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2.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3.xml" ContentType="application/vnd.openxmlformats-officedocument.theme+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heme/theme4.xml" ContentType="application/vnd.openxmlformats-officedocument.theme+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theme/theme5.xml" ContentType="application/vnd.openxmlformats-officedocument.theme+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4.xml" ContentType="application/vnd.openxmlformats-officedocument.drawingml.chart+xml"/>
  <Override PartName="/ppt/notesSlides/notesSlide6.xml" ContentType="application/vnd.openxmlformats-officedocument.presentationml.notesSlide+xml"/>
  <Override PartName="/ppt/charts/chart5.xml" ContentType="application/vnd.openxmlformats-officedocument.drawingml.chart+xml"/>
  <Override PartName="/ppt/notesSlides/notesSlide7.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9" r:id="rId4"/>
    <p:sldMasterId id="2147483660" r:id="rId5"/>
    <p:sldMasterId id="2147483887" r:id="rId6"/>
    <p:sldMasterId id="2147483835" r:id="rId7"/>
    <p:sldMasterId id="2147483837" r:id="rId8"/>
    <p:sldMasterId id="2147483912" r:id="rId9"/>
  </p:sldMasterIdLst>
  <p:notesMasterIdLst>
    <p:notesMasterId r:id="rId38"/>
  </p:notesMasterIdLst>
  <p:handoutMasterIdLst>
    <p:handoutMasterId r:id="rId39"/>
  </p:handoutMasterIdLst>
  <p:sldIdLst>
    <p:sldId id="3579" r:id="rId10"/>
    <p:sldId id="1991016942" r:id="rId11"/>
    <p:sldId id="1991016883" r:id="rId12"/>
    <p:sldId id="3505" r:id="rId13"/>
    <p:sldId id="3426" r:id="rId14"/>
    <p:sldId id="1991017090" r:id="rId15"/>
    <p:sldId id="1991017193" r:id="rId16"/>
    <p:sldId id="1991016880" r:id="rId17"/>
    <p:sldId id="1991017192" r:id="rId18"/>
    <p:sldId id="1684" r:id="rId19"/>
    <p:sldId id="1685" r:id="rId20"/>
    <p:sldId id="523" r:id="rId21"/>
    <p:sldId id="1686" r:id="rId22"/>
    <p:sldId id="1991017189" r:id="rId23"/>
    <p:sldId id="3476" r:id="rId24"/>
    <p:sldId id="3727" r:id="rId25"/>
    <p:sldId id="3483" r:id="rId26"/>
    <p:sldId id="3535" r:id="rId27"/>
    <p:sldId id="3725" r:id="rId28"/>
    <p:sldId id="1991016841" r:id="rId29"/>
    <p:sldId id="3732" r:id="rId30"/>
    <p:sldId id="1991016903" r:id="rId31"/>
    <p:sldId id="3734" r:id="rId32"/>
    <p:sldId id="1991017083" r:id="rId33"/>
    <p:sldId id="1991016897" r:id="rId34"/>
    <p:sldId id="1991017084" r:id="rId35"/>
    <p:sldId id="1991017085" r:id="rId36"/>
    <p:sldId id="3581" r:id="rId37"/>
  </p:sldIdLst>
  <p:sldSz cx="12192000" cy="6858000"/>
  <p:notesSz cx="6797675" cy="9926638"/>
  <p:custDataLst>
    <p:tags r:id="rId4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onnie Bain" initials="BB" lastIdx="0" clrIdx="0">
    <p:extLst>
      <p:ext uri="{19B8F6BF-5375-455C-9EA6-DF929625EA0E}">
        <p15:presenceInfo xmlns:p15="http://schemas.microsoft.com/office/powerpoint/2012/main" userId="S-1-5-21-141954665-2802111189-3562872563-1953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754" y="48"/>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slide" Target="slides/slide17.xml"/><Relationship Id="rId39" Type="http://schemas.openxmlformats.org/officeDocument/2006/relationships/handoutMaster" Target="handoutMasters/handoutMaster1.xml"/><Relationship Id="rId21" Type="http://schemas.openxmlformats.org/officeDocument/2006/relationships/slide" Target="slides/slide12.xml"/><Relationship Id="rId34" Type="http://schemas.openxmlformats.org/officeDocument/2006/relationships/slide" Target="slides/slide25.xml"/><Relationship Id="rId42" Type="http://schemas.openxmlformats.org/officeDocument/2006/relationships/presProps" Target="presProps.xml"/><Relationship Id="rId7" Type="http://schemas.openxmlformats.org/officeDocument/2006/relationships/slideMaster" Target="slideMasters/slideMaster4.xml"/><Relationship Id="rId2" Type="http://schemas.openxmlformats.org/officeDocument/2006/relationships/customXml" Target="../customXml/item2.xml"/><Relationship Id="rId16" Type="http://schemas.openxmlformats.org/officeDocument/2006/relationships/slide" Target="slides/slide7.xml"/><Relationship Id="rId29" Type="http://schemas.openxmlformats.org/officeDocument/2006/relationships/slide" Target="slides/slide20.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2.xml"/><Relationship Id="rId24" Type="http://schemas.openxmlformats.org/officeDocument/2006/relationships/slide" Target="slides/slide15.xml"/><Relationship Id="rId32" Type="http://schemas.openxmlformats.org/officeDocument/2006/relationships/slide" Target="slides/slide23.xml"/><Relationship Id="rId37" Type="http://schemas.openxmlformats.org/officeDocument/2006/relationships/slide" Target="slides/slide28.xml"/><Relationship Id="rId40" Type="http://schemas.openxmlformats.org/officeDocument/2006/relationships/tags" Target="tags/tag1.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slide" Target="slides/slide19.xml"/><Relationship Id="rId36" Type="http://schemas.openxmlformats.org/officeDocument/2006/relationships/slide" Target="slides/slide27.xml"/><Relationship Id="rId10" Type="http://schemas.openxmlformats.org/officeDocument/2006/relationships/slide" Target="slides/slide1.xml"/><Relationship Id="rId19" Type="http://schemas.openxmlformats.org/officeDocument/2006/relationships/slide" Target="slides/slide10.xml"/><Relationship Id="rId31" Type="http://schemas.openxmlformats.org/officeDocument/2006/relationships/slide" Target="slides/slide22.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slide" Target="slides/slide18.xml"/><Relationship Id="rId30" Type="http://schemas.openxmlformats.org/officeDocument/2006/relationships/slide" Target="slides/slide21.xml"/><Relationship Id="rId35" Type="http://schemas.openxmlformats.org/officeDocument/2006/relationships/slide" Target="slides/slide26.xml"/><Relationship Id="rId43" Type="http://schemas.openxmlformats.org/officeDocument/2006/relationships/viewProps" Target="viewProps.xml"/><Relationship Id="rId8" Type="http://schemas.openxmlformats.org/officeDocument/2006/relationships/slideMaster" Target="slideMasters/slideMaster5.xml"/><Relationship Id="rId3" Type="http://schemas.openxmlformats.org/officeDocument/2006/relationships/customXml" Target="../customXml/item3.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slide" Target="slides/slide16.xml"/><Relationship Id="rId33" Type="http://schemas.openxmlformats.org/officeDocument/2006/relationships/slide" Target="slides/slide24.xml"/><Relationship Id="rId38" Type="http://schemas.openxmlformats.org/officeDocument/2006/relationships/notesMaster" Target="notesMasters/notesMaster1.xml"/><Relationship Id="rId46" Type="http://schemas.microsoft.com/office/2016/11/relationships/changesInfo" Target="changesInfos/changesInfo1.xml"/><Relationship Id="rId20" Type="http://schemas.openxmlformats.org/officeDocument/2006/relationships/slide" Target="slides/slide11.xml"/><Relationship Id="rId41"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UBE Mayuri OBS/GDO" userId="4cf5ebf0-1217-48ac-89f5-fd90975737a7" providerId="ADAL" clId="{F8E79328-30F9-43A1-B864-52B33D814676}"/>
    <pc:docChg chg="modSld">
      <pc:chgData name="DUBE Mayuri OBS/GDO" userId="4cf5ebf0-1217-48ac-89f5-fd90975737a7" providerId="ADAL" clId="{F8E79328-30F9-43A1-B864-52B33D814676}" dt="2025-02-03T09:49:16.274" v="0" actId="1076"/>
      <pc:docMkLst>
        <pc:docMk/>
      </pc:docMkLst>
      <pc:sldChg chg="modSp mod">
        <pc:chgData name="DUBE Mayuri OBS/GDO" userId="4cf5ebf0-1217-48ac-89f5-fd90975737a7" providerId="ADAL" clId="{F8E79328-30F9-43A1-B864-52B33D814676}" dt="2025-02-03T09:49:16.274" v="0" actId="1076"/>
        <pc:sldMkLst>
          <pc:docMk/>
          <pc:sldMk cId="755013170" sldId="1991017189"/>
        </pc:sldMkLst>
        <pc:spChg chg="mod">
          <ac:chgData name="DUBE Mayuri OBS/GDO" userId="4cf5ebf0-1217-48ac-89f5-fd90975737a7" providerId="ADAL" clId="{F8E79328-30F9-43A1-B864-52B33D814676}" dt="2025-02-03T09:49:16.274" v="0" actId="1076"/>
          <ac:spMkLst>
            <pc:docMk/>
            <pc:sldMk cId="755013170" sldId="1991017189"/>
            <ac:spMk id="7" creationId="{4EF0D9BC-C703-AFC1-8746-06E9B9352985}"/>
          </ac:spMkLst>
        </pc:spChg>
      </pc:sldChg>
    </pc:docChg>
  </pc:docChgLst>
  <pc:docChgLst>
    <pc:chgData name="DUBE Mayuri OBS/GDO" userId="4cf5ebf0-1217-48ac-89f5-fd90975737a7" providerId="ADAL" clId="{BBD330CF-2609-4C86-B7D2-8335CE2A4FFE}"/>
    <pc:docChg chg="custSel addSld modSld">
      <pc:chgData name="DUBE Mayuri OBS/GDO" userId="4cf5ebf0-1217-48ac-89f5-fd90975737a7" providerId="ADAL" clId="{BBD330CF-2609-4C86-B7D2-8335CE2A4FFE}" dt="2024-09-03T02:59:27.266" v="17"/>
      <pc:docMkLst>
        <pc:docMk/>
      </pc:docMkLst>
      <pc:sldChg chg="addSp delSp modSp new mod">
        <pc:chgData name="DUBE Mayuri OBS/GDO" userId="4cf5ebf0-1217-48ac-89f5-fd90975737a7" providerId="ADAL" clId="{BBD330CF-2609-4C86-B7D2-8335CE2A4FFE}" dt="2024-09-03T02:59:27.266" v="17"/>
        <pc:sldMkLst>
          <pc:docMk/>
          <pc:sldMk cId="2848529894" sldId="1991017193"/>
        </pc:sldMkLst>
        <pc:spChg chg="del mod">
          <ac:chgData name="DUBE Mayuri OBS/GDO" userId="4cf5ebf0-1217-48ac-89f5-fd90975737a7" providerId="ADAL" clId="{BBD330CF-2609-4C86-B7D2-8335CE2A4FFE}" dt="2024-09-03T02:59:09.626" v="14" actId="478"/>
          <ac:spMkLst>
            <pc:docMk/>
            <pc:sldMk cId="2848529894" sldId="1991017193"/>
            <ac:spMk id="2" creationId="{12EFDBB8-6642-214F-5053-ED9050603BDA}"/>
          </ac:spMkLst>
        </pc:spChg>
        <pc:spChg chg="add del mod">
          <ac:chgData name="DUBE Mayuri OBS/GDO" userId="4cf5ebf0-1217-48ac-89f5-fd90975737a7" providerId="ADAL" clId="{BBD330CF-2609-4C86-B7D2-8335CE2A4FFE}" dt="2024-09-03T02:59:19.714" v="16" actId="478"/>
          <ac:spMkLst>
            <pc:docMk/>
            <pc:sldMk cId="2848529894" sldId="1991017193"/>
            <ac:spMk id="4" creationId="{0F0C9CA0-9D4C-5FE3-3036-3163B78943BF}"/>
          </ac:spMkLst>
        </pc:spChg>
        <pc:spChg chg="mod">
          <ac:chgData name="DUBE Mayuri OBS/GDO" userId="4cf5ebf0-1217-48ac-89f5-fd90975737a7" providerId="ADAL" clId="{BBD330CF-2609-4C86-B7D2-8335CE2A4FFE}" dt="2024-09-03T02:59:27.266" v="17"/>
          <ac:spMkLst>
            <pc:docMk/>
            <pc:sldMk cId="2848529894" sldId="1991017193"/>
            <ac:spMk id="12" creationId="{6890EEC2-7A4D-8C08-E597-DE0BAC6730B9}"/>
          </ac:spMkLst>
        </pc:spChg>
        <pc:spChg chg="mod">
          <ac:chgData name="DUBE Mayuri OBS/GDO" userId="4cf5ebf0-1217-48ac-89f5-fd90975737a7" providerId="ADAL" clId="{BBD330CF-2609-4C86-B7D2-8335CE2A4FFE}" dt="2024-09-03T02:59:27.266" v="17"/>
          <ac:spMkLst>
            <pc:docMk/>
            <pc:sldMk cId="2848529894" sldId="1991017193"/>
            <ac:spMk id="13" creationId="{79BCCD92-D53F-DB47-820A-BC37F31734AA}"/>
          </ac:spMkLst>
        </pc:spChg>
        <pc:spChg chg="mod">
          <ac:chgData name="DUBE Mayuri OBS/GDO" userId="4cf5ebf0-1217-48ac-89f5-fd90975737a7" providerId="ADAL" clId="{BBD330CF-2609-4C86-B7D2-8335CE2A4FFE}" dt="2024-09-03T02:59:27.266" v="17"/>
          <ac:spMkLst>
            <pc:docMk/>
            <pc:sldMk cId="2848529894" sldId="1991017193"/>
            <ac:spMk id="14" creationId="{DD63F79D-DD67-9168-62B6-11D1D6F2ED73}"/>
          </ac:spMkLst>
        </pc:spChg>
        <pc:spChg chg="mod">
          <ac:chgData name="DUBE Mayuri OBS/GDO" userId="4cf5ebf0-1217-48ac-89f5-fd90975737a7" providerId="ADAL" clId="{BBD330CF-2609-4C86-B7D2-8335CE2A4FFE}" dt="2024-09-03T02:59:27.266" v="17"/>
          <ac:spMkLst>
            <pc:docMk/>
            <pc:sldMk cId="2848529894" sldId="1991017193"/>
            <ac:spMk id="15" creationId="{F7F6F6E0-8CDE-C80C-3278-B9062CB4B01E}"/>
          </ac:spMkLst>
        </pc:spChg>
        <pc:spChg chg="mod">
          <ac:chgData name="DUBE Mayuri OBS/GDO" userId="4cf5ebf0-1217-48ac-89f5-fd90975737a7" providerId="ADAL" clId="{BBD330CF-2609-4C86-B7D2-8335CE2A4FFE}" dt="2024-09-03T02:59:27.266" v="17"/>
          <ac:spMkLst>
            <pc:docMk/>
            <pc:sldMk cId="2848529894" sldId="1991017193"/>
            <ac:spMk id="16" creationId="{8B258F44-F939-AC26-AB6F-814435BCBD37}"/>
          </ac:spMkLst>
        </pc:spChg>
        <pc:spChg chg="mod">
          <ac:chgData name="DUBE Mayuri OBS/GDO" userId="4cf5ebf0-1217-48ac-89f5-fd90975737a7" providerId="ADAL" clId="{BBD330CF-2609-4C86-B7D2-8335CE2A4FFE}" dt="2024-09-03T02:59:27.266" v="17"/>
          <ac:spMkLst>
            <pc:docMk/>
            <pc:sldMk cId="2848529894" sldId="1991017193"/>
            <ac:spMk id="17" creationId="{C802314A-2A34-E1A7-74A7-03DA51A4BFE2}"/>
          </ac:spMkLst>
        </pc:spChg>
        <pc:spChg chg="mod">
          <ac:chgData name="DUBE Mayuri OBS/GDO" userId="4cf5ebf0-1217-48ac-89f5-fd90975737a7" providerId="ADAL" clId="{BBD330CF-2609-4C86-B7D2-8335CE2A4FFE}" dt="2024-09-03T02:59:27.266" v="17"/>
          <ac:spMkLst>
            <pc:docMk/>
            <pc:sldMk cId="2848529894" sldId="1991017193"/>
            <ac:spMk id="18" creationId="{7B86D9AC-14CC-FE88-4ADD-265E7960BFED}"/>
          </ac:spMkLst>
        </pc:spChg>
        <pc:spChg chg="mod">
          <ac:chgData name="DUBE Mayuri OBS/GDO" userId="4cf5ebf0-1217-48ac-89f5-fd90975737a7" providerId="ADAL" clId="{BBD330CF-2609-4C86-B7D2-8335CE2A4FFE}" dt="2024-09-03T02:59:27.266" v="17"/>
          <ac:spMkLst>
            <pc:docMk/>
            <pc:sldMk cId="2848529894" sldId="1991017193"/>
            <ac:spMk id="19" creationId="{947EB8A8-2106-9FA9-1E35-37D9D3602EE3}"/>
          </ac:spMkLst>
        </pc:spChg>
        <pc:spChg chg="mod">
          <ac:chgData name="DUBE Mayuri OBS/GDO" userId="4cf5ebf0-1217-48ac-89f5-fd90975737a7" providerId="ADAL" clId="{BBD330CF-2609-4C86-B7D2-8335CE2A4FFE}" dt="2024-09-03T02:59:27.266" v="17"/>
          <ac:spMkLst>
            <pc:docMk/>
            <pc:sldMk cId="2848529894" sldId="1991017193"/>
            <ac:spMk id="20" creationId="{435340A8-88EB-31B6-DA4A-7F0E7B6C9E11}"/>
          </ac:spMkLst>
        </pc:spChg>
        <pc:spChg chg="mod">
          <ac:chgData name="DUBE Mayuri OBS/GDO" userId="4cf5ebf0-1217-48ac-89f5-fd90975737a7" providerId="ADAL" clId="{BBD330CF-2609-4C86-B7D2-8335CE2A4FFE}" dt="2024-09-03T02:59:27.266" v="17"/>
          <ac:spMkLst>
            <pc:docMk/>
            <pc:sldMk cId="2848529894" sldId="1991017193"/>
            <ac:spMk id="21" creationId="{D32B19BD-F898-AB6F-27B0-CCF07C92F0FC}"/>
          </ac:spMkLst>
        </pc:spChg>
        <pc:spChg chg="mod">
          <ac:chgData name="DUBE Mayuri OBS/GDO" userId="4cf5ebf0-1217-48ac-89f5-fd90975737a7" providerId="ADAL" clId="{BBD330CF-2609-4C86-B7D2-8335CE2A4FFE}" dt="2024-09-03T02:59:27.266" v="17"/>
          <ac:spMkLst>
            <pc:docMk/>
            <pc:sldMk cId="2848529894" sldId="1991017193"/>
            <ac:spMk id="22" creationId="{AF82DD5F-7777-1E67-DD68-8472EAA13EED}"/>
          </ac:spMkLst>
        </pc:spChg>
        <pc:spChg chg="mod">
          <ac:chgData name="DUBE Mayuri OBS/GDO" userId="4cf5ebf0-1217-48ac-89f5-fd90975737a7" providerId="ADAL" clId="{BBD330CF-2609-4C86-B7D2-8335CE2A4FFE}" dt="2024-09-03T02:59:27.266" v="17"/>
          <ac:spMkLst>
            <pc:docMk/>
            <pc:sldMk cId="2848529894" sldId="1991017193"/>
            <ac:spMk id="23" creationId="{6B1F380C-C06D-A30B-906D-9C04E0A8EACB}"/>
          </ac:spMkLst>
        </pc:spChg>
        <pc:spChg chg="mod">
          <ac:chgData name="DUBE Mayuri OBS/GDO" userId="4cf5ebf0-1217-48ac-89f5-fd90975737a7" providerId="ADAL" clId="{BBD330CF-2609-4C86-B7D2-8335CE2A4FFE}" dt="2024-09-03T02:59:27.266" v="17"/>
          <ac:spMkLst>
            <pc:docMk/>
            <pc:sldMk cId="2848529894" sldId="1991017193"/>
            <ac:spMk id="24" creationId="{309ECDBD-FD1D-7163-07D7-BFE80F593E61}"/>
          </ac:spMkLst>
        </pc:spChg>
        <pc:spChg chg="mod">
          <ac:chgData name="DUBE Mayuri OBS/GDO" userId="4cf5ebf0-1217-48ac-89f5-fd90975737a7" providerId="ADAL" clId="{BBD330CF-2609-4C86-B7D2-8335CE2A4FFE}" dt="2024-09-03T02:59:27.266" v="17"/>
          <ac:spMkLst>
            <pc:docMk/>
            <pc:sldMk cId="2848529894" sldId="1991017193"/>
            <ac:spMk id="25" creationId="{130CF6E4-B973-4A39-8301-657BED70EBF5}"/>
          </ac:spMkLst>
        </pc:spChg>
        <pc:spChg chg="mod">
          <ac:chgData name="DUBE Mayuri OBS/GDO" userId="4cf5ebf0-1217-48ac-89f5-fd90975737a7" providerId="ADAL" clId="{BBD330CF-2609-4C86-B7D2-8335CE2A4FFE}" dt="2024-09-03T02:59:27.266" v="17"/>
          <ac:spMkLst>
            <pc:docMk/>
            <pc:sldMk cId="2848529894" sldId="1991017193"/>
            <ac:spMk id="26" creationId="{191F29A5-7491-E157-9ED4-5CF25C123A97}"/>
          </ac:spMkLst>
        </pc:spChg>
        <pc:spChg chg="mod">
          <ac:chgData name="DUBE Mayuri OBS/GDO" userId="4cf5ebf0-1217-48ac-89f5-fd90975737a7" providerId="ADAL" clId="{BBD330CF-2609-4C86-B7D2-8335CE2A4FFE}" dt="2024-09-03T02:59:27.266" v="17"/>
          <ac:spMkLst>
            <pc:docMk/>
            <pc:sldMk cId="2848529894" sldId="1991017193"/>
            <ac:spMk id="27" creationId="{B7AB614E-3C77-B7B6-19E2-0934E0C6552D}"/>
          </ac:spMkLst>
        </pc:spChg>
        <pc:spChg chg="mod">
          <ac:chgData name="DUBE Mayuri OBS/GDO" userId="4cf5ebf0-1217-48ac-89f5-fd90975737a7" providerId="ADAL" clId="{BBD330CF-2609-4C86-B7D2-8335CE2A4FFE}" dt="2024-09-03T02:59:27.266" v="17"/>
          <ac:spMkLst>
            <pc:docMk/>
            <pc:sldMk cId="2848529894" sldId="1991017193"/>
            <ac:spMk id="28" creationId="{656E89B2-8AC3-F311-BE9E-510E19C657D7}"/>
          </ac:spMkLst>
        </pc:spChg>
        <pc:spChg chg="mod">
          <ac:chgData name="DUBE Mayuri OBS/GDO" userId="4cf5ebf0-1217-48ac-89f5-fd90975737a7" providerId="ADAL" clId="{BBD330CF-2609-4C86-B7D2-8335CE2A4FFE}" dt="2024-09-03T02:59:27.266" v="17"/>
          <ac:spMkLst>
            <pc:docMk/>
            <pc:sldMk cId="2848529894" sldId="1991017193"/>
            <ac:spMk id="29" creationId="{E6B67A4A-F283-637F-4A6A-03418CD7CC4D}"/>
          </ac:spMkLst>
        </pc:spChg>
        <pc:spChg chg="mod">
          <ac:chgData name="DUBE Mayuri OBS/GDO" userId="4cf5ebf0-1217-48ac-89f5-fd90975737a7" providerId="ADAL" clId="{BBD330CF-2609-4C86-B7D2-8335CE2A4FFE}" dt="2024-09-03T02:59:27.266" v="17"/>
          <ac:spMkLst>
            <pc:docMk/>
            <pc:sldMk cId="2848529894" sldId="1991017193"/>
            <ac:spMk id="30" creationId="{D346C499-E92D-B9B0-1443-0681D8D6EDD4}"/>
          </ac:spMkLst>
        </pc:spChg>
        <pc:spChg chg="mod">
          <ac:chgData name="DUBE Mayuri OBS/GDO" userId="4cf5ebf0-1217-48ac-89f5-fd90975737a7" providerId="ADAL" clId="{BBD330CF-2609-4C86-B7D2-8335CE2A4FFE}" dt="2024-09-03T02:59:27.266" v="17"/>
          <ac:spMkLst>
            <pc:docMk/>
            <pc:sldMk cId="2848529894" sldId="1991017193"/>
            <ac:spMk id="31" creationId="{147C57E9-D3BE-A4E9-44D4-0729FA2A3C9F}"/>
          </ac:spMkLst>
        </pc:spChg>
        <pc:spChg chg="mod">
          <ac:chgData name="DUBE Mayuri OBS/GDO" userId="4cf5ebf0-1217-48ac-89f5-fd90975737a7" providerId="ADAL" clId="{BBD330CF-2609-4C86-B7D2-8335CE2A4FFE}" dt="2024-09-03T02:59:27.266" v="17"/>
          <ac:spMkLst>
            <pc:docMk/>
            <pc:sldMk cId="2848529894" sldId="1991017193"/>
            <ac:spMk id="32" creationId="{81C050F6-FEC5-8E0E-F9DD-077B9B8D123D}"/>
          </ac:spMkLst>
        </pc:spChg>
        <pc:spChg chg="mod">
          <ac:chgData name="DUBE Mayuri OBS/GDO" userId="4cf5ebf0-1217-48ac-89f5-fd90975737a7" providerId="ADAL" clId="{BBD330CF-2609-4C86-B7D2-8335CE2A4FFE}" dt="2024-09-03T02:59:27.266" v="17"/>
          <ac:spMkLst>
            <pc:docMk/>
            <pc:sldMk cId="2848529894" sldId="1991017193"/>
            <ac:spMk id="33" creationId="{126E8892-1B7F-06BB-CC65-D766764A7224}"/>
          </ac:spMkLst>
        </pc:spChg>
        <pc:spChg chg="mod">
          <ac:chgData name="DUBE Mayuri OBS/GDO" userId="4cf5ebf0-1217-48ac-89f5-fd90975737a7" providerId="ADAL" clId="{BBD330CF-2609-4C86-B7D2-8335CE2A4FFE}" dt="2024-09-03T02:59:27.266" v="17"/>
          <ac:spMkLst>
            <pc:docMk/>
            <pc:sldMk cId="2848529894" sldId="1991017193"/>
            <ac:spMk id="34" creationId="{7E1EF619-51C6-1DFE-CCA7-B4F4017DA958}"/>
          </ac:spMkLst>
        </pc:spChg>
        <pc:spChg chg="mod">
          <ac:chgData name="DUBE Mayuri OBS/GDO" userId="4cf5ebf0-1217-48ac-89f5-fd90975737a7" providerId="ADAL" clId="{BBD330CF-2609-4C86-B7D2-8335CE2A4FFE}" dt="2024-09-03T02:59:27.266" v="17"/>
          <ac:spMkLst>
            <pc:docMk/>
            <pc:sldMk cId="2848529894" sldId="1991017193"/>
            <ac:spMk id="35" creationId="{C9B104A5-7B24-89FE-7B37-E9B2CC285C74}"/>
          </ac:spMkLst>
        </pc:spChg>
        <pc:spChg chg="mod">
          <ac:chgData name="DUBE Mayuri OBS/GDO" userId="4cf5ebf0-1217-48ac-89f5-fd90975737a7" providerId="ADAL" clId="{BBD330CF-2609-4C86-B7D2-8335CE2A4FFE}" dt="2024-09-03T02:59:27.266" v="17"/>
          <ac:spMkLst>
            <pc:docMk/>
            <pc:sldMk cId="2848529894" sldId="1991017193"/>
            <ac:spMk id="36" creationId="{64FEB99A-2465-AA54-99DF-8B3594461E25}"/>
          </ac:spMkLst>
        </pc:spChg>
        <pc:spChg chg="mod">
          <ac:chgData name="DUBE Mayuri OBS/GDO" userId="4cf5ebf0-1217-48ac-89f5-fd90975737a7" providerId="ADAL" clId="{BBD330CF-2609-4C86-B7D2-8335CE2A4FFE}" dt="2024-09-03T02:59:27.266" v="17"/>
          <ac:spMkLst>
            <pc:docMk/>
            <pc:sldMk cId="2848529894" sldId="1991017193"/>
            <ac:spMk id="37" creationId="{6DB07436-C418-7923-0EA4-9FD5E31F508F}"/>
          </ac:spMkLst>
        </pc:spChg>
        <pc:spChg chg="mod">
          <ac:chgData name="DUBE Mayuri OBS/GDO" userId="4cf5ebf0-1217-48ac-89f5-fd90975737a7" providerId="ADAL" clId="{BBD330CF-2609-4C86-B7D2-8335CE2A4FFE}" dt="2024-09-03T02:59:27.266" v="17"/>
          <ac:spMkLst>
            <pc:docMk/>
            <pc:sldMk cId="2848529894" sldId="1991017193"/>
            <ac:spMk id="38" creationId="{CD5862DF-EBE1-468C-AEC4-B64B2638AABF}"/>
          </ac:spMkLst>
        </pc:spChg>
        <pc:spChg chg="mod">
          <ac:chgData name="DUBE Mayuri OBS/GDO" userId="4cf5ebf0-1217-48ac-89f5-fd90975737a7" providerId="ADAL" clId="{BBD330CF-2609-4C86-B7D2-8335CE2A4FFE}" dt="2024-09-03T02:59:27.266" v="17"/>
          <ac:spMkLst>
            <pc:docMk/>
            <pc:sldMk cId="2848529894" sldId="1991017193"/>
            <ac:spMk id="39" creationId="{1FF6B10C-E566-DB41-ACD7-7DA45E1CF0EC}"/>
          </ac:spMkLst>
        </pc:spChg>
        <pc:spChg chg="mod">
          <ac:chgData name="DUBE Mayuri OBS/GDO" userId="4cf5ebf0-1217-48ac-89f5-fd90975737a7" providerId="ADAL" clId="{BBD330CF-2609-4C86-B7D2-8335CE2A4FFE}" dt="2024-09-03T02:59:27.266" v="17"/>
          <ac:spMkLst>
            <pc:docMk/>
            <pc:sldMk cId="2848529894" sldId="1991017193"/>
            <ac:spMk id="40" creationId="{558849A9-D158-90AA-104E-BFFB762801F3}"/>
          </ac:spMkLst>
        </pc:spChg>
        <pc:spChg chg="mod">
          <ac:chgData name="DUBE Mayuri OBS/GDO" userId="4cf5ebf0-1217-48ac-89f5-fd90975737a7" providerId="ADAL" clId="{BBD330CF-2609-4C86-B7D2-8335CE2A4FFE}" dt="2024-09-03T02:59:27.266" v="17"/>
          <ac:spMkLst>
            <pc:docMk/>
            <pc:sldMk cId="2848529894" sldId="1991017193"/>
            <ac:spMk id="41" creationId="{A502B082-5D65-C16B-D67B-5F1F1FF333B9}"/>
          </ac:spMkLst>
        </pc:spChg>
        <pc:spChg chg="mod">
          <ac:chgData name="DUBE Mayuri OBS/GDO" userId="4cf5ebf0-1217-48ac-89f5-fd90975737a7" providerId="ADAL" clId="{BBD330CF-2609-4C86-B7D2-8335CE2A4FFE}" dt="2024-09-03T02:59:27.266" v="17"/>
          <ac:spMkLst>
            <pc:docMk/>
            <pc:sldMk cId="2848529894" sldId="1991017193"/>
            <ac:spMk id="42" creationId="{96381A39-8F83-2D19-A326-206A43AD9604}"/>
          </ac:spMkLst>
        </pc:spChg>
        <pc:spChg chg="mod">
          <ac:chgData name="DUBE Mayuri OBS/GDO" userId="4cf5ebf0-1217-48ac-89f5-fd90975737a7" providerId="ADAL" clId="{BBD330CF-2609-4C86-B7D2-8335CE2A4FFE}" dt="2024-09-03T02:59:27.266" v="17"/>
          <ac:spMkLst>
            <pc:docMk/>
            <pc:sldMk cId="2848529894" sldId="1991017193"/>
            <ac:spMk id="43" creationId="{74EF96E2-01C8-F3F8-6E48-810089491F7F}"/>
          </ac:spMkLst>
        </pc:spChg>
        <pc:spChg chg="mod">
          <ac:chgData name="DUBE Mayuri OBS/GDO" userId="4cf5ebf0-1217-48ac-89f5-fd90975737a7" providerId="ADAL" clId="{BBD330CF-2609-4C86-B7D2-8335CE2A4FFE}" dt="2024-09-03T02:59:27.266" v="17"/>
          <ac:spMkLst>
            <pc:docMk/>
            <pc:sldMk cId="2848529894" sldId="1991017193"/>
            <ac:spMk id="44" creationId="{640276C0-51FE-3211-9961-32EF487AB126}"/>
          </ac:spMkLst>
        </pc:spChg>
        <pc:spChg chg="mod">
          <ac:chgData name="DUBE Mayuri OBS/GDO" userId="4cf5ebf0-1217-48ac-89f5-fd90975737a7" providerId="ADAL" clId="{BBD330CF-2609-4C86-B7D2-8335CE2A4FFE}" dt="2024-09-03T02:59:27.266" v="17"/>
          <ac:spMkLst>
            <pc:docMk/>
            <pc:sldMk cId="2848529894" sldId="1991017193"/>
            <ac:spMk id="45" creationId="{44AAE826-5DE9-BCD9-296B-0D0DBC739070}"/>
          </ac:spMkLst>
        </pc:spChg>
        <pc:spChg chg="mod">
          <ac:chgData name="DUBE Mayuri OBS/GDO" userId="4cf5ebf0-1217-48ac-89f5-fd90975737a7" providerId="ADAL" clId="{BBD330CF-2609-4C86-B7D2-8335CE2A4FFE}" dt="2024-09-03T02:59:27.266" v="17"/>
          <ac:spMkLst>
            <pc:docMk/>
            <pc:sldMk cId="2848529894" sldId="1991017193"/>
            <ac:spMk id="46" creationId="{F37C1C4D-5A00-73B4-4288-05E0FA86A4E0}"/>
          </ac:spMkLst>
        </pc:spChg>
        <pc:spChg chg="mod">
          <ac:chgData name="DUBE Mayuri OBS/GDO" userId="4cf5ebf0-1217-48ac-89f5-fd90975737a7" providerId="ADAL" clId="{BBD330CF-2609-4C86-B7D2-8335CE2A4FFE}" dt="2024-09-03T02:59:27.266" v="17"/>
          <ac:spMkLst>
            <pc:docMk/>
            <pc:sldMk cId="2848529894" sldId="1991017193"/>
            <ac:spMk id="47" creationId="{47E30273-0B8B-CA0D-B188-C05F230B01A2}"/>
          </ac:spMkLst>
        </pc:spChg>
        <pc:spChg chg="mod">
          <ac:chgData name="DUBE Mayuri OBS/GDO" userId="4cf5ebf0-1217-48ac-89f5-fd90975737a7" providerId="ADAL" clId="{BBD330CF-2609-4C86-B7D2-8335CE2A4FFE}" dt="2024-09-03T02:59:27.266" v="17"/>
          <ac:spMkLst>
            <pc:docMk/>
            <pc:sldMk cId="2848529894" sldId="1991017193"/>
            <ac:spMk id="48" creationId="{8F9C614E-593C-199D-BC5F-E892E329B2AA}"/>
          </ac:spMkLst>
        </pc:spChg>
        <pc:spChg chg="mod">
          <ac:chgData name="DUBE Mayuri OBS/GDO" userId="4cf5ebf0-1217-48ac-89f5-fd90975737a7" providerId="ADAL" clId="{BBD330CF-2609-4C86-B7D2-8335CE2A4FFE}" dt="2024-09-03T02:59:27.266" v="17"/>
          <ac:spMkLst>
            <pc:docMk/>
            <pc:sldMk cId="2848529894" sldId="1991017193"/>
            <ac:spMk id="49" creationId="{62B187AC-02E5-C1AA-0F82-D36E3025836A}"/>
          </ac:spMkLst>
        </pc:spChg>
        <pc:spChg chg="mod">
          <ac:chgData name="DUBE Mayuri OBS/GDO" userId="4cf5ebf0-1217-48ac-89f5-fd90975737a7" providerId="ADAL" clId="{BBD330CF-2609-4C86-B7D2-8335CE2A4FFE}" dt="2024-09-03T02:59:27.266" v="17"/>
          <ac:spMkLst>
            <pc:docMk/>
            <pc:sldMk cId="2848529894" sldId="1991017193"/>
            <ac:spMk id="50" creationId="{9F1AFB3E-C41F-4CA3-4017-00169500060E}"/>
          </ac:spMkLst>
        </pc:spChg>
        <pc:spChg chg="mod">
          <ac:chgData name="DUBE Mayuri OBS/GDO" userId="4cf5ebf0-1217-48ac-89f5-fd90975737a7" providerId="ADAL" clId="{BBD330CF-2609-4C86-B7D2-8335CE2A4FFE}" dt="2024-09-03T02:59:27.266" v="17"/>
          <ac:spMkLst>
            <pc:docMk/>
            <pc:sldMk cId="2848529894" sldId="1991017193"/>
            <ac:spMk id="51" creationId="{ECDC33BC-CA71-FBC6-3285-2D3BE854087B}"/>
          </ac:spMkLst>
        </pc:spChg>
        <pc:spChg chg="mod">
          <ac:chgData name="DUBE Mayuri OBS/GDO" userId="4cf5ebf0-1217-48ac-89f5-fd90975737a7" providerId="ADAL" clId="{BBD330CF-2609-4C86-B7D2-8335CE2A4FFE}" dt="2024-09-03T02:59:27.266" v="17"/>
          <ac:spMkLst>
            <pc:docMk/>
            <pc:sldMk cId="2848529894" sldId="1991017193"/>
            <ac:spMk id="52" creationId="{F79634A1-EE94-B20C-ADB5-7282873DAE79}"/>
          </ac:spMkLst>
        </pc:spChg>
        <pc:spChg chg="mod">
          <ac:chgData name="DUBE Mayuri OBS/GDO" userId="4cf5ebf0-1217-48ac-89f5-fd90975737a7" providerId="ADAL" clId="{BBD330CF-2609-4C86-B7D2-8335CE2A4FFE}" dt="2024-09-03T02:59:27.266" v="17"/>
          <ac:spMkLst>
            <pc:docMk/>
            <pc:sldMk cId="2848529894" sldId="1991017193"/>
            <ac:spMk id="53" creationId="{3A13106B-D2F0-AB42-6607-1AE89BBBEA1B}"/>
          </ac:spMkLst>
        </pc:spChg>
        <pc:spChg chg="mod">
          <ac:chgData name="DUBE Mayuri OBS/GDO" userId="4cf5ebf0-1217-48ac-89f5-fd90975737a7" providerId="ADAL" clId="{BBD330CF-2609-4C86-B7D2-8335CE2A4FFE}" dt="2024-09-03T02:59:27.266" v="17"/>
          <ac:spMkLst>
            <pc:docMk/>
            <pc:sldMk cId="2848529894" sldId="1991017193"/>
            <ac:spMk id="54" creationId="{9762A3A8-5FE3-C315-5344-CD8A45C6AB85}"/>
          </ac:spMkLst>
        </pc:spChg>
        <pc:spChg chg="mod">
          <ac:chgData name="DUBE Mayuri OBS/GDO" userId="4cf5ebf0-1217-48ac-89f5-fd90975737a7" providerId="ADAL" clId="{BBD330CF-2609-4C86-B7D2-8335CE2A4FFE}" dt="2024-09-03T02:59:27.266" v="17"/>
          <ac:spMkLst>
            <pc:docMk/>
            <pc:sldMk cId="2848529894" sldId="1991017193"/>
            <ac:spMk id="55" creationId="{1D5EDD20-F77F-DFF9-6215-893E0E67C343}"/>
          </ac:spMkLst>
        </pc:spChg>
        <pc:spChg chg="mod">
          <ac:chgData name="DUBE Mayuri OBS/GDO" userId="4cf5ebf0-1217-48ac-89f5-fd90975737a7" providerId="ADAL" clId="{BBD330CF-2609-4C86-B7D2-8335CE2A4FFE}" dt="2024-09-03T02:59:27.266" v="17"/>
          <ac:spMkLst>
            <pc:docMk/>
            <pc:sldMk cId="2848529894" sldId="1991017193"/>
            <ac:spMk id="56" creationId="{727347E7-EA6D-92E0-0ACD-37B1AAAEE7B5}"/>
          </ac:spMkLst>
        </pc:spChg>
        <pc:spChg chg="mod">
          <ac:chgData name="DUBE Mayuri OBS/GDO" userId="4cf5ebf0-1217-48ac-89f5-fd90975737a7" providerId="ADAL" clId="{BBD330CF-2609-4C86-B7D2-8335CE2A4FFE}" dt="2024-09-03T02:59:27.266" v="17"/>
          <ac:spMkLst>
            <pc:docMk/>
            <pc:sldMk cId="2848529894" sldId="1991017193"/>
            <ac:spMk id="57" creationId="{FA58D187-4CAE-EF6C-09D1-EDD6CC6CA20D}"/>
          </ac:spMkLst>
        </pc:spChg>
        <pc:spChg chg="mod">
          <ac:chgData name="DUBE Mayuri OBS/GDO" userId="4cf5ebf0-1217-48ac-89f5-fd90975737a7" providerId="ADAL" clId="{BBD330CF-2609-4C86-B7D2-8335CE2A4FFE}" dt="2024-09-03T02:59:27.266" v="17"/>
          <ac:spMkLst>
            <pc:docMk/>
            <pc:sldMk cId="2848529894" sldId="1991017193"/>
            <ac:spMk id="58" creationId="{0FCBB844-ACA5-D291-792A-969693514644}"/>
          </ac:spMkLst>
        </pc:spChg>
        <pc:spChg chg="mod">
          <ac:chgData name="DUBE Mayuri OBS/GDO" userId="4cf5ebf0-1217-48ac-89f5-fd90975737a7" providerId="ADAL" clId="{BBD330CF-2609-4C86-B7D2-8335CE2A4FFE}" dt="2024-09-03T02:59:27.266" v="17"/>
          <ac:spMkLst>
            <pc:docMk/>
            <pc:sldMk cId="2848529894" sldId="1991017193"/>
            <ac:spMk id="59" creationId="{B91E8819-0508-DC00-A9D2-23BBE73026B1}"/>
          </ac:spMkLst>
        </pc:spChg>
        <pc:spChg chg="mod">
          <ac:chgData name="DUBE Mayuri OBS/GDO" userId="4cf5ebf0-1217-48ac-89f5-fd90975737a7" providerId="ADAL" clId="{BBD330CF-2609-4C86-B7D2-8335CE2A4FFE}" dt="2024-09-03T02:59:27.266" v="17"/>
          <ac:spMkLst>
            <pc:docMk/>
            <pc:sldMk cId="2848529894" sldId="1991017193"/>
            <ac:spMk id="60" creationId="{34341F59-317D-307F-AB11-3F0C1F526C6A}"/>
          </ac:spMkLst>
        </pc:spChg>
        <pc:spChg chg="mod">
          <ac:chgData name="DUBE Mayuri OBS/GDO" userId="4cf5ebf0-1217-48ac-89f5-fd90975737a7" providerId="ADAL" clId="{BBD330CF-2609-4C86-B7D2-8335CE2A4FFE}" dt="2024-09-03T02:59:27.266" v="17"/>
          <ac:spMkLst>
            <pc:docMk/>
            <pc:sldMk cId="2848529894" sldId="1991017193"/>
            <ac:spMk id="61" creationId="{B1A39A24-BB01-79B7-D35A-C7A07D5A69F8}"/>
          </ac:spMkLst>
        </pc:spChg>
        <pc:spChg chg="mod">
          <ac:chgData name="DUBE Mayuri OBS/GDO" userId="4cf5ebf0-1217-48ac-89f5-fd90975737a7" providerId="ADAL" clId="{BBD330CF-2609-4C86-B7D2-8335CE2A4FFE}" dt="2024-09-03T02:59:27.266" v="17"/>
          <ac:spMkLst>
            <pc:docMk/>
            <pc:sldMk cId="2848529894" sldId="1991017193"/>
            <ac:spMk id="62" creationId="{03E90499-A15C-C3B0-38D5-EBE87B67CD00}"/>
          </ac:spMkLst>
        </pc:spChg>
        <pc:spChg chg="mod">
          <ac:chgData name="DUBE Mayuri OBS/GDO" userId="4cf5ebf0-1217-48ac-89f5-fd90975737a7" providerId="ADAL" clId="{BBD330CF-2609-4C86-B7D2-8335CE2A4FFE}" dt="2024-09-03T02:59:27.266" v="17"/>
          <ac:spMkLst>
            <pc:docMk/>
            <pc:sldMk cId="2848529894" sldId="1991017193"/>
            <ac:spMk id="63" creationId="{5CC9AF08-98E0-1787-D329-14BBBD7CE461}"/>
          </ac:spMkLst>
        </pc:spChg>
        <pc:spChg chg="mod">
          <ac:chgData name="DUBE Mayuri OBS/GDO" userId="4cf5ebf0-1217-48ac-89f5-fd90975737a7" providerId="ADAL" clId="{BBD330CF-2609-4C86-B7D2-8335CE2A4FFE}" dt="2024-09-03T02:59:27.266" v="17"/>
          <ac:spMkLst>
            <pc:docMk/>
            <pc:sldMk cId="2848529894" sldId="1991017193"/>
            <ac:spMk id="64" creationId="{3C723699-544C-B054-C951-D865C412B09F}"/>
          </ac:spMkLst>
        </pc:spChg>
        <pc:spChg chg="mod">
          <ac:chgData name="DUBE Mayuri OBS/GDO" userId="4cf5ebf0-1217-48ac-89f5-fd90975737a7" providerId="ADAL" clId="{BBD330CF-2609-4C86-B7D2-8335CE2A4FFE}" dt="2024-09-03T02:59:27.266" v="17"/>
          <ac:spMkLst>
            <pc:docMk/>
            <pc:sldMk cId="2848529894" sldId="1991017193"/>
            <ac:spMk id="65" creationId="{B9727771-6794-81B0-4DEE-55D039287067}"/>
          </ac:spMkLst>
        </pc:spChg>
        <pc:spChg chg="mod">
          <ac:chgData name="DUBE Mayuri OBS/GDO" userId="4cf5ebf0-1217-48ac-89f5-fd90975737a7" providerId="ADAL" clId="{BBD330CF-2609-4C86-B7D2-8335CE2A4FFE}" dt="2024-09-03T02:59:27.266" v="17"/>
          <ac:spMkLst>
            <pc:docMk/>
            <pc:sldMk cId="2848529894" sldId="1991017193"/>
            <ac:spMk id="66" creationId="{BE631CBB-BCC4-E701-77DC-9BED7E2947D2}"/>
          </ac:spMkLst>
        </pc:spChg>
        <pc:spChg chg="mod">
          <ac:chgData name="DUBE Mayuri OBS/GDO" userId="4cf5ebf0-1217-48ac-89f5-fd90975737a7" providerId="ADAL" clId="{BBD330CF-2609-4C86-B7D2-8335CE2A4FFE}" dt="2024-09-03T02:59:27.266" v="17"/>
          <ac:spMkLst>
            <pc:docMk/>
            <pc:sldMk cId="2848529894" sldId="1991017193"/>
            <ac:spMk id="67" creationId="{09D3BD27-4CF4-747C-91BF-AED1D2CB9A90}"/>
          </ac:spMkLst>
        </pc:spChg>
        <pc:spChg chg="mod">
          <ac:chgData name="DUBE Mayuri OBS/GDO" userId="4cf5ebf0-1217-48ac-89f5-fd90975737a7" providerId="ADAL" clId="{BBD330CF-2609-4C86-B7D2-8335CE2A4FFE}" dt="2024-09-03T02:59:27.266" v="17"/>
          <ac:spMkLst>
            <pc:docMk/>
            <pc:sldMk cId="2848529894" sldId="1991017193"/>
            <ac:spMk id="68" creationId="{6CD43928-FB05-74FA-686C-CE1C19FAE10F}"/>
          </ac:spMkLst>
        </pc:spChg>
        <pc:spChg chg="mod">
          <ac:chgData name="DUBE Mayuri OBS/GDO" userId="4cf5ebf0-1217-48ac-89f5-fd90975737a7" providerId="ADAL" clId="{BBD330CF-2609-4C86-B7D2-8335CE2A4FFE}" dt="2024-09-03T02:59:27.266" v="17"/>
          <ac:spMkLst>
            <pc:docMk/>
            <pc:sldMk cId="2848529894" sldId="1991017193"/>
            <ac:spMk id="69" creationId="{4B19F6A7-19BF-5F67-65C6-33AEBB8B8200}"/>
          </ac:spMkLst>
        </pc:spChg>
        <pc:spChg chg="mod">
          <ac:chgData name="DUBE Mayuri OBS/GDO" userId="4cf5ebf0-1217-48ac-89f5-fd90975737a7" providerId="ADAL" clId="{BBD330CF-2609-4C86-B7D2-8335CE2A4FFE}" dt="2024-09-03T02:59:27.266" v="17"/>
          <ac:spMkLst>
            <pc:docMk/>
            <pc:sldMk cId="2848529894" sldId="1991017193"/>
            <ac:spMk id="70" creationId="{42C35064-D864-8F50-C03C-78B4BD16DD97}"/>
          </ac:spMkLst>
        </pc:spChg>
        <pc:spChg chg="mod">
          <ac:chgData name="DUBE Mayuri OBS/GDO" userId="4cf5ebf0-1217-48ac-89f5-fd90975737a7" providerId="ADAL" clId="{BBD330CF-2609-4C86-B7D2-8335CE2A4FFE}" dt="2024-09-03T02:59:27.266" v="17"/>
          <ac:spMkLst>
            <pc:docMk/>
            <pc:sldMk cId="2848529894" sldId="1991017193"/>
            <ac:spMk id="71" creationId="{2368F676-4007-8390-B4C7-8C5756A61197}"/>
          </ac:spMkLst>
        </pc:spChg>
        <pc:spChg chg="mod">
          <ac:chgData name="DUBE Mayuri OBS/GDO" userId="4cf5ebf0-1217-48ac-89f5-fd90975737a7" providerId="ADAL" clId="{BBD330CF-2609-4C86-B7D2-8335CE2A4FFE}" dt="2024-09-03T02:59:27.266" v="17"/>
          <ac:spMkLst>
            <pc:docMk/>
            <pc:sldMk cId="2848529894" sldId="1991017193"/>
            <ac:spMk id="72" creationId="{AB0954D6-EA49-623C-2164-9C6255804173}"/>
          </ac:spMkLst>
        </pc:spChg>
        <pc:spChg chg="mod">
          <ac:chgData name="DUBE Mayuri OBS/GDO" userId="4cf5ebf0-1217-48ac-89f5-fd90975737a7" providerId="ADAL" clId="{BBD330CF-2609-4C86-B7D2-8335CE2A4FFE}" dt="2024-09-03T02:59:27.266" v="17"/>
          <ac:spMkLst>
            <pc:docMk/>
            <pc:sldMk cId="2848529894" sldId="1991017193"/>
            <ac:spMk id="73" creationId="{CC5ABC5D-BEC1-FC9B-F375-EF4F183DC3D9}"/>
          </ac:spMkLst>
        </pc:spChg>
        <pc:spChg chg="mod">
          <ac:chgData name="DUBE Mayuri OBS/GDO" userId="4cf5ebf0-1217-48ac-89f5-fd90975737a7" providerId="ADAL" clId="{BBD330CF-2609-4C86-B7D2-8335CE2A4FFE}" dt="2024-09-03T02:59:27.266" v="17"/>
          <ac:spMkLst>
            <pc:docMk/>
            <pc:sldMk cId="2848529894" sldId="1991017193"/>
            <ac:spMk id="74" creationId="{EFC9DEC3-4C28-36DD-92D6-D8C0D6191CD6}"/>
          </ac:spMkLst>
        </pc:spChg>
        <pc:spChg chg="mod">
          <ac:chgData name="DUBE Mayuri OBS/GDO" userId="4cf5ebf0-1217-48ac-89f5-fd90975737a7" providerId="ADAL" clId="{BBD330CF-2609-4C86-B7D2-8335CE2A4FFE}" dt="2024-09-03T02:59:27.266" v="17"/>
          <ac:spMkLst>
            <pc:docMk/>
            <pc:sldMk cId="2848529894" sldId="1991017193"/>
            <ac:spMk id="75" creationId="{0668B4DB-1429-C18C-3ED2-87226B773948}"/>
          </ac:spMkLst>
        </pc:spChg>
        <pc:spChg chg="mod">
          <ac:chgData name="DUBE Mayuri OBS/GDO" userId="4cf5ebf0-1217-48ac-89f5-fd90975737a7" providerId="ADAL" clId="{BBD330CF-2609-4C86-B7D2-8335CE2A4FFE}" dt="2024-09-03T02:59:27.266" v="17"/>
          <ac:spMkLst>
            <pc:docMk/>
            <pc:sldMk cId="2848529894" sldId="1991017193"/>
            <ac:spMk id="76" creationId="{9B3EAEB7-106B-4A30-E6B5-742A98940861}"/>
          </ac:spMkLst>
        </pc:spChg>
        <pc:spChg chg="mod">
          <ac:chgData name="DUBE Mayuri OBS/GDO" userId="4cf5ebf0-1217-48ac-89f5-fd90975737a7" providerId="ADAL" clId="{BBD330CF-2609-4C86-B7D2-8335CE2A4FFE}" dt="2024-09-03T02:59:27.266" v="17"/>
          <ac:spMkLst>
            <pc:docMk/>
            <pc:sldMk cId="2848529894" sldId="1991017193"/>
            <ac:spMk id="77" creationId="{3CABCF93-8566-C318-7A7C-015309A7BBE0}"/>
          </ac:spMkLst>
        </pc:spChg>
        <pc:spChg chg="mod">
          <ac:chgData name="DUBE Mayuri OBS/GDO" userId="4cf5ebf0-1217-48ac-89f5-fd90975737a7" providerId="ADAL" clId="{BBD330CF-2609-4C86-B7D2-8335CE2A4FFE}" dt="2024-09-03T02:59:27.266" v="17"/>
          <ac:spMkLst>
            <pc:docMk/>
            <pc:sldMk cId="2848529894" sldId="1991017193"/>
            <ac:spMk id="78" creationId="{77824477-1B37-5ECC-D234-D708D2C3D4D1}"/>
          </ac:spMkLst>
        </pc:spChg>
        <pc:spChg chg="mod">
          <ac:chgData name="DUBE Mayuri OBS/GDO" userId="4cf5ebf0-1217-48ac-89f5-fd90975737a7" providerId="ADAL" clId="{BBD330CF-2609-4C86-B7D2-8335CE2A4FFE}" dt="2024-09-03T02:59:27.266" v="17"/>
          <ac:spMkLst>
            <pc:docMk/>
            <pc:sldMk cId="2848529894" sldId="1991017193"/>
            <ac:spMk id="79" creationId="{61C3A39A-152C-2BC8-440C-19FEC1323BE8}"/>
          </ac:spMkLst>
        </pc:spChg>
        <pc:spChg chg="mod">
          <ac:chgData name="DUBE Mayuri OBS/GDO" userId="4cf5ebf0-1217-48ac-89f5-fd90975737a7" providerId="ADAL" clId="{BBD330CF-2609-4C86-B7D2-8335CE2A4FFE}" dt="2024-09-03T02:59:27.266" v="17"/>
          <ac:spMkLst>
            <pc:docMk/>
            <pc:sldMk cId="2848529894" sldId="1991017193"/>
            <ac:spMk id="80" creationId="{5A0F0B63-C74E-2BC2-1A06-5D67E173EF0D}"/>
          </ac:spMkLst>
        </pc:spChg>
        <pc:spChg chg="mod">
          <ac:chgData name="DUBE Mayuri OBS/GDO" userId="4cf5ebf0-1217-48ac-89f5-fd90975737a7" providerId="ADAL" clId="{BBD330CF-2609-4C86-B7D2-8335CE2A4FFE}" dt="2024-09-03T02:59:27.266" v="17"/>
          <ac:spMkLst>
            <pc:docMk/>
            <pc:sldMk cId="2848529894" sldId="1991017193"/>
            <ac:spMk id="81" creationId="{2FEDA0A3-889A-4410-B204-436E47FABB7E}"/>
          </ac:spMkLst>
        </pc:spChg>
        <pc:spChg chg="mod">
          <ac:chgData name="DUBE Mayuri OBS/GDO" userId="4cf5ebf0-1217-48ac-89f5-fd90975737a7" providerId="ADAL" clId="{BBD330CF-2609-4C86-B7D2-8335CE2A4FFE}" dt="2024-09-03T02:59:27.266" v="17"/>
          <ac:spMkLst>
            <pc:docMk/>
            <pc:sldMk cId="2848529894" sldId="1991017193"/>
            <ac:spMk id="82" creationId="{DA0A34CA-0E75-09D9-6624-3B6BFF438BB9}"/>
          </ac:spMkLst>
        </pc:spChg>
        <pc:spChg chg="mod">
          <ac:chgData name="DUBE Mayuri OBS/GDO" userId="4cf5ebf0-1217-48ac-89f5-fd90975737a7" providerId="ADAL" clId="{BBD330CF-2609-4C86-B7D2-8335CE2A4FFE}" dt="2024-09-03T02:59:27.266" v="17"/>
          <ac:spMkLst>
            <pc:docMk/>
            <pc:sldMk cId="2848529894" sldId="1991017193"/>
            <ac:spMk id="83" creationId="{16566E4A-FD19-6BA6-5E41-4151BA913B4E}"/>
          </ac:spMkLst>
        </pc:spChg>
        <pc:spChg chg="mod">
          <ac:chgData name="DUBE Mayuri OBS/GDO" userId="4cf5ebf0-1217-48ac-89f5-fd90975737a7" providerId="ADAL" clId="{BBD330CF-2609-4C86-B7D2-8335CE2A4FFE}" dt="2024-09-03T02:59:27.266" v="17"/>
          <ac:spMkLst>
            <pc:docMk/>
            <pc:sldMk cId="2848529894" sldId="1991017193"/>
            <ac:spMk id="84" creationId="{A9AE9874-7F5A-506C-E50C-1AB5C928A3E1}"/>
          </ac:spMkLst>
        </pc:spChg>
        <pc:spChg chg="mod">
          <ac:chgData name="DUBE Mayuri OBS/GDO" userId="4cf5ebf0-1217-48ac-89f5-fd90975737a7" providerId="ADAL" clId="{BBD330CF-2609-4C86-B7D2-8335CE2A4FFE}" dt="2024-09-03T02:59:27.266" v="17"/>
          <ac:spMkLst>
            <pc:docMk/>
            <pc:sldMk cId="2848529894" sldId="1991017193"/>
            <ac:spMk id="85" creationId="{06A798F1-B302-0D2C-B002-34374A912267}"/>
          </ac:spMkLst>
        </pc:spChg>
        <pc:spChg chg="mod">
          <ac:chgData name="DUBE Mayuri OBS/GDO" userId="4cf5ebf0-1217-48ac-89f5-fd90975737a7" providerId="ADAL" clId="{BBD330CF-2609-4C86-B7D2-8335CE2A4FFE}" dt="2024-09-03T02:59:27.266" v="17"/>
          <ac:spMkLst>
            <pc:docMk/>
            <pc:sldMk cId="2848529894" sldId="1991017193"/>
            <ac:spMk id="86" creationId="{378D1D34-064B-90E9-DEB4-D11125740792}"/>
          </ac:spMkLst>
        </pc:spChg>
        <pc:spChg chg="mod">
          <ac:chgData name="DUBE Mayuri OBS/GDO" userId="4cf5ebf0-1217-48ac-89f5-fd90975737a7" providerId="ADAL" clId="{BBD330CF-2609-4C86-B7D2-8335CE2A4FFE}" dt="2024-09-03T02:59:27.266" v="17"/>
          <ac:spMkLst>
            <pc:docMk/>
            <pc:sldMk cId="2848529894" sldId="1991017193"/>
            <ac:spMk id="87" creationId="{5290E975-3902-2188-5C4A-1B592A3EADAA}"/>
          </ac:spMkLst>
        </pc:spChg>
        <pc:spChg chg="mod">
          <ac:chgData name="DUBE Mayuri OBS/GDO" userId="4cf5ebf0-1217-48ac-89f5-fd90975737a7" providerId="ADAL" clId="{BBD330CF-2609-4C86-B7D2-8335CE2A4FFE}" dt="2024-09-03T02:59:27.266" v="17"/>
          <ac:spMkLst>
            <pc:docMk/>
            <pc:sldMk cId="2848529894" sldId="1991017193"/>
            <ac:spMk id="88" creationId="{304CD25D-FB60-EE48-ACE9-ED0BDDE2A1D1}"/>
          </ac:spMkLst>
        </pc:spChg>
        <pc:spChg chg="mod">
          <ac:chgData name="DUBE Mayuri OBS/GDO" userId="4cf5ebf0-1217-48ac-89f5-fd90975737a7" providerId="ADAL" clId="{BBD330CF-2609-4C86-B7D2-8335CE2A4FFE}" dt="2024-09-03T02:59:27.266" v="17"/>
          <ac:spMkLst>
            <pc:docMk/>
            <pc:sldMk cId="2848529894" sldId="1991017193"/>
            <ac:spMk id="89" creationId="{559F0169-5026-0D20-BC7A-7F7A4EF87240}"/>
          </ac:spMkLst>
        </pc:spChg>
        <pc:spChg chg="mod">
          <ac:chgData name="DUBE Mayuri OBS/GDO" userId="4cf5ebf0-1217-48ac-89f5-fd90975737a7" providerId="ADAL" clId="{BBD330CF-2609-4C86-B7D2-8335CE2A4FFE}" dt="2024-09-03T02:59:27.266" v="17"/>
          <ac:spMkLst>
            <pc:docMk/>
            <pc:sldMk cId="2848529894" sldId="1991017193"/>
            <ac:spMk id="90" creationId="{1FC1187D-7CF8-0B12-193D-B0DE3E393730}"/>
          </ac:spMkLst>
        </pc:spChg>
        <pc:spChg chg="mod">
          <ac:chgData name="DUBE Mayuri OBS/GDO" userId="4cf5ebf0-1217-48ac-89f5-fd90975737a7" providerId="ADAL" clId="{BBD330CF-2609-4C86-B7D2-8335CE2A4FFE}" dt="2024-09-03T02:59:27.266" v="17"/>
          <ac:spMkLst>
            <pc:docMk/>
            <pc:sldMk cId="2848529894" sldId="1991017193"/>
            <ac:spMk id="91" creationId="{49F35F7C-11CD-D960-7CFE-07FC1E23F2C8}"/>
          </ac:spMkLst>
        </pc:spChg>
        <pc:spChg chg="mod">
          <ac:chgData name="DUBE Mayuri OBS/GDO" userId="4cf5ebf0-1217-48ac-89f5-fd90975737a7" providerId="ADAL" clId="{BBD330CF-2609-4C86-B7D2-8335CE2A4FFE}" dt="2024-09-03T02:59:27.266" v="17"/>
          <ac:spMkLst>
            <pc:docMk/>
            <pc:sldMk cId="2848529894" sldId="1991017193"/>
            <ac:spMk id="92" creationId="{955EED3D-8A47-BFA9-7D98-3875AF11F567}"/>
          </ac:spMkLst>
        </pc:spChg>
        <pc:spChg chg="mod">
          <ac:chgData name="DUBE Mayuri OBS/GDO" userId="4cf5ebf0-1217-48ac-89f5-fd90975737a7" providerId="ADAL" clId="{BBD330CF-2609-4C86-B7D2-8335CE2A4FFE}" dt="2024-09-03T02:59:27.266" v="17"/>
          <ac:spMkLst>
            <pc:docMk/>
            <pc:sldMk cId="2848529894" sldId="1991017193"/>
            <ac:spMk id="93" creationId="{5FAAA75C-BC9F-A2F4-9F21-2883B673DA00}"/>
          </ac:spMkLst>
        </pc:spChg>
        <pc:spChg chg="mod">
          <ac:chgData name="DUBE Mayuri OBS/GDO" userId="4cf5ebf0-1217-48ac-89f5-fd90975737a7" providerId="ADAL" clId="{BBD330CF-2609-4C86-B7D2-8335CE2A4FFE}" dt="2024-09-03T02:59:27.266" v="17"/>
          <ac:spMkLst>
            <pc:docMk/>
            <pc:sldMk cId="2848529894" sldId="1991017193"/>
            <ac:spMk id="94" creationId="{9DC12B42-2B5A-9978-5F6E-8F9CBBE0090A}"/>
          </ac:spMkLst>
        </pc:spChg>
        <pc:spChg chg="mod">
          <ac:chgData name="DUBE Mayuri OBS/GDO" userId="4cf5ebf0-1217-48ac-89f5-fd90975737a7" providerId="ADAL" clId="{BBD330CF-2609-4C86-B7D2-8335CE2A4FFE}" dt="2024-09-03T02:59:27.266" v="17"/>
          <ac:spMkLst>
            <pc:docMk/>
            <pc:sldMk cId="2848529894" sldId="1991017193"/>
            <ac:spMk id="95" creationId="{5D534B0B-F936-F21E-642F-8B4A685D0D1C}"/>
          </ac:spMkLst>
        </pc:spChg>
        <pc:spChg chg="mod">
          <ac:chgData name="DUBE Mayuri OBS/GDO" userId="4cf5ebf0-1217-48ac-89f5-fd90975737a7" providerId="ADAL" clId="{BBD330CF-2609-4C86-B7D2-8335CE2A4FFE}" dt="2024-09-03T02:59:27.266" v="17"/>
          <ac:spMkLst>
            <pc:docMk/>
            <pc:sldMk cId="2848529894" sldId="1991017193"/>
            <ac:spMk id="96" creationId="{315334EA-AA51-EA2D-A911-1F48352C30CD}"/>
          </ac:spMkLst>
        </pc:spChg>
        <pc:spChg chg="mod">
          <ac:chgData name="DUBE Mayuri OBS/GDO" userId="4cf5ebf0-1217-48ac-89f5-fd90975737a7" providerId="ADAL" clId="{BBD330CF-2609-4C86-B7D2-8335CE2A4FFE}" dt="2024-09-03T02:59:27.266" v="17"/>
          <ac:spMkLst>
            <pc:docMk/>
            <pc:sldMk cId="2848529894" sldId="1991017193"/>
            <ac:spMk id="97" creationId="{97E0D0F2-8391-07F4-A5F4-22699B7FEACE}"/>
          </ac:spMkLst>
        </pc:spChg>
        <pc:spChg chg="mod">
          <ac:chgData name="DUBE Mayuri OBS/GDO" userId="4cf5ebf0-1217-48ac-89f5-fd90975737a7" providerId="ADAL" clId="{BBD330CF-2609-4C86-B7D2-8335CE2A4FFE}" dt="2024-09-03T02:59:27.266" v="17"/>
          <ac:spMkLst>
            <pc:docMk/>
            <pc:sldMk cId="2848529894" sldId="1991017193"/>
            <ac:spMk id="98" creationId="{EE54B91C-6631-ADE8-6AD1-56E2F4FA7E5A}"/>
          </ac:spMkLst>
        </pc:spChg>
        <pc:spChg chg="mod">
          <ac:chgData name="DUBE Mayuri OBS/GDO" userId="4cf5ebf0-1217-48ac-89f5-fd90975737a7" providerId="ADAL" clId="{BBD330CF-2609-4C86-B7D2-8335CE2A4FFE}" dt="2024-09-03T02:59:27.266" v="17"/>
          <ac:spMkLst>
            <pc:docMk/>
            <pc:sldMk cId="2848529894" sldId="1991017193"/>
            <ac:spMk id="99" creationId="{46815023-6F18-6EA6-E407-8593C6ECD7F4}"/>
          </ac:spMkLst>
        </pc:spChg>
        <pc:spChg chg="mod">
          <ac:chgData name="DUBE Mayuri OBS/GDO" userId="4cf5ebf0-1217-48ac-89f5-fd90975737a7" providerId="ADAL" clId="{BBD330CF-2609-4C86-B7D2-8335CE2A4FFE}" dt="2024-09-03T02:59:27.266" v="17"/>
          <ac:spMkLst>
            <pc:docMk/>
            <pc:sldMk cId="2848529894" sldId="1991017193"/>
            <ac:spMk id="100" creationId="{3B02EFB3-C9BE-A286-D894-42024E0D472E}"/>
          </ac:spMkLst>
        </pc:spChg>
        <pc:spChg chg="mod">
          <ac:chgData name="DUBE Mayuri OBS/GDO" userId="4cf5ebf0-1217-48ac-89f5-fd90975737a7" providerId="ADAL" clId="{BBD330CF-2609-4C86-B7D2-8335CE2A4FFE}" dt="2024-09-03T02:59:27.266" v="17"/>
          <ac:spMkLst>
            <pc:docMk/>
            <pc:sldMk cId="2848529894" sldId="1991017193"/>
            <ac:spMk id="101" creationId="{6097A469-4BF1-4101-D9FC-19D0931970FA}"/>
          </ac:spMkLst>
        </pc:spChg>
        <pc:spChg chg="mod">
          <ac:chgData name="DUBE Mayuri OBS/GDO" userId="4cf5ebf0-1217-48ac-89f5-fd90975737a7" providerId="ADAL" clId="{BBD330CF-2609-4C86-B7D2-8335CE2A4FFE}" dt="2024-09-03T02:59:27.266" v="17"/>
          <ac:spMkLst>
            <pc:docMk/>
            <pc:sldMk cId="2848529894" sldId="1991017193"/>
            <ac:spMk id="102" creationId="{C1A3E0BA-B9CD-86B3-12B3-B4CA21D30D5C}"/>
          </ac:spMkLst>
        </pc:spChg>
        <pc:spChg chg="mod">
          <ac:chgData name="DUBE Mayuri OBS/GDO" userId="4cf5ebf0-1217-48ac-89f5-fd90975737a7" providerId="ADAL" clId="{BBD330CF-2609-4C86-B7D2-8335CE2A4FFE}" dt="2024-09-03T02:59:27.266" v="17"/>
          <ac:spMkLst>
            <pc:docMk/>
            <pc:sldMk cId="2848529894" sldId="1991017193"/>
            <ac:spMk id="103" creationId="{852041CC-9E56-7AD9-6E60-2C7656911BA5}"/>
          </ac:spMkLst>
        </pc:spChg>
        <pc:spChg chg="mod">
          <ac:chgData name="DUBE Mayuri OBS/GDO" userId="4cf5ebf0-1217-48ac-89f5-fd90975737a7" providerId="ADAL" clId="{BBD330CF-2609-4C86-B7D2-8335CE2A4FFE}" dt="2024-09-03T02:59:27.266" v="17"/>
          <ac:spMkLst>
            <pc:docMk/>
            <pc:sldMk cId="2848529894" sldId="1991017193"/>
            <ac:spMk id="104" creationId="{1CCEE1CE-049F-8F04-5942-CFC8E200E38B}"/>
          </ac:spMkLst>
        </pc:spChg>
        <pc:spChg chg="mod">
          <ac:chgData name="DUBE Mayuri OBS/GDO" userId="4cf5ebf0-1217-48ac-89f5-fd90975737a7" providerId="ADAL" clId="{BBD330CF-2609-4C86-B7D2-8335CE2A4FFE}" dt="2024-09-03T02:59:27.266" v="17"/>
          <ac:spMkLst>
            <pc:docMk/>
            <pc:sldMk cId="2848529894" sldId="1991017193"/>
            <ac:spMk id="105" creationId="{1A6AAECF-7CA7-E656-C29A-ABCF22B9F278}"/>
          </ac:spMkLst>
        </pc:spChg>
        <pc:spChg chg="mod">
          <ac:chgData name="DUBE Mayuri OBS/GDO" userId="4cf5ebf0-1217-48ac-89f5-fd90975737a7" providerId="ADAL" clId="{BBD330CF-2609-4C86-B7D2-8335CE2A4FFE}" dt="2024-09-03T02:59:27.266" v="17"/>
          <ac:spMkLst>
            <pc:docMk/>
            <pc:sldMk cId="2848529894" sldId="1991017193"/>
            <ac:spMk id="106" creationId="{D5E3D11D-FA74-9F29-CDA5-C73B69010472}"/>
          </ac:spMkLst>
        </pc:spChg>
        <pc:spChg chg="mod">
          <ac:chgData name="DUBE Mayuri OBS/GDO" userId="4cf5ebf0-1217-48ac-89f5-fd90975737a7" providerId="ADAL" clId="{BBD330CF-2609-4C86-B7D2-8335CE2A4FFE}" dt="2024-09-03T02:59:27.266" v="17"/>
          <ac:spMkLst>
            <pc:docMk/>
            <pc:sldMk cId="2848529894" sldId="1991017193"/>
            <ac:spMk id="107" creationId="{B99C9194-4838-DE1D-4B9B-E541C8641636}"/>
          </ac:spMkLst>
        </pc:spChg>
        <pc:spChg chg="mod">
          <ac:chgData name="DUBE Mayuri OBS/GDO" userId="4cf5ebf0-1217-48ac-89f5-fd90975737a7" providerId="ADAL" clId="{BBD330CF-2609-4C86-B7D2-8335CE2A4FFE}" dt="2024-09-03T02:59:27.266" v="17"/>
          <ac:spMkLst>
            <pc:docMk/>
            <pc:sldMk cId="2848529894" sldId="1991017193"/>
            <ac:spMk id="108" creationId="{126A93DE-B2B5-ED29-F04F-7AE2B7EF6867}"/>
          </ac:spMkLst>
        </pc:spChg>
        <pc:spChg chg="mod">
          <ac:chgData name="DUBE Mayuri OBS/GDO" userId="4cf5ebf0-1217-48ac-89f5-fd90975737a7" providerId="ADAL" clId="{BBD330CF-2609-4C86-B7D2-8335CE2A4FFE}" dt="2024-09-03T02:59:27.266" v="17"/>
          <ac:spMkLst>
            <pc:docMk/>
            <pc:sldMk cId="2848529894" sldId="1991017193"/>
            <ac:spMk id="109" creationId="{537706AB-B0C2-9194-E4B9-8085F4BC49B9}"/>
          </ac:spMkLst>
        </pc:spChg>
        <pc:spChg chg="mod">
          <ac:chgData name="DUBE Mayuri OBS/GDO" userId="4cf5ebf0-1217-48ac-89f5-fd90975737a7" providerId="ADAL" clId="{BBD330CF-2609-4C86-B7D2-8335CE2A4FFE}" dt="2024-09-03T02:59:27.266" v="17"/>
          <ac:spMkLst>
            <pc:docMk/>
            <pc:sldMk cId="2848529894" sldId="1991017193"/>
            <ac:spMk id="110" creationId="{C0EFE089-2026-D5E7-306D-13F13DF2DD18}"/>
          </ac:spMkLst>
        </pc:spChg>
        <pc:spChg chg="mod">
          <ac:chgData name="DUBE Mayuri OBS/GDO" userId="4cf5ebf0-1217-48ac-89f5-fd90975737a7" providerId="ADAL" clId="{BBD330CF-2609-4C86-B7D2-8335CE2A4FFE}" dt="2024-09-03T02:59:27.266" v="17"/>
          <ac:spMkLst>
            <pc:docMk/>
            <pc:sldMk cId="2848529894" sldId="1991017193"/>
            <ac:spMk id="111" creationId="{5879CC76-D519-B2E1-0511-4F116A95A057}"/>
          </ac:spMkLst>
        </pc:spChg>
        <pc:spChg chg="mod">
          <ac:chgData name="DUBE Mayuri OBS/GDO" userId="4cf5ebf0-1217-48ac-89f5-fd90975737a7" providerId="ADAL" clId="{BBD330CF-2609-4C86-B7D2-8335CE2A4FFE}" dt="2024-09-03T02:59:27.266" v="17"/>
          <ac:spMkLst>
            <pc:docMk/>
            <pc:sldMk cId="2848529894" sldId="1991017193"/>
            <ac:spMk id="112" creationId="{2F16304B-124A-149E-9A0D-47FCC595DD0D}"/>
          </ac:spMkLst>
        </pc:spChg>
        <pc:spChg chg="mod">
          <ac:chgData name="DUBE Mayuri OBS/GDO" userId="4cf5ebf0-1217-48ac-89f5-fd90975737a7" providerId="ADAL" clId="{BBD330CF-2609-4C86-B7D2-8335CE2A4FFE}" dt="2024-09-03T02:59:27.266" v="17"/>
          <ac:spMkLst>
            <pc:docMk/>
            <pc:sldMk cId="2848529894" sldId="1991017193"/>
            <ac:spMk id="113" creationId="{69695510-9E7E-354B-ACC4-158CEE6BF7CD}"/>
          </ac:spMkLst>
        </pc:spChg>
        <pc:spChg chg="mod">
          <ac:chgData name="DUBE Mayuri OBS/GDO" userId="4cf5ebf0-1217-48ac-89f5-fd90975737a7" providerId="ADAL" clId="{BBD330CF-2609-4C86-B7D2-8335CE2A4FFE}" dt="2024-09-03T02:59:27.266" v="17"/>
          <ac:spMkLst>
            <pc:docMk/>
            <pc:sldMk cId="2848529894" sldId="1991017193"/>
            <ac:spMk id="114" creationId="{6340908A-7AE7-3809-1320-36178B76BDE0}"/>
          </ac:spMkLst>
        </pc:spChg>
        <pc:spChg chg="mod">
          <ac:chgData name="DUBE Mayuri OBS/GDO" userId="4cf5ebf0-1217-48ac-89f5-fd90975737a7" providerId="ADAL" clId="{BBD330CF-2609-4C86-B7D2-8335CE2A4FFE}" dt="2024-09-03T02:59:27.266" v="17"/>
          <ac:spMkLst>
            <pc:docMk/>
            <pc:sldMk cId="2848529894" sldId="1991017193"/>
            <ac:spMk id="115" creationId="{0DF5C917-523F-D0C9-C511-90117284D560}"/>
          </ac:spMkLst>
        </pc:spChg>
        <pc:spChg chg="mod">
          <ac:chgData name="DUBE Mayuri OBS/GDO" userId="4cf5ebf0-1217-48ac-89f5-fd90975737a7" providerId="ADAL" clId="{BBD330CF-2609-4C86-B7D2-8335CE2A4FFE}" dt="2024-09-03T02:59:27.266" v="17"/>
          <ac:spMkLst>
            <pc:docMk/>
            <pc:sldMk cId="2848529894" sldId="1991017193"/>
            <ac:spMk id="116" creationId="{15939625-39E5-862E-17F1-F6775A56D44E}"/>
          </ac:spMkLst>
        </pc:spChg>
        <pc:spChg chg="mod">
          <ac:chgData name="DUBE Mayuri OBS/GDO" userId="4cf5ebf0-1217-48ac-89f5-fd90975737a7" providerId="ADAL" clId="{BBD330CF-2609-4C86-B7D2-8335CE2A4FFE}" dt="2024-09-03T02:59:27.266" v="17"/>
          <ac:spMkLst>
            <pc:docMk/>
            <pc:sldMk cId="2848529894" sldId="1991017193"/>
            <ac:spMk id="117" creationId="{5F72B273-A57E-E4C2-5B3B-7165A35A42E8}"/>
          </ac:spMkLst>
        </pc:spChg>
        <pc:spChg chg="mod">
          <ac:chgData name="DUBE Mayuri OBS/GDO" userId="4cf5ebf0-1217-48ac-89f5-fd90975737a7" providerId="ADAL" clId="{BBD330CF-2609-4C86-B7D2-8335CE2A4FFE}" dt="2024-09-03T02:59:27.266" v="17"/>
          <ac:spMkLst>
            <pc:docMk/>
            <pc:sldMk cId="2848529894" sldId="1991017193"/>
            <ac:spMk id="118" creationId="{8F0B01B6-B15A-24CA-DC0A-F26C4BE88F4C}"/>
          </ac:spMkLst>
        </pc:spChg>
        <pc:spChg chg="mod">
          <ac:chgData name="DUBE Mayuri OBS/GDO" userId="4cf5ebf0-1217-48ac-89f5-fd90975737a7" providerId="ADAL" clId="{BBD330CF-2609-4C86-B7D2-8335CE2A4FFE}" dt="2024-09-03T02:59:27.266" v="17"/>
          <ac:spMkLst>
            <pc:docMk/>
            <pc:sldMk cId="2848529894" sldId="1991017193"/>
            <ac:spMk id="119" creationId="{C7020AF1-FB4B-730B-D017-B3A1228B42ED}"/>
          </ac:spMkLst>
        </pc:spChg>
        <pc:spChg chg="mod">
          <ac:chgData name="DUBE Mayuri OBS/GDO" userId="4cf5ebf0-1217-48ac-89f5-fd90975737a7" providerId="ADAL" clId="{BBD330CF-2609-4C86-B7D2-8335CE2A4FFE}" dt="2024-09-03T02:59:27.266" v="17"/>
          <ac:spMkLst>
            <pc:docMk/>
            <pc:sldMk cId="2848529894" sldId="1991017193"/>
            <ac:spMk id="120" creationId="{1F666287-5FD5-9E18-0AC8-33F4BC12D9CC}"/>
          </ac:spMkLst>
        </pc:spChg>
        <pc:spChg chg="mod">
          <ac:chgData name="DUBE Mayuri OBS/GDO" userId="4cf5ebf0-1217-48ac-89f5-fd90975737a7" providerId="ADAL" clId="{BBD330CF-2609-4C86-B7D2-8335CE2A4FFE}" dt="2024-09-03T02:59:27.266" v="17"/>
          <ac:spMkLst>
            <pc:docMk/>
            <pc:sldMk cId="2848529894" sldId="1991017193"/>
            <ac:spMk id="121" creationId="{C73496AC-ED36-E610-0AE5-7032BB9D75B1}"/>
          </ac:spMkLst>
        </pc:spChg>
        <pc:spChg chg="mod">
          <ac:chgData name="DUBE Mayuri OBS/GDO" userId="4cf5ebf0-1217-48ac-89f5-fd90975737a7" providerId="ADAL" clId="{BBD330CF-2609-4C86-B7D2-8335CE2A4FFE}" dt="2024-09-03T02:59:27.266" v="17"/>
          <ac:spMkLst>
            <pc:docMk/>
            <pc:sldMk cId="2848529894" sldId="1991017193"/>
            <ac:spMk id="122" creationId="{44B61F92-E1F6-FF54-6FAF-CD98D330FAE8}"/>
          </ac:spMkLst>
        </pc:spChg>
        <pc:spChg chg="mod">
          <ac:chgData name="DUBE Mayuri OBS/GDO" userId="4cf5ebf0-1217-48ac-89f5-fd90975737a7" providerId="ADAL" clId="{BBD330CF-2609-4C86-B7D2-8335CE2A4FFE}" dt="2024-09-03T02:59:27.266" v="17"/>
          <ac:spMkLst>
            <pc:docMk/>
            <pc:sldMk cId="2848529894" sldId="1991017193"/>
            <ac:spMk id="123" creationId="{38D2A698-B8AD-CF11-2885-5CB0185F5703}"/>
          </ac:spMkLst>
        </pc:spChg>
        <pc:spChg chg="mod">
          <ac:chgData name="DUBE Mayuri OBS/GDO" userId="4cf5ebf0-1217-48ac-89f5-fd90975737a7" providerId="ADAL" clId="{BBD330CF-2609-4C86-B7D2-8335CE2A4FFE}" dt="2024-09-03T02:59:27.266" v="17"/>
          <ac:spMkLst>
            <pc:docMk/>
            <pc:sldMk cId="2848529894" sldId="1991017193"/>
            <ac:spMk id="124" creationId="{E66A39B5-E3C4-1E70-6AF8-CA476B4FC6C2}"/>
          </ac:spMkLst>
        </pc:spChg>
        <pc:spChg chg="mod">
          <ac:chgData name="DUBE Mayuri OBS/GDO" userId="4cf5ebf0-1217-48ac-89f5-fd90975737a7" providerId="ADAL" clId="{BBD330CF-2609-4C86-B7D2-8335CE2A4FFE}" dt="2024-09-03T02:59:27.266" v="17"/>
          <ac:spMkLst>
            <pc:docMk/>
            <pc:sldMk cId="2848529894" sldId="1991017193"/>
            <ac:spMk id="125" creationId="{D7AA37E9-64DD-9EC1-3E24-D87632B3F52A}"/>
          </ac:spMkLst>
        </pc:spChg>
        <pc:spChg chg="mod">
          <ac:chgData name="DUBE Mayuri OBS/GDO" userId="4cf5ebf0-1217-48ac-89f5-fd90975737a7" providerId="ADAL" clId="{BBD330CF-2609-4C86-B7D2-8335CE2A4FFE}" dt="2024-09-03T02:59:27.266" v="17"/>
          <ac:spMkLst>
            <pc:docMk/>
            <pc:sldMk cId="2848529894" sldId="1991017193"/>
            <ac:spMk id="126" creationId="{A921DF56-70CC-3EA1-F6F9-528FA1B3017A}"/>
          </ac:spMkLst>
        </pc:spChg>
        <pc:spChg chg="mod">
          <ac:chgData name="DUBE Mayuri OBS/GDO" userId="4cf5ebf0-1217-48ac-89f5-fd90975737a7" providerId="ADAL" clId="{BBD330CF-2609-4C86-B7D2-8335CE2A4FFE}" dt="2024-09-03T02:59:27.266" v="17"/>
          <ac:spMkLst>
            <pc:docMk/>
            <pc:sldMk cId="2848529894" sldId="1991017193"/>
            <ac:spMk id="127" creationId="{009ACC44-D51D-496B-7213-A0508AE60FE2}"/>
          </ac:spMkLst>
        </pc:spChg>
        <pc:spChg chg="mod">
          <ac:chgData name="DUBE Mayuri OBS/GDO" userId="4cf5ebf0-1217-48ac-89f5-fd90975737a7" providerId="ADAL" clId="{BBD330CF-2609-4C86-B7D2-8335CE2A4FFE}" dt="2024-09-03T02:59:27.266" v="17"/>
          <ac:spMkLst>
            <pc:docMk/>
            <pc:sldMk cId="2848529894" sldId="1991017193"/>
            <ac:spMk id="128" creationId="{AF297544-ADE0-BC7F-C572-1F779635F970}"/>
          </ac:spMkLst>
        </pc:spChg>
        <pc:spChg chg="mod">
          <ac:chgData name="DUBE Mayuri OBS/GDO" userId="4cf5ebf0-1217-48ac-89f5-fd90975737a7" providerId="ADAL" clId="{BBD330CF-2609-4C86-B7D2-8335CE2A4FFE}" dt="2024-09-03T02:59:27.266" v="17"/>
          <ac:spMkLst>
            <pc:docMk/>
            <pc:sldMk cId="2848529894" sldId="1991017193"/>
            <ac:spMk id="129" creationId="{F804BDF3-6851-795E-FD6F-59E2DBECBA1E}"/>
          </ac:spMkLst>
        </pc:spChg>
        <pc:spChg chg="mod">
          <ac:chgData name="DUBE Mayuri OBS/GDO" userId="4cf5ebf0-1217-48ac-89f5-fd90975737a7" providerId="ADAL" clId="{BBD330CF-2609-4C86-B7D2-8335CE2A4FFE}" dt="2024-09-03T02:59:27.266" v="17"/>
          <ac:spMkLst>
            <pc:docMk/>
            <pc:sldMk cId="2848529894" sldId="1991017193"/>
            <ac:spMk id="130" creationId="{3C3FE781-68A5-0857-C432-81904A514F0B}"/>
          </ac:spMkLst>
        </pc:spChg>
        <pc:spChg chg="mod">
          <ac:chgData name="DUBE Mayuri OBS/GDO" userId="4cf5ebf0-1217-48ac-89f5-fd90975737a7" providerId="ADAL" clId="{BBD330CF-2609-4C86-B7D2-8335CE2A4FFE}" dt="2024-09-03T02:59:27.266" v="17"/>
          <ac:spMkLst>
            <pc:docMk/>
            <pc:sldMk cId="2848529894" sldId="1991017193"/>
            <ac:spMk id="131" creationId="{B362B67B-14A3-B06B-85C6-F4F669ABB05E}"/>
          </ac:spMkLst>
        </pc:spChg>
        <pc:spChg chg="mod">
          <ac:chgData name="DUBE Mayuri OBS/GDO" userId="4cf5ebf0-1217-48ac-89f5-fd90975737a7" providerId="ADAL" clId="{BBD330CF-2609-4C86-B7D2-8335CE2A4FFE}" dt="2024-09-03T02:59:27.266" v="17"/>
          <ac:spMkLst>
            <pc:docMk/>
            <pc:sldMk cId="2848529894" sldId="1991017193"/>
            <ac:spMk id="132" creationId="{6D77A422-2108-A30D-7E43-4380A2EEE232}"/>
          </ac:spMkLst>
        </pc:spChg>
        <pc:spChg chg="mod">
          <ac:chgData name="DUBE Mayuri OBS/GDO" userId="4cf5ebf0-1217-48ac-89f5-fd90975737a7" providerId="ADAL" clId="{BBD330CF-2609-4C86-B7D2-8335CE2A4FFE}" dt="2024-09-03T02:59:27.266" v="17"/>
          <ac:spMkLst>
            <pc:docMk/>
            <pc:sldMk cId="2848529894" sldId="1991017193"/>
            <ac:spMk id="133" creationId="{2B84C9C1-641F-A41C-4705-1B611D96B4D5}"/>
          </ac:spMkLst>
        </pc:spChg>
        <pc:spChg chg="mod">
          <ac:chgData name="DUBE Mayuri OBS/GDO" userId="4cf5ebf0-1217-48ac-89f5-fd90975737a7" providerId="ADAL" clId="{BBD330CF-2609-4C86-B7D2-8335CE2A4FFE}" dt="2024-09-03T02:59:27.266" v="17"/>
          <ac:spMkLst>
            <pc:docMk/>
            <pc:sldMk cId="2848529894" sldId="1991017193"/>
            <ac:spMk id="134" creationId="{1FFE5C2E-DE2C-7FF8-F74C-3386A35869E8}"/>
          </ac:spMkLst>
        </pc:spChg>
        <pc:spChg chg="mod">
          <ac:chgData name="DUBE Mayuri OBS/GDO" userId="4cf5ebf0-1217-48ac-89f5-fd90975737a7" providerId="ADAL" clId="{BBD330CF-2609-4C86-B7D2-8335CE2A4FFE}" dt="2024-09-03T02:59:27.266" v="17"/>
          <ac:spMkLst>
            <pc:docMk/>
            <pc:sldMk cId="2848529894" sldId="1991017193"/>
            <ac:spMk id="135" creationId="{3467FCEF-4BF2-7AA3-2C84-468C26FC6EBD}"/>
          </ac:spMkLst>
        </pc:spChg>
        <pc:spChg chg="mod">
          <ac:chgData name="DUBE Mayuri OBS/GDO" userId="4cf5ebf0-1217-48ac-89f5-fd90975737a7" providerId="ADAL" clId="{BBD330CF-2609-4C86-B7D2-8335CE2A4FFE}" dt="2024-09-03T02:59:27.266" v="17"/>
          <ac:spMkLst>
            <pc:docMk/>
            <pc:sldMk cId="2848529894" sldId="1991017193"/>
            <ac:spMk id="136" creationId="{DCA1331C-E241-BC16-B254-7190DE8AE993}"/>
          </ac:spMkLst>
        </pc:spChg>
        <pc:spChg chg="mod">
          <ac:chgData name="DUBE Mayuri OBS/GDO" userId="4cf5ebf0-1217-48ac-89f5-fd90975737a7" providerId="ADAL" clId="{BBD330CF-2609-4C86-B7D2-8335CE2A4FFE}" dt="2024-09-03T02:59:27.266" v="17"/>
          <ac:spMkLst>
            <pc:docMk/>
            <pc:sldMk cId="2848529894" sldId="1991017193"/>
            <ac:spMk id="137" creationId="{471BA70F-03DD-AD32-6AE2-3132E6CD5373}"/>
          </ac:spMkLst>
        </pc:spChg>
        <pc:spChg chg="mod">
          <ac:chgData name="DUBE Mayuri OBS/GDO" userId="4cf5ebf0-1217-48ac-89f5-fd90975737a7" providerId="ADAL" clId="{BBD330CF-2609-4C86-B7D2-8335CE2A4FFE}" dt="2024-09-03T02:59:27.266" v="17"/>
          <ac:spMkLst>
            <pc:docMk/>
            <pc:sldMk cId="2848529894" sldId="1991017193"/>
            <ac:spMk id="138" creationId="{C6B2272B-6F46-EC87-6391-FD42A87C8DFA}"/>
          </ac:spMkLst>
        </pc:spChg>
        <pc:spChg chg="mod">
          <ac:chgData name="DUBE Mayuri OBS/GDO" userId="4cf5ebf0-1217-48ac-89f5-fd90975737a7" providerId="ADAL" clId="{BBD330CF-2609-4C86-B7D2-8335CE2A4FFE}" dt="2024-09-03T02:59:27.266" v="17"/>
          <ac:spMkLst>
            <pc:docMk/>
            <pc:sldMk cId="2848529894" sldId="1991017193"/>
            <ac:spMk id="139" creationId="{FEBBFAB7-EF83-00B0-F1C3-6181EA749DA1}"/>
          </ac:spMkLst>
        </pc:spChg>
        <pc:spChg chg="mod">
          <ac:chgData name="DUBE Mayuri OBS/GDO" userId="4cf5ebf0-1217-48ac-89f5-fd90975737a7" providerId="ADAL" clId="{BBD330CF-2609-4C86-B7D2-8335CE2A4FFE}" dt="2024-09-03T02:59:27.266" v="17"/>
          <ac:spMkLst>
            <pc:docMk/>
            <pc:sldMk cId="2848529894" sldId="1991017193"/>
            <ac:spMk id="140" creationId="{22582931-3C79-E637-00AA-3E0A7168CF11}"/>
          </ac:spMkLst>
        </pc:spChg>
        <pc:spChg chg="mod">
          <ac:chgData name="DUBE Mayuri OBS/GDO" userId="4cf5ebf0-1217-48ac-89f5-fd90975737a7" providerId="ADAL" clId="{BBD330CF-2609-4C86-B7D2-8335CE2A4FFE}" dt="2024-09-03T02:59:27.266" v="17"/>
          <ac:spMkLst>
            <pc:docMk/>
            <pc:sldMk cId="2848529894" sldId="1991017193"/>
            <ac:spMk id="141" creationId="{A6D5856A-7471-4645-9071-266CBC7282AF}"/>
          </ac:spMkLst>
        </pc:spChg>
        <pc:spChg chg="mod">
          <ac:chgData name="DUBE Mayuri OBS/GDO" userId="4cf5ebf0-1217-48ac-89f5-fd90975737a7" providerId="ADAL" clId="{BBD330CF-2609-4C86-B7D2-8335CE2A4FFE}" dt="2024-09-03T02:59:27.266" v="17"/>
          <ac:spMkLst>
            <pc:docMk/>
            <pc:sldMk cId="2848529894" sldId="1991017193"/>
            <ac:spMk id="142" creationId="{FC05AD32-415A-6505-CFC5-295B1F0F40CC}"/>
          </ac:spMkLst>
        </pc:spChg>
        <pc:spChg chg="mod">
          <ac:chgData name="DUBE Mayuri OBS/GDO" userId="4cf5ebf0-1217-48ac-89f5-fd90975737a7" providerId="ADAL" clId="{BBD330CF-2609-4C86-B7D2-8335CE2A4FFE}" dt="2024-09-03T02:59:27.266" v="17"/>
          <ac:spMkLst>
            <pc:docMk/>
            <pc:sldMk cId="2848529894" sldId="1991017193"/>
            <ac:spMk id="143" creationId="{CCB4DCAC-D5C1-0FFE-2C57-CB3AD4FFCFDD}"/>
          </ac:spMkLst>
        </pc:spChg>
        <pc:spChg chg="mod">
          <ac:chgData name="DUBE Mayuri OBS/GDO" userId="4cf5ebf0-1217-48ac-89f5-fd90975737a7" providerId="ADAL" clId="{BBD330CF-2609-4C86-B7D2-8335CE2A4FFE}" dt="2024-09-03T02:59:27.266" v="17"/>
          <ac:spMkLst>
            <pc:docMk/>
            <pc:sldMk cId="2848529894" sldId="1991017193"/>
            <ac:spMk id="144" creationId="{1C297246-14D1-44B8-5165-7E00532D0927}"/>
          </ac:spMkLst>
        </pc:spChg>
        <pc:spChg chg="mod">
          <ac:chgData name="DUBE Mayuri OBS/GDO" userId="4cf5ebf0-1217-48ac-89f5-fd90975737a7" providerId="ADAL" clId="{BBD330CF-2609-4C86-B7D2-8335CE2A4FFE}" dt="2024-09-03T02:59:27.266" v="17"/>
          <ac:spMkLst>
            <pc:docMk/>
            <pc:sldMk cId="2848529894" sldId="1991017193"/>
            <ac:spMk id="145" creationId="{36780508-7349-AB1C-CD7C-1FB5B76C52EA}"/>
          </ac:spMkLst>
        </pc:spChg>
        <pc:spChg chg="mod">
          <ac:chgData name="DUBE Mayuri OBS/GDO" userId="4cf5ebf0-1217-48ac-89f5-fd90975737a7" providerId="ADAL" clId="{BBD330CF-2609-4C86-B7D2-8335CE2A4FFE}" dt="2024-09-03T02:59:27.266" v="17"/>
          <ac:spMkLst>
            <pc:docMk/>
            <pc:sldMk cId="2848529894" sldId="1991017193"/>
            <ac:spMk id="146" creationId="{5E22F4E2-9387-0891-3BA4-3212749A5CFC}"/>
          </ac:spMkLst>
        </pc:spChg>
        <pc:spChg chg="mod">
          <ac:chgData name="DUBE Mayuri OBS/GDO" userId="4cf5ebf0-1217-48ac-89f5-fd90975737a7" providerId="ADAL" clId="{BBD330CF-2609-4C86-B7D2-8335CE2A4FFE}" dt="2024-09-03T02:59:27.266" v="17"/>
          <ac:spMkLst>
            <pc:docMk/>
            <pc:sldMk cId="2848529894" sldId="1991017193"/>
            <ac:spMk id="147" creationId="{D96B536C-56BA-C197-0A59-98786454C5FF}"/>
          </ac:spMkLst>
        </pc:spChg>
        <pc:spChg chg="mod">
          <ac:chgData name="DUBE Mayuri OBS/GDO" userId="4cf5ebf0-1217-48ac-89f5-fd90975737a7" providerId="ADAL" clId="{BBD330CF-2609-4C86-B7D2-8335CE2A4FFE}" dt="2024-09-03T02:59:27.266" v="17"/>
          <ac:spMkLst>
            <pc:docMk/>
            <pc:sldMk cId="2848529894" sldId="1991017193"/>
            <ac:spMk id="148" creationId="{ADF74D8F-F4FC-01FD-6D26-A1040AFB6112}"/>
          </ac:spMkLst>
        </pc:spChg>
        <pc:spChg chg="mod">
          <ac:chgData name="DUBE Mayuri OBS/GDO" userId="4cf5ebf0-1217-48ac-89f5-fd90975737a7" providerId="ADAL" clId="{BBD330CF-2609-4C86-B7D2-8335CE2A4FFE}" dt="2024-09-03T02:59:27.266" v="17"/>
          <ac:spMkLst>
            <pc:docMk/>
            <pc:sldMk cId="2848529894" sldId="1991017193"/>
            <ac:spMk id="149" creationId="{3B600114-995F-83EA-F984-38A3A0FD063C}"/>
          </ac:spMkLst>
        </pc:spChg>
        <pc:spChg chg="mod">
          <ac:chgData name="DUBE Mayuri OBS/GDO" userId="4cf5ebf0-1217-48ac-89f5-fd90975737a7" providerId="ADAL" clId="{BBD330CF-2609-4C86-B7D2-8335CE2A4FFE}" dt="2024-09-03T02:59:27.266" v="17"/>
          <ac:spMkLst>
            <pc:docMk/>
            <pc:sldMk cId="2848529894" sldId="1991017193"/>
            <ac:spMk id="150" creationId="{5F27FE19-C1F4-C5E2-3C05-DE10A5B71EFC}"/>
          </ac:spMkLst>
        </pc:spChg>
        <pc:spChg chg="mod">
          <ac:chgData name="DUBE Mayuri OBS/GDO" userId="4cf5ebf0-1217-48ac-89f5-fd90975737a7" providerId="ADAL" clId="{BBD330CF-2609-4C86-B7D2-8335CE2A4FFE}" dt="2024-09-03T02:59:27.266" v="17"/>
          <ac:spMkLst>
            <pc:docMk/>
            <pc:sldMk cId="2848529894" sldId="1991017193"/>
            <ac:spMk id="151" creationId="{A3B666D9-8222-0F3E-009A-1A0F5CE0A977}"/>
          </ac:spMkLst>
        </pc:spChg>
        <pc:spChg chg="mod">
          <ac:chgData name="DUBE Mayuri OBS/GDO" userId="4cf5ebf0-1217-48ac-89f5-fd90975737a7" providerId="ADAL" clId="{BBD330CF-2609-4C86-B7D2-8335CE2A4FFE}" dt="2024-09-03T02:59:27.266" v="17"/>
          <ac:spMkLst>
            <pc:docMk/>
            <pc:sldMk cId="2848529894" sldId="1991017193"/>
            <ac:spMk id="152" creationId="{E2089B5C-211F-C064-B717-F7FE1C856AE7}"/>
          </ac:spMkLst>
        </pc:spChg>
        <pc:spChg chg="mod">
          <ac:chgData name="DUBE Mayuri OBS/GDO" userId="4cf5ebf0-1217-48ac-89f5-fd90975737a7" providerId="ADAL" clId="{BBD330CF-2609-4C86-B7D2-8335CE2A4FFE}" dt="2024-09-03T02:59:27.266" v="17"/>
          <ac:spMkLst>
            <pc:docMk/>
            <pc:sldMk cId="2848529894" sldId="1991017193"/>
            <ac:spMk id="153" creationId="{D381F870-8B6F-3DC4-0CF9-545DC14AD058}"/>
          </ac:spMkLst>
        </pc:spChg>
        <pc:spChg chg="mod">
          <ac:chgData name="DUBE Mayuri OBS/GDO" userId="4cf5ebf0-1217-48ac-89f5-fd90975737a7" providerId="ADAL" clId="{BBD330CF-2609-4C86-B7D2-8335CE2A4FFE}" dt="2024-09-03T02:59:27.266" v="17"/>
          <ac:spMkLst>
            <pc:docMk/>
            <pc:sldMk cId="2848529894" sldId="1991017193"/>
            <ac:spMk id="154" creationId="{25369ADC-F013-FC59-36D9-11BC100DDB32}"/>
          </ac:spMkLst>
        </pc:spChg>
        <pc:spChg chg="mod">
          <ac:chgData name="DUBE Mayuri OBS/GDO" userId="4cf5ebf0-1217-48ac-89f5-fd90975737a7" providerId="ADAL" clId="{BBD330CF-2609-4C86-B7D2-8335CE2A4FFE}" dt="2024-09-03T02:59:27.266" v="17"/>
          <ac:spMkLst>
            <pc:docMk/>
            <pc:sldMk cId="2848529894" sldId="1991017193"/>
            <ac:spMk id="155" creationId="{0B00BEB1-90CD-5E91-2FF5-6675D05402EA}"/>
          </ac:spMkLst>
        </pc:spChg>
        <pc:spChg chg="mod">
          <ac:chgData name="DUBE Mayuri OBS/GDO" userId="4cf5ebf0-1217-48ac-89f5-fd90975737a7" providerId="ADAL" clId="{BBD330CF-2609-4C86-B7D2-8335CE2A4FFE}" dt="2024-09-03T02:59:27.266" v="17"/>
          <ac:spMkLst>
            <pc:docMk/>
            <pc:sldMk cId="2848529894" sldId="1991017193"/>
            <ac:spMk id="156" creationId="{0D21D79F-1540-4F6E-86BB-81F18D13DAE3}"/>
          </ac:spMkLst>
        </pc:spChg>
        <pc:spChg chg="mod">
          <ac:chgData name="DUBE Mayuri OBS/GDO" userId="4cf5ebf0-1217-48ac-89f5-fd90975737a7" providerId="ADAL" clId="{BBD330CF-2609-4C86-B7D2-8335CE2A4FFE}" dt="2024-09-03T02:59:27.266" v="17"/>
          <ac:spMkLst>
            <pc:docMk/>
            <pc:sldMk cId="2848529894" sldId="1991017193"/>
            <ac:spMk id="157" creationId="{BE480E30-9C3C-BF09-E32A-E226076EF925}"/>
          </ac:spMkLst>
        </pc:spChg>
        <pc:spChg chg="mod">
          <ac:chgData name="DUBE Mayuri OBS/GDO" userId="4cf5ebf0-1217-48ac-89f5-fd90975737a7" providerId="ADAL" clId="{BBD330CF-2609-4C86-B7D2-8335CE2A4FFE}" dt="2024-09-03T02:59:27.266" v="17"/>
          <ac:spMkLst>
            <pc:docMk/>
            <pc:sldMk cId="2848529894" sldId="1991017193"/>
            <ac:spMk id="158" creationId="{1760A177-3758-8FC3-BEE3-C2AD6FCE7012}"/>
          </ac:spMkLst>
        </pc:spChg>
        <pc:spChg chg="mod">
          <ac:chgData name="DUBE Mayuri OBS/GDO" userId="4cf5ebf0-1217-48ac-89f5-fd90975737a7" providerId="ADAL" clId="{BBD330CF-2609-4C86-B7D2-8335CE2A4FFE}" dt="2024-09-03T02:59:27.266" v="17"/>
          <ac:spMkLst>
            <pc:docMk/>
            <pc:sldMk cId="2848529894" sldId="1991017193"/>
            <ac:spMk id="159" creationId="{BF7080E6-35E6-C878-BEAB-4826F94B328B}"/>
          </ac:spMkLst>
        </pc:spChg>
        <pc:spChg chg="mod">
          <ac:chgData name="DUBE Mayuri OBS/GDO" userId="4cf5ebf0-1217-48ac-89f5-fd90975737a7" providerId="ADAL" clId="{BBD330CF-2609-4C86-B7D2-8335CE2A4FFE}" dt="2024-09-03T02:59:27.266" v="17"/>
          <ac:spMkLst>
            <pc:docMk/>
            <pc:sldMk cId="2848529894" sldId="1991017193"/>
            <ac:spMk id="160" creationId="{8C5DC680-C3D9-5645-403D-537F1ED65E1D}"/>
          </ac:spMkLst>
        </pc:spChg>
        <pc:spChg chg="mod">
          <ac:chgData name="DUBE Mayuri OBS/GDO" userId="4cf5ebf0-1217-48ac-89f5-fd90975737a7" providerId="ADAL" clId="{BBD330CF-2609-4C86-B7D2-8335CE2A4FFE}" dt="2024-09-03T02:59:27.266" v="17"/>
          <ac:spMkLst>
            <pc:docMk/>
            <pc:sldMk cId="2848529894" sldId="1991017193"/>
            <ac:spMk id="161" creationId="{10DB7640-D9C7-D856-2769-3D3DC13B67DA}"/>
          </ac:spMkLst>
        </pc:spChg>
        <pc:spChg chg="mod">
          <ac:chgData name="DUBE Mayuri OBS/GDO" userId="4cf5ebf0-1217-48ac-89f5-fd90975737a7" providerId="ADAL" clId="{BBD330CF-2609-4C86-B7D2-8335CE2A4FFE}" dt="2024-09-03T02:59:27.266" v="17"/>
          <ac:spMkLst>
            <pc:docMk/>
            <pc:sldMk cId="2848529894" sldId="1991017193"/>
            <ac:spMk id="162" creationId="{8F46E395-C9F3-EF62-E412-4D17510A9729}"/>
          </ac:spMkLst>
        </pc:spChg>
        <pc:spChg chg="mod">
          <ac:chgData name="DUBE Mayuri OBS/GDO" userId="4cf5ebf0-1217-48ac-89f5-fd90975737a7" providerId="ADAL" clId="{BBD330CF-2609-4C86-B7D2-8335CE2A4FFE}" dt="2024-09-03T02:59:27.266" v="17"/>
          <ac:spMkLst>
            <pc:docMk/>
            <pc:sldMk cId="2848529894" sldId="1991017193"/>
            <ac:spMk id="163" creationId="{FC2F8755-1EFC-22F9-38F6-6C7B708B3A3E}"/>
          </ac:spMkLst>
        </pc:spChg>
        <pc:spChg chg="mod">
          <ac:chgData name="DUBE Mayuri OBS/GDO" userId="4cf5ebf0-1217-48ac-89f5-fd90975737a7" providerId="ADAL" clId="{BBD330CF-2609-4C86-B7D2-8335CE2A4FFE}" dt="2024-09-03T02:59:27.266" v="17"/>
          <ac:spMkLst>
            <pc:docMk/>
            <pc:sldMk cId="2848529894" sldId="1991017193"/>
            <ac:spMk id="164" creationId="{0282A764-73C1-B230-905A-3BE83D9412C6}"/>
          </ac:spMkLst>
        </pc:spChg>
        <pc:spChg chg="mod">
          <ac:chgData name="DUBE Mayuri OBS/GDO" userId="4cf5ebf0-1217-48ac-89f5-fd90975737a7" providerId="ADAL" clId="{BBD330CF-2609-4C86-B7D2-8335CE2A4FFE}" dt="2024-09-03T02:59:27.266" v="17"/>
          <ac:spMkLst>
            <pc:docMk/>
            <pc:sldMk cId="2848529894" sldId="1991017193"/>
            <ac:spMk id="165" creationId="{5DDB077D-76AD-C1FC-DE85-7F3E5B1FDC04}"/>
          </ac:spMkLst>
        </pc:spChg>
        <pc:spChg chg="mod">
          <ac:chgData name="DUBE Mayuri OBS/GDO" userId="4cf5ebf0-1217-48ac-89f5-fd90975737a7" providerId="ADAL" clId="{BBD330CF-2609-4C86-B7D2-8335CE2A4FFE}" dt="2024-09-03T02:59:27.266" v="17"/>
          <ac:spMkLst>
            <pc:docMk/>
            <pc:sldMk cId="2848529894" sldId="1991017193"/>
            <ac:spMk id="166" creationId="{0CC68FA3-C3DF-379B-AA00-6E30E4B61727}"/>
          </ac:spMkLst>
        </pc:spChg>
        <pc:spChg chg="mod">
          <ac:chgData name="DUBE Mayuri OBS/GDO" userId="4cf5ebf0-1217-48ac-89f5-fd90975737a7" providerId="ADAL" clId="{BBD330CF-2609-4C86-B7D2-8335CE2A4FFE}" dt="2024-09-03T02:59:27.266" v="17"/>
          <ac:spMkLst>
            <pc:docMk/>
            <pc:sldMk cId="2848529894" sldId="1991017193"/>
            <ac:spMk id="167" creationId="{1CDCA4B7-5BC1-62C6-E4C6-F0134DC48115}"/>
          </ac:spMkLst>
        </pc:spChg>
        <pc:spChg chg="mod">
          <ac:chgData name="DUBE Mayuri OBS/GDO" userId="4cf5ebf0-1217-48ac-89f5-fd90975737a7" providerId="ADAL" clId="{BBD330CF-2609-4C86-B7D2-8335CE2A4FFE}" dt="2024-09-03T02:59:27.266" v="17"/>
          <ac:spMkLst>
            <pc:docMk/>
            <pc:sldMk cId="2848529894" sldId="1991017193"/>
            <ac:spMk id="168" creationId="{B9719216-748D-B3B6-0163-AE516CE8246A}"/>
          </ac:spMkLst>
        </pc:spChg>
        <pc:spChg chg="mod">
          <ac:chgData name="DUBE Mayuri OBS/GDO" userId="4cf5ebf0-1217-48ac-89f5-fd90975737a7" providerId="ADAL" clId="{BBD330CF-2609-4C86-B7D2-8335CE2A4FFE}" dt="2024-09-03T02:59:27.266" v="17"/>
          <ac:spMkLst>
            <pc:docMk/>
            <pc:sldMk cId="2848529894" sldId="1991017193"/>
            <ac:spMk id="169" creationId="{3B7D3D32-3B9B-D189-FED6-FB96F6201949}"/>
          </ac:spMkLst>
        </pc:spChg>
        <pc:spChg chg="mod">
          <ac:chgData name="DUBE Mayuri OBS/GDO" userId="4cf5ebf0-1217-48ac-89f5-fd90975737a7" providerId="ADAL" clId="{BBD330CF-2609-4C86-B7D2-8335CE2A4FFE}" dt="2024-09-03T02:59:27.266" v="17"/>
          <ac:spMkLst>
            <pc:docMk/>
            <pc:sldMk cId="2848529894" sldId="1991017193"/>
            <ac:spMk id="170" creationId="{5821F03A-DE44-CC19-8F7C-9008AA56B4E4}"/>
          </ac:spMkLst>
        </pc:spChg>
        <pc:spChg chg="mod">
          <ac:chgData name="DUBE Mayuri OBS/GDO" userId="4cf5ebf0-1217-48ac-89f5-fd90975737a7" providerId="ADAL" clId="{BBD330CF-2609-4C86-B7D2-8335CE2A4FFE}" dt="2024-09-03T02:59:27.266" v="17"/>
          <ac:spMkLst>
            <pc:docMk/>
            <pc:sldMk cId="2848529894" sldId="1991017193"/>
            <ac:spMk id="171" creationId="{FF03EA3E-782B-7D2A-61BC-BC039D59DE4E}"/>
          </ac:spMkLst>
        </pc:spChg>
        <pc:spChg chg="mod">
          <ac:chgData name="DUBE Mayuri OBS/GDO" userId="4cf5ebf0-1217-48ac-89f5-fd90975737a7" providerId="ADAL" clId="{BBD330CF-2609-4C86-B7D2-8335CE2A4FFE}" dt="2024-09-03T02:59:27.266" v="17"/>
          <ac:spMkLst>
            <pc:docMk/>
            <pc:sldMk cId="2848529894" sldId="1991017193"/>
            <ac:spMk id="172" creationId="{B464D53D-0B36-C2CC-7941-75F6AF3868FC}"/>
          </ac:spMkLst>
        </pc:spChg>
        <pc:spChg chg="mod">
          <ac:chgData name="DUBE Mayuri OBS/GDO" userId="4cf5ebf0-1217-48ac-89f5-fd90975737a7" providerId="ADAL" clId="{BBD330CF-2609-4C86-B7D2-8335CE2A4FFE}" dt="2024-09-03T02:59:27.266" v="17"/>
          <ac:spMkLst>
            <pc:docMk/>
            <pc:sldMk cId="2848529894" sldId="1991017193"/>
            <ac:spMk id="173" creationId="{CF2DB1D0-073B-D84F-052B-27B9B98242F9}"/>
          </ac:spMkLst>
        </pc:spChg>
        <pc:spChg chg="mod">
          <ac:chgData name="DUBE Mayuri OBS/GDO" userId="4cf5ebf0-1217-48ac-89f5-fd90975737a7" providerId="ADAL" clId="{BBD330CF-2609-4C86-B7D2-8335CE2A4FFE}" dt="2024-09-03T02:59:27.266" v="17"/>
          <ac:spMkLst>
            <pc:docMk/>
            <pc:sldMk cId="2848529894" sldId="1991017193"/>
            <ac:spMk id="174" creationId="{87BEB73F-7D8A-9266-53D9-6425E8E4ECC4}"/>
          </ac:spMkLst>
        </pc:spChg>
        <pc:spChg chg="mod">
          <ac:chgData name="DUBE Mayuri OBS/GDO" userId="4cf5ebf0-1217-48ac-89f5-fd90975737a7" providerId="ADAL" clId="{BBD330CF-2609-4C86-B7D2-8335CE2A4FFE}" dt="2024-09-03T02:59:27.266" v="17"/>
          <ac:spMkLst>
            <pc:docMk/>
            <pc:sldMk cId="2848529894" sldId="1991017193"/>
            <ac:spMk id="175" creationId="{6F93C539-6CA5-92D4-C360-581348201511}"/>
          </ac:spMkLst>
        </pc:spChg>
        <pc:spChg chg="mod">
          <ac:chgData name="DUBE Mayuri OBS/GDO" userId="4cf5ebf0-1217-48ac-89f5-fd90975737a7" providerId="ADAL" clId="{BBD330CF-2609-4C86-B7D2-8335CE2A4FFE}" dt="2024-09-03T02:59:27.266" v="17"/>
          <ac:spMkLst>
            <pc:docMk/>
            <pc:sldMk cId="2848529894" sldId="1991017193"/>
            <ac:spMk id="176" creationId="{A399D4B5-3E08-D731-F678-57D06ED346B6}"/>
          </ac:spMkLst>
        </pc:spChg>
        <pc:spChg chg="mod">
          <ac:chgData name="DUBE Mayuri OBS/GDO" userId="4cf5ebf0-1217-48ac-89f5-fd90975737a7" providerId="ADAL" clId="{BBD330CF-2609-4C86-B7D2-8335CE2A4FFE}" dt="2024-09-03T02:59:27.266" v="17"/>
          <ac:spMkLst>
            <pc:docMk/>
            <pc:sldMk cId="2848529894" sldId="1991017193"/>
            <ac:spMk id="177" creationId="{0C41D404-7D8A-B40E-E528-92B63B9337C2}"/>
          </ac:spMkLst>
        </pc:spChg>
        <pc:spChg chg="mod">
          <ac:chgData name="DUBE Mayuri OBS/GDO" userId="4cf5ebf0-1217-48ac-89f5-fd90975737a7" providerId="ADAL" clId="{BBD330CF-2609-4C86-B7D2-8335CE2A4FFE}" dt="2024-09-03T02:59:27.266" v="17"/>
          <ac:spMkLst>
            <pc:docMk/>
            <pc:sldMk cId="2848529894" sldId="1991017193"/>
            <ac:spMk id="178" creationId="{50B745DE-BDE6-0F48-52F5-7BEEEE8EF0F2}"/>
          </ac:spMkLst>
        </pc:spChg>
        <pc:spChg chg="mod">
          <ac:chgData name="DUBE Mayuri OBS/GDO" userId="4cf5ebf0-1217-48ac-89f5-fd90975737a7" providerId="ADAL" clId="{BBD330CF-2609-4C86-B7D2-8335CE2A4FFE}" dt="2024-09-03T02:59:27.266" v="17"/>
          <ac:spMkLst>
            <pc:docMk/>
            <pc:sldMk cId="2848529894" sldId="1991017193"/>
            <ac:spMk id="179" creationId="{89340848-B681-8483-74CF-F15AC7C48B90}"/>
          </ac:spMkLst>
        </pc:spChg>
        <pc:spChg chg="mod">
          <ac:chgData name="DUBE Mayuri OBS/GDO" userId="4cf5ebf0-1217-48ac-89f5-fd90975737a7" providerId="ADAL" clId="{BBD330CF-2609-4C86-B7D2-8335CE2A4FFE}" dt="2024-09-03T02:59:27.266" v="17"/>
          <ac:spMkLst>
            <pc:docMk/>
            <pc:sldMk cId="2848529894" sldId="1991017193"/>
            <ac:spMk id="180" creationId="{32370BE7-B810-D10F-E022-C66BA4E5DFB4}"/>
          </ac:spMkLst>
        </pc:spChg>
        <pc:spChg chg="mod">
          <ac:chgData name="DUBE Mayuri OBS/GDO" userId="4cf5ebf0-1217-48ac-89f5-fd90975737a7" providerId="ADAL" clId="{BBD330CF-2609-4C86-B7D2-8335CE2A4FFE}" dt="2024-09-03T02:59:27.266" v="17"/>
          <ac:spMkLst>
            <pc:docMk/>
            <pc:sldMk cId="2848529894" sldId="1991017193"/>
            <ac:spMk id="181" creationId="{2E55CEC9-05EF-CACB-8D0D-57D2440D80D0}"/>
          </ac:spMkLst>
        </pc:spChg>
        <pc:spChg chg="mod">
          <ac:chgData name="DUBE Mayuri OBS/GDO" userId="4cf5ebf0-1217-48ac-89f5-fd90975737a7" providerId="ADAL" clId="{BBD330CF-2609-4C86-B7D2-8335CE2A4FFE}" dt="2024-09-03T02:59:27.266" v="17"/>
          <ac:spMkLst>
            <pc:docMk/>
            <pc:sldMk cId="2848529894" sldId="1991017193"/>
            <ac:spMk id="182" creationId="{AE92719C-2795-2115-F2C1-3DBACFD18499}"/>
          </ac:spMkLst>
        </pc:spChg>
        <pc:spChg chg="mod">
          <ac:chgData name="DUBE Mayuri OBS/GDO" userId="4cf5ebf0-1217-48ac-89f5-fd90975737a7" providerId="ADAL" clId="{BBD330CF-2609-4C86-B7D2-8335CE2A4FFE}" dt="2024-09-03T02:59:27.266" v="17"/>
          <ac:spMkLst>
            <pc:docMk/>
            <pc:sldMk cId="2848529894" sldId="1991017193"/>
            <ac:spMk id="183" creationId="{D1F328A0-E516-BD1C-0D15-7C3CAE1543F8}"/>
          </ac:spMkLst>
        </pc:spChg>
        <pc:spChg chg="mod">
          <ac:chgData name="DUBE Mayuri OBS/GDO" userId="4cf5ebf0-1217-48ac-89f5-fd90975737a7" providerId="ADAL" clId="{BBD330CF-2609-4C86-B7D2-8335CE2A4FFE}" dt="2024-09-03T02:59:27.266" v="17"/>
          <ac:spMkLst>
            <pc:docMk/>
            <pc:sldMk cId="2848529894" sldId="1991017193"/>
            <ac:spMk id="184" creationId="{B1372142-F7AE-1180-E790-8E56A2C23248}"/>
          </ac:spMkLst>
        </pc:spChg>
        <pc:spChg chg="mod">
          <ac:chgData name="DUBE Mayuri OBS/GDO" userId="4cf5ebf0-1217-48ac-89f5-fd90975737a7" providerId="ADAL" clId="{BBD330CF-2609-4C86-B7D2-8335CE2A4FFE}" dt="2024-09-03T02:59:27.266" v="17"/>
          <ac:spMkLst>
            <pc:docMk/>
            <pc:sldMk cId="2848529894" sldId="1991017193"/>
            <ac:spMk id="185" creationId="{DB08FA97-6306-4DEE-54D8-6455A4EBA440}"/>
          </ac:spMkLst>
        </pc:spChg>
        <pc:spChg chg="mod">
          <ac:chgData name="DUBE Mayuri OBS/GDO" userId="4cf5ebf0-1217-48ac-89f5-fd90975737a7" providerId="ADAL" clId="{BBD330CF-2609-4C86-B7D2-8335CE2A4FFE}" dt="2024-09-03T02:59:27.266" v="17"/>
          <ac:spMkLst>
            <pc:docMk/>
            <pc:sldMk cId="2848529894" sldId="1991017193"/>
            <ac:spMk id="186" creationId="{8A7AC77F-5431-68FB-D8E4-CB67E9CA4E37}"/>
          </ac:spMkLst>
        </pc:spChg>
        <pc:spChg chg="mod">
          <ac:chgData name="DUBE Mayuri OBS/GDO" userId="4cf5ebf0-1217-48ac-89f5-fd90975737a7" providerId="ADAL" clId="{BBD330CF-2609-4C86-B7D2-8335CE2A4FFE}" dt="2024-09-03T02:59:27.266" v="17"/>
          <ac:spMkLst>
            <pc:docMk/>
            <pc:sldMk cId="2848529894" sldId="1991017193"/>
            <ac:spMk id="187" creationId="{E60B40F9-5D67-8BA4-D515-82BF09AA93F4}"/>
          </ac:spMkLst>
        </pc:spChg>
        <pc:spChg chg="mod">
          <ac:chgData name="DUBE Mayuri OBS/GDO" userId="4cf5ebf0-1217-48ac-89f5-fd90975737a7" providerId="ADAL" clId="{BBD330CF-2609-4C86-B7D2-8335CE2A4FFE}" dt="2024-09-03T02:59:27.266" v="17"/>
          <ac:spMkLst>
            <pc:docMk/>
            <pc:sldMk cId="2848529894" sldId="1991017193"/>
            <ac:spMk id="188" creationId="{0EC3BEE4-EC50-5B5D-05CD-86577A442D1E}"/>
          </ac:spMkLst>
        </pc:spChg>
        <pc:spChg chg="mod">
          <ac:chgData name="DUBE Mayuri OBS/GDO" userId="4cf5ebf0-1217-48ac-89f5-fd90975737a7" providerId="ADAL" clId="{BBD330CF-2609-4C86-B7D2-8335CE2A4FFE}" dt="2024-09-03T02:59:27.266" v="17"/>
          <ac:spMkLst>
            <pc:docMk/>
            <pc:sldMk cId="2848529894" sldId="1991017193"/>
            <ac:spMk id="189" creationId="{78F81F5E-D78A-9701-8693-73C9ADD26529}"/>
          </ac:spMkLst>
        </pc:spChg>
        <pc:spChg chg="mod">
          <ac:chgData name="DUBE Mayuri OBS/GDO" userId="4cf5ebf0-1217-48ac-89f5-fd90975737a7" providerId="ADAL" clId="{BBD330CF-2609-4C86-B7D2-8335CE2A4FFE}" dt="2024-09-03T02:59:27.266" v="17"/>
          <ac:spMkLst>
            <pc:docMk/>
            <pc:sldMk cId="2848529894" sldId="1991017193"/>
            <ac:spMk id="190" creationId="{9DBFCA50-B898-A5E3-4DE3-C0A33C4344AF}"/>
          </ac:spMkLst>
        </pc:spChg>
        <pc:spChg chg="mod">
          <ac:chgData name="DUBE Mayuri OBS/GDO" userId="4cf5ebf0-1217-48ac-89f5-fd90975737a7" providerId="ADAL" clId="{BBD330CF-2609-4C86-B7D2-8335CE2A4FFE}" dt="2024-09-03T02:59:27.266" v="17"/>
          <ac:spMkLst>
            <pc:docMk/>
            <pc:sldMk cId="2848529894" sldId="1991017193"/>
            <ac:spMk id="191" creationId="{DE602E36-C0ED-6836-742A-7402779EDFDC}"/>
          </ac:spMkLst>
        </pc:spChg>
        <pc:spChg chg="mod">
          <ac:chgData name="DUBE Mayuri OBS/GDO" userId="4cf5ebf0-1217-48ac-89f5-fd90975737a7" providerId="ADAL" clId="{BBD330CF-2609-4C86-B7D2-8335CE2A4FFE}" dt="2024-09-03T02:59:27.266" v="17"/>
          <ac:spMkLst>
            <pc:docMk/>
            <pc:sldMk cId="2848529894" sldId="1991017193"/>
            <ac:spMk id="192" creationId="{CCD57971-1E83-20ED-0571-4A6D739095ED}"/>
          </ac:spMkLst>
        </pc:spChg>
        <pc:spChg chg="mod">
          <ac:chgData name="DUBE Mayuri OBS/GDO" userId="4cf5ebf0-1217-48ac-89f5-fd90975737a7" providerId="ADAL" clId="{BBD330CF-2609-4C86-B7D2-8335CE2A4FFE}" dt="2024-09-03T02:59:27.266" v="17"/>
          <ac:spMkLst>
            <pc:docMk/>
            <pc:sldMk cId="2848529894" sldId="1991017193"/>
            <ac:spMk id="193" creationId="{8C46A0CE-AB4A-6583-D779-941C8F9F34B8}"/>
          </ac:spMkLst>
        </pc:spChg>
        <pc:spChg chg="mod">
          <ac:chgData name="DUBE Mayuri OBS/GDO" userId="4cf5ebf0-1217-48ac-89f5-fd90975737a7" providerId="ADAL" clId="{BBD330CF-2609-4C86-B7D2-8335CE2A4FFE}" dt="2024-09-03T02:59:27.266" v="17"/>
          <ac:spMkLst>
            <pc:docMk/>
            <pc:sldMk cId="2848529894" sldId="1991017193"/>
            <ac:spMk id="194" creationId="{81186282-4A34-06A3-EF5B-452616F8FF0C}"/>
          </ac:spMkLst>
        </pc:spChg>
        <pc:spChg chg="mod">
          <ac:chgData name="DUBE Mayuri OBS/GDO" userId="4cf5ebf0-1217-48ac-89f5-fd90975737a7" providerId="ADAL" clId="{BBD330CF-2609-4C86-B7D2-8335CE2A4FFE}" dt="2024-09-03T02:59:27.266" v="17"/>
          <ac:spMkLst>
            <pc:docMk/>
            <pc:sldMk cId="2848529894" sldId="1991017193"/>
            <ac:spMk id="195" creationId="{8767F99C-932B-A91E-E379-4C6A32D8FE4C}"/>
          </ac:spMkLst>
        </pc:spChg>
        <pc:spChg chg="mod">
          <ac:chgData name="DUBE Mayuri OBS/GDO" userId="4cf5ebf0-1217-48ac-89f5-fd90975737a7" providerId="ADAL" clId="{BBD330CF-2609-4C86-B7D2-8335CE2A4FFE}" dt="2024-09-03T02:59:27.266" v="17"/>
          <ac:spMkLst>
            <pc:docMk/>
            <pc:sldMk cId="2848529894" sldId="1991017193"/>
            <ac:spMk id="196" creationId="{2CB33E24-6166-0ADA-95D1-9B55762246B8}"/>
          </ac:spMkLst>
        </pc:spChg>
        <pc:spChg chg="mod">
          <ac:chgData name="DUBE Mayuri OBS/GDO" userId="4cf5ebf0-1217-48ac-89f5-fd90975737a7" providerId="ADAL" clId="{BBD330CF-2609-4C86-B7D2-8335CE2A4FFE}" dt="2024-09-03T02:59:27.266" v="17"/>
          <ac:spMkLst>
            <pc:docMk/>
            <pc:sldMk cId="2848529894" sldId="1991017193"/>
            <ac:spMk id="197" creationId="{91101AE7-FF80-BDCE-608C-B150E885B660}"/>
          </ac:spMkLst>
        </pc:spChg>
        <pc:spChg chg="mod">
          <ac:chgData name="DUBE Mayuri OBS/GDO" userId="4cf5ebf0-1217-48ac-89f5-fd90975737a7" providerId="ADAL" clId="{BBD330CF-2609-4C86-B7D2-8335CE2A4FFE}" dt="2024-09-03T02:59:27.266" v="17"/>
          <ac:spMkLst>
            <pc:docMk/>
            <pc:sldMk cId="2848529894" sldId="1991017193"/>
            <ac:spMk id="198" creationId="{8BB34B0F-D446-E37D-43DD-753C8E232786}"/>
          </ac:spMkLst>
        </pc:spChg>
        <pc:spChg chg="mod">
          <ac:chgData name="DUBE Mayuri OBS/GDO" userId="4cf5ebf0-1217-48ac-89f5-fd90975737a7" providerId="ADAL" clId="{BBD330CF-2609-4C86-B7D2-8335CE2A4FFE}" dt="2024-09-03T02:59:27.266" v="17"/>
          <ac:spMkLst>
            <pc:docMk/>
            <pc:sldMk cId="2848529894" sldId="1991017193"/>
            <ac:spMk id="199" creationId="{B67DB311-BBAA-A5C6-74F3-2AB45C2609EC}"/>
          </ac:spMkLst>
        </pc:spChg>
        <pc:spChg chg="mod">
          <ac:chgData name="DUBE Mayuri OBS/GDO" userId="4cf5ebf0-1217-48ac-89f5-fd90975737a7" providerId="ADAL" clId="{BBD330CF-2609-4C86-B7D2-8335CE2A4FFE}" dt="2024-09-03T02:59:27.266" v="17"/>
          <ac:spMkLst>
            <pc:docMk/>
            <pc:sldMk cId="2848529894" sldId="1991017193"/>
            <ac:spMk id="200" creationId="{9D957014-973F-50B3-0091-0E3701381CDB}"/>
          </ac:spMkLst>
        </pc:spChg>
        <pc:spChg chg="mod">
          <ac:chgData name="DUBE Mayuri OBS/GDO" userId="4cf5ebf0-1217-48ac-89f5-fd90975737a7" providerId="ADAL" clId="{BBD330CF-2609-4C86-B7D2-8335CE2A4FFE}" dt="2024-09-03T02:59:27.266" v="17"/>
          <ac:spMkLst>
            <pc:docMk/>
            <pc:sldMk cId="2848529894" sldId="1991017193"/>
            <ac:spMk id="201" creationId="{B64B18D4-4EF9-0883-5A31-77A736ABDA0C}"/>
          </ac:spMkLst>
        </pc:spChg>
        <pc:spChg chg="mod">
          <ac:chgData name="DUBE Mayuri OBS/GDO" userId="4cf5ebf0-1217-48ac-89f5-fd90975737a7" providerId="ADAL" clId="{BBD330CF-2609-4C86-B7D2-8335CE2A4FFE}" dt="2024-09-03T02:59:27.266" v="17"/>
          <ac:spMkLst>
            <pc:docMk/>
            <pc:sldMk cId="2848529894" sldId="1991017193"/>
            <ac:spMk id="202" creationId="{760258F5-D4EA-7218-ADF0-6FB73F31491F}"/>
          </ac:spMkLst>
        </pc:spChg>
        <pc:spChg chg="mod">
          <ac:chgData name="DUBE Mayuri OBS/GDO" userId="4cf5ebf0-1217-48ac-89f5-fd90975737a7" providerId="ADAL" clId="{BBD330CF-2609-4C86-B7D2-8335CE2A4FFE}" dt="2024-09-03T02:59:27.266" v="17"/>
          <ac:spMkLst>
            <pc:docMk/>
            <pc:sldMk cId="2848529894" sldId="1991017193"/>
            <ac:spMk id="203" creationId="{6725D45F-5A54-2907-737B-9694EB01C106}"/>
          </ac:spMkLst>
        </pc:spChg>
        <pc:spChg chg="mod">
          <ac:chgData name="DUBE Mayuri OBS/GDO" userId="4cf5ebf0-1217-48ac-89f5-fd90975737a7" providerId="ADAL" clId="{BBD330CF-2609-4C86-B7D2-8335CE2A4FFE}" dt="2024-09-03T02:59:27.266" v="17"/>
          <ac:spMkLst>
            <pc:docMk/>
            <pc:sldMk cId="2848529894" sldId="1991017193"/>
            <ac:spMk id="204" creationId="{A46522F8-7242-FBEB-A13E-41ECDE333CD5}"/>
          </ac:spMkLst>
        </pc:spChg>
        <pc:spChg chg="mod">
          <ac:chgData name="DUBE Mayuri OBS/GDO" userId="4cf5ebf0-1217-48ac-89f5-fd90975737a7" providerId="ADAL" clId="{BBD330CF-2609-4C86-B7D2-8335CE2A4FFE}" dt="2024-09-03T02:59:27.266" v="17"/>
          <ac:spMkLst>
            <pc:docMk/>
            <pc:sldMk cId="2848529894" sldId="1991017193"/>
            <ac:spMk id="205" creationId="{16F64971-E39B-B8CB-D7D1-A537D69E337D}"/>
          </ac:spMkLst>
        </pc:spChg>
        <pc:spChg chg="mod">
          <ac:chgData name="DUBE Mayuri OBS/GDO" userId="4cf5ebf0-1217-48ac-89f5-fd90975737a7" providerId="ADAL" clId="{BBD330CF-2609-4C86-B7D2-8335CE2A4FFE}" dt="2024-09-03T02:59:27.266" v="17"/>
          <ac:spMkLst>
            <pc:docMk/>
            <pc:sldMk cId="2848529894" sldId="1991017193"/>
            <ac:spMk id="206" creationId="{92C0517F-CD22-414E-C342-11FE60725FC6}"/>
          </ac:spMkLst>
        </pc:spChg>
        <pc:spChg chg="mod">
          <ac:chgData name="DUBE Mayuri OBS/GDO" userId="4cf5ebf0-1217-48ac-89f5-fd90975737a7" providerId="ADAL" clId="{BBD330CF-2609-4C86-B7D2-8335CE2A4FFE}" dt="2024-09-03T02:59:27.266" v="17"/>
          <ac:spMkLst>
            <pc:docMk/>
            <pc:sldMk cId="2848529894" sldId="1991017193"/>
            <ac:spMk id="207" creationId="{46D1036E-C445-6FED-530F-999ADEBB8781}"/>
          </ac:spMkLst>
        </pc:spChg>
        <pc:spChg chg="mod">
          <ac:chgData name="DUBE Mayuri OBS/GDO" userId="4cf5ebf0-1217-48ac-89f5-fd90975737a7" providerId="ADAL" clId="{BBD330CF-2609-4C86-B7D2-8335CE2A4FFE}" dt="2024-09-03T02:59:27.266" v="17"/>
          <ac:spMkLst>
            <pc:docMk/>
            <pc:sldMk cId="2848529894" sldId="1991017193"/>
            <ac:spMk id="208" creationId="{E821FE54-8BA7-0122-21D6-F280F368068E}"/>
          </ac:spMkLst>
        </pc:spChg>
        <pc:spChg chg="mod">
          <ac:chgData name="DUBE Mayuri OBS/GDO" userId="4cf5ebf0-1217-48ac-89f5-fd90975737a7" providerId="ADAL" clId="{BBD330CF-2609-4C86-B7D2-8335CE2A4FFE}" dt="2024-09-03T02:59:27.266" v="17"/>
          <ac:spMkLst>
            <pc:docMk/>
            <pc:sldMk cId="2848529894" sldId="1991017193"/>
            <ac:spMk id="209" creationId="{7A41B200-64DE-E6A3-C649-9242AF2DF360}"/>
          </ac:spMkLst>
        </pc:spChg>
        <pc:spChg chg="mod">
          <ac:chgData name="DUBE Mayuri OBS/GDO" userId="4cf5ebf0-1217-48ac-89f5-fd90975737a7" providerId="ADAL" clId="{BBD330CF-2609-4C86-B7D2-8335CE2A4FFE}" dt="2024-09-03T02:59:27.266" v="17"/>
          <ac:spMkLst>
            <pc:docMk/>
            <pc:sldMk cId="2848529894" sldId="1991017193"/>
            <ac:spMk id="210" creationId="{6ECBBD68-53B1-6778-9A17-1BE788902CC8}"/>
          </ac:spMkLst>
        </pc:spChg>
        <pc:spChg chg="mod">
          <ac:chgData name="DUBE Mayuri OBS/GDO" userId="4cf5ebf0-1217-48ac-89f5-fd90975737a7" providerId="ADAL" clId="{BBD330CF-2609-4C86-B7D2-8335CE2A4FFE}" dt="2024-09-03T02:59:27.266" v="17"/>
          <ac:spMkLst>
            <pc:docMk/>
            <pc:sldMk cId="2848529894" sldId="1991017193"/>
            <ac:spMk id="211" creationId="{1D4376E9-FE4F-2078-3136-5DE4DC769F34}"/>
          </ac:spMkLst>
        </pc:spChg>
        <pc:spChg chg="mod">
          <ac:chgData name="DUBE Mayuri OBS/GDO" userId="4cf5ebf0-1217-48ac-89f5-fd90975737a7" providerId="ADAL" clId="{BBD330CF-2609-4C86-B7D2-8335CE2A4FFE}" dt="2024-09-03T02:59:27.266" v="17"/>
          <ac:spMkLst>
            <pc:docMk/>
            <pc:sldMk cId="2848529894" sldId="1991017193"/>
            <ac:spMk id="212" creationId="{12126E02-B717-E2B5-2820-A5EEBF23A0F5}"/>
          </ac:spMkLst>
        </pc:spChg>
        <pc:spChg chg="mod">
          <ac:chgData name="DUBE Mayuri OBS/GDO" userId="4cf5ebf0-1217-48ac-89f5-fd90975737a7" providerId="ADAL" clId="{BBD330CF-2609-4C86-B7D2-8335CE2A4FFE}" dt="2024-09-03T02:59:27.266" v="17"/>
          <ac:spMkLst>
            <pc:docMk/>
            <pc:sldMk cId="2848529894" sldId="1991017193"/>
            <ac:spMk id="213" creationId="{4DC9B979-2AE1-4A6B-D178-8F938DF636F4}"/>
          </ac:spMkLst>
        </pc:spChg>
        <pc:spChg chg="mod">
          <ac:chgData name="DUBE Mayuri OBS/GDO" userId="4cf5ebf0-1217-48ac-89f5-fd90975737a7" providerId="ADAL" clId="{BBD330CF-2609-4C86-B7D2-8335CE2A4FFE}" dt="2024-09-03T02:59:27.266" v="17"/>
          <ac:spMkLst>
            <pc:docMk/>
            <pc:sldMk cId="2848529894" sldId="1991017193"/>
            <ac:spMk id="214" creationId="{03B1A168-5C39-40B9-1AC7-810654BB7A0F}"/>
          </ac:spMkLst>
        </pc:spChg>
        <pc:spChg chg="mod">
          <ac:chgData name="DUBE Mayuri OBS/GDO" userId="4cf5ebf0-1217-48ac-89f5-fd90975737a7" providerId="ADAL" clId="{BBD330CF-2609-4C86-B7D2-8335CE2A4FFE}" dt="2024-09-03T02:59:27.266" v="17"/>
          <ac:spMkLst>
            <pc:docMk/>
            <pc:sldMk cId="2848529894" sldId="1991017193"/>
            <ac:spMk id="215" creationId="{72653603-FED9-CD67-281B-5F0D76B2EF39}"/>
          </ac:spMkLst>
        </pc:spChg>
        <pc:spChg chg="mod">
          <ac:chgData name="DUBE Mayuri OBS/GDO" userId="4cf5ebf0-1217-48ac-89f5-fd90975737a7" providerId="ADAL" clId="{BBD330CF-2609-4C86-B7D2-8335CE2A4FFE}" dt="2024-09-03T02:59:27.266" v="17"/>
          <ac:spMkLst>
            <pc:docMk/>
            <pc:sldMk cId="2848529894" sldId="1991017193"/>
            <ac:spMk id="216" creationId="{BC1CED54-86CF-1D39-CE59-C0751F46E09A}"/>
          </ac:spMkLst>
        </pc:spChg>
        <pc:spChg chg="mod">
          <ac:chgData name="DUBE Mayuri OBS/GDO" userId="4cf5ebf0-1217-48ac-89f5-fd90975737a7" providerId="ADAL" clId="{BBD330CF-2609-4C86-B7D2-8335CE2A4FFE}" dt="2024-09-03T02:59:27.266" v="17"/>
          <ac:spMkLst>
            <pc:docMk/>
            <pc:sldMk cId="2848529894" sldId="1991017193"/>
            <ac:spMk id="217" creationId="{69342372-EBB2-F028-BEC6-18C54C913404}"/>
          </ac:spMkLst>
        </pc:spChg>
        <pc:spChg chg="mod">
          <ac:chgData name="DUBE Mayuri OBS/GDO" userId="4cf5ebf0-1217-48ac-89f5-fd90975737a7" providerId="ADAL" clId="{BBD330CF-2609-4C86-B7D2-8335CE2A4FFE}" dt="2024-09-03T02:59:27.266" v="17"/>
          <ac:spMkLst>
            <pc:docMk/>
            <pc:sldMk cId="2848529894" sldId="1991017193"/>
            <ac:spMk id="218" creationId="{A7CE1823-4582-9D0D-97A8-8ED73DF2E917}"/>
          </ac:spMkLst>
        </pc:spChg>
        <pc:spChg chg="mod">
          <ac:chgData name="DUBE Mayuri OBS/GDO" userId="4cf5ebf0-1217-48ac-89f5-fd90975737a7" providerId="ADAL" clId="{BBD330CF-2609-4C86-B7D2-8335CE2A4FFE}" dt="2024-09-03T02:59:27.266" v="17"/>
          <ac:spMkLst>
            <pc:docMk/>
            <pc:sldMk cId="2848529894" sldId="1991017193"/>
            <ac:spMk id="219" creationId="{D5A41250-4E0F-93B7-E920-C42BFADC0C82}"/>
          </ac:spMkLst>
        </pc:spChg>
        <pc:spChg chg="mod">
          <ac:chgData name="DUBE Mayuri OBS/GDO" userId="4cf5ebf0-1217-48ac-89f5-fd90975737a7" providerId="ADAL" clId="{BBD330CF-2609-4C86-B7D2-8335CE2A4FFE}" dt="2024-09-03T02:59:27.266" v="17"/>
          <ac:spMkLst>
            <pc:docMk/>
            <pc:sldMk cId="2848529894" sldId="1991017193"/>
            <ac:spMk id="220" creationId="{91EDBAD5-48B3-C43F-69A0-C117C7E25FE4}"/>
          </ac:spMkLst>
        </pc:spChg>
        <pc:spChg chg="mod">
          <ac:chgData name="DUBE Mayuri OBS/GDO" userId="4cf5ebf0-1217-48ac-89f5-fd90975737a7" providerId="ADAL" clId="{BBD330CF-2609-4C86-B7D2-8335CE2A4FFE}" dt="2024-09-03T02:59:27.266" v="17"/>
          <ac:spMkLst>
            <pc:docMk/>
            <pc:sldMk cId="2848529894" sldId="1991017193"/>
            <ac:spMk id="221" creationId="{C86AF3EC-F0C2-9D2A-7953-6E9D24D3DC8E}"/>
          </ac:spMkLst>
        </pc:spChg>
        <pc:spChg chg="mod">
          <ac:chgData name="DUBE Mayuri OBS/GDO" userId="4cf5ebf0-1217-48ac-89f5-fd90975737a7" providerId="ADAL" clId="{BBD330CF-2609-4C86-B7D2-8335CE2A4FFE}" dt="2024-09-03T02:59:27.266" v="17"/>
          <ac:spMkLst>
            <pc:docMk/>
            <pc:sldMk cId="2848529894" sldId="1991017193"/>
            <ac:spMk id="222" creationId="{DED8EDF9-8518-E441-5B20-0CAB8FCC8CCF}"/>
          </ac:spMkLst>
        </pc:spChg>
        <pc:spChg chg="mod">
          <ac:chgData name="DUBE Mayuri OBS/GDO" userId="4cf5ebf0-1217-48ac-89f5-fd90975737a7" providerId="ADAL" clId="{BBD330CF-2609-4C86-B7D2-8335CE2A4FFE}" dt="2024-09-03T02:59:27.266" v="17"/>
          <ac:spMkLst>
            <pc:docMk/>
            <pc:sldMk cId="2848529894" sldId="1991017193"/>
            <ac:spMk id="223" creationId="{FE35F84A-F615-D125-4B9A-3FBBE58EB7F2}"/>
          </ac:spMkLst>
        </pc:spChg>
        <pc:spChg chg="mod">
          <ac:chgData name="DUBE Mayuri OBS/GDO" userId="4cf5ebf0-1217-48ac-89f5-fd90975737a7" providerId="ADAL" clId="{BBD330CF-2609-4C86-B7D2-8335CE2A4FFE}" dt="2024-09-03T02:59:27.266" v="17"/>
          <ac:spMkLst>
            <pc:docMk/>
            <pc:sldMk cId="2848529894" sldId="1991017193"/>
            <ac:spMk id="224" creationId="{281F3DBB-C1F1-4C68-D44D-CE5D1A3908DD}"/>
          </ac:spMkLst>
        </pc:spChg>
        <pc:spChg chg="mod">
          <ac:chgData name="DUBE Mayuri OBS/GDO" userId="4cf5ebf0-1217-48ac-89f5-fd90975737a7" providerId="ADAL" clId="{BBD330CF-2609-4C86-B7D2-8335CE2A4FFE}" dt="2024-09-03T02:59:27.266" v="17"/>
          <ac:spMkLst>
            <pc:docMk/>
            <pc:sldMk cId="2848529894" sldId="1991017193"/>
            <ac:spMk id="225" creationId="{44029F59-E2A5-9F72-E136-28B0A5271965}"/>
          </ac:spMkLst>
        </pc:spChg>
        <pc:spChg chg="mod">
          <ac:chgData name="DUBE Mayuri OBS/GDO" userId="4cf5ebf0-1217-48ac-89f5-fd90975737a7" providerId="ADAL" clId="{BBD330CF-2609-4C86-B7D2-8335CE2A4FFE}" dt="2024-09-03T02:59:27.266" v="17"/>
          <ac:spMkLst>
            <pc:docMk/>
            <pc:sldMk cId="2848529894" sldId="1991017193"/>
            <ac:spMk id="226" creationId="{B82C05E0-CF29-1CE0-C96D-5BBB6B485039}"/>
          </ac:spMkLst>
        </pc:spChg>
        <pc:spChg chg="mod">
          <ac:chgData name="DUBE Mayuri OBS/GDO" userId="4cf5ebf0-1217-48ac-89f5-fd90975737a7" providerId="ADAL" clId="{BBD330CF-2609-4C86-B7D2-8335CE2A4FFE}" dt="2024-09-03T02:59:27.266" v="17"/>
          <ac:spMkLst>
            <pc:docMk/>
            <pc:sldMk cId="2848529894" sldId="1991017193"/>
            <ac:spMk id="227" creationId="{2D9EED0A-9EE7-EAC1-4711-42973A8FDBEC}"/>
          </ac:spMkLst>
        </pc:spChg>
        <pc:spChg chg="mod">
          <ac:chgData name="DUBE Mayuri OBS/GDO" userId="4cf5ebf0-1217-48ac-89f5-fd90975737a7" providerId="ADAL" clId="{BBD330CF-2609-4C86-B7D2-8335CE2A4FFE}" dt="2024-09-03T02:59:27.266" v="17"/>
          <ac:spMkLst>
            <pc:docMk/>
            <pc:sldMk cId="2848529894" sldId="1991017193"/>
            <ac:spMk id="228" creationId="{2241AFEC-8B0D-7A28-5B5E-08F3696A4DE1}"/>
          </ac:spMkLst>
        </pc:spChg>
        <pc:spChg chg="mod">
          <ac:chgData name="DUBE Mayuri OBS/GDO" userId="4cf5ebf0-1217-48ac-89f5-fd90975737a7" providerId="ADAL" clId="{BBD330CF-2609-4C86-B7D2-8335CE2A4FFE}" dt="2024-09-03T02:59:27.266" v="17"/>
          <ac:spMkLst>
            <pc:docMk/>
            <pc:sldMk cId="2848529894" sldId="1991017193"/>
            <ac:spMk id="229" creationId="{923BDA99-2934-7266-0E62-4DC59016677F}"/>
          </ac:spMkLst>
        </pc:spChg>
        <pc:spChg chg="mod">
          <ac:chgData name="DUBE Mayuri OBS/GDO" userId="4cf5ebf0-1217-48ac-89f5-fd90975737a7" providerId="ADAL" clId="{BBD330CF-2609-4C86-B7D2-8335CE2A4FFE}" dt="2024-09-03T02:59:27.266" v="17"/>
          <ac:spMkLst>
            <pc:docMk/>
            <pc:sldMk cId="2848529894" sldId="1991017193"/>
            <ac:spMk id="230" creationId="{427C5649-92D0-3E11-DB21-EC1EBB9416EA}"/>
          </ac:spMkLst>
        </pc:spChg>
        <pc:spChg chg="mod">
          <ac:chgData name="DUBE Mayuri OBS/GDO" userId="4cf5ebf0-1217-48ac-89f5-fd90975737a7" providerId="ADAL" clId="{BBD330CF-2609-4C86-B7D2-8335CE2A4FFE}" dt="2024-09-03T02:59:27.266" v="17"/>
          <ac:spMkLst>
            <pc:docMk/>
            <pc:sldMk cId="2848529894" sldId="1991017193"/>
            <ac:spMk id="231" creationId="{F950EA43-4E76-D95D-6030-6582F34A8FE9}"/>
          </ac:spMkLst>
        </pc:spChg>
        <pc:spChg chg="mod">
          <ac:chgData name="DUBE Mayuri OBS/GDO" userId="4cf5ebf0-1217-48ac-89f5-fd90975737a7" providerId="ADAL" clId="{BBD330CF-2609-4C86-B7D2-8335CE2A4FFE}" dt="2024-09-03T02:59:27.266" v="17"/>
          <ac:spMkLst>
            <pc:docMk/>
            <pc:sldMk cId="2848529894" sldId="1991017193"/>
            <ac:spMk id="232" creationId="{0C85CFE9-E49A-2CB7-17C1-C5F7CD8063B1}"/>
          </ac:spMkLst>
        </pc:spChg>
        <pc:spChg chg="mod">
          <ac:chgData name="DUBE Mayuri OBS/GDO" userId="4cf5ebf0-1217-48ac-89f5-fd90975737a7" providerId="ADAL" clId="{BBD330CF-2609-4C86-B7D2-8335CE2A4FFE}" dt="2024-09-03T02:59:27.266" v="17"/>
          <ac:spMkLst>
            <pc:docMk/>
            <pc:sldMk cId="2848529894" sldId="1991017193"/>
            <ac:spMk id="233" creationId="{752D3605-047C-52DF-8241-7D82F52BD389}"/>
          </ac:spMkLst>
        </pc:spChg>
        <pc:spChg chg="mod">
          <ac:chgData name="DUBE Mayuri OBS/GDO" userId="4cf5ebf0-1217-48ac-89f5-fd90975737a7" providerId="ADAL" clId="{BBD330CF-2609-4C86-B7D2-8335CE2A4FFE}" dt="2024-09-03T02:59:27.266" v="17"/>
          <ac:spMkLst>
            <pc:docMk/>
            <pc:sldMk cId="2848529894" sldId="1991017193"/>
            <ac:spMk id="234" creationId="{53CDAA57-C751-556E-5469-847C73B8A138}"/>
          </ac:spMkLst>
        </pc:spChg>
        <pc:spChg chg="mod">
          <ac:chgData name="DUBE Mayuri OBS/GDO" userId="4cf5ebf0-1217-48ac-89f5-fd90975737a7" providerId="ADAL" clId="{BBD330CF-2609-4C86-B7D2-8335CE2A4FFE}" dt="2024-09-03T02:59:27.266" v="17"/>
          <ac:spMkLst>
            <pc:docMk/>
            <pc:sldMk cId="2848529894" sldId="1991017193"/>
            <ac:spMk id="235" creationId="{1ED64A13-96AC-3332-E939-2E6A63A90F60}"/>
          </ac:spMkLst>
        </pc:spChg>
        <pc:spChg chg="mod">
          <ac:chgData name="DUBE Mayuri OBS/GDO" userId="4cf5ebf0-1217-48ac-89f5-fd90975737a7" providerId="ADAL" clId="{BBD330CF-2609-4C86-B7D2-8335CE2A4FFE}" dt="2024-09-03T02:59:27.266" v="17"/>
          <ac:spMkLst>
            <pc:docMk/>
            <pc:sldMk cId="2848529894" sldId="1991017193"/>
            <ac:spMk id="236" creationId="{D654F1F6-45C2-F432-3A7C-5A216C323EE5}"/>
          </ac:spMkLst>
        </pc:spChg>
        <pc:grpChg chg="add mod">
          <ac:chgData name="DUBE Mayuri OBS/GDO" userId="4cf5ebf0-1217-48ac-89f5-fd90975737a7" providerId="ADAL" clId="{BBD330CF-2609-4C86-B7D2-8335CE2A4FFE}" dt="2024-09-03T02:59:27.266" v="17"/>
          <ac:grpSpMkLst>
            <pc:docMk/>
            <pc:sldMk cId="2848529894" sldId="1991017193"/>
            <ac:grpSpMk id="5" creationId="{1A9AA283-ED73-35C6-AD6F-330DD2AC0F5D}"/>
          </ac:grpSpMkLst>
        </pc:grpChg>
        <pc:grpChg chg="mod">
          <ac:chgData name="DUBE Mayuri OBS/GDO" userId="4cf5ebf0-1217-48ac-89f5-fd90975737a7" providerId="ADAL" clId="{BBD330CF-2609-4C86-B7D2-8335CE2A4FFE}" dt="2024-09-03T02:59:27.266" v="17"/>
          <ac:grpSpMkLst>
            <pc:docMk/>
            <pc:sldMk cId="2848529894" sldId="1991017193"/>
            <ac:grpSpMk id="6" creationId="{FBF72FA7-3470-60D1-C625-6AD9264C9193}"/>
          </ac:grpSpMkLst>
        </pc:grpChg>
        <pc:grpChg chg="mod">
          <ac:chgData name="DUBE Mayuri OBS/GDO" userId="4cf5ebf0-1217-48ac-89f5-fd90975737a7" providerId="ADAL" clId="{BBD330CF-2609-4C86-B7D2-8335CE2A4FFE}" dt="2024-09-03T02:59:27.266" v="17"/>
          <ac:grpSpMkLst>
            <pc:docMk/>
            <pc:sldMk cId="2848529894" sldId="1991017193"/>
            <ac:grpSpMk id="7" creationId="{8BCE0400-F5CF-27B4-C40A-12AE50D7A849}"/>
          </ac:grpSpMkLst>
        </pc:grpChg>
        <pc:grpChg chg="mod">
          <ac:chgData name="DUBE Mayuri OBS/GDO" userId="4cf5ebf0-1217-48ac-89f5-fd90975737a7" providerId="ADAL" clId="{BBD330CF-2609-4C86-B7D2-8335CE2A4FFE}" dt="2024-09-03T02:59:27.266" v="17"/>
          <ac:grpSpMkLst>
            <pc:docMk/>
            <pc:sldMk cId="2848529894" sldId="1991017193"/>
            <ac:grpSpMk id="8" creationId="{EBF46383-8A07-2276-8658-6D394C25D61C}"/>
          </ac:grpSpMkLst>
        </pc:grpChg>
        <pc:grpChg chg="mod">
          <ac:chgData name="DUBE Mayuri OBS/GDO" userId="4cf5ebf0-1217-48ac-89f5-fd90975737a7" providerId="ADAL" clId="{BBD330CF-2609-4C86-B7D2-8335CE2A4FFE}" dt="2024-09-03T02:59:27.266" v="17"/>
          <ac:grpSpMkLst>
            <pc:docMk/>
            <pc:sldMk cId="2848529894" sldId="1991017193"/>
            <ac:grpSpMk id="9" creationId="{AF62A6E3-4E82-0471-DE4E-035876D7738F}"/>
          </ac:grpSpMkLst>
        </pc:grpChg>
        <pc:grpChg chg="mod">
          <ac:chgData name="DUBE Mayuri OBS/GDO" userId="4cf5ebf0-1217-48ac-89f5-fd90975737a7" providerId="ADAL" clId="{BBD330CF-2609-4C86-B7D2-8335CE2A4FFE}" dt="2024-09-03T02:59:27.266" v="17"/>
          <ac:grpSpMkLst>
            <pc:docMk/>
            <pc:sldMk cId="2848529894" sldId="1991017193"/>
            <ac:grpSpMk id="10" creationId="{8BAAE252-1BC2-5D52-40F2-49CB1E13D2D0}"/>
          </ac:grpSpMkLst>
        </pc:grpChg>
        <pc:grpChg chg="mod">
          <ac:chgData name="DUBE Mayuri OBS/GDO" userId="4cf5ebf0-1217-48ac-89f5-fd90975737a7" providerId="ADAL" clId="{BBD330CF-2609-4C86-B7D2-8335CE2A4FFE}" dt="2024-09-03T02:59:27.266" v="17"/>
          <ac:grpSpMkLst>
            <pc:docMk/>
            <pc:sldMk cId="2848529894" sldId="1991017193"/>
            <ac:grpSpMk id="11" creationId="{2C8A0C7F-4C4D-AFB5-4CCE-37037C323D54}"/>
          </ac:grpSpMkLst>
        </pc:grpChg>
      </pc:sldChg>
    </pc:docChg>
  </pc:docChgLst>
  <pc:docChgLst>
    <pc:chgData name="DUBE Mayuri OBS/GDO" userId="S::mayuri.dube@orange.com::4cf5ebf0-1217-48ac-89f5-fd90975737a7" providerId="AD" clId="Web-{D86A3930-CBB9-2673-4EFA-2B045D7FF373}"/>
    <pc:docChg chg="modSld">
      <pc:chgData name="DUBE Mayuri OBS/GDO" userId="S::mayuri.dube@orange.com::4cf5ebf0-1217-48ac-89f5-fd90975737a7" providerId="AD" clId="Web-{D86A3930-CBB9-2673-4EFA-2B045D7FF373}" dt="2024-08-23T10:39:13.165" v="0" actId="1076"/>
      <pc:docMkLst>
        <pc:docMk/>
      </pc:docMkLst>
      <pc:sldChg chg="modSp">
        <pc:chgData name="DUBE Mayuri OBS/GDO" userId="S::mayuri.dube@orange.com::4cf5ebf0-1217-48ac-89f5-fd90975737a7" providerId="AD" clId="Web-{D86A3930-CBB9-2673-4EFA-2B045D7FF373}" dt="2024-08-23T10:39:13.165" v="0" actId="1076"/>
        <pc:sldMkLst>
          <pc:docMk/>
          <pc:sldMk cId="4169928201" sldId="1686"/>
        </pc:sldMkLst>
        <pc:graphicFrameChg chg="mod">
          <ac:chgData name="DUBE Mayuri OBS/GDO" userId="S::mayuri.dube@orange.com::4cf5ebf0-1217-48ac-89f5-fd90975737a7" providerId="AD" clId="Web-{D86A3930-CBB9-2673-4EFA-2B045D7FF373}" dt="2024-08-23T10:39:13.165" v="0" actId="1076"/>
          <ac:graphicFrameMkLst>
            <pc:docMk/>
            <pc:sldMk cId="4169928201" sldId="1686"/>
            <ac:graphicFrameMk id="8" creationId="{B60279F9-31C6-45A9-93F7-56B44DBCC3CB}"/>
          </ac:graphicFrameMkLst>
        </pc:graphicFrame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_rels/chart5.xml.rels><?xml version="1.0" encoding="UTF-8" standalone="yes"?>
<Relationships xmlns="http://schemas.openxmlformats.org/package/2006/relationships"><Relationship Id="rId1" Type="http://schemas.openxmlformats.org/officeDocument/2006/relationships/package" Target="../embeddings/Microsoft_Excel_Worksheet4.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057912766933441"/>
          <c:y val="0.10534712672233582"/>
          <c:w val="0.42190605401992798"/>
          <c:h val="0.84199947118759155"/>
        </c:manualLayout>
      </c:layout>
      <c:doughnutChart>
        <c:varyColors val="1"/>
        <c:ser>
          <c:idx val="0"/>
          <c:order val="0"/>
          <c:tx>
            <c:strRef>
              <c:f>Sheet1!$B$1</c:f>
              <c:strCache>
                <c:ptCount val="1"/>
                <c:pt idx="0">
                  <c:v> </c:v>
                </c:pt>
              </c:strCache>
            </c:strRef>
          </c:tx>
          <c:dPt>
            <c:idx val="0"/>
            <c:bubble3D val="0"/>
            <c:spPr>
              <a:solidFill>
                <a:schemeClr val="accent1"/>
              </a:solidFill>
              <a:ln w="19050">
                <a:solidFill>
                  <a:schemeClr val="lt1"/>
                </a:solidFill>
              </a:ln>
            </c:spPr>
            <c:extLst>
              <c:ext xmlns:c16="http://schemas.microsoft.com/office/drawing/2014/chart" uri="{C3380CC4-5D6E-409C-BE32-E72D297353CC}">
                <c16:uniqueId val="{00000001-424F-9642-8C9E-6DEB0451E1CC}"/>
              </c:ext>
            </c:extLst>
          </c:dPt>
          <c:dPt>
            <c:idx val="1"/>
            <c:bubble3D val="0"/>
            <c:spPr>
              <a:solidFill>
                <a:schemeClr val="accent2"/>
              </a:solidFill>
              <a:ln w="19050">
                <a:solidFill>
                  <a:schemeClr val="lt1"/>
                </a:solidFill>
              </a:ln>
            </c:spPr>
            <c:extLst>
              <c:ext xmlns:c16="http://schemas.microsoft.com/office/drawing/2014/chart" uri="{C3380CC4-5D6E-409C-BE32-E72D297353CC}">
                <c16:uniqueId val="{00000003-424F-9642-8C9E-6DEB0451E1CC}"/>
              </c:ext>
            </c:extLst>
          </c:dPt>
          <c:dPt>
            <c:idx val="2"/>
            <c:bubble3D val="0"/>
            <c:spPr>
              <a:solidFill>
                <a:schemeClr val="accent3"/>
              </a:solidFill>
              <a:ln w="19050">
                <a:solidFill>
                  <a:schemeClr val="lt1"/>
                </a:solidFill>
              </a:ln>
            </c:spPr>
            <c:extLst>
              <c:ext xmlns:c16="http://schemas.microsoft.com/office/drawing/2014/chart" uri="{C3380CC4-5D6E-409C-BE32-E72D297353CC}">
                <c16:uniqueId val="{00000005-424F-9642-8C9E-6DEB0451E1CC}"/>
              </c:ext>
            </c:extLst>
          </c:dPt>
          <c:dPt>
            <c:idx val="3"/>
            <c:bubble3D val="0"/>
            <c:spPr>
              <a:solidFill>
                <a:schemeClr val="accent4"/>
              </a:solidFill>
              <a:ln w="19050">
                <a:solidFill>
                  <a:schemeClr val="lt1"/>
                </a:solidFill>
              </a:ln>
            </c:spPr>
            <c:extLst>
              <c:ext xmlns:c16="http://schemas.microsoft.com/office/drawing/2014/chart" uri="{C3380CC4-5D6E-409C-BE32-E72D297353CC}">
                <c16:uniqueId val="{00000007-424F-9642-8C9E-6DEB0451E1CC}"/>
              </c:ext>
            </c:extLst>
          </c:dPt>
          <c:dPt>
            <c:idx val="4"/>
            <c:bubble3D val="0"/>
            <c:spPr>
              <a:solidFill>
                <a:schemeClr val="accent5"/>
              </a:solidFill>
              <a:ln w="19050">
                <a:solidFill>
                  <a:schemeClr val="lt1"/>
                </a:solidFill>
              </a:ln>
            </c:spPr>
            <c:extLst>
              <c:ext xmlns:c16="http://schemas.microsoft.com/office/drawing/2014/chart" uri="{C3380CC4-5D6E-409C-BE32-E72D297353CC}">
                <c16:uniqueId val="{00000009-424F-9642-8C9E-6DEB0451E1CC}"/>
              </c:ext>
            </c:extLst>
          </c:dPt>
          <c:dPt>
            <c:idx val="5"/>
            <c:bubble3D val="0"/>
            <c:spPr>
              <a:solidFill>
                <a:schemeClr val="accent6"/>
              </a:solidFill>
              <a:ln w="19050">
                <a:solidFill>
                  <a:schemeClr val="lt1"/>
                </a:solidFill>
              </a:ln>
            </c:spPr>
            <c:extLst>
              <c:ext xmlns:c16="http://schemas.microsoft.com/office/drawing/2014/chart" uri="{C3380CC4-5D6E-409C-BE32-E72D297353CC}">
                <c16:uniqueId val="{0000000B-424F-9642-8C9E-6DEB0451E1CC}"/>
              </c:ext>
            </c:extLst>
          </c:dPt>
          <c:dPt>
            <c:idx val="6"/>
            <c:bubble3D val="0"/>
            <c:spPr>
              <a:solidFill>
                <a:schemeClr val="accent1">
                  <a:lumMod val="60000"/>
                </a:schemeClr>
              </a:solidFill>
              <a:ln w="19050">
                <a:solidFill>
                  <a:schemeClr val="lt1"/>
                </a:solidFill>
              </a:ln>
            </c:spPr>
            <c:extLst>
              <c:ext xmlns:c16="http://schemas.microsoft.com/office/drawing/2014/chart" uri="{C3380CC4-5D6E-409C-BE32-E72D297353CC}">
                <c16:uniqueId val="{0000000D-424F-9642-8C9E-6DEB0451E1CC}"/>
              </c:ext>
            </c:extLst>
          </c:dPt>
          <c:dLbls>
            <c:dLbl>
              <c:idx val="0"/>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1-424F-9642-8C9E-6DEB0451E1CC}"/>
                </c:ext>
              </c:extLst>
            </c:dLbl>
            <c:dLbl>
              <c:idx val="1"/>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3-424F-9642-8C9E-6DEB0451E1CC}"/>
                </c:ext>
              </c:extLst>
            </c:dLbl>
            <c:dLbl>
              <c:idx val="2"/>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5-424F-9642-8C9E-6DEB0451E1CC}"/>
                </c:ext>
              </c:extLst>
            </c:dLbl>
            <c:dLbl>
              <c:idx val="3"/>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7-424F-9642-8C9E-6DEB0451E1CC}"/>
                </c:ext>
              </c:extLst>
            </c:dLbl>
            <c:dLbl>
              <c:idx val="4"/>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9-424F-9642-8C9E-6DEB0451E1CC}"/>
                </c:ext>
              </c:extLst>
            </c:dLbl>
            <c:dLbl>
              <c:idx val="5"/>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B-424F-9642-8C9E-6DEB0451E1CC}"/>
                </c:ext>
              </c:extLst>
            </c:dLbl>
            <c:dLbl>
              <c:idx val="6"/>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D-424F-9642-8C9E-6DEB0451E1CC}"/>
                </c:ext>
              </c:extLst>
            </c:dLbl>
            <c:spPr>
              <a:noFill/>
              <a:ln>
                <a:noFill/>
              </a:ln>
              <a:effectLst/>
            </c:spPr>
            <c:txPr>
              <a:bodyPr/>
              <a:lstStyle/>
              <a:p>
                <a:pPr>
                  <a:defRPr smtId="4294967295">
                    <a:solidFill>
                      <a:srgbClr val="FFFFFF"/>
                    </a:solidFill>
                  </a:defRPr>
                </a:pPr>
                <a:endParaRPr lang="en-US"/>
              </a:p>
            </c:txPr>
            <c:showLegendKey val="0"/>
            <c:showVal val="0"/>
            <c:showCatName val="0"/>
            <c:showSerName val="0"/>
            <c:showPercent val="1"/>
            <c:showBubbleSize val="0"/>
            <c:showLeaderLines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5="http://schemas.microsoft.com/office/drawing/2012/chart" uri="{CE6537A1-D6FC-4f65-9D91-7224C49458BB}"/>
            </c:extLst>
          </c:dLbls>
          <c:cat>
            <c:strRef>
              <c:f>Sheet1!$A$2:$A$8</c:f>
              <c:strCache>
                <c:ptCount val="7"/>
                <c:pt idx="0">
                  <c:v>Data Centre</c:v>
                </c:pt>
                <c:pt idx="1">
                  <c:v>Service Desk</c:v>
                </c:pt>
                <c:pt idx="2">
                  <c:v>End-User Computing</c:v>
                </c:pt>
                <c:pt idx="3">
                  <c:v>Network</c:v>
                </c:pt>
                <c:pt idx="4">
                  <c:v>Applications</c:v>
                </c:pt>
                <c:pt idx="5">
                  <c:v>Communications</c:v>
                </c:pt>
                <c:pt idx="6">
                  <c:v>Management</c:v>
                </c:pt>
              </c:strCache>
            </c:strRef>
          </c:cat>
          <c:val>
            <c:numRef>
              <c:f>Sheet1!$B$2:$B$8</c:f>
              <c:numCache>
                <c:formatCode>General</c:formatCode>
                <c:ptCount val="7"/>
                <c:pt idx="0">
                  <c:v>18</c:v>
                </c:pt>
                <c:pt idx="1">
                  <c:v>6</c:v>
                </c:pt>
                <c:pt idx="2">
                  <c:v>11</c:v>
                </c:pt>
                <c:pt idx="3">
                  <c:v>22</c:v>
                </c:pt>
                <c:pt idx="4">
                  <c:v>20</c:v>
                </c:pt>
                <c:pt idx="5">
                  <c:v>10</c:v>
                </c:pt>
                <c:pt idx="6">
                  <c:v>12</c:v>
                </c:pt>
              </c:numCache>
            </c:numRef>
          </c:val>
          <c:extLst>
            <c:ext xmlns:c16="http://schemas.microsoft.com/office/drawing/2014/chart" uri="{C3380CC4-5D6E-409C-BE32-E72D297353CC}">
              <c16:uniqueId val="{0000000E-424F-9642-8C9E-6DEB0451E1CC}"/>
            </c:ext>
          </c:extLst>
        </c:ser>
        <c:dLbls>
          <c:showLegendKey val="0"/>
          <c:showVal val="0"/>
          <c:showCatName val="0"/>
          <c:showSerName val="0"/>
          <c:showPercent val="0"/>
          <c:showBubbleSize val="0"/>
          <c:showLeaderLines val="0"/>
        </c:dLbls>
        <c:firstSliceAng val="0"/>
        <c:holeSize val="50"/>
      </c:doughnutChart>
      <c:spPr>
        <a:noFill/>
        <a:ln w="25400">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smtId="4294967295">
              <a:solidFill>
                <a:srgbClr val="000000"/>
              </a:solidFill>
              <a:latin typeface="Calibri (Body)"/>
              <a:ea typeface="+mn-ea"/>
              <a:cs typeface="+mn-cs"/>
            </a:defRPr>
          </a:pPr>
          <a:endParaRPr lang="en-US"/>
        </a:p>
      </c:txPr>
    </c:legend>
    <c:plotVisOnly val="1"/>
    <c:dispBlanksAs val="gap"/>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057912766933441"/>
          <c:y val="0.10534712672233582"/>
          <c:w val="0.42190605401992798"/>
          <c:h val="0.84199947118759155"/>
        </c:manualLayout>
      </c:layout>
      <c:doughnutChart>
        <c:varyColors val="1"/>
        <c:ser>
          <c:idx val="0"/>
          <c:order val="0"/>
          <c:tx>
            <c:strRef>
              <c:f>Sheet1!$B$1</c:f>
              <c:strCache>
                <c:ptCount val="1"/>
                <c:pt idx="0">
                  <c:v> </c:v>
                </c:pt>
              </c:strCache>
            </c:strRef>
          </c:tx>
          <c:dPt>
            <c:idx val="0"/>
            <c:bubble3D val="0"/>
            <c:spPr>
              <a:solidFill>
                <a:schemeClr val="accent1"/>
              </a:solidFill>
              <a:ln w="19050">
                <a:solidFill>
                  <a:schemeClr val="lt1"/>
                </a:solidFill>
              </a:ln>
            </c:spPr>
            <c:extLst>
              <c:ext xmlns:c16="http://schemas.microsoft.com/office/drawing/2014/chart" uri="{C3380CC4-5D6E-409C-BE32-E72D297353CC}">
                <c16:uniqueId val="{00000001-6C01-C54C-8DCA-78F47D4D6107}"/>
              </c:ext>
            </c:extLst>
          </c:dPt>
          <c:dPt>
            <c:idx val="1"/>
            <c:bubble3D val="0"/>
            <c:spPr>
              <a:solidFill>
                <a:schemeClr val="accent2"/>
              </a:solidFill>
              <a:ln w="19050">
                <a:solidFill>
                  <a:schemeClr val="lt1"/>
                </a:solidFill>
              </a:ln>
            </c:spPr>
            <c:extLst>
              <c:ext xmlns:c16="http://schemas.microsoft.com/office/drawing/2014/chart" uri="{C3380CC4-5D6E-409C-BE32-E72D297353CC}">
                <c16:uniqueId val="{00000003-6C01-C54C-8DCA-78F47D4D6107}"/>
              </c:ext>
            </c:extLst>
          </c:dPt>
          <c:dPt>
            <c:idx val="2"/>
            <c:bubble3D val="0"/>
            <c:spPr>
              <a:solidFill>
                <a:schemeClr val="accent3"/>
              </a:solidFill>
              <a:ln w="19050">
                <a:solidFill>
                  <a:schemeClr val="lt1"/>
                </a:solidFill>
              </a:ln>
            </c:spPr>
            <c:extLst>
              <c:ext xmlns:c16="http://schemas.microsoft.com/office/drawing/2014/chart" uri="{C3380CC4-5D6E-409C-BE32-E72D297353CC}">
                <c16:uniqueId val="{00000005-6C01-C54C-8DCA-78F47D4D6107}"/>
              </c:ext>
            </c:extLst>
          </c:dPt>
          <c:dPt>
            <c:idx val="3"/>
            <c:bubble3D val="0"/>
            <c:spPr>
              <a:solidFill>
                <a:schemeClr val="accent4"/>
              </a:solidFill>
              <a:ln w="19050">
                <a:solidFill>
                  <a:schemeClr val="lt1"/>
                </a:solidFill>
              </a:ln>
            </c:spPr>
            <c:extLst>
              <c:ext xmlns:c16="http://schemas.microsoft.com/office/drawing/2014/chart" uri="{C3380CC4-5D6E-409C-BE32-E72D297353CC}">
                <c16:uniqueId val="{00000007-6C01-C54C-8DCA-78F47D4D6107}"/>
              </c:ext>
            </c:extLst>
          </c:dPt>
          <c:dPt>
            <c:idx val="4"/>
            <c:bubble3D val="0"/>
            <c:spPr>
              <a:solidFill>
                <a:schemeClr val="accent5"/>
              </a:solidFill>
              <a:ln w="19050">
                <a:solidFill>
                  <a:schemeClr val="lt1"/>
                </a:solidFill>
              </a:ln>
            </c:spPr>
            <c:extLst>
              <c:ext xmlns:c16="http://schemas.microsoft.com/office/drawing/2014/chart" uri="{C3380CC4-5D6E-409C-BE32-E72D297353CC}">
                <c16:uniqueId val="{00000009-6C01-C54C-8DCA-78F47D4D6107}"/>
              </c:ext>
            </c:extLst>
          </c:dPt>
          <c:dPt>
            <c:idx val="5"/>
            <c:bubble3D val="0"/>
            <c:spPr>
              <a:solidFill>
                <a:schemeClr val="accent6"/>
              </a:solidFill>
              <a:ln w="19050">
                <a:solidFill>
                  <a:schemeClr val="lt1"/>
                </a:solidFill>
              </a:ln>
            </c:spPr>
            <c:extLst>
              <c:ext xmlns:c16="http://schemas.microsoft.com/office/drawing/2014/chart" uri="{C3380CC4-5D6E-409C-BE32-E72D297353CC}">
                <c16:uniqueId val="{0000000B-6C01-C54C-8DCA-78F47D4D6107}"/>
              </c:ext>
            </c:extLst>
          </c:dPt>
          <c:dPt>
            <c:idx val="6"/>
            <c:bubble3D val="0"/>
            <c:spPr>
              <a:solidFill>
                <a:schemeClr val="accent1">
                  <a:lumMod val="60000"/>
                </a:schemeClr>
              </a:solidFill>
              <a:ln w="19050">
                <a:solidFill>
                  <a:schemeClr val="lt1"/>
                </a:solidFill>
              </a:ln>
            </c:spPr>
            <c:extLst>
              <c:ext xmlns:c16="http://schemas.microsoft.com/office/drawing/2014/chart" uri="{C3380CC4-5D6E-409C-BE32-E72D297353CC}">
                <c16:uniqueId val="{0000000D-6C01-C54C-8DCA-78F47D4D6107}"/>
              </c:ext>
            </c:extLst>
          </c:dPt>
          <c:dLbls>
            <c:dLbl>
              <c:idx val="0"/>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1-6C01-C54C-8DCA-78F47D4D6107}"/>
                </c:ext>
              </c:extLst>
            </c:dLbl>
            <c:dLbl>
              <c:idx val="1"/>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3-6C01-C54C-8DCA-78F47D4D6107}"/>
                </c:ext>
              </c:extLst>
            </c:dLbl>
            <c:dLbl>
              <c:idx val="2"/>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5-6C01-C54C-8DCA-78F47D4D6107}"/>
                </c:ext>
              </c:extLst>
            </c:dLbl>
            <c:dLbl>
              <c:idx val="3"/>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7-6C01-C54C-8DCA-78F47D4D6107}"/>
                </c:ext>
              </c:extLst>
            </c:dLbl>
            <c:dLbl>
              <c:idx val="4"/>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9-6C01-C54C-8DCA-78F47D4D6107}"/>
                </c:ext>
              </c:extLst>
            </c:dLbl>
            <c:dLbl>
              <c:idx val="5"/>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B-6C01-C54C-8DCA-78F47D4D6107}"/>
                </c:ext>
              </c:extLst>
            </c:dLbl>
            <c:dLbl>
              <c:idx val="6"/>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D-6C01-C54C-8DCA-78F47D4D6107}"/>
                </c:ext>
              </c:extLst>
            </c:dLbl>
            <c:spPr>
              <a:noFill/>
              <a:ln>
                <a:noFill/>
              </a:ln>
              <a:effectLst/>
            </c:spPr>
            <c:txPr>
              <a:bodyPr/>
              <a:lstStyle/>
              <a:p>
                <a:pPr>
                  <a:defRPr smtId="4294967295">
                    <a:solidFill>
                      <a:srgbClr val="FFFFFF"/>
                    </a:solidFill>
                  </a:defRPr>
                </a:pPr>
                <a:endParaRPr lang="en-US"/>
              </a:p>
            </c:txPr>
            <c:showLegendKey val="0"/>
            <c:showVal val="0"/>
            <c:showCatName val="0"/>
            <c:showSerName val="0"/>
            <c:showPercent val="1"/>
            <c:showBubbleSize val="0"/>
            <c:showLeaderLines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5="http://schemas.microsoft.com/office/drawing/2012/chart" uri="{CE6537A1-D6FC-4f65-9D91-7224C49458BB}"/>
            </c:extLst>
          </c:dLbls>
          <c:cat>
            <c:strRef>
              <c:f>Sheet1!$A$2:$A$8</c:f>
              <c:strCache>
                <c:ptCount val="7"/>
                <c:pt idx="0">
                  <c:v>Technology</c:v>
                </c:pt>
                <c:pt idx="1">
                  <c:v>Local Resellers of</c:v>
                </c:pt>
                <c:pt idx="2">
                  <c:v>Telco</c:v>
                </c:pt>
                <c:pt idx="3">
                  <c:v>Internal</c:v>
                </c:pt>
                <c:pt idx="4">
                  <c:v>Systems</c:v>
                </c:pt>
                <c:pt idx="5">
                  <c:v>Specialist</c:v>
                </c:pt>
                <c:pt idx="6">
                  <c:v>ICT Services</c:v>
                </c:pt>
              </c:strCache>
            </c:strRef>
          </c:cat>
          <c:val>
            <c:numRef>
              <c:f>Sheet1!$B$2:$B$8</c:f>
              <c:numCache>
                <c:formatCode>General</c:formatCode>
                <c:ptCount val="7"/>
                <c:pt idx="0">
                  <c:v>21</c:v>
                </c:pt>
                <c:pt idx="1">
                  <c:v>13</c:v>
                </c:pt>
                <c:pt idx="2">
                  <c:v>12</c:v>
                </c:pt>
                <c:pt idx="3">
                  <c:v>28</c:v>
                </c:pt>
                <c:pt idx="4">
                  <c:v>5</c:v>
                </c:pt>
                <c:pt idx="5">
                  <c:v>9</c:v>
                </c:pt>
                <c:pt idx="6">
                  <c:v>12</c:v>
                </c:pt>
              </c:numCache>
            </c:numRef>
          </c:val>
          <c:extLst>
            <c:ext xmlns:c16="http://schemas.microsoft.com/office/drawing/2014/chart" uri="{C3380CC4-5D6E-409C-BE32-E72D297353CC}">
              <c16:uniqueId val="{0000000E-6C01-C54C-8DCA-78F47D4D6107}"/>
            </c:ext>
          </c:extLst>
        </c:ser>
        <c:dLbls>
          <c:showLegendKey val="0"/>
          <c:showVal val="0"/>
          <c:showCatName val="0"/>
          <c:showSerName val="0"/>
          <c:showPercent val="0"/>
          <c:showBubbleSize val="0"/>
          <c:showLeaderLines val="0"/>
        </c:dLbls>
        <c:firstSliceAng val="0"/>
        <c:holeSize val="50"/>
      </c:doughnutChart>
      <c:spPr>
        <a:noFill/>
        <a:ln w="25400">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smtId="4294967295">
              <a:solidFill>
                <a:srgbClr val="000000"/>
              </a:solidFill>
              <a:latin typeface="Calibri (Body)"/>
              <a:ea typeface="+mn-ea"/>
              <a:cs typeface="+mn-cs"/>
            </a:defRPr>
          </a:pPr>
          <a:endParaRPr lang="en-US"/>
        </a:p>
      </c:txPr>
    </c:legend>
    <c:plotVisOnly val="1"/>
    <c:dispBlanksAs val="gap"/>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057912766933441"/>
          <c:y val="0.10534712672233582"/>
          <c:w val="0.42190605401992798"/>
          <c:h val="0.84199947118759155"/>
        </c:manualLayout>
      </c:layout>
      <c:doughnutChart>
        <c:varyColors val="1"/>
        <c:ser>
          <c:idx val="0"/>
          <c:order val="0"/>
          <c:tx>
            <c:strRef>
              <c:f>Sheet1!$B$1</c:f>
              <c:strCache>
                <c:ptCount val="1"/>
                <c:pt idx="0">
                  <c:v> </c:v>
                </c:pt>
              </c:strCache>
            </c:strRef>
          </c:tx>
          <c:dPt>
            <c:idx val="0"/>
            <c:bubble3D val="0"/>
            <c:spPr>
              <a:solidFill>
                <a:schemeClr val="accent1"/>
              </a:solidFill>
              <a:ln w="19050">
                <a:solidFill>
                  <a:schemeClr val="lt1"/>
                </a:solidFill>
              </a:ln>
            </c:spPr>
            <c:extLst>
              <c:ext xmlns:c16="http://schemas.microsoft.com/office/drawing/2014/chart" uri="{C3380CC4-5D6E-409C-BE32-E72D297353CC}">
                <c16:uniqueId val="{00000001-5510-2A4A-A573-1DE3D49A3455}"/>
              </c:ext>
            </c:extLst>
          </c:dPt>
          <c:dPt>
            <c:idx val="1"/>
            <c:bubble3D val="0"/>
            <c:spPr>
              <a:solidFill>
                <a:schemeClr val="accent2"/>
              </a:solidFill>
              <a:ln w="19050">
                <a:solidFill>
                  <a:schemeClr val="lt1"/>
                </a:solidFill>
              </a:ln>
            </c:spPr>
            <c:extLst>
              <c:ext xmlns:c16="http://schemas.microsoft.com/office/drawing/2014/chart" uri="{C3380CC4-5D6E-409C-BE32-E72D297353CC}">
                <c16:uniqueId val="{00000003-5510-2A4A-A573-1DE3D49A3455}"/>
              </c:ext>
            </c:extLst>
          </c:dPt>
          <c:dPt>
            <c:idx val="2"/>
            <c:bubble3D val="0"/>
            <c:spPr>
              <a:solidFill>
                <a:schemeClr val="accent3"/>
              </a:solidFill>
              <a:ln w="19050">
                <a:solidFill>
                  <a:schemeClr val="lt1"/>
                </a:solidFill>
              </a:ln>
            </c:spPr>
            <c:extLst>
              <c:ext xmlns:c16="http://schemas.microsoft.com/office/drawing/2014/chart" uri="{C3380CC4-5D6E-409C-BE32-E72D297353CC}">
                <c16:uniqueId val="{00000005-5510-2A4A-A573-1DE3D49A3455}"/>
              </c:ext>
            </c:extLst>
          </c:dPt>
          <c:dPt>
            <c:idx val="3"/>
            <c:bubble3D val="0"/>
            <c:spPr>
              <a:solidFill>
                <a:schemeClr val="accent4"/>
              </a:solidFill>
              <a:ln w="19050">
                <a:solidFill>
                  <a:schemeClr val="lt1"/>
                </a:solidFill>
              </a:ln>
            </c:spPr>
            <c:extLst>
              <c:ext xmlns:c16="http://schemas.microsoft.com/office/drawing/2014/chart" uri="{C3380CC4-5D6E-409C-BE32-E72D297353CC}">
                <c16:uniqueId val="{00000007-5510-2A4A-A573-1DE3D49A3455}"/>
              </c:ext>
            </c:extLst>
          </c:dPt>
          <c:dPt>
            <c:idx val="4"/>
            <c:bubble3D val="0"/>
            <c:spPr>
              <a:solidFill>
                <a:schemeClr val="accent5"/>
              </a:solidFill>
              <a:ln w="19050">
                <a:solidFill>
                  <a:schemeClr val="lt1"/>
                </a:solidFill>
              </a:ln>
            </c:spPr>
            <c:extLst>
              <c:ext xmlns:c16="http://schemas.microsoft.com/office/drawing/2014/chart" uri="{C3380CC4-5D6E-409C-BE32-E72D297353CC}">
                <c16:uniqueId val="{00000009-5510-2A4A-A573-1DE3D49A3455}"/>
              </c:ext>
            </c:extLst>
          </c:dPt>
          <c:dPt>
            <c:idx val="5"/>
            <c:bubble3D val="0"/>
            <c:spPr>
              <a:solidFill>
                <a:schemeClr val="accent6"/>
              </a:solidFill>
              <a:ln w="19050">
                <a:solidFill>
                  <a:schemeClr val="lt1"/>
                </a:solidFill>
              </a:ln>
            </c:spPr>
            <c:extLst>
              <c:ext xmlns:c16="http://schemas.microsoft.com/office/drawing/2014/chart" uri="{C3380CC4-5D6E-409C-BE32-E72D297353CC}">
                <c16:uniqueId val="{0000000B-5510-2A4A-A573-1DE3D49A3455}"/>
              </c:ext>
            </c:extLst>
          </c:dPt>
          <c:dLbls>
            <c:dLbl>
              <c:idx val="0"/>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1-5510-2A4A-A573-1DE3D49A3455}"/>
                </c:ext>
              </c:extLst>
            </c:dLbl>
            <c:dLbl>
              <c:idx val="1"/>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3-5510-2A4A-A573-1DE3D49A3455}"/>
                </c:ext>
              </c:extLst>
            </c:dLbl>
            <c:dLbl>
              <c:idx val="2"/>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5-5510-2A4A-A573-1DE3D49A3455}"/>
                </c:ext>
              </c:extLst>
            </c:dLbl>
            <c:dLbl>
              <c:idx val="3"/>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7-5510-2A4A-A573-1DE3D49A3455}"/>
                </c:ext>
              </c:extLst>
            </c:dLbl>
            <c:dLbl>
              <c:idx val="4"/>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9-5510-2A4A-A573-1DE3D49A3455}"/>
                </c:ext>
              </c:extLst>
            </c:dLbl>
            <c:dLbl>
              <c:idx val="5"/>
              <c:spPr/>
              <c:txPr>
                <a:bodyPr/>
                <a:lstStyle/>
                <a:p>
                  <a:pPr>
                    <a:defRPr smtId="4294967295">
                      <a:solidFill>
                        <a:srgbClr val="FFFFFF"/>
                      </a:solidFill>
                    </a:defRPr>
                  </a:pPr>
                  <a:endParaRPr lang="en-US"/>
                </a:p>
              </c:txPr>
              <c:showLegendKey val="0"/>
              <c:showVal val="0"/>
              <c:showCatName val="0"/>
              <c:showSerName val="0"/>
              <c:showPercent val="1"/>
              <c:showBubbleSize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http://schemas.microsoft.com/office/drawing/2014/chart" uri="{C3380CC4-5D6E-409C-BE32-E72D297353CC}">
                  <c16:uniqueId val="{0000000B-5510-2A4A-A573-1DE3D49A3455}"/>
                </c:ext>
              </c:extLst>
            </c:dLbl>
            <c:spPr>
              <a:noFill/>
              <a:ln>
                <a:noFill/>
              </a:ln>
              <a:effectLst/>
            </c:spPr>
            <c:txPr>
              <a:bodyPr/>
              <a:lstStyle/>
              <a:p>
                <a:pPr>
                  <a:defRPr smtId="4294967295">
                    <a:solidFill>
                      <a:srgbClr val="FFFFFF"/>
                    </a:solidFill>
                  </a:defRPr>
                </a:pPr>
                <a:endParaRPr lang="en-US"/>
              </a:p>
            </c:txPr>
            <c:showLegendKey val="0"/>
            <c:showVal val="0"/>
            <c:showCatName val="0"/>
            <c:showSerName val="0"/>
            <c:showPercent val="1"/>
            <c:showBubbleSize val="0"/>
            <c:showLeaderLines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5="http://schemas.microsoft.com/office/drawing/2012/chart" uri="{CE6537A1-D6FC-4f65-9D91-7224C49458BB}"/>
            </c:extLst>
          </c:dLbls>
          <c:cat>
            <c:strRef>
              <c:f>Sheet1!$A$2:$A$7</c:f>
              <c:strCache>
                <c:ptCount val="6"/>
                <c:pt idx="0">
                  <c:v>Hardware</c:v>
                </c:pt>
                <c:pt idx="1">
                  <c:v>Software</c:v>
                </c:pt>
                <c:pt idx="2">
                  <c:v>Services</c:v>
                </c:pt>
                <c:pt idx="3">
                  <c:v>Consulting</c:v>
                </c:pt>
                <c:pt idx="4">
                  <c:v>Communications</c:v>
                </c:pt>
                <c:pt idx="5">
                  <c:v>Other</c:v>
                </c:pt>
              </c:strCache>
            </c:strRef>
          </c:cat>
          <c:val>
            <c:numRef>
              <c:f>Sheet1!$B$2:$B$7</c:f>
              <c:numCache>
                <c:formatCode>General</c:formatCode>
                <c:ptCount val="6"/>
                <c:pt idx="0">
                  <c:v>15</c:v>
                </c:pt>
                <c:pt idx="1">
                  <c:v>38</c:v>
                </c:pt>
                <c:pt idx="2">
                  <c:v>20</c:v>
                </c:pt>
                <c:pt idx="3">
                  <c:v>6</c:v>
                </c:pt>
                <c:pt idx="4">
                  <c:v>19</c:v>
                </c:pt>
                <c:pt idx="5">
                  <c:v>1</c:v>
                </c:pt>
              </c:numCache>
            </c:numRef>
          </c:val>
          <c:extLst>
            <c:ext xmlns:c16="http://schemas.microsoft.com/office/drawing/2014/chart" uri="{C3380CC4-5D6E-409C-BE32-E72D297353CC}">
              <c16:uniqueId val="{0000000C-5510-2A4A-A573-1DE3D49A3455}"/>
            </c:ext>
          </c:extLst>
        </c:ser>
        <c:dLbls>
          <c:showLegendKey val="0"/>
          <c:showVal val="0"/>
          <c:showCatName val="0"/>
          <c:showSerName val="0"/>
          <c:showPercent val="0"/>
          <c:showBubbleSize val="0"/>
          <c:showLeaderLines val="0"/>
        </c:dLbls>
        <c:firstSliceAng val="0"/>
        <c:holeSize val="50"/>
      </c:doughnutChart>
      <c:spPr>
        <a:noFill/>
        <a:ln w="25400">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smtId="4294967295">
              <a:solidFill>
                <a:srgbClr val="000000"/>
              </a:solidFill>
              <a:latin typeface="+mn-lt"/>
              <a:ea typeface="+mn-ea"/>
              <a:cs typeface="+mn-cs"/>
            </a:defRPr>
          </a:pPr>
          <a:endParaRPr lang="en-US"/>
        </a:p>
      </c:txPr>
    </c:legend>
    <c:plotVisOnly val="1"/>
    <c:dispBlanksAs val="gap"/>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News Count</c:v>
                </c:pt>
              </c:strCache>
            </c:strRef>
          </c:tx>
          <c:invertIfNegative val="1"/>
          <c:cat>
            <c:numRef>
              <c:f>Sheet1!$A$2</c:f>
              <c:numCache>
                <c:formatCode>General</c:formatCode>
                <c:ptCount val="1"/>
                <c:pt idx="0">
                  <c:v>2022</c:v>
                </c:pt>
              </c:numCache>
            </c:numRef>
          </c:cat>
          <c:val>
            <c:numRef>
              <c:f>Sheet1!$B$2</c:f>
              <c:numCache>
                <c:formatCode>General</c:formatCode>
                <c:ptCount val="1"/>
                <c:pt idx="0">
                  <c:v>1</c:v>
                </c:pt>
              </c:numCache>
            </c:numRef>
          </c:val>
          <c:extLst>
            <c:ext xmlns:c16="http://schemas.microsoft.com/office/drawing/2014/chart" uri="{C3380CC4-5D6E-409C-BE32-E72D297353CC}">
              <c16:uniqueId val="{00000000-9DC7-0744-8E7A-45960692C2D5}"/>
            </c:ext>
          </c:extLst>
        </c:ser>
        <c:dLbls>
          <c:showLegendKey val="0"/>
          <c:showVal val="0"/>
          <c:showCatName val="0"/>
          <c:showSerName val="0"/>
          <c:showPercent val="0"/>
          <c:showBubbleSize val="0"/>
        </c:dLbls>
        <c:gapWidth val="150"/>
        <c:axId val="1777399664"/>
        <c:axId val="1777398416"/>
      </c:barChart>
      <c:lineChart>
        <c:grouping val="standard"/>
        <c:varyColors val="0"/>
        <c:ser>
          <c:idx val="1"/>
          <c:order val="1"/>
          <c:tx>
            <c:strRef>
              <c:f>Sheet1!$C$1</c:f>
              <c:strCache>
                <c:ptCount val="1"/>
                <c:pt idx="0">
                  <c:v>Net Sentiment Score</c:v>
                </c:pt>
              </c:strCache>
            </c:strRef>
          </c:tx>
          <c:marker>
            <c:symbol val="none"/>
          </c:marker>
          <c:cat>
            <c:numRef>
              <c:f>Sheet1!$A$2</c:f>
              <c:numCache>
                <c:formatCode>General</c:formatCode>
                <c:ptCount val="1"/>
                <c:pt idx="0">
                  <c:v>2022</c:v>
                </c:pt>
              </c:numCache>
            </c:numRef>
          </c:cat>
          <c:val>
            <c:numRef>
              <c:f>Sheet1!$C$2</c:f>
              <c:numCache>
                <c:formatCode>General</c:formatCode>
                <c:ptCount val="1"/>
                <c:pt idx="0">
                  <c:v>1</c:v>
                </c:pt>
              </c:numCache>
            </c:numRef>
          </c:val>
          <c:smooth val="0"/>
          <c:extLst>
            <c:ext xmlns:c16="http://schemas.microsoft.com/office/drawing/2014/chart" uri="{C3380CC4-5D6E-409C-BE32-E72D297353CC}">
              <c16:uniqueId val="{00000001-9DC7-0744-8E7A-45960692C2D5}"/>
            </c:ext>
          </c:extLst>
        </c:ser>
        <c:dLbls>
          <c:showLegendKey val="0"/>
          <c:showVal val="0"/>
          <c:showCatName val="0"/>
          <c:showSerName val="0"/>
          <c:showPercent val="0"/>
          <c:showBubbleSize val="0"/>
        </c:dLbls>
        <c:marker val="1"/>
        <c:smooth val="0"/>
        <c:axId val="175136336"/>
        <c:axId val="175132176"/>
      </c:lineChart>
      <c:catAx>
        <c:axId val="1777399664"/>
        <c:scaling>
          <c:orientation val="minMax"/>
        </c:scaling>
        <c:delete val="0"/>
        <c:axPos val="b"/>
        <c:title>
          <c:tx>
            <c:rich>
              <a:bodyPr rot="0" spcFirstLastPara="1" vertOverflow="ellipsis" vert="horz" wrap="square" anchor="ctr" anchorCtr="1"/>
              <a:lstStyle/>
              <a:p>
                <a:pPr>
                  <a:defRPr sz="1330" b="0" i="0" u="none" strike="noStrike" kern="1200" baseline="0">
                    <a:solidFill>
                      <a:schemeClr val="tx1">
                        <a:lumMod val="65000"/>
                        <a:lumOff val="35000"/>
                      </a:schemeClr>
                    </a:solidFill>
                    <a:latin typeface="Calibri (Body)"/>
                    <a:ea typeface="+mn-ea"/>
                    <a:cs typeface="+mn-cs"/>
                  </a:defRPr>
                </a:pPr>
                <a:r>
                  <a:rPr lang="en-US" sz="1000" b="1" i="0" u="none" strike="noStrike" kern="1200" baseline="0">
                    <a:solidFill>
                      <a:srgbClr val="352354"/>
                    </a:solidFill>
                    <a:latin typeface="Calibri (Body)"/>
                    <a:ea typeface="+mn-ea"/>
                    <a:cs typeface="+mn-cs"/>
                  </a:rPr>
                  <a:t>Quarter</a:t>
                </a:r>
              </a:p>
            </c:rich>
          </c:tx>
          <c:overlay val="0"/>
          <c:spPr>
            <a:noFill/>
            <a:ln>
              <a:noFill/>
            </a:ln>
            <a:effectLst/>
          </c:sp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5400000" spcFirstLastPara="1" vertOverflow="ellipsis" vert="horz" wrap="square" anchor="ctr" anchorCtr="1"/>
          <a:lstStyle/>
          <a:p>
            <a:pPr algn="ctr">
              <a:defRPr lang="en-US" sz="1000" b="0" i="0" u="none" strike="noStrike" kern="1200" baseline="0" smtId="4294967295">
                <a:solidFill>
                  <a:schemeClr val="accent1"/>
                </a:solidFill>
                <a:latin typeface="Calibri (Body)"/>
                <a:ea typeface="+mn-ea"/>
                <a:cs typeface="+mn-cs"/>
              </a:defRPr>
            </a:pPr>
            <a:endParaRPr lang="en-US"/>
          </a:p>
        </c:txPr>
        <c:crossAx val="1777398416"/>
        <c:crosses val="autoZero"/>
        <c:auto val="0"/>
        <c:lblAlgn val="ctr"/>
        <c:lblOffset val="100"/>
        <c:noMultiLvlLbl val="0"/>
      </c:catAx>
      <c:valAx>
        <c:axId val="1777398416"/>
        <c:scaling>
          <c:orientation val="minMax"/>
        </c:scaling>
        <c:delete val="0"/>
        <c:axPos val="l"/>
        <c:title>
          <c:tx>
            <c:rich>
              <a:bodyPr rot="-5400000" spcFirstLastPara="1" vertOverflow="ellipsis" vert="horz" wrap="square" anchor="ctr" anchorCtr="1"/>
              <a:lstStyle/>
              <a:p>
                <a:pPr algn="ctr" rtl="0">
                  <a:defRPr lang="en-IN" sz="1000" b="1" i="0" u="none" strike="noStrike" kern="1200" baseline="0">
                    <a:solidFill>
                      <a:srgbClr val="000000"/>
                    </a:solidFill>
                    <a:latin typeface="Calibri (Body)"/>
                    <a:ea typeface="+mn-ea"/>
                    <a:cs typeface="+mn-cs"/>
                  </a:defRPr>
                </a:pPr>
                <a:r>
                  <a:rPr lang="en-IN" sz="1000" b="1" i="0" u="none" strike="noStrike" kern="1200" baseline="0">
                    <a:solidFill>
                      <a:srgbClr val="000000"/>
                    </a:solidFill>
                    <a:latin typeface="Calibri (Body)"/>
                    <a:ea typeface="+mn-ea"/>
                    <a:cs typeface="+mn-cs"/>
                  </a:rPr>
                  <a:t>News Count</a:t>
                </a:r>
              </a:p>
            </c:rich>
          </c:tx>
          <c:overlay val="0"/>
          <c:spPr>
            <a:noFill/>
            <a:ln>
              <a:noFill/>
            </a:ln>
            <a:effectLst/>
          </c:sp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lgn="ctr">
              <a:defRPr lang="en-US" sz="1000" b="0" i="0" u="none" strike="noStrike" kern="1200" baseline="0" smtId="4294967295">
                <a:solidFill>
                  <a:schemeClr val="accent1"/>
                </a:solidFill>
                <a:latin typeface="Calibri (Body)"/>
                <a:ea typeface="+mn-ea"/>
                <a:cs typeface="+mn-cs"/>
              </a:defRPr>
            </a:pPr>
            <a:endParaRPr lang="en-US"/>
          </a:p>
        </c:txPr>
        <c:crossAx val="1777399664"/>
        <c:crosses val="autoZero"/>
        <c:crossBetween val="between"/>
      </c:valAx>
      <c:valAx>
        <c:axId val="175132176"/>
        <c:scaling>
          <c:orientation val="minMax"/>
        </c:scaling>
        <c:delete val="0"/>
        <c:axPos val="r"/>
        <c:title>
          <c:tx>
            <c:rich>
              <a:bodyPr rot="5400000" spcFirstLastPara="1" vertOverflow="ellipsis" vert="horz" wrap="square" anchor="ctr" anchorCtr="1"/>
              <a:lstStyle/>
              <a:p>
                <a:pPr algn="ctr" rtl="0">
                  <a:defRPr lang="en-IN" sz="1000" b="1" i="0" u="none" strike="noStrike" kern="1200" baseline="0">
                    <a:solidFill>
                      <a:srgbClr val="000000"/>
                    </a:solidFill>
                    <a:latin typeface="Calibri (Body)"/>
                    <a:ea typeface="+mn-ea"/>
                    <a:cs typeface="+mn-cs"/>
                  </a:defRPr>
                </a:pPr>
                <a:r>
                  <a:rPr lang="en-IN" sz="1000" b="1" i="0" u="none" strike="noStrike" kern="1200" baseline="0">
                    <a:solidFill>
                      <a:srgbClr val="000000"/>
                    </a:solidFill>
                    <a:latin typeface="Calibri (Body)"/>
                    <a:ea typeface="+mn-ea"/>
                    <a:cs typeface="+mn-cs"/>
                  </a:rPr>
                  <a:t>Net Sentiment Score</a:t>
                </a:r>
              </a:p>
            </c:rich>
          </c:tx>
          <c:layout>
            <c:manualLayout>
              <c:xMode val="edge"/>
              <c:yMode val="edge"/>
              <c:x val="0.9771541953086853"/>
              <c:y val="0.32836988568305969"/>
            </c:manualLayout>
          </c:layout>
          <c:overlay val="0"/>
          <c:spPr>
            <a:noFill/>
            <a:ln>
              <a:noFill/>
            </a:ln>
            <a:effectLst/>
          </c:sp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lgn="ctr">
              <a:defRPr lang="en-US" sz="1000" b="0" i="0" u="none" strike="noStrike" kern="1200" baseline="0" smtId="4294967295">
                <a:solidFill>
                  <a:schemeClr val="accent1"/>
                </a:solidFill>
                <a:latin typeface="Calibri (Body)"/>
                <a:ea typeface="+mn-ea"/>
                <a:cs typeface="+mn-cs"/>
              </a:defRPr>
            </a:pPr>
            <a:endParaRPr lang="en-US"/>
          </a:p>
        </c:txPr>
        <c:crossAx val="175136336"/>
        <c:crosses val="max"/>
        <c:crossBetween val="between"/>
      </c:valAx>
      <c:catAx>
        <c:axId val="175136336"/>
        <c:scaling>
          <c:orientation val="minMax"/>
        </c:scaling>
        <c:delete val="1"/>
        <c:axPos val="b"/>
        <c:numFmt formatCode="General" sourceLinked="1"/>
        <c:majorTickMark val="out"/>
        <c:minorTickMark val="none"/>
        <c:tickLblPos val="nextTo"/>
        <c:crossAx val="175132176"/>
        <c:crosses val="autoZero"/>
        <c:auto val="0"/>
        <c:lblAlgn val="ctr"/>
        <c:lblOffset val="100"/>
        <c:noMultiLvlLbl val="0"/>
      </c:cat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smtId="4294967295">
              <a:solidFill>
                <a:srgbClr val="000000"/>
              </a:solidFill>
              <a:latin typeface="Calibri (Body)"/>
              <a:ea typeface="+mn-ea"/>
              <a:cs typeface="+mn-cs"/>
            </a:defRPr>
          </a:pPr>
          <a:endParaRPr lang="en-US"/>
        </a:p>
      </c:txPr>
    </c:legend>
    <c:plotVisOnly val="1"/>
    <c:dispBlanksAs val="gap"/>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860168069601059E-2"/>
          <c:y val="3.0946804210543633E-2"/>
          <c:w val="0.90875464677810669"/>
          <c:h val="0.89685654640197754"/>
        </c:manualLayout>
      </c:layout>
      <c:barChart>
        <c:barDir val="col"/>
        <c:grouping val="clustered"/>
        <c:varyColors val="0"/>
        <c:ser>
          <c:idx val="0"/>
          <c:order val="0"/>
          <c:tx>
            <c:strRef>
              <c:f>Sheet1!$B$1</c:f>
              <c:strCache>
                <c:ptCount val="1"/>
                <c:pt idx="0">
                  <c:v>Year</c:v>
                </c:pt>
              </c:strCache>
            </c:strRef>
          </c:tx>
          <c:invertIfNegative val="1"/>
          <c:dLbls>
            <c:spPr>
              <a:noFill/>
              <a:ln>
                <a:noFill/>
              </a:ln>
              <a:effectLst/>
            </c:spPr>
            <c:showLegendKey val="0"/>
            <c:showVal val="1"/>
            <c:showCatName val="0"/>
            <c:showSerName val="0"/>
            <c:showPercent val="0"/>
            <c:showBubbleSize val="0"/>
            <c:showLeaderLines val="0"/>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5="http://schemas.microsoft.com/office/drawing/2012/chart" uri="{CE6537A1-D6FC-4f65-9D91-7224C49458BB}">
                <c15:showLeaderLines val="0"/>
              </c:ext>
            </c:extLst>
          </c:dLbls>
          <c:cat>
            <c:numRef>
              <c:f>Sheet1!$A$2</c:f>
              <c:numCache>
                <c:formatCode>General</c:formatCode>
                <c:ptCount val="1"/>
                <c:pt idx="0">
                  <c:v>2020</c:v>
                </c:pt>
              </c:numCache>
            </c:numRef>
          </c:cat>
          <c:val>
            <c:numRef>
              <c:f>Sheet1!$B$2</c:f>
              <c:numCache>
                <c:formatCode>#,##0</c:formatCode>
                <c:ptCount val="1"/>
                <c:pt idx="0">
                  <c:v>1</c:v>
                </c:pt>
              </c:numCache>
            </c:numRef>
          </c:val>
          <c:extLst>
            <c:ext xmlns:c16="http://schemas.microsoft.com/office/drawing/2014/chart" uri="{C3380CC4-5D6E-409C-BE32-E72D297353CC}">
              <c16:uniqueId val="{00000000-C101-404E-A711-FE85E93B106C}"/>
            </c:ext>
          </c:extLst>
        </c:ser>
        <c:dLbls>
          <c:showLegendKey val="0"/>
          <c:showVal val="0"/>
          <c:showCatName val="0"/>
          <c:showSerName val="0"/>
          <c:showPercent val="0"/>
          <c:showBubbleSize val="0"/>
        </c:dLbls>
        <c:gapWidth val="150"/>
        <c:axId val="64083200"/>
        <c:axId val="64079040"/>
      </c:barChart>
      <c:catAx>
        <c:axId val="64083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smtId="4294967295">
                <a:solidFill>
                  <a:schemeClr val="bg2">
                    <a:lumMod val="10000"/>
                  </a:schemeClr>
                </a:solidFill>
                <a:latin typeface="+mn-lt"/>
                <a:ea typeface="+mn-ea"/>
                <a:cs typeface="+mn-cs"/>
              </a:defRPr>
            </a:pPr>
            <a:endParaRPr lang="en-US"/>
          </a:p>
        </c:txPr>
        <c:crossAx val="64079040"/>
        <c:crosses val="autoZero"/>
        <c:auto val="0"/>
        <c:lblAlgn val="ctr"/>
        <c:lblOffset val="100"/>
        <c:noMultiLvlLbl val="0"/>
      </c:catAx>
      <c:valAx>
        <c:axId val="64079040"/>
        <c:scaling>
          <c:orientation val="minMax"/>
        </c:scaling>
        <c:delete val="0"/>
        <c:axPos val="l"/>
        <c:majorGridlines>
          <c:spPr>
            <a:ln w="9525" cap="flat" cmpd="sng" algn="ctr">
              <a:solidFill>
                <a:schemeClr val="bg1">
                  <a:lumMod val="85000"/>
                  <a:alpha val="27000"/>
                </a:schemeClr>
              </a:solidFill>
              <a:round/>
            </a:ln>
            <a:effectLst/>
          </c:spPr>
        </c:majorGridlines>
        <c:title>
          <c:tx>
            <c:rich>
              <a:bodyPr rot="-5400000" spcFirstLastPara="1" vertOverflow="ellipsis" vert="horz" wrap="square" anchor="ctr" anchorCtr="1"/>
              <a:lstStyle/>
              <a:p>
                <a:pPr>
                  <a:defRPr sz="1200" b="0" i="0" u="none" strike="noStrike" kern="1200" baseline="0">
                    <a:solidFill>
                      <a:schemeClr val="bg2">
                        <a:lumMod val="10000"/>
                      </a:schemeClr>
                    </a:solidFill>
                    <a:latin typeface="+mn-lt"/>
                    <a:ea typeface="+mn-ea"/>
                    <a:cs typeface="+mn-cs"/>
                  </a:defRPr>
                </a:pPr>
                <a:r>
                  <a:rPr lang="en-IN" sz="1200">
                    <a:solidFill>
                      <a:schemeClr val="bg2">
                        <a:lumMod val="10000"/>
                      </a:schemeClr>
                    </a:solidFill>
                  </a:rPr>
                  <a:t>Deal Volume </a:t>
                </a:r>
              </a:p>
            </c:rich>
          </c:tx>
          <c:layout>
            <c:manualLayout>
              <c:xMode val="edge"/>
              <c:yMode val="edge"/>
              <c:x val="5.6160739623010159E-3"/>
              <c:y val="0.36268323659896851"/>
            </c:manualLayout>
          </c:layout>
          <c:overlay val="0"/>
          <c:spPr>
            <a:noFill/>
            <a:ln>
              <a:noFill/>
            </a:ln>
            <a:effectLst/>
          </c:spPr>
        </c:title>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smtId="4294967295">
                <a:solidFill>
                  <a:schemeClr val="bg2">
                    <a:lumMod val="10000"/>
                  </a:schemeClr>
                </a:solidFill>
                <a:latin typeface="+mn-lt"/>
                <a:ea typeface="+mn-ea"/>
                <a:cs typeface="+mn-cs"/>
              </a:defRPr>
            </a:pPr>
            <a:endParaRPr lang="en-US"/>
          </a:p>
        </c:txPr>
        <c:crossAx val="64083200"/>
        <c:crosses val="autoZero"/>
        <c:crossBetween val="between"/>
      </c:valAx>
      <c:spPr>
        <a:noFill/>
        <a:ln>
          <a:noFill/>
        </a:ln>
        <a:effectLst/>
      </c:spPr>
    </c:plotArea>
    <c:plotVisOnly val="1"/>
    <c:dispBlanksAs val="gap"/>
    <c:extLst xmlns:m="http://schemas.openxmlformats.org/officeDocument/2006/math" xmlns:w="http://schemas.openxmlformats.org/wordprocessingml/2006/main" xmlns:xml="http://www.w3.org/XML/1998/namespace" xmlns:wp="http://schemas.openxmlformats.org/drawingml/2006/wordprocessingDrawing" xmlns:a14="http://schemas.microsoft.com/office/drawing/2010/main">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50443" y="0"/>
            <a:ext cx="2945659" cy="498056"/>
          </a:xfrm>
          <a:prstGeom prst="rect">
            <a:avLst/>
          </a:prstGeom>
        </p:spPr>
        <p:txBody>
          <a:bodyPr vert="horz" lIns="91440" tIns="45720" rIns="91440" bIns="45720" rtlCol="0"/>
          <a:lstStyle>
            <a:lvl1pPr algn="r">
              <a:defRPr sz="1200"/>
            </a:lvl1pPr>
          </a:lstStyle>
          <a:p>
            <a:fld id="{64AF1D4F-29BD-498D-AA00-A0A0C450C086}" type="datetimeFigureOut">
              <a:rPr lang="en-US" smtClean="0"/>
              <a:t>2025-02-03</a:t>
            </a:fld>
            <a:endParaRPr lang="en-US"/>
          </a:p>
        </p:txBody>
      </p:sp>
      <p:sp>
        <p:nvSpPr>
          <p:cNvPr id="4" name="Footer Placeholder 3"/>
          <p:cNvSpPr>
            <a:spLocks noGrp="1"/>
          </p:cNvSpPr>
          <p:nvPr>
            <p:ph type="ftr" sz="quarter" idx="2"/>
          </p:nvPr>
        </p:nvSpPr>
        <p:spPr>
          <a:xfrm>
            <a:off x="0" y="9428584"/>
            <a:ext cx="2945659" cy="49805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50443" y="9428584"/>
            <a:ext cx="2945659" cy="498055"/>
          </a:xfrm>
          <a:prstGeom prst="rect">
            <a:avLst/>
          </a:prstGeom>
        </p:spPr>
        <p:txBody>
          <a:bodyPr vert="horz" lIns="91440" tIns="45720" rIns="91440" bIns="45720" rtlCol="0" anchor="b"/>
          <a:lstStyle>
            <a:lvl1pPr algn="r">
              <a:defRPr sz="1200"/>
            </a:lvl1pPr>
          </a:lstStyle>
          <a:p>
            <a:fld id="{89515A02-2A55-483E-BC39-362EC48587A4}" type="slidenum">
              <a:rPr lang="en-US" smtClean="0"/>
              <a:t>‹#›</a:t>
            </a:fld>
            <a:endParaRPr lang="en-US"/>
          </a:p>
        </p:txBody>
      </p:sp>
    </p:spTree>
    <p:extLst>
      <p:ext uri="{BB962C8B-B14F-4D97-AF65-F5344CB8AC3E}">
        <p14:creationId xmlns:p14="http://schemas.microsoft.com/office/powerpoint/2010/main" val="173992798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2.png>
</file>

<file path=ppt/media/image3.jpe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8056"/>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50443" y="0"/>
            <a:ext cx="2945659" cy="498056"/>
          </a:xfrm>
          <a:prstGeom prst="rect">
            <a:avLst/>
          </a:prstGeom>
        </p:spPr>
        <p:txBody>
          <a:bodyPr vert="horz" lIns="91440" tIns="45720" rIns="91440" bIns="45720" rtlCol="0"/>
          <a:lstStyle>
            <a:lvl1pPr algn="r">
              <a:defRPr sz="1200"/>
            </a:lvl1pPr>
          </a:lstStyle>
          <a:p>
            <a:fld id="{99D6AC1D-44E0-4C67-8B00-F6630FB6F6DD}" type="datetimeFigureOut">
              <a:rPr lang="en-US" smtClean="0"/>
              <a:t>2025-02-03</a:t>
            </a:fld>
            <a:endParaRPr lang="en-US"/>
          </a:p>
        </p:txBody>
      </p:sp>
      <p:sp>
        <p:nvSpPr>
          <p:cNvPr id="4" name="Slide Image Placeholder 3"/>
          <p:cNvSpPr>
            <a:spLocks noGrp="1" noRot="1" noChangeAspect="1"/>
          </p:cNvSpPr>
          <p:nvPr>
            <p:ph type="sldImg" idx="2"/>
          </p:nvPr>
        </p:nvSpPr>
        <p:spPr>
          <a:xfrm>
            <a:off x="422275" y="1241425"/>
            <a:ext cx="5953125" cy="3349625"/>
          </a:xfrm>
          <a:prstGeom prst="rect">
            <a:avLst/>
          </a:prstGeom>
          <a:noFill/>
          <a:ln w="12700">
            <a:solidFill>
              <a:prstClr val="black"/>
            </a:solidFill>
          </a:ln>
        </p:spPr>
      </p:sp>
      <p:sp>
        <p:nvSpPr>
          <p:cNvPr id="5" name="Notes Placeholder 4"/>
          <p:cNvSpPr>
            <a:spLocks noGrp="1"/>
          </p:cNvSpPr>
          <p:nvPr>
            <p:ph type="body" sz="quarter" idx="3"/>
          </p:nvPr>
        </p:nvSpPr>
        <p:spPr>
          <a:xfrm>
            <a:off x="679768" y="4777194"/>
            <a:ext cx="5438140" cy="390861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428584"/>
            <a:ext cx="2945659" cy="49805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50443" y="9428584"/>
            <a:ext cx="2945659" cy="498055"/>
          </a:xfrm>
          <a:prstGeom prst="rect">
            <a:avLst/>
          </a:prstGeom>
        </p:spPr>
        <p:txBody>
          <a:bodyPr vert="horz" lIns="91440" tIns="45720" rIns="91440" bIns="45720" rtlCol="0" anchor="b"/>
          <a:lstStyle>
            <a:lvl1pPr algn="r">
              <a:defRPr sz="1200"/>
            </a:lvl1pPr>
          </a:lstStyle>
          <a:p>
            <a:fld id="{A9CBF50F-B5F2-44CB-9F37-ED5213A8206B}" type="slidenum">
              <a:rPr lang="en-US" smtClean="0"/>
              <a:t>‹#›</a:t>
            </a:fld>
            <a:endParaRPr lang="en-US"/>
          </a:p>
        </p:txBody>
      </p:sp>
    </p:spTree>
    <p:extLst>
      <p:ext uri="{BB962C8B-B14F-4D97-AF65-F5344CB8AC3E}">
        <p14:creationId xmlns:p14="http://schemas.microsoft.com/office/powerpoint/2010/main" val="38732180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b="0"/>
          </a:p>
        </p:txBody>
      </p:sp>
      <p:sp>
        <p:nvSpPr>
          <p:cNvPr id="4" name="Slide Number Placeholder 3"/>
          <p:cNvSpPr>
            <a:spLocks noGrp="1"/>
          </p:cNvSpPr>
          <p:nvPr>
            <p:ph type="sldNum" sz="quarter" idx="5"/>
          </p:nvPr>
        </p:nvSpPr>
        <p:spPr/>
        <p:txBody>
          <a:bodyPr/>
          <a:lstStyle/>
          <a:p>
            <a:fld id="{BF48BC3E-32AB-4649-AB48-2FBE89E86788}" type="slidenum">
              <a:rPr lang="en-GB" smtClean="0"/>
              <a:t>4</a:t>
            </a:fld>
            <a:endParaRPr lang="en-GB"/>
          </a:p>
        </p:txBody>
      </p:sp>
    </p:spTree>
    <p:extLst>
      <p:ext uri="{BB962C8B-B14F-4D97-AF65-F5344CB8AC3E}">
        <p14:creationId xmlns:p14="http://schemas.microsoft.com/office/powerpoint/2010/main" val="918011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b="0"/>
          </a:p>
        </p:txBody>
      </p:sp>
      <p:sp>
        <p:nvSpPr>
          <p:cNvPr id="4" name="Slide Number Placeholder 3"/>
          <p:cNvSpPr>
            <a:spLocks noGrp="1"/>
          </p:cNvSpPr>
          <p:nvPr>
            <p:ph type="sldNum" sz="quarter" idx="5"/>
          </p:nvPr>
        </p:nvSpPr>
        <p:spPr/>
        <p:txBody>
          <a:bodyPr/>
          <a:lstStyle/>
          <a:p>
            <a:fld id="{BF48BC3E-32AB-4649-AB48-2FBE89E86788}" type="slidenum">
              <a:rPr lang="en-GB" smtClean="0"/>
              <a:t>5</a:t>
            </a:fld>
            <a:endParaRPr lang="en-GB"/>
          </a:p>
        </p:txBody>
      </p:sp>
    </p:spTree>
    <p:extLst>
      <p:ext uri="{BB962C8B-B14F-4D97-AF65-F5344CB8AC3E}">
        <p14:creationId xmlns:p14="http://schemas.microsoft.com/office/powerpoint/2010/main" val="41778749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a:defRPr/>
            </a:pPr>
            <a:fld id="{4C6FF05E-F085-3644-AAB6-EFB17ECE99A8}" type="slidenum">
              <a:rPr lang="en-US" smtClean="0"/>
              <a:pPr>
                <a:defRPr/>
              </a:pPr>
              <a:t>14</a:t>
            </a:fld>
            <a:endParaRPr lang="en-US"/>
          </a:p>
        </p:txBody>
      </p:sp>
    </p:spTree>
    <p:extLst>
      <p:ext uri="{BB962C8B-B14F-4D97-AF65-F5344CB8AC3E}">
        <p14:creationId xmlns:p14="http://schemas.microsoft.com/office/powerpoint/2010/main" val="18786714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b="1"/>
          </a:p>
        </p:txBody>
      </p:sp>
      <p:sp>
        <p:nvSpPr>
          <p:cNvPr id="4" name="Slide Number Placeholder 3"/>
          <p:cNvSpPr>
            <a:spLocks noGrp="1"/>
          </p:cNvSpPr>
          <p:nvPr>
            <p:ph type="sldNum" sz="quarter" idx="5"/>
          </p:nvPr>
        </p:nvSpPr>
        <p:spPr/>
        <p:txBody>
          <a:bodyPr/>
          <a:lstStyle/>
          <a:p>
            <a:fld id="{BF48BC3E-32AB-4649-AB48-2FBE89E86788}" type="slidenum">
              <a:rPr lang="en-GB" smtClean="0"/>
              <a:t>15</a:t>
            </a:fld>
            <a:endParaRPr lang="en-GB"/>
          </a:p>
        </p:txBody>
      </p:sp>
    </p:spTree>
    <p:extLst>
      <p:ext uri="{BB962C8B-B14F-4D97-AF65-F5344CB8AC3E}">
        <p14:creationId xmlns:p14="http://schemas.microsoft.com/office/powerpoint/2010/main" val="2612155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b="1"/>
          </a:p>
        </p:txBody>
      </p:sp>
      <p:sp>
        <p:nvSpPr>
          <p:cNvPr id="4" name="Slide Number Placeholder 3"/>
          <p:cNvSpPr>
            <a:spLocks noGrp="1"/>
          </p:cNvSpPr>
          <p:nvPr>
            <p:ph type="sldNum" sz="quarter" idx="5"/>
          </p:nvPr>
        </p:nvSpPr>
        <p:spPr/>
        <p:txBody>
          <a:bodyPr/>
          <a:lstStyle/>
          <a:p>
            <a:fld id="{BF48BC3E-32AB-4649-AB48-2FBE89E86788}" type="slidenum">
              <a:rPr lang="en-GB" smtClean="0"/>
              <a:t>17</a:t>
            </a:fld>
            <a:endParaRPr lang="en-GB"/>
          </a:p>
        </p:txBody>
      </p:sp>
    </p:spTree>
    <p:extLst>
      <p:ext uri="{BB962C8B-B14F-4D97-AF65-F5344CB8AC3E}">
        <p14:creationId xmlns:p14="http://schemas.microsoft.com/office/powerpoint/2010/main" val="885455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b="1"/>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ct val="0"/>
              </a:spcBef>
              <a:spcAft>
                <a:spcPct val="0"/>
              </a:spcAft>
              <a:buClrTx/>
              <a:buSzTx/>
              <a:buFontTx/>
              <a:buNone/>
              <a:defRPr/>
            </a:pPr>
            <a:fld id="{BF48BC3E-32AB-4649-AB48-2FBE89E86788}" type="slidenum">
              <a:rPr kumimoji="0" lang="en-GB"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914400" rtl="0" eaLnBrk="1" fontAlgn="auto" latinLnBrk="0" hangingPunct="1">
                <a:lnSpc>
                  <a:spcPct val="100000"/>
                </a:lnSpc>
                <a:spcBef>
                  <a:spcPct val="0"/>
                </a:spcBef>
                <a:spcAft>
                  <a:spcPct val="0"/>
                </a:spcAft>
                <a:buClrTx/>
                <a:buSzTx/>
                <a:buFontTx/>
                <a:buNone/>
                <a:defRPr/>
              </a:pPr>
              <a:t>18</a:t>
            </a:fld>
            <a:endParaRPr kumimoji="0" lang="en-GB"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1765526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9CBF50F-B5F2-44CB-9F37-ED5213A8206B}" type="slidenum">
              <a:rPr lang="en-US" smtClean="0"/>
              <a:t>24</a:t>
            </a:fld>
            <a:endParaRPr lang="en-US"/>
          </a:p>
        </p:txBody>
      </p:sp>
    </p:spTree>
    <p:extLst>
      <p:ext uri="{BB962C8B-B14F-4D97-AF65-F5344CB8AC3E}">
        <p14:creationId xmlns:p14="http://schemas.microsoft.com/office/powerpoint/2010/main" val="425607465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72.xml.rels><?xml version="1.0" encoding="UTF-8" standalone="yes"?>
<Relationships xmlns="http://schemas.openxmlformats.org/package/2006/relationships"><Relationship Id="rId3" Type="http://schemas.openxmlformats.org/officeDocument/2006/relationships/hyperlink" Target="https://beta2.globaldata.com/industries-we-cover/globaldata-intelligence-centers/" TargetMode="External"/><Relationship Id="rId2" Type="http://schemas.openxmlformats.org/officeDocument/2006/relationships/image" Target="../media/image2.png"/><Relationship Id="rId1" Type="http://schemas.openxmlformats.org/officeDocument/2006/relationships/slideMaster" Target="../slideMasters/slideMaster5.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_rels/slideLayout7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Master" Target="../slideMasters/slideMaster5.xml"/></Relationships>
</file>

<file path=ppt/slideLayouts/_rels/slideLayout75.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10.png"/><Relationship Id="rId7"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Master" Target="../slideMasters/slideMaster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spTree>
      <p:nvGrpSpPr>
        <p:cNvPr id="1" name=""/>
        <p:cNvGrpSpPr/>
        <p:nvPr/>
      </p:nvGrpSpPr>
      <p:grpSpPr>
        <a:xfrm>
          <a:off x="0" y="0"/>
          <a:ext cx="0" cy="0"/>
          <a:chOff x="0" y="0"/>
          <a:chExt cx="0" cy="0"/>
        </a:xfrm>
      </p:grpSpPr>
      <p:pic>
        <p:nvPicPr>
          <p:cNvPr id="61" name="Picture 60" descr="A group of people sitting on the ground&#10;&#10;Description automatically generated with low confidence">
            <a:extLst>
              <a:ext uri="{FF2B5EF4-FFF2-40B4-BE49-F238E27FC236}">
                <a16:creationId xmlns:a16="http://schemas.microsoft.com/office/drawing/2014/main" id="{3B14F059-0D51-4ABF-B9A1-CF12FA6F1A48}"/>
              </a:ext>
            </a:extLst>
          </p:cNvPr>
          <p:cNvPicPr>
            <a:picLocks noChangeAspect="1"/>
          </p:cNvPicPr>
          <p:nvPr userDrawn="1"/>
        </p:nvPicPr>
        <p:blipFill>
          <a:blip r:embed="rId2">
            <a:extLst>
              <a:ext uri="{28A0092B-C50C-407E-A947-70E740481C1C}">
                <a14:useLocalDpi xmlns:a14="http://schemas.microsoft.com/office/drawing/2010/main" val="0"/>
              </a:ext>
            </a:extLst>
          </a:blip>
          <a:srcRect l="12623" r="19870"/>
          <a:stretch>
            <a:fillRect/>
          </a:stretch>
        </p:blipFill>
        <p:spPr>
          <a:xfrm>
            <a:off x="3450589" y="0"/>
            <a:ext cx="8779053" cy="6858000"/>
          </a:xfrm>
          <a:prstGeom prst="rect">
            <a:avLst/>
          </a:prstGeom>
        </p:spPr>
      </p:pic>
      <p:sp>
        <p:nvSpPr>
          <p:cNvPr id="25" name="Rectangle 24"/>
          <p:cNvSpPr/>
          <p:nvPr userDrawn="1"/>
        </p:nvSpPr>
        <p:spPr>
          <a:xfrm>
            <a:off x="931902" y="836712"/>
            <a:ext cx="5184576" cy="518457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solidFill>
                <a:schemeClr val="bg1"/>
              </a:solidFill>
            </a:endParaRPr>
          </a:p>
        </p:txBody>
      </p:sp>
      <p:sp>
        <p:nvSpPr>
          <p:cNvPr id="27" name="Text Placeholder 4">
            <a:extLst>
              <a:ext uri="{FF2B5EF4-FFF2-40B4-BE49-F238E27FC236}">
                <a16:creationId xmlns:a16="http://schemas.microsoft.com/office/drawing/2014/main" id="{0F70ED26-1BB2-494A-9F9B-C77E25337F05}"/>
              </a:ext>
            </a:extLst>
          </p:cNvPr>
          <p:cNvSpPr>
            <a:spLocks noGrp="1"/>
          </p:cNvSpPr>
          <p:nvPr>
            <p:ph type="body" sz="quarter" idx="15" hasCustomPrompt="1"/>
          </p:nvPr>
        </p:nvSpPr>
        <p:spPr>
          <a:xfrm>
            <a:off x="1263828" y="2192650"/>
            <a:ext cx="4481364" cy="1903527"/>
          </a:xfrm>
          <a:prstGeom prst="rect">
            <a:avLst/>
          </a:prstGeom>
        </p:spPr>
        <p:txBody>
          <a:bodyPr lIns="0" anchor="b"/>
          <a:lstStyle>
            <a:lvl1pPr marL="0" indent="0">
              <a:lnSpc>
                <a:spcPct val="100000"/>
              </a:lnSpc>
              <a:spcBef>
                <a:spcPct val="0"/>
              </a:spcBef>
              <a:buNone/>
              <a:defRPr sz="4400" b="0">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46" name="Vertical Text Placeholder 2"/>
          <p:cNvSpPr>
            <a:spLocks noGrp="1"/>
          </p:cNvSpPr>
          <p:nvPr>
            <p:ph type="body" orient="vert" idx="26" hasCustomPrompt="1"/>
          </p:nvPr>
        </p:nvSpPr>
        <p:spPr>
          <a:xfrm>
            <a:off x="1259728" y="5462756"/>
            <a:ext cx="4481364" cy="266052"/>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2"/>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marL="0" marR="0" lvl="0" indent="0" algn="l" defTabSz="914400" rtl="0" eaLnBrk="0" fontAlgn="base" latinLnBrk="0" hangingPunct="0">
              <a:lnSpc>
                <a:spcPct val="100000"/>
              </a:lnSpc>
              <a:spcBef>
                <a:spcPct val="20000"/>
              </a:spcBef>
              <a:spcAft>
                <a:spcPct val="0"/>
              </a:spcAft>
              <a:buClrTx/>
              <a:buSzTx/>
              <a:buFont typeface="Arial"/>
              <a:buNone/>
              <a:defRPr/>
            </a:pPr>
            <a:r>
              <a:rPr lang="en-US"/>
              <a:t>Date, 2022</a:t>
            </a:r>
          </a:p>
          <a:p>
            <a:pPr lvl="0"/>
            <a:endParaRPr lang="en-US"/>
          </a:p>
        </p:txBody>
      </p:sp>
      <p:grpSp>
        <p:nvGrpSpPr>
          <p:cNvPr id="24" name="Group 23">
            <a:extLst>
              <a:ext uri="{FF2B5EF4-FFF2-40B4-BE49-F238E27FC236}">
                <a16:creationId xmlns:a16="http://schemas.microsoft.com/office/drawing/2014/main" id="{05188389-319A-4589-93DA-98BE9BDA8611}"/>
              </a:ext>
            </a:extLst>
          </p:cNvPr>
          <p:cNvGrpSpPr/>
          <p:nvPr userDrawn="1"/>
        </p:nvGrpSpPr>
        <p:grpSpPr>
          <a:xfrm>
            <a:off x="1259728" y="1171245"/>
            <a:ext cx="1922431" cy="375904"/>
            <a:chOff x="-1538288" y="8450263"/>
            <a:chExt cx="1778001" cy="347663"/>
          </a:xfrm>
          <a:solidFill>
            <a:schemeClr val="accent1"/>
          </a:solidFill>
        </p:grpSpPr>
        <p:sp>
          <p:nvSpPr>
            <p:cNvPr id="26" name="Freeform 22">
              <a:extLst>
                <a:ext uri="{FF2B5EF4-FFF2-40B4-BE49-F238E27FC236}">
                  <a16:creationId xmlns:a16="http://schemas.microsoft.com/office/drawing/2014/main" id="{F69FAB81-EBA9-4211-B566-C7EFA6B1BCD3}"/>
                </a:ext>
              </a:extLst>
            </p:cNvPr>
            <p:cNvSpPr>
              <a:spLocks noEditPoints="1"/>
            </p:cNvSpPr>
            <p:nvPr/>
          </p:nvSpPr>
          <p:spPr bwMode="auto">
            <a:xfrm>
              <a:off x="-203200" y="8559801"/>
              <a:ext cx="149225" cy="146050"/>
            </a:xfrm>
            <a:custGeom>
              <a:avLst/>
              <a:gdLst>
                <a:gd name="T0" fmla="*/ 109 w 114"/>
                <a:gd name="T1" fmla="*/ 3 h 112"/>
                <a:gd name="T2" fmla="*/ 97 w 114"/>
                <a:gd name="T3" fmla="*/ 3 h 112"/>
                <a:gd name="T4" fmla="*/ 93 w 114"/>
                <a:gd name="T5" fmla="*/ 7 h 112"/>
                <a:gd name="T6" fmla="*/ 93 w 114"/>
                <a:gd name="T7" fmla="*/ 16 h 112"/>
                <a:gd name="T8" fmla="*/ 55 w 114"/>
                <a:gd name="T9" fmla="*/ 0 h 112"/>
                <a:gd name="T10" fmla="*/ 0 w 114"/>
                <a:gd name="T11" fmla="*/ 56 h 112"/>
                <a:gd name="T12" fmla="*/ 55 w 114"/>
                <a:gd name="T13" fmla="*/ 112 h 112"/>
                <a:gd name="T14" fmla="*/ 93 w 114"/>
                <a:gd name="T15" fmla="*/ 97 h 112"/>
                <a:gd name="T16" fmla="*/ 93 w 114"/>
                <a:gd name="T17" fmla="*/ 105 h 112"/>
                <a:gd name="T18" fmla="*/ 97 w 114"/>
                <a:gd name="T19" fmla="*/ 109 h 112"/>
                <a:gd name="T20" fmla="*/ 109 w 114"/>
                <a:gd name="T21" fmla="*/ 109 h 112"/>
                <a:gd name="T22" fmla="*/ 114 w 114"/>
                <a:gd name="T23" fmla="*/ 105 h 112"/>
                <a:gd name="T24" fmla="*/ 114 w 114"/>
                <a:gd name="T25" fmla="*/ 7 h 112"/>
                <a:gd name="T26" fmla="*/ 109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09" y="3"/>
                  </a:moveTo>
                  <a:cubicBezTo>
                    <a:pt x="97" y="3"/>
                    <a:pt x="97" y="3"/>
                    <a:pt x="97" y="3"/>
                  </a:cubicBezTo>
                  <a:cubicBezTo>
                    <a:pt x="95" y="3"/>
                    <a:pt x="93" y="5"/>
                    <a:pt x="93" y="7"/>
                  </a:cubicBezTo>
                  <a:cubicBezTo>
                    <a:pt x="93" y="16"/>
                    <a:pt x="93" y="16"/>
                    <a:pt x="93" y="16"/>
                  </a:cubicBezTo>
                  <a:cubicBezTo>
                    <a:pt x="85" y="8"/>
                    <a:pt x="73" y="0"/>
                    <a:pt x="55" y="0"/>
                  </a:cubicBezTo>
                  <a:cubicBezTo>
                    <a:pt x="24" y="0"/>
                    <a:pt x="0" y="25"/>
                    <a:pt x="0" y="56"/>
                  </a:cubicBezTo>
                  <a:cubicBezTo>
                    <a:pt x="0" y="88"/>
                    <a:pt x="24" y="112"/>
                    <a:pt x="55" y="112"/>
                  </a:cubicBezTo>
                  <a:cubicBezTo>
                    <a:pt x="73" y="112"/>
                    <a:pt x="85" y="105"/>
                    <a:pt x="93" y="97"/>
                  </a:cubicBezTo>
                  <a:cubicBezTo>
                    <a:pt x="93" y="105"/>
                    <a:pt x="93" y="105"/>
                    <a:pt x="93" y="105"/>
                  </a:cubicBezTo>
                  <a:cubicBezTo>
                    <a:pt x="93" y="108"/>
                    <a:pt x="95" y="109"/>
                    <a:pt x="97" y="109"/>
                  </a:cubicBezTo>
                  <a:cubicBezTo>
                    <a:pt x="109" y="109"/>
                    <a:pt x="109" y="109"/>
                    <a:pt x="109" y="109"/>
                  </a:cubicBezTo>
                  <a:cubicBezTo>
                    <a:pt x="112" y="109"/>
                    <a:pt x="114" y="108"/>
                    <a:pt x="114" y="105"/>
                  </a:cubicBezTo>
                  <a:cubicBezTo>
                    <a:pt x="114" y="7"/>
                    <a:pt x="114" y="7"/>
                    <a:pt x="114" y="7"/>
                  </a:cubicBezTo>
                  <a:cubicBezTo>
                    <a:pt x="114" y="5"/>
                    <a:pt x="112" y="3"/>
                    <a:pt x="109" y="3"/>
                  </a:cubicBezTo>
                  <a:close/>
                  <a:moveTo>
                    <a:pt x="57" y="92"/>
                  </a:moveTo>
                  <a:cubicBezTo>
                    <a:pt x="37" y="92"/>
                    <a:pt x="21" y="76"/>
                    <a:pt x="21" y="56"/>
                  </a:cubicBezTo>
                  <a:cubicBezTo>
                    <a:pt x="21" y="36"/>
                    <a:pt x="37" y="20"/>
                    <a:pt x="57" y="20"/>
                  </a:cubicBezTo>
                  <a:cubicBezTo>
                    <a:pt x="76" y="20"/>
                    <a:pt x="93" y="36"/>
                    <a:pt x="93" y="56"/>
                  </a:cubicBezTo>
                  <a:cubicBezTo>
                    <a:pt x="93" y="76"/>
                    <a:pt x="76"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8" name="Freeform 23">
              <a:extLst>
                <a:ext uri="{FF2B5EF4-FFF2-40B4-BE49-F238E27FC236}">
                  <a16:creationId xmlns:a16="http://schemas.microsoft.com/office/drawing/2014/main" id="{C4DB8010-B309-42F4-B173-25CF8A3C1988}"/>
                </a:ext>
              </a:extLst>
            </p:cNvPr>
            <p:cNvSpPr/>
            <p:nvPr/>
          </p:nvSpPr>
          <p:spPr bwMode="auto">
            <a:xfrm>
              <a:off x="-982662" y="8526463"/>
              <a:ext cx="26988" cy="174625"/>
            </a:xfrm>
            <a:custGeom>
              <a:avLst/>
              <a:gdLst>
                <a:gd name="T0" fmla="*/ 17 w 21"/>
                <a:gd name="T1" fmla="*/ 0 h 135"/>
                <a:gd name="T2" fmla="*/ 4 w 21"/>
                <a:gd name="T3" fmla="*/ 0 h 135"/>
                <a:gd name="T4" fmla="*/ 0 w 21"/>
                <a:gd name="T5" fmla="*/ 4 h 135"/>
                <a:gd name="T6" fmla="*/ 0 w 21"/>
                <a:gd name="T7" fmla="*/ 131 h 135"/>
                <a:gd name="T8" fmla="*/ 4 w 21"/>
                <a:gd name="T9" fmla="*/ 135 h 135"/>
                <a:gd name="T10" fmla="*/ 17 w 21"/>
                <a:gd name="T11" fmla="*/ 135 h 135"/>
                <a:gd name="T12" fmla="*/ 21 w 21"/>
                <a:gd name="T13" fmla="*/ 131 h 135"/>
                <a:gd name="T14" fmla="*/ 21 w 21"/>
                <a:gd name="T15" fmla="*/ 4 h 135"/>
                <a:gd name="T16" fmla="*/ 17 w 21"/>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35">
                  <a:moveTo>
                    <a:pt x="17" y="0"/>
                  </a:moveTo>
                  <a:cubicBezTo>
                    <a:pt x="4" y="0"/>
                    <a:pt x="4" y="0"/>
                    <a:pt x="4" y="0"/>
                  </a:cubicBezTo>
                  <a:cubicBezTo>
                    <a:pt x="2" y="0"/>
                    <a:pt x="0" y="2"/>
                    <a:pt x="0" y="4"/>
                  </a:cubicBezTo>
                  <a:cubicBezTo>
                    <a:pt x="0" y="131"/>
                    <a:pt x="0" y="131"/>
                    <a:pt x="0" y="131"/>
                  </a:cubicBezTo>
                  <a:cubicBezTo>
                    <a:pt x="0" y="134"/>
                    <a:pt x="2" y="135"/>
                    <a:pt x="4" y="135"/>
                  </a:cubicBezTo>
                  <a:cubicBezTo>
                    <a:pt x="17" y="135"/>
                    <a:pt x="17" y="135"/>
                    <a:pt x="17" y="135"/>
                  </a:cubicBezTo>
                  <a:cubicBezTo>
                    <a:pt x="19" y="135"/>
                    <a:pt x="21" y="134"/>
                    <a:pt x="21" y="131"/>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47" name="Freeform 24">
              <a:extLst>
                <a:ext uri="{FF2B5EF4-FFF2-40B4-BE49-F238E27FC236}">
                  <a16:creationId xmlns:a16="http://schemas.microsoft.com/office/drawing/2014/main" id="{81567062-68D1-4525-B977-10FC22D1AB47}"/>
                </a:ext>
              </a:extLst>
            </p:cNvPr>
            <p:cNvSpPr/>
            <p:nvPr/>
          </p:nvSpPr>
          <p:spPr bwMode="auto">
            <a:xfrm>
              <a:off x="-1450975" y="8480426"/>
              <a:ext cx="217488" cy="250825"/>
            </a:xfrm>
            <a:custGeom>
              <a:avLst/>
              <a:gdLst>
                <a:gd name="T0" fmla="*/ 88 w 166"/>
                <a:gd name="T1" fmla="*/ 11 h 192"/>
                <a:gd name="T2" fmla="*/ 6 w 166"/>
                <a:gd name="T3" fmla="*/ 12 h 192"/>
                <a:gd name="T4" fmla="*/ 1 w 166"/>
                <a:gd name="T5" fmla="*/ 18 h 192"/>
                <a:gd name="T6" fmla="*/ 1 w 166"/>
                <a:gd name="T7" fmla="*/ 26 h 192"/>
                <a:gd name="T8" fmla="*/ 34 w 166"/>
                <a:gd name="T9" fmla="*/ 102 h 192"/>
                <a:gd name="T10" fmla="*/ 41 w 166"/>
                <a:gd name="T11" fmla="*/ 105 h 192"/>
                <a:gd name="T12" fmla="*/ 50 w 166"/>
                <a:gd name="T13" fmla="*/ 101 h 192"/>
                <a:gd name="T14" fmla="*/ 53 w 166"/>
                <a:gd name="T15" fmla="*/ 98 h 192"/>
                <a:gd name="T16" fmla="*/ 53 w 166"/>
                <a:gd name="T17" fmla="*/ 94 h 192"/>
                <a:gd name="T18" fmla="*/ 25 w 166"/>
                <a:gd name="T19" fmla="*/ 28 h 192"/>
                <a:gd name="T20" fmla="*/ 128 w 166"/>
                <a:gd name="T21" fmla="*/ 76 h 192"/>
                <a:gd name="T22" fmla="*/ 109 w 166"/>
                <a:gd name="T23" fmla="*/ 172 h 192"/>
                <a:gd name="T24" fmla="*/ 108 w 166"/>
                <a:gd name="T25" fmla="*/ 178 h 192"/>
                <a:gd name="T26" fmla="*/ 112 w 166"/>
                <a:gd name="T27" fmla="*/ 189 h 192"/>
                <a:gd name="T28" fmla="*/ 116 w 166"/>
                <a:gd name="T29" fmla="*/ 192 h 192"/>
                <a:gd name="T30" fmla="*/ 117 w 166"/>
                <a:gd name="T31" fmla="*/ 192 h 192"/>
                <a:gd name="T32" fmla="*/ 121 w 166"/>
                <a:gd name="T33" fmla="*/ 190 h 192"/>
                <a:gd name="T34" fmla="*/ 148 w 166"/>
                <a:gd name="T35" fmla="*/ 68 h 192"/>
                <a:gd name="T36" fmla="*/ 88 w 166"/>
                <a:gd name="T37" fmla="*/ 1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192">
                  <a:moveTo>
                    <a:pt x="88" y="11"/>
                  </a:moveTo>
                  <a:cubicBezTo>
                    <a:pt x="62" y="0"/>
                    <a:pt x="32" y="1"/>
                    <a:pt x="6" y="12"/>
                  </a:cubicBezTo>
                  <a:cubicBezTo>
                    <a:pt x="4" y="13"/>
                    <a:pt x="2" y="15"/>
                    <a:pt x="1" y="18"/>
                  </a:cubicBezTo>
                  <a:cubicBezTo>
                    <a:pt x="0" y="21"/>
                    <a:pt x="0" y="24"/>
                    <a:pt x="1" y="26"/>
                  </a:cubicBezTo>
                  <a:cubicBezTo>
                    <a:pt x="34" y="102"/>
                    <a:pt x="34" y="102"/>
                    <a:pt x="34" y="102"/>
                  </a:cubicBezTo>
                  <a:cubicBezTo>
                    <a:pt x="35" y="105"/>
                    <a:pt x="38" y="106"/>
                    <a:pt x="41" y="105"/>
                  </a:cubicBezTo>
                  <a:cubicBezTo>
                    <a:pt x="50" y="101"/>
                    <a:pt x="50" y="101"/>
                    <a:pt x="50" y="101"/>
                  </a:cubicBezTo>
                  <a:cubicBezTo>
                    <a:pt x="52" y="100"/>
                    <a:pt x="53" y="99"/>
                    <a:pt x="53" y="98"/>
                  </a:cubicBezTo>
                  <a:cubicBezTo>
                    <a:pt x="54" y="97"/>
                    <a:pt x="54" y="95"/>
                    <a:pt x="53" y="94"/>
                  </a:cubicBezTo>
                  <a:cubicBezTo>
                    <a:pt x="25" y="28"/>
                    <a:pt x="25" y="28"/>
                    <a:pt x="25" y="28"/>
                  </a:cubicBezTo>
                  <a:cubicBezTo>
                    <a:pt x="66" y="16"/>
                    <a:pt x="111" y="37"/>
                    <a:pt x="128" y="76"/>
                  </a:cubicBezTo>
                  <a:cubicBezTo>
                    <a:pt x="143" y="109"/>
                    <a:pt x="135" y="147"/>
                    <a:pt x="109" y="172"/>
                  </a:cubicBezTo>
                  <a:cubicBezTo>
                    <a:pt x="107" y="174"/>
                    <a:pt x="107" y="176"/>
                    <a:pt x="108" y="178"/>
                  </a:cubicBezTo>
                  <a:cubicBezTo>
                    <a:pt x="112" y="189"/>
                    <a:pt x="112" y="189"/>
                    <a:pt x="112" y="189"/>
                  </a:cubicBezTo>
                  <a:cubicBezTo>
                    <a:pt x="113" y="190"/>
                    <a:pt x="114" y="191"/>
                    <a:pt x="116" y="192"/>
                  </a:cubicBezTo>
                  <a:cubicBezTo>
                    <a:pt x="117" y="192"/>
                    <a:pt x="117" y="192"/>
                    <a:pt x="117" y="192"/>
                  </a:cubicBezTo>
                  <a:cubicBezTo>
                    <a:pt x="119" y="192"/>
                    <a:pt x="120" y="191"/>
                    <a:pt x="121" y="190"/>
                  </a:cubicBezTo>
                  <a:cubicBezTo>
                    <a:pt x="155" y="159"/>
                    <a:pt x="166" y="110"/>
                    <a:pt x="148" y="68"/>
                  </a:cubicBezTo>
                  <a:cubicBezTo>
                    <a:pt x="136" y="42"/>
                    <a:pt x="115" y="21"/>
                    <a:pt x="8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48" name="Freeform 25">
              <a:extLst>
                <a:ext uri="{FF2B5EF4-FFF2-40B4-BE49-F238E27FC236}">
                  <a16:creationId xmlns:a16="http://schemas.microsoft.com/office/drawing/2014/main" id="{FBCC9662-B7B8-4C58-A942-8C3844843C77}"/>
                </a:ext>
              </a:extLst>
            </p:cNvPr>
            <p:cNvSpPr/>
            <p:nvPr/>
          </p:nvSpPr>
          <p:spPr bwMode="auto">
            <a:xfrm>
              <a:off x="-1169987" y="8521701"/>
              <a:ext cx="163513" cy="184150"/>
            </a:xfrm>
            <a:custGeom>
              <a:avLst/>
              <a:gdLst>
                <a:gd name="T0" fmla="*/ 121 w 125"/>
                <a:gd name="T1" fmla="*/ 61 h 141"/>
                <a:gd name="T2" fmla="*/ 71 w 125"/>
                <a:gd name="T3" fmla="*/ 61 h 141"/>
                <a:gd name="T4" fmla="*/ 67 w 125"/>
                <a:gd name="T5" fmla="*/ 65 h 141"/>
                <a:gd name="T6" fmla="*/ 67 w 125"/>
                <a:gd name="T7" fmla="*/ 77 h 141"/>
                <a:gd name="T8" fmla="*/ 71 w 125"/>
                <a:gd name="T9" fmla="*/ 81 h 141"/>
                <a:gd name="T10" fmla="*/ 104 w 125"/>
                <a:gd name="T11" fmla="*/ 81 h 141"/>
                <a:gd name="T12" fmla="*/ 104 w 125"/>
                <a:gd name="T13" fmla="*/ 109 h 141"/>
                <a:gd name="T14" fmla="*/ 71 w 125"/>
                <a:gd name="T15" fmla="*/ 121 h 141"/>
                <a:gd name="T16" fmla="*/ 21 w 125"/>
                <a:gd name="T17" fmla="*/ 71 h 141"/>
                <a:gd name="T18" fmla="*/ 71 w 125"/>
                <a:gd name="T19" fmla="*/ 20 h 141"/>
                <a:gd name="T20" fmla="*/ 107 w 125"/>
                <a:gd name="T21" fmla="*/ 35 h 141"/>
                <a:gd name="T22" fmla="*/ 113 w 125"/>
                <a:gd name="T23" fmla="*/ 35 h 141"/>
                <a:gd name="T24" fmla="*/ 121 w 125"/>
                <a:gd name="T25" fmla="*/ 27 h 141"/>
                <a:gd name="T26" fmla="*/ 122 w 125"/>
                <a:gd name="T27" fmla="*/ 24 h 141"/>
                <a:gd name="T28" fmla="*/ 121 w 125"/>
                <a:gd name="T29" fmla="*/ 21 h 141"/>
                <a:gd name="T30" fmla="*/ 71 w 125"/>
                <a:gd name="T31" fmla="*/ 0 h 141"/>
                <a:gd name="T32" fmla="*/ 0 w 125"/>
                <a:gd name="T33" fmla="*/ 71 h 141"/>
                <a:gd name="T34" fmla="*/ 71 w 125"/>
                <a:gd name="T35" fmla="*/ 141 h 141"/>
                <a:gd name="T36" fmla="*/ 124 w 125"/>
                <a:gd name="T37" fmla="*/ 117 h 141"/>
                <a:gd name="T38" fmla="*/ 125 w 125"/>
                <a:gd name="T39" fmla="*/ 114 h 141"/>
                <a:gd name="T40" fmla="*/ 125 w 125"/>
                <a:gd name="T41" fmla="*/ 65 h 141"/>
                <a:gd name="T42" fmla="*/ 121 w 125"/>
                <a:gd name="T43" fmla="*/ 6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 h="141">
                  <a:moveTo>
                    <a:pt x="121" y="61"/>
                  </a:moveTo>
                  <a:cubicBezTo>
                    <a:pt x="71" y="61"/>
                    <a:pt x="71" y="61"/>
                    <a:pt x="71" y="61"/>
                  </a:cubicBezTo>
                  <a:cubicBezTo>
                    <a:pt x="68" y="61"/>
                    <a:pt x="67" y="63"/>
                    <a:pt x="67" y="65"/>
                  </a:cubicBezTo>
                  <a:cubicBezTo>
                    <a:pt x="67" y="77"/>
                    <a:pt x="67" y="77"/>
                    <a:pt x="67" y="77"/>
                  </a:cubicBezTo>
                  <a:cubicBezTo>
                    <a:pt x="67" y="79"/>
                    <a:pt x="68" y="81"/>
                    <a:pt x="71" y="81"/>
                  </a:cubicBezTo>
                  <a:cubicBezTo>
                    <a:pt x="104" y="81"/>
                    <a:pt x="104" y="81"/>
                    <a:pt x="104" y="81"/>
                  </a:cubicBezTo>
                  <a:cubicBezTo>
                    <a:pt x="104" y="109"/>
                    <a:pt x="104" y="109"/>
                    <a:pt x="104" y="109"/>
                  </a:cubicBezTo>
                  <a:cubicBezTo>
                    <a:pt x="95" y="117"/>
                    <a:pt x="83" y="121"/>
                    <a:pt x="71" y="121"/>
                  </a:cubicBezTo>
                  <a:cubicBezTo>
                    <a:pt x="43" y="121"/>
                    <a:pt x="21" y="99"/>
                    <a:pt x="21" y="71"/>
                  </a:cubicBezTo>
                  <a:cubicBezTo>
                    <a:pt x="21" y="43"/>
                    <a:pt x="43" y="20"/>
                    <a:pt x="71" y="20"/>
                  </a:cubicBezTo>
                  <a:cubicBezTo>
                    <a:pt x="84" y="20"/>
                    <a:pt x="97" y="26"/>
                    <a:pt x="107" y="35"/>
                  </a:cubicBezTo>
                  <a:cubicBezTo>
                    <a:pt x="108" y="37"/>
                    <a:pt x="111" y="37"/>
                    <a:pt x="113" y="35"/>
                  </a:cubicBezTo>
                  <a:cubicBezTo>
                    <a:pt x="121" y="27"/>
                    <a:pt x="121" y="27"/>
                    <a:pt x="121" y="27"/>
                  </a:cubicBezTo>
                  <a:cubicBezTo>
                    <a:pt x="122" y="26"/>
                    <a:pt x="122" y="25"/>
                    <a:pt x="122" y="24"/>
                  </a:cubicBezTo>
                  <a:cubicBezTo>
                    <a:pt x="122" y="23"/>
                    <a:pt x="122" y="22"/>
                    <a:pt x="121" y="21"/>
                  </a:cubicBezTo>
                  <a:cubicBezTo>
                    <a:pt x="107" y="8"/>
                    <a:pt x="89" y="0"/>
                    <a:pt x="71" y="0"/>
                  </a:cubicBezTo>
                  <a:cubicBezTo>
                    <a:pt x="31" y="0"/>
                    <a:pt x="0" y="32"/>
                    <a:pt x="0" y="71"/>
                  </a:cubicBezTo>
                  <a:cubicBezTo>
                    <a:pt x="0" y="110"/>
                    <a:pt x="31" y="141"/>
                    <a:pt x="71" y="141"/>
                  </a:cubicBezTo>
                  <a:cubicBezTo>
                    <a:pt x="91" y="141"/>
                    <a:pt x="111" y="132"/>
                    <a:pt x="124" y="117"/>
                  </a:cubicBezTo>
                  <a:cubicBezTo>
                    <a:pt x="125" y="116"/>
                    <a:pt x="125" y="115"/>
                    <a:pt x="125" y="114"/>
                  </a:cubicBezTo>
                  <a:cubicBezTo>
                    <a:pt x="125" y="65"/>
                    <a:pt x="125" y="65"/>
                    <a:pt x="125" y="65"/>
                  </a:cubicBezTo>
                  <a:cubicBezTo>
                    <a:pt x="125" y="63"/>
                    <a:pt x="123" y="61"/>
                    <a:pt x="121"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49" name="Freeform 26">
              <a:extLst>
                <a:ext uri="{FF2B5EF4-FFF2-40B4-BE49-F238E27FC236}">
                  <a16:creationId xmlns:a16="http://schemas.microsoft.com/office/drawing/2014/main" id="{5CC93E45-D677-4F1F-BC38-14EB9F06FB73}"/>
                </a:ext>
              </a:extLst>
            </p:cNvPr>
            <p:cNvSpPr/>
            <p:nvPr/>
          </p:nvSpPr>
          <p:spPr bwMode="auto">
            <a:xfrm>
              <a:off x="-1473200" y="8450263"/>
              <a:ext cx="34925" cy="33338"/>
            </a:xfrm>
            <a:custGeom>
              <a:avLst/>
              <a:gdLst>
                <a:gd name="T0" fmla="*/ 14 w 27"/>
                <a:gd name="T1" fmla="*/ 25 h 25"/>
                <a:gd name="T2" fmla="*/ 19 w 27"/>
                <a:gd name="T3" fmla="*/ 24 h 25"/>
                <a:gd name="T4" fmla="*/ 26 w 27"/>
                <a:gd name="T5" fmla="*/ 17 h 25"/>
                <a:gd name="T6" fmla="*/ 26 w 27"/>
                <a:gd name="T7" fmla="*/ 8 h 25"/>
                <a:gd name="T8" fmla="*/ 19 w 27"/>
                <a:gd name="T9" fmla="*/ 1 h 25"/>
                <a:gd name="T10" fmla="*/ 9 w 27"/>
                <a:gd name="T11" fmla="*/ 1 h 25"/>
                <a:gd name="T12" fmla="*/ 3 w 27"/>
                <a:gd name="T13" fmla="*/ 17 h 25"/>
                <a:gd name="T14" fmla="*/ 14 w 27"/>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5">
                  <a:moveTo>
                    <a:pt x="14" y="25"/>
                  </a:moveTo>
                  <a:cubicBezTo>
                    <a:pt x="16" y="25"/>
                    <a:pt x="18" y="25"/>
                    <a:pt x="19" y="24"/>
                  </a:cubicBezTo>
                  <a:cubicBezTo>
                    <a:pt x="22" y="23"/>
                    <a:pt x="25" y="20"/>
                    <a:pt x="26" y="17"/>
                  </a:cubicBezTo>
                  <a:cubicBezTo>
                    <a:pt x="27" y="14"/>
                    <a:pt x="27" y="11"/>
                    <a:pt x="26" y="8"/>
                  </a:cubicBezTo>
                  <a:cubicBezTo>
                    <a:pt x="24" y="5"/>
                    <a:pt x="22" y="2"/>
                    <a:pt x="19" y="1"/>
                  </a:cubicBezTo>
                  <a:cubicBezTo>
                    <a:pt x="16" y="0"/>
                    <a:pt x="12" y="0"/>
                    <a:pt x="9" y="1"/>
                  </a:cubicBezTo>
                  <a:cubicBezTo>
                    <a:pt x="3" y="4"/>
                    <a:pt x="0" y="11"/>
                    <a:pt x="3" y="17"/>
                  </a:cubicBezTo>
                  <a:cubicBezTo>
                    <a:pt x="5" y="22"/>
                    <a:pt x="10" y="25"/>
                    <a:pt x="1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50" name="Freeform 27">
              <a:extLst>
                <a:ext uri="{FF2B5EF4-FFF2-40B4-BE49-F238E27FC236}">
                  <a16:creationId xmlns:a16="http://schemas.microsoft.com/office/drawing/2014/main" id="{1065E3FD-3BBB-4324-BBBF-E275ADD0EF84}"/>
                </a:ext>
              </a:extLst>
            </p:cNvPr>
            <p:cNvSpPr/>
            <p:nvPr/>
          </p:nvSpPr>
          <p:spPr bwMode="auto">
            <a:xfrm>
              <a:off x="-1335087" y="8764588"/>
              <a:ext cx="36513" cy="33338"/>
            </a:xfrm>
            <a:custGeom>
              <a:avLst/>
              <a:gdLst>
                <a:gd name="T0" fmla="*/ 25 w 28"/>
                <a:gd name="T1" fmla="*/ 9 h 26"/>
                <a:gd name="T2" fmla="*/ 9 w 28"/>
                <a:gd name="T3" fmla="*/ 3 h 26"/>
                <a:gd name="T4" fmla="*/ 2 w 28"/>
                <a:gd name="T5" fmla="*/ 19 h 26"/>
                <a:gd name="T6" fmla="*/ 14 w 28"/>
                <a:gd name="T7" fmla="*/ 26 h 26"/>
                <a:gd name="T8" fmla="*/ 19 w 28"/>
                <a:gd name="T9" fmla="*/ 25 h 26"/>
                <a:gd name="T10" fmla="*/ 25 w 28"/>
                <a:gd name="T11" fmla="*/ 9 h 26"/>
              </a:gdLst>
              <a:ahLst/>
              <a:cxnLst>
                <a:cxn ang="0">
                  <a:pos x="T0" y="T1"/>
                </a:cxn>
                <a:cxn ang="0">
                  <a:pos x="T2" y="T3"/>
                </a:cxn>
                <a:cxn ang="0">
                  <a:pos x="T4" y="T5"/>
                </a:cxn>
                <a:cxn ang="0">
                  <a:pos x="T6" y="T7"/>
                </a:cxn>
                <a:cxn ang="0">
                  <a:pos x="T8" y="T9"/>
                </a:cxn>
                <a:cxn ang="0">
                  <a:pos x="T10" y="T11"/>
                </a:cxn>
              </a:cxnLst>
              <a:rect l="0" t="0" r="r" b="b"/>
              <a:pathLst>
                <a:path w="28" h="26">
                  <a:moveTo>
                    <a:pt x="25" y="9"/>
                  </a:moveTo>
                  <a:cubicBezTo>
                    <a:pt x="22" y="3"/>
                    <a:pt x="15" y="0"/>
                    <a:pt x="9" y="3"/>
                  </a:cubicBezTo>
                  <a:cubicBezTo>
                    <a:pt x="3" y="5"/>
                    <a:pt x="0" y="13"/>
                    <a:pt x="2" y="19"/>
                  </a:cubicBezTo>
                  <a:cubicBezTo>
                    <a:pt x="4" y="24"/>
                    <a:pt x="9" y="26"/>
                    <a:pt x="14" y="26"/>
                  </a:cubicBezTo>
                  <a:cubicBezTo>
                    <a:pt x="15" y="26"/>
                    <a:pt x="17" y="26"/>
                    <a:pt x="19" y="25"/>
                  </a:cubicBezTo>
                  <a:cubicBezTo>
                    <a:pt x="25" y="23"/>
                    <a:pt x="28" y="15"/>
                    <a:pt x="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51" name="Freeform 28">
              <a:extLst>
                <a:ext uri="{FF2B5EF4-FFF2-40B4-BE49-F238E27FC236}">
                  <a16:creationId xmlns:a16="http://schemas.microsoft.com/office/drawing/2014/main" id="{D5513603-060F-47FF-AE4C-D788A4422376}"/>
                </a:ext>
              </a:extLst>
            </p:cNvPr>
            <p:cNvSpPr/>
            <p:nvPr/>
          </p:nvSpPr>
          <p:spPr bwMode="auto">
            <a:xfrm>
              <a:off x="-1538288" y="8518526"/>
              <a:ext cx="219075" cy="246063"/>
            </a:xfrm>
            <a:custGeom>
              <a:avLst/>
              <a:gdLst>
                <a:gd name="T0" fmla="*/ 165 w 168"/>
                <a:gd name="T1" fmla="*/ 166 h 189"/>
                <a:gd name="T2" fmla="*/ 132 w 168"/>
                <a:gd name="T3" fmla="*/ 90 h 189"/>
                <a:gd name="T4" fmla="*/ 125 w 168"/>
                <a:gd name="T5" fmla="*/ 87 h 189"/>
                <a:gd name="T6" fmla="*/ 116 w 168"/>
                <a:gd name="T7" fmla="*/ 91 h 189"/>
                <a:gd name="T8" fmla="*/ 113 w 168"/>
                <a:gd name="T9" fmla="*/ 94 h 189"/>
                <a:gd name="T10" fmla="*/ 113 w 168"/>
                <a:gd name="T11" fmla="*/ 99 h 189"/>
                <a:gd name="T12" fmla="*/ 141 w 168"/>
                <a:gd name="T13" fmla="*/ 164 h 189"/>
                <a:gd name="T14" fmla="*/ 38 w 168"/>
                <a:gd name="T15" fmla="*/ 116 h 189"/>
                <a:gd name="T16" fmla="*/ 57 w 168"/>
                <a:gd name="T17" fmla="*/ 20 h 189"/>
                <a:gd name="T18" fmla="*/ 58 w 168"/>
                <a:gd name="T19" fmla="*/ 14 h 189"/>
                <a:gd name="T20" fmla="*/ 54 w 168"/>
                <a:gd name="T21" fmla="*/ 4 h 189"/>
                <a:gd name="T22" fmla="*/ 50 w 168"/>
                <a:gd name="T23" fmla="*/ 1 h 189"/>
                <a:gd name="T24" fmla="*/ 45 w 168"/>
                <a:gd name="T25" fmla="*/ 2 h 189"/>
                <a:gd name="T26" fmla="*/ 19 w 168"/>
                <a:gd name="T27" fmla="*/ 125 h 189"/>
                <a:gd name="T28" fmla="*/ 117 w 168"/>
                <a:gd name="T29" fmla="*/ 189 h 189"/>
                <a:gd name="T30" fmla="*/ 160 w 168"/>
                <a:gd name="T31" fmla="*/ 180 h 189"/>
                <a:gd name="T32" fmla="*/ 165 w 168"/>
                <a:gd name="T33" fmla="*/ 166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8" h="189">
                  <a:moveTo>
                    <a:pt x="165" y="166"/>
                  </a:moveTo>
                  <a:cubicBezTo>
                    <a:pt x="132" y="90"/>
                    <a:pt x="132" y="90"/>
                    <a:pt x="132" y="90"/>
                  </a:cubicBezTo>
                  <a:cubicBezTo>
                    <a:pt x="131" y="87"/>
                    <a:pt x="128" y="86"/>
                    <a:pt x="125" y="87"/>
                  </a:cubicBezTo>
                  <a:cubicBezTo>
                    <a:pt x="116" y="91"/>
                    <a:pt x="116" y="91"/>
                    <a:pt x="116" y="91"/>
                  </a:cubicBezTo>
                  <a:cubicBezTo>
                    <a:pt x="114" y="92"/>
                    <a:pt x="113" y="93"/>
                    <a:pt x="113" y="94"/>
                  </a:cubicBezTo>
                  <a:cubicBezTo>
                    <a:pt x="112" y="96"/>
                    <a:pt x="112" y="97"/>
                    <a:pt x="113" y="99"/>
                  </a:cubicBezTo>
                  <a:cubicBezTo>
                    <a:pt x="141" y="164"/>
                    <a:pt x="141" y="164"/>
                    <a:pt x="141" y="164"/>
                  </a:cubicBezTo>
                  <a:cubicBezTo>
                    <a:pt x="100" y="177"/>
                    <a:pt x="55" y="156"/>
                    <a:pt x="38" y="116"/>
                  </a:cubicBezTo>
                  <a:cubicBezTo>
                    <a:pt x="24" y="84"/>
                    <a:pt x="31" y="45"/>
                    <a:pt x="57" y="20"/>
                  </a:cubicBezTo>
                  <a:cubicBezTo>
                    <a:pt x="59" y="19"/>
                    <a:pt x="59" y="16"/>
                    <a:pt x="58" y="14"/>
                  </a:cubicBezTo>
                  <a:cubicBezTo>
                    <a:pt x="54" y="4"/>
                    <a:pt x="54" y="4"/>
                    <a:pt x="54" y="4"/>
                  </a:cubicBezTo>
                  <a:cubicBezTo>
                    <a:pt x="53" y="2"/>
                    <a:pt x="52" y="1"/>
                    <a:pt x="50" y="1"/>
                  </a:cubicBezTo>
                  <a:cubicBezTo>
                    <a:pt x="48" y="0"/>
                    <a:pt x="46" y="1"/>
                    <a:pt x="45" y="2"/>
                  </a:cubicBezTo>
                  <a:cubicBezTo>
                    <a:pt x="11" y="33"/>
                    <a:pt x="0" y="82"/>
                    <a:pt x="19" y="125"/>
                  </a:cubicBezTo>
                  <a:cubicBezTo>
                    <a:pt x="36" y="165"/>
                    <a:pt x="76" y="189"/>
                    <a:pt x="117" y="189"/>
                  </a:cubicBezTo>
                  <a:cubicBezTo>
                    <a:pt x="131" y="189"/>
                    <a:pt x="146" y="186"/>
                    <a:pt x="160" y="180"/>
                  </a:cubicBezTo>
                  <a:cubicBezTo>
                    <a:pt x="165" y="178"/>
                    <a:pt x="168" y="172"/>
                    <a:pt x="165" y="1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52" name="Freeform 29">
              <a:extLst>
                <a:ext uri="{FF2B5EF4-FFF2-40B4-BE49-F238E27FC236}">
                  <a16:creationId xmlns:a16="http://schemas.microsoft.com/office/drawing/2014/main" id="{656A3990-D1BC-4D47-A00A-18E716C2C029}"/>
                </a:ext>
              </a:extLst>
            </p:cNvPr>
            <p:cNvSpPr>
              <a:spLocks noEditPoints="1"/>
            </p:cNvSpPr>
            <p:nvPr/>
          </p:nvSpPr>
          <p:spPr bwMode="auto">
            <a:xfrm>
              <a:off x="-933450" y="8559801"/>
              <a:ext cx="149225" cy="146050"/>
            </a:xfrm>
            <a:custGeom>
              <a:avLst/>
              <a:gdLst>
                <a:gd name="T0" fmla="*/ 57 w 114"/>
                <a:gd name="T1" fmla="*/ 0 h 112"/>
                <a:gd name="T2" fmla="*/ 0 w 114"/>
                <a:gd name="T3" fmla="*/ 56 h 112"/>
                <a:gd name="T4" fmla="*/ 57 w 114"/>
                <a:gd name="T5" fmla="*/ 112 h 112"/>
                <a:gd name="T6" fmla="*/ 114 w 114"/>
                <a:gd name="T7" fmla="*/ 56 h 112"/>
                <a:gd name="T8" fmla="*/ 57 w 114"/>
                <a:gd name="T9" fmla="*/ 0 h 112"/>
                <a:gd name="T10" fmla="*/ 57 w 114"/>
                <a:gd name="T11" fmla="*/ 92 h 112"/>
                <a:gd name="T12" fmla="*/ 21 w 114"/>
                <a:gd name="T13" fmla="*/ 56 h 112"/>
                <a:gd name="T14" fmla="*/ 57 w 114"/>
                <a:gd name="T15" fmla="*/ 20 h 112"/>
                <a:gd name="T16" fmla="*/ 92 w 114"/>
                <a:gd name="T17" fmla="*/ 56 h 112"/>
                <a:gd name="T18" fmla="*/ 57 w 114"/>
                <a:gd name="T19"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2">
                  <a:moveTo>
                    <a:pt x="57" y="0"/>
                  </a:moveTo>
                  <a:cubicBezTo>
                    <a:pt x="25" y="0"/>
                    <a:pt x="0" y="25"/>
                    <a:pt x="0" y="56"/>
                  </a:cubicBezTo>
                  <a:cubicBezTo>
                    <a:pt x="0" y="87"/>
                    <a:pt x="25" y="112"/>
                    <a:pt x="57" y="112"/>
                  </a:cubicBezTo>
                  <a:cubicBezTo>
                    <a:pt x="88" y="112"/>
                    <a:pt x="114" y="87"/>
                    <a:pt x="114" y="56"/>
                  </a:cubicBezTo>
                  <a:cubicBezTo>
                    <a:pt x="114" y="25"/>
                    <a:pt x="88" y="0"/>
                    <a:pt x="57" y="0"/>
                  </a:cubicBezTo>
                  <a:close/>
                  <a:moveTo>
                    <a:pt x="57" y="92"/>
                  </a:moveTo>
                  <a:cubicBezTo>
                    <a:pt x="37" y="92"/>
                    <a:pt x="21" y="76"/>
                    <a:pt x="21" y="56"/>
                  </a:cubicBezTo>
                  <a:cubicBezTo>
                    <a:pt x="21" y="36"/>
                    <a:pt x="37" y="20"/>
                    <a:pt x="57" y="20"/>
                  </a:cubicBezTo>
                  <a:cubicBezTo>
                    <a:pt x="76" y="20"/>
                    <a:pt x="92" y="36"/>
                    <a:pt x="92" y="56"/>
                  </a:cubicBezTo>
                  <a:cubicBezTo>
                    <a:pt x="92"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53" name="Freeform 30">
              <a:extLst>
                <a:ext uri="{FF2B5EF4-FFF2-40B4-BE49-F238E27FC236}">
                  <a16:creationId xmlns:a16="http://schemas.microsoft.com/office/drawing/2014/main" id="{DCC1935A-ADA8-4AF8-93EA-98CAE80AFC91}"/>
                </a:ext>
              </a:extLst>
            </p:cNvPr>
            <p:cNvSpPr>
              <a:spLocks noEditPoints="1"/>
            </p:cNvSpPr>
            <p:nvPr/>
          </p:nvSpPr>
          <p:spPr bwMode="auto">
            <a:xfrm>
              <a:off x="-371475" y="8526463"/>
              <a:ext cx="152400" cy="174625"/>
            </a:xfrm>
            <a:custGeom>
              <a:avLst/>
              <a:gdLst>
                <a:gd name="T0" fmla="*/ 48 w 116"/>
                <a:gd name="T1" fmla="*/ 0 h 135"/>
                <a:gd name="T2" fmla="*/ 5 w 116"/>
                <a:gd name="T3" fmla="*/ 0 h 135"/>
                <a:gd name="T4" fmla="*/ 0 w 116"/>
                <a:gd name="T5" fmla="*/ 4 h 135"/>
                <a:gd name="T6" fmla="*/ 0 w 116"/>
                <a:gd name="T7" fmla="*/ 131 h 135"/>
                <a:gd name="T8" fmla="*/ 5 w 116"/>
                <a:gd name="T9" fmla="*/ 135 h 135"/>
                <a:gd name="T10" fmla="*/ 48 w 116"/>
                <a:gd name="T11" fmla="*/ 135 h 135"/>
                <a:gd name="T12" fmla="*/ 116 w 116"/>
                <a:gd name="T13" fmla="*/ 68 h 135"/>
                <a:gd name="T14" fmla="*/ 48 w 116"/>
                <a:gd name="T15" fmla="*/ 0 h 135"/>
                <a:gd name="T16" fmla="*/ 48 w 116"/>
                <a:gd name="T17" fmla="*/ 115 h 135"/>
                <a:gd name="T18" fmla="*/ 21 w 116"/>
                <a:gd name="T19" fmla="*/ 115 h 135"/>
                <a:gd name="T20" fmla="*/ 21 w 116"/>
                <a:gd name="T21" fmla="*/ 20 h 135"/>
                <a:gd name="T22" fmla="*/ 48 w 116"/>
                <a:gd name="T23" fmla="*/ 20 h 135"/>
                <a:gd name="T24" fmla="*/ 95 w 116"/>
                <a:gd name="T25" fmla="*/ 68 h 135"/>
                <a:gd name="T26" fmla="*/ 48 w 116"/>
                <a:gd name="T27" fmla="*/ 11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35">
                  <a:moveTo>
                    <a:pt x="48" y="0"/>
                  </a:moveTo>
                  <a:cubicBezTo>
                    <a:pt x="5" y="0"/>
                    <a:pt x="5" y="0"/>
                    <a:pt x="5" y="0"/>
                  </a:cubicBezTo>
                  <a:cubicBezTo>
                    <a:pt x="2" y="0"/>
                    <a:pt x="0" y="2"/>
                    <a:pt x="0" y="4"/>
                  </a:cubicBezTo>
                  <a:cubicBezTo>
                    <a:pt x="0" y="131"/>
                    <a:pt x="0" y="131"/>
                    <a:pt x="0" y="131"/>
                  </a:cubicBezTo>
                  <a:cubicBezTo>
                    <a:pt x="0" y="134"/>
                    <a:pt x="2" y="135"/>
                    <a:pt x="5" y="135"/>
                  </a:cubicBezTo>
                  <a:cubicBezTo>
                    <a:pt x="48" y="135"/>
                    <a:pt x="48" y="135"/>
                    <a:pt x="48" y="135"/>
                  </a:cubicBezTo>
                  <a:cubicBezTo>
                    <a:pt x="85" y="135"/>
                    <a:pt x="116" y="105"/>
                    <a:pt x="116" y="68"/>
                  </a:cubicBezTo>
                  <a:cubicBezTo>
                    <a:pt x="116" y="30"/>
                    <a:pt x="85" y="0"/>
                    <a:pt x="48" y="0"/>
                  </a:cubicBezTo>
                  <a:close/>
                  <a:moveTo>
                    <a:pt x="48" y="115"/>
                  </a:moveTo>
                  <a:cubicBezTo>
                    <a:pt x="21" y="115"/>
                    <a:pt x="21" y="115"/>
                    <a:pt x="21" y="115"/>
                  </a:cubicBezTo>
                  <a:cubicBezTo>
                    <a:pt x="21" y="20"/>
                    <a:pt x="21" y="20"/>
                    <a:pt x="21" y="20"/>
                  </a:cubicBezTo>
                  <a:cubicBezTo>
                    <a:pt x="48" y="20"/>
                    <a:pt x="48" y="20"/>
                    <a:pt x="48" y="20"/>
                  </a:cubicBezTo>
                  <a:cubicBezTo>
                    <a:pt x="74" y="20"/>
                    <a:pt x="95" y="41"/>
                    <a:pt x="95" y="68"/>
                  </a:cubicBezTo>
                  <a:cubicBezTo>
                    <a:pt x="95" y="94"/>
                    <a:pt x="74" y="115"/>
                    <a:pt x="4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54" name="Freeform 31">
              <a:extLst>
                <a:ext uri="{FF2B5EF4-FFF2-40B4-BE49-F238E27FC236}">
                  <a16:creationId xmlns:a16="http://schemas.microsoft.com/office/drawing/2014/main" id="{DEEB2723-FD74-4DDF-BF6E-F5A3DE99A002}"/>
                </a:ext>
              </a:extLst>
            </p:cNvPr>
            <p:cNvSpPr/>
            <p:nvPr/>
          </p:nvSpPr>
          <p:spPr bwMode="auto">
            <a:xfrm>
              <a:off x="-423862" y="8526463"/>
              <a:ext cx="26988" cy="174625"/>
            </a:xfrm>
            <a:custGeom>
              <a:avLst/>
              <a:gdLst>
                <a:gd name="T0" fmla="*/ 17 w 21"/>
                <a:gd name="T1" fmla="*/ 0 h 135"/>
                <a:gd name="T2" fmla="*/ 4 w 21"/>
                <a:gd name="T3" fmla="*/ 0 h 135"/>
                <a:gd name="T4" fmla="*/ 0 w 21"/>
                <a:gd name="T5" fmla="*/ 4 h 135"/>
                <a:gd name="T6" fmla="*/ 0 w 21"/>
                <a:gd name="T7" fmla="*/ 131 h 135"/>
                <a:gd name="T8" fmla="*/ 4 w 21"/>
                <a:gd name="T9" fmla="*/ 135 h 135"/>
                <a:gd name="T10" fmla="*/ 17 w 21"/>
                <a:gd name="T11" fmla="*/ 135 h 135"/>
                <a:gd name="T12" fmla="*/ 21 w 21"/>
                <a:gd name="T13" fmla="*/ 131 h 135"/>
                <a:gd name="T14" fmla="*/ 21 w 21"/>
                <a:gd name="T15" fmla="*/ 4 h 135"/>
                <a:gd name="T16" fmla="*/ 17 w 21"/>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35">
                  <a:moveTo>
                    <a:pt x="17" y="0"/>
                  </a:moveTo>
                  <a:cubicBezTo>
                    <a:pt x="4" y="0"/>
                    <a:pt x="4" y="0"/>
                    <a:pt x="4" y="0"/>
                  </a:cubicBezTo>
                  <a:cubicBezTo>
                    <a:pt x="2" y="0"/>
                    <a:pt x="0" y="2"/>
                    <a:pt x="0" y="4"/>
                  </a:cubicBezTo>
                  <a:cubicBezTo>
                    <a:pt x="0" y="131"/>
                    <a:pt x="0" y="131"/>
                    <a:pt x="0" y="131"/>
                  </a:cubicBezTo>
                  <a:cubicBezTo>
                    <a:pt x="0" y="134"/>
                    <a:pt x="2" y="135"/>
                    <a:pt x="4" y="135"/>
                  </a:cubicBezTo>
                  <a:cubicBezTo>
                    <a:pt x="17" y="135"/>
                    <a:pt x="17" y="135"/>
                    <a:pt x="17" y="135"/>
                  </a:cubicBezTo>
                  <a:cubicBezTo>
                    <a:pt x="19" y="135"/>
                    <a:pt x="21" y="134"/>
                    <a:pt x="21" y="131"/>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55" name="Freeform 32">
              <a:extLst>
                <a:ext uri="{FF2B5EF4-FFF2-40B4-BE49-F238E27FC236}">
                  <a16:creationId xmlns:a16="http://schemas.microsoft.com/office/drawing/2014/main" id="{EFF73186-CCE2-4018-B6FD-0AA22069C259}"/>
                </a:ext>
              </a:extLst>
            </p:cNvPr>
            <p:cNvSpPr/>
            <p:nvPr/>
          </p:nvSpPr>
          <p:spPr bwMode="auto">
            <a:xfrm>
              <a:off x="-36512" y="8534401"/>
              <a:ext cx="71438" cy="171450"/>
            </a:xfrm>
            <a:custGeom>
              <a:avLst/>
              <a:gdLst>
                <a:gd name="T0" fmla="*/ 50 w 55"/>
                <a:gd name="T1" fmla="*/ 112 h 131"/>
                <a:gd name="T2" fmla="*/ 47 w 55"/>
                <a:gd name="T3" fmla="*/ 109 h 131"/>
                <a:gd name="T4" fmla="*/ 44 w 55"/>
                <a:gd name="T5" fmla="*/ 110 h 131"/>
                <a:gd name="T6" fmla="*/ 39 w 55"/>
                <a:gd name="T7" fmla="*/ 111 h 131"/>
                <a:gd name="T8" fmla="*/ 32 w 55"/>
                <a:gd name="T9" fmla="*/ 105 h 131"/>
                <a:gd name="T10" fmla="*/ 32 w 55"/>
                <a:gd name="T11" fmla="*/ 42 h 131"/>
                <a:gd name="T12" fmla="*/ 49 w 55"/>
                <a:gd name="T13" fmla="*/ 42 h 131"/>
                <a:gd name="T14" fmla="*/ 53 w 55"/>
                <a:gd name="T15" fmla="*/ 38 h 131"/>
                <a:gd name="T16" fmla="*/ 53 w 55"/>
                <a:gd name="T17" fmla="*/ 26 h 131"/>
                <a:gd name="T18" fmla="*/ 49 w 55"/>
                <a:gd name="T19" fmla="*/ 22 h 131"/>
                <a:gd name="T20" fmla="*/ 32 w 55"/>
                <a:gd name="T21" fmla="*/ 22 h 131"/>
                <a:gd name="T22" fmla="*/ 32 w 55"/>
                <a:gd name="T23" fmla="*/ 4 h 131"/>
                <a:gd name="T24" fmla="*/ 28 w 55"/>
                <a:gd name="T25" fmla="*/ 0 h 131"/>
                <a:gd name="T26" fmla="*/ 16 w 55"/>
                <a:gd name="T27" fmla="*/ 0 h 131"/>
                <a:gd name="T28" fmla="*/ 12 w 55"/>
                <a:gd name="T29" fmla="*/ 4 h 131"/>
                <a:gd name="T30" fmla="*/ 12 w 55"/>
                <a:gd name="T31" fmla="*/ 22 h 131"/>
                <a:gd name="T32" fmla="*/ 4 w 55"/>
                <a:gd name="T33" fmla="*/ 22 h 131"/>
                <a:gd name="T34" fmla="*/ 0 w 55"/>
                <a:gd name="T35" fmla="*/ 26 h 131"/>
                <a:gd name="T36" fmla="*/ 0 w 55"/>
                <a:gd name="T37" fmla="*/ 38 h 131"/>
                <a:gd name="T38" fmla="*/ 4 w 55"/>
                <a:gd name="T39" fmla="*/ 42 h 131"/>
                <a:gd name="T40" fmla="*/ 12 w 55"/>
                <a:gd name="T41" fmla="*/ 42 h 131"/>
                <a:gd name="T42" fmla="*/ 12 w 55"/>
                <a:gd name="T43" fmla="*/ 106 h 131"/>
                <a:gd name="T44" fmla="*/ 39 w 55"/>
                <a:gd name="T45" fmla="*/ 131 h 131"/>
                <a:gd name="T46" fmla="*/ 53 w 55"/>
                <a:gd name="T47" fmla="*/ 127 h 131"/>
                <a:gd name="T48" fmla="*/ 54 w 55"/>
                <a:gd name="T49" fmla="*/ 122 h 131"/>
                <a:gd name="T50" fmla="*/ 50 w 55"/>
                <a:gd name="T51" fmla="*/ 11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5" h="131">
                  <a:moveTo>
                    <a:pt x="50" y="112"/>
                  </a:moveTo>
                  <a:cubicBezTo>
                    <a:pt x="50" y="110"/>
                    <a:pt x="49" y="109"/>
                    <a:pt x="47" y="109"/>
                  </a:cubicBezTo>
                  <a:cubicBezTo>
                    <a:pt x="46" y="109"/>
                    <a:pt x="45" y="109"/>
                    <a:pt x="44" y="110"/>
                  </a:cubicBezTo>
                  <a:cubicBezTo>
                    <a:pt x="42" y="111"/>
                    <a:pt x="41" y="111"/>
                    <a:pt x="39" y="111"/>
                  </a:cubicBezTo>
                  <a:cubicBezTo>
                    <a:pt x="34" y="111"/>
                    <a:pt x="32" y="110"/>
                    <a:pt x="32" y="105"/>
                  </a:cubicBezTo>
                  <a:cubicBezTo>
                    <a:pt x="32" y="42"/>
                    <a:pt x="32" y="42"/>
                    <a:pt x="32" y="42"/>
                  </a:cubicBezTo>
                  <a:cubicBezTo>
                    <a:pt x="49" y="42"/>
                    <a:pt x="49" y="42"/>
                    <a:pt x="49" y="42"/>
                  </a:cubicBezTo>
                  <a:cubicBezTo>
                    <a:pt x="51" y="42"/>
                    <a:pt x="53" y="40"/>
                    <a:pt x="53" y="38"/>
                  </a:cubicBezTo>
                  <a:cubicBezTo>
                    <a:pt x="53" y="26"/>
                    <a:pt x="53" y="26"/>
                    <a:pt x="53" y="26"/>
                  </a:cubicBezTo>
                  <a:cubicBezTo>
                    <a:pt x="53" y="24"/>
                    <a:pt x="51" y="22"/>
                    <a:pt x="49" y="22"/>
                  </a:cubicBezTo>
                  <a:cubicBezTo>
                    <a:pt x="32" y="22"/>
                    <a:pt x="32" y="22"/>
                    <a:pt x="32" y="22"/>
                  </a:cubicBezTo>
                  <a:cubicBezTo>
                    <a:pt x="32" y="4"/>
                    <a:pt x="32" y="4"/>
                    <a:pt x="32" y="4"/>
                  </a:cubicBezTo>
                  <a:cubicBezTo>
                    <a:pt x="32" y="2"/>
                    <a:pt x="31" y="0"/>
                    <a:pt x="28" y="0"/>
                  </a:cubicBezTo>
                  <a:cubicBezTo>
                    <a:pt x="16" y="0"/>
                    <a:pt x="16" y="0"/>
                    <a:pt x="16" y="0"/>
                  </a:cubicBezTo>
                  <a:cubicBezTo>
                    <a:pt x="13" y="0"/>
                    <a:pt x="12" y="2"/>
                    <a:pt x="12" y="4"/>
                  </a:cubicBezTo>
                  <a:cubicBezTo>
                    <a:pt x="12" y="22"/>
                    <a:pt x="12" y="22"/>
                    <a:pt x="12" y="22"/>
                  </a:cubicBezTo>
                  <a:cubicBezTo>
                    <a:pt x="4" y="22"/>
                    <a:pt x="4" y="22"/>
                    <a:pt x="4" y="22"/>
                  </a:cubicBezTo>
                  <a:cubicBezTo>
                    <a:pt x="2" y="22"/>
                    <a:pt x="0" y="24"/>
                    <a:pt x="0" y="26"/>
                  </a:cubicBezTo>
                  <a:cubicBezTo>
                    <a:pt x="0" y="38"/>
                    <a:pt x="0" y="38"/>
                    <a:pt x="0" y="38"/>
                  </a:cubicBezTo>
                  <a:cubicBezTo>
                    <a:pt x="0" y="40"/>
                    <a:pt x="2" y="42"/>
                    <a:pt x="4" y="42"/>
                  </a:cubicBezTo>
                  <a:cubicBezTo>
                    <a:pt x="12" y="42"/>
                    <a:pt x="12" y="42"/>
                    <a:pt x="12" y="42"/>
                  </a:cubicBezTo>
                  <a:cubicBezTo>
                    <a:pt x="12" y="106"/>
                    <a:pt x="12" y="106"/>
                    <a:pt x="12" y="106"/>
                  </a:cubicBezTo>
                  <a:cubicBezTo>
                    <a:pt x="12" y="121"/>
                    <a:pt x="23" y="131"/>
                    <a:pt x="39" y="131"/>
                  </a:cubicBezTo>
                  <a:cubicBezTo>
                    <a:pt x="43" y="131"/>
                    <a:pt x="48" y="130"/>
                    <a:pt x="53" y="127"/>
                  </a:cubicBezTo>
                  <a:cubicBezTo>
                    <a:pt x="54" y="126"/>
                    <a:pt x="55" y="124"/>
                    <a:pt x="54" y="122"/>
                  </a:cubicBezTo>
                  <a:lnTo>
                    <a:pt x="50"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56" name="Freeform 33">
              <a:extLst>
                <a:ext uri="{FF2B5EF4-FFF2-40B4-BE49-F238E27FC236}">
                  <a16:creationId xmlns:a16="http://schemas.microsoft.com/office/drawing/2014/main" id="{27C6DBFA-1D09-479C-A1D5-49C45FEDD3E6}"/>
                </a:ext>
              </a:extLst>
            </p:cNvPr>
            <p:cNvSpPr/>
            <p:nvPr/>
          </p:nvSpPr>
          <p:spPr bwMode="auto">
            <a:xfrm>
              <a:off x="204788" y="8669338"/>
              <a:ext cx="34925" cy="33338"/>
            </a:xfrm>
            <a:custGeom>
              <a:avLst/>
              <a:gdLst>
                <a:gd name="T0" fmla="*/ 24 w 26"/>
                <a:gd name="T1" fmla="*/ 9 h 26"/>
                <a:gd name="T2" fmla="*/ 7 w 26"/>
                <a:gd name="T3" fmla="*/ 2 h 26"/>
                <a:gd name="T4" fmla="*/ 1 w 26"/>
                <a:gd name="T5" fmla="*/ 9 h 26"/>
                <a:gd name="T6" fmla="*/ 1 w 26"/>
                <a:gd name="T7" fmla="*/ 19 h 26"/>
                <a:gd name="T8" fmla="*/ 8 w 26"/>
                <a:gd name="T9" fmla="*/ 25 h 26"/>
                <a:gd name="T10" fmla="*/ 12 w 26"/>
                <a:gd name="T11" fmla="*/ 26 h 26"/>
                <a:gd name="T12" fmla="*/ 17 w 26"/>
                <a:gd name="T13" fmla="*/ 25 h 26"/>
                <a:gd name="T14" fmla="*/ 24 w 26"/>
                <a:gd name="T15" fmla="*/ 9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6">
                  <a:moveTo>
                    <a:pt x="24" y="9"/>
                  </a:moveTo>
                  <a:cubicBezTo>
                    <a:pt x="21" y="3"/>
                    <a:pt x="14" y="0"/>
                    <a:pt x="7" y="2"/>
                  </a:cubicBezTo>
                  <a:cubicBezTo>
                    <a:pt x="4" y="4"/>
                    <a:pt x="2" y="6"/>
                    <a:pt x="1" y="9"/>
                  </a:cubicBezTo>
                  <a:cubicBezTo>
                    <a:pt x="0" y="12"/>
                    <a:pt x="0" y="16"/>
                    <a:pt x="1" y="19"/>
                  </a:cubicBezTo>
                  <a:cubicBezTo>
                    <a:pt x="2" y="22"/>
                    <a:pt x="5" y="24"/>
                    <a:pt x="8" y="25"/>
                  </a:cubicBezTo>
                  <a:cubicBezTo>
                    <a:pt x="9" y="26"/>
                    <a:pt x="11" y="26"/>
                    <a:pt x="12" y="26"/>
                  </a:cubicBezTo>
                  <a:cubicBezTo>
                    <a:pt x="14" y="26"/>
                    <a:pt x="16" y="26"/>
                    <a:pt x="17" y="25"/>
                  </a:cubicBezTo>
                  <a:cubicBezTo>
                    <a:pt x="24" y="22"/>
                    <a:pt x="26" y="15"/>
                    <a:pt x="2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57" name="Freeform 34">
              <a:extLst>
                <a:ext uri="{FF2B5EF4-FFF2-40B4-BE49-F238E27FC236}">
                  <a16:creationId xmlns:a16="http://schemas.microsoft.com/office/drawing/2014/main" id="{AA2B59B2-77C2-4335-88F6-B483DB36C8FE}"/>
                </a:ext>
              </a:extLst>
            </p:cNvPr>
            <p:cNvSpPr>
              <a:spLocks noEditPoints="1"/>
            </p:cNvSpPr>
            <p:nvPr/>
          </p:nvSpPr>
          <p:spPr bwMode="auto">
            <a:xfrm>
              <a:off x="-763587" y="8526463"/>
              <a:ext cx="149225" cy="179388"/>
            </a:xfrm>
            <a:custGeom>
              <a:avLst/>
              <a:gdLst>
                <a:gd name="T0" fmla="*/ 59 w 114"/>
                <a:gd name="T1" fmla="*/ 26 h 138"/>
                <a:gd name="T2" fmla="*/ 21 w 114"/>
                <a:gd name="T3" fmla="*/ 42 h 138"/>
                <a:gd name="T4" fmla="*/ 21 w 114"/>
                <a:gd name="T5" fmla="*/ 4 h 138"/>
                <a:gd name="T6" fmla="*/ 17 w 114"/>
                <a:gd name="T7" fmla="*/ 0 h 138"/>
                <a:gd name="T8" fmla="*/ 5 w 114"/>
                <a:gd name="T9" fmla="*/ 0 h 138"/>
                <a:gd name="T10" fmla="*/ 0 w 114"/>
                <a:gd name="T11" fmla="*/ 4 h 138"/>
                <a:gd name="T12" fmla="*/ 0 w 114"/>
                <a:gd name="T13" fmla="*/ 131 h 138"/>
                <a:gd name="T14" fmla="*/ 5 w 114"/>
                <a:gd name="T15" fmla="*/ 135 h 138"/>
                <a:gd name="T16" fmla="*/ 17 w 114"/>
                <a:gd name="T17" fmla="*/ 135 h 138"/>
                <a:gd name="T18" fmla="*/ 21 w 114"/>
                <a:gd name="T19" fmla="*/ 131 h 138"/>
                <a:gd name="T20" fmla="*/ 21 w 114"/>
                <a:gd name="T21" fmla="*/ 123 h 138"/>
                <a:gd name="T22" fmla="*/ 59 w 114"/>
                <a:gd name="T23" fmla="*/ 138 h 138"/>
                <a:gd name="T24" fmla="*/ 114 w 114"/>
                <a:gd name="T25" fmla="*/ 82 h 138"/>
                <a:gd name="T26" fmla="*/ 59 w 114"/>
                <a:gd name="T27" fmla="*/ 26 h 138"/>
                <a:gd name="T28" fmla="*/ 57 w 114"/>
                <a:gd name="T29" fmla="*/ 118 h 138"/>
                <a:gd name="T30" fmla="*/ 21 w 114"/>
                <a:gd name="T31" fmla="*/ 82 h 138"/>
                <a:gd name="T32" fmla="*/ 57 w 114"/>
                <a:gd name="T33" fmla="*/ 46 h 138"/>
                <a:gd name="T34" fmla="*/ 93 w 114"/>
                <a:gd name="T35" fmla="*/ 82 h 138"/>
                <a:gd name="T36" fmla="*/ 57 w 114"/>
                <a:gd name="T37" fmla="*/ 11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38">
                  <a:moveTo>
                    <a:pt x="59" y="26"/>
                  </a:moveTo>
                  <a:cubicBezTo>
                    <a:pt x="41" y="26"/>
                    <a:pt x="29" y="34"/>
                    <a:pt x="21" y="42"/>
                  </a:cubicBezTo>
                  <a:cubicBezTo>
                    <a:pt x="21" y="4"/>
                    <a:pt x="21" y="4"/>
                    <a:pt x="21" y="4"/>
                  </a:cubicBezTo>
                  <a:cubicBezTo>
                    <a:pt x="21" y="2"/>
                    <a:pt x="19" y="0"/>
                    <a:pt x="17" y="0"/>
                  </a:cubicBezTo>
                  <a:cubicBezTo>
                    <a:pt x="5" y="0"/>
                    <a:pt x="5" y="0"/>
                    <a:pt x="5" y="0"/>
                  </a:cubicBezTo>
                  <a:cubicBezTo>
                    <a:pt x="2" y="0"/>
                    <a:pt x="0" y="2"/>
                    <a:pt x="0" y="4"/>
                  </a:cubicBezTo>
                  <a:cubicBezTo>
                    <a:pt x="0" y="131"/>
                    <a:pt x="0" y="131"/>
                    <a:pt x="0" y="131"/>
                  </a:cubicBezTo>
                  <a:cubicBezTo>
                    <a:pt x="0" y="134"/>
                    <a:pt x="2" y="135"/>
                    <a:pt x="5" y="135"/>
                  </a:cubicBezTo>
                  <a:cubicBezTo>
                    <a:pt x="17" y="135"/>
                    <a:pt x="17" y="135"/>
                    <a:pt x="17" y="135"/>
                  </a:cubicBezTo>
                  <a:cubicBezTo>
                    <a:pt x="19" y="135"/>
                    <a:pt x="21" y="134"/>
                    <a:pt x="21" y="131"/>
                  </a:cubicBezTo>
                  <a:cubicBezTo>
                    <a:pt x="21" y="123"/>
                    <a:pt x="21" y="123"/>
                    <a:pt x="21" y="123"/>
                  </a:cubicBezTo>
                  <a:cubicBezTo>
                    <a:pt x="29" y="131"/>
                    <a:pt x="41" y="138"/>
                    <a:pt x="59" y="138"/>
                  </a:cubicBezTo>
                  <a:cubicBezTo>
                    <a:pt x="90" y="138"/>
                    <a:pt x="114" y="114"/>
                    <a:pt x="114" y="82"/>
                  </a:cubicBezTo>
                  <a:cubicBezTo>
                    <a:pt x="114" y="51"/>
                    <a:pt x="90" y="26"/>
                    <a:pt x="59" y="26"/>
                  </a:cubicBezTo>
                  <a:close/>
                  <a:moveTo>
                    <a:pt x="57" y="118"/>
                  </a:moveTo>
                  <a:cubicBezTo>
                    <a:pt x="37" y="118"/>
                    <a:pt x="21" y="102"/>
                    <a:pt x="21" y="82"/>
                  </a:cubicBezTo>
                  <a:cubicBezTo>
                    <a:pt x="21" y="62"/>
                    <a:pt x="37" y="46"/>
                    <a:pt x="57" y="46"/>
                  </a:cubicBezTo>
                  <a:cubicBezTo>
                    <a:pt x="77" y="46"/>
                    <a:pt x="93" y="62"/>
                    <a:pt x="93" y="82"/>
                  </a:cubicBezTo>
                  <a:cubicBezTo>
                    <a:pt x="93" y="102"/>
                    <a:pt x="77" y="118"/>
                    <a:pt x="57"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58" name="Freeform 35">
              <a:extLst>
                <a:ext uri="{FF2B5EF4-FFF2-40B4-BE49-F238E27FC236}">
                  <a16:creationId xmlns:a16="http://schemas.microsoft.com/office/drawing/2014/main" id="{66DABDDB-8A23-4F60-ABBB-2D25221F7709}"/>
                </a:ext>
              </a:extLst>
            </p:cNvPr>
            <p:cNvSpPr>
              <a:spLocks noEditPoints="1"/>
            </p:cNvSpPr>
            <p:nvPr/>
          </p:nvSpPr>
          <p:spPr bwMode="auto">
            <a:xfrm>
              <a:off x="41275" y="8559801"/>
              <a:ext cx="147638" cy="146050"/>
            </a:xfrm>
            <a:custGeom>
              <a:avLst/>
              <a:gdLst>
                <a:gd name="T0" fmla="*/ 110 w 114"/>
                <a:gd name="T1" fmla="*/ 3 h 112"/>
                <a:gd name="T2" fmla="*/ 97 w 114"/>
                <a:gd name="T3" fmla="*/ 3 h 112"/>
                <a:gd name="T4" fmla="*/ 93 w 114"/>
                <a:gd name="T5" fmla="*/ 7 h 112"/>
                <a:gd name="T6" fmla="*/ 93 w 114"/>
                <a:gd name="T7" fmla="*/ 16 h 112"/>
                <a:gd name="T8" fmla="*/ 56 w 114"/>
                <a:gd name="T9" fmla="*/ 0 h 112"/>
                <a:gd name="T10" fmla="*/ 0 w 114"/>
                <a:gd name="T11" fmla="*/ 56 h 112"/>
                <a:gd name="T12" fmla="*/ 56 w 114"/>
                <a:gd name="T13" fmla="*/ 112 h 112"/>
                <a:gd name="T14" fmla="*/ 93 w 114"/>
                <a:gd name="T15" fmla="*/ 97 h 112"/>
                <a:gd name="T16" fmla="*/ 93 w 114"/>
                <a:gd name="T17" fmla="*/ 105 h 112"/>
                <a:gd name="T18" fmla="*/ 97 w 114"/>
                <a:gd name="T19" fmla="*/ 109 h 112"/>
                <a:gd name="T20" fmla="*/ 110 w 114"/>
                <a:gd name="T21" fmla="*/ 109 h 112"/>
                <a:gd name="T22" fmla="*/ 114 w 114"/>
                <a:gd name="T23" fmla="*/ 105 h 112"/>
                <a:gd name="T24" fmla="*/ 114 w 114"/>
                <a:gd name="T25" fmla="*/ 7 h 112"/>
                <a:gd name="T26" fmla="*/ 110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10" y="3"/>
                  </a:moveTo>
                  <a:cubicBezTo>
                    <a:pt x="97" y="3"/>
                    <a:pt x="97" y="3"/>
                    <a:pt x="97" y="3"/>
                  </a:cubicBezTo>
                  <a:cubicBezTo>
                    <a:pt x="95" y="3"/>
                    <a:pt x="93" y="5"/>
                    <a:pt x="93" y="7"/>
                  </a:cubicBezTo>
                  <a:cubicBezTo>
                    <a:pt x="93" y="16"/>
                    <a:pt x="93" y="16"/>
                    <a:pt x="93" y="16"/>
                  </a:cubicBezTo>
                  <a:cubicBezTo>
                    <a:pt x="85" y="8"/>
                    <a:pt x="73" y="0"/>
                    <a:pt x="56" y="0"/>
                  </a:cubicBezTo>
                  <a:cubicBezTo>
                    <a:pt x="24" y="0"/>
                    <a:pt x="0" y="25"/>
                    <a:pt x="0" y="56"/>
                  </a:cubicBezTo>
                  <a:cubicBezTo>
                    <a:pt x="0" y="88"/>
                    <a:pt x="24" y="112"/>
                    <a:pt x="56" y="112"/>
                  </a:cubicBezTo>
                  <a:cubicBezTo>
                    <a:pt x="73" y="112"/>
                    <a:pt x="85" y="105"/>
                    <a:pt x="93" y="97"/>
                  </a:cubicBezTo>
                  <a:cubicBezTo>
                    <a:pt x="93" y="105"/>
                    <a:pt x="93" y="105"/>
                    <a:pt x="93" y="105"/>
                  </a:cubicBezTo>
                  <a:cubicBezTo>
                    <a:pt x="93" y="108"/>
                    <a:pt x="95" y="109"/>
                    <a:pt x="97" y="109"/>
                  </a:cubicBezTo>
                  <a:cubicBezTo>
                    <a:pt x="110" y="109"/>
                    <a:pt x="110" y="109"/>
                    <a:pt x="110" y="109"/>
                  </a:cubicBezTo>
                  <a:cubicBezTo>
                    <a:pt x="112" y="109"/>
                    <a:pt x="114" y="108"/>
                    <a:pt x="114" y="105"/>
                  </a:cubicBezTo>
                  <a:cubicBezTo>
                    <a:pt x="114" y="7"/>
                    <a:pt x="114" y="7"/>
                    <a:pt x="114" y="7"/>
                  </a:cubicBezTo>
                  <a:cubicBezTo>
                    <a:pt x="114" y="5"/>
                    <a:pt x="112" y="3"/>
                    <a:pt x="110" y="3"/>
                  </a:cubicBezTo>
                  <a:close/>
                  <a:moveTo>
                    <a:pt x="57" y="92"/>
                  </a:moveTo>
                  <a:cubicBezTo>
                    <a:pt x="37" y="92"/>
                    <a:pt x="21" y="76"/>
                    <a:pt x="21" y="56"/>
                  </a:cubicBezTo>
                  <a:cubicBezTo>
                    <a:pt x="21" y="36"/>
                    <a:pt x="37" y="20"/>
                    <a:pt x="57" y="20"/>
                  </a:cubicBezTo>
                  <a:cubicBezTo>
                    <a:pt x="77" y="20"/>
                    <a:pt x="93" y="36"/>
                    <a:pt x="93" y="56"/>
                  </a:cubicBezTo>
                  <a:cubicBezTo>
                    <a:pt x="93"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59" name="Freeform 36">
              <a:extLst>
                <a:ext uri="{FF2B5EF4-FFF2-40B4-BE49-F238E27FC236}">
                  <a16:creationId xmlns:a16="http://schemas.microsoft.com/office/drawing/2014/main" id="{F14EADAD-9E39-4129-8704-A54287247D58}"/>
                </a:ext>
              </a:extLst>
            </p:cNvPr>
            <p:cNvSpPr>
              <a:spLocks noEditPoints="1"/>
            </p:cNvSpPr>
            <p:nvPr/>
          </p:nvSpPr>
          <p:spPr bwMode="auto">
            <a:xfrm>
              <a:off x="-598487" y="8559801"/>
              <a:ext cx="147638" cy="146050"/>
            </a:xfrm>
            <a:custGeom>
              <a:avLst/>
              <a:gdLst>
                <a:gd name="T0" fmla="*/ 110 w 114"/>
                <a:gd name="T1" fmla="*/ 3 h 112"/>
                <a:gd name="T2" fmla="*/ 97 w 114"/>
                <a:gd name="T3" fmla="*/ 3 h 112"/>
                <a:gd name="T4" fmla="*/ 93 w 114"/>
                <a:gd name="T5" fmla="*/ 7 h 112"/>
                <a:gd name="T6" fmla="*/ 93 w 114"/>
                <a:gd name="T7" fmla="*/ 16 h 112"/>
                <a:gd name="T8" fmla="*/ 56 w 114"/>
                <a:gd name="T9" fmla="*/ 0 h 112"/>
                <a:gd name="T10" fmla="*/ 0 w 114"/>
                <a:gd name="T11" fmla="*/ 56 h 112"/>
                <a:gd name="T12" fmla="*/ 56 w 114"/>
                <a:gd name="T13" fmla="*/ 112 h 112"/>
                <a:gd name="T14" fmla="*/ 93 w 114"/>
                <a:gd name="T15" fmla="*/ 97 h 112"/>
                <a:gd name="T16" fmla="*/ 93 w 114"/>
                <a:gd name="T17" fmla="*/ 105 h 112"/>
                <a:gd name="T18" fmla="*/ 97 w 114"/>
                <a:gd name="T19" fmla="*/ 109 h 112"/>
                <a:gd name="T20" fmla="*/ 110 w 114"/>
                <a:gd name="T21" fmla="*/ 109 h 112"/>
                <a:gd name="T22" fmla="*/ 114 w 114"/>
                <a:gd name="T23" fmla="*/ 105 h 112"/>
                <a:gd name="T24" fmla="*/ 114 w 114"/>
                <a:gd name="T25" fmla="*/ 7 h 112"/>
                <a:gd name="T26" fmla="*/ 110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10" y="3"/>
                  </a:moveTo>
                  <a:cubicBezTo>
                    <a:pt x="97" y="3"/>
                    <a:pt x="97" y="3"/>
                    <a:pt x="97" y="3"/>
                  </a:cubicBezTo>
                  <a:cubicBezTo>
                    <a:pt x="95" y="3"/>
                    <a:pt x="93" y="5"/>
                    <a:pt x="93" y="7"/>
                  </a:cubicBezTo>
                  <a:cubicBezTo>
                    <a:pt x="93" y="16"/>
                    <a:pt x="93" y="16"/>
                    <a:pt x="93" y="16"/>
                  </a:cubicBezTo>
                  <a:cubicBezTo>
                    <a:pt x="85" y="8"/>
                    <a:pt x="73" y="0"/>
                    <a:pt x="56" y="0"/>
                  </a:cubicBezTo>
                  <a:cubicBezTo>
                    <a:pt x="25" y="0"/>
                    <a:pt x="0" y="25"/>
                    <a:pt x="0" y="56"/>
                  </a:cubicBezTo>
                  <a:cubicBezTo>
                    <a:pt x="0" y="88"/>
                    <a:pt x="25" y="112"/>
                    <a:pt x="56" y="112"/>
                  </a:cubicBezTo>
                  <a:cubicBezTo>
                    <a:pt x="73" y="112"/>
                    <a:pt x="85" y="105"/>
                    <a:pt x="93" y="97"/>
                  </a:cubicBezTo>
                  <a:cubicBezTo>
                    <a:pt x="93" y="105"/>
                    <a:pt x="93" y="105"/>
                    <a:pt x="93" y="105"/>
                  </a:cubicBezTo>
                  <a:cubicBezTo>
                    <a:pt x="93" y="108"/>
                    <a:pt x="95" y="109"/>
                    <a:pt x="97" y="109"/>
                  </a:cubicBezTo>
                  <a:cubicBezTo>
                    <a:pt x="110" y="109"/>
                    <a:pt x="110" y="109"/>
                    <a:pt x="110" y="109"/>
                  </a:cubicBezTo>
                  <a:cubicBezTo>
                    <a:pt x="112" y="109"/>
                    <a:pt x="114" y="108"/>
                    <a:pt x="114" y="105"/>
                  </a:cubicBezTo>
                  <a:cubicBezTo>
                    <a:pt x="114" y="7"/>
                    <a:pt x="114" y="7"/>
                    <a:pt x="114" y="7"/>
                  </a:cubicBezTo>
                  <a:cubicBezTo>
                    <a:pt x="114" y="5"/>
                    <a:pt x="112" y="3"/>
                    <a:pt x="110" y="3"/>
                  </a:cubicBezTo>
                  <a:close/>
                  <a:moveTo>
                    <a:pt x="57" y="92"/>
                  </a:moveTo>
                  <a:cubicBezTo>
                    <a:pt x="37" y="92"/>
                    <a:pt x="21" y="76"/>
                    <a:pt x="21" y="56"/>
                  </a:cubicBezTo>
                  <a:cubicBezTo>
                    <a:pt x="21" y="36"/>
                    <a:pt x="37" y="20"/>
                    <a:pt x="57" y="20"/>
                  </a:cubicBezTo>
                  <a:cubicBezTo>
                    <a:pt x="77" y="20"/>
                    <a:pt x="93" y="36"/>
                    <a:pt x="93" y="56"/>
                  </a:cubicBezTo>
                  <a:cubicBezTo>
                    <a:pt x="93"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grpSp>
      <p:sp>
        <p:nvSpPr>
          <p:cNvPr id="60" name="Vertical Text Placeholder 2">
            <a:extLst>
              <a:ext uri="{FF2B5EF4-FFF2-40B4-BE49-F238E27FC236}">
                <a16:creationId xmlns:a16="http://schemas.microsoft.com/office/drawing/2014/main" id="{FE2DAEE6-893B-471A-B2C1-04BAE5379029}"/>
              </a:ext>
            </a:extLst>
          </p:cNvPr>
          <p:cNvSpPr>
            <a:spLocks noGrp="1"/>
          </p:cNvSpPr>
          <p:nvPr>
            <p:ph type="body" orient="vert" idx="27" hasCustomPrompt="1"/>
          </p:nvPr>
        </p:nvSpPr>
        <p:spPr>
          <a:xfrm>
            <a:off x="1259728" y="4141333"/>
            <a:ext cx="4481364" cy="266052"/>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0">
                <a:solidFill>
                  <a:schemeClr val="tx2"/>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Sub-title</a:t>
            </a:r>
          </a:p>
        </p:txBody>
      </p:sp>
      <p:sp>
        <p:nvSpPr>
          <p:cNvPr id="62" name="Subtitle 5">
            <a:extLst>
              <a:ext uri="{FF2B5EF4-FFF2-40B4-BE49-F238E27FC236}">
                <a16:creationId xmlns:a16="http://schemas.microsoft.com/office/drawing/2014/main" id="{9EB0D0A9-FBC9-4834-A878-639E6BA88E59}"/>
              </a:ext>
            </a:extLst>
          </p:cNvPr>
          <p:cNvSpPr txBox="1"/>
          <p:nvPr userDrawn="1"/>
        </p:nvSpPr>
        <p:spPr>
          <a:xfrm>
            <a:off x="8400256" y="6405331"/>
            <a:ext cx="3551904" cy="246221"/>
          </a:xfrm>
          <a:prstGeom prst="rect">
            <a:avLst/>
          </a:prstGeom>
        </p:spPr>
        <p:txBody>
          <a:bodyPr wrap="square" lIns="0" tIns="0" rIns="0" bIns="0">
            <a:spAutoFit/>
          </a:bodyPr>
          <a:lstStyle>
            <a:lvl1pPr marL="0" indent="0" algn="l">
              <a:buFont typeface="Wingdings" pitchFamily="2" charset="2"/>
              <a:buNone/>
              <a:defRPr sz="1400" b="0" i="0">
                <a:solidFill>
                  <a:schemeClr val="accent1"/>
                </a:solidFill>
                <a:latin typeface="Segoe UI" pitchFamily="34" charset="0"/>
                <a:ea typeface="+mn-ea"/>
                <a:cs typeface="Segoe UI" pitchFamily="34" charset="0"/>
              </a:defRPr>
            </a:lvl1pPr>
            <a:lvl2pPr marL="0" indent="0" algn="l">
              <a:buFont typeface="Wingdings" pitchFamily="2" charset="2"/>
              <a:buNone/>
              <a:defRPr>
                <a:latin typeface="+mn-lt"/>
                <a:ea typeface="+mn-ea"/>
                <a:cs typeface="+mn-cs"/>
              </a:defRPr>
            </a:lvl2pPr>
            <a:lvl3pPr marL="914220">
              <a:defRPr>
                <a:latin typeface="+mn-lt"/>
                <a:ea typeface="+mn-ea"/>
                <a:cs typeface="+mn-cs"/>
              </a:defRPr>
            </a:lvl3pPr>
            <a:lvl4pPr marL="1371328">
              <a:defRPr>
                <a:latin typeface="+mn-lt"/>
                <a:ea typeface="+mn-ea"/>
                <a:cs typeface="+mn-cs"/>
              </a:defRPr>
            </a:lvl4pPr>
            <a:lvl5pPr marL="1828439">
              <a:defRPr>
                <a:latin typeface="+mn-lt"/>
                <a:ea typeface="+mn-ea"/>
                <a:cs typeface="+mn-cs"/>
              </a:defRPr>
            </a:lvl5pPr>
            <a:lvl6pPr marL="2285544">
              <a:defRPr>
                <a:latin typeface="+mn-lt"/>
                <a:ea typeface="+mn-ea"/>
                <a:cs typeface="+mn-cs"/>
              </a:defRPr>
            </a:lvl6pPr>
            <a:lvl7pPr marL="2742650">
              <a:defRPr>
                <a:latin typeface="+mn-lt"/>
                <a:ea typeface="+mn-ea"/>
                <a:cs typeface="+mn-cs"/>
              </a:defRPr>
            </a:lvl7pPr>
            <a:lvl8pPr marL="3199760">
              <a:defRPr>
                <a:latin typeface="+mn-lt"/>
                <a:ea typeface="+mn-ea"/>
                <a:cs typeface="+mn-cs"/>
              </a:defRPr>
            </a:lvl8pPr>
            <a:lvl9pPr marL="3656869">
              <a:defRPr>
                <a:latin typeface="+mn-lt"/>
                <a:ea typeface="+mn-ea"/>
                <a:cs typeface="+mn-cs"/>
              </a:defRPr>
            </a:lvl9pPr>
          </a:lstStyle>
          <a:p>
            <a:pPr algn="r"/>
            <a:r>
              <a:rPr lang="en-US" sz="800">
                <a:solidFill>
                  <a:schemeClr val="bg1"/>
                </a:solidFill>
                <a:latin typeface="Calibri" pitchFamily="34" charset="0"/>
                <a:cs typeface="Calibri" panose="020F0502020204030204" pitchFamily="34" charset="0"/>
              </a:rPr>
              <a:t>Copyright @ GlobalData PLC. All rights reserved.</a:t>
            </a:r>
          </a:p>
          <a:p>
            <a:pPr algn="r"/>
            <a:r>
              <a:rPr lang="en-US" sz="800">
                <a:solidFill>
                  <a:schemeClr val="bg1"/>
                </a:solidFill>
                <a:latin typeface="Calibri" pitchFamily="34" charset="0"/>
                <a:cs typeface="Calibri" panose="020F0502020204030204" pitchFamily="34" charset="0"/>
              </a:rPr>
              <a:t>Reproduction of part or all of this contents without permission is prohibited.</a:t>
            </a:r>
            <a:endParaRPr lang="en-IN" sz="800">
              <a:solidFill>
                <a:schemeClr val="bg1"/>
              </a:solidFill>
              <a:latin typeface="Calibri" pitchFamily="34" charset="0"/>
              <a:cs typeface="Calibri" panose="020F0502020204030204" pitchFamily="34" charset="0"/>
            </a:endParaRPr>
          </a:p>
        </p:txBody>
      </p:sp>
      <p:sp>
        <p:nvSpPr>
          <p:cNvPr id="2" name="Rectangle 1">
            <a:extLst>
              <a:ext uri="{FF2B5EF4-FFF2-40B4-BE49-F238E27FC236}">
                <a16:creationId xmlns:a16="http://schemas.microsoft.com/office/drawing/2014/main" id="{7FF401EB-3DEF-43B3-8D80-89D9D30E6FA5}"/>
              </a:ext>
            </a:extLst>
          </p:cNvPr>
          <p:cNvSpPr/>
          <p:nvPr userDrawn="1"/>
        </p:nvSpPr>
        <p:spPr>
          <a:xfrm>
            <a:off x="10455215" y="206448"/>
            <a:ext cx="1496945" cy="246221"/>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881041">
              <a:spcBef>
                <a:spcPct val="50000"/>
              </a:spcBef>
            </a:pPr>
            <a:r>
              <a:rPr lang="en-US" altLang="zh-CN" sz="900" b="1">
                <a:solidFill>
                  <a:srgbClr val="FFFFFF"/>
                </a:solidFill>
                <a:ea typeface="SimSun"/>
                <a:cs typeface="SimSun"/>
              </a:rPr>
              <a:t>STRICTLY CONFIDENTIAL</a:t>
            </a:r>
          </a:p>
        </p:txBody>
      </p:sp>
    </p:spTree>
    <p:extLst>
      <p:ext uri="{BB962C8B-B14F-4D97-AF65-F5344CB8AC3E}">
        <p14:creationId xmlns:p14="http://schemas.microsoft.com/office/powerpoint/2010/main" val="686271274"/>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12" name="Rectangle 18">
            <a:extLst>
              <a:ext uri="{FF2B5EF4-FFF2-40B4-BE49-F238E27FC236}">
                <a16:creationId xmlns:a16="http://schemas.microsoft.com/office/drawing/2014/main" id="{E7D19D58-21B5-4AB0-AAFC-DECA3084C68B}"/>
              </a:ext>
            </a:extLst>
          </p:cNvPr>
          <p:cNvSpPr/>
          <p:nvPr userDrawn="1"/>
        </p:nvSpPr>
        <p:spPr>
          <a:xfrm rot="5400000">
            <a:off x="6140196"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3" name="Text Placeholder 4">
            <a:extLst>
              <a:ext uri="{FF2B5EF4-FFF2-40B4-BE49-F238E27FC236}">
                <a16:creationId xmlns:a16="http://schemas.microsoft.com/office/drawing/2014/main" id="{26450FD3-B8B9-43CF-9F82-17410BEB7B90}"/>
              </a:ext>
            </a:extLst>
          </p:cNvPr>
          <p:cNvSpPr>
            <a:spLocks noGrp="1"/>
          </p:cNvSpPr>
          <p:nvPr>
            <p:ph type="body" sz="quarter" idx="13" hasCustomPrompt="1"/>
          </p:nvPr>
        </p:nvSpPr>
        <p:spPr>
          <a:xfrm>
            <a:off x="6332784" y="313426"/>
            <a:ext cx="5124117"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Content</a:t>
            </a:r>
          </a:p>
        </p:txBody>
      </p:sp>
      <p:pic>
        <p:nvPicPr>
          <p:cNvPr id="3" name="Picture 2" descr="A picture containing group, several&#10;&#10;Description automatically generated">
            <a:extLst>
              <a:ext uri="{FF2B5EF4-FFF2-40B4-BE49-F238E27FC236}">
                <a16:creationId xmlns:a16="http://schemas.microsoft.com/office/drawing/2014/main" id="{C1559036-01BD-4C97-9F37-3129CDB14493}"/>
              </a:ext>
            </a:extLst>
          </p:cNvPr>
          <p:cNvPicPr>
            <a:picLocks noChangeAspect="1"/>
          </p:cNvPicPr>
          <p:nvPr userDrawn="1"/>
        </p:nvPicPr>
        <p:blipFill>
          <a:blip r:embed="rId2">
            <a:extLst>
              <a:ext uri="{28A0092B-C50C-407E-A947-70E740481C1C}">
                <a14:useLocalDpi xmlns:a14="http://schemas.microsoft.com/office/drawing/2010/main" val="0"/>
              </a:ext>
            </a:extLst>
          </a:blip>
          <a:srcRect r="40741"/>
          <a:stretch>
            <a:fillRect/>
          </a:stretch>
        </p:blipFill>
        <p:spPr>
          <a:xfrm>
            <a:off x="0" y="0"/>
            <a:ext cx="6096000" cy="6858000"/>
          </a:xfrm>
          <a:prstGeom prst="rect">
            <a:avLst/>
          </a:prstGeom>
        </p:spPr>
      </p:pic>
      <p:sp>
        <p:nvSpPr>
          <p:cNvPr id="8" name="Vertical Text Placeholder 2">
            <a:extLst>
              <a:ext uri="{FF2B5EF4-FFF2-40B4-BE49-F238E27FC236}">
                <a16:creationId xmlns:a16="http://schemas.microsoft.com/office/drawing/2014/main" id="{4E342093-6B68-46D0-85BE-6D7716035E9C}"/>
              </a:ext>
            </a:extLst>
          </p:cNvPr>
          <p:cNvSpPr>
            <a:spLocks noGrp="1"/>
          </p:cNvSpPr>
          <p:nvPr>
            <p:ph type="body" orient="vert" idx="26" hasCustomPrompt="1"/>
          </p:nvPr>
        </p:nvSpPr>
        <p:spPr>
          <a:xfrm>
            <a:off x="6374195" y="966401"/>
            <a:ext cx="5082705" cy="27599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01. Edit Master text styles</a:t>
            </a:r>
          </a:p>
        </p:txBody>
      </p:sp>
      <p:sp>
        <p:nvSpPr>
          <p:cNvPr id="9" name="Vertical Text Placeholder 2">
            <a:extLst>
              <a:ext uri="{FF2B5EF4-FFF2-40B4-BE49-F238E27FC236}">
                <a16:creationId xmlns:a16="http://schemas.microsoft.com/office/drawing/2014/main" id="{A712C3EA-F91C-4FF4-A2EC-97B406956120}"/>
              </a:ext>
            </a:extLst>
          </p:cNvPr>
          <p:cNvSpPr>
            <a:spLocks noGrp="1"/>
          </p:cNvSpPr>
          <p:nvPr>
            <p:ph type="body" orient="vert" idx="27" hasCustomPrompt="1"/>
          </p:nvPr>
        </p:nvSpPr>
        <p:spPr>
          <a:xfrm>
            <a:off x="6374195" y="1246416"/>
            <a:ext cx="5082705" cy="633800"/>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a:p>
            <a:pPr marL="171450" marR="0" lvl="0" indent="-171450" algn="l" defTabSz="914400" rtl="0" eaLnBrk="0" fontAlgn="base" latinLnBrk="0" hangingPunct="0">
              <a:lnSpc>
                <a:spcPct val="100000"/>
              </a:lnSpc>
              <a:spcBef>
                <a:spcPct val="20000"/>
              </a:spcBef>
              <a:spcAft>
                <a:spcPct val="0"/>
              </a:spcAft>
              <a:buClrTx/>
              <a:buSzTx/>
              <a:buFont typeface="Arial" pitchFamily="34" charset="0"/>
              <a:buChar char="•"/>
              <a:defRPr/>
            </a:pPr>
            <a:r>
              <a:rPr lang="en-US"/>
              <a:t>Edit Master text styles</a:t>
            </a:r>
          </a:p>
          <a:p>
            <a:pPr marL="171450" marR="0" lvl="0" indent="-171450" algn="l" defTabSz="914400" rtl="0" eaLnBrk="0" fontAlgn="base" latinLnBrk="0" hangingPunct="0">
              <a:lnSpc>
                <a:spcPct val="100000"/>
              </a:lnSpc>
              <a:spcBef>
                <a:spcPct val="20000"/>
              </a:spcBef>
              <a:spcAft>
                <a:spcPct val="0"/>
              </a:spcAft>
              <a:buClrTx/>
              <a:buSzTx/>
              <a:buFont typeface="Arial" pitchFamily="34" charset="0"/>
              <a:buChar char="•"/>
              <a:defRPr/>
            </a:pPr>
            <a:r>
              <a:rPr lang="en-US"/>
              <a:t>Edit Master text styles</a:t>
            </a:r>
          </a:p>
        </p:txBody>
      </p:sp>
      <p:sp>
        <p:nvSpPr>
          <p:cNvPr id="10" name="Vertical Text Placeholder 2">
            <a:extLst>
              <a:ext uri="{FF2B5EF4-FFF2-40B4-BE49-F238E27FC236}">
                <a16:creationId xmlns:a16="http://schemas.microsoft.com/office/drawing/2014/main" id="{9370D50B-CBAF-41AC-84C0-5B3E3420DCD9}"/>
              </a:ext>
            </a:extLst>
          </p:cNvPr>
          <p:cNvSpPr>
            <a:spLocks noGrp="1"/>
          </p:cNvSpPr>
          <p:nvPr>
            <p:ph type="body" orient="vert" idx="28" hasCustomPrompt="1"/>
          </p:nvPr>
        </p:nvSpPr>
        <p:spPr>
          <a:xfrm>
            <a:off x="6374195" y="2139218"/>
            <a:ext cx="5082705" cy="27599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02. Edit Master text styles</a:t>
            </a:r>
          </a:p>
        </p:txBody>
      </p:sp>
      <p:sp>
        <p:nvSpPr>
          <p:cNvPr id="11" name="Vertical Text Placeholder 2">
            <a:extLst>
              <a:ext uri="{FF2B5EF4-FFF2-40B4-BE49-F238E27FC236}">
                <a16:creationId xmlns:a16="http://schemas.microsoft.com/office/drawing/2014/main" id="{2BFCB283-1938-4E1D-85FB-56C1FEB202D9}"/>
              </a:ext>
            </a:extLst>
          </p:cNvPr>
          <p:cNvSpPr>
            <a:spLocks noGrp="1"/>
          </p:cNvSpPr>
          <p:nvPr>
            <p:ph type="body" orient="vert" idx="29" hasCustomPrompt="1"/>
          </p:nvPr>
        </p:nvSpPr>
        <p:spPr>
          <a:xfrm>
            <a:off x="6374195" y="2419233"/>
            <a:ext cx="5082705" cy="633800"/>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a:p>
            <a:pPr marL="171450" marR="0" lvl="0" indent="-171450" algn="l" defTabSz="914400" rtl="0" eaLnBrk="0" fontAlgn="base" latinLnBrk="0" hangingPunct="0">
              <a:lnSpc>
                <a:spcPct val="100000"/>
              </a:lnSpc>
              <a:spcBef>
                <a:spcPct val="20000"/>
              </a:spcBef>
              <a:spcAft>
                <a:spcPct val="0"/>
              </a:spcAft>
              <a:buClrTx/>
              <a:buSzTx/>
              <a:buFont typeface="Arial" pitchFamily="34" charset="0"/>
              <a:buChar char="•"/>
              <a:defRPr/>
            </a:pPr>
            <a:r>
              <a:rPr lang="en-US"/>
              <a:t>Edit Master text styles</a:t>
            </a:r>
          </a:p>
          <a:p>
            <a:pPr marL="171450" marR="0" lvl="0" indent="-171450" algn="l" defTabSz="914400" rtl="0" eaLnBrk="0" fontAlgn="base" latinLnBrk="0" hangingPunct="0">
              <a:lnSpc>
                <a:spcPct val="100000"/>
              </a:lnSpc>
              <a:spcBef>
                <a:spcPct val="20000"/>
              </a:spcBef>
              <a:spcAft>
                <a:spcPct val="0"/>
              </a:spcAft>
              <a:buClrTx/>
              <a:buSzTx/>
              <a:buFont typeface="Arial" pitchFamily="34" charset="0"/>
              <a:buChar char="•"/>
              <a:defRPr/>
            </a:pPr>
            <a:r>
              <a:rPr lang="en-US"/>
              <a:t>Edit Master text styles</a:t>
            </a:r>
          </a:p>
        </p:txBody>
      </p:sp>
      <p:sp>
        <p:nvSpPr>
          <p:cNvPr id="14" name="Vertical Text Placeholder 2">
            <a:extLst>
              <a:ext uri="{FF2B5EF4-FFF2-40B4-BE49-F238E27FC236}">
                <a16:creationId xmlns:a16="http://schemas.microsoft.com/office/drawing/2014/main" id="{6C8E3215-62F0-4618-8661-327203B74BA9}"/>
              </a:ext>
            </a:extLst>
          </p:cNvPr>
          <p:cNvSpPr>
            <a:spLocks noGrp="1"/>
          </p:cNvSpPr>
          <p:nvPr>
            <p:ph type="body" orient="vert" idx="30" hasCustomPrompt="1"/>
          </p:nvPr>
        </p:nvSpPr>
        <p:spPr>
          <a:xfrm>
            <a:off x="6374195" y="3302097"/>
            <a:ext cx="5082705" cy="27599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03. Edit Master text styles</a:t>
            </a:r>
          </a:p>
        </p:txBody>
      </p:sp>
      <p:sp>
        <p:nvSpPr>
          <p:cNvPr id="16" name="Vertical Text Placeholder 2">
            <a:extLst>
              <a:ext uri="{FF2B5EF4-FFF2-40B4-BE49-F238E27FC236}">
                <a16:creationId xmlns:a16="http://schemas.microsoft.com/office/drawing/2014/main" id="{F0389D44-625C-4834-98B6-FB85A4D93B5E}"/>
              </a:ext>
            </a:extLst>
          </p:cNvPr>
          <p:cNvSpPr>
            <a:spLocks noGrp="1"/>
          </p:cNvSpPr>
          <p:nvPr>
            <p:ph type="body" orient="vert" idx="31" hasCustomPrompt="1"/>
          </p:nvPr>
        </p:nvSpPr>
        <p:spPr>
          <a:xfrm>
            <a:off x="6374195" y="3582112"/>
            <a:ext cx="5082705" cy="633800"/>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a:p>
            <a:pPr marL="171450" marR="0" lvl="0" indent="-171450" algn="l" defTabSz="914400" rtl="0" eaLnBrk="0" fontAlgn="base" latinLnBrk="0" hangingPunct="0">
              <a:lnSpc>
                <a:spcPct val="100000"/>
              </a:lnSpc>
              <a:spcBef>
                <a:spcPct val="20000"/>
              </a:spcBef>
              <a:spcAft>
                <a:spcPct val="0"/>
              </a:spcAft>
              <a:buClrTx/>
              <a:buSzTx/>
              <a:buFont typeface="Arial" pitchFamily="34" charset="0"/>
              <a:buChar char="•"/>
              <a:defRPr/>
            </a:pPr>
            <a:r>
              <a:rPr lang="en-US"/>
              <a:t>Edit Master text styles</a:t>
            </a:r>
          </a:p>
          <a:p>
            <a:pPr marL="171450" marR="0" lvl="0" indent="-171450" algn="l" defTabSz="914400" rtl="0" eaLnBrk="0" fontAlgn="base" latinLnBrk="0" hangingPunct="0">
              <a:lnSpc>
                <a:spcPct val="100000"/>
              </a:lnSpc>
              <a:spcBef>
                <a:spcPct val="20000"/>
              </a:spcBef>
              <a:spcAft>
                <a:spcPct val="0"/>
              </a:spcAft>
              <a:buClrTx/>
              <a:buSzTx/>
              <a:buFont typeface="Arial" pitchFamily="34" charset="0"/>
              <a:buChar char="•"/>
              <a:defRPr/>
            </a:pPr>
            <a:r>
              <a:rPr lang="en-US"/>
              <a:t>Edit Master text styles</a:t>
            </a:r>
          </a:p>
        </p:txBody>
      </p:sp>
      <p:sp>
        <p:nvSpPr>
          <p:cNvPr id="17" name="Vertical Text Placeholder 2">
            <a:extLst>
              <a:ext uri="{FF2B5EF4-FFF2-40B4-BE49-F238E27FC236}">
                <a16:creationId xmlns:a16="http://schemas.microsoft.com/office/drawing/2014/main" id="{C60C1D35-4C73-4D1B-A689-8F68CDDB89BD}"/>
              </a:ext>
            </a:extLst>
          </p:cNvPr>
          <p:cNvSpPr>
            <a:spLocks noGrp="1"/>
          </p:cNvSpPr>
          <p:nvPr>
            <p:ph type="body" orient="vert" idx="32" hasCustomPrompt="1"/>
          </p:nvPr>
        </p:nvSpPr>
        <p:spPr>
          <a:xfrm>
            <a:off x="6374195" y="4504731"/>
            <a:ext cx="5082705" cy="27599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04. Edit Master text styles</a:t>
            </a:r>
          </a:p>
        </p:txBody>
      </p:sp>
      <p:sp>
        <p:nvSpPr>
          <p:cNvPr id="18" name="Vertical Text Placeholder 2">
            <a:extLst>
              <a:ext uri="{FF2B5EF4-FFF2-40B4-BE49-F238E27FC236}">
                <a16:creationId xmlns:a16="http://schemas.microsoft.com/office/drawing/2014/main" id="{85856795-4E45-4E62-8C93-625D25F1BD31}"/>
              </a:ext>
            </a:extLst>
          </p:cNvPr>
          <p:cNvSpPr>
            <a:spLocks noGrp="1"/>
          </p:cNvSpPr>
          <p:nvPr>
            <p:ph type="body" orient="vert" idx="33" hasCustomPrompt="1"/>
          </p:nvPr>
        </p:nvSpPr>
        <p:spPr>
          <a:xfrm>
            <a:off x="6374195" y="4784746"/>
            <a:ext cx="5082705" cy="633800"/>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a:p>
            <a:pPr marL="171450" marR="0" lvl="0" indent="-171450" algn="l" defTabSz="914400" rtl="0" eaLnBrk="0" fontAlgn="base" latinLnBrk="0" hangingPunct="0">
              <a:lnSpc>
                <a:spcPct val="100000"/>
              </a:lnSpc>
              <a:spcBef>
                <a:spcPct val="20000"/>
              </a:spcBef>
              <a:spcAft>
                <a:spcPct val="0"/>
              </a:spcAft>
              <a:buClrTx/>
              <a:buSzTx/>
              <a:buFont typeface="Arial" pitchFamily="34" charset="0"/>
              <a:buChar char="•"/>
              <a:defRPr/>
            </a:pPr>
            <a:r>
              <a:rPr lang="en-US"/>
              <a:t>Edit Master text styles</a:t>
            </a:r>
          </a:p>
          <a:p>
            <a:pPr marL="171450" marR="0" lvl="0" indent="-171450" algn="l" defTabSz="914400" rtl="0" eaLnBrk="0" fontAlgn="base" latinLnBrk="0" hangingPunct="0">
              <a:lnSpc>
                <a:spcPct val="100000"/>
              </a:lnSpc>
              <a:spcBef>
                <a:spcPct val="20000"/>
              </a:spcBef>
              <a:spcAft>
                <a:spcPct val="0"/>
              </a:spcAft>
              <a:buClrTx/>
              <a:buSzTx/>
              <a:buFont typeface="Arial" pitchFamily="34" charset="0"/>
              <a:buChar char="•"/>
              <a:defRPr/>
            </a:pPr>
            <a:r>
              <a:rPr lang="en-US"/>
              <a:t>Edit Master text styles</a:t>
            </a:r>
          </a:p>
        </p:txBody>
      </p:sp>
      <p:sp>
        <p:nvSpPr>
          <p:cNvPr id="19" name="Vertical Text Placeholder 2">
            <a:extLst>
              <a:ext uri="{FF2B5EF4-FFF2-40B4-BE49-F238E27FC236}">
                <a16:creationId xmlns:a16="http://schemas.microsoft.com/office/drawing/2014/main" id="{56A34C18-7DF3-446C-A0F9-3A76A4AC7FAC}"/>
              </a:ext>
            </a:extLst>
          </p:cNvPr>
          <p:cNvSpPr>
            <a:spLocks noGrp="1"/>
          </p:cNvSpPr>
          <p:nvPr>
            <p:ph type="body" orient="vert" idx="34" hasCustomPrompt="1"/>
          </p:nvPr>
        </p:nvSpPr>
        <p:spPr>
          <a:xfrm>
            <a:off x="6374195" y="5630759"/>
            <a:ext cx="5082705" cy="27599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05. Edit Master text styles</a:t>
            </a:r>
          </a:p>
        </p:txBody>
      </p:sp>
      <p:sp>
        <p:nvSpPr>
          <p:cNvPr id="20" name="Vertical Text Placeholder 2">
            <a:extLst>
              <a:ext uri="{FF2B5EF4-FFF2-40B4-BE49-F238E27FC236}">
                <a16:creationId xmlns:a16="http://schemas.microsoft.com/office/drawing/2014/main" id="{E57831C5-6332-4BDF-AC9A-063D0EC4A78A}"/>
              </a:ext>
            </a:extLst>
          </p:cNvPr>
          <p:cNvSpPr>
            <a:spLocks noGrp="1"/>
          </p:cNvSpPr>
          <p:nvPr>
            <p:ph type="body" orient="vert" idx="35" hasCustomPrompt="1"/>
          </p:nvPr>
        </p:nvSpPr>
        <p:spPr>
          <a:xfrm>
            <a:off x="6374195" y="5910774"/>
            <a:ext cx="5082705" cy="633800"/>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a:p>
            <a:pPr marL="171450" marR="0" lvl="0" indent="-171450" algn="l" defTabSz="914400" rtl="0" eaLnBrk="0" fontAlgn="base" latinLnBrk="0" hangingPunct="0">
              <a:lnSpc>
                <a:spcPct val="100000"/>
              </a:lnSpc>
              <a:spcBef>
                <a:spcPct val="20000"/>
              </a:spcBef>
              <a:spcAft>
                <a:spcPct val="0"/>
              </a:spcAft>
              <a:buClrTx/>
              <a:buSzTx/>
              <a:buFont typeface="Arial" pitchFamily="34" charset="0"/>
              <a:buChar char="•"/>
              <a:defRPr/>
            </a:pPr>
            <a:r>
              <a:rPr lang="en-US"/>
              <a:t>Edit Master text styles</a:t>
            </a:r>
          </a:p>
          <a:p>
            <a:pPr marL="171450" marR="0" lvl="0" indent="-171450" algn="l" defTabSz="914400" rtl="0" eaLnBrk="0" fontAlgn="base" latinLnBrk="0" hangingPunct="0">
              <a:lnSpc>
                <a:spcPct val="100000"/>
              </a:lnSpc>
              <a:spcBef>
                <a:spcPct val="20000"/>
              </a:spcBef>
              <a:spcAft>
                <a:spcPct val="0"/>
              </a:spcAft>
              <a:buClrTx/>
              <a:buSzTx/>
              <a:buFont typeface="Arial" pitchFamily="34" charset="0"/>
              <a:buChar char="•"/>
              <a:defRPr/>
            </a:pPr>
            <a:r>
              <a:rPr lang="en-US"/>
              <a:t>Edit Master text styles</a:t>
            </a:r>
          </a:p>
        </p:txBody>
      </p:sp>
    </p:spTree>
    <p:extLst>
      <p:ext uri="{BB962C8B-B14F-4D97-AF65-F5344CB8AC3E}">
        <p14:creationId xmlns:p14="http://schemas.microsoft.com/office/powerpoint/2010/main" val="354753880"/>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603972A-0B56-4A8B-AC0A-32BC2741B7A8}"/>
              </a:ext>
            </a:extLst>
          </p:cNvPr>
          <p:cNvSpPr txBox="1"/>
          <p:nvPr userDrawn="1"/>
        </p:nvSpPr>
        <p:spPr>
          <a:xfrm>
            <a:off x="464153" y="321706"/>
            <a:ext cx="2046133" cy="461665"/>
          </a:xfrm>
          <a:prstGeom prst="rect">
            <a:avLst/>
          </a:prstGeom>
        </p:spPr>
        <p:txBody>
          <a:bodyPr wrap="square" rtlCol="0">
            <a:spAutoFit/>
          </a:bodyPr>
          <a:lstStyle/>
          <a:p>
            <a:pPr marR="0" algn="l" defTabSz="914400" rtl="0" eaLnBrk="0" fontAlgn="base" latinLnBrk="0" hangingPunct="0">
              <a:spcAft>
                <a:spcPct val="0"/>
              </a:spcAft>
              <a:buClr>
                <a:schemeClr val="accent5"/>
              </a:buClr>
              <a:buSzPct val="115000"/>
            </a:pPr>
            <a:r>
              <a:rPr lang="en-GB" sz="2400" b="1">
                <a:solidFill>
                  <a:schemeClr val="accent1"/>
                </a:solidFill>
                <a:latin typeface="+mj-lt"/>
                <a:cs typeface="Rubik Light" panose="02000604000000020004" pitchFamily="2" charset="-79"/>
              </a:rPr>
              <a:t>Content</a:t>
            </a:r>
          </a:p>
        </p:txBody>
      </p:sp>
      <p:sp>
        <p:nvSpPr>
          <p:cNvPr id="11" name="Vertical Text Placeholder 2">
            <a:extLst>
              <a:ext uri="{FF2B5EF4-FFF2-40B4-BE49-F238E27FC236}">
                <a16:creationId xmlns:a16="http://schemas.microsoft.com/office/drawing/2014/main" id="{FEE22E73-B166-4B19-9831-CACEB14F5F03}"/>
              </a:ext>
            </a:extLst>
          </p:cNvPr>
          <p:cNvSpPr>
            <a:spLocks noGrp="1"/>
          </p:cNvSpPr>
          <p:nvPr>
            <p:ph type="body" orient="vert" idx="36" hasCustomPrompt="1"/>
          </p:nvPr>
        </p:nvSpPr>
        <p:spPr>
          <a:xfrm>
            <a:off x="414158" y="1237386"/>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12" name="Vertical Text Placeholder 2">
            <a:extLst>
              <a:ext uri="{FF2B5EF4-FFF2-40B4-BE49-F238E27FC236}">
                <a16:creationId xmlns:a16="http://schemas.microsoft.com/office/drawing/2014/main" id="{125CA3FF-6AC4-4BAA-8B58-534AADBD507F}"/>
              </a:ext>
            </a:extLst>
          </p:cNvPr>
          <p:cNvSpPr>
            <a:spLocks noGrp="1"/>
          </p:cNvSpPr>
          <p:nvPr>
            <p:ph type="body" orient="vert" idx="37" hasCustomPrompt="1"/>
          </p:nvPr>
        </p:nvSpPr>
        <p:spPr>
          <a:xfrm>
            <a:off x="710786" y="1237386"/>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3" name="Rectangle 2">
            <a:extLst>
              <a:ext uri="{FF2B5EF4-FFF2-40B4-BE49-F238E27FC236}">
                <a16:creationId xmlns:a16="http://schemas.microsoft.com/office/drawing/2014/main" id="{40DCDD59-035F-49CE-BD13-02F0CDCC8E6F}"/>
              </a:ext>
            </a:extLst>
          </p:cNvPr>
          <p:cNvSpPr/>
          <p:nvPr userDrawn="1"/>
        </p:nvSpPr>
        <p:spPr>
          <a:xfrm>
            <a:off x="263525" y="1123122"/>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17" name="Vertical Text Placeholder 2">
            <a:extLst>
              <a:ext uri="{FF2B5EF4-FFF2-40B4-BE49-F238E27FC236}">
                <a16:creationId xmlns:a16="http://schemas.microsoft.com/office/drawing/2014/main" id="{C31F08BD-1805-434D-9F19-864354C9C0AD}"/>
              </a:ext>
            </a:extLst>
          </p:cNvPr>
          <p:cNvSpPr>
            <a:spLocks noGrp="1"/>
          </p:cNvSpPr>
          <p:nvPr>
            <p:ph type="body" orient="vert" idx="38" hasCustomPrompt="1"/>
          </p:nvPr>
        </p:nvSpPr>
        <p:spPr>
          <a:xfrm>
            <a:off x="5986449" y="1237386"/>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18" name="Vertical Text Placeholder 2">
            <a:extLst>
              <a:ext uri="{FF2B5EF4-FFF2-40B4-BE49-F238E27FC236}">
                <a16:creationId xmlns:a16="http://schemas.microsoft.com/office/drawing/2014/main" id="{5B023131-7253-4FD5-90B9-52F5AAA5AA46}"/>
              </a:ext>
            </a:extLst>
          </p:cNvPr>
          <p:cNvSpPr>
            <a:spLocks noGrp="1"/>
          </p:cNvSpPr>
          <p:nvPr>
            <p:ph type="body" orient="vert" idx="39" hasCustomPrompt="1"/>
          </p:nvPr>
        </p:nvSpPr>
        <p:spPr>
          <a:xfrm>
            <a:off x="6283077" y="1237386"/>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19" name="Rectangle 18">
            <a:extLst>
              <a:ext uri="{FF2B5EF4-FFF2-40B4-BE49-F238E27FC236}">
                <a16:creationId xmlns:a16="http://schemas.microsoft.com/office/drawing/2014/main" id="{E94ED733-1570-4326-8D13-513A4A27F5F4}"/>
              </a:ext>
            </a:extLst>
          </p:cNvPr>
          <p:cNvSpPr/>
          <p:nvPr userDrawn="1"/>
        </p:nvSpPr>
        <p:spPr>
          <a:xfrm>
            <a:off x="5835816" y="1123122"/>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20" name="Vertical Text Placeholder 2">
            <a:extLst>
              <a:ext uri="{FF2B5EF4-FFF2-40B4-BE49-F238E27FC236}">
                <a16:creationId xmlns:a16="http://schemas.microsoft.com/office/drawing/2014/main" id="{89B4AAEC-23FC-430E-8E6F-0E99822D51C5}"/>
              </a:ext>
            </a:extLst>
          </p:cNvPr>
          <p:cNvSpPr>
            <a:spLocks noGrp="1"/>
          </p:cNvSpPr>
          <p:nvPr>
            <p:ph type="body" orient="vert" idx="40" hasCustomPrompt="1"/>
          </p:nvPr>
        </p:nvSpPr>
        <p:spPr>
          <a:xfrm>
            <a:off x="414158" y="1878424"/>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21" name="Vertical Text Placeholder 2">
            <a:extLst>
              <a:ext uri="{FF2B5EF4-FFF2-40B4-BE49-F238E27FC236}">
                <a16:creationId xmlns:a16="http://schemas.microsoft.com/office/drawing/2014/main" id="{16AAEB19-6173-41FD-8BFC-2E22DADE09DE}"/>
              </a:ext>
            </a:extLst>
          </p:cNvPr>
          <p:cNvSpPr>
            <a:spLocks noGrp="1"/>
          </p:cNvSpPr>
          <p:nvPr>
            <p:ph type="body" orient="vert" idx="41" hasCustomPrompt="1"/>
          </p:nvPr>
        </p:nvSpPr>
        <p:spPr>
          <a:xfrm>
            <a:off x="710786" y="1878424"/>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22" name="Rectangle 21">
            <a:extLst>
              <a:ext uri="{FF2B5EF4-FFF2-40B4-BE49-F238E27FC236}">
                <a16:creationId xmlns:a16="http://schemas.microsoft.com/office/drawing/2014/main" id="{CFB483DA-D805-4A0B-971B-0E0230F92D91}"/>
              </a:ext>
            </a:extLst>
          </p:cNvPr>
          <p:cNvSpPr/>
          <p:nvPr userDrawn="1"/>
        </p:nvSpPr>
        <p:spPr>
          <a:xfrm>
            <a:off x="263525" y="1764160"/>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23" name="Vertical Text Placeholder 2">
            <a:extLst>
              <a:ext uri="{FF2B5EF4-FFF2-40B4-BE49-F238E27FC236}">
                <a16:creationId xmlns:a16="http://schemas.microsoft.com/office/drawing/2014/main" id="{1EC64F4D-CEEE-4752-8ABA-D21B98C926E0}"/>
              </a:ext>
            </a:extLst>
          </p:cNvPr>
          <p:cNvSpPr>
            <a:spLocks noGrp="1"/>
          </p:cNvSpPr>
          <p:nvPr>
            <p:ph type="body" orient="vert" idx="42" hasCustomPrompt="1"/>
          </p:nvPr>
        </p:nvSpPr>
        <p:spPr>
          <a:xfrm>
            <a:off x="5986449" y="1878424"/>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24" name="Vertical Text Placeholder 2">
            <a:extLst>
              <a:ext uri="{FF2B5EF4-FFF2-40B4-BE49-F238E27FC236}">
                <a16:creationId xmlns:a16="http://schemas.microsoft.com/office/drawing/2014/main" id="{813772DE-FC30-4DB4-8C15-7A15515E6694}"/>
              </a:ext>
            </a:extLst>
          </p:cNvPr>
          <p:cNvSpPr>
            <a:spLocks noGrp="1"/>
          </p:cNvSpPr>
          <p:nvPr>
            <p:ph type="body" orient="vert" idx="43" hasCustomPrompt="1"/>
          </p:nvPr>
        </p:nvSpPr>
        <p:spPr>
          <a:xfrm>
            <a:off x="6283077" y="1878424"/>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25" name="Rectangle 24">
            <a:extLst>
              <a:ext uri="{FF2B5EF4-FFF2-40B4-BE49-F238E27FC236}">
                <a16:creationId xmlns:a16="http://schemas.microsoft.com/office/drawing/2014/main" id="{5371DF26-9987-4B4D-8C7A-2D29942FBA20}"/>
              </a:ext>
            </a:extLst>
          </p:cNvPr>
          <p:cNvSpPr/>
          <p:nvPr userDrawn="1"/>
        </p:nvSpPr>
        <p:spPr>
          <a:xfrm>
            <a:off x="5835816" y="1764160"/>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26" name="Vertical Text Placeholder 2">
            <a:extLst>
              <a:ext uri="{FF2B5EF4-FFF2-40B4-BE49-F238E27FC236}">
                <a16:creationId xmlns:a16="http://schemas.microsoft.com/office/drawing/2014/main" id="{1BB68D96-D5C3-4CC3-8873-BAF615C65834}"/>
              </a:ext>
            </a:extLst>
          </p:cNvPr>
          <p:cNvSpPr>
            <a:spLocks noGrp="1"/>
          </p:cNvSpPr>
          <p:nvPr>
            <p:ph type="body" orient="vert" idx="44" hasCustomPrompt="1"/>
          </p:nvPr>
        </p:nvSpPr>
        <p:spPr>
          <a:xfrm>
            <a:off x="414158" y="2524539"/>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27" name="Vertical Text Placeholder 2">
            <a:extLst>
              <a:ext uri="{FF2B5EF4-FFF2-40B4-BE49-F238E27FC236}">
                <a16:creationId xmlns:a16="http://schemas.microsoft.com/office/drawing/2014/main" id="{3E5A694C-D458-4E52-805B-E55C6A0EB228}"/>
              </a:ext>
            </a:extLst>
          </p:cNvPr>
          <p:cNvSpPr>
            <a:spLocks noGrp="1"/>
          </p:cNvSpPr>
          <p:nvPr>
            <p:ph type="body" orient="vert" idx="45" hasCustomPrompt="1"/>
          </p:nvPr>
        </p:nvSpPr>
        <p:spPr>
          <a:xfrm>
            <a:off x="710786" y="2524539"/>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28" name="Rectangle 27">
            <a:extLst>
              <a:ext uri="{FF2B5EF4-FFF2-40B4-BE49-F238E27FC236}">
                <a16:creationId xmlns:a16="http://schemas.microsoft.com/office/drawing/2014/main" id="{636F72DE-3964-4315-AA3E-5C090102CA33}"/>
              </a:ext>
            </a:extLst>
          </p:cNvPr>
          <p:cNvSpPr/>
          <p:nvPr userDrawn="1"/>
        </p:nvSpPr>
        <p:spPr>
          <a:xfrm>
            <a:off x="263525" y="2410275"/>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29" name="Vertical Text Placeholder 2">
            <a:extLst>
              <a:ext uri="{FF2B5EF4-FFF2-40B4-BE49-F238E27FC236}">
                <a16:creationId xmlns:a16="http://schemas.microsoft.com/office/drawing/2014/main" id="{8B3B4BC5-7F65-4604-A0A8-003432815ED8}"/>
              </a:ext>
            </a:extLst>
          </p:cNvPr>
          <p:cNvSpPr>
            <a:spLocks noGrp="1"/>
          </p:cNvSpPr>
          <p:nvPr>
            <p:ph type="body" orient="vert" idx="46" hasCustomPrompt="1"/>
          </p:nvPr>
        </p:nvSpPr>
        <p:spPr>
          <a:xfrm>
            <a:off x="5986449" y="2524539"/>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30" name="Vertical Text Placeholder 2">
            <a:extLst>
              <a:ext uri="{FF2B5EF4-FFF2-40B4-BE49-F238E27FC236}">
                <a16:creationId xmlns:a16="http://schemas.microsoft.com/office/drawing/2014/main" id="{9EF6E7B1-C2F8-4EDA-87AC-E7DC2DF831C0}"/>
              </a:ext>
            </a:extLst>
          </p:cNvPr>
          <p:cNvSpPr>
            <a:spLocks noGrp="1"/>
          </p:cNvSpPr>
          <p:nvPr>
            <p:ph type="body" orient="vert" idx="47" hasCustomPrompt="1"/>
          </p:nvPr>
        </p:nvSpPr>
        <p:spPr>
          <a:xfrm>
            <a:off x="6283077" y="2524539"/>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31" name="Rectangle 30">
            <a:extLst>
              <a:ext uri="{FF2B5EF4-FFF2-40B4-BE49-F238E27FC236}">
                <a16:creationId xmlns:a16="http://schemas.microsoft.com/office/drawing/2014/main" id="{B605E0C4-E402-4096-82EF-399EB003C2A5}"/>
              </a:ext>
            </a:extLst>
          </p:cNvPr>
          <p:cNvSpPr/>
          <p:nvPr userDrawn="1"/>
        </p:nvSpPr>
        <p:spPr>
          <a:xfrm>
            <a:off x="5835816" y="2410275"/>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32" name="Vertical Text Placeholder 2">
            <a:extLst>
              <a:ext uri="{FF2B5EF4-FFF2-40B4-BE49-F238E27FC236}">
                <a16:creationId xmlns:a16="http://schemas.microsoft.com/office/drawing/2014/main" id="{C64B8E27-09F9-4FAA-B36B-033125C5BBBC}"/>
              </a:ext>
            </a:extLst>
          </p:cNvPr>
          <p:cNvSpPr>
            <a:spLocks noGrp="1"/>
          </p:cNvSpPr>
          <p:nvPr>
            <p:ph type="body" orient="vert" idx="48" hasCustomPrompt="1"/>
          </p:nvPr>
        </p:nvSpPr>
        <p:spPr>
          <a:xfrm>
            <a:off x="414158" y="3165577"/>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33" name="Vertical Text Placeholder 2">
            <a:extLst>
              <a:ext uri="{FF2B5EF4-FFF2-40B4-BE49-F238E27FC236}">
                <a16:creationId xmlns:a16="http://schemas.microsoft.com/office/drawing/2014/main" id="{4BDC38E1-F7C9-46BB-97E0-C6E969A8527F}"/>
              </a:ext>
            </a:extLst>
          </p:cNvPr>
          <p:cNvSpPr>
            <a:spLocks noGrp="1"/>
          </p:cNvSpPr>
          <p:nvPr>
            <p:ph type="body" orient="vert" idx="49" hasCustomPrompt="1"/>
          </p:nvPr>
        </p:nvSpPr>
        <p:spPr>
          <a:xfrm>
            <a:off x="710786" y="3165577"/>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34" name="Rectangle 33">
            <a:extLst>
              <a:ext uri="{FF2B5EF4-FFF2-40B4-BE49-F238E27FC236}">
                <a16:creationId xmlns:a16="http://schemas.microsoft.com/office/drawing/2014/main" id="{EE52E2D8-7C6A-4E22-959A-DF1048236191}"/>
              </a:ext>
            </a:extLst>
          </p:cNvPr>
          <p:cNvSpPr/>
          <p:nvPr userDrawn="1"/>
        </p:nvSpPr>
        <p:spPr>
          <a:xfrm>
            <a:off x="263525" y="3051313"/>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35" name="Vertical Text Placeholder 2">
            <a:extLst>
              <a:ext uri="{FF2B5EF4-FFF2-40B4-BE49-F238E27FC236}">
                <a16:creationId xmlns:a16="http://schemas.microsoft.com/office/drawing/2014/main" id="{15E3F33E-89C0-4D8E-964C-51D526BD4061}"/>
              </a:ext>
            </a:extLst>
          </p:cNvPr>
          <p:cNvSpPr>
            <a:spLocks noGrp="1"/>
          </p:cNvSpPr>
          <p:nvPr>
            <p:ph type="body" orient="vert" idx="50" hasCustomPrompt="1"/>
          </p:nvPr>
        </p:nvSpPr>
        <p:spPr>
          <a:xfrm>
            <a:off x="5986449" y="3165577"/>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36" name="Vertical Text Placeholder 2">
            <a:extLst>
              <a:ext uri="{FF2B5EF4-FFF2-40B4-BE49-F238E27FC236}">
                <a16:creationId xmlns:a16="http://schemas.microsoft.com/office/drawing/2014/main" id="{5D41588E-2E03-4031-A671-34083B17F3B7}"/>
              </a:ext>
            </a:extLst>
          </p:cNvPr>
          <p:cNvSpPr>
            <a:spLocks noGrp="1"/>
          </p:cNvSpPr>
          <p:nvPr>
            <p:ph type="body" orient="vert" idx="51" hasCustomPrompt="1"/>
          </p:nvPr>
        </p:nvSpPr>
        <p:spPr>
          <a:xfrm>
            <a:off x="6283077" y="3165577"/>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37" name="Rectangle 36">
            <a:extLst>
              <a:ext uri="{FF2B5EF4-FFF2-40B4-BE49-F238E27FC236}">
                <a16:creationId xmlns:a16="http://schemas.microsoft.com/office/drawing/2014/main" id="{3D1EF52C-A632-4B0A-95B9-236CD3DDC1B5}"/>
              </a:ext>
            </a:extLst>
          </p:cNvPr>
          <p:cNvSpPr/>
          <p:nvPr userDrawn="1"/>
        </p:nvSpPr>
        <p:spPr>
          <a:xfrm>
            <a:off x="5835816" y="3051313"/>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38" name="Vertical Text Placeholder 2">
            <a:extLst>
              <a:ext uri="{FF2B5EF4-FFF2-40B4-BE49-F238E27FC236}">
                <a16:creationId xmlns:a16="http://schemas.microsoft.com/office/drawing/2014/main" id="{F550BFE4-D257-4DD3-9114-8946AEA58E0F}"/>
              </a:ext>
            </a:extLst>
          </p:cNvPr>
          <p:cNvSpPr>
            <a:spLocks noGrp="1"/>
          </p:cNvSpPr>
          <p:nvPr>
            <p:ph type="body" orient="vert" idx="52" hasCustomPrompt="1"/>
          </p:nvPr>
        </p:nvSpPr>
        <p:spPr>
          <a:xfrm>
            <a:off x="414158" y="3811693"/>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39" name="Vertical Text Placeholder 2">
            <a:extLst>
              <a:ext uri="{FF2B5EF4-FFF2-40B4-BE49-F238E27FC236}">
                <a16:creationId xmlns:a16="http://schemas.microsoft.com/office/drawing/2014/main" id="{317FA36F-0286-471B-A419-8A0EB12A3907}"/>
              </a:ext>
            </a:extLst>
          </p:cNvPr>
          <p:cNvSpPr>
            <a:spLocks noGrp="1"/>
          </p:cNvSpPr>
          <p:nvPr>
            <p:ph type="body" orient="vert" idx="53" hasCustomPrompt="1"/>
          </p:nvPr>
        </p:nvSpPr>
        <p:spPr>
          <a:xfrm>
            <a:off x="710786" y="3811693"/>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40" name="Rectangle 39">
            <a:extLst>
              <a:ext uri="{FF2B5EF4-FFF2-40B4-BE49-F238E27FC236}">
                <a16:creationId xmlns:a16="http://schemas.microsoft.com/office/drawing/2014/main" id="{3C471EE9-A741-477A-9D79-8D4AFFE403CF}"/>
              </a:ext>
            </a:extLst>
          </p:cNvPr>
          <p:cNvSpPr/>
          <p:nvPr userDrawn="1"/>
        </p:nvSpPr>
        <p:spPr>
          <a:xfrm>
            <a:off x="263525" y="3697429"/>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41" name="Vertical Text Placeholder 2">
            <a:extLst>
              <a:ext uri="{FF2B5EF4-FFF2-40B4-BE49-F238E27FC236}">
                <a16:creationId xmlns:a16="http://schemas.microsoft.com/office/drawing/2014/main" id="{24DA725A-7AFC-4E60-8655-461D0D996287}"/>
              </a:ext>
            </a:extLst>
          </p:cNvPr>
          <p:cNvSpPr>
            <a:spLocks noGrp="1"/>
          </p:cNvSpPr>
          <p:nvPr>
            <p:ph type="body" orient="vert" idx="54" hasCustomPrompt="1"/>
          </p:nvPr>
        </p:nvSpPr>
        <p:spPr>
          <a:xfrm>
            <a:off x="5986449" y="3811693"/>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42" name="Vertical Text Placeholder 2">
            <a:extLst>
              <a:ext uri="{FF2B5EF4-FFF2-40B4-BE49-F238E27FC236}">
                <a16:creationId xmlns:a16="http://schemas.microsoft.com/office/drawing/2014/main" id="{74E18D18-69F5-4AD7-BFB5-13C36658944B}"/>
              </a:ext>
            </a:extLst>
          </p:cNvPr>
          <p:cNvSpPr>
            <a:spLocks noGrp="1"/>
          </p:cNvSpPr>
          <p:nvPr>
            <p:ph type="body" orient="vert" idx="55" hasCustomPrompt="1"/>
          </p:nvPr>
        </p:nvSpPr>
        <p:spPr>
          <a:xfrm>
            <a:off x="6283077" y="3811693"/>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43" name="Rectangle 42">
            <a:extLst>
              <a:ext uri="{FF2B5EF4-FFF2-40B4-BE49-F238E27FC236}">
                <a16:creationId xmlns:a16="http://schemas.microsoft.com/office/drawing/2014/main" id="{5CEB32D1-F5DE-4948-A98C-5AC51AE31296}"/>
              </a:ext>
            </a:extLst>
          </p:cNvPr>
          <p:cNvSpPr/>
          <p:nvPr userDrawn="1"/>
        </p:nvSpPr>
        <p:spPr>
          <a:xfrm>
            <a:off x="5835816" y="3697429"/>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44" name="Vertical Text Placeholder 2">
            <a:extLst>
              <a:ext uri="{FF2B5EF4-FFF2-40B4-BE49-F238E27FC236}">
                <a16:creationId xmlns:a16="http://schemas.microsoft.com/office/drawing/2014/main" id="{5CDFB9D3-D0A0-4A60-B6DA-69E3E494A208}"/>
              </a:ext>
            </a:extLst>
          </p:cNvPr>
          <p:cNvSpPr>
            <a:spLocks noGrp="1"/>
          </p:cNvSpPr>
          <p:nvPr>
            <p:ph type="body" orient="vert" idx="56" hasCustomPrompt="1"/>
          </p:nvPr>
        </p:nvSpPr>
        <p:spPr>
          <a:xfrm>
            <a:off x="414158" y="4452731"/>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45" name="Vertical Text Placeholder 2">
            <a:extLst>
              <a:ext uri="{FF2B5EF4-FFF2-40B4-BE49-F238E27FC236}">
                <a16:creationId xmlns:a16="http://schemas.microsoft.com/office/drawing/2014/main" id="{9FD02140-CA2E-4FAA-B02A-FE801CEA632C}"/>
              </a:ext>
            </a:extLst>
          </p:cNvPr>
          <p:cNvSpPr>
            <a:spLocks noGrp="1"/>
          </p:cNvSpPr>
          <p:nvPr>
            <p:ph type="body" orient="vert" idx="57" hasCustomPrompt="1"/>
          </p:nvPr>
        </p:nvSpPr>
        <p:spPr>
          <a:xfrm>
            <a:off x="710786" y="4452731"/>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46" name="Rectangle 45">
            <a:extLst>
              <a:ext uri="{FF2B5EF4-FFF2-40B4-BE49-F238E27FC236}">
                <a16:creationId xmlns:a16="http://schemas.microsoft.com/office/drawing/2014/main" id="{990DB963-999C-467B-B40E-EBABDF812F4F}"/>
              </a:ext>
            </a:extLst>
          </p:cNvPr>
          <p:cNvSpPr/>
          <p:nvPr userDrawn="1"/>
        </p:nvSpPr>
        <p:spPr>
          <a:xfrm>
            <a:off x="263525" y="4338467"/>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47" name="Vertical Text Placeholder 2">
            <a:extLst>
              <a:ext uri="{FF2B5EF4-FFF2-40B4-BE49-F238E27FC236}">
                <a16:creationId xmlns:a16="http://schemas.microsoft.com/office/drawing/2014/main" id="{DE6E18E8-FFE8-4C07-B70B-5641E67072A3}"/>
              </a:ext>
            </a:extLst>
          </p:cNvPr>
          <p:cNvSpPr>
            <a:spLocks noGrp="1"/>
          </p:cNvSpPr>
          <p:nvPr>
            <p:ph type="body" orient="vert" idx="58" hasCustomPrompt="1"/>
          </p:nvPr>
        </p:nvSpPr>
        <p:spPr>
          <a:xfrm>
            <a:off x="5986449" y="4452731"/>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48" name="Vertical Text Placeholder 2">
            <a:extLst>
              <a:ext uri="{FF2B5EF4-FFF2-40B4-BE49-F238E27FC236}">
                <a16:creationId xmlns:a16="http://schemas.microsoft.com/office/drawing/2014/main" id="{F1899E98-A3DC-460B-BB8C-BD1AA5591E1C}"/>
              </a:ext>
            </a:extLst>
          </p:cNvPr>
          <p:cNvSpPr>
            <a:spLocks noGrp="1"/>
          </p:cNvSpPr>
          <p:nvPr>
            <p:ph type="body" orient="vert" idx="59" hasCustomPrompt="1"/>
          </p:nvPr>
        </p:nvSpPr>
        <p:spPr>
          <a:xfrm>
            <a:off x="6283077" y="4452731"/>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49" name="Rectangle 48">
            <a:extLst>
              <a:ext uri="{FF2B5EF4-FFF2-40B4-BE49-F238E27FC236}">
                <a16:creationId xmlns:a16="http://schemas.microsoft.com/office/drawing/2014/main" id="{93A94B67-1F9D-4464-8827-EFDC1FB76C8F}"/>
              </a:ext>
            </a:extLst>
          </p:cNvPr>
          <p:cNvSpPr/>
          <p:nvPr userDrawn="1"/>
        </p:nvSpPr>
        <p:spPr>
          <a:xfrm>
            <a:off x="5835816" y="4338467"/>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50" name="Vertical Text Placeholder 2">
            <a:extLst>
              <a:ext uri="{FF2B5EF4-FFF2-40B4-BE49-F238E27FC236}">
                <a16:creationId xmlns:a16="http://schemas.microsoft.com/office/drawing/2014/main" id="{AE71E029-63A2-418F-9C4D-414A158979D4}"/>
              </a:ext>
            </a:extLst>
          </p:cNvPr>
          <p:cNvSpPr>
            <a:spLocks noGrp="1"/>
          </p:cNvSpPr>
          <p:nvPr>
            <p:ph type="body" orient="vert" idx="60" hasCustomPrompt="1"/>
          </p:nvPr>
        </p:nvSpPr>
        <p:spPr>
          <a:xfrm>
            <a:off x="414158" y="5088836"/>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51" name="Vertical Text Placeholder 2">
            <a:extLst>
              <a:ext uri="{FF2B5EF4-FFF2-40B4-BE49-F238E27FC236}">
                <a16:creationId xmlns:a16="http://schemas.microsoft.com/office/drawing/2014/main" id="{48191BCC-339A-4A57-A58A-27C972A62E5B}"/>
              </a:ext>
            </a:extLst>
          </p:cNvPr>
          <p:cNvSpPr>
            <a:spLocks noGrp="1"/>
          </p:cNvSpPr>
          <p:nvPr>
            <p:ph type="body" orient="vert" idx="61" hasCustomPrompt="1"/>
          </p:nvPr>
        </p:nvSpPr>
        <p:spPr>
          <a:xfrm>
            <a:off x="710786" y="5088836"/>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52" name="Rectangle 51">
            <a:extLst>
              <a:ext uri="{FF2B5EF4-FFF2-40B4-BE49-F238E27FC236}">
                <a16:creationId xmlns:a16="http://schemas.microsoft.com/office/drawing/2014/main" id="{742C2866-4DCB-41EA-AE10-F5888016726A}"/>
              </a:ext>
            </a:extLst>
          </p:cNvPr>
          <p:cNvSpPr/>
          <p:nvPr userDrawn="1"/>
        </p:nvSpPr>
        <p:spPr>
          <a:xfrm>
            <a:off x="263525" y="4974572"/>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53" name="Vertical Text Placeholder 2">
            <a:extLst>
              <a:ext uri="{FF2B5EF4-FFF2-40B4-BE49-F238E27FC236}">
                <a16:creationId xmlns:a16="http://schemas.microsoft.com/office/drawing/2014/main" id="{109D8EDE-D714-4314-A056-26A67C92717E}"/>
              </a:ext>
            </a:extLst>
          </p:cNvPr>
          <p:cNvSpPr>
            <a:spLocks noGrp="1"/>
          </p:cNvSpPr>
          <p:nvPr>
            <p:ph type="body" orient="vert" idx="62" hasCustomPrompt="1"/>
          </p:nvPr>
        </p:nvSpPr>
        <p:spPr>
          <a:xfrm>
            <a:off x="5986449" y="5088836"/>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54" name="Vertical Text Placeholder 2">
            <a:extLst>
              <a:ext uri="{FF2B5EF4-FFF2-40B4-BE49-F238E27FC236}">
                <a16:creationId xmlns:a16="http://schemas.microsoft.com/office/drawing/2014/main" id="{0A35F42F-C0A1-4B02-9F0E-8988A606FF93}"/>
              </a:ext>
            </a:extLst>
          </p:cNvPr>
          <p:cNvSpPr>
            <a:spLocks noGrp="1"/>
          </p:cNvSpPr>
          <p:nvPr>
            <p:ph type="body" orient="vert" idx="63" hasCustomPrompt="1"/>
          </p:nvPr>
        </p:nvSpPr>
        <p:spPr>
          <a:xfrm>
            <a:off x="6283077" y="5088836"/>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55" name="Rectangle 54">
            <a:extLst>
              <a:ext uri="{FF2B5EF4-FFF2-40B4-BE49-F238E27FC236}">
                <a16:creationId xmlns:a16="http://schemas.microsoft.com/office/drawing/2014/main" id="{BEAD7766-8E95-47DE-8F98-538597427D6E}"/>
              </a:ext>
            </a:extLst>
          </p:cNvPr>
          <p:cNvSpPr/>
          <p:nvPr userDrawn="1"/>
        </p:nvSpPr>
        <p:spPr>
          <a:xfrm>
            <a:off x="5835816" y="4974572"/>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56" name="Vertical Text Placeholder 2">
            <a:extLst>
              <a:ext uri="{FF2B5EF4-FFF2-40B4-BE49-F238E27FC236}">
                <a16:creationId xmlns:a16="http://schemas.microsoft.com/office/drawing/2014/main" id="{44F2D3D5-91FF-4CD6-A7EB-8262E39CBCD0}"/>
              </a:ext>
            </a:extLst>
          </p:cNvPr>
          <p:cNvSpPr>
            <a:spLocks noGrp="1"/>
          </p:cNvSpPr>
          <p:nvPr>
            <p:ph type="body" orient="vert" idx="64" hasCustomPrompt="1"/>
          </p:nvPr>
        </p:nvSpPr>
        <p:spPr>
          <a:xfrm>
            <a:off x="414158" y="5729874"/>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57" name="Vertical Text Placeholder 2">
            <a:extLst>
              <a:ext uri="{FF2B5EF4-FFF2-40B4-BE49-F238E27FC236}">
                <a16:creationId xmlns:a16="http://schemas.microsoft.com/office/drawing/2014/main" id="{9C17B7BF-5537-42DB-BDF6-F9E4440E87CE}"/>
              </a:ext>
            </a:extLst>
          </p:cNvPr>
          <p:cNvSpPr>
            <a:spLocks noGrp="1"/>
          </p:cNvSpPr>
          <p:nvPr>
            <p:ph type="body" orient="vert" idx="65" hasCustomPrompt="1"/>
          </p:nvPr>
        </p:nvSpPr>
        <p:spPr>
          <a:xfrm>
            <a:off x="710786" y="5729874"/>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58" name="Rectangle 57">
            <a:extLst>
              <a:ext uri="{FF2B5EF4-FFF2-40B4-BE49-F238E27FC236}">
                <a16:creationId xmlns:a16="http://schemas.microsoft.com/office/drawing/2014/main" id="{E59DD1B1-260A-40CB-B190-231754C5E364}"/>
              </a:ext>
            </a:extLst>
          </p:cNvPr>
          <p:cNvSpPr/>
          <p:nvPr userDrawn="1"/>
        </p:nvSpPr>
        <p:spPr>
          <a:xfrm>
            <a:off x="263525" y="5615610"/>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59" name="Vertical Text Placeholder 2">
            <a:extLst>
              <a:ext uri="{FF2B5EF4-FFF2-40B4-BE49-F238E27FC236}">
                <a16:creationId xmlns:a16="http://schemas.microsoft.com/office/drawing/2014/main" id="{68C1E808-D5D0-4C7D-A09D-4F66BE5062D5}"/>
              </a:ext>
            </a:extLst>
          </p:cNvPr>
          <p:cNvSpPr>
            <a:spLocks noGrp="1"/>
          </p:cNvSpPr>
          <p:nvPr>
            <p:ph type="body" orient="vert" idx="66" hasCustomPrompt="1"/>
          </p:nvPr>
        </p:nvSpPr>
        <p:spPr>
          <a:xfrm>
            <a:off x="5986449" y="5729874"/>
            <a:ext cx="296628"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60" name="Vertical Text Placeholder 2">
            <a:extLst>
              <a:ext uri="{FF2B5EF4-FFF2-40B4-BE49-F238E27FC236}">
                <a16:creationId xmlns:a16="http://schemas.microsoft.com/office/drawing/2014/main" id="{008AE1E7-9E7C-47AB-869D-2368B10C5979}"/>
              </a:ext>
            </a:extLst>
          </p:cNvPr>
          <p:cNvSpPr>
            <a:spLocks noGrp="1"/>
          </p:cNvSpPr>
          <p:nvPr>
            <p:ph type="body" orient="vert" idx="67" hasCustomPrompt="1"/>
          </p:nvPr>
        </p:nvSpPr>
        <p:spPr>
          <a:xfrm>
            <a:off x="6283077" y="5729874"/>
            <a:ext cx="3748820" cy="30317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a:t>
            </a:r>
          </a:p>
        </p:txBody>
      </p:sp>
      <p:sp>
        <p:nvSpPr>
          <p:cNvPr id="61" name="Rectangle 60">
            <a:extLst>
              <a:ext uri="{FF2B5EF4-FFF2-40B4-BE49-F238E27FC236}">
                <a16:creationId xmlns:a16="http://schemas.microsoft.com/office/drawing/2014/main" id="{BDFB708A-43C3-442D-9433-18ED413DE1D8}"/>
              </a:ext>
            </a:extLst>
          </p:cNvPr>
          <p:cNvSpPr/>
          <p:nvPr userDrawn="1"/>
        </p:nvSpPr>
        <p:spPr>
          <a:xfrm>
            <a:off x="5835816" y="5615610"/>
            <a:ext cx="5421658" cy="536713"/>
          </a:xfrm>
          <a:prstGeom prst="rect">
            <a:avLst/>
          </a:prstGeom>
          <a:noFill/>
          <a:ln>
            <a:solidFill>
              <a:schemeClr val="bg1">
                <a:lumMod val="85000"/>
              </a:schemeClr>
            </a:solidFill>
          </a:ln>
        </p:spPr>
        <p:txBody>
          <a:bodyPr rtlCol="0" anchor="ctr">
            <a:noAutofit/>
          </a:bodyPr>
          <a:lstStyle/>
          <a:p>
            <a:pPr algn="ctr"/>
            <a:endParaRPr lang="en-GB" sz="1400">
              <a:solidFill>
                <a:schemeClr val="tx1">
                  <a:lumMod val="65000"/>
                  <a:lumOff val="35000"/>
                </a:schemeClr>
              </a:solidFill>
            </a:endParaRPr>
          </a:p>
        </p:txBody>
      </p:sp>
      <p:sp>
        <p:nvSpPr>
          <p:cNvPr id="62" name="Rectangle 18">
            <a:extLst>
              <a:ext uri="{FF2B5EF4-FFF2-40B4-BE49-F238E27FC236}">
                <a16:creationId xmlns:a16="http://schemas.microsoft.com/office/drawing/2014/main" id="{F18AEA69-40A9-408E-B76B-F463A5D9E4FC}"/>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Tree>
    <p:extLst>
      <p:ext uri="{BB962C8B-B14F-4D97-AF65-F5344CB8AC3E}">
        <p14:creationId xmlns:p14="http://schemas.microsoft.com/office/powerpoint/2010/main" val="3079416921"/>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A2D7EFBC-8259-4536-8FF2-342FFC5F2E98}"/>
              </a:ext>
            </a:extLst>
          </p:cNvPr>
          <p:cNvCxnSpPr/>
          <p:nvPr userDrawn="1"/>
        </p:nvCxnSpPr>
        <p:spPr>
          <a:xfrm>
            <a:off x="816554" y="2020812"/>
            <a:ext cx="1018636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1BA9490-29D5-43E6-A79F-C1868C6AFE85}"/>
              </a:ext>
            </a:extLst>
          </p:cNvPr>
          <p:cNvCxnSpPr/>
          <p:nvPr userDrawn="1"/>
        </p:nvCxnSpPr>
        <p:spPr>
          <a:xfrm>
            <a:off x="816554" y="3150008"/>
            <a:ext cx="1018636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3" name="Vertical Text Placeholder 2">
            <a:extLst>
              <a:ext uri="{FF2B5EF4-FFF2-40B4-BE49-F238E27FC236}">
                <a16:creationId xmlns:a16="http://schemas.microsoft.com/office/drawing/2014/main" id="{1E50AF05-F2BA-4D3E-8E87-CBCB111C09D3}"/>
              </a:ext>
            </a:extLst>
          </p:cNvPr>
          <p:cNvSpPr>
            <a:spLocks noGrp="1"/>
          </p:cNvSpPr>
          <p:nvPr>
            <p:ph type="body" orient="vert" idx="28" hasCustomPrompt="1"/>
          </p:nvPr>
        </p:nvSpPr>
        <p:spPr>
          <a:xfrm>
            <a:off x="816555" y="2222763"/>
            <a:ext cx="1191150" cy="63379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2</a:t>
            </a:r>
          </a:p>
          <a:p>
            <a:pPr lvl="0"/>
            <a:r>
              <a:rPr lang="en-US"/>
              <a:t>Topic</a:t>
            </a:r>
          </a:p>
        </p:txBody>
      </p:sp>
      <p:sp>
        <p:nvSpPr>
          <p:cNvPr id="24" name="Vertical Text Placeholder 2">
            <a:extLst>
              <a:ext uri="{FF2B5EF4-FFF2-40B4-BE49-F238E27FC236}">
                <a16:creationId xmlns:a16="http://schemas.microsoft.com/office/drawing/2014/main" id="{7DA0A468-EF98-4FE3-BBBF-AD66C54B8F0A}"/>
              </a:ext>
            </a:extLst>
          </p:cNvPr>
          <p:cNvSpPr>
            <a:spLocks noGrp="1"/>
          </p:cNvSpPr>
          <p:nvPr>
            <p:ph type="body" orient="vert" idx="29" hasCustomPrompt="1"/>
          </p:nvPr>
        </p:nvSpPr>
        <p:spPr>
          <a:xfrm>
            <a:off x="2347180" y="2222764"/>
            <a:ext cx="8655738" cy="74609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Donec volutpat tortor bibendum nibh pharetra consequat. Mauris pharetra non nisl in suscipit. Quisque et elit eget elit dapibus placerat. Aliquam vel ligula et mauris auctor vestibulum. Maecenas eu volutpat velit, nec mattis arcu. In et placerat odio, nec blandit nisl. Sed laoreet ante faucibus, sollicitudin risus ut, interdum dui. Cras diam arcu, maximus sit amet semper vitae, bibendum sit amet lorem. Sed vitae fermentum tortor. Lorem ipsum dolor sit amet, consectetur adipiscing elit.</a:t>
            </a:r>
          </a:p>
        </p:txBody>
      </p:sp>
      <p:cxnSp>
        <p:nvCxnSpPr>
          <p:cNvPr id="25" name="Straight Connector 24">
            <a:extLst>
              <a:ext uri="{FF2B5EF4-FFF2-40B4-BE49-F238E27FC236}">
                <a16:creationId xmlns:a16="http://schemas.microsoft.com/office/drawing/2014/main" id="{D62C0BF1-31D1-41CF-A2FF-D1996180332A}"/>
              </a:ext>
            </a:extLst>
          </p:cNvPr>
          <p:cNvCxnSpPr/>
          <p:nvPr userDrawn="1"/>
        </p:nvCxnSpPr>
        <p:spPr>
          <a:xfrm>
            <a:off x="816554" y="4273616"/>
            <a:ext cx="1018636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6DBC359-495D-4A26-B833-3CFB2E56A7FB}"/>
              </a:ext>
            </a:extLst>
          </p:cNvPr>
          <p:cNvCxnSpPr/>
          <p:nvPr userDrawn="1"/>
        </p:nvCxnSpPr>
        <p:spPr>
          <a:xfrm>
            <a:off x="816554" y="5402812"/>
            <a:ext cx="1018636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7" name="Vertical Text Placeholder 2">
            <a:extLst>
              <a:ext uri="{FF2B5EF4-FFF2-40B4-BE49-F238E27FC236}">
                <a16:creationId xmlns:a16="http://schemas.microsoft.com/office/drawing/2014/main" id="{772D7DB9-4B6A-4B64-9980-F415560B11FB}"/>
              </a:ext>
            </a:extLst>
          </p:cNvPr>
          <p:cNvSpPr>
            <a:spLocks noGrp="1"/>
          </p:cNvSpPr>
          <p:nvPr>
            <p:ph type="body" orient="vert" idx="30" hasCustomPrompt="1"/>
          </p:nvPr>
        </p:nvSpPr>
        <p:spPr>
          <a:xfrm>
            <a:off x="816555" y="3331163"/>
            <a:ext cx="1191150" cy="63379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3</a:t>
            </a:r>
          </a:p>
          <a:p>
            <a:pPr lvl="0"/>
            <a:r>
              <a:rPr lang="en-US"/>
              <a:t>Topic</a:t>
            </a:r>
          </a:p>
        </p:txBody>
      </p:sp>
      <p:sp>
        <p:nvSpPr>
          <p:cNvPr id="28" name="Vertical Text Placeholder 2">
            <a:extLst>
              <a:ext uri="{FF2B5EF4-FFF2-40B4-BE49-F238E27FC236}">
                <a16:creationId xmlns:a16="http://schemas.microsoft.com/office/drawing/2014/main" id="{DBF42577-492B-4676-AA4F-8AF0A2E4EA9B}"/>
              </a:ext>
            </a:extLst>
          </p:cNvPr>
          <p:cNvSpPr>
            <a:spLocks noGrp="1"/>
          </p:cNvSpPr>
          <p:nvPr>
            <p:ph type="body" orient="vert" idx="31" hasCustomPrompt="1"/>
          </p:nvPr>
        </p:nvSpPr>
        <p:spPr>
          <a:xfrm>
            <a:off x="2347180" y="3331164"/>
            <a:ext cx="8655738" cy="740502"/>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Donec volutpat tortor bibendum nibh pharetra consequat. Mauris pharetra non nisl in suscipit. Quisque et elit eget elit dapibus placerat. Aliquam vel ligula et mauris auctor vestibulum. Maecenas eu volutpat velit, nec mattis arcu. In et placerat odio, nec blandit nisl. Sed laoreet ante faucibus, sollicitudin risus ut, interdum dui. Cras diam arcu, maximus sit amet semper vitae, bibendum sit amet lorem. Sed vitae fermentum tortor. Lorem ipsum dolor sit amet, consectetur adipiscing elit.</a:t>
            </a:r>
          </a:p>
        </p:txBody>
      </p:sp>
      <p:sp>
        <p:nvSpPr>
          <p:cNvPr id="29" name="Vertical Text Placeholder 2">
            <a:extLst>
              <a:ext uri="{FF2B5EF4-FFF2-40B4-BE49-F238E27FC236}">
                <a16:creationId xmlns:a16="http://schemas.microsoft.com/office/drawing/2014/main" id="{3A9B2E28-0904-4F8B-8240-1DB20A226C26}"/>
              </a:ext>
            </a:extLst>
          </p:cNvPr>
          <p:cNvSpPr>
            <a:spLocks noGrp="1"/>
          </p:cNvSpPr>
          <p:nvPr>
            <p:ph type="body" orient="vert" idx="32" hasCustomPrompt="1"/>
          </p:nvPr>
        </p:nvSpPr>
        <p:spPr>
          <a:xfrm>
            <a:off x="816555" y="4475567"/>
            <a:ext cx="1191150" cy="63379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4</a:t>
            </a:r>
          </a:p>
          <a:p>
            <a:pPr lvl="0"/>
            <a:r>
              <a:rPr lang="en-US"/>
              <a:t>Topic</a:t>
            </a:r>
          </a:p>
        </p:txBody>
      </p:sp>
      <p:sp>
        <p:nvSpPr>
          <p:cNvPr id="30" name="Vertical Text Placeholder 2">
            <a:extLst>
              <a:ext uri="{FF2B5EF4-FFF2-40B4-BE49-F238E27FC236}">
                <a16:creationId xmlns:a16="http://schemas.microsoft.com/office/drawing/2014/main" id="{CB5CFCAE-C8C3-443F-A288-AE40F875BF2D}"/>
              </a:ext>
            </a:extLst>
          </p:cNvPr>
          <p:cNvSpPr>
            <a:spLocks noGrp="1"/>
          </p:cNvSpPr>
          <p:nvPr>
            <p:ph type="body" orient="vert" idx="33" hasCustomPrompt="1"/>
          </p:nvPr>
        </p:nvSpPr>
        <p:spPr>
          <a:xfrm>
            <a:off x="2347180" y="4475568"/>
            <a:ext cx="8655738" cy="74609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Donec volutpat tortor bibendum nibh pharetra consequat. Mauris pharetra non nisl in suscipit. Quisque et elit eget elit dapibus placerat. Aliquam vel ligula et mauris auctor vestibulum. Maecenas eu volutpat velit, nec mattis arcu. In et placerat odio, nec blandit nisl. Sed laoreet ante faucibus, sollicitudin risus ut, interdum dui. Cras diam arcu, maximus sit amet semper vitae, bibendum sit amet lorem. Sed vitae fermentum tortor. Lorem ipsum dolor sit amet, consectetur adipiscing elit.</a:t>
            </a:r>
          </a:p>
        </p:txBody>
      </p:sp>
      <p:sp>
        <p:nvSpPr>
          <p:cNvPr id="32" name="Vertical Text Placeholder 2">
            <a:extLst>
              <a:ext uri="{FF2B5EF4-FFF2-40B4-BE49-F238E27FC236}">
                <a16:creationId xmlns:a16="http://schemas.microsoft.com/office/drawing/2014/main" id="{CEC776E9-7095-416D-8902-3BDE9BD4DC92}"/>
              </a:ext>
            </a:extLst>
          </p:cNvPr>
          <p:cNvSpPr>
            <a:spLocks noGrp="1"/>
          </p:cNvSpPr>
          <p:nvPr>
            <p:ph type="body" orient="vert" idx="34" hasCustomPrompt="1"/>
          </p:nvPr>
        </p:nvSpPr>
        <p:spPr>
          <a:xfrm>
            <a:off x="816555" y="5570872"/>
            <a:ext cx="1191150" cy="63379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6</a:t>
            </a:r>
          </a:p>
          <a:p>
            <a:pPr lvl="0"/>
            <a:r>
              <a:rPr lang="en-US"/>
              <a:t>Topic</a:t>
            </a:r>
          </a:p>
        </p:txBody>
      </p:sp>
      <p:sp>
        <p:nvSpPr>
          <p:cNvPr id="33" name="Vertical Text Placeholder 2">
            <a:extLst>
              <a:ext uri="{FF2B5EF4-FFF2-40B4-BE49-F238E27FC236}">
                <a16:creationId xmlns:a16="http://schemas.microsoft.com/office/drawing/2014/main" id="{CFC0FB11-40FE-4400-88E5-785E31E7774C}"/>
              </a:ext>
            </a:extLst>
          </p:cNvPr>
          <p:cNvSpPr>
            <a:spLocks noGrp="1"/>
          </p:cNvSpPr>
          <p:nvPr>
            <p:ph type="body" orient="vert" idx="35" hasCustomPrompt="1"/>
          </p:nvPr>
        </p:nvSpPr>
        <p:spPr>
          <a:xfrm>
            <a:off x="2347180" y="5570873"/>
            <a:ext cx="8655738" cy="74609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Donec volutpat tortor bibendum nibh pharetra consequat. Mauris pharetra non nisl in suscipit. Quisque et elit eget elit dapibus placerat. Aliquam vel ligula et mauris auctor vestibulum. Maecenas eu volutpat velit, nec mattis arcu. In et placerat odio, nec blandit nisl. Sed laoreet ante faucibus, sollicitudin risus ut, interdum dui. Cras diam arcu, maximus sit amet semper vitae, bibendum sit amet lorem. Sed vitae fermentum tortor. Lorem ipsum dolor sit amet, consectetur adipiscing elit.</a:t>
            </a:r>
          </a:p>
        </p:txBody>
      </p:sp>
      <p:sp>
        <p:nvSpPr>
          <p:cNvPr id="34" name="TextBox 33">
            <a:extLst>
              <a:ext uri="{FF2B5EF4-FFF2-40B4-BE49-F238E27FC236}">
                <a16:creationId xmlns:a16="http://schemas.microsoft.com/office/drawing/2014/main" id="{EB3C3B65-B644-4E38-AD33-974257F59C08}"/>
              </a:ext>
            </a:extLst>
          </p:cNvPr>
          <p:cNvSpPr txBox="1"/>
          <p:nvPr userDrawn="1"/>
        </p:nvSpPr>
        <p:spPr>
          <a:xfrm>
            <a:off x="464153" y="292041"/>
            <a:ext cx="2046133" cy="461665"/>
          </a:xfrm>
          <a:prstGeom prst="rect">
            <a:avLst/>
          </a:prstGeom>
        </p:spPr>
        <p:txBody>
          <a:bodyPr wrap="square" rtlCol="0">
            <a:spAutoFit/>
          </a:bodyPr>
          <a:lstStyle/>
          <a:p>
            <a:pPr marR="0" algn="l" defTabSz="914400" rtl="0" eaLnBrk="0" fontAlgn="base" latinLnBrk="0" hangingPunct="0">
              <a:spcAft>
                <a:spcPct val="0"/>
              </a:spcAft>
              <a:buClr>
                <a:schemeClr val="accent5"/>
              </a:buClr>
              <a:buSzPct val="115000"/>
            </a:pPr>
            <a:r>
              <a:rPr lang="en-GB" sz="2400" b="1">
                <a:solidFill>
                  <a:schemeClr val="accent1"/>
                </a:solidFill>
                <a:latin typeface="+mj-lt"/>
                <a:cs typeface="Rubik Light" panose="02000604000000020004" pitchFamily="2" charset="-79"/>
              </a:rPr>
              <a:t>Summary</a:t>
            </a:r>
          </a:p>
        </p:txBody>
      </p:sp>
      <p:sp>
        <p:nvSpPr>
          <p:cNvPr id="35" name="Vertical Text Placeholder 2">
            <a:extLst>
              <a:ext uri="{FF2B5EF4-FFF2-40B4-BE49-F238E27FC236}">
                <a16:creationId xmlns:a16="http://schemas.microsoft.com/office/drawing/2014/main" id="{5ECE0A64-4716-4456-9F01-A1DF9C4C2FC6}"/>
              </a:ext>
            </a:extLst>
          </p:cNvPr>
          <p:cNvSpPr>
            <a:spLocks noGrp="1"/>
          </p:cNvSpPr>
          <p:nvPr>
            <p:ph type="body" orient="vert" idx="36" hasCustomPrompt="1"/>
          </p:nvPr>
        </p:nvSpPr>
        <p:spPr>
          <a:xfrm>
            <a:off x="816555" y="1078360"/>
            <a:ext cx="1191150" cy="63379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a:p>
            <a:pPr lvl="0"/>
            <a:r>
              <a:rPr lang="en-US"/>
              <a:t>Topic</a:t>
            </a:r>
          </a:p>
        </p:txBody>
      </p:sp>
      <p:sp>
        <p:nvSpPr>
          <p:cNvPr id="36" name="Vertical Text Placeholder 2">
            <a:extLst>
              <a:ext uri="{FF2B5EF4-FFF2-40B4-BE49-F238E27FC236}">
                <a16:creationId xmlns:a16="http://schemas.microsoft.com/office/drawing/2014/main" id="{66688650-27F6-4927-A1F0-F83FAE99B201}"/>
              </a:ext>
            </a:extLst>
          </p:cNvPr>
          <p:cNvSpPr>
            <a:spLocks noGrp="1"/>
          </p:cNvSpPr>
          <p:nvPr>
            <p:ph type="body" orient="vert" idx="37" hasCustomPrompt="1"/>
          </p:nvPr>
        </p:nvSpPr>
        <p:spPr>
          <a:xfrm>
            <a:off x="2347180" y="1053330"/>
            <a:ext cx="8655738" cy="74609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1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r>
              <a:rPr lang="en-GB"/>
              <a:t>Lorem ipsum dolor sit amet, consectetur adipiscing elit. Donec volutpat tortor bibendum nibh pharetra consequat. Mauris pharetra non nisl in suscipit. Quisque et elit eget elit dapibus placerat. Aliquam vel ligula et mauris auctor vestibulum. Maecenas eu volutpat velit, nec mattis arcu. In et placerat odio, nec blandit nisl. Sed laoreet ante faucibus, sollicitudin risus ut, interdum dui. Cras diam arcu, maximus sit amet semper vitae, bibendum sit amet lorem. Sed vitae fermentum tortor. Lorem ipsum dolor sit amet, consectetur adipiscing elit.</a:t>
            </a:r>
          </a:p>
        </p:txBody>
      </p:sp>
      <p:sp>
        <p:nvSpPr>
          <p:cNvPr id="17" name="Rectangle 18">
            <a:extLst>
              <a:ext uri="{FF2B5EF4-FFF2-40B4-BE49-F238E27FC236}">
                <a16:creationId xmlns:a16="http://schemas.microsoft.com/office/drawing/2014/main" id="{79F35273-4D64-4381-9E43-ADBF98494BCA}"/>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Tree>
    <p:extLst>
      <p:ext uri="{BB962C8B-B14F-4D97-AF65-F5344CB8AC3E}">
        <p14:creationId xmlns:p14="http://schemas.microsoft.com/office/powerpoint/2010/main" val="3285419101"/>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34" name="TextBox 33">
            <a:extLst>
              <a:ext uri="{FF2B5EF4-FFF2-40B4-BE49-F238E27FC236}">
                <a16:creationId xmlns:a16="http://schemas.microsoft.com/office/drawing/2014/main" id="{EB3C3B65-B644-4E38-AD33-974257F59C08}"/>
              </a:ext>
            </a:extLst>
          </p:cNvPr>
          <p:cNvSpPr txBox="1"/>
          <p:nvPr userDrawn="1"/>
        </p:nvSpPr>
        <p:spPr>
          <a:xfrm>
            <a:off x="464153" y="292041"/>
            <a:ext cx="2046133" cy="461665"/>
          </a:xfrm>
          <a:prstGeom prst="rect">
            <a:avLst/>
          </a:prstGeom>
        </p:spPr>
        <p:txBody>
          <a:bodyPr wrap="square" rtlCol="0">
            <a:spAutoFit/>
          </a:bodyPr>
          <a:lstStyle/>
          <a:p>
            <a:pPr marR="0" algn="l" defTabSz="914400" rtl="0" eaLnBrk="0" fontAlgn="base" latinLnBrk="0" hangingPunct="0">
              <a:spcAft>
                <a:spcPct val="0"/>
              </a:spcAft>
              <a:buClr>
                <a:schemeClr val="accent5"/>
              </a:buClr>
              <a:buSzPct val="115000"/>
            </a:pPr>
            <a:r>
              <a:rPr lang="en-GB" sz="2400" b="1">
                <a:solidFill>
                  <a:schemeClr val="accent1"/>
                </a:solidFill>
                <a:latin typeface="+mj-lt"/>
                <a:cs typeface="Rubik Light" panose="02000604000000020004" pitchFamily="2" charset="-79"/>
              </a:rPr>
              <a:t>Agenda</a:t>
            </a:r>
          </a:p>
        </p:txBody>
      </p:sp>
      <p:sp>
        <p:nvSpPr>
          <p:cNvPr id="17" name="Rectangle 18">
            <a:extLst>
              <a:ext uri="{FF2B5EF4-FFF2-40B4-BE49-F238E27FC236}">
                <a16:creationId xmlns:a16="http://schemas.microsoft.com/office/drawing/2014/main" id="{79F35273-4D64-4381-9E43-ADBF98494BCA}"/>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graphicFrame>
        <p:nvGraphicFramePr>
          <p:cNvPr id="19" name="Table 17">
            <a:extLst>
              <a:ext uri="{FF2B5EF4-FFF2-40B4-BE49-F238E27FC236}">
                <a16:creationId xmlns:a16="http://schemas.microsoft.com/office/drawing/2014/main" id="{164883AF-8667-45E5-81BC-0C4C7DF87235}"/>
              </a:ext>
            </a:extLst>
          </p:cNvPr>
          <p:cNvGraphicFramePr>
            <a:graphicFrameLocks noGrp="1"/>
          </p:cNvGraphicFramePr>
          <p:nvPr userDrawn="1">
            <p:extLst>
              <p:ext uri="{D42A27DB-BD31-4B8C-83A1-F6EECF244321}">
                <p14:modId xmlns:p14="http://schemas.microsoft.com/office/powerpoint/2010/main" val="2257811231"/>
              </p:ext>
            </p:extLst>
          </p:nvPr>
        </p:nvGraphicFramePr>
        <p:xfrm>
          <a:off x="464153" y="1201835"/>
          <a:ext cx="10517274" cy="5184648"/>
        </p:xfrm>
        <a:graphic>
          <a:graphicData uri="http://schemas.openxmlformats.org/drawingml/2006/table">
            <a:tbl>
              <a:tblPr firstRow="1" bandRow="1">
                <a:tableStyleId>{68D230F3-CF80-4859-8CE7-A43EE81993B5}</a:tableStyleId>
              </a:tblPr>
              <a:tblGrid>
                <a:gridCol w="426008">
                  <a:extLst>
                    <a:ext uri="{9D8B030D-6E8A-4147-A177-3AD203B41FA5}">
                      <a16:colId xmlns:a16="http://schemas.microsoft.com/office/drawing/2014/main" val="3886894172"/>
                    </a:ext>
                  </a:extLst>
                </a:gridCol>
                <a:gridCol w="3552443">
                  <a:extLst>
                    <a:ext uri="{9D8B030D-6E8A-4147-A177-3AD203B41FA5}">
                      <a16:colId xmlns:a16="http://schemas.microsoft.com/office/drawing/2014/main" val="498993536"/>
                    </a:ext>
                  </a:extLst>
                </a:gridCol>
                <a:gridCol w="3968151">
                  <a:extLst>
                    <a:ext uri="{9D8B030D-6E8A-4147-A177-3AD203B41FA5}">
                      <a16:colId xmlns:a16="http://schemas.microsoft.com/office/drawing/2014/main" val="112804922"/>
                    </a:ext>
                  </a:extLst>
                </a:gridCol>
                <a:gridCol w="1578634">
                  <a:extLst>
                    <a:ext uri="{9D8B030D-6E8A-4147-A177-3AD203B41FA5}">
                      <a16:colId xmlns:a16="http://schemas.microsoft.com/office/drawing/2014/main" val="742155969"/>
                    </a:ext>
                  </a:extLst>
                </a:gridCol>
                <a:gridCol w="992038">
                  <a:extLst>
                    <a:ext uri="{9D8B030D-6E8A-4147-A177-3AD203B41FA5}">
                      <a16:colId xmlns:a16="http://schemas.microsoft.com/office/drawing/2014/main" val="90907158"/>
                    </a:ext>
                  </a:extLst>
                </a:gridCol>
              </a:tblGrid>
              <a:tr h="432054">
                <a:tc>
                  <a:txBody>
                    <a:bodyPr/>
                    <a:lstStyle/>
                    <a:p>
                      <a:pPr algn="ctr"/>
                      <a:r>
                        <a:rPr lang="en-GB" sz="1200" b="1">
                          <a:solidFill>
                            <a:schemeClr val="tx2"/>
                          </a:solidFill>
                        </a:rPr>
                        <a:t>#</a:t>
                      </a: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3F5F6"/>
                    </a:solidFill>
                  </a:tcPr>
                </a:tc>
                <a:tc>
                  <a:txBody>
                    <a:bodyPr/>
                    <a:lstStyle/>
                    <a:p>
                      <a:r>
                        <a:rPr lang="en-GB" sz="1200" b="1">
                          <a:solidFill>
                            <a:schemeClr val="tx2"/>
                          </a:solidFill>
                        </a:rPr>
                        <a:t>Agenda Item</a:t>
                      </a: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3F5F6"/>
                    </a:solidFill>
                  </a:tcPr>
                </a:tc>
                <a:tc>
                  <a:txBody>
                    <a:bodyPr/>
                    <a:lstStyle/>
                    <a:p>
                      <a:r>
                        <a:rPr lang="en-GB" sz="1200" b="1">
                          <a:solidFill>
                            <a:schemeClr val="tx2"/>
                          </a:solidFill>
                        </a:rPr>
                        <a:t>Details / Sub Items</a:t>
                      </a: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3F5F6"/>
                    </a:solidFill>
                  </a:tcPr>
                </a:tc>
                <a:tc>
                  <a:txBody>
                    <a:bodyPr/>
                    <a:lstStyle/>
                    <a:p>
                      <a:r>
                        <a:rPr lang="en-GB" sz="1200" b="1">
                          <a:solidFill>
                            <a:schemeClr val="tx2"/>
                          </a:solidFill>
                        </a:rPr>
                        <a:t>Owner</a:t>
                      </a: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3F5F6"/>
                    </a:solidFill>
                  </a:tcPr>
                </a:tc>
                <a:tc>
                  <a:txBody>
                    <a:bodyPr/>
                    <a:lstStyle/>
                    <a:p>
                      <a:r>
                        <a:rPr lang="en-GB" sz="1200" b="1">
                          <a:solidFill>
                            <a:schemeClr val="tx2"/>
                          </a:solidFill>
                        </a:rPr>
                        <a:t>Time</a:t>
                      </a:r>
                    </a:p>
                  </a:txBody>
                  <a:tcPr anchor="ct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3F5F6"/>
                    </a:solidFill>
                  </a:tcPr>
                </a:tc>
                <a:extLst>
                  <a:ext uri="{0D108BD9-81ED-4DB2-BD59-A6C34878D82A}">
                    <a16:rowId xmlns:a16="http://schemas.microsoft.com/office/drawing/2014/main" val="848157319"/>
                  </a:ext>
                </a:extLst>
              </a:tr>
              <a:tr h="432054">
                <a:tc>
                  <a:txBody>
                    <a:bodyPr/>
                    <a:lstStyle/>
                    <a:p>
                      <a:pPr algn="ctr"/>
                      <a:r>
                        <a:rPr lang="en-GB" sz="1200" b="0">
                          <a:solidFill>
                            <a:schemeClr val="tx2"/>
                          </a:solidFill>
                        </a:rPr>
                        <a:t>1</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extLst>
                  <a:ext uri="{0D108BD9-81ED-4DB2-BD59-A6C34878D82A}">
                    <a16:rowId xmlns:a16="http://schemas.microsoft.com/office/drawing/2014/main" val="1137346568"/>
                  </a:ext>
                </a:extLst>
              </a:tr>
              <a:tr h="432054">
                <a:tc>
                  <a:txBody>
                    <a:bodyPr/>
                    <a:lstStyle/>
                    <a:p>
                      <a:pPr algn="ctr"/>
                      <a:r>
                        <a:rPr lang="en-GB" sz="1200" b="0">
                          <a:solidFill>
                            <a:schemeClr val="tx2"/>
                          </a:solidFill>
                        </a:rPr>
                        <a:t>2</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b="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extLst>
                  <a:ext uri="{0D108BD9-81ED-4DB2-BD59-A6C34878D82A}">
                    <a16:rowId xmlns:a16="http://schemas.microsoft.com/office/drawing/2014/main" val="4165982184"/>
                  </a:ext>
                </a:extLst>
              </a:tr>
              <a:tr h="432054">
                <a:tc>
                  <a:txBody>
                    <a:bodyPr/>
                    <a:lstStyle/>
                    <a:p>
                      <a:pPr algn="ctr"/>
                      <a:r>
                        <a:rPr lang="en-GB" sz="1200" b="0">
                          <a:solidFill>
                            <a:schemeClr val="tx2"/>
                          </a:solidFill>
                        </a:rPr>
                        <a:t>3</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extLst>
                  <a:ext uri="{0D108BD9-81ED-4DB2-BD59-A6C34878D82A}">
                    <a16:rowId xmlns:a16="http://schemas.microsoft.com/office/drawing/2014/main" val="1979413310"/>
                  </a:ext>
                </a:extLst>
              </a:tr>
              <a:tr h="432054">
                <a:tc>
                  <a:txBody>
                    <a:bodyPr/>
                    <a:lstStyle/>
                    <a:p>
                      <a:pPr algn="ctr"/>
                      <a:r>
                        <a:rPr lang="en-GB" sz="1200" b="0">
                          <a:solidFill>
                            <a:schemeClr val="tx2"/>
                          </a:solidFill>
                        </a:rPr>
                        <a:t>4</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extLst>
                  <a:ext uri="{0D108BD9-81ED-4DB2-BD59-A6C34878D82A}">
                    <a16:rowId xmlns:a16="http://schemas.microsoft.com/office/drawing/2014/main" val="2064407728"/>
                  </a:ext>
                </a:extLst>
              </a:tr>
              <a:tr h="432054">
                <a:tc>
                  <a:txBody>
                    <a:bodyPr/>
                    <a:lstStyle/>
                    <a:p>
                      <a:pPr algn="ctr"/>
                      <a:r>
                        <a:rPr lang="en-GB" sz="1200" b="0">
                          <a:solidFill>
                            <a:schemeClr val="tx2"/>
                          </a:solidFill>
                        </a:rPr>
                        <a:t>5</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extLst>
                  <a:ext uri="{0D108BD9-81ED-4DB2-BD59-A6C34878D82A}">
                    <a16:rowId xmlns:a16="http://schemas.microsoft.com/office/drawing/2014/main" val="93110238"/>
                  </a:ext>
                </a:extLst>
              </a:tr>
              <a:tr h="432054">
                <a:tc>
                  <a:txBody>
                    <a:bodyPr/>
                    <a:lstStyle/>
                    <a:p>
                      <a:pPr algn="ctr"/>
                      <a:r>
                        <a:rPr lang="en-GB" sz="1200" b="0">
                          <a:solidFill>
                            <a:schemeClr val="tx2"/>
                          </a:solidFill>
                        </a:rPr>
                        <a:t>6</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b="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extLst>
                  <a:ext uri="{0D108BD9-81ED-4DB2-BD59-A6C34878D82A}">
                    <a16:rowId xmlns:a16="http://schemas.microsoft.com/office/drawing/2014/main" val="898951815"/>
                  </a:ext>
                </a:extLst>
              </a:tr>
              <a:tr h="432054">
                <a:tc>
                  <a:txBody>
                    <a:bodyPr/>
                    <a:lstStyle/>
                    <a:p>
                      <a:pPr algn="ctr"/>
                      <a:r>
                        <a:rPr lang="en-GB" sz="1200" b="0">
                          <a:solidFill>
                            <a:schemeClr val="tx2"/>
                          </a:solidFill>
                        </a:rPr>
                        <a:t>7</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extLst>
                  <a:ext uri="{0D108BD9-81ED-4DB2-BD59-A6C34878D82A}">
                    <a16:rowId xmlns:a16="http://schemas.microsoft.com/office/drawing/2014/main" val="3215227891"/>
                  </a:ext>
                </a:extLst>
              </a:tr>
              <a:tr h="432054">
                <a:tc>
                  <a:txBody>
                    <a:bodyPr/>
                    <a:lstStyle/>
                    <a:p>
                      <a:pPr algn="ctr"/>
                      <a:r>
                        <a:rPr lang="en-GB" sz="1200" b="0">
                          <a:solidFill>
                            <a:schemeClr val="tx2"/>
                          </a:solidFill>
                        </a:rPr>
                        <a:t>8</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2">
                        <a:lumMod val="90000"/>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2">
                        <a:lumMod val="90000"/>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2">
                        <a:lumMod val="90000"/>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2">
                        <a:lumMod val="90000"/>
                        <a:alpha val="20000"/>
                      </a:schemeClr>
                    </a:solidFill>
                  </a:tcPr>
                </a:tc>
                <a:tc>
                  <a:txBody>
                    <a:bodyPr/>
                    <a:lstStyle/>
                    <a:p>
                      <a:r>
                        <a:rPr lang="en-GB" sz="1200" b="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2">
                        <a:lumMod val="90000"/>
                        <a:alpha val="20000"/>
                      </a:schemeClr>
                    </a:solidFill>
                  </a:tcPr>
                </a:tc>
                <a:extLst>
                  <a:ext uri="{0D108BD9-81ED-4DB2-BD59-A6C34878D82A}">
                    <a16:rowId xmlns:a16="http://schemas.microsoft.com/office/drawing/2014/main" val="3589774636"/>
                  </a:ext>
                </a:extLst>
              </a:tr>
              <a:tr h="432054">
                <a:tc>
                  <a:txBody>
                    <a:bodyPr/>
                    <a:lstStyle/>
                    <a:p>
                      <a:pPr algn="ctr"/>
                      <a:r>
                        <a:rPr lang="en-GB" sz="1200" b="0">
                          <a:solidFill>
                            <a:schemeClr val="tx2"/>
                          </a:solidFill>
                        </a:rPr>
                        <a:t>9</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b="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extLst>
                  <a:ext uri="{0D108BD9-81ED-4DB2-BD59-A6C34878D82A}">
                    <a16:rowId xmlns:a16="http://schemas.microsoft.com/office/drawing/2014/main" val="292805425"/>
                  </a:ext>
                </a:extLst>
              </a:tr>
              <a:tr h="432054">
                <a:tc>
                  <a:txBody>
                    <a:bodyPr/>
                    <a:lstStyle/>
                    <a:p>
                      <a:pPr algn="ctr"/>
                      <a:r>
                        <a:rPr lang="en-GB" sz="1200" b="0">
                          <a:solidFill>
                            <a:schemeClr val="tx2"/>
                          </a:solidFill>
                        </a:rPr>
                        <a:t>10</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2">
                        <a:lumMod val="90000"/>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2">
                        <a:lumMod val="90000"/>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2">
                        <a:lumMod val="90000"/>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2">
                        <a:lumMod val="90000"/>
                        <a:alpha val="20000"/>
                      </a:schemeClr>
                    </a:solidFill>
                  </a:tcPr>
                </a:tc>
                <a:tc>
                  <a:txBody>
                    <a:bodyPr/>
                    <a:lstStyle/>
                    <a:p>
                      <a:r>
                        <a:rPr lang="en-GB" sz="1200" b="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2">
                        <a:lumMod val="90000"/>
                        <a:alpha val="20000"/>
                      </a:schemeClr>
                    </a:solidFill>
                  </a:tcPr>
                </a:tc>
                <a:extLst>
                  <a:ext uri="{0D108BD9-81ED-4DB2-BD59-A6C34878D82A}">
                    <a16:rowId xmlns:a16="http://schemas.microsoft.com/office/drawing/2014/main" val="681873598"/>
                  </a:ext>
                </a:extLst>
              </a:tr>
              <a:tr h="432054">
                <a:tc>
                  <a:txBody>
                    <a:bodyPr/>
                    <a:lstStyle/>
                    <a:p>
                      <a:pPr algn="ctr"/>
                      <a:r>
                        <a:rPr lang="en-GB" sz="1200" b="0">
                          <a:solidFill>
                            <a:schemeClr val="tx2"/>
                          </a:solidFill>
                        </a:rPr>
                        <a:t>11</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0" err="1">
                          <a:solidFill>
                            <a:schemeClr val="tx2"/>
                          </a:solidFill>
                        </a:rPr>
                        <a:t>Xxx</a:t>
                      </a:r>
                      <a:endParaRPr lang="en-GB" sz="1200" b="0">
                        <a:solidFill>
                          <a:schemeClr val="tx2"/>
                        </a:solidFill>
                      </a:endParaRP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extLst>
                  <a:ext uri="{0D108BD9-81ED-4DB2-BD59-A6C34878D82A}">
                    <a16:rowId xmlns:a16="http://schemas.microsoft.com/office/drawing/2014/main" val="1582159020"/>
                  </a:ext>
                </a:extLst>
              </a:tr>
            </a:tbl>
          </a:graphicData>
        </a:graphic>
      </p:graphicFrame>
    </p:spTree>
    <p:extLst>
      <p:ext uri="{BB962C8B-B14F-4D97-AF65-F5344CB8AC3E}">
        <p14:creationId xmlns:p14="http://schemas.microsoft.com/office/powerpoint/2010/main" val="2556870387"/>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age 1">
    <p:spTree>
      <p:nvGrpSpPr>
        <p:cNvPr id="1" name=""/>
        <p:cNvGrpSpPr/>
        <p:nvPr/>
      </p:nvGrpSpPr>
      <p:grpSpPr>
        <a:xfrm>
          <a:off x="0" y="0"/>
          <a:ext cx="0" cy="0"/>
          <a:chOff x="0" y="0"/>
          <a:chExt cx="0" cy="0"/>
        </a:xfrm>
      </p:grpSpPr>
      <p:sp>
        <p:nvSpPr>
          <p:cNvPr id="15" name="Vertical Text Placeholder 2"/>
          <p:cNvSpPr>
            <a:spLocks noGrp="1"/>
          </p:cNvSpPr>
          <p:nvPr>
            <p:ph type="body" orient="vert" idx="23"/>
          </p:nvPr>
        </p:nvSpPr>
        <p:spPr>
          <a:xfrm>
            <a:off x="6332784" y="948905"/>
            <a:ext cx="5124117" cy="5604295"/>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2" name="Rectangle 18">
            <a:extLst>
              <a:ext uri="{FF2B5EF4-FFF2-40B4-BE49-F238E27FC236}">
                <a16:creationId xmlns:a16="http://schemas.microsoft.com/office/drawing/2014/main" id="{E7D19D58-21B5-4AB0-AAFC-DECA3084C68B}"/>
              </a:ext>
            </a:extLst>
          </p:cNvPr>
          <p:cNvSpPr/>
          <p:nvPr userDrawn="1"/>
        </p:nvSpPr>
        <p:spPr>
          <a:xfrm rot="5400000">
            <a:off x="6140196"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3" name="Text Placeholder 4">
            <a:extLst>
              <a:ext uri="{FF2B5EF4-FFF2-40B4-BE49-F238E27FC236}">
                <a16:creationId xmlns:a16="http://schemas.microsoft.com/office/drawing/2014/main" id="{26450FD3-B8B9-43CF-9F82-17410BEB7B90}"/>
              </a:ext>
            </a:extLst>
          </p:cNvPr>
          <p:cNvSpPr>
            <a:spLocks noGrp="1"/>
          </p:cNvSpPr>
          <p:nvPr>
            <p:ph type="body" sz="quarter" idx="13"/>
          </p:nvPr>
        </p:nvSpPr>
        <p:spPr>
          <a:xfrm>
            <a:off x="6332784" y="313426"/>
            <a:ext cx="5124117"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pic>
        <p:nvPicPr>
          <p:cNvPr id="5" name="Picture 4" descr="A group of people sitting around a table&#10;&#10;Description automatically generated with medium confidence">
            <a:extLst>
              <a:ext uri="{FF2B5EF4-FFF2-40B4-BE49-F238E27FC236}">
                <a16:creationId xmlns:a16="http://schemas.microsoft.com/office/drawing/2014/main" id="{ABA2FDE1-1A8C-4FF6-A7F7-0B3DD7C51DB7}"/>
              </a:ext>
            </a:extLst>
          </p:cNvPr>
          <p:cNvPicPr>
            <a:picLocks noChangeAspect="1"/>
          </p:cNvPicPr>
          <p:nvPr userDrawn="1"/>
        </p:nvPicPr>
        <p:blipFill>
          <a:blip r:embed="rId2">
            <a:extLst>
              <a:ext uri="{28A0092B-C50C-407E-A947-70E740481C1C}">
                <a14:useLocalDpi xmlns:a14="http://schemas.microsoft.com/office/drawing/2010/main" val="0"/>
              </a:ext>
            </a:extLst>
          </a:blip>
          <a:srcRect r="43911"/>
          <a:stretch>
            <a:fillRect/>
          </a:stretch>
        </p:blipFill>
        <p:spPr>
          <a:xfrm>
            <a:off x="1" y="0"/>
            <a:ext cx="6096000" cy="6858000"/>
          </a:xfrm>
          <a:prstGeom prst="rect">
            <a:avLst/>
          </a:prstGeom>
        </p:spPr>
      </p:pic>
    </p:spTree>
    <p:extLst>
      <p:ext uri="{BB962C8B-B14F-4D97-AF65-F5344CB8AC3E}">
        <p14:creationId xmlns:p14="http://schemas.microsoft.com/office/powerpoint/2010/main" val="3648967222"/>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age 2">
    <p:spTree>
      <p:nvGrpSpPr>
        <p:cNvPr id="1" name=""/>
        <p:cNvGrpSpPr/>
        <p:nvPr/>
      </p:nvGrpSpPr>
      <p:grpSpPr>
        <a:xfrm>
          <a:off x="0" y="0"/>
          <a:ext cx="0" cy="0"/>
          <a:chOff x="0" y="0"/>
          <a:chExt cx="0" cy="0"/>
        </a:xfrm>
      </p:grpSpPr>
      <p:sp>
        <p:nvSpPr>
          <p:cNvPr id="7" name="Rectangle 18">
            <a:extLst>
              <a:ext uri="{FF2B5EF4-FFF2-40B4-BE49-F238E27FC236}">
                <a16:creationId xmlns:a16="http://schemas.microsoft.com/office/drawing/2014/main" id="{05A69514-39EA-4BE5-9A10-9F085CB70F2B}"/>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0" name="Text Placeholder 4">
            <a:extLst>
              <a:ext uri="{FF2B5EF4-FFF2-40B4-BE49-F238E27FC236}">
                <a16:creationId xmlns:a16="http://schemas.microsoft.com/office/drawing/2014/main" id="{A7067010-3839-4269-9722-AC1B56499E27}"/>
              </a:ext>
            </a:extLst>
          </p:cNvPr>
          <p:cNvSpPr>
            <a:spLocks noGrp="1"/>
          </p:cNvSpPr>
          <p:nvPr>
            <p:ph type="body" sz="quarter" idx="13"/>
          </p:nvPr>
        </p:nvSpPr>
        <p:spPr>
          <a:xfrm>
            <a:off x="268668" y="313426"/>
            <a:ext cx="5605357"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1" name="Vertical Text Placeholder 2">
            <a:extLst>
              <a:ext uri="{FF2B5EF4-FFF2-40B4-BE49-F238E27FC236}">
                <a16:creationId xmlns:a16="http://schemas.microsoft.com/office/drawing/2014/main" id="{A22D34B2-A49E-4BCF-95E7-BA755B55F9F9}"/>
              </a:ext>
            </a:extLst>
          </p:cNvPr>
          <p:cNvSpPr>
            <a:spLocks noGrp="1"/>
          </p:cNvSpPr>
          <p:nvPr>
            <p:ph type="body" orient="vert" idx="23"/>
          </p:nvPr>
        </p:nvSpPr>
        <p:spPr>
          <a:xfrm>
            <a:off x="268668" y="948905"/>
            <a:ext cx="5605357" cy="5604295"/>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pic>
        <p:nvPicPr>
          <p:cNvPr id="12" name="Picture 11" descr="A group of people sitting around a table&#10;&#10;Description automatically generated with medium confidence">
            <a:extLst>
              <a:ext uri="{FF2B5EF4-FFF2-40B4-BE49-F238E27FC236}">
                <a16:creationId xmlns:a16="http://schemas.microsoft.com/office/drawing/2014/main" id="{8B16E749-9237-49A1-BEBE-4B99536FAC98}"/>
              </a:ext>
            </a:extLst>
          </p:cNvPr>
          <p:cNvPicPr>
            <a:picLocks noChangeAspect="1"/>
          </p:cNvPicPr>
          <p:nvPr userDrawn="1"/>
        </p:nvPicPr>
        <p:blipFill>
          <a:blip r:embed="rId2">
            <a:extLst>
              <a:ext uri="{28A0092B-C50C-407E-A947-70E740481C1C}">
                <a14:useLocalDpi xmlns:a14="http://schemas.microsoft.com/office/drawing/2010/main" val="0"/>
              </a:ext>
            </a:extLst>
          </a:blip>
          <a:srcRect l="50000" r="434"/>
          <a:stretch>
            <a:fillRect/>
          </a:stretch>
        </p:blipFill>
        <p:spPr>
          <a:xfrm>
            <a:off x="6096000" y="0"/>
            <a:ext cx="5387010" cy="6858000"/>
          </a:xfrm>
          <a:prstGeom prst="rect">
            <a:avLst/>
          </a:prstGeom>
        </p:spPr>
      </p:pic>
    </p:spTree>
    <p:extLst>
      <p:ext uri="{BB962C8B-B14F-4D97-AF65-F5344CB8AC3E}">
        <p14:creationId xmlns:p14="http://schemas.microsoft.com/office/powerpoint/2010/main" val="663594706"/>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age 3">
    <p:bg>
      <p:bgRef idx="1001">
        <a:schemeClr val="bg1"/>
      </p:bgRef>
    </p:bg>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0F70ED26-1BB2-494A-9F9B-C77E25337F05}"/>
              </a:ext>
            </a:extLst>
          </p:cNvPr>
          <p:cNvSpPr>
            <a:spLocks noGrp="1"/>
          </p:cNvSpPr>
          <p:nvPr>
            <p:ph type="body" sz="quarter" idx="19" hasCustomPrompt="1"/>
          </p:nvPr>
        </p:nvSpPr>
        <p:spPr>
          <a:xfrm>
            <a:off x="292830" y="6369968"/>
            <a:ext cx="11164061"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15" name="Vertical Text Placeholder 2"/>
          <p:cNvSpPr>
            <a:spLocks noGrp="1"/>
          </p:cNvSpPr>
          <p:nvPr>
            <p:ph type="body" orient="vert" idx="24"/>
          </p:nvPr>
        </p:nvSpPr>
        <p:spPr>
          <a:xfrm>
            <a:off x="268669" y="1327994"/>
            <a:ext cx="10962548" cy="467949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1" name="Rectangle 18">
            <a:extLst>
              <a:ext uri="{FF2B5EF4-FFF2-40B4-BE49-F238E27FC236}">
                <a16:creationId xmlns:a16="http://schemas.microsoft.com/office/drawing/2014/main" id="{155C0418-D705-4976-98BA-1ED9ADE42201}"/>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4" name="Text Placeholder 4">
            <a:extLst>
              <a:ext uri="{FF2B5EF4-FFF2-40B4-BE49-F238E27FC236}">
                <a16:creationId xmlns:a16="http://schemas.microsoft.com/office/drawing/2014/main" id="{833D8B20-E18F-461E-A474-E921B8652677}"/>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6" name="Text Placeholder 4">
            <a:extLst>
              <a:ext uri="{FF2B5EF4-FFF2-40B4-BE49-F238E27FC236}">
                <a16:creationId xmlns:a16="http://schemas.microsoft.com/office/drawing/2014/main" id="{6B5568B5-EF63-4561-95DA-14042440BCA5}"/>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3841633165"/>
      </p:ext>
    </p:extLst>
  </p:cSld>
  <p:clrMapOvr>
    <a:overrideClrMapping bg1="lt1" tx1="dk1" bg2="lt2" tx2="dk2" accent1="accent1" accent2="accent2" accent3="accent3" accent4="accent4" accent5="accent5" accent6="accent6" hlink="hlink" folHlink="folHlink"/>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age 4">
    <p:bg>
      <p:bgRef idx="1001">
        <a:schemeClr val="bg1"/>
      </p:bgRef>
    </p:bg>
    <p:spTree>
      <p:nvGrpSpPr>
        <p:cNvPr id="1" name=""/>
        <p:cNvGrpSpPr/>
        <p:nvPr/>
      </p:nvGrpSpPr>
      <p:grpSpPr>
        <a:xfrm>
          <a:off x="0" y="0"/>
          <a:ext cx="0" cy="0"/>
          <a:chOff x="0" y="0"/>
          <a:chExt cx="0" cy="0"/>
        </a:xfrm>
      </p:grpSpPr>
      <p:sp>
        <p:nvSpPr>
          <p:cNvPr id="13" name="Text Placeholder 4">
            <a:extLst>
              <a:ext uri="{FF2B5EF4-FFF2-40B4-BE49-F238E27FC236}">
                <a16:creationId xmlns:a16="http://schemas.microsoft.com/office/drawing/2014/main" id="{0F70ED26-1BB2-494A-9F9B-C77E25337F05}"/>
              </a:ext>
            </a:extLst>
          </p:cNvPr>
          <p:cNvSpPr>
            <a:spLocks noGrp="1"/>
          </p:cNvSpPr>
          <p:nvPr>
            <p:ph type="body" sz="quarter" idx="19" hasCustomPrompt="1"/>
          </p:nvPr>
        </p:nvSpPr>
        <p:spPr>
          <a:xfrm>
            <a:off x="292830" y="6369968"/>
            <a:ext cx="11164061"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17" name="Vertical Text Placeholder 2"/>
          <p:cNvSpPr>
            <a:spLocks noGrp="1"/>
          </p:cNvSpPr>
          <p:nvPr>
            <p:ph type="body" orient="vert" idx="24"/>
          </p:nvPr>
        </p:nvSpPr>
        <p:spPr>
          <a:xfrm>
            <a:off x="277295" y="1475117"/>
            <a:ext cx="5465989" cy="4660914"/>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8" name="Vertical Text Placeholder 2"/>
          <p:cNvSpPr>
            <a:spLocks noGrp="1"/>
          </p:cNvSpPr>
          <p:nvPr>
            <p:ph type="body" orient="vert" idx="25"/>
          </p:nvPr>
        </p:nvSpPr>
        <p:spPr>
          <a:xfrm>
            <a:off x="6016024" y="1475117"/>
            <a:ext cx="5465989" cy="4660914"/>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1" name="Rectangle 18">
            <a:extLst>
              <a:ext uri="{FF2B5EF4-FFF2-40B4-BE49-F238E27FC236}">
                <a16:creationId xmlns:a16="http://schemas.microsoft.com/office/drawing/2014/main" id="{AC3BBF78-1239-4BB9-B1C3-451A28263515}"/>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2" name="Text Placeholder 4">
            <a:extLst>
              <a:ext uri="{FF2B5EF4-FFF2-40B4-BE49-F238E27FC236}">
                <a16:creationId xmlns:a16="http://schemas.microsoft.com/office/drawing/2014/main" id="{8B6E5345-8C41-4321-9D54-C13B1657A189}"/>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6" name="Text Placeholder 4">
            <a:extLst>
              <a:ext uri="{FF2B5EF4-FFF2-40B4-BE49-F238E27FC236}">
                <a16:creationId xmlns:a16="http://schemas.microsoft.com/office/drawing/2014/main" id="{3F4BE5E7-129B-4A6D-9F5E-C7AA2AFED6F8}"/>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109417912"/>
      </p:ext>
    </p:extLst>
  </p:cSld>
  <p:clrMapOvr>
    <a:overrideClrMapping bg1="lt1" tx1="dk1" bg2="lt2" tx2="dk2" accent1="accent1" accent2="accent2" accent3="accent3" accent4="accent4" accent5="accent5" accent6="accent6" hlink="hlink" folHlink="folHlink"/>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age 5">
    <p:spTree>
      <p:nvGrpSpPr>
        <p:cNvPr id="1" name=""/>
        <p:cNvGrpSpPr/>
        <p:nvPr/>
      </p:nvGrpSpPr>
      <p:grpSpPr>
        <a:xfrm>
          <a:off x="0" y="0"/>
          <a:ext cx="0" cy="0"/>
          <a:chOff x="0" y="0"/>
          <a:chExt cx="0" cy="0"/>
        </a:xfrm>
      </p:grpSpPr>
      <p:sp>
        <p:nvSpPr>
          <p:cNvPr id="10" name="Content Placeholder 2"/>
          <p:cNvSpPr>
            <a:spLocks noGrp="1"/>
          </p:cNvSpPr>
          <p:nvPr>
            <p:ph sz="half" idx="1" hasCustomPrompt="1"/>
          </p:nvPr>
        </p:nvSpPr>
        <p:spPr>
          <a:xfrm>
            <a:off x="292829" y="1269000"/>
            <a:ext cx="11165744" cy="4882767"/>
          </a:xfrm>
          <a:prstGeom prst="rect">
            <a:avLst/>
          </a:prstGeom>
        </p:spPr>
        <p:txBody>
          <a:bodyPr/>
          <a:lstStyle>
            <a:lvl1pPr marL="0" indent="0">
              <a:buNone/>
              <a:defRPr>
                <a:solidFill>
                  <a:schemeClr val="tx1"/>
                </a:solidFill>
              </a:defRPr>
            </a:lvl1pPr>
          </a:lstStyle>
          <a:p>
            <a:pPr lvl="0"/>
            <a:r>
              <a:rPr lang="en-GB"/>
              <a:t> </a:t>
            </a:r>
          </a:p>
        </p:txBody>
      </p:sp>
      <p:sp>
        <p:nvSpPr>
          <p:cNvPr id="12" name="Text Placeholder 4">
            <a:extLst>
              <a:ext uri="{FF2B5EF4-FFF2-40B4-BE49-F238E27FC236}">
                <a16:creationId xmlns:a16="http://schemas.microsoft.com/office/drawing/2014/main" id="{0F70ED26-1BB2-494A-9F9B-C77E25337F05}"/>
              </a:ext>
            </a:extLst>
          </p:cNvPr>
          <p:cNvSpPr>
            <a:spLocks noGrp="1"/>
          </p:cNvSpPr>
          <p:nvPr>
            <p:ph type="body" sz="quarter" idx="19" hasCustomPrompt="1"/>
          </p:nvPr>
        </p:nvSpPr>
        <p:spPr>
          <a:xfrm>
            <a:off x="292830" y="6369968"/>
            <a:ext cx="11165743"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9" name="Rectangle 18">
            <a:extLst>
              <a:ext uri="{FF2B5EF4-FFF2-40B4-BE49-F238E27FC236}">
                <a16:creationId xmlns:a16="http://schemas.microsoft.com/office/drawing/2014/main" id="{089F659E-662B-4EB9-A7B2-45E59F180A50}"/>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1" name="Text Placeholder 4">
            <a:extLst>
              <a:ext uri="{FF2B5EF4-FFF2-40B4-BE49-F238E27FC236}">
                <a16:creationId xmlns:a16="http://schemas.microsoft.com/office/drawing/2014/main" id="{193DF824-226A-4C61-A4F7-2555F3AC84AC}"/>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6" name="Text Placeholder 4">
            <a:extLst>
              <a:ext uri="{FF2B5EF4-FFF2-40B4-BE49-F238E27FC236}">
                <a16:creationId xmlns:a16="http://schemas.microsoft.com/office/drawing/2014/main" id="{AAE0F736-A2FD-479F-AE99-6F2E72069B31}"/>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292035582"/>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age 6">
    <p:bg>
      <p:bgRef idx="1001">
        <a:schemeClr val="bg1"/>
      </p:bgRef>
    </p:bg>
    <p:spTree>
      <p:nvGrpSpPr>
        <p:cNvPr id="1" name=""/>
        <p:cNvGrpSpPr/>
        <p:nvPr/>
      </p:nvGrpSpPr>
      <p:grpSpPr>
        <a:xfrm>
          <a:off x="0" y="0"/>
          <a:ext cx="0" cy="0"/>
          <a:chOff x="0" y="0"/>
          <a:chExt cx="0" cy="0"/>
        </a:xfrm>
      </p:grpSpPr>
      <p:sp>
        <p:nvSpPr>
          <p:cNvPr id="14" name="Vertical Text Placeholder 2"/>
          <p:cNvSpPr>
            <a:spLocks noGrp="1"/>
          </p:cNvSpPr>
          <p:nvPr>
            <p:ph type="body" orient="vert" idx="23"/>
          </p:nvPr>
        </p:nvSpPr>
        <p:spPr>
          <a:xfrm>
            <a:off x="1796235" y="2248020"/>
            <a:ext cx="7934905" cy="284737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60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 name="Rectangle 18">
            <a:extLst>
              <a:ext uri="{FF2B5EF4-FFF2-40B4-BE49-F238E27FC236}">
                <a16:creationId xmlns:a16="http://schemas.microsoft.com/office/drawing/2014/main" id="{01FDCF60-ADFC-4D04-9D5E-B13A3B63ECA8}"/>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9" name="Text Placeholder 4">
            <a:extLst>
              <a:ext uri="{FF2B5EF4-FFF2-40B4-BE49-F238E27FC236}">
                <a16:creationId xmlns:a16="http://schemas.microsoft.com/office/drawing/2014/main" id="{23AE850A-6540-4546-B7C2-DA3B4B7AC248}"/>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1" name="Text Placeholder 4">
            <a:extLst>
              <a:ext uri="{FF2B5EF4-FFF2-40B4-BE49-F238E27FC236}">
                <a16:creationId xmlns:a16="http://schemas.microsoft.com/office/drawing/2014/main" id="{CB0345B3-DC34-47C5-898C-7E4D231E7E0F}"/>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420188564"/>
      </p:ext>
    </p:extLst>
  </p:cSld>
  <p:clrMapOvr>
    <a:overrideClrMapping bg1="lt1" tx1="dk1" bg2="lt2" tx2="dk2" accent1="accent1" accent2="accent2" accent3="accent3" accent4="accent4" accent5="accent5" accent6="accent6" hlink="hlink" folHlink="folHlink"/>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 2">
    <p:spTree>
      <p:nvGrpSpPr>
        <p:cNvPr id="1" name=""/>
        <p:cNvGrpSpPr/>
        <p:nvPr/>
      </p:nvGrpSpPr>
      <p:grpSpPr>
        <a:xfrm>
          <a:off x="0" y="0"/>
          <a:ext cx="0" cy="0"/>
          <a:chOff x="0" y="0"/>
          <a:chExt cx="0" cy="0"/>
        </a:xfrm>
      </p:grpSpPr>
      <p:sp>
        <p:nvSpPr>
          <p:cNvPr id="13" name="object 6">
            <a:extLst>
              <a:ext uri="{FF2B5EF4-FFF2-40B4-BE49-F238E27FC236}">
                <a16:creationId xmlns:a16="http://schemas.microsoft.com/office/drawing/2014/main" id="{BA9564C0-6D5A-4F42-9155-FCCCACBD9DB6}"/>
              </a:ext>
            </a:extLst>
          </p:cNvPr>
          <p:cNvSpPr txBox="1"/>
          <p:nvPr userDrawn="1"/>
        </p:nvSpPr>
        <p:spPr>
          <a:xfrm>
            <a:off x="469129" y="955053"/>
            <a:ext cx="4721506" cy="196879"/>
          </a:xfrm>
          <a:prstGeom prst="rect">
            <a:avLst/>
          </a:prstGeom>
        </p:spPr>
        <p:txBody>
          <a:bodyPr vert="horz" wrap="square" lIns="0" tIns="12095" rIns="0" bIns="0" rtlCol="0">
            <a:spAutoFit/>
          </a:bodyPr>
          <a:lstStyle/>
          <a:p>
            <a:pPr marL="12095" marR="0" lvl="0" indent="0" algn="l" defTabSz="870875" rtl="0" eaLnBrk="1" fontAlgn="auto" latinLnBrk="0" hangingPunct="1">
              <a:lnSpc>
                <a:spcPct val="100000"/>
              </a:lnSpc>
              <a:spcBef>
                <a:spcPts val="95"/>
              </a:spcBef>
              <a:spcAft>
                <a:spcPct val="0"/>
              </a:spcAft>
              <a:buClrTx/>
              <a:buSzTx/>
              <a:buFontTx/>
              <a:buNone/>
              <a:defRPr/>
            </a:pPr>
            <a:r>
              <a:rPr kumimoji="0" lang="en-GB" sz="1200" b="0" i="0" u="none" strike="noStrike" kern="1200" cap="none" spc="0" normalizeH="0" baseline="0" noProof="0">
                <a:ln>
                  <a:noFill/>
                </a:ln>
                <a:solidFill>
                  <a:schemeClr val="accent1"/>
                </a:solidFill>
                <a:effectLst/>
                <a:uLnTx/>
                <a:uFillTx/>
                <a:latin typeface="+mj-lt"/>
                <a:ea typeface="+mn-ea"/>
                <a:cs typeface="Myriad Pro"/>
              </a:rPr>
              <a:t>Unique</a:t>
            </a:r>
            <a:r>
              <a:rPr kumimoji="0" lang="en-GB" sz="1200" b="0" i="0" u="none" strike="noStrike" kern="1200" cap="none" spc="-10" normalizeH="0" baseline="0" noProof="0">
                <a:ln>
                  <a:noFill/>
                </a:ln>
                <a:solidFill>
                  <a:schemeClr val="accent1"/>
                </a:solidFill>
                <a:effectLst/>
                <a:uLnTx/>
                <a:uFillTx/>
                <a:latin typeface="+mj-lt"/>
                <a:ea typeface="+mn-ea"/>
                <a:cs typeface="Myriad Pro"/>
              </a:rPr>
              <a:t> </a:t>
            </a:r>
            <a:r>
              <a:rPr kumimoji="0" lang="en-GB" sz="1200" b="0" i="0" u="none" strike="noStrike" kern="1200" cap="none" spc="-5" normalizeH="0" baseline="0" noProof="0">
                <a:ln>
                  <a:noFill/>
                </a:ln>
                <a:solidFill>
                  <a:schemeClr val="accent1"/>
                </a:solidFill>
                <a:effectLst/>
                <a:uLnTx/>
                <a:uFillTx/>
                <a:latin typeface="+mj-lt"/>
                <a:ea typeface="+mn-ea"/>
                <a:cs typeface="Myriad Pro"/>
              </a:rPr>
              <a:t>Data. E</a:t>
            </a:r>
            <a:r>
              <a:rPr kumimoji="0" lang="en-GB" sz="1200" b="0" i="0" u="none" strike="noStrike" kern="1200" cap="none" spc="5" normalizeH="0" baseline="0" noProof="0">
                <a:ln>
                  <a:noFill/>
                </a:ln>
                <a:solidFill>
                  <a:schemeClr val="accent1"/>
                </a:solidFill>
                <a:effectLst/>
                <a:uLnTx/>
                <a:uFillTx/>
                <a:latin typeface="+mj-lt"/>
                <a:ea typeface="+mn-ea"/>
                <a:cs typeface="Myriad Pro"/>
              </a:rPr>
              <a:t>xpert </a:t>
            </a:r>
            <a:r>
              <a:rPr kumimoji="0" lang="en-GB" sz="1200" b="0" i="0" u="none" strike="noStrike" kern="1200" cap="none" spc="-5" normalizeH="0" baseline="0" noProof="0">
                <a:ln>
                  <a:noFill/>
                </a:ln>
                <a:solidFill>
                  <a:schemeClr val="accent1"/>
                </a:solidFill>
                <a:effectLst/>
                <a:uLnTx/>
                <a:uFillTx/>
                <a:latin typeface="+mj-lt"/>
                <a:ea typeface="+mn-ea"/>
                <a:cs typeface="Myriad Pro"/>
              </a:rPr>
              <a:t>Analysis. Innovative Solutions. One Platform.</a:t>
            </a:r>
            <a:endParaRPr kumimoji="0" lang="en-GB" sz="1200" b="0" i="0" u="none" strike="noStrike" kern="1200" cap="none" spc="0" normalizeH="0" baseline="0" noProof="0">
              <a:ln>
                <a:noFill/>
              </a:ln>
              <a:solidFill>
                <a:schemeClr val="accent1"/>
              </a:solidFill>
              <a:effectLst/>
              <a:uLnTx/>
              <a:uFillTx/>
              <a:latin typeface="+mj-lt"/>
              <a:ea typeface="+mn-ea"/>
              <a:cs typeface="Myriad Pro"/>
            </a:endParaRPr>
          </a:p>
        </p:txBody>
      </p:sp>
      <p:grpSp>
        <p:nvGrpSpPr>
          <p:cNvPr id="14" name="Group 13">
            <a:extLst>
              <a:ext uri="{FF2B5EF4-FFF2-40B4-BE49-F238E27FC236}">
                <a16:creationId xmlns:a16="http://schemas.microsoft.com/office/drawing/2014/main" id="{38403C68-1D13-49D4-9F49-C900E1B9A319}"/>
              </a:ext>
            </a:extLst>
          </p:cNvPr>
          <p:cNvGrpSpPr/>
          <p:nvPr userDrawn="1"/>
        </p:nvGrpSpPr>
        <p:grpSpPr>
          <a:xfrm>
            <a:off x="422289" y="467539"/>
            <a:ext cx="1922431" cy="375904"/>
            <a:chOff x="-1538288" y="8450263"/>
            <a:chExt cx="1778001" cy="347663"/>
          </a:xfrm>
          <a:solidFill>
            <a:schemeClr val="accent1"/>
          </a:solidFill>
        </p:grpSpPr>
        <p:sp>
          <p:nvSpPr>
            <p:cNvPr id="15" name="Freeform 22">
              <a:extLst>
                <a:ext uri="{FF2B5EF4-FFF2-40B4-BE49-F238E27FC236}">
                  <a16:creationId xmlns:a16="http://schemas.microsoft.com/office/drawing/2014/main" id="{4BC543F7-1D12-40EC-9366-CDFDBC52209E}"/>
                </a:ext>
              </a:extLst>
            </p:cNvPr>
            <p:cNvSpPr>
              <a:spLocks noEditPoints="1"/>
            </p:cNvSpPr>
            <p:nvPr/>
          </p:nvSpPr>
          <p:spPr bwMode="auto">
            <a:xfrm>
              <a:off x="-203200" y="8559801"/>
              <a:ext cx="149225" cy="146050"/>
            </a:xfrm>
            <a:custGeom>
              <a:avLst/>
              <a:gdLst>
                <a:gd name="T0" fmla="*/ 109 w 114"/>
                <a:gd name="T1" fmla="*/ 3 h 112"/>
                <a:gd name="T2" fmla="*/ 97 w 114"/>
                <a:gd name="T3" fmla="*/ 3 h 112"/>
                <a:gd name="T4" fmla="*/ 93 w 114"/>
                <a:gd name="T5" fmla="*/ 7 h 112"/>
                <a:gd name="T6" fmla="*/ 93 w 114"/>
                <a:gd name="T7" fmla="*/ 16 h 112"/>
                <a:gd name="T8" fmla="*/ 55 w 114"/>
                <a:gd name="T9" fmla="*/ 0 h 112"/>
                <a:gd name="T10" fmla="*/ 0 w 114"/>
                <a:gd name="T11" fmla="*/ 56 h 112"/>
                <a:gd name="T12" fmla="*/ 55 w 114"/>
                <a:gd name="T13" fmla="*/ 112 h 112"/>
                <a:gd name="T14" fmla="*/ 93 w 114"/>
                <a:gd name="T15" fmla="*/ 97 h 112"/>
                <a:gd name="T16" fmla="*/ 93 w 114"/>
                <a:gd name="T17" fmla="*/ 105 h 112"/>
                <a:gd name="T18" fmla="*/ 97 w 114"/>
                <a:gd name="T19" fmla="*/ 109 h 112"/>
                <a:gd name="T20" fmla="*/ 109 w 114"/>
                <a:gd name="T21" fmla="*/ 109 h 112"/>
                <a:gd name="T22" fmla="*/ 114 w 114"/>
                <a:gd name="T23" fmla="*/ 105 h 112"/>
                <a:gd name="T24" fmla="*/ 114 w 114"/>
                <a:gd name="T25" fmla="*/ 7 h 112"/>
                <a:gd name="T26" fmla="*/ 109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09" y="3"/>
                  </a:moveTo>
                  <a:cubicBezTo>
                    <a:pt x="97" y="3"/>
                    <a:pt x="97" y="3"/>
                    <a:pt x="97" y="3"/>
                  </a:cubicBezTo>
                  <a:cubicBezTo>
                    <a:pt x="95" y="3"/>
                    <a:pt x="93" y="5"/>
                    <a:pt x="93" y="7"/>
                  </a:cubicBezTo>
                  <a:cubicBezTo>
                    <a:pt x="93" y="16"/>
                    <a:pt x="93" y="16"/>
                    <a:pt x="93" y="16"/>
                  </a:cubicBezTo>
                  <a:cubicBezTo>
                    <a:pt x="85" y="8"/>
                    <a:pt x="73" y="0"/>
                    <a:pt x="55" y="0"/>
                  </a:cubicBezTo>
                  <a:cubicBezTo>
                    <a:pt x="24" y="0"/>
                    <a:pt x="0" y="25"/>
                    <a:pt x="0" y="56"/>
                  </a:cubicBezTo>
                  <a:cubicBezTo>
                    <a:pt x="0" y="88"/>
                    <a:pt x="24" y="112"/>
                    <a:pt x="55" y="112"/>
                  </a:cubicBezTo>
                  <a:cubicBezTo>
                    <a:pt x="73" y="112"/>
                    <a:pt x="85" y="105"/>
                    <a:pt x="93" y="97"/>
                  </a:cubicBezTo>
                  <a:cubicBezTo>
                    <a:pt x="93" y="105"/>
                    <a:pt x="93" y="105"/>
                    <a:pt x="93" y="105"/>
                  </a:cubicBezTo>
                  <a:cubicBezTo>
                    <a:pt x="93" y="108"/>
                    <a:pt x="95" y="109"/>
                    <a:pt x="97" y="109"/>
                  </a:cubicBezTo>
                  <a:cubicBezTo>
                    <a:pt x="109" y="109"/>
                    <a:pt x="109" y="109"/>
                    <a:pt x="109" y="109"/>
                  </a:cubicBezTo>
                  <a:cubicBezTo>
                    <a:pt x="112" y="109"/>
                    <a:pt x="114" y="108"/>
                    <a:pt x="114" y="105"/>
                  </a:cubicBezTo>
                  <a:cubicBezTo>
                    <a:pt x="114" y="7"/>
                    <a:pt x="114" y="7"/>
                    <a:pt x="114" y="7"/>
                  </a:cubicBezTo>
                  <a:cubicBezTo>
                    <a:pt x="114" y="5"/>
                    <a:pt x="112" y="3"/>
                    <a:pt x="109" y="3"/>
                  </a:cubicBezTo>
                  <a:close/>
                  <a:moveTo>
                    <a:pt x="57" y="92"/>
                  </a:moveTo>
                  <a:cubicBezTo>
                    <a:pt x="37" y="92"/>
                    <a:pt x="21" y="76"/>
                    <a:pt x="21" y="56"/>
                  </a:cubicBezTo>
                  <a:cubicBezTo>
                    <a:pt x="21" y="36"/>
                    <a:pt x="37" y="20"/>
                    <a:pt x="57" y="20"/>
                  </a:cubicBezTo>
                  <a:cubicBezTo>
                    <a:pt x="76" y="20"/>
                    <a:pt x="93" y="36"/>
                    <a:pt x="93" y="56"/>
                  </a:cubicBezTo>
                  <a:cubicBezTo>
                    <a:pt x="93" y="76"/>
                    <a:pt x="76"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16" name="Freeform 23">
              <a:extLst>
                <a:ext uri="{FF2B5EF4-FFF2-40B4-BE49-F238E27FC236}">
                  <a16:creationId xmlns:a16="http://schemas.microsoft.com/office/drawing/2014/main" id="{24599BD5-2124-4826-B85C-1BB7E948B0AC}"/>
                </a:ext>
              </a:extLst>
            </p:cNvPr>
            <p:cNvSpPr/>
            <p:nvPr/>
          </p:nvSpPr>
          <p:spPr bwMode="auto">
            <a:xfrm>
              <a:off x="-982662" y="8526463"/>
              <a:ext cx="26988" cy="174625"/>
            </a:xfrm>
            <a:custGeom>
              <a:avLst/>
              <a:gdLst>
                <a:gd name="T0" fmla="*/ 17 w 21"/>
                <a:gd name="T1" fmla="*/ 0 h 135"/>
                <a:gd name="T2" fmla="*/ 4 w 21"/>
                <a:gd name="T3" fmla="*/ 0 h 135"/>
                <a:gd name="T4" fmla="*/ 0 w 21"/>
                <a:gd name="T5" fmla="*/ 4 h 135"/>
                <a:gd name="T6" fmla="*/ 0 w 21"/>
                <a:gd name="T7" fmla="*/ 131 h 135"/>
                <a:gd name="T8" fmla="*/ 4 w 21"/>
                <a:gd name="T9" fmla="*/ 135 h 135"/>
                <a:gd name="T10" fmla="*/ 17 w 21"/>
                <a:gd name="T11" fmla="*/ 135 h 135"/>
                <a:gd name="T12" fmla="*/ 21 w 21"/>
                <a:gd name="T13" fmla="*/ 131 h 135"/>
                <a:gd name="T14" fmla="*/ 21 w 21"/>
                <a:gd name="T15" fmla="*/ 4 h 135"/>
                <a:gd name="T16" fmla="*/ 17 w 21"/>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35">
                  <a:moveTo>
                    <a:pt x="17" y="0"/>
                  </a:moveTo>
                  <a:cubicBezTo>
                    <a:pt x="4" y="0"/>
                    <a:pt x="4" y="0"/>
                    <a:pt x="4" y="0"/>
                  </a:cubicBezTo>
                  <a:cubicBezTo>
                    <a:pt x="2" y="0"/>
                    <a:pt x="0" y="2"/>
                    <a:pt x="0" y="4"/>
                  </a:cubicBezTo>
                  <a:cubicBezTo>
                    <a:pt x="0" y="131"/>
                    <a:pt x="0" y="131"/>
                    <a:pt x="0" y="131"/>
                  </a:cubicBezTo>
                  <a:cubicBezTo>
                    <a:pt x="0" y="134"/>
                    <a:pt x="2" y="135"/>
                    <a:pt x="4" y="135"/>
                  </a:cubicBezTo>
                  <a:cubicBezTo>
                    <a:pt x="17" y="135"/>
                    <a:pt x="17" y="135"/>
                    <a:pt x="17" y="135"/>
                  </a:cubicBezTo>
                  <a:cubicBezTo>
                    <a:pt x="19" y="135"/>
                    <a:pt x="21" y="134"/>
                    <a:pt x="21" y="131"/>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17" name="Freeform 24">
              <a:extLst>
                <a:ext uri="{FF2B5EF4-FFF2-40B4-BE49-F238E27FC236}">
                  <a16:creationId xmlns:a16="http://schemas.microsoft.com/office/drawing/2014/main" id="{4E9E5EF7-7853-42F0-8070-4548941782DC}"/>
                </a:ext>
              </a:extLst>
            </p:cNvPr>
            <p:cNvSpPr/>
            <p:nvPr/>
          </p:nvSpPr>
          <p:spPr bwMode="auto">
            <a:xfrm>
              <a:off x="-1450975" y="8480426"/>
              <a:ext cx="217488" cy="250825"/>
            </a:xfrm>
            <a:custGeom>
              <a:avLst/>
              <a:gdLst>
                <a:gd name="T0" fmla="*/ 88 w 166"/>
                <a:gd name="T1" fmla="*/ 11 h 192"/>
                <a:gd name="T2" fmla="*/ 6 w 166"/>
                <a:gd name="T3" fmla="*/ 12 h 192"/>
                <a:gd name="T4" fmla="*/ 1 w 166"/>
                <a:gd name="T5" fmla="*/ 18 h 192"/>
                <a:gd name="T6" fmla="*/ 1 w 166"/>
                <a:gd name="T7" fmla="*/ 26 h 192"/>
                <a:gd name="T8" fmla="*/ 34 w 166"/>
                <a:gd name="T9" fmla="*/ 102 h 192"/>
                <a:gd name="T10" fmla="*/ 41 w 166"/>
                <a:gd name="T11" fmla="*/ 105 h 192"/>
                <a:gd name="T12" fmla="*/ 50 w 166"/>
                <a:gd name="T13" fmla="*/ 101 h 192"/>
                <a:gd name="T14" fmla="*/ 53 w 166"/>
                <a:gd name="T15" fmla="*/ 98 h 192"/>
                <a:gd name="T16" fmla="*/ 53 w 166"/>
                <a:gd name="T17" fmla="*/ 94 h 192"/>
                <a:gd name="T18" fmla="*/ 25 w 166"/>
                <a:gd name="T19" fmla="*/ 28 h 192"/>
                <a:gd name="T20" fmla="*/ 128 w 166"/>
                <a:gd name="T21" fmla="*/ 76 h 192"/>
                <a:gd name="T22" fmla="*/ 109 w 166"/>
                <a:gd name="T23" fmla="*/ 172 h 192"/>
                <a:gd name="T24" fmla="*/ 108 w 166"/>
                <a:gd name="T25" fmla="*/ 178 h 192"/>
                <a:gd name="T26" fmla="*/ 112 w 166"/>
                <a:gd name="T27" fmla="*/ 189 h 192"/>
                <a:gd name="T28" fmla="*/ 116 w 166"/>
                <a:gd name="T29" fmla="*/ 192 h 192"/>
                <a:gd name="T30" fmla="*/ 117 w 166"/>
                <a:gd name="T31" fmla="*/ 192 h 192"/>
                <a:gd name="T32" fmla="*/ 121 w 166"/>
                <a:gd name="T33" fmla="*/ 190 h 192"/>
                <a:gd name="T34" fmla="*/ 148 w 166"/>
                <a:gd name="T35" fmla="*/ 68 h 192"/>
                <a:gd name="T36" fmla="*/ 88 w 166"/>
                <a:gd name="T37" fmla="*/ 1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192">
                  <a:moveTo>
                    <a:pt x="88" y="11"/>
                  </a:moveTo>
                  <a:cubicBezTo>
                    <a:pt x="62" y="0"/>
                    <a:pt x="32" y="1"/>
                    <a:pt x="6" y="12"/>
                  </a:cubicBezTo>
                  <a:cubicBezTo>
                    <a:pt x="4" y="13"/>
                    <a:pt x="2" y="15"/>
                    <a:pt x="1" y="18"/>
                  </a:cubicBezTo>
                  <a:cubicBezTo>
                    <a:pt x="0" y="21"/>
                    <a:pt x="0" y="24"/>
                    <a:pt x="1" y="26"/>
                  </a:cubicBezTo>
                  <a:cubicBezTo>
                    <a:pt x="34" y="102"/>
                    <a:pt x="34" y="102"/>
                    <a:pt x="34" y="102"/>
                  </a:cubicBezTo>
                  <a:cubicBezTo>
                    <a:pt x="35" y="105"/>
                    <a:pt x="38" y="106"/>
                    <a:pt x="41" y="105"/>
                  </a:cubicBezTo>
                  <a:cubicBezTo>
                    <a:pt x="50" y="101"/>
                    <a:pt x="50" y="101"/>
                    <a:pt x="50" y="101"/>
                  </a:cubicBezTo>
                  <a:cubicBezTo>
                    <a:pt x="52" y="100"/>
                    <a:pt x="53" y="99"/>
                    <a:pt x="53" y="98"/>
                  </a:cubicBezTo>
                  <a:cubicBezTo>
                    <a:pt x="54" y="97"/>
                    <a:pt x="54" y="95"/>
                    <a:pt x="53" y="94"/>
                  </a:cubicBezTo>
                  <a:cubicBezTo>
                    <a:pt x="25" y="28"/>
                    <a:pt x="25" y="28"/>
                    <a:pt x="25" y="28"/>
                  </a:cubicBezTo>
                  <a:cubicBezTo>
                    <a:pt x="66" y="16"/>
                    <a:pt x="111" y="37"/>
                    <a:pt x="128" y="76"/>
                  </a:cubicBezTo>
                  <a:cubicBezTo>
                    <a:pt x="143" y="109"/>
                    <a:pt x="135" y="147"/>
                    <a:pt x="109" y="172"/>
                  </a:cubicBezTo>
                  <a:cubicBezTo>
                    <a:pt x="107" y="174"/>
                    <a:pt x="107" y="176"/>
                    <a:pt x="108" y="178"/>
                  </a:cubicBezTo>
                  <a:cubicBezTo>
                    <a:pt x="112" y="189"/>
                    <a:pt x="112" y="189"/>
                    <a:pt x="112" y="189"/>
                  </a:cubicBezTo>
                  <a:cubicBezTo>
                    <a:pt x="113" y="190"/>
                    <a:pt x="114" y="191"/>
                    <a:pt x="116" y="192"/>
                  </a:cubicBezTo>
                  <a:cubicBezTo>
                    <a:pt x="117" y="192"/>
                    <a:pt x="117" y="192"/>
                    <a:pt x="117" y="192"/>
                  </a:cubicBezTo>
                  <a:cubicBezTo>
                    <a:pt x="119" y="192"/>
                    <a:pt x="120" y="191"/>
                    <a:pt x="121" y="190"/>
                  </a:cubicBezTo>
                  <a:cubicBezTo>
                    <a:pt x="155" y="159"/>
                    <a:pt x="166" y="110"/>
                    <a:pt x="148" y="68"/>
                  </a:cubicBezTo>
                  <a:cubicBezTo>
                    <a:pt x="136" y="42"/>
                    <a:pt x="115" y="21"/>
                    <a:pt x="8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18" name="Freeform 25">
              <a:extLst>
                <a:ext uri="{FF2B5EF4-FFF2-40B4-BE49-F238E27FC236}">
                  <a16:creationId xmlns:a16="http://schemas.microsoft.com/office/drawing/2014/main" id="{82520E86-C96C-43F1-A46E-88B49C702A5F}"/>
                </a:ext>
              </a:extLst>
            </p:cNvPr>
            <p:cNvSpPr/>
            <p:nvPr/>
          </p:nvSpPr>
          <p:spPr bwMode="auto">
            <a:xfrm>
              <a:off x="-1169987" y="8521701"/>
              <a:ext cx="163513" cy="184150"/>
            </a:xfrm>
            <a:custGeom>
              <a:avLst/>
              <a:gdLst>
                <a:gd name="T0" fmla="*/ 121 w 125"/>
                <a:gd name="T1" fmla="*/ 61 h 141"/>
                <a:gd name="T2" fmla="*/ 71 w 125"/>
                <a:gd name="T3" fmla="*/ 61 h 141"/>
                <a:gd name="T4" fmla="*/ 67 w 125"/>
                <a:gd name="T5" fmla="*/ 65 h 141"/>
                <a:gd name="T6" fmla="*/ 67 w 125"/>
                <a:gd name="T7" fmla="*/ 77 h 141"/>
                <a:gd name="T8" fmla="*/ 71 w 125"/>
                <a:gd name="T9" fmla="*/ 81 h 141"/>
                <a:gd name="T10" fmla="*/ 104 w 125"/>
                <a:gd name="T11" fmla="*/ 81 h 141"/>
                <a:gd name="T12" fmla="*/ 104 w 125"/>
                <a:gd name="T13" fmla="*/ 109 h 141"/>
                <a:gd name="T14" fmla="*/ 71 w 125"/>
                <a:gd name="T15" fmla="*/ 121 h 141"/>
                <a:gd name="T16" fmla="*/ 21 w 125"/>
                <a:gd name="T17" fmla="*/ 71 h 141"/>
                <a:gd name="T18" fmla="*/ 71 w 125"/>
                <a:gd name="T19" fmla="*/ 20 h 141"/>
                <a:gd name="T20" fmla="*/ 107 w 125"/>
                <a:gd name="T21" fmla="*/ 35 h 141"/>
                <a:gd name="T22" fmla="*/ 113 w 125"/>
                <a:gd name="T23" fmla="*/ 35 h 141"/>
                <a:gd name="T24" fmla="*/ 121 w 125"/>
                <a:gd name="T25" fmla="*/ 27 h 141"/>
                <a:gd name="T26" fmla="*/ 122 w 125"/>
                <a:gd name="T27" fmla="*/ 24 h 141"/>
                <a:gd name="T28" fmla="*/ 121 w 125"/>
                <a:gd name="T29" fmla="*/ 21 h 141"/>
                <a:gd name="T30" fmla="*/ 71 w 125"/>
                <a:gd name="T31" fmla="*/ 0 h 141"/>
                <a:gd name="T32" fmla="*/ 0 w 125"/>
                <a:gd name="T33" fmla="*/ 71 h 141"/>
                <a:gd name="T34" fmla="*/ 71 w 125"/>
                <a:gd name="T35" fmla="*/ 141 h 141"/>
                <a:gd name="T36" fmla="*/ 124 w 125"/>
                <a:gd name="T37" fmla="*/ 117 h 141"/>
                <a:gd name="T38" fmla="*/ 125 w 125"/>
                <a:gd name="T39" fmla="*/ 114 h 141"/>
                <a:gd name="T40" fmla="*/ 125 w 125"/>
                <a:gd name="T41" fmla="*/ 65 h 141"/>
                <a:gd name="T42" fmla="*/ 121 w 125"/>
                <a:gd name="T43" fmla="*/ 6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 h="141">
                  <a:moveTo>
                    <a:pt x="121" y="61"/>
                  </a:moveTo>
                  <a:cubicBezTo>
                    <a:pt x="71" y="61"/>
                    <a:pt x="71" y="61"/>
                    <a:pt x="71" y="61"/>
                  </a:cubicBezTo>
                  <a:cubicBezTo>
                    <a:pt x="68" y="61"/>
                    <a:pt x="67" y="63"/>
                    <a:pt x="67" y="65"/>
                  </a:cubicBezTo>
                  <a:cubicBezTo>
                    <a:pt x="67" y="77"/>
                    <a:pt x="67" y="77"/>
                    <a:pt x="67" y="77"/>
                  </a:cubicBezTo>
                  <a:cubicBezTo>
                    <a:pt x="67" y="79"/>
                    <a:pt x="68" y="81"/>
                    <a:pt x="71" y="81"/>
                  </a:cubicBezTo>
                  <a:cubicBezTo>
                    <a:pt x="104" y="81"/>
                    <a:pt x="104" y="81"/>
                    <a:pt x="104" y="81"/>
                  </a:cubicBezTo>
                  <a:cubicBezTo>
                    <a:pt x="104" y="109"/>
                    <a:pt x="104" y="109"/>
                    <a:pt x="104" y="109"/>
                  </a:cubicBezTo>
                  <a:cubicBezTo>
                    <a:pt x="95" y="117"/>
                    <a:pt x="83" y="121"/>
                    <a:pt x="71" y="121"/>
                  </a:cubicBezTo>
                  <a:cubicBezTo>
                    <a:pt x="43" y="121"/>
                    <a:pt x="21" y="99"/>
                    <a:pt x="21" y="71"/>
                  </a:cubicBezTo>
                  <a:cubicBezTo>
                    <a:pt x="21" y="43"/>
                    <a:pt x="43" y="20"/>
                    <a:pt x="71" y="20"/>
                  </a:cubicBezTo>
                  <a:cubicBezTo>
                    <a:pt x="84" y="20"/>
                    <a:pt x="97" y="26"/>
                    <a:pt x="107" y="35"/>
                  </a:cubicBezTo>
                  <a:cubicBezTo>
                    <a:pt x="108" y="37"/>
                    <a:pt x="111" y="37"/>
                    <a:pt x="113" y="35"/>
                  </a:cubicBezTo>
                  <a:cubicBezTo>
                    <a:pt x="121" y="27"/>
                    <a:pt x="121" y="27"/>
                    <a:pt x="121" y="27"/>
                  </a:cubicBezTo>
                  <a:cubicBezTo>
                    <a:pt x="122" y="26"/>
                    <a:pt x="122" y="25"/>
                    <a:pt x="122" y="24"/>
                  </a:cubicBezTo>
                  <a:cubicBezTo>
                    <a:pt x="122" y="23"/>
                    <a:pt x="122" y="22"/>
                    <a:pt x="121" y="21"/>
                  </a:cubicBezTo>
                  <a:cubicBezTo>
                    <a:pt x="107" y="8"/>
                    <a:pt x="89" y="0"/>
                    <a:pt x="71" y="0"/>
                  </a:cubicBezTo>
                  <a:cubicBezTo>
                    <a:pt x="31" y="0"/>
                    <a:pt x="0" y="32"/>
                    <a:pt x="0" y="71"/>
                  </a:cubicBezTo>
                  <a:cubicBezTo>
                    <a:pt x="0" y="110"/>
                    <a:pt x="31" y="141"/>
                    <a:pt x="71" y="141"/>
                  </a:cubicBezTo>
                  <a:cubicBezTo>
                    <a:pt x="91" y="141"/>
                    <a:pt x="111" y="132"/>
                    <a:pt x="124" y="117"/>
                  </a:cubicBezTo>
                  <a:cubicBezTo>
                    <a:pt x="125" y="116"/>
                    <a:pt x="125" y="115"/>
                    <a:pt x="125" y="114"/>
                  </a:cubicBezTo>
                  <a:cubicBezTo>
                    <a:pt x="125" y="65"/>
                    <a:pt x="125" y="65"/>
                    <a:pt x="125" y="65"/>
                  </a:cubicBezTo>
                  <a:cubicBezTo>
                    <a:pt x="125" y="63"/>
                    <a:pt x="123" y="61"/>
                    <a:pt x="121"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19" name="Freeform 26">
              <a:extLst>
                <a:ext uri="{FF2B5EF4-FFF2-40B4-BE49-F238E27FC236}">
                  <a16:creationId xmlns:a16="http://schemas.microsoft.com/office/drawing/2014/main" id="{595D8697-4B57-4D6E-BD7D-FB469E54E4FE}"/>
                </a:ext>
              </a:extLst>
            </p:cNvPr>
            <p:cNvSpPr/>
            <p:nvPr/>
          </p:nvSpPr>
          <p:spPr bwMode="auto">
            <a:xfrm>
              <a:off x="-1473200" y="8450263"/>
              <a:ext cx="34925" cy="33338"/>
            </a:xfrm>
            <a:custGeom>
              <a:avLst/>
              <a:gdLst>
                <a:gd name="T0" fmla="*/ 14 w 27"/>
                <a:gd name="T1" fmla="*/ 25 h 25"/>
                <a:gd name="T2" fmla="*/ 19 w 27"/>
                <a:gd name="T3" fmla="*/ 24 h 25"/>
                <a:gd name="T4" fmla="*/ 26 w 27"/>
                <a:gd name="T5" fmla="*/ 17 h 25"/>
                <a:gd name="T6" fmla="*/ 26 w 27"/>
                <a:gd name="T7" fmla="*/ 8 h 25"/>
                <a:gd name="T8" fmla="*/ 19 w 27"/>
                <a:gd name="T9" fmla="*/ 1 h 25"/>
                <a:gd name="T10" fmla="*/ 9 w 27"/>
                <a:gd name="T11" fmla="*/ 1 h 25"/>
                <a:gd name="T12" fmla="*/ 3 w 27"/>
                <a:gd name="T13" fmla="*/ 17 h 25"/>
                <a:gd name="T14" fmla="*/ 14 w 27"/>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5">
                  <a:moveTo>
                    <a:pt x="14" y="25"/>
                  </a:moveTo>
                  <a:cubicBezTo>
                    <a:pt x="16" y="25"/>
                    <a:pt x="18" y="25"/>
                    <a:pt x="19" y="24"/>
                  </a:cubicBezTo>
                  <a:cubicBezTo>
                    <a:pt x="22" y="23"/>
                    <a:pt x="25" y="20"/>
                    <a:pt x="26" y="17"/>
                  </a:cubicBezTo>
                  <a:cubicBezTo>
                    <a:pt x="27" y="14"/>
                    <a:pt x="27" y="11"/>
                    <a:pt x="26" y="8"/>
                  </a:cubicBezTo>
                  <a:cubicBezTo>
                    <a:pt x="24" y="5"/>
                    <a:pt x="22" y="2"/>
                    <a:pt x="19" y="1"/>
                  </a:cubicBezTo>
                  <a:cubicBezTo>
                    <a:pt x="16" y="0"/>
                    <a:pt x="12" y="0"/>
                    <a:pt x="9" y="1"/>
                  </a:cubicBezTo>
                  <a:cubicBezTo>
                    <a:pt x="3" y="4"/>
                    <a:pt x="0" y="11"/>
                    <a:pt x="3" y="17"/>
                  </a:cubicBezTo>
                  <a:cubicBezTo>
                    <a:pt x="5" y="22"/>
                    <a:pt x="10" y="25"/>
                    <a:pt x="1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0" name="Freeform 27">
              <a:extLst>
                <a:ext uri="{FF2B5EF4-FFF2-40B4-BE49-F238E27FC236}">
                  <a16:creationId xmlns:a16="http://schemas.microsoft.com/office/drawing/2014/main" id="{A55A420A-8661-442F-AF20-1ADA292E265C}"/>
                </a:ext>
              </a:extLst>
            </p:cNvPr>
            <p:cNvSpPr/>
            <p:nvPr/>
          </p:nvSpPr>
          <p:spPr bwMode="auto">
            <a:xfrm>
              <a:off x="-1335087" y="8764588"/>
              <a:ext cx="36513" cy="33338"/>
            </a:xfrm>
            <a:custGeom>
              <a:avLst/>
              <a:gdLst>
                <a:gd name="T0" fmla="*/ 25 w 28"/>
                <a:gd name="T1" fmla="*/ 9 h 26"/>
                <a:gd name="T2" fmla="*/ 9 w 28"/>
                <a:gd name="T3" fmla="*/ 3 h 26"/>
                <a:gd name="T4" fmla="*/ 2 w 28"/>
                <a:gd name="T5" fmla="*/ 19 h 26"/>
                <a:gd name="T6" fmla="*/ 14 w 28"/>
                <a:gd name="T7" fmla="*/ 26 h 26"/>
                <a:gd name="T8" fmla="*/ 19 w 28"/>
                <a:gd name="T9" fmla="*/ 25 h 26"/>
                <a:gd name="T10" fmla="*/ 25 w 28"/>
                <a:gd name="T11" fmla="*/ 9 h 26"/>
              </a:gdLst>
              <a:ahLst/>
              <a:cxnLst>
                <a:cxn ang="0">
                  <a:pos x="T0" y="T1"/>
                </a:cxn>
                <a:cxn ang="0">
                  <a:pos x="T2" y="T3"/>
                </a:cxn>
                <a:cxn ang="0">
                  <a:pos x="T4" y="T5"/>
                </a:cxn>
                <a:cxn ang="0">
                  <a:pos x="T6" y="T7"/>
                </a:cxn>
                <a:cxn ang="0">
                  <a:pos x="T8" y="T9"/>
                </a:cxn>
                <a:cxn ang="0">
                  <a:pos x="T10" y="T11"/>
                </a:cxn>
              </a:cxnLst>
              <a:rect l="0" t="0" r="r" b="b"/>
              <a:pathLst>
                <a:path w="28" h="26">
                  <a:moveTo>
                    <a:pt x="25" y="9"/>
                  </a:moveTo>
                  <a:cubicBezTo>
                    <a:pt x="22" y="3"/>
                    <a:pt x="15" y="0"/>
                    <a:pt x="9" y="3"/>
                  </a:cubicBezTo>
                  <a:cubicBezTo>
                    <a:pt x="3" y="5"/>
                    <a:pt x="0" y="13"/>
                    <a:pt x="2" y="19"/>
                  </a:cubicBezTo>
                  <a:cubicBezTo>
                    <a:pt x="4" y="24"/>
                    <a:pt x="9" y="26"/>
                    <a:pt x="14" y="26"/>
                  </a:cubicBezTo>
                  <a:cubicBezTo>
                    <a:pt x="15" y="26"/>
                    <a:pt x="17" y="26"/>
                    <a:pt x="19" y="25"/>
                  </a:cubicBezTo>
                  <a:cubicBezTo>
                    <a:pt x="25" y="23"/>
                    <a:pt x="28" y="15"/>
                    <a:pt x="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1" name="Freeform 28">
              <a:extLst>
                <a:ext uri="{FF2B5EF4-FFF2-40B4-BE49-F238E27FC236}">
                  <a16:creationId xmlns:a16="http://schemas.microsoft.com/office/drawing/2014/main" id="{B317F2EE-46CC-4ADC-B02E-B6C16F9BA39C}"/>
                </a:ext>
              </a:extLst>
            </p:cNvPr>
            <p:cNvSpPr/>
            <p:nvPr/>
          </p:nvSpPr>
          <p:spPr bwMode="auto">
            <a:xfrm>
              <a:off x="-1538288" y="8518526"/>
              <a:ext cx="219075" cy="246063"/>
            </a:xfrm>
            <a:custGeom>
              <a:avLst/>
              <a:gdLst>
                <a:gd name="T0" fmla="*/ 165 w 168"/>
                <a:gd name="T1" fmla="*/ 166 h 189"/>
                <a:gd name="T2" fmla="*/ 132 w 168"/>
                <a:gd name="T3" fmla="*/ 90 h 189"/>
                <a:gd name="T4" fmla="*/ 125 w 168"/>
                <a:gd name="T5" fmla="*/ 87 h 189"/>
                <a:gd name="T6" fmla="*/ 116 w 168"/>
                <a:gd name="T7" fmla="*/ 91 h 189"/>
                <a:gd name="T8" fmla="*/ 113 w 168"/>
                <a:gd name="T9" fmla="*/ 94 h 189"/>
                <a:gd name="T10" fmla="*/ 113 w 168"/>
                <a:gd name="T11" fmla="*/ 99 h 189"/>
                <a:gd name="T12" fmla="*/ 141 w 168"/>
                <a:gd name="T13" fmla="*/ 164 h 189"/>
                <a:gd name="T14" fmla="*/ 38 w 168"/>
                <a:gd name="T15" fmla="*/ 116 h 189"/>
                <a:gd name="T16" fmla="*/ 57 w 168"/>
                <a:gd name="T17" fmla="*/ 20 h 189"/>
                <a:gd name="T18" fmla="*/ 58 w 168"/>
                <a:gd name="T19" fmla="*/ 14 h 189"/>
                <a:gd name="T20" fmla="*/ 54 w 168"/>
                <a:gd name="T21" fmla="*/ 4 h 189"/>
                <a:gd name="T22" fmla="*/ 50 w 168"/>
                <a:gd name="T23" fmla="*/ 1 h 189"/>
                <a:gd name="T24" fmla="*/ 45 w 168"/>
                <a:gd name="T25" fmla="*/ 2 h 189"/>
                <a:gd name="T26" fmla="*/ 19 w 168"/>
                <a:gd name="T27" fmla="*/ 125 h 189"/>
                <a:gd name="T28" fmla="*/ 117 w 168"/>
                <a:gd name="T29" fmla="*/ 189 h 189"/>
                <a:gd name="T30" fmla="*/ 160 w 168"/>
                <a:gd name="T31" fmla="*/ 180 h 189"/>
                <a:gd name="T32" fmla="*/ 165 w 168"/>
                <a:gd name="T33" fmla="*/ 166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8" h="189">
                  <a:moveTo>
                    <a:pt x="165" y="166"/>
                  </a:moveTo>
                  <a:cubicBezTo>
                    <a:pt x="132" y="90"/>
                    <a:pt x="132" y="90"/>
                    <a:pt x="132" y="90"/>
                  </a:cubicBezTo>
                  <a:cubicBezTo>
                    <a:pt x="131" y="87"/>
                    <a:pt x="128" y="86"/>
                    <a:pt x="125" y="87"/>
                  </a:cubicBezTo>
                  <a:cubicBezTo>
                    <a:pt x="116" y="91"/>
                    <a:pt x="116" y="91"/>
                    <a:pt x="116" y="91"/>
                  </a:cubicBezTo>
                  <a:cubicBezTo>
                    <a:pt x="114" y="92"/>
                    <a:pt x="113" y="93"/>
                    <a:pt x="113" y="94"/>
                  </a:cubicBezTo>
                  <a:cubicBezTo>
                    <a:pt x="112" y="96"/>
                    <a:pt x="112" y="97"/>
                    <a:pt x="113" y="99"/>
                  </a:cubicBezTo>
                  <a:cubicBezTo>
                    <a:pt x="141" y="164"/>
                    <a:pt x="141" y="164"/>
                    <a:pt x="141" y="164"/>
                  </a:cubicBezTo>
                  <a:cubicBezTo>
                    <a:pt x="100" y="177"/>
                    <a:pt x="55" y="156"/>
                    <a:pt x="38" y="116"/>
                  </a:cubicBezTo>
                  <a:cubicBezTo>
                    <a:pt x="24" y="84"/>
                    <a:pt x="31" y="45"/>
                    <a:pt x="57" y="20"/>
                  </a:cubicBezTo>
                  <a:cubicBezTo>
                    <a:pt x="59" y="19"/>
                    <a:pt x="59" y="16"/>
                    <a:pt x="58" y="14"/>
                  </a:cubicBezTo>
                  <a:cubicBezTo>
                    <a:pt x="54" y="4"/>
                    <a:pt x="54" y="4"/>
                    <a:pt x="54" y="4"/>
                  </a:cubicBezTo>
                  <a:cubicBezTo>
                    <a:pt x="53" y="2"/>
                    <a:pt x="52" y="1"/>
                    <a:pt x="50" y="1"/>
                  </a:cubicBezTo>
                  <a:cubicBezTo>
                    <a:pt x="48" y="0"/>
                    <a:pt x="46" y="1"/>
                    <a:pt x="45" y="2"/>
                  </a:cubicBezTo>
                  <a:cubicBezTo>
                    <a:pt x="11" y="33"/>
                    <a:pt x="0" y="82"/>
                    <a:pt x="19" y="125"/>
                  </a:cubicBezTo>
                  <a:cubicBezTo>
                    <a:pt x="36" y="165"/>
                    <a:pt x="76" y="189"/>
                    <a:pt x="117" y="189"/>
                  </a:cubicBezTo>
                  <a:cubicBezTo>
                    <a:pt x="131" y="189"/>
                    <a:pt x="146" y="186"/>
                    <a:pt x="160" y="180"/>
                  </a:cubicBezTo>
                  <a:cubicBezTo>
                    <a:pt x="165" y="178"/>
                    <a:pt x="168" y="172"/>
                    <a:pt x="165" y="1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2" name="Freeform 29">
              <a:extLst>
                <a:ext uri="{FF2B5EF4-FFF2-40B4-BE49-F238E27FC236}">
                  <a16:creationId xmlns:a16="http://schemas.microsoft.com/office/drawing/2014/main" id="{3D242D1C-1427-4464-A683-63EB517C40DB}"/>
                </a:ext>
              </a:extLst>
            </p:cNvPr>
            <p:cNvSpPr>
              <a:spLocks noEditPoints="1"/>
            </p:cNvSpPr>
            <p:nvPr/>
          </p:nvSpPr>
          <p:spPr bwMode="auto">
            <a:xfrm>
              <a:off x="-933450" y="8559801"/>
              <a:ext cx="149225" cy="146050"/>
            </a:xfrm>
            <a:custGeom>
              <a:avLst/>
              <a:gdLst>
                <a:gd name="T0" fmla="*/ 57 w 114"/>
                <a:gd name="T1" fmla="*/ 0 h 112"/>
                <a:gd name="T2" fmla="*/ 0 w 114"/>
                <a:gd name="T3" fmla="*/ 56 h 112"/>
                <a:gd name="T4" fmla="*/ 57 w 114"/>
                <a:gd name="T5" fmla="*/ 112 h 112"/>
                <a:gd name="T6" fmla="*/ 114 w 114"/>
                <a:gd name="T7" fmla="*/ 56 h 112"/>
                <a:gd name="T8" fmla="*/ 57 w 114"/>
                <a:gd name="T9" fmla="*/ 0 h 112"/>
                <a:gd name="T10" fmla="*/ 57 w 114"/>
                <a:gd name="T11" fmla="*/ 92 h 112"/>
                <a:gd name="T12" fmla="*/ 21 w 114"/>
                <a:gd name="T13" fmla="*/ 56 h 112"/>
                <a:gd name="T14" fmla="*/ 57 w 114"/>
                <a:gd name="T15" fmla="*/ 20 h 112"/>
                <a:gd name="T16" fmla="*/ 92 w 114"/>
                <a:gd name="T17" fmla="*/ 56 h 112"/>
                <a:gd name="T18" fmla="*/ 57 w 114"/>
                <a:gd name="T19"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2">
                  <a:moveTo>
                    <a:pt x="57" y="0"/>
                  </a:moveTo>
                  <a:cubicBezTo>
                    <a:pt x="25" y="0"/>
                    <a:pt x="0" y="25"/>
                    <a:pt x="0" y="56"/>
                  </a:cubicBezTo>
                  <a:cubicBezTo>
                    <a:pt x="0" y="87"/>
                    <a:pt x="25" y="112"/>
                    <a:pt x="57" y="112"/>
                  </a:cubicBezTo>
                  <a:cubicBezTo>
                    <a:pt x="88" y="112"/>
                    <a:pt x="114" y="87"/>
                    <a:pt x="114" y="56"/>
                  </a:cubicBezTo>
                  <a:cubicBezTo>
                    <a:pt x="114" y="25"/>
                    <a:pt x="88" y="0"/>
                    <a:pt x="57" y="0"/>
                  </a:cubicBezTo>
                  <a:close/>
                  <a:moveTo>
                    <a:pt x="57" y="92"/>
                  </a:moveTo>
                  <a:cubicBezTo>
                    <a:pt x="37" y="92"/>
                    <a:pt x="21" y="76"/>
                    <a:pt x="21" y="56"/>
                  </a:cubicBezTo>
                  <a:cubicBezTo>
                    <a:pt x="21" y="36"/>
                    <a:pt x="37" y="20"/>
                    <a:pt x="57" y="20"/>
                  </a:cubicBezTo>
                  <a:cubicBezTo>
                    <a:pt x="76" y="20"/>
                    <a:pt x="92" y="36"/>
                    <a:pt x="92" y="56"/>
                  </a:cubicBezTo>
                  <a:cubicBezTo>
                    <a:pt x="92"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3" name="Freeform 30">
              <a:extLst>
                <a:ext uri="{FF2B5EF4-FFF2-40B4-BE49-F238E27FC236}">
                  <a16:creationId xmlns:a16="http://schemas.microsoft.com/office/drawing/2014/main" id="{AE28AC31-77E5-4340-86AA-7E5259943A61}"/>
                </a:ext>
              </a:extLst>
            </p:cNvPr>
            <p:cNvSpPr>
              <a:spLocks noEditPoints="1"/>
            </p:cNvSpPr>
            <p:nvPr/>
          </p:nvSpPr>
          <p:spPr bwMode="auto">
            <a:xfrm>
              <a:off x="-371475" y="8526463"/>
              <a:ext cx="152400" cy="174625"/>
            </a:xfrm>
            <a:custGeom>
              <a:avLst/>
              <a:gdLst>
                <a:gd name="T0" fmla="*/ 48 w 116"/>
                <a:gd name="T1" fmla="*/ 0 h 135"/>
                <a:gd name="T2" fmla="*/ 5 w 116"/>
                <a:gd name="T3" fmla="*/ 0 h 135"/>
                <a:gd name="T4" fmla="*/ 0 w 116"/>
                <a:gd name="T5" fmla="*/ 4 h 135"/>
                <a:gd name="T6" fmla="*/ 0 w 116"/>
                <a:gd name="T7" fmla="*/ 131 h 135"/>
                <a:gd name="T8" fmla="*/ 5 w 116"/>
                <a:gd name="T9" fmla="*/ 135 h 135"/>
                <a:gd name="T10" fmla="*/ 48 w 116"/>
                <a:gd name="T11" fmla="*/ 135 h 135"/>
                <a:gd name="T12" fmla="*/ 116 w 116"/>
                <a:gd name="T13" fmla="*/ 68 h 135"/>
                <a:gd name="T14" fmla="*/ 48 w 116"/>
                <a:gd name="T15" fmla="*/ 0 h 135"/>
                <a:gd name="T16" fmla="*/ 48 w 116"/>
                <a:gd name="T17" fmla="*/ 115 h 135"/>
                <a:gd name="T18" fmla="*/ 21 w 116"/>
                <a:gd name="T19" fmla="*/ 115 h 135"/>
                <a:gd name="T20" fmla="*/ 21 w 116"/>
                <a:gd name="T21" fmla="*/ 20 h 135"/>
                <a:gd name="T22" fmla="*/ 48 w 116"/>
                <a:gd name="T23" fmla="*/ 20 h 135"/>
                <a:gd name="T24" fmla="*/ 95 w 116"/>
                <a:gd name="T25" fmla="*/ 68 h 135"/>
                <a:gd name="T26" fmla="*/ 48 w 116"/>
                <a:gd name="T27" fmla="*/ 11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35">
                  <a:moveTo>
                    <a:pt x="48" y="0"/>
                  </a:moveTo>
                  <a:cubicBezTo>
                    <a:pt x="5" y="0"/>
                    <a:pt x="5" y="0"/>
                    <a:pt x="5" y="0"/>
                  </a:cubicBezTo>
                  <a:cubicBezTo>
                    <a:pt x="2" y="0"/>
                    <a:pt x="0" y="2"/>
                    <a:pt x="0" y="4"/>
                  </a:cubicBezTo>
                  <a:cubicBezTo>
                    <a:pt x="0" y="131"/>
                    <a:pt x="0" y="131"/>
                    <a:pt x="0" y="131"/>
                  </a:cubicBezTo>
                  <a:cubicBezTo>
                    <a:pt x="0" y="134"/>
                    <a:pt x="2" y="135"/>
                    <a:pt x="5" y="135"/>
                  </a:cubicBezTo>
                  <a:cubicBezTo>
                    <a:pt x="48" y="135"/>
                    <a:pt x="48" y="135"/>
                    <a:pt x="48" y="135"/>
                  </a:cubicBezTo>
                  <a:cubicBezTo>
                    <a:pt x="85" y="135"/>
                    <a:pt x="116" y="105"/>
                    <a:pt x="116" y="68"/>
                  </a:cubicBezTo>
                  <a:cubicBezTo>
                    <a:pt x="116" y="30"/>
                    <a:pt x="85" y="0"/>
                    <a:pt x="48" y="0"/>
                  </a:cubicBezTo>
                  <a:close/>
                  <a:moveTo>
                    <a:pt x="48" y="115"/>
                  </a:moveTo>
                  <a:cubicBezTo>
                    <a:pt x="21" y="115"/>
                    <a:pt x="21" y="115"/>
                    <a:pt x="21" y="115"/>
                  </a:cubicBezTo>
                  <a:cubicBezTo>
                    <a:pt x="21" y="20"/>
                    <a:pt x="21" y="20"/>
                    <a:pt x="21" y="20"/>
                  </a:cubicBezTo>
                  <a:cubicBezTo>
                    <a:pt x="48" y="20"/>
                    <a:pt x="48" y="20"/>
                    <a:pt x="48" y="20"/>
                  </a:cubicBezTo>
                  <a:cubicBezTo>
                    <a:pt x="74" y="20"/>
                    <a:pt x="95" y="41"/>
                    <a:pt x="95" y="68"/>
                  </a:cubicBezTo>
                  <a:cubicBezTo>
                    <a:pt x="95" y="94"/>
                    <a:pt x="74" y="115"/>
                    <a:pt x="4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4" name="Freeform 31">
              <a:extLst>
                <a:ext uri="{FF2B5EF4-FFF2-40B4-BE49-F238E27FC236}">
                  <a16:creationId xmlns:a16="http://schemas.microsoft.com/office/drawing/2014/main" id="{361439A1-DD97-443C-9038-E0C1E5907EF5}"/>
                </a:ext>
              </a:extLst>
            </p:cNvPr>
            <p:cNvSpPr/>
            <p:nvPr/>
          </p:nvSpPr>
          <p:spPr bwMode="auto">
            <a:xfrm>
              <a:off x="-423862" y="8526463"/>
              <a:ext cx="26988" cy="174625"/>
            </a:xfrm>
            <a:custGeom>
              <a:avLst/>
              <a:gdLst>
                <a:gd name="T0" fmla="*/ 17 w 21"/>
                <a:gd name="T1" fmla="*/ 0 h 135"/>
                <a:gd name="T2" fmla="*/ 4 w 21"/>
                <a:gd name="T3" fmla="*/ 0 h 135"/>
                <a:gd name="T4" fmla="*/ 0 w 21"/>
                <a:gd name="T5" fmla="*/ 4 h 135"/>
                <a:gd name="T6" fmla="*/ 0 w 21"/>
                <a:gd name="T7" fmla="*/ 131 h 135"/>
                <a:gd name="T8" fmla="*/ 4 w 21"/>
                <a:gd name="T9" fmla="*/ 135 h 135"/>
                <a:gd name="T10" fmla="*/ 17 w 21"/>
                <a:gd name="T11" fmla="*/ 135 h 135"/>
                <a:gd name="T12" fmla="*/ 21 w 21"/>
                <a:gd name="T13" fmla="*/ 131 h 135"/>
                <a:gd name="T14" fmla="*/ 21 w 21"/>
                <a:gd name="T15" fmla="*/ 4 h 135"/>
                <a:gd name="T16" fmla="*/ 17 w 21"/>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35">
                  <a:moveTo>
                    <a:pt x="17" y="0"/>
                  </a:moveTo>
                  <a:cubicBezTo>
                    <a:pt x="4" y="0"/>
                    <a:pt x="4" y="0"/>
                    <a:pt x="4" y="0"/>
                  </a:cubicBezTo>
                  <a:cubicBezTo>
                    <a:pt x="2" y="0"/>
                    <a:pt x="0" y="2"/>
                    <a:pt x="0" y="4"/>
                  </a:cubicBezTo>
                  <a:cubicBezTo>
                    <a:pt x="0" y="131"/>
                    <a:pt x="0" y="131"/>
                    <a:pt x="0" y="131"/>
                  </a:cubicBezTo>
                  <a:cubicBezTo>
                    <a:pt x="0" y="134"/>
                    <a:pt x="2" y="135"/>
                    <a:pt x="4" y="135"/>
                  </a:cubicBezTo>
                  <a:cubicBezTo>
                    <a:pt x="17" y="135"/>
                    <a:pt x="17" y="135"/>
                    <a:pt x="17" y="135"/>
                  </a:cubicBezTo>
                  <a:cubicBezTo>
                    <a:pt x="19" y="135"/>
                    <a:pt x="21" y="134"/>
                    <a:pt x="21" y="131"/>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5" name="Freeform 32">
              <a:extLst>
                <a:ext uri="{FF2B5EF4-FFF2-40B4-BE49-F238E27FC236}">
                  <a16:creationId xmlns:a16="http://schemas.microsoft.com/office/drawing/2014/main" id="{EFBD247E-DE89-431B-8245-3EF91D798169}"/>
                </a:ext>
              </a:extLst>
            </p:cNvPr>
            <p:cNvSpPr/>
            <p:nvPr/>
          </p:nvSpPr>
          <p:spPr bwMode="auto">
            <a:xfrm>
              <a:off x="-36512" y="8534401"/>
              <a:ext cx="71438" cy="171450"/>
            </a:xfrm>
            <a:custGeom>
              <a:avLst/>
              <a:gdLst>
                <a:gd name="T0" fmla="*/ 50 w 55"/>
                <a:gd name="T1" fmla="*/ 112 h 131"/>
                <a:gd name="T2" fmla="*/ 47 w 55"/>
                <a:gd name="T3" fmla="*/ 109 h 131"/>
                <a:gd name="T4" fmla="*/ 44 w 55"/>
                <a:gd name="T5" fmla="*/ 110 h 131"/>
                <a:gd name="T6" fmla="*/ 39 w 55"/>
                <a:gd name="T7" fmla="*/ 111 h 131"/>
                <a:gd name="T8" fmla="*/ 32 w 55"/>
                <a:gd name="T9" fmla="*/ 105 h 131"/>
                <a:gd name="T10" fmla="*/ 32 w 55"/>
                <a:gd name="T11" fmla="*/ 42 h 131"/>
                <a:gd name="T12" fmla="*/ 49 w 55"/>
                <a:gd name="T13" fmla="*/ 42 h 131"/>
                <a:gd name="T14" fmla="*/ 53 w 55"/>
                <a:gd name="T15" fmla="*/ 38 h 131"/>
                <a:gd name="T16" fmla="*/ 53 w 55"/>
                <a:gd name="T17" fmla="*/ 26 h 131"/>
                <a:gd name="T18" fmla="*/ 49 w 55"/>
                <a:gd name="T19" fmla="*/ 22 h 131"/>
                <a:gd name="T20" fmla="*/ 32 w 55"/>
                <a:gd name="T21" fmla="*/ 22 h 131"/>
                <a:gd name="T22" fmla="*/ 32 w 55"/>
                <a:gd name="T23" fmla="*/ 4 h 131"/>
                <a:gd name="T24" fmla="*/ 28 w 55"/>
                <a:gd name="T25" fmla="*/ 0 h 131"/>
                <a:gd name="T26" fmla="*/ 16 w 55"/>
                <a:gd name="T27" fmla="*/ 0 h 131"/>
                <a:gd name="T28" fmla="*/ 12 w 55"/>
                <a:gd name="T29" fmla="*/ 4 h 131"/>
                <a:gd name="T30" fmla="*/ 12 w 55"/>
                <a:gd name="T31" fmla="*/ 22 h 131"/>
                <a:gd name="T32" fmla="*/ 4 w 55"/>
                <a:gd name="T33" fmla="*/ 22 h 131"/>
                <a:gd name="T34" fmla="*/ 0 w 55"/>
                <a:gd name="T35" fmla="*/ 26 h 131"/>
                <a:gd name="T36" fmla="*/ 0 w 55"/>
                <a:gd name="T37" fmla="*/ 38 h 131"/>
                <a:gd name="T38" fmla="*/ 4 w 55"/>
                <a:gd name="T39" fmla="*/ 42 h 131"/>
                <a:gd name="T40" fmla="*/ 12 w 55"/>
                <a:gd name="T41" fmla="*/ 42 h 131"/>
                <a:gd name="T42" fmla="*/ 12 w 55"/>
                <a:gd name="T43" fmla="*/ 106 h 131"/>
                <a:gd name="T44" fmla="*/ 39 w 55"/>
                <a:gd name="T45" fmla="*/ 131 h 131"/>
                <a:gd name="T46" fmla="*/ 53 w 55"/>
                <a:gd name="T47" fmla="*/ 127 h 131"/>
                <a:gd name="T48" fmla="*/ 54 w 55"/>
                <a:gd name="T49" fmla="*/ 122 h 131"/>
                <a:gd name="T50" fmla="*/ 50 w 55"/>
                <a:gd name="T51" fmla="*/ 11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5" h="131">
                  <a:moveTo>
                    <a:pt x="50" y="112"/>
                  </a:moveTo>
                  <a:cubicBezTo>
                    <a:pt x="50" y="110"/>
                    <a:pt x="49" y="109"/>
                    <a:pt x="47" y="109"/>
                  </a:cubicBezTo>
                  <a:cubicBezTo>
                    <a:pt x="46" y="109"/>
                    <a:pt x="45" y="109"/>
                    <a:pt x="44" y="110"/>
                  </a:cubicBezTo>
                  <a:cubicBezTo>
                    <a:pt x="42" y="111"/>
                    <a:pt x="41" y="111"/>
                    <a:pt x="39" y="111"/>
                  </a:cubicBezTo>
                  <a:cubicBezTo>
                    <a:pt x="34" y="111"/>
                    <a:pt x="32" y="110"/>
                    <a:pt x="32" y="105"/>
                  </a:cubicBezTo>
                  <a:cubicBezTo>
                    <a:pt x="32" y="42"/>
                    <a:pt x="32" y="42"/>
                    <a:pt x="32" y="42"/>
                  </a:cubicBezTo>
                  <a:cubicBezTo>
                    <a:pt x="49" y="42"/>
                    <a:pt x="49" y="42"/>
                    <a:pt x="49" y="42"/>
                  </a:cubicBezTo>
                  <a:cubicBezTo>
                    <a:pt x="51" y="42"/>
                    <a:pt x="53" y="40"/>
                    <a:pt x="53" y="38"/>
                  </a:cubicBezTo>
                  <a:cubicBezTo>
                    <a:pt x="53" y="26"/>
                    <a:pt x="53" y="26"/>
                    <a:pt x="53" y="26"/>
                  </a:cubicBezTo>
                  <a:cubicBezTo>
                    <a:pt x="53" y="24"/>
                    <a:pt x="51" y="22"/>
                    <a:pt x="49" y="22"/>
                  </a:cubicBezTo>
                  <a:cubicBezTo>
                    <a:pt x="32" y="22"/>
                    <a:pt x="32" y="22"/>
                    <a:pt x="32" y="22"/>
                  </a:cubicBezTo>
                  <a:cubicBezTo>
                    <a:pt x="32" y="4"/>
                    <a:pt x="32" y="4"/>
                    <a:pt x="32" y="4"/>
                  </a:cubicBezTo>
                  <a:cubicBezTo>
                    <a:pt x="32" y="2"/>
                    <a:pt x="31" y="0"/>
                    <a:pt x="28" y="0"/>
                  </a:cubicBezTo>
                  <a:cubicBezTo>
                    <a:pt x="16" y="0"/>
                    <a:pt x="16" y="0"/>
                    <a:pt x="16" y="0"/>
                  </a:cubicBezTo>
                  <a:cubicBezTo>
                    <a:pt x="13" y="0"/>
                    <a:pt x="12" y="2"/>
                    <a:pt x="12" y="4"/>
                  </a:cubicBezTo>
                  <a:cubicBezTo>
                    <a:pt x="12" y="22"/>
                    <a:pt x="12" y="22"/>
                    <a:pt x="12" y="22"/>
                  </a:cubicBezTo>
                  <a:cubicBezTo>
                    <a:pt x="4" y="22"/>
                    <a:pt x="4" y="22"/>
                    <a:pt x="4" y="22"/>
                  </a:cubicBezTo>
                  <a:cubicBezTo>
                    <a:pt x="2" y="22"/>
                    <a:pt x="0" y="24"/>
                    <a:pt x="0" y="26"/>
                  </a:cubicBezTo>
                  <a:cubicBezTo>
                    <a:pt x="0" y="38"/>
                    <a:pt x="0" y="38"/>
                    <a:pt x="0" y="38"/>
                  </a:cubicBezTo>
                  <a:cubicBezTo>
                    <a:pt x="0" y="40"/>
                    <a:pt x="2" y="42"/>
                    <a:pt x="4" y="42"/>
                  </a:cubicBezTo>
                  <a:cubicBezTo>
                    <a:pt x="12" y="42"/>
                    <a:pt x="12" y="42"/>
                    <a:pt x="12" y="42"/>
                  </a:cubicBezTo>
                  <a:cubicBezTo>
                    <a:pt x="12" y="106"/>
                    <a:pt x="12" y="106"/>
                    <a:pt x="12" y="106"/>
                  </a:cubicBezTo>
                  <a:cubicBezTo>
                    <a:pt x="12" y="121"/>
                    <a:pt x="23" y="131"/>
                    <a:pt x="39" y="131"/>
                  </a:cubicBezTo>
                  <a:cubicBezTo>
                    <a:pt x="43" y="131"/>
                    <a:pt x="48" y="130"/>
                    <a:pt x="53" y="127"/>
                  </a:cubicBezTo>
                  <a:cubicBezTo>
                    <a:pt x="54" y="126"/>
                    <a:pt x="55" y="124"/>
                    <a:pt x="54" y="122"/>
                  </a:cubicBezTo>
                  <a:lnTo>
                    <a:pt x="50"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6" name="Freeform 33">
              <a:extLst>
                <a:ext uri="{FF2B5EF4-FFF2-40B4-BE49-F238E27FC236}">
                  <a16:creationId xmlns:a16="http://schemas.microsoft.com/office/drawing/2014/main" id="{2FC90EF7-541F-4674-8B5E-4CE15D1FD206}"/>
                </a:ext>
              </a:extLst>
            </p:cNvPr>
            <p:cNvSpPr/>
            <p:nvPr/>
          </p:nvSpPr>
          <p:spPr bwMode="auto">
            <a:xfrm>
              <a:off x="204788" y="8669338"/>
              <a:ext cx="34925" cy="33338"/>
            </a:xfrm>
            <a:custGeom>
              <a:avLst/>
              <a:gdLst>
                <a:gd name="T0" fmla="*/ 24 w 26"/>
                <a:gd name="T1" fmla="*/ 9 h 26"/>
                <a:gd name="T2" fmla="*/ 7 w 26"/>
                <a:gd name="T3" fmla="*/ 2 h 26"/>
                <a:gd name="T4" fmla="*/ 1 w 26"/>
                <a:gd name="T5" fmla="*/ 9 h 26"/>
                <a:gd name="T6" fmla="*/ 1 w 26"/>
                <a:gd name="T7" fmla="*/ 19 h 26"/>
                <a:gd name="T8" fmla="*/ 8 w 26"/>
                <a:gd name="T9" fmla="*/ 25 h 26"/>
                <a:gd name="T10" fmla="*/ 12 w 26"/>
                <a:gd name="T11" fmla="*/ 26 h 26"/>
                <a:gd name="T12" fmla="*/ 17 w 26"/>
                <a:gd name="T13" fmla="*/ 25 h 26"/>
                <a:gd name="T14" fmla="*/ 24 w 26"/>
                <a:gd name="T15" fmla="*/ 9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6">
                  <a:moveTo>
                    <a:pt x="24" y="9"/>
                  </a:moveTo>
                  <a:cubicBezTo>
                    <a:pt x="21" y="3"/>
                    <a:pt x="14" y="0"/>
                    <a:pt x="7" y="2"/>
                  </a:cubicBezTo>
                  <a:cubicBezTo>
                    <a:pt x="4" y="4"/>
                    <a:pt x="2" y="6"/>
                    <a:pt x="1" y="9"/>
                  </a:cubicBezTo>
                  <a:cubicBezTo>
                    <a:pt x="0" y="12"/>
                    <a:pt x="0" y="16"/>
                    <a:pt x="1" y="19"/>
                  </a:cubicBezTo>
                  <a:cubicBezTo>
                    <a:pt x="2" y="22"/>
                    <a:pt x="5" y="24"/>
                    <a:pt x="8" y="25"/>
                  </a:cubicBezTo>
                  <a:cubicBezTo>
                    <a:pt x="9" y="26"/>
                    <a:pt x="11" y="26"/>
                    <a:pt x="12" y="26"/>
                  </a:cubicBezTo>
                  <a:cubicBezTo>
                    <a:pt x="14" y="26"/>
                    <a:pt x="16" y="26"/>
                    <a:pt x="17" y="25"/>
                  </a:cubicBezTo>
                  <a:cubicBezTo>
                    <a:pt x="24" y="22"/>
                    <a:pt x="26" y="15"/>
                    <a:pt x="2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7" name="Freeform 34">
              <a:extLst>
                <a:ext uri="{FF2B5EF4-FFF2-40B4-BE49-F238E27FC236}">
                  <a16:creationId xmlns:a16="http://schemas.microsoft.com/office/drawing/2014/main" id="{69BCAB91-8BB8-4448-A8A4-63BA1BB744DC}"/>
                </a:ext>
              </a:extLst>
            </p:cNvPr>
            <p:cNvSpPr>
              <a:spLocks noEditPoints="1"/>
            </p:cNvSpPr>
            <p:nvPr/>
          </p:nvSpPr>
          <p:spPr bwMode="auto">
            <a:xfrm>
              <a:off x="-763587" y="8526463"/>
              <a:ext cx="149225" cy="179388"/>
            </a:xfrm>
            <a:custGeom>
              <a:avLst/>
              <a:gdLst>
                <a:gd name="T0" fmla="*/ 59 w 114"/>
                <a:gd name="T1" fmla="*/ 26 h 138"/>
                <a:gd name="T2" fmla="*/ 21 w 114"/>
                <a:gd name="T3" fmla="*/ 42 h 138"/>
                <a:gd name="T4" fmla="*/ 21 w 114"/>
                <a:gd name="T5" fmla="*/ 4 h 138"/>
                <a:gd name="T6" fmla="*/ 17 w 114"/>
                <a:gd name="T7" fmla="*/ 0 h 138"/>
                <a:gd name="T8" fmla="*/ 5 w 114"/>
                <a:gd name="T9" fmla="*/ 0 h 138"/>
                <a:gd name="T10" fmla="*/ 0 w 114"/>
                <a:gd name="T11" fmla="*/ 4 h 138"/>
                <a:gd name="T12" fmla="*/ 0 w 114"/>
                <a:gd name="T13" fmla="*/ 131 h 138"/>
                <a:gd name="T14" fmla="*/ 5 w 114"/>
                <a:gd name="T15" fmla="*/ 135 h 138"/>
                <a:gd name="T16" fmla="*/ 17 w 114"/>
                <a:gd name="T17" fmla="*/ 135 h 138"/>
                <a:gd name="T18" fmla="*/ 21 w 114"/>
                <a:gd name="T19" fmla="*/ 131 h 138"/>
                <a:gd name="T20" fmla="*/ 21 w 114"/>
                <a:gd name="T21" fmla="*/ 123 h 138"/>
                <a:gd name="T22" fmla="*/ 59 w 114"/>
                <a:gd name="T23" fmla="*/ 138 h 138"/>
                <a:gd name="T24" fmla="*/ 114 w 114"/>
                <a:gd name="T25" fmla="*/ 82 h 138"/>
                <a:gd name="T26" fmla="*/ 59 w 114"/>
                <a:gd name="T27" fmla="*/ 26 h 138"/>
                <a:gd name="T28" fmla="*/ 57 w 114"/>
                <a:gd name="T29" fmla="*/ 118 h 138"/>
                <a:gd name="T30" fmla="*/ 21 w 114"/>
                <a:gd name="T31" fmla="*/ 82 h 138"/>
                <a:gd name="T32" fmla="*/ 57 w 114"/>
                <a:gd name="T33" fmla="*/ 46 h 138"/>
                <a:gd name="T34" fmla="*/ 93 w 114"/>
                <a:gd name="T35" fmla="*/ 82 h 138"/>
                <a:gd name="T36" fmla="*/ 57 w 114"/>
                <a:gd name="T37" fmla="*/ 11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38">
                  <a:moveTo>
                    <a:pt x="59" y="26"/>
                  </a:moveTo>
                  <a:cubicBezTo>
                    <a:pt x="41" y="26"/>
                    <a:pt x="29" y="34"/>
                    <a:pt x="21" y="42"/>
                  </a:cubicBezTo>
                  <a:cubicBezTo>
                    <a:pt x="21" y="4"/>
                    <a:pt x="21" y="4"/>
                    <a:pt x="21" y="4"/>
                  </a:cubicBezTo>
                  <a:cubicBezTo>
                    <a:pt x="21" y="2"/>
                    <a:pt x="19" y="0"/>
                    <a:pt x="17" y="0"/>
                  </a:cubicBezTo>
                  <a:cubicBezTo>
                    <a:pt x="5" y="0"/>
                    <a:pt x="5" y="0"/>
                    <a:pt x="5" y="0"/>
                  </a:cubicBezTo>
                  <a:cubicBezTo>
                    <a:pt x="2" y="0"/>
                    <a:pt x="0" y="2"/>
                    <a:pt x="0" y="4"/>
                  </a:cubicBezTo>
                  <a:cubicBezTo>
                    <a:pt x="0" y="131"/>
                    <a:pt x="0" y="131"/>
                    <a:pt x="0" y="131"/>
                  </a:cubicBezTo>
                  <a:cubicBezTo>
                    <a:pt x="0" y="134"/>
                    <a:pt x="2" y="135"/>
                    <a:pt x="5" y="135"/>
                  </a:cubicBezTo>
                  <a:cubicBezTo>
                    <a:pt x="17" y="135"/>
                    <a:pt x="17" y="135"/>
                    <a:pt x="17" y="135"/>
                  </a:cubicBezTo>
                  <a:cubicBezTo>
                    <a:pt x="19" y="135"/>
                    <a:pt x="21" y="134"/>
                    <a:pt x="21" y="131"/>
                  </a:cubicBezTo>
                  <a:cubicBezTo>
                    <a:pt x="21" y="123"/>
                    <a:pt x="21" y="123"/>
                    <a:pt x="21" y="123"/>
                  </a:cubicBezTo>
                  <a:cubicBezTo>
                    <a:pt x="29" y="131"/>
                    <a:pt x="41" y="138"/>
                    <a:pt x="59" y="138"/>
                  </a:cubicBezTo>
                  <a:cubicBezTo>
                    <a:pt x="90" y="138"/>
                    <a:pt x="114" y="114"/>
                    <a:pt x="114" y="82"/>
                  </a:cubicBezTo>
                  <a:cubicBezTo>
                    <a:pt x="114" y="51"/>
                    <a:pt x="90" y="26"/>
                    <a:pt x="59" y="26"/>
                  </a:cubicBezTo>
                  <a:close/>
                  <a:moveTo>
                    <a:pt x="57" y="118"/>
                  </a:moveTo>
                  <a:cubicBezTo>
                    <a:pt x="37" y="118"/>
                    <a:pt x="21" y="102"/>
                    <a:pt x="21" y="82"/>
                  </a:cubicBezTo>
                  <a:cubicBezTo>
                    <a:pt x="21" y="62"/>
                    <a:pt x="37" y="46"/>
                    <a:pt x="57" y="46"/>
                  </a:cubicBezTo>
                  <a:cubicBezTo>
                    <a:pt x="77" y="46"/>
                    <a:pt x="93" y="62"/>
                    <a:pt x="93" y="82"/>
                  </a:cubicBezTo>
                  <a:cubicBezTo>
                    <a:pt x="93" y="102"/>
                    <a:pt x="77" y="118"/>
                    <a:pt x="57"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8" name="Freeform 35">
              <a:extLst>
                <a:ext uri="{FF2B5EF4-FFF2-40B4-BE49-F238E27FC236}">
                  <a16:creationId xmlns:a16="http://schemas.microsoft.com/office/drawing/2014/main" id="{CE725B54-4439-450C-8D78-FF19A581E89B}"/>
                </a:ext>
              </a:extLst>
            </p:cNvPr>
            <p:cNvSpPr>
              <a:spLocks noEditPoints="1"/>
            </p:cNvSpPr>
            <p:nvPr/>
          </p:nvSpPr>
          <p:spPr bwMode="auto">
            <a:xfrm>
              <a:off x="41275" y="8559801"/>
              <a:ext cx="147638" cy="146050"/>
            </a:xfrm>
            <a:custGeom>
              <a:avLst/>
              <a:gdLst>
                <a:gd name="T0" fmla="*/ 110 w 114"/>
                <a:gd name="T1" fmla="*/ 3 h 112"/>
                <a:gd name="T2" fmla="*/ 97 w 114"/>
                <a:gd name="T3" fmla="*/ 3 h 112"/>
                <a:gd name="T4" fmla="*/ 93 w 114"/>
                <a:gd name="T5" fmla="*/ 7 h 112"/>
                <a:gd name="T6" fmla="*/ 93 w 114"/>
                <a:gd name="T7" fmla="*/ 16 h 112"/>
                <a:gd name="T8" fmla="*/ 56 w 114"/>
                <a:gd name="T9" fmla="*/ 0 h 112"/>
                <a:gd name="T10" fmla="*/ 0 w 114"/>
                <a:gd name="T11" fmla="*/ 56 h 112"/>
                <a:gd name="T12" fmla="*/ 56 w 114"/>
                <a:gd name="T13" fmla="*/ 112 h 112"/>
                <a:gd name="T14" fmla="*/ 93 w 114"/>
                <a:gd name="T15" fmla="*/ 97 h 112"/>
                <a:gd name="T16" fmla="*/ 93 w 114"/>
                <a:gd name="T17" fmla="*/ 105 h 112"/>
                <a:gd name="T18" fmla="*/ 97 w 114"/>
                <a:gd name="T19" fmla="*/ 109 h 112"/>
                <a:gd name="T20" fmla="*/ 110 w 114"/>
                <a:gd name="T21" fmla="*/ 109 h 112"/>
                <a:gd name="T22" fmla="*/ 114 w 114"/>
                <a:gd name="T23" fmla="*/ 105 h 112"/>
                <a:gd name="T24" fmla="*/ 114 w 114"/>
                <a:gd name="T25" fmla="*/ 7 h 112"/>
                <a:gd name="T26" fmla="*/ 110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10" y="3"/>
                  </a:moveTo>
                  <a:cubicBezTo>
                    <a:pt x="97" y="3"/>
                    <a:pt x="97" y="3"/>
                    <a:pt x="97" y="3"/>
                  </a:cubicBezTo>
                  <a:cubicBezTo>
                    <a:pt x="95" y="3"/>
                    <a:pt x="93" y="5"/>
                    <a:pt x="93" y="7"/>
                  </a:cubicBezTo>
                  <a:cubicBezTo>
                    <a:pt x="93" y="16"/>
                    <a:pt x="93" y="16"/>
                    <a:pt x="93" y="16"/>
                  </a:cubicBezTo>
                  <a:cubicBezTo>
                    <a:pt x="85" y="8"/>
                    <a:pt x="73" y="0"/>
                    <a:pt x="56" y="0"/>
                  </a:cubicBezTo>
                  <a:cubicBezTo>
                    <a:pt x="24" y="0"/>
                    <a:pt x="0" y="25"/>
                    <a:pt x="0" y="56"/>
                  </a:cubicBezTo>
                  <a:cubicBezTo>
                    <a:pt x="0" y="88"/>
                    <a:pt x="24" y="112"/>
                    <a:pt x="56" y="112"/>
                  </a:cubicBezTo>
                  <a:cubicBezTo>
                    <a:pt x="73" y="112"/>
                    <a:pt x="85" y="105"/>
                    <a:pt x="93" y="97"/>
                  </a:cubicBezTo>
                  <a:cubicBezTo>
                    <a:pt x="93" y="105"/>
                    <a:pt x="93" y="105"/>
                    <a:pt x="93" y="105"/>
                  </a:cubicBezTo>
                  <a:cubicBezTo>
                    <a:pt x="93" y="108"/>
                    <a:pt x="95" y="109"/>
                    <a:pt x="97" y="109"/>
                  </a:cubicBezTo>
                  <a:cubicBezTo>
                    <a:pt x="110" y="109"/>
                    <a:pt x="110" y="109"/>
                    <a:pt x="110" y="109"/>
                  </a:cubicBezTo>
                  <a:cubicBezTo>
                    <a:pt x="112" y="109"/>
                    <a:pt x="114" y="108"/>
                    <a:pt x="114" y="105"/>
                  </a:cubicBezTo>
                  <a:cubicBezTo>
                    <a:pt x="114" y="7"/>
                    <a:pt x="114" y="7"/>
                    <a:pt x="114" y="7"/>
                  </a:cubicBezTo>
                  <a:cubicBezTo>
                    <a:pt x="114" y="5"/>
                    <a:pt x="112" y="3"/>
                    <a:pt x="110" y="3"/>
                  </a:cubicBezTo>
                  <a:close/>
                  <a:moveTo>
                    <a:pt x="57" y="92"/>
                  </a:moveTo>
                  <a:cubicBezTo>
                    <a:pt x="37" y="92"/>
                    <a:pt x="21" y="76"/>
                    <a:pt x="21" y="56"/>
                  </a:cubicBezTo>
                  <a:cubicBezTo>
                    <a:pt x="21" y="36"/>
                    <a:pt x="37" y="20"/>
                    <a:pt x="57" y="20"/>
                  </a:cubicBezTo>
                  <a:cubicBezTo>
                    <a:pt x="77" y="20"/>
                    <a:pt x="93" y="36"/>
                    <a:pt x="93" y="56"/>
                  </a:cubicBezTo>
                  <a:cubicBezTo>
                    <a:pt x="93"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9" name="Freeform 36">
              <a:extLst>
                <a:ext uri="{FF2B5EF4-FFF2-40B4-BE49-F238E27FC236}">
                  <a16:creationId xmlns:a16="http://schemas.microsoft.com/office/drawing/2014/main" id="{2FFE16C2-E1F2-47B0-A6D4-CC79640975EB}"/>
                </a:ext>
              </a:extLst>
            </p:cNvPr>
            <p:cNvSpPr>
              <a:spLocks noEditPoints="1"/>
            </p:cNvSpPr>
            <p:nvPr/>
          </p:nvSpPr>
          <p:spPr bwMode="auto">
            <a:xfrm>
              <a:off x="-598487" y="8559801"/>
              <a:ext cx="147638" cy="146050"/>
            </a:xfrm>
            <a:custGeom>
              <a:avLst/>
              <a:gdLst>
                <a:gd name="T0" fmla="*/ 110 w 114"/>
                <a:gd name="T1" fmla="*/ 3 h 112"/>
                <a:gd name="T2" fmla="*/ 97 w 114"/>
                <a:gd name="T3" fmla="*/ 3 h 112"/>
                <a:gd name="T4" fmla="*/ 93 w 114"/>
                <a:gd name="T5" fmla="*/ 7 h 112"/>
                <a:gd name="T6" fmla="*/ 93 w 114"/>
                <a:gd name="T7" fmla="*/ 16 h 112"/>
                <a:gd name="T8" fmla="*/ 56 w 114"/>
                <a:gd name="T9" fmla="*/ 0 h 112"/>
                <a:gd name="T10" fmla="*/ 0 w 114"/>
                <a:gd name="T11" fmla="*/ 56 h 112"/>
                <a:gd name="T12" fmla="*/ 56 w 114"/>
                <a:gd name="T13" fmla="*/ 112 h 112"/>
                <a:gd name="T14" fmla="*/ 93 w 114"/>
                <a:gd name="T15" fmla="*/ 97 h 112"/>
                <a:gd name="T16" fmla="*/ 93 w 114"/>
                <a:gd name="T17" fmla="*/ 105 h 112"/>
                <a:gd name="T18" fmla="*/ 97 w 114"/>
                <a:gd name="T19" fmla="*/ 109 h 112"/>
                <a:gd name="T20" fmla="*/ 110 w 114"/>
                <a:gd name="T21" fmla="*/ 109 h 112"/>
                <a:gd name="T22" fmla="*/ 114 w 114"/>
                <a:gd name="T23" fmla="*/ 105 h 112"/>
                <a:gd name="T24" fmla="*/ 114 w 114"/>
                <a:gd name="T25" fmla="*/ 7 h 112"/>
                <a:gd name="T26" fmla="*/ 110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10" y="3"/>
                  </a:moveTo>
                  <a:cubicBezTo>
                    <a:pt x="97" y="3"/>
                    <a:pt x="97" y="3"/>
                    <a:pt x="97" y="3"/>
                  </a:cubicBezTo>
                  <a:cubicBezTo>
                    <a:pt x="95" y="3"/>
                    <a:pt x="93" y="5"/>
                    <a:pt x="93" y="7"/>
                  </a:cubicBezTo>
                  <a:cubicBezTo>
                    <a:pt x="93" y="16"/>
                    <a:pt x="93" y="16"/>
                    <a:pt x="93" y="16"/>
                  </a:cubicBezTo>
                  <a:cubicBezTo>
                    <a:pt x="85" y="8"/>
                    <a:pt x="73" y="0"/>
                    <a:pt x="56" y="0"/>
                  </a:cubicBezTo>
                  <a:cubicBezTo>
                    <a:pt x="25" y="0"/>
                    <a:pt x="0" y="25"/>
                    <a:pt x="0" y="56"/>
                  </a:cubicBezTo>
                  <a:cubicBezTo>
                    <a:pt x="0" y="88"/>
                    <a:pt x="25" y="112"/>
                    <a:pt x="56" y="112"/>
                  </a:cubicBezTo>
                  <a:cubicBezTo>
                    <a:pt x="73" y="112"/>
                    <a:pt x="85" y="105"/>
                    <a:pt x="93" y="97"/>
                  </a:cubicBezTo>
                  <a:cubicBezTo>
                    <a:pt x="93" y="105"/>
                    <a:pt x="93" y="105"/>
                    <a:pt x="93" y="105"/>
                  </a:cubicBezTo>
                  <a:cubicBezTo>
                    <a:pt x="93" y="108"/>
                    <a:pt x="95" y="109"/>
                    <a:pt x="97" y="109"/>
                  </a:cubicBezTo>
                  <a:cubicBezTo>
                    <a:pt x="110" y="109"/>
                    <a:pt x="110" y="109"/>
                    <a:pt x="110" y="109"/>
                  </a:cubicBezTo>
                  <a:cubicBezTo>
                    <a:pt x="112" y="109"/>
                    <a:pt x="114" y="108"/>
                    <a:pt x="114" y="105"/>
                  </a:cubicBezTo>
                  <a:cubicBezTo>
                    <a:pt x="114" y="7"/>
                    <a:pt x="114" y="7"/>
                    <a:pt x="114" y="7"/>
                  </a:cubicBezTo>
                  <a:cubicBezTo>
                    <a:pt x="114" y="5"/>
                    <a:pt x="112" y="3"/>
                    <a:pt x="110" y="3"/>
                  </a:cubicBezTo>
                  <a:close/>
                  <a:moveTo>
                    <a:pt x="57" y="92"/>
                  </a:moveTo>
                  <a:cubicBezTo>
                    <a:pt x="37" y="92"/>
                    <a:pt x="21" y="76"/>
                    <a:pt x="21" y="56"/>
                  </a:cubicBezTo>
                  <a:cubicBezTo>
                    <a:pt x="21" y="36"/>
                    <a:pt x="37" y="20"/>
                    <a:pt x="57" y="20"/>
                  </a:cubicBezTo>
                  <a:cubicBezTo>
                    <a:pt x="77" y="20"/>
                    <a:pt x="93" y="36"/>
                    <a:pt x="93" y="56"/>
                  </a:cubicBezTo>
                  <a:cubicBezTo>
                    <a:pt x="93"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grpSp>
      <p:sp>
        <p:nvSpPr>
          <p:cNvPr id="30" name="object 7">
            <a:extLst>
              <a:ext uri="{FF2B5EF4-FFF2-40B4-BE49-F238E27FC236}">
                <a16:creationId xmlns:a16="http://schemas.microsoft.com/office/drawing/2014/main" id="{4D04D980-2A92-4E4A-A8CA-35A1ACBE413B}"/>
              </a:ext>
            </a:extLst>
          </p:cNvPr>
          <p:cNvSpPr/>
          <p:nvPr userDrawn="1"/>
        </p:nvSpPr>
        <p:spPr>
          <a:xfrm flipV="1">
            <a:off x="469129" y="5695514"/>
            <a:ext cx="653971" cy="45719"/>
          </a:xfrm>
          <a:custGeom>
            <a:avLst/>
            <a:gdLst/>
            <a:ahLst/>
            <a:cxnLst/>
            <a:rect l="l" t="t" r="r" b="b"/>
            <a:pathLst>
              <a:path w="1376680">
                <a:moveTo>
                  <a:pt x="0" y="0"/>
                </a:moveTo>
                <a:lnTo>
                  <a:pt x="1376502" y="0"/>
                </a:lnTo>
              </a:path>
            </a:pathLst>
          </a:custGeom>
          <a:ln w="38100">
            <a:solidFill>
              <a:schemeClr val="accent5"/>
            </a:solidFill>
          </a:ln>
        </p:spPr>
        <p:txBody>
          <a:bodyPr wrap="square" lIns="0" tIns="0" rIns="0" bIns="0" rtlCol="0"/>
          <a:lstStyle/>
          <a:p>
            <a:pPr marL="0" marR="0" lvl="0" indent="0" algn="l" defTabSz="870875" rtl="0" eaLnBrk="1" fontAlgn="auto" latinLnBrk="0" hangingPunct="1">
              <a:lnSpc>
                <a:spcPct val="100000"/>
              </a:lnSpc>
              <a:spcBef>
                <a:spcPct val="0"/>
              </a:spcBef>
              <a:spcAft>
                <a:spcPct val="0"/>
              </a:spcAft>
              <a:buClrTx/>
              <a:buSzTx/>
              <a:buFontTx/>
              <a:buNone/>
              <a:defRPr/>
            </a:pPr>
            <a:endParaRPr kumimoji="0" sz="1714" b="0" i="0" u="none" strike="noStrike" kern="1200" cap="none" spc="0" normalizeH="0" baseline="0" noProof="0">
              <a:ln>
                <a:noFill/>
              </a:ln>
              <a:solidFill>
                <a:srgbClr val="2E293D"/>
              </a:solidFill>
              <a:effectLst/>
              <a:uLnTx/>
              <a:uFillTx/>
              <a:latin typeface="+mj-lt"/>
              <a:ea typeface="+mn-ea"/>
              <a:cs typeface="+mn-cs"/>
            </a:endParaRPr>
          </a:p>
        </p:txBody>
      </p:sp>
      <p:sp>
        <p:nvSpPr>
          <p:cNvPr id="31" name="Text Placeholder 4">
            <a:extLst>
              <a:ext uri="{FF2B5EF4-FFF2-40B4-BE49-F238E27FC236}">
                <a16:creationId xmlns:a16="http://schemas.microsoft.com/office/drawing/2014/main" id="{8D4F39C6-85CB-4BA1-AE63-1DA8C6856AFB}"/>
              </a:ext>
            </a:extLst>
          </p:cNvPr>
          <p:cNvSpPr>
            <a:spLocks noGrp="1"/>
          </p:cNvSpPr>
          <p:nvPr>
            <p:ph type="body" sz="quarter" idx="27" hasCustomPrompt="1"/>
          </p:nvPr>
        </p:nvSpPr>
        <p:spPr>
          <a:xfrm>
            <a:off x="473230" y="5051742"/>
            <a:ext cx="4674665" cy="274208"/>
          </a:xfrm>
          <a:prstGeom prst="rect">
            <a:avLst/>
          </a:prstGeom>
        </p:spPr>
        <p:txBody>
          <a:bodyPr lIns="0" anchor="t"/>
          <a:lstStyle>
            <a:lvl1pPr marL="0" indent="0">
              <a:buNone/>
              <a:defRPr sz="1400" b="0">
                <a:solidFill>
                  <a:schemeClr val="accent1"/>
                </a:solidFill>
                <a:latin typeface="+mj-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More text here</a:t>
            </a:r>
          </a:p>
        </p:txBody>
      </p:sp>
      <p:sp>
        <p:nvSpPr>
          <p:cNvPr id="33" name="Text Placeholder 4">
            <a:extLst>
              <a:ext uri="{FF2B5EF4-FFF2-40B4-BE49-F238E27FC236}">
                <a16:creationId xmlns:a16="http://schemas.microsoft.com/office/drawing/2014/main" id="{B146733C-E5C2-4293-8885-5DED0AB30291}"/>
              </a:ext>
            </a:extLst>
          </p:cNvPr>
          <p:cNvSpPr>
            <a:spLocks noGrp="1"/>
          </p:cNvSpPr>
          <p:nvPr>
            <p:ph type="body" sz="quarter" idx="28" hasCustomPrompt="1"/>
          </p:nvPr>
        </p:nvSpPr>
        <p:spPr>
          <a:xfrm>
            <a:off x="473230" y="6116253"/>
            <a:ext cx="4674665" cy="274208"/>
          </a:xfrm>
          <a:prstGeom prst="rect">
            <a:avLst/>
          </a:prstGeom>
        </p:spPr>
        <p:txBody>
          <a:bodyPr lIns="0" anchor="t"/>
          <a:lstStyle>
            <a:lvl1pPr marL="0" indent="0">
              <a:buNone/>
              <a:defRPr sz="1200" b="0">
                <a:solidFill>
                  <a:schemeClr val="accent1"/>
                </a:solidFill>
                <a:latin typeface="+mj-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Published: Date 2022</a:t>
            </a:r>
          </a:p>
        </p:txBody>
      </p:sp>
      <p:sp>
        <p:nvSpPr>
          <p:cNvPr id="32" name="Text Placeholder 2">
            <a:extLst>
              <a:ext uri="{FF2B5EF4-FFF2-40B4-BE49-F238E27FC236}">
                <a16:creationId xmlns:a16="http://schemas.microsoft.com/office/drawing/2014/main" id="{64C418DD-D3DA-43AC-BB51-FEA5DC18E2CF}"/>
              </a:ext>
            </a:extLst>
          </p:cNvPr>
          <p:cNvSpPr>
            <a:spLocks noGrp="1"/>
          </p:cNvSpPr>
          <p:nvPr>
            <p:ph type="body" sz="quarter" idx="15"/>
          </p:nvPr>
        </p:nvSpPr>
        <p:spPr>
          <a:xfrm>
            <a:off x="344643" y="3487276"/>
            <a:ext cx="5039486" cy="1548326"/>
          </a:xfrm>
          <a:prstGeom prst="rect">
            <a:avLst/>
          </a:prstGeom>
        </p:spPr>
        <p:txBody>
          <a:bodyPr/>
          <a:lstStyle>
            <a:lvl1pPr marL="0" indent="0">
              <a:buNone/>
              <a:defRPr>
                <a:solidFill>
                  <a:schemeClr val="accent1"/>
                </a:solidFill>
              </a:defRPr>
            </a:lvl1pPr>
          </a:lstStyle>
          <a:p>
            <a:pPr>
              <a:lnSpc>
                <a:spcPts val="5200"/>
              </a:lnSpc>
              <a:spcBef>
                <a:spcPct val="0"/>
              </a:spcBef>
            </a:pPr>
            <a:r>
              <a:rPr lang="en-GB" sz="4400">
                <a:solidFill>
                  <a:schemeClr val="accent5"/>
                </a:solidFill>
              </a:rPr>
              <a:t>First line in blue</a:t>
            </a:r>
          </a:p>
          <a:p>
            <a:pPr>
              <a:lnSpc>
                <a:spcPts val="5200"/>
              </a:lnSpc>
              <a:spcBef>
                <a:spcPct val="0"/>
              </a:spcBef>
            </a:pPr>
            <a:r>
              <a:rPr lang="en-GB" sz="4400"/>
              <a:t>Second line in white</a:t>
            </a:r>
          </a:p>
        </p:txBody>
      </p:sp>
    </p:spTree>
    <p:extLst>
      <p:ext uri="{BB962C8B-B14F-4D97-AF65-F5344CB8AC3E}">
        <p14:creationId xmlns:p14="http://schemas.microsoft.com/office/powerpoint/2010/main" val="1819848946"/>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age 7">
    <p:spTree>
      <p:nvGrpSpPr>
        <p:cNvPr id="1" name=""/>
        <p:cNvGrpSpPr/>
        <p:nvPr/>
      </p:nvGrpSpPr>
      <p:grpSpPr>
        <a:xfrm>
          <a:off x="0" y="0"/>
          <a:ext cx="0" cy="0"/>
          <a:chOff x="0" y="0"/>
          <a:chExt cx="0" cy="0"/>
        </a:xfrm>
      </p:grpSpPr>
      <p:sp>
        <p:nvSpPr>
          <p:cNvPr id="307" name="Vertical Text Placeholder 2"/>
          <p:cNvSpPr>
            <a:spLocks noGrp="1"/>
          </p:cNvSpPr>
          <p:nvPr>
            <p:ph type="body" orient="vert" idx="34"/>
          </p:nvPr>
        </p:nvSpPr>
        <p:spPr>
          <a:xfrm>
            <a:off x="1428730" y="1720814"/>
            <a:ext cx="4240549" cy="408651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08" name="Vertical Text Placeholder 2"/>
          <p:cNvSpPr>
            <a:spLocks noGrp="1"/>
          </p:cNvSpPr>
          <p:nvPr>
            <p:ph type="body" orient="vert" idx="35"/>
          </p:nvPr>
        </p:nvSpPr>
        <p:spPr>
          <a:xfrm>
            <a:off x="6202862" y="1720815"/>
            <a:ext cx="4240549" cy="408651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1" name="Rectangle 18">
            <a:extLst>
              <a:ext uri="{FF2B5EF4-FFF2-40B4-BE49-F238E27FC236}">
                <a16:creationId xmlns:a16="http://schemas.microsoft.com/office/drawing/2014/main" id="{3D2837A3-D92C-4AF6-8375-EAD828325D67}"/>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3" name="Text Placeholder 4">
            <a:extLst>
              <a:ext uri="{FF2B5EF4-FFF2-40B4-BE49-F238E27FC236}">
                <a16:creationId xmlns:a16="http://schemas.microsoft.com/office/drawing/2014/main" id="{DE60092F-CE22-45A3-B16E-7AFEC2EB559D}"/>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4" name="Text Placeholder 4">
            <a:extLst>
              <a:ext uri="{FF2B5EF4-FFF2-40B4-BE49-F238E27FC236}">
                <a16:creationId xmlns:a16="http://schemas.microsoft.com/office/drawing/2014/main" id="{336895C9-0AEE-4CD5-B48F-EDB9193F5BCB}"/>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736479990"/>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age 8">
    <p:spTree>
      <p:nvGrpSpPr>
        <p:cNvPr id="1" name=""/>
        <p:cNvGrpSpPr/>
        <p:nvPr/>
      </p:nvGrpSpPr>
      <p:grpSpPr>
        <a:xfrm>
          <a:off x="0" y="0"/>
          <a:ext cx="0" cy="0"/>
          <a:chOff x="0" y="0"/>
          <a:chExt cx="0" cy="0"/>
        </a:xfrm>
      </p:grpSpPr>
      <p:sp>
        <p:nvSpPr>
          <p:cNvPr id="10" name="Content Placeholder 2"/>
          <p:cNvSpPr>
            <a:spLocks noGrp="1"/>
          </p:cNvSpPr>
          <p:nvPr>
            <p:ph sz="half" idx="1" hasCustomPrompt="1"/>
          </p:nvPr>
        </p:nvSpPr>
        <p:spPr>
          <a:xfrm>
            <a:off x="292829" y="1452013"/>
            <a:ext cx="5520830" cy="4882767"/>
          </a:xfrm>
          <a:prstGeom prst="rect">
            <a:avLst/>
          </a:prstGeom>
        </p:spPr>
        <p:txBody>
          <a:bodyPr/>
          <a:lstStyle>
            <a:lvl1pPr marL="0" indent="0">
              <a:buNone/>
              <a:defRPr>
                <a:solidFill>
                  <a:schemeClr val="tx1"/>
                </a:solidFill>
              </a:defRPr>
            </a:lvl1pPr>
          </a:lstStyle>
          <a:p>
            <a:pPr lvl="0"/>
            <a:r>
              <a:rPr lang="en-GB"/>
              <a:t> </a:t>
            </a:r>
          </a:p>
        </p:txBody>
      </p:sp>
      <p:sp>
        <p:nvSpPr>
          <p:cNvPr id="13" name="Vertical Text Placeholder 2"/>
          <p:cNvSpPr>
            <a:spLocks noGrp="1"/>
          </p:cNvSpPr>
          <p:nvPr>
            <p:ph type="body" orient="vert" idx="23"/>
          </p:nvPr>
        </p:nvSpPr>
        <p:spPr>
          <a:xfrm>
            <a:off x="6096001" y="1452013"/>
            <a:ext cx="5122192" cy="4882767"/>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9" name="Rectangle 18">
            <a:extLst>
              <a:ext uri="{FF2B5EF4-FFF2-40B4-BE49-F238E27FC236}">
                <a16:creationId xmlns:a16="http://schemas.microsoft.com/office/drawing/2014/main" id="{3C7CFEB4-31ED-47C9-B167-91B4CEC0EE8C}"/>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1" name="Text Placeholder 4">
            <a:extLst>
              <a:ext uri="{FF2B5EF4-FFF2-40B4-BE49-F238E27FC236}">
                <a16:creationId xmlns:a16="http://schemas.microsoft.com/office/drawing/2014/main" id="{11322FDC-DB56-4B77-942A-08580B38DBEB}"/>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2" name="Text Placeholder 4">
            <a:extLst>
              <a:ext uri="{FF2B5EF4-FFF2-40B4-BE49-F238E27FC236}">
                <a16:creationId xmlns:a16="http://schemas.microsoft.com/office/drawing/2014/main" id="{3C2A9780-AEBE-4884-83F1-7C4D7101CB97}"/>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3825017545"/>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Page 8">
    <p:spTree>
      <p:nvGrpSpPr>
        <p:cNvPr id="1" name=""/>
        <p:cNvGrpSpPr/>
        <p:nvPr/>
      </p:nvGrpSpPr>
      <p:grpSpPr>
        <a:xfrm>
          <a:off x="0" y="0"/>
          <a:ext cx="0" cy="0"/>
          <a:chOff x="0" y="0"/>
          <a:chExt cx="0" cy="0"/>
        </a:xfrm>
      </p:grpSpPr>
      <p:sp>
        <p:nvSpPr>
          <p:cNvPr id="10" name="Content Placeholder 2"/>
          <p:cNvSpPr>
            <a:spLocks noGrp="1"/>
          </p:cNvSpPr>
          <p:nvPr>
            <p:ph sz="half" idx="1" hasCustomPrompt="1"/>
          </p:nvPr>
        </p:nvSpPr>
        <p:spPr>
          <a:xfrm>
            <a:off x="268669" y="1628948"/>
            <a:ext cx="5544990" cy="4551745"/>
          </a:xfrm>
          <a:prstGeom prst="rect">
            <a:avLst/>
          </a:prstGeom>
        </p:spPr>
        <p:txBody>
          <a:bodyPr/>
          <a:lstStyle>
            <a:lvl1pPr marL="0" indent="0">
              <a:buNone/>
              <a:defRPr>
                <a:solidFill>
                  <a:schemeClr val="tx1"/>
                </a:solidFill>
              </a:defRPr>
            </a:lvl1pPr>
          </a:lstStyle>
          <a:p>
            <a:pPr lvl="0"/>
            <a:r>
              <a:rPr lang="en-GB"/>
              <a:t> </a:t>
            </a:r>
          </a:p>
        </p:txBody>
      </p:sp>
      <p:sp>
        <p:nvSpPr>
          <p:cNvPr id="13" name="Vertical Text Placeholder 2"/>
          <p:cNvSpPr>
            <a:spLocks noGrp="1"/>
          </p:cNvSpPr>
          <p:nvPr>
            <p:ph type="body" orient="vert" idx="23"/>
          </p:nvPr>
        </p:nvSpPr>
        <p:spPr>
          <a:xfrm>
            <a:off x="6113975" y="2108307"/>
            <a:ext cx="2359060" cy="166416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9" name="Rectangle 18">
            <a:extLst>
              <a:ext uri="{FF2B5EF4-FFF2-40B4-BE49-F238E27FC236}">
                <a16:creationId xmlns:a16="http://schemas.microsoft.com/office/drawing/2014/main" id="{3C7CFEB4-31ED-47C9-B167-91B4CEC0EE8C}"/>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1" name="Text Placeholder 4">
            <a:extLst>
              <a:ext uri="{FF2B5EF4-FFF2-40B4-BE49-F238E27FC236}">
                <a16:creationId xmlns:a16="http://schemas.microsoft.com/office/drawing/2014/main" id="{11322FDC-DB56-4B77-942A-08580B38DBEB}"/>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2" name="Text Placeholder 4">
            <a:extLst>
              <a:ext uri="{FF2B5EF4-FFF2-40B4-BE49-F238E27FC236}">
                <a16:creationId xmlns:a16="http://schemas.microsoft.com/office/drawing/2014/main" id="{3C2A9780-AEBE-4884-83F1-7C4D7101CB97}"/>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5" name="Vertical Text Placeholder 2">
            <a:extLst>
              <a:ext uri="{FF2B5EF4-FFF2-40B4-BE49-F238E27FC236}">
                <a16:creationId xmlns:a16="http://schemas.microsoft.com/office/drawing/2014/main" id="{E9A0B24D-5B90-42A4-B17D-AAAF335F5E72}"/>
              </a:ext>
            </a:extLst>
          </p:cNvPr>
          <p:cNvSpPr>
            <a:spLocks noGrp="1"/>
          </p:cNvSpPr>
          <p:nvPr>
            <p:ph type="body" orient="vert" idx="24"/>
          </p:nvPr>
        </p:nvSpPr>
        <p:spPr>
          <a:xfrm>
            <a:off x="8773351" y="2108307"/>
            <a:ext cx="2359060" cy="166416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6" name="Vertical Text Placeholder 2">
            <a:extLst>
              <a:ext uri="{FF2B5EF4-FFF2-40B4-BE49-F238E27FC236}">
                <a16:creationId xmlns:a16="http://schemas.microsoft.com/office/drawing/2014/main" id="{1D9B40D2-804C-487B-B0E3-0B0F89923F00}"/>
              </a:ext>
            </a:extLst>
          </p:cNvPr>
          <p:cNvSpPr>
            <a:spLocks noGrp="1"/>
          </p:cNvSpPr>
          <p:nvPr>
            <p:ph type="body" orient="vert" idx="25"/>
          </p:nvPr>
        </p:nvSpPr>
        <p:spPr>
          <a:xfrm>
            <a:off x="6113975" y="4061231"/>
            <a:ext cx="2359060" cy="166416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7" name="Vertical Text Placeholder 2">
            <a:extLst>
              <a:ext uri="{FF2B5EF4-FFF2-40B4-BE49-F238E27FC236}">
                <a16:creationId xmlns:a16="http://schemas.microsoft.com/office/drawing/2014/main" id="{0C58CFF1-F212-48FB-B18C-F10C8B54057E}"/>
              </a:ext>
            </a:extLst>
          </p:cNvPr>
          <p:cNvSpPr>
            <a:spLocks noGrp="1"/>
          </p:cNvSpPr>
          <p:nvPr>
            <p:ph type="body" orient="vert" idx="26"/>
          </p:nvPr>
        </p:nvSpPr>
        <p:spPr>
          <a:xfrm>
            <a:off x="8773351" y="4061231"/>
            <a:ext cx="2359060" cy="166416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Tree>
    <p:extLst>
      <p:ext uri="{BB962C8B-B14F-4D97-AF65-F5344CB8AC3E}">
        <p14:creationId xmlns:p14="http://schemas.microsoft.com/office/powerpoint/2010/main" val="304373585"/>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_Page 8">
    <p:spTree>
      <p:nvGrpSpPr>
        <p:cNvPr id="1" name=""/>
        <p:cNvGrpSpPr/>
        <p:nvPr/>
      </p:nvGrpSpPr>
      <p:grpSpPr>
        <a:xfrm>
          <a:off x="0" y="0"/>
          <a:ext cx="0" cy="0"/>
          <a:chOff x="0" y="0"/>
          <a:chExt cx="0" cy="0"/>
        </a:xfrm>
      </p:grpSpPr>
      <p:sp>
        <p:nvSpPr>
          <p:cNvPr id="10" name="Content Placeholder 2"/>
          <p:cNvSpPr>
            <a:spLocks noGrp="1"/>
          </p:cNvSpPr>
          <p:nvPr>
            <p:ph sz="half" idx="1" hasCustomPrompt="1"/>
          </p:nvPr>
        </p:nvSpPr>
        <p:spPr>
          <a:xfrm>
            <a:off x="0" y="1628948"/>
            <a:ext cx="5813659" cy="4551745"/>
          </a:xfrm>
          <a:prstGeom prst="rect">
            <a:avLst/>
          </a:prstGeom>
        </p:spPr>
        <p:txBody>
          <a:bodyPr/>
          <a:lstStyle>
            <a:lvl1pPr marL="0" indent="0">
              <a:buNone/>
              <a:defRPr>
                <a:solidFill>
                  <a:schemeClr val="tx1"/>
                </a:solidFill>
              </a:defRPr>
            </a:lvl1pPr>
          </a:lstStyle>
          <a:p>
            <a:pPr lvl="0"/>
            <a:r>
              <a:rPr lang="en-GB"/>
              <a:t> </a:t>
            </a:r>
          </a:p>
        </p:txBody>
      </p:sp>
      <p:sp>
        <p:nvSpPr>
          <p:cNvPr id="13" name="Vertical Text Placeholder 2"/>
          <p:cNvSpPr>
            <a:spLocks noGrp="1"/>
          </p:cNvSpPr>
          <p:nvPr>
            <p:ph type="body" orient="vert" idx="23" hasCustomPrompt="1"/>
          </p:nvPr>
        </p:nvSpPr>
        <p:spPr>
          <a:xfrm>
            <a:off x="7038475" y="1700142"/>
            <a:ext cx="4189246" cy="947714"/>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9" name="Rectangle 18">
            <a:extLst>
              <a:ext uri="{FF2B5EF4-FFF2-40B4-BE49-F238E27FC236}">
                <a16:creationId xmlns:a16="http://schemas.microsoft.com/office/drawing/2014/main" id="{3C7CFEB4-31ED-47C9-B167-91B4CEC0EE8C}"/>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1" name="Text Placeholder 4">
            <a:extLst>
              <a:ext uri="{FF2B5EF4-FFF2-40B4-BE49-F238E27FC236}">
                <a16:creationId xmlns:a16="http://schemas.microsoft.com/office/drawing/2014/main" id="{11322FDC-DB56-4B77-942A-08580B38DBEB}"/>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2" name="Text Placeholder 4">
            <a:extLst>
              <a:ext uri="{FF2B5EF4-FFF2-40B4-BE49-F238E27FC236}">
                <a16:creationId xmlns:a16="http://schemas.microsoft.com/office/drawing/2014/main" id="{3C2A9780-AEBE-4884-83F1-7C4D7101CB97}"/>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4" name="Vertical Text Placeholder 2">
            <a:extLst>
              <a:ext uri="{FF2B5EF4-FFF2-40B4-BE49-F238E27FC236}">
                <a16:creationId xmlns:a16="http://schemas.microsoft.com/office/drawing/2014/main" id="{097237D6-56F3-4C8C-BA70-64A8D5619272}"/>
              </a:ext>
            </a:extLst>
          </p:cNvPr>
          <p:cNvSpPr>
            <a:spLocks noGrp="1"/>
          </p:cNvSpPr>
          <p:nvPr>
            <p:ph type="body" orient="vert" idx="24" hasCustomPrompt="1"/>
          </p:nvPr>
        </p:nvSpPr>
        <p:spPr>
          <a:xfrm>
            <a:off x="7038475" y="2844018"/>
            <a:ext cx="4189246" cy="947714"/>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8" name="Vertical Text Placeholder 2">
            <a:extLst>
              <a:ext uri="{FF2B5EF4-FFF2-40B4-BE49-F238E27FC236}">
                <a16:creationId xmlns:a16="http://schemas.microsoft.com/office/drawing/2014/main" id="{264E1683-C501-4C77-87B7-43FE95FC014B}"/>
              </a:ext>
            </a:extLst>
          </p:cNvPr>
          <p:cNvSpPr>
            <a:spLocks noGrp="1"/>
          </p:cNvSpPr>
          <p:nvPr>
            <p:ph type="body" orient="vert" idx="25" hasCustomPrompt="1"/>
          </p:nvPr>
        </p:nvSpPr>
        <p:spPr>
          <a:xfrm>
            <a:off x="7038475" y="3987894"/>
            <a:ext cx="4189246" cy="947714"/>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9" name="Vertical Text Placeholder 2">
            <a:extLst>
              <a:ext uri="{FF2B5EF4-FFF2-40B4-BE49-F238E27FC236}">
                <a16:creationId xmlns:a16="http://schemas.microsoft.com/office/drawing/2014/main" id="{3EEB6EEB-B7FE-44E1-AA87-4EA474E92175}"/>
              </a:ext>
            </a:extLst>
          </p:cNvPr>
          <p:cNvSpPr>
            <a:spLocks noGrp="1"/>
          </p:cNvSpPr>
          <p:nvPr>
            <p:ph type="body" orient="vert" idx="26" hasCustomPrompt="1"/>
          </p:nvPr>
        </p:nvSpPr>
        <p:spPr>
          <a:xfrm>
            <a:off x="7038475" y="5131770"/>
            <a:ext cx="4189246" cy="947714"/>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grpSp>
        <p:nvGrpSpPr>
          <p:cNvPr id="25" name="Группа 46">
            <a:extLst>
              <a:ext uri="{FF2B5EF4-FFF2-40B4-BE49-F238E27FC236}">
                <a16:creationId xmlns:a16="http://schemas.microsoft.com/office/drawing/2014/main" id="{67FEFD01-1B1C-44E6-99C3-83721B803369}"/>
              </a:ext>
            </a:extLst>
          </p:cNvPr>
          <p:cNvGrpSpPr/>
          <p:nvPr userDrawn="1"/>
        </p:nvGrpSpPr>
        <p:grpSpPr>
          <a:xfrm>
            <a:off x="6351238" y="1947602"/>
            <a:ext cx="425875" cy="474029"/>
            <a:chOff x="309816" y="644103"/>
            <a:chExt cx="4675188" cy="5203826"/>
          </a:xfrm>
          <a:solidFill>
            <a:schemeClr val="accent1"/>
          </a:solidFill>
        </p:grpSpPr>
        <p:sp>
          <p:nvSpPr>
            <p:cNvPr id="26" name="Freeform 14">
              <a:extLst>
                <a:ext uri="{FF2B5EF4-FFF2-40B4-BE49-F238E27FC236}">
                  <a16:creationId xmlns:a16="http://schemas.microsoft.com/office/drawing/2014/main" id="{B6105022-F65D-4138-B069-6C5E888125D7}"/>
                </a:ext>
              </a:extLst>
            </p:cNvPr>
            <p:cNvSpPr/>
            <p:nvPr/>
          </p:nvSpPr>
          <p:spPr bwMode="auto">
            <a:xfrm>
              <a:off x="1630616" y="2738016"/>
              <a:ext cx="204788" cy="203200"/>
            </a:xfrm>
            <a:custGeom>
              <a:avLst/>
              <a:gdLst>
                <a:gd name="T0" fmla="*/ 128 w 257"/>
                <a:gd name="T1" fmla="*/ 0 h 257"/>
                <a:gd name="T2" fmla="*/ 162 w 257"/>
                <a:gd name="T3" fmla="*/ 6 h 257"/>
                <a:gd name="T4" fmla="*/ 194 w 257"/>
                <a:gd name="T5" fmla="*/ 18 h 257"/>
                <a:gd name="T6" fmla="*/ 220 w 257"/>
                <a:gd name="T7" fmla="*/ 38 h 257"/>
                <a:gd name="T8" fmla="*/ 240 w 257"/>
                <a:gd name="T9" fmla="*/ 64 h 257"/>
                <a:gd name="T10" fmla="*/ 251 w 257"/>
                <a:gd name="T11" fmla="*/ 96 h 257"/>
                <a:gd name="T12" fmla="*/ 257 w 257"/>
                <a:gd name="T13" fmla="*/ 130 h 257"/>
                <a:gd name="T14" fmla="*/ 251 w 257"/>
                <a:gd name="T15" fmla="*/ 164 h 257"/>
                <a:gd name="T16" fmla="*/ 240 w 257"/>
                <a:gd name="T17" fmla="*/ 194 h 257"/>
                <a:gd name="T18" fmla="*/ 220 w 257"/>
                <a:gd name="T19" fmla="*/ 219 h 257"/>
                <a:gd name="T20" fmla="*/ 194 w 257"/>
                <a:gd name="T21" fmla="*/ 239 h 257"/>
                <a:gd name="T22" fmla="*/ 162 w 257"/>
                <a:gd name="T23" fmla="*/ 253 h 257"/>
                <a:gd name="T24" fmla="*/ 128 w 257"/>
                <a:gd name="T25" fmla="*/ 257 h 257"/>
                <a:gd name="T26" fmla="*/ 94 w 257"/>
                <a:gd name="T27" fmla="*/ 253 h 257"/>
                <a:gd name="T28" fmla="*/ 64 w 257"/>
                <a:gd name="T29" fmla="*/ 239 h 257"/>
                <a:gd name="T30" fmla="*/ 38 w 257"/>
                <a:gd name="T31" fmla="*/ 219 h 257"/>
                <a:gd name="T32" fmla="*/ 18 w 257"/>
                <a:gd name="T33" fmla="*/ 194 h 257"/>
                <a:gd name="T34" fmla="*/ 4 w 257"/>
                <a:gd name="T35" fmla="*/ 164 h 257"/>
                <a:gd name="T36" fmla="*/ 0 w 257"/>
                <a:gd name="T37" fmla="*/ 130 h 257"/>
                <a:gd name="T38" fmla="*/ 4 w 257"/>
                <a:gd name="T39" fmla="*/ 96 h 257"/>
                <a:gd name="T40" fmla="*/ 18 w 257"/>
                <a:gd name="T41" fmla="*/ 64 h 257"/>
                <a:gd name="T42" fmla="*/ 38 w 257"/>
                <a:gd name="T43" fmla="*/ 38 h 257"/>
                <a:gd name="T44" fmla="*/ 64 w 257"/>
                <a:gd name="T45" fmla="*/ 18 h 257"/>
                <a:gd name="T46" fmla="*/ 94 w 257"/>
                <a:gd name="T47" fmla="*/ 6 h 257"/>
                <a:gd name="T48" fmla="*/ 128 w 257"/>
                <a:gd name="T49"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7" h="257">
                  <a:moveTo>
                    <a:pt x="128" y="0"/>
                  </a:moveTo>
                  <a:lnTo>
                    <a:pt x="162" y="6"/>
                  </a:lnTo>
                  <a:lnTo>
                    <a:pt x="194" y="18"/>
                  </a:lnTo>
                  <a:lnTo>
                    <a:pt x="220" y="38"/>
                  </a:lnTo>
                  <a:lnTo>
                    <a:pt x="240" y="64"/>
                  </a:lnTo>
                  <a:lnTo>
                    <a:pt x="251" y="96"/>
                  </a:lnTo>
                  <a:lnTo>
                    <a:pt x="257" y="130"/>
                  </a:lnTo>
                  <a:lnTo>
                    <a:pt x="251" y="164"/>
                  </a:lnTo>
                  <a:lnTo>
                    <a:pt x="240" y="194"/>
                  </a:lnTo>
                  <a:lnTo>
                    <a:pt x="220" y="219"/>
                  </a:lnTo>
                  <a:lnTo>
                    <a:pt x="194" y="239"/>
                  </a:lnTo>
                  <a:lnTo>
                    <a:pt x="162" y="253"/>
                  </a:lnTo>
                  <a:lnTo>
                    <a:pt x="128" y="257"/>
                  </a:lnTo>
                  <a:lnTo>
                    <a:pt x="94" y="253"/>
                  </a:lnTo>
                  <a:lnTo>
                    <a:pt x="64" y="239"/>
                  </a:lnTo>
                  <a:lnTo>
                    <a:pt x="38" y="219"/>
                  </a:lnTo>
                  <a:lnTo>
                    <a:pt x="18" y="194"/>
                  </a:lnTo>
                  <a:lnTo>
                    <a:pt x="4" y="164"/>
                  </a:lnTo>
                  <a:lnTo>
                    <a:pt x="0" y="130"/>
                  </a:lnTo>
                  <a:lnTo>
                    <a:pt x="4" y="96"/>
                  </a:lnTo>
                  <a:lnTo>
                    <a:pt x="18" y="64"/>
                  </a:lnTo>
                  <a:lnTo>
                    <a:pt x="38" y="38"/>
                  </a:lnTo>
                  <a:lnTo>
                    <a:pt x="64" y="18"/>
                  </a:lnTo>
                  <a:lnTo>
                    <a:pt x="94" y="6"/>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27" name="Freeform 15">
              <a:extLst>
                <a:ext uri="{FF2B5EF4-FFF2-40B4-BE49-F238E27FC236}">
                  <a16:creationId xmlns:a16="http://schemas.microsoft.com/office/drawing/2014/main" id="{9D902507-F59F-43ED-A01C-06A3E7110469}"/>
                </a:ext>
              </a:extLst>
            </p:cNvPr>
            <p:cNvSpPr/>
            <p:nvPr/>
          </p:nvSpPr>
          <p:spPr bwMode="auto">
            <a:xfrm>
              <a:off x="1768729" y="1925216"/>
              <a:ext cx="981075" cy="633413"/>
            </a:xfrm>
            <a:custGeom>
              <a:avLst/>
              <a:gdLst>
                <a:gd name="T0" fmla="*/ 1106 w 1236"/>
                <a:gd name="T1" fmla="*/ 0 h 797"/>
                <a:gd name="T2" fmla="*/ 1140 w 1236"/>
                <a:gd name="T3" fmla="*/ 4 h 797"/>
                <a:gd name="T4" fmla="*/ 1172 w 1236"/>
                <a:gd name="T5" fmla="*/ 16 h 797"/>
                <a:gd name="T6" fmla="*/ 1198 w 1236"/>
                <a:gd name="T7" fmla="*/ 35 h 797"/>
                <a:gd name="T8" fmla="*/ 1218 w 1236"/>
                <a:gd name="T9" fmla="*/ 61 h 797"/>
                <a:gd name="T10" fmla="*/ 1230 w 1236"/>
                <a:gd name="T11" fmla="*/ 93 h 797"/>
                <a:gd name="T12" fmla="*/ 1236 w 1236"/>
                <a:gd name="T13" fmla="*/ 127 h 797"/>
                <a:gd name="T14" fmla="*/ 1230 w 1236"/>
                <a:gd name="T15" fmla="*/ 161 h 797"/>
                <a:gd name="T16" fmla="*/ 1218 w 1236"/>
                <a:gd name="T17" fmla="*/ 191 h 797"/>
                <a:gd name="T18" fmla="*/ 1198 w 1236"/>
                <a:gd name="T19" fmla="*/ 217 h 797"/>
                <a:gd name="T20" fmla="*/ 1172 w 1236"/>
                <a:gd name="T21" fmla="*/ 237 h 797"/>
                <a:gd name="T22" fmla="*/ 1140 w 1236"/>
                <a:gd name="T23" fmla="*/ 251 h 797"/>
                <a:gd name="T24" fmla="*/ 1106 w 1236"/>
                <a:gd name="T25" fmla="*/ 255 h 797"/>
                <a:gd name="T26" fmla="*/ 1000 w 1236"/>
                <a:gd name="T27" fmla="*/ 261 h 797"/>
                <a:gd name="T28" fmla="*/ 897 w 1236"/>
                <a:gd name="T29" fmla="*/ 277 h 797"/>
                <a:gd name="T30" fmla="*/ 797 w 1236"/>
                <a:gd name="T31" fmla="*/ 303 h 797"/>
                <a:gd name="T32" fmla="*/ 701 w 1236"/>
                <a:gd name="T33" fmla="*/ 338 h 797"/>
                <a:gd name="T34" fmla="*/ 608 w 1236"/>
                <a:gd name="T35" fmla="*/ 382 h 797"/>
                <a:gd name="T36" fmla="*/ 522 w 1236"/>
                <a:gd name="T37" fmla="*/ 436 h 797"/>
                <a:gd name="T38" fmla="*/ 440 w 1236"/>
                <a:gd name="T39" fmla="*/ 500 h 797"/>
                <a:gd name="T40" fmla="*/ 364 w 1236"/>
                <a:gd name="T41" fmla="*/ 572 h 797"/>
                <a:gd name="T42" fmla="*/ 297 w 1236"/>
                <a:gd name="T43" fmla="*/ 649 h 797"/>
                <a:gd name="T44" fmla="*/ 237 w 1236"/>
                <a:gd name="T45" fmla="*/ 737 h 797"/>
                <a:gd name="T46" fmla="*/ 215 w 1236"/>
                <a:gd name="T47" fmla="*/ 763 h 797"/>
                <a:gd name="T48" fmla="*/ 187 w 1236"/>
                <a:gd name="T49" fmla="*/ 783 h 797"/>
                <a:gd name="T50" fmla="*/ 157 w 1236"/>
                <a:gd name="T51" fmla="*/ 795 h 797"/>
                <a:gd name="T52" fmla="*/ 125 w 1236"/>
                <a:gd name="T53" fmla="*/ 797 h 797"/>
                <a:gd name="T54" fmla="*/ 91 w 1236"/>
                <a:gd name="T55" fmla="*/ 793 h 797"/>
                <a:gd name="T56" fmla="*/ 60 w 1236"/>
                <a:gd name="T57" fmla="*/ 777 h 797"/>
                <a:gd name="T58" fmla="*/ 34 w 1236"/>
                <a:gd name="T59" fmla="*/ 755 h 797"/>
                <a:gd name="T60" fmla="*/ 16 w 1236"/>
                <a:gd name="T61" fmla="*/ 729 h 797"/>
                <a:gd name="T62" fmla="*/ 4 w 1236"/>
                <a:gd name="T63" fmla="*/ 697 h 797"/>
                <a:gd name="T64" fmla="*/ 0 w 1236"/>
                <a:gd name="T65" fmla="*/ 665 h 797"/>
                <a:gd name="T66" fmla="*/ 6 w 1236"/>
                <a:gd name="T67" fmla="*/ 633 h 797"/>
                <a:gd name="T68" fmla="*/ 20 w 1236"/>
                <a:gd name="T69" fmla="*/ 602 h 797"/>
                <a:gd name="T70" fmla="*/ 81 w 1236"/>
                <a:gd name="T71" fmla="*/ 510 h 797"/>
                <a:gd name="T72" fmla="*/ 151 w 1236"/>
                <a:gd name="T73" fmla="*/ 426 h 797"/>
                <a:gd name="T74" fmla="*/ 225 w 1236"/>
                <a:gd name="T75" fmla="*/ 348 h 797"/>
                <a:gd name="T76" fmla="*/ 307 w 1236"/>
                <a:gd name="T77" fmla="*/ 277 h 797"/>
                <a:gd name="T78" fmla="*/ 392 w 1236"/>
                <a:gd name="T79" fmla="*/ 215 h 797"/>
                <a:gd name="T80" fmla="*/ 484 w 1236"/>
                <a:gd name="T81" fmla="*/ 159 h 797"/>
                <a:gd name="T82" fmla="*/ 580 w 1236"/>
                <a:gd name="T83" fmla="*/ 111 h 797"/>
                <a:gd name="T84" fmla="*/ 679 w 1236"/>
                <a:gd name="T85" fmla="*/ 71 h 797"/>
                <a:gd name="T86" fmla="*/ 781 w 1236"/>
                <a:gd name="T87" fmla="*/ 39 h 797"/>
                <a:gd name="T88" fmla="*/ 889 w 1236"/>
                <a:gd name="T89" fmla="*/ 18 h 797"/>
                <a:gd name="T90" fmla="*/ 996 w 1236"/>
                <a:gd name="T91" fmla="*/ 4 h 797"/>
                <a:gd name="T92" fmla="*/ 1106 w 1236"/>
                <a:gd name="T93" fmla="*/ 0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36" h="797">
                  <a:moveTo>
                    <a:pt x="1106" y="0"/>
                  </a:moveTo>
                  <a:lnTo>
                    <a:pt x="1140" y="4"/>
                  </a:lnTo>
                  <a:lnTo>
                    <a:pt x="1172" y="16"/>
                  </a:lnTo>
                  <a:lnTo>
                    <a:pt x="1198" y="35"/>
                  </a:lnTo>
                  <a:lnTo>
                    <a:pt x="1218" y="61"/>
                  </a:lnTo>
                  <a:lnTo>
                    <a:pt x="1230" y="93"/>
                  </a:lnTo>
                  <a:lnTo>
                    <a:pt x="1236" y="127"/>
                  </a:lnTo>
                  <a:lnTo>
                    <a:pt x="1230" y="161"/>
                  </a:lnTo>
                  <a:lnTo>
                    <a:pt x="1218" y="191"/>
                  </a:lnTo>
                  <a:lnTo>
                    <a:pt x="1198" y="217"/>
                  </a:lnTo>
                  <a:lnTo>
                    <a:pt x="1172" y="237"/>
                  </a:lnTo>
                  <a:lnTo>
                    <a:pt x="1140" y="251"/>
                  </a:lnTo>
                  <a:lnTo>
                    <a:pt x="1106" y="255"/>
                  </a:lnTo>
                  <a:lnTo>
                    <a:pt x="1000" y="261"/>
                  </a:lnTo>
                  <a:lnTo>
                    <a:pt x="897" y="277"/>
                  </a:lnTo>
                  <a:lnTo>
                    <a:pt x="797" y="303"/>
                  </a:lnTo>
                  <a:lnTo>
                    <a:pt x="701" y="338"/>
                  </a:lnTo>
                  <a:lnTo>
                    <a:pt x="608" y="382"/>
                  </a:lnTo>
                  <a:lnTo>
                    <a:pt x="522" y="436"/>
                  </a:lnTo>
                  <a:lnTo>
                    <a:pt x="440" y="500"/>
                  </a:lnTo>
                  <a:lnTo>
                    <a:pt x="364" y="572"/>
                  </a:lnTo>
                  <a:lnTo>
                    <a:pt x="297" y="649"/>
                  </a:lnTo>
                  <a:lnTo>
                    <a:pt x="237" y="737"/>
                  </a:lnTo>
                  <a:lnTo>
                    <a:pt x="215" y="763"/>
                  </a:lnTo>
                  <a:lnTo>
                    <a:pt x="187" y="783"/>
                  </a:lnTo>
                  <a:lnTo>
                    <a:pt x="157" y="795"/>
                  </a:lnTo>
                  <a:lnTo>
                    <a:pt x="125" y="797"/>
                  </a:lnTo>
                  <a:lnTo>
                    <a:pt x="91" y="793"/>
                  </a:lnTo>
                  <a:lnTo>
                    <a:pt x="60" y="777"/>
                  </a:lnTo>
                  <a:lnTo>
                    <a:pt x="34" y="755"/>
                  </a:lnTo>
                  <a:lnTo>
                    <a:pt x="16" y="729"/>
                  </a:lnTo>
                  <a:lnTo>
                    <a:pt x="4" y="697"/>
                  </a:lnTo>
                  <a:lnTo>
                    <a:pt x="0" y="665"/>
                  </a:lnTo>
                  <a:lnTo>
                    <a:pt x="6" y="633"/>
                  </a:lnTo>
                  <a:lnTo>
                    <a:pt x="20" y="602"/>
                  </a:lnTo>
                  <a:lnTo>
                    <a:pt x="81" y="510"/>
                  </a:lnTo>
                  <a:lnTo>
                    <a:pt x="151" y="426"/>
                  </a:lnTo>
                  <a:lnTo>
                    <a:pt x="225" y="348"/>
                  </a:lnTo>
                  <a:lnTo>
                    <a:pt x="307" y="277"/>
                  </a:lnTo>
                  <a:lnTo>
                    <a:pt x="392" y="215"/>
                  </a:lnTo>
                  <a:lnTo>
                    <a:pt x="484" y="159"/>
                  </a:lnTo>
                  <a:lnTo>
                    <a:pt x="580" y="111"/>
                  </a:lnTo>
                  <a:lnTo>
                    <a:pt x="679" y="71"/>
                  </a:lnTo>
                  <a:lnTo>
                    <a:pt x="781" y="39"/>
                  </a:lnTo>
                  <a:lnTo>
                    <a:pt x="889" y="18"/>
                  </a:lnTo>
                  <a:lnTo>
                    <a:pt x="996" y="4"/>
                  </a:lnTo>
                  <a:lnTo>
                    <a:pt x="1106"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28" name="Freeform 16">
              <a:extLst>
                <a:ext uri="{FF2B5EF4-FFF2-40B4-BE49-F238E27FC236}">
                  <a16:creationId xmlns:a16="http://schemas.microsoft.com/office/drawing/2014/main" id="{8794C59D-A899-46E1-9F02-30E6CF3FED25}"/>
                </a:ext>
              </a:extLst>
            </p:cNvPr>
            <p:cNvSpPr>
              <a:spLocks noEditPoints="1"/>
            </p:cNvSpPr>
            <p:nvPr/>
          </p:nvSpPr>
          <p:spPr bwMode="auto">
            <a:xfrm>
              <a:off x="1124204" y="1518816"/>
              <a:ext cx="3048000" cy="4329113"/>
            </a:xfrm>
            <a:custGeom>
              <a:avLst/>
              <a:gdLst>
                <a:gd name="T0" fmla="*/ 1370 w 3839"/>
                <a:gd name="T1" fmla="*/ 5061 h 5454"/>
                <a:gd name="T2" fmla="*/ 2175 w 3839"/>
                <a:gd name="T3" fmla="*/ 5199 h 5454"/>
                <a:gd name="T4" fmla="*/ 2506 w 3839"/>
                <a:gd name="T5" fmla="*/ 5008 h 5454"/>
                <a:gd name="T6" fmla="*/ 1790 w 3839"/>
                <a:gd name="T7" fmla="*/ 2560 h 5454"/>
                <a:gd name="T8" fmla="*/ 2396 w 3839"/>
                <a:gd name="T9" fmla="*/ 2053 h 5454"/>
                <a:gd name="T10" fmla="*/ 2307 w 3839"/>
                <a:gd name="T11" fmla="*/ 2211 h 5454"/>
                <a:gd name="T12" fmla="*/ 2464 w 3839"/>
                <a:gd name="T13" fmla="*/ 2301 h 5454"/>
                <a:gd name="T14" fmla="*/ 2554 w 3839"/>
                <a:gd name="T15" fmla="*/ 2143 h 5454"/>
                <a:gd name="T16" fmla="*/ 1406 w 3839"/>
                <a:gd name="T17" fmla="*/ 2047 h 5454"/>
                <a:gd name="T18" fmla="*/ 1278 w 3839"/>
                <a:gd name="T19" fmla="*/ 2177 h 5454"/>
                <a:gd name="T20" fmla="*/ 1406 w 3839"/>
                <a:gd name="T21" fmla="*/ 2305 h 5454"/>
                <a:gd name="T22" fmla="*/ 1535 w 3839"/>
                <a:gd name="T23" fmla="*/ 2177 h 5454"/>
                <a:gd name="T24" fmla="*/ 1406 w 3839"/>
                <a:gd name="T25" fmla="*/ 2047 h 5454"/>
                <a:gd name="T26" fmla="*/ 1208 w 3839"/>
                <a:gd name="T27" fmla="*/ 419 h 5454"/>
                <a:gd name="T28" fmla="*/ 579 w 3839"/>
                <a:gd name="T29" fmla="*/ 945 h 5454"/>
                <a:gd name="T30" fmla="*/ 268 w 3839"/>
                <a:gd name="T31" fmla="*/ 1715 h 5454"/>
                <a:gd name="T32" fmla="*/ 365 w 3839"/>
                <a:gd name="T33" fmla="*/ 2518 h 5454"/>
                <a:gd name="T34" fmla="*/ 832 w 3839"/>
                <a:gd name="T35" fmla="*/ 3192 h 5454"/>
                <a:gd name="T36" fmla="*/ 1226 w 3839"/>
                <a:gd name="T37" fmla="*/ 3943 h 5454"/>
                <a:gd name="T38" fmla="*/ 1535 w 3839"/>
                <a:gd name="T39" fmla="*/ 2560 h 5454"/>
                <a:gd name="T40" fmla="*/ 1113 w 3839"/>
                <a:gd name="T41" fmla="*/ 2424 h 5454"/>
                <a:gd name="T42" fmla="*/ 1047 w 3839"/>
                <a:gd name="T43" fmla="*/ 2041 h 5454"/>
                <a:gd name="T44" fmla="*/ 1338 w 3839"/>
                <a:gd name="T45" fmla="*/ 1798 h 5454"/>
                <a:gd name="T46" fmla="*/ 1701 w 3839"/>
                <a:gd name="T47" fmla="*/ 1930 h 5454"/>
                <a:gd name="T48" fmla="*/ 1768 w 3839"/>
                <a:gd name="T49" fmla="*/ 2305 h 5454"/>
                <a:gd name="T50" fmla="*/ 2099 w 3839"/>
                <a:gd name="T51" fmla="*/ 1982 h 5454"/>
                <a:gd name="T52" fmla="*/ 2430 w 3839"/>
                <a:gd name="T53" fmla="*/ 1792 h 5454"/>
                <a:gd name="T54" fmla="*/ 2763 w 3839"/>
                <a:gd name="T55" fmla="*/ 1982 h 5454"/>
                <a:gd name="T56" fmla="*/ 2763 w 3839"/>
                <a:gd name="T57" fmla="*/ 2370 h 5454"/>
                <a:gd name="T58" fmla="*/ 2430 w 3839"/>
                <a:gd name="T59" fmla="*/ 2560 h 5454"/>
                <a:gd name="T60" fmla="*/ 2582 w 3839"/>
                <a:gd name="T61" fmla="*/ 4073 h 5454"/>
                <a:gd name="T62" fmla="*/ 2905 w 3839"/>
                <a:gd name="T63" fmla="*/ 3313 h 5454"/>
                <a:gd name="T64" fmla="*/ 3401 w 3839"/>
                <a:gd name="T65" fmla="*/ 2675 h 5454"/>
                <a:gd name="T66" fmla="*/ 3582 w 3839"/>
                <a:gd name="T67" fmla="*/ 1920 h 5454"/>
                <a:gd name="T68" fmla="*/ 3373 w 3839"/>
                <a:gd name="T69" fmla="*/ 1111 h 5454"/>
                <a:gd name="T70" fmla="*/ 2819 w 3839"/>
                <a:gd name="T71" fmla="*/ 521 h 5454"/>
                <a:gd name="T72" fmla="*/ 2036 w 3839"/>
                <a:gd name="T73" fmla="*/ 259 h 5454"/>
                <a:gd name="T74" fmla="*/ 2474 w 3839"/>
                <a:gd name="T75" fmla="*/ 82 h 5454"/>
                <a:gd name="T76" fmla="*/ 3216 w 3839"/>
                <a:gd name="T77" fmla="*/ 503 h 5454"/>
                <a:gd name="T78" fmla="*/ 3700 w 3839"/>
                <a:gd name="T79" fmla="*/ 1200 h 5454"/>
                <a:gd name="T80" fmla="*/ 3833 w 3839"/>
                <a:gd name="T81" fmla="*/ 2059 h 5454"/>
                <a:gd name="T82" fmla="*/ 3604 w 3839"/>
                <a:gd name="T83" fmla="*/ 2841 h 5454"/>
                <a:gd name="T84" fmla="*/ 3112 w 3839"/>
                <a:gd name="T85" fmla="*/ 3465 h 5454"/>
                <a:gd name="T86" fmla="*/ 2835 w 3839"/>
                <a:gd name="T87" fmla="*/ 4115 h 5454"/>
                <a:gd name="T88" fmla="*/ 2765 w 3839"/>
                <a:gd name="T89" fmla="*/ 5063 h 5454"/>
                <a:gd name="T90" fmla="*/ 2424 w 3839"/>
                <a:gd name="T91" fmla="*/ 5404 h 5454"/>
                <a:gd name="T92" fmla="*/ 1493 w 3839"/>
                <a:gd name="T93" fmla="*/ 5430 h 5454"/>
                <a:gd name="T94" fmla="*/ 1111 w 3839"/>
                <a:gd name="T95" fmla="*/ 5137 h 5454"/>
                <a:gd name="T96" fmla="*/ 1017 w 3839"/>
                <a:gd name="T97" fmla="*/ 4222 h 5454"/>
                <a:gd name="T98" fmla="*/ 730 w 3839"/>
                <a:gd name="T99" fmla="*/ 3481 h 5454"/>
                <a:gd name="T100" fmla="*/ 214 w 3839"/>
                <a:gd name="T101" fmla="*/ 2803 h 5454"/>
                <a:gd name="T102" fmla="*/ 0 w 3839"/>
                <a:gd name="T103" fmla="*/ 1992 h 5454"/>
                <a:gd name="T104" fmla="*/ 168 w 3839"/>
                <a:gd name="T105" fmla="*/ 1138 h 5454"/>
                <a:gd name="T106" fmla="*/ 686 w 3839"/>
                <a:gd name="T107" fmla="*/ 459 h 5454"/>
                <a:gd name="T108" fmla="*/ 1448 w 3839"/>
                <a:gd name="T109" fmla="*/ 60 h 5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839" h="5454">
                  <a:moveTo>
                    <a:pt x="1278" y="4609"/>
                  </a:moveTo>
                  <a:lnTo>
                    <a:pt x="1278" y="4814"/>
                  </a:lnTo>
                  <a:lnTo>
                    <a:pt x="1284" y="4882"/>
                  </a:lnTo>
                  <a:lnTo>
                    <a:pt x="1302" y="4948"/>
                  </a:lnTo>
                  <a:lnTo>
                    <a:pt x="1332" y="5008"/>
                  </a:lnTo>
                  <a:lnTo>
                    <a:pt x="1370" y="5061"/>
                  </a:lnTo>
                  <a:lnTo>
                    <a:pt x="1416" y="5107"/>
                  </a:lnTo>
                  <a:lnTo>
                    <a:pt x="1470" y="5145"/>
                  </a:lnTo>
                  <a:lnTo>
                    <a:pt x="1529" y="5173"/>
                  </a:lnTo>
                  <a:lnTo>
                    <a:pt x="1593" y="5191"/>
                  </a:lnTo>
                  <a:lnTo>
                    <a:pt x="1663" y="5199"/>
                  </a:lnTo>
                  <a:lnTo>
                    <a:pt x="2175" y="5199"/>
                  </a:lnTo>
                  <a:lnTo>
                    <a:pt x="2243" y="5191"/>
                  </a:lnTo>
                  <a:lnTo>
                    <a:pt x="2309" y="5173"/>
                  </a:lnTo>
                  <a:lnTo>
                    <a:pt x="2368" y="5145"/>
                  </a:lnTo>
                  <a:lnTo>
                    <a:pt x="2422" y="5107"/>
                  </a:lnTo>
                  <a:lnTo>
                    <a:pt x="2468" y="5061"/>
                  </a:lnTo>
                  <a:lnTo>
                    <a:pt x="2506" y="5008"/>
                  </a:lnTo>
                  <a:lnTo>
                    <a:pt x="2536" y="4948"/>
                  </a:lnTo>
                  <a:lnTo>
                    <a:pt x="2552" y="4882"/>
                  </a:lnTo>
                  <a:lnTo>
                    <a:pt x="2560" y="4814"/>
                  </a:lnTo>
                  <a:lnTo>
                    <a:pt x="2560" y="4609"/>
                  </a:lnTo>
                  <a:lnTo>
                    <a:pt x="1278" y="4609"/>
                  </a:lnTo>
                  <a:close/>
                  <a:moveTo>
                    <a:pt x="1790" y="2560"/>
                  </a:moveTo>
                  <a:lnTo>
                    <a:pt x="1790" y="4354"/>
                  </a:lnTo>
                  <a:lnTo>
                    <a:pt x="2048" y="4354"/>
                  </a:lnTo>
                  <a:lnTo>
                    <a:pt x="2048" y="2560"/>
                  </a:lnTo>
                  <a:lnTo>
                    <a:pt x="1790" y="2560"/>
                  </a:lnTo>
                  <a:close/>
                  <a:moveTo>
                    <a:pt x="2430" y="2047"/>
                  </a:moveTo>
                  <a:lnTo>
                    <a:pt x="2396" y="2053"/>
                  </a:lnTo>
                  <a:lnTo>
                    <a:pt x="2366" y="2065"/>
                  </a:lnTo>
                  <a:lnTo>
                    <a:pt x="2341" y="2085"/>
                  </a:lnTo>
                  <a:lnTo>
                    <a:pt x="2321" y="2111"/>
                  </a:lnTo>
                  <a:lnTo>
                    <a:pt x="2307" y="2143"/>
                  </a:lnTo>
                  <a:lnTo>
                    <a:pt x="2303" y="2177"/>
                  </a:lnTo>
                  <a:lnTo>
                    <a:pt x="2307" y="2211"/>
                  </a:lnTo>
                  <a:lnTo>
                    <a:pt x="2321" y="2241"/>
                  </a:lnTo>
                  <a:lnTo>
                    <a:pt x="2341" y="2267"/>
                  </a:lnTo>
                  <a:lnTo>
                    <a:pt x="2366" y="2287"/>
                  </a:lnTo>
                  <a:lnTo>
                    <a:pt x="2396" y="2301"/>
                  </a:lnTo>
                  <a:lnTo>
                    <a:pt x="2430" y="2305"/>
                  </a:lnTo>
                  <a:lnTo>
                    <a:pt x="2464" y="2301"/>
                  </a:lnTo>
                  <a:lnTo>
                    <a:pt x="2496" y="2287"/>
                  </a:lnTo>
                  <a:lnTo>
                    <a:pt x="2522" y="2267"/>
                  </a:lnTo>
                  <a:lnTo>
                    <a:pt x="2542" y="2241"/>
                  </a:lnTo>
                  <a:lnTo>
                    <a:pt x="2554" y="2211"/>
                  </a:lnTo>
                  <a:lnTo>
                    <a:pt x="2560" y="2177"/>
                  </a:lnTo>
                  <a:lnTo>
                    <a:pt x="2554" y="2143"/>
                  </a:lnTo>
                  <a:lnTo>
                    <a:pt x="2542" y="2111"/>
                  </a:lnTo>
                  <a:lnTo>
                    <a:pt x="2522" y="2085"/>
                  </a:lnTo>
                  <a:lnTo>
                    <a:pt x="2496" y="2065"/>
                  </a:lnTo>
                  <a:lnTo>
                    <a:pt x="2464" y="2053"/>
                  </a:lnTo>
                  <a:lnTo>
                    <a:pt x="2430" y="2047"/>
                  </a:lnTo>
                  <a:close/>
                  <a:moveTo>
                    <a:pt x="1406" y="2047"/>
                  </a:moveTo>
                  <a:lnTo>
                    <a:pt x="1372" y="2053"/>
                  </a:lnTo>
                  <a:lnTo>
                    <a:pt x="1342" y="2065"/>
                  </a:lnTo>
                  <a:lnTo>
                    <a:pt x="1316" y="2085"/>
                  </a:lnTo>
                  <a:lnTo>
                    <a:pt x="1296" y="2111"/>
                  </a:lnTo>
                  <a:lnTo>
                    <a:pt x="1284" y="2143"/>
                  </a:lnTo>
                  <a:lnTo>
                    <a:pt x="1278" y="2177"/>
                  </a:lnTo>
                  <a:lnTo>
                    <a:pt x="1284" y="2211"/>
                  </a:lnTo>
                  <a:lnTo>
                    <a:pt x="1296" y="2241"/>
                  </a:lnTo>
                  <a:lnTo>
                    <a:pt x="1316" y="2267"/>
                  </a:lnTo>
                  <a:lnTo>
                    <a:pt x="1342" y="2287"/>
                  </a:lnTo>
                  <a:lnTo>
                    <a:pt x="1372" y="2301"/>
                  </a:lnTo>
                  <a:lnTo>
                    <a:pt x="1406" y="2305"/>
                  </a:lnTo>
                  <a:lnTo>
                    <a:pt x="1442" y="2301"/>
                  </a:lnTo>
                  <a:lnTo>
                    <a:pt x="1471" y="2287"/>
                  </a:lnTo>
                  <a:lnTo>
                    <a:pt x="1497" y="2267"/>
                  </a:lnTo>
                  <a:lnTo>
                    <a:pt x="1517" y="2241"/>
                  </a:lnTo>
                  <a:lnTo>
                    <a:pt x="1529" y="2211"/>
                  </a:lnTo>
                  <a:lnTo>
                    <a:pt x="1535" y="2177"/>
                  </a:lnTo>
                  <a:lnTo>
                    <a:pt x="1529" y="2143"/>
                  </a:lnTo>
                  <a:lnTo>
                    <a:pt x="1517" y="2111"/>
                  </a:lnTo>
                  <a:lnTo>
                    <a:pt x="1497" y="2085"/>
                  </a:lnTo>
                  <a:lnTo>
                    <a:pt x="1471" y="2065"/>
                  </a:lnTo>
                  <a:lnTo>
                    <a:pt x="1442" y="2053"/>
                  </a:lnTo>
                  <a:lnTo>
                    <a:pt x="1406" y="2047"/>
                  </a:lnTo>
                  <a:close/>
                  <a:moveTo>
                    <a:pt x="1890" y="255"/>
                  </a:moveTo>
                  <a:lnTo>
                    <a:pt x="1747" y="265"/>
                  </a:lnTo>
                  <a:lnTo>
                    <a:pt x="1605" y="285"/>
                  </a:lnTo>
                  <a:lnTo>
                    <a:pt x="1470" y="319"/>
                  </a:lnTo>
                  <a:lnTo>
                    <a:pt x="1336" y="363"/>
                  </a:lnTo>
                  <a:lnTo>
                    <a:pt x="1208" y="419"/>
                  </a:lnTo>
                  <a:lnTo>
                    <a:pt x="1087" y="485"/>
                  </a:lnTo>
                  <a:lnTo>
                    <a:pt x="971" y="560"/>
                  </a:lnTo>
                  <a:lnTo>
                    <a:pt x="862" y="644"/>
                  </a:lnTo>
                  <a:lnTo>
                    <a:pt x="758" y="736"/>
                  </a:lnTo>
                  <a:lnTo>
                    <a:pt x="664" y="837"/>
                  </a:lnTo>
                  <a:lnTo>
                    <a:pt x="579" y="945"/>
                  </a:lnTo>
                  <a:lnTo>
                    <a:pt x="501" y="1061"/>
                  </a:lnTo>
                  <a:lnTo>
                    <a:pt x="433" y="1180"/>
                  </a:lnTo>
                  <a:lnTo>
                    <a:pt x="375" y="1308"/>
                  </a:lnTo>
                  <a:lnTo>
                    <a:pt x="327" y="1439"/>
                  </a:lnTo>
                  <a:lnTo>
                    <a:pt x="291" y="1575"/>
                  </a:lnTo>
                  <a:lnTo>
                    <a:pt x="268" y="1715"/>
                  </a:lnTo>
                  <a:lnTo>
                    <a:pt x="256" y="1858"/>
                  </a:lnTo>
                  <a:lnTo>
                    <a:pt x="256" y="1996"/>
                  </a:lnTo>
                  <a:lnTo>
                    <a:pt x="268" y="2129"/>
                  </a:lnTo>
                  <a:lnTo>
                    <a:pt x="290" y="2263"/>
                  </a:lnTo>
                  <a:lnTo>
                    <a:pt x="321" y="2392"/>
                  </a:lnTo>
                  <a:lnTo>
                    <a:pt x="365" y="2518"/>
                  </a:lnTo>
                  <a:lnTo>
                    <a:pt x="419" y="2641"/>
                  </a:lnTo>
                  <a:lnTo>
                    <a:pt x="483" y="2759"/>
                  </a:lnTo>
                  <a:lnTo>
                    <a:pt x="555" y="2873"/>
                  </a:lnTo>
                  <a:lnTo>
                    <a:pt x="638" y="2980"/>
                  </a:lnTo>
                  <a:lnTo>
                    <a:pt x="730" y="3082"/>
                  </a:lnTo>
                  <a:lnTo>
                    <a:pt x="832" y="3192"/>
                  </a:lnTo>
                  <a:lnTo>
                    <a:pt x="923" y="3309"/>
                  </a:lnTo>
                  <a:lnTo>
                    <a:pt x="1005" y="3429"/>
                  </a:lnTo>
                  <a:lnTo>
                    <a:pt x="1077" y="3552"/>
                  </a:lnTo>
                  <a:lnTo>
                    <a:pt x="1137" y="3680"/>
                  </a:lnTo>
                  <a:lnTo>
                    <a:pt x="1186" y="3810"/>
                  </a:lnTo>
                  <a:lnTo>
                    <a:pt x="1226" y="3943"/>
                  </a:lnTo>
                  <a:lnTo>
                    <a:pt x="1256" y="4079"/>
                  </a:lnTo>
                  <a:lnTo>
                    <a:pt x="1272" y="4214"/>
                  </a:lnTo>
                  <a:lnTo>
                    <a:pt x="1278" y="4352"/>
                  </a:lnTo>
                  <a:lnTo>
                    <a:pt x="1278" y="4354"/>
                  </a:lnTo>
                  <a:lnTo>
                    <a:pt x="1535" y="4354"/>
                  </a:lnTo>
                  <a:lnTo>
                    <a:pt x="1535" y="2560"/>
                  </a:lnTo>
                  <a:lnTo>
                    <a:pt x="1406" y="2560"/>
                  </a:lnTo>
                  <a:lnTo>
                    <a:pt x="1338" y="2554"/>
                  </a:lnTo>
                  <a:lnTo>
                    <a:pt x="1272" y="2536"/>
                  </a:lnTo>
                  <a:lnTo>
                    <a:pt x="1212" y="2508"/>
                  </a:lnTo>
                  <a:lnTo>
                    <a:pt x="1159" y="2470"/>
                  </a:lnTo>
                  <a:lnTo>
                    <a:pt x="1113" y="2424"/>
                  </a:lnTo>
                  <a:lnTo>
                    <a:pt x="1075" y="2370"/>
                  </a:lnTo>
                  <a:lnTo>
                    <a:pt x="1047" y="2311"/>
                  </a:lnTo>
                  <a:lnTo>
                    <a:pt x="1029" y="2245"/>
                  </a:lnTo>
                  <a:lnTo>
                    <a:pt x="1023" y="2177"/>
                  </a:lnTo>
                  <a:lnTo>
                    <a:pt x="1029" y="2107"/>
                  </a:lnTo>
                  <a:lnTo>
                    <a:pt x="1047" y="2041"/>
                  </a:lnTo>
                  <a:lnTo>
                    <a:pt x="1075" y="1982"/>
                  </a:lnTo>
                  <a:lnTo>
                    <a:pt x="1113" y="1930"/>
                  </a:lnTo>
                  <a:lnTo>
                    <a:pt x="1159" y="1882"/>
                  </a:lnTo>
                  <a:lnTo>
                    <a:pt x="1212" y="1844"/>
                  </a:lnTo>
                  <a:lnTo>
                    <a:pt x="1272" y="1816"/>
                  </a:lnTo>
                  <a:lnTo>
                    <a:pt x="1338" y="1798"/>
                  </a:lnTo>
                  <a:lnTo>
                    <a:pt x="1406" y="1792"/>
                  </a:lnTo>
                  <a:lnTo>
                    <a:pt x="1475" y="1798"/>
                  </a:lnTo>
                  <a:lnTo>
                    <a:pt x="1541" y="1816"/>
                  </a:lnTo>
                  <a:lnTo>
                    <a:pt x="1601" y="1844"/>
                  </a:lnTo>
                  <a:lnTo>
                    <a:pt x="1655" y="1882"/>
                  </a:lnTo>
                  <a:lnTo>
                    <a:pt x="1701" y="1930"/>
                  </a:lnTo>
                  <a:lnTo>
                    <a:pt x="1739" y="1982"/>
                  </a:lnTo>
                  <a:lnTo>
                    <a:pt x="1766" y="2041"/>
                  </a:lnTo>
                  <a:lnTo>
                    <a:pt x="1784" y="2107"/>
                  </a:lnTo>
                  <a:lnTo>
                    <a:pt x="1790" y="2177"/>
                  </a:lnTo>
                  <a:lnTo>
                    <a:pt x="1784" y="2243"/>
                  </a:lnTo>
                  <a:lnTo>
                    <a:pt x="1768" y="2305"/>
                  </a:lnTo>
                  <a:lnTo>
                    <a:pt x="2069" y="2305"/>
                  </a:lnTo>
                  <a:lnTo>
                    <a:pt x="2052" y="2243"/>
                  </a:lnTo>
                  <a:lnTo>
                    <a:pt x="2048" y="2177"/>
                  </a:lnTo>
                  <a:lnTo>
                    <a:pt x="2054" y="2107"/>
                  </a:lnTo>
                  <a:lnTo>
                    <a:pt x="2071" y="2041"/>
                  </a:lnTo>
                  <a:lnTo>
                    <a:pt x="2099" y="1982"/>
                  </a:lnTo>
                  <a:lnTo>
                    <a:pt x="2137" y="1930"/>
                  </a:lnTo>
                  <a:lnTo>
                    <a:pt x="2183" y="1882"/>
                  </a:lnTo>
                  <a:lnTo>
                    <a:pt x="2237" y="1844"/>
                  </a:lnTo>
                  <a:lnTo>
                    <a:pt x="2297" y="1816"/>
                  </a:lnTo>
                  <a:lnTo>
                    <a:pt x="2362" y="1798"/>
                  </a:lnTo>
                  <a:lnTo>
                    <a:pt x="2430" y="1792"/>
                  </a:lnTo>
                  <a:lnTo>
                    <a:pt x="2500" y="1798"/>
                  </a:lnTo>
                  <a:lnTo>
                    <a:pt x="2566" y="1816"/>
                  </a:lnTo>
                  <a:lnTo>
                    <a:pt x="2626" y="1844"/>
                  </a:lnTo>
                  <a:lnTo>
                    <a:pt x="2677" y="1882"/>
                  </a:lnTo>
                  <a:lnTo>
                    <a:pt x="2725" y="1930"/>
                  </a:lnTo>
                  <a:lnTo>
                    <a:pt x="2763" y="1982"/>
                  </a:lnTo>
                  <a:lnTo>
                    <a:pt x="2791" y="2041"/>
                  </a:lnTo>
                  <a:lnTo>
                    <a:pt x="2809" y="2107"/>
                  </a:lnTo>
                  <a:lnTo>
                    <a:pt x="2815" y="2177"/>
                  </a:lnTo>
                  <a:lnTo>
                    <a:pt x="2809" y="2245"/>
                  </a:lnTo>
                  <a:lnTo>
                    <a:pt x="2791" y="2311"/>
                  </a:lnTo>
                  <a:lnTo>
                    <a:pt x="2763" y="2370"/>
                  </a:lnTo>
                  <a:lnTo>
                    <a:pt x="2725" y="2424"/>
                  </a:lnTo>
                  <a:lnTo>
                    <a:pt x="2677" y="2470"/>
                  </a:lnTo>
                  <a:lnTo>
                    <a:pt x="2626" y="2508"/>
                  </a:lnTo>
                  <a:lnTo>
                    <a:pt x="2566" y="2536"/>
                  </a:lnTo>
                  <a:lnTo>
                    <a:pt x="2500" y="2554"/>
                  </a:lnTo>
                  <a:lnTo>
                    <a:pt x="2430" y="2560"/>
                  </a:lnTo>
                  <a:lnTo>
                    <a:pt x="2303" y="2560"/>
                  </a:lnTo>
                  <a:lnTo>
                    <a:pt x="2303" y="4354"/>
                  </a:lnTo>
                  <a:lnTo>
                    <a:pt x="2560" y="4354"/>
                  </a:lnTo>
                  <a:lnTo>
                    <a:pt x="2560" y="4350"/>
                  </a:lnTo>
                  <a:lnTo>
                    <a:pt x="2564" y="4210"/>
                  </a:lnTo>
                  <a:lnTo>
                    <a:pt x="2582" y="4073"/>
                  </a:lnTo>
                  <a:lnTo>
                    <a:pt x="2610" y="3939"/>
                  </a:lnTo>
                  <a:lnTo>
                    <a:pt x="2648" y="3806"/>
                  </a:lnTo>
                  <a:lnTo>
                    <a:pt x="2697" y="3676"/>
                  </a:lnTo>
                  <a:lnTo>
                    <a:pt x="2755" y="3552"/>
                  </a:lnTo>
                  <a:lnTo>
                    <a:pt x="2825" y="3431"/>
                  </a:lnTo>
                  <a:lnTo>
                    <a:pt x="2905" y="3313"/>
                  </a:lnTo>
                  <a:lnTo>
                    <a:pt x="2994" y="3204"/>
                  </a:lnTo>
                  <a:lnTo>
                    <a:pt x="3092" y="3098"/>
                  </a:lnTo>
                  <a:lnTo>
                    <a:pt x="3184" y="3000"/>
                  </a:lnTo>
                  <a:lnTo>
                    <a:pt x="3265" y="2897"/>
                  </a:lnTo>
                  <a:lnTo>
                    <a:pt x="3337" y="2789"/>
                  </a:lnTo>
                  <a:lnTo>
                    <a:pt x="3401" y="2675"/>
                  </a:lnTo>
                  <a:lnTo>
                    <a:pt x="3457" y="2558"/>
                  </a:lnTo>
                  <a:lnTo>
                    <a:pt x="3501" y="2436"/>
                  </a:lnTo>
                  <a:lnTo>
                    <a:pt x="3537" y="2311"/>
                  </a:lnTo>
                  <a:lnTo>
                    <a:pt x="3562" y="2183"/>
                  </a:lnTo>
                  <a:lnTo>
                    <a:pt x="3578" y="2053"/>
                  </a:lnTo>
                  <a:lnTo>
                    <a:pt x="3582" y="1920"/>
                  </a:lnTo>
                  <a:lnTo>
                    <a:pt x="3576" y="1774"/>
                  </a:lnTo>
                  <a:lnTo>
                    <a:pt x="3558" y="1633"/>
                  </a:lnTo>
                  <a:lnTo>
                    <a:pt x="3529" y="1495"/>
                  </a:lnTo>
                  <a:lnTo>
                    <a:pt x="3487" y="1362"/>
                  </a:lnTo>
                  <a:lnTo>
                    <a:pt x="3435" y="1234"/>
                  </a:lnTo>
                  <a:lnTo>
                    <a:pt x="3373" y="1111"/>
                  </a:lnTo>
                  <a:lnTo>
                    <a:pt x="3301" y="995"/>
                  </a:lnTo>
                  <a:lnTo>
                    <a:pt x="3222" y="885"/>
                  </a:lnTo>
                  <a:lnTo>
                    <a:pt x="3132" y="782"/>
                  </a:lnTo>
                  <a:lnTo>
                    <a:pt x="3036" y="686"/>
                  </a:lnTo>
                  <a:lnTo>
                    <a:pt x="2931" y="598"/>
                  </a:lnTo>
                  <a:lnTo>
                    <a:pt x="2819" y="521"/>
                  </a:lnTo>
                  <a:lnTo>
                    <a:pt x="2701" y="451"/>
                  </a:lnTo>
                  <a:lnTo>
                    <a:pt x="2578" y="391"/>
                  </a:lnTo>
                  <a:lnTo>
                    <a:pt x="2448" y="341"/>
                  </a:lnTo>
                  <a:lnTo>
                    <a:pt x="2315" y="303"/>
                  </a:lnTo>
                  <a:lnTo>
                    <a:pt x="2177" y="275"/>
                  </a:lnTo>
                  <a:lnTo>
                    <a:pt x="2036" y="259"/>
                  </a:lnTo>
                  <a:lnTo>
                    <a:pt x="1890" y="255"/>
                  </a:lnTo>
                  <a:close/>
                  <a:moveTo>
                    <a:pt x="1886" y="0"/>
                  </a:moveTo>
                  <a:lnTo>
                    <a:pt x="2038" y="2"/>
                  </a:lnTo>
                  <a:lnTo>
                    <a:pt x="2187" y="18"/>
                  </a:lnTo>
                  <a:lnTo>
                    <a:pt x="2333" y="44"/>
                  </a:lnTo>
                  <a:lnTo>
                    <a:pt x="2474" y="82"/>
                  </a:lnTo>
                  <a:lnTo>
                    <a:pt x="2612" y="128"/>
                  </a:lnTo>
                  <a:lnTo>
                    <a:pt x="2743" y="186"/>
                  </a:lnTo>
                  <a:lnTo>
                    <a:pt x="2871" y="251"/>
                  </a:lnTo>
                  <a:lnTo>
                    <a:pt x="2992" y="327"/>
                  </a:lnTo>
                  <a:lnTo>
                    <a:pt x="3106" y="411"/>
                  </a:lnTo>
                  <a:lnTo>
                    <a:pt x="3216" y="503"/>
                  </a:lnTo>
                  <a:lnTo>
                    <a:pt x="3315" y="602"/>
                  </a:lnTo>
                  <a:lnTo>
                    <a:pt x="3409" y="710"/>
                  </a:lnTo>
                  <a:lnTo>
                    <a:pt x="3495" y="824"/>
                  </a:lnTo>
                  <a:lnTo>
                    <a:pt x="3572" y="943"/>
                  </a:lnTo>
                  <a:lnTo>
                    <a:pt x="3640" y="1069"/>
                  </a:lnTo>
                  <a:lnTo>
                    <a:pt x="3700" y="1200"/>
                  </a:lnTo>
                  <a:lnTo>
                    <a:pt x="3748" y="1336"/>
                  </a:lnTo>
                  <a:lnTo>
                    <a:pt x="3788" y="1475"/>
                  </a:lnTo>
                  <a:lnTo>
                    <a:pt x="3816" y="1621"/>
                  </a:lnTo>
                  <a:lnTo>
                    <a:pt x="3833" y="1768"/>
                  </a:lnTo>
                  <a:lnTo>
                    <a:pt x="3839" y="1920"/>
                  </a:lnTo>
                  <a:lnTo>
                    <a:pt x="3833" y="2059"/>
                  </a:lnTo>
                  <a:lnTo>
                    <a:pt x="3820" y="2197"/>
                  </a:lnTo>
                  <a:lnTo>
                    <a:pt x="3796" y="2331"/>
                  </a:lnTo>
                  <a:lnTo>
                    <a:pt x="3762" y="2464"/>
                  </a:lnTo>
                  <a:lnTo>
                    <a:pt x="3718" y="2594"/>
                  </a:lnTo>
                  <a:lnTo>
                    <a:pt x="3666" y="2719"/>
                  </a:lnTo>
                  <a:lnTo>
                    <a:pt x="3604" y="2841"/>
                  </a:lnTo>
                  <a:lnTo>
                    <a:pt x="3535" y="2956"/>
                  </a:lnTo>
                  <a:lnTo>
                    <a:pt x="3455" y="3070"/>
                  </a:lnTo>
                  <a:lnTo>
                    <a:pt x="3369" y="3178"/>
                  </a:lnTo>
                  <a:lnTo>
                    <a:pt x="3273" y="3279"/>
                  </a:lnTo>
                  <a:lnTo>
                    <a:pt x="3188" y="3369"/>
                  </a:lnTo>
                  <a:lnTo>
                    <a:pt x="3112" y="3465"/>
                  </a:lnTo>
                  <a:lnTo>
                    <a:pt x="3044" y="3564"/>
                  </a:lnTo>
                  <a:lnTo>
                    <a:pt x="2984" y="3668"/>
                  </a:lnTo>
                  <a:lnTo>
                    <a:pt x="2933" y="3776"/>
                  </a:lnTo>
                  <a:lnTo>
                    <a:pt x="2891" y="3885"/>
                  </a:lnTo>
                  <a:lnTo>
                    <a:pt x="2859" y="3999"/>
                  </a:lnTo>
                  <a:lnTo>
                    <a:pt x="2835" y="4115"/>
                  </a:lnTo>
                  <a:lnTo>
                    <a:pt x="2819" y="4232"/>
                  </a:lnTo>
                  <a:lnTo>
                    <a:pt x="2815" y="4350"/>
                  </a:lnTo>
                  <a:lnTo>
                    <a:pt x="2815" y="4814"/>
                  </a:lnTo>
                  <a:lnTo>
                    <a:pt x="2809" y="4900"/>
                  </a:lnTo>
                  <a:lnTo>
                    <a:pt x="2793" y="4984"/>
                  </a:lnTo>
                  <a:lnTo>
                    <a:pt x="2765" y="5063"/>
                  </a:lnTo>
                  <a:lnTo>
                    <a:pt x="2727" y="5137"/>
                  </a:lnTo>
                  <a:lnTo>
                    <a:pt x="2681" y="5205"/>
                  </a:lnTo>
                  <a:lnTo>
                    <a:pt x="2628" y="5267"/>
                  </a:lnTo>
                  <a:lnTo>
                    <a:pt x="2566" y="5321"/>
                  </a:lnTo>
                  <a:lnTo>
                    <a:pt x="2498" y="5366"/>
                  </a:lnTo>
                  <a:lnTo>
                    <a:pt x="2424" y="5404"/>
                  </a:lnTo>
                  <a:lnTo>
                    <a:pt x="2345" y="5430"/>
                  </a:lnTo>
                  <a:lnTo>
                    <a:pt x="2261" y="5448"/>
                  </a:lnTo>
                  <a:lnTo>
                    <a:pt x="2175" y="5454"/>
                  </a:lnTo>
                  <a:lnTo>
                    <a:pt x="1663" y="5454"/>
                  </a:lnTo>
                  <a:lnTo>
                    <a:pt x="1575" y="5448"/>
                  </a:lnTo>
                  <a:lnTo>
                    <a:pt x="1493" y="5430"/>
                  </a:lnTo>
                  <a:lnTo>
                    <a:pt x="1414" y="5404"/>
                  </a:lnTo>
                  <a:lnTo>
                    <a:pt x="1340" y="5366"/>
                  </a:lnTo>
                  <a:lnTo>
                    <a:pt x="1272" y="5321"/>
                  </a:lnTo>
                  <a:lnTo>
                    <a:pt x="1210" y="5267"/>
                  </a:lnTo>
                  <a:lnTo>
                    <a:pt x="1157" y="5205"/>
                  </a:lnTo>
                  <a:lnTo>
                    <a:pt x="1111" y="5137"/>
                  </a:lnTo>
                  <a:lnTo>
                    <a:pt x="1073" y="5063"/>
                  </a:lnTo>
                  <a:lnTo>
                    <a:pt x="1045" y="4984"/>
                  </a:lnTo>
                  <a:lnTo>
                    <a:pt x="1029" y="4900"/>
                  </a:lnTo>
                  <a:lnTo>
                    <a:pt x="1023" y="4814"/>
                  </a:lnTo>
                  <a:lnTo>
                    <a:pt x="1023" y="4352"/>
                  </a:lnTo>
                  <a:lnTo>
                    <a:pt x="1017" y="4222"/>
                  </a:lnTo>
                  <a:lnTo>
                    <a:pt x="997" y="4093"/>
                  </a:lnTo>
                  <a:lnTo>
                    <a:pt x="967" y="3965"/>
                  </a:lnTo>
                  <a:lnTo>
                    <a:pt x="925" y="3839"/>
                  </a:lnTo>
                  <a:lnTo>
                    <a:pt x="872" y="3716"/>
                  </a:lnTo>
                  <a:lnTo>
                    <a:pt x="806" y="3596"/>
                  </a:lnTo>
                  <a:lnTo>
                    <a:pt x="730" y="3481"/>
                  </a:lnTo>
                  <a:lnTo>
                    <a:pt x="644" y="3367"/>
                  </a:lnTo>
                  <a:lnTo>
                    <a:pt x="547" y="3261"/>
                  </a:lnTo>
                  <a:lnTo>
                    <a:pt x="449" y="3154"/>
                  </a:lnTo>
                  <a:lnTo>
                    <a:pt x="361" y="3042"/>
                  </a:lnTo>
                  <a:lnTo>
                    <a:pt x="284" y="2925"/>
                  </a:lnTo>
                  <a:lnTo>
                    <a:pt x="214" y="2803"/>
                  </a:lnTo>
                  <a:lnTo>
                    <a:pt x="152" y="2675"/>
                  </a:lnTo>
                  <a:lnTo>
                    <a:pt x="102" y="2546"/>
                  </a:lnTo>
                  <a:lnTo>
                    <a:pt x="62" y="2412"/>
                  </a:lnTo>
                  <a:lnTo>
                    <a:pt x="30" y="2275"/>
                  </a:lnTo>
                  <a:lnTo>
                    <a:pt x="10" y="2135"/>
                  </a:lnTo>
                  <a:lnTo>
                    <a:pt x="0" y="1992"/>
                  </a:lnTo>
                  <a:lnTo>
                    <a:pt x="0" y="1848"/>
                  </a:lnTo>
                  <a:lnTo>
                    <a:pt x="10" y="1699"/>
                  </a:lnTo>
                  <a:lnTo>
                    <a:pt x="34" y="1553"/>
                  </a:lnTo>
                  <a:lnTo>
                    <a:pt x="68" y="1412"/>
                  </a:lnTo>
                  <a:lnTo>
                    <a:pt x="114" y="1272"/>
                  </a:lnTo>
                  <a:lnTo>
                    <a:pt x="168" y="1138"/>
                  </a:lnTo>
                  <a:lnTo>
                    <a:pt x="234" y="1011"/>
                  </a:lnTo>
                  <a:lnTo>
                    <a:pt x="307" y="887"/>
                  </a:lnTo>
                  <a:lnTo>
                    <a:pt x="391" y="770"/>
                  </a:lnTo>
                  <a:lnTo>
                    <a:pt x="481" y="658"/>
                  </a:lnTo>
                  <a:lnTo>
                    <a:pt x="581" y="554"/>
                  </a:lnTo>
                  <a:lnTo>
                    <a:pt x="686" y="459"/>
                  </a:lnTo>
                  <a:lnTo>
                    <a:pt x="800" y="369"/>
                  </a:lnTo>
                  <a:lnTo>
                    <a:pt x="917" y="289"/>
                  </a:lnTo>
                  <a:lnTo>
                    <a:pt x="1043" y="218"/>
                  </a:lnTo>
                  <a:lnTo>
                    <a:pt x="1173" y="156"/>
                  </a:lnTo>
                  <a:lnTo>
                    <a:pt x="1308" y="102"/>
                  </a:lnTo>
                  <a:lnTo>
                    <a:pt x="1448" y="60"/>
                  </a:lnTo>
                  <a:lnTo>
                    <a:pt x="1589" y="28"/>
                  </a:lnTo>
                  <a:lnTo>
                    <a:pt x="1737" y="8"/>
                  </a:lnTo>
                  <a:lnTo>
                    <a:pt x="1886"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29" name="Freeform 17">
              <a:extLst>
                <a:ext uri="{FF2B5EF4-FFF2-40B4-BE49-F238E27FC236}">
                  <a16:creationId xmlns:a16="http://schemas.microsoft.com/office/drawing/2014/main" id="{0CD28D15-B0C9-4DD0-8819-C679D8EE254E}"/>
                </a:ext>
              </a:extLst>
            </p:cNvPr>
            <p:cNvSpPr/>
            <p:nvPr/>
          </p:nvSpPr>
          <p:spPr bwMode="auto">
            <a:xfrm>
              <a:off x="2545016" y="644103"/>
              <a:ext cx="204788" cy="671513"/>
            </a:xfrm>
            <a:custGeom>
              <a:avLst/>
              <a:gdLst>
                <a:gd name="T0" fmla="*/ 128 w 258"/>
                <a:gd name="T1" fmla="*/ 0 h 845"/>
                <a:gd name="T2" fmla="*/ 162 w 258"/>
                <a:gd name="T3" fmla="*/ 6 h 845"/>
                <a:gd name="T4" fmla="*/ 194 w 258"/>
                <a:gd name="T5" fmla="*/ 18 h 845"/>
                <a:gd name="T6" fmla="*/ 220 w 258"/>
                <a:gd name="T7" fmla="*/ 38 h 845"/>
                <a:gd name="T8" fmla="*/ 240 w 258"/>
                <a:gd name="T9" fmla="*/ 64 h 845"/>
                <a:gd name="T10" fmla="*/ 252 w 258"/>
                <a:gd name="T11" fmla="*/ 94 h 845"/>
                <a:gd name="T12" fmla="*/ 258 w 258"/>
                <a:gd name="T13" fmla="*/ 128 h 845"/>
                <a:gd name="T14" fmla="*/ 258 w 258"/>
                <a:gd name="T15" fmla="*/ 718 h 845"/>
                <a:gd name="T16" fmla="*/ 252 w 258"/>
                <a:gd name="T17" fmla="*/ 751 h 845"/>
                <a:gd name="T18" fmla="*/ 240 w 258"/>
                <a:gd name="T19" fmla="*/ 781 h 845"/>
                <a:gd name="T20" fmla="*/ 220 w 258"/>
                <a:gd name="T21" fmla="*/ 807 h 845"/>
                <a:gd name="T22" fmla="*/ 194 w 258"/>
                <a:gd name="T23" fmla="*/ 827 h 845"/>
                <a:gd name="T24" fmla="*/ 162 w 258"/>
                <a:gd name="T25" fmla="*/ 841 h 845"/>
                <a:gd name="T26" fmla="*/ 128 w 258"/>
                <a:gd name="T27" fmla="*/ 845 h 845"/>
                <a:gd name="T28" fmla="*/ 94 w 258"/>
                <a:gd name="T29" fmla="*/ 841 h 845"/>
                <a:gd name="T30" fmla="*/ 64 w 258"/>
                <a:gd name="T31" fmla="*/ 827 h 845"/>
                <a:gd name="T32" fmla="*/ 38 w 258"/>
                <a:gd name="T33" fmla="*/ 807 h 845"/>
                <a:gd name="T34" fmla="*/ 18 w 258"/>
                <a:gd name="T35" fmla="*/ 781 h 845"/>
                <a:gd name="T36" fmla="*/ 4 w 258"/>
                <a:gd name="T37" fmla="*/ 751 h 845"/>
                <a:gd name="T38" fmla="*/ 0 w 258"/>
                <a:gd name="T39" fmla="*/ 718 h 845"/>
                <a:gd name="T40" fmla="*/ 0 w 258"/>
                <a:gd name="T41" fmla="*/ 128 h 845"/>
                <a:gd name="T42" fmla="*/ 4 w 258"/>
                <a:gd name="T43" fmla="*/ 94 h 845"/>
                <a:gd name="T44" fmla="*/ 18 w 258"/>
                <a:gd name="T45" fmla="*/ 64 h 845"/>
                <a:gd name="T46" fmla="*/ 38 w 258"/>
                <a:gd name="T47" fmla="*/ 38 h 845"/>
                <a:gd name="T48" fmla="*/ 64 w 258"/>
                <a:gd name="T49" fmla="*/ 18 h 845"/>
                <a:gd name="T50" fmla="*/ 94 w 258"/>
                <a:gd name="T51" fmla="*/ 6 h 845"/>
                <a:gd name="T52" fmla="*/ 128 w 258"/>
                <a:gd name="T53" fmla="*/ 0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8" h="845">
                  <a:moveTo>
                    <a:pt x="128" y="0"/>
                  </a:moveTo>
                  <a:lnTo>
                    <a:pt x="162" y="6"/>
                  </a:lnTo>
                  <a:lnTo>
                    <a:pt x="194" y="18"/>
                  </a:lnTo>
                  <a:lnTo>
                    <a:pt x="220" y="38"/>
                  </a:lnTo>
                  <a:lnTo>
                    <a:pt x="240" y="64"/>
                  </a:lnTo>
                  <a:lnTo>
                    <a:pt x="252" y="94"/>
                  </a:lnTo>
                  <a:lnTo>
                    <a:pt x="258" y="128"/>
                  </a:lnTo>
                  <a:lnTo>
                    <a:pt x="258" y="718"/>
                  </a:lnTo>
                  <a:lnTo>
                    <a:pt x="252" y="751"/>
                  </a:lnTo>
                  <a:lnTo>
                    <a:pt x="240" y="781"/>
                  </a:lnTo>
                  <a:lnTo>
                    <a:pt x="220" y="807"/>
                  </a:lnTo>
                  <a:lnTo>
                    <a:pt x="194" y="827"/>
                  </a:lnTo>
                  <a:lnTo>
                    <a:pt x="162" y="841"/>
                  </a:lnTo>
                  <a:lnTo>
                    <a:pt x="128" y="845"/>
                  </a:lnTo>
                  <a:lnTo>
                    <a:pt x="94" y="841"/>
                  </a:lnTo>
                  <a:lnTo>
                    <a:pt x="64" y="827"/>
                  </a:lnTo>
                  <a:lnTo>
                    <a:pt x="38" y="807"/>
                  </a:lnTo>
                  <a:lnTo>
                    <a:pt x="18" y="781"/>
                  </a:lnTo>
                  <a:lnTo>
                    <a:pt x="4" y="751"/>
                  </a:lnTo>
                  <a:lnTo>
                    <a:pt x="0" y="718"/>
                  </a:lnTo>
                  <a:lnTo>
                    <a:pt x="0" y="128"/>
                  </a:lnTo>
                  <a:lnTo>
                    <a:pt x="4" y="94"/>
                  </a:lnTo>
                  <a:lnTo>
                    <a:pt x="18" y="64"/>
                  </a:lnTo>
                  <a:lnTo>
                    <a:pt x="38" y="38"/>
                  </a:lnTo>
                  <a:lnTo>
                    <a:pt x="64" y="18"/>
                  </a:lnTo>
                  <a:lnTo>
                    <a:pt x="94" y="6"/>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0" name="Freeform 18">
              <a:extLst>
                <a:ext uri="{FF2B5EF4-FFF2-40B4-BE49-F238E27FC236}">
                  <a16:creationId xmlns:a16="http://schemas.microsoft.com/office/drawing/2014/main" id="{24D000C5-CFFA-41F3-8BAC-A1348A113BBD}"/>
                </a:ext>
              </a:extLst>
            </p:cNvPr>
            <p:cNvSpPr/>
            <p:nvPr/>
          </p:nvSpPr>
          <p:spPr bwMode="auto">
            <a:xfrm>
              <a:off x="3824541" y="1274341"/>
              <a:ext cx="490538" cy="490538"/>
            </a:xfrm>
            <a:custGeom>
              <a:avLst/>
              <a:gdLst>
                <a:gd name="T0" fmla="*/ 490 w 618"/>
                <a:gd name="T1" fmla="*/ 0 h 618"/>
                <a:gd name="T2" fmla="*/ 522 w 618"/>
                <a:gd name="T3" fmla="*/ 4 h 618"/>
                <a:gd name="T4" fmla="*/ 552 w 618"/>
                <a:gd name="T5" fmla="*/ 16 h 618"/>
                <a:gd name="T6" fmla="*/ 580 w 618"/>
                <a:gd name="T7" fmla="*/ 36 h 618"/>
                <a:gd name="T8" fmla="*/ 600 w 618"/>
                <a:gd name="T9" fmla="*/ 64 h 618"/>
                <a:gd name="T10" fmla="*/ 614 w 618"/>
                <a:gd name="T11" fmla="*/ 96 h 618"/>
                <a:gd name="T12" fmla="*/ 618 w 618"/>
                <a:gd name="T13" fmla="*/ 128 h 618"/>
                <a:gd name="T14" fmla="*/ 614 w 618"/>
                <a:gd name="T15" fmla="*/ 160 h 618"/>
                <a:gd name="T16" fmla="*/ 600 w 618"/>
                <a:gd name="T17" fmla="*/ 192 h 618"/>
                <a:gd name="T18" fmla="*/ 580 w 618"/>
                <a:gd name="T19" fmla="*/ 218 h 618"/>
                <a:gd name="T20" fmla="*/ 217 w 618"/>
                <a:gd name="T21" fmla="*/ 580 h 618"/>
                <a:gd name="T22" fmla="*/ 191 w 618"/>
                <a:gd name="T23" fmla="*/ 600 h 618"/>
                <a:gd name="T24" fmla="*/ 159 w 618"/>
                <a:gd name="T25" fmla="*/ 614 h 618"/>
                <a:gd name="T26" fmla="*/ 128 w 618"/>
                <a:gd name="T27" fmla="*/ 618 h 618"/>
                <a:gd name="T28" fmla="*/ 96 w 618"/>
                <a:gd name="T29" fmla="*/ 614 h 618"/>
                <a:gd name="T30" fmla="*/ 64 w 618"/>
                <a:gd name="T31" fmla="*/ 600 h 618"/>
                <a:gd name="T32" fmla="*/ 36 w 618"/>
                <a:gd name="T33" fmla="*/ 580 h 618"/>
                <a:gd name="T34" fmla="*/ 16 w 618"/>
                <a:gd name="T35" fmla="*/ 552 h 618"/>
                <a:gd name="T36" fmla="*/ 4 w 618"/>
                <a:gd name="T37" fmla="*/ 523 h 618"/>
                <a:gd name="T38" fmla="*/ 0 w 618"/>
                <a:gd name="T39" fmla="*/ 489 h 618"/>
                <a:gd name="T40" fmla="*/ 4 w 618"/>
                <a:gd name="T41" fmla="*/ 457 h 618"/>
                <a:gd name="T42" fmla="*/ 16 w 618"/>
                <a:gd name="T43" fmla="*/ 427 h 618"/>
                <a:gd name="T44" fmla="*/ 36 w 618"/>
                <a:gd name="T45" fmla="*/ 399 h 618"/>
                <a:gd name="T46" fmla="*/ 399 w 618"/>
                <a:gd name="T47" fmla="*/ 36 h 618"/>
                <a:gd name="T48" fmla="*/ 427 w 618"/>
                <a:gd name="T49" fmla="*/ 16 h 618"/>
                <a:gd name="T50" fmla="*/ 456 w 618"/>
                <a:gd name="T51" fmla="*/ 4 h 618"/>
                <a:gd name="T52" fmla="*/ 490 w 618"/>
                <a:gd name="T53"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18">
                  <a:moveTo>
                    <a:pt x="490" y="0"/>
                  </a:moveTo>
                  <a:lnTo>
                    <a:pt x="522" y="4"/>
                  </a:lnTo>
                  <a:lnTo>
                    <a:pt x="552" y="16"/>
                  </a:lnTo>
                  <a:lnTo>
                    <a:pt x="580" y="36"/>
                  </a:lnTo>
                  <a:lnTo>
                    <a:pt x="600" y="64"/>
                  </a:lnTo>
                  <a:lnTo>
                    <a:pt x="614" y="96"/>
                  </a:lnTo>
                  <a:lnTo>
                    <a:pt x="618" y="128"/>
                  </a:lnTo>
                  <a:lnTo>
                    <a:pt x="614" y="160"/>
                  </a:lnTo>
                  <a:lnTo>
                    <a:pt x="600" y="192"/>
                  </a:lnTo>
                  <a:lnTo>
                    <a:pt x="580" y="218"/>
                  </a:lnTo>
                  <a:lnTo>
                    <a:pt x="217" y="580"/>
                  </a:lnTo>
                  <a:lnTo>
                    <a:pt x="191" y="600"/>
                  </a:lnTo>
                  <a:lnTo>
                    <a:pt x="159" y="614"/>
                  </a:lnTo>
                  <a:lnTo>
                    <a:pt x="128" y="618"/>
                  </a:lnTo>
                  <a:lnTo>
                    <a:pt x="96" y="614"/>
                  </a:lnTo>
                  <a:lnTo>
                    <a:pt x="64" y="600"/>
                  </a:lnTo>
                  <a:lnTo>
                    <a:pt x="36" y="580"/>
                  </a:lnTo>
                  <a:lnTo>
                    <a:pt x="16" y="552"/>
                  </a:lnTo>
                  <a:lnTo>
                    <a:pt x="4" y="523"/>
                  </a:lnTo>
                  <a:lnTo>
                    <a:pt x="0" y="489"/>
                  </a:lnTo>
                  <a:lnTo>
                    <a:pt x="4" y="457"/>
                  </a:lnTo>
                  <a:lnTo>
                    <a:pt x="16" y="427"/>
                  </a:lnTo>
                  <a:lnTo>
                    <a:pt x="36" y="399"/>
                  </a:lnTo>
                  <a:lnTo>
                    <a:pt x="399" y="36"/>
                  </a:lnTo>
                  <a:lnTo>
                    <a:pt x="427" y="16"/>
                  </a:lnTo>
                  <a:lnTo>
                    <a:pt x="456" y="4"/>
                  </a:lnTo>
                  <a:lnTo>
                    <a:pt x="490"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1" name="Freeform 19">
              <a:extLst>
                <a:ext uri="{FF2B5EF4-FFF2-40B4-BE49-F238E27FC236}">
                  <a16:creationId xmlns:a16="http://schemas.microsoft.com/office/drawing/2014/main" id="{EA85B11B-5DAC-45FE-85E0-C3D03A0A9DD0}"/>
                </a:ext>
              </a:extLst>
            </p:cNvPr>
            <p:cNvSpPr/>
            <p:nvPr/>
          </p:nvSpPr>
          <p:spPr bwMode="auto">
            <a:xfrm>
              <a:off x="979741" y="1274341"/>
              <a:ext cx="490538" cy="490538"/>
            </a:xfrm>
            <a:custGeom>
              <a:avLst/>
              <a:gdLst>
                <a:gd name="T0" fmla="*/ 128 w 618"/>
                <a:gd name="T1" fmla="*/ 0 h 618"/>
                <a:gd name="T2" fmla="*/ 162 w 618"/>
                <a:gd name="T3" fmla="*/ 4 h 618"/>
                <a:gd name="T4" fmla="*/ 191 w 618"/>
                <a:gd name="T5" fmla="*/ 16 h 618"/>
                <a:gd name="T6" fmla="*/ 219 w 618"/>
                <a:gd name="T7" fmla="*/ 36 h 618"/>
                <a:gd name="T8" fmla="*/ 580 w 618"/>
                <a:gd name="T9" fmla="*/ 399 h 618"/>
                <a:gd name="T10" fmla="*/ 602 w 618"/>
                <a:gd name="T11" fmla="*/ 427 h 618"/>
                <a:gd name="T12" fmla="*/ 614 w 618"/>
                <a:gd name="T13" fmla="*/ 457 h 618"/>
                <a:gd name="T14" fmla="*/ 618 w 618"/>
                <a:gd name="T15" fmla="*/ 489 h 618"/>
                <a:gd name="T16" fmla="*/ 614 w 618"/>
                <a:gd name="T17" fmla="*/ 523 h 618"/>
                <a:gd name="T18" fmla="*/ 602 w 618"/>
                <a:gd name="T19" fmla="*/ 552 h 618"/>
                <a:gd name="T20" fmla="*/ 580 w 618"/>
                <a:gd name="T21" fmla="*/ 580 h 618"/>
                <a:gd name="T22" fmla="*/ 554 w 618"/>
                <a:gd name="T23" fmla="*/ 600 h 618"/>
                <a:gd name="T24" fmla="*/ 522 w 618"/>
                <a:gd name="T25" fmla="*/ 614 h 618"/>
                <a:gd name="T26" fmla="*/ 490 w 618"/>
                <a:gd name="T27" fmla="*/ 618 h 618"/>
                <a:gd name="T28" fmla="*/ 459 w 618"/>
                <a:gd name="T29" fmla="*/ 614 h 618"/>
                <a:gd name="T30" fmla="*/ 427 w 618"/>
                <a:gd name="T31" fmla="*/ 600 h 618"/>
                <a:gd name="T32" fmla="*/ 401 w 618"/>
                <a:gd name="T33" fmla="*/ 580 h 618"/>
                <a:gd name="T34" fmla="*/ 38 w 618"/>
                <a:gd name="T35" fmla="*/ 218 h 618"/>
                <a:gd name="T36" fmla="*/ 16 w 618"/>
                <a:gd name="T37" fmla="*/ 192 h 618"/>
                <a:gd name="T38" fmla="*/ 4 w 618"/>
                <a:gd name="T39" fmla="*/ 160 h 618"/>
                <a:gd name="T40" fmla="*/ 0 w 618"/>
                <a:gd name="T41" fmla="*/ 128 h 618"/>
                <a:gd name="T42" fmla="*/ 4 w 618"/>
                <a:gd name="T43" fmla="*/ 96 h 618"/>
                <a:gd name="T44" fmla="*/ 16 w 618"/>
                <a:gd name="T45" fmla="*/ 64 h 618"/>
                <a:gd name="T46" fmla="*/ 38 w 618"/>
                <a:gd name="T47" fmla="*/ 36 h 618"/>
                <a:gd name="T48" fmla="*/ 66 w 618"/>
                <a:gd name="T49" fmla="*/ 16 h 618"/>
                <a:gd name="T50" fmla="*/ 96 w 618"/>
                <a:gd name="T51" fmla="*/ 4 h 618"/>
                <a:gd name="T52" fmla="*/ 128 w 618"/>
                <a:gd name="T53"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18">
                  <a:moveTo>
                    <a:pt x="128" y="0"/>
                  </a:moveTo>
                  <a:lnTo>
                    <a:pt x="162" y="4"/>
                  </a:lnTo>
                  <a:lnTo>
                    <a:pt x="191" y="16"/>
                  </a:lnTo>
                  <a:lnTo>
                    <a:pt x="219" y="36"/>
                  </a:lnTo>
                  <a:lnTo>
                    <a:pt x="580" y="399"/>
                  </a:lnTo>
                  <a:lnTo>
                    <a:pt x="602" y="427"/>
                  </a:lnTo>
                  <a:lnTo>
                    <a:pt x="614" y="457"/>
                  </a:lnTo>
                  <a:lnTo>
                    <a:pt x="618" y="489"/>
                  </a:lnTo>
                  <a:lnTo>
                    <a:pt x="614" y="523"/>
                  </a:lnTo>
                  <a:lnTo>
                    <a:pt x="602" y="552"/>
                  </a:lnTo>
                  <a:lnTo>
                    <a:pt x="580" y="580"/>
                  </a:lnTo>
                  <a:lnTo>
                    <a:pt x="554" y="600"/>
                  </a:lnTo>
                  <a:lnTo>
                    <a:pt x="522" y="614"/>
                  </a:lnTo>
                  <a:lnTo>
                    <a:pt x="490" y="618"/>
                  </a:lnTo>
                  <a:lnTo>
                    <a:pt x="459" y="614"/>
                  </a:lnTo>
                  <a:lnTo>
                    <a:pt x="427" y="600"/>
                  </a:lnTo>
                  <a:lnTo>
                    <a:pt x="401" y="580"/>
                  </a:lnTo>
                  <a:lnTo>
                    <a:pt x="38" y="218"/>
                  </a:lnTo>
                  <a:lnTo>
                    <a:pt x="16" y="192"/>
                  </a:lnTo>
                  <a:lnTo>
                    <a:pt x="4" y="160"/>
                  </a:lnTo>
                  <a:lnTo>
                    <a:pt x="0" y="128"/>
                  </a:lnTo>
                  <a:lnTo>
                    <a:pt x="4" y="96"/>
                  </a:lnTo>
                  <a:lnTo>
                    <a:pt x="16" y="64"/>
                  </a:lnTo>
                  <a:lnTo>
                    <a:pt x="38" y="36"/>
                  </a:lnTo>
                  <a:lnTo>
                    <a:pt x="66" y="16"/>
                  </a:lnTo>
                  <a:lnTo>
                    <a:pt x="96" y="4"/>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2" name="Freeform 20">
              <a:extLst>
                <a:ext uri="{FF2B5EF4-FFF2-40B4-BE49-F238E27FC236}">
                  <a16:creationId xmlns:a16="http://schemas.microsoft.com/office/drawing/2014/main" id="{3F73C869-BA85-40D2-B180-7A8C2E7DDC85}"/>
                </a:ext>
              </a:extLst>
            </p:cNvPr>
            <p:cNvSpPr/>
            <p:nvPr/>
          </p:nvSpPr>
          <p:spPr bwMode="auto">
            <a:xfrm>
              <a:off x="4373816" y="2738016"/>
              <a:ext cx="611188" cy="203200"/>
            </a:xfrm>
            <a:custGeom>
              <a:avLst/>
              <a:gdLst>
                <a:gd name="T0" fmla="*/ 129 w 769"/>
                <a:gd name="T1" fmla="*/ 0 h 257"/>
                <a:gd name="T2" fmla="*/ 641 w 769"/>
                <a:gd name="T3" fmla="*/ 0 h 257"/>
                <a:gd name="T4" fmla="*/ 675 w 769"/>
                <a:gd name="T5" fmla="*/ 6 h 257"/>
                <a:gd name="T6" fmla="*/ 705 w 769"/>
                <a:gd name="T7" fmla="*/ 18 h 257"/>
                <a:gd name="T8" fmla="*/ 731 w 769"/>
                <a:gd name="T9" fmla="*/ 38 h 257"/>
                <a:gd name="T10" fmla="*/ 751 w 769"/>
                <a:gd name="T11" fmla="*/ 64 h 257"/>
                <a:gd name="T12" fmla="*/ 763 w 769"/>
                <a:gd name="T13" fmla="*/ 96 h 257"/>
                <a:gd name="T14" fmla="*/ 769 w 769"/>
                <a:gd name="T15" fmla="*/ 130 h 257"/>
                <a:gd name="T16" fmla="*/ 763 w 769"/>
                <a:gd name="T17" fmla="*/ 164 h 257"/>
                <a:gd name="T18" fmla="*/ 751 w 769"/>
                <a:gd name="T19" fmla="*/ 194 h 257"/>
                <a:gd name="T20" fmla="*/ 731 w 769"/>
                <a:gd name="T21" fmla="*/ 219 h 257"/>
                <a:gd name="T22" fmla="*/ 705 w 769"/>
                <a:gd name="T23" fmla="*/ 239 h 257"/>
                <a:gd name="T24" fmla="*/ 675 w 769"/>
                <a:gd name="T25" fmla="*/ 253 h 257"/>
                <a:gd name="T26" fmla="*/ 641 w 769"/>
                <a:gd name="T27" fmla="*/ 257 h 257"/>
                <a:gd name="T28" fmla="*/ 129 w 769"/>
                <a:gd name="T29" fmla="*/ 257 h 257"/>
                <a:gd name="T30" fmla="*/ 95 w 769"/>
                <a:gd name="T31" fmla="*/ 253 h 257"/>
                <a:gd name="T32" fmla="*/ 63 w 769"/>
                <a:gd name="T33" fmla="*/ 239 h 257"/>
                <a:gd name="T34" fmla="*/ 37 w 769"/>
                <a:gd name="T35" fmla="*/ 219 h 257"/>
                <a:gd name="T36" fmla="*/ 18 w 769"/>
                <a:gd name="T37" fmla="*/ 194 h 257"/>
                <a:gd name="T38" fmla="*/ 6 w 769"/>
                <a:gd name="T39" fmla="*/ 164 h 257"/>
                <a:gd name="T40" fmla="*/ 0 w 769"/>
                <a:gd name="T41" fmla="*/ 130 h 257"/>
                <a:gd name="T42" fmla="*/ 6 w 769"/>
                <a:gd name="T43" fmla="*/ 96 h 257"/>
                <a:gd name="T44" fmla="*/ 18 w 769"/>
                <a:gd name="T45" fmla="*/ 64 h 257"/>
                <a:gd name="T46" fmla="*/ 37 w 769"/>
                <a:gd name="T47" fmla="*/ 38 h 257"/>
                <a:gd name="T48" fmla="*/ 63 w 769"/>
                <a:gd name="T49" fmla="*/ 18 h 257"/>
                <a:gd name="T50" fmla="*/ 95 w 769"/>
                <a:gd name="T51" fmla="*/ 6 h 257"/>
                <a:gd name="T52" fmla="*/ 129 w 769"/>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9" h="257">
                  <a:moveTo>
                    <a:pt x="129" y="0"/>
                  </a:moveTo>
                  <a:lnTo>
                    <a:pt x="641" y="0"/>
                  </a:lnTo>
                  <a:lnTo>
                    <a:pt x="675" y="6"/>
                  </a:lnTo>
                  <a:lnTo>
                    <a:pt x="705" y="18"/>
                  </a:lnTo>
                  <a:lnTo>
                    <a:pt x="731" y="38"/>
                  </a:lnTo>
                  <a:lnTo>
                    <a:pt x="751" y="64"/>
                  </a:lnTo>
                  <a:lnTo>
                    <a:pt x="763" y="96"/>
                  </a:lnTo>
                  <a:lnTo>
                    <a:pt x="769" y="130"/>
                  </a:lnTo>
                  <a:lnTo>
                    <a:pt x="763" y="164"/>
                  </a:lnTo>
                  <a:lnTo>
                    <a:pt x="751" y="194"/>
                  </a:lnTo>
                  <a:lnTo>
                    <a:pt x="731" y="219"/>
                  </a:lnTo>
                  <a:lnTo>
                    <a:pt x="705" y="239"/>
                  </a:lnTo>
                  <a:lnTo>
                    <a:pt x="675" y="253"/>
                  </a:lnTo>
                  <a:lnTo>
                    <a:pt x="641" y="257"/>
                  </a:lnTo>
                  <a:lnTo>
                    <a:pt x="129" y="257"/>
                  </a:lnTo>
                  <a:lnTo>
                    <a:pt x="95" y="253"/>
                  </a:lnTo>
                  <a:lnTo>
                    <a:pt x="63" y="239"/>
                  </a:lnTo>
                  <a:lnTo>
                    <a:pt x="37" y="219"/>
                  </a:lnTo>
                  <a:lnTo>
                    <a:pt x="18" y="194"/>
                  </a:lnTo>
                  <a:lnTo>
                    <a:pt x="6" y="164"/>
                  </a:lnTo>
                  <a:lnTo>
                    <a:pt x="0" y="130"/>
                  </a:lnTo>
                  <a:lnTo>
                    <a:pt x="6" y="96"/>
                  </a:lnTo>
                  <a:lnTo>
                    <a:pt x="18" y="64"/>
                  </a:lnTo>
                  <a:lnTo>
                    <a:pt x="37" y="38"/>
                  </a:lnTo>
                  <a:lnTo>
                    <a:pt x="63" y="18"/>
                  </a:lnTo>
                  <a:lnTo>
                    <a:pt x="95" y="6"/>
                  </a:lnTo>
                  <a:lnTo>
                    <a:pt x="12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3" name="Freeform 21">
              <a:extLst>
                <a:ext uri="{FF2B5EF4-FFF2-40B4-BE49-F238E27FC236}">
                  <a16:creationId xmlns:a16="http://schemas.microsoft.com/office/drawing/2014/main" id="{3184FDE6-A8A0-4F22-AF45-4C2ABC8DC0A6}"/>
                </a:ext>
              </a:extLst>
            </p:cNvPr>
            <p:cNvSpPr/>
            <p:nvPr/>
          </p:nvSpPr>
          <p:spPr bwMode="auto">
            <a:xfrm>
              <a:off x="309816" y="2738016"/>
              <a:ext cx="609600" cy="203200"/>
            </a:xfrm>
            <a:custGeom>
              <a:avLst/>
              <a:gdLst>
                <a:gd name="T0" fmla="*/ 128 w 767"/>
                <a:gd name="T1" fmla="*/ 0 h 257"/>
                <a:gd name="T2" fmla="*/ 640 w 767"/>
                <a:gd name="T3" fmla="*/ 0 h 257"/>
                <a:gd name="T4" fmla="*/ 674 w 767"/>
                <a:gd name="T5" fmla="*/ 6 h 257"/>
                <a:gd name="T6" fmla="*/ 706 w 767"/>
                <a:gd name="T7" fmla="*/ 18 h 257"/>
                <a:gd name="T8" fmla="*/ 731 w 767"/>
                <a:gd name="T9" fmla="*/ 38 h 257"/>
                <a:gd name="T10" fmla="*/ 751 w 767"/>
                <a:gd name="T11" fmla="*/ 64 h 257"/>
                <a:gd name="T12" fmla="*/ 763 w 767"/>
                <a:gd name="T13" fmla="*/ 96 h 257"/>
                <a:gd name="T14" fmla="*/ 767 w 767"/>
                <a:gd name="T15" fmla="*/ 130 h 257"/>
                <a:gd name="T16" fmla="*/ 763 w 767"/>
                <a:gd name="T17" fmla="*/ 164 h 257"/>
                <a:gd name="T18" fmla="*/ 751 w 767"/>
                <a:gd name="T19" fmla="*/ 194 h 257"/>
                <a:gd name="T20" fmla="*/ 731 w 767"/>
                <a:gd name="T21" fmla="*/ 219 h 257"/>
                <a:gd name="T22" fmla="*/ 706 w 767"/>
                <a:gd name="T23" fmla="*/ 239 h 257"/>
                <a:gd name="T24" fmla="*/ 674 w 767"/>
                <a:gd name="T25" fmla="*/ 253 h 257"/>
                <a:gd name="T26" fmla="*/ 640 w 767"/>
                <a:gd name="T27" fmla="*/ 257 h 257"/>
                <a:gd name="T28" fmla="*/ 128 w 767"/>
                <a:gd name="T29" fmla="*/ 257 h 257"/>
                <a:gd name="T30" fmla="*/ 94 w 767"/>
                <a:gd name="T31" fmla="*/ 253 h 257"/>
                <a:gd name="T32" fmla="*/ 64 w 767"/>
                <a:gd name="T33" fmla="*/ 239 h 257"/>
                <a:gd name="T34" fmla="*/ 38 w 767"/>
                <a:gd name="T35" fmla="*/ 219 h 257"/>
                <a:gd name="T36" fmla="*/ 18 w 767"/>
                <a:gd name="T37" fmla="*/ 194 h 257"/>
                <a:gd name="T38" fmla="*/ 4 w 767"/>
                <a:gd name="T39" fmla="*/ 164 h 257"/>
                <a:gd name="T40" fmla="*/ 0 w 767"/>
                <a:gd name="T41" fmla="*/ 130 h 257"/>
                <a:gd name="T42" fmla="*/ 4 w 767"/>
                <a:gd name="T43" fmla="*/ 96 h 257"/>
                <a:gd name="T44" fmla="*/ 18 w 767"/>
                <a:gd name="T45" fmla="*/ 64 h 257"/>
                <a:gd name="T46" fmla="*/ 38 w 767"/>
                <a:gd name="T47" fmla="*/ 38 h 257"/>
                <a:gd name="T48" fmla="*/ 64 w 767"/>
                <a:gd name="T49" fmla="*/ 18 h 257"/>
                <a:gd name="T50" fmla="*/ 94 w 767"/>
                <a:gd name="T51" fmla="*/ 6 h 257"/>
                <a:gd name="T52" fmla="*/ 128 w 767"/>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7" h="257">
                  <a:moveTo>
                    <a:pt x="128" y="0"/>
                  </a:moveTo>
                  <a:lnTo>
                    <a:pt x="640" y="0"/>
                  </a:lnTo>
                  <a:lnTo>
                    <a:pt x="674" y="6"/>
                  </a:lnTo>
                  <a:lnTo>
                    <a:pt x="706" y="18"/>
                  </a:lnTo>
                  <a:lnTo>
                    <a:pt x="731" y="38"/>
                  </a:lnTo>
                  <a:lnTo>
                    <a:pt x="751" y="64"/>
                  </a:lnTo>
                  <a:lnTo>
                    <a:pt x="763" y="96"/>
                  </a:lnTo>
                  <a:lnTo>
                    <a:pt x="767" y="130"/>
                  </a:lnTo>
                  <a:lnTo>
                    <a:pt x="763" y="164"/>
                  </a:lnTo>
                  <a:lnTo>
                    <a:pt x="751" y="194"/>
                  </a:lnTo>
                  <a:lnTo>
                    <a:pt x="731" y="219"/>
                  </a:lnTo>
                  <a:lnTo>
                    <a:pt x="706" y="239"/>
                  </a:lnTo>
                  <a:lnTo>
                    <a:pt x="674" y="253"/>
                  </a:lnTo>
                  <a:lnTo>
                    <a:pt x="640" y="257"/>
                  </a:lnTo>
                  <a:lnTo>
                    <a:pt x="128" y="257"/>
                  </a:lnTo>
                  <a:lnTo>
                    <a:pt x="94" y="253"/>
                  </a:lnTo>
                  <a:lnTo>
                    <a:pt x="64" y="239"/>
                  </a:lnTo>
                  <a:lnTo>
                    <a:pt x="38" y="219"/>
                  </a:lnTo>
                  <a:lnTo>
                    <a:pt x="18" y="194"/>
                  </a:lnTo>
                  <a:lnTo>
                    <a:pt x="4" y="164"/>
                  </a:lnTo>
                  <a:lnTo>
                    <a:pt x="0" y="130"/>
                  </a:lnTo>
                  <a:lnTo>
                    <a:pt x="4" y="96"/>
                  </a:lnTo>
                  <a:lnTo>
                    <a:pt x="18" y="64"/>
                  </a:lnTo>
                  <a:lnTo>
                    <a:pt x="38" y="38"/>
                  </a:lnTo>
                  <a:lnTo>
                    <a:pt x="64" y="18"/>
                  </a:lnTo>
                  <a:lnTo>
                    <a:pt x="94" y="6"/>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34" name="Группа 65">
            <a:extLst>
              <a:ext uri="{FF2B5EF4-FFF2-40B4-BE49-F238E27FC236}">
                <a16:creationId xmlns:a16="http://schemas.microsoft.com/office/drawing/2014/main" id="{2D80377E-7FAF-4B2D-86EF-5C250651A248}"/>
              </a:ext>
            </a:extLst>
          </p:cNvPr>
          <p:cNvGrpSpPr/>
          <p:nvPr userDrawn="1"/>
        </p:nvGrpSpPr>
        <p:grpSpPr>
          <a:xfrm>
            <a:off x="6327392" y="3118679"/>
            <a:ext cx="473567" cy="448155"/>
            <a:chOff x="654050" y="1270000"/>
            <a:chExt cx="5207001" cy="4927601"/>
          </a:xfrm>
          <a:solidFill>
            <a:schemeClr val="accent1"/>
          </a:solidFill>
        </p:grpSpPr>
        <p:sp>
          <p:nvSpPr>
            <p:cNvPr id="35" name="Freeform 26">
              <a:extLst>
                <a:ext uri="{FF2B5EF4-FFF2-40B4-BE49-F238E27FC236}">
                  <a16:creationId xmlns:a16="http://schemas.microsoft.com/office/drawing/2014/main" id="{CAE17D36-893D-499D-9BB5-255702D1C07A}"/>
                </a:ext>
              </a:extLst>
            </p:cNvPr>
            <p:cNvSpPr/>
            <p:nvPr/>
          </p:nvSpPr>
          <p:spPr bwMode="auto">
            <a:xfrm>
              <a:off x="1893888" y="4214813"/>
              <a:ext cx="203200" cy="204788"/>
            </a:xfrm>
            <a:custGeom>
              <a:avLst/>
              <a:gdLst>
                <a:gd name="T0" fmla="*/ 129 w 257"/>
                <a:gd name="T1" fmla="*/ 0 h 257"/>
                <a:gd name="T2" fmla="*/ 161 w 257"/>
                <a:gd name="T3" fmla="*/ 4 h 257"/>
                <a:gd name="T4" fmla="*/ 193 w 257"/>
                <a:gd name="T5" fmla="*/ 16 h 257"/>
                <a:gd name="T6" fmla="*/ 219 w 257"/>
                <a:gd name="T7" fmla="*/ 36 h 257"/>
                <a:gd name="T8" fmla="*/ 239 w 257"/>
                <a:gd name="T9" fmla="*/ 64 h 257"/>
                <a:gd name="T10" fmla="*/ 253 w 257"/>
                <a:gd name="T11" fmla="*/ 95 h 257"/>
                <a:gd name="T12" fmla="*/ 257 w 257"/>
                <a:gd name="T13" fmla="*/ 129 h 257"/>
                <a:gd name="T14" fmla="*/ 253 w 257"/>
                <a:gd name="T15" fmla="*/ 161 h 257"/>
                <a:gd name="T16" fmla="*/ 241 w 257"/>
                <a:gd name="T17" fmla="*/ 191 h 257"/>
                <a:gd name="T18" fmla="*/ 221 w 257"/>
                <a:gd name="T19" fmla="*/ 219 h 257"/>
                <a:gd name="T20" fmla="*/ 193 w 257"/>
                <a:gd name="T21" fmla="*/ 239 h 257"/>
                <a:gd name="T22" fmla="*/ 161 w 257"/>
                <a:gd name="T23" fmla="*/ 253 h 257"/>
                <a:gd name="T24" fmla="*/ 127 w 257"/>
                <a:gd name="T25" fmla="*/ 257 h 257"/>
                <a:gd name="T26" fmla="*/ 95 w 257"/>
                <a:gd name="T27" fmla="*/ 251 h 257"/>
                <a:gd name="T28" fmla="*/ 66 w 257"/>
                <a:gd name="T29" fmla="*/ 239 h 257"/>
                <a:gd name="T30" fmla="*/ 40 w 257"/>
                <a:gd name="T31" fmla="*/ 219 h 257"/>
                <a:gd name="T32" fmla="*/ 18 w 257"/>
                <a:gd name="T33" fmla="*/ 191 h 257"/>
                <a:gd name="T34" fmla="*/ 4 w 257"/>
                <a:gd name="T35" fmla="*/ 161 h 257"/>
                <a:gd name="T36" fmla="*/ 0 w 257"/>
                <a:gd name="T37" fmla="*/ 127 h 257"/>
                <a:gd name="T38" fmla="*/ 6 w 257"/>
                <a:gd name="T39" fmla="*/ 95 h 257"/>
                <a:gd name="T40" fmla="*/ 18 w 257"/>
                <a:gd name="T41" fmla="*/ 64 h 257"/>
                <a:gd name="T42" fmla="*/ 38 w 257"/>
                <a:gd name="T43" fmla="*/ 38 h 257"/>
                <a:gd name="T44" fmla="*/ 66 w 257"/>
                <a:gd name="T45" fmla="*/ 18 h 257"/>
                <a:gd name="T46" fmla="*/ 95 w 257"/>
                <a:gd name="T47" fmla="*/ 4 h 257"/>
                <a:gd name="T48" fmla="*/ 129 w 257"/>
                <a:gd name="T49"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7" h="257">
                  <a:moveTo>
                    <a:pt x="129" y="0"/>
                  </a:moveTo>
                  <a:lnTo>
                    <a:pt x="161" y="4"/>
                  </a:lnTo>
                  <a:lnTo>
                    <a:pt x="193" y="16"/>
                  </a:lnTo>
                  <a:lnTo>
                    <a:pt x="219" y="36"/>
                  </a:lnTo>
                  <a:lnTo>
                    <a:pt x="239" y="64"/>
                  </a:lnTo>
                  <a:lnTo>
                    <a:pt x="253" y="95"/>
                  </a:lnTo>
                  <a:lnTo>
                    <a:pt x="257" y="129"/>
                  </a:lnTo>
                  <a:lnTo>
                    <a:pt x="253" y="161"/>
                  </a:lnTo>
                  <a:lnTo>
                    <a:pt x="241" y="191"/>
                  </a:lnTo>
                  <a:lnTo>
                    <a:pt x="221" y="219"/>
                  </a:lnTo>
                  <a:lnTo>
                    <a:pt x="193" y="239"/>
                  </a:lnTo>
                  <a:lnTo>
                    <a:pt x="161" y="253"/>
                  </a:lnTo>
                  <a:lnTo>
                    <a:pt x="127" y="257"/>
                  </a:lnTo>
                  <a:lnTo>
                    <a:pt x="95" y="251"/>
                  </a:lnTo>
                  <a:lnTo>
                    <a:pt x="66" y="239"/>
                  </a:lnTo>
                  <a:lnTo>
                    <a:pt x="40" y="219"/>
                  </a:lnTo>
                  <a:lnTo>
                    <a:pt x="18" y="191"/>
                  </a:lnTo>
                  <a:lnTo>
                    <a:pt x="4" y="161"/>
                  </a:lnTo>
                  <a:lnTo>
                    <a:pt x="0" y="127"/>
                  </a:lnTo>
                  <a:lnTo>
                    <a:pt x="6" y="95"/>
                  </a:lnTo>
                  <a:lnTo>
                    <a:pt x="18" y="64"/>
                  </a:lnTo>
                  <a:lnTo>
                    <a:pt x="38" y="38"/>
                  </a:lnTo>
                  <a:lnTo>
                    <a:pt x="66" y="18"/>
                  </a:lnTo>
                  <a:lnTo>
                    <a:pt x="95" y="4"/>
                  </a:lnTo>
                  <a:lnTo>
                    <a:pt x="12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6" name="Freeform 27">
              <a:extLst>
                <a:ext uri="{FF2B5EF4-FFF2-40B4-BE49-F238E27FC236}">
                  <a16:creationId xmlns:a16="http://schemas.microsoft.com/office/drawing/2014/main" id="{5C45B6BE-01FF-4CBD-A17C-BC58E4D085B5}"/>
                </a:ext>
              </a:extLst>
            </p:cNvPr>
            <p:cNvSpPr>
              <a:spLocks noEditPoints="1"/>
            </p:cNvSpPr>
            <p:nvPr/>
          </p:nvSpPr>
          <p:spPr bwMode="auto">
            <a:xfrm>
              <a:off x="654050" y="1497013"/>
              <a:ext cx="4292600" cy="4700588"/>
            </a:xfrm>
            <a:custGeom>
              <a:avLst/>
              <a:gdLst>
                <a:gd name="T0" fmla="*/ 2163 w 5408"/>
                <a:gd name="T1" fmla="*/ 5614 h 5922"/>
                <a:gd name="T2" fmla="*/ 2400 w 5408"/>
                <a:gd name="T3" fmla="*/ 5653 h 5922"/>
                <a:gd name="T4" fmla="*/ 2567 w 5408"/>
                <a:gd name="T5" fmla="*/ 5476 h 5922"/>
                <a:gd name="T6" fmla="*/ 2541 w 5408"/>
                <a:gd name="T7" fmla="*/ 5279 h 5922"/>
                <a:gd name="T8" fmla="*/ 2541 w 5408"/>
                <a:gd name="T9" fmla="*/ 5281 h 5922"/>
                <a:gd name="T10" fmla="*/ 2529 w 5408"/>
                <a:gd name="T11" fmla="*/ 5261 h 5922"/>
                <a:gd name="T12" fmla="*/ 2479 w 5408"/>
                <a:gd name="T13" fmla="*/ 5176 h 5922"/>
                <a:gd name="T14" fmla="*/ 2364 w 5408"/>
                <a:gd name="T15" fmla="*/ 4973 h 5922"/>
                <a:gd name="T16" fmla="*/ 2153 w 5408"/>
                <a:gd name="T17" fmla="*/ 4611 h 5922"/>
                <a:gd name="T18" fmla="*/ 2344 w 5408"/>
                <a:gd name="T19" fmla="*/ 3916 h 5922"/>
                <a:gd name="T20" fmla="*/ 1576 w 5408"/>
                <a:gd name="T21" fmla="*/ 2583 h 5922"/>
                <a:gd name="T22" fmla="*/ 362 w 5408"/>
                <a:gd name="T23" fmla="*/ 3363 h 5922"/>
                <a:gd name="T24" fmla="*/ 257 w 5408"/>
                <a:gd name="T25" fmla="*/ 3715 h 5922"/>
                <a:gd name="T26" fmla="*/ 386 w 5408"/>
                <a:gd name="T27" fmla="*/ 4103 h 5922"/>
                <a:gd name="T28" fmla="*/ 694 w 5408"/>
                <a:gd name="T29" fmla="*/ 4322 h 5922"/>
                <a:gd name="T30" fmla="*/ 1070 w 5408"/>
                <a:gd name="T31" fmla="*/ 4332 h 5922"/>
                <a:gd name="T32" fmla="*/ 4769 w 5408"/>
                <a:gd name="T33" fmla="*/ 1242 h 5922"/>
                <a:gd name="T34" fmla="*/ 3209 w 5408"/>
                <a:gd name="T35" fmla="*/ 593 h 5922"/>
                <a:gd name="T36" fmla="*/ 3536 w 5408"/>
                <a:gd name="T37" fmla="*/ 257 h 5922"/>
                <a:gd name="T38" fmla="*/ 3442 w 5408"/>
                <a:gd name="T39" fmla="*/ 295 h 5922"/>
                <a:gd name="T40" fmla="*/ 3404 w 5408"/>
                <a:gd name="T41" fmla="*/ 345 h 5922"/>
                <a:gd name="T42" fmla="*/ 5002 w 5408"/>
                <a:gd name="T43" fmla="*/ 3099 h 5922"/>
                <a:gd name="T44" fmla="*/ 5117 w 5408"/>
                <a:gd name="T45" fmla="*/ 3055 h 5922"/>
                <a:gd name="T46" fmla="*/ 5135 w 5408"/>
                <a:gd name="T47" fmla="*/ 2902 h 5922"/>
                <a:gd name="T48" fmla="*/ 3566 w 5408"/>
                <a:gd name="T49" fmla="*/ 261 h 5922"/>
                <a:gd name="T50" fmla="*/ 3595 w 5408"/>
                <a:gd name="T51" fmla="*/ 6 h 5922"/>
                <a:gd name="T52" fmla="*/ 3834 w 5408"/>
                <a:gd name="T53" fmla="*/ 146 h 5922"/>
                <a:gd name="T54" fmla="*/ 4901 w 5408"/>
                <a:gd name="T55" fmla="*/ 997 h 5922"/>
                <a:gd name="T56" fmla="*/ 5225 w 5408"/>
                <a:gd name="T57" fmla="*/ 1558 h 5922"/>
                <a:gd name="T58" fmla="*/ 5384 w 5408"/>
                <a:gd name="T59" fmla="*/ 2832 h 5922"/>
                <a:gd name="T60" fmla="*/ 5374 w 5408"/>
                <a:gd name="T61" fmla="*/ 3124 h 5922"/>
                <a:gd name="T62" fmla="*/ 5167 w 5408"/>
                <a:gd name="T63" fmla="*/ 3323 h 5922"/>
                <a:gd name="T64" fmla="*/ 4453 w 5408"/>
                <a:gd name="T65" fmla="*/ 3467 h 5922"/>
                <a:gd name="T66" fmla="*/ 3693 w 5408"/>
                <a:gd name="T67" fmla="*/ 3616 h 5922"/>
                <a:gd name="T68" fmla="*/ 3176 w 5408"/>
                <a:gd name="T69" fmla="*/ 3717 h 5922"/>
                <a:gd name="T70" fmla="*/ 2853 w 5408"/>
                <a:gd name="T71" fmla="*/ 3781 h 5922"/>
                <a:gd name="T72" fmla="*/ 2680 w 5408"/>
                <a:gd name="T73" fmla="*/ 3815 h 5922"/>
                <a:gd name="T74" fmla="*/ 2608 w 5408"/>
                <a:gd name="T75" fmla="*/ 3829 h 5922"/>
                <a:gd name="T76" fmla="*/ 2758 w 5408"/>
                <a:gd name="T77" fmla="*/ 4119 h 5922"/>
                <a:gd name="T78" fmla="*/ 2738 w 5408"/>
                <a:gd name="T79" fmla="*/ 4275 h 5922"/>
                <a:gd name="T80" fmla="*/ 2815 w 5408"/>
                <a:gd name="T81" fmla="*/ 5281 h 5922"/>
                <a:gd name="T82" fmla="*/ 2794 w 5408"/>
                <a:gd name="T83" fmla="*/ 5604 h 5922"/>
                <a:gd name="T84" fmla="*/ 2575 w 5408"/>
                <a:gd name="T85" fmla="*/ 5852 h 5922"/>
                <a:gd name="T86" fmla="*/ 2248 w 5408"/>
                <a:gd name="T87" fmla="*/ 5916 h 5922"/>
                <a:gd name="T88" fmla="*/ 1958 w 5408"/>
                <a:gd name="T89" fmla="*/ 5773 h 5922"/>
                <a:gd name="T90" fmla="*/ 1053 w 5408"/>
                <a:gd name="T91" fmla="*/ 4599 h 5922"/>
                <a:gd name="T92" fmla="*/ 607 w 5408"/>
                <a:gd name="T93" fmla="*/ 4563 h 5922"/>
                <a:gd name="T94" fmla="*/ 231 w 5408"/>
                <a:gd name="T95" fmla="*/ 4316 h 5922"/>
                <a:gd name="T96" fmla="*/ 18 w 5408"/>
                <a:gd name="T97" fmla="*/ 3894 h 5922"/>
                <a:gd name="T98" fmla="*/ 44 w 5408"/>
                <a:gd name="T99" fmla="*/ 3439 h 5922"/>
                <a:gd name="T100" fmla="*/ 292 w 5408"/>
                <a:gd name="T101" fmla="*/ 3053 h 5922"/>
                <a:gd name="T102" fmla="*/ 3249 w 5408"/>
                <a:gd name="T103" fmla="*/ 126 h 5922"/>
                <a:gd name="T104" fmla="*/ 3534 w 5408"/>
                <a:gd name="T105" fmla="*/ 0 h 5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408" h="5922">
                  <a:moveTo>
                    <a:pt x="1900" y="4171"/>
                  </a:moveTo>
                  <a:lnTo>
                    <a:pt x="1456" y="4428"/>
                  </a:lnTo>
                  <a:lnTo>
                    <a:pt x="2097" y="5538"/>
                  </a:lnTo>
                  <a:lnTo>
                    <a:pt x="2127" y="5580"/>
                  </a:lnTo>
                  <a:lnTo>
                    <a:pt x="2163" y="5614"/>
                  </a:lnTo>
                  <a:lnTo>
                    <a:pt x="2207" y="5640"/>
                  </a:lnTo>
                  <a:lnTo>
                    <a:pt x="2252" y="5657"/>
                  </a:lnTo>
                  <a:lnTo>
                    <a:pt x="2300" y="5665"/>
                  </a:lnTo>
                  <a:lnTo>
                    <a:pt x="2350" y="5663"/>
                  </a:lnTo>
                  <a:lnTo>
                    <a:pt x="2400" y="5653"/>
                  </a:lnTo>
                  <a:lnTo>
                    <a:pt x="2447" y="5632"/>
                  </a:lnTo>
                  <a:lnTo>
                    <a:pt x="2489" y="5602"/>
                  </a:lnTo>
                  <a:lnTo>
                    <a:pt x="2523" y="5564"/>
                  </a:lnTo>
                  <a:lnTo>
                    <a:pt x="2549" y="5522"/>
                  </a:lnTo>
                  <a:lnTo>
                    <a:pt x="2567" y="5476"/>
                  </a:lnTo>
                  <a:lnTo>
                    <a:pt x="2575" y="5427"/>
                  </a:lnTo>
                  <a:lnTo>
                    <a:pt x="2573" y="5377"/>
                  </a:lnTo>
                  <a:lnTo>
                    <a:pt x="2563" y="5329"/>
                  </a:lnTo>
                  <a:lnTo>
                    <a:pt x="2541" y="5281"/>
                  </a:lnTo>
                  <a:lnTo>
                    <a:pt x="2541" y="5279"/>
                  </a:lnTo>
                  <a:lnTo>
                    <a:pt x="2539" y="5279"/>
                  </a:lnTo>
                  <a:lnTo>
                    <a:pt x="2541" y="5279"/>
                  </a:lnTo>
                  <a:lnTo>
                    <a:pt x="2541" y="5281"/>
                  </a:lnTo>
                  <a:lnTo>
                    <a:pt x="2541" y="5281"/>
                  </a:lnTo>
                  <a:lnTo>
                    <a:pt x="2541" y="5281"/>
                  </a:lnTo>
                  <a:lnTo>
                    <a:pt x="2541" y="5281"/>
                  </a:lnTo>
                  <a:lnTo>
                    <a:pt x="2539" y="5279"/>
                  </a:lnTo>
                  <a:lnTo>
                    <a:pt x="2537" y="5275"/>
                  </a:lnTo>
                  <a:lnTo>
                    <a:pt x="2535" y="5269"/>
                  </a:lnTo>
                  <a:lnTo>
                    <a:pt x="2529" y="5261"/>
                  </a:lnTo>
                  <a:lnTo>
                    <a:pt x="2523" y="5252"/>
                  </a:lnTo>
                  <a:lnTo>
                    <a:pt x="2515" y="5238"/>
                  </a:lnTo>
                  <a:lnTo>
                    <a:pt x="2505" y="5222"/>
                  </a:lnTo>
                  <a:lnTo>
                    <a:pt x="2493" y="5200"/>
                  </a:lnTo>
                  <a:lnTo>
                    <a:pt x="2479" y="5176"/>
                  </a:lnTo>
                  <a:lnTo>
                    <a:pt x="2463" y="5146"/>
                  </a:lnTo>
                  <a:lnTo>
                    <a:pt x="2443" y="5112"/>
                  </a:lnTo>
                  <a:lnTo>
                    <a:pt x="2419" y="5070"/>
                  </a:lnTo>
                  <a:lnTo>
                    <a:pt x="2394" y="5025"/>
                  </a:lnTo>
                  <a:lnTo>
                    <a:pt x="2364" y="4973"/>
                  </a:lnTo>
                  <a:lnTo>
                    <a:pt x="2330" y="4915"/>
                  </a:lnTo>
                  <a:lnTo>
                    <a:pt x="2292" y="4852"/>
                  </a:lnTo>
                  <a:lnTo>
                    <a:pt x="2250" y="4778"/>
                  </a:lnTo>
                  <a:lnTo>
                    <a:pt x="2205" y="4698"/>
                  </a:lnTo>
                  <a:lnTo>
                    <a:pt x="2153" y="4611"/>
                  </a:lnTo>
                  <a:lnTo>
                    <a:pt x="2097" y="4515"/>
                  </a:lnTo>
                  <a:lnTo>
                    <a:pt x="2037" y="4410"/>
                  </a:lnTo>
                  <a:lnTo>
                    <a:pt x="1972" y="4294"/>
                  </a:lnTo>
                  <a:lnTo>
                    <a:pt x="1900" y="4171"/>
                  </a:lnTo>
                  <a:close/>
                  <a:moveTo>
                    <a:pt x="2344" y="3916"/>
                  </a:moveTo>
                  <a:lnTo>
                    <a:pt x="2121" y="4044"/>
                  </a:lnTo>
                  <a:lnTo>
                    <a:pt x="2250" y="4265"/>
                  </a:lnTo>
                  <a:lnTo>
                    <a:pt x="2471" y="4137"/>
                  </a:lnTo>
                  <a:lnTo>
                    <a:pt x="2344" y="3916"/>
                  </a:lnTo>
                  <a:close/>
                  <a:moveTo>
                    <a:pt x="1576" y="2583"/>
                  </a:moveTo>
                  <a:lnTo>
                    <a:pt x="577" y="3160"/>
                  </a:lnTo>
                  <a:lnTo>
                    <a:pt x="513" y="3202"/>
                  </a:lnTo>
                  <a:lnTo>
                    <a:pt x="456" y="3250"/>
                  </a:lnTo>
                  <a:lnTo>
                    <a:pt x="406" y="3304"/>
                  </a:lnTo>
                  <a:lnTo>
                    <a:pt x="362" y="3363"/>
                  </a:lnTo>
                  <a:lnTo>
                    <a:pt x="324" y="3427"/>
                  </a:lnTo>
                  <a:lnTo>
                    <a:pt x="294" y="3497"/>
                  </a:lnTo>
                  <a:lnTo>
                    <a:pt x="275" y="3566"/>
                  </a:lnTo>
                  <a:lnTo>
                    <a:pt x="261" y="3640"/>
                  </a:lnTo>
                  <a:lnTo>
                    <a:pt x="257" y="3715"/>
                  </a:lnTo>
                  <a:lnTo>
                    <a:pt x="261" y="3799"/>
                  </a:lnTo>
                  <a:lnTo>
                    <a:pt x="279" y="3881"/>
                  </a:lnTo>
                  <a:lnTo>
                    <a:pt x="304" y="3960"/>
                  </a:lnTo>
                  <a:lnTo>
                    <a:pt x="342" y="4036"/>
                  </a:lnTo>
                  <a:lnTo>
                    <a:pt x="386" y="4103"/>
                  </a:lnTo>
                  <a:lnTo>
                    <a:pt x="438" y="4163"/>
                  </a:lnTo>
                  <a:lnTo>
                    <a:pt x="495" y="4215"/>
                  </a:lnTo>
                  <a:lnTo>
                    <a:pt x="557" y="4259"/>
                  </a:lnTo>
                  <a:lnTo>
                    <a:pt x="625" y="4294"/>
                  </a:lnTo>
                  <a:lnTo>
                    <a:pt x="694" y="4322"/>
                  </a:lnTo>
                  <a:lnTo>
                    <a:pt x="768" y="4342"/>
                  </a:lnTo>
                  <a:lnTo>
                    <a:pt x="844" y="4354"/>
                  </a:lnTo>
                  <a:lnTo>
                    <a:pt x="919" y="4356"/>
                  </a:lnTo>
                  <a:lnTo>
                    <a:pt x="995" y="4348"/>
                  </a:lnTo>
                  <a:lnTo>
                    <a:pt x="1070" y="4332"/>
                  </a:lnTo>
                  <a:lnTo>
                    <a:pt x="1146" y="4306"/>
                  </a:lnTo>
                  <a:lnTo>
                    <a:pt x="1218" y="4271"/>
                  </a:lnTo>
                  <a:lnTo>
                    <a:pt x="2217" y="3694"/>
                  </a:lnTo>
                  <a:lnTo>
                    <a:pt x="1576" y="2583"/>
                  </a:lnTo>
                  <a:close/>
                  <a:moveTo>
                    <a:pt x="4769" y="1242"/>
                  </a:moveTo>
                  <a:lnTo>
                    <a:pt x="4483" y="1260"/>
                  </a:lnTo>
                  <a:lnTo>
                    <a:pt x="4787" y="1789"/>
                  </a:lnTo>
                  <a:lnTo>
                    <a:pt x="4946" y="1551"/>
                  </a:lnTo>
                  <a:lnTo>
                    <a:pt x="4769" y="1242"/>
                  </a:lnTo>
                  <a:close/>
                  <a:moveTo>
                    <a:pt x="3209" y="593"/>
                  </a:moveTo>
                  <a:lnTo>
                    <a:pt x="1777" y="2420"/>
                  </a:lnTo>
                  <a:lnTo>
                    <a:pt x="2455" y="3598"/>
                  </a:lnTo>
                  <a:lnTo>
                    <a:pt x="4692" y="3158"/>
                  </a:lnTo>
                  <a:lnTo>
                    <a:pt x="3209" y="593"/>
                  </a:lnTo>
                  <a:close/>
                  <a:moveTo>
                    <a:pt x="3536" y="257"/>
                  </a:moveTo>
                  <a:lnTo>
                    <a:pt x="3522" y="257"/>
                  </a:lnTo>
                  <a:lnTo>
                    <a:pt x="3504" y="261"/>
                  </a:lnTo>
                  <a:lnTo>
                    <a:pt x="3484" y="267"/>
                  </a:lnTo>
                  <a:lnTo>
                    <a:pt x="3464" y="277"/>
                  </a:lnTo>
                  <a:lnTo>
                    <a:pt x="3442" y="295"/>
                  </a:lnTo>
                  <a:lnTo>
                    <a:pt x="3424" y="319"/>
                  </a:lnTo>
                  <a:lnTo>
                    <a:pt x="3420" y="323"/>
                  </a:lnTo>
                  <a:lnTo>
                    <a:pt x="3418" y="329"/>
                  </a:lnTo>
                  <a:lnTo>
                    <a:pt x="3412" y="335"/>
                  </a:lnTo>
                  <a:lnTo>
                    <a:pt x="3404" y="345"/>
                  </a:lnTo>
                  <a:lnTo>
                    <a:pt x="3394" y="359"/>
                  </a:lnTo>
                  <a:lnTo>
                    <a:pt x="3380" y="377"/>
                  </a:lnTo>
                  <a:lnTo>
                    <a:pt x="4956" y="3107"/>
                  </a:lnTo>
                  <a:lnTo>
                    <a:pt x="4984" y="3101"/>
                  </a:lnTo>
                  <a:lnTo>
                    <a:pt x="5002" y="3099"/>
                  </a:lnTo>
                  <a:lnTo>
                    <a:pt x="5016" y="3095"/>
                  </a:lnTo>
                  <a:lnTo>
                    <a:pt x="5028" y="3095"/>
                  </a:lnTo>
                  <a:lnTo>
                    <a:pt x="5062" y="3089"/>
                  </a:lnTo>
                  <a:lnTo>
                    <a:pt x="5092" y="3075"/>
                  </a:lnTo>
                  <a:lnTo>
                    <a:pt x="5117" y="3055"/>
                  </a:lnTo>
                  <a:lnTo>
                    <a:pt x="5135" y="3029"/>
                  </a:lnTo>
                  <a:lnTo>
                    <a:pt x="5147" y="2999"/>
                  </a:lnTo>
                  <a:lnTo>
                    <a:pt x="5151" y="2967"/>
                  </a:lnTo>
                  <a:lnTo>
                    <a:pt x="5147" y="2935"/>
                  </a:lnTo>
                  <a:lnTo>
                    <a:pt x="5135" y="2902"/>
                  </a:lnTo>
                  <a:lnTo>
                    <a:pt x="3645" y="321"/>
                  </a:lnTo>
                  <a:lnTo>
                    <a:pt x="3627" y="297"/>
                  </a:lnTo>
                  <a:lnTo>
                    <a:pt x="3607" y="279"/>
                  </a:lnTo>
                  <a:lnTo>
                    <a:pt x="3585" y="267"/>
                  </a:lnTo>
                  <a:lnTo>
                    <a:pt x="3566" y="261"/>
                  </a:lnTo>
                  <a:lnTo>
                    <a:pt x="3550" y="259"/>
                  </a:lnTo>
                  <a:lnTo>
                    <a:pt x="3536" y="257"/>
                  </a:lnTo>
                  <a:close/>
                  <a:moveTo>
                    <a:pt x="3534" y="0"/>
                  </a:moveTo>
                  <a:lnTo>
                    <a:pt x="3538" y="0"/>
                  </a:lnTo>
                  <a:lnTo>
                    <a:pt x="3595" y="6"/>
                  </a:lnTo>
                  <a:lnTo>
                    <a:pt x="3651" y="18"/>
                  </a:lnTo>
                  <a:lnTo>
                    <a:pt x="3703" y="40"/>
                  </a:lnTo>
                  <a:lnTo>
                    <a:pt x="3753" y="68"/>
                  </a:lnTo>
                  <a:lnTo>
                    <a:pt x="3796" y="104"/>
                  </a:lnTo>
                  <a:lnTo>
                    <a:pt x="3834" y="146"/>
                  </a:lnTo>
                  <a:lnTo>
                    <a:pt x="3866" y="193"/>
                  </a:lnTo>
                  <a:lnTo>
                    <a:pt x="4340" y="1011"/>
                  </a:lnTo>
                  <a:lnTo>
                    <a:pt x="4833" y="983"/>
                  </a:lnTo>
                  <a:lnTo>
                    <a:pt x="4867" y="985"/>
                  </a:lnTo>
                  <a:lnTo>
                    <a:pt x="4901" y="997"/>
                  </a:lnTo>
                  <a:lnTo>
                    <a:pt x="4928" y="1017"/>
                  </a:lnTo>
                  <a:lnTo>
                    <a:pt x="4950" y="1047"/>
                  </a:lnTo>
                  <a:lnTo>
                    <a:pt x="5207" y="1491"/>
                  </a:lnTo>
                  <a:lnTo>
                    <a:pt x="5221" y="1523"/>
                  </a:lnTo>
                  <a:lnTo>
                    <a:pt x="5225" y="1558"/>
                  </a:lnTo>
                  <a:lnTo>
                    <a:pt x="5219" y="1592"/>
                  </a:lnTo>
                  <a:lnTo>
                    <a:pt x="5203" y="1624"/>
                  </a:lnTo>
                  <a:lnTo>
                    <a:pt x="4930" y="2036"/>
                  </a:lnTo>
                  <a:lnTo>
                    <a:pt x="5356" y="2774"/>
                  </a:lnTo>
                  <a:lnTo>
                    <a:pt x="5384" y="2832"/>
                  </a:lnTo>
                  <a:lnTo>
                    <a:pt x="5402" y="2892"/>
                  </a:lnTo>
                  <a:lnTo>
                    <a:pt x="5408" y="2953"/>
                  </a:lnTo>
                  <a:lnTo>
                    <a:pt x="5406" y="3011"/>
                  </a:lnTo>
                  <a:lnTo>
                    <a:pt x="5394" y="3069"/>
                  </a:lnTo>
                  <a:lnTo>
                    <a:pt x="5374" y="3124"/>
                  </a:lnTo>
                  <a:lnTo>
                    <a:pt x="5346" y="3174"/>
                  </a:lnTo>
                  <a:lnTo>
                    <a:pt x="5312" y="3222"/>
                  </a:lnTo>
                  <a:lnTo>
                    <a:pt x="5271" y="3262"/>
                  </a:lnTo>
                  <a:lnTo>
                    <a:pt x="5221" y="3298"/>
                  </a:lnTo>
                  <a:lnTo>
                    <a:pt x="5167" y="3323"/>
                  </a:lnTo>
                  <a:lnTo>
                    <a:pt x="5110" y="3341"/>
                  </a:lnTo>
                  <a:lnTo>
                    <a:pt x="5046" y="3351"/>
                  </a:lnTo>
                  <a:lnTo>
                    <a:pt x="4835" y="3391"/>
                  </a:lnTo>
                  <a:lnTo>
                    <a:pt x="4638" y="3431"/>
                  </a:lnTo>
                  <a:lnTo>
                    <a:pt x="4453" y="3467"/>
                  </a:lnTo>
                  <a:lnTo>
                    <a:pt x="4280" y="3501"/>
                  </a:lnTo>
                  <a:lnTo>
                    <a:pt x="4117" y="3532"/>
                  </a:lnTo>
                  <a:lnTo>
                    <a:pt x="3965" y="3562"/>
                  </a:lnTo>
                  <a:lnTo>
                    <a:pt x="3824" y="3590"/>
                  </a:lnTo>
                  <a:lnTo>
                    <a:pt x="3693" y="3616"/>
                  </a:lnTo>
                  <a:lnTo>
                    <a:pt x="3572" y="3640"/>
                  </a:lnTo>
                  <a:lnTo>
                    <a:pt x="3460" y="3662"/>
                  </a:lnTo>
                  <a:lnTo>
                    <a:pt x="3357" y="3682"/>
                  </a:lnTo>
                  <a:lnTo>
                    <a:pt x="3261" y="3699"/>
                  </a:lnTo>
                  <a:lnTo>
                    <a:pt x="3176" y="3717"/>
                  </a:lnTo>
                  <a:lnTo>
                    <a:pt x="3098" y="3733"/>
                  </a:lnTo>
                  <a:lnTo>
                    <a:pt x="3026" y="3747"/>
                  </a:lnTo>
                  <a:lnTo>
                    <a:pt x="2963" y="3759"/>
                  </a:lnTo>
                  <a:lnTo>
                    <a:pt x="2905" y="3771"/>
                  </a:lnTo>
                  <a:lnTo>
                    <a:pt x="2853" y="3781"/>
                  </a:lnTo>
                  <a:lnTo>
                    <a:pt x="2809" y="3789"/>
                  </a:lnTo>
                  <a:lnTo>
                    <a:pt x="2770" y="3797"/>
                  </a:lnTo>
                  <a:lnTo>
                    <a:pt x="2734" y="3803"/>
                  </a:lnTo>
                  <a:lnTo>
                    <a:pt x="2706" y="3809"/>
                  </a:lnTo>
                  <a:lnTo>
                    <a:pt x="2680" y="3815"/>
                  </a:lnTo>
                  <a:lnTo>
                    <a:pt x="2658" y="3819"/>
                  </a:lnTo>
                  <a:lnTo>
                    <a:pt x="2642" y="3821"/>
                  </a:lnTo>
                  <a:lnTo>
                    <a:pt x="2628" y="3825"/>
                  </a:lnTo>
                  <a:lnTo>
                    <a:pt x="2616" y="3827"/>
                  </a:lnTo>
                  <a:lnTo>
                    <a:pt x="2608" y="3829"/>
                  </a:lnTo>
                  <a:lnTo>
                    <a:pt x="2601" y="3829"/>
                  </a:lnTo>
                  <a:lnTo>
                    <a:pt x="2597" y="3831"/>
                  </a:lnTo>
                  <a:lnTo>
                    <a:pt x="2593" y="3831"/>
                  </a:lnTo>
                  <a:lnTo>
                    <a:pt x="2591" y="3831"/>
                  </a:lnTo>
                  <a:lnTo>
                    <a:pt x="2758" y="4119"/>
                  </a:lnTo>
                  <a:lnTo>
                    <a:pt x="2772" y="4151"/>
                  </a:lnTo>
                  <a:lnTo>
                    <a:pt x="2776" y="4185"/>
                  </a:lnTo>
                  <a:lnTo>
                    <a:pt x="2772" y="4217"/>
                  </a:lnTo>
                  <a:lnTo>
                    <a:pt x="2758" y="4249"/>
                  </a:lnTo>
                  <a:lnTo>
                    <a:pt x="2738" y="4275"/>
                  </a:lnTo>
                  <a:lnTo>
                    <a:pt x="2712" y="4294"/>
                  </a:lnTo>
                  <a:lnTo>
                    <a:pt x="2378" y="4487"/>
                  </a:lnTo>
                  <a:lnTo>
                    <a:pt x="2762" y="5154"/>
                  </a:lnTo>
                  <a:lnTo>
                    <a:pt x="2794" y="5216"/>
                  </a:lnTo>
                  <a:lnTo>
                    <a:pt x="2815" y="5281"/>
                  </a:lnTo>
                  <a:lnTo>
                    <a:pt x="2827" y="5347"/>
                  </a:lnTo>
                  <a:lnTo>
                    <a:pt x="2831" y="5413"/>
                  </a:lnTo>
                  <a:lnTo>
                    <a:pt x="2827" y="5478"/>
                  </a:lnTo>
                  <a:lnTo>
                    <a:pt x="2813" y="5542"/>
                  </a:lnTo>
                  <a:lnTo>
                    <a:pt x="2794" y="5604"/>
                  </a:lnTo>
                  <a:lnTo>
                    <a:pt x="2764" y="5663"/>
                  </a:lnTo>
                  <a:lnTo>
                    <a:pt x="2728" y="5719"/>
                  </a:lnTo>
                  <a:lnTo>
                    <a:pt x="2684" y="5769"/>
                  </a:lnTo>
                  <a:lnTo>
                    <a:pt x="2632" y="5815"/>
                  </a:lnTo>
                  <a:lnTo>
                    <a:pt x="2575" y="5852"/>
                  </a:lnTo>
                  <a:lnTo>
                    <a:pt x="2511" y="5884"/>
                  </a:lnTo>
                  <a:lnTo>
                    <a:pt x="2447" y="5906"/>
                  </a:lnTo>
                  <a:lnTo>
                    <a:pt x="2382" y="5918"/>
                  </a:lnTo>
                  <a:lnTo>
                    <a:pt x="2314" y="5922"/>
                  </a:lnTo>
                  <a:lnTo>
                    <a:pt x="2248" y="5916"/>
                  </a:lnTo>
                  <a:lnTo>
                    <a:pt x="2185" y="5904"/>
                  </a:lnTo>
                  <a:lnTo>
                    <a:pt x="2123" y="5882"/>
                  </a:lnTo>
                  <a:lnTo>
                    <a:pt x="2063" y="5854"/>
                  </a:lnTo>
                  <a:lnTo>
                    <a:pt x="2008" y="5817"/>
                  </a:lnTo>
                  <a:lnTo>
                    <a:pt x="1958" y="5773"/>
                  </a:lnTo>
                  <a:lnTo>
                    <a:pt x="1914" y="5723"/>
                  </a:lnTo>
                  <a:lnTo>
                    <a:pt x="1874" y="5665"/>
                  </a:lnTo>
                  <a:lnTo>
                    <a:pt x="1230" y="4547"/>
                  </a:lnTo>
                  <a:lnTo>
                    <a:pt x="1142" y="4579"/>
                  </a:lnTo>
                  <a:lnTo>
                    <a:pt x="1053" y="4599"/>
                  </a:lnTo>
                  <a:lnTo>
                    <a:pt x="963" y="4609"/>
                  </a:lnTo>
                  <a:lnTo>
                    <a:pt x="871" y="4611"/>
                  </a:lnTo>
                  <a:lnTo>
                    <a:pt x="782" y="4605"/>
                  </a:lnTo>
                  <a:lnTo>
                    <a:pt x="694" y="4589"/>
                  </a:lnTo>
                  <a:lnTo>
                    <a:pt x="607" y="4563"/>
                  </a:lnTo>
                  <a:lnTo>
                    <a:pt x="525" y="4531"/>
                  </a:lnTo>
                  <a:lnTo>
                    <a:pt x="444" y="4489"/>
                  </a:lnTo>
                  <a:lnTo>
                    <a:pt x="368" y="4440"/>
                  </a:lnTo>
                  <a:lnTo>
                    <a:pt x="296" y="4382"/>
                  </a:lnTo>
                  <a:lnTo>
                    <a:pt x="231" y="4316"/>
                  </a:lnTo>
                  <a:lnTo>
                    <a:pt x="173" y="4245"/>
                  </a:lnTo>
                  <a:lnTo>
                    <a:pt x="119" y="4163"/>
                  </a:lnTo>
                  <a:lnTo>
                    <a:pt x="76" y="4076"/>
                  </a:lnTo>
                  <a:lnTo>
                    <a:pt x="42" y="3986"/>
                  </a:lnTo>
                  <a:lnTo>
                    <a:pt x="18" y="3894"/>
                  </a:lnTo>
                  <a:lnTo>
                    <a:pt x="4" y="3803"/>
                  </a:lnTo>
                  <a:lnTo>
                    <a:pt x="0" y="3709"/>
                  </a:lnTo>
                  <a:lnTo>
                    <a:pt x="6" y="3618"/>
                  </a:lnTo>
                  <a:lnTo>
                    <a:pt x="20" y="3528"/>
                  </a:lnTo>
                  <a:lnTo>
                    <a:pt x="44" y="3439"/>
                  </a:lnTo>
                  <a:lnTo>
                    <a:pt x="78" y="3353"/>
                  </a:lnTo>
                  <a:lnTo>
                    <a:pt x="117" y="3270"/>
                  </a:lnTo>
                  <a:lnTo>
                    <a:pt x="167" y="3192"/>
                  </a:lnTo>
                  <a:lnTo>
                    <a:pt x="227" y="3120"/>
                  </a:lnTo>
                  <a:lnTo>
                    <a:pt x="292" y="3053"/>
                  </a:lnTo>
                  <a:lnTo>
                    <a:pt x="366" y="2991"/>
                  </a:lnTo>
                  <a:lnTo>
                    <a:pt x="448" y="2939"/>
                  </a:lnTo>
                  <a:lnTo>
                    <a:pt x="1536" y="2311"/>
                  </a:lnTo>
                  <a:lnTo>
                    <a:pt x="3209" y="178"/>
                  </a:lnTo>
                  <a:lnTo>
                    <a:pt x="3249" y="126"/>
                  </a:lnTo>
                  <a:lnTo>
                    <a:pt x="3297" y="82"/>
                  </a:lnTo>
                  <a:lnTo>
                    <a:pt x="3349" y="48"/>
                  </a:lnTo>
                  <a:lnTo>
                    <a:pt x="3406" y="22"/>
                  </a:lnTo>
                  <a:lnTo>
                    <a:pt x="3468" y="6"/>
                  </a:lnTo>
                  <a:lnTo>
                    <a:pt x="3534"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7" name="Freeform 28">
              <a:extLst>
                <a:ext uri="{FF2B5EF4-FFF2-40B4-BE49-F238E27FC236}">
                  <a16:creationId xmlns:a16="http://schemas.microsoft.com/office/drawing/2014/main" id="{9764E197-7F52-44EE-A087-A0F1411C3FB6}"/>
                </a:ext>
              </a:extLst>
            </p:cNvPr>
            <p:cNvSpPr/>
            <p:nvPr/>
          </p:nvSpPr>
          <p:spPr bwMode="auto">
            <a:xfrm>
              <a:off x="1089025" y="4419600"/>
              <a:ext cx="655638" cy="331788"/>
            </a:xfrm>
            <a:custGeom>
              <a:avLst/>
              <a:gdLst>
                <a:gd name="T0" fmla="*/ 701 w 828"/>
                <a:gd name="T1" fmla="*/ 0 h 417"/>
                <a:gd name="T2" fmla="*/ 732 w 828"/>
                <a:gd name="T3" fmla="*/ 4 h 417"/>
                <a:gd name="T4" fmla="*/ 764 w 828"/>
                <a:gd name="T5" fmla="*/ 15 h 417"/>
                <a:gd name="T6" fmla="*/ 790 w 828"/>
                <a:gd name="T7" fmla="*/ 35 h 417"/>
                <a:gd name="T8" fmla="*/ 810 w 828"/>
                <a:gd name="T9" fmla="*/ 63 h 417"/>
                <a:gd name="T10" fmla="*/ 824 w 828"/>
                <a:gd name="T11" fmla="*/ 95 h 417"/>
                <a:gd name="T12" fmla="*/ 828 w 828"/>
                <a:gd name="T13" fmla="*/ 127 h 417"/>
                <a:gd name="T14" fmla="*/ 824 w 828"/>
                <a:gd name="T15" fmla="*/ 161 h 417"/>
                <a:gd name="T16" fmla="*/ 812 w 828"/>
                <a:gd name="T17" fmla="*/ 191 h 417"/>
                <a:gd name="T18" fmla="*/ 792 w 828"/>
                <a:gd name="T19" fmla="*/ 216 h 417"/>
                <a:gd name="T20" fmla="*/ 764 w 828"/>
                <a:gd name="T21" fmla="*/ 238 h 417"/>
                <a:gd name="T22" fmla="*/ 541 w 828"/>
                <a:gd name="T23" fmla="*/ 366 h 417"/>
                <a:gd name="T24" fmla="*/ 486 w 828"/>
                <a:gd name="T25" fmla="*/ 394 h 417"/>
                <a:gd name="T26" fmla="*/ 426 w 828"/>
                <a:gd name="T27" fmla="*/ 409 h 417"/>
                <a:gd name="T28" fmla="*/ 368 w 828"/>
                <a:gd name="T29" fmla="*/ 417 h 417"/>
                <a:gd name="T30" fmla="*/ 309 w 828"/>
                <a:gd name="T31" fmla="*/ 415 h 417"/>
                <a:gd name="T32" fmla="*/ 251 w 828"/>
                <a:gd name="T33" fmla="*/ 403 h 417"/>
                <a:gd name="T34" fmla="*/ 195 w 828"/>
                <a:gd name="T35" fmla="*/ 384 h 417"/>
                <a:gd name="T36" fmla="*/ 141 w 828"/>
                <a:gd name="T37" fmla="*/ 356 h 417"/>
                <a:gd name="T38" fmla="*/ 94 w 828"/>
                <a:gd name="T39" fmla="*/ 320 h 417"/>
                <a:gd name="T40" fmla="*/ 52 w 828"/>
                <a:gd name="T41" fmla="*/ 276 h 417"/>
                <a:gd name="T42" fmla="*/ 16 w 828"/>
                <a:gd name="T43" fmla="*/ 226 h 417"/>
                <a:gd name="T44" fmla="*/ 4 w 828"/>
                <a:gd name="T45" fmla="*/ 195 h 417"/>
                <a:gd name="T46" fmla="*/ 0 w 828"/>
                <a:gd name="T47" fmla="*/ 161 h 417"/>
                <a:gd name="T48" fmla="*/ 4 w 828"/>
                <a:gd name="T49" fmla="*/ 129 h 417"/>
                <a:gd name="T50" fmla="*/ 16 w 828"/>
                <a:gd name="T51" fmla="*/ 97 h 417"/>
                <a:gd name="T52" fmla="*/ 36 w 828"/>
                <a:gd name="T53" fmla="*/ 71 h 417"/>
                <a:gd name="T54" fmla="*/ 64 w 828"/>
                <a:gd name="T55" fmla="*/ 51 h 417"/>
                <a:gd name="T56" fmla="*/ 96 w 828"/>
                <a:gd name="T57" fmla="*/ 37 h 417"/>
                <a:gd name="T58" fmla="*/ 129 w 828"/>
                <a:gd name="T59" fmla="*/ 33 h 417"/>
                <a:gd name="T60" fmla="*/ 161 w 828"/>
                <a:gd name="T61" fmla="*/ 37 h 417"/>
                <a:gd name="T62" fmla="*/ 191 w 828"/>
                <a:gd name="T63" fmla="*/ 49 h 417"/>
                <a:gd name="T64" fmla="*/ 217 w 828"/>
                <a:gd name="T65" fmla="*/ 69 h 417"/>
                <a:gd name="T66" fmla="*/ 239 w 828"/>
                <a:gd name="T67" fmla="*/ 97 h 417"/>
                <a:gd name="T68" fmla="*/ 261 w 828"/>
                <a:gd name="T69" fmla="*/ 125 h 417"/>
                <a:gd name="T70" fmla="*/ 287 w 828"/>
                <a:gd name="T71" fmla="*/ 145 h 417"/>
                <a:gd name="T72" fmla="*/ 317 w 828"/>
                <a:gd name="T73" fmla="*/ 157 h 417"/>
                <a:gd name="T74" fmla="*/ 348 w 828"/>
                <a:gd name="T75" fmla="*/ 161 h 417"/>
                <a:gd name="T76" fmla="*/ 382 w 828"/>
                <a:gd name="T77" fmla="*/ 157 h 417"/>
                <a:gd name="T78" fmla="*/ 414 w 828"/>
                <a:gd name="T79" fmla="*/ 145 h 417"/>
                <a:gd name="T80" fmla="*/ 635 w 828"/>
                <a:gd name="T81" fmla="*/ 15 h 417"/>
                <a:gd name="T82" fmla="*/ 667 w 828"/>
                <a:gd name="T83" fmla="*/ 4 h 417"/>
                <a:gd name="T84" fmla="*/ 701 w 828"/>
                <a:gd name="T85"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27" h="417">
                  <a:moveTo>
                    <a:pt x="701" y="0"/>
                  </a:moveTo>
                  <a:lnTo>
                    <a:pt x="732" y="4"/>
                  </a:lnTo>
                  <a:lnTo>
                    <a:pt x="764" y="15"/>
                  </a:lnTo>
                  <a:lnTo>
                    <a:pt x="790" y="35"/>
                  </a:lnTo>
                  <a:lnTo>
                    <a:pt x="810" y="63"/>
                  </a:lnTo>
                  <a:lnTo>
                    <a:pt x="824" y="95"/>
                  </a:lnTo>
                  <a:lnTo>
                    <a:pt x="828" y="127"/>
                  </a:lnTo>
                  <a:lnTo>
                    <a:pt x="824" y="161"/>
                  </a:lnTo>
                  <a:lnTo>
                    <a:pt x="812" y="191"/>
                  </a:lnTo>
                  <a:lnTo>
                    <a:pt x="792" y="216"/>
                  </a:lnTo>
                  <a:lnTo>
                    <a:pt x="764" y="238"/>
                  </a:lnTo>
                  <a:lnTo>
                    <a:pt x="541" y="366"/>
                  </a:lnTo>
                  <a:lnTo>
                    <a:pt x="486" y="394"/>
                  </a:lnTo>
                  <a:lnTo>
                    <a:pt x="426" y="409"/>
                  </a:lnTo>
                  <a:lnTo>
                    <a:pt x="368" y="417"/>
                  </a:lnTo>
                  <a:lnTo>
                    <a:pt x="309" y="415"/>
                  </a:lnTo>
                  <a:lnTo>
                    <a:pt x="251" y="403"/>
                  </a:lnTo>
                  <a:lnTo>
                    <a:pt x="195" y="384"/>
                  </a:lnTo>
                  <a:lnTo>
                    <a:pt x="141" y="356"/>
                  </a:lnTo>
                  <a:lnTo>
                    <a:pt x="94" y="320"/>
                  </a:lnTo>
                  <a:lnTo>
                    <a:pt x="52" y="276"/>
                  </a:lnTo>
                  <a:lnTo>
                    <a:pt x="16" y="226"/>
                  </a:lnTo>
                  <a:lnTo>
                    <a:pt x="4" y="195"/>
                  </a:lnTo>
                  <a:lnTo>
                    <a:pt x="0" y="161"/>
                  </a:lnTo>
                  <a:lnTo>
                    <a:pt x="4" y="129"/>
                  </a:lnTo>
                  <a:lnTo>
                    <a:pt x="16" y="97"/>
                  </a:lnTo>
                  <a:lnTo>
                    <a:pt x="36" y="71"/>
                  </a:lnTo>
                  <a:lnTo>
                    <a:pt x="64" y="51"/>
                  </a:lnTo>
                  <a:lnTo>
                    <a:pt x="96" y="37"/>
                  </a:lnTo>
                  <a:lnTo>
                    <a:pt x="129" y="33"/>
                  </a:lnTo>
                  <a:lnTo>
                    <a:pt x="161" y="37"/>
                  </a:lnTo>
                  <a:lnTo>
                    <a:pt x="191" y="49"/>
                  </a:lnTo>
                  <a:lnTo>
                    <a:pt x="217" y="69"/>
                  </a:lnTo>
                  <a:lnTo>
                    <a:pt x="239" y="97"/>
                  </a:lnTo>
                  <a:lnTo>
                    <a:pt x="261" y="125"/>
                  </a:lnTo>
                  <a:lnTo>
                    <a:pt x="287" y="145"/>
                  </a:lnTo>
                  <a:lnTo>
                    <a:pt x="317" y="157"/>
                  </a:lnTo>
                  <a:lnTo>
                    <a:pt x="348" y="161"/>
                  </a:lnTo>
                  <a:lnTo>
                    <a:pt x="382" y="157"/>
                  </a:lnTo>
                  <a:lnTo>
                    <a:pt x="414" y="145"/>
                  </a:lnTo>
                  <a:lnTo>
                    <a:pt x="635" y="15"/>
                  </a:lnTo>
                  <a:lnTo>
                    <a:pt x="667" y="4"/>
                  </a:lnTo>
                  <a:lnTo>
                    <a:pt x="701"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8" name="Freeform 29">
              <a:extLst>
                <a:ext uri="{FF2B5EF4-FFF2-40B4-BE49-F238E27FC236}">
                  <a16:creationId xmlns:a16="http://schemas.microsoft.com/office/drawing/2014/main" id="{5D7224AA-994C-4564-92F6-D99E682C2CB5}"/>
                </a:ext>
              </a:extLst>
            </p:cNvPr>
            <p:cNvSpPr/>
            <p:nvPr/>
          </p:nvSpPr>
          <p:spPr bwMode="auto">
            <a:xfrm>
              <a:off x="5091113" y="1703388"/>
              <a:ext cx="769938" cy="517525"/>
            </a:xfrm>
            <a:custGeom>
              <a:avLst/>
              <a:gdLst>
                <a:gd name="T0" fmla="*/ 846 w 971"/>
                <a:gd name="T1" fmla="*/ 0 h 653"/>
                <a:gd name="T2" fmla="*/ 878 w 971"/>
                <a:gd name="T3" fmla="*/ 4 h 653"/>
                <a:gd name="T4" fmla="*/ 907 w 971"/>
                <a:gd name="T5" fmla="*/ 18 h 653"/>
                <a:gd name="T6" fmla="*/ 933 w 971"/>
                <a:gd name="T7" fmla="*/ 38 h 653"/>
                <a:gd name="T8" fmla="*/ 955 w 971"/>
                <a:gd name="T9" fmla="*/ 66 h 653"/>
                <a:gd name="T10" fmla="*/ 967 w 971"/>
                <a:gd name="T11" fmla="*/ 98 h 653"/>
                <a:gd name="T12" fmla="*/ 971 w 971"/>
                <a:gd name="T13" fmla="*/ 131 h 653"/>
                <a:gd name="T14" fmla="*/ 965 w 971"/>
                <a:gd name="T15" fmla="*/ 163 h 653"/>
                <a:gd name="T16" fmla="*/ 953 w 971"/>
                <a:gd name="T17" fmla="*/ 193 h 653"/>
                <a:gd name="T18" fmla="*/ 933 w 971"/>
                <a:gd name="T19" fmla="*/ 219 h 653"/>
                <a:gd name="T20" fmla="*/ 905 w 971"/>
                <a:gd name="T21" fmla="*/ 241 h 653"/>
                <a:gd name="T22" fmla="*/ 191 w 971"/>
                <a:gd name="T23" fmla="*/ 637 h 653"/>
                <a:gd name="T24" fmla="*/ 159 w 971"/>
                <a:gd name="T25" fmla="*/ 651 h 653"/>
                <a:gd name="T26" fmla="*/ 125 w 971"/>
                <a:gd name="T27" fmla="*/ 653 h 653"/>
                <a:gd name="T28" fmla="*/ 94 w 971"/>
                <a:gd name="T29" fmla="*/ 649 h 653"/>
                <a:gd name="T30" fmla="*/ 64 w 971"/>
                <a:gd name="T31" fmla="*/ 635 h 653"/>
                <a:gd name="T32" fmla="*/ 38 w 971"/>
                <a:gd name="T33" fmla="*/ 615 h 653"/>
                <a:gd name="T34" fmla="*/ 16 w 971"/>
                <a:gd name="T35" fmla="*/ 587 h 653"/>
                <a:gd name="T36" fmla="*/ 4 w 971"/>
                <a:gd name="T37" fmla="*/ 555 h 653"/>
                <a:gd name="T38" fmla="*/ 0 w 971"/>
                <a:gd name="T39" fmla="*/ 523 h 653"/>
                <a:gd name="T40" fmla="*/ 6 w 971"/>
                <a:gd name="T41" fmla="*/ 490 h 653"/>
                <a:gd name="T42" fmla="*/ 18 w 971"/>
                <a:gd name="T43" fmla="*/ 460 h 653"/>
                <a:gd name="T44" fmla="*/ 38 w 971"/>
                <a:gd name="T45" fmla="*/ 434 h 653"/>
                <a:gd name="T46" fmla="*/ 66 w 971"/>
                <a:gd name="T47" fmla="*/ 414 h 653"/>
                <a:gd name="T48" fmla="*/ 780 w 971"/>
                <a:gd name="T49" fmla="*/ 16 h 653"/>
                <a:gd name="T50" fmla="*/ 812 w 971"/>
                <a:gd name="T51" fmla="*/ 4 h 653"/>
                <a:gd name="T52" fmla="*/ 846 w 971"/>
                <a:gd name="T53" fmla="*/ 0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71" h="653">
                  <a:moveTo>
                    <a:pt x="846" y="0"/>
                  </a:moveTo>
                  <a:lnTo>
                    <a:pt x="878" y="4"/>
                  </a:lnTo>
                  <a:lnTo>
                    <a:pt x="907" y="18"/>
                  </a:lnTo>
                  <a:lnTo>
                    <a:pt x="933" y="38"/>
                  </a:lnTo>
                  <a:lnTo>
                    <a:pt x="955" y="66"/>
                  </a:lnTo>
                  <a:lnTo>
                    <a:pt x="967" y="98"/>
                  </a:lnTo>
                  <a:lnTo>
                    <a:pt x="971" y="131"/>
                  </a:lnTo>
                  <a:lnTo>
                    <a:pt x="965" y="163"/>
                  </a:lnTo>
                  <a:lnTo>
                    <a:pt x="953" y="193"/>
                  </a:lnTo>
                  <a:lnTo>
                    <a:pt x="933" y="219"/>
                  </a:lnTo>
                  <a:lnTo>
                    <a:pt x="905" y="241"/>
                  </a:lnTo>
                  <a:lnTo>
                    <a:pt x="191" y="637"/>
                  </a:lnTo>
                  <a:lnTo>
                    <a:pt x="159" y="651"/>
                  </a:lnTo>
                  <a:lnTo>
                    <a:pt x="125" y="653"/>
                  </a:lnTo>
                  <a:lnTo>
                    <a:pt x="94" y="649"/>
                  </a:lnTo>
                  <a:lnTo>
                    <a:pt x="64" y="635"/>
                  </a:lnTo>
                  <a:lnTo>
                    <a:pt x="38" y="615"/>
                  </a:lnTo>
                  <a:lnTo>
                    <a:pt x="16" y="587"/>
                  </a:lnTo>
                  <a:lnTo>
                    <a:pt x="4" y="555"/>
                  </a:lnTo>
                  <a:lnTo>
                    <a:pt x="0" y="523"/>
                  </a:lnTo>
                  <a:lnTo>
                    <a:pt x="6" y="490"/>
                  </a:lnTo>
                  <a:lnTo>
                    <a:pt x="18" y="460"/>
                  </a:lnTo>
                  <a:lnTo>
                    <a:pt x="38" y="434"/>
                  </a:lnTo>
                  <a:lnTo>
                    <a:pt x="66" y="414"/>
                  </a:lnTo>
                  <a:lnTo>
                    <a:pt x="780" y="16"/>
                  </a:lnTo>
                  <a:lnTo>
                    <a:pt x="812" y="4"/>
                  </a:lnTo>
                  <a:lnTo>
                    <a:pt x="846"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9" name="Freeform 30">
              <a:extLst>
                <a:ext uri="{FF2B5EF4-FFF2-40B4-BE49-F238E27FC236}">
                  <a16:creationId xmlns:a16="http://schemas.microsoft.com/office/drawing/2014/main" id="{FD4B9916-82A2-40F2-9443-AE1464C2B05A}"/>
                </a:ext>
              </a:extLst>
            </p:cNvPr>
            <p:cNvSpPr/>
            <p:nvPr/>
          </p:nvSpPr>
          <p:spPr bwMode="auto">
            <a:xfrm>
              <a:off x="5129213" y="2659063"/>
              <a:ext cx="595313" cy="309563"/>
            </a:xfrm>
            <a:custGeom>
              <a:avLst/>
              <a:gdLst>
                <a:gd name="T0" fmla="*/ 127 w 750"/>
                <a:gd name="T1" fmla="*/ 0 h 390"/>
                <a:gd name="T2" fmla="*/ 161 w 750"/>
                <a:gd name="T3" fmla="*/ 4 h 390"/>
                <a:gd name="T4" fmla="*/ 654 w 750"/>
                <a:gd name="T5" fmla="*/ 137 h 390"/>
                <a:gd name="T6" fmla="*/ 686 w 750"/>
                <a:gd name="T7" fmla="*/ 151 h 390"/>
                <a:gd name="T8" fmla="*/ 714 w 750"/>
                <a:gd name="T9" fmla="*/ 171 h 390"/>
                <a:gd name="T10" fmla="*/ 734 w 750"/>
                <a:gd name="T11" fmla="*/ 197 h 390"/>
                <a:gd name="T12" fmla="*/ 746 w 750"/>
                <a:gd name="T13" fmla="*/ 227 h 390"/>
                <a:gd name="T14" fmla="*/ 750 w 750"/>
                <a:gd name="T15" fmla="*/ 261 h 390"/>
                <a:gd name="T16" fmla="*/ 746 w 750"/>
                <a:gd name="T17" fmla="*/ 294 h 390"/>
                <a:gd name="T18" fmla="*/ 732 w 750"/>
                <a:gd name="T19" fmla="*/ 326 h 390"/>
                <a:gd name="T20" fmla="*/ 712 w 750"/>
                <a:gd name="T21" fmla="*/ 352 h 390"/>
                <a:gd name="T22" fmla="*/ 686 w 750"/>
                <a:gd name="T23" fmla="*/ 372 h 390"/>
                <a:gd name="T24" fmla="*/ 656 w 750"/>
                <a:gd name="T25" fmla="*/ 384 h 390"/>
                <a:gd name="T26" fmla="*/ 623 w 750"/>
                <a:gd name="T27" fmla="*/ 390 h 390"/>
                <a:gd name="T28" fmla="*/ 589 w 750"/>
                <a:gd name="T29" fmla="*/ 384 h 390"/>
                <a:gd name="T30" fmla="*/ 93 w 750"/>
                <a:gd name="T31" fmla="*/ 253 h 390"/>
                <a:gd name="T32" fmla="*/ 61 w 750"/>
                <a:gd name="T33" fmla="*/ 239 h 390"/>
                <a:gd name="T34" fmla="*/ 36 w 750"/>
                <a:gd name="T35" fmla="*/ 219 h 390"/>
                <a:gd name="T36" fmla="*/ 16 w 750"/>
                <a:gd name="T37" fmla="*/ 193 h 390"/>
                <a:gd name="T38" fmla="*/ 4 w 750"/>
                <a:gd name="T39" fmla="*/ 161 h 390"/>
                <a:gd name="T40" fmla="*/ 0 w 750"/>
                <a:gd name="T41" fmla="*/ 129 h 390"/>
                <a:gd name="T42" fmla="*/ 4 w 750"/>
                <a:gd name="T43" fmla="*/ 95 h 390"/>
                <a:gd name="T44" fmla="*/ 16 w 750"/>
                <a:gd name="T45" fmla="*/ 64 h 390"/>
                <a:gd name="T46" fmla="*/ 38 w 750"/>
                <a:gd name="T47" fmla="*/ 38 h 390"/>
                <a:gd name="T48" fmla="*/ 63 w 750"/>
                <a:gd name="T49" fmla="*/ 18 h 390"/>
                <a:gd name="T50" fmla="*/ 93 w 750"/>
                <a:gd name="T51" fmla="*/ 4 h 390"/>
                <a:gd name="T52" fmla="*/ 127 w 750"/>
                <a:gd name="T53"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50" h="390">
                  <a:moveTo>
                    <a:pt x="127" y="0"/>
                  </a:moveTo>
                  <a:lnTo>
                    <a:pt x="161" y="4"/>
                  </a:lnTo>
                  <a:lnTo>
                    <a:pt x="654" y="137"/>
                  </a:lnTo>
                  <a:lnTo>
                    <a:pt x="686" y="151"/>
                  </a:lnTo>
                  <a:lnTo>
                    <a:pt x="714" y="171"/>
                  </a:lnTo>
                  <a:lnTo>
                    <a:pt x="734" y="197"/>
                  </a:lnTo>
                  <a:lnTo>
                    <a:pt x="746" y="227"/>
                  </a:lnTo>
                  <a:lnTo>
                    <a:pt x="750" y="261"/>
                  </a:lnTo>
                  <a:lnTo>
                    <a:pt x="746" y="294"/>
                  </a:lnTo>
                  <a:lnTo>
                    <a:pt x="732" y="326"/>
                  </a:lnTo>
                  <a:lnTo>
                    <a:pt x="712" y="352"/>
                  </a:lnTo>
                  <a:lnTo>
                    <a:pt x="686" y="372"/>
                  </a:lnTo>
                  <a:lnTo>
                    <a:pt x="656" y="384"/>
                  </a:lnTo>
                  <a:lnTo>
                    <a:pt x="623" y="390"/>
                  </a:lnTo>
                  <a:lnTo>
                    <a:pt x="589" y="384"/>
                  </a:lnTo>
                  <a:lnTo>
                    <a:pt x="93" y="253"/>
                  </a:lnTo>
                  <a:lnTo>
                    <a:pt x="61" y="239"/>
                  </a:lnTo>
                  <a:lnTo>
                    <a:pt x="36" y="219"/>
                  </a:lnTo>
                  <a:lnTo>
                    <a:pt x="16" y="193"/>
                  </a:lnTo>
                  <a:lnTo>
                    <a:pt x="4" y="161"/>
                  </a:lnTo>
                  <a:lnTo>
                    <a:pt x="0" y="129"/>
                  </a:lnTo>
                  <a:lnTo>
                    <a:pt x="4" y="95"/>
                  </a:lnTo>
                  <a:lnTo>
                    <a:pt x="16" y="64"/>
                  </a:lnTo>
                  <a:lnTo>
                    <a:pt x="38" y="38"/>
                  </a:lnTo>
                  <a:lnTo>
                    <a:pt x="63" y="18"/>
                  </a:lnTo>
                  <a:lnTo>
                    <a:pt x="93" y="4"/>
                  </a:lnTo>
                  <a:lnTo>
                    <a:pt x="127"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0" name="Freeform 31">
              <a:extLst>
                <a:ext uri="{FF2B5EF4-FFF2-40B4-BE49-F238E27FC236}">
                  <a16:creationId xmlns:a16="http://schemas.microsoft.com/office/drawing/2014/main" id="{5CDD682E-5C64-4A48-AC61-C7CD730451A7}"/>
                </a:ext>
              </a:extLst>
            </p:cNvPr>
            <p:cNvSpPr/>
            <p:nvPr/>
          </p:nvSpPr>
          <p:spPr bwMode="auto">
            <a:xfrm>
              <a:off x="4552950" y="1270000"/>
              <a:ext cx="309563" cy="596900"/>
            </a:xfrm>
            <a:custGeom>
              <a:avLst/>
              <a:gdLst>
                <a:gd name="T0" fmla="*/ 260 w 390"/>
                <a:gd name="T1" fmla="*/ 0 h 752"/>
                <a:gd name="T2" fmla="*/ 294 w 390"/>
                <a:gd name="T3" fmla="*/ 6 h 752"/>
                <a:gd name="T4" fmla="*/ 326 w 390"/>
                <a:gd name="T5" fmla="*/ 18 h 752"/>
                <a:gd name="T6" fmla="*/ 352 w 390"/>
                <a:gd name="T7" fmla="*/ 38 h 752"/>
                <a:gd name="T8" fmla="*/ 372 w 390"/>
                <a:gd name="T9" fmla="*/ 66 h 752"/>
                <a:gd name="T10" fmla="*/ 386 w 390"/>
                <a:gd name="T11" fmla="*/ 95 h 752"/>
                <a:gd name="T12" fmla="*/ 390 w 390"/>
                <a:gd name="T13" fmla="*/ 127 h 752"/>
                <a:gd name="T14" fmla="*/ 386 w 390"/>
                <a:gd name="T15" fmla="*/ 161 h 752"/>
                <a:gd name="T16" fmla="*/ 252 w 390"/>
                <a:gd name="T17" fmla="*/ 657 h 752"/>
                <a:gd name="T18" fmla="*/ 238 w 390"/>
                <a:gd name="T19" fmla="*/ 688 h 752"/>
                <a:gd name="T20" fmla="*/ 218 w 390"/>
                <a:gd name="T21" fmla="*/ 714 h 752"/>
                <a:gd name="T22" fmla="*/ 193 w 390"/>
                <a:gd name="T23" fmla="*/ 734 h 752"/>
                <a:gd name="T24" fmla="*/ 163 w 390"/>
                <a:gd name="T25" fmla="*/ 748 h 752"/>
                <a:gd name="T26" fmla="*/ 129 w 390"/>
                <a:gd name="T27" fmla="*/ 752 h 752"/>
                <a:gd name="T28" fmla="*/ 95 w 390"/>
                <a:gd name="T29" fmla="*/ 748 h 752"/>
                <a:gd name="T30" fmla="*/ 63 w 390"/>
                <a:gd name="T31" fmla="*/ 734 h 752"/>
                <a:gd name="T32" fmla="*/ 37 w 390"/>
                <a:gd name="T33" fmla="*/ 714 h 752"/>
                <a:gd name="T34" fmla="*/ 17 w 390"/>
                <a:gd name="T35" fmla="*/ 688 h 752"/>
                <a:gd name="T36" fmla="*/ 6 w 390"/>
                <a:gd name="T37" fmla="*/ 659 h 752"/>
                <a:gd name="T38" fmla="*/ 0 w 390"/>
                <a:gd name="T39" fmla="*/ 625 h 752"/>
                <a:gd name="T40" fmla="*/ 6 w 390"/>
                <a:gd name="T41" fmla="*/ 591 h 752"/>
                <a:gd name="T42" fmla="*/ 137 w 390"/>
                <a:gd name="T43" fmla="*/ 95 h 752"/>
                <a:gd name="T44" fmla="*/ 151 w 390"/>
                <a:gd name="T45" fmla="*/ 64 h 752"/>
                <a:gd name="T46" fmla="*/ 171 w 390"/>
                <a:gd name="T47" fmla="*/ 38 h 752"/>
                <a:gd name="T48" fmla="*/ 197 w 390"/>
                <a:gd name="T49" fmla="*/ 18 h 752"/>
                <a:gd name="T50" fmla="*/ 226 w 390"/>
                <a:gd name="T51" fmla="*/ 6 h 752"/>
                <a:gd name="T52" fmla="*/ 260 w 390"/>
                <a:gd name="T53" fmla="*/ 0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90" h="752">
                  <a:moveTo>
                    <a:pt x="260" y="0"/>
                  </a:moveTo>
                  <a:lnTo>
                    <a:pt x="294" y="6"/>
                  </a:lnTo>
                  <a:lnTo>
                    <a:pt x="326" y="18"/>
                  </a:lnTo>
                  <a:lnTo>
                    <a:pt x="352" y="38"/>
                  </a:lnTo>
                  <a:lnTo>
                    <a:pt x="372" y="66"/>
                  </a:lnTo>
                  <a:lnTo>
                    <a:pt x="386" y="95"/>
                  </a:lnTo>
                  <a:lnTo>
                    <a:pt x="390" y="127"/>
                  </a:lnTo>
                  <a:lnTo>
                    <a:pt x="386" y="161"/>
                  </a:lnTo>
                  <a:lnTo>
                    <a:pt x="252" y="657"/>
                  </a:lnTo>
                  <a:lnTo>
                    <a:pt x="238" y="688"/>
                  </a:lnTo>
                  <a:lnTo>
                    <a:pt x="218" y="714"/>
                  </a:lnTo>
                  <a:lnTo>
                    <a:pt x="193" y="734"/>
                  </a:lnTo>
                  <a:lnTo>
                    <a:pt x="163" y="748"/>
                  </a:lnTo>
                  <a:lnTo>
                    <a:pt x="129" y="752"/>
                  </a:lnTo>
                  <a:lnTo>
                    <a:pt x="95" y="748"/>
                  </a:lnTo>
                  <a:lnTo>
                    <a:pt x="63" y="734"/>
                  </a:lnTo>
                  <a:lnTo>
                    <a:pt x="37" y="714"/>
                  </a:lnTo>
                  <a:lnTo>
                    <a:pt x="17" y="688"/>
                  </a:lnTo>
                  <a:lnTo>
                    <a:pt x="6" y="659"/>
                  </a:lnTo>
                  <a:lnTo>
                    <a:pt x="0" y="625"/>
                  </a:lnTo>
                  <a:lnTo>
                    <a:pt x="6" y="591"/>
                  </a:lnTo>
                  <a:lnTo>
                    <a:pt x="137" y="95"/>
                  </a:lnTo>
                  <a:lnTo>
                    <a:pt x="151" y="64"/>
                  </a:lnTo>
                  <a:lnTo>
                    <a:pt x="171" y="38"/>
                  </a:lnTo>
                  <a:lnTo>
                    <a:pt x="197" y="18"/>
                  </a:lnTo>
                  <a:lnTo>
                    <a:pt x="226" y="6"/>
                  </a:lnTo>
                  <a:lnTo>
                    <a:pt x="260"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49" name="Group 48">
            <a:extLst>
              <a:ext uri="{FF2B5EF4-FFF2-40B4-BE49-F238E27FC236}">
                <a16:creationId xmlns:a16="http://schemas.microsoft.com/office/drawing/2014/main" id="{2896D876-2805-4FFB-A8E8-C8F868C7ADDB}"/>
              </a:ext>
            </a:extLst>
          </p:cNvPr>
          <p:cNvGrpSpPr/>
          <p:nvPr userDrawn="1"/>
        </p:nvGrpSpPr>
        <p:grpSpPr>
          <a:xfrm>
            <a:off x="6357266" y="5387162"/>
            <a:ext cx="413818" cy="417415"/>
            <a:chOff x="2900753" y="5048054"/>
            <a:chExt cx="413818" cy="417415"/>
          </a:xfrm>
        </p:grpSpPr>
        <p:sp>
          <p:nvSpPr>
            <p:cNvPr id="50" name="Freeform 20">
              <a:extLst>
                <a:ext uri="{FF2B5EF4-FFF2-40B4-BE49-F238E27FC236}">
                  <a16:creationId xmlns:a16="http://schemas.microsoft.com/office/drawing/2014/main" id="{DE995774-6E2A-497D-8EED-405E76B57630}"/>
                </a:ext>
              </a:extLst>
            </p:cNvPr>
            <p:cNvSpPr>
              <a:spLocks noEditPoints="1"/>
            </p:cNvSpPr>
            <p:nvPr userDrawn="1"/>
          </p:nvSpPr>
          <p:spPr bwMode="auto">
            <a:xfrm>
              <a:off x="2900753" y="5051650"/>
              <a:ext cx="413818" cy="413819"/>
            </a:xfrm>
            <a:custGeom>
              <a:avLst/>
              <a:gdLst>
                <a:gd name="T0" fmla="*/ 129 w 4027"/>
                <a:gd name="T1" fmla="*/ 3898 h 4027"/>
                <a:gd name="T2" fmla="*/ 517 w 4027"/>
                <a:gd name="T3" fmla="*/ 3686 h 4027"/>
                <a:gd name="T4" fmla="*/ 530 w 4027"/>
                <a:gd name="T5" fmla="*/ 3648 h 4027"/>
                <a:gd name="T6" fmla="*/ 562 w 4027"/>
                <a:gd name="T7" fmla="*/ 3625 h 4027"/>
                <a:gd name="T8" fmla="*/ 602 w 4027"/>
                <a:gd name="T9" fmla="*/ 3625 h 4027"/>
                <a:gd name="T10" fmla="*/ 634 w 4027"/>
                <a:gd name="T11" fmla="*/ 3648 h 4027"/>
                <a:gd name="T12" fmla="*/ 647 w 4027"/>
                <a:gd name="T13" fmla="*/ 3686 h 4027"/>
                <a:gd name="T14" fmla="*/ 1035 w 4027"/>
                <a:gd name="T15" fmla="*/ 3898 h 4027"/>
                <a:gd name="T16" fmla="*/ 1038 w 4027"/>
                <a:gd name="T17" fmla="*/ 3666 h 4027"/>
                <a:gd name="T18" fmla="*/ 1061 w 4027"/>
                <a:gd name="T19" fmla="*/ 3634 h 4027"/>
                <a:gd name="T20" fmla="*/ 1099 w 4027"/>
                <a:gd name="T21" fmla="*/ 3622 h 4027"/>
                <a:gd name="T22" fmla="*/ 1138 w 4027"/>
                <a:gd name="T23" fmla="*/ 3634 h 4027"/>
                <a:gd name="T24" fmla="*/ 1160 w 4027"/>
                <a:gd name="T25" fmla="*/ 3666 h 4027"/>
                <a:gd name="T26" fmla="*/ 1164 w 4027"/>
                <a:gd name="T27" fmla="*/ 3898 h 4027"/>
                <a:gd name="T28" fmla="*/ 1552 w 4027"/>
                <a:gd name="T29" fmla="*/ 3686 h 4027"/>
                <a:gd name="T30" fmla="*/ 1565 w 4027"/>
                <a:gd name="T31" fmla="*/ 3648 h 4027"/>
                <a:gd name="T32" fmla="*/ 1597 w 4027"/>
                <a:gd name="T33" fmla="*/ 3625 h 4027"/>
                <a:gd name="T34" fmla="*/ 1638 w 4027"/>
                <a:gd name="T35" fmla="*/ 3625 h 4027"/>
                <a:gd name="T36" fmla="*/ 1669 w 4027"/>
                <a:gd name="T37" fmla="*/ 3648 h 4027"/>
                <a:gd name="T38" fmla="*/ 1681 w 4027"/>
                <a:gd name="T39" fmla="*/ 3686 h 4027"/>
                <a:gd name="T40" fmla="*/ 2069 w 4027"/>
                <a:gd name="T41" fmla="*/ 3898 h 4027"/>
                <a:gd name="T42" fmla="*/ 2073 w 4027"/>
                <a:gd name="T43" fmla="*/ 3666 h 4027"/>
                <a:gd name="T44" fmla="*/ 2096 w 4027"/>
                <a:gd name="T45" fmla="*/ 3634 h 4027"/>
                <a:gd name="T46" fmla="*/ 2134 w 4027"/>
                <a:gd name="T47" fmla="*/ 3622 h 4027"/>
                <a:gd name="T48" fmla="*/ 2173 w 4027"/>
                <a:gd name="T49" fmla="*/ 3634 h 4027"/>
                <a:gd name="T50" fmla="*/ 2195 w 4027"/>
                <a:gd name="T51" fmla="*/ 3666 h 4027"/>
                <a:gd name="T52" fmla="*/ 2199 w 4027"/>
                <a:gd name="T53" fmla="*/ 3898 h 4027"/>
                <a:gd name="T54" fmla="*/ 2587 w 4027"/>
                <a:gd name="T55" fmla="*/ 3686 h 4027"/>
                <a:gd name="T56" fmla="*/ 2599 w 4027"/>
                <a:gd name="T57" fmla="*/ 3648 h 4027"/>
                <a:gd name="T58" fmla="*/ 2632 w 4027"/>
                <a:gd name="T59" fmla="*/ 3625 h 4027"/>
                <a:gd name="T60" fmla="*/ 2673 w 4027"/>
                <a:gd name="T61" fmla="*/ 3625 h 4027"/>
                <a:gd name="T62" fmla="*/ 2704 w 4027"/>
                <a:gd name="T63" fmla="*/ 3648 h 4027"/>
                <a:gd name="T64" fmla="*/ 2716 w 4027"/>
                <a:gd name="T65" fmla="*/ 3686 h 4027"/>
                <a:gd name="T66" fmla="*/ 3104 w 4027"/>
                <a:gd name="T67" fmla="*/ 3898 h 4027"/>
                <a:gd name="T68" fmla="*/ 3108 w 4027"/>
                <a:gd name="T69" fmla="*/ 3666 h 4027"/>
                <a:gd name="T70" fmla="*/ 3130 w 4027"/>
                <a:gd name="T71" fmla="*/ 3634 h 4027"/>
                <a:gd name="T72" fmla="*/ 3169 w 4027"/>
                <a:gd name="T73" fmla="*/ 3622 h 4027"/>
                <a:gd name="T74" fmla="*/ 3207 w 4027"/>
                <a:gd name="T75" fmla="*/ 3634 h 4027"/>
                <a:gd name="T76" fmla="*/ 3231 w 4027"/>
                <a:gd name="T77" fmla="*/ 3666 h 4027"/>
                <a:gd name="T78" fmla="*/ 3234 w 4027"/>
                <a:gd name="T79" fmla="*/ 3898 h 4027"/>
                <a:gd name="T80" fmla="*/ 129 w 4027"/>
                <a:gd name="T81" fmla="*/ 220 h 4027"/>
                <a:gd name="T82" fmla="*/ 77 w 4027"/>
                <a:gd name="T83" fmla="*/ 1 h 4027"/>
                <a:gd name="T84" fmla="*/ 111 w 4027"/>
                <a:gd name="T85" fmla="*/ 19 h 4027"/>
                <a:gd name="T86" fmla="*/ 4020 w 4027"/>
                <a:gd name="T87" fmla="*/ 3932 h 4027"/>
                <a:gd name="T88" fmla="*/ 4027 w 4027"/>
                <a:gd name="T89" fmla="*/ 3969 h 4027"/>
                <a:gd name="T90" fmla="*/ 4012 w 4027"/>
                <a:gd name="T91" fmla="*/ 4003 h 4027"/>
                <a:gd name="T92" fmla="*/ 3981 w 4027"/>
                <a:gd name="T93" fmla="*/ 4025 h 4027"/>
                <a:gd name="T94" fmla="*/ 65 w 4027"/>
                <a:gd name="T95" fmla="*/ 4027 h 4027"/>
                <a:gd name="T96" fmla="*/ 26 w 4027"/>
                <a:gd name="T97" fmla="*/ 4015 h 4027"/>
                <a:gd name="T98" fmla="*/ 4 w 4027"/>
                <a:gd name="T99" fmla="*/ 3982 h 4027"/>
                <a:gd name="T100" fmla="*/ 0 w 4027"/>
                <a:gd name="T101" fmla="*/ 65 h 4027"/>
                <a:gd name="T102" fmla="*/ 11 w 4027"/>
                <a:gd name="T103" fmla="*/ 29 h 4027"/>
                <a:gd name="T104" fmla="*/ 40 w 4027"/>
                <a:gd name="T105" fmla="*/ 5 h 4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27" h="4027">
                  <a:moveTo>
                    <a:pt x="129" y="220"/>
                  </a:moveTo>
                  <a:lnTo>
                    <a:pt x="129" y="3898"/>
                  </a:lnTo>
                  <a:lnTo>
                    <a:pt x="517" y="3898"/>
                  </a:lnTo>
                  <a:lnTo>
                    <a:pt x="517" y="3686"/>
                  </a:lnTo>
                  <a:lnTo>
                    <a:pt x="521" y="3666"/>
                  </a:lnTo>
                  <a:lnTo>
                    <a:pt x="530" y="3648"/>
                  </a:lnTo>
                  <a:lnTo>
                    <a:pt x="543" y="3634"/>
                  </a:lnTo>
                  <a:lnTo>
                    <a:pt x="562" y="3625"/>
                  </a:lnTo>
                  <a:lnTo>
                    <a:pt x="582" y="3622"/>
                  </a:lnTo>
                  <a:lnTo>
                    <a:pt x="602" y="3625"/>
                  </a:lnTo>
                  <a:lnTo>
                    <a:pt x="621" y="3634"/>
                  </a:lnTo>
                  <a:lnTo>
                    <a:pt x="634" y="3648"/>
                  </a:lnTo>
                  <a:lnTo>
                    <a:pt x="643" y="3666"/>
                  </a:lnTo>
                  <a:lnTo>
                    <a:pt x="647" y="3686"/>
                  </a:lnTo>
                  <a:lnTo>
                    <a:pt x="647" y="3898"/>
                  </a:lnTo>
                  <a:lnTo>
                    <a:pt x="1035" y="3898"/>
                  </a:lnTo>
                  <a:lnTo>
                    <a:pt x="1035" y="3686"/>
                  </a:lnTo>
                  <a:lnTo>
                    <a:pt x="1038" y="3666"/>
                  </a:lnTo>
                  <a:lnTo>
                    <a:pt x="1047" y="3648"/>
                  </a:lnTo>
                  <a:lnTo>
                    <a:pt x="1061" y="3634"/>
                  </a:lnTo>
                  <a:lnTo>
                    <a:pt x="1080" y="3625"/>
                  </a:lnTo>
                  <a:lnTo>
                    <a:pt x="1099" y="3622"/>
                  </a:lnTo>
                  <a:lnTo>
                    <a:pt x="1119" y="3625"/>
                  </a:lnTo>
                  <a:lnTo>
                    <a:pt x="1138" y="3634"/>
                  </a:lnTo>
                  <a:lnTo>
                    <a:pt x="1152" y="3648"/>
                  </a:lnTo>
                  <a:lnTo>
                    <a:pt x="1160" y="3666"/>
                  </a:lnTo>
                  <a:lnTo>
                    <a:pt x="1164" y="3686"/>
                  </a:lnTo>
                  <a:lnTo>
                    <a:pt x="1164" y="3898"/>
                  </a:lnTo>
                  <a:lnTo>
                    <a:pt x="1552" y="3898"/>
                  </a:lnTo>
                  <a:lnTo>
                    <a:pt x="1552" y="3686"/>
                  </a:lnTo>
                  <a:lnTo>
                    <a:pt x="1556" y="3666"/>
                  </a:lnTo>
                  <a:lnTo>
                    <a:pt x="1565" y="3648"/>
                  </a:lnTo>
                  <a:lnTo>
                    <a:pt x="1578" y="3634"/>
                  </a:lnTo>
                  <a:lnTo>
                    <a:pt x="1597" y="3625"/>
                  </a:lnTo>
                  <a:lnTo>
                    <a:pt x="1617" y="3622"/>
                  </a:lnTo>
                  <a:lnTo>
                    <a:pt x="1638" y="3625"/>
                  </a:lnTo>
                  <a:lnTo>
                    <a:pt x="1655" y="3634"/>
                  </a:lnTo>
                  <a:lnTo>
                    <a:pt x="1669" y="3648"/>
                  </a:lnTo>
                  <a:lnTo>
                    <a:pt x="1678" y="3666"/>
                  </a:lnTo>
                  <a:lnTo>
                    <a:pt x="1681" y="3686"/>
                  </a:lnTo>
                  <a:lnTo>
                    <a:pt x="1681" y="3898"/>
                  </a:lnTo>
                  <a:lnTo>
                    <a:pt x="2069" y="3898"/>
                  </a:lnTo>
                  <a:lnTo>
                    <a:pt x="2069" y="3686"/>
                  </a:lnTo>
                  <a:lnTo>
                    <a:pt x="2073" y="3666"/>
                  </a:lnTo>
                  <a:lnTo>
                    <a:pt x="2082" y="3648"/>
                  </a:lnTo>
                  <a:lnTo>
                    <a:pt x="2096" y="3634"/>
                  </a:lnTo>
                  <a:lnTo>
                    <a:pt x="2114" y="3625"/>
                  </a:lnTo>
                  <a:lnTo>
                    <a:pt x="2134" y="3622"/>
                  </a:lnTo>
                  <a:lnTo>
                    <a:pt x="2155" y="3625"/>
                  </a:lnTo>
                  <a:lnTo>
                    <a:pt x="2173" y="3634"/>
                  </a:lnTo>
                  <a:lnTo>
                    <a:pt x="2186" y="3648"/>
                  </a:lnTo>
                  <a:lnTo>
                    <a:pt x="2195" y="3666"/>
                  </a:lnTo>
                  <a:lnTo>
                    <a:pt x="2199" y="3686"/>
                  </a:lnTo>
                  <a:lnTo>
                    <a:pt x="2199" y="3898"/>
                  </a:lnTo>
                  <a:lnTo>
                    <a:pt x="2587" y="3898"/>
                  </a:lnTo>
                  <a:lnTo>
                    <a:pt x="2587" y="3686"/>
                  </a:lnTo>
                  <a:lnTo>
                    <a:pt x="2591" y="3666"/>
                  </a:lnTo>
                  <a:lnTo>
                    <a:pt x="2599" y="3648"/>
                  </a:lnTo>
                  <a:lnTo>
                    <a:pt x="2613" y="3634"/>
                  </a:lnTo>
                  <a:lnTo>
                    <a:pt x="2632" y="3625"/>
                  </a:lnTo>
                  <a:lnTo>
                    <a:pt x="2652" y="3622"/>
                  </a:lnTo>
                  <a:lnTo>
                    <a:pt x="2673" y="3625"/>
                  </a:lnTo>
                  <a:lnTo>
                    <a:pt x="2690" y="3634"/>
                  </a:lnTo>
                  <a:lnTo>
                    <a:pt x="2704" y="3648"/>
                  </a:lnTo>
                  <a:lnTo>
                    <a:pt x="2714" y="3666"/>
                  </a:lnTo>
                  <a:lnTo>
                    <a:pt x="2716" y="3686"/>
                  </a:lnTo>
                  <a:lnTo>
                    <a:pt x="2716" y="3898"/>
                  </a:lnTo>
                  <a:lnTo>
                    <a:pt x="3104" y="3898"/>
                  </a:lnTo>
                  <a:lnTo>
                    <a:pt x="3104" y="3686"/>
                  </a:lnTo>
                  <a:lnTo>
                    <a:pt x="3108" y="3666"/>
                  </a:lnTo>
                  <a:lnTo>
                    <a:pt x="3117" y="3648"/>
                  </a:lnTo>
                  <a:lnTo>
                    <a:pt x="3130" y="3634"/>
                  </a:lnTo>
                  <a:lnTo>
                    <a:pt x="3149" y="3625"/>
                  </a:lnTo>
                  <a:lnTo>
                    <a:pt x="3169" y="3622"/>
                  </a:lnTo>
                  <a:lnTo>
                    <a:pt x="3190" y="3625"/>
                  </a:lnTo>
                  <a:lnTo>
                    <a:pt x="3207" y="3634"/>
                  </a:lnTo>
                  <a:lnTo>
                    <a:pt x="3221" y="3648"/>
                  </a:lnTo>
                  <a:lnTo>
                    <a:pt x="3231" y="3666"/>
                  </a:lnTo>
                  <a:lnTo>
                    <a:pt x="3234" y="3686"/>
                  </a:lnTo>
                  <a:lnTo>
                    <a:pt x="3234" y="3898"/>
                  </a:lnTo>
                  <a:lnTo>
                    <a:pt x="3807" y="3898"/>
                  </a:lnTo>
                  <a:lnTo>
                    <a:pt x="129" y="220"/>
                  </a:lnTo>
                  <a:close/>
                  <a:moveTo>
                    <a:pt x="58" y="0"/>
                  </a:moveTo>
                  <a:lnTo>
                    <a:pt x="77" y="1"/>
                  </a:lnTo>
                  <a:lnTo>
                    <a:pt x="95" y="8"/>
                  </a:lnTo>
                  <a:lnTo>
                    <a:pt x="111" y="19"/>
                  </a:lnTo>
                  <a:lnTo>
                    <a:pt x="4008" y="3916"/>
                  </a:lnTo>
                  <a:lnTo>
                    <a:pt x="4020" y="3932"/>
                  </a:lnTo>
                  <a:lnTo>
                    <a:pt x="4026" y="3950"/>
                  </a:lnTo>
                  <a:lnTo>
                    <a:pt x="4027" y="3969"/>
                  </a:lnTo>
                  <a:lnTo>
                    <a:pt x="4022" y="3987"/>
                  </a:lnTo>
                  <a:lnTo>
                    <a:pt x="4012" y="4003"/>
                  </a:lnTo>
                  <a:lnTo>
                    <a:pt x="3998" y="4016"/>
                  </a:lnTo>
                  <a:lnTo>
                    <a:pt x="3981" y="4025"/>
                  </a:lnTo>
                  <a:lnTo>
                    <a:pt x="3962" y="4027"/>
                  </a:lnTo>
                  <a:lnTo>
                    <a:pt x="65" y="4027"/>
                  </a:lnTo>
                  <a:lnTo>
                    <a:pt x="45" y="4023"/>
                  </a:lnTo>
                  <a:lnTo>
                    <a:pt x="26" y="4015"/>
                  </a:lnTo>
                  <a:lnTo>
                    <a:pt x="12" y="4001"/>
                  </a:lnTo>
                  <a:lnTo>
                    <a:pt x="4" y="3982"/>
                  </a:lnTo>
                  <a:lnTo>
                    <a:pt x="0" y="3962"/>
                  </a:lnTo>
                  <a:lnTo>
                    <a:pt x="0" y="65"/>
                  </a:lnTo>
                  <a:lnTo>
                    <a:pt x="2" y="46"/>
                  </a:lnTo>
                  <a:lnTo>
                    <a:pt x="11" y="29"/>
                  </a:lnTo>
                  <a:lnTo>
                    <a:pt x="24" y="15"/>
                  </a:lnTo>
                  <a:lnTo>
                    <a:pt x="40" y="5"/>
                  </a:lnTo>
                  <a:lnTo>
                    <a:pt x="58" y="0"/>
                  </a:lnTo>
                  <a:close/>
                </a:path>
              </a:pathLst>
            </a:custGeom>
            <a:solidFill>
              <a:schemeClr val="accent1"/>
            </a:solid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1" name="Freeform 21">
              <a:extLst>
                <a:ext uri="{FF2B5EF4-FFF2-40B4-BE49-F238E27FC236}">
                  <a16:creationId xmlns:a16="http://schemas.microsoft.com/office/drawing/2014/main" id="{55FB5762-DD36-4A10-BFB4-4A0469D830D9}"/>
                </a:ext>
              </a:extLst>
            </p:cNvPr>
            <p:cNvSpPr>
              <a:spLocks noEditPoints="1"/>
            </p:cNvSpPr>
            <p:nvPr userDrawn="1"/>
          </p:nvSpPr>
          <p:spPr bwMode="auto">
            <a:xfrm>
              <a:off x="2953881" y="5179999"/>
              <a:ext cx="233061" cy="232343"/>
            </a:xfrm>
            <a:custGeom>
              <a:avLst/>
              <a:gdLst>
                <a:gd name="T0" fmla="*/ 130 w 2268"/>
                <a:gd name="T1" fmla="*/ 220 h 2261"/>
                <a:gd name="T2" fmla="*/ 130 w 2268"/>
                <a:gd name="T3" fmla="*/ 2131 h 2261"/>
                <a:gd name="T4" fmla="*/ 2047 w 2268"/>
                <a:gd name="T5" fmla="*/ 2131 h 2261"/>
                <a:gd name="T6" fmla="*/ 130 w 2268"/>
                <a:gd name="T7" fmla="*/ 220 h 2261"/>
                <a:gd name="T8" fmla="*/ 59 w 2268"/>
                <a:gd name="T9" fmla="*/ 0 h 2261"/>
                <a:gd name="T10" fmla="*/ 77 w 2268"/>
                <a:gd name="T11" fmla="*/ 1 h 2261"/>
                <a:gd name="T12" fmla="*/ 95 w 2268"/>
                <a:gd name="T13" fmla="*/ 7 h 2261"/>
                <a:gd name="T14" fmla="*/ 111 w 2268"/>
                <a:gd name="T15" fmla="*/ 18 h 2261"/>
                <a:gd name="T16" fmla="*/ 2249 w 2268"/>
                <a:gd name="T17" fmla="*/ 2150 h 2261"/>
                <a:gd name="T18" fmla="*/ 2261 w 2268"/>
                <a:gd name="T19" fmla="*/ 2166 h 2261"/>
                <a:gd name="T20" fmla="*/ 2268 w 2268"/>
                <a:gd name="T21" fmla="*/ 2184 h 2261"/>
                <a:gd name="T22" fmla="*/ 2268 w 2268"/>
                <a:gd name="T23" fmla="*/ 2202 h 2261"/>
                <a:gd name="T24" fmla="*/ 2264 w 2268"/>
                <a:gd name="T25" fmla="*/ 2221 h 2261"/>
                <a:gd name="T26" fmla="*/ 2254 w 2268"/>
                <a:gd name="T27" fmla="*/ 2237 h 2261"/>
                <a:gd name="T28" fmla="*/ 2240 w 2268"/>
                <a:gd name="T29" fmla="*/ 2249 h 2261"/>
                <a:gd name="T30" fmla="*/ 2223 w 2268"/>
                <a:gd name="T31" fmla="*/ 2258 h 2261"/>
                <a:gd name="T32" fmla="*/ 2204 w 2268"/>
                <a:gd name="T33" fmla="*/ 2261 h 2261"/>
                <a:gd name="T34" fmla="*/ 65 w 2268"/>
                <a:gd name="T35" fmla="*/ 2261 h 2261"/>
                <a:gd name="T36" fmla="*/ 45 w 2268"/>
                <a:gd name="T37" fmla="*/ 2257 h 2261"/>
                <a:gd name="T38" fmla="*/ 26 w 2268"/>
                <a:gd name="T39" fmla="*/ 2248 h 2261"/>
                <a:gd name="T40" fmla="*/ 13 w 2268"/>
                <a:gd name="T41" fmla="*/ 2235 h 2261"/>
                <a:gd name="T42" fmla="*/ 4 w 2268"/>
                <a:gd name="T43" fmla="*/ 2216 h 2261"/>
                <a:gd name="T44" fmla="*/ 0 w 2268"/>
                <a:gd name="T45" fmla="*/ 2196 h 2261"/>
                <a:gd name="T46" fmla="*/ 0 w 2268"/>
                <a:gd name="T47" fmla="*/ 64 h 2261"/>
                <a:gd name="T48" fmla="*/ 3 w 2268"/>
                <a:gd name="T49" fmla="*/ 46 h 2261"/>
                <a:gd name="T50" fmla="*/ 12 w 2268"/>
                <a:gd name="T51" fmla="*/ 28 h 2261"/>
                <a:gd name="T52" fmla="*/ 24 w 2268"/>
                <a:gd name="T53" fmla="*/ 15 h 2261"/>
                <a:gd name="T54" fmla="*/ 40 w 2268"/>
                <a:gd name="T55" fmla="*/ 5 h 2261"/>
                <a:gd name="T56" fmla="*/ 59 w 2268"/>
                <a:gd name="T57" fmla="*/ 0 h 2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68" h="2261">
                  <a:moveTo>
                    <a:pt x="130" y="220"/>
                  </a:moveTo>
                  <a:lnTo>
                    <a:pt x="130" y="2131"/>
                  </a:lnTo>
                  <a:lnTo>
                    <a:pt x="2047" y="2131"/>
                  </a:lnTo>
                  <a:lnTo>
                    <a:pt x="130" y="220"/>
                  </a:lnTo>
                  <a:close/>
                  <a:moveTo>
                    <a:pt x="59" y="0"/>
                  </a:moveTo>
                  <a:lnTo>
                    <a:pt x="77" y="1"/>
                  </a:lnTo>
                  <a:lnTo>
                    <a:pt x="95" y="7"/>
                  </a:lnTo>
                  <a:lnTo>
                    <a:pt x="111" y="18"/>
                  </a:lnTo>
                  <a:lnTo>
                    <a:pt x="2249" y="2150"/>
                  </a:lnTo>
                  <a:lnTo>
                    <a:pt x="2261" y="2166"/>
                  </a:lnTo>
                  <a:lnTo>
                    <a:pt x="2268" y="2184"/>
                  </a:lnTo>
                  <a:lnTo>
                    <a:pt x="2268" y="2202"/>
                  </a:lnTo>
                  <a:lnTo>
                    <a:pt x="2264" y="2221"/>
                  </a:lnTo>
                  <a:lnTo>
                    <a:pt x="2254" y="2237"/>
                  </a:lnTo>
                  <a:lnTo>
                    <a:pt x="2240" y="2249"/>
                  </a:lnTo>
                  <a:lnTo>
                    <a:pt x="2223" y="2258"/>
                  </a:lnTo>
                  <a:lnTo>
                    <a:pt x="2204" y="2261"/>
                  </a:lnTo>
                  <a:lnTo>
                    <a:pt x="65" y="2261"/>
                  </a:lnTo>
                  <a:lnTo>
                    <a:pt x="45" y="2257"/>
                  </a:lnTo>
                  <a:lnTo>
                    <a:pt x="26" y="2248"/>
                  </a:lnTo>
                  <a:lnTo>
                    <a:pt x="13" y="2235"/>
                  </a:lnTo>
                  <a:lnTo>
                    <a:pt x="4" y="2216"/>
                  </a:lnTo>
                  <a:lnTo>
                    <a:pt x="0" y="2196"/>
                  </a:lnTo>
                  <a:lnTo>
                    <a:pt x="0" y="64"/>
                  </a:lnTo>
                  <a:lnTo>
                    <a:pt x="3" y="46"/>
                  </a:lnTo>
                  <a:lnTo>
                    <a:pt x="12" y="28"/>
                  </a:lnTo>
                  <a:lnTo>
                    <a:pt x="24" y="15"/>
                  </a:lnTo>
                  <a:lnTo>
                    <a:pt x="40" y="5"/>
                  </a:lnTo>
                  <a:lnTo>
                    <a:pt x="59" y="0"/>
                  </a:lnTo>
                  <a:close/>
                </a:path>
              </a:pathLst>
            </a:custGeom>
            <a:solidFill>
              <a:schemeClr val="accent1"/>
            </a:solid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2" name="Freeform 24">
              <a:extLst>
                <a:ext uri="{FF2B5EF4-FFF2-40B4-BE49-F238E27FC236}">
                  <a16:creationId xmlns:a16="http://schemas.microsoft.com/office/drawing/2014/main" id="{DA147119-4829-4178-B5EA-374C443A3224}"/>
                </a:ext>
              </a:extLst>
            </p:cNvPr>
            <p:cNvSpPr>
              <a:spLocks noEditPoints="1"/>
            </p:cNvSpPr>
            <p:nvPr userDrawn="1"/>
          </p:nvSpPr>
          <p:spPr bwMode="auto">
            <a:xfrm>
              <a:off x="3009987" y="5048054"/>
              <a:ext cx="304583" cy="304584"/>
            </a:xfrm>
            <a:custGeom>
              <a:avLst/>
              <a:gdLst>
                <a:gd name="T0" fmla="*/ 1820 w 2964"/>
                <a:gd name="T1" fmla="*/ 2412 h 2964"/>
                <a:gd name="T2" fmla="*/ 2412 w 2964"/>
                <a:gd name="T3" fmla="*/ 1820 h 2964"/>
                <a:gd name="T4" fmla="*/ 1729 w 2964"/>
                <a:gd name="T5" fmla="*/ 2320 h 2964"/>
                <a:gd name="T6" fmla="*/ 699 w 2964"/>
                <a:gd name="T7" fmla="*/ 546 h 2964"/>
                <a:gd name="T8" fmla="*/ 546 w 2964"/>
                <a:gd name="T9" fmla="*/ 699 h 2964"/>
                <a:gd name="T10" fmla="*/ 699 w 2964"/>
                <a:gd name="T11" fmla="*/ 546 h 2964"/>
                <a:gd name="T12" fmla="*/ 2192 w 2964"/>
                <a:gd name="T13" fmla="*/ 1857 h 2964"/>
                <a:gd name="T14" fmla="*/ 452 w 2964"/>
                <a:gd name="T15" fmla="*/ 208 h 2964"/>
                <a:gd name="T16" fmla="*/ 410 w 2964"/>
                <a:gd name="T17" fmla="*/ 653 h 2964"/>
                <a:gd name="T18" fmla="*/ 531 w 2964"/>
                <a:gd name="T19" fmla="*/ 531 h 2964"/>
                <a:gd name="T20" fmla="*/ 147 w 2964"/>
                <a:gd name="T21" fmla="*/ 147 h 2964"/>
                <a:gd name="T22" fmla="*/ 191 w 2964"/>
                <a:gd name="T23" fmla="*/ 156 h 2964"/>
                <a:gd name="T24" fmla="*/ 69 w 2964"/>
                <a:gd name="T25" fmla="*/ 0 h 2964"/>
                <a:gd name="T26" fmla="*/ 79 w 2964"/>
                <a:gd name="T27" fmla="*/ 2 h 2964"/>
                <a:gd name="T28" fmla="*/ 932 w 2964"/>
                <a:gd name="T29" fmla="*/ 172 h 2964"/>
                <a:gd name="T30" fmla="*/ 939 w 2964"/>
                <a:gd name="T31" fmla="*/ 174 h 2964"/>
                <a:gd name="T32" fmla="*/ 949 w 2964"/>
                <a:gd name="T33" fmla="*/ 179 h 2964"/>
                <a:gd name="T34" fmla="*/ 958 w 2964"/>
                <a:gd name="T35" fmla="*/ 184 h 2964"/>
                <a:gd name="T36" fmla="*/ 964 w 2964"/>
                <a:gd name="T37" fmla="*/ 191 h 2964"/>
                <a:gd name="T38" fmla="*/ 2458 w 2964"/>
                <a:gd name="T39" fmla="*/ 1683 h 2964"/>
                <a:gd name="T40" fmla="*/ 2962 w 2964"/>
                <a:gd name="T41" fmla="*/ 2199 h 2964"/>
                <a:gd name="T42" fmla="*/ 2955 w 2964"/>
                <a:gd name="T43" fmla="*/ 2249 h 2964"/>
                <a:gd name="T44" fmla="*/ 2249 w 2964"/>
                <a:gd name="T45" fmla="*/ 2955 h 2964"/>
                <a:gd name="T46" fmla="*/ 2200 w 2964"/>
                <a:gd name="T47" fmla="*/ 2961 h 2964"/>
                <a:gd name="T48" fmla="*/ 1683 w 2964"/>
                <a:gd name="T49" fmla="*/ 2458 h 2964"/>
                <a:gd name="T50" fmla="*/ 187 w 2964"/>
                <a:gd name="T51" fmla="*/ 960 h 2964"/>
                <a:gd name="T52" fmla="*/ 182 w 2964"/>
                <a:gd name="T53" fmla="*/ 953 h 2964"/>
                <a:gd name="T54" fmla="*/ 177 w 2964"/>
                <a:gd name="T55" fmla="*/ 944 h 2964"/>
                <a:gd name="T56" fmla="*/ 173 w 2964"/>
                <a:gd name="T57" fmla="*/ 935 h 2964"/>
                <a:gd name="T58" fmla="*/ 172 w 2964"/>
                <a:gd name="T59" fmla="*/ 931 h 2964"/>
                <a:gd name="T60" fmla="*/ 0 w 2964"/>
                <a:gd name="T61" fmla="*/ 70 h 2964"/>
                <a:gd name="T62" fmla="*/ 0 w 2964"/>
                <a:gd name="T63" fmla="*/ 62 h 2964"/>
                <a:gd name="T64" fmla="*/ 2 w 2964"/>
                <a:gd name="T65" fmla="*/ 55 h 2964"/>
                <a:gd name="T66" fmla="*/ 3 w 2964"/>
                <a:gd name="T67" fmla="*/ 46 h 2964"/>
                <a:gd name="T68" fmla="*/ 7 w 2964"/>
                <a:gd name="T69" fmla="*/ 38 h 2964"/>
                <a:gd name="T70" fmla="*/ 9 w 2964"/>
                <a:gd name="T71" fmla="*/ 33 h 2964"/>
                <a:gd name="T72" fmla="*/ 12 w 2964"/>
                <a:gd name="T73" fmla="*/ 29 h 2964"/>
                <a:gd name="T74" fmla="*/ 14 w 2964"/>
                <a:gd name="T75" fmla="*/ 25 h 2964"/>
                <a:gd name="T76" fmla="*/ 19 w 2964"/>
                <a:gd name="T77" fmla="*/ 19 h 2964"/>
                <a:gd name="T78" fmla="*/ 25 w 2964"/>
                <a:gd name="T79" fmla="*/ 14 h 2964"/>
                <a:gd name="T80" fmla="*/ 29 w 2964"/>
                <a:gd name="T81" fmla="*/ 11 h 2964"/>
                <a:gd name="T82" fmla="*/ 34 w 2964"/>
                <a:gd name="T83" fmla="*/ 8 h 2964"/>
                <a:gd name="T84" fmla="*/ 46 w 2964"/>
                <a:gd name="T85" fmla="*/ 3 h 2964"/>
                <a:gd name="T86" fmla="*/ 59 w 2964"/>
                <a:gd name="T87" fmla="*/ 0 h 2964"/>
                <a:gd name="T88" fmla="*/ 63 w 2964"/>
                <a:gd name="T89" fmla="*/ 0 h 2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64" h="2964">
                  <a:moveTo>
                    <a:pt x="2412" y="1820"/>
                  </a:moveTo>
                  <a:lnTo>
                    <a:pt x="1994" y="2238"/>
                  </a:lnTo>
                  <a:lnTo>
                    <a:pt x="1820" y="2412"/>
                  </a:lnTo>
                  <a:lnTo>
                    <a:pt x="2217" y="2808"/>
                  </a:lnTo>
                  <a:lnTo>
                    <a:pt x="2809" y="2216"/>
                  </a:lnTo>
                  <a:lnTo>
                    <a:pt x="2412" y="1820"/>
                  </a:lnTo>
                  <a:close/>
                  <a:moveTo>
                    <a:pt x="456" y="791"/>
                  </a:moveTo>
                  <a:lnTo>
                    <a:pt x="327" y="919"/>
                  </a:lnTo>
                  <a:lnTo>
                    <a:pt x="1729" y="2320"/>
                  </a:lnTo>
                  <a:lnTo>
                    <a:pt x="1857" y="2192"/>
                  </a:lnTo>
                  <a:lnTo>
                    <a:pt x="456" y="791"/>
                  </a:lnTo>
                  <a:close/>
                  <a:moveTo>
                    <a:pt x="699" y="546"/>
                  </a:moveTo>
                  <a:lnTo>
                    <a:pt x="623" y="623"/>
                  </a:lnTo>
                  <a:lnTo>
                    <a:pt x="623" y="623"/>
                  </a:lnTo>
                  <a:lnTo>
                    <a:pt x="546" y="699"/>
                  </a:lnTo>
                  <a:lnTo>
                    <a:pt x="1948" y="2101"/>
                  </a:lnTo>
                  <a:lnTo>
                    <a:pt x="2101" y="1948"/>
                  </a:lnTo>
                  <a:lnTo>
                    <a:pt x="699" y="546"/>
                  </a:lnTo>
                  <a:close/>
                  <a:moveTo>
                    <a:pt x="919" y="327"/>
                  </a:moveTo>
                  <a:lnTo>
                    <a:pt x="791" y="455"/>
                  </a:lnTo>
                  <a:lnTo>
                    <a:pt x="2192" y="1857"/>
                  </a:lnTo>
                  <a:lnTo>
                    <a:pt x="2320" y="1729"/>
                  </a:lnTo>
                  <a:lnTo>
                    <a:pt x="919" y="327"/>
                  </a:lnTo>
                  <a:close/>
                  <a:moveTo>
                    <a:pt x="452" y="208"/>
                  </a:moveTo>
                  <a:lnTo>
                    <a:pt x="208" y="452"/>
                  </a:lnTo>
                  <a:lnTo>
                    <a:pt x="275" y="788"/>
                  </a:lnTo>
                  <a:lnTo>
                    <a:pt x="410" y="653"/>
                  </a:lnTo>
                  <a:lnTo>
                    <a:pt x="410" y="653"/>
                  </a:lnTo>
                  <a:lnTo>
                    <a:pt x="531" y="531"/>
                  </a:lnTo>
                  <a:lnTo>
                    <a:pt x="531" y="531"/>
                  </a:lnTo>
                  <a:lnTo>
                    <a:pt x="788" y="275"/>
                  </a:lnTo>
                  <a:lnTo>
                    <a:pt x="452" y="208"/>
                  </a:lnTo>
                  <a:close/>
                  <a:moveTo>
                    <a:pt x="147" y="147"/>
                  </a:moveTo>
                  <a:lnTo>
                    <a:pt x="178" y="300"/>
                  </a:lnTo>
                  <a:lnTo>
                    <a:pt x="300" y="178"/>
                  </a:lnTo>
                  <a:lnTo>
                    <a:pt x="191" y="156"/>
                  </a:lnTo>
                  <a:lnTo>
                    <a:pt x="147" y="147"/>
                  </a:lnTo>
                  <a:close/>
                  <a:moveTo>
                    <a:pt x="65" y="0"/>
                  </a:moveTo>
                  <a:lnTo>
                    <a:pt x="69" y="0"/>
                  </a:lnTo>
                  <a:lnTo>
                    <a:pt x="70" y="0"/>
                  </a:lnTo>
                  <a:lnTo>
                    <a:pt x="71" y="0"/>
                  </a:lnTo>
                  <a:lnTo>
                    <a:pt x="79" y="2"/>
                  </a:lnTo>
                  <a:lnTo>
                    <a:pt x="931" y="172"/>
                  </a:lnTo>
                  <a:lnTo>
                    <a:pt x="931" y="172"/>
                  </a:lnTo>
                  <a:lnTo>
                    <a:pt x="932" y="172"/>
                  </a:lnTo>
                  <a:lnTo>
                    <a:pt x="933" y="173"/>
                  </a:lnTo>
                  <a:lnTo>
                    <a:pt x="938" y="174"/>
                  </a:lnTo>
                  <a:lnTo>
                    <a:pt x="939" y="174"/>
                  </a:lnTo>
                  <a:lnTo>
                    <a:pt x="943" y="176"/>
                  </a:lnTo>
                  <a:lnTo>
                    <a:pt x="947" y="177"/>
                  </a:lnTo>
                  <a:lnTo>
                    <a:pt x="949" y="179"/>
                  </a:lnTo>
                  <a:lnTo>
                    <a:pt x="952" y="181"/>
                  </a:lnTo>
                  <a:lnTo>
                    <a:pt x="954" y="182"/>
                  </a:lnTo>
                  <a:lnTo>
                    <a:pt x="958" y="184"/>
                  </a:lnTo>
                  <a:lnTo>
                    <a:pt x="960" y="186"/>
                  </a:lnTo>
                  <a:lnTo>
                    <a:pt x="964" y="189"/>
                  </a:lnTo>
                  <a:lnTo>
                    <a:pt x="964" y="191"/>
                  </a:lnTo>
                  <a:lnTo>
                    <a:pt x="964" y="191"/>
                  </a:lnTo>
                  <a:lnTo>
                    <a:pt x="965" y="191"/>
                  </a:lnTo>
                  <a:lnTo>
                    <a:pt x="2458" y="1683"/>
                  </a:lnTo>
                  <a:lnTo>
                    <a:pt x="2945" y="2170"/>
                  </a:lnTo>
                  <a:lnTo>
                    <a:pt x="2955" y="2184"/>
                  </a:lnTo>
                  <a:lnTo>
                    <a:pt x="2962" y="2199"/>
                  </a:lnTo>
                  <a:lnTo>
                    <a:pt x="2964" y="2216"/>
                  </a:lnTo>
                  <a:lnTo>
                    <a:pt x="2962" y="2233"/>
                  </a:lnTo>
                  <a:lnTo>
                    <a:pt x="2955" y="2249"/>
                  </a:lnTo>
                  <a:lnTo>
                    <a:pt x="2945" y="2262"/>
                  </a:lnTo>
                  <a:lnTo>
                    <a:pt x="2263" y="2945"/>
                  </a:lnTo>
                  <a:lnTo>
                    <a:pt x="2249" y="2955"/>
                  </a:lnTo>
                  <a:lnTo>
                    <a:pt x="2233" y="2961"/>
                  </a:lnTo>
                  <a:lnTo>
                    <a:pt x="2217" y="2964"/>
                  </a:lnTo>
                  <a:lnTo>
                    <a:pt x="2200" y="2961"/>
                  </a:lnTo>
                  <a:lnTo>
                    <a:pt x="2184" y="2955"/>
                  </a:lnTo>
                  <a:lnTo>
                    <a:pt x="2171" y="2945"/>
                  </a:lnTo>
                  <a:lnTo>
                    <a:pt x="1683" y="2458"/>
                  </a:lnTo>
                  <a:lnTo>
                    <a:pt x="191" y="964"/>
                  </a:lnTo>
                  <a:lnTo>
                    <a:pt x="189" y="963"/>
                  </a:lnTo>
                  <a:lnTo>
                    <a:pt x="187" y="960"/>
                  </a:lnTo>
                  <a:lnTo>
                    <a:pt x="184" y="959"/>
                  </a:lnTo>
                  <a:lnTo>
                    <a:pt x="183" y="955"/>
                  </a:lnTo>
                  <a:lnTo>
                    <a:pt x="182" y="953"/>
                  </a:lnTo>
                  <a:lnTo>
                    <a:pt x="179" y="950"/>
                  </a:lnTo>
                  <a:lnTo>
                    <a:pt x="178" y="948"/>
                  </a:lnTo>
                  <a:lnTo>
                    <a:pt x="177" y="944"/>
                  </a:lnTo>
                  <a:lnTo>
                    <a:pt x="176" y="943"/>
                  </a:lnTo>
                  <a:lnTo>
                    <a:pt x="174" y="939"/>
                  </a:lnTo>
                  <a:lnTo>
                    <a:pt x="173" y="935"/>
                  </a:lnTo>
                  <a:lnTo>
                    <a:pt x="172" y="932"/>
                  </a:lnTo>
                  <a:lnTo>
                    <a:pt x="172" y="932"/>
                  </a:lnTo>
                  <a:lnTo>
                    <a:pt x="172" y="931"/>
                  </a:lnTo>
                  <a:lnTo>
                    <a:pt x="2" y="79"/>
                  </a:lnTo>
                  <a:lnTo>
                    <a:pt x="0" y="71"/>
                  </a:lnTo>
                  <a:lnTo>
                    <a:pt x="0" y="70"/>
                  </a:lnTo>
                  <a:lnTo>
                    <a:pt x="0" y="69"/>
                  </a:lnTo>
                  <a:lnTo>
                    <a:pt x="0" y="65"/>
                  </a:lnTo>
                  <a:lnTo>
                    <a:pt x="0" y="62"/>
                  </a:lnTo>
                  <a:lnTo>
                    <a:pt x="0" y="61"/>
                  </a:lnTo>
                  <a:lnTo>
                    <a:pt x="0" y="59"/>
                  </a:lnTo>
                  <a:lnTo>
                    <a:pt x="2" y="55"/>
                  </a:lnTo>
                  <a:lnTo>
                    <a:pt x="2" y="54"/>
                  </a:lnTo>
                  <a:lnTo>
                    <a:pt x="3" y="46"/>
                  </a:lnTo>
                  <a:lnTo>
                    <a:pt x="3" y="46"/>
                  </a:lnTo>
                  <a:lnTo>
                    <a:pt x="5" y="40"/>
                  </a:lnTo>
                  <a:lnTo>
                    <a:pt x="5" y="39"/>
                  </a:lnTo>
                  <a:lnTo>
                    <a:pt x="7" y="38"/>
                  </a:lnTo>
                  <a:lnTo>
                    <a:pt x="8" y="35"/>
                  </a:lnTo>
                  <a:lnTo>
                    <a:pt x="8" y="34"/>
                  </a:lnTo>
                  <a:lnTo>
                    <a:pt x="9" y="33"/>
                  </a:lnTo>
                  <a:lnTo>
                    <a:pt x="10" y="31"/>
                  </a:lnTo>
                  <a:lnTo>
                    <a:pt x="12" y="29"/>
                  </a:lnTo>
                  <a:lnTo>
                    <a:pt x="12" y="29"/>
                  </a:lnTo>
                  <a:lnTo>
                    <a:pt x="14" y="26"/>
                  </a:lnTo>
                  <a:lnTo>
                    <a:pt x="14" y="25"/>
                  </a:lnTo>
                  <a:lnTo>
                    <a:pt x="14" y="25"/>
                  </a:lnTo>
                  <a:lnTo>
                    <a:pt x="15" y="24"/>
                  </a:lnTo>
                  <a:lnTo>
                    <a:pt x="18" y="20"/>
                  </a:lnTo>
                  <a:lnTo>
                    <a:pt x="19" y="19"/>
                  </a:lnTo>
                  <a:lnTo>
                    <a:pt x="23" y="16"/>
                  </a:lnTo>
                  <a:lnTo>
                    <a:pt x="24" y="15"/>
                  </a:lnTo>
                  <a:lnTo>
                    <a:pt x="25" y="14"/>
                  </a:lnTo>
                  <a:lnTo>
                    <a:pt x="26" y="14"/>
                  </a:lnTo>
                  <a:lnTo>
                    <a:pt x="26" y="13"/>
                  </a:lnTo>
                  <a:lnTo>
                    <a:pt x="29" y="11"/>
                  </a:lnTo>
                  <a:lnTo>
                    <a:pt x="31" y="10"/>
                  </a:lnTo>
                  <a:lnTo>
                    <a:pt x="33" y="9"/>
                  </a:lnTo>
                  <a:lnTo>
                    <a:pt x="34" y="8"/>
                  </a:lnTo>
                  <a:lnTo>
                    <a:pt x="38" y="7"/>
                  </a:lnTo>
                  <a:lnTo>
                    <a:pt x="39" y="5"/>
                  </a:lnTo>
                  <a:lnTo>
                    <a:pt x="46" y="3"/>
                  </a:lnTo>
                  <a:lnTo>
                    <a:pt x="54" y="2"/>
                  </a:lnTo>
                  <a:lnTo>
                    <a:pt x="55" y="2"/>
                  </a:lnTo>
                  <a:lnTo>
                    <a:pt x="59" y="0"/>
                  </a:lnTo>
                  <a:lnTo>
                    <a:pt x="60" y="0"/>
                  </a:lnTo>
                  <a:lnTo>
                    <a:pt x="61" y="0"/>
                  </a:lnTo>
                  <a:lnTo>
                    <a:pt x="63" y="0"/>
                  </a:lnTo>
                  <a:lnTo>
                    <a:pt x="65" y="0"/>
                  </a:lnTo>
                  <a:close/>
                </a:path>
              </a:pathLst>
            </a:custGeom>
            <a:solidFill>
              <a:schemeClr val="accent1"/>
            </a:solid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53" name="Group 17">
            <a:extLst>
              <a:ext uri="{FF2B5EF4-FFF2-40B4-BE49-F238E27FC236}">
                <a16:creationId xmlns:a16="http://schemas.microsoft.com/office/drawing/2014/main" id="{A31758D4-51AA-4BD0-BCEA-D7F696E9DFC8}"/>
              </a:ext>
            </a:extLst>
          </p:cNvPr>
          <p:cNvGrpSpPr/>
          <p:nvPr userDrawn="1"/>
        </p:nvGrpSpPr>
        <p:grpSpPr>
          <a:xfrm>
            <a:off x="6349457" y="4223639"/>
            <a:ext cx="429437" cy="506718"/>
            <a:chOff x="3336926" y="176213"/>
            <a:chExt cx="5513388" cy="6505575"/>
          </a:xfrm>
          <a:solidFill>
            <a:schemeClr val="accent1"/>
          </a:solidFill>
        </p:grpSpPr>
        <p:sp>
          <p:nvSpPr>
            <p:cNvPr id="54" name="Freeform 12">
              <a:extLst>
                <a:ext uri="{FF2B5EF4-FFF2-40B4-BE49-F238E27FC236}">
                  <a16:creationId xmlns:a16="http://schemas.microsoft.com/office/drawing/2014/main" id="{B7996E65-0E40-4363-B917-7B56E62777E2}"/>
                </a:ext>
              </a:extLst>
            </p:cNvPr>
            <p:cNvSpPr>
              <a:spLocks noEditPoints="1"/>
            </p:cNvSpPr>
            <p:nvPr/>
          </p:nvSpPr>
          <p:spPr bwMode="auto">
            <a:xfrm>
              <a:off x="3336926" y="176213"/>
              <a:ext cx="5513388" cy="6505575"/>
            </a:xfrm>
            <a:custGeom>
              <a:avLst/>
              <a:gdLst>
                <a:gd name="T0" fmla="*/ 223 w 3473"/>
                <a:gd name="T1" fmla="*/ 3437 h 4098"/>
                <a:gd name="T2" fmla="*/ 1258 w 3473"/>
                <a:gd name="T3" fmla="*/ 1494 h 4098"/>
                <a:gd name="T4" fmla="*/ 1438 w 3473"/>
                <a:gd name="T5" fmla="*/ 1485 h 4098"/>
                <a:gd name="T6" fmla="*/ 1175 w 3473"/>
                <a:gd name="T7" fmla="*/ 1001 h 4098"/>
                <a:gd name="T8" fmla="*/ 1175 w 3473"/>
                <a:gd name="T9" fmla="*/ 1001 h 4098"/>
                <a:gd name="T10" fmla="*/ 747 w 3473"/>
                <a:gd name="T11" fmla="*/ 3309 h 4098"/>
                <a:gd name="T12" fmla="*/ 792 w 3473"/>
                <a:gd name="T13" fmla="*/ 3372 h 4098"/>
                <a:gd name="T14" fmla="*/ 1628 w 3473"/>
                <a:gd name="T15" fmla="*/ 1001 h 4098"/>
                <a:gd name="T16" fmla="*/ 2263 w 3473"/>
                <a:gd name="T17" fmla="*/ 1335 h 4098"/>
                <a:gd name="T18" fmla="*/ 2285 w 3473"/>
                <a:gd name="T19" fmla="*/ 1408 h 4098"/>
                <a:gd name="T20" fmla="*/ 2223 w 3473"/>
                <a:gd name="T21" fmla="*/ 1453 h 4098"/>
                <a:gd name="T22" fmla="*/ 1562 w 3473"/>
                <a:gd name="T23" fmla="*/ 1552 h 4098"/>
                <a:gd name="T24" fmla="*/ 1428 w 3473"/>
                <a:gd name="T25" fmla="*/ 1623 h 4098"/>
                <a:gd name="T26" fmla="*/ 1206 w 3473"/>
                <a:gd name="T27" fmla="*/ 1614 h 4098"/>
                <a:gd name="T28" fmla="*/ 1087 w 3473"/>
                <a:gd name="T29" fmla="*/ 1522 h 4098"/>
                <a:gd name="T30" fmla="*/ 498 w 3473"/>
                <a:gd name="T31" fmla="*/ 1449 h 4098"/>
                <a:gd name="T32" fmla="*/ 453 w 3473"/>
                <a:gd name="T33" fmla="*/ 1388 h 4098"/>
                <a:gd name="T34" fmla="*/ 498 w 3473"/>
                <a:gd name="T35" fmla="*/ 1326 h 4098"/>
                <a:gd name="T36" fmla="*/ 130 w 3473"/>
                <a:gd name="T37" fmla="*/ 1001 h 4098"/>
                <a:gd name="T38" fmla="*/ 1496 w 3473"/>
                <a:gd name="T39" fmla="*/ 553 h 4098"/>
                <a:gd name="T40" fmla="*/ 1541 w 3473"/>
                <a:gd name="T41" fmla="*/ 491 h 4098"/>
                <a:gd name="T42" fmla="*/ 1614 w 3473"/>
                <a:gd name="T43" fmla="*/ 514 h 4098"/>
                <a:gd name="T44" fmla="*/ 2642 w 3473"/>
                <a:gd name="T45" fmla="*/ 871 h 4098"/>
                <a:gd name="T46" fmla="*/ 2704 w 3473"/>
                <a:gd name="T47" fmla="*/ 915 h 4098"/>
                <a:gd name="T48" fmla="*/ 3342 w 3473"/>
                <a:gd name="T49" fmla="*/ 409 h 4098"/>
                <a:gd name="T50" fmla="*/ 1044 w 3473"/>
                <a:gd name="T51" fmla="*/ 871 h 4098"/>
                <a:gd name="T52" fmla="*/ 1259 w 3473"/>
                <a:gd name="T53" fmla="*/ 133 h 4098"/>
                <a:gd name="T54" fmla="*/ 1186 w 3473"/>
                <a:gd name="T55" fmla="*/ 191 h 4098"/>
                <a:gd name="T56" fmla="*/ 1672 w 3473"/>
                <a:gd name="T57" fmla="*/ 278 h 4098"/>
                <a:gd name="T58" fmla="*/ 1647 w 3473"/>
                <a:gd name="T59" fmla="*/ 171 h 4098"/>
                <a:gd name="T60" fmla="*/ 1562 w 3473"/>
                <a:gd name="T61" fmla="*/ 130 h 4098"/>
                <a:gd name="T62" fmla="*/ 1606 w 3473"/>
                <a:gd name="T63" fmla="*/ 4 h 4098"/>
                <a:gd name="T64" fmla="*/ 1745 w 3473"/>
                <a:gd name="T65" fmla="*/ 86 h 4098"/>
                <a:gd name="T66" fmla="*/ 1802 w 3473"/>
                <a:gd name="T67" fmla="*/ 240 h 4098"/>
                <a:gd name="T68" fmla="*/ 3445 w 3473"/>
                <a:gd name="T69" fmla="*/ 291 h 4098"/>
                <a:gd name="T70" fmla="*/ 3473 w 3473"/>
                <a:gd name="T71" fmla="*/ 3684 h 4098"/>
                <a:gd name="T72" fmla="*/ 3428 w 3473"/>
                <a:gd name="T73" fmla="*/ 3747 h 4098"/>
                <a:gd name="T74" fmla="*/ 2704 w 3473"/>
                <a:gd name="T75" fmla="*/ 4053 h 4098"/>
                <a:gd name="T76" fmla="*/ 2642 w 3473"/>
                <a:gd name="T77" fmla="*/ 4098 h 4098"/>
                <a:gd name="T78" fmla="*/ 714 w 3473"/>
                <a:gd name="T79" fmla="*/ 4097 h 4098"/>
                <a:gd name="T80" fmla="*/ 702 w 3473"/>
                <a:gd name="T81" fmla="*/ 4093 h 4098"/>
                <a:gd name="T82" fmla="*/ 690 w 3473"/>
                <a:gd name="T83" fmla="*/ 4087 h 4098"/>
                <a:gd name="T84" fmla="*/ 680 w 3473"/>
                <a:gd name="T85" fmla="*/ 4079 h 4098"/>
                <a:gd name="T86" fmla="*/ 13 w 3473"/>
                <a:gd name="T87" fmla="*/ 3410 h 4098"/>
                <a:gd name="T88" fmla="*/ 6 w 3473"/>
                <a:gd name="T89" fmla="*/ 3399 h 4098"/>
                <a:gd name="T90" fmla="*/ 2 w 3473"/>
                <a:gd name="T91" fmla="*/ 3388 h 4098"/>
                <a:gd name="T92" fmla="*/ 0 w 3473"/>
                <a:gd name="T93" fmla="*/ 3372 h 4098"/>
                <a:gd name="T94" fmla="*/ 27 w 3473"/>
                <a:gd name="T95" fmla="*/ 883 h 4098"/>
                <a:gd name="T96" fmla="*/ 592 w 3473"/>
                <a:gd name="T97" fmla="*/ 344 h 4098"/>
                <a:gd name="T98" fmla="*/ 637 w 3473"/>
                <a:gd name="T99" fmla="*/ 282 h 4098"/>
                <a:gd name="T100" fmla="*/ 1048 w 3473"/>
                <a:gd name="T101" fmla="*/ 196 h 4098"/>
                <a:gd name="T102" fmla="*/ 1130 w 3473"/>
                <a:gd name="T103" fmla="*/ 56 h 4098"/>
                <a:gd name="T104" fmla="*/ 1284 w 3473"/>
                <a:gd name="T105" fmla="*/ 0 h 4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473" h="4098">
                  <a:moveTo>
                    <a:pt x="223" y="3437"/>
                  </a:moveTo>
                  <a:lnTo>
                    <a:pt x="662" y="3876"/>
                  </a:lnTo>
                  <a:lnTo>
                    <a:pt x="662" y="3437"/>
                  </a:lnTo>
                  <a:lnTo>
                    <a:pt x="223" y="3437"/>
                  </a:lnTo>
                  <a:close/>
                  <a:moveTo>
                    <a:pt x="1197" y="1453"/>
                  </a:moveTo>
                  <a:lnTo>
                    <a:pt x="1214" y="1470"/>
                  </a:lnTo>
                  <a:lnTo>
                    <a:pt x="1234" y="1485"/>
                  </a:lnTo>
                  <a:lnTo>
                    <a:pt x="1258" y="1494"/>
                  </a:lnTo>
                  <a:lnTo>
                    <a:pt x="1284" y="1496"/>
                  </a:lnTo>
                  <a:lnTo>
                    <a:pt x="1388" y="1496"/>
                  </a:lnTo>
                  <a:lnTo>
                    <a:pt x="1414" y="1494"/>
                  </a:lnTo>
                  <a:lnTo>
                    <a:pt x="1438" y="1485"/>
                  </a:lnTo>
                  <a:lnTo>
                    <a:pt x="1458" y="1470"/>
                  </a:lnTo>
                  <a:lnTo>
                    <a:pt x="1475" y="1453"/>
                  </a:lnTo>
                  <a:lnTo>
                    <a:pt x="1197" y="1453"/>
                  </a:lnTo>
                  <a:close/>
                  <a:moveTo>
                    <a:pt x="1175" y="1001"/>
                  </a:moveTo>
                  <a:lnTo>
                    <a:pt x="1175" y="1323"/>
                  </a:lnTo>
                  <a:lnTo>
                    <a:pt x="1496" y="1323"/>
                  </a:lnTo>
                  <a:lnTo>
                    <a:pt x="1496" y="1001"/>
                  </a:lnTo>
                  <a:lnTo>
                    <a:pt x="1175" y="1001"/>
                  </a:lnTo>
                  <a:close/>
                  <a:moveTo>
                    <a:pt x="130" y="1001"/>
                  </a:moveTo>
                  <a:lnTo>
                    <a:pt x="130" y="3306"/>
                  </a:lnTo>
                  <a:lnTo>
                    <a:pt x="726" y="3306"/>
                  </a:lnTo>
                  <a:lnTo>
                    <a:pt x="747" y="3309"/>
                  </a:lnTo>
                  <a:lnTo>
                    <a:pt x="765" y="3319"/>
                  </a:lnTo>
                  <a:lnTo>
                    <a:pt x="780" y="3333"/>
                  </a:lnTo>
                  <a:lnTo>
                    <a:pt x="788" y="3350"/>
                  </a:lnTo>
                  <a:lnTo>
                    <a:pt x="792" y="3372"/>
                  </a:lnTo>
                  <a:lnTo>
                    <a:pt x="792" y="3968"/>
                  </a:lnTo>
                  <a:lnTo>
                    <a:pt x="2576" y="3968"/>
                  </a:lnTo>
                  <a:lnTo>
                    <a:pt x="2576" y="1001"/>
                  </a:lnTo>
                  <a:lnTo>
                    <a:pt x="1628" y="1001"/>
                  </a:lnTo>
                  <a:lnTo>
                    <a:pt x="1628" y="1323"/>
                  </a:lnTo>
                  <a:lnTo>
                    <a:pt x="2223" y="1323"/>
                  </a:lnTo>
                  <a:lnTo>
                    <a:pt x="2244" y="1326"/>
                  </a:lnTo>
                  <a:lnTo>
                    <a:pt x="2263" y="1335"/>
                  </a:lnTo>
                  <a:lnTo>
                    <a:pt x="2276" y="1349"/>
                  </a:lnTo>
                  <a:lnTo>
                    <a:pt x="2285" y="1367"/>
                  </a:lnTo>
                  <a:lnTo>
                    <a:pt x="2289" y="1388"/>
                  </a:lnTo>
                  <a:lnTo>
                    <a:pt x="2285" y="1408"/>
                  </a:lnTo>
                  <a:lnTo>
                    <a:pt x="2276" y="1427"/>
                  </a:lnTo>
                  <a:lnTo>
                    <a:pt x="2263" y="1441"/>
                  </a:lnTo>
                  <a:lnTo>
                    <a:pt x="2244" y="1449"/>
                  </a:lnTo>
                  <a:lnTo>
                    <a:pt x="2223" y="1453"/>
                  </a:lnTo>
                  <a:lnTo>
                    <a:pt x="1618" y="1453"/>
                  </a:lnTo>
                  <a:lnTo>
                    <a:pt x="1604" y="1489"/>
                  </a:lnTo>
                  <a:lnTo>
                    <a:pt x="1586" y="1522"/>
                  </a:lnTo>
                  <a:lnTo>
                    <a:pt x="1562" y="1552"/>
                  </a:lnTo>
                  <a:lnTo>
                    <a:pt x="1534" y="1577"/>
                  </a:lnTo>
                  <a:lnTo>
                    <a:pt x="1501" y="1598"/>
                  </a:lnTo>
                  <a:lnTo>
                    <a:pt x="1467" y="1614"/>
                  </a:lnTo>
                  <a:lnTo>
                    <a:pt x="1428" y="1623"/>
                  </a:lnTo>
                  <a:lnTo>
                    <a:pt x="1388" y="1627"/>
                  </a:lnTo>
                  <a:lnTo>
                    <a:pt x="1284" y="1627"/>
                  </a:lnTo>
                  <a:lnTo>
                    <a:pt x="1244" y="1623"/>
                  </a:lnTo>
                  <a:lnTo>
                    <a:pt x="1206" y="1614"/>
                  </a:lnTo>
                  <a:lnTo>
                    <a:pt x="1171" y="1598"/>
                  </a:lnTo>
                  <a:lnTo>
                    <a:pt x="1139" y="1577"/>
                  </a:lnTo>
                  <a:lnTo>
                    <a:pt x="1110" y="1552"/>
                  </a:lnTo>
                  <a:lnTo>
                    <a:pt x="1087" y="1522"/>
                  </a:lnTo>
                  <a:lnTo>
                    <a:pt x="1067" y="1489"/>
                  </a:lnTo>
                  <a:lnTo>
                    <a:pt x="1053" y="1453"/>
                  </a:lnTo>
                  <a:lnTo>
                    <a:pt x="518" y="1453"/>
                  </a:lnTo>
                  <a:lnTo>
                    <a:pt x="498" y="1449"/>
                  </a:lnTo>
                  <a:lnTo>
                    <a:pt x="479" y="1441"/>
                  </a:lnTo>
                  <a:lnTo>
                    <a:pt x="466" y="1427"/>
                  </a:lnTo>
                  <a:lnTo>
                    <a:pt x="456" y="1408"/>
                  </a:lnTo>
                  <a:lnTo>
                    <a:pt x="453" y="1388"/>
                  </a:lnTo>
                  <a:lnTo>
                    <a:pt x="456" y="1367"/>
                  </a:lnTo>
                  <a:lnTo>
                    <a:pt x="466" y="1349"/>
                  </a:lnTo>
                  <a:lnTo>
                    <a:pt x="479" y="1335"/>
                  </a:lnTo>
                  <a:lnTo>
                    <a:pt x="498" y="1326"/>
                  </a:lnTo>
                  <a:lnTo>
                    <a:pt x="518" y="1323"/>
                  </a:lnTo>
                  <a:lnTo>
                    <a:pt x="1044" y="1323"/>
                  </a:lnTo>
                  <a:lnTo>
                    <a:pt x="1044" y="1001"/>
                  </a:lnTo>
                  <a:lnTo>
                    <a:pt x="130" y="1001"/>
                  </a:lnTo>
                  <a:close/>
                  <a:moveTo>
                    <a:pt x="1175" y="409"/>
                  </a:moveTo>
                  <a:lnTo>
                    <a:pt x="1175" y="871"/>
                  </a:lnTo>
                  <a:lnTo>
                    <a:pt x="1496" y="871"/>
                  </a:lnTo>
                  <a:lnTo>
                    <a:pt x="1496" y="553"/>
                  </a:lnTo>
                  <a:lnTo>
                    <a:pt x="1500" y="531"/>
                  </a:lnTo>
                  <a:lnTo>
                    <a:pt x="1510" y="514"/>
                  </a:lnTo>
                  <a:lnTo>
                    <a:pt x="1524" y="499"/>
                  </a:lnTo>
                  <a:lnTo>
                    <a:pt x="1541" y="491"/>
                  </a:lnTo>
                  <a:lnTo>
                    <a:pt x="1562" y="487"/>
                  </a:lnTo>
                  <a:lnTo>
                    <a:pt x="1583" y="491"/>
                  </a:lnTo>
                  <a:lnTo>
                    <a:pt x="1601" y="499"/>
                  </a:lnTo>
                  <a:lnTo>
                    <a:pt x="1614" y="514"/>
                  </a:lnTo>
                  <a:lnTo>
                    <a:pt x="1624" y="531"/>
                  </a:lnTo>
                  <a:lnTo>
                    <a:pt x="1628" y="553"/>
                  </a:lnTo>
                  <a:lnTo>
                    <a:pt x="1628" y="871"/>
                  </a:lnTo>
                  <a:lnTo>
                    <a:pt x="2642" y="871"/>
                  </a:lnTo>
                  <a:lnTo>
                    <a:pt x="2661" y="873"/>
                  </a:lnTo>
                  <a:lnTo>
                    <a:pt x="2680" y="883"/>
                  </a:lnTo>
                  <a:lnTo>
                    <a:pt x="2694" y="897"/>
                  </a:lnTo>
                  <a:lnTo>
                    <a:pt x="2704" y="915"/>
                  </a:lnTo>
                  <a:lnTo>
                    <a:pt x="2706" y="935"/>
                  </a:lnTo>
                  <a:lnTo>
                    <a:pt x="2706" y="3620"/>
                  </a:lnTo>
                  <a:lnTo>
                    <a:pt x="3342" y="3620"/>
                  </a:lnTo>
                  <a:lnTo>
                    <a:pt x="3342" y="409"/>
                  </a:lnTo>
                  <a:lnTo>
                    <a:pt x="1175" y="409"/>
                  </a:lnTo>
                  <a:close/>
                  <a:moveTo>
                    <a:pt x="723" y="409"/>
                  </a:moveTo>
                  <a:lnTo>
                    <a:pt x="723" y="871"/>
                  </a:lnTo>
                  <a:lnTo>
                    <a:pt x="1044" y="871"/>
                  </a:lnTo>
                  <a:lnTo>
                    <a:pt x="1044" y="409"/>
                  </a:lnTo>
                  <a:lnTo>
                    <a:pt x="723" y="409"/>
                  </a:lnTo>
                  <a:close/>
                  <a:moveTo>
                    <a:pt x="1284" y="130"/>
                  </a:moveTo>
                  <a:lnTo>
                    <a:pt x="1259" y="133"/>
                  </a:lnTo>
                  <a:lnTo>
                    <a:pt x="1236" y="142"/>
                  </a:lnTo>
                  <a:lnTo>
                    <a:pt x="1216" y="154"/>
                  </a:lnTo>
                  <a:lnTo>
                    <a:pt x="1198" y="171"/>
                  </a:lnTo>
                  <a:lnTo>
                    <a:pt x="1186" y="191"/>
                  </a:lnTo>
                  <a:lnTo>
                    <a:pt x="1178" y="215"/>
                  </a:lnTo>
                  <a:lnTo>
                    <a:pt x="1175" y="240"/>
                  </a:lnTo>
                  <a:lnTo>
                    <a:pt x="1175" y="278"/>
                  </a:lnTo>
                  <a:lnTo>
                    <a:pt x="1672" y="278"/>
                  </a:lnTo>
                  <a:lnTo>
                    <a:pt x="1672" y="240"/>
                  </a:lnTo>
                  <a:lnTo>
                    <a:pt x="1668" y="215"/>
                  </a:lnTo>
                  <a:lnTo>
                    <a:pt x="1660" y="191"/>
                  </a:lnTo>
                  <a:lnTo>
                    <a:pt x="1647" y="171"/>
                  </a:lnTo>
                  <a:lnTo>
                    <a:pt x="1631" y="154"/>
                  </a:lnTo>
                  <a:lnTo>
                    <a:pt x="1609" y="142"/>
                  </a:lnTo>
                  <a:lnTo>
                    <a:pt x="1587" y="133"/>
                  </a:lnTo>
                  <a:lnTo>
                    <a:pt x="1562" y="130"/>
                  </a:lnTo>
                  <a:lnTo>
                    <a:pt x="1284" y="130"/>
                  </a:lnTo>
                  <a:close/>
                  <a:moveTo>
                    <a:pt x="1284" y="0"/>
                  </a:moveTo>
                  <a:lnTo>
                    <a:pt x="1562" y="0"/>
                  </a:lnTo>
                  <a:lnTo>
                    <a:pt x="1606" y="4"/>
                  </a:lnTo>
                  <a:lnTo>
                    <a:pt x="1645" y="15"/>
                  </a:lnTo>
                  <a:lnTo>
                    <a:pt x="1683" y="32"/>
                  </a:lnTo>
                  <a:lnTo>
                    <a:pt x="1716" y="56"/>
                  </a:lnTo>
                  <a:lnTo>
                    <a:pt x="1745" y="86"/>
                  </a:lnTo>
                  <a:lnTo>
                    <a:pt x="1768" y="119"/>
                  </a:lnTo>
                  <a:lnTo>
                    <a:pt x="1787" y="156"/>
                  </a:lnTo>
                  <a:lnTo>
                    <a:pt x="1798" y="196"/>
                  </a:lnTo>
                  <a:lnTo>
                    <a:pt x="1802" y="240"/>
                  </a:lnTo>
                  <a:lnTo>
                    <a:pt x="1802" y="278"/>
                  </a:lnTo>
                  <a:lnTo>
                    <a:pt x="3407" y="278"/>
                  </a:lnTo>
                  <a:lnTo>
                    <a:pt x="3428" y="282"/>
                  </a:lnTo>
                  <a:lnTo>
                    <a:pt x="3445" y="291"/>
                  </a:lnTo>
                  <a:lnTo>
                    <a:pt x="3460" y="305"/>
                  </a:lnTo>
                  <a:lnTo>
                    <a:pt x="3469" y="323"/>
                  </a:lnTo>
                  <a:lnTo>
                    <a:pt x="3473" y="344"/>
                  </a:lnTo>
                  <a:lnTo>
                    <a:pt x="3473" y="3684"/>
                  </a:lnTo>
                  <a:lnTo>
                    <a:pt x="3469" y="3706"/>
                  </a:lnTo>
                  <a:lnTo>
                    <a:pt x="3460" y="3723"/>
                  </a:lnTo>
                  <a:lnTo>
                    <a:pt x="3445" y="3738"/>
                  </a:lnTo>
                  <a:lnTo>
                    <a:pt x="3428" y="3747"/>
                  </a:lnTo>
                  <a:lnTo>
                    <a:pt x="3407" y="3750"/>
                  </a:lnTo>
                  <a:lnTo>
                    <a:pt x="2706" y="3750"/>
                  </a:lnTo>
                  <a:lnTo>
                    <a:pt x="2706" y="4032"/>
                  </a:lnTo>
                  <a:lnTo>
                    <a:pt x="2704" y="4053"/>
                  </a:lnTo>
                  <a:lnTo>
                    <a:pt x="2694" y="4071"/>
                  </a:lnTo>
                  <a:lnTo>
                    <a:pt x="2680" y="4086"/>
                  </a:lnTo>
                  <a:lnTo>
                    <a:pt x="2661" y="4094"/>
                  </a:lnTo>
                  <a:lnTo>
                    <a:pt x="2642" y="4098"/>
                  </a:lnTo>
                  <a:lnTo>
                    <a:pt x="726" y="4098"/>
                  </a:lnTo>
                  <a:lnTo>
                    <a:pt x="720" y="4098"/>
                  </a:lnTo>
                  <a:lnTo>
                    <a:pt x="718" y="4097"/>
                  </a:lnTo>
                  <a:lnTo>
                    <a:pt x="714" y="4097"/>
                  </a:lnTo>
                  <a:lnTo>
                    <a:pt x="710" y="4096"/>
                  </a:lnTo>
                  <a:lnTo>
                    <a:pt x="708" y="4096"/>
                  </a:lnTo>
                  <a:lnTo>
                    <a:pt x="705" y="4094"/>
                  </a:lnTo>
                  <a:lnTo>
                    <a:pt x="702" y="4093"/>
                  </a:lnTo>
                  <a:lnTo>
                    <a:pt x="699" y="4092"/>
                  </a:lnTo>
                  <a:lnTo>
                    <a:pt x="697" y="4091"/>
                  </a:lnTo>
                  <a:lnTo>
                    <a:pt x="693" y="4089"/>
                  </a:lnTo>
                  <a:lnTo>
                    <a:pt x="690" y="4087"/>
                  </a:lnTo>
                  <a:lnTo>
                    <a:pt x="688" y="4084"/>
                  </a:lnTo>
                  <a:lnTo>
                    <a:pt x="685" y="4083"/>
                  </a:lnTo>
                  <a:lnTo>
                    <a:pt x="680" y="4079"/>
                  </a:lnTo>
                  <a:lnTo>
                    <a:pt x="680" y="4079"/>
                  </a:lnTo>
                  <a:lnTo>
                    <a:pt x="20" y="3417"/>
                  </a:lnTo>
                  <a:lnTo>
                    <a:pt x="20" y="3417"/>
                  </a:lnTo>
                  <a:lnTo>
                    <a:pt x="15" y="3413"/>
                  </a:lnTo>
                  <a:lnTo>
                    <a:pt x="13" y="3410"/>
                  </a:lnTo>
                  <a:lnTo>
                    <a:pt x="11" y="3408"/>
                  </a:lnTo>
                  <a:lnTo>
                    <a:pt x="10" y="3405"/>
                  </a:lnTo>
                  <a:lnTo>
                    <a:pt x="8" y="3403"/>
                  </a:lnTo>
                  <a:lnTo>
                    <a:pt x="6" y="3399"/>
                  </a:lnTo>
                  <a:lnTo>
                    <a:pt x="5" y="3396"/>
                  </a:lnTo>
                  <a:lnTo>
                    <a:pt x="3" y="3394"/>
                  </a:lnTo>
                  <a:lnTo>
                    <a:pt x="3" y="3390"/>
                  </a:lnTo>
                  <a:lnTo>
                    <a:pt x="2" y="3388"/>
                  </a:lnTo>
                  <a:lnTo>
                    <a:pt x="1" y="3384"/>
                  </a:lnTo>
                  <a:lnTo>
                    <a:pt x="1" y="3380"/>
                  </a:lnTo>
                  <a:lnTo>
                    <a:pt x="1" y="3378"/>
                  </a:lnTo>
                  <a:lnTo>
                    <a:pt x="0" y="3372"/>
                  </a:lnTo>
                  <a:lnTo>
                    <a:pt x="0" y="935"/>
                  </a:lnTo>
                  <a:lnTo>
                    <a:pt x="3" y="915"/>
                  </a:lnTo>
                  <a:lnTo>
                    <a:pt x="13" y="897"/>
                  </a:lnTo>
                  <a:lnTo>
                    <a:pt x="27" y="883"/>
                  </a:lnTo>
                  <a:lnTo>
                    <a:pt x="44" y="873"/>
                  </a:lnTo>
                  <a:lnTo>
                    <a:pt x="66" y="871"/>
                  </a:lnTo>
                  <a:lnTo>
                    <a:pt x="592" y="871"/>
                  </a:lnTo>
                  <a:lnTo>
                    <a:pt x="592" y="344"/>
                  </a:lnTo>
                  <a:lnTo>
                    <a:pt x="595" y="323"/>
                  </a:lnTo>
                  <a:lnTo>
                    <a:pt x="605" y="305"/>
                  </a:lnTo>
                  <a:lnTo>
                    <a:pt x="618" y="291"/>
                  </a:lnTo>
                  <a:lnTo>
                    <a:pt x="637" y="282"/>
                  </a:lnTo>
                  <a:lnTo>
                    <a:pt x="657" y="278"/>
                  </a:lnTo>
                  <a:lnTo>
                    <a:pt x="1044" y="278"/>
                  </a:lnTo>
                  <a:lnTo>
                    <a:pt x="1044" y="240"/>
                  </a:lnTo>
                  <a:lnTo>
                    <a:pt x="1048" y="196"/>
                  </a:lnTo>
                  <a:lnTo>
                    <a:pt x="1059" y="156"/>
                  </a:lnTo>
                  <a:lnTo>
                    <a:pt x="1077" y="119"/>
                  </a:lnTo>
                  <a:lnTo>
                    <a:pt x="1101" y="86"/>
                  </a:lnTo>
                  <a:lnTo>
                    <a:pt x="1130" y="56"/>
                  </a:lnTo>
                  <a:lnTo>
                    <a:pt x="1164" y="32"/>
                  </a:lnTo>
                  <a:lnTo>
                    <a:pt x="1201" y="15"/>
                  </a:lnTo>
                  <a:lnTo>
                    <a:pt x="1241" y="4"/>
                  </a:lnTo>
                  <a:lnTo>
                    <a:pt x="1284"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5" name="Freeform 13">
              <a:extLst>
                <a:ext uri="{FF2B5EF4-FFF2-40B4-BE49-F238E27FC236}">
                  <a16:creationId xmlns:a16="http://schemas.microsoft.com/office/drawing/2014/main" id="{2696681A-FE29-473B-86FE-8F868DEF38E8}"/>
                </a:ext>
              </a:extLst>
            </p:cNvPr>
            <p:cNvSpPr/>
            <p:nvPr/>
          </p:nvSpPr>
          <p:spPr bwMode="auto">
            <a:xfrm>
              <a:off x="4056063" y="3159126"/>
              <a:ext cx="2914650" cy="206375"/>
            </a:xfrm>
            <a:custGeom>
              <a:avLst/>
              <a:gdLst>
                <a:gd name="T0" fmla="*/ 65 w 1836"/>
                <a:gd name="T1" fmla="*/ 0 h 130"/>
                <a:gd name="T2" fmla="*/ 1770 w 1836"/>
                <a:gd name="T3" fmla="*/ 0 h 130"/>
                <a:gd name="T4" fmla="*/ 1791 w 1836"/>
                <a:gd name="T5" fmla="*/ 4 h 130"/>
                <a:gd name="T6" fmla="*/ 1810 w 1836"/>
                <a:gd name="T7" fmla="*/ 14 h 130"/>
                <a:gd name="T8" fmla="*/ 1823 w 1836"/>
                <a:gd name="T9" fmla="*/ 27 h 130"/>
                <a:gd name="T10" fmla="*/ 1832 w 1836"/>
                <a:gd name="T11" fmla="*/ 45 h 130"/>
                <a:gd name="T12" fmla="*/ 1836 w 1836"/>
                <a:gd name="T13" fmla="*/ 66 h 130"/>
                <a:gd name="T14" fmla="*/ 1832 w 1836"/>
                <a:gd name="T15" fmla="*/ 87 h 130"/>
                <a:gd name="T16" fmla="*/ 1823 w 1836"/>
                <a:gd name="T17" fmla="*/ 104 h 130"/>
                <a:gd name="T18" fmla="*/ 1810 w 1836"/>
                <a:gd name="T19" fmla="*/ 118 h 130"/>
                <a:gd name="T20" fmla="*/ 1791 w 1836"/>
                <a:gd name="T21" fmla="*/ 128 h 130"/>
                <a:gd name="T22" fmla="*/ 1770 w 1836"/>
                <a:gd name="T23" fmla="*/ 130 h 130"/>
                <a:gd name="T24" fmla="*/ 65 w 1836"/>
                <a:gd name="T25" fmla="*/ 130 h 130"/>
                <a:gd name="T26" fmla="*/ 45 w 1836"/>
                <a:gd name="T27" fmla="*/ 128 h 130"/>
                <a:gd name="T28" fmla="*/ 26 w 1836"/>
                <a:gd name="T29" fmla="*/ 118 h 130"/>
                <a:gd name="T30" fmla="*/ 13 w 1836"/>
                <a:gd name="T31" fmla="*/ 104 h 130"/>
                <a:gd name="T32" fmla="*/ 3 w 1836"/>
                <a:gd name="T33" fmla="*/ 87 h 130"/>
                <a:gd name="T34" fmla="*/ 0 w 1836"/>
                <a:gd name="T35" fmla="*/ 66 h 130"/>
                <a:gd name="T36" fmla="*/ 3 w 1836"/>
                <a:gd name="T37" fmla="*/ 45 h 130"/>
                <a:gd name="T38" fmla="*/ 13 w 1836"/>
                <a:gd name="T39" fmla="*/ 27 h 130"/>
                <a:gd name="T40" fmla="*/ 26 w 1836"/>
                <a:gd name="T41" fmla="*/ 14 h 130"/>
                <a:gd name="T42" fmla="*/ 45 w 1836"/>
                <a:gd name="T43" fmla="*/ 4 h 130"/>
                <a:gd name="T44" fmla="*/ 65 w 1836"/>
                <a:gd name="T45"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36" h="130">
                  <a:moveTo>
                    <a:pt x="65" y="0"/>
                  </a:moveTo>
                  <a:lnTo>
                    <a:pt x="1770" y="0"/>
                  </a:lnTo>
                  <a:lnTo>
                    <a:pt x="1791" y="4"/>
                  </a:lnTo>
                  <a:lnTo>
                    <a:pt x="1810" y="14"/>
                  </a:lnTo>
                  <a:lnTo>
                    <a:pt x="1823" y="27"/>
                  </a:lnTo>
                  <a:lnTo>
                    <a:pt x="1832" y="45"/>
                  </a:lnTo>
                  <a:lnTo>
                    <a:pt x="1836" y="66"/>
                  </a:lnTo>
                  <a:lnTo>
                    <a:pt x="1832" y="87"/>
                  </a:lnTo>
                  <a:lnTo>
                    <a:pt x="1823" y="104"/>
                  </a:lnTo>
                  <a:lnTo>
                    <a:pt x="1810" y="118"/>
                  </a:lnTo>
                  <a:lnTo>
                    <a:pt x="1791" y="128"/>
                  </a:lnTo>
                  <a:lnTo>
                    <a:pt x="1770" y="130"/>
                  </a:lnTo>
                  <a:lnTo>
                    <a:pt x="65" y="130"/>
                  </a:lnTo>
                  <a:lnTo>
                    <a:pt x="45" y="128"/>
                  </a:lnTo>
                  <a:lnTo>
                    <a:pt x="26" y="118"/>
                  </a:lnTo>
                  <a:lnTo>
                    <a:pt x="13" y="104"/>
                  </a:lnTo>
                  <a:lnTo>
                    <a:pt x="3" y="87"/>
                  </a:lnTo>
                  <a:lnTo>
                    <a:pt x="0" y="66"/>
                  </a:lnTo>
                  <a:lnTo>
                    <a:pt x="3" y="45"/>
                  </a:lnTo>
                  <a:lnTo>
                    <a:pt x="13" y="27"/>
                  </a:lnTo>
                  <a:lnTo>
                    <a:pt x="26" y="14"/>
                  </a:lnTo>
                  <a:lnTo>
                    <a:pt x="45" y="4"/>
                  </a:lnTo>
                  <a:lnTo>
                    <a:pt x="65"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6" name="Freeform 14">
              <a:extLst>
                <a:ext uri="{FF2B5EF4-FFF2-40B4-BE49-F238E27FC236}">
                  <a16:creationId xmlns:a16="http://schemas.microsoft.com/office/drawing/2014/main" id="{67CA725C-5899-4E92-A7E4-FF88609534D3}"/>
                </a:ext>
              </a:extLst>
            </p:cNvPr>
            <p:cNvSpPr/>
            <p:nvPr/>
          </p:nvSpPr>
          <p:spPr bwMode="auto">
            <a:xfrm>
              <a:off x="4056063" y="4043363"/>
              <a:ext cx="2914650" cy="207963"/>
            </a:xfrm>
            <a:custGeom>
              <a:avLst/>
              <a:gdLst>
                <a:gd name="T0" fmla="*/ 65 w 1836"/>
                <a:gd name="T1" fmla="*/ 0 h 131"/>
                <a:gd name="T2" fmla="*/ 1770 w 1836"/>
                <a:gd name="T3" fmla="*/ 0 h 131"/>
                <a:gd name="T4" fmla="*/ 1791 w 1836"/>
                <a:gd name="T5" fmla="*/ 3 h 131"/>
                <a:gd name="T6" fmla="*/ 1810 w 1836"/>
                <a:gd name="T7" fmla="*/ 13 h 131"/>
                <a:gd name="T8" fmla="*/ 1823 w 1836"/>
                <a:gd name="T9" fmla="*/ 27 h 131"/>
                <a:gd name="T10" fmla="*/ 1832 w 1836"/>
                <a:gd name="T11" fmla="*/ 45 h 131"/>
                <a:gd name="T12" fmla="*/ 1836 w 1836"/>
                <a:gd name="T13" fmla="*/ 65 h 131"/>
                <a:gd name="T14" fmla="*/ 1832 w 1836"/>
                <a:gd name="T15" fmla="*/ 86 h 131"/>
                <a:gd name="T16" fmla="*/ 1823 w 1836"/>
                <a:gd name="T17" fmla="*/ 104 h 131"/>
                <a:gd name="T18" fmla="*/ 1810 w 1836"/>
                <a:gd name="T19" fmla="*/ 118 h 131"/>
                <a:gd name="T20" fmla="*/ 1791 w 1836"/>
                <a:gd name="T21" fmla="*/ 127 h 131"/>
                <a:gd name="T22" fmla="*/ 1770 w 1836"/>
                <a:gd name="T23" fmla="*/ 131 h 131"/>
                <a:gd name="T24" fmla="*/ 65 w 1836"/>
                <a:gd name="T25" fmla="*/ 131 h 131"/>
                <a:gd name="T26" fmla="*/ 45 w 1836"/>
                <a:gd name="T27" fmla="*/ 127 h 131"/>
                <a:gd name="T28" fmla="*/ 26 w 1836"/>
                <a:gd name="T29" fmla="*/ 118 h 131"/>
                <a:gd name="T30" fmla="*/ 13 w 1836"/>
                <a:gd name="T31" fmla="*/ 104 h 131"/>
                <a:gd name="T32" fmla="*/ 3 w 1836"/>
                <a:gd name="T33" fmla="*/ 86 h 131"/>
                <a:gd name="T34" fmla="*/ 0 w 1836"/>
                <a:gd name="T35" fmla="*/ 65 h 131"/>
                <a:gd name="T36" fmla="*/ 3 w 1836"/>
                <a:gd name="T37" fmla="*/ 45 h 131"/>
                <a:gd name="T38" fmla="*/ 13 w 1836"/>
                <a:gd name="T39" fmla="*/ 27 h 131"/>
                <a:gd name="T40" fmla="*/ 26 w 1836"/>
                <a:gd name="T41" fmla="*/ 13 h 131"/>
                <a:gd name="T42" fmla="*/ 45 w 1836"/>
                <a:gd name="T43" fmla="*/ 3 h 131"/>
                <a:gd name="T44" fmla="*/ 65 w 1836"/>
                <a:gd name="T45"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36" h="131">
                  <a:moveTo>
                    <a:pt x="65" y="0"/>
                  </a:moveTo>
                  <a:lnTo>
                    <a:pt x="1770" y="0"/>
                  </a:lnTo>
                  <a:lnTo>
                    <a:pt x="1791" y="3"/>
                  </a:lnTo>
                  <a:lnTo>
                    <a:pt x="1810" y="13"/>
                  </a:lnTo>
                  <a:lnTo>
                    <a:pt x="1823" y="27"/>
                  </a:lnTo>
                  <a:lnTo>
                    <a:pt x="1832" y="45"/>
                  </a:lnTo>
                  <a:lnTo>
                    <a:pt x="1836" y="65"/>
                  </a:lnTo>
                  <a:lnTo>
                    <a:pt x="1832" y="86"/>
                  </a:lnTo>
                  <a:lnTo>
                    <a:pt x="1823" y="104"/>
                  </a:lnTo>
                  <a:lnTo>
                    <a:pt x="1810" y="118"/>
                  </a:lnTo>
                  <a:lnTo>
                    <a:pt x="1791" y="127"/>
                  </a:lnTo>
                  <a:lnTo>
                    <a:pt x="1770" y="131"/>
                  </a:lnTo>
                  <a:lnTo>
                    <a:pt x="65" y="131"/>
                  </a:lnTo>
                  <a:lnTo>
                    <a:pt x="45" y="127"/>
                  </a:lnTo>
                  <a:lnTo>
                    <a:pt x="26" y="118"/>
                  </a:lnTo>
                  <a:lnTo>
                    <a:pt x="13" y="104"/>
                  </a:lnTo>
                  <a:lnTo>
                    <a:pt x="3" y="86"/>
                  </a:lnTo>
                  <a:lnTo>
                    <a:pt x="0" y="65"/>
                  </a:lnTo>
                  <a:lnTo>
                    <a:pt x="3" y="45"/>
                  </a:lnTo>
                  <a:lnTo>
                    <a:pt x="13" y="27"/>
                  </a:lnTo>
                  <a:lnTo>
                    <a:pt x="26" y="13"/>
                  </a:lnTo>
                  <a:lnTo>
                    <a:pt x="45" y="3"/>
                  </a:lnTo>
                  <a:lnTo>
                    <a:pt x="65"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7" name="Freeform 15">
              <a:extLst>
                <a:ext uri="{FF2B5EF4-FFF2-40B4-BE49-F238E27FC236}">
                  <a16:creationId xmlns:a16="http://schemas.microsoft.com/office/drawing/2014/main" id="{FCF65DB7-EF3B-4E8B-85B2-6508B5EA9042}"/>
                </a:ext>
              </a:extLst>
            </p:cNvPr>
            <p:cNvSpPr/>
            <p:nvPr/>
          </p:nvSpPr>
          <p:spPr bwMode="auto">
            <a:xfrm>
              <a:off x="4056063" y="4927601"/>
              <a:ext cx="2914650" cy="206375"/>
            </a:xfrm>
            <a:custGeom>
              <a:avLst/>
              <a:gdLst>
                <a:gd name="T0" fmla="*/ 65 w 1836"/>
                <a:gd name="T1" fmla="*/ 0 h 130"/>
                <a:gd name="T2" fmla="*/ 1770 w 1836"/>
                <a:gd name="T3" fmla="*/ 0 h 130"/>
                <a:gd name="T4" fmla="*/ 1791 w 1836"/>
                <a:gd name="T5" fmla="*/ 4 h 130"/>
                <a:gd name="T6" fmla="*/ 1810 w 1836"/>
                <a:gd name="T7" fmla="*/ 12 h 130"/>
                <a:gd name="T8" fmla="*/ 1823 w 1836"/>
                <a:gd name="T9" fmla="*/ 27 h 130"/>
                <a:gd name="T10" fmla="*/ 1832 w 1836"/>
                <a:gd name="T11" fmla="*/ 44 h 130"/>
                <a:gd name="T12" fmla="*/ 1836 w 1836"/>
                <a:gd name="T13" fmla="*/ 66 h 130"/>
                <a:gd name="T14" fmla="*/ 1832 w 1836"/>
                <a:gd name="T15" fmla="*/ 85 h 130"/>
                <a:gd name="T16" fmla="*/ 1823 w 1836"/>
                <a:gd name="T17" fmla="*/ 104 h 130"/>
                <a:gd name="T18" fmla="*/ 1810 w 1836"/>
                <a:gd name="T19" fmla="*/ 118 h 130"/>
                <a:gd name="T20" fmla="*/ 1791 w 1836"/>
                <a:gd name="T21" fmla="*/ 128 h 130"/>
                <a:gd name="T22" fmla="*/ 1770 w 1836"/>
                <a:gd name="T23" fmla="*/ 130 h 130"/>
                <a:gd name="T24" fmla="*/ 65 w 1836"/>
                <a:gd name="T25" fmla="*/ 130 h 130"/>
                <a:gd name="T26" fmla="*/ 45 w 1836"/>
                <a:gd name="T27" fmla="*/ 128 h 130"/>
                <a:gd name="T28" fmla="*/ 26 w 1836"/>
                <a:gd name="T29" fmla="*/ 118 h 130"/>
                <a:gd name="T30" fmla="*/ 13 w 1836"/>
                <a:gd name="T31" fmla="*/ 104 h 130"/>
                <a:gd name="T32" fmla="*/ 3 w 1836"/>
                <a:gd name="T33" fmla="*/ 85 h 130"/>
                <a:gd name="T34" fmla="*/ 0 w 1836"/>
                <a:gd name="T35" fmla="*/ 66 h 130"/>
                <a:gd name="T36" fmla="*/ 3 w 1836"/>
                <a:gd name="T37" fmla="*/ 44 h 130"/>
                <a:gd name="T38" fmla="*/ 13 w 1836"/>
                <a:gd name="T39" fmla="*/ 27 h 130"/>
                <a:gd name="T40" fmla="*/ 26 w 1836"/>
                <a:gd name="T41" fmla="*/ 12 h 130"/>
                <a:gd name="T42" fmla="*/ 45 w 1836"/>
                <a:gd name="T43" fmla="*/ 4 h 130"/>
                <a:gd name="T44" fmla="*/ 65 w 1836"/>
                <a:gd name="T45"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36" h="130">
                  <a:moveTo>
                    <a:pt x="65" y="0"/>
                  </a:moveTo>
                  <a:lnTo>
                    <a:pt x="1770" y="0"/>
                  </a:lnTo>
                  <a:lnTo>
                    <a:pt x="1791" y="4"/>
                  </a:lnTo>
                  <a:lnTo>
                    <a:pt x="1810" y="12"/>
                  </a:lnTo>
                  <a:lnTo>
                    <a:pt x="1823" y="27"/>
                  </a:lnTo>
                  <a:lnTo>
                    <a:pt x="1832" y="44"/>
                  </a:lnTo>
                  <a:lnTo>
                    <a:pt x="1836" y="66"/>
                  </a:lnTo>
                  <a:lnTo>
                    <a:pt x="1832" y="85"/>
                  </a:lnTo>
                  <a:lnTo>
                    <a:pt x="1823" y="104"/>
                  </a:lnTo>
                  <a:lnTo>
                    <a:pt x="1810" y="118"/>
                  </a:lnTo>
                  <a:lnTo>
                    <a:pt x="1791" y="128"/>
                  </a:lnTo>
                  <a:lnTo>
                    <a:pt x="1770" y="130"/>
                  </a:lnTo>
                  <a:lnTo>
                    <a:pt x="65" y="130"/>
                  </a:lnTo>
                  <a:lnTo>
                    <a:pt x="45" y="128"/>
                  </a:lnTo>
                  <a:lnTo>
                    <a:pt x="26" y="118"/>
                  </a:lnTo>
                  <a:lnTo>
                    <a:pt x="13" y="104"/>
                  </a:lnTo>
                  <a:lnTo>
                    <a:pt x="3" y="85"/>
                  </a:lnTo>
                  <a:lnTo>
                    <a:pt x="0" y="66"/>
                  </a:lnTo>
                  <a:lnTo>
                    <a:pt x="3" y="44"/>
                  </a:lnTo>
                  <a:lnTo>
                    <a:pt x="13" y="27"/>
                  </a:lnTo>
                  <a:lnTo>
                    <a:pt x="26" y="12"/>
                  </a:lnTo>
                  <a:lnTo>
                    <a:pt x="45" y="4"/>
                  </a:lnTo>
                  <a:lnTo>
                    <a:pt x="65"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spTree>
    <p:extLst>
      <p:ext uri="{BB962C8B-B14F-4D97-AF65-F5344CB8AC3E}">
        <p14:creationId xmlns:p14="http://schemas.microsoft.com/office/powerpoint/2010/main" val="3097774548"/>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age 9">
    <p:spTree>
      <p:nvGrpSpPr>
        <p:cNvPr id="1" name=""/>
        <p:cNvGrpSpPr/>
        <p:nvPr/>
      </p:nvGrpSpPr>
      <p:grpSpPr>
        <a:xfrm>
          <a:off x="0" y="0"/>
          <a:ext cx="0" cy="0"/>
          <a:chOff x="0" y="0"/>
          <a:chExt cx="0" cy="0"/>
        </a:xfrm>
      </p:grpSpPr>
      <p:sp>
        <p:nvSpPr>
          <p:cNvPr id="10" name="Content Placeholder 2"/>
          <p:cNvSpPr>
            <a:spLocks noGrp="1"/>
          </p:cNvSpPr>
          <p:nvPr>
            <p:ph sz="half" idx="20" hasCustomPrompt="1"/>
          </p:nvPr>
        </p:nvSpPr>
        <p:spPr>
          <a:xfrm>
            <a:off x="5763489" y="0"/>
            <a:ext cx="5695083" cy="6858000"/>
          </a:xfrm>
          <a:prstGeom prst="rect">
            <a:avLst/>
          </a:prstGeom>
        </p:spPr>
        <p:txBody>
          <a:bodyPr/>
          <a:lstStyle>
            <a:lvl1pPr marL="0" indent="0">
              <a:buNone/>
              <a:defRPr>
                <a:solidFill>
                  <a:schemeClr val="tx1"/>
                </a:solidFill>
              </a:defRPr>
            </a:lvl1pPr>
          </a:lstStyle>
          <a:p>
            <a:pPr lvl="0"/>
            <a:r>
              <a:rPr lang="en-GB"/>
              <a:t> </a:t>
            </a:r>
          </a:p>
        </p:txBody>
      </p:sp>
      <p:sp>
        <p:nvSpPr>
          <p:cNvPr id="12" name="Vertical Text Placeholder 2"/>
          <p:cNvSpPr>
            <a:spLocks noGrp="1"/>
          </p:cNvSpPr>
          <p:nvPr>
            <p:ph type="body" orient="vert" idx="23"/>
          </p:nvPr>
        </p:nvSpPr>
        <p:spPr>
          <a:xfrm>
            <a:off x="251418" y="1981577"/>
            <a:ext cx="5241768" cy="4259639"/>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3" name="Vertical Text Placeholder 2"/>
          <p:cNvSpPr>
            <a:spLocks noGrp="1"/>
          </p:cNvSpPr>
          <p:nvPr>
            <p:ph type="body" orient="vert" idx="24"/>
          </p:nvPr>
        </p:nvSpPr>
        <p:spPr>
          <a:xfrm>
            <a:off x="251416" y="1334698"/>
            <a:ext cx="5241769" cy="55062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0" name="Rectangle 18">
            <a:extLst>
              <a:ext uri="{FF2B5EF4-FFF2-40B4-BE49-F238E27FC236}">
                <a16:creationId xmlns:a16="http://schemas.microsoft.com/office/drawing/2014/main" id="{356D64CB-1E94-480C-8BBB-1C0784B4B914}"/>
              </a:ext>
            </a:extLst>
          </p:cNvPr>
          <p:cNvSpPr/>
          <p:nvPr userDrawn="1"/>
        </p:nvSpPr>
        <p:spPr>
          <a:xfrm rot="5400000">
            <a:off x="80940" y="514846"/>
            <a:ext cx="432000" cy="4571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1" name="Text Placeholder 4">
            <a:extLst>
              <a:ext uri="{FF2B5EF4-FFF2-40B4-BE49-F238E27FC236}">
                <a16:creationId xmlns:a16="http://schemas.microsoft.com/office/drawing/2014/main" id="{54E2A3ED-220E-4A74-BF7E-0419E7E3DE0D}"/>
              </a:ext>
            </a:extLst>
          </p:cNvPr>
          <p:cNvSpPr>
            <a:spLocks noGrp="1"/>
          </p:cNvSpPr>
          <p:nvPr>
            <p:ph type="body" sz="quarter" idx="13"/>
          </p:nvPr>
        </p:nvSpPr>
        <p:spPr>
          <a:xfrm>
            <a:off x="268669" y="313426"/>
            <a:ext cx="5224515"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2" name="Text Placeholder 4">
            <a:extLst>
              <a:ext uri="{FF2B5EF4-FFF2-40B4-BE49-F238E27FC236}">
                <a16:creationId xmlns:a16="http://schemas.microsoft.com/office/drawing/2014/main" id="{AD5C36E6-DC97-467E-98ED-02565C51D4E8}"/>
              </a:ext>
            </a:extLst>
          </p:cNvPr>
          <p:cNvSpPr>
            <a:spLocks noGrp="1"/>
          </p:cNvSpPr>
          <p:nvPr>
            <p:ph type="body" sz="quarter" idx="14"/>
          </p:nvPr>
        </p:nvSpPr>
        <p:spPr>
          <a:xfrm>
            <a:off x="268669" y="758985"/>
            <a:ext cx="522451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1649995668"/>
      </p:ext>
    </p:extLst>
  </p:cSld>
  <p:clrMapOvr>
    <a:masterClrMapping/>
  </p:clrMapOvr>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age 10">
    <p:spTree>
      <p:nvGrpSpPr>
        <p:cNvPr id="1" name=""/>
        <p:cNvGrpSpPr/>
        <p:nvPr/>
      </p:nvGrpSpPr>
      <p:grpSpPr>
        <a:xfrm>
          <a:off x="0" y="0"/>
          <a:ext cx="0" cy="0"/>
          <a:chOff x="0" y="0"/>
          <a:chExt cx="0" cy="0"/>
        </a:xfrm>
      </p:grpSpPr>
      <p:sp>
        <p:nvSpPr>
          <p:cNvPr id="10" name="Content Placeholder 2"/>
          <p:cNvSpPr>
            <a:spLocks noGrp="1"/>
          </p:cNvSpPr>
          <p:nvPr>
            <p:ph sz="half" idx="20" hasCustomPrompt="1"/>
          </p:nvPr>
        </p:nvSpPr>
        <p:spPr>
          <a:xfrm>
            <a:off x="5763490" y="1442151"/>
            <a:ext cx="5464230" cy="2195953"/>
          </a:xfrm>
          <a:prstGeom prst="rect">
            <a:avLst/>
          </a:prstGeom>
        </p:spPr>
        <p:txBody>
          <a:bodyPr/>
          <a:lstStyle>
            <a:lvl1pPr marL="0" indent="0">
              <a:buNone/>
              <a:defRPr>
                <a:solidFill>
                  <a:schemeClr val="tx1"/>
                </a:solidFill>
              </a:defRPr>
            </a:lvl1pPr>
          </a:lstStyle>
          <a:p>
            <a:pPr lvl="0"/>
            <a:r>
              <a:rPr lang="en-GB"/>
              <a:t> </a:t>
            </a:r>
          </a:p>
        </p:txBody>
      </p:sp>
      <p:sp>
        <p:nvSpPr>
          <p:cNvPr id="16" name="Content Placeholder 2"/>
          <p:cNvSpPr>
            <a:spLocks noGrp="1"/>
          </p:cNvSpPr>
          <p:nvPr>
            <p:ph sz="half" idx="25" hasCustomPrompt="1"/>
          </p:nvPr>
        </p:nvSpPr>
        <p:spPr>
          <a:xfrm>
            <a:off x="5763490" y="3836519"/>
            <a:ext cx="5464230" cy="2508149"/>
          </a:xfrm>
          <a:prstGeom prst="rect">
            <a:avLst/>
          </a:prstGeom>
        </p:spPr>
        <p:txBody>
          <a:bodyPr/>
          <a:lstStyle>
            <a:lvl1pPr marL="0" indent="0">
              <a:buNone/>
              <a:defRPr>
                <a:solidFill>
                  <a:schemeClr val="tx1"/>
                </a:solidFill>
              </a:defRPr>
            </a:lvl1pPr>
          </a:lstStyle>
          <a:p>
            <a:pPr lvl="0"/>
            <a:r>
              <a:rPr lang="en-GB"/>
              <a:t> </a:t>
            </a:r>
          </a:p>
        </p:txBody>
      </p:sp>
      <p:sp>
        <p:nvSpPr>
          <p:cNvPr id="22" name="Vertical Text Placeholder 2"/>
          <p:cNvSpPr>
            <a:spLocks noGrp="1"/>
          </p:cNvSpPr>
          <p:nvPr>
            <p:ph type="body" orient="vert" idx="23"/>
          </p:nvPr>
        </p:nvSpPr>
        <p:spPr>
          <a:xfrm>
            <a:off x="251418" y="2102199"/>
            <a:ext cx="5241768" cy="1535905"/>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3" name="Vertical Text Placeholder 2"/>
          <p:cNvSpPr>
            <a:spLocks noGrp="1"/>
          </p:cNvSpPr>
          <p:nvPr>
            <p:ph type="body" orient="vert" idx="24"/>
          </p:nvPr>
        </p:nvSpPr>
        <p:spPr>
          <a:xfrm>
            <a:off x="251416" y="1455320"/>
            <a:ext cx="5241769" cy="55062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4" name="Vertical Text Placeholder 2"/>
          <p:cNvSpPr>
            <a:spLocks noGrp="1"/>
          </p:cNvSpPr>
          <p:nvPr>
            <p:ph type="body" orient="vert" idx="26"/>
          </p:nvPr>
        </p:nvSpPr>
        <p:spPr>
          <a:xfrm>
            <a:off x="251418" y="4516368"/>
            <a:ext cx="5241768" cy="1828300"/>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5" name="Vertical Text Placeholder 2"/>
          <p:cNvSpPr>
            <a:spLocks noGrp="1"/>
          </p:cNvSpPr>
          <p:nvPr>
            <p:ph type="body" orient="vert" idx="27"/>
          </p:nvPr>
        </p:nvSpPr>
        <p:spPr>
          <a:xfrm>
            <a:off x="251416" y="3869489"/>
            <a:ext cx="5241769" cy="55062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3" name="Rectangle 18">
            <a:extLst>
              <a:ext uri="{FF2B5EF4-FFF2-40B4-BE49-F238E27FC236}">
                <a16:creationId xmlns:a16="http://schemas.microsoft.com/office/drawing/2014/main" id="{C45AC4DF-A2C9-458B-801E-95819F55DEC8}"/>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4" name="Text Placeholder 4">
            <a:extLst>
              <a:ext uri="{FF2B5EF4-FFF2-40B4-BE49-F238E27FC236}">
                <a16:creationId xmlns:a16="http://schemas.microsoft.com/office/drawing/2014/main" id="{F845479D-2044-42FB-AC75-584BCFC1E1B9}"/>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9" name="Text Placeholder 4">
            <a:extLst>
              <a:ext uri="{FF2B5EF4-FFF2-40B4-BE49-F238E27FC236}">
                <a16:creationId xmlns:a16="http://schemas.microsoft.com/office/drawing/2014/main" id="{B845AED5-75AF-4A21-878A-94FDB8860760}"/>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853844233"/>
      </p:ext>
    </p:extLst>
  </p:cSld>
  <p:clrMapOvr>
    <a:masterClrMapping/>
  </p:clrMapOvr>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age 11">
    <p:spTree>
      <p:nvGrpSpPr>
        <p:cNvPr id="1" name=""/>
        <p:cNvGrpSpPr/>
        <p:nvPr/>
      </p:nvGrpSpPr>
      <p:grpSpPr>
        <a:xfrm>
          <a:off x="0" y="0"/>
          <a:ext cx="0" cy="0"/>
          <a:chOff x="0" y="0"/>
          <a:chExt cx="0" cy="0"/>
        </a:xfrm>
      </p:grpSpPr>
      <p:sp>
        <p:nvSpPr>
          <p:cNvPr id="8" name="Rectangle 7"/>
          <p:cNvSpPr/>
          <p:nvPr userDrawn="1"/>
        </p:nvSpPr>
        <p:spPr>
          <a:xfrm>
            <a:off x="55621" y="6572515"/>
            <a:ext cx="4896544" cy="306064"/>
          </a:xfrm>
          <a:prstGeom prst="rect">
            <a:avLst/>
          </a:prstGeom>
          <a:noFill/>
        </p:spPr>
        <p:txBody>
          <a:bodyPr wrap="none" lIns="0" tIns="0" rIns="0" bIns="0" anchor="ctr">
            <a:noAutofit/>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700" b="0" i="0" u="none" strike="noStrike" kern="1200" cap="none" spc="0" normalizeH="0" baseline="0" noProof="0">
              <a:ln>
                <a:noFill/>
              </a:ln>
              <a:solidFill>
                <a:schemeClr val="tx1"/>
              </a:solidFill>
              <a:effectLst/>
              <a:uLnTx/>
              <a:uFillTx/>
              <a:latin typeface="Calibri" pitchFamily="34" charset="0"/>
              <a:ea typeface="+mn-ea"/>
              <a:cs typeface="Calibri" panose="020F0502020204030204" pitchFamily="34" charset="0"/>
            </a:endParaRPr>
          </a:p>
        </p:txBody>
      </p:sp>
      <p:sp>
        <p:nvSpPr>
          <p:cNvPr id="15" name="Text Placeholder 4">
            <a:extLst>
              <a:ext uri="{FF2B5EF4-FFF2-40B4-BE49-F238E27FC236}">
                <a16:creationId xmlns:a16="http://schemas.microsoft.com/office/drawing/2014/main" id="{0F70ED26-1BB2-494A-9F9B-C77E25337F05}"/>
              </a:ext>
            </a:extLst>
          </p:cNvPr>
          <p:cNvSpPr>
            <a:spLocks noGrp="1"/>
          </p:cNvSpPr>
          <p:nvPr>
            <p:ph type="body" sz="quarter" idx="14" hasCustomPrompt="1"/>
          </p:nvPr>
        </p:nvSpPr>
        <p:spPr>
          <a:xfrm>
            <a:off x="539052" y="5303389"/>
            <a:ext cx="5208077" cy="293404"/>
          </a:xfrm>
          <a:prstGeom prst="rect">
            <a:avLst/>
          </a:prstGeom>
        </p:spPr>
        <p:txBody>
          <a:bodyPr lIns="288000" anchor="t"/>
          <a:lstStyle>
            <a:lvl1pPr marL="0" indent="0" algn="ctr">
              <a:buNone/>
              <a:defRPr sz="1200" b="1" baseline="0">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Image title</a:t>
            </a:r>
          </a:p>
        </p:txBody>
      </p:sp>
      <p:sp>
        <p:nvSpPr>
          <p:cNvPr id="16" name="Text Placeholder 4">
            <a:extLst>
              <a:ext uri="{FF2B5EF4-FFF2-40B4-BE49-F238E27FC236}">
                <a16:creationId xmlns:a16="http://schemas.microsoft.com/office/drawing/2014/main" id="{0F70ED26-1BB2-494A-9F9B-C77E25337F05}"/>
              </a:ext>
            </a:extLst>
          </p:cNvPr>
          <p:cNvSpPr>
            <a:spLocks noGrp="1"/>
          </p:cNvSpPr>
          <p:nvPr>
            <p:ph type="body" sz="quarter" idx="15" hasCustomPrompt="1"/>
          </p:nvPr>
        </p:nvSpPr>
        <p:spPr>
          <a:xfrm>
            <a:off x="539052" y="5570869"/>
            <a:ext cx="5208077" cy="272105"/>
          </a:xfrm>
          <a:prstGeom prst="rect">
            <a:avLst/>
          </a:prstGeom>
        </p:spPr>
        <p:txBody>
          <a:bodyPr lIns="288000" anchor="t"/>
          <a:lstStyle>
            <a:lvl1pPr marL="0" indent="0" algn="ctr">
              <a:buNone/>
              <a:defRPr sz="12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Text here</a:t>
            </a:r>
          </a:p>
        </p:txBody>
      </p:sp>
      <p:sp>
        <p:nvSpPr>
          <p:cNvPr id="17" name="Text Placeholder 4">
            <a:extLst>
              <a:ext uri="{FF2B5EF4-FFF2-40B4-BE49-F238E27FC236}">
                <a16:creationId xmlns:a16="http://schemas.microsoft.com/office/drawing/2014/main" id="{0F70ED26-1BB2-494A-9F9B-C77E25337F05}"/>
              </a:ext>
            </a:extLst>
          </p:cNvPr>
          <p:cNvSpPr>
            <a:spLocks noGrp="1"/>
          </p:cNvSpPr>
          <p:nvPr>
            <p:ph type="body" sz="quarter" idx="16" hasCustomPrompt="1"/>
          </p:nvPr>
        </p:nvSpPr>
        <p:spPr>
          <a:xfrm>
            <a:off x="5971248" y="5303389"/>
            <a:ext cx="5226470" cy="293404"/>
          </a:xfrm>
          <a:prstGeom prst="rect">
            <a:avLst/>
          </a:prstGeom>
        </p:spPr>
        <p:txBody>
          <a:bodyPr lIns="288000" anchor="t"/>
          <a:lstStyle>
            <a:lvl1pPr marL="0" indent="0" algn="ctr">
              <a:buNone/>
              <a:defRPr sz="1200" b="1" baseline="0">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Image title</a:t>
            </a:r>
          </a:p>
        </p:txBody>
      </p:sp>
      <p:sp>
        <p:nvSpPr>
          <p:cNvPr id="18" name="Text Placeholder 4">
            <a:extLst>
              <a:ext uri="{FF2B5EF4-FFF2-40B4-BE49-F238E27FC236}">
                <a16:creationId xmlns:a16="http://schemas.microsoft.com/office/drawing/2014/main" id="{0F70ED26-1BB2-494A-9F9B-C77E25337F05}"/>
              </a:ext>
            </a:extLst>
          </p:cNvPr>
          <p:cNvSpPr>
            <a:spLocks noGrp="1"/>
          </p:cNvSpPr>
          <p:nvPr>
            <p:ph type="body" sz="quarter" idx="17" hasCustomPrompt="1"/>
          </p:nvPr>
        </p:nvSpPr>
        <p:spPr>
          <a:xfrm>
            <a:off x="5971248" y="5570869"/>
            <a:ext cx="5226470" cy="272105"/>
          </a:xfrm>
          <a:prstGeom prst="rect">
            <a:avLst/>
          </a:prstGeom>
        </p:spPr>
        <p:txBody>
          <a:bodyPr lIns="288000" anchor="t"/>
          <a:lstStyle>
            <a:lvl1pPr marL="0" indent="0" algn="ctr">
              <a:buNone/>
              <a:defRPr sz="12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Text here</a:t>
            </a:r>
          </a:p>
        </p:txBody>
      </p:sp>
      <p:sp>
        <p:nvSpPr>
          <p:cNvPr id="26" name="Content Placeholder 2"/>
          <p:cNvSpPr>
            <a:spLocks noGrp="1"/>
          </p:cNvSpPr>
          <p:nvPr>
            <p:ph sz="half" idx="1" hasCustomPrompt="1"/>
          </p:nvPr>
        </p:nvSpPr>
        <p:spPr>
          <a:xfrm>
            <a:off x="539052" y="1455900"/>
            <a:ext cx="5208078" cy="3700799"/>
          </a:xfrm>
          <a:prstGeom prst="rect">
            <a:avLst/>
          </a:prstGeom>
        </p:spPr>
        <p:txBody>
          <a:bodyPr/>
          <a:lstStyle>
            <a:lvl1pPr marL="0" indent="0">
              <a:buNone/>
              <a:defRPr>
                <a:solidFill>
                  <a:schemeClr val="tx1"/>
                </a:solidFill>
              </a:defRPr>
            </a:lvl1pPr>
          </a:lstStyle>
          <a:p>
            <a:pPr lvl="0"/>
            <a:r>
              <a:rPr lang="en-GB"/>
              <a:t> </a:t>
            </a:r>
          </a:p>
        </p:txBody>
      </p:sp>
      <p:sp>
        <p:nvSpPr>
          <p:cNvPr id="27" name="Content Placeholder 2"/>
          <p:cNvSpPr>
            <a:spLocks noGrp="1"/>
          </p:cNvSpPr>
          <p:nvPr>
            <p:ph sz="half" idx="20" hasCustomPrompt="1"/>
          </p:nvPr>
        </p:nvSpPr>
        <p:spPr>
          <a:xfrm>
            <a:off x="5971247" y="1455900"/>
            <a:ext cx="5226469" cy="3700799"/>
          </a:xfrm>
          <a:prstGeom prst="rect">
            <a:avLst/>
          </a:prstGeom>
        </p:spPr>
        <p:txBody>
          <a:bodyPr/>
          <a:lstStyle>
            <a:lvl1pPr marL="0" indent="0">
              <a:buNone/>
              <a:defRPr>
                <a:solidFill>
                  <a:schemeClr val="tx1"/>
                </a:solidFill>
              </a:defRPr>
            </a:lvl1pPr>
          </a:lstStyle>
          <a:p>
            <a:pPr lvl="0"/>
            <a:r>
              <a:rPr lang="en-GB"/>
              <a:t> </a:t>
            </a:r>
          </a:p>
        </p:txBody>
      </p:sp>
      <p:sp>
        <p:nvSpPr>
          <p:cNvPr id="14" name="Rectangle 18">
            <a:extLst>
              <a:ext uri="{FF2B5EF4-FFF2-40B4-BE49-F238E27FC236}">
                <a16:creationId xmlns:a16="http://schemas.microsoft.com/office/drawing/2014/main" id="{1B3984B1-5EC1-4CDE-B64B-7EF0777B4136}"/>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1" name="Text Placeholder 4">
            <a:extLst>
              <a:ext uri="{FF2B5EF4-FFF2-40B4-BE49-F238E27FC236}">
                <a16:creationId xmlns:a16="http://schemas.microsoft.com/office/drawing/2014/main" id="{5613694E-6077-4273-8F8E-6DA780D9118A}"/>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3" name="Text Placeholder 4">
            <a:extLst>
              <a:ext uri="{FF2B5EF4-FFF2-40B4-BE49-F238E27FC236}">
                <a16:creationId xmlns:a16="http://schemas.microsoft.com/office/drawing/2014/main" id="{EC64268F-27AE-4739-A830-C39F68359EAF}"/>
              </a:ext>
            </a:extLst>
          </p:cNvPr>
          <p:cNvSpPr>
            <a:spLocks noGrp="1"/>
          </p:cNvSpPr>
          <p:nvPr>
            <p:ph type="body" sz="quarter" idx="21"/>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125083087"/>
      </p:ext>
    </p:extLst>
  </p:cSld>
  <p:clrMapOvr>
    <a:masterClrMapping/>
  </p:clrMapOvr>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Page 12">
    <p:spTree>
      <p:nvGrpSpPr>
        <p:cNvPr id="1" name=""/>
        <p:cNvGrpSpPr/>
        <p:nvPr/>
      </p:nvGrpSpPr>
      <p:grpSpPr>
        <a:xfrm>
          <a:off x="0" y="0"/>
          <a:ext cx="0" cy="0"/>
          <a:chOff x="0" y="0"/>
          <a:chExt cx="0" cy="0"/>
        </a:xfrm>
      </p:grpSpPr>
      <p:sp>
        <p:nvSpPr>
          <p:cNvPr id="7" name="Rectangle 6"/>
          <p:cNvSpPr/>
          <p:nvPr userDrawn="1"/>
        </p:nvSpPr>
        <p:spPr>
          <a:xfrm>
            <a:off x="277295" y="1170243"/>
            <a:ext cx="5184576" cy="538330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solidFill>
                <a:schemeClr val="tx1"/>
              </a:solidFill>
            </a:endParaRPr>
          </a:p>
        </p:txBody>
      </p:sp>
      <p:sp>
        <p:nvSpPr>
          <p:cNvPr id="17" name="Vertical Text Placeholder 2"/>
          <p:cNvSpPr>
            <a:spLocks noGrp="1"/>
          </p:cNvSpPr>
          <p:nvPr>
            <p:ph type="body" orient="vert" idx="1"/>
          </p:nvPr>
        </p:nvSpPr>
        <p:spPr>
          <a:xfrm>
            <a:off x="5666283" y="1170244"/>
            <a:ext cx="5551910" cy="5383302"/>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8" name="Vertical Text Placeholder 2"/>
          <p:cNvSpPr>
            <a:spLocks noGrp="1"/>
          </p:cNvSpPr>
          <p:nvPr>
            <p:ph type="body" orient="vert" idx="23"/>
          </p:nvPr>
        </p:nvSpPr>
        <p:spPr>
          <a:xfrm>
            <a:off x="575679" y="2172201"/>
            <a:ext cx="4570839" cy="4030083"/>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9" name="Vertical Text Placeholder 2"/>
          <p:cNvSpPr>
            <a:spLocks noGrp="1"/>
          </p:cNvSpPr>
          <p:nvPr>
            <p:ph type="body" orient="vert" idx="24"/>
          </p:nvPr>
        </p:nvSpPr>
        <p:spPr>
          <a:xfrm>
            <a:off x="575678" y="1525322"/>
            <a:ext cx="4570840" cy="55062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1" name="Rectangle 18">
            <a:extLst>
              <a:ext uri="{FF2B5EF4-FFF2-40B4-BE49-F238E27FC236}">
                <a16:creationId xmlns:a16="http://schemas.microsoft.com/office/drawing/2014/main" id="{B37DD3BF-168D-4B1C-A193-762F3BE83B20}"/>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4" name="Text Placeholder 4">
            <a:extLst>
              <a:ext uri="{FF2B5EF4-FFF2-40B4-BE49-F238E27FC236}">
                <a16:creationId xmlns:a16="http://schemas.microsoft.com/office/drawing/2014/main" id="{62C288F4-7D46-43F0-9503-C62EB89A05F3}"/>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3136903727"/>
      </p:ext>
    </p:extLst>
  </p:cSld>
  <p:clrMapOvr>
    <a:masterClrMapping/>
  </p:clrMapOvr>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Page 13">
    <p:spTree>
      <p:nvGrpSpPr>
        <p:cNvPr id="1" name=""/>
        <p:cNvGrpSpPr/>
        <p:nvPr/>
      </p:nvGrpSpPr>
      <p:grpSpPr>
        <a:xfrm>
          <a:off x="0" y="0"/>
          <a:ext cx="0" cy="0"/>
          <a:chOff x="0" y="0"/>
          <a:chExt cx="0" cy="0"/>
        </a:xfrm>
      </p:grpSpPr>
      <p:sp>
        <p:nvSpPr>
          <p:cNvPr id="8" name="Rectangle 7"/>
          <p:cNvSpPr/>
          <p:nvPr userDrawn="1"/>
        </p:nvSpPr>
        <p:spPr>
          <a:xfrm>
            <a:off x="0" y="6213309"/>
            <a:ext cx="2735627" cy="644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400">
              <a:solidFill>
                <a:schemeClr val="tx1"/>
              </a:solidFill>
            </a:endParaRPr>
          </a:p>
        </p:txBody>
      </p:sp>
      <p:sp>
        <p:nvSpPr>
          <p:cNvPr id="11" name="Vertical Text Placeholder 2"/>
          <p:cNvSpPr>
            <a:spLocks noGrp="1"/>
          </p:cNvSpPr>
          <p:nvPr>
            <p:ph type="body" orient="vert" idx="23"/>
          </p:nvPr>
        </p:nvSpPr>
        <p:spPr>
          <a:xfrm>
            <a:off x="274209" y="1791073"/>
            <a:ext cx="3493618" cy="1789478"/>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3" name="Vertical Text Placeholder 2"/>
          <p:cNvSpPr>
            <a:spLocks noGrp="1"/>
          </p:cNvSpPr>
          <p:nvPr>
            <p:ph type="body" orient="vert" idx="24"/>
          </p:nvPr>
        </p:nvSpPr>
        <p:spPr>
          <a:xfrm>
            <a:off x="274209" y="1282360"/>
            <a:ext cx="3493618" cy="44743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cxnSp>
        <p:nvCxnSpPr>
          <p:cNvPr id="18" name="Straight Connector 17"/>
          <p:cNvCxnSpPr/>
          <p:nvPr userDrawn="1"/>
        </p:nvCxnSpPr>
        <p:spPr>
          <a:xfrm>
            <a:off x="301457" y="1731332"/>
            <a:ext cx="346637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Vertical Text Placeholder 2"/>
          <p:cNvSpPr>
            <a:spLocks noGrp="1"/>
          </p:cNvSpPr>
          <p:nvPr>
            <p:ph type="body" orient="vert" idx="37"/>
          </p:nvPr>
        </p:nvSpPr>
        <p:spPr>
          <a:xfrm>
            <a:off x="274209" y="4425801"/>
            <a:ext cx="3493618" cy="1789478"/>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7" name="Vertical Text Placeholder 2"/>
          <p:cNvSpPr>
            <a:spLocks noGrp="1"/>
          </p:cNvSpPr>
          <p:nvPr>
            <p:ph type="body" orient="vert" idx="38"/>
          </p:nvPr>
        </p:nvSpPr>
        <p:spPr>
          <a:xfrm>
            <a:off x="274209" y="3917088"/>
            <a:ext cx="3493618" cy="44743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cxnSp>
        <p:nvCxnSpPr>
          <p:cNvPr id="38" name="Straight Connector 37"/>
          <p:cNvCxnSpPr/>
          <p:nvPr userDrawn="1"/>
        </p:nvCxnSpPr>
        <p:spPr>
          <a:xfrm>
            <a:off x="301457" y="4366060"/>
            <a:ext cx="346637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Vertical Text Placeholder 2"/>
          <p:cNvSpPr>
            <a:spLocks noGrp="1"/>
          </p:cNvSpPr>
          <p:nvPr>
            <p:ph type="body" orient="vert" idx="1"/>
          </p:nvPr>
        </p:nvSpPr>
        <p:spPr>
          <a:xfrm>
            <a:off x="4042036" y="976251"/>
            <a:ext cx="7133799" cy="360758"/>
          </a:xfrm>
          <a:prstGeom prst="rect">
            <a:avLst/>
          </a:prstGeom>
          <a:solidFill>
            <a:schemeClr val="bg2"/>
          </a:solidFill>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9" name="Vertical Text Placeholder 2"/>
          <p:cNvSpPr>
            <a:spLocks noGrp="1"/>
          </p:cNvSpPr>
          <p:nvPr>
            <p:ph type="body" orient="vert" idx="39"/>
          </p:nvPr>
        </p:nvSpPr>
        <p:spPr>
          <a:xfrm>
            <a:off x="4042036" y="1486163"/>
            <a:ext cx="7133799" cy="360758"/>
          </a:xfrm>
          <a:prstGeom prst="rect">
            <a:avLst/>
          </a:prstGeom>
          <a:solidFill>
            <a:schemeClr val="bg2"/>
          </a:solidFill>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0" name="Vertical Text Placeholder 2"/>
          <p:cNvSpPr>
            <a:spLocks noGrp="1"/>
          </p:cNvSpPr>
          <p:nvPr>
            <p:ph type="body" orient="vert" idx="40"/>
          </p:nvPr>
        </p:nvSpPr>
        <p:spPr>
          <a:xfrm>
            <a:off x="4042036" y="2004246"/>
            <a:ext cx="7133799" cy="360758"/>
          </a:xfrm>
          <a:prstGeom prst="rect">
            <a:avLst/>
          </a:prstGeom>
          <a:solidFill>
            <a:schemeClr val="bg2"/>
          </a:solidFill>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1" name="Vertical Text Placeholder 2"/>
          <p:cNvSpPr>
            <a:spLocks noGrp="1"/>
          </p:cNvSpPr>
          <p:nvPr>
            <p:ph type="body" orient="vert" idx="41"/>
          </p:nvPr>
        </p:nvSpPr>
        <p:spPr>
          <a:xfrm>
            <a:off x="4042036" y="2514158"/>
            <a:ext cx="7133799" cy="360758"/>
          </a:xfrm>
          <a:prstGeom prst="rect">
            <a:avLst/>
          </a:prstGeom>
          <a:solidFill>
            <a:schemeClr val="bg2"/>
          </a:solidFill>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2" name="Vertical Text Placeholder 2"/>
          <p:cNvSpPr>
            <a:spLocks noGrp="1"/>
          </p:cNvSpPr>
          <p:nvPr>
            <p:ph type="body" orient="vert" idx="42"/>
          </p:nvPr>
        </p:nvSpPr>
        <p:spPr>
          <a:xfrm>
            <a:off x="4042036" y="3055281"/>
            <a:ext cx="7133799" cy="360758"/>
          </a:xfrm>
          <a:prstGeom prst="rect">
            <a:avLst/>
          </a:prstGeom>
          <a:solidFill>
            <a:schemeClr val="bg2"/>
          </a:solidFill>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3" name="Vertical Text Placeholder 2"/>
          <p:cNvSpPr>
            <a:spLocks noGrp="1"/>
          </p:cNvSpPr>
          <p:nvPr>
            <p:ph type="body" orient="vert" idx="43"/>
          </p:nvPr>
        </p:nvSpPr>
        <p:spPr>
          <a:xfrm>
            <a:off x="4042036" y="3565193"/>
            <a:ext cx="7133799" cy="360758"/>
          </a:xfrm>
          <a:prstGeom prst="rect">
            <a:avLst/>
          </a:prstGeom>
          <a:solidFill>
            <a:schemeClr val="bg2"/>
          </a:solidFill>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4" name="Vertical Text Placeholder 2"/>
          <p:cNvSpPr>
            <a:spLocks noGrp="1"/>
          </p:cNvSpPr>
          <p:nvPr>
            <p:ph type="body" orient="vert" idx="44"/>
          </p:nvPr>
        </p:nvSpPr>
        <p:spPr>
          <a:xfrm>
            <a:off x="4042036" y="4083276"/>
            <a:ext cx="7133799" cy="360758"/>
          </a:xfrm>
          <a:prstGeom prst="rect">
            <a:avLst/>
          </a:prstGeom>
          <a:solidFill>
            <a:schemeClr val="bg2"/>
          </a:solidFill>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5" name="Vertical Text Placeholder 2"/>
          <p:cNvSpPr>
            <a:spLocks noGrp="1"/>
          </p:cNvSpPr>
          <p:nvPr>
            <p:ph type="body" orient="vert" idx="45"/>
          </p:nvPr>
        </p:nvSpPr>
        <p:spPr>
          <a:xfrm>
            <a:off x="4042036" y="4593188"/>
            <a:ext cx="7133799" cy="360758"/>
          </a:xfrm>
          <a:prstGeom prst="rect">
            <a:avLst/>
          </a:prstGeom>
          <a:solidFill>
            <a:schemeClr val="bg2"/>
          </a:solidFill>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6" name="Vertical Text Placeholder 2"/>
          <p:cNvSpPr>
            <a:spLocks noGrp="1"/>
          </p:cNvSpPr>
          <p:nvPr>
            <p:ph type="body" orient="vert" idx="46"/>
          </p:nvPr>
        </p:nvSpPr>
        <p:spPr>
          <a:xfrm>
            <a:off x="4042036" y="5082746"/>
            <a:ext cx="7133799" cy="360758"/>
          </a:xfrm>
          <a:prstGeom prst="rect">
            <a:avLst/>
          </a:prstGeom>
          <a:solidFill>
            <a:schemeClr val="bg2"/>
          </a:solidFill>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7" name="Vertical Text Placeholder 2"/>
          <p:cNvSpPr>
            <a:spLocks noGrp="1"/>
          </p:cNvSpPr>
          <p:nvPr>
            <p:ph type="body" orient="vert" idx="47"/>
          </p:nvPr>
        </p:nvSpPr>
        <p:spPr>
          <a:xfrm>
            <a:off x="4042036" y="5600829"/>
            <a:ext cx="7133799" cy="360758"/>
          </a:xfrm>
          <a:prstGeom prst="rect">
            <a:avLst/>
          </a:prstGeom>
          <a:solidFill>
            <a:schemeClr val="bg2"/>
          </a:solidFill>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8" name="Vertical Text Placeholder 2"/>
          <p:cNvSpPr>
            <a:spLocks noGrp="1"/>
          </p:cNvSpPr>
          <p:nvPr>
            <p:ph type="body" orient="vert" idx="48"/>
          </p:nvPr>
        </p:nvSpPr>
        <p:spPr>
          <a:xfrm>
            <a:off x="4042036" y="6110741"/>
            <a:ext cx="7133799" cy="360758"/>
          </a:xfrm>
          <a:prstGeom prst="rect">
            <a:avLst/>
          </a:prstGeom>
          <a:solidFill>
            <a:schemeClr val="bg2"/>
          </a:solidFill>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5" name="Rectangle 18">
            <a:extLst>
              <a:ext uri="{FF2B5EF4-FFF2-40B4-BE49-F238E27FC236}">
                <a16:creationId xmlns:a16="http://schemas.microsoft.com/office/drawing/2014/main" id="{97DADB5C-F87D-4DCD-B83A-8BBDFA7DE649}"/>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50" name="Text Placeholder 4">
            <a:extLst>
              <a:ext uri="{FF2B5EF4-FFF2-40B4-BE49-F238E27FC236}">
                <a16:creationId xmlns:a16="http://schemas.microsoft.com/office/drawing/2014/main" id="{6E0C7BBD-BE04-4024-9263-466018F079F8}"/>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42631491"/>
      </p:ext>
    </p:extLst>
  </p:cSld>
  <p:clrMapOvr>
    <a:masterClrMapping/>
  </p:clrMapOvr>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 image">
    <p:spTree>
      <p:nvGrpSpPr>
        <p:cNvPr id="1" name=""/>
        <p:cNvGrpSpPr/>
        <p:nvPr/>
      </p:nvGrpSpPr>
      <p:grpSpPr>
        <a:xfrm>
          <a:off x="0" y="0"/>
          <a:ext cx="0" cy="0"/>
          <a:chOff x="0" y="0"/>
          <a:chExt cx="0" cy="0"/>
        </a:xfrm>
      </p:grpSpPr>
      <p:sp>
        <p:nvSpPr>
          <p:cNvPr id="15" name="Rectangle 18"/>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3" name="Rectangle 2"/>
          <p:cNvSpPr/>
          <p:nvPr userDrawn="1"/>
        </p:nvSpPr>
        <p:spPr>
          <a:xfrm>
            <a:off x="6069330" y="1412073"/>
            <a:ext cx="5389242" cy="2895636"/>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16" name="Vertical Text Placeholder 2"/>
          <p:cNvSpPr>
            <a:spLocks noGrp="1"/>
          </p:cNvSpPr>
          <p:nvPr>
            <p:ph type="body" orient="vert" idx="24"/>
          </p:nvPr>
        </p:nvSpPr>
        <p:spPr>
          <a:xfrm>
            <a:off x="6275672" y="1646011"/>
            <a:ext cx="4952048" cy="242951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4" name="Content Placeholder 2"/>
          <p:cNvSpPr>
            <a:spLocks noGrp="1"/>
          </p:cNvSpPr>
          <p:nvPr>
            <p:ph sz="half" idx="1" hasCustomPrompt="1"/>
          </p:nvPr>
        </p:nvSpPr>
        <p:spPr>
          <a:xfrm>
            <a:off x="-1" y="1421961"/>
            <a:ext cx="6069331" cy="2878559"/>
          </a:xfrm>
          <a:prstGeom prst="rect">
            <a:avLst/>
          </a:prstGeom>
        </p:spPr>
        <p:txBody>
          <a:bodyPr/>
          <a:lstStyle>
            <a:lvl1pPr marL="0" indent="0">
              <a:buNone/>
              <a:defRPr>
                <a:solidFill>
                  <a:schemeClr val="tx1"/>
                </a:solidFill>
              </a:defRPr>
            </a:lvl1pPr>
          </a:lstStyle>
          <a:p>
            <a:pPr lvl="0"/>
            <a:r>
              <a:rPr lang="en-GB"/>
              <a:t> </a:t>
            </a:r>
          </a:p>
        </p:txBody>
      </p:sp>
      <p:sp>
        <p:nvSpPr>
          <p:cNvPr id="13" name="Vertical Text Placeholder 2"/>
          <p:cNvSpPr>
            <a:spLocks noGrp="1"/>
          </p:cNvSpPr>
          <p:nvPr>
            <p:ph type="body" orient="vert" idx="25"/>
          </p:nvPr>
        </p:nvSpPr>
        <p:spPr>
          <a:xfrm>
            <a:off x="1124751" y="4530506"/>
            <a:ext cx="9568916" cy="171071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7" name="Text Placeholder 4">
            <a:extLst>
              <a:ext uri="{FF2B5EF4-FFF2-40B4-BE49-F238E27FC236}">
                <a16:creationId xmlns:a16="http://schemas.microsoft.com/office/drawing/2014/main" id="{7C2AFF06-11F0-49B1-BD62-FB43DBA113B4}"/>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8" name="Text Placeholder 4">
            <a:extLst>
              <a:ext uri="{FF2B5EF4-FFF2-40B4-BE49-F238E27FC236}">
                <a16:creationId xmlns:a16="http://schemas.microsoft.com/office/drawing/2014/main" id="{06E8B78D-2DD7-4011-BA5C-7E96331083C4}"/>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703172547"/>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dividir">
    <p:bg>
      <p:bgPr>
        <a:solidFill>
          <a:schemeClr val="bg1"/>
        </a:solidFill>
        <a:effectLst/>
      </p:bgPr>
    </p:bg>
    <p:spTree>
      <p:nvGrpSpPr>
        <p:cNvPr id="1" name=""/>
        <p:cNvGrpSpPr/>
        <p:nvPr/>
      </p:nvGrpSpPr>
      <p:grpSpPr>
        <a:xfrm>
          <a:off x="0" y="0"/>
          <a:ext cx="0" cy="0"/>
          <a:chOff x="0" y="0"/>
          <a:chExt cx="0" cy="0"/>
        </a:xfrm>
      </p:grpSpPr>
      <p:sp>
        <p:nvSpPr>
          <p:cNvPr id="16" name="Text Placeholder 4">
            <a:extLst>
              <a:ext uri="{FF2B5EF4-FFF2-40B4-BE49-F238E27FC236}">
                <a16:creationId xmlns:a16="http://schemas.microsoft.com/office/drawing/2014/main" id="{0F70ED26-1BB2-494A-9F9B-C77E25337F05}"/>
              </a:ext>
            </a:extLst>
          </p:cNvPr>
          <p:cNvSpPr>
            <a:spLocks noGrp="1"/>
          </p:cNvSpPr>
          <p:nvPr>
            <p:ph type="body" sz="quarter" idx="13" hasCustomPrompt="1"/>
          </p:nvPr>
        </p:nvSpPr>
        <p:spPr>
          <a:xfrm>
            <a:off x="793267" y="4600755"/>
            <a:ext cx="9984799" cy="711546"/>
          </a:xfrm>
          <a:prstGeom prst="rect">
            <a:avLst/>
          </a:prstGeom>
        </p:spPr>
        <p:txBody>
          <a:bodyPr lIns="0" anchor="t"/>
          <a:lstStyle>
            <a:lvl1pPr marL="0" indent="0">
              <a:buNone/>
              <a:defRPr sz="3600">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Sector divider</a:t>
            </a:r>
          </a:p>
        </p:txBody>
      </p:sp>
      <p:sp>
        <p:nvSpPr>
          <p:cNvPr id="22" name="Rectangle 21"/>
          <p:cNvSpPr/>
          <p:nvPr userDrawn="1"/>
        </p:nvSpPr>
        <p:spPr>
          <a:xfrm>
            <a:off x="793268" y="5335929"/>
            <a:ext cx="1071155" cy="4571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FFFFF"/>
              </a:solidFill>
            </a:endParaRPr>
          </a:p>
        </p:txBody>
      </p:sp>
    </p:spTree>
    <p:extLst>
      <p:ext uri="{BB962C8B-B14F-4D97-AF65-F5344CB8AC3E}">
        <p14:creationId xmlns:p14="http://schemas.microsoft.com/office/powerpoint/2010/main" val="2754536805"/>
      </p:ext>
    </p:extLst>
  </p:cSld>
  <p:clrMapOvr>
    <a:masterClrMapping/>
  </p:clrMapOvr>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2 image">
    <p:spTree>
      <p:nvGrpSpPr>
        <p:cNvPr id="1" name=""/>
        <p:cNvGrpSpPr/>
        <p:nvPr/>
      </p:nvGrpSpPr>
      <p:grpSpPr>
        <a:xfrm>
          <a:off x="0" y="0"/>
          <a:ext cx="0" cy="0"/>
          <a:chOff x="0" y="0"/>
          <a:chExt cx="0" cy="0"/>
        </a:xfrm>
      </p:grpSpPr>
      <p:sp>
        <p:nvSpPr>
          <p:cNvPr id="3" name="Rectangle 2"/>
          <p:cNvSpPr/>
          <p:nvPr userDrawn="1"/>
        </p:nvSpPr>
        <p:spPr>
          <a:xfrm>
            <a:off x="5006340" y="1190681"/>
            <a:ext cx="6452233" cy="2386731"/>
          </a:xfrm>
          <a:prstGeom prst="rect">
            <a:avLst/>
          </a:prstGeom>
          <a:solidFill>
            <a:schemeClr val="bg2"/>
          </a:solidFill>
          <a:ln>
            <a:noFill/>
          </a:ln>
        </p:spPr>
        <p:txBody>
          <a:bodyPr rtlCol="0" anchor="ctr">
            <a:noAutofit/>
          </a:bodyPr>
          <a:lstStyle/>
          <a:p>
            <a:pPr algn="ctr"/>
            <a:endParaRPr lang="en-GB" sz="1400">
              <a:solidFill>
                <a:schemeClr val="tx1">
                  <a:lumMod val="65000"/>
                  <a:lumOff val="35000"/>
                </a:schemeClr>
              </a:solidFill>
            </a:endParaRPr>
          </a:p>
        </p:txBody>
      </p:sp>
      <p:sp>
        <p:nvSpPr>
          <p:cNvPr id="14" name="Content Placeholder 2"/>
          <p:cNvSpPr>
            <a:spLocks noGrp="1"/>
          </p:cNvSpPr>
          <p:nvPr>
            <p:ph sz="half" idx="1" hasCustomPrompt="1"/>
          </p:nvPr>
        </p:nvSpPr>
        <p:spPr>
          <a:xfrm>
            <a:off x="274081" y="1190681"/>
            <a:ext cx="4732259" cy="2386731"/>
          </a:xfrm>
          <a:prstGeom prst="rect">
            <a:avLst/>
          </a:prstGeom>
        </p:spPr>
        <p:txBody>
          <a:bodyPr/>
          <a:lstStyle>
            <a:lvl1pPr marL="0" indent="0">
              <a:buNone/>
              <a:defRPr/>
            </a:lvl1pPr>
          </a:lstStyle>
          <a:p>
            <a:pPr lvl="0"/>
            <a:r>
              <a:rPr lang="en-GB"/>
              <a:t> </a:t>
            </a:r>
          </a:p>
        </p:txBody>
      </p:sp>
      <p:sp>
        <p:nvSpPr>
          <p:cNvPr id="18" name="Vertical Text Placeholder 2"/>
          <p:cNvSpPr>
            <a:spLocks noGrp="1"/>
          </p:cNvSpPr>
          <p:nvPr>
            <p:ph type="body" orient="vert" idx="24"/>
          </p:nvPr>
        </p:nvSpPr>
        <p:spPr>
          <a:xfrm>
            <a:off x="5226517" y="1385593"/>
            <a:ext cx="6001203" cy="192892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3" name="Rectangle 18">
            <a:extLst>
              <a:ext uri="{FF2B5EF4-FFF2-40B4-BE49-F238E27FC236}">
                <a16:creationId xmlns:a16="http://schemas.microsoft.com/office/drawing/2014/main" id="{2BBE5F42-D96A-49E5-A102-67C77988D6A4}"/>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6" name="Text Placeholder 4">
            <a:extLst>
              <a:ext uri="{FF2B5EF4-FFF2-40B4-BE49-F238E27FC236}">
                <a16:creationId xmlns:a16="http://schemas.microsoft.com/office/drawing/2014/main" id="{62624A6D-C8CE-4C33-A11E-FA6422C1D467}"/>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3" name="Text Placeholder 4">
            <a:extLst>
              <a:ext uri="{FF2B5EF4-FFF2-40B4-BE49-F238E27FC236}">
                <a16:creationId xmlns:a16="http://schemas.microsoft.com/office/drawing/2014/main" id="{E879357C-250D-4B63-8552-F2ECE4BEF1D6}"/>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2" name="Rectangle 21">
            <a:extLst>
              <a:ext uri="{FF2B5EF4-FFF2-40B4-BE49-F238E27FC236}">
                <a16:creationId xmlns:a16="http://schemas.microsoft.com/office/drawing/2014/main" id="{FC7336F3-B203-4871-B76E-A17873418163}"/>
              </a:ext>
            </a:extLst>
          </p:cNvPr>
          <p:cNvSpPr/>
          <p:nvPr userDrawn="1"/>
        </p:nvSpPr>
        <p:spPr>
          <a:xfrm>
            <a:off x="263525" y="3772324"/>
            <a:ext cx="6452233" cy="2386731"/>
          </a:xfrm>
          <a:prstGeom prst="rect">
            <a:avLst/>
          </a:prstGeom>
          <a:solidFill>
            <a:schemeClr val="bg2"/>
          </a:solidFill>
          <a:ln>
            <a:noFill/>
          </a:ln>
        </p:spPr>
        <p:txBody>
          <a:bodyPr rtlCol="0" anchor="ctr">
            <a:noAutofit/>
          </a:bodyPr>
          <a:lstStyle/>
          <a:p>
            <a:pPr algn="ctr"/>
            <a:endParaRPr lang="en-GB" sz="1400">
              <a:solidFill>
                <a:schemeClr val="tx1">
                  <a:lumMod val="65000"/>
                  <a:lumOff val="35000"/>
                </a:schemeClr>
              </a:solidFill>
            </a:endParaRPr>
          </a:p>
        </p:txBody>
      </p:sp>
      <p:sp>
        <p:nvSpPr>
          <p:cNvPr id="24" name="Vertical Text Placeholder 2">
            <a:extLst>
              <a:ext uri="{FF2B5EF4-FFF2-40B4-BE49-F238E27FC236}">
                <a16:creationId xmlns:a16="http://schemas.microsoft.com/office/drawing/2014/main" id="{6BE98B30-C7EE-4413-AE78-4C4EF178B7B9}"/>
              </a:ext>
            </a:extLst>
          </p:cNvPr>
          <p:cNvSpPr>
            <a:spLocks noGrp="1"/>
          </p:cNvSpPr>
          <p:nvPr>
            <p:ph type="body" orient="vert" idx="25"/>
          </p:nvPr>
        </p:nvSpPr>
        <p:spPr>
          <a:xfrm>
            <a:off x="483702" y="3967236"/>
            <a:ext cx="6001203" cy="1928929"/>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5" name="Content Placeholder 2">
            <a:extLst>
              <a:ext uri="{FF2B5EF4-FFF2-40B4-BE49-F238E27FC236}">
                <a16:creationId xmlns:a16="http://schemas.microsoft.com/office/drawing/2014/main" id="{C574F0AE-935A-4903-A1E3-2952B2EEED01}"/>
              </a:ext>
            </a:extLst>
          </p:cNvPr>
          <p:cNvSpPr>
            <a:spLocks noGrp="1"/>
          </p:cNvSpPr>
          <p:nvPr>
            <p:ph sz="half" idx="26" hasCustomPrompt="1"/>
          </p:nvPr>
        </p:nvSpPr>
        <p:spPr>
          <a:xfrm>
            <a:off x="6705082" y="3772323"/>
            <a:ext cx="4770741" cy="2386731"/>
          </a:xfrm>
          <a:prstGeom prst="rect">
            <a:avLst/>
          </a:prstGeom>
        </p:spPr>
        <p:txBody>
          <a:bodyPr/>
          <a:lstStyle>
            <a:lvl1pPr marL="0" indent="0">
              <a:buNone/>
              <a:defRPr/>
            </a:lvl1pPr>
          </a:lstStyle>
          <a:p>
            <a:pPr lvl="0"/>
            <a:r>
              <a:rPr lang="en-GB"/>
              <a:t> </a:t>
            </a:r>
          </a:p>
        </p:txBody>
      </p:sp>
    </p:spTree>
    <p:extLst>
      <p:ext uri="{BB962C8B-B14F-4D97-AF65-F5344CB8AC3E}">
        <p14:creationId xmlns:p14="http://schemas.microsoft.com/office/powerpoint/2010/main" val="617057884"/>
      </p:ext>
    </p:extLst>
  </p:cSld>
  <p:clrMapOvr>
    <a:masterClrMapping/>
  </p:clrMapOvr>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 images_1">
    <p:spTree>
      <p:nvGrpSpPr>
        <p:cNvPr id="1" name=""/>
        <p:cNvGrpSpPr/>
        <p:nvPr/>
      </p:nvGrpSpPr>
      <p:grpSpPr>
        <a:xfrm>
          <a:off x="0" y="0"/>
          <a:ext cx="0" cy="0"/>
          <a:chOff x="0" y="0"/>
          <a:chExt cx="0" cy="0"/>
        </a:xfrm>
      </p:grpSpPr>
      <p:sp>
        <p:nvSpPr>
          <p:cNvPr id="3" name="Rectangle 2"/>
          <p:cNvSpPr/>
          <p:nvPr userDrawn="1"/>
        </p:nvSpPr>
        <p:spPr>
          <a:xfrm>
            <a:off x="1545398" y="2813044"/>
            <a:ext cx="4206816" cy="3428172"/>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14" name="Vertical Text Placeholder 2"/>
          <p:cNvSpPr>
            <a:spLocks noGrp="1"/>
          </p:cNvSpPr>
          <p:nvPr>
            <p:ph type="body" orient="vert" idx="25"/>
          </p:nvPr>
        </p:nvSpPr>
        <p:spPr>
          <a:xfrm>
            <a:off x="1728325" y="3046981"/>
            <a:ext cx="377934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8" name="Content Placeholder 2"/>
          <p:cNvSpPr>
            <a:spLocks noGrp="1"/>
          </p:cNvSpPr>
          <p:nvPr>
            <p:ph sz="half" idx="30" hasCustomPrompt="1"/>
          </p:nvPr>
        </p:nvSpPr>
        <p:spPr>
          <a:xfrm>
            <a:off x="1545398" y="1366009"/>
            <a:ext cx="4206816" cy="1447035"/>
          </a:xfrm>
          <a:prstGeom prst="rect">
            <a:avLst/>
          </a:prstGeom>
        </p:spPr>
        <p:txBody>
          <a:bodyPr/>
          <a:lstStyle>
            <a:lvl1pPr marL="0" indent="0">
              <a:buNone/>
              <a:defRPr/>
            </a:lvl1pPr>
          </a:lstStyle>
          <a:p>
            <a:pPr lvl="0"/>
            <a:r>
              <a:rPr lang="en-GB"/>
              <a:t> </a:t>
            </a:r>
          </a:p>
        </p:txBody>
      </p:sp>
      <p:sp>
        <p:nvSpPr>
          <p:cNvPr id="20" name="Rectangle 19"/>
          <p:cNvSpPr/>
          <p:nvPr userDrawn="1"/>
        </p:nvSpPr>
        <p:spPr>
          <a:xfrm>
            <a:off x="6106766" y="2813044"/>
            <a:ext cx="4206816" cy="3428172"/>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24" name="Content Placeholder 2"/>
          <p:cNvSpPr>
            <a:spLocks noGrp="1"/>
          </p:cNvSpPr>
          <p:nvPr>
            <p:ph sz="half" idx="33" hasCustomPrompt="1"/>
          </p:nvPr>
        </p:nvSpPr>
        <p:spPr>
          <a:xfrm>
            <a:off x="6106766" y="1366009"/>
            <a:ext cx="4206816" cy="1447035"/>
          </a:xfrm>
          <a:prstGeom prst="rect">
            <a:avLst/>
          </a:prstGeom>
        </p:spPr>
        <p:txBody>
          <a:bodyPr/>
          <a:lstStyle>
            <a:lvl1pPr marL="0" indent="0">
              <a:buNone/>
              <a:defRPr/>
            </a:lvl1pPr>
          </a:lstStyle>
          <a:p>
            <a:pPr lvl="0"/>
            <a:r>
              <a:rPr lang="en-GB"/>
              <a:t> </a:t>
            </a:r>
          </a:p>
        </p:txBody>
      </p:sp>
      <p:sp>
        <p:nvSpPr>
          <p:cNvPr id="18" name="Vertical Text Placeholder 2"/>
          <p:cNvSpPr>
            <a:spLocks noGrp="1"/>
          </p:cNvSpPr>
          <p:nvPr>
            <p:ph type="body" orient="vert" idx="34"/>
          </p:nvPr>
        </p:nvSpPr>
        <p:spPr>
          <a:xfrm>
            <a:off x="1728325" y="3466720"/>
            <a:ext cx="3779344" cy="2596504"/>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9" name="Vertical Text Placeholder 2"/>
          <p:cNvSpPr>
            <a:spLocks noGrp="1"/>
          </p:cNvSpPr>
          <p:nvPr>
            <p:ph type="body" orient="vert" idx="35"/>
          </p:nvPr>
        </p:nvSpPr>
        <p:spPr>
          <a:xfrm>
            <a:off x="6289692" y="3466720"/>
            <a:ext cx="3779344" cy="2596504"/>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3" name="Vertical Text Placeholder 2"/>
          <p:cNvSpPr>
            <a:spLocks noGrp="1"/>
          </p:cNvSpPr>
          <p:nvPr>
            <p:ph type="body" orient="vert" idx="36"/>
          </p:nvPr>
        </p:nvSpPr>
        <p:spPr>
          <a:xfrm>
            <a:off x="6289692" y="3046981"/>
            <a:ext cx="377934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6" name="Rectangle 18">
            <a:extLst>
              <a:ext uri="{FF2B5EF4-FFF2-40B4-BE49-F238E27FC236}">
                <a16:creationId xmlns:a16="http://schemas.microsoft.com/office/drawing/2014/main" id="{0A11BA68-687E-43C7-9BD4-B60C2B3E1947}"/>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7" name="Text Placeholder 4">
            <a:extLst>
              <a:ext uri="{FF2B5EF4-FFF2-40B4-BE49-F238E27FC236}">
                <a16:creationId xmlns:a16="http://schemas.microsoft.com/office/drawing/2014/main" id="{93CA831A-CAC3-4239-8644-550D22CD6D95}"/>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1" name="Text Placeholder 4">
            <a:extLst>
              <a:ext uri="{FF2B5EF4-FFF2-40B4-BE49-F238E27FC236}">
                <a16:creationId xmlns:a16="http://schemas.microsoft.com/office/drawing/2014/main" id="{0F9EFFDA-4CC3-40F3-A5DB-7CDA1C510D9D}"/>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143597030"/>
      </p:ext>
    </p:extLst>
  </p:cSld>
  <p:clrMapOvr>
    <a:masterClrMapping/>
  </p:clrMapOvr>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3 images">
    <p:spTree>
      <p:nvGrpSpPr>
        <p:cNvPr id="1" name=""/>
        <p:cNvGrpSpPr/>
        <p:nvPr/>
      </p:nvGrpSpPr>
      <p:grpSpPr>
        <a:xfrm>
          <a:off x="0" y="0"/>
          <a:ext cx="0" cy="0"/>
          <a:chOff x="0" y="0"/>
          <a:chExt cx="0" cy="0"/>
        </a:xfrm>
      </p:grpSpPr>
      <p:sp>
        <p:nvSpPr>
          <p:cNvPr id="3" name="Rectangle 2"/>
          <p:cNvSpPr/>
          <p:nvPr userDrawn="1"/>
        </p:nvSpPr>
        <p:spPr>
          <a:xfrm>
            <a:off x="1120096" y="2906608"/>
            <a:ext cx="3072485" cy="3428172"/>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18" name="Rectangle 17"/>
          <p:cNvSpPr/>
          <p:nvPr userDrawn="1"/>
        </p:nvSpPr>
        <p:spPr>
          <a:xfrm>
            <a:off x="4375506" y="2906608"/>
            <a:ext cx="3072485" cy="3428172"/>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25" name="Rectangle 24"/>
          <p:cNvSpPr/>
          <p:nvPr userDrawn="1"/>
        </p:nvSpPr>
        <p:spPr>
          <a:xfrm>
            <a:off x="7630916" y="2906608"/>
            <a:ext cx="3072485" cy="3428172"/>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28" name="Content Placeholder 2"/>
          <p:cNvSpPr>
            <a:spLocks noGrp="1"/>
          </p:cNvSpPr>
          <p:nvPr>
            <p:ph sz="half" idx="30" hasCustomPrompt="1"/>
          </p:nvPr>
        </p:nvSpPr>
        <p:spPr>
          <a:xfrm>
            <a:off x="1120096" y="1459573"/>
            <a:ext cx="3072485" cy="1447035"/>
          </a:xfrm>
          <a:prstGeom prst="rect">
            <a:avLst/>
          </a:prstGeom>
        </p:spPr>
        <p:txBody>
          <a:bodyPr/>
          <a:lstStyle>
            <a:lvl1pPr marL="0" indent="0">
              <a:buNone/>
              <a:defRPr/>
            </a:lvl1pPr>
          </a:lstStyle>
          <a:p>
            <a:pPr lvl="0"/>
            <a:r>
              <a:rPr lang="en-GB"/>
              <a:t> </a:t>
            </a:r>
          </a:p>
        </p:txBody>
      </p:sp>
      <p:sp>
        <p:nvSpPr>
          <p:cNvPr id="29" name="Content Placeholder 2"/>
          <p:cNvSpPr>
            <a:spLocks noGrp="1"/>
          </p:cNvSpPr>
          <p:nvPr>
            <p:ph sz="half" idx="31" hasCustomPrompt="1"/>
          </p:nvPr>
        </p:nvSpPr>
        <p:spPr>
          <a:xfrm>
            <a:off x="4375505" y="1459573"/>
            <a:ext cx="3072485" cy="1447035"/>
          </a:xfrm>
          <a:prstGeom prst="rect">
            <a:avLst/>
          </a:prstGeom>
        </p:spPr>
        <p:txBody>
          <a:bodyPr/>
          <a:lstStyle>
            <a:lvl1pPr marL="0" indent="0">
              <a:buNone/>
              <a:defRPr/>
            </a:lvl1pPr>
          </a:lstStyle>
          <a:p>
            <a:pPr lvl="0"/>
            <a:r>
              <a:rPr lang="en-GB"/>
              <a:t> </a:t>
            </a:r>
          </a:p>
        </p:txBody>
      </p:sp>
      <p:sp>
        <p:nvSpPr>
          <p:cNvPr id="30" name="Content Placeholder 2"/>
          <p:cNvSpPr>
            <a:spLocks noGrp="1"/>
          </p:cNvSpPr>
          <p:nvPr>
            <p:ph sz="half" idx="32" hasCustomPrompt="1"/>
          </p:nvPr>
        </p:nvSpPr>
        <p:spPr>
          <a:xfrm>
            <a:off x="7630916" y="1459573"/>
            <a:ext cx="3072485" cy="1447035"/>
          </a:xfrm>
          <a:prstGeom prst="rect">
            <a:avLst/>
          </a:prstGeom>
        </p:spPr>
        <p:txBody>
          <a:bodyPr/>
          <a:lstStyle>
            <a:lvl1pPr marL="0" indent="0">
              <a:buNone/>
              <a:defRPr/>
            </a:lvl1pPr>
          </a:lstStyle>
          <a:p>
            <a:pPr lvl="0"/>
            <a:r>
              <a:rPr lang="en-GB"/>
              <a:t> </a:t>
            </a:r>
          </a:p>
        </p:txBody>
      </p:sp>
      <p:sp>
        <p:nvSpPr>
          <p:cNvPr id="21" name="Vertical Text Placeholder 2"/>
          <p:cNvSpPr>
            <a:spLocks noGrp="1"/>
          </p:cNvSpPr>
          <p:nvPr>
            <p:ph type="body" orient="vert" idx="25"/>
          </p:nvPr>
        </p:nvSpPr>
        <p:spPr>
          <a:xfrm>
            <a:off x="1314438" y="3140545"/>
            <a:ext cx="2689671"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2" name="Vertical Text Placeholder 2"/>
          <p:cNvSpPr>
            <a:spLocks noGrp="1"/>
          </p:cNvSpPr>
          <p:nvPr>
            <p:ph type="body" orient="vert" idx="34"/>
          </p:nvPr>
        </p:nvSpPr>
        <p:spPr>
          <a:xfrm>
            <a:off x="1314438" y="3560284"/>
            <a:ext cx="2689671" cy="2596504"/>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4" name="Vertical Text Placeholder 2"/>
          <p:cNvSpPr>
            <a:spLocks noGrp="1"/>
          </p:cNvSpPr>
          <p:nvPr>
            <p:ph type="body" orient="vert" idx="35"/>
          </p:nvPr>
        </p:nvSpPr>
        <p:spPr>
          <a:xfrm>
            <a:off x="4567777" y="3140545"/>
            <a:ext cx="2689671"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1" name="Vertical Text Placeholder 2"/>
          <p:cNvSpPr>
            <a:spLocks noGrp="1"/>
          </p:cNvSpPr>
          <p:nvPr>
            <p:ph type="body" orient="vert" idx="36"/>
          </p:nvPr>
        </p:nvSpPr>
        <p:spPr>
          <a:xfrm>
            <a:off x="4567777" y="3560284"/>
            <a:ext cx="2689671" cy="2596504"/>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2" name="Vertical Text Placeholder 2"/>
          <p:cNvSpPr>
            <a:spLocks noGrp="1"/>
          </p:cNvSpPr>
          <p:nvPr>
            <p:ph type="body" orient="vert" idx="37"/>
          </p:nvPr>
        </p:nvSpPr>
        <p:spPr>
          <a:xfrm>
            <a:off x="7801865" y="3140545"/>
            <a:ext cx="2689671"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3" name="Vertical Text Placeholder 2"/>
          <p:cNvSpPr>
            <a:spLocks noGrp="1"/>
          </p:cNvSpPr>
          <p:nvPr>
            <p:ph type="body" orient="vert" idx="38"/>
          </p:nvPr>
        </p:nvSpPr>
        <p:spPr>
          <a:xfrm>
            <a:off x="7801865" y="3560284"/>
            <a:ext cx="2689671" cy="2596504"/>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9" name="Rectangle 18">
            <a:extLst>
              <a:ext uri="{FF2B5EF4-FFF2-40B4-BE49-F238E27FC236}">
                <a16:creationId xmlns:a16="http://schemas.microsoft.com/office/drawing/2014/main" id="{1494CA94-C0C6-4FBB-B6D2-DB4E948C563B}"/>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0" name="Text Placeholder 4">
            <a:extLst>
              <a:ext uri="{FF2B5EF4-FFF2-40B4-BE49-F238E27FC236}">
                <a16:creationId xmlns:a16="http://schemas.microsoft.com/office/drawing/2014/main" id="{E41C4981-362A-43E8-9DB7-D5A6D030561A}"/>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3" name="Text Placeholder 4">
            <a:extLst>
              <a:ext uri="{FF2B5EF4-FFF2-40B4-BE49-F238E27FC236}">
                <a16:creationId xmlns:a16="http://schemas.microsoft.com/office/drawing/2014/main" id="{D0885CB8-5F9D-4F2F-B5A6-F13605936A73}"/>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1657387311"/>
      </p:ext>
    </p:extLst>
  </p:cSld>
  <p:clrMapOvr>
    <a:masterClrMapping/>
  </p:clrMapOvr>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4 images">
    <p:spTree>
      <p:nvGrpSpPr>
        <p:cNvPr id="1" name=""/>
        <p:cNvGrpSpPr/>
        <p:nvPr/>
      </p:nvGrpSpPr>
      <p:grpSpPr>
        <a:xfrm>
          <a:off x="0" y="0"/>
          <a:ext cx="0" cy="0"/>
          <a:chOff x="0" y="0"/>
          <a:chExt cx="0" cy="0"/>
        </a:xfrm>
      </p:grpSpPr>
      <p:sp>
        <p:nvSpPr>
          <p:cNvPr id="3" name="Rectangle 2"/>
          <p:cNvSpPr/>
          <p:nvPr userDrawn="1"/>
        </p:nvSpPr>
        <p:spPr>
          <a:xfrm>
            <a:off x="2651760" y="1376061"/>
            <a:ext cx="3072485" cy="2072957"/>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28" name="Content Placeholder 2"/>
          <p:cNvSpPr>
            <a:spLocks noGrp="1"/>
          </p:cNvSpPr>
          <p:nvPr>
            <p:ph sz="half" idx="30" hasCustomPrompt="1"/>
          </p:nvPr>
        </p:nvSpPr>
        <p:spPr>
          <a:xfrm>
            <a:off x="251417" y="1376061"/>
            <a:ext cx="2400343" cy="2072957"/>
          </a:xfrm>
          <a:prstGeom prst="rect">
            <a:avLst/>
          </a:prstGeom>
        </p:spPr>
        <p:txBody>
          <a:bodyPr/>
          <a:lstStyle>
            <a:lvl1pPr marL="0" indent="0">
              <a:buNone/>
              <a:defRPr/>
            </a:lvl1pPr>
          </a:lstStyle>
          <a:p>
            <a:pPr lvl="0"/>
            <a:r>
              <a:rPr lang="en-GB"/>
              <a:t> </a:t>
            </a:r>
          </a:p>
        </p:txBody>
      </p:sp>
      <p:sp>
        <p:nvSpPr>
          <p:cNvPr id="20" name="Rectangle 19"/>
          <p:cNvSpPr/>
          <p:nvPr userDrawn="1"/>
        </p:nvSpPr>
        <p:spPr>
          <a:xfrm>
            <a:off x="8386088" y="1376061"/>
            <a:ext cx="3072485" cy="2072957"/>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24" name="Content Placeholder 2"/>
          <p:cNvSpPr>
            <a:spLocks noGrp="1"/>
          </p:cNvSpPr>
          <p:nvPr>
            <p:ph sz="half" idx="33" hasCustomPrompt="1"/>
          </p:nvPr>
        </p:nvSpPr>
        <p:spPr>
          <a:xfrm>
            <a:off x="5985745" y="1376061"/>
            <a:ext cx="2400343" cy="2072957"/>
          </a:xfrm>
          <a:prstGeom prst="rect">
            <a:avLst/>
          </a:prstGeom>
        </p:spPr>
        <p:txBody>
          <a:bodyPr/>
          <a:lstStyle>
            <a:lvl1pPr marL="0" indent="0">
              <a:buNone/>
              <a:defRPr>
                <a:solidFill>
                  <a:schemeClr val="tx1"/>
                </a:solidFill>
              </a:defRPr>
            </a:lvl1pPr>
          </a:lstStyle>
          <a:p>
            <a:pPr lvl="0"/>
            <a:r>
              <a:rPr lang="en-GB"/>
              <a:t> </a:t>
            </a:r>
          </a:p>
        </p:txBody>
      </p:sp>
      <p:sp>
        <p:nvSpPr>
          <p:cNvPr id="31" name="Rectangle 30"/>
          <p:cNvSpPr/>
          <p:nvPr userDrawn="1"/>
        </p:nvSpPr>
        <p:spPr>
          <a:xfrm>
            <a:off x="2651760" y="3843732"/>
            <a:ext cx="3072485" cy="2072957"/>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34" name="Content Placeholder 2"/>
          <p:cNvSpPr>
            <a:spLocks noGrp="1"/>
          </p:cNvSpPr>
          <p:nvPr>
            <p:ph sz="half" idx="36" hasCustomPrompt="1"/>
          </p:nvPr>
        </p:nvSpPr>
        <p:spPr>
          <a:xfrm>
            <a:off x="251417" y="3843732"/>
            <a:ext cx="2400343" cy="2072957"/>
          </a:xfrm>
          <a:prstGeom prst="rect">
            <a:avLst/>
          </a:prstGeom>
        </p:spPr>
        <p:txBody>
          <a:bodyPr/>
          <a:lstStyle>
            <a:lvl1pPr marL="0" indent="0">
              <a:buNone/>
              <a:defRPr/>
            </a:lvl1pPr>
          </a:lstStyle>
          <a:p>
            <a:pPr lvl="0"/>
            <a:r>
              <a:rPr lang="en-GB"/>
              <a:t> </a:t>
            </a:r>
          </a:p>
        </p:txBody>
      </p:sp>
      <p:sp>
        <p:nvSpPr>
          <p:cNvPr id="35" name="Rectangle 34"/>
          <p:cNvSpPr/>
          <p:nvPr userDrawn="1"/>
        </p:nvSpPr>
        <p:spPr>
          <a:xfrm>
            <a:off x="8386088" y="3843732"/>
            <a:ext cx="3072485" cy="2072957"/>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38" name="Content Placeholder 2"/>
          <p:cNvSpPr>
            <a:spLocks noGrp="1"/>
          </p:cNvSpPr>
          <p:nvPr>
            <p:ph sz="half" idx="39" hasCustomPrompt="1"/>
          </p:nvPr>
        </p:nvSpPr>
        <p:spPr>
          <a:xfrm>
            <a:off x="5985745" y="3843732"/>
            <a:ext cx="2400343" cy="2072957"/>
          </a:xfrm>
          <a:prstGeom prst="rect">
            <a:avLst/>
          </a:prstGeom>
        </p:spPr>
        <p:txBody>
          <a:bodyPr/>
          <a:lstStyle>
            <a:lvl1pPr marL="0" indent="0">
              <a:buNone/>
              <a:defRPr>
                <a:solidFill>
                  <a:schemeClr val="tx1"/>
                </a:solidFill>
              </a:defRPr>
            </a:lvl1pPr>
          </a:lstStyle>
          <a:p>
            <a:pPr lvl="0"/>
            <a:r>
              <a:rPr lang="en-GB"/>
              <a:t> </a:t>
            </a:r>
          </a:p>
        </p:txBody>
      </p:sp>
      <p:sp>
        <p:nvSpPr>
          <p:cNvPr id="26" name="Vertical Text Placeholder 2"/>
          <p:cNvSpPr>
            <a:spLocks noGrp="1"/>
          </p:cNvSpPr>
          <p:nvPr>
            <p:ph type="body" orient="vert" idx="25"/>
          </p:nvPr>
        </p:nvSpPr>
        <p:spPr>
          <a:xfrm>
            <a:off x="2852223" y="1544785"/>
            <a:ext cx="2682303"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7" name="Vertical Text Placeholder 2"/>
          <p:cNvSpPr>
            <a:spLocks noGrp="1"/>
          </p:cNvSpPr>
          <p:nvPr>
            <p:ph type="body" orient="vert" idx="34"/>
          </p:nvPr>
        </p:nvSpPr>
        <p:spPr>
          <a:xfrm>
            <a:off x="2852223" y="1964524"/>
            <a:ext cx="2682303" cy="129844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9" name="Vertical Text Placeholder 2"/>
          <p:cNvSpPr>
            <a:spLocks noGrp="1"/>
          </p:cNvSpPr>
          <p:nvPr>
            <p:ph type="body" orient="vert" idx="40"/>
          </p:nvPr>
        </p:nvSpPr>
        <p:spPr>
          <a:xfrm>
            <a:off x="8581179" y="1544785"/>
            <a:ext cx="2682303"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0" name="Vertical Text Placeholder 2"/>
          <p:cNvSpPr>
            <a:spLocks noGrp="1"/>
          </p:cNvSpPr>
          <p:nvPr>
            <p:ph type="body" orient="vert" idx="41"/>
          </p:nvPr>
        </p:nvSpPr>
        <p:spPr>
          <a:xfrm>
            <a:off x="8581179" y="1964524"/>
            <a:ext cx="2682303" cy="129844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9" name="Vertical Text Placeholder 2"/>
          <p:cNvSpPr>
            <a:spLocks noGrp="1"/>
          </p:cNvSpPr>
          <p:nvPr>
            <p:ph type="body" orient="vert" idx="42"/>
          </p:nvPr>
        </p:nvSpPr>
        <p:spPr>
          <a:xfrm>
            <a:off x="2852223" y="4025051"/>
            <a:ext cx="2682303"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0" name="Vertical Text Placeholder 2"/>
          <p:cNvSpPr>
            <a:spLocks noGrp="1"/>
          </p:cNvSpPr>
          <p:nvPr>
            <p:ph type="body" orient="vert" idx="43"/>
          </p:nvPr>
        </p:nvSpPr>
        <p:spPr>
          <a:xfrm>
            <a:off x="2852223" y="4444790"/>
            <a:ext cx="2682303" cy="129844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1" name="Vertical Text Placeholder 2"/>
          <p:cNvSpPr>
            <a:spLocks noGrp="1"/>
          </p:cNvSpPr>
          <p:nvPr>
            <p:ph type="body" orient="vert" idx="44"/>
          </p:nvPr>
        </p:nvSpPr>
        <p:spPr>
          <a:xfrm>
            <a:off x="8581179" y="4025051"/>
            <a:ext cx="2682303"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2" name="Vertical Text Placeholder 2"/>
          <p:cNvSpPr>
            <a:spLocks noGrp="1"/>
          </p:cNvSpPr>
          <p:nvPr>
            <p:ph type="body" orient="vert" idx="45"/>
          </p:nvPr>
        </p:nvSpPr>
        <p:spPr>
          <a:xfrm>
            <a:off x="8581179" y="4444790"/>
            <a:ext cx="2682303" cy="129844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3" name="Rectangle 18">
            <a:extLst>
              <a:ext uri="{FF2B5EF4-FFF2-40B4-BE49-F238E27FC236}">
                <a16:creationId xmlns:a16="http://schemas.microsoft.com/office/drawing/2014/main" id="{C00896C3-5AF0-4AE8-910A-2E2AFA21A484}"/>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5" name="Text Placeholder 4">
            <a:extLst>
              <a:ext uri="{FF2B5EF4-FFF2-40B4-BE49-F238E27FC236}">
                <a16:creationId xmlns:a16="http://schemas.microsoft.com/office/drawing/2014/main" id="{E8264BB8-3CD3-4B59-B565-5CF46A1D5D18}"/>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32" name="Text Placeholder 4">
            <a:extLst>
              <a:ext uri="{FF2B5EF4-FFF2-40B4-BE49-F238E27FC236}">
                <a16:creationId xmlns:a16="http://schemas.microsoft.com/office/drawing/2014/main" id="{B3CCD596-4943-482C-99EB-78CB5C2BDB07}"/>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685987491"/>
      </p:ext>
    </p:extLst>
  </p:cSld>
  <p:clrMapOvr>
    <a:masterClrMapping/>
  </p:clrMapOvr>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PC Screen 1">
    <p:spTree>
      <p:nvGrpSpPr>
        <p:cNvPr id="1" name=""/>
        <p:cNvGrpSpPr/>
        <p:nvPr/>
      </p:nvGrpSpPr>
      <p:grpSpPr>
        <a:xfrm>
          <a:off x="0" y="0"/>
          <a:ext cx="0" cy="0"/>
          <a:chOff x="0" y="0"/>
          <a:chExt cx="0" cy="0"/>
        </a:xfrm>
      </p:grpSpPr>
      <p:cxnSp>
        <p:nvCxnSpPr>
          <p:cNvPr id="30" name="Straight Connector 29"/>
          <p:cNvCxnSpPr/>
          <p:nvPr userDrawn="1"/>
        </p:nvCxnSpPr>
        <p:spPr>
          <a:xfrm>
            <a:off x="859559" y="3003647"/>
            <a:ext cx="422955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Vertical Text Placeholder 2"/>
          <p:cNvSpPr>
            <a:spLocks noGrp="1"/>
          </p:cNvSpPr>
          <p:nvPr>
            <p:ph type="body" orient="vert" idx="25"/>
          </p:nvPr>
        </p:nvSpPr>
        <p:spPr>
          <a:xfrm>
            <a:off x="859559" y="2553810"/>
            <a:ext cx="377934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7" name="Vertical Text Placeholder 2"/>
          <p:cNvSpPr>
            <a:spLocks noGrp="1"/>
          </p:cNvSpPr>
          <p:nvPr>
            <p:ph type="body" orient="vert" idx="34"/>
          </p:nvPr>
        </p:nvSpPr>
        <p:spPr>
          <a:xfrm>
            <a:off x="859559" y="3145341"/>
            <a:ext cx="3779344" cy="209857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1" name="Rectangle 18">
            <a:extLst>
              <a:ext uri="{FF2B5EF4-FFF2-40B4-BE49-F238E27FC236}">
                <a16:creationId xmlns:a16="http://schemas.microsoft.com/office/drawing/2014/main" id="{BC7D5C53-1EEB-49E1-9E1C-70920F4EB11E}"/>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2" name="Text Placeholder 4">
            <a:extLst>
              <a:ext uri="{FF2B5EF4-FFF2-40B4-BE49-F238E27FC236}">
                <a16:creationId xmlns:a16="http://schemas.microsoft.com/office/drawing/2014/main" id="{5AFBD914-11F3-4D54-87E9-08FC9992D687}"/>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3" name="Text Placeholder 4">
            <a:extLst>
              <a:ext uri="{FF2B5EF4-FFF2-40B4-BE49-F238E27FC236}">
                <a16:creationId xmlns:a16="http://schemas.microsoft.com/office/drawing/2014/main" id="{3BA7E2D5-BD13-4CC3-95E7-1143F2E08113}"/>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grpSp>
        <p:nvGrpSpPr>
          <p:cNvPr id="14" name="Group 13">
            <a:extLst>
              <a:ext uri="{FF2B5EF4-FFF2-40B4-BE49-F238E27FC236}">
                <a16:creationId xmlns:a16="http://schemas.microsoft.com/office/drawing/2014/main" id="{2E6A11A0-CA13-43A6-AA46-627E2B2C88E8}"/>
              </a:ext>
            </a:extLst>
          </p:cNvPr>
          <p:cNvGrpSpPr/>
          <p:nvPr userDrawn="1"/>
        </p:nvGrpSpPr>
        <p:grpSpPr>
          <a:xfrm>
            <a:off x="2989148" y="1541498"/>
            <a:ext cx="8612805" cy="4358080"/>
            <a:chOff x="0" y="1408376"/>
            <a:chExt cx="8612805" cy="4358080"/>
          </a:xfrm>
        </p:grpSpPr>
        <p:pic>
          <p:nvPicPr>
            <p:cNvPr id="18" name="Рисунок 48">
              <a:extLst>
                <a:ext uri="{FF2B5EF4-FFF2-40B4-BE49-F238E27FC236}">
                  <a16:creationId xmlns:a16="http://schemas.microsoft.com/office/drawing/2014/main" id="{9BC73945-6EBF-4210-B5B0-7300E4355F2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8376"/>
              <a:ext cx="8612805" cy="4358080"/>
            </a:xfrm>
            <a:prstGeom prst="rect">
              <a:avLst/>
            </a:prstGeom>
            <a:effectLst/>
          </p:spPr>
        </p:pic>
        <p:sp>
          <p:nvSpPr>
            <p:cNvPr id="21" name="Rectangle 20">
              <a:extLst>
                <a:ext uri="{FF2B5EF4-FFF2-40B4-BE49-F238E27FC236}">
                  <a16:creationId xmlns:a16="http://schemas.microsoft.com/office/drawing/2014/main" id="{8E4FFB4D-B6DC-46A5-BD09-1E0C216CB92A}"/>
                </a:ext>
              </a:extLst>
            </p:cNvPr>
            <p:cNvSpPr/>
            <p:nvPr userDrawn="1"/>
          </p:nvSpPr>
          <p:spPr>
            <a:xfrm>
              <a:off x="1573619" y="1642314"/>
              <a:ext cx="5475767" cy="3418784"/>
            </a:xfrm>
            <a:prstGeom prst="rect">
              <a:avLst/>
            </a:prstGeom>
            <a:solidFill>
              <a:schemeClr val="bg1"/>
            </a:solidFill>
            <a:ln>
              <a:noFill/>
            </a:ln>
          </p:spPr>
          <p:txBody>
            <a:bodyPr rtlCol="0" anchor="ctr">
              <a:noAutofit/>
            </a:bodyPr>
            <a:lstStyle/>
            <a:p>
              <a:pPr algn="ctr"/>
              <a:endParaRPr lang="en-GB" sz="1400">
                <a:solidFill>
                  <a:schemeClr val="tx1">
                    <a:lumMod val="65000"/>
                    <a:lumOff val="35000"/>
                  </a:schemeClr>
                </a:solidFill>
              </a:endParaRPr>
            </a:p>
          </p:txBody>
        </p:sp>
      </p:grpSp>
    </p:spTree>
    <p:extLst>
      <p:ext uri="{BB962C8B-B14F-4D97-AF65-F5344CB8AC3E}">
        <p14:creationId xmlns:p14="http://schemas.microsoft.com/office/powerpoint/2010/main" val="838460428"/>
      </p:ext>
    </p:extLst>
  </p:cSld>
  <p:clrMapOvr>
    <a:masterClrMapping/>
  </p:clrMapOvr>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PC Screen 2">
    <p:spTree>
      <p:nvGrpSpPr>
        <p:cNvPr id="1" name=""/>
        <p:cNvGrpSpPr/>
        <p:nvPr/>
      </p:nvGrpSpPr>
      <p:grpSpPr>
        <a:xfrm>
          <a:off x="0" y="0"/>
          <a:ext cx="0" cy="0"/>
          <a:chOff x="0" y="0"/>
          <a:chExt cx="0" cy="0"/>
        </a:xfrm>
      </p:grpSpPr>
      <p:grpSp>
        <p:nvGrpSpPr>
          <p:cNvPr id="5" name="Group 4"/>
          <p:cNvGrpSpPr/>
          <p:nvPr userDrawn="1"/>
        </p:nvGrpSpPr>
        <p:grpSpPr>
          <a:xfrm>
            <a:off x="3378650" y="1715090"/>
            <a:ext cx="8612805" cy="4358080"/>
            <a:chOff x="0" y="1408376"/>
            <a:chExt cx="8612805" cy="4358080"/>
          </a:xfrm>
        </p:grpSpPr>
        <p:pic>
          <p:nvPicPr>
            <p:cNvPr id="24" name="Рисунок 48">
              <a:extLst>
                <a:ext uri="{FF2B5EF4-FFF2-40B4-BE49-F238E27FC236}">
                  <a16:creationId xmlns:a16="http://schemas.microsoft.com/office/drawing/2014/main" id="{A4C7240E-4601-46CA-9D5C-9C309DD7C96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8376"/>
              <a:ext cx="8612805" cy="4358080"/>
            </a:xfrm>
            <a:prstGeom prst="rect">
              <a:avLst/>
            </a:prstGeom>
            <a:effectLst/>
          </p:spPr>
        </p:pic>
        <p:sp>
          <p:nvSpPr>
            <p:cNvPr id="3" name="Rectangle 2"/>
            <p:cNvSpPr/>
            <p:nvPr userDrawn="1"/>
          </p:nvSpPr>
          <p:spPr>
            <a:xfrm>
              <a:off x="1573619" y="1642314"/>
              <a:ext cx="5475767" cy="3418784"/>
            </a:xfrm>
            <a:prstGeom prst="rect">
              <a:avLst/>
            </a:prstGeom>
            <a:solidFill>
              <a:schemeClr val="bg1"/>
            </a:solidFill>
            <a:ln>
              <a:noFill/>
            </a:ln>
          </p:spPr>
          <p:txBody>
            <a:bodyPr rtlCol="0" anchor="ctr">
              <a:noAutofit/>
            </a:bodyPr>
            <a:lstStyle/>
            <a:p>
              <a:pPr algn="ctr"/>
              <a:endParaRPr lang="en-GB" sz="1400">
                <a:solidFill>
                  <a:schemeClr val="tx1"/>
                </a:solidFill>
              </a:endParaRPr>
            </a:p>
          </p:txBody>
        </p:sp>
      </p:grpSp>
      <p:sp>
        <p:nvSpPr>
          <p:cNvPr id="18" name="Vertical Text Placeholder 2"/>
          <p:cNvSpPr>
            <a:spLocks noGrp="1"/>
          </p:cNvSpPr>
          <p:nvPr>
            <p:ph type="body" orient="vert" idx="25"/>
          </p:nvPr>
        </p:nvSpPr>
        <p:spPr>
          <a:xfrm>
            <a:off x="500543" y="1935026"/>
            <a:ext cx="377934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9" name="Vertical Text Placeholder 2"/>
          <p:cNvSpPr>
            <a:spLocks noGrp="1"/>
          </p:cNvSpPr>
          <p:nvPr>
            <p:ph type="body" orient="vert" idx="34"/>
          </p:nvPr>
        </p:nvSpPr>
        <p:spPr>
          <a:xfrm>
            <a:off x="500543" y="2419628"/>
            <a:ext cx="377934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0" name="Vertical Text Placeholder 2"/>
          <p:cNvSpPr>
            <a:spLocks noGrp="1"/>
          </p:cNvSpPr>
          <p:nvPr>
            <p:ph type="body" orient="vert" idx="35"/>
          </p:nvPr>
        </p:nvSpPr>
        <p:spPr>
          <a:xfrm>
            <a:off x="500543" y="3823422"/>
            <a:ext cx="377934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1" name="Vertical Text Placeholder 2"/>
          <p:cNvSpPr>
            <a:spLocks noGrp="1"/>
          </p:cNvSpPr>
          <p:nvPr>
            <p:ph type="body" orient="vert" idx="36"/>
          </p:nvPr>
        </p:nvSpPr>
        <p:spPr>
          <a:xfrm>
            <a:off x="500543" y="4308024"/>
            <a:ext cx="377934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6" name="Rectangle 18">
            <a:extLst>
              <a:ext uri="{FF2B5EF4-FFF2-40B4-BE49-F238E27FC236}">
                <a16:creationId xmlns:a16="http://schemas.microsoft.com/office/drawing/2014/main" id="{6DEF7DAE-2CEB-4D3C-B302-312101BA1C22}"/>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7" name="Text Placeholder 4">
            <a:extLst>
              <a:ext uri="{FF2B5EF4-FFF2-40B4-BE49-F238E27FC236}">
                <a16:creationId xmlns:a16="http://schemas.microsoft.com/office/drawing/2014/main" id="{EBF84345-E9BC-43B9-82A5-E9C9545F1AD4}"/>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6" name="Text Placeholder 4">
            <a:extLst>
              <a:ext uri="{FF2B5EF4-FFF2-40B4-BE49-F238E27FC236}">
                <a16:creationId xmlns:a16="http://schemas.microsoft.com/office/drawing/2014/main" id="{B344DA09-51F4-46B6-AA19-3FA6EA0338ED}"/>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51938486"/>
      </p:ext>
    </p:extLst>
  </p:cSld>
  <p:clrMapOvr>
    <a:masterClrMapping/>
  </p:clrMapOvr>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PC Screen 3">
    <p:spTree>
      <p:nvGrpSpPr>
        <p:cNvPr id="1" name=""/>
        <p:cNvGrpSpPr/>
        <p:nvPr/>
      </p:nvGrpSpPr>
      <p:grpSpPr>
        <a:xfrm>
          <a:off x="0" y="0"/>
          <a:ext cx="0" cy="0"/>
          <a:chOff x="0" y="0"/>
          <a:chExt cx="0" cy="0"/>
        </a:xfrm>
      </p:grpSpPr>
      <p:grpSp>
        <p:nvGrpSpPr>
          <p:cNvPr id="5" name="Group 4"/>
          <p:cNvGrpSpPr/>
          <p:nvPr userDrawn="1"/>
        </p:nvGrpSpPr>
        <p:grpSpPr>
          <a:xfrm>
            <a:off x="-10641" y="1300899"/>
            <a:ext cx="7926802" cy="5457208"/>
            <a:chOff x="2282527" y="1408376"/>
            <a:chExt cx="6330278" cy="4358080"/>
          </a:xfrm>
        </p:grpSpPr>
        <p:pic>
          <p:nvPicPr>
            <p:cNvPr id="24" name="Рисунок 48">
              <a:extLst>
                <a:ext uri="{FF2B5EF4-FFF2-40B4-BE49-F238E27FC236}">
                  <a16:creationId xmlns:a16="http://schemas.microsoft.com/office/drawing/2014/main" id="{A4C7240E-4601-46CA-9D5C-9C309DD7C96B}"/>
                </a:ext>
              </a:extLst>
            </p:cNvPr>
            <p:cNvPicPr>
              <a:picLocks noChangeAspect="1"/>
            </p:cNvPicPr>
            <p:nvPr userDrawn="1"/>
          </p:nvPicPr>
          <p:blipFill>
            <a:blip r:embed="rId2">
              <a:extLst>
                <a:ext uri="{28A0092B-C50C-407E-A947-70E740481C1C}">
                  <a14:useLocalDpi xmlns:a14="http://schemas.microsoft.com/office/drawing/2010/main" val="0"/>
                </a:ext>
              </a:extLst>
            </a:blip>
            <a:srcRect l="26502"/>
            <a:stretch>
              <a:fillRect/>
            </a:stretch>
          </p:blipFill>
          <p:spPr>
            <a:xfrm>
              <a:off x="2282534" y="1408376"/>
              <a:ext cx="6330271" cy="4358080"/>
            </a:xfrm>
            <a:prstGeom prst="rect">
              <a:avLst/>
            </a:prstGeom>
            <a:effectLst/>
          </p:spPr>
        </p:pic>
        <p:sp>
          <p:nvSpPr>
            <p:cNvPr id="3" name="Rectangle 2"/>
            <p:cNvSpPr/>
            <p:nvPr userDrawn="1"/>
          </p:nvSpPr>
          <p:spPr>
            <a:xfrm>
              <a:off x="2282527" y="1642314"/>
              <a:ext cx="4766858" cy="3418784"/>
            </a:xfrm>
            <a:prstGeom prst="rect">
              <a:avLst/>
            </a:prstGeom>
            <a:solidFill>
              <a:schemeClr val="bg1"/>
            </a:solidFill>
            <a:ln>
              <a:noFill/>
            </a:ln>
          </p:spPr>
          <p:txBody>
            <a:bodyPr rtlCol="0" anchor="ctr">
              <a:noAutofit/>
            </a:bodyPr>
            <a:lstStyle/>
            <a:p>
              <a:pPr algn="ctr"/>
              <a:endParaRPr lang="en-GB" sz="1400">
                <a:solidFill>
                  <a:schemeClr val="tx1">
                    <a:lumMod val="65000"/>
                    <a:lumOff val="35000"/>
                  </a:schemeClr>
                </a:solidFill>
              </a:endParaRPr>
            </a:p>
          </p:txBody>
        </p:sp>
      </p:grpSp>
      <p:sp>
        <p:nvSpPr>
          <p:cNvPr id="20" name="Vertical Text Placeholder 2"/>
          <p:cNvSpPr>
            <a:spLocks noGrp="1"/>
          </p:cNvSpPr>
          <p:nvPr>
            <p:ph type="body" orient="vert" idx="25"/>
          </p:nvPr>
        </p:nvSpPr>
        <p:spPr>
          <a:xfrm>
            <a:off x="7157954" y="1925915"/>
            <a:ext cx="377934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1" name="Vertical Text Placeholder 2"/>
          <p:cNvSpPr>
            <a:spLocks noGrp="1"/>
          </p:cNvSpPr>
          <p:nvPr>
            <p:ph type="body" orient="vert" idx="34"/>
          </p:nvPr>
        </p:nvSpPr>
        <p:spPr>
          <a:xfrm>
            <a:off x="7157954" y="2410517"/>
            <a:ext cx="377934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2" name="Vertical Text Placeholder 2"/>
          <p:cNvSpPr>
            <a:spLocks noGrp="1"/>
          </p:cNvSpPr>
          <p:nvPr>
            <p:ph type="body" orient="vert" idx="35"/>
          </p:nvPr>
        </p:nvSpPr>
        <p:spPr>
          <a:xfrm>
            <a:off x="7157954" y="3814311"/>
            <a:ext cx="377934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3" name="Vertical Text Placeholder 2"/>
          <p:cNvSpPr>
            <a:spLocks noGrp="1"/>
          </p:cNvSpPr>
          <p:nvPr>
            <p:ph type="body" orient="vert" idx="36"/>
          </p:nvPr>
        </p:nvSpPr>
        <p:spPr>
          <a:xfrm>
            <a:off x="7157954" y="4298913"/>
            <a:ext cx="377934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6" name="Rectangle 18">
            <a:extLst>
              <a:ext uri="{FF2B5EF4-FFF2-40B4-BE49-F238E27FC236}">
                <a16:creationId xmlns:a16="http://schemas.microsoft.com/office/drawing/2014/main" id="{5C24B7BB-1011-42CB-94F3-39A002F0C9D4}"/>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9" name="Text Placeholder 4">
            <a:extLst>
              <a:ext uri="{FF2B5EF4-FFF2-40B4-BE49-F238E27FC236}">
                <a16:creationId xmlns:a16="http://schemas.microsoft.com/office/drawing/2014/main" id="{C08C3794-B404-41DA-8323-35093988247D}"/>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6" name="Text Placeholder 4">
            <a:extLst>
              <a:ext uri="{FF2B5EF4-FFF2-40B4-BE49-F238E27FC236}">
                <a16:creationId xmlns:a16="http://schemas.microsoft.com/office/drawing/2014/main" id="{E729D6D7-414E-4A5B-AD09-9397BA5F6C46}"/>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241673961"/>
      </p:ext>
    </p:extLst>
  </p:cSld>
  <p:clrMapOvr>
    <a:masterClrMapping/>
  </p:clrMapOvr>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PC Screen 4">
    <p:spTree>
      <p:nvGrpSpPr>
        <p:cNvPr id="1" name=""/>
        <p:cNvGrpSpPr/>
        <p:nvPr/>
      </p:nvGrpSpPr>
      <p:grpSpPr>
        <a:xfrm>
          <a:off x="0" y="0"/>
          <a:ext cx="0" cy="0"/>
          <a:chOff x="0" y="0"/>
          <a:chExt cx="0" cy="0"/>
        </a:xfrm>
      </p:grpSpPr>
      <p:grpSp>
        <p:nvGrpSpPr>
          <p:cNvPr id="6" name="Group 5"/>
          <p:cNvGrpSpPr/>
          <p:nvPr userDrawn="1"/>
        </p:nvGrpSpPr>
        <p:grpSpPr>
          <a:xfrm>
            <a:off x="3906491" y="1021767"/>
            <a:ext cx="7559807" cy="5504161"/>
            <a:chOff x="3916016" y="1021767"/>
            <a:chExt cx="7559807" cy="5504161"/>
          </a:xfrm>
        </p:grpSpPr>
        <p:pic>
          <p:nvPicPr>
            <p:cNvPr id="24" name="Рисунок 48">
              <a:extLst>
                <a:ext uri="{FF2B5EF4-FFF2-40B4-BE49-F238E27FC236}">
                  <a16:creationId xmlns:a16="http://schemas.microsoft.com/office/drawing/2014/main" id="{A4C7240E-4601-46CA-9D5C-9C309DD7C96B}"/>
                </a:ext>
              </a:extLst>
            </p:cNvPr>
            <p:cNvPicPr>
              <a:picLocks noChangeAspect="1"/>
            </p:cNvPicPr>
            <p:nvPr userDrawn="1"/>
          </p:nvPicPr>
          <p:blipFill>
            <a:blip r:embed="rId2">
              <a:extLst>
                <a:ext uri="{28A0092B-C50C-407E-A947-70E740481C1C}">
                  <a14:useLocalDpi xmlns:a14="http://schemas.microsoft.com/office/drawing/2010/main" val="0"/>
                </a:ext>
              </a:extLst>
            </a:blip>
            <a:srcRect l="-174" t="1" r="30078" b="-861"/>
            <a:stretch>
              <a:fillRect/>
            </a:stretch>
          </p:blipFill>
          <p:spPr>
            <a:xfrm>
              <a:off x="3916016" y="1021767"/>
              <a:ext cx="7559807" cy="5504161"/>
            </a:xfrm>
            <a:prstGeom prst="rect">
              <a:avLst/>
            </a:prstGeom>
            <a:effectLst/>
          </p:spPr>
        </p:pic>
        <p:sp>
          <p:nvSpPr>
            <p:cNvPr id="3" name="Rectangle 2"/>
            <p:cNvSpPr/>
            <p:nvPr userDrawn="1"/>
          </p:nvSpPr>
          <p:spPr>
            <a:xfrm>
              <a:off x="6792954" y="1314705"/>
              <a:ext cx="4599478" cy="4281017"/>
            </a:xfrm>
            <a:prstGeom prst="rect">
              <a:avLst/>
            </a:prstGeom>
            <a:solidFill>
              <a:schemeClr val="bg1"/>
            </a:solidFill>
            <a:ln>
              <a:noFill/>
            </a:ln>
          </p:spPr>
          <p:txBody>
            <a:bodyPr rtlCol="0" anchor="ctr">
              <a:noAutofit/>
            </a:bodyPr>
            <a:lstStyle/>
            <a:p>
              <a:pPr algn="ctr"/>
              <a:endParaRPr lang="en-GB" sz="1400">
                <a:solidFill>
                  <a:schemeClr val="tx1">
                    <a:lumMod val="65000"/>
                    <a:lumOff val="35000"/>
                  </a:schemeClr>
                </a:solidFill>
              </a:endParaRPr>
            </a:p>
          </p:txBody>
        </p:sp>
      </p:grpSp>
      <p:sp>
        <p:nvSpPr>
          <p:cNvPr id="18" name="Vertical Text Placeholder 2"/>
          <p:cNvSpPr>
            <a:spLocks noGrp="1"/>
          </p:cNvSpPr>
          <p:nvPr>
            <p:ph type="body" orient="vert" idx="26"/>
          </p:nvPr>
        </p:nvSpPr>
        <p:spPr>
          <a:xfrm>
            <a:off x="484089" y="1426575"/>
            <a:ext cx="4599477" cy="121030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grpSp>
        <p:nvGrpSpPr>
          <p:cNvPr id="19" name="Группа 29"/>
          <p:cNvGrpSpPr/>
          <p:nvPr userDrawn="1"/>
        </p:nvGrpSpPr>
        <p:grpSpPr>
          <a:xfrm>
            <a:off x="484618" y="2958043"/>
            <a:ext cx="469715" cy="469323"/>
            <a:chOff x="527050" y="825500"/>
            <a:chExt cx="3817938" cy="3814763"/>
          </a:xfrm>
          <a:solidFill>
            <a:schemeClr val="accent1"/>
          </a:solidFill>
        </p:grpSpPr>
        <p:sp>
          <p:nvSpPr>
            <p:cNvPr id="20" name="Freeform 6"/>
            <p:cNvSpPr/>
            <p:nvPr/>
          </p:nvSpPr>
          <p:spPr bwMode="auto">
            <a:xfrm>
              <a:off x="2354263" y="2136775"/>
              <a:ext cx="149225" cy="149225"/>
            </a:xfrm>
            <a:custGeom>
              <a:avLst/>
              <a:gdLst>
                <a:gd name="T0" fmla="*/ 93 w 188"/>
                <a:gd name="T1" fmla="*/ 0 h 188"/>
                <a:gd name="T2" fmla="*/ 118 w 188"/>
                <a:gd name="T3" fmla="*/ 3 h 188"/>
                <a:gd name="T4" fmla="*/ 140 w 188"/>
                <a:gd name="T5" fmla="*/ 11 h 188"/>
                <a:gd name="T6" fmla="*/ 160 w 188"/>
                <a:gd name="T7" fmla="*/ 27 h 188"/>
                <a:gd name="T8" fmla="*/ 175 w 188"/>
                <a:gd name="T9" fmla="*/ 48 h 188"/>
                <a:gd name="T10" fmla="*/ 185 w 188"/>
                <a:gd name="T11" fmla="*/ 70 h 188"/>
                <a:gd name="T12" fmla="*/ 188 w 188"/>
                <a:gd name="T13" fmla="*/ 93 h 188"/>
                <a:gd name="T14" fmla="*/ 185 w 188"/>
                <a:gd name="T15" fmla="*/ 118 h 188"/>
                <a:gd name="T16" fmla="*/ 175 w 188"/>
                <a:gd name="T17" fmla="*/ 140 h 188"/>
                <a:gd name="T18" fmla="*/ 160 w 188"/>
                <a:gd name="T19" fmla="*/ 160 h 188"/>
                <a:gd name="T20" fmla="*/ 140 w 188"/>
                <a:gd name="T21" fmla="*/ 175 h 188"/>
                <a:gd name="T22" fmla="*/ 118 w 188"/>
                <a:gd name="T23" fmla="*/ 185 h 188"/>
                <a:gd name="T24" fmla="*/ 93 w 188"/>
                <a:gd name="T25" fmla="*/ 188 h 188"/>
                <a:gd name="T26" fmla="*/ 70 w 188"/>
                <a:gd name="T27" fmla="*/ 185 h 188"/>
                <a:gd name="T28" fmla="*/ 48 w 188"/>
                <a:gd name="T29" fmla="*/ 175 h 188"/>
                <a:gd name="T30" fmla="*/ 27 w 188"/>
                <a:gd name="T31" fmla="*/ 160 h 188"/>
                <a:gd name="T32" fmla="*/ 27 w 188"/>
                <a:gd name="T33" fmla="*/ 160 h 188"/>
                <a:gd name="T34" fmla="*/ 11 w 188"/>
                <a:gd name="T35" fmla="*/ 140 h 188"/>
                <a:gd name="T36" fmla="*/ 3 w 188"/>
                <a:gd name="T37" fmla="*/ 118 h 188"/>
                <a:gd name="T38" fmla="*/ 0 w 188"/>
                <a:gd name="T39" fmla="*/ 93 h 188"/>
                <a:gd name="T40" fmla="*/ 3 w 188"/>
                <a:gd name="T41" fmla="*/ 70 h 188"/>
                <a:gd name="T42" fmla="*/ 11 w 188"/>
                <a:gd name="T43" fmla="*/ 48 h 188"/>
                <a:gd name="T44" fmla="*/ 27 w 188"/>
                <a:gd name="T45" fmla="*/ 27 h 188"/>
                <a:gd name="T46" fmla="*/ 48 w 188"/>
                <a:gd name="T47" fmla="*/ 11 h 188"/>
                <a:gd name="T48" fmla="*/ 70 w 188"/>
                <a:gd name="T49" fmla="*/ 3 h 188"/>
                <a:gd name="T50" fmla="*/ 93 w 188"/>
                <a:gd name="T51"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8" h="188">
                  <a:moveTo>
                    <a:pt x="93" y="0"/>
                  </a:moveTo>
                  <a:lnTo>
                    <a:pt x="118" y="3"/>
                  </a:lnTo>
                  <a:lnTo>
                    <a:pt x="140" y="11"/>
                  </a:lnTo>
                  <a:lnTo>
                    <a:pt x="160" y="27"/>
                  </a:lnTo>
                  <a:lnTo>
                    <a:pt x="175" y="48"/>
                  </a:lnTo>
                  <a:lnTo>
                    <a:pt x="185" y="70"/>
                  </a:lnTo>
                  <a:lnTo>
                    <a:pt x="188" y="93"/>
                  </a:lnTo>
                  <a:lnTo>
                    <a:pt x="185" y="118"/>
                  </a:lnTo>
                  <a:lnTo>
                    <a:pt x="175" y="140"/>
                  </a:lnTo>
                  <a:lnTo>
                    <a:pt x="160" y="160"/>
                  </a:lnTo>
                  <a:lnTo>
                    <a:pt x="140" y="175"/>
                  </a:lnTo>
                  <a:lnTo>
                    <a:pt x="118" y="185"/>
                  </a:lnTo>
                  <a:lnTo>
                    <a:pt x="93" y="188"/>
                  </a:lnTo>
                  <a:lnTo>
                    <a:pt x="70" y="185"/>
                  </a:lnTo>
                  <a:lnTo>
                    <a:pt x="48" y="175"/>
                  </a:lnTo>
                  <a:lnTo>
                    <a:pt x="27" y="160"/>
                  </a:lnTo>
                  <a:lnTo>
                    <a:pt x="27" y="160"/>
                  </a:lnTo>
                  <a:lnTo>
                    <a:pt x="11" y="140"/>
                  </a:lnTo>
                  <a:lnTo>
                    <a:pt x="3" y="118"/>
                  </a:lnTo>
                  <a:lnTo>
                    <a:pt x="0" y="93"/>
                  </a:lnTo>
                  <a:lnTo>
                    <a:pt x="3" y="70"/>
                  </a:lnTo>
                  <a:lnTo>
                    <a:pt x="11" y="48"/>
                  </a:lnTo>
                  <a:lnTo>
                    <a:pt x="27" y="27"/>
                  </a:lnTo>
                  <a:lnTo>
                    <a:pt x="48" y="11"/>
                  </a:lnTo>
                  <a:lnTo>
                    <a:pt x="70" y="3"/>
                  </a:lnTo>
                  <a:lnTo>
                    <a:pt x="93"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21" name="Freeform 7"/>
            <p:cNvSpPr>
              <a:spLocks noEditPoints="1"/>
            </p:cNvSpPr>
            <p:nvPr/>
          </p:nvSpPr>
          <p:spPr bwMode="auto">
            <a:xfrm>
              <a:off x="3251200" y="1468438"/>
              <a:ext cx="447675" cy="447675"/>
            </a:xfrm>
            <a:custGeom>
              <a:avLst/>
              <a:gdLst>
                <a:gd name="T0" fmla="*/ 258 w 563"/>
                <a:gd name="T1" fmla="*/ 191 h 563"/>
                <a:gd name="T2" fmla="*/ 216 w 563"/>
                <a:gd name="T3" fmla="*/ 216 h 563"/>
                <a:gd name="T4" fmla="*/ 191 w 563"/>
                <a:gd name="T5" fmla="*/ 258 h 563"/>
                <a:gd name="T6" fmla="*/ 191 w 563"/>
                <a:gd name="T7" fmla="*/ 305 h 563"/>
                <a:gd name="T8" fmla="*/ 216 w 563"/>
                <a:gd name="T9" fmla="*/ 349 h 563"/>
                <a:gd name="T10" fmla="*/ 258 w 563"/>
                <a:gd name="T11" fmla="*/ 372 h 563"/>
                <a:gd name="T12" fmla="*/ 306 w 563"/>
                <a:gd name="T13" fmla="*/ 372 h 563"/>
                <a:gd name="T14" fmla="*/ 349 w 563"/>
                <a:gd name="T15" fmla="*/ 349 h 563"/>
                <a:gd name="T16" fmla="*/ 372 w 563"/>
                <a:gd name="T17" fmla="*/ 305 h 563"/>
                <a:gd name="T18" fmla="*/ 372 w 563"/>
                <a:gd name="T19" fmla="*/ 258 h 563"/>
                <a:gd name="T20" fmla="*/ 349 w 563"/>
                <a:gd name="T21" fmla="*/ 216 h 563"/>
                <a:gd name="T22" fmla="*/ 305 w 563"/>
                <a:gd name="T23" fmla="*/ 191 h 563"/>
                <a:gd name="T24" fmla="*/ 282 w 563"/>
                <a:gd name="T25" fmla="*/ 0 h 563"/>
                <a:gd name="T26" fmla="*/ 368 w 563"/>
                <a:gd name="T27" fmla="*/ 13 h 563"/>
                <a:gd name="T28" fmla="*/ 446 w 563"/>
                <a:gd name="T29" fmla="*/ 53 h 563"/>
                <a:gd name="T30" fmla="*/ 511 w 563"/>
                <a:gd name="T31" fmla="*/ 117 h 563"/>
                <a:gd name="T32" fmla="*/ 550 w 563"/>
                <a:gd name="T33" fmla="*/ 195 h 563"/>
                <a:gd name="T34" fmla="*/ 563 w 563"/>
                <a:gd name="T35" fmla="*/ 282 h 563"/>
                <a:gd name="T36" fmla="*/ 550 w 563"/>
                <a:gd name="T37" fmla="*/ 368 h 563"/>
                <a:gd name="T38" fmla="*/ 511 w 563"/>
                <a:gd name="T39" fmla="*/ 446 h 563"/>
                <a:gd name="T40" fmla="*/ 446 w 563"/>
                <a:gd name="T41" fmla="*/ 511 h 563"/>
                <a:gd name="T42" fmla="*/ 368 w 563"/>
                <a:gd name="T43" fmla="*/ 550 h 563"/>
                <a:gd name="T44" fmla="*/ 282 w 563"/>
                <a:gd name="T45" fmla="*/ 563 h 563"/>
                <a:gd name="T46" fmla="*/ 197 w 563"/>
                <a:gd name="T47" fmla="*/ 550 h 563"/>
                <a:gd name="T48" fmla="*/ 117 w 563"/>
                <a:gd name="T49" fmla="*/ 511 h 563"/>
                <a:gd name="T50" fmla="*/ 53 w 563"/>
                <a:gd name="T51" fmla="*/ 446 h 563"/>
                <a:gd name="T52" fmla="*/ 13 w 563"/>
                <a:gd name="T53" fmla="*/ 368 h 563"/>
                <a:gd name="T54" fmla="*/ 0 w 563"/>
                <a:gd name="T55" fmla="*/ 282 h 563"/>
                <a:gd name="T56" fmla="*/ 13 w 563"/>
                <a:gd name="T57" fmla="*/ 195 h 563"/>
                <a:gd name="T58" fmla="*/ 53 w 563"/>
                <a:gd name="T59" fmla="*/ 117 h 563"/>
                <a:gd name="T60" fmla="*/ 117 w 563"/>
                <a:gd name="T61" fmla="*/ 53 h 563"/>
                <a:gd name="T62" fmla="*/ 197 w 563"/>
                <a:gd name="T63" fmla="*/ 13 h 563"/>
                <a:gd name="T64" fmla="*/ 282 w 563"/>
                <a:gd name="T65" fmla="*/ 0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3" h="563">
                  <a:moveTo>
                    <a:pt x="282" y="188"/>
                  </a:moveTo>
                  <a:lnTo>
                    <a:pt x="258" y="191"/>
                  </a:lnTo>
                  <a:lnTo>
                    <a:pt x="235" y="200"/>
                  </a:lnTo>
                  <a:lnTo>
                    <a:pt x="216" y="216"/>
                  </a:lnTo>
                  <a:lnTo>
                    <a:pt x="200" y="235"/>
                  </a:lnTo>
                  <a:lnTo>
                    <a:pt x="191" y="258"/>
                  </a:lnTo>
                  <a:lnTo>
                    <a:pt x="188" y="282"/>
                  </a:lnTo>
                  <a:lnTo>
                    <a:pt x="191" y="305"/>
                  </a:lnTo>
                  <a:lnTo>
                    <a:pt x="200" y="328"/>
                  </a:lnTo>
                  <a:lnTo>
                    <a:pt x="216" y="349"/>
                  </a:lnTo>
                  <a:lnTo>
                    <a:pt x="235" y="363"/>
                  </a:lnTo>
                  <a:lnTo>
                    <a:pt x="258" y="372"/>
                  </a:lnTo>
                  <a:lnTo>
                    <a:pt x="282" y="375"/>
                  </a:lnTo>
                  <a:lnTo>
                    <a:pt x="306" y="372"/>
                  </a:lnTo>
                  <a:lnTo>
                    <a:pt x="328" y="363"/>
                  </a:lnTo>
                  <a:lnTo>
                    <a:pt x="349" y="349"/>
                  </a:lnTo>
                  <a:lnTo>
                    <a:pt x="363" y="328"/>
                  </a:lnTo>
                  <a:lnTo>
                    <a:pt x="372" y="305"/>
                  </a:lnTo>
                  <a:lnTo>
                    <a:pt x="375" y="282"/>
                  </a:lnTo>
                  <a:lnTo>
                    <a:pt x="372" y="258"/>
                  </a:lnTo>
                  <a:lnTo>
                    <a:pt x="363" y="235"/>
                  </a:lnTo>
                  <a:lnTo>
                    <a:pt x="349" y="216"/>
                  </a:lnTo>
                  <a:lnTo>
                    <a:pt x="328" y="200"/>
                  </a:lnTo>
                  <a:lnTo>
                    <a:pt x="305" y="191"/>
                  </a:lnTo>
                  <a:lnTo>
                    <a:pt x="282" y="188"/>
                  </a:lnTo>
                  <a:close/>
                  <a:moveTo>
                    <a:pt x="282" y="0"/>
                  </a:moveTo>
                  <a:lnTo>
                    <a:pt x="325" y="3"/>
                  </a:lnTo>
                  <a:lnTo>
                    <a:pt x="368" y="13"/>
                  </a:lnTo>
                  <a:lnTo>
                    <a:pt x="409" y="29"/>
                  </a:lnTo>
                  <a:lnTo>
                    <a:pt x="446" y="53"/>
                  </a:lnTo>
                  <a:lnTo>
                    <a:pt x="481" y="82"/>
                  </a:lnTo>
                  <a:lnTo>
                    <a:pt x="511" y="117"/>
                  </a:lnTo>
                  <a:lnTo>
                    <a:pt x="534" y="156"/>
                  </a:lnTo>
                  <a:lnTo>
                    <a:pt x="550" y="195"/>
                  </a:lnTo>
                  <a:lnTo>
                    <a:pt x="560" y="238"/>
                  </a:lnTo>
                  <a:lnTo>
                    <a:pt x="563" y="282"/>
                  </a:lnTo>
                  <a:lnTo>
                    <a:pt x="560" y="325"/>
                  </a:lnTo>
                  <a:lnTo>
                    <a:pt x="550" y="368"/>
                  </a:lnTo>
                  <a:lnTo>
                    <a:pt x="534" y="408"/>
                  </a:lnTo>
                  <a:lnTo>
                    <a:pt x="511" y="446"/>
                  </a:lnTo>
                  <a:lnTo>
                    <a:pt x="481" y="481"/>
                  </a:lnTo>
                  <a:lnTo>
                    <a:pt x="446" y="511"/>
                  </a:lnTo>
                  <a:lnTo>
                    <a:pt x="409" y="534"/>
                  </a:lnTo>
                  <a:lnTo>
                    <a:pt x="368" y="550"/>
                  </a:lnTo>
                  <a:lnTo>
                    <a:pt x="325" y="560"/>
                  </a:lnTo>
                  <a:lnTo>
                    <a:pt x="282" y="563"/>
                  </a:lnTo>
                  <a:lnTo>
                    <a:pt x="239" y="560"/>
                  </a:lnTo>
                  <a:lnTo>
                    <a:pt x="197" y="550"/>
                  </a:lnTo>
                  <a:lnTo>
                    <a:pt x="156" y="534"/>
                  </a:lnTo>
                  <a:lnTo>
                    <a:pt x="117" y="511"/>
                  </a:lnTo>
                  <a:lnTo>
                    <a:pt x="83" y="481"/>
                  </a:lnTo>
                  <a:lnTo>
                    <a:pt x="53" y="446"/>
                  </a:lnTo>
                  <a:lnTo>
                    <a:pt x="29" y="408"/>
                  </a:lnTo>
                  <a:lnTo>
                    <a:pt x="13" y="368"/>
                  </a:lnTo>
                  <a:lnTo>
                    <a:pt x="3" y="325"/>
                  </a:lnTo>
                  <a:lnTo>
                    <a:pt x="0" y="282"/>
                  </a:lnTo>
                  <a:lnTo>
                    <a:pt x="3" y="238"/>
                  </a:lnTo>
                  <a:lnTo>
                    <a:pt x="13" y="195"/>
                  </a:lnTo>
                  <a:lnTo>
                    <a:pt x="29" y="156"/>
                  </a:lnTo>
                  <a:lnTo>
                    <a:pt x="53" y="117"/>
                  </a:lnTo>
                  <a:lnTo>
                    <a:pt x="83" y="82"/>
                  </a:lnTo>
                  <a:lnTo>
                    <a:pt x="117" y="53"/>
                  </a:lnTo>
                  <a:lnTo>
                    <a:pt x="156" y="29"/>
                  </a:lnTo>
                  <a:lnTo>
                    <a:pt x="197" y="13"/>
                  </a:lnTo>
                  <a:lnTo>
                    <a:pt x="239" y="3"/>
                  </a:lnTo>
                  <a:lnTo>
                    <a:pt x="282"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22" name="Freeform 8"/>
            <p:cNvSpPr>
              <a:spLocks noEditPoints="1"/>
            </p:cNvSpPr>
            <p:nvPr/>
          </p:nvSpPr>
          <p:spPr bwMode="auto">
            <a:xfrm>
              <a:off x="528638" y="825500"/>
              <a:ext cx="3816350" cy="3814763"/>
            </a:xfrm>
            <a:custGeom>
              <a:avLst/>
              <a:gdLst>
                <a:gd name="T0" fmla="*/ 1869 w 4808"/>
                <a:gd name="T1" fmla="*/ 2146 h 4806"/>
                <a:gd name="T2" fmla="*/ 2560 w 4808"/>
                <a:gd name="T3" fmla="*/ 3997 h 4806"/>
                <a:gd name="T4" fmla="*/ 2775 w 4808"/>
                <a:gd name="T5" fmla="*/ 3759 h 4806"/>
                <a:gd name="T6" fmla="*/ 2988 w 4808"/>
                <a:gd name="T7" fmla="*/ 3348 h 4806"/>
                <a:gd name="T8" fmla="*/ 3307 w 4808"/>
                <a:gd name="T9" fmla="*/ 2726 h 4806"/>
                <a:gd name="T10" fmla="*/ 3640 w 4808"/>
                <a:gd name="T11" fmla="*/ 2080 h 4806"/>
                <a:gd name="T12" fmla="*/ 3580 w 4808"/>
                <a:gd name="T13" fmla="*/ 1737 h 4806"/>
                <a:gd name="T14" fmla="*/ 2649 w 4808"/>
                <a:gd name="T15" fmla="*/ 1205 h 4806"/>
                <a:gd name="T16" fmla="*/ 1996 w 4808"/>
                <a:gd name="T17" fmla="*/ 1540 h 4806"/>
                <a:gd name="T18" fmla="*/ 1391 w 4808"/>
                <a:gd name="T19" fmla="*/ 1852 h 4806"/>
                <a:gd name="T20" fmla="*/ 1019 w 4808"/>
                <a:gd name="T21" fmla="*/ 2044 h 4806"/>
                <a:gd name="T22" fmla="*/ 795 w 4808"/>
                <a:gd name="T23" fmla="*/ 2286 h 4806"/>
                <a:gd name="T24" fmla="*/ 896 w 4808"/>
                <a:gd name="T25" fmla="*/ 2427 h 4806"/>
                <a:gd name="T26" fmla="*/ 1331 w 4808"/>
                <a:gd name="T27" fmla="*/ 2207 h 4806"/>
                <a:gd name="T28" fmla="*/ 1812 w 4808"/>
                <a:gd name="T29" fmla="*/ 1963 h 4806"/>
                <a:gd name="T30" fmla="*/ 2078 w 4808"/>
                <a:gd name="T31" fmla="*/ 1845 h 4806"/>
                <a:gd name="T32" fmla="*/ 2150 w 4808"/>
                <a:gd name="T33" fmla="*/ 1990 h 4806"/>
                <a:gd name="T34" fmla="*/ 1910 w 4808"/>
                <a:gd name="T35" fmla="*/ 2125 h 4806"/>
                <a:gd name="T36" fmla="*/ 2261 w 4808"/>
                <a:gd name="T37" fmla="*/ 2411 h 4806"/>
                <a:gd name="T38" fmla="*/ 2419 w 4808"/>
                <a:gd name="T39" fmla="*/ 2453 h 4806"/>
                <a:gd name="T40" fmla="*/ 3293 w 4808"/>
                <a:gd name="T41" fmla="*/ 1597 h 4806"/>
                <a:gd name="T42" fmla="*/ 2695 w 4808"/>
                <a:gd name="T43" fmla="*/ 1685 h 4806"/>
                <a:gd name="T44" fmla="*/ 2696 w 4808"/>
                <a:gd name="T45" fmla="*/ 1521 h 4806"/>
                <a:gd name="T46" fmla="*/ 3628 w 4808"/>
                <a:gd name="T47" fmla="*/ 630 h 4806"/>
                <a:gd name="T48" fmla="*/ 3282 w 4808"/>
                <a:gd name="T49" fmla="*/ 903 h 4806"/>
                <a:gd name="T50" fmla="*/ 3309 w 4808"/>
                <a:gd name="T51" fmla="*/ 1333 h 4806"/>
                <a:gd name="T52" fmla="*/ 3685 w 4808"/>
                <a:gd name="T53" fmla="*/ 1562 h 4806"/>
                <a:gd name="T54" fmla="*/ 4083 w 4808"/>
                <a:gd name="T55" fmla="*/ 1381 h 4806"/>
                <a:gd name="T56" fmla="*/ 4162 w 4808"/>
                <a:gd name="T57" fmla="*/ 955 h 4806"/>
                <a:gd name="T58" fmla="*/ 3848 w 4808"/>
                <a:gd name="T59" fmla="*/ 643 h 4806"/>
                <a:gd name="T60" fmla="*/ 4143 w 4808"/>
                <a:gd name="T61" fmla="*/ 595 h 4806"/>
                <a:gd name="T62" fmla="*/ 4617 w 4808"/>
                <a:gd name="T63" fmla="*/ 255 h 4806"/>
                <a:gd name="T64" fmla="*/ 4569 w 4808"/>
                <a:gd name="T65" fmla="*/ 1 h 4806"/>
                <a:gd name="T66" fmla="*/ 4805 w 4808"/>
                <a:gd name="T67" fmla="*/ 236 h 4806"/>
                <a:gd name="T68" fmla="*/ 4352 w 4808"/>
                <a:gd name="T69" fmla="*/ 936 h 4806"/>
                <a:gd name="T70" fmla="*/ 4264 w 4808"/>
                <a:gd name="T71" fmla="*/ 1451 h 4806"/>
                <a:gd name="T72" fmla="*/ 3704 w 4808"/>
                <a:gd name="T73" fmla="*/ 2367 h 4806"/>
                <a:gd name="T74" fmla="*/ 3153 w 4808"/>
                <a:gd name="T75" fmla="*/ 3435 h 4806"/>
                <a:gd name="T76" fmla="*/ 3570 w 4808"/>
                <a:gd name="T77" fmla="*/ 4020 h 4806"/>
                <a:gd name="T78" fmla="*/ 2982 w 4808"/>
                <a:gd name="T79" fmla="*/ 3765 h 4806"/>
                <a:gd name="T80" fmla="*/ 2651 w 4808"/>
                <a:gd name="T81" fmla="*/ 4161 h 4806"/>
                <a:gd name="T82" fmla="*/ 1951 w 4808"/>
                <a:gd name="T83" fmla="*/ 4755 h 4806"/>
                <a:gd name="T84" fmla="*/ 1787 w 4808"/>
                <a:gd name="T85" fmla="*/ 4761 h 4806"/>
                <a:gd name="T86" fmla="*/ 1943 w 4808"/>
                <a:gd name="T87" fmla="*/ 4360 h 4806"/>
                <a:gd name="T88" fmla="*/ 2129 w 4808"/>
                <a:gd name="T89" fmla="*/ 4000 h 4806"/>
                <a:gd name="T90" fmla="*/ 2226 w 4808"/>
                <a:gd name="T91" fmla="*/ 3810 h 4806"/>
                <a:gd name="T92" fmla="*/ 2340 w 4808"/>
                <a:gd name="T93" fmla="*/ 3587 h 4806"/>
                <a:gd name="T94" fmla="*/ 2578 w 4808"/>
                <a:gd name="T95" fmla="*/ 3124 h 4806"/>
                <a:gd name="T96" fmla="*/ 1996 w 4808"/>
                <a:gd name="T97" fmla="*/ 2809 h 4806"/>
                <a:gd name="T98" fmla="*/ 1690 w 4808"/>
                <a:gd name="T99" fmla="*/ 2236 h 4806"/>
                <a:gd name="T100" fmla="*/ 2 w 4808"/>
                <a:gd name="T101" fmla="*/ 2955 h 4806"/>
                <a:gd name="T102" fmla="*/ 591 w 4808"/>
                <a:gd name="T103" fmla="*/ 2446 h 4806"/>
                <a:gd name="T104" fmla="*/ 749 w 4808"/>
                <a:gd name="T105" fmla="*/ 2004 h 4806"/>
                <a:gd name="T106" fmla="*/ 801 w 4808"/>
                <a:gd name="T107" fmla="*/ 1348 h 4806"/>
                <a:gd name="T108" fmla="*/ 844 w 4808"/>
                <a:gd name="T109" fmla="*/ 1190 h 4806"/>
                <a:gd name="T110" fmla="*/ 1707 w 4808"/>
                <a:gd name="T111" fmla="*/ 1478 h 4806"/>
                <a:gd name="T112" fmla="*/ 2969 w 4808"/>
                <a:gd name="T113" fmla="*/ 831 h 4806"/>
                <a:gd name="T114" fmla="*/ 3538 w 4808"/>
                <a:gd name="T115" fmla="*/ 459 h 4806"/>
                <a:gd name="T116" fmla="*/ 4362 w 4808"/>
                <a:gd name="T117" fmla="*/ 51 h 4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08" h="4806">
                  <a:moveTo>
                    <a:pt x="1869" y="2146"/>
                  </a:moveTo>
                  <a:lnTo>
                    <a:pt x="1869" y="2146"/>
                  </a:lnTo>
                  <a:lnTo>
                    <a:pt x="1866" y="2147"/>
                  </a:lnTo>
                  <a:lnTo>
                    <a:pt x="1866" y="2147"/>
                  </a:lnTo>
                  <a:lnTo>
                    <a:pt x="1866" y="2147"/>
                  </a:lnTo>
                  <a:lnTo>
                    <a:pt x="1867" y="2147"/>
                  </a:lnTo>
                  <a:lnTo>
                    <a:pt x="1869" y="2146"/>
                  </a:lnTo>
                  <a:lnTo>
                    <a:pt x="1869" y="2146"/>
                  </a:lnTo>
                  <a:lnTo>
                    <a:pt x="1869" y="2146"/>
                  </a:lnTo>
                  <a:close/>
                  <a:moveTo>
                    <a:pt x="3507" y="1717"/>
                  </a:moveTo>
                  <a:lnTo>
                    <a:pt x="2330" y="4020"/>
                  </a:lnTo>
                  <a:lnTo>
                    <a:pt x="2369" y="4026"/>
                  </a:lnTo>
                  <a:lnTo>
                    <a:pt x="2407" y="4029"/>
                  </a:lnTo>
                  <a:lnTo>
                    <a:pt x="2461" y="4024"/>
                  </a:lnTo>
                  <a:lnTo>
                    <a:pt x="2512" y="4014"/>
                  </a:lnTo>
                  <a:lnTo>
                    <a:pt x="2560" y="3997"/>
                  </a:lnTo>
                  <a:lnTo>
                    <a:pt x="2606" y="3972"/>
                  </a:lnTo>
                  <a:lnTo>
                    <a:pt x="2646" y="3943"/>
                  </a:lnTo>
                  <a:lnTo>
                    <a:pt x="2684" y="3908"/>
                  </a:lnTo>
                  <a:lnTo>
                    <a:pt x="2716" y="3867"/>
                  </a:lnTo>
                  <a:lnTo>
                    <a:pt x="2744" y="3822"/>
                  </a:lnTo>
                  <a:lnTo>
                    <a:pt x="2750" y="3807"/>
                  </a:lnTo>
                  <a:lnTo>
                    <a:pt x="2762" y="3787"/>
                  </a:lnTo>
                  <a:lnTo>
                    <a:pt x="2775" y="3759"/>
                  </a:lnTo>
                  <a:lnTo>
                    <a:pt x="2792" y="3725"/>
                  </a:lnTo>
                  <a:lnTo>
                    <a:pt x="2813" y="3686"/>
                  </a:lnTo>
                  <a:lnTo>
                    <a:pt x="2836" y="3641"/>
                  </a:lnTo>
                  <a:lnTo>
                    <a:pt x="2862" y="3591"/>
                  </a:lnTo>
                  <a:lnTo>
                    <a:pt x="2890" y="3537"/>
                  </a:lnTo>
                  <a:lnTo>
                    <a:pt x="2921" y="3477"/>
                  </a:lnTo>
                  <a:lnTo>
                    <a:pt x="2953" y="3415"/>
                  </a:lnTo>
                  <a:lnTo>
                    <a:pt x="2988" y="3348"/>
                  </a:lnTo>
                  <a:lnTo>
                    <a:pt x="3023" y="3278"/>
                  </a:lnTo>
                  <a:lnTo>
                    <a:pt x="3061" y="3205"/>
                  </a:lnTo>
                  <a:lnTo>
                    <a:pt x="3100" y="3130"/>
                  </a:lnTo>
                  <a:lnTo>
                    <a:pt x="3139" y="3051"/>
                  </a:lnTo>
                  <a:lnTo>
                    <a:pt x="3180" y="2973"/>
                  </a:lnTo>
                  <a:lnTo>
                    <a:pt x="3223" y="2891"/>
                  </a:lnTo>
                  <a:lnTo>
                    <a:pt x="3265" y="2809"/>
                  </a:lnTo>
                  <a:lnTo>
                    <a:pt x="3307" y="2726"/>
                  </a:lnTo>
                  <a:lnTo>
                    <a:pt x="3351" y="2643"/>
                  </a:lnTo>
                  <a:lnTo>
                    <a:pt x="3393" y="2560"/>
                  </a:lnTo>
                  <a:lnTo>
                    <a:pt x="3436" y="2477"/>
                  </a:lnTo>
                  <a:lnTo>
                    <a:pt x="3478" y="2395"/>
                  </a:lnTo>
                  <a:lnTo>
                    <a:pt x="3520" y="2313"/>
                  </a:lnTo>
                  <a:lnTo>
                    <a:pt x="3561" y="2233"/>
                  </a:lnTo>
                  <a:lnTo>
                    <a:pt x="3600" y="2156"/>
                  </a:lnTo>
                  <a:lnTo>
                    <a:pt x="3640" y="2080"/>
                  </a:lnTo>
                  <a:lnTo>
                    <a:pt x="3678" y="2006"/>
                  </a:lnTo>
                  <a:lnTo>
                    <a:pt x="3713" y="1936"/>
                  </a:lnTo>
                  <a:lnTo>
                    <a:pt x="3748" y="1867"/>
                  </a:lnTo>
                  <a:lnTo>
                    <a:pt x="3780" y="1803"/>
                  </a:lnTo>
                  <a:lnTo>
                    <a:pt x="3810" y="1743"/>
                  </a:lnTo>
                  <a:lnTo>
                    <a:pt x="3732" y="1750"/>
                  </a:lnTo>
                  <a:lnTo>
                    <a:pt x="3656" y="1747"/>
                  </a:lnTo>
                  <a:lnTo>
                    <a:pt x="3580" y="1737"/>
                  </a:lnTo>
                  <a:lnTo>
                    <a:pt x="3507" y="1717"/>
                  </a:lnTo>
                  <a:close/>
                  <a:moveTo>
                    <a:pt x="3062" y="995"/>
                  </a:moveTo>
                  <a:lnTo>
                    <a:pt x="3002" y="1025"/>
                  </a:lnTo>
                  <a:lnTo>
                    <a:pt x="2938" y="1058"/>
                  </a:lnTo>
                  <a:lnTo>
                    <a:pt x="2870" y="1093"/>
                  </a:lnTo>
                  <a:lnTo>
                    <a:pt x="2800" y="1129"/>
                  </a:lnTo>
                  <a:lnTo>
                    <a:pt x="2725" y="1165"/>
                  </a:lnTo>
                  <a:lnTo>
                    <a:pt x="2649" y="1205"/>
                  </a:lnTo>
                  <a:lnTo>
                    <a:pt x="2572" y="1244"/>
                  </a:lnTo>
                  <a:lnTo>
                    <a:pt x="2492" y="1285"/>
                  </a:lnTo>
                  <a:lnTo>
                    <a:pt x="2410" y="1327"/>
                  </a:lnTo>
                  <a:lnTo>
                    <a:pt x="2328" y="1370"/>
                  </a:lnTo>
                  <a:lnTo>
                    <a:pt x="2245" y="1412"/>
                  </a:lnTo>
                  <a:lnTo>
                    <a:pt x="2162" y="1456"/>
                  </a:lnTo>
                  <a:lnTo>
                    <a:pt x="2079" y="1498"/>
                  </a:lnTo>
                  <a:lnTo>
                    <a:pt x="1996" y="1540"/>
                  </a:lnTo>
                  <a:lnTo>
                    <a:pt x="1914" y="1583"/>
                  </a:lnTo>
                  <a:lnTo>
                    <a:pt x="1832" y="1625"/>
                  </a:lnTo>
                  <a:lnTo>
                    <a:pt x="1754" y="1666"/>
                  </a:lnTo>
                  <a:lnTo>
                    <a:pt x="1675" y="1705"/>
                  </a:lnTo>
                  <a:lnTo>
                    <a:pt x="1601" y="1745"/>
                  </a:lnTo>
                  <a:lnTo>
                    <a:pt x="1528" y="1782"/>
                  </a:lnTo>
                  <a:lnTo>
                    <a:pt x="1458" y="1819"/>
                  </a:lnTo>
                  <a:lnTo>
                    <a:pt x="1391" y="1852"/>
                  </a:lnTo>
                  <a:lnTo>
                    <a:pt x="1328" y="1885"/>
                  </a:lnTo>
                  <a:lnTo>
                    <a:pt x="1269" y="1915"/>
                  </a:lnTo>
                  <a:lnTo>
                    <a:pt x="1214" y="1944"/>
                  </a:lnTo>
                  <a:lnTo>
                    <a:pt x="1164" y="1969"/>
                  </a:lnTo>
                  <a:lnTo>
                    <a:pt x="1119" y="1992"/>
                  </a:lnTo>
                  <a:lnTo>
                    <a:pt x="1080" y="2013"/>
                  </a:lnTo>
                  <a:lnTo>
                    <a:pt x="1046" y="2030"/>
                  </a:lnTo>
                  <a:lnTo>
                    <a:pt x="1019" y="2044"/>
                  </a:lnTo>
                  <a:lnTo>
                    <a:pt x="998" y="2055"/>
                  </a:lnTo>
                  <a:lnTo>
                    <a:pt x="985" y="2062"/>
                  </a:lnTo>
                  <a:lnTo>
                    <a:pt x="940" y="2089"/>
                  </a:lnTo>
                  <a:lnTo>
                    <a:pt x="900" y="2119"/>
                  </a:lnTo>
                  <a:lnTo>
                    <a:pt x="865" y="2156"/>
                  </a:lnTo>
                  <a:lnTo>
                    <a:pt x="836" y="2197"/>
                  </a:lnTo>
                  <a:lnTo>
                    <a:pt x="813" y="2239"/>
                  </a:lnTo>
                  <a:lnTo>
                    <a:pt x="795" y="2286"/>
                  </a:lnTo>
                  <a:lnTo>
                    <a:pt x="784" y="2332"/>
                  </a:lnTo>
                  <a:lnTo>
                    <a:pt x="778" y="2382"/>
                  </a:lnTo>
                  <a:lnTo>
                    <a:pt x="779" y="2432"/>
                  </a:lnTo>
                  <a:lnTo>
                    <a:pt x="787" y="2481"/>
                  </a:lnTo>
                  <a:lnTo>
                    <a:pt x="804" y="2472"/>
                  </a:lnTo>
                  <a:lnTo>
                    <a:pt x="829" y="2461"/>
                  </a:lnTo>
                  <a:lnTo>
                    <a:pt x="860" y="2445"/>
                  </a:lnTo>
                  <a:lnTo>
                    <a:pt x="896" y="2427"/>
                  </a:lnTo>
                  <a:lnTo>
                    <a:pt x="937" y="2405"/>
                  </a:lnTo>
                  <a:lnTo>
                    <a:pt x="984" y="2382"/>
                  </a:lnTo>
                  <a:lnTo>
                    <a:pt x="1035" y="2356"/>
                  </a:lnTo>
                  <a:lnTo>
                    <a:pt x="1089" y="2329"/>
                  </a:lnTo>
                  <a:lnTo>
                    <a:pt x="1147" y="2300"/>
                  </a:lnTo>
                  <a:lnTo>
                    <a:pt x="1207" y="2270"/>
                  </a:lnTo>
                  <a:lnTo>
                    <a:pt x="1268" y="2239"/>
                  </a:lnTo>
                  <a:lnTo>
                    <a:pt x="1331" y="2207"/>
                  </a:lnTo>
                  <a:lnTo>
                    <a:pt x="1395" y="2175"/>
                  </a:lnTo>
                  <a:lnTo>
                    <a:pt x="1458" y="2143"/>
                  </a:lnTo>
                  <a:lnTo>
                    <a:pt x="1522" y="2111"/>
                  </a:lnTo>
                  <a:lnTo>
                    <a:pt x="1583" y="2079"/>
                  </a:lnTo>
                  <a:lnTo>
                    <a:pt x="1644" y="2048"/>
                  </a:lnTo>
                  <a:lnTo>
                    <a:pt x="1703" y="2019"/>
                  </a:lnTo>
                  <a:lnTo>
                    <a:pt x="1760" y="1991"/>
                  </a:lnTo>
                  <a:lnTo>
                    <a:pt x="1812" y="1963"/>
                  </a:lnTo>
                  <a:lnTo>
                    <a:pt x="1862" y="1939"/>
                  </a:lnTo>
                  <a:lnTo>
                    <a:pt x="1905" y="1917"/>
                  </a:lnTo>
                  <a:lnTo>
                    <a:pt x="1945" y="1896"/>
                  </a:lnTo>
                  <a:lnTo>
                    <a:pt x="1980" y="1879"/>
                  </a:lnTo>
                  <a:lnTo>
                    <a:pt x="2008" y="1866"/>
                  </a:lnTo>
                  <a:lnTo>
                    <a:pt x="2029" y="1854"/>
                  </a:lnTo>
                  <a:lnTo>
                    <a:pt x="2053" y="1847"/>
                  </a:lnTo>
                  <a:lnTo>
                    <a:pt x="2078" y="1845"/>
                  </a:lnTo>
                  <a:lnTo>
                    <a:pt x="2101" y="1850"/>
                  </a:lnTo>
                  <a:lnTo>
                    <a:pt x="2123" y="1860"/>
                  </a:lnTo>
                  <a:lnTo>
                    <a:pt x="2140" y="1874"/>
                  </a:lnTo>
                  <a:lnTo>
                    <a:pt x="2155" y="1896"/>
                  </a:lnTo>
                  <a:lnTo>
                    <a:pt x="2164" y="1920"/>
                  </a:lnTo>
                  <a:lnTo>
                    <a:pt x="2165" y="1944"/>
                  </a:lnTo>
                  <a:lnTo>
                    <a:pt x="2161" y="1968"/>
                  </a:lnTo>
                  <a:lnTo>
                    <a:pt x="2150" y="1990"/>
                  </a:lnTo>
                  <a:lnTo>
                    <a:pt x="2134" y="2007"/>
                  </a:lnTo>
                  <a:lnTo>
                    <a:pt x="2114" y="2022"/>
                  </a:lnTo>
                  <a:lnTo>
                    <a:pt x="2064" y="2048"/>
                  </a:lnTo>
                  <a:lnTo>
                    <a:pt x="2021" y="2068"/>
                  </a:lnTo>
                  <a:lnTo>
                    <a:pt x="1984" y="2087"/>
                  </a:lnTo>
                  <a:lnTo>
                    <a:pt x="1954" y="2103"/>
                  </a:lnTo>
                  <a:lnTo>
                    <a:pt x="1929" y="2115"/>
                  </a:lnTo>
                  <a:lnTo>
                    <a:pt x="1910" y="2125"/>
                  </a:lnTo>
                  <a:lnTo>
                    <a:pt x="1894" y="2133"/>
                  </a:lnTo>
                  <a:lnTo>
                    <a:pt x="1882" y="2138"/>
                  </a:lnTo>
                  <a:lnTo>
                    <a:pt x="1875" y="2143"/>
                  </a:lnTo>
                  <a:lnTo>
                    <a:pt x="1869" y="2146"/>
                  </a:lnTo>
                  <a:lnTo>
                    <a:pt x="1866" y="2147"/>
                  </a:lnTo>
                  <a:lnTo>
                    <a:pt x="1866" y="2147"/>
                  </a:lnTo>
                  <a:lnTo>
                    <a:pt x="2196" y="2477"/>
                  </a:lnTo>
                  <a:lnTo>
                    <a:pt x="2261" y="2411"/>
                  </a:lnTo>
                  <a:lnTo>
                    <a:pt x="2282" y="2395"/>
                  </a:lnTo>
                  <a:lnTo>
                    <a:pt x="2305" y="2386"/>
                  </a:lnTo>
                  <a:lnTo>
                    <a:pt x="2328" y="2383"/>
                  </a:lnTo>
                  <a:lnTo>
                    <a:pt x="2352" y="2386"/>
                  </a:lnTo>
                  <a:lnTo>
                    <a:pt x="2375" y="2395"/>
                  </a:lnTo>
                  <a:lnTo>
                    <a:pt x="2394" y="2411"/>
                  </a:lnTo>
                  <a:lnTo>
                    <a:pt x="2410" y="2430"/>
                  </a:lnTo>
                  <a:lnTo>
                    <a:pt x="2419" y="2453"/>
                  </a:lnTo>
                  <a:lnTo>
                    <a:pt x="2422" y="2477"/>
                  </a:lnTo>
                  <a:lnTo>
                    <a:pt x="2419" y="2502"/>
                  </a:lnTo>
                  <a:lnTo>
                    <a:pt x="2410" y="2523"/>
                  </a:lnTo>
                  <a:lnTo>
                    <a:pt x="2394" y="2544"/>
                  </a:lnTo>
                  <a:lnTo>
                    <a:pt x="2328" y="2609"/>
                  </a:lnTo>
                  <a:lnTo>
                    <a:pt x="2667" y="2949"/>
                  </a:lnTo>
                  <a:lnTo>
                    <a:pt x="3339" y="1634"/>
                  </a:lnTo>
                  <a:lnTo>
                    <a:pt x="3293" y="1597"/>
                  </a:lnTo>
                  <a:lnTo>
                    <a:pt x="3247" y="1558"/>
                  </a:lnTo>
                  <a:lnTo>
                    <a:pt x="3208" y="1514"/>
                  </a:lnTo>
                  <a:lnTo>
                    <a:pt x="3173" y="1469"/>
                  </a:lnTo>
                  <a:lnTo>
                    <a:pt x="2788" y="1685"/>
                  </a:lnTo>
                  <a:lnTo>
                    <a:pt x="2765" y="1695"/>
                  </a:lnTo>
                  <a:lnTo>
                    <a:pt x="2740" y="1696"/>
                  </a:lnTo>
                  <a:lnTo>
                    <a:pt x="2716" y="1693"/>
                  </a:lnTo>
                  <a:lnTo>
                    <a:pt x="2695" y="1685"/>
                  </a:lnTo>
                  <a:lnTo>
                    <a:pt x="2676" y="1669"/>
                  </a:lnTo>
                  <a:lnTo>
                    <a:pt x="2660" y="1650"/>
                  </a:lnTo>
                  <a:lnTo>
                    <a:pt x="2651" y="1626"/>
                  </a:lnTo>
                  <a:lnTo>
                    <a:pt x="2648" y="1602"/>
                  </a:lnTo>
                  <a:lnTo>
                    <a:pt x="2651" y="1578"/>
                  </a:lnTo>
                  <a:lnTo>
                    <a:pt x="2661" y="1555"/>
                  </a:lnTo>
                  <a:lnTo>
                    <a:pt x="2676" y="1536"/>
                  </a:lnTo>
                  <a:lnTo>
                    <a:pt x="2696" y="1521"/>
                  </a:lnTo>
                  <a:lnTo>
                    <a:pt x="3088" y="1301"/>
                  </a:lnTo>
                  <a:lnTo>
                    <a:pt x="3068" y="1225"/>
                  </a:lnTo>
                  <a:lnTo>
                    <a:pt x="3058" y="1149"/>
                  </a:lnTo>
                  <a:lnTo>
                    <a:pt x="3055" y="1072"/>
                  </a:lnTo>
                  <a:lnTo>
                    <a:pt x="3062" y="995"/>
                  </a:lnTo>
                  <a:close/>
                  <a:moveTo>
                    <a:pt x="3739" y="624"/>
                  </a:moveTo>
                  <a:lnTo>
                    <a:pt x="3683" y="624"/>
                  </a:lnTo>
                  <a:lnTo>
                    <a:pt x="3628" y="630"/>
                  </a:lnTo>
                  <a:lnTo>
                    <a:pt x="3574" y="643"/>
                  </a:lnTo>
                  <a:lnTo>
                    <a:pt x="3522" y="664"/>
                  </a:lnTo>
                  <a:lnTo>
                    <a:pt x="3472" y="690"/>
                  </a:lnTo>
                  <a:lnTo>
                    <a:pt x="3424" y="722"/>
                  </a:lnTo>
                  <a:lnTo>
                    <a:pt x="3380" y="760"/>
                  </a:lnTo>
                  <a:lnTo>
                    <a:pt x="3342" y="805"/>
                  </a:lnTo>
                  <a:lnTo>
                    <a:pt x="3309" y="852"/>
                  </a:lnTo>
                  <a:lnTo>
                    <a:pt x="3282" y="903"/>
                  </a:lnTo>
                  <a:lnTo>
                    <a:pt x="3263" y="955"/>
                  </a:lnTo>
                  <a:lnTo>
                    <a:pt x="3250" y="1009"/>
                  </a:lnTo>
                  <a:lnTo>
                    <a:pt x="3243" y="1065"/>
                  </a:lnTo>
                  <a:lnTo>
                    <a:pt x="3244" y="1120"/>
                  </a:lnTo>
                  <a:lnTo>
                    <a:pt x="3250" y="1176"/>
                  </a:lnTo>
                  <a:lnTo>
                    <a:pt x="3263" y="1230"/>
                  </a:lnTo>
                  <a:lnTo>
                    <a:pt x="3282" y="1282"/>
                  </a:lnTo>
                  <a:lnTo>
                    <a:pt x="3309" y="1333"/>
                  </a:lnTo>
                  <a:lnTo>
                    <a:pt x="3342" y="1380"/>
                  </a:lnTo>
                  <a:lnTo>
                    <a:pt x="3380" y="1425"/>
                  </a:lnTo>
                  <a:lnTo>
                    <a:pt x="3425" y="1464"/>
                  </a:lnTo>
                  <a:lnTo>
                    <a:pt x="3472" y="1497"/>
                  </a:lnTo>
                  <a:lnTo>
                    <a:pt x="3523" y="1523"/>
                  </a:lnTo>
                  <a:lnTo>
                    <a:pt x="3576" y="1542"/>
                  </a:lnTo>
                  <a:lnTo>
                    <a:pt x="3630" y="1555"/>
                  </a:lnTo>
                  <a:lnTo>
                    <a:pt x="3685" y="1562"/>
                  </a:lnTo>
                  <a:lnTo>
                    <a:pt x="3740" y="1562"/>
                  </a:lnTo>
                  <a:lnTo>
                    <a:pt x="3796" y="1555"/>
                  </a:lnTo>
                  <a:lnTo>
                    <a:pt x="3850" y="1542"/>
                  </a:lnTo>
                  <a:lnTo>
                    <a:pt x="3902" y="1523"/>
                  </a:lnTo>
                  <a:lnTo>
                    <a:pt x="3953" y="1497"/>
                  </a:lnTo>
                  <a:lnTo>
                    <a:pt x="4000" y="1464"/>
                  </a:lnTo>
                  <a:lnTo>
                    <a:pt x="4045" y="1425"/>
                  </a:lnTo>
                  <a:lnTo>
                    <a:pt x="4083" y="1381"/>
                  </a:lnTo>
                  <a:lnTo>
                    <a:pt x="4117" y="1333"/>
                  </a:lnTo>
                  <a:lnTo>
                    <a:pt x="4143" y="1282"/>
                  </a:lnTo>
                  <a:lnTo>
                    <a:pt x="4162" y="1230"/>
                  </a:lnTo>
                  <a:lnTo>
                    <a:pt x="4175" y="1176"/>
                  </a:lnTo>
                  <a:lnTo>
                    <a:pt x="4181" y="1120"/>
                  </a:lnTo>
                  <a:lnTo>
                    <a:pt x="4181" y="1065"/>
                  </a:lnTo>
                  <a:lnTo>
                    <a:pt x="4175" y="1011"/>
                  </a:lnTo>
                  <a:lnTo>
                    <a:pt x="4162" y="955"/>
                  </a:lnTo>
                  <a:lnTo>
                    <a:pt x="4143" y="903"/>
                  </a:lnTo>
                  <a:lnTo>
                    <a:pt x="4117" y="853"/>
                  </a:lnTo>
                  <a:lnTo>
                    <a:pt x="4085" y="805"/>
                  </a:lnTo>
                  <a:lnTo>
                    <a:pt x="4045" y="760"/>
                  </a:lnTo>
                  <a:lnTo>
                    <a:pt x="4000" y="721"/>
                  </a:lnTo>
                  <a:lnTo>
                    <a:pt x="3952" y="688"/>
                  </a:lnTo>
                  <a:lnTo>
                    <a:pt x="3902" y="662"/>
                  </a:lnTo>
                  <a:lnTo>
                    <a:pt x="3848" y="643"/>
                  </a:lnTo>
                  <a:lnTo>
                    <a:pt x="3794" y="630"/>
                  </a:lnTo>
                  <a:lnTo>
                    <a:pt x="3739" y="624"/>
                  </a:lnTo>
                  <a:close/>
                  <a:moveTo>
                    <a:pt x="4527" y="185"/>
                  </a:moveTo>
                  <a:lnTo>
                    <a:pt x="4502" y="188"/>
                  </a:lnTo>
                  <a:lnTo>
                    <a:pt x="4480" y="198"/>
                  </a:lnTo>
                  <a:lnTo>
                    <a:pt x="4459" y="213"/>
                  </a:lnTo>
                  <a:lnTo>
                    <a:pt x="4106" y="566"/>
                  </a:lnTo>
                  <a:lnTo>
                    <a:pt x="4143" y="595"/>
                  </a:lnTo>
                  <a:lnTo>
                    <a:pt x="4178" y="627"/>
                  </a:lnTo>
                  <a:lnTo>
                    <a:pt x="4210" y="662"/>
                  </a:lnTo>
                  <a:lnTo>
                    <a:pt x="4239" y="699"/>
                  </a:lnTo>
                  <a:lnTo>
                    <a:pt x="4592" y="346"/>
                  </a:lnTo>
                  <a:lnTo>
                    <a:pt x="4608" y="325"/>
                  </a:lnTo>
                  <a:lnTo>
                    <a:pt x="4617" y="303"/>
                  </a:lnTo>
                  <a:lnTo>
                    <a:pt x="4620" y="280"/>
                  </a:lnTo>
                  <a:lnTo>
                    <a:pt x="4617" y="255"/>
                  </a:lnTo>
                  <a:lnTo>
                    <a:pt x="4608" y="233"/>
                  </a:lnTo>
                  <a:lnTo>
                    <a:pt x="4592" y="213"/>
                  </a:lnTo>
                  <a:lnTo>
                    <a:pt x="4572" y="198"/>
                  </a:lnTo>
                  <a:lnTo>
                    <a:pt x="4550" y="188"/>
                  </a:lnTo>
                  <a:lnTo>
                    <a:pt x="4527" y="185"/>
                  </a:lnTo>
                  <a:close/>
                  <a:moveTo>
                    <a:pt x="4496" y="0"/>
                  </a:moveTo>
                  <a:lnTo>
                    <a:pt x="4557" y="0"/>
                  </a:lnTo>
                  <a:lnTo>
                    <a:pt x="4569" y="1"/>
                  </a:lnTo>
                  <a:lnTo>
                    <a:pt x="4611" y="10"/>
                  </a:lnTo>
                  <a:lnTo>
                    <a:pt x="4652" y="28"/>
                  </a:lnTo>
                  <a:lnTo>
                    <a:pt x="4690" y="51"/>
                  </a:lnTo>
                  <a:lnTo>
                    <a:pt x="4725" y="80"/>
                  </a:lnTo>
                  <a:lnTo>
                    <a:pt x="4756" y="115"/>
                  </a:lnTo>
                  <a:lnTo>
                    <a:pt x="4777" y="153"/>
                  </a:lnTo>
                  <a:lnTo>
                    <a:pt x="4795" y="194"/>
                  </a:lnTo>
                  <a:lnTo>
                    <a:pt x="4805" y="236"/>
                  </a:lnTo>
                  <a:lnTo>
                    <a:pt x="4808" y="280"/>
                  </a:lnTo>
                  <a:lnTo>
                    <a:pt x="4805" y="322"/>
                  </a:lnTo>
                  <a:lnTo>
                    <a:pt x="4795" y="365"/>
                  </a:lnTo>
                  <a:lnTo>
                    <a:pt x="4777" y="405"/>
                  </a:lnTo>
                  <a:lnTo>
                    <a:pt x="4756" y="443"/>
                  </a:lnTo>
                  <a:lnTo>
                    <a:pt x="4725" y="478"/>
                  </a:lnTo>
                  <a:lnTo>
                    <a:pt x="4333" y="872"/>
                  </a:lnTo>
                  <a:lnTo>
                    <a:pt x="4352" y="936"/>
                  </a:lnTo>
                  <a:lnTo>
                    <a:pt x="4365" y="1004"/>
                  </a:lnTo>
                  <a:lnTo>
                    <a:pt x="4369" y="1071"/>
                  </a:lnTo>
                  <a:lnTo>
                    <a:pt x="4369" y="1136"/>
                  </a:lnTo>
                  <a:lnTo>
                    <a:pt x="4360" y="1203"/>
                  </a:lnTo>
                  <a:lnTo>
                    <a:pt x="4346" y="1268"/>
                  </a:lnTo>
                  <a:lnTo>
                    <a:pt x="4325" y="1332"/>
                  </a:lnTo>
                  <a:lnTo>
                    <a:pt x="4298" y="1393"/>
                  </a:lnTo>
                  <a:lnTo>
                    <a:pt x="4264" y="1451"/>
                  </a:lnTo>
                  <a:lnTo>
                    <a:pt x="4225" y="1507"/>
                  </a:lnTo>
                  <a:lnTo>
                    <a:pt x="4178" y="1558"/>
                  </a:lnTo>
                  <a:lnTo>
                    <a:pt x="4125" y="1604"/>
                  </a:lnTo>
                  <a:lnTo>
                    <a:pt x="4070" y="1644"/>
                  </a:lnTo>
                  <a:lnTo>
                    <a:pt x="3974" y="1836"/>
                  </a:lnTo>
                  <a:lnTo>
                    <a:pt x="3880" y="2022"/>
                  </a:lnTo>
                  <a:lnTo>
                    <a:pt x="3790" y="2198"/>
                  </a:lnTo>
                  <a:lnTo>
                    <a:pt x="3704" y="2367"/>
                  </a:lnTo>
                  <a:lnTo>
                    <a:pt x="3622" y="2529"/>
                  </a:lnTo>
                  <a:lnTo>
                    <a:pt x="3543" y="2682"/>
                  </a:lnTo>
                  <a:lnTo>
                    <a:pt x="3468" y="2828"/>
                  </a:lnTo>
                  <a:lnTo>
                    <a:pt x="3396" y="2967"/>
                  </a:lnTo>
                  <a:lnTo>
                    <a:pt x="3328" y="3098"/>
                  </a:lnTo>
                  <a:lnTo>
                    <a:pt x="3263" y="3222"/>
                  </a:lnTo>
                  <a:lnTo>
                    <a:pt x="3204" y="3337"/>
                  </a:lnTo>
                  <a:lnTo>
                    <a:pt x="3153" y="3435"/>
                  </a:lnTo>
                  <a:lnTo>
                    <a:pt x="3590" y="3871"/>
                  </a:lnTo>
                  <a:lnTo>
                    <a:pt x="3605" y="3892"/>
                  </a:lnTo>
                  <a:lnTo>
                    <a:pt x="3615" y="3915"/>
                  </a:lnTo>
                  <a:lnTo>
                    <a:pt x="3618" y="3938"/>
                  </a:lnTo>
                  <a:lnTo>
                    <a:pt x="3615" y="3962"/>
                  </a:lnTo>
                  <a:lnTo>
                    <a:pt x="3605" y="3985"/>
                  </a:lnTo>
                  <a:lnTo>
                    <a:pt x="3590" y="4004"/>
                  </a:lnTo>
                  <a:lnTo>
                    <a:pt x="3570" y="4020"/>
                  </a:lnTo>
                  <a:lnTo>
                    <a:pt x="3548" y="4029"/>
                  </a:lnTo>
                  <a:lnTo>
                    <a:pt x="3523" y="4032"/>
                  </a:lnTo>
                  <a:lnTo>
                    <a:pt x="3500" y="4029"/>
                  </a:lnTo>
                  <a:lnTo>
                    <a:pt x="3478" y="4020"/>
                  </a:lnTo>
                  <a:lnTo>
                    <a:pt x="3457" y="4004"/>
                  </a:lnTo>
                  <a:lnTo>
                    <a:pt x="3062" y="3610"/>
                  </a:lnTo>
                  <a:lnTo>
                    <a:pt x="3021" y="3689"/>
                  </a:lnTo>
                  <a:lnTo>
                    <a:pt x="2982" y="3765"/>
                  </a:lnTo>
                  <a:lnTo>
                    <a:pt x="2945" y="3838"/>
                  </a:lnTo>
                  <a:lnTo>
                    <a:pt x="2912" y="3905"/>
                  </a:lnTo>
                  <a:lnTo>
                    <a:pt x="2880" y="3960"/>
                  </a:lnTo>
                  <a:lnTo>
                    <a:pt x="2843" y="4011"/>
                  </a:lnTo>
                  <a:lnTo>
                    <a:pt x="2801" y="4056"/>
                  </a:lnTo>
                  <a:lnTo>
                    <a:pt x="2754" y="4097"/>
                  </a:lnTo>
                  <a:lnTo>
                    <a:pt x="2705" y="4132"/>
                  </a:lnTo>
                  <a:lnTo>
                    <a:pt x="2651" y="4161"/>
                  </a:lnTo>
                  <a:lnTo>
                    <a:pt x="2592" y="4185"/>
                  </a:lnTo>
                  <a:lnTo>
                    <a:pt x="2534" y="4202"/>
                  </a:lnTo>
                  <a:lnTo>
                    <a:pt x="2471" y="4213"/>
                  </a:lnTo>
                  <a:lnTo>
                    <a:pt x="2407" y="4215"/>
                  </a:lnTo>
                  <a:lnTo>
                    <a:pt x="2352" y="4213"/>
                  </a:lnTo>
                  <a:lnTo>
                    <a:pt x="2296" y="4205"/>
                  </a:lnTo>
                  <a:lnTo>
                    <a:pt x="2242" y="4191"/>
                  </a:lnTo>
                  <a:lnTo>
                    <a:pt x="1951" y="4755"/>
                  </a:lnTo>
                  <a:lnTo>
                    <a:pt x="1935" y="4777"/>
                  </a:lnTo>
                  <a:lnTo>
                    <a:pt x="1916" y="4793"/>
                  </a:lnTo>
                  <a:lnTo>
                    <a:pt x="1892" y="4803"/>
                  </a:lnTo>
                  <a:lnTo>
                    <a:pt x="1867" y="4806"/>
                  </a:lnTo>
                  <a:lnTo>
                    <a:pt x="1843" y="4803"/>
                  </a:lnTo>
                  <a:lnTo>
                    <a:pt x="1819" y="4794"/>
                  </a:lnTo>
                  <a:lnTo>
                    <a:pt x="1802" y="4780"/>
                  </a:lnTo>
                  <a:lnTo>
                    <a:pt x="1787" y="4761"/>
                  </a:lnTo>
                  <a:lnTo>
                    <a:pt x="1777" y="4741"/>
                  </a:lnTo>
                  <a:lnTo>
                    <a:pt x="1773" y="4717"/>
                  </a:lnTo>
                  <a:lnTo>
                    <a:pt x="1776" y="4694"/>
                  </a:lnTo>
                  <a:lnTo>
                    <a:pt x="1783" y="4669"/>
                  </a:lnTo>
                  <a:lnTo>
                    <a:pt x="1828" y="4582"/>
                  </a:lnTo>
                  <a:lnTo>
                    <a:pt x="1870" y="4501"/>
                  </a:lnTo>
                  <a:lnTo>
                    <a:pt x="1908" y="4428"/>
                  </a:lnTo>
                  <a:lnTo>
                    <a:pt x="1943" y="4360"/>
                  </a:lnTo>
                  <a:lnTo>
                    <a:pt x="1975" y="4299"/>
                  </a:lnTo>
                  <a:lnTo>
                    <a:pt x="2003" y="4243"/>
                  </a:lnTo>
                  <a:lnTo>
                    <a:pt x="2029" y="4192"/>
                  </a:lnTo>
                  <a:lnTo>
                    <a:pt x="2054" y="4145"/>
                  </a:lnTo>
                  <a:lnTo>
                    <a:pt x="2076" y="4105"/>
                  </a:lnTo>
                  <a:lnTo>
                    <a:pt x="2095" y="4065"/>
                  </a:lnTo>
                  <a:lnTo>
                    <a:pt x="2113" y="4032"/>
                  </a:lnTo>
                  <a:lnTo>
                    <a:pt x="2129" y="4000"/>
                  </a:lnTo>
                  <a:lnTo>
                    <a:pt x="2145" y="3970"/>
                  </a:lnTo>
                  <a:lnTo>
                    <a:pt x="2158" y="3944"/>
                  </a:lnTo>
                  <a:lnTo>
                    <a:pt x="2171" y="3919"/>
                  </a:lnTo>
                  <a:lnTo>
                    <a:pt x="2183" y="3896"/>
                  </a:lnTo>
                  <a:lnTo>
                    <a:pt x="2194" y="3874"/>
                  </a:lnTo>
                  <a:lnTo>
                    <a:pt x="2204" y="3854"/>
                  </a:lnTo>
                  <a:lnTo>
                    <a:pt x="2216" y="3832"/>
                  </a:lnTo>
                  <a:lnTo>
                    <a:pt x="2226" y="3810"/>
                  </a:lnTo>
                  <a:lnTo>
                    <a:pt x="2238" y="3790"/>
                  </a:lnTo>
                  <a:lnTo>
                    <a:pt x="2250" y="3766"/>
                  </a:lnTo>
                  <a:lnTo>
                    <a:pt x="2261" y="3741"/>
                  </a:lnTo>
                  <a:lnTo>
                    <a:pt x="2274" y="3717"/>
                  </a:lnTo>
                  <a:lnTo>
                    <a:pt x="2289" y="3689"/>
                  </a:lnTo>
                  <a:lnTo>
                    <a:pt x="2305" y="3658"/>
                  </a:lnTo>
                  <a:lnTo>
                    <a:pt x="2321" y="3625"/>
                  </a:lnTo>
                  <a:lnTo>
                    <a:pt x="2340" y="3587"/>
                  </a:lnTo>
                  <a:lnTo>
                    <a:pt x="2361" y="3547"/>
                  </a:lnTo>
                  <a:lnTo>
                    <a:pt x="2384" y="3502"/>
                  </a:lnTo>
                  <a:lnTo>
                    <a:pt x="2409" y="3453"/>
                  </a:lnTo>
                  <a:lnTo>
                    <a:pt x="2436" y="3399"/>
                  </a:lnTo>
                  <a:lnTo>
                    <a:pt x="2467" y="3339"/>
                  </a:lnTo>
                  <a:lnTo>
                    <a:pt x="2501" y="3275"/>
                  </a:lnTo>
                  <a:lnTo>
                    <a:pt x="2537" y="3203"/>
                  </a:lnTo>
                  <a:lnTo>
                    <a:pt x="2578" y="3124"/>
                  </a:lnTo>
                  <a:lnTo>
                    <a:pt x="2196" y="2742"/>
                  </a:lnTo>
                  <a:lnTo>
                    <a:pt x="2129" y="2809"/>
                  </a:lnTo>
                  <a:lnTo>
                    <a:pt x="2110" y="2824"/>
                  </a:lnTo>
                  <a:lnTo>
                    <a:pt x="2086" y="2834"/>
                  </a:lnTo>
                  <a:lnTo>
                    <a:pt x="2063" y="2837"/>
                  </a:lnTo>
                  <a:lnTo>
                    <a:pt x="2038" y="2834"/>
                  </a:lnTo>
                  <a:lnTo>
                    <a:pt x="2016" y="2824"/>
                  </a:lnTo>
                  <a:lnTo>
                    <a:pt x="1996" y="2809"/>
                  </a:lnTo>
                  <a:lnTo>
                    <a:pt x="1981" y="2789"/>
                  </a:lnTo>
                  <a:lnTo>
                    <a:pt x="1971" y="2767"/>
                  </a:lnTo>
                  <a:lnTo>
                    <a:pt x="1968" y="2742"/>
                  </a:lnTo>
                  <a:lnTo>
                    <a:pt x="1971" y="2719"/>
                  </a:lnTo>
                  <a:lnTo>
                    <a:pt x="1981" y="2697"/>
                  </a:lnTo>
                  <a:lnTo>
                    <a:pt x="1996" y="2677"/>
                  </a:lnTo>
                  <a:lnTo>
                    <a:pt x="2063" y="2609"/>
                  </a:lnTo>
                  <a:lnTo>
                    <a:pt x="1690" y="2236"/>
                  </a:lnTo>
                  <a:lnTo>
                    <a:pt x="136" y="3021"/>
                  </a:lnTo>
                  <a:lnTo>
                    <a:pt x="113" y="3028"/>
                  </a:lnTo>
                  <a:lnTo>
                    <a:pt x="88" y="3031"/>
                  </a:lnTo>
                  <a:lnTo>
                    <a:pt x="65" y="3025"/>
                  </a:lnTo>
                  <a:lnTo>
                    <a:pt x="43" y="3015"/>
                  </a:lnTo>
                  <a:lnTo>
                    <a:pt x="24" y="3000"/>
                  </a:lnTo>
                  <a:lnTo>
                    <a:pt x="9" y="2979"/>
                  </a:lnTo>
                  <a:lnTo>
                    <a:pt x="2" y="2955"/>
                  </a:lnTo>
                  <a:lnTo>
                    <a:pt x="0" y="2930"/>
                  </a:lnTo>
                  <a:lnTo>
                    <a:pt x="5" y="2907"/>
                  </a:lnTo>
                  <a:lnTo>
                    <a:pt x="15" y="2885"/>
                  </a:lnTo>
                  <a:lnTo>
                    <a:pt x="31" y="2868"/>
                  </a:lnTo>
                  <a:lnTo>
                    <a:pt x="52" y="2853"/>
                  </a:lnTo>
                  <a:lnTo>
                    <a:pt x="616" y="2567"/>
                  </a:lnTo>
                  <a:lnTo>
                    <a:pt x="600" y="2507"/>
                  </a:lnTo>
                  <a:lnTo>
                    <a:pt x="591" y="2446"/>
                  </a:lnTo>
                  <a:lnTo>
                    <a:pt x="590" y="2386"/>
                  </a:lnTo>
                  <a:lnTo>
                    <a:pt x="594" y="2325"/>
                  </a:lnTo>
                  <a:lnTo>
                    <a:pt x="606" y="2267"/>
                  </a:lnTo>
                  <a:lnTo>
                    <a:pt x="622" y="2208"/>
                  </a:lnTo>
                  <a:lnTo>
                    <a:pt x="645" y="2153"/>
                  </a:lnTo>
                  <a:lnTo>
                    <a:pt x="674" y="2100"/>
                  </a:lnTo>
                  <a:lnTo>
                    <a:pt x="709" y="2051"/>
                  </a:lnTo>
                  <a:lnTo>
                    <a:pt x="749" y="2004"/>
                  </a:lnTo>
                  <a:lnTo>
                    <a:pt x="794" y="1963"/>
                  </a:lnTo>
                  <a:lnTo>
                    <a:pt x="845" y="1925"/>
                  </a:lnTo>
                  <a:lnTo>
                    <a:pt x="900" y="1895"/>
                  </a:lnTo>
                  <a:lnTo>
                    <a:pt x="968" y="1860"/>
                  </a:lnTo>
                  <a:lnTo>
                    <a:pt x="1040" y="1823"/>
                  </a:lnTo>
                  <a:lnTo>
                    <a:pt x="1116" y="1784"/>
                  </a:lnTo>
                  <a:lnTo>
                    <a:pt x="1195" y="1743"/>
                  </a:lnTo>
                  <a:lnTo>
                    <a:pt x="801" y="1348"/>
                  </a:lnTo>
                  <a:lnTo>
                    <a:pt x="785" y="1329"/>
                  </a:lnTo>
                  <a:lnTo>
                    <a:pt x="776" y="1305"/>
                  </a:lnTo>
                  <a:lnTo>
                    <a:pt x="774" y="1282"/>
                  </a:lnTo>
                  <a:lnTo>
                    <a:pt x="776" y="1257"/>
                  </a:lnTo>
                  <a:lnTo>
                    <a:pt x="785" y="1235"/>
                  </a:lnTo>
                  <a:lnTo>
                    <a:pt x="801" y="1215"/>
                  </a:lnTo>
                  <a:lnTo>
                    <a:pt x="820" y="1200"/>
                  </a:lnTo>
                  <a:lnTo>
                    <a:pt x="844" y="1190"/>
                  </a:lnTo>
                  <a:lnTo>
                    <a:pt x="867" y="1187"/>
                  </a:lnTo>
                  <a:lnTo>
                    <a:pt x="892" y="1190"/>
                  </a:lnTo>
                  <a:lnTo>
                    <a:pt x="914" y="1200"/>
                  </a:lnTo>
                  <a:lnTo>
                    <a:pt x="934" y="1215"/>
                  </a:lnTo>
                  <a:lnTo>
                    <a:pt x="1370" y="1653"/>
                  </a:lnTo>
                  <a:lnTo>
                    <a:pt x="1468" y="1602"/>
                  </a:lnTo>
                  <a:lnTo>
                    <a:pt x="1583" y="1542"/>
                  </a:lnTo>
                  <a:lnTo>
                    <a:pt x="1707" y="1478"/>
                  </a:lnTo>
                  <a:lnTo>
                    <a:pt x="1838" y="1409"/>
                  </a:lnTo>
                  <a:lnTo>
                    <a:pt x="1977" y="1338"/>
                  </a:lnTo>
                  <a:lnTo>
                    <a:pt x="2123" y="1263"/>
                  </a:lnTo>
                  <a:lnTo>
                    <a:pt x="2276" y="1183"/>
                  </a:lnTo>
                  <a:lnTo>
                    <a:pt x="2438" y="1101"/>
                  </a:lnTo>
                  <a:lnTo>
                    <a:pt x="2607" y="1015"/>
                  </a:lnTo>
                  <a:lnTo>
                    <a:pt x="2784" y="925"/>
                  </a:lnTo>
                  <a:lnTo>
                    <a:pt x="2969" y="831"/>
                  </a:lnTo>
                  <a:lnTo>
                    <a:pt x="3161" y="735"/>
                  </a:lnTo>
                  <a:lnTo>
                    <a:pt x="3202" y="680"/>
                  </a:lnTo>
                  <a:lnTo>
                    <a:pt x="3247" y="627"/>
                  </a:lnTo>
                  <a:lnTo>
                    <a:pt x="3300" y="582"/>
                  </a:lnTo>
                  <a:lnTo>
                    <a:pt x="3354" y="541"/>
                  </a:lnTo>
                  <a:lnTo>
                    <a:pt x="3412" y="508"/>
                  </a:lnTo>
                  <a:lnTo>
                    <a:pt x="3473" y="480"/>
                  </a:lnTo>
                  <a:lnTo>
                    <a:pt x="3538" y="459"/>
                  </a:lnTo>
                  <a:lnTo>
                    <a:pt x="3602" y="445"/>
                  </a:lnTo>
                  <a:lnTo>
                    <a:pt x="3669" y="436"/>
                  </a:lnTo>
                  <a:lnTo>
                    <a:pt x="3735" y="436"/>
                  </a:lnTo>
                  <a:lnTo>
                    <a:pt x="3802" y="442"/>
                  </a:lnTo>
                  <a:lnTo>
                    <a:pt x="3869" y="454"/>
                  </a:lnTo>
                  <a:lnTo>
                    <a:pt x="3933" y="474"/>
                  </a:lnTo>
                  <a:lnTo>
                    <a:pt x="4327" y="80"/>
                  </a:lnTo>
                  <a:lnTo>
                    <a:pt x="4362" y="51"/>
                  </a:lnTo>
                  <a:lnTo>
                    <a:pt x="4400" y="28"/>
                  </a:lnTo>
                  <a:lnTo>
                    <a:pt x="4441" y="10"/>
                  </a:lnTo>
                  <a:lnTo>
                    <a:pt x="4483" y="1"/>
                  </a:lnTo>
                  <a:lnTo>
                    <a:pt x="4496"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23" name="Freeform 9"/>
            <p:cNvSpPr/>
            <p:nvPr/>
          </p:nvSpPr>
          <p:spPr bwMode="auto">
            <a:xfrm>
              <a:off x="527050" y="3436938"/>
              <a:ext cx="1203325" cy="1203325"/>
            </a:xfrm>
            <a:custGeom>
              <a:avLst/>
              <a:gdLst>
                <a:gd name="T0" fmla="*/ 88 w 1516"/>
                <a:gd name="T1" fmla="*/ 0 h 1515"/>
                <a:gd name="T2" fmla="*/ 112 w 1516"/>
                <a:gd name="T3" fmla="*/ 1 h 1515"/>
                <a:gd name="T4" fmla="*/ 134 w 1516"/>
                <a:gd name="T5" fmla="*/ 8 h 1515"/>
                <a:gd name="T6" fmla="*/ 155 w 1516"/>
                <a:gd name="T7" fmla="*/ 22 h 1515"/>
                <a:gd name="T8" fmla="*/ 171 w 1516"/>
                <a:gd name="T9" fmla="*/ 39 h 1515"/>
                <a:gd name="T10" fmla="*/ 182 w 1516"/>
                <a:gd name="T11" fmla="*/ 62 h 1515"/>
                <a:gd name="T12" fmla="*/ 225 w 1516"/>
                <a:gd name="T13" fmla="*/ 172 h 1515"/>
                <a:gd name="T14" fmla="*/ 273 w 1516"/>
                <a:gd name="T15" fmla="*/ 277 h 1515"/>
                <a:gd name="T16" fmla="*/ 325 w 1516"/>
                <a:gd name="T17" fmla="*/ 380 h 1515"/>
                <a:gd name="T18" fmla="*/ 384 w 1516"/>
                <a:gd name="T19" fmla="*/ 480 h 1515"/>
                <a:gd name="T20" fmla="*/ 448 w 1516"/>
                <a:gd name="T21" fmla="*/ 576 h 1515"/>
                <a:gd name="T22" fmla="*/ 518 w 1516"/>
                <a:gd name="T23" fmla="*/ 668 h 1515"/>
                <a:gd name="T24" fmla="*/ 594 w 1516"/>
                <a:gd name="T25" fmla="*/ 757 h 1515"/>
                <a:gd name="T26" fmla="*/ 674 w 1516"/>
                <a:gd name="T27" fmla="*/ 841 h 1515"/>
                <a:gd name="T28" fmla="*/ 758 w 1516"/>
                <a:gd name="T29" fmla="*/ 922 h 1515"/>
                <a:gd name="T30" fmla="*/ 847 w 1516"/>
                <a:gd name="T31" fmla="*/ 997 h 1515"/>
                <a:gd name="T32" fmla="*/ 941 w 1516"/>
                <a:gd name="T33" fmla="*/ 1067 h 1515"/>
                <a:gd name="T34" fmla="*/ 1036 w 1516"/>
                <a:gd name="T35" fmla="*/ 1132 h 1515"/>
                <a:gd name="T36" fmla="*/ 1135 w 1516"/>
                <a:gd name="T37" fmla="*/ 1190 h 1515"/>
                <a:gd name="T38" fmla="*/ 1238 w 1516"/>
                <a:gd name="T39" fmla="*/ 1244 h 1515"/>
                <a:gd name="T40" fmla="*/ 1345 w 1516"/>
                <a:gd name="T41" fmla="*/ 1291 h 1515"/>
                <a:gd name="T42" fmla="*/ 1453 w 1516"/>
                <a:gd name="T43" fmla="*/ 1333 h 1515"/>
                <a:gd name="T44" fmla="*/ 1476 w 1516"/>
                <a:gd name="T45" fmla="*/ 1345 h 1515"/>
                <a:gd name="T46" fmla="*/ 1494 w 1516"/>
                <a:gd name="T47" fmla="*/ 1361 h 1515"/>
                <a:gd name="T48" fmla="*/ 1507 w 1516"/>
                <a:gd name="T49" fmla="*/ 1381 h 1515"/>
                <a:gd name="T50" fmla="*/ 1514 w 1516"/>
                <a:gd name="T51" fmla="*/ 1404 h 1515"/>
                <a:gd name="T52" fmla="*/ 1516 w 1516"/>
                <a:gd name="T53" fmla="*/ 1428 h 1515"/>
                <a:gd name="T54" fmla="*/ 1511 w 1516"/>
                <a:gd name="T55" fmla="*/ 1452 h 1515"/>
                <a:gd name="T56" fmla="*/ 1499 w 1516"/>
                <a:gd name="T57" fmla="*/ 1476 h 1515"/>
                <a:gd name="T58" fmla="*/ 1483 w 1516"/>
                <a:gd name="T59" fmla="*/ 1493 h 1515"/>
                <a:gd name="T60" fmla="*/ 1463 w 1516"/>
                <a:gd name="T61" fmla="*/ 1506 h 1515"/>
                <a:gd name="T62" fmla="*/ 1440 w 1516"/>
                <a:gd name="T63" fmla="*/ 1514 h 1515"/>
                <a:gd name="T64" fmla="*/ 1415 w 1516"/>
                <a:gd name="T65" fmla="*/ 1515 h 1515"/>
                <a:gd name="T66" fmla="*/ 1392 w 1516"/>
                <a:gd name="T67" fmla="*/ 1509 h 1515"/>
                <a:gd name="T68" fmla="*/ 1272 w 1516"/>
                <a:gd name="T69" fmla="*/ 1464 h 1515"/>
                <a:gd name="T70" fmla="*/ 1157 w 1516"/>
                <a:gd name="T71" fmla="*/ 1413 h 1515"/>
                <a:gd name="T72" fmla="*/ 1044 w 1516"/>
                <a:gd name="T73" fmla="*/ 1355 h 1515"/>
                <a:gd name="T74" fmla="*/ 936 w 1516"/>
                <a:gd name="T75" fmla="*/ 1291 h 1515"/>
                <a:gd name="T76" fmla="*/ 831 w 1516"/>
                <a:gd name="T77" fmla="*/ 1221 h 1515"/>
                <a:gd name="T78" fmla="*/ 731 w 1516"/>
                <a:gd name="T79" fmla="*/ 1145 h 1515"/>
                <a:gd name="T80" fmla="*/ 635 w 1516"/>
                <a:gd name="T81" fmla="*/ 1062 h 1515"/>
                <a:gd name="T82" fmla="*/ 541 w 1516"/>
                <a:gd name="T83" fmla="*/ 974 h 1515"/>
                <a:gd name="T84" fmla="*/ 454 w 1516"/>
                <a:gd name="T85" fmla="*/ 882 h 1515"/>
                <a:gd name="T86" fmla="*/ 372 w 1516"/>
                <a:gd name="T87" fmla="*/ 784 h 1515"/>
                <a:gd name="T88" fmla="*/ 295 w 1516"/>
                <a:gd name="T89" fmla="*/ 684 h 1515"/>
                <a:gd name="T90" fmla="*/ 225 w 1516"/>
                <a:gd name="T91" fmla="*/ 579 h 1515"/>
                <a:gd name="T92" fmla="*/ 160 w 1516"/>
                <a:gd name="T93" fmla="*/ 471 h 1515"/>
                <a:gd name="T94" fmla="*/ 104 w 1516"/>
                <a:gd name="T95" fmla="*/ 358 h 1515"/>
                <a:gd name="T96" fmla="*/ 51 w 1516"/>
                <a:gd name="T97" fmla="*/ 243 h 1515"/>
                <a:gd name="T98" fmla="*/ 6 w 1516"/>
                <a:gd name="T99" fmla="*/ 125 h 1515"/>
                <a:gd name="T100" fmla="*/ 0 w 1516"/>
                <a:gd name="T101" fmla="*/ 100 h 1515"/>
                <a:gd name="T102" fmla="*/ 1 w 1516"/>
                <a:gd name="T103" fmla="*/ 76 h 1515"/>
                <a:gd name="T104" fmla="*/ 9 w 1516"/>
                <a:gd name="T105" fmla="*/ 52 h 1515"/>
                <a:gd name="T106" fmla="*/ 22 w 1516"/>
                <a:gd name="T107" fmla="*/ 33 h 1515"/>
                <a:gd name="T108" fmla="*/ 41 w 1516"/>
                <a:gd name="T109" fmla="*/ 16 h 1515"/>
                <a:gd name="T110" fmla="*/ 63 w 1516"/>
                <a:gd name="T111" fmla="*/ 4 h 1515"/>
                <a:gd name="T112" fmla="*/ 88 w 1516"/>
                <a:gd name="T113" fmla="*/ 0 h 1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16" h="1515">
                  <a:moveTo>
                    <a:pt x="88" y="0"/>
                  </a:moveTo>
                  <a:lnTo>
                    <a:pt x="112" y="1"/>
                  </a:lnTo>
                  <a:lnTo>
                    <a:pt x="134" y="8"/>
                  </a:lnTo>
                  <a:lnTo>
                    <a:pt x="155" y="22"/>
                  </a:lnTo>
                  <a:lnTo>
                    <a:pt x="171" y="39"/>
                  </a:lnTo>
                  <a:lnTo>
                    <a:pt x="182" y="62"/>
                  </a:lnTo>
                  <a:lnTo>
                    <a:pt x="225" y="172"/>
                  </a:lnTo>
                  <a:lnTo>
                    <a:pt x="273" y="277"/>
                  </a:lnTo>
                  <a:lnTo>
                    <a:pt x="325" y="380"/>
                  </a:lnTo>
                  <a:lnTo>
                    <a:pt x="384" y="480"/>
                  </a:lnTo>
                  <a:lnTo>
                    <a:pt x="448" y="576"/>
                  </a:lnTo>
                  <a:lnTo>
                    <a:pt x="518" y="668"/>
                  </a:lnTo>
                  <a:lnTo>
                    <a:pt x="594" y="757"/>
                  </a:lnTo>
                  <a:lnTo>
                    <a:pt x="674" y="841"/>
                  </a:lnTo>
                  <a:lnTo>
                    <a:pt x="758" y="922"/>
                  </a:lnTo>
                  <a:lnTo>
                    <a:pt x="847" y="997"/>
                  </a:lnTo>
                  <a:lnTo>
                    <a:pt x="941" y="1067"/>
                  </a:lnTo>
                  <a:lnTo>
                    <a:pt x="1036" y="1132"/>
                  </a:lnTo>
                  <a:lnTo>
                    <a:pt x="1135" y="1190"/>
                  </a:lnTo>
                  <a:lnTo>
                    <a:pt x="1238" y="1244"/>
                  </a:lnTo>
                  <a:lnTo>
                    <a:pt x="1345" y="1291"/>
                  </a:lnTo>
                  <a:lnTo>
                    <a:pt x="1453" y="1333"/>
                  </a:lnTo>
                  <a:lnTo>
                    <a:pt x="1476" y="1345"/>
                  </a:lnTo>
                  <a:lnTo>
                    <a:pt x="1494" y="1361"/>
                  </a:lnTo>
                  <a:lnTo>
                    <a:pt x="1507" y="1381"/>
                  </a:lnTo>
                  <a:lnTo>
                    <a:pt x="1514" y="1404"/>
                  </a:lnTo>
                  <a:lnTo>
                    <a:pt x="1516" y="1428"/>
                  </a:lnTo>
                  <a:lnTo>
                    <a:pt x="1511" y="1452"/>
                  </a:lnTo>
                  <a:lnTo>
                    <a:pt x="1499" y="1476"/>
                  </a:lnTo>
                  <a:lnTo>
                    <a:pt x="1483" y="1493"/>
                  </a:lnTo>
                  <a:lnTo>
                    <a:pt x="1463" y="1506"/>
                  </a:lnTo>
                  <a:lnTo>
                    <a:pt x="1440" y="1514"/>
                  </a:lnTo>
                  <a:lnTo>
                    <a:pt x="1415" y="1515"/>
                  </a:lnTo>
                  <a:lnTo>
                    <a:pt x="1392" y="1509"/>
                  </a:lnTo>
                  <a:lnTo>
                    <a:pt x="1272" y="1464"/>
                  </a:lnTo>
                  <a:lnTo>
                    <a:pt x="1157" y="1413"/>
                  </a:lnTo>
                  <a:lnTo>
                    <a:pt x="1044" y="1355"/>
                  </a:lnTo>
                  <a:lnTo>
                    <a:pt x="936" y="1291"/>
                  </a:lnTo>
                  <a:lnTo>
                    <a:pt x="831" y="1221"/>
                  </a:lnTo>
                  <a:lnTo>
                    <a:pt x="731" y="1145"/>
                  </a:lnTo>
                  <a:lnTo>
                    <a:pt x="635" y="1062"/>
                  </a:lnTo>
                  <a:lnTo>
                    <a:pt x="541" y="974"/>
                  </a:lnTo>
                  <a:lnTo>
                    <a:pt x="454" y="882"/>
                  </a:lnTo>
                  <a:lnTo>
                    <a:pt x="372" y="784"/>
                  </a:lnTo>
                  <a:lnTo>
                    <a:pt x="295" y="684"/>
                  </a:lnTo>
                  <a:lnTo>
                    <a:pt x="225" y="579"/>
                  </a:lnTo>
                  <a:lnTo>
                    <a:pt x="160" y="471"/>
                  </a:lnTo>
                  <a:lnTo>
                    <a:pt x="104" y="358"/>
                  </a:lnTo>
                  <a:lnTo>
                    <a:pt x="51" y="243"/>
                  </a:lnTo>
                  <a:lnTo>
                    <a:pt x="6" y="125"/>
                  </a:lnTo>
                  <a:lnTo>
                    <a:pt x="0" y="100"/>
                  </a:lnTo>
                  <a:lnTo>
                    <a:pt x="1" y="76"/>
                  </a:lnTo>
                  <a:lnTo>
                    <a:pt x="9" y="52"/>
                  </a:lnTo>
                  <a:lnTo>
                    <a:pt x="22" y="33"/>
                  </a:lnTo>
                  <a:lnTo>
                    <a:pt x="41" y="16"/>
                  </a:lnTo>
                  <a:lnTo>
                    <a:pt x="63" y="4"/>
                  </a:lnTo>
                  <a:lnTo>
                    <a:pt x="8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26" name="Группа 46"/>
          <p:cNvGrpSpPr/>
          <p:nvPr userDrawn="1"/>
        </p:nvGrpSpPr>
        <p:grpSpPr>
          <a:xfrm>
            <a:off x="514838" y="3898756"/>
            <a:ext cx="425875" cy="474029"/>
            <a:chOff x="309816" y="644103"/>
            <a:chExt cx="4675188" cy="5203826"/>
          </a:xfrm>
          <a:solidFill>
            <a:schemeClr val="accent1"/>
          </a:solidFill>
        </p:grpSpPr>
        <p:sp>
          <p:nvSpPr>
            <p:cNvPr id="27" name="Freeform 14"/>
            <p:cNvSpPr/>
            <p:nvPr/>
          </p:nvSpPr>
          <p:spPr bwMode="auto">
            <a:xfrm>
              <a:off x="1630616" y="2738016"/>
              <a:ext cx="204788" cy="203200"/>
            </a:xfrm>
            <a:custGeom>
              <a:avLst/>
              <a:gdLst>
                <a:gd name="T0" fmla="*/ 128 w 257"/>
                <a:gd name="T1" fmla="*/ 0 h 257"/>
                <a:gd name="T2" fmla="*/ 162 w 257"/>
                <a:gd name="T3" fmla="*/ 6 h 257"/>
                <a:gd name="T4" fmla="*/ 194 w 257"/>
                <a:gd name="T5" fmla="*/ 18 h 257"/>
                <a:gd name="T6" fmla="*/ 220 w 257"/>
                <a:gd name="T7" fmla="*/ 38 h 257"/>
                <a:gd name="T8" fmla="*/ 240 w 257"/>
                <a:gd name="T9" fmla="*/ 64 h 257"/>
                <a:gd name="T10" fmla="*/ 251 w 257"/>
                <a:gd name="T11" fmla="*/ 96 h 257"/>
                <a:gd name="T12" fmla="*/ 257 w 257"/>
                <a:gd name="T13" fmla="*/ 130 h 257"/>
                <a:gd name="T14" fmla="*/ 251 w 257"/>
                <a:gd name="T15" fmla="*/ 164 h 257"/>
                <a:gd name="T16" fmla="*/ 240 w 257"/>
                <a:gd name="T17" fmla="*/ 194 h 257"/>
                <a:gd name="T18" fmla="*/ 220 w 257"/>
                <a:gd name="T19" fmla="*/ 219 h 257"/>
                <a:gd name="T20" fmla="*/ 194 w 257"/>
                <a:gd name="T21" fmla="*/ 239 h 257"/>
                <a:gd name="T22" fmla="*/ 162 w 257"/>
                <a:gd name="T23" fmla="*/ 253 h 257"/>
                <a:gd name="T24" fmla="*/ 128 w 257"/>
                <a:gd name="T25" fmla="*/ 257 h 257"/>
                <a:gd name="T26" fmla="*/ 94 w 257"/>
                <a:gd name="T27" fmla="*/ 253 h 257"/>
                <a:gd name="T28" fmla="*/ 64 w 257"/>
                <a:gd name="T29" fmla="*/ 239 h 257"/>
                <a:gd name="T30" fmla="*/ 38 w 257"/>
                <a:gd name="T31" fmla="*/ 219 h 257"/>
                <a:gd name="T32" fmla="*/ 18 w 257"/>
                <a:gd name="T33" fmla="*/ 194 h 257"/>
                <a:gd name="T34" fmla="*/ 4 w 257"/>
                <a:gd name="T35" fmla="*/ 164 h 257"/>
                <a:gd name="T36" fmla="*/ 0 w 257"/>
                <a:gd name="T37" fmla="*/ 130 h 257"/>
                <a:gd name="T38" fmla="*/ 4 w 257"/>
                <a:gd name="T39" fmla="*/ 96 h 257"/>
                <a:gd name="T40" fmla="*/ 18 w 257"/>
                <a:gd name="T41" fmla="*/ 64 h 257"/>
                <a:gd name="T42" fmla="*/ 38 w 257"/>
                <a:gd name="T43" fmla="*/ 38 h 257"/>
                <a:gd name="T44" fmla="*/ 64 w 257"/>
                <a:gd name="T45" fmla="*/ 18 h 257"/>
                <a:gd name="T46" fmla="*/ 94 w 257"/>
                <a:gd name="T47" fmla="*/ 6 h 257"/>
                <a:gd name="T48" fmla="*/ 128 w 257"/>
                <a:gd name="T49"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7" h="257">
                  <a:moveTo>
                    <a:pt x="128" y="0"/>
                  </a:moveTo>
                  <a:lnTo>
                    <a:pt x="162" y="6"/>
                  </a:lnTo>
                  <a:lnTo>
                    <a:pt x="194" y="18"/>
                  </a:lnTo>
                  <a:lnTo>
                    <a:pt x="220" y="38"/>
                  </a:lnTo>
                  <a:lnTo>
                    <a:pt x="240" y="64"/>
                  </a:lnTo>
                  <a:lnTo>
                    <a:pt x="251" y="96"/>
                  </a:lnTo>
                  <a:lnTo>
                    <a:pt x="257" y="130"/>
                  </a:lnTo>
                  <a:lnTo>
                    <a:pt x="251" y="164"/>
                  </a:lnTo>
                  <a:lnTo>
                    <a:pt x="240" y="194"/>
                  </a:lnTo>
                  <a:lnTo>
                    <a:pt x="220" y="219"/>
                  </a:lnTo>
                  <a:lnTo>
                    <a:pt x="194" y="239"/>
                  </a:lnTo>
                  <a:lnTo>
                    <a:pt x="162" y="253"/>
                  </a:lnTo>
                  <a:lnTo>
                    <a:pt x="128" y="257"/>
                  </a:lnTo>
                  <a:lnTo>
                    <a:pt x="94" y="253"/>
                  </a:lnTo>
                  <a:lnTo>
                    <a:pt x="64" y="239"/>
                  </a:lnTo>
                  <a:lnTo>
                    <a:pt x="38" y="219"/>
                  </a:lnTo>
                  <a:lnTo>
                    <a:pt x="18" y="194"/>
                  </a:lnTo>
                  <a:lnTo>
                    <a:pt x="4" y="164"/>
                  </a:lnTo>
                  <a:lnTo>
                    <a:pt x="0" y="130"/>
                  </a:lnTo>
                  <a:lnTo>
                    <a:pt x="4" y="96"/>
                  </a:lnTo>
                  <a:lnTo>
                    <a:pt x="18" y="64"/>
                  </a:lnTo>
                  <a:lnTo>
                    <a:pt x="38" y="38"/>
                  </a:lnTo>
                  <a:lnTo>
                    <a:pt x="64" y="18"/>
                  </a:lnTo>
                  <a:lnTo>
                    <a:pt x="94" y="6"/>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0" name="Freeform 15"/>
            <p:cNvSpPr/>
            <p:nvPr/>
          </p:nvSpPr>
          <p:spPr bwMode="auto">
            <a:xfrm>
              <a:off x="1768729" y="1925216"/>
              <a:ext cx="981075" cy="633413"/>
            </a:xfrm>
            <a:custGeom>
              <a:avLst/>
              <a:gdLst>
                <a:gd name="T0" fmla="*/ 1106 w 1236"/>
                <a:gd name="T1" fmla="*/ 0 h 797"/>
                <a:gd name="T2" fmla="*/ 1140 w 1236"/>
                <a:gd name="T3" fmla="*/ 4 h 797"/>
                <a:gd name="T4" fmla="*/ 1172 w 1236"/>
                <a:gd name="T5" fmla="*/ 16 h 797"/>
                <a:gd name="T6" fmla="*/ 1198 w 1236"/>
                <a:gd name="T7" fmla="*/ 35 h 797"/>
                <a:gd name="T8" fmla="*/ 1218 w 1236"/>
                <a:gd name="T9" fmla="*/ 61 h 797"/>
                <a:gd name="T10" fmla="*/ 1230 w 1236"/>
                <a:gd name="T11" fmla="*/ 93 h 797"/>
                <a:gd name="T12" fmla="*/ 1236 w 1236"/>
                <a:gd name="T13" fmla="*/ 127 h 797"/>
                <a:gd name="T14" fmla="*/ 1230 w 1236"/>
                <a:gd name="T15" fmla="*/ 161 h 797"/>
                <a:gd name="T16" fmla="*/ 1218 w 1236"/>
                <a:gd name="T17" fmla="*/ 191 h 797"/>
                <a:gd name="T18" fmla="*/ 1198 w 1236"/>
                <a:gd name="T19" fmla="*/ 217 h 797"/>
                <a:gd name="T20" fmla="*/ 1172 w 1236"/>
                <a:gd name="T21" fmla="*/ 237 h 797"/>
                <a:gd name="T22" fmla="*/ 1140 w 1236"/>
                <a:gd name="T23" fmla="*/ 251 h 797"/>
                <a:gd name="T24" fmla="*/ 1106 w 1236"/>
                <a:gd name="T25" fmla="*/ 255 h 797"/>
                <a:gd name="T26" fmla="*/ 1000 w 1236"/>
                <a:gd name="T27" fmla="*/ 261 h 797"/>
                <a:gd name="T28" fmla="*/ 897 w 1236"/>
                <a:gd name="T29" fmla="*/ 277 h 797"/>
                <a:gd name="T30" fmla="*/ 797 w 1236"/>
                <a:gd name="T31" fmla="*/ 303 h 797"/>
                <a:gd name="T32" fmla="*/ 701 w 1236"/>
                <a:gd name="T33" fmla="*/ 338 h 797"/>
                <a:gd name="T34" fmla="*/ 608 w 1236"/>
                <a:gd name="T35" fmla="*/ 382 h 797"/>
                <a:gd name="T36" fmla="*/ 522 w 1236"/>
                <a:gd name="T37" fmla="*/ 436 h 797"/>
                <a:gd name="T38" fmla="*/ 440 w 1236"/>
                <a:gd name="T39" fmla="*/ 500 h 797"/>
                <a:gd name="T40" fmla="*/ 364 w 1236"/>
                <a:gd name="T41" fmla="*/ 572 h 797"/>
                <a:gd name="T42" fmla="*/ 297 w 1236"/>
                <a:gd name="T43" fmla="*/ 649 h 797"/>
                <a:gd name="T44" fmla="*/ 237 w 1236"/>
                <a:gd name="T45" fmla="*/ 737 h 797"/>
                <a:gd name="T46" fmla="*/ 215 w 1236"/>
                <a:gd name="T47" fmla="*/ 763 h 797"/>
                <a:gd name="T48" fmla="*/ 187 w 1236"/>
                <a:gd name="T49" fmla="*/ 783 h 797"/>
                <a:gd name="T50" fmla="*/ 157 w 1236"/>
                <a:gd name="T51" fmla="*/ 795 h 797"/>
                <a:gd name="T52" fmla="*/ 125 w 1236"/>
                <a:gd name="T53" fmla="*/ 797 h 797"/>
                <a:gd name="T54" fmla="*/ 91 w 1236"/>
                <a:gd name="T55" fmla="*/ 793 h 797"/>
                <a:gd name="T56" fmla="*/ 60 w 1236"/>
                <a:gd name="T57" fmla="*/ 777 h 797"/>
                <a:gd name="T58" fmla="*/ 34 w 1236"/>
                <a:gd name="T59" fmla="*/ 755 h 797"/>
                <a:gd name="T60" fmla="*/ 16 w 1236"/>
                <a:gd name="T61" fmla="*/ 729 h 797"/>
                <a:gd name="T62" fmla="*/ 4 w 1236"/>
                <a:gd name="T63" fmla="*/ 697 h 797"/>
                <a:gd name="T64" fmla="*/ 0 w 1236"/>
                <a:gd name="T65" fmla="*/ 665 h 797"/>
                <a:gd name="T66" fmla="*/ 6 w 1236"/>
                <a:gd name="T67" fmla="*/ 633 h 797"/>
                <a:gd name="T68" fmla="*/ 20 w 1236"/>
                <a:gd name="T69" fmla="*/ 602 h 797"/>
                <a:gd name="T70" fmla="*/ 81 w 1236"/>
                <a:gd name="T71" fmla="*/ 510 h 797"/>
                <a:gd name="T72" fmla="*/ 151 w 1236"/>
                <a:gd name="T73" fmla="*/ 426 h 797"/>
                <a:gd name="T74" fmla="*/ 225 w 1236"/>
                <a:gd name="T75" fmla="*/ 348 h 797"/>
                <a:gd name="T76" fmla="*/ 307 w 1236"/>
                <a:gd name="T77" fmla="*/ 277 h 797"/>
                <a:gd name="T78" fmla="*/ 392 w 1236"/>
                <a:gd name="T79" fmla="*/ 215 h 797"/>
                <a:gd name="T80" fmla="*/ 484 w 1236"/>
                <a:gd name="T81" fmla="*/ 159 h 797"/>
                <a:gd name="T82" fmla="*/ 580 w 1236"/>
                <a:gd name="T83" fmla="*/ 111 h 797"/>
                <a:gd name="T84" fmla="*/ 679 w 1236"/>
                <a:gd name="T85" fmla="*/ 71 h 797"/>
                <a:gd name="T86" fmla="*/ 781 w 1236"/>
                <a:gd name="T87" fmla="*/ 39 h 797"/>
                <a:gd name="T88" fmla="*/ 889 w 1236"/>
                <a:gd name="T89" fmla="*/ 18 h 797"/>
                <a:gd name="T90" fmla="*/ 996 w 1236"/>
                <a:gd name="T91" fmla="*/ 4 h 797"/>
                <a:gd name="T92" fmla="*/ 1106 w 1236"/>
                <a:gd name="T93" fmla="*/ 0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36" h="797">
                  <a:moveTo>
                    <a:pt x="1106" y="0"/>
                  </a:moveTo>
                  <a:lnTo>
                    <a:pt x="1140" y="4"/>
                  </a:lnTo>
                  <a:lnTo>
                    <a:pt x="1172" y="16"/>
                  </a:lnTo>
                  <a:lnTo>
                    <a:pt x="1198" y="35"/>
                  </a:lnTo>
                  <a:lnTo>
                    <a:pt x="1218" y="61"/>
                  </a:lnTo>
                  <a:lnTo>
                    <a:pt x="1230" y="93"/>
                  </a:lnTo>
                  <a:lnTo>
                    <a:pt x="1236" y="127"/>
                  </a:lnTo>
                  <a:lnTo>
                    <a:pt x="1230" y="161"/>
                  </a:lnTo>
                  <a:lnTo>
                    <a:pt x="1218" y="191"/>
                  </a:lnTo>
                  <a:lnTo>
                    <a:pt x="1198" y="217"/>
                  </a:lnTo>
                  <a:lnTo>
                    <a:pt x="1172" y="237"/>
                  </a:lnTo>
                  <a:lnTo>
                    <a:pt x="1140" y="251"/>
                  </a:lnTo>
                  <a:lnTo>
                    <a:pt x="1106" y="255"/>
                  </a:lnTo>
                  <a:lnTo>
                    <a:pt x="1000" y="261"/>
                  </a:lnTo>
                  <a:lnTo>
                    <a:pt x="897" y="277"/>
                  </a:lnTo>
                  <a:lnTo>
                    <a:pt x="797" y="303"/>
                  </a:lnTo>
                  <a:lnTo>
                    <a:pt x="701" y="338"/>
                  </a:lnTo>
                  <a:lnTo>
                    <a:pt x="608" y="382"/>
                  </a:lnTo>
                  <a:lnTo>
                    <a:pt x="522" y="436"/>
                  </a:lnTo>
                  <a:lnTo>
                    <a:pt x="440" y="500"/>
                  </a:lnTo>
                  <a:lnTo>
                    <a:pt x="364" y="572"/>
                  </a:lnTo>
                  <a:lnTo>
                    <a:pt x="297" y="649"/>
                  </a:lnTo>
                  <a:lnTo>
                    <a:pt x="237" y="737"/>
                  </a:lnTo>
                  <a:lnTo>
                    <a:pt x="215" y="763"/>
                  </a:lnTo>
                  <a:lnTo>
                    <a:pt x="187" y="783"/>
                  </a:lnTo>
                  <a:lnTo>
                    <a:pt x="157" y="795"/>
                  </a:lnTo>
                  <a:lnTo>
                    <a:pt x="125" y="797"/>
                  </a:lnTo>
                  <a:lnTo>
                    <a:pt x="91" y="793"/>
                  </a:lnTo>
                  <a:lnTo>
                    <a:pt x="60" y="777"/>
                  </a:lnTo>
                  <a:lnTo>
                    <a:pt x="34" y="755"/>
                  </a:lnTo>
                  <a:lnTo>
                    <a:pt x="16" y="729"/>
                  </a:lnTo>
                  <a:lnTo>
                    <a:pt x="4" y="697"/>
                  </a:lnTo>
                  <a:lnTo>
                    <a:pt x="0" y="665"/>
                  </a:lnTo>
                  <a:lnTo>
                    <a:pt x="6" y="633"/>
                  </a:lnTo>
                  <a:lnTo>
                    <a:pt x="20" y="602"/>
                  </a:lnTo>
                  <a:lnTo>
                    <a:pt x="81" y="510"/>
                  </a:lnTo>
                  <a:lnTo>
                    <a:pt x="151" y="426"/>
                  </a:lnTo>
                  <a:lnTo>
                    <a:pt x="225" y="348"/>
                  </a:lnTo>
                  <a:lnTo>
                    <a:pt x="307" y="277"/>
                  </a:lnTo>
                  <a:lnTo>
                    <a:pt x="392" y="215"/>
                  </a:lnTo>
                  <a:lnTo>
                    <a:pt x="484" y="159"/>
                  </a:lnTo>
                  <a:lnTo>
                    <a:pt x="580" y="111"/>
                  </a:lnTo>
                  <a:lnTo>
                    <a:pt x="679" y="71"/>
                  </a:lnTo>
                  <a:lnTo>
                    <a:pt x="781" y="39"/>
                  </a:lnTo>
                  <a:lnTo>
                    <a:pt x="889" y="18"/>
                  </a:lnTo>
                  <a:lnTo>
                    <a:pt x="996" y="4"/>
                  </a:lnTo>
                  <a:lnTo>
                    <a:pt x="1106"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1" name="Freeform 16"/>
            <p:cNvSpPr>
              <a:spLocks noEditPoints="1"/>
            </p:cNvSpPr>
            <p:nvPr/>
          </p:nvSpPr>
          <p:spPr bwMode="auto">
            <a:xfrm>
              <a:off x="1124204" y="1518816"/>
              <a:ext cx="3048000" cy="4329113"/>
            </a:xfrm>
            <a:custGeom>
              <a:avLst/>
              <a:gdLst>
                <a:gd name="T0" fmla="*/ 1370 w 3839"/>
                <a:gd name="T1" fmla="*/ 5061 h 5454"/>
                <a:gd name="T2" fmla="*/ 2175 w 3839"/>
                <a:gd name="T3" fmla="*/ 5199 h 5454"/>
                <a:gd name="T4" fmla="*/ 2506 w 3839"/>
                <a:gd name="T5" fmla="*/ 5008 h 5454"/>
                <a:gd name="T6" fmla="*/ 1790 w 3839"/>
                <a:gd name="T7" fmla="*/ 2560 h 5454"/>
                <a:gd name="T8" fmla="*/ 2396 w 3839"/>
                <a:gd name="T9" fmla="*/ 2053 h 5454"/>
                <a:gd name="T10" fmla="*/ 2307 w 3839"/>
                <a:gd name="T11" fmla="*/ 2211 h 5454"/>
                <a:gd name="T12" fmla="*/ 2464 w 3839"/>
                <a:gd name="T13" fmla="*/ 2301 h 5454"/>
                <a:gd name="T14" fmla="*/ 2554 w 3839"/>
                <a:gd name="T15" fmla="*/ 2143 h 5454"/>
                <a:gd name="T16" fmla="*/ 1406 w 3839"/>
                <a:gd name="T17" fmla="*/ 2047 h 5454"/>
                <a:gd name="T18" fmla="*/ 1278 w 3839"/>
                <a:gd name="T19" fmla="*/ 2177 h 5454"/>
                <a:gd name="T20" fmla="*/ 1406 w 3839"/>
                <a:gd name="T21" fmla="*/ 2305 h 5454"/>
                <a:gd name="T22" fmla="*/ 1535 w 3839"/>
                <a:gd name="T23" fmla="*/ 2177 h 5454"/>
                <a:gd name="T24" fmla="*/ 1406 w 3839"/>
                <a:gd name="T25" fmla="*/ 2047 h 5454"/>
                <a:gd name="T26" fmla="*/ 1208 w 3839"/>
                <a:gd name="T27" fmla="*/ 419 h 5454"/>
                <a:gd name="T28" fmla="*/ 579 w 3839"/>
                <a:gd name="T29" fmla="*/ 945 h 5454"/>
                <a:gd name="T30" fmla="*/ 268 w 3839"/>
                <a:gd name="T31" fmla="*/ 1715 h 5454"/>
                <a:gd name="T32" fmla="*/ 365 w 3839"/>
                <a:gd name="T33" fmla="*/ 2518 h 5454"/>
                <a:gd name="T34" fmla="*/ 832 w 3839"/>
                <a:gd name="T35" fmla="*/ 3192 h 5454"/>
                <a:gd name="T36" fmla="*/ 1226 w 3839"/>
                <a:gd name="T37" fmla="*/ 3943 h 5454"/>
                <a:gd name="T38" fmla="*/ 1535 w 3839"/>
                <a:gd name="T39" fmla="*/ 2560 h 5454"/>
                <a:gd name="T40" fmla="*/ 1113 w 3839"/>
                <a:gd name="T41" fmla="*/ 2424 h 5454"/>
                <a:gd name="T42" fmla="*/ 1047 w 3839"/>
                <a:gd name="T43" fmla="*/ 2041 h 5454"/>
                <a:gd name="T44" fmla="*/ 1338 w 3839"/>
                <a:gd name="T45" fmla="*/ 1798 h 5454"/>
                <a:gd name="T46" fmla="*/ 1701 w 3839"/>
                <a:gd name="T47" fmla="*/ 1930 h 5454"/>
                <a:gd name="T48" fmla="*/ 1768 w 3839"/>
                <a:gd name="T49" fmla="*/ 2305 h 5454"/>
                <a:gd name="T50" fmla="*/ 2099 w 3839"/>
                <a:gd name="T51" fmla="*/ 1982 h 5454"/>
                <a:gd name="T52" fmla="*/ 2430 w 3839"/>
                <a:gd name="T53" fmla="*/ 1792 h 5454"/>
                <a:gd name="T54" fmla="*/ 2763 w 3839"/>
                <a:gd name="T55" fmla="*/ 1982 h 5454"/>
                <a:gd name="T56" fmla="*/ 2763 w 3839"/>
                <a:gd name="T57" fmla="*/ 2370 h 5454"/>
                <a:gd name="T58" fmla="*/ 2430 w 3839"/>
                <a:gd name="T59" fmla="*/ 2560 h 5454"/>
                <a:gd name="T60" fmla="*/ 2582 w 3839"/>
                <a:gd name="T61" fmla="*/ 4073 h 5454"/>
                <a:gd name="T62" fmla="*/ 2905 w 3839"/>
                <a:gd name="T63" fmla="*/ 3313 h 5454"/>
                <a:gd name="T64" fmla="*/ 3401 w 3839"/>
                <a:gd name="T65" fmla="*/ 2675 h 5454"/>
                <a:gd name="T66" fmla="*/ 3582 w 3839"/>
                <a:gd name="T67" fmla="*/ 1920 h 5454"/>
                <a:gd name="T68" fmla="*/ 3373 w 3839"/>
                <a:gd name="T69" fmla="*/ 1111 h 5454"/>
                <a:gd name="T70" fmla="*/ 2819 w 3839"/>
                <a:gd name="T71" fmla="*/ 521 h 5454"/>
                <a:gd name="T72" fmla="*/ 2036 w 3839"/>
                <a:gd name="T73" fmla="*/ 259 h 5454"/>
                <a:gd name="T74" fmla="*/ 2474 w 3839"/>
                <a:gd name="T75" fmla="*/ 82 h 5454"/>
                <a:gd name="T76" fmla="*/ 3216 w 3839"/>
                <a:gd name="T77" fmla="*/ 503 h 5454"/>
                <a:gd name="T78" fmla="*/ 3700 w 3839"/>
                <a:gd name="T79" fmla="*/ 1200 h 5454"/>
                <a:gd name="T80" fmla="*/ 3833 w 3839"/>
                <a:gd name="T81" fmla="*/ 2059 h 5454"/>
                <a:gd name="T82" fmla="*/ 3604 w 3839"/>
                <a:gd name="T83" fmla="*/ 2841 h 5454"/>
                <a:gd name="T84" fmla="*/ 3112 w 3839"/>
                <a:gd name="T85" fmla="*/ 3465 h 5454"/>
                <a:gd name="T86" fmla="*/ 2835 w 3839"/>
                <a:gd name="T87" fmla="*/ 4115 h 5454"/>
                <a:gd name="T88" fmla="*/ 2765 w 3839"/>
                <a:gd name="T89" fmla="*/ 5063 h 5454"/>
                <a:gd name="T90" fmla="*/ 2424 w 3839"/>
                <a:gd name="T91" fmla="*/ 5404 h 5454"/>
                <a:gd name="T92" fmla="*/ 1493 w 3839"/>
                <a:gd name="T93" fmla="*/ 5430 h 5454"/>
                <a:gd name="T94" fmla="*/ 1111 w 3839"/>
                <a:gd name="T95" fmla="*/ 5137 h 5454"/>
                <a:gd name="T96" fmla="*/ 1017 w 3839"/>
                <a:gd name="T97" fmla="*/ 4222 h 5454"/>
                <a:gd name="T98" fmla="*/ 730 w 3839"/>
                <a:gd name="T99" fmla="*/ 3481 h 5454"/>
                <a:gd name="T100" fmla="*/ 214 w 3839"/>
                <a:gd name="T101" fmla="*/ 2803 h 5454"/>
                <a:gd name="T102" fmla="*/ 0 w 3839"/>
                <a:gd name="T103" fmla="*/ 1992 h 5454"/>
                <a:gd name="T104" fmla="*/ 168 w 3839"/>
                <a:gd name="T105" fmla="*/ 1138 h 5454"/>
                <a:gd name="T106" fmla="*/ 686 w 3839"/>
                <a:gd name="T107" fmla="*/ 459 h 5454"/>
                <a:gd name="T108" fmla="*/ 1448 w 3839"/>
                <a:gd name="T109" fmla="*/ 60 h 5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839" h="5454">
                  <a:moveTo>
                    <a:pt x="1278" y="4609"/>
                  </a:moveTo>
                  <a:lnTo>
                    <a:pt x="1278" y="4814"/>
                  </a:lnTo>
                  <a:lnTo>
                    <a:pt x="1284" y="4882"/>
                  </a:lnTo>
                  <a:lnTo>
                    <a:pt x="1302" y="4948"/>
                  </a:lnTo>
                  <a:lnTo>
                    <a:pt x="1332" y="5008"/>
                  </a:lnTo>
                  <a:lnTo>
                    <a:pt x="1370" y="5061"/>
                  </a:lnTo>
                  <a:lnTo>
                    <a:pt x="1416" y="5107"/>
                  </a:lnTo>
                  <a:lnTo>
                    <a:pt x="1470" y="5145"/>
                  </a:lnTo>
                  <a:lnTo>
                    <a:pt x="1529" y="5173"/>
                  </a:lnTo>
                  <a:lnTo>
                    <a:pt x="1593" y="5191"/>
                  </a:lnTo>
                  <a:lnTo>
                    <a:pt x="1663" y="5199"/>
                  </a:lnTo>
                  <a:lnTo>
                    <a:pt x="2175" y="5199"/>
                  </a:lnTo>
                  <a:lnTo>
                    <a:pt x="2243" y="5191"/>
                  </a:lnTo>
                  <a:lnTo>
                    <a:pt x="2309" y="5173"/>
                  </a:lnTo>
                  <a:lnTo>
                    <a:pt x="2368" y="5145"/>
                  </a:lnTo>
                  <a:lnTo>
                    <a:pt x="2422" y="5107"/>
                  </a:lnTo>
                  <a:lnTo>
                    <a:pt x="2468" y="5061"/>
                  </a:lnTo>
                  <a:lnTo>
                    <a:pt x="2506" y="5008"/>
                  </a:lnTo>
                  <a:lnTo>
                    <a:pt x="2536" y="4948"/>
                  </a:lnTo>
                  <a:lnTo>
                    <a:pt x="2552" y="4882"/>
                  </a:lnTo>
                  <a:lnTo>
                    <a:pt x="2560" y="4814"/>
                  </a:lnTo>
                  <a:lnTo>
                    <a:pt x="2560" y="4609"/>
                  </a:lnTo>
                  <a:lnTo>
                    <a:pt x="1278" y="4609"/>
                  </a:lnTo>
                  <a:close/>
                  <a:moveTo>
                    <a:pt x="1790" y="2560"/>
                  </a:moveTo>
                  <a:lnTo>
                    <a:pt x="1790" y="4354"/>
                  </a:lnTo>
                  <a:lnTo>
                    <a:pt x="2048" y="4354"/>
                  </a:lnTo>
                  <a:lnTo>
                    <a:pt x="2048" y="2560"/>
                  </a:lnTo>
                  <a:lnTo>
                    <a:pt x="1790" y="2560"/>
                  </a:lnTo>
                  <a:close/>
                  <a:moveTo>
                    <a:pt x="2430" y="2047"/>
                  </a:moveTo>
                  <a:lnTo>
                    <a:pt x="2396" y="2053"/>
                  </a:lnTo>
                  <a:lnTo>
                    <a:pt x="2366" y="2065"/>
                  </a:lnTo>
                  <a:lnTo>
                    <a:pt x="2341" y="2085"/>
                  </a:lnTo>
                  <a:lnTo>
                    <a:pt x="2321" y="2111"/>
                  </a:lnTo>
                  <a:lnTo>
                    <a:pt x="2307" y="2143"/>
                  </a:lnTo>
                  <a:lnTo>
                    <a:pt x="2303" y="2177"/>
                  </a:lnTo>
                  <a:lnTo>
                    <a:pt x="2307" y="2211"/>
                  </a:lnTo>
                  <a:lnTo>
                    <a:pt x="2321" y="2241"/>
                  </a:lnTo>
                  <a:lnTo>
                    <a:pt x="2341" y="2267"/>
                  </a:lnTo>
                  <a:lnTo>
                    <a:pt x="2366" y="2287"/>
                  </a:lnTo>
                  <a:lnTo>
                    <a:pt x="2396" y="2301"/>
                  </a:lnTo>
                  <a:lnTo>
                    <a:pt x="2430" y="2305"/>
                  </a:lnTo>
                  <a:lnTo>
                    <a:pt x="2464" y="2301"/>
                  </a:lnTo>
                  <a:lnTo>
                    <a:pt x="2496" y="2287"/>
                  </a:lnTo>
                  <a:lnTo>
                    <a:pt x="2522" y="2267"/>
                  </a:lnTo>
                  <a:lnTo>
                    <a:pt x="2542" y="2241"/>
                  </a:lnTo>
                  <a:lnTo>
                    <a:pt x="2554" y="2211"/>
                  </a:lnTo>
                  <a:lnTo>
                    <a:pt x="2560" y="2177"/>
                  </a:lnTo>
                  <a:lnTo>
                    <a:pt x="2554" y="2143"/>
                  </a:lnTo>
                  <a:lnTo>
                    <a:pt x="2542" y="2111"/>
                  </a:lnTo>
                  <a:lnTo>
                    <a:pt x="2522" y="2085"/>
                  </a:lnTo>
                  <a:lnTo>
                    <a:pt x="2496" y="2065"/>
                  </a:lnTo>
                  <a:lnTo>
                    <a:pt x="2464" y="2053"/>
                  </a:lnTo>
                  <a:lnTo>
                    <a:pt x="2430" y="2047"/>
                  </a:lnTo>
                  <a:close/>
                  <a:moveTo>
                    <a:pt x="1406" y="2047"/>
                  </a:moveTo>
                  <a:lnTo>
                    <a:pt x="1372" y="2053"/>
                  </a:lnTo>
                  <a:lnTo>
                    <a:pt x="1342" y="2065"/>
                  </a:lnTo>
                  <a:lnTo>
                    <a:pt x="1316" y="2085"/>
                  </a:lnTo>
                  <a:lnTo>
                    <a:pt x="1296" y="2111"/>
                  </a:lnTo>
                  <a:lnTo>
                    <a:pt x="1284" y="2143"/>
                  </a:lnTo>
                  <a:lnTo>
                    <a:pt x="1278" y="2177"/>
                  </a:lnTo>
                  <a:lnTo>
                    <a:pt x="1284" y="2211"/>
                  </a:lnTo>
                  <a:lnTo>
                    <a:pt x="1296" y="2241"/>
                  </a:lnTo>
                  <a:lnTo>
                    <a:pt x="1316" y="2267"/>
                  </a:lnTo>
                  <a:lnTo>
                    <a:pt x="1342" y="2287"/>
                  </a:lnTo>
                  <a:lnTo>
                    <a:pt x="1372" y="2301"/>
                  </a:lnTo>
                  <a:lnTo>
                    <a:pt x="1406" y="2305"/>
                  </a:lnTo>
                  <a:lnTo>
                    <a:pt x="1442" y="2301"/>
                  </a:lnTo>
                  <a:lnTo>
                    <a:pt x="1471" y="2287"/>
                  </a:lnTo>
                  <a:lnTo>
                    <a:pt x="1497" y="2267"/>
                  </a:lnTo>
                  <a:lnTo>
                    <a:pt x="1517" y="2241"/>
                  </a:lnTo>
                  <a:lnTo>
                    <a:pt x="1529" y="2211"/>
                  </a:lnTo>
                  <a:lnTo>
                    <a:pt x="1535" y="2177"/>
                  </a:lnTo>
                  <a:lnTo>
                    <a:pt x="1529" y="2143"/>
                  </a:lnTo>
                  <a:lnTo>
                    <a:pt x="1517" y="2111"/>
                  </a:lnTo>
                  <a:lnTo>
                    <a:pt x="1497" y="2085"/>
                  </a:lnTo>
                  <a:lnTo>
                    <a:pt x="1471" y="2065"/>
                  </a:lnTo>
                  <a:lnTo>
                    <a:pt x="1442" y="2053"/>
                  </a:lnTo>
                  <a:lnTo>
                    <a:pt x="1406" y="2047"/>
                  </a:lnTo>
                  <a:close/>
                  <a:moveTo>
                    <a:pt x="1890" y="255"/>
                  </a:moveTo>
                  <a:lnTo>
                    <a:pt x="1747" y="265"/>
                  </a:lnTo>
                  <a:lnTo>
                    <a:pt x="1605" y="285"/>
                  </a:lnTo>
                  <a:lnTo>
                    <a:pt x="1470" y="319"/>
                  </a:lnTo>
                  <a:lnTo>
                    <a:pt x="1336" y="363"/>
                  </a:lnTo>
                  <a:lnTo>
                    <a:pt x="1208" y="419"/>
                  </a:lnTo>
                  <a:lnTo>
                    <a:pt x="1087" y="485"/>
                  </a:lnTo>
                  <a:lnTo>
                    <a:pt x="971" y="560"/>
                  </a:lnTo>
                  <a:lnTo>
                    <a:pt x="862" y="644"/>
                  </a:lnTo>
                  <a:lnTo>
                    <a:pt x="758" y="736"/>
                  </a:lnTo>
                  <a:lnTo>
                    <a:pt x="664" y="837"/>
                  </a:lnTo>
                  <a:lnTo>
                    <a:pt x="579" y="945"/>
                  </a:lnTo>
                  <a:lnTo>
                    <a:pt x="501" y="1061"/>
                  </a:lnTo>
                  <a:lnTo>
                    <a:pt x="433" y="1180"/>
                  </a:lnTo>
                  <a:lnTo>
                    <a:pt x="375" y="1308"/>
                  </a:lnTo>
                  <a:lnTo>
                    <a:pt x="327" y="1439"/>
                  </a:lnTo>
                  <a:lnTo>
                    <a:pt x="291" y="1575"/>
                  </a:lnTo>
                  <a:lnTo>
                    <a:pt x="268" y="1715"/>
                  </a:lnTo>
                  <a:lnTo>
                    <a:pt x="256" y="1858"/>
                  </a:lnTo>
                  <a:lnTo>
                    <a:pt x="256" y="1996"/>
                  </a:lnTo>
                  <a:lnTo>
                    <a:pt x="268" y="2129"/>
                  </a:lnTo>
                  <a:lnTo>
                    <a:pt x="290" y="2263"/>
                  </a:lnTo>
                  <a:lnTo>
                    <a:pt x="321" y="2392"/>
                  </a:lnTo>
                  <a:lnTo>
                    <a:pt x="365" y="2518"/>
                  </a:lnTo>
                  <a:lnTo>
                    <a:pt x="419" y="2641"/>
                  </a:lnTo>
                  <a:lnTo>
                    <a:pt x="483" y="2759"/>
                  </a:lnTo>
                  <a:lnTo>
                    <a:pt x="555" y="2873"/>
                  </a:lnTo>
                  <a:lnTo>
                    <a:pt x="638" y="2980"/>
                  </a:lnTo>
                  <a:lnTo>
                    <a:pt x="730" y="3082"/>
                  </a:lnTo>
                  <a:lnTo>
                    <a:pt x="832" y="3192"/>
                  </a:lnTo>
                  <a:lnTo>
                    <a:pt x="923" y="3309"/>
                  </a:lnTo>
                  <a:lnTo>
                    <a:pt x="1005" y="3429"/>
                  </a:lnTo>
                  <a:lnTo>
                    <a:pt x="1077" y="3552"/>
                  </a:lnTo>
                  <a:lnTo>
                    <a:pt x="1137" y="3680"/>
                  </a:lnTo>
                  <a:lnTo>
                    <a:pt x="1186" y="3810"/>
                  </a:lnTo>
                  <a:lnTo>
                    <a:pt x="1226" y="3943"/>
                  </a:lnTo>
                  <a:lnTo>
                    <a:pt x="1256" y="4079"/>
                  </a:lnTo>
                  <a:lnTo>
                    <a:pt x="1272" y="4214"/>
                  </a:lnTo>
                  <a:lnTo>
                    <a:pt x="1278" y="4352"/>
                  </a:lnTo>
                  <a:lnTo>
                    <a:pt x="1278" y="4354"/>
                  </a:lnTo>
                  <a:lnTo>
                    <a:pt x="1535" y="4354"/>
                  </a:lnTo>
                  <a:lnTo>
                    <a:pt x="1535" y="2560"/>
                  </a:lnTo>
                  <a:lnTo>
                    <a:pt x="1406" y="2560"/>
                  </a:lnTo>
                  <a:lnTo>
                    <a:pt x="1338" y="2554"/>
                  </a:lnTo>
                  <a:lnTo>
                    <a:pt x="1272" y="2536"/>
                  </a:lnTo>
                  <a:lnTo>
                    <a:pt x="1212" y="2508"/>
                  </a:lnTo>
                  <a:lnTo>
                    <a:pt x="1159" y="2470"/>
                  </a:lnTo>
                  <a:lnTo>
                    <a:pt x="1113" y="2424"/>
                  </a:lnTo>
                  <a:lnTo>
                    <a:pt x="1075" y="2370"/>
                  </a:lnTo>
                  <a:lnTo>
                    <a:pt x="1047" y="2311"/>
                  </a:lnTo>
                  <a:lnTo>
                    <a:pt x="1029" y="2245"/>
                  </a:lnTo>
                  <a:lnTo>
                    <a:pt x="1023" y="2177"/>
                  </a:lnTo>
                  <a:lnTo>
                    <a:pt x="1029" y="2107"/>
                  </a:lnTo>
                  <a:lnTo>
                    <a:pt x="1047" y="2041"/>
                  </a:lnTo>
                  <a:lnTo>
                    <a:pt x="1075" y="1982"/>
                  </a:lnTo>
                  <a:lnTo>
                    <a:pt x="1113" y="1930"/>
                  </a:lnTo>
                  <a:lnTo>
                    <a:pt x="1159" y="1882"/>
                  </a:lnTo>
                  <a:lnTo>
                    <a:pt x="1212" y="1844"/>
                  </a:lnTo>
                  <a:lnTo>
                    <a:pt x="1272" y="1816"/>
                  </a:lnTo>
                  <a:lnTo>
                    <a:pt x="1338" y="1798"/>
                  </a:lnTo>
                  <a:lnTo>
                    <a:pt x="1406" y="1792"/>
                  </a:lnTo>
                  <a:lnTo>
                    <a:pt x="1475" y="1798"/>
                  </a:lnTo>
                  <a:lnTo>
                    <a:pt x="1541" y="1816"/>
                  </a:lnTo>
                  <a:lnTo>
                    <a:pt x="1601" y="1844"/>
                  </a:lnTo>
                  <a:lnTo>
                    <a:pt x="1655" y="1882"/>
                  </a:lnTo>
                  <a:lnTo>
                    <a:pt x="1701" y="1930"/>
                  </a:lnTo>
                  <a:lnTo>
                    <a:pt x="1739" y="1982"/>
                  </a:lnTo>
                  <a:lnTo>
                    <a:pt x="1766" y="2041"/>
                  </a:lnTo>
                  <a:lnTo>
                    <a:pt x="1784" y="2107"/>
                  </a:lnTo>
                  <a:lnTo>
                    <a:pt x="1790" y="2177"/>
                  </a:lnTo>
                  <a:lnTo>
                    <a:pt x="1784" y="2243"/>
                  </a:lnTo>
                  <a:lnTo>
                    <a:pt x="1768" y="2305"/>
                  </a:lnTo>
                  <a:lnTo>
                    <a:pt x="2069" y="2305"/>
                  </a:lnTo>
                  <a:lnTo>
                    <a:pt x="2052" y="2243"/>
                  </a:lnTo>
                  <a:lnTo>
                    <a:pt x="2048" y="2177"/>
                  </a:lnTo>
                  <a:lnTo>
                    <a:pt x="2054" y="2107"/>
                  </a:lnTo>
                  <a:lnTo>
                    <a:pt x="2071" y="2041"/>
                  </a:lnTo>
                  <a:lnTo>
                    <a:pt x="2099" y="1982"/>
                  </a:lnTo>
                  <a:lnTo>
                    <a:pt x="2137" y="1930"/>
                  </a:lnTo>
                  <a:lnTo>
                    <a:pt x="2183" y="1882"/>
                  </a:lnTo>
                  <a:lnTo>
                    <a:pt x="2237" y="1844"/>
                  </a:lnTo>
                  <a:lnTo>
                    <a:pt x="2297" y="1816"/>
                  </a:lnTo>
                  <a:lnTo>
                    <a:pt x="2362" y="1798"/>
                  </a:lnTo>
                  <a:lnTo>
                    <a:pt x="2430" y="1792"/>
                  </a:lnTo>
                  <a:lnTo>
                    <a:pt x="2500" y="1798"/>
                  </a:lnTo>
                  <a:lnTo>
                    <a:pt x="2566" y="1816"/>
                  </a:lnTo>
                  <a:lnTo>
                    <a:pt x="2626" y="1844"/>
                  </a:lnTo>
                  <a:lnTo>
                    <a:pt x="2677" y="1882"/>
                  </a:lnTo>
                  <a:lnTo>
                    <a:pt x="2725" y="1930"/>
                  </a:lnTo>
                  <a:lnTo>
                    <a:pt x="2763" y="1982"/>
                  </a:lnTo>
                  <a:lnTo>
                    <a:pt x="2791" y="2041"/>
                  </a:lnTo>
                  <a:lnTo>
                    <a:pt x="2809" y="2107"/>
                  </a:lnTo>
                  <a:lnTo>
                    <a:pt x="2815" y="2177"/>
                  </a:lnTo>
                  <a:lnTo>
                    <a:pt x="2809" y="2245"/>
                  </a:lnTo>
                  <a:lnTo>
                    <a:pt x="2791" y="2311"/>
                  </a:lnTo>
                  <a:lnTo>
                    <a:pt x="2763" y="2370"/>
                  </a:lnTo>
                  <a:lnTo>
                    <a:pt x="2725" y="2424"/>
                  </a:lnTo>
                  <a:lnTo>
                    <a:pt x="2677" y="2470"/>
                  </a:lnTo>
                  <a:lnTo>
                    <a:pt x="2626" y="2508"/>
                  </a:lnTo>
                  <a:lnTo>
                    <a:pt x="2566" y="2536"/>
                  </a:lnTo>
                  <a:lnTo>
                    <a:pt x="2500" y="2554"/>
                  </a:lnTo>
                  <a:lnTo>
                    <a:pt x="2430" y="2560"/>
                  </a:lnTo>
                  <a:lnTo>
                    <a:pt x="2303" y="2560"/>
                  </a:lnTo>
                  <a:lnTo>
                    <a:pt x="2303" y="4354"/>
                  </a:lnTo>
                  <a:lnTo>
                    <a:pt x="2560" y="4354"/>
                  </a:lnTo>
                  <a:lnTo>
                    <a:pt x="2560" y="4350"/>
                  </a:lnTo>
                  <a:lnTo>
                    <a:pt x="2564" y="4210"/>
                  </a:lnTo>
                  <a:lnTo>
                    <a:pt x="2582" y="4073"/>
                  </a:lnTo>
                  <a:lnTo>
                    <a:pt x="2610" y="3939"/>
                  </a:lnTo>
                  <a:lnTo>
                    <a:pt x="2648" y="3806"/>
                  </a:lnTo>
                  <a:lnTo>
                    <a:pt x="2697" y="3676"/>
                  </a:lnTo>
                  <a:lnTo>
                    <a:pt x="2755" y="3552"/>
                  </a:lnTo>
                  <a:lnTo>
                    <a:pt x="2825" y="3431"/>
                  </a:lnTo>
                  <a:lnTo>
                    <a:pt x="2905" y="3313"/>
                  </a:lnTo>
                  <a:lnTo>
                    <a:pt x="2994" y="3204"/>
                  </a:lnTo>
                  <a:lnTo>
                    <a:pt x="3092" y="3098"/>
                  </a:lnTo>
                  <a:lnTo>
                    <a:pt x="3184" y="3000"/>
                  </a:lnTo>
                  <a:lnTo>
                    <a:pt x="3265" y="2897"/>
                  </a:lnTo>
                  <a:lnTo>
                    <a:pt x="3337" y="2789"/>
                  </a:lnTo>
                  <a:lnTo>
                    <a:pt x="3401" y="2675"/>
                  </a:lnTo>
                  <a:lnTo>
                    <a:pt x="3457" y="2558"/>
                  </a:lnTo>
                  <a:lnTo>
                    <a:pt x="3501" y="2436"/>
                  </a:lnTo>
                  <a:lnTo>
                    <a:pt x="3537" y="2311"/>
                  </a:lnTo>
                  <a:lnTo>
                    <a:pt x="3562" y="2183"/>
                  </a:lnTo>
                  <a:lnTo>
                    <a:pt x="3578" y="2053"/>
                  </a:lnTo>
                  <a:lnTo>
                    <a:pt x="3582" y="1920"/>
                  </a:lnTo>
                  <a:lnTo>
                    <a:pt x="3576" y="1774"/>
                  </a:lnTo>
                  <a:lnTo>
                    <a:pt x="3558" y="1633"/>
                  </a:lnTo>
                  <a:lnTo>
                    <a:pt x="3529" y="1495"/>
                  </a:lnTo>
                  <a:lnTo>
                    <a:pt x="3487" y="1362"/>
                  </a:lnTo>
                  <a:lnTo>
                    <a:pt x="3435" y="1234"/>
                  </a:lnTo>
                  <a:lnTo>
                    <a:pt x="3373" y="1111"/>
                  </a:lnTo>
                  <a:lnTo>
                    <a:pt x="3301" y="995"/>
                  </a:lnTo>
                  <a:lnTo>
                    <a:pt x="3222" y="885"/>
                  </a:lnTo>
                  <a:lnTo>
                    <a:pt x="3132" y="782"/>
                  </a:lnTo>
                  <a:lnTo>
                    <a:pt x="3036" y="686"/>
                  </a:lnTo>
                  <a:lnTo>
                    <a:pt x="2931" y="598"/>
                  </a:lnTo>
                  <a:lnTo>
                    <a:pt x="2819" y="521"/>
                  </a:lnTo>
                  <a:lnTo>
                    <a:pt x="2701" y="451"/>
                  </a:lnTo>
                  <a:lnTo>
                    <a:pt x="2578" y="391"/>
                  </a:lnTo>
                  <a:lnTo>
                    <a:pt x="2448" y="341"/>
                  </a:lnTo>
                  <a:lnTo>
                    <a:pt x="2315" y="303"/>
                  </a:lnTo>
                  <a:lnTo>
                    <a:pt x="2177" y="275"/>
                  </a:lnTo>
                  <a:lnTo>
                    <a:pt x="2036" y="259"/>
                  </a:lnTo>
                  <a:lnTo>
                    <a:pt x="1890" y="255"/>
                  </a:lnTo>
                  <a:close/>
                  <a:moveTo>
                    <a:pt x="1886" y="0"/>
                  </a:moveTo>
                  <a:lnTo>
                    <a:pt x="2038" y="2"/>
                  </a:lnTo>
                  <a:lnTo>
                    <a:pt x="2187" y="18"/>
                  </a:lnTo>
                  <a:lnTo>
                    <a:pt x="2333" y="44"/>
                  </a:lnTo>
                  <a:lnTo>
                    <a:pt x="2474" y="82"/>
                  </a:lnTo>
                  <a:lnTo>
                    <a:pt x="2612" y="128"/>
                  </a:lnTo>
                  <a:lnTo>
                    <a:pt x="2743" y="186"/>
                  </a:lnTo>
                  <a:lnTo>
                    <a:pt x="2871" y="251"/>
                  </a:lnTo>
                  <a:lnTo>
                    <a:pt x="2992" y="327"/>
                  </a:lnTo>
                  <a:lnTo>
                    <a:pt x="3106" y="411"/>
                  </a:lnTo>
                  <a:lnTo>
                    <a:pt x="3216" y="503"/>
                  </a:lnTo>
                  <a:lnTo>
                    <a:pt x="3315" y="602"/>
                  </a:lnTo>
                  <a:lnTo>
                    <a:pt x="3409" y="710"/>
                  </a:lnTo>
                  <a:lnTo>
                    <a:pt x="3495" y="824"/>
                  </a:lnTo>
                  <a:lnTo>
                    <a:pt x="3572" y="943"/>
                  </a:lnTo>
                  <a:lnTo>
                    <a:pt x="3640" y="1069"/>
                  </a:lnTo>
                  <a:lnTo>
                    <a:pt x="3700" y="1200"/>
                  </a:lnTo>
                  <a:lnTo>
                    <a:pt x="3748" y="1336"/>
                  </a:lnTo>
                  <a:lnTo>
                    <a:pt x="3788" y="1475"/>
                  </a:lnTo>
                  <a:lnTo>
                    <a:pt x="3816" y="1621"/>
                  </a:lnTo>
                  <a:lnTo>
                    <a:pt x="3833" y="1768"/>
                  </a:lnTo>
                  <a:lnTo>
                    <a:pt x="3839" y="1920"/>
                  </a:lnTo>
                  <a:lnTo>
                    <a:pt x="3833" y="2059"/>
                  </a:lnTo>
                  <a:lnTo>
                    <a:pt x="3820" y="2197"/>
                  </a:lnTo>
                  <a:lnTo>
                    <a:pt x="3796" y="2331"/>
                  </a:lnTo>
                  <a:lnTo>
                    <a:pt x="3762" y="2464"/>
                  </a:lnTo>
                  <a:lnTo>
                    <a:pt x="3718" y="2594"/>
                  </a:lnTo>
                  <a:lnTo>
                    <a:pt x="3666" y="2719"/>
                  </a:lnTo>
                  <a:lnTo>
                    <a:pt x="3604" y="2841"/>
                  </a:lnTo>
                  <a:lnTo>
                    <a:pt x="3535" y="2956"/>
                  </a:lnTo>
                  <a:lnTo>
                    <a:pt x="3455" y="3070"/>
                  </a:lnTo>
                  <a:lnTo>
                    <a:pt x="3369" y="3178"/>
                  </a:lnTo>
                  <a:lnTo>
                    <a:pt x="3273" y="3279"/>
                  </a:lnTo>
                  <a:lnTo>
                    <a:pt x="3188" y="3369"/>
                  </a:lnTo>
                  <a:lnTo>
                    <a:pt x="3112" y="3465"/>
                  </a:lnTo>
                  <a:lnTo>
                    <a:pt x="3044" y="3564"/>
                  </a:lnTo>
                  <a:lnTo>
                    <a:pt x="2984" y="3668"/>
                  </a:lnTo>
                  <a:lnTo>
                    <a:pt x="2933" y="3776"/>
                  </a:lnTo>
                  <a:lnTo>
                    <a:pt x="2891" y="3885"/>
                  </a:lnTo>
                  <a:lnTo>
                    <a:pt x="2859" y="3999"/>
                  </a:lnTo>
                  <a:lnTo>
                    <a:pt x="2835" y="4115"/>
                  </a:lnTo>
                  <a:lnTo>
                    <a:pt x="2819" y="4232"/>
                  </a:lnTo>
                  <a:lnTo>
                    <a:pt x="2815" y="4350"/>
                  </a:lnTo>
                  <a:lnTo>
                    <a:pt x="2815" y="4814"/>
                  </a:lnTo>
                  <a:lnTo>
                    <a:pt x="2809" y="4900"/>
                  </a:lnTo>
                  <a:lnTo>
                    <a:pt x="2793" y="4984"/>
                  </a:lnTo>
                  <a:lnTo>
                    <a:pt x="2765" y="5063"/>
                  </a:lnTo>
                  <a:lnTo>
                    <a:pt x="2727" y="5137"/>
                  </a:lnTo>
                  <a:lnTo>
                    <a:pt x="2681" y="5205"/>
                  </a:lnTo>
                  <a:lnTo>
                    <a:pt x="2628" y="5267"/>
                  </a:lnTo>
                  <a:lnTo>
                    <a:pt x="2566" y="5321"/>
                  </a:lnTo>
                  <a:lnTo>
                    <a:pt x="2498" y="5366"/>
                  </a:lnTo>
                  <a:lnTo>
                    <a:pt x="2424" y="5404"/>
                  </a:lnTo>
                  <a:lnTo>
                    <a:pt x="2345" y="5430"/>
                  </a:lnTo>
                  <a:lnTo>
                    <a:pt x="2261" y="5448"/>
                  </a:lnTo>
                  <a:lnTo>
                    <a:pt x="2175" y="5454"/>
                  </a:lnTo>
                  <a:lnTo>
                    <a:pt x="1663" y="5454"/>
                  </a:lnTo>
                  <a:lnTo>
                    <a:pt x="1575" y="5448"/>
                  </a:lnTo>
                  <a:lnTo>
                    <a:pt x="1493" y="5430"/>
                  </a:lnTo>
                  <a:lnTo>
                    <a:pt x="1414" y="5404"/>
                  </a:lnTo>
                  <a:lnTo>
                    <a:pt x="1340" y="5366"/>
                  </a:lnTo>
                  <a:lnTo>
                    <a:pt x="1272" y="5321"/>
                  </a:lnTo>
                  <a:lnTo>
                    <a:pt x="1210" y="5267"/>
                  </a:lnTo>
                  <a:lnTo>
                    <a:pt x="1157" y="5205"/>
                  </a:lnTo>
                  <a:lnTo>
                    <a:pt x="1111" y="5137"/>
                  </a:lnTo>
                  <a:lnTo>
                    <a:pt x="1073" y="5063"/>
                  </a:lnTo>
                  <a:lnTo>
                    <a:pt x="1045" y="4984"/>
                  </a:lnTo>
                  <a:lnTo>
                    <a:pt x="1029" y="4900"/>
                  </a:lnTo>
                  <a:lnTo>
                    <a:pt x="1023" y="4814"/>
                  </a:lnTo>
                  <a:lnTo>
                    <a:pt x="1023" y="4352"/>
                  </a:lnTo>
                  <a:lnTo>
                    <a:pt x="1017" y="4222"/>
                  </a:lnTo>
                  <a:lnTo>
                    <a:pt x="997" y="4093"/>
                  </a:lnTo>
                  <a:lnTo>
                    <a:pt x="967" y="3965"/>
                  </a:lnTo>
                  <a:lnTo>
                    <a:pt x="925" y="3839"/>
                  </a:lnTo>
                  <a:lnTo>
                    <a:pt x="872" y="3716"/>
                  </a:lnTo>
                  <a:lnTo>
                    <a:pt x="806" y="3596"/>
                  </a:lnTo>
                  <a:lnTo>
                    <a:pt x="730" y="3481"/>
                  </a:lnTo>
                  <a:lnTo>
                    <a:pt x="644" y="3367"/>
                  </a:lnTo>
                  <a:lnTo>
                    <a:pt x="547" y="3261"/>
                  </a:lnTo>
                  <a:lnTo>
                    <a:pt x="449" y="3154"/>
                  </a:lnTo>
                  <a:lnTo>
                    <a:pt x="361" y="3042"/>
                  </a:lnTo>
                  <a:lnTo>
                    <a:pt x="284" y="2925"/>
                  </a:lnTo>
                  <a:lnTo>
                    <a:pt x="214" y="2803"/>
                  </a:lnTo>
                  <a:lnTo>
                    <a:pt x="152" y="2675"/>
                  </a:lnTo>
                  <a:lnTo>
                    <a:pt x="102" y="2546"/>
                  </a:lnTo>
                  <a:lnTo>
                    <a:pt x="62" y="2412"/>
                  </a:lnTo>
                  <a:lnTo>
                    <a:pt x="30" y="2275"/>
                  </a:lnTo>
                  <a:lnTo>
                    <a:pt x="10" y="2135"/>
                  </a:lnTo>
                  <a:lnTo>
                    <a:pt x="0" y="1992"/>
                  </a:lnTo>
                  <a:lnTo>
                    <a:pt x="0" y="1848"/>
                  </a:lnTo>
                  <a:lnTo>
                    <a:pt x="10" y="1699"/>
                  </a:lnTo>
                  <a:lnTo>
                    <a:pt x="34" y="1553"/>
                  </a:lnTo>
                  <a:lnTo>
                    <a:pt x="68" y="1412"/>
                  </a:lnTo>
                  <a:lnTo>
                    <a:pt x="114" y="1272"/>
                  </a:lnTo>
                  <a:lnTo>
                    <a:pt x="168" y="1138"/>
                  </a:lnTo>
                  <a:lnTo>
                    <a:pt x="234" y="1011"/>
                  </a:lnTo>
                  <a:lnTo>
                    <a:pt x="307" y="887"/>
                  </a:lnTo>
                  <a:lnTo>
                    <a:pt x="391" y="770"/>
                  </a:lnTo>
                  <a:lnTo>
                    <a:pt x="481" y="658"/>
                  </a:lnTo>
                  <a:lnTo>
                    <a:pt x="581" y="554"/>
                  </a:lnTo>
                  <a:lnTo>
                    <a:pt x="686" y="459"/>
                  </a:lnTo>
                  <a:lnTo>
                    <a:pt x="800" y="369"/>
                  </a:lnTo>
                  <a:lnTo>
                    <a:pt x="917" y="289"/>
                  </a:lnTo>
                  <a:lnTo>
                    <a:pt x="1043" y="218"/>
                  </a:lnTo>
                  <a:lnTo>
                    <a:pt x="1173" y="156"/>
                  </a:lnTo>
                  <a:lnTo>
                    <a:pt x="1308" y="102"/>
                  </a:lnTo>
                  <a:lnTo>
                    <a:pt x="1448" y="60"/>
                  </a:lnTo>
                  <a:lnTo>
                    <a:pt x="1589" y="28"/>
                  </a:lnTo>
                  <a:lnTo>
                    <a:pt x="1737" y="8"/>
                  </a:lnTo>
                  <a:lnTo>
                    <a:pt x="1886"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2" name="Freeform 17"/>
            <p:cNvSpPr/>
            <p:nvPr/>
          </p:nvSpPr>
          <p:spPr bwMode="auto">
            <a:xfrm>
              <a:off x="2545016" y="644103"/>
              <a:ext cx="204788" cy="671513"/>
            </a:xfrm>
            <a:custGeom>
              <a:avLst/>
              <a:gdLst>
                <a:gd name="T0" fmla="*/ 128 w 258"/>
                <a:gd name="T1" fmla="*/ 0 h 845"/>
                <a:gd name="T2" fmla="*/ 162 w 258"/>
                <a:gd name="T3" fmla="*/ 6 h 845"/>
                <a:gd name="T4" fmla="*/ 194 w 258"/>
                <a:gd name="T5" fmla="*/ 18 h 845"/>
                <a:gd name="T6" fmla="*/ 220 w 258"/>
                <a:gd name="T7" fmla="*/ 38 h 845"/>
                <a:gd name="T8" fmla="*/ 240 w 258"/>
                <a:gd name="T9" fmla="*/ 64 h 845"/>
                <a:gd name="T10" fmla="*/ 252 w 258"/>
                <a:gd name="T11" fmla="*/ 94 h 845"/>
                <a:gd name="T12" fmla="*/ 258 w 258"/>
                <a:gd name="T13" fmla="*/ 128 h 845"/>
                <a:gd name="T14" fmla="*/ 258 w 258"/>
                <a:gd name="T15" fmla="*/ 718 h 845"/>
                <a:gd name="T16" fmla="*/ 252 w 258"/>
                <a:gd name="T17" fmla="*/ 751 h 845"/>
                <a:gd name="T18" fmla="*/ 240 w 258"/>
                <a:gd name="T19" fmla="*/ 781 h 845"/>
                <a:gd name="T20" fmla="*/ 220 w 258"/>
                <a:gd name="T21" fmla="*/ 807 h 845"/>
                <a:gd name="T22" fmla="*/ 194 w 258"/>
                <a:gd name="T23" fmla="*/ 827 h 845"/>
                <a:gd name="T24" fmla="*/ 162 w 258"/>
                <a:gd name="T25" fmla="*/ 841 h 845"/>
                <a:gd name="T26" fmla="*/ 128 w 258"/>
                <a:gd name="T27" fmla="*/ 845 h 845"/>
                <a:gd name="T28" fmla="*/ 94 w 258"/>
                <a:gd name="T29" fmla="*/ 841 h 845"/>
                <a:gd name="T30" fmla="*/ 64 w 258"/>
                <a:gd name="T31" fmla="*/ 827 h 845"/>
                <a:gd name="T32" fmla="*/ 38 w 258"/>
                <a:gd name="T33" fmla="*/ 807 h 845"/>
                <a:gd name="T34" fmla="*/ 18 w 258"/>
                <a:gd name="T35" fmla="*/ 781 h 845"/>
                <a:gd name="T36" fmla="*/ 4 w 258"/>
                <a:gd name="T37" fmla="*/ 751 h 845"/>
                <a:gd name="T38" fmla="*/ 0 w 258"/>
                <a:gd name="T39" fmla="*/ 718 h 845"/>
                <a:gd name="T40" fmla="*/ 0 w 258"/>
                <a:gd name="T41" fmla="*/ 128 h 845"/>
                <a:gd name="T42" fmla="*/ 4 w 258"/>
                <a:gd name="T43" fmla="*/ 94 h 845"/>
                <a:gd name="T44" fmla="*/ 18 w 258"/>
                <a:gd name="T45" fmla="*/ 64 h 845"/>
                <a:gd name="T46" fmla="*/ 38 w 258"/>
                <a:gd name="T47" fmla="*/ 38 h 845"/>
                <a:gd name="T48" fmla="*/ 64 w 258"/>
                <a:gd name="T49" fmla="*/ 18 h 845"/>
                <a:gd name="T50" fmla="*/ 94 w 258"/>
                <a:gd name="T51" fmla="*/ 6 h 845"/>
                <a:gd name="T52" fmla="*/ 128 w 258"/>
                <a:gd name="T53" fmla="*/ 0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8" h="845">
                  <a:moveTo>
                    <a:pt x="128" y="0"/>
                  </a:moveTo>
                  <a:lnTo>
                    <a:pt x="162" y="6"/>
                  </a:lnTo>
                  <a:lnTo>
                    <a:pt x="194" y="18"/>
                  </a:lnTo>
                  <a:lnTo>
                    <a:pt x="220" y="38"/>
                  </a:lnTo>
                  <a:lnTo>
                    <a:pt x="240" y="64"/>
                  </a:lnTo>
                  <a:lnTo>
                    <a:pt x="252" y="94"/>
                  </a:lnTo>
                  <a:lnTo>
                    <a:pt x="258" y="128"/>
                  </a:lnTo>
                  <a:lnTo>
                    <a:pt x="258" y="718"/>
                  </a:lnTo>
                  <a:lnTo>
                    <a:pt x="252" y="751"/>
                  </a:lnTo>
                  <a:lnTo>
                    <a:pt x="240" y="781"/>
                  </a:lnTo>
                  <a:lnTo>
                    <a:pt x="220" y="807"/>
                  </a:lnTo>
                  <a:lnTo>
                    <a:pt x="194" y="827"/>
                  </a:lnTo>
                  <a:lnTo>
                    <a:pt x="162" y="841"/>
                  </a:lnTo>
                  <a:lnTo>
                    <a:pt x="128" y="845"/>
                  </a:lnTo>
                  <a:lnTo>
                    <a:pt x="94" y="841"/>
                  </a:lnTo>
                  <a:lnTo>
                    <a:pt x="64" y="827"/>
                  </a:lnTo>
                  <a:lnTo>
                    <a:pt x="38" y="807"/>
                  </a:lnTo>
                  <a:lnTo>
                    <a:pt x="18" y="781"/>
                  </a:lnTo>
                  <a:lnTo>
                    <a:pt x="4" y="751"/>
                  </a:lnTo>
                  <a:lnTo>
                    <a:pt x="0" y="718"/>
                  </a:lnTo>
                  <a:lnTo>
                    <a:pt x="0" y="128"/>
                  </a:lnTo>
                  <a:lnTo>
                    <a:pt x="4" y="94"/>
                  </a:lnTo>
                  <a:lnTo>
                    <a:pt x="18" y="64"/>
                  </a:lnTo>
                  <a:lnTo>
                    <a:pt x="38" y="38"/>
                  </a:lnTo>
                  <a:lnTo>
                    <a:pt x="64" y="18"/>
                  </a:lnTo>
                  <a:lnTo>
                    <a:pt x="94" y="6"/>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3" name="Freeform 18"/>
            <p:cNvSpPr/>
            <p:nvPr/>
          </p:nvSpPr>
          <p:spPr bwMode="auto">
            <a:xfrm>
              <a:off x="3824541" y="1274341"/>
              <a:ext cx="490538" cy="490538"/>
            </a:xfrm>
            <a:custGeom>
              <a:avLst/>
              <a:gdLst>
                <a:gd name="T0" fmla="*/ 490 w 618"/>
                <a:gd name="T1" fmla="*/ 0 h 618"/>
                <a:gd name="T2" fmla="*/ 522 w 618"/>
                <a:gd name="T3" fmla="*/ 4 h 618"/>
                <a:gd name="T4" fmla="*/ 552 w 618"/>
                <a:gd name="T5" fmla="*/ 16 h 618"/>
                <a:gd name="T6" fmla="*/ 580 w 618"/>
                <a:gd name="T7" fmla="*/ 36 h 618"/>
                <a:gd name="T8" fmla="*/ 600 w 618"/>
                <a:gd name="T9" fmla="*/ 64 h 618"/>
                <a:gd name="T10" fmla="*/ 614 w 618"/>
                <a:gd name="T11" fmla="*/ 96 h 618"/>
                <a:gd name="T12" fmla="*/ 618 w 618"/>
                <a:gd name="T13" fmla="*/ 128 h 618"/>
                <a:gd name="T14" fmla="*/ 614 w 618"/>
                <a:gd name="T15" fmla="*/ 160 h 618"/>
                <a:gd name="T16" fmla="*/ 600 w 618"/>
                <a:gd name="T17" fmla="*/ 192 h 618"/>
                <a:gd name="T18" fmla="*/ 580 w 618"/>
                <a:gd name="T19" fmla="*/ 218 h 618"/>
                <a:gd name="T20" fmla="*/ 217 w 618"/>
                <a:gd name="T21" fmla="*/ 580 h 618"/>
                <a:gd name="T22" fmla="*/ 191 w 618"/>
                <a:gd name="T23" fmla="*/ 600 h 618"/>
                <a:gd name="T24" fmla="*/ 159 w 618"/>
                <a:gd name="T25" fmla="*/ 614 h 618"/>
                <a:gd name="T26" fmla="*/ 128 w 618"/>
                <a:gd name="T27" fmla="*/ 618 h 618"/>
                <a:gd name="T28" fmla="*/ 96 w 618"/>
                <a:gd name="T29" fmla="*/ 614 h 618"/>
                <a:gd name="T30" fmla="*/ 64 w 618"/>
                <a:gd name="T31" fmla="*/ 600 h 618"/>
                <a:gd name="T32" fmla="*/ 36 w 618"/>
                <a:gd name="T33" fmla="*/ 580 h 618"/>
                <a:gd name="T34" fmla="*/ 16 w 618"/>
                <a:gd name="T35" fmla="*/ 552 h 618"/>
                <a:gd name="T36" fmla="*/ 4 w 618"/>
                <a:gd name="T37" fmla="*/ 523 h 618"/>
                <a:gd name="T38" fmla="*/ 0 w 618"/>
                <a:gd name="T39" fmla="*/ 489 h 618"/>
                <a:gd name="T40" fmla="*/ 4 w 618"/>
                <a:gd name="T41" fmla="*/ 457 h 618"/>
                <a:gd name="T42" fmla="*/ 16 w 618"/>
                <a:gd name="T43" fmla="*/ 427 h 618"/>
                <a:gd name="T44" fmla="*/ 36 w 618"/>
                <a:gd name="T45" fmla="*/ 399 h 618"/>
                <a:gd name="T46" fmla="*/ 399 w 618"/>
                <a:gd name="T47" fmla="*/ 36 h 618"/>
                <a:gd name="T48" fmla="*/ 427 w 618"/>
                <a:gd name="T49" fmla="*/ 16 h 618"/>
                <a:gd name="T50" fmla="*/ 456 w 618"/>
                <a:gd name="T51" fmla="*/ 4 h 618"/>
                <a:gd name="T52" fmla="*/ 490 w 618"/>
                <a:gd name="T53"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18">
                  <a:moveTo>
                    <a:pt x="490" y="0"/>
                  </a:moveTo>
                  <a:lnTo>
                    <a:pt x="522" y="4"/>
                  </a:lnTo>
                  <a:lnTo>
                    <a:pt x="552" y="16"/>
                  </a:lnTo>
                  <a:lnTo>
                    <a:pt x="580" y="36"/>
                  </a:lnTo>
                  <a:lnTo>
                    <a:pt x="600" y="64"/>
                  </a:lnTo>
                  <a:lnTo>
                    <a:pt x="614" y="96"/>
                  </a:lnTo>
                  <a:lnTo>
                    <a:pt x="618" y="128"/>
                  </a:lnTo>
                  <a:lnTo>
                    <a:pt x="614" y="160"/>
                  </a:lnTo>
                  <a:lnTo>
                    <a:pt x="600" y="192"/>
                  </a:lnTo>
                  <a:lnTo>
                    <a:pt x="580" y="218"/>
                  </a:lnTo>
                  <a:lnTo>
                    <a:pt x="217" y="580"/>
                  </a:lnTo>
                  <a:lnTo>
                    <a:pt x="191" y="600"/>
                  </a:lnTo>
                  <a:lnTo>
                    <a:pt x="159" y="614"/>
                  </a:lnTo>
                  <a:lnTo>
                    <a:pt x="128" y="618"/>
                  </a:lnTo>
                  <a:lnTo>
                    <a:pt x="96" y="614"/>
                  </a:lnTo>
                  <a:lnTo>
                    <a:pt x="64" y="600"/>
                  </a:lnTo>
                  <a:lnTo>
                    <a:pt x="36" y="580"/>
                  </a:lnTo>
                  <a:lnTo>
                    <a:pt x="16" y="552"/>
                  </a:lnTo>
                  <a:lnTo>
                    <a:pt x="4" y="523"/>
                  </a:lnTo>
                  <a:lnTo>
                    <a:pt x="0" y="489"/>
                  </a:lnTo>
                  <a:lnTo>
                    <a:pt x="4" y="457"/>
                  </a:lnTo>
                  <a:lnTo>
                    <a:pt x="16" y="427"/>
                  </a:lnTo>
                  <a:lnTo>
                    <a:pt x="36" y="399"/>
                  </a:lnTo>
                  <a:lnTo>
                    <a:pt x="399" y="36"/>
                  </a:lnTo>
                  <a:lnTo>
                    <a:pt x="427" y="16"/>
                  </a:lnTo>
                  <a:lnTo>
                    <a:pt x="456" y="4"/>
                  </a:lnTo>
                  <a:lnTo>
                    <a:pt x="490"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4" name="Freeform 19"/>
            <p:cNvSpPr/>
            <p:nvPr/>
          </p:nvSpPr>
          <p:spPr bwMode="auto">
            <a:xfrm>
              <a:off x="979741" y="1274341"/>
              <a:ext cx="490538" cy="490538"/>
            </a:xfrm>
            <a:custGeom>
              <a:avLst/>
              <a:gdLst>
                <a:gd name="T0" fmla="*/ 128 w 618"/>
                <a:gd name="T1" fmla="*/ 0 h 618"/>
                <a:gd name="T2" fmla="*/ 162 w 618"/>
                <a:gd name="T3" fmla="*/ 4 h 618"/>
                <a:gd name="T4" fmla="*/ 191 w 618"/>
                <a:gd name="T5" fmla="*/ 16 h 618"/>
                <a:gd name="T6" fmla="*/ 219 w 618"/>
                <a:gd name="T7" fmla="*/ 36 h 618"/>
                <a:gd name="T8" fmla="*/ 580 w 618"/>
                <a:gd name="T9" fmla="*/ 399 h 618"/>
                <a:gd name="T10" fmla="*/ 602 w 618"/>
                <a:gd name="T11" fmla="*/ 427 h 618"/>
                <a:gd name="T12" fmla="*/ 614 w 618"/>
                <a:gd name="T13" fmla="*/ 457 h 618"/>
                <a:gd name="T14" fmla="*/ 618 w 618"/>
                <a:gd name="T15" fmla="*/ 489 h 618"/>
                <a:gd name="T16" fmla="*/ 614 w 618"/>
                <a:gd name="T17" fmla="*/ 523 h 618"/>
                <a:gd name="T18" fmla="*/ 602 w 618"/>
                <a:gd name="T19" fmla="*/ 552 h 618"/>
                <a:gd name="T20" fmla="*/ 580 w 618"/>
                <a:gd name="T21" fmla="*/ 580 h 618"/>
                <a:gd name="T22" fmla="*/ 554 w 618"/>
                <a:gd name="T23" fmla="*/ 600 h 618"/>
                <a:gd name="T24" fmla="*/ 522 w 618"/>
                <a:gd name="T25" fmla="*/ 614 h 618"/>
                <a:gd name="T26" fmla="*/ 490 w 618"/>
                <a:gd name="T27" fmla="*/ 618 h 618"/>
                <a:gd name="T28" fmla="*/ 459 w 618"/>
                <a:gd name="T29" fmla="*/ 614 h 618"/>
                <a:gd name="T30" fmla="*/ 427 w 618"/>
                <a:gd name="T31" fmla="*/ 600 h 618"/>
                <a:gd name="T32" fmla="*/ 401 w 618"/>
                <a:gd name="T33" fmla="*/ 580 h 618"/>
                <a:gd name="T34" fmla="*/ 38 w 618"/>
                <a:gd name="T35" fmla="*/ 218 h 618"/>
                <a:gd name="T36" fmla="*/ 16 w 618"/>
                <a:gd name="T37" fmla="*/ 192 h 618"/>
                <a:gd name="T38" fmla="*/ 4 w 618"/>
                <a:gd name="T39" fmla="*/ 160 h 618"/>
                <a:gd name="T40" fmla="*/ 0 w 618"/>
                <a:gd name="T41" fmla="*/ 128 h 618"/>
                <a:gd name="T42" fmla="*/ 4 w 618"/>
                <a:gd name="T43" fmla="*/ 96 h 618"/>
                <a:gd name="T44" fmla="*/ 16 w 618"/>
                <a:gd name="T45" fmla="*/ 64 h 618"/>
                <a:gd name="T46" fmla="*/ 38 w 618"/>
                <a:gd name="T47" fmla="*/ 36 h 618"/>
                <a:gd name="T48" fmla="*/ 66 w 618"/>
                <a:gd name="T49" fmla="*/ 16 h 618"/>
                <a:gd name="T50" fmla="*/ 96 w 618"/>
                <a:gd name="T51" fmla="*/ 4 h 618"/>
                <a:gd name="T52" fmla="*/ 128 w 618"/>
                <a:gd name="T53"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18">
                  <a:moveTo>
                    <a:pt x="128" y="0"/>
                  </a:moveTo>
                  <a:lnTo>
                    <a:pt x="162" y="4"/>
                  </a:lnTo>
                  <a:lnTo>
                    <a:pt x="191" y="16"/>
                  </a:lnTo>
                  <a:lnTo>
                    <a:pt x="219" y="36"/>
                  </a:lnTo>
                  <a:lnTo>
                    <a:pt x="580" y="399"/>
                  </a:lnTo>
                  <a:lnTo>
                    <a:pt x="602" y="427"/>
                  </a:lnTo>
                  <a:lnTo>
                    <a:pt x="614" y="457"/>
                  </a:lnTo>
                  <a:lnTo>
                    <a:pt x="618" y="489"/>
                  </a:lnTo>
                  <a:lnTo>
                    <a:pt x="614" y="523"/>
                  </a:lnTo>
                  <a:lnTo>
                    <a:pt x="602" y="552"/>
                  </a:lnTo>
                  <a:lnTo>
                    <a:pt x="580" y="580"/>
                  </a:lnTo>
                  <a:lnTo>
                    <a:pt x="554" y="600"/>
                  </a:lnTo>
                  <a:lnTo>
                    <a:pt x="522" y="614"/>
                  </a:lnTo>
                  <a:lnTo>
                    <a:pt x="490" y="618"/>
                  </a:lnTo>
                  <a:lnTo>
                    <a:pt x="459" y="614"/>
                  </a:lnTo>
                  <a:lnTo>
                    <a:pt x="427" y="600"/>
                  </a:lnTo>
                  <a:lnTo>
                    <a:pt x="401" y="580"/>
                  </a:lnTo>
                  <a:lnTo>
                    <a:pt x="38" y="218"/>
                  </a:lnTo>
                  <a:lnTo>
                    <a:pt x="16" y="192"/>
                  </a:lnTo>
                  <a:lnTo>
                    <a:pt x="4" y="160"/>
                  </a:lnTo>
                  <a:lnTo>
                    <a:pt x="0" y="128"/>
                  </a:lnTo>
                  <a:lnTo>
                    <a:pt x="4" y="96"/>
                  </a:lnTo>
                  <a:lnTo>
                    <a:pt x="16" y="64"/>
                  </a:lnTo>
                  <a:lnTo>
                    <a:pt x="38" y="36"/>
                  </a:lnTo>
                  <a:lnTo>
                    <a:pt x="66" y="16"/>
                  </a:lnTo>
                  <a:lnTo>
                    <a:pt x="96" y="4"/>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5" name="Freeform 20"/>
            <p:cNvSpPr/>
            <p:nvPr/>
          </p:nvSpPr>
          <p:spPr bwMode="auto">
            <a:xfrm>
              <a:off x="4373816" y="2738016"/>
              <a:ext cx="611188" cy="203200"/>
            </a:xfrm>
            <a:custGeom>
              <a:avLst/>
              <a:gdLst>
                <a:gd name="T0" fmla="*/ 129 w 769"/>
                <a:gd name="T1" fmla="*/ 0 h 257"/>
                <a:gd name="T2" fmla="*/ 641 w 769"/>
                <a:gd name="T3" fmla="*/ 0 h 257"/>
                <a:gd name="T4" fmla="*/ 675 w 769"/>
                <a:gd name="T5" fmla="*/ 6 h 257"/>
                <a:gd name="T6" fmla="*/ 705 w 769"/>
                <a:gd name="T7" fmla="*/ 18 h 257"/>
                <a:gd name="T8" fmla="*/ 731 w 769"/>
                <a:gd name="T9" fmla="*/ 38 h 257"/>
                <a:gd name="T10" fmla="*/ 751 w 769"/>
                <a:gd name="T11" fmla="*/ 64 h 257"/>
                <a:gd name="T12" fmla="*/ 763 w 769"/>
                <a:gd name="T13" fmla="*/ 96 h 257"/>
                <a:gd name="T14" fmla="*/ 769 w 769"/>
                <a:gd name="T15" fmla="*/ 130 h 257"/>
                <a:gd name="T16" fmla="*/ 763 w 769"/>
                <a:gd name="T17" fmla="*/ 164 h 257"/>
                <a:gd name="T18" fmla="*/ 751 w 769"/>
                <a:gd name="T19" fmla="*/ 194 h 257"/>
                <a:gd name="T20" fmla="*/ 731 w 769"/>
                <a:gd name="T21" fmla="*/ 219 h 257"/>
                <a:gd name="T22" fmla="*/ 705 w 769"/>
                <a:gd name="T23" fmla="*/ 239 h 257"/>
                <a:gd name="T24" fmla="*/ 675 w 769"/>
                <a:gd name="T25" fmla="*/ 253 h 257"/>
                <a:gd name="T26" fmla="*/ 641 w 769"/>
                <a:gd name="T27" fmla="*/ 257 h 257"/>
                <a:gd name="T28" fmla="*/ 129 w 769"/>
                <a:gd name="T29" fmla="*/ 257 h 257"/>
                <a:gd name="T30" fmla="*/ 95 w 769"/>
                <a:gd name="T31" fmla="*/ 253 h 257"/>
                <a:gd name="T32" fmla="*/ 63 w 769"/>
                <a:gd name="T33" fmla="*/ 239 h 257"/>
                <a:gd name="T34" fmla="*/ 37 w 769"/>
                <a:gd name="T35" fmla="*/ 219 h 257"/>
                <a:gd name="T36" fmla="*/ 18 w 769"/>
                <a:gd name="T37" fmla="*/ 194 h 257"/>
                <a:gd name="T38" fmla="*/ 6 w 769"/>
                <a:gd name="T39" fmla="*/ 164 h 257"/>
                <a:gd name="T40" fmla="*/ 0 w 769"/>
                <a:gd name="T41" fmla="*/ 130 h 257"/>
                <a:gd name="T42" fmla="*/ 6 w 769"/>
                <a:gd name="T43" fmla="*/ 96 h 257"/>
                <a:gd name="T44" fmla="*/ 18 w 769"/>
                <a:gd name="T45" fmla="*/ 64 h 257"/>
                <a:gd name="T46" fmla="*/ 37 w 769"/>
                <a:gd name="T47" fmla="*/ 38 h 257"/>
                <a:gd name="T48" fmla="*/ 63 w 769"/>
                <a:gd name="T49" fmla="*/ 18 h 257"/>
                <a:gd name="T50" fmla="*/ 95 w 769"/>
                <a:gd name="T51" fmla="*/ 6 h 257"/>
                <a:gd name="T52" fmla="*/ 129 w 769"/>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9" h="257">
                  <a:moveTo>
                    <a:pt x="129" y="0"/>
                  </a:moveTo>
                  <a:lnTo>
                    <a:pt x="641" y="0"/>
                  </a:lnTo>
                  <a:lnTo>
                    <a:pt x="675" y="6"/>
                  </a:lnTo>
                  <a:lnTo>
                    <a:pt x="705" y="18"/>
                  </a:lnTo>
                  <a:lnTo>
                    <a:pt x="731" y="38"/>
                  </a:lnTo>
                  <a:lnTo>
                    <a:pt x="751" y="64"/>
                  </a:lnTo>
                  <a:lnTo>
                    <a:pt x="763" y="96"/>
                  </a:lnTo>
                  <a:lnTo>
                    <a:pt x="769" y="130"/>
                  </a:lnTo>
                  <a:lnTo>
                    <a:pt x="763" y="164"/>
                  </a:lnTo>
                  <a:lnTo>
                    <a:pt x="751" y="194"/>
                  </a:lnTo>
                  <a:lnTo>
                    <a:pt x="731" y="219"/>
                  </a:lnTo>
                  <a:lnTo>
                    <a:pt x="705" y="239"/>
                  </a:lnTo>
                  <a:lnTo>
                    <a:pt x="675" y="253"/>
                  </a:lnTo>
                  <a:lnTo>
                    <a:pt x="641" y="257"/>
                  </a:lnTo>
                  <a:lnTo>
                    <a:pt x="129" y="257"/>
                  </a:lnTo>
                  <a:lnTo>
                    <a:pt x="95" y="253"/>
                  </a:lnTo>
                  <a:lnTo>
                    <a:pt x="63" y="239"/>
                  </a:lnTo>
                  <a:lnTo>
                    <a:pt x="37" y="219"/>
                  </a:lnTo>
                  <a:lnTo>
                    <a:pt x="18" y="194"/>
                  </a:lnTo>
                  <a:lnTo>
                    <a:pt x="6" y="164"/>
                  </a:lnTo>
                  <a:lnTo>
                    <a:pt x="0" y="130"/>
                  </a:lnTo>
                  <a:lnTo>
                    <a:pt x="6" y="96"/>
                  </a:lnTo>
                  <a:lnTo>
                    <a:pt x="18" y="64"/>
                  </a:lnTo>
                  <a:lnTo>
                    <a:pt x="37" y="38"/>
                  </a:lnTo>
                  <a:lnTo>
                    <a:pt x="63" y="18"/>
                  </a:lnTo>
                  <a:lnTo>
                    <a:pt x="95" y="6"/>
                  </a:lnTo>
                  <a:lnTo>
                    <a:pt x="12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6" name="Freeform 21"/>
            <p:cNvSpPr/>
            <p:nvPr/>
          </p:nvSpPr>
          <p:spPr bwMode="auto">
            <a:xfrm>
              <a:off x="309816" y="2738016"/>
              <a:ext cx="609600" cy="203200"/>
            </a:xfrm>
            <a:custGeom>
              <a:avLst/>
              <a:gdLst>
                <a:gd name="T0" fmla="*/ 128 w 767"/>
                <a:gd name="T1" fmla="*/ 0 h 257"/>
                <a:gd name="T2" fmla="*/ 640 w 767"/>
                <a:gd name="T3" fmla="*/ 0 h 257"/>
                <a:gd name="T4" fmla="*/ 674 w 767"/>
                <a:gd name="T5" fmla="*/ 6 h 257"/>
                <a:gd name="T6" fmla="*/ 706 w 767"/>
                <a:gd name="T7" fmla="*/ 18 h 257"/>
                <a:gd name="T8" fmla="*/ 731 w 767"/>
                <a:gd name="T9" fmla="*/ 38 h 257"/>
                <a:gd name="T10" fmla="*/ 751 w 767"/>
                <a:gd name="T11" fmla="*/ 64 h 257"/>
                <a:gd name="T12" fmla="*/ 763 w 767"/>
                <a:gd name="T13" fmla="*/ 96 h 257"/>
                <a:gd name="T14" fmla="*/ 767 w 767"/>
                <a:gd name="T15" fmla="*/ 130 h 257"/>
                <a:gd name="T16" fmla="*/ 763 w 767"/>
                <a:gd name="T17" fmla="*/ 164 h 257"/>
                <a:gd name="T18" fmla="*/ 751 w 767"/>
                <a:gd name="T19" fmla="*/ 194 h 257"/>
                <a:gd name="T20" fmla="*/ 731 w 767"/>
                <a:gd name="T21" fmla="*/ 219 h 257"/>
                <a:gd name="T22" fmla="*/ 706 w 767"/>
                <a:gd name="T23" fmla="*/ 239 h 257"/>
                <a:gd name="T24" fmla="*/ 674 w 767"/>
                <a:gd name="T25" fmla="*/ 253 h 257"/>
                <a:gd name="T26" fmla="*/ 640 w 767"/>
                <a:gd name="T27" fmla="*/ 257 h 257"/>
                <a:gd name="T28" fmla="*/ 128 w 767"/>
                <a:gd name="T29" fmla="*/ 257 h 257"/>
                <a:gd name="T30" fmla="*/ 94 w 767"/>
                <a:gd name="T31" fmla="*/ 253 h 257"/>
                <a:gd name="T32" fmla="*/ 64 w 767"/>
                <a:gd name="T33" fmla="*/ 239 h 257"/>
                <a:gd name="T34" fmla="*/ 38 w 767"/>
                <a:gd name="T35" fmla="*/ 219 h 257"/>
                <a:gd name="T36" fmla="*/ 18 w 767"/>
                <a:gd name="T37" fmla="*/ 194 h 257"/>
                <a:gd name="T38" fmla="*/ 4 w 767"/>
                <a:gd name="T39" fmla="*/ 164 h 257"/>
                <a:gd name="T40" fmla="*/ 0 w 767"/>
                <a:gd name="T41" fmla="*/ 130 h 257"/>
                <a:gd name="T42" fmla="*/ 4 w 767"/>
                <a:gd name="T43" fmla="*/ 96 h 257"/>
                <a:gd name="T44" fmla="*/ 18 w 767"/>
                <a:gd name="T45" fmla="*/ 64 h 257"/>
                <a:gd name="T46" fmla="*/ 38 w 767"/>
                <a:gd name="T47" fmla="*/ 38 h 257"/>
                <a:gd name="T48" fmla="*/ 64 w 767"/>
                <a:gd name="T49" fmla="*/ 18 h 257"/>
                <a:gd name="T50" fmla="*/ 94 w 767"/>
                <a:gd name="T51" fmla="*/ 6 h 257"/>
                <a:gd name="T52" fmla="*/ 128 w 767"/>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7" h="257">
                  <a:moveTo>
                    <a:pt x="128" y="0"/>
                  </a:moveTo>
                  <a:lnTo>
                    <a:pt x="640" y="0"/>
                  </a:lnTo>
                  <a:lnTo>
                    <a:pt x="674" y="6"/>
                  </a:lnTo>
                  <a:lnTo>
                    <a:pt x="706" y="18"/>
                  </a:lnTo>
                  <a:lnTo>
                    <a:pt x="731" y="38"/>
                  </a:lnTo>
                  <a:lnTo>
                    <a:pt x="751" y="64"/>
                  </a:lnTo>
                  <a:lnTo>
                    <a:pt x="763" y="96"/>
                  </a:lnTo>
                  <a:lnTo>
                    <a:pt x="767" y="130"/>
                  </a:lnTo>
                  <a:lnTo>
                    <a:pt x="763" y="164"/>
                  </a:lnTo>
                  <a:lnTo>
                    <a:pt x="751" y="194"/>
                  </a:lnTo>
                  <a:lnTo>
                    <a:pt x="731" y="219"/>
                  </a:lnTo>
                  <a:lnTo>
                    <a:pt x="706" y="239"/>
                  </a:lnTo>
                  <a:lnTo>
                    <a:pt x="674" y="253"/>
                  </a:lnTo>
                  <a:lnTo>
                    <a:pt x="640" y="257"/>
                  </a:lnTo>
                  <a:lnTo>
                    <a:pt x="128" y="257"/>
                  </a:lnTo>
                  <a:lnTo>
                    <a:pt x="94" y="253"/>
                  </a:lnTo>
                  <a:lnTo>
                    <a:pt x="64" y="239"/>
                  </a:lnTo>
                  <a:lnTo>
                    <a:pt x="38" y="219"/>
                  </a:lnTo>
                  <a:lnTo>
                    <a:pt x="18" y="194"/>
                  </a:lnTo>
                  <a:lnTo>
                    <a:pt x="4" y="164"/>
                  </a:lnTo>
                  <a:lnTo>
                    <a:pt x="0" y="130"/>
                  </a:lnTo>
                  <a:lnTo>
                    <a:pt x="4" y="96"/>
                  </a:lnTo>
                  <a:lnTo>
                    <a:pt x="18" y="64"/>
                  </a:lnTo>
                  <a:lnTo>
                    <a:pt x="38" y="38"/>
                  </a:lnTo>
                  <a:lnTo>
                    <a:pt x="64" y="18"/>
                  </a:lnTo>
                  <a:lnTo>
                    <a:pt x="94" y="6"/>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37" name="Группа 65"/>
          <p:cNvGrpSpPr/>
          <p:nvPr userDrawn="1"/>
        </p:nvGrpSpPr>
        <p:grpSpPr>
          <a:xfrm>
            <a:off x="481560" y="4795127"/>
            <a:ext cx="473567" cy="448155"/>
            <a:chOff x="654050" y="1270000"/>
            <a:chExt cx="5207001" cy="4927601"/>
          </a:xfrm>
          <a:solidFill>
            <a:schemeClr val="accent1"/>
          </a:solidFill>
        </p:grpSpPr>
        <p:sp>
          <p:nvSpPr>
            <p:cNvPr id="38" name="Freeform 26"/>
            <p:cNvSpPr/>
            <p:nvPr/>
          </p:nvSpPr>
          <p:spPr bwMode="auto">
            <a:xfrm>
              <a:off x="1893888" y="4214813"/>
              <a:ext cx="203200" cy="204788"/>
            </a:xfrm>
            <a:custGeom>
              <a:avLst/>
              <a:gdLst>
                <a:gd name="T0" fmla="*/ 129 w 257"/>
                <a:gd name="T1" fmla="*/ 0 h 257"/>
                <a:gd name="T2" fmla="*/ 161 w 257"/>
                <a:gd name="T3" fmla="*/ 4 h 257"/>
                <a:gd name="T4" fmla="*/ 193 w 257"/>
                <a:gd name="T5" fmla="*/ 16 h 257"/>
                <a:gd name="T6" fmla="*/ 219 w 257"/>
                <a:gd name="T7" fmla="*/ 36 h 257"/>
                <a:gd name="T8" fmla="*/ 239 w 257"/>
                <a:gd name="T9" fmla="*/ 64 h 257"/>
                <a:gd name="T10" fmla="*/ 253 w 257"/>
                <a:gd name="T11" fmla="*/ 95 h 257"/>
                <a:gd name="T12" fmla="*/ 257 w 257"/>
                <a:gd name="T13" fmla="*/ 129 h 257"/>
                <a:gd name="T14" fmla="*/ 253 w 257"/>
                <a:gd name="T15" fmla="*/ 161 h 257"/>
                <a:gd name="T16" fmla="*/ 241 w 257"/>
                <a:gd name="T17" fmla="*/ 191 h 257"/>
                <a:gd name="T18" fmla="*/ 221 w 257"/>
                <a:gd name="T19" fmla="*/ 219 h 257"/>
                <a:gd name="T20" fmla="*/ 193 w 257"/>
                <a:gd name="T21" fmla="*/ 239 h 257"/>
                <a:gd name="T22" fmla="*/ 161 w 257"/>
                <a:gd name="T23" fmla="*/ 253 h 257"/>
                <a:gd name="T24" fmla="*/ 127 w 257"/>
                <a:gd name="T25" fmla="*/ 257 h 257"/>
                <a:gd name="T26" fmla="*/ 95 w 257"/>
                <a:gd name="T27" fmla="*/ 251 h 257"/>
                <a:gd name="T28" fmla="*/ 66 w 257"/>
                <a:gd name="T29" fmla="*/ 239 h 257"/>
                <a:gd name="T30" fmla="*/ 40 w 257"/>
                <a:gd name="T31" fmla="*/ 219 h 257"/>
                <a:gd name="T32" fmla="*/ 18 w 257"/>
                <a:gd name="T33" fmla="*/ 191 h 257"/>
                <a:gd name="T34" fmla="*/ 4 w 257"/>
                <a:gd name="T35" fmla="*/ 161 h 257"/>
                <a:gd name="T36" fmla="*/ 0 w 257"/>
                <a:gd name="T37" fmla="*/ 127 h 257"/>
                <a:gd name="T38" fmla="*/ 6 w 257"/>
                <a:gd name="T39" fmla="*/ 95 h 257"/>
                <a:gd name="T40" fmla="*/ 18 w 257"/>
                <a:gd name="T41" fmla="*/ 64 h 257"/>
                <a:gd name="T42" fmla="*/ 38 w 257"/>
                <a:gd name="T43" fmla="*/ 38 h 257"/>
                <a:gd name="T44" fmla="*/ 66 w 257"/>
                <a:gd name="T45" fmla="*/ 18 h 257"/>
                <a:gd name="T46" fmla="*/ 95 w 257"/>
                <a:gd name="T47" fmla="*/ 4 h 257"/>
                <a:gd name="T48" fmla="*/ 129 w 257"/>
                <a:gd name="T49"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7" h="257">
                  <a:moveTo>
                    <a:pt x="129" y="0"/>
                  </a:moveTo>
                  <a:lnTo>
                    <a:pt x="161" y="4"/>
                  </a:lnTo>
                  <a:lnTo>
                    <a:pt x="193" y="16"/>
                  </a:lnTo>
                  <a:lnTo>
                    <a:pt x="219" y="36"/>
                  </a:lnTo>
                  <a:lnTo>
                    <a:pt x="239" y="64"/>
                  </a:lnTo>
                  <a:lnTo>
                    <a:pt x="253" y="95"/>
                  </a:lnTo>
                  <a:lnTo>
                    <a:pt x="257" y="129"/>
                  </a:lnTo>
                  <a:lnTo>
                    <a:pt x="253" y="161"/>
                  </a:lnTo>
                  <a:lnTo>
                    <a:pt x="241" y="191"/>
                  </a:lnTo>
                  <a:lnTo>
                    <a:pt x="221" y="219"/>
                  </a:lnTo>
                  <a:lnTo>
                    <a:pt x="193" y="239"/>
                  </a:lnTo>
                  <a:lnTo>
                    <a:pt x="161" y="253"/>
                  </a:lnTo>
                  <a:lnTo>
                    <a:pt x="127" y="257"/>
                  </a:lnTo>
                  <a:lnTo>
                    <a:pt x="95" y="251"/>
                  </a:lnTo>
                  <a:lnTo>
                    <a:pt x="66" y="239"/>
                  </a:lnTo>
                  <a:lnTo>
                    <a:pt x="40" y="219"/>
                  </a:lnTo>
                  <a:lnTo>
                    <a:pt x="18" y="191"/>
                  </a:lnTo>
                  <a:lnTo>
                    <a:pt x="4" y="161"/>
                  </a:lnTo>
                  <a:lnTo>
                    <a:pt x="0" y="127"/>
                  </a:lnTo>
                  <a:lnTo>
                    <a:pt x="6" y="95"/>
                  </a:lnTo>
                  <a:lnTo>
                    <a:pt x="18" y="64"/>
                  </a:lnTo>
                  <a:lnTo>
                    <a:pt x="38" y="38"/>
                  </a:lnTo>
                  <a:lnTo>
                    <a:pt x="66" y="18"/>
                  </a:lnTo>
                  <a:lnTo>
                    <a:pt x="95" y="4"/>
                  </a:lnTo>
                  <a:lnTo>
                    <a:pt x="12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9" name="Freeform 27"/>
            <p:cNvSpPr>
              <a:spLocks noEditPoints="1"/>
            </p:cNvSpPr>
            <p:nvPr/>
          </p:nvSpPr>
          <p:spPr bwMode="auto">
            <a:xfrm>
              <a:off x="654050" y="1497013"/>
              <a:ext cx="4292600" cy="4700588"/>
            </a:xfrm>
            <a:custGeom>
              <a:avLst/>
              <a:gdLst>
                <a:gd name="T0" fmla="*/ 2163 w 5408"/>
                <a:gd name="T1" fmla="*/ 5614 h 5922"/>
                <a:gd name="T2" fmla="*/ 2400 w 5408"/>
                <a:gd name="T3" fmla="*/ 5653 h 5922"/>
                <a:gd name="T4" fmla="*/ 2567 w 5408"/>
                <a:gd name="T5" fmla="*/ 5476 h 5922"/>
                <a:gd name="T6" fmla="*/ 2541 w 5408"/>
                <a:gd name="T7" fmla="*/ 5279 h 5922"/>
                <a:gd name="T8" fmla="*/ 2541 w 5408"/>
                <a:gd name="T9" fmla="*/ 5281 h 5922"/>
                <a:gd name="T10" fmla="*/ 2529 w 5408"/>
                <a:gd name="T11" fmla="*/ 5261 h 5922"/>
                <a:gd name="T12" fmla="*/ 2479 w 5408"/>
                <a:gd name="T13" fmla="*/ 5176 h 5922"/>
                <a:gd name="T14" fmla="*/ 2364 w 5408"/>
                <a:gd name="T15" fmla="*/ 4973 h 5922"/>
                <a:gd name="T16" fmla="*/ 2153 w 5408"/>
                <a:gd name="T17" fmla="*/ 4611 h 5922"/>
                <a:gd name="T18" fmla="*/ 2344 w 5408"/>
                <a:gd name="T19" fmla="*/ 3916 h 5922"/>
                <a:gd name="T20" fmla="*/ 1576 w 5408"/>
                <a:gd name="T21" fmla="*/ 2583 h 5922"/>
                <a:gd name="T22" fmla="*/ 362 w 5408"/>
                <a:gd name="T23" fmla="*/ 3363 h 5922"/>
                <a:gd name="T24" fmla="*/ 257 w 5408"/>
                <a:gd name="T25" fmla="*/ 3715 h 5922"/>
                <a:gd name="T26" fmla="*/ 386 w 5408"/>
                <a:gd name="T27" fmla="*/ 4103 h 5922"/>
                <a:gd name="T28" fmla="*/ 694 w 5408"/>
                <a:gd name="T29" fmla="*/ 4322 h 5922"/>
                <a:gd name="T30" fmla="*/ 1070 w 5408"/>
                <a:gd name="T31" fmla="*/ 4332 h 5922"/>
                <a:gd name="T32" fmla="*/ 4769 w 5408"/>
                <a:gd name="T33" fmla="*/ 1242 h 5922"/>
                <a:gd name="T34" fmla="*/ 3209 w 5408"/>
                <a:gd name="T35" fmla="*/ 593 h 5922"/>
                <a:gd name="T36" fmla="*/ 3536 w 5408"/>
                <a:gd name="T37" fmla="*/ 257 h 5922"/>
                <a:gd name="T38" fmla="*/ 3442 w 5408"/>
                <a:gd name="T39" fmla="*/ 295 h 5922"/>
                <a:gd name="T40" fmla="*/ 3404 w 5408"/>
                <a:gd name="T41" fmla="*/ 345 h 5922"/>
                <a:gd name="T42" fmla="*/ 5002 w 5408"/>
                <a:gd name="T43" fmla="*/ 3099 h 5922"/>
                <a:gd name="T44" fmla="*/ 5117 w 5408"/>
                <a:gd name="T45" fmla="*/ 3055 h 5922"/>
                <a:gd name="T46" fmla="*/ 5135 w 5408"/>
                <a:gd name="T47" fmla="*/ 2902 h 5922"/>
                <a:gd name="T48" fmla="*/ 3566 w 5408"/>
                <a:gd name="T49" fmla="*/ 261 h 5922"/>
                <a:gd name="T50" fmla="*/ 3595 w 5408"/>
                <a:gd name="T51" fmla="*/ 6 h 5922"/>
                <a:gd name="T52" fmla="*/ 3834 w 5408"/>
                <a:gd name="T53" fmla="*/ 146 h 5922"/>
                <a:gd name="T54" fmla="*/ 4901 w 5408"/>
                <a:gd name="T55" fmla="*/ 997 h 5922"/>
                <a:gd name="T56" fmla="*/ 5225 w 5408"/>
                <a:gd name="T57" fmla="*/ 1558 h 5922"/>
                <a:gd name="T58" fmla="*/ 5384 w 5408"/>
                <a:gd name="T59" fmla="*/ 2832 h 5922"/>
                <a:gd name="T60" fmla="*/ 5374 w 5408"/>
                <a:gd name="T61" fmla="*/ 3124 h 5922"/>
                <a:gd name="T62" fmla="*/ 5167 w 5408"/>
                <a:gd name="T63" fmla="*/ 3323 h 5922"/>
                <a:gd name="T64" fmla="*/ 4453 w 5408"/>
                <a:gd name="T65" fmla="*/ 3467 h 5922"/>
                <a:gd name="T66" fmla="*/ 3693 w 5408"/>
                <a:gd name="T67" fmla="*/ 3616 h 5922"/>
                <a:gd name="T68" fmla="*/ 3176 w 5408"/>
                <a:gd name="T69" fmla="*/ 3717 h 5922"/>
                <a:gd name="T70" fmla="*/ 2853 w 5408"/>
                <a:gd name="T71" fmla="*/ 3781 h 5922"/>
                <a:gd name="T72" fmla="*/ 2680 w 5408"/>
                <a:gd name="T73" fmla="*/ 3815 h 5922"/>
                <a:gd name="T74" fmla="*/ 2608 w 5408"/>
                <a:gd name="T75" fmla="*/ 3829 h 5922"/>
                <a:gd name="T76" fmla="*/ 2758 w 5408"/>
                <a:gd name="T77" fmla="*/ 4119 h 5922"/>
                <a:gd name="T78" fmla="*/ 2738 w 5408"/>
                <a:gd name="T79" fmla="*/ 4275 h 5922"/>
                <a:gd name="T80" fmla="*/ 2815 w 5408"/>
                <a:gd name="T81" fmla="*/ 5281 h 5922"/>
                <a:gd name="T82" fmla="*/ 2794 w 5408"/>
                <a:gd name="T83" fmla="*/ 5604 h 5922"/>
                <a:gd name="T84" fmla="*/ 2575 w 5408"/>
                <a:gd name="T85" fmla="*/ 5852 h 5922"/>
                <a:gd name="T86" fmla="*/ 2248 w 5408"/>
                <a:gd name="T87" fmla="*/ 5916 h 5922"/>
                <a:gd name="T88" fmla="*/ 1958 w 5408"/>
                <a:gd name="T89" fmla="*/ 5773 h 5922"/>
                <a:gd name="T90" fmla="*/ 1053 w 5408"/>
                <a:gd name="T91" fmla="*/ 4599 h 5922"/>
                <a:gd name="T92" fmla="*/ 607 w 5408"/>
                <a:gd name="T93" fmla="*/ 4563 h 5922"/>
                <a:gd name="T94" fmla="*/ 231 w 5408"/>
                <a:gd name="T95" fmla="*/ 4316 h 5922"/>
                <a:gd name="T96" fmla="*/ 18 w 5408"/>
                <a:gd name="T97" fmla="*/ 3894 h 5922"/>
                <a:gd name="T98" fmla="*/ 44 w 5408"/>
                <a:gd name="T99" fmla="*/ 3439 h 5922"/>
                <a:gd name="T100" fmla="*/ 292 w 5408"/>
                <a:gd name="T101" fmla="*/ 3053 h 5922"/>
                <a:gd name="T102" fmla="*/ 3249 w 5408"/>
                <a:gd name="T103" fmla="*/ 126 h 5922"/>
                <a:gd name="T104" fmla="*/ 3534 w 5408"/>
                <a:gd name="T105" fmla="*/ 0 h 5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408" h="5922">
                  <a:moveTo>
                    <a:pt x="1900" y="4171"/>
                  </a:moveTo>
                  <a:lnTo>
                    <a:pt x="1456" y="4428"/>
                  </a:lnTo>
                  <a:lnTo>
                    <a:pt x="2097" y="5538"/>
                  </a:lnTo>
                  <a:lnTo>
                    <a:pt x="2127" y="5580"/>
                  </a:lnTo>
                  <a:lnTo>
                    <a:pt x="2163" y="5614"/>
                  </a:lnTo>
                  <a:lnTo>
                    <a:pt x="2207" y="5640"/>
                  </a:lnTo>
                  <a:lnTo>
                    <a:pt x="2252" y="5657"/>
                  </a:lnTo>
                  <a:lnTo>
                    <a:pt x="2300" y="5665"/>
                  </a:lnTo>
                  <a:lnTo>
                    <a:pt x="2350" y="5663"/>
                  </a:lnTo>
                  <a:lnTo>
                    <a:pt x="2400" y="5653"/>
                  </a:lnTo>
                  <a:lnTo>
                    <a:pt x="2447" y="5632"/>
                  </a:lnTo>
                  <a:lnTo>
                    <a:pt x="2489" y="5602"/>
                  </a:lnTo>
                  <a:lnTo>
                    <a:pt x="2523" y="5564"/>
                  </a:lnTo>
                  <a:lnTo>
                    <a:pt x="2549" y="5522"/>
                  </a:lnTo>
                  <a:lnTo>
                    <a:pt x="2567" y="5476"/>
                  </a:lnTo>
                  <a:lnTo>
                    <a:pt x="2575" y="5427"/>
                  </a:lnTo>
                  <a:lnTo>
                    <a:pt x="2573" y="5377"/>
                  </a:lnTo>
                  <a:lnTo>
                    <a:pt x="2563" y="5329"/>
                  </a:lnTo>
                  <a:lnTo>
                    <a:pt x="2541" y="5281"/>
                  </a:lnTo>
                  <a:lnTo>
                    <a:pt x="2541" y="5279"/>
                  </a:lnTo>
                  <a:lnTo>
                    <a:pt x="2539" y="5279"/>
                  </a:lnTo>
                  <a:lnTo>
                    <a:pt x="2541" y="5279"/>
                  </a:lnTo>
                  <a:lnTo>
                    <a:pt x="2541" y="5281"/>
                  </a:lnTo>
                  <a:lnTo>
                    <a:pt x="2541" y="5281"/>
                  </a:lnTo>
                  <a:lnTo>
                    <a:pt x="2541" y="5281"/>
                  </a:lnTo>
                  <a:lnTo>
                    <a:pt x="2541" y="5281"/>
                  </a:lnTo>
                  <a:lnTo>
                    <a:pt x="2539" y="5279"/>
                  </a:lnTo>
                  <a:lnTo>
                    <a:pt x="2537" y="5275"/>
                  </a:lnTo>
                  <a:lnTo>
                    <a:pt x="2535" y="5269"/>
                  </a:lnTo>
                  <a:lnTo>
                    <a:pt x="2529" y="5261"/>
                  </a:lnTo>
                  <a:lnTo>
                    <a:pt x="2523" y="5252"/>
                  </a:lnTo>
                  <a:lnTo>
                    <a:pt x="2515" y="5238"/>
                  </a:lnTo>
                  <a:lnTo>
                    <a:pt x="2505" y="5222"/>
                  </a:lnTo>
                  <a:lnTo>
                    <a:pt x="2493" y="5200"/>
                  </a:lnTo>
                  <a:lnTo>
                    <a:pt x="2479" y="5176"/>
                  </a:lnTo>
                  <a:lnTo>
                    <a:pt x="2463" y="5146"/>
                  </a:lnTo>
                  <a:lnTo>
                    <a:pt x="2443" y="5112"/>
                  </a:lnTo>
                  <a:lnTo>
                    <a:pt x="2419" y="5070"/>
                  </a:lnTo>
                  <a:lnTo>
                    <a:pt x="2394" y="5025"/>
                  </a:lnTo>
                  <a:lnTo>
                    <a:pt x="2364" y="4973"/>
                  </a:lnTo>
                  <a:lnTo>
                    <a:pt x="2330" y="4915"/>
                  </a:lnTo>
                  <a:lnTo>
                    <a:pt x="2292" y="4852"/>
                  </a:lnTo>
                  <a:lnTo>
                    <a:pt x="2250" y="4778"/>
                  </a:lnTo>
                  <a:lnTo>
                    <a:pt x="2205" y="4698"/>
                  </a:lnTo>
                  <a:lnTo>
                    <a:pt x="2153" y="4611"/>
                  </a:lnTo>
                  <a:lnTo>
                    <a:pt x="2097" y="4515"/>
                  </a:lnTo>
                  <a:lnTo>
                    <a:pt x="2037" y="4410"/>
                  </a:lnTo>
                  <a:lnTo>
                    <a:pt x="1972" y="4294"/>
                  </a:lnTo>
                  <a:lnTo>
                    <a:pt x="1900" y="4171"/>
                  </a:lnTo>
                  <a:close/>
                  <a:moveTo>
                    <a:pt x="2344" y="3916"/>
                  </a:moveTo>
                  <a:lnTo>
                    <a:pt x="2121" y="4044"/>
                  </a:lnTo>
                  <a:lnTo>
                    <a:pt x="2250" y="4265"/>
                  </a:lnTo>
                  <a:lnTo>
                    <a:pt x="2471" y="4137"/>
                  </a:lnTo>
                  <a:lnTo>
                    <a:pt x="2344" y="3916"/>
                  </a:lnTo>
                  <a:close/>
                  <a:moveTo>
                    <a:pt x="1576" y="2583"/>
                  </a:moveTo>
                  <a:lnTo>
                    <a:pt x="577" y="3160"/>
                  </a:lnTo>
                  <a:lnTo>
                    <a:pt x="513" y="3202"/>
                  </a:lnTo>
                  <a:lnTo>
                    <a:pt x="456" y="3250"/>
                  </a:lnTo>
                  <a:lnTo>
                    <a:pt x="406" y="3304"/>
                  </a:lnTo>
                  <a:lnTo>
                    <a:pt x="362" y="3363"/>
                  </a:lnTo>
                  <a:lnTo>
                    <a:pt x="324" y="3427"/>
                  </a:lnTo>
                  <a:lnTo>
                    <a:pt x="294" y="3497"/>
                  </a:lnTo>
                  <a:lnTo>
                    <a:pt x="275" y="3566"/>
                  </a:lnTo>
                  <a:lnTo>
                    <a:pt x="261" y="3640"/>
                  </a:lnTo>
                  <a:lnTo>
                    <a:pt x="257" y="3715"/>
                  </a:lnTo>
                  <a:lnTo>
                    <a:pt x="261" y="3799"/>
                  </a:lnTo>
                  <a:lnTo>
                    <a:pt x="279" y="3881"/>
                  </a:lnTo>
                  <a:lnTo>
                    <a:pt x="304" y="3960"/>
                  </a:lnTo>
                  <a:lnTo>
                    <a:pt x="342" y="4036"/>
                  </a:lnTo>
                  <a:lnTo>
                    <a:pt x="386" y="4103"/>
                  </a:lnTo>
                  <a:lnTo>
                    <a:pt x="438" y="4163"/>
                  </a:lnTo>
                  <a:lnTo>
                    <a:pt x="495" y="4215"/>
                  </a:lnTo>
                  <a:lnTo>
                    <a:pt x="557" y="4259"/>
                  </a:lnTo>
                  <a:lnTo>
                    <a:pt x="625" y="4294"/>
                  </a:lnTo>
                  <a:lnTo>
                    <a:pt x="694" y="4322"/>
                  </a:lnTo>
                  <a:lnTo>
                    <a:pt x="768" y="4342"/>
                  </a:lnTo>
                  <a:lnTo>
                    <a:pt x="844" y="4354"/>
                  </a:lnTo>
                  <a:lnTo>
                    <a:pt x="919" y="4356"/>
                  </a:lnTo>
                  <a:lnTo>
                    <a:pt x="995" y="4348"/>
                  </a:lnTo>
                  <a:lnTo>
                    <a:pt x="1070" y="4332"/>
                  </a:lnTo>
                  <a:lnTo>
                    <a:pt x="1146" y="4306"/>
                  </a:lnTo>
                  <a:lnTo>
                    <a:pt x="1218" y="4271"/>
                  </a:lnTo>
                  <a:lnTo>
                    <a:pt x="2217" y="3694"/>
                  </a:lnTo>
                  <a:lnTo>
                    <a:pt x="1576" y="2583"/>
                  </a:lnTo>
                  <a:close/>
                  <a:moveTo>
                    <a:pt x="4769" y="1242"/>
                  </a:moveTo>
                  <a:lnTo>
                    <a:pt x="4483" y="1260"/>
                  </a:lnTo>
                  <a:lnTo>
                    <a:pt x="4787" y="1789"/>
                  </a:lnTo>
                  <a:lnTo>
                    <a:pt x="4946" y="1551"/>
                  </a:lnTo>
                  <a:lnTo>
                    <a:pt x="4769" y="1242"/>
                  </a:lnTo>
                  <a:close/>
                  <a:moveTo>
                    <a:pt x="3209" y="593"/>
                  </a:moveTo>
                  <a:lnTo>
                    <a:pt x="1777" y="2420"/>
                  </a:lnTo>
                  <a:lnTo>
                    <a:pt x="2455" y="3598"/>
                  </a:lnTo>
                  <a:lnTo>
                    <a:pt x="4692" y="3158"/>
                  </a:lnTo>
                  <a:lnTo>
                    <a:pt x="3209" y="593"/>
                  </a:lnTo>
                  <a:close/>
                  <a:moveTo>
                    <a:pt x="3536" y="257"/>
                  </a:moveTo>
                  <a:lnTo>
                    <a:pt x="3522" y="257"/>
                  </a:lnTo>
                  <a:lnTo>
                    <a:pt x="3504" y="261"/>
                  </a:lnTo>
                  <a:lnTo>
                    <a:pt x="3484" y="267"/>
                  </a:lnTo>
                  <a:lnTo>
                    <a:pt x="3464" y="277"/>
                  </a:lnTo>
                  <a:lnTo>
                    <a:pt x="3442" y="295"/>
                  </a:lnTo>
                  <a:lnTo>
                    <a:pt x="3424" y="319"/>
                  </a:lnTo>
                  <a:lnTo>
                    <a:pt x="3420" y="323"/>
                  </a:lnTo>
                  <a:lnTo>
                    <a:pt x="3418" y="329"/>
                  </a:lnTo>
                  <a:lnTo>
                    <a:pt x="3412" y="335"/>
                  </a:lnTo>
                  <a:lnTo>
                    <a:pt x="3404" y="345"/>
                  </a:lnTo>
                  <a:lnTo>
                    <a:pt x="3394" y="359"/>
                  </a:lnTo>
                  <a:lnTo>
                    <a:pt x="3380" y="377"/>
                  </a:lnTo>
                  <a:lnTo>
                    <a:pt x="4956" y="3107"/>
                  </a:lnTo>
                  <a:lnTo>
                    <a:pt x="4984" y="3101"/>
                  </a:lnTo>
                  <a:lnTo>
                    <a:pt x="5002" y="3099"/>
                  </a:lnTo>
                  <a:lnTo>
                    <a:pt x="5016" y="3095"/>
                  </a:lnTo>
                  <a:lnTo>
                    <a:pt x="5028" y="3095"/>
                  </a:lnTo>
                  <a:lnTo>
                    <a:pt x="5062" y="3089"/>
                  </a:lnTo>
                  <a:lnTo>
                    <a:pt x="5092" y="3075"/>
                  </a:lnTo>
                  <a:lnTo>
                    <a:pt x="5117" y="3055"/>
                  </a:lnTo>
                  <a:lnTo>
                    <a:pt x="5135" y="3029"/>
                  </a:lnTo>
                  <a:lnTo>
                    <a:pt x="5147" y="2999"/>
                  </a:lnTo>
                  <a:lnTo>
                    <a:pt x="5151" y="2967"/>
                  </a:lnTo>
                  <a:lnTo>
                    <a:pt x="5147" y="2935"/>
                  </a:lnTo>
                  <a:lnTo>
                    <a:pt x="5135" y="2902"/>
                  </a:lnTo>
                  <a:lnTo>
                    <a:pt x="3645" y="321"/>
                  </a:lnTo>
                  <a:lnTo>
                    <a:pt x="3627" y="297"/>
                  </a:lnTo>
                  <a:lnTo>
                    <a:pt x="3607" y="279"/>
                  </a:lnTo>
                  <a:lnTo>
                    <a:pt x="3585" y="267"/>
                  </a:lnTo>
                  <a:lnTo>
                    <a:pt x="3566" y="261"/>
                  </a:lnTo>
                  <a:lnTo>
                    <a:pt x="3550" y="259"/>
                  </a:lnTo>
                  <a:lnTo>
                    <a:pt x="3536" y="257"/>
                  </a:lnTo>
                  <a:close/>
                  <a:moveTo>
                    <a:pt x="3534" y="0"/>
                  </a:moveTo>
                  <a:lnTo>
                    <a:pt x="3538" y="0"/>
                  </a:lnTo>
                  <a:lnTo>
                    <a:pt x="3595" y="6"/>
                  </a:lnTo>
                  <a:lnTo>
                    <a:pt x="3651" y="18"/>
                  </a:lnTo>
                  <a:lnTo>
                    <a:pt x="3703" y="40"/>
                  </a:lnTo>
                  <a:lnTo>
                    <a:pt x="3753" y="68"/>
                  </a:lnTo>
                  <a:lnTo>
                    <a:pt x="3796" y="104"/>
                  </a:lnTo>
                  <a:lnTo>
                    <a:pt x="3834" y="146"/>
                  </a:lnTo>
                  <a:lnTo>
                    <a:pt x="3866" y="193"/>
                  </a:lnTo>
                  <a:lnTo>
                    <a:pt x="4340" y="1011"/>
                  </a:lnTo>
                  <a:lnTo>
                    <a:pt x="4833" y="983"/>
                  </a:lnTo>
                  <a:lnTo>
                    <a:pt x="4867" y="985"/>
                  </a:lnTo>
                  <a:lnTo>
                    <a:pt x="4901" y="997"/>
                  </a:lnTo>
                  <a:lnTo>
                    <a:pt x="4928" y="1017"/>
                  </a:lnTo>
                  <a:lnTo>
                    <a:pt x="4950" y="1047"/>
                  </a:lnTo>
                  <a:lnTo>
                    <a:pt x="5207" y="1491"/>
                  </a:lnTo>
                  <a:lnTo>
                    <a:pt x="5221" y="1523"/>
                  </a:lnTo>
                  <a:lnTo>
                    <a:pt x="5225" y="1558"/>
                  </a:lnTo>
                  <a:lnTo>
                    <a:pt x="5219" y="1592"/>
                  </a:lnTo>
                  <a:lnTo>
                    <a:pt x="5203" y="1624"/>
                  </a:lnTo>
                  <a:lnTo>
                    <a:pt x="4930" y="2036"/>
                  </a:lnTo>
                  <a:lnTo>
                    <a:pt x="5356" y="2774"/>
                  </a:lnTo>
                  <a:lnTo>
                    <a:pt x="5384" y="2832"/>
                  </a:lnTo>
                  <a:lnTo>
                    <a:pt x="5402" y="2892"/>
                  </a:lnTo>
                  <a:lnTo>
                    <a:pt x="5408" y="2953"/>
                  </a:lnTo>
                  <a:lnTo>
                    <a:pt x="5406" y="3011"/>
                  </a:lnTo>
                  <a:lnTo>
                    <a:pt x="5394" y="3069"/>
                  </a:lnTo>
                  <a:lnTo>
                    <a:pt x="5374" y="3124"/>
                  </a:lnTo>
                  <a:lnTo>
                    <a:pt x="5346" y="3174"/>
                  </a:lnTo>
                  <a:lnTo>
                    <a:pt x="5312" y="3222"/>
                  </a:lnTo>
                  <a:lnTo>
                    <a:pt x="5271" y="3262"/>
                  </a:lnTo>
                  <a:lnTo>
                    <a:pt x="5221" y="3298"/>
                  </a:lnTo>
                  <a:lnTo>
                    <a:pt x="5167" y="3323"/>
                  </a:lnTo>
                  <a:lnTo>
                    <a:pt x="5110" y="3341"/>
                  </a:lnTo>
                  <a:lnTo>
                    <a:pt x="5046" y="3351"/>
                  </a:lnTo>
                  <a:lnTo>
                    <a:pt x="4835" y="3391"/>
                  </a:lnTo>
                  <a:lnTo>
                    <a:pt x="4638" y="3431"/>
                  </a:lnTo>
                  <a:lnTo>
                    <a:pt x="4453" y="3467"/>
                  </a:lnTo>
                  <a:lnTo>
                    <a:pt x="4280" y="3501"/>
                  </a:lnTo>
                  <a:lnTo>
                    <a:pt x="4117" y="3532"/>
                  </a:lnTo>
                  <a:lnTo>
                    <a:pt x="3965" y="3562"/>
                  </a:lnTo>
                  <a:lnTo>
                    <a:pt x="3824" y="3590"/>
                  </a:lnTo>
                  <a:lnTo>
                    <a:pt x="3693" y="3616"/>
                  </a:lnTo>
                  <a:lnTo>
                    <a:pt x="3572" y="3640"/>
                  </a:lnTo>
                  <a:lnTo>
                    <a:pt x="3460" y="3662"/>
                  </a:lnTo>
                  <a:lnTo>
                    <a:pt x="3357" y="3682"/>
                  </a:lnTo>
                  <a:lnTo>
                    <a:pt x="3261" y="3699"/>
                  </a:lnTo>
                  <a:lnTo>
                    <a:pt x="3176" y="3717"/>
                  </a:lnTo>
                  <a:lnTo>
                    <a:pt x="3098" y="3733"/>
                  </a:lnTo>
                  <a:lnTo>
                    <a:pt x="3026" y="3747"/>
                  </a:lnTo>
                  <a:lnTo>
                    <a:pt x="2963" y="3759"/>
                  </a:lnTo>
                  <a:lnTo>
                    <a:pt x="2905" y="3771"/>
                  </a:lnTo>
                  <a:lnTo>
                    <a:pt x="2853" y="3781"/>
                  </a:lnTo>
                  <a:lnTo>
                    <a:pt x="2809" y="3789"/>
                  </a:lnTo>
                  <a:lnTo>
                    <a:pt x="2770" y="3797"/>
                  </a:lnTo>
                  <a:lnTo>
                    <a:pt x="2734" y="3803"/>
                  </a:lnTo>
                  <a:lnTo>
                    <a:pt x="2706" y="3809"/>
                  </a:lnTo>
                  <a:lnTo>
                    <a:pt x="2680" y="3815"/>
                  </a:lnTo>
                  <a:lnTo>
                    <a:pt x="2658" y="3819"/>
                  </a:lnTo>
                  <a:lnTo>
                    <a:pt x="2642" y="3821"/>
                  </a:lnTo>
                  <a:lnTo>
                    <a:pt x="2628" y="3825"/>
                  </a:lnTo>
                  <a:lnTo>
                    <a:pt x="2616" y="3827"/>
                  </a:lnTo>
                  <a:lnTo>
                    <a:pt x="2608" y="3829"/>
                  </a:lnTo>
                  <a:lnTo>
                    <a:pt x="2601" y="3829"/>
                  </a:lnTo>
                  <a:lnTo>
                    <a:pt x="2597" y="3831"/>
                  </a:lnTo>
                  <a:lnTo>
                    <a:pt x="2593" y="3831"/>
                  </a:lnTo>
                  <a:lnTo>
                    <a:pt x="2591" y="3831"/>
                  </a:lnTo>
                  <a:lnTo>
                    <a:pt x="2758" y="4119"/>
                  </a:lnTo>
                  <a:lnTo>
                    <a:pt x="2772" y="4151"/>
                  </a:lnTo>
                  <a:lnTo>
                    <a:pt x="2776" y="4185"/>
                  </a:lnTo>
                  <a:lnTo>
                    <a:pt x="2772" y="4217"/>
                  </a:lnTo>
                  <a:lnTo>
                    <a:pt x="2758" y="4249"/>
                  </a:lnTo>
                  <a:lnTo>
                    <a:pt x="2738" y="4275"/>
                  </a:lnTo>
                  <a:lnTo>
                    <a:pt x="2712" y="4294"/>
                  </a:lnTo>
                  <a:lnTo>
                    <a:pt x="2378" y="4487"/>
                  </a:lnTo>
                  <a:lnTo>
                    <a:pt x="2762" y="5154"/>
                  </a:lnTo>
                  <a:lnTo>
                    <a:pt x="2794" y="5216"/>
                  </a:lnTo>
                  <a:lnTo>
                    <a:pt x="2815" y="5281"/>
                  </a:lnTo>
                  <a:lnTo>
                    <a:pt x="2827" y="5347"/>
                  </a:lnTo>
                  <a:lnTo>
                    <a:pt x="2831" y="5413"/>
                  </a:lnTo>
                  <a:lnTo>
                    <a:pt x="2827" y="5478"/>
                  </a:lnTo>
                  <a:lnTo>
                    <a:pt x="2813" y="5542"/>
                  </a:lnTo>
                  <a:lnTo>
                    <a:pt x="2794" y="5604"/>
                  </a:lnTo>
                  <a:lnTo>
                    <a:pt x="2764" y="5663"/>
                  </a:lnTo>
                  <a:lnTo>
                    <a:pt x="2728" y="5719"/>
                  </a:lnTo>
                  <a:lnTo>
                    <a:pt x="2684" y="5769"/>
                  </a:lnTo>
                  <a:lnTo>
                    <a:pt x="2632" y="5815"/>
                  </a:lnTo>
                  <a:lnTo>
                    <a:pt x="2575" y="5852"/>
                  </a:lnTo>
                  <a:lnTo>
                    <a:pt x="2511" y="5884"/>
                  </a:lnTo>
                  <a:lnTo>
                    <a:pt x="2447" y="5906"/>
                  </a:lnTo>
                  <a:lnTo>
                    <a:pt x="2382" y="5918"/>
                  </a:lnTo>
                  <a:lnTo>
                    <a:pt x="2314" y="5922"/>
                  </a:lnTo>
                  <a:lnTo>
                    <a:pt x="2248" y="5916"/>
                  </a:lnTo>
                  <a:lnTo>
                    <a:pt x="2185" y="5904"/>
                  </a:lnTo>
                  <a:lnTo>
                    <a:pt x="2123" y="5882"/>
                  </a:lnTo>
                  <a:lnTo>
                    <a:pt x="2063" y="5854"/>
                  </a:lnTo>
                  <a:lnTo>
                    <a:pt x="2008" y="5817"/>
                  </a:lnTo>
                  <a:lnTo>
                    <a:pt x="1958" y="5773"/>
                  </a:lnTo>
                  <a:lnTo>
                    <a:pt x="1914" y="5723"/>
                  </a:lnTo>
                  <a:lnTo>
                    <a:pt x="1874" y="5665"/>
                  </a:lnTo>
                  <a:lnTo>
                    <a:pt x="1230" y="4547"/>
                  </a:lnTo>
                  <a:lnTo>
                    <a:pt x="1142" y="4579"/>
                  </a:lnTo>
                  <a:lnTo>
                    <a:pt x="1053" y="4599"/>
                  </a:lnTo>
                  <a:lnTo>
                    <a:pt x="963" y="4609"/>
                  </a:lnTo>
                  <a:lnTo>
                    <a:pt x="871" y="4611"/>
                  </a:lnTo>
                  <a:lnTo>
                    <a:pt x="782" y="4605"/>
                  </a:lnTo>
                  <a:lnTo>
                    <a:pt x="694" y="4589"/>
                  </a:lnTo>
                  <a:lnTo>
                    <a:pt x="607" y="4563"/>
                  </a:lnTo>
                  <a:lnTo>
                    <a:pt x="525" y="4531"/>
                  </a:lnTo>
                  <a:lnTo>
                    <a:pt x="444" y="4489"/>
                  </a:lnTo>
                  <a:lnTo>
                    <a:pt x="368" y="4440"/>
                  </a:lnTo>
                  <a:lnTo>
                    <a:pt x="296" y="4382"/>
                  </a:lnTo>
                  <a:lnTo>
                    <a:pt x="231" y="4316"/>
                  </a:lnTo>
                  <a:lnTo>
                    <a:pt x="173" y="4245"/>
                  </a:lnTo>
                  <a:lnTo>
                    <a:pt x="119" y="4163"/>
                  </a:lnTo>
                  <a:lnTo>
                    <a:pt x="76" y="4076"/>
                  </a:lnTo>
                  <a:lnTo>
                    <a:pt x="42" y="3986"/>
                  </a:lnTo>
                  <a:lnTo>
                    <a:pt x="18" y="3894"/>
                  </a:lnTo>
                  <a:lnTo>
                    <a:pt x="4" y="3803"/>
                  </a:lnTo>
                  <a:lnTo>
                    <a:pt x="0" y="3709"/>
                  </a:lnTo>
                  <a:lnTo>
                    <a:pt x="6" y="3618"/>
                  </a:lnTo>
                  <a:lnTo>
                    <a:pt x="20" y="3528"/>
                  </a:lnTo>
                  <a:lnTo>
                    <a:pt x="44" y="3439"/>
                  </a:lnTo>
                  <a:lnTo>
                    <a:pt x="78" y="3353"/>
                  </a:lnTo>
                  <a:lnTo>
                    <a:pt x="117" y="3270"/>
                  </a:lnTo>
                  <a:lnTo>
                    <a:pt x="167" y="3192"/>
                  </a:lnTo>
                  <a:lnTo>
                    <a:pt x="227" y="3120"/>
                  </a:lnTo>
                  <a:lnTo>
                    <a:pt x="292" y="3053"/>
                  </a:lnTo>
                  <a:lnTo>
                    <a:pt x="366" y="2991"/>
                  </a:lnTo>
                  <a:lnTo>
                    <a:pt x="448" y="2939"/>
                  </a:lnTo>
                  <a:lnTo>
                    <a:pt x="1536" y="2311"/>
                  </a:lnTo>
                  <a:lnTo>
                    <a:pt x="3209" y="178"/>
                  </a:lnTo>
                  <a:lnTo>
                    <a:pt x="3249" y="126"/>
                  </a:lnTo>
                  <a:lnTo>
                    <a:pt x="3297" y="82"/>
                  </a:lnTo>
                  <a:lnTo>
                    <a:pt x="3349" y="48"/>
                  </a:lnTo>
                  <a:lnTo>
                    <a:pt x="3406" y="22"/>
                  </a:lnTo>
                  <a:lnTo>
                    <a:pt x="3468" y="6"/>
                  </a:lnTo>
                  <a:lnTo>
                    <a:pt x="3534"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0" name="Freeform 28"/>
            <p:cNvSpPr/>
            <p:nvPr/>
          </p:nvSpPr>
          <p:spPr bwMode="auto">
            <a:xfrm>
              <a:off x="1089025" y="4419600"/>
              <a:ext cx="655638" cy="331788"/>
            </a:xfrm>
            <a:custGeom>
              <a:avLst/>
              <a:gdLst>
                <a:gd name="T0" fmla="*/ 701 w 828"/>
                <a:gd name="T1" fmla="*/ 0 h 417"/>
                <a:gd name="T2" fmla="*/ 732 w 828"/>
                <a:gd name="T3" fmla="*/ 4 h 417"/>
                <a:gd name="T4" fmla="*/ 764 w 828"/>
                <a:gd name="T5" fmla="*/ 15 h 417"/>
                <a:gd name="T6" fmla="*/ 790 w 828"/>
                <a:gd name="T7" fmla="*/ 35 h 417"/>
                <a:gd name="T8" fmla="*/ 810 w 828"/>
                <a:gd name="T9" fmla="*/ 63 h 417"/>
                <a:gd name="T10" fmla="*/ 824 w 828"/>
                <a:gd name="T11" fmla="*/ 95 h 417"/>
                <a:gd name="T12" fmla="*/ 828 w 828"/>
                <a:gd name="T13" fmla="*/ 127 h 417"/>
                <a:gd name="T14" fmla="*/ 824 w 828"/>
                <a:gd name="T15" fmla="*/ 161 h 417"/>
                <a:gd name="T16" fmla="*/ 812 w 828"/>
                <a:gd name="T17" fmla="*/ 191 h 417"/>
                <a:gd name="T18" fmla="*/ 792 w 828"/>
                <a:gd name="T19" fmla="*/ 216 h 417"/>
                <a:gd name="T20" fmla="*/ 764 w 828"/>
                <a:gd name="T21" fmla="*/ 238 h 417"/>
                <a:gd name="T22" fmla="*/ 541 w 828"/>
                <a:gd name="T23" fmla="*/ 366 h 417"/>
                <a:gd name="T24" fmla="*/ 486 w 828"/>
                <a:gd name="T25" fmla="*/ 394 h 417"/>
                <a:gd name="T26" fmla="*/ 426 w 828"/>
                <a:gd name="T27" fmla="*/ 409 h 417"/>
                <a:gd name="T28" fmla="*/ 368 w 828"/>
                <a:gd name="T29" fmla="*/ 417 h 417"/>
                <a:gd name="T30" fmla="*/ 309 w 828"/>
                <a:gd name="T31" fmla="*/ 415 h 417"/>
                <a:gd name="T32" fmla="*/ 251 w 828"/>
                <a:gd name="T33" fmla="*/ 403 h 417"/>
                <a:gd name="T34" fmla="*/ 195 w 828"/>
                <a:gd name="T35" fmla="*/ 384 h 417"/>
                <a:gd name="T36" fmla="*/ 141 w 828"/>
                <a:gd name="T37" fmla="*/ 356 h 417"/>
                <a:gd name="T38" fmla="*/ 94 w 828"/>
                <a:gd name="T39" fmla="*/ 320 h 417"/>
                <a:gd name="T40" fmla="*/ 52 w 828"/>
                <a:gd name="T41" fmla="*/ 276 h 417"/>
                <a:gd name="T42" fmla="*/ 16 w 828"/>
                <a:gd name="T43" fmla="*/ 226 h 417"/>
                <a:gd name="T44" fmla="*/ 4 w 828"/>
                <a:gd name="T45" fmla="*/ 195 h 417"/>
                <a:gd name="T46" fmla="*/ 0 w 828"/>
                <a:gd name="T47" fmla="*/ 161 h 417"/>
                <a:gd name="T48" fmla="*/ 4 w 828"/>
                <a:gd name="T49" fmla="*/ 129 h 417"/>
                <a:gd name="T50" fmla="*/ 16 w 828"/>
                <a:gd name="T51" fmla="*/ 97 h 417"/>
                <a:gd name="T52" fmla="*/ 36 w 828"/>
                <a:gd name="T53" fmla="*/ 71 h 417"/>
                <a:gd name="T54" fmla="*/ 64 w 828"/>
                <a:gd name="T55" fmla="*/ 51 h 417"/>
                <a:gd name="T56" fmla="*/ 96 w 828"/>
                <a:gd name="T57" fmla="*/ 37 h 417"/>
                <a:gd name="T58" fmla="*/ 129 w 828"/>
                <a:gd name="T59" fmla="*/ 33 h 417"/>
                <a:gd name="T60" fmla="*/ 161 w 828"/>
                <a:gd name="T61" fmla="*/ 37 h 417"/>
                <a:gd name="T62" fmla="*/ 191 w 828"/>
                <a:gd name="T63" fmla="*/ 49 h 417"/>
                <a:gd name="T64" fmla="*/ 217 w 828"/>
                <a:gd name="T65" fmla="*/ 69 h 417"/>
                <a:gd name="T66" fmla="*/ 239 w 828"/>
                <a:gd name="T67" fmla="*/ 97 h 417"/>
                <a:gd name="T68" fmla="*/ 261 w 828"/>
                <a:gd name="T69" fmla="*/ 125 h 417"/>
                <a:gd name="T70" fmla="*/ 287 w 828"/>
                <a:gd name="T71" fmla="*/ 145 h 417"/>
                <a:gd name="T72" fmla="*/ 317 w 828"/>
                <a:gd name="T73" fmla="*/ 157 h 417"/>
                <a:gd name="T74" fmla="*/ 348 w 828"/>
                <a:gd name="T75" fmla="*/ 161 h 417"/>
                <a:gd name="T76" fmla="*/ 382 w 828"/>
                <a:gd name="T77" fmla="*/ 157 h 417"/>
                <a:gd name="T78" fmla="*/ 414 w 828"/>
                <a:gd name="T79" fmla="*/ 145 h 417"/>
                <a:gd name="T80" fmla="*/ 635 w 828"/>
                <a:gd name="T81" fmla="*/ 15 h 417"/>
                <a:gd name="T82" fmla="*/ 667 w 828"/>
                <a:gd name="T83" fmla="*/ 4 h 417"/>
                <a:gd name="T84" fmla="*/ 701 w 828"/>
                <a:gd name="T85"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27" h="417">
                  <a:moveTo>
                    <a:pt x="701" y="0"/>
                  </a:moveTo>
                  <a:lnTo>
                    <a:pt x="732" y="4"/>
                  </a:lnTo>
                  <a:lnTo>
                    <a:pt x="764" y="15"/>
                  </a:lnTo>
                  <a:lnTo>
                    <a:pt x="790" y="35"/>
                  </a:lnTo>
                  <a:lnTo>
                    <a:pt x="810" y="63"/>
                  </a:lnTo>
                  <a:lnTo>
                    <a:pt x="824" y="95"/>
                  </a:lnTo>
                  <a:lnTo>
                    <a:pt x="828" y="127"/>
                  </a:lnTo>
                  <a:lnTo>
                    <a:pt x="824" y="161"/>
                  </a:lnTo>
                  <a:lnTo>
                    <a:pt x="812" y="191"/>
                  </a:lnTo>
                  <a:lnTo>
                    <a:pt x="792" y="216"/>
                  </a:lnTo>
                  <a:lnTo>
                    <a:pt x="764" y="238"/>
                  </a:lnTo>
                  <a:lnTo>
                    <a:pt x="541" y="366"/>
                  </a:lnTo>
                  <a:lnTo>
                    <a:pt x="486" y="394"/>
                  </a:lnTo>
                  <a:lnTo>
                    <a:pt x="426" y="409"/>
                  </a:lnTo>
                  <a:lnTo>
                    <a:pt x="368" y="417"/>
                  </a:lnTo>
                  <a:lnTo>
                    <a:pt x="309" y="415"/>
                  </a:lnTo>
                  <a:lnTo>
                    <a:pt x="251" y="403"/>
                  </a:lnTo>
                  <a:lnTo>
                    <a:pt x="195" y="384"/>
                  </a:lnTo>
                  <a:lnTo>
                    <a:pt x="141" y="356"/>
                  </a:lnTo>
                  <a:lnTo>
                    <a:pt x="94" y="320"/>
                  </a:lnTo>
                  <a:lnTo>
                    <a:pt x="52" y="276"/>
                  </a:lnTo>
                  <a:lnTo>
                    <a:pt x="16" y="226"/>
                  </a:lnTo>
                  <a:lnTo>
                    <a:pt x="4" y="195"/>
                  </a:lnTo>
                  <a:lnTo>
                    <a:pt x="0" y="161"/>
                  </a:lnTo>
                  <a:lnTo>
                    <a:pt x="4" y="129"/>
                  </a:lnTo>
                  <a:lnTo>
                    <a:pt x="16" y="97"/>
                  </a:lnTo>
                  <a:lnTo>
                    <a:pt x="36" y="71"/>
                  </a:lnTo>
                  <a:lnTo>
                    <a:pt x="64" y="51"/>
                  </a:lnTo>
                  <a:lnTo>
                    <a:pt x="96" y="37"/>
                  </a:lnTo>
                  <a:lnTo>
                    <a:pt x="129" y="33"/>
                  </a:lnTo>
                  <a:lnTo>
                    <a:pt x="161" y="37"/>
                  </a:lnTo>
                  <a:lnTo>
                    <a:pt x="191" y="49"/>
                  </a:lnTo>
                  <a:lnTo>
                    <a:pt x="217" y="69"/>
                  </a:lnTo>
                  <a:lnTo>
                    <a:pt x="239" y="97"/>
                  </a:lnTo>
                  <a:lnTo>
                    <a:pt x="261" y="125"/>
                  </a:lnTo>
                  <a:lnTo>
                    <a:pt x="287" y="145"/>
                  </a:lnTo>
                  <a:lnTo>
                    <a:pt x="317" y="157"/>
                  </a:lnTo>
                  <a:lnTo>
                    <a:pt x="348" y="161"/>
                  </a:lnTo>
                  <a:lnTo>
                    <a:pt x="382" y="157"/>
                  </a:lnTo>
                  <a:lnTo>
                    <a:pt x="414" y="145"/>
                  </a:lnTo>
                  <a:lnTo>
                    <a:pt x="635" y="15"/>
                  </a:lnTo>
                  <a:lnTo>
                    <a:pt x="667" y="4"/>
                  </a:lnTo>
                  <a:lnTo>
                    <a:pt x="701"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1" name="Freeform 29"/>
            <p:cNvSpPr/>
            <p:nvPr/>
          </p:nvSpPr>
          <p:spPr bwMode="auto">
            <a:xfrm>
              <a:off x="5091113" y="1703388"/>
              <a:ext cx="769938" cy="517525"/>
            </a:xfrm>
            <a:custGeom>
              <a:avLst/>
              <a:gdLst>
                <a:gd name="T0" fmla="*/ 846 w 971"/>
                <a:gd name="T1" fmla="*/ 0 h 653"/>
                <a:gd name="T2" fmla="*/ 878 w 971"/>
                <a:gd name="T3" fmla="*/ 4 h 653"/>
                <a:gd name="T4" fmla="*/ 907 w 971"/>
                <a:gd name="T5" fmla="*/ 18 h 653"/>
                <a:gd name="T6" fmla="*/ 933 w 971"/>
                <a:gd name="T7" fmla="*/ 38 h 653"/>
                <a:gd name="T8" fmla="*/ 955 w 971"/>
                <a:gd name="T9" fmla="*/ 66 h 653"/>
                <a:gd name="T10" fmla="*/ 967 w 971"/>
                <a:gd name="T11" fmla="*/ 98 h 653"/>
                <a:gd name="T12" fmla="*/ 971 w 971"/>
                <a:gd name="T13" fmla="*/ 131 h 653"/>
                <a:gd name="T14" fmla="*/ 965 w 971"/>
                <a:gd name="T15" fmla="*/ 163 h 653"/>
                <a:gd name="T16" fmla="*/ 953 w 971"/>
                <a:gd name="T17" fmla="*/ 193 h 653"/>
                <a:gd name="T18" fmla="*/ 933 w 971"/>
                <a:gd name="T19" fmla="*/ 219 h 653"/>
                <a:gd name="T20" fmla="*/ 905 w 971"/>
                <a:gd name="T21" fmla="*/ 241 h 653"/>
                <a:gd name="T22" fmla="*/ 191 w 971"/>
                <a:gd name="T23" fmla="*/ 637 h 653"/>
                <a:gd name="T24" fmla="*/ 159 w 971"/>
                <a:gd name="T25" fmla="*/ 651 h 653"/>
                <a:gd name="T26" fmla="*/ 125 w 971"/>
                <a:gd name="T27" fmla="*/ 653 h 653"/>
                <a:gd name="T28" fmla="*/ 94 w 971"/>
                <a:gd name="T29" fmla="*/ 649 h 653"/>
                <a:gd name="T30" fmla="*/ 64 w 971"/>
                <a:gd name="T31" fmla="*/ 635 h 653"/>
                <a:gd name="T32" fmla="*/ 38 w 971"/>
                <a:gd name="T33" fmla="*/ 615 h 653"/>
                <a:gd name="T34" fmla="*/ 16 w 971"/>
                <a:gd name="T35" fmla="*/ 587 h 653"/>
                <a:gd name="T36" fmla="*/ 4 w 971"/>
                <a:gd name="T37" fmla="*/ 555 h 653"/>
                <a:gd name="T38" fmla="*/ 0 w 971"/>
                <a:gd name="T39" fmla="*/ 523 h 653"/>
                <a:gd name="T40" fmla="*/ 6 w 971"/>
                <a:gd name="T41" fmla="*/ 490 h 653"/>
                <a:gd name="T42" fmla="*/ 18 w 971"/>
                <a:gd name="T43" fmla="*/ 460 h 653"/>
                <a:gd name="T44" fmla="*/ 38 w 971"/>
                <a:gd name="T45" fmla="*/ 434 h 653"/>
                <a:gd name="T46" fmla="*/ 66 w 971"/>
                <a:gd name="T47" fmla="*/ 414 h 653"/>
                <a:gd name="T48" fmla="*/ 780 w 971"/>
                <a:gd name="T49" fmla="*/ 16 h 653"/>
                <a:gd name="T50" fmla="*/ 812 w 971"/>
                <a:gd name="T51" fmla="*/ 4 h 653"/>
                <a:gd name="T52" fmla="*/ 846 w 971"/>
                <a:gd name="T53" fmla="*/ 0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71" h="653">
                  <a:moveTo>
                    <a:pt x="846" y="0"/>
                  </a:moveTo>
                  <a:lnTo>
                    <a:pt x="878" y="4"/>
                  </a:lnTo>
                  <a:lnTo>
                    <a:pt x="907" y="18"/>
                  </a:lnTo>
                  <a:lnTo>
                    <a:pt x="933" y="38"/>
                  </a:lnTo>
                  <a:lnTo>
                    <a:pt x="955" y="66"/>
                  </a:lnTo>
                  <a:lnTo>
                    <a:pt x="967" y="98"/>
                  </a:lnTo>
                  <a:lnTo>
                    <a:pt x="971" y="131"/>
                  </a:lnTo>
                  <a:lnTo>
                    <a:pt x="965" y="163"/>
                  </a:lnTo>
                  <a:lnTo>
                    <a:pt x="953" y="193"/>
                  </a:lnTo>
                  <a:lnTo>
                    <a:pt x="933" y="219"/>
                  </a:lnTo>
                  <a:lnTo>
                    <a:pt x="905" y="241"/>
                  </a:lnTo>
                  <a:lnTo>
                    <a:pt x="191" y="637"/>
                  </a:lnTo>
                  <a:lnTo>
                    <a:pt x="159" y="651"/>
                  </a:lnTo>
                  <a:lnTo>
                    <a:pt x="125" y="653"/>
                  </a:lnTo>
                  <a:lnTo>
                    <a:pt x="94" y="649"/>
                  </a:lnTo>
                  <a:lnTo>
                    <a:pt x="64" y="635"/>
                  </a:lnTo>
                  <a:lnTo>
                    <a:pt x="38" y="615"/>
                  </a:lnTo>
                  <a:lnTo>
                    <a:pt x="16" y="587"/>
                  </a:lnTo>
                  <a:lnTo>
                    <a:pt x="4" y="555"/>
                  </a:lnTo>
                  <a:lnTo>
                    <a:pt x="0" y="523"/>
                  </a:lnTo>
                  <a:lnTo>
                    <a:pt x="6" y="490"/>
                  </a:lnTo>
                  <a:lnTo>
                    <a:pt x="18" y="460"/>
                  </a:lnTo>
                  <a:lnTo>
                    <a:pt x="38" y="434"/>
                  </a:lnTo>
                  <a:lnTo>
                    <a:pt x="66" y="414"/>
                  </a:lnTo>
                  <a:lnTo>
                    <a:pt x="780" y="16"/>
                  </a:lnTo>
                  <a:lnTo>
                    <a:pt x="812" y="4"/>
                  </a:lnTo>
                  <a:lnTo>
                    <a:pt x="846"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2" name="Freeform 30"/>
            <p:cNvSpPr/>
            <p:nvPr/>
          </p:nvSpPr>
          <p:spPr bwMode="auto">
            <a:xfrm>
              <a:off x="5129213" y="2659063"/>
              <a:ext cx="595313" cy="309563"/>
            </a:xfrm>
            <a:custGeom>
              <a:avLst/>
              <a:gdLst>
                <a:gd name="T0" fmla="*/ 127 w 750"/>
                <a:gd name="T1" fmla="*/ 0 h 390"/>
                <a:gd name="T2" fmla="*/ 161 w 750"/>
                <a:gd name="T3" fmla="*/ 4 h 390"/>
                <a:gd name="T4" fmla="*/ 654 w 750"/>
                <a:gd name="T5" fmla="*/ 137 h 390"/>
                <a:gd name="T6" fmla="*/ 686 w 750"/>
                <a:gd name="T7" fmla="*/ 151 h 390"/>
                <a:gd name="T8" fmla="*/ 714 w 750"/>
                <a:gd name="T9" fmla="*/ 171 h 390"/>
                <a:gd name="T10" fmla="*/ 734 w 750"/>
                <a:gd name="T11" fmla="*/ 197 h 390"/>
                <a:gd name="T12" fmla="*/ 746 w 750"/>
                <a:gd name="T13" fmla="*/ 227 h 390"/>
                <a:gd name="T14" fmla="*/ 750 w 750"/>
                <a:gd name="T15" fmla="*/ 261 h 390"/>
                <a:gd name="T16" fmla="*/ 746 w 750"/>
                <a:gd name="T17" fmla="*/ 294 h 390"/>
                <a:gd name="T18" fmla="*/ 732 w 750"/>
                <a:gd name="T19" fmla="*/ 326 h 390"/>
                <a:gd name="T20" fmla="*/ 712 w 750"/>
                <a:gd name="T21" fmla="*/ 352 h 390"/>
                <a:gd name="T22" fmla="*/ 686 w 750"/>
                <a:gd name="T23" fmla="*/ 372 h 390"/>
                <a:gd name="T24" fmla="*/ 656 w 750"/>
                <a:gd name="T25" fmla="*/ 384 h 390"/>
                <a:gd name="T26" fmla="*/ 623 w 750"/>
                <a:gd name="T27" fmla="*/ 390 h 390"/>
                <a:gd name="T28" fmla="*/ 589 w 750"/>
                <a:gd name="T29" fmla="*/ 384 h 390"/>
                <a:gd name="T30" fmla="*/ 93 w 750"/>
                <a:gd name="T31" fmla="*/ 253 h 390"/>
                <a:gd name="T32" fmla="*/ 61 w 750"/>
                <a:gd name="T33" fmla="*/ 239 h 390"/>
                <a:gd name="T34" fmla="*/ 36 w 750"/>
                <a:gd name="T35" fmla="*/ 219 h 390"/>
                <a:gd name="T36" fmla="*/ 16 w 750"/>
                <a:gd name="T37" fmla="*/ 193 h 390"/>
                <a:gd name="T38" fmla="*/ 4 w 750"/>
                <a:gd name="T39" fmla="*/ 161 h 390"/>
                <a:gd name="T40" fmla="*/ 0 w 750"/>
                <a:gd name="T41" fmla="*/ 129 h 390"/>
                <a:gd name="T42" fmla="*/ 4 w 750"/>
                <a:gd name="T43" fmla="*/ 95 h 390"/>
                <a:gd name="T44" fmla="*/ 16 w 750"/>
                <a:gd name="T45" fmla="*/ 64 h 390"/>
                <a:gd name="T46" fmla="*/ 38 w 750"/>
                <a:gd name="T47" fmla="*/ 38 h 390"/>
                <a:gd name="T48" fmla="*/ 63 w 750"/>
                <a:gd name="T49" fmla="*/ 18 h 390"/>
                <a:gd name="T50" fmla="*/ 93 w 750"/>
                <a:gd name="T51" fmla="*/ 4 h 390"/>
                <a:gd name="T52" fmla="*/ 127 w 750"/>
                <a:gd name="T53"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50" h="390">
                  <a:moveTo>
                    <a:pt x="127" y="0"/>
                  </a:moveTo>
                  <a:lnTo>
                    <a:pt x="161" y="4"/>
                  </a:lnTo>
                  <a:lnTo>
                    <a:pt x="654" y="137"/>
                  </a:lnTo>
                  <a:lnTo>
                    <a:pt x="686" y="151"/>
                  </a:lnTo>
                  <a:lnTo>
                    <a:pt x="714" y="171"/>
                  </a:lnTo>
                  <a:lnTo>
                    <a:pt x="734" y="197"/>
                  </a:lnTo>
                  <a:lnTo>
                    <a:pt x="746" y="227"/>
                  </a:lnTo>
                  <a:lnTo>
                    <a:pt x="750" y="261"/>
                  </a:lnTo>
                  <a:lnTo>
                    <a:pt x="746" y="294"/>
                  </a:lnTo>
                  <a:lnTo>
                    <a:pt x="732" y="326"/>
                  </a:lnTo>
                  <a:lnTo>
                    <a:pt x="712" y="352"/>
                  </a:lnTo>
                  <a:lnTo>
                    <a:pt x="686" y="372"/>
                  </a:lnTo>
                  <a:lnTo>
                    <a:pt x="656" y="384"/>
                  </a:lnTo>
                  <a:lnTo>
                    <a:pt x="623" y="390"/>
                  </a:lnTo>
                  <a:lnTo>
                    <a:pt x="589" y="384"/>
                  </a:lnTo>
                  <a:lnTo>
                    <a:pt x="93" y="253"/>
                  </a:lnTo>
                  <a:lnTo>
                    <a:pt x="61" y="239"/>
                  </a:lnTo>
                  <a:lnTo>
                    <a:pt x="36" y="219"/>
                  </a:lnTo>
                  <a:lnTo>
                    <a:pt x="16" y="193"/>
                  </a:lnTo>
                  <a:lnTo>
                    <a:pt x="4" y="161"/>
                  </a:lnTo>
                  <a:lnTo>
                    <a:pt x="0" y="129"/>
                  </a:lnTo>
                  <a:lnTo>
                    <a:pt x="4" y="95"/>
                  </a:lnTo>
                  <a:lnTo>
                    <a:pt x="16" y="64"/>
                  </a:lnTo>
                  <a:lnTo>
                    <a:pt x="38" y="38"/>
                  </a:lnTo>
                  <a:lnTo>
                    <a:pt x="63" y="18"/>
                  </a:lnTo>
                  <a:lnTo>
                    <a:pt x="93" y="4"/>
                  </a:lnTo>
                  <a:lnTo>
                    <a:pt x="127"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3" name="Freeform 31"/>
            <p:cNvSpPr/>
            <p:nvPr/>
          </p:nvSpPr>
          <p:spPr bwMode="auto">
            <a:xfrm>
              <a:off x="4552950" y="1270000"/>
              <a:ext cx="309563" cy="596900"/>
            </a:xfrm>
            <a:custGeom>
              <a:avLst/>
              <a:gdLst>
                <a:gd name="T0" fmla="*/ 260 w 390"/>
                <a:gd name="T1" fmla="*/ 0 h 752"/>
                <a:gd name="T2" fmla="*/ 294 w 390"/>
                <a:gd name="T3" fmla="*/ 6 h 752"/>
                <a:gd name="T4" fmla="*/ 326 w 390"/>
                <a:gd name="T5" fmla="*/ 18 h 752"/>
                <a:gd name="T6" fmla="*/ 352 w 390"/>
                <a:gd name="T7" fmla="*/ 38 h 752"/>
                <a:gd name="T8" fmla="*/ 372 w 390"/>
                <a:gd name="T9" fmla="*/ 66 h 752"/>
                <a:gd name="T10" fmla="*/ 386 w 390"/>
                <a:gd name="T11" fmla="*/ 95 h 752"/>
                <a:gd name="T12" fmla="*/ 390 w 390"/>
                <a:gd name="T13" fmla="*/ 127 h 752"/>
                <a:gd name="T14" fmla="*/ 386 w 390"/>
                <a:gd name="T15" fmla="*/ 161 h 752"/>
                <a:gd name="T16" fmla="*/ 252 w 390"/>
                <a:gd name="T17" fmla="*/ 657 h 752"/>
                <a:gd name="T18" fmla="*/ 238 w 390"/>
                <a:gd name="T19" fmla="*/ 688 h 752"/>
                <a:gd name="T20" fmla="*/ 218 w 390"/>
                <a:gd name="T21" fmla="*/ 714 h 752"/>
                <a:gd name="T22" fmla="*/ 193 w 390"/>
                <a:gd name="T23" fmla="*/ 734 h 752"/>
                <a:gd name="T24" fmla="*/ 163 w 390"/>
                <a:gd name="T25" fmla="*/ 748 h 752"/>
                <a:gd name="T26" fmla="*/ 129 w 390"/>
                <a:gd name="T27" fmla="*/ 752 h 752"/>
                <a:gd name="T28" fmla="*/ 95 w 390"/>
                <a:gd name="T29" fmla="*/ 748 h 752"/>
                <a:gd name="T30" fmla="*/ 63 w 390"/>
                <a:gd name="T31" fmla="*/ 734 h 752"/>
                <a:gd name="T32" fmla="*/ 37 w 390"/>
                <a:gd name="T33" fmla="*/ 714 h 752"/>
                <a:gd name="T34" fmla="*/ 17 w 390"/>
                <a:gd name="T35" fmla="*/ 688 h 752"/>
                <a:gd name="T36" fmla="*/ 6 w 390"/>
                <a:gd name="T37" fmla="*/ 659 h 752"/>
                <a:gd name="T38" fmla="*/ 0 w 390"/>
                <a:gd name="T39" fmla="*/ 625 h 752"/>
                <a:gd name="T40" fmla="*/ 6 w 390"/>
                <a:gd name="T41" fmla="*/ 591 h 752"/>
                <a:gd name="T42" fmla="*/ 137 w 390"/>
                <a:gd name="T43" fmla="*/ 95 h 752"/>
                <a:gd name="T44" fmla="*/ 151 w 390"/>
                <a:gd name="T45" fmla="*/ 64 h 752"/>
                <a:gd name="T46" fmla="*/ 171 w 390"/>
                <a:gd name="T47" fmla="*/ 38 h 752"/>
                <a:gd name="T48" fmla="*/ 197 w 390"/>
                <a:gd name="T49" fmla="*/ 18 h 752"/>
                <a:gd name="T50" fmla="*/ 226 w 390"/>
                <a:gd name="T51" fmla="*/ 6 h 752"/>
                <a:gd name="T52" fmla="*/ 260 w 390"/>
                <a:gd name="T53" fmla="*/ 0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90" h="752">
                  <a:moveTo>
                    <a:pt x="260" y="0"/>
                  </a:moveTo>
                  <a:lnTo>
                    <a:pt x="294" y="6"/>
                  </a:lnTo>
                  <a:lnTo>
                    <a:pt x="326" y="18"/>
                  </a:lnTo>
                  <a:lnTo>
                    <a:pt x="352" y="38"/>
                  </a:lnTo>
                  <a:lnTo>
                    <a:pt x="372" y="66"/>
                  </a:lnTo>
                  <a:lnTo>
                    <a:pt x="386" y="95"/>
                  </a:lnTo>
                  <a:lnTo>
                    <a:pt x="390" y="127"/>
                  </a:lnTo>
                  <a:lnTo>
                    <a:pt x="386" y="161"/>
                  </a:lnTo>
                  <a:lnTo>
                    <a:pt x="252" y="657"/>
                  </a:lnTo>
                  <a:lnTo>
                    <a:pt x="238" y="688"/>
                  </a:lnTo>
                  <a:lnTo>
                    <a:pt x="218" y="714"/>
                  </a:lnTo>
                  <a:lnTo>
                    <a:pt x="193" y="734"/>
                  </a:lnTo>
                  <a:lnTo>
                    <a:pt x="163" y="748"/>
                  </a:lnTo>
                  <a:lnTo>
                    <a:pt x="129" y="752"/>
                  </a:lnTo>
                  <a:lnTo>
                    <a:pt x="95" y="748"/>
                  </a:lnTo>
                  <a:lnTo>
                    <a:pt x="63" y="734"/>
                  </a:lnTo>
                  <a:lnTo>
                    <a:pt x="37" y="714"/>
                  </a:lnTo>
                  <a:lnTo>
                    <a:pt x="17" y="688"/>
                  </a:lnTo>
                  <a:lnTo>
                    <a:pt x="6" y="659"/>
                  </a:lnTo>
                  <a:lnTo>
                    <a:pt x="0" y="625"/>
                  </a:lnTo>
                  <a:lnTo>
                    <a:pt x="6" y="591"/>
                  </a:lnTo>
                  <a:lnTo>
                    <a:pt x="137" y="95"/>
                  </a:lnTo>
                  <a:lnTo>
                    <a:pt x="151" y="64"/>
                  </a:lnTo>
                  <a:lnTo>
                    <a:pt x="171" y="38"/>
                  </a:lnTo>
                  <a:lnTo>
                    <a:pt x="197" y="18"/>
                  </a:lnTo>
                  <a:lnTo>
                    <a:pt x="226" y="6"/>
                  </a:lnTo>
                  <a:lnTo>
                    <a:pt x="260"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44" name="Группа 77"/>
          <p:cNvGrpSpPr/>
          <p:nvPr userDrawn="1"/>
        </p:nvGrpSpPr>
        <p:grpSpPr>
          <a:xfrm>
            <a:off x="2952540" y="3863911"/>
            <a:ext cx="469967" cy="469680"/>
            <a:chOff x="1460501" y="357188"/>
            <a:chExt cx="5207000" cy="5203825"/>
          </a:xfrm>
          <a:solidFill>
            <a:schemeClr val="accent1"/>
          </a:solidFill>
        </p:grpSpPr>
        <p:sp>
          <p:nvSpPr>
            <p:cNvPr id="45" name="Freeform 36"/>
            <p:cNvSpPr/>
            <p:nvPr/>
          </p:nvSpPr>
          <p:spPr bwMode="auto">
            <a:xfrm>
              <a:off x="4275138" y="1681163"/>
              <a:ext cx="204788" cy="204788"/>
            </a:xfrm>
            <a:custGeom>
              <a:avLst/>
              <a:gdLst>
                <a:gd name="T0" fmla="*/ 128 w 258"/>
                <a:gd name="T1" fmla="*/ 0 h 258"/>
                <a:gd name="T2" fmla="*/ 162 w 258"/>
                <a:gd name="T3" fmla="*/ 6 h 258"/>
                <a:gd name="T4" fmla="*/ 192 w 258"/>
                <a:gd name="T5" fmla="*/ 18 h 258"/>
                <a:gd name="T6" fmla="*/ 220 w 258"/>
                <a:gd name="T7" fmla="*/ 38 h 258"/>
                <a:gd name="T8" fmla="*/ 240 w 258"/>
                <a:gd name="T9" fmla="*/ 66 h 258"/>
                <a:gd name="T10" fmla="*/ 252 w 258"/>
                <a:gd name="T11" fmla="*/ 96 h 258"/>
                <a:gd name="T12" fmla="*/ 258 w 258"/>
                <a:gd name="T13" fmla="*/ 130 h 258"/>
                <a:gd name="T14" fmla="*/ 252 w 258"/>
                <a:gd name="T15" fmla="*/ 162 h 258"/>
                <a:gd name="T16" fmla="*/ 240 w 258"/>
                <a:gd name="T17" fmla="*/ 192 h 258"/>
                <a:gd name="T18" fmla="*/ 220 w 258"/>
                <a:gd name="T19" fmla="*/ 220 h 258"/>
                <a:gd name="T20" fmla="*/ 192 w 258"/>
                <a:gd name="T21" fmla="*/ 242 h 258"/>
                <a:gd name="T22" fmla="*/ 162 w 258"/>
                <a:gd name="T23" fmla="*/ 254 h 258"/>
                <a:gd name="T24" fmla="*/ 128 w 258"/>
                <a:gd name="T25" fmla="*/ 258 h 258"/>
                <a:gd name="T26" fmla="*/ 96 w 258"/>
                <a:gd name="T27" fmla="*/ 254 h 258"/>
                <a:gd name="T28" fmla="*/ 66 w 258"/>
                <a:gd name="T29" fmla="*/ 242 h 258"/>
                <a:gd name="T30" fmla="*/ 38 w 258"/>
                <a:gd name="T31" fmla="*/ 220 h 258"/>
                <a:gd name="T32" fmla="*/ 18 w 258"/>
                <a:gd name="T33" fmla="*/ 192 h 258"/>
                <a:gd name="T34" fmla="*/ 4 w 258"/>
                <a:gd name="T35" fmla="*/ 162 h 258"/>
                <a:gd name="T36" fmla="*/ 0 w 258"/>
                <a:gd name="T37" fmla="*/ 130 h 258"/>
                <a:gd name="T38" fmla="*/ 4 w 258"/>
                <a:gd name="T39" fmla="*/ 96 h 258"/>
                <a:gd name="T40" fmla="*/ 18 w 258"/>
                <a:gd name="T41" fmla="*/ 66 h 258"/>
                <a:gd name="T42" fmla="*/ 38 w 258"/>
                <a:gd name="T43" fmla="*/ 38 h 258"/>
                <a:gd name="T44" fmla="*/ 66 w 258"/>
                <a:gd name="T45" fmla="*/ 18 h 258"/>
                <a:gd name="T46" fmla="*/ 96 w 258"/>
                <a:gd name="T47" fmla="*/ 6 h 258"/>
                <a:gd name="T48" fmla="*/ 128 w 258"/>
                <a:gd name="T4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8" h="258">
                  <a:moveTo>
                    <a:pt x="128" y="0"/>
                  </a:moveTo>
                  <a:lnTo>
                    <a:pt x="162" y="6"/>
                  </a:lnTo>
                  <a:lnTo>
                    <a:pt x="192" y="18"/>
                  </a:lnTo>
                  <a:lnTo>
                    <a:pt x="220" y="38"/>
                  </a:lnTo>
                  <a:lnTo>
                    <a:pt x="240" y="66"/>
                  </a:lnTo>
                  <a:lnTo>
                    <a:pt x="252" y="96"/>
                  </a:lnTo>
                  <a:lnTo>
                    <a:pt x="258" y="130"/>
                  </a:lnTo>
                  <a:lnTo>
                    <a:pt x="252" y="162"/>
                  </a:lnTo>
                  <a:lnTo>
                    <a:pt x="240" y="192"/>
                  </a:lnTo>
                  <a:lnTo>
                    <a:pt x="220" y="220"/>
                  </a:lnTo>
                  <a:lnTo>
                    <a:pt x="192" y="242"/>
                  </a:lnTo>
                  <a:lnTo>
                    <a:pt x="162" y="254"/>
                  </a:lnTo>
                  <a:lnTo>
                    <a:pt x="128" y="258"/>
                  </a:lnTo>
                  <a:lnTo>
                    <a:pt x="96" y="254"/>
                  </a:lnTo>
                  <a:lnTo>
                    <a:pt x="66" y="242"/>
                  </a:lnTo>
                  <a:lnTo>
                    <a:pt x="38" y="220"/>
                  </a:lnTo>
                  <a:lnTo>
                    <a:pt x="18" y="192"/>
                  </a:lnTo>
                  <a:lnTo>
                    <a:pt x="4" y="162"/>
                  </a:lnTo>
                  <a:lnTo>
                    <a:pt x="0" y="130"/>
                  </a:lnTo>
                  <a:lnTo>
                    <a:pt x="4" y="96"/>
                  </a:lnTo>
                  <a:lnTo>
                    <a:pt x="18" y="66"/>
                  </a:lnTo>
                  <a:lnTo>
                    <a:pt x="38" y="38"/>
                  </a:lnTo>
                  <a:lnTo>
                    <a:pt x="66" y="18"/>
                  </a:lnTo>
                  <a:lnTo>
                    <a:pt x="96" y="6"/>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6" name="Freeform 37"/>
            <p:cNvSpPr/>
            <p:nvPr/>
          </p:nvSpPr>
          <p:spPr bwMode="auto">
            <a:xfrm>
              <a:off x="3565526" y="1981201"/>
              <a:ext cx="636588" cy="754063"/>
            </a:xfrm>
            <a:custGeom>
              <a:avLst/>
              <a:gdLst>
                <a:gd name="T0" fmla="*/ 664 w 802"/>
                <a:gd name="T1" fmla="*/ 0 h 951"/>
                <a:gd name="T2" fmla="*/ 696 w 802"/>
                <a:gd name="T3" fmla="*/ 2 h 951"/>
                <a:gd name="T4" fmla="*/ 728 w 802"/>
                <a:gd name="T5" fmla="*/ 12 h 951"/>
                <a:gd name="T6" fmla="*/ 758 w 802"/>
                <a:gd name="T7" fmla="*/ 30 h 951"/>
                <a:gd name="T8" fmla="*/ 780 w 802"/>
                <a:gd name="T9" fmla="*/ 56 h 951"/>
                <a:gd name="T10" fmla="*/ 794 w 802"/>
                <a:gd name="T11" fmla="*/ 86 h 951"/>
                <a:gd name="T12" fmla="*/ 802 w 802"/>
                <a:gd name="T13" fmla="*/ 118 h 951"/>
                <a:gd name="T14" fmla="*/ 800 w 802"/>
                <a:gd name="T15" fmla="*/ 152 h 951"/>
                <a:gd name="T16" fmla="*/ 790 w 802"/>
                <a:gd name="T17" fmla="*/ 182 h 951"/>
                <a:gd name="T18" fmla="*/ 770 w 802"/>
                <a:gd name="T19" fmla="*/ 211 h 951"/>
                <a:gd name="T20" fmla="*/ 740 w 802"/>
                <a:gd name="T21" fmla="*/ 247 h 951"/>
                <a:gd name="T22" fmla="*/ 702 w 802"/>
                <a:gd name="T23" fmla="*/ 291 h 951"/>
                <a:gd name="T24" fmla="*/ 662 w 802"/>
                <a:gd name="T25" fmla="*/ 341 h 951"/>
                <a:gd name="T26" fmla="*/ 616 w 802"/>
                <a:gd name="T27" fmla="*/ 395 h 951"/>
                <a:gd name="T28" fmla="*/ 568 w 802"/>
                <a:gd name="T29" fmla="*/ 455 h 951"/>
                <a:gd name="T30" fmla="*/ 518 w 802"/>
                <a:gd name="T31" fmla="*/ 516 h 951"/>
                <a:gd name="T32" fmla="*/ 466 w 802"/>
                <a:gd name="T33" fmla="*/ 580 h 951"/>
                <a:gd name="T34" fmla="*/ 417 w 802"/>
                <a:gd name="T35" fmla="*/ 644 h 951"/>
                <a:gd name="T36" fmla="*/ 367 w 802"/>
                <a:gd name="T37" fmla="*/ 710 h 951"/>
                <a:gd name="T38" fmla="*/ 319 w 802"/>
                <a:gd name="T39" fmla="*/ 774 h 951"/>
                <a:gd name="T40" fmla="*/ 275 w 802"/>
                <a:gd name="T41" fmla="*/ 835 h 951"/>
                <a:gd name="T42" fmla="*/ 235 w 802"/>
                <a:gd name="T43" fmla="*/ 893 h 951"/>
                <a:gd name="T44" fmla="*/ 213 w 802"/>
                <a:gd name="T45" fmla="*/ 919 h 951"/>
                <a:gd name="T46" fmla="*/ 185 w 802"/>
                <a:gd name="T47" fmla="*/ 939 h 951"/>
                <a:gd name="T48" fmla="*/ 155 w 802"/>
                <a:gd name="T49" fmla="*/ 949 h 951"/>
                <a:gd name="T50" fmla="*/ 121 w 802"/>
                <a:gd name="T51" fmla="*/ 951 h 951"/>
                <a:gd name="T52" fmla="*/ 89 w 802"/>
                <a:gd name="T53" fmla="*/ 947 h 951"/>
                <a:gd name="T54" fmla="*/ 58 w 802"/>
                <a:gd name="T55" fmla="*/ 931 h 951"/>
                <a:gd name="T56" fmla="*/ 32 w 802"/>
                <a:gd name="T57" fmla="*/ 909 h 951"/>
                <a:gd name="T58" fmla="*/ 14 w 802"/>
                <a:gd name="T59" fmla="*/ 881 h 951"/>
                <a:gd name="T60" fmla="*/ 4 w 802"/>
                <a:gd name="T61" fmla="*/ 849 h 951"/>
                <a:gd name="T62" fmla="*/ 0 w 802"/>
                <a:gd name="T63" fmla="*/ 817 h 951"/>
                <a:gd name="T64" fmla="*/ 6 w 802"/>
                <a:gd name="T65" fmla="*/ 786 h 951"/>
                <a:gd name="T66" fmla="*/ 22 w 802"/>
                <a:gd name="T67" fmla="*/ 754 h 951"/>
                <a:gd name="T68" fmla="*/ 70 w 802"/>
                <a:gd name="T69" fmla="*/ 682 h 951"/>
                <a:gd name="T70" fmla="*/ 123 w 802"/>
                <a:gd name="T71" fmla="*/ 606 h 951"/>
                <a:gd name="T72" fmla="*/ 181 w 802"/>
                <a:gd name="T73" fmla="*/ 530 h 951"/>
                <a:gd name="T74" fmla="*/ 241 w 802"/>
                <a:gd name="T75" fmla="*/ 451 h 951"/>
                <a:gd name="T76" fmla="*/ 303 w 802"/>
                <a:gd name="T77" fmla="*/ 375 h 951"/>
                <a:gd name="T78" fmla="*/ 363 w 802"/>
                <a:gd name="T79" fmla="*/ 299 h 951"/>
                <a:gd name="T80" fmla="*/ 423 w 802"/>
                <a:gd name="T81" fmla="*/ 227 h 951"/>
                <a:gd name="T82" fmla="*/ 478 w 802"/>
                <a:gd name="T83" fmla="*/ 160 h 951"/>
                <a:gd name="T84" fmla="*/ 530 w 802"/>
                <a:gd name="T85" fmla="*/ 98 h 951"/>
                <a:gd name="T86" fmla="*/ 576 w 802"/>
                <a:gd name="T87" fmla="*/ 44 h 951"/>
                <a:gd name="T88" fmla="*/ 602 w 802"/>
                <a:gd name="T89" fmla="*/ 22 h 951"/>
                <a:gd name="T90" fmla="*/ 632 w 802"/>
                <a:gd name="T91" fmla="*/ 6 h 951"/>
                <a:gd name="T92" fmla="*/ 664 w 802"/>
                <a:gd name="T93" fmla="*/ 0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02" h="951">
                  <a:moveTo>
                    <a:pt x="664" y="0"/>
                  </a:moveTo>
                  <a:lnTo>
                    <a:pt x="696" y="2"/>
                  </a:lnTo>
                  <a:lnTo>
                    <a:pt x="728" y="12"/>
                  </a:lnTo>
                  <a:lnTo>
                    <a:pt x="758" y="30"/>
                  </a:lnTo>
                  <a:lnTo>
                    <a:pt x="780" y="56"/>
                  </a:lnTo>
                  <a:lnTo>
                    <a:pt x="794" y="86"/>
                  </a:lnTo>
                  <a:lnTo>
                    <a:pt x="802" y="118"/>
                  </a:lnTo>
                  <a:lnTo>
                    <a:pt x="800" y="152"/>
                  </a:lnTo>
                  <a:lnTo>
                    <a:pt x="790" y="182"/>
                  </a:lnTo>
                  <a:lnTo>
                    <a:pt x="770" y="211"/>
                  </a:lnTo>
                  <a:lnTo>
                    <a:pt x="740" y="247"/>
                  </a:lnTo>
                  <a:lnTo>
                    <a:pt x="702" y="291"/>
                  </a:lnTo>
                  <a:lnTo>
                    <a:pt x="662" y="341"/>
                  </a:lnTo>
                  <a:lnTo>
                    <a:pt x="616" y="395"/>
                  </a:lnTo>
                  <a:lnTo>
                    <a:pt x="568" y="455"/>
                  </a:lnTo>
                  <a:lnTo>
                    <a:pt x="518" y="516"/>
                  </a:lnTo>
                  <a:lnTo>
                    <a:pt x="466" y="580"/>
                  </a:lnTo>
                  <a:lnTo>
                    <a:pt x="417" y="644"/>
                  </a:lnTo>
                  <a:lnTo>
                    <a:pt x="367" y="710"/>
                  </a:lnTo>
                  <a:lnTo>
                    <a:pt x="319" y="774"/>
                  </a:lnTo>
                  <a:lnTo>
                    <a:pt x="275" y="835"/>
                  </a:lnTo>
                  <a:lnTo>
                    <a:pt x="235" y="893"/>
                  </a:lnTo>
                  <a:lnTo>
                    <a:pt x="213" y="919"/>
                  </a:lnTo>
                  <a:lnTo>
                    <a:pt x="185" y="939"/>
                  </a:lnTo>
                  <a:lnTo>
                    <a:pt x="155" y="949"/>
                  </a:lnTo>
                  <a:lnTo>
                    <a:pt x="121" y="951"/>
                  </a:lnTo>
                  <a:lnTo>
                    <a:pt x="89" y="947"/>
                  </a:lnTo>
                  <a:lnTo>
                    <a:pt x="58" y="931"/>
                  </a:lnTo>
                  <a:lnTo>
                    <a:pt x="32" y="909"/>
                  </a:lnTo>
                  <a:lnTo>
                    <a:pt x="14" y="881"/>
                  </a:lnTo>
                  <a:lnTo>
                    <a:pt x="4" y="849"/>
                  </a:lnTo>
                  <a:lnTo>
                    <a:pt x="0" y="817"/>
                  </a:lnTo>
                  <a:lnTo>
                    <a:pt x="6" y="786"/>
                  </a:lnTo>
                  <a:lnTo>
                    <a:pt x="22" y="754"/>
                  </a:lnTo>
                  <a:lnTo>
                    <a:pt x="70" y="682"/>
                  </a:lnTo>
                  <a:lnTo>
                    <a:pt x="123" y="606"/>
                  </a:lnTo>
                  <a:lnTo>
                    <a:pt x="181" y="530"/>
                  </a:lnTo>
                  <a:lnTo>
                    <a:pt x="241" y="451"/>
                  </a:lnTo>
                  <a:lnTo>
                    <a:pt x="303" y="375"/>
                  </a:lnTo>
                  <a:lnTo>
                    <a:pt x="363" y="299"/>
                  </a:lnTo>
                  <a:lnTo>
                    <a:pt x="423" y="227"/>
                  </a:lnTo>
                  <a:lnTo>
                    <a:pt x="478" y="160"/>
                  </a:lnTo>
                  <a:lnTo>
                    <a:pt x="530" y="98"/>
                  </a:lnTo>
                  <a:lnTo>
                    <a:pt x="576" y="44"/>
                  </a:lnTo>
                  <a:lnTo>
                    <a:pt x="602" y="22"/>
                  </a:lnTo>
                  <a:lnTo>
                    <a:pt x="632" y="6"/>
                  </a:lnTo>
                  <a:lnTo>
                    <a:pt x="664"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7" name="Freeform 38"/>
            <p:cNvSpPr>
              <a:spLocks noEditPoints="1"/>
            </p:cNvSpPr>
            <p:nvPr/>
          </p:nvSpPr>
          <p:spPr bwMode="auto">
            <a:xfrm>
              <a:off x="4732338" y="1276351"/>
              <a:ext cx="1016000" cy="1014413"/>
            </a:xfrm>
            <a:custGeom>
              <a:avLst/>
              <a:gdLst>
                <a:gd name="T0" fmla="*/ 580 w 1278"/>
                <a:gd name="T1" fmla="*/ 259 h 1278"/>
                <a:gd name="T2" fmla="*/ 466 w 1278"/>
                <a:gd name="T3" fmla="*/ 295 h 1278"/>
                <a:gd name="T4" fmla="*/ 367 w 1278"/>
                <a:gd name="T5" fmla="*/ 367 h 1278"/>
                <a:gd name="T6" fmla="*/ 295 w 1278"/>
                <a:gd name="T7" fmla="*/ 467 h 1278"/>
                <a:gd name="T8" fmla="*/ 259 w 1278"/>
                <a:gd name="T9" fmla="*/ 580 h 1278"/>
                <a:gd name="T10" fmla="*/ 259 w 1278"/>
                <a:gd name="T11" fmla="*/ 698 h 1278"/>
                <a:gd name="T12" fmla="*/ 295 w 1278"/>
                <a:gd name="T13" fmla="*/ 811 h 1278"/>
                <a:gd name="T14" fmla="*/ 367 w 1278"/>
                <a:gd name="T15" fmla="*/ 911 h 1278"/>
                <a:gd name="T16" fmla="*/ 466 w 1278"/>
                <a:gd name="T17" fmla="*/ 983 h 1278"/>
                <a:gd name="T18" fmla="*/ 580 w 1278"/>
                <a:gd name="T19" fmla="*/ 1019 h 1278"/>
                <a:gd name="T20" fmla="*/ 698 w 1278"/>
                <a:gd name="T21" fmla="*/ 1019 h 1278"/>
                <a:gd name="T22" fmla="*/ 811 w 1278"/>
                <a:gd name="T23" fmla="*/ 983 h 1278"/>
                <a:gd name="T24" fmla="*/ 911 w 1278"/>
                <a:gd name="T25" fmla="*/ 911 h 1278"/>
                <a:gd name="T26" fmla="*/ 951 w 1278"/>
                <a:gd name="T27" fmla="*/ 863 h 1278"/>
                <a:gd name="T28" fmla="*/ 1005 w 1278"/>
                <a:gd name="T29" fmla="*/ 756 h 1278"/>
                <a:gd name="T30" fmla="*/ 1023 w 1278"/>
                <a:gd name="T31" fmla="*/ 640 h 1278"/>
                <a:gd name="T32" fmla="*/ 1005 w 1278"/>
                <a:gd name="T33" fmla="*/ 522 h 1278"/>
                <a:gd name="T34" fmla="*/ 951 w 1278"/>
                <a:gd name="T35" fmla="*/ 415 h 1278"/>
                <a:gd name="T36" fmla="*/ 863 w 1278"/>
                <a:gd name="T37" fmla="*/ 327 h 1278"/>
                <a:gd name="T38" fmla="*/ 756 w 1278"/>
                <a:gd name="T39" fmla="*/ 273 h 1278"/>
                <a:gd name="T40" fmla="*/ 638 w 1278"/>
                <a:gd name="T41" fmla="*/ 255 h 1278"/>
                <a:gd name="T42" fmla="*/ 676 w 1278"/>
                <a:gd name="T43" fmla="*/ 0 h 1278"/>
                <a:gd name="T44" fmla="*/ 825 w 1278"/>
                <a:gd name="T45" fmla="*/ 26 h 1278"/>
                <a:gd name="T46" fmla="*/ 967 w 1278"/>
                <a:gd name="T47" fmla="*/ 90 h 1278"/>
                <a:gd name="T48" fmla="*/ 1091 w 1278"/>
                <a:gd name="T49" fmla="*/ 187 h 1278"/>
                <a:gd name="T50" fmla="*/ 1188 w 1278"/>
                <a:gd name="T51" fmla="*/ 311 h 1278"/>
                <a:gd name="T52" fmla="*/ 1252 w 1278"/>
                <a:gd name="T53" fmla="*/ 453 h 1278"/>
                <a:gd name="T54" fmla="*/ 1278 w 1278"/>
                <a:gd name="T55" fmla="*/ 602 h 1278"/>
                <a:gd name="T56" fmla="*/ 1270 w 1278"/>
                <a:gd name="T57" fmla="*/ 752 h 1278"/>
                <a:gd name="T58" fmla="*/ 1224 w 1278"/>
                <a:gd name="T59" fmla="*/ 897 h 1278"/>
                <a:gd name="T60" fmla="*/ 1145 w 1278"/>
                <a:gd name="T61" fmla="*/ 1031 h 1278"/>
                <a:gd name="T62" fmla="*/ 1031 w 1278"/>
                <a:gd name="T63" fmla="*/ 1144 h 1278"/>
                <a:gd name="T64" fmla="*/ 897 w 1278"/>
                <a:gd name="T65" fmla="*/ 1226 h 1278"/>
                <a:gd name="T66" fmla="*/ 752 w 1278"/>
                <a:gd name="T67" fmla="*/ 1270 h 1278"/>
                <a:gd name="T68" fmla="*/ 600 w 1278"/>
                <a:gd name="T69" fmla="*/ 1278 h 1278"/>
                <a:gd name="T70" fmla="*/ 452 w 1278"/>
                <a:gd name="T71" fmla="*/ 1252 h 1278"/>
                <a:gd name="T72" fmla="*/ 311 w 1278"/>
                <a:gd name="T73" fmla="*/ 1190 h 1278"/>
                <a:gd name="T74" fmla="*/ 185 w 1278"/>
                <a:gd name="T75" fmla="*/ 1092 h 1278"/>
                <a:gd name="T76" fmla="*/ 87 w 1278"/>
                <a:gd name="T77" fmla="*/ 967 h 1278"/>
                <a:gd name="T78" fmla="*/ 26 w 1278"/>
                <a:gd name="T79" fmla="*/ 825 h 1278"/>
                <a:gd name="T80" fmla="*/ 0 w 1278"/>
                <a:gd name="T81" fmla="*/ 678 h 1278"/>
                <a:gd name="T82" fmla="*/ 8 w 1278"/>
                <a:gd name="T83" fmla="*/ 526 h 1278"/>
                <a:gd name="T84" fmla="*/ 52 w 1278"/>
                <a:gd name="T85" fmla="*/ 381 h 1278"/>
                <a:gd name="T86" fmla="*/ 133 w 1278"/>
                <a:gd name="T87" fmla="*/ 247 h 1278"/>
                <a:gd name="T88" fmla="*/ 247 w 1278"/>
                <a:gd name="T89" fmla="*/ 134 h 1278"/>
                <a:gd name="T90" fmla="*/ 381 w 1278"/>
                <a:gd name="T91" fmla="*/ 54 h 1278"/>
                <a:gd name="T92" fmla="*/ 526 w 1278"/>
                <a:gd name="T93" fmla="*/ 8 h 1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78" h="1278">
                  <a:moveTo>
                    <a:pt x="638" y="255"/>
                  </a:moveTo>
                  <a:lnTo>
                    <a:pt x="580" y="259"/>
                  </a:lnTo>
                  <a:lnTo>
                    <a:pt x="522" y="273"/>
                  </a:lnTo>
                  <a:lnTo>
                    <a:pt x="466" y="295"/>
                  </a:lnTo>
                  <a:lnTo>
                    <a:pt x="415" y="327"/>
                  </a:lnTo>
                  <a:lnTo>
                    <a:pt x="367" y="367"/>
                  </a:lnTo>
                  <a:lnTo>
                    <a:pt x="327" y="415"/>
                  </a:lnTo>
                  <a:lnTo>
                    <a:pt x="295" y="467"/>
                  </a:lnTo>
                  <a:lnTo>
                    <a:pt x="273" y="522"/>
                  </a:lnTo>
                  <a:lnTo>
                    <a:pt x="259" y="580"/>
                  </a:lnTo>
                  <a:lnTo>
                    <a:pt x="255" y="640"/>
                  </a:lnTo>
                  <a:lnTo>
                    <a:pt x="259" y="698"/>
                  </a:lnTo>
                  <a:lnTo>
                    <a:pt x="273" y="756"/>
                  </a:lnTo>
                  <a:lnTo>
                    <a:pt x="295" y="811"/>
                  </a:lnTo>
                  <a:lnTo>
                    <a:pt x="327" y="863"/>
                  </a:lnTo>
                  <a:lnTo>
                    <a:pt x="367" y="911"/>
                  </a:lnTo>
                  <a:lnTo>
                    <a:pt x="415" y="951"/>
                  </a:lnTo>
                  <a:lnTo>
                    <a:pt x="466" y="983"/>
                  </a:lnTo>
                  <a:lnTo>
                    <a:pt x="522" y="1005"/>
                  </a:lnTo>
                  <a:lnTo>
                    <a:pt x="580" y="1019"/>
                  </a:lnTo>
                  <a:lnTo>
                    <a:pt x="638" y="1023"/>
                  </a:lnTo>
                  <a:lnTo>
                    <a:pt x="698" y="1019"/>
                  </a:lnTo>
                  <a:lnTo>
                    <a:pt x="756" y="1005"/>
                  </a:lnTo>
                  <a:lnTo>
                    <a:pt x="811" y="983"/>
                  </a:lnTo>
                  <a:lnTo>
                    <a:pt x="863" y="951"/>
                  </a:lnTo>
                  <a:lnTo>
                    <a:pt x="911" y="911"/>
                  </a:lnTo>
                  <a:lnTo>
                    <a:pt x="911" y="911"/>
                  </a:lnTo>
                  <a:lnTo>
                    <a:pt x="951" y="863"/>
                  </a:lnTo>
                  <a:lnTo>
                    <a:pt x="983" y="811"/>
                  </a:lnTo>
                  <a:lnTo>
                    <a:pt x="1005" y="756"/>
                  </a:lnTo>
                  <a:lnTo>
                    <a:pt x="1019" y="698"/>
                  </a:lnTo>
                  <a:lnTo>
                    <a:pt x="1023" y="640"/>
                  </a:lnTo>
                  <a:lnTo>
                    <a:pt x="1019" y="580"/>
                  </a:lnTo>
                  <a:lnTo>
                    <a:pt x="1005" y="522"/>
                  </a:lnTo>
                  <a:lnTo>
                    <a:pt x="983" y="467"/>
                  </a:lnTo>
                  <a:lnTo>
                    <a:pt x="951" y="415"/>
                  </a:lnTo>
                  <a:lnTo>
                    <a:pt x="911" y="367"/>
                  </a:lnTo>
                  <a:lnTo>
                    <a:pt x="863" y="327"/>
                  </a:lnTo>
                  <a:lnTo>
                    <a:pt x="811" y="295"/>
                  </a:lnTo>
                  <a:lnTo>
                    <a:pt x="756" y="273"/>
                  </a:lnTo>
                  <a:lnTo>
                    <a:pt x="698" y="259"/>
                  </a:lnTo>
                  <a:lnTo>
                    <a:pt x="638" y="255"/>
                  </a:lnTo>
                  <a:close/>
                  <a:moveTo>
                    <a:pt x="600" y="0"/>
                  </a:moveTo>
                  <a:lnTo>
                    <a:pt x="676" y="0"/>
                  </a:lnTo>
                  <a:lnTo>
                    <a:pt x="752" y="10"/>
                  </a:lnTo>
                  <a:lnTo>
                    <a:pt x="825" y="26"/>
                  </a:lnTo>
                  <a:lnTo>
                    <a:pt x="897" y="54"/>
                  </a:lnTo>
                  <a:lnTo>
                    <a:pt x="967" y="90"/>
                  </a:lnTo>
                  <a:lnTo>
                    <a:pt x="1031" y="134"/>
                  </a:lnTo>
                  <a:lnTo>
                    <a:pt x="1091" y="187"/>
                  </a:lnTo>
                  <a:lnTo>
                    <a:pt x="1145" y="247"/>
                  </a:lnTo>
                  <a:lnTo>
                    <a:pt x="1188" y="311"/>
                  </a:lnTo>
                  <a:lnTo>
                    <a:pt x="1224" y="381"/>
                  </a:lnTo>
                  <a:lnTo>
                    <a:pt x="1252" y="453"/>
                  </a:lnTo>
                  <a:lnTo>
                    <a:pt x="1270" y="526"/>
                  </a:lnTo>
                  <a:lnTo>
                    <a:pt x="1278" y="602"/>
                  </a:lnTo>
                  <a:lnTo>
                    <a:pt x="1278" y="678"/>
                  </a:lnTo>
                  <a:lnTo>
                    <a:pt x="1270" y="752"/>
                  </a:lnTo>
                  <a:lnTo>
                    <a:pt x="1252" y="825"/>
                  </a:lnTo>
                  <a:lnTo>
                    <a:pt x="1224" y="897"/>
                  </a:lnTo>
                  <a:lnTo>
                    <a:pt x="1188" y="967"/>
                  </a:lnTo>
                  <a:lnTo>
                    <a:pt x="1145" y="1031"/>
                  </a:lnTo>
                  <a:lnTo>
                    <a:pt x="1091" y="1092"/>
                  </a:lnTo>
                  <a:lnTo>
                    <a:pt x="1031" y="1144"/>
                  </a:lnTo>
                  <a:lnTo>
                    <a:pt x="967" y="1190"/>
                  </a:lnTo>
                  <a:lnTo>
                    <a:pt x="897" y="1226"/>
                  </a:lnTo>
                  <a:lnTo>
                    <a:pt x="825" y="1252"/>
                  </a:lnTo>
                  <a:lnTo>
                    <a:pt x="752" y="1270"/>
                  </a:lnTo>
                  <a:lnTo>
                    <a:pt x="676" y="1278"/>
                  </a:lnTo>
                  <a:lnTo>
                    <a:pt x="600" y="1278"/>
                  </a:lnTo>
                  <a:lnTo>
                    <a:pt x="526" y="1270"/>
                  </a:lnTo>
                  <a:lnTo>
                    <a:pt x="452" y="1252"/>
                  </a:lnTo>
                  <a:lnTo>
                    <a:pt x="381" y="1226"/>
                  </a:lnTo>
                  <a:lnTo>
                    <a:pt x="311" y="1190"/>
                  </a:lnTo>
                  <a:lnTo>
                    <a:pt x="247" y="1144"/>
                  </a:lnTo>
                  <a:lnTo>
                    <a:pt x="185" y="1092"/>
                  </a:lnTo>
                  <a:lnTo>
                    <a:pt x="133" y="1031"/>
                  </a:lnTo>
                  <a:lnTo>
                    <a:pt x="87" y="967"/>
                  </a:lnTo>
                  <a:lnTo>
                    <a:pt x="52" y="897"/>
                  </a:lnTo>
                  <a:lnTo>
                    <a:pt x="26" y="825"/>
                  </a:lnTo>
                  <a:lnTo>
                    <a:pt x="8" y="752"/>
                  </a:lnTo>
                  <a:lnTo>
                    <a:pt x="0" y="678"/>
                  </a:lnTo>
                  <a:lnTo>
                    <a:pt x="0" y="602"/>
                  </a:lnTo>
                  <a:lnTo>
                    <a:pt x="8" y="526"/>
                  </a:lnTo>
                  <a:lnTo>
                    <a:pt x="26" y="453"/>
                  </a:lnTo>
                  <a:lnTo>
                    <a:pt x="52" y="381"/>
                  </a:lnTo>
                  <a:lnTo>
                    <a:pt x="87" y="311"/>
                  </a:lnTo>
                  <a:lnTo>
                    <a:pt x="133" y="247"/>
                  </a:lnTo>
                  <a:lnTo>
                    <a:pt x="185" y="187"/>
                  </a:lnTo>
                  <a:lnTo>
                    <a:pt x="247" y="134"/>
                  </a:lnTo>
                  <a:lnTo>
                    <a:pt x="311" y="90"/>
                  </a:lnTo>
                  <a:lnTo>
                    <a:pt x="381" y="54"/>
                  </a:lnTo>
                  <a:lnTo>
                    <a:pt x="452" y="26"/>
                  </a:lnTo>
                  <a:lnTo>
                    <a:pt x="526" y="8"/>
                  </a:lnTo>
                  <a:lnTo>
                    <a:pt x="600"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8" name="Freeform 39"/>
            <p:cNvSpPr/>
            <p:nvPr/>
          </p:nvSpPr>
          <p:spPr bwMode="auto">
            <a:xfrm>
              <a:off x="1460501" y="4722813"/>
              <a:ext cx="839788" cy="838200"/>
            </a:xfrm>
            <a:custGeom>
              <a:avLst/>
              <a:gdLst>
                <a:gd name="T0" fmla="*/ 929 w 1057"/>
                <a:gd name="T1" fmla="*/ 0 h 1056"/>
                <a:gd name="T2" fmla="*/ 961 w 1057"/>
                <a:gd name="T3" fmla="*/ 4 h 1056"/>
                <a:gd name="T4" fmla="*/ 993 w 1057"/>
                <a:gd name="T5" fmla="*/ 16 h 1056"/>
                <a:gd name="T6" fmla="*/ 1019 w 1057"/>
                <a:gd name="T7" fmla="*/ 37 h 1056"/>
                <a:gd name="T8" fmla="*/ 1041 w 1057"/>
                <a:gd name="T9" fmla="*/ 63 h 1056"/>
                <a:gd name="T10" fmla="*/ 1053 w 1057"/>
                <a:gd name="T11" fmla="*/ 95 h 1056"/>
                <a:gd name="T12" fmla="*/ 1057 w 1057"/>
                <a:gd name="T13" fmla="*/ 127 h 1056"/>
                <a:gd name="T14" fmla="*/ 1053 w 1057"/>
                <a:gd name="T15" fmla="*/ 159 h 1056"/>
                <a:gd name="T16" fmla="*/ 1041 w 1057"/>
                <a:gd name="T17" fmla="*/ 191 h 1056"/>
                <a:gd name="T18" fmla="*/ 1019 w 1057"/>
                <a:gd name="T19" fmla="*/ 217 h 1056"/>
                <a:gd name="T20" fmla="*/ 219 w 1057"/>
                <a:gd name="T21" fmla="*/ 1018 h 1056"/>
                <a:gd name="T22" fmla="*/ 191 w 1057"/>
                <a:gd name="T23" fmla="*/ 1038 h 1056"/>
                <a:gd name="T24" fmla="*/ 162 w 1057"/>
                <a:gd name="T25" fmla="*/ 1052 h 1056"/>
                <a:gd name="T26" fmla="*/ 130 w 1057"/>
                <a:gd name="T27" fmla="*/ 1056 h 1056"/>
                <a:gd name="T28" fmla="*/ 96 w 1057"/>
                <a:gd name="T29" fmla="*/ 1052 h 1056"/>
                <a:gd name="T30" fmla="*/ 66 w 1057"/>
                <a:gd name="T31" fmla="*/ 1038 h 1056"/>
                <a:gd name="T32" fmla="*/ 38 w 1057"/>
                <a:gd name="T33" fmla="*/ 1018 h 1056"/>
                <a:gd name="T34" fmla="*/ 18 w 1057"/>
                <a:gd name="T35" fmla="*/ 990 h 1056"/>
                <a:gd name="T36" fmla="*/ 4 w 1057"/>
                <a:gd name="T37" fmla="*/ 960 h 1056"/>
                <a:gd name="T38" fmla="*/ 0 w 1057"/>
                <a:gd name="T39" fmla="*/ 926 h 1056"/>
                <a:gd name="T40" fmla="*/ 4 w 1057"/>
                <a:gd name="T41" fmla="*/ 895 h 1056"/>
                <a:gd name="T42" fmla="*/ 18 w 1057"/>
                <a:gd name="T43" fmla="*/ 865 h 1056"/>
                <a:gd name="T44" fmla="*/ 38 w 1057"/>
                <a:gd name="T45" fmla="*/ 837 h 1056"/>
                <a:gd name="T46" fmla="*/ 840 w 1057"/>
                <a:gd name="T47" fmla="*/ 37 h 1056"/>
                <a:gd name="T48" fmla="*/ 866 w 1057"/>
                <a:gd name="T49" fmla="*/ 16 h 1056"/>
                <a:gd name="T50" fmla="*/ 898 w 1057"/>
                <a:gd name="T51" fmla="*/ 4 h 1056"/>
                <a:gd name="T52" fmla="*/ 929 w 1057"/>
                <a:gd name="T53" fmla="*/ 0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57" h="1056">
                  <a:moveTo>
                    <a:pt x="929" y="0"/>
                  </a:moveTo>
                  <a:lnTo>
                    <a:pt x="961" y="4"/>
                  </a:lnTo>
                  <a:lnTo>
                    <a:pt x="993" y="16"/>
                  </a:lnTo>
                  <a:lnTo>
                    <a:pt x="1019" y="37"/>
                  </a:lnTo>
                  <a:lnTo>
                    <a:pt x="1041" y="63"/>
                  </a:lnTo>
                  <a:lnTo>
                    <a:pt x="1053" y="95"/>
                  </a:lnTo>
                  <a:lnTo>
                    <a:pt x="1057" y="127"/>
                  </a:lnTo>
                  <a:lnTo>
                    <a:pt x="1053" y="159"/>
                  </a:lnTo>
                  <a:lnTo>
                    <a:pt x="1041" y="191"/>
                  </a:lnTo>
                  <a:lnTo>
                    <a:pt x="1019" y="217"/>
                  </a:lnTo>
                  <a:lnTo>
                    <a:pt x="219" y="1018"/>
                  </a:lnTo>
                  <a:lnTo>
                    <a:pt x="191" y="1038"/>
                  </a:lnTo>
                  <a:lnTo>
                    <a:pt x="162" y="1052"/>
                  </a:lnTo>
                  <a:lnTo>
                    <a:pt x="130" y="1056"/>
                  </a:lnTo>
                  <a:lnTo>
                    <a:pt x="96" y="1052"/>
                  </a:lnTo>
                  <a:lnTo>
                    <a:pt x="66" y="1038"/>
                  </a:lnTo>
                  <a:lnTo>
                    <a:pt x="38" y="1018"/>
                  </a:lnTo>
                  <a:lnTo>
                    <a:pt x="18" y="990"/>
                  </a:lnTo>
                  <a:lnTo>
                    <a:pt x="4" y="960"/>
                  </a:lnTo>
                  <a:lnTo>
                    <a:pt x="0" y="926"/>
                  </a:lnTo>
                  <a:lnTo>
                    <a:pt x="4" y="895"/>
                  </a:lnTo>
                  <a:lnTo>
                    <a:pt x="18" y="865"/>
                  </a:lnTo>
                  <a:lnTo>
                    <a:pt x="38" y="837"/>
                  </a:lnTo>
                  <a:lnTo>
                    <a:pt x="840" y="37"/>
                  </a:lnTo>
                  <a:lnTo>
                    <a:pt x="866" y="16"/>
                  </a:lnTo>
                  <a:lnTo>
                    <a:pt x="898" y="4"/>
                  </a:lnTo>
                  <a:lnTo>
                    <a:pt x="92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9" name="Freeform 40"/>
            <p:cNvSpPr/>
            <p:nvPr/>
          </p:nvSpPr>
          <p:spPr bwMode="auto">
            <a:xfrm>
              <a:off x="2478088" y="4722813"/>
              <a:ext cx="839788" cy="838200"/>
            </a:xfrm>
            <a:custGeom>
              <a:avLst/>
              <a:gdLst>
                <a:gd name="T0" fmla="*/ 928 w 1058"/>
                <a:gd name="T1" fmla="*/ 0 h 1056"/>
                <a:gd name="T2" fmla="*/ 962 w 1058"/>
                <a:gd name="T3" fmla="*/ 4 h 1056"/>
                <a:gd name="T4" fmla="*/ 992 w 1058"/>
                <a:gd name="T5" fmla="*/ 16 h 1056"/>
                <a:gd name="T6" fmla="*/ 1020 w 1058"/>
                <a:gd name="T7" fmla="*/ 37 h 1056"/>
                <a:gd name="T8" fmla="*/ 1040 w 1058"/>
                <a:gd name="T9" fmla="*/ 63 h 1056"/>
                <a:gd name="T10" fmla="*/ 1052 w 1058"/>
                <a:gd name="T11" fmla="*/ 95 h 1056"/>
                <a:gd name="T12" fmla="*/ 1058 w 1058"/>
                <a:gd name="T13" fmla="*/ 127 h 1056"/>
                <a:gd name="T14" fmla="*/ 1052 w 1058"/>
                <a:gd name="T15" fmla="*/ 159 h 1056"/>
                <a:gd name="T16" fmla="*/ 1040 w 1058"/>
                <a:gd name="T17" fmla="*/ 191 h 1056"/>
                <a:gd name="T18" fmla="*/ 1020 w 1058"/>
                <a:gd name="T19" fmla="*/ 217 h 1056"/>
                <a:gd name="T20" fmla="*/ 218 w 1058"/>
                <a:gd name="T21" fmla="*/ 1018 h 1056"/>
                <a:gd name="T22" fmla="*/ 192 w 1058"/>
                <a:gd name="T23" fmla="*/ 1038 h 1056"/>
                <a:gd name="T24" fmla="*/ 160 w 1058"/>
                <a:gd name="T25" fmla="*/ 1052 h 1056"/>
                <a:gd name="T26" fmla="*/ 128 w 1058"/>
                <a:gd name="T27" fmla="*/ 1056 h 1056"/>
                <a:gd name="T28" fmla="*/ 96 w 1058"/>
                <a:gd name="T29" fmla="*/ 1052 h 1056"/>
                <a:gd name="T30" fmla="*/ 64 w 1058"/>
                <a:gd name="T31" fmla="*/ 1038 h 1056"/>
                <a:gd name="T32" fmla="*/ 36 w 1058"/>
                <a:gd name="T33" fmla="*/ 1018 h 1056"/>
                <a:gd name="T34" fmla="*/ 16 w 1058"/>
                <a:gd name="T35" fmla="*/ 990 h 1056"/>
                <a:gd name="T36" fmla="*/ 4 w 1058"/>
                <a:gd name="T37" fmla="*/ 960 h 1056"/>
                <a:gd name="T38" fmla="*/ 0 w 1058"/>
                <a:gd name="T39" fmla="*/ 926 h 1056"/>
                <a:gd name="T40" fmla="*/ 4 w 1058"/>
                <a:gd name="T41" fmla="*/ 895 h 1056"/>
                <a:gd name="T42" fmla="*/ 16 w 1058"/>
                <a:gd name="T43" fmla="*/ 865 h 1056"/>
                <a:gd name="T44" fmla="*/ 36 w 1058"/>
                <a:gd name="T45" fmla="*/ 837 h 1056"/>
                <a:gd name="T46" fmla="*/ 838 w 1058"/>
                <a:gd name="T47" fmla="*/ 37 h 1056"/>
                <a:gd name="T48" fmla="*/ 866 w 1058"/>
                <a:gd name="T49" fmla="*/ 16 h 1056"/>
                <a:gd name="T50" fmla="*/ 896 w 1058"/>
                <a:gd name="T51" fmla="*/ 4 h 1056"/>
                <a:gd name="T52" fmla="*/ 928 w 1058"/>
                <a:gd name="T53" fmla="*/ 0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58" h="1056">
                  <a:moveTo>
                    <a:pt x="928" y="0"/>
                  </a:moveTo>
                  <a:lnTo>
                    <a:pt x="962" y="4"/>
                  </a:lnTo>
                  <a:lnTo>
                    <a:pt x="992" y="16"/>
                  </a:lnTo>
                  <a:lnTo>
                    <a:pt x="1020" y="37"/>
                  </a:lnTo>
                  <a:lnTo>
                    <a:pt x="1040" y="63"/>
                  </a:lnTo>
                  <a:lnTo>
                    <a:pt x="1052" y="95"/>
                  </a:lnTo>
                  <a:lnTo>
                    <a:pt x="1058" y="127"/>
                  </a:lnTo>
                  <a:lnTo>
                    <a:pt x="1052" y="159"/>
                  </a:lnTo>
                  <a:lnTo>
                    <a:pt x="1040" y="191"/>
                  </a:lnTo>
                  <a:lnTo>
                    <a:pt x="1020" y="217"/>
                  </a:lnTo>
                  <a:lnTo>
                    <a:pt x="218" y="1018"/>
                  </a:lnTo>
                  <a:lnTo>
                    <a:pt x="192" y="1038"/>
                  </a:lnTo>
                  <a:lnTo>
                    <a:pt x="160" y="1052"/>
                  </a:lnTo>
                  <a:lnTo>
                    <a:pt x="128" y="1056"/>
                  </a:lnTo>
                  <a:lnTo>
                    <a:pt x="96" y="1052"/>
                  </a:lnTo>
                  <a:lnTo>
                    <a:pt x="64" y="1038"/>
                  </a:lnTo>
                  <a:lnTo>
                    <a:pt x="36" y="1018"/>
                  </a:lnTo>
                  <a:lnTo>
                    <a:pt x="16" y="990"/>
                  </a:lnTo>
                  <a:lnTo>
                    <a:pt x="4" y="960"/>
                  </a:lnTo>
                  <a:lnTo>
                    <a:pt x="0" y="926"/>
                  </a:lnTo>
                  <a:lnTo>
                    <a:pt x="4" y="895"/>
                  </a:lnTo>
                  <a:lnTo>
                    <a:pt x="16" y="865"/>
                  </a:lnTo>
                  <a:lnTo>
                    <a:pt x="36" y="837"/>
                  </a:lnTo>
                  <a:lnTo>
                    <a:pt x="838" y="37"/>
                  </a:lnTo>
                  <a:lnTo>
                    <a:pt x="866" y="16"/>
                  </a:lnTo>
                  <a:lnTo>
                    <a:pt x="896" y="4"/>
                  </a:lnTo>
                  <a:lnTo>
                    <a:pt x="9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0" name="Freeform 41"/>
            <p:cNvSpPr/>
            <p:nvPr/>
          </p:nvSpPr>
          <p:spPr bwMode="auto">
            <a:xfrm>
              <a:off x="1460501" y="3705226"/>
              <a:ext cx="839788" cy="838200"/>
            </a:xfrm>
            <a:custGeom>
              <a:avLst/>
              <a:gdLst>
                <a:gd name="T0" fmla="*/ 929 w 1057"/>
                <a:gd name="T1" fmla="*/ 0 h 1056"/>
                <a:gd name="T2" fmla="*/ 961 w 1057"/>
                <a:gd name="T3" fmla="*/ 6 h 1056"/>
                <a:gd name="T4" fmla="*/ 993 w 1057"/>
                <a:gd name="T5" fmla="*/ 18 h 1056"/>
                <a:gd name="T6" fmla="*/ 1019 w 1057"/>
                <a:gd name="T7" fmla="*/ 38 h 1056"/>
                <a:gd name="T8" fmla="*/ 1041 w 1057"/>
                <a:gd name="T9" fmla="*/ 66 h 1056"/>
                <a:gd name="T10" fmla="*/ 1053 w 1057"/>
                <a:gd name="T11" fmla="*/ 96 h 1056"/>
                <a:gd name="T12" fmla="*/ 1057 w 1057"/>
                <a:gd name="T13" fmla="*/ 129 h 1056"/>
                <a:gd name="T14" fmla="*/ 1053 w 1057"/>
                <a:gd name="T15" fmla="*/ 161 h 1056"/>
                <a:gd name="T16" fmla="*/ 1041 w 1057"/>
                <a:gd name="T17" fmla="*/ 191 h 1056"/>
                <a:gd name="T18" fmla="*/ 1019 w 1057"/>
                <a:gd name="T19" fmla="*/ 219 h 1056"/>
                <a:gd name="T20" fmla="*/ 219 w 1057"/>
                <a:gd name="T21" fmla="*/ 1020 h 1056"/>
                <a:gd name="T22" fmla="*/ 191 w 1057"/>
                <a:gd name="T23" fmla="*/ 1040 h 1056"/>
                <a:gd name="T24" fmla="*/ 162 w 1057"/>
                <a:gd name="T25" fmla="*/ 1052 h 1056"/>
                <a:gd name="T26" fmla="*/ 130 w 1057"/>
                <a:gd name="T27" fmla="*/ 1056 h 1056"/>
                <a:gd name="T28" fmla="*/ 96 w 1057"/>
                <a:gd name="T29" fmla="*/ 1052 h 1056"/>
                <a:gd name="T30" fmla="*/ 66 w 1057"/>
                <a:gd name="T31" fmla="*/ 1040 h 1056"/>
                <a:gd name="T32" fmla="*/ 38 w 1057"/>
                <a:gd name="T33" fmla="*/ 1020 h 1056"/>
                <a:gd name="T34" fmla="*/ 18 w 1057"/>
                <a:gd name="T35" fmla="*/ 993 h 1056"/>
                <a:gd name="T36" fmla="*/ 4 w 1057"/>
                <a:gd name="T37" fmla="*/ 961 h 1056"/>
                <a:gd name="T38" fmla="*/ 0 w 1057"/>
                <a:gd name="T39" fmla="*/ 929 h 1056"/>
                <a:gd name="T40" fmla="*/ 4 w 1057"/>
                <a:gd name="T41" fmla="*/ 897 h 1056"/>
                <a:gd name="T42" fmla="*/ 18 w 1057"/>
                <a:gd name="T43" fmla="*/ 865 h 1056"/>
                <a:gd name="T44" fmla="*/ 38 w 1057"/>
                <a:gd name="T45" fmla="*/ 839 h 1056"/>
                <a:gd name="T46" fmla="*/ 840 w 1057"/>
                <a:gd name="T47" fmla="*/ 38 h 1056"/>
                <a:gd name="T48" fmla="*/ 866 w 1057"/>
                <a:gd name="T49" fmla="*/ 18 h 1056"/>
                <a:gd name="T50" fmla="*/ 898 w 1057"/>
                <a:gd name="T51" fmla="*/ 6 h 1056"/>
                <a:gd name="T52" fmla="*/ 929 w 1057"/>
                <a:gd name="T53" fmla="*/ 0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57" h="1056">
                  <a:moveTo>
                    <a:pt x="929" y="0"/>
                  </a:moveTo>
                  <a:lnTo>
                    <a:pt x="961" y="6"/>
                  </a:lnTo>
                  <a:lnTo>
                    <a:pt x="993" y="18"/>
                  </a:lnTo>
                  <a:lnTo>
                    <a:pt x="1019" y="38"/>
                  </a:lnTo>
                  <a:lnTo>
                    <a:pt x="1041" y="66"/>
                  </a:lnTo>
                  <a:lnTo>
                    <a:pt x="1053" y="96"/>
                  </a:lnTo>
                  <a:lnTo>
                    <a:pt x="1057" y="129"/>
                  </a:lnTo>
                  <a:lnTo>
                    <a:pt x="1053" y="161"/>
                  </a:lnTo>
                  <a:lnTo>
                    <a:pt x="1041" y="191"/>
                  </a:lnTo>
                  <a:lnTo>
                    <a:pt x="1019" y="219"/>
                  </a:lnTo>
                  <a:lnTo>
                    <a:pt x="219" y="1020"/>
                  </a:lnTo>
                  <a:lnTo>
                    <a:pt x="191" y="1040"/>
                  </a:lnTo>
                  <a:lnTo>
                    <a:pt x="162" y="1052"/>
                  </a:lnTo>
                  <a:lnTo>
                    <a:pt x="130" y="1056"/>
                  </a:lnTo>
                  <a:lnTo>
                    <a:pt x="96" y="1052"/>
                  </a:lnTo>
                  <a:lnTo>
                    <a:pt x="66" y="1040"/>
                  </a:lnTo>
                  <a:lnTo>
                    <a:pt x="38" y="1020"/>
                  </a:lnTo>
                  <a:lnTo>
                    <a:pt x="18" y="993"/>
                  </a:lnTo>
                  <a:lnTo>
                    <a:pt x="4" y="961"/>
                  </a:lnTo>
                  <a:lnTo>
                    <a:pt x="0" y="929"/>
                  </a:lnTo>
                  <a:lnTo>
                    <a:pt x="4" y="897"/>
                  </a:lnTo>
                  <a:lnTo>
                    <a:pt x="18" y="865"/>
                  </a:lnTo>
                  <a:lnTo>
                    <a:pt x="38" y="839"/>
                  </a:lnTo>
                  <a:lnTo>
                    <a:pt x="840" y="38"/>
                  </a:lnTo>
                  <a:lnTo>
                    <a:pt x="866" y="18"/>
                  </a:lnTo>
                  <a:lnTo>
                    <a:pt x="898" y="6"/>
                  </a:lnTo>
                  <a:lnTo>
                    <a:pt x="92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1" name="Freeform 42"/>
            <p:cNvSpPr>
              <a:spLocks noEditPoints="1"/>
            </p:cNvSpPr>
            <p:nvPr/>
          </p:nvSpPr>
          <p:spPr bwMode="auto">
            <a:xfrm>
              <a:off x="1460501" y="357188"/>
              <a:ext cx="5207000" cy="5203825"/>
            </a:xfrm>
            <a:custGeom>
              <a:avLst/>
              <a:gdLst>
                <a:gd name="T0" fmla="*/ 3610 w 6560"/>
                <a:gd name="T1" fmla="*/ 4744 h 6556"/>
                <a:gd name="T2" fmla="*/ 3604 w 6560"/>
                <a:gd name="T3" fmla="*/ 5908 h 6556"/>
                <a:gd name="T4" fmla="*/ 4039 w 6560"/>
                <a:gd name="T5" fmla="*/ 5490 h 6556"/>
                <a:gd name="T6" fmla="*/ 4322 w 6560"/>
                <a:gd name="T7" fmla="*/ 4545 h 6556"/>
                <a:gd name="T8" fmla="*/ 1837 w 6560"/>
                <a:gd name="T9" fmla="*/ 4206 h 6556"/>
                <a:gd name="T10" fmla="*/ 1620 w 6560"/>
                <a:gd name="T11" fmla="*/ 4764 h 6556"/>
                <a:gd name="T12" fmla="*/ 1903 w 6560"/>
                <a:gd name="T13" fmla="*/ 4937 h 6556"/>
                <a:gd name="T14" fmla="*/ 2427 w 6560"/>
                <a:gd name="T15" fmla="*/ 4696 h 6556"/>
                <a:gd name="T16" fmla="*/ 1989 w 6560"/>
                <a:gd name="T17" fmla="*/ 3622 h 6556"/>
                <a:gd name="T18" fmla="*/ 2874 w 6560"/>
                <a:gd name="T19" fmla="*/ 4567 h 6556"/>
                <a:gd name="T20" fmla="*/ 3119 w 6560"/>
                <a:gd name="T21" fmla="*/ 4208 h 6556"/>
                <a:gd name="T22" fmla="*/ 2465 w 6560"/>
                <a:gd name="T23" fmla="*/ 3512 h 6556"/>
                <a:gd name="T24" fmla="*/ 1729 w 6560"/>
                <a:gd name="T25" fmla="*/ 2272 h 6556"/>
                <a:gd name="T26" fmla="*/ 828 w 6560"/>
                <a:gd name="T27" fmla="*/ 2677 h 6556"/>
                <a:gd name="T28" fmla="*/ 979 w 6560"/>
                <a:gd name="T29" fmla="*/ 2896 h 6556"/>
                <a:gd name="T30" fmla="*/ 2054 w 6560"/>
                <a:gd name="T31" fmla="*/ 2850 h 6556"/>
                <a:gd name="T32" fmla="*/ 5180 w 6560"/>
                <a:gd name="T33" fmla="*/ 508 h 6556"/>
                <a:gd name="T34" fmla="*/ 3845 w 6560"/>
                <a:gd name="T35" fmla="*/ 1152 h 6556"/>
                <a:gd name="T36" fmla="*/ 2754 w 6560"/>
                <a:gd name="T37" fmla="*/ 2262 h 6556"/>
                <a:gd name="T38" fmla="*/ 2613 w 6560"/>
                <a:gd name="T39" fmla="*/ 3303 h 6556"/>
                <a:gd name="T40" fmla="*/ 3335 w 6560"/>
                <a:gd name="T41" fmla="*/ 4070 h 6556"/>
                <a:gd name="T42" fmla="*/ 4492 w 6560"/>
                <a:gd name="T43" fmla="*/ 3646 h 6556"/>
                <a:gd name="T44" fmla="*/ 5519 w 6560"/>
                <a:gd name="T45" fmla="*/ 2549 h 6556"/>
                <a:gd name="T46" fmla="*/ 5180 w 6560"/>
                <a:gd name="T47" fmla="*/ 508 h 6556"/>
                <a:gd name="T48" fmla="*/ 5718 w 6560"/>
                <a:gd name="T49" fmla="*/ 365 h 6556"/>
                <a:gd name="T50" fmla="*/ 6239 w 6560"/>
                <a:gd name="T51" fmla="*/ 614 h 6556"/>
                <a:gd name="T52" fmla="*/ 6494 w 6560"/>
                <a:gd name="T53" fmla="*/ 16 h 6556"/>
                <a:gd name="T54" fmla="*/ 6532 w 6560"/>
                <a:gd name="T55" fmla="*/ 397 h 6556"/>
                <a:gd name="T56" fmla="*/ 6381 w 6560"/>
                <a:gd name="T57" fmla="*/ 1170 h 6556"/>
                <a:gd name="T58" fmla="*/ 5910 w 6560"/>
                <a:gd name="T59" fmla="*/ 2388 h 6556"/>
                <a:gd name="T60" fmla="*/ 5052 w 6560"/>
                <a:gd name="T61" fmla="*/ 3494 h 6556"/>
                <a:gd name="T62" fmla="*/ 4577 w 6560"/>
                <a:gd name="T63" fmla="*/ 4577 h 6556"/>
                <a:gd name="T64" fmla="*/ 4260 w 6560"/>
                <a:gd name="T65" fmla="*/ 5621 h 6556"/>
                <a:gd name="T66" fmla="*/ 3556 w 6560"/>
                <a:gd name="T67" fmla="*/ 6395 h 6556"/>
                <a:gd name="T68" fmla="*/ 3161 w 6560"/>
                <a:gd name="T69" fmla="*/ 6504 h 6556"/>
                <a:gd name="T70" fmla="*/ 3333 w 6560"/>
                <a:gd name="T71" fmla="*/ 5930 h 6556"/>
                <a:gd name="T72" fmla="*/ 3371 w 6560"/>
                <a:gd name="T73" fmla="*/ 4848 h 6556"/>
                <a:gd name="T74" fmla="*/ 2822 w 6560"/>
                <a:gd name="T75" fmla="*/ 4820 h 6556"/>
                <a:gd name="T76" fmla="*/ 2409 w 6560"/>
                <a:gd name="T77" fmla="*/ 5021 h 6556"/>
                <a:gd name="T78" fmla="*/ 1833 w 6560"/>
                <a:gd name="T79" fmla="*/ 5217 h 6556"/>
                <a:gd name="T80" fmla="*/ 1452 w 6560"/>
                <a:gd name="T81" fmla="*/ 5274 h 6556"/>
                <a:gd name="T82" fmla="*/ 1304 w 6560"/>
                <a:gd name="T83" fmla="*/ 5175 h 6556"/>
                <a:gd name="T84" fmla="*/ 1334 w 6560"/>
                <a:gd name="T85" fmla="*/ 4894 h 6556"/>
                <a:gd name="T86" fmla="*/ 1484 w 6560"/>
                <a:gd name="T87" fmla="*/ 4330 h 6556"/>
                <a:gd name="T88" fmla="*/ 1805 w 6560"/>
                <a:gd name="T89" fmla="*/ 3879 h 6556"/>
                <a:gd name="T90" fmla="*/ 1777 w 6560"/>
                <a:gd name="T91" fmla="*/ 3444 h 6556"/>
                <a:gd name="T92" fmla="*/ 1087 w 6560"/>
                <a:gd name="T93" fmla="*/ 3143 h 6556"/>
                <a:gd name="T94" fmla="*/ 154 w 6560"/>
                <a:gd name="T95" fmla="*/ 3423 h 6556"/>
                <a:gd name="T96" fmla="*/ 2 w 6560"/>
                <a:gd name="T97" fmla="*/ 3271 h 6556"/>
                <a:gd name="T98" fmla="*/ 547 w 6560"/>
                <a:gd name="T99" fmla="*/ 2577 h 6556"/>
                <a:gd name="T100" fmla="*/ 1516 w 6560"/>
                <a:gd name="T101" fmla="*/ 2059 h 6556"/>
                <a:gd name="T102" fmla="*/ 2619 w 6560"/>
                <a:gd name="T103" fmla="*/ 2021 h 6556"/>
                <a:gd name="T104" fmla="*/ 3656 w 6560"/>
                <a:gd name="T105" fmla="*/ 975 h 6556"/>
                <a:gd name="T106" fmla="*/ 4789 w 6560"/>
                <a:gd name="T107" fmla="*/ 373 h 6556"/>
                <a:gd name="T108" fmla="*/ 5858 w 6560"/>
                <a:gd name="T109" fmla="*/ 74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560" h="6556">
                  <a:moveTo>
                    <a:pt x="4306" y="4114"/>
                  </a:moveTo>
                  <a:lnTo>
                    <a:pt x="4155" y="4222"/>
                  </a:lnTo>
                  <a:lnTo>
                    <a:pt x="4005" y="4324"/>
                  </a:lnTo>
                  <a:lnTo>
                    <a:pt x="3855" y="4417"/>
                  </a:lnTo>
                  <a:lnTo>
                    <a:pt x="3708" y="4503"/>
                  </a:lnTo>
                  <a:lnTo>
                    <a:pt x="3564" y="4581"/>
                  </a:lnTo>
                  <a:lnTo>
                    <a:pt x="3610" y="4744"/>
                  </a:lnTo>
                  <a:lnTo>
                    <a:pt x="3644" y="4910"/>
                  </a:lnTo>
                  <a:lnTo>
                    <a:pt x="3666" y="5077"/>
                  </a:lnTo>
                  <a:lnTo>
                    <a:pt x="3676" y="5244"/>
                  </a:lnTo>
                  <a:lnTo>
                    <a:pt x="3676" y="5412"/>
                  </a:lnTo>
                  <a:lnTo>
                    <a:pt x="3662" y="5577"/>
                  </a:lnTo>
                  <a:lnTo>
                    <a:pt x="3640" y="5743"/>
                  </a:lnTo>
                  <a:lnTo>
                    <a:pt x="3604" y="5908"/>
                  </a:lnTo>
                  <a:lnTo>
                    <a:pt x="3558" y="6068"/>
                  </a:lnTo>
                  <a:lnTo>
                    <a:pt x="3624" y="6010"/>
                  </a:lnTo>
                  <a:lnTo>
                    <a:pt x="3688" y="5948"/>
                  </a:lnTo>
                  <a:lnTo>
                    <a:pt x="3788" y="5840"/>
                  </a:lnTo>
                  <a:lnTo>
                    <a:pt x="3881" y="5729"/>
                  </a:lnTo>
                  <a:lnTo>
                    <a:pt x="3965" y="5611"/>
                  </a:lnTo>
                  <a:lnTo>
                    <a:pt x="4039" y="5490"/>
                  </a:lnTo>
                  <a:lnTo>
                    <a:pt x="4107" y="5364"/>
                  </a:lnTo>
                  <a:lnTo>
                    <a:pt x="4165" y="5234"/>
                  </a:lnTo>
                  <a:lnTo>
                    <a:pt x="4214" y="5101"/>
                  </a:lnTo>
                  <a:lnTo>
                    <a:pt x="4254" y="4965"/>
                  </a:lnTo>
                  <a:lnTo>
                    <a:pt x="4286" y="4828"/>
                  </a:lnTo>
                  <a:lnTo>
                    <a:pt x="4310" y="4688"/>
                  </a:lnTo>
                  <a:lnTo>
                    <a:pt x="4322" y="4545"/>
                  </a:lnTo>
                  <a:lnTo>
                    <a:pt x="4326" y="4403"/>
                  </a:lnTo>
                  <a:lnTo>
                    <a:pt x="4322" y="4258"/>
                  </a:lnTo>
                  <a:lnTo>
                    <a:pt x="4306" y="4114"/>
                  </a:lnTo>
                  <a:close/>
                  <a:moveTo>
                    <a:pt x="1985" y="4064"/>
                  </a:moveTo>
                  <a:lnTo>
                    <a:pt x="1933" y="4106"/>
                  </a:lnTo>
                  <a:lnTo>
                    <a:pt x="1883" y="4152"/>
                  </a:lnTo>
                  <a:lnTo>
                    <a:pt x="1837" y="4206"/>
                  </a:lnTo>
                  <a:lnTo>
                    <a:pt x="1795" y="4270"/>
                  </a:lnTo>
                  <a:lnTo>
                    <a:pt x="1757" y="4341"/>
                  </a:lnTo>
                  <a:lnTo>
                    <a:pt x="1723" y="4421"/>
                  </a:lnTo>
                  <a:lnTo>
                    <a:pt x="1691" y="4503"/>
                  </a:lnTo>
                  <a:lnTo>
                    <a:pt x="1663" y="4589"/>
                  </a:lnTo>
                  <a:lnTo>
                    <a:pt x="1640" y="4676"/>
                  </a:lnTo>
                  <a:lnTo>
                    <a:pt x="1620" y="4764"/>
                  </a:lnTo>
                  <a:lnTo>
                    <a:pt x="1602" y="4848"/>
                  </a:lnTo>
                  <a:lnTo>
                    <a:pt x="1588" y="4928"/>
                  </a:lnTo>
                  <a:lnTo>
                    <a:pt x="1576" y="5003"/>
                  </a:lnTo>
                  <a:lnTo>
                    <a:pt x="1651" y="4991"/>
                  </a:lnTo>
                  <a:lnTo>
                    <a:pt x="1731" y="4977"/>
                  </a:lnTo>
                  <a:lnTo>
                    <a:pt x="1815" y="4959"/>
                  </a:lnTo>
                  <a:lnTo>
                    <a:pt x="1903" y="4937"/>
                  </a:lnTo>
                  <a:lnTo>
                    <a:pt x="1991" y="4914"/>
                  </a:lnTo>
                  <a:lnTo>
                    <a:pt x="2076" y="4888"/>
                  </a:lnTo>
                  <a:lnTo>
                    <a:pt x="2160" y="4856"/>
                  </a:lnTo>
                  <a:lnTo>
                    <a:pt x="2238" y="4822"/>
                  </a:lnTo>
                  <a:lnTo>
                    <a:pt x="2310" y="4784"/>
                  </a:lnTo>
                  <a:lnTo>
                    <a:pt x="2373" y="4742"/>
                  </a:lnTo>
                  <a:lnTo>
                    <a:pt x="2427" y="4696"/>
                  </a:lnTo>
                  <a:lnTo>
                    <a:pt x="2473" y="4646"/>
                  </a:lnTo>
                  <a:lnTo>
                    <a:pt x="2515" y="4595"/>
                  </a:lnTo>
                  <a:lnTo>
                    <a:pt x="1985" y="4064"/>
                  </a:lnTo>
                  <a:close/>
                  <a:moveTo>
                    <a:pt x="2104" y="3315"/>
                  </a:moveTo>
                  <a:lnTo>
                    <a:pt x="2060" y="3421"/>
                  </a:lnTo>
                  <a:lnTo>
                    <a:pt x="2020" y="3524"/>
                  </a:lnTo>
                  <a:lnTo>
                    <a:pt x="1989" y="3622"/>
                  </a:lnTo>
                  <a:lnTo>
                    <a:pt x="1985" y="3652"/>
                  </a:lnTo>
                  <a:lnTo>
                    <a:pt x="1991" y="3684"/>
                  </a:lnTo>
                  <a:lnTo>
                    <a:pt x="2003" y="3714"/>
                  </a:lnTo>
                  <a:lnTo>
                    <a:pt x="2024" y="3741"/>
                  </a:lnTo>
                  <a:lnTo>
                    <a:pt x="2816" y="4533"/>
                  </a:lnTo>
                  <a:lnTo>
                    <a:pt x="2844" y="4555"/>
                  </a:lnTo>
                  <a:lnTo>
                    <a:pt x="2874" y="4567"/>
                  </a:lnTo>
                  <a:lnTo>
                    <a:pt x="2906" y="4573"/>
                  </a:lnTo>
                  <a:lnTo>
                    <a:pt x="2936" y="4569"/>
                  </a:lnTo>
                  <a:lnTo>
                    <a:pt x="3034" y="4537"/>
                  </a:lnTo>
                  <a:lnTo>
                    <a:pt x="3137" y="4497"/>
                  </a:lnTo>
                  <a:lnTo>
                    <a:pt x="3243" y="4453"/>
                  </a:lnTo>
                  <a:lnTo>
                    <a:pt x="3185" y="4328"/>
                  </a:lnTo>
                  <a:lnTo>
                    <a:pt x="3119" y="4208"/>
                  </a:lnTo>
                  <a:lnTo>
                    <a:pt x="3046" y="4092"/>
                  </a:lnTo>
                  <a:lnTo>
                    <a:pt x="2966" y="3983"/>
                  </a:lnTo>
                  <a:lnTo>
                    <a:pt x="2878" y="3877"/>
                  </a:lnTo>
                  <a:lnTo>
                    <a:pt x="2782" y="3775"/>
                  </a:lnTo>
                  <a:lnTo>
                    <a:pt x="2681" y="3680"/>
                  </a:lnTo>
                  <a:lnTo>
                    <a:pt x="2575" y="3592"/>
                  </a:lnTo>
                  <a:lnTo>
                    <a:pt x="2465" y="3512"/>
                  </a:lnTo>
                  <a:lnTo>
                    <a:pt x="2350" y="3438"/>
                  </a:lnTo>
                  <a:lnTo>
                    <a:pt x="2230" y="3373"/>
                  </a:lnTo>
                  <a:lnTo>
                    <a:pt x="2104" y="3315"/>
                  </a:lnTo>
                  <a:close/>
                  <a:moveTo>
                    <a:pt x="2154" y="2233"/>
                  </a:moveTo>
                  <a:lnTo>
                    <a:pt x="2012" y="2237"/>
                  </a:lnTo>
                  <a:lnTo>
                    <a:pt x="1869" y="2248"/>
                  </a:lnTo>
                  <a:lnTo>
                    <a:pt x="1729" y="2272"/>
                  </a:lnTo>
                  <a:lnTo>
                    <a:pt x="1592" y="2304"/>
                  </a:lnTo>
                  <a:lnTo>
                    <a:pt x="1456" y="2344"/>
                  </a:lnTo>
                  <a:lnTo>
                    <a:pt x="1322" y="2394"/>
                  </a:lnTo>
                  <a:lnTo>
                    <a:pt x="1193" y="2452"/>
                  </a:lnTo>
                  <a:lnTo>
                    <a:pt x="1067" y="2520"/>
                  </a:lnTo>
                  <a:lnTo>
                    <a:pt x="945" y="2593"/>
                  </a:lnTo>
                  <a:lnTo>
                    <a:pt x="828" y="2677"/>
                  </a:lnTo>
                  <a:lnTo>
                    <a:pt x="716" y="2771"/>
                  </a:lnTo>
                  <a:lnTo>
                    <a:pt x="608" y="2870"/>
                  </a:lnTo>
                  <a:lnTo>
                    <a:pt x="547" y="2934"/>
                  </a:lnTo>
                  <a:lnTo>
                    <a:pt x="487" y="3000"/>
                  </a:lnTo>
                  <a:lnTo>
                    <a:pt x="648" y="2954"/>
                  </a:lnTo>
                  <a:lnTo>
                    <a:pt x="814" y="2918"/>
                  </a:lnTo>
                  <a:lnTo>
                    <a:pt x="979" y="2896"/>
                  </a:lnTo>
                  <a:lnTo>
                    <a:pt x="1145" y="2882"/>
                  </a:lnTo>
                  <a:lnTo>
                    <a:pt x="1312" y="2882"/>
                  </a:lnTo>
                  <a:lnTo>
                    <a:pt x="1480" y="2892"/>
                  </a:lnTo>
                  <a:lnTo>
                    <a:pt x="1647" y="2914"/>
                  </a:lnTo>
                  <a:lnTo>
                    <a:pt x="1813" y="2948"/>
                  </a:lnTo>
                  <a:lnTo>
                    <a:pt x="1977" y="2994"/>
                  </a:lnTo>
                  <a:lnTo>
                    <a:pt x="2054" y="2850"/>
                  </a:lnTo>
                  <a:lnTo>
                    <a:pt x="2140" y="2703"/>
                  </a:lnTo>
                  <a:lnTo>
                    <a:pt x="2234" y="2553"/>
                  </a:lnTo>
                  <a:lnTo>
                    <a:pt x="2336" y="2404"/>
                  </a:lnTo>
                  <a:lnTo>
                    <a:pt x="2443" y="2252"/>
                  </a:lnTo>
                  <a:lnTo>
                    <a:pt x="2300" y="2237"/>
                  </a:lnTo>
                  <a:lnTo>
                    <a:pt x="2154" y="2233"/>
                  </a:lnTo>
                  <a:close/>
                  <a:moveTo>
                    <a:pt x="5180" y="508"/>
                  </a:moveTo>
                  <a:lnTo>
                    <a:pt x="4964" y="580"/>
                  </a:lnTo>
                  <a:lnTo>
                    <a:pt x="4757" y="660"/>
                  </a:lnTo>
                  <a:lnTo>
                    <a:pt x="4558" y="745"/>
                  </a:lnTo>
                  <a:lnTo>
                    <a:pt x="4366" y="837"/>
                  </a:lnTo>
                  <a:lnTo>
                    <a:pt x="4185" y="937"/>
                  </a:lnTo>
                  <a:lnTo>
                    <a:pt x="4009" y="1041"/>
                  </a:lnTo>
                  <a:lnTo>
                    <a:pt x="3845" y="1152"/>
                  </a:lnTo>
                  <a:lnTo>
                    <a:pt x="3688" y="1272"/>
                  </a:lnTo>
                  <a:lnTo>
                    <a:pt x="3540" y="1395"/>
                  </a:lnTo>
                  <a:lnTo>
                    <a:pt x="3403" y="1525"/>
                  </a:lnTo>
                  <a:lnTo>
                    <a:pt x="3237" y="1696"/>
                  </a:lnTo>
                  <a:lnTo>
                    <a:pt x="3072" y="1878"/>
                  </a:lnTo>
                  <a:lnTo>
                    <a:pt x="2912" y="2067"/>
                  </a:lnTo>
                  <a:lnTo>
                    <a:pt x="2754" y="2262"/>
                  </a:lnTo>
                  <a:lnTo>
                    <a:pt x="2605" y="2464"/>
                  </a:lnTo>
                  <a:lnTo>
                    <a:pt x="2465" y="2669"/>
                  </a:lnTo>
                  <a:lnTo>
                    <a:pt x="2336" y="2876"/>
                  </a:lnTo>
                  <a:lnTo>
                    <a:pt x="2218" y="3086"/>
                  </a:lnTo>
                  <a:lnTo>
                    <a:pt x="2354" y="3149"/>
                  </a:lnTo>
                  <a:lnTo>
                    <a:pt x="2487" y="3223"/>
                  </a:lnTo>
                  <a:lnTo>
                    <a:pt x="2613" y="3303"/>
                  </a:lnTo>
                  <a:lnTo>
                    <a:pt x="2735" y="3393"/>
                  </a:lnTo>
                  <a:lnTo>
                    <a:pt x="2852" y="3488"/>
                  </a:lnTo>
                  <a:lnTo>
                    <a:pt x="2964" y="3594"/>
                  </a:lnTo>
                  <a:lnTo>
                    <a:pt x="3068" y="3706"/>
                  </a:lnTo>
                  <a:lnTo>
                    <a:pt x="3165" y="3823"/>
                  </a:lnTo>
                  <a:lnTo>
                    <a:pt x="3255" y="3945"/>
                  </a:lnTo>
                  <a:lnTo>
                    <a:pt x="3335" y="4070"/>
                  </a:lnTo>
                  <a:lnTo>
                    <a:pt x="3409" y="4204"/>
                  </a:lnTo>
                  <a:lnTo>
                    <a:pt x="3472" y="4339"/>
                  </a:lnTo>
                  <a:lnTo>
                    <a:pt x="3682" y="4222"/>
                  </a:lnTo>
                  <a:lnTo>
                    <a:pt x="3889" y="4092"/>
                  </a:lnTo>
                  <a:lnTo>
                    <a:pt x="4095" y="3953"/>
                  </a:lnTo>
                  <a:lnTo>
                    <a:pt x="4296" y="3803"/>
                  </a:lnTo>
                  <a:lnTo>
                    <a:pt x="4492" y="3646"/>
                  </a:lnTo>
                  <a:lnTo>
                    <a:pt x="4681" y="3484"/>
                  </a:lnTo>
                  <a:lnTo>
                    <a:pt x="4863" y="3321"/>
                  </a:lnTo>
                  <a:lnTo>
                    <a:pt x="5034" y="3155"/>
                  </a:lnTo>
                  <a:lnTo>
                    <a:pt x="5164" y="3018"/>
                  </a:lnTo>
                  <a:lnTo>
                    <a:pt x="5288" y="2870"/>
                  </a:lnTo>
                  <a:lnTo>
                    <a:pt x="5407" y="2713"/>
                  </a:lnTo>
                  <a:lnTo>
                    <a:pt x="5519" y="2549"/>
                  </a:lnTo>
                  <a:lnTo>
                    <a:pt x="5623" y="2374"/>
                  </a:lnTo>
                  <a:lnTo>
                    <a:pt x="5722" y="2193"/>
                  </a:lnTo>
                  <a:lnTo>
                    <a:pt x="5814" y="2001"/>
                  </a:lnTo>
                  <a:lnTo>
                    <a:pt x="5900" y="1802"/>
                  </a:lnTo>
                  <a:lnTo>
                    <a:pt x="5980" y="1595"/>
                  </a:lnTo>
                  <a:lnTo>
                    <a:pt x="6051" y="1379"/>
                  </a:lnTo>
                  <a:lnTo>
                    <a:pt x="5180" y="508"/>
                  </a:lnTo>
                  <a:close/>
                  <a:moveTo>
                    <a:pt x="6289" y="271"/>
                  </a:moveTo>
                  <a:lnTo>
                    <a:pt x="6221" y="279"/>
                  </a:lnTo>
                  <a:lnTo>
                    <a:pt x="6139" y="289"/>
                  </a:lnTo>
                  <a:lnTo>
                    <a:pt x="6047" y="303"/>
                  </a:lnTo>
                  <a:lnTo>
                    <a:pt x="5946" y="321"/>
                  </a:lnTo>
                  <a:lnTo>
                    <a:pt x="5836" y="341"/>
                  </a:lnTo>
                  <a:lnTo>
                    <a:pt x="5718" y="365"/>
                  </a:lnTo>
                  <a:lnTo>
                    <a:pt x="5593" y="395"/>
                  </a:lnTo>
                  <a:lnTo>
                    <a:pt x="5461" y="427"/>
                  </a:lnTo>
                  <a:lnTo>
                    <a:pt x="6133" y="1098"/>
                  </a:lnTo>
                  <a:lnTo>
                    <a:pt x="6165" y="967"/>
                  </a:lnTo>
                  <a:lnTo>
                    <a:pt x="6195" y="841"/>
                  </a:lnTo>
                  <a:lnTo>
                    <a:pt x="6219" y="724"/>
                  </a:lnTo>
                  <a:lnTo>
                    <a:pt x="6239" y="614"/>
                  </a:lnTo>
                  <a:lnTo>
                    <a:pt x="6257" y="512"/>
                  </a:lnTo>
                  <a:lnTo>
                    <a:pt x="6271" y="421"/>
                  </a:lnTo>
                  <a:lnTo>
                    <a:pt x="6281" y="339"/>
                  </a:lnTo>
                  <a:lnTo>
                    <a:pt x="6289" y="271"/>
                  </a:lnTo>
                  <a:close/>
                  <a:moveTo>
                    <a:pt x="6424" y="0"/>
                  </a:moveTo>
                  <a:lnTo>
                    <a:pt x="6460" y="4"/>
                  </a:lnTo>
                  <a:lnTo>
                    <a:pt x="6494" y="16"/>
                  </a:lnTo>
                  <a:lnTo>
                    <a:pt x="6522" y="38"/>
                  </a:lnTo>
                  <a:lnTo>
                    <a:pt x="6544" y="66"/>
                  </a:lnTo>
                  <a:lnTo>
                    <a:pt x="6556" y="100"/>
                  </a:lnTo>
                  <a:lnTo>
                    <a:pt x="6560" y="136"/>
                  </a:lnTo>
                  <a:lnTo>
                    <a:pt x="6554" y="213"/>
                  </a:lnTo>
                  <a:lnTo>
                    <a:pt x="6544" y="301"/>
                  </a:lnTo>
                  <a:lnTo>
                    <a:pt x="6532" y="397"/>
                  </a:lnTo>
                  <a:lnTo>
                    <a:pt x="6518" y="500"/>
                  </a:lnTo>
                  <a:lnTo>
                    <a:pt x="6500" y="608"/>
                  </a:lnTo>
                  <a:lnTo>
                    <a:pt x="6480" y="718"/>
                  </a:lnTo>
                  <a:lnTo>
                    <a:pt x="6458" y="831"/>
                  </a:lnTo>
                  <a:lnTo>
                    <a:pt x="6434" y="945"/>
                  </a:lnTo>
                  <a:lnTo>
                    <a:pt x="6408" y="1058"/>
                  </a:lnTo>
                  <a:lnTo>
                    <a:pt x="6381" y="1170"/>
                  </a:lnTo>
                  <a:lnTo>
                    <a:pt x="6351" y="1278"/>
                  </a:lnTo>
                  <a:lnTo>
                    <a:pt x="6319" y="1381"/>
                  </a:lnTo>
                  <a:lnTo>
                    <a:pt x="6251" y="1597"/>
                  </a:lnTo>
                  <a:lnTo>
                    <a:pt x="6175" y="1806"/>
                  </a:lnTo>
                  <a:lnTo>
                    <a:pt x="6091" y="2007"/>
                  </a:lnTo>
                  <a:lnTo>
                    <a:pt x="6004" y="2201"/>
                  </a:lnTo>
                  <a:lnTo>
                    <a:pt x="5910" y="2388"/>
                  </a:lnTo>
                  <a:lnTo>
                    <a:pt x="5808" y="2565"/>
                  </a:lnTo>
                  <a:lnTo>
                    <a:pt x="5702" y="2737"/>
                  </a:lnTo>
                  <a:lnTo>
                    <a:pt x="5589" y="2898"/>
                  </a:lnTo>
                  <a:lnTo>
                    <a:pt x="5471" y="3052"/>
                  </a:lnTo>
                  <a:lnTo>
                    <a:pt x="5345" y="3199"/>
                  </a:lnTo>
                  <a:lnTo>
                    <a:pt x="5214" y="3337"/>
                  </a:lnTo>
                  <a:lnTo>
                    <a:pt x="5052" y="3494"/>
                  </a:lnTo>
                  <a:lnTo>
                    <a:pt x="4885" y="3648"/>
                  </a:lnTo>
                  <a:lnTo>
                    <a:pt x="4713" y="3797"/>
                  </a:lnTo>
                  <a:lnTo>
                    <a:pt x="4538" y="3939"/>
                  </a:lnTo>
                  <a:lnTo>
                    <a:pt x="4563" y="4098"/>
                  </a:lnTo>
                  <a:lnTo>
                    <a:pt x="4577" y="4260"/>
                  </a:lnTo>
                  <a:lnTo>
                    <a:pt x="4583" y="4417"/>
                  </a:lnTo>
                  <a:lnTo>
                    <a:pt x="4577" y="4577"/>
                  </a:lnTo>
                  <a:lnTo>
                    <a:pt x="4561" y="4734"/>
                  </a:lnTo>
                  <a:lnTo>
                    <a:pt x="4536" y="4890"/>
                  </a:lnTo>
                  <a:lnTo>
                    <a:pt x="4500" y="5041"/>
                  </a:lnTo>
                  <a:lnTo>
                    <a:pt x="4454" y="5193"/>
                  </a:lnTo>
                  <a:lnTo>
                    <a:pt x="4400" y="5338"/>
                  </a:lnTo>
                  <a:lnTo>
                    <a:pt x="4334" y="5482"/>
                  </a:lnTo>
                  <a:lnTo>
                    <a:pt x="4260" y="5621"/>
                  </a:lnTo>
                  <a:lnTo>
                    <a:pt x="4177" y="5757"/>
                  </a:lnTo>
                  <a:lnTo>
                    <a:pt x="4083" y="5886"/>
                  </a:lnTo>
                  <a:lnTo>
                    <a:pt x="3981" y="6010"/>
                  </a:lnTo>
                  <a:lnTo>
                    <a:pt x="3869" y="6129"/>
                  </a:lnTo>
                  <a:lnTo>
                    <a:pt x="3770" y="6223"/>
                  </a:lnTo>
                  <a:lnTo>
                    <a:pt x="3666" y="6311"/>
                  </a:lnTo>
                  <a:lnTo>
                    <a:pt x="3556" y="6395"/>
                  </a:lnTo>
                  <a:lnTo>
                    <a:pt x="3443" y="6470"/>
                  </a:lnTo>
                  <a:lnTo>
                    <a:pt x="3325" y="6540"/>
                  </a:lnTo>
                  <a:lnTo>
                    <a:pt x="3287" y="6554"/>
                  </a:lnTo>
                  <a:lnTo>
                    <a:pt x="3251" y="6556"/>
                  </a:lnTo>
                  <a:lnTo>
                    <a:pt x="3215" y="6546"/>
                  </a:lnTo>
                  <a:lnTo>
                    <a:pt x="3185" y="6530"/>
                  </a:lnTo>
                  <a:lnTo>
                    <a:pt x="3161" y="6504"/>
                  </a:lnTo>
                  <a:lnTo>
                    <a:pt x="3143" y="6474"/>
                  </a:lnTo>
                  <a:lnTo>
                    <a:pt x="3133" y="6440"/>
                  </a:lnTo>
                  <a:lnTo>
                    <a:pt x="3135" y="6403"/>
                  </a:lnTo>
                  <a:lnTo>
                    <a:pt x="3149" y="6365"/>
                  </a:lnTo>
                  <a:lnTo>
                    <a:pt x="3221" y="6223"/>
                  </a:lnTo>
                  <a:lnTo>
                    <a:pt x="3281" y="6078"/>
                  </a:lnTo>
                  <a:lnTo>
                    <a:pt x="3333" y="5930"/>
                  </a:lnTo>
                  <a:lnTo>
                    <a:pt x="3371" y="5779"/>
                  </a:lnTo>
                  <a:lnTo>
                    <a:pt x="3399" y="5625"/>
                  </a:lnTo>
                  <a:lnTo>
                    <a:pt x="3415" y="5470"/>
                  </a:lnTo>
                  <a:lnTo>
                    <a:pt x="3421" y="5314"/>
                  </a:lnTo>
                  <a:lnTo>
                    <a:pt x="3415" y="5157"/>
                  </a:lnTo>
                  <a:lnTo>
                    <a:pt x="3399" y="5001"/>
                  </a:lnTo>
                  <a:lnTo>
                    <a:pt x="3371" y="4848"/>
                  </a:lnTo>
                  <a:lnTo>
                    <a:pt x="3331" y="4694"/>
                  </a:lnTo>
                  <a:lnTo>
                    <a:pt x="3219" y="4740"/>
                  </a:lnTo>
                  <a:lnTo>
                    <a:pt x="3113" y="4780"/>
                  </a:lnTo>
                  <a:lnTo>
                    <a:pt x="3010" y="4814"/>
                  </a:lnTo>
                  <a:lnTo>
                    <a:pt x="2948" y="4826"/>
                  </a:lnTo>
                  <a:lnTo>
                    <a:pt x="2886" y="4828"/>
                  </a:lnTo>
                  <a:lnTo>
                    <a:pt x="2822" y="4820"/>
                  </a:lnTo>
                  <a:lnTo>
                    <a:pt x="2762" y="4800"/>
                  </a:lnTo>
                  <a:lnTo>
                    <a:pt x="2705" y="4770"/>
                  </a:lnTo>
                  <a:lnTo>
                    <a:pt x="2657" y="4824"/>
                  </a:lnTo>
                  <a:lnTo>
                    <a:pt x="2607" y="4878"/>
                  </a:lnTo>
                  <a:lnTo>
                    <a:pt x="2549" y="4929"/>
                  </a:lnTo>
                  <a:lnTo>
                    <a:pt x="2481" y="4977"/>
                  </a:lnTo>
                  <a:lnTo>
                    <a:pt x="2409" y="5021"/>
                  </a:lnTo>
                  <a:lnTo>
                    <a:pt x="2332" y="5061"/>
                  </a:lnTo>
                  <a:lnTo>
                    <a:pt x="2250" y="5095"/>
                  </a:lnTo>
                  <a:lnTo>
                    <a:pt x="2166" y="5127"/>
                  </a:lnTo>
                  <a:lnTo>
                    <a:pt x="2080" y="5155"/>
                  </a:lnTo>
                  <a:lnTo>
                    <a:pt x="1997" y="5179"/>
                  </a:lnTo>
                  <a:lnTo>
                    <a:pt x="1913" y="5199"/>
                  </a:lnTo>
                  <a:lnTo>
                    <a:pt x="1833" y="5217"/>
                  </a:lnTo>
                  <a:lnTo>
                    <a:pt x="1755" y="5232"/>
                  </a:lnTo>
                  <a:lnTo>
                    <a:pt x="1685" y="5244"/>
                  </a:lnTo>
                  <a:lnTo>
                    <a:pt x="1620" y="5254"/>
                  </a:lnTo>
                  <a:lnTo>
                    <a:pt x="1564" y="5262"/>
                  </a:lnTo>
                  <a:lnTo>
                    <a:pt x="1516" y="5268"/>
                  </a:lnTo>
                  <a:lnTo>
                    <a:pt x="1478" y="5272"/>
                  </a:lnTo>
                  <a:lnTo>
                    <a:pt x="1452" y="5274"/>
                  </a:lnTo>
                  <a:lnTo>
                    <a:pt x="1440" y="5276"/>
                  </a:lnTo>
                  <a:lnTo>
                    <a:pt x="1430" y="5276"/>
                  </a:lnTo>
                  <a:lnTo>
                    <a:pt x="1394" y="5272"/>
                  </a:lnTo>
                  <a:lnTo>
                    <a:pt x="1362" y="5258"/>
                  </a:lnTo>
                  <a:lnTo>
                    <a:pt x="1336" y="5236"/>
                  </a:lnTo>
                  <a:lnTo>
                    <a:pt x="1316" y="5207"/>
                  </a:lnTo>
                  <a:lnTo>
                    <a:pt x="1304" y="5175"/>
                  </a:lnTo>
                  <a:lnTo>
                    <a:pt x="1302" y="5139"/>
                  </a:lnTo>
                  <a:lnTo>
                    <a:pt x="1304" y="5127"/>
                  </a:lnTo>
                  <a:lnTo>
                    <a:pt x="1306" y="5101"/>
                  </a:lnTo>
                  <a:lnTo>
                    <a:pt x="1310" y="5063"/>
                  </a:lnTo>
                  <a:lnTo>
                    <a:pt x="1316" y="5015"/>
                  </a:lnTo>
                  <a:lnTo>
                    <a:pt x="1324" y="4959"/>
                  </a:lnTo>
                  <a:lnTo>
                    <a:pt x="1334" y="4894"/>
                  </a:lnTo>
                  <a:lnTo>
                    <a:pt x="1346" y="4824"/>
                  </a:lnTo>
                  <a:lnTo>
                    <a:pt x="1362" y="4746"/>
                  </a:lnTo>
                  <a:lnTo>
                    <a:pt x="1380" y="4666"/>
                  </a:lnTo>
                  <a:lnTo>
                    <a:pt x="1400" y="4583"/>
                  </a:lnTo>
                  <a:lnTo>
                    <a:pt x="1424" y="4499"/>
                  </a:lnTo>
                  <a:lnTo>
                    <a:pt x="1452" y="4413"/>
                  </a:lnTo>
                  <a:lnTo>
                    <a:pt x="1484" y="4330"/>
                  </a:lnTo>
                  <a:lnTo>
                    <a:pt x="1520" y="4248"/>
                  </a:lnTo>
                  <a:lnTo>
                    <a:pt x="1558" y="4170"/>
                  </a:lnTo>
                  <a:lnTo>
                    <a:pt x="1602" y="4098"/>
                  </a:lnTo>
                  <a:lnTo>
                    <a:pt x="1649" y="4031"/>
                  </a:lnTo>
                  <a:lnTo>
                    <a:pt x="1701" y="3973"/>
                  </a:lnTo>
                  <a:lnTo>
                    <a:pt x="1753" y="3925"/>
                  </a:lnTo>
                  <a:lnTo>
                    <a:pt x="1805" y="3879"/>
                  </a:lnTo>
                  <a:lnTo>
                    <a:pt x="1773" y="3829"/>
                  </a:lnTo>
                  <a:lnTo>
                    <a:pt x="1749" y="3775"/>
                  </a:lnTo>
                  <a:lnTo>
                    <a:pt x="1735" y="3720"/>
                  </a:lnTo>
                  <a:lnTo>
                    <a:pt x="1729" y="3662"/>
                  </a:lnTo>
                  <a:lnTo>
                    <a:pt x="1731" y="3604"/>
                  </a:lnTo>
                  <a:lnTo>
                    <a:pt x="1743" y="3548"/>
                  </a:lnTo>
                  <a:lnTo>
                    <a:pt x="1777" y="3444"/>
                  </a:lnTo>
                  <a:lnTo>
                    <a:pt x="1817" y="3339"/>
                  </a:lnTo>
                  <a:lnTo>
                    <a:pt x="1863" y="3227"/>
                  </a:lnTo>
                  <a:lnTo>
                    <a:pt x="1709" y="3187"/>
                  </a:lnTo>
                  <a:lnTo>
                    <a:pt x="1556" y="3159"/>
                  </a:lnTo>
                  <a:lnTo>
                    <a:pt x="1400" y="3143"/>
                  </a:lnTo>
                  <a:lnTo>
                    <a:pt x="1243" y="3137"/>
                  </a:lnTo>
                  <a:lnTo>
                    <a:pt x="1087" y="3143"/>
                  </a:lnTo>
                  <a:lnTo>
                    <a:pt x="931" y="3159"/>
                  </a:lnTo>
                  <a:lnTo>
                    <a:pt x="778" y="3187"/>
                  </a:lnTo>
                  <a:lnTo>
                    <a:pt x="626" y="3225"/>
                  </a:lnTo>
                  <a:lnTo>
                    <a:pt x="479" y="3275"/>
                  </a:lnTo>
                  <a:lnTo>
                    <a:pt x="333" y="3337"/>
                  </a:lnTo>
                  <a:lnTo>
                    <a:pt x="191" y="3409"/>
                  </a:lnTo>
                  <a:lnTo>
                    <a:pt x="154" y="3423"/>
                  </a:lnTo>
                  <a:lnTo>
                    <a:pt x="116" y="3425"/>
                  </a:lnTo>
                  <a:lnTo>
                    <a:pt x="82" y="3415"/>
                  </a:lnTo>
                  <a:lnTo>
                    <a:pt x="52" y="3399"/>
                  </a:lnTo>
                  <a:lnTo>
                    <a:pt x="26" y="3373"/>
                  </a:lnTo>
                  <a:lnTo>
                    <a:pt x="10" y="3343"/>
                  </a:lnTo>
                  <a:lnTo>
                    <a:pt x="0" y="3309"/>
                  </a:lnTo>
                  <a:lnTo>
                    <a:pt x="2" y="3271"/>
                  </a:lnTo>
                  <a:lnTo>
                    <a:pt x="16" y="3233"/>
                  </a:lnTo>
                  <a:lnTo>
                    <a:pt x="86" y="3116"/>
                  </a:lnTo>
                  <a:lnTo>
                    <a:pt x="162" y="3002"/>
                  </a:lnTo>
                  <a:lnTo>
                    <a:pt x="245" y="2894"/>
                  </a:lnTo>
                  <a:lnTo>
                    <a:pt x="333" y="2789"/>
                  </a:lnTo>
                  <a:lnTo>
                    <a:pt x="427" y="2689"/>
                  </a:lnTo>
                  <a:lnTo>
                    <a:pt x="547" y="2577"/>
                  </a:lnTo>
                  <a:lnTo>
                    <a:pt x="670" y="2476"/>
                  </a:lnTo>
                  <a:lnTo>
                    <a:pt x="800" y="2382"/>
                  </a:lnTo>
                  <a:lnTo>
                    <a:pt x="935" y="2298"/>
                  </a:lnTo>
                  <a:lnTo>
                    <a:pt x="1075" y="2225"/>
                  </a:lnTo>
                  <a:lnTo>
                    <a:pt x="1219" y="2159"/>
                  </a:lnTo>
                  <a:lnTo>
                    <a:pt x="1364" y="2105"/>
                  </a:lnTo>
                  <a:lnTo>
                    <a:pt x="1516" y="2059"/>
                  </a:lnTo>
                  <a:lnTo>
                    <a:pt x="1669" y="2023"/>
                  </a:lnTo>
                  <a:lnTo>
                    <a:pt x="1823" y="1997"/>
                  </a:lnTo>
                  <a:lnTo>
                    <a:pt x="1981" y="1981"/>
                  </a:lnTo>
                  <a:lnTo>
                    <a:pt x="2140" y="1975"/>
                  </a:lnTo>
                  <a:lnTo>
                    <a:pt x="2298" y="1981"/>
                  </a:lnTo>
                  <a:lnTo>
                    <a:pt x="2459" y="1995"/>
                  </a:lnTo>
                  <a:lnTo>
                    <a:pt x="2619" y="2021"/>
                  </a:lnTo>
                  <a:lnTo>
                    <a:pt x="2760" y="1846"/>
                  </a:lnTo>
                  <a:lnTo>
                    <a:pt x="2910" y="1674"/>
                  </a:lnTo>
                  <a:lnTo>
                    <a:pt x="3064" y="1507"/>
                  </a:lnTo>
                  <a:lnTo>
                    <a:pt x="3221" y="1345"/>
                  </a:lnTo>
                  <a:lnTo>
                    <a:pt x="3361" y="1214"/>
                  </a:lnTo>
                  <a:lnTo>
                    <a:pt x="3506" y="1090"/>
                  </a:lnTo>
                  <a:lnTo>
                    <a:pt x="3656" y="975"/>
                  </a:lnTo>
                  <a:lnTo>
                    <a:pt x="3812" y="867"/>
                  </a:lnTo>
                  <a:lnTo>
                    <a:pt x="3971" y="767"/>
                  </a:lnTo>
                  <a:lnTo>
                    <a:pt x="4133" y="674"/>
                  </a:lnTo>
                  <a:lnTo>
                    <a:pt x="4296" y="588"/>
                  </a:lnTo>
                  <a:lnTo>
                    <a:pt x="4460" y="510"/>
                  </a:lnTo>
                  <a:lnTo>
                    <a:pt x="4625" y="439"/>
                  </a:lnTo>
                  <a:lnTo>
                    <a:pt x="4789" y="373"/>
                  </a:lnTo>
                  <a:lnTo>
                    <a:pt x="4952" y="313"/>
                  </a:lnTo>
                  <a:lnTo>
                    <a:pt x="5114" y="259"/>
                  </a:lnTo>
                  <a:lnTo>
                    <a:pt x="5272" y="211"/>
                  </a:lnTo>
                  <a:lnTo>
                    <a:pt x="5425" y="169"/>
                  </a:lnTo>
                  <a:lnTo>
                    <a:pt x="5575" y="132"/>
                  </a:lnTo>
                  <a:lnTo>
                    <a:pt x="5720" y="100"/>
                  </a:lnTo>
                  <a:lnTo>
                    <a:pt x="5858" y="74"/>
                  </a:lnTo>
                  <a:lnTo>
                    <a:pt x="5988" y="50"/>
                  </a:lnTo>
                  <a:lnTo>
                    <a:pt x="6111" y="32"/>
                  </a:lnTo>
                  <a:lnTo>
                    <a:pt x="6225" y="18"/>
                  </a:lnTo>
                  <a:lnTo>
                    <a:pt x="6331" y="8"/>
                  </a:lnTo>
                  <a:lnTo>
                    <a:pt x="6424"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9" name="Group 8"/>
          <p:cNvGrpSpPr/>
          <p:nvPr userDrawn="1"/>
        </p:nvGrpSpPr>
        <p:grpSpPr>
          <a:xfrm>
            <a:off x="2958283" y="4804381"/>
            <a:ext cx="413818" cy="417415"/>
            <a:chOff x="2900753" y="5048054"/>
            <a:chExt cx="413818" cy="417415"/>
          </a:xfrm>
          <a:solidFill>
            <a:schemeClr val="accent1"/>
          </a:solidFill>
        </p:grpSpPr>
        <p:sp>
          <p:nvSpPr>
            <p:cNvPr id="52" name="Freeform 20"/>
            <p:cNvSpPr>
              <a:spLocks noEditPoints="1"/>
            </p:cNvSpPr>
            <p:nvPr userDrawn="1"/>
          </p:nvSpPr>
          <p:spPr bwMode="auto">
            <a:xfrm>
              <a:off x="2900753" y="5051650"/>
              <a:ext cx="413818" cy="413819"/>
            </a:xfrm>
            <a:custGeom>
              <a:avLst/>
              <a:gdLst>
                <a:gd name="T0" fmla="*/ 129 w 4027"/>
                <a:gd name="T1" fmla="*/ 3898 h 4027"/>
                <a:gd name="T2" fmla="*/ 517 w 4027"/>
                <a:gd name="T3" fmla="*/ 3686 h 4027"/>
                <a:gd name="T4" fmla="*/ 530 w 4027"/>
                <a:gd name="T5" fmla="*/ 3648 h 4027"/>
                <a:gd name="T6" fmla="*/ 562 w 4027"/>
                <a:gd name="T7" fmla="*/ 3625 h 4027"/>
                <a:gd name="T8" fmla="*/ 602 w 4027"/>
                <a:gd name="T9" fmla="*/ 3625 h 4027"/>
                <a:gd name="T10" fmla="*/ 634 w 4027"/>
                <a:gd name="T11" fmla="*/ 3648 h 4027"/>
                <a:gd name="T12" fmla="*/ 647 w 4027"/>
                <a:gd name="T13" fmla="*/ 3686 h 4027"/>
                <a:gd name="T14" fmla="*/ 1035 w 4027"/>
                <a:gd name="T15" fmla="*/ 3898 h 4027"/>
                <a:gd name="T16" fmla="*/ 1038 w 4027"/>
                <a:gd name="T17" fmla="*/ 3666 h 4027"/>
                <a:gd name="T18" fmla="*/ 1061 w 4027"/>
                <a:gd name="T19" fmla="*/ 3634 h 4027"/>
                <a:gd name="T20" fmla="*/ 1099 w 4027"/>
                <a:gd name="T21" fmla="*/ 3622 h 4027"/>
                <a:gd name="T22" fmla="*/ 1138 w 4027"/>
                <a:gd name="T23" fmla="*/ 3634 h 4027"/>
                <a:gd name="T24" fmla="*/ 1160 w 4027"/>
                <a:gd name="T25" fmla="*/ 3666 h 4027"/>
                <a:gd name="T26" fmla="*/ 1164 w 4027"/>
                <a:gd name="T27" fmla="*/ 3898 h 4027"/>
                <a:gd name="T28" fmla="*/ 1552 w 4027"/>
                <a:gd name="T29" fmla="*/ 3686 h 4027"/>
                <a:gd name="T30" fmla="*/ 1565 w 4027"/>
                <a:gd name="T31" fmla="*/ 3648 h 4027"/>
                <a:gd name="T32" fmla="*/ 1597 w 4027"/>
                <a:gd name="T33" fmla="*/ 3625 h 4027"/>
                <a:gd name="T34" fmla="*/ 1638 w 4027"/>
                <a:gd name="T35" fmla="*/ 3625 h 4027"/>
                <a:gd name="T36" fmla="*/ 1669 w 4027"/>
                <a:gd name="T37" fmla="*/ 3648 h 4027"/>
                <a:gd name="T38" fmla="*/ 1681 w 4027"/>
                <a:gd name="T39" fmla="*/ 3686 h 4027"/>
                <a:gd name="T40" fmla="*/ 2069 w 4027"/>
                <a:gd name="T41" fmla="*/ 3898 h 4027"/>
                <a:gd name="T42" fmla="*/ 2073 w 4027"/>
                <a:gd name="T43" fmla="*/ 3666 h 4027"/>
                <a:gd name="T44" fmla="*/ 2096 w 4027"/>
                <a:gd name="T45" fmla="*/ 3634 h 4027"/>
                <a:gd name="T46" fmla="*/ 2134 w 4027"/>
                <a:gd name="T47" fmla="*/ 3622 h 4027"/>
                <a:gd name="T48" fmla="*/ 2173 w 4027"/>
                <a:gd name="T49" fmla="*/ 3634 h 4027"/>
                <a:gd name="T50" fmla="*/ 2195 w 4027"/>
                <a:gd name="T51" fmla="*/ 3666 h 4027"/>
                <a:gd name="T52" fmla="*/ 2199 w 4027"/>
                <a:gd name="T53" fmla="*/ 3898 h 4027"/>
                <a:gd name="T54" fmla="*/ 2587 w 4027"/>
                <a:gd name="T55" fmla="*/ 3686 h 4027"/>
                <a:gd name="T56" fmla="*/ 2599 w 4027"/>
                <a:gd name="T57" fmla="*/ 3648 h 4027"/>
                <a:gd name="T58" fmla="*/ 2632 w 4027"/>
                <a:gd name="T59" fmla="*/ 3625 h 4027"/>
                <a:gd name="T60" fmla="*/ 2673 w 4027"/>
                <a:gd name="T61" fmla="*/ 3625 h 4027"/>
                <a:gd name="T62" fmla="*/ 2704 w 4027"/>
                <a:gd name="T63" fmla="*/ 3648 h 4027"/>
                <a:gd name="T64" fmla="*/ 2716 w 4027"/>
                <a:gd name="T65" fmla="*/ 3686 h 4027"/>
                <a:gd name="T66" fmla="*/ 3104 w 4027"/>
                <a:gd name="T67" fmla="*/ 3898 h 4027"/>
                <a:gd name="T68" fmla="*/ 3108 w 4027"/>
                <a:gd name="T69" fmla="*/ 3666 h 4027"/>
                <a:gd name="T70" fmla="*/ 3130 w 4027"/>
                <a:gd name="T71" fmla="*/ 3634 h 4027"/>
                <a:gd name="T72" fmla="*/ 3169 w 4027"/>
                <a:gd name="T73" fmla="*/ 3622 h 4027"/>
                <a:gd name="T74" fmla="*/ 3207 w 4027"/>
                <a:gd name="T75" fmla="*/ 3634 h 4027"/>
                <a:gd name="T76" fmla="*/ 3231 w 4027"/>
                <a:gd name="T77" fmla="*/ 3666 h 4027"/>
                <a:gd name="T78" fmla="*/ 3234 w 4027"/>
                <a:gd name="T79" fmla="*/ 3898 h 4027"/>
                <a:gd name="T80" fmla="*/ 129 w 4027"/>
                <a:gd name="T81" fmla="*/ 220 h 4027"/>
                <a:gd name="T82" fmla="*/ 77 w 4027"/>
                <a:gd name="T83" fmla="*/ 1 h 4027"/>
                <a:gd name="T84" fmla="*/ 111 w 4027"/>
                <a:gd name="T85" fmla="*/ 19 h 4027"/>
                <a:gd name="T86" fmla="*/ 4020 w 4027"/>
                <a:gd name="T87" fmla="*/ 3932 h 4027"/>
                <a:gd name="T88" fmla="*/ 4027 w 4027"/>
                <a:gd name="T89" fmla="*/ 3969 h 4027"/>
                <a:gd name="T90" fmla="*/ 4012 w 4027"/>
                <a:gd name="T91" fmla="*/ 4003 h 4027"/>
                <a:gd name="T92" fmla="*/ 3981 w 4027"/>
                <a:gd name="T93" fmla="*/ 4025 h 4027"/>
                <a:gd name="T94" fmla="*/ 65 w 4027"/>
                <a:gd name="T95" fmla="*/ 4027 h 4027"/>
                <a:gd name="T96" fmla="*/ 26 w 4027"/>
                <a:gd name="T97" fmla="*/ 4015 h 4027"/>
                <a:gd name="T98" fmla="*/ 4 w 4027"/>
                <a:gd name="T99" fmla="*/ 3982 h 4027"/>
                <a:gd name="T100" fmla="*/ 0 w 4027"/>
                <a:gd name="T101" fmla="*/ 65 h 4027"/>
                <a:gd name="T102" fmla="*/ 11 w 4027"/>
                <a:gd name="T103" fmla="*/ 29 h 4027"/>
                <a:gd name="T104" fmla="*/ 40 w 4027"/>
                <a:gd name="T105" fmla="*/ 5 h 4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27" h="4027">
                  <a:moveTo>
                    <a:pt x="129" y="220"/>
                  </a:moveTo>
                  <a:lnTo>
                    <a:pt x="129" y="3898"/>
                  </a:lnTo>
                  <a:lnTo>
                    <a:pt x="517" y="3898"/>
                  </a:lnTo>
                  <a:lnTo>
                    <a:pt x="517" y="3686"/>
                  </a:lnTo>
                  <a:lnTo>
                    <a:pt x="521" y="3666"/>
                  </a:lnTo>
                  <a:lnTo>
                    <a:pt x="530" y="3648"/>
                  </a:lnTo>
                  <a:lnTo>
                    <a:pt x="543" y="3634"/>
                  </a:lnTo>
                  <a:lnTo>
                    <a:pt x="562" y="3625"/>
                  </a:lnTo>
                  <a:lnTo>
                    <a:pt x="582" y="3622"/>
                  </a:lnTo>
                  <a:lnTo>
                    <a:pt x="602" y="3625"/>
                  </a:lnTo>
                  <a:lnTo>
                    <a:pt x="621" y="3634"/>
                  </a:lnTo>
                  <a:lnTo>
                    <a:pt x="634" y="3648"/>
                  </a:lnTo>
                  <a:lnTo>
                    <a:pt x="643" y="3666"/>
                  </a:lnTo>
                  <a:lnTo>
                    <a:pt x="647" y="3686"/>
                  </a:lnTo>
                  <a:lnTo>
                    <a:pt x="647" y="3898"/>
                  </a:lnTo>
                  <a:lnTo>
                    <a:pt x="1035" y="3898"/>
                  </a:lnTo>
                  <a:lnTo>
                    <a:pt x="1035" y="3686"/>
                  </a:lnTo>
                  <a:lnTo>
                    <a:pt x="1038" y="3666"/>
                  </a:lnTo>
                  <a:lnTo>
                    <a:pt x="1047" y="3648"/>
                  </a:lnTo>
                  <a:lnTo>
                    <a:pt x="1061" y="3634"/>
                  </a:lnTo>
                  <a:lnTo>
                    <a:pt x="1080" y="3625"/>
                  </a:lnTo>
                  <a:lnTo>
                    <a:pt x="1099" y="3622"/>
                  </a:lnTo>
                  <a:lnTo>
                    <a:pt x="1119" y="3625"/>
                  </a:lnTo>
                  <a:lnTo>
                    <a:pt x="1138" y="3634"/>
                  </a:lnTo>
                  <a:lnTo>
                    <a:pt x="1152" y="3648"/>
                  </a:lnTo>
                  <a:lnTo>
                    <a:pt x="1160" y="3666"/>
                  </a:lnTo>
                  <a:lnTo>
                    <a:pt x="1164" y="3686"/>
                  </a:lnTo>
                  <a:lnTo>
                    <a:pt x="1164" y="3898"/>
                  </a:lnTo>
                  <a:lnTo>
                    <a:pt x="1552" y="3898"/>
                  </a:lnTo>
                  <a:lnTo>
                    <a:pt x="1552" y="3686"/>
                  </a:lnTo>
                  <a:lnTo>
                    <a:pt x="1556" y="3666"/>
                  </a:lnTo>
                  <a:lnTo>
                    <a:pt x="1565" y="3648"/>
                  </a:lnTo>
                  <a:lnTo>
                    <a:pt x="1578" y="3634"/>
                  </a:lnTo>
                  <a:lnTo>
                    <a:pt x="1597" y="3625"/>
                  </a:lnTo>
                  <a:lnTo>
                    <a:pt x="1617" y="3622"/>
                  </a:lnTo>
                  <a:lnTo>
                    <a:pt x="1638" y="3625"/>
                  </a:lnTo>
                  <a:lnTo>
                    <a:pt x="1655" y="3634"/>
                  </a:lnTo>
                  <a:lnTo>
                    <a:pt x="1669" y="3648"/>
                  </a:lnTo>
                  <a:lnTo>
                    <a:pt x="1678" y="3666"/>
                  </a:lnTo>
                  <a:lnTo>
                    <a:pt x="1681" y="3686"/>
                  </a:lnTo>
                  <a:lnTo>
                    <a:pt x="1681" y="3898"/>
                  </a:lnTo>
                  <a:lnTo>
                    <a:pt x="2069" y="3898"/>
                  </a:lnTo>
                  <a:lnTo>
                    <a:pt x="2069" y="3686"/>
                  </a:lnTo>
                  <a:lnTo>
                    <a:pt x="2073" y="3666"/>
                  </a:lnTo>
                  <a:lnTo>
                    <a:pt x="2082" y="3648"/>
                  </a:lnTo>
                  <a:lnTo>
                    <a:pt x="2096" y="3634"/>
                  </a:lnTo>
                  <a:lnTo>
                    <a:pt x="2114" y="3625"/>
                  </a:lnTo>
                  <a:lnTo>
                    <a:pt x="2134" y="3622"/>
                  </a:lnTo>
                  <a:lnTo>
                    <a:pt x="2155" y="3625"/>
                  </a:lnTo>
                  <a:lnTo>
                    <a:pt x="2173" y="3634"/>
                  </a:lnTo>
                  <a:lnTo>
                    <a:pt x="2186" y="3648"/>
                  </a:lnTo>
                  <a:lnTo>
                    <a:pt x="2195" y="3666"/>
                  </a:lnTo>
                  <a:lnTo>
                    <a:pt x="2199" y="3686"/>
                  </a:lnTo>
                  <a:lnTo>
                    <a:pt x="2199" y="3898"/>
                  </a:lnTo>
                  <a:lnTo>
                    <a:pt x="2587" y="3898"/>
                  </a:lnTo>
                  <a:lnTo>
                    <a:pt x="2587" y="3686"/>
                  </a:lnTo>
                  <a:lnTo>
                    <a:pt x="2591" y="3666"/>
                  </a:lnTo>
                  <a:lnTo>
                    <a:pt x="2599" y="3648"/>
                  </a:lnTo>
                  <a:lnTo>
                    <a:pt x="2613" y="3634"/>
                  </a:lnTo>
                  <a:lnTo>
                    <a:pt x="2632" y="3625"/>
                  </a:lnTo>
                  <a:lnTo>
                    <a:pt x="2652" y="3622"/>
                  </a:lnTo>
                  <a:lnTo>
                    <a:pt x="2673" y="3625"/>
                  </a:lnTo>
                  <a:lnTo>
                    <a:pt x="2690" y="3634"/>
                  </a:lnTo>
                  <a:lnTo>
                    <a:pt x="2704" y="3648"/>
                  </a:lnTo>
                  <a:lnTo>
                    <a:pt x="2714" y="3666"/>
                  </a:lnTo>
                  <a:lnTo>
                    <a:pt x="2716" y="3686"/>
                  </a:lnTo>
                  <a:lnTo>
                    <a:pt x="2716" y="3898"/>
                  </a:lnTo>
                  <a:lnTo>
                    <a:pt x="3104" y="3898"/>
                  </a:lnTo>
                  <a:lnTo>
                    <a:pt x="3104" y="3686"/>
                  </a:lnTo>
                  <a:lnTo>
                    <a:pt x="3108" y="3666"/>
                  </a:lnTo>
                  <a:lnTo>
                    <a:pt x="3117" y="3648"/>
                  </a:lnTo>
                  <a:lnTo>
                    <a:pt x="3130" y="3634"/>
                  </a:lnTo>
                  <a:lnTo>
                    <a:pt x="3149" y="3625"/>
                  </a:lnTo>
                  <a:lnTo>
                    <a:pt x="3169" y="3622"/>
                  </a:lnTo>
                  <a:lnTo>
                    <a:pt x="3190" y="3625"/>
                  </a:lnTo>
                  <a:lnTo>
                    <a:pt x="3207" y="3634"/>
                  </a:lnTo>
                  <a:lnTo>
                    <a:pt x="3221" y="3648"/>
                  </a:lnTo>
                  <a:lnTo>
                    <a:pt x="3231" y="3666"/>
                  </a:lnTo>
                  <a:lnTo>
                    <a:pt x="3234" y="3686"/>
                  </a:lnTo>
                  <a:lnTo>
                    <a:pt x="3234" y="3898"/>
                  </a:lnTo>
                  <a:lnTo>
                    <a:pt x="3807" y="3898"/>
                  </a:lnTo>
                  <a:lnTo>
                    <a:pt x="129" y="220"/>
                  </a:lnTo>
                  <a:close/>
                  <a:moveTo>
                    <a:pt x="58" y="0"/>
                  </a:moveTo>
                  <a:lnTo>
                    <a:pt x="77" y="1"/>
                  </a:lnTo>
                  <a:lnTo>
                    <a:pt x="95" y="8"/>
                  </a:lnTo>
                  <a:lnTo>
                    <a:pt x="111" y="19"/>
                  </a:lnTo>
                  <a:lnTo>
                    <a:pt x="4008" y="3916"/>
                  </a:lnTo>
                  <a:lnTo>
                    <a:pt x="4020" y="3932"/>
                  </a:lnTo>
                  <a:lnTo>
                    <a:pt x="4026" y="3950"/>
                  </a:lnTo>
                  <a:lnTo>
                    <a:pt x="4027" y="3969"/>
                  </a:lnTo>
                  <a:lnTo>
                    <a:pt x="4022" y="3987"/>
                  </a:lnTo>
                  <a:lnTo>
                    <a:pt x="4012" y="4003"/>
                  </a:lnTo>
                  <a:lnTo>
                    <a:pt x="3998" y="4016"/>
                  </a:lnTo>
                  <a:lnTo>
                    <a:pt x="3981" y="4025"/>
                  </a:lnTo>
                  <a:lnTo>
                    <a:pt x="3962" y="4027"/>
                  </a:lnTo>
                  <a:lnTo>
                    <a:pt x="65" y="4027"/>
                  </a:lnTo>
                  <a:lnTo>
                    <a:pt x="45" y="4023"/>
                  </a:lnTo>
                  <a:lnTo>
                    <a:pt x="26" y="4015"/>
                  </a:lnTo>
                  <a:lnTo>
                    <a:pt x="12" y="4001"/>
                  </a:lnTo>
                  <a:lnTo>
                    <a:pt x="4" y="3982"/>
                  </a:lnTo>
                  <a:lnTo>
                    <a:pt x="0" y="3962"/>
                  </a:lnTo>
                  <a:lnTo>
                    <a:pt x="0" y="65"/>
                  </a:lnTo>
                  <a:lnTo>
                    <a:pt x="2" y="46"/>
                  </a:lnTo>
                  <a:lnTo>
                    <a:pt x="11" y="29"/>
                  </a:lnTo>
                  <a:lnTo>
                    <a:pt x="24" y="15"/>
                  </a:lnTo>
                  <a:lnTo>
                    <a:pt x="40" y="5"/>
                  </a:lnTo>
                  <a:lnTo>
                    <a:pt x="5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3" name="Freeform 21"/>
            <p:cNvSpPr>
              <a:spLocks noEditPoints="1"/>
            </p:cNvSpPr>
            <p:nvPr userDrawn="1"/>
          </p:nvSpPr>
          <p:spPr bwMode="auto">
            <a:xfrm>
              <a:off x="2953881" y="5179999"/>
              <a:ext cx="233061" cy="232343"/>
            </a:xfrm>
            <a:custGeom>
              <a:avLst/>
              <a:gdLst>
                <a:gd name="T0" fmla="*/ 130 w 2268"/>
                <a:gd name="T1" fmla="*/ 220 h 2261"/>
                <a:gd name="T2" fmla="*/ 130 w 2268"/>
                <a:gd name="T3" fmla="*/ 2131 h 2261"/>
                <a:gd name="T4" fmla="*/ 2047 w 2268"/>
                <a:gd name="T5" fmla="*/ 2131 h 2261"/>
                <a:gd name="T6" fmla="*/ 130 w 2268"/>
                <a:gd name="T7" fmla="*/ 220 h 2261"/>
                <a:gd name="T8" fmla="*/ 59 w 2268"/>
                <a:gd name="T9" fmla="*/ 0 h 2261"/>
                <a:gd name="T10" fmla="*/ 77 w 2268"/>
                <a:gd name="T11" fmla="*/ 1 h 2261"/>
                <a:gd name="T12" fmla="*/ 95 w 2268"/>
                <a:gd name="T13" fmla="*/ 7 h 2261"/>
                <a:gd name="T14" fmla="*/ 111 w 2268"/>
                <a:gd name="T15" fmla="*/ 18 h 2261"/>
                <a:gd name="T16" fmla="*/ 2249 w 2268"/>
                <a:gd name="T17" fmla="*/ 2150 h 2261"/>
                <a:gd name="T18" fmla="*/ 2261 w 2268"/>
                <a:gd name="T19" fmla="*/ 2166 h 2261"/>
                <a:gd name="T20" fmla="*/ 2268 w 2268"/>
                <a:gd name="T21" fmla="*/ 2184 h 2261"/>
                <a:gd name="T22" fmla="*/ 2268 w 2268"/>
                <a:gd name="T23" fmla="*/ 2202 h 2261"/>
                <a:gd name="T24" fmla="*/ 2264 w 2268"/>
                <a:gd name="T25" fmla="*/ 2221 h 2261"/>
                <a:gd name="T26" fmla="*/ 2254 w 2268"/>
                <a:gd name="T27" fmla="*/ 2237 h 2261"/>
                <a:gd name="T28" fmla="*/ 2240 w 2268"/>
                <a:gd name="T29" fmla="*/ 2249 h 2261"/>
                <a:gd name="T30" fmla="*/ 2223 w 2268"/>
                <a:gd name="T31" fmla="*/ 2258 h 2261"/>
                <a:gd name="T32" fmla="*/ 2204 w 2268"/>
                <a:gd name="T33" fmla="*/ 2261 h 2261"/>
                <a:gd name="T34" fmla="*/ 65 w 2268"/>
                <a:gd name="T35" fmla="*/ 2261 h 2261"/>
                <a:gd name="T36" fmla="*/ 45 w 2268"/>
                <a:gd name="T37" fmla="*/ 2257 h 2261"/>
                <a:gd name="T38" fmla="*/ 26 w 2268"/>
                <a:gd name="T39" fmla="*/ 2248 h 2261"/>
                <a:gd name="T40" fmla="*/ 13 w 2268"/>
                <a:gd name="T41" fmla="*/ 2235 h 2261"/>
                <a:gd name="T42" fmla="*/ 4 w 2268"/>
                <a:gd name="T43" fmla="*/ 2216 h 2261"/>
                <a:gd name="T44" fmla="*/ 0 w 2268"/>
                <a:gd name="T45" fmla="*/ 2196 h 2261"/>
                <a:gd name="T46" fmla="*/ 0 w 2268"/>
                <a:gd name="T47" fmla="*/ 64 h 2261"/>
                <a:gd name="T48" fmla="*/ 3 w 2268"/>
                <a:gd name="T49" fmla="*/ 46 h 2261"/>
                <a:gd name="T50" fmla="*/ 12 w 2268"/>
                <a:gd name="T51" fmla="*/ 28 h 2261"/>
                <a:gd name="T52" fmla="*/ 24 w 2268"/>
                <a:gd name="T53" fmla="*/ 15 h 2261"/>
                <a:gd name="T54" fmla="*/ 40 w 2268"/>
                <a:gd name="T55" fmla="*/ 5 h 2261"/>
                <a:gd name="T56" fmla="*/ 59 w 2268"/>
                <a:gd name="T57" fmla="*/ 0 h 2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68" h="2261">
                  <a:moveTo>
                    <a:pt x="130" y="220"/>
                  </a:moveTo>
                  <a:lnTo>
                    <a:pt x="130" y="2131"/>
                  </a:lnTo>
                  <a:lnTo>
                    <a:pt x="2047" y="2131"/>
                  </a:lnTo>
                  <a:lnTo>
                    <a:pt x="130" y="220"/>
                  </a:lnTo>
                  <a:close/>
                  <a:moveTo>
                    <a:pt x="59" y="0"/>
                  </a:moveTo>
                  <a:lnTo>
                    <a:pt x="77" y="1"/>
                  </a:lnTo>
                  <a:lnTo>
                    <a:pt x="95" y="7"/>
                  </a:lnTo>
                  <a:lnTo>
                    <a:pt x="111" y="18"/>
                  </a:lnTo>
                  <a:lnTo>
                    <a:pt x="2249" y="2150"/>
                  </a:lnTo>
                  <a:lnTo>
                    <a:pt x="2261" y="2166"/>
                  </a:lnTo>
                  <a:lnTo>
                    <a:pt x="2268" y="2184"/>
                  </a:lnTo>
                  <a:lnTo>
                    <a:pt x="2268" y="2202"/>
                  </a:lnTo>
                  <a:lnTo>
                    <a:pt x="2264" y="2221"/>
                  </a:lnTo>
                  <a:lnTo>
                    <a:pt x="2254" y="2237"/>
                  </a:lnTo>
                  <a:lnTo>
                    <a:pt x="2240" y="2249"/>
                  </a:lnTo>
                  <a:lnTo>
                    <a:pt x="2223" y="2258"/>
                  </a:lnTo>
                  <a:lnTo>
                    <a:pt x="2204" y="2261"/>
                  </a:lnTo>
                  <a:lnTo>
                    <a:pt x="65" y="2261"/>
                  </a:lnTo>
                  <a:lnTo>
                    <a:pt x="45" y="2257"/>
                  </a:lnTo>
                  <a:lnTo>
                    <a:pt x="26" y="2248"/>
                  </a:lnTo>
                  <a:lnTo>
                    <a:pt x="13" y="2235"/>
                  </a:lnTo>
                  <a:lnTo>
                    <a:pt x="4" y="2216"/>
                  </a:lnTo>
                  <a:lnTo>
                    <a:pt x="0" y="2196"/>
                  </a:lnTo>
                  <a:lnTo>
                    <a:pt x="0" y="64"/>
                  </a:lnTo>
                  <a:lnTo>
                    <a:pt x="3" y="46"/>
                  </a:lnTo>
                  <a:lnTo>
                    <a:pt x="12" y="28"/>
                  </a:lnTo>
                  <a:lnTo>
                    <a:pt x="24" y="15"/>
                  </a:lnTo>
                  <a:lnTo>
                    <a:pt x="40" y="5"/>
                  </a:lnTo>
                  <a:lnTo>
                    <a:pt x="5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4" name="Freeform 24"/>
            <p:cNvSpPr>
              <a:spLocks noEditPoints="1"/>
            </p:cNvSpPr>
            <p:nvPr userDrawn="1"/>
          </p:nvSpPr>
          <p:spPr bwMode="auto">
            <a:xfrm>
              <a:off x="3009987" y="5048054"/>
              <a:ext cx="304583" cy="304584"/>
            </a:xfrm>
            <a:custGeom>
              <a:avLst/>
              <a:gdLst>
                <a:gd name="T0" fmla="*/ 1820 w 2964"/>
                <a:gd name="T1" fmla="*/ 2412 h 2964"/>
                <a:gd name="T2" fmla="*/ 2412 w 2964"/>
                <a:gd name="T3" fmla="*/ 1820 h 2964"/>
                <a:gd name="T4" fmla="*/ 1729 w 2964"/>
                <a:gd name="T5" fmla="*/ 2320 h 2964"/>
                <a:gd name="T6" fmla="*/ 699 w 2964"/>
                <a:gd name="T7" fmla="*/ 546 h 2964"/>
                <a:gd name="T8" fmla="*/ 546 w 2964"/>
                <a:gd name="T9" fmla="*/ 699 h 2964"/>
                <a:gd name="T10" fmla="*/ 699 w 2964"/>
                <a:gd name="T11" fmla="*/ 546 h 2964"/>
                <a:gd name="T12" fmla="*/ 2192 w 2964"/>
                <a:gd name="T13" fmla="*/ 1857 h 2964"/>
                <a:gd name="T14" fmla="*/ 452 w 2964"/>
                <a:gd name="T15" fmla="*/ 208 h 2964"/>
                <a:gd name="T16" fmla="*/ 410 w 2964"/>
                <a:gd name="T17" fmla="*/ 653 h 2964"/>
                <a:gd name="T18" fmla="*/ 531 w 2964"/>
                <a:gd name="T19" fmla="*/ 531 h 2964"/>
                <a:gd name="T20" fmla="*/ 147 w 2964"/>
                <a:gd name="T21" fmla="*/ 147 h 2964"/>
                <a:gd name="T22" fmla="*/ 191 w 2964"/>
                <a:gd name="T23" fmla="*/ 156 h 2964"/>
                <a:gd name="T24" fmla="*/ 69 w 2964"/>
                <a:gd name="T25" fmla="*/ 0 h 2964"/>
                <a:gd name="T26" fmla="*/ 79 w 2964"/>
                <a:gd name="T27" fmla="*/ 2 h 2964"/>
                <a:gd name="T28" fmla="*/ 932 w 2964"/>
                <a:gd name="T29" fmla="*/ 172 h 2964"/>
                <a:gd name="T30" fmla="*/ 939 w 2964"/>
                <a:gd name="T31" fmla="*/ 174 h 2964"/>
                <a:gd name="T32" fmla="*/ 949 w 2964"/>
                <a:gd name="T33" fmla="*/ 179 h 2964"/>
                <a:gd name="T34" fmla="*/ 958 w 2964"/>
                <a:gd name="T35" fmla="*/ 184 h 2964"/>
                <a:gd name="T36" fmla="*/ 964 w 2964"/>
                <a:gd name="T37" fmla="*/ 191 h 2964"/>
                <a:gd name="T38" fmla="*/ 2458 w 2964"/>
                <a:gd name="T39" fmla="*/ 1683 h 2964"/>
                <a:gd name="T40" fmla="*/ 2962 w 2964"/>
                <a:gd name="T41" fmla="*/ 2199 h 2964"/>
                <a:gd name="T42" fmla="*/ 2955 w 2964"/>
                <a:gd name="T43" fmla="*/ 2249 h 2964"/>
                <a:gd name="T44" fmla="*/ 2249 w 2964"/>
                <a:gd name="T45" fmla="*/ 2955 h 2964"/>
                <a:gd name="T46" fmla="*/ 2200 w 2964"/>
                <a:gd name="T47" fmla="*/ 2961 h 2964"/>
                <a:gd name="T48" fmla="*/ 1683 w 2964"/>
                <a:gd name="T49" fmla="*/ 2458 h 2964"/>
                <a:gd name="T50" fmla="*/ 187 w 2964"/>
                <a:gd name="T51" fmla="*/ 960 h 2964"/>
                <a:gd name="T52" fmla="*/ 182 w 2964"/>
                <a:gd name="T53" fmla="*/ 953 h 2964"/>
                <a:gd name="T54" fmla="*/ 177 w 2964"/>
                <a:gd name="T55" fmla="*/ 944 h 2964"/>
                <a:gd name="T56" fmla="*/ 173 w 2964"/>
                <a:gd name="T57" fmla="*/ 935 h 2964"/>
                <a:gd name="T58" fmla="*/ 172 w 2964"/>
                <a:gd name="T59" fmla="*/ 931 h 2964"/>
                <a:gd name="T60" fmla="*/ 0 w 2964"/>
                <a:gd name="T61" fmla="*/ 70 h 2964"/>
                <a:gd name="T62" fmla="*/ 0 w 2964"/>
                <a:gd name="T63" fmla="*/ 62 h 2964"/>
                <a:gd name="T64" fmla="*/ 2 w 2964"/>
                <a:gd name="T65" fmla="*/ 55 h 2964"/>
                <a:gd name="T66" fmla="*/ 3 w 2964"/>
                <a:gd name="T67" fmla="*/ 46 h 2964"/>
                <a:gd name="T68" fmla="*/ 7 w 2964"/>
                <a:gd name="T69" fmla="*/ 38 h 2964"/>
                <a:gd name="T70" fmla="*/ 9 w 2964"/>
                <a:gd name="T71" fmla="*/ 33 h 2964"/>
                <a:gd name="T72" fmla="*/ 12 w 2964"/>
                <a:gd name="T73" fmla="*/ 29 h 2964"/>
                <a:gd name="T74" fmla="*/ 14 w 2964"/>
                <a:gd name="T75" fmla="*/ 25 h 2964"/>
                <a:gd name="T76" fmla="*/ 19 w 2964"/>
                <a:gd name="T77" fmla="*/ 19 h 2964"/>
                <a:gd name="T78" fmla="*/ 25 w 2964"/>
                <a:gd name="T79" fmla="*/ 14 h 2964"/>
                <a:gd name="T80" fmla="*/ 29 w 2964"/>
                <a:gd name="T81" fmla="*/ 11 h 2964"/>
                <a:gd name="T82" fmla="*/ 34 w 2964"/>
                <a:gd name="T83" fmla="*/ 8 h 2964"/>
                <a:gd name="T84" fmla="*/ 46 w 2964"/>
                <a:gd name="T85" fmla="*/ 3 h 2964"/>
                <a:gd name="T86" fmla="*/ 59 w 2964"/>
                <a:gd name="T87" fmla="*/ 0 h 2964"/>
                <a:gd name="T88" fmla="*/ 63 w 2964"/>
                <a:gd name="T89" fmla="*/ 0 h 2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64" h="2964">
                  <a:moveTo>
                    <a:pt x="2412" y="1820"/>
                  </a:moveTo>
                  <a:lnTo>
                    <a:pt x="1994" y="2238"/>
                  </a:lnTo>
                  <a:lnTo>
                    <a:pt x="1820" y="2412"/>
                  </a:lnTo>
                  <a:lnTo>
                    <a:pt x="2217" y="2808"/>
                  </a:lnTo>
                  <a:lnTo>
                    <a:pt x="2809" y="2216"/>
                  </a:lnTo>
                  <a:lnTo>
                    <a:pt x="2412" y="1820"/>
                  </a:lnTo>
                  <a:close/>
                  <a:moveTo>
                    <a:pt x="456" y="791"/>
                  </a:moveTo>
                  <a:lnTo>
                    <a:pt x="327" y="919"/>
                  </a:lnTo>
                  <a:lnTo>
                    <a:pt x="1729" y="2320"/>
                  </a:lnTo>
                  <a:lnTo>
                    <a:pt x="1857" y="2192"/>
                  </a:lnTo>
                  <a:lnTo>
                    <a:pt x="456" y="791"/>
                  </a:lnTo>
                  <a:close/>
                  <a:moveTo>
                    <a:pt x="699" y="546"/>
                  </a:moveTo>
                  <a:lnTo>
                    <a:pt x="623" y="623"/>
                  </a:lnTo>
                  <a:lnTo>
                    <a:pt x="623" y="623"/>
                  </a:lnTo>
                  <a:lnTo>
                    <a:pt x="546" y="699"/>
                  </a:lnTo>
                  <a:lnTo>
                    <a:pt x="1948" y="2101"/>
                  </a:lnTo>
                  <a:lnTo>
                    <a:pt x="2101" y="1948"/>
                  </a:lnTo>
                  <a:lnTo>
                    <a:pt x="699" y="546"/>
                  </a:lnTo>
                  <a:close/>
                  <a:moveTo>
                    <a:pt x="919" y="327"/>
                  </a:moveTo>
                  <a:lnTo>
                    <a:pt x="791" y="455"/>
                  </a:lnTo>
                  <a:lnTo>
                    <a:pt x="2192" y="1857"/>
                  </a:lnTo>
                  <a:lnTo>
                    <a:pt x="2320" y="1729"/>
                  </a:lnTo>
                  <a:lnTo>
                    <a:pt x="919" y="327"/>
                  </a:lnTo>
                  <a:close/>
                  <a:moveTo>
                    <a:pt x="452" y="208"/>
                  </a:moveTo>
                  <a:lnTo>
                    <a:pt x="208" y="452"/>
                  </a:lnTo>
                  <a:lnTo>
                    <a:pt x="275" y="788"/>
                  </a:lnTo>
                  <a:lnTo>
                    <a:pt x="410" y="653"/>
                  </a:lnTo>
                  <a:lnTo>
                    <a:pt x="410" y="653"/>
                  </a:lnTo>
                  <a:lnTo>
                    <a:pt x="531" y="531"/>
                  </a:lnTo>
                  <a:lnTo>
                    <a:pt x="531" y="531"/>
                  </a:lnTo>
                  <a:lnTo>
                    <a:pt x="788" y="275"/>
                  </a:lnTo>
                  <a:lnTo>
                    <a:pt x="452" y="208"/>
                  </a:lnTo>
                  <a:close/>
                  <a:moveTo>
                    <a:pt x="147" y="147"/>
                  </a:moveTo>
                  <a:lnTo>
                    <a:pt x="178" y="300"/>
                  </a:lnTo>
                  <a:lnTo>
                    <a:pt x="300" y="178"/>
                  </a:lnTo>
                  <a:lnTo>
                    <a:pt x="191" y="156"/>
                  </a:lnTo>
                  <a:lnTo>
                    <a:pt x="147" y="147"/>
                  </a:lnTo>
                  <a:close/>
                  <a:moveTo>
                    <a:pt x="65" y="0"/>
                  </a:moveTo>
                  <a:lnTo>
                    <a:pt x="69" y="0"/>
                  </a:lnTo>
                  <a:lnTo>
                    <a:pt x="70" y="0"/>
                  </a:lnTo>
                  <a:lnTo>
                    <a:pt x="71" y="0"/>
                  </a:lnTo>
                  <a:lnTo>
                    <a:pt x="79" y="2"/>
                  </a:lnTo>
                  <a:lnTo>
                    <a:pt x="931" y="172"/>
                  </a:lnTo>
                  <a:lnTo>
                    <a:pt x="931" y="172"/>
                  </a:lnTo>
                  <a:lnTo>
                    <a:pt x="932" y="172"/>
                  </a:lnTo>
                  <a:lnTo>
                    <a:pt x="933" y="173"/>
                  </a:lnTo>
                  <a:lnTo>
                    <a:pt x="938" y="174"/>
                  </a:lnTo>
                  <a:lnTo>
                    <a:pt x="939" y="174"/>
                  </a:lnTo>
                  <a:lnTo>
                    <a:pt x="943" y="176"/>
                  </a:lnTo>
                  <a:lnTo>
                    <a:pt x="947" y="177"/>
                  </a:lnTo>
                  <a:lnTo>
                    <a:pt x="949" y="179"/>
                  </a:lnTo>
                  <a:lnTo>
                    <a:pt x="952" y="181"/>
                  </a:lnTo>
                  <a:lnTo>
                    <a:pt x="954" y="182"/>
                  </a:lnTo>
                  <a:lnTo>
                    <a:pt x="958" y="184"/>
                  </a:lnTo>
                  <a:lnTo>
                    <a:pt x="960" y="186"/>
                  </a:lnTo>
                  <a:lnTo>
                    <a:pt x="964" y="189"/>
                  </a:lnTo>
                  <a:lnTo>
                    <a:pt x="964" y="191"/>
                  </a:lnTo>
                  <a:lnTo>
                    <a:pt x="964" y="191"/>
                  </a:lnTo>
                  <a:lnTo>
                    <a:pt x="965" y="191"/>
                  </a:lnTo>
                  <a:lnTo>
                    <a:pt x="2458" y="1683"/>
                  </a:lnTo>
                  <a:lnTo>
                    <a:pt x="2945" y="2170"/>
                  </a:lnTo>
                  <a:lnTo>
                    <a:pt x="2955" y="2184"/>
                  </a:lnTo>
                  <a:lnTo>
                    <a:pt x="2962" y="2199"/>
                  </a:lnTo>
                  <a:lnTo>
                    <a:pt x="2964" y="2216"/>
                  </a:lnTo>
                  <a:lnTo>
                    <a:pt x="2962" y="2233"/>
                  </a:lnTo>
                  <a:lnTo>
                    <a:pt x="2955" y="2249"/>
                  </a:lnTo>
                  <a:lnTo>
                    <a:pt x="2945" y="2262"/>
                  </a:lnTo>
                  <a:lnTo>
                    <a:pt x="2263" y="2945"/>
                  </a:lnTo>
                  <a:lnTo>
                    <a:pt x="2249" y="2955"/>
                  </a:lnTo>
                  <a:lnTo>
                    <a:pt x="2233" y="2961"/>
                  </a:lnTo>
                  <a:lnTo>
                    <a:pt x="2217" y="2964"/>
                  </a:lnTo>
                  <a:lnTo>
                    <a:pt x="2200" y="2961"/>
                  </a:lnTo>
                  <a:lnTo>
                    <a:pt x="2184" y="2955"/>
                  </a:lnTo>
                  <a:lnTo>
                    <a:pt x="2171" y="2945"/>
                  </a:lnTo>
                  <a:lnTo>
                    <a:pt x="1683" y="2458"/>
                  </a:lnTo>
                  <a:lnTo>
                    <a:pt x="191" y="964"/>
                  </a:lnTo>
                  <a:lnTo>
                    <a:pt x="189" y="963"/>
                  </a:lnTo>
                  <a:lnTo>
                    <a:pt x="187" y="960"/>
                  </a:lnTo>
                  <a:lnTo>
                    <a:pt x="184" y="959"/>
                  </a:lnTo>
                  <a:lnTo>
                    <a:pt x="183" y="955"/>
                  </a:lnTo>
                  <a:lnTo>
                    <a:pt x="182" y="953"/>
                  </a:lnTo>
                  <a:lnTo>
                    <a:pt x="179" y="950"/>
                  </a:lnTo>
                  <a:lnTo>
                    <a:pt x="178" y="948"/>
                  </a:lnTo>
                  <a:lnTo>
                    <a:pt x="177" y="944"/>
                  </a:lnTo>
                  <a:lnTo>
                    <a:pt x="176" y="943"/>
                  </a:lnTo>
                  <a:lnTo>
                    <a:pt x="174" y="939"/>
                  </a:lnTo>
                  <a:lnTo>
                    <a:pt x="173" y="935"/>
                  </a:lnTo>
                  <a:lnTo>
                    <a:pt x="172" y="932"/>
                  </a:lnTo>
                  <a:lnTo>
                    <a:pt x="172" y="932"/>
                  </a:lnTo>
                  <a:lnTo>
                    <a:pt x="172" y="931"/>
                  </a:lnTo>
                  <a:lnTo>
                    <a:pt x="2" y="79"/>
                  </a:lnTo>
                  <a:lnTo>
                    <a:pt x="0" y="71"/>
                  </a:lnTo>
                  <a:lnTo>
                    <a:pt x="0" y="70"/>
                  </a:lnTo>
                  <a:lnTo>
                    <a:pt x="0" y="69"/>
                  </a:lnTo>
                  <a:lnTo>
                    <a:pt x="0" y="65"/>
                  </a:lnTo>
                  <a:lnTo>
                    <a:pt x="0" y="62"/>
                  </a:lnTo>
                  <a:lnTo>
                    <a:pt x="0" y="61"/>
                  </a:lnTo>
                  <a:lnTo>
                    <a:pt x="0" y="59"/>
                  </a:lnTo>
                  <a:lnTo>
                    <a:pt x="2" y="55"/>
                  </a:lnTo>
                  <a:lnTo>
                    <a:pt x="2" y="54"/>
                  </a:lnTo>
                  <a:lnTo>
                    <a:pt x="3" y="46"/>
                  </a:lnTo>
                  <a:lnTo>
                    <a:pt x="3" y="46"/>
                  </a:lnTo>
                  <a:lnTo>
                    <a:pt x="5" y="40"/>
                  </a:lnTo>
                  <a:lnTo>
                    <a:pt x="5" y="39"/>
                  </a:lnTo>
                  <a:lnTo>
                    <a:pt x="7" y="38"/>
                  </a:lnTo>
                  <a:lnTo>
                    <a:pt x="8" y="35"/>
                  </a:lnTo>
                  <a:lnTo>
                    <a:pt x="8" y="34"/>
                  </a:lnTo>
                  <a:lnTo>
                    <a:pt x="9" y="33"/>
                  </a:lnTo>
                  <a:lnTo>
                    <a:pt x="10" y="31"/>
                  </a:lnTo>
                  <a:lnTo>
                    <a:pt x="12" y="29"/>
                  </a:lnTo>
                  <a:lnTo>
                    <a:pt x="12" y="29"/>
                  </a:lnTo>
                  <a:lnTo>
                    <a:pt x="14" y="26"/>
                  </a:lnTo>
                  <a:lnTo>
                    <a:pt x="14" y="25"/>
                  </a:lnTo>
                  <a:lnTo>
                    <a:pt x="14" y="25"/>
                  </a:lnTo>
                  <a:lnTo>
                    <a:pt x="15" y="24"/>
                  </a:lnTo>
                  <a:lnTo>
                    <a:pt x="18" y="20"/>
                  </a:lnTo>
                  <a:lnTo>
                    <a:pt x="19" y="19"/>
                  </a:lnTo>
                  <a:lnTo>
                    <a:pt x="23" y="16"/>
                  </a:lnTo>
                  <a:lnTo>
                    <a:pt x="24" y="15"/>
                  </a:lnTo>
                  <a:lnTo>
                    <a:pt x="25" y="14"/>
                  </a:lnTo>
                  <a:lnTo>
                    <a:pt x="26" y="14"/>
                  </a:lnTo>
                  <a:lnTo>
                    <a:pt x="26" y="13"/>
                  </a:lnTo>
                  <a:lnTo>
                    <a:pt x="29" y="11"/>
                  </a:lnTo>
                  <a:lnTo>
                    <a:pt x="31" y="10"/>
                  </a:lnTo>
                  <a:lnTo>
                    <a:pt x="33" y="9"/>
                  </a:lnTo>
                  <a:lnTo>
                    <a:pt x="34" y="8"/>
                  </a:lnTo>
                  <a:lnTo>
                    <a:pt x="38" y="7"/>
                  </a:lnTo>
                  <a:lnTo>
                    <a:pt x="39" y="5"/>
                  </a:lnTo>
                  <a:lnTo>
                    <a:pt x="46" y="3"/>
                  </a:lnTo>
                  <a:lnTo>
                    <a:pt x="54" y="2"/>
                  </a:lnTo>
                  <a:lnTo>
                    <a:pt x="55" y="2"/>
                  </a:lnTo>
                  <a:lnTo>
                    <a:pt x="59" y="0"/>
                  </a:lnTo>
                  <a:lnTo>
                    <a:pt x="60" y="0"/>
                  </a:lnTo>
                  <a:lnTo>
                    <a:pt x="61" y="0"/>
                  </a:lnTo>
                  <a:lnTo>
                    <a:pt x="63" y="0"/>
                  </a:lnTo>
                  <a:lnTo>
                    <a:pt x="65"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55" name="Group 17"/>
          <p:cNvGrpSpPr/>
          <p:nvPr userDrawn="1"/>
        </p:nvGrpSpPr>
        <p:grpSpPr>
          <a:xfrm>
            <a:off x="2952540" y="2939344"/>
            <a:ext cx="429437" cy="506718"/>
            <a:chOff x="3336926" y="176213"/>
            <a:chExt cx="5513388" cy="6505575"/>
          </a:xfrm>
          <a:solidFill>
            <a:schemeClr val="accent1"/>
          </a:solidFill>
        </p:grpSpPr>
        <p:sp>
          <p:nvSpPr>
            <p:cNvPr id="56" name="Freeform 12"/>
            <p:cNvSpPr>
              <a:spLocks noEditPoints="1"/>
            </p:cNvSpPr>
            <p:nvPr/>
          </p:nvSpPr>
          <p:spPr bwMode="auto">
            <a:xfrm>
              <a:off x="3336926" y="176213"/>
              <a:ext cx="5513388" cy="6505575"/>
            </a:xfrm>
            <a:custGeom>
              <a:avLst/>
              <a:gdLst>
                <a:gd name="T0" fmla="*/ 223 w 3473"/>
                <a:gd name="T1" fmla="*/ 3437 h 4098"/>
                <a:gd name="T2" fmla="*/ 1258 w 3473"/>
                <a:gd name="T3" fmla="*/ 1494 h 4098"/>
                <a:gd name="T4" fmla="*/ 1438 w 3473"/>
                <a:gd name="T5" fmla="*/ 1485 h 4098"/>
                <a:gd name="T6" fmla="*/ 1175 w 3473"/>
                <a:gd name="T7" fmla="*/ 1001 h 4098"/>
                <a:gd name="T8" fmla="*/ 1175 w 3473"/>
                <a:gd name="T9" fmla="*/ 1001 h 4098"/>
                <a:gd name="T10" fmla="*/ 747 w 3473"/>
                <a:gd name="T11" fmla="*/ 3309 h 4098"/>
                <a:gd name="T12" fmla="*/ 792 w 3473"/>
                <a:gd name="T13" fmla="*/ 3372 h 4098"/>
                <a:gd name="T14" fmla="*/ 1628 w 3473"/>
                <a:gd name="T15" fmla="*/ 1001 h 4098"/>
                <a:gd name="T16" fmla="*/ 2263 w 3473"/>
                <a:gd name="T17" fmla="*/ 1335 h 4098"/>
                <a:gd name="T18" fmla="*/ 2285 w 3473"/>
                <a:gd name="T19" fmla="*/ 1408 h 4098"/>
                <a:gd name="T20" fmla="*/ 2223 w 3473"/>
                <a:gd name="T21" fmla="*/ 1453 h 4098"/>
                <a:gd name="T22" fmla="*/ 1562 w 3473"/>
                <a:gd name="T23" fmla="*/ 1552 h 4098"/>
                <a:gd name="T24" fmla="*/ 1428 w 3473"/>
                <a:gd name="T25" fmla="*/ 1623 h 4098"/>
                <a:gd name="T26" fmla="*/ 1206 w 3473"/>
                <a:gd name="T27" fmla="*/ 1614 h 4098"/>
                <a:gd name="T28" fmla="*/ 1087 w 3473"/>
                <a:gd name="T29" fmla="*/ 1522 h 4098"/>
                <a:gd name="T30" fmla="*/ 498 w 3473"/>
                <a:gd name="T31" fmla="*/ 1449 h 4098"/>
                <a:gd name="T32" fmla="*/ 453 w 3473"/>
                <a:gd name="T33" fmla="*/ 1388 h 4098"/>
                <a:gd name="T34" fmla="*/ 498 w 3473"/>
                <a:gd name="T35" fmla="*/ 1326 h 4098"/>
                <a:gd name="T36" fmla="*/ 130 w 3473"/>
                <a:gd name="T37" fmla="*/ 1001 h 4098"/>
                <a:gd name="T38" fmla="*/ 1496 w 3473"/>
                <a:gd name="T39" fmla="*/ 553 h 4098"/>
                <a:gd name="T40" fmla="*/ 1541 w 3473"/>
                <a:gd name="T41" fmla="*/ 491 h 4098"/>
                <a:gd name="T42" fmla="*/ 1614 w 3473"/>
                <a:gd name="T43" fmla="*/ 514 h 4098"/>
                <a:gd name="T44" fmla="*/ 2642 w 3473"/>
                <a:gd name="T45" fmla="*/ 871 h 4098"/>
                <a:gd name="T46" fmla="*/ 2704 w 3473"/>
                <a:gd name="T47" fmla="*/ 915 h 4098"/>
                <a:gd name="T48" fmla="*/ 3342 w 3473"/>
                <a:gd name="T49" fmla="*/ 409 h 4098"/>
                <a:gd name="T50" fmla="*/ 1044 w 3473"/>
                <a:gd name="T51" fmla="*/ 871 h 4098"/>
                <a:gd name="T52" fmla="*/ 1259 w 3473"/>
                <a:gd name="T53" fmla="*/ 133 h 4098"/>
                <a:gd name="T54" fmla="*/ 1186 w 3473"/>
                <a:gd name="T55" fmla="*/ 191 h 4098"/>
                <a:gd name="T56" fmla="*/ 1672 w 3473"/>
                <a:gd name="T57" fmla="*/ 278 h 4098"/>
                <a:gd name="T58" fmla="*/ 1647 w 3473"/>
                <a:gd name="T59" fmla="*/ 171 h 4098"/>
                <a:gd name="T60" fmla="*/ 1562 w 3473"/>
                <a:gd name="T61" fmla="*/ 130 h 4098"/>
                <a:gd name="T62" fmla="*/ 1606 w 3473"/>
                <a:gd name="T63" fmla="*/ 4 h 4098"/>
                <a:gd name="T64" fmla="*/ 1745 w 3473"/>
                <a:gd name="T65" fmla="*/ 86 h 4098"/>
                <a:gd name="T66" fmla="*/ 1802 w 3473"/>
                <a:gd name="T67" fmla="*/ 240 h 4098"/>
                <a:gd name="T68" fmla="*/ 3445 w 3473"/>
                <a:gd name="T69" fmla="*/ 291 h 4098"/>
                <a:gd name="T70" fmla="*/ 3473 w 3473"/>
                <a:gd name="T71" fmla="*/ 3684 h 4098"/>
                <a:gd name="T72" fmla="*/ 3428 w 3473"/>
                <a:gd name="T73" fmla="*/ 3747 h 4098"/>
                <a:gd name="T74" fmla="*/ 2704 w 3473"/>
                <a:gd name="T75" fmla="*/ 4053 h 4098"/>
                <a:gd name="T76" fmla="*/ 2642 w 3473"/>
                <a:gd name="T77" fmla="*/ 4098 h 4098"/>
                <a:gd name="T78" fmla="*/ 714 w 3473"/>
                <a:gd name="T79" fmla="*/ 4097 h 4098"/>
                <a:gd name="T80" fmla="*/ 702 w 3473"/>
                <a:gd name="T81" fmla="*/ 4093 h 4098"/>
                <a:gd name="T82" fmla="*/ 690 w 3473"/>
                <a:gd name="T83" fmla="*/ 4087 h 4098"/>
                <a:gd name="T84" fmla="*/ 680 w 3473"/>
                <a:gd name="T85" fmla="*/ 4079 h 4098"/>
                <a:gd name="T86" fmla="*/ 13 w 3473"/>
                <a:gd name="T87" fmla="*/ 3410 h 4098"/>
                <a:gd name="T88" fmla="*/ 6 w 3473"/>
                <a:gd name="T89" fmla="*/ 3399 h 4098"/>
                <a:gd name="T90" fmla="*/ 2 w 3473"/>
                <a:gd name="T91" fmla="*/ 3388 h 4098"/>
                <a:gd name="T92" fmla="*/ 0 w 3473"/>
                <a:gd name="T93" fmla="*/ 3372 h 4098"/>
                <a:gd name="T94" fmla="*/ 27 w 3473"/>
                <a:gd name="T95" fmla="*/ 883 h 4098"/>
                <a:gd name="T96" fmla="*/ 592 w 3473"/>
                <a:gd name="T97" fmla="*/ 344 h 4098"/>
                <a:gd name="T98" fmla="*/ 637 w 3473"/>
                <a:gd name="T99" fmla="*/ 282 h 4098"/>
                <a:gd name="T100" fmla="*/ 1048 w 3473"/>
                <a:gd name="T101" fmla="*/ 196 h 4098"/>
                <a:gd name="T102" fmla="*/ 1130 w 3473"/>
                <a:gd name="T103" fmla="*/ 56 h 4098"/>
                <a:gd name="T104" fmla="*/ 1284 w 3473"/>
                <a:gd name="T105" fmla="*/ 0 h 4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473" h="4098">
                  <a:moveTo>
                    <a:pt x="223" y="3437"/>
                  </a:moveTo>
                  <a:lnTo>
                    <a:pt x="662" y="3876"/>
                  </a:lnTo>
                  <a:lnTo>
                    <a:pt x="662" y="3437"/>
                  </a:lnTo>
                  <a:lnTo>
                    <a:pt x="223" y="3437"/>
                  </a:lnTo>
                  <a:close/>
                  <a:moveTo>
                    <a:pt x="1197" y="1453"/>
                  </a:moveTo>
                  <a:lnTo>
                    <a:pt x="1214" y="1470"/>
                  </a:lnTo>
                  <a:lnTo>
                    <a:pt x="1234" y="1485"/>
                  </a:lnTo>
                  <a:lnTo>
                    <a:pt x="1258" y="1494"/>
                  </a:lnTo>
                  <a:lnTo>
                    <a:pt x="1284" y="1496"/>
                  </a:lnTo>
                  <a:lnTo>
                    <a:pt x="1388" y="1496"/>
                  </a:lnTo>
                  <a:lnTo>
                    <a:pt x="1414" y="1494"/>
                  </a:lnTo>
                  <a:lnTo>
                    <a:pt x="1438" y="1485"/>
                  </a:lnTo>
                  <a:lnTo>
                    <a:pt x="1458" y="1470"/>
                  </a:lnTo>
                  <a:lnTo>
                    <a:pt x="1475" y="1453"/>
                  </a:lnTo>
                  <a:lnTo>
                    <a:pt x="1197" y="1453"/>
                  </a:lnTo>
                  <a:close/>
                  <a:moveTo>
                    <a:pt x="1175" y="1001"/>
                  </a:moveTo>
                  <a:lnTo>
                    <a:pt x="1175" y="1323"/>
                  </a:lnTo>
                  <a:lnTo>
                    <a:pt x="1496" y="1323"/>
                  </a:lnTo>
                  <a:lnTo>
                    <a:pt x="1496" y="1001"/>
                  </a:lnTo>
                  <a:lnTo>
                    <a:pt x="1175" y="1001"/>
                  </a:lnTo>
                  <a:close/>
                  <a:moveTo>
                    <a:pt x="130" y="1001"/>
                  </a:moveTo>
                  <a:lnTo>
                    <a:pt x="130" y="3306"/>
                  </a:lnTo>
                  <a:lnTo>
                    <a:pt x="726" y="3306"/>
                  </a:lnTo>
                  <a:lnTo>
                    <a:pt x="747" y="3309"/>
                  </a:lnTo>
                  <a:lnTo>
                    <a:pt x="765" y="3319"/>
                  </a:lnTo>
                  <a:lnTo>
                    <a:pt x="780" y="3333"/>
                  </a:lnTo>
                  <a:lnTo>
                    <a:pt x="788" y="3350"/>
                  </a:lnTo>
                  <a:lnTo>
                    <a:pt x="792" y="3372"/>
                  </a:lnTo>
                  <a:lnTo>
                    <a:pt x="792" y="3968"/>
                  </a:lnTo>
                  <a:lnTo>
                    <a:pt x="2576" y="3968"/>
                  </a:lnTo>
                  <a:lnTo>
                    <a:pt x="2576" y="1001"/>
                  </a:lnTo>
                  <a:lnTo>
                    <a:pt x="1628" y="1001"/>
                  </a:lnTo>
                  <a:lnTo>
                    <a:pt x="1628" y="1323"/>
                  </a:lnTo>
                  <a:lnTo>
                    <a:pt x="2223" y="1323"/>
                  </a:lnTo>
                  <a:lnTo>
                    <a:pt x="2244" y="1326"/>
                  </a:lnTo>
                  <a:lnTo>
                    <a:pt x="2263" y="1335"/>
                  </a:lnTo>
                  <a:lnTo>
                    <a:pt x="2276" y="1349"/>
                  </a:lnTo>
                  <a:lnTo>
                    <a:pt x="2285" y="1367"/>
                  </a:lnTo>
                  <a:lnTo>
                    <a:pt x="2289" y="1388"/>
                  </a:lnTo>
                  <a:lnTo>
                    <a:pt x="2285" y="1408"/>
                  </a:lnTo>
                  <a:lnTo>
                    <a:pt x="2276" y="1427"/>
                  </a:lnTo>
                  <a:lnTo>
                    <a:pt x="2263" y="1441"/>
                  </a:lnTo>
                  <a:lnTo>
                    <a:pt x="2244" y="1449"/>
                  </a:lnTo>
                  <a:lnTo>
                    <a:pt x="2223" y="1453"/>
                  </a:lnTo>
                  <a:lnTo>
                    <a:pt x="1618" y="1453"/>
                  </a:lnTo>
                  <a:lnTo>
                    <a:pt x="1604" y="1489"/>
                  </a:lnTo>
                  <a:lnTo>
                    <a:pt x="1586" y="1522"/>
                  </a:lnTo>
                  <a:lnTo>
                    <a:pt x="1562" y="1552"/>
                  </a:lnTo>
                  <a:lnTo>
                    <a:pt x="1534" y="1577"/>
                  </a:lnTo>
                  <a:lnTo>
                    <a:pt x="1501" y="1598"/>
                  </a:lnTo>
                  <a:lnTo>
                    <a:pt x="1467" y="1614"/>
                  </a:lnTo>
                  <a:lnTo>
                    <a:pt x="1428" y="1623"/>
                  </a:lnTo>
                  <a:lnTo>
                    <a:pt x="1388" y="1627"/>
                  </a:lnTo>
                  <a:lnTo>
                    <a:pt x="1284" y="1627"/>
                  </a:lnTo>
                  <a:lnTo>
                    <a:pt x="1244" y="1623"/>
                  </a:lnTo>
                  <a:lnTo>
                    <a:pt x="1206" y="1614"/>
                  </a:lnTo>
                  <a:lnTo>
                    <a:pt x="1171" y="1598"/>
                  </a:lnTo>
                  <a:lnTo>
                    <a:pt x="1139" y="1577"/>
                  </a:lnTo>
                  <a:lnTo>
                    <a:pt x="1110" y="1552"/>
                  </a:lnTo>
                  <a:lnTo>
                    <a:pt x="1087" y="1522"/>
                  </a:lnTo>
                  <a:lnTo>
                    <a:pt x="1067" y="1489"/>
                  </a:lnTo>
                  <a:lnTo>
                    <a:pt x="1053" y="1453"/>
                  </a:lnTo>
                  <a:lnTo>
                    <a:pt x="518" y="1453"/>
                  </a:lnTo>
                  <a:lnTo>
                    <a:pt x="498" y="1449"/>
                  </a:lnTo>
                  <a:lnTo>
                    <a:pt x="479" y="1441"/>
                  </a:lnTo>
                  <a:lnTo>
                    <a:pt x="466" y="1427"/>
                  </a:lnTo>
                  <a:lnTo>
                    <a:pt x="456" y="1408"/>
                  </a:lnTo>
                  <a:lnTo>
                    <a:pt x="453" y="1388"/>
                  </a:lnTo>
                  <a:lnTo>
                    <a:pt x="456" y="1367"/>
                  </a:lnTo>
                  <a:lnTo>
                    <a:pt x="466" y="1349"/>
                  </a:lnTo>
                  <a:lnTo>
                    <a:pt x="479" y="1335"/>
                  </a:lnTo>
                  <a:lnTo>
                    <a:pt x="498" y="1326"/>
                  </a:lnTo>
                  <a:lnTo>
                    <a:pt x="518" y="1323"/>
                  </a:lnTo>
                  <a:lnTo>
                    <a:pt x="1044" y="1323"/>
                  </a:lnTo>
                  <a:lnTo>
                    <a:pt x="1044" y="1001"/>
                  </a:lnTo>
                  <a:lnTo>
                    <a:pt x="130" y="1001"/>
                  </a:lnTo>
                  <a:close/>
                  <a:moveTo>
                    <a:pt x="1175" y="409"/>
                  </a:moveTo>
                  <a:lnTo>
                    <a:pt x="1175" y="871"/>
                  </a:lnTo>
                  <a:lnTo>
                    <a:pt x="1496" y="871"/>
                  </a:lnTo>
                  <a:lnTo>
                    <a:pt x="1496" y="553"/>
                  </a:lnTo>
                  <a:lnTo>
                    <a:pt x="1500" y="531"/>
                  </a:lnTo>
                  <a:lnTo>
                    <a:pt x="1510" y="514"/>
                  </a:lnTo>
                  <a:lnTo>
                    <a:pt x="1524" y="499"/>
                  </a:lnTo>
                  <a:lnTo>
                    <a:pt x="1541" y="491"/>
                  </a:lnTo>
                  <a:lnTo>
                    <a:pt x="1562" y="487"/>
                  </a:lnTo>
                  <a:lnTo>
                    <a:pt x="1583" y="491"/>
                  </a:lnTo>
                  <a:lnTo>
                    <a:pt x="1601" y="499"/>
                  </a:lnTo>
                  <a:lnTo>
                    <a:pt x="1614" y="514"/>
                  </a:lnTo>
                  <a:lnTo>
                    <a:pt x="1624" y="531"/>
                  </a:lnTo>
                  <a:lnTo>
                    <a:pt x="1628" y="553"/>
                  </a:lnTo>
                  <a:lnTo>
                    <a:pt x="1628" y="871"/>
                  </a:lnTo>
                  <a:lnTo>
                    <a:pt x="2642" y="871"/>
                  </a:lnTo>
                  <a:lnTo>
                    <a:pt x="2661" y="873"/>
                  </a:lnTo>
                  <a:lnTo>
                    <a:pt x="2680" y="883"/>
                  </a:lnTo>
                  <a:lnTo>
                    <a:pt x="2694" y="897"/>
                  </a:lnTo>
                  <a:lnTo>
                    <a:pt x="2704" y="915"/>
                  </a:lnTo>
                  <a:lnTo>
                    <a:pt x="2706" y="935"/>
                  </a:lnTo>
                  <a:lnTo>
                    <a:pt x="2706" y="3620"/>
                  </a:lnTo>
                  <a:lnTo>
                    <a:pt x="3342" y="3620"/>
                  </a:lnTo>
                  <a:lnTo>
                    <a:pt x="3342" y="409"/>
                  </a:lnTo>
                  <a:lnTo>
                    <a:pt x="1175" y="409"/>
                  </a:lnTo>
                  <a:close/>
                  <a:moveTo>
                    <a:pt x="723" y="409"/>
                  </a:moveTo>
                  <a:lnTo>
                    <a:pt x="723" y="871"/>
                  </a:lnTo>
                  <a:lnTo>
                    <a:pt x="1044" y="871"/>
                  </a:lnTo>
                  <a:lnTo>
                    <a:pt x="1044" y="409"/>
                  </a:lnTo>
                  <a:lnTo>
                    <a:pt x="723" y="409"/>
                  </a:lnTo>
                  <a:close/>
                  <a:moveTo>
                    <a:pt x="1284" y="130"/>
                  </a:moveTo>
                  <a:lnTo>
                    <a:pt x="1259" y="133"/>
                  </a:lnTo>
                  <a:lnTo>
                    <a:pt x="1236" y="142"/>
                  </a:lnTo>
                  <a:lnTo>
                    <a:pt x="1216" y="154"/>
                  </a:lnTo>
                  <a:lnTo>
                    <a:pt x="1198" y="171"/>
                  </a:lnTo>
                  <a:lnTo>
                    <a:pt x="1186" y="191"/>
                  </a:lnTo>
                  <a:lnTo>
                    <a:pt x="1178" y="215"/>
                  </a:lnTo>
                  <a:lnTo>
                    <a:pt x="1175" y="240"/>
                  </a:lnTo>
                  <a:lnTo>
                    <a:pt x="1175" y="278"/>
                  </a:lnTo>
                  <a:lnTo>
                    <a:pt x="1672" y="278"/>
                  </a:lnTo>
                  <a:lnTo>
                    <a:pt x="1672" y="240"/>
                  </a:lnTo>
                  <a:lnTo>
                    <a:pt x="1668" y="215"/>
                  </a:lnTo>
                  <a:lnTo>
                    <a:pt x="1660" y="191"/>
                  </a:lnTo>
                  <a:lnTo>
                    <a:pt x="1647" y="171"/>
                  </a:lnTo>
                  <a:lnTo>
                    <a:pt x="1631" y="154"/>
                  </a:lnTo>
                  <a:lnTo>
                    <a:pt x="1609" y="142"/>
                  </a:lnTo>
                  <a:lnTo>
                    <a:pt x="1587" y="133"/>
                  </a:lnTo>
                  <a:lnTo>
                    <a:pt x="1562" y="130"/>
                  </a:lnTo>
                  <a:lnTo>
                    <a:pt x="1284" y="130"/>
                  </a:lnTo>
                  <a:close/>
                  <a:moveTo>
                    <a:pt x="1284" y="0"/>
                  </a:moveTo>
                  <a:lnTo>
                    <a:pt x="1562" y="0"/>
                  </a:lnTo>
                  <a:lnTo>
                    <a:pt x="1606" y="4"/>
                  </a:lnTo>
                  <a:lnTo>
                    <a:pt x="1645" y="15"/>
                  </a:lnTo>
                  <a:lnTo>
                    <a:pt x="1683" y="32"/>
                  </a:lnTo>
                  <a:lnTo>
                    <a:pt x="1716" y="56"/>
                  </a:lnTo>
                  <a:lnTo>
                    <a:pt x="1745" y="86"/>
                  </a:lnTo>
                  <a:lnTo>
                    <a:pt x="1768" y="119"/>
                  </a:lnTo>
                  <a:lnTo>
                    <a:pt x="1787" y="156"/>
                  </a:lnTo>
                  <a:lnTo>
                    <a:pt x="1798" y="196"/>
                  </a:lnTo>
                  <a:lnTo>
                    <a:pt x="1802" y="240"/>
                  </a:lnTo>
                  <a:lnTo>
                    <a:pt x="1802" y="278"/>
                  </a:lnTo>
                  <a:lnTo>
                    <a:pt x="3407" y="278"/>
                  </a:lnTo>
                  <a:lnTo>
                    <a:pt x="3428" y="282"/>
                  </a:lnTo>
                  <a:lnTo>
                    <a:pt x="3445" y="291"/>
                  </a:lnTo>
                  <a:lnTo>
                    <a:pt x="3460" y="305"/>
                  </a:lnTo>
                  <a:lnTo>
                    <a:pt x="3469" y="323"/>
                  </a:lnTo>
                  <a:lnTo>
                    <a:pt x="3473" y="344"/>
                  </a:lnTo>
                  <a:lnTo>
                    <a:pt x="3473" y="3684"/>
                  </a:lnTo>
                  <a:lnTo>
                    <a:pt x="3469" y="3706"/>
                  </a:lnTo>
                  <a:lnTo>
                    <a:pt x="3460" y="3723"/>
                  </a:lnTo>
                  <a:lnTo>
                    <a:pt x="3445" y="3738"/>
                  </a:lnTo>
                  <a:lnTo>
                    <a:pt x="3428" y="3747"/>
                  </a:lnTo>
                  <a:lnTo>
                    <a:pt x="3407" y="3750"/>
                  </a:lnTo>
                  <a:lnTo>
                    <a:pt x="2706" y="3750"/>
                  </a:lnTo>
                  <a:lnTo>
                    <a:pt x="2706" y="4032"/>
                  </a:lnTo>
                  <a:lnTo>
                    <a:pt x="2704" y="4053"/>
                  </a:lnTo>
                  <a:lnTo>
                    <a:pt x="2694" y="4071"/>
                  </a:lnTo>
                  <a:lnTo>
                    <a:pt x="2680" y="4086"/>
                  </a:lnTo>
                  <a:lnTo>
                    <a:pt x="2661" y="4094"/>
                  </a:lnTo>
                  <a:lnTo>
                    <a:pt x="2642" y="4098"/>
                  </a:lnTo>
                  <a:lnTo>
                    <a:pt x="726" y="4098"/>
                  </a:lnTo>
                  <a:lnTo>
                    <a:pt x="720" y="4098"/>
                  </a:lnTo>
                  <a:lnTo>
                    <a:pt x="718" y="4097"/>
                  </a:lnTo>
                  <a:lnTo>
                    <a:pt x="714" y="4097"/>
                  </a:lnTo>
                  <a:lnTo>
                    <a:pt x="710" y="4096"/>
                  </a:lnTo>
                  <a:lnTo>
                    <a:pt x="708" y="4096"/>
                  </a:lnTo>
                  <a:lnTo>
                    <a:pt x="705" y="4094"/>
                  </a:lnTo>
                  <a:lnTo>
                    <a:pt x="702" y="4093"/>
                  </a:lnTo>
                  <a:lnTo>
                    <a:pt x="699" y="4092"/>
                  </a:lnTo>
                  <a:lnTo>
                    <a:pt x="697" y="4091"/>
                  </a:lnTo>
                  <a:lnTo>
                    <a:pt x="693" y="4089"/>
                  </a:lnTo>
                  <a:lnTo>
                    <a:pt x="690" y="4087"/>
                  </a:lnTo>
                  <a:lnTo>
                    <a:pt x="688" y="4084"/>
                  </a:lnTo>
                  <a:lnTo>
                    <a:pt x="685" y="4083"/>
                  </a:lnTo>
                  <a:lnTo>
                    <a:pt x="680" y="4079"/>
                  </a:lnTo>
                  <a:lnTo>
                    <a:pt x="680" y="4079"/>
                  </a:lnTo>
                  <a:lnTo>
                    <a:pt x="20" y="3417"/>
                  </a:lnTo>
                  <a:lnTo>
                    <a:pt x="20" y="3417"/>
                  </a:lnTo>
                  <a:lnTo>
                    <a:pt x="15" y="3413"/>
                  </a:lnTo>
                  <a:lnTo>
                    <a:pt x="13" y="3410"/>
                  </a:lnTo>
                  <a:lnTo>
                    <a:pt x="11" y="3408"/>
                  </a:lnTo>
                  <a:lnTo>
                    <a:pt x="10" y="3405"/>
                  </a:lnTo>
                  <a:lnTo>
                    <a:pt x="8" y="3403"/>
                  </a:lnTo>
                  <a:lnTo>
                    <a:pt x="6" y="3399"/>
                  </a:lnTo>
                  <a:lnTo>
                    <a:pt x="5" y="3396"/>
                  </a:lnTo>
                  <a:lnTo>
                    <a:pt x="3" y="3394"/>
                  </a:lnTo>
                  <a:lnTo>
                    <a:pt x="3" y="3390"/>
                  </a:lnTo>
                  <a:lnTo>
                    <a:pt x="2" y="3388"/>
                  </a:lnTo>
                  <a:lnTo>
                    <a:pt x="1" y="3384"/>
                  </a:lnTo>
                  <a:lnTo>
                    <a:pt x="1" y="3380"/>
                  </a:lnTo>
                  <a:lnTo>
                    <a:pt x="1" y="3378"/>
                  </a:lnTo>
                  <a:lnTo>
                    <a:pt x="0" y="3372"/>
                  </a:lnTo>
                  <a:lnTo>
                    <a:pt x="0" y="935"/>
                  </a:lnTo>
                  <a:lnTo>
                    <a:pt x="3" y="915"/>
                  </a:lnTo>
                  <a:lnTo>
                    <a:pt x="13" y="897"/>
                  </a:lnTo>
                  <a:lnTo>
                    <a:pt x="27" y="883"/>
                  </a:lnTo>
                  <a:lnTo>
                    <a:pt x="44" y="873"/>
                  </a:lnTo>
                  <a:lnTo>
                    <a:pt x="66" y="871"/>
                  </a:lnTo>
                  <a:lnTo>
                    <a:pt x="592" y="871"/>
                  </a:lnTo>
                  <a:lnTo>
                    <a:pt x="592" y="344"/>
                  </a:lnTo>
                  <a:lnTo>
                    <a:pt x="595" y="323"/>
                  </a:lnTo>
                  <a:lnTo>
                    <a:pt x="605" y="305"/>
                  </a:lnTo>
                  <a:lnTo>
                    <a:pt x="618" y="291"/>
                  </a:lnTo>
                  <a:lnTo>
                    <a:pt x="637" y="282"/>
                  </a:lnTo>
                  <a:lnTo>
                    <a:pt x="657" y="278"/>
                  </a:lnTo>
                  <a:lnTo>
                    <a:pt x="1044" y="278"/>
                  </a:lnTo>
                  <a:lnTo>
                    <a:pt x="1044" y="240"/>
                  </a:lnTo>
                  <a:lnTo>
                    <a:pt x="1048" y="196"/>
                  </a:lnTo>
                  <a:lnTo>
                    <a:pt x="1059" y="156"/>
                  </a:lnTo>
                  <a:lnTo>
                    <a:pt x="1077" y="119"/>
                  </a:lnTo>
                  <a:lnTo>
                    <a:pt x="1101" y="86"/>
                  </a:lnTo>
                  <a:lnTo>
                    <a:pt x="1130" y="56"/>
                  </a:lnTo>
                  <a:lnTo>
                    <a:pt x="1164" y="32"/>
                  </a:lnTo>
                  <a:lnTo>
                    <a:pt x="1201" y="15"/>
                  </a:lnTo>
                  <a:lnTo>
                    <a:pt x="1241" y="4"/>
                  </a:lnTo>
                  <a:lnTo>
                    <a:pt x="1284"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7" name="Freeform 13"/>
            <p:cNvSpPr/>
            <p:nvPr/>
          </p:nvSpPr>
          <p:spPr bwMode="auto">
            <a:xfrm>
              <a:off x="4056063" y="3159126"/>
              <a:ext cx="2914650" cy="206375"/>
            </a:xfrm>
            <a:custGeom>
              <a:avLst/>
              <a:gdLst>
                <a:gd name="T0" fmla="*/ 65 w 1836"/>
                <a:gd name="T1" fmla="*/ 0 h 130"/>
                <a:gd name="T2" fmla="*/ 1770 w 1836"/>
                <a:gd name="T3" fmla="*/ 0 h 130"/>
                <a:gd name="T4" fmla="*/ 1791 w 1836"/>
                <a:gd name="T5" fmla="*/ 4 h 130"/>
                <a:gd name="T6" fmla="*/ 1810 w 1836"/>
                <a:gd name="T7" fmla="*/ 14 h 130"/>
                <a:gd name="T8" fmla="*/ 1823 w 1836"/>
                <a:gd name="T9" fmla="*/ 27 h 130"/>
                <a:gd name="T10" fmla="*/ 1832 w 1836"/>
                <a:gd name="T11" fmla="*/ 45 h 130"/>
                <a:gd name="T12" fmla="*/ 1836 w 1836"/>
                <a:gd name="T13" fmla="*/ 66 h 130"/>
                <a:gd name="T14" fmla="*/ 1832 w 1836"/>
                <a:gd name="T15" fmla="*/ 87 h 130"/>
                <a:gd name="T16" fmla="*/ 1823 w 1836"/>
                <a:gd name="T17" fmla="*/ 104 h 130"/>
                <a:gd name="T18" fmla="*/ 1810 w 1836"/>
                <a:gd name="T19" fmla="*/ 118 h 130"/>
                <a:gd name="T20" fmla="*/ 1791 w 1836"/>
                <a:gd name="T21" fmla="*/ 128 h 130"/>
                <a:gd name="T22" fmla="*/ 1770 w 1836"/>
                <a:gd name="T23" fmla="*/ 130 h 130"/>
                <a:gd name="T24" fmla="*/ 65 w 1836"/>
                <a:gd name="T25" fmla="*/ 130 h 130"/>
                <a:gd name="T26" fmla="*/ 45 w 1836"/>
                <a:gd name="T27" fmla="*/ 128 h 130"/>
                <a:gd name="T28" fmla="*/ 26 w 1836"/>
                <a:gd name="T29" fmla="*/ 118 h 130"/>
                <a:gd name="T30" fmla="*/ 13 w 1836"/>
                <a:gd name="T31" fmla="*/ 104 h 130"/>
                <a:gd name="T32" fmla="*/ 3 w 1836"/>
                <a:gd name="T33" fmla="*/ 87 h 130"/>
                <a:gd name="T34" fmla="*/ 0 w 1836"/>
                <a:gd name="T35" fmla="*/ 66 h 130"/>
                <a:gd name="T36" fmla="*/ 3 w 1836"/>
                <a:gd name="T37" fmla="*/ 45 h 130"/>
                <a:gd name="T38" fmla="*/ 13 w 1836"/>
                <a:gd name="T39" fmla="*/ 27 h 130"/>
                <a:gd name="T40" fmla="*/ 26 w 1836"/>
                <a:gd name="T41" fmla="*/ 14 h 130"/>
                <a:gd name="T42" fmla="*/ 45 w 1836"/>
                <a:gd name="T43" fmla="*/ 4 h 130"/>
                <a:gd name="T44" fmla="*/ 65 w 1836"/>
                <a:gd name="T45"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36" h="130">
                  <a:moveTo>
                    <a:pt x="65" y="0"/>
                  </a:moveTo>
                  <a:lnTo>
                    <a:pt x="1770" y="0"/>
                  </a:lnTo>
                  <a:lnTo>
                    <a:pt x="1791" y="4"/>
                  </a:lnTo>
                  <a:lnTo>
                    <a:pt x="1810" y="14"/>
                  </a:lnTo>
                  <a:lnTo>
                    <a:pt x="1823" y="27"/>
                  </a:lnTo>
                  <a:lnTo>
                    <a:pt x="1832" y="45"/>
                  </a:lnTo>
                  <a:lnTo>
                    <a:pt x="1836" y="66"/>
                  </a:lnTo>
                  <a:lnTo>
                    <a:pt x="1832" y="87"/>
                  </a:lnTo>
                  <a:lnTo>
                    <a:pt x="1823" y="104"/>
                  </a:lnTo>
                  <a:lnTo>
                    <a:pt x="1810" y="118"/>
                  </a:lnTo>
                  <a:lnTo>
                    <a:pt x="1791" y="128"/>
                  </a:lnTo>
                  <a:lnTo>
                    <a:pt x="1770" y="130"/>
                  </a:lnTo>
                  <a:lnTo>
                    <a:pt x="65" y="130"/>
                  </a:lnTo>
                  <a:lnTo>
                    <a:pt x="45" y="128"/>
                  </a:lnTo>
                  <a:lnTo>
                    <a:pt x="26" y="118"/>
                  </a:lnTo>
                  <a:lnTo>
                    <a:pt x="13" y="104"/>
                  </a:lnTo>
                  <a:lnTo>
                    <a:pt x="3" y="87"/>
                  </a:lnTo>
                  <a:lnTo>
                    <a:pt x="0" y="66"/>
                  </a:lnTo>
                  <a:lnTo>
                    <a:pt x="3" y="45"/>
                  </a:lnTo>
                  <a:lnTo>
                    <a:pt x="13" y="27"/>
                  </a:lnTo>
                  <a:lnTo>
                    <a:pt x="26" y="14"/>
                  </a:lnTo>
                  <a:lnTo>
                    <a:pt x="45" y="4"/>
                  </a:lnTo>
                  <a:lnTo>
                    <a:pt x="65"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8" name="Freeform 14"/>
            <p:cNvSpPr/>
            <p:nvPr/>
          </p:nvSpPr>
          <p:spPr bwMode="auto">
            <a:xfrm>
              <a:off x="4056063" y="4043363"/>
              <a:ext cx="2914650" cy="207963"/>
            </a:xfrm>
            <a:custGeom>
              <a:avLst/>
              <a:gdLst>
                <a:gd name="T0" fmla="*/ 65 w 1836"/>
                <a:gd name="T1" fmla="*/ 0 h 131"/>
                <a:gd name="T2" fmla="*/ 1770 w 1836"/>
                <a:gd name="T3" fmla="*/ 0 h 131"/>
                <a:gd name="T4" fmla="*/ 1791 w 1836"/>
                <a:gd name="T5" fmla="*/ 3 h 131"/>
                <a:gd name="T6" fmla="*/ 1810 w 1836"/>
                <a:gd name="T7" fmla="*/ 13 h 131"/>
                <a:gd name="T8" fmla="*/ 1823 w 1836"/>
                <a:gd name="T9" fmla="*/ 27 h 131"/>
                <a:gd name="T10" fmla="*/ 1832 w 1836"/>
                <a:gd name="T11" fmla="*/ 45 h 131"/>
                <a:gd name="T12" fmla="*/ 1836 w 1836"/>
                <a:gd name="T13" fmla="*/ 65 h 131"/>
                <a:gd name="T14" fmla="*/ 1832 w 1836"/>
                <a:gd name="T15" fmla="*/ 86 h 131"/>
                <a:gd name="T16" fmla="*/ 1823 w 1836"/>
                <a:gd name="T17" fmla="*/ 104 h 131"/>
                <a:gd name="T18" fmla="*/ 1810 w 1836"/>
                <a:gd name="T19" fmla="*/ 118 h 131"/>
                <a:gd name="T20" fmla="*/ 1791 w 1836"/>
                <a:gd name="T21" fmla="*/ 127 h 131"/>
                <a:gd name="T22" fmla="*/ 1770 w 1836"/>
                <a:gd name="T23" fmla="*/ 131 h 131"/>
                <a:gd name="T24" fmla="*/ 65 w 1836"/>
                <a:gd name="T25" fmla="*/ 131 h 131"/>
                <a:gd name="T26" fmla="*/ 45 w 1836"/>
                <a:gd name="T27" fmla="*/ 127 h 131"/>
                <a:gd name="T28" fmla="*/ 26 w 1836"/>
                <a:gd name="T29" fmla="*/ 118 h 131"/>
                <a:gd name="T30" fmla="*/ 13 w 1836"/>
                <a:gd name="T31" fmla="*/ 104 h 131"/>
                <a:gd name="T32" fmla="*/ 3 w 1836"/>
                <a:gd name="T33" fmla="*/ 86 h 131"/>
                <a:gd name="T34" fmla="*/ 0 w 1836"/>
                <a:gd name="T35" fmla="*/ 65 h 131"/>
                <a:gd name="T36" fmla="*/ 3 w 1836"/>
                <a:gd name="T37" fmla="*/ 45 h 131"/>
                <a:gd name="T38" fmla="*/ 13 w 1836"/>
                <a:gd name="T39" fmla="*/ 27 h 131"/>
                <a:gd name="T40" fmla="*/ 26 w 1836"/>
                <a:gd name="T41" fmla="*/ 13 h 131"/>
                <a:gd name="T42" fmla="*/ 45 w 1836"/>
                <a:gd name="T43" fmla="*/ 3 h 131"/>
                <a:gd name="T44" fmla="*/ 65 w 1836"/>
                <a:gd name="T45"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36" h="131">
                  <a:moveTo>
                    <a:pt x="65" y="0"/>
                  </a:moveTo>
                  <a:lnTo>
                    <a:pt x="1770" y="0"/>
                  </a:lnTo>
                  <a:lnTo>
                    <a:pt x="1791" y="3"/>
                  </a:lnTo>
                  <a:lnTo>
                    <a:pt x="1810" y="13"/>
                  </a:lnTo>
                  <a:lnTo>
                    <a:pt x="1823" y="27"/>
                  </a:lnTo>
                  <a:lnTo>
                    <a:pt x="1832" y="45"/>
                  </a:lnTo>
                  <a:lnTo>
                    <a:pt x="1836" y="65"/>
                  </a:lnTo>
                  <a:lnTo>
                    <a:pt x="1832" y="86"/>
                  </a:lnTo>
                  <a:lnTo>
                    <a:pt x="1823" y="104"/>
                  </a:lnTo>
                  <a:lnTo>
                    <a:pt x="1810" y="118"/>
                  </a:lnTo>
                  <a:lnTo>
                    <a:pt x="1791" y="127"/>
                  </a:lnTo>
                  <a:lnTo>
                    <a:pt x="1770" y="131"/>
                  </a:lnTo>
                  <a:lnTo>
                    <a:pt x="65" y="131"/>
                  </a:lnTo>
                  <a:lnTo>
                    <a:pt x="45" y="127"/>
                  </a:lnTo>
                  <a:lnTo>
                    <a:pt x="26" y="118"/>
                  </a:lnTo>
                  <a:lnTo>
                    <a:pt x="13" y="104"/>
                  </a:lnTo>
                  <a:lnTo>
                    <a:pt x="3" y="86"/>
                  </a:lnTo>
                  <a:lnTo>
                    <a:pt x="0" y="65"/>
                  </a:lnTo>
                  <a:lnTo>
                    <a:pt x="3" y="45"/>
                  </a:lnTo>
                  <a:lnTo>
                    <a:pt x="13" y="27"/>
                  </a:lnTo>
                  <a:lnTo>
                    <a:pt x="26" y="13"/>
                  </a:lnTo>
                  <a:lnTo>
                    <a:pt x="45" y="3"/>
                  </a:lnTo>
                  <a:lnTo>
                    <a:pt x="65"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9" name="Freeform 15"/>
            <p:cNvSpPr/>
            <p:nvPr/>
          </p:nvSpPr>
          <p:spPr bwMode="auto">
            <a:xfrm>
              <a:off x="4056063" y="4927601"/>
              <a:ext cx="2914650" cy="206375"/>
            </a:xfrm>
            <a:custGeom>
              <a:avLst/>
              <a:gdLst>
                <a:gd name="T0" fmla="*/ 65 w 1836"/>
                <a:gd name="T1" fmla="*/ 0 h 130"/>
                <a:gd name="T2" fmla="*/ 1770 w 1836"/>
                <a:gd name="T3" fmla="*/ 0 h 130"/>
                <a:gd name="T4" fmla="*/ 1791 w 1836"/>
                <a:gd name="T5" fmla="*/ 4 h 130"/>
                <a:gd name="T6" fmla="*/ 1810 w 1836"/>
                <a:gd name="T7" fmla="*/ 12 h 130"/>
                <a:gd name="T8" fmla="*/ 1823 w 1836"/>
                <a:gd name="T9" fmla="*/ 27 h 130"/>
                <a:gd name="T10" fmla="*/ 1832 w 1836"/>
                <a:gd name="T11" fmla="*/ 44 h 130"/>
                <a:gd name="T12" fmla="*/ 1836 w 1836"/>
                <a:gd name="T13" fmla="*/ 66 h 130"/>
                <a:gd name="T14" fmla="*/ 1832 w 1836"/>
                <a:gd name="T15" fmla="*/ 85 h 130"/>
                <a:gd name="T16" fmla="*/ 1823 w 1836"/>
                <a:gd name="T17" fmla="*/ 104 h 130"/>
                <a:gd name="T18" fmla="*/ 1810 w 1836"/>
                <a:gd name="T19" fmla="*/ 118 h 130"/>
                <a:gd name="T20" fmla="*/ 1791 w 1836"/>
                <a:gd name="T21" fmla="*/ 128 h 130"/>
                <a:gd name="T22" fmla="*/ 1770 w 1836"/>
                <a:gd name="T23" fmla="*/ 130 h 130"/>
                <a:gd name="T24" fmla="*/ 65 w 1836"/>
                <a:gd name="T25" fmla="*/ 130 h 130"/>
                <a:gd name="T26" fmla="*/ 45 w 1836"/>
                <a:gd name="T27" fmla="*/ 128 h 130"/>
                <a:gd name="T28" fmla="*/ 26 w 1836"/>
                <a:gd name="T29" fmla="*/ 118 h 130"/>
                <a:gd name="T30" fmla="*/ 13 w 1836"/>
                <a:gd name="T31" fmla="*/ 104 h 130"/>
                <a:gd name="T32" fmla="*/ 3 w 1836"/>
                <a:gd name="T33" fmla="*/ 85 h 130"/>
                <a:gd name="T34" fmla="*/ 0 w 1836"/>
                <a:gd name="T35" fmla="*/ 66 h 130"/>
                <a:gd name="T36" fmla="*/ 3 w 1836"/>
                <a:gd name="T37" fmla="*/ 44 h 130"/>
                <a:gd name="T38" fmla="*/ 13 w 1836"/>
                <a:gd name="T39" fmla="*/ 27 h 130"/>
                <a:gd name="T40" fmla="*/ 26 w 1836"/>
                <a:gd name="T41" fmla="*/ 12 h 130"/>
                <a:gd name="T42" fmla="*/ 45 w 1836"/>
                <a:gd name="T43" fmla="*/ 4 h 130"/>
                <a:gd name="T44" fmla="*/ 65 w 1836"/>
                <a:gd name="T45"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36" h="130">
                  <a:moveTo>
                    <a:pt x="65" y="0"/>
                  </a:moveTo>
                  <a:lnTo>
                    <a:pt x="1770" y="0"/>
                  </a:lnTo>
                  <a:lnTo>
                    <a:pt x="1791" y="4"/>
                  </a:lnTo>
                  <a:lnTo>
                    <a:pt x="1810" y="12"/>
                  </a:lnTo>
                  <a:lnTo>
                    <a:pt x="1823" y="27"/>
                  </a:lnTo>
                  <a:lnTo>
                    <a:pt x="1832" y="44"/>
                  </a:lnTo>
                  <a:lnTo>
                    <a:pt x="1836" y="66"/>
                  </a:lnTo>
                  <a:lnTo>
                    <a:pt x="1832" y="85"/>
                  </a:lnTo>
                  <a:lnTo>
                    <a:pt x="1823" y="104"/>
                  </a:lnTo>
                  <a:lnTo>
                    <a:pt x="1810" y="118"/>
                  </a:lnTo>
                  <a:lnTo>
                    <a:pt x="1791" y="128"/>
                  </a:lnTo>
                  <a:lnTo>
                    <a:pt x="1770" y="130"/>
                  </a:lnTo>
                  <a:lnTo>
                    <a:pt x="65" y="130"/>
                  </a:lnTo>
                  <a:lnTo>
                    <a:pt x="45" y="128"/>
                  </a:lnTo>
                  <a:lnTo>
                    <a:pt x="26" y="118"/>
                  </a:lnTo>
                  <a:lnTo>
                    <a:pt x="13" y="104"/>
                  </a:lnTo>
                  <a:lnTo>
                    <a:pt x="3" y="85"/>
                  </a:lnTo>
                  <a:lnTo>
                    <a:pt x="0" y="66"/>
                  </a:lnTo>
                  <a:lnTo>
                    <a:pt x="3" y="44"/>
                  </a:lnTo>
                  <a:lnTo>
                    <a:pt x="13" y="27"/>
                  </a:lnTo>
                  <a:lnTo>
                    <a:pt x="26" y="12"/>
                  </a:lnTo>
                  <a:lnTo>
                    <a:pt x="45" y="4"/>
                  </a:lnTo>
                  <a:lnTo>
                    <a:pt x="65"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sp>
        <p:nvSpPr>
          <p:cNvPr id="60" name="Vertical Text Placeholder 2"/>
          <p:cNvSpPr>
            <a:spLocks noGrp="1"/>
          </p:cNvSpPr>
          <p:nvPr>
            <p:ph type="body" orient="vert" idx="25"/>
          </p:nvPr>
        </p:nvSpPr>
        <p:spPr>
          <a:xfrm>
            <a:off x="1107642" y="2975239"/>
            <a:ext cx="1478946" cy="60765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6" name="Vertical Text Placeholder 2"/>
          <p:cNvSpPr>
            <a:spLocks noGrp="1"/>
          </p:cNvSpPr>
          <p:nvPr>
            <p:ph type="body" orient="vert" idx="27"/>
          </p:nvPr>
        </p:nvSpPr>
        <p:spPr>
          <a:xfrm>
            <a:off x="1107642" y="3869470"/>
            <a:ext cx="1478946" cy="60765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7" name="Vertical Text Placeholder 2"/>
          <p:cNvSpPr>
            <a:spLocks noGrp="1"/>
          </p:cNvSpPr>
          <p:nvPr>
            <p:ph type="body" orient="vert" idx="28"/>
          </p:nvPr>
        </p:nvSpPr>
        <p:spPr>
          <a:xfrm>
            <a:off x="1107642" y="4725700"/>
            <a:ext cx="1478946" cy="60765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8" name="Vertical Text Placeholder 2"/>
          <p:cNvSpPr>
            <a:spLocks noGrp="1"/>
          </p:cNvSpPr>
          <p:nvPr>
            <p:ph type="body" orient="vert" idx="29"/>
          </p:nvPr>
        </p:nvSpPr>
        <p:spPr>
          <a:xfrm>
            <a:off x="3607152" y="2975239"/>
            <a:ext cx="1478946" cy="60765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9" name="Vertical Text Placeholder 2"/>
          <p:cNvSpPr>
            <a:spLocks noGrp="1"/>
          </p:cNvSpPr>
          <p:nvPr>
            <p:ph type="body" orient="vert" idx="30"/>
          </p:nvPr>
        </p:nvSpPr>
        <p:spPr>
          <a:xfrm>
            <a:off x="3607152" y="3869470"/>
            <a:ext cx="1478946" cy="60765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0" name="Vertical Text Placeholder 2"/>
          <p:cNvSpPr>
            <a:spLocks noGrp="1"/>
          </p:cNvSpPr>
          <p:nvPr>
            <p:ph type="body" orient="vert" idx="31"/>
          </p:nvPr>
        </p:nvSpPr>
        <p:spPr>
          <a:xfrm>
            <a:off x="3607152" y="4725700"/>
            <a:ext cx="1478946" cy="60765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1" name="Rectangle 18">
            <a:extLst>
              <a:ext uri="{FF2B5EF4-FFF2-40B4-BE49-F238E27FC236}">
                <a16:creationId xmlns:a16="http://schemas.microsoft.com/office/drawing/2014/main" id="{59872119-CD8D-4193-B809-E1EECC604B1F}"/>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63" name="Text Placeholder 4">
            <a:extLst>
              <a:ext uri="{FF2B5EF4-FFF2-40B4-BE49-F238E27FC236}">
                <a16:creationId xmlns:a16="http://schemas.microsoft.com/office/drawing/2014/main" id="{38A8AB5D-A6E2-45B1-A376-BBF9C4F42524}"/>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322442832"/>
      </p:ext>
    </p:extLst>
  </p:cSld>
  <p:clrMapOvr>
    <a:masterClrMapping/>
  </p:clrMapOvr>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PC Screen 5">
    <p:spTree>
      <p:nvGrpSpPr>
        <p:cNvPr id="1" name=""/>
        <p:cNvGrpSpPr/>
        <p:nvPr/>
      </p:nvGrpSpPr>
      <p:grpSpPr>
        <a:xfrm>
          <a:off x="0" y="0"/>
          <a:ext cx="0" cy="0"/>
          <a:chOff x="0" y="0"/>
          <a:chExt cx="0" cy="0"/>
        </a:xfrm>
      </p:grpSpPr>
      <p:grpSp>
        <p:nvGrpSpPr>
          <p:cNvPr id="5" name="Group 4"/>
          <p:cNvGrpSpPr/>
          <p:nvPr userDrawn="1"/>
        </p:nvGrpSpPr>
        <p:grpSpPr>
          <a:xfrm>
            <a:off x="542740" y="1497828"/>
            <a:ext cx="5871776" cy="2971119"/>
            <a:chOff x="0" y="1408376"/>
            <a:chExt cx="8612805" cy="4358080"/>
          </a:xfrm>
        </p:grpSpPr>
        <p:pic>
          <p:nvPicPr>
            <p:cNvPr id="24" name="Рисунок 48">
              <a:extLst>
                <a:ext uri="{FF2B5EF4-FFF2-40B4-BE49-F238E27FC236}">
                  <a16:creationId xmlns:a16="http://schemas.microsoft.com/office/drawing/2014/main" id="{A4C7240E-4601-46CA-9D5C-9C309DD7C96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8376"/>
              <a:ext cx="8612805" cy="4358080"/>
            </a:xfrm>
            <a:prstGeom prst="rect">
              <a:avLst/>
            </a:prstGeom>
            <a:effectLst/>
          </p:spPr>
        </p:pic>
        <p:sp>
          <p:nvSpPr>
            <p:cNvPr id="3" name="Rectangle 2"/>
            <p:cNvSpPr/>
            <p:nvPr userDrawn="1"/>
          </p:nvSpPr>
          <p:spPr>
            <a:xfrm>
              <a:off x="1573619" y="1642314"/>
              <a:ext cx="5475767" cy="3418784"/>
            </a:xfrm>
            <a:prstGeom prst="rect">
              <a:avLst/>
            </a:prstGeom>
            <a:solidFill>
              <a:schemeClr val="bg1"/>
            </a:solidFill>
            <a:ln>
              <a:noFill/>
            </a:ln>
          </p:spPr>
          <p:txBody>
            <a:bodyPr rtlCol="0" anchor="ctr">
              <a:noAutofit/>
            </a:bodyPr>
            <a:lstStyle/>
            <a:p>
              <a:pPr algn="ctr"/>
              <a:endParaRPr lang="en-GB" sz="1400">
                <a:solidFill>
                  <a:schemeClr val="tx1">
                    <a:lumMod val="65000"/>
                    <a:lumOff val="35000"/>
                  </a:schemeClr>
                </a:solidFill>
              </a:endParaRPr>
            </a:p>
          </p:txBody>
        </p:sp>
      </p:grpSp>
      <p:grpSp>
        <p:nvGrpSpPr>
          <p:cNvPr id="18" name="Group 17"/>
          <p:cNvGrpSpPr/>
          <p:nvPr userDrawn="1"/>
        </p:nvGrpSpPr>
        <p:grpSpPr>
          <a:xfrm>
            <a:off x="5836707" y="1497828"/>
            <a:ext cx="5871776" cy="2971119"/>
            <a:chOff x="0" y="1408376"/>
            <a:chExt cx="8612805" cy="4358080"/>
          </a:xfrm>
        </p:grpSpPr>
        <p:pic>
          <p:nvPicPr>
            <p:cNvPr id="19" name="Рисунок 48">
              <a:extLst>
                <a:ext uri="{FF2B5EF4-FFF2-40B4-BE49-F238E27FC236}">
                  <a16:creationId xmlns:a16="http://schemas.microsoft.com/office/drawing/2014/main" id="{A4C7240E-4601-46CA-9D5C-9C309DD7C96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408376"/>
              <a:ext cx="8612805" cy="4358080"/>
            </a:xfrm>
            <a:prstGeom prst="rect">
              <a:avLst/>
            </a:prstGeom>
            <a:effectLst/>
          </p:spPr>
        </p:pic>
        <p:sp>
          <p:nvSpPr>
            <p:cNvPr id="20" name="Rectangle 19"/>
            <p:cNvSpPr/>
            <p:nvPr userDrawn="1"/>
          </p:nvSpPr>
          <p:spPr>
            <a:xfrm>
              <a:off x="1573619" y="1642314"/>
              <a:ext cx="5475767" cy="3418784"/>
            </a:xfrm>
            <a:prstGeom prst="rect">
              <a:avLst/>
            </a:prstGeom>
            <a:solidFill>
              <a:schemeClr val="bg1"/>
            </a:solidFill>
            <a:ln>
              <a:noFill/>
            </a:ln>
          </p:spPr>
          <p:txBody>
            <a:bodyPr rtlCol="0" anchor="ctr">
              <a:noAutofit/>
            </a:bodyPr>
            <a:lstStyle/>
            <a:p>
              <a:pPr algn="ctr"/>
              <a:endParaRPr lang="en-GB" sz="1400">
                <a:solidFill>
                  <a:schemeClr val="tx1">
                    <a:lumMod val="65000"/>
                    <a:lumOff val="35000"/>
                  </a:schemeClr>
                </a:solidFill>
              </a:endParaRPr>
            </a:p>
          </p:txBody>
        </p:sp>
      </p:grpSp>
      <p:sp>
        <p:nvSpPr>
          <p:cNvPr id="26" name="Vertical Text Placeholder 2"/>
          <p:cNvSpPr>
            <a:spLocks noGrp="1"/>
          </p:cNvSpPr>
          <p:nvPr>
            <p:ph type="body" orient="vert" idx="30"/>
          </p:nvPr>
        </p:nvSpPr>
        <p:spPr>
          <a:xfrm>
            <a:off x="1698472" y="4972665"/>
            <a:ext cx="3586949" cy="1171078"/>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7" name="Vertical Text Placeholder 2"/>
          <p:cNvSpPr>
            <a:spLocks noGrp="1"/>
          </p:cNvSpPr>
          <p:nvPr>
            <p:ph type="body" orient="vert" idx="25"/>
          </p:nvPr>
        </p:nvSpPr>
        <p:spPr>
          <a:xfrm>
            <a:off x="1698472" y="4613144"/>
            <a:ext cx="3586949" cy="359521"/>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8" name="Vertical Text Placeholder 2"/>
          <p:cNvSpPr>
            <a:spLocks noGrp="1"/>
          </p:cNvSpPr>
          <p:nvPr>
            <p:ph type="body" orient="vert" idx="31"/>
          </p:nvPr>
        </p:nvSpPr>
        <p:spPr>
          <a:xfrm>
            <a:off x="6909521" y="4972665"/>
            <a:ext cx="3586949" cy="1171078"/>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9" name="Vertical Text Placeholder 2"/>
          <p:cNvSpPr>
            <a:spLocks noGrp="1"/>
          </p:cNvSpPr>
          <p:nvPr>
            <p:ph type="body" orient="vert" idx="32"/>
          </p:nvPr>
        </p:nvSpPr>
        <p:spPr>
          <a:xfrm>
            <a:off x="6909521" y="4613144"/>
            <a:ext cx="3586949" cy="359521"/>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2" name="Rectangle 18">
            <a:extLst>
              <a:ext uri="{FF2B5EF4-FFF2-40B4-BE49-F238E27FC236}">
                <a16:creationId xmlns:a16="http://schemas.microsoft.com/office/drawing/2014/main" id="{95B07560-ADD7-485A-8CFE-B79B5DF9B470}"/>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31" name="Text Placeholder 4">
            <a:extLst>
              <a:ext uri="{FF2B5EF4-FFF2-40B4-BE49-F238E27FC236}">
                <a16:creationId xmlns:a16="http://schemas.microsoft.com/office/drawing/2014/main" id="{D63C79B9-B8BB-4283-A945-9EA6A3B5C923}"/>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32" name="Text Placeholder 4">
            <a:extLst>
              <a:ext uri="{FF2B5EF4-FFF2-40B4-BE49-F238E27FC236}">
                <a16:creationId xmlns:a16="http://schemas.microsoft.com/office/drawing/2014/main" id="{814C1F2B-6A21-467E-8E9D-C75196BDCF92}"/>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003851153"/>
      </p:ext>
    </p:extLst>
  </p:cSld>
  <p:clrMapOvr>
    <a:masterClrMapping/>
  </p:clrMapOvr>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Page 2">
    <p:spTree>
      <p:nvGrpSpPr>
        <p:cNvPr id="1" name=""/>
        <p:cNvGrpSpPr/>
        <p:nvPr/>
      </p:nvGrpSpPr>
      <p:grpSpPr>
        <a:xfrm>
          <a:off x="0" y="0"/>
          <a:ext cx="0" cy="0"/>
          <a:chOff x="0" y="0"/>
          <a:chExt cx="0" cy="0"/>
        </a:xfrm>
      </p:grpSpPr>
      <p:sp>
        <p:nvSpPr>
          <p:cNvPr id="6" name="Rectangle 18">
            <a:extLst>
              <a:ext uri="{FF2B5EF4-FFF2-40B4-BE49-F238E27FC236}">
                <a16:creationId xmlns:a16="http://schemas.microsoft.com/office/drawing/2014/main" id="{72CD5F96-1ED5-4CB4-ABD3-30DE9B1BE763}"/>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7" name="Text Placeholder 4">
            <a:extLst>
              <a:ext uri="{FF2B5EF4-FFF2-40B4-BE49-F238E27FC236}">
                <a16:creationId xmlns:a16="http://schemas.microsoft.com/office/drawing/2014/main" id="{F74F1898-5BD1-428D-A22D-C96EC4235139}"/>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grpSp>
        <p:nvGrpSpPr>
          <p:cNvPr id="31" name="Группа 29">
            <a:extLst>
              <a:ext uri="{FF2B5EF4-FFF2-40B4-BE49-F238E27FC236}">
                <a16:creationId xmlns:a16="http://schemas.microsoft.com/office/drawing/2014/main" id="{5A25892B-6C87-4EBA-A800-3FD3BE23505C}"/>
              </a:ext>
            </a:extLst>
          </p:cNvPr>
          <p:cNvGrpSpPr/>
          <p:nvPr userDrawn="1"/>
        </p:nvGrpSpPr>
        <p:grpSpPr>
          <a:xfrm>
            <a:off x="312660" y="1251771"/>
            <a:ext cx="352905" cy="352609"/>
            <a:chOff x="527050" y="825500"/>
            <a:chExt cx="3817938" cy="3814763"/>
          </a:xfrm>
          <a:solidFill>
            <a:schemeClr val="accent1"/>
          </a:solidFill>
        </p:grpSpPr>
        <p:sp>
          <p:nvSpPr>
            <p:cNvPr id="32" name="Freeform 6">
              <a:extLst>
                <a:ext uri="{FF2B5EF4-FFF2-40B4-BE49-F238E27FC236}">
                  <a16:creationId xmlns:a16="http://schemas.microsoft.com/office/drawing/2014/main" id="{868E8C55-80B1-47C8-95B4-631F5703E156}"/>
                </a:ext>
              </a:extLst>
            </p:cNvPr>
            <p:cNvSpPr/>
            <p:nvPr/>
          </p:nvSpPr>
          <p:spPr bwMode="auto">
            <a:xfrm>
              <a:off x="2354263" y="2136775"/>
              <a:ext cx="149225" cy="149225"/>
            </a:xfrm>
            <a:custGeom>
              <a:avLst/>
              <a:gdLst>
                <a:gd name="T0" fmla="*/ 93 w 188"/>
                <a:gd name="T1" fmla="*/ 0 h 188"/>
                <a:gd name="T2" fmla="*/ 118 w 188"/>
                <a:gd name="T3" fmla="*/ 3 h 188"/>
                <a:gd name="T4" fmla="*/ 140 w 188"/>
                <a:gd name="T5" fmla="*/ 11 h 188"/>
                <a:gd name="T6" fmla="*/ 160 w 188"/>
                <a:gd name="T7" fmla="*/ 27 h 188"/>
                <a:gd name="T8" fmla="*/ 175 w 188"/>
                <a:gd name="T9" fmla="*/ 48 h 188"/>
                <a:gd name="T10" fmla="*/ 185 w 188"/>
                <a:gd name="T11" fmla="*/ 70 h 188"/>
                <a:gd name="T12" fmla="*/ 188 w 188"/>
                <a:gd name="T13" fmla="*/ 93 h 188"/>
                <a:gd name="T14" fmla="*/ 185 w 188"/>
                <a:gd name="T15" fmla="*/ 118 h 188"/>
                <a:gd name="T16" fmla="*/ 175 w 188"/>
                <a:gd name="T17" fmla="*/ 140 h 188"/>
                <a:gd name="T18" fmla="*/ 160 w 188"/>
                <a:gd name="T19" fmla="*/ 160 h 188"/>
                <a:gd name="T20" fmla="*/ 140 w 188"/>
                <a:gd name="T21" fmla="*/ 175 h 188"/>
                <a:gd name="T22" fmla="*/ 118 w 188"/>
                <a:gd name="T23" fmla="*/ 185 h 188"/>
                <a:gd name="T24" fmla="*/ 93 w 188"/>
                <a:gd name="T25" fmla="*/ 188 h 188"/>
                <a:gd name="T26" fmla="*/ 70 w 188"/>
                <a:gd name="T27" fmla="*/ 185 h 188"/>
                <a:gd name="T28" fmla="*/ 48 w 188"/>
                <a:gd name="T29" fmla="*/ 175 h 188"/>
                <a:gd name="T30" fmla="*/ 27 w 188"/>
                <a:gd name="T31" fmla="*/ 160 h 188"/>
                <a:gd name="T32" fmla="*/ 27 w 188"/>
                <a:gd name="T33" fmla="*/ 160 h 188"/>
                <a:gd name="T34" fmla="*/ 11 w 188"/>
                <a:gd name="T35" fmla="*/ 140 h 188"/>
                <a:gd name="T36" fmla="*/ 3 w 188"/>
                <a:gd name="T37" fmla="*/ 118 h 188"/>
                <a:gd name="T38" fmla="*/ 0 w 188"/>
                <a:gd name="T39" fmla="*/ 93 h 188"/>
                <a:gd name="T40" fmla="*/ 3 w 188"/>
                <a:gd name="T41" fmla="*/ 70 h 188"/>
                <a:gd name="T42" fmla="*/ 11 w 188"/>
                <a:gd name="T43" fmla="*/ 48 h 188"/>
                <a:gd name="T44" fmla="*/ 27 w 188"/>
                <a:gd name="T45" fmla="*/ 27 h 188"/>
                <a:gd name="T46" fmla="*/ 48 w 188"/>
                <a:gd name="T47" fmla="*/ 11 h 188"/>
                <a:gd name="T48" fmla="*/ 70 w 188"/>
                <a:gd name="T49" fmla="*/ 3 h 188"/>
                <a:gd name="T50" fmla="*/ 93 w 188"/>
                <a:gd name="T51" fmla="*/ 0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88" h="188">
                  <a:moveTo>
                    <a:pt x="93" y="0"/>
                  </a:moveTo>
                  <a:lnTo>
                    <a:pt x="118" y="3"/>
                  </a:lnTo>
                  <a:lnTo>
                    <a:pt x="140" y="11"/>
                  </a:lnTo>
                  <a:lnTo>
                    <a:pt x="160" y="27"/>
                  </a:lnTo>
                  <a:lnTo>
                    <a:pt x="175" y="48"/>
                  </a:lnTo>
                  <a:lnTo>
                    <a:pt x="185" y="70"/>
                  </a:lnTo>
                  <a:lnTo>
                    <a:pt x="188" y="93"/>
                  </a:lnTo>
                  <a:lnTo>
                    <a:pt x="185" y="118"/>
                  </a:lnTo>
                  <a:lnTo>
                    <a:pt x="175" y="140"/>
                  </a:lnTo>
                  <a:lnTo>
                    <a:pt x="160" y="160"/>
                  </a:lnTo>
                  <a:lnTo>
                    <a:pt x="140" y="175"/>
                  </a:lnTo>
                  <a:lnTo>
                    <a:pt x="118" y="185"/>
                  </a:lnTo>
                  <a:lnTo>
                    <a:pt x="93" y="188"/>
                  </a:lnTo>
                  <a:lnTo>
                    <a:pt x="70" y="185"/>
                  </a:lnTo>
                  <a:lnTo>
                    <a:pt x="48" y="175"/>
                  </a:lnTo>
                  <a:lnTo>
                    <a:pt x="27" y="160"/>
                  </a:lnTo>
                  <a:lnTo>
                    <a:pt x="27" y="160"/>
                  </a:lnTo>
                  <a:lnTo>
                    <a:pt x="11" y="140"/>
                  </a:lnTo>
                  <a:lnTo>
                    <a:pt x="3" y="118"/>
                  </a:lnTo>
                  <a:lnTo>
                    <a:pt x="0" y="93"/>
                  </a:lnTo>
                  <a:lnTo>
                    <a:pt x="3" y="70"/>
                  </a:lnTo>
                  <a:lnTo>
                    <a:pt x="11" y="48"/>
                  </a:lnTo>
                  <a:lnTo>
                    <a:pt x="27" y="27"/>
                  </a:lnTo>
                  <a:lnTo>
                    <a:pt x="48" y="11"/>
                  </a:lnTo>
                  <a:lnTo>
                    <a:pt x="70" y="3"/>
                  </a:lnTo>
                  <a:lnTo>
                    <a:pt x="93"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3" name="Freeform 7">
              <a:extLst>
                <a:ext uri="{FF2B5EF4-FFF2-40B4-BE49-F238E27FC236}">
                  <a16:creationId xmlns:a16="http://schemas.microsoft.com/office/drawing/2014/main" id="{85835FBB-C4BE-4CFC-A438-9620A8D46DB4}"/>
                </a:ext>
              </a:extLst>
            </p:cNvPr>
            <p:cNvSpPr>
              <a:spLocks noEditPoints="1"/>
            </p:cNvSpPr>
            <p:nvPr/>
          </p:nvSpPr>
          <p:spPr bwMode="auto">
            <a:xfrm>
              <a:off x="3251200" y="1468438"/>
              <a:ext cx="447675" cy="447675"/>
            </a:xfrm>
            <a:custGeom>
              <a:avLst/>
              <a:gdLst>
                <a:gd name="T0" fmla="*/ 258 w 563"/>
                <a:gd name="T1" fmla="*/ 191 h 563"/>
                <a:gd name="T2" fmla="*/ 216 w 563"/>
                <a:gd name="T3" fmla="*/ 216 h 563"/>
                <a:gd name="T4" fmla="*/ 191 w 563"/>
                <a:gd name="T5" fmla="*/ 258 h 563"/>
                <a:gd name="T6" fmla="*/ 191 w 563"/>
                <a:gd name="T7" fmla="*/ 305 h 563"/>
                <a:gd name="T8" fmla="*/ 216 w 563"/>
                <a:gd name="T9" fmla="*/ 349 h 563"/>
                <a:gd name="T10" fmla="*/ 258 w 563"/>
                <a:gd name="T11" fmla="*/ 372 h 563"/>
                <a:gd name="T12" fmla="*/ 306 w 563"/>
                <a:gd name="T13" fmla="*/ 372 h 563"/>
                <a:gd name="T14" fmla="*/ 349 w 563"/>
                <a:gd name="T15" fmla="*/ 349 h 563"/>
                <a:gd name="T16" fmla="*/ 372 w 563"/>
                <a:gd name="T17" fmla="*/ 305 h 563"/>
                <a:gd name="T18" fmla="*/ 372 w 563"/>
                <a:gd name="T19" fmla="*/ 258 h 563"/>
                <a:gd name="T20" fmla="*/ 349 w 563"/>
                <a:gd name="T21" fmla="*/ 216 h 563"/>
                <a:gd name="T22" fmla="*/ 305 w 563"/>
                <a:gd name="T23" fmla="*/ 191 h 563"/>
                <a:gd name="T24" fmla="*/ 282 w 563"/>
                <a:gd name="T25" fmla="*/ 0 h 563"/>
                <a:gd name="T26" fmla="*/ 368 w 563"/>
                <a:gd name="T27" fmla="*/ 13 h 563"/>
                <a:gd name="T28" fmla="*/ 446 w 563"/>
                <a:gd name="T29" fmla="*/ 53 h 563"/>
                <a:gd name="T30" fmla="*/ 511 w 563"/>
                <a:gd name="T31" fmla="*/ 117 h 563"/>
                <a:gd name="T32" fmla="*/ 550 w 563"/>
                <a:gd name="T33" fmla="*/ 195 h 563"/>
                <a:gd name="T34" fmla="*/ 563 w 563"/>
                <a:gd name="T35" fmla="*/ 282 h 563"/>
                <a:gd name="T36" fmla="*/ 550 w 563"/>
                <a:gd name="T37" fmla="*/ 368 h 563"/>
                <a:gd name="T38" fmla="*/ 511 w 563"/>
                <a:gd name="T39" fmla="*/ 446 h 563"/>
                <a:gd name="T40" fmla="*/ 446 w 563"/>
                <a:gd name="T41" fmla="*/ 511 h 563"/>
                <a:gd name="T42" fmla="*/ 368 w 563"/>
                <a:gd name="T43" fmla="*/ 550 h 563"/>
                <a:gd name="T44" fmla="*/ 282 w 563"/>
                <a:gd name="T45" fmla="*/ 563 h 563"/>
                <a:gd name="T46" fmla="*/ 197 w 563"/>
                <a:gd name="T47" fmla="*/ 550 h 563"/>
                <a:gd name="T48" fmla="*/ 117 w 563"/>
                <a:gd name="T49" fmla="*/ 511 h 563"/>
                <a:gd name="T50" fmla="*/ 53 w 563"/>
                <a:gd name="T51" fmla="*/ 446 h 563"/>
                <a:gd name="T52" fmla="*/ 13 w 563"/>
                <a:gd name="T53" fmla="*/ 368 h 563"/>
                <a:gd name="T54" fmla="*/ 0 w 563"/>
                <a:gd name="T55" fmla="*/ 282 h 563"/>
                <a:gd name="T56" fmla="*/ 13 w 563"/>
                <a:gd name="T57" fmla="*/ 195 h 563"/>
                <a:gd name="T58" fmla="*/ 53 w 563"/>
                <a:gd name="T59" fmla="*/ 117 h 563"/>
                <a:gd name="T60" fmla="*/ 117 w 563"/>
                <a:gd name="T61" fmla="*/ 53 h 563"/>
                <a:gd name="T62" fmla="*/ 197 w 563"/>
                <a:gd name="T63" fmla="*/ 13 h 563"/>
                <a:gd name="T64" fmla="*/ 282 w 563"/>
                <a:gd name="T65" fmla="*/ 0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3" h="563">
                  <a:moveTo>
                    <a:pt x="282" y="188"/>
                  </a:moveTo>
                  <a:lnTo>
                    <a:pt x="258" y="191"/>
                  </a:lnTo>
                  <a:lnTo>
                    <a:pt x="235" y="200"/>
                  </a:lnTo>
                  <a:lnTo>
                    <a:pt x="216" y="216"/>
                  </a:lnTo>
                  <a:lnTo>
                    <a:pt x="200" y="235"/>
                  </a:lnTo>
                  <a:lnTo>
                    <a:pt x="191" y="258"/>
                  </a:lnTo>
                  <a:lnTo>
                    <a:pt x="188" y="282"/>
                  </a:lnTo>
                  <a:lnTo>
                    <a:pt x="191" y="305"/>
                  </a:lnTo>
                  <a:lnTo>
                    <a:pt x="200" y="328"/>
                  </a:lnTo>
                  <a:lnTo>
                    <a:pt x="216" y="349"/>
                  </a:lnTo>
                  <a:lnTo>
                    <a:pt x="235" y="363"/>
                  </a:lnTo>
                  <a:lnTo>
                    <a:pt x="258" y="372"/>
                  </a:lnTo>
                  <a:lnTo>
                    <a:pt x="282" y="375"/>
                  </a:lnTo>
                  <a:lnTo>
                    <a:pt x="306" y="372"/>
                  </a:lnTo>
                  <a:lnTo>
                    <a:pt x="328" y="363"/>
                  </a:lnTo>
                  <a:lnTo>
                    <a:pt x="349" y="349"/>
                  </a:lnTo>
                  <a:lnTo>
                    <a:pt x="363" y="328"/>
                  </a:lnTo>
                  <a:lnTo>
                    <a:pt x="372" y="305"/>
                  </a:lnTo>
                  <a:lnTo>
                    <a:pt x="375" y="282"/>
                  </a:lnTo>
                  <a:lnTo>
                    <a:pt x="372" y="258"/>
                  </a:lnTo>
                  <a:lnTo>
                    <a:pt x="363" y="235"/>
                  </a:lnTo>
                  <a:lnTo>
                    <a:pt x="349" y="216"/>
                  </a:lnTo>
                  <a:lnTo>
                    <a:pt x="328" y="200"/>
                  </a:lnTo>
                  <a:lnTo>
                    <a:pt x="305" y="191"/>
                  </a:lnTo>
                  <a:lnTo>
                    <a:pt x="282" y="188"/>
                  </a:lnTo>
                  <a:close/>
                  <a:moveTo>
                    <a:pt x="282" y="0"/>
                  </a:moveTo>
                  <a:lnTo>
                    <a:pt x="325" y="3"/>
                  </a:lnTo>
                  <a:lnTo>
                    <a:pt x="368" y="13"/>
                  </a:lnTo>
                  <a:lnTo>
                    <a:pt x="409" y="29"/>
                  </a:lnTo>
                  <a:lnTo>
                    <a:pt x="446" y="53"/>
                  </a:lnTo>
                  <a:lnTo>
                    <a:pt x="481" y="82"/>
                  </a:lnTo>
                  <a:lnTo>
                    <a:pt x="511" y="117"/>
                  </a:lnTo>
                  <a:lnTo>
                    <a:pt x="534" y="156"/>
                  </a:lnTo>
                  <a:lnTo>
                    <a:pt x="550" y="195"/>
                  </a:lnTo>
                  <a:lnTo>
                    <a:pt x="560" y="238"/>
                  </a:lnTo>
                  <a:lnTo>
                    <a:pt x="563" y="282"/>
                  </a:lnTo>
                  <a:lnTo>
                    <a:pt x="560" y="325"/>
                  </a:lnTo>
                  <a:lnTo>
                    <a:pt x="550" y="368"/>
                  </a:lnTo>
                  <a:lnTo>
                    <a:pt x="534" y="408"/>
                  </a:lnTo>
                  <a:lnTo>
                    <a:pt x="511" y="446"/>
                  </a:lnTo>
                  <a:lnTo>
                    <a:pt x="481" y="481"/>
                  </a:lnTo>
                  <a:lnTo>
                    <a:pt x="446" y="511"/>
                  </a:lnTo>
                  <a:lnTo>
                    <a:pt x="409" y="534"/>
                  </a:lnTo>
                  <a:lnTo>
                    <a:pt x="368" y="550"/>
                  </a:lnTo>
                  <a:lnTo>
                    <a:pt x="325" y="560"/>
                  </a:lnTo>
                  <a:lnTo>
                    <a:pt x="282" y="563"/>
                  </a:lnTo>
                  <a:lnTo>
                    <a:pt x="239" y="560"/>
                  </a:lnTo>
                  <a:lnTo>
                    <a:pt x="197" y="550"/>
                  </a:lnTo>
                  <a:lnTo>
                    <a:pt x="156" y="534"/>
                  </a:lnTo>
                  <a:lnTo>
                    <a:pt x="117" y="511"/>
                  </a:lnTo>
                  <a:lnTo>
                    <a:pt x="83" y="481"/>
                  </a:lnTo>
                  <a:lnTo>
                    <a:pt x="53" y="446"/>
                  </a:lnTo>
                  <a:lnTo>
                    <a:pt x="29" y="408"/>
                  </a:lnTo>
                  <a:lnTo>
                    <a:pt x="13" y="368"/>
                  </a:lnTo>
                  <a:lnTo>
                    <a:pt x="3" y="325"/>
                  </a:lnTo>
                  <a:lnTo>
                    <a:pt x="0" y="282"/>
                  </a:lnTo>
                  <a:lnTo>
                    <a:pt x="3" y="238"/>
                  </a:lnTo>
                  <a:lnTo>
                    <a:pt x="13" y="195"/>
                  </a:lnTo>
                  <a:lnTo>
                    <a:pt x="29" y="156"/>
                  </a:lnTo>
                  <a:lnTo>
                    <a:pt x="53" y="117"/>
                  </a:lnTo>
                  <a:lnTo>
                    <a:pt x="83" y="82"/>
                  </a:lnTo>
                  <a:lnTo>
                    <a:pt x="117" y="53"/>
                  </a:lnTo>
                  <a:lnTo>
                    <a:pt x="156" y="29"/>
                  </a:lnTo>
                  <a:lnTo>
                    <a:pt x="197" y="13"/>
                  </a:lnTo>
                  <a:lnTo>
                    <a:pt x="239" y="3"/>
                  </a:lnTo>
                  <a:lnTo>
                    <a:pt x="282"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4" name="Freeform 8">
              <a:extLst>
                <a:ext uri="{FF2B5EF4-FFF2-40B4-BE49-F238E27FC236}">
                  <a16:creationId xmlns:a16="http://schemas.microsoft.com/office/drawing/2014/main" id="{E1671832-5304-41D7-A6D4-B6E878B95AC5}"/>
                </a:ext>
              </a:extLst>
            </p:cNvPr>
            <p:cNvSpPr>
              <a:spLocks noEditPoints="1"/>
            </p:cNvSpPr>
            <p:nvPr/>
          </p:nvSpPr>
          <p:spPr bwMode="auto">
            <a:xfrm>
              <a:off x="528638" y="825500"/>
              <a:ext cx="3816350" cy="3814763"/>
            </a:xfrm>
            <a:custGeom>
              <a:avLst/>
              <a:gdLst>
                <a:gd name="T0" fmla="*/ 1869 w 4808"/>
                <a:gd name="T1" fmla="*/ 2146 h 4806"/>
                <a:gd name="T2" fmla="*/ 2560 w 4808"/>
                <a:gd name="T3" fmla="*/ 3997 h 4806"/>
                <a:gd name="T4" fmla="*/ 2775 w 4808"/>
                <a:gd name="T5" fmla="*/ 3759 h 4806"/>
                <a:gd name="T6" fmla="*/ 2988 w 4808"/>
                <a:gd name="T7" fmla="*/ 3348 h 4806"/>
                <a:gd name="T8" fmla="*/ 3307 w 4808"/>
                <a:gd name="T9" fmla="*/ 2726 h 4806"/>
                <a:gd name="T10" fmla="*/ 3640 w 4808"/>
                <a:gd name="T11" fmla="*/ 2080 h 4806"/>
                <a:gd name="T12" fmla="*/ 3580 w 4808"/>
                <a:gd name="T13" fmla="*/ 1737 h 4806"/>
                <a:gd name="T14" fmla="*/ 2649 w 4808"/>
                <a:gd name="T15" fmla="*/ 1205 h 4806"/>
                <a:gd name="T16" fmla="*/ 1996 w 4808"/>
                <a:gd name="T17" fmla="*/ 1540 h 4806"/>
                <a:gd name="T18" fmla="*/ 1391 w 4808"/>
                <a:gd name="T19" fmla="*/ 1852 h 4806"/>
                <a:gd name="T20" fmla="*/ 1019 w 4808"/>
                <a:gd name="T21" fmla="*/ 2044 h 4806"/>
                <a:gd name="T22" fmla="*/ 795 w 4808"/>
                <a:gd name="T23" fmla="*/ 2286 h 4806"/>
                <a:gd name="T24" fmla="*/ 896 w 4808"/>
                <a:gd name="T25" fmla="*/ 2427 h 4806"/>
                <a:gd name="T26" fmla="*/ 1331 w 4808"/>
                <a:gd name="T27" fmla="*/ 2207 h 4806"/>
                <a:gd name="T28" fmla="*/ 1812 w 4808"/>
                <a:gd name="T29" fmla="*/ 1963 h 4806"/>
                <a:gd name="T30" fmla="*/ 2078 w 4808"/>
                <a:gd name="T31" fmla="*/ 1845 h 4806"/>
                <a:gd name="T32" fmla="*/ 2150 w 4808"/>
                <a:gd name="T33" fmla="*/ 1990 h 4806"/>
                <a:gd name="T34" fmla="*/ 1910 w 4808"/>
                <a:gd name="T35" fmla="*/ 2125 h 4806"/>
                <a:gd name="T36" fmla="*/ 2261 w 4808"/>
                <a:gd name="T37" fmla="*/ 2411 h 4806"/>
                <a:gd name="T38" fmla="*/ 2419 w 4808"/>
                <a:gd name="T39" fmla="*/ 2453 h 4806"/>
                <a:gd name="T40" fmla="*/ 3293 w 4808"/>
                <a:gd name="T41" fmla="*/ 1597 h 4806"/>
                <a:gd name="T42" fmla="*/ 2695 w 4808"/>
                <a:gd name="T43" fmla="*/ 1685 h 4806"/>
                <a:gd name="T44" fmla="*/ 2696 w 4808"/>
                <a:gd name="T45" fmla="*/ 1521 h 4806"/>
                <a:gd name="T46" fmla="*/ 3628 w 4808"/>
                <a:gd name="T47" fmla="*/ 630 h 4806"/>
                <a:gd name="T48" fmla="*/ 3282 w 4808"/>
                <a:gd name="T49" fmla="*/ 903 h 4806"/>
                <a:gd name="T50" fmla="*/ 3309 w 4808"/>
                <a:gd name="T51" fmla="*/ 1333 h 4806"/>
                <a:gd name="T52" fmla="*/ 3685 w 4808"/>
                <a:gd name="T53" fmla="*/ 1562 h 4806"/>
                <a:gd name="T54" fmla="*/ 4083 w 4808"/>
                <a:gd name="T55" fmla="*/ 1381 h 4806"/>
                <a:gd name="T56" fmla="*/ 4162 w 4808"/>
                <a:gd name="T57" fmla="*/ 955 h 4806"/>
                <a:gd name="T58" fmla="*/ 3848 w 4808"/>
                <a:gd name="T59" fmla="*/ 643 h 4806"/>
                <a:gd name="T60" fmla="*/ 4143 w 4808"/>
                <a:gd name="T61" fmla="*/ 595 h 4806"/>
                <a:gd name="T62" fmla="*/ 4617 w 4808"/>
                <a:gd name="T63" fmla="*/ 255 h 4806"/>
                <a:gd name="T64" fmla="*/ 4569 w 4808"/>
                <a:gd name="T65" fmla="*/ 1 h 4806"/>
                <a:gd name="T66" fmla="*/ 4805 w 4808"/>
                <a:gd name="T67" fmla="*/ 236 h 4806"/>
                <a:gd name="T68" fmla="*/ 4352 w 4808"/>
                <a:gd name="T69" fmla="*/ 936 h 4806"/>
                <a:gd name="T70" fmla="*/ 4264 w 4808"/>
                <a:gd name="T71" fmla="*/ 1451 h 4806"/>
                <a:gd name="T72" fmla="*/ 3704 w 4808"/>
                <a:gd name="T73" fmla="*/ 2367 h 4806"/>
                <a:gd name="T74" fmla="*/ 3153 w 4808"/>
                <a:gd name="T75" fmla="*/ 3435 h 4806"/>
                <a:gd name="T76" fmla="*/ 3570 w 4808"/>
                <a:gd name="T77" fmla="*/ 4020 h 4806"/>
                <a:gd name="T78" fmla="*/ 2982 w 4808"/>
                <a:gd name="T79" fmla="*/ 3765 h 4806"/>
                <a:gd name="T80" fmla="*/ 2651 w 4808"/>
                <a:gd name="T81" fmla="*/ 4161 h 4806"/>
                <a:gd name="T82" fmla="*/ 1951 w 4808"/>
                <a:gd name="T83" fmla="*/ 4755 h 4806"/>
                <a:gd name="T84" fmla="*/ 1787 w 4808"/>
                <a:gd name="T85" fmla="*/ 4761 h 4806"/>
                <a:gd name="T86" fmla="*/ 1943 w 4808"/>
                <a:gd name="T87" fmla="*/ 4360 h 4806"/>
                <a:gd name="T88" fmla="*/ 2129 w 4808"/>
                <a:gd name="T89" fmla="*/ 4000 h 4806"/>
                <a:gd name="T90" fmla="*/ 2226 w 4808"/>
                <a:gd name="T91" fmla="*/ 3810 h 4806"/>
                <a:gd name="T92" fmla="*/ 2340 w 4808"/>
                <a:gd name="T93" fmla="*/ 3587 h 4806"/>
                <a:gd name="T94" fmla="*/ 2578 w 4808"/>
                <a:gd name="T95" fmla="*/ 3124 h 4806"/>
                <a:gd name="T96" fmla="*/ 1996 w 4808"/>
                <a:gd name="T97" fmla="*/ 2809 h 4806"/>
                <a:gd name="T98" fmla="*/ 1690 w 4808"/>
                <a:gd name="T99" fmla="*/ 2236 h 4806"/>
                <a:gd name="T100" fmla="*/ 2 w 4808"/>
                <a:gd name="T101" fmla="*/ 2955 h 4806"/>
                <a:gd name="T102" fmla="*/ 591 w 4808"/>
                <a:gd name="T103" fmla="*/ 2446 h 4806"/>
                <a:gd name="T104" fmla="*/ 749 w 4808"/>
                <a:gd name="T105" fmla="*/ 2004 h 4806"/>
                <a:gd name="T106" fmla="*/ 801 w 4808"/>
                <a:gd name="T107" fmla="*/ 1348 h 4806"/>
                <a:gd name="T108" fmla="*/ 844 w 4808"/>
                <a:gd name="T109" fmla="*/ 1190 h 4806"/>
                <a:gd name="T110" fmla="*/ 1707 w 4808"/>
                <a:gd name="T111" fmla="*/ 1478 h 4806"/>
                <a:gd name="T112" fmla="*/ 2969 w 4808"/>
                <a:gd name="T113" fmla="*/ 831 h 4806"/>
                <a:gd name="T114" fmla="*/ 3538 w 4808"/>
                <a:gd name="T115" fmla="*/ 459 h 4806"/>
                <a:gd name="T116" fmla="*/ 4362 w 4808"/>
                <a:gd name="T117" fmla="*/ 51 h 4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808" h="4806">
                  <a:moveTo>
                    <a:pt x="1869" y="2146"/>
                  </a:moveTo>
                  <a:lnTo>
                    <a:pt x="1869" y="2146"/>
                  </a:lnTo>
                  <a:lnTo>
                    <a:pt x="1866" y="2147"/>
                  </a:lnTo>
                  <a:lnTo>
                    <a:pt x="1866" y="2147"/>
                  </a:lnTo>
                  <a:lnTo>
                    <a:pt x="1866" y="2147"/>
                  </a:lnTo>
                  <a:lnTo>
                    <a:pt x="1867" y="2147"/>
                  </a:lnTo>
                  <a:lnTo>
                    <a:pt x="1869" y="2146"/>
                  </a:lnTo>
                  <a:lnTo>
                    <a:pt x="1869" y="2146"/>
                  </a:lnTo>
                  <a:lnTo>
                    <a:pt x="1869" y="2146"/>
                  </a:lnTo>
                  <a:close/>
                  <a:moveTo>
                    <a:pt x="3507" y="1717"/>
                  </a:moveTo>
                  <a:lnTo>
                    <a:pt x="2330" y="4020"/>
                  </a:lnTo>
                  <a:lnTo>
                    <a:pt x="2369" y="4026"/>
                  </a:lnTo>
                  <a:lnTo>
                    <a:pt x="2407" y="4029"/>
                  </a:lnTo>
                  <a:lnTo>
                    <a:pt x="2461" y="4024"/>
                  </a:lnTo>
                  <a:lnTo>
                    <a:pt x="2512" y="4014"/>
                  </a:lnTo>
                  <a:lnTo>
                    <a:pt x="2560" y="3997"/>
                  </a:lnTo>
                  <a:lnTo>
                    <a:pt x="2606" y="3972"/>
                  </a:lnTo>
                  <a:lnTo>
                    <a:pt x="2646" y="3943"/>
                  </a:lnTo>
                  <a:lnTo>
                    <a:pt x="2684" y="3908"/>
                  </a:lnTo>
                  <a:lnTo>
                    <a:pt x="2716" y="3867"/>
                  </a:lnTo>
                  <a:lnTo>
                    <a:pt x="2744" y="3822"/>
                  </a:lnTo>
                  <a:lnTo>
                    <a:pt x="2750" y="3807"/>
                  </a:lnTo>
                  <a:lnTo>
                    <a:pt x="2762" y="3787"/>
                  </a:lnTo>
                  <a:lnTo>
                    <a:pt x="2775" y="3759"/>
                  </a:lnTo>
                  <a:lnTo>
                    <a:pt x="2792" y="3725"/>
                  </a:lnTo>
                  <a:lnTo>
                    <a:pt x="2813" y="3686"/>
                  </a:lnTo>
                  <a:lnTo>
                    <a:pt x="2836" y="3641"/>
                  </a:lnTo>
                  <a:lnTo>
                    <a:pt x="2862" y="3591"/>
                  </a:lnTo>
                  <a:lnTo>
                    <a:pt x="2890" y="3537"/>
                  </a:lnTo>
                  <a:lnTo>
                    <a:pt x="2921" y="3477"/>
                  </a:lnTo>
                  <a:lnTo>
                    <a:pt x="2953" y="3415"/>
                  </a:lnTo>
                  <a:lnTo>
                    <a:pt x="2988" y="3348"/>
                  </a:lnTo>
                  <a:lnTo>
                    <a:pt x="3023" y="3278"/>
                  </a:lnTo>
                  <a:lnTo>
                    <a:pt x="3061" y="3205"/>
                  </a:lnTo>
                  <a:lnTo>
                    <a:pt x="3100" y="3130"/>
                  </a:lnTo>
                  <a:lnTo>
                    <a:pt x="3139" y="3051"/>
                  </a:lnTo>
                  <a:lnTo>
                    <a:pt x="3180" y="2973"/>
                  </a:lnTo>
                  <a:lnTo>
                    <a:pt x="3223" y="2891"/>
                  </a:lnTo>
                  <a:lnTo>
                    <a:pt x="3265" y="2809"/>
                  </a:lnTo>
                  <a:lnTo>
                    <a:pt x="3307" y="2726"/>
                  </a:lnTo>
                  <a:lnTo>
                    <a:pt x="3351" y="2643"/>
                  </a:lnTo>
                  <a:lnTo>
                    <a:pt x="3393" y="2560"/>
                  </a:lnTo>
                  <a:lnTo>
                    <a:pt x="3436" y="2477"/>
                  </a:lnTo>
                  <a:lnTo>
                    <a:pt x="3478" y="2395"/>
                  </a:lnTo>
                  <a:lnTo>
                    <a:pt x="3520" y="2313"/>
                  </a:lnTo>
                  <a:lnTo>
                    <a:pt x="3561" y="2233"/>
                  </a:lnTo>
                  <a:lnTo>
                    <a:pt x="3600" y="2156"/>
                  </a:lnTo>
                  <a:lnTo>
                    <a:pt x="3640" y="2080"/>
                  </a:lnTo>
                  <a:lnTo>
                    <a:pt x="3678" y="2006"/>
                  </a:lnTo>
                  <a:lnTo>
                    <a:pt x="3713" y="1936"/>
                  </a:lnTo>
                  <a:lnTo>
                    <a:pt x="3748" y="1867"/>
                  </a:lnTo>
                  <a:lnTo>
                    <a:pt x="3780" y="1803"/>
                  </a:lnTo>
                  <a:lnTo>
                    <a:pt x="3810" y="1743"/>
                  </a:lnTo>
                  <a:lnTo>
                    <a:pt x="3732" y="1750"/>
                  </a:lnTo>
                  <a:lnTo>
                    <a:pt x="3656" y="1747"/>
                  </a:lnTo>
                  <a:lnTo>
                    <a:pt x="3580" y="1737"/>
                  </a:lnTo>
                  <a:lnTo>
                    <a:pt x="3507" y="1717"/>
                  </a:lnTo>
                  <a:close/>
                  <a:moveTo>
                    <a:pt x="3062" y="995"/>
                  </a:moveTo>
                  <a:lnTo>
                    <a:pt x="3002" y="1025"/>
                  </a:lnTo>
                  <a:lnTo>
                    <a:pt x="2938" y="1058"/>
                  </a:lnTo>
                  <a:lnTo>
                    <a:pt x="2870" y="1093"/>
                  </a:lnTo>
                  <a:lnTo>
                    <a:pt x="2800" y="1129"/>
                  </a:lnTo>
                  <a:lnTo>
                    <a:pt x="2725" y="1165"/>
                  </a:lnTo>
                  <a:lnTo>
                    <a:pt x="2649" y="1205"/>
                  </a:lnTo>
                  <a:lnTo>
                    <a:pt x="2572" y="1244"/>
                  </a:lnTo>
                  <a:lnTo>
                    <a:pt x="2492" y="1285"/>
                  </a:lnTo>
                  <a:lnTo>
                    <a:pt x="2410" y="1327"/>
                  </a:lnTo>
                  <a:lnTo>
                    <a:pt x="2328" y="1370"/>
                  </a:lnTo>
                  <a:lnTo>
                    <a:pt x="2245" y="1412"/>
                  </a:lnTo>
                  <a:lnTo>
                    <a:pt x="2162" y="1456"/>
                  </a:lnTo>
                  <a:lnTo>
                    <a:pt x="2079" y="1498"/>
                  </a:lnTo>
                  <a:lnTo>
                    <a:pt x="1996" y="1540"/>
                  </a:lnTo>
                  <a:lnTo>
                    <a:pt x="1914" y="1583"/>
                  </a:lnTo>
                  <a:lnTo>
                    <a:pt x="1832" y="1625"/>
                  </a:lnTo>
                  <a:lnTo>
                    <a:pt x="1754" y="1666"/>
                  </a:lnTo>
                  <a:lnTo>
                    <a:pt x="1675" y="1705"/>
                  </a:lnTo>
                  <a:lnTo>
                    <a:pt x="1601" y="1745"/>
                  </a:lnTo>
                  <a:lnTo>
                    <a:pt x="1528" y="1782"/>
                  </a:lnTo>
                  <a:lnTo>
                    <a:pt x="1458" y="1819"/>
                  </a:lnTo>
                  <a:lnTo>
                    <a:pt x="1391" y="1852"/>
                  </a:lnTo>
                  <a:lnTo>
                    <a:pt x="1328" y="1885"/>
                  </a:lnTo>
                  <a:lnTo>
                    <a:pt x="1269" y="1915"/>
                  </a:lnTo>
                  <a:lnTo>
                    <a:pt x="1214" y="1944"/>
                  </a:lnTo>
                  <a:lnTo>
                    <a:pt x="1164" y="1969"/>
                  </a:lnTo>
                  <a:lnTo>
                    <a:pt x="1119" y="1992"/>
                  </a:lnTo>
                  <a:lnTo>
                    <a:pt x="1080" y="2013"/>
                  </a:lnTo>
                  <a:lnTo>
                    <a:pt x="1046" y="2030"/>
                  </a:lnTo>
                  <a:lnTo>
                    <a:pt x="1019" y="2044"/>
                  </a:lnTo>
                  <a:lnTo>
                    <a:pt x="998" y="2055"/>
                  </a:lnTo>
                  <a:lnTo>
                    <a:pt x="985" y="2062"/>
                  </a:lnTo>
                  <a:lnTo>
                    <a:pt x="940" y="2089"/>
                  </a:lnTo>
                  <a:lnTo>
                    <a:pt x="900" y="2119"/>
                  </a:lnTo>
                  <a:lnTo>
                    <a:pt x="865" y="2156"/>
                  </a:lnTo>
                  <a:lnTo>
                    <a:pt x="836" y="2197"/>
                  </a:lnTo>
                  <a:lnTo>
                    <a:pt x="813" y="2239"/>
                  </a:lnTo>
                  <a:lnTo>
                    <a:pt x="795" y="2286"/>
                  </a:lnTo>
                  <a:lnTo>
                    <a:pt x="784" y="2332"/>
                  </a:lnTo>
                  <a:lnTo>
                    <a:pt x="778" y="2382"/>
                  </a:lnTo>
                  <a:lnTo>
                    <a:pt x="779" y="2432"/>
                  </a:lnTo>
                  <a:lnTo>
                    <a:pt x="787" y="2481"/>
                  </a:lnTo>
                  <a:lnTo>
                    <a:pt x="804" y="2472"/>
                  </a:lnTo>
                  <a:lnTo>
                    <a:pt x="829" y="2461"/>
                  </a:lnTo>
                  <a:lnTo>
                    <a:pt x="860" y="2445"/>
                  </a:lnTo>
                  <a:lnTo>
                    <a:pt x="896" y="2427"/>
                  </a:lnTo>
                  <a:lnTo>
                    <a:pt x="937" y="2405"/>
                  </a:lnTo>
                  <a:lnTo>
                    <a:pt x="984" y="2382"/>
                  </a:lnTo>
                  <a:lnTo>
                    <a:pt x="1035" y="2356"/>
                  </a:lnTo>
                  <a:lnTo>
                    <a:pt x="1089" y="2329"/>
                  </a:lnTo>
                  <a:lnTo>
                    <a:pt x="1147" y="2300"/>
                  </a:lnTo>
                  <a:lnTo>
                    <a:pt x="1207" y="2270"/>
                  </a:lnTo>
                  <a:lnTo>
                    <a:pt x="1268" y="2239"/>
                  </a:lnTo>
                  <a:lnTo>
                    <a:pt x="1331" y="2207"/>
                  </a:lnTo>
                  <a:lnTo>
                    <a:pt x="1395" y="2175"/>
                  </a:lnTo>
                  <a:lnTo>
                    <a:pt x="1458" y="2143"/>
                  </a:lnTo>
                  <a:lnTo>
                    <a:pt x="1522" y="2111"/>
                  </a:lnTo>
                  <a:lnTo>
                    <a:pt x="1583" y="2079"/>
                  </a:lnTo>
                  <a:lnTo>
                    <a:pt x="1644" y="2048"/>
                  </a:lnTo>
                  <a:lnTo>
                    <a:pt x="1703" y="2019"/>
                  </a:lnTo>
                  <a:lnTo>
                    <a:pt x="1760" y="1991"/>
                  </a:lnTo>
                  <a:lnTo>
                    <a:pt x="1812" y="1963"/>
                  </a:lnTo>
                  <a:lnTo>
                    <a:pt x="1862" y="1939"/>
                  </a:lnTo>
                  <a:lnTo>
                    <a:pt x="1905" y="1917"/>
                  </a:lnTo>
                  <a:lnTo>
                    <a:pt x="1945" y="1896"/>
                  </a:lnTo>
                  <a:lnTo>
                    <a:pt x="1980" y="1879"/>
                  </a:lnTo>
                  <a:lnTo>
                    <a:pt x="2008" y="1866"/>
                  </a:lnTo>
                  <a:lnTo>
                    <a:pt x="2029" y="1854"/>
                  </a:lnTo>
                  <a:lnTo>
                    <a:pt x="2053" y="1847"/>
                  </a:lnTo>
                  <a:lnTo>
                    <a:pt x="2078" y="1845"/>
                  </a:lnTo>
                  <a:lnTo>
                    <a:pt x="2101" y="1850"/>
                  </a:lnTo>
                  <a:lnTo>
                    <a:pt x="2123" y="1860"/>
                  </a:lnTo>
                  <a:lnTo>
                    <a:pt x="2140" y="1874"/>
                  </a:lnTo>
                  <a:lnTo>
                    <a:pt x="2155" y="1896"/>
                  </a:lnTo>
                  <a:lnTo>
                    <a:pt x="2164" y="1920"/>
                  </a:lnTo>
                  <a:lnTo>
                    <a:pt x="2165" y="1944"/>
                  </a:lnTo>
                  <a:lnTo>
                    <a:pt x="2161" y="1968"/>
                  </a:lnTo>
                  <a:lnTo>
                    <a:pt x="2150" y="1990"/>
                  </a:lnTo>
                  <a:lnTo>
                    <a:pt x="2134" y="2007"/>
                  </a:lnTo>
                  <a:lnTo>
                    <a:pt x="2114" y="2022"/>
                  </a:lnTo>
                  <a:lnTo>
                    <a:pt x="2064" y="2048"/>
                  </a:lnTo>
                  <a:lnTo>
                    <a:pt x="2021" y="2068"/>
                  </a:lnTo>
                  <a:lnTo>
                    <a:pt x="1984" y="2087"/>
                  </a:lnTo>
                  <a:lnTo>
                    <a:pt x="1954" y="2103"/>
                  </a:lnTo>
                  <a:lnTo>
                    <a:pt x="1929" y="2115"/>
                  </a:lnTo>
                  <a:lnTo>
                    <a:pt x="1910" y="2125"/>
                  </a:lnTo>
                  <a:lnTo>
                    <a:pt x="1894" y="2133"/>
                  </a:lnTo>
                  <a:lnTo>
                    <a:pt x="1882" y="2138"/>
                  </a:lnTo>
                  <a:lnTo>
                    <a:pt x="1875" y="2143"/>
                  </a:lnTo>
                  <a:lnTo>
                    <a:pt x="1869" y="2146"/>
                  </a:lnTo>
                  <a:lnTo>
                    <a:pt x="1866" y="2147"/>
                  </a:lnTo>
                  <a:lnTo>
                    <a:pt x="1866" y="2147"/>
                  </a:lnTo>
                  <a:lnTo>
                    <a:pt x="2196" y="2477"/>
                  </a:lnTo>
                  <a:lnTo>
                    <a:pt x="2261" y="2411"/>
                  </a:lnTo>
                  <a:lnTo>
                    <a:pt x="2282" y="2395"/>
                  </a:lnTo>
                  <a:lnTo>
                    <a:pt x="2305" y="2386"/>
                  </a:lnTo>
                  <a:lnTo>
                    <a:pt x="2328" y="2383"/>
                  </a:lnTo>
                  <a:lnTo>
                    <a:pt x="2352" y="2386"/>
                  </a:lnTo>
                  <a:lnTo>
                    <a:pt x="2375" y="2395"/>
                  </a:lnTo>
                  <a:lnTo>
                    <a:pt x="2394" y="2411"/>
                  </a:lnTo>
                  <a:lnTo>
                    <a:pt x="2410" y="2430"/>
                  </a:lnTo>
                  <a:lnTo>
                    <a:pt x="2419" y="2453"/>
                  </a:lnTo>
                  <a:lnTo>
                    <a:pt x="2422" y="2477"/>
                  </a:lnTo>
                  <a:lnTo>
                    <a:pt x="2419" y="2502"/>
                  </a:lnTo>
                  <a:lnTo>
                    <a:pt x="2410" y="2523"/>
                  </a:lnTo>
                  <a:lnTo>
                    <a:pt x="2394" y="2544"/>
                  </a:lnTo>
                  <a:lnTo>
                    <a:pt x="2328" y="2609"/>
                  </a:lnTo>
                  <a:lnTo>
                    <a:pt x="2667" y="2949"/>
                  </a:lnTo>
                  <a:lnTo>
                    <a:pt x="3339" y="1634"/>
                  </a:lnTo>
                  <a:lnTo>
                    <a:pt x="3293" y="1597"/>
                  </a:lnTo>
                  <a:lnTo>
                    <a:pt x="3247" y="1558"/>
                  </a:lnTo>
                  <a:lnTo>
                    <a:pt x="3208" y="1514"/>
                  </a:lnTo>
                  <a:lnTo>
                    <a:pt x="3173" y="1469"/>
                  </a:lnTo>
                  <a:lnTo>
                    <a:pt x="2788" y="1685"/>
                  </a:lnTo>
                  <a:lnTo>
                    <a:pt x="2765" y="1695"/>
                  </a:lnTo>
                  <a:lnTo>
                    <a:pt x="2740" y="1696"/>
                  </a:lnTo>
                  <a:lnTo>
                    <a:pt x="2716" y="1693"/>
                  </a:lnTo>
                  <a:lnTo>
                    <a:pt x="2695" y="1685"/>
                  </a:lnTo>
                  <a:lnTo>
                    <a:pt x="2676" y="1669"/>
                  </a:lnTo>
                  <a:lnTo>
                    <a:pt x="2660" y="1650"/>
                  </a:lnTo>
                  <a:lnTo>
                    <a:pt x="2651" y="1626"/>
                  </a:lnTo>
                  <a:lnTo>
                    <a:pt x="2648" y="1602"/>
                  </a:lnTo>
                  <a:lnTo>
                    <a:pt x="2651" y="1578"/>
                  </a:lnTo>
                  <a:lnTo>
                    <a:pt x="2661" y="1555"/>
                  </a:lnTo>
                  <a:lnTo>
                    <a:pt x="2676" y="1536"/>
                  </a:lnTo>
                  <a:lnTo>
                    <a:pt x="2696" y="1521"/>
                  </a:lnTo>
                  <a:lnTo>
                    <a:pt x="3088" y="1301"/>
                  </a:lnTo>
                  <a:lnTo>
                    <a:pt x="3068" y="1225"/>
                  </a:lnTo>
                  <a:lnTo>
                    <a:pt x="3058" y="1149"/>
                  </a:lnTo>
                  <a:lnTo>
                    <a:pt x="3055" y="1072"/>
                  </a:lnTo>
                  <a:lnTo>
                    <a:pt x="3062" y="995"/>
                  </a:lnTo>
                  <a:close/>
                  <a:moveTo>
                    <a:pt x="3739" y="624"/>
                  </a:moveTo>
                  <a:lnTo>
                    <a:pt x="3683" y="624"/>
                  </a:lnTo>
                  <a:lnTo>
                    <a:pt x="3628" y="630"/>
                  </a:lnTo>
                  <a:lnTo>
                    <a:pt x="3574" y="643"/>
                  </a:lnTo>
                  <a:lnTo>
                    <a:pt x="3522" y="664"/>
                  </a:lnTo>
                  <a:lnTo>
                    <a:pt x="3472" y="690"/>
                  </a:lnTo>
                  <a:lnTo>
                    <a:pt x="3424" y="722"/>
                  </a:lnTo>
                  <a:lnTo>
                    <a:pt x="3380" y="760"/>
                  </a:lnTo>
                  <a:lnTo>
                    <a:pt x="3342" y="805"/>
                  </a:lnTo>
                  <a:lnTo>
                    <a:pt x="3309" y="852"/>
                  </a:lnTo>
                  <a:lnTo>
                    <a:pt x="3282" y="903"/>
                  </a:lnTo>
                  <a:lnTo>
                    <a:pt x="3263" y="955"/>
                  </a:lnTo>
                  <a:lnTo>
                    <a:pt x="3250" y="1009"/>
                  </a:lnTo>
                  <a:lnTo>
                    <a:pt x="3243" y="1065"/>
                  </a:lnTo>
                  <a:lnTo>
                    <a:pt x="3244" y="1120"/>
                  </a:lnTo>
                  <a:lnTo>
                    <a:pt x="3250" y="1176"/>
                  </a:lnTo>
                  <a:lnTo>
                    <a:pt x="3263" y="1230"/>
                  </a:lnTo>
                  <a:lnTo>
                    <a:pt x="3282" y="1282"/>
                  </a:lnTo>
                  <a:lnTo>
                    <a:pt x="3309" y="1333"/>
                  </a:lnTo>
                  <a:lnTo>
                    <a:pt x="3342" y="1380"/>
                  </a:lnTo>
                  <a:lnTo>
                    <a:pt x="3380" y="1425"/>
                  </a:lnTo>
                  <a:lnTo>
                    <a:pt x="3425" y="1464"/>
                  </a:lnTo>
                  <a:lnTo>
                    <a:pt x="3472" y="1497"/>
                  </a:lnTo>
                  <a:lnTo>
                    <a:pt x="3523" y="1523"/>
                  </a:lnTo>
                  <a:lnTo>
                    <a:pt x="3576" y="1542"/>
                  </a:lnTo>
                  <a:lnTo>
                    <a:pt x="3630" y="1555"/>
                  </a:lnTo>
                  <a:lnTo>
                    <a:pt x="3685" y="1562"/>
                  </a:lnTo>
                  <a:lnTo>
                    <a:pt x="3740" y="1562"/>
                  </a:lnTo>
                  <a:lnTo>
                    <a:pt x="3796" y="1555"/>
                  </a:lnTo>
                  <a:lnTo>
                    <a:pt x="3850" y="1542"/>
                  </a:lnTo>
                  <a:lnTo>
                    <a:pt x="3902" y="1523"/>
                  </a:lnTo>
                  <a:lnTo>
                    <a:pt x="3953" y="1497"/>
                  </a:lnTo>
                  <a:lnTo>
                    <a:pt x="4000" y="1464"/>
                  </a:lnTo>
                  <a:lnTo>
                    <a:pt x="4045" y="1425"/>
                  </a:lnTo>
                  <a:lnTo>
                    <a:pt x="4083" y="1381"/>
                  </a:lnTo>
                  <a:lnTo>
                    <a:pt x="4117" y="1333"/>
                  </a:lnTo>
                  <a:lnTo>
                    <a:pt x="4143" y="1282"/>
                  </a:lnTo>
                  <a:lnTo>
                    <a:pt x="4162" y="1230"/>
                  </a:lnTo>
                  <a:lnTo>
                    <a:pt x="4175" y="1176"/>
                  </a:lnTo>
                  <a:lnTo>
                    <a:pt x="4181" y="1120"/>
                  </a:lnTo>
                  <a:lnTo>
                    <a:pt x="4181" y="1065"/>
                  </a:lnTo>
                  <a:lnTo>
                    <a:pt x="4175" y="1011"/>
                  </a:lnTo>
                  <a:lnTo>
                    <a:pt x="4162" y="955"/>
                  </a:lnTo>
                  <a:lnTo>
                    <a:pt x="4143" y="903"/>
                  </a:lnTo>
                  <a:lnTo>
                    <a:pt x="4117" y="853"/>
                  </a:lnTo>
                  <a:lnTo>
                    <a:pt x="4085" y="805"/>
                  </a:lnTo>
                  <a:lnTo>
                    <a:pt x="4045" y="760"/>
                  </a:lnTo>
                  <a:lnTo>
                    <a:pt x="4000" y="721"/>
                  </a:lnTo>
                  <a:lnTo>
                    <a:pt x="3952" y="688"/>
                  </a:lnTo>
                  <a:lnTo>
                    <a:pt x="3902" y="662"/>
                  </a:lnTo>
                  <a:lnTo>
                    <a:pt x="3848" y="643"/>
                  </a:lnTo>
                  <a:lnTo>
                    <a:pt x="3794" y="630"/>
                  </a:lnTo>
                  <a:lnTo>
                    <a:pt x="3739" y="624"/>
                  </a:lnTo>
                  <a:close/>
                  <a:moveTo>
                    <a:pt x="4527" y="185"/>
                  </a:moveTo>
                  <a:lnTo>
                    <a:pt x="4502" y="188"/>
                  </a:lnTo>
                  <a:lnTo>
                    <a:pt x="4480" y="198"/>
                  </a:lnTo>
                  <a:lnTo>
                    <a:pt x="4459" y="213"/>
                  </a:lnTo>
                  <a:lnTo>
                    <a:pt x="4106" y="566"/>
                  </a:lnTo>
                  <a:lnTo>
                    <a:pt x="4143" y="595"/>
                  </a:lnTo>
                  <a:lnTo>
                    <a:pt x="4178" y="627"/>
                  </a:lnTo>
                  <a:lnTo>
                    <a:pt x="4210" y="662"/>
                  </a:lnTo>
                  <a:lnTo>
                    <a:pt x="4239" y="699"/>
                  </a:lnTo>
                  <a:lnTo>
                    <a:pt x="4592" y="346"/>
                  </a:lnTo>
                  <a:lnTo>
                    <a:pt x="4608" y="325"/>
                  </a:lnTo>
                  <a:lnTo>
                    <a:pt x="4617" y="303"/>
                  </a:lnTo>
                  <a:lnTo>
                    <a:pt x="4620" y="280"/>
                  </a:lnTo>
                  <a:lnTo>
                    <a:pt x="4617" y="255"/>
                  </a:lnTo>
                  <a:lnTo>
                    <a:pt x="4608" y="233"/>
                  </a:lnTo>
                  <a:lnTo>
                    <a:pt x="4592" y="213"/>
                  </a:lnTo>
                  <a:lnTo>
                    <a:pt x="4572" y="198"/>
                  </a:lnTo>
                  <a:lnTo>
                    <a:pt x="4550" y="188"/>
                  </a:lnTo>
                  <a:lnTo>
                    <a:pt x="4527" y="185"/>
                  </a:lnTo>
                  <a:close/>
                  <a:moveTo>
                    <a:pt x="4496" y="0"/>
                  </a:moveTo>
                  <a:lnTo>
                    <a:pt x="4557" y="0"/>
                  </a:lnTo>
                  <a:lnTo>
                    <a:pt x="4569" y="1"/>
                  </a:lnTo>
                  <a:lnTo>
                    <a:pt x="4611" y="10"/>
                  </a:lnTo>
                  <a:lnTo>
                    <a:pt x="4652" y="28"/>
                  </a:lnTo>
                  <a:lnTo>
                    <a:pt x="4690" y="51"/>
                  </a:lnTo>
                  <a:lnTo>
                    <a:pt x="4725" y="80"/>
                  </a:lnTo>
                  <a:lnTo>
                    <a:pt x="4756" y="115"/>
                  </a:lnTo>
                  <a:lnTo>
                    <a:pt x="4777" y="153"/>
                  </a:lnTo>
                  <a:lnTo>
                    <a:pt x="4795" y="194"/>
                  </a:lnTo>
                  <a:lnTo>
                    <a:pt x="4805" y="236"/>
                  </a:lnTo>
                  <a:lnTo>
                    <a:pt x="4808" y="280"/>
                  </a:lnTo>
                  <a:lnTo>
                    <a:pt x="4805" y="322"/>
                  </a:lnTo>
                  <a:lnTo>
                    <a:pt x="4795" y="365"/>
                  </a:lnTo>
                  <a:lnTo>
                    <a:pt x="4777" y="405"/>
                  </a:lnTo>
                  <a:lnTo>
                    <a:pt x="4756" y="443"/>
                  </a:lnTo>
                  <a:lnTo>
                    <a:pt x="4725" y="478"/>
                  </a:lnTo>
                  <a:lnTo>
                    <a:pt x="4333" y="872"/>
                  </a:lnTo>
                  <a:lnTo>
                    <a:pt x="4352" y="936"/>
                  </a:lnTo>
                  <a:lnTo>
                    <a:pt x="4365" y="1004"/>
                  </a:lnTo>
                  <a:lnTo>
                    <a:pt x="4369" y="1071"/>
                  </a:lnTo>
                  <a:lnTo>
                    <a:pt x="4369" y="1136"/>
                  </a:lnTo>
                  <a:lnTo>
                    <a:pt x="4360" y="1203"/>
                  </a:lnTo>
                  <a:lnTo>
                    <a:pt x="4346" y="1268"/>
                  </a:lnTo>
                  <a:lnTo>
                    <a:pt x="4325" y="1332"/>
                  </a:lnTo>
                  <a:lnTo>
                    <a:pt x="4298" y="1393"/>
                  </a:lnTo>
                  <a:lnTo>
                    <a:pt x="4264" y="1451"/>
                  </a:lnTo>
                  <a:lnTo>
                    <a:pt x="4225" y="1507"/>
                  </a:lnTo>
                  <a:lnTo>
                    <a:pt x="4178" y="1558"/>
                  </a:lnTo>
                  <a:lnTo>
                    <a:pt x="4125" y="1604"/>
                  </a:lnTo>
                  <a:lnTo>
                    <a:pt x="4070" y="1644"/>
                  </a:lnTo>
                  <a:lnTo>
                    <a:pt x="3974" y="1836"/>
                  </a:lnTo>
                  <a:lnTo>
                    <a:pt x="3880" y="2022"/>
                  </a:lnTo>
                  <a:lnTo>
                    <a:pt x="3790" y="2198"/>
                  </a:lnTo>
                  <a:lnTo>
                    <a:pt x="3704" y="2367"/>
                  </a:lnTo>
                  <a:lnTo>
                    <a:pt x="3622" y="2529"/>
                  </a:lnTo>
                  <a:lnTo>
                    <a:pt x="3543" y="2682"/>
                  </a:lnTo>
                  <a:lnTo>
                    <a:pt x="3468" y="2828"/>
                  </a:lnTo>
                  <a:lnTo>
                    <a:pt x="3396" y="2967"/>
                  </a:lnTo>
                  <a:lnTo>
                    <a:pt x="3328" y="3098"/>
                  </a:lnTo>
                  <a:lnTo>
                    <a:pt x="3263" y="3222"/>
                  </a:lnTo>
                  <a:lnTo>
                    <a:pt x="3204" y="3337"/>
                  </a:lnTo>
                  <a:lnTo>
                    <a:pt x="3153" y="3435"/>
                  </a:lnTo>
                  <a:lnTo>
                    <a:pt x="3590" y="3871"/>
                  </a:lnTo>
                  <a:lnTo>
                    <a:pt x="3605" y="3892"/>
                  </a:lnTo>
                  <a:lnTo>
                    <a:pt x="3615" y="3915"/>
                  </a:lnTo>
                  <a:lnTo>
                    <a:pt x="3618" y="3938"/>
                  </a:lnTo>
                  <a:lnTo>
                    <a:pt x="3615" y="3962"/>
                  </a:lnTo>
                  <a:lnTo>
                    <a:pt x="3605" y="3985"/>
                  </a:lnTo>
                  <a:lnTo>
                    <a:pt x="3590" y="4004"/>
                  </a:lnTo>
                  <a:lnTo>
                    <a:pt x="3570" y="4020"/>
                  </a:lnTo>
                  <a:lnTo>
                    <a:pt x="3548" y="4029"/>
                  </a:lnTo>
                  <a:lnTo>
                    <a:pt x="3523" y="4032"/>
                  </a:lnTo>
                  <a:lnTo>
                    <a:pt x="3500" y="4029"/>
                  </a:lnTo>
                  <a:lnTo>
                    <a:pt x="3478" y="4020"/>
                  </a:lnTo>
                  <a:lnTo>
                    <a:pt x="3457" y="4004"/>
                  </a:lnTo>
                  <a:lnTo>
                    <a:pt x="3062" y="3610"/>
                  </a:lnTo>
                  <a:lnTo>
                    <a:pt x="3021" y="3689"/>
                  </a:lnTo>
                  <a:lnTo>
                    <a:pt x="2982" y="3765"/>
                  </a:lnTo>
                  <a:lnTo>
                    <a:pt x="2945" y="3838"/>
                  </a:lnTo>
                  <a:lnTo>
                    <a:pt x="2912" y="3905"/>
                  </a:lnTo>
                  <a:lnTo>
                    <a:pt x="2880" y="3960"/>
                  </a:lnTo>
                  <a:lnTo>
                    <a:pt x="2843" y="4011"/>
                  </a:lnTo>
                  <a:lnTo>
                    <a:pt x="2801" y="4056"/>
                  </a:lnTo>
                  <a:lnTo>
                    <a:pt x="2754" y="4097"/>
                  </a:lnTo>
                  <a:lnTo>
                    <a:pt x="2705" y="4132"/>
                  </a:lnTo>
                  <a:lnTo>
                    <a:pt x="2651" y="4161"/>
                  </a:lnTo>
                  <a:lnTo>
                    <a:pt x="2592" y="4185"/>
                  </a:lnTo>
                  <a:lnTo>
                    <a:pt x="2534" y="4202"/>
                  </a:lnTo>
                  <a:lnTo>
                    <a:pt x="2471" y="4213"/>
                  </a:lnTo>
                  <a:lnTo>
                    <a:pt x="2407" y="4215"/>
                  </a:lnTo>
                  <a:lnTo>
                    <a:pt x="2352" y="4213"/>
                  </a:lnTo>
                  <a:lnTo>
                    <a:pt x="2296" y="4205"/>
                  </a:lnTo>
                  <a:lnTo>
                    <a:pt x="2242" y="4191"/>
                  </a:lnTo>
                  <a:lnTo>
                    <a:pt x="1951" y="4755"/>
                  </a:lnTo>
                  <a:lnTo>
                    <a:pt x="1935" y="4777"/>
                  </a:lnTo>
                  <a:lnTo>
                    <a:pt x="1916" y="4793"/>
                  </a:lnTo>
                  <a:lnTo>
                    <a:pt x="1892" y="4803"/>
                  </a:lnTo>
                  <a:lnTo>
                    <a:pt x="1867" y="4806"/>
                  </a:lnTo>
                  <a:lnTo>
                    <a:pt x="1843" y="4803"/>
                  </a:lnTo>
                  <a:lnTo>
                    <a:pt x="1819" y="4794"/>
                  </a:lnTo>
                  <a:lnTo>
                    <a:pt x="1802" y="4780"/>
                  </a:lnTo>
                  <a:lnTo>
                    <a:pt x="1787" y="4761"/>
                  </a:lnTo>
                  <a:lnTo>
                    <a:pt x="1777" y="4741"/>
                  </a:lnTo>
                  <a:lnTo>
                    <a:pt x="1773" y="4717"/>
                  </a:lnTo>
                  <a:lnTo>
                    <a:pt x="1776" y="4694"/>
                  </a:lnTo>
                  <a:lnTo>
                    <a:pt x="1783" y="4669"/>
                  </a:lnTo>
                  <a:lnTo>
                    <a:pt x="1828" y="4582"/>
                  </a:lnTo>
                  <a:lnTo>
                    <a:pt x="1870" y="4501"/>
                  </a:lnTo>
                  <a:lnTo>
                    <a:pt x="1908" y="4428"/>
                  </a:lnTo>
                  <a:lnTo>
                    <a:pt x="1943" y="4360"/>
                  </a:lnTo>
                  <a:lnTo>
                    <a:pt x="1975" y="4299"/>
                  </a:lnTo>
                  <a:lnTo>
                    <a:pt x="2003" y="4243"/>
                  </a:lnTo>
                  <a:lnTo>
                    <a:pt x="2029" y="4192"/>
                  </a:lnTo>
                  <a:lnTo>
                    <a:pt x="2054" y="4145"/>
                  </a:lnTo>
                  <a:lnTo>
                    <a:pt x="2076" y="4105"/>
                  </a:lnTo>
                  <a:lnTo>
                    <a:pt x="2095" y="4065"/>
                  </a:lnTo>
                  <a:lnTo>
                    <a:pt x="2113" y="4032"/>
                  </a:lnTo>
                  <a:lnTo>
                    <a:pt x="2129" y="4000"/>
                  </a:lnTo>
                  <a:lnTo>
                    <a:pt x="2145" y="3970"/>
                  </a:lnTo>
                  <a:lnTo>
                    <a:pt x="2158" y="3944"/>
                  </a:lnTo>
                  <a:lnTo>
                    <a:pt x="2171" y="3919"/>
                  </a:lnTo>
                  <a:lnTo>
                    <a:pt x="2183" y="3896"/>
                  </a:lnTo>
                  <a:lnTo>
                    <a:pt x="2194" y="3874"/>
                  </a:lnTo>
                  <a:lnTo>
                    <a:pt x="2204" y="3854"/>
                  </a:lnTo>
                  <a:lnTo>
                    <a:pt x="2216" y="3832"/>
                  </a:lnTo>
                  <a:lnTo>
                    <a:pt x="2226" y="3810"/>
                  </a:lnTo>
                  <a:lnTo>
                    <a:pt x="2238" y="3790"/>
                  </a:lnTo>
                  <a:lnTo>
                    <a:pt x="2250" y="3766"/>
                  </a:lnTo>
                  <a:lnTo>
                    <a:pt x="2261" y="3741"/>
                  </a:lnTo>
                  <a:lnTo>
                    <a:pt x="2274" y="3717"/>
                  </a:lnTo>
                  <a:lnTo>
                    <a:pt x="2289" y="3689"/>
                  </a:lnTo>
                  <a:lnTo>
                    <a:pt x="2305" y="3658"/>
                  </a:lnTo>
                  <a:lnTo>
                    <a:pt x="2321" y="3625"/>
                  </a:lnTo>
                  <a:lnTo>
                    <a:pt x="2340" y="3587"/>
                  </a:lnTo>
                  <a:lnTo>
                    <a:pt x="2361" y="3547"/>
                  </a:lnTo>
                  <a:lnTo>
                    <a:pt x="2384" y="3502"/>
                  </a:lnTo>
                  <a:lnTo>
                    <a:pt x="2409" y="3453"/>
                  </a:lnTo>
                  <a:lnTo>
                    <a:pt x="2436" y="3399"/>
                  </a:lnTo>
                  <a:lnTo>
                    <a:pt x="2467" y="3339"/>
                  </a:lnTo>
                  <a:lnTo>
                    <a:pt x="2501" y="3275"/>
                  </a:lnTo>
                  <a:lnTo>
                    <a:pt x="2537" y="3203"/>
                  </a:lnTo>
                  <a:lnTo>
                    <a:pt x="2578" y="3124"/>
                  </a:lnTo>
                  <a:lnTo>
                    <a:pt x="2196" y="2742"/>
                  </a:lnTo>
                  <a:lnTo>
                    <a:pt x="2129" y="2809"/>
                  </a:lnTo>
                  <a:lnTo>
                    <a:pt x="2110" y="2824"/>
                  </a:lnTo>
                  <a:lnTo>
                    <a:pt x="2086" y="2834"/>
                  </a:lnTo>
                  <a:lnTo>
                    <a:pt x="2063" y="2837"/>
                  </a:lnTo>
                  <a:lnTo>
                    <a:pt x="2038" y="2834"/>
                  </a:lnTo>
                  <a:lnTo>
                    <a:pt x="2016" y="2824"/>
                  </a:lnTo>
                  <a:lnTo>
                    <a:pt x="1996" y="2809"/>
                  </a:lnTo>
                  <a:lnTo>
                    <a:pt x="1981" y="2789"/>
                  </a:lnTo>
                  <a:lnTo>
                    <a:pt x="1971" y="2767"/>
                  </a:lnTo>
                  <a:lnTo>
                    <a:pt x="1968" y="2742"/>
                  </a:lnTo>
                  <a:lnTo>
                    <a:pt x="1971" y="2719"/>
                  </a:lnTo>
                  <a:lnTo>
                    <a:pt x="1981" y="2697"/>
                  </a:lnTo>
                  <a:lnTo>
                    <a:pt x="1996" y="2677"/>
                  </a:lnTo>
                  <a:lnTo>
                    <a:pt x="2063" y="2609"/>
                  </a:lnTo>
                  <a:lnTo>
                    <a:pt x="1690" y="2236"/>
                  </a:lnTo>
                  <a:lnTo>
                    <a:pt x="136" y="3021"/>
                  </a:lnTo>
                  <a:lnTo>
                    <a:pt x="113" y="3028"/>
                  </a:lnTo>
                  <a:lnTo>
                    <a:pt x="88" y="3031"/>
                  </a:lnTo>
                  <a:lnTo>
                    <a:pt x="65" y="3025"/>
                  </a:lnTo>
                  <a:lnTo>
                    <a:pt x="43" y="3015"/>
                  </a:lnTo>
                  <a:lnTo>
                    <a:pt x="24" y="3000"/>
                  </a:lnTo>
                  <a:lnTo>
                    <a:pt x="9" y="2979"/>
                  </a:lnTo>
                  <a:lnTo>
                    <a:pt x="2" y="2955"/>
                  </a:lnTo>
                  <a:lnTo>
                    <a:pt x="0" y="2930"/>
                  </a:lnTo>
                  <a:lnTo>
                    <a:pt x="5" y="2907"/>
                  </a:lnTo>
                  <a:lnTo>
                    <a:pt x="15" y="2885"/>
                  </a:lnTo>
                  <a:lnTo>
                    <a:pt x="31" y="2868"/>
                  </a:lnTo>
                  <a:lnTo>
                    <a:pt x="52" y="2853"/>
                  </a:lnTo>
                  <a:lnTo>
                    <a:pt x="616" y="2567"/>
                  </a:lnTo>
                  <a:lnTo>
                    <a:pt x="600" y="2507"/>
                  </a:lnTo>
                  <a:lnTo>
                    <a:pt x="591" y="2446"/>
                  </a:lnTo>
                  <a:lnTo>
                    <a:pt x="590" y="2386"/>
                  </a:lnTo>
                  <a:lnTo>
                    <a:pt x="594" y="2325"/>
                  </a:lnTo>
                  <a:lnTo>
                    <a:pt x="606" y="2267"/>
                  </a:lnTo>
                  <a:lnTo>
                    <a:pt x="622" y="2208"/>
                  </a:lnTo>
                  <a:lnTo>
                    <a:pt x="645" y="2153"/>
                  </a:lnTo>
                  <a:lnTo>
                    <a:pt x="674" y="2100"/>
                  </a:lnTo>
                  <a:lnTo>
                    <a:pt x="709" y="2051"/>
                  </a:lnTo>
                  <a:lnTo>
                    <a:pt x="749" y="2004"/>
                  </a:lnTo>
                  <a:lnTo>
                    <a:pt x="794" y="1963"/>
                  </a:lnTo>
                  <a:lnTo>
                    <a:pt x="845" y="1925"/>
                  </a:lnTo>
                  <a:lnTo>
                    <a:pt x="900" y="1895"/>
                  </a:lnTo>
                  <a:lnTo>
                    <a:pt x="968" y="1860"/>
                  </a:lnTo>
                  <a:lnTo>
                    <a:pt x="1040" y="1823"/>
                  </a:lnTo>
                  <a:lnTo>
                    <a:pt x="1116" y="1784"/>
                  </a:lnTo>
                  <a:lnTo>
                    <a:pt x="1195" y="1743"/>
                  </a:lnTo>
                  <a:lnTo>
                    <a:pt x="801" y="1348"/>
                  </a:lnTo>
                  <a:lnTo>
                    <a:pt x="785" y="1329"/>
                  </a:lnTo>
                  <a:lnTo>
                    <a:pt x="776" y="1305"/>
                  </a:lnTo>
                  <a:lnTo>
                    <a:pt x="774" y="1282"/>
                  </a:lnTo>
                  <a:lnTo>
                    <a:pt x="776" y="1257"/>
                  </a:lnTo>
                  <a:lnTo>
                    <a:pt x="785" y="1235"/>
                  </a:lnTo>
                  <a:lnTo>
                    <a:pt x="801" y="1215"/>
                  </a:lnTo>
                  <a:lnTo>
                    <a:pt x="820" y="1200"/>
                  </a:lnTo>
                  <a:lnTo>
                    <a:pt x="844" y="1190"/>
                  </a:lnTo>
                  <a:lnTo>
                    <a:pt x="867" y="1187"/>
                  </a:lnTo>
                  <a:lnTo>
                    <a:pt x="892" y="1190"/>
                  </a:lnTo>
                  <a:lnTo>
                    <a:pt x="914" y="1200"/>
                  </a:lnTo>
                  <a:lnTo>
                    <a:pt x="934" y="1215"/>
                  </a:lnTo>
                  <a:lnTo>
                    <a:pt x="1370" y="1653"/>
                  </a:lnTo>
                  <a:lnTo>
                    <a:pt x="1468" y="1602"/>
                  </a:lnTo>
                  <a:lnTo>
                    <a:pt x="1583" y="1542"/>
                  </a:lnTo>
                  <a:lnTo>
                    <a:pt x="1707" y="1478"/>
                  </a:lnTo>
                  <a:lnTo>
                    <a:pt x="1838" y="1409"/>
                  </a:lnTo>
                  <a:lnTo>
                    <a:pt x="1977" y="1338"/>
                  </a:lnTo>
                  <a:lnTo>
                    <a:pt x="2123" y="1263"/>
                  </a:lnTo>
                  <a:lnTo>
                    <a:pt x="2276" y="1183"/>
                  </a:lnTo>
                  <a:lnTo>
                    <a:pt x="2438" y="1101"/>
                  </a:lnTo>
                  <a:lnTo>
                    <a:pt x="2607" y="1015"/>
                  </a:lnTo>
                  <a:lnTo>
                    <a:pt x="2784" y="925"/>
                  </a:lnTo>
                  <a:lnTo>
                    <a:pt x="2969" y="831"/>
                  </a:lnTo>
                  <a:lnTo>
                    <a:pt x="3161" y="735"/>
                  </a:lnTo>
                  <a:lnTo>
                    <a:pt x="3202" y="680"/>
                  </a:lnTo>
                  <a:lnTo>
                    <a:pt x="3247" y="627"/>
                  </a:lnTo>
                  <a:lnTo>
                    <a:pt x="3300" y="582"/>
                  </a:lnTo>
                  <a:lnTo>
                    <a:pt x="3354" y="541"/>
                  </a:lnTo>
                  <a:lnTo>
                    <a:pt x="3412" y="508"/>
                  </a:lnTo>
                  <a:lnTo>
                    <a:pt x="3473" y="480"/>
                  </a:lnTo>
                  <a:lnTo>
                    <a:pt x="3538" y="459"/>
                  </a:lnTo>
                  <a:lnTo>
                    <a:pt x="3602" y="445"/>
                  </a:lnTo>
                  <a:lnTo>
                    <a:pt x="3669" y="436"/>
                  </a:lnTo>
                  <a:lnTo>
                    <a:pt x="3735" y="436"/>
                  </a:lnTo>
                  <a:lnTo>
                    <a:pt x="3802" y="442"/>
                  </a:lnTo>
                  <a:lnTo>
                    <a:pt x="3869" y="454"/>
                  </a:lnTo>
                  <a:lnTo>
                    <a:pt x="3933" y="474"/>
                  </a:lnTo>
                  <a:lnTo>
                    <a:pt x="4327" y="80"/>
                  </a:lnTo>
                  <a:lnTo>
                    <a:pt x="4362" y="51"/>
                  </a:lnTo>
                  <a:lnTo>
                    <a:pt x="4400" y="28"/>
                  </a:lnTo>
                  <a:lnTo>
                    <a:pt x="4441" y="10"/>
                  </a:lnTo>
                  <a:lnTo>
                    <a:pt x="4483" y="1"/>
                  </a:lnTo>
                  <a:lnTo>
                    <a:pt x="4496"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5" name="Freeform 9">
              <a:extLst>
                <a:ext uri="{FF2B5EF4-FFF2-40B4-BE49-F238E27FC236}">
                  <a16:creationId xmlns:a16="http://schemas.microsoft.com/office/drawing/2014/main" id="{8CE7A09C-8625-4294-8E21-A748640CCB79}"/>
                </a:ext>
              </a:extLst>
            </p:cNvPr>
            <p:cNvSpPr/>
            <p:nvPr/>
          </p:nvSpPr>
          <p:spPr bwMode="auto">
            <a:xfrm>
              <a:off x="527050" y="3436938"/>
              <a:ext cx="1203325" cy="1203325"/>
            </a:xfrm>
            <a:custGeom>
              <a:avLst/>
              <a:gdLst>
                <a:gd name="T0" fmla="*/ 88 w 1516"/>
                <a:gd name="T1" fmla="*/ 0 h 1515"/>
                <a:gd name="T2" fmla="*/ 112 w 1516"/>
                <a:gd name="T3" fmla="*/ 1 h 1515"/>
                <a:gd name="T4" fmla="*/ 134 w 1516"/>
                <a:gd name="T5" fmla="*/ 8 h 1515"/>
                <a:gd name="T6" fmla="*/ 155 w 1516"/>
                <a:gd name="T7" fmla="*/ 22 h 1515"/>
                <a:gd name="T8" fmla="*/ 171 w 1516"/>
                <a:gd name="T9" fmla="*/ 39 h 1515"/>
                <a:gd name="T10" fmla="*/ 182 w 1516"/>
                <a:gd name="T11" fmla="*/ 62 h 1515"/>
                <a:gd name="T12" fmla="*/ 225 w 1516"/>
                <a:gd name="T13" fmla="*/ 172 h 1515"/>
                <a:gd name="T14" fmla="*/ 273 w 1516"/>
                <a:gd name="T15" fmla="*/ 277 h 1515"/>
                <a:gd name="T16" fmla="*/ 325 w 1516"/>
                <a:gd name="T17" fmla="*/ 380 h 1515"/>
                <a:gd name="T18" fmla="*/ 384 w 1516"/>
                <a:gd name="T19" fmla="*/ 480 h 1515"/>
                <a:gd name="T20" fmla="*/ 448 w 1516"/>
                <a:gd name="T21" fmla="*/ 576 h 1515"/>
                <a:gd name="T22" fmla="*/ 518 w 1516"/>
                <a:gd name="T23" fmla="*/ 668 h 1515"/>
                <a:gd name="T24" fmla="*/ 594 w 1516"/>
                <a:gd name="T25" fmla="*/ 757 h 1515"/>
                <a:gd name="T26" fmla="*/ 674 w 1516"/>
                <a:gd name="T27" fmla="*/ 841 h 1515"/>
                <a:gd name="T28" fmla="*/ 758 w 1516"/>
                <a:gd name="T29" fmla="*/ 922 h 1515"/>
                <a:gd name="T30" fmla="*/ 847 w 1516"/>
                <a:gd name="T31" fmla="*/ 997 h 1515"/>
                <a:gd name="T32" fmla="*/ 941 w 1516"/>
                <a:gd name="T33" fmla="*/ 1067 h 1515"/>
                <a:gd name="T34" fmla="*/ 1036 w 1516"/>
                <a:gd name="T35" fmla="*/ 1132 h 1515"/>
                <a:gd name="T36" fmla="*/ 1135 w 1516"/>
                <a:gd name="T37" fmla="*/ 1190 h 1515"/>
                <a:gd name="T38" fmla="*/ 1238 w 1516"/>
                <a:gd name="T39" fmla="*/ 1244 h 1515"/>
                <a:gd name="T40" fmla="*/ 1345 w 1516"/>
                <a:gd name="T41" fmla="*/ 1291 h 1515"/>
                <a:gd name="T42" fmla="*/ 1453 w 1516"/>
                <a:gd name="T43" fmla="*/ 1333 h 1515"/>
                <a:gd name="T44" fmla="*/ 1476 w 1516"/>
                <a:gd name="T45" fmla="*/ 1345 h 1515"/>
                <a:gd name="T46" fmla="*/ 1494 w 1516"/>
                <a:gd name="T47" fmla="*/ 1361 h 1515"/>
                <a:gd name="T48" fmla="*/ 1507 w 1516"/>
                <a:gd name="T49" fmla="*/ 1381 h 1515"/>
                <a:gd name="T50" fmla="*/ 1514 w 1516"/>
                <a:gd name="T51" fmla="*/ 1404 h 1515"/>
                <a:gd name="T52" fmla="*/ 1516 w 1516"/>
                <a:gd name="T53" fmla="*/ 1428 h 1515"/>
                <a:gd name="T54" fmla="*/ 1511 w 1516"/>
                <a:gd name="T55" fmla="*/ 1452 h 1515"/>
                <a:gd name="T56" fmla="*/ 1499 w 1516"/>
                <a:gd name="T57" fmla="*/ 1476 h 1515"/>
                <a:gd name="T58" fmla="*/ 1483 w 1516"/>
                <a:gd name="T59" fmla="*/ 1493 h 1515"/>
                <a:gd name="T60" fmla="*/ 1463 w 1516"/>
                <a:gd name="T61" fmla="*/ 1506 h 1515"/>
                <a:gd name="T62" fmla="*/ 1440 w 1516"/>
                <a:gd name="T63" fmla="*/ 1514 h 1515"/>
                <a:gd name="T64" fmla="*/ 1415 w 1516"/>
                <a:gd name="T65" fmla="*/ 1515 h 1515"/>
                <a:gd name="T66" fmla="*/ 1392 w 1516"/>
                <a:gd name="T67" fmla="*/ 1509 h 1515"/>
                <a:gd name="T68" fmla="*/ 1272 w 1516"/>
                <a:gd name="T69" fmla="*/ 1464 h 1515"/>
                <a:gd name="T70" fmla="*/ 1157 w 1516"/>
                <a:gd name="T71" fmla="*/ 1413 h 1515"/>
                <a:gd name="T72" fmla="*/ 1044 w 1516"/>
                <a:gd name="T73" fmla="*/ 1355 h 1515"/>
                <a:gd name="T74" fmla="*/ 936 w 1516"/>
                <a:gd name="T75" fmla="*/ 1291 h 1515"/>
                <a:gd name="T76" fmla="*/ 831 w 1516"/>
                <a:gd name="T77" fmla="*/ 1221 h 1515"/>
                <a:gd name="T78" fmla="*/ 731 w 1516"/>
                <a:gd name="T79" fmla="*/ 1145 h 1515"/>
                <a:gd name="T80" fmla="*/ 635 w 1516"/>
                <a:gd name="T81" fmla="*/ 1062 h 1515"/>
                <a:gd name="T82" fmla="*/ 541 w 1516"/>
                <a:gd name="T83" fmla="*/ 974 h 1515"/>
                <a:gd name="T84" fmla="*/ 454 w 1516"/>
                <a:gd name="T85" fmla="*/ 882 h 1515"/>
                <a:gd name="T86" fmla="*/ 372 w 1516"/>
                <a:gd name="T87" fmla="*/ 784 h 1515"/>
                <a:gd name="T88" fmla="*/ 295 w 1516"/>
                <a:gd name="T89" fmla="*/ 684 h 1515"/>
                <a:gd name="T90" fmla="*/ 225 w 1516"/>
                <a:gd name="T91" fmla="*/ 579 h 1515"/>
                <a:gd name="T92" fmla="*/ 160 w 1516"/>
                <a:gd name="T93" fmla="*/ 471 h 1515"/>
                <a:gd name="T94" fmla="*/ 104 w 1516"/>
                <a:gd name="T95" fmla="*/ 358 h 1515"/>
                <a:gd name="T96" fmla="*/ 51 w 1516"/>
                <a:gd name="T97" fmla="*/ 243 h 1515"/>
                <a:gd name="T98" fmla="*/ 6 w 1516"/>
                <a:gd name="T99" fmla="*/ 125 h 1515"/>
                <a:gd name="T100" fmla="*/ 0 w 1516"/>
                <a:gd name="T101" fmla="*/ 100 h 1515"/>
                <a:gd name="T102" fmla="*/ 1 w 1516"/>
                <a:gd name="T103" fmla="*/ 76 h 1515"/>
                <a:gd name="T104" fmla="*/ 9 w 1516"/>
                <a:gd name="T105" fmla="*/ 52 h 1515"/>
                <a:gd name="T106" fmla="*/ 22 w 1516"/>
                <a:gd name="T107" fmla="*/ 33 h 1515"/>
                <a:gd name="T108" fmla="*/ 41 w 1516"/>
                <a:gd name="T109" fmla="*/ 16 h 1515"/>
                <a:gd name="T110" fmla="*/ 63 w 1516"/>
                <a:gd name="T111" fmla="*/ 4 h 1515"/>
                <a:gd name="T112" fmla="*/ 88 w 1516"/>
                <a:gd name="T113" fmla="*/ 0 h 1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16" h="1515">
                  <a:moveTo>
                    <a:pt x="88" y="0"/>
                  </a:moveTo>
                  <a:lnTo>
                    <a:pt x="112" y="1"/>
                  </a:lnTo>
                  <a:lnTo>
                    <a:pt x="134" y="8"/>
                  </a:lnTo>
                  <a:lnTo>
                    <a:pt x="155" y="22"/>
                  </a:lnTo>
                  <a:lnTo>
                    <a:pt x="171" y="39"/>
                  </a:lnTo>
                  <a:lnTo>
                    <a:pt x="182" y="62"/>
                  </a:lnTo>
                  <a:lnTo>
                    <a:pt x="225" y="172"/>
                  </a:lnTo>
                  <a:lnTo>
                    <a:pt x="273" y="277"/>
                  </a:lnTo>
                  <a:lnTo>
                    <a:pt x="325" y="380"/>
                  </a:lnTo>
                  <a:lnTo>
                    <a:pt x="384" y="480"/>
                  </a:lnTo>
                  <a:lnTo>
                    <a:pt x="448" y="576"/>
                  </a:lnTo>
                  <a:lnTo>
                    <a:pt x="518" y="668"/>
                  </a:lnTo>
                  <a:lnTo>
                    <a:pt x="594" y="757"/>
                  </a:lnTo>
                  <a:lnTo>
                    <a:pt x="674" y="841"/>
                  </a:lnTo>
                  <a:lnTo>
                    <a:pt x="758" y="922"/>
                  </a:lnTo>
                  <a:lnTo>
                    <a:pt x="847" y="997"/>
                  </a:lnTo>
                  <a:lnTo>
                    <a:pt x="941" y="1067"/>
                  </a:lnTo>
                  <a:lnTo>
                    <a:pt x="1036" y="1132"/>
                  </a:lnTo>
                  <a:lnTo>
                    <a:pt x="1135" y="1190"/>
                  </a:lnTo>
                  <a:lnTo>
                    <a:pt x="1238" y="1244"/>
                  </a:lnTo>
                  <a:lnTo>
                    <a:pt x="1345" y="1291"/>
                  </a:lnTo>
                  <a:lnTo>
                    <a:pt x="1453" y="1333"/>
                  </a:lnTo>
                  <a:lnTo>
                    <a:pt x="1476" y="1345"/>
                  </a:lnTo>
                  <a:lnTo>
                    <a:pt x="1494" y="1361"/>
                  </a:lnTo>
                  <a:lnTo>
                    <a:pt x="1507" y="1381"/>
                  </a:lnTo>
                  <a:lnTo>
                    <a:pt x="1514" y="1404"/>
                  </a:lnTo>
                  <a:lnTo>
                    <a:pt x="1516" y="1428"/>
                  </a:lnTo>
                  <a:lnTo>
                    <a:pt x="1511" y="1452"/>
                  </a:lnTo>
                  <a:lnTo>
                    <a:pt x="1499" y="1476"/>
                  </a:lnTo>
                  <a:lnTo>
                    <a:pt x="1483" y="1493"/>
                  </a:lnTo>
                  <a:lnTo>
                    <a:pt x="1463" y="1506"/>
                  </a:lnTo>
                  <a:lnTo>
                    <a:pt x="1440" y="1514"/>
                  </a:lnTo>
                  <a:lnTo>
                    <a:pt x="1415" y="1515"/>
                  </a:lnTo>
                  <a:lnTo>
                    <a:pt x="1392" y="1509"/>
                  </a:lnTo>
                  <a:lnTo>
                    <a:pt x="1272" y="1464"/>
                  </a:lnTo>
                  <a:lnTo>
                    <a:pt x="1157" y="1413"/>
                  </a:lnTo>
                  <a:lnTo>
                    <a:pt x="1044" y="1355"/>
                  </a:lnTo>
                  <a:lnTo>
                    <a:pt x="936" y="1291"/>
                  </a:lnTo>
                  <a:lnTo>
                    <a:pt x="831" y="1221"/>
                  </a:lnTo>
                  <a:lnTo>
                    <a:pt x="731" y="1145"/>
                  </a:lnTo>
                  <a:lnTo>
                    <a:pt x="635" y="1062"/>
                  </a:lnTo>
                  <a:lnTo>
                    <a:pt x="541" y="974"/>
                  </a:lnTo>
                  <a:lnTo>
                    <a:pt x="454" y="882"/>
                  </a:lnTo>
                  <a:lnTo>
                    <a:pt x="372" y="784"/>
                  </a:lnTo>
                  <a:lnTo>
                    <a:pt x="295" y="684"/>
                  </a:lnTo>
                  <a:lnTo>
                    <a:pt x="225" y="579"/>
                  </a:lnTo>
                  <a:lnTo>
                    <a:pt x="160" y="471"/>
                  </a:lnTo>
                  <a:lnTo>
                    <a:pt x="104" y="358"/>
                  </a:lnTo>
                  <a:lnTo>
                    <a:pt x="51" y="243"/>
                  </a:lnTo>
                  <a:lnTo>
                    <a:pt x="6" y="125"/>
                  </a:lnTo>
                  <a:lnTo>
                    <a:pt x="0" y="100"/>
                  </a:lnTo>
                  <a:lnTo>
                    <a:pt x="1" y="76"/>
                  </a:lnTo>
                  <a:lnTo>
                    <a:pt x="9" y="52"/>
                  </a:lnTo>
                  <a:lnTo>
                    <a:pt x="22" y="33"/>
                  </a:lnTo>
                  <a:lnTo>
                    <a:pt x="41" y="16"/>
                  </a:lnTo>
                  <a:lnTo>
                    <a:pt x="63" y="4"/>
                  </a:lnTo>
                  <a:lnTo>
                    <a:pt x="8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36" name="Группа 46">
            <a:extLst>
              <a:ext uri="{FF2B5EF4-FFF2-40B4-BE49-F238E27FC236}">
                <a16:creationId xmlns:a16="http://schemas.microsoft.com/office/drawing/2014/main" id="{97245849-AF36-480D-AF52-2EF13A2EED44}"/>
              </a:ext>
            </a:extLst>
          </p:cNvPr>
          <p:cNvGrpSpPr/>
          <p:nvPr userDrawn="1"/>
        </p:nvGrpSpPr>
        <p:grpSpPr>
          <a:xfrm>
            <a:off x="310082" y="3861811"/>
            <a:ext cx="319967" cy="356146"/>
            <a:chOff x="309816" y="644103"/>
            <a:chExt cx="4675188" cy="5203826"/>
          </a:xfrm>
          <a:solidFill>
            <a:schemeClr val="accent1"/>
          </a:solidFill>
        </p:grpSpPr>
        <p:sp>
          <p:nvSpPr>
            <p:cNvPr id="37" name="Freeform 14">
              <a:extLst>
                <a:ext uri="{FF2B5EF4-FFF2-40B4-BE49-F238E27FC236}">
                  <a16:creationId xmlns:a16="http://schemas.microsoft.com/office/drawing/2014/main" id="{4B863CF7-8B0D-4A8E-ABA4-4DAAB3B03043}"/>
                </a:ext>
              </a:extLst>
            </p:cNvPr>
            <p:cNvSpPr/>
            <p:nvPr/>
          </p:nvSpPr>
          <p:spPr bwMode="auto">
            <a:xfrm>
              <a:off x="1630616" y="2738016"/>
              <a:ext cx="204788" cy="203200"/>
            </a:xfrm>
            <a:custGeom>
              <a:avLst/>
              <a:gdLst>
                <a:gd name="T0" fmla="*/ 128 w 257"/>
                <a:gd name="T1" fmla="*/ 0 h 257"/>
                <a:gd name="T2" fmla="*/ 162 w 257"/>
                <a:gd name="T3" fmla="*/ 6 h 257"/>
                <a:gd name="T4" fmla="*/ 194 w 257"/>
                <a:gd name="T5" fmla="*/ 18 h 257"/>
                <a:gd name="T6" fmla="*/ 220 w 257"/>
                <a:gd name="T7" fmla="*/ 38 h 257"/>
                <a:gd name="T8" fmla="*/ 240 w 257"/>
                <a:gd name="T9" fmla="*/ 64 h 257"/>
                <a:gd name="T10" fmla="*/ 251 w 257"/>
                <a:gd name="T11" fmla="*/ 96 h 257"/>
                <a:gd name="T12" fmla="*/ 257 w 257"/>
                <a:gd name="T13" fmla="*/ 130 h 257"/>
                <a:gd name="T14" fmla="*/ 251 w 257"/>
                <a:gd name="T15" fmla="*/ 164 h 257"/>
                <a:gd name="T16" fmla="*/ 240 w 257"/>
                <a:gd name="T17" fmla="*/ 194 h 257"/>
                <a:gd name="T18" fmla="*/ 220 w 257"/>
                <a:gd name="T19" fmla="*/ 219 h 257"/>
                <a:gd name="T20" fmla="*/ 194 w 257"/>
                <a:gd name="T21" fmla="*/ 239 h 257"/>
                <a:gd name="T22" fmla="*/ 162 w 257"/>
                <a:gd name="T23" fmla="*/ 253 h 257"/>
                <a:gd name="T24" fmla="*/ 128 w 257"/>
                <a:gd name="T25" fmla="*/ 257 h 257"/>
                <a:gd name="T26" fmla="*/ 94 w 257"/>
                <a:gd name="T27" fmla="*/ 253 h 257"/>
                <a:gd name="T28" fmla="*/ 64 w 257"/>
                <a:gd name="T29" fmla="*/ 239 h 257"/>
                <a:gd name="T30" fmla="*/ 38 w 257"/>
                <a:gd name="T31" fmla="*/ 219 h 257"/>
                <a:gd name="T32" fmla="*/ 18 w 257"/>
                <a:gd name="T33" fmla="*/ 194 h 257"/>
                <a:gd name="T34" fmla="*/ 4 w 257"/>
                <a:gd name="T35" fmla="*/ 164 h 257"/>
                <a:gd name="T36" fmla="*/ 0 w 257"/>
                <a:gd name="T37" fmla="*/ 130 h 257"/>
                <a:gd name="T38" fmla="*/ 4 w 257"/>
                <a:gd name="T39" fmla="*/ 96 h 257"/>
                <a:gd name="T40" fmla="*/ 18 w 257"/>
                <a:gd name="T41" fmla="*/ 64 h 257"/>
                <a:gd name="T42" fmla="*/ 38 w 257"/>
                <a:gd name="T43" fmla="*/ 38 h 257"/>
                <a:gd name="T44" fmla="*/ 64 w 257"/>
                <a:gd name="T45" fmla="*/ 18 h 257"/>
                <a:gd name="T46" fmla="*/ 94 w 257"/>
                <a:gd name="T47" fmla="*/ 6 h 257"/>
                <a:gd name="T48" fmla="*/ 128 w 257"/>
                <a:gd name="T49"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7" h="257">
                  <a:moveTo>
                    <a:pt x="128" y="0"/>
                  </a:moveTo>
                  <a:lnTo>
                    <a:pt x="162" y="6"/>
                  </a:lnTo>
                  <a:lnTo>
                    <a:pt x="194" y="18"/>
                  </a:lnTo>
                  <a:lnTo>
                    <a:pt x="220" y="38"/>
                  </a:lnTo>
                  <a:lnTo>
                    <a:pt x="240" y="64"/>
                  </a:lnTo>
                  <a:lnTo>
                    <a:pt x="251" y="96"/>
                  </a:lnTo>
                  <a:lnTo>
                    <a:pt x="257" y="130"/>
                  </a:lnTo>
                  <a:lnTo>
                    <a:pt x="251" y="164"/>
                  </a:lnTo>
                  <a:lnTo>
                    <a:pt x="240" y="194"/>
                  </a:lnTo>
                  <a:lnTo>
                    <a:pt x="220" y="219"/>
                  </a:lnTo>
                  <a:lnTo>
                    <a:pt x="194" y="239"/>
                  </a:lnTo>
                  <a:lnTo>
                    <a:pt x="162" y="253"/>
                  </a:lnTo>
                  <a:lnTo>
                    <a:pt x="128" y="257"/>
                  </a:lnTo>
                  <a:lnTo>
                    <a:pt x="94" y="253"/>
                  </a:lnTo>
                  <a:lnTo>
                    <a:pt x="64" y="239"/>
                  </a:lnTo>
                  <a:lnTo>
                    <a:pt x="38" y="219"/>
                  </a:lnTo>
                  <a:lnTo>
                    <a:pt x="18" y="194"/>
                  </a:lnTo>
                  <a:lnTo>
                    <a:pt x="4" y="164"/>
                  </a:lnTo>
                  <a:lnTo>
                    <a:pt x="0" y="130"/>
                  </a:lnTo>
                  <a:lnTo>
                    <a:pt x="4" y="96"/>
                  </a:lnTo>
                  <a:lnTo>
                    <a:pt x="18" y="64"/>
                  </a:lnTo>
                  <a:lnTo>
                    <a:pt x="38" y="38"/>
                  </a:lnTo>
                  <a:lnTo>
                    <a:pt x="64" y="18"/>
                  </a:lnTo>
                  <a:lnTo>
                    <a:pt x="94" y="6"/>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8" name="Freeform 15">
              <a:extLst>
                <a:ext uri="{FF2B5EF4-FFF2-40B4-BE49-F238E27FC236}">
                  <a16:creationId xmlns:a16="http://schemas.microsoft.com/office/drawing/2014/main" id="{669D8654-759E-4ECA-B2D3-40CC5C38B1BB}"/>
                </a:ext>
              </a:extLst>
            </p:cNvPr>
            <p:cNvSpPr/>
            <p:nvPr/>
          </p:nvSpPr>
          <p:spPr bwMode="auto">
            <a:xfrm>
              <a:off x="1768729" y="1925216"/>
              <a:ext cx="981075" cy="633413"/>
            </a:xfrm>
            <a:custGeom>
              <a:avLst/>
              <a:gdLst>
                <a:gd name="T0" fmla="*/ 1106 w 1236"/>
                <a:gd name="T1" fmla="*/ 0 h 797"/>
                <a:gd name="T2" fmla="*/ 1140 w 1236"/>
                <a:gd name="T3" fmla="*/ 4 h 797"/>
                <a:gd name="T4" fmla="*/ 1172 w 1236"/>
                <a:gd name="T5" fmla="*/ 16 h 797"/>
                <a:gd name="T6" fmla="*/ 1198 w 1236"/>
                <a:gd name="T7" fmla="*/ 35 h 797"/>
                <a:gd name="T8" fmla="*/ 1218 w 1236"/>
                <a:gd name="T9" fmla="*/ 61 h 797"/>
                <a:gd name="T10" fmla="*/ 1230 w 1236"/>
                <a:gd name="T11" fmla="*/ 93 h 797"/>
                <a:gd name="T12" fmla="*/ 1236 w 1236"/>
                <a:gd name="T13" fmla="*/ 127 h 797"/>
                <a:gd name="T14" fmla="*/ 1230 w 1236"/>
                <a:gd name="T15" fmla="*/ 161 h 797"/>
                <a:gd name="T16" fmla="*/ 1218 w 1236"/>
                <a:gd name="T17" fmla="*/ 191 h 797"/>
                <a:gd name="T18" fmla="*/ 1198 w 1236"/>
                <a:gd name="T19" fmla="*/ 217 h 797"/>
                <a:gd name="T20" fmla="*/ 1172 w 1236"/>
                <a:gd name="T21" fmla="*/ 237 h 797"/>
                <a:gd name="T22" fmla="*/ 1140 w 1236"/>
                <a:gd name="T23" fmla="*/ 251 h 797"/>
                <a:gd name="T24" fmla="*/ 1106 w 1236"/>
                <a:gd name="T25" fmla="*/ 255 h 797"/>
                <a:gd name="T26" fmla="*/ 1000 w 1236"/>
                <a:gd name="T27" fmla="*/ 261 h 797"/>
                <a:gd name="T28" fmla="*/ 897 w 1236"/>
                <a:gd name="T29" fmla="*/ 277 h 797"/>
                <a:gd name="T30" fmla="*/ 797 w 1236"/>
                <a:gd name="T31" fmla="*/ 303 h 797"/>
                <a:gd name="T32" fmla="*/ 701 w 1236"/>
                <a:gd name="T33" fmla="*/ 338 h 797"/>
                <a:gd name="T34" fmla="*/ 608 w 1236"/>
                <a:gd name="T35" fmla="*/ 382 h 797"/>
                <a:gd name="T36" fmla="*/ 522 w 1236"/>
                <a:gd name="T37" fmla="*/ 436 h 797"/>
                <a:gd name="T38" fmla="*/ 440 w 1236"/>
                <a:gd name="T39" fmla="*/ 500 h 797"/>
                <a:gd name="T40" fmla="*/ 364 w 1236"/>
                <a:gd name="T41" fmla="*/ 572 h 797"/>
                <a:gd name="T42" fmla="*/ 297 w 1236"/>
                <a:gd name="T43" fmla="*/ 649 h 797"/>
                <a:gd name="T44" fmla="*/ 237 w 1236"/>
                <a:gd name="T45" fmla="*/ 737 h 797"/>
                <a:gd name="T46" fmla="*/ 215 w 1236"/>
                <a:gd name="T47" fmla="*/ 763 h 797"/>
                <a:gd name="T48" fmla="*/ 187 w 1236"/>
                <a:gd name="T49" fmla="*/ 783 h 797"/>
                <a:gd name="T50" fmla="*/ 157 w 1236"/>
                <a:gd name="T51" fmla="*/ 795 h 797"/>
                <a:gd name="T52" fmla="*/ 125 w 1236"/>
                <a:gd name="T53" fmla="*/ 797 h 797"/>
                <a:gd name="T54" fmla="*/ 91 w 1236"/>
                <a:gd name="T55" fmla="*/ 793 h 797"/>
                <a:gd name="T56" fmla="*/ 60 w 1236"/>
                <a:gd name="T57" fmla="*/ 777 h 797"/>
                <a:gd name="T58" fmla="*/ 34 w 1236"/>
                <a:gd name="T59" fmla="*/ 755 h 797"/>
                <a:gd name="T60" fmla="*/ 16 w 1236"/>
                <a:gd name="T61" fmla="*/ 729 h 797"/>
                <a:gd name="T62" fmla="*/ 4 w 1236"/>
                <a:gd name="T63" fmla="*/ 697 h 797"/>
                <a:gd name="T64" fmla="*/ 0 w 1236"/>
                <a:gd name="T65" fmla="*/ 665 h 797"/>
                <a:gd name="T66" fmla="*/ 6 w 1236"/>
                <a:gd name="T67" fmla="*/ 633 h 797"/>
                <a:gd name="T68" fmla="*/ 20 w 1236"/>
                <a:gd name="T69" fmla="*/ 602 h 797"/>
                <a:gd name="T70" fmla="*/ 81 w 1236"/>
                <a:gd name="T71" fmla="*/ 510 h 797"/>
                <a:gd name="T72" fmla="*/ 151 w 1236"/>
                <a:gd name="T73" fmla="*/ 426 h 797"/>
                <a:gd name="T74" fmla="*/ 225 w 1236"/>
                <a:gd name="T75" fmla="*/ 348 h 797"/>
                <a:gd name="T76" fmla="*/ 307 w 1236"/>
                <a:gd name="T77" fmla="*/ 277 h 797"/>
                <a:gd name="T78" fmla="*/ 392 w 1236"/>
                <a:gd name="T79" fmla="*/ 215 h 797"/>
                <a:gd name="T80" fmla="*/ 484 w 1236"/>
                <a:gd name="T81" fmla="*/ 159 h 797"/>
                <a:gd name="T82" fmla="*/ 580 w 1236"/>
                <a:gd name="T83" fmla="*/ 111 h 797"/>
                <a:gd name="T84" fmla="*/ 679 w 1236"/>
                <a:gd name="T85" fmla="*/ 71 h 797"/>
                <a:gd name="T86" fmla="*/ 781 w 1236"/>
                <a:gd name="T87" fmla="*/ 39 h 797"/>
                <a:gd name="T88" fmla="*/ 889 w 1236"/>
                <a:gd name="T89" fmla="*/ 18 h 797"/>
                <a:gd name="T90" fmla="*/ 996 w 1236"/>
                <a:gd name="T91" fmla="*/ 4 h 797"/>
                <a:gd name="T92" fmla="*/ 1106 w 1236"/>
                <a:gd name="T93" fmla="*/ 0 h 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36" h="797">
                  <a:moveTo>
                    <a:pt x="1106" y="0"/>
                  </a:moveTo>
                  <a:lnTo>
                    <a:pt x="1140" y="4"/>
                  </a:lnTo>
                  <a:lnTo>
                    <a:pt x="1172" y="16"/>
                  </a:lnTo>
                  <a:lnTo>
                    <a:pt x="1198" y="35"/>
                  </a:lnTo>
                  <a:lnTo>
                    <a:pt x="1218" y="61"/>
                  </a:lnTo>
                  <a:lnTo>
                    <a:pt x="1230" y="93"/>
                  </a:lnTo>
                  <a:lnTo>
                    <a:pt x="1236" y="127"/>
                  </a:lnTo>
                  <a:lnTo>
                    <a:pt x="1230" y="161"/>
                  </a:lnTo>
                  <a:lnTo>
                    <a:pt x="1218" y="191"/>
                  </a:lnTo>
                  <a:lnTo>
                    <a:pt x="1198" y="217"/>
                  </a:lnTo>
                  <a:lnTo>
                    <a:pt x="1172" y="237"/>
                  </a:lnTo>
                  <a:lnTo>
                    <a:pt x="1140" y="251"/>
                  </a:lnTo>
                  <a:lnTo>
                    <a:pt x="1106" y="255"/>
                  </a:lnTo>
                  <a:lnTo>
                    <a:pt x="1000" y="261"/>
                  </a:lnTo>
                  <a:lnTo>
                    <a:pt x="897" y="277"/>
                  </a:lnTo>
                  <a:lnTo>
                    <a:pt x="797" y="303"/>
                  </a:lnTo>
                  <a:lnTo>
                    <a:pt x="701" y="338"/>
                  </a:lnTo>
                  <a:lnTo>
                    <a:pt x="608" y="382"/>
                  </a:lnTo>
                  <a:lnTo>
                    <a:pt x="522" y="436"/>
                  </a:lnTo>
                  <a:lnTo>
                    <a:pt x="440" y="500"/>
                  </a:lnTo>
                  <a:lnTo>
                    <a:pt x="364" y="572"/>
                  </a:lnTo>
                  <a:lnTo>
                    <a:pt x="297" y="649"/>
                  </a:lnTo>
                  <a:lnTo>
                    <a:pt x="237" y="737"/>
                  </a:lnTo>
                  <a:lnTo>
                    <a:pt x="215" y="763"/>
                  </a:lnTo>
                  <a:lnTo>
                    <a:pt x="187" y="783"/>
                  </a:lnTo>
                  <a:lnTo>
                    <a:pt x="157" y="795"/>
                  </a:lnTo>
                  <a:lnTo>
                    <a:pt x="125" y="797"/>
                  </a:lnTo>
                  <a:lnTo>
                    <a:pt x="91" y="793"/>
                  </a:lnTo>
                  <a:lnTo>
                    <a:pt x="60" y="777"/>
                  </a:lnTo>
                  <a:lnTo>
                    <a:pt x="34" y="755"/>
                  </a:lnTo>
                  <a:lnTo>
                    <a:pt x="16" y="729"/>
                  </a:lnTo>
                  <a:lnTo>
                    <a:pt x="4" y="697"/>
                  </a:lnTo>
                  <a:lnTo>
                    <a:pt x="0" y="665"/>
                  </a:lnTo>
                  <a:lnTo>
                    <a:pt x="6" y="633"/>
                  </a:lnTo>
                  <a:lnTo>
                    <a:pt x="20" y="602"/>
                  </a:lnTo>
                  <a:lnTo>
                    <a:pt x="81" y="510"/>
                  </a:lnTo>
                  <a:lnTo>
                    <a:pt x="151" y="426"/>
                  </a:lnTo>
                  <a:lnTo>
                    <a:pt x="225" y="348"/>
                  </a:lnTo>
                  <a:lnTo>
                    <a:pt x="307" y="277"/>
                  </a:lnTo>
                  <a:lnTo>
                    <a:pt x="392" y="215"/>
                  </a:lnTo>
                  <a:lnTo>
                    <a:pt x="484" y="159"/>
                  </a:lnTo>
                  <a:lnTo>
                    <a:pt x="580" y="111"/>
                  </a:lnTo>
                  <a:lnTo>
                    <a:pt x="679" y="71"/>
                  </a:lnTo>
                  <a:lnTo>
                    <a:pt x="781" y="39"/>
                  </a:lnTo>
                  <a:lnTo>
                    <a:pt x="889" y="18"/>
                  </a:lnTo>
                  <a:lnTo>
                    <a:pt x="996" y="4"/>
                  </a:lnTo>
                  <a:lnTo>
                    <a:pt x="1106"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39" name="Freeform 16">
              <a:extLst>
                <a:ext uri="{FF2B5EF4-FFF2-40B4-BE49-F238E27FC236}">
                  <a16:creationId xmlns:a16="http://schemas.microsoft.com/office/drawing/2014/main" id="{16D0E9EF-7071-4CF9-92C1-4BFCF239378B}"/>
                </a:ext>
              </a:extLst>
            </p:cNvPr>
            <p:cNvSpPr>
              <a:spLocks noEditPoints="1"/>
            </p:cNvSpPr>
            <p:nvPr/>
          </p:nvSpPr>
          <p:spPr bwMode="auto">
            <a:xfrm>
              <a:off x="1124204" y="1518816"/>
              <a:ext cx="3048000" cy="4329113"/>
            </a:xfrm>
            <a:custGeom>
              <a:avLst/>
              <a:gdLst>
                <a:gd name="T0" fmla="*/ 1370 w 3839"/>
                <a:gd name="T1" fmla="*/ 5061 h 5454"/>
                <a:gd name="T2" fmla="*/ 2175 w 3839"/>
                <a:gd name="T3" fmla="*/ 5199 h 5454"/>
                <a:gd name="T4" fmla="*/ 2506 w 3839"/>
                <a:gd name="T5" fmla="*/ 5008 h 5454"/>
                <a:gd name="T6" fmla="*/ 1790 w 3839"/>
                <a:gd name="T7" fmla="*/ 2560 h 5454"/>
                <a:gd name="T8" fmla="*/ 2396 w 3839"/>
                <a:gd name="T9" fmla="*/ 2053 h 5454"/>
                <a:gd name="T10" fmla="*/ 2307 w 3839"/>
                <a:gd name="T11" fmla="*/ 2211 h 5454"/>
                <a:gd name="T12" fmla="*/ 2464 w 3839"/>
                <a:gd name="T13" fmla="*/ 2301 h 5454"/>
                <a:gd name="T14" fmla="*/ 2554 w 3839"/>
                <a:gd name="T15" fmla="*/ 2143 h 5454"/>
                <a:gd name="T16" fmla="*/ 1406 w 3839"/>
                <a:gd name="T17" fmla="*/ 2047 h 5454"/>
                <a:gd name="T18" fmla="*/ 1278 w 3839"/>
                <a:gd name="T19" fmla="*/ 2177 h 5454"/>
                <a:gd name="T20" fmla="*/ 1406 w 3839"/>
                <a:gd name="T21" fmla="*/ 2305 h 5454"/>
                <a:gd name="T22" fmla="*/ 1535 w 3839"/>
                <a:gd name="T23" fmla="*/ 2177 h 5454"/>
                <a:gd name="T24" fmla="*/ 1406 w 3839"/>
                <a:gd name="T25" fmla="*/ 2047 h 5454"/>
                <a:gd name="T26" fmla="*/ 1208 w 3839"/>
                <a:gd name="T27" fmla="*/ 419 h 5454"/>
                <a:gd name="T28" fmla="*/ 579 w 3839"/>
                <a:gd name="T29" fmla="*/ 945 h 5454"/>
                <a:gd name="T30" fmla="*/ 268 w 3839"/>
                <a:gd name="T31" fmla="*/ 1715 h 5454"/>
                <a:gd name="T32" fmla="*/ 365 w 3839"/>
                <a:gd name="T33" fmla="*/ 2518 h 5454"/>
                <a:gd name="T34" fmla="*/ 832 w 3839"/>
                <a:gd name="T35" fmla="*/ 3192 h 5454"/>
                <a:gd name="T36" fmla="*/ 1226 w 3839"/>
                <a:gd name="T37" fmla="*/ 3943 h 5454"/>
                <a:gd name="T38" fmla="*/ 1535 w 3839"/>
                <a:gd name="T39" fmla="*/ 2560 h 5454"/>
                <a:gd name="T40" fmla="*/ 1113 w 3839"/>
                <a:gd name="T41" fmla="*/ 2424 h 5454"/>
                <a:gd name="T42" fmla="*/ 1047 w 3839"/>
                <a:gd name="T43" fmla="*/ 2041 h 5454"/>
                <a:gd name="T44" fmla="*/ 1338 w 3839"/>
                <a:gd name="T45" fmla="*/ 1798 h 5454"/>
                <a:gd name="T46" fmla="*/ 1701 w 3839"/>
                <a:gd name="T47" fmla="*/ 1930 h 5454"/>
                <a:gd name="T48" fmla="*/ 1768 w 3839"/>
                <a:gd name="T49" fmla="*/ 2305 h 5454"/>
                <a:gd name="T50" fmla="*/ 2099 w 3839"/>
                <a:gd name="T51" fmla="*/ 1982 h 5454"/>
                <a:gd name="T52" fmla="*/ 2430 w 3839"/>
                <a:gd name="T53" fmla="*/ 1792 h 5454"/>
                <a:gd name="T54" fmla="*/ 2763 w 3839"/>
                <a:gd name="T55" fmla="*/ 1982 h 5454"/>
                <a:gd name="T56" fmla="*/ 2763 w 3839"/>
                <a:gd name="T57" fmla="*/ 2370 h 5454"/>
                <a:gd name="T58" fmla="*/ 2430 w 3839"/>
                <a:gd name="T59" fmla="*/ 2560 h 5454"/>
                <a:gd name="T60" fmla="*/ 2582 w 3839"/>
                <a:gd name="T61" fmla="*/ 4073 h 5454"/>
                <a:gd name="T62" fmla="*/ 2905 w 3839"/>
                <a:gd name="T63" fmla="*/ 3313 h 5454"/>
                <a:gd name="T64" fmla="*/ 3401 w 3839"/>
                <a:gd name="T65" fmla="*/ 2675 h 5454"/>
                <a:gd name="T66" fmla="*/ 3582 w 3839"/>
                <a:gd name="T67" fmla="*/ 1920 h 5454"/>
                <a:gd name="T68" fmla="*/ 3373 w 3839"/>
                <a:gd name="T69" fmla="*/ 1111 h 5454"/>
                <a:gd name="T70" fmla="*/ 2819 w 3839"/>
                <a:gd name="T71" fmla="*/ 521 h 5454"/>
                <a:gd name="T72" fmla="*/ 2036 w 3839"/>
                <a:gd name="T73" fmla="*/ 259 h 5454"/>
                <a:gd name="T74" fmla="*/ 2474 w 3839"/>
                <a:gd name="T75" fmla="*/ 82 h 5454"/>
                <a:gd name="T76" fmla="*/ 3216 w 3839"/>
                <a:gd name="T77" fmla="*/ 503 h 5454"/>
                <a:gd name="T78" fmla="*/ 3700 w 3839"/>
                <a:gd name="T79" fmla="*/ 1200 h 5454"/>
                <a:gd name="T80" fmla="*/ 3833 w 3839"/>
                <a:gd name="T81" fmla="*/ 2059 h 5454"/>
                <a:gd name="T82" fmla="*/ 3604 w 3839"/>
                <a:gd name="T83" fmla="*/ 2841 h 5454"/>
                <a:gd name="T84" fmla="*/ 3112 w 3839"/>
                <a:gd name="T85" fmla="*/ 3465 h 5454"/>
                <a:gd name="T86" fmla="*/ 2835 w 3839"/>
                <a:gd name="T87" fmla="*/ 4115 h 5454"/>
                <a:gd name="T88" fmla="*/ 2765 w 3839"/>
                <a:gd name="T89" fmla="*/ 5063 h 5454"/>
                <a:gd name="T90" fmla="*/ 2424 w 3839"/>
                <a:gd name="T91" fmla="*/ 5404 h 5454"/>
                <a:gd name="T92" fmla="*/ 1493 w 3839"/>
                <a:gd name="T93" fmla="*/ 5430 h 5454"/>
                <a:gd name="T94" fmla="*/ 1111 w 3839"/>
                <a:gd name="T95" fmla="*/ 5137 h 5454"/>
                <a:gd name="T96" fmla="*/ 1017 w 3839"/>
                <a:gd name="T97" fmla="*/ 4222 h 5454"/>
                <a:gd name="T98" fmla="*/ 730 w 3839"/>
                <a:gd name="T99" fmla="*/ 3481 h 5454"/>
                <a:gd name="T100" fmla="*/ 214 w 3839"/>
                <a:gd name="T101" fmla="*/ 2803 h 5454"/>
                <a:gd name="T102" fmla="*/ 0 w 3839"/>
                <a:gd name="T103" fmla="*/ 1992 h 5454"/>
                <a:gd name="T104" fmla="*/ 168 w 3839"/>
                <a:gd name="T105" fmla="*/ 1138 h 5454"/>
                <a:gd name="T106" fmla="*/ 686 w 3839"/>
                <a:gd name="T107" fmla="*/ 459 h 5454"/>
                <a:gd name="T108" fmla="*/ 1448 w 3839"/>
                <a:gd name="T109" fmla="*/ 60 h 5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839" h="5454">
                  <a:moveTo>
                    <a:pt x="1278" y="4609"/>
                  </a:moveTo>
                  <a:lnTo>
                    <a:pt x="1278" y="4814"/>
                  </a:lnTo>
                  <a:lnTo>
                    <a:pt x="1284" y="4882"/>
                  </a:lnTo>
                  <a:lnTo>
                    <a:pt x="1302" y="4948"/>
                  </a:lnTo>
                  <a:lnTo>
                    <a:pt x="1332" y="5008"/>
                  </a:lnTo>
                  <a:lnTo>
                    <a:pt x="1370" y="5061"/>
                  </a:lnTo>
                  <a:lnTo>
                    <a:pt x="1416" y="5107"/>
                  </a:lnTo>
                  <a:lnTo>
                    <a:pt x="1470" y="5145"/>
                  </a:lnTo>
                  <a:lnTo>
                    <a:pt x="1529" y="5173"/>
                  </a:lnTo>
                  <a:lnTo>
                    <a:pt x="1593" y="5191"/>
                  </a:lnTo>
                  <a:lnTo>
                    <a:pt x="1663" y="5199"/>
                  </a:lnTo>
                  <a:lnTo>
                    <a:pt x="2175" y="5199"/>
                  </a:lnTo>
                  <a:lnTo>
                    <a:pt x="2243" y="5191"/>
                  </a:lnTo>
                  <a:lnTo>
                    <a:pt x="2309" y="5173"/>
                  </a:lnTo>
                  <a:lnTo>
                    <a:pt x="2368" y="5145"/>
                  </a:lnTo>
                  <a:lnTo>
                    <a:pt x="2422" y="5107"/>
                  </a:lnTo>
                  <a:lnTo>
                    <a:pt x="2468" y="5061"/>
                  </a:lnTo>
                  <a:lnTo>
                    <a:pt x="2506" y="5008"/>
                  </a:lnTo>
                  <a:lnTo>
                    <a:pt x="2536" y="4948"/>
                  </a:lnTo>
                  <a:lnTo>
                    <a:pt x="2552" y="4882"/>
                  </a:lnTo>
                  <a:lnTo>
                    <a:pt x="2560" y="4814"/>
                  </a:lnTo>
                  <a:lnTo>
                    <a:pt x="2560" y="4609"/>
                  </a:lnTo>
                  <a:lnTo>
                    <a:pt x="1278" y="4609"/>
                  </a:lnTo>
                  <a:close/>
                  <a:moveTo>
                    <a:pt x="1790" y="2560"/>
                  </a:moveTo>
                  <a:lnTo>
                    <a:pt x="1790" y="4354"/>
                  </a:lnTo>
                  <a:lnTo>
                    <a:pt x="2048" y="4354"/>
                  </a:lnTo>
                  <a:lnTo>
                    <a:pt x="2048" y="2560"/>
                  </a:lnTo>
                  <a:lnTo>
                    <a:pt x="1790" y="2560"/>
                  </a:lnTo>
                  <a:close/>
                  <a:moveTo>
                    <a:pt x="2430" y="2047"/>
                  </a:moveTo>
                  <a:lnTo>
                    <a:pt x="2396" y="2053"/>
                  </a:lnTo>
                  <a:lnTo>
                    <a:pt x="2366" y="2065"/>
                  </a:lnTo>
                  <a:lnTo>
                    <a:pt x="2341" y="2085"/>
                  </a:lnTo>
                  <a:lnTo>
                    <a:pt x="2321" y="2111"/>
                  </a:lnTo>
                  <a:lnTo>
                    <a:pt x="2307" y="2143"/>
                  </a:lnTo>
                  <a:lnTo>
                    <a:pt x="2303" y="2177"/>
                  </a:lnTo>
                  <a:lnTo>
                    <a:pt x="2307" y="2211"/>
                  </a:lnTo>
                  <a:lnTo>
                    <a:pt x="2321" y="2241"/>
                  </a:lnTo>
                  <a:lnTo>
                    <a:pt x="2341" y="2267"/>
                  </a:lnTo>
                  <a:lnTo>
                    <a:pt x="2366" y="2287"/>
                  </a:lnTo>
                  <a:lnTo>
                    <a:pt x="2396" y="2301"/>
                  </a:lnTo>
                  <a:lnTo>
                    <a:pt x="2430" y="2305"/>
                  </a:lnTo>
                  <a:lnTo>
                    <a:pt x="2464" y="2301"/>
                  </a:lnTo>
                  <a:lnTo>
                    <a:pt x="2496" y="2287"/>
                  </a:lnTo>
                  <a:lnTo>
                    <a:pt x="2522" y="2267"/>
                  </a:lnTo>
                  <a:lnTo>
                    <a:pt x="2542" y="2241"/>
                  </a:lnTo>
                  <a:lnTo>
                    <a:pt x="2554" y="2211"/>
                  </a:lnTo>
                  <a:lnTo>
                    <a:pt x="2560" y="2177"/>
                  </a:lnTo>
                  <a:lnTo>
                    <a:pt x="2554" y="2143"/>
                  </a:lnTo>
                  <a:lnTo>
                    <a:pt x="2542" y="2111"/>
                  </a:lnTo>
                  <a:lnTo>
                    <a:pt x="2522" y="2085"/>
                  </a:lnTo>
                  <a:lnTo>
                    <a:pt x="2496" y="2065"/>
                  </a:lnTo>
                  <a:lnTo>
                    <a:pt x="2464" y="2053"/>
                  </a:lnTo>
                  <a:lnTo>
                    <a:pt x="2430" y="2047"/>
                  </a:lnTo>
                  <a:close/>
                  <a:moveTo>
                    <a:pt x="1406" y="2047"/>
                  </a:moveTo>
                  <a:lnTo>
                    <a:pt x="1372" y="2053"/>
                  </a:lnTo>
                  <a:lnTo>
                    <a:pt x="1342" y="2065"/>
                  </a:lnTo>
                  <a:lnTo>
                    <a:pt x="1316" y="2085"/>
                  </a:lnTo>
                  <a:lnTo>
                    <a:pt x="1296" y="2111"/>
                  </a:lnTo>
                  <a:lnTo>
                    <a:pt x="1284" y="2143"/>
                  </a:lnTo>
                  <a:lnTo>
                    <a:pt x="1278" y="2177"/>
                  </a:lnTo>
                  <a:lnTo>
                    <a:pt x="1284" y="2211"/>
                  </a:lnTo>
                  <a:lnTo>
                    <a:pt x="1296" y="2241"/>
                  </a:lnTo>
                  <a:lnTo>
                    <a:pt x="1316" y="2267"/>
                  </a:lnTo>
                  <a:lnTo>
                    <a:pt x="1342" y="2287"/>
                  </a:lnTo>
                  <a:lnTo>
                    <a:pt x="1372" y="2301"/>
                  </a:lnTo>
                  <a:lnTo>
                    <a:pt x="1406" y="2305"/>
                  </a:lnTo>
                  <a:lnTo>
                    <a:pt x="1442" y="2301"/>
                  </a:lnTo>
                  <a:lnTo>
                    <a:pt x="1471" y="2287"/>
                  </a:lnTo>
                  <a:lnTo>
                    <a:pt x="1497" y="2267"/>
                  </a:lnTo>
                  <a:lnTo>
                    <a:pt x="1517" y="2241"/>
                  </a:lnTo>
                  <a:lnTo>
                    <a:pt x="1529" y="2211"/>
                  </a:lnTo>
                  <a:lnTo>
                    <a:pt x="1535" y="2177"/>
                  </a:lnTo>
                  <a:lnTo>
                    <a:pt x="1529" y="2143"/>
                  </a:lnTo>
                  <a:lnTo>
                    <a:pt x="1517" y="2111"/>
                  </a:lnTo>
                  <a:lnTo>
                    <a:pt x="1497" y="2085"/>
                  </a:lnTo>
                  <a:lnTo>
                    <a:pt x="1471" y="2065"/>
                  </a:lnTo>
                  <a:lnTo>
                    <a:pt x="1442" y="2053"/>
                  </a:lnTo>
                  <a:lnTo>
                    <a:pt x="1406" y="2047"/>
                  </a:lnTo>
                  <a:close/>
                  <a:moveTo>
                    <a:pt x="1890" y="255"/>
                  </a:moveTo>
                  <a:lnTo>
                    <a:pt x="1747" y="265"/>
                  </a:lnTo>
                  <a:lnTo>
                    <a:pt x="1605" y="285"/>
                  </a:lnTo>
                  <a:lnTo>
                    <a:pt x="1470" y="319"/>
                  </a:lnTo>
                  <a:lnTo>
                    <a:pt x="1336" y="363"/>
                  </a:lnTo>
                  <a:lnTo>
                    <a:pt x="1208" y="419"/>
                  </a:lnTo>
                  <a:lnTo>
                    <a:pt x="1087" y="485"/>
                  </a:lnTo>
                  <a:lnTo>
                    <a:pt x="971" y="560"/>
                  </a:lnTo>
                  <a:lnTo>
                    <a:pt x="862" y="644"/>
                  </a:lnTo>
                  <a:lnTo>
                    <a:pt x="758" y="736"/>
                  </a:lnTo>
                  <a:lnTo>
                    <a:pt x="664" y="837"/>
                  </a:lnTo>
                  <a:lnTo>
                    <a:pt x="579" y="945"/>
                  </a:lnTo>
                  <a:lnTo>
                    <a:pt x="501" y="1061"/>
                  </a:lnTo>
                  <a:lnTo>
                    <a:pt x="433" y="1180"/>
                  </a:lnTo>
                  <a:lnTo>
                    <a:pt x="375" y="1308"/>
                  </a:lnTo>
                  <a:lnTo>
                    <a:pt x="327" y="1439"/>
                  </a:lnTo>
                  <a:lnTo>
                    <a:pt x="291" y="1575"/>
                  </a:lnTo>
                  <a:lnTo>
                    <a:pt x="268" y="1715"/>
                  </a:lnTo>
                  <a:lnTo>
                    <a:pt x="256" y="1858"/>
                  </a:lnTo>
                  <a:lnTo>
                    <a:pt x="256" y="1996"/>
                  </a:lnTo>
                  <a:lnTo>
                    <a:pt x="268" y="2129"/>
                  </a:lnTo>
                  <a:lnTo>
                    <a:pt x="290" y="2263"/>
                  </a:lnTo>
                  <a:lnTo>
                    <a:pt x="321" y="2392"/>
                  </a:lnTo>
                  <a:lnTo>
                    <a:pt x="365" y="2518"/>
                  </a:lnTo>
                  <a:lnTo>
                    <a:pt x="419" y="2641"/>
                  </a:lnTo>
                  <a:lnTo>
                    <a:pt x="483" y="2759"/>
                  </a:lnTo>
                  <a:lnTo>
                    <a:pt x="555" y="2873"/>
                  </a:lnTo>
                  <a:lnTo>
                    <a:pt x="638" y="2980"/>
                  </a:lnTo>
                  <a:lnTo>
                    <a:pt x="730" y="3082"/>
                  </a:lnTo>
                  <a:lnTo>
                    <a:pt x="832" y="3192"/>
                  </a:lnTo>
                  <a:lnTo>
                    <a:pt x="923" y="3309"/>
                  </a:lnTo>
                  <a:lnTo>
                    <a:pt x="1005" y="3429"/>
                  </a:lnTo>
                  <a:lnTo>
                    <a:pt x="1077" y="3552"/>
                  </a:lnTo>
                  <a:lnTo>
                    <a:pt x="1137" y="3680"/>
                  </a:lnTo>
                  <a:lnTo>
                    <a:pt x="1186" y="3810"/>
                  </a:lnTo>
                  <a:lnTo>
                    <a:pt x="1226" y="3943"/>
                  </a:lnTo>
                  <a:lnTo>
                    <a:pt x="1256" y="4079"/>
                  </a:lnTo>
                  <a:lnTo>
                    <a:pt x="1272" y="4214"/>
                  </a:lnTo>
                  <a:lnTo>
                    <a:pt x="1278" y="4352"/>
                  </a:lnTo>
                  <a:lnTo>
                    <a:pt x="1278" y="4354"/>
                  </a:lnTo>
                  <a:lnTo>
                    <a:pt x="1535" y="4354"/>
                  </a:lnTo>
                  <a:lnTo>
                    <a:pt x="1535" y="2560"/>
                  </a:lnTo>
                  <a:lnTo>
                    <a:pt x="1406" y="2560"/>
                  </a:lnTo>
                  <a:lnTo>
                    <a:pt x="1338" y="2554"/>
                  </a:lnTo>
                  <a:lnTo>
                    <a:pt x="1272" y="2536"/>
                  </a:lnTo>
                  <a:lnTo>
                    <a:pt x="1212" y="2508"/>
                  </a:lnTo>
                  <a:lnTo>
                    <a:pt x="1159" y="2470"/>
                  </a:lnTo>
                  <a:lnTo>
                    <a:pt x="1113" y="2424"/>
                  </a:lnTo>
                  <a:lnTo>
                    <a:pt x="1075" y="2370"/>
                  </a:lnTo>
                  <a:lnTo>
                    <a:pt x="1047" y="2311"/>
                  </a:lnTo>
                  <a:lnTo>
                    <a:pt x="1029" y="2245"/>
                  </a:lnTo>
                  <a:lnTo>
                    <a:pt x="1023" y="2177"/>
                  </a:lnTo>
                  <a:lnTo>
                    <a:pt x="1029" y="2107"/>
                  </a:lnTo>
                  <a:lnTo>
                    <a:pt x="1047" y="2041"/>
                  </a:lnTo>
                  <a:lnTo>
                    <a:pt x="1075" y="1982"/>
                  </a:lnTo>
                  <a:lnTo>
                    <a:pt x="1113" y="1930"/>
                  </a:lnTo>
                  <a:lnTo>
                    <a:pt x="1159" y="1882"/>
                  </a:lnTo>
                  <a:lnTo>
                    <a:pt x="1212" y="1844"/>
                  </a:lnTo>
                  <a:lnTo>
                    <a:pt x="1272" y="1816"/>
                  </a:lnTo>
                  <a:lnTo>
                    <a:pt x="1338" y="1798"/>
                  </a:lnTo>
                  <a:lnTo>
                    <a:pt x="1406" y="1792"/>
                  </a:lnTo>
                  <a:lnTo>
                    <a:pt x="1475" y="1798"/>
                  </a:lnTo>
                  <a:lnTo>
                    <a:pt x="1541" y="1816"/>
                  </a:lnTo>
                  <a:lnTo>
                    <a:pt x="1601" y="1844"/>
                  </a:lnTo>
                  <a:lnTo>
                    <a:pt x="1655" y="1882"/>
                  </a:lnTo>
                  <a:lnTo>
                    <a:pt x="1701" y="1930"/>
                  </a:lnTo>
                  <a:lnTo>
                    <a:pt x="1739" y="1982"/>
                  </a:lnTo>
                  <a:lnTo>
                    <a:pt x="1766" y="2041"/>
                  </a:lnTo>
                  <a:lnTo>
                    <a:pt x="1784" y="2107"/>
                  </a:lnTo>
                  <a:lnTo>
                    <a:pt x="1790" y="2177"/>
                  </a:lnTo>
                  <a:lnTo>
                    <a:pt x="1784" y="2243"/>
                  </a:lnTo>
                  <a:lnTo>
                    <a:pt x="1768" y="2305"/>
                  </a:lnTo>
                  <a:lnTo>
                    <a:pt x="2069" y="2305"/>
                  </a:lnTo>
                  <a:lnTo>
                    <a:pt x="2052" y="2243"/>
                  </a:lnTo>
                  <a:lnTo>
                    <a:pt x="2048" y="2177"/>
                  </a:lnTo>
                  <a:lnTo>
                    <a:pt x="2054" y="2107"/>
                  </a:lnTo>
                  <a:lnTo>
                    <a:pt x="2071" y="2041"/>
                  </a:lnTo>
                  <a:lnTo>
                    <a:pt x="2099" y="1982"/>
                  </a:lnTo>
                  <a:lnTo>
                    <a:pt x="2137" y="1930"/>
                  </a:lnTo>
                  <a:lnTo>
                    <a:pt x="2183" y="1882"/>
                  </a:lnTo>
                  <a:lnTo>
                    <a:pt x="2237" y="1844"/>
                  </a:lnTo>
                  <a:lnTo>
                    <a:pt x="2297" y="1816"/>
                  </a:lnTo>
                  <a:lnTo>
                    <a:pt x="2362" y="1798"/>
                  </a:lnTo>
                  <a:lnTo>
                    <a:pt x="2430" y="1792"/>
                  </a:lnTo>
                  <a:lnTo>
                    <a:pt x="2500" y="1798"/>
                  </a:lnTo>
                  <a:lnTo>
                    <a:pt x="2566" y="1816"/>
                  </a:lnTo>
                  <a:lnTo>
                    <a:pt x="2626" y="1844"/>
                  </a:lnTo>
                  <a:lnTo>
                    <a:pt x="2677" y="1882"/>
                  </a:lnTo>
                  <a:lnTo>
                    <a:pt x="2725" y="1930"/>
                  </a:lnTo>
                  <a:lnTo>
                    <a:pt x="2763" y="1982"/>
                  </a:lnTo>
                  <a:lnTo>
                    <a:pt x="2791" y="2041"/>
                  </a:lnTo>
                  <a:lnTo>
                    <a:pt x="2809" y="2107"/>
                  </a:lnTo>
                  <a:lnTo>
                    <a:pt x="2815" y="2177"/>
                  </a:lnTo>
                  <a:lnTo>
                    <a:pt x="2809" y="2245"/>
                  </a:lnTo>
                  <a:lnTo>
                    <a:pt x="2791" y="2311"/>
                  </a:lnTo>
                  <a:lnTo>
                    <a:pt x="2763" y="2370"/>
                  </a:lnTo>
                  <a:lnTo>
                    <a:pt x="2725" y="2424"/>
                  </a:lnTo>
                  <a:lnTo>
                    <a:pt x="2677" y="2470"/>
                  </a:lnTo>
                  <a:lnTo>
                    <a:pt x="2626" y="2508"/>
                  </a:lnTo>
                  <a:lnTo>
                    <a:pt x="2566" y="2536"/>
                  </a:lnTo>
                  <a:lnTo>
                    <a:pt x="2500" y="2554"/>
                  </a:lnTo>
                  <a:lnTo>
                    <a:pt x="2430" y="2560"/>
                  </a:lnTo>
                  <a:lnTo>
                    <a:pt x="2303" y="2560"/>
                  </a:lnTo>
                  <a:lnTo>
                    <a:pt x="2303" y="4354"/>
                  </a:lnTo>
                  <a:lnTo>
                    <a:pt x="2560" y="4354"/>
                  </a:lnTo>
                  <a:lnTo>
                    <a:pt x="2560" y="4350"/>
                  </a:lnTo>
                  <a:lnTo>
                    <a:pt x="2564" y="4210"/>
                  </a:lnTo>
                  <a:lnTo>
                    <a:pt x="2582" y="4073"/>
                  </a:lnTo>
                  <a:lnTo>
                    <a:pt x="2610" y="3939"/>
                  </a:lnTo>
                  <a:lnTo>
                    <a:pt x="2648" y="3806"/>
                  </a:lnTo>
                  <a:lnTo>
                    <a:pt x="2697" y="3676"/>
                  </a:lnTo>
                  <a:lnTo>
                    <a:pt x="2755" y="3552"/>
                  </a:lnTo>
                  <a:lnTo>
                    <a:pt x="2825" y="3431"/>
                  </a:lnTo>
                  <a:lnTo>
                    <a:pt x="2905" y="3313"/>
                  </a:lnTo>
                  <a:lnTo>
                    <a:pt x="2994" y="3204"/>
                  </a:lnTo>
                  <a:lnTo>
                    <a:pt x="3092" y="3098"/>
                  </a:lnTo>
                  <a:lnTo>
                    <a:pt x="3184" y="3000"/>
                  </a:lnTo>
                  <a:lnTo>
                    <a:pt x="3265" y="2897"/>
                  </a:lnTo>
                  <a:lnTo>
                    <a:pt x="3337" y="2789"/>
                  </a:lnTo>
                  <a:lnTo>
                    <a:pt x="3401" y="2675"/>
                  </a:lnTo>
                  <a:lnTo>
                    <a:pt x="3457" y="2558"/>
                  </a:lnTo>
                  <a:lnTo>
                    <a:pt x="3501" y="2436"/>
                  </a:lnTo>
                  <a:lnTo>
                    <a:pt x="3537" y="2311"/>
                  </a:lnTo>
                  <a:lnTo>
                    <a:pt x="3562" y="2183"/>
                  </a:lnTo>
                  <a:lnTo>
                    <a:pt x="3578" y="2053"/>
                  </a:lnTo>
                  <a:lnTo>
                    <a:pt x="3582" y="1920"/>
                  </a:lnTo>
                  <a:lnTo>
                    <a:pt x="3576" y="1774"/>
                  </a:lnTo>
                  <a:lnTo>
                    <a:pt x="3558" y="1633"/>
                  </a:lnTo>
                  <a:lnTo>
                    <a:pt x="3529" y="1495"/>
                  </a:lnTo>
                  <a:lnTo>
                    <a:pt x="3487" y="1362"/>
                  </a:lnTo>
                  <a:lnTo>
                    <a:pt x="3435" y="1234"/>
                  </a:lnTo>
                  <a:lnTo>
                    <a:pt x="3373" y="1111"/>
                  </a:lnTo>
                  <a:lnTo>
                    <a:pt x="3301" y="995"/>
                  </a:lnTo>
                  <a:lnTo>
                    <a:pt x="3222" y="885"/>
                  </a:lnTo>
                  <a:lnTo>
                    <a:pt x="3132" y="782"/>
                  </a:lnTo>
                  <a:lnTo>
                    <a:pt x="3036" y="686"/>
                  </a:lnTo>
                  <a:lnTo>
                    <a:pt x="2931" y="598"/>
                  </a:lnTo>
                  <a:lnTo>
                    <a:pt x="2819" y="521"/>
                  </a:lnTo>
                  <a:lnTo>
                    <a:pt x="2701" y="451"/>
                  </a:lnTo>
                  <a:lnTo>
                    <a:pt x="2578" y="391"/>
                  </a:lnTo>
                  <a:lnTo>
                    <a:pt x="2448" y="341"/>
                  </a:lnTo>
                  <a:lnTo>
                    <a:pt x="2315" y="303"/>
                  </a:lnTo>
                  <a:lnTo>
                    <a:pt x="2177" y="275"/>
                  </a:lnTo>
                  <a:lnTo>
                    <a:pt x="2036" y="259"/>
                  </a:lnTo>
                  <a:lnTo>
                    <a:pt x="1890" y="255"/>
                  </a:lnTo>
                  <a:close/>
                  <a:moveTo>
                    <a:pt x="1886" y="0"/>
                  </a:moveTo>
                  <a:lnTo>
                    <a:pt x="2038" y="2"/>
                  </a:lnTo>
                  <a:lnTo>
                    <a:pt x="2187" y="18"/>
                  </a:lnTo>
                  <a:lnTo>
                    <a:pt x="2333" y="44"/>
                  </a:lnTo>
                  <a:lnTo>
                    <a:pt x="2474" y="82"/>
                  </a:lnTo>
                  <a:lnTo>
                    <a:pt x="2612" y="128"/>
                  </a:lnTo>
                  <a:lnTo>
                    <a:pt x="2743" y="186"/>
                  </a:lnTo>
                  <a:lnTo>
                    <a:pt x="2871" y="251"/>
                  </a:lnTo>
                  <a:lnTo>
                    <a:pt x="2992" y="327"/>
                  </a:lnTo>
                  <a:lnTo>
                    <a:pt x="3106" y="411"/>
                  </a:lnTo>
                  <a:lnTo>
                    <a:pt x="3216" y="503"/>
                  </a:lnTo>
                  <a:lnTo>
                    <a:pt x="3315" y="602"/>
                  </a:lnTo>
                  <a:lnTo>
                    <a:pt x="3409" y="710"/>
                  </a:lnTo>
                  <a:lnTo>
                    <a:pt x="3495" y="824"/>
                  </a:lnTo>
                  <a:lnTo>
                    <a:pt x="3572" y="943"/>
                  </a:lnTo>
                  <a:lnTo>
                    <a:pt x="3640" y="1069"/>
                  </a:lnTo>
                  <a:lnTo>
                    <a:pt x="3700" y="1200"/>
                  </a:lnTo>
                  <a:lnTo>
                    <a:pt x="3748" y="1336"/>
                  </a:lnTo>
                  <a:lnTo>
                    <a:pt x="3788" y="1475"/>
                  </a:lnTo>
                  <a:lnTo>
                    <a:pt x="3816" y="1621"/>
                  </a:lnTo>
                  <a:lnTo>
                    <a:pt x="3833" y="1768"/>
                  </a:lnTo>
                  <a:lnTo>
                    <a:pt x="3839" y="1920"/>
                  </a:lnTo>
                  <a:lnTo>
                    <a:pt x="3833" y="2059"/>
                  </a:lnTo>
                  <a:lnTo>
                    <a:pt x="3820" y="2197"/>
                  </a:lnTo>
                  <a:lnTo>
                    <a:pt x="3796" y="2331"/>
                  </a:lnTo>
                  <a:lnTo>
                    <a:pt x="3762" y="2464"/>
                  </a:lnTo>
                  <a:lnTo>
                    <a:pt x="3718" y="2594"/>
                  </a:lnTo>
                  <a:lnTo>
                    <a:pt x="3666" y="2719"/>
                  </a:lnTo>
                  <a:lnTo>
                    <a:pt x="3604" y="2841"/>
                  </a:lnTo>
                  <a:lnTo>
                    <a:pt x="3535" y="2956"/>
                  </a:lnTo>
                  <a:lnTo>
                    <a:pt x="3455" y="3070"/>
                  </a:lnTo>
                  <a:lnTo>
                    <a:pt x="3369" y="3178"/>
                  </a:lnTo>
                  <a:lnTo>
                    <a:pt x="3273" y="3279"/>
                  </a:lnTo>
                  <a:lnTo>
                    <a:pt x="3188" y="3369"/>
                  </a:lnTo>
                  <a:lnTo>
                    <a:pt x="3112" y="3465"/>
                  </a:lnTo>
                  <a:lnTo>
                    <a:pt x="3044" y="3564"/>
                  </a:lnTo>
                  <a:lnTo>
                    <a:pt x="2984" y="3668"/>
                  </a:lnTo>
                  <a:lnTo>
                    <a:pt x="2933" y="3776"/>
                  </a:lnTo>
                  <a:lnTo>
                    <a:pt x="2891" y="3885"/>
                  </a:lnTo>
                  <a:lnTo>
                    <a:pt x="2859" y="3999"/>
                  </a:lnTo>
                  <a:lnTo>
                    <a:pt x="2835" y="4115"/>
                  </a:lnTo>
                  <a:lnTo>
                    <a:pt x="2819" y="4232"/>
                  </a:lnTo>
                  <a:lnTo>
                    <a:pt x="2815" y="4350"/>
                  </a:lnTo>
                  <a:lnTo>
                    <a:pt x="2815" y="4814"/>
                  </a:lnTo>
                  <a:lnTo>
                    <a:pt x="2809" y="4900"/>
                  </a:lnTo>
                  <a:lnTo>
                    <a:pt x="2793" y="4984"/>
                  </a:lnTo>
                  <a:lnTo>
                    <a:pt x="2765" y="5063"/>
                  </a:lnTo>
                  <a:lnTo>
                    <a:pt x="2727" y="5137"/>
                  </a:lnTo>
                  <a:lnTo>
                    <a:pt x="2681" y="5205"/>
                  </a:lnTo>
                  <a:lnTo>
                    <a:pt x="2628" y="5267"/>
                  </a:lnTo>
                  <a:lnTo>
                    <a:pt x="2566" y="5321"/>
                  </a:lnTo>
                  <a:lnTo>
                    <a:pt x="2498" y="5366"/>
                  </a:lnTo>
                  <a:lnTo>
                    <a:pt x="2424" y="5404"/>
                  </a:lnTo>
                  <a:lnTo>
                    <a:pt x="2345" y="5430"/>
                  </a:lnTo>
                  <a:lnTo>
                    <a:pt x="2261" y="5448"/>
                  </a:lnTo>
                  <a:lnTo>
                    <a:pt x="2175" y="5454"/>
                  </a:lnTo>
                  <a:lnTo>
                    <a:pt x="1663" y="5454"/>
                  </a:lnTo>
                  <a:lnTo>
                    <a:pt x="1575" y="5448"/>
                  </a:lnTo>
                  <a:lnTo>
                    <a:pt x="1493" y="5430"/>
                  </a:lnTo>
                  <a:lnTo>
                    <a:pt x="1414" y="5404"/>
                  </a:lnTo>
                  <a:lnTo>
                    <a:pt x="1340" y="5366"/>
                  </a:lnTo>
                  <a:lnTo>
                    <a:pt x="1272" y="5321"/>
                  </a:lnTo>
                  <a:lnTo>
                    <a:pt x="1210" y="5267"/>
                  </a:lnTo>
                  <a:lnTo>
                    <a:pt x="1157" y="5205"/>
                  </a:lnTo>
                  <a:lnTo>
                    <a:pt x="1111" y="5137"/>
                  </a:lnTo>
                  <a:lnTo>
                    <a:pt x="1073" y="5063"/>
                  </a:lnTo>
                  <a:lnTo>
                    <a:pt x="1045" y="4984"/>
                  </a:lnTo>
                  <a:lnTo>
                    <a:pt x="1029" y="4900"/>
                  </a:lnTo>
                  <a:lnTo>
                    <a:pt x="1023" y="4814"/>
                  </a:lnTo>
                  <a:lnTo>
                    <a:pt x="1023" y="4352"/>
                  </a:lnTo>
                  <a:lnTo>
                    <a:pt x="1017" y="4222"/>
                  </a:lnTo>
                  <a:lnTo>
                    <a:pt x="997" y="4093"/>
                  </a:lnTo>
                  <a:lnTo>
                    <a:pt x="967" y="3965"/>
                  </a:lnTo>
                  <a:lnTo>
                    <a:pt x="925" y="3839"/>
                  </a:lnTo>
                  <a:lnTo>
                    <a:pt x="872" y="3716"/>
                  </a:lnTo>
                  <a:lnTo>
                    <a:pt x="806" y="3596"/>
                  </a:lnTo>
                  <a:lnTo>
                    <a:pt x="730" y="3481"/>
                  </a:lnTo>
                  <a:lnTo>
                    <a:pt x="644" y="3367"/>
                  </a:lnTo>
                  <a:lnTo>
                    <a:pt x="547" y="3261"/>
                  </a:lnTo>
                  <a:lnTo>
                    <a:pt x="449" y="3154"/>
                  </a:lnTo>
                  <a:lnTo>
                    <a:pt x="361" y="3042"/>
                  </a:lnTo>
                  <a:lnTo>
                    <a:pt x="284" y="2925"/>
                  </a:lnTo>
                  <a:lnTo>
                    <a:pt x="214" y="2803"/>
                  </a:lnTo>
                  <a:lnTo>
                    <a:pt x="152" y="2675"/>
                  </a:lnTo>
                  <a:lnTo>
                    <a:pt x="102" y="2546"/>
                  </a:lnTo>
                  <a:lnTo>
                    <a:pt x="62" y="2412"/>
                  </a:lnTo>
                  <a:lnTo>
                    <a:pt x="30" y="2275"/>
                  </a:lnTo>
                  <a:lnTo>
                    <a:pt x="10" y="2135"/>
                  </a:lnTo>
                  <a:lnTo>
                    <a:pt x="0" y="1992"/>
                  </a:lnTo>
                  <a:lnTo>
                    <a:pt x="0" y="1848"/>
                  </a:lnTo>
                  <a:lnTo>
                    <a:pt x="10" y="1699"/>
                  </a:lnTo>
                  <a:lnTo>
                    <a:pt x="34" y="1553"/>
                  </a:lnTo>
                  <a:lnTo>
                    <a:pt x="68" y="1412"/>
                  </a:lnTo>
                  <a:lnTo>
                    <a:pt x="114" y="1272"/>
                  </a:lnTo>
                  <a:lnTo>
                    <a:pt x="168" y="1138"/>
                  </a:lnTo>
                  <a:lnTo>
                    <a:pt x="234" y="1011"/>
                  </a:lnTo>
                  <a:lnTo>
                    <a:pt x="307" y="887"/>
                  </a:lnTo>
                  <a:lnTo>
                    <a:pt x="391" y="770"/>
                  </a:lnTo>
                  <a:lnTo>
                    <a:pt x="481" y="658"/>
                  </a:lnTo>
                  <a:lnTo>
                    <a:pt x="581" y="554"/>
                  </a:lnTo>
                  <a:lnTo>
                    <a:pt x="686" y="459"/>
                  </a:lnTo>
                  <a:lnTo>
                    <a:pt x="800" y="369"/>
                  </a:lnTo>
                  <a:lnTo>
                    <a:pt x="917" y="289"/>
                  </a:lnTo>
                  <a:lnTo>
                    <a:pt x="1043" y="218"/>
                  </a:lnTo>
                  <a:lnTo>
                    <a:pt x="1173" y="156"/>
                  </a:lnTo>
                  <a:lnTo>
                    <a:pt x="1308" y="102"/>
                  </a:lnTo>
                  <a:lnTo>
                    <a:pt x="1448" y="60"/>
                  </a:lnTo>
                  <a:lnTo>
                    <a:pt x="1589" y="28"/>
                  </a:lnTo>
                  <a:lnTo>
                    <a:pt x="1737" y="8"/>
                  </a:lnTo>
                  <a:lnTo>
                    <a:pt x="1886"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0" name="Freeform 17">
              <a:extLst>
                <a:ext uri="{FF2B5EF4-FFF2-40B4-BE49-F238E27FC236}">
                  <a16:creationId xmlns:a16="http://schemas.microsoft.com/office/drawing/2014/main" id="{9B5F4FD1-F729-47F6-B7B7-D5BB06D94B8F}"/>
                </a:ext>
              </a:extLst>
            </p:cNvPr>
            <p:cNvSpPr/>
            <p:nvPr/>
          </p:nvSpPr>
          <p:spPr bwMode="auto">
            <a:xfrm>
              <a:off x="2545016" y="644103"/>
              <a:ext cx="204788" cy="671513"/>
            </a:xfrm>
            <a:custGeom>
              <a:avLst/>
              <a:gdLst>
                <a:gd name="T0" fmla="*/ 128 w 258"/>
                <a:gd name="T1" fmla="*/ 0 h 845"/>
                <a:gd name="T2" fmla="*/ 162 w 258"/>
                <a:gd name="T3" fmla="*/ 6 h 845"/>
                <a:gd name="T4" fmla="*/ 194 w 258"/>
                <a:gd name="T5" fmla="*/ 18 h 845"/>
                <a:gd name="T6" fmla="*/ 220 w 258"/>
                <a:gd name="T7" fmla="*/ 38 h 845"/>
                <a:gd name="T8" fmla="*/ 240 w 258"/>
                <a:gd name="T9" fmla="*/ 64 h 845"/>
                <a:gd name="T10" fmla="*/ 252 w 258"/>
                <a:gd name="T11" fmla="*/ 94 h 845"/>
                <a:gd name="T12" fmla="*/ 258 w 258"/>
                <a:gd name="T13" fmla="*/ 128 h 845"/>
                <a:gd name="T14" fmla="*/ 258 w 258"/>
                <a:gd name="T15" fmla="*/ 718 h 845"/>
                <a:gd name="T16" fmla="*/ 252 w 258"/>
                <a:gd name="T17" fmla="*/ 751 h 845"/>
                <a:gd name="T18" fmla="*/ 240 w 258"/>
                <a:gd name="T19" fmla="*/ 781 h 845"/>
                <a:gd name="T20" fmla="*/ 220 w 258"/>
                <a:gd name="T21" fmla="*/ 807 h 845"/>
                <a:gd name="T22" fmla="*/ 194 w 258"/>
                <a:gd name="T23" fmla="*/ 827 h 845"/>
                <a:gd name="T24" fmla="*/ 162 w 258"/>
                <a:gd name="T25" fmla="*/ 841 h 845"/>
                <a:gd name="T26" fmla="*/ 128 w 258"/>
                <a:gd name="T27" fmla="*/ 845 h 845"/>
                <a:gd name="T28" fmla="*/ 94 w 258"/>
                <a:gd name="T29" fmla="*/ 841 h 845"/>
                <a:gd name="T30" fmla="*/ 64 w 258"/>
                <a:gd name="T31" fmla="*/ 827 h 845"/>
                <a:gd name="T32" fmla="*/ 38 w 258"/>
                <a:gd name="T33" fmla="*/ 807 h 845"/>
                <a:gd name="T34" fmla="*/ 18 w 258"/>
                <a:gd name="T35" fmla="*/ 781 h 845"/>
                <a:gd name="T36" fmla="*/ 4 w 258"/>
                <a:gd name="T37" fmla="*/ 751 h 845"/>
                <a:gd name="T38" fmla="*/ 0 w 258"/>
                <a:gd name="T39" fmla="*/ 718 h 845"/>
                <a:gd name="T40" fmla="*/ 0 w 258"/>
                <a:gd name="T41" fmla="*/ 128 h 845"/>
                <a:gd name="T42" fmla="*/ 4 w 258"/>
                <a:gd name="T43" fmla="*/ 94 h 845"/>
                <a:gd name="T44" fmla="*/ 18 w 258"/>
                <a:gd name="T45" fmla="*/ 64 h 845"/>
                <a:gd name="T46" fmla="*/ 38 w 258"/>
                <a:gd name="T47" fmla="*/ 38 h 845"/>
                <a:gd name="T48" fmla="*/ 64 w 258"/>
                <a:gd name="T49" fmla="*/ 18 h 845"/>
                <a:gd name="T50" fmla="*/ 94 w 258"/>
                <a:gd name="T51" fmla="*/ 6 h 845"/>
                <a:gd name="T52" fmla="*/ 128 w 258"/>
                <a:gd name="T53" fmla="*/ 0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58" h="845">
                  <a:moveTo>
                    <a:pt x="128" y="0"/>
                  </a:moveTo>
                  <a:lnTo>
                    <a:pt x="162" y="6"/>
                  </a:lnTo>
                  <a:lnTo>
                    <a:pt x="194" y="18"/>
                  </a:lnTo>
                  <a:lnTo>
                    <a:pt x="220" y="38"/>
                  </a:lnTo>
                  <a:lnTo>
                    <a:pt x="240" y="64"/>
                  </a:lnTo>
                  <a:lnTo>
                    <a:pt x="252" y="94"/>
                  </a:lnTo>
                  <a:lnTo>
                    <a:pt x="258" y="128"/>
                  </a:lnTo>
                  <a:lnTo>
                    <a:pt x="258" y="718"/>
                  </a:lnTo>
                  <a:lnTo>
                    <a:pt x="252" y="751"/>
                  </a:lnTo>
                  <a:lnTo>
                    <a:pt x="240" y="781"/>
                  </a:lnTo>
                  <a:lnTo>
                    <a:pt x="220" y="807"/>
                  </a:lnTo>
                  <a:lnTo>
                    <a:pt x="194" y="827"/>
                  </a:lnTo>
                  <a:lnTo>
                    <a:pt x="162" y="841"/>
                  </a:lnTo>
                  <a:lnTo>
                    <a:pt x="128" y="845"/>
                  </a:lnTo>
                  <a:lnTo>
                    <a:pt x="94" y="841"/>
                  </a:lnTo>
                  <a:lnTo>
                    <a:pt x="64" y="827"/>
                  </a:lnTo>
                  <a:lnTo>
                    <a:pt x="38" y="807"/>
                  </a:lnTo>
                  <a:lnTo>
                    <a:pt x="18" y="781"/>
                  </a:lnTo>
                  <a:lnTo>
                    <a:pt x="4" y="751"/>
                  </a:lnTo>
                  <a:lnTo>
                    <a:pt x="0" y="718"/>
                  </a:lnTo>
                  <a:lnTo>
                    <a:pt x="0" y="128"/>
                  </a:lnTo>
                  <a:lnTo>
                    <a:pt x="4" y="94"/>
                  </a:lnTo>
                  <a:lnTo>
                    <a:pt x="18" y="64"/>
                  </a:lnTo>
                  <a:lnTo>
                    <a:pt x="38" y="38"/>
                  </a:lnTo>
                  <a:lnTo>
                    <a:pt x="64" y="18"/>
                  </a:lnTo>
                  <a:lnTo>
                    <a:pt x="94" y="6"/>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1" name="Freeform 18">
              <a:extLst>
                <a:ext uri="{FF2B5EF4-FFF2-40B4-BE49-F238E27FC236}">
                  <a16:creationId xmlns:a16="http://schemas.microsoft.com/office/drawing/2014/main" id="{5FCACA73-3F52-4ADA-994C-F4F777F1E9EF}"/>
                </a:ext>
              </a:extLst>
            </p:cNvPr>
            <p:cNvSpPr/>
            <p:nvPr/>
          </p:nvSpPr>
          <p:spPr bwMode="auto">
            <a:xfrm>
              <a:off x="3824541" y="1274341"/>
              <a:ext cx="490538" cy="490538"/>
            </a:xfrm>
            <a:custGeom>
              <a:avLst/>
              <a:gdLst>
                <a:gd name="T0" fmla="*/ 490 w 618"/>
                <a:gd name="T1" fmla="*/ 0 h 618"/>
                <a:gd name="T2" fmla="*/ 522 w 618"/>
                <a:gd name="T3" fmla="*/ 4 h 618"/>
                <a:gd name="T4" fmla="*/ 552 w 618"/>
                <a:gd name="T5" fmla="*/ 16 h 618"/>
                <a:gd name="T6" fmla="*/ 580 w 618"/>
                <a:gd name="T7" fmla="*/ 36 h 618"/>
                <a:gd name="T8" fmla="*/ 600 w 618"/>
                <a:gd name="T9" fmla="*/ 64 h 618"/>
                <a:gd name="T10" fmla="*/ 614 w 618"/>
                <a:gd name="T11" fmla="*/ 96 h 618"/>
                <a:gd name="T12" fmla="*/ 618 w 618"/>
                <a:gd name="T13" fmla="*/ 128 h 618"/>
                <a:gd name="T14" fmla="*/ 614 w 618"/>
                <a:gd name="T15" fmla="*/ 160 h 618"/>
                <a:gd name="T16" fmla="*/ 600 w 618"/>
                <a:gd name="T17" fmla="*/ 192 h 618"/>
                <a:gd name="T18" fmla="*/ 580 w 618"/>
                <a:gd name="T19" fmla="*/ 218 h 618"/>
                <a:gd name="T20" fmla="*/ 217 w 618"/>
                <a:gd name="T21" fmla="*/ 580 h 618"/>
                <a:gd name="T22" fmla="*/ 191 w 618"/>
                <a:gd name="T23" fmla="*/ 600 h 618"/>
                <a:gd name="T24" fmla="*/ 159 w 618"/>
                <a:gd name="T25" fmla="*/ 614 h 618"/>
                <a:gd name="T26" fmla="*/ 128 w 618"/>
                <a:gd name="T27" fmla="*/ 618 h 618"/>
                <a:gd name="T28" fmla="*/ 96 w 618"/>
                <a:gd name="T29" fmla="*/ 614 h 618"/>
                <a:gd name="T30" fmla="*/ 64 w 618"/>
                <a:gd name="T31" fmla="*/ 600 h 618"/>
                <a:gd name="T32" fmla="*/ 36 w 618"/>
                <a:gd name="T33" fmla="*/ 580 h 618"/>
                <a:gd name="T34" fmla="*/ 16 w 618"/>
                <a:gd name="T35" fmla="*/ 552 h 618"/>
                <a:gd name="T36" fmla="*/ 4 w 618"/>
                <a:gd name="T37" fmla="*/ 523 h 618"/>
                <a:gd name="T38" fmla="*/ 0 w 618"/>
                <a:gd name="T39" fmla="*/ 489 h 618"/>
                <a:gd name="T40" fmla="*/ 4 w 618"/>
                <a:gd name="T41" fmla="*/ 457 h 618"/>
                <a:gd name="T42" fmla="*/ 16 w 618"/>
                <a:gd name="T43" fmla="*/ 427 h 618"/>
                <a:gd name="T44" fmla="*/ 36 w 618"/>
                <a:gd name="T45" fmla="*/ 399 h 618"/>
                <a:gd name="T46" fmla="*/ 399 w 618"/>
                <a:gd name="T47" fmla="*/ 36 h 618"/>
                <a:gd name="T48" fmla="*/ 427 w 618"/>
                <a:gd name="T49" fmla="*/ 16 h 618"/>
                <a:gd name="T50" fmla="*/ 456 w 618"/>
                <a:gd name="T51" fmla="*/ 4 h 618"/>
                <a:gd name="T52" fmla="*/ 490 w 618"/>
                <a:gd name="T53"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18">
                  <a:moveTo>
                    <a:pt x="490" y="0"/>
                  </a:moveTo>
                  <a:lnTo>
                    <a:pt x="522" y="4"/>
                  </a:lnTo>
                  <a:lnTo>
                    <a:pt x="552" y="16"/>
                  </a:lnTo>
                  <a:lnTo>
                    <a:pt x="580" y="36"/>
                  </a:lnTo>
                  <a:lnTo>
                    <a:pt x="600" y="64"/>
                  </a:lnTo>
                  <a:lnTo>
                    <a:pt x="614" y="96"/>
                  </a:lnTo>
                  <a:lnTo>
                    <a:pt x="618" y="128"/>
                  </a:lnTo>
                  <a:lnTo>
                    <a:pt x="614" y="160"/>
                  </a:lnTo>
                  <a:lnTo>
                    <a:pt x="600" y="192"/>
                  </a:lnTo>
                  <a:lnTo>
                    <a:pt x="580" y="218"/>
                  </a:lnTo>
                  <a:lnTo>
                    <a:pt x="217" y="580"/>
                  </a:lnTo>
                  <a:lnTo>
                    <a:pt x="191" y="600"/>
                  </a:lnTo>
                  <a:lnTo>
                    <a:pt x="159" y="614"/>
                  </a:lnTo>
                  <a:lnTo>
                    <a:pt x="128" y="618"/>
                  </a:lnTo>
                  <a:lnTo>
                    <a:pt x="96" y="614"/>
                  </a:lnTo>
                  <a:lnTo>
                    <a:pt x="64" y="600"/>
                  </a:lnTo>
                  <a:lnTo>
                    <a:pt x="36" y="580"/>
                  </a:lnTo>
                  <a:lnTo>
                    <a:pt x="16" y="552"/>
                  </a:lnTo>
                  <a:lnTo>
                    <a:pt x="4" y="523"/>
                  </a:lnTo>
                  <a:lnTo>
                    <a:pt x="0" y="489"/>
                  </a:lnTo>
                  <a:lnTo>
                    <a:pt x="4" y="457"/>
                  </a:lnTo>
                  <a:lnTo>
                    <a:pt x="16" y="427"/>
                  </a:lnTo>
                  <a:lnTo>
                    <a:pt x="36" y="399"/>
                  </a:lnTo>
                  <a:lnTo>
                    <a:pt x="399" y="36"/>
                  </a:lnTo>
                  <a:lnTo>
                    <a:pt x="427" y="16"/>
                  </a:lnTo>
                  <a:lnTo>
                    <a:pt x="456" y="4"/>
                  </a:lnTo>
                  <a:lnTo>
                    <a:pt x="490"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2" name="Freeform 19">
              <a:extLst>
                <a:ext uri="{FF2B5EF4-FFF2-40B4-BE49-F238E27FC236}">
                  <a16:creationId xmlns:a16="http://schemas.microsoft.com/office/drawing/2014/main" id="{CC8EC4A5-4763-471D-86CC-A49F52FA4B7F}"/>
                </a:ext>
              </a:extLst>
            </p:cNvPr>
            <p:cNvSpPr/>
            <p:nvPr/>
          </p:nvSpPr>
          <p:spPr bwMode="auto">
            <a:xfrm>
              <a:off x="979741" y="1274341"/>
              <a:ext cx="490538" cy="490538"/>
            </a:xfrm>
            <a:custGeom>
              <a:avLst/>
              <a:gdLst>
                <a:gd name="T0" fmla="*/ 128 w 618"/>
                <a:gd name="T1" fmla="*/ 0 h 618"/>
                <a:gd name="T2" fmla="*/ 162 w 618"/>
                <a:gd name="T3" fmla="*/ 4 h 618"/>
                <a:gd name="T4" fmla="*/ 191 w 618"/>
                <a:gd name="T5" fmla="*/ 16 h 618"/>
                <a:gd name="T6" fmla="*/ 219 w 618"/>
                <a:gd name="T7" fmla="*/ 36 h 618"/>
                <a:gd name="T8" fmla="*/ 580 w 618"/>
                <a:gd name="T9" fmla="*/ 399 h 618"/>
                <a:gd name="T10" fmla="*/ 602 w 618"/>
                <a:gd name="T11" fmla="*/ 427 h 618"/>
                <a:gd name="T12" fmla="*/ 614 w 618"/>
                <a:gd name="T13" fmla="*/ 457 h 618"/>
                <a:gd name="T14" fmla="*/ 618 w 618"/>
                <a:gd name="T15" fmla="*/ 489 h 618"/>
                <a:gd name="T16" fmla="*/ 614 w 618"/>
                <a:gd name="T17" fmla="*/ 523 h 618"/>
                <a:gd name="T18" fmla="*/ 602 w 618"/>
                <a:gd name="T19" fmla="*/ 552 h 618"/>
                <a:gd name="T20" fmla="*/ 580 w 618"/>
                <a:gd name="T21" fmla="*/ 580 h 618"/>
                <a:gd name="T22" fmla="*/ 554 w 618"/>
                <a:gd name="T23" fmla="*/ 600 h 618"/>
                <a:gd name="T24" fmla="*/ 522 w 618"/>
                <a:gd name="T25" fmla="*/ 614 h 618"/>
                <a:gd name="T26" fmla="*/ 490 w 618"/>
                <a:gd name="T27" fmla="*/ 618 h 618"/>
                <a:gd name="T28" fmla="*/ 459 w 618"/>
                <a:gd name="T29" fmla="*/ 614 h 618"/>
                <a:gd name="T30" fmla="*/ 427 w 618"/>
                <a:gd name="T31" fmla="*/ 600 h 618"/>
                <a:gd name="T32" fmla="*/ 401 w 618"/>
                <a:gd name="T33" fmla="*/ 580 h 618"/>
                <a:gd name="T34" fmla="*/ 38 w 618"/>
                <a:gd name="T35" fmla="*/ 218 h 618"/>
                <a:gd name="T36" fmla="*/ 16 w 618"/>
                <a:gd name="T37" fmla="*/ 192 h 618"/>
                <a:gd name="T38" fmla="*/ 4 w 618"/>
                <a:gd name="T39" fmla="*/ 160 h 618"/>
                <a:gd name="T40" fmla="*/ 0 w 618"/>
                <a:gd name="T41" fmla="*/ 128 h 618"/>
                <a:gd name="T42" fmla="*/ 4 w 618"/>
                <a:gd name="T43" fmla="*/ 96 h 618"/>
                <a:gd name="T44" fmla="*/ 16 w 618"/>
                <a:gd name="T45" fmla="*/ 64 h 618"/>
                <a:gd name="T46" fmla="*/ 38 w 618"/>
                <a:gd name="T47" fmla="*/ 36 h 618"/>
                <a:gd name="T48" fmla="*/ 66 w 618"/>
                <a:gd name="T49" fmla="*/ 16 h 618"/>
                <a:gd name="T50" fmla="*/ 96 w 618"/>
                <a:gd name="T51" fmla="*/ 4 h 618"/>
                <a:gd name="T52" fmla="*/ 128 w 618"/>
                <a:gd name="T53" fmla="*/ 0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18" h="618">
                  <a:moveTo>
                    <a:pt x="128" y="0"/>
                  </a:moveTo>
                  <a:lnTo>
                    <a:pt x="162" y="4"/>
                  </a:lnTo>
                  <a:lnTo>
                    <a:pt x="191" y="16"/>
                  </a:lnTo>
                  <a:lnTo>
                    <a:pt x="219" y="36"/>
                  </a:lnTo>
                  <a:lnTo>
                    <a:pt x="580" y="399"/>
                  </a:lnTo>
                  <a:lnTo>
                    <a:pt x="602" y="427"/>
                  </a:lnTo>
                  <a:lnTo>
                    <a:pt x="614" y="457"/>
                  </a:lnTo>
                  <a:lnTo>
                    <a:pt x="618" y="489"/>
                  </a:lnTo>
                  <a:lnTo>
                    <a:pt x="614" y="523"/>
                  </a:lnTo>
                  <a:lnTo>
                    <a:pt x="602" y="552"/>
                  </a:lnTo>
                  <a:lnTo>
                    <a:pt x="580" y="580"/>
                  </a:lnTo>
                  <a:lnTo>
                    <a:pt x="554" y="600"/>
                  </a:lnTo>
                  <a:lnTo>
                    <a:pt x="522" y="614"/>
                  </a:lnTo>
                  <a:lnTo>
                    <a:pt x="490" y="618"/>
                  </a:lnTo>
                  <a:lnTo>
                    <a:pt x="459" y="614"/>
                  </a:lnTo>
                  <a:lnTo>
                    <a:pt x="427" y="600"/>
                  </a:lnTo>
                  <a:lnTo>
                    <a:pt x="401" y="580"/>
                  </a:lnTo>
                  <a:lnTo>
                    <a:pt x="38" y="218"/>
                  </a:lnTo>
                  <a:lnTo>
                    <a:pt x="16" y="192"/>
                  </a:lnTo>
                  <a:lnTo>
                    <a:pt x="4" y="160"/>
                  </a:lnTo>
                  <a:lnTo>
                    <a:pt x="0" y="128"/>
                  </a:lnTo>
                  <a:lnTo>
                    <a:pt x="4" y="96"/>
                  </a:lnTo>
                  <a:lnTo>
                    <a:pt x="16" y="64"/>
                  </a:lnTo>
                  <a:lnTo>
                    <a:pt x="38" y="36"/>
                  </a:lnTo>
                  <a:lnTo>
                    <a:pt x="66" y="16"/>
                  </a:lnTo>
                  <a:lnTo>
                    <a:pt x="96" y="4"/>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3" name="Freeform 20">
              <a:extLst>
                <a:ext uri="{FF2B5EF4-FFF2-40B4-BE49-F238E27FC236}">
                  <a16:creationId xmlns:a16="http://schemas.microsoft.com/office/drawing/2014/main" id="{0B090B56-0423-4A17-BBE5-180382C5B920}"/>
                </a:ext>
              </a:extLst>
            </p:cNvPr>
            <p:cNvSpPr/>
            <p:nvPr/>
          </p:nvSpPr>
          <p:spPr bwMode="auto">
            <a:xfrm>
              <a:off x="4373816" y="2738016"/>
              <a:ext cx="611188" cy="203200"/>
            </a:xfrm>
            <a:custGeom>
              <a:avLst/>
              <a:gdLst>
                <a:gd name="T0" fmla="*/ 129 w 769"/>
                <a:gd name="T1" fmla="*/ 0 h 257"/>
                <a:gd name="T2" fmla="*/ 641 w 769"/>
                <a:gd name="T3" fmla="*/ 0 h 257"/>
                <a:gd name="T4" fmla="*/ 675 w 769"/>
                <a:gd name="T5" fmla="*/ 6 h 257"/>
                <a:gd name="T6" fmla="*/ 705 w 769"/>
                <a:gd name="T7" fmla="*/ 18 h 257"/>
                <a:gd name="T8" fmla="*/ 731 w 769"/>
                <a:gd name="T9" fmla="*/ 38 h 257"/>
                <a:gd name="T10" fmla="*/ 751 w 769"/>
                <a:gd name="T11" fmla="*/ 64 h 257"/>
                <a:gd name="T12" fmla="*/ 763 w 769"/>
                <a:gd name="T13" fmla="*/ 96 h 257"/>
                <a:gd name="T14" fmla="*/ 769 w 769"/>
                <a:gd name="T15" fmla="*/ 130 h 257"/>
                <a:gd name="T16" fmla="*/ 763 w 769"/>
                <a:gd name="T17" fmla="*/ 164 h 257"/>
                <a:gd name="T18" fmla="*/ 751 w 769"/>
                <a:gd name="T19" fmla="*/ 194 h 257"/>
                <a:gd name="T20" fmla="*/ 731 w 769"/>
                <a:gd name="T21" fmla="*/ 219 h 257"/>
                <a:gd name="T22" fmla="*/ 705 w 769"/>
                <a:gd name="T23" fmla="*/ 239 h 257"/>
                <a:gd name="T24" fmla="*/ 675 w 769"/>
                <a:gd name="T25" fmla="*/ 253 h 257"/>
                <a:gd name="T26" fmla="*/ 641 w 769"/>
                <a:gd name="T27" fmla="*/ 257 h 257"/>
                <a:gd name="T28" fmla="*/ 129 w 769"/>
                <a:gd name="T29" fmla="*/ 257 h 257"/>
                <a:gd name="T30" fmla="*/ 95 w 769"/>
                <a:gd name="T31" fmla="*/ 253 h 257"/>
                <a:gd name="T32" fmla="*/ 63 w 769"/>
                <a:gd name="T33" fmla="*/ 239 h 257"/>
                <a:gd name="T34" fmla="*/ 37 w 769"/>
                <a:gd name="T35" fmla="*/ 219 h 257"/>
                <a:gd name="T36" fmla="*/ 18 w 769"/>
                <a:gd name="T37" fmla="*/ 194 h 257"/>
                <a:gd name="T38" fmla="*/ 6 w 769"/>
                <a:gd name="T39" fmla="*/ 164 h 257"/>
                <a:gd name="T40" fmla="*/ 0 w 769"/>
                <a:gd name="T41" fmla="*/ 130 h 257"/>
                <a:gd name="T42" fmla="*/ 6 w 769"/>
                <a:gd name="T43" fmla="*/ 96 h 257"/>
                <a:gd name="T44" fmla="*/ 18 w 769"/>
                <a:gd name="T45" fmla="*/ 64 h 257"/>
                <a:gd name="T46" fmla="*/ 37 w 769"/>
                <a:gd name="T47" fmla="*/ 38 h 257"/>
                <a:gd name="T48" fmla="*/ 63 w 769"/>
                <a:gd name="T49" fmla="*/ 18 h 257"/>
                <a:gd name="T50" fmla="*/ 95 w 769"/>
                <a:gd name="T51" fmla="*/ 6 h 257"/>
                <a:gd name="T52" fmla="*/ 129 w 769"/>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9" h="257">
                  <a:moveTo>
                    <a:pt x="129" y="0"/>
                  </a:moveTo>
                  <a:lnTo>
                    <a:pt x="641" y="0"/>
                  </a:lnTo>
                  <a:lnTo>
                    <a:pt x="675" y="6"/>
                  </a:lnTo>
                  <a:lnTo>
                    <a:pt x="705" y="18"/>
                  </a:lnTo>
                  <a:lnTo>
                    <a:pt x="731" y="38"/>
                  </a:lnTo>
                  <a:lnTo>
                    <a:pt x="751" y="64"/>
                  </a:lnTo>
                  <a:lnTo>
                    <a:pt x="763" y="96"/>
                  </a:lnTo>
                  <a:lnTo>
                    <a:pt x="769" y="130"/>
                  </a:lnTo>
                  <a:lnTo>
                    <a:pt x="763" y="164"/>
                  </a:lnTo>
                  <a:lnTo>
                    <a:pt x="751" y="194"/>
                  </a:lnTo>
                  <a:lnTo>
                    <a:pt x="731" y="219"/>
                  </a:lnTo>
                  <a:lnTo>
                    <a:pt x="705" y="239"/>
                  </a:lnTo>
                  <a:lnTo>
                    <a:pt x="675" y="253"/>
                  </a:lnTo>
                  <a:lnTo>
                    <a:pt x="641" y="257"/>
                  </a:lnTo>
                  <a:lnTo>
                    <a:pt x="129" y="257"/>
                  </a:lnTo>
                  <a:lnTo>
                    <a:pt x="95" y="253"/>
                  </a:lnTo>
                  <a:lnTo>
                    <a:pt x="63" y="239"/>
                  </a:lnTo>
                  <a:lnTo>
                    <a:pt x="37" y="219"/>
                  </a:lnTo>
                  <a:lnTo>
                    <a:pt x="18" y="194"/>
                  </a:lnTo>
                  <a:lnTo>
                    <a:pt x="6" y="164"/>
                  </a:lnTo>
                  <a:lnTo>
                    <a:pt x="0" y="130"/>
                  </a:lnTo>
                  <a:lnTo>
                    <a:pt x="6" y="96"/>
                  </a:lnTo>
                  <a:lnTo>
                    <a:pt x="18" y="64"/>
                  </a:lnTo>
                  <a:lnTo>
                    <a:pt x="37" y="38"/>
                  </a:lnTo>
                  <a:lnTo>
                    <a:pt x="63" y="18"/>
                  </a:lnTo>
                  <a:lnTo>
                    <a:pt x="95" y="6"/>
                  </a:lnTo>
                  <a:lnTo>
                    <a:pt x="12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4" name="Freeform 21">
              <a:extLst>
                <a:ext uri="{FF2B5EF4-FFF2-40B4-BE49-F238E27FC236}">
                  <a16:creationId xmlns:a16="http://schemas.microsoft.com/office/drawing/2014/main" id="{D7903781-3A37-46C4-A9D7-933FFD80DACB}"/>
                </a:ext>
              </a:extLst>
            </p:cNvPr>
            <p:cNvSpPr/>
            <p:nvPr/>
          </p:nvSpPr>
          <p:spPr bwMode="auto">
            <a:xfrm>
              <a:off x="309816" y="2738016"/>
              <a:ext cx="609600" cy="203200"/>
            </a:xfrm>
            <a:custGeom>
              <a:avLst/>
              <a:gdLst>
                <a:gd name="T0" fmla="*/ 128 w 767"/>
                <a:gd name="T1" fmla="*/ 0 h 257"/>
                <a:gd name="T2" fmla="*/ 640 w 767"/>
                <a:gd name="T3" fmla="*/ 0 h 257"/>
                <a:gd name="T4" fmla="*/ 674 w 767"/>
                <a:gd name="T5" fmla="*/ 6 h 257"/>
                <a:gd name="T6" fmla="*/ 706 w 767"/>
                <a:gd name="T7" fmla="*/ 18 h 257"/>
                <a:gd name="T8" fmla="*/ 731 w 767"/>
                <a:gd name="T9" fmla="*/ 38 h 257"/>
                <a:gd name="T10" fmla="*/ 751 w 767"/>
                <a:gd name="T11" fmla="*/ 64 h 257"/>
                <a:gd name="T12" fmla="*/ 763 w 767"/>
                <a:gd name="T13" fmla="*/ 96 h 257"/>
                <a:gd name="T14" fmla="*/ 767 w 767"/>
                <a:gd name="T15" fmla="*/ 130 h 257"/>
                <a:gd name="T16" fmla="*/ 763 w 767"/>
                <a:gd name="T17" fmla="*/ 164 h 257"/>
                <a:gd name="T18" fmla="*/ 751 w 767"/>
                <a:gd name="T19" fmla="*/ 194 h 257"/>
                <a:gd name="T20" fmla="*/ 731 w 767"/>
                <a:gd name="T21" fmla="*/ 219 h 257"/>
                <a:gd name="T22" fmla="*/ 706 w 767"/>
                <a:gd name="T23" fmla="*/ 239 h 257"/>
                <a:gd name="T24" fmla="*/ 674 w 767"/>
                <a:gd name="T25" fmla="*/ 253 h 257"/>
                <a:gd name="T26" fmla="*/ 640 w 767"/>
                <a:gd name="T27" fmla="*/ 257 h 257"/>
                <a:gd name="T28" fmla="*/ 128 w 767"/>
                <a:gd name="T29" fmla="*/ 257 h 257"/>
                <a:gd name="T30" fmla="*/ 94 w 767"/>
                <a:gd name="T31" fmla="*/ 253 h 257"/>
                <a:gd name="T32" fmla="*/ 64 w 767"/>
                <a:gd name="T33" fmla="*/ 239 h 257"/>
                <a:gd name="T34" fmla="*/ 38 w 767"/>
                <a:gd name="T35" fmla="*/ 219 h 257"/>
                <a:gd name="T36" fmla="*/ 18 w 767"/>
                <a:gd name="T37" fmla="*/ 194 h 257"/>
                <a:gd name="T38" fmla="*/ 4 w 767"/>
                <a:gd name="T39" fmla="*/ 164 h 257"/>
                <a:gd name="T40" fmla="*/ 0 w 767"/>
                <a:gd name="T41" fmla="*/ 130 h 257"/>
                <a:gd name="T42" fmla="*/ 4 w 767"/>
                <a:gd name="T43" fmla="*/ 96 h 257"/>
                <a:gd name="T44" fmla="*/ 18 w 767"/>
                <a:gd name="T45" fmla="*/ 64 h 257"/>
                <a:gd name="T46" fmla="*/ 38 w 767"/>
                <a:gd name="T47" fmla="*/ 38 h 257"/>
                <a:gd name="T48" fmla="*/ 64 w 767"/>
                <a:gd name="T49" fmla="*/ 18 h 257"/>
                <a:gd name="T50" fmla="*/ 94 w 767"/>
                <a:gd name="T51" fmla="*/ 6 h 257"/>
                <a:gd name="T52" fmla="*/ 128 w 767"/>
                <a:gd name="T53"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67" h="257">
                  <a:moveTo>
                    <a:pt x="128" y="0"/>
                  </a:moveTo>
                  <a:lnTo>
                    <a:pt x="640" y="0"/>
                  </a:lnTo>
                  <a:lnTo>
                    <a:pt x="674" y="6"/>
                  </a:lnTo>
                  <a:lnTo>
                    <a:pt x="706" y="18"/>
                  </a:lnTo>
                  <a:lnTo>
                    <a:pt x="731" y="38"/>
                  </a:lnTo>
                  <a:lnTo>
                    <a:pt x="751" y="64"/>
                  </a:lnTo>
                  <a:lnTo>
                    <a:pt x="763" y="96"/>
                  </a:lnTo>
                  <a:lnTo>
                    <a:pt x="767" y="130"/>
                  </a:lnTo>
                  <a:lnTo>
                    <a:pt x="763" y="164"/>
                  </a:lnTo>
                  <a:lnTo>
                    <a:pt x="751" y="194"/>
                  </a:lnTo>
                  <a:lnTo>
                    <a:pt x="731" y="219"/>
                  </a:lnTo>
                  <a:lnTo>
                    <a:pt x="706" y="239"/>
                  </a:lnTo>
                  <a:lnTo>
                    <a:pt x="674" y="253"/>
                  </a:lnTo>
                  <a:lnTo>
                    <a:pt x="640" y="257"/>
                  </a:lnTo>
                  <a:lnTo>
                    <a:pt x="128" y="257"/>
                  </a:lnTo>
                  <a:lnTo>
                    <a:pt x="94" y="253"/>
                  </a:lnTo>
                  <a:lnTo>
                    <a:pt x="64" y="239"/>
                  </a:lnTo>
                  <a:lnTo>
                    <a:pt x="38" y="219"/>
                  </a:lnTo>
                  <a:lnTo>
                    <a:pt x="18" y="194"/>
                  </a:lnTo>
                  <a:lnTo>
                    <a:pt x="4" y="164"/>
                  </a:lnTo>
                  <a:lnTo>
                    <a:pt x="0" y="130"/>
                  </a:lnTo>
                  <a:lnTo>
                    <a:pt x="4" y="96"/>
                  </a:lnTo>
                  <a:lnTo>
                    <a:pt x="18" y="64"/>
                  </a:lnTo>
                  <a:lnTo>
                    <a:pt x="38" y="38"/>
                  </a:lnTo>
                  <a:lnTo>
                    <a:pt x="64" y="18"/>
                  </a:lnTo>
                  <a:lnTo>
                    <a:pt x="94" y="6"/>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45" name="Группа 65">
            <a:extLst>
              <a:ext uri="{FF2B5EF4-FFF2-40B4-BE49-F238E27FC236}">
                <a16:creationId xmlns:a16="http://schemas.microsoft.com/office/drawing/2014/main" id="{318ADB38-F58D-4413-AA33-BD1097AC4CB5}"/>
              </a:ext>
            </a:extLst>
          </p:cNvPr>
          <p:cNvGrpSpPr/>
          <p:nvPr userDrawn="1"/>
        </p:nvGrpSpPr>
        <p:grpSpPr>
          <a:xfrm>
            <a:off x="4214379" y="3923816"/>
            <a:ext cx="355797" cy="336705"/>
            <a:chOff x="654050" y="1270000"/>
            <a:chExt cx="5207001" cy="4927601"/>
          </a:xfrm>
          <a:solidFill>
            <a:schemeClr val="accent1"/>
          </a:solidFill>
        </p:grpSpPr>
        <p:sp>
          <p:nvSpPr>
            <p:cNvPr id="46" name="Freeform 26">
              <a:extLst>
                <a:ext uri="{FF2B5EF4-FFF2-40B4-BE49-F238E27FC236}">
                  <a16:creationId xmlns:a16="http://schemas.microsoft.com/office/drawing/2014/main" id="{37EB3C10-DE64-461A-A2BF-8B077AADE3C3}"/>
                </a:ext>
              </a:extLst>
            </p:cNvPr>
            <p:cNvSpPr/>
            <p:nvPr/>
          </p:nvSpPr>
          <p:spPr bwMode="auto">
            <a:xfrm>
              <a:off x="1893888" y="4214813"/>
              <a:ext cx="203200" cy="204788"/>
            </a:xfrm>
            <a:custGeom>
              <a:avLst/>
              <a:gdLst>
                <a:gd name="T0" fmla="*/ 129 w 257"/>
                <a:gd name="T1" fmla="*/ 0 h 257"/>
                <a:gd name="T2" fmla="*/ 161 w 257"/>
                <a:gd name="T3" fmla="*/ 4 h 257"/>
                <a:gd name="T4" fmla="*/ 193 w 257"/>
                <a:gd name="T5" fmla="*/ 16 h 257"/>
                <a:gd name="T6" fmla="*/ 219 w 257"/>
                <a:gd name="T7" fmla="*/ 36 h 257"/>
                <a:gd name="T8" fmla="*/ 239 w 257"/>
                <a:gd name="T9" fmla="*/ 64 h 257"/>
                <a:gd name="T10" fmla="*/ 253 w 257"/>
                <a:gd name="T11" fmla="*/ 95 h 257"/>
                <a:gd name="T12" fmla="*/ 257 w 257"/>
                <a:gd name="T13" fmla="*/ 129 h 257"/>
                <a:gd name="T14" fmla="*/ 253 w 257"/>
                <a:gd name="T15" fmla="*/ 161 h 257"/>
                <a:gd name="T16" fmla="*/ 241 w 257"/>
                <a:gd name="T17" fmla="*/ 191 h 257"/>
                <a:gd name="T18" fmla="*/ 221 w 257"/>
                <a:gd name="T19" fmla="*/ 219 h 257"/>
                <a:gd name="T20" fmla="*/ 193 w 257"/>
                <a:gd name="T21" fmla="*/ 239 h 257"/>
                <a:gd name="T22" fmla="*/ 161 w 257"/>
                <a:gd name="T23" fmla="*/ 253 h 257"/>
                <a:gd name="T24" fmla="*/ 127 w 257"/>
                <a:gd name="T25" fmla="*/ 257 h 257"/>
                <a:gd name="T26" fmla="*/ 95 w 257"/>
                <a:gd name="T27" fmla="*/ 251 h 257"/>
                <a:gd name="T28" fmla="*/ 66 w 257"/>
                <a:gd name="T29" fmla="*/ 239 h 257"/>
                <a:gd name="T30" fmla="*/ 40 w 257"/>
                <a:gd name="T31" fmla="*/ 219 h 257"/>
                <a:gd name="T32" fmla="*/ 18 w 257"/>
                <a:gd name="T33" fmla="*/ 191 h 257"/>
                <a:gd name="T34" fmla="*/ 4 w 257"/>
                <a:gd name="T35" fmla="*/ 161 h 257"/>
                <a:gd name="T36" fmla="*/ 0 w 257"/>
                <a:gd name="T37" fmla="*/ 127 h 257"/>
                <a:gd name="T38" fmla="*/ 6 w 257"/>
                <a:gd name="T39" fmla="*/ 95 h 257"/>
                <a:gd name="T40" fmla="*/ 18 w 257"/>
                <a:gd name="T41" fmla="*/ 64 h 257"/>
                <a:gd name="T42" fmla="*/ 38 w 257"/>
                <a:gd name="T43" fmla="*/ 38 h 257"/>
                <a:gd name="T44" fmla="*/ 66 w 257"/>
                <a:gd name="T45" fmla="*/ 18 h 257"/>
                <a:gd name="T46" fmla="*/ 95 w 257"/>
                <a:gd name="T47" fmla="*/ 4 h 257"/>
                <a:gd name="T48" fmla="*/ 129 w 257"/>
                <a:gd name="T49" fmla="*/ 0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7" h="257">
                  <a:moveTo>
                    <a:pt x="129" y="0"/>
                  </a:moveTo>
                  <a:lnTo>
                    <a:pt x="161" y="4"/>
                  </a:lnTo>
                  <a:lnTo>
                    <a:pt x="193" y="16"/>
                  </a:lnTo>
                  <a:lnTo>
                    <a:pt x="219" y="36"/>
                  </a:lnTo>
                  <a:lnTo>
                    <a:pt x="239" y="64"/>
                  </a:lnTo>
                  <a:lnTo>
                    <a:pt x="253" y="95"/>
                  </a:lnTo>
                  <a:lnTo>
                    <a:pt x="257" y="129"/>
                  </a:lnTo>
                  <a:lnTo>
                    <a:pt x="253" y="161"/>
                  </a:lnTo>
                  <a:lnTo>
                    <a:pt x="241" y="191"/>
                  </a:lnTo>
                  <a:lnTo>
                    <a:pt x="221" y="219"/>
                  </a:lnTo>
                  <a:lnTo>
                    <a:pt x="193" y="239"/>
                  </a:lnTo>
                  <a:lnTo>
                    <a:pt x="161" y="253"/>
                  </a:lnTo>
                  <a:lnTo>
                    <a:pt x="127" y="257"/>
                  </a:lnTo>
                  <a:lnTo>
                    <a:pt x="95" y="251"/>
                  </a:lnTo>
                  <a:lnTo>
                    <a:pt x="66" y="239"/>
                  </a:lnTo>
                  <a:lnTo>
                    <a:pt x="40" y="219"/>
                  </a:lnTo>
                  <a:lnTo>
                    <a:pt x="18" y="191"/>
                  </a:lnTo>
                  <a:lnTo>
                    <a:pt x="4" y="161"/>
                  </a:lnTo>
                  <a:lnTo>
                    <a:pt x="0" y="127"/>
                  </a:lnTo>
                  <a:lnTo>
                    <a:pt x="6" y="95"/>
                  </a:lnTo>
                  <a:lnTo>
                    <a:pt x="18" y="64"/>
                  </a:lnTo>
                  <a:lnTo>
                    <a:pt x="38" y="38"/>
                  </a:lnTo>
                  <a:lnTo>
                    <a:pt x="66" y="18"/>
                  </a:lnTo>
                  <a:lnTo>
                    <a:pt x="95" y="4"/>
                  </a:lnTo>
                  <a:lnTo>
                    <a:pt x="12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7" name="Freeform 27">
              <a:extLst>
                <a:ext uri="{FF2B5EF4-FFF2-40B4-BE49-F238E27FC236}">
                  <a16:creationId xmlns:a16="http://schemas.microsoft.com/office/drawing/2014/main" id="{8BCC077E-4CC8-4F41-930A-38EDE4436432}"/>
                </a:ext>
              </a:extLst>
            </p:cNvPr>
            <p:cNvSpPr>
              <a:spLocks noEditPoints="1"/>
            </p:cNvSpPr>
            <p:nvPr/>
          </p:nvSpPr>
          <p:spPr bwMode="auto">
            <a:xfrm>
              <a:off x="654050" y="1497013"/>
              <a:ext cx="4292600" cy="4700588"/>
            </a:xfrm>
            <a:custGeom>
              <a:avLst/>
              <a:gdLst>
                <a:gd name="T0" fmla="*/ 2163 w 5408"/>
                <a:gd name="T1" fmla="*/ 5614 h 5922"/>
                <a:gd name="T2" fmla="*/ 2400 w 5408"/>
                <a:gd name="T3" fmla="*/ 5653 h 5922"/>
                <a:gd name="T4" fmla="*/ 2567 w 5408"/>
                <a:gd name="T5" fmla="*/ 5476 h 5922"/>
                <a:gd name="T6" fmla="*/ 2541 w 5408"/>
                <a:gd name="T7" fmla="*/ 5279 h 5922"/>
                <a:gd name="T8" fmla="*/ 2541 w 5408"/>
                <a:gd name="T9" fmla="*/ 5281 h 5922"/>
                <a:gd name="T10" fmla="*/ 2529 w 5408"/>
                <a:gd name="T11" fmla="*/ 5261 h 5922"/>
                <a:gd name="T12" fmla="*/ 2479 w 5408"/>
                <a:gd name="T13" fmla="*/ 5176 h 5922"/>
                <a:gd name="T14" fmla="*/ 2364 w 5408"/>
                <a:gd name="T15" fmla="*/ 4973 h 5922"/>
                <a:gd name="T16" fmla="*/ 2153 w 5408"/>
                <a:gd name="T17" fmla="*/ 4611 h 5922"/>
                <a:gd name="T18" fmla="*/ 2344 w 5408"/>
                <a:gd name="T19" fmla="*/ 3916 h 5922"/>
                <a:gd name="T20" fmla="*/ 1576 w 5408"/>
                <a:gd name="T21" fmla="*/ 2583 h 5922"/>
                <a:gd name="T22" fmla="*/ 362 w 5408"/>
                <a:gd name="T23" fmla="*/ 3363 h 5922"/>
                <a:gd name="T24" fmla="*/ 257 w 5408"/>
                <a:gd name="T25" fmla="*/ 3715 h 5922"/>
                <a:gd name="T26" fmla="*/ 386 w 5408"/>
                <a:gd name="T27" fmla="*/ 4103 h 5922"/>
                <a:gd name="T28" fmla="*/ 694 w 5408"/>
                <a:gd name="T29" fmla="*/ 4322 h 5922"/>
                <a:gd name="T30" fmla="*/ 1070 w 5408"/>
                <a:gd name="T31" fmla="*/ 4332 h 5922"/>
                <a:gd name="T32" fmla="*/ 4769 w 5408"/>
                <a:gd name="T33" fmla="*/ 1242 h 5922"/>
                <a:gd name="T34" fmla="*/ 3209 w 5408"/>
                <a:gd name="T35" fmla="*/ 593 h 5922"/>
                <a:gd name="T36" fmla="*/ 3536 w 5408"/>
                <a:gd name="T37" fmla="*/ 257 h 5922"/>
                <a:gd name="T38" fmla="*/ 3442 w 5408"/>
                <a:gd name="T39" fmla="*/ 295 h 5922"/>
                <a:gd name="T40" fmla="*/ 3404 w 5408"/>
                <a:gd name="T41" fmla="*/ 345 h 5922"/>
                <a:gd name="T42" fmla="*/ 5002 w 5408"/>
                <a:gd name="T43" fmla="*/ 3099 h 5922"/>
                <a:gd name="T44" fmla="*/ 5117 w 5408"/>
                <a:gd name="T45" fmla="*/ 3055 h 5922"/>
                <a:gd name="T46" fmla="*/ 5135 w 5408"/>
                <a:gd name="T47" fmla="*/ 2902 h 5922"/>
                <a:gd name="T48" fmla="*/ 3566 w 5408"/>
                <a:gd name="T49" fmla="*/ 261 h 5922"/>
                <a:gd name="T50" fmla="*/ 3595 w 5408"/>
                <a:gd name="T51" fmla="*/ 6 h 5922"/>
                <a:gd name="T52" fmla="*/ 3834 w 5408"/>
                <a:gd name="T53" fmla="*/ 146 h 5922"/>
                <a:gd name="T54" fmla="*/ 4901 w 5408"/>
                <a:gd name="T55" fmla="*/ 997 h 5922"/>
                <a:gd name="T56" fmla="*/ 5225 w 5408"/>
                <a:gd name="T57" fmla="*/ 1558 h 5922"/>
                <a:gd name="T58" fmla="*/ 5384 w 5408"/>
                <a:gd name="T59" fmla="*/ 2832 h 5922"/>
                <a:gd name="T60" fmla="*/ 5374 w 5408"/>
                <a:gd name="T61" fmla="*/ 3124 h 5922"/>
                <a:gd name="T62" fmla="*/ 5167 w 5408"/>
                <a:gd name="T63" fmla="*/ 3323 h 5922"/>
                <a:gd name="T64" fmla="*/ 4453 w 5408"/>
                <a:gd name="T65" fmla="*/ 3467 h 5922"/>
                <a:gd name="T66" fmla="*/ 3693 w 5408"/>
                <a:gd name="T67" fmla="*/ 3616 h 5922"/>
                <a:gd name="T68" fmla="*/ 3176 w 5408"/>
                <a:gd name="T69" fmla="*/ 3717 h 5922"/>
                <a:gd name="T70" fmla="*/ 2853 w 5408"/>
                <a:gd name="T71" fmla="*/ 3781 h 5922"/>
                <a:gd name="T72" fmla="*/ 2680 w 5408"/>
                <a:gd name="T73" fmla="*/ 3815 h 5922"/>
                <a:gd name="T74" fmla="*/ 2608 w 5408"/>
                <a:gd name="T75" fmla="*/ 3829 h 5922"/>
                <a:gd name="T76" fmla="*/ 2758 w 5408"/>
                <a:gd name="T77" fmla="*/ 4119 h 5922"/>
                <a:gd name="T78" fmla="*/ 2738 w 5408"/>
                <a:gd name="T79" fmla="*/ 4275 h 5922"/>
                <a:gd name="T80" fmla="*/ 2815 w 5408"/>
                <a:gd name="T81" fmla="*/ 5281 h 5922"/>
                <a:gd name="T82" fmla="*/ 2794 w 5408"/>
                <a:gd name="T83" fmla="*/ 5604 h 5922"/>
                <a:gd name="T84" fmla="*/ 2575 w 5408"/>
                <a:gd name="T85" fmla="*/ 5852 h 5922"/>
                <a:gd name="T86" fmla="*/ 2248 w 5408"/>
                <a:gd name="T87" fmla="*/ 5916 h 5922"/>
                <a:gd name="T88" fmla="*/ 1958 w 5408"/>
                <a:gd name="T89" fmla="*/ 5773 h 5922"/>
                <a:gd name="T90" fmla="*/ 1053 w 5408"/>
                <a:gd name="T91" fmla="*/ 4599 h 5922"/>
                <a:gd name="T92" fmla="*/ 607 w 5408"/>
                <a:gd name="T93" fmla="*/ 4563 h 5922"/>
                <a:gd name="T94" fmla="*/ 231 w 5408"/>
                <a:gd name="T95" fmla="*/ 4316 h 5922"/>
                <a:gd name="T96" fmla="*/ 18 w 5408"/>
                <a:gd name="T97" fmla="*/ 3894 h 5922"/>
                <a:gd name="T98" fmla="*/ 44 w 5408"/>
                <a:gd name="T99" fmla="*/ 3439 h 5922"/>
                <a:gd name="T100" fmla="*/ 292 w 5408"/>
                <a:gd name="T101" fmla="*/ 3053 h 5922"/>
                <a:gd name="T102" fmla="*/ 3249 w 5408"/>
                <a:gd name="T103" fmla="*/ 126 h 5922"/>
                <a:gd name="T104" fmla="*/ 3534 w 5408"/>
                <a:gd name="T105" fmla="*/ 0 h 59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408" h="5922">
                  <a:moveTo>
                    <a:pt x="1900" y="4171"/>
                  </a:moveTo>
                  <a:lnTo>
                    <a:pt x="1456" y="4428"/>
                  </a:lnTo>
                  <a:lnTo>
                    <a:pt x="2097" y="5538"/>
                  </a:lnTo>
                  <a:lnTo>
                    <a:pt x="2127" y="5580"/>
                  </a:lnTo>
                  <a:lnTo>
                    <a:pt x="2163" y="5614"/>
                  </a:lnTo>
                  <a:lnTo>
                    <a:pt x="2207" y="5640"/>
                  </a:lnTo>
                  <a:lnTo>
                    <a:pt x="2252" y="5657"/>
                  </a:lnTo>
                  <a:lnTo>
                    <a:pt x="2300" y="5665"/>
                  </a:lnTo>
                  <a:lnTo>
                    <a:pt x="2350" y="5663"/>
                  </a:lnTo>
                  <a:lnTo>
                    <a:pt x="2400" y="5653"/>
                  </a:lnTo>
                  <a:lnTo>
                    <a:pt x="2447" y="5632"/>
                  </a:lnTo>
                  <a:lnTo>
                    <a:pt x="2489" y="5602"/>
                  </a:lnTo>
                  <a:lnTo>
                    <a:pt x="2523" y="5564"/>
                  </a:lnTo>
                  <a:lnTo>
                    <a:pt x="2549" y="5522"/>
                  </a:lnTo>
                  <a:lnTo>
                    <a:pt x="2567" y="5476"/>
                  </a:lnTo>
                  <a:lnTo>
                    <a:pt x="2575" y="5427"/>
                  </a:lnTo>
                  <a:lnTo>
                    <a:pt x="2573" y="5377"/>
                  </a:lnTo>
                  <a:lnTo>
                    <a:pt x="2563" y="5329"/>
                  </a:lnTo>
                  <a:lnTo>
                    <a:pt x="2541" y="5281"/>
                  </a:lnTo>
                  <a:lnTo>
                    <a:pt x="2541" y="5279"/>
                  </a:lnTo>
                  <a:lnTo>
                    <a:pt x="2539" y="5279"/>
                  </a:lnTo>
                  <a:lnTo>
                    <a:pt x="2541" y="5279"/>
                  </a:lnTo>
                  <a:lnTo>
                    <a:pt x="2541" y="5281"/>
                  </a:lnTo>
                  <a:lnTo>
                    <a:pt x="2541" y="5281"/>
                  </a:lnTo>
                  <a:lnTo>
                    <a:pt x="2541" y="5281"/>
                  </a:lnTo>
                  <a:lnTo>
                    <a:pt x="2541" y="5281"/>
                  </a:lnTo>
                  <a:lnTo>
                    <a:pt x="2539" y="5279"/>
                  </a:lnTo>
                  <a:lnTo>
                    <a:pt x="2537" y="5275"/>
                  </a:lnTo>
                  <a:lnTo>
                    <a:pt x="2535" y="5269"/>
                  </a:lnTo>
                  <a:lnTo>
                    <a:pt x="2529" y="5261"/>
                  </a:lnTo>
                  <a:lnTo>
                    <a:pt x="2523" y="5252"/>
                  </a:lnTo>
                  <a:lnTo>
                    <a:pt x="2515" y="5238"/>
                  </a:lnTo>
                  <a:lnTo>
                    <a:pt x="2505" y="5222"/>
                  </a:lnTo>
                  <a:lnTo>
                    <a:pt x="2493" y="5200"/>
                  </a:lnTo>
                  <a:lnTo>
                    <a:pt x="2479" y="5176"/>
                  </a:lnTo>
                  <a:lnTo>
                    <a:pt x="2463" y="5146"/>
                  </a:lnTo>
                  <a:lnTo>
                    <a:pt x="2443" y="5112"/>
                  </a:lnTo>
                  <a:lnTo>
                    <a:pt x="2419" y="5070"/>
                  </a:lnTo>
                  <a:lnTo>
                    <a:pt x="2394" y="5025"/>
                  </a:lnTo>
                  <a:lnTo>
                    <a:pt x="2364" y="4973"/>
                  </a:lnTo>
                  <a:lnTo>
                    <a:pt x="2330" y="4915"/>
                  </a:lnTo>
                  <a:lnTo>
                    <a:pt x="2292" y="4852"/>
                  </a:lnTo>
                  <a:lnTo>
                    <a:pt x="2250" y="4778"/>
                  </a:lnTo>
                  <a:lnTo>
                    <a:pt x="2205" y="4698"/>
                  </a:lnTo>
                  <a:lnTo>
                    <a:pt x="2153" y="4611"/>
                  </a:lnTo>
                  <a:lnTo>
                    <a:pt x="2097" y="4515"/>
                  </a:lnTo>
                  <a:lnTo>
                    <a:pt x="2037" y="4410"/>
                  </a:lnTo>
                  <a:lnTo>
                    <a:pt x="1972" y="4294"/>
                  </a:lnTo>
                  <a:lnTo>
                    <a:pt x="1900" y="4171"/>
                  </a:lnTo>
                  <a:close/>
                  <a:moveTo>
                    <a:pt x="2344" y="3916"/>
                  </a:moveTo>
                  <a:lnTo>
                    <a:pt x="2121" y="4044"/>
                  </a:lnTo>
                  <a:lnTo>
                    <a:pt x="2250" y="4265"/>
                  </a:lnTo>
                  <a:lnTo>
                    <a:pt x="2471" y="4137"/>
                  </a:lnTo>
                  <a:lnTo>
                    <a:pt x="2344" y="3916"/>
                  </a:lnTo>
                  <a:close/>
                  <a:moveTo>
                    <a:pt x="1576" y="2583"/>
                  </a:moveTo>
                  <a:lnTo>
                    <a:pt x="577" y="3160"/>
                  </a:lnTo>
                  <a:lnTo>
                    <a:pt x="513" y="3202"/>
                  </a:lnTo>
                  <a:lnTo>
                    <a:pt x="456" y="3250"/>
                  </a:lnTo>
                  <a:lnTo>
                    <a:pt x="406" y="3304"/>
                  </a:lnTo>
                  <a:lnTo>
                    <a:pt x="362" y="3363"/>
                  </a:lnTo>
                  <a:lnTo>
                    <a:pt x="324" y="3427"/>
                  </a:lnTo>
                  <a:lnTo>
                    <a:pt x="294" y="3497"/>
                  </a:lnTo>
                  <a:lnTo>
                    <a:pt x="275" y="3566"/>
                  </a:lnTo>
                  <a:lnTo>
                    <a:pt x="261" y="3640"/>
                  </a:lnTo>
                  <a:lnTo>
                    <a:pt x="257" y="3715"/>
                  </a:lnTo>
                  <a:lnTo>
                    <a:pt x="261" y="3799"/>
                  </a:lnTo>
                  <a:lnTo>
                    <a:pt x="279" y="3881"/>
                  </a:lnTo>
                  <a:lnTo>
                    <a:pt x="304" y="3960"/>
                  </a:lnTo>
                  <a:lnTo>
                    <a:pt x="342" y="4036"/>
                  </a:lnTo>
                  <a:lnTo>
                    <a:pt x="386" y="4103"/>
                  </a:lnTo>
                  <a:lnTo>
                    <a:pt x="438" y="4163"/>
                  </a:lnTo>
                  <a:lnTo>
                    <a:pt x="495" y="4215"/>
                  </a:lnTo>
                  <a:lnTo>
                    <a:pt x="557" y="4259"/>
                  </a:lnTo>
                  <a:lnTo>
                    <a:pt x="625" y="4294"/>
                  </a:lnTo>
                  <a:lnTo>
                    <a:pt x="694" y="4322"/>
                  </a:lnTo>
                  <a:lnTo>
                    <a:pt x="768" y="4342"/>
                  </a:lnTo>
                  <a:lnTo>
                    <a:pt x="844" y="4354"/>
                  </a:lnTo>
                  <a:lnTo>
                    <a:pt x="919" y="4356"/>
                  </a:lnTo>
                  <a:lnTo>
                    <a:pt x="995" y="4348"/>
                  </a:lnTo>
                  <a:lnTo>
                    <a:pt x="1070" y="4332"/>
                  </a:lnTo>
                  <a:lnTo>
                    <a:pt x="1146" y="4306"/>
                  </a:lnTo>
                  <a:lnTo>
                    <a:pt x="1218" y="4271"/>
                  </a:lnTo>
                  <a:lnTo>
                    <a:pt x="2217" y="3694"/>
                  </a:lnTo>
                  <a:lnTo>
                    <a:pt x="1576" y="2583"/>
                  </a:lnTo>
                  <a:close/>
                  <a:moveTo>
                    <a:pt x="4769" y="1242"/>
                  </a:moveTo>
                  <a:lnTo>
                    <a:pt x="4483" y="1260"/>
                  </a:lnTo>
                  <a:lnTo>
                    <a:pt x="4787" y="1789"/>
                  </a:lnTo>
                  <a:lnTo>
                    <a:pt x="4946" y="1551"/>
                  </a:lnTo>
                  <a:lnTo>
                    <a:pt x="4769" y="1242"/>
                  </a:lnTo>
                  <a:close/>
                  <a:moveTo>
                    <a:pt x="3209" y="593"/>
                  </a:moveTo>
                  <a:lnTo>
                    <a:pt x="1777" y="2420"/>
                  </a:lnTo>
                  <a:lnTo>
                    <a:pt x="2455" y="3598"/>
                  </a:lnTo>
                  <a:lnTo>
                    <a:pt x="4692" y="3158"/>
                  </a:lnTo>
                  <a:lnTo>
                    <a:pt x="3209" y="593"/>
                  </a:lnTo>
                  <a:close/>
                  <a:moveTo>
                    <a:pt x="3536" y="257"/>
                  </a:moveTo>
                  <a:lnTo>
                    <a:pt x="3522" y="257"/>
                  </a:lnTo>
                  <a:lnTo>
                    <a:pt x="3504" y="261"/>
                  </a:lnTo>
                  <a:lnTo>
                    <a:pt x="3484" y="267"/>
                  </a:lnTo>
                  <a:lnTo>
                    <a:pt x="3464" y="277"/>
                  </a:lnTo>
                  <a:lnTo>
                    <a:pt x="3442" y="295"/>
                  </a:lnTo>
                  <a:lnTo>
                    <a:pt x="3424" y="319"/>
                  </a:lnTo>
                  <a:lnTo>
                    <a:pt x="3420" y="323"/>
                  </a:lnTo>
                  <a:lnTo>
                    <a:pt x="3418" y="329"/>
                  </a:lnTo>
                  <a:lnTo>
                    <a:pt x="3412" y="335"/>
                  </a:lnTo>
                  <a:lnTo>
                    <a:pt x="3404" y="345"/>
                  </a:lnTo>
                  <a:lnTo>
                    <a:pt x="3394" y="359"/>
                  </a:lnTo>
                  <a:lnTo>
                    <a:pt x="3380" y="377"/>
                  </a:lnTo>
                  <a:lnTo>
                    <a:pt x="4956" y="3107"/>
                  </a:lnTo>
                  <a:lnTo>
                    <a:pt x="4984" y="3101"/>
                  </a:lnTo>
                  <a:lnTo>
                    <a:pt x="5002" y="3099"/>
                  </a:lnTo>
                  <a:lnTo>
                    <a:pt x="5016" y="3095"/>
                  </a:lnTo>
                  <a:lnTo>
                    <a:pt x="5028" y="3095"/>
                  </a:lnTo>
                  <a:lnTo>
                    <a:pt x="5062" y="3089"/>
                  </a:lnTo>
                  <a:lnTo>
                    <a:pt x="5092" y="3075"/>
                  </a:lnTo>
                  <a:lnTo>
                    <a:pt x="5117" y="3055"/>
                  </a:lnTo>
                  <a:lnTo>
                    <a:pt x="5135" y="3029"/>
                  </a:lnTo>
                  <a:lnTo>
                    <a:pt x="5147" y="2999"/>
                  </a:lnTo>
                  <a:lnTo>
                    <a:pt x="5151" y="2967"/>
                  </a:lnTo>
                  <a:lnTo>
                    <a:pt x="5147" y="2935"/>
                  </a:lnTo>
                  <a:lnTo>
                    <a:pt x="5135" y="2902"/>
                  </a:lnTo>
                  <a:lnTo>
                    <a:pt x="3645" y="321"/>
                  </a:lnTo>
                  <a:lnTo>
                    <a:pt x="3627" y="297"/>
                  </a:lnTo>
                  <a:lnTo>
                    <a:pt x="3607" y="279"/>
                  </a:lnTo>
                  <a:lnTo>
                    <a:pt x="3585" y="267"/>
                  </a:lnTo>
                  <a:lnTo>
                    <a:pt x="3566" y="261"/>
                  </a:lnTo>
                  <a:lnTo>
                    <a:pt x="3550" y="259"/>
                  </a:lnTo>
                  <a:lnTo>
                    <a:pt x="3536" y="257"/>
                  </a:lnTo>
                  <a:close/>
                  <a:moveTo>
                    <a:pt x="3534" y="0"/>
                  </a:moveTo>
                  <a:lnTo>
                    <a:pt x="3538" y="0"/>
                  </a:lnTo>
                  <a:lnTo>
                    <a:pt x="3595" y="6"/>
                  </a:lnTo>
                  <a:lnTo>
                    <a:pt x="3651" y="18"/>
                  </a:lnTo>
                  <a:lnTo>
                    <a:pt x="3703" y="40"/>
                  </a:lnTo>
                  <a:lnTo>
                    <a:pt x="3753" y="68"/>
                  </a:lnTo>
                  <a:lnTo>
                    <a:pt x="3796" y="104"/>
                  </a:lnTo>
                  <a:lnTo>
                    <a:pt x="3834" y="146"/>
                  </a:lnTo>
                  <a:lnTo>
                    <a:pt x="3866" y="193"/>
                  </a:lnTo>
                  <a:lnTo>
                    <a:pt x="4340" y="1011"/>
                  </a:lnTo>
                  <a:lnTo>
                    <a:pt x="4833" y="983"/>
                  </a:lnTo>
                  <a:lnTo>
                    <a:pt x="4867" y="985"/>
                  </a:lnTo>
                  <a:lnTo>
                    <a:pt x="4901" y="997"/>
                  </a:lnTo>
                  <a:lnTo>
                    <a:pt x="4928" y="1017"/>
                  </a:lnTo>
                  <a:lnTo>
                    <a:pt x="4950" y="1047"/>
                  </a:lnTo>
                  <a:lnTo>
                    <a:pt x="5207" y="1491"/>
                  </a:lnTo>
                  <a:lnTo>
                    <a:pt x="5221" y="1523"/>
                  </a:lnTo>
                  <a:lnTo>
                    <a:pt x="5225" y="1558"/>
                  </a:lnTo>
                  <a:lnTo>
                    <a:pt x="5219" y="1592"/>
                  </a:lnTo>
                  <a:lnTo>
                    <a:pt x="5203" y="1624"/>
                  </a:lnTo>
                  <a:lnTo>
                    <a:pt x="4930" y="2036"/>
                  </a:lnTo>
                  <a:lnTo>
                    <a:pt x="5356" y="2774"/>
                  </a:lnTo>
                  <a:lnTo>
                    <a:pt x="5384" y="2832"/>
                  </a:lnTo>
                  <a:lnTo>
                    <a:pt x="5402" y="2892"/>
                  </a:lnTo>
                  <a:lnTo>
                    <a:pt x="5408" y="2953"/>
                  </a:lnTo>
                  <a:lnTo>
                    <a:pt x="5406" y="3011"/>
                  </a:lnTo>
                  <a:lnTo>
                    <a:pt x="5394" y="3069"/>
                  </a:lnTo>
                  <a:lnTo>
                    <a:pt x="5374" y="3124"/>
                  </a:lnTo>
                  <a:lnTo>
                    <a:pt x="5346" y="3174"/>
                  </a:lnTo>
                  <a:lnTo>
                    <a:pt x="5312" y="3222"/>
                  </a:lnTo>
                  <a:lnTo>
                    <a:pt x="5271" y="3262"/>
                  </a:lnTo>
                  <a:lnTo>
                    <a:pt x="5221" y="3298"/>
                  </a:lnTo>
                  <a:lnTo>
                    <a:pt x="5167" y="3323"/>
                  </a:lnTo>
                  <a:lnTo>
                    <a:pt x="5110" y="3341"/>
                  </a:lnTo>
                  <a:lnTo>
                    <a:pt x="5046" y="3351"/>
                  </a:lnTo>
                  <a:lnTo>
                    <a:pt x="4835" y="3391"/>
                  </a:lnTo>
                  <a:lnTo>
                    <a:pt x="4638" y="3431"/>
                  </a:lnTo>
                  <a:lnTo>
                    <a:pt x="4453" y="3467"/>
                  </a:lnTo>
                  <a:lnTo>
                    <a:pt x="4280" y="3501"/>
                  </a:lnTo>
                  <a:lnTo>
                    <a:pt x="4117" y="3532"/>
                  </a:lnTo>
                  <a:lnTo>
                    <a:pt x="3965" y="3562"/>
                  </a:lnTo>
                  <a:lnTo>
                    <a:pt x="3824" y="3590"/>
                  </a:lnTo>
                  <a:lnTo>
                    <a:pt x="3693" y="3616"/>
                  </a:lnTo>
                  <a:lnTo>
                    <a:pt x="3572" y="3640"/>
                  </a:lnTo>
                  <a:lnTo>
                    <a:pt x="3460" y="3662"/>
                  </a:lnTo>
                  <a:lnTo>
                    <a:pt x="3357" y="3682"/>
                  </a:lnTo>
                  <a:lnTo>
                    <a:pt x="3261" y="3699"/>
                  </a:lnTo>
                  <a:lnTo>
                    <a:pt x="3176" y="3717"/>
                  </a:lnTo>
                  <a:lnTo>
                    <a:pt x="3098" y="3733"/>
                  </a:lnTo>
                  <a:lnTo>
                    <a:pt x="3026" y="3747"/>
                  </a:lnTo>
                  <a:lnTo>
                    <a:pt x="2963" y="3759"/>
                  </a:lnTo>
                  <a:lnTo>
                    <a:pt x="2905" y="3771"/>
                  </a:lnTo>
                  <a:lnTo>
                    <a:pt x="2853" y="3781"/>
                  </a:lnTo>
                  <a:lnTo>
                    <a:pt x="2809" y="3789"/>
                  </a:lnTo>
                  <a:lnTo>
                    <a:pt x="2770" y="3797"/>
                  </a:lnTo>
                  <a:lnTo>
                    <a:pt x="2734" y="3803"/>
                  </a:lnTo>
                  <a:lnTo>
                    <a:pt x="2706" y="3809"/>
                  </a:lnTo>
                  <a:lnTo>
                    <a:pt x="2680" y="3815"/>
                  </a:lnTo>
                  <a:lnTo>
                    <a:pt x="2658" y="3819"/>
                  </a:lnTo>
                  <a:lnTo>
                    <a:pt x="2642" y="3821"/>
                  </a:lnTo>
                  <a:lnTo>
                    <a:pt x="2628" y="3825"/>
                  </a:lnTo>
                  <a:lnTo>
                    <a:pt x="2616" y="3827"/>
                  </a:lnTo>
                  <a:lnTo>
                    <a:pt x="2608" y="3829"/>
                  </a:lnTo>
                  <a:lnTo>
                    <a:pt x="2601" y="3829"/>
                  </a:lnTo>
                  <a:lnTo>
                    <a:pt x="2597" y="3831"/>
                  </a:lnTo>
                  <a:lnTo>
                    <a:pt x="2593" y="3831"/>
                  </a:lnTo>
                  <a:lnTo>
                    <a:pt x="2591" y="3831"/>
                  </a:lnTo>
                  <a:lnTo>
                    <a:pt x="2758" y="4119"/>
                  </a:lnTo>
                  <a:lnTo>
                    <a:pt x="2772" y="4151"/>
                  </a:lnTo>
                  <a:lnTo>
                    <a:pt x="2776" y="4185"/>
                  </a:lnTo>
                  <a:lnTo>
                    <a:pt x="2772" y="4217"/>
                  </a:lnTo>
                  <a:lnTo>
                    <a:pt x="2758" y="4249"/>
                  </a:lnTo>
                  <a:lnTo>
                    <a:pt x="2738" y="4275"/>
                  </a:lnTo>
                  <a:lnTo>
                    <a:pt x="2712" y="4294"/>
                  </a:lnTo>
                  <a:lnTo>
                    <a:pt x="2378" y="4487"/>
                  </a:lnTo>
                  <a:lnTo>
                    <a:pt x="2762" y="5154"/>
                  </a:lnTo>
                  <a:lnTo>
                    <a:pt x="2794" y="5216"/>
                  </a:lnTo>
                  <a:lnTo>
                    <a:pt x="2815" y="5281"/>
                  </a:lnTo>
                  <a:lnTo>
                    <a:pt x="2827" y="5347"/>
                  </a:lnTo>
                  <a:lnTo>
                    <a:pt x="2831" y="5413"/>
                  </a:lnTo>
                  <a:lnTo>
                    <a:pt x="2827" y="5478"/>
                  </a:lnTo>
                  <a:lnTo>
                    <a:pt x="2813" y="5542"/>
                  </a:lnTo>
                  <a:lnTo>
                    <a:pt x="2794" y="5604"/>
                  </a:lnTo>
                  <a:lnTo>
                    <a:pt x="2764" y="5663"/>
                  </a:lnTo>
                  <a:lnTo>
                    <a:pt x="2728" y="5719"/>
                  </a:lnTo>
                  <a:lnTo>
                    <a:pt x="2684" y="5769"/>
                  </a:lnTo>
                  <a:lnTo>
                    <a:pt x="2632" y="5815"/>
                  </a:lnTo>
                  <a:lnTo>
                    <a:pt x="2575" y="5852"/>
                  </a:lnTo>
                  <a:lnTo>
                    <a:pt x="2511" y="5884"/>
                  </a:lnTo>
                  <a:lnTo>
                    <a:pt x="2447" y="5906"/>
                  </a:lnTo>
                  <a:lnTo>
                    <a:pt x="2382" y="5918"/>
                  </a:lnTo>
                  <a:lnTo>
                    <a:pt x="2314" y="5922"/>
                  </a:lnTo>
                  <a:lnTo>
                    <a:pt x="2248" y="5916"/>
                  </a:lnTo>
                  <a:lnTo>
                    <a:pt x="2185" y="5904"/>
                  </a:lnTo>
                  <a:lnTo>
                    <a:pt x="2123" y="5882"/>
                  </a:lnTo>
                  <a:lnTo>
                    <a:pt x="2063" y="5854"/>
                  </a:lnTo>
                  <a:lnTo>
                    <a:pt x="2008" y="5817"/>
                  </a:lnTo>
                  <a:lnTo>
                    <a:pt x="1958" y="5773"/>
                  </a:lnTo>
                  <a:lnTo>
                    <a:pt x="1914" y="5723"/>
                  </a:lnTo>
                  <a:lnTo>
                    <a:pt x="1874" y="5665"/>
                  </a:lnTo>
                  <a:lnTo>
                    <a:pt x="1230" y="4547"/>
                  </a:lnTo>
                  <a:lnTo>
                    <a:pt x="1142" y="4579"/>
                  </a:lnTo>
                  <a:lnTo>
                    <a:pt x="1053" y="4599"/>
                  </a:lnTo>
                  <a:lnTo>
                    <a:pt x="963" y="4609"/>
                  </a:lnTo>
                  <a:lnTo>
                    <a:pt x="871" y="4611"/>
                  </a:lnTo>
                  <a:lnTo>
                    <a:pt x="782" y="4605"/>
                  </a:lnTo>
                  <a:lnTo>
                    <a:pt x="694" y="4589"/>
                  </a:lnTo>
                  <a:lnTo>
                    <a:pt x="607" y="4563"/>
                  </a:lnTo>
                  <a:lnTo>
                    <a:pt x="525" y="4531"/>
                  </a:lnTo>
                  <a:lnTo>
                    <a:pt x="444" y="4489"/>
                  </a:lnTo>
                  <a:lnTo>
                    <a:pt x="368" y="4440"/>
                  </a:lnTo>
                  <a:lnTo>
                    <a:pt x="296" y="4382"/>
                  </a:lnTo>
                  <a:lnTo>
                    <a:pt x="231" y="4316"/>
                  </a:lnTo>
                  <a:lnTo>
                    <a:pt x="173" y="4245"/>
                  </a:lnTo>
                  <a:lnTo>
                    <a:pt x="119" y="4163"/>
                  </a:lnTo>
                  <a:lnTo>
                    <a:pt x="76" y="4076"/>
                  </a:lnTo>
                  <a:lnTo>
                    <a:pt x="42" y="3986"/>
                  </a:lnTo>
                  <a:lnTo>
                    <a:pt x="18" y="3894"/>
                  </a:lnTo>
                  <a:lnTo>
                    <a:pt x="4" y="3803"/>
                  </a:lnTo>
                  <a:lnTo>
                    <a:pt x="0" y="3709"/>
                  </a:lnTo>
                  <a:lnTo>
                    <a:pt x="6" y="3618"/>
                  </a:lnTo>
                  <a:lnTo>
                    <a:pt x="20" y="3528"/>
                  </a:lnTo>
                  <a:lnTo>
                    <a:pt x="44" y="3439"/>
                  </a:lnTo>
                  <a:lnTo>
                    <a:pt x="78" y="3353"/>
                  </a:lnTo>
                  <a:lnTo>
                    <a:pt x="117" y="3270"/>
                  </a:lnTo>
                  <a:lnTo>
                    <a:pt x="167" y="3192"/>
                  </a:lnTo>
                  <a:lnTo>
                    <a:pt x="227" y="3120"/>
                  </a:lnTo>
                  <a:lnTo>
                    <a:pt x="292" y="3053"/>
                  </a:lnTo>
                  <a:lnTo>
                    <a:pt x="366" y="2991"/>
                  </a:lnTo>
                  <a:lnTo>
                    <a:pt x="448" y="2939"/>
                  </a:lnTo>
                  <a:lnTo>
                    <a:pt x="1536" y="2311"/>
                  </a:lnTo>
                  <a:lnTo>
                    <a:pt x="3209" y="178"/>
                  </a:lnTo>
                  <a:lnTo>
                    <a:pt x="3249" y="126"/>
                  </a:lnTo>
                  <a:lnTo>
                    <a:pt x="3297" y="82"/>
                  </a:lnTo>
                  <a:lnTo>
                    <a:pt x="3349" y="48"/>
                  </a:lnTo>
                  <a:lnTo>
                    <a:pt x="3406" y="22"/>
                  </a:lnTo>
                  <a:lnTo>
                    <a:pt x="3468" y="6"/>
                  </a:lnTo>
                  <a:lnTo>
                    <a:pt x="3534"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8" name="Freeform 28">
              <a:extLst>
                <a:ext uri="{FF2B5EF4-FFF2-40B4-BE49-F238E27FC236}">
                  <a16:creationId xmlns:a16="http://schemas.microsoft.com/office/drawing/2014/main" id="{4B908168-D012-47D8-80E3-02AC6679F6B9}"/>
                </a:ext>
              </a:extLst>
            </p:cNvPr>
            <p:cNvSpPr/>
            <p:nvPr/>
          </p:nvSpPr>
          <p:spPr bwMode="auto">
            <a:xfrm>
              <a:off x="1089025" y="4419600"/>
              <a:ext cx="655638" cy="331788"/>
            </a:xfrm>
            <a:custGeom>
              <a:avLst/>
              <a:gdLst>
                <a:gd name="T0" fmla="*/ 701 w 828"/>
                <a:gd name="T1" fmla="*/ 0 h 417"/>
                <a:gd name="T2" fmla="*/ 732 w 828"/>
                <a:gd name="T3" fmla="*/ 4 h 417"/>
                <a:gd name="T4" fmla="*/ 764 w 828"/>
                <a:gd name="T5" fmla="*/ 15 h 417"/>
                <a:gd name="T6" fmla="*/ 790 w 828"/>
                <a:gd name="T7" fmla="*/ 35 h 417"/>
                <a:gd name="T8" fmla="*/ 810 w 828"/>
                <a:gd name="T9" fmla="*/ 63 h 417"/>
                <a:gd name="T10" fmla="*/ 824 w 828"/>
                <a:gd name="T11" fmla="*/ 95 h 417"/>
                <a:gd name="T12" fmla="*/ 828 w 828"/>
                <a:gd name="T13" fmla="*/ 127 h 417"/>
                <a:gd name="T14" fmla="*/ 824 w 828"/>
                <a:gd name="T15" fmla="*/ 161 h 417"/>
                <a:gd name="T16" fmla="*/ 812 w 828"/>
                <a:gd name="T17" fmla="*/ 191 h 417"/>
                <a:gd name="T18" fmla="*/ 792 w 828"/>
                <a:gd name="T19" fmla="*/ 216 h 417"/>
                <a:gd name="T20" fmla="*/ 764 w 828"/>
                <a:gd name="T21" fmla="*/ 238 h 417"/>
                <a:gd name="T22" fmla="*/ 541 w 828"/>
                <a:gd name="T23" fmla="*/ 366 h 417"/>
                <a:gd name="T24" fmla="*/ 486 w 828"/>
                <a:gd name="T25" fmla="*/ 394 h 417"/>
                <a:gd name="T26" fmla="*/ 426 w 828"/>
                <a:gd name="T27" fmla="*/ 409 h 417"/>
                <a:gd name="T28" fmla="*/ 368 w 828"/>
                <a:gd name="T29" fmla="*/ 417 h 417"/>
                <a:gd name="T30" fmla="*/ 309 w 828"/>
                <a:gd name="T31" fmla="*/ 415 h 417"/>
                <a:gd name="T32" fmla="*/ 251 w 828"/>
                <a:gd name="T33" fmla="*/ 403 h 417"/>
                <a:gd name="T34" fmla="*/ 195 w 828"/>
                <a:gd name="T35" fmla="*/ 384 h 417"/>
                <a:gd name="T36" fmla="*/ 141 w 828"/>
                <a:gd name="T37" fmla="*/ 356 h 417"/>
                <a:gd name="T38" fmla="*/ 94 w 828"/>
                <a:gd name="T39" fmla="*/ 320 h 417"/>
                <a:gd name="T40" fmla="*/ 52 w 828"/>
                <a:gd name="T41" fmla="*/ 276 h 417"/>
                <a:gd name="T42" fmla="*/ 16 w 828"/>
                <a:gd name="T43" fmla="*/ 226 h 417"/>
                <a:gd name="T44" fmla="*/ 4 w 828"/>
                <a:gd name="T45" fmla="*/ 195 h 417"/>
                <a:gd name="T46" fmla="*/ 0 w 828"/>
                <a:gd name="T47" fmla="*/ 161 h 417"/>
                <a:gd name="T48" fmla="*/ 4 w 828"/>
                <a:gd name="T49" fmla="*/ 129 h 417"/>
                <a:gd name="T50" fmla="*/ 16 w 828"/>
                <a:gd name="T51" fmla="*/ 97 h 417"/>
                <a:gd name="T52" fmla="*/ 36 w 828"/>
                <a:gd name="T53" fmla="*/ 71 h 417"/>
                <a:gd name="T54" fmla="*/ 64 w 828"/>
                <a:gd name="T55" fmla="*/ 51 h 417"/>
                <a:gd name="T56" fmla="*/ 96 w 828"/>
                <a:gd name="T57" fmla="*/ 37 h 417"/>
                <a:gd name="T58" fmla="*/ 129 w 828"/>
                <a:gd name="T59" fmla="*/ 33 h 417"/>
                <a:gd name="T60" fmla="*/ 161 w 828"/>
                <a:gd name="T61" fmla="*/ 37 h 417"/>
                <a:gd name="T62" fmla="*/ 191 w 828"/>
                <a:gd name="T63" fmla="*/ 49 h 417"/>
                <a:gd name="T64" fmla="*/ 217 w 828"/>
                <a:gd name="T65" fmla="*/ 69 h 417"/>
                <a:gd name="T66" fmla="*/ 239 w 828"/>
                <a:gd name="T67" fmla="*/ 97 h 417"/>
                <a:gd name="T68" fmla="*/ 261 w 828"/>
                <a:gd name="T69" fmla="*/ 125 h 417"/>
                <a:gd name="T70" fmla="*/ 287 w 828"/>
                <a:gd name="T71" fmla="*/ 145 h 417"/>
                <a:gd name="T72" fmla="*/ 317 w 828"/>
                <a:gd name="T73" fmla="*/ 157 h 417"/>
                <a:gd name="T74" fmla="*/ 348 w 828"/>
                <a:gd name="T75" fmla="*/ 161 h 417"/>
                <a:gd name="T76" fmla="*/ 382 w 828"/>
                <a:gd name="T77" fmla="*/ 157 h 417"/>
                <a:gd name="T78" fmla="*/ 414 w 828"/>
                <a:gd name="T79" fmla="*/ 145 h 417"/>
                <a:gd name="T80" fmla="*/ 635 w 828"/>
                <a:gd name="T81" fmla="*/ 15 h 417"/>
                <a:gd name="T82" fmla="*/ 667 w 828"/>
                <a:gd name="T83" fmla="*/ 4 h 417"/>
                <a:gd name="T84" fmla="*/ 701 w 828"/>
                <a:gd name="T85"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27" h="417">
                  <a:moveTo>
                    <a:pt x="701" y="0"/>
                  </a:moveTo>
                  <a:lnTo>
                    <a:pt x="732" y="4"/>
                  </a:lnTo>
                  <a:lnTo>
                    <a:pt x="764" y="15"/>
                  </a:lnTo>
                  <a:lnTo>
                    <a:pt x="790" y="35"/>
                  </a:lnTo>
                  <a:lnTo>
                    <a:pt x="810" y="63"/>
                  </a:lnTo>
                  <a:lnTo>
                    <a:pt x="824" y="95"/>
                  </a:lnTo>
                  <a:lnTo>
                    <a:pt x="828" y="127"/>
                  </a:lnTo>
                  <a:lnTo>
                    <a:pt x="824" y="161"/>
                  </a:lnTo>
                  <a:lnTo>
                    <a:pt x="812" y="191"/>
                  </a:lnTo>
                  <a:lnTo>
                    <a:pt x="792" y="216"/>
                  </a:lnTo>
                  <a:lnTo>
                    <a:pt x="764" y="238"/>
                  </a:lnTo>
                  <a:lnTo>
                    <a:pt x="541" y="366"/>
                  </a:lnTo>
                  <a:lnTo>
                    <a:pt x="486" y="394"/>
                  </a:lnTo>
                  <a:lnTo>
                    <a:pt x="426" y="409"/>
                  </a:lnTo>
                  <a:lnTo>
                    <a:pt x="368" y="417"/>
                  </a:lnTo>
                  <a:lnTo>
                    <a:pt x="309" y="415"/>
                  </a:lnTo>
                  <a:lnTo>
                    <a:pt x="251" y="403"/>
                  </a:lnTo>
                  <a:lnTo>
                    <a:pt x="195" y="384"/>
                  </a:lnTo>
                  <a:lnTo>
                    <a:pt x="141" y="356"/>
                  </a:lnTo>
                  <a:lnTo>
                    <a:pt x="94" y="320"/>
                  </a:lnTo>
                  <a:lnTo>
                    <a:pt x="52" y="276"/>
                  </a:lnTo>
                  <a:lnTo>
                    <a:pt x="16" y="226"/>
                  </a:lnTo>
                  <a:lnTo>
                    <a:pt x="4" y="195"/>
                  </a:lnTo>
                  <a:lnTo>
                    <a:pt x="0" y="161"/>
                  </a:lnTo>
                  <a:lnTo>
                    <a:pt x="4" y="129"/>
                  </a:lnTo>
                  <a:lnTo>
                    <a:pt x="16" y="97"/>
                  </a:lnTo>
                  <a:lnTo>
                    <a:pt x="36" y="71"/>
                  </a:lnTo>
                  <a:lnTo>
                    <a:pt x="64" y="51"/>
                  </a:lnTo>
                  <a:lnTo>
                    <a:pt x="96" y="37"/>
                  </a:lnTo>
                  <a:lnTo>
                    <a:pt x="129" y="33"/>
                  </a:lnTo>
                  <a:lnTo>
                    <a:pt x="161" y="37"/>
                  </a:lnTo>
                  <a:lnTo>
                    <a:pt x="191" y="49"/>
                  </a:lnTo>
                  <a:lnTo>
                    <a:pt x="217" y="69"/>
                  </a:lnTo>
                  <a:lnTo>
                    <a:pt x="239" y="97"/>
                  </a:lnTo>
                  <a:lnTo>
                    <a:pt x="261" y="125"/>
                  </a:lnTo>
                  <a:lnTo>
                    <a:pt x="287" y="145"/>
                  </a:lnTo>
                  <a:lnTo>
                    <a:pt x="317" y="157"/>
                  </a:lnTo>
                  <a:lnTo>
                    <a:pt x="348" y="161"/>
                  </a:lnTo>
                  <a:lnTo>
                    <a:pt x="382" y="157"/>
                  </a:lnTo>
                  <a:lnTo>
                    <a:pt x="414" y="145"/>
                  </a:lnTo>
                  <a:lnTo>
                    <a:pt x="635" y="15"/>
                  </a:lnTo>
                  <a:lnTo>
                    <a:pt x="667" y="4"/>
                  </a:lnTo>
                  <a:lnTo>
                    <a:pt x="701"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49" name="Freeform 29">
              <a:extLst>
                <a:ext uri="{FF2B5EF4-FFF2-40B4-BE49-F238E27FC236}">
                  <a16:creationId xmlns:a16="http://schemas.microsoft.com/office/drawing/2014/main" id="{35246DFB-AF98-46D7-97D1-287E12698041}"/>
                </a:ext>
              </a:extLst>
            </p:cNvPr>
            <p:cNvSpPr/>
            <p:nvPr/>
          </p:nvSpPr>
          <p:spPr bwMode="auto">
            <a:xfrm>
              <a:off x="5091113" y="1703388"/>
              <a:ext cx="769938" cy="517525"/>
            </a:xfrm>
            <a:custGeom>
              <a:avLst/>
              <a:gdLst>
                <a:gd name="T0" fmla="*/ 846 w 971"/>
                <a:gd name="T1" fmla="*/ 0 h 653"/>
                <a:gd name="T2" fmla="*/ 878 w 971"/>
                <a:gd name="T3" fmla="*/ 4 h 653"/>
                <a:gd name="T4" fmla="*/ 907 w 971"/>
                <a:gd name="T5" fmla="*/ 18 h 653"/>
                <a:gd name="T6" fmla="*/ 933 w 971"/>
                <a:gd name="T7" fmla="*/ 38 h 653"/>
                <a:gd name="T8" fmla="*/ 955 w 971"/>
                <a:gd name="T9" fmla="*/ 66 h 653"/>
                <a:gd name="T10" fmla="*/ 967 w 971"/>
                <a:gd name="T11" fmla="*/ 98 h 653"/>
                <a:gd name="T12" fmla="*/ 971 w 971"/>
                <a:gd name="T13" fmla="*/ 131 h 653"/>
                <a:gd name="T14" fmla="*/ 965 w 971"/>
                <a:gd name="T15" fmla="*/ 163 h 653"/>
                <a:gd name="T16" fmla="*/ 953 w 971"/>
                <a:gd name="T17" fmla="*/ 193 h 653"/>
                <a:gd name="T18" fmla="*/ 933 w 971"/>
                <a:gd name="T19" fmla="*/ 219 h 653"/>
                <a:gd name="T20" fmla="*/ 905 w 971"/>
                <a:gd name="T21" fmla="*/ 241 h 653"/>
                <a:gd name="T22" fmla="*/ 191 w 971"/>
                <a:gd name="T23" fmla="*/ 637 h 653"/>
                <a:gd name="T24" fmla="*/ 159 w 971"/>
                <a:gd name="T25" fmla="*/ 651 h 653"/>
                <a:gd name="T26" fmla="*/ 125 w 971"/>
                <a:gd name="T27" fmla="*/ 653 h 653"/>
                <a:gd name="T28" fmla="*/ 94 w 971"/>
                <a:gd name="T29" fmla="*/ 649 h 653"/>
                <a:gd name="T30" fmla="*/ 64 w 971"/>
                <a:gd name="T31" fmla="*/ 635 h 653"/>
                <a:gd name="T32" fmla="*/ 38 w 971"/>
                <a:gd name="T33" fmla="*/ 615 h 653"/>
                <a:gd name="T34" fmla="*/ 16 w 971"/>
                <a:gd name="T35" fmla="*/ 587 h 653"/>
                <a:gd name="T36" fmla="*/ 4 w 971"/>
                <a:gd name="T37" fmla="*/ 555 h 653"/>
                <a:gd name="T38" fmla="*/ 0 w 971"/>
                <a:gd name="T39" fmla="*/ 523 h 653"/>
                <a:gd name="T40" fmla="*/ 6 w 971"/>
                <a:gd name="T41" fmla="*/ 490 h 653"/>
                <a:gd name="T42" fmla="*/ 18 w 971"/>
                <a:gd name="T43" fmla="*/ 460 h 653"/>
                <a:gd name="T44" fmla="*/ 38 w 971"/>
                <a:gd name="T45" fmla="*/ 434 h 653"/>
                <a:gd name="T46" fmla="*/ 66 w 971"/>
                <a:gd name="T47" fmla="*/ 414 h 653"/>
                <a:gd name="T48" fmla="*/ 780 w 971"/>
                <a:gd name="T49" fmla="*/ 16 h 653"/>
                <a:gd name="T50" fmla="*/ 812 w 971"/>
                <a:gd name="T51" fmla="*/ 4 h 653"/>
                <a:gd name="T52" fmla="*/ 846 w 971"/>
                <a:gd name="T53" fmla="*/ 0 h 6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71" h="653">
                  <a:moveTo>
                    <a:pt x="846" y="0"/>
                  </a:moveTo>
                  <a:lnTo>
                    <a:pt x="878" y="4"/>
                  </a:lnTo>
                  <a:lnTo>
                    <a:pt x="907" y="18"/>
                  </a:lnTo>
                  <a:lnTo>
                    <a:pt x="933" y="38"/>
                  </a:lnTo>
                  <a:lnTo>
                    <a:pt x="955" y="66"/>
                  </a:lnTo>
                  <a:lnTo>
                    <a:pt x="967" y="98"/>
                  </a:lnTo>
                  <a:lnTo>
                    <a:pt x="971" y="131"/>
                  </a:lnTo>
                  <a:lnTo>
                    <a:pt x="965" y="163"/>
                  </a:lnTo>
                  <a:lnTo>
                    <a:pt x="953" y="193"/>
                  </a:lnTo>
                  <a:lnTo>
                    <a:pt x="933" y="219"/>
                  </a:lnTo>
                  <a:lnTo>
                    <a:pt x="905" y="241"/>
                  </a:lnTo>
                  <a:lnTo>
                    <a:pt x="191" y="637"/>
                  </a:lnTo>
                  <a:lnTo>
                    <a:pt x="159" y="651"/>
                  </a:lnTo>
                  <a:lnTo>
                    <a:pt x="125" y="653"/>
                  </a:lnTo>
                  <a:lnTo>
                    <a:pt x="94" y="649"/>
                  </a:lnTo>
                  <a:lnTo>
                    <a:pt x="64" y="635"/>
                  </a:lnTo>
                  <a:lnTo>
                    <a:pt x="38" y="615"/>
                  </a:lnTo>
                  <a:lnTo>
                    <a:pt x="16" y="587"/>
                  </a:lnTo>
                  <a:lnTo>
                    <a:pt x="4" y="555"/>
                  </a:lnTo>
                  <a:lnTo>
                    <a:pt x="0" y="523"/>
                  </a:lnTo>
                  <a:lnTo>
                    <a:pt x="6" y="490"/>
                  </a:lnTo>
                  <a:lnTo>
                    <a:pt x="18" y="460"/>
                  </a:lnTo>
                  <a:lnTo>
                    <a:pt x="38" y="434"/>
                  </a:lnTo>
                  <a:lnTo>
                    <a:pt x="66" y="414"/>
                  </a:lnTo>
                  <a:lnTo>
                    <a:pt x="780" y="16"/>
                  </a:lnTo>
                  <a:lnTo>
                    <a:pt x="812" y="4"/>
                  </a:lnTo>
                  <a:lnTo>
                    <a:pt x="846"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0" name="Freeform 30">
              <a:extLst>
                <a:ext uri="{FF2B5EF4-FFF2-40B4-BE49-F238E27FC236}">
                  <a16:creationId xmlns:a16="http://schemas.microsoft.com/office/drawing/2014/main" id="{37D0A98A-5FE8-40A3-9591-5D7CEEBF4C7E}"/>
                </a:ext>
              </a:extLst>
            </p:cNvPr>
            <p:cNvSpPr/>
            <p:nvPr/>
          </p:nvSpPr>
          <p:spPr bwMode="auto">
            <a:xfrm>
              <a:off x="5129213" y="2659063"/>
              <a:ext cx="595313" cy="309563"/>
            </a:xfrm>
            <a:custGeom>
              <a:avLst/>
              <a:gdLst>
                <a:gd name="T0" fmla="*/ 127 w 750"/>
                <a:gd name="T1" fmla="*/ 0 h 390"/>
                <a:gd name="T2" fmla="*/ 161 w 750"/>
                <a:gd name="T3" fmla="*/ 4 h 390"/>
                <a:gd name="T4" fmla="*/ 654 w 750"/>
                <a:gd name="T5" fmla="*/ 137 h 390"/>
                <a:gd name="T6" fmla="*/ 686 w 750"/>
                <a:gd name="T7" fmla="*/ 151 h 390"/>
                <a:gd name="T8" fmla="*/ 714 w 750"/>
                <a:gd name="T9" fmla="*/ 171 h 390"/>
                <a:gd name="T10" fmla="*/ 734 w 750"/>
                <a:gd name="T11" fmla="*/ 197 h 390"/>
                <a:gd name="T12" fmla="*/ 746 w 750"/>
                <a:gd name="T13" fmla="*/ 227 h 390"/>
                <a:gd name="T14" fmla="*/ 750 w 750"/>
                <a:gd name="T15" fmla="*/ 261 h 390"/>
                <a:gd name="T16" fmla="*/ 746 w 750"/>
                <a:gd name="T17" fmla="*/ 294 h 390"/>
                <a:gd name="T18" fmla="*/ 732 w 750"/>
                <a:gd name="T19" fmla="*/ 326 h 390"/>
                <a:gd name="T20" fmla="*/ 712 w 750"/>
                <a:gd name="T21" fmla="*/ 352 h 390"/>
                <a:gd name="T22" fmla="*/ 686 w 750"/>
                <a:gd name="T23" fmla="*/ 372 h 390"/>
                <a:gd name="T24" fmla="*/ 656 w 750"/>
                <a:gd name="T25" fmla="*/ 384 h 390"/>
                <a:gd name="T26" fmla="*/ 623 w 750"/>
                <a:gd name="T27" fmla="*/ 390 h 390"/>
                <a:gd name="T28" fmla="*/ 589 w 750"/>
                <a:gd name="T29" fmla="*/ 384 h 390"/>
                <a:gd name="T30" fmla="*/ 93 w 750"/>
                <a:gd name="T31" fmla="*/ 253 h 390"/>
                <a:gd name="T32" fmla="*/ 61 w 750"/>
                <a:gd name="T33" fmla="*/ 239 h 390"/>
                <a:gd name="T34" fmla="*/ 36 w 750"/>
                <a:gd name="T35" fmla="*/ 219 h 390"/>
                <a:gd name="T36" fmla="*/ 16 w 750"/>
                <a:gd name="T37" fmla="*/ 193 h 390"/>
                <a:gd name="T38" fmla="*/ 4 w 750"/>
                <a:gd name="T39" fmla="*/ 161 h 390"/>
                <a:gd name="T40" fmla="*/ 0 w 750"/>
                <a:gd name="T41" fmla="*/ 129 h 390"/>
                <a:gd name="T42" fmla="*/ 4 w 750"/>
                <a:gd name="T43" fmla="*/ 95 h 390"/>
                <a:gd name="T44" fmla="*/ 16 w 750"/>
                <a:gd name="T45" fmla="*/ 64 h 390"/>
                <a:gd name="T46" fmla="*/ 38 w 750"/>
                <a:gd name="T47" fmla="*/ 38 h 390"/>
                <a:gd name="T48" fmla="*/ 63 w 750"/>
                <a:gd name="T49" fmla="*/ 18 h 390"/>
                <a:gd name="T50" fmla="*/ 93 w 750"/>
                <a:gd name="T51" fmla="*/ 4 h 390"/>
                <a:gd name="T52" fmla="*/ 127 w 750"/>
                <a:gd name="T53" fmla="*/ 0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50" h="390">
                  <a:moveTo>
                    <a:pt x="127" y="0"/>
                  </a:moveTo>
                  <a:lnTo>
                    <a:pt x="161" y="4"/>
                  </a:lnTo>
                  <a:lnTo>
                    <a:pt x="654" y="137"/>
                  </a:lnTo>
                  <a:lnTo>
                    <a:pt x="686" y="151"/>
                  </a:lnTo>
                  <a:lnTo>
                    <a:pt x="714" y="171"/>
                  </a:lnTo>
                  <a:lnTo>
                    <a:pt x="734" y="197"/>
                  </a:lnTo>
                  <a:lnTo>
                    <a:pt x="746" y="227"/>
                  </a:lnTo>
                  <a:lnTo>
                    <a:pt x="750" y="261"/>
                  </a:lnTo>
                  <a:lnTo>
                    <a:pt x="746" y="294"/>
                  </a:lnTo>
                  <a:lnTo>
                    <a:pt x="732" y="326"/>
                  </a:lnTo>
                  <a:lnTo>
                    <a:pt x="712" y="352"/>
                  </a:lnTo>
                  <a:lnTo>
                    <a:pt x="686" y="372"/>
                  </a:lnTo>
                  <a:lnTo>
                    <a:pt x="656" y="384"/>
                  </a:lnTo>
                  <a:lnTo>
                    <a:pt x="623" y="390"/>
                  </a:lnTo>
                  <a:lnTo>
                    <a:pt x="589" y="384"/>
                  </a:lnTo>
                  <a:lnTo>
                    <a:pt x="93" y="253"/>
                  </a:lnTo>
                  <a:lnTo>
                    <a:pt x="61" y="239"/>
                  </a:lnTo>
                  <a:lnTo>
                    <a:pt x="36" y="219"/>
                  </a:lnTo>
                  <a:lnTo>
                    <a:pt x="16" y="193"/>
                  </a:lnTo>
                  <a:lnTo>
                    <a:pt x="4" y="161"/>
                  </a:lnTo>
                  <a:lnTo>
                    <a:pt x="0" y="129"/>
                  </a:lnTo>
                  <a:lnTo>
                    <a:pt x="4" y="95"/>
                  </a:lnTo>
                  <a:lnTo>
                    <a:pt x="16" y="64"/>
                  </a:lnTo>
                  <a:lnTo>
                    <a:pt x="38" y="38"/>
                  </a:lnTo>
                  <a:lnTo>
                    <a:pt x="63" y="18"/>
                  </a:lnTo>
                  <a:lnTo>
                    <a:pt x="93" y="4"/>
                  </a:lnTo>
                  <a:lnTo>
                    <a:pt x="127"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1" name="Freeform 31">
              <a:extLst>
                <a:ext uri="{FF2B5EF4-FFF2-40B4-BE49-F238E27FC236}">
                  <a16:creationId xmlns:a16="http://schemas.microsoft.com/office/drawing/2014/main" id="{43749844-884E-4BAE-83FD-28BBF23F4635}"/>
                </a:ext>
              </a:extLst>
            </p:cNvPr>
            <p:cNvSpPr/>
            <p:nvPr/>
          </p:nvSpPr>
          <p:spPr bwMode="auto">
            <a:xfrm>
              <a:off x="4552950" y="1270000"/>
              <a:ext cx="309563" cy="596900"/>
            </a:xfrm>
            <a:custGeom>
              <a:avLst/>
              <a:gdLst>
                <a:gd name="T0" fmla="*/ 260 w 390"/>
                <a:gd name="T1" fmla="*/ 0 h 752"/>
                <a:gd name="T2" fmla="*/ 294 w 390"/>
                <a:gd name="T3" fmla="*/ 6 h 752"/>
                <a:gd name="T4" fmla="*/ 326 w 390"/>
                <a:gd name="T5" fmla="*/ 18 h 752"/>
                <a:gd name="T6" fmla="*/ 352 w 390"/>
                <a:gd name="T7" fmla="*/ 38 h 752"/>
                <a:gd name="T8" fmla="*/ 372 w 390"/>
                <a:gd name="T9" fmla="*/ 66 h 752"/>
                <a:gd name="T10" fmla="*/ 386 w 390"/>
                <a:gd name="T11" fmla="*/ 95 h 752"/>
                <a:gd name="T12" fmla="*/ 390 w 390"/>
                <a:gd name="T13" fmla="*/ 127 h 752"/>
                <a:gd name="T14" fmla="*/ 386 w 390"/>
                <a:gd name="T15" fmla="*/ 161 h 752"/>
                <a:gd name="T16" fmla="*/ 252 w 390"/>
                <a:gd name="T17" fmla="*/ 657 h 752"/>
                <a:gd name="T18" fmla="*/ 238 w 390"/>
                <a:gd name="T19" fmla="*/ 688 h 752"/>
                <a:gd name="T20" fmla="*/ 218 w 390"/>
                <a:gd name="T21" fmla="*/ 714 h 752"/>
                <a:gd name="T22" fmla="*/ 193 w 390"/>
                <a:gd name="T23" fmla="*/ 734 h 752"/>
                <a:gd name="T24" fmla="*/ 163 w 390"/>
                <a:gd name="T25" fmla="*/ 748 h 752"/>
                <a:gd name="T26" fmla="*/ 129 w 390"/>
                <a:gd name="T27" fmla="*/ 752 h 752"/>
                <a:gd name="T28" fmla="*/ 95 w 390"/>
                <a:gd name="T29" fmla="*/ 748 h 752"/>
                <a:gd name="T30" fmla="*/ 63 w 390"/>
                <a:gd name="T31" fmla="*/ 734 h 752"/>
                <a:gd name="T32" fmla="*/ 37 w 390"/>
                <a:gd name="T33" fmla="*/ 714 h 752"/>
                <a:gd name="T34" fmla="*/ 17 w 390"/>
                <a:gd name="T35" fmla="*/ 688 h 752"/>
                <a:gd name="T36" fmla="*/ 6 w 390"/>
                <a:gd name="T37" fmla="*/ 659 h 752"/>
                <a:gd name="T38" fmla="*/ 0 w 390"/>
                <a:gd name="T39" fmla="*/ 625 h 752"/>
                <a:gd name="T40" fmla="*/ 6 w 390"/>
                <a:gd name="T41" fmla="*/ 591 h 752"/>
                <a:gd name="T42" fmla="*/ 137 w 390"/>
                <a:gd name="T43" fmla="*/ 95 h 752"/>
                <a:gd name="T44" fmla="*/ 151 w 390"/>
                <a:gd name="T45" fmla="*/ 64 h 752"/>
                <a:gd name="T46" fmla="*/ 171 w 390"/>
                <a:gd name="T47" fmla="*/ 38 h 752"/>
                <a:gd name="T48" fmla="*/ 197 w 390"/>
                <a:gd name="T49" fmla="*/ 18 h 752"/>
                <a:gd name="T50" fmla="*/ 226 w 390"/>
                <a:gd name="T51" fmla="*/ 6 h 752"/>
                <a:gd name="T52" fmla="*/ 260 w 390"/>
                <a:gd name="T53" fmla="*/ 0 h 7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90" h="752">
                  <a:moveTo>
                    <a:pt x="260" y="0"/>
                  </a:moveTo>
                  <a:lnTo>
                    <a:pt x="294" y="6"/>
                  </a:lnTo>
                  <a:lnTo>
                    <a:pt x="326" y="18"/>
                  </a:lnTo>
                  <a:lnTo>
                    <a:pt x="352" y="38"/>
                  </a:lnTo>
                  <a:lnTo>
                    <a:pt x="372" y="66"/>
                  </a:lnTo>
                  <a:lnTo>
                    <a:pt x="386" y="95"/>
                  </a:lnTo>
                  <a:lnTo>
                    <a:pt x="390" y="127"/>
                  </a:lnTo>
                  <a:lnTo>
                    <a:pt x="386" y="161"/>
                  </a:lnTo>
                  <a:lnTo>
                    <a:pt x="252" y="657"/>
                  </a:lnTo>
                  <a:lnTo>
                    <a:pt x="238" y="688"/>
                  </a:lnTo>
                  <a:lnTo>
                    <a:pt x="218" y="714"/>
                  </a:lnTo>
                  <a:lnTo>
                    <a:pt x="193" y="734"/>
                  </a:lnTo>
                  <a:lnTo>
                    <a:pt x="163" y="748"/>
                  </a:lnTo>
                  <a:lnTo>
                    <a:pt x="129" y="752"/>
                  </a:lnTo>
                  <a:lnTo>
                    <a:pt x="95" y="748"/>
                  </a:lnTo>
                  <a:lnTo>
                    <a:pt x="63" y="734"/>
                  </a:lnTo>
                  <a:lnTo>
                    <a:pt x="37" y="714"/>
                  </a:lnTo>
                  <a:lnTo>
                    <a:pt x="17" y="688"/>
                  </a:lnTo>
                  <a:lnTo>
                    <a:pt x="6" y="659"/>
                  </a:lnTo>
                  <a:lnTo>
                    <a:pt x="0" y="625"/>
                  </a:lnTo>
                  <a:lnTo>
                    <a:pt x="6" y="591"/>
                  </a:lnTo>
                  <a:lnTo>
                    <a:pt x="137" y="95"/>
                  </a:lnTo>
                  <a:lnTo>
                    <a:pt x="151" y="64"/>
                  </a:lnTo>
                  <a:lnTo>
                    <a:pt x="171" y="38"/>
                  </a:lnTo>
                  <a:lnTo>
                    <a:pt x="197" y="18"/>
                  </a:lnTo>
                  <a:lnTo>
                    <a:pt x="226" y="6"/>
                  </a:lnTo>
                  <a:lnTo>
                    <a:pt x="260"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52" name="Группа 77">
            <a:extLst>
              <a:ext uri="{FF2B5EF4-FFF2-40B4-BE49-F238E27FC236}">
                <a16:creationId xmlns:a16="http://schemas.microsoft.com/office/drawing/2014/main" id="{F7D71101-BB54-4ACA-9719-CBA450D9F361}"/>
              </a:ext>
            </a:extLst>
          </p:cNvPr>
          <p:cNvGrpSpPr/>
          <p:nvPr userDrawn="1"/>
        </p:nvGrpSpPr>
        <p:grpSpPr>
          <a:xfrm>
            <a:off x="4196985" y="1279771"/>
            <a:ext cx="353095" cy="352877"/>
            <a:chOff x="1460501" y="357188"/>
            <a:chExt cx="5207000" cy="5203825"/>
          </a:xfrm>
          <a:solidFill>
            <a:schemeClr val="accent1"/>
          </a:solidFill>
        </p:grpSpPr>
        <p:sp>
          <p:nvSpPr>
            <p:cNvPr id="53" name="Freeform 36">
              <a:extLst>
                <a:ext uri="{FF2B5EF4-FFF2-40B4-BE49-F238E27FC236}">
                  <a16:creationId xmlns:a16="http://schemas.microsoft.com/office/drawing/2014/main" id="{F904680F-83C7-4E16-A984-9058EFC3EB61}"/>
                </a:ext>
              </a:extLst>
            </p:cNvPr>
            <p:cNvSpPr/>
            <p:nvPr/>
          </p:nvSpPr>
          <p:spPr bwMode="auto">
            <a:xfrm>
              <a:off x="4275138" y="1681163"/>
              <a:ext cx="204788" cy="204788"/>
            </a:xfrm>
            <a:custGeom>
              <a:avLst/>
              <a:gdLst>
                <a:gd name="T0" fmla="*/ 128 w 258"/>
                <a:gd name="T1" fmla="*/ 0 h 258"/>
                <a:gd name="T2" fmla="*/ 162 w 258"/>
                <a:gd name="T3" fmla="*/ 6 h 258"/>
                <a:gd name="T4" fmla="*/ 192 w 258"/>
                <a:gd name="T5" fmla="*/ 18 h 258"/>
                <a:gd name="T6" fmla="*/ 220 w 258"/>
                <a:gd name="T7" fmla="*/ 38 h 258"/>
                <a:gd name="T8" fmla="*/ 240 w 258"/>
                <a:gd name="T9" fmla="*/ 66 h 258"/>
                <a:gd name="T10" fmla="*/ 252 w 258"/>
                <a:gd name="T11" fmla="*/ 96 h 258"/>
                <a:gd name="T12" fmla="*/ 258 w 258"/>
                <a:gd name="T13" fmla="*/ 130 h 258"/>
                <a:gd name="T14" fmla="*/ 252 w 258"/>
                <a:gd name="T15" fmla="*/ 162 h 258"/>
                <a:gd name="T16" fmla="*/ 240 w 258"/>
                <a:gd name="T17" fmla="*/ 192 h 258"/>
                <a:gd name="T18" fmla="*/ 220 w 258"/>
                <a:gd name="T19" fmla="*/ 220 h 258"/>
                <a:gd name="T20" fmla="*/ 192 w 258"/>
                <a:gd name="T21" fmla="*/ 242 h 258"/>
                <a:gd name="T22" fmla="*/ 162 w 258"/>
                <a:gd name="T23" fmla="*/ 254 h 258"/>
                <a:gd name="T24" fmla="*/ 128 w 258"/>
                <a:gd name="T25" fmla="*/ 258 h 258"/>
                <a:gd name="T26" fmla="*/ 96 w 258"/>
                <a:gd name="T27" fmla="*/ 254 h 258"/>
                <a:gd name="T28" fmla="*/ 66 w 258"/>
                <a:gd name="T29" fmla="*/ 242 h 258"/>
                <a:gd name="T30" fmla="*/ 38 w 258"/>
                <a:gd name="T31" fmla="*/ 220 h 258"/>
                <a:gd name="T32" fmla="*/ 18 w 258"/>
                <a:gd name="T33" fmla="*/ 192 h 258"/>
                <a:gd name="T34" fmla="*/ 4 w 258"/>
                <a:gd name="T35" fmla="*/ 162 h 258"/>
                <a:gd name="T36" fmla="*/ 0 w 258"/>
                <a:gd name="T37" fmla="*/ 130 h 258"/>
                <a:gd name="T38" fmla="*/ 4 w 258"/>
                <a:gd name="T39" fmla="*/ 96 h 258"/>
                <a:gd name="T40" fmla="*/ 18 w 258"/>
                <a:gd name="T41" fmla="*/ 66 h 258"/>
                <a:gd name="T42" fmla="*/ 38 w 258"/>
                <a:gd name="T43" fmla="*/ 38 h 258"/>
                <a:gd name="T44" fmla="*/ 66 w 258"/>
                <a:gd name="T45" fmla="*/ 18 h 258"/>
                <a:gd name="T46" fmla="*/ 96 w 258"/>
                <a:gd name="T47" fmla="*/ 6 h 258"/>
                <a:gd name="T48" fmla="*/ 128 w 258"/>
                <a:gd name="T49" fmla="*/ 0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58" h="258">
                  <a:moveTo>
                    <a:pt x="128" y="0"/>
                  </a:moveTo>
                  <a:lnTo>
                    <a:pt x="162" y="6"/>
                  </a:lnTo>
                  <a:lnTo>
                    <a:pt x="192" y="18"/>
                  </a:lnTo>
                  <a:lnTo>
                    <a:pt x="220" y="38"/>
                  </a:lnTo>
                  <a:lnTo>
                    <a:pt x="240" y="66"/>
                  </a:lnTo>
                  <a:lnTo>
                    <a:pt x="252" y="96"/>
                  </a:lnTo>
                  <a:lnTo>
                    <a:pt x="258" y="130"/>
                  </a:lnTo>
                  <a:lnTo>
                    <a:pt x="252" y="162"/>
                  </a:lnTo>
                  <a:lnTo>
                    <a:pt x="240" y="192"/>
                  </a:lnTo>
                  <a:lnTo>
                    <a:pt x="220" y="220"/>
                  </a:lnTo>
                  <a:lnTo>
                    <a:pt x="192" y="242"/>
                  </a:lnTo>
                  <a:lnTo>
                    <a:pt x="162" y="254"/>
                  </a:lnTo>
                  <a:lnTo>
                    <a:pt x="128" y="258"/>
                  </a:lnTo>
                  <a:lnTo>
                    <a:pt x="96" y="254"/>
                  </a:lnTo>
                  <a:lnTo>
                    <a:pt x="66" y="242"/>
                  </a:lnTo>
                  <a:lnTo>
                    <a:pt x="38" y="220"/>
                  </a:lnTo>
                  <a:lnTo>
                    <a:pt x="18" y="192"/>
                  </a:lnTo>
                  <a:lnTo>
                    <a:pt x="4" y="162"/>
                  </a:lnTo>
                  <a:lnTo>
                    <a:pt x="0" y="130"/>
                  </a:lnTo>
                  <a:lnTo>
                    <a:pt x="4" y="96"/>
                  </a:lnTo>
                  <a:lnTo>
                    <a:pt x="18" y="66"/>
                  </a:lnTo>
                  <a:lnTo>
                    <a:pt x="38" y="38"/>
                  </a:lnTo>
                  <a:lnTo>
                    <a:pt x="66" y="18"/>
                  </a:lnTo>
                  <a:lnTo>
                    <a:pt x="96" y="6"/>
                  </a:lnTo>
                  <a:lnTo>
                    <a:pt x="1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4" name="Freeform 37">
              <a:extLst>
                <a:ext uri="{FF2B5EF4-FFF2-40B4-BE49-F238E27FC236}">
                  <a16:creationId xmlns:a16="http://schemas.microsoft.com/office/drawing/2014/main" id="{7CDFFEFD-B500-4158-8562-5427DF395CD2}"/>
                </a:ext>
              </a:extLst>
            </p:cNvPr>
            <p:cNvSpPr/>
            <p:nvPr/>
          </p:nvSpPr>
          <p:spPr bwMode="auto">
            <a:xfrm>
              <a:off x="3565526" y="1981201"/>
              <a:ext cx="636588" cy="754063"/>
            </a:xfrm>
            <a:custGeom>
              <a:avLst/>
              <a:gdLst>
                <a:gd name="T0" fmla="*/ 664 w 802"/>
                <a:gd name="T1" fmla="*/ 0 h 951"/>
                <a:gd name="T2" fmla="*/ 696 w 802"/>
                <a:gd name="T3" fmla="*/ 2 h 951"/>
                <a:gd name="T4" fmla="*/ 728 w 802"/>
                <a:gd name="T5" fmla="*/ 12 h 951"/>
                <a:gd name="T6" fmla="*/ 758 w 802"/>
                <a:gd name="T7" fmla="*/ 30 h 951"/>
                <a:gd name="T8" fmla="*/ 780 w 802"/>
                <a:gd name="T9" fmla="*/ 56 h 951"/>
                <a:gd name="T10" fmla="*/ 794 w 802"/>
                <a:gd name="T11" fmla="*/ 86 h 951"/>
                <a:gd name="T12" fmla="*/ 802 w 802"/>
                <a:gd name="T13" fmla="*/ 118 h 951"/>
                <a:gd name="T14" fmla="*/ 800 w 802"/>
                <a:gd name="T15" fmla="*/ 152 h 951"/>
                <a:gd name="T16" fmla="*/ 790 w 802"/>
                <a:gd name="T17" fmla="*/ 182 h 951"/>
                <a:gd name="T18" fmla="*/ 770 w 802"/>
                <a:gd name="T19" fmla="*/ 211 h 951"/>
                <a:gd name="T20" fmla="*/ 740 w 802"/>
                <a:gd name="T21" fmla="*/ 247 h 951"/>
                <a:gd name="T22" fmla="*/ 702 w 802"/>
                <a:gd name="T23" fmla="*/ 291 h 951"/>
                <a:gd name="T24" fmla="*/ 662 w 802"/>
                <a:gd name="T25" fmla="*/ 341 h 951"/>
                <a:gd name="T26" fmla="*/ 616 w 802"/>
                <a:gd name="T27" fmla="*/ 395 h 951"/>
                <a:gd name="T28" fmla="*/ 568 w 802"/>
                <a:gd name="T29" fmla="*/ 455 h 951"/>
                <a:gd name="T30" fmla="*/ 518 w 802"/>
                <a:gd name="T31" fmla="*/ 516 h 951"/>
                <a:gd name="T32" fmla="*/ 466 w 802"/>
                <a:gd name="T33" fmla="*/ 580 h 951"/>
                <a:gd name="T34" fmla="*/ 417 w 802"/>
                <a:gd name="T35" fmla="*/ 644 h 951"/>
                <a:gd name="T36" fmla="*/ 367 w 802"/>
                <a:gd name="T37" fmla="*/ 710 h 951"/>
                <a:gd name="T38" fmla="*/ 319 w 802"/>
                <a:gd name="T39" fmla="*/ 774 h 951"/>
                <a:gd name="T40" fmla="*/ 275 w 802"/>
                <a:gd name="T41" fmla="*/ 835 h 951"/>
                <a:gd name="T42" fmla="*/ 235 w 802"/>
                <a:gd name="T43" fmla="*/ 893 h 951"/>
                <a:gd name="T44" fmla="*/ 213 w 802"/>
                <a:gd name="T45" fmla="*/ 919 h 951"/>
                <a:gd name="T46" fmla="*/ 185 w 802"/>
                <a:gd name="T47" fmla="*/ 939 h 951"/>
                <a:gd name="T48" fmla="*/ 155 w 802"/>
                <a:gd name="T49" fmla="*/ 949 h 951"/>
                <a:gd name="T50" fmla="*/ 121 w 802"/>
                <a:gd name="T51" fmla="*/ 951 h 951"/>
                <a:gd name="T52" fmla="*/ 89 w 802"/>
                <a:gd name="T53" fmla="*/ 947 h 951"/>
                <a:gd name="T54" fmla="*/ 58 w 802"/>
                <a:gd name="T55" fmla="*/ 931 h 951"/>
                <a:gd name="T56" fmla="*/ 32 w 802"/>
                <a:gd name="T57" fmla="*/ 909 h 951"/>
                <a:gd name="T58" fmla="*/ 14 w 802"/>
                <a:gd name="T59" fmla="*/ 881 h 951"/>
                <a:gd name="T60" fmla="*/ 4 w 802"/>
                <a:gd name="T61" fmla="*/ 849 h 951"/>
                <a:gd name="T62" fmla="*/ 0 w 802"/>
                <a:gd name="T63" fmla="*/ 817 h 951"/>
                <a:gd name="T64" fmla="*/ 6 w 802"/>
                <a:gd name="T65" fmla="*/ 786 h 951"/>
                <a:gd name="T66" fmla="*/ 22 w 802"/>
                <a:gd name="T67" fmla="*/ 754 h 951"/>
                <a:gd name="T68" fmla="*/ 70 w 802"/>
                <a:gd name="T69" fmla="*/ 682 h 951"/>
                <a:gd name="T70" fmla="*/ 123 w 802"/>
                <a:gd name="T71" fmla="*/ 606 h 951"/>
                <a:gd name="T72" fmla="*/ 181 w 802"/>
                <a:gd name="T73" fmla="*/ 530 h 951"/>
                <a:gd name="T74" fmla="*/ 241 w 802"/>
                <a:gd name="T75" fmla="*/ 451 h 951"/>
                <a:gd name="T76" fmla="*/ 303 w 802"/>
                <a:gd name="T77" fmla="*/ 375 h 951"/>
                <a:gd name="T78" fmla="*/ 363 w 802"/>
                <a:gd name="T79" fmla="*/ 299 h 951"/>
                <a:gd name="T80" fmla="*/ 423 w 802"/>
                <a:gd name="T81" fmla="*/ 227 h 951"/>
                <a:gd name="T82" fmla="*/ 478 w 802"/>
                <a:gd name="T83" fmla="*/ 160 h 951"/>
                <a:gd name="T84" fmla="*/ 530 w 802"/>
                <a:gd name="T85" fmla="*/ 98 h 951"/>
                <a:gd name="T86" fmla="*/ 576 w 802"/>
                <a:gd name="T87" fmla="*/ 44 h 951"/>
                <a:gd name="T88" fmla="*/ 602 w 802"/>
                <a:gd name="T89" fmla="*/ 22 h 951"/>
                <a:gd name="T90" fmla="*/ 632 w 802"/>
                <a:gd name="T91" fmla="*/ 6 h 951"/>
                <a:gd name="T92" fmla="*/ 664 w 802"/>
                <a:gd name="T93" fmla="*/ 0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02" h="951">
                  <a:moveTo>
                    <a:pt x="664" y="0"/>
                  </a:moveTo>
                  <a:lnTo>
                    <a:pt x="696" y="2"/>
                  </a:lnTo>
                  <a:lnTo>
                    <a:pt x="728" y="12"/>
                  </a:lnTo>
                  <a:lnTo>
                    <a:pt x="758" y="30"/>
                  </a:lnTo>
                  <a:lnTo>
                    <a:pt x="780" y="56"/>
                  </a:lnTo>
                  <a:lnTo>
                    <a:pt x="794" y="86"/>
                  </a:lnTo>
                  <a:lnTo>
                    <a:pt x="802" y="118"/>
                  </a:lnTo>
                  <a:lnTo>
                    <a:pt x="800" y="152"/>
                  </a:lnTo>
                  <a:lnTo>
                    <a:pt x="790" y="182"/>
                  </a:lnTo>
                  <a:lnTo>
                    <a:pt x="770" y="211"/>
                  </a:lnTo>
                  <a:lnTo>
                    <a:pt x="740" y="247"/>
                  </a:lnTo>
                  <a:lnTo>
                    <a:pt x="702" y="291"/>
                  </a:lnTo>
                  <a:lnTo>
                    <a:pt x="662" y="341"/>
                  </a:lnTo>
                  <a:lnTo>
                    <a:pt x="616" y="395"/>
                  </a:lnTo>
                  <a:lnTo>
                    <a:pt x="568" y="455"/>
                  </a:lnTo>
                  <a:lnTo>
                    <a:pt x="518" y="516"/>
                  </a:lnTo>
                  <a:lnTo>
                    <a:pt x="466" y="580"/>
                  </a:lnTo>
                  <a:lnTo>
                    <a:pt x="417" y="644"/>
                  </a:lnTo>
                  <a:lnTo>
                    <a:pt x="367" y="710"/>
                  </a:lnTo>
                  <a:lnTo>
                    <a:pt x="319" y="774"/>
                  </a:lnTo>
                  <a:lnTo>
                    <a:pt x="275" y="835"/>
                  </a:lnTo>
                  <a:lnTo>
                    <a:pt x="235" y="893"/>
                  </a:lnTo>
                  <a:lnTo>
                    <a:pt x="213" y="919"/>
                  </a:lnTo>
                  <a:lnTo>
                    <a:pt x="185" y="939"/>
                  </a:lnTo>
                  <a:lnTo>
                    <a:pt x="155" y="949"/>
                  </a:lnTo>
                  <a:lnTo>
                    <a:pt x="121" y="951"/>
                  </a:lnTo>
                  <a:lnTo>
                    <a:pt x="89" y="947"/>
                  </a:lnTo>
                  <a:lnTo>
                    <a:pt x="58" y="931"/>
                  </a:lnTo>
                  <a:lnTo>
                    <a:pt x="32" y="909"/>
                  </a:lnTo>
                  <a:lnTo>
                    <a:pt x="14" y="881"/>
                  </a:lnTo>
                  <a:lnTo>
                    <a:pt x="4" y="849"/>
                  </a:lnTo>
                  <a:lnTo>
                    <a:pt x="0" y="817"/>
                  </a:lnTo>
                  <a:lnTo>
                    <a:pt x="6" y="786"/>
                  </a:lnTo>
                  <a:lnTo>
                    <a:pt x="22" y="754"/>
                  </a:lnTo>
                  <a:lnTo>
                    <a:pt x="70" y="682"/>
                  </a:lnTo>
                  <a:lnTo>
                    <a:pt x="123" y="606"/>
                  </a:lnTo>
                  <a:lnTo>
                    <a:pt x="181" y="530"/>
                  </a:lnTo>
                  <a:lnTo>
                    <a:pt x="241" y="451"/>
                  </a:lnTo>
                  <a:lnTo>
                    <a:pt x="303" y="375"/>
                  </a:lnTo>
                  <a:lnTo>
                    <a:pt x="363" y="299"/>
                  </a:lnTo>
                  <a:lnTo>
                    <a:pt x="423" y="227"/>
                  </a:lnTo>
                  <a:lnTo>
                    <a:pt x="478" y="160"/>
                  </a:lnTo>
                  <a:lnTo>
                    <a:pt x="530" y="98"/>
                  </a:lnTo>
                  <a:lnTo>
                    <a:pt x="576" y="44"/>
                  </a:lnTo>
                  <a:lnTo>
                    <a:pt x="602" y="22"/>
                  </a:lnTo>
                  <a:lnTo>
                    <a:pt x="632" y="6"/>
                  </a:lnTo>
                  <a:lnTo>
                    <a:pt x="664"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5" name="Freeform 38">
              <a:extLst>
                <a:ext uri="{FF2B5EF4-FFF2-40B4-BE49-F238E27FC236}">
                  <a16:creationId xmlns:a16="http://schemas.microsoft.com/office/drawing/2014/main" id="{07C7EA7D-80B9-43E0-A6E6-E9B7B107DCFE}"/>
                </a:ext>
              </a:extLst>
            </p:cNvPr>
            <p:cNvSpPr>
              <a:spLocks noEditPoints="1"/>
            </p:cNvSpPr>
            <p:nvPr/>
          </p:nvSpPr>
          <p:spPr bwMode="auto">
            <a:xfrm>
              <a:off x="4732338" y="1276351"/>
              <a:ext cx="1016000" cy="1014413"/>
            </a:xfrm>
            <a:custGeom>
              <a:avLst/>
              <a:gdLst>
                <a:gd name="T0" fmla="*/ 580 w 1278"/>
                <a:gd name="T1" fmla="*/ 259 h 1278"/>
                <a:gd name="T2" fmla="*/ 466 w 1278"/>
                <a:gd name="T3" fmla="*/ 295 h 1278"/>
                <a:gd name="T4" fmla="*/ 367 w 1278"/>
                <a:gd name="T5" fmla="*/ 367 h 1278"/>
                <a:gd name="T6" fmla="*/ 295 w 1278"/>
                <a:gd name="T7" fmla="*/ 467 h 1278"/>
                <a:gd name="T8" fmla="*/ 259 w 1278"/>
                <a:gd name="T9" fmla="*/ 580 h 1278"/>
                <a:gd name="T10" fmla="*/ 259 w 1278"/>
                <a:gd name="T11" fmla="*/ 698 h 1278"/>
                <a:gd name="T12" fmla="*/ 295 w 1278"/>
                <a:gd name="T13" fmla="*/ 811 h 1278"/>
                <a:gd name="T14" fmla="*/ 367 w 1278"/>
                <a:gd name="T15" fmla="*/ 911 h 1278"/>
                <a:gd name="T16" fmla="*/ 466 w 1278"/>
                <a:gd name="T17" fmla="*/ 983 h 1278"/>
                <a:gd name="T18" fmla="*/ 580 w 1278"/>
                <a:gd name="T19" fmla="*/ 1019 h 1278"/>
                <a:gd name="T20" fmla="*/ 698 w 1278"/>
                <a:gd name="T21" fmla="*/ 1019 h 1278"/>
                <a:gd name="T22" fmla="*/ 811 w 1278"/>
                <a:gd name="T23" fmla="*/ 983 h 1278"/>
                <a:gd name="T24" fmla="*/ 911 w 1278"/>
                <a:gd name="T25" fmla="*/ 911 h 1278"/>
                <a:gd name="T26" fmla="*/ 951 w 1278"/>
                <a:gd name="T27" fmla="*/ 863 h 1278"/>
                <a:gd name="T28" fmla="*/ 1005 w 1278"/>
                <a:gd name="T29" fmla="*/ 756 h 1278"/>
                <a:gd name="T30" fmla="*/ 1023 w 1278"/>
                <a:gd name="T31" fmla="*/ 640 h 1278"/>
                <a:gd name="T32" fmla="*/ 1005 w 1278"/>
                <a:gd name="T33" fmla="*/ 522 h 1278"/>
                <a:gd name="T34" fmla="*/ 951 w 1278"/>
                <a:gd name="T35" fmla="*/ 415 h 1278"/>
                <a:gd name="T36" fmla="*/ 863 w 1278"/>
                <a:gd name="T37" fmla="*/ 327 h 1278"/>
                <a:gd name="T38" fmla="*/ 756 w 1278"/>
                <a:gd name="T39" fmla="*/ 273 h 1278"/>
                <a:gd name="T40" fmla="*/ 638 w 1278"/>
                <a:gd name="T41" fmla="*/ 255 h 1278"/>
                <a:gd name="T42" fmla="*/ 676 w 1278"/>
                <a:gd name="T43" fmla="*/ 0 h 1278"/>
                <a:gd name="T44" fmla="*/ 825 w 1278"/>
                <a:gd name="T45" fmla="*/ 26 h 1278"/>
                <a:gd name="T46" fmla="*/ 967 w 1278"/>
                <a:gd name="T47" fmla="*/ 90 h 1278"/>
                <a:gd name="T48" fmla="*/ 1091 w 1278"/>
                <a:gd name="T49" fmla="*/ 187 h 1278"/>
                <a:gd name="T50" fmla="*/ 1188 w 1278"/>
                <a:gd name="T51" fmla="*/ 311 h 1278"/>
                <a:gd name="T52" fmla="*/ 1252 w 1278"/>
                <a:gd name="T53" fmla="*/ 453 h 1278"/>
                <a:gd name="T54" fmla="*/ 1278 w 1278"/>
                <a:gd name="T55" fmla="*/ 602 h 1278"/>
                <a:gd name="T56" fmla="*/ 1270 w 1278"/>
                <a:gd name="T57" fmla="*/ 752 h 1278"/>
                <a:gd name="T58" fmla="*/ 1224 w 1278"/>
                <a:gd name="T59" fmla="*/ 897 h 1278"/>
                <a:gd name="T60" fmla="*/ 1145 w 1278"/>
                <a:gd name="T61" fmla="*/ 1031 h 1278"/>
                <a:gd name="T62" fmla="*/ 1031 w 1278"/>
                <a:gd name="T63" fmla="*/ 1144 h 1278"/>
                <a:gd name="T64" fmla="*/ 897 w 1278"/>
                <a:gd name="T65" fmla="*/ 1226 h 1278"/>
                <a:gd name="T66" fmla="*/ 752 w 1278"/>
                <a:gd name="T67" fmla="*/ 1270 h 1278"/>
                <a:gd name="T68" fmla="*/ 600 w 1278"/>
                <a:gd name="T69" fmla="*/ 1278 h 1278"/>
                <a:gd name="T70" fmla="*/ 452 w 1278"/>
                <a:gd name="T71" fmla="*/ 1252 h 1278"/>
                <a:gd name="T72" fmla="*/ 311 w 1278"/>
                <a:gd name="T73" fmla="*/ 1190 h 1278"/>
                <a:gd name="T74" fmla="*/ 185 w 1278"/>
                <a:gd name="T75" fmla="*/ 1092 h 1278"/>
                <a:gd name="T76" fmla="*/ 87 w 1278"/>
                <a:gd name="T77" fmla="*/ 967 h 1278"/>
                <a:gd name="T78" fmla="*/ 26 w 1278"/>
                <a:gd name="T79" fmla="*/ 825 h 1278"/>
                <a:gd name="T80" fmla="*/ 0 w 1278"/>
                <a:gd name="T81" fmla="*/ 678 h 1278"/>
                <a:gd name="T82" fmla="*/ 8 w 1278"/>
                <a:gd name="T83" fmla="*/ 526 h 1278"/>
                <a:gd name="T84" fmla="*/ 52 w 1278"/>
                <a:gd name="T85" fmla="*/ 381 h 1278"/>
                <a:gd name="T86" fmla="*/ 133 w 1278"/>
                <a:gd name="T87" fmla="*/ 247 h 1278"/>
                <a:gd name="T88" fmla="*/ 247 w 1278"/>
                <a:gd name="T89" fmla="*/ 134 h 1278"/>
                <a:gd name="T90" fmla="*/ 381 w 1278"/>
                <a:gd name="T91" fmla="*/ 54 h 1278"/>
                <a:gd name="T92" fmla="*/ 526 w 1278"/>
                <a:gd name="T93" fmla="*/ 8 h 1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78" h="1278">
                  <a:moveTo>
                    <a:pt x="638" y="255"/>
                  </a:moveTo>
                  <a:lnTo>
                    <a:pt x="580" y="259"/>
                  </a:lnTo>
                  <a:lnTo>
                    <a:pt x="522" y="273"/>
                  </a:lnTo>
                  <a:lnTo>
                    <a:pt x="466" y="295"/>
                  </a:lnTo>
                  <a:lnTo>
                    <a:pt x="415" y="327"/>
                  </a:lnTo>
                  <a:lnTo>
                    <a:pt x="367" y="367"/>
                  </a:lnTo>
                  <a:lnTo>
                    <a:pt x="327" y="415"/>
                  </a:lnTo>
                  <a:lnTo>
                    <a:pt x="295" y="467"/>
                  </a:lnTo>
                  <a:lnTo>
                    <a:pt x="273" y="522"/>
                  </a:lnTo>
                  <a:lnTo>
                    <a:pt x="259" y="580"/>
                  </a:lnTo>
                  <a:lnTo>
                    <a:pt x="255" y="640"/>
                  </a:lnTo>
                  <a:lnTo>
                    <a:pt x="259" y="698"/>
                  </a:lnTo>
                  <a:lnTo>
                    <a:pt x="273" y="756"/>
                  </a:lnTo>
                  <a:lnTo>
                    <a:pt x="295" y="811"/>
                  </a:lnTo>
                  <a:lnTo>
                    <a:pt x="327" y="863"/>
                  </a:lnTo>
                  <a:lnTo>
                    <a:pt x="367" y="911"/>
                  </a:lnTo>
                  <a:lnTo>
                    <a:pt x="415" y="951"/>
                  </a:lnTo>
                  <a:lnTo>
                    <a:pt x="466" y="983"/>
                  </a:lnTo>
                  <a:lnTo>
                    <a:pt x="522" y="1005"/>
                  </a:lnTo>
                  <a:lnTo>
                    <a:pt x="580" y="1019"/>
                  </a:lnTo>
                  <a:lnTo>
                    <a:pt x="638" y="1023"/>
                  </a:lnTo>
                  <a:lnTo>
                    <a:pt x="698" y="1019"/>
                  </a:lnTo>
                  <a:lnTo>
                    <a:pt x="756" y="1005"/>
                  </a:lnTo>
                  <a:lnTo>
                    <a:pt x="811" y="983"/>
                  </a:lnTo>
                  <a:lnTo>
                    <a:pt x="863" y="951"/>
                  </a:lnTo>
                  <a:lnTo>
                    <a:pt x="911" y="911"/>
                  </a:lnTo>
                  <a:lnTo>
                    <a:pt x="911" y="911"/>
                  </a:lnTo>
                  <a:lnTo>
                    <a:pt x="951" y="863"/>
                  </a:lnTo>
                  <a:lnTo>
                    <a:pt x="983" y="811"/>
                  </a:lnTo>
                  <a:lnTo>
                    <a:pt x="1005" y="756"/>
                  </a:lnTo>
                  <a:lnTo>
                    <a:pt x="1019" y="698"/>
                  </a:lnTo>
                  <a:lnTo>
                    <a:pt x="1023" y="640"/>
                  </a:lnTo>
                  <a:lnTo>
                    <a:pt x="1019" y="580"/>
                  </a:lnTo>
                  <a:lnTo>
                    <a:pt x="1005" y="522"/>
                  </a:lnTo>
                  <a:lnTo>
                    <a:pt x="983" y="467"/>
                  </a:lnTo>
                  <a:lnTo>
                    <a:pt x="951" y="415"/>
                  </a:lnTo>
                  <a:lnTo>
                    <a:pt x="911" y="367"/>
                  </a:lnTo>
                  <a:lnTo>
                    <a:pt x="863" y="327"/>
                  </a:lnTo>
                  <a:lnTo>
                    <a:pt x="811" y="295"/>
                  </a:lnTo>
                  <a:lnTo>
                    <a:pt x="756" y="273"/>
                  </a:lnTo>
                  <a:lnTo>
                    <a:pt x="698" y="259"/>
                  </a:lnTo>
                  <a:lnTo>
                    <a:pt x="638" y="255"/>
                  </a:lnTo>
                  <a:close/>
                  <a:moveTo>
                    <a:pt x="600" y="0"/>
                  </a:moveTo>
                  <a:lnTo>
                    <a:pt x="676" y="0"/>
                  </a:lnTo>
                  <a:lnTo>
                    <a:pt x="752" y="10"/>
                  </a:lnTo>
                  <a:lnTo>
                    <a:pt x="825" y="26"/>
                  </a:lnTo>
                  <a:lnTo>
                    <a:pt x="897" y="54"/>
                  </a:lnTo>
                  <a:lnTo>
                    <a:pt x="967" y="90"/>
                  </a:lnTo>
                  <a:lnTo>
                    <a:pt x="1031" y="134"/>
                  </a:lnTo>
                  <a:lnTo>
                    <a:pt x="1091" y="187"/>
                  </a:lnTo>
                  <a:lnTo>
                    <a:pt x="1145" y="247"/>
                  </a:lnTo>
                  <a:lnTo>
                    <a:pt x="1188" y="311"/>
                  </a:lnTo>
                  <a:lnTo>
                    <a:pt x="1224" y="381"/>
                  </a:lnTo>
                  <a:lnTo>
                    <a:pt x="1252" y="453"/>
                  </a:lnTo>
                  <a:lnTo>
                    <a:pt x="1270" y="526"/>
                  </a:lnTo>
                  <a:lnTo>
                    <a:pt x="1278" y="602"/>
                  </a:lnTo>
                  <a:lnTo>
                    <a:pt x="1278" y="678"/>
                  </a:lnTo>
                  <a:lnTo>
                    <a:pt x="1270" y="752"/>
                  </a:lnTo>
                  <a:lnTo>
                    <a:pt x="1252" y="825"/>
                  </a:lnTo>
                  <a:lnTo>
                    <a:pt x="1224" y="897"/>
                  </a:lnTo>
                  <a:lnTo>
                    <a:pt x="1188" y="967"/>
                  </a:lnTo>
                  <a:lnTo>
                    <a:pt x="1145" y="1031"/>
                  </a:lnTo>
                  <a:lnTo>
                    <a:pt x="1091" y="1092"/>
                  </a:lnTo>
                  <a:lnTo>
                    <a:pt x="1031" y="1144"/>
                  </a:lnTo>
                  <a:lnTo>
                    <a:pt x="967" y="1190"/>
                  </a:lnTo>
                  <a:lnTo>
                    <a:pt x="897" y="1226"/>
                  </a:lnTo>
                  <a:lnTo>
                    <a:pt x="825" y="1252"/>
                  </a:lnTo>
                  <a:lnTo>
                    <a:pt x="752" y="1270"/>
                  </a:lnTo>
                  <a:lnTo>
                    <a:pt x="676" y="1278"/>
                  </a:lnTo>
                  <a:lnTo>
                    <a:pt x="600" y="1278"/>
                  </a:lnTo>
                  <a:lnTo>
                    <a:pt x="526" y="1270"/>
                  </a:lnTo>
                  <a:lnTo>
                    <a:pt x="452" y="1252"/>
                  </a:lnTo>
                  <a:lnTo>
                    <a:pt x="381" y="1226"/>
                  </a:lnTo>
                  <a:lnTo>
                    <a:pt x="311" y="1190"/>
                  </a:lnTo>
                  <a:lnTo>
                    <a:pt x="247" y="1144"/>
                  </a:lnTo>
                  <a:lnTo>
                    <a:pt x="185" y="1092"/>
                  </a:lnTo>
                  <a:lnTo>
                    <a:pt x="133" y="1031"/>
                  </a:lnTo>
                  <a:lnTo>
                    <a:pt x="87" y="967"/>
                  </a:lnTo>
                  <a:lnTo>
                    <a:pt x="52" y="897"/>
                  </a:lnTo>
                  <a:lnTo>
                    <a:pt x="26" y="825"/>
                  </a:lnTo>
                  <a:lnTo>
                    <a:pt x="8" y="752"/>
                  </a:lnTo>
                  <a:lnTo>
                    <a:pt x="0" y="678"/>
                  </a:lnTo>
                  <a:lnTo>
                    <a:pt x="0" y="602"/>
                  </a:lnTo>
                  <a:lnTo>
                    <a:pt x="8" y="526"/>
                  </a:lnTo>
                  <a:lnTo>
                    <a:pt x="26" y="453"/>
                  </a:lnTo>
                  <a:lnTo>
                    <a:pt x="52" y="381"/>
                  </a:lnTo>
                  <a:lnTo>
                    <a:pt x="87" y="311"/>
                  </a:lnTo>
                  <a:lnTo>
                    <a:pt x="133" y="247"/>
                  </a:lnTo>
                  <a:lnTo>
                    <a:pt x="185" y="187"/>
                  </a:lnTo>
                  <a:lnTo>
                    <a:pt x="247" y="134"/>
                  </a:lnTo>
                  <a:lnTo>
                    <a:pt x="311" y="90"/>
                  </a:lnTo>
                  <a:lnTo>
                    <a:pt x="381" y="54"/>
                  </a:lnTo>
                  <a:lnTo>
                    <a:pt x="452" y="26"/>
                  </a:lnTo>
                  <a:lnTo>
                    <a:pt x="526" y="8"/>
                  </a:lnTo>
                  <a:lnTo>
                    <a:pt x="600"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6" name="Freeform 39">
              <a:extLst>
                <a:ext uri="{FF2B5EF4-FFF2-40B4-BE49-F238E27FC236}">
                  <a16:creationId xmlns:a16="http://schemas.microsoft.com/office/drawing/2014/main" id="{80D9C880-8182-4E88-AA06-58EAB91914D2}"/>
                </a:ext>
              </a:extLst>
            </p:cNvPr>
            <p:cNvSpPr/>
            <p:nvPr/>
          </p:nvSpPr>
          <p:spPr bwMode="auto">
            <a:xfrm>
              <a:off x="1460501" y="4722813"/>
              <a:ext cx="839788" cy="838200"/>
            </a:xfrm>
            <a:custGeom>
              <a:avLst/>
              <a:gdLst>
                <a:gd name="T0" fmla="*/ 929 w 1057"/>
                <a:gd name="T1" fmla="*/ 0 h 1056"/>
                <a:gd name="T2" fmla="*/ 961 w 1057"/>
                <a:gd name="T3" fmla="*/ 4 h 1056"/>
                <a:gd name="T4" fmla="*/ 993 w 1057"/>
                <a:gd name="T5" fmla="*/ 16 h 1056"/>
                <a:gd name="T6" fmla="*/ 1019 w 1057"/>
                <a:gd name="T7" fmla="*/ 37 h 1056"/>
                <a:gd name="T8" fmla="*/ 1041 w 1057"/>
                <a:gd name="T9" fmla="*/ 63 h 1056"/>
                <a:gd name="T10" fmla="*/ 1053 w 1057"/>
                <a:gd name="T11" fmla="*/ 95 h 1056"/>
                <a:gd name="T12" fmla="*/ 1057 w 1057"/>
                <a:gd name="T13" fmla="*/ 127 h 1056"/>
                <a:gd name="T14" fmla="*/ 1053 w 1057"/>
                <a:gd name="T15" fmla="*/ 159 h 1056"/>
                <a:gd name="T16" fmla="*/ 1041 w 1057"/>
                <a:gd name="T17" fmla="*/ 191 h 1056"/>
                <a:gd name="T18" fmla="*/ 1019 w 1057"/>
                <a:gd name="T19" fmla="*/ 217 h 1056"/>
                <a:gd name="T20" fmla="*/ 219 w 1057"/>
                <a:gd name="T21" fmla="*/ 1018 h 1056"/>
                <a:gd name="T22" fmla="*/ 191 w 1057"/>
                <a:gd name="T23" fmla="*/ 1038 h 1056"/>
                <a:gd name="T24" fmla="*/ 162 w 1057"/>
                <a:gd name="T25" fmla="*/ 1052 h 1056"/>
                <a:gd name="T26" fmla="*/ 130 w 1057"/>
                <a:gd name="T27" fmla="*/ 1056 h 1056"/>
                <a:gd name="T28" fmla="*/ 96 w 1057"/>
                <a:gd name="T29" fmla="*/ 1052 h 1056"/>
                <a:gd name="T30" fmla="*/ 66 w 1057"/>
                <a:gd name="T31" fmla="*/ 1038 h 1056"/>
                <a:gd name="T32" fmla="*/ 38 w 1057"/>
                <a:gd name="T33" fmla="*/ 1018 h 1056"/>
                <a:gd name="T34" fmla="*/ 18 w 1057"/>
                <a:gd name="T35" fmla="*/ 990 h 1056"/>
                <a:gd name="T36" fmla="*/ 4 w 1057"/>
                <a:gd name="T37" fmla="*/ 960 h 1056"/>
                <a:gd name="T38" fmla="*/ 0 w 1057"/>
                <a:gd name="T39" fmla="*/ 926 h 1056"/>
                <a:gd name="T40" fmla="*/ 4 w 1057"/>
                <a:gd name="T41" fmla="*/ 895 h 1056"/>
                <a:gd name="T42" fmla="*/ 18 w 1057"/>
                <a:gd name="T43" fmla="*/ 865 h 1056"/>
                <a:gd name="T44" fmla="*/ 38 w 1057"/>
                <a:gd name="T45" fmla="*/ 837 h 1056"/>
                <a:gd name="T46" fmla="*/ 840 w 1057"/>
                <a:gd name="T47" fmla="*/ 37 h 1056"/>
                <a:gd name="T48" fmla="*/ 866 w 1057"/>
                <a:gd name="T49" fmla="*/ 16 h 1056"/>
                <a:gd name="T50" fmla="*/ 898 w 1057"/>
                <a:gd name="T51" fmla="*/ 4 h 1056"/>
                <a:gd name="T52" fmla="*/ 929 w 1057"/>
                <a:gd name="T53" fmla="*/ 0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57" h="1056">
                  <a:moveTo>
                    <a:pt x="929" y="0"/>
                  </a:moveTo>
                  <a:lnTo>
                    <a:pt x="961" y="4"/>
                  </a:lnTo>
                  <a:lnTo>
                    <a:pt x="993" y="16"/>
                  </a:lnTo>
                  <a:lnTo>
                    <a:pt x="1019" y="37"/>
                  </a:lnTo>
                  <a:lnTo>
                    <a:pt x="1041" y="63"/>
                  </a:lnTo>
                  <a:lnTo>
                    <a:pt x="1053" y="95"/>
                  </a:lnTo>
                  <a:lnTo>
                    <a:pt x="1057" y="127"/>
                  </a:lnTo>
                  <a:lnTo>
                    <a:pt x="1053" y="159"/>
                  </a:lnTo>
                  <a:lnTo>
                    <a:pt x="1041" y="191"/>
                  </a:lnTo>
                  <a:lnTo>
                    <a:pt x="1019" y="217"/>
                  </a:lnTo>
                  <a:lnTo>
                    <a:pt x="219" y="1018"/>
                  </a:lnTo>
                  <a:lnTo>
                    <a:pt x="191" y="1038"/>
                  </a:lnTo>
                  <a:lnTo>
                    <a:pt x="162" y="1052"/>
                  </a:lnTo>
                  <a:lnTo>
                    <a:pt x="130" y="1056"/>
                  </a:lnTo>
                  <a:lnTo>
                    <a:pt x="96" y="1052"/>
                  </a:lnTo>
                  <a:lnTo>
                    <a:pt x="66" y="1038"/>
                  </a:lnTo>
                  <a:lnTo>
                    <a:pt x="38" y="1018"/>
                  </a:lnTo>
                  <a:lnTo>
                    <a:pt x="18" y="990"/>
                  </a:lnTo>
                  <a:lnTo>
                    <a:pt x="4" y="960"/>
                  </a:lnTo>
                  <a:lnTo>
                    <a:pt x="0" y="926"/>
                  </a:lnTo>
                  <a:lnTo>
                    <a:pt x="4" y="895"/>
                  </a:lnTo>
                  <a:lnTo>
                    <a:pt x="18" y="865"/>
                  </a:lnTo>
                  <a:lnTo>
                    <a:pt x="38" y="837"/>
                  </a:lnTo>
                  <a:lnTo>
                    <a:pt x="840" y="37"/>
                  </a:lnTo>
                  <a:lnTo>
                    <a:pt x="866" y="16"/>
                  </a:lnTo>
                  <a:lnTo>
                    <a:pt x="898" y="4"/>
                  </a:lnTo>
                  <a:lnTo>
                    <a:pt x="92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7" name="Freeform 40">
              <a:extLst>
                <a:ext uri="{FF2B5EF4-FFF2-40B4-BE49-F238E27FC236}">
                  <a16:creationId xmlns:a16="http://schemas.microsoft.com/office/drawing/2014/main" id="{D9D1E194-2A6F-4AFB-BC6D-C5DDCCCF1CD7}"/>
                </a:ext>
              </a:extLst>
            </p:cNvPr>
            <p:cNvSpPr/>
            <p:nvPr/>
          </p:nvSpPr>
          <p:spPr bwMode="auto">
            <a:xfrm>
              <a:off x="2478088" y="4722813"/>
              <a:ext cx="839788" cy="838200"/>
            </a:xfrm>
            <a:custGeom>
              <a:avLst/>
              <a:gdLst>
                <a:gd name="T0" fmla="*/ 928 w 1058"/>
                <a:gd name="T1" fmla="*/ 0 h 1056"/>
                <a:gd name="T2" fmla="*/ 962 w 1058"/>
                <a:gd name="T3" fmla="*/ 4 h 1056"/>
                <a:gd name="T4" fmla="*/ 992 w 1058"/>
                <a:gd name="T5" fmla="*/ 16 h 1056"/>
                <a:gd name="T6" fmla="*/ 1020 w 1058"/>
                <a:gd name="T7" fmla="*/ 37 h 1056"/>
                <a:gd name="T8" fmla="*/ 1040 w 1058"/>
                <a:gd name="T9" fmla="*/ 63 h 1056"/>
                <a:gd name="T10" fmla="*/ 1052 w 1058"/>
                <a:gd name="T11" fmla="*/ 95 h 1056"/>
                <a:gd name="T12" fmla="*/ 1058 w 1058"/>
                <a:gd name="T13" fmla="*/ 127 h 1056"/>
                <a:gd name="T14" fmla="*/ 1052 w 1058"/>
                <a:gd name="T15" fmla="*/ 159 h 1056"/>
                <a:gd name="T16" fmla="*/ 1040 w 1058"/>
                <a:gd name="T17" fmla="*/ 191 h 1056"/>
                <a:gd name="T18" fmla="*/ 1020 w 1058"/>
                <a:gd name="T19" fmla="*/ 217 h 1056"/>
                <a:gd name="T20" fmla="*/ 218 w 1058"/>
                <a:gd name="T21" fmla="*/ 1018 h 1056"/>
                <a:gd name="T22" fmla="*/ 192 w 1058"/>
                <a:gd name="T23" fmla="*/ 1038 h 1056"/>
                <a:gd name="T24" fmla="*/ 160 w 1058"/>
                <a:gd name="T25" fmla="*/ 1052 h 1056"/>
                <a:gd name="T26" fmla="*/ 128 w 1058"/>
                <a:gd name="T27" fmla="*/ 1056 h 1056"/>
                <a:gd name="T28" fmla="*/ 96 w 1058"/>
                <a:gd name="T29" fmla="*/ 1052 h 1056"/>
                <a:gd name="T30" fmla="*/ 64 w 1058"/>
                <a:gd name="T31" fmla="*/ 1038 h 1056"/>
                <a:gd name="T32" fmla="*/ 36 w 1058"/>
                <a:gd name="T33" fmla="*/ 1018 h 1056"/>
                <a:gd name="T34" fmla="*/ 16 w 1058"/>
                <a:gd name="T35" fmla="*/ 990 h 1056"/>
                <a:gd name="T36" fmla="*/ 4 w 1058"/>
                <a:gd name="T37" fmla="*/ 960 h 1056"/>
                <a:gd name="T38" fmla="*/ 0 w 1058"/>
                <a:gd name="T39" fmla="*/ 926 h 1056"/>
                <a:gd name="T40" fmla="*/ 4 w 1058"/>
                <a:gd name="T41" fmla="*/ 895 h 1056"/>
                <a:gd name="T42" fmla="*/ 16 w 1058"/>
                <a:gd name="T43" fmla="*/ 865 h 1056"/>
                <a:gd name="T44" fmla="*/ 36 w 1058"/>
                <a:gd name="T45" fmla="*/ 837 h 1056"/>
                <a:gd name="T46" fmla="*/ 838 w 1058"/>
                <a:gd name="T47" fmla="*/ 37 h 1056"/>
                <a:gd name="T48" fmla="*/ 866 w 1058"/>
                <a:gd name="T49" fmla="*/ 16 h 1056"/>
                <a:gd name="T50" fmla="*/ 896 w 1058"/>
                <a:gd name="T51" fmla="*/ 4 h 1056"/>
                <a:gd name="T52" fmla="*/ 928 w 1058"/>
                <a:gd name="T53" fmla="*/ 0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58" h="1056">
                  <a:moveTo>
                    <a:pt x="928" y="0"/>
                  </a:moveTo>
                  <a:lnTo>
                    <a:pt x="962" y="4"/>
                  </a:lnTo>
                  <a:lnTo>
                    <a:pt x="992" y="16"/>
                  </a:lnTo>
                  <a:lnTo>
                    <a:pt x="1020" y="37"/>
                  </a:lnTo>
                  <a:lnTo>
                    <a:pt x="1040" y="63"/>
                  </a:lnTo>
                  <a:lnTo>
                    <a:pt x="1052" y="95"/>
                  </a:lnTo>
                  <a:lnTo>
                    <a:pt x="1058" y="127"/>
                  </a:lnTo>
                  <a:lnTo>
                    <a:pt x="1052" y="159"/>
                  </a:lnTo>
                  <a:lnTo>
                    <a:pt x="1040" y="191"/>
                  </a:lnTo>
                  <a:lnTo>
                    <a:pt x="1020" y="217"/>
                  </a:lnTo>
                  <a:lnTo>
                    <a:pt x="218" y="1018"/>
                  </a:lnTo>
                  <a:lnTo>
                    <a:pt x="192" y="1038"/>
                  </a:lnTo>
                  <a:lnTo>
                    <a:pt x="160" y="1052"/>
                  </a:lnTo>
                  <a:lnTo>
                    <a:pt x="128" y="1056"/>
                  </a:lnTo>
                  <a:lnTo>
                    <a:pt x="96" y="1052"/>
                  </a:lnTo>
                  <a:lnTo>
                    <a:pt x="64" y="1038"/>
                  </a:lnTo>
                  <a:lnTo>
                    <a:pt x="36" y="1018"/>
                  </a:lnTo>
                  <a:lnTo>
                    <a:pt x="16" y="990"/>
                  </a:lnTo>
                  <a:lnTo>
                    <a:pt x="4" y="960"/>
                  </a:lnTo>
                  <a:lnTo>
                    <a:pt x="0" y="926"/>
                  </a:lnTo>
                  <a:lnTo>
                    <a:pt x="4" y="895"/>
                  </a:lnTo>
                  <a:lnTo>
                    <a:pt x="16" y="865"/>
                  </a:lnTo>
                  <a:lnTo>
                    <a:pt x="36" y="837"/>
                  </a:lnTo>
                  <a:lnTo>
                    <a:pt x="838" y="37"/>
                  </a:lnTo>
                  <a:lnTo>
                    <a:pt x="866" y="16"/>
                  </a:lnTo>
                  <a:lnTo>
                    <a:pt x="896" y="4"/>
                  </a:lnTo>
                  <a:lnTo>
                    <a:pt x="92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8" name="Freeform 41">
              <a:extLst>
                <a:ext uri="{FF2B5EF4-FFF2-40B4-BE49-F238E27FC236}">
                  <a16:creationId xmlns:a16="http://schemas.microsoft.com/office/drawing/2014/main" id="{B51E0445-BC68-4BB2-AC0F-21D6A0C7E2E5}"/>
                </a:ext>
              </a:extLst>
            </p:cNvPr>
            <p:cNvSpPr/>
            <p:nvPr/>
          </p:nvSpPr>
          <p:spPr bwMode="auto">
            <a:xfrm>
              <a:off x="1460501" y="3705226"/>
              <a:ext cx="839788" cy="838200"/>
            </a:xfrm>
            <a:custGeom>
              <a:avLst/>
              <a:gdLst>
                <a:gd name="T0" fmla="*/ 929 w 1057"/>
                <a:gd name="T1" fmla="*/ 0 h 1056"/>
                <a:gd name="T2" fmla="*/ 961 w 1057"/>
                <a:gd name="T3" fmla="*/ 6 h 1056"/>
                <a:gd name="T4" fmla="*/ 993 w 1057"/>
                <a:gd name="T5" fmla="*/ 18 h 1056"/>
                <a:gd name="T6" fmla="*/ 1019 w 1057"/>
                <a:gd name="T7" fmla="*/ 38 h 1056"/>
                <a:gd name="T8" fmla="*/ 1041 w 1057"/>
                <a:gd name="T9" fmla="*/ 66 h 1056"/>
                <a:gd name="T10" fmla="*/ 1053 w 1057"/>
                <a:gd name="T11" fmla="*/ 96 h 1056"/>
                <a:gd name="T12" fmla="*/ 1057 w 1057"/>
                <a:gd name="T13" fmla="*/ 129 h 1056"/>
                <a:gd name="T14" fmla="*/ 1053 w 1057"/>
                <a:gd name="T15" fmla="*/ 161 h 1056"/>
                <a:gd name="T16" fmla="*/ 1041 w 1057"/>
                <a:gd name="T17" fmla="*/ 191 h 1056"/>
                <a:gd name="T18" fmla="*/ 1019 w 1057"/>
                <a:gd name="T19" fmla="*/ 219 h 1056"/>
                <a:gd name="T20" fmla="*/ 219 w 1057"/>
                <a:gd name="T21" fmla="*/ 1020 h 1056"/>
                <a:gd name="T22" fmla="*/ 191 w 1057"/>
                <a:gd name="T23" fmla="*/ 1040 h 1056"/>
                <a:gd name="T24" fmla="*/ 162 w 1057"/>
                <a:gd name="T25" fmla="*/ 1052 h 1056"/>
                <a:gd name="T26" fmla="*/ 130 w 1057"/>
                <a:gd name="T27" fmla="*/ 1056 h 1056"/>
                <a:gd name="T28" fmla="*/ 96 w 1057"/>
                <a:gd name="T29" fmla="*/ 1052 h 1056"/>
                <a:gd name="T30" fmla="*/ 66 w 1057"/>
                <a:gd name="T31" fmla="*/ 1040 h 1056"/>
                <a:gd name="T32" fmla="*/ 38 w 1057"/>
                <a:gd name="T33" fmla="*/ 1020 h 1056"/>
                <a:gd name="T34" fmla="*/ 18 w 1057"/>
                <a:gd name="T35" fmla="*/ 993 h 1056"/>
                <a:gd name="T36" fmla="*/ 4 w 1057"/>
                <a:gd name="T37" fmla="*/ 961 h 1056"/>
                <a:gd name="T38" fmla="*/ 0 w 1057"/>
                <a:gd name="T39" fmla="*/ 929 h 1056"/>
                <a:gd name="T40" fmla="*/ 4 w 1057"/>
                <a:gd name="T41" fmla="*/ 897 h 1056"/>
                <a:gd name="T42" fmla="*/ 18 w 1057"/>
                <a:gd name="T43" fmla="*/ 865 h 1056"/>
                <a:gd name="T44" fmla="*/ 38 w 1057"/>
                <a:gd name="T45" fmla="*/ 839 h 1056"/>
                <a:gd name="T46" fmla="*/ 840 w 1057"/>
                <a:gd name="T47" fmla="*/ 38 h 1056"/>
                <a:gd name="T48" fmla="*/ 866 w 1057"/>
                <a:gd name="T49" fmla="*/ 18 h 1056"/>
                <a:gd name="T50" fmla="*/ 898 w 1057"/>
                <a:gd name="T51" fmla="*/ 6 h 1056"/>
                <a:gd name="T52" fmla="*/ 929 w 1057"/>
                <a:gd name="T53" fmla="*/ 0 h 1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57" h="1056">
                  <a:moveTo>
                    <a:pt x="929" y="0"/>
                  </a:moveTo>
                  <a:lnTo>
                    <a:pt x="961" y="6"/>
                  </a:lnTo>
                  <a:lnTo>
                    <a:pt x="993" y="18"/>
                  </a:lnTo>
                  <a:lnTo>
                    <a:pt x="1019" y="38"/>
                  </a:lnTo>
                  <a:lnTo>
                    <a:pt x="1041" y="66"/>
                  </a:lnTo>
                  <a:lnTo>
                    <a:pt x="1053" y="96"/>
                  </a:lnTo>
                  <a:lnTo>
                    <a:pt x="1057" y="129"/>
                  </a:lnTo>
                  <a:lnTo>
                    <a:pt x="1053" y="161"/>
                  </a:lnTo>
                  <a:lnTo>
                    <a:pt x="1041" y="191"/>
                  </a:lnTo>
                  <a:lnTo>
                    <a:pt x="1019" y="219"/>
                  </a:lnTo>
                  <a:lnTo>
                    <a:pt x="219" y="1020"/>
                  </a:lnTo>
                  <a:lnTo>
                    <a:pt x="191" y="1040"/>
                  </a:lnTo>
                  <a:lnTo>
                    <a:pt x="162" y="1052"/>
                  </a:lnTo>
                  <a:lnTo>
                    <a:pt x="130" y="1056"/>
                  </a:lnTo>
                  <a:lnTo>
                    <a:pt x="96" y="1052"/>
                  </a:lnTo>
                  <a:lnTo>
                    <a:pt x="66" y="1040"/>
                  </a:lnTo>
                  <a:lnTo>
                    <a:pt x="38" y="1020"/>
                  </a:lnTo>
                  <a:lnTo>
                    <a:pt x="18" y="993"/>
                  </a:lnTo>
                  <a:lnTo>
                    <a:pt x="4" y="961"/>
                  </a:lnTo>
                  <a:lnTo>
                    <a:pt x="0" y="929"/>
                  </a:lnTo>
                  <a:lnTo>
                    <a:pt x="4" y="897"/>
                  </a:lnTo>
                  <a:lnTo>
                    <a:pt x="18" y="865"/>
                  </a:lnTo>
                  <a:lnTo>
                    <a:pt x="38" y="839"/>
                  </a:lnTo>
                  <a:lnTo>
                    <a:pt x="840" y="38"/>
                  </a:lnTo>
                  <a:lnTo>
                    <a:pt x="866" y="18"/>
                  </a:lnTo>
                  <a:lnTo>
                    <a:pt x="898" y="6"/>
                  </a:lnTo>
                  <a:lnTo>
                    <a:pt x="92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59" name="Freeform 42">
              <a:extLst>
                <a:ext uri="{FF2B5EF4-FFF2-40B4-BE49-F238E27FC236}">
                  <a16:creationId xmlns:a16="http://schemas.microsoft.com/office/drawing/2014/main" id="{02194C00-579C-4FE7-9C8A-B7DA906FEE07}"/>
                </a:ext>
              </a:extLst>
            </p:cNvPr>
            <p:cNvSpPr>
              <a:spLocks noEditPoints="1"/>
            </p:cNvSpPr>
            <p:nvPr/>
          </p:nvSpPr>
          <p:spPr bwMode="auto">
            <a:xfrm>
              <a:off x="1460501" y="357188"/>
              <a:ext cx="5207000" cy="5203825"/>
            </a:xfrm>
            <a:custGeom>
              <a:avLst/>
              <a:gdLst>
                <a:gd name="T0" fmla="*/ 3610 w 6560"/>
                <a:gd name="T1" fmla="*/ 4744 h 6556"/>
                <a:gd name="T2" fmla="*/ 3604 w 6560"/>
                <a:gd name="T3" fmla="*/ 5908 h 6556"/>
                <a:gd name="T4" fmla="*/ 4039 w 6560"/>
                <a:gd name="T5" fmla="*/ 5490 h 6556"/>
                <a:gd name="T6" fmla="*/ 4322 w 6560"/>
                <a:gd name="T7" fmla="*/ 4545 h 6556"/>
                <a:gd name="T8" fmla="*/ 1837 w 6560"/>
                <a:gd name="T9" fmla="*/ 4206 h 6556"/>
                <a:gd name="T10" fmla="*/ 1620 w 6560"/>
                <a:gd name="T11" fmla="*/ 4764 h 6556"/>
                <a:gd name="T12" fmla="*/ 1903 w 6560"/>
                <a:gd name="T13" fmla="*/ 4937 h 6556"/>
                <a:gd name="T14" fmla="*/ 2427 w 6560"/>
                <a:gd name="T15" fmla="*/ 4696 h 6556"/>
                <a:gd name="T16" fmla="*/ 1989 w 6560"/>
                <a:gd name="T17" fmla="*/ 3622 h 6556"/>
                <a:gd name="T18" fmla="*/ 2874 w 6560"/>
                <a:gd name="T19" fmla="*/ 4567 h 6556"/>
                <a:gd name="T20" fmla="*/ 3119 w 6560"/>
                <a:gd name="T21" fmla="*/ 4208 h 6556"/>
                <a:gd name="T22" fmla="*/ 2465 w 6560"/>
                <a:gd name="T23" fmla="*/ 3512 h 6556"/>
                <a:gd name="T24" fmla="*/ 1729 w 6560"/>
                <a:gd name="T25" fmla="*/ 2272 h 6556"/>
                <a:gd name="T26" fmla="*/ 828 w 6560"/>
                <a:gd name="T27" fmla="*/ 2677 h 6556"/>
                <a:gd name="T28" fmla="*/ 979 w 6560"/>
                <a:gd name="T29" fmla="*/ 2896 h 6556"/>
                <a:gd name="T30" fmla="*/ 2054 w 6560"/>
                <a:gd name="T31" fmla="*/ 2850 h 6556"/>
                <a:gd name="T32" fmla="*/ 5180 w 6560"/>
                <a:gd name="T33" fmla="*/ 508 h 6556"/>
                <a:gd name="T34" fmla="*/ 3845 w 6560"/>
                <a:gd name="T35" fmla="*/ 1152 h 6556"/>
                <a:gd name="T36" fmla="*/ 2754 w 6560"/>
                <a:gd name="T37" fmla="*/ 2262 h 6556"/>
                <a:gd name="T38" fmla="*/ 2613 w 6560"/>
                <a:gd name="T39" fmla="*/ 3303 h 6556"/>
                <a:gd name="T40" fmla="*/ 3335 w 6560"/>
                <a:gd name="T41" fmla="*/ 4070 h 6556"/>
                <a:gd name="T42" fmla="*/ 4492 w 6560"/>
                <a:gd name="T43" fmla="*/ 3646 h 6556"/>
                <a:gd name="T44" fmla="*/ 5519 w 6560"/>
                <a:gd name="T45" fmla="*/ 2549 h 6556"/>
                <a:gd name="T46" fmla="*/ 5180 w 6560"/>
                <a:gd name="T47" fmla="*/ 508 h 6556"/>
                <a:gd name="T48" fmla="*/ 5718 w 6560"/>
                <a:gd name="T49" fmla="*/ 365 h 6556"/>
                <a:gd name="T50" fmla="*/ 6239 w 6560"/>
                <a:gd name="T51" fmla="*/ 614 h 6556"/>
                <a:gd name="T52" fmla="*/ 6494 w 6560"/>
                <a:gd name="T53" fmla="*/ 16 h 6556"/>
                <a:gd name="T54" fmla="*/ 6532 w 6560"/>
                <a:gd name="T55" fmla="*/ 397 h 6556"/>
                <a:gd name="T56" fmla="*/ 6381 w 6560"/>
                <a:gd name="T57" fmla="*/ 1170 h 6556"/>
                <a:gd name="T58" fmla="*/ 5910 w 6560"/>
                <a:gd name="T59" fmla="*/ 2388 h 6556"/>
                <a:gd name="T60" fmla="*/ 5052 w 6560"/>
                <a:gd name="T61" fmla="*/ 3494 h 6556"/>
                <a:gd name="T62" fmla="*/ 4577 w 6560"/>
                <a:gd name="T63" fmla="*/ 4577 h 6556"/>
                <a:gd name="T64" fmla="*/ 4260 w 6560"/>
                <a:gd name="T65" fmla="*/ 5621 h 6556"/>
                <a:gd name="T66" fmla="*/ 3556 w 6560"/>
                <a:gd name="T67" fmla="*/ 6395 h 6556"/>
                <a:gd name="T68" fmla="*/ 3161 w 6560"/>
                <a:gd name="T69" fmla="*/ 6504 h 6556"/>
                <a:gd name="T70" fmla="*/ 3333 w 6560"/>
                <a:gd name="T71" fmla="*/ 5930 h 6556"/>
                <a:gd name="T72" fmla="*/ 3371 w 6560"/>
                <a:gd name="T73" fmla="*/ 4848 h 6556"/>
                <a:gd name="T74" fmla="*/ 2822 w 6560"/>
                <a:gd name="T75" fmla="*/ 4820 h 6556"/>
                <a:gd name="T76" fmla="*/ 2409 w 6560"/>
                <a:gd name="T77" fmla="*/ 5021 h 6556"/>
                <a:gd name="T78" fmla="*/ 1833 w 6560"/>
                <a:gd name="T79" fmla="*/ 5217 h 6556"/>
                <a:gd name="T80" fmla="*/ 1452 w 6560"/>
                <a:gd name="T81" fmla="*/ 5274 h 6556"/>
                <a:gd name="T82" fmla="*/ 1304 w 6560"/>
                <a:gd name="T83" fmla="*/ 5175 h 6556"/>
                <a:gd name="T84" fmla="*/ 1334 w 6560"/>
                <a:gd name="T85" fmla="*/ 4894 h 6556"/>
                <a:gd name="T86" fmla="*/ 1484 w 6560"/>
                <a:gd name="T87" fmla="*/ 4330 h 6556"/>
                <a:gd name="T88" fmla="*/ 1805 w 6560"/>
                <a:gd name="T89" fmla="*/ 3879 h 6556"/>
                <a:gd name="T90" fmla="*/ 1777 w 6560"/>
                <a:gd name="T91" fmla="*/ 3444 h 6556"/>
                <a:gd name="T92" fmla="*/ 1087 w 6560"/>
                <a:gd name="T93" fmla="*/ 3143 h 6556"/>
                <a:gd name="T94" fmla="*/ 154 w 6560"/>
                <a:gd name="T95" fmla="*/ 3423 h 6556"/>
                <a:gd name="T96" fmla="*/ 2 w 6560"/>
                <a:gd name="T97" fmla="*/ 3271 h 6556"/>
                <a:gd name="T98" fmla="*/ 547 w 6560"/>
                <a:gd name="T99" fmla="*/ 2577 h 6556"/>
                <a:gd name="T100" fmla="*/ 1516 w 6560"/>
                <a:gd name="T101" fmla="*/ 2059 h 6556"/>
                <a:gd name="T102" fmla="*/ 2619 w 6560"/>
                <a:gd name="T103" fmla="*/ 2021 h 6556"/>
                <a:gd name="T104" fmla="*/ 3656 w 6560"/>
                <a:gd name="T105" fmla="*/ 975 h 6556"/>
                <a:gd name="T106" fmla="*/ 4789 w 6560"/>
                <a:gd name="T107" fmla="*/ 373 h 6556"/>
                <a:gd name="T108" fmla="*/ 5858 w 6560"/>
                <a:gd name="T109" fmla="*/ 74 h 6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560" h="6556">
                  <a:moveTo>
                    <a:pt x="4306" y="4114"/>
                  </a:moveTo>
                  <a:lnTo>
                    <a:pt x="4155" y="4222"/>
                  </a:lnTo>
                  <a:lnTo>
                    <a:pt x="4005" y="4324"/>
                  </a:lnTo>
                  <a:lnTo>
                    <a:pt x="3855" y="4417"/>
                  </a:lnTo>
                  <a:lnTo>
                    <a:pt x="3708" y="4503"/>
                  </a:lnTo>
                  <a:lnTo>
                    <a:pt x="3564" y="4581"/>
                  </a:lnTo>
                  <a:lnTo>
                    <a:pt x="3610" y="4744"/>
                  </a:lnTo>
                  <a:lnTo>
                    <a:pt x="3644" y="4910"/>
                  </a:lnTo>
                  <a:lnTo>
                    <a:pt x="3666" y="5077"/>
                  </a:lnTo>
                  <a:lnTo>
                    <a:pt x="3676" y="5244"/>
                  </a:lnTo>
                  <a:lnTo>
                    <a:pt x="3676" y="5412"/>
                  </a:lnTo>
                  <a:lnTo>
                    <a:pt x="3662" y="5577"/>
                  </a:lnTo>
                  <a:lnTo>
                    <a:pt x="3640" y="5743"/>
                  </a:lnTo>
                  <a:lnTo>
                    <a:pt x="3604" y="5908"/>
                  </a:lnTo>
                  <a:lnTo>
                    <a:pt x="3558" y="6068"/>
                  </a:lnTo>
                  <a:lnTo>
                    <a:pt x="3624" y="6010"/>
                  </a:lnTo>
                  <a:lnTo>
                    <a:pt x="3688" y="5948"/>
                  </a:lnTo>
                  <a:lnTo>
                    <a:pt x="3788" y="5840"/>
                  </a:lnTo>
                  <a:lnTo>
                    <a:pt x="3881" y="5729"/>
                  </a:lnTo>
                  <a:lnTo>
                    <a:pt x="3965" y="5611"/>
                  </a:lnTo>
                  <a:lnTo>
                    <a:pt x="4039" y="5490"/>
                  </a:lnTo>
                  <a:lnTo>
                    <a:pt x="4107" y="5364"/>
                  </a:lnTo>
                  <a:lnTo>
                    <a:pt x="4165" y="5234"/>
                  </a:lnTo>
                  <a:lnTo>
                    <a:pt x="4214" y="5101"/>
                  </a:lnTo>
                  <a:lnTo>
                    <a:pt x="4254" y="4965"/>
                  </a:lnTo>
                  <a:lnTo>
                    <a:pt x="4286" y="4828"/>
                  </a:lnTo>
                  <a:lnTo>
                    <a:pt x="4310" y="4688"/>
                  </a:lnTo>
                  <a:lnTo>
                    <a:pt x="4322" y="4545"/>
                  </a:lnTo>
                  <a:lnTo>
                    <a:pt x="4326" y="4403"/>
                  </a:lnTo>
                  <a:lnTo>
                    <a:pt x="4322" y="4258"/>
                  </a:lnTo>
                  <a:lnTo>
                    <a:pt x="4306" y="4114"/>
                  </a:lnTo>
                  <a:close/>
                  <a:moveTo>
                    <a:pt x="1985" y="4064"/>
                  </a:moveTo>
                  <a:lnTo>
                    <a:pt x="1933" y="4106"/>
                  </a:lnTo>
                  <a:lnTo>
                    <a:pt x="1883" y="4152"/>
                  </a:lnTo>
                  <a:lnTo>
                    <a:pt x="1837" y="4206"/>
                  </a:lnTo>
                  <a:lnTo>
                    <a:pt x="1795" y="4270"/>
                  </a:lnTo>
                  <a:lnTo>
                    <a:pt x="1757" y="4341"/>
                  </a:lnTo>
                  <a:lnTo>
                    <a:pt x="1723" y="4421"/>
                  </a:lnTo>
                  <a:lnTo>
                    <a:pt x="1691" y="4503"/>
                  </a:lnTo>
                  <a:lnTo>
                    <a:pt x="1663" y="4589"/>
                  </a:lnTo>
                  <a:lnTo>
                    <a:pt x="1640" y="4676"/>
                  </a:lnTo>
                  <a:lnTo>
                    <a:pt x="1620" y="4764"/>
                  </a:lnTo>
                  <a:lnTo>
                    <a:pt x="1602" y="4848"/>
                  </a:lnTo>
                  <a:lnTo>
                    <a:pt x="1588" y="4928"/>
                  </a:lnTo>
                  <a:lnTo>
                    <a:pt x="1576" y="5003"/>
                  </a:lnTo>
                  <a:lnTo>
                    <a:pt x="1651" y="4991"/>
                  </a:lnTo>
                  <a:lnTo>
                    <a:pt x="1731" y="4977"/>
                  </a:lnTo>
                  <a:lnTo>
                    <a:pt x="1815" y="4959"/>
                  </a:lnTo>
                  <a:lnTo>
                    <a:pt x="1903" y="4937"/>
                  </a:lnTo>
                  <a:lnTo>
                    <a:pt x="1991" y="4914"/>
                  </a:lnTo>
                  <a:lnTo>
                    <a:pt x="2076" y="4888"/>
                  </a:lnTo>
                  <a:lnTo>
                    <a:pt x="2160" y="4856"/>
                  </a:lnTo>
                  <a:lnTo>
                    <a:pt x="2238" y="4822"/>
                  </a:lnTo>
                  <a:lnTo>
                    <a:pt x="2310" y="4784"/>
                  </a:lnTo>
                  <a:lnTo>
                    <a:pt x="2373" y="4742"/>
                  </a:lnTo>
                  <a:lnTo>
                    <a:pt x="2427" y="4696"/>
                  </a:lnTo>
                  <a:lnTo>
                    <a:pt x="2473" y="4646"/>
                  </a:lnTo>
                  <a:lnTo>
                    <a:pt x="2515" y="4595"/>
                  </a:lnTo>
                  <a:lnTo>
                    <a:pt x="1985" y="4064"/>
                  </a:lnTo>
                  <a:close/>
                  <a:moveTo>
                    <a:pt x="2104" y="3315"/>
                  </a:moveTo>
                  <a:lnTo>
                    <a:pt x="2060" y="3421"/>
                  </a:lnTo>
                  <a:lnTo>
                    <a:pt x="2020" y="3524"/>
                  </a:lnTo>
                  <a:lnTo>
                    <a:pt x="1989" y="3622"/>
                  </a:lnTo>
                  <a:lnTo>
                    <a:pt x="1985" y="3652"/>
                  </a:lnTo>
                  <a:lnTo>
                    <a:pt x="1991" y="3684"/>
                  </a:lnTo>
                  <a:lnTo>
                    <a:pt x="2003" y="3714"/>
                  </a:lnTo>
                  <a:lnTo>
                    <a:pt x="2024" y="3741"/>
                  </a:lnTo>
                  <a:lnTo>
                    <a:pt x="2816" y="4533"/>
                  </a:lnTo>
                  <a:lnTo>
                    <a:pt x="2844" y="4555"/>
                  </a:lnTo>
                  <a:lnTo>
                    <a:pt x="2874" y="4567"/>
                  </a:lnTo>
                  <a:lnTo>
                    <a:pt x="2906" y="4573"/>
                  </a:lnTo>
                  <a:lnTo>
                    <a:pt x="2936" y="4569"/>
                  </a:lnTo>
                  <a:lnTo>
                    <a:pt x="3034" y="4537"/>
                  </a:lnTo>
                  <a:lnTo>
                    <a:pt x="3137" y="4497"/>
                  </a:lnTo>
                  <a:lnTo>
                    <a:pt x="3243" y="4453"/>
                  </a:lnTo>
                  <a:lnTo>
                    <a:pt x="3185" y="4328"/>
                  </a:lnTo>
                  <a:lnTo>
                    <a:pt x="3119" y="4208"/>
                  </a:lnTo>
                  <a:lnTo>
                    <a:pt x="3046" y="4092"/>
                  </a:lnTo>
                  <a:lnTo>
                    <a:pt x="2966" y="3983"/>
                  </a:lnTo>
                  <a:lnTo>
                    <a:pt x="2878" y="3877"/>
                  </a:lnTo>
                  <a:lnTo>
                    <a:pt x="2782" y="3775"/>
                  </a:lnTo>
                  <a:lnTo>
                    <a:pt x="2681" y="3680"/>
                  </a:lnTo>
                  <a:lnTo>
                    <a:pt x="2575" y="3592"/>
                  </a:lnTo>
                  <a:lnTo>
                    <a:pt x="2465" y="3512"/>
                  </a:lnTo>
                  <a:lnTo>
                    <a:pt x="2350" y="3438"/>
                  </a:lnTo>
                  <a:lnTo>
                    <a:pt x="2230" y="3373"/>
                  </a:lnTo>
                  <a:lnTo>
                    <a:pt x="2104" y="3315"/>
                  </a:lnTo>
                  <a:close/>
                  <a:moveTo>
                    <a:pt x="2154" y="2233"/>
                  </a:moveTo>
                  <a:lnTo>
                    <a:pt x="2012" y="2237"/>
                  </a:lnTo>
                  <a:lnTo>
                    <a:pt x="1869" y="2248"/>
                  </a:lnTo>
                  <a:lnTo>
                    <a:pt x="1729" y="2272"/>
                  </a:lnTo>
                  <a:lnTo>
                    <a:pt x="1592" y="2304"/>
                  </a:lnTo>
                  <a:lnTo>
                    <a:pt x="1456" y="2344"/>
                  </a:lnTo>
                  <a:lnTo>
                    <a:pt x="1322" y="2394"/>
                  </a:lnTo>
                  <a:lnTo>
                    <a:pt x="1193" y="2452"/>
                  </a:lnTo>
                  <a:lnTo>
                    <a:pt x="1067" y="2520"/>
                  </a:lnTo>
                  <a:lnTo>
                    <a:pt x="945" y="2593"/>
                  </a:lnTo>
                  <a:lnTo>
                    <a:pt x="828" y="2677"/>
                  </a:lnTo>
                  <a:lnTo>
                    <a:pt x="716" y="2771"/>
                  </a:lnTo>
                  <a:lnTo>
                    <a:pt x="608" y="2870"/>
                  </a:lnTo>
                  <a:lnTo>
                    <a:pt x="547" y="2934"/>
                  </a:lnTo>
                  <a:lnTo>
                    <a:pt x="487" y="3000"/>
                  </a:lnTo>
                  <a:lnTo>
                    <a:pt x="648" y="2954"/>
                  </a:lnTo>
                  <a:lnTo>
                    <a:pt x="814" y="2918"/>
                  </a:lnTo>
                  <a:lnTo>
                    <a:pt x="979" y="2896"/>
                  </a:lnTo>
                  <a:lnTo>
                    <a:pt x="1145" y="2882"/>
                  </a:lnTo>
                  <a:lnTo>
                    <a:pt x="1312" y="2882"/>
                  </a:lnTo>
                  <a:lnTo>
                    <a:pt x="1480" y="2892"/>
                  </a:lnTo>
                  <a:lnTo>
                    <a:pt x="1647" y="2914"/>
                  </a:lnTo>
                  <a:lnTo>
                    <a:pt x="1813" y="2948"/>
                  </a:lnTo>
                  <a:lnTo>
                    <a:pt x="1977" y="2994"/>
                  </a:lnTo>
                  <a:lnTo>
                    <a:pt x="2054" y="2850"/>
                  </a:lnTo>
                  <a:lnTo>
                    <a:pt x="2140" y="2703"/>
                  </a:lnTo>
                  <a:lnTo>
                    <a:pt x="2234" y="2553"/>
                  </a:lnTo>
                  <a:lnTo>
                    <a:pt x="2336" y="2404"/>
                  </a:lnTo>
                  <a:lnTo>
                    <a:pt x="2443" y="2252"/>
                  </a:lnTo>
                  <a:lnTo>
                    <a:pt x="2300" y="2237"/>
                  </a:lnTo>
                  <a:lnTo>
                    <a:pt x="2154" y="2233"/>
                  </a:lnTo>
                  <a:close/>
                  <a:moveTo>
                    <a:pt x="5180" y="508"/>
                  </a:moveTo>
                  <a:lnTo>
                    <a:pt x="4964" y="580"/>
                  </a:lnTo>
                  <a:lnTo>
                    <a:pt x="4757" y="660"/>
                  </a:lnTo>
                  <a:lnTo>
                    <a:pt x="4558" y="745"/>
                  </a:lnTo>
                  <a:lnTo>
                    <a:pt x="4366" y="837"/>
                  </a:lnTo>
                  <a:lnTo>
                    <a:pt x="4185" y="937"/>
                  </a:lnTo>
                  <a:lnTo>
                    <a:pt x="4009" y="1041"/>
                  </a:lnTo>
                  <a:lnTo>
                    <a:pt x="3845" y="1152"/>
                  </a:lnTo>
                  <a:lnTo>
                    <a:pt x="3688" y="1272"/>
                  </a:lnTo>
                  <a:lnTo>
                    <a:pt x="3540" y="1395"/>
                  </a:lnTo>
                  <a:lnTo>
                    <a:pt x="3403" y="1525"/>
                  </a:lnTo>
                  <a:lnTo>
                    <a:pt x="3237" y="1696"/>
                  </a:lnTo>
                  <a:lnTo>
                    <a:pt x="3072" y="1878"/>
                  </a:lnTo>
                  <a:lnTo>
                    <a:pt x="2912" y="2067"/>
                  </a:lnTo>
                  <a:lnTo>
                    <a:pt x="2754" y="2262"/>
                  </a:lnTo>
                  <a:lnTo>
                    <a:pt x="2605" y="2464"/>
                  </a:lnTo>
                  <a:lnTo>
                    <a:pt x="2465" y="2669"/>
                  </a:lnTo>
                  <a:lnTo>
                    <a:pt x="2336" y="2876"/>
                  </a:lnTo>
                  <a:lnTo>
                    <a:pt x="2218" y="3086"/>
                  </a:lnTo>
                  <a:lnTo>
                    <a:pt x="2354" y="3149"/>
                  </a:lnTo>
                  <a:lnTo>
                    <a:pt x="2487" y="3223"/>
                  </a:lnTo>
                  <a:lnTo>
                    <a:pt x="2613" y="3303"/>
                  </a:lnTo>
                  <a:lnTo>
                    <a:pt x="2735" y="3393"/>
                  </a:lnTo>
                  <a:lnTo>
                    <a:pt x="2852" y="3488"/>
                  </a:lnTo>
                  <a:lnTo>
                    <a:pt x="2964" y="3594"/>
                  </a:lnTo>
                  <a:lnTo>
                    <a:pt x="3068" y="3706"/>
                  </a:lnTo>
                  <a:lnTo>
                    <a:pt x="3165" y="3823"/>
                  </a:lnTo>
                  <a:lnTo>
                    <a:pt x="3255" y="3945"/>
                  </a:lnTo>
                  <a:lnTo>
                    <a:pt x="3335" y="4070"/>
                  </a:lnTo>
                  <a:lnTo>
                    <a:pt x="3409" y="4204"/>
                  </a:lnTo>
                  <a:lnTo>
                    <a:pt x="3472" y="4339"/>
                  </a:lnTo>
                  <a:lnTo>
                    <a:pt x="3682" y="4222"/>
                  </a:lnTo>
                  <a:lnTo>
                    <a:pt x="3889" y="4092"/>
                  </a:lnTo>
                  <a:lnTo>
                    <a:pt x="4095" y="3953"/>
                  </a:lnTo>
                  <a:lnTo>
                    <a:pt x="4296" y="3803"/>
                  </a:lnTo>
                  <a:lnTo>
                    <a:pt x="4492" y="3646"/>
                  </a:lnTo>
                  <a:lnTo>
                    <a:pt x="4681" y="3484"/>
                  </a:lnTo>
                  <a:lnTo>
                    <a:pt x="4863" y="3321"/>
                  </a:lnTo>
                  <a:lnTo>
                    <a:pt x="5034" y="3155"/>
                  </a:lnTo>
                  <a:lnTo>
                    <a:pt x="5164" y="3018"/>
                  </a:lnTo>
                  <a:lnTo>
                    <a:pt x="5288" y="2870"/>
                  </a:lnTo>
                  <a:lnTo>
                    <a:pt x="5407" y="2713"/>
                  </a:lnTo>
                  <a:lnTo>
                    <a:pt x="5519" y="2549"/>
                  </a:lnTo>
                  <a:lnTo>
                    <a:pt x="5623" y="2374"/>
                  </a:lnTo>
                  <a:lnTo>
                    <a:pt x="5722" y="2193"/>
                  </a:lnTo>
                  <a:lnTo>
                    <a:pt x="5814" y="2001"/>
                  </a:lnTo>
                  <a:lnTo>
                    <a:pt x="5900" y="1802"/>
                  </a:lnTo>
                  <a:lnTo>
                    <a:pt x="5980" y="1595"/>
                  </a:lnTo>
                  <a:lnTo>
                    <a:pt x="6051" y="1379"/>
                  </a:lnTo>
                  <a:lnTo>
                    <a:pt x="5180" y="508"/>
                  </a:lnTo>
                  <a:close/>
                  <a:moveTo>
                    <a:pt x="6289" y="271"/>
                  </a:moveTo>
                  <a:lnTo>
                    <a:pt x="6221" y="279"/>
                  </a:lnTo>
                  <a:lnTo>
                    <a:pt x="6139" y="289"/>
                  </a:lnTo>
                  <a:lnTo>
                    <a:pt x="6047" y="303"/>
                  </a:lnTo>
                  <a:lnTo>
                    <a:pt x="5946" y="321"/>
                  </a:lnTo>
                  <a:lnTo>
                    <a:pt x="5836" y="341"/>
                  </a:lnTo>
                  <a:lnTo>
                    <a:pt x="5718" y="365"/>
                  </a:lnTo>
                  <a:lnTo>
                    <a:pt x="5593" y="395"/>
                  </a:lnTo>
                  <a:lnTo>
                    <a:pt x="5461" y="427"/>
                  </a:lnTo>
                  <a:lnTo>
                    <a:pt x="6133" y="1098"/>
                  </a:lnTo>
                  <a:lnTo>
                    <a:pt x="6165" y="967"/>
                  </a:lnTo>
                  <a:lnTo>
                    <a:pt x="6195" y="841"/>
                  </a:lnTo>
                  <a:lnTo>
                    <a:pt x="6219" y="724"/>
                  </a:lnTo>
                  <a:lnTo>
                    <a:pt x="6239" y="614"/>
                  </a:lnTo>
                  <a:lnTo>
                    <a:pt x="6257" y="512"/>
                  </a:lnTo>
                  <a:lnTo>
                    <a:pt x="6271" y="421"/>
                  </a:lnTo>
                  <a:lnTo>
                    <a:pt x="6281" y="339"/>
                  </a:lnTo>
                  <a:lnTo>
                    <a:pt x="6289" y="271"/>
                  </a:lnTo>
                  <a:close/>
                  <a:moveTo>
                    <a:pt x="6424" y="0"/>
                  </a:moveTo>
                  <a:lnTo>
                    <a:pt x="6460" y="4"/>
                  </a:lnTo>
                  <a:lnTo>
                    <a:pt x="6494" y="16"/>
                  </a:lnTo>
                  <a:lnTo>
                    <a:pt x="6522" y="38"/>
                  </a:lnTo>
                  <a:lnTo>
                    <a:pt x="6544" y="66"/>
                  </a:lnTo>
                  <a:lnTo>
                    <a:pt x="6556" y="100"/>
                  </a:lnTo>
                  <a:lnTo>
                    <a:pt x="6560" y="136"/>
                  </a:lnTo>
                  <a:lnTo>
                    <a:pt x="6554" y="213"/>
                  </a:lnTo>
                  <a:lnTo>
                    <a:pt x="6544" y="301"/>
                  </a:lnTo>
                  <a:lnTo>
                    <a:pt x="6532" y="397"/>
                  </a:lnTo>
                  <a:lnTo>
                    <a:pt x="6518" y="500"/>
                  </a:lnTo>
                  <a:lnTo>
                    <a:pt x="6500" y="608"/>
                  </a:lnTo>
                  <a:lnTo>
                    <a:pt x="6480" y="718"/>
                  </a:lnTo>
                  <a:lnTo>
                    <a:pt x="6458" y="831"/>
                  </a:lnTo>
                  <a:lnTo>
                    <a:pt x="6434" y="945"/>
                  </a:lnTo>
                  <a:lnTo>
                    <a:pt x="6408" y="1058"/>
                  </a:lnTo>
                  <a:lnTo>
                    <a:pt x="6381" y="1170"/>
                  </a:lnTo>
                  <a:lnTo>
                    <a:pt x="6351" y="1278"/>
                  </a:lnTo>
                  <a:lnTo>
                    <a:pt x="6319" y="1381"/>
                  </a:lnTo>
                  <a:lnTo>
                    <a:pt x="6251" y="1597"/>
                  </a:lnTo>
                  <a:lnTo>
                    <a:pt x="6175" y="1806"/>
                  </a:lnTo>
                  <a:lnTo>
                    <a:pt x="6091" y="2007"/>
                  </a:lnTo>
                  <a:lnTo>
                    <a:pt x="6004" y="2201"/>
                  </a:lnTo>
                  <a:lnTo>
                    <a:pt x="5910" y="2388"/>
                  </a:lnTo>
                  <a:lnTo>
                    <a:pt x="5808" y="2565"/>
                  </a:lnTo>
                  <a:lnTo>
                    <a:pt x="5702" y="2737"/>
                  </a:lnTo>
                  <a:lnTo>
                    <a:pt x="5589" y="2898"/>
                  </a:lnTo>
                  <a:lnTo>
                    <a:pt x="5471" y="3052"/>
                  </a:lnTo>
                  <a:lnTo>
                    <a:pt x="5345" y="3199"/>
                  </a:lnTo>
                  <a:lnTo>
                    <a:pt x="5214" y="3337"/>
                  </a:lnTo>
                  <a:lnTo>
                    <a:pt x="5052" y="3494"/>
                  </a:lnTo>
                  <a:lnTo>
                    <a:pt x="4885" y="3648"/>
                  </a:lnTo>
                  <a:lnTo>
                    <a:pt x="4713" y="3797"/>
                  </a:lnTo>
                  <a:lnTo>
                    <a:pt x="4538" y="3939"/>
                  </a:lnTo>
                  <a:lnTo>
                    <a:pt x="4563" y="4098"/>
                  </a:lnTo>
                  <a:lnTo>
                    <a:pt x="4577" y="4260"/>
                  </a:lnTo>
                  <a:lnTo>
                    <a:pt x="4583" y="4417"/>
                  </a:lnTo>
                  <a:lnTo>
                    <a:pt x="4577" y="4577"/>
                  </a:lnTo>
                  <a:lnTo>
                    <a:pt x="4561" y="4734"/>
                  </a:lnTo>
                  <a:lnTo>
                    <a:pt x="4536" y="4890"/>
                  </a:lnTo>
                  <a:lnTo>
                    <a:pt x="4500" y="5041"/>
                  </a:lnTo>
                  <a:lnTo>
                    <a:pt x="4454" y="5193"/>
                  </a:lnTo>
                  <a:lnTo>
                    <a:pt x="4400" y="5338"/>
                  </a:lnTo>
                  <a:lnTo>
                    <a:pt x="4334" y="5482"/>
                  </a:lnTo>
                  <a:lnTo>
                    <a:pt x="4260" y="5621"/>
                  </a:lnTo>
                  <a:lnTo>
                    <a:pt x="4177" y="5757"/>
                  </a:lnTo>
                  <a:lnTo>
                    <a:pt x="4083" y="5886"/>
                  </a:lnTo>
                  <a:lnTo>
                    <a:pt x="3981" y="6010"/>
                  </a:lnTo>
                  <a:lnTo>
                    <a:pt x="3869" y="6129"/>
                  </a:lnTo>
                  <a:lnTo>
                    <a:pt x="3770" y="6223"/>
                  </a:lnTo>
                  <a:lnTo>
                    <a:pt x="3666" y="6311"/>
                  </a:lnTo>
                  <a:lnTo>
                    <a:pt x="3556" y="6395"/>
                  </a:lnTo>
                  <a:lnTo>
                    <a:pt x="3443" y="6470"/>
                  </a:lnTo>
                  <a:lnTo>
                    <a:pt x="3325" y="6540"/>
                  </a:lnTo>
                  <a:lnTo>
                    <a:pt x="3287" y="6554"/>
                  </a:lnTo>
                  <a:lnTo>
                    <a:pt x="3251" y="6556"/>
                  </a:lnTo>
                  <a:lnTo>
                    <a:pt x="3215" y="6546"/>
                  </a:lnTo>
                  <a:lnTo>
                    <a:pt x="3185" y="6530"/>
                  </a:lnTo>
                  <a:lnTo>
                    <a:pt x="3161" y="6504"/>
                  </a:lnTo>
                  <a:lnTo>
                    <a:pt x="3143" y="6474"/>
                  </a:lnTo>
                  <a:lnTo>
                    <a:pt x="3133" y="6440"/>
                  </a:lnTo>
                  <a:lnTo>
                    <a:pt x="3135" y="6403"/>
                  </a:lnTo>
                  <a:lnTo>
                    <a:pt x="3149" y="6365"/>
                  </a:lnTo>
                  <a:lnTo>
                    <a:pt x="3221" y="6223"/>
                  </a:lnTo>
                  <a:lnTo>
                    <a:pt x="3281" y="6078"/>
                  </a:lnTo>
                  <a:lnTo>
                    <a:pt x="3333" y="5930"/>
                  </a:lnTo>
                  <a:lnTo>
                    <a:pt x="3371" y="5779"/>
                  </a:lnTo>
                  <a:lnTo>
                    <a:pt x="3399" y="5625"/>
                  </a:lnTo>
                  <a:lnTo>
                    <a:pt x="3415" y="5470"/>
                  </a:lnTo>
                  <a:lnTo>
                    <a:pt x="3421" y="5314"/>
                  </a:lnTo>
                  <a:lnTo>
                    <a:pt x="3415" y="5157"/>
                  </a:lnTo>
                  <a:lnTo>
                    <a:pt x="3399" y="5001"/>
                  </a:lnTo>
                  <a:lnTo>
                    <a:pt x="3371" y="4848"/>
                  </a:lnTo>
                  <a:lnTo>
                    <a:pt x="3331" y="4694"/>
                  </a:lnTo>
                  <a:lnTo>
                    <a:pt x="3219" y="4740"/>
                  </a:lnTo>
                  <a:lnTo>
                    <a:pt x="3113" y="4780"/>
                  </a:lnTo>
                  <a:lnTo>
                    <a:pt x="3010" y="4814"/>
                  </a:lnTo>
                  <a:lnTo>
                    <a:pt x="2948" y="4826"/>
                  </a:lnTo>
                  <a:lnTo>
                    <a:pt x="2886" y="4828"/>
                  </a:lnTo>
                  <a:lnTo>
                    <a:pt x="2822" y="4820"/>
                  </a:lnTo>
                  <a:lnTo>
                    <a:pt x="2762" y="4800"/>
                  </a:lnTo>
                  <a:lnTo>
                    <a:pt x="2705" y="4770"/>
                  </a:lnTo>
                  <a:lnTo>
                    <a:pt x="2657" y="4824"/>
                  </a:lnTo>
                  <a:lnTo>
                    <a:pt x="2607" y="4878"/>
                  </a:lnTo>
                  <a:lnTo>
                    <a:pt x="2549" y="4929"/>
                  </a:lnTo>
                  <a:lnTo>
                    <a:pt x="2481" y="4977"/>
                  </a:lnTo>
                  <a:lnTo>
                    <a:pt x="2409" y="5021"/>
                  </a:lnTo>
                  <a:lnTo>
                    <a:pt x="2332" y="5061"/>
                  </a:lnTo>
                  <a:lnTo>
                    <a:pt x="2250" y="5095"/>
                  </a:lnTo>
                  <a:lnTo>
                    <a:pt x="2166" y="5127"/>
                  </a:lnTo>
                  <a:lnTo>
                    <a:pt x="2080" y="5155"/>
                  </a:lnTo>
                  <a:lnTo>
                    <a:pt x="1997" y="5179"/>
                  </a:lnTo>
                  <a:lnTo>
                    <a:pt x="1913" y="5199"/>
                  </a:lnTo>
                  <a:lnTo>
                    <a:pt x="1833" y="5217"/>
                  </a:lnTo>
                  <a:lnTo>
                    <a:pt x="1755" y="5232"/>
                  </a:lnTo>
                  <a:lnTo>
                    <a:pt x="1685" y="5244"/>
                  </a:lnTo>
                  <a:lnTo>
                    <a:pt x="1620" y="5254"/>
                  </a:lnTo>
                  <a:lnTo>
                    <a:pt x="1564" y="5262"/>
                  </a:lnTo>
                  <a:lnTo>
                    <a:pt x="1516" y="5268"/>
                  </a:lnTo>
                  <a:lnTo>
                    <a:pt x="1478" y="5272"/>
                  </a:lnTo>
                  <a:lnTo>
                    <a:pt x="1452" y="5274"/>
                  </a:lnTo>
                  <a:lnTo>
                    <a:pt x="1440" y="5276"/>
                  </a:lnTo>
                  <a:lnTo>
                    <a:pt x="1430" y="5276"/>
                  </a:lnTo>
                  <a:lnTo>
                    <a:pt x="1394" y="5272"/>
                  </a:lnTo>
                  <a:lnTo>
                    <a:pt x="1362" y="5258"/>
                  </a:lnTo>
                  <a:lnTo>
                    <a:pt x="1336" y="5236"/>
                  </a:lnTo>
                  <a:lnTo>
                    <a:pt x="1316" y="5207"/>
                  </a:lnTo>
                  <a:lnTo>
                    <a:pt x="1304" y="5175"/>
                  </a:lnTo>
                  <a:lnTo>
                    <a:pt x="1302" y="5139"/>
                  </a:lnTo>
                  <a:lnTo>
                    <a:pt x="1304" y="5127"/>
                  </a:lnTo>
                  <a:lnTo>
                    <a:pt x="1306" y="5101"/>
                  </a:lnTo>
                  <a:lnTo>
                    <a:pt x="1310" y="5063"/>
                  </a:lnTo>
                  <a:lnTo>
                    <a:pt x="1316" y="5015"/>
                  </a:lnTo>
                  <a:lnTo>
                    <a:pt x="1324" y="4959"/>
                  </a:lnTo>
                  <a:lnTo>
                    <a:pt x="1334" y="4894"/>
                  </a:lnTo>
                  <a:lnTo>
                    <a:pt x="1346" y="4824"/>
                  </a:lnTo>
                  <a:lnTo>
                    <a:pt x="1362" y="4746"/>
                  </a:lnTo>
                  <a:lnTo>
                    <a:pt x="1380" y="4666"/>
                  </a:lnTo>
                  <a:lnTo>
                    <a:pt x="1400" y="4583"/>
                  </a:lnTo>
                  <a:lnTo>
                    <a:pt x="1424" y="4499"/>
                  </a:lnTo>
                  <a:lnTo>
                    <a:pt x="1452" y="4413"/>
                  </a:lnTo>
                  <a:lnTo>
                    <a:pt x="1484" y="4330"/>
                  </a:lnTo>
                  <a:lnTo>
                    <a:pt x="1520" y="4248"/>
                  </a:lnTo>
                  <a:lnTo>
                    <a:pt x="1558" y="4170"/>
                  </a:lnTo>
                  <a:lnTo>
                    <a:pt x="1602" y="4098"/>
                  </a:lnTo>
                  <a:lnTo>
                    <a:pt x="1649" y="4031"/>
                  </a:lnTo>
                  <a:lnTo>
                    <a:pt x="1701" y="3973"/>
                  </a:lnTo>
                  <a:lnTo>
                    <a:pt x="1753" y="3925"/>
                  </a:lnTo>
                  <a:lnTo>
                    <a:pt x="1805" y="3879"/>
                  </a:lnTo>
                  <a:lnTo>
                    <a:pt x="1773" y="3829"/>
                  </a:lnTo>
                  <a:lnTo>
                    <a:pt x="1749" y="3775"/>
                  </a:lnTo>
                  <a:lnTo>
                    <a:pt x="1735" y="3720"/>
                  </a:lnTo>
                  <a:lnTo>
                    <a:pt x="1729" y="3662"/>
                  </a:lnTo>
                  <a:lnTo>
                    <a:pt x="1731" y="3604"/>
                  </a:lnTo>
                  <a:lnTo>
                    <a:pt x="1743" y="3548"/>
                  </a:lnTo>
                  <a:lnTo>
                    <a:pt x="1777" y="3444"/>
                  </a:lnTo>
                  <a:lnTo>
                    <a:pt x="1817" y="3339"/>
                  </a:lnTo>
                  <a:lnTo>
                    <a:pt x="1863" y="3227"/>
                  </a:lnTo>
                  <a:lnTo>
                    <a:pt x="1709" y="3187"/>
                  </a:lnTo>
                  <a:lnTo>
                    <a:pt x="1556" y="3159"/>
                  </a:lnTo>
                  <a:lnTo>
                    <a:pt x="1400" y="3143"/>
                  </a:lnTo>
                  <a:lnTo>
                    <a:pt x="1243" y="3137"/>
                  </a:lnTo>
                  <a:lnTo>
                    <a:pt x="1087" y="3143"/>
                  </a:lnTo>
                  <a:lnTo>
                    <a:pt x="931" y="3159"/>
                  </a:lnTo>
                  <a:lnTo>
                    <a:pt x="778" y="3187"/>
                  </a:lnTo>
                  <a:lnTo>
                    <a:pt x="626" y="3225"/>
                  </a:lnTo>
                  <a:lnTo>
                    <a:pt x="479" y="3275"/>
                  </a:lnTo>
                  <a:lnTo>
                    <a:pt x="333" y="3337"/>
                  </a:lnTo>
                  <a:lnTo>
                    <a:pt x="191" y="3409"/>
                  </a:lnTo>
                  <a:lnTo>
                    <a:pt x="154" y="3423"/>
                  </a:lnTo>
                  <a:lnTo>
                    <a:pt x="116" y="3425"/>
                  </a:lnTo>
                  <a:lnTo>
                    <a:pt x="82" y="3415"/>
                  </a:lnTo>
                  <a:lnTo>
                    <a:pt x="52" y="3399"/>
                  </a:lnTo>
                  <a:lnTo>
                    <a:pt x="26" y="3373"/>
                  </a:lnTo>
                  <a:lnTo>
                    <a:pt x="10" y="3343"/>
                  </a:lnTo>
                  <a:lnTo>
                    <a:pt x="0" y="3309"/>
                  </a:lnTo>
                  <a:lnTo>
                    <a:pt x="2" y="3271"/>
                  </a:lnTo>
                  <a:lnTo>
                    <a:pt x="16" y="3233"/>
                  </a:lnTo>
                  <a:lnTo>
                    <a:pt x="86" y="3116"/>
                  </a:lnTo>
                  <a:lnTo>
                    <a:pt x="162" y="3002"/>
                  </a:lnTo>
                  <a:lnTo>
                    <a:pt x="245" y="2894"/>
                  </a:lnTo>
                  <a:lnTo>
                    <a:pt x="333" y="2789"/>
                  </a:lnTo>
                  <a:lnTo>
                    <a:pt x="427" y="2689"/>
                  </a:lnTo>
                  <a:lnTo>
                    <a:pt x="547" y="2577"/>
                  </a:lnTo>
                  <a:lnTo>
                    <a:pt x="670" y="2476"/>
                  </a:lnTo>
                  <a:lnTo>
                    <a:pt x="800" y="2382"/>
                  </a:lnTo>
                  <a:lnTo>
                    <a:pt x="935" y="2298"/>
                  </a:lnTo>
                  <a:lnTo>
                    <a:pt x="1075" y="2225"/>
                  </a:lnTo>
                  <a:lnTo>
                    <a:pt x="1219" y="2159"/>
                  </a:lnTo>
                  <a:lnTo>
                    <a:pt x="1364" y="2105"/>
                  </a:lnTo>
                  <a:lnTo>
                    <a:pt x="1516" y="2059"/>
                  </a:lnTo>
                  <a:lnTo>
                    <a:pt x="1669" y="2023"/>
                  </a:lnTo>
                  <a:lnTo>
                    <a:pt x="1823" y="1997"/>
                  </a:lnTo>
                  <a:lnTo>
                    <a:pt x="1981" y="1981"/>
                  </a:lnTo>
                  <a:lnTo>
                    <a:pt x="2140" y="1975"/>
                  </a:lnTo>
                  <a:lnTo>
                    <a:pt x="2298" y="1981"/>
                  </a:lnTo>
                  <a:lnTo>
                    <a:pt x="2459" y="1995"/>
                  </a:lnTo>
                  <a:lnTo>
                    <a:pt x="2619" y="2021"/>
                  </a:lnTo>
                  <a:lnTo>
                    <a:pt x="2760" y="1846"/>
                  </a:lnTo>
                  <a:lnTo>
                    <a:pt x="2910" y="1674"/>
                  </a:lnTo>
                  <a:lnTo>
                    <a:pt x="3064" y="1507"/>
                  </a:lnTo>
                  <a:lnTo>
                    <a:pt x="3221" y="1345"/>
                  </a:lnTo>
                  <a:lnTo>
                    <a:pt x="3361" y="1214"/>
                  </a:lnTo>
                  <a:lnTo>
                    <a:pt x="3506" y="1090"/>
                  </a:lnTo>
                  <a:lnTo>
                    <a:pt x="3656" y="975"/>
                  </a:lnTo>
                  <a:lnTo>
                    <a:pt x="3812" y="867"/>
                  </a:lnTo>
                  <a:lnTo>
                    <a:pt x="3971" y="767"/>
                  </a:lnTo>
                  <a:lnTo>
                    <a:pt x="4133" y="674"/>
                  </a:lnTo>
                  <a:lnTo>
                    <a:pt x="4296" y="588"/>
                  </a:lnTo>
                  <a:lnTo>
                    <a:pt x="4460" y="510"/>
                  </a:lnTo>
                  <a:lnTo>
                    <a:pt x="4625" y="439"/>
                  </a:lnTo>
                  <a:lnTo>
                    <a:pt x="4789" y="373"/>
                  </a:lnTo>
                  <a:lnTo>
                    <a:pt x="4952" y="313"/>
                  </a:lnTo>
                  <a:lnTo>
                    <a:pt x="5114" y="259"/>
                  </a:lnTo>
                  <a:lnTo>
                    <a:pt x="5272" y="211"/>
                  </a:lnTo>
                  <a:lnTo>
                    <a:pt x="5425" y="169"/>
                  </a:lnTo>
                  <a:lnTo>
                    <a:pt x="5575" y="132"/>
                  </a:lnTo>
                  <a:lnTo>
                    <a:pt x="5720" y="100"/>
                  </a:lnTo>
                  <a:lnTo>
                    <a:pt x="5858" y="74"/>
                  </a:lnTo>
                  <a:lnTo>
                    <a:pt x="5988" y="50"/>
                  </a:lnTo>
                  <a:lnTo>
                    <a:pt x="6111" y="32"/>
                  </a:lnTo>
                  <a:lnTo>
                    <a:pt x="6225" y="18"/>
                  </a:lnTo>
                  <a:lnTo>
                    <a:pt x="6331" y="8"/>
                  </a:lnTo>
                  <a:lnTo>
                    <a:pt x="6424"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60" name="Group 59">
            <a:extLst>
              <a:ext uri="{FF2B5EF4-FFF2-40B4-BE49-F238E27FC236}">
                <a16:creationId xmlns:a16="http://schemas.microsoft.com/office/drawing/2014/main" id="{7F0F255E-72C0-43AC-BAB3-60B64F6D9ADC}"/>
              </a:ext>
            </a:extLst>
          </p:cNvPr>
          <p:cNvGrpSpPr/>
          <p:nvPr userDrawn="1"/>
        </p:nvGrpSpPr>
        <p:grpSpPr>
          <a:xfrm>
            <a:off x="8079336" y="3929247"/>
            <a:ext cx="310907" cy="313610"/>
            <a:chOff x="2900753" y="5048054"/>
            <a:chExt cx="413818" cy="417415"/>
          </a:xfrm>
          <a:solidFill>
            <a:schemeClr val="accent1"/>
          </a:solidFill>
        </p:grpSpPr>
        <p:sp>
          <p:nvSpPr>
            <p:cNvPr id="61" name="Freeform 20">
              <a:extLst>
                <a:ext uri="{FF2B5EF4-FFF2-40B4-BE49-F238E27FC236}">
                  <a16:creationId xmlns:a16="http://schemas.microsoft.com/office/drawing/2014/main" id="{39AC03D2-E094-42D3-AB15-A50552F7EE2F}"/>
                </a:ext>
              </a:extLst>
            </p:cNvPr>
            <p:cNvSpPr>
              <a:spLocks noEditPoints="1"/>
            </p:cNvSpPr>
            <p:nvPr userDrawn="1"/>
          </p:nvSpPr>
          <p:spPr bwMode="auto">
            <a:xfrm>
              <a:off x="2900753" y="5051650"/>
              <a:ext cx="413818" cy="413819"/>
            </a:xfrm>
            <a:custGeom>
              <a:avLst/>
              <a:gdLst>
                <a:gd name="T0" fmla="*/ 129 w 4027"/>
                <a:gd name="T1" fmla="*/ 3898 h 4027"/>
                <a:gd name="T2" fmla="*/ 517 w 4027"/>
                <a:gd name="T3" fmla="*/ 3686 h 4027"/>
                <a:gd name="T4" fmla="*/ 530 w 4027"/>
                <a:gd name="T5" fmla="*/ 3648 h 4027"/>
                <a:gd name="T6" fmla="*/ 562 w 4027"/>
                <a:gd name="T7" fmla="*/ 3625 h 4027"/>
                <a:gd name="T8" fmla="*/ 602 w 4027"/>
                <a:gd name="T9" fmla="*/ 3625 h 4027"/>
                <a:gd name="T10" fmla="*/ 634 w 4027"/>
                <a:gd name="T11" fmla="*/ 3648 h 4027"/>
                <a:gd name="T12" fmla="*/ 647 w 4027"/>
                <a:gd name="T13" fmla="*/ 3686 h 4027"/>
                <a:gd name="T14" fmla="*/ 1035 w 4027"/>
                <a:gd name="T15" fmla="*/ 3898 h 4027"/>
                <a:gd name="T16" fmla="*/ 1038 w 4027"/>
                <a:gd name="T17" fmla="*/ 3666 h 4027"/>
                <a:gd name="T18" fmla="*/ 1061 w 4027"/>
                <a:gd name="T19" fmla="*/ 3634 h 4027"/>
                <a:gd name="T20" fmla="*/ 1099 w 4027"/>
                <a:gd name="T21" fmla="*/ 3622 h 4027"/>
                <a:gd name="T22" fmla="*/ 1138 w 4027"/>
                <a:gd name="T23" fmla="*/ 3634 h 4027"/>
                <a:gd name="T24" fmla="*/ 1160 w 4027"/>
                <a:gd name="T25" fmla="*/ 3666 h 4027"/>
                <a:gd name="T26" fmla="*/ 1164 w 4027"/>
                <a:gd name="T27" fmla="*/ 3898 h 4027"/>
                <a:gd name="T28" fmla="*/ 1552 w 4027"/>
                <a:gd name="T29" fmla="*/ 3686 h 4027"/>
                <a:gd name="T30" fmla="*/ 1565 w 4027"/>
                <a:gd name="T31" fmla="*/ 3648 h 4027"/>
                <a:gd name="T32" fmla="*/ 1597 w 4027"/>
                <a:gd name="T33" fmla="*/ 3625 h 4027"/>
                <a:gd name="T34" fmla="*/ 1638 w 4027"/>
                <a:gd name="T35" fmla="*/ 3625 h 4027"/>
                <a:gd name="T36" fmla="*/ 1669 w 4027"/>
                <a:gd name="T37" fmla="*/ 3648 h 4027"/>
                <a:gd name="T38" fmla="*/ 1681 w 4027"/>
                <a:gd name="T39" fmla="*/ 3686 h 4027"/>
                <a:gd name="T40" fmla="*/ 2069 w 4027"/>
                <a:gd name="T41" fmla="*/ 3898 h 4027"/>
                <a:gd name="T42" fmla="*/ 2073 w 4027"/>
                <a:gd name="T43" fmla="*/ 3666 h 4027"/>
                <a:gd name="T44" fmla="*/ 2096 w 4027"/>
                <a:gd name="T45" fmla="*/ 3634 h 4027"/>
                <a:gd name="T46" fmla="*/ 2134 w 4027"/>
                <a:gd name="T47" fmla="*/ 3622 h 4027"/>
                <a:gd name="T48" fmla="*/ 2173 w 4027"/>
                <a:gd name="T49" fmla="*/ 3634 h 4027"/>
                <a:gd name="T50" fmla="*/ 2195 w 4027"/>
                <a:gd name="T51" fmla="*/ 3666 h 4027"/>
                <a:gd name="T52" fmla="*/ 2199 w 4027"/>
                <a:gd name="T53" fmla="*/ 3898 h 4027"/>
                <a:gd name="T54" fmla="*/ 2587 w 4027"/>
                <a:gd name="T55" fmla="*/ 3686 h 4027"/>
                <a:gd name="T56" fmla="*/ 2599 w 4027"/>
                <a:gd name="T57" fmla="*/ 3648 h 4027"/>
                <a:gd name="T58" fmla="*/ 2632 w 4027"/>
                <a:gd name="T59" fmla="*/ 3625 h 4027"/>
                <a:gd name="T60" fmla="*/ 2673 w 4027"/>
                <a:gd name="T61" fmla="*/ 3625 h 4027"/>
                <a:gd name="T62" fmla="*/ 2704 w 4027"/>
                <a:gd name="T63" fmla="*/ 3648 h 4027"/>
                <a:gd name="T64" fmla="*/ 2716 w 4027"/>
                <a:gd name="T65" fmla="*/ 3686 h 4027"/>
                <a:gd name="T66" fmla="*/ 3104 w 4027"/>
                <a:gd name="T67" fmla="*/ 3898 h 4027"/>
                <a:gd name="T68" fmla="*/ 3108 w 4027"/>
                <a:gd name="T69" fmla="*/ 3666 h 4027"/>
                <a:gd name="T70" fmla="*/ 3130 w 4027"/>
                <a:gd name="T71" fmla="*/ 3634 h 4027"/>
                <a:gd name="T72" fmla="*/ 3169 w 4027"/>
                <a:gd name="T73" fmla="*/ 3622 h 4027"/>
                <a:gd name="T74" fmla="*/ 3207 w 4027"/>
                <a:gd name="T75" fmla="*/ 3634 h 4027"/>
                <a:gd name="T76" fmla="*/ 3231 w 4027"/>
                <a:gd name="T77" fmla="*/ 3666 h 4027"/>
                <a:gd name="T78" fmla="*/ 3234 w 4027"/>
                <a:gd name="T79" fmla="*/ 3898 h 4027"/>
                <a:gd name="T80" fmla="*/ 129 w 4027"/>
                <a:gd name="T81" fmla="*/ 220 h 4027"/>
                <a:gd name="T82" fmla="*/ 77 w 4027"/>
                <a:gd name="T83" fmla="*/ 1 h 4027"/>
                <a:gd name="T84" fmla="*/ 111 w 4027"/>
                <a:gd name="T85" fmla="*/ 19 h 4027"/>
                <a:gd name="T86" fmla="*/ 4020 w 4027"/>
                <a:gd name="T87" fmla="*/ 3932 h 4027"/>
                <a:gd name="T88" fmla="*/ 4027 w 4027"/>
                <a:gd name="T89" fmla="*/ 3969 h 4027"/>
                <a:gd name="T90" fmla="*/ 4012 w 4027"/>
                <a:gd name="T91" fmla="*/ 4003 h 4027"/>
                <a:gd name="T92" fmla="*/ 3981 w 4027"/>
                <a:gd name="T93" fmla="*/ 4025 h 4027"/>
                <a:gd name="T94" fmla="*/ 65 w 4027"/>
                <a:gd name="T95" fmla="*/ 4027 h 4027"/>
                <a:gd name="T96" fmla="*/ 26 w 4027"/>
                <a:gd name="T97" fmla="*/ 4015 h 4027"/>
                <a:gd name="T98" fmla="*/ 4 w 4027"/>
                <a:gd name="T99" fmla="*/ 3982 h 4027"/>
                <a:gd name="T100" fmla="*/ 0 w 4027"/>
                <a:gd name="T101" fmla="*/ 65 h 4027"/>
                <a:gd name="T102" fmla="*/ 11 w 4027"/>
                <a:gd name="T103" fmla="*/ 29 h 4027"/>
                <a:gd name="T104" fmla="*/ 40 w 4027"/>
                <a:gd name="T105" fmla="*/ 5 h 4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027" h="4027">
                  <a:moveTo>
                    <a:pt x="129" y="220"/>
                  </a:moveTo>
                  <a:lnTo>
                    <a:pt x="129" y="3898"/>
                  </a:lnTo>
                  <a:lnTo>
                    <a:pt x="517" y="3898"/>
                  </a:lnTo>
                  <a:lnTo>
                    <a:pt x="517" y="3686"/>
                  </a:lnTo>
                  <a:lnTo>
                    <a:pt x="521" y="3666"/>
                  </a:lnTo>
                  <a:lnTo>
                    <a:pt x="530" y="3648"/>
                  </a:lnTo>
                  <a:lnTo>
                    <a:pt x="543" y="3634"/>
                  </a:lnTo>
                  <a:lnTo>
                    <a:pt x="562" y="3625"/>
                  </a:lnTo>
                  <a:lnTo>
                    <a:pt x="582" y="3622"/>
                  </a:lnTo>
                  <a:lnTo>
                    <a:pt x="602" y="3625"/>
                  </a:lnTo>
                  <a:lnTo>
                    <a:pt x="621" y="3634"/>
                  </a:lnTo>
                  <a:lnTo>
                    <a:pt x="634" y="3648"/>
                  </a:lnTo>
                  <a:lnTo>
                    <a:pt x="643" y="3666"/>
                  </a:lnTo>
                  <a:lnTo>
                    <a:pt x="647" y="3686"/>
                  </a:lnTo>
                  <a:lnTo>
                    <a:pt x="647" y="3898"/>
                  </a:lnTo>
                  <a:lnTo>
                    <a:pt x="1035" y="3898"/>
                  </a:lnTo>
                  <a:lnTo>
                    <a:pt x="1035" y="3686"/>
                  </a:lnTo>
                  <a:lnTo>
                    <a:pt x="1038" y="3666"/>
                  </a:lnTo>
                  <a:lnTo>
                    <a:pt x="1047" y="3648"/>
                  </a:lnTo>
                  <a:lnTo>
                    <a:pt x="1061" y="3634"/>
                  </a:lnTo>
                  <a:lnTo>
                    <a:pt x="1080" y="3625"/>
                  </a:lnTo>
                  <a:lnTo>
                    <a:pt x="1099" y="3622"/>
                  </a:lnTo>
                  <a:lnTo>
                    <a:pt x="1119" y="3625"/>
                  </a:lnTo>
                  <a:lnTo>
                    <a:pt x="1138" y="3634"/>
                  </a:lnTo>
                  <a:lnTo>
                    <a:pt x="1152" y="3648"/>
                  </a:lnTo>
                  <a:lnTo>
                    <a:pt x="1160" y="3666"/>
                  </a:lnTo>
                  <a:lnTo>
                    <a:pt x="1164" y="3686"/>
                  </a:lnTo>
                  <a:lnTo>
                    <a:pt x="1164" y="3898"/>
                  </a:lnTo>
                  <a:lnTo>
                    <a:pt x="1552" y="3898"/>
                  </a:lnTo>
                  <a:lnTo>
                    <a:pt x="1552" y="3686"/>
                  </a:lnTo>
                  <a:lnTo>
                    <a:pt x="1556" y="3666"/>
                  </a:lnTo>
                  <a:lnTo>
                    <a:pt x="1565" y="3648"/>
                  </a:lnTo>
                  <a:lnTo>
                    <a:pt x="1578" y="3634"/>
                  </a:lnTo>
                  <a:lnTo>
                    <a:pt x="1597" y="3625"/>
                  </a:lnTo>
                  <a:lnTo>
                    <a:pt x="1617" y="3622"/>
                  </a:lnTo>
                  <a:lnTo>
                    <a:pt x="1638" y="3625"/>
                  </a:lnTo>
                  <a:lnTo>
                    <a:pt x="1655" y="3634"/>
                  </a:lnTo>
                  <a:lnTo>
                    <a:pt x="1669" y="3648"/>
                  </a:lnTo>
                  <a:lnTo>
                    <a:pt x="1678" y="3666"/>
                  </a:lnTo>
                  <a:lnTo>
                    <a:pt x="1681" y="3686"/>
                  </a:lnTo>
                  <a:lnTo>
                    <a:pt x="1681" y="3898"/>
                  </a:lnTo>
                  <a:lnTo>
                    <a:pt x="2069" y="3898"/>
                  </a:lnTo>
                  <a:lnTo>
                    <a:pt x="2069" y="3686"/>
                  </a:lnTo>
                  <a:lnTo>
                    <a:pt x="2073" y="3666"/>
                  </a:lnTo>
                  <a:lnTo>
                    <a:pt x="2082" y="3648"/>
                  </a:lnTo>
                  <a:lnTo>
                    <a:pt x="2096" y="3634"/>
                  </a:lnTo>
                  <a:lnTo>
                    <a:pt x="2114" y="3625"/>
                  </a:lnTo>
                  <a:lnTo>
                    <a:pt x="2134" y="3622"/>
                  </a:lnTo>
                  <a:lnTo>
                    <a:pt x="2155" y="3625"/>
                  </a:lnTo>
                  <a:lnTo>
                    <a:pt x="2173" y="3634"/>
                  </a:lnTo>
                  <a:lnTo>
                    <a:pt x="2186" y="3648"/>
                  </a:lnTo>
                  <a:lnTo>
                    <a:pt x="2195" y="3666"/>
                  </a:lnTo>
                  <a:lnTo>
                    <a:pt x="2199" y="3686"/>
                  </a:lnTo>
                  <a:lnTo>
                    <a:pt x="2199" y="3898"/>
                  </a:lnTo>
                  <a:lnTo>
                    <a:pt x="2587" y="3898"/>
                  </a:lnTo>
                  <a:lnTo>
                    <a:pt x="2587" y="3686"/>
                  </a:lnTo>
                  <a:lnTo>
                    <a:pt x="2591" y="3666"/>
                  </a:lnTo>
                  <a:lnTo>
                    <a:pt x="2599" y="3648"/>
                  </a:lnTo>
                  <a:lnTo>
                    <a:pt x="2613" y="3634"/>
                  </a:lnTo>
                  <a:lnTo>
                    <a:pt x="2632" y="3625"/>
                  </a:lnTo>
                  <a:lnTo>
                    <a:pt x="2652" y="3622"/>
                  </a:lnTo>
                  <a:lnTo>
                    <a:pt x="2673" y="3625"/>
                  </a:lnTo>
                  <a:lnTo>
                    <a:pt x="2690" y="3634"/>
                  </a:lnTo>
                  <a:lnTo>
                    <a:pt x="2704" y="3648"/>
                  </a:lnTo>
                  <a:lnTo>
                    <a:pt x="2714" y="3666"/>
                  </a:lnTo>
                  <a:lnTo>
                    <a:pt x="2716" y="3686"/>
                  </a:lnTo>
                  <a:lnTo>
                    <a:pt x="2716" y="3898"/>
                  </a:lnTo>
                  <a:lnTo>
                    <a:pt x="3104" y="3898"/>
                  </a:lnTo>
                  <a:lnTo>
                    <a:pt x="3104" y="3686"/>
                  </a:lnTo>
                  <a:lnTo>
                    <a:pt x="3108" y="3666"/>
                  </a:lnTo>
                  <a:lnTo>
                    <a:pt x="3117" y="3648"/>
                  </a:lnTo>
                  <a:lnTo>
                    <a:pt x="3130" y="3634"/>
                  </a:lnTo>
                  <a:lnTo>
                    <a:pt x="3149" y="3625"/>
                  </a:lnTo>
                  <a:lnTo>
                    <a:pt x="3169" y="3622"/>
                  </a:lnTo>
                  <a:lnTo>
                    <a:pt x="3190" y="3625"/>
                  </a:lnTo>
                  <a:lnTo>
                    <a:pt x="3207" y="3634"/>
                  </a:lnTo>
                  <a:lnTo>
                    <a:pt x="3221" y="3648"/>
                  </a:lnTo>
                  <a:lnTo>
                    <a:pt x="3231" y="3666"/>
                  </a:lnTo>
                  <a:lnTo>
                    <a:pt x="3234" y="3686"/>
                  </a:lnTo>
                  <a:lnTo>
                    <a:pt x="3234" y="3898"/>
                  </a:lnTo>
                  <a:lnTo>
                    <a:pt x="3807" y="3898"/>
                  </a:lnTo>
                  <a:lnTo>
                    <a:pt x="129" y="220"/>
                  </a:lnTo>
                  <a:close/>
                  <a:moveTo>
                    <a:pt x="58" y="0"/>
                  </a:moveTo>
                  <a:lnTo>
                    <a:pt x="77" y="1"/>
                  </a:lnTo>
                  <a:lnTo>
                    <a:pt x="95" y="8"/>
                  </a:lnTo>
                  <a:lnTo>
                    <a:pt x="111" y="19"/>
                  </a:lnTo>
                  <a:lnTo>
                    <a:pt x="4008" y="3916"/>
                  </a:lnTo>
                  <a:lnTo>
                    <a:pt x="4020" y="3932"/>
                  </a:lnTo>
                  <a:lnTo>
                    <a:pt x="4026" y="3950"/>
                  </a:lnTo>
                  <a:lnTo>
                    <a:pt x="4027" y="3969"/>
                  </a:lnTo>
                  <a:lnTo>
                    <a:pt x="4022" y="3987"/>
                  </a:lnTo>
                  <a:lnTo>
                    <a:pt x="4012" y="4003"/>
                  </a:lnTo>
                  <a:lnTo>
                    <a:pt x="3998" y="4016"/>
                  </a:lnTo>
                  <a:lnTo>
                    <a:pt x="3981" y="4025"/>
                  </a:lnTo>
                  <a:lnTo>
                    <a:pt x="3962" y="4027"/>
                  </a:lnTo>
                  <a:lnTo>
                    <a:pt x="65" y="4027"/>
                  </a:lnTo>
                  <a:lnTo>
                    <a:pt x="45" y="4023"/>
                  </a:lnTo>
                  <a:lnTo>
                    <a:pt x="26" y="4015"/>
                  </a:lnTo>
                  <a:lnTo>
                    <a:pt x="12" y="4001"/>
                  </a:lnTo>
                  <a:lnTo>
                    <a:pt x="4" y="3982"/>
                  </a:lnTo>
                  <a:lnTo>
                    <a:pt x="0" y="3962"/>
                  </a:lnTo>
                  <a:lnTo>
                    <a:pt x="0" y="65"/>
                  </a:lnTo>
                  <a:lnTo>
                    <a:pt x="2" y="46"/>
                  </a:lnTo>
                  <a:lnTo>
                    <a:pt x="11" y="29"/>
                  </a:lnTo>
                  <a:lnTo>
                    <a:pt x="24" y="15"/>
                  </a:lnTo>
                  <a:lnTo>
                    <a:pt x="40" y="5"/>
                  </a:lnTo>
                  <a:lnTo>
                    <a:pt x="58"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62" name="Freeform 21">
              <a:extLst>
                <a:ext uri="{FF2B5EF4-FFF2-40B4-BE49-F238E27FC236}">
                  <a16:creationId xmlns:a16="http://schemas.microsoft.com/office/drawing/2014/main" id="{D0D2932D-78AC-4357-BA1B-E71F2B0355D0}"/>
                </a:ext>
              </a:extLst>
            </p:cNvPr>
            <p:cNvSpPr>
              <a:spLocks noEditPoints="1"/>
            </p:cNvSpPr>
            <p:nvPr userDrawn="1"/>
          </p:nvSpPr>
          <p:spPr bwMode="auto">
            <a:xfrm>
              <a:off x="2953881" y="5179999"/>
              <a:ext cx="233061" cy="232343"/>
            </a:xfrm>
            <a:custGeom>
              <a:avLst/>
              <a:gdLst>
                <a:gd name="T0" fmla="*/ 130 w 2268"/>
                <a:gd name="T1" fmla="*/ 220 h 2261"/>
                <a:gd name="T2" fmla="*/ 130 w 2268"/>
                <a:gd name="T3" fmla="*/ 2131 h 2261"/>
                <a:gd name="T4" fmla="*/ 2047 w 2268"/>
                <a:gd name="T5" fmla="*/ 2131 h 2261"/>
                <a:gd name="T6" fmla="*/ 130 w 2268"/>
                <a:gd name="T7" fmla="*/ 220 h 2261"/>
                <a:gd name="T8" fmla="*/ 59 w 2268"/>
                <a:gd name="T9" fmla="*/ 0 h 2261"/>
                <a:gd name="T10" fmla="*/ 77 w 2268"/>
                <a:gd name="T11" fmla="*/ 1 h 2261"/>
                <a:gd name="T12" fmla="*/ 95 w 2268"/>
                <a:gd name="T13" fmla="*/ 7 h 2261"/>
                <a:gd name="T14" fmla="*/ 111 w 2268"/>
                <a:gd name="T15" fmla="*/ 18 h 2261"/>
                <a:gd name="T16" fmla="*/ 2249 w 2268"/>
                <a:gd name="T17" fmla="*/ 2150 h 2261"/>
                <a:gd name="T18" fmla="*/ 2261 w 2268"/>
                <a:gd name="T19" fmla="*/ 2166 h 2261"/>
                <a:gd name="T20" fmla="*/ 2268 w 2268"/>
                <a:gd name="T21" fmla="*/ 2184 h 2261"/>
                <a:gd name="T22" fmla="*/ 2268 w 2268"/>
                <a:gd name="T23" fmla="*/ 2202 h 2261"/>
                <a:gd name="T24" fmla="*/ 2264 w 2268"/>
                <a:gd name="T25" fmla="*/ 2221 h 2261"/>
                <a:gd name="T26" fmla="*/ 2254 w 2268"/>
                <a:gd name="T27" fmla="*/ 2237 h 2261"/>
                <a:gd name="T28" fmla="*/ 2240 w 2268"/>
                <a:gd name="T29" fmla="*/ 2249 h 2261"/>
                <a:gd name="T30" fmla="*/ 2223 w 2268"/>
                <a:gd name="T31" fmla="*/ 2258 h 2261"/>
                <a:gd name="T32" fmla="*/ 2204 w 2268"/>
                <a:gd name="T33" fmla="*/ 2261 h 2261"/>
                <a:gd name="T34" fmla="*/ 65 w 2268"/>
                <a:gd name="T35" fmla="*/ 2261 h 2261"/>
                <a:gd name="T36" fmla="*/ 45 w 2268"/>
                <a:gd name="T37" fmla="*/ 2257 h 2261"/>
                <a:gd name="T38" fmla="*/ 26 w 2268"/>
                <a:gd name="T39" fmla="*/ 2248 h 2261"/>
                <a:gd name="T40" fmla="*/ 13 w 2268"/>
                <a:gd name="T41" fmla="*/ 2235 h 2261"/>
                <a:gd name="T42" fmla="*/ 4 w 2268"/>
                <a:gd name="T43" fmla="*/ 2216 h 2261"/>
                <a:gd name="T44" fmla="*/ 0 w 2268"/>
                <a:gd name="T45" fmla="*/ 2196 h 2261"/>
                <a:gd name="T46" fmla="*/ 0 w 2268"/>
                <a:gd name="T47" fmla="*/ 64 h 2261"/>
                <a:gd name="T48" fmla="*/ 3 w 2268"/>
                <a:gd name="T49" fmla="*/ 46 h 2261"/>
                <a:gd name="T50" fmla="*/ 12 w 2268"/>
                <a:gd name="T51" fmla="*/ 28 h 2261"/>
                <a:gd name="T52" fmla="*/ 24 w 2268"/>
                <a:gd name="T53" fmla="*/ 15 h 2261"/>
                <a:gd name="T54" fmla="*/ 40 w 2268"/>
                <a:gd name="T55" fmla="*/ 5 h 2261"/>
                <a:gd name="T56" fmla="*/ 59 w 2268"/>
                <a:gd name="T57" fmla="*/ 0 h 22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68" h="2261">
                  <a:moveTo>
                    <a:pt x="130" y="220"/>
                  </a:moveTo>
                  <a:lnTo>
                    <a:pt x="130" y="2131"/>
                  </a:lnTo>
                  <a:lnTo>
                    <a:pt x="2047" y="2131"/>
                  </a:lnTo>
                  <a:lnTo>
                    <a:pt x="130" y="220"/>
                  </a:lnTo>
                  <a:close/>
                  <a:moveTo>
                    <a:pt x="59" y="0"/>
                  </a:moveTo>
                  <a:lnTo>
                    <a:pt x="77" y="1"/>
                  </a:lnTo>
                  <a:lnTo>
                    <a:pt x="95" y="7"/>
                  </a:lnTo>
                  <a:lnTo>
                    <a:pt x="111" y="18"/>
                  </a:lnTo>
                  <a:lnTo>
                    <a:pt x="2249" y="2150"/>
                  </a:lnTo>
                  <a:lnTo>
                    <a:pt x="2261" y="2166"/>
                  </a:lnTo>
                  <a:lnTo>
                    <a:pt x="2268" y="2184"/>
                  </a:lnTo>
                  <a:lnTo>
                    <a:pt x="2268" y="2202"/>
                  </a:lnTo>
                  <a:lnTo>
                    <a:pt x="2264" y="2221"/>
                  </a:lnTo>
                  <a:lnTo>
                    <a:pt x="2254" y="2237"/>
                  </a:lnTo>
                  <a:lnTo>
                    <a:pt x="2240" y="2249"/>
                  </a:lnTo>
                  <a:lnTo>
                    <a:pt x="2223" y="2258"/>
                  </a:lnTo>
                  <a:lnTo>
                    <a:pt x="2204" y="2261"/>
                  </a:lnTo>
                  <a:lnTo>
                    <a:pt x="65" y="2261"/>
                  </a:lnTo>
                  <a:lnTo>
                    <a:pt x="45" y="2257"/>
                  </a:lnTo>
                  <a:lnTo>
                    <a:pt x="26" y="2248"/>
                  </a:lnTo>
                  <a:lnTo>
                    <a:pt x="13" y="2235"/>
                  </a:lnTo>
                  <a:lnTo>
                    <a:pt x="4" y="2216"/>
                  </a:lnTo>
                  <a:lnTo>
                    <a:pt x="0" y="2196"/>
                  </a:lnTo>
                  <a:lnTo>
                    <a:pt x="0" y="64"/>
                  </a:lnTo>
                  <a:lnTo>
                    <a:pt x="3" y="46"/>
                  </a:lnTo>
                  <a:lnTo>
                    <a:pt x="12" y="28"/>
                  </a:lnTo>
                  <a:lnTo>
                    <a:pt x="24" y="15"/>
                  </a:lnTo>
                  <a:lnTo>
                    <a:pt x="40" y="5"/>
                  </a:lnTo>
                  <a:lnTo>
                    <a:pt x="59"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63" name="Freeform 24">
              <a:extLst>
                <a:ext uri="{FF2B5EF4-FFF2-40B4-BE49-F238E27FC236}">
                  <a16:creationId xmlns:a16="http://schemas.microsoft.com/office/drawing/2014/main" id="{5CE76EC0-39FD-4F8C-9C3C-1AE27DB3AEC4}"/>
                </a:ext>
              </a:extLst>
            </p:cNvPr>
            <p:cNvSpPr>
              <a:spLocks noEditPoints="1"/>
            </p:cNvSpPr>
            <p:nvPr userDrawn="1"/>
          </p:nvSpPr>
          <p:spPr bwMode="auto">
            <a:xfrm>
              <a:off x="3009987" y="5048054"/>
              <a:ext cx="304583" cy="304584"/>
            </a:xfrm>
            <a:custGeom>
              <a:avLst/>
              <a:gdLst>
                <a:gd name="T0" fmla="*/ 1820 w 2964"/>
                <a:gd name="T1" fmla="*/ 2412 h 2964"/>
                <a:gd name="T2" fmla="*/ 2412 w 2964"/>
                <a:gd name="T3" fmla="*/ 1820 h 2964"/>
                <a:gd name="T4" fmla="*/ 1729 w 2964"/>
                <a:gd name="T5" fmla="*/ 2320 h 2964"/>
                <a:gd name="T6" fmla="*/ 699 w 2964"/>
                <a:gd name="T7" fmla="*/ 546 h 2964"/>
                <a:gd name="T8" fmla="*/ 546 w 2964"/>
                <a:gd name="T9" fmla="*/ 699 h 2964"/>
                <a:gd name="T10" fmla="*/ 699 w 2964"/>
                <a:gd name="T11" fmla="*/ 546 h 2964"/>
                <a:gd name="T12" fmla="*/ 2192 w 2964"/>
                <a:gd name="T13" fmla="*/ 1857 h 2964"/>
                <a:gd name="T14" fmla="*/ 452 w 2964"/>
                <a:gd name="T15" fmla="*/ 208 h 2964"/>
                <a:gd name="T16" fmla="*/ 410 w 2964"/>
                <a:gd name="T17" fmla="*/ 653 h 2964"/>
                <a:gd name="T18" fmla="*/ 531 w 2964"/>
                <a:gd name="T19" fmla="*/ 531 h 2964"/>
                <a:gd name="T20" fmla="*/ 147 w 2964"/>
                <a:gd name="T21" fmla="*/ 147 h 2964"/>
                <a:gd name="T22" fmla="*/ 191 w 2964"/>
                <a:gd name="T23" fmla="*/ 156 h 2964"/>
                <a:gd name="T24" fmla="*/ 69 w 2964"/>
                <a:gd name="T25" fmla="*/ 0 h 2964"/>
                <a:gd name="T26" fmla="*/ 79 w 2964"/>
                <a:gd name="T27" fmla="*/ 2 h 2964"/>
                <a:gd name="T28" fmla="*/ 932 w 2964"/>
                <a:gd name="T29" fmla="*/ 172 h 2964"/>
                <a:gd name="T30" fmla="*/ 939 w 2964"/>
                <a:gd name="T31" fmla="*/ 174 h 2964"/>
                <a:gd name="T32" fmla="*/ 949 w 2964"/>
                <a:gd name="T33" fmla="*/ 179 h 2964"/>
                <a:gd name="T34" fmla="*/ 958 w 2964"/>
                <a:gd name="T35" fmla="*/ 184 h 2964"/>
                <a:gd name="T36" fmla="*/ 964 w 2964"/>
                <a:gd name="T37" fmla="*/ 191 h 2964"/>
                <a:gd name="T38" fmla="*/ 2458 w 2964"/>
                <a:gd name="T39" fmla="*/ 1683 h 2964"/>
                <a:gd name="T40" fmla="*/ 2962 w 2964"/>
                <a:gd name="T41" fmla="*/ 2199 h 2964"/>
                <a:gd name="T42" fmla="*/ 2955 w 2964"/>
                <a:gd name="T43" fmla="*/ 2249 h 2964"/>
                <a:gd name="T44" fmla="*/ 2249 w 2964"/>
                <a:gd name="T45" fmla="*/ 2955 h 2964"/>
                <a:gd name="T46" fmla="*/ 2200 w 2964"/>
                <a:gd name="T47" fmla="*/ 2961 h 2964"/>
                <a:gd name="T48" fmla="*/ 1683 w 2964"/>
                <a:gd name="T49" fmla="*/ 2458 h 2964"/>
                <a:gd name="T50" fmla="*/ 187 w 2964"/>
                <a:gd name="T51" fmla="*/ 960 h 2964"/>
                <a:gd name="T52" fmla="*/ 182 w 2964"/>
                <a:gd name="T53" fmla="*/ 953 h 2964"/>
                <a:gd name="T54" fmla="*/ 177 w 2964"/>
                <a:gd name="T55" fmla="*/ 944 h 2964"/>
                <a:gd name="T56" fmla="*/ 173 w 2964"/>
                <a:gd name="T57" fmla="*/ 935 h 2964"/>
                <a:gd name="T58" fmla="*/ 172 w 2964"/>
                <a:gd name="T59" fmla="*/ 931 h 2964"/>
                <a:gd name="T60" fmla="*/ 0 w 2964"/>
                <a:gd name="T61" fmla="*/ 70 h 2964"/>
                <a:gd name="T62" fmla="*/ 0 w 2964"/>
                <a:gd name="T63" fmla="*/ 62 h 2964"/>
                <a:gd name="T64" fmla="*/ 2 w 2964"/>
                <a:gd name="T65" fmla="*/ 55 h 2964"/>
                <a:gd name="T66" fmla="*/ 3 w 2964"/>
                <a:gd name="T67" fmla="*/ 46 h 2964"/>
                <a:gd name="T68" fmla="*/ 7 w 2964"/>
                <a:gd name="T69" fmla="*/ 38 h 2964"/>
                <a:gd name="T70" fmla="*/ 9 w 2964"/>
                <a:gd name="T71" fmla="*/ 33 h 2964"/>
                <a:gd name="T72" fmla="*/ 12 w 2964"/>
                <a:gd name="T73" fmla="*/ 29 h 2964"/>
                <a:gd name="T74" fmla="*/ 14 w 2964"/>
                <a:gd name="T75" fmla="*/ 25 h 2964"/>
                <a:gd name="T76" fmla="*/ 19 w 2964"/>
                <a:gd name="T77" fmla="*/ 19 h 2964"/>
                <a:gd name="T78" fmla="*/ 25 w 2964"/>
                <a:gd name="T79" fmla="*/ 14 h 2964"/>
                <a:gd name="T80" fmla="*/ 29 w 2964"/>
                <a:gd name="T81" fmla="*/ 11 h 2964"/>
                <a:gd name="T82" fmla="*/ 34 w 2964"/>
                <a:gd name="T83" fmla="*/ 8 h 2964"/>
                <a:gd name="T84" fmla="*/ 46 w 2964"/>
                <a:gd name="T85" fmla="*/ 3 h 2964"/>
                <a:gd name="T86" fmla="*/ 59 w 2964"/>
                <a:gd name="T87" fmla="*/ 0 h 2964"/>
                <a:gd name="T88" fmla="*/ 63 w 2964"/>
                <a:gd name="T89" fmla="*/ 0 h 29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64" h="2964">
                  <a:moveTo>
                    <a:pt x="2412" y="1820"/>
                  </a:moveTo>
                  <a:lnTo>
                    <a:pt x="1994" y="2238"/>
                  </a:lnTo>
                  <a:lnTo>
                    <a:pt x="1820" y="2412"/>
                  </a:lnTo>
                  <a:lnTo>
                    <a:pt x="2217" y="2808"/>
                  </a:lnTo>
                  <a:lnTo>
                    <a:pt x="2809" y="2216"/>
                  </a:lnTo>
                  <a:lnTo>
                    <a:pt x="2412" y="1820"/>
                  </a:lnTo>
                  <a:close/>
                  <a:moveTo>
                    <a:pt x="456" y="791"/>
                  </a:moveTo>
                  <a:lnTo>
                    <a:pt x="327" y="919"/>
                  </a:lnTo>
                  <a:lnTo>
                    <a:pt x="1729" y="2320"/>
                  </a:lnTo>
                  <a:lnTo>
                    <a:pt x="1857" y="2192"/>
                  </a:lnTo>
                  <a:lnTo>
                    <a:pt x="456" y="791"/>
                  </a:lnTo>
                  <a:close/>
                  <a:moveTo>
                    <a:pt x="699" y="546"/>
                  </a:moveTo>
                  <a:lnTo>
                    <a:pt x="623" y="623"/>
                  </a:lnTo>
                  <a:lnTo>
                    <a:pt x="623" y="623"/>
                  </a:lnTo>
                  <a:lnTo>
                    <a:pt x="546" y="699"/>
                  </a:lnTo>
                  <a:lnTo>
                    <a:pt x="1948" y="2101"/>
                  </a:lnTo>
                  <a:lnTo>
                    <a:pt x="2101" y="1948"/>
                  </a:lnTo>
                  <a:lnTo>
                    <a:pt x="699" y="546"/>
                  </a:lnTo>
                  <a:close/>
                  <a:moveTo>
                    <a:pt x="919" y="327"/>
                  </a:moveTo>
                  <a:lnTo>
                    <a:pt x="791" y="455"/>
                  </a:lnTo>
                  <a:lnTo>
                    <a:pt x="2192" y="1857"/>
                  </a:lnTo>
                  <a:lnTo>
                    <a:pt x="2320" y="1729"/>
                  </a:lnTo>
                  <a:lnTo>
                    <a:pt x="919" y="327"/>
                  </a:lnTo>
                  <a:close/>
                  <a:moveTo>
                    <a:pt x="452" y="208"/>
                  </a:moveTo>
                  <a:lnTo>
                    <a:pt x="208" y="452"/>
                  </a:lnTo>
                  <a:lnTo>
                    <a:pt x="275" y="788"/>
                  </a:lnTo>
                  <a:lnTo>
                    <a:pt x="410" y="653"/>
                  </a:lnTo>
                  <a:lnTo>
                    <a:pt x="410" y="653"/>
                  </a:lnTo>
                  <a:lnTo>
                    <a:pt x="531" y="531"/>
                  </a:lnTo>
                  <a:lnTo>
                    <a:pt x="531" y="531"/>
                  </a:lnTo>
                  <a:lnTo>
                    <a:pt x="788" y="275"/>
                  </a:lnTo>
                  <a:lnTo>
                    <a:pt x="452" y="208"/>
                  </a:lnTo>
                  <a:close/>
                  <a:moveTo>
                    <a:pt x="147" y="147"/>
                  </a:moveTo>
                  <a:lnTo>
                    <a:pt x="178" y="300"/>
                  </a:lnTo>
                  <a:lnTo>
                    <a:pt x="300" y="178"/>
                  </a:lnTo>
                  <a:lnTo>
                    <a:pt x="191" y="156"/>
                  </a:lnTo>
                  <a:lnTo>
                    <a:pt x="147" y="147"/>
                  </a:lnTo>
                  <a:close/>
                  <a:moveTo>
                    <a:pt x="65" y="0"/>
                  </a:moveTo>
                  <a:lnTo>
                    <a:pt x="69" y="0"/>
                  </a:lnTo>
                  <a:lnTo>
                    <a:pt x="70" y="0"/>
                  </a:lnTo>
                  <a:lnTo>
                    <a:pt x="71" y="0"/>
                  </a:lnTo>
                  <a:lnTo>
                    <a:pt x="79" y="2"/>
                  </a:lnTo>
                  <a:lnTo>
                    <a:pt x="931" y="172"/>
                  </a:lnTo>
                  <a:lnTo>
                    <a:pt x="931" y="172"/>
                  </a:lnTo>
                  <a:lnTo>
                    <a:pt x="932" y="172"/>
                  </a:lnTo>
                  <a:lnTo>
                    <a:pt x="933" y="173"/>
                  </a:lnTo>
                  <a:lnTo>
                    <a:pt x="938" y="174"/>
                  </a:lnTo>
                  <a:lnTo>
                    <a:pt x="939" y="174"/>
                  </a:lnTo>
                  <a:lnTo>
                    <a:pt x="943" y="176"/>
                  </a:lnTo>
                  <a:lnTo>
                    <a:pt x="947" y="177"/>
                  </a:lnTo>
                  <a:lnTo>
                    <a:pt x="949" y="179"/>
                  </a:lnTo>
                  <a:lnTo>
                    <a:pt x="952" y="181"/>
                  </a:lnTo>
                  <a:lnTo>
                    <a:pt x="954" y="182"/>
                  </a:lnTo>
                  <a:lnTo>
                    <a:pt x="958" y="184"/>
                  </a:lnTo>
                  <a:lnTo>
                    <a:pt x="960" y="186"/>
                  </a:lnTo>
                  <a:lnTo>
                    <a:pt x="964" y="189"/>
                  </a:lnTo>
                  <a:lnTo>
                    <a:pt x="964" y="191"/>
                  </a:lnTo>
                  <a:lnTo>
                    <a:pt x="964" y="191"/>
                  </a:lnTo>
                  <a:lnTo>
                    <a:pt x="965" y="191"/>
                  </a:lnTo>
                  <a:lnTo>
                    <a:pt x="2458" y="1683"/>
                  </a:lnTo>
                  <a:lnTo>
                    <a:pt x="2945" y="2170"/>
                  </a:lnTo>
                  <a:lnTo>
                    <a:pt x="2955" y="2184"/>
                  </a:lnTo>
                  <a:lnTo>
                    <a:pt x="2962" y="2199"/>
                  </a:lnTo>
                  <a:lnTo>
                    <a:pt x="2964" y="2216"/>
                  </a:lnTo>
                  <a:lnTo>
                    <a:pt x="2962" y="2233"/>
                  </a:lnTo>
                  <a:lnTo>
                    <a:pt x="2955" y="2249"/>
                  </a:lnTo>
                  <a:lnTo>
                    <a:pt x="2945" y="2262"/>
                  </a:lnTo>
                  <a:lnTo>
                    <a:pt x="2263" y="2945"/>
                  </a:lnTo>
                  <a:lnTo>
                    <a:pt x="2249" y="2955"/>
                  </a:lnTo>
                  <a:lnTo>
                    <a:pt x="2233" y="2961"/>
                  </a:lnTo>
                  <a:lnTo>
                    <a:pt x="2217" y="2964"/>
                  </a:lnTo>
                  <a:lnTo>
                    <a:pt x="2200" y="2961"/>
                  </a:lnTo>
                  <a:lnTo>
                    <a:pt x="2184" y="2955"/>
                  </a:lnTo>
                  <a:lnTo>
                    <a:pt x="2171" y="2945"/>
                  </a:lnTo>
                  <a:lnTo>
                    <a:pt x="1683" y="2458"/>
                  </a:lnTo>
                  <a:lnTo>
                    <a:pt x="191" y="964"/>
                  </a:lnTo>
                  <a:lnTo>
                    <a:pt x="189" y="963"/>
                  </a:lnTo>
                  <a:lnTo>
                    <a:pt x="187" y="960"/>
                  </a:lnTo>
                  <a:lnTo>
                    <a:pt x="184" y="959"/>
                  </a:lnTo>
                  <a:lnTo>
                    <a:pt x="183" y="955"/>
                  </a:lnTo>
                  <a:lnTo>
                    <a:pt x="182" y="953"/>
                  </a:lnTo>
                  <a:lnTo>
                    <a:pt x="179" y="950"/>
                  </a:lnTo>
                  <a:lnTo>
                    <a:pt x="178" y="948"/>
                  </a:lnTo>
                  <a:lnTo>
                    <a:pt x="177" y="944"/>
                  </a:lnTo>
                  <a:lnTo>
                    <a:pt x="176" y="943"/>
                  </a:lnTo>
                  <a:lnTo>
                    <a:pt x="174" y="939"/>
                  </a:lnTo>
                  <a:lnTo>
                    <a:pt x="173" y="935"/>
                  </a:lnTo>
                  <a:lnTo>
                    <a:pt x="172" y="932"/>
                  </a:lnTo>
                  <a:lnTo>
                    <a:pt x="172" y="932"/>
                  </a:lnTo>
                  <a:lnTo>
                    <a:pt x="172" y="931"/>
                  </a:lnTo>
                  <a:lnTo>
                    <a:pt x="2" y="79"/>
                  </a:lnTo>
                  <a:lnTo>
                    <a:pt x="0" y="71"/>
                  </a:lnTo>
                  <a:lnTo>
                    <a:pt x="0" y="70"/>
                  </a:lnTo>
                  <a:lnTo>
                    <a:pt x="0" y="69"/>
                  </a:lnTo>
                  <a:lnTo>
                    <a:pt x="0" y="65"/>
                  </a:lnTo>
                  <a:lnTo>
                    <a:pt x="0" y="62"/>
                  </a:lnTo>
                  <a:lnTo>
                    <a:pt x="0" y="61"/>
                  </a:lnTo>
                  <a:lnTo>
                    <a:pt x="0" y="59"/>
                  </a:lnTo>
                  <a:lnTo>
                    <a:pt x="2" y="55"/>
                  </a:lnTo>
                  <a:lnTo>
                    <a:pt x="2" y="54"/>
                  </a:lnTo>
                  <a:lnTo>
                    <a:pt x="3" y="46"/>
                  </a:lnTo>
                  <a:lnTo>
                    <a:pt x="3" y="46"/>
                  </a:lnTo>
                  <a:lnTo>
                    <a:pt x="5" y="40"/>
                  </a:lnTo>
                  <a:lnTo>
                    <a:pt x="5" y="39"/>
                  </a:lnTo>
                  <a:lnTo>
                    <a:pt x="7" y="38"/>
                  </a:lnTo>
                  <a:lnTo>
                    <a:pt x="8" y="35"/>
                  </a:lnTo>
                  <a:lnTo>
                    <a:pt x="8" y="34"/>
                  </a:lnTo>
                  <a:lnTo>
                    <a:pt x="9" y="33"/>
                  </a:lnTo>
                  <a:lnTo>
                    <a:pt x="10" y="31"/>
                  </a:lnTo>
                  <a:lnTo>
                    <a:pt x="12" y="29"/>
                  </a:lnTo>
                  <a:lnTo>
                    <a:pt x="12" y="29"/>
                  </a:lnTo>
                  <a:lnTo>
                    <a:pt x="14" y="26"/>
                  </a:lnTo>
                  <a:lnTo>
                    <a:pt x="14" y="25"/>
                  </a:lnTo>
                  <a:lnTo>
                    <a:pt x="14" y="25"/>
                  </a:lnTo>
                  <a:lnTo>
                    <a:pt x="15" y="24"/>
                  </a:lnTo>
                  <a:lnTo>
                    <a:pt x="18" y="20"/>
                  </a:lnTo>
                  <a:lnTo>
                    <a:pt x="19" y="19"/>
                  </a:lnTo>
                  <a:lnTo>
                    <a:pt x="23" y="16"/>
                  </a:lnTo>
                  <a:lnTo>
                    <a:pt x="24" y="15"/>
                  </a:lnTo>
                  <a:lnTo>
                    <a:pt x="25" y="14"/>
                  </a:lnTo>
                  <a:lnTo>
                    <a:pt x="26" y="14"/>
                  </a:lnTo>
                  <a:lnTo>
                    <a:pt x="26" y="13"/>
                  </a:lnTo>
                  <a:lnTo>
                    <a:pt x="29" y="11"/>
                  </a:lnTo>
                  <a:lnTo>
                    <a:pt x="31" y="10"/>
                  </a:lnTo>
                  <a:lnTo>
                    <a:pt x="33" y="9"/>
                  </a:lnTo>
                  <a:lnTo>
                    <a:pt x="34" y="8"/>
                  </a:lnTo>
                  <a:lnTo>
                    <a:pt x="38" y="7"/>
                  </a:lnTo>
                  <a:lnTo>
                    <a:pt x="39" y="5"/>
                  </a:lnTo>
                  <a:lnTo>
                    <a:pt x="46" y="3"/>
                  </a:lnTo>
                  <a:lnTo>
                    <a:pt x="54" y="2"/>
                  </a:lnTo>
                  <a:lnTo>
                    <a:pt x="55" y="2"/>
                  </a:lnTo>
                  <a:lnTo>
                    <a:pt x="59" y="0"/>
                  </a:lnTo>
                  <a:lnTo>
                    <a:pt x="60" y="0"/>
                  </a:lnTo>
                  <a:lnTo>
                    <a:pt x="61" y="0"/>
                  </a:lnTo>
                  <a:lnTo>
                    <a:pt x="63" y="0"/>
                  </a:lnTo>
                  <a:lnTo>
                    <a:pt x="65"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grpSp>
        <p:nvGrpSpPr>
          <p:cNvPr id="64" name="Group 17">
            <a:extLst>
              <a:ext uri="{FF2B5EF4-FFF2-40B4-BE49-F238E27FC236}">
                <a16:creationId xmlns:a16="http://schemas.microsoft.com/office/drawing/2014/main" id="{1DA38C3D-9BAE-4D1D-82C0-3410987347B7}"/>
              </a:ext>
            </a:extLst>
          </p:cNvPr>
          <p:cNvGrpSpPr/>
          <p:nvPr userDrawn="1"/>
        </p:nvGrpSpPr>
        <p:grpSpPr>
          <a:xfrm>
            <a:off x="8081500" y="1237722"/>
            <a:ext cx="322642" cy="380705"/>
            <a:chOff x="3336926" y="176213"/>
            <a:chExt cx="5513388" cy="6505575"/>
          </a:xfrm>
          <a:solidFill>
            <a:schemeClr val="accent1"/>
          </a:solidFill>
        </p:grpSpPr>
        <p:sp>
          <p:nvSpPr>
            <p:cNvPr id="65" name="Freeform 12">
              <a:extLst>
                <a:ext uri="{FF2B5EF4-FFF2-40B4-BE49-F238E27FC236}">
                  <a16:creationId xmlns:a16="http://schemas.microsoft.com/office/drawing/2014/main" id="{7FDBDB5C-02A7-46A5-A6AE-0EC3CC2B556C}"/>
                </a:ext>
              </a:extLst>
            </p:cNvPr>
            <p:cNvSpPr>
              <a:spLocks noEditPoints="1"/>
            </p:cNvSpPr>
            <p:nvPr/>
          </p:nvSpPr>
          <p:spPr bwMode="auto">
            <a:xfrm>
              <a:off x="3336926" y="176213"/>
              <a:ext cx="5513388" cy="6505575"/>
            </a:xfrm>
            <a:custGeom>
              <a:avLst/>
              <a:gdLst>
                <a:gd name="T0" fmla="*/ 223 w 3473"/>
                <a:gd name="T1" fmla="*/ 3437 h 4098"/>
                <a:gd name="T2" fmla="*/ 1258 w 3473"/>
                <a:gd name="T3" fmla="*/ 1494 h 4098"/>
                <a:gd name="T4" fmla="*/ 1438 w 3473"/>
                <a:gd name="T5" fmla="*/ 1485 h 4098"/>
                <a:gd name="T6" fmla="*/ 1175 w 3473"/>
                <a:gd name="T7" fmla="*/ 1001 h 4098"/>
                <a:gd name="T8" fmla="*/ 1175 w 3473"/>
                <a:gd name="T9" fmla="*/ 1001 h 4098"/>
                <a:gd name="T10" fmla="*/ 747 w 3473"/>
                <a:gd name="T11" fmla="*/ 3309 h 4098"/>
                <a:gd name="T12" fmla="*/ 792 w 3473"/>
                <a:gd name="T13" fmla="*/ 3372 h 4098"/>
                <a:gd name="T14" fmla="*/ 1628 w 3473"/>
                <a:gd name="T15" fmla="*/ 1001 h 4098"/>
                <a:gd name="T16" fmla="*/ 2263 w 3473"/>
                <a:gd name="T17" fmla="*/ 1335 h 4098"/>
                <a:gd name="T18" fmla="*/ 2285 w 3473"/>
                <a:gd name="T19" fmla="*/ 1408 h 4098"/>
                <a:gd name="T20" fmla="*/ 2223 w 3473"/>
                <a:gd name="T21" fmla="*/ 1453 h 4098"/>
                <a:gd name="T22" fmla="*/ 1562 w 3473"/>
                <a:gd name="T23" fmla="*/ 1552 h 4098"/>
                <a:gd name="T24" fmla="*/ 1428 w 3473"/>
                <a:gd name="T25" fmla="*/ 1623 h 4098"/>
                <a:gd name="T26" fmla="*/ 1206 w 3473"/>
                <a:gd name="T27" fmla="*/ 1614 h 4098"/>
                <a:gd name="T28" fmla="*/ 1087 w 3473"/>
                <a:gd name="T29" fmla="*/ 1522 h 4098"/>
                <a:gd name="T30" fmla="*/ 498 w 3473"/>
                <a:gd name="T31" fmla="*/ 1449 h 4098"/>
                <a:gd name="T32" fmla="*/ 453 w 3473"/>
                <a:gd name="T33" fmla="*/ 1388 h 4098"/>
                <a:gd name="T34" fmla="*/ 498 w 3473"/>
                <a:gd name="T35" fmla="*/ 1326 h 4098"/>
                <a:gd name="T36" fmla="*/ 130 w 3473"/>
                <a:gd name="T37" fmla="*/ 1001 h 4098"/>
                <a:gd name="T38" fmla="*/ 1496 w 3473"/>
                <a:gd name="T39" fmla="*/ 553 h 4098"/>
                <a:gd name="T40" fmla="*/ 1541 w 3473"/>
                <a:gd name="T41" fmla="*/ 491 h 4098"/>
                <a:gd name="T42" fmla="*/ 1614 w 3473"/>
                <a:gd name="T43" fmla="*/ 514 h 4098"/>
                <a:gd name="T44" fmla="*/ 2642 w 3473"/>
                <a:gd name="T45" fmla="*/ 871 h 4098"/>
                <a:gd name="T46" fmla="*/ 2704 w 3473"/>
                <a:gd name="T47" fmla="*/ 915 h 4098"/>
                <a:gd name="T48" fmla="*/ 3342 w 3473"/>
                <a:gd name="T49" fmla="*/ 409 h 4098"/>
                <a:gd name="T50" fmla="*/ 1044 w 3473"/>
                <a:gd name="T51" fmla="*/ 871 h 4098"/>
                <a:gd name="T52" fmla="*/ 1259 w 3473"/>
                <a:gd name="T53" fmla="*/ 133 h 4098"/>
                <a:gd name="T54" fmla="*/ 1186 w 3473"/>
                <a:gd name="T55" fmla="*/ 191 h 4098"/>
                <a:gd name="T56" fmla="*/ 1672 w 3473"/>
                <a:gd name="T57" fmla="*/ 278 h 4098"/>
                <a:gd name="T58" fmla="*/ 1647 w 3473"/>
                <a:gd name="T59" fmla="*/ 171 h 4098"/>
                <a:gd name="T60" fmla="*/ 1562 w 3473"/>
                <a:gd name="T61" fmla="*/ 130 h 4098"/>
                <a:gd name="T62" fmla="*/ 1606 w 3473"/>
                <a:gd name="T63" fmla="*/ 4 h 4098"/>
                <a:gd name="T64" fmla="*/ 1745 w 3473"/>
                <a:gd name="T65" fmla="*/ 86 h 4098"/>
                <a:gd name="T66" fmla="*/ 1802 w 3473"/>
                <a:gd name="T67" fmla="*/ 240 h 4098"/>
                <a:gd name="T68" fmla="*/ 3445 w 3473"/>
                <a:gd name="T69" fmla="*/ 291 h 4098"/>
                <a:gd name="T70" fmla="*/ 3473 w 3473"/>
                <a:gd name="T71" fmla="*/ 3684 h 4098"/>
                <a:gd name="T72" fmla="*/ 3428 w 3473"/>
                <a:gd name="T73" fmla="*/ 3747 h 4098"/>
                <a:gd name="T74" fmla="*/ 2704 w 3473"/>
                <a:gd name="T75" fmla="*/ 4053 h 4098"/>
                <a:gd name="T76" fmla="*/ 2642 w 3473"/>
                <a:gd name="T77" fmla="*/ 4098 h 4098"/>
                <a:gd name="T78" fmla="*/ 714 w 3473"/>
                <a:gd name="T79" fmla="*/ 4097 h 4098"/>
                <a:gd name="T80" fmla="*/ 702 w 3473"/>
                <a:gd name="T81" fmla="*/ 4093 h 4098"/>
                <a:gd name="T82" fmla="*/ 690 w 3473"/>
                <a:gd name="T83" fmla="*/ 4087 h 4098"/>
                <a:gd name="T84" fmla="*/ 680 w 3473"/>
                <a:gd name="T85" fmla="*/ 4079 h 4098"/>
                <a:gd name="T86" fmla="*/ 13 w 3473"/>
                <a:gd name="T87" fmla="*/ 3410 h 4098"/>
                <a:gd name="T88" fmla="*/ 6 w 3473"/>
                <a:gd name="T89" fmla="*/ 3399 h 4098"/>
                <a:gd name="T90" fmla="*/ 2 w 3473"/>
                <a:gd name="T91" fmla="*/ 3388 h 4098"/>
                <a:gd name="T92" fmla="*/ 0 w 3473"/>
                <a:gd name="T93" fmla="*/ 3372 h 4098"/>
                <a:gd name="T94" fmla="*/ 27 w 3473"/>
                <a:gd name="T95" fmla="*/ 883 h 4098"/>
                <a:gd name="T96" fmla="*/ 592 w 3473"/>
                <a:gd name="T97" fmla="*/ 344 h 4098"/>
                <a:gd name="T98" fmla="*/ 637 w 3473"/>
                <a:gd name="T99" fmla="*/ 282 h 4098"/>
                <a:gd name="T100" fmla="*/ 1048 w 3473"/>
                <a:gd name="T101" fmla="*/ 196 h 4098"/>
                <a:gd name="T102" fmla="*/ 1130 w 3473"/>
                <a:gd name="T103" fmla="*/ 56 h 4098"/>
                <a:gd name="T104" fmla="*/ 1284 w 3473"/>
                <a:gd name="T105" fmla="*/ 0 h 4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3473" h="4098">
                  <a:moveTo>
                    <a:pt x="223" y="3437"/>
                  </a:moveTo>
                  <a:lnTo>
                    <a:pt x="662" y="3876"/>
                  </a:lnTo>
                  <a:lnTo>
                    <a:pt x="662" y="3437"/>
                  </a:lnTo>
                  <a:lnTo>
                    <a:pt x="223" y="3437"/>
                  </a:lnTo>
                  <a:close/>
                  <a:moveTo>
                    <a:pt x="1197" y="1453"/>
                  </a:moveTo>
                  <a:lnTo>
                    <a:pt x="1214" y="1470"/>
                  </a:lnTo>
                  <a:lnTo>
                    <a:pt x="1234" y="1485"/>
                  </a:lnTo>
                  <a:lnTo>
                    <a:pt x="1258" y="1494"/>
                  </a:lnTo>
                  <a:lnTo>
                    <a:pt x="1284" y="1496"/>
                  </a:lnTo>
                  <a:lnTo>
                    <a:pt x="1388" y="1496"/>
                  </a:lnTo>
                  <a:lnTo>
                    <a:pt x="1414" y="1494"/>
                  </a:lnTo>
                  <a:lnTo>
                    <a:pt x="1438" y="1485"/>
                  </a:lnTo>
                  <a:lnTo>
                    <a:pt x="1458" y="1470"/>
                  </a:lnTo>
                  <a:lnTo>
                    <a:pt x="1475" y="1453"/>
                  </a:lnTo>
                  <a:lnTo>
                    <a:pt x="1197" y="1453"/>
                  </a:lnTo>
                  <a:close/>
                  <a:moveTo>
                    <a:pt x="1175" y="1001"/>
                  </a:moveTo>
                  <a:lnTo>
                    <a:pt x="1175" y="1323"/>
                  </a:lnTo>
                  <a:lnTo>
                    <a:pt x="1496" y="1323"/>
                  </a:lnTo>
                  <a:lnTo>
                    <a:pt x="1496" y="1001"/>
                  </a:lnTo>
                  <a:lnTo>
                    <a:pt x="1175" y="1001"/>
                  </a:lnTo>
                  <a:close/>
                  <a:moveTo>
                    <a:pt x="130" y="1001"/>
                  </a:moveTo>
                  <a:lnTo>
                    <a:pt x="130" y="3306"/>
                  </a:lnTo>
                  <a:lnTo>
                    <a:pt x="726" y="3306"/>
                  </a:lnTo>
                  <a:lnTo>
                    <a:pt x="747" y="3309"/>
                  </a:lnTo>
                  <a:lnTo>
                    <a:pt x="765" y="3319"/>
                  </a:lnTo>
                  <a:lnTo>
                    <a:pt x="780" y="3333"/>
                  </a:lnTo>
                  <a:lnTo>
                    <a:pt x="788" y="3350"/>
                  </a:lnTo>
                  <a:lnTo>
                    <a:pt x="792" y="3372"/>
                  </a:lnTo>
                  <a:lnTo>
                    <a:pt x="792" y="3968"/>
                  </a:lnTo>
                  <a:lnTo>
                    <a:pt x="2576" y="3968"/>
                  </a:lnTo>
                  <a:lnTo>
                    <a:pt x="2576" y="1001"/>
                  </a:lnTo>
                  <a:lnTo>
                    <a:pt x="1628" y="1001"/>
                  </a:lnTo>
                  <a:lnTo>
                    <a:pt x="1628" y="1323"/>
                  </a:lnTo>
                  <a:lnTo>
                    <a:pt x="2223" y="1323"/>
                  </a:lnTo>
                  <a:lnTo>
                    <a:pt x="2244" y="1326"/>
                  </a:lnTo>
                  <a:lnTo>
                    <a:pt x="2263" y="1335"/>
                  </a:lnTo>
                  <a:lnTo>
                    <a:pt x="2276" y="1349"/>
                  </a:lnTo>
                  <a:lnTo>
                    <a:pt x="2285" y="1367"/>
                  </a:lnTo>
                  <a:lnTo>
                    <a:pt x="2289" y="1388"/>
                  </a:lnTo>
                  <a:lnTo>
                    <a:pt x="2285" y="1408"/>
                  </a:lnTo>
                  <a:lnTo>
                    <a:pt x="2276" y="1427"/>
                  </a:lnTo>
                  <a:lnTo>
                    <a:pt x="2263" y="1441"/>
                  </a:lnTo>
                  <a:lnTo>
                    <a:pt x="2244" y="1449"/>
                  </a:lnTo>
                  <a:lnTo>
                    <a:pt x="2223" y="1453"/>
                  </a:lnTo>
                  <a:lnTo>
                    <a:pt x="1618" y="1453"/>
                  </a:lnTo>
                  <a:lnTo>
                    <a:pt x="1604" y="1489"/>
                  </a:lnTo>
                  <a:lnTo>
                    <a:pt x="1586" y="1522"/>
                  </a:lnTo>
                  <a:lnTo>
                    <a:pt x="1562" y="1552"/>
                  </a:lnTo>
                  <a:lnTo>
                    <a:pt x="1534" y="1577"/>
                  </a:lnTo>
                  <a:lnTo>
                    <a:pt x="1501" y="1598"/>
                  </a:lnTo>
                  <a:lnTo>
                    <a:pt x="1467" y="1614"/>
                  </a:lnTo>
                  <a:lnTo>
                    <a:pt x="1428" y="1623"/>
                  </a:lnTo>
                  <a:lnTo>
                    <a:pt x="1388" y="1627"/>
                  </a:lnTo>
                  <a:lnTo>
                    <a:pt x="1284" y="1627"/>
                  </a:lnTo>
                  <a:lnTo>
                    <a:pt x="1244" y="1623"/>
                  </a:lnTo>
                  <a:lnTo>
                    <a:pt x="1206" y="1614"/>
                  </a:lnTo>
                  <a:lnTo>
                    <a:pt x="1171" y="1598"/>
                  </a:lnTo>
                  <a:lnTo>
                    <a:pt x="1139" y="1577"/>
                  </a:lnTo>
                  <a:lnTo>
                    <a:pt x="1110" y="1552"/>
                  </a:lnTo>
                  <a:lnTo>
                    <a:pt x="1087" y="1522"/>
                  </a:lnTo>
                  <a:lnTo>
                    <a:pt x="1067" y="1489"/>
                  </a:lnTo>
                  <a:lnTo>
                    <a:pt x="1053" y="1453"/>
                  </a:lnTo>
                  <a:lnTo>
                    <a:pt x="518" y="1453"/>
                  </a:lnTo>
                  <a:lnTo>
                    <a:pt x="498" y="1449"/>
                  </a:lnTo>
                  <a:lnTo>
                    <a:pt x="479" y="1441"/>
                  </a:lnTo>
                  <a:lnTo>
                    <a:pt x="466" y="1427"/>
                  </a:lnTo>
                  <a:lnTo>
                    <a:pt x="456" y="1408"/>
                  </a:lnTo>
                  <a:lnTo>
                    <a:pt x="453" y="1388"/>
                  </a:lnTo>
                  <a:lnTo>
                    <a:pt x="456" y="1367"/>
                  </a:lnTo>
                  <a:lnTo>
                    <a:pt x="466" y="1349"/>
                  </a:lnTo>
                  <a:lnTo>
                    <a:pt x="479" y="1335"/>
                  </a:lnTo>
                  <a:lnTo>
                    <a:pt x="498" y="1326"/>
                  </a:lnTo>
                  <a:lnTo>
                    <a:pt x="518" y="1323"/>
                  </a:lnTo>
                  <a:lnTo>
                    <a:pt x="1044" y="1323"/>
                  </a:lnTo>
                  <a:lnTo>
                    <a:pt x="1044" y="1001"/>
                  </a:lnTo>
                  <a:lnTo>
                    <a:pt x="130" y="1001"/>
                  </a:lnTo>
                  <a:close/>
                  <a:moveTo>
                    <a:pt x="1175" y="409"/>
                  </a:moveTo>
                  <a:lnTo>
                    <a:pt x="1175" y="871"/>
                  </a:lnTo>
                  <a:lnTo>
                    <a:pt x="1496" y="871"/>
                  </a:lnTo>
                  <a:lnTo>
                    <a:pt x="1496" y="553"/>
                  </a:lnTo>
                  <a:lnTo>
                    <a:pt x="1500" y="531"/>
                  </a:lnTo>
                  <a:lnTo>
                    <a:pt x="1510" y="514"/>
                  </a:lnTo>
                  <a:lnTo>
                    <a:pt x="1524" y="499"/>
                  </a:lnTo>
                  <a:lnTo>
                    <a:pt x="1541" y="491"/>
                  </a:lnTo>
                  <a:lnTo>
                    <a:pt x="1562" y="487"/>
                  </a:lnTo>
                  <a:lnTo>
                    <a:pt x="1583" y="491"/>
                  </a:lnTo>
                  <a:lnTo>
                    <a:pt x="1601" y="499"/>
                  </a:lnTo>
                  <a:lnTo>
                    <a:pt x="1614" y="514"/>
                  </a:lnTo>
                  <a:lnTo>
                    <a:pt x="1624" y="531"/>
                  </a:lnTo>
                  <a:lnTo>
                    <a:pt x="1628" y="553"/>
                  </a:lnTo>
                  <a:lnTo>
                    <a:pt x="1628" y="871"/>
                  </a:lnTo>
                  <a:lnTo>
                    <a:pt x="2642" y="871"/>
                  </a:lnTo>
                  <a:lnTo>
                    <a:pt x="2661" y="873"/>
                  </a:lnTo>
                  <a:lnTo>
                    <a:pt x="2680" y="883"/>
                  </a:lnTo>
                  <a:lnTo>
                    <a:pt x="2694" y="897"/>
                  </a:lnTo>
                  <a:lnTo>
                    <a:pt x="2704" y="915"/>
                  </a:lnTo>
                  <a:lnTo>
                    <a:pt x="2706" y="935"/>
                  </a:lnTo>
                  <a:lnTo>
                    <a:pt x="2706" y="3620"/>
                  </a:lnTo>
                  <a:lnTo>
                    <a:pt x="3342" y="3620"/>
                  </a:lnTo>
                  <a:lnTo>
                    <a:pt x="3342" y="409"/>
                  </a:lnTo>
                  <a:lnTo>
                    <a:pt x="1175" y="409"/>
                  </a:lnTo>
                  <a:close/>
                  <a:moveTo>
                    <a:pt x="723" y="409"/>
                  </a:moveTo>
                  <a:lnTo>
                    <a:pt x="723" y="871"/>
                  </a:lnTo>
                  <a:lnTo>
                    <a:pt x="1044" y="871"/>
                  </a:lnTo>
                  <a:lnTo>
                    <a:pt x="1044" y="409"/>
                  </a:lnTo>
                  <a:lnTo>
                    <a:pt x="723" y="409"/>
                  </a:lnTo>
                  <a:close/>
                  <a:moveTo>
                    <a:pt x="1284" y="130"/>
                  </a:moveTo>
                  <a:lnTo>
                    <a:pt x="1259" y="133"/>
                  </a:lnTo>
                  <a:lnTo>
                    <a:pt x="1236" y="142"/>
                  </a:lnTo>
                  <a:lnTo>
                    <a:pt x="1216" y="154"/>
                  </a:lnTo>
                  <a:lnTo>
                    <a:pt x="1198" y="171"/>
                  </a:lnTo>
                  <a:lnTo>
                    <a:pt x="1186" y="191"/>
                  </a:lnTo>
                  <a:lnTo>
                    <a:pt x="1178" y="215"/>
                  </a:lnTo>
                  <a:lnTo>
                    <a:pt x="1175" y="240"/>
                  </a:lnTo>
                  <a:lnTo>
                    <a:pt x="1175" y="278"/>
                  </a:lnTo>
                  <a:lnTo>
                    <a:pt x="1672" y="278"/>
                  </a:lnTo>
                  <a:lnTo>
                    <a:pt x="1672" y="240"/>
                  </a:lnTo>
                  <a:lnTo>
                    <a:pt x="1668" y="215"/>
                  </a:lnTo>
                  <a:lnTo>
                    <a:pt x="1660" y="191"/>
                  </a:lnTo>
                  <a:lnTo>
                    <a:pt x="1647" y="171"/>
                  </a:lnTo>
                  <a:lnTo>
                    <a:pt x="1631" y="154"/>
                  </a:lnTo>
                  <a:lnTo>
                    <a:pt x="1609" y="142"/>
                  </a:lnTo>
                  <a:lnTo>
                    <a:pt x="1587" y="133"/>
                  </a:lnTo>
                  <a:lnTo>
                    <a:pt x="1562" y="130"/>
                  </a:lnTo>
                  <a:lnTo>
                    <a:pt x="1284" y="130"/>
                  </a:lnTo>
                  <a:close/>
                  <a:moveTo>
                    <a:pt x="1284" y="0"/>
                  </a:moveTo>
                  <a:lnTo>
                    <a:pt x="1562" y="0"/>
                  </a:lnTo>
                  <a:lnTo>
                    <a:pt x="1606" y="4"/>
                  </a:lnTo>
                  <a:lnTo>
                    <a:pt x="1645" y="15"/>
                  </a:lnTo>
                  <a:lnTo>
                    <a:pt x="1683" y="32"/>
                  </a:lnTo>
                  <a:lnTo>
                    <a:pt x="1716" y="56"/>
                  </a:lnTo>
                  <a:lnTo>
                    <a:pt x="1745" y="86"/>
                  </a:lnTo>
                  <a:lnTo>
                    <a:pt x="1768" y="119"/>
                  </a:lnTo>
                  <a:lnTo>
                    <a:pt x="1787" y="156"/>
                  </a:lnTo>
                  <a:lnTo>
                    <a:pt x="1798" y="196"/>
                  </a:lnTo>
                  <a:lnTo>
                    <a:pt x="1802" y="240"/>
                  </a:lnTo>
                  <a:lnTo>
                    <a:pt x="1802" y="278"/>
                  </a:lnTo>
                  <a:lnTo>
                    <a:pt x="3407" y="278"/>
                  </a:lnTo>
                  <a:lnTo>
                    <a:pt x="3428" y="282"/>
                  </a:lnTo>
                  <a:lnTo>
                    <a:pt x="3445" y="291"/>
                  </a:lnTo>
                  <a:lnTo>
                    <a:pt x="3460" y="305"/>
                  </a:lnTo>
                  <a:lnTo>
                    <a:pt x="3469" y="323"/>
                  </a:lnTo>
                  <a:lnTo>
                    <a:pt x="3473" y="344"/>
                  </a:lnTo>
                  <a:lnTo>
                    <a:pt x="3473" y="3684"/>
                  </a:lnTo>
                  <a:lnTo>
                    <a:pt x="3469" y="3706"/>
                  </a:lnTo>
                  <a:lnTo>
                    <a:pt x="3460" y="3723"/>
                  </a:lnTo>
                  <a:lnTo>
                    <a:pt x="3445" y="3738"/>
                  </a:lnTo>
                  <a:lnTo>
                    <a:pt x="3428" y="3747"/>
                  </a:lnTo>
                  <a:lnTo>
                    <a:pt x="3407" y="3750"/>
                  </a:lnTo>
                  <a:lnTo>
                    <a:pt x="2706" y="3750"/>
                  </a:lnTo>
                  <a:lnTo>
                    <a:pt x="2706" y="4032"/>
                  </a:lnTo>
                  <a:lnTo>
                    <a:pt x="2704" y="4053"/>
                  </a:lnTo>
                  <a:lnTo>
                    <a:pt x="2694" y="4071"/>
                  </a:lnTo>
                  <a:lnTo>
                    <a:pt x="2680" y="4086"/>
                  </a:lnTo>
                  <a:lnTo>
                    <a:pt x="2661" y="4094"/>
                  </a:lnTo>
                  <a:lnTo>
                    <a:pt x="2642" y="4098"/>
                  </a:lnTo>
                  <a:lnTo>
                    <a:pt x="726" y="4098"/>
                  </a:lnTo>
                  <a:lnTo>
                    <a:pt x="720" y="4098"/>
                  </a:lnTo>
                  <a:lnTo>
                    <a:pt x="718" y="4097"/>
                  </a:lnTo>
                  <a:lnTo>
                    <a:pt x="714" y="4097"/>
                  </a:lnTo>
                  <a:lnTo>
                    <a:pt x="710" y="4096"/>
                  </a:lnTo>
                  <a:lnTo>
                    <a:pt x="708" y="4096"/>
                  </a:lnTo>
                  <a:lnTo>
                    <a:pt x="705" y="4094"/>
                  </a:lnTo>
                  <a:lnTo>
                    <a:pt x="702" y="4093"/>
                  </a:lnTo>
                  <a:lnTo>
                    <a:pt x="699" y="4092"/>
                  </a:lnTo>
                  <a:lnTo>
                    <a:pt x="697" y="4091"/>
                  </a:lnTo>
                  <a:lnTo>
                    <a:pt x="693" y="4089"/>
                  </a:lnTo>
                  <a:lnTo>
                    <a:pt x="690" y="4087"/>
                  </a:lnTo>
                  <a:lnTo>
                    <a:pt x="688" y="4084"/>
                  </a:lnTo>
                  <a:lnTo>
                    <a:pt x="685" y="4083"/>
                  </a:lnTo>
                  <a:lnTo>
                    <a:pt x="680" y="4079"/>
                  </a:lnTo>
                  <a:lnTo>
                    <a:pt x="680" y="4079"/>
                  </a:lnTo>
                  <a:lnTo>
                    <a:pt x="20" y="3417"/>
                  </a:lnTo>
                  <a:lnTo>
                    <a:pt x="20" y="3417"/>
                  </a:lnTo>
                  <a:lnTo>
                    <a:pt x="15" y="3413"/>
                  </a:lnTo>
                  <a:lnTo>
                    <a:pt x="13" y="3410"/>
                  </a:lnTo>
                  <a:lnTo>
                    <a:pt x="11" y="3408"/>
                  </a:lnTo>
                  <a:lnTo>
                    <a:pt x="10" y="3405"/>
                  </a:lnTo>
                  <a:lnTo>
                    <a:pt x="8" y="3403"/>
                  </a:lnTo>
                  <a:lnTo>
                    <a:pt x="6" y="3399"/>
                  </a:lnTo>
                  <a:lnTo>
                    <a:pt x="5" y="3396"/>
                  </a:lnTo>
                  <a:lnTo>
                    <a:pt x="3" y="3394"/>
                  </a:lnTo>
                  <a:lnTo>
                    <a:pt x="3" y="3390"/>
                  </a:lnTo>
                  <a:lnTo>
                    <a:pt x="2" y="3388"/>
                  </a:lnTo>
                  <a:lnTo>
                    <a:pt x="1" y="3384"/>
                  </a:lnTo>
                  <a:lnTo>
                    <a:pt x="1" y="3380"/>
                  </a:lnTo>
                  <a:lnTo>
                    <a:pt x="1" y="3378"/>
                  </a:lnTo>
                  <a:lnTo>
                    <a:pt x="0" y="3372"/>
                  </a:lnTo>
                  <a:lnTo>
                    <a:pt x="0" y="935"/>
                  </a:lnTo>
                  <a:lnTo>
                    <a:pt x="3" y="915"/>
                  </a:lnTo>
                  <a:lnTo>
                    <a:pt x="13" y="897"/>
                  </a:lnTo>
                  <a:lnTo>
                    <a:pt x="27" y="883"/>
                  </a:lnTo>
                  <a:lnTo>
                    <a:pt x="44" y="873"/>
                  </a:lnTo>
                  <a:lnTo>
                    <a:pt x="66" y="871"/>
                  </a:lnTo>
                  <a:lnTo>
                    <a:pt x="592" y="871"/>
                  </a:lnTo>
                  <a:lnTo>
                    <a:pt x="592" y="344"/>
                  </a:lnTo>
                  <a:lnTo>
                    <a:pt x="595" y="323"/>
                  </a:lnTo>
                  <a:lnTo>
                    <a:pt x="605" y="305"/>
                  </a:lnTo>
                  <a:lnTo>
                    <a:pt x="618" y="291"/>
                  </a:lnTo>
                  <a:lnTo>
                    <a:pt x="637" y="282"/>
                  </a:lnTo>
                  <a:lnTo>
                    <a:pt x="657" y="278"/>
                  </a:lnTo>
                  <a:lnTo>
                    <a:pt x="1044" y="278"/>
                  </a:lnTo>
                  <a:lnTo>
                    <a:pt x="1044" y="240"/>
                  </a:lnTo>
                  <a:lnTo>
                    <a:pt x="1048" y="196"/>
                  </a:lnTo>
                  <a:lnTo>
                    <a:pt x="1059" y="156"/>
                  </a:lnTo>
                  <a:lnTo>
                    <a:pt x="1077" y="119"/>
                  </a:lnTo>
                  <a:lnTo>
                    <a:pt x="1101" y="86"/>
                  </a:lnTo>
                  <a:lnTo>
                    <a:pt x="1130" y="56"/>
                  </a:lnTo>
                  <a:lnTo>
                    <a:pt x="1164" y="32"/>
                  </a:lnTo>
                  <a:lnTo>
                    <a:pt x="1201" y="15"/>
                  </a:lnTo>
                  <a:lnTo>
                    <a:pt x="1241" y="4"/>
                  </a:lnTo>
                  <a:lnTo>
                    <a:pt x="1284"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66" name="Freeform 13">
              <a:extLst>
                <a:ext uri="{FF2B5EF4-FFF2-40B4-BE49-F238E27FC236}">
                  <a16:creationId xmlns:a16="http://schemas.microsoft.com/office/drawing/2014/main" id="{47B7059C-EF69-4DB3-88AC-132F2512DB49}"/>
                </a:ext>
              </a:extLst>
            </p:cNvPr>
            <p:cNvSpPr/>
            <p:nvPr/>
          </p:nvSpPr>
          <p:spPr bwMode="auto">
            <a:xfrm>
              <a:off x="4056063" y="3159126"/>
              <a:ext cx="2914650" cy="206375"/>
            </a:xfrm>
            <a:custGeom>
              <a:avLst/>
              <a:gdLst>
                <a:gd name="T0" fmla="*/ 65 w 1836"/>
                <a:gd name="T1" fmla="*/ 0 h 130"/>
                <a:gd name="T2" fmla="*/ 1770 w 1836"/>
                <a:gd name="T3" fmla="*/ 0 h 130"/>
                <a:gd name="T4" fmla="*/ 1791 w 1836"/>
                <a:gd name="T5" fmla="*/ 4 h 130"/>
                <a:gd name="T6" fmla="*/ 1810 w 1836"/>
                <a:gd name="T7" fmla="*/ 14 h 130"/>
                <a:gd name="T8" fmla="*/ 1823 w 1836"/>
                <a:gd name="T9" fmla="*/ 27 h 130"/>
                <a:gd name="T10" fmla="*/ 1832 w 1836"/>
                <a:gd name="T11" fmla="*/ 45 h 130"/>
                <a:gd name="T12" fmla="*/ 1836 w 1836"/>
                <a:gd name="T13" fmla="*/ 66 h 130"/>
                <a:gd name="T14" fmla="*/ 1832 w 1836"/>
                <a:gd name="T15" fmla="*/ 87 h 130"/>
                <a:gd name="T16" fmla="*/ 1823 w 1836"/>
                <a:gd name="T17" fmla="*/ 104 h 130"/>
                <a:gd name="T18" fmla="*/ 1810 w 1836"/>
                <a:gd name="T19" fmla="*/ 118 h 130"/>
                <a:gd name="T20" fmla="*/ 1791 w 1836"/>
                <a:gd name="T21" fmla="*/ 128 h 130"/>
                <a:gd name="T22" fmla="*/ 1770 w 1836"/>
                <a:gd name="T23" fmla="*/ 130 h 130"/>
                <a:gd name="T24" fmla="*/ 65 w 1836"/>
                <a:gd name="T25" fmla="*/ 130 h 130"/>
                <a:gd name="T26" fmla="*/ 45 w 1836"/>
                <a:gd name="T27" fmla="*/ 128 h 130"/>
                <a:gd name="T28" fmla="*/ 26 w 1836"/>
                <a:gd name="T29" fmla="*/ 118 h 130"/>
                <a:gd name="T30" fmla="*/ 13 w 1836"/>
                <a:gd name="T31" fmla="*/ 104 h 130"/>
                <a:gd name="T32" fmla="*/ 3 w 1836"/>
                <a:gd name="T33" fmla="*/ 87 h 130"/>
                <a:gd name="T34" fmla="*/ 0 w 1836"/>
                <a:gd name="T35" fmla="*/ 66 h 130"/>
                <a:gd name="T36" fmla="*/ 3 w 1836"/>
                <a:gd name="T37" fmla="*/ 45 h 130"/>
                <a:gd name="T38" fmla="*/ 13 w 1836"/>
                <a:gd name="T39" fmla="*/ 27 h 130"/>
                <a:gd name="T40" fmla="*/ 26 w 1836"/>
                <a:gd name="T41" fmla="*/ 14 h 130"/>
                <a:gd name="T42" fmla="*/ 45 w 1836"/>
                <a:gd name="T43" fmla="*/ 4 h 130"/>
                <a:gd name="T44" fmla="*/ 65 w 1836"/>
                <a:gd name="T45"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36" h="130">
                  <a:moveTo>
                    <a:pt x="65" y="0"/>
                  </a:moveTo>
                  <a:lnTo>
                    <a:pt x="1770" y="0"/>
                  </a:lnTo>
                  <a:lnTo>
                    <a:pt x="1791" y="4"/>
                  </a:lnTo>
                  <a:lnTo>
                    <a:pt x="1810" y="14"/>
                  </a:lnTo>
                  <a:lnTo>
                    <a:pt x="1823" y="27"/>
                  </a:lnTo>
                  <a:lnTo>
                    <a:pt x="1832" y="45"/>
                  </a:lnTo>
                  <a:lnTo>
                    <a:pt x="1836" y="66"/>
                  </a:lnTo>
                  <a:lnTo>
                    <a:pt x="1832" y="87"/>
                  </a:lnTo>
                  <a:lnTo>
                    <a:pt x="1823" y="104"/>
                  </a:lnTo>
                  <a:lnTo>
                    <a:pt x="1810" y="118"/>
                  </a:lnTo>
                  <a:lnTo>
                    <a:pt x="1791" y="128"/>
                  </a:lnTo>
                  <a:lnTo>
                    <a:pt x="1770" y="130"/>
                  </a:lnTo>
                  <a:lnTo>
                    <a:pt x="65" y="130"/>
                  </a:lnTo>
                  <a:lnTo>
                    <a:pt x="45" y="128"/>
                  </a:lnTo>
                  <a:lnTo>
                    <a:pt x="26" y="118"/>
                  </a:lnTo>
                  <a:lnTo>
                    <a:pt x="13" y="104"/>
                  </a:lnTo>
                  <a:lnTo>
                    <a:pt x="3" y="87"/>
                  </a:lnTo>
                  <a:lnTo>
                    <a:pt x="0" y="66"/>
                  </a:lnTo>
                  <a:lnTo>
                    <a:pt x="3" y="45"/>
                  </a:lnTo>
                  <a:lnTo>
                    <a:pt x="13" y="27"/>
                  </a:lnTo>
                  <a:lnTo>
                    <a:pt x="26" y="14"/>
                  </a:lnTo>
                  <a:lnTo>
                    <a:pt x="45" y="4"/>
                  </a:lnTo>
                  <a:lnTo>
                    <a:pt x="65"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67" name="Freeform 14">
              <a:extLst>
                <a:ext uri="{FF2B5EF4-FFF2-40B4-BE49-F238E27FC236}">
                  <a16:creationId xmlns:a16="http://schemas.microsoft.com/office/drawing/2014/main" id="{8826CFC6-1149-4329-B36F-A5E29B408C02}"/>
                </a:ext>
              </a:extLst>
            </p:cNvPr>
            <p:cNvSpPr/>
            <p:nvPr/>
          </p:nvSpPr>
          <p:spPr bwMode="auto">
            <a:xfrm>
              <a:off x="4056063" y="4043363"/>
              <a:ext cx="2914650" cy="207963"/>
            </a:xfrm>
            <a:custGeom>
              <a:avLst/>
              <a:gdLst>
                <a:gd name="T0" fmla="*/ 65 w 1836"/>
                <a:gd name="T1" fmla="*/ 0 h 131"/>
                <a:gd name="T2" fmla="*/ 1770 w 1836"/>
                <a:gd name="T3" fmla="*/ 0 h 131"/>
                <a:gd name="T4" fmla="*/ 1791 w 1836"/>
                <a:gd name="T5" fmla="*/ 3 h 131"/>
                <a:gd name="T6" fmla="*/ 1810 w 1836"/>
                <a:gd name="T7" fmla="*/ 13 h 131"/>
                <a:gd name="T8" fmla="*/ 1823 w 1836"/>
                <a:gd name="T9" fmla="*/ 27 h 131"/>
                <a:gd name="T10" fmla="*/ 1832 w 1836"/>
                <a:gd name="T11" fmla="*/ 45 h 131"/>
                <a:gd name="T12" fmla="*/ 1836 w 1836"/>
                <a:gd name="T13" fmla="*/ 65 h 131"/>
                <a:gd name="T14" fmla="*/ 1832 w 1836"/>
                <a:gd name="T15" fmla="*/ 86 h 131"/>
                <a:gd name="T16" fmla="*/ 1823 w 1836"/>
                <a:gd name="T17" fmla="*/ 104 h 131"/>
                <a:gd name="T18" fmla="*/ 1810 w 1836"/>
                <a:gd name="T19" fmla="*/ 118 h 131"/>
                <a:gd name="T20" fmla="*/ 1791 w 1836"/>
                <a:gd name="T21" fmla="*/ 127 h 131"/>
                <a:gd name="T22" fmla="*/ 1770 w 1836"/>
                <a:gd name="T23" fmla="*/ 131 h 131"/>
                <a:gd name="T24" fmla="*/ 65 w 1836"/>
                <a:gd name="T25" fmla="*/ 131 h 131"/>
                <a:gd name="T26" fmla="*/ 45 w 1836"/>
                <a:gd name="T27" fmla="*/ 127 h 131"/>
                <a:gd name="T28" fmla="*/ 26 w 1836"/>
                <a:gd name="T29" fmla="*/ 118 h 131"/>
                <a:gd name="T30" fmla="*/ 13 w 1836"/>
                <a:gd name="T31" fmla="*/ 104 h 131"/>
                <a:gd name="T32" fmla="*/ 3 w 1836"/>
                <a:gd name="T33" fmla="*/ 86 h 131"/>
                <a:gd name="T34" fmla="*/ 0 w 1836"/>
                <a:gd name="T35" fmla="*/ 65 h 131"/>
                <a:gd name="T36" fmla="*/ 3 w 1836"/>
                <a:gd name="T37" fmla="*/ 45 h 131"/>
                <a:gd name="T38" fmla="*/ 13 w 1836"/>
                <a:gd name="T39" fmla="*/ 27 h 131"/>
                <a:gd name="T40" fmla="*/ 26 w 1836"/>
                <a:gd name="T41" fmla="*/ 13 h 131"/>
                <a:gd name="T42" fmla="*/ 45 w 1836"/>
                <a:gd name="T43" fmla="*/ 3 h 131"/>
                <a:gd name="T44" fmla="*/ 65 w 1836"/>
                <a:gd name="T45"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36" h="131">
                  <a:moveTo>
                    <a:pt x="65" y="0"/>
                  </a:moveTo>
                  <a:lnTo>
                    <a:pt x="1770" y="0"/>
                  </a:lnTo>
                  <a:lnTo>
                    <a:pt x="1791" y="3"/>
                  </a:lnTo>
                  <a:lnTo>
                    <a:pt x="1810" y="13"/>
                  </a:lnTo>
                  <a:lnTo>
                    <a:pt x="1823" y="27"/>
                  </a:lnTo>
                  <a:lnTo>
                    <a:pt x="1832" y="45"/>
                  </a:lnTo>
                  <a:lnTo>
                    <a:pt x="1836" y="65"/>
                  </a:lnTo>
                  <a:lnTo>
                    <a:pt x="1832" y="86"/>
                  </a:lnTo>
                  <a:lnTo>
                    <a:pt x="1823" y="104"/>
                  </a:lnTo>
                  <a:lnTo>
                    <a:pt x="1810" y="118"/>
                  </a:lnTo>
                  <a:lnTo>
                    <a:pt x="1791" y="127"/>
                  </a:lnTo>
                  <a:lnTo>
                    <a:pt x="1770" y="131"/>
                  </a:lnTo>
                  <a:lnTo>
                    <a:pt x="65" y="131"/>
                  </a:lnTo>
                  <a:lnTo>
                    <a:pt x="45" y="127"/>
                  </a:lnTo>
                  <a:lnTo>
                    <a:pt x="26" y="118"/>
                  </a:lnTo>
                  <a:lnTo>
                    <a:pt x="13" y="104"/>
                  </a:lnTo>
                  <a:lnTo>
                    <a:pt x="3" y="86"/>
                  </a:lnTo>
                  <a:lnTo>
                    <a:pt x="0" y="65"/>
                  </a:lnTo>
                  <a:lnTo>
                    <a:pt x="3" y="45"/>
                  </a:lnTo>
                  <a:lnTo>
                    <a:pt x="13" y="27"/>
                  </a:lnTo>
                  <a:lnTo>
                    <a:pt x="26" y="13"/>
                  </a:lnTo>
                  <a:lnTo>
                    <a:pt x="45" y="3"/>
                  </a:lnTo>
                  <a:lnTo>
                    <a:pt x="65"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sp>
          <p:nvSpPr>
            <p:cNvPr id="68" name="Freeform 15">
              <a:extLst>
                <a:ext uri="{FF2B5EF4-FFF2-40B4-BE49-F238E27FC236}">
                  <a16:creationId xmlns:a16="http://schemas.microsoft.com/office/drawing/2014/main" id="{F7B52EAB-6FDC-4D12-B623-464BEA528AA7}"/>
                </a:ext>
              </a:extLst>
            </p:cNvPr>
            <p:cNvSpPr/>
            <p:nvPr/>
          </p:nvSpPr>
          <p:spPr bwMode="auto">
            <a:xfrm>
              <a:off x="4056063" y="4927601"/>
              <a:ext cx="2914650" cy="206375"/>
            </a:xfrm>
            <a:custGeom>
              <a:avLst/>
              <a:gdLst>
                <a:gd name="T0" fmla="*/ 65 w 1836"/>
                <a:gd name="T1" fmla="*/ 0 h 130"/>
                <a:gd name="T2" fmla="*/ 1770 w 1836"/>
                <a:gd name="T3" fmla="*/ 0 h 130"/>
                <a:gd name="T4" fmla="*/ 1791 w 1836"/>
                <a:gd name="T5" fmla="*/ 4 h 130"/>
                <a:gd name="T6" fmla="*/ 1810 w 1836"/>
                <a:gd name="T7" fmla="*/ 12 h 130"/>
                <a:gd name="T8" fmla="*/ 1823 w 1836"/>
                <a:gd name="T9" fmla="*/ 27 h 130"/>
                <a:gd name="T10" fmla="*/ 1832 w 1836"/>
                <a:gd name="T11" fmla="*/ 44 h 130"/>
                <a:gd name="T12" fmla="*/ 1836 w 1836"/>
                <a:gd name="T13" fmla="*/ 66 h 130"/>
                <a:gd name="T14" fmla="*/ 1832 w 1836"/>
                <a:gd name="T15" fmla="*/ 85 h 130"/>
                <a:gd name="T16" fmla="*/ 1823 w 1836"/>
                <a:gd name="T17" fmla="*/ 104 h 130"/>
                <a:gd name="T18" fmla="*/ 1810 w 1836"/>
                <a:gd name="T19" fmla="*/ 118 h 130"/>
                <a:gd name="T20" fmla="*/ 1791 w 1836"/>
                <a:gd name="T21" fmla="*/ 128 h 130"/>
                <a:gd name="T22" fmla="*/ 1770 w 1836"/>
                <a:gd name="T23" fmla="*/ 130 h 130"/>
                <a:gd name="T24" fmla="*/ 65 w 1836"/>
                <a:gd name="T25" fmla="*/ 130 h 130"/>
                <a:gd name="T26" fmla="*/ 45 w 1836"/>
                <a:gd name="T27" fmla="*/ 128 h 130"/>
                <a:gd name="T28" fmla="*/ 26 w 1836"/>
                <a:gd name="T29" fmla="*/ 118 h 130"/>
                <a:gd name="T30" fmla="*/ 13 w 1836"/>
                <a:gd name="T31" fmla="*/ 104 h 130"/>
                <a:gd name="T32" fmla="*/ 3 w 1836"/>
                <a:gd name="T33" fmla="*/ 85 h 130"/>
                <a:gd name="T34" fmla="*/ 0 w 1836"/>
                <a:gd name="T35" fmla="*/ 66 h 130"/>
                <a:gd name="T36" fmla="*/ 3 w 1836"/>
                <a:gd name="T37" fmla="*/ 44 h 130"/>
                <a:gd name="T38" fmla="*/ 13 w 1836"/>
                <a:gd name="T39" fmla="*/ 27 h 130"/>
                <a:gd name="T40" fmla="*/ 26 w 1836"/>
                <a:gd name="T41" fmla="*/ 12 h 130"/>
                <a:gd name="T42" fmla="*/ 45 w 1836"/>
                <a:gd name="T43" fmla="*/ 4 h 130"/>
                <a:gd name="T44" fmla="*/ 65 w 1836"/>
                <a:gd name="T45"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836" h="130">
                  <a:moveTo>
                    <a:pt x="65" y="0"/>
                  </a:moveTo>
                  <a:lnTo>
                    <a:pt x="1770" y="0"/>
                  </a:lnTo>
                  <a:lnTo>
                    <a:pt x="1791" y="4"/>
                  </a:lnTo>
                  <a:lnTo>
                    <a:pt x="1810" y="12"/>
                  </a:lnTo>
                  <a:lnTo>
                    <a:pt x="1823" y="27"/>
                  </a:lnTo>
                  <a:lnTo>
                    <a:pt x="1832" y="44"/>
                  </a:lnTo>
                  <a:lnTo>
                    <a:pt x="1836" y="66"/>
                  </a:lnTo>
                  <a:lnTo>
                    <a:pt x="1832" y="85"/>
                  </a:lnTo>
                  <a:lnTo>
                    <a:pt x="1823" y="104"/>
                  </a:lnTo>
                  <a:lnTo>
                    <a:pt x="1810" y="118"/>
                  </a:lnTo>
                  <a:lnTo>
                    <a:pt x="1791" y="128"/>
                  </a:lnTo>
                  <a:lnTo>
                    <a:pt x="1770" y="130"/>
                  </a:lnTo>
                  <a:lnTo>
                    <a:pt x="65" y="130"/>
                  </a:lnTo>
                  <a:lnTo>
                    <a:pt x="45" y="128"/>
                  </a:lnTo>
                  <a:lnTo>
                    <a:pt x="26" y="118"/>
                  </a:lnTo>
                  <a:lnTo>
                    <a:pt x="13" y="104"/>
                  </a:lnTo>
                  <a:lnTo>
                    <a:pt x="3" y="85"/>
                  </a:lnTo>
                  <a:lnTo>
                    <a:pt x="0" y="66"/>
                  </a:lnTo>
                  <a:lnTo>
                    <a:pt x="3" y="44"/>
                  </a:lnTo>
                  <a:lnTo>
                    <a:pt x="13" y="27"/>
                  </a:lnTo>
                  <a:lnTo>
                    <a:pt x="26" y="12"/>
                  </a:lnTo>
                  <a:lnTo>
                    <a:pt x="45" y="4"/>
                  </a:lnTo>
                  <a:lnTo>
                    <a:pt x="65" y="0"/>
                  </a:lnTo>
                  <a:close/>
                </a:path>
              </a:pathLst>
            </a:custGeom>
            <a:grpFill/>
            <a:ln w="0">
              <a:noFill/>
              <a:prstDash val="solid"/>
              <a:rou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ru-RU" sz="1800" b="0" i="0" u="none" strike="noStrike" kern="1200" cap="none" spc="0" normalizeH="0" baseline="0" noProof="0">
                <a:ln>
                  <a:noFill/>
                </a:ln>
                <a:solidFill>
                  <a:schemeClr val="tx1"/>
                </a:solidFill>
                <a:effectLst/>
                <a:uLnTx/>
                <a:uFillTx/>
                <a:latin typeface="Calibri"/>
                <a:ea typeface="+mn-ea"/>
                <a:cs typeface="+mn-cs"/>
              </a:endParaRPr>
            </a:p>
          </p:txBody>
        </p:sp>
      </p:grpSp>
      <p:sp>
        <p:nvSpPr>
          <p:cNvPr id="72" name="Vertical Text Placeholder 2">
            <a:extLst>
              <a:ext uri="{FF2B5EF4-FFF2-40B4-BE49-F238E27FC236}">
                <a16:creationId xmlns:a16="http://schemas.microsoft.com/office/drawing/2014/main" id="{42FD063F-5035-4A77-8807-BEE59AEE3021}"/>
              </a:ext>
            </a:extLst>
          </p:cNvPr>
          <p:cNvSpPr>
            <a:spLocks noGrp="1"/>
          </p:cNvSpPr>
          <p:nvPr>
            <p:ph type="body" orient="vert" idx="25"/>
          </p:nvPr>
        </p:nvSpPr>
        <p:spPr>
          <a:xfrm>
            <a:off x="274081" y="1733776"/>
            <a:ext cx="3519478"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3" name="Vertical Text Placeholder 2">
            <a:extLst>
              <a:ext uri="{FF2B5EF4-FFF2-40B4-BE49-F238E27FC236}">
                <a16:creationId xmlns:a16="http://schemas.microsoft.com/office/drawing/2014/main" id="{081AEFA1-54DF-4337-89EF-95ECAF461195}"/>
              </a:ext>
            </a:extLst>
          </p:cNvPr>
          <p:cNvSpPr>
            <a:spLocks noGrp="1"/>
          </p:cNvSpPr>
          <p:nvPr>
            <p:ph type="body" orient="vert" idx="34"/>
          </p:nvPr>
        </p:nvSpPr>
        <p:spPr>
          <a:xfrm>
            <a:off x="274081" y="2218378"/>
            <a:ext cx="3519478"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6" name="Vertical Text Placeholder 2">
            <a:extLst>
              <a:ext uri="{FF2B5EF4-FFF2-40B4-BE49-F238E27FC236}">
                <a16:creationId xmlns:a16="http://schemas.microsoft.com/office/drawing/2014/main" id="{2B9F885A-ACDB-4FC1-B09E-CDFEF7F869EB}"/>
              </a:ext>
            </a:extLst>
          </p:cNvPr>
          <p:cNvSpPr>
            <a:spLocks noGrp="1"/>
          </p:cNvSpPr>
          <p:nvPr>
            <p:ph type="body" orient="vert" idx="35"/>
          </p:nvPr>
        </p:nvSpPr>
        <p:spPr>
          <a:xfrm>
            <a:off x="4109934" y="1733776"/>
            <a:ext cx="3519478"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7" name="Vertical Text Placeholder 2">
            <a:extLst>
              <a:ext uri="{FF2B5EF4-FFF2-40B4-BE49-F238E27FC236}">
                <a16:creationId xmlns:a16="http://schemas.microsoft.com/office/drawing/2014/main" id="{AE1CDD5E-78B4-403E-89E6-7924853B0812}"/>
              </a:ext>
            </a:extLst>
          </p:cNvPr>
          <p:cNvSpPr>
            <a:spLocks noGrp="1"/>
          </p:cNvSpPr>
          <p:nvPr>
            <p:ph type="body" orient="vert" idx="36"/>
          </p:nvPr>
        </p:nvSpPr>
        <p:spPr>
          <a:xfrm>
            <a:off x="4109934" y="2218378"/>
            <a:ext cx="3519478"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8" name="Vertical Text Placeholder 2">
            <a:extLst>
              <a:ext uri="{FF2B5EF4-FFF2-40B4-BE49-F238E27FC236}">
                <a16:creationId xmlns:a16="http://schemas.microsoft.com/office/drawing/2014/main" id="{A873AEAC-C5EF-4272-A4E2-FC9BAB861195}"/>
              </a:ext>
            </a:extLst>
          </p:cNvPr>
          <p:cNvSpPr>
            <a:spLocks noGrp="1"/>
          </p:cNvSpPr>
          <p:nvPr>
            <p:ph type="body" orient="vert" idx="37"/>
          </p:nvPr>
        </p:nvSpPr>
        <p:spPr>
          <a:xfrm>
            <a:off x="7956345" y="1733776"/>
            <a:ext cx="3519478"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9" name="Vertical Text Placeholder 2">
            <a:extLst>
              <a:ext uri="{FF2B5EF4-FFF2-40B4-BE49-F238E27FC236}">
                <a16:creationId xmlns:a16="http://schemas.microsoft.com/office/drawing/2014/main" id="{6A6B2CB2-275E-4930-B9C8-23EE3D51095E}"/>
              </a:ext>
            </a:extLst>
          </p:cNvPr>
          <p:cNvSpPr>
            <a:spLocks noGrp="1"/>
          </p:cNvSpPr>
          <p:nvPr>
            <p:ph type="body" orient="vert" idx="38"/>
          </p:nvPr>
        </p:nvSpPr>
        <p:spPr>
          <a:xfrm>
            <a:off x="7956345" y="2218378"/>
            <a:ext cx="3519478"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0" name="Vertical Text Placeholder 2">
            <a:extLst>
              <a:ext uri="{FF2B5EF4-FFF2-40B4-BE49-F238E27FC236}">
                <a16:creationId xmlns:a16="http://schemas.microsoft.com/office/drawing/2014/main" id="{C0065B77-F251-4702-B80D-FAEC79D7F663}"/>
              </a:ext>
            </a:extLst>
          </p:cNvPr>
          <p:cNvSpPr>
            <a:spLocks noGrp="1"/>
          </p:cNvSpPr>
          <p:nvPr>
            <p:ph type="body" orient="vert" idx="39"/>
          </p:nvPr>
        </p:nvSpPr>
        <p:spPr>
          <a:xfrm>
            <a:off x="274081" y="4380258"/>
            <a:ext cx="3519478"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1" name="Vertical Text Placeholder 2">
            <a:extLst>
              <a:ext uri="{FF2B5EF4-FFF2-40B4-BE49-F238E27FC236}">
                <a16:creationId xmlns:a16="http://schemas.microsoft.com/office/drawing/2014/main" id="{F231C074-CFD8-4E92-B917-32345DC25A13}"/>
              </a:ext>
            </a:extLst>
          </p:cNvPr>
          <p:cNvSpPr>
            <a:spLocks noGrp="1"/>
          </p:cNvSpPr>
          <p:nvPr>
            <p:ph type="body" orient="vert" idx="40"/>
          </p:nvPr>
        </p:nvSpPr>
        <p:spPr>
          <a:xfrm>
            <a:off x="274081" y="4864860"/>
            <a:ext cx="3519478"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2" name="Vertical Text Placeholder 2">
            <a:extLst>
              <a:ext uri="{FF2B5EF4-FFF2-40B4-BE49-F238E27FC236}">
                <a16:creationId xmlns:a16="http://schemas.microsoft.com/office/drawing/2014/main" id="{904EE567-2E8B-48C9-948E-AEFB20BDEBC7}"/>
              </a:ext>
            </a:extLst>
          </p:cNvPr>
          <p:cNvSpPr>
            <a:spLocks noGrp="1"/>
          </p:cNvSpPr>
          <p:nvPr>
            <p:ph type="body" orient="vert" idx="41"/>
          </p:nvPr>
        </p:nvSpPr>
        <p:spPr>
          <a:xfrm>
            <a:off x="4109934" y="4380258"/>
            <a:ext cx="3519478"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3" name="Vertical Text Placeholder 2">
            <a:extLst>
              <a:ext uri="{FF2B5EF4-FFF2-40B4-BE49-F238E27FC236}">
                <a16:creationId xmlns:a16="http://schemas.microsoft.com/office/drawing/2014/main" id="{F3FB8C2A-F28E-4296-A35D-8A142536A4DC}"/>
              </a:ext>
            </a:extLst>
          </p:cNvPr>
          <p:cNvSpPr>
            <a:spLocks noGrp="1"/>
          </p:cNvSpPr>
          <p:nvPr>
            <p:ph type="body" orient="vert" idx="42"/>
          </p:nvPr>
        </p:nvSpPr>
        <p:spPr>
          <a:xfrm>
            <a:off x="4109934" y="4864860"/>
            <a:ext cx="3519478"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4" name="Vertical Text Placeholder 2">
            <a:extLst>
              <a:ext uri="{FF2B5EF4-FFF2-40B4-BE49-F238E27FC236}">
                <a16:creationId xmlns:a16="http://schemas.microsoft.com/office/drawing/2014/main" id="{89DB9C7E-85E3-46E9-BE69-B37BDA0D48F0}"/>
              </a:ext>
            </a:extLst>
          </p:cNvPr>
          <p:cNvSpPr>
            <a:spLocks noGrp="1"/>
          </p:cNvSpPr>
          <p:nvPr>
            <p:ph type="body" orient="vert" idx="43"/>
          </p:nvPr>
        </p:nvSpPr>
        <p:spPr>
          <a:xfrm>
            <a:off x="7956345" y="4380258"/>
            <a:ext cx="3519478"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5" name="Vertical Text Placeholder 2">
            <a:extLst>
              <a:ext uri="{FF2B5EF4-FFF2-40B4-BE49-F238E27FC236}">
                <a16:creationId xmlns:a16="http://schemas.microsoft.com/office/drawing/2014/main" id="{E5577C85-AD77-40FE-AB29-2AB7C9F0B8C7}"/>
              </a:ext>
            </a:extLst>
          </p:cNvPr>
          <p:cNvSpPr>
            <a:spLocks noGrp="1"/>
          </p:cNvSpPr>
          <p:nvPr>
            <p:ph type="body" orient="vert" idx="44"/>
          </p:nvPr>
        </p:nvSpPr>
        <p:spPr>
          <a:xfrm>
            <a:off x="7956345" y="4864860"/>
            <a:ext cx="3519478"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Tree>
    <p:extLst>
      <p:ext uri="{BB962C8B-B14F-4D97-AF65-F5344CB8AC3E}">
        <p14:creationId xmlns:p14="http://schemas.microsoft.com/office/powerpoint/2010/main" val="10865937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2_Page 2">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708483" y="299662"/>
            <a:ext cx="243606" cy="301955"/>
          </a:xfrm>
          <a:prstGeom prst="rect">
            <a:avLst/>
          </a:prstGeom>
        </p:spPr>
      </p:pic>
      <p:sp>
        <p:nvSpPr>
          <p:cNvPr id="2" name="TextBox 1"/>
          <p:cNvSpPr txBox="1"/>
          <p:nvPr userDrawn="1"/>
        </p:nvSpPr>
        <p:spPr>
          <a:xfrm>
            <a:off x="11458573" y="6334780"/>
            <a:ext cx="733427" cy="261610"/>
          </a:xfrm>
          <a:prstGeom prst="rect">
            <a:avLst/>
          </a:prstGeom>
        </p:spPr>
        <p:txBody>
          <a:bodyPr wrap="square" rtlCol="0">
            <a:spAutoFit/>
          </a:bodyPr>
          <a:lstStyle/>
          <a:p>
            <a:pPr algn="ctr" eaLnBrk="0" fontAlgn="base" hangingPunct="0">
              <a:spcAft>
                <a:spcPct val="0"/>
              </a:spcAft>
              <a:buClr>
                <a:srgbClr val="00DEA5"/>
              </a:buClr>
              <a:buSzPct val="115000"/>
              <a:defRPr/>
            </a:pPr>
            <a:fld id="{B1E76123-1BC9-41C9-AFA1-DAB105A43A52}" type="slidenum">
              <a:rPr lang="en-GB" sz="1100">
                <a:solidFill>
                  <a:schemeClr val="accent2"/>
                </a:solidFill>
                <a:cs typeface="Rubik Light" panose="02000604000000020004" pitchFamily="2" charset="-79"/>
              </a:rPr>
              <a:pPr algn="ctr" eaLnBrk="0" fontAlgn="base" hangingPunct="0">
                <a:spcAft>
                  <a:spcPct val="0"/>
                </a:spcAft>
                <a:buClr>
                  <a:srgbClr val="00DEA5"/>
                </a:buClr>
                <a:buSzPct val="115000"/>
                <a:defRPr/>
              </a:pPr>
              <a:t>‹#›</a:t>
            </a:fld>
            <a:endParaRPr lang="en-GB" sz="1100">
              <a:solidFill>
                <a:schemeClr val="accent2"/>
              </a:solidFill>
              <a:cs typeface="Rubik Light" panose="02000604000000020004" pitchFamily="2" charset="-79"/>
            </a:endParaRPr>
          </a:p>
        </p:txBody>
      </p:sp>
      <p:sp>
        <p:nvSpPr>
          <p:cNvPr id="15" name="Rectangle 18"/>
          <p:cNvSpPr/>
          <p:nvPr userDrawn="1"/>
        </p:nvSpPr>
        <p:spPr>
          <a:xfrm rot="5400000">
            <a:off x="58829" y="377505"/>
            <a:ext cx="432000" cy="36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rgbClr val="FFFFFF"/>
              </a:solidFill>
            </a:endParaRPr>
          </a:p>
        </p:txBody>
      </p:sp>
      <p:sp>
        <p:nvSpPr>
          <p:cNvPr id="8" name="Text Placeholder 4">
            <a:extLst>
              <a:ext uri="{FF2B5EF4-FFF2-40B4-BE49-F238E27FC236}">
                <a16:creationId xmlns:a16="http://schemas.microsoft.com/office/drawing/2014/main" id="{0F70ED26-1BB2-494A-9F9B-C77E25337F05}"/>
              </a:ext>
            </a:extLst>
          </p:cNvPr>
          <p:cNvSpPr>
            <a:spLocks noGrp="1"/>
          </p:cNvSpPr>
          <p:nvPr>
            <p:ph type="body" sz="quarter" idx="13"/>
          </p:nvPr>
        </p:nvSpPr>
        <p:spPr>
          <a:xfrm>
            <a:off x="233685" y="171225"/>
            <a:ext cx="11057743" cy="430392"/>
          </a:xfrm>
          <a:prstGeom prst="rect">
            <a:avLst/>
          </a:prstGeom>
        </p:spPr>
        <p:txBody>
          <a:bodyPr lIns="288000" anchor="t"/>
          <a:lstStyle>
            <a:lvl1pPr marL="0" indent="0">
              <a:buNone/>
              <a:defRPr sz="2400">
                <a:solidFill>
                  <a:srgbClr val="000000"/>
                </a:solidFill>
                <a:latin typeface="Calibri (Body)"/>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84315275"/>
      </p:ext>
    </p:extLst>
  </p:cSld>
  <p:clrMapOvr>
    <a:masterClrMapping/>
  </p:clrMapOvr>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Page 1">
    <p:spTree>
      <p:nvGrpSpPr>
        <p:cNvPr id="1" name=""/>
        <p:cNvGrpSpPr/>
        <p:nvPr/>
      </p:nvGrpSpPr>
      <p:grpSpPr>
        <a:xfrm>
          <a:off x="0" y="0"/>
          <a:ext cx="0" cy="0"/>
          <a:chOff x="0" y="0"/>
          <a:chExt cx="0" cy="0"/>
        </a:xfrm>
      </p:grpSpPr>
      <p:sp>
        <p:nvSpPr>
          <p:cNvPr id="9" name="Rectangle 18">
            <a:extLst>
              <a:ext uri="{FF2B5EF4-FFF2-40B4-BE49-F238E27FC236}">
                <a16:creationId xmlns:a16="http://schemas.microsoft.com/office/drawing/2014/main" id="{E5077AF9-FE9A-4E7E-9A53-1773F810A3D1}"/>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1" name="Text Placeholder 4">
            <a:extLst>
              <a:ext uri="{FF2B5EF4-FFF2-40B4-BE49-F238E27FC236}">
                <a16:creationId xmlns:a16="http://schemas.microsoft.com/office/drawing/2014/main" id="{5A795FC1-DABB-4F82-AB8C-4F30BBFB473F}"/>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2" name="Text Placeholder 4">
            <a:extLst>
              <a:ext uri="{FF2B5EF4-FFF2-40B4-BE49-F238E27FC236}">
                <a16:creationId xmlns:a16="http://schemas.microsoft.com/office/drawing/2014/main" id="{2BAB9596-32A2-4E26-A9CE-93B62DD22FC2}"/>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62" name="Vertical Text Placeholder 2">
            <a:extLst>
              <a:ext uri="{FF2B5EF4-FFF2-40B4-BE49-F238E27FC236}">
                <a16:creationId xmlns:a16="http://schemas.microsoft.com/office/drawing/2014/main" id="{3FC29649-7921-4635-9909-F256B6EA8061}"/>
              </a:ext>
            </a:extLst>
          </p:cNvPr>
          <p:cNvSpPr>
            <a:spLocks noGrp="1"/>
          </p:cNvSpPr>
          <p:nvPr>
            <p:ph type="body" orient="vert" idx="39"/>
          </p:nvPr>
        </p:nvSpPr>
        <p:spPr>
          <a:xfrm>
            <a:off x="274081" y="1919587"/>
            <a:ext cx="172485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3" name="Vertical Text Placeholder 2">
            <a:extLst>
              <a:ext uri="{FF2B5EF4-FFF2-40B4-BE49-F238E27FC236}">
                <a16:creationId xmlns:a16="http://schemas.microsoft.com/office/drawing/2014/main" id="{66F24D54-F4E3-42C5-8CE5-D51FFD9F0873}"/>
              </a:ext>
            </a:extLst>
          </p:cNvPr>
          <p:cNvSpPr>
            <a:spLocks noGrp="1"/>
          </p:cNvSpPr>
          <p:nvPr>
            <p:ph type="body" orient="vert" idx="40"/>
          </p:nvPr>
        </p:nvSpPr>
        <p:spPr>
          <a:xfrm>
            <a:off x="274081" y="2452317"/>
            <a:ext cx="172485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4" name="Vertical Text Placeholder 2">
            <a:extLst>
              <a:ext uri="{FF2B5EF4-FFF2-40B4-BE49-F238E27FC236}">
                <a16:creationId xmlns:a16="http://schemas.microsoft.com/office/drawing/2014/main" id="{B200A043-392F-4DB4-9D27-1E91306BE9DF}"/>
              </a:ext>
            </a:extLst>
          </p:cNvPr>
          <p:cNvSpPr>
            <a:spLocks noGrp="1"/>
          </p:cNvSpPr>
          <p:nvPr>
            <p:ph type="body" orient="vert" idx="41"/>
          </p:nvPr>
        </p:nvSpPr>
        <p:spPr>
          <a:xfrm>
            <a:off x="2168208" y="1919587"/>
            <a:ext cx="172485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5" name="Vertical Text Placeholder 2">
            <a:extLst>
              <a:ext uri="{FF2B5EF4-FFF2-40B4-BE49-F238E27FC236}">
                <a16:creationId xmlns:a16="http://schemas.microsoft.com/office/drawing/2014/main" id="{86FE3CB6-AB2F-4F0D-B07B-E460E49A0622}"/>
              </a:ext>
            </a:extLst>
          </p:cNvPr>
          <p:cNvSpPr>
            <a:spLocks noGrp="1"/>
          </p:cNvSpPr>
          <p:nvPr>
            <p:ph type="body" orient="vert" idx="42"/>
          </p:nvPr>
        </p:nvSpPr>
        <p:spPr>
          <a:xfrm>
            <a:off x="2168208" y="2452317"/>
            <a:ext cx="172485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6" name="Vertical Text Placeholder 2">
            <a:extLst>
              <a:ext uri="{FF2B5EF4-FFF2-40B4-BE49-F238E27FC236}">
                <a16:creationId xmlns:a16="http://schemas.microsoft.com/office/drawing/2014/main" id="{8DCF7B17-52F5-4E1B-84B2-918948B371A3}"/>
              </a:ext>
            </a:extLst>
          </p:cNvPr>
          <p:cNvSpPr>
            <a:spLocks noGrp="1"/>
          </p:cNvSpPr>
          <p:nvPr>
            <p:ph type="body" orient="vert" idx="43"/>
          </p:nvPr>
        </p:nvSpPr>
        <p:spPr>
          <a:xfrm>
            <a:off x="4062335" y="1919587"/>
            <a:ext cx="172485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7" name="Vertical Text Placeholder 2">
            <a:extLst>
              <a:ext uri="{FF2B5EF4-FFF2-40B4-BE49-F238E27FC236}">
                <a16:creationId xmlns:a16="http://schemas.microsoft.com/office/drawing/2014/main" id="{028ECEAF-6BF5-4F56-9F89-889F0F58D70E}"/>
              </a:ext>
            </a:extLst>
          </p:cNvPr>
          <p:cNvSpPr>
            <a:spLocks noGrp="1"/>
          </p:cNvSpPr>
          <p:nvPr>
            <p:ph type="body" orient="vert" idx="44"/>
          </p:nvPr>
        </p:nvSpPr>
        <p:spPr>
          <a:xfrm>
            <a:off x="4062335" y="2452317"/>
            <a:ext cx="172485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4" name="Vertical Text Placeholder 2">
            <a:extLst>
              <a:ext uri="{FF2B5EF4-FFF2-40B4-BE49-F238E27FC236}">
                <a16:creationId xmlns:a16="http://schemas.microsoft.com/office/drawing/2014/main" id="{203819D7-0408-4F03-A9F6-2CC96702B18D}"/>
              </a:ext>
            </a:extLst>
          </p:cNvPr>
          <p:cNvSpPr>
            <a:spLocks noGrp="1"/>
          </p:cNvSpPr>
          <p:nvPr>
            <p:ph type="body" orient="vert" idx="45"/>
          </p:nvPr>
        </p:nvSpPr>
        <p:spPr>
          <a:xfrm>
            <a:off x="274081" y="1434985"/>
            <a:ext cx="334742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5" name="Vertical Text Placeholder 2">
            <a:extLst>
              <a:ext uri="{FF2B5EF4-FFF2-40B4-BE49-F238E27FC236}">
                <a16:creationId xmlns:a16="http://schemas.microsoft.com/office/drawing/2014/main" id="{AA355ED7-43EF-4550-8971-C5C81DE377CF}"/>
              </a:ext>
            </a:extLst>
          </p:cNvPr>
          <p:cNvSpPr>
            <a:spLocks noGrp="1"/>
          </p:cNvSpPr>
          <p:nvPr>
            <p:ph type="body" orient="vert" idx="46"/>
          </p:nvPr>
        </p:nvSpPr>
        <p:spPr>
          <a:xfrm>
            <a:off x="5956462" y="1919587"/>
            <a:ext cx="172485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6" name="Vertical Text Placeholder 2">
            <a:extLst>
              <a:ext uri="{FF2B5EF4-FFF2-40B4-BE49-F238E27FC236}">
                <a16:creationId xmlns:a16="http://schemas.microsoft.com/office/drawing/2014/main" id="{E511E283-197E-4B24-A556-6F69A7729935}"/>
              </a:ext>
            </a:extLst>
          </p:cNvPr>
          <p:cNvSpPr>
            <a:spLocks noGrp="1"/>
          </p:cNvSpPr>
          <p:nvPr>
            <p:ph type="body" orient="vert" idx="47"/>
          </p:nvPr>
        </p:nvSpPr>
        <p:spPr>
          <a:xfrm>
            <a:off x="5956462" y="2452317"/>
            <a:ext cx="172485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7" name="Vertical Text Placeholder 2">
            <a:extLst>
              <a:ext uri="{FF2B5EF4-FFF2-40B4-BE49-F238E27FC236}">
                <a16:creationId xmlns:a16="http://schemas.microsoft.com/office/drawing/2014/main" id="{2028B3A1-6074-421C-9C26-184DFEC2503F}"/>
              </a:ext>
            </a:extLst>
          </p:cNvPr>
          <p:cNvSpPr>
            <a:spLocks noGrp="1"/>
          </p:cNvSpPr>
          <p:nvPr>
            <p:ph type="body" orient="vert" idx="48"/>
          </p:nvPr>
        </p:nvSpPr>
        <p:spPr>
          <a:xfrm>
            <a:off x="7850589" y="1919587"/>
            <a:ext cx="172485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8" name="Vertical Text Placeholder 2">
            <a:extLst>
              <a:ext uri="{FF2B5EF4-FFF2-40B4-BE49-F238E27FC236}">
                <a16:creationId xmlns:a16="http://schemas.microsoft.com/office/drawing/2014/main" id="{0B8E5774-DA9E-4D80-AFA0-387BE593038F}"/>
              </a:ext>
            </a:extLst>
          </p:cNvPr>
          <p:cNvSpPr>
            <a:spLocks noGrp="1"/>
          </p:cNvSpPr>
          <p:nvPr>
            <p:ph type="body" orient="vert" idx="49"/>
          </p:nvPr>
        </p:nvSpPr>
        <p:spPr>
          <a:xfrm>
            <a:off x="7850589" y="2452317"/>
            <a:ext cx="172485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79" name="Vertical Text Placeholder 2">
            <a:extLst>
              <a:ext uri="{FF2B5EF4-FFF2-40B4-BE49-F238E27FC236}">
                <a16:creationId xmlns:a16="http://schemas.microsoft.com/office/drawing/2014/main" id="{EFF511F1-72D2-444B-9C18-C8251939A995}"/>
              </a:ext>
            </a:extLst>
          </p:cNvPr>
          <p:cNvSpPr>
            <a:spLocks noGrp="1"/>
          </p:cNvSpPr>
          <p:nvPr>
            <p:ph type="body" orient="vert" idx="50"/>
          </p:nvPr>
        </p:nvSpPr>
        <p:spPr>
          <a:xfrm>
            <a:off x="9744716" y="1919587"/>
            <a:ext cx="172485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0" name="Vertical Text Placeholder 2">
            <a:extLst>
              <a:ext uri="{FF2B5EF4-FFF2-40B4-BE49-F238E27FC236}">
                <a16:creationId xmlns:a16="http://schemas.microsoft.com/office/drawing/2014/main" id="{9F7C6676-411A-4A05-9316-D6989DE31E49}"/>
              </a:ext>
            </a:extLst>
          </p:cNvPr>
          <p:cNvSpPr>
            <a:spLocks noGrp="1"/>
          </p:cNvSpPr>
          <p:nvPr>
            <p:ph type="body" orient="vert" idx="51"/>
          </p:nvPr>
        </p:nvSpPr>
        <p:spPr>
          <a:xfrm>
            <a:off x="9744716" y="2452317"/>
            <a:ext cx="172485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1" name="Vertical Text Placeholder 2">
            <a:extLst>
              <a:ext uri="{FF2B5EF4-FFF2-40B4-BE49-F238E27FC236}">
                <a16:creationId xmlns:a16="http://schemas.microsoft.com/office/drawing/2014/main" id="{AC44CFC5-912A-4D81-B89A-D23EC5A99A5E}"/>
              </a:ext>
            </a:extLst>
          </p:cNvPr>
          <p:cNvSpPr>
            <a:spLocks noGrp="1"/>
          </p:cNvSpPr>
          <p:nvPr>
            <p:ph type="body" orient="vert" idx="52"/>
          </p:nvPr>
        </p:nvSpPr>
        <p:spPr>
          <a:xfrm>
            <a:off x="5956462" y="1434985"/>
            <a:ext cx="334742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2" name="Vertical Text Placeholder 2">
            <a:extLst>
              <a:ext uri="{FF2B5EF4-FFF2-40B4-BE49-F238E27FC236}">
                <a16:creationId xmlns:a16="http://schemas.microsoft.com/office/drawing/2014/main" id="{E84A12A4-2EAA-42AF-9B45-25A5FA1AAAAE}"/>
              </a:ext>
            </a:extLst>
          </p:cNvPr>
          <p:cNvSpPr>
            <a:spLocks noGrp="1"/>
          </p:cNvSpPr>
          <p:nvPr>
            <p:ph type="body" orient="vert" idx="53"/>
          </p:nvPr>
        </p:nvSpPr>
        <p:spPr>
          <a:xfrm>
            <a:off x="274081" y="4480853"/>
            <a:ext cx="172485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3" name="Vertical Text Placeholder 2">
            <a:extLst>
              <a:ext uri="{FF2B5EF4-FFF2-40B4-BE49-F238E27FC236}">
                <a16:creationId xmlns:a16="http://schemas.microsoft.com/office/drawing/2014/main" id="{FA6AD32E-3F9B-4FB3-AC48-5091F85595DD}"/>
              </a:ext>
            </a:extLst>
          </p:cNvPr>
          <p:cNvSpPr>
            <a:spLocks noGrp="1"/>
          </p:cNvSpPr>
          <p:nvPr>
            <p:ph type="body" orient="vert" idx="54"/>
          </p:nvPr>
        </p:nvSpPr>
        <p:spPr>
          <a:xfrm>
            <a:off x="274081" y="5013583"/>
            <a:ext cx="172485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4" name="Vertical Text Placeholder 2">
            <a:extLst>
              <a:ext uri="{FF2B5EF4-FFF2-40B4-BE49-F238E27FC236}">
                <a16:creationId xmlns:a16="http://schemas.microsoft.com/office/drawing/2014/main" id="{7E474599-212B-4B80-A24C-24ED16DF8BDC}"/>
              </a:ext>
            </a:extLst>
          </p:cNvPr>
          <p:cNvSpPr>
            <a:spLocks noGrp="1"/>
          </p:cNvSpPr>
          <p:nvPr>
            <p:ph type="body" orient="vert" idx="55"/>
          </p:nvPr>
        </p:nvSpPr>
        <p:spPr>
          <a:xfrm>
            <a:off x="2168208" y="4480853"/>
            <a:ext cx="172485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5" name="Vertical Text Placeholder 2">
            <a:extLst>
              <a:ext uri="{FF2B5EF4-FFF2-40B4-BE49-F238E27FC236}">
                <a16:creationId xmlns:a16="http://schemas.microsoft.com/office/drawing/2014/main" id="{20478816-1363-489B-9ACC-29759CCE3E32}"/>
              </a:ext>
            </a:extLst>
          </p:cNvPr>
          <p:cNvSpPr>
            <a:spLocks noGrp="1"/>
          </p:cNvSpPr>
          <p:nvPr>
            <p:ph type="body" orient="vert" idx="56"/>
          </p:nvPr>
        </p:nvSpPr>
        <p:spPr>
          <a:xfrm>
            <a:off x="2168208" y="5013583"/>
            <a:ext cx="172485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6" name="Vertical Text Placeholder 2">
            <a:extLst>
              <a:ext uri="{FF2B5EF4-FFF2-40B4-BE49-F238E27FC236}">
                <a16:creationId xmlns:a16="http://schemas.microsoft.com/office/drawing/2014/main" id="{E7A4636F-4403-4A8A-95A5-79AEC3880FA7}"/>
              </a:ext>
            </a:extLst>
          </p:cNvPr>
          <p:cNvSpPr>
            <a:spLocks noGrp="1"/>
          </p:cNvSpPr>
          <p:nvPr>
            <p:ph type="body" orient="vert" idx="57"/>
          </p:nvPr>
        </p:nvSpPr>
        <p:spPr>
          <a:xfrm>
            <a:off x="4062335" y="4480853"/>
            <a:ext cx="172485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7" name="Vertical Text Placeholder 2">
            <a:extLst>
              <a:ext uri="{FF2B5EF4-FFF2-40B4-BE49-F238E27FC236}">
                <a16:creationId xmlns:a16="http://schemas.microsoft.com/office/drawing/2014/main" id="{62B962F0-C113-4F7C-8F3D-3077AB5611B6}"/>
              </a:ext>
            </a:extLst>
          </p:cNvPr>
          <p:cNvSpPr>
            <a:spLocks noGrp="1"/>
          </p:cNvSpPr>
          <p:nvPr>
            <p:ph type="body" orient="vert" idx="58"/>
          </p:nvPr>
        </p:nvSpPr>
        <p:spPr>
          <a:xfrm>
            <a:off x="4062335" y="5013583"/>
            <a:ext cx="1724854" cy="107404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8" name="Vertical Text Placeholder 2">
            <a:extLst>
              <a:ext uri="{FF2B5EF4-FFF2-40B4-BE49-F238E27FC236}">
                <a16:creationId xmlns:a16="http://schemas.microsoft.com/office/drawing/2014/main" id="{D1A8FB80-7D2B-4783-BB62-B5B3E2B9E7F7}"/>
              </a:ext>
            </a:extLst>
          </p:cNvPr>
          <p:cNvSpPr>
            <a:spLocks noGrp="1"/>
          </p:cNvSpPr>
          <p:nvPr>
            <p:ph type="body" orient="vert" idx="59"/>
          </p:nvPr>
        </p:nvSpPr>
        <p:spPr>
          <a:xfrm>
            <a:off x="274081" y="3996251"/>
            <a:ext cx="3347424" cy="40943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89" name="Vertical Text Placeholder 2">
            <a:extLst>
              <a:ext uri="{FF2B5EF4-FFF2-40B4-BE49-F238E27FC236}">
                <a16:creationId xmlns:a16="http://schemas.microsoft.com/office/drawing/2014/main" id="{5E7F02BA-F85B-4D95-B2E9-FF5CEF18F093}"/>
              </a:ext>
            </a:extLst>
          </p:cNvPr>
          <p:cNvSpPr>
            <a:spLocks noGrp="1"/>
          </p:cNvSpPr>
          <p:nvPr>
            <p:ph type="body" orient="vert" idx="60"/>
          </p:nvPr>
        </p:nvSpPr>
        <p:spPr>
          <a:xfrm>
            <a:off x="5956462" y="4480853"/>
            <a:ext cx="5513108" cy="160677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Tree>
    <p:extLst>
      <p:ext uri="{BB962C8B-B14F-4D97-AF65-F5344CB8AC3E}">
        <p14:creationId xmlns:p14="http://schemas.microsoft.com/office/powerpoint/2010/main" val="3151816530"/>
      </p:ext>
    </p:extLst>
  </p:cSld>
  <p:clrMapOvr>
    <a:masterClrMapping/>
  </p:clrMapOvr>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ub header 1">
    <p:spTree>
      <p:nvGrpSpPr>
        <p:cNvPr id="1" name=""/>
        <p:cNvGrpSpPr/>
        <p:nvPr/>
      </p:nvGrpSpPr>
      <p:grpSpPr>
        <a:xfrm>
          <a:off x="0" y="0"/>
          <a:ext cx="0" cy="0"/>
          <a:chOff x="0" y="0"/>
          <a:chExt cx="0" cy="0"/>
        </a:xfrm>
      </p:grpSpPr>
      <p:sp>
        <p:nvSpPr>
          <p:cNvPr id="5" name="Rectangle 4"/>
          <p:cNvSpPr/>
          <p:nvPr userDrawn="1"/>
        </p:nvSpPr>
        <p:spPr>
          <a:xfrm>
            <a:off x="292829" y="1673562"/>
            <a:ext cx="3688968" cy="770021"/>
          </a:xfrm>
          <a:prstGeom prst="rect">
            <a:avLst/>
          </a:prstGeom>
          <a:solidFill>
            <a:schemeClr val="bg2">
              <a:lumMod val="90000"/>
            </a:schemeClr>
          </a:solidFill>
          <a:ln>
            <a:noFill/>
          </a:ln>
        </p:spPr>
        <p:txBody>
          <a:bodyPr rtlCol="0" anchor="ctr">
            <a:noAutofit/>
          </a:bodyPr>
          <a:lstStyle/>
          <a:p>
            <a:pPr algn="ctr"/>
            <a:endParaRPr lang="en-GB" sz="1400">
              <a:solidFill>
                <a:schemeClr val="tx1"/>
              </a:solidFill>
            </a:endParaRPr>
          </a:p>
        </p:txBody>
      </p:sp>
      <p:sp>
        <p:nvSpPr>
          <p:cNvPr id="44" name="Rectangle 43"/>
          <p:cNvSpPr/>
          <p:nvPr userDrawn="1"/>
        </p:nvSpPr>
        <p:spPr>
          <a:xfrm>
            <a:off x="4031216" y="1673562"/>
            <a:ext cx="3688968" cy="770021"/>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45" name="Rectangle 44"/>
          <p:cNvSpPr/>
          <p:nvPr userDrawn="1"/>
        </p:nvSpPr>
        <p:spPr>
          <a:xfrm>
            <a:off x="7769604" y="1673562"/>
            <a:ext cx="3688968" cy="770021"/>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48" name="Vertical Text Placeholder 2"/>
          <p:cNvSpPr>
            <a:spLocks noGrp="1"/>
          </p:cNvSpPr>
          <p:nvPr>
            <p:ph type="body" orient="vert" idx="25"/>
          </p:nvPr>
        </p:nvSpPr>
        <p:spPr>
          <a:xfrm>
            <a:off x="535162" y="1872503"/>
            <a:ext cx="2965158" cy="39471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1" name="Vertical Text Placeholder 2"/>
          <p:cNvSpPr>
            <a:spLocks noGrp="1"/>
          </p:cNvSpPr>
          <p:nvPr>
            <p:ph type="body" orient="vert" idx="31"/>
          </p:nvPr>
        </p:nvSpPr>
        <p:spPr>
          <a:xfrm>
            <a:off x="4418997" y="1872503"/>
            <a:ext cx="2965158" cy="39471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2" name="Vertical Text Placeholder 2"/>
          <p:cNvSpPr>
            <a:spLocks noGrp="1"/>
          </p:cNvSpPr>
          <p:nvPr>
            <p:ph type="body" orient="vert" idx="32"/>
          </p:nvPr>
        </p:nvSpPr>
        <p:spPr>
          <a:xfrm>
            <a:off x="8190938" y="1872503"/>
            <a:ext cx="2965158" cy="39471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3" name="Vertical Text Placeholder 2"/>
          <p:cNvSpPr>
            <a:spLocks noGrp="1"/>
          </p:cNvSpPr>
          <p:nvPr>
            <p:ph type="body" orient="vert" idx="23"/>
          </p:nvPr>
        </p:nvSpPr>
        <p:spPr>
          <a:xfrm>
            <a:off x="292830" y="3116891"/>
            <a:ext cx="5530453" cy="2890599"/>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4" name="Vertical Text Placeholder 2"/>
          <p:cNvSpPr>
            <a:spLocks noGrp="1"/>
          </p:cNvSpPr>
          <p:nvPr>
            <p:ph type="body" orient="vert" idx="24"/>
          </p:nvPr>
        </p:nvSpPr>
        <p:spPr>
          <a:xfrm>
            <a:off x="292829" y="2642524"/>
            <a:ext cx="5530454" cy="44793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8" name="Vertical Text Placeholder 2"/>
          <p:cNvSpPr>
            <a:spLocks noGrp="1"/>
          </p:cNvSpPr>
          <p:nvPr>
            <p:ph type="body" orient="vert" idx="33"/>
          </p:nvPr>
        </p:nvSpPr>
        <p:spPr>
          <a:xfrm>
            <a:off x="5928119" y="3116891"/>
            <a:ext cx="5530453" cy="2890599"/>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9" name="Vertical Text Placeholder 2"/>
          <p:cNvSpPr>
            <a:spLocks noGrp="1"/>
          </p:cNvSpPr>
          <p:nvPr>
            <p:ph type="body" orient="vert" idx="34"/>
          </p:nvPr>
        </p:nvSpPr>
        <p:spPr>
          <a:xfrm>
            <a:off x="5928118" y="2642524"/>
            <a:ext cx="5530454" cy="44793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6" name="Text Placeholder 4">
            <a:extLst>
              <a:ext uri="{FF2B5EF4-FFF2-40B4-BE49-F238E27FC236}">
                <a16:creationId xmlns:a16="http://schemas.microsoft.com/office/drawing/2014/main" id="{8F9D0517-154B-47AA-B62E-EC9D832342A7}"/>
              </a:ext>
            </a:extLst>
          </p:cNvPr>
          <p:cNvSpPr>
            <a:spLocks noGrp="1"/>
          </p:cNvSpPr>
          <p:nvPr>
            <p:ph type="body" sz="quarter" idx="19" hasCustomPrompt="1"/>
          </p:nvPr>
        </p:nvSpPr>
        <p:spPr>
          <a:xfrm>
            <a:off x="292830" y="6369968"/>
            <a:ext cx="11165743"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20" name="Rectangle 18">
            <a:extLst>
              <a:ext uri="{FF2B5EF4-FFF2-40B4-BE49-F238E27FC236}">
                <a16:creationId xmlns:a16="http://schemas.microsoft.com/office/drawing/2014/main" id="{B6407ACF-1871-4ED4-8744-B0D84BAF7D1B}"/>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5" name="Text Placeholder 4">
            <a:extLst>
              <a:ext uri="{FF2B5EF4-FFF2-40B4-BE49-F238E27FC236}">
                <a16:creationId xmlns:a16="http://schemas.microsoft.com/office/drawing/2014/main" id="{3A2E17A0-8FF6-435C-BD2C-6A324F29FC22}"/>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31" name="Text Placeholder 4">
            <a:extLst>
              <a:ext uri="{FF2B5EF4-FFF2-40B4-BE49-F238E27FC236}">
                <a16:creationId xmlns:a16="http://schemas.microsoft.com/office/drawing/2014/main" id="{4AC5CF33-5409-4D51-9D52-70691B55545E}"/>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69716224"/>
      </p:ext>
    </p:extLst>
  </p:cSld>
  <p:clrMapOvr>
    <a:masterClrMapping/>
  </p:clrMapOvr>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1_Sub header 1">
    <p:spTree>
      <p:nvGrpSpPr>
        <p:cNvPr id="1" name=""/>
        <p:cNvGrpSpPr/>
        <p:nvPr/>
      </p:nvGrpSpPr>
      <p:grpSpPr>
        <a:xfrm>
          <a:off x="0" y="0"/>
          <a:ext cx="0" cy="0"/>
          <a:chOff x="0" y="0"/>
          <a:chExt cx="0" cy="0"/>
        </a:xfrm>
      </p:grpSpPr>
      <p:sp>
        <p:nvSpPr>
          <p:cNvPr id="5" name="Rectangle 4"/>
          <p:cNvSpPr/>
          <p:nvPr userDrawn="1"/>
        </p:nvSpPr>
        <p:spPr>
          <a:xfrm>
            <a:off x="292829" y="1673562"/>
            <a:ext cx="3688968" cy="770021"/>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44" name="Rectangle 43"/>
          <p:cNvSpPr/>
          <p:nvPr userDrawn="1"/>
        </p:nvSpPr>
        <p:spPr>
          <a:xfrm>
            <a:off x="4031216" y="1673562"/>
            <a:ext cx="3688968" cy="770021"/>
          </a:xfrm>
          <a:prstGeom prst="rect">
            <a:avLst/>
          </a:prstGeom>
          <a:solidFill>
            <a:schemeClr val="bg2">
              <a:lumMod val="90000"/>
            </a:schemeClr>
          </a:solidFill>
          <a:ln>
            <a:noFill/>
          </a:ln>
        </p:spPr>
        <p:txBody>
          <a:bodyPr rtlCol="0" anchor="ctr">
            <a:noAutofit/>
          </a:bodyPr>
          <a:lstStyle/>
          <a:p>
            <a:pPr algn="ctr"/>
            <a:endParaRPr lang="en-GB" sz="1400">
              <a:solidFill>
                <a:schemeClr val="tx1"/>
              </a:solidFill>
            </a:endParaRPr>
          </a:p>
        </p:txBody>
      </p:sp>
      <p:sp>
        <p:nvSpPr>
          <p:cNvPr id="45" name="Rectangle 44"/>
          <p:cNvSpPr/>
          <p:nvPr userDrawn="1"/>
        </p:nvSpPr>
        <p:spPr>
          <a:xfrm>
            <a:off x="7769604" y="1673562"/>
            <a:ext cx="3688968" cy="770021"/>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48" name="Vertical Text Placeholder 2"/>
          <p:cNvSpPr>
            <a:spLocks noGrp="1"/>
          </p:cNvSpPr>
          <p:nvPr>
            <p:ph type="body" orient="vert" idx="25"/>
          </p:nvPr>
        </p:nvSpPr>
        <p:spPr>
          <a:xfrm>
            <a:off x="535162" y="1872503"/>
            <a:ext cx="2965158" cy="39471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1" name="Vertical Text Placeholder 2"/>
          <p:cNvSpPr>
            <a:spLocks noGrp="1"/>
          </p:cNvSpPr>
          <p:nvPr>
            <p:ph type="body" orient="vert" idx="31"/>
          </p:nvPr>
        </p:nvSpPr>
        <p:spPr>
          <a:xfrm>
            <a:off x="4418997" y="1872503"/>
            <a:ext cx="2965158" cy="39471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2" name="Vertical Text Placeholder 2"/>
          <p:cNvSpPr>
            <a:spLocks noGrp="1"/>
          </p:cNvSpPr>
          <p:nvPr>
            <p:ph type="body" orient="vert" idx="32"/>
          </p:nvPr>
        </p:nvSpPr>
        <p:spPr>
          <a:xfrm>
            <a:off x="8190938" y="1872503"/>
            <a:ext cx="2965158" cy="39471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3" name="Vertical Text Placeholder 2"/>
          <p:cNvSpPr>
            <a:spLocks noGrp="1"/>
          </p:cNvSpPr>
          <p:nvPr>
            <p:ph type="body" orient="vert" idx="23"/>
          </p:nvPr>
        </p:nvSpPr>
        <p:spPr>
          <a:xfrm>
            <a:off x="292830" y="3116891"/>
            <a:ext cx="5530453" cy="2890599"/>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4" name="Vertical Text Placeholder 2"/>
          <p:cNvSpPr>
            <a:spLocks noGrp="1"/>
          </p:cNvSpPr>
          <p:nvPr>
            <p:ph type="body" orient="vert" idx="24"/>
          </p:nvPr>
        </p:nvSpPr>
        <p:spPr>
          <a:xfrm>
            <a:off x="292829" y="2642524"/>
            <a:ext cx="5530454" cy="44793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8" name="Vertical Text Placeholder 2"/>
          <p:cNvSpPr>
            <a:spLocks noGrp="1"/>
          </p:cNvSpPr>
          <p:nvPr>
            <p:ph type="body" orient="vert" idx="33"/>
          </p:nvPr>
        </p:nvSpPr>
        <p:spPr>
          <a:xfrm>
            <a:off x="5928119" y="3116891"/>
            <a:ext cx="5530453" cy="2890599"/>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9" name="Vertical Text Placeholder 2"/>
          <p:cNvSpPr>
            <a:spLocks noGrp="1"/>
          </p:cNvSpPr>
          <p:nvPr>
            <p:ph type="body" orient="vert" idx="34"/>
          </p:nvPr>
        </p:nvSpPr>
        <p:spPr>
          <a:xfrm>
            <a:off x="5928118" y="2642524"/>
            <a:ext cx="5530454" cy="44793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6" name="Text Placeholder 4">
            <a:extLst>
              <a:ext uri="{FF2B5EF4-FFF2-40B4-BE49-F238E27FC236}">
                <a16:creationId xmlns:a16="http://schemas.microsoft.com/office/drawing/2014/main" id="{8F9D0517-154B-47AA-B62E-EC9D832342A7}"/>
              </a:ext>
            </a:extLst>
          </p:cNvPr>
          <p:cNvSpPr>
            <a:spLocks noGrp="1"/>
          </p:cNvSpPr>
          <p:nvPr>
            <p:ph type="body" sz="quarter" idx="19" hasCustomPrompt="1"/>
          </p:nvPr>
        </p:nvSpPr>
        <p:spPr>
          <a:xfrm>
            <a:off x="292830" y="6369968"/>
            <a:ext cx="11165743"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20" name="Rectangle 18">
            <a:extLst>
              <a:ext uri="{FF2B5EF4-FFF2-40B4-BE49-F238E27FC236}">
                <a16:creationId xmlns:a16="http://schemas.microsoft.com/office/drawing/2014/main" id="{B6407ACF-1871-4ED4-8744-B0D84BAF7D1B}"/>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5" name="Text Placeholder 4">
            <a:extLst>
              <a:ext uri="{FF2B5EF4-FFF2-40B4-BE49-F238E27FC236}">
                <a16:creationId xmlns:a16="http://schemas.microsoft.com/office/drawing/2014/main" id="{3A2E17A0-8FF6-435C-BD2C-6A324F29FC22}"/>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31" name="Text Placeholder 4">
            <a:extLst>
              <a:ext uri="{FF2B5EF4-FFF2-40B4-BE49-F238E27FC236}">
                <a16:creationId xmlns:a16="http://schemas.microsoft.com/office/drawing/2014/main" id="{4AC5CF33-5409-4D51-9D52-70691B55545E}"/>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3802590832"/>
      </p:ext>
    </p:extLst>
  </p:cSld>
  <p:clrMapOvr>
    <a:masterClrMapping/>
  </p:clrMapOvr>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_Sub header 1">
    <p:spTree>
      <p:nvGrpSpPr>
        <p:cNvPr id="1" name=""/>
        <p:cNvGrpSpPr/>
        <p:nvPr/>
      </p:nvGrpSpPr>
      <p:grpSpPr>
        <a:xfrm>
          <a:off x="0" y="0"/>
          <a:ext cx="0" cy="0"/>
          <a:chOff x="0" y="0"/>
          <a:chExt cx="0" cy="0"/>
        </a:xfrm>
      </p:grpSpPr>
      <p:sp>
        <p:nvSpPr>
          <p:cNvPr id="5" name="Rectangle 4"/>
          <p:cNvSpPr/>
          <p:nvPr userDrawn="1"/>
        </p:nvSpPr>
        <p:spPr>
          <a:xfrm>
            <a:off x="292829" y="1673562"/>
            <a:ext cx="3688968" cy="770021"/>
          </a:xfrm>
          <a:prstGeom prst="rect">
            <a:avLst/>
          </a:prstGeom>
          <a:solidFill>
            <a:schemeClr val="bg2"/>
          </a:solidFill>
          <a:ln>
            <a:noFill/>
          </a:ln>
        </p:spPr>
        <p:txBody>
          <a:bodyPr rtlCol="0" anchor="ctr">
            <a:noAutofit/>
          </a:bodyPr>
          <a:lstStyle/>
          <a:p>
            <a:pPr algn="ctr"/>
            <a:endParaRPr lang="en-GB" sz="1400">
              <a:solidFill>
                <a:schemeClr val="bg2"/>
              </a:solidFill>
            </a:endParaRPr>
          </a:p>
        </p:txBody>
      </p:sp>
      <p:sp>
        <p:nvSpPr>
          <p:cNvPr id="44" name="Rectangle 43"/>
          <p:cNvSpPr/>
          <p:nvPr userDrawn="1"/>
        </p:nvSpPr>
        <p:spPr>
          <a:xfrm>
            <a:off x="4031216" y="1673562"/>
            <a:ext cx="3688968" cy="770021"/>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45" name="Rectangle 44"/>
          <p:cNvSpPr/>
          <p:nvPr userDrawn="1"/>
        </p:nvSpPr>
        <p:spPr>
          <a:xfrm>
            <a:off x="7769604" y="1673562"/>
            <a:ext cx="3688968" cy="770021"/>
          </a:xfrm>
          <a:prstGeom prst="rect">
            <a:avLst/>
          </a:prstGeom>
          <a:solidFill>
            <a:schemeClr val="bg2">
              <a:lumMod val="90000"/>
            </a:schemeClr>
          </a:solidFill>
          <a:ln>
            <a:noFill/>
          </a:ln>
        </p:spPr>
        <p:txBody>
          <a:bodyPr rtlCol="0" anchor="ctr">
            <a:noAutofit/>
          </a:bodyPr>
          <a:lstStyle/>
          <a:p>
            <a:pPr algn="ctr"/>
            <a:endParaRPr lang="en-GB" sz="1400">
              <a:solidFill>
                <a:schemeClr val="tx1"/>
              </a:solidFill>
            </a:endParaRPr>
          </a:p>
        </p:txBody>
      </p:sp>
      <p:sp>
        <p:nvSpPr>
          <p:cNvPr id="48" name="Vertical Text Placeholder 2"/>
          <p:cNvSpPr>
            <a:spLocks noGrp="1"/>
          </p:cNvSpPr>
          <p:nvPr>
            <p:ph type="body" orient="vert" idx="25"/>
          </p:nvPr>
        </p:nvSpPr>
        <p:spPr>
          <a:xfrm>
            <a:off x="535162" y="1872503"/>
            <a:ext cx="2965158" cy="39471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1" name="Vertical Text Placeholder 2"/>
          <p:cNvSpPr>
            <a:spLocks noGrp="1"/>
          </p:cNvSpPr>
          <p:nvPr>
            <p:ph type="body" orient="vert" idx="31"/>
          </p:nvPr>
        </p:nvSpPr>
        <p:spPr>
          <a:xfrm>
            <a:off x="4418997" y="1872503"/>
            <a:ext cx="2965158" cy="39471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2" name="Vertical Text Placeholder 2"/>
          <p:cNvSpPr>
            <a:spLocks noGrp="1"/>
          </p:cNvSpPr>
          <p:nvPr>
            <p:ph type="body" orient="vert" idx="32"/>
          </p:nvPr>
        </p:nvSpPr>
        <p:spPr>
          <a:xfrm>
            <a:off x="8190938" y="1872503"/>
            <a:ext cx="2965158" cy="39471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3" name="Vertical Text Placeholder 2"/>
          <p:cNvSpPr>
            <a:spLocks noGrp="1"/>
          </p:cNvSpPr>
          <p:nvPr>
            <p:ph type="body" orient="vert" idx="23"/>
          </p:nvPr>
        </p:nvSpPr>
        <p:spPr>
          <a:xfrm>
            <a:off x="292830" y="3116891"/>
            <a:ext cx="5530453" cy="2890599"/>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4" name="Vertical Text Placeholder 2"/>
          <p:cNvSpPr>
            <a:spLocks noGrp="1"/>
          </p:cNvSpPr>
          <p:nvPr>
            <p:ph type="body" orient="vert" idx="24"/>
          </p:nvPr>
        </p:nvSpPr>
        <p:spPr>
          <a:xfrm>
            <a:off x="292829" y="2642524"/>
            <a:ext cx="5530454" cy="44793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8" name="Vertical Text Placeholder 2"/>
          <p:cNvSpPr>
            <a:spLocks noGrp="1"/>
          </p:cNvSpPr>
          <p:nvPr>
            <p:ph type="body" orient="vert" idx="33"/>
          </p:nvPr>
        </p:nvSpPr>
        <p:spPr>
          <a:xfrm>
            <a:off x="5928119" y="3116891"/>
            <a:ext cx="5530453" cy="2890599"/>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9" name="Vertical Text Placeholder 2"/>
          <p:cNvSpPr>
            <a:spLocks noGrp="1"/>
          </p:cNvSpPr>
          <p:nvPr>
            <p:ph type="body" orient="vert" idx="34"/>
          </p:nvPr>
        </p:nvSpPr>
        <p:spPr>
          <a:xfrm>
            <a:off x="5928118" y="2642524"/>
            <a:ext cx="5530454" cy="447937"/>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6" name="Text Placeholder 4">
            <a:extLst>
              <a:ext uri="{FF2B5EF4-FFF2-40B4-BE49-F238E27FC236}">
                <a16:creationId xmlns:a16="http://schemas.microsoft.com/office/drawing/2014/main" id="{8F9D0517-154B-47AA-B62E-EC9D832342A7}"/>
              </a:ext>
            </a:extLst>
          </p:cNvPr>
          <p:cNvSpPr>
            <a:spLocks noGrp="1"/>
          </p:cNvSpPr>
          <p:nvPr>
            <p:ph type="body" sz="quarter" idx="19" hasCustomPrompt="1"/>
          </p:nvPr>
        </p:nvSpPr>
        <p:spPr>
          <a:xfrm>
            <a:off x="292830" y="6369968"/>
            <a:ext cx="11165743"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20" name="Rectangle 18">
            <a:extLst>
              <a:ext uri="{FF2B5EF4-FFF2-40B4-BE49-F238E27FC236}">
                <a16:creationId xmlns:a16="http://schemas.microsoft.com/office/drawing/2014/main" id="{B6407ACF-1871-4ED4-8744-B0D84BAF7D1B}"/>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5" name="Text Placeholder 4">
            <a:extLst>
              <a:ext uri="{FF2B5EF4-FFF2-40B4-BE49-F238E27FC236}">
                <a16:creationId xmlns:a16="http://schemas.microsoft.com/office/drawing/2014/main" id="{3A2E17A0-8FF6-435C-BD2C-6A324F29FC22}"/>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31" name="Text Placeholder 4">
            <a:extLst>
              <a:ext uri="{FF2B5EF4-FFF2-40B4-BE49-F238E27FC236}">
                <a16:creationId xmlns:a16="http://schemas.microsoft.com/office/drawing/2014/main" id="{4AC5CF33-5409-4D51-9D52-70691B55545E}"/>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59867756"/>
      </p:ext>
    </p:extLst>
  </p:cSld>
  <p:clrMapOvr>
    <a:masterClrMapping/>
  </p:clrMapOvr>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6" name="Rectangle 18">
            <a:extLst>
              <a:ext uri="{FF2B5EF4-FFF2-40B4-BE49-F238E27FC236}">
                <a16:creationId xmlns:a16="http://schemas.microsoft.com/office/drawing/2014/main" id="{3A87764C-A0CD-489A-A3FD-0E32ED1A8023}"/>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39" name="Text Placeholder 4">
            <a:extLst>
              <a:ext uri="{FF2B5EF4-FFF2-40B4-BE49-F238E27FC236}">
                <a16:creationId xmlns:a16="http://schemas.microsoft.com/office/drawing/2014/main" id="{2330A600-A819-40C4-A3ED-A1928DBC7887}"/>
              </a:ext>
            </a:extLst>
          </p:cNvPr>
          <p:cNvSpPr>
            <a:spLocks noGrp="1"/>
          </p:cNvSpPr>
          <p:nvPr>
            <p:ph type="body" sz="quarter" idx="13" hasCustomPrompt="1"/>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GlobalData Team</a:t>
            </a:r>
          </a:p>
        </p:txBody>
      </p:sp>
      <p:sp>
        <p:nvSpPr>
          <p:cNvPr id="40" name="Text Placeholder 4">
            <a:extLst>
              <a:ext uri="{FF2B5EF4-FFF2-40B4-BE49-F238E27FC236}">
                <a16:creationId xmlns:a16="http://schemas.microsoft.com/office/drawing/2014/main" id="{143DC5ED-2493-42BB-83BB-D15EBAD0B306}"/>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grpSp>
        <p:nvGrpSpPr>
          <p:cNvPr id="35" name="Group 34">
            <a:extLst>
              <a:ext uri="{FF2B5EF4-FFF2-40B4-BE49-F238E27FC236}">
                <a16:creationId xmlns:a16="http://schemas.microsoft.com/office/drawing/2014/main" id="{64234368-1403-422D-84A9-178DAD5F4BAE}"/>
              </a:ext>
            </a:extLst>
          </p:cNvPr>
          <p:cNvGrpSpPr/>
          <p:nvPr userDrawn="1"/>
        </p:nvGrpSpPr>
        <p:grpSpPr>
          <a:xfrm>
            <a:off x="569386" y="992140"/>
            <a:ext cx="10378073" cy="5498004"/>
            <a:chOff x="569386" y="992140"/>
            <a:chExt cx="10378073" cy="5498004"/>
          </a:xfrm>
        </p:grpSpPr>
        <p:grpSp>
          <p:nvGrpSpPr>
            <p:cNvPr id="37" name="Group 36">
              <a:extLst>
                <a:ext uri="{FF2B5EF4-FFF2-40B4-BE49-F238E27FC236}">
                  <a16:creationId xmlns:a16="http://schemas.microsoft.com/office/drawing/2014/main" id="{34E2E5C8-37FB-419B-838E-11F972BFA422}"/>
                </a:ext>
              </a:extLst>
            </p:cNvPr>
            <p:cNvGrpSpPr/>
            <p:nvPr/>
          </p:nvGrpSpPr>
          <p:grpSpPr>
            <a:xfrm>
              <a:off x="2293966" y="1623136"/>
              <a:ext cx="7568668" cy="652655"/>
              <a:chOff x="2120158" y="1677566"/>
              <a:chExt cx="7742476" cy="652655"/>
            </a:xfrm>
          </p:grpSpPr>
          <p:cxnSp>
            <p:nvCxnSpPr>
              <p:cNvPr id="115" name="Прямая соединительная линия 224">
                <a:extLst>
                  <a:ext uri="{FF2B5EF4-FFF2-40B4-BE49-F238E27FC236}">
                    <a16:creationId xmlns:a16="http://schemas.microsoft.com/office/drawing/2014/main" id="{933E0D09-0EFB-4A5D-BCCE-85D947371D79}"/>
                  </a:ext>
                </a:extLst>
              </p:cNvPr>
              <p:cNvCxnSpPr/>
              <p:nvPr/>
            </p:nvCxnSpPr>
            <p:spPr>
              <a:xfrm>
                <a:off x="5990541" y="1677566"/>
                <a:ext cx="1711" cy="194656"/>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6" name="Прямая соединительная линия 102">
                <a:extLst>
                  <a:ext uri="{FF2B5EF4-FFF2-40B4-BE49-F238E27FC236}">
                    <a16:creationId xmlns:a16="http://schemas.microsoft.com/office/drawing/2014/main" id="{89C78820-C5C8-4908-B047-D17B49DF67DA}"/>
                  </a:ext>
                </a:extLst>
              </p:cNvPr>
              <p:cNvCxnSpPr/>
              <p:nvPr/>
            </p:nvCxnSpPr>
            <p:spPr>
              <a:xfrm rot="5400000">
                <a:off x="1999731" y="1995034"/>
                <a:ext cx="245624"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7" name="Прямая соединительная линия 227">
                <a:extLst>
                  <a:ext uri="{FF2B5EF4-FFF2-40B4-BE49-F238E27FC236}">
                    <a16:creationId xmlns:a16="http://schemas.microsoft.com/office/drawing/2014/main" id="{8D2AAE81-ADA5-4DC6-B52E-49D24EC0FFCA}"/>
                  </a:ext>
                </a:extLst>
              </p:cNvPr>
              <p:cNvCxnSpPr/>
              <p:nvPr/>
            </p:nvCxnSpPr>
            <p:spPr>
              <a:xfrm>
                <a:off x="2120158" y="1872222"/>
                <a:ext cx="7742476"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8" name="Прямая соединительная линия 102">
                <a:extLst>
                  <a:ext uri="{FF2B5EF4-FFF2-40B4-BE49-F238E27FC236}">
                    <a16:creationId xmlns:a16="http://schemas.microsoft.com/office/drawing/2014/main" id="{A4FAA898-4397-4CE2-BA4D-639CE7E9715C}"/>
                  </a:ext>
                </a:extLst>
              </p:cNvPr>
              <p:cNvCxnSpPr/>
              <p:nvPr/>
            </p:nvCxnSpPr>
            <p:spPr>
              <a:xfrm rot="5400000">
                <a:off x="5203079" y="1995034"/>
                <a:ext cx="245624"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9" name="Прямая соединительная линия 102">
                <a:extLst>
                  <a:ext uri="{FF2B5EF4-FFF2-40B4-BE49-F238E27FC236}">
                    <a16:creationId xmlns:a16="http://schemas.microsoft.com/office/drawing/2014/main" id="{CACEEABE-DB18-44D2-8411-CFCA55FC2062}"/>
                  </a:ext>
                </a:extLst>
              </p:cNvPr>
              <p:cNvCxnSpPr/>
              <p:nvPr/>
            </p:nvCxnSpPr>
            <p:spPr>
              <a:xfrm rot="5400000">
                <a:off x="7525158" y="1995034"/>
                <a:ext cx="245624"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0" name="Прямая соединительная линия 102">
                <a:extLst>
                  <a:ext uri="{FF2B5EF4-FFF2-40B4-BE49-F238E27FC236}">
                    <a16:creationId xmlns:a16="http://schemas.microsoft.com/office/drawing/2014/main" id="{47D7518C-2E26-4DE7-8B30-F01A832BF91E}"/>
                  </a:ext>
                </a:extLst>
              </p:cNvPr>
              <p:cNvCxnSpPr/>
              <p:nvPr/>
            </p:nvCxnSpPr>
            <p:spPr>
              <a:xfrm rot="5400000">
                <a:off x="9733662" y="1995034"/>
                <a:ext cx="245624"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1" name="Прямая соединительная линия 102">
                <a:extLst>
                  <a:ext uri="{FF2B5EF4-FFF2-40B4-BE49-F238E27FC236}">
                    <a16:creationId xmlns:a16="http://schemas.microsoft.com/office/drawing/2014/main" id="{150118A9-33C7-46B1-A366-C02A01F308DB}"/>
                  </a:ext>
                </a:extLst>
              </p:cNvPr>
              <p:cNvCxnSpPr/>
              <p:nvPr/>
            </p:nvCxnSpPr>
            <p:spPr>
              <a:xfrm>
                <a:off x="4578030" y="2329787"/>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2" name="Прямая соединительная линия 102">
                <a:extLst>
                  <a:ext uri="{FF2B5EF4-FFF2-40B4-BE49-F238E27FC236}">
                    <a16:creationId xmlns:a16="http://schemas.microsoft.com/office/drawing/2014/main" id="{88DF50DD-0517-4AF7-AC5A-9B837F758572}"/>
                  </a:ext>
                </a:extLst>
              </p:cNvPr>
              <p:cNvCxnSpPr/>
              <p:nvPr/>
            </p:nvCxnSpPr>
            <p:spPr>
              <a:xfrm>
                <a:off x="6837830" y="2330221"/>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23" name="Прямая соединительная линия 102">
                <a:extLst>
                  <a:ext uri="{FF2B5EF4-FFF2-40B4-BE49-F238E27FC236}">
                    <a16:creationId xmlns:a16="http://schemas.microsoft.com/office/drawing/2014/main" id="{AB4DF500-E06F-44A8-8338-7C44DDCB6966}"/>
                  </a:ext>
                </a:extLst>
              </p:cNvPr>
              <p:cNvCxnSpPr/>
              <p:nvPr/>
            </p:nvCxnSpPr>
            <p:spPr>
              <a:xfrm>
                <a:off x="9100213" y="2328060"/>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sp>
          <p:nvSpPr>
            <p:cNvPr id="38" name="TextBox 37">
              <a:extLst>
                <a:ext uri="{FF2B5EF4-FFF2-40B4-BE49-F238E27FC236}">
                  <a16:creationId xmlns:a16="http://schemas.microsoft.com/office/drawing/2014/main" id="{6CB47796-40B3-4EE0-90CC-58CB3C17BA9A}"/>
                </a:ext>
              </a:extLst>
            </p:cNvPr>
            <p:cNvSpPr txBox="1"/>
            <p:nvPr/>
          </p:nvSpPr>
          <p:spPr>
            <a:xfrm>
              <a:off x="4698392" y="2599426"/>
              <a:ext cx="1726885" cy="425758"/>
            </a:xfrm>
            <a:prstGeom prst="rect">
              <a:avLst/>
            </a:prstGeom>
            <a:noFill/>
          </p:spPr>
          <p:txBody>
            <a:bodyPr wrap="square" rtlCol="0">
              <a:spAutoFit/>
            </a:bodyPr>
            <a:lstStyle/>
            <a:p>
              <a:pPr>
                <a:lnSpc>
                  <a:spcPts val="1300"/>
                </a:lnSpc>
              </a:pPr>
              <a:r>
                <a:rPr lang="en-US" sz="1200" b="1">
                  <a:solidFill>
                    <a:schemeClr val="accent1"/>
                  </a:solidFill>
                  <a:latin typeface="+mj-lt"/>
                </a:rPr>
                <a:t>Russ Milburn</a:t>
              </a:r>
            </a:p>
            <a:p>
              <a:pPr>
                <a:lnSpc>
                  <a:spcPts val="1300"/>
                </a:lnSpc>
              </a:pPr>
              <a:r>
                <a:rPr lang="en-US" sz="1200">
                  <a:solidFill>
                    <a:schemeClr val="accent1"/>
                  </a:solidFill>
                  <a:latin typeface="+mj-lt"/>
                </a:rPr>
                <a:t>Consumer/Tech/FS/Auto</a:t>
              </a:r>
            </a:p>
          </p:txBody>
        </p:sp>
        <p:sp>
          <p:nvSpPr>
            <p:cNvPr id="41" name="Rounded Rectangle 53">
              <a:extLst>
                <a:ext uri="{FF2B5EF4-FFF2-40B4-BE49-F238E27FC236}">
                  <a16:creationId xmlns:a16="http://schemas.microsoft.com/office/drawing/2014/main" id="{53587882-2567-435D-86FC-74A3B9BE6FE8}"/>
                </a:ext>
              </a:extLst>
            </p:cNvPr>
            <p:cNvSpPr/>
            <p:nvPr/>
          </p:nvSpPr>
          <p:spPr>
            <a:xfrm>
              <a:off x="5055451" y="992140"/>
              <a:ext cx="1870180" cy="629748"/>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b="1" spc="15">
                  <a:solidFill>
                    <a:schemeClr val="bg1"/>
                  </a:solidFill>
                </a:rPr>
                <a:t>Mike Danson </a:t>
              </a:r>
            </a:p>
            <a:p>
              <a:pPr algn="ctr"/>
              <a:r>
                <a:rPr lang="en-GB" sz="1200" spc="15">
                  <a:solidFill>
                    <a:schemeClr val="bg1"/>
                  </a:solidFill>
                </a:rPr>
                <a:t>CEO </a:t>
              </a:r>
              <a:endParaRPr lang="ru-RU" sz="1200" b="1" spc="15">
                <a:solidFill>
                  <a:schemeClr val="bg1"/>
                </a:solidFill>
              </a:endParaRPr>
            </a:p>
          </p:txBody>
        </p:sp>
        <p:grpSp>
          <p:nvGrpSpPr>
            <p:cNvPr id="42" name="Group 41">
              <a:extLst>
                <a:ext uri="{FF2B5EF4-FFF2-40B4-BE49-F238E27FC236}">
                  <a16:creationId xmlns:a16="http://schemas.microsoft.com/office/drawing/2014/main" id="{2DA09B3F-EA60-4EB0-B452-A8BADF4B26A0}"/>
                </a:ext>
              </a:extLst>
            </p:cNvPr>
            <p:cNvGrpSpPr/>
            <p:nvPr/>
          </p:nvGrpSpPr>
          <p:grpSpPr>
            <a:xfrm>
              <a:off x="1365450" y="2503696"/>
              <a:ext cx="1872759" cy="440280"/>
              <a:chOff x="1823536" y="3380582"/>
              <a:chExt cx="7795939" cy="440280"/>
            </a:xfrm>
          </p:grpSpPr>
          <p:cxnSp>
            <p:nvCxnSpPr>
              <p:cNvPr id="111" name="Прямая соединительная линия 224">
                <a:extLst>
                  <a:ext uri="{FF2B5EF4-FFF2-40B4-BE49-F238E27FC236}">
                    <a16:creationId xmlns:a16="http://schemas.microsoft.com/office/drawing/2014/main" id="{4DE10DFC-8DC6-43A1-9D0F-32EA5DAFA30F}"/>
                  </a:ext>
                </a:extLst>
              </p:cNvPr>
              <p:cNvCxnSpPr/>
              <p:nvPr/>
            </p:nvCxnSpPr>
            <p:spPr>
              <a:xfrm>
                <a:off x="5688771" y="3380582"/>
                <a:ext cx="1686" cy="194656"/>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2" name="Прямая соединительная линия 102">
                <a:extLst>
                  <a:ext uri="{FF2B5EF4-FFF2-40B4-BE49-F238E27FC236}">
                    <a16:creationId xmlns:a16="http://schemas.microsoft.com/office/drawing/2014/main" id="{2618A315-ED2C-48D9-BA78-A8F27D8BEB7B}"/>
                  </a:ext>
                </a:extLst>
              </p:cNvPr>
              <p:cNvCxnSpPr/>
              <p:nvPr/>
            </p:nvCxnSpPr>
            <p:spPr>
              <a:xfrm rot="5400000">
                <a:off x="1700724" y="3698050"/>
                <a:ext cx="245624"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3" name="Прямая соединительная линия 227">
                <a:extLst>
                  <a:ext uri="{FF2B5EF4-FFF2-40B4-BE49-F238E27FC236}">
                    <a16:creationId xmlns:a16="http://schemas.microsoft.com/office/drawing/2014/main" id="{4F92120A-EE70-4BE5-A4C0-A088007EAD90}"/>
                  </a:ext>
                </a:extLst>
              </p:cNvPr>
              <p:cNvCxnSpPr/>
              <p:nvPr/>
            </p:nvCxnSpPr>
            <p:spPr>
              <a:xfrm rot="5400000" flipH="1" flipV="1">
                <a:off x="5724538" y="-319699"/>
                <a:ext cx="0" cy="7789874"/>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4" name="Прямая соединительная линия 102">
                <a:extLst>
                  <a:ext uri="{FF2B5EF4-FFF2-40B4-BE49-F238E27FC236}">
                    <a16:creationId xmlns:a16="http://schemas.microsoft.com/office/drawing/2014/main" id="{C607FAF9-1F76-4746-A199-B66F122EE886}"/>
                  </a:ext>
                </a:extLst>
              </p:cNvPr>
              <p:cNvCxnSpPr/>
              <p:nvPr/>
            </p:nvCxnSpPr>
            <p:spPr>
              <a:xfrm rot="5400000">
                <a:off x="9490600" y="3698050"/>
                <a:ext cx="245624"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43" name="Прямая соединительная линия 102">
              <a:extLst>
                <a:ext uri="{FF2B5EF4-FFF2-40B4-BE49-F238E27FC236}">
                  <a16:creationId xmlns:a16="http://schemas.microsoft.com/office/drawing/2014/main" id="{7F506186-0ECD-4736-B3A2-1CCEB08A45D9}"/>
                </a:ext>
              </a:extLst>
            </p:cNvPr>
            <p:cNvCxnSpPr/>
            <p:nvPr/>
          </p:nvCxnSpPr>
          <p:spPr>
            <a:xfrm>
              <a:off x="4578030" y="5503968"/>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Прямая соединительная линия 227">
              <a:extLst>
                <a:ext uri="{FF2B5EF4-FFF2-40B4-BE49-F238E27FC236}">
                  <a16:creationId xmlns:a16="http://schemas.microsoft.com/office/drawing/2014/main" id="{B279A730-3217-489D-B4EA-E94C58170FC4}"/>
                </a:ext>
              </a:extLst>
            </p:cNvPr>
            <p:cNvCxnSpPr/>
            <p:nvPr/>
          </p:nvCxnSpPr>
          <p:spPr>
            <a:xfrm flipH="1" flipV="1">
              <a:off x="4578030" y="2272844"/>
              <a:ext cx="0" cy="322861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45" name="Rounded Rectangle 17">
              <a:extLst>
                <a:ext uri="{FF2B5EF4-FFF2-40B4-BE49-F238E27FC236}">
                  <a16:creationId xmlns:a16="http://schemas.microsoft.com/office/drawing/2014/main" id="{0662CB04-5D24-4F8A-B8DC-832D86FE236E}"/>
                </a:ext>
              </a:extLst>
            </p:cNvPr>
            <p:cNvSpPr/>
            <p:nvPr/>
          </p:nvSpPr>
          <p:spPr>
            <a:xfrm>
              <a:off x="1300893" y="2063416"/>
              <a:ext cx="1986146" cy="440280"/>
            </a:xfrm>
            <a:prstGeom prst="roundRect">
              <a:avLst>
                <a:gd name="adj" fmla="val 50000"/>
              </a:avLst>
            </a:prstGeom>
            <a:solidFill>
              <a:schemeClr val="bg1"/>
            </a:solidFill>
            <a:ln w="31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b="1">
                  <a:solidFill>
                    <a:schemeClr val="accent1"/>
                  </a:solidFill>
                </a:rPr>
                <a:t>Commercial</a:t>
              </a:r>
            </a:p>
          </p:txBody>
        </p:sp>
        <p:sp>
          <p:nvSpPr>
            <p:cNvPr id="47" name="Rounded Rectangle 17">
              <a:extLst>
                <a:ext uri="{FF2B5EF4-FFF2-40B4-BE49-F238E27FC236}">
                  <a16:creationId xmlns:a16="http://schemas.microsoft.com/office/drawing/2014/main" id="{DDC0F176-DE81-4599-9BB8-25980759539A}"/>
                </a:ext>
              </a:extLst>
            </p:cNvPr>
            <p:cNvSpPr/>
            <p:nvPr/>
          </p:nvSpPr>
          <p:spPr>
            <a:xfrm>
              <a:off x="4350710" y="2063416"/>
              <a:ext cx="1986146" cy="440280"/>
            </a:xfrm>
            <a:prstGeom prst="roundRect">
              <a:avLst>
                <a:gd name="adj" fmla="val 50000"/>
              </a:avLst>
            </a:prstGeom>
            <a:solidFill>
              <a:schemeClr val="bg1"/>
            </a:solidFill>
            <a:ln w="31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b="1">
                  <a:solidFill>
                    <a:schemeClr val="accent1"/>
                  </a:solidFill>
                </a:rPr>
                <a:t>Product</a:t>
              </a:r>
            </a:p>
          </p:txBody>
        </p:sp>
        <p:sp>
          <p:nvSpPr>
            <p:cNvPr id="49" name="TextBox 48">
              <a:extLst>
                <a:ext uri="{FF2B5EF4-FFF2-40B4-BE49-F238E27FC236}">
                  <a16:creationId xmlns:a16="http://schemas.microsoft.com/office/drawing/2014/main" id="{46808D65-BD19-4744-BE45-EB95D10F5B89}"/>
                </a:ext>
              </a:extLst>
            </p:cNvPr>
            <p:cNvSpPr txBox="1"/>
            <p:nvPr/>
          </p:nvSpPr>
          <p:spPr>
            <a:xfrm>
              <a:off x="4698392" y="3148830"/>
              <a:ext cx="1726885" cy="490391"/>
            </a:xfrm>
            <a:prstGeom prst="rect">
              <a:avLst/>
            </a:prstGeom>
            <a:noFill/>
          </p:spPr>
          <p:txBody>
            <a:bodyPr wrap="square" rtlCol="0">
              <a:spAutoFit/>
            </a:bodyPr>
            <a:lstStyle/>
            <a:p>
              <a:pPr marL="0" lvl="0" indent="0" defTabSz="488950">
                <a:lnSpc>
                  <a:spcPts val="1300"/>
                </a:lnSpc>
                <a:spcBef>
                  <a:spcPct val="0"/>
                </a:spcBef>
                <a:spcAft>
                  <a:spcPct val="35000"/>
                </a:spcAft>
                <a:buNone/>
              </a:pPr>
              <a:r>
                <a:rPr lang="en-GB" sz="1200" b="1" kern="1200">
                  <a:solidFill>
                    <a:schemeClr val="accent1"/>
                  </a:solidFill>
                  <a:latin typeface="+mj-lt"/>
                  <a:ea typeface="+mn-ea"/>
                  <a:cs typeface="+mn-cs"/>
                </a:rPr>
                <a:t>Bonnie Bain</a:t>
              </a:r>
            </a:p>
            <a:p>
              <a:pPr marL="0" lvl="0" indent="0" defTabSz="488950">
                <a:lnSpc>
                  <a:spcPts val="1300"/>
                </a:lnSpc>
                <a:spcBef>
                  <a:spcPct val="0"/>
                </a:spcBef>
                <a:spcAft>
                  <a:spcPct val="35000"/>
                </a:spcAft>
                <a:buNone/>
              </a:pPr>
              <a:r>
                <a:rPr lang="en-GB" sz="1200" kern="1200">
                  <a:solidFill>
                    <a:schemeClr val="accent1"/>
                  </a:solidFill>
                  <a:latin typeface="+mj-lt"/>
                  <a:ea typeface="+mn-ea"/>
                  <a:cs typeface="+mn-cs"/>
                </a:rPr>
                <a:t>Pharma</a:t>
              </a:r>
            </a:p>
          </p:txBody>
        </p:sp>
        <p:sp>
          <p:nvSpPr>
            <p:cNvPr id="50" name="TextBox 49">
              <a:extLst>
                <a:ext uri="{FF2B5EF4-FFF2-40B4-BE49-F238E27FC236}">
                  <a16:creationId xmlns:a16="http://schemas.microsoft.com/office/drawing/2014/main" id="{EF4178EF-F06D-44C9-AD09-2FFBF9872C22}"/>
                </a:ext>
              </a:extLst>
            </p:cNvPr>
            <p:cNvSpPr txBox="1"/>
            <p:nvPr/>
          </p:nvSpPr>
          <p:spPr>
            <a:xfrm>
              <a:off x="4698392" y="3702990"/>
              <a:ext cx="1726885" cy="425758"/>
            </a:xfrm>
            <a:prstGeom prst="rect">
              <a:avLst/>
            </a:prstGeom>
            <a:noFill/>
          </p:spPr>
          <p:txBody>
            <a:bodyPr wrap="square" rtlCol="0">
              <a:spAutoFit/>
            </a:bodyPr>
            <a:lstStyle/>
            <a:p>
              <a:pPr marL="0" lvl="0" indent="0" defTabSz="488950">
                <a:lnSpc>
                  <a:spcPts val="1300"/>
                </a:lnSpc>
                <a:spcBef>
                  <a:spcPct val="0"/>
                </a:spcBef>
                <a:spcAft>
                  <a:spcPct val="35000"/>
                </a:spcAft>
                <a:buNone/>
              </a:pPr>
              <a:r>
                <a:rPr lang="en-GB" sz="1200" b="1" kern="1200">
                  <a:solidFill>
                    <a:schemeClr val="accent1"/>
                  </a:solidFill>
                  <a:latin typeface="+mj-lt"/>
                  <a:ea typeface="+mn-ea"/>
                  <a:cs typeface="+mn-cs"/>
                </a:rPr>
                <a:t>Cyrus Mewawalla </a:t>
              </a:r>
              <a:r>
                <a:rPr lang="en-GB" sz="1200" kern="1200" err="1">
                  <a:solidFill>
                    <a:schemeClr val="accent1"/>
                  </a:solidFill>
                  <a:latin typeface="+mj-lt"/>
                  <a:ea typeface="+mn-ea"/>
                  <a:cs typeface="+mn-cs"/>
                </a:rPr>
                <a:t>Thematics</a:t>
              </a:r>
              <a:endParaRPr lang="en-GB" sz="1200" kern="1200">
                <a:solidFill>
                  <a:schemeClr val="accent1"/>
                </a:solidFill>
                <a:latin typeface="+mj-lt"/>
                <a:ea typeface="+mn-ea"/>
                <a:cs typeface="+mn-cs"/>
              </a:endParaRPr>
            </a:p>
          </p:txBody>
        </p:sp>
        <p:sp>
          <p:nvSpPr>
            <p:cNvPr id="51" name="TextBox 50">
              <a:extLst>
                <a:ext uri="{FF2B5EF4-FFF2-40B4-BE49-F238E27FC236}">
                  <a16:creationId xmlns:a16="http://schemas.microsoft.com/office/drawing/2014/main" id="{75E15771-38E9-4319-9B32-88F25E7CB520}"/>
                </a:ext>
              </a:extLst>
            </p:cNvPr>
            <p:cNvSpPr txBox="1"/>
            <p:nvPr/>
          </p:nvSpPr>
          <p:spPr>
            <a:xfrm>
              <a:off x="4698392" y="4257150"/>
              <a:ext cx="1726885" cy="490391"/>
            </a:xfrm>
            <a:prstGeom prst="rect">
              <a:avLst/>
            </a:prstGeom>
            <a:noFill/>
          </p:spPr>
          <p:txBody>
            <a:bodyPr wrap="square" rtlCol="0">
              <a:spAutoFit/>
            </a:bodyPr>
            <a:lstStyle/>
            <a:p>
              <a:pPr marL="0" lvl="0" indent="0" defTabSz="488950">
                <a:lnSpc>
                  <a:spcPts val="1300"/>
                </a:lnSpc>
                <a:spcBef>
                  <a:spcPct val="0"/>
                </a:spcBef>
                <a:spcAft>
                  <a:spcPct val="35000"/>
                </a:spcAft>
                <a:buNone/>
              </a:pPr>
              <a:r>
                <a:rPr lang="en-GB" sz="1200" b="1" kern="1200">
                  <a:solidFill>
                    <a:schemeClr val="accent1"/>
                  </a:solidFill>
                  <a:latin typeface="+mj-lt"/>
                  <a:ea typeface="+mn-ea"/>
                  <a:cs typeface="+mn-cs"/>
                </a:rPr>
                <a:t>Tyler Fletcher</a:t>
              </a:r>
            </a:p>
            <a:p>
              <a:pPr marL="0" lvl="0" indent="0" defTabSz="488950">
                <a:lnSpc>
                  <a:spcPts val="1300"/>
                </a:lnSpc>
                <a:spcBef>
                  <a:spcPct val="0"/>
                </a:spcBef>
                <a:spcAft>
                  <a:spcPct val="35000"/>
                </a:spcAft>
                <a:buNone/>
              </a:pPr>
              <a:r>
                <a:rPr lang="en-GB" sz="1200" kern="1200">
                  <a:solidFill>
                    <a:schemeClr val="accent1"/>
                  </a:solidFill>
                  <a:latin typeface="+mj-lt"/>
                  <a:ea typeface="+mn-ea"/>
                  <a:cs typeface="+mn-cs"/>
                </a:rPr>
                <a:t>Medical</a:t>
              </a:r>
            </a:p>
          </p:txBody>
        </p:sp>
        <p:sp>
          <p:nvSpPr>
            <p:cNvPr id="52" name="TextBox 51">
              <a:extLst>
                <a:ext uri="{FF2B5EF4-FFF2-40B4-BE49-F238E27FC236}">
                  <a16:creationId xmlns:a16="http://schemas.microsoft.com/office/drawing/2014/main" id="{0732ADDB-8D30-4BA3-BEA2-33542DD074D6}"/>
                </a:ext>
              </a:extLst>
            </p:cNvPr>
            <p:cNvSpPr txBox="1"/>
            <p:nvPr/>
          </p:nvSpPr>
          <p:spPr>
            <a:xfrm>
              <a:off x="4698392" y="4806554"/>
              <a:ext cx="1726885" cy="490391"/>
            </a:xfrm>
            <a:prstGeom prst="rect">
              <a:avLst/>
            </a:prstGeom>
            <a:noFill/>
          </p:spPr>
          <p:txBody>
            <a:bodyPr wrap="square" rtlCol="0">
              <a:spAutoFit/>
            </a:bodyPr>
            <a:lstStyle/>
            <a:p>
              <a:pPr marL="0" lvl="0" indent="0" defTabSz="488950">
                <a:lnSpc>
                  <a:spcPts val="1300"/>
                </a:lnSpc>
                <a:spcBef>
                  <a:spcPct val="0"/>
                </a:spcBef>
                <a:spcAft>
                  <a:spcPct val="35000"/>
                </a:spcAft>
                <a:buNone/>
              </a:pPr>
              <a:r>
                <a:rPr lang="en-GB" sz="1200" b="1" kern="1200">
                  <a:solidFill>
                    <a:schemeClr val="accent1"/>
                  </a:solidFill>
                  <a:latin typeface="+mj-lt"/>
                  <a:ea typeface="+mn-ea"/>
                  <a:cs typeface="+mn-cs"/>
                </a:rPr>
                <a:t>Dave Kurtz</a:t>
              </a:r>
            </a:p>
            <a:p>
              <a:pPr marL="0" lvl="0" indent="0" defTabSz="488950">
                <a:lnSpc>
                  <a:spcPts val="1300"/>
                </a:lnSpc>
                <a:spcBef>
                  <a:spcPct val="0"/>
                </a:spcBef>
                <a:spcAft>
                  <a:spcPct val="35000"/>
                </a:spcAft>
                <a:buNone/>
              </a:pPr>
              <a:r>
                <a:rPr lang="en-GB" sz="1200" kern="1200">
                  <a:solidFill>
                    <a:schemeClr val="accent1"/>
                  </a:solidFill>
                  <a:latin typeface="+mj-lt"/>
                  <a:ea typeface="+mn-ea"/>
                  <a:cs typeface="+mn-cs"/>
                </a:rPr>
                <a:t>Industrials</a:t>
              </a:r>
            </a:p>
          </p:txBody>
        </p:sp>
        <p:sp>
          <p:nvSpPr>
            <p:cNvPr id="56" name="TextBox 55">
              <a:extLst>
                <a:ext uri="{FF2B5EF4-FFF2-40B4-BE49-F238E27FC236}">
                  <a16:creationId xmlns:a16="http://schemas.microsoft.com/office/drawing/2014/main" id="{4015CCBE-D48C-4D2C-BB19-B40DB7F9AFBD}"/>
                </a:ext>
              </a:extLst>
            </p:cNvPr>
            <p:cNvSpPr txBox="1"/>
            <p:nvPr/>
          </p:nvSpPr>
          <p:spPr>
            <a:xfrm>
              <a:off x="4698392" y="5360714"/>
              <a:ext cx="1653505" cy="657103"/>
            </a:xfrm>
            <a:prstGeom prst="rect">
              <a:avLst/>
            </a:prstGeom>
            <a:noFill/>
          </p:spPr>
          <p:txBody>
            <a:bodyPr wrap="square" rtlCol="0">
              <a:spAutoFit/>
            </a:bodyPr>
            <a:lstStyle/>
            <a:p>
              <a:pPr marL="0" lvl="0" indent="0" defTabSz="488950">
                <a:lnSpc>
                  <a:spcPts val="1300"/>
                </a:lnSpc>
                <a:spcBef>
                  <a:spcPct val="0"/>
                </a:spcBef>
                <a:spcAft>
                  <a:spcPct val="35000"/>
                </a:spcAft>
                <a:buNone/>
              </a:pPr>
              <a:r>
                <a:rPr lang="en-GB" sz="1200" b="1" kern="1200" err="1">
                  <a:solidFill>
                    <a:schemeClr val="accent1"/>
                  </a:solidFill>
                  <a:latin typeface="+mj-lt"/>
                  <a:ea typeface="+mn-ea"/>
                  <a:cs typeface="+mn-cs"/>
                </a:rPr>
                <a:t>Sumit Chopra</a:t>
              </a:r>
            </a:p>
            <a:p>
              <a:pPr marL="0" lvl="0" indent="0" defTabSz="488950">
                <a:lnSpc>
                  <a:spcPts val="1300"/>
                </a:lnSpc>
                <a:spcBef>
                  <a:spcPct val="0"/>
                </a:spcBef>
                <a:spcAft>
                  <a:spcPct val="35000"/>
                </a:spcAft>
                <a:buNone/>
              </a:pPr>
              <a:r>
                <a:rPr lang="en-GB" sz="1200" kern="1200">
                  <a:solidFill>
                    <a:schemeClr val="accent1"/>
                  </a:solidFill>
                  <a:latin typeface="+mj-lt"/>
                  <a:ea typeface="+mn-ea"/>
                  <a:cs typeface="+mn-cs"/>
                </a:rPr>
                <a:t>Travel &amp; Tourism, Defence, Sport</a:t>
              </a:r>
            </a:p>
          </p:txBody>
        </p:sp>
        <p:sp>
          <p:nvSpPr>
            <p:cNvPr id="59" name="TextBox 58">
              <a:extLst>
                <a:ext uri="{FF2B5EF4-FFF2-40B4-BE49-F238E27FC236}">
                  <a16:creationId xmlns:a16="http://schemas.microsoft.com/office/drawing/2014/main" id="{77A787D1-9ADA-481B-92E6-EAD3D6BCC8CB}"/>
                </a:ext>
              </a:extLst>
            </p:cNvPr>
            <p:cNvSpPr txBox="1"/>
            <p:nvPr/>
          </p:nvSpPr>
          <p:spPr>
            <a:xfrm>
              <a:off x="6958191" y="2599426"/>
              <a:ext cx="1726885" cy="425758"/>
            </a:xfrm>
            <a:prstGeom prst="rect">
              <a:avLst/>
            </a:prstGeom>
            <a:noFill/>
          </p:spPr>
          <p:txBody>
            <a:bodyPr wrap="square" rtlCol="0">
              <a:spAutoFit/>
            </a:bodyPr>
            <a:lstStyle/>
            <a:p>
              <a:pPr lvl="0">
                <a:lnSpc>
                  <a:spcPts val="1300"/>
                </a:lnSpc>
              </a:pPr>
              <a:r>
                <a:rPr lang="en-GB" sz="1200" b="1">
                  <a:solidFill>
                    <a:schemeClr val="accent1"/>
                  </a:solidFill>
                  <a:latin typeface="+mj-lt"/>
                </a:rPr>
                <a:t>Graham Lilley</a:t>
              </a:r>
            </a:p>
            <a:p>
              <a:pPr lvl="0">
                <a:lnSpc>
                  <a:spcPts val="1300"/>
                </a:lnSpc>
              </a:pPr>
              <a:r>
                <a:rPr lang="en-GB" sz="1200">
                  <a:solidFill>
                    <a:schemeClr val="accent1"/>
                  </a:solidFill>
                  <a:latin typeface="+mj-lt"/>
                </a:rPr>
                <a:t>Finance</a:t>
              </a:r>
            </a:p>
          </p:txBody>
        </p:sp>
        <p:grpSp>
          <p:nvGrpSpPr>
            <p:cNvPr id="60" name="Group 59">
              <a:extLst>
                <a:ext uri="{FF2B5EF4-FFF2-40B4-BE49-F238E27FC236}">
                  <a16:creationId xmlns:a16="http://schemas.microsoft.com/office/drawing/2014/main" id="{3388409A-5DD7-4B9C-B0DC-B9E6705AFD88}"/>
                </a:ext>
              </a:extLst>
            </p:cNvPr>
            <p:cNvGrpSpPr/>
            <p:nvPr/>
          </p:nvGrpSpPr>
          <p:grpSpPr>
            <a:xfrm>
              <a:off x="6837830" y="2272844"/>
              <a:ext cx="138583" cy="3939013"/>
              <a:chOff x="7119180" y="2178154"/>
              <a:chExt cx="138583" cy="3789316"/>
            </a:xfrm>
          </p:grpSpPr>
          <p:cxnSp>
            <p:nvCxnSpPr>
              <p:cNvPr id="109" name="Прямая соединительная линия 102">
                <a:extLst>
                  <a:ext uri="{FF2B5EF4-FFF2-40B4-BE49-F238E27FC236}">
                    <a16:creationId xmlns:a16="http://schemas.microsoft.com/office/drawing/2014/main" id="{23610610-3516-4B4A-BC13-2EAA856AD8E4}"/>
                  </a:ext>
                </a:extLst>
              </p:cNvPr>
              <p:cNvCxnSpPr/>
              <p:nvPr/>
            </p:nvCxnSpPr>
            <p:spPr>
              <a:xfrm>
                <a:off x="7119180" y="5967470"/>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0" name="Прямая соединительная линия 227">
                <a:extLst>
                  <a:ext uri="{FF2B5EF4-FFF2-40B4-BE49-F238E27FC236}">
                    <a16:creationId xmlns:a16="http://schemas.microsoft.com/office/drawing/2014/main" id="{D36F5D82-7197-4E87-BF6E-8A76B7A3C8C1}"/>
                  </a:ext>
                </a:extLst>
              </p:cNvPr>
              <p:cNvCxnSpPr/>
              <p:nvPr/>
            </p:nvCxnSpPr>
            <p:spPr>
              <a:xfrm flipH="1" flipV="1">
                <a:off x="7119180" y="2178154"/>
                <a:ext cx="0" cy="3786368"/>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sp>
          <p:nvSpPr>
            <p:cNvPr id="61" name="Rounded Rectangle 17">
              <a:extLst>
                <a:ext uri="{FF2B5EF4-FFF2-40B4-BE49-F238E27FC236}">
                  <a16:creationId xmlns:a16="http://schemas.microsoft.com/office/drawing/2014/main" id="{CC2E6D39-D658-432C-ACC0-5AB85040CB00}"/>
                </a:ext>
              </a:extLst>
            </p:cNvPr>
            <p:cNvSpPr/>
            <p:nvPr/>
          </p:nvSpPr>
          <p:spPr>
            <a:xfrm>
              <a:off x="6610509" y="2063416"/>
              <a:ext cx="1986146" cy="440280"/>
            </a:xfrm>
            <a:prstGeom prst="roundRect">
              <a:avLst>
                <a:gd name="adj" fmla="val 50000"/>
              </a:avLst>
            </a:prstGeom>
            <a:solidFill>
              <a:schemeClr val="bg1"/>
            </a:solidFill>
            <a:ln w="31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b="1">
                  <a:solidFill>
                    <a:schemeClr val="accent1"/>
                  </a:solidFill>
                </a:rPr>
                <a:t>Corporate</a:t>
              </a:r>
            </a:p>
          </p:txBody>
        </p:sp>
        <p:sp>
          <p:nvSpPr>
            <p:cNvPr id="62" name="TextBox 61">
              <a:extLst>
                <a:ext uri="{FF2B5EF4-FFF2-40B4-BE49-F238E27FC236}">
                  <a16:creationId xmlns:a16="http://schemas.microsoft.com/office/drawing/2014/main" id="{8237A281-2453-436B-BD99-090EC19A6643}"/>
                </a:ext>
              </a:extLst>
            </p:cNvPr>
            <p:cNvSpPr txBox="1"/>
            <p:nvPr/>
          </p:nvSpPr>
          <p:spPr>
            <a:xfrm>
              <a:off x="6958191" y="3148830"/>
              <a:ext cx="1726885" cy="425758"/>
            </a:xfrm>
            <a:prstGeom prst="rect">
              <a:avLst/>
            </a:prstGeom>
            <a:noFill/>
          </p:spPr>
          <p:txBody>
            <a:bodyPr wrap="square" rtlCol="0">
              <a:spAutoFit/>
            </a:bodyPr>
            <a:lstStyle/>
            <a:p>
              <a:pPr lvl="0">
                <a:lnSpc>
                  <a:spcPts val="1300"/>
                </a:lnSpc>
              </a:pPr>
              <a:r>
                <a:rPr lang="en-GB" sz="1200" b="1">
                  <a:solidFill>
                    <a:schemeClr val="accent1"/>
                  </a:solidFill>
                  <a:latin typeface="+mj-lt"/>
                </a:rPr>
                <a:t>Lynne Smith</a:t>
              </a:r>
            </a:p>
            <a:p>
              <a:pPr lvl="0">
                <a:lnSpc>
                  <a:spcPts val="1300"/>
                </a:lnSpc>
              </a:pPr>
              <a:r>
                <a:rPr lang="en-GB" sz="1200">
                  <a:solidFill>
                    <a:schemeClr val="accent1"/>
                  </a:solidFill>
                  <a:latin typeface="+mj-lt"/>
                </a:rPr>
                <a:t>HR</a:t>
              </a:r>
            </a:p>
          </p:txBody>
        </p:sp>
        <p:sp>
          <p:nvSpPr>
            <p:cNvPr id="63" name="TextBox 62">
              <a:extLst>
                <a:ext uri="{FF2B5EF4-FFF2-40B4-BE49-F238E27FC236}">
                  <a16:creationId xmlns:a16="http://schemas.microsoft.com/office/drawing/2014/main" id="{F89D8D75-5543-4C8F-8295-0F895017653E}"/>
                </a:ext>
              </a:extLst>
            </p:cNvPr>
            <p:cNvSpPr txBox="1"/>
            <p:nvPr/>
          </p:nvSpPr>
          <p:spPr>
            <a:xfrm>
              <a:off x="6958191" y="3702990"/>
              <a:ext cx="1841912" cy="592470"/>
            </a:xfrm>
            <a:prstGeom prst="rect">
              <a:avLst/>
            </a:prstGeom>
            <a:noFill/>
          </p:spPr>
          <p:txBody>
            <a:bodyPr wrap="square" rtlCol="0">
              <a:spAutoFit/>
            </a:bodyPr>
            <a:lstStyle/>
            <a:p>
              <a:pPr lvl="0">
                <a:lnSpc>
                  <a:spcPts val="1300"/>
                </a:lnSpc>
              </a:pPr>
              <a:r>
                <a:rPr lang="en-GB" sz="1200" b="1">
                  <a:solidFill>
                    <a:schemeClr val="accent1"/>
                  </a:solidFill>
                  <a:latin typeface="+mj-lt"/>
                </a:rPr>
                <a:t>Bina Patel</a:t>
              </a:r>
            </a:p>
            <a:p>
              <a:pPr lvl="0">
                <a:lnSpc>
                  <a:spcPts val="1300"/>
                </a:lnSpc>
              </a:pPr>
              <a:r>
                <a:rPr lang="en-GB" sz="1200">
                  <a:solidFill>
                    <a:schemeClr val="accent1"/>
                  </a:solidFill>
                  <a:latin typeface="+mj-lt"/>
                </a:rPr>
                <a:t>Central Product Mktg /PMO/ Customer Success</a:t>
              </a:r>
            </a:p>
          </p:txBody>
        </p:sp>
        <p:sp>
          <p:nvSpPr>
            <p:cNvPr id="64" name="TextBox 63">
              <a:extLst>
                <a:ext uri="{FF2B5EF4-FFF2-40B4-BE49-F238E27FC236}">
                  <a16:creationId xmlns:a16="http://schemas.microsoft.com/office/drawing/2014/main" id="{0DB4888A-4164-4368-B22C-F97EC8DB878E}"/>
                </a:ext>
              </a:extLst>
            </p:cNvPr>
            <p:cNvSpPr txBox="1"/>
            <p:nvPr/>
          </p:nvSpPr>
          <p:spPr>
            <a:xfrm>
              <a:off x="6958191" y="4416872"/>
              <a:ext cx="1726885" cy="425758"/>
            </a:xfrm>
            <a:prstGeom prst="rect">
              <a:avLst/>
            </a:prstGeom>
            <a:noFill/>
          </p:spPr>
          <p:txBody>
            <a:bodyPr wrap="square" rtlCol="0">
              <a:spAutoFit/>
            </a:bodyPr>
            <a:lstStyle/>
            <a:p>
              <a:pPr lvl="0">
                <a:lnSpc>
                  <a:spcPts val="1300"/>
                </a:lnSpc>
              </a:pPr>
              <a:r>
                <a:rPr lang="en-GB" sz="1200" b="1">
                  <a:solidFill>
                    <a:schemeClr val="accent1"/>
                  </a:solidFill>
                  <a:latin typeface="+mj-lt"/>
                </a:rPr>
                <a:t>Nigel Marsh</a:t>
              </a:r>
            </a:p>
            <a:p>
              <a:pPr lvl="0">
                <a:lnSpc>
                  <a:spcPts val="1300"/>
                </a:lnSpc>
              </a:pPr>
              <a:r>
                <a:rPr lang="en-GB" sz="1200">
                  <a:solidFill>
                    <a:schemeClr val="accent1"/>
                  </a:solidFill>
                  <a:latin typeface="+mj-lt"/>
                </a:rPr>
                <a:t>Data Analytics</a:t>
              </a:r>
            </a:p>
          </p:txBody>
        </p:sp>
        <p:sp>
          <p:nvSpPr>
            <p:cNvPr id="65" name="TextBox 64">
              <a:extLst>
                <a:ext uri="{FF2B5EF4-FFF2-40B4-BE49-F238E27FC236}">
                  <a16:creationId xmlns:a16="http://schemas.microsoft.com/office/drawing/2014/main" id="{B01B1F2F-BEF7-4336-A2AC-4BA8C6CFAE12}"/>
                </a:ext>
              </a:extLst>
            </p:cNvPr>
            <p:cNvSpPr txBox="1"/>
            <p:nvPr/>
          </p:nvSpPr>
          <p:spPr>
            <a:xfrm>
              <a:off x="6958191" y="4966276"/>
              <a:ext cx="1726885" cy="425758"/>
            </a:xfrm>
            <a:prstGeom prst="rect">
              <a:avLst/>
            </a:prstGeom>
            <a:noFill/>
          </p:spPr>
          <p:txBody>
            <a:bodyPr wrap="square" rtlCol="0">
              <a:spAutoFit/>
            </a:bodyPr>
            <a:lstStyle/>
            <a:p>
              <a:pPr lvl="0">
                <a:lnSpc>
                  <a:spcPts val="1300"/>
                </a:lnSpc>
              </a:pPr>
              <a:r>
                <a:rPr lang="en-GB" sz="1200" b="1">
                  <a:solidFill>
                    <a:schemeClr val="accent1"/>
                  </a:solidFill>
                  <a:latin typeface="+mj-lt"/>
                </a:rPr>
                <a:t>Hari Gorla</a:t>
              </a:r>
            </a:p>
            <a:p>
              <a:pPr lvl="0">
                <a:lnSpc>
                  <a:spcPts val="1300"/>
                </a:lnSpc>
              </a:pPr>
              <a:r>
                <a:rPr lang="en-GB" sz="1200">
                  <a:solidFill>
                    <a:schemeClr val="accent1"/>
                  </a:solidFill>
                  <a:latin typeface="+mj-lt"/>
                </a:rPr>
                <a:t>Software Development</a:t>
              </a:r>
            </a:p>
          </p:txBody>
        </p:sp>
        <p:sp>
          <p:nvSpPr>
            <p:cNvPr id="66" name="TextBox 65">
              <a:extLst>
                <a:ext uri="{FF2B5EF4-FFF2-40B4-BE49-F238E27FC236}">
                  <a16:creationId xmlns:a16="http://schemas.microsoft.com/office/drawing/2014/main" id="{A1023E78-2152-40BA-9D2B-EB88D2C410A3}"/>
                </a:ext>
              </a:extLst>
            </p:cNvPr>
            <p:cNvSpPr txBox="1"/>
            <p:nvPr/>
          </p:nvSpPr>
          <p:spPr>
            <a:xfrm>
              <a:off x="6958191" y="5520436"/>
              <a:ext cx="1726885" cy="425758"/>
            </a:xfrm>
            <a:prstGeom prst="rect">
              <a:avLst/>
            </a:prstGeom>
            <a:noFill/>
          </p:spPr>
          <p:txBody>
            <a:bodyPr wrap="square" rtlCol="0">
              <a:spAutoFit/>
            </a:bodyPr>
            <a:lstStyle/>
            <a:p>
              <a:pPr lvl="0">
                <a:lnSpc>
                  <a:spcPts val="1300"/>
                </a:lnSpc>
              </a:pPr>
              <a:r>
                <a:rPr lang="en-GB" sz="1200" b="1">
                  <a:solidFill>
                    <a:schemeClr val="accent1"/>
                  </a:solidFill>
                  <a:latin typeface="+mj-lt"/>
                </a:rPr>
                <a:t>Neil Dodgson</a:t>
              </a:r>
            </a:p>
            <a:p>
              <a:pPr lvl="0">
                <a:lnSpc>
                  <a:spcPts val="1300"/>
                </a:lnSpc>
              </a:pPr>
              <a:r>
                <a:rPr lang="en-GB" sz="1200">
                  <a:solidFill>
                    <a:schemeClr val="accent1"/>
                  </a:solidFill>
                  <a:latin typeface="+mj-lt"/>
                </a:rPr>
                <a:t>IT</a:t>
              </a:r>
            </a:p>
          </p:txBody>
        </p:sp>
        <p:sp>
          <p:nvSpPr>
            <p:cNvPr id="67" name="TextBox 66">
              <a:extLst>
                <a:ext uri="{FF2B5EF4-FFF2-40B4-BE49-F238E27FC236}">
                  <a16:creationId xmlns:a16="http://schemas.microsoft.com/office/drawing/2014/main" id="{63D64DE8-38C7-4C23-9CAE-3C9461D241EF}"/>
                </a:ext>
              </a:extLst>
            </p:cNvPr>
            <p:cNvSpPr txBox="1"/>
            <p:nvPr/>
          </p:nvSpPr>
          <p:spPr>
            <a:xfrm>
              <a:off x="6958191" y="6064386"/>
              <a:ext cx="1726885" cy="425758"/>
            </a:xfrm>
            <a:prstGeom prst="rect">
              <a:avLst/>
            </a:prstGeom>
            <a:noFill/>
          </p:spPr>
          <p:txBody>
            <a:bodyPr wrap="square" rtlCol="0">
              <a:spAutoFit/>
            </a:bodyPr>
            <a:lstStyle/>
            <a:p>
              <a:pPr lvl="0">
                <a:lnSpc>
                  <a:spcPts val="1300"/>
                </a:lnSpc>
              </a:pPr>
              <a:r>
                <a:rPr lang="en-GB" sz="1200" b="1">
                  <a:solidFill>
                    <a:schemeClr val="accent1"/>
                  </a:solidFill>
                  <a:latin typeface="+mj-lt"/>
                </a:rPr>
                <a:t>Mark Thornton</a:t>
              </a:r>
            </a:p>
            <a:p>
              <a:pPr lvl="0">
                <a:lnSpc>
                  <a:spcPts val="1300"/>
                </a:lnSpc>
              </a:pPr>
              <a:r>
                <a:rPr lang="en-GB" sz="1200">
                  <a:solidFill>
                    <a:schemeClr val="accent1"/>
                  </a:solidFill>
                  <a:latin typeface="+mj-lt"/>
                </a:rPr>
                <a:t>M&amp;A</a:t>
              </a:r>
            </a:p>
          </p:txBody>
        </p:sp>
        <p:sp>
          <p:nvSpPr>
            <p:cNvPr id="68" name="TextBox 67">
              <a:extLst>
                <a:ext uri="{FF2B5EF4-FFF2-40B4-BE49-F238E27FC236}">
                  <a16:creationId xmlns:a16="http://schemas.microsoft.com/office/drawing/2014/main" id="{10EC526A-A3A6-4AAD-95C7-752858CEE4CD}"/>
                </a:ext>
              </a:extLst>
            </p:cNvPr>
            <p:cNvSpPr txBox="1"/>
            <p:nvPr/>
          </p:nvSpPr>
          <p:spPr>
            <a:xfrm>
              <a:off x="9220574" y="2599426"/>
              <a:ext cx="1726885" cy="425758"/>
            </a:xfrm>
            <a:prstGeom prst="rect">
              <a:avLst/>
            </a:prstGeom>
            <a:noFill/>
          </p:spPr>
          <p:txBody>
            <a:bodyPr wrap="square" rtlCol="0">
              <a:spAutoFit/>
            </a:bodyPr>
            <a:lstStyle/>
            <a:p>
              <a:pPr lvl="0">
                <a:lnSpc>
                  <a:spcPts val="1300"/>
                </a:lnSpc>
                <a:buNone/>
              </a:pPr>
              <a:r>
                <a:rPr lang="en-GB" sz="1200" b="1">
                  <a:solidFill>
                    <a:schemeClr val="accent1"/>
                  </a:solidFill>
                  <a:latin typeface="+mj-lt"/>
                  <a:ea typeface="+mn-ea"/>
                  <a:cs typeface="+mn-cs"/>
                </a:rPr>
                <a:t>Conor Dignam</a:t>
              </a:r>
            </a:p>
            <a:p>
              <a:pPr lvl="0">
                <a:lnSpc>
                  <a:spcPts val="1300"/>
                </a:lnSpc>
                <a:buNone/>
              </a:pPr>
              <a:r>
                <a:rPr lang="en-GB" sz="1200">
                  <a:solidFill>
                    <a:schemeClr val="accent1"/>
                  </a:solidFill>
                  <a:latin typeface="+mj-lt"/>
                  <a:ea typeface="+mn-ea"/>
                  <a:cs typeface="+mn-cs"/>
                </a:rPr>
                <a:t>Media Business Insights</a:t>
              </a:r>
            </a:p>
          </p:txBody>
        </p:sp>
        <p:cxnSp>
          <p:nvCxnSpPr>
            <p:cNvPr id="69" name="Прямая соединительная линия 102">
              <a:extLst>
                <a:ext uri="{FF2B5EF4-FFF2-40B4-BE49-F238E27FC236}">
                  <a16:creationId xmlns:a16="http://schemas.microsoft.com/office/drawing/2014/main" id="{55F1CD42-2B11-4327-AC6D-7D81D2FC73EB}"/>
                </a:ext>
              </a:extLst>
            </p:cNvPr>
            <p:cNvCxnSpPr/>
            <p:nvPr/>
          </p:nvCxnSpPr>
          <p:spPr>
            <a:xfrm>
              <a:off x="9100213" y="3282237"/>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0" name="Прямая соединительная линия 227">
              <a:extLst>
                <a:ext uri="{FF2B5EF4-FFF2-40B4-BE49-F238E27FC236}">
                  <a16:creationId xmlns:a16="http://schemas.microsoft.com/office/drawing/2014/main" id="{D7D26831-63AC-4D87-A262-AB2941EFB155}"/>
                </a:ext>
              </a:extLst>
            </p:cNvPr>
            <p:cNvCxnSpPr/>
            <p:nvPr/>
          </p:nvCxnSpPr>
          <p:spPr>
            <a:xfrm flipH="1" flipV="1">
              <a:off x="9100213" y="2272845"/>
              <a:ext cx="0" cy="1008607"/>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71" name="Rounded Rectangle 17">
              <a:extLst>
                <a:ext uri="{FF2B5EF4-FFF2-40B4-BE49-F238E27FC236}">
                  <a16:creationId xmlns:a16="http://schemas.microsoft.com/office/drawing/2014/main" id="{25576BEB-56DD-4C18-AA9D-DF18AD1318B9}"/>
                </a:ext>
              </a:extLst>
            </p:cNvPr>
            <p:cNvSpPr/>
            <p:nvPr/>
          </p:nvSpPr>
          <p:spPr>
            <a:xfrm>
              <a:off x="8872892" y="2063416"/>
              <a:ext cx="1986146" cy="440280"/>
            </a:xfrm>
            <a:prstGeom prst="roundRect">
              <a:avLst>
                <a:gd name="adj" fmla="val 50000"/>
              </a:avLst>
            </a:prstGeom>
            <a:solidFill>
              <a:schemeClr val="bg1"/>
            </a:solidFill>
            <a:ln w="31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b="1">
                  <a:solidFill>
                    <a:schemeClr val="accent1"/>
                  </a:solidFill>
                </a:rPr>
                <a:t>New Acquisitions</a:t>
              </a:r>
            </a:p>
          </p:txBody>
        </p:sp>
        <p:sp>
          <p:nvSpPr>
            <p:cNvPr id="72" name="TextBox 71">
              <a:extLst>
                <a:ext uri="{FF2B5EF4-FFF2-40B4-BE49-F238E27FC236}">
                  <a16:creationId xmlns:a16="http://schemas.microsoft.com/office/drawing/2014/main" id="{91CA9989-902C-4762-BD31-2B248BC109C1}"/>
                </a:ext>
              </a:extLst>
            </p:cNvPr>
            <p:cNvSpPr txBox="1"/>
            <p:nvPr/>
          </p:nvSpPr>
          <p:spPr>
            <a:xfrm>
              <a:off x="9220574" y="3148830"/>
              <a:ext cx="1726885" cy="425758"/>
            </a:xfrm>
            <a:prstGeom prst="rect">
              <a:avLst/>
            </a:prstGeom>
            <a:noFill/>
          </p:spPr>
          <p:txBody>
            <a:bodyPr wrap="square" rtlCol="0">
              <a:spAutoFit/>
            </a:bodyPr>
            <a:lstStyle/>
            <a:p>
              <a:pPr lvl="0">
                <a:lnSpc>
                  <a:spcPts val="1300"/>
                </a:lnSpc>
                <a:buNone/>
              </a:pPr>
              <a:r>
                <a:rPr lang="en-GB" sz="1200" b="1">
                  <a:solidFill>
                    <a:schemeClr val="accent1"/>
                  </a:solidFill>
                  <a:latin typeface="+mj-lt"/>
                  <a:ea typeface="+mn-ea"/>
                  <a:cs typeface="+mn-cs"/>
                </a:rPr>
                <a:t>Nick Mathers</a:t>
              </a:r>
            </a:p>
            <a:p>
              <a:pPr lvl="0">
                <a:lnSpc>
                  <a:spcPts val="1300"/>
                </a:lnSpc>
                <a:buNone/>
              </a:pPr>
              <a:r>
                <a:rPr lang="en-GB" sz="1200">
                  <a:solidFill>
                    <a:schemeClr val="accent1"/>
                  </a:solidFill>
                  <a:latin typeface="+mj-lt"/>
                  <a:ea typeface="+mn-ea"/>
                  <a:cs typeface="+mn-cs"/>
                </a:rPr>
                <a:t>TS Lombard</a:t>
              </a:r>
            </a:p>
          </p:txBody>
        </p:sp>
        <p:cxnSp>
          <p:nvCxnSpPr>
            <p:cNvPr id="73" name="Прямая соединительная линия 102">
              <a:extLst>
                <a:ext uri="{FF2B5EF4-FFF2-40B4-BE49-F238E27FC236}">
                  <a16:creationId xmlns:a16="http://schemas.microsoft.com/office/drawing/2014/main" id="{D9E59639-58FE-428A-901E-15B9A9054688}"/>
                </a:ext>
              </a:extLst>
            </p:cNvPr>
            <p:cNvCxnSpPr/>
            <p:nvPr/>
          </p:nvCxnSpPr>
          <p:spPr>
            <a:xfrm>
              <a:off x="9100213" y="2746083"/>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4" name="Прямая соединительная линия 102">
              <a:extLst>
                <a:ext uri="{FF2B5EF4-FFF2-40B4-BE49-F238E27FC236}">
                  <a16:creationId xmlns:a16="http://schemas.microsoft.com/office/drawing/2014/main" id="{096F589E-B029-4501-8910-7D591FF3A8C2}"/>
                </a:ext>
              </a:extLst>
            </p:cNvPr>
            <p:cNvCxnSpPr/>
            <p:nvPr/>
          </p:nvCxnSpPr>
          <p:spPr>
            <a:xfrm>
              <a:off x="6837830" y="5630973"/>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5" name="Прямая соединительная линия 102">
              <a:extLst>
                <a:ext uri="{FF2B5EF4-FFF2-40B4-BE49-F238E27FC236}">
                  <a16:creationId xmlns:a16="http://schemas.microsoft.com/office/drawing/2014/main" id="{B93832B5-335A-4E35-A3F6-D329774B507C}"/>
                </a:ext>
              </a:extLst>
            </p:cNvPr>
            <p:cNvCxnSpPr/>
            <p:nvPr/>
          </p:nvCxnSpPr>
          <p:spPr>
            <a:xfrm>
              <a:off x="6837830" y="5083241"/>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6" name="Прямая соединительная линия 102">
              <a:extLst>
                <a:ext uri="{FF2B5EF4-FFF2-40B4-BE49-F238E27FC236}">
                  <a16:creationId xmlns:a16="http://schemas.microsoft.com/office/drawing/2014/main" id="{547B1B2B-AD57-47AC-9B84-53462A69B704}"/>
                </a:ext>
              </a:extLst>
            </p:cNvPr>
            <p:cNvCxnSpPr/>
            <p:nvPr/>
          </p:nvCxnSpPr>
          <p:spPr>
            <a:xfrm>
              <a:off x="6837830" y="4535676"/>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7" name="Прямая соединительная линия 102">
              <a:extLst>
                <a:ext uri="{FF2B5EF4-FFF2-40B4-BE49-F238E27FC236}">
                  <a16:creationId xmlns:a16="http://schemas.microsoft.com/office/drawing/2014/main" id="{18C5233E-62EC-4448-A1A5-E4BCA148D8E6}"/>
                </a:ext>
              </a:extLst>
            </p:cNvPr>
            <p:cNvCxnSpPr/>
            <p:nvPr/>
          </p:nvCxnSpPr>
          <p:spPr>
            <a:xfrm>
              <a:off x="6837830" y="3817015"/>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8" name="Прямая соединительная линия 102">
              <a:extLst>
                <a:ext uri="{FF2B5EF4-FFF2-40B4-BE49-F238E27FC236}">
                  <a16:creationId xmlns:a16="http://schemas.microsoft.com/office/drawing/2014/main" id="{0DC7D386-F803-4BE5-B071-B57E8736249A}"/>
                </a:ext>
              </a:extLst>
            </p:cNvPr>
            <p:cNvCxnSpPr/>
            <p:nvPr/>
          </p:nvCxnSpPr>
          <p:spPr>
            <a:xfrm>
              <a:off x="6837830" y="3285124"/>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79" name="Прямая соединительная линия 102">
              <a:extLst>
                <a:ext uri="{FF2B5EF4-FFF2-40B4-BE49-F238E27FC236}">
                  <a16:creationId xmlns:a16="http://schemas.microsoft.com/office/drawing/2014/main" id="{653C86A9-8CD6-4F81-BF6B-5301FF904DBC}"/>
                </a:ext>
              </a:extLst>
            </p:cNvPr>
            <p:cNvCxnSpPr/>
            <p:nvPr/>
          </p:nvCxnSpPr>
          <p:spPr>
            <a:xfrm>
              <a:off x="6837830" y="2737952"/>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0" name="Прямая соединительная линия 102">
              <a:extLst>
                <a:ext uri="{FF2B5EF4-FFF2-40B4-BE49-F238E27FC236}">
                  <a16:creationId xmlns:a16="http://schemas.microsoft.com/office/drawing/2014/main" id="{321A02CF-B6E6-4B49-8380-23D978C8E240}"/>
                </a:ext>
              </a:extLst>
            </p:cNvPr>
            <p:cNvCxnSpPr/>
            <p:nvPr/>
          </p:nvCxnSpPr>
          <p:spPr>
            <a:xfrm>
              <a:off x="4578030" y="4960474"/>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1" name="Прямая соединительная линия 102">
              <a:extLst>
                <a:ext uri="{FF2B5EF4-FFF2-40B4-BE49-F238E27FC236}">
                  <a16:creationId xmlns:a16="http://schemas.microsoft.com/office/drawing/2014/main" id="{A65E1A81-13ED-41CE-84CA-7B03CAF5728D}"/>
                </a:ext>
              </a:extLst>
            </p:cNvPr>
            <p:cNvCxnSpPr/>
            <p:nvPr/>
          </p:nvCxnSpPr>
          <p:spPr>
            <a:xfrm>
              <a:off x="4578030" y="4402155"/>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2" name="Прямая соединительная линия 102">
              <a:extLst>
                <a:ext uri="{FF2B5EF4-FFF2-40B4-BE49-F238E27FC236}">
                  <a16:creationId xmlns:a16="http://schemas.microsoft.com/office/drawing/2014/main" id="{7C577312-0803-4675-9014-83C97EEE5802}"/>
                </a:ext>
              </a:extLst>
            </p:cNvPr>
            <p:cNvCxnSpPr/>
            <p:nvPr/>
          </p:nvCxnSpPr>
          <p:spPr>
            <a:xfrm>
              <a:off x="4578030" y="3855115"/>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3" name="Прямая соединительная линия 102">
              <a:extLst>
                <a:ext uri="{FF2B5EF4-FFF2-40B4-BE49-F238E27FC236}">
                  <a16:creationId xmlns:a16="http://schemas.microsoft.com/office/drawing/2014/main" id="{9334A158-0E90-4550-A4C7-372728CE468A}"/>
                </a:ext>
              </a:extLst>
            </p:cNvPr>
            <p:cNvCxnSpPr/>
            <p:nvPr/>
          </p:nvCxnSpPr>
          <p:spPr>
            <a:xfrm>
              <a:off x="4578030" y="3275419"/>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84" name="Прямая соединительная линия 102">
              <a:extLst>
                <a:ext uri="{FF2B5EF4-FFF2-40B4-BE49-F238E27FC236}">
                  <a16:creationId xmlns:a16="http://schemas.microsoft.com/office/drawing/2014/main" id="{76D69DC1-6B3F-4B45-AFC8-A5F59F0413C5}"/>
                </a:ext>
              </a:extLst>
            </p:cNvPr>
            <p:cNvCxnSpPr/>
            <p:nvPr/>
          </p:nvCxnSpPr>
          <p:spPr>
            <a:xfrm>
              <a:off x="4578030" y="2737952"/>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85" name="TextBox 84">
              <a:extLst>
                <a:ext uri="{FF2B5EF4-FFF2-40B4-BE49-F238E27FC236}">
                  <a16:creationId xmlns:a16="http://schemas.microsoft.com/office/drawing/2014/main" id="{A8277A08-6419-41A0-B44C-8B372BF723E1}"/>
                </a:ext>
              </a:extLst>
            </p:cNvPr>
            <p:cNvSpPr txBox="1"/>
            <p:nvPr/>
          </p:nvSpPr>
          <p:spPr>
            <a:xfrm>
              <a:off x="908318" y="3514753"/>
              <a:ext cx="1726885" cy="490391"/>
            </a:xfrm>
            <a:prstGeom prst="rect">
              <a:avLst/>
            </a:prstGeom>
            <a:noFill/>
          </p:spPr>
          <p:txBody>
            <a:bodyPr wrap="square" rtlCol="0">
              <a:spAutoFit/>
            </a:bodyPr>
            <a:lstStyle/>
            <a:p>
              <a:pPr marL="0" lvl="0" indent="0" defTabSz="488950">
                <a:lnSpc>
                  <a:spcPts val="1300"/>
                </a:lnSpc>
                <a:spcBef>
                  <a:spcPct val="0"/>
                </a:spcBef>
                <a:spcAft>
                  <a:spcPct val="35000"/>
                </a:spcAft>
                <a:buNone/>
              </a:pPr>
              <a:r>
                <a:rPr lang="en-GB" sz="1200" b="1" kern="1200">
                  <a:solidFill>
                    <a:schemeClr val="accent1"/>
                  </a:solidFill>
                  <a:latin typeface="+mj-lt"/>
                  <a:ea typeface="+mn-ea"/>
                  <a:cs typeface="+mn-cs"/>
                </a:rPr>
                <a:t>Peter Logue</a:t>
              </a:r>
            </a:p>
            <a:p>
              <a:pPr marL="0" lvl="0" indent="0" defTabSz="488950">
                <a:lnSpc>
                  <a:spcPts val="1300"/>
                </a:lnSpc>
                <a:spcBef>
                  <a:spcPct val="0"/>
                </a:spcBef>
                <a:spcAft>
                  <a:spcPct val="35000"/>
                </a:spcAft>
                <a:buNone/>
              </a:pPr>
              <a:r>
                <a:rPr lang="en-GB" sz="1200" kern="1200">
                  <a:solidFill>
                    <a:schemeClr val="accent1"/>
                  </a:solidFill>
                  <a:latin typeface="+mj-lt"/>
                  <a:ea typeface="+mn-ea"/>
                  <a:cs typeface="+mn-cs"/>
                </a:rPr>
                <a:t>EU Sales</a:t>
              </a:r>
            </a:p>
          </p:txBody>
        </p:sp>
        <p:sp>
          <p:nvSpPr>
            <p:cNvPr id="86" name="TextBox 85">
              <a:extLst>
                <a:ext uri="{FF2B5EF4-FFF2-40B4-BE49-F238E27FC236}">
                  <a16:creationId xmlns:a16="http://schemas.microsoft.com/office/drawing/2014/main" id="{DD4560CE-7688-48A5-BEC0-4D85FF1863D0}"/>
                </a:ext>
              </a:extLst>
            </p:cNvPr>
            <p:cNvSpPr txBox="1"/>
            <p:nvPr/>
          </p:nvSpPr>
          <p:spPr>
            <a:xfrm>
              <a:off x="908318" y="4064157"/>
              <a:ext cx="1726885" cy="490391"/>
            </a:xfrm>
            <a:prstGeom prst="rect">
              <a:avLst/>
            </a:prstGeom>
            <a:noFill/>
          </p:spPr>
          <p:txBody>
            <a:bodyPr wrap="square" rtlCol="0">
              <a:spAutoFit/>
            </a:bodyPr>
            <a:lstStyle/>
            <a:p>
              <a:pPr marL="0" lvl="0" indent="0" defTabSz="488950">
                <a:lnSpc>
                  <a:spcPts val="1300"/>
                </a:lnSpc>
                <a:spcBef>
                  <a:spcPct val="0"/>
                </a:spcBef>
                <a:spcAft>
                  <a:spcPct val="35000"/>
                </a:spcAft>
                <a:buNone/>
              </a:pPr>
              <a:r>
                <a:rPr lang="en-GB" sz="1200" b="1" kern="1200">
                  <a:solidFill>
                    <a:schemeClr val="accent1"/>
                  </a:solidFill>
                  <a:latin typeface="+mj-lt"/>
                  <a:ea typeface="+mn-ea"/>
                  <a:cs typeface="+mn-cs"/>
                </a:rPr>
                <a:t>Justin Inglis</a:t>
              </a:r>
            </a:p>
            <a:p>
              <a:pPr marL="0" lvl="0" indent="0" defTabSz="488950">
                <a:lnSpc>
                  <a:spcPts val="1300"/>
                </a:lnSpc>
                <a:spcBef>
                  <a:spcPct val="0"/>
                </a:spcBef>
                <a:spcAft>
                  <a:spcPct val="35000"/>
                </a:spcAft>
                <a:buNone/>
              </a:pPr>
              <a:r>
                <a:rPr lang="en-GB" sz="1200" kern="1200">
                  <a:solidFill>
                    <a:schemeClr val="accent1"/>
                  </a:solidFill>
                  <a:latin typeface="+mj-lt"/>
                  <a:ea typeface="+mn-ea"/>
                  <a:cs typeface="+mn-cs"/>
                </a:rPr>
                <a:t>APAC/MEED</a:t>
              </a:r>
            </a:p>
          </p:txBody>
        </p:sp>
        <p:sp>
          <p:nvSpPr>
            <p:cNvPr id="87" name="TextBox 86">
              <a:extLst>
                <a:ext uri="{FF2B5EF4-FFF2-40B4-BE49-F238E27FC236}">
                  <a16:creationId xmlns:a16="http://schemas.microsoft.com/office/drawing/2014/main" id="{0CE11311-CCD9-4DCF-9C23-2F78847F5618}"/>
                </a:ext>
              </a:extLst>
            </p:cNvPr>
            <p:cNvSpPr txBox="1"/>
            <p:nvPr/>
          </p:nvSpPr>
          <p:spPr>
            <a:xfrm>
              <a:off x="2861093" y="3514753"/>
              <a:ext cx="1610868" cy="592470"/>
            </a:xfrm>
            <a:prstGeom prst="rect">
              <a:avLst/>
            </a:prstGeom>
            <a:noFill/>
          </p:spPr>
          <p:txBody>
            <a:bodyPr wrap="square" rtlCol="0">
              <a:spAutoFit/>
            </a:bodyPr>
            <a:lstStyle/>
            <a:p>
              <a:pPr lvl="0">
                <a:lnSpc>
                  <a:spcPts val="1300"/>
                </a:lnSpc>
              </a:pPr>
              <a:r>
                <a:rPr lang="en-GB" sz="1200" b="1" kern="1200">
                  <a:solidFill>
                    <a:schemeClr val="accent1"/>
                  </a:solidFill>
                  <a:latin typeface="+mj-lt"/>
                  <a:ea typeface="+mn-ea"/>
                  <a:cs typeface="+mn-cs"/>
                </a:rPr>
                <a:t>Jack Woodhouse </a:t>
              </a:r>
              <a:r>
                <a:rPr lang="en-GB" sz="1200" kern="1200">
                  <a:solidFill>
                    <a:schemeClr val="accent1"/>
                  </a:solidFill>
                  <a:latin typeface="+mj-lt"/>
                  <a:ea typeface="+mn-ea"/>
                  <a:cs typeface="+mn-cs"/>
                </a:rPr>
                <a:t>Consulting/ Customised Solutions</a:t>
              </a:r>
            </a:p>
          </p:txBody>
        </p:sp>
        <p:sp>
          <p:nvSpPr>
            <p:cNvPr id="88" name="TextBox 87">
              <a:extLst>
                <a:ext uri="{FF2B5EF4-FFF2-40B4-BE49-F238E27FC236}">
                  <a16:creationId xmlns:a16="http://schemas.microsoft.com/office/drawing/2014/main" id="{C2D7F6C6-9656-4733-9C8B-5F5EDA26CED0}"/>
                </a:ext>
              </a:extLst>
            </p:cNvPr>
            <p:cNvSpPr txBox="1"/>
            <p:nvPr/>
          </p:nvSpPr>
          <p:spPr>
            <a:xfrm>
              <a:off x="2861092" y="4196362"/>
              <a:ext cx="1726885" cy="425758"/>
            </a:xfrm>
            <a:prstGeom prst="rect">
              <a:avLst/>
            </a:prstGeom>
            <a:noFill/>
          </p:spPr>
          <p:txBody>
            <a:bodyPr wrap="square" rtlCol="0">
              <a:spAutoFit/>
            </a:bodyPr>
            <a:lstStyle/>
            <a:p>
              <a:pPr lvl="0">
                <a:lnSpc>
                  <a:spcPts val="1300"/>
                </a:lnSpc>
              </a:pPr>
              <a:r>
                <a:rPr lang="en-GB" sz="1200" b="1" kern="1200">
                  <a:solidFill>
                    <a:schemeClr val="accent1"/>
                  </a:solidFill>
                  <a:latin typeface="+mj-lt"/>
                  <a:ea typeface="+mn-ea"/>
                  <a:cs typeface="+mn-cs"/>
                </a:rPr>
                <a:t>Jonny Hardinges</a:t>
              </a:r>
              <a:endParaRPr lang="en-GB" sz="1200" b="1">
                <a:solidFill>
                  <a:schemeClr val="accent1"/>
                </a:solidFill>
                <a:latin typeface="+mj-lt"/>
              </a:endParaRPr>
            </a:p>
            <a:p>
              <a:pPr lvl="0">
                <a:lnSpc>
                  <a:spcPts val="1300"/>
                </a:lnSpc>
              </a:pPr>
              <a:r>
                <a:rPr lang="en-GB" sz="1200" kern="1200">
                  <a:solidFill>
                    <a:schemeClr val="accent1"/>
                  </a:solidFill>
                  <a:latin typeface="+mj-lt"/>
                  <a:ea typeface="+mn-ea"/>
                  <a:cs typeface="+mn-cs"/>
                </a:rPr>
                <a:t>Media (Interim)</a:t>
              </a:r>
            </a:p>
          </p:txBody>
        </p:sp>
        <p:sp>
          <p:nvSpPr>
            <p:cNvPr id="89" name="TextBox 88">
              <a:extLst>
                <a:ext uri="{FF2B5EF4-FFF2-40B4-BE49-F238E27FC236}">
                  <a16:creationId xmlns:a16="http://schemas.microsoft.com/office/drawing/2014/main" id="{6B210556-DC2A-4271-93ED-A4C23FC31483}"/>
                </a:ext>
              </a:extLst>
            </p:cNvPr>
            <p:cNvSpPr txBox="1"/>
            <p:nvPr/>
          </p:nvSpPr>
          <p:spPr>
            <a:xfrm>
              <a:off x="908319" y="4613561"/>
              <a:ext cx="1497762" cy="592470"/>
            </a:xfrm>
            <a:prstGeom prst="rect">
              <a:avLst/>
            </a:prstGeom>
            <a:noFill/>
          </p:spPr>
          <p:txBody>
            <a:bodyPr wrap="square" rtlCol="0">
              <a:spAutoFit/>
            </a:bodyPr>
            <a:lstStyle/>
            <a:p>
              <a:pPr lvl="0">
                <a:lnSpc>
                  <a:spcPts val="1300"/>
                </a:lnSpc>
              </a:pPr>
              <a:r>
                <a:rPr lang="en-GB" sz="1200" b="1" kern="1200">
                  <a:solidFill>
                    <a:schemeClr val="accent1"/>
                  </a:solidFill>
                  <a:latin typeface="+mj-lt"/>
                </a:rPr>
                <a:t>Wayne </a:t>
              </a:r>
              <a:r>
                <a:rPr lang="en-GB" sz="1200" b="1" kern="1200">
                  <a:solidFill>
                    <a:schemeClr val="accent1"/>
                  </a:solidFill>
                  <a:latin typeface="+mj-lt"/>
                  <a:ea typeface="+mn-ea"/>
                  <a:cs typeface="+mn-cs"/>
                </a:rPr>
                <a:t>Lloyd</a:t>
              </a:r>
            </a:p>
            <a:p>
              <a:pPr lvl="0">
                <a:lnSpc>
                  <a:spcPts val="1300"/>
                </a:lnSpc>
              </a:pPr>
              <a:r>
                <a:rPr lang="en-GB" sz="1200" kern="1200">
                  <a:solidFill>
                    <a:schemeClr val="accent1"/>
                  </a:solidFill>
                  <a:latin typeface="+mj-lt"/>
                  <a:ea typeface="+mn-ea"/>
                  <a:cs typeface="+mn-cs"/>
                </a:rPr>
                <a:t>Americas/ Professional Services</a:t>
              </a:r>
            </a:p>
          </p:txBody>
        </p:sp>
        <p:sp>
          <p:nvSpPr>
            <p:cNvPr id="90" name="TextBox 89">
              <a:extLst>
                <a:ext uri="{FF2B5EF4-FFF2-40B4-BE49-F238E27FC236}">
                  <a16:creationId xmlns:a16="http://schemas.microsoft.com/office/drawing/2014/main" id="{CBB72059-EE23-4D12-A93E-CCFB2EEA465F}"/>
                </a:ext>
              </a:extLst>
            </p:cNvPr>
            <p:cNvSpPr txBox="1"/>
            <p:nvPr/>
          </p:nvSpPr>
          <p:spPr>
            <a:xfrm>
              <a:off x="2861092" y="4745766"/>
              <a:ext cx="1726885" cy="425758"/>
            </a:xfrm>
            <a:prstGeom prst="rect">
              <a:avLst/>
            </a:prstGeom>
            <a:noFill/>
          </p:spPr>
          <p:txBody>
            <a:bodyPr wrap="square" rtlCol="0">
              <a:spAutoFit/>
            </a:bodyPr>
            <a:lstStyle/>
            <a:p>
              <a:pPr lvl="0">
                <a:lnSpc>
                  <a:spcPts val="1300"/>
                </a:lnSpc>
              </a:pPr>
              <a:r>
                <a:rPr lang="en-GB" sz="1200" b="1">
                  <a:solidFill>
                    <a:schemeClr val="accent1"/>
                  </a:solidFill>
                  <a:latin typeface="+mj-lt"/>
                  <a:ea typeface="+mn-ea"/>
                  <a:cs typeface="+mn-cs"/>
                </a:rPr>
                <a:t>Rahul Bhatia</a:t>
              </a:r>
            </a:p>
            <a:p>
              <a:pPr lvl="0">
                <a:lnSpc>
                  <a:spcPts val="1300"/>
                </a:lnSpc>
              </a:pPr>
              <a:r>
                <a:rPr lang="en-GB" sz="1200">
                  <a:solidFill>
                    <a:schemeClr val="accent1"/>
                  </a:solidFill>
                  <a:latin typeface="+mj-lt"/>
                  <a:ea typeface="+mn-ea"/>
                  <a:cs typeface="+mn-cs"/>
                </a:rPr>
                <a:t>GD Curve</a:t>
              </a:r>
            </a:p>
          </p:txBody>
        </p:sp>
        <p:grpSp>
          <p:nvGrpSpPr>
            <p:cNvPr id="91" name="Group 90">
              <a:extLst>
                <a:ext uri="{FF2B5EF4-FFF2-40B4-BE49-F238E27FC236}">
                  <a16:creationId xmlns:a16="http://schemas.microsoft.com/office/drawing/2014/main" id="{55FBFE79-D2A1-4679-9189-D59A1B6DC736}"/>
                </a:ext>
              </a:extLst>
            </p:cNvPr>
            <p:cNvGrpSpPr/>
            <p:nvPr/>
          </p:nvGrpSpPr>
          <p:grpSpPr>
            <a:xfrm>
              <a:off x="787957" y="3193491"/>
              <a:ext cx="138583" cy="1571709"/>
              <a:chOff x="519591" y="3609251"/>
              <a:chExt cx="138583" cy="1103790"/>
            </a:xfrm>
          </p:grpSpPr>
          <p:grpSp>
            <p:nvGrpSpPr>
              <p:cNvPr id="102" name="Group 101">
                <a:extLst>
                  <a:ext uri="{FF2B5EF4-FFF2-40B4-BE49-F238E27FC236}">
                    <a16:creationId xmlns:a16="http://schemas.microsoft.com/office/drawing/2014/main" id="{6D0C5350-5FAA-4D1E-93AB-43B5C9213C03}"/>
                  </a:ext>
                </a:extLst>
              </p:cNvPr>
              <p:cNvGrpSpPr/>
              <p:nvPr/>
            </p:nvGrpSpPr>
            <p:grpSpPr>
              <a:xfrm>
                <a:off x="519591" y="3609251"/>
                <a:ext cx="138583" cy="1103790"/>
                <a:chOff x="519591" y="3378968"/>
                <a:chExt cx="138583" cy="1577029"/>
              </a:xfrm>
            </p:grpSpPr>
            <p:grpSp>
              <p:nvGrpSpPr>
                <p:cNvPr id="105" name="Group 104">
                  <a:extLst>
                    <a:ext uri="{FF2B5EF4-FFF2-40B4-BE49-F238E27FC236}">
                      <a16:creationId xmlns:a16="http://schemas.microsoft.com/office/drawing/2014/main" id="{C9FE6968-721F-46A6-B537-E2A1CB329C6F}"/>
                    </a:ext>
                  </a:extLst>
                </p:cNvPr>
                <p:cNvGrpSpPr/>
                <p:nvPr/>
              </p:nvGrpSpPr>
              <p:grpSpPr>
                <a:xfrm>
                  <a:off x="519591" y="3378968"/>
                  <a:ext cx="138583" cy="1577029"/>
                  <a:chOff x="519591" y="3078098"/>
                  <a:chExt cx="138583" cy="1009392"/>
                </a:xfrm>
              </p:grpSpPr>
              <p:cxnSp>
                <p:nvCxnSpPr>
                  <p:cNvPr id="107" name="Прямая соединительная линия 102">
                    <a:extLst>
                      <a:ext uri="{FF2B5EF4-FFF2-40B4-BE49-F238E27FC236}">
                        <a16:creationId xmlns:a16="http://schemas.microsoft.com/office/drawing/2014/main" id="{8CFCB584-A364-44DB-9100-3484B968A813}"/>
                      </a:ext>
                    </a:extLst>
                  </p:cNvPr>
                  <p:cNvCxnSpPr/>
                  <p:nvPr/>
                </p:nvCxnSpPr>
                <p:spPr>
                  <a:xfrm>
                    <a:off x="519591" y="4087490"/>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8" name="Прямая соединительная линия 227">
                    <a:extLst>
                      <a:ext uri="{FF2B5EF4-FFF2-40B4-BE49-F238E27FC236}">
                        <a16:creationId xmlns:a16="http://schemas.microsoft.com/office/drawing/2014/main" id="{B249C0E4-322E-45D8-9E06-338688BFD3F6}"/>
                      </a:ext>
                    </a:extLst>
                  </p:cNvPr>
                  <p:cNvCxnSpPr/>
                  <p:nvPr/>
                </p:nvCxnSpPr>
                <p:spPr>
                  <a:xfrm flipH="1" flipV="1">
                    <a:off x="519591" y="3078098"/>
                    <a:ext cx="0" cy="1008607"/>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106" name="Прямая соединительная линия 102">
                  <a:extLst>
                    <a:ext uri="{FF2B5EF4-FFF2-40B4-BE49-F238E27FC236}">
                      <a16:creationId xmlns:a16="http://schemas.microsoft.com/office/drawing/2014/main" id="{C341C349-9D5C-4309-834F-1392ADD59C0D}"/>
                    </a:ext>
                  </a:extLst>
                </p:cNvPr>
                <p:cNvCxnSpPr/>
                <p:nvPr/>
              </p:nvCxnSpPr>
              <p:spPr>
                <a:xfrm>
                  <a:off x="519591" y="3379754"/>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103" name="Прямая соединительная линия 102">
                <a:extLst>
                  <a:ext uri="{FF2B5EF4-FFF2-40B4-BE49-F238E27FC236}">
                    <a16:creationId xmlns:a16="http://schemas.microsoft.com/office/drawing/2014/main" id="{5124097F-0F07-4C49-8706-27A3922B72C4}"/>
                  </a:ext>
                </a:extLst>
              </p:cNvPr>
              <p:cNvCxnSpPr/>
              <p:nvPr/>
            </p:nvCxnSpPr>
            <p:spPr>
              <a:xfrm>
                <a:off x="519591" y="3925382"/>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4" name="Прямая соединительная линия 102">
                <a:extLst>
                  <a:ext uri="{FF2B5EF4-FFF2-40B4-BE49-F238E27FC236}">
                    <a16:creationId xmlns:a16="http://schemas.microsoft.com/office/drawing/2014/main" id="{0E4BDEDF-2CF6-4FBD-8A4C-2BB1E4B71EC3}"/>
                  </a:ext>
                </a:extLst>
              </p:cNvPr>
              <p:cNvCxnSpPr/>
              <p:nvPr/>
            </p:nvCxnSpPr>
            <p:spPr>
              <a:xfrm>
                <a:off x="519591" y="4313554"/>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92" name="Group 91">
              <a:extLst>
                <a:ext uri="{FF2B5EF4-FFF2-40B4-BE49-F238E27FC236}">
                  <a16:creationId xmlns:a16="http://schemas.microsoft.com/office/drawing/2014/main" id="{AEE2B4B7-BCC0-4A9E-9E29-85C098A3370A}"/>
                </a:ext>
              </a:extLst>
            </p:cNvPr>
            <p:cNvGrpSpPr/>
            <p:nvPr/>
          </p:nvGrpSpPr>
          <p:grpSpPr>
            <a:xfrm>
              <a:off x="2717183" y="3193491"/>
              <a:ext cx="138583" cy="1649139"/>
              <a:chOff x="519591" y="3609251"/>
              <a:chExt cx="138583" cy="1103790"/>
            </a:xfrm>
          </p:grpSpPr>
          <p:grpSp>
            <p:nvGrpSpPr>
              <p:cNvPr id="95" name="Group 94">
                <a:extLst>
                  <a:ext uri="{FF2B5EF4-FFF2-40B4-BE49-F238E27FC236}">
                    <a16:creationId xmlns:a16="http://schemas.microsoft.com/office/drawing/2014/main" id="{018B8C86-37D0-4712-888B-DBAE2359F576}"/>
                  </a:ext>
                </a:extLst>
              </p:cNvPr>
              <p:cNvGrpSpPr/>
              <p:nvPr/>
            </p:nvGrpSpPr>
            <p:grpSpPr>
              <a:xfrm>
                <a:off x="519591" y="3609251"/>
                <a:ext cx="138583" cy="1103790"/>
                <a:chOff x="519591" y="3378968"/>
                <a:chExt cx="138583" cy="1577029"/>
              </a:xfrm>
            </p:grpSpPr>
            <p:grpSp>
              <p:nvGrpSpPr>
                <p:cNvPr id="98" name="Group 97">
                  <a:extLst>
                    <a:ext uri="{FF2B5EF4-FFF2-40B4-BE49-F238E27FC236}">
                      <a16:creationId xmlns:a16="http://schemas.microsoft.com/office/drawing/2014/main" id="{17E8C3F0-A2D1-4959-A027-22102D5E66A7}"/>
                    </a:ext>
                  </a:extLst>
                </p:cNvPr>
                <p:cNvGrpSpPr/>
                <p:nvPr/>
              </p:nvGrpSpPr>
              <p:grpSpPr>
                <a:xfrm>
                  <a:off x="519591" y="3378968"/>
                  <a:ext cx="138583" cy="1577029"/>
                  <a:chOff x="519591" y="3078098"/>
                  <a:chExt cx="138583" cy="1009392"/>
                </a:xfrm>
              </p:grpSpPr>
              <p:cxnSp>
                <p:nvCxnSpPr>
                  <p:cNvPr id="100" name="Прямая соединительная линия 102">
                    <a:extLst>
                      <a:ext uri="{FF2B5EF4-FFF2-40B4-BE49-F238E27FC236}">
                        <a16:creationId xmlns:a16="http://schemas.microsoft.com/office/drawing/2014/main" id="{F74BC080-5884-430E-9FDF-459E315EB3B7}"/>
                      </a:ext>
                    </a:extLst>
                  </p:cNvPr>
                  <p:cNvCxnSpPr/>
                  <p:nvPr/>
                </p:nvCxnSpPr>
                <p:spPr>
                  <a:xfrm>
                    <a:off x="519591" y="4087490"/>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101" name="Прямая соединительная линия 227">
                    <a:extLst>
                      <a:ext uri="{FF2B5EF4-FFF2-40B4-BE49-F238E27FC236}">
                        <a16:creationId xmlns:a16="http://schemas.microsoft.com/office/drawing/2014/main" id="{F8F6DAC3-AB57-40D4-882D-A725B4D8A704}"/>
                      </a:ext>
                    </a:extLst>
                  </p:cNvPr>
                  <p:cNvCxnSpPr/>
                  <p:nvPr/>
                </p:nvCxnSpPr>
                <p:spPr>
                  <a:xfrm flipH="1" flipV="1">
                    <a:off x="519591" y="3078098"/>
                    <a:ext cx="0" cy="1008607"/>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99" name="Прямая соединительная линия 102">
                  <a:extLst>
                    <a:ext uri="{FF2B5EF4-FFF2-40B4-BE49-F238E27FC236}">
                      <a16:creationId xmlns:a16="http://schemas.microsoft.com/office/drawing/2014/main" id="{2A171FE1-C945-4AB1-9D0B-3EDB5D40241F}"/>
                    </a:ext>
                  </a:extLst>
                </p:cNvPr>
                <p:cNvCxnSpPr/>
                <p:nvPr/>
              </p:nvCxnSpPr>
              <p:spPr>
                <a:xfrm>
                  <a:off x="519591" y="3379754"/>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cxnSp>
            <p:nvCxnSpPr>
              <p:cNvPr id="96" name="Прямая соединительная линия 102">
                <a:extLst>
                  <a:ext uri="{FF2B5EF4-FFF2-40B4-BE49-F238E27FC236}">
                    <a16:creationId xmlns:a16="http://schemas.microsoft.com/office/drawing/2014/main" id="{00DCCEB7-65B3-488B-AADC-49D95059529A}"/>
                  </a:ext>
                </a:extLst>
              </p:cNvPr>
              <p:cNvCxnSpPr/>
              <p:nvPr/>
            </p:nvCxnSpPr>
            <p:spPr>
              <a:xfrm>
                <a:off x="519591" y="4376588"/>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cxnSp>
            <p:nvCxnSpPr>
              <p:cNvPr id="97" name="Прямая соединительная линия 102">
                <a:extLst>
                  <a:ext uri="{FF2B5EF4-FFF2-40B4-BE49-F238E27FC236}">
                    <a16:creationId xmlns:a16="http://schemas.microsoft.com/office/drawing/2014/main" id="{14FBD92F-471A-45B1-A3B5-950402809515}"/>
                  </a:ext>
                </a:extLst>
              </p:cNvPr>
              <p:cNvCxnSpPr/>
              <p:nvPr/>
            </p:nvCxnSpPr>
            <p:spPr>
              <a:xfrm>
                <a:off x="519591" y="3922435"/>
                <a:ext cx="138583" cy="0"/>
              </a:xfrm>
              <a:prstGeom prst="line">
                <a:avLst/>
              </a:prstGeom>
              <a:ln w="3175">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grpSp>
        <p:sp>
          <p:nvSpPr>
            <p:cNvPr id="93" name="Rounded Rectangle 17">
              <a:extLst>
                <a:ext uri="{FF2B5EF4-FFF2-40B4-BE49-F238E27FC236}">
                  <a16:creationId xmlns:a16="http://schemas.microsoft.com/office/drawing/2014/main" id="{3A5E4F78-12E6-4F11-8397-1902A6F549D4}"/>
                </a:ext>
              </a:extLst>
            </p:cNvPr>
            <p:cNvSpPr/>
            <p:nvPr/>
          </p:nvSpPr>
          <p:spPr>
            <a:xfrm>
              <a:off x="2569309" y="2939167"/>
              <a:ext cx="1334321" cy="440280"/>
            </a:xfrm>
            <a:prstGeom prst="roundRect">
              <a:avLst>
                <a:gd name="adj" fmla="val 50000"/>
              </a:avLst>
            </a:prstGeom>
            <a:solidFill>
              <a:schemeClr val="bg1"/>
            </a:solidFill>
            <a:ln w="31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200">
                  <a:solidFill>
                    <a:schemeClr val="accent1"/>
                  </a:solidFill>
                </a:rPr>
                <a:t>Other Sales</a:t>
              </a:r>
            </a:p>
          </p:txBody>
        </p:sp>
        <p:sp>
          <p:nvSpPr>
            <p:cNvPr id="94" name="Rounded Rectangle 17">
              <a:extLst>
                <a:ext uri="{FF2B5EF4-FFF2-40B4-BE49-F238E27FC236}">
                  <a16:creationId xmlns:a16="http://schemas.microsoft.com/office/drawing/2014/main" id="{549B0400-442E-4767-A535-6ABF9872176D}"/>
                </a:ext>
              </a:extLst>
            </p:cNvPr>
            <p:cNvSpPr/>
            <p:nvPr/>
          </p:nvSpPr>
          <p:spPr>
            <a:xfrm>
              <a:off x="569386" y="2939167"/>
              <a:ext cx="1726884" cy="440280"/>
            </a:xfrm>
            <a:prstGeom prst="roundRect">
              <a:avLst>
                <a:gd name="adj" fmla="val 50000"/>
              </a:avLst>
            </a:prstGeom>
            <a:solidFill>
              <a:schemeClr val="bg1"/>
            </a:solidFill>
            <a:ln w="31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0" indent="0" algn="ctr" defTabSz="488950">
                <a:lnSpc>
                  <a:spcPts val="1300"/>
                </a:lnSpc>
                <a:spcBef>
                  <a:spcPct val="0"/>
                </a:spcBef>
                <a:spcAft>
                  <a:spcPct val="35000"/>
                </a:spcAft>
                <a:buNone/>
              </a:pPr>
              <a:r>
                <a:rPr lang="en-GB" sz="1200" b="1" kern="1200">
                  <a:solidFill>
                    <a:schemeClr val="accent1"/>
                  </a:solidFill>
                  <a:latin typeface="+mj-lt"/>
                  <a:ea typeface="+mn-ea"/>
                  <a:cs typeface="+mn-cs"/>
                </a:rPr>
                <a:t>Wayne Lloyd </a:t>
              </a:r>
              <a:r>
                <a:rPr lang="en-GB" sz="1200" kern="1200">
                  <a:solidFill>
                    <a:schemeClr val="accent1"/>
                  </a:solidFill>
                  <a:latin typeface="+mj-lt"/>
                  <a:ea typeface="+mn-ea"/>
                  <a:cs typeface="+mn-cs"/>
                </a:rPr>
                <a:t>BI Sales</a:t>
              </a:r>
            </a:p>
          </p:txBody>
        </p:sp>
      </p:grpSp>
    </p:spTree>
    <p:extLst>
      <p:ext uri="{BB962C8B-B14F-4D97-AF65-F5344CB8AC3E}">
        <p14:creationId xmlns:p14="http://schemas.microsoft.com/office/powerpoint/2010/main" val="1857856830"/>
      </p:ext>
    </p:extLst>
  </p:cSld>
  <p:clrMapOvr>
    <a:masterClrMapping/>
  </p:clrMapOvr>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lients logos">
    <p:spTree>
      <p:nvGrpSpPr>
        <p:cNvPr id="1" name=""/>
        <p:cNvGrpSpPr/>
        <p:nvPr/>
      </p:nvGrpSpPr>
      <p:grpSpPr>
        <a:xfrm>
          <a:off x="0" y="0"/>
          <a:ext cx="0" cy="0"/>
          <a:chOff x="0" y="0"/>
          <a:chExt cx="0" cy="0"/>
        </a:xfrm>
      </p:grpSpPr>
      <p:sp>
        <p:nvSpPr>
          <p:cNvPr id="15" name="Content Placeholder 2"/>
          <p:cNvSpPr>
            <a:spLocks noGrp="1"/>
          </p:cNvSpPr>
          <p:nvPr>
            <p:ph sz="half" idx="1" hasCustomPrompt="1"/>
          </p:nvPr>
        </p:nvSpPr>
        <p:spPr>
          <a:xfrm>
            <a:off x="571964" y="1595476"/>
            <a:ext cx="2421494" cy="629625"/>
          </a:xfrm>
          <a:prstGeom prst="rect">
            <a:avLst/>
          </a:prstGeom>
        </p:spPr>
        <p:txBody>
          <a:bodyPr/>
          <a:lstStyle>
            <a:lvl1pPr marL="0" indent="0">
              <a:buNone/>
              <a:defRPr/>
            </a:lvl1pPr>
          </a:lstStyle>
          <a:p>
            <a:pPr lvl="0"/>
            <a:r>
              <a:rPr lang="en-GB"/>
              <a:t> </a:t>
            </a:r>
          </a:p>
        </p:txBody>
      </p:sp>
      <p:sp>
        <p:nvSpPr>
          <p:cNvPr id="19" name="Content Placeholder 2"/>
          <p:cNvSpPr>
            <a:spLocks noGrp="1"/>
          </p:cNvSpPr>
          <p:nvPr>
            <p:ph sz="half" idx="20" hasCustomPrompt="1"/>
          </p:nvPr>
        </p:nvSpPr>
        <p:spPr>
          <a:xfrm>
            <a:off x="3295914" y="1595476"/>
            <a:ext cx="2421494" cy="629625"/>
          </a:xfrm>
          <a:prstGeom prst="rect">
            <a:avLst/>
          </a:prstGeom>
        </p:spPr>
        <p:txBody>
          <a:bodyPr/>
          <a:lstStyle>
            <a:lvl1pPr marL="0" indent="0">
              <a:buNone/>
              <a:defRPr/>
            </a:lvl1pPr>
          </a:lstStyle>
          <a:p>
            <a:pPr lvl="0"/>
            <a:r>
              <a:rPr lang="en-GB"/>
              <a:t> </a:t>
            </a:r>
          </a:p>
        </p:txBody>
      </p:sp>
      <p:sp>
        <p:nvSpPr>
          <p:cNvPr id="20" name="Content Placeholder 2"/>
          <p:cNvSpPr>
            <a:spLocks noGrp="1"/>
          </p:cNvSpPr>
          <p:nvPr>
            <p:ph sz="half" idx="21" hasCustomPrompt="1"/>
          </p:nvPr>
        </p:nvSpPr>
        <p:spPr>
          <a:xfrm>
            <a:off x="6019864" y="1595476"/>
            <a:ext cx="2421494" cy="629625"/>
          </a:xfrm>
          <a:prstGeom prst="rect">
            <a:avLst/>
          </a:prstGeom>
        </p:spPr>
        <p:txBody>
          <a:bodyPr/>
          <a:lstStyle>
            <a:lvl1pPr marL="0" indent="0">
              <a:buNone/>
              <a:defRPr/>
            </a:lvl1pPr>
          </a:lstStyle>
          <a:p>
            <a:pPr lvl="0"/>
            <a:r>
              <a:rPr lang="en-GB"/>
              <a:t> </a:t>
            </a:r>
          </a:p>
        </p:txBody>
      </p:sp>
      <p:sp>
        <p:nvSpPr>
          <p:cNvPr id="21" name="Content Placeholder 2"/>
          <p:cNvSpPr>
            <a:spLocks noGrp="1"/>
          </p:cNvSpPr>
          <p:nvPr>
            <p:ph sz="half" idx="22" hasCustomPrompt="1"/>
          </p:nvPr>
        </p:nvSpPr>
        <p:spPr>
          <a:xfrm>
            <a:off x="8729991" y="1595476"/>
            <a:ext cx="2421494" cy="629625"/>
          </a:xfrm>
          <a:prstGeom prst="rect">
            <a:avLst/>
          </a:prstGeom>
        </p:spPr>
        <p:txBody>
          <a:bodyPr/>
          <a:lstStyle>
            <a:lvl1pPr marL="0" indent="0">
              <a:buNone/>
              <a:defRPr/>
            </a:lvl1pPr>
          </a:lstStyle>
          <a:p>
            <a:pPr lvl="0"/>
            <a:r>
              <a:rPr lang="en-GB"/>
              <a:t> </a:t>
            </a:r>
          </a:p>
        </p:txBody>
      </p:sp>
      <p:sp>
        <p:nvSpPr>
          <p:cNvPr id="22" name="Content Placeholder 2"/>
          <p:cNvSpPr>
            <a:spLocks noGrp="1"/>
          </p:cNvSpPr>
          <p:nvPr>
            <p:ph sz="half" idx="23" hasCustomPrompt="1"/>
          </p:nvPr>
        </p:nvSpPr>
        <p:spPr>
          <a:xfrm>
            <a:off x="571964" y="2846624"/>
            <a:ext cx="2421494" cy="629625"/>
          </a:xfrm>
          <a:prstGeom prst="rect">
            <a:avLst/>
          </a:prstGeom>
        </p:spPr>
        <p:txBody>
          <a:bodyPr/>
          <a:lstStyle>
            <a:lvl1pPr marL="0" indent="0">
              <a:buNone/>
              <a:defRPr/>
            </a:lvl1pPr>
          </a:lstStyle>
          <a:p>
            <a:pPr lvl="0"/>
            <a:r>
              <a:rPr lang="en-GB"/>
              <a:t> </a:t>
            </a:r>
          </a:p>
        </p:txBody>
      </p:sp>
      <p:sp>
        <p:nvSpPr>
          <p:cNvPr id="23" name="Content Placeholder 2"/>
          <p:cNvSpPr>
            <a:spLocks noGrp="1"/>
          </p:cNvSpPr>
          <p:nvPr>
            <p:ph sz="half" idx="24" hasCustomPrompt="1"/>
          </p:nvPr>
        </p:nvSpPr>
        <p:spPr>
          <a:xfrm>
            <a:off x="3295914" y="2846624"/>
            <a:ext cx="2421494" cy="629625"/>
          </a:xfrm>
          <a:prstGeom prst="rect">
            <a:avLst/>
          </a:prstGeom>
        </p:spPr>
        <p:txBody>
          <a:bodyPr/>
          <a:lstStyle>
            <a:lvl1pPr marL="0" indent="0">
              <a:buNone/>
              <a:defRPr/>
            </a:lvl1pPr>
          </a:lstStyle>
          <a:p>
            <a:pPr lvl="0"/>
            <a:r>
              <a:rPr lang="en-GB"/>
              <a:t> </a:t>
            </a:r>
          </a:p>
        </p:txBody>
      </p:sp>
      <p:sp>
        <p:nvSpPr>
          <p:cNvPr id="24" name="Content Placeholder 2"/>
          <p:cNvSpPr>
            <a:spLocks noGrp="1"/>
          </p:cNvSpPr>
          <p:nvPr>
            <p:ph sz="half" idx="25" hasCustomPrompt="1"/>
          </p:nvPr>
        </p:nvSpPr>
        <p:spPr>
          <a:xfrm>
            <a:off x="6019864" y="2846624"/>
            <a:ext cx="2421494" cy="629625"/>
          </a:xfrm>
          <a:prstGeom prst="rect">
            <a:avLst/>
          </a:prstGeom>
        </p:spPr>
        <p:txBody>
          <a:bodyPr/>
          <a:lstStyle>
            <a:lvl1pPr marL="0" indent="0">
              <a:buNone/>
              <a:defRPr/>
            </a:lvl1pPr>
          </a:lstStyle>
          <a:p>
            <a:pPr lvl="0"/>
            <a:r>
              <a:rPr lang="en-GB"/>
              <a:t> </a:t>
            </a:r>
          </a:p>
        </p:txBody>
      </p:sp>
      <p:sp>
        <p:nvSpPr>
          <p:cNvPr id="25" name="Content Placeholder 2"/>
          <p:cNvSpPr>
            <a:spLocks noGrp="1"/>
          </p:cNvSpPr>
          <p:nvPr>
            <p:ph sz="half" idx="26" hasCustomPrompt="1"/>
          </p:nvPr>
        </p:nvSpPr>
        <p:spPr>
          <a:xfrm>
            <a:off x="8729991" y="2846624"/>
            <a:ext cx="2421494" cy="629625"/>
          </a:xfrm>
          <a:prstGeom prst="rect">
            <a:avLst/>
          </a:prstGeom>
        </p:spPr>
        <p:txBody>
          <a:bodyPr/>
          <a:lstStyle>
            <a:lvl1pPr marL="0" indent="0">
              <a:buNone/>
              <a:defRPr/>
            </a:lvl1pPr>
          </a:lstStyle>
          <a:p>
            <a:pPr lvl="0"/>
            <a:r>
              <a:rPr lang="en-GB"/>
              <a:t> </a:t>
            </a:r>
          </a:p>
        </p:txBody>
      </p:sp>
      <p:sp>
        <p:nvSpPr>
          <p:cNvPr id="26" name="Content Placeholder 2"/>
          <p:cNvSpPr>
            <a:spLocks noGrp="1"/>
          </p:cNvSpPr>
          <p:nvPr>
            <p:ph sz="half" idx="27" hasCustomPrompt="1"/>
          </p:nvPr>
        </p:nvSpPr>
        <p:spPr>
          <a:xfrm>
            <a:off x="571964" y="4067205"/>
            <a:ext cx="2421494" cy="629625"/>
          </a:xfrm>
          <a:prstGeom prst="rect">
            <a:avLst/>
          </a:prstGeom>
        </p:spPr>
        <p:txBody>
          <a:bodyPr/>
          <a:lstStyle>
            <a:lvl1pPr marL="0" indent="0">
              <a:buNone/>
              <a:defRPr/>
            </a:lvl1pPr>
          </a:lstStyle>
          <a:p>
            <a:pPr lvl="0"/>
            <a:r>
              <a:rPr lang="en-GB"/>
              <a:t> </a:t>
            </a:r>
          </a:p>
        </p:txBody>
      </p:sp>
      <p:sp>
        <p:nvSpPr>
          <p:cNvPr id="27" name="Content Placeholder 2"/>
          <p:cNvSpPr>
            <a:spLocks noGrp="1"/>
          </p:cNvSpPr>
          <p:nvPr>
            <p:ph sz="half" idx="28" hasCustomPrompt="1"/>
          </p:nvPr>
        </p:nvSpPr>
        <p:spPr>
          <a:xfrm>
            <a:off x="3295914" y="4067205"/>
            <a:ext cx="2421494" cy="629625"/>
          </a:xfrm>
          <a:prstGeom prst="rect">
            <a:avLst/>
          </a:prstGeom>
        </p:spPr>
        <p:txBody>
          <a:bodyPr/>
          <a:lstStyle>
            <a:lvl1pPr marL="0" indent="0">
              <a:buNone/>
              <a:defRPr/>
            </a:lvl1pPr>
          </a:lstStyle>
          <a:p>
            <a:pPr lvl="0"/>
            <a:r>
              <a:rPr lang="en-GB"/>
              <a:t> </a:t>
            </a:r>
          </a:p>
        </p:txBody>
      </p:sp>
      <p:sp>
        <p:nvSpPr>
          <p:cNvPr id="28" name="Content Placeholder 2"/>
          <p:cNvSpPr>
            <a:spLocks noGrp="1"/>
          </p:cNvSpPr>
          <p:nvPr>
            <p:ph sz="half" idx="29" hasCustomPrompt="1"/>
          </p:nvPr>
        </p:nvSpPr>
        <p:spPr>
          <a:xfrm>
            <a:off x="6019864" y="4067205"/>
            <a:ext cx="2421494" cy="629625"/>
          </a:xfrm>
          <a:prstGeom prst="rect">
            <a:avLst/>
          </a:prstGeom>
        </p:spPr>
        <p:txBody>
          <a:bodyPr/>
          <a:lstStyle>
            <a:lvl1pPr marL="0" indent="0">
              <a:buNone/>
              <a:defRPr/>
            </a:lvl1pPr>
          </a:lstStyle>
          <a:p>
            <a:pPr lvl="0"/>
            <a:r>
              <a:rPr lang="en-GB"/>
              <a:t> </a:t>
            </a:r>
          </a:p>
        </p:txBody>
      </p:sp>
      <p:sp>
        <p:nvSpPr>
          <p:cNvPr id="29" name="Content Placeholder 2"/>
          <p:cNvSpPr>
            <a:spLocks noGrp="1"/>
          </p:cNvSpPr>
          <p:nvPr>
            <p:ph sz="half" idx="30" hasCustomPrompt="1"/>
          </p:nvPr>
        </p:nvSpPr>
        <p:spPr>
          <a:xfrm>
            <a:off x="8729991" y="4067205"/>
            <a:ext cx="2421494" cy="629625"/>
          </a:xfrm>
          <a:prstGeom prst="rect">
            <a:avLst/>
          </a:prstGeom>
        </p:spPr>
        <p:txBody>
          <a:bodyPr/>
          <a:lstStyle>
            <a:lvl1pPr marL="0" indent="0">
              <a:buNone/>
              <a:defRPr/>
            </a:lvl1pPr>
          </a:lstStyle>
          <a:p>
            <a:pPr lvl="0"/>
            <a:r>
              <a:rPr lang="en-GB"/>
              <a:t> </a:t>
            </a:r>
          </a:p>
        </p:txBody>
      </p:sp>
      <p:sp>
        <p:nvSpPr>
          <p:cNvPr id="30" name="Content Placeholder 2"/>
          <p:cNvSpPr>
            <a:spLocks noGrp="1"/>
          </p:cNvSpPr>
          <p:nvPr>
            <p:ph sz="half" idx="31" hasCustomPrompt="1"/>
          </p:nvPr>
        </p:nvSpPr>
        <p:spPr>
          <a:xfrm>
            <a:off x="571964" y="5318352"/>
            <a:ext cx="2421494" cy="629625"/>
          </a:xfrm>
          <a:prstGeom prst="rect">
            <a:avLst/>
          </a:prstGeom>
        </p:spPr>
        <p:txBody>
          <a:bodyPr/>
          <a:lstStyle>
            <a:lvl1pPr marL="0" indent="0">
              <a:buNone/>
              <a:defRPr/>
            </a:lvl1pPr>
          </a:lstStyle>
          <a:p>
            <a:pPr lvl="0"/>
            <a:r>
              <a:rPr lang="en-GB"/>
              <a:t> </a:t>
            </a:r>
          </a:p>
        </p:txBody>
      </p:sp>
      <p:sp>
        <p:nvSpPr>
          <p:cNvPr id="31" name="Content Placeholder 2"/>
          <p:cNvSpPr>
            <a:spLocks noGrp="1"/>
          </p:cNvSpPr>
          <p:nvPr>
            <p:ph sz="half" idx="32" hasCustomPrompt="1"/>
          </p:nvPr>
        </p:nvSpPr>
        <p:spPr>
          <a:xfrm>
            <a:off x="3295914" y="5318352"/>
            <a:ext cx="2421494" cy="629625"/>
          </a:xfrm>
          <a:prstGeom prst="rect">
            <a:avLst/>
          </a:prstGeom>
        </p:spPr>
        <p:txBody>
          <a:bodyPr/>
          <a:lstStyle>
            <a:lvl1pPr marL="0" indent="0">
              <a:buNone/>
              <a:defRPr/>
            </a:lvl1pPr>
          </a:lstStyle>
          <a:p>
            <a:pPr lvl="0"/>
            <a:r>
              <a:rPr lang="en-GB"/>
              <a:t> </a:t>
            </a:r>
          </a:p>
        </p:txBody>
      </p:sp>
      <p:sp>
        <p:nvSpPr>
          <p:cNvPr id="32" name="Content Placeholder 2"/>
          <p:cNvSpPr>
            <a:spLocks noGrp="1"/>
          </p:cNvSpPr>
          <p:nvPr>
            <p:ph sz="half" idx="33" hasCustomPrompt="1"/>
          </p:nvPr>
        </p:nvSpPr>
        <p:spPr>
          <a:xfrm>
            <a:off x="6019864" y="5318352"/>
            <a:ext cx="2421494" cy="629625"/>
          </a:xfrm>
          <a:prstGeom prst="rect">
            <a:avLst/>
          </a:prstGeom>
        </p:spPr>
        <p:txBody>
          <a:bodyPr/>
          <a:lstStyle>
            <a:lvl1pPr marL="0" indent="0">
              <a:buNone/>
              <a:defRPr/>
            </a:lvl1pPr>
          </a:lstStyle>
          <a:p>
            <a:pPr lvl="0"/>
            <a:r>
              <a:rPr lang="en-GB"/>
              <a:t> </a:t>
            </a:r>
          </a:p>
        </p:txBody>
      </p:sp>
      <p:sp>
        <p:nvSpPr>
          <p:cNvPr id="33" name="Content Placeholder 2"/>
          <p:cNvSpPr>
            <a:spLocks noGrp="1"/>
          </p:cNvSpPr>
          <p:nvPr>
            <p:ph sz="half" idx="34" hasCustomPrompt="1"/>
          </p:nvPr>
        </p:nvSpPr>
        <p:spPr>
          <a:xfrm>
            <a:off x="8729991" y="5318352"/>
            <a:ext cx="2421494" cy="629625"/>
          </a:xfrm>
          <a:prstGeom prst="rect">
            <a:avLst/>
          </a:prstGeom>
        </p:spPr>
        <p:txBody>
          <a:bodyPr/>
          <a:lstStyle>
            <a:lvl1pPr marL="0" indent="0">
              <a:buNone/>
              <a:defRPr/>
            </a:lvl1pPr>
          </a:lstStyle>
          <a:p>
            <a:pPr lvl="0"/>
            <a:r>
              <a:rPr lang="en-GB"/>
              <a:t> </a:t>
            </a:r>
          </a:p>
        </p:txBody>
      </p:sp>
      <p:sp>
        <p:nvSpPr>
          <p:cNvPr id="34" name="Rectangle 18">
            <a:extLst>
              <a:ext uri="{FF2B5EF4-FFF2-40B4-BE49-F238E27FC236}">
                <a16:creationId xmlns:a16="http://schemas.microsoft.com/office/drawing/2014/main" id="{426CBD46-00A9-4A3B-989C-AD86140BB83F}"/>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37" name="Text Placeholder 4">
            <a:extLst>
              <a:ext uri="{FF2B5EF4-FFF2-40B4-BE49-F238E27FC236}">
                <a16:creationId xmlns:a16="http://schemas.microsoft.com/office/drawing/2014/main" id="{829A46FE-9CEA-4FFC-895C-63537EF266FF}"/>
              </a:ext>
            </a:extLst>
          </p:cNvPr>
          <p:cNvSpPr>
            <a:spLocks noGrp="1"/>
          </p:cNvSpPr>
          <p:nvPr>
            <p:ph type="body" sz="quarter" idx="13" hasCustomPrompt="1"/>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Clients</a:t>
            </a:r>
          </a:p>
        </p:txBody>
      </p:sp>
      <p:sp>
        <p:nvSpPr>
          <p:cNvPr id="38" name="Text Placeholder 4">
            <a:extLst>
              <a:ext uri="{FF2B5EF4-FFF2-40B4-BE49-F238E27FC236}">
                <a16:creationId xmlns:a16="http://schemas.microsoft.com/office/drawing/2014/main" id="{1FEAE888-4C83-45DC-A8E0-5004885B2EE1}"/>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712934625"/>
      </p:ext>
    </p:extLst>
  </p:cSld>
  <p:clrMapOvr>
    <a:masterClrMapping/>
  </p:clrMapOvr>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ors we cover 1">
    <p:spTree>
      <p:nvGrpSpPr>
        <p:cNvPr id="1" name=""/>
        <p:cNvGrpSpPr/>
        <p:nvPr/>
      </p:nvGrpSpPr>
      <p:grpSpPr>
        <a:xfrm>
          <a:off x="0" y="0"/>
          <a:ext cx="0" cy="0"/>
          <a:chOff x="0" y="0"/>
          <a:chExt cx="0" cy="0"/>
        </a:xfrm>
      </p:grpSpPr>
      <p:sp>
        <p:nvSpPr>
          <p:cNvPr id="47" name="Rectangle 18">
            <a:extLst>
              <a:ext uri="{FF2B5EF4-FFF2-40B4-BE49-F238E27FC236}">
                <a16:creationId xmlns:a16="http://schemas.microsoft.com/office/drawing/2014/main" id="{75108A9B-370A-4437-936B-AB8B1DF8365F}"/>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48" name="Text Placeholder 4">
            <a:extLst>
              <a:ext uri="{FF2B5EF4-FFF2-40B4-BE49-F238E27FC236}">
                <a16:creationId xmlns:a16="http://schemas.microsoft.com/office/drawing/2014/main" id="{20BA67C9-1722-496B-9391-D862456D50A3}"/>
              </a:ext>
            </a:extLst>
          </p:cNvPr>
          <p:cNvSpPr>
            <a:spLocks noGrp="1"/>
          </p:cNvSpPr>
          <p:nvPr userDrawn="1">
            <p:ph type="body" sz="quarter" idx="13" hasCustomPrompt="1"/>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Sectors we cover</a:t>
            </a:r>
          </a:p>
        </p:txBody>
      </p:sp>
      <p:sp>
        <p:nvSpPr>
          <p:cNvPr id="51" name="Text Placeholder 4">
            <a:extLst>
              <a:ext uri="{FF2B5EF4-FFF2-40B4-BE49-F238E27FC236}">
                <a16:creationId xmlns:a16="http://schemas.microsoft.com/office/drawing/2014/main" id="{33F251B8-E2B8-493A-9FEF-6D9E3B51CCC9}"/>
              </a:ext>
            </a:extLst>
          </p:cNvPr>
          <p:cNvSpPr>
            <a:spLocks noGrp="1"/>
          </p:cNvSpPr>
          <p:nvPr userDrawn="1">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468" name="TextBox 467">
            <a:extLst>
              <a:ext uri="{FF2B5EF4-FFF2-40B4-BE49-F238E27FC236}">
                <a16:creationId xmlns:a16="http://schemas.microsoft.com/office/drawing/2014/main" id="{3606B011-EA09-4E0F-BD84-DE009024EFC1}"/>
              </a:ext>
            </a:extLst>
          </p:cNvPr>
          <p:cNvSpPr txBox="1"/>
          <p:nvPr userDrawn="1"/>
        </p:nvSpPr>
        <p:spPr>
          <a:xfrm>
            <a:off x="2031582" y="3391591"/>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Consumer</a:t>
            </a:r>
          </a:p>
        </p:txBody>
      </p:sp>
      <p:sp>
        <p:nvSpPr>
          <p:cNvPr id="469" name="TextBox 468">
            <a:extLst>
              <a:ext uri="{FF2B5EF4-FFF2-40B4-BE49-F238E27FC236}">
                <a16:creationId xmlns:a16="http://schemas.microsoft.com/office/drawing/2014/main" id="{745E25B8-3F49-41F9-8320-E1B6C3F54E45}"/>
              </a:ext>
            </a:extLst>
          </p:cNvPr>
          <p:cNvSpPr txBox="1"/>
          <p:nvPr userDrawn="1"/>
        </p:nvSpPr>
        <p:spPr>
          <a:xfrm>
            <a:off x="3851139" y="5273119"/>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Retail</a:t>
            </a:r>
          </a:p>
        </p:txBody>
      </p:sp>
      <p:sp>
        <p:nvSpPr>
          <p:cNvPr id="470" name="TextBox 469">
            <a:extLst>
              <a:ext uri="{FF2B5EF4-FFF2-40B4-BE49-F238E27FC236}">
                <a16:creationId xmlns:a16="http://schemas.microsoft.com/office/drawing/2014/main" id="{16A598C3-4439-4E29-AFE2-29641093701D}"/>
              </a:ext>
            </a:extLst>
          </p:cNvPr>
          <p:cNvSpPr txBox="1"/>
          <p:nvPr userDrawn="1"/>
        </p:nvSpPr>
        <p:spPr>
          <a:xfrm>
            <a:off x="3817008" y="3391591"/>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Foodservice</a:t>
            </a:r>
          </a:p>
        </p:txBody>
      </p:sp>
      <p:sp>
        <p:nvSpPr>
          <p:cNvPr id="471" name="TextBox 470">
            <a:extLst>
              <a:ext uri="{FF2B5EF4-FFF2-40B4-BE49-F238E27FC236}">
                <a16:creationId xmlns:a16="http://schemas.microsoft.com/office/drawing/2014/main" id="{C864AE32-8B73-4ACF-96FD-D69B60D6406F}"/>
              </a:ext>
            </a:extLst>
          </p:cNvPr>
          <p:cNvSpPr txBox="1"/>
          <p:nvPr userDrawn="1"/>
        </p:nvSpPr>
        <p:spPr>
          <a:xfrm>
            <a:off x="7392351" y="4321398"/>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Pharma</a:t>
            </a:r>
          </a:p>
        </p:txBody>
      </p:sp>
      <p:sp>
        <p:nvSpPr>
          <p:cNvPr id="472" name="TextBox 471">
            <a:extLst>
              <a:ext uri="{FF2B5EF4-FFF2-40B4-BE49-F238E27FC236}">
                <a16:creationId xmlns:a16="http://schemas.microsoft.com/office/drawing/2014/main" id="{444304FA-4734-4CBC-8D95-B5555FD1AC4F}"/>
              </a:ext>
            </a:extLst>
          </p:cNvPr>
          <p:cNvSpPr txBox="1"/>
          <p:nvPr userDrawn="1"/>
        </p:nvSpPr>
        <p:spPr>
          <a:xfrm>
            <a:off x="9109771" y="3391591"/>
            <a:ext cx="1143447"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Medical Devices</a:t>
            </a:r>
          </a:p>
        </p:txBody>
      </p:sp>
      <p:sp>
        <p:nvSpPr>
          <p:cNvPr id="473" name="TextBox 472">
            <a:extLst>
              <a:ext uri="{FF2B5EF4-FFF2-40B4-BE49-F238E27FC236}">
                <a16:creationId xmlns:a16="http://schemas.microsoft.com/office/drawing/2014/main" id="{61A18A1A-5E04-43E8-8D2D-40BD0E1E94AA}"/>
              </a:ext>
            </a:extLst>
          </p:cNvPr>
          <p:cNvSpPr txBox="1"/>
          <p:nvPr userDrawn="1"/>
        </p:nvSpPr>
        <p:spPr>
          <a:xfrm>
            <a:off x="7426482" y="5273119"/>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Technology</a:t>
            </a:r>
          </a:p>
        </p:txBody>
      </p:sp>
      <p:sp>
        <p:nvSpPr>
          <p:cNvPr id="474" name="TextBox 473">
            <a:extLst>
              <a:ext uri="{FF2B5EF4-FFF2-40B4-BE49-F238E27FC236}">
                <a16:creationId xmlns:a16="http://schemas.microsoft.com/office/drawing/2014/main" id="{EC729A2C-B77E-47D1-B5E8-65BDB131F3E4}"/>
              </a:ext>
            </a:extLst>
          </p:cNvPr>
          <p:cNvSpPr txBox="1"/>
          <p:nvPr userDrawn="1"/>
        </p:nvSpPr>
        <p:spPr>
          <a:xfrm>
            <a:off x="3817008" y="4321398"/>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Oil &amp; Gas</a:t>
            </a:r>
          </a:p>
        </p:txBody>
      </p:sp>
      <p:sp>
        <p:nvSpPr>
          <p:cNvPr id="475" name="TextBox 474">
            <a:extLst>
              <a:ext uri="{FF2B5EF4-FFF2-40B4-BE49-F238E27FC236}">
                <a16:creationId xmlns:a16="http://schemas.microsoft.com/office/drawing/2014/main" id="{1A5B829E-7347-4F10-97A7-4D194B6A03EA}"/>
              </a:ext>
            </a:extLst>
          </p:cNvPr>
          <p:cNvSpPr txBox="1"/>
          <p:nvPr userDrawn="1"/>
        </p:nvSpPr>
        <p:spPr>
          <a:xfrm>
            <a:off x="9208329" y="4321398"/>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Power</a:t>
            </a:r>
          </a:p>
        </p:txBody>
      </p:sp>
      <p:sp>
        <p:nvSpPr>
          <p:cNvPr id="476" name="TextBox 475">
            <a:extLst>
              <a:ext uri="{FF2B5EF4-FFF2-40B4-BE49-F238E27FC236}">
                <a16:creationId xmlns:a16="http://schemas.microsoft.com/office/drawing/2014/main" id="{DC4AF7AD-38B8-477B-A582-3AD7212D54A8}"/>
              </a:ext>
            </a:extLst>
          </p:cNvPr>
          <p:cNvSpPr txBox="1"/>
          <p:nvPr userDrawn="1"/>
        </p:nvSpPr>
        <p:spPr>
          <a:xfrm>
            <a:off x="2031582" y="4321398"/>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Mining</a:t>
            </a:r>
          </a:p>
        </p:txBody>
      </p:sp>
      <p:sp>
        <p:nvSpPr>
          <p:cNvPr id="477" name="TextBox 476">
            <a:extLst>
              <a:ext uri="{FF2B5EF4-FFF2-40B4-BE49-F238E27FC236}">
                <a16:creationId xmlns:a16="http://schemas.microsoft.com/office/drawing/2014/main" id="{82337941-A6F4-453C-B565-A2CDDE38CC7F}"/>
              </a:ext>
            </a:extLst>
          </p:cNvPr>
          <p:cNvSpPr txBox="1"/>
          <p:nvPr userDrawn="1"/>
        </p:nvSpPr>
        <p:spPr>
          <a:xfrm>
            <a:off x="7161300" y="2455207"/>
            <a:ext cx="1408432"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Banking &amp; Payments</a:t>
            </a:r>
          </a:p>
        </p:txBody>
      </p:sp>
      <p:sp>
        <p:nvSpPr>
          <p:cNvPr id="478" name="TextBox 477">
            <a:extLst>
              <a:ext uri="{FF2B5EF4-FFF2-40B4-BE49-F238E27FC236}">
                <a16:creationId xmlns:a16="http://schemas.microsoft.com/office/drawing/2014/main" id="{0FE3EE53-02DD-4DDA-A2AC-E75E736A4DDE}"/>
              </a:ext>
            </a:extLst>
          </p:cNvPr>
          <p:cNvSpPr txBox="1"/>
          <p:nvPr userDrawn="1"/>
        </p:nvSpPr>
        <p:spPr>
          <a:xfrm>
            <a:off x="7392351" y="3391591"/>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Insurance</a:t>
            </a:r>
          </a:p>
        </p:txBody>
      </p:sp>
      <p:sp>
        <p:nvSpPr>
          <p:cNvPr id="479" name="TextBox 478">
            <a:extLst>
              <a:ext uri="{FF2B5EF4-FFF2-40B4-BE49-F238E27FC236}">
                <a16:creationId xmlns:a16="http://schemas.microsoft.com/office/drawing/2014/main" id="{4CF42D50-49C9-424E-980A-B6C4B79545FE}"/>
              </a:ext>
            </a:extLst>
          </p:cNvPr>
          <p:cNvSpPr txBox="1"/>
          <p:nvPr userDrawn="1"/>
        </p:nvSpPr>
        <p:spPr>
          <a:xfrm>
            <a:off x="9165877" y="2455207"/>
            <a:ext cx="1031234"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Construction</a:t>
            </a:r>
          </a:p>
        </p:txBody>
      </p:sp>
      <p:sp>
        <p:nvSpPr>
          <p:cNvPr id="480" name="TextBox 479">
            <a:extLst>
              <a:ext uri="{FF2B5EF4-FFF2-40B4-BE49-F238E27FC236}">
                <a16:creationId xmlns:a16="http://schemas.microsoft.com/office/drawing/2014/main" id="{A9D7525E-8EBB-4BB2-A291-45FE55564267}"/>
              </a:ext>
            </a:extLst>
          </p:cNvPr>
          <p:cNvSpPr txBox="1"/>
          <p:nvPr userDrawn="1"/>
        </p:nvSpPr>
        <p:spPr>
          <a:xfrm>
            <a:off x="8903963" y="5273119"/>
            <a:ext cx="1623324"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Travel &amp;Tourism</a:t>
            </a:r>
          </a:p>
        </p:txBody>
      </p:sp>
      <p:sp>
        <p:nvSpPr>
          <p:cNvPr id="481" name="TextBox 480">
            <a:extLst>
              <a:ext uri="{FF2B5EF4-FFF2-40B4-BE49-F238E27FC236}">
                <a16:creationId xmlns:a16="http://schemas.microsoft.com/office/drawing/2014/main" id="{0B6CC4A2-7735-4D36-ADD4-C6CF179D96F0}"/>
              </a:ext>
            </a:extLst>
          </p:cNvPr>
          <p:cNvSpPr txBox="1"/>
          <p:nvPr userDrawn="1"/>
        </p:nvSpPr>
        <p:spPr>
          <a:xfrm>
            <a:off x="1701267" y="2370569"/>
            <a:ext cx="1606960" cy="430887"/>
          </a:xfrm>
          <a:prstGeom prst="rect">
            <a:avLst/>
          </a:prstGeom>
          <a:noFill/>
        </p:spPr>
        <p:txBody>
          <a:bodyPr wrap="square" rtlCol="0">
            <a:spAutoFit/>
          </a:bodyPr>
          <a:lstStyle/>
          <a:p>
            <a:pPr algn="ctr"/>
            <a:r>
              <a:rPr lang="en-GB" sz="1100" b="0">
                <a:solidFill>
                  <a:schemeClr val="tx2"/>
                </a:solidFill>
                <a:cs typeface="Rubik" panose="00000500000000000000" pitchFamily="2" charset="-79"/>
              </a:rPr>
              <a:t>Aerospace, Defence </a:t>
            </a:r>
          </a:p>
          <a:p>
            <a:pPr algn="ctr"/>
            <a:r>
              <a:rPr lang="en-GB" sz="1100" b="0">
                <a:solidFill>
                  <a:schemeClr val="tx2"/>
                </a:solidFill>
                <a:cs typeface="Rubik" panose="00000500000000000000" pitchFamily="2" charset="-79"/>
              </a:rPr>
              <a:t>&amp; Security</a:t>
            </a:r>
          </a:p>
        </p:txBody>
      </p:sp>
      <p:sp>
        <p:nvSpPr>
          <p:cNvPr id="482" name="TextBox 481">
            <a:extLst>
              <a:ext uri="{FF2B5EF4-FFF2-40B4-BE49-F238E27FC236}">
                <a16:creationId xmlns:a16="http://schemas.microsoft.com/office/drawing/2014/main" id="{0B08781B-D4C6-46E5-AAD4-60B7FAF0FA36}"/>
              </a:ext>
            </a:extLst>
          </p:cNvPr>
          <p:cNvSpPr txBox="1"/>
          <p:nvPr userDrawn="1"/>
        </p:nvSpPr>
        <p:spPr>
          <a:xfrm>
            <a:off x="5604800" y="2455207"/>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Automotive</a:t>
            </a:r>
          </a:p>
        </p:txBody>
      </p:sp>
      <p:sp>
        <p:nvSpPr>
          <p:cNvPr id="483" name="TextBox 482">
            <a:extLst>
              <a:ext uri="{FF2B5EF4-FFF2-40B4-BE49-F238E27FC236}">
                <a16:creationId xmlns:a16="http://schemas.microsoft.com/office/drawing/2014/main" id="{EEA08371-D34B-4C52-A023-52EDA349D3C8}"/>
              </a:ext>
            </a:extLst>
          </p:cNvPr>
          <p:cNvSpPr txBox="1"/>
          <p:nvPr userDrawn="1"/>
        </p:nvSpPr>
        <p:spPr>
          <a:xfrm>
            <a:off x="5604800" y="4321398"/>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Packaging</a:t>
            </a:r>
          </a:p>
        </p:txBody>
      </p:sp>
      <p:sp>
        <p:nvSpPr>
          <p:cNvPr id="484" name="TextBox 483">
            <a:extLst>
              <a:ext uri="{FF2B5EF4-FFF2-40B4-BE49-F238E27FC236}">
                <a16:creationId xmlns:a16="http://schemas.microsoft.com/office/drawing/2014/main" id="{FAD729D1-DD1D-43AC-AC20-4A1A1B1EAA1F}"/>
              </a:ext>
            </a:extLst>
          </p:cNvPr>
          <p:cNvSpPr txBox="1"/>
          <p:nvPr userDrawn="1"/>
        </p:nvSpPr>
        <p:spPr>
          <a:xfrm>
            <a:off x="5604800" y="3391591"/>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Healthcare</a:t>
            </a:r>
          </a:p>
        </p:txBody>
      </p:sp>
      <p:sp>
        <p:nvSpPr>
          <p:cNvPr id="485" name="TextBox 484">
            <a:extLst>
              <a:ext uri="{FF2B5EF4-FFF2-40B4-BE49-F238E27FC236}">
                <a16:creationId xmlns:a16="http://schemas.microsoft.com/office/drawing/2014/main" id="{1D9AA997-81B6-4F7A-8EAD-E0DDE92A3DE4}"/>
              </a:ext>
            </a:extLst>
          </p:cNvPr>
          <p:cNvSpPr txBox="1"/>
          <p:nvPr userDrawn="1"/>
        </p:nvSpPr>
        <p:spPr>
          <a:xfrm>
            <a:off x="3817008" y="2455207"/>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Apparel</a:t>
            </a:r>
          </a:p>
        </p:txBody>
      </p:sp>
      <p:sp>
        <p:nvSpPr>
          <p:cNvPr id="486" name="TextBox 485">
            <a:extLst>
              <a:ext uri="{FF2B5EF4-FFF2-40B4-BE49-F238E27FC236}">
                <a16:creationId xmlns:a16="http://schemas.microsoft.com/office/drawing/2014/main" id="{3CB3717A-EA66-4A1C-8DFE-2B4C8744D600}"/>
              </a:ext>
            </a:extLst>
          </p:cNvPr>
          <p:cNvSpPr txBox="1"/>
          <p:nvPr userDrawn="1"/>
        </p:nvSpPr>
        <p:spPr>
          <a:xfrm>
            <a:off x="5638931" y="5273119"/>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Sport</a:t>
            </a:r>
          </a:p>
        </p:txBody>
      </p:sp>
      <p:grpSp>
        <p:nvGrpSpPr>
          <p:cNvPr id="487" name="Group 486">
            <a:extLst>
              <a:ext uri="{FF2B5EF4-FFF2-40B4-BE49-F238E27FC236}">
                <a16:creationId xmlns:a16="http://schemas.microsoft.com/office/drawing/2014/main" id="{51D695DD-D82F-4BB9-9F83-6A11C7B7173E}"/>
              </a:ext>
            </a:extLst>
          </p:cNvPr>
          <p:cNvGrpSpPr/>
          <p:nvPr userDrawn="1"/>
        </p:nvGrpSpPr>
        <p:grpSpPr>
          <a:xfrm>
            <a:off x="1596090" y="1898469"/>
            <a:ext cx="8999819" cy="3766607"/>
            <a:chOff x="1596090" y="1384663"/>
            <a:chExt cx="8999819" cy="3766607"/>
          </a:xfrm>
        </p:grpSpPr>
        <p:grpSp>
          <p:nvGrpSpPr>
            <p:cNvPr id="488" name="Group 487">
              <a:extLst>
                <a:ext uri="{FF2B5EF4-FFF2-40B4-BE49-F238E27FC236}">
                  <a16:creationId xmlns:a16="http://schemas.microsoft.com/office/drawing/2014/main" id="{CD7319D1-EBA0-499D-B37B-874DC433C665}"/>
                </a:ext>
              </a:extLst>
            </p:cNvPr>
            <p:cNvGrpSpPr/>
            <p:nvPr/>
          </p:nvGrpSpPr>
          <p:grpSpPr>
            <a:xfrm>
              <a:off x="3394851" y="1384663"/>
              <a:ext cx="5361513" cy="3766607"/>
              <a:chOff x="4582955" y="1445622"/>
              <a:chExt cx="5361513" cy="4667795"/>
            </a:xfrm>
          </p:grpSpPr>
          <p:cxnSp>
            <p:nvCxnSpPr>
              <p:cNvPr id="493" name="Straight Connector 492">
                <a:extLst>
                  <a:ext uri="{FF2B5EF4-FFF2-40B4-BE49-F238E27FC236}">
                    <a16:creationId xmlns:a16="http://schemas.microsoft.com/office/drawing/2014/main" id="{8A11F90B-5B14-44B5-9C9C-B57DC73B4392}"/>
                  </a:ext>
                </a:extLst>
              </p:cNvPr>
              <p:cNvCxnSpPr/>
              <p:nvPr/>
            </p:nvCxnSpPr>
            <p:spPr>
              <a:xfrm flipH="1">
                <a:off x="4582955" y="1445622"/>
                <a:ext cx="4879" cy="46677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94" name="Straight Connector 493">
                <a:extLst>
                  <a:ext uri="{FF2B5EF4-FFF2-40B4-BE49-F238E27FC236}">
                    <a16:creationId xmlns:a16="http://schemas.microsoft.com/office/drawing/2014/main" id="{515835EA-524D-452B-8074-92833955B21C}"/>
                  </a:ext>
                </a:extLst>
              </p:cNvPr>
              <p:cNvCxnSpPr/>
              <p:nvPr/>
            </p:nvCxnSpPr>
            <p:spPr>
              <a:xfrm flipH="1">
                <a:off x="6380321" y="1445622"/>
                <a:ext cx="4879" cy="46677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95" name="Straight Connector 494">
                <a:extLst>
                  <a:ext uri="{FF2B5EF4-FFF2-40B4-BE49-F238E27FC236}">
                    <a16:creationId xmlns:a16="http://schemas.microsoft.com/office/drawing/2014/main" id="{F2C74D16-7F06-46A3-95DA-A485750E4B5A}"/>
                  </a:ext>
                </a:extLst>
              </p:cNvPr>
              <p:cNvCxnSpPr/>
              <p:nvPr/>
            </p:nvCxnSpPr>
            <p:spPr>
              <a:xfrm flipH="1">
                <a:off x="8153640" y="1445622"/>
                <a:ext cx="4879" cy="46677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96" name="Straight Connector 495">
                <a:extLst>
                  <a:ext uri="{FF2B5EF4-FFF2-40B4-BE49-F238E27FC236}">
                    <a16:creationId xmlns:a16="http://schemas.microsoft.com/office/drawing/2014/main" id="{6108F782-EF33-48D3-9E04-EAF6DA001ABF}"/>
                  </a:ext>
                </a:extLst>
              </p:cNvPr>
              <p:cNvCxnSpPr/>
              <p:nvPr/>
            </p:nvCxnSpPr>
            <p:spPr>
              <a:xfrm flipH="1">
                <a:off x="9939589" y="1445622"/>
                <a:ext cx="4879" cy="46677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489" name="Group 488">
              <a:extLst>
                <a:ext uri="{FF2B5EF4-FFF2-40B4-BE49-F238E27FC236}">
                  <a16:creationId xmlns:a16="http://schemas.microsoft.com/office/drawing/2014/main" id="{DCB4274D-5148-4177-ACC3-5532B4780886}"/>
                </a:ext>
              </a:extLst>
            </p:cNvPr>
            <p:cNvGrpSpPr/>
            <p:nvPr/>
          </p:nvGrpSpPr>
          <p:grpSpPr>
            <a:xfrm>
              <a:off x="1596090" y="2315033"/>
              <a:ext cx="8999819" cy="1884728"/>
              <a:chOff x="2784194" y="2375993"/>
              <a:chExt cx="8999819" cy="1884728"/>
            </a:xfrm>
          </p:grpSpPr>
          <p:cxnSp>
            <p:nvCxnSpPr>
              <p:cNvPr id="490" name="Straight Connector 489">
                <a:extLst>
                  <a:ext uri="{FF2B5EF4-FFF2-40B4-BE49-F238E27FC236}">
                    <a16:creationId xmlns:a16="http://schemas.microsoft.com/office/drawing/2014/main" id="{728A508C-DD75-4B14-BDB2-3DFDF64C1CD1}"/>
                  </a:ext>
                </a:extLst>
              </p:cNvPr>
              <p:cNvCxnSpPr/>
              <p:nvPr userDrawn="1"/>
            </p:nvCxnSpPr>
            <p:spPr>
              <a:xfrm flipH="1">
                <a:off x="2784194" y="2375993"/>
                <a:ext cx="8999819"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91" name="Straight Connector 490">
                <a:extLst>
                  <a:ext uri="{FF2B5EF4-FFF2-40B4-BE49-F238E27FC236}">
                    <a16:creationId xmlns:a16="http://schemas.microsoft.com/office/drawing/2014/main" id="{1C0DD1E5-9ABC-4F77-931E-EEE095BF9F8C}"/>
                  </a:ext>
                </a:extLst>
              </p:cNvPr>
              <p:cNvCxnSpPr/>
              <p:nvPr userDrawn="1"/>
            </p:nvCxnSpPr>
            <p:spPr>
              <a:xfrm flipH="1">
                <a:off x="2784194" y="3318567"/>
                <a:ext cx="8999819"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92" name="Straight Connector 491">
                <a:extLst>
                  <a:ext uri="{FF2B5EF4-FFF2-40B4-BE49-F238E27FC236}">
                    <a16:creationId xmlns:a16="http://schemas.microsoft.com/office/drawing/2014/main" id="{17403B9B-94A9-420A-A68D-0FF553B8BC4C}"/>
                  </a:ext>
                </a:extLst>
              </p:cNvPr>
              <p:cNvCxnSpPr/>
              <p:nvPr userDrawn="1"/>
            </p:nvCxnSpPr>
            <p:spPr>
              <a:xfrm flipH="1">
                <a:off x="2784194" y="4260720"/>
                <a:ext cx="8999819"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grpSp>
        <p:nvGrpSpPr>
          <p:cNvPr id="497" name="Group 496">
            <a:extLst>
              <a:ext uri="{FF2B5EF4-FFF2-40B4-BE49-F238E27FC236}">
                <a16:creationId xmlns:a16="http://schemas.microsoft.com/office/drawing/2014/main" id="{7D052CEB-7143-4588-81A5-41B18CAB2786}"/>
              </a:ext>
            </a:extLst>
          </p:cNvPr>
          <p:cNvGrpSpPr/>
          <p:nvPr userDrawn="1"/>
        </p:nvGrpSpPr>
        <p:grpSpPr>
          <a:xfrm>
            <a:off x="2342822" y="2054640"/>
            <a:ext cx="323850" cy="323850"/>
            <a:chOff x="844550" y="6184900"/>
            <a:chExt cx="323850" cy="323850"/>
          </a:xfrm>
        </p:grpSpPr>
        <p:sp>
          <p:nvSpPr>
            <p:cNvPr id="498" name="Line 5">
              <a:extLst>
                <a:ext uri="{FF2B5EF4-FFF2-40B4-BE49-F238E27FC236}">
                  <a16:creationId xmlns:a16="http://schemas.microsoft.com/office/drawing/2014/main" id="{9118EB92-9425-444D-A841-3B016836CCFC}"/>
                </a:ext>
              </a:extLst>
            </p:cNvPr>
            <p:cNvSpPr>
              <a:spLocks noChangeShapeType="1"/>
            </p:cNvSpPr>
            <p:nvPr/>
          </p:nvSpPr>
          <p:spPr bwMode="auto">
            <a:xfrm>
              <a:off x="1127125" y="6346825"/>
              <a:ext cx="41275"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99" name="Line 6">
              <a:extLst>
                <a:ext uri="{FF2B5EF4-FFF2-40B4-BE49-F238E27FC236}">
                  <a16:creationId xmlns:a16="http://schemas.microsoft.com/office/drawing/2014/main" id="{772A425C-BF08-41F4-BE84-2F8DE3BAA983}"/>
                </a:ext>
              </a:extLst>
            </p:cNvPr>
            <p:cNvSpPr>
              <a:spLocks noChangeShapeType="1"/>
            </p:cNvSpPr>
            <p:nvPr/>
          </p:nvSpPr>
          <p:spPr bwMode="auto">
            <a:xfrm>
              <a:off x="944563" y="6346825"/>
              <a:ext cx="122238"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0" name="Line 7">
              <a:extLst>
                <a:ext uri="{FF2B5EF4-FFF2-40B4-BE49-F238E27FC236}">
                  <a16:creationId xmlns:a16="http://schemas.microsoft.com/office/drawing/2014/main" id="{BD1B4418-0D00-4D55-AF67-8432CA742C6A}"/>
                </a:ext>
              </a:extLst>
            </p:cNvPr>
            <p:cNvSpPr>
              <a:spLocks noChangeShapeType="1"/>
            </p:cNvSpPr>
            <p:nvPr/>
          </p:nvSpPr>
          <p:spPr bwMode="auto">
            <a:xfrm>
              <a:off x="844550" y="6346825"/>
              <a:ext cx="39688"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1" name="Line 8">
              <a:extLst>
                <a:ext uri="{FF2B5EF4-FFF2-40B4-BE49-F238E27FC236}">
                  <a16:creationId xmlns:a16="http://schemas.microsoft.com/office/drawing/2014/main" id="{331DA3A5-3221-49BF-9374-9D7966D67813}"/>
                </a:ext>
              </a:extLst>
            </p:cNvPr>
            <p:cNvSpPr>
              <a:spLocks noChangeShapeType="1"/>
            </p:cNvSpPr>
            <p:nvPr/>
          </p:nvSpPr>
          <p:spPr bwMode="auto">
            <a:xfrm flipH="1">
              <a:off x="1006475" y="6184900"/>
              <a:ext cx="0" cy="3238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2" name="Freeform 9">
              <a:extLst>
                <a:ext uri="{FF2B5EF4-FFF2-40B4-BE49-F238E27FC236}">
                  <a16:creationId xmlns:a16="http://schemas.microsoft.com/office/drawing/2014/main" id="{C7814FEB-6397-4106-87E0-FEC75EA4F691}"/>
                </a:ext>
              </a:extLst>
            </p:cNvPr>
            <p:cNvSpPr/>
            <p:nvPr/>
          </p:nvSpPr>
          <p:spPr bwMode="auto">
            <a:xfrm>
              <a:off x="884238" y="6224588"/>
              <a:ext cx="242888" cy="242888"/>
            </a:xfrm>
            <a:custGeom>
              <a:avLst/>
              <a:gdLst>
                <a:gd name="T0" fmla="*/ 225 w 240"/>
                <a:gd name="T1" fmla="*/ 63 h 240"/>
                <a:gd name="T2" fmla="*/ 240 w 240"/>
                <a:gd name="T3" fmla="*/ 120 h 240"/>
                <a:gd name="T4" fmla="*/ 120 w 240"/>
                <a:gd name="T5" fmla="*/ 240 h 240"/>
                <a:gd name="T6" fmla="*/ 0 w 240"/>
                <a:gd name="T7" fmla="*/ 120 h 240"/>
                <a:gd name="T8" fmla="*/ 120 w 240"/>
                <a:gd name="T9" fmla="*/ 0 h 240"/>
                <a:gd name="T10" fmla="*/ 177 w 240"/>
                <a:gd name="T11" fmla="*/ 15 h 240"/>
              </a:gdLst>
              <a:ahLst/>
              <a:cxnLst>
                <a:cxn ang="0">
                  <a:pos x="T0" y="T1"/>
                </a:cxn>
                <a:cxn ang="0">
                  <a:pos x="T2" y="T3"/>
                </a:cxn>
                <a:cxn ang="0">
                  <a:pos x="T4" y="T5"/>
                </a:cxn>
                <a:cxn ang="0">
                  <a:pos x="T6" y="T7"/>
                </a:cxn>
                <a:cxn ang="0">
                  <a:pos x="T8" y="T9"/>
                </a:cxn>
                <a:cxn ang="0">
                  <a:pos x="T10" y="T11"/>
                </a:cxn>
              </a:cxnLst>
              <a:rect l="0" t="0" r="r" b="b"/>
              <a:pathLst>
                <a:path w="240" h="240">
                  <a:moveTo>
                    <a:pt x="225" y="63"/>
                  </a:moveTo>
                  <a:cubicBezTo>
                    <a:pt x="234" y="80"/>
                    <a:pt x="240" y="100"/>
                    <a:pt x="240" y="120"/>
                  </a:cubicBezTo>
                  <a:cubicBezTo>
                    <a:pt x="240" y="187"/>
                    <a:pt x="186" y="240"/>
                    <a:pt x="120" y="240"/>
                  </a:cubicBezTo>
                  <a:cubicBezTo>
                    <a:pt x="53" y="240"/>
                    <a:pt x="0" y="187"/>
                    <a:pt x="0" y="120"/>
                  </a:cubicBezTo>
                  <a:cubicBezTo>
                    <a:pt x="0" y="54"/>
                    <a:pt x="53" y="0"/>
                    <a:pt x="120" y="0"/>
                  </a:cubicBezTo>
                  <a:cubicBezTo>
                    <a:pt x="140" y="0"/>
                    <a:pt x="160" y="6"/>
                    <a:pt x="177" y="15"/>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3" name="Oval 10">
              <a:extLst>
                <a:ext uri="{FF2B5EF4-FFF2-40B4-BE49-F238E27FC236}">
                  <a16:creationId xmlns:a16="http://schemas.microsoft.com/office/drawing/2014/main" id="{DCFB7744-B6BE-4D48-9AFA-D39B324A6BD2}"/>
                </a:ext>
              </a:extLst>
            </p:cNvPr>
            <p:cNvSpPr>
              <a:spLocks noChangeArrowheads="1"/>
            </p:cNvSpPr>
            <p:nvPr/>
          </p:nvSpPr>
          <p:spPr bwMode="auto">
            <a:xfrm>
              <a:off x="944563" y="6286500"/>
              <a:ext cx="122238" cy="122238"/>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4" name="Oval 11">
              <a:extLst>
                <a:ext uri="{FF2B5EF4-FFF2-40B4-BE49-F238E27FC236}">
                  <a16:creationId xmlns:a16="http://schemas.microsoft.com/office/drawing/2014/main" id="{4E2F0387-DC05-43FE-99E4-C56633DAF0D1}"/>
                </a:ext>
              </a:extLst>
            </p:cNvPr>
            <p:cNvSpPr>
              <a:spLocks noChangeArrowheads="1"/>
            </p:cNvSpPr>
            <p:nvPr/>
          </p:nvSpPr>
          <p:spPr bwMode="auto">
            <a:xfrm>
              <a:off x="1079500" y="624998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05" name="Group 504">
            <a:extLst>
              <a:ext uri="{FF2B5EF4-FFF2-40B4-BE49-F238E27FC236}">
                <a16:creationId xmlns:a16="http://schemas.microsoft.com/office/drawing/2014/main" id="{7006974E-8AF2-4BAA-ABC9-9418A826B57D}"/>
              </a:ext>
            </a:extLst>
          </p:cNvPr>
          <p:cNvGrpSpPr/>
          <p:nvPr userDrawn="1"/>
        </p:nvGrpSpPr>
        <p:grpSpPr>
          <a:xfrm>
            <a:off x="4097292" y="2091946"/>
            <a:ext cx="385763" cy="249238"/>
            <a:chOff x="1419225" y="6210300"/>
            <a:chExt cx="385763" cy="249238"/>
          </a:xfrm>
        </p:grpSpPr>
        <p:sp>
          <p:nvSpPr>
            <p:cNvPr id="506" name="Freeform 12">
              <a:extLst>
                <a:ext uri="{FF2B5EF4-FFF2-40B4-BE49-F238E27FC236}">
                  <a16:creationId xmlns:a16="http://schemas.microsoft.com/office/drawing/2014/main" id="{DFF00F79-5085-414C-B3FF-4CC94BFF1E7C}"/>
                </a:ext>
              </a:extLst>
            </p:cNvPr>
            <p:cNvSpPr/>
            <p:nvPr/>
          </p:nvSpPr>
          <p:spPr bwMode="auto">
            <a:xfrm>
              <a:off x="1419225" y="6302375"/>
              <a:ext cx="385763" cy="146050"/>
            </a:xfrm>
            <a:custGeom>
              <a:avLst/>
              <a:gdLst>
                <a:gd name="T0" fmla="*/ 232 w 381"/>
                <a:gd name="T1" fmla="*/ 144 h 144"/>
                <a:gd name="T2" fmla="*/ 22 w 381"/>
                <a:gd name="T3" fmla="*/ 144 h 144"/>
                <a:gd name="T4" fmla="*/ 14 w 381"/>
                <a:gd name="T5" fmla="*/ 114 h 144"/>
                <a:gd name="T6" fmla="*/ 190 w 381"/>
                <a:gd name="T7" fmla="*/ 0 h 144"/>
                <a:gd name="T8" fmla="*/ 368 w 381"/>
                <a:gd name="T9" fmla="*/ 114 h 144"/>
                <a:gd name="T10" fmla="*/ 359 w 381"/>
                <a:gd name="T11" fmla="*/ 144 h 144"/>
                <a:gd name="T12" fmla="*/ 296 w 381"/>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381" h="144">
                  <a:moveTo>
                    <a:pt x="232" y="144"/>
                  </a:moveTo>
                  <a:cubicBezTo>
                    <a:pt x="22" y="144"/>
                    <a:pt x="22" y="144"/>
                    <a:pt x="22" y="144"/>
                  </a:cubicBezTo>
                  <a:cubicBezTo>
                    <a:pt x="6" y="144"/>
                    <a:pt x="0" y="123"/>
                    <a:pt x="14" y="114"/>
                  </a:cubicBezTo>
                  <a:cubicBezTo>
                    <a:pt x="190" y="0"/>
                    <a:pt x="190" y="0"/>
                    <a:pt x="190" y="0"/>
                  </a:cubicBezTo>
                  <a:cubicBezTo>
                    <a:pt x="368" y="114"/>
                    <a:pt x="368" y="114"/>
                    <a:pt x="368" y="114"/>
                  </a:cubicBezTo>
                  <a:cubicBezTo>
                    <a:pt x="381" y="123"/>
                    <a:pt x="375" y="144"/>
                    <a:pt x="359" y="144"/>
                  </a:cubicBezTo>
                  <a:cubicBezTo>
                    <a:pt x="296" y="144"/>
                    <a:pt x="296" y="144"/>
                    <a:pt x="296" y="144"/>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7" name="Freeform 13">
              <a:extLst>
                <a:ext uri="{FF2B5EF4-FFF2-40B4-BE49-F238E27FC236}">
                  <a16:creationId xmlns:a16="http://schemas.microsoft.com/office/drawing/2014/main" id="{BCE1C512-8C9D-468D-8963-33FDBA6FD051}"/>
                </a:ext>
              </a:extLst>
            </p:cNvPr>
            <p:cNvSpPr/>
            <p:nvPr/>
          </p:nvSpPr>
          <p:spPr bwMode="auto">
            <a:xfrm>
              <a:off x="1577975" y="6210300"/>
              <a:ext cx="68263" cy="92075"/>
            </a:xfrm>
            <a:custGeom>
              <a:avLst/>
              <a:gdLst>
                <a:gd name="T0" fmla="*/ 0 w 67"/>
                <a:gd name="T1" fmla="*/ 34 h 90"/>
                <a:gd name="T2" fmla="*/ 33 w 67"/>
                <a:gd name="T3" fmla="*/ 0 h 90"/>
                <a:gd name="T4" fmla="*/ 67 w 67"/>
                <a:gd name="T5" fmla="*/ 34 h 90"/>
                <a:gd name="T6" fmla="*/ 33 w 67"/>
                <a:gd name="T7" fmla="*/ 67 h 90"/>
                <a:gd name="T8" fmla="*/ 33 w 67"/>
                <a:gd name="T9" fmla="*/ 90 h 90"/>
              </a:gdLst>
              <a:ahLst/>
              <a:cxnLst>
                <a:cxn ang="0">
                  <a:pos x="T0" y="T1"/>
                </a:cxn>
                <a:cxn ang="0">
                  <a:pos x="T2" y="T3"/>
                </a:cxn>
                <a:cxn ang="0">
                  <a:pos x="T4" y="T5"/>
                </a:cxn>
                <a:cxn ang="0">
                  <a:pos x="T6" y="T7"/>
                </a:cxn>
                <a:cxn ang="0">
                  <a:pos x="T8" y="T9"/>
                </a:cxn>
              </a:cxnLst>
              <a:rect l="0" t="0" r="r" b="b"/>
              <a:pathLst>
                <a:path w="67" h="90">
                  <a:moveTo>
                    <a:pt x="0" y="34"/>
                  </a:moveTo>
                  <a:cubicBezTo>
                    <a:pt x="0" y="15"/>
                    <a:pt x="15" y="0"/>
                    <a:pt x="33" y="0"/>
                  </a:cubicBezTo>
                  <a:cubicBezTo>
                    <a:pt x="52" y="0"/>
                    <a:pt x="67" y="15"/>
                    <a:pt x="67" y="34"/>
                  </a:cubicBezTo>
                  <a:cubicBezTo>
                    <a:pt x="67" y="52"/>
                    <a:pt x="52" y="67"/>
                    <a:pt x="33" y="67"/>
                  </a:cubicBezTo>
                  <a:cubicBezTo>
                    <a:pt x="33" y="90"/>
                    <a:pt x="33" y="90"/>
                    <a:pt x="33" y="9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08" name="Oval 14">
              <a:extLst>
                <a:ext uri="{FF2B5EF4-FFF2-40B4-BE49-F238E27FC236}">
                  <a16:creationId xmlns:a16="http://schemas.microsoft.com/office/drawing/2014/main" id="{6898E49D-B825-4187-9633-0243EA7C8DB6}"/>
                </a:ext>
              </a:extLst>
            </p:cNvPr>
            <p:cNvSpPr>
              <a:spLocks noChangeArrowheads="1"/>
            </p:cNvSpPr>
            <p:nvPr/>
          </p:nvSpPr>
          <p:spPr bwMode="auto">
            <a:xfrm>
              <a:off x="1674813" y="643572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09" name="Group 508">
            <a:extLst>
              <a:ext uri="{FF2B5EF4-FFF2-40B4-BE49-F238E27FC236}">
                <a16:creationId xmlns:a16="http://schemas.microsoft.com/office/drawing/2014/main" id="{D32959C1-F2FF-4F9B-9D53-96594E9D0B8D}"/>
              </a:ext>
            </a:extLst>
          </p:cNvPr>
          <p:cNvGrpSpPr/>
          <p:nvPr userDrawn="1"/>
        </p:nvGrpSpPr>
        <p:grpSpPr>
          <a:xfrm>
            <a:off x="7782173" y="2055434"/>
            <a:ext cx="166687" cy="322263"/>
            <a:chOff x="2735263" y="6194425"/>
            <a:chExt cx="166687" cy="322263"/>
          </a:xfrm>
        </p:grpSpPr>
        <p:sp>
          <p:nvSpPr>
            <p:cNvPr id="510" name="Freeform 15">
              <a:extLst>
                <a:ext uri="{FF2B5EF4-FFF2-40B4-BE49-F238E27FC236}">
                  <a16:creationId xmlns:a16="http://schemas.microsoft.com/office/drawing/2014/main" id="{152E954F-1F6F-4289-BC71-51668E62AA0F}"/>
                </a:ext>
              </a:extLst>
            </p:cNvPr>
            <p:cNvSpPr/>
            <p:nvPr/>
          </p:nvSpPr>
          <p:spPr bwMode="auto">
            <a:xfrm>
              <a:off x="2824163" y="6194425"/>
              <a:ext cx="46038" cy="58738"/>
            </a:xfrm>
            <a:custGeom>
              <a:avLst/>
              <a:gdLst>
                <a:gd name="T0" fmla="*/ 46 w 46"/>
                <a:gd name="T1" fmla="*/ 59 h 59"/>
                <a:gd name="T2" fmla="*/ 0 w 46"/>
                <a:gd name="T3" fmla="*/ 39 h 59"/>
                <a:gd name="T4" fmla="*/ 0 w 46"/>
                <a:gd name="T5" fmla="*/ 0 h 59"/>
              </a:gdLst>
              <a:ahLst/>
              <a:cxnLst>
                <a:cxn ang="0">
                  <a:pos x="T0" y="T1"/>
                </a:cxn>
                <a:cxn ang="0">
                  <a:pos x="T2" y="T3"/>
                </a:cxn>
                <a:cxn ang="0">
                  <a:pos x="T4" y="T5"/>
                </a:cxn>
              </a:cxnLst>
              <a:rect l="0" t="0" r="r" b="b"/>
              <a:pathLst>
                <a:path w="46" h="59">
                  <a:moveTo>
                    <a:pt x="46" y="59"/>
                  </a:moveTo>
                  <a:cubicBezTo>
                    <a:pt x="35" y="47"/>
                    <a:pt x="18" y="39"/>
                    <a:pt x="0" y="39"/>
                  </a:cubicBezTo>
                  <a:cubicBezTo>
                    <a:pt x="0" y="0"/>
                    <a:pt x="0" y="0"/>
                    <a:pt x="0"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11" name="Freeform 16">
              <a:extLst>
                <a:ext uri="{FF2B5EF4-FFF2-40B4-BE49-F238E27FC236}">
                  <a16:creationId xmlns:a16="http://schemas.microsoft.com/office/drawing/2014/main" id="{F9D314FF-C7E4-469B-A5AE-37D2F396E664}"/>
                </a:ext>
              </a:extLst>
            </p:cNvPr>
            <p:cNvSpPr/>
            <p:nvPr/>
          </p:nvSpPr>
          <p:spPr bwMode="auto">
            <a:xfrm>
              <a:off x="2754313" y="6242050"/>
              <a:ext cx="146050" cy="227013"/>
            </a:xfrm>
            <a:custGeom>
              <a:avLst/>
              <a:gdLst>
                <a:gd name="T0" fmla="*/ 99 w 144"/>
                <a:gd name="T1" fmla="*/ 225 h 225"/>
                <a:gd name="T2" fmla="*/ 109 w 144"/>
                <a:gd name="T3" fmla="*/ 220 h 225"/>
                <a:gd name="T4" fmla="*/ 109 w 144"/>
                <a:gd name="T5" fmla="*/ 220 h 225"/>
                <a:gd name="T6" fmla="*/ 135 w 144"/>
                <a:gd name="T7" fmla="*/ 188 h 225"/>
                <a:gd name="T8" fmla="*/ 75 w 144"/>
                <a:gd name="T9" fmla="*/ 108 h 225"/>
                <a:gd name="T10" fmla="*/ 13 w 144"/>
                <a:gd name="T11" fmla="*/ 26 h 225"/>
                <a:gd name="T12" fmla="*/ 39 w 144"/>
                <a:gd name="T13" fmla="*/ 0 h 225"/>
              </a:gdLst>
              <a:ahLst/>
              <a:cxnLst>
                <a:cxn ang="0">
                  <a:pos x="T0" y="T1"/>
                </a:cxn>
                <a:cxn ang="0">
                  <a:pos x="T2" y="T3"/>
                </a:cxn>
                <a:cxn ang="0">
                  <a:pos x="T4" y="T5"/>
                </a:cxn>
                <a:cxn ang="0">
                  <a:pos x="T6" y="T7"/>
                </a:cxn>
                <a:cxn ang="0">
                  <a:pos x="T8" y="T9"/>
                </a:cxn>
                <a:cxn ang="0">
                  <a:pos x="T10" y="T11"/>
                </a:cxn>
                <a:cxn ang="0">
                  <a:pos x="T12" y="T13"/>
                </a:cxn>
              </a:cxnLst>
              <a:rect l="0" t="0" r="r" b="b"/>
              <a:pathLst>
                <a:path w="144" h="225">
                  <a:moveTo>
                    <a:pt x="99" y="225"/>
                  </a:moveTo>
                  <a:cubicBezTo>
                    <a:pt x="102" y="224"/>
                    <a:pt x="106" y="222"/>
                    <a:pt x="109" y="220"/>
                  </a:cubicBezTo>
                  <a:cubicBezTo>
                    <a:pt x="109" y="220"/>
                    <a:pt x="109" y="220"/>
                    <a:pt x="109" y="220"/>
                  </a:cubicBezTo>
                  <a:cubicBezTo>
                    <a:pt x="121" y="213"/>
                    <a:pt x="130" y="202"/>
                    <a:pt x="135" y="188"/>
                  </a:cubicBezTo>
                  <a:cubicBezTo>
                    <a:pt x="142" y="169"/>
                    <a:pt x="144" y="130"/>
                    <a:pt x="75" y="108"/>
                  </a:cubicBezTo>
                  <a:cubicBezTo>
                    <a:pt x="0" y="85"/>
                    <a:pt x="5" y="46"/>
                    <a:pt x="13" y="26"/>
                  </a:cubicBezTo>
                  <a:cubicBezTo>
                    <a:pt x="18" y="15"/>
                    <a:pt x="27" y="6"/>
                    <a:pt x="39"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12" name="Freeform 17">
              <a:extLst>
                <a:ext uri="{FF2B5EF4-FFF2-40B4-BE49-F238E27FC236}">
                  <a16:creationId xmlns:a16="http://schemas.microsoft.com/office/drawing/2014/main" id="{D39EA3E5-1B0F-4928-A848-4CD8D659CCB9}"/>
                </a:ext>
              </a:extLst>
            </p:cNvPr>
            <p:cNvSpPr/>
            <p:nvPr/>
          </p:nvSpPr>
          <p:spPr bwMode="auto">
            <a:xfrm>
              <a:off x="2763838" y="6445250"/>
              <a:ext cx="60325" cy="71438"/>
            </a:xfrm>
            <a:custGeom>
              <a:avLst/>
              <a:gdLst>
                <a:gd name="T0" fmla="*/ 0 w 60"/>
                <a:gd name="T1" fmla="*/ 0 h 71"/>
                <a:gd name="T2" fmla="*/ 60 w 60"/>
                <a:gd name="T3" fmla="*/ 31 h 71"/>
                <a:gd name="T4" fmla="*/ 60 w 60"/>
                <a:gd name="T5" fmla="*/ 71 h 71"/>
              </a:gdLst>
              <a:ahLst/>
              <a:cxnLst>
                <a:cxn ang="0">
                  <a:pos x="T0" y="T1"/>
                </a:cxn>
                <a:cxn ang="0">
                  <a:pos x="T2" y="T3"/>
                </a:cxn>
                <a:cxn ang="0">
                  <a:pos x="T4" y="T5"/>
                </a:cxn>
              </a:cxnLst>
              <a:rect l="0" t="0" r="r" b="b"/>
              <a:pathLst>
                <a:path w="60" h="71">
                  <a:moveTo>
                    <a:pt x="0" y="0"/>
                  </a:moveTo>
                  <a:cubicBezTo>
                    <a:pt x="12" y="18"/>
                    <a:pt x="34" y="31"/>
                    <a:pt x="60" y="31"/>
                  </a:cubicBezTo>
                  <a:cubicBezTo>
                    <a:pt x="60" y="71"/>
                    <a:pt x="60" y="71"/>
                    <a:pt x="60" y="71"/>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13" name="Oval 18">
              <a:extLst>
                <a:ext uri="{FF2B5EF4-FFF2-40B4-BE49-F238E27FC236}">
                  <a16:creationId xmlns:a16="http://schemas.microsoft.com/office/drawing/2014/main" id="{24B1DBB2-3DF5-4D37-A88C-525AEB534C86}"/>
                </a:ext>
              </a:extLst>
            </p:cNvPr>
            <p:cNvSpPr>
              <a:spLocks noChangeArrowheads="1"/>
            </p:cNvSpPr>
            <p:nvPr/>
          </p:nvSpPr>
          <p:spPr bwMode="auto">
            <a:xfrm>
              <a:off x="2735263" y="640397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4" name="Oval 19">
              <a:extLst>
                <a:ext uri="{FF2B5EF4-FFF2-40B4-BE49-F238E27FC236}">
                  <a16:creationId xmlns:a16="http://schemas.microsoft.com/office/drawing/2014/main" id="{9BC46655-26CC-47C4-975B-88BAD138B0E0}"/>
                </a:ext>
              </a:extLst>
            </p:cNvPr>
            <p:cNvSpPr>
              <a:spLocks noChangeArrowheads="1"/>
            </p:cNvSpPr>
            <p:nvPr/>
          </p:nvSpPr>
          <p:spPr bwMode="auto">
            <a:xfrm>
              <a:off x="2876550" y="6265863"/>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15" name="Group 514">
            <a:extLst>
              <a:ext uri="{FF2B5EF4-FFF2-40B4-BE49-F238E27FC236}">
                <a16:creationId xmlns:a16="http://schemas.microsoft.com/office/drawing/2014/main" id="{6D15EF14-6DF7-42BC-B6A4-57A136F4F953}"/>
              </a:ext>
            </a:extLst>
          </p:cNvPr>
          <p:cNvGrpSpPr/>
          <p:nvPr userDrawn="1"/>
        </p:nvGrpSpPr>
        <p:grpSpPr>
          <a:xfrm>
            <a:off x="5867621" y="3075050"/>
            <a:ext cx="420688" cy="212726"/>
            <a:chOff x="4403725" y="6238875"/>
            <a:chExt cx="420688" cy="212726"/>
          </a:xfrm>
        </p:grpSpPr>
        <p:sp>
          <p:nvSpPr>
            <p:cNvPr id="516" name="Freeform 20">
              <a:extLst>
                <a:ext uri="{FF2B5EF4-FFF2-40B4-BE49-F238E27FC236}">
                  <a16:creationId xmlns:a16="http://schemas.microsoft.com/office/drawing/2014/main" id="{1671D9A5-21D7-4EEF-8731-2816DF30F671}"/>
                </a:ext>
              </a:extLst>
            </p:cNvPr>
            <p:cNvSpPr/>
            <p:nvPr/>
          </p:nvSpPr>
          <p:spPr bwMode="auto">
            <a:xfrm>
              <a:off x="4670425" y="6238875"/>
              <a:ext cx="153988" cy="131763"/>
            </a:xfrm>
            <a:custGeom>
              <a:avLst/>
              <a:gdLst>
                <a:gd name="T0" fmla="*/ 0 w 97"/>
                <a:gd name="T1" fmla="*/ 47 h 83"/>
                <a:gd name="T2" fmla="*/ 18 w 97"/>
                <a:gd name="T3" fmla="*/ 0 h 83"/>
                <a:gd name="T4" fmla="*/ 56 w 97"/>
                <a:gd name="T5" fmla="*/ 83 h 83"/>
                <a:gd name="T6" fmla="*/ 97 w 97"/>
                <a:gd name="T7" fmla="*/ 83 h 83"/>
              </a:gdLst>
              <a:ahLst/>
              <a:cxnLst>
                <a:cxn ang="0">
                  <a:pos x="T0" y="T1"/>
                </a:cxn>
                <a:cxn ang="0">
                  <a:pos x="T2" y="T3"/>
                </a:cxn>
                <a:cxn ang="0">
                  <a:pos x="T4" y="T5"/>
                </a:cxn>
                <a:cxn ang="0">
                  <a:pos x="T6" y="T7"/>
                </a:cxn>
              </a:cxnLst>
              <a:rect l="0" t="0" r="r" b="b"/>
              <a:pathLst>
                <a:path w="97" h="83">
                  <a:moveTo>
                    <a:pt x="0" y="47"/>
                  </a:moveTo>
                  <a:lnTo>
                    <a:pt x="18" y="0"/>
                  </a:lnTo>
                  <a:lnTo>
                    <a:pt x="56" y="83"/>
                  </a:lnTo>
                  <a:lnTo>
                    <a:pt x="97" y="83"/>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17" name="Freeform 21">
              <a:extLst>
                <a:ext uri="{FF2B5EF4-FFF2-40B4-BE49-F238E27FC236}">
                  <a16:creationId xmlns:a16="http://schemas.microsoft.com/office/drawing/2014/main" id="{43075DBE-E0AC-4A3A-BE3F-9C0120F189A1}"/>
                </a:ext>
              </a:extLst>
            </p:cNvPr>
            <p:cNvSpPr/>
            <p:nvPr/>
          </p:nvSpPr>
          <p:spPr bwMode="auto">
            <a:xfrm>
              <a:off x="4448175" y="6297613"/>
              <a:ext cx="200025" cy="153988"/>
            </a:xfrm>
            <a:custGeom>
              <a:avLst/>
              <a:gdLst>
                <a:gd name="T0" fmla="*/ 0 w 126"/>
                <a:gd name="T1" fmla="*/ 46 h 97"/>
                <a:gd name="T2" fmla="*/ 44 w 126"/>
                <a:gd name="T3" fmla="*/ 46 h 97"/>
                <a:gd name="T4" fmla="*/ 64 w 126"/>
                <a:gd name="T5" fmla="*/ 0 h 97"/>
                <a:gd name="T6" fmla="*/ 107 w 126"/>
                <a:gd name="T7" fmla="*/ 97 h 97"/>
                <a:gd name="T8" fmla="*/ 126 w 126"/>
                <a:gd name="T9" fmla="*/ 47 h 97"/>
              </a:gdLst>
              <a:ahLst/>
              <a:cxnLst>
                <a:cxn ang="0">
                  <a:pos x="T0" y="T1"/>
                </a:cxn>
                <a:cxn ang="0">
                  <a:pos x="T2" y="T3"/>
                </a:cxn>
                <a:cxn ang="0">
                  <a:pos x="T4" y="T5"/>
                </a:cxn>
                <a:cxn ang="0">
                  <a:pos x="T6" y="T7"/>
                </a:cxn>
                <a:cxn ang="0">
                  <a:pos x="T8" y="T9"/>
                </a:cxn>
              </a:cxnLst>
              <a:rect l="0" t="0" r="r" b="b"/>
              <a:pathLst>
                <a:path w="125" h="97">
                  <a:moveTo>
                    <a:pt x="0" y="46"/>
                  </a:moveTo>
                  <a:lnTo>
                    <a:pt x="44" y="46"/>
                  </a:lnTo>
                  <a:lnTo>
                    <a:pt x="64" y="0"/>
                  </a:lnTo>
                  <a:lnTo>
                    <a:pt x="107" y="97"/>
                  </a:lnTo>
                  <a:lnTo>
                    <a:pt x="126" y="47"/>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18" name="Oval 22">
              <a:extLst>
                <a:ext uri="{FF2B5EF4-FFF2-40B4-BE49-F238E27FC236}">
                  <a16:creationId xmlns:a16="http://schemas.microsoft.com/office/drawing/2014/main" id="{F3E2F6F9-0B37-49E6-A2AB-31DD5FC9260F}"/>
                </a:ext>
              </a:extLst>
            </p:cNvPr>
            <p:cNvSpPr>
              <a:spLocks noChangeArrowheads="1"/>
            </p:cNvSpPr>
            <p:nvPr/>
          </p:nvSpPr>
          <p:spPr bwMode="auto">
            <a:xfrm>
              <a:off x="4403725" y="6359525"/>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9" name="Oval 23">
              <a:extLst>
                <a:ext uri="{FF2B5EF4-FFF2-40B4-BE49-F238E27FC236}">
                  <a16:creationId xmlns:a16="http://schemas.microsoft.com/office/drawing/2014/main" id="{226D5856-2442-4C8C-9442-F3289E7E68F4}"/>
                </a:ext>
              </a:extLst>
            </p:cNvPr>
            <p:cNvSpPr>
              <a:spLocks noChangeArrowheads="1"/>
            </p:cNvSpPr>
            <p:nvPr/>
          </p:nvSpPr>
          <p:spPr bwMode="auto">
            <a:xfrm>
              <a:off x="4646613" y="6330950"/>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20" name="Group 519">
            <a:extLst>
              <a:ext uri="{FF2B5EF4-FFF2-40B4-BE49-F238E27FC236}">
                <a16:creationId xmlns:a16="http://schemas.microsoft.com/office/drawing/2014/main" id="{661F95A1-BB28-430E-8AC8-AB0F3B5312C0}"/>
              </a:ext>
            </a:extLst>
          </p:cNvPr>
          <p:cNvGrpSpPr/>
          <p:nvPr userDrawn="1"/>
        </p:nvGrpSpPr>
        <p:grpSpPr>
          <a:xfrm>
            <a:off x="5893815" y="2125284"/>
            <a:ext cx="368300" cy="182563"/>
            <a:chOff x="2032000" y="6261100"/>
            <a:chExt cx="368300" cy="182563"/>
          </a:xfrm>
        </p:grpSpPr>
        <p:sp>
          <p:nvSpPr>
            <p:cNvPr id="521" name="Oval 24">
              <a:extLst>
                <a:ext uri="{FF2B5EF4-FFF2-40B4-BE49-F238E27FC236}">
                  <a16:creationId xmlns:a16="http://schemas.microsoft.com/office/drawing/2014/main" id="{D849B3B2-4477-49FD-98A0-710A031A9575}"/>
                </a:ext>
              </a:extLst>
            </p:cNvPr>
            <p:cNvSpPr>
              <a:spLocks noChangeArrowheads="1"/>
            </p:cNvSpPr>
            <p:nvPr/>
          </p:nvSpPr>
          <p:spPr bwMode="auto">
            <a:xfrm>
              <a:off x="2079625" y="6383338"/>
              <a:ext cx="60325" cy="60325"/>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2" name="Oval 25">
              <a:extLst>
                <a:ext uri="{FF2B5EF4-FFF2-40B4-BE49-F238E27FC236}">
                  <a16:creationId xmlns:a16="http://schemas.microsoft.com/office/drawing/2014/main" id="{8E419558-64C0-4F23-8F51-8B26E02B7E2F}"/>
                </a:ext>
              </a:extLst>
            </p:cNvPr>
            <p:cNvSpPr>
              <a:spLocks noChangeArrowheads="1"/>
            </p:cNvSpPr>
            <p:nvPr/>
          </p:nvSpPr>
          <p:spPr bwMode="auto">
            <a:xfrm>
              <a:off x="2286000" y="6383338"/>
              <a:ext cx="60325" cy="60325"/>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3" name="Line 26">
              <a:extLst>
                <a:ext uri="{FF2B5EF4-FFF2-40B4-BE49-F238E27FC236}">
                  <a16:creationId xmlns:a16="http://schemas.microsoft.com/office/drawing/2014/main" id="{A2C49EB6-9959-4812-9958-01DBE3BB4178}"/>
                </a:ext>
              </a:extLst>
            </p:cNvPr>
            <p:cNvSpPr>
              <a:spLocks noChangeShapeType="1"/>
            </p:cNvSpPr>
            <p:nvPr/>
          </p:nvSpPr>
          <p:spPr bwMode="auto">
            <a:xfrm>
              <a:off x="2139950" y="6423025"/>
              <a:ext cx="14605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4" name="Freeform 27">
              <a:extLst>
                <a:ext uri="{FF2B5EF4-FFF2-40B4-BE49-F238E27FC236}">
                  <a16:creationId xmlns:a16="http://schemas.microsoft.com/office/drawing/2014/main" id="{74C8D07C-2F89-4028-828F-C052D57D8109}"/>
                </a:ext>
              </a:extLst>
            </p:cNvPr>
            <p:cNvSpPr/>
            <p:nvPr/>
          </p:nvSpPr>
          <p:spPr bwMode="auto">
            <a:xfrm>
              <a:off x="2032000" y="6261100"/>
              <a:ext cx="327025" cy="161925"/>
            </a:xfrm>
            <a:custGeom>
              <a:avLst/>
              <a:gdLst>
                <a:gd name="T0" fmla="*/ 324 w 324"/>
                <a:gd name="T1" fmla="*/ 72 h 160"/>
                <a:gd name="T2" fmla="*/ 252 w 324"/>
                <a:gd name="T3" fmla="*/ 60 h 160"/>
                <a:gd name="T4" fmla="*/ 227 w 324"/>
                <a:gd name="T5" fmla="*/ 20 h 160"/>
                <a:gd name="T6" fmla="*/ 193 w 324"/>
                <a:gd name="T7" fmla="*/ 0 h 160"/>
                <a:gd name="T8" fmla="*/ 96 w 324"/>
                <a:gd name="T9" fmla="*/ 0 h 160"/>
                <a:gd name="T10" fmla="*/ 60 w 324"/>
                <a:gd name="T11" fmla="*/ 21 h 160"/>
                <a:gd name="T12" fmla="*/ 40 w 324"/>
                <a:gd name="T13" fmla="*/ 60 h 160"/>
                <a:gd name="T14" fmla="*/ 20 w 324"/>
                <a:gd name="T15" fmla="*/ 60 h 160"/>
                <a:gd name="T16" fmla="*/ 0 w 324"/>
                <a:gd name="T17" fmla="*/ 80 h 160"/>
                <a:gd name="T18" fmla="*/ 0 w 324"/>
                <a:gd name="T19" fmla="*/ 140 h 160"/>
                <a:gd name="T20" fmla="*/ 20 w 324"/>
                <a:gd name="T21" fmla="*/ 160 h 160"/>
                <a:gd name="T22" fmla="*/ 48 w 324"/>
                <a:gd name="T23"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4" h="160">
                  <a:moveTo>
                    <a:pt x="324" y="72"/>
                  </a:moveTo>
                  <a:cubicBezTo>
                    <a:pt x="252" y="60"/>
                    <a:pt x="252" y="60"/>
                    <a:pt x="252" y="60"/>
                  </a:cubicBezTo>
                  <a:cubicBezTo>
                    <a:pt x="227" y="20"/>
                    <a:pt x="227" y="20"/>
                    <a:pt x="227" y="20"/>
                  </a:cubicBezTo>
                  <a:cubicBezTo>
                    <a:pt x="220" y="8"/>
                    <a:pt x="207" y="0"/>
                    <a:pt x="193" y="0"/>
                  </a:cubicBezTo>
                  <a:cubicBezTo>
                    <a:pt x="96" y="0"/>
                    <a:pt x="96" y="0"/>
                    <a:pt x="96" y="0"/>
                  </a:cubicBezTo>
                  <a:cubicBezTo>
                    <a:pt x="81" y="0"/>
                    <a:pt x="67" y="9"/>
                    <a:pt x="60" y="21"/>
                  </a:cubicBezTo>
                  <a:cubicBezTo>
                    <a:pt x="40" y="60"/>
                    <a:pt x="40" y="60"/>
                    <a:pt x="40" y="60"/>
                  </a:cubicBezTo>
                  <a:cubicBezTo>
                    <a:pt x="20" y="60"/>
                    <a:pt x="20" y="60"/>
                    <a:pt x="20" y="60"/>
                  </a:cubicBezTo>
                  <a:cubicBezTo>
                    <a:pt x="9" y="60"/>
                    <a:pt x="0" y="69"/>
                    <a:pt x="0" y="80"/>
                  </a:cubicBezTo>
                  <a:cubicBezTo>
                    <a:pt x="0" y="140"/>
                    <a:pt x="0" y="140"/>
                    <a:pt x="0" y="140"/>
                  </a:cubicBezTo>
                  <a:cubicBezTo>
                    <a:pt x="0" y="151"/>
                    <a:pt x="9" y="160"/>
                    <a:pt x="20" y="160"/>
                  </a:cubicBezTo>
                  <a:cubicBezTo>
                    <a:pt x="48" y="160"/>
                    <a:pt x="48" y="160"/>
                    <a:pt x="48" y="16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5" name="Freeform 28">
              <a:extLst>
                <a:ext uri="{FF2B5EF4-FFF2-40B4-BE49-F238E27FC236}">
                  <a16:creationId xmlns:a16="http://schemas.microsoft.com/office/drawing/2014/main" id="{748BE029-4E3B-45FA-B86E-BB8FDBF94C37}"/>
                </a:ext>
              </a:extLst>
            </p:cNvPr>
            <p:cNvSpPr/>
            <p:nvPr/>
          </p:nvSpPr>
          <p:spPr bwMode="auto">
            <a:xfrm>
              <a:off x="2346325" y="6375400"/>
              <a:ext cx="41275" cy="47625"/>
            </a:xfrm>
            <a:custGeom>
              <a:avLst/>
              <a:gdLst>
                <a:gd name="T0" fmla="*/ 0 w 40"/>
                <a:gd name="T1" fmla="*/ 48 h 48"/>
                <a:gd name="T2" fmla="*/ 20 w 40"/>
                <a:gd name="T3" fmla="*/ 48 h 48"/>
                <a:gd name="T4" fmla="*/ 40 w 40"/>
                <a:gd name="T5" fmla="*/ 28 h 48"/>
                <a:gd name="T6" fmla="*/ 40 w 40"/>
                <a:gd name="T7" fmla="*/ 0 h 48"/>
              </a:gdLst>
              <a:ahLst/>
              <a:cxnLst>
                <a:cxn ang="0">
                  <a:pos x="T0" y="T1"/>
                </a:cxn>
                <a:cxn ang="0">
                  <a:pos x="T2" y="T3"/>
                </a:cxn>
                <a:cxn ang="0">
                  <a:pos x="T4" y="T5"/>
                </a:cxn>
                <a:cxn ang="0">
                  <a:pos x="T6" y="T7"/>
                </a:cxn>
              </a:cxnLst>
              <a:rect l="0" t="0" r="r" b="b"/>
              <a:pathLst>
                <a:path w="40" h="48">
                  <a:moveTo>
                    <a:pt x="0" y="48"/>
                  </a:moveTo>
                  <a:cubicBezTo>
                    <a:pt x="20" y="48"/>
                    <a:pt x="20" y="48"/>
                    <a:pt x="20" y="48"/>
                  </a:cubicBezTo>
                  <a:cubicBezTo>
                    <a:pt x="31" y="48"/>
                    <a:pt x="40" y="39"/>
                    <a:pt x="40" y="28"/>
                  </a:cubicBezTo>
                  <a:cubicBezTo>
                    <a:pt x="40" y="0"/>
                    <a:pt x="40" y="0"/>
                    <a:pt x="40"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6" name="Line 29">
              <a:extLst>
                <a:ext uri="{FF2B5EF4-FFF2-40B4-BE49-F238E27FC236}">
                  <a16:creationId xmlns:a16="http://schemas.microsoft.com/office/drawing/2014/main" id="{F9BC2200-DC9A-4C0B-BA63-FE6383A2C55C}"/>
                </a:ext>
              </a:extLst>
            </p:cNvPr>
            <p:cNvSpPr>
              <a:spLocks noChangeShapeType="1"/>
            </p:cNvSpPr>
            <p:nvPr/>
          </p:nvSpPr>
          <p:spPr bwMode="auto">
            <a:xfrm>
              <a:off x="2108200" y="6326188"/>
              <a:ext cx="138113"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7" name="Line 30">
              <a:extLst>
                <a:ext uri="{FF2B5EF4-FFF2-40B4-BE49-F238E27FC236}">
                  <a16:creationId xmlns:a16="http://schemas.microsoft.com/office/drawing/2014/main" id="{D55A01D5-A6C8-40BB-8780-17E1A05E7D5E}"/>
                </a:ext>
              </a:extLst>
            </p:cNvPr>
            <p:cNvSpPr>
              <a:spLocks noChangeShapeType="1"/>
            </p:cNvSpPr>
            <p:nvPr/>
          </p:nvSpPr>
          <p:spPr bwMode="auto">
            <a:xfrm flipH="1" flipV="1">
              <a:off x="2157413" y="6269038"/>
              <a:ext cx="0" cy="571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8" name="Oval 31">
              <a:extLst>
                <a:ext uri="{FF2B5EF4-FFF2-40B4-BE49-F238E27FC236}">
                  <a16:creationId xmlns:a16="http://schemas.microsoft.com/office/drawing/2014/main" id="{C3EA22DA-C122-454E-858A-4D344519B7FA}"/>
                </a:ext>
              </a:extLst>
            </p:cNvPr>
            <p:cNvSpPr>
              <a:spLocks noChangeArrowheads="1"/>
            </p:cNvSpPr>
            <p:nvPr/>
          </p:nvSpPr>
          <p:spPr bwMode="auto">
            <a:xfrm>
              <a:off x="2374900" y="6330950"/>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29" name="Group 528">
            <a:extLst>
              <a:ext uri="{FF2B5EF4-FFF2-40B4-BE49-F238E27FC236}">
                <a16:creationId xmlns:a16="http://schemas.microsoft.com/office/drawing/2014/main" id="{854042A9-1B8E-40B9-8A2C-E43CD1DF5E3D}"/>
              </a:ext>
            </a:extLst>
          </p:cNvPr>
          <p:cNvGrpSpPr/>
          <p:nvPr userDrawn="1"/>
        </p:nvGrpSpPr>
        <p:grpSpPr>
          <a:xfrm>
            <a:off x="9529888" y="2046702"/>
            <a:ext cx="303213" cy="339726"/>
            <a:chOff x="850900" y="6861175"/>
            <a:chExt cx="303213" cy="339726"/>
          </a:xfrm>
        </p:grpSpPr>
        <p:sp>
          <p:nvSpPr>
            <p:cNvPr id="530" name="Freeform 32">
              <a:extLst>
                <a:ext uri="{FF2B5EF4-FFF2-40B4-BE49-F238E27FC236}">
                  <a16:creationId xmlns:a16="http://schemas.microsoft.com/office/drawing/2014/main" id="{35FF351C-D51F-429B-B394-82232C4DEDC7}"/>
                </a:ext>
              </a:extLst>
            </p:cNvPr>
            <p:cNvSpPr/>
            <p:nvPr/>
          </p:nvSpPr>
          <p:spPr bwMode="auto">
            <a:xfrm>
              <a:off x="850900" y="6937375"/>
              <a:ext cx="303213" cy="41275"/>
            </a:xfrm>
            <a:custGeom>
              <a:avLst/>
              <a:gdLst>
                <a:gd name="T0" fmla="*/ 300 w 300"/>
                <a:gd name="T1" fmla="*/ 0 h 40"/>
                <a:gd name="T2" fmla="*/ 0 w 300"/>
                <a:gd name="T3" fmla="*/ 0 h 40"/>
                <a:gd name="T4" fmla="*/ 0 w 300"/>
                <a:gd name="T5" fmla="*/ 20 h 40"/>
                <a:gd name="T6" fmla="*/ 20 w 300"/>
                <a:gd name="T7" fmla="*/ 40 h 40"/>
                <a:gd name="T8" fmla="*/ 88 w 300"/>
                <a:gd name="T9" fmla="*/ 40 h 40"/>
              </a:gdLst>
              <a:ahLst/>
              <a:cxnLst>
                <a:cxn ang="0">
                  <a:pos x="T0" y="T1"/>
                </a:cxn>
                <a:cxn ang="0">
                  <a:pos x="T2" y="T3"/>
                </a:cxn>
                <a:cxn ang="0">
                  <a:pos x="T4" y="T5"/>
                </a:cxn>
                <a:cxn ang="0">
                  <a:pos x="T6" y="T7"/>
                </a:cxn>
                <a:cxn ang="0">
                  <a:pos x="T8" y="T9"/>
                </a:cxn>
              </a:cxnLst>
              <a:rect l="0" t="0" r="r" b="b"/>
              <a:pathLst>
                <a:path w="300" h="40">
                  <a:moveTo>
                    <a:pt x="300" y="0"/>
                  </a:moveTo>
                  <a:cubicBezTo>
                    <a:pt x="0" y="0"/>
                    <a:pt x="0" y="0"/>
                    <a:pt x="0" y="0"/>
                  </a:cubicBezTo>
                  <a:cubicBezTo>
                    <a:pt x="0" y="20"/>
                    <a:pt x="0" y="20"/>
                    <a:pt x="0" y="20"/>
                  </a:cubicBezTo>
                  <a:cubicBezTo>
                    <a:pt x="0" y="31"/>
                    <a:pt x="9" y="40"/>
                    <a:pt x="20" y="40"/>
                  </a:cubicBezTo>
                  <a:cubicBezTo>
                    <a:pt x="88" y="40"/>
                    <a:pt x="88" y="40"/>
                    <a:pt x="88" y="4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1" name="Freeform 33">
              <a:extLst>
                <a:ext uri="{FF2B5EF4-FFF2-40B4-BE49-F238E27FC236}">
                  <a16:creationId xmlns:a16="http://schemas.microsoft.com/office/drawing/2014/main" id="{8B5643B1-4429-4B19-A015-11AD66181C44}"/>
                </a:ext>
              </a:extLst>
            </p:cNvPr>
            <p:cNvSpPr/>
            <p:nvPr/>
          </p:nvSpPr>
          <p:spPr bwMode="auto">
            <a:xfrm>
              <a:off x="850900" y="6861175"/>
              <a:ext cx="88900" cy="327025"/>
            </a:xfrm>
            <a:custGeom>
              <a:avLst/>
              <a:gdLst>
                <a:gd name="T0" fmla="*/ 56 w 56"/>
                <a:gd name="T1" fmla="*/ 206 h 206"/>
                <a:gd name="T2" fmla="*/ 56 w 56"/>
                <a:gd name="T3" fmla="*/ 0 h 206"/>
                <a:gd name="T4" fmla="*/ 0 w 56"/>
                <a:gd name="T5" fmla="*/ 48 h 206"/>
              </a:gdLst>
              <a:ahLst/>
              <a:cxnLst>
                <a:cxn ang="0">
                  <a:pos x="T0" y="T1"/>
                </a:cxn>
                <a:cxn ang="0">
                  <a:pos x="T2" y="T3"/>
                </a:cxn>
                <a:cxn ang="0">
                  <a:pos x="T4" y="T5"/>
                </a:cxn>
              </a:cxnLst>
              <a:rect l="0" t="0" r="r" b="b"/>
              <a:pathLst>
                <a:path w="56" h="206">
                  <a:moveTo>
                    <a:pt x="56" y="206"/>
                  </a:moveTo>
                  <a:lnTo>
                    <a:pt x="56" y="0"/>
                  </a:lnTo>
                  <a:lnTo>
                    <a:pt x="0" y="48"/>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2" name="Line 34">
              <a:extLst>
                <a:ext uri="{FF2B5EF4-FFF2-40B4-BE49-F238E27FC236}">
                  <a16:creationId xmlns:a16="http://schemas.microsoft.com/office/drawing/2014/main" id="{0BD33244-10E8-4274-BEC0-60A686FE7A27}"/>
                </a:ext>
              </a:extLst>
            </p:cNvPr>
            <p:cNvSpPr>
              <a:spLocks noChangeShapeType="1"/>
            </p:cNvSpPr>
            <p:nvPr/>
          </p:nvSpPr>
          <p:spPr bwMode="auto">
            <a:xfrm>
              <a:off x="887413" y="7188200"/>
              <a:ext cx="15240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3" name="Oval 35">
              <a:extLst>
                <a:ext uri="{FF2B5EF4-FFF2-40B4-BE49-F238E27FC236}">
                  <a16:creationId xmlns:a16="http://schemas.microsoft.com/office/drawing/2014/main" id="{B078B958-9F89-44ED-960B-849942100A32}"/>
                </a:ext>
              </a:extLst>
            </p:cNvPr>
            <p:cNvSpPr>
              <a:spLocks noChangeArrowheads="1"/>
            </p:cNvSpPr>
            <p:nvPr/>
          </p:nvSpPr>
          <p:spPr bwMode="auto">
            <a:xfrm>
              <a:off x="1065213" y="717708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4" name="Line 36">
              <a:extLst>
                <a:ext uri="{FF2B5EF4-FFF2-40B4-BE49-F238E27FC236}">
                  <a16:creationId xmlns:a16="http://schemas.microsoft.com/office/drawing/2014/main" id="{B040BA95-B6F1-4A42-8A2C-81C5E3FE3A55}"/>
                </a:ext>
              </a:extLst>
            </p:cNvPr>
            <p:cNvSpPr>
              <a:spLocks noChangeShapeType="1"/>
            </p:cNvSpPr>
            <p:nvPr/>
          </p:nvSpPr>
          <p:spPr bwMode="auto">
            <a:xfrm flipH="1" flipV="1">
              <a:off x="976313" y="6945313"/>
              <a:ext cx="0" cy="2428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5" name="Freeform 37">
              <a:extLst>
                <a:ext uri="{FF2B5EF4-FFF2-40B4-BE49-F238E27FC236}">
                  <a16:creationId xmlns:a16="http://schemas.microsoft.com/office/drawing/2014/main" id="{BCF6C61F-4058-4363-B18A-60037E088FBA}"/>
                </a:ext>
              </a:extLst>
            </p:cNvPr>
            <p:cNvSpPr/>
            <p:nvPr/>
          </p:nvSpPr>
          <p:spPr bwMode="auto">
            <a:xfrm>
              <a:off x="939800" y="6861175"/>
              <a:ext cx="169863" cy="76200"/>
            </a:xfrm>
            <a:custGeom>
              <a:avLst/>
              <a:gdLst>
                <a:gd name="T0" fmla="*/ 0 w 168"/>
                <a:gd name="T1" fmla="*/ 0 h 76"/>
                <a:gd name="T2" fmla="*/ 168 w 168"/>
                <a:gd name="T3" fmla="*/ 76 h 76"/>
              </a:gdLst>
              <a:ahLst/>
              <a:cxnLst>
                <a:cxn ang="0">
                  <a:pos x="T0" y="T1"/>
                </a:cxn>
                <a:cxn ang="0">
                  <a:pos x="T2" y="T3"/>
                </a:cxn>
              </a:cxnLst>
              <a:rect l="0" t="0" r="r" b="b"/>
              <a:pathLst>
                <a:path w="168" h="76">
                  <a:moveTo>
                    <a:pt x="0" y="0"/>
                  </a:moveTo>
                  <a:cubicBezTo>
                    <a:pt x="4" y="0"/>
                    <a:pt x="168" y="76"/>
                    <a:pt x="168" y="76"/>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6" name="Freeform 38">
              <a:extLst>
                <a:ext uri="{FF2B5EF4-FFF2-40B4-BE49-F238E27FC236}">
                  <a16:creationId xmlns:a16="http://schemas.microsoft.com/office/drawing/2014/main" id="{22DA36B6-F4F8-4F9B-848B-66EDA46272BD}"/>
                </a:ext>
              </a:extLst>
            </p:cNvPr>
            <p:cNvSpPr/>
            <p:nvPr/>
          </p:nvSpPr>
          <p:spPr bwMode="auto">
            <a:xfrm>
              <a:off x="1031875" y="7002463"/>
              <a:ext cx="41275" cy="39688"/>
            </a:xfrm>
            <a:custGeom>
              <a:avLst/>
              <a:gdLst>
                <a:gd name="T0" fmla="*/ 20 w 40"/>
                <a:gd name="T1" fmla="*/ 0 h 40"/>
                <a:gd name="T2" fmla="*/ 40 w 40"/>
                <a:gd name="T3" fmla="*/ 20 h 40"/>
                <a:gd name="T4" fmla="*/ 20 w 40"/>
                <a:gd name="T5" fmla="*/ 40 h 40"/>
                <a:gd name="T6" fmla="*/ 0 w 40"/>
                <a:gd name="T7" fmla="*/ 20 h 40"/>
              </a:gdLst>
              <a:ahLst/>
              <a:cxnLst>
                <a:cxn ang="0">
                  <a:pos x="T0" y="T1"/>
                </a:cxn>
                <a:cxn ang="0">
                  <a:pos x="T2" y="T3"/>
                </a:cxn>
                <a:cxn ang="0">
                  <a:pos x="T4" y="T5"/>
                </a:cxn>
                <a:cxn ang="0">
                  <a:pos x="T6" y="T7"/>
                </a:cxn>
              </a:cxnLst>
              <a:rect l="0" t="0" r="r" b="b"/>
              <a:pathLst>
                <a:path w="40" h="40">
                  <a:moveTo>
                    <a:pt x="20" y="0"/>
                  </a:moveTo>
                  <a:cubicBezTo>
                    <a:pt x="31" y="0"/>
                    <a:pt x="40" y="9"/>
                    <a:pt x="40" y="20"/>
                  </a:cubicBezTo>
                  <a:cubicBezTo>
                    <a:pt x="40" y="31"/>
                    <a:pt x="31" y="40"/>
                    <a:pt x="20" y="40"/>
                  </a:cubicBezTo>
                  <a:cubicBezTo>
                    <a:pt x="9" y="40"/>
                    <a:pt x="0" y="31"/>
                    <a:pt x="0" y="2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7" name="Freeform 39">
              <a:extLst>
                <a:ext uri="{FF2B5EF4-FFF2-40B4-BE49-F238E27FC236}">
                  <a16:creationId xmlns:a16="http://schemas.microsoft.com/office/drawing/2014/main" id="{144FF41D-A81F-4D79-B0C1-4DD2237DD3C1}"/>
                </a:ext>
              </a:extLst>
            </p:cNvPr>
            <p:cNvSpPr/>
            <p:nvPr/>
          </p:nvSpPr>
          <p:spPr bwMode="auto">
            <a:xfrm>
              <a:off x="1028700" y="6942138"/>
              <a:ext cx="47625" cy="60325"/>
            </a:xfrm>
            <a:custGeom>
              <a:avLst/>
              <a:gdLst>
                <a:gd name="T0" fmla="*/ 30 w 30"/>
                <a:gd name="T1" fmla="*/ 0 h 38"/>
                <a:gd name="T2" fmla="*/ 23 w 30"/>
                <a:gd name="T3" fmla="*/ 19 h 38"/>
                <a:gd name="T4" fmla="*/ 15 w 30"/>
                <a:gd name="T5" fmla="*/ 38 h 38"/>
                <a:gd name="T6" fmla="*/ 7 w 30"/>
                <a:gd name="T7" fmla="*/ 19 h 38"/>
                <a:gd name="T8" fmla="*/ 0 w 30"/>
                <a:gd name="T9" fmla="*/ 0 h 38"/>
              </a:gdLst>
              <a:ahLst/>
              <a:cxnLst>
                <a:cxn ang="0">
                  <a:pos x="T0" y="T1"/>
                </a:cxn>
                <a:cxn ang="0">
                  <a:pos x="T2" y="T3"/>
                </a:cxn>
                <a:cxn ang="0">
                  <a:pos x="T4" y="T5"/>
                </a:cxn>
                <a:cxn ang="0">
                  <a:pos x="T6" y="T7"/>
                </a:cxn>
                <a:cxn ang="0">
                  <a:pos x="T8" y="T9"/>
                </a:cxn>
              </a:cxnLst>
              <a:rect l="0" t="0" r="r" b="b"/>
              <a:pathLst>
                <a:path w="30" h="38">
                  <a:moveTo>
                    <a:pt x="30" y="0"/>
                  </a:moveTo>
                  <a:lnTo>
                    <a:pt x="23" y="19"/>
                  </a:lnTo>
                  <a:lnTo>
                    <a:pt x="15" y="38"/>
                  </a:lnTo>
                  <a:lnTo>
                    <a:pt x="7" y="19"/>
                  </a:lnTo>
                  <a:lnTo>
                    <a:pt x="0"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538" name="Group 537">
            <a:extLst>
              <a:ext uri="{FF2B5EF4-FFF2-40B4-BE49-F238E27FC236}">
                <a16:creationId xmlns:a16="http://schemas.microsoft.com/office/drawing/2014/main" id="{8A4212C5-F11C-477C-9F60-46588A5F14AC}"/>
              </a:ext>
            </a:extLst>
          </p:cNvPr>
          <p:cNvGrpSpPr/>
          <p:nvPr userDrawn="1"/>
        </p:nvGrpSpPr>
        <p:grpSpPr>
          <a:xfrm>
            <a:off x="7743279" y="3029807"/>
            <a:ext cx="244475" cy="303213"/>
            <a:chOff x="2089150" y="6884988"/>
            <a:chExt cx="244475" cy="303213"/>
          </a:xfrm>
        </p:grpSpPr>
        <p:sp>
          <p:nvSpPr>
            <p:cNvPr id="539" name="Oval 40">
              <a:extLst>
                <a:ext uri="{FF2B5EF4-FFF2-40B4-BE49-F238E27FC236}">
                  <a16:creationId xmlns:a16="http://schemas.microsoft.com/office/drawing/2014/main" id="{7B6297E2-693E-4CA3-B893-0848D6C85D44}"/>
                </a:ext>
              </a:extLst>
            </p:cNvPr>
            <p:cNvSpPr>
              <a:spLocks noChangeArrowheads="1"/>
            </p:cNvSpPr>
            <p:nvPr/>
          </p:nvSpPr>
          <p:spPr bwMode="auto">
            <a:xfrm>
              <a:off x="2198688" y="7023100"/>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0" name="Freeform 41">
              <a:extLst>
                <a:ext uri="{FF2B5EF4-FFF2-40B4-BE49-F238E27FC236}">
                  <a16:creationId xmlns:a16="http://schemas.microsoft.com/office/drawing/2014/main" id="{B70BAAFA-137C-408E-BEE0-3775993AC2FE}"/>
                </a:ext>
              </a:extLst>
            </p:cNvPr>
            <p:cNvSpPr/>
            <p:nvPr/>
          </p:nvSpPr>
          <p:spPr bwMode="auto">
            <a:xfrm>
              <a:off x="2089150" y="6884988"/>
              <a:ext cx="242888" cy="303213"/>
            </a:xfrm>
            <a:custGeom>
              <a:avLst/>
              <a:gdLst>
                <a:gd name="T0" fmla="*/ 0 w 240"/>
                <a:gd name="T1" fmla="*/ 0 h 300"/>
                <a:gd name="T2" fmla="*/ 0 w 240"/>
                <a:gd name="T3" fmla="*/ 164 h 300"/>
                <a:gd name="T4" fmla="*/ 12 w 240"/>
                <a:gd name="T5" fmla="*/ 192 h 300"/>
                <a:gd name="T6" fmla="*/ 120 w 240"/>
                <a:gd name="T7" fmla="*/ 300 h 300"/>
                <a:gd name="T8" fmla="*/ 229 w 240"/>
                <a:gd name="T9" fmla="*/ 192 h 300"/>
                <a:gd name="T10" fmla="*/ 240 w 240"/>
                <a:gd name="T11" fmla="*/ 164 h 300"/>
                <a:gd name="T12" fmla="*/ 240 w 240"/>
                <a:gd name="T13" fmla="*/ 0 h 300"/>
                <a:gd name="T14" fmla="*/ 0 w 240"/>
                <a:gd name="T15" fmla="*/ 0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300">
                  <a:moveTo>
                    <a:pt x="0" y="0"/>
                  </a:moveTo>
                  <a:cubicBezTo>
                    <a:pt x="0" y="164"/>
                    <a:pt x="0" y="164"/>
                    <a:pt x="0" y="164"/>
                  </a:cubicBezTo>
                  <a:cubicBezTo>
                    <a:pt x="0" y="174"/>
                    <a:pt x="5" y="185"/>
                    <a:pt x="12" y="192"/>
                  </a:cubicBezTo>
                  <a:cubicBezTo>
                    <a:pt x="120" y="300"/>
                    <a:pt x="120" y="300"/>
                    <a:pt x="120" y="300"/>
                  </a:cubicBezTo>
                  <a:cubicBezTo>
                    <a:pt x="229" y="192"/>
                    <a:pt x="229" y="192"/>
                    <a:pt x="229" y="192"/>
                  </a:cubicBezTo>
                  <a:cubicBezTo>
                    <a:pt x="236" y="185"/>
                    <a:pt x="240" y="174"/>
                    <a:pt x="240" y="164"/>
                  </a:cubicBezTo>
                  <a:cubicBezTo>
                    <a:pt x="240" y="0"/>
                    <a:pt x="240" y="0"/>
                    <a:pt x="240" y="0"/>
                  </a:cubicBezTo>
                  <a:lnTo>
                    <a:pt x="0"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1" name="Line 42">
              <a:extLst>
                <a:ext uri="{FF2B5EF4-FFF2-40B4-BE49-F238E27FC236}">
                  <a16:creationId xmlns:a16="http://schemas.microsoft.com/office/drawing/2014/main" id="{CF3D4CC6-090E-40F4-A6E5-A723F2B17549}"/>
                </a:ext>
              </a:extLst>
            </p:cNvPr>
            <p:cNvSpPr>
              <a:spLocks noChangeShapeType="1"/>
            </p:cNvSpPr>
            <p:nvPr/>
          </p:nvSpPr>
          <p:spPr bwMode="auto">
            <a:xfrm flipV="1">
              <a:off x="2209800" y="6884988"/>
              <a:ext cx="41275" cy="41275"/>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2" name="Freeform 43">
              <a:extLst>
                <a:ext uri="{FF2B5EF4-FFF2-40B4-BE49-F238E27FC236}">
                  <a16:creationId xmlns:a16="http://schemas.microsoft.com/office/drawing/2014/main" id="{28DACD56-709B-41F5-8BCF-3A5E0EA47268}"/>
                </a:ext>
              </a:extLst>
            </p:cNvPr>
            <p:cNvSpPr/>
            <p:nvPr/>
          </p:nvSpPr>
          <p:spPr bwMode="auto">
            <a:xfrm>
              <a:off x="2209800" y="6889750"/>
              <a:ext cx="88900" cy="88900"/>
            </a:xfrm>
            <a:custGeom>
              <a:avLst/>
              <a:gdLst>
                <a:gd name="T0" fmla="*/ 0 w 56"/>
                <a:gd name="T1" fmla="*/ 23 h 56"/>
                <a:gd name="T2" fmla="*/ 0 w 56"/>
                <a:gd name="T3" fmla="*/ 56 h 56"/>
                <a:gd name="T4" fmla="*/ 56 w 56"/>
                <a:gd name="T5" fmla="*/ 0 h 56"/>
              </a:gdLst>
              <a:ahLst/>
              <a:cxnLst>
                <a:cxn ang="0">
                  <a:pos x="T0" y="T1"/>
                </a:cxn>
                <a:cxn ang="0">
                  <a:pos x="T2" y="T3"/>
                </a:cxn>
                <a:cxn ang="0">
                  <a:pos x="T4" y="T5"/>
                </a:cxn>
              </a:cxnLst>
              <a:rect l="0" t="0" r="r" b="b"/>
              <a:pathLst>
                <a:path w="56" h="56">
                  <a:moveTo>
                    <a:pt x="0" y="23"/>
                  </a:moveTo>
                  <a:lnTo>
                    <a:pt x="0" y="56"/>
                  </a:lnTo>
                  <a:lnTo>
                    <a:pt x="56"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3" name="Line 44">
              <a:extLst>
                <a:ext uri="{FF2B5EF4-FFF2-40B4-BE49-F238E27FC236}">
                  <a16:creationId xmlns:a16="http://schemas.microsoft.com/office/drawing/2014/main" id="{3ACD51C5-2F01-446D-9717-009D4A66C572}"/>
                </a:ext>
              </a:extLst>
            </p:cNvPr>
            <p:cNvSpPr>
              <a:spLocks noChangeShapeType="1"/>
            </p:cNvSpPr>
            <p:nvPr/>
          </p:nvSpPr>
          <p:spPr bwMode="auto">
            <a:xfrm flipV="1">
              <a:off x="2230438" y="6913563"/>
              <a:ext cx="96838" cy="9683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4" name="Freeform 45">
              <a:extLst>
                <a:ext uri="{FF2B5EF4-FFF2-40B4-BE49-F238E27FC236}">
                  <a16:creationId xmlns:a16="http://schemas.microsoft.com/office/drawing/2014/main" id="{98ADCA0B-7513-4476-B770-60E392A7F1C0}"/>
                </a:ext>
              </a:extLst>
            </p:cNvPr>
            <p:cNvSpPr/>
            <p:nvPr/>
          </p:nvSpPr>
          <p:spPr bwMode="auto">
            <a:xfrm>
              <a:off x="2209800" y="6961188"/>
              <a:ext cx="122238" cy="215900"/>
            </a:xfrm>
            <a:custGeom>
              <a:avLst/>
              <a:gdLst>
                <a:gd name="T0" fmla="*/ 77 w 77"/>
                <a:gd name="T1" fmla="*/ 0 h 136"/>
                <a:gd name="T2" fmla="*/ 0 w 77"/>
                <a:gd name="T3" fmla="*/ 77 h 136"/>
                <a:gd name="T4" fmla="*/ 0 w 77"/>
                <a:gd name="T5" fmla="*/ 136 h 136"/>
              </a:gdLst>
              <a:ahLst/>
              <a:cxnLst>
                <a:cxn ang="0">
                  <a:pos x="T0" y="T1"/>
                </a:cxn>
                <a:cxn ang="0">
                  <a:pos x="T2" y="T3"/>
                </a:cxn>
                <a:cxn ang="0">
                  <a:pos x="T4" y="T5"/>
                </a:cxn>
              </a:cxnLst>
              <a:rect l="0" t="0" r="r" b="b"/>
              <a:pathLst>
                <a:path w="77" h="136">
                  <a:moveTo>
                    <a:pt x="77" y="0"/>
                  </a:moveTo>
                  <a:lnTo>
                    <a:pt x="0" y="77"/>
                  </a:lnTo>
                  <a:lnTo>
                    <a:pt x="0" y="136"/>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5" name="Line 46">
              <a:extLst>
                <a:ext uri="{FF2B5EF4-FFF2-40B4-BE49-F238E27FC236}">
                  <a16:creationId xmlns:a16="http://schemas.microsoft.com/office/drawing/2014/main" id="{C7D3BCE8-034F-4CBD-A70B-0C03C858C190}"/>
                </a:ext>
              </a:extLst>
            </p:cNvPr>
            <p:cNvSpPr>
              <a:spLocks noChangeShapeType="1"/>
            </p:cNvSpPr>
            <p:nvPr/>
          </p:nvSpPr>
          <p:spPr bwMode="auto">
            <a:xfrm flipV="1">
              <a:off x="2209800" y="7015163"/>
              <a:ext cx="123825" cy="12223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546" name="Group 545">
            <a:extLst>
              <a:ext uri="{FF2B5EF4-FFF2-40B4-BE49-F238E27FC236}">
                <a16:creationId xmlns:a16="http://schemas.microsoft.com/office/drawing/2014/main" id="{07928EA4-4985-4B4B-BB06-88E962B47153}"/>
              </a:ext>
            </a:extLst>
          </p:cNvPr>
          <p:cNvGrpSpPr/>
          <p:nvPr userDrawn="1"/>
        </p:nvGrpSpPr>
        <p:grpSpPr>
          <a:xfrm>
            <a:off x="4118723" y="3064732"/>
            <a:ext cx="342900" cy="233363"/>
            <a:chOff x="3840163" y="6232525"/>
            <a:chExt cx="342900" cy="233363"/>
          </a:xfrm>
        </p:grpSpPr>
        <p:sp>
          <p:nvSpPr>
            <p:cNvPr id="547" name="Freeform 47">
              <a:extLst>
                <a:ext uri="{FF2B5EF4-FFF2-40B4-BE49-F238E27FC236}">
                  <a16:creationId xmlns:a16="http://schemas.microsoft.com/office/drawing/2014/main" id="{71312E99-BA51-4DC2-B6E4-C1F732AF558B}"/>
                </a:ext>
              </a:extLst>
            </p:cNvPr>
            <p:cNvSpPr/>
            <p:nvPr/>
          </p:nvSpPr>
          <p:spPr bwMode="auto">
            <a:xfrm>
              <a:off x="4130675" y="6338888"/>
              <a:ext cx="22225" cy="87313"/>
            </a:xfrm>
            <a:custGeom>
              <a:avLst/>
              <a:gdLst>
                <a:gd name="T0" fmla="*/ 0 w 22"/>
                <a:gd name="T1" fmla="*/ 0 h 86"/>
                <a:gd name="T2" fmla="*/ 22 w 22"/>
                <a:gd name="T3" fmla="*/ 75 h 86"/>
                <a:gd name="T4" fmla="*/ 22 w 22"/>
                <a:gd name="T5" fmla="*/ 86 h 86"/>
              </a:gdLst>
              <a:ahLst/>
              <a:cxnLst>
                <a:cxn ang="0">
                  <a:pos x="T0" y="T1"/>
                </a:cxn>
                <a:cxn ang="0">
                  <a:pos x="T2" y="T3"/>
                </a:cxn>
                <a:cxn ang="0">
                  <a:pos x="T4" y="T5"/>
                </a:cxn>
              </a:cxnLst>
              <a:rect l="0" t="0" r="r" b="b"/>
              <a:pathLst>
                <a:path w="22" h="86">
                  <a:moveTo>
                    <a:pt x="0" y="0"/>
                  </a:moveTo>
                  <a:cubicBezTo>
                    <a:pt x="14" y="22"/>
                    <a:pt x="22" y="47"/>
                    <a:pt x="22" y="75"/>
                  </a:cubicBezTo>
                  <a:cubicBezTo>
                    <a:pt x="22" y="86"/>
                    <a:pt x="22" y="86"/>
                    <a:pt x="22" y="86"/>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8" name="Freeform 48">
              <a:extLst>
                <a:ext uri="{FF2B5EF4-FFF2-40B4-BE49-F238E27FC236}">
                  <a16:creationId xmlns:a16="http://schemas.microsoft.com/office/drawing/2014/main" id="{8E210EB1-C098-4747-90E4-481C2C4113EE}"/>
                </a:ext>
              </a:extLst>
            </p:cNvPr>
            <p:cNvSpPr/>
            <p:nvPr/>
          </p:nvSpPr>
          <p:spPr bwMode="auto">
            <a:xfrm>
              <a:off x="3870325" y="6273800"/>
              <a:ext cx="215900" cy="152400"/>
            </a:xfrm>
            <a:custGeom>
              <a:avLst/>
              <a:gdLst>
                <a:gd name="T0" fmla="*/ 0 w 213"/>
                <a:gd name="T1" fmla="*/ 151 h 151"/>
                <a:gd name="T2" fmla="*/ 0 w 213"/>
                <a:gd name="T3" fmla="*/ 140 h 151"/>
                <a:gd name="T4" fmla="*/ 140 w 213"/>
                <a:gd name="T5" fmla="*/ 0 h 151"/>
                <a:gd name="T6" fmla="*/ 213 w 213"/>
                <a:gd name="T7" fmla="*/ 21 h 151"/>
              </a:gdLst>
              <a:ahLst/>
              <a:cxnLst>
                <a:cxn ang="0">
                  <a:pos x="T0" y="T1"/>
                </a:cxn>
                <a:cxn ang="0">
                  <a:pos x="T2" y="T3"/>
                </a:cxn>
                <a:cxn ang="0">
                  <a:pos x="T4" y="T5"/>
                </a:cxn>
                <a:cxn ang="0">
                  <a:pos x="T6" y="T7"/>
                </a:cxn>
              </a:cxnLst>
              <a:rect l="0" t="0" r="r" b="b"/>
              <a:pathLst>
                <a:path w="213" h="151">
                  <a:moveTo>
                    <a:pt x="0" y="151"/>
                  </a:moveTo>
                  <a:cubicBezTo>
                    <a:pt x="0" y="140"/>
                    <a:pt x="0" y="140"/>
                    <a:pt x="0" y="140"/>
                  </a:cubicBezTo>
                  <a:cubicBezTo>
                    <a:pt x="0" y="63"/>
                    <a:pt x="62" y="0"/>
                    <a:pt x="140" y="0"/>
                  </a:cubicBezTo>
                  <a:cubicBezTo>
                    <a:pt x="166" y="0"/>
                    <a:pt x="191" y="8"/>
                    <a:pt x="213" y="21"/>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9" name="Line 49">
              <a:extLst>
                <a:ext uri="{FF2B5EF4-FFF2-40B4-BE49-F238E27FC236}">
                  <a16:creationId xmlns:a16="http://schemas.microsoft.com/office/drawing/2014/main" id="{EDBCAF9C-6FC1-4E68-BC93-ED3C5C9B380B}"/>
                </a:ext>
              </a:extLst>
            </p:cNvPr>
            <p:cNvSpPr>
              <a:spLocks noChangeShapeType="1"/>
            </p:cNvSpPr>
            <p:nvPr/>
          </p:nvSpPr>
          <p:spPr bwMode="auto">
            <a:xfrm>
              <a:off x="3840163" y="6426200"/>
              <a:ext cx="34290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0" name="Freeform 50">
              <a:extLst>
                <a:ext uri="{FF2B5EF4-FFF2-40B4-BE49-F238E27FC236}">
                  <a16:creationId xmlns:a16="http://schemas.microsoft.com/office/drawing/2014/main" id="{81BFDD63-60A7-4CB6-A70B-B29EE85DCA91}"/>
                </a:ext>
              </a:extLst>
            </p:cNvPr>
            <p:cNvSpPr/>
            <p:nvPr/>
          </p:nvSpPr>
          <p:spPr bwMode="auto">
            <a:xfrm>
              <a:off x="3859213" y="6426200"/>
              <a:ext cx="304800" cy="39688"/>
            </a:xfrm>
            <a:custGeom>
              <a:avLst/>
              <a:gdLst>
                <a:gd name="T0" fmla="*/ 300 w 300"/>
                <a:gd name="T1" fmla="*/ 0 h 40"/>
                <a:gd name="T2" fmla="*/ 289 w 300"/>
                <a:gd name="T3" fmla="*/ 25 h 40"/>
                <a:gd name="T4" fmla="*/ 267 w 300"/>
                <a:gd name="T5" fmla="*/ 40 h 40"/>
                <a:gd name="T6" fmla="*/ 32 w 300"/>
                <a:gd name="T7" fmla="*/ 40 h 40"/>
                <a:gd name="T8" fmla="*/ 10 w 300"/>
                <a:gd name="T9" fmla="*/ 25 h 40"/>
                <a:gd name="T10" fmla="*/ 0 w 300"/>
                <a:gd name="T11" fmla="*/ 0 h 40"/>
              </a:gdLst>
              <a:ahLst/>
              <a:cxnLst>
                <a:cxn ang="0">
                  <a:pos x="T0" y="T1"/>
                </a:cxn>
                <a:cxn ang="0">
                  <a:pos x="T2" y="T3"/>
                </a:cxn>
                <a:cxn ang="0">
                  <a:pos x="T4" y="T5"/>
                </a:cxn>
                <a:cxn ang="0">
                  <a:pos x="T6" y="T7"/>
                </a:cxn>
                <a:cxn ang="0">
                  <a:pos x="T8" y="T9"/>
                </a:cxn>
                <a:cxn ang="0">
                  <a:pos x="T10" y="T11"/>
                </a:cxn>
              </a:cxnLst>
              <a:rect l="0" t="0" r="r" b="b"/>
              <a:pathLst>
                <a:path w="300" h="40">
                  <a:moveTo>
                    <a:pt x="300" y="0"/>
                  </a:moveTo>
                  <a:cubicBezTo>
                    <a:pt x="289" y="25"/>
                    <a:pt x="289" y="25"/>
                    <a:pt x="289" y="25"/>
                  </a:cubicBezTo>
                  <a:cubicBezTo>
                    <a:pt x="284" y="36"/>
                    <a:pt x="276" y="40"/>
                    <a:pt x="267" y="40"/>
                  </a:cubicBezTo>
                  <a:cubicBezTo>
                    <a:pt x="32" y="40"/>
                    <a:pt x="32" y="40"/>
                    <a:pt x="32" y="40"/>
                  </a:cubicBezTo>
                  <a:cubicBezTo>
                    <a:pt x="23" y="40"/>
                    <a:pt x="15" y="34"/>
                    <a:pt x="10" y="25"/>
                  </a:cubicBezTo>
                  <a:cubicBezTo>
                    <a:pt x="0" y="0"/>
                    <a:pt x="0" y="0"/>
                    <a:pt x="0"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1" name="Freeform 51">
              <a:extLst>
                <a:ext uri="{FF2B5EF4-FFF2-40B4-BE49-F238E27FC236}">
                  <a16:creationId xmlns:a16="http://schemas.microsoft.com/office/drawing/2014/main" id="{3CFFD1AA-2CDA-4421-AD7F-ACB32DDBD860}"/>
                </a:ext>
              </a:extLst>
            </p:cNvPr>
            <p:cNvSpPr/>
            <p:nvPr/>
          </p:nvSpPr>
          <p:spPr bwMode="auto">
            <a:xfrm>
              <a:off x="3984625" y="6232525"/>
              <a:ext cx="52388" cy="41275"/>
            </a:xfrm>
            <a:custGeom>
              <a:avLst/>
              <a:gdLst>
                <a:gd name="T0" fmla="*/ 4 w 51"/>
                <a:gd name="T1" fmla="*/ 40 h 40"/>
                <a:gd name="T2" fmla="*/ 0 w 51"/>
                <a:gd name="T3" fmla="*/ 26 h 40"/>
                <a:gd name="T4" fmla="*/ 26 w 51"/>
                <a:gd name="T5" fmla="*/ 0 h 40"/>
                <a:gd name="T6" fmla="*/ 51 w 51"/>
                <a:gd name="T7" fmla="*/ 26 h 40"/>
                <a:gd name="T8" fmla="*/ 47 w 51"/>
                <a:gd name="T9" fmla="*/ 40 h 40"/>
              </a:gdLst>
              <a:ahLst/>
              <a:cxnLst>
                <a:cxn ang="0">
                  <a:pos x="T0" y="T1"/>
                </a:cxn>
                <a:cxn ang="0">
                  <a:pos x="T2" y="T3"/>
                </a:cxn>
                <a:cxn ang="0">
                  <a:pos x="T4" y="T5"/>
                </a:cxn>
                <a:cxn ang="0">
                  <a:pos x="T6" y="T7"/>
                </a:cxn>
                <a:cxn ang="0">
                  <a:pos x="T8" y="T9"/>
                </a:cxn>
              </a:cxnLst>
              <a:rect l="0" t="0" r="r" b="b"/>
              <a:pathLst>
                <a:path w="51" h="40">
                  <a:moveTo>
                    <a:pt x="4" y="40"/>
                  </a:moveTo>
                  <a:cubicBezTo>
                    <a:pt x="1" y="36"/>
                    <a:pt x="0" y="31"/>
                    <a:pt x="0" y="26"/>
                  </a:cubicBezTo>
                  <a:cubicBezTo>
                    <a:pt x="0" y="12"/>
                    <a:pt x="11" y="0"/>
                    <a:pt x="26" y="0"/>
                  </a:cubicBezTo>
                  <a:cubicBezTo>
                    <a:pt x="40" y="0"/>
                    <a:pt x="51" y="12"/>
                    <a:pt x="51" y="26"/>
                  </a:cubicBezTo>
                  <a:cubicBezTo>
                    <a:pt x="51" y="31"/>
                    <a:pt x="50" y="36"/>
                    <a:pt x="47" y="4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2" name="Oval 52">
              <a:extLst>
                <a:ext uri="{FF2B5EF4-FFF2-40B4-BE49-F238E27FC236}">
                  <a16:creationId xmlns:a16="http://schemas.microsoft.com/office/drawing/2014/main" id="{A2129438-3DC8-4169-941C-D1CB12D04BA4}"/>
                </a:ext>
              </a:extLst>
            </p:cNvPr>
            <p:cNvSpPr>
              <a:spLocks noChangeArrowheads="1"/>
            </p:cNvSpPr>
            <p:nvPr/>
          </p:nvSpPr>
          <p:spPr bwMode="auto">
            <a:xfrm>
              <a:off x="4100513" y="630237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53" name="Freeform 53">
              <a:extLst>
                <a:ext uri="{FF2B5EF4-FFF2-40B4-BE49-F238E27FC236}">
                  <a16:creationId xmlns:a16="http://schemas.microsoft.com/office/drawing/2014/main" id="{174893FD-D279-437F-B391-57931A4A7A23}"/>
                </a:ext>
              </a:extLst>
            </p:cNvPr>
            <p:cNvSpPr/>
            <p:nvPr/>
          </p:nvSpPr>
          <p:spPr bwMode="auto">
            <a:xfrm>
              <a:off x="3910013" y="6305550"/>
              <a:ext cx="101600" cy="69850"/>
            </a:xfrm>
            <a:custGeom>
              <a:avLst/>
              <a:gdLst>
                <a:gd name="T0" fmla="*/ 0 w 101"/>
                <a:gd name="T1" fmla="*/ 68 h 68"/>
                <a:gd name="T2" fmla="*/ 101 w 101"/>
                <a:gd name="T3" fmla="*/ 0 h 68"/>
              </a:gdLst>
              <a:ahLst/>
              <a:cxnLst>
                <a:cxn ang="0">
                  <a:pos x="T0" y="T1"/>
                </a:cxn>
                <a:cxn ang="0">
                  <a:pos x="T2" y="T3"/>
                </a:cxn>
              </a:cxnLst>
              <a:rect l="0" t="0" r="r" b="b"/>
              <a:pathLst>
                <a:path w="100" h="68">
                  <a:moveTo>
                    <a:pt x="0" y="68"/>
                  </a:moveTo>
                  <a:cubicBezTo>
                    <a:pt x="16" y="29"/>
                    <a:pt x="55" y="0"/>
                    <a:pt x="101"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554" name="Group 553">
            <a:extLst>
              <a:ext uri="{FF2B5EF4-FFF2-40B4-BE49-F238E27FC236}">
                <a16:creationId xmlns:a16="http://schemas.microsoft.com/office/drawing/2014/main" id="{EDE834D8-0560-4E75-9165-7685397AE75E}"/>
              </a:ext>
            </a:extLst>
          </p:cNvPr>
          <p:cNvGrpSpPr/>
          <p:nvPr userDrawn="1"/>
        </p:nvGrpSpPr>
        <p:grpSpPr>
          <a:xfrm>
            <a:off x="9568781" y="3017107"/>
            <a:ext cx="225426" cy="328613"/>
            <a:chOff x="2717800" y="6864350"/>
            <a:chExt cx="225426" cy="328613"/>
          </a:xfrm>
        </p:grpSpPr>
        <p:sp>
          <p:nvSpPr>
            <p:cNvPr id="555" name="Freeform 54">
              <a:extLst>
                <a:ext uri="{FF2B5EF4-FFF2-40B4-BE49-F238E27FC236}">
                  <a16:creationId xmlns:a16="http://schemas.microsoft.com/office/drawing/2014/main" id="{4A8AD8B5-51ED-48C3-9E7B-B28D444C9F08}"/>
                </a:ext>
              </a:extLst>
            </p:cNvPr>
            <p:cNvSpPr/>
            <p:nvPr/>
          </p:nvSpPr>
          <p:spPr bwMode="auto">
            <a:xfrm>
              <a:off x="2717800" y="6864350"/>
              <a:ext cx="69850" cy="328613"/>
            </a:xfrm>
            <a:custGeom>
              <a:avLst/>
              <a:gdLst>
                <a:gd name="T0" fmla="*/ 0 w 69"/>
                <a:gd name="T1" fmla="*/ 305 h 325"/>
                <a:gd name="T2" fmla="*/ 0 w 69"/>
                <a:gd name="T3" fmla="*/ 0 h 325"/>
                <a:gd name="T4" fmla="*/ 24 w 69"/>
                <a:gd name="T5" fmla="*/ 115 h 325"/>
                <a:gd name="T6" fmla="*/ 24 w 69"/>
                <a:gd name="T7" fmla="*/ 115 h 325"/>
                <a:gd name="T8" fmla="*/ 40 w 69"/>
                <a:gd name="T9" fmla="*/ 141 h 325"/>
                <a:gd name="T10" fmla="*/ 40 w 69"/>
                <a:gd name="T11" fmla="*/ 305 h 325"/>
                <a:gd name="T12" fmla="*/ 20 w 69"/>
                <a:gd name="T13" fmla="*/ 325 h 325"/>
                <a:gd name="T14" fmla="*/ 20 w 69"/>
                <a:gd name="T15" fmla="*/ 325 h 325"/>
                <a:gd name="T16" fmla="*/ 0 w 69"/>
                <a:gd name="T17" fmla="*/ 30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325">
                  <a:moveTo>
                    <a:pt x="0" y="305"/>
                  </a:moveTo>
                  <a:cubicBezTo>
                    <a:pt x="0" y="0"/>
                    <a:pt x="0" y="0"/>
                    <a:pt x="0" y="0"/>
                  </a:cubicBezTo>
                  <a:cubicBezTo>
                    <a:pt x="0" y="0"/>
                    <a:pt x="69" y="74"/>
                    <a:pt x="24" y="115"/>
                  </a:cubicBezTo>
                  <a:cubicBezTo>
                    <a:pt x="24" y="115"/>
                    <a:pt x="24" y="115"/>
                    <a:pt x="24" y="115"/>
                  </a:cubicBezTo>
                  <a:cubicBezTo>
                    <a:pt x="33" y="118"/>
                    <a:pt x="40" y="125"/>
                    <a:pt x="40" y="141"/>
                  </a:cubicBezTo>
                  <a:cubicBezTo>
                    <a:pt x="40" y="305"/>
                    <a:pt x="40" y="305"/>
                    <a:pt x="40" y="305"/>
                  </a:cubicBezTo>
                  <a:cubicBezTo>
                    <a:pt x="40" y="316"/>
                    <a:pt x="31" y="325"/>
                    <a:pt x="20" y="325"/>
                  </a:cubicBezTo>
                  <a:cubicBezTo>
                    <a:pt x="20" y="325"/>
                    <a:pt x="20" y="325"/>
                    <a:pt x="20" y="325"/>
                  </a:cubicBezTo>
                  <a:cubicBezTo>
                    <a:pt x="9" y="325"/>
                    <a:pt x="0" y="316"/>
                    <a:pt x="0" y="305"/>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6" name="Oval 55">
              <a:extLst>
                <a:ext uri="{FF2B5EF4-FFF2-40B4-BE49-F238E27FC236}">
                  <a16:creationId xmlns:a16="http://schemas.microsoft.com/office/drawing/2014/main" id="{80C6218C-19AB-4BCA-82BB-E77BC8F6806D}"/>
                </a:ext>
              </a:extLst>
            </p:cNvPr>
            <p:cNvSpPr>
              <a:spLocks noChangeArrowheads="1"/>
            </p:cNvSpPr>
            <p:nvPr/>
          </p:nvSpPr>
          <p:spPr bwMode="auto">
            <a:xfrm>
              <a:off x="2794000" y="6869113"/>
              <a:ext cx="55563" cy="57150"/>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7" name="Freeform 56">
              <a:extLst>
                <a:ext uri="{FF2B5EF4-FFF2-40B4-BE49-F238E27FC236}">
                  <a16:creationId xmlns:a16="http://schemas.microsoft.com/office/drawing/2014/main" id="{EE07C6AB-9BC3-4591-8282-3228F3B30C63}"/>
                </a:ext>
              </a:extLst>
            </p:cNvPr>
            <p:cNvSpPr/>
            <p:nvPr/>
          </p:nvSpPr>
          <p:spPr bwMode="auto">
            <a:xfrm>
              <a:off x="2849563" y="6992938"/>
              <a:ext cx="38100" cy="200025"/>
            </a:xfrm>
            <a:custGeom>
              <a:avLst/>
              <a:gdLst>
                <a:gd name="T0" fmla="*/ 19 w 37"/>
                <a:gd name="T1" fmla="*/ 197 h 197"/>
                <a:gd name="T2" fmla="*/ 19 w 37"/>
                <a:gd name="T3" fmla="*/ 197 h 197"/>
                <a:gd name="T4" fmla="*/ 19 w 37"/>
                <a:gd name="T5" fmla="*/ 197 h 197"/>
                <a:gd name="T6" fmla="*/ 0 w 37"/>
                <a:gd name="T7" fmla="*/ 133 h 197"/>
                <a:gd name="T8" fmla="*/ 0 w 37"/>
                <a:gd name="T9" fmla="*/ 18 h 197"/>
                <a:gd name="T10" fmla="*/ 19 w 37"/>
                <a:gd name="T11" fmla="*/ 0 h 197"/>
                <a:gd name="T12" fmla="*/ 19 w 37"/>
                <a:gd name="T13" fmla="*/ 0 h 197"/>
                <a:gd name="T14" fmla="*/ 37 w 37"/>
                <a:gd name="T15" fmla="*/ 18 h 197"/>
                <a:gd name="T16" fmla="*/ 37 w 37"/>
                <a:gd name="T17" fmla="*/ 133 h 197"/>
                <a:gd name="T18" fmla="*/ 19 w 37"/>
                <a:gd name="T19"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197">
                  <a:moveTo>
                    <a:pt x="19" y="197"/>
                  </a:moveTo>
                  <a:cubicBezTo>
                    <a:pt x="19" y="197"/>
                    <a:pt x="19" y="197"/>
                    <a:pt x="19" y="197"/>
                  </a:cubicBezTo>
                  <a:cubicBezTo>
                    <a:pt x="19" y="197"/>
                    <a:pt x="19" y="197"/>
                    <a:pt x="19" y="197"/>
                  </a:cubicBezTo>
                  <a:cubicBezTo>
                    <a:pt x="7" y="176"/>
                    <a:pt x="0" y="158"/>
                    <a:pt x="0" y="133"/>
                  </a:cubicBezTo>
                  <a:cubicBezTo>
                    <a:pt x="0" y="18"/>
                    <a:pt x="0" y="18"/>
                    <a:pt x="0" y="18"/>
                  </a:cubicBezTo>
                  <a:cubicBezTo>
                    <a:pt x="0" y="8"/>
                    <a:pt x="8" y="0"/>
                    <a:pt x="19" y="0"/>
                  </a:cubicBezTo>
                  <a:cubicBezTo>
                    <a:pt x="19" y="0"/>
                    <a:pt x="19" y="0"/>
                    <a:pt x="19" y="0"/>
                  </a:cubicBezTo>
                  <a:cubicBezTo>
                    <a:pt x="29" y="0"/>
                    <a:pt x="37" y="8"/>
                    <a:pt x="37" y="18"/>
                  </a:cubicBezTo>
                  <a:cubicBezTo>
                    <a:pt x="37" y="133"/>
                    <a:pt x="37" y="133"/>
                    <a:pt x="37" y="133"/>
                  </a:cubicBezTo>
                  <a:cubicBezTo>
                    <a:pt x="37" y="158"/>
                    <a:pt x="31" y="176"/>
                    <a:pt x="19" y="197"/>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8" name="Freeform 57">
              <a:extLst>
                <a:ext uri="{FF2B5EF4-FFF2-40B4-BE49-F238E27FC236}">
                  <a16:creationId xmlns:a16="http://schemas.microsoft.com/office/drawing/2014/main" id="{D1BD9358-2874-4FD0-B290-556682D9A71B}"/>
                </a:ext>
              </a:extLst>
            </p:cNvPr>
            <p:cNvSpPr/>
            <p:nvPr/>
          </p:nvSpPr>
          <p:spPr bwMode="auto">
            <a:xfrm flipH="1">
              <a:off x="2849563" y="6897688"/>
              <a:ext cx="0" cy="131763"/>
            </a:xfrm>
            <a:custGeom>
              <a:avLst/>
              <a:gdLst>
                <a:gd name="T0" fmla="*/ 0 h 130"/>
                <a:gd name="T1" fmla="*/ 130 h 130"/>
              </a:gdLst>
              <a:ahLst/>
              <a:cxnLst>
                <a:cxn ang="0">
                  <a:pos x="0" y="T0"/>
                </a:cxn>
                <a:cxn ang="0">
                  <a:pos x="0" y="T1"/>
                </a:cxn>
              </a:cxnLst>
              <a:rect l="0" t="0" r="r" b="b"/>
              <a:pathLst>
                <a:path h="130">
                  <a:moveTo>
                    <a:pt x="0" y="0"/>
                  </a:moveTo>
                  <a:cubicBezTo>
                    <a:pt x="0" y="0"/>
                    <a:pt x="0" y="59"/>
                    <a:pt x="0" y="13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9" name="Oval 58">
              <a:extLst>
                <a:ext uri="{FF2B5EF4-FFF2-40B4-BE49-F238E27FC236}">
                  <a16:creationId xmlns:a16="http://schemas.microsoft.com/office/drawing/2014/main" id="{2AE7E709-0631-40D7-B93B-F5922B5E85C3}"/>
                </a:ext>
              </a:extLst>
            </p:cNvPr>
            <p:cNvSpPr>
              <a:spLocks noChangeArrowheads="1"/>
            </p:cNvSpPr>
            <p:nvPr/>
          </p:nvSpPr>
          <p:spPr bwMode="auto">
            <a:xfrm>
              <a:off x="2887663" y="6869113"/>
              <a:ext cx="55563" cy="57150"/>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0" name="Freeform 59">
              <a:extLst>
                <a:ext uri="{FF2B5EF4-FFF2-40B4-BE49-F238E27FC236}">
                  <a16:creationId xmlns:a16="http://schemas.microsoft.com/office/drawing/2014/main" id="{C5315C51-B398-43D6-856F-794B94BB943B}"/>
                </a:ext>
              </a:extLst>
            </p:cNvPr>
            <p:cNvSpPr/>
            <p:nvPr/>
          </p:nvSpPr>
          <p:spPr bwMode="auto">
            <a:xfrm flipH="1">
              <a:off x="2887663" y="6897688"/>
              <a:ext cx="0" cy="131763"/>
            </a:xfrm>
            <a:custGeom>
              <a:avLst/>
              <a:gdLst>
                <a:gd name="T0" fmla="*/ 0 h 130"/>
                <a:gd name="T1" fmla="*/ 130 h 130"/>
              </a:gdLst>
              <a:ahLst/>
              <a:cxnLst>
                <a:cxn ang="0">
                  <a:pos x="0" y="T0"/>
                </a:cxn>
                <a:cxn ang="0">
                  <a:pos x="0" y="T1"/>
                </a:cxn>
              </a:cxnLst>
              <a:rect l="0" t="0" r="r" b="b"/>
              <a:pathLst>
                <a:path h="130">
                  <a:moveTo>
                    <a:pt x="0" y="0"/>
                  </a:moveTo>
                  <a:cubicBezTo>
                    <a:pt x="0" y="0"/>
                    <a:pt x="0" y="59"/>
                    <a:pt x="0" y="13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1" name="Line 60">
              <a:extLst>
                <a:ext uri="{FF2B5EF4-FFF2-40B4-BE49-F238E27FC236}">
                  <a16:creationId xmlns:a16="http://schemas.microsoft.com/office/drawing/2014/main" id="{C0A9017E-6BEE-4F06-8DEF-A25D033AA320}"/>
                </a:ext>
              </a:extLst>
            </p:cNvPr>
            <p:cNvSpPr>
              <a:spLocks noChangeShapeType="1"/>
            </p:cNvSpPr>
            <p:nvPr/>
          </p:nvSpPr>
          <p:spPr bwMode="auto">
            <a:xfrm flipH="1">
              <a:off x="2717800" y="7018338"/>
              <a:ext cx="39688"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2" name="Line 61">
              <a:extLst>
                <a:ext uri="{FF2B5EF4-FFF2-40B4-BE49-F238E27FC236}">
                  <a16:creationId xmlns:a16="http://schemas.microsoft.com/office/drawing/2014/main" id="{262E8CAB-CE0D-4B62-B389-CC3644C3D7B5}"/>
                </a:ext>
              </a:extLst>
            </p:cNvPr>
            <p:cNvSpPr>
              <a:spLocks noChangeShapeType="1"/>
            </p:cNvSpPr>
            <p:nvPr/>
          </p:nvSpPr>
          <p:spPr bwMode="auto">
            <a:xfrm flipH="1">
              <a:off x="2717800" y="7051675"/>
              <a:ext cx="39688"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563" name="Group 562">
            <a:extLst>
              <a:ext uri="{FF2B5EF4-FFF2-40B4-BE49-F238E27FC236}">
                <a16:creationId xmlns:a16="http://schemas.microsoft.com/office/drawing/2014/main" id="{7BCAF21C-4082-45DA-BD50-ADFE9B7BFC3F}"/>
              </a:ext>
            </a:extLst>
          </p:cNvPr>
          <p:cNvGrpSpPr/>
          <p:nvPr userDrawn="1"/>
        </p:nvGrpSpPr>
        <p:grpSpPr>
          <a:xfrm>
            <a:off x="4122692" y="3991478"/>
            <a:ext cx="334963" cy="280988"/>
            <a:chOff x="1441450" y="6891338"/>
            <a:chExt cx="334963" cy="280988"/>
          </a:xfrm>
        </p:grpSpPr>
        <p:sp>
          <p:nvSpPr>
            <p:cNvPr id="564" name="Oval 62">
              <a:extLst>
                <a:ext uri="{FF2B5EF4-FFF2-40B4-BE49-F238E27FC236}">
                  <a16:creationId xmlns:a16="http://schemas.microsoft.com/office/drawing/2014/main" id="{610FBD42-483B-460C-ADAF-792D466B0CE7}"/>
                </a:ext>
              </a:extLst>
            </p:cNvPr>
            <p:cNvSpPr>
              <a:spLocks noChangeArrowheads="1"/>
            </p:cNvSpPr>
            <p:nvPr/>
          </p:nvSpPr>
          <p:spPr bwMode="auto">
            <a:xfrm>
              <a:off x="1752600" y="7048500"/>
              <a:ext cx="23813" cy="22225"/>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65" name="Oval 63">
              <a:extLst>
                <a:ext uri="{FF2B5EF4-FFF2-40B4-BE49-F238E27FC236}">
                  <a16:creationId xmlns:a16="http://schemas.microsoft.com/office/drawing/2014/main" id="{B0B7EF7C-6258-431A-97CA-BB5D58A25893}"/>
                </a:ext>
              </a:extLst>
            </p:cNvPr>
            <p:cNvSpPr>
              <a:spLocks noChangeArrowheads="1"/>
            </p:cNvSpPr>
            <p:nvPr/>
          </p:nvSpPr>
          <p:spPr bwMode="auto">
            <a:xfrm>
              <a:off x="1441450" y="7148513"/>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66" name="Freeform 64">
              <a:extLst>
                <a:ext uri="{FF2B5EF4-FFF2-40B4-BE49-F238E27FC236}">
                  <a16:creationId xmlns:a16="http://schemas.microsoft.com/office/drawing/2014/main" id="{A9EF7772-47D4-4B4D-BA84-6728F2912609}"/>
                </a:ext>
              </a:extLst>
            </p:cNvPr>
            <p:cNvSpPr/>
            <p:nvPr/>
          </p:nvSpPr>
          <p:spPr bwMode="auto">
            <a:xfrm>
              <a:off x="1517650" y="6981825"/>
              <a:ext cx="153988" cy="177800"/>
            </a:xfrm>
            <a:custGeom>
              <a:avLst/>
              <a:gdLst>
                <a:gd name="T0" fmla="*/ 0 w 97"/>
                <a:gd name="T1" fmla="*/ 112 h 112"/>
                <a:gd name="T2" fmla="*/ 24 w 97"/>
                <a:gd name="T3" fmla="*/ 56 h 112"/>
                <a:gd name="T4" fmla="*/ 48 w 97"/>
                <a:gd name="T5" fmla="*/ 0 h 112"/>
                <a:gd name="T6" fmla="*/ 73 w 97"/>
                <a:gd name="T7" fmla="*/ 56 h 112"/>
                <a:gd name="T8" fmla="*/ 97 w 97"/>
                <a:gd name="T9" fmla="*/ 112 h 112"/>
              </a:gdLst>
              <a:ahLst/>
              <a:cxnLst>
                <a:cxn ang="0">
                  <a:pos x="T0" y="T1"/>
                </a:cxn>
                <a:cxn ang="0">
                  <a:pos x="T2" y="T3"/>
                </a:cxn>
                <a:cxn ang="0">
                  <a:pos x="T4" y="T5"/>
                </a:cxn>
                <a:cxn ang="0">
                  <a:pos x="T6" y="T7"/>
                </a:cxn>
                <a:cxn ang="0">
                  <a:pos x="T8" y="T9"/>
                </a:cxn>
              </a:cxnLst>
              <a:rect l="0" t="0" r="r" b="b"/>
              <a:pathLst>
                <a:path w="97" h="112">
                  <a:moveTo>
                    <a:pt x="0" y="112"/>
                  </a:moveTo>
                  <a:lnTo>
                    <a:pt x="24" y="56"/>
                  </a:lnTo>
                  <a:lnTo>
                    <a:pt x="48" y="0"/>
                  </a:lnTo>
                  <a:lnTo>
                    <a:pt x="73" y="56"/>
                  </a:lnTo>
                  <a:lnTo>
                    <a:pt x="97" y="112"/>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7" name="Freeform 65">
              <a:extLst>
                <a:ext uri="{FF2B5EF4-FFF2-40B4-BE49-F238E27FC236}">
                  <a16:creationId xmlns:a16="http://schemas.microsoft.com/office/drawing/2014/main" id="{9E8F3B74-F214-4B20-BE3D-65FD5187875C}"/>
                </a:ext>
              </a:extLst>
            </p:cNvPr>
            <p:cNvSpPr/>
            <p:nvPr/>
          </p:nvSpPr>
          <p:spPr bwMode="auto">
            <a:xfrm>
              <a:off x="1449388" y="6891338"/>
              <a:ext cx="61913" cy="82550"/>
            </a:xfrm>
            <a:custGeom>
              <a:avLst/>
              <a:gdLst>
                <a:gd name="T0" fmla="*/ 23 w 39"/>
                <a:gd name="T1" fmla="*/ 46 h 52"/>
                <a:gd name="T2" fmla="*/ 6 w 39"/>
                <a:gd name="T3" fmla="*/ 52 h 52"/>
                <a:gd name="T4" fmla="*/ 0 w 39"/>
                <a:gd name="T5" fmla="*/ 36 h 52"/>
                <a:gd name="T6" fmla="*/ 15 w 39"/>
                <a:gd name="T7" fmla="*/ 0 h 52"/>
                <a:gd name="T8" fmla="*/ 39 w 39"/>
                <a:gd name="T9" fmla="*/ 11 h 52"/>
                <a:gd name="T10" fmla="*/ 23 w 39"/>
                <a:gd name="T11" fmla="*/ 46 h 52"/>
              </a:gdLst>
              <a:ahLst/>
              <a:cxnLst>
                <a:cxn ang="0">
                  <a:pos x="T0" y="T1"/>
                </a:cxn>
                <a:cxn ang="0">
                  <a:pos x="T2" y="T3"/>
                </a:cxn>
                <a:cxn ang="0">
                  <a:pos x="T4" y="T5"/>
                </a:cxn>
                <a:cxn ang="0">
                  <a:pos x="T6" y="T7"/>
                </a:cxn>
                <a:cxn ang="0">
                  <a:pos x="T8" y="T9"/>
                </a:cxn>
                <a:cxn ang="0">
                  <a:pos x="T10" y="T11"/>
                </a:cxn>
              </a:cxnLst>
              <a:rect l="0" t="0" r="r" b="b"/>
              <a:pathLst>
                <a:path w="39" h="52">
                  <a:moveTo>
                    <a:pt x="23" y="46"/>
                  </a:moveTo>
                  <a:lnTo>
                    <a:pt x="6" y="52"/>
                  </a:lnTo>
                  <a:lnTo>
                    <a:pt x="0" y="36"/>
                  </a:lnTo>
                  <a:lnTo>
                    <a:pt x="15" y="0"/>
                  </a:lnTo>
                  <a:lnTo>
                    <a:pt x="39" y="11"/>
                  </a:lnTo>
                  <a:lnTo>
                    <a:pt x="23" y="46"/>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8" name="Line 66">
              <a:extLst>
                <a:ext uri="{FF2B5EF4-FFF2-40B4-BE49-F238E27FC236}">
                  <a16:creationId xmlns:a16="http://schemas.microsoft.com/office/drawing/2014/main" id="{0B367B7B-9B4A-4A7B-AC48-680E8E94563B}"/>
                </a:ext>
              </a:extLst>
            </p:cNvPr>
            <p:cNvSpPr>
              <a:spLocks noChangeShapeType="1"/>
            </p:cNvSpPr>
            <p:nvPr/>
          </p:nvSpPr>
          <p:spPr bwMode="auto">
            <a:xfrm>
              <a:off x="1497013" y="6938963"/>
              <a:ext cx="239713" cy="1079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9" name="Line 67">
              <a:extLst>
                <a:ext uri="{FF2B5EF4-FFF2-40B4-BE49-F238E27FC236}">
                  <a16:creationId xmlns:a16="http://schemas.microsoft.com/office/drawing/2014/main" id="{35F8CDD5-D6B2-4BCB-B95B-2E8E7F651343}"/>
                </a:ext>
              </a:extLst>
            </p:cNvPr>
            <p:cNvSpPr>
              <a:spLocks noChangeShapeType="1"/>
            </p:cNvSpPr>
            <p:nvPr/>
          </p:nvSpPr>
          <p:spPr bwMode="auto">
            <a:xfrm>
              <a:off x="1485900" y="7159625"/>
              <a:ext cx="25400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0" name="Line 68">
              <a:extLst>
                <a:ext uri="{FF2B5EF4-FFF2-40B4-BE49-F238E27FC236}">
                  <a16:creationId xmlns:a16="http://schemas.microsoft.com/office/drawing/2014/main" id="{43C72190-CCC3-4C4A-83F9-A4C72AF20E2B}"/>
                </a:ext>
              </a:extLst>
            </p:cNvPr>
            <p:cNvSpPr>
              <a:spLocks noChangeShapeType="1"/>
            </p:cNvSpPr>
            <p:nvPr/>
          </p:nvSpPr>
          <p:spPr bwMode="auto">
            <a:xfrm flipH="1">
              <a:off x="1452563" y="7010400"/>
              <a:ext cx="0" cy="11271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571" name="Group 570">
            <a:extLst>
              <a:ext uri="{FF2B5EF4-FFF2-40B4-BE49-F238E27FC236}">
                <a16:creationId xmlns:a16="http://schemas.microsoft.com/office/drawing/2014/main" id="{858F8999-549B-445F-B250-5522F3BD6144}"/>
              </a:ext>
            </a:extLst>
          </p:cNvPr>
          <p:cNvGrpSpPr/>
          <p:nvPr userDrawn="1"/>
        </p:nvGrpSpPr>
        <p:grpSpPr>
          <a:xfrm>
            <a:off x="5912071" y="4001797"/>
            <a:ext cx="331788" cy="260351"/>
            <a:chOff x="3251200" y="6908800"/>
            <a:chExt cx="331788" cy="260351"/>
          </a:xfrm>
        </p:grpSpPr>
        <p:sp>
          <p:nvSpPr>
            <p:cNvPr id="572" name="Freeform 69">
              <a:extLst>
                <a:ext uri="{FF2B5EF4-FFF2-40B4-BE49-F238E27FC236}">
                  <a16:creationId xmlns:a16="http://schemas.microsoft.com/office/drawing/2014/main" id="{E76735F7-841A-4B12-94B7-06AD0CC04C44}"/>
                </a:ext>
              </a:extLst>
            </p:cNvPr>
            <p:cNvSpPr/>
            <p:nvPr/>
          </p:nvSpPr>
          <p:spPr bwMode="auto">
            <a:xfrm>
              <a:off x="3416300" y="6973888"/>
              <a:ext cx="166688" cy="65088"/>
            </a:xfrm>
            <a:custGeom>
              <a:avLst/>
              <a:gdLst>
                <a:gd name="T0" fmla="*/ 72 w 105"/>
                <a:gd name="T1" fmla="*/ 0 h 41"/>
                <a:gd name="T2" fmla="*/ 0 w 105"/>
                <a:gd name="T3" fmla="*/ 28 h 41"/>
                <a:gd name="T4" fmla="*/ 34 w 105"/>
                <a:gd name="T5" fmla="*/ 41 h 41"/>
                <a:gd name="T6" fmla="*/ 105 w 105"/>
                <a:gd name="T7" fmla="*/ 13 h 41"/>
                <a:gd name="T8" fmla="*/ 72 w 105"/>
                <a:gd name="T9" fmla="*/ 0 h 41"/>
              </a:gdLst>
              <a:ahLst/>
              <a:cxnLst>
                <a:cxn ang="0">
                  <a:pos x="T0" y="T1"/>
                </a:cxn>
                <a:cxn ang="0">
                  <a:pos x="T2" y="T3"/>
                </a:cxn>
                <a:cxn ang="0">
                  <a:pos x="T4" y="T5"/>
                </a:cxn>
                <a:cxn ang="0">
                  <a:pos x="T6" y="T7"/>
                </a:cxn>
                <a:cxn ang="0">
                  <a:pos x="T8" y="T9"/>
                </a:cxn>
              </a:cxnLst>
              <a:rect l="0" t="0" r="r" b="b"/>
              <a:pathLst>
                <a:path w="105" h="41">
                  <a:moveTo>
                    <a:pt x="72" y="0"/>
                  </a:moveTo>
                  <a:lnTo>
                    <a:pt x="0" y="28"/>
                  </a:lnTo>
                  <a:lnTo>
                    <a:pt x="34" y="41"/>
                  </a:lnTo>
                  <a:lnTo>
                    <a:pt x="105" y="13"/>
                  </a:lnTo>
                  <a:lnTo>
                    <a:pt x="72"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3" name="Freeform 70">
              <a:extLst>
                <a:ext uri="{FF2B5EF4-FFF2-40B4-BE49-F238E27FC236}">
                  <a16:creationId xmlns:a16="http://schemas.microsoft.com/office/drawing/2014/main" id="{5C93F9E8-0113-4996-813B-22F7BE6A399F}"/>
                </a:ext>
              </a:extLst>
            </p:cNvPr>
            <p:cNvSpPr/>
            <p:nvPr/>
          </p:nvSpPr>
          <p:spPr bwMode="auto">
            <a:xfrm>
              <a:off x="3251200" y="6973888"/>
              <a:ext cx="165100" cy="65088"/>
            </a:xfrm>
            <a:custGeom>
              <a:avLst/>
              <a:gdLst>
                <a:gd name="T0" fmla="*/ 33 w 104"/>
                <a:gd name="T1" fmla="*/ 0 h 41"/>
                <a:gd name="T2" fmla="*/ 104 w 104"/>
                <a:gd name="T3" fmla="*/ 28 h 41"/>
                <a:gd name="T4" fmla="*/ 71 w 104"/>
                <a:gd name="T5" fmla="*/ 41 h 41"/>
                <a:gd name="T6" fmla="*/ 0 w 104"/>
                <a:gd name="T7" fmla="*/ 13 h 41"/>
                <a:gd name="T8" fmla="*/ 33 w 104"/>
                <a:gd name="T9" fmla="*/ 0 h 41"/>
              </a:gdLst>
              <a:ahLst/>
              <a:cxnLst>
                <a:cxn ang="0">
                  <a:pos x="T0" y="T1"/>
                </a:cxn>
                <a:cxn ang="0">
                  <a:pos x="T2" y="T3"/>
                </a:cxn>
                <a:cxn ang="0">
                  <a:pos x="T4" y="T5"/>
                </a:cxn>
                <a:cxn ang="0">
                  <a:pos x="T6" y="T7"/>
                </a:cxn>
                <a:cxn ang="0">
                  <a:pos x="T8" y="T9"/>
                </a:cxn>
              </a:cxnLst>
              <a:rect l="0" t="0" r="r" b="b"/>
              <a:pathLst>
                <a:path w="104" h="41">
                  <a:moveTo>
                    <a:pt x="33" y="0"/>
                  </a:moveTo>
                  <a:lnTo>
                    <a:pt x="104" y="28"/>
                  </a:lnTo>
                  <a:lnTo>
                    <a:pt x="71" y="41"/>
                  </a:lnTo>
                  <a:lnTo>
                    <a:pt x="0" y="13"/>
                  </a:lnTo>
                  <a:lnTo>
                    <a:pt x="33"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4" name="Freeform 71">
              <a:extLst>
                <a:ext uri="{FF2B5EF4-FFF2-40B4-BE49-F238E27FC236}">
                  <a16:creationId xmlns:a16="http://schemas.microsoft.com/office/drawing/2014/main" id="{D767AB1E-B29D-40E7-B1F2-6F71F6996A5F}"/>
                </a:ext>
              </a:extLst>
            </p:cNvPr>
            <p:cNvSpPr/>
            <p:nvPr/>
          </p:nvSpPr>
          <p:spPr bwMode="auto">
            <a:xfrm>
              <a:off x="3416300" y="6908800"/>
              <a:ext cx="166688" cy="65088"/>
            </a:xfrm>
            <a:custGeom>
              <a:avLst/>
              <a:gdLst>
                <a:gd name="T0" fmla="*/ 34 w 105"/>
                <a:gd name="T1" fmla="*/ 0 h 41"/>
                <a:gd name="T2" fmla="*/ 105 w 105"/>
                <a:gd name="T3" fmla="*/ 28 h 41"/>
                <a:gd name="T4" fmla="*/ 71 w 105"/>
                <a:gd name="T5" fmla="*/ 41 h 41"/>
                <a:gd name="T6" fmla="*/ 0 w 105"/>
                <a:gd name="T7" fmla="*/ 13 h 41"/>
                <a:gd name="T8" fmla="*/ 34 w 105"/>
                <a:gd name="T9" fmla="*/ 0 h 41"/>
              </a:gdLst>
              <a:ahLst/>
              <a:cxnLst>
                <a:cxn ang="0">
                  <a:pos x="T0" y="T1"/>
                </a:cxn>
                <a:cxn ang="0">
                  <a:pos x="T2" y="T3"/>
                </a:cxn>
                <a:cxn ang="0">
                  <a:pos x="T4" y="T5"/>
                </a:cxn>
                <a:cxn ang="0">
                  <a:pos x="T6" y="T7"/>
                </a:cxn>
                <a:cxn ang="0">
                  <a:pos x="T8" y="T9"/>
                </a:cxn>
              </a:cxnLst>
              <a:rect l="0" t="0" r="r" b="b"/>
              <a:pathLst>
                <a:path w="105" h="41">
                  <a:moveTo>
                    <a:pt x="34" y="0"/>
                  </a:moveTo>
                  <a:lnTo>
                    <a:pt x="105" y="28"/>
                  </a:lnTo>
                  <a:lnTo>
                    <a:pt x="71" y="41"/>
                  </a:lnTo>
                  <a:lnTo>
                    <a:pt x="0" y="13"/>
                  </a:lnTo>
                  <a:lnTo>
                    <a:pt x="34"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5" name="Freeform 72">
              <a:extLst>
                <a:ext uri="{FF2B5EF4-FFF2-40B4-BE49-F238E27FC236}">
                  <a16:creationId xmlns:a16="http://schemas.microsoft.com/office/drawing/2014/main" id="{7FD621C7-12EF-4B15-B07E-DA1AA2F197D7}"/>
                </a:ext>
              </a:extLst>
            </p:cNvPr>
            <p:cNvSpPr/>
            <p:nvPr/>
          </p:nvSpPr>
          <p:spPr bwMode="auto">
            <a:xfrm>
              <a:off x="3251200" y="6908800"/>
              <a:ext cx="165100" cy="65088"/>
            </a:xfrm>
            <a:custGeom>
              <a:avLst/>
              <a:gdLst>
                <a:gd name="T0" fmla="*/ 71 w 104"/>
                <a:gd name="T1" fmla="*/ 0 h 41"/>
                <a:gd name="T2" fmla="*/ 0 w 104"/>
                <a:gd name="T3" fmla="*/ 28 h 41"/>
                <a:gd name="T4" fmla="*/ 33 w 104"/>
                <a:gd name="T5" fmla="*/ 41 h 41"/>
                <a:gd name="T6" fmla="*/ 104 w 104"/>
                <a:gd name="T7" fmla="*/ 13 h 41"/>
                <a:gd name="T8" fmla="*/ 71 w 104"/>
                <a:gd name="T9" fmla="*/ 0 h 41"/>
              </a:gdLst>
              <a:ahLst/>
              <a:cxnLst>
                <a:cxn ang="0">
                  <a:pos x="T0" y="T1"/>
                </a:cxn>
                <a:cxn ang="0">
                  <a:pos x="T2" y="T3"/>
                </a:cxn>
                <a:cxn ang="0">
                  <a:pos x="T4" y="T5"/>
                </a:cxn>
                <a:cxn ang="0">
                  <a:pos x="T6" y="T7"/>
                </a:cxn>
                <a:cxn ang="0">
                  <a:pos x="T8" y="T9"/>
                </a:cxn>
              </a:cxnLst>
              <a:rect l="0" t="0" r="r" b="b"/>
              <a:pathLst>
                <a:path w="104" h="41">
                  <a:moveTo>
                    <a:pt x="71" y="0"/>
                  </a:moveTo>
                  <a:lnTo>
                    <a:pt x="0" y="28"/>
                  </a:lnTo>
                  <a:lnTo>
                    <a:pt x="33" y="41"/>
                  </a:lnTo>
                  <a:lnTo>
                    <a:pt x="104" y="13"/>
                  </a:lnTo>
                  <a:lnTo>
                    <a:pt x="71"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6" name="Freeform 73">
              <a:extLst>
                <a:ext uri="{FF2B5EF4-FFF2-40B4-BE49-F238E27FC236}">
                  <a16:creationId xmlns:a16="http://schemas.microsoft.com/office/drawing/2014/main" id="{00725077-E5E2-4F87-A3E8-0D959BACCE02}"/>
                </a:ext>
              </a:extLst>
            </p:cNvPr>
            <p:cNvSpPr/>
            <p:nvPr/>
          </p:nvSpPr>
          <p:spPr bwMode="auto">
            <a:xfrm>
              <a:off x="3303588" y="6929438"/>
              <a:ext cx="227013" cy="88900"/>
            </a:xfrm>
            <a:custGeom>
              <a:avLst/>
              <a:gdLst>
                <a:gd name="T0" fmla="*/ 71 w 143"/>
                <a:gd name="T1" fmla="*/ 0 h 56"/>
                <a:gd name="T2" fmla="*/ 0 w 143"/>
                <a:gd name="T3" fmla="*/ 28 h 56"/>
                <a:gd name="T4" fmla="*/ 71 w 143"/>
                <a:gd name="T5" fmla="*/ 56 h 56"/>
                <a:gd name="T6" fmla="*/ 143 w 143"/>
                <a:gd name="T7" fmla="*/ 28 h 56"/>
                <a:gd name="T8" fmla="*/ 71 w 143"/>
                <a:gd name="T9" fmla="*/ 0 h 56"/>
              </a:gdLst>
              <a:ahLst/>
              <a:cxnLst>
                <a:cxn ang="0">
                  <a:pos x="T0" y="T1"/>
                </a:cxn>
                <a:cxn ang="0">
                  <a:pos x="T2" y="T3"/>
                </a:cxn>
                <a:cxn ang="0">
                  <a:pos x="T4" y="T5"/>
                </a:cxn>
                <a:cxn ang="0">
                  <a:pos x="T6" y="T7"/>
                </a:cxn>
                <a:cxn ang="0">
                  <a:pos x="T8" y="T9"/>
                </a:cxn>
              </a:cxnLst>
              <a:rect l="0" t="0" r="r" b="b"/>
              <a:pathLst>
                <a:path w="143" h="56">
                  <a:moveTo>
                    <a:pt x="71" y="0"/>
                  </a:moveTo>
                  <a:lnTo>
                    <a:pt x="0" y="28"/>
                  </a:lnTo>
                  <a:lnTo>
                    <a:pt x="71" y="56"/>
                  </a:lnTo>
                  <a:lnTo>
                    <a:pt x="143" y="28"/>
                  </a:lnTo>
                  <a:lnTo>
                    <a:pt x="71"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7" name="Freeform 74">
              <a:extLst>
                <a:ext uri="{FF2B5EF4-FFF2-40B4-BE49-F238E27FC236}">
                  <a16:creationId xmlns:a16="http://schemas.microsoft.com/office/drawing/2014/main" id="{D588379A-307D-417D-9DDA-75C335F04DB2}"/>
                </a:ext>
              </a:extLst>
            </p:cNvPr>
            <p:cNvSpPr/>
            <p:nvPr/>
          </p:nvSpPr>
          <p:spPr bwMode="auto">
            <a:xfrm>
              <a:off x="3303588" y="7018338"/>
              <a:ext cx="227013" cy="150813"/>
            </a:xfrm>
            <a:custGeom>
              <a:avLst/>
              <a:gdLst>
                <a:gd name="T0" fmla="*/ 0 w 224"/>
                <a:gd name="T1" fmla="*/ 0 h 148"/>
                <a:gd name="T2" fmla="*/ 0 w 224"/>
                <a:gd name="T3" fmla="*/ 104 h 148"/>
                <a:gd name="T4" fmla="*/ 112 w 224"/>
                <a:gd name="T5" fmla="*/ 148 h 148"/>
                <a:gd name="T6" fmla="*/ 224 w 224"/>
                <a:gd name="T7" fmla="*/ 104 h 148"/>
                <a:gd name="T8" fmla="*/ 224 w 224"/>
                <a:gd name="T9" fmla="*/ 0 h 148"/>
              </a:gdLst>
              <a:ahLst/>
              <a:cxnLst>
                <a:cxn ang="0">
                  <a:pos x="T0" y="T1"/>
                </a:cxn>
                <a:cxn ang="0">
                  <a:pos x="T2" y="T3"/>
                </a:cxn>
                <a:cxn ang="0">
                  <a:pos x="T4" y="T5"/>
                </a:cxn>
                <a:cxn ang="0">
                  <a:pos x="T6" y="T7"/>
                </a:cxn>
                <a:cxn ang="0">
                  <a:pos x="T8" y="T9"/>
                </a:cxn>
              </a:cxnLst>
              <a:rect l="0" t="0" r="r" b="b"/>
              <a:pathLst>
                <a:path w="224" h="148">
                  <a:moveTo>
                    <a:pt x="0" y="0"/>
                  </a:moveTo>
                  <a:cubicBezTo>
                    <a:pt x="0" y="104"/>
                    <a:pt x="0" y="104"/>
                    <a:pt x="0" y="104"/>
                  </a:cubicBezTo>
                  <a:cubicBezTo>
                    <a:pt x="112" y="148"/>
                    <a:pt x="112" y="148"/>
                    <a:pt x="112" y="148"/>
                  </a:cubicBezTo>
                  <a:cubicBezTo>
                    <a:pt x="224" y="104"/>
                    <a:pt x="224" y="104"/>
                    <a:pt x="224" y="104"/>
                  </a:cubicBezTo>
                  <a:cubicBezTo>
                    <a:pt x="224" y="100"/>
                    <a:pt x="224" y="0"/>
                    <a:pt x="224"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8" name="Line 75">
              <a:extLst>
                <a:ext uri="{FF2B5EF4-FFF2-40B4-BE49-F238E27FC236}">
                  <a16:creationId xmlns:a16="http://schemas.microsoft.com/office/drawing/2014/main" id="{D597B5B0-297F-4E15-99C9-0244DD4133F9}"/>
                </a:ext>
              </a:extLst>
            </p:cNvPr>
            <p:cNvSpPr>
              <a:spLocks noChangeShapeType="1"/>
            </p:cNvSpPr>
            <p:nvPr/>
          </p:nvSpPr>
          <p:spPr bwMode="auto">
            <a:xfrm flipH="1">
              <a:off x="3416300" y="7127875"/>
              <a:ext cx="0" cy="3651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9" name="Line 76">
              <a:extLst>
                <a:ext uri="{FF2B5EF4-FFF2-40B4-BE49-F238E27FC236}">
                  <a16:creationId xmlns:a16="http://schemas.microsoft.com/office/drawing/2014/main" id="{A775A6B0-2697-447B-96A6-680D0F8960A3}"/>
                </a:ext>
              </a:extLst>
            </p:cNvPr>
            <p:cNvSpPr>
              <a:spLocks noChangeShapeType="1"/>
            </p:cNvSpPr>
            <p:nvPr/>
          </p:nvSpPr>
          <p:spPr bwMode="auto">
            <a:xfrm flipH="1">
              <a:off x="3416300" y="7018338"/>
              <a:ext cx="0" cy="3651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0" name="Oval 77">
              <a:extLst>
                <a:ext uri="{FF2B5EF4-FFF2-40B4-BE49-F238E27FC236}">
                  <a16:creationId xmlns:a16="http://schemas.microsoft.com/office/drawing/2014/main" id="{D6E33B09-D067-41AA-960B-48F113272EE4}"/>
                </a:ext>
              </a:extLst>
            </p:cNvPr>
            <p:cNvSpPr>
              <a:spLocks noChangeArrowheads="1"/>
            </p:cNvSpPr>
            <p:nvPr/>
          </p:nvSpPr>
          <p:spPr bwMode="auto">
            <a:xfrm>
              <a:off x="3405188" y="7078663"/>
              <a:ext cx="23813"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81" name="Group 580">
            <a:extLst>
              <a:ext uri="{FF2B5EF4-FFF2-40B4-BE49-F238E27FC236}">
                <a16:creationId xmlns:a16="http://schemas.microsoft.com/office/drawing/2014/main" id="{5D05CC41-1E15-430C-A357-8A448DBD082E}"/>
              </a:ext>
            </a:extLst>
          </p:cNvPr>
          <p:cNvGrpSpPr/>
          <p:nvPr userDrawn="1"/>
        </p:nvGrpSpPr>
        <p:grpSpPr>
          <a:xfrm>
            <a:off x="7736135" y="3996241"/>
            <a:ext cx="258763" cy="271463"/>
            <a:chOff x="3886200" y="6892925"/>
            <a:chExt cx="258763" cy="271463"/>
          </a:xfrm>
        </p:grpSpPr>
        <p:sp>
          <p:nvSpPr>
            <p:cNvPr id="582" name="Rectangle 78">
              <a:extLst>
                <a:ext uri="{FF2B5EF4-FFF2-40B4-BE49-F238E27FC236}">
                  <a16:creationId xmlns:a16="http://schemas.microsoft.com/office/drawing/2014/main" id="{6A78606E-06D2-40B6-9FAC-78307055E3C0}"/>
                </a:ext>
              </a:extLst>
            </p:cNvPr>
            <p:cNvSpPr>
              <a:spLocks noChangeArrowheads="1"/>
            </p:cNvSpPr>
            <p:nvPr/>
          </p:nvSpPr>
          <p:spPr bwMode="auto">
            <a:xfrm>
              <a:off x="3913188" y="6892925"/>
              <a:ext cx="90488" cy="33338"/>
            </a:xfrm>
            <a:prstGeom prst="rect">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3" name="Freeform 79">
              <a:extLst>
                <a:ext uri="{FF2B5EF4-FFF2-40B4-BE49-F238E27FC236}">
                  <a16:creationId xmlns:a16="http://schemas.microsoft.com/office/drawing/2014/main" id="{475EC201-4B07-4142-9915-C272AF1480B1}"/>
                </a:ext>
              </a:extLst>
            </p:cNvPr>
            <p:cNvSpPr/>
            <p:nvPr/>
          </p:nvSpPr>
          <p:spPr bwMode="auto">
            <a:xfrm>
              <a:off x="3886200" y="6926263"/>
              <a:ext cx="146050" cy="238125"/>
            </a:xfrm>
            <a:custGeom>
              <a:avLst/>
              <a:gdLst>
                <a:gd name="T0" fmla="*/ 144 w 144"/>
                <a:gd name="T1" fmla="*/ 68 h 236"/>
                <a:gd name="T2" fmla="*/ 108 w 144"/>
                <a:gd name="T3" fmla="*/ 33 h 236"/>
                <a:gd name="T4" fmla="*/ 108 w 144"/>
                <a:gd name="T5" fmla="*/ 33 h 236"/>
                <a:gd name="T6" fmla="*/ 96 w 144"/>
                <a:gd name="T7" fmla="*/ 20 h 236"/>
                <a:gd name="T8" fmla="*/ 96 w 144"/>
                <a:gd name="T9" fmla="*/ 0 h 236"/>
                <a:gd name="T10" fmla="*/ 47 w 144"/>
                <a:gd name="T11" fmla="*/ 0 h 236"/>
                <a:gd name="T12" fmla="*/ 47 w 144"/>
                <a:gd name="T13" fmla="*/ 20 h 236"/>
                <a:gd name="T14" fmla="*/ 35 w 144"/>
                <a:gd name="T15" fmla="*/ 33 h 236"/>
                <a:gd name="T16" fmla="*/ 35 w 144"/>
                <a:gd name="T17" fmla="*/ 33 h 236"/>
                <a:gd name="T18" fmla="*/ 0 w 144"/>
                <a:gd name="T19" fmla="*/ 68 h 236"/>
                <a:gd name="T20" fmla="*/ 0 w 144"/>
                <a:gd name="T21" fmla="*/ 209 h 236"/>
                <a:gd name="T22" fmla="*/ 27 w 144"/>
                <a:gd name="T23" fmla="*/ 236 h 236"/>
                <a:gd name="T24" fmla="*/ 131 w 144"/>
                <a:gd name="T25"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 h="236">
                  <a:moveTo>
                    <a:pt x="144" y="68"/>
                  </a:moveTo>
                  <a:cubicBezTo>
                    <a:pt x="144" y="49"/>
                    <a:pt x="128" y="33"/>
                    <a:pt x="108" y="33"/>
                  </a:cubicBezTo>
                  <a:cubicBezTo>
                    <a:pt x="108" y="33"/>
                    <a:pt x="108" y="33"/>
                    <a:pt x="108" y="33"/>
                  </a:cubicBezTo>
                  <a:cubicBezTo>
                    <a:pt x="102" y="33"/>
                    <a:pt x="96" y="27"/>
                    <a:pt x="96" y="20"/>
                  </a:cubicBezTo>
                  <a:cubicBezTo>
                    <a:pt x="96" y="0"/>
                    <a:pt x="96" y="0"/>
                    <a:pt x="96" y="0"/>
                  </a:cubicBezTo>
                  <a:cubicBezTo>
                    <a:pt x="47" y="0"/>
                    <a:pt x="47" y="0"/>
                    <a:pt x="47" y="0"/>
                  </a:cubicBezTo>
                  <a:cubicBezTo>
                    <a:pt x="47" y="20"/>
                    <a:pt x="47" y="20"/>
                    <a:pt x="47" y="20"/>
                  </a:cubicBezTo>
                  <a:cubicBezTo>
                    <a:pt x="47" y="27"/>
                    <a:pt x="42" y="33"/>
                    <a:pt x="35" y="33"/>
                  </a:cubicBezTo>
                  <a:cubicBezTo>
                    <a:pt x="35" y="33"/>
                    <a:pt x="35" y="33"/>
                    <a:pt x="35" y="33"/>
                  </a:cubicBezTo>
                  <a:cubicBezTo>
                    <a:pt x="15" y="33"/>
                    <a:pt x="0" y="49"/>
                    <a:pt x="0" y="68"/>
                  </a:cubicBezTo>
                  <a:cubicBezTo>
                    <a:pt x="0" y="209"/>
                    <a:pt x="0" y="209"/>
                    <a:pt x="0" y="209"/>
                  </a:cubicBezTo>
                  <a:cubicBezTo>
                    <a:pt x="0" y="224"/>
                    <a:pt x="12" y="236"/>
                    <a:pt x="27" y="236"/>
                  </a:cubicBezTo>
                  <a:cubicBezTo>
                    <a:pt x="131" y="236"/>
                    <a:pt x="131" y="236"/>
                    <a:pt x="131" y="236"/>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4" name="Line 80">
              <a:extLst>
                <a:ext uri="{FF2B5EF4-FFF2-40B4-BE49-F238E27FC236}">
                  <a16:creationId xmlns:a16="http://schemas.microsoft.com/office/drawing/2014/main" id="{6862D102-494D-4E24-932C-E3EF626D3BD6}"/>
                </a:ext>
              </a:extLst>
            </p:cNvPr>
            <p:cNvSpPr>
              <a:spLocks noChangeShapeType="1"/>
            </p:cNvSpPr>
            <p:nvPr/>
          </p:nvSpPr>
          <p:spPr bwMode="auto">
            <a:xfrm flipH="1" flipV="1">
              <a:off x="4032250" y="7059613"/>
              <a:ext cx="0" cy="396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5" name="Line 81">
              <a:extLst>
                <a:ext uri="{FF2B5EF4-FFF2-40B4-BE49-F238E27FC236}">
                  <a16:creationId xmlns:a16="http://schemas.microsoft.com/office/drawing/2014/main" id="{F9AD47DC-0167-4CF4-9714-E97D0DECAB3A}"/>
                </a:ext>
              </a:extLst>
            </p:cNvPr>
            <p:cNvSpPr>
              <a:spLocks noChangeShapeType="1"/>
            </p:cNvSpPr>
            <p:nvPr/>
          </p:nvSpPr>
          <p:spPr bwMode="auto">
            <a:xfrm>
              <a:off x="3886200" y="7026275"/>
              <a:ext cx="112713"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6" name="Line 82">
              <a:extLst>
                <a:ext uri="{FF2B5EF4-FFF2-40B4-BE49-F238E27FC236}">
                  <a16:creationId xmlns:a16="http://schemas.microsoft.com/office/drawing/2014/main" id="{1DF5FCC5-5391-4EE9-A7B5-6D3E85905CD9}"/>
                </a:ext>
              </a:extLst>
            </p:cNvPr>
            <p:cNvSpPr>
              <a:spLocks noChangeShapeType="1"/>
            </p:cNvSpPr>
            <p:nvPr/>
          </p:nvSpPr>
          <p:spPr bwMode="auto">
            <a:xfrm flipH="1">
              <a:off x="4068763" y="7105650"/>
              <a:ext cx="0" cy="5873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7" name="Freeform 83">
              <a:extLst>
                <a:ext uri="{FF2B5EF4-FFF2-40B4-BE49-F238E27FC236}">
                  <a16:creationId xmlns:a16="http://schemas.microsoft.com/office/drawing/2014/main" id="{25B94DDD-2F80-4652-ABF0-09A5B99BF476}"/>
                </a:ext>
              </a:extLst>
            </p:cNvPr>
            <p:cNvSpPr/>
            <p:nvPr/>
          </p:nvSpPr>
          <p:spPr bwMode="auto">
            <a:xfrm>
              <a:off x="3983038" y="7099300"/>
              <a:ext cx="161925" cy="65088"/>
            </a:xfrm>
            <a:custGeom>
              <a:avLst/>
              <a:gdLst>
                <a:gd name="T0" fmla="*/ 128 w 160"/>
                <a:gd name="T1" fmla="*/ 0 h 64"/>
                <a:gd name="T2" fmla="*/ 32 w 160"/>
                <a:gd name="T3" fmla="*/ 0 h 64"/>
                <a:gd name="T4" fmla="*/ 0 w 160"/>
                <a:gd name="T5" fmla="*/ 32 h 64"/>
                <a:gd name="T6" fmla="*/ 0 w 160"/>
                <a:gd name="T7" fmla="*/ 32 h 64"/>
                <a:gd name="T8" fmla="*/ 32 w 160"/>
                <a:gd name="T9" fmla="*/ 64 h 64"/>
                <a:gd name="T10" fmla="*/ 128 w 160"/>
                <a:gd name="T11" fmla="*/ 64 h 64"/>
                <a:gd name="T12" fmla="*/ 160 w 160"/>
                <a:gd name="T13" fmla="*/ 32 h 64"/>
                <a:gd name="T14" fmla="*/ 160 w 160"/>
                <a:gd name="T15" fmla="*/ 32 h 64"/>
                <a:gd name="T16" fmla="*/ 128 w 160"/>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64">
                  <a:moveTo>
                    <a:pt x="128" y="0"/>
                  </a:moveTo>
                  <a:cubicBezTo>
                    <a:pt x="32" y="0"/>
                    <a:pt x="32" y="0"/>
                    <a:pt x="32" y="0"/>
                  </a:cubicBezTo>
                  <a:cubicBezTo>
                    <a:pt x="14" y="0"/>
                    <a:pt x="0" y="15"/>
                    <a:pt x="0" y="32"/>
                  </a:cubicBezTo>
                  <a:cubicBezTo>
                    <a:pt x="0" y="32"/>
                    <a:pt x="0" y="32"/>
                    <a:pt x="0" y="32"/>
                  </a:cubicBezTo>
                  <a:cubicBezTo>
                    <a:pt x="0" y="50"/>
                    <a:pt x="14" y="64"/>
                    <a:pt x="32" y="64"/>
                  </a:cubicBezTo>
                  <a:cubicBezTo>
                    <a:pt x="128" y="64"/>
                    <a:pt x="128" y="64"/>
                    <a:pt x="128" y="64"/>
                  </a:cubicBezTo>
                  <a:cubicBezTo>
                    <a:pt x="145" y="64"/>
                    <a:pt x="160" y="50"/>
                    <a:pt x="160" y="32"/>
                  </a:cubicBezTo>
                  <a:cubicBezTo>
                    <a:pt x="160" y="32"/>
                    <a:pt x="160" y="32"/>
                    <a:pt x="160" y="32"/>
                  </a:cubicBezTo>
                  <a:cubicBezTo>
                    <a:pt x="160" y="15"/>
                    <a:pt x="145" y="0"/>
                    <a:pt x="128" y="0"/>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8" name="Oval 84">
              <a:extLst>
                <a:ext uri="{FF2B5EF4-FFF2-40B4-BE49-F238E27FC236}">
                  <a16:creationId xmlns:a16="http://schemas.microsoft.com/office/drawing/2014/main" id="{FFE18AD4-45E2-4AD9-99B9-ED4F78C597EC}"/>
                </a:ext>
              </a:extLst>
            </p:cNvPr>
            <p:cNvSpPr>
              <a:spLocks noChangeArrowheads="1"/>
            </p:cNvSpPr>
            <p:nvPr/>
          </p:nvSpPr>
          <p:spPr bwMode="auto">
            <a:xfrm>
              <a:off x="4019550" y="7015163"/>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89" name="Group 588">
            <a:extLst>
              <a:ext uri="{FF2B5EF4-FFF2-40B4-BE49-F238E27FC236}">
                <a16:creationId xmlns:a16="http://schemas.microsoft.com/office/drawing/2014/main" id="{B10E6E26-AFFE-4A60-9859-4C6262FD4C49}"/>
              </a:ext>
            </a:extLst>
          </p:cNvPr>
          <p:cNvGrpSpPr/>
          <p:nvPr userDrawn="1"/>
        </p:nvGrpSpPr>
        <p:grpSpPr>
          <a:xfrm>
            <a:off x="9543382" y="3988304"/>
            <a:ext cx="276225" cy="287337"/>
            <a:chOff x="4481513" y="6897688"/>
            <a:chExt cx="276225" cy="287337"/>
          </a:xfrm>
        </p:grpSpPr>
        <p:sp>
          <p:nvSpPr>
            <p:cNvPr id="590" name="Freeform 85">
              <a:extLst>
                <a:ext uri="{FF2B5EF4-FFF2-40B4-BE49-F238E27FC236}">
                  <a16:creationId xmlns:a16="http://schemas.microsoft.com/office/drawing/2014/main" id="{E4508822-57F4-49C4-BB98-5B8DA92456A9}"/>
                </a:ext>
              </a:extLst>
            </p:cNvPr>
            <p:cNvSpPr/>
            <p:nvPr/>
          </p:nvSpPr>
          <p:spPr bwMode="auto">
            <a:xfrm>
              <a:off x="4481513" y="6897688"/>
              <a:ext cx="276225" cy="274638"/>
            </a:xfrm>
            <a:custGeom>
              <a:avLst/>
              <a:gdLst>
                <a:gd name="T0" fmla="*/ 196 w 273"/>
                <a:gd name="T1" fmla="*/ 259 h 272"/>
                <a:gd name="T2" fmla="*/ 272 w 273"/>
                <a:gd name="T3" fmla="*/ 132 h 272"/>
                <a:gd name="T4" fmla="*/ 134 w 273"/>
                <a:gd name="T5" fmla="*/ 0 h 272"/>
                <a:gd name="T6" fmla="*/ 0 w 273"/>
                <a:gd name="T7" fmla="*/ 136 h 272"/>
                <a:gd name="T8" fmla="*/ 79 w 273"/>
                <a:gd name="T9" fmla="*/ 260 h 272"/>
                <a:gd name="T10" fmla="*/ 136 w 273"/>
                <a:gd name="T11" fmla="*/ 224 h 272"/>
                <a:gd name="T12" fmla="*/ 136 w 273"/>
                <a:gd name="T13" fmla="*/ 200 h 272"/>
              </a:gdLst>
              <a:ahLst/>
              <a:cxnLst>
                <a:cxn ang="0">
                  <a:pos x="T0" y="T1"/>
                </a:cxn>
                <a:cxn ang="0">
                  <a:pos x="T2" y="T3"/>
                </a:cxn>
                <a:cxn ang="0">
                  <a:pos x="T4" y="T5"/>
                </a:cxn>
                <a:cxn ang="0">
                  <a:pos x="T6" y="T7"/>
                </a:cxn>
                <a:cxn ang="0">
                  <a:pos x="T8" y="T9"/>
                </a:cxn>
                <a:cxn ang="0">
                  <a:pos x="T10" y="T11"/>
                </a:cxn>
                <a:cxn ang="0">
                  <a:pos x="T12" y="T13"/>
                </a:cxn>
              </a:cxnLst>
              <a:rect l="0" t="0" r="r" b="b"/>
              <a:pathLst>
                <a:path w="273" h="272">
                  <a:moveTo>
                    <a:pt x="196" y="259"/>
                  </a:moveTo>
                  <a:cubicBezTo>
                    <a:pt x="242" y="236"/>
                    <a:pt x="273" y="187"/>
                    <a:pt x="272" y="132"/>
                  </a:cubicBezTo>
                  <a:cubicBezTo>
                    <a:pt x="269" y="58"/>
                    <a:pt x="207" y="0"/>
                    <a:pt x="134" y="0"/>
                  </a:cubicBezTo>
                  <a:cubicBezTo>
                    <a:pt x="60" y="1"/>
                    <a:pt x="0" y="62"/>
                    <a:pt x="0" y="136"/>
                  </a:cubicBezTo>
                  <a:cubicBezTo>
                    <a:pt x="0" y="191"/>
                    <a:pt x="32" y="239"/>
                    <a:pt x="79" y="260"/>
                  </a:cubicBezTo>
                  <a:cubicBezTo>
                    <a:pt x="106" y="272"/>
                    <a:pt x="136" y="253"/>
                    <a:pt x="136" y="224"/>
                  </a:cubicBezTo>
                  <a:cubicBezTo>
                    <a:pt x="136" y="200"/>
                    <a:pt x="136" y="200"/>
                    <a:pt x="136" y="20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91" name="Freeform 86">
              <a:extLst>
                <a:ext uri="{FF2B5EF4-FFF2-40B4-BE49-F238E27FC236}">
                  <a16:creationId xmlns:a16="http://schemas.microsoft.com/office/drawing/2014/main" id="{559546D8-12E7-48F9-BA81-AE9A75984FC9}"/>
                </a:ext>
              </a:extLst>
            </p:cNvPr>
            <p:cNvSpPr/>
            <p:nvPr/>
          </p:nvSpPr>
          <p:spPr bwMode="auto">
            <a:xfrm>
              <a:off x="4572000" y="6981825"/>
              <a:ext cx="93663" cy="114300"/>
            </a:xfrm>
            <a:custGeom>
              <a:avLst/>
              <a:gdLst>
                <a:gd name="T0" fmla="*/ 92 w 92"/>
                <a:gd name="T1" fmla="*/ 0 h 112"/>
                <a:gd name="T2" fmla="*/ 0 w 92"/>
                <a:gd name="T3" fmla="*/ 0 h 112"/>
                <a:gd name="T4" fmla="*/ 0 w 92"/>
                <a:gd name="T5" fmla="*/ 66 h 112"/>
                <a:gd name="T6" fmla="*/ 46 w 92"/>
                <a:gd name="T7" fmla="*/ 112 h 112"/>
                <a:gd name="T8" fmla="*/ 46 w 92"/>
                <a:gd name="T9" fmla="*/ 112 h 112"/>
                <a:gd name="T10" fmla="*/ 92 w 92"/>
                <a:gd name="T11" fmla="*/ 66 h 112"/>
                <a:gd name="T12" fmla="*/ 92 w 92"/>
                <a:gd name="T13" fmla="*/ 0 h 112"/>
              </a:gdLst>
              <a:ahLst/>
              <a:cxnLst>
                <a:cxn ang="0">
                  <a:pos x="T0" y="T1"/>
                </a:cxn>
                <a:cxn ang="0">
                  <a:pos x="T2" y="T3"/>
                </a:cxn>
                <a:cxn ang="0">
                  <a:pos x="T4" y="T5"/>
                </a:cxn>
                <a:cxn ang="0">
                  <a:pos x="T6" y="T7"/>
                </a:cxn>
                <a:cxn ang="0">
                  <a:pos x="T8" y="T9"/>
                </a:cxn>
                <a:cxn ang="0">
                  <a:pos x="T10" y="T11"/>
                </a:cxn>
                <a:cxn ang="0">
                  <a:pos x="T12" y="T13"/>
                </a:cxn>
              </a:cxnLst>
              <a:rect l="0" t="0" r="r" b="b"/>
              <a:pathLst>
                <a:path w="92" h="112">
                  <a:moveTo>
                    <a:pt x="92" y="0"/>
                  </a:moveTo>
                  <a:cubicBezTo>
                    <a:pt x="0" y="0"/>
                    <a:pt x="0" y="0"/>
                    <a:pt x="0" y="0"/>
                  </a:cubicBezTo>
                  <a:cubicBezTo>
                    <a:pt x="0" y="66"/>
                    <a:pt x="0" y="66"/>
                    <a:pt x="0" y="66"/>
                  </a:cubicBezTo>
                  <a:cubicBezTo>
                    <a:pt x="0" y="92"/>
                    <a:pt x="20" y="112"/>
                    <a:pt x="46" y="112"/>
                  </a:cubicBezTo>
                  <a:cubicBezTo>
                    <a:pt x="46" y="112"/>
                    <a:pt x="46" y="112"/>
                    <a:pt x="46" y="112"/>
                  </a:cubicBezTo>
                  <a:cubicBezTo>
                    <a:pt x="71" y="112"/>
                    <a:pt x="92" y="92"/>
                    <a:pt x="92" y="66"/>
                  </a:cubicBezTo>
                  <a:lnTo>
                    <a:pt x="92"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92" name="Line 87">
              <a:extLst>
                <a:ext uri="{FF2B5EF4-FFF2-40B4-BE49-F238E27FC236}">
                  <a16:creationId xmlns:a16="http://schemas.microsoft.com/office/drawing/2014/main" id="{9B234CFA-6C04-4173-B612-75498AE892D4}"/>
                </a:ext>
              </a:extLst>
            </p:cNvPr>
            <p:cNvSpPr>
              <a:spLocks noChangeShapeType="1"/>
            </p:cNvSpPr>
            <p:nvPr/>
          </p:nvSpPr>
          <p:spPr bwMode="auto">
            <a:xfrm>
              <a:off x="4549775" y="6981825"/>
              <a:ext cx="13335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93" name="Line 88">
              <a:extLst>
                <a:ext uri="{FF2B5EF4-FFF2-40B4-BE49-F238E27FC236}">
                  <a16:creationId xmlns:a16="http://schemas.microsoft.com/office/drawing/2014/main" id="{8CD59D64-64C3-4770-B948-D978A56050E9}"/>
                </a:ext>
              </a:extLst>
            </p:cNvPr>
            <p:cNvSpPr>
              <a:spLocks noChangeShapeType="1"/>
            </p:cNvSpPr>
            <p:nvPr/>
          </p:nvSpPr>
          <p:spPr bwMode="auto">
            <a:xfrm flipH="1">
              <a:off x="4594225" y="6950075"/>
              <a:ext cx="0" cy="28575"/>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94" name="Line 89">
              <a:extLst>
                <a:ext uri="{FF2B5EF4-FFF2-40B4-BE49-F238E27FC236}">
                  <a16:creationId xmlns:a16="http://schemas.microsoft.com/office/drawing/2014/main" id="{39A17ED2-90BB-4973-8BE8-51DDD5C3F790}"/>
                </a:ext>
              </a:extLst>
            </p:cNvPr>
            <p:cNvSpPr>
              <a:spLocks noChangeShapeType="1"/>
            </p:cNvSpPr>
            <p:nvPr/>
          </p:nvSpPr>
          <p:spPr bwMode="auto">
            <a:xfrm flipH="1">
              <a:off x="4638675" y="6950075"/>
              <a:ext cx="0" cy="28575"/>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95" name="Oval 90">
              <a:extLst>
                <a:ext uri="{FF2B5EF4-FFF2-40B4-BE49-F238E27FC236}">
                  <a16:creationId xmlns:a16="http://schemas.microsoft.com/office/drawing/2014/main" id="{79F8B590-E7FB-4699-BC89-6BA56A9B8BC1}"/>
                </a:ext>
              </a:extLst>
            </p:cNvPr>
            <p:cNvSpPr>
              <a:spLocks noChangeArrowheads="1"/>
            </p:cNvSpPr>
            <p:nvPr/>
          </p:nvSpPr>
          <p:spPr bwMode="auto">
            <a:xfrm>
              <a:off x="4638675" y="7159625"/>
              <a:ext cx="23813"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96" name="Freeform 91">
              <a:extLst>
                <a:ext uri="{FF2B5EF4-FFF2-40B4-BE49-F238E27FC236}">
                  <a16:creationId xmlns:a16="http://schemas.microsoft.com/office/drawing/2014/main" id="{AFBF3C9C-7F84-4F87-9E5B-0080B76E6048}"/>
                </a:ext>
              </a:extLst>
            </p:cNvPr>
            <p:cNvSpPr/>
            <p:nvPr/>
          </p:nvSpPr>
          <p:spPr bwMode="auto">
            <a:xfrm>
              <a:off x="4602163" y="7010400"/>
              <a:ext cx="31750" cy="49213"/>
            </a:xfrm>
            <a:custGeom>
              <a:avLst/>
              <a:gdLst>
                <a:gd name="T0" fmla="*/ 8 w 20"/>
                <a:gd name="T1" fmla="*/ 0 h 31"/>
                <a:gd name="T2" fmla="*/ 0 w 20"/>
                <a:gd name="T3" fmla="*/ 15 h 31"/>
                <a:gd name="T4" fmla="*/ 20 w 20"/>
                <a:gd name="T5" fmla="*/ 15 h 31"/>
                <a:gd name="T6" fmla="*/ 13 w 20"/>
                <a:gd name="T7" fmla="*/ 31 h 31"/>
              </a:gdLst>
              <a:ahLst/>
              <a:cxnLst>
                <a:cxn ang="0">
                  <a:pos x="T0" y="T1"/>
                </a:cxn>
                <a:cxn ang="0">
                  <a:pos x="T2" y="T3"/>
                </a:cxn>
                <a:cxn ang="0">
                  <a:pos x="T4" y="T5"/>
                </a:cxn>
                <a:cxn ang="0">
                  <a:pos x="T6" y="T7"/>
                </a:cxn>
              </a:cxnLst>
              <a:rect l="0" t="0" r="r" b="b"/>
              <a:pathLst>
                <a:path w="20" h="31">
                  <a:moveTo>
                    <a:pt x="8" y="0"/>
                  </a:moveTo>
                  <a:lnTo>
                    <a:pt x="0" y="15"/>
                  </a:lnTo>
                  <a:lnTo>
                    <a:pt x="20" y="15"/>
                  </a:lnTo>
                  <a:lnTo>
                    <a:pt x="13" y="31"/>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597" name="Group 596">
            <a:extLst>
              <a:ext uri="{FF2B5EF4-FFF2-40B4-BE49-F238E27FC236}">
                <a16:creationId xmlns:a16="http://schemas.microsoft.com/office/drawing/2014/main" id="{B3D92A11-D264-4A2C-AE12-4811D81E22FB}"/>
              </a:ext>
            </a:extLst>
          </p:cNvPr>
          <p:cNvGrpSpPr/>
          <p:nvPr userDrawn="1"/>
        </p:nvGrpSpPr>
        <p:grpSpPr>
          <a:xfrm>
            <a:off x="7709147" y="4959580"/>
            <a:ext cx="381000" cy="242888"/>
            <a:chOff x="2632075" y="7569200"/>
            <a:chExt cx="381000" cy="242888"/>
          </a:xfrm>
        </p:grpSpPr>
        <p:sp>
          <p:nvSpPr>
            <p:cNvPr id="598" name="Freeform 100">
              <a:extLst>
                <a:ext uri="{FF2B5EF4-FFF2-40B4-BE49-F238E27FC236}">
                  <a16:creationId xmlns:a16="http://schemas.microsoft.com/office/drawing/2014/main" id="{ADFADF33-06A8-41EE-95C1-6F980FE1A4BF}"/>
                </a:ext>
              </a:extLst>
            </p:cNvPr>
            <p:cNvSpPr/>
            <p:nvPr/>
          </p:nvSpPr>
          <p:spPr bwMode="auto">
            <a:xfrm>
              <a:off x="2676525" y="7629525"/>
              <a:ext cx="292100" cy="122238"/>
            </a:xfrm>
            <a:custGeom>
              <a:avLst/>
              <a:gdLst>
                <a:gd name="T0" fmla="*/ 0 w 184"/>
                <a:gd name="T1" fmla="*/ 77 h 77"/>
                <a:gd name="T2" fmla="*/ 51 w 184"/>
                <a:gd name="T3" fmla="*/ 77 h 77"/>
                <a:gd name="T4" fmla="*/ 128 w 184"/>
                <a:gd name="T5" fmla="*/ 0 h 77"/>
                <a:gd name="T6" fmla="*/ 184 w 184"/>
                <a:gd name="T7" fmla="*/ 0 h 77"/>
              </a:gdLst>
              <a:ahLst/>
              <a:cxnLst>
                <a:cxn ang="0">
                  <a:pos x="T0" y="T1"/>
                </a:cxn>
                <a:cxn ang="0">
                  <a:pos x="T2" y="T3"/>
                </a:cxn>
                <a:cxn ang="0">
                  <a:pos x="T4" y="T5"/>
                </a:cxn>
                <a:cxn ang="0">
                  <a:pos x="T6" y="T7"/>
                </a:cxn>
              </a:cxnLst>
              <a:rect l="0" t="0" r="r" b="b"/>
              <a:pathLst>
                <a:path w="184" h="77">
                  <a:moveTo>
                    <a:pt x="0" y="77"/>
                  </a:moveTo>
                  <a:lnTo>
                    <a:pt x="51" y="77"/>
                  </a:lnTo>
                  <a:lnTo>
                    <a:pt x="128" y="0"/>
                  </a:lnTo>
                  <a:lnTo>
                    <a:pt x="184"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99" name="Oval 101">
              <a:extLst>
                <a:ext uri="{FF2B5EF4-FFF2-40B4-BE49-F238E27FC236}">
                  <a16:creationId xmlns:a16="http://schemas.microsoft.com/office/drawing/2014/main" id="{988E0F00-85DE-4CBA-A8C6-1D3E820D3603}"/>
                </a:ext>
              </a:extLst>
            </p:cNvPr>
            <p:cNvSpPr>
              <a:spLocks noChangeArrowheads="1"/>
            </p:cNvSpPr>
            <p:nvPr/>
          </p:nvSpPr>
          <p:spPr bwMode="auto">
            <a:xfrm>
              <a:off x="2987675" y="7618413"/>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0" name="Oval 102">
              <a:extLst>
                <a:ext uri="{FF2B5EF4-FFF2-40B4-BE49-F238E27FC236}">
                  <a16:creationId xmlns:a16="http://schemas.microsoft.com/office/drawing/2014/main" id="{7E858D3D-FB01-44F6-8A4A-3A47B9F6B773}"/>
                </a:ext>
              </a:extLst>
            </p:cNvPr>
            <p:cNvSpPr>
              <a:spLocks noChangeArrowheads="1"/>
            </p:cNvSpPr>
            <p:nvPr/>
          </p:nvSpPr>
          <p:spPr bwMode="auto">
            <a:xfrm>
              <a:off x="2943225" y="7666038"/>
              <a:ext cx="25400"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1" name="Oval 103">
              <a:extLst>
                <a:ext uri="{FF2B5EF4-FFF2-40B4-BE49-F238E27FC236}">
                  <a16:creationId xmlns:a16="http://schemas.microsoft.com/office/drawing/2014/main" id="{C92B625E-349A-4D78-94D6-5723721FA824}"/>
                </a:ext>
              </a:extLst>
            </p:cNvPr>
            <p:cNvSpPr>
              <a:spLocks noChangeArrowheads="1"/>
            </p:cNvSpPr>
            <p:nvPr/>
          </p:nvSpPr>
          <p:spPr bwMode="auto">
            <a:xfrm>
              <a:off x="2720975" y="769143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2" name="Oval 104">
              <a:extLst>
                <a:ext uri="{FF2B5EF4-FFF2-40B4-BE49-F238E27FC236}">
                  <a16:creationId xmlns:a16="http://schemas.microsoft.com/office/drawing/2014/main" id="{93913C8F-772D-49A3-994A-728CDF054DC5}"/>
                </a:ext>
              </a:extLst>
            </p:cNvPr>
            <p:cNvSpPr>
              <a:spLocks noChangeArrowheads="1"/>
            </p:cNvSpPr>
            <p:nvPr/>
          </p:nvSpPr>
          <p:spPr bwMode="auto">
            <a:xfrm>
              <a:off x="2762250" y="778827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3" name="Oval 105">
              <a:extLst>
                <a:ext uri="{FF2B5EF4-FFF2-40B4-BE49-F238E27FC236}">
                  <a16:creationId xmlns:a16="http://schemas.microsoft.com/office/drawing/2014/main" id="{F026F360-F86F-4A1C-8C0B-4380845470C1}"/>
                </a:ext>
              </a:extLst>
            </p:cNvPr>
            <p:cNvSpPr>
              <a:spLocks noChangeArrowheads="1"/>
            </p:cNvSpPr>
            <p:nvPr/>
          </p:nvSpPr>
          <p:spPr bwMode="auto">
            <a:xfrm>
              <a:off x="2632075" y="7739063"/>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4" name="Oval 106">
              <a:extLst>
                <a:ext uri="{FF2B5EF4-FFF2-40B4-BE49-F238E27FC236}">
                  <a16:creationId xmlns:a16="http://schemas.microsoft.com/office/drawing/2014/main" id="{A6219FC5-E2F2-4A6F-A6C8-03B48844C758}"/>
                </a:ext>
              </a:extLst>
            </p:cNvPr>
            <p:cNvSpPr>
              <a:spLocks noChangeArrowheads="1"/>
            </p:cNvSpPr>
            <p:nvPr/>
          </p:nvSpPr>
          <p:spPr bwMode="auto">
            <a:xfrm>
              <a:off x="2947988" y="7569200"/>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5" name="Freeform 107">
              <a:extLst>
                <a:ext uri="{FF2B5EF4-FFF2-40B4-BE49-F238E27FC236}">
                  <a16:creationId xmlns:a16="http://schemas.microsoft.com/office/drawing/2014/main" id="{8C5EA274-A05B-4645-B686-C56AFA8BE225}"/>
                </a:ext>
              </a:extLst>
            </p:cNvPr>
            <p:cNvSpPr/>
            <p:nvPr/>
          </p:nvSpPr>
          <p:spPr bwMode="auto">
            <a:xfrm>
              <a:off x="2798763" y="7678738"/>
              <a:ext cx="125413" cy="101600"/>
            </a:xfrm>
            <a:custGeom>
              <a:avLst/>
              <a:gdLst>
                <a:gd name="T0" fmla="*/ 0 w 79"/>
                <a:gd name="T1" fmla="*/ 64 h 64"/>
                <a:gd name="T2" fmla="*/ 63 w 79"/>
                <a:gd name="T3" fmla="*/ 0 h 64"/>
                <a:gd name="T4" fmla="*/ 79 w 79"/>
                <a:gd name="T5" fmla="*/ 0 h 64"/>
              </a:gdLst>
              <a:ahLst/>
              <a:cxnLst>
                <a:cxn ang="0">
                  <a:pos x="T0" y="T1"/>
                </a:cxn>
                <a:cxn ang="0">
                  <a:pos x="T2" y="T3"/>
                </a:cxn>
                <a:cxn ang="0">
                  <a:pos x="T4" y="T5"/>
                </a:cxn>
              </a:cxnLst>
              <a:rect l="0" t="0" r="r" b="b"/>
              <a:pathLst>
                <a:path w="79" h="64">
                  <a:moveTo>
                    <a:pt x="0" y="64"/>
                  </a:moveTo>
                  <a:lnTo>
                    <a:pt x="63" y="0"/>
                  </a:lnTo>
                  <a:lnTo>
                    <a:pt x="79"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06" name="Freeform 108">
              <a:extLst>
                <a:ext uri="{FF2B5EF4-FFF2-40B4-BE49-F238E27FC236}">
                  <a16:creationId xmlns:a16="http://schemas.microsoft.com/office/drawing/2014/main" id="{1E9C0437-0FB1-4EF0-B447-2CD3517D8C67}"/>
                </a:ext>
              </a:extLst>
            </p:cNvPr>
            <p:cNvSpPr/>
            <p:nvPr/>
          </p:nvSpPr>
          <p:spPr bwMode="auto">
            <a:xfrm>
              <a:off x="2757488" y="7581900"/>
              <a:ext cx="166688" cy="100013"/>
            </a:xfrm>
            <a:custGeom>
              <a:avLst/>
              <a:gdLst>
                <a:gd name="T0" fmla="*/ 0 w 105"/>
                <a:gd name="T1" fmla="*/ 63 h 63"/>
                <a:gd name="T2" fmla="*/ 64 w 105"/>
                <a:gd name="T3" fmla="*/ 0 h 63"/>
                <a:gd name="T4" fmla="*/ 105 w 105"/>
                <a:gd name="T5" fmla="*/ 0 h 63"/>
              </a:gdLst>
              <a:ahLst/>
              <a:cxnLst>
                <a:cxn ang="0">
                  <a:pos x="T0" y="T1"/>
                </a:cxn>
                <a:cxn ang="0">
                  <a:pos x="T2" y="T3"/>
                </a:cxn>
                <a:cxn ang="0">
                  <a:pos x="T4" y="T5"/>
                </a:cxn>
              </a:cxnLst>
              <a:rect l="0" t="0" r="r" b="b"/>
              <a:pathLst>
                <a:path w="105" h="62">
                  <a:moveTo>
                    <a:pt x="0" y="63"/>
                  </a:moveTo>
                  <a:lnTo>
                    <a:pt x="64" y="0"/>
                  </a:lnTo>
                  <a:lnTo>
                    <a:pt x="105"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607" name="Group 606">
            <a:extLst>
              <a:ext uri="{FF2B5EF4-FFF2-40B4-BE49-F238E27FC236}">
                <a16:creationId xmlns:a16="http://schemas.microsoft.com/office/drawing/2014/main" id="{4B812C7D-58AD-4950-9924-E02D22290B83}"/>
              </a:ext>
            </a:extLst>
          </p:cNvPr>
          <p:cNvGrpSpPr/>
          <p:nvPr userDrawn="1"/>
        </p:nvGrpSpPr>
        <p:grpSpPr>
          <a:xfrm>
            <a:off x="9574338" y="4977837"/>
            <a:ext cx="282575" cy="206375"/>
            <a:chOff x="3279775" y="7573963"/>
            <a:chExt cx="282575" cy="206375"/>
          </a:xfrm>
        </p:grpSpPr>
        <p:sp>
          <p:nvSpPr>
            <p:cNvPr id="608" name="Freeform 109">
              <a:extLst>
                <a:ext uri="{FF2B5EF4-FFF2-40B4-BE49-F238E27FC236}">
                  <a16:creationId xmlns:a16="http://schemas.microsoft.com/office/drawing/2014/main" id="{D615F61F-1DE0-4DB5-AB04-60FAB2AC85E1}"/>
                </a:ext>
              </a:extLst>
            </p:cNvPr>
            <p:cNvSpPr/>
            <p:nvPr/>
          </p:nvSpPr>
          <p:spPr bwMode="auto">
            <a:xfrm>
              <a:off x="3389313" y="7573963"/>
              <a:ext cx="63500" cy="68263"/>
            </a:xfrm>
            <a:custGeom>
              <a:avLst/>
              <a:gdLst>
                <a:gd name="T0" fmla="*/ 0 w 64"/>
                <a:gd name="T1" fmla="*/ 68 h 68"/>
                <a:gd name="T2" fmla="*/ 0 w 64"/>
                <a:gd name="T3" fmla="*/ 12 h 68"/>
                <a:gd name="T4" fmla="*/ 12 w 64"/>
                <a:gd name="T5" fmla="*/ 0 h 68"/>
                <a:gd name="T6" fmla="*/ 52 w 64"/>
                <a:gd name="T7" fmla="*/ 0 h 68"/>
                <a:gd name="T8" fmla="*/ 64 w 64"/>
                <a:gd name="T9" fmla="*/ 12 h 68"/>
                <a:gd name="T10" fmla="*/ 64 w 64"/>
                <a:gd name="T11" fmla="*/ 32 h 68"/>
              </a:gdLst>
              <a:ahLst/>
              <a:cxnLst>
                <a:cxn ang="0">
                  <a:pos x="T0" y="T1"/>
                </a:cxn>
                <a:cxn ang="0">
                  <a:pos x="T2" y="T3"/>
                </a:cxn>
                <a:cxn ang="0">
                  <a:pos x="T4" y="T5"/>
                </a:cxn>
                <a:cxn ang="0">
                  <a:pos x="T6" y="T7"/>
                </a:cxn>
                <a:cxn ang="0">
                  <a:pos x="T8" y="T9"/>
                </a:cxn>
                <a:cxn ang="0">
                  <a:pos x="T10" y="T11"/>
                </a:cxn>
              </a:cxnLst>
              <a:rect l="0" t="0" r="r" b="b"/>
              <a:pathLst>
                <a:path w="64" h="68">
                  <a:moveTo>
                    <a:pt x="0" y="68"/>
                  </a:moveTo>
                  <a:cubicBezTo>
                    <a:pt x="0" y="12"/>
                    <a:pt x="0" y="12"/>
                    <a:pt x="0" y="12"/>
                  </a:cubicBezTo>
                  <a:cubicBezTo>
                    <a:pt x="0" y="6"/>
                    <a:pt x="5" y="0"/>
                    <a:pt x="12" y="0"/>
                  </a:cubicBezTo>
                  <a:cubicBezTo>
                    <a:pt x="52" y="0"/>
                    <a:pt x="52" y="0"/>
                    <a:pt x="52" y="0"/>
                  </a:cubicBezTo>
                  <a:cubicBezTo>
                    <a:pt x="58" y="0"/>
                    <a:pt x="64" y="6"/>
                    <a:pt x="64" y="12"/>
                  </a:cubicBezTo>
                  <a:cubicBezTo>
                    <a:pt x="64" y="32"/>
                    <a:pt x="64" y="32"/>
                    <a:pt x="64" y="32"/>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09" name="Freeform 110">
              <a:extLst>
                <a:ext uri="{FF2B5EF4-FFF2-40B4-BE49-F238E27FC236}">
                  <a16:creationId xmlns:a16="http://schemas.microsoft.com/office/drawing/2014/main" id="{14201C3A-CB42-4C9C-8C31-9D322274455B}"/>
                </a:ext>
              </a:extLst>
            </p:cNvPr>
            <p:cNvSpPr/>
            <p:nvPr/>
          </p:nvSpPr>
          <p:spPr bwMode="auto">
            <a:xfrm>
              <a:off x="3368675" y="7642225"/>
              <a:ext cx="39688" cy="73025"/>
            </a:xfrm>
            <a:custGeom>
              <a:avLst/>
              <a:gdLst>
                <a:gd name="T0" fmla="*/ 25 w 25"/>
                <a:gd name="T1" fmla="*/ 46 h 46"/>
                <a:gd name="T2" fmla="*/ 0 w 25"/>
                <a:gd name="T3" fmla="*/ 46 h 46"/>
                <a:gd name="T4" fmla="*/ 0 w 25"/>
                <a:gd name="T5" fmla="*/ 13 h 46"/>
                <a:gd name="T6" fmla="*/ 13 w 25"/>
                <a:gd name="T7" fmla="*/ 0 h 46"/>
                <a:gd name="T8" fmla="*/ 25 w 25"/>
                <a:gd name="T9" fmla="*/ 13 h 46"/>
                <a:gd name="T10" fmla="*/ 25 w 25"/>
                <a:gd name="T11" fmla="*/ 46 h 46"/>
              </a:gdLst>
              <a:ahLst/>
              <a:cxnLst>
                <a:cxn ang="0">
                  <a:pos x="T0" y="T1"/>
                </a:cxn>
                <a:cxn ang="0">
                  <a:pos x="T2" y="T3"/>
                </a:cxn>
                <a:cxn ang="0">
                  <a:pos x="T4" y="T5"/>
                </a:cxn>
                <a:cxn ang="0">
                  <a:pos x="T6" y="T7"/>
                </a:cxn>
                <a:cxn ang="0">
                  <a:pos x="T8" y="T9"/>
                </a:cxn>
                <a:cxn ang="0">
                  <a:pos x="T10" y="T11"/>
                </a:cxn>
              </a:cxnLst>
              <a:rect l="0" t="0" r="r" b="b"/>
              <a:pathLst>
                <a:path w="25" h="46">
                  <a:moveTo>
                    <a:pt x="25" y="46"/>
                  </a:moveTo>
                  <a:lnTo>
                    <a:pt x="0" y="46"/>
                  </a:lnTo>
                  <a:lnTo>
                    <a:pt x="0" y="13"/>
                  </a:lnTo>
                  <a:lnTo>
                    <a:pt x="13" y="0"/>
                  </a:lnTo>
                  <a:lnTo>
                    <a:pt x="25" y="13"/>
                  </a:lnTo>
                  <a:lnTo>
                    <a:pt x="25" y="46"/>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10" name="Line 111">
              <a:extLst>
                <a:ext uri="{FF2B5EF4-FFF2-40B4-BE49-F238E27FC236}">
                  <a16:creationId xmlns:a16="http://schemas.microsoft.com/office/drawing/2014/main" id="{9B4C71F7-0CD8-4187-A3D6-38656AA27DC7}"/>
                </a:ext>
              </a:extLst>
            </p:cNvPr>
            <p:cNvSpPr>
              <a:spLocks noChangeShapeType="1"/>
            </p:cNvSpPr>
            <p:nvPr/>
          </p:nvSpPr>
          <p:spPr bwMode="auto">
            <a:xfrm flipH="1">
              <a:off x="3335338" y="7613650"/>
              <a:ext cx="0" cy="1666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11" name="Line 112">
              <a:extLst>
                <a:ext uri="{FF2B5EF4-FFF2-40B4-BE49-F238E27FC236}">
                  <a16:creationId xmlns:a16="http://schemas.microsoft.com/office/drawing/2014/main" id="{0EF8D168-1AA2-4354-8FF7-43773E141028}"/>
                </a:ext>
              </a:extLst>
            </p:cNvPr>
            <p:cNvSpPr>
              <a:spLocks noChangeShapeType="1"/>
            </p:cNvSpPr>
            <p:nvPr/>
          </p:nvSpPr>
          <p:spPr bwMode="auto">
            <a:xfrm flipH="1">
              <a:off x="3509963" y="7613650"/>
              <a:ext cx="0" cy="317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12" name="Freeform 113">
              <a:extLst>
                <a:ext uri="{FF2B5EF4-FFF2-40B4-BE49-F238E27FC236}">
                  <a16:creationId xmlns:a16="http://schemas.microsoft.com/office/drawing/2014/main" id="{2767EFE4-481E-4058-ABDD-CF53FBA9FEA7}"/>
                </a:ext>
              </a:extLst>
            </p:cNvPr>
            <p:cNvSpPr/>
            <p:nvPr/>
          </p:nvSpPr>
          <p:spPr bwMode="auto">
            <a:xfrm>
              <a:off x="3279775" y="7610475"/>
              <a:ext cx="282575" cy="169863"/>
            </a:xfrm>
            <a:custGeom>
              <a:avLst/>
              <a:gdLst>
                <a:gd name="T0" fmla="*/ 260 w 280"/>
                <a:gd name="T1" fmla="*/ 168 h 168"/>
                <a:gd name="T2" fmla="*/ 20 w 280"/>
                <a:gd name="T3" fmla="*/ 168 h 168"/>
                <a:gd name="T4" fmla="*/ 0 w 280"/>
                <a:gd name="T5" fmla="*/ 148 h 168"/>
                <a:gd name="T6" fmla="*/ 0 w 280"/>
                <a:gd name="T7" fmla="*/ 20 h 168"/>
                <a:gd name="T8" fmla="*/ 20 w 280"/>
                <a:gd name="T9" fmla="*/ 0 h 168"/>
                <a:gd name="T10" fmla="*/ 260 w 280"/>
                <a:gd name="T11" fmla="*/ 0 h 168"/>
                <a:gd name="T12" fmla="*/ 280 w 280"/>
                <a:gd name="T13" fmla="*/ 20 h 168"/>
                <a:gd name="T14" fmla="*/ 280 w 280"/>
                <a:gd name="T15" fmla="*/ 148 h 168"/>
                <a:gd name="T16" fmla="*/ 260 w 280"/>
                <a:gd name="T17"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0" h="168">
                  <a:moveTo>
                    <a:pt x="260" y="168"/>
                  </a:moveTo>
                  <a:cubicBezTo>
                    <a:pt x="20" y="168"/>
                    <a:pt x="20" y="168"/>
                    <a:pt x="20" y="168"/>
                  </a:cubicBezTo>
                  <a:cubicBezTo>
                    <a:pt x="9" y="168"/>
                    <a:pt x="0" y="159"/>
                    <a:pt x="0" y="148"/>
                  </a:cubicBezTo>
                  <a:cubicBezTo>
                    <a:pt x="0" y="20"/>
                    <a:pt x="0" y="20"/>
                    <a:pt x="0" y="20"/>
                  </a:cubicBezTo>
                  <a:cubicBezTo>
                    <a:pt x="0" y="9"/>
                    <a:pt x="9" y="0"/>
                    <a:pt x="20" y="0"/>
                  </a:cubicBezTo>
                  <a:cubicBezTo>
                    <a:pt x="260" y="0"/>
                    <a:pt x="260" y="0"/>
                    <a:pt x="260" y="0"/>
                  </a:cubicBezTo>
                  <a:cubicBezTo>
                    <a:pt x="271" y="0"/>
                    <a:pt x="280" y="9"/>
                    <a:pt x="280" y="20"/>
                  </a:cubicBezTo>
                  <a:cubicBezTo>
                    <a:pt x="280" y="148"/>
                    <a:pt x="280" y="148"/>
                    <a:pt x="280" y="148"/>
                  </a:cubicBezTo>
                  <a:cubicBezTo>
                    <a:pt x="280" y="159"/>
                    <a:pt x="271" y="168"/>
                    <a:pt x="260" y="168"/>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13" name="Line 114">
              <a:extLst>
                <a:ext uri="{FF2B5EF4-FFF2-40B4-BE49-F238E27FC236}">
                  <a16:creationId xmlns:a16="http://schemas.microsoft.com/office/drawing/2014/main" id="{3EBE251B-4F62-4A7E-A712-9451C86EA6F4}"/>
                </a:ext>
              </a:extLst>
            </p:cNvPr>
            <p:cNvSpPr>
              <a:spLocks noChangeShapeType="1"/>
            </p:cNvSpPr>
            <p:nvPr/>
          </p:nvSpPr>
          <p:spPr bwMode="auto">
            <a:xfrm flipH="1">
              <a:off x="3509963" y="7710488"/>
              <a:ext cx="0" cy="698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14" name="Oval 115">
              <a:extLst>
                <a:ext uri="{FF2B5EF4-FFF2-40B4-BE49-F238E27FC236}">
                  <a16:creationId xmlns:a16="http://schemas.microsoft.com/office/drawing/2014/main" id="{79C21C21-479F-479E-961C-786208A40F46}"/>
                </a:ext>
              </a:extLst>
            </p:cNvPr>
            <p:cNvSpPr>
              <a:spLocks noChangeArrowheads="1"/>
            </p:cNvSpPr>
            <p:nvPr/>
          </p:nvSpPr>
          <p:spPr bwMode="auto">
            <a:xfrm>
              <a:off x="3497263" y="7666038"/>
              <a:ext cx="25400"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15" name="Group 614">
            <a:extLst>
              <a:ext uri="{FF2B5EF4-FFF2-40B4-BE49-F238E27FC236}">
                <a16:creationId xmlns:a16="http://schemas.microsoft.com/office/drawing/2014/main" id="{546AD8A9-54B4-4065-A4EC-E63695D7C865}"/>
              </a:ext>
            </a:extLst>
          </p:cNvPr>
          <p:cNvGrpSpPr/>
          <p:nvPr userDrawn="1"/>
        </p:nvGrpSpPr>
        <p:grpSpPr>
          <a:xfrm>
            <a:off x="4183017" y="4952437"/>
            <a:ext cx="282575" cy="257175"/>
            <a:chOff x="1458913" y="7564438"/>
            <a:chExt cx="282575" cy="257175"/>
          </a:xfrm>
        </p:grpSpPr>
        <p:sp>
          <p:nvSpPr>
            <p:cNvPr id="616" name="Oval 116">
              <a:extLst>
                <a:ext uri="{FF2B5EF4-FFF2-40B4-BE49-F238E27FC236}">
                  <a16:creationId xmlns:a16="http://schemas.microsoft.com/office/drawing/2014/main" id="{00EA4131-601D-4ABF-9920-612C376E0BB1}"/>
                </a:ext>
              </a:extLst>
            </p:cNvPr>
            <p:cNvSpPr>
              <a:spLocks noChangeArrowheads="1"/>
            </p:cNvSpPr>
            <p:nvPr/>
          </p:nvSpPr>
          <p:spPr bwMode="auto">
            <a:xfrm>
              <a:off x="1662113" y="758983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17" name="Freeform 117">
              <a:extLst>
                <a:ext uri="{FF2B5EF4-FFF2-40B4-BE49-F238E27FC236}">
                  <a16:creationId xmlns:a16="http://schemas.microsoft.com/office/drawing/2014/main" id="{0ABF9017-56A0-41C9-95FB-3F5FC33A8A89}"/>
                </a:ext>
              </a:extLst>
            </p:cNvPr>
            <p:cNvSpPr/>
            <p:nvPr/>
          </p:nvSpPr>
          <p:spPr bwMode="auto">
            <a:xfrm>
              <a:off x="1458913" y="7564438"/>
              <a:ext cx="58738" cy="111125"/>
            </a:xfrm>
            <a:custGeom>
              <a:avLst/>
              <a:gdLst>
                <a:gd name="T0" fmla="*/ 37 w 37"/>
                <a:gd name="T1" fmla="*/ 70 h 70"/>
                <a:gd name="T2" fmla="*/ 20 w 37"/>
                <a:gd name="T3" fmla="*/ 0 h 70"/>
                <a:gd name="T4" fmla="*/ 0 w 37"/>
                <a:gd name="T5" fmla="*/ 0 h 70"/>
              </a:gdLst>
              <a:ahLst/>
              <a:cxnLst>
                <a:cxn ang="0">
                  <a:pos x="T0" y="T1"/>
                </a:cxn>
                <a:cxn ang="0">
                  <a:pos x="T2" y="T3"/>
                </a:cxn>
                <a:cxn ang="0">
                  <a:pos x="T4" y="T5"/>
                </a:cxn>
              </a:cxnLst>
              <a:rect l="0" t="0" r="r" b="b"/>
              <a:pathLst>
                <a:path w="37" h="70">
                  <a:moveTo>
                    <a:pt x="37" y="70"/>
                  </a:moveTo>
                  <a:lnTo>
                    <a:pt x="20" y="0"/>
                  </a:lnTo>
                  <a:lnTo>
                    <a:pt x="0"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18" name="Line 118">
              <a:extLst>
                <a:ext uri="{FF2B5EF4-FFF2-40B4-BE49-F238E27FC236}">
                  <a16:creationId xmlns:a16="http://schemas.microsoft.com/office/drawing/2014/main" id="{44AA834B-E80E-493F-90C4-A8A51782F4C3}"/>
                </a:ext>
              </a:extLst>
            </p:cNvPr>
            <p:cNvSpPr>
              <a:spLocks noChangeShapeType="1"/>
            </p:cNvSpPr>
            <p:nvPr/>
          </p:nvSpPr>
          <p:spPr bwMode="auto">
            <a:xfrm flipH="1">
              <a:off x="1530350" y="7600950"/>
              <a:ext cx="111125"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19" name="Freeform 119">
              <a:extLst>
                <a:ext uri="{FF2B5EF4-FFF2-40B4-BE49-F238E27FC236}">
                  <a16:creationId xmlns:a16="http://schemas.microsoft.com/office/drawing/2014/main" id="{7C4499BF-0D79-45FC-86C1-D4621E7691D7}"/>
                </a:ext>
              </a:extLst>
            </p:cNvPr>
            <p:cNvSpPr/>
            <p:nvPr/>
          </p:nvSpPr>
          <p:spPr bwMode="auto">
            <a:xfrm>
              <a:off x="1525588" y="7600950"/>
              <a:ext cx="215900" cy="161925"/>
            </a:xfrm>
            <a:custGeom>
              <a:avLst/>
              <a:gdLst>
                <a:gd name="T0" fmla="*/ 111 w 136"/>
                <a:gd name="T1" fmla="*/ 102 h 102"/>
                <a:gd name="T2" fmla="*/ 9 w 136"/>
                <a:gd name="T3" fmla="*/ 102 h 102"/>
                <a:gd name="T4" fmla="*/ 0 w 136"/>
                <a:gd name="T5" fmla="*/ 67 h 102"/>
                <a:gd name="T6" fmla="*/ 120 w 136"/>
                <a:gd name="T7" fmla="*/ 67 h 102"/>
                <a:gd name="T8" fmla="*/ 136 w 136"/>
                <a:gd name="T9" fmla="*/ 0 h 102"/>
                <a:gd name="T10" fmla="*/ 113 w 136"/>
                <a:gd name="T11" fmla="*/ 0 h 102"/>
              </a:gdLst>
              <a:ahLst/>
              <a:cxnLst>
                <a:cxn ang="0">
                  <a:pos x="T0" y="T1"/>
                </a:cxn>
                <a:cxn ang="0">
                  <a:pos x="T2" y="T3"/>
                </a:cxn>
                <a:cxn ang="0">
                  <a:pos x="T4" y="T5"/>
                </a:cxn>
                <a:cxn ang="0">
                  <a:pos x="T6" y="T7"/>
                </a:cxn>
                <a:cxn ang="0">
                  <a:pos x="T8" y="T9"/>
                </a:cxn>
                <a:cxn ang="0">
                  <a:pos x="T10" y="T11"/>
                </a:cxn>
              </a:cxnLst>
              <a:rect l="0" t="0" r="r" b="b"/>
              <a:pathLst>
                <a:path w="136" h="102">
                  <a:moveTo>
                    <a:pt x="111" y="102"/>
                  </a:moveTo>
                  <a:lnTo>
                    <a:pt x="9" y="102"/>
                  </a:lnTo>
                  <a:lnTo>
                    <a:pt x="0" y="67"/>
                  </a:lnTo>
                  <a:lnTo>
                    <a:pt x="120" y="67"/>
                  </a:lnTo>
                  <a:lnTo>
                    <a:pt x="136" y="0"/>
                  </a:lnTo>
                  <a:lnTo>
                    <a:pt x="113"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20" name="Oval 120">
              <a:extLst>
                <a:ext uri="{FF2B5EF4-FFF2-40B4-BE49-F238E27FC236}">
                  <a16:creationId xmlns:a16="http://schemas.microsoft.com/office/drawing/2014/main" id="{CFB7FA81-BA26-4E12-9D1A-F5DA2A59C47D}"/>
                </a:ext>
              </a:extLst>
            </p:cNvPr>
            <p:cNvSpPr>
              <a:spLocks noChangeArrowheads="1"/>
            </p:cNvSpPr>
            <p:nvPr/>
          </p:nvSpPr>
          <p:spPr bwMode="auto">
            <a:xfrm>
              <a:off x="1544638" y="7789863"/>
              <a:ext cx="31750" cy="31750"/>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21" name="Oval 121">
              <a:extLst>
                <a:ext uri="{FF2B5EF4-FFF2-40B4-BE49-F238E27FC236}">
                  <a16:creationId xmlns:a16="http://schemas.microsoft.com/office/drawing/2014/main" id="{6F21F5D4-1FDF-4CA0-B12C-18A649205042}"/>
                </a:ext>
              </a:extLst>
            </p:cNvPr>
            <p:cNvSpPr>
              <a:spLocks noChangeArrowheads="1"/>
            </p:cNvSpPr>
            <p:nvPr/>
          </p:nvSpPr>
          <p:spPr bwMode="auto">
            <a:xfrm>
              <a:off x="1670050" y="7789863"/>
              <a:ext cx="31750" cy="31750"/>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622" name="Group 621">
            <a:extLst>
              <a:ext uri="{FF2B5EF4-FFF2-40B4-BE49-F238E27FC236}">
                <a16:creationId xmlns:a16="http://schemas.microsoft.com/office/drawing/2014/main" id="{F85ABC14-E990-4407-8350-E09D6A8851D1}"/>
              </a:ext>
            </a:extLst>
          </p:cNvPr>
          <p:cNvGrpSpPr/>
          <p:nvPr userDrawn="1"/>
        </p:nvGrpSpPr>
        <p:grpSpPr>
          <a:xfrm>
            <a:off x="5975571" y="4944499"/>
            <a:ext cx="273050" cy="273050"/>
            <a:chOff x="2074863" y="7551738"/>
            <a:chExt cx="273050" cy="273050"/>
          </a:xfrm>
        </p:grpSpPr>
        <p:sp>
          <p:nvSpPr>
            <p:cNvPr id="623" name="Freeform 144">
              <a:extLst>
                <a:ext uri="{FF2B5EF4-FFF2-40B4-BE49-F238E27FC236}">
                  <a16:creationId xmlns:a16="http://schemas.microsoft.com/office/drawing/2014/main" id="{0142C043-A3C5-4684-93C4-733A41F6B8B7}"/>
                </a:ext>
              </a:extLst>
            </p:cNvPr>
            <p:cNvSpPr/>
            <p:nvPr/>
          </p:nvSpPr>
          <p:spPr bwMode="auto">
            <a:xfrm>
              <a:off x="2276475" y="7564438"/>
              <a:ext cx="26988" cy="26988"/>
            </a:xfrm>
            <a:custGeom>
              <a:avLst/>
              <a:gdLst>
                <a:gd name="T0" fmla="*/ 2 w 27"/>
                <a:gd name="T1" fmla="*/ 9 h 27"/>
                <a:gd name="T2" fmla="*/ 17 w 27"/>
                <a:gd name="T3" fmla="*/ 2 h 27"/>
                <a:gd name="T4" fmla="*/ 25 w 27"/>
                <a:gd name="T5" fmla="*/ 17 h 27"/>
                <a:gd name="T6" fmla="*/ 9 w 27"/>
                <a:gd name="T7" fmla="*/ 24 h 27"/>
                <a:gd name="T8" fmla="*/ 2 w 27"/>
                <a:gd name="T9" fmla="*/ 9 h 27"/>
              </a:gdLst>
              <a:ahLst/>
              <a:cxnLst>
                <a:cxn ang="0">
                  <a:pos x="T0" y="T1"/>
                </a:cxn>
                <a:cxn ang="0">
                  <a:pos x="T2" y="T3"/>
                </a:cxn>
                <a:cxn ang="0">
                  <a:pos x="T4" y="T5"/>
                </a:cxn>
                <a:cxn ang="0">
                  <a:pos x="T6" y="T7"/>
                </a:cxn>
                <a:cxn ang="0">
                  <a:pos x="T8" y="T9"/>
                </a:cxn>
              </a:cxnLst>
              <a:rect l="0" t="0" r="r" b="b"/>
              <a:pathLst>
                <a:path w="27" h="27">
                  <a:moveTo>
                    <a:pt x="2" y="9"/>
                  </a:moveTo>
                  <a:cubicBezTo>
                    <a:pt x="4" y="3"/>
                    <a:pt x="11" y="0"/>
                    <a:pt x="17" y="2"/>
                  </a:cubicBezTo>
                  <a:cubicBezTo>
                    <a:pt x="23" y="4"/>
                    <a:pt x="27" y="11"/>
                    <a:pt x="25" y="17"/>
                  </a:cubicBezTo>
                  <a:cubicBezTo>
                    <a:pt x="22" y="23"/>
                    <a:pt x="16" y="27"/>
                    <a:pt x="9" y="24"/>
                  </a:cubicBezTo>
                  <a:cubicBezTo>
                    <a:pt x="3" y="22"/>
                    <a:pt x="0" y="16"/>
                    <a:pt x="2" y="9"/>
                  </a:cubicBez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24" name="Freeform 145">
              <a:extLst>
                <a:ext uri="{FF2B5EF4-FFF2-40B4-BE49-F238E27FC236}">
                  <a16:creationId xmlns:a16="http://schemas.microsoft.com/office/drawing/2014/main" id="{ACB37930-DED1-4C8D-A0AC-BC44F053705E}"/>
                </a:ext>
              </a:extLst>
            </p:cNvPr>
            <p:cNvSpPr/>
            <p:nvPr/>
          </p:nvSpPr>
          <p:spPr bwMode="auto">
            <a:xfrm>
              <a:off x="2155825" y="7629525"/>
              <a:ext cx="109538" cy="106363"/>
            </a:xfrm>
            <a:custGeom>
              <a:avLst/>
              <a:gdLst>
                <a:gd name="T0" fmla="*/ 13 w 69"/>
                <a:gd name="T1" fmla="*/ 67 h 67"/>
                <a:gd name="T2" fmla="*/ 0 w 69"/>
                <a:gd name="T3" fmla="*/ 26 h 67"/>
                <a:gd name="T4" fmla="*/ 35 w 69"/>
                <a:gd name="T5" fmla="*/ 0 h 67"/>
                <a:gd name="T6" fmla="*/ 69 w 69"/>
                <a:gd name="T7" fmla="*/ 26 h 67"/>
                <a:gd name="T8" fmla="*/ 56 w 69"/>
                <a:gd name="T9" fmla="*/ 67 h 67"/>
                <a:gd name="T10" fmla="*/ 13 w 69"/>
                <a:gd name="T11" fmla="*/ 67 h 67"/>
              </a:gdLst>
              <a:ahLst/>
              <a:cxnLst>
                <a:cxn ang="0">
                  <a:pos x="T0" y="T1"/>
                </a:cxn>
                <a:cxn ang="0">
                  <a:pos x="T2" y="T3"/>
                </a:cxn>
                <a:cxn ang="0">
                  <a:pos x="T4" y="T5"/>
                </a:cxn>
                <a:cxn ang="0">
                  <a:pos x="T6" y="T7"/>
                </a:cxn>
                <a:cxn ang="0">
                  <a:pos x="T8" y="T9"/>
                </a:cxn>
                <a:cxn ang="0">
                  <a:pos x="T10" y="T11"/>
                </a:cxn>
              </a:cxnLst>
              <a:rect l="0" t="0" r="r" b="b"/>
              <a:pathLst>
                <a:path w="69" h="67">
                  <a:moveTo>
                    <a:pt x="13" y="67"/>
                  </a:moveTo>
                  <a:lnTo>
                    <a:pt x="0" y="26"/>
                  </a:lnTo>
                  <a:lnTo>
                    <a:pt x="35" y="0"/>
                  </a:lnTo>
                  <a:lnTo>
                    <a:pt x="69" y="26"/>
                  </a:lnTo>
                  <a:lnTo>
                    <a:pt x="56" y="67"/>
                  </a:lnTo>
                  <a:lnTo>
                    <a:pt x="13" y="67"/>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25" name="Line 146">
              <a:extLst>
                <a:ext uri="{FF2B5EF4-FFF2-40B4-BE49-F238E27FC236}">
                  <a16:creationId xmlns:a16="http://schemas.microsoft.com/office/drawing/2014/main" id="{8BA3C337-256A-492B-8D69-7B6F3FE92551}"/>
                </a:ext>
              </a:extLst>
            </p:cNvPr>
            <p:cNvSpPr>
              <a:spLocks noChangeShapeType="1"/>
            </p:cNvSpPr>
            <p:nvPr/>
          </p:nvSpPr>
          <p:spPr bwMode="auto">
            <a:xfrm flipH="1">
              <a:off x="2263775" y="7659688"/>
              <a:ext cx="38100" cy="1111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26" name="Freeform 147">
              <a:extLst>
                <a:ext uri="{FF2B5EF4-FFF2-40B4-BE49-F238E27FC236}">
                  <a16:creationId xmlns:a16="http://schemas.microsoft.com/office/drawing/2014/main" id="{AF69443F-F91C-495F-A536-80FA31796EB2}"/>
                </a:ext>
              </a:extLst>
            </p:cNvPr>
            <p:cNvSpPr/>
            <p:nvPr/>
          </p:nvSpPr>
          <p:spPr bwMode="auto">
            <a:xfrm>
              <a:off x="2249488" y="7766050"/>
              <a:ext cx="74613" cy="53975"/>
            </a:xfrm>
            <a:custGeom>
              <a:avLst/>
              <a:gdLst>
                <a:gd name="T0" fmla="*/ 0 w 47"/>
                <a:gd name="T1" fmla="*/ 34 h 34"/>
                <a:gd name="T2" fmla="*/ 11 w 47"/>
                <a:gd name="T3" fmla="*/ 0 h 34"/>
                <a:gd name="T4" fmla="*/ 47 w 47"/>
                <a:gd name="T5" fmla="*/ 0 h 34"/>
              </a:gdLst>
              <a:ahLst/>
              <a:cxnLst>
                <a:cxn ang="0">
                  <a:pos x="T0" y="T1"/>
                </a:cxn>
                <a:cxn ang="0">
                  <a:pos x="T2" y="T3"/>
                </a:cxn>
                <a:cxn ang="0">
                  <a:pos x="T4" y="T5"/>
                </a:cxn>
              </a:cxnLst>
              <a:rect l="0" t="0" r="r" b="b"/>
              <a:pathLst>
                <a:path w="47" h="34">
                  <a:moveTo>
                    <a:pt x="0" y="34"/>
                  </a:moveTo>
                  <a:lnTo>
                    <a:pt x="11" y="0"/>
                  </a:lnTo>
                  <a:lnTo>
                    <a:pt x="47"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27" name="Line 148">
              <a:extLst>
                <a:ext uri="{FF2B5EF4-FFF2-40B4-BE49-F238E27FC236}">
                  <a16:creationId xmlns:a16="http://schemas.microsoft.com/office/drawing/2014/main" id="{57D46FE1-36EC-4E9A-8714-7CDB7D4FAB86}"/>
                </a:ext>
              </a:extLst>
            </p:cNvPr>
            <p:cNvSpPr>
              <a:spLocks noChangeShapeType="1"/>
            </p:cNvSpPr>
            <p:nvPr/>
          </p:nvSpPr>
          <p:spPr bwMode="auto">
            <a:xfrm flipH="1" flipV="1">
              <a:off x="2243138" y="7734300"/>
              <a:ext cx="23813" cy="317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28" name="Freeform 149">
              <a:extLst>
                <a:ext uri="{FF2B5EF4-FFF2-40B4-BE49-F238E27FC236}">
                  <a16:creationId xmlns:a16="http://schemas.microsoft.com/office/drawing/2014/main" id="{A2E63A16-969D-4D5E-9136-13BC304925B3}"/>
                </a:ext>
              </a:extLst>
            </p:cNvPr>
            <p:cNvSpPr/>
            <p:nvPr/>
          </p:nvSpPr>
          <p:spPr bwMode="auto">
            <a:xfrm>
              <a:off x="2098675" y="7766050"/>
              <a:ext cx="73025" cy="52388"/>
            </a:xfrm>
            <a:custGeom>
              <a:avLst/>
              <a:gdLst>
                <a:gd name="T0" fmla="*/ 0 w 46"/>
                <a:gd name="T1" fmla="*/ 0 h 33"/>
                <a:gd name="T2" fmla="*/ 35 w 46"/>
                <a:gd name="T3" fmla="*/ 0 h 33"/>
                <a:gd name="T4" fmla="*/ 46 w 46"/>
                <a:gd name="T5" fmla="*/ 33 h 33"/>
              </a:gdLst>
              <a:ahLst/>
              <a:cxnLst>
                <a:cxn ang="0">
                  <a:pos x="T0" y="T1"/>
                </a:cxn>
                <a:cxn ang="0">
                  <a:pos x="T2" y="T3"/>
                </a:cxn>
                <a:cxn ang="0">
                  <a:pos x="T4" y="T5"/>
                </a:cxn>
              </a:cxnLst>
              <a:rect l="0" t="0" r="r" b="b"/>
              <a:pathLst>
                <a:path w="46" h="33">
                  <a:moveTo>
                    <a:pt x="0" y="0"/>
                  </a:moveTo>
                  <a:lnTo>
                    <a:pt x="35" y="0"/>
                  </a:lnTo>
                  <a:lnTo>
                    <a:pt x="46" y="33"/>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29" name="Line 150">
              <a:extLst>
                <a:ext uri="{FF2B5EF4-FFF2-40B4-BE49-F238E27FC236}">
                  <a16:creationId xmlns:a16="http://schemas.microsoft.com/office/drawing/2014/main" id="{B424B787-D4CD-4773-985A-55131B07743C}"/>
                </a:ext>
              </a:extLst>
            </p:cNvPr>
            <p:cNvSpPr>
              <a:spLocks noChangeShapeType="1"/>
            </p:cNvSpPr>
            <p:nvPr/>
          </p:nvSpPr>
          <p:spPr bwMode="auto">
            <a:xfrm flipV="1">
              <a:off x="2154238" y="7734300"/>
              <a:ext cx="23813" cy="317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30" name="Freeform 151">
              <a:extLst>
                <a:ext uri="{FF2B5EF4-FFF2-40B4-BE49-F238E27FC236}">
                  <a16:creationId xmlns:a16="http://schemas.microsoft.com/office/drawing/2014/main" id="{526DDD13-FA48-44AA-A30A-F8351437746D}"/>
                </a:ext>
              </a:extLst>
            </p:cNvPr>
            <p:cNvSpPr/>
            <p:nvPr/>
          </p:nvSpPr>
          <p:spPr bwMode="auto">
            <a:xfrm>
              <a:off x="2074863" y="7605713"/>
              <a:ext cx="44450" cy="85725"/>
            </a:xfrm>
            <a:custGeom>
              <a:avLst/>
              <a:gdLst>
                <a:gd name="T0" fmla="*/ 18 w 28"/>
                <a:gd name="T1" fmla="*/ 0 h 54"/>
                <a:gd name="T2" fmla="*/ 28 w 28"/>
                <a:gd name="T3" fmla="*/ 34 h 54"/>
                <a:gd name="T4" fmla="*/ 0 w 28"/>
                <a:gd name="T5" fmla="*/ 54 h 54"/>
              </a:gdLst>
              <a:ahLst/>
              <a:cxnLst>
                <a:cxn ang="0">
                  <a:pos x="T0" y="T1"/>
                </a:cxn>
                <a:cxn ang="0">
                  <a:pos x="T2" y="T3"/>
                </a:cxn>
                <a:cxn ang="0">
                  <a:pos x="T4" y="T5"/>
                </a:cxn>
              </a:cxnLst>
              <a:rect l="0" t="0" r="r" b="b"/>
              <a:pathLst>
                <a:path w="28" h="54">
                  <a:moveTo>
                    <a:pt x="18" y="0"/>
                  </a:moveTo>
                  <a:lnTo>
                    <a:pt x="28" y="34"/>
                  </a:lnTo>
                  <a:lnTo>
                    <a:pt x="0" y="54"/>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31" name="Line 152">
              <a:extLst>
                <a:ext uri="{FF2B5EF4-FFF2-40B4-BE49-F238E27FC236}">
                  <a16:creationId xmlns:a16="http://schemas.microsoft.com/office/drawing/2014/main" id="{27467F4A-CBB6-416D-A62F-74FBD482769B}"/>
                </a:ext>
              </a:extLst>
            </p:cNvPr>
            <p:cNvSpPr>
              <a:spLocks noChangeShapeType="1"/>
            </p:cNvSpPr>
            <p:nvPr/>
          </p:nvSpPr>
          <p:spPr bwMode="auto">
            <a:xfrm>
              <a:off x="2119313" y="7658100"/>
              <a:ext cx="38100" cy="1270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32" name="Line 153">
              <a:extLst>
                <a:ext uri="{FF2B5EF4-FFF2-40B4-BE49-F238E27FC236}">
                  <a16:creationId xmlns:a16="http://schemas.microsoft.com/office/drawing/2014/main" id="{BC228834-2F70-4045-A15C-30DF99A8C871}"/>
                </a:ext>
              </a:extLst>
            </p:cNvPr>
            <p:cNvSpPr>
              <a:spLocks noChangeShapeType="1"/>
            </p:cNvSpPr>
            <p:nvPr/>
          </p:nvSpPr>
          <p:spPr bwMode="auto">
            <a:xfrm flipH="1">
              <a:off x="2211388" y="7593013"/>
              <a:ext cx="0" cy="396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33" name="Freeform 154">
              <a:extLst>
                <a:ext uri="{FF2B5EF4-FFF2-40B4-BE49-F238E27FC236}">
                  <a16:creationId xmlns:a16="http://schemas.microsoft.com/office/drawing/2014/main" id="{8B69D2CA-BA32-4A60-9317-9A1F2AE27D28}"/>
                </a:ext>
              </a:extLst>
            </p:cNvPr>
            <p:cNvSpPr/>
            <p:nvPr/>
          </p:nvSpPr>
          <p:spPr bwMode="auto">
            <a:xfrm>
              <a:off x="2074863" y="7551738"/>
              <a:ext cx="273050" cy="273050"/>
            </a:xfrm>
            <a:custGeom>
              <a:avLst/>
              <a:gdLst>
                <a:gd name="T0" fmla="*/ 269 w 270"/>
                <a:gd name="T1" fmla="*/ 138 h 270"/>
                <a:gd name="T2" fmla="*/ 225 w 270"/>
                <a:gd name="T3" fmla="*/ 106 h 270"/>
                <a:gd name="T4" fmla="*/ 242 w 270"/>
                <a:gd name="T5" fmla="*/ 53 h 270"/>
                <a:gd name="T6" fmla="*/ 270 w 270"/>
                <a:gd name="T7" fmla="*/ 135 h 270"/>
                <a:gd name="T8" fmla="*/ 135 w 270"/>
                <a:gd name="T9" fmla="*/ 270 h 270"/>
                <a:gd name="T10" fmla="*/ 0 w 270"/>
                <a:gd name="T11" fmla="*/ 135 h 270"/>
                <a:gd name="T12" fmla="*/ 135 w 270"/>
                <a:gd name="T13" fmla="*/ 0 h 270"/>
                <a:gd name="T14" fmla="*/ 179 w 270"/>
                <a:gd name="T15" fmla="*/ 8 h 270"/>
                <a:gd name="T16" fmla="*/ 135 w 270"/>
                <a:gd name="T17" fmla="*/ 40 h 270"/>
                <a:gd name="T18" fmla="*/ 90 w 270"/>
                <a:gd name="T19" fmla="*/ 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0" h="270">
                  <a:moveTo>
                    <a:pt x="269" y="138"/>
                  </a:moveTo>
                  <a:cubicBezTo>
                    <a:pt x="225" y="106"/>
                    <a:pt x="225" y="106"/>
                    <a:pt x="225" y="106"/>
                  </a:cubicBezTo>
                  <a:cubicBezTo>
                    <a:pt x="242" y="53"/>
                    <a:pt x="242" y="53"/>
                    <a:pt x="242" y="53"/>
                  </a:cubicBezTo>
                  <a:cubicBezTo>
                    <a:pt x="259" y="76"/>
                    <a:pt x="270" y="104"/>
                    <a:pt x="270" y="135"/>
                  </a:cubicBezTo>
                  <a:cubicBezTo>
                    <a:pt x="270" y="210"/>
                    <a:pt x="209" y="270"/>
                    <a:pt x="135" y="270"/>
                  </a:cubicBezTo>
                  <a:cubicBezTo>
                    <a:pt x="60" y="270"/>
                    <a:pt x="0" y="210"/>
                    <a:pt x="0" y="135"/>
                  </a:cubicBezTo>
                  <a:cubicBezTo>
                    <a:pt x="0" y="61"/>
                    <a:pt x="60" y="0"/>
                    <a:pt x="135" y="0"/>
                  </a:cubicBezTo>
                  <a:cubicBezTo>
                    <a:pt x="150" y="0"/>
                    <a:pt x="165" y="3"/>
                    <a:pt x="179" y="8"/>
                  </a:cubicBezTo>
                  <a:cubicBezTo>
                    <a:pt x="135" y="40"/>
                    <a:pt x="135" y="40"/>
                    <a:pt x="135" y="40"/>
                  </a:cubicBezTo>
                  <a:cubicBezTo>
                    <a:pt x="90" y="8"/>
                    <a:pt x="90" y="8"/>
                    <a:pt x="90" y="8"/>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634" name="Group 633">
            <a:extLst>
              <a:ext uri="{FF2B5EF4-FFF2-40B4-BE49-F238E27FC236}">
                <a16:creationId xmlns:a16="http://schemas.microsoft.com/office/drawing/2014/main" id="{2556FAE5-D7D2-4DD4-B6D8-EBFD9A3E1033}"/>
              </a:ext>
            </a:extLst>
          </p:cNvPr>
          <p:cNvGrpSpPr/>
          <p:nvPr userDrawn="1"/>
        </p:nvGrpSpPr>
        <p:grpSpPr>
          <a:xfrm>
            <a:off x="2392035" y="3019488"/>
            <a:ext cx="225425" cy="323850"/>
            <a:chOff x="3300413" y="6192838"/>
            <a:chExt cx="225425" cy="323850"/>
          </a:xfrm>
        </p:grpSpPr>
        <p:sp>
          <p:nvSpPr>
            <p:cNvPr id="635" name="Oval 171">
              <a:extLst>
                <a:ext uri="{FF2B5EF4-FFF2-40B4-BE49-F238E27FC236}">
                  <a16:creationId xmlns:a16="http://schemas.microsoft.com/office/drawing/2014/main" id="{E52B77B5-C588-4075-AD59-1F92FC7C61DB}"/>
                </a:ext>
              </a:extLst>
            </p:cNvPr>
            <p:cNvSpPr>
              <a:spLocks noChangeArrowheads="1"/>
            </p:cNvSpPr>
            <p:nvPr/>
          </p:nvSpPr>
          <p:spPr bwMode="auto">
            <a:xfrm>
              <a:off x="3402013" y="6192838"/>
              <a:ext cx="69850" cy="71438"/>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36" name="Freeform 172">
              <a:extLst>
                <a:ext uri="{FF2B5EF4-FFF2-40B4-BE49-F238E27FC236}">
                  <a16:creationId xmlns:a16="http://schemas.microsoft.com/office/drawing/2014/main" id="{5677FAEE-C86F-43B1-BC47-34989814552C}"/>
                </a:ext>
              </a:extLst>
            </p:cNvPr>
            <p:cNvSpPr/>
            <p:nvPr/>
          </p:nvSpPr>
          <p:spPr bwMode="auto">
            <a:xfrm>
              <a:off x="3462338" y="6294438"/>
              <a:ext cx="50800" cy="222250"/>
            </a:xfrm>
            <a:custGeom>
              <a:avLst/>
              <a:gdLst>
                <a:gd name="T0" fmla="*/ 0 w 50"/>
                <a:gd name="T1" fmla="*/ 220 h 220"/>
                <a:gd name="T2" fmla="*/ 0 w 50"/>
                <a:gd name="T3" fmla="*/ 0 h 220"/>
                <a:gd name="T4" fmla="*/ 0 w 50"/>
                <a:gd name="T5" fmla="*/ 0 h 220"/>
                <a:gd name="T6" fmla="*/ 50 w 50"/>
                <a:gd name="T7" fmla="*/ 50 h 220"/>
                <a:gd name="T8" fmla="*/ 50 w 50"/>
                <a:gd name="T9" fmla="*/ 90 h 220"/>
              </a:gdLst>
              <a:ahLst/>
              <a:cxnLst>
                <a:cxn ang="0">
                  <a:pos x="T0" y="T1"/>
                </a:cxn>
                <a:cxn ang="0">
                  <a:pos x="T2" y="T3"/>
                </a:cxn>
                <a:cxn ang="0">
                  <a:pos x="T4" y="T5"/>
                </a:cxn>
                <a:cxn ang="0">
                  <a:pos x="T6" y="T7"/>
                </a:cxn>
                <a:cxn ang="0">
                  <a:pos x="T8" y="T9"/>
                </a:cxn>
              </a:cxnLst>
              <a:rect l="0" t="0" r="r" b="b"/>
              <a:pathLst>
                <a:path w="50" h="220">
                  <a:moveTo>
                    <a:pt x="0" y="220"/>
                  </a:moveTo>
                  <a:cubicBezTo>
                    <a:pt x="0" y="0"/>
                    <a:pt x="0" y="0"/>
                    <a:pt x="0" y="0"/>
                  </a:cubicBezTo>
                  <a:cubicBezTo>
                    <a:pt x="0" y="0"/>
                    <a:pt x="0" y="0"/>
                    <a:pt x="0" y="0"/>
                  </a:cubicBezTo>
                  <a:cubicBezTo>
                    <a:pt x="27" y="0"/>
                    <a:pt x="50" y="23"/>
                    <a:pt x="50" y="50"/>
                  </a:cubicBezTo>
                  <a:cubicBezTo>
                    <a:pt x="50" y="90"/>
                    <a:pt x="50" y="90"/>
                    <a:pt x="50" y="9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37" name="Freeform 173">
              <a:extLst>
                <a:ext uri="{FF2B5EF4-FFF2-40B4-BE49-F238E27FC236}">
                  <a16:creationId xmlns:a16="http://schemas.microsoft.com/office/drawing/2014/main" id="{7BA855BD-0696-4F91-BF5D-032E0FAC4634}"/>
                </a:ext>
              </a:extLst>
            </p:cNvPr>
            <p:cNvSpPr/>
            <p:nvPr/>
          </p:nvSpPr>
          <p:spPr bwMode="auto">
            <a:xfrm>
              <a:off x="3360738" y="6294438"/>
              <a:ext cx="50800" cy="131763"/>
            </a:xfrm>
            <a:custGeom>
              <a:avLst/>
              <a:gdLst>
                <a:gd name="T0" fmla="*/ 50 w 50"/>
                <a:gd name="T1" fmla="*/ 130 h 130"/>
                <a:gd name="T2" fmla="*/ 50 w 50"/>
                <a:gd name="T3" fmla="*/ 0 h 130"/>
                <a:gd name="T4" fmla="*/ 50 w 50"/>
                <a:gd name="T5" fmla="*/ 0 h 130"/>
                <a:gd name="T6" fmla="*/ 0 w 50"/>
                <a:gd name="T7" fmla="*/ 50 h 130"/>
                <a:gd name="T8" fmla="*/ 0 w 50"/>
                <a:gd name="T9" fmla="*/ 100 h 130"/>
              </a:gdLst>
              <a:ahLst/>
              <a:cxnLst>
                <a:cxn ang="0">
                  <a:pos x="T0" y="T1"/>
                </a:cxn>
                <a:cxn ang="0">
                  <a:pos x="T2" y="T3"/>
                </a:cxn>
                <a:cxn ang="0">
                  <a:pos x="T4" y="T5"/>
                </a:cxn>
                <a:cxn ang="0">
                  <a:pos x="T6" y="T7"/>
                </a:cxn>
                <a:cxn ang="0">
                  <a:pos x="T8" y="T9"/>
                </a:cxn>
              </a:cxnLst>
              <a:rect l="0" t="0" r="r" b="b"/>
              <a:pathLst>
                <a:path w="50" h="130">
                  <a:moveTo>
                    <a:pt x="50" y="130"/>
                  </a:moveTo>
                  <a:cubicBezTo>
                    <a:pt x="50" y="0"/>
                    <a:pt x="50" y="0"/>
                    <a:pt x="50" y="0"/>
                  </a:cubicBezTo>
                  <a:cubicBezTo>
                    <a:pt x="50" y="0"/>
                    <a:pt x="50" y="0"/>
                    <a:pt x="50" y="0"/>
                  </a:cubicBezTo>
                  <a:cubicBezTo>
                    <a:pt x="22" y="0"/>
                    <a:pt x="0" y="23"/>
                    <a:pt x="0" y="50"/>
                  </a:cubicBezTo>
                  <a:cubicBezTo>
                    <a:pt x="0" y="100"/>
                    <a:pt x="0" y="100"/>
                    <a:pt x="0" y="10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38" name="Freeform 174">
              <a:extLst>
                <a:ext uri="{FF2B5EF4-FFF2-40B4-BE49-F238E27FC236}">
                  <a16:creationId xmlns:a16="http://schemas.microsoft.com/office/drawing/2014/main" id="{3C1B9345-E05E-4B35-9E8E-F68D36E0641E}"/>
                </a:ext>
              </a:extLst>
            </p:cNvPr>
            <p:cNvSpPr/>
            <p:nvPr/>
          </p:nvSpPr>
          <p:spPr bwMode="auto">
            <a:xfrm>
              <a:off x="3300413" y="6456363"/>
              <a:ext cx="122238" cy="60325"/>
            </a:xfrm>
            <a:custGeom>
              <a:avLst/>
              <a:gdLst>
                <a:gd name="T0" fmla="*/ 64 w 77"/>
                <a:gd name="T1" fmla="*/ 38 h 38"/>
                <a:gd name="T2" fmla="*/ 77 w 77"/>
                <a:gd name="T3" fmla="*/ 0 h 38"/>
                <a:gd name="T4" fmla="*/ 0 w 77"/>
                <a:gd name="T5" fmla="*/ 0 h 38"/>
                <a:gd name="T6" fmla="*/ 13 w 77"/>
                <a:gd name="T7" fmla="*/ 38 h 38"/>
                <a:gd name="T8" fmla="*/ 64 w 77"/>
                <a:gd name="T9" fmla="*/ 38 h 38"/>
              </a:gdLst>
              <a:ahLst/>
              <a:cxnLst>
                <a:cxn ang="0">
                  <a:pos x="T0" y="T1"/>
                </a:cxn>
                <a:cxn ang="0">
                  <a:pos x="T2" y="T3"/>
                </a:cxn>
                <a:cxn ang="0">
                  <a:pos x="T4" y="T5"/>
                </a:cxn>
                <a:cxn ang="0">
                  <a:pos x="T6" y="T7"/>
                </a:cxn>
                <a:cxn ang="0">
                  <a:pos x="T8" y="T9"/>
                </a:cxn>
              </a:cxnLst>
              <a:rect l="0" t="0" r="r" b="b"/>
              <a:pathLst>
                <a:path w="77" h="38">
                  <a:moveTo>
                    <a:pt x="64" y="38"/>
                  </a:moveTo>
                  <a:lnTo>
                    <a:pt x="77" y="0"/>
                  </a:lnTo>
                  <a:lnTo>
                    <a:pt x="0" y="0"/>
                  </a:lnTo>
                  <a:lnTo>
                    <a:pt x="13" y="38"/>
                  </a:lnTo>
                  <a:lnTo>
                    <a:pt x="64" y="38"/>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39" name="Line 175">
              <a:extLst>
                <a:ext uri="{FF2B5EF4-FFF2-40B4-BE49-F238E27FC236}">
                  <a16:creationId xmlns:a16="http://schemas.microsoft.com/office/drawing/2014/main" id="{E2AF5DBD-EB1A-4E87-B4D3-2454040F7F70}"/>
                </a:ext>
              </a:extLst>
            </p:cNvPr>
            <p:cNvSpPr>
              <a:spLocks noChangeShapeType="1"/>
            </p:cNvSpPr>
            <p:nvPr/>
          </p:nvSpPr>
          <p:spPr bwMode="auto">
            <a:xfrm flipH="1" flipV="1">
              <a:off x="3360738" y="6426200"/>
              <a:ext cx="0" cy="3016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40" name="Oval 176">
              <a:extLst>
                <a:ext uri="{FF2B5EF4-FFF2-40B4-BE49-F238E27FC236}">
                  <a16:creationId xmlns:a16="http://schemas.microsoft.com/office/drawing/2014/main" id="{2A73B0E5-A081-4A01-85B8-67F682E66D75}"/>
                </a:ext>
              </a:extLst>
            </p:cNvPr>
            <p:cNvSpPr>
              <a:spLocks noChangeArrowheads="1"/>
            </p:cNvSpPr>
            <p:nvPr/>
          </p:nvSpPr>
          <p:spPr bwMode="auto">
            <a:xfrm>
              <a:off x="3500438" y="6407150"/>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41" name="Group 640">
            <a:extLst>
              <a:ext uri="{FF2B5EF4-FFF2-40B4-BE49-F238E27FC236}">
                <a16:creationId xmlns:a16="http://schemas.microsoft.com/office/drawing/2014/main" id="{7B2392B2-C283-4A5D-B522-3602FF4E758B}"/>
              </a:ext>
            </a:extLst>
          </p:cNvPr>
          <p:cNvGrpSpPr/>
          <p:nvPr userDrawn="1"/>
        </p:nvGrpSpPr>
        <p:grpSpPr>
          <a:xfrm>
            <a:off x="2375366" y="3988303"/>
            <a:ext cx="258763" cy="287338"/>
            <a:chOff x="2697163" y="8204200"/>
            <a:chExt cx="258763" cy="287338"/>
          </a:xfrm>
        </p:grpSpPr>
        <p:sp>
          <p:nvSpPr>
            <p:cNvPr id="642" name="Freeform 194">
              <a:extLst>
                <a:ext uri="{FF2B5EF4-FFF2-40B4-BE49-F238E27FC236}">
                  <a16:creationId xmlns:a16="http://schemas.microsoft.com/office/drawing/2014/main" id="{87093057-147E-40BF-B66A-4A55B70D0A4D}"/>
                </a:ext>
              </a:extLst>
            </p:cNvPr>
            <p:cNvSpPr/>
            <p:nvPr/>
          </p:nvSpPr>
          <p:spPr bwMode="auto">
            <a:xfrm>
              <a:off x="2697163" y="8305800"/>
              <a:ext cx="258763" cy="136525"/>
            </a:xfrm>
            <a:custGeom>
              <a:avLst/>
              <a:gdLst>
                <a:gd name="T0" fmla="*/ 18 w 163"/>
                <a:gd name="T1" fmla="*/ 86 h 86"/>
                <a:gd name="T2" fmla="*/ 0 w 163"/>
                <a:gd name="T3" fmla="*/ 27 h 86"/>
                <a:gd name="T4" fmla="*/ 0 w 163"/>
                <a:gd name="T5" fmla="*/ 0 h 86"/>
                <a:gd name="T6" fmla="*/ 163 w 163"/>
                <a:gd name="T7" fmla="*/ 0 h 86"/>
                <a:gd name="T8" fmla="*/ 163 w 163"/>
                <a:gd name="T9" fmla="*/ 27 h 86"/>
                <a:gd name="T10" fmla="*/ 145 w 163"/>
                <a:gd name="T11" fmla="*/ 86 h 86"/>
              </a:gdLst>
              <a:ahLst/>
              <a:cxnLst>
                <a:cxn ang="0">
                  <a:pos x="T0" y="T1"/>
                </a:cxn>
                <a:cxn ang="0">
                  <a:pos x="T2" y="T3"/>
                </a:cxn>
                <a:cxn ang="0">
                  <a:pos x="T4" y="T5"/>
                </a:cxn>
                <a:cxn ang="0">
                  <a:pos x="T6" y="T7"/>
                </a:cxn>
                <a:cxn ang="0">
                  <a:pos x="T8" y="T9"/>
                </a:cxn>
                <a:cxn ang="0">
                  <a:pos x="T10" y="T11"/>
                </a:cxn>
              </a:cxnLst>
              <a:rect l="0" t="0" r="r" b="b"/>
              <a:pathLst>
                <a:path w="163" h="86">
                  <a:moveTo>
                    <a:pt x="18" y="86"/>
                  </a:moveTo>
                  <a:lnTo>
                    <a:pt x="0" y="27"/>
                  </a:lnTo>
                  <a:lnTo>
                    <a:pt x="0" y="0"/>
                  </a:lnTo>
                  <a:lnTo>
                    <a:pt x="163" y="0"/>
                  </a:lnTo>
                  <a:lnTo>
                    <a:pt x="163" y="27"/>
                  </a:lnTo>
                  <a:lnTo>
                    <a:pt x="145" y="86"/>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43" name="Line 195">
              <a:extLst>
                <a:ext uri="{FF2B5EF4-FFF2-40B4-BE49-F238E27FC236}">
                  <a16:creationId xmlns:a16="http://schemas.microsoft.com/office/drawing/2014/main" id="{BD80999C-3431-4394-BA02-8DCC72777146}"/>
                </a:ext>
              </a:extLst>
            </p:cNvPr>
            <p:cNvSpPr>
              <a:spLocks noChangeShapeType="1"/>
            </p:cNvSpPr>
            <p:nvPr/>
          </p:nvSpPr>
          <p:spPr bwMode="auto">
            <a:xfrm>
              <a:off x="2794000" y="8467725"/>
              <a:ext cx="68263"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44" name="Oval 196">
              <a:extLst>
                <a:ext uri="{FF2B5EF4-FFF2-40B4-BE49-F238E27FC236}">
                  <a16:creationId xmlns:a16="http://schemas.microsoft.com/office/drawing/2014/main" id="{CB97FE5D-2596-48A0-AA5F-D034052F51F1}"/>
                </a:ext>
              </a:extLst>
            </p:cNvPr>
            <p:cNvSpPr>
              <a:spLocks noChangeArrowheads="1"/>
            </p:cNvSpPr>
            <p:nvPr/>
          </p:nvSpPr>
          <p:spPr bwMode="auto">
            <a:xfrm>
              <a:off x="2870200" y="8339138"/>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45" name="Line 197">
              <a:extLst>
                <a:ext uri="{FF2B5EF4-FFF2-40B4-BE49-F238E27FC236}">
                  <a16:creationId xmlns:a16="http://schemas.microsoft.com/office/drawing/2014/main" id="{96FE9E22-D98D-4D03-BD2E-07F177888BAC}"/>
                </a:ext>
              </a:extLst>
            </p:cNvPr>
            <p:cNvSpPr>
              <a:spLocks noChangeShapeType="1"/>
            </p:cNvSpPr>
            <p:nvPr/>
          </p:nvSpPr>
          <p:spPr bwMode="auto">
            <a:xfrm>
              <a:off x="2914650" y="8348663"/>
              <a:ext cx="41275"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46" name="Line 198">
              <a:extLst>
                <a:ext uri="{FF2B5EF4-FFF2-40B4-BE49-F238E27FC236}">
                  <a16:creationId xmlns:a16="http://schemas.microsoft.com/office/drawing/2014/main" id="{9096D64E-7978-4EFD-AACE-EA5643241294}"/>
                </a:ext>
              </a:extLst>
            </p:cNvPr>
            <p:cNvSpPr>
              <a:spLocks noChangeShapeType="1"/>
            </p:cNvSpPr>
            <p:nvPr/>
          </p:nvSpPr>
          <p:spPr bwMode="auto">
            <a:xfrm>
              <a:off x="2697163" y="8348663"/>
              <a:ext cx="153988"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47" name="Oval 199">
              <a:extLst>
                <a:ext uri="{FF2B5EF4-FFF2-40B4-BE49-F238E27FC236}">
                  <a16:creationId xmlns:a16="http://schemas.microsoft.com/office/drawing/2014/main" id="{7F60C972-E39C-4D86-99C5-BD8652683BA0}"/>
                </a:ext>
              </a:extLst>
            </p:cNvPr>
            <p:cNvSpPr>
              <a:spLocks noChangeArrowheads="1"/>
            </p:cNvSpPr>
            <p:nvPr/>
          </p:nvSpPr>
          <p:spPr bwMode="auto">
            <a:xfrm>
              <a:off x="2717800" y="8442325"/>
              <a:ext cx="47625" cy="49213"/>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48" name="Oval 200">
              <a:extLst>
                <a:ext uri="{FF2B5EF4-FFF2-40B4-BE49-F238E27FC236}">
                  <a16:creationId xmlns:a16="http://schemas.microsoft.com/office/drawing/2014/main" id="{F81B09CC-13A0-4DC9-95DA-A0A8262A1FF6}"/>
                </a:ext>
              </a:extLst>
            </p:cNvPr>
            <p:cNvSpPr>
              <a:spLocks noChangeArrowheads="1"/>
            </p:cNvSpPr>
            <p:nvPr/>
          </p:nvSpPr>
          <p:spPr bwMode="auto">
            <a:xfrm>
              <a:off x="2890838" y="8442325"/>
              <a:ext cx="49213" cy="49213"/>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49" name="Freeform 201">
              <a:extLst>
                <a:ext uri="{FF2B5EF4-FFF2-40B4-BE49-F238E27FC236}">
                  <a16:creationId xmlns:a16="http://schemas.microsoft.com/office/drawing/2014/main" id="{F8AAD6F0-532F-460B-99C1-844DB0BE9216}"/>
                </a:ext>
              </a:extLst>
            </p:cNvPr>
            <p:cNvSpPr/>
            <p:nvPr/>
          </p:nvSpPr>
          <p:spPr bwMode="auto">
            <a:xfrm>
              <a:off x="2709863" y="8204200"/>
              <a:ext cx="233363" cy="101600"/>
            </a:xfrm>
            <a:custGeom>
              <a:avLst/>
              <a:gdLst>
                <a:gd name="T0" fmla="*/ 0 w 147"/>
                <a:gd name="T1" fmla="*/ 62 h 64"/>
                <a:gd name="T2" fmla="*/ 48 w 147"/>
                <a:gd name="T3" fmla="*/ 28 h 64"/>
                <a:gd name="T4" fmla="*/ 61 w 147"/>
                <a:gd name="T5" fmla="*/ 39 h 64"/>
                <a:gd name="T6" fmla="*/ 89 w 147"/>
                <a:gd name="T7" fmla="*/ 0 h 64"/>
                <a:gd name="T8" fmla="*/ 129 w 147"/>
                <a:gd name="T9" fmla="*/ 23 h 64"/>
                <a:gd name="T10" fmla="*/ 147 w 147"/>
                <a:gd name="T11" fmla="*/ 64 h 64"/>
              </a:gdLst>
              <a:ahLst/>
              <a:cxnLst>
                <a:cxn ang="0">
                  <a:pos x="T0" y="T1"/>
                </a:cxn>
                <a:cxn ang="0">
                  <a:pos x="T2" y="T3"/>
                </a:cxn>
                <a:cxn ang="0">
                  <a:pos x="T4" y="T5"/>
                </a:cxn>
                <a:cxn ang="0">
                  <a:pos x="T6" y="T7"/>
                </a:cxn>
                <a:cxn ang="0">
                  <a:pos x="T8" y="T9"/>
                </a:cxn>
                <a:cxn ang="0">
                  <a:pos x="T10" y="T11"/>
                </a:cxn>
              </a:cxnLst>
              <a:rect l="0" t="0" r="r" b="b"/>
              <a:pathLst>
                <a:path w="147" h="64">
                  <a:moveTo>
                    <a:pt x="0" y="62"/>
                  </a:moveTo>
                  <a:lnTo>
                    <a:pt x="48" y="28"/>
                  </a:lnTo>
                  <a:lnTo>
                    <a:pt x="61" y="39"/>
                  </a:lnTo>
                  <a:lnTo>
                    <a:pt x="89" y="0"/>
                  </a:lnTo>
                  <a:lnTo>
                    <a:pt x="129" y="23"/>
                  </a:lnTo>
                  <a:lnTo>
                    <a:pt x="147" y="64"/>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sp>
        <p:nvSpPr>
          <p:cNvPr id="187" name="TextBox 186">
            <a:extLst>
              <a:ext uri="{FF2B5EF4-FFF2-40B4-BE49-F238E27FC236}">
                <a16:creationId xmlns:a16="http://schemas.microsoft.com/office/drawing/2014/main" id="{A681A736-6BB7-434B-9A40-C76F66BF9C3E}"/>
              </a:ext>
            </a:extLst>
          </p:cNvPr>
          <p:cNvSpPr txBox="1"/>
          <p:nvPr userDrawn="1"/>
        </p:nvSpPr>
        <p:spPr>
          <a:xfrm>
            <a:off x="1958341" y="5263550"/>
            <a:ext cx="1076907"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Public Sector</a:t>
            </a:r>
          </a:p>
        </p:txBody>
      </p:sp>
      <p:grpSp>
        <p:nvGrpSpPr>
          <p:cNvPr id="188" name="Group 187">
            <a:extLst>
              <a:ext uri="{FF2B5EF4-FFF2-40B4-BE49-F238E27FC236}">
                <a16:creationId xmlns:a16="http://schemas.microsoft.com/office/drawing/2014/main" id="{F0A94DF1-9EB4-442A-B085-37A064BDB5AD}"/>
              </a:ext>
            </a:extLst>
          </p:cNvPr>
          <p:cNvGrpSpPr/>
          <p:nvPr userDrawn="1"/>
        </p:nvGrpSpPr>
        <p:grpSpPr>
          <a:xfrm>
            <a:off x="2375350" y="4929425"/>
            <a:ext cx="242888" cy="263525"/>
            <a:chOff x="881063" y="7561263"/>
            <a:chExt cx="242888" cy="263525"/>
          </a:xfrm>
        </p:grpSpPr>
        <p:sp>
          <p:nvSpPr>
            <p:cNvPr id="189" name="Freeform 92">
              <a:extLst>
                <a:ext uri="{FF2B5EF4-FFF2-40B4-BE49-F238E27FC236}">
                  <a16:creationId xmlns:a16="http://schemas.microsoft.com/office/drawing/2014/main" id="{A1A9AE8C-9A2E-4858-9C6E-D00FD2E3F879}"/>
                </a:ext>
              </a:extLst>
            </p:cNvPr>
            <p:cNvSpPr/>
            <p:nvPr/>
          </p:nvSpPr>
          <p:spPr bwMode="auto">
            <a:xfrm>
              <a:off x="881063" y="7772400"/>
              <a:ext cx="242888" cy="52388"/>
            </a:xfrm>
            <a:custGeom>
              <a:avLst/>
              <a:gdLst>
                <a:gd name="T0" fmla="*/ 220 w 240"/>
                <a:gd name="T1" fmla="*/ 0 h 52"/>
                <a:gd name="T2" fmla="*/ 20 w 240"/>
                <a:gd name="T3" fmla="*/ 0 h 52"/>
                <a:gd name="T4" fmla="*/ 0 w 240"/>
                <a:gd name="T5" fmla="*/ 20 h 52"/>
                <a:gd name="T6" fmla="*/ 0 w 240"/>
                <a:gd name="T7" fmla="*/ 52 h 52"/>
                <a:gd name="T8" fmla="*/ 240 w 240"/>
                <a:gd name="T9" fmla="*/ 52 h 52"/>
                <a:gd name="T10" fmla="*/ 240 w 240"/>
                <a:gd name="T11" fmla="*/ 20 h 52"/>
                <a:gd name="T12" fmla="*/ 220 w 240"/>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240" h="52">
                  <a:moveTo>
                    <a:pt x="220" y="0"/>
                  </a:moveTo>
                  <a:cubicBezTo>
                    <a:pt x="20" y="0"/>
                    <a:pt x="20" y="0"/>
                    <a:pt x="20" y="0"/>
                  </a:cubicBezTo>
                  <a:cubicBezTo>
                    <a:pt x="8" y="0"/>
                    <a:pt x="0" y="9"/>
                    <a:pt x="0" y="20"/>
                  </a:cubicBezTo>
                  <a:cubicBezTo>
                    <a:pt x="0" y="52"/>
                    <a:pt x="0" y="52"/>
                    <a:pt x="0" y="52"/>
                  </a:cubicBezTo>
                  <a:cubicBezTo>
                    <a:pt x="240" y="52"/>
                    <a:pt x="240" y="52"/>
                    <a:pt x="240" y="52"/>
                  </a:cubicBezTo>
                  <a:cubicBezTo>
                    <a:pt x="240" y="20"/>
                    <a:pt x="240" y="20"/>
                    <a:pt x="240" y="20"/>
                  </a:cubicBezTo>
                  <a:cubicBezTo>
                    <a:pt x="240" y="9"/>
                    <a:pt x="231" y="0"/>
                    <a:pt x="220" y="0"/>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0" name="Rectangle 93">
              <a:extLst>
                <a:ext uri="{FF2B5EF4-FFF2-40B4-BE49-F238E27FC236}">
                  <a16:creationId xmlns:a16="http://schemas.microsoft.com/office/drawing/2014/main" id="{619F947B-9603-4486-A795-CFF13B656715}"/>
                </a:ext>
              </a:extLst>
            </p:cNvPr>
            <p:cNvSpPr>
              <a:spLocks noChangeArrowheads="1"/>
            </p:cNvSpPr>
            <p:nvPr/>
          </p:nvSpPr>
          <p:spPr bwMode="auto">
            <a:xfrm>
              <a:off x="904875" y="7735888"/>
              <a:ext cx="201613" cy="36513"/>
            </a:xfrm>
            <a:prstGeom prst="rect">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1" name="Line 94">
              <a:extLst>
                <a:ext uri="{FF2B5EF4-FFF2-40B4-BE49-F238E27FC236}">
                  <a16:creationId xmlns:a16="http://schemas.microsoft.com/office/drawing/2014/main" id="{6B1B3274-F380-473F-A4DA-84453F3ED561}"/>
                </a:ext>
              </a:extLst>
            </p:cNvPr>
            <p:cNvSpPr>
              <a:spLocks noChangeShapeType="1"/>
            </p:cNvSpPr>
            <p:nvPr/>
          </p:nvSpPr>
          <p:spPr bwMode="auto">
            <a:xfrm flipH="1" flipV="1">
              <a:off x="925513" y="7561263"/>
              <a:ext cx="0" cy="174625"/>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2" name="Line 95">
              <a:extLst>
                <a:ext uri="{FF2B5EF4-FFF2-40B4-BE49-F238E27FC236}">
                  <a16:creationId xmlns:a16="http://schemas.microsoft.com/office/drawing/2014/main" id="{FBF31CA5-9A01-4BD2-B191-A52445E1F1DF}"/>
                </a:ext>
              </a:extLst>
            </p:cNvPr>
            <p:cNvSpPr>
              <a:spLocks noChangeShapeType="1"/>
            </p:cNvSpPr>
            <p:nvPr/>
          </p:nvSpPr>
          <p:spPr bwMode="auto">
            <a:xfrm flipH="1" flipV="1">
              <a:off x="1087438" y="7561263"/>
              <a:ext cx="0" cy="16986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3" name="Line 96">
              <a:extLst>
                <a:ext uri="{FF2B5EF4-FFF2-40B4-BE49-F238E27FC236}">
                  <a16:creationId xmlns:a16="http://schemas.microsoft.com/office/drawing/2014/main" id="{DEC06480-E16F-48E3-B121-7E5F2FB53160}"/>
                </a:ext>
              </a:extLst>
            </p:cNvPr>
            <p:cNvSpPr>
              <a:spLocks noChangeShapeType="1"/>
            </p:cNvSpPr>
            <p:nvPr/>
          </p:nvSpPr>
          <p:spPr bwMode="auto">
            <a:xfrm flipH="1" flipV="1">
              <a:off x="965200" y="7634288"/>
              <a:ext cx="0" cy="6826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4" name="Line 97">
              <a:extLst>
                <a:ext uri="{FF2B5EF4-FFF2-40B4-BE49-F238E27FC236}">
                  <a16:creationId xmlns:a16="http://schemas.microsoft.com/office/drawing/2014/main" id="{78DFAE3A-0441-4A2E-9B13-DD983870828E}"/>
                </a:ext>
              </a:extLst>
            </p:cNvPr>
            <p:cNvSpPr>
              <a:spLocks noChangeShapeType="1"/>
            </p:cNvSpPr>
            <p:nvPr/>
          </p:nvSpPr>
          <p:spPr bwMode="auto">
            <a:xfrm flipH="1" flipV="1">
              <a:off x="1006475" y="7561263"/>
              <a:ext cx="0" cy="1412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5" name="Line 98">
              <a:extLst>
                <a:ext uri="{FF2B5EF4-FFF2-40B4-BE49-F238E27FC236}">
                  <a16:creationId xmlns:a16="http://schemas.microsoft.com/office/drawing/2014/main" id="{3AC316E3-FE8B-47DC-8DDC-17F8DDAACC36}"/>
                </a:ext>
              </a:extLst>
            </p:cNvPr>
            <p:cNvSpPr>
              <a:spLocks noChangeShapeType="1"/>
            </p:cNvSpPr>
            <p:nvPr/>
          </p:nvSpPr>
          <p:spPr bwMode="auto">
            <a:xfrm flipH="1" flipV="1">
              <a:off x="1046163" y="7561263"/>
              <a:ext cx="0" cy="1412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196" name="Oval 99">
              <a:extLst>
                <a:ext uri="{FF2B5EF4-FFF2-40B4-BE49-F238E27FC236}">
                  <a16:creationId xmlns:a16="http://schemas.microsoft.com/office/drawing/2014/main" id="{D9FB1879-26D0-4F1C-AF2F-081301E58CEC}"/>
                </a:ext>
              </a:extLst>
            </p:cNvPr>
            <p:cNvSpPr>
              <a:spLocks noChangeArrowheads="1"/>
            </p:cNvSpPr>
            <p:nvPr/>
          </p:nvSpPr>
          <p:spPr bwMode="auto">
            <a:xfrm>
              <a:off x="954088" y="7589838"/>
              <a:ext cx="22225"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3808643028"/>
      </p:ext>
    </p:extLst>
  </p:cSld>
  <p:clrMapOvr>
    <a:masterClrMapping/>
  </p:clrMapOvr>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Products we sell">
    <p:spTree>
      <p:nvGrpSpPr>
        <p:cNvPr id="1" name=""/>
        <p:cNvGrpSpPr/>
        <p:nvPr/>
      </p:nvGrpSpPr>
      <p:grpSpPr>
        <a:xfrm>
          <a:off x="0" y="0"/>
          <a:ext cx="0" cy="0"/>
          <a:chOff x="0" y="0"/>
          <a:chExt cx="0" cy="0"/>
        </a:xfrm>
      </p:grpSpPr>
      <p:sp>
        <p:nvSpPr>
          <p:cNvPr id="47" name="Rectangle 18">
            <a:extLst>
              <a:ext uri="{FF2B5EF4-FFF2-40B4-BE49-F238E27FC236}">
                <a16:creationId xmlns:a16="http://schemas.microsoft.com/office/drawing/2014/main" id="{75108A9B-370A-4437-936B-AB8B1DF8365F}"/>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48" name="Text Placeholder 4">
            <a:extLst>
              <a:ext uri="{FF2B5EF4-FFF2-40B4-BE49-F238E27FC236}">
                <a16:creationId xmlns:a16="http://schemas.microsoft.com/office/drawing/2014/main" id="{20BA67C9-1722-496B-9391-D862456D50A3}"/>
              </a:ext>
            </a:extLst>
          </p:cNvPr>
          <p:cNvSpPr>
            <a:spLocks noGrp="1"/>
          </p:cNvSpPr>
          <p:nvPr userDrawn="1">
            <p:ph type="body" sz="quarter" idx="13" hasCustomPrompt="1"/>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Sectors we cover</a:t>
            </a:r>
          </a:p>
        </p:txBody>
      </p:sp>
      <p:sp>
        <p:nvSpPr>
          <p:cNvPr id="51" name="Text Placeholder 4">
            <a:extLst>
              <a:ext uri="{FF2B5EF4-FFF2-40B4-BE49-F238E27FC236}">
                <a16:creationId xmlns:a16="http://schemas.microsoft.com/office/drawing/2014/main" id="{33F251B8-E2B8-493A-9FEF-6D9E3B51CCC9}"/>
              </a:ext>
            </a:extLst>
          </p:cNvPr>
          <p:cNvSpPr>
            <a:spLocks noGrp="1"/>
          </p:cNvSpPr>
          <p:nvPr userDrawn="1">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grpSp>
        <p:nvGrpSpPr>
          <p:cNvPr id="468" name="Group 467">
            <a:extLst>
              <a:ext uri="{FF2B5EF4-FFF2-40B4-BE49-F238E27FC236}">
                <a16:creationId xmlns:a16="http://schemas.microsoft.com/office/drawing/2014/main" id="{3350E27A-4B48-48E6-8FF7-B2A850FFF09E}"/>
              </a:ext>
            </a:extLst>
          </p:cNvPr>
          <p:cNvGrpSpPr/>
          <p:nvPr userDrawn="1"/>
        </p:nvGrpSpPr>
        <p:grpSpPr>
          <a:xfrm>
            <a:off x="5933799" y="4436510"/>
            <a:ext cx="323850" cy="277812"/>
            <a:chOff x="10496551" y="5059363"/>
            <a:chExt cx="323850" cy="277812"/>
          </a:xfrm>
        </p:grpSpPr>
        <p:sp>
          <p:nvSpPr>
            <p:cNvPr id="469" name="Freeform 5">
              <a:extLst>
                <a:ext uri="{FF2B5EF4-FFF2-40B4-BE49-F238E27FC236}">
                  <a16:creationId xmlns:a16="http://schemas.microsoft.com/office/drawing/2014/main" id="{7A5984EC-22ED-4B5A-9C8B-93073835373F}"/>
                </a:ext>
              </a:extLst>
            </p:cNvPr>
            <p:cNvSpPr>
              <a:spLocks noEditPoints="1"/>
            </p:cNvSpPr>
            <p:nvPr/>
          </p:nvSpPr>
          <p:spPr bwMode="auto">
            <a:xfrm>
              <a:off x="10701338" y="5059363"/>
              <a:ext cx="119063" cy="131763"/>
            </a:xfrm>
            <a:custGeom>
              <a:avLst/>
              <a:gdLst>
                <a:gd name="T0" fmla="*/ 76 w 106"/>
                <a:gd name="T1" fmla="*/ 56 h 116"/>
                <a:gd name="T2" fmla="*/ 86 w 106"/>
                <a:gd name="T3" fmla="*/ 33 h 116"/>
                <a:gd name="T4" fmla="*/ 53 w 106"/>
                <a:gd name="T5" fmla="*/ 0 h 116"/>
                <a:gd name="T6" fmla="*/ 20 w 106"/>
                <a:gd name="T7" fmla="*/ 33 h 116"/>
                <a:gd name="T8" fmla="*/ 30 w 106"/>
                <a:gd name="T9" fmla="*/ 56 h 116"/>
                <a:gd name="T10" fmla="*/ 0 w 106"/>
                <a:gd name="T11" fmla="*/ 108 h 116"/>
                <a:gd name="T12" fmla="*/ 8 w 106"/>
                <a:gd name="T13" fmla="*/ 116 h 116"/>
                <a:gd name="T14" fmla="*/ 98 w 106"/>
                <a:gd name="T15" fmla="*/ 116 h 116"/>
                <a:gd name="T16" fmla="*/ 106 w 106"/>
                <a:gd name="T17" fmla="*/ 108 h 116"/>
                <a:gd name="T18" fmla="*/ 76 w 106"/>
                <a:gd name="T19" fmla="*/ 56 h 116"/>
                <a:gd name="T20" fmla="*/ 53 w 106"/>
                <a:gd name="T21" fmla="*/ 16 h 116"/>
                <a:gd name="T22" fmla="*/ 70 w 106"/>
                <a:gd name="T23" fmla="*/ 33 h 116"/>
                <a:gd name="T24" fmla="*/ 53 w 106"/>
                <a:gd name="T25" fmla="*/ 50 h 116"/>
                <a:gd name="T26" fmla="*/ 36 w 106"/>
                <a:gd name="T27" fmla="*/ 33 h 116"/>
                <a:gd name="T28" fmla="*/ 53 w 106"/>
                <a:gd name="T29" fmla="*/ 16 h 116"/>
                <a:gd name="T30" fmla="*/ 16 w 106"/>
                <a:gd name="T31" fmla="*/ 100 h 116"/>
                <a:gd name="T32" fmla="*/ 53 w 106"/>
                <a:gd name="T33" fmla="*/ 67 h 116"/>
                <a:gd name="T34" fmla="*/ 89 w 106"/>
                <a:gd name="T35" fmla="*/ 100 h 116"/>
                <a:gd name="T36" fmla="*/ 16 w 106"/>
                <a:gd name="T37" fmla="*/ 10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5">
                  <a:moveTo>
                    <a:pt x="76" y="56"/>
                  </a:moveTo>
                  <a:cubicBezTo>
                    <a:pt x="82" y="50"/>
                    <a:pt x="86" y="42"/>
                    <a:pt x="86" y="33"/>
                  </a:cubicBezTo>
                  <a:cubicBezTo>
                    <a:pt x="86" y="15"/>
                    <a:pt x="71" y="0"/>
                    <a:pt x="53" y="0"/>
                  </a:cubicBezTo>
                  <a:cubicBezTo>
                    <a:pt x="35" y="0"/>
                    <a:pt x="20" y="15"/>
                    <a:pt x="20" y="33"/>
                  </a:cubicBezTo>
                  <a:cubicBezTo>
                    <a:pt x="20" y="42"/>
                    <a:pt x="24" y="50"/>
                    <a:pt x="30" y="56"/>
                  </a:cubicBezTo>
                  <a:cubicBezTo>
                    <a:pt x="12" y="66"/>
                    <a:pt x="0" y="85"/>
                    <a:pt x="0" y="108"/>
                  </a:cubicBezTo>
                  <a:cubicBezTo>
                    <a:pt x="0" y="112"/>
                    <a:pt x="3" y="116"/>
                    <a:pt x="8" y="116"/>
                  </a:cubicBezTo>
                  <a:cubicBezTo>
                    <a:pt x="98" y="116"/>
                    <a:pt x="98" y="116"/>
                    <a:pt x="98" y="116"/>
                  </a:cubicBezTo>
                  <a:cubicBezTo>
                    <a:pt x="102" y="116"/>
                    <a:pt x="106" y="112"/>
                    <a:pt x="106" y="108"/>
                  </a:cubicBezTo>
                  <a:cubicBezTo>
                    <a:pt x="106" y="85"/>
                    <a:pt x="94" y="66"/>
                    <a:pt x="76" y="56"/>
                  </a:cubicBezTo>
                  <a:close/>
                  <a:moveTo>
                    <a:pt x="53" y="16"/>
                  </a:moveTo>
                  <a:cubicBezTo>
                    <a:pt x="62" y="16"/>
                    <a:pt x="70" y="23"/>
                    <a:pt x="70" y="33"/>
                  </a:cubicBezTo>
                  <a:cubicBezTo>
                    <a:pt x="70" y="42"/>
                    <a:pt x="62" y="50"/>
                    <a:pt x="53" y="50"/>
                  </a:cubicBezTo>
                  <a:cubicBezTo>
                    <a:pt x="43" y="50"/>
                    <a:pt x="36" y="42"/>
                    <a:pt x="36" y="33"/>
                  </a:cubicBezTo>
                  <a:cubicBezTo>
                    <a:pt x="36" y="23"/>
                    <a:pt x="43" y="16"/>
                    <a:pt x="53" y="16"/>
                  </a:cubicBezTo>
                  <a:close/>
                  <a:moveTo>
                    <a:pt x="16" y="100"/>
                  </a:moveTo>
                  <a:cubicBezTo>
                    <a:pt x="20" y="81"/>
                    <a:pt x="35" y="67"/>
                    <a:pt x="53" y="67"/>
                  </a:cubicBezTo>
                  <a:cubicBezTo>
                    <a:pt x="71" y="67"/>
                    <a:pt x="86" y="81"/>
                    <a:pt x="89" y="100"/>
                  </a:cubicBezTo>
                  <a:lnTo>
                    <a:pt x="16" y="100"/>
                  </a:ln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0" name="Freeform 6">
              <a:extLst>
                <a:ext uri="{FF2B5EF4-FFF2-40B4-BE49-F238E27FC236}">
                  <a16:creationId xmlns:a16="http://schemas.microsoft.com/office/drawing/2014/main" id="{569FC341-3121-406E-BAC3-3A4DE7CBE0A3}"/>
                </a:ext>
              </a:extLst>
            </p:cNvPr>
            <p:cNvSpPr>
              <a:spLocks noEditPoints="1"/>
            </p:cNvSpPr>
            <p:nvPr/>
          </p:nvSpPr>
          <p:spPr bwMode="auto">
            <a:xfrm>
              <a:off x="10496551" y="5059363"/>
              <a:ext cx="119063" cy="131763"/>
            </a:xfrm>
            <a:custGeom>
              <a:avLst/>
              <a:gdLst>
                <a:gd name="T0" fmla="*/ 106 w 106"/>
                <a:gd name="T1" fmla="*/ 108 h 116"/>
                <a:gd name="T2" fmla="*/ 76 w 106"/>
                <a:gd name="T3" fmla="*/ 56 h 116"/>
                <a:gd name="T4" fmla="*/ 86 w 106"/>
                <a:gd name="T5" fmla="*/ 33 h 116"/>
                <a:gd name="T6" fmla="*/ 53 w 106"/>
                <a:gd name="T7" fmla="*/ 0 h 116"/>
                <a:gd name="T8" fmla="*/ 20 w 106"/>
                <a:gd name="T9" fmla="*/ 33 h 116"/>
                <a:gd name="T10" fmla="*/ 29 w 106"/>
                <a:gd name="T11" fmla="*/ 56 h 116"/>
                <a:gd name="T12" fmla="*/ 0 w 106"/>
                <a:gd name="T13" fmla="*/ 108 h 116"/>
                <a:gd name="T14" fmla="*/ 8 w 106"/>
                <a:gd name="T15" fmla="*/ 116 h 116"/>
                <a:gd name="T16" fmla="*/ 98 w 106"/>
                <a:gd name="T17" fmla="*/ 116 h 116"/>
                <a:gd name="T18" fmla="*/ 106 w 106"/>
                <a:gd name="T19" fmla="*/ 108 h 116"/>
                <a:gd name="T20" fmla="*/ 53 w 106"/>
                <a:gd name="T21" fmla="*/ 16 h 116"/>
                <a:gd name="T22" fmla="*/ 70 w 106"/>
                <a:gd name="T23" fmla="*/ 33 h 116"/>
                <a:gd name="T24" fmla="*/ 53 w 106"/>
                <a:gd name="T25" fmla="*/ 50 h 116"/>
                <a:gd name="T26" fmla="*/ 36 w 106"/>
                <a:gd name="T27" fmla="*/ 33 h 116"/>
                <a:gd name="T28" fmla="*/ 53 w 106"/>
                <a:gd name="T29" fmla="*/ 16 h 116"/>
                <a:gd name="T30" fmla="*/ 16 w 106"/>
                <a:gd name="T31" fmla="*/ 100 h 116"/>
                <a:gd name="T32" fmla="*/ 53 w 106"/>
                <a:gd name="T33" fmla="*/ 67 h 116"/>
                <a:gd name="T34" fmla="*/ 89 w 106"/>
                <a:gd name="T35" fmla="*/ 100 h 116"/>
                <a:gd name="T36" fmla="*/ 16 w 106"/>
                <a:gd name="T37" fmla="*/ 10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05" h="115">
                  <a:moveTo>
                    <a:pt x="106" y="108"/>
                  </a:moveTo>
                  <a:cubicBezTo>
                    <a:pt x="106" y="85"/>
                    <a:pt x="93" y="66"/>
                    <a:pt x="76" y="56"/>
                  </a:cubicBezTo>
                  <a:cubicBezTo>
                    <a:pt x="82" y="50"/>
                    <a:pt x="86" y="42"/>
                    <a:pt x="86" y="33"/>
                  </a:cubicBezTo>
                  <a:cubicBezTo>
                    <a:pt x="86" y="15"/>
                    <a:pt x="71" y="0"/>
                    <a:pt x="53" y="0"/>
                  </a:cubicBezTo>
                  <a:cubicBezTo>
                    <a:pt x="34" y="0"/>
                    <a:pt x="20" y="15"/>
                    <a:pt x="20" y="33"/>
                  </a:cubicBezTo>
                  <a:cubicBezTo>
                    <a:pt x="20" y="42"/>
                    <a:pt x="23" y="50"/>
                    <a:pt x="29" y="56"/>
                  </a:cubicBezTo>
                  <a:cubicBezTo>
                    <a:pt x="12" y="66"/>
                    <a:pt x="0" y="85"/>
                    <a:pt x="0" y="108"/>
                  </a:cubicBezTo>
                  <a:cubicBezTo>
                    <a:pt x="0" y="112"/>
                    <a:pt x="3" y="116"/>
                    <a:pt x="8" y="116"/>
                  </a:cubicBezTo>
                  <a:cubicBezTo>
                    <a:pt x="98" y="116"/>
                    <a:pt x="98" y="116"/>
                    <a:pt x="98" y="116"/>
                  </a:cubicBezTo>
                  <a:cubicBezTo>
                    <a:pt x="102" y="116"/>
                    <a:pt x="106" y="112"/>
                    <a:pt x="106" y="108"/>
                  </a:cubicBezTo>
                  <a:close/>
                  <a:moveTo>
                    <a:pt x="53" y="16"/>
                  </a:moveTo>
                  <a:cubicBezTo>
                    <a:pt x="62" y="16"/>
                    <a:pt x="70" y="23"/>
                    <a:pt x="70" y="33"/>
                  </a:cubicBezTo>
                  <a:cubicBezTo>
                    <a:pt x="70" y="42"/>
                    <a:pt x="62" y="50"/>
                    <a:pt x="53" y="50"/>
                  </a:cubicBezTo>
                  <a:cubicBezTo>
                    <a:pt x="43" y="50"/>
                    <a:pt x="36" y="42"/>
                    <a:pt x="36" y="33"/>
                  </a:cubicBezTo>
                  <a:cubicBezTo>
                    <a:pt x="36" y="23"/>
                    <a:pt x="43" y="16"/>
                    <a:pt x="53" y="16"/>
                  </a:cubicBezTo>
                  <a:close/>
                  <a:moveTo>
                    <a:pt x="16" y="100"/>
                  </a:moveTo>
                  <a:cubicBezTo>
                    <a:pt x="20" y="81"/>
                    <a:pt x="35" y="67"/>
                    <a:pt x="53" y="67"/>
                  </a:cubicBezTo>
                  <a:cubicBezTo>
                    <a:pt x="71" y="67"/>
                    <a:pt x="86" y="81"/>
                    <a:pt x="89" y="100"/>
                  </a:cubicBezTo>
                  <a:lnTo>
                    <a:pt x="16" y="100"/>
                  </a:ln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1" name="Freeform 7">
              <a:extLst>
                <a:ext uri="{FF2B5EF4-FFF2-40B4-BE49-F238E27FC236}">
                  <a16:creationId xmlns:a16="http://schemas.microsoft.com/office/drawing/2014/main" id="{D94E8F12-3A16-4D34-AB4B-A3E447C2C51A}"/>
                </a:ext>
              </a:extLst>
            </p:cNvPr>
            <p:cNvSpPr>
              <a:spLocks noEditPoints="1"/>
            </p:cNvSpPr>
            <p:nvPr/>
          </p:nvSpPr>
          <p:spPr bwMode="auto">
            <a:xfrm>
              <a:off x="10588626" y="5184775"/>
              <a:ext cx="139700" cy="152400"/>
            </a:xfrm>
            <a:custGeom>
              <a:avLst/>
              <a:gdLst>
                <a:gd name="T0" fmla="*/ 87 w 124"/>
                <a:gd name="T1" fmla="*/ 66 h 135"/>
                <a:gd name="T2" fmla="*/ 100 w 124"/>
                <a:gd name="T3" fmla="*/ 38 h 135"/>
                <a:gd name="T4" fmla="*/ 62 w 124"/>
                <a:gd name="T5" fmla="*/ 0 h 135"/>
                <a:gd name="T6" fmla="*/ 24 w 124"/>
                <a:gd name="T7" fmla="*/ 38 h 135"/>
                <a:gd name="T8" fmla="*/ 37 w 124"/>
                <a:gd name="T9" fmla="*/ 66 h 135"/>
                <a:gd name="T10" fmla="*/ 0 w 124"/>
                <a:gd name="T11" fmla="*/ 127 h 135"/>
                <a:gd name="T12" fmla="*/ 8 w 124"/>
                <a:gd name="T13" fmla="*/ 135 h 135"/>
                <a:gd name="T14" fmla="*/ 116 w 124"/>
                <a:gd name="T15" fmla="*/ 135 h 135"/>
                <a:gd name="T16" fmla="*/ 124 w 124"/>
                <a:gd name="T17" fmla="*/ 127 h 135"/>
                <a:gd name="T18" fmla="*/ 87 w 124"/>
                <a:gd name="T19" fmla="*/ 66 h 135"/>
                <a:gd name="T20" fmla="*/ 62 w 124"/>
                <a:gd name="T21" fmla="*/ 16 h 135"/>
                <a:gd name="T22" fmla="*/ 84 w 124"/>
                <a:gd name="T23" fmla="*/ 38 h 135"/>
                <a:gd name="T24" fmla="*/ 62 w 124"/>
                <a:gd name="T25" fmla="*/ 60 h 135"/>
                <a:gd name="T26" fmla="*/ 40 w 124"/>
                <a:gd name="T27" fmla="*/ 38 h 135"/>
                <a:gd name="T28" fmla="*/ 62 w 124"/>
                <a:gd name="T29" fmla="*/ 16 h 135"/>
                <a:gd name="T30" fmla="*/ 17 w 124"/>
                <a:gd name="T31" fmla="*/ 119 h 135"/>
                <a:gd name="T32" fmla="*/ 62 w 124"/>
                <a:gd name="T33" fmla="*/ 76 h 135"/>
                <a:gd name="T34" fmla="*/ 107 w 124"/>
                <a:gd name="T35" fmla="*/ 119 h 135"/>
                <a:gd name="T36" fmla="*/ 17 w 124"/>
                <a:gd name="T37" fmla="*/ 119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4" h="135">
                  <a:moveTo>
                    <a:pt x="87" y="66"/>
                  </a:moveTo>
                  <a:cubicBezTo>
                    <a:pt x="95" y="59"/>
                    <a:pt x="100" y="49"/>
                    <a:pt x="100" y="38"/>
                  </a:cubicBezTo>
                  <a:cubicBezTo>
                    <a:pt x="100" y="17"/>
                    <a:pt x="83" y="0"/>
                    <a:pt x="62" y="0"/>
                  </a:cubicBezTo>
                  <a:cubicBezTo>
                    <a:pt x="41" y="0"/>
                    <a:pt x="24" y="17"/>
                    <a:pt x="24" y="38"/>
                  </a:cubicBezTo>
                  <a:cubicBezTo>
                    <a:pt x="24" y="49"/>
                    <a:pt x="29" y="59"/>
                    <a:pt x="37" y="66"/>
                  </a:cubicBezTo>
                  <a:cubicBezTo>
                    <a:pt x="15" y="77"/>
                    <a:pt x="0" y="100"/>
                    <a:pt x="0" y="127"/>
                  </a:cubicBezTo>
                  <a:cubicBezTo>
                    <a:pt x="0" y="132"/>
                    <a:pt x="4" y="135"/>
                    <a:pt x="8" y="135"/>
                  </a:cubicBezTo>
                  <a:cubicBezTo>
                    <a:pt x="116" y="135"/>
                    <a:pt x="116" y="135"/>
                    <a:pt x="116" y="135"/>
                  </a:cubicBezTo>
                  <a:cubicBezTo>
                    <a:pt x="120" y="135"/>
                    <a:pt x="124" y="132"/>
                    <a:pt x="124" y="127"/>
                  </a:cubicBezTo>
                  <a:cubicBezTo>
                    <a:pt x="124" y="100"/>
                    <a:pt x="108" y="77"/>
                    <a:pt x="87" y="66"/>
                  </a:cubicBezTo>
                  <a:close/>
                  <a:moveTo>
                    <a:pt x="62" y="16"/>
                  </a:moveTo>
                  <a:cubicBezTo>
                    <a:pt x="74" y="16"/>
                    <a:pt x="84" y="26"/>
                    <a:pt x="84" y="38"/>
                  </a:cubicBezTo>
                  <a:cubicBezTo>
                    <a:pt x="84" y="50"/>
                    <a:pt x="74" y="60"/>
                    <a:pt x="62" y="60"/>
                  </a:cubicBezTo>
                  <a:cubicBezTo>
                    <a:pt x="50" y="60"/>
                    <a:pt x="40" y="50"/>
                    <a:pt x="40" y="38"/>
                  </a:cubicBezTo>
                  <a:cubicBezTo>
                    <a:pt x="40" y="26"/>
                    <a:pt x="50" y="16"/>
                    <a:pt x="62" y="16"/>
                  </a:cubicBezTo>
                  <a:close/>
                  <a:moveTo>
                    <a:pt x="17" y="119"/>
                  </a:moveTo>
                  <a:cubicBezTo>
                    <a:pt x="20" y="95"/>
                    <a:pt x="39" y="76"/>
                    <a:pt x="62" y="76"/>
                  </a:cubicBezTo>
                  <a:cubicBezTo>
                    <a:pt x="85" y="76"/>
                    <a:pt x="104" y="95"/>
                    <a:pt x="107" y="119"/>
                  </a:cubicBezTo>
                  <a:lnTo>
                    <a:pt x="17" y="119"/>
                  </a:ln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2" name="Freeform 8">
              <a:extLst>
                <a:ext uri="{FF2B5EF4-FFF2-40B4-BE49-F238E27FC236}">
                  <a16:creationId xmlns:a16="http://schemas.microsoft.com/office/drawing/2014/main" id="{FF0C36A2-B54B-4C6B-8A95-99B5290A5A20}"/>
                </a:ext>
              </a:extLst>
            </p:cNvPr>
            <p:cNvSpPr/>
            <p:nvPr/>
          </p:nvSpPr>
          <p:spPr bwMode="auto">
            <a:xfrm>
              <a:off x="10607676" y="5110163"/>
              <a:ext cx="101600" cy="17463"/>
            </a:xfrm>
            <a:custGeom>
              <a:avLst/>
              <a:gdLst>
                <a:gd name="T0" fmla="*/ 8 w 89"/>
                <a:gd name="T1" fmla="*/ 16 h 16"/>
                <a:gd name="T2" fmla="*/ 81 w 89"/>
                <a:gd name="T3" fmla="*/ 16 h 16"/>
                <a:gd name="T4" fmla="*/ 89 w 89"/>
                <a:gd name="T5" fmla="*/ 8 h 16"/>
                <a:gd name="T6" fmla="*/ 81 w 89"/>
                <a:gd name="T7" fmla="*/ 0 h 16"/>
                <a:gd name="T8" fmla="*/ 8 w 89"/>
                <a:gd name="T9" fmla="*/ 0 h 16"/>
                <a:gd name="T10" fmla="*/ 0 w 89"/>
                <a:gd name="T11" fmla="*/ 8 h 16"/>
                <a:gd name="T12" fmla="*/ 8 w 89"/>
                <a:gd name="T13" fmla="*/ 16 h 16"/>
              </a:gdLst>
              <a:ahLst/>
              <a:cxnLst>
                <a:cxn ang="0">
                  <a:pos x="T0" y="T1"/>
                </a:cxn>
                <a:cxn ang="0">
                  <a:pos x="T2" y="T3"/>
                </a:cxn>
                <a:cxn ang="0">
                  <a:pos x="T4" y="T5"/>
                </a:cxn>
                <a:cxn ang="0">
                  <a:pos x="T6" y="T7"/>
                </a:cxn>
                <a:cxn ang="0">
                  <a:pos x="T8" y="T9"/>
                </a:cxn>
                <a:cxn ang="0">
                  <a:pos x="T10" y="T11"/>
                </a:cxn>
                <a:cxn ang="0">
                  <a:pos x="T12" y="T13"/>
                </a:cxn>
              </a:cxnLst>
              <a:rect l="0" t="0" r="r" b="b"/>
              <a:pathLst>
                <a:path w="89" h="16">
                  <a:moveTo>
                    <a:pt x="8" y="16"/>
                  </a:moveTo>
                  <a:cubicBezTo>
                    <a:pt x="81" y="16"/>
                    <a:pt x="81" y="16"/>
                    <a:pt x="81" y="16"/>
                  </a:cubicBezTo>
                  <a:cubicBezTo>
                    <a:pt x="85" y="16"/>
                    <a:pt x="89" y="13"/>
                    <a:pt x="89" y="8"/>
                  </a:cubicBezTo>
                  <a:cubicBezTo>
                    <a:pt x="89" y="4"/>
                    <a:pt x="85" y="0"/>
                    <a:pt x="81" y="0"/>
                  </a:cubicBezTo>
                  <a:cubicBezTo>
                    <a:pt x="8" y="0"/>
                    <a:pt x="8" y="0"/>
                    <a:pt x="8" y="0"/>
                  </a:cubicBezTo>
                  <a:cubicBezTo>
                    <a:pt x="3" y="0"/>
                    <a:pt x="0" y="4"/>
                    <a:pt x="0" y="8"/>
                  </a:cubicBezTo>
                  <a:cubicBezTo>
                    <a:pt x="0" y="13"/>
                    <a:pt x="3" y="16"/>
                    <a:pt x="8" y="16"/>
                  </a:cubicBez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3" name="Freeform 9">
              <a:extLst>
                <a:ext uri="{FF2B5EF4-FFF2-40B4-BE49-F238E27FC236}">
                  <a16:creationId xmlns:a16="http://schemas.microsoft.com/office/drawing/2014/main" id="{1AD437AC-93C2-477E-8805-ECF9E7461762}"/>
                </a:ext>
              </a:extLst>
            </p:cNvPr>
            <p:cNvSpPr/>
            <p:nvPr/>
          </p:nvSpPr>
          <p:spPr bwMode="auto">
            <a:xfrm>
              <a:off x="10715626" y="5227638"/>
              <a:ext cx="38100" cy="39688"/>
            </a:xfrm>
            <a:custGeom>
              <a:avLst/>
              <a:gdLst>
                <a:gd name="T0" fmla="*/ 20 w 34"/>
                <a:gd name="T1" fmla="*/ 4 h 35"/>
                <a:gd name="T2" fmla="*/ 3 w 34"/>
                <a:gd name="T3" fmla="*/ 22 h 35"/>
                <a:gd name="T4" fmla="*/ 3 w 34"/>
                <a:gd name="T5" fmla="*/ 33 h 35"/>
                <a:gd name="T6" fmla="*/ 8 w 34"/>
                <a:gd name="T7" fmla="*/ 35 h 35"/>
                <a:gd name="T8" fmla="*/ 14 w 34"/>
                <a:gd name="T9" fmla="*/ 33 h 35"/>
                <a:gd name="T10" fmla="*/ 31 w 34"/>
                <a:gd name="T11" fmla="*/ 15 h 35"/>
                <a:gd name="T12" fmla="*/ 31 w 34"/>
                <a:gd name="T13" fmla="*/ 3 h 35"/>
                <a:gd name="T14" fmla="*/ 20 w 34"/>
                <a:gd name="T15" fmla="*/ 4 h 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5">
                  <a:moveTo>
                    <a:pt x="20" y="4"/>
                  </a:moveTo>
                  <a:cubicBezTo>
                    <a:pt x="3" y="22"/>
                    <a:pt x="3" y="22"/>
                    <a:pt x="3" y="22"/>
                  </a:cubicBezTo>
                  <a:cubicBezTo>
                    <a:pt x="0" y="25"/>
                    <a:pt x="0" y="30"/>
                    <a:pt x="3" y="33"/>
                  </a:cubicBezTo>
                  <a:cubicBezTo>
                    <a:pt x="4" y="35"/>
                    <a:pt x="6" y="35"/>
                    <a:pt x="8" y="35"/>
                  </a:cubicBezTo>
                  <a:cubicBezTo>
                    <a:pt x="11" y="35"/>
                    <a:pt x="13" y="34"/>
                    <a:pt x="14" y="33"/>
                  </a:cubicBezTo>
                  <a:cubicBezTo>
                    <a:pt x="31" y="15"/>
                    <a:pt x="31" y="15"/>
                    <a:pt x="31" y="15"/>
                  </a:cubicBezTo>
                  <a:cubicBezTo>
                    <a:pt x="34" y="12"/>
                    <a:pt x="34" y="7"/>
                    <a:pt x="31" y="3"/>
                  </a:cubicBezTo>
                  <a:cubicBezTo>
                    <a:pt x="28" y="0"/>
                    <a:pt x="23" y="1"/>
                    <a:pt x="20" y="4"/>
                  </a:cubicBez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4" name="Freeform 10">
              <a:extLst>
                <a:ext uri="{FF2B5EF4-FFF2-40B4-BE49-F238E27FC236}">
                  <a16:creationId xmlns:a16="http://schemas.microsoft.com/office/drawing/2014/main" id="{0289F1BC-E245-4F51-BC67-29DBE96A6F83}"/>
                </a:ext>
              </a:extLst>
            </p:cNvPr>
            <p:cNvSpPr/>
            <p:nvPr/>
          </p:nvSpPr>
          <p:spPr bwMode="auto">
            <a:xfrm>
              <a:off x="10534651" y="5202238"/>
              <a:ext cx="66675" cy="65088"/>
            </a:xfrm>
            <a:custGeom>
              <a:avLst/>
              <a:gdLst>
                <a:gd name="T0" fmla="*/ 56 w 59"/>
                <a:gd name="T1" fmla="*/ 55 h 57"/>
                <a:gd name="T2" fmla="*/ 56 w 59"/>
                <a:gd name="T3" fmla="*/ 44 h 57"/>
                <a:gd name="T4" fmla="*/ 15 w 59"/>
                <a:gd name="T5" fmla="*/ 3 h 57"/>
                <a:gd name="T6" fmla="*/ 3 w 59"/>
                <a:gd name="T7" fmla="*/ 3 h 57"/>
                <a:gd name="T8" fmla="*/ 3 w 59"/>
                <a:gd name="T9" fmla="*/ 14 h 57"/>
                <a:gd name="T10" fmla="*/ 44 w 59"/>
                <a:gd name="T11" fmla="*/ 55 h 57"/>
                <a:gd name="T12" fmla="*/ 50 w 59"/>
                <a:gd name="T13" fmla="*/ 57 h 57"/>
                <a:gd name="T14" fmla="*/ 56 w 59"/>
                <a:gd name="T15" fmla="*/ 55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9" h="57">
                  <a:moveTo>
                    <a:pt x="56" y="55"/>
                  </a:moveTo>
                  <a:cubicBezTo>
                    <a:pt x="59" y="52"/>
                    <a:pt x="59" y="47"/>
                    <a:pt x="56" y="44"/>
                  </a:cubicBezTo>
                  <a:cubicBezTo>
                    <a:pt x="15" y="3"/>
                    <a:pt x="15" y="3"/>
                    <a:pt x="15" y="3"/>
                  </a:cubicBezTo>
                  <a:cubicBezTo>
                    <a:pt x="12" y="0"/>
                    <a:pt x="7" y="0"/>
                    <a:pt x="3" y="3"/>
                  </a:cubicBezTo>
                  <a:cubicBezTo>
                    <a:pt x="0" y="6"/>
                    <a:pt x="0" y="11"/>
                    <a:pt x="3" y="14"/>
                  </a:cubicBezTo>
                  <a:cubicBezTo>
                    <a:pt x="44" y="55"/>
                    <a:pt x="44" y="55"/>
                    <a:pt x="44" y="55"/>
                  </a:cubicBezTo>
                  <a:cubicBezTo>
                    <a:pt x="46" y="57"/>
                    <a:pt x="48" y="57"/>
                    <a:pt x="50" y="57"/>
                  </a:cubicBezTo>
                  <a:cubicBezTo>
                    <a:pt x="52" y="57"/>
                    <a:pt x="54" y="57"/>
                    <a:pt x="56" y="55"/>
                  </a:cubicBez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5" name="Oval 11">
              <a:extLst>
                <a:ext uri="{FF2B5EF4-FFF2-40B4-BE49-F238E27FC236}">
                  <a16:creationId xmlns:a16="http://schemas.microsoft.com/office/drawing/2014/main" id="{CBCCDBA0-26BF-4B57-8B99-3660B718EA0D}"/>
                </a:ext>
              </a:extLst>
            </p:cNvPr>
            <p:cNvSpPr>
              <a:spLocks noChangeArrowheads="1"/>
            </p:cNvSpPr>
            <p:nvPr/>
          </p:nvSpPr>
          <p:spPr bwMode="auto">
            <a:xfrm>
              <a:off x="10753726" y="5202238"/>
              <a:ext cx="25400" cy="26988"/>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76" name="Group 475">
            <a:extLst>
              <a:ext uri="{FF2B5EF4-FFF2-40B4-BE49-F238E27FC236}">
                <a16:creationId xmlns:a16="http://schemas.microsoft.com/office/drawing/2014/main" id="{85EB51C9-02E5-4F90-83A9-EEEFBF6EF7D9}"/>
              </a:ext>
            </a:extLst>
          </p:cNvPr>
          <p:cNvGrpSpPr/>
          <p:nvPr userDrawn="1"/>
        </p:nvGrpSpPr>
        <p:grpSpPr>
          <a:xfrm>
            <a:off x="9536786" y="3449382"/>
            <a:ext cx="330200" cy="261938"/>
            <a:chOff x="9147176" y="5105400"/>
            <a:chExt cx="330200" cy="261938"/>
          </a:xfrm>
        </p:grpSpPr>
        <p:sp>
          <p:nvSpPr>
            <p:cNvPr id="477" name="Oval 12">
              <a:extLst>
                <a:ext uri="{FF2B5EF4-FFF2-40B4-BE49-F238E27FC236}">
                  <a16:creationId xmlns:a16="http://schemas.microsoft.com/office/drawing/2014/main" id="{441FE92E-A564-45AE-AA82-054106A20957}"/>
                </a:ext>
              </a:extLst>
            </p:cNvPr>
            <p:cNvSpPr>
              <a:spLocks noChangeArrowheads="1"/>
            </p:cNvSpPr>
            <p:nvPr/>
          </p:nvSpPr>
          <p:spPr bwMode="auto">
            <a:xfrm>
              <a:off x="9450388" y="5340350"/>
              <a:ext cx="26988" cy="26988"/>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8" name="Oval 13">
              <a:extLst>
                <a:ext uri="{FF2B5EF4-FFF2-40B4-BE49-F238E27FC236}">
                  <a16:creationId xmlns:a16="http://schemas.microsoft.com/office/drawing/2014/main" id="{40FA115C-E060-44FD-AF79-6373E358EEF9}"/>
                </a:ext>
              </a:extLst>
            </p:cNvPr>
            <p:cNvSpPr>
              <a:spLocks noChangeArrowheads="1"/>
            </p:cNvSpPr>
            <p:nvPr/>
          </p:nvSpPr>
          <p:spPr bwMode="auto">
            <a:xfrm>
              <a:off x="9188451" y="5145088"/>
              <a:ext cx="17463" cy="1746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9" name="Oval 14">
              <a:extLst>
                <a:ext uri="{FF2B5EF4-FFF2-40B4-BE49-F238E27FC236}">
                  <a16:creationId xmlns:a16="http://schemas.microsoft.com/office/drawing/2014/main" id="{090CED06-378D-4844-8BE0-E63A14ECB331}"/>
                </a:ext>
              </a:extLst>
            </p:cNvPr>
            <p:cNvSpPr>
              <a:spLocks noChangeArrowheads="1"/>
            </p:cNvSpPr>
            <p:nvPr/>
          </p:nvSpPr>
          <p:spPr bwMode="auto">
            <a:xfrm>
              <a:off x="9213851" y="5145088"/>
              <a:ext cx="19050" cy="1746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0" name="Oval 15">
              <a:extLst>
                <a:ext uri="{FF2B5EF4-FFF2-40B4-BE49-F238E27FC236}">
                  <a16:creationId xmlns:a16="http://schemas.microsoft.com/office/drawing/2014/main" id="{C1C92D80-F79D-45D8-A8C3-AFA6CF03B9E7}"/>
                </a:ext>
              </a:extLst>
            </p:cNvPr>
            <p:cNvSpPr>
              <a:spLocks noChangeArrowheads="1"/>
            </p:cNvSpPr>
            <p:nvPr/>
          </p:nvSpPr>
          <p:spPr bwMode="auto">
            <a:xfrm>
              <a:off x="9240838" y="5145088"/>
              <a:ext cx="19050" cy="1746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1" name="Freeform 16">
              <a:extLst>
                <a:ext uri="{FF2B5EF4-FFF2-40B4-BE49-F238E27FC236}">
                  <a16:creationId xmlns:a16="http://schemas.microsoft.com/office/drawing/2014/main" id="{F988353C-12A4-48DC-B9D4-18AAD651B8D8}"/>
                </a:ext>
              </a:extLst>
            </p:cNvPr>
            <p:cNvSpPr>
              <a:spLocks noEditPoints="1"/>
            </p:cNvSpPr>
            <p:nvPr/>
          </p:nvSpPr>
          <p:spPr bwMode="auto">
            <a:xfrm>
              <a:off x="9147176" y="5105400"/>
              <a:ext cx="330200" cy="260350"/>
            </a:xfrm>
            <a:custGeom>
              <a:avLst/>
              <a:gdLst>
                <a:gd name="T0" fmla="*/ 19 w 293"/>
                <a:gd name="T1" fmla="*/ 0 h 232"/>
                <a:gd name="T2" fmla="*/ 0 w 293"/>
                <a:gd name="T3" fmla="*/ 213 h 232"/>
                <a:gd name="T4" fmla="*/ 100 w 293"/>
                <a:gd name="T5" fmla="*/ 232 h 232"/>
                <a:gd name="T6" fmla="*/ 186 w 293"/>
                <a:gd name="T7" fmla="*/ 232 h 232"/>
                <a:gd name="T8" fmla="*/ 230 w 293"/>
                <a:gd name="T9" fmla="*/ 232 h 232"/>
                <a:gd name="T10" fmla="*/ 257 w 293"/>
                <a:gd name="T11" fmla="*/ 224 h 232"/>
                <a:gd name="T12" fmla="*/ 238 w 293"/>
                <a:gd name="T13" fmla="*/ 216 h 232"/>
                <a:gd name="T14" fmla="*/ 216 w 293"/>
                <a:gd name="T15" fmla="*/ 189 h 232"/>
                <a:gd name="T16" fmla="*/ 224 w 293"/>
                <a:gd name="T17" fmla="*/ 160 h 232"/>
                <a:gd name="T18" fmla="*/ 179 w 293"/>
                <a:gd name="T19" fmla="*/ 146 h 232"/>
                <a:gd name="T20" fmla="*/ 164 w 293"/>
                <a:gd name="T21" fmla="*/ 120 h 232"/>
                <a:gd name="T22" fmla="*/ 123 w 293"/>
                <a:gd name="T23" fmla="*/ 142 h 232"/>
                <a:gd name="T24" fmla="*/ 94 w 293"/>
                <a:gd name="T25" fmla="*/ 134 h 232"/>
                <a:gd name="T26" fmla="*/ 80 w 293"/>
                <a:gd name="T27" fmla="*/ 179 h 232"/>
                <a:gd name="T28" fmla="*/ 54 w 293"/>
                <a:gd name="T29" fmla="*/ 193 h 232"/>
                <a:gd name="T30" fmla="*/ 19 w 293"/>
                <a:gd name="T31" fmla="*/ 216 h 232"/>
                <a:gd name="T32" fmla="*/ 16 w 293"/>
                <a:gd name="T33" fmla="*/ 88 h 232"/>
                <a:gd name="T34" fmla="*/ 277 w 293"/>
                <a:gd name="T35" fmla="*/ 188 h 232"/>
                <a:gd name="T36" fmla="*/ 293 w 293"/>
                <a:gd name="T37" fmla="*/ 188 h 232"/>
                <a:gd name="T38" fmla="*/ 274 w 293"/>
                <a:gd name="T39" fmla="*/ 0 h 232"/>
                <a:gd name="T40" fmla="*/ 112 w 293"/>
                <a:gd name="T41" fmla="*/ 212 h 232"/>
                <a:gd name="T42" fmla="*/ 180 w 293"/>
                <a:gd name="T43" fmla="*/ 212 h 232"/>
                <a:gd name="T44" fmla="*/ 112 w 293"/>
                <a:gd name="T45" fmla="*/ 216 h 232"/>
                <a:gd name="T46" fmla="*/ 88 w 293"/>
                <a:gd name="T47" fmla="*/ 203 h 232"/>
                <a:gd name="T48" fmla="*/ 96 w 293"/>
                <a:gd name="T49" fmla="*/ 182 h 232"/>
                <a:gd name="T50" fmla="*/ 88 w 293"/>
                <a:gd name="T51" fmla="*/ 162 h 232"/>
                <a:gd name="T52" fmla="*/ 112 w 293"/>
                <a:gd name="T53" fmla="*/ 165 h 232"/>
                <a:gd name="T54" fmla="*/ 132 w 293"/>
                <a:gd name="T55" fmla="*/ 156 h 232"/>
                <a:gd name="T56" fmla="*/ 140 w 293"/>
                <a:gd name="T57" fmla="*/ 136 h 232"/>
                <a:gd name="T58" fmla="*/ 155 w 293"/>
                <a:gd name="T59" fmla="*/ 155 h 232"/>
                <a:gd name="T60" fmla="*/ 176 w 293"/>
                <a:gd name="T61" fmla="*/ 162 h 232"/>
                <a:gd name="T62" fmla="*/ 196 w 293"/>
                <a:gd name="T63" fmla="*/ 154 h 232"/>
                <a:gd name="T64" fmla="*/ 193 w 293"/>
                <a:gd name="T65" fmla="*/ 178 h 232"/>
                <a:gd name="T66" fmla="*/ 202 w 293"/>
                <a:gd name="T67" fmla="*/ 198 h 232"/>
                <a:gd name="T68" fmla="*/ 222 w 293"/>
                <a:gd name="T69" fmla="*/ 207 h 232"/>
                <a:gd name="T70" fmla="*/ 196 w 293"/>
                <a:gd name="T71" fmla="*/ 216 h 232"/>
                <a:gd name="T72" fmla="*/ 196 w 293"/>
                <a:gd name="T73" fmla="*/ 212 h 232"/>
                <a:gd name="T74" fmla="*/ 96 w 293"/>
                <a:gd name="T75" fmla="*/ 212 h 232"/>
                <a:gd name="T76" fmla="*/ 96 w 293"/>
                <a:gd name="T77" fmla="*/ 216 h 232"/>
                <a:gd name="T78" fmla="*/ 70 w 293"/>
                <a:gd name="T79" fmla="*/ 207 h 232"/>
                <a:gd name="T80" fmla="*/ 16 w 293"/>
                <a:gd name="T81" fmla="*/ 19 h 232"/>
                <a:gd name="T82" fmla="*/ 274 w 293"/>
                <a:gd name="T83" fmla="*/ 16 h 232"/>
                <a:gd name="T84" fmla="*/ 277 w 293"/>
                <a:gd name="T85" fmla="*/ 7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93" h="231">
                  <a:moveTo>
                    <a:pt x="274" y="0"/>
                  </a:moveTo>
                  <a:cubicBezTo>
                    <a:pt x="19" y="0"/>
                    <a:pt x="19" y="0"/>
                    <a:pt x="19" y="0"/>
                  </a:cubicBezTo>
                  <a:cubicBezTo>
                    <a:pt x="9" y="0"/>
                    <a:pt x="0" y="9"/>
                    <a:pt x="0" y="19"/>
                  </a:cubicBezTo>
                  <a:cubicBezTo>
                    <a:pt x="0" y="213"/>
                    <a:pt x="0" y="213"/>
                    <a:pt x="0" y="213"/>
                  </a:cubicBezTo>
                  <a:cubicBezTo>
                    <a:pt x="0" y="224"/>
                    <a:pt x="9" y="232"/>
                    <a:pt x="19" y="232"/>
                  </a:cubicBezTo>
                  <a:cubicBezTo>
                    <a:pt x="100" y="232"/>
                    <a:pt x="100" y="232"/>
                    <a:pt x="100" y="232"/>
                  </a:cubicBezTo>
                  <a:cubicBezTo>
                    <a:pt x="175" y="232"/>
                    <a:pt x="175" y="232"/>
                    <a:pt x="175" y="232"/>
                  </a:cubicBezTo>
                  <a:cubicBezTo>
                    <a:pt x="186" y="232"/>
                    <a:pt x="186" y="232"/>
                    <a:pt x="186" y="232"/>
                  </a:cubicBezTo>
                  <a:cubicBezTo>
                    <a:pt x="192" y="232"/>
                    <a:pt x="192" y="232"/>
                    <a:pt x="192" y="232"/>
                  </a:cubicBezTo>
                  <a:cubicBezTo>
                    <a:pt x="230" y="232"/>
                    <a:pt x="230" y="232"/>
                    <a:pt x="230" y="232"/>
                  </a:cubicBezTo>
                  <a:cubicBezTo>
                    <a:pt x="249" y="232"/>
                    <a:pt x="249" y="232"/>
                    <a:pt x="249" y="232"/>
                  </a:cubicBezTo>
                  <a:cubicBezTo>
                    <a:pt x="254" y="232"/>
                    <a:pt x="257" y="229"/>
                    <a:pt x="257" y="224"/>
                  </a:cubicBezTo>
                  <a:cubicBezTo>
                    <a:pt x="257" y="220"/>
                    <a:pt x="254" y="216"/>
                    <a:pt x="249" y="216"/>
                  </a:cubicBezTo>
                  <a:cubicBezTo>
                    <a:pt x="238" y="216"/>
                    <a:pt x="238" y="216"/>
                    <a:pt x="238" y="216"/>
                  </a:cubicBezTo>
                  <a:cubicBezTo>
                    <a:pt x="238" y="193"/>
                    <a:pt x="238" y="193"/>
                    <a:pt x="238" y="193"/>
                  </a:cubicBezTo>
                  <a:cubicBezTo>
                    <a:pt x="216" y="189"/>
                    <a:pt x="216" y="189"/>
                    <a:pt x="216" y="189"/>
                  </a:cubicBezTo>
                  <a:cubicBezTo>
                    <a:pt x="215" y="185"/>
                    <a:pt x="214" y="182"/>
                    <a:pt x="212" y="179"/>
                  </a:cubicBezTo>
                  <a:cubicBezTo>
                    <a:pt x="224" y="160"/>
                    <a:pt x="224" y="160"/>
                    <a:pt x="224" y="160"/>
                  </a:cubicBezTo>
                  <a:cubicBezTo>
                    <a:pt x="198" y="134"/>
                    <a:pt x="198" y="134"/>
                    <a:pt x="198" y="134"/>
                  </a:cubicBezTo>
                  <a:cubicBezTo>
                    <a:pt x="179" y="146"/>
                    <a:pt x="179" y="146"/>
                    <a:pt x="179" y="146"/>
                  </a:cubicBezTo>
                  <a:cubicBezTo>
                    <a:pt x="176" y="144"/>
                    <a:pt x="172" y="143"/>
                    <a:pt x="169" y="142"/>
                  </a:cubicBezTo>
                  <a:cubicBezTo>
                    <a:pt x="164" y="120"/>
                    <a:pt x="164" y="120"/>
                    <a:pt x="164" y="120"/>
                  </a:cubicBezTo>
                  <a:cubicBezTo>
                    <a:pt x="127" y="120"/>
                    <a:pt x="127" y="120"/>
                    <a:pt x="127" y="120"/>
                  </a:cubicBezTo>
                  <a:cubicBezTo>
                    <a:pt x="123" y="142"/>
                    <a:pt x="123" y="142"/>
                    <a:pt x="123" y="142"/>
                  </a:cubicBezTo>
                  <a:cubicBezTo>
                    <a:pt x="119" y="143"/>
                    <a:pt x="116" y="144"/>
                    <a:pt x="112" y="146"/>
                  </a:cubicBezTo>
                  <a:cubicBezTo>
                    <a:pt x="94" y="134"/>
                    <a:pt x="94" y="134"/>
                    <a:pt x="94" y="134"/>
                  </a:cubicBezTo>
                  <a:cubicBezTo>
                    <a:pt x="68" y="160"/>
                    <a:pt x="68" y="160"/>
                    <a:pt x="68" y="160"/>
                  </a:cubicBezTo>
                  <a:cubicBezTo>
                    <a:pt x="80" y="179"/>
                    <a:pt x="80" y="179"/>
                    <a:pt x="80" y="179"/>
                  </a:cubicBezTo>
                  <a:cubicBezTo>
                    <a:pt x="78" y="182"/>
                    <a:pt x="77" y="186"/>
                    <a:pt x="75" y="189"/>
                  </a:cubicBezTo>
                  <a:cubicBezTo>
                    <a:pt x="54" y="193"/>
                    <a:pt x="54" y="193"/>
                    <a:pt x="54" y="193"/>
                  </a:cubicBezTo>
                  <a:cubicBezTo>
                    <a:pt x="54" y="216"/>
                    <a:pt x="54" y="216"/>
                    <a:pt x="54" y="216"/>
                  </a:cubicBezTo>
                  <a:cubicBezTo>
                    <a:pt x="19" y="216"/>
                    <a:pt x="19" y="216"/>
                    <a:pt x="19" y="216"/>
                  </a:cubicBezTo>
                  <a:cubicBezTo>
                    <a:pt x="18" y="216"/>
                    <a:pt x="16" y="215"/>
                    <a:pt x="16" y="213"/>
                  </a:cubicBezTo>
                  <a:cubicBezTo>
                    <a:pt x="16" y="88"/>
                    <a:pt x="16" y="88"/>
                    <a:pt x="16" y="88"/>
                  </a:cubicBezTo>
                  <a:cubicBezTo>
                    <a:pt x="277" y="88"/>
                    <a:pt x="277" y="88"/>
                    <a:pt x="277" y="88"/>
                  </a:cubicBezTo>
                  <a:cubicBezTo>
                    <a:pt x="277" y="188"/>
                    <a:pt x="277" y="188"/>
                    <a:pt x="277" y="188"/>
                  </a:cubicBezTo>
                  <a:cubicBezTo>
                    <a:pt x="277" y="193"/>
                    <a:pt x="281" y="196"/>
                    <a:pt x="285" y="196"/>
                  </a:cubicBezTo>
                  <a:cubicBezTo>
                    <a:pt x="290" y="196"/>
                    <a:pt x="293" y="193"/>
                    <a:pt x="293" y="188"/>
                  </a:cubicBezTo>
                  <a:cubicBezTo>
                    <a:pt x="293" y="19"/>
                    <a:pt x="293" y="19"/>
                    <a:pt x="293" y="19"/>
                  </a:cubicBezTo>
                  <a:cubicBezTo>
                    <a:pt x="293" y="9"/>
                    <a:pt x="285" y="0"/>
                    <a:pt x="274" y="0"/>
                  </a:cubicBezTo>
                  <a:close/>
                  <a:moveTo>
                    <a:pt x="112" y="216"/>
                  </a:moveTo>
                  <a:cubicBezTo>
                    <a:pt x="112" y="215"/>
                    <a:pt x="112" y="213"/>
                    <a:pt x="112" y="212"/>
                  </a:cubicBezTo>
                  <a:cubicBezTo>
                    <a:pt x="112" y="193"/>
                    <a:pt x="127" y="178"/>
                    <a:pt x="146" y="178"/>
                  </a:cubicBezTo>
                  <a:cubicBezTo>
                    <a:pt x="165" y="178"/>
                    <a:pt x="180" y="193"/>
                    <a:pt x="180" y="212"/>
                  </a:cubicBezTo>
                  <a:cubicBezTo>
                    <a:pt x="180" y="213"/>
                    <a:pt x="180" y="215"/>
                    <a:pt x="180" y="216"/>
                  </a:cubicBezTo>
                  <a:lnTo>
                    <a:pt x="112" y="216"/>
                  </a:lnTo>
                  <a:close/>
                  <a:moveTo>
                    <a:pt x="70" y="207"/>
                  </a:moveTo>
                  <a:cubicBezTo>
                    <a:pt x="88" y="203"/>
                    <a:pt x="88" y="203"/>
                    <a:pt x="88" y="203"/>
                  </a:cubicBezTo>
                  <a:cubicBezTo>
                    <a:pt x="90" y="198"/>
                    <a:pt x="90" y="198"/>
                    <a:pt x="90" y="198"/>
                  </a:cubicBezTo>
                  <a:cubicBezTo>
                    <a:pt x="91" y="193"/>
                    <a:pt x="93" y="187"/>
                    <a:pt x="96" y="182"/>
                  </a:cubicBezTo>
                  <a:cubicBezTo>
                    <a:pt x="99" y="178"/>
                    <a:pt x="99" y="178"/>
                    <a:pt x="99" y="178"/>
                  </a:cubicBezTo>
                  <a:cubicBezTo>
                    <a:pt x="88" y="162"/>
                    <a:pt x="88" y="162"/>
                    <a:pt x="88" y="162"/>
                  </a:cubicBezTo>
                  <a:cubicBezTo>
                    <a:pt x="96" y="154"/>
                    <a:pt x="96" y="154"/>
                    <a:pt x="96" y="154"/>
                  </a:cubicBezTo>
                  <a:cubicBezTo>
                    <a:pt x="112" y="165"/>
                    <a:pt x="112" y="165"/>
                    <a:pt x="112" y="165"/>
                  </a:cubicBezTo>
                  <a:cubicBezTo>
                    <a:pt x="116" y="162"/>
                    <a:pt x="116" y="162"/>
                    <a:pt x="116" y="162"/>
                  </a:cubicBezTo>
                  <a:cubicBezTo>
                    <a:pt x="121" y="159"/>
                    <a:pt x="126" y="157"/>
                    <a:pt x="132" y="156"/>
                  </a:cubicBezTo>
                  <a:cubicBezTo>
                    <a:pt x="137" y="155"/>
                    <a:pt x="137" y="155"/>
                    <a:pt x="137" y="155"/>
                  </a:cubicBezTo>
                  <a:cubicBezTo>
                    <a:pt x="140" y="136"/>
                    <a:pt x="140" y="136"/>
                    <a:pt x="140" y="136"/>
                  </a:cubicBezTo>
                  <a:cubicBezTo>
                    <a:pt x="151" y="136"/>
                    <a:pt x="151" y="136"/>
                    <a:pt x="151" y="136"/>
                  </a:cubicBezTo>
                  <a:cubicBezTo>
                    <a:pt x="155" y="155"/>
                    <a:pt x="155" y="155"/>
                    <a:pt x="155" y="155"/>
                  </a:cubicBezTo>
                  <a:cubicBezTo>
                    <a:pt x="160" y="156"/>
                    <a:pt x="160" y="156"/>
                    <a:pt x="160" y="156"/>
                  </a:cubicBezTo>
                  <a:cubicBezTo>
                    <a:pt x="165" y="157"/>
                    <a:pt x="171" y="159"/>
                    <a:pt x="176" y="162"/>
                  </a:cubicBezTo>
                  <a:cubicBezTo>
                    <a:pt x="180" y="165"/>
                    <a:pt x="180" y="165"/>
                    <a:pt x="180" y="165"/>
                  </a:cubicBezTo>
                  <a:cubicBezTo>
                    <a:pt x="196" y="154"/>
                    <a:pt x="196" y="154"/>
                    <a:pt x="196" y="154"/>
                  </a:cubicBezTo>
                  <a:cubicBezTo>
                    <a:pt x="204" y="162"/>
                    <a:pt x="204" y="162"/>
                    <a:pt x="204" y="162"/>
                  </a:cubicBezTo>
                  <a:cubicBezTo>
                    <a:pt x="193" y="178"/>
                    <a:pt x="193" y="178"/>
                    <a:pt x="193" y="178"/>
                  </a:cubicBezTo>
                  <a:cubicBezTo>
                    <a:pt x="196" y="182"/>
                    <a:pt x="196" y="182"/>
                    <a:pt x="196" y="182"/>
                  </a:cubicBezTo>
                  <a:cubicBezTo>
                    <a:pt x="198" y="187"/>
                    <a:pt x="201" y="192"/>
                    <a:pt x="202" y="198"/>
                  </a:cubicBezTo>
                  <a:cubicBezTo>
                    <a:pt x="203" y="203"/>
                    <a:pt x="203" y="203"/>
                    <a:pt x="203" y="203"/>
                  </a:cubicBezTo>
                  <a:cubicBezTo>
                    <a:pt x="222" y="207"/>
                    <a:pt x="222" y="207"/>
                    <a:pt x="222" y="207"/>
                  </a:cubicBezTo>
                  <a:cubicBezTo>
                    <a:pt x="222" y="216"/>
                    <a:pt x="222" y="216"/>
                    <a:pt x="222" y="216"/>
                  </a:cubicBezTo>
                  <a:cubicBezTo>
                    <a:pt x="196" y="216"/>
                    <a:pt x="196" y="216"/>
                    <a:pt x="196" y="216"/>
                  </a:cubicBezTo>
                  <a:cubicBezTo>
                    <a:pt x="196" y="216"/>
                    <a:pt x="196" y="216"/>
                    <a:pt x="196" y="216"/>
                  </a:cubicBezTo>
                  <a:cubicBezTo>
                    <a:pt x="196" y="215"/>
                    <a:pt x="196" y="213"/>
                    <a:pt x="196" y="212"/>
                  </a:cubicBezTo>
                  <a:cubicBezTo>
                    <a:pt x="196" y="184"/>
                    <a:pt x="173" y="162"/>
                    <a:pt x="146" y="162"/>
                  </a:cubicBezTo>
                  <a:cubicBezTo>
                    <a:pt x="118" y="162"/>
                    <a:pt x="96" y="184"/>
                    <a:pt x="96" y="212"/>
                  </a:cubicBezTo>
                  <a:cubicBezTo>
                    <a:pt x="96" y="213"/>
                    <a:pt x="96" y="215"/>
                    <a:pt x="96" y="216"/>
                  </a:cubicBezTo>
                  <a:cubicBezTo>
                    <a:pt x="96" y="216"/>
                    <a:pt x="96" y="216"/>
                    <a:pt x="96" y="216"/>
                  </a:cubicBezTo>
                  <a:cubicBezTo>
                    <a:pt x="70" y="216"/>
                    <a:pt x="70" y="216"/>
                    <a:pt x="70" y="216"/>
                  </a:cubicBezTo>
                  <a:lnTo>
                    <a:pt x="70" y="207"/>
                  </a:lnTo>
                  <a:close/>
                  <a:moveTo>
                    <a:pt x="16" y="72"/>
                  </a:moveTo>
                  <a:cubicBezTo>
                    <a:pt x="16" y="19"/>
                    <a:pt x="16" y="19"/>
                    <a:pt x="16" y="19"/>
                  </a:cubicBezTo>
                  <a:cubicBezTo>
                    <a:pt x="16" y="18"/>
                    <a:pt x="18" y="16"/>
                    <a:pt x="19" y="16"/>
                  </a:cubicBezTo>
                  <a:cubicBezTo>
                    <a:pt x="274" y="16"/>
                    <a:pt x="274" y="16"/>
                    <a:pt x="274" y="16"/>
                  </a:cubicBezTo>
                  <a:cubicBezTo>
                    <a:pt x="276" y="16"/>
                    <a:pt x="277" y="18"/>
                    <a:pt x="277" y="19"/>
                  </a:cubicBezTo>
                  <a:cubicBezTo>
                    <a:pt x="277" y="72"/>
                    <a:pt x="277" y="72"/>
                    <a:pt x="277" y="72"/>
                  </a:cubicBezTo>
                  <a:lnTo>
                    <a:pt x="16" y="72"/>
                  </a:ln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82" name="Group 481">
            <a:extLst>
              <a:ext uri="{FF2B5EF4-FFF2-40B4-BE49-F238E27FC236}">
                <a16:creationId xmlns:a16="http://schemas.microsoft.com/office/drawing/2014/main" id="{87B06538-4D8A-4E75-8E1C-633DCA6C9C1B}"/>
              </a:ext>
            </a:extLst>
          </p:cNvPr>
          <p:cNvGrpSpPr/>
          <p:nvPr userDrawn="1"/>
        </p:nvGrpSpPr>
        <p:grpSpPr>
          <a:xfrm>
            <a:off x="7757881" y="4431748"/>
            <a:ext cx="287338" cy="273050"/>
            <a:chOff x="11177588" y="5080000"/>
            <a:chExt cx="287338" cy="273050"/>
          </a:xfrm>
        </p:grpSpPr>
        <p:sp>
          <p:nvSpPr>
            <p:cNvPr id="483" name="Freeform 17">
              <a:extLst>
                <a:ext uri="{FF2B5EF4-FFF2-40B4-BE49-F238E27FC236}">
                  <a16:creationId xmlns:a16="http://schemas.microsoft.com/office/drawing/2014/main" id="{44488A3F-386B-4EA0-83FE-B02F17A69F95}"/>
                </a:ext>
              </a:extLst>
            </p:cNvPr>
            <p:cNvSpPr/>
            <p:nvPr/>
          </p:nvSpPr>
          <p:spPr bwMode="auto">
            <a:xfrm>
              <a:off x="11314113" y="5127625"/>
              <a:ext cx="49213" cy="58738"/>
            </a:xfrm>
            <a:custGeom>
              <a:avLst/>
              <a:gdLst>
                <a:gd name="T0" fmla="*/ 34 w 43"/>
                <a:gd name="T1" fmla="*/ 51 h 51"/>
                <a:gd name="T2" fmla="*/ 26 w 43"/>
                <a:gd name="T3" fmla="*/ 45 h 51"/>
                <a:gd name="T4" fmla="*/ 5 w 43"/>
                <a:gd name="T5" fmla="*/ 15 h 51"/>
                <a:gd name="T6" fmla="*/ 3 w 43"/>
                <a:gd name="T7" fmla="*/ 4 h 51"/>
                <a:gd name="T8" fmla="*/ 14 w 43"/>
                <a:gd name="T9" fmla="*/ 2 h 51"/>
                <a:gd name="T10" fmla="*/ 42 w 43"/>
                <a:gd name="T11" fmla="*/ 41 h 51"/>
                <a:gd name="T12" fmla="*/ 36 w 43"/>
                <a:gd name="T13" fmla="*/ 50 h 51"/>
                <a:gd name="T14" fmla="*/ 34 w 43"/>
                <a:gd name="T15" fmla="*/ 51 h 5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 h="51">
                  <a:moveTo>
                    <a:pt x="34" y="51"/>
                  </a:moveTo>
                  <a:cubicBezTo>
                    <a:pt x="30" y="51"/>
                    <a:pt x="27" y="48"/>
                    <a:pt x="26" y="45"/>
                  </a:cubicBezTo>
                  <a:cubicBezTo>
                    <a:pt x="23" y="33"/>
                    <a:pt x="16" y="22"/>
                    <a:pt x="5" y="15"/>
                  </a:cubicBezTo>
                  <a:cubicBezTo>
                    <a:pt x="1" y="13"/>
                    <a:pt x="0" y="8"/>
                    <a:pt x="3" y="4"/>
                  </a:cubicBezTo>
                  <a:cubicBezTo>
                    <a:pt x="5" y="1"/>
                    <a:pt x="10" y="0"/>
                    <a:pt x="14" y="2"/>
                  </a:cubicBezTo>
                  <a:cubicBezTo>
                    <a:pt x="28" y="11"/>
                    <a:pt x="37" y="25"/>
                    <a:pt x="42" y="41"/>
                  </a:cubicBezTo>
                  <a:cubicBezTo>
                    <a:pt x="43" y="45"/>
                    <a:pt x="40" y="49"/>
                    <a:pt x="36" y="50"/>
                  </a:cubicBezTo>
                  <a:cubicBezTo>
                    <a:pt x="35" y="51"/>
                    <a:pt x="34" y="51"/>
                    <a:pt x="34" y="51"/>
                  </a:cubicBez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4" name="Freeform 18">
              <a:extLst>
                <a:ext uri="{FF2B5EF4-FFF2-40B4-BE49-F238E27FC236}">
                  <a16:creationId xmlns:a16="http://schemas.microsoft.com/office/drawing/2014/main" id="{03B02B1A-E786-4BEC-B913-4CE5C9E55470}"/>
                </a:ext>
              </a:extLst>
            </p:cNvPr>
            <p:cNvSpPr/>
            <p:nvPr/>
          </p:nvSpPr>
          <p:spPr bwMode="auto">
            <a:xfrm>
              <a:off x="11214101" y="5127625"/>
              <a:ext cx="65088" cy="136525"/>
            </a:xfrm>
            <a:custGeom>
              <a:avLst/>
              <a:gdLst>
                <a:gd name="T0" fmla="*/ 48 w 57"/>
                <a:gd name="T1" fmla="*/ 122 h 122"/>
                <a:gd name="T2" fmla="*/ 46 w 57"/>
                <a:gd name="T3" fmla="*/ 121 h 122"/>
                <a:gd name="T4" fmla="*/ 0 w 57"/>
                <a:gd name="T5" fmla="*/ 58 h 122"/>
                <a:gd name="T6" fmla="*/ 30 w 57"/>
                <a:gd name="T7" fmla="*/ 3 h 122"/>
                <a:gd name="T8" fmla="*/ 41 w 57"/>
                <a:gd name="T9" fmla="*/ 5 h 122"/>
                <a:gd name="T10" fmla="*/ 39 w 57"/>
                <a:gd name="T11" fmla="*/ 16 h 122"/>
                <a:gd name="T12" fmla="*/ 16 w 57"/>
                <a:gd name="T13" fmla="*/ 58 h 122"/>
                <a:gd name="T14" fmla="*/ 51 w 57"/>
                <a:gd name="T15" fmla="*/ 106 h 122"/>
                <a:gd name="T16" fmla="*/ 56 w 57"/>
                <a:gd name="T17" fmla="*/ 116 h 122"/>
                <a:gd name="T18" fmla="*/ 48 w 57"/>
                <a:gd name="T19"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122">
                  <a:moveTo>
                    <a:pt x="48" y="122"/>
                  </a:moveTo>
                  <a:cubicBezTo>
                    <a:pt x="47" y="122"/>
                    <a:pt x="47" y="121"/>
                    <a:pt x="46" y="121"/>
                  </a:cubicBezTo>
                  <a:cubicBezTo>
                    <a:pt x="19" y="112"/>
                    <a:pt x="0" y="87"/>
                    <a:pt x="0" y="58"/>
                  </a:cubicBezTo>
                  <a:cubicBezTo>
                    <a:pt x="0" y="36"/>
                    <a:pt x="11" y="15"/>
                    <a:pt x="30" y="3"/>
                  </a:cubicBezTo>
                  <a:cubicBezTo>
                    <a:pt x="34" y="0"/>
                    <a:pt x="39" y="1"/>
                    <a:pt x="41" y="5"/>
                  </a:cubicBezTo>
                  <a:cubicBezTo>
                    <a:pt x="44" y="9"/>
                    <a:pt x="43" y="14"/>
                    <a:pt x="39" y="16"/>
                  </a:cubicBezTo>
                  <a:cubicBezTo>
                    <a:pt x="25" y="26"/>
                    <a:pt x="16" y="41"/>
                    <a:pt x="16" y="58"/>
                  </a:cubicBezTo>
                  <a:cubicBezTo>
                    <a:pt x="16" y="80"/>
                    <a:pt x="30" y="99"/>
                    <a:pt x="51" y="106"/>
                  </a:cubicBezTo>
                  <a:cubicBezTo>
                    <a:pt x="55" y="107"/>
                    <a:pt x="57" y="112"/>
                    <a:pt x="56" y="116"/>
                  </a:cubicBezTo>
                  <a:cubicBezTo>
                    <a:pt x="55" y="119"/>
                    <a:pt x="52" y="122"/>
                    <a:pt x="48" y="122"/>
                  </a:cubicBez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5" name="Freeform 19">
              <a:extLst>
                <a:ext uri="{FF2B5EF4-FFF2-40B4-BE49-F238E27FC236}">
                  <a16:creationId xmlns:a16="http://schemas.microsoft.com/office/drawing/2014/main" id="{8F9E0496-34E3-43B8-89AD-8ADDF4DC5E84}"/>
                </a:ext>
              </a:extLst>
            </p:cNvPr>
            <p:cNvSpPr>
              <a:spLocks noEditPoints="1"/>
            </p:cNvSpPr>
            <p:nvPr/>
          </p:nvSpPr>
          <p:spPr bwMode="auto">
            <a:xfrm>
              <a:off x="11271251" y="5181600"/>
              <a:ext cx="193675" cy="171450"/>
            </a:xfrm>
            <a:custGeom>
              <a:avLst/>
              <a:gdLst>
                <a:gd name="T0" fmla="*/ 115 w 173"/>
                <a:gd name="T1" fmla="*/ 152 h 152"/>
                <a:gd name="T2" fmla="*/ 46 w 173"/>
                <a:gd name="T3" fmla="*/ 152 h 152"/>
                <a:gd name="T4" fmla="*/ 28 w 173"/>
                <a:gd name="T5" fmla="*/ 130 h 152"/>
                <a:gd name="T6" fmla="*/ 46 w 173"/>
                <a:gd name="T7" fmla="*/ 109 h 152"/>
                <a:gd name="T8" fmla="*/ 67 w 173"/>
                <a:gd name="T9" fmla="*/ 109 h 152"/>
                <a:gd name="T10" fmla="*/ 7 w 173"/>
                <a:gd name="T11" fmla="*/ 38 h 152"/>
                <a:gd name="T12" fmla="*/ 7 w 173"/>
                <a:gd name="T13" fmla="*/ 6 h 152"/>
                <a:gd name="T14" fmla="*/ 21 w 173"/>
                <a:gd name="T15" fmla="*/ 0 h 152"/>
                <a:gd name="T16" fmla="*/ 21 w 173"/>
                <a:gd name="T17" fmla="*/ 0 h 152"/>
                <a:gd name="T18" fmla="*/ 34 w 173"/>
                <a:gd name="T19" fmla="*/ 6 h 152"/>
                <a:gd name="T20" fmla="*/ 73 w 173"/>
                <a:gd name="T21" fmla="*/ 52 h 152"/>
                <a:gd name="T22" fmla="*/ 114 w 173"/>
                <a:gd name="T23" fmla="*/ 5 h 152"/>
                <a:gd name="T24" fmla="*/ 120 w 173"/>
                <a:gd name="T25" fmla="*/ 2 h 152"/>
                <a:gd name="T26" fmla="*/ 128 w 173"/>
                <a:gd name="T27" fmla="*/ 6 h 152"/>
                <a:gd name="T28" fmla="*/ 157 w 173"/>
                <a:gd name="T29" fmla="*/ 40 h 152"/>
                <a:gd name="T30" fmla="*/ 162 w 173"/>
                <a:gd name="T31" fmla="*/ 47 h 152"/>
                <a:gd name="T32" fmla="*/ 173 w 173"/>
                <a:gd name="T33" fmla="*/ 92 h 152"/>
                <a:gd name="T34" fmla="*/ 171 w 173"/>
                <a:gd name="T35" fmla="*/ 98 h 152"/>
                <a:gd name="T36" fmla="*/ 121 w 173"/>
                <a:gd name="T37" fmla="*/ 150 h 152"/>
                <a:gd name="T38" fmla="*/ 115 w 173"/>
                <a:gd name="T39" fmla="*/ 152 h 152"/>
                <a:gd name="T40" fmla="*/ 46 w 173"/>
                <a:gd name="T41" fmla="*/ 125 h 152"/>
                <a:gd name="T42" fmla="*/ 44 w 173"/>
                <a:gd name="T43" fmla="*/ 130 h 152"/>
                <a:gd name="T44" fmla="*/ 46 w 173"/>
                <a:gd name="T45" fmla="*/ 137 h 152"/>
                <a:gd name="T46" fmla="*/ 112 w 173"/>
                <a:gd name="T47" fmla="*/ 136 h 152"/>
                <a:gd name="T48" fmla="*/ 157 w 173"/>
                <a:gd name="T49" fmla="*/ 89 h 152"/>
                <a:gd name="T50" fmla="*/ 148 w 173"/>
                <a:gd name="T51" fmla="*/ 55 h 152"/>
                <a:gd name="T52" fmla="*/ 145 w 173"/>
                <a:gd name="T53" fmla="*/ 50 h 152"/>
                <a:gd name="T54" fmla="*/ 120 w 173"/>
                <a:gd name="T55" fmla="*/ 21 h 152"/>
                <a:gd name="T56" fmla="*/ 79 w 173"/>
                <a:gd name="T57" fmla="*/ 70 h 152"/>
                <a:gd name="T58" fmla="*/ 73 w 173"/>
                <a:gd name="T59" fmla="*/ 73 h 152"/>
                <a:gd name="T60" fmla="*/ 73 w 173"/>
                <a:gd name="T61" fmla="*/ 73 h 152"/>
                <a:gd name="T62" fmla="*/ 67 w 173"/>
                <a:gd name="T63" fmla="*/ 70 h 152"/>
                <a:gd name="T64" fmla="*/ 22 w 173"/>
                <a:gd name="T65" fmla="*/ 17 h 152"/>
                <a:gd name="T66" fmla="*/ 21 w 173"/>
                <a:gd name="T67" fmla="*/ 16 h 152"/>
                <a:gd name="T68" fmla="*/ 21 w 173"/>
                <a:gd name="T69" fmla="*/ 16 h 152"/>
                <a:gd name="T70" fmla="*/ 19 w 173"/>
                <a:gd name="T71" fmla="*/ 17 h 152"/>
                <a:gd name="T72" fmla="*/ 19 w 173"/>
                <a:gd name="T73" fmla="*/ 28 h 152"/>
                <a:gd name="T74" fmla="*/ 91 w 173"/>
                <a:gd name="T75" fmla="*/ 112 h 152"/>
                <a:gd name="T76" fmla="*/ 92 w 173"/>
                <a:gd name="T77" fmla="*/ 121 h 152"/>
                <a:gd name="T78" fmla="*/ 85 w 173"/>
                <a:gd name="T79" fmla="*/ 125 h 152"/>
                <a:gd name="T80" fmla="*/ 46 w 173"/>
                <a:gd name="T81" fmla="*/ 125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3" h="152">
                  <a:moveTo>
                    <a:pt x="115" y="152"/>
                  </a:moveTo>
                  <a:cubicBezTo>
                    <a:pt x="46" y="152"/>
                    <a:pt x="46" y="152"/>
                    <a:pt x="46" y="152"/>
                  </a:cubicBezTo>
                  <a:cubicBezTo>
                    <a:pt x="36" y="152"/>
                    <a:pt x="28" y="143"/>
                    <a:pt x="28" y="130"/>
                  </a:cubicBezTo>
                  <a:cubicBezTo>
                    <a:pt x="28" y="119"/>
                    <a:pt x="36" y="109"/>
                    <a:pt x="46" y="109"/>
                  </a:cubicBezTo>
                  <a:cubicBezTo>
                    <a:pt x="67" y="109"/>
                    <a:pt x="67" y="109"/>
                    <a:pt x="67" y="109"/>
                  </a:cubicBezTo>
                  <a:cubicBezTo>
                    <a:pt x="7" y="38"/>
                    <a:pt x="7" y="38"/>
                    <a:pt x="7" y="38"/>
                  </a:cubicBezTo>
                  <a:cubicBezTo>
                    <a:pt x="0" y="29"/>
                    <a:pt x="0" y="15"/>
                    <a:pt x="7" y="6"/>
                  </a:cubicBezTo>
                  <a:cubicBezTo>
                    <a:pt x="11" y="2"/>
                    <a:pt x="15" y="0"/>
                    <a:pt x="21" y="0"/>
                  </a:cubicBezTo>
                  <a:cubicBezTo>
                    <a:pt x="21" y="0"/>
                    <a:pt x="21" y="0"/>
                    <a:pt x="21" y="0"/>
                  </a:cubicBezTo>
                  <a:cubicBezTo>
                    <a:pt x="26" y="0"/>
                    <a:pt x="31" y="2"/>
                    <a:pt x="34" y="6"/>
                  </a:cubicBezTo>
                  <a:cubicBezTo>
                    <a:pt x="73" y="52"/>
                    <a:pt x="73" y="52"/>
                    <a:pt x="73" y="52"/>
                  </a:cubicBezTo>
                  <a:cubicBezTo>
                    <a:pt x="114" y="5"/>
                    <a:pt x="114" y="5"/>
                    <a:pt x="114" y="5"/>
                  </a:cubicBezTo>
                  <a:cubicBezTo>
                    <a:pt x="115" y="3"/>
                    <a:pt x="118" y="1"/>
                    <a:pt x="120" y="2"/>
                  </a:cubicBezTo>
                  <a:cubicBezTo>
                    <a:pt x="123" y="2"/>
                    <a:pt x="126" y="3"/>
                    <a:pt x="128" y="6"/>
                  </a:cubicBezTo>
                  <a:cubicBezTo>
                    <a:pt x="157" y="40"/>
                    <a:pt x="157" y="40"/>
                    <a:pt x="157" y="40"/>
                  </a:cubicBezTo>
                  <a:cubicBezTo>
                    <a:pt x="158" y="42"/>
                    <a:pt x="160" y="44"/>
                    <a:pt x="162" y="47"/>
                  </a:cubicBezTo>
                  <a:cubicBezTo>
                    <a:pt x="169" y="60"/>
                    <a:pt x="173" y="76"/>
                    <a:pt x="173" y="92"/>
                  </a:cubicBezTo>
                  <a:cubicBezTo>
                    <a:pt x="173" y="94"/>
                    <a:pt x="172" y="97"/>
                    <a:pt x="171" y="98"/>
                  </a:cubicBezTo>
                  <a:cubicBezTo>
                    <a:pt x="121" y="150"/>
                    <a:pt x="121" y="150"/>
                    <a:pt x="121" y="150"/>
                  </a:cubicBezTo>
                  <a:cubicBezTo>
                    <a:pt x="120" y="152"/>
                    <a:pt x="117" y="152"/>
                    <a:pt x="115" y="152"/>
                  </a:cubicBezTo>
                  <a:close/>
                  <a:moveTo>
                    <a:pt x="46" y="125"/>
                  </a:moveTo>
                  <a:cubicBezTo>
                    <a:pt x="45" y="125"/>
                    <a:pt x="44" y="127"/>
                    <a:pt x="44" y="130"/>
                  </a:cubicBezTo>
                  <a:cubicBezTo>
                    <a:pt x="44" y="134"/>
                    <a:pt x="46" y="136"/>
                    <a:pt x="46" y="137"/>
                  </a:cubicBezTo>
                  <a:cubicBezTo>
                    <a:pt x="112" y="136"/>
                    <a:pt x="112" y="136"/>
                    <a:pt x="112" y="136"/>
                  </a:cubicBezTo>
                  <a:cubicBezTo>
                    <a:pt x="157" y="89"/>
                    <a:pt x="157" y="89"/>
                    <a:pt x="157" y="89"/>
                  </a:cubicBezTo>
                  <a:cubicBezTo>
                    <a:pt x="156" y="76"/>
                    <a:pt x="153" y="65"/>
                    <a:pt x="148" y="55"/>
                  </a:cubicBezTo>
                  <a:cubicBezTo>
                    <a:pt x="146" y="52"/>
                    <a:pt x="145" y="51"/>
                    <a:pt x="145" y="50"/>
                  </a:cubicBezTo>
                  <a:cubicBezTo>
                    <a:pt x="120" y="21"/>
                    <a:pt x="120" y="21"/>
                    <a:pt x="120" y="21"/>
                  </a:cubicBezTo>
                  <a:cubicBezTo>
                    <a:pt x="79" y="70"/>
                    <a:pt x="79" y="70"/>
                    <a:pt x="79" y="70"/>
                  </a:cubicBezTo>
                  <a:cubicBezTo>
                    <a:pt x="78" y="72"/>
                    <a:pt x="75" y="73"/>
                    <a:pt x="73" y="73"/>
                  </a:cubicBezTo>
                  <a:cubicBezTo>
                    <a:pt x="73" y="73"/>
                    <a:pt x="73" y="73"/>
                    <a:pt x="73" y="73"/>
                  </a:cubicBezTo>
                  <a:cubicBezTo>
                    <a:pt x="71" y="73"/>
                    <a:pt x="69" y="72"/>
                    <a:pt x="67" y="70"/>
                  </a:cubicBezTo>
                  <a:cubicBezTo>
                    <a:pt x="22" y="17"/>
                    <a:pt x="22" y="17"/>
                    <a:pt x="22" y="17"/>
                  </a:cubicBezTo>
                  <a:cubicBezTo>
                    <a:pt x="21" y="16"/>
                    <a:pt x="21" y="16"/>
                    <a:pt x="21" y="16"/>
                  </a:cubicBezTo>
                  <a:cubicBezTo>
                    <a:pt x="21" y="16"/>
                    <a:pt x="21" y="16"/>
                    <a:pt x="21" y="16"/>
                  </a:cubicBezTo>
                  <a:cubicBezTo>
                    <a:pt x="20" y="16"/>
                    <a:pt x="20" y="16"/>
                    <a:pt x="19" y="17"/>
                  </a:cubicBezTo>
                  <a:cubicBezTo>
                    <a:pt x="17" y="20"/>
                    <a:pt x="17" y="25"/>
                    <a:pt x="19" y="28"/>
                  </a:cubicBezTo>
                  <a:cubicBezTo>
                    <a:pt x="91" y="112"/>
                    <a:pt x="91" y="112"/>
                    <a:pt x="91" y="112"/>
                  </a:cubicBezTo>
                  <a:cubicBezTo>
                    <a:pt x="93" y="115"/>
                    <a:pt x="93" y="118"/>
                    <a:pt x="92" y="121"/>
                  </a:cubicBezTo>
                  <a:cubicBezTo>
                    <a:pt x="91" y="124"/>
                    <a:pt x="88" y="125"/>
                    <a:pt x="85" y="125"/>
                  </a:cubicBezTo>
                  <a:lnTo>
                    <a:pt x="46" y="125"/>
                  </a:ln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6" name="Freeform 20">
              <a:extLst>
                <a:ext uri="{FF2B5EF4-FFF2-40B4-BE49-F238E27FC236}">
                  <a16:creationId xmlns:a16="http://schemas.microsoft.com/office/drawing/2014/main" id="{2369A163-4C7D-439B-88DA-3EF7970CA78B}"/>
                </a:ext>
              </a:extLst>
            </p:cNvPr>
            <p:cNvSpPr/>
            <p:nvPr/>
          </p:nvSpPr>
          <p:spPr bwMode="auto">
            <a:xfrm>
              <a:off x="11177588" y="5080000"/>
              <a:ext cx="222250" cy="219075"/>
            </a:xfrm>
            <a:custGeom>
              <a:avLst/>
              <a:gdLst>
                <a:gd name="T0" fmla="*/ 69 w 198"/>
                <a:gd name="T1" fmla="*/ 195 h 195"/>
                <a:gd name="T2" fmla="*/ 66 w 198"/>
                <a:gd name="T3" fmla="*/ 194 h 195"/>
                <a:gd name="T4" fmla="*/ 0 w 198"/>
                <a:gd name="T5" fmla="*/ 100 h 195"/>
                <a:gd name="T6" fmla="*/ 99 w 198"/>
                <a:gd name="T7" fmla="*/ 0 h 195"/>
                <a:gd name="T8" fmla="*/ 196 w 198"/>
                <a:gd name="T9" fmla="*/ 76 h 195"/>
                <a:gd name="T10" fmla="*/ 191 w 198"/>
                <a:gd name="T11" fmla="*/ 86 h 195"/>
                <a:gd name="T12" fmla="*/ 181 w 198"/>
                <a:gd name="T13" fmla="*/ 80 h 195"/>
                <a:gd name="T14" fmla="*/ 99 w 198"/>
                <a:gd name="T15" fmla="*/ 16 h 195"/>
                <a:gd name="T16" fmla="*/ 16 w 198"/>
                <a:gd name="T17" fmla="*/ 100 h 195"/>
                <a:gd name="T18" fmla="*/ 71 w 198"/>
                <a:gd name="T19" fmla="*/ 179 h 195"/>
                <a:gd name="T20" fmla="*/ 76 w 198"/>
                <a:gd name="T21" fmla="*/ 190 h 195"/>
                <a:gd name="T22" fmla="*/ 69 w 198"/>
                <a:gd name="T23" fmla="*/ 195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8" h="195">
                  <a:moveTo>
                    <a:pt x="69" y="195"/>
                  </a:moveTo>
                  <a:cubicBezTo>
                    <a:pt x="68" y="195"/>
                    <a:pt x="67" y="195"/>
                    <a:pt x="66" y="194"/>
                  </a:cubicBezTo>
                  <a:cubicBezTo>
                    <a:pt x="26" y="180"/>
                    <a:pt x="0" y="142"/>
                    <a:pt x="0" y="100"/>
                  </a:cubicBezTo>
                  <a:cubicBezTo>
                    <a:pt x="0" y="45"/>
                    <a:pt x="44" y="0"/>
                    <a:pt x="99" y="0"/>
                  </a:cubicBezTo>
                  <a:cubicBezTo>
                    <a:pt x="146" y="0"/>
                    <a:pt x="185" y="32"/>
                    <a:pt x="196" y="76"/>
                  </a:cubicBezTo>
                  <a:cubicBezTo>
                    <a:pt x="198" y="81"/>
                    <a:pt x="195" y="85"/>
                    <a:pt x="191" y="86"/>
                  </a:cubicBezTo>
                  <a:cubicBezTo>
                    <a:pt x="186" y="87"/>
                    <a:pt x="182" y="84"/>
                    <a:pt x="181" y="80"/>
                  </a:cubicBezTo>
                  <a:cubicBezTo>
                    <a:pt x="172" y="43"/>
                    <a:pt x="138" y="16"/>
                    <a:pt x="99" y="16"/>
                  </a:cubicBezTo>
                  <a:cubicBezTo>
                    <a:pt x="53" y="16"/>
                    <a:pt x="16" y="54"/>
                    <a:pt x="16" y="100"/>
                  </a:cubicBezTo>
                  <a:cubicBezTo>
                    <a:pt x="16" y="136"/>
                    <a:pt x="38" y="167"/>
                    <a:pt x="71" y="179"/>
                  </a:cubicBezTo>
                  <a:cubicBezTo>
                    <a:pt x="75" y="181"/>
                    <a:pt x="78" y="185"/>
                    <a:pt x="76" y="190"/>
                  </a:cubicBezTo>
                  <a:cubicBezTo>
                    <a:pt x="75" y="193"/>
                    <a:pt x="72" y="195"/>
                    <a:pt x="69" y="195"/>
                  </a:cubicBez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7" name="Oval 486">
              <a:extLst>
                <a:ext uri="{FF2B5EF4-FFF2-40B4-BE49-F238E27FC236}">
                  <a16:creationId xmlns:a16="http://schemas.microsoft.com/office/drawing/2014/main" id="{5DAA3B22-7663-4962-903A-CF4E954FFDAF}"/>
                </a:ext>
              </a:extLst>
            </p:cNvPr>
            <p:cNvSpPr>
              <a:spLocks noChangeArrowheads="1"/>
            </p:cNvSpPr>
            <p:nvPr/>
          </p:nvSpPr>
          <p:spPr bwMode="auto">
            <a:xfrm>
              <a:off x="11276013" y="5118100"/>
              <a:ext cx="25400"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88" name="Group 487">
            <a:extLst>
              <a:ext uri="{FF2B5EF4-FFF2-40B4-BE49-F238E27FC236}">
                <a16:creationId xmlns:a16="http://schemas.microsoft.com/office/drawing/2014/main" id="{D9EA6941-1A20-4A15-BEED-B59DBFDFB984}"/>
              </a:ext>
            </a:extLst>
          </p:cNvPr>
          <p:cNvGrpSpPr/>
          <p:nvPr userDrawn="1"/>
        </p:nvGrpSpPr>
        <p:grpSpPr>
          <a:xfrm>
            <a:off x="4168846" y="4431881"/>
            <a:ext cx="301625" cy="301625"/>
            <a:chOff x="9817101" y="5062538"/>
            <a:chExt cx="301625" cy="301625"/>
          </a:xfrm>
        </p:grpSpPr>
        <p:sp>
          <p:nvSpPr>
            <p:cNvPr id="489" name="Oval 22">
              <a:extLst>
                <a:ext uri="{FF2B5EF4-FFF2-40B4-BE49-F238E27FC236}">
                  <a16:creationId xmlns:a16="http://schemas.microsoft.com/office/drawing/2014/main" id="{60A55A82-F5E5-4490-84EC-1B9F4B465629}"/>
                </a:ext>
              </a:extLst>
            </p:cNvPr>
            <p:cNvSpPr>
              <a:spLocks noChangeArrowheads="1"/>
            </p:cNvSpPr>
            <p:nvPr/>
          </p:nvSpPr>
          <p:spPr bwMode="auto">
            <a:xfrm>
              <a:off x="10059988" y="5300663"/>
              <a:ext cx="26988" cy="26988"/>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0" name="Freeform 23">
              <a:extLst>
                <a:ext uri="{FF2B5EF4-FFF2-40B4-BE49-F238E27FC236}">
                  <a16:creationId xmlns:a16="http://schemas.microsoft.com/office/drawing/2014/main" id="{AFA2B1B5-5034-437D-93AA-217F09519E3A}"/>
                </a:ext>
              </a:extLst>
            </p:cNvPr>
            <p:cNvSpPr>
              <a:spLocks noEditPoints="1"/>
            </p:cNvSpPr>
            <p:nvPr/>
          </p:nvSpPr>
          <p:spPr bwMode="auto">
            <a:xfrm>
              <a:off x="9817101" y="5062538"/>
              <a:ext cx="301625" cy="301625"/>
            </a:xfrm>
            <a:custGeom>
              <a:avLst/>
              <a:gdLst>
                <a:gd name="T0" fmla="*/ 76 w 268"/>
                <a:gd name="T1" fmla="*/ 54 h 268"/>
                <a:gd name="T2" fmla="*/ 74 w 268"/>
                <a:gd name="T3" fmla="*/ 33 h 268"/>
                <a:gd name="T4" fmla="*/ 36 w 268"/>
                <a:gd name="T5" fmla="*/ 1 h 268"/>
                <a:gd name="T6" fmla="*/ 28 w 268"/>
                <a:gd name="T7" fmla="*/ 17 h 268"/>
                <a:gd name="T8" fmla="*/ 9 w 268"/>
                <a:gd name="T9" fmla="*/ 9 h 268"/>
                <a:gd name="T10" fmla="*/ 17 w 268"/>
                <a:gd name="T11" fmla="*/ 28 h 268"/>
                <a:gd name="T12" fmla="*/ 1 w 268"/>
                <a:gd name="T13" fmla="*/ 36 h 268"/>
                <a:gd name="T14" fmla="*/ 33 w 268"/>
                <a:gd name="T15" fmla="*/ 74 h 268"/>
                <a:gd name="T16" fmla="*/ 55 w 268"/>
                <a:gd name="T17" fmla="*/ 76 h 268"/>
                <a:gd name="T18" fmla="*/ 148 w 268"/>
                <a:gd name="T19" fmla="*/ 268 h 268"/>
                <a:gd name="T20" fmla="*/ 207 w 268"/>
                <a:gd name="T21" fmla="*/ 244 h 268"/>
                <a:gd name="T22" fmla="*/ 148 w 268"/>
                <a:gd name="T23" fmla="*/ 252 h 268"/>
                <a:gd name="T24" fmla="*/ 71 w 268"/>
                <a:gd name="T25" fmla="*/ 81 h 268"/>
                <a:gd name="T26" fmla="*/ 68 w 268"/>
                <a:gd name="T27" fmla="*/ 149 h 268"/>
                <a:gd name="T28" fmla="*/ 229 w 268"/>
                <a:gd name="T29" fmla="*/ 149 h 268"/>
                <a:gd name="T30" fmla="*/ 99 w 268"/>
                <a:gd name="T31" fmla="*/ 86 h 268"/>
                <a:gd name="T32" fmla="*/ 148 w 268"/>
                <a:gd name="T33" fmla="*/ 46 h 268"/>
                <a:gd name="T34" fmla="*/ 242 w 268"/>
                <a:gd name="T35" fmla="*/ 193 h 268"/>
                <a:gd name="T36" fmla="*/ 256 w 268"/>
                <a:gd name="T37" fmla="*/ 200 h 268"/>
                <a:gd name="T38" fmla="*/ 148 w 268"/>
                <a:gd name="T39" fmla="*/ 30 h 268"/>
                <a:gd name="T40" fmla="*/ 34 w 268"/>
                <a:gd name="T41" fmla="*/ 40 h 268"/>
                <a:gd name="T42" fmla="*/ 40 w 268"/>
                <a:gd name="T43" fmla="*/ 34 h 268"/>
                <a:gd name="T44" fmla="*/ 60 w 268"/>
                <a:gd name="T45" fmla="*/ 42 h 268"/>
                <a:gd name="T46" fmla="*/ 42 w 268"/>
                <a:gd name="T47" fmla="*/ 60 h 268"/>
                <a:gd name="T48" fmla="*/ 148 w 268"/>
                <a:gd name="T49" fmla="*/ 85 h 268"/>
                <a:gd name="T50" fmla="*/ 148 w 268"/>
                <a:gd name="T51" fmla="*/ 213 h 268"/>
                <a:gd name="T52" fmla="*/ 98 w 268"/>
                <a:gd name="T53" fmla="*/ 109 h 268"/>
                <a:gd name="T54" fmla="*/ 107 w 268"/>
                <a:gd name="T55" fmla="*/ 149 h 268"/>
                <a:gd name="T56" fmla="*/ 190 w 268"/>
                <a:gd name="T57" fmla="*/ 149 h 268"/>
                <a:gd name="T58" fmla="*/ 127 w 268"/>
                <a:gd name="T59" fmla="*/ 114 h 268"/>
                <a:gd name="T60" fmla="*/ 148 w 268"/>
                <a:gd name="T61" fmla="*/ 85 h 268"/>
                <a:gd name="T62" fmla="*/ 146 w 268"/>
                <a:gd name="T63" fmla="*/ 153 h 268"/>
                <a:gd name="T64" fmla="*/ 152 w 268"/>
                <a:gd name="T65" fmla="*/ 139 h 268"/>
                <a:gd name="T66" fmla="*/ 148 w 268"/>
                <a:gd name="T67" fmla="*/ 124 h 268"/>
                <a:gd name="T68" fmla="*/ 148 w 268"/>
                <a:gd name="T69" fmla="*/ 175 h 268"/>
                <a:gd name="T70" fmla="*/ 126 w 268"/>
                <a:gd name="T71" fmla="*/ 136 h 2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68" h="268">
                  <a:moveTo>
                    <a:pt x="148" y="30"/>
                  </a:moveTo>
                  <a:cubicBezTo>
                    <a:pt x="121" y="30"/>
                    <a:pt x="96" y="39"/>
                    <a:pt x="76" y="54"/>
                  </a:cubicBezTo>
                  <a:cubicBezTo>
                    <a:pt x="76" y="38"/>
                    <a:pt x="76" y="38"/>
                    <a:pt x="76" y="38"/>
                  </a:cubicBezTo>
                  <a:cubicBezTo>
                    <a:pt x="76" y="36"/>
                    <a:pt x="76" y="34"/>
                    <a:pt x="74" y="33"/>
                  </a:cubicBezTo>
                  <a:cubicBezTo>
                    <a:pt x="44" y="3"/>
                    <a:pt x="44" y="3"/>
                    <a:pt x="44" y="3"/>
                  </a:cubicBezTo>
                  <a:cubicBezTo>
                    <a:pt x="42" y="1"/>
                    <a:pt x="39" y="0"/>
                    <a:pt x="36" y="1"/>
                  </a:cubicBezTo>
                  <a:cubicBezTo>
                    <a:pt x="34" y="2"/>
                    <a:pt x="32" y="4"/>
                    <a:pt x="31" y="7"/>
                  </a:cubicBezTo>
                  <a:cubicBezTo>
                    <a:pt x="28" y="17"/>
                    <a:pt x="28" y="17"/>
                    <a:pt x="28" y="17"/>
                  </a:cubicBezTo>
                  <a:cubicBezTo>
                    <a:pt x="20" y="9"/>
                    <a:pt x="20" y="9"/>
                    <a:pt x="20" y="9"/>
                  </a:cubicBezTo>
                  <a:cubicBezTo>
                    <a:pt x="17" y="6"/>
                    <a:pt x="12" y="6"/>
                    <a:pt x="9" y="9"/>
                  </a:cubicBezTo>
                  <a:cubicBezTo>
                    <a:pt x="6" y="12"/>
                    <a:pt x="6" y="17"/>
                    <a:pt x="9" y="20"/>
                  </a:cubicBezTo>
                  <a:cubicBezTo>
                    <a:pt x="17" y="28"/>
                    <a:pt x="17" y="28"/>
                    <a:pt x="17" y="28"/>
                  </a:cubicBezTo>
                  <a:cubicBezTo>
                    <a:pt x="7" y="31"/>
                    <a:pt x="7" y="31"/>
                    <a:pt x="7" y="31"/>
                  </a:cubicBezTo>
                  <a:cubicBezTo>
                    <a:pt x="4" y="31"/>
                    <a:pt x="2" y="33"/>
                    <a:pt x="1" y="36"/>
                  </a:cubicBezTo>
                  <a:cubicBezTo>
                    <a:pt x="0" y="39"/>
                    <a:pt x="1" y="42"/>
                    <a:pt x="3" y="44"/>
                  </a:cubicBezTo>
                  <a:cubicBezTo>
                    <a:pt x="33" y="74"/>
                    <a:pt x="33" y="74"/>
                    <a:pt x="33" y="74"/>
                  </a:cubicBezTo>
                  <a:cubicBezTo>
                    <a:pt x="34" y="75"/>
                    <a:pt x="36" y="76"/>
                    <a:pt x="39" y="76"/>
                  </a:cubicBezTo>
                  <a:cubicBezTo>
                    <a:pt x="55" y="76"/>
                    <a:pt x="55" y="76"/>
                    <a:pt x="55" y="76"/>
                  </a:cubicBezTo>
                  <a:cubicBezTo>
                    <a:pt x="39" y="96"/>
                    <a:pt x="29" y="122"/>
                    <a:pt x="29" y="149"/>
                  </a:cubicBezTo>
                  <a:cubicBezTo>
                    <a:pt x="29" y="215"/>
                    <a:pt x="83" y="268"/>
                    <a:pt x="148" y="268"/>
                  </a:cubicBezTo>
                  <a:cubicBezTo>
                    <a:pt x="167" y="268"/>
                    <a:pt x="186" y="264"/>
                    <a:pt x="203" y="255"/>
                  </a:cubicBezTo>
                  <a:cubicBezTo>
                    <a:pt x="207" y="253"/>
                    <a:pt x="209" y="248"/>
                    <a:pt x="207" y="244"/>
                  </a:cubicBezTo>
                  <a:cubicBezTo>
                    <a:pt x="205" y="240"/>
                    <a:pt x="200" y="239"/>
                    <a:pt x="196" y="241"/>
                  </a:cubicBezTo>
                  <a:cubicBezTo>
                    <a:pt x="181" y="248"/>
                    <a:pt x="165" y="252"/>
                    <a:pt x="148" y="252"/>
                  </a:cubicBezTo>
                  <a:cubicBezTo>
                    <a:pt x="92" y="252"/>
                    <a:pt x="45" y="206"/>
                    <a:pt x="45" y="149"/>
                  </a:cubicBezTo>
                  <a:cubicBezTo>
                    <a:pt x="45" y="123"/>
                    <a:pt x="55" y="100"/>
                    <a:pt x="71" y="81"/>
                  </a:cubicBezTo>
                  <a:cubicBezTo>
                    <a:pt x="87" y="98"/>
                    <a:pt x="87" y="98"/>
                    <a:pt x="87" y="98"/>
                  </a:cubicBezTo>
                  <a:cubicBezTo>
                    <a:pt x="75" y="112"/>
                    <a:pt x="68" y="130"/>
                    <a:pt x="68" y="149"/>
                  </a:cubicBezTo>
                  <a:cubicBezTo>
                    <a:pt x="68" y="193"/>
                    <a:pt x="104" y="229"/>
                    <a:pt x="148" y="229"/>
                  </a:cubicBezTo>
                  <a:cubicBezTo>
                    <a:pt x="193" y="229"/>
                    <a:pt x="229" y="193"/>
                    <a:pt x="229" y="149"/>
                  </a:cubicBezTo>
                  <a:cubicBezTo>
                    <a:pt x="229" y="105"/>
                    <a:pt x="193" y="69"/>
                    <a:pt x="148" y="69"/>
                  </a:cubicBezTo>
                  <a:cubicBezTo>
                    <a:pt x="130" y="69"/>
                    <a:pt x="112" y="76"/>
                    <a:pt x="99" y="86"/>
                  </a:cubicBezTo>
                  <a:cubicBezTo>
                    <a:pt x="82" y="70"/>
                    <a:pt x="82" y="70"/>
                    <a:pt x="82" y="70"/>
                  </a:cubicBezTo>
                  <a:cubicBezTo>
                    <a:pt x="100" y="55"/>
                    <a:pt x="123" y="46"/>
                    <a:pt x="148" y="46"/>
                  </a:cubicBezTo>
                  <a:cubicBezTo>
                    <a:pt x="205" y="46"/>
                    <a:pt x="252" y="92"/>
                    <a:pt x="252" y="149"/>
                  </a:cubicBezTo>
                  <a:cubicBezTo>
                    <a:pt x="252" y="164"/>
                    <a:pt x="248" y="179"/>
                    <a:pt x="242" y="193"/>
                  </a:cubicBezTo>
                  <a:cubicBezTo>
                    <a:pt x="240" y="197"/>
                    <a:pt x="242" y="202"/>
                    <a:pt x="246" y="204"/>
                  </a:cubicBezTo>
                  <a:cubicBezTo>
                    <a:pt x="250" y="205"/>
                    <a:pt x="254" y="204"/>
                    <a:pt x="256" y="200"/>
                  </a:cubicBezTo>
                  <a:cubicBezTo>
                    <a:pt x="264" y="184"/>
                    <a:pt x="268" y="167"/>
                    <a:pt x="268" y="149"/>
                  </a:cubicBezTo>
                  <a:cubicBezTo>
                    <a:pt x="268" y="84"/>
                    <a:pt x="214" y="30"/>
                    <a:pt x="148" y="30"/>
                  </a:cubicBezTo>
                  <a:close/>
                  <a:moveTo>
                    <a:pt x="24" y="43"/>
                  </a:moveTo>
                  <a:cubicBezTo>
                    <a:pt x="34" y="40"/>
                    <a:pt x="34" y="40"/>
                    <a:pt x="34" y="40"/>
                  </a:cubicBezTo>
                  <a:cubicBezTo>
                    <a:pt x="36" y="40"/>
                    <a:pt x="37" y="39"/>
                    <a:pt x="38" y="38"/>
                  </a:cubicBezTo>
                  <a:cubicBezTo>
                    <a:pt x="39" y="37"/>
                    <a:pt x="40" y="36"/>
                    <a:pt x="40" y="34"/>
                  </a:cubicBezTo>
                  <a:cubicBezTo>
                    <a:pt x="43" y="24"/>
                    <a:pt x="43" y="24"/>
                    <a:pt x="43" y="24"/>
                  </a:cubicBezTo>
                  <a:cubicBezTo>
                    <a:pt x="60" y="42"/>
                    <a:pt x="60" y="42"/>
                    <a:pt x="60" y="42"/>
                  </a:cubicBezTo>
                  <a:cubicBezTo>
                    <a:pt x="60" y="60"/>
                    <a:pt x="60" y="60"/>
                    <a:pt x="60" y="60"/>
                  </a:cubicBezTo>
                  <a:cubicBezTo>
                    <a:pt x="42" y="60"/>
                    <a:pt x="42" y="60"/>
                    <a:pt x="42" y="60"/>
                  </a:cubicBezTo>
                  <a:lnTo>
                    <a:pt x="24" y="43"/>
                  </a:lnTo>
                  <a:close/>
                  <a:moveTo>
                    <a:pt x="148" y="85"/>
                  </a:moveTo>
                  <a:cubicBezTo>
                    <a:pt x="184" y="85"/>
                    <a:pt x="213" y="114"/>
                    <a:pt x="213" y="149"/>
                  </a:cubicBezTo>
                  <a:cubicBezTo>
                    <a:pt x="213" y="185"/>
                    <a:pt x="184" y="213"/>
                    <a:pt x="148" y="213"/>
                  </a:cubicBezTo>
                  <a:cubicBezTo>
                    <a:pt x="113" y="213"/>
                    <a:pt x="84" y="185"/>
                    <a:pt x="84" y="149"/>
                  </a:cubicBezTo>
                  <a:cubicBezTo>
                    <a:pt x="84" y="134"/>
                    <a:pt x="90" y="120"/>
                    <a:pt x="98" y="109"/>
                  </a:cubicBezTo>
                  <a:cubicBezTo>
                    <a:pt x="115" y="125"/>
                    <a:pt x="115" y="125"/>
                    <a:pt x="115" y="125"/>
                  </a:cubicBezTo>
                  <a:cubicBezTo>
                    <a:pt x="110" y="132"/>
                    <a:pt x="107" y="140"/>
                    <a:pt x="107" y="149"/>
                  </a:cubicBezTo>
                  <a:cubicBezTo>
                    <a:pt x="107" y="172"/>
                    <a:pt x="126" y="191"/>
                    <a:pt x="148" y="191"/>
                  </a:cubicBezTo>
                  <a:cubicBezTo>
                    <a:pt x="171" y="191"/>
                    <a:pt x="190" y="172"/>
                    <a:pt x="190" y="149"/>
                  </a:cubicBezTo>
                  <a:cubicBezTo>
                    <a:pt x="190" y="126"/>
                    <a:pt x="171" y="108"/>
                    <a:pt x="148" y="108"/>
                  </a:cubicBezTo>
                  <a:cubicBezTo>
                    <a:pt x="140" y="108"/>
                    <a:pt x="133" y="110"/>
                    <a:pt x="127" y="114"/>
                  </a:cubicBezTo>
                  <a:cubicBezTo>
                    <a:pt x="110" y="98"/>
                    <a:pt x="110" y="98"/>
                    <a:pt x="110" y="98"/>
                  </a:cubicBezTo>
                  <a:cubicBezTo>
                    <a:pt x="121" y="90"/>
                    <a:pt x="134" y="85"/>
                    <a:pt x="148" y="85"/>
                  </a:cubicBezTo>
                  <a:close/>
                  <a:moveTo>
                    <a:pt x="141" y="151"/>
                  </a:moveTo>
                  <a:cubicBezTo>
                    <a:pt x="142" y="152"/>
                    <a:pt x="144" y="153"/>
                    <a:pt x="146" y="153"/>
                  </a:cubicBezTo>
                  <a:cubicBezTo>
                    <a:pt x="148" y="153"/>
                    <a:pt x="150" y="152"/>
                    <a:pt x="152" y="150"/>
                  </a:cubicBezTo>
                  <a:cubicBezTo>
                    <a:pt x="155" y="147"/>
                    <a:pt x="155" y="142"/>
                    <a:pt x="152" y="139"/>
                  </a:cubicBezTo>
                  <a:cubicBezTo>
                    <a:pt x="138" y="126"/>
                    <a:pt x="138" y="126"/>
                    <a:pt x="138" y="126"/>
                  </a:cubicBezTo>
                  <a:cubicBezTo>
                    <a:pt x="142" y="125"/>
                    <a:pt x="145" y="124"/>
                    <a:pt x="148" y="124"/>
                  </a:cubicBezTo>
                  <a:cubicBezTo>
                    <a:pt x="162" y="124"/>
                    <a:pt x="174" y="135"/>
                    <a:pt x="174" y="149"/>
                  </a:cubicBezTo>
                  <a:cubicBezTo>
                    <a:pt x="174" y="163"/>
                    <a:pt x="162" y="175"/>
                    <a:pt x="148" y="175"/>
                  </a:cubicBezTo>
                  <a:cubicBezTo>
                    <a:pt x="134" y="175"/>
                    <a:pt x="123" y="163"/>
                    <a:pt x="123" y="149"/>
                  </a:cubicBezTo>
                  <a:cubicBezTo>
                    <a:pt x="123" y="145"/>
                    <a:pt x="124" y="140"/>
                    <a:pt x="126" y="136"/>
                  </a:cubicBezTo>
                  <a:lnTo>
                    <a:pt x="141" y="151"/>
                  </a:ln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91" name="Group 490">
            <a:extLst>
              <a:ext uri="{FF2B5EF4-FFF2-40B4-BE49-F238E27FC236}">
                <a16:creationId xmlns:a16="http://schemas.microsoft.com/office/drawing/2014/main" id="{701DBD9B-B302-4504-BA9C-DD9EB6F48023}"/>
              </a:ext>
            </a:extLst>
          </p:cNvPr>
          <p:cNvGrpSpPr/>
          <p:nvPr userDrawn="1"/>
        </p:nvGrpSpPr>
        <p:grpSpPr>
          <a:xfrm>
            <a:off x="5950497" y="3506273"/>
            <a:ext cx="331788" cy="263526"/>
            <a:chOff x="9964738" y="4384675"/>
            <a:chExt cx="331788" cy="263526"/>
          </a:xfrm>
        </p:grpSpPr>
        <p:sp>
          <p:nvSpPr>
            <p:cNvPr id="492" name="Oval 24">
              <a:extLst>
                <a:ext uri="{FF2B5EF4-FFF2-40B4-BE49-F238E27FC236}">
                  <a16:creationId xmlns:a16="http://schemas.microsoft.com/office/drawing/2014/main" id="{FFFD41A9-F774-4F89-9F9A-D151A3019FF1}"/>
                </a:ext>
              </a:extLst>
            </p:cNvPr>
            <p:cNvSpPr>
              <a:spLocks noChangeArrowheads="1"/>
            </p:cNvSpPr>
            <p:nvPr/>
          </p:nvSpPr>
          <p:spPr bwMode="auto">
            <a:xfrm>
              <a:off x="10269538" y="4621213"/>
              <a:ext cx="26988" cy="26988"/>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3" name="Freeform 25">
              <a:extLst>
                <a:ext uri="{FF2B5EF4-FFF2-40B4-BE49-F238E27FC236}">
                  <a16:creationId xmlns:a16="http://schemas.microsoft.com/office/drawing/2014/main" id="{AEA55A4E-36E3-4297-ADBB-9397B131B66B}"/>
                </a:ext>
              </a:extLst>
            </p:cNvPr>
            <p:cNvSpPr>
              <a:spLocks noEditPoints="1"/>
            </p:cNvSpPr>
            <p:nvPr/>
          </p:nvSpPr>
          <p:spPr bwMode="auto">
            <a:xfrm>
              <a:off x="9964738" y="4384675"/>
              <a:ext cx="330200" cy="261938"/>
            </a:xfrm>
            <a:custGeom>
              <a:avLst/>
              <a:gdLst>
                <a:gd name="T0" fmla="*/ 274 w 293"/>
                <a:gd name="T1" fmla="*/ 0 h 232"/>
                <a:gd name="T2" fmla="*/ 19 w 293"/>
                <a:gd name="T3" fmla="*/ 0 h 232"/>
                <a:gd name="T4" fmla="*/ 0 w 293"/>
                <a:gd name="T5" fmla="*/ 19 h 232"/>
                <a:gd name="T6" fmla="*/ 0 w 293"/>
                <a:gd name="T7" fmla="*/ 80 h 232"/>
                <a:gd name="T8" fmla="*/ 0 w 293"/>
                <a:gd name="T9" fmla="*/ 213 h 232"/>
                <a:gd name="T10" fmla="*/ 19 w 293"/>
                <a:gd name="T11" fmla="*/ 232 h 232"/>
                <a:gd name="T12" fmla="*/ 249 w 293"/>
                <a:gd name="T13" fmla="*/ 232 h 232"/>
                <a:gd name="T14" fmla="*/ 257 w 293"/>
                <a:gd name="T15" fmla="*/ 224 h 232"/>
                <a:gd name="T16" fmla="*/ 249 w 293"/>
                <a:gd name="T17" fmla="*/ 216 h 232"/>
                <a:gd name="T18" fmla="*/ 19 w 293"/>
                <a:gd name="T19" fmla="*/ 216 h 232"/>
                <a:gd name="T20" fmla="*/ 16 w 293"/>
                <a:gd name="T21" fmla="*/ 213 h 232"/>
                <a:gd name="T22" fmla="*/ 16 w 293"/>
                <a:gd name="T23" fmla="*/ 88 h 232"/>
                <a:gd name="T24" fmla="*/ 277 w 293"/>
                <a:gd name="T25" fmla="*/ 88 h 232"/>
                <a:gd name="T26" fmla="*/ 277 w 293"/>
                <a:gd name="T27" fmla="*/ 188 h 232"/>
                <a:gd name="T28" fmla="*/ 285 w 293"/>
                <a:gd name="T29" fmla="*/ 196 h 232"/>
                <a:gd name="T30" fmla="*/ 293 w 293"/>
                <a:gd name="T31" fmla="*/ 188 h 232"/>
                <a:gd name="T32" fmla="*/ 293 w 293"/>
                <a:gd name="T33" fmla="*/ 80 h 232"/>
                <a:gd name="T34" fmla="*/ 293 w 293"/>
                <a:gd name="T35" fmla="*/ 19 h 232"/>
                <a:gd name="T36" fmla="*/ 274 w 293"/>
                <a:gd name="T37" fmla="*/ 0 h 232"/>
                <a:gd name="T38" fmla="*/ 277 w 293"/>
                <a:gd name="T39" fmla="*/ 72 h 232"/>
                <a:gd name="T40" fmla="*/ 16 w 293"/>
                <a:gd name="T41" fmla="*/ 72 h 232"/>
                <a:gd name="T42" fmla="*/ 16 w 293"/>
                <a:gd name="T43" fmla="*/ 19 h 232"/>
                <a:gd name="T44" fmla="*/ 19 w 293"/>
                <a:gd name="T45" fmla="*/ 16 h 232"/>
                <a:gd name="T46" fmla="*/ 274 w 293"/>
                <a:gd name="T47" fmla="*/ 16 h 232"/>
                <a:gd name="T48" fmla="*/ 277 w 293"/>
                <a:gd name="T49" fmla="*/ 19 h 232"/>
                <a:gd name="T50" fmla="*/ 277 w 293"/>
                <a:gd name="T51" fmla="*/ 7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93" h="231">
                  <a:moveTo>
                    <a:pt x="274" y="0"/>
                  </a:moveTo>
                  <a:cubicBezTo>
                    <a:pt x="19" y="0"/>
                    <a:pt x="19" y="0"/>
                    <a:pt x="19" y="0"/>
                  </a:cubicBezTo>
                  <a:cubicBezTo>
                    <a:pt x="9" y="0"/>
                    <a:pt x="0" y="9"/>
                    <a:pt x="0" y="19"/>
                  </a:cubicBezTo>
                  <a:cubicBezTo>
                    <a:pt x="0" y="80"/>
                    <a:pt x="0" y="80"/>
                    <a:pt x="0" y="80"/>
                  </a:cubicBezTo>
                  <a:cubicBezTo>
                    <a:pt x="0" y="213"/>
                    <a:pt x="0" y="213"/>
                    <a:pt x="0" y="213"/>
                  </a:cubicBezTo>
                  <a:cubicBezTo>
                    <a:pt x="0" y="224"/>
                    <a:pt x="9" y="232"/>
                    <a:pt x="19" y="232"/>
                  </a:cubicBezTo>
                  <a:cubicBezTo>
                    <a:pt x="249" y="232"/>
                    <a:pt x="249" y="232"/>
                    <a:pt x="249" y="232"/>
                  </a:cubicBezTo>
                  <a:cubicBezTo>
                    <a:pt x="254" y="232"/>
                    <a:pt x="257" y="229"/>
                    <a:pt x="257" y="224"/>
                  </a:cubicBezTo>
                  <a:cubicBezTo>
                    <a:pt x="257" y="220"/>
                    <a:pt x="254" y="216"/>
                    <a:pt x="249" y="216"/>
                  </a:cubicBezTo>
                  <a:cubicBezTo>
                    <a:pt x="19" y="216"/>
                    <a:pt x="19" y="216"/>
                    <a:pt x="19" y="216"/>
                  </a:cubicBezTo>
                  <a:cubicBezTo>
                    <a:pt x="18" y="216"/>
                    <a:pt x="16" y="215"/>
                    <a:pt x="16" y="213"/>
                  </a:cubicBezTo>
                  <a:cubicBezTo>
                    <a:pt x="16" y="88"/>
                    <a:pt x="16" y="88"/>
                    <a:pt x="16" y="88"/>
                  </a:cubicBezTo>
                  <a:cubicBezTo>
                    <a:pt x="277" y="88"/>
                    <a:pt x="277" y="88"/>
                    <a:pt x="277" y="88"/>
                  </a:cubicBezTo>
                  <a:cubicBezTo>
                    <a:pt x="277" y="188"/>
                    <a:pt x="277" y="188"/>
                    <a:pt x="277" y="188"/>
                  </a:cubicBezTo>
                  <a:cubicBezTo>
                    <a:pt x="277" y="193"/>
                    <a:pt x="281" y="196"/>
                    <a:pt x="285" y="196"/>
                  </a:cubicBezTo>
                  <a:cubicBezTo>
                    <a:pt x="290" y="196"/>
                    <a:pt x="293" y="193"/>
                    <a:pt x="293" y="188"/>
                  </a:cubicBezTo>
                  <a:cubicBezTo>
                    <a:pt x="293" y="80"/>
                    <a:pt x="293" y="80"/>
                    <a:pt x="293" y="80"/>
                  </a:cubicBezTo>
                  <a:cubicBezTo>
                    <a:pt x="293" y="19"/>
                    <a:pt x="293" y="19"/>
                    <a:pt x="293" y="19"/>
                  </a:cubicBezTo>
                  <a:cubicBezTo>
                    <a:pt x="293" y="9"/>
                    <a:pt x="285" y="0"/>
                    <a:pt x="274" y="0"/>
                  </a:cubicBezTo>
                  <a:close/>
                  <a:moveTo>
                    <a:pt x="277" y="72"/>
                  </a:moveTo>
                  <a:cubicBezTo>
                    <a:pt x="16" y="72"/>
                    <a:pt x="16" y="72"/>
                    <a:pt x="16" y="72"/>
                  </a:cubicBezTo>
                  <a:cubicBezTo>
                    <a:pt x="16" y="19"/>
                    <a:pt x="16" y="19"/>
                    <a:pt x="16" y="19"/>
                  </a:cubicBezTo>
                  <a:cubicBezTo>
                    <a:pt x="16" y="18"/>
                    <a:pt x="18" y="16"/>
                    <a:pt x="19" y="16"/>
                  </a:cubicBezTo>
                  <a:cubicBezTo>
                    <a:pt x="274" y="16"/>
                    <a:pt x="274" y="16"/>
                    <a:pt x="274" y="16"/>
                  </a:cubicBezTo>
                  <a:cubicBezTo>
                    <a:pt x="276" y="16"/>
                    <a:pt x="277" y="18"/>
                    <a:pt x="277" y="19"/>
                  </a:cubicBezTo>
                  <a:lnTo>
                    <a:pt x="277" y="72"/>
                  </a:ln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4" name="Freeform 26">
              <a:extLst>
                <a:ext uri="{FF2B5EF4-FFF2-40B4-BE49-F238E27FC236}">
                  <a16:creationId xmlns:a16="http://schemas.microsoft.com/office/drawing/2014/main" id="{AB186399-8171-4021-9E66-44F96EC5CEAA}"/>
                </a:ext>
              </a:extLst>
            </p:cNvPr>
            <p:cNvSpPr/>
            <p:nvPr/>
          </p:nvSpPr>
          <p:spPr bwMode="auto">
            <a:xfrm>
              <a:off x="10006013" y="4502150"/>
              <a:ext cx="249238" cy="100013"/>
            </a:xfrm>
            <a:custGeom>
              <a:avLst/>
              <a:gdLst>
                <a:gd name="T0" fmla="*/ 214 w 222"/>
                <a:gd name="T1" fmla="*/ 32 h 88"/>
                <a:gd name="T2" fmla="*/ 198 w 222"/>
                <a:gd name="T3" fmla="*/ 32 h 88"/>
                <a:gd name="T4" fmla="*/ 172 w 222"/>
                <a:gd name="T5" fmla="*/ 10 h 88"/>
                <a:gd name="T6" fmla="*/ 166 w 222"/>
                <a:gd name="T7" fmla="*/ 8 h 88"/>
                <a:gd name="T8" fmla="*/ 160 w 222"/>
                <a:gd name="T9" fmla="*/ 12 h 88"/>
                <a:gd name="T10" fmla="*/ 138 w 222"/>
                <a:gd name="T11" fmla="*/ 50 h 88"/>
                <a:gd name="T12" fmla="*/ 98 w 222"/>
                <a:gd name="T13" fmla="*/ 3 h 88"/>
                <a:gd name="T14" fmla="*/ 92 w 222"/>
                <a:gd name="T15" fmla="*/ 0 h 88"/>
                <a:gd name="T16" fmla="*/ 85 w 222"/>
                <a:gd name="T17" fmla="*/ 4 h 88"/>
                <a:gd name="T18" fmla="*/ 47 w 222"/>
                <a:gd name="T19" fmla="*/ 64 h 88"/>
                <a:gd name="T20" fmla="*/ 34 w 222"/>
                <a:gd name="T21" fmla="*/ 37 h 88"/>
                <a:gd name="T22" fmla="*/ 27 w 222"/>
                <a:gd name="T23" fmla="*/ 32 h 88"/>
                <a:gd name="T24" fmla="*/ 8 w 222"/>
                <a:gd name="T25" fmla="*/ 32 h 88"/>
                <a:gd name="T26" fmla="*/ 0 w 222"/>
                <a:gd name="T27" fmla="*/ 40 h 88"/>
                <a:gd name="T28" fmla="*/ 8 w 222"/>
                <a:gd name="T29" fmla="*/ 48 h 88"/>
                <a:gd name="T30" fmla="*/ 22 w 222"/>
                <a:gd name="T31" fmla="*/ 48 h 88"/>
                <a:gd name="T32" fmla="*/ 38 w 222"/>
                <a:gd name="T33" fmla="*/ 84 h 88"/>
                <a:gd name="T34" fmla="*/ 45 w 222"/>
                <a:gd name="T35" fmla="*/ 88 h 88"/>
                <a:gd name="T36" fmla="*/ 46 w 222"/>
                <a:gd name="T37" fmla="*/ 88 h 88"/>
                <a:gd name="T38" fmla="*/ 52 w 222"/>
                <a:gd name="T39" fmla="*/ 85 h 88"/>
                <a:gd name="T40" fmla="*/ 93 w 222"/>
                <a:gd name="T41" fmla="*/ 22 h 88"/>
                <a:gd name="T42" fmla="*/ 133 w 222"/>
                <a:gd name="T43" fmla="*/ 69 h 88"/>
                <a:gd name="T44" fmla="*/ 140 w 222"/>
                <a:gd name="T45" fmla="*/ 72 h 88"/>
                <a:gd name="T46" fmla="*/ 146 w 222"/>
                <a:gd name="T47" fmla="*/ 68 h 88"/>
                <a:gd name="T48" fmla="*/ 169 w 222"/>
                <a:gd name="T49" fmla="*/ 29 h 88"/>
                <a:gd name="T50" fmla="*/ 190 w 222"/>
                <a:gd name="T51" fmla="*/ 46 h 88"/>
                <a:gd name="T52" fmla="*/ 195 w 222"/>
                <a:gd name="T53" fmla="*/ 48 h 88"/>
                <a:gd name="T54" fmla="*/ 214 w 222"/>
                <a:gd name="T55" fmla="*/ 48 h 88"/>
                <a:gd name="T56" fmla="*/ 222 w 222"/>
                <a:gd name="T57" fmla="*/ 40 h 88"/>
                <a:gd name="T58" fmla="*/ 214 w 222"/>
                <a:gd name="T59" fmla="*/ 3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1" h="88">
                  <a:moveTo>
                    <a:pt x="214" y="32"/>
                  </a:moveTo>
                  <a:cubicBezTo>
                    <a:pt x="198" y="32"/>
                    <a:pt x="198" y="32"/>
                    <a:pt x="198" y="32"/>
                  </a:cubicBezTo>
                  <a:cubicBezTo>
                    <a:pt x="172" y="10"/>
                    <a:pt x="172" y="10"/>
                    <a:pt x="172" y="10"/>
                  </a:cubicBezTo>
                  <a:cubicBezTo>
                    <a:pt x="170" y="9"/>
                    <a:pt x="168" y="8"/>
                    <a:pt x="166" y="8"/>
                  </a:cubicBezTo>
                  <a:cubicBezTo>
                    <a:pt x="163" y="9"/>
                    <a:pt x="161" y="10"/>
                    <a:pt x="160" y="12"/>
                  </a:cubicBezTo>
                  <a:cubicBezTo>
                    <a:pt x="138" y="50"/>
                    <a:pt x="138" y="50"/>
                    <a:pt x="138" y="50"/>
                  </a:cubicBezTo>
                  <a:cubicBezTo>
                    <a:pt x="98" y="3"/>
                    <a:pt x="98" y="3"/>
                    <a:pt x="98" y="3"/>
                  </a:cubicBezTo>
                  <a:cubicBezTo>
                    <a:pt x="97" y="1"/>
                    <a:pt x="94" y="0"/>
                    <a:pt x="92" y="0"/>
                  </a:cubicBezTo>
                  <a:cubicBezTo>
                    <a:pt x="89" y="0"/>
                    <a:pt x="87" y="2"/>
                    <a:pt x="85" y="4"/>
                  </a:cubicBezTo>
                  <a:cubicBezTo>
                    <a:pt x="47" y="64"/>
                    <a:pt x="47" y="64"/>
                    <a:pt x="47" y="64"/>
                  </a:cubicBezTo>
                  <a:cubicBezTo>
                    <a:pt x="34" y="37"/>
                    <a:pt x="34" y="37"/>
                    <a:pt x="34" y="37"/>
                  </a:cubicBezTo>
                  <a:cubicBezTo>
                    <a:pt x="33" y="34"/>
                    <a:pt x="30" y="32"/>
                    <a:pt x="27" y="32"/>
                  </a:cubicBezTo>
                  <a:cubicBezTo>
                    <a:pt x="8" y="32"/>
                    <a:pt x="8" y="32"/>
                    <a:pt x="8" y="32"/>
                  </a:cubicBezTo>
                  <a:cubicBezTo>
                    <a:pt x="4" y="32"/>
                    <a:pt x="0" y="36"/>
                    <a:pt x="0" y="40"/>
                  </a:cubicBezTo>
                  <a:cubicBezTo>
                    <a:pt x="0" y="45"/>
                    <a:pt x="4" y="48"/>
                    <a:pt x="8" y="48"/>
                  </a:cubicBezTo>
                  <a:cubicBezTo>
                    <a:pt x="22" y="48"/>
                    <a:pt x="22" y="48"/>
                    <a:pt x="22" y="48"/>
                  </a:cubicBezTo>
                  <a:cubicBezTo>
                    <a:pt x="38" y="84"/>
                    <a:pt x="38" y="84"/>
                    <a:pt x="38" y="84"/>
                  </a:cubicBezTo>
                  <a:cubicBezTo>
                    <a:pt x="39" y="86"/>
                    <a:pt x="42" y="88"/>
                    <a:pt x="45" y="88"/>
                  </a:cubicBezTo>
                  <a:cubicBezTo>
                    <a:pt x="45" y="88"/>
                    <a:pt x="45" y="88"/>
                    <a:pt x="46" y="88"/>
                  </a:cubicBezTo>
                  <a:cubicBezTo>
                    <a:pt x="48" y="88"/>
                    <a:pt x="51" y="87"/>
                    <a:pt x="52" y="85"/>
                  </a:cubicBezTo>
                  <a:cubicBezTo>
                    <a:pt x="93" y="22"/>
                    <a:pt x="93" y="22"/>
                    <a:pt x="93" y="22"/>
                  </a:cubicBezTo>
                  <a:cubicBezTo>
                    <a:pt x="133" y="69"/>
                    <a:pt x="133" y="69"/>
                    <a:pt x="133" y="69"/>
                  </a:cubicBezTo>
                  <a:cubicBezTo>
                    <a:pt x="134" y="71"/>
                    <a:pt x="137" y="72"/>
                    <a:pt x="140" y="72"/>
                  </a:cubicBezTo>
                  <a:cubicBezTo>
                    <a:pt x="142" y="72"/>
                    <a:pt x="144" y="71"/>
                    <a:pt x="146" y="68"/>
                  </a:cubicBezTo>
                  <a:cubicBezTo>
                    <a:pt x="169" y="29"/>
                    <a:pt x="169" y="29"/>
                    <a:pt x="169" y="29"/>
                  </a:cubicBezTo>
                  <a:cubicBezTo>
                    <a:pt x="190" y="46"/>
                    <a:pt x="190" y="46"/>
                    <a:pt x="190" y="46"/>
                  </a:cubicBezTo>
                  <a:cubicBezTo>
                    <a:pt x="191" y="48"/>
                    <a:pt x="193" y="48"/>
                    <a:pt x="195" y="48"/>
                  </a:cubicBezTo>
                  <a:cubicBezTo>
                    <a:pt x="214" y="48"/>
                    <a:pt x="214" y="48"/>
                    <a:pt x="214" y="48"/>
                  </a:cubicBezTo>
                  <a:cubicBezTo>
                    <a:pt x="218" y="48"/>
                    <a:pt x="222" y="45"/>
                    <a:pt x="222" y="40"/>
                  </a:cubicBezTo>
                  <a:cubicBezTo>
                    <a:pt x="222" y="36"/>
                    <a:pt x="218" y="32"/>
                    <a:pt x="214" y="32"/>
                  </a:cubicBez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5" name="Oval 27">
              <a:extLst>
                <a:ext uri="{FF2B5EF4-FFF2-40B4-BE49-F238E27FC236}">
                  <a16:creationId xmlns:a16="http://schemas.microsoft.com/office/drawing/2014/main" id="{B733CB37-A06F-4FDD-9F5C-34887B210FB1}"/>
                </a:ext>
              </a:extLst>
            </p:cNvPr>
            <p:cNvSpPr>
              <a:spLocks noChangeArrowheads="1"/>
            </p:cNvSpPr>
            <p:nvPr/>
          </p:nvSpPr>
          <p:spPr bwMode="auto">
            <a:xfrm>
              <a:off x="10007601" y="4425950"/>
              <a:ext cx="17463" cy="1746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6" name="Oval 28">
              <a:extLst>
                <a:ext uri="{FF2B5EF4-FFF2-40B4-BE49-F238E27FC236}">
                  <a16:creationId xmlns:a16="http://schemas.microsoft.com/office/drawing/2014/main" id="{20E9F382-692A-4D22-9EF6-08B07EF6E301}"/>
                </a:ext>
              </a:extLst>
            </p:cNvPr>
            <p:cNvSpPr>
              <a:spLocks noChangeArrowheads="1"/>
            </p:cNvSpPr>
            <p:nvPr/>
          </p:nvSpPr>
          <p:spPr bwMode="auto">
            <a:xfrm>
              <a:off x="10033001" y="4425950"/>
              <a:ext cx="19050" cy="1746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7" name="Oval 29">
              <a:extLst>
                <a:ext uri="{FF2B5EF4-FFF2-40B4-BE49-F238E27FC236}">
                  <a16:creationId xmlns:a16="http://schemas.microsoft.com/office/drawing/2014/main" id="{992893C3-FB25-430A-9414-5961C1D201D4}"/>
                </a:ext>
              </a:extLst>
            </p:cNvPr>
            <p:cNvSpPr>
              <a:spLocks noChangeArrowheads="1"/>
            </p:cNvSpPr>
            <p:nvPr/>
          </p:nvSpPr>
          <p:spPr bwMode="auto">
            <a:xfrm>
              <a:off x="10059988" y="4425950"/>
              <a:ext cx="19050" cy="1746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98" name="Group 497">
            <a:extLst>
              <a:ext uri="{FF2B5EF4-FFF2-40B4-BE49-F238E27FC236}">
                <a16:creationId xmlns:a16="http://schemas.microsoft.com/office/drawing/2014/main" id="{026D8324-BBBF-4C21-B274-764C72FF1AE6}"/>
              </a:ext>
            </a:extLst>
          </p:cNvPr>
          <p:cNvGrpSpPr/>
          <p:nvPr userDrawn="1"/>
        </p:nvGrpSpPr>
        <p:grpSpPr>
          <a:xfrm>
            <a:off x="4199440" y="3478428"/>
            <a:ext cx="222250" cy="296863"/>
            <a:chOff x="9371013" y="4359275"/>
            <a:chExt cx="222250" cy="296863"/>
          </a:xfrm>
        </p:grpSpPr>
        <p:sp>
          <p:nvSpPr>
            <p:cNvPr id="499" name="Freeform 30">
              <a:extLst>
                <a:ext uri="{FF2B5EF4-FFF2-40B4-BE49-F238E27FC236}">
                  <a16:creationId xmlns:a16="http://schemas.microsoft.com/office/drawing/2014/main" id="{B861DF7E-CBE5-41DD-A110-02C14F8F3E6C}"/>
                </a:ext>
              </a:extLst>
            </p:cNvPr>
            <p:cNvSpPr>
              <a:spLocks noEditPoints="1"/>
            </p:cNvSpPr>
            <p:nvPr/>
          </p:nvSpPr>
          <p:spPr bwMode="auto">
            <a:xfrm>
              <a:off x="9418638" y="4471988"/>
              <a:ext cx="128588" cy="147638"/>
            </a:xfrm>
            <a:custGeom>
              <a:avLst/>
              <a:gdLst>
                <a:gd name="T0" fmla="*/ 74 w 115"/>
                <a:gd name="T1" fmla="*/ 0 h 131"/>
                <a:gd name="T2" fmla="*/ 41 w 115"/>
                <a:gd name="T3" fmla="*/ 0 h 131"/>
                <a:gd name="T4" fmla="*/ 33 w 115"/>
                <a:gd name="T5" fmla="*/ 8 h 131"/>
                <a:gd name="T6" fmla="*/ 33 w 115"/>
                <a:gd name="T7" fmla="*/ 57 h 131"/>
                <a:gd name="T8" fmla="*/ 8 w 115"/>
                <a:gd name="T9" fmla="*/ 57 h 131"/>
                <a:gd name="T10" fmla="*/ 0 w 115"/>
                <a:gd name="T11" fmla="*/ 65 h 131"/>
                <a:gd name="T12" fmla="*/ 0 w 115"/>
                <a:gd name="T13" fmla="*/ 123 h 131"/>
                <a:gd name="T14" fmla="*/ 8 w 115"/>
                <a:gd name="T15" fmla="*/ 131 h 131"/>
                <a:gd name="T16" fmla="*/ 41 w 115"/>
                <a:gd name="T17" fmla="*/ 131 h 131"/>
                <a:gd name="T18" fmla="*/ 74 w 115"/>
                <a:gd name="T19" fmla="*/ 131 h 131"/>
                <a:gd name="T20" fmla="*/ 107 w 115"/>
                <a:gd name="T21" fmla="*/ 131 h 131"/>
                <a:gd name="T22" fmla="*/ 115 w 115"/>
                <a:gd name="T23" fmla="*/ 123 h 131"/>
                <a:gd name="T24" fmla="*/ 115 w 115"/>
                <a:gd name="T25" fmla="*/ 41 h 131"/>
                <a:gd name="T26" fmla="*/ 107 w 115"/>
                <a:gd name="T27" fmla="*/ 33 h 131"/>
                <a:gd name="T28" fmla="*/ 82 w 115"/>
                <a:gd name="T29" fmla="*/ 33 h 131"/>
                <a:gd name="T30" fmla="*/ 82 w 115"/>
                <a:gd name="T31" fmla="*/ 8 h 131"/>
                <a:gd name="T32" fmla="*/ 74 w 115"/>
                <a:gd name="T33" fmla="*/ 0 h 131"/>
                <a:gd name="T34" fmla="*/ 16 w 115"/>
                <a:gd name="T35" fmla="*/ 73 h 131"/>
                <a:gd name="T36" fmla="*/ 33 w 115"/>
                <a:gd name="T37" fmla="*/ 73 h 131"/>
                <a:gd name="T38" fmla="*/ 33 w 115"/>
                <a:gd name="T39" fmla="*/ 115 h 131"/>
                <a:gd name="T40" fmla="*/ 16 w 115"/>
                <a:gd name="T41" fmla="*/ 115 h 131"/>
                <a:gd name="T42" fmla="*/ 16 w 115"/>
                <a:gd name="T43" fmla="*/ 73 h 131"/>
                <a:gd name="T44" fmla="*/ 49 w 115"/>
                <a:gd name="T45" fmla="*/ 65 h 131"/>
                <a:gd name="T46" fmla="*/ 49 w 115"/>
                <a:gd name="T47" fmla="*/ 16 h 131"/>
                <a:gd name="T48" fmla="*/ 66 w 115"/>
                <a:gd name="T49" fmla="*/ 16 h 131"/>
                <a:gd name="T50" fmla="*/ 66 w 115"/>
                <a:gd name="T51" fmla="*/ 41 h 131"/>
                <a:gd name="T52" fmla="*/ 66 w 115"/>
                <a:gd name="T53" fmla="*/ 115 h 131"/>
                <a:gd name="T54" fmla="*/ 49 w 115"/>
                <a:gd name="T55" fmla="*/ 115 h 131"/>
                <a:gd name="T56" fmla="*/ 49 w 115"/>
                <a:gd name="T57" fmla="*/ 65 h 131"/>
                <a:gd name="T58" fmla="*/ 99 w 115"/>
                <a:gd name="T59" fmla="*/ 49 h 131"/>
                <a:gd name="T60" fmla="*/ 99 w 115"/>
                <a:gd name="T61" fmla="*/ 115 h 131"/>
                <a:gd name="T62" fmla="*/ 82 w 115"/>
                <a:gd name="T63" fmla="*/ 115 h 131"/>
                <a:gd name="T64" fmla="*/ 82 w 115"/>
                <a:gd name="T65" fmla="*/ 49 h 131"/>
                <a:gd name="T66" fmla="*/ 99 w 115"/>
                <a:gd name="T67" fmla="*/ 49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5" h="131">
                  <a:moveTo>
                    <a:pt x="74" y="0"/>
                  </a:moveTo>
                  <a:cubicBezTo>
                    <a:pt x="41" y="0"/>
                    <a:pt x="41" y="0"/>
                    <a:pt x="41" y="0"/>
                  </a:cubicBezTo>
                  <a:cubicBezTo>
                    <a:pt x="36" y="0"/>
                    <a:pt x="33" y="3"/>
                    <a:pt x="33" y="8"/>
                  </a:cubicBezTo>
                  <a:cubicBezTo>
                    <a:pt x="33" y="57"/>
                    <a:pt x="33" y="57"/>
                    <a:pt x="33" y="57"/>
                  </a:cubicBezTo>
                  <a:cubicBezTo>
                    <a:pt x="8" y="57"/>
                    <a:pt x="8" y="57"/>
                    <a:pt x="8" y="57"/>
                  </a:cubicBezTo>
                  <a:cubicBezTo>
                    <a:pt x="3" y="57"/>
                    <a:pt x="0" y="61"/>
                    <a:pt x="0" y="65"/>
                  </a:cubicBezTo>
                  <a:cubicBezTo>
                    <a:pt x="0" y="123"/>
                    <a:pt x="0" y="123"/>
                    <a:pt x="0" y="123"/>
                  </a:cubicBezTo>
                  <a:cubicBezTo>
                    <a:pt x="0" y="128"/>
                    <a:pt x="3" y="131"/>
                    <a:pt x="8" y="131"/>
                  </a:cubicBezTo>
                  <a:cubicBezTo>
                    <a:pt x="41" y="131"/>
                    <a:pt x="41" y="131"/>
                    <a:pt x="41" y="131"/>
                  </a:cubicBezTo>
                  <a:cubicBezTo>
                    <a:pt x="74" y="131"/>
                    <a:pt x="74" y="131"/>
                    <a:pt x="74" y="131"/>
                  </a:cubicBezTo>
                  <a:cubicBezTo>
                    <a:pt x="107" y="131"/>
                    <a:pt x="107" y="131"/>
                    <a:pt x="107" y="131"/>
                  </a:cubicBezTo>
                  <a:cubicBezTo>
                    <a:pt x="111" y="131"/>
                    <a:pt x="115" y="128"/>
                    <a:pt x="115" y="123"/>
                  </a:cubicBezTo>
                  <a:cubicBezTo>
                    <a:pt x="115" y="41"/>
                    <a:pt x="115" y="41"/>
                    <a:pt x="115" y="41"/>
                  </a:cubicBezTo>
                  <a:cubicBezTo>
                    <a:pt x="115" y="36"/>
                    <a:pt x="111" y="33"/>
                    <a:pt x="107" y="33"/>
                  </a:cubicBezTo>
                  <a:cubicBezTo>
                    <a:pt x="82" y="33"/>
                    <a:pt x="82" y="33"/>
                    <a:pt x="82" y="33"/>
                  </a:cubicBezTo>
                  <a:cubicBezTo>
                    <a:pt x="82" y="8"/>
                    <a:pt x="82" y="8"/>
                    <a:pt x="82" y="8"/>
                  </a:cubicBezTo>
                  <a:cubicBezTo>
                    <a:pt x="82" y="3"/>
                    <a:pt x="78" y="0"/>
                    <a:pt x="74" y="0"/>
                  </a:cubicBezTo>
                  <a:close/>
                  <a:moveTo>
                    <a:pt x="16" y="73"/>
                  </a:moveTo>
                  <a:cubicBezTo>
                    <a:pt x="33" y="73"/>
                    <a:pt x="33" y="73"/>
                    <a:pt x="33" y="73"/>
                  </a:cubicBezTo>
                  <a:cubicBezTo>
                    <a:pt x="33" y="115"/>
                    <a:pt x="33" y="115"/>
                    <a:pt x="33" y="115"/>
                  </a:cubicBezTo>
                  <a:cubicBezTo>
                    <a:pt x="16" y="115"/>
                    <a:pt x="16" y="115"/>
                    <a:pt x="16" y="115"/>
                  </a:cubicBezTo>
                  <a:lnTo>
                    <a:pt x="16" y="73"/>
                  </a:lnTo>
                  <a:close/>
                  <a:moveTo>
                    <a:pt x="49" y="65"/>
                  </a:moveTo>
                  <a:cubicBezTo>
                    <a:pt x="49" y="16"/>
                    <a:pt x="49" y="16"/>
                    <a:pt x="49" y="16"/>
                  </a:cubicBezTo>
                  <a:cubicBezTo>
                    <a:pt x="66" y="16"/>
                    <a:pt x="66" y="16"/>
                    <a:pt x="66" y="16"/>
                  </a:cubicBezTo>
                  <a:cubicBezTo>
                    <a:pt x="66" y="41"/>
                    <a:pt x="66" y="41"/>
                    <a:pt x="66" y="41"/>
                  </a:cubicBezTo>
                  <a:cubicBezTo>
                    <a:pt x="66" y="115"/>
                    <a:pt x="66" y="115"/>
                    <a:pt x="66" y="115"/>
                  </a:cubicBezTo>
                  <a:cubicBezTo>
                    <a:pt x="49" y="115"/>
                    <a:pt x="49" y="115"/>
                    <a:pt x="49" y="115"/>
                  </a:cubicBezTo>
                  <a:lnTo>
                    <a:pt x="49" y="65"/>
                  </a:lnTo>
                  <a:close/>
                  <a:moveTo>
                    <a:pt x="99" y="49"/>
                  </a:moveTo>
                  <a:cubicBezTo>
                    <a:pt x="99" y="115"/>
                    <a:pt x="99" y="115"/>
                    <a:pt x="99" y="115"/>
                  </a:cubicBezTo>
                  <a:cubicBezTo>
                    <a:pt x="82" y="115"/>
                    <a:pt x="82" y="115"/>
                    <a:pt x="82" y="115"/>
                  </a:cubicBezTo>
                  <a:cubicBezTo>
                    <a:pt x="82" y="49"/>
                    <a:pt x="82" y="49"/>
                    <a:pt x="82" y="49"/>
                  </a:cubicBezTo>
                  <a:lnTo>
                    <a:pt x="99" y="49"/>
                  </a:ln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0" name="Freeform 31">
              <a:extLst>
                <a:ext uri="{FF2B5EF4-FFF2-40B4-BE49-F238E27FC236}">
                  <a16:creationId xmlns:a16="http://schemas.microsoft.com/office/drawing/2014/main" id="{88CC8318-8BCB-4759-915E-2342BCF1FCA7}"/>
                </a:ext>
              </a:extLst>
            </p:cNvPr>
            <p:cNvSpPr>
              <a:spLocks noEditPoints="1"/>
            </p:cNvSpPr>
            <p:nvPr/>
          </p:nvSpPr>
          <p:spPr bwMode="auto">
            <a:xfrm>
              <a:off x="9371013" y="4359275"/>
              <a:ext cx="222250" cy="296863"/>
            </a:xfrm>
            <a:custGeom>
              <a:avLst/>
              <a:gdLst>
                <a:gd name="T0" fmla="*/ 198 w 198"/>
                <a:gd name="T1" fmla="*/ 72 h 263"/>
                <a:gd name="T2" fmla="*/ 198 w 198"/>
                <a:gd name="T3" fmla="*/ 72 h 263"/>
                <a:gd name="T4" fmla="*/ 197 w 198"/>
                <a:gd name="T5" fmla="*/ 70 h 263"/>
                <a:gd name="T6" fmla="*/ 197 w 198"/>
                <a:gd name="T7" fmla="*/ 70 h 263"/>
                <a:gd name="T8" fmla="*/ 195 w 198"/>
                <a:gd name="T9" fmla="*/ 68 h 263"/>
                <a:gd name="T10" fmla="*/ 129 w 198"/>
                <a:gd name="T11" fmla="*/ 2 h 263"/>
                <a:gd name="T12" fmla="*/ 128 w 198"/>
                <a:gd name="T13" fmla="*/ 1 h 263"/>
                <a:gd name="T14" fmla="*/ 127 w 198"/>
                <a:gd name="T15" fmla="*/ 1 h 263"/>
                <a:gd name="T16" fmla="*/ 125 w 198"/>
                <a:gd name="T17" fmla="*/ 0 h 263"/>
                <a:gd name="T18" fmla="*/ 125 w 198"/>
                <a:gd name="T19" fmla="*/ 0 h 263"/>
                <a:gd name="T20" fmla="*/ 124 w 198"/>
                <a:gd name="T21" fmla="*/ 0 h 263"/>
                <a:gd name="T22" fmla="*/ 45 w 198"/>
                <a:gd name="T23" fmla="*/ 0 h 263"/>
                <a:gd name="T24" fmla="*/ 37 w 198"/>
                <a:gd name="T25" fmla="*/ 8 h 263"/>
                <a:gd name="T26" fmla="*/ 45 w 198"/>
                <a:gd name="T27" fmla="*/ 16 h 263"/>
                <a:gd name="T28" fmla="*/ 116 w 198"/>
                <a:gd name="T29" fmla="*/ 16 h 263"/>
                <a:gd name="T30" fmla="*/ 116 w 198"/>
                <a:gd name="T31" fmla="*/ 74 h 263"/>
                <a:gd name="T32" fmla="*/ 124 w 198"/>
                <a:gd name="T33" fmla="*/ 82 h 263"/>
                <a:gd name="T34" fmla="*/ 182 w 198"/>
                <a:gd name="T35" fmla="*/ 82 h 263"/>
                <a:gd name="T36" fmla="*/ 182 w 198"/>
                <a:gd name="T37" fmla="*/ 247 h 263"/>
                <a:gd name="T38" fmla="*/ 16 w 198"/>
                <a:gd name="T39" fmla="*/ 247 h 263"/>
                <a:gd name="T40" fmla="*/ 16 w 198"/>
                <a:gd name="T41" fmla="*/ 43 h 263"/>
                <a:gd name="T42" fmla="*/ 8 w 198"/>
                <a:gd name="T43" fmla="*/ 35 h 263"/>
                <a:gd name="T44" fmla="*/ 0 w 198"/>
                <a:gd name="T45" fmla="*/ 43 h 263"/>
                <a:gd name="T46" fmla="*/ 0 w 198"/>
                <a:gd name="T47" fmla="*/ 255 h 263"/>
                <a:gd name="T48" fmla="*/ 8 w 198"/>
                <a:gd name="T49" fmla="*/ 263 h 263"/>
                <a:gd name="T50" fmla="*/ 190 w 198"/>
                <a:gd name="T51" fmla="*/ 263 h 263"/>
                <a:gd name="T52" fmla="*/ 198 w 198"/>
                <a:gd name="T53" fmla="*/ 255 h 263"/>
                <a:gd name="T54" fmla="*/ 198 w 198"/>
                <a:gd name="T55" fmla="*/ 74 h 263"/>
                <a:gd name="T56" fmla="*/ 198 w 198"/>
                <a:gd name="T57" fmla="*/ 72 h 263"/>
                <a:gd name="T58" fmla="*/ 132 w 198"/>
                <a:gd name="T59" fmla="*/ 66 h 263"/>
                <a:gd name="T60" fmla="*/ 132 w 198"/>
                <a:gd name="T61" fmla="*/ 27 h 263"/>
                <a:gd name="T62" fmla="*/ 151 w 198"/>
                <a:gd name="T63" fmla="*/ 47 h 263"/>
                <a:gd name="T64" fmla="*/ 170 w 198"/>
                <a:gd name="T65" fmla="*/ 66 h 263"/>
                <a:gd name="T66" fmla="*/ 170 w 198"/>
                <a:gd name="T67" fmla="*/ 66 h 263"/>
                <a:gd name="T68" fmla="*/ 132 w 198"/>
                <a:gd name="T69" fmla="*/ 66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8" h="263">
                  <a:moveTo>
                    <a:pt x="198" y="72"/>
                  </a:moveTo>
                  <a:cubicBezTo>
                    <a:pt x="198" y="72"/>
                    <a:pt x="198" y="72"/>
                    <a:pt x="198" y="72"/>
                  </a:cubicBezTo>
                  <a:cubicBezTo>
                    <a:pt x="198" y="72"/>
                    <a:pt x="197" y="71"/>
                    <a:pt x="197" y="70"/>
                  </a:cubicBezTo>
                  <a:cubicBezTo>
                    <a:pt x="197" y="70"/>
                    <a:pt x="197" y="70"/>
                    <a:pt x="197" y="70"/>
                  </a:cubicBezTo>
                  <a:cubicBezTo>
                    <a:pt x="196" y="69"/>
                    <a:pt x="196" y="69"/>
                    <a:pt x="195" y="68"/>
                  </a:cubicBezTo>
                  <a:cubicBezTo>
                    <a:pt x="129" y="2"/>
                    <a:pt x="129" y="2"/>
                    <a:pt x="129" y="2"/>
                  </a:cubicBezTo>
                  <a:cubicBezTo>
                    <a:pt x="129" y="2"/>
                    <a:pt x="128" y="1"/>
                    <a:pt x="128" y="1"/>
                  </a:cubicBezTo>
                  <a:cubicBezTo>
                    <a:pt x="128" y="1"/>
                    <a:pt x="127" y="1"/>
                    <a:pt x="127" y="1"/>
                  </a:cubicBezTo>
                  <a:cubicBezTo>
                    <a:pt x="127" y="0"/>
                    <a:pt x="126" y="0"/>
                    <a:pt x="125" y="0"/>
                  </a:cubicBezTo>
                  <a:cubicBezTo>
                    <a:pt x="125" y="0"/>
                    <a:pt x="125" y="0"/>
                    <a:pt x="125" y="0"/>
                  </a:cubicBezTo>
                  <a:cubicBezTo>
                    <a:pt x="125" y="0"/>
                    <a:pt x="124" y="0"/>
                    <a:pt x="124" y="0"/>
                  </a:cubicBezTo>
                  <a:cubicBezTo>
                    <a:pt x="45" y="0"/>
                    <a:pt x="45" y="0"/>
                    <a:pt x="45" y="0"/>
                  </a:cubicBezTo>
                  <a:cubicBezTo>
                    <a:pt x="41" y="0"/>
                    <a:pt x="37" y="4"/>
                    <a:pt x="37" y="8"/>
                  </a:cubicBezTo>
                  <a:cubicBezTo>
                    <a:pt x="37" y="12"/>
                    <a:pt x="41" y="16"/>
                    <a:pt x="45" y="16"/>
                  </a:cubicBezTo>
                  <a:cubicBezTo>
                    <a:pt x="116" y="16"/>
                    <a:pt x="116" y="16"/>
                    <a:pt x="116" y="16"/>
                  </a:cubicBezTo>
                  <a:cubicBezTo>
                    <a:pt x="116" y="74"/>
                    <a:pt x="116" y="74"/>
                    <a:pt x="116" y="74"/>
                  </a:cubicBezTo>
                  <a:cubicBezTo>
                    <a:pt x="116" y="78"/>
                    <a:pt x="119" y="82"/>
                    <a:pt x="124" y="82"/>
                  </a:cubicBezTo>
                  <a:cubicBezTo>
                    <a:pt x="182" y="82"/>
                    <a:pt x="182" y="82"/>
                    <a:pt x="182" y="82"/>
                  </a:cubicBezTo>
                  <a:cubicBezTo>
                    <a:pt x="182" y="247"/>
                    <a:pt x="182" y="247"/>
                    <a:pt x="182" y="247"/>
                  </a:cubicBezTo>
                  <a:cubicBezTo>
                    <a:pt x="16" y="247"/>
                    <a:pt x="16" y="247"/>
                    <a:pt x="16" y="247"/>
                  </a:cubicBezTo>
                  <a:cubicBezTo>
                    <a:pt x="16" y="43"/>
                    <a:pt x="16" y="43"/>
                    <a:pt x="16" y="43"/>
                  </a:cubicBezTo>
                  <a:cubicBezTo>
                    <a:pt x="16" y="39"/>
                    <a:pt x="13" y="35"/>
                    <a:pt x="8" y="35"/>
                  </a:cubicBezTo>
                  <a:cubicBezTo>
                    <a:pt x="4" y="35"/>
                    <a:pt x="0" y="39"/>
                    <a:pt x="0" y="43"/>
                  </a:cubicBezTo>
                  <a:cubicBezTo>
                    <a:pt x="0" y="255"/>
                    <a:pt x="0" y="255"/>
                    <a:pt x="0" y="255"/>
                  </a:cubicBezTo>
                  <a:cubicBezTo>
                    <a:pt x="0" y="260"/>
                    <a:pt x="4" y="263"/>
                    <a:pt x="8" y="263"/>
                  </a:cubicBezTo>
                  <a:cubicBezTo>
                    <a:pt x="190" y="263"/>
                    <a:pt x="190" y="263"/>
                    <a:pt x="190" y="263"/>
                  </a:cubicBezTo>
                  <a:cubicBezTo>
                    <a:pt x="194" y="263"/>
                    <a:pt x="198" y="260"/>
                    <a:pt x="198" y="255"/>
                  </a:cubicBezTo>
                  <a:cubicBezTo>
                    <a:pt x="198" y="74"/>
                    <a:pt x="198" y="74"/>
                    <a:pt x="198" y="74"/>
                  </a:cubicBezTo>
                  <a:cubicBezTo>
                    <a:pt x="198" y="73"/>
                    <a:pt x="198" y="73"/>
                    <a:pt x="198" y="72"/>
                  </a:cubicBezTo>
                  <a:close/>
                  <a:moveTo>
                    <a:pt x="132" y="66"/>
                  </a:moveTo>
                  <a:cubicBezTo>
                    <a:pt x="132" y="27"/>
                    <a:pt x="132" y="27"/>
                    <a:pt x="132" y="27"/>
                  </a:cubicBezTo>
                  <a:cubicBezTo>
                    <a:pt x="151" y="47"/>
                    <a:pt x="151" y="47"/>
                    <a:pt x="151" y="47"/>
                  </a:cubicBezTo>
                  <a:cubicBezTo>
                    <a:pt x="170" y="66"/>
                    <a:pt x="170" y="66"/>
                    <a:pt x="170" y="66"/>
                  </a:cubicBezTo>
                  <a:cubicBezTo>
                    <a:pt x="170" y="66"/>
                    <a:pt x="170" y="66"/>
                    <a:pt x="170" y="66"/>
                  </a:cubicBezTo>
                  <a:lnTo>
                    <a:pt x="132" y="66"/>
                  </a:ln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1" name="Oval 32">
              <a:extLst>
                <a:ext uri="{FF2B5EF4-FFF2-40B4-BE49-F238E27FC236}">
                  <a16:creationId xmlns:a16="http://schemas.microsoft.com/office/drawing/2014/main" id="{37D969DD-96A4-44AC-8B5A-C13C709B6E29}"/>
                </a:ext>
              </a:extLst>
            </p:cNvPr>
            <p:cNvSpPr>
              <a:spLocks noChangeArrowheads="1"/>
            </p:cNvSpPr>
            <p:nvPr/>
          </p:nvSpPr>
          <p:spPr bwMode="auto">
            <a:xfrm>
              <a:off x="9372601" y="4359275"/>
              <a:ext cx="23813"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02" name="Group 501">
            <a:extLst>
              <a:ext uri="{FF2B5EF4-FFF2-40B4-BE49-F238E27FC236}">
                <a16:creationId xmlns:a16="http://schemas.microsoft.com/office/drawing/2014/main" id="{6A0B2E17-5D64-46A7-91CC-691D7926809F}"/>
              </a:ext>
            </a:extLst>
          </p:cNvPr>
          <p:cNvGrpSpPr/>
          <p:nvPr userDrawn="1"/>
        </p:nvGrpSpPr>
        <p:grpSpPr>
          <a:xfrm>
            <a:off x="7703737" y="3467815"/>
            <a:ext cx="304800" cy="279400"/>
            <a:chOff x="10655301" y="4381500"/>
            <a:chExt cx="304800" cy="279400"/>
          </a:xfrm>
        </p:grpSpPr>
        <p:sp>
          <p:nvSpPr>
            <p:cNvPr id="503" name="Freeform 33">
              <a:extLst>
                <a:ext uri="{FF2B5EF4-FFF2-40B4-BE49-F238E27FC236}">
                  <a16:creationId xmlns:a16="http://schemas.microsoft.com/office/drawing/2014/main" id="{0A6E53AF-4521-4D28-9BC2-3C5FE967311D}"/>
                </a:ext>
              </a:extLst>
            </p:cNvPr>
            <p:cNvSpPr/>
            <p:nvPr/>
          </p:nvSpPr>
          <p:spPr bwMode="auto">
            <a:xfrm>
              <a:off x="10774363" y="4381500"/>
              <a:ext cx="185738" cy="203200"/>
            </a:xfrm>
            <a:custGeom>
              <a:avLst/>
              <a:gdLst>
                <a:gd name="T0" fmla="*/ 110 w 164"/>
                <a:gd name="T1" fmla="*/ 53 h 181"/>
                <a:gd name="T2" fmla="*/ 34 w 164"/>
                <a:gd name="T3" fmla="*/ 0 h 181"/>
                <a:gd name="T4" fmla="*/ 14 w 164"/>
                <a:gd name="T5" fmla="*/ 2 h 181"/>
                <a:gd name="T6" fmla="*/ 6 w 164"/>
                <a:gd name="T7" fmla="*/ 5 h 181"/>
                <a:gd name="T8" fmla="*/ 2 w 164"/>
                <a:gd name="T9" fmla="*/ 15 h 181"/>
                <a:gd name="T10" fmla="*/ 12 w 164"/>
                <a:gd name="T11" fmla="*/ 20 h 181"/>
                <a:gd name="T12" fmla="*/ 18 w 164"/>
                <a:gd name="T13" fmla="*/ 18 h 181"/>
                <a:gd name="T14" fmla="*/ 34 w 164"/>
                <a:gd name="T15" fmla="*/ 16 h 181"/>
                <a:gd name="T16" fmla="*/ 93 w 164"/>
                <a:gd name="T17" fmla="*/ 54 h 181"/>
                <a:gd name="T18" fmla="*/ 75 w 164"/>
                <a:gd name="T19" fmla="*/ 62 h 181"/>
                <a:gd name="T20" fmla="*/ 73 w 164"/>
                <a:gd name="T21" fmla="*/ 73 h 181"/>
                <a:gd name="T22" fmla="*/ 84 w 164"/>
                <a:gd name="T23" fmla="*/ 75 h 181"/>
                <a:gd name="T24" fmla="*/ 106 w 164"/>
                <a:gd name="T25" fmla="*/ 69 h 181"/>
                <a:gd name="T26" fmla="*/ 148 w 164"/>
                <a:gd name="T27" fmla="*/ 113 h 181"/>
                <a:gd name="T28" fmla="*/ 110 w 164"/>
                <a:gd name="T29" fmla="*/ 165 h 181"/>
                <a:gd name="T30" fmla="*/ 104 w 164"/>
                <a:gd name="T31" fmla="*/ 174 h 181"/>
                <a:gd name="T32" fmla="*/ 112 w 164"/>
                <a:gd name="T33" fmla="*/ 181 h 181"/>
                <a:gd name="T34" fmla="*/ 113 w 164"/>
                <a:gd name="T35" fmla="*/ 181 h 181"/>
                <a:gd name="T36" fmla="*/ 164 w 164"/>
                <a:gd name="T37" fmla="*/ 113 h 181"/>
                <a:gd name="T38" fmla="*/ 110 w 164"/>
                <a:gd name="T39" fmla="*/ 53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 h="181">
                  <a:moveTo>
                    <a:pt x="110" y="53"/>
                  </a:moveTo>
                  <a:cubicBezTo>
                    <a:pt x="98" y="21"/>
                    <a:pt x="68" y="0"/>
                    <a:pt x="34" y="0"/>
                  </a:cubicBezTo>
                  <a:cubicBezTo>
                    <a:pt x="27" y="0"/>
                    <a:pt x="21" y="1"/>
                    <a:pt x="14" y="2"/>
                  </a:cubicBezTo>
                  <a:cubicBezTo>
                    <a:pt x="11" y="3"/>
                    <a:pt x="9" y="4"/>
                    <a:pt x="6" y="5"/>
                  </a:cubicBezTo>
                  <a:cubicBezTo>
                    <a:pt x="2" y="6"/>
                    <a:pt x="0" y="11"/>
                    <a:pt x="2" y="15"/>
                  </a:cubicBezTo>
                  <a:cubicBezTo>
                    <a:pt x="3" y="19"/>
                    <a:pt x="8" y="21"/>
                    <a:pt x="12" y="20"/>
                  </a:cubicBezTo>
                  <a:cubicBezTo>
                    <a:pt x="14" y="19"/>
                    <a:pt x="16" y="18"/>
                    <a:pt x="18" y="18"/>
                  </a:cubicBezTo>
                  <a:cubicBezTo>
                    <a:pt x="23" y="16"/>
                    <a:pt x="29" y="16"/>
                    <a:pt x="34" y="16"/>
                  </a:cubicBezTo>
                  <a:cubicBezTo>
                    <a:pt x="60" y="16"/>
                    <a:pt x="83" y="31"/>
                    <a:pt x="93" y="54"/>
                  </a:cubicBezTo>
                  <a:cubicBezTo>
                    <a:pt x="86" y="56"/>
                    <a:pt x="80" y="58"/>
                    <a:pt x="75" y="62"/>
                  </a:cubicBezTo>
                  <a:cubicBezTo>
                    <a:pt x="71" y="65"/>
                    <a:pt x="70" y="70"/>
                    <a:pt x="73" y="73"/>
                  </a:cubicBezTo>
                  <a:cubicBezTo>
                    <a:pt x="75" y="77"/>
                    <a:pt x="80" y="78"/>
                    <a:pt x="84" y="75"/>
                  </a:cubicBezTo>
                  <a:cubicBezTo>
                    <a:pt x="90" y="71"/>
                    <a:pt x="97" y="69"/>
                    <a:pt x="106" y="69"/>
                  </a:cubicBezTo>
                  <a:cubicBezTo>
                    <a:pt x="128" y="69"/>
                    <a:pt x="148" y="90"/>
                    <a:pt x="148" y="113"/>
                  </a:cubicBezTo>
                  <a:cubicBezTo>
                    <a:pt x="148" y="140"/>
                    <a:pt x="133" y="161"/>
                    <a:pt x="110" y="165"/>
                  </a:cubicBezTo>
                  <a:cubicBezTo>
                    <a:pt x="106" y="166"/>
                    <a:pt x="103" y="170"/>
                    <a:pt x="104" y="174"/>
                  </a:cubicBezTo>
                  <a:cubicBezTo>
                    <a:pt x="105" y="178"/>
                    <a:pt x="108" y="181"/>
                    <a:pt x="112" y="181"/>
                  </a:cubicBezTo>
                  <a:cubicBezTo>
                    <a:pt x="112" y="181"/>
                    <a:pt x="113" y="181"/>
                    <a:pt x="113" y="181"/>
                  </a:cubicBezTo>
                  <a:cubicBezTo>
                    <a:pt x="144" y="175"/>
                    <a:pt x="164" y="148"/>
                    <a:pt x="164" y="113"/>
                  </a:cubicBezTo>
                  <a:cubicBezTo>
                    <a:pt x="164" y="83"/>
                    <a:pt x="139" y="55"/>
                    <a:pt x="110" y="53"/>
                  </a:cubicBez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4" name="Freeform 34">
              <a:extLst>
                <a:ext uri="{FF2B5EF4-FFF2-40B4-BE49-F238E27FC236}">
                  <a16:creationId xmlns:a16="http://schemas.microsoft.com/office/drawing/2014/main" id="{15F05EAF-B55D-4196-B732-F8C41F78DA71}"/>
                </a:ext>
              </a:extLst>
            </p:cNvPr>
            <p:cNvSpPr/>
            <p:nvPr/>
          </p:nvSpPr>
          <p:spPr bwMode="auto">
            <a:xfrm>
              <a:off x="10655301" y="4424363"/>
              <a:ext cx="96838" cy="161925"/>
            </a:xfrm>
            <a:custGeom>
              <a:avLst/>
              <a:gdLst>
                <a:gd name="T0" fmla="*/ 53 w 86"/>
                <a:gd name="T1" fmla="*/ 143 h 143"/>
                <a:gd name="T2" fmla="*/ 61 w 86"/>
                <a:gd name="T3" fmla="*/ 135 h 143"/>
                <a:gd name="T4" fmla="*/ 53 w 86"/>
                <a:gd name="T5" fmla="*/ 127 h 143"/>
                <a:gd name="T6" fmla="*/ 16 w 86"/>
                <a:gd name="T7" fmla="*/ 86 h 143"/>
                <a:gd name="T8" fmla="*/ 42 w 86"/>
                <a:gd name="T9" fmla="*/ 51 h 143"/>
                <a:gd name="T10" fmla="*/ 62 w 86"/>
                <a:gd name="T11" fmla="*/ 50 h 143"/>
                <a:gd name="T12" fmla="*/ 67 w 86"/>
                <a:gd name="T13" fmla="*/ 51 h 143"/>
                <a:gd name="T14" fmla="*/ 67 w 86"/>
                <a:gd name="T15" fmla="*/ 51 h 143"/>
                <a:gd name="T16" fmla="*/ 69 w 86"/>
                <a:gd name="T17" fmla="*/ 51 h 143"/>
                <a:gd name="T18" fmla="*/ 69 w 86"/>
                <a:gd name="T19" fmla="*/ 52 h 143"/>
                <a:gd name="T20" fmla="*/ 70 w 86"/>
                <a:gd name="T21" fmla="*/ 52 h 143"/>
                <a:gd name="T22" fmla="*/ 77 w 86"/>
                <a:gd name="T23" fmla="*/ 43 h 143"/>
                <a:gd name="T24" fmla="*/ 77 w 86"/>
                <a:gd name="T25" fmla="*/ 41 h 143"/>
                <a:gd name="T26" fmla="*/ 81 w 86"/>
                <a:gd name="T27" fmla="*/ 20 h 143"/>
                <a:gd name="T28" fmla="*/ 84 w 86"/>
                <a:gd name="T29" fmla="*/ 13 h 143"/>
                <a:gd name="T30" fmla="*/ 80 w 86"/>
                <a:gd name="T31" fmla="*/ 2 h 143"/>
                <a:gd name="T32" fmla="*/ 69 w 86"/>
                <a:gd name="T33" fmla="*/ 6 h 143"/>
                <a:gd name="T34" fmla="*/ 66 w 86"/>
                <a:gd name="T35" fmla="*/ 15 h 143"/>
                <a:gd name="T36" fmla="*/ 62 w 86"/>
                <a:gd name="T37" fmla="*/ 34 h 143"/>
                <a:gd name="T38" fmla="*/ 36 w 86"/>
                <a:gd name="T39" fmla="*/ 36 h 143"/>
                <a:gd name="T40" fmla="*/ 0 w 86"/>
                <a:gd name="T41" fmla="*/ 86 h 143"/>
                <a:gd name="T42" fmla="*/ 52 w 86"/>
                <a:gd name="T43" fmla="*/ 143 h 143"/>
                <a:gd name="T44" fmla="*/ 53 w 86"/>
                <a:gd name="T45" fmla="*/ 143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43">
                  <a:moveTo>
                    <a:pt x="53" y="143"/>
                  </a:moveTo>
                  <a:cubicBezTo>
                    <a:pt x="57" y="143"/>
                    <a:pt x="60" y="140"/>
                    <a:pt x="61" y="135"/>
                  </a:cubicBezTo>
                  <a:cubicBezTo>
                    <a:pt x="61" y="131"/>
                    <a:pt x="58" y="127"/>
                    <a:pt x="53" y="127"/>
                  </a:cubicBezTo>
                  <a:cubicBezTo>
                    <a:pt x="33" y="125"/>
                    <a:pt x="16" y="107"/>
                    <a:pt x="16" y="86"/>
                  </a:cubicBezTo>
                  <a:cubicBezTo>
                    <a:pt x="16" y="71"/>
                    <a:pt x="27" y="57"/>
                    <a:pt x="42" y="51"/>
                  </a:cubicBezTo>
                  <a:cubicBezTo>
                    <a:pt x="47" y="49"/>
                    <a:pt x="55" y="48"/>
                    <a:pt x="62" y="50"/>
                  </a:cubicBezTo>
                  <a:cubicBezTo>
                    <a:pt x="67" y="51"/>
                    <a:pt x="67" y="51"/>
                    <a:pt x="67" y="51"/>
                  </a:cubicBezTo>
                  <a:cubicBezTo>
                    <a:pt x="67" y="51"/>
                    <a:pt x="67" y="51"/>
                    <a:pt x="67" y="51"/>
                  </a:cubicBezTo>
                  <a:cubicBezTo>
                    <a:pt x="68" y="51"/>
                    <a:pt x="68" y="51"/>
                    <a:pt x="69" y="51"/>
                  </a:cubicBezTo>
                  <a:cubicBezTo>
                    <a:pt x="69" y="51"/>
                    <a:pt x="69" y="52"/>
                    <a:pt x="69" y="52"/>
                  </a:cubicBezTo>
                  <a:cubicBezTo>
                    <a:pt x="69" y="52"/>
                    <a:pt x="70" y="52"/>
                    <a:pt x="70" y="52"/>
                  </a:cubicBezTo>
                  <a:cubicBezTo>
                    <a:pt x="74" y="51"/>
                    <a:pt x="78" y="48"/>
                    <a:pt x="77" y="43"/>
                  </a:cubicBezTo>
                  <a:cubicBezTo>
                    <a:pt x="77" y="42"/>
                    <a:pt x="77" y="42"/>
                    <a:pt x="77" y="41"/>
                  </a:cubicBezTo>
                  <a:cubicBezTo>
                    <a:pt x="77" y="34"/>
                    <a:pt x="78" y="27"/>
                    <a:pt x="81" y="20"/>
                  </a:cubicBezTo>
                  <a:cubicBezTo>
                    <a:pt x="82" y="17"/>
                    <a:pt x="83" y="15"/>
                    <a:pt x="84" y="13"/>
                  </a:cubicBezTo>
                  <a:cubicBezTo>
                    <a:pt x="86" y="9"/>
                    <a:pt x="84" y="4"/>
                    <a:pt x="80" y="2"/>
                  </a:cubicBezTo>
                  <a:cubicBezTo>
                    <a:pt x="76" y="0"/>
                    <a:pt x="71" y="2"/>
                    <a:pt x="69" y="6"/>
                  </a:cubicBezTo>
                  <a:cubicBezTo>
                    <a:pt x="68" y="9"/>
                    <a:pt x="67" y="12"/>
                    <a:pt x="66" y="15"/>
                  </a:cubicBezTo>
                  <a:cubicBezTo>
                    <a:pt x="64" y="21"/>
                    <a:pt x="62" y="27"/>
                    <a:pt x="62" y="34"/>
                  </a:cubicBezTo>
                  <a:cubicBezTo>
                    <a:pt x="53" y="32"/>
                    <a:pt x="43" y="33"/>
                    <a:pt x="36" y="36"/>
                  </a:cubicBezTo>
                  <a:cubicBezTo>
                    <a:pt x="15" y="44"/>
                    <a:pt x="0" y="64"/>
                    <a:pt x="0" y="86"/>
                  </a:cubicBezTo>
                  <a:cubicBezTo>
                    <a:pt x="0" y="116"/>
                    <a:pt x="23" y="140"/>
                    <a:pt x="52" y="143"/>
                  </a:cubicBezTo>
                  <a:cubicBezTo>
                    <a:pt x="52" y="143"/>
                    <a:pt x="52" y="143"/>
                    <a:pt x="53" y="143"/>
                  </a:cubicBez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5" name="Freeform 35">
              <a:extLst>
                <a:ext uri="{FF2B5EF4-FFF2-40B4-BE49-F238E27FC236}">
                  <a16:creationId xmlns:a16="http://schemas.microsoft.com/office/drawing/2014/main" id="{4B722A9F-D7E6-4319-91DB-1FFEDF4947DF}"/>
                </a:ext>
              </a:extLst>
            </p:cNvPr>
            <p:cNvSpPr>
              <a:spLocks noEditPoints="1"/>
            </p:cNvSpPr>
            <p:nvPr/>
          </p:nvSpPr>
          <p:spPr bwMode="auto">
            <a:xfrm>
              <a:off x="10710863" y="4479925"/>
              <a:ext cx="192088" cy="180975"/>
            </a:xfrm>
            <a:custGeom>
              <a:avLst/>
              <a:gdLst>
                <a:gd name="T0" fmla="*/ 155 w 171"/>
                <a:gd name="T1" fmla="*/ 111 h 160"/>
                <a:gd name="T2" fmla="*/ 147 w 171"/>
                <a:gd name="T3" fmla="*/ 78 h 160"/>
                <a:gd name="T4" fmla="*/ 94 w 171"/>
                <a:gd name="T5" fmla="*/ 61 h 160"/>
                <a:gd name="T6" fmla="*/ 116 w 171"/>
                <a:gd name="T7" fmla="*/ 53 h 160"/>
                <a:gd name="T8" fmla="*/ 108 w 171"/>
                <a:gd name="T9" fmla="*/ 0 h 160"/>
                <a:gd name="T10" fmla="*/ 56 w 171"/>
                <a:gd name="T11" fmla="*/ 8 h 160"/>
                <a:gd name="T12" fmla="*/ 64 w 171"/>
                <a:gd name="T13" fmla="*/ 61 h 160"/>
                <a:gd name="T14" fmla="*/ 78 w 171"/>
                <a:gd name="T15" fmla="*/ 78 h 160"/>
                <a:gd name="T16" fmla="*/ 17 w 171"/>
                <a:gd name="T17" fmla="*/ 86 h 160"/>
                <a:gd name="T18" fmla="*/ 8 w 171"/>
                <a:gd name="T19" fmla="*/ 111 h 160"/>
                <a:gd name="T20" fmla="*/ 0 w 171"/>
                <a:gd name="T21" fmla="*/ 152 h 160"/>
                <a:gd name="T22" fmla="*/ 41 w 171"/>
                <a:gd name="T23" fmla="*/ 160 h 160"/>
                <a:gd name="T24" fmla="*/ 49 w 171"/>
                <a:gd name="T25" fmla="*/ 119 h 160"/>
                <a:gd name="T26" fmla="*/ 33 w 171"/>
                <a:gd name="T27" fmla="*/ 111 h 160"/>
                <a:gd name="T28" fmla="*/ 78 w 171"/>
                <a:gd name="T29" fmla="*/ 94 h 160"/>
                <a:gd name="T30" fmla="*/ 69 w 171"/>
                <a:gd name="T31" fmla="*/ 111 h 160"/>
                <a:gd name="T32" fmla="*/ 61 w 171"/>
                <a:gd name="T33" fmla="*/ 152 h 160"/>
                <a:gd name="T34" fmla="*/ 102 w 171"/>
                <a:gd name="T35" fmla="*/ 160 h 160"/>
                <a:gd name="T36" fmla="*/ 110 w 171"/>
                <a:gd name="T37" fmla="*/ 119 h 160"/>
                <a:gd name="T38" fmla="*/ 94 w 171"/>
                <a:gd name="T39" fmla="*/ 111 h 160"/>
                <a:gd name="T40" fmla="*/ 139 w 171"/>
                <a:gd name="T41" fmla="*/ 94 h 160"/>
                <a:gd name="T42" fmla="*/ 130 w 171"/>
                <a:gd name="T43" fmla="*/ 111 h 160"/>
                <a:gd name="T44" fmla="*/ 122 w 171"/>
                <a:gd name="T45" fmla="*/ 152 h 160"/>
                <a:gd name="T46" fmla="*/ 163 w 171"/>
                <a:gd name="T47" fmla="*/ 160 h 160"/>
                <a:gd name="T48" fmla="*/ 171 w 171"/>
                <a:gd name="T49" fmla="*/ 119 h 160"/>
                <a:gd name="T50" fmla="*/ 33 w 171"/>
                <a:gd name="T51" fmla="*/ 127 h 160"/>
                <a:gd name="T52" fmla="*/ 16 w 171"/>
                <a:gd name="T53" fmla="*/ 144 h 160"/>
                <a:gd name="T54" fmla="*/ 25 w 171"/>
                <a:gd name="T55" fmla="*/ 127 h 160"/>
                <a:gd name="T56" fmla="*/ 94 w 171"/>
                <a:gd name="T57" fmla="*/ 127 h 160"/>
                <a:gd name="T58" fmla="*/ 77 w 171"/>
                <a:gd name="T59" fmla="*/ 144 h 160"/>
                <a:gd name="T60" fmla="*/ 86 w 171"/>
                <a:gd name="T61" fmla="*/ 127 h 160"/>
                <a:gd name="T62" fmla="*/ 86 w 171"/>
                <a:gd name="T63" fmla="*/ 45 h 160"/>
                <a:gd name="T64" fmla="*/ 72 w 171"/>
                <a:gd name="T65" fmla="*/ 16 h 160"/>
                <a:gd name="T66" fmla="*/ 100 w 171"/>
                <a:gd name="T67" fmla="*/ 45 h 160"/>
                <a:gd name="T68" fmla="*/ 155 w 171"/>
                <a:gd name="T69" fmla="*/ 144 h 160"/>
                <a:gd name="T70" fmla="*/ 138 w 171"/>
                <a:gd name="T71" fmla="*/ 127 h 160"/>
                <a:gd name="T72" fmla="*/ 155 w 171"/>
                <a:gd name="T73" fmla="*/ 127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1" h="160">
                  <a:moveTo>
                    <a:pt x="163" y="111"/>
                  </a:moveTo>
                  <a:cubicBezTo>
                    <a:pt x="155" y="111"/>
                    <a:pt x="155" y="111"/>
                    <a:pt x="155" y="111"/>
                  </a:cubicBezTo>
                  <a:cubicBezTo>
                    <a:pt x="155" y="86"/>
                    <a:pt x="155" y="86"/>
                    <a:pt x="155" y="86"/>
                  </a:cubicBezTo>
                  <a:cubicBezTo>
                    <a:pt x="155" y="81"/>
                    <a:pt x="151" y="78"/>
                    <a:pt x="147" y="78"/>
                  </a:cubicBezTo>
                  <a:cubicBezTo>
                    <a:pt x="94" y="78"/>
                    <a:pt x="94" y="78"/>
                    <a:pt x="94" y="78"/>
                  </a:cubicBezTo>
                  <a:cubicBezTo>
                    <a:pt x="94" y="61"/>
                    <a:pt x="94" y="61"/>
                    <a:pt x="94" y="61"/>
                  </a:cubicBezTo>
                  <a:cubicBezTo>
                    <a:pt x="108" y="61"/>
                    <a:pt x="108" y="61"/>
                    <a:pt x="108" y="61"/>
                  </a:cubicBezTo>
                  <a:cubicBezTo>
                    <a:pt x="112" y="61"/>
                    <a:pt x="116" y="57"/>
                    <a:pt x="116" y="53"/>
                  </a:cubicBezTo>
                  <a:cubicBezTo>
                    <a:pt x="116" y="8"/>
                    <a:pt x="116" y="8"/>
                    <a:pt x="116" y="8"/>
                  </a:cubicBezTo>
                  <a:cubicBezTo>
                    <a:pt x="116" y="4"/>
                    <a:pt x="112" y="0"/>
                    <a:pt x="108" y="0"/>
                  </a:cubicBezTo>
                  <a:cubicBezTo>
                    <a:pt x="64" y="0"/>
                    <a:pt x="64" y="0"/>
                    <a:pt x="64" y="0"/>
                  </a:cubicBezTo>
                  <a:cubicBezTo>
                    <a:pt x="59" y="0"/>
                    <a:pt x="56" y="4"/>
                    <a:pt x="56" y="8"/>
                  </a:cubicBezTo>
                  <a:cubicBezTo>
                    <a:pt x="56" y="53"/>
                    <a:pt x="56" y="53"/>
                    <a:pt x="56" y="53"/>
                  </a:cubicBezTo>
                  <a:cubicBezTo>
                    <a:pt x="56" y="57"/>
                    <a:pt x="59" y="61"/>
                    <a:pt x="64" y="61"/>
                  </a:cubicBezTo>
                  <a:cubicBezTo>
                    <a:pt x="78" y="61"/>
                    <a:pt x="78" y="61"/>
                    <a:pt x="78" y="61"/>
                  </a:cubicBezTo>
                  <a:cubicBezTo>
                    <a:pt x="78" y="78"/>
                    <a:pt x="78" y="78"/>
                    <a:pt x="78" y="78"/>
                  </a:cubicBezTo>
                  <a:cubicBezTo>
                    <a:pt x="25" y="78"/>
                    <a:pt x="25" y="78"/>
                    <a:pt x="25" y="78"/>
                  </a:cubicBezTo>
                  <a:cubicBezTo>
                    <a:pt x="20" y="78"/>
                    <a:pt x="17" y="81"/>
                    <a:pt x="17" y="86"/>
                  </a:cubicBezTo>
                  <a:cubicBezTo>
                    <a:pt x="17" y="111"/>
                    <a:pt x="17" y="111"/>
                    <a:pt x="17" y="111"/>
                  </a:cubicBezTo>
                  <a:cubicBezTo>
                    <a:pt x="8" y="111"/>
                    <a:pt x="8" y="111"/>
                    <a:pt x="8" y="111"/>
                  </a:cubicBezTo>
                  <a:cubicBezTo>
                    <a:pt x="4" y="111"/>
                    <a:pt x="0" y="115"/>
                    <a:pt x="0" y="119"/>
                  </a:cubicBezTo>
                  <a:cubicBezTo>
                    <a:pt x="0" y="152"/>
                    <a:pt x="0" y="152"/>
                    <a:pt x="0" y="152"/>
                  </a:cubicBezTo>
                  <a:cubicBezTo>
                    <a:pt x="0" y="157"/>
                    <a:pt x="4" y="160"/>
                    <a:pt x="8" y="160"/>
                  </a:cubicBezTo>
                  <a:cubicBezTo>
                    <a:pt x="41" y="160"/>
                    <a:pt x="41" y="160"/>
                    <a:pt x="41" y="160"/>
                  </a:cubicBezTo>
                  <a:cubicBezTo>
                    <a:pt x="46" y="160"/>
                    <a:pt x="49" y="157"/>
                    <a:pt x="49" y="152"/>
                  </a:cubicBezTo>
                  <a:cubicBezTo>
                    <a:pt x="49" y="119"/>
                    <a:pt x="49" y="119"/>
                    <a:pt x="49" y="119"/>
                  </a:cubicBezTo>
                  <a:cubicBezTo>
                    <a:pt x="49" y="115"/>
                    <a:pt x="46" y="111"/>
                    <a:pt x="41" y="111"/>
                  </a:cubicBezTo>
                  <a:cubicBezTo>
                    <a:pt x="33" y="111"/>
                    <a:pt x="33" y="111"/>
                    <a:pt x="33" y="111"/>
                  </a:cubicBezTo>
                  <a:cubicBezTo>
                    <a:pt x="33" y="94"/>
                    <a:pt x="33" y="94"/>
                    <a:pt x="33" y="94"/>
                  </a:cubicBezTo>
                  <a:cubicBezTo>
                    <a:pt x="78" y="94"/>
                    <a:pt x="78" y="94"/>
                    <a:pt x="78" y="94"/>
                  </a:cubicBezTo>
                  <a:cubicBezTo>
                    <a:pt x="78" y="111"/>
                    <a:pt x="78" y="111"/>
                    <a:pt x="78" y="111"/>
                  </a:cubicBezTo>
                  <a:cubicBezTo>
                    <a:pt x="69" y="111"/>
                    <a:pt x="69" y="111"/>
                    <a:pt x="69" y="111"/>
                  </a:cubicBezTo>
                  <a:cubicBezTo>
                    <a:pt x="65" y="111"/>
                    <a:pt x="61" y="115"/>
                    <a:pt x="61" y="119"/>
                  </a:cubicBezTo>
                  <a:cubicBezTo>
                    <a:pt x="61" y="152"/>
                    <a:pt x="61" y="152"/>
                    <a:pt x="61" y="152"/>
                  </a:cubicBezTo>
                  <a:cubicBezTo>
                    <a:pt x="61" y="157"/>
                    <a:pt x="65" y="160"/>
                    <a:pt x="69" y="160"/>
                  </a:cubicBezTo>
                  <a:cubicBezTo>
                    <a:pt x="102" y="160"/>
                    <a:pt x="102" y="160"/>
                    <a:pt x="102" y="160"/>
                  </a:cubicBezTo>
                  <a:cubicBezTo>
                    <a:pt x="107" y="160"/>
                    <a:pt x="110" y="157"/>
                    <a:pt x="110" y="152"/>
                  </a:cubicBezTo>
                  <a:cubicBezTo>
                    <a:pt x="110" y="119"/>
                    <a:pt x="110" y="119"/>
                    <a:pt x="110" y="119"/>
                  </a:cubicBezTo>
                  <a:cubicBezTo>
                    <a:pt x="110" y="115"/>
                    <a:pt x="107" y="111"/>
                    <a:pt x="102" y="111"/>
                  </a:cubicBezTo>
                  <a:cubicBezTo>
                    <a:pt x="94" y="111"/>
                    <a:pt x="94" y="111"/>
                    <a:pt x="94" y="111"/>
                  </a:cubicBezTo>
                  <a:cubicBezTo>
                    <a:pt x="94" y="94"/>
                    <a:pt x="94" y="94"/>
                    <a:pt x="94" y="94"/>
                  </a:cubicBezTo>
                  <a:cubicBezTo>
                    <a:pt x="139" y="94"/>
                    <a:pt x="139" y="94"/>
                    <a:pt x="139" y="94"/>
                  </a:cubicBezTo>
                  <a:cubicBezTo>
                    <a:pt x="139" y="111"/>
                    <a:pt x="139" y="111"/>
                    <a:pt x="139" y="111"/>
                  </a:cubicBezTo>
                  <a:cubicBezTo>
                    <a:pt x="130" y="111"/>
                    <a:pt x="130" y="111"/>
                    <a:pt x="130" y="111"/>
                  </a:cubicBezTo>
                  <a:cubicBezTo>
                    <a:pt x="126" y="111"/>
                    <a:pt x="122" y="115"/>
                    <a:pt x="122" y="119"/>
                  </a:cubicBezTo>
                  <a:cubicBezTo>
                    <a:pt x="122" y="152"/>
                    <a:pt x="122" y="152"/>
                    <a:pt x="122" y="152"/>
                  </a:cubicBezTo>
                  <a:cubicBezTo>
                    <a:pt x="122" y="157"/>
                    <a:pt x="126" y="160"/>
                    <a:pt x="130" y="160"/>
                  </a:cubicBezTo>
                  <a:cubicBezTo>
                    <a:pt x="163" y="160"/>
                    <a:pt x="163" y="160"/>
                    <a:pt x="163" y="160"/>
                  </a:cubicBezTo>
                  <a:cubicBezTo>
                    <a:pt x="168" y="160"/>
                    <a:pt x="171" y="157"/>
                    <a:pt x="171" y="152"/>
                  </a:cubicBezTo>
                  <a:cubicBezTo>
                    <a:pt x="171" y="119"/>
                    <a:pt x="171" y="119"/>
                    <a:pt x="171" y="119"/>
                  </a:cubicBezTo>
                  <a:cubicBezTo>
                    <a:pt x="171" y="115"/>
                    <a:pt x="168" y="111"/>
                    <a:pt x="163" y="111"/>
                  </a:cubicBezTo>
                  <a:close/>
                  <a:moveTo>
                    <a:pt x="33" y="127"/>
                  </a:moveTo>
                  <a:cubicBezTo>
                    <a:pt x="33" y="144"/>
                    <a:pt x="33" y="144"/>
                    <a:pt x="33" y="144"/>
                  </a:cubicBezTo>
                  <a:cubicBezTo>
                    <a:pt x="16" y="144"/>
                    <a:pt x="16" y="144"/>
                    <a:pt x="16" y="144"/>
                  </a:cubicBezTo>
                  <a:cubicBezTo>
                    <a:pt x="16" y="127"/>
                    <a:pt x="16" y="127"/>
                    <a:pt x="16" y="127"/>
                  </a:cubicBezTo>
                  <a:cubicBezTo>
                    <a:pt x="25" y="127"/>
                    <a:pt x="25" y="127"/>
                    <a:pt x="25" y="127"/>
                  </a:cubicBezTo>
                  <a:lnTo>
                    <a:pt x="33" y="127"/>
                  </a:lnTo>
                  <a:close/>
                  <a:moveTo>
                    <a:pt x="94" y="127"/>
                  </a:moveTo>
                  <a:cubicBezTo>
                    <a:pt x="94" y="144"/>
                    <a:pt x="94" y="144"/>
                    <a:pt x="94" y="144"/>
                  </a:cubicBezTo>
                  <a:cubicBezTo>
                    <a:pt x="77" y="144"/>
                    <a:pt x="77" y="144"/>
                    <a:pt x="77" y="144"/>
                  </a:cubicBezTo>
                  <a:cubicBezTo>
                    <a:pt x="77" y="127"/>
                    <a:pt x="77" y="127"/>
                    <a:pt x="77" y="127"/>
                  </a:cubicBezTo>
                  <a:cubicBezTo>
                    <a:pt x="86" y="127"/>
                    <a:pt x="86" y="127"/>
                    <a:pt x="86" y="127"/>
                  </a:cubicBezTo>
                  <a:lnTo>
                    <a:pt x="94" y="127"/>
                  </a:lnTo>
                  <a:close/>
                  <a:moveTo>
                    <a:pt x="86" y="45"/>
                  </a:moveTo>
                  <a:cubicBezTo>
                    <a:pt x="72" y="45"/>
                    <a:pt x="72" y="45"/>
                    <a:pt x="72" y="45"/>
                  </a:cubicBezTo>
                  <a:cubicBezTo>
                    <a:pt x="72" y="16"/>
                    <a:pt x="72" y="16"/>
                    <a:pt x="72" y="16"/>
                  </a:cubicBezTo>
                  <a:cubicBezTo>
                    <a:pt x="100" y="16"/>
                    <a:pt x="100" y="16"/>
                    <a:pt x="100" y="16"/>
                  </a:cubicBezTo>
                  <a:cubicBezTo>
                    <a:pt x="100" y="45"/>
                    <a:pt x="100" y="45"/>
                    <a:pt x="100" y="45"/>
                  </a:cubicBezTo>
                  <a:lnTo>
                    <a:pt x="86" y="45"/>
                  </a:lnTo>
                  <a:close/>
                  <a:moveTo>
                    <a:pt x="155" y="144"/>
                  </a:moveTo>
                  <a:cubicBezTo>
                    <a:pt x="138" y="144"/>
                    <a:pt x="138" y="144"/>
                    <a:pt x="138" y="144"/>
                  </a:cubicBezTo>
                  <a:cubicBezTo>
                    <a:pt x="138" y="127"/>
                    <a:pt x="138" y="127"/>
                    <a:pt x="138" y="127"/>
                  </a:cubicBezTo>
                  <a:cubicBezTo>
                    <a:pt x="147" y="127"/>
                    <a:pt x="147" y="127"/>
                    <a:pt x="147" y="127"/>
                  </a:cubicBezTo>
                  <a:cubicBezTo>
                    <a:pt x="155" y="127"/>
                    <a:pt x="155" y="127"/>
                    <a:pt x="155" y="127"/>
                  </a:cubicBezTo>
                  <a:lnTo>
                    <a:pt x="155" y="144"/>
                  </a:ln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6" name="Oval 36">
              <a:extLst>
                <a:ext uri="{FF2B5EF4-FFF2-40B4-BE49-F238E27FC236}">
                  <a16:creationId xmlns:a16="http://schemas.microsoft.com/office/drawing/2014/main" id="{11248FB7-04E3-4F8E-98F1-F319EC3DB5C5}"/>
                </a:ext>
              </a:extLst>
            </p:cNvPr>
            <p:cNvSpPr>
              <a:spLocks noChangeArrowheads="1"/>
            </p:cNvSpPr>
            <p:nvPr/>
          </p:nvSpPr>
          <p:spPr bwMode="auto">
            <a:xfrm>
              <a:off x="10744201" y="4394200"/>
              <a:ext cx="26988" cy="26988"/>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07" name="TextBox 506">
            <a:extLst>
              <a:ext uri="{FF2B5EF4-FFF2-40B4-BE49-F238E27FC236}">
                <a16:creationId xmlns:a16="http://schemas.microsoft.com/office/drawing/2014/main" id="{23D331E1-5BE5-436A-98CD-7B49DA0494F1}"/>
              </a:ext>
            </a:extLst>
          </p:cNvPr>
          <p:cNvSpPr txBox="1"/>
          <p:nvPr userDrawn="1"/>
        </p:nvSpPr>
        <p:spPr>
          <a:xfrm>
            <a:off x="1996046" y="3862088"/>
            <a:ext cx="1076907"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Public Sector</a:t>
            </a:r>
          </a:p>
        </p:txBody>
      </p:sp>
      <p:grpSp>
        <p:nvGrpSpPr>
          <p:cNvPr id="508" name="Group 507">
            <a:extLst>
              <a:ext uri="{FF2B5EF4-FFF2-40B4-BE49-F238E27FC236}">
                <a16:creationId xmlns:a16="http://schemas.microsoft.com/office/drawing/2014/main" id="{325132EB-9AAD-46AA-A252-6413CC3B6EED}"/>
              </a:ext>
            </a:extLst>
          </p:cNvPr>
          <p:cNvGrpSpPr/>
          <p:nvPr userDrawn="1"/>
        </p:nvGrpSpPr>
        <p:grpSpPr>
          <a:xfrm>
            <a:off x="3415243" y="2352748"/>
            <a:ext cx="5361513" cy="2825073"/>
            <a:chOff x="4582955" y="1445622"/>
            <a:chExt cx="5361513" cy="4667795"/>
          </a:xfrm>
        </p:grpSpPr>
        <p:cxnSp>
          <p:nvCxnSpPr>
            <p:cNvPr id="509" name="Straight Connector 508">
              <a:extLst>
                <a:ext uri="{FF2B5EF4-FFF2-40B4-BE49-F238E27FC236}">
                  <a16:creationId xmlns:a16="http://schemas.microsoft.com/office/drawing/2014/main" id="{41B81B57-E098-47EE-B9BA-7BC31FB228CF}"/>
                </a:ext>
              </a:extLst>
            </p:cNvPr>
            <p:cNvCxnSpPr/>
            <p:nvPr/>
          </p:nvCxnSpPr>
          <p:spPr>
            <a:xfrm flipH="1">
              <a:off x="4582955" y="1445622"/>
              <a:ext cx="4879" cy="46677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10" name="Straight Connector 509">
              <a:extLst>
                <a:ext uri="{FF2B5EF4-FFF2-40B4-BE49-F238E27FC236}">
                  <a16:creationId xmlns:a16="http://schemas.microsoft.com/office/drawing/2014/main" id="{CDFA5EE8-BC49-49C7-8017-3B6060D15DE1}"/>
                </a:ext>
              </a:extLst>
            </p:cNvPr>
            <p:cNvCxnSpPr/>
            <p:nvPr/>
          </p:nvCxnSpPr>
          <p:spPr>
            <a:xfrm flipH="1">
              <a:off x="6380321" y="1445622"/>
              <a:ext cx="4879" cy="46677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11" name="Straight Connector 510">
              <a:extLst>
                <a:ext uri="{FF2B5EF4-FFF2-40B4-BE49-F238E27FC236}">
                  <a16:creationId xmlns:a16="http://schemas.microsoft.com/office/drawing/2014/main" id="{41DC24FC-F062-4F2C-92FD-91449A8B65C0}"/>
                </a:ext>
              </a:extLst>
            </p:cNvPr>
            <p:cNvCxnSpPr/>
            <p:nvPr/>
          </p:nvCxnSpPr>
          <p:spPr>
            <a:xfrm flipH="1">
              <a:off x="8153640" y="1445622"/>
              <a:ext cx="4879" cy="46677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12" name="Straight Connector 511">
              <a:extLst>
                <a:ext uri="{FF2B5EF4-FFF2-40B4-BE49-F238E27FC236}">
                  <a16:creationId xmlns:a16="http://schemas.microsoft.com/office/drawing/2014/main" id="{6E81467D-BEB5-4F57-8D2E-DB119508C079}"/>
                </a:ext>
              </a:extLst>
            </p:cNvPr>
            <p:cNvCxnSpPr/>
            <p:nvPr/>
          </p:nvCxnSpPr>
          <p:spPr>
            <a:xfrm flipH="1">
              <a:off x="9939589" y="1445622"/>
              <a:ext cx="4879" cy="46677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513" name="Group 512">
            <a:extLst>
              <a:ext uri="{FF2B5EF4-FFF2-40B4-BE49-F238E27FC236}">
                <a16:creationId xmlns:a16="http://schemas.microsoft.com/office/drawing/2014/main" id="{77D6E80E-E3C7-4734-9666-4FEE8C6700FA}"/>
              </a:ext>
            </a:extLst>
          </p:cNvPr>
          <p:cNvGrpSpPr/>
          <p:nvPr userDrawn="1"/>
        </p:nvGrpSpPr>
        <p:grpSpPr>
          <a:xfrm>
            <a:off x="1616482" y="3295322"/>
            <a:ext cx="8999819" cy="942154"/>
            <a:chOff x="2784194" y="3318567"/>
            <a:chExt cx="8999819" cy="942154"/>
          </a:xfrm>
        </p:grpSpPr>
        <p:cxnSp>
          <p:nvCxnSpPr>
            <p:cNvPr id="514" name="Straight Connector 513">
              <a:extLst>
                <a:ext uri="{FF2B5EF4-FFF2-40B4-BE49-F238E27FC236}">
                  <a16:creationId xmlns:a16="http://schemas.microsoft.com/office/drawing/2014/main" id="{E5AB26C5-C7F1-4A7A-8D89-DF4B47AF071A}"/>
                </a:ext>
              </a:extLst>
            </p:cNvPr>
            <p:cNvCxnSpPr/>
            <p:nvPr userDrawn="1"/>
          </p:nvCxnSpPr>
          <p:spPr>
            <a:xfrm flipH="1">
              <a:off x="2784194" y="3318567"/>
              <a:ext cx="8999819"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15" name="Straight Connector 514">
              <a:extLst>
                <a:ext uri="{FF2B5EF4-FFF2-40B4-BE49-F238E27FC236}">
                  <a16:creationId xmlns:a16="http://schemas.microsoft.com/office/drawing/2014/main" id="{527ED93B-2523-484B-8C9D-1BA188AF1362}"/>
                </a:ext>
              </a:extLst>
            </p:cNvPr>
            <p:cNvCxnSpPr/>
            <p:nvPr userDrawn="1"/>
          </p:nvCxnSpPr>
          <p:spPr>
            <a:xfrm flipH="1">
              <a:off x="2784194" y="4260720"/>
              <a:ext cx="8999819"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516" name="TextBox 515">
            <a:extLst>
              <a:ext uri="{FF2B5EF4-FFF2-40B4-BE49-F238E27FC236}">
                <a16:creationId xmlns:a16="http://schemas.microsoft.com/office/drawing/2014/main" id="{1F5DF731-996E-49A5-94E5-31C423226EE5}"/>
              </a:ext>
            </a:extLst>
          </p:cNvPr>
          <p:cNvSpPr txBox="1"/>
          <p:nvPr userDrawn="1"/>
        </p:nvSpPr>
        <p:spPr>
          <a:xfrm>
            <a:off x="3660134" y="2911475"/>
            <a:ext cx="1300863"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Company Analytics</a:t>
            </a:r>
          </a:p>
        </p:txBody>
      </p:sp>
      <p:sp>
        <p:nvSpPr>
          <p:cNvPr id="517" name="TextBox 516">
            <a:extLst>
              <a:ext uri="{FF2B5EF4-FFF2-40B4-BE49-F238E27FC236}">
                <a16:creationId xmlns:a16="http://schemas.microsoft.com/office/drawing/2014/main" id="{9A197B9D-B54B-422C-BCB6-9A328BCC0AEC}"/>
              </a:ext>
            </a:extLst>
          </p:cNvPr>
          <p:cNvSpPr txBox="1"/>
          <p:nvPr userDrawn="1"/>
        </p:nvSpPr>
        <p:spPr>
          <a:xfrm>
            <a:off x="7382972" y="2911475"/>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COVID-19</a:t>
            </a:r>
          </a:p>
        </p:txBody>
      </p:sp>
      <p:sp>
        <p:nvSpPr>
          <p:cNvPr id="518" name="TextBox 517">
            <a:extLst>
              <a:ext uri="{FF2B5EF4-FFF2-40B4-BE49-F238E27FC236}">
                <a16:creationId xmlns:a16="http://schemas.microsoft.com/office/drawing/2014/main" id="{E688B573-4FCC-4EB6-A132-11C9639A2940}"/>
              </a:ext>
            </a:extLst>
          </p:cNvPr>
          <p:cNvSpPr txBox="1"/>
          <p:nvPr userDrawn="1"/>
        </p:nvSpPr>
        <p:spPr>
          <a:xfrm>
            <a:off x="8890224" y="2911475"/>
            <a:ext cx="1623324"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Themes</a:t>
            </a:r>
          </a:p>
        </p:txBody>
      </p:sp>
      <p:sp>
        <p:nvSpPr>
          <p:cNvPr id="519" name="TextBox 518">
            <a:extLst>
              <a:ext uri="{FF2B5EF4-FFF2-40B4-BE49-F238E27FC236}">
                <a16:creationId xmlns:a16="http://schemas.microsoft.com/office/drawing/2014/main" id="{4FA0F617-5538-4F46-9FAF-4391CAE737CA}"/>
              </a:ext>
            </a:extLst>
          </p:cNvPr>
          <p:cNvSpPr txBox="1"/>
          <p:nvPr userDrawn="1"/>
        </p:nvSpPr>
        <p:spPr>
          <a:xfrm>
            <a:off x="5643226" y="2911475"/>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Explorer</a:t>
            </a:r>
          </a:p>
        </p:txBody>
      </p:sp>
      <p:sp>
        <p:nvSpPr>
          <p:cNvPr id="520" name="TextBox 519">
            <a:extLst>
              <a:ext uri="{FF2B5EF4-FFF2-40B4-BE49-F238E27FC236}">
                <a16:creationId xmlns:a16="http://schemas.microsoft.com/office/drawing/2014/main" id="{3DCBBE95-C6B8-4CB9-BA17-AC0EBA2925AD}"/>
              </a:ext>
            </a:extLst>
          </p:cNvPr>
          <p:cNvSpPr txBox="1"/>
          <p:nvPr userDrawn="1"/>
        </p:nvSpPr>
        <p:spPr>
          <a:xfrm>
            <a:off x="1996046" y="2911475"/>
            <a:ext cx="1076907"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Disruptor</a:t>
            </a:r>
          </a:p>
        </p:txBody>
      </p:sp>
      <p:grpSp>
        <p:nvGrpSpPr>
          <p:cNvPr id="521" name="Group 520">
            <a:extLst>
              <a:ext uri="{FF2B5EF4-FFF2-40B4-BE49-F238E27FC236}">
                <a16:creationId xmlns:a16="http://schemas.microsoft.com/office/drawing/2014/main" id="{CEA79177-CC5E-4E4D-BF41-4C0599AACDEB}"/>
              </a:ext>
            </a:extLst>
          </p:cNvPr>
          <p:cNvGrpSpPr/>
          <p:nvPr userDrawn="1"/>
        </p:nvGrpSpPr>
        <p:grpSpPr>
          <a:xfrm>
            <a:off x="2413055" y="3527963"/>
            <a:ext cx="242888" cy="263525"/>
            <a:chOff x="881063" y="7561263"/>
            <a:chExt cx="242888" cy="263525"/>
          </a:xfrm>
        </p:grpSpPr>
        <p:sp>
          <p:nvSpPr>
            <p:cNvPr id="522" name="Freeform 92">
              <a:extLst>
                <a:ext uri="{FF2B5EF4-FFF2-40B4-BE49-F238E27FC236}">
                  <a16:creationId xmlns:a16="http://schemas.microsoft.com/office/drawing/2014/main" id="{2EB8B211-A550-49CC-ABA3-3D2196D1CC97}"/>
                </a:ext>
              </a:extLst>
            </p:cNvPr>
            <p:cNvSpPr/>
            <p:nvPr/>
          </p:nvSpPr>
          <p:spPr bwMode="auto">
            <a:xfrm>
              <a:off x="881063" y="7772400"/>
              <a:ext cx="242888" cy="52388"/>
            </a:xfrm>
            <a:custGeom>
              <a:avLst/>
              <a:gdLst>
                <a:gd name="T0" fmla="*/ 220 w 240"/>
                <a:gd name="T1" fmla="*/ 0 h 52"/>
                <a:gd name="T2" fmla="*/ 20 w 240"/>
                <a:gd name="T3" fmla="*/ 0 h 52"/>
                <a:gd name="T4" fmla="*/ 0 w 240"/>
                <a:gd name="T5" fmla="*/ 20 h 52"/>
                <a:gd name="T6" fmla="*/ 0 w 240"/>
                <a:gd name="T7" fmla="*/ 52 h 52"/>
                <a:gd name="T8" fmla="*/ 240 w 240"/>
                <a:gd name="T9" fmla="*/ 52 h 52"/>
                <a:gd name="T10" fmla="*/ 240 w 240"/>
                <a:gd name="T11" fmla="*/ 20 h 52"/>
                <a:gd name="T12" fmla="*/ 220 w 240"/>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240" h="52">
                  <a:moveTo>
                    <a:pt x="220" y="0"/>
                  </a:moveTo>
                  <a:cubicBezTo>
                    <a:pt x="20" y="0"/>
                    <a:pt x="20" y="0"/>
                    <a:pt x="20" y="0"/>
                  </a:cubicBezTo>
                  <a:cubicBezTo>
                    <a:pt x="8" y="0"/>
                    <a:pt x="0" y="9"/>
                    <a:pt x="0" y="20"/>
                  </a:cubicBezTo>
                  <a:cubicBezTo>
                    <a:pt x="0" y="52"/>
                    <a:pt x="0" y="52"/>
                    <a:pt x="0" y="52"/>
                  </a:cubicBezTo>
                  <a:cubicBezTo>
                    <a:pt x="240" y="52"/>
                    <a:pt x="240" y="52"/>
                    <a:pt x="240" y="52"/>
                  </a:cubicBezTo>
                  <a:cubicBezTo>
                    <a:pt x="240" y="20"/>
                    <a:pt x="240" y="20"/>
                    <a:pt x="240" y="20"/>
                  </a:cubicBezTo>
                  <a:cubicBezTo>
                    <a:pt x="240" y="9"/>
                    <a:pt x="231" y="0"/>
                    <a:pt x="220" y="0"/>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3" name="Rectangle 93">
              <a:extLst>
                <a:ext uri="{FF2B5EF4-FFF2-40B4-BE49-F238E27FC236}">
                  <a16:creationId xmlns:a16="http://schemas.microsoft.com/office/drawing/2014/main" id="{A4C169E1-6870-416B-AA9C-FADFD926CE6B}"/>
                </a:ext>
              </a:extLst>
            </p:cNvPr>
            <p:cNvSpPr>
              <a:spLocks noChangeArrowheads="1"/>
            </p:cNvSpPr>
            <p:nvPr/>
          </p:nvSpPr>
          <p:spPr bwMode="auto">
            <a:xfrm>
              <a:off x="904875" y="7735888"/>
              <a:ext cx="201613" cy="36513"/>
            </a:xfrm>
            <a:prstGeom prst="rect">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4" name="Line 94">
              <a:extLst>
                <a:ext uri="{FF2B5EF4-FFF2-40B4-BE49-F238E27FC236}">
                  <a16:creationId xmlns:a16="http://schemas.microsoft.com/office/drawing/2014/main" id="{28D1AF22-184E-4FCF-A776-5D92C6159EEB}"/>
                </a:ext>
              </a:extLst>
            </p:cNvPr>
            <p:cNvSpPr>
              <a:spLocks noChangeShapeType="1"/>
            </p:cNvSpPr>
            <p:nvPr/>
          </p:nvSpPr>
          <p:spPr bwMode="auto">
            <a:xfrm flipH="1" flipV="1">
              <a:off x="925513" y="7561263"/>
              <a:ext cx="0" cy="174625"/>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5" name="Line 95">
              <a:extLst>
                <a:ext uri="{FF2B5EF4-FFF2-40B4-BE49-F238E27FC236}">
                  <a16:creationId xmlns:a16="http://schemas.microsoft.com/office/drawing/2014/main" id="{807D20CD-5085-4EF8-8E19-899F53BFD22B}"/>
                </a:ext>
              </a:extLst>
            </p:cNvPr>
            <p:cNvSpPr>
              <a:spLocks noChangeShapeType="1"/>
            </p:cNvSpPr>
            <p:nvPr/>
          </p:nvSpPr>
          <p:spPr bwMode="auto">
            <a:xfrm flipH="1" flipV="1">
              <a:off x="1087438" y="7561263"/>
              <a:ext cx="0" cy="16986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6" name="Line 96">
              <a:extLst>
                <a:ext uri="{FF2B5EF4-FFF2-40B4-BE49-F238E27FC236}">
                  <a16:creationId xmlns:a16="http://schemas.microsoft.com/office/drawing/2014/main" id="{BF49FF58-21C2-4193-8F82-4F621364F786}"/>
                </a:ext>
              </a:extLst>
            </p:cNvPr>
            <p:cNvSpPr>
              <a:spLocks noChangeShapeType="1"/>
            </p:cNvSpPr>
            <p:nvPr/>
          </p:nvSpPr>
          <p:spPr bwMode="auto">
            <a:xfrm flipH="1" flipV="1">
              <a:off x="965200" y="7634288"/>
              <a:ext cx="0" cy="6826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7" name="Line 97">
              <a:extLst>
                <a:ext uri="{FF2B5EF4-FFF2-40B4-BE49-F238E27FC236}">
                  <a16:creationId xmlns:a16="http://schemas.microsoft.com/office/drawing/2014/main" id="{E474DBA9-095E-4622-A135-D9CC65E55B08}"/>
                </a:ext>
              </a:extLst>
            </p:cNvPr>
            <p:cNvSpPr>
              <a:spLocks noChangeShapeType="1"/>
            </p:cNvSpPr>
            <p:nvPr/>
          </p:nvSpPr>
          <p:spPr bwMode="auto">
            <a:xfrm flipH="1" flipV="1">
              <a:off x="1006475" y="7561263"/>
              <a:ext cx="0" cy="1412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8" name="Line 98">
              <a:extLst>
                <a:ext uri="{FF2B5EF4-FFF2-40B4-BE49-F238E27FC236}">
                  <a16:creationId xmlns:a16="http://schemas.microsoft.com/office/drawing/2014/main" id="{22608099-3418-48D3-B4E5-EC9EA2CEDFB0}"/>
                </a:ext>
              </a:extLst>
            </p:cNvPr>
            <p:cNvSpPr>
              <a:spLocks noChangeShapeType="1"/>
            </p:cNvSpPr>
            <p:nvPr/>
          </p:nvSpPr>
          <p:spPr bwMode="auto">
            <a:xfrm flipH="1" flipV="1">
              <a:off x="1046163" y="7561263"/>
              <a:ext cx="0" cy="1412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29" name="Oval 99">
              <a:extLst>
                <a:ext uri="{FF2B5EF4-FFF2-40B4-BE49-F238E27FC236}">
                  <a16:creationId xmlns:a16="http://schemas.microsoft.com/office/drawing/2014/main" id="{9A6FFE20-F23F-4A79-B1E5-E4E9D04B9E42}"/>
                </a:ext>
              </a:extLst>
            </p:cNvPr>
            <p:cNvSpPr>
              <a:spLocks noChangeArrowheads="1"/>
            </p:cNvSpPr>
            <p:nvPr/>
          </p:nvSpPr>
          <p:spPr bwMode="auto">
            <a:xfrm>
              <a:off x="954088" y="7589838"/>
              <a:ext cx="22225"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30" name="Group 529">
            <a:extLst>
              <a:ext uri="{FF2B5EF4-FFF2-40B4-BE49-F238E27FC236}">
                <a16:creationId xmlns:a16="http://schemas.microsoft.com/office/drawing/2014/main" id="{E22ED411-03BA-493F-B000-07AD27C54B48}"/>
              </a:ext>
            </a:extLst>
          </p:cNvPr>
          <p:cNvGrpSpPr/>
          <p:nvPr userDrawn="1"/>
        </p:nvGrpSpPr>
        <p:grpSpPr>
          <a:xfrm>
            <a:off x="2346380" y="2583826"/>
            <a:ext cx="376238" cy="274638"/>
            <a:chOff x="3835400" y="7545388"/>
            <a:chExt cx="376238" cy="274638"/>
          </a:xfrm>
        </p:grpSpPr>
        <p:sp>
          <p:nvSpPr>
            <p:cNvPr id="531" name="Oval 122">
              <a:extLst>
                <a:ext uri="{FF2B5EF4-FFF2-40B4-BE49-F238E27FC236}">
                  <a16:creationId xmlns:a16="http://schemas.microsoft.com/office/drawing/2014/main" id="{F7BF3AD2-15BA-4C8F-9914-026714121035}"/>
                </a:ext>
              </a:extLst>
            </p:cNvPr>
            <p:cNvSpPr>
              <a:spLocks noChangeArrowheads="1"/>
            </p:cNvSpPr>
            <p:nvPr/>
          </p:nvSpPr>
          <p:spPr bwMode="auto">
            <a:xfrm>
              <a:off x="4010025" y="7597775"/>
              <a:ext cx="169863" cy="169863"/>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2" name="Freeform 123">
              <a:extLst>
                <a:ext uri="{FF2B5EF4-FFF2-40B4-BE49-F238E27FC236}">
                  <a16:creationId xmlns:a16="http://schemas.microsoft.com/office/drawing/2014/main" id="{79189487-71D0-4ED6-A17B-C9BEC16B012F}"/>
                </a:ext>
              </a:extLst>
            </p:cNvPr>
            <p:cNvSpPr/>
            <p:nvPr/>
          </p:nvSpPr>
          <p:spPr bwMode="auto">
            <a:xfrm>
              <a:off x="4094163" y="7564438"/>
              <a:ext cx="117475" cy="234950"/>
            </a:xfrm>
            <a:custGeom>
              <a:avLst/>
              <a:gdLst>
                <a:gd name="T0" fmla="*/ 0 w 116"/>
                <a:gd name="T1" fmla="*/ 0 h 232"/>
                <a:gd name="T2" fmla="*/ 116 w 116"/>
                <a:gd name="T3" fmla="*/ 116 h 232"/>
                <a:gd name="T4" fmla="*/ 0 w 116"/>
                <a:gd name="T5" fmla="*/ 232 h 232"/>
              </a:gdLst>
              <a:ahLst/>
              <a:cxnLst>
                <a:cxn ang="0">
                  <a:pos x="T0" y="T1"/>
                </a:cxn>
                <a:cxn ang="0">
                  <a:pos x="T2" y="T3"/>
                </a:cxn>
                <a:cxn ang="0">
                  <a:pos x="T4" y="T5"/>
                </a:cxn>
              </a:cxnLst>
              <a:rect l="0" t="0" r="r" b="b"/>
              <a:pathLst>
                <a:path w="115" h="231">
                  <a:moveTo>
                    <a:pt x="0" y="0"/>
                  </a:moveTo>
                  <a:cubicBezTo>
                    <a:pt x="64" y="0"/>
                    <a:pt x="116" y="52"/>
                    <a:pt x="116" y="116"/>
                  </a:cubicBezTo>
                  <a:cubicBezTo>
                    <a:pt x="116" y="180"/>
                    <a:pt x="64" y="232"/>
                    <a:pt x="0" y="232"/>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3" name="Line 124">
              <a:extLst>
                <a:ext uri="{FF2B5EF4-FFF2-40B4-BE49-F238E27FC236}">
                  <a16:creationId xmlns:a16="http://schemas.microsoft.com/office/drawing/2014/main" id="{B61DC58E-25A9-43FF-8D38-7EE53B58B036}"/>
                </a:ext>
              </a:extLst>
            </p:cNvPr>
            <p:cNvSpPr>
              <a:spLocks noChangeShapeType="1"/>
            </p:cNvSpPr>
            <p:nvPr/>
          </p:nvSpPr>
          <p:spPr bwMode="auto">
            <a:xfrm flipH="1">
              <a:off x="3929063" y="7681913"/>
              <a:ext cx="80963"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4" name="Freeform 125">
              <a:extLst>
                <a:ext uri="{FF2B5EF4-FFF2-40B4-BE49-F238E27FC236}">
                  <a16:creationId xmlns:a16="http://schemas.microsoft.com/office/drawing/2014/main" id="{8E50B72F-3D0A-4AAC-A36C-BBEC6642982B}"/>
                </a:ext>
              </a:extLst>
            </p:cNvPr>
            <p:cNvSpPr/>
            <p:nvPr/>
          </p:nvSpPr>
          <p:spPr bwMode="auto">
            <a:xfrm>
              <a:off x="3879850" y="7610475"/>
              <a:ext cx="101600" cy="34925"/>
            </a:xfrm>
            <a:custGeom>
              <a:avLst/>
              <a:gdLst>
                <a:gd name="T0" fmla="*/ 64 w 64"/>
                <a:gd name="T1" fmla="*/ 22 h 22"/>
                <a:gd name="T2" fmla="*/ 51 w 64"/>
                <a:gd name="T3" fmla="*/ 22 h 22"/>
                <a:gd name="T4" fmla="*/ 28 w 64"/>
                <a:gd name="T5" fmla="*/ 0 h 22"/>
                <a:gd name="T6" fmla="*/ 0 w 64"/>
                <a:gd name="T7" fmla="*/ 0 h 22"/>
              </a:gdLst>
              <a:ahLst/>
              <a:cxnLst>
                <a:cxn ang="0">
                  <a:pos x="T0" y="T1"/>
                </a:cxn>
                <a:cxn ang="0">
                  <a:pos x="T2" y="T3"/>
                </a:cxn>
                <a:cxn ang="0">
                  <a:pos x="T4" y="T5"/>
                </a:cxn>
                <a:cxn ang="0">
                  <a:pos x="T6" y="T7"/>
                </a:cxn>
              </a:cxnLst>
              <a:rect l="0" t="0" r="r" b="b"/>
              <a:pathLst>
                <a:path w="64" h="22">
                  <a:moveTo>
                    <a:pt x="64" y="22"/>
                  </a:moveTo>
                  <a:lnTo>
                    <a:pt x="51" y="22"/>
                  </a:lnTo>
                  <a:lnTo>
                    <a:pt x="28" y="0"/>
                  </a:lnTo>
                  <a:lnTo>
                    <a:pt x="0"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5" name="Freeform 126">
              <a:extLst>
                <a:ext uri="{FF2B5EF4-FFF2-40B4-BE49-F238E27FC236}">
                  <a16:creationId xmlns:a16="http://schemas.microsoft.com/office/drawing/2014/main" id="{7680D1C4-0EAD-4178-B443-E0DF9FB940DB}"/>
                </a:ext>
              </a:extLst>
            </p:cNvPr>
            <p:cNvSpPr/>
            <p:nvPr/>
          </p:nvSpPr>
          <p:spPr bwMode="auto">
            <a:xfrm>
              <a:off x="3876675" y="7718425"/>
              <a:ext cx="104775" cy="36513"/>
            </a:xfrm>
            <a:custGeom>
              <a:avLst/>
              <a:gdLst>
                <a:gd name="T0" fmla="*/ 66 w 66"/>
                <a:gd name="T1" fmla="*/ 0 h 23"/>
                <a:gd name="T2" fmla="*/ 53 w 66"/>
                <a:gd name="T3" fmla="*/ 0 h 23"/>
                <a:gd name="T4" fmla="*/ 30 w 66"/>
                <a:gd name="T5" fmla="*/ 23 h 23"/>
                <a:gd name="T6" fmla="*/ 0 w 66"/>
                <a:gd name="T7" fmla="*/ 23 h 23"/>
              </a:gdLst>
              <a:ahLst/>
              <a:cxnLst>
                <a:cxn ang="0">
                  <a:pos x="T0" y="T1"/>
                </a:cxn>
                <a:cxn ang="0">
                  <a:pos x="T2" y="T3"/>
                </a:cxn>
                <a:cxn ang="0">
                  <a:pos x="T4" y="T5"/>
                </a:cxn>
                <a:cxn ang="0">
                  <a:pos x="T6" y="T7"/>
                </a:cxn>
              </a:cxnLst>
              <a:rect l="0" t="0" r="r" b="b"/>
              <a:pathLst>
                <a:path w="66" h="23">
                  <a:moveTo>
                    <a:pt x="66" y="0"/>
                  </a:moveTo>
                  <a:lnTo>
                    <a:pt x="53" y="0"/>
                  </a:lnTo>
                  <a:lnTo>
                    <a:pt x="30" y="23"/>
                  </a:lnTo>
                  <a:lnTo>
                    <a:pt x="0" y="23"/>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6" name="Freeform 127">
              <a:extLst>
                <a:ext uri="{FF2B5EF4-FFF2-40B4-BE49-F238E27FC236}">
                  <a16:creationId xmlns:a16="http://schemas.microsoft.com/office/drawing/2014/main" id="{D35BFD26-144D-4BFF-AFF4-9CFE572826B5}"/>
                </a:ext>
              </a:extLst>
            </p:cNvPr>
            <p:cNvSpPr/>
            <p:nvPr/>
          </p:nvSpPr>
          <p:spPr bwMode="auto">
            <a:xfrm>
              <a:off x="3960813" y="7751763"/>
              <a:ext cx="80963" cy="36513"/>
            </a:xfrm>
            <a:custGeom>
              <a:avLst/>
              <a:gdLst>
                <a:gd name="T0" fmla="*/ 51 w 51"/>
                <a:gd name="T1" fmla="*/ 0 h 23"/>
                <a:gd name="T2" fmla="*/ 23 w 51"/>
                <a:gd name="T3" fmla="*/ 0 h 23"/>
                <a:gd name="T4" fmla="*/ 0 w 51"/>
                <a:gd name="T5" fmla="*/ 23 h 23"/>
              </a:gdLst>
              <a:ahLst/>
              <a:cxnLst>
                <a:cxn ang="0">
                  <a:pos x="T0" y="T1"/>
                </a:cxn>
                <a:cxn ang="0">
                  <a:pos x="T2" y="T3"/>
                </a:cxn>
                <a:cxn ang="0">
                  <a:pos x="T4" y="T5"/>
                </a:cxn>
              </a:cxnLst>
              <a:rect l="0" t="0" r="r" b="b"/>
              <a:pathLst>
                <a:path w="51" h="23">
                  <a:moveTo>
                    <a:pt x="51" y="0"/>
                  </a:moveTo>
                  <a:lnTo>
                    <a:pt x="23" y="0"/>
                  </a:lnTo>
                  <a:lnTo>
                    <a:pt x="0" y="23"/>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7" name="Freeform 128">
              <a:extLst>
                <a:ext uri="{FF2B5EF4-FFF2-40B4-BE49-F238E27FC236}">
                  <a16:creationId xmlns:a16="http://schemas.microsoft.com/office/drawing/2014/main" id="{70F4E61D-63EF-4B00-96DF-02013FB69338}"/>
                </a:ext>
              </a:extLst>
            </p:cNvPr>
            <p:cNvSpPr/>
            <p:nvPr/>
          </p:nvSpPr>
          <p:spPr bwMode="auto">
            <a:xfrm>
              <a:off x="3960813" y="7577138"/>
              <a:ext cx="80963" cy="36513"/>
            </a:xfrm>
            <a:custGeom>
              <a:avLst/>
              <a:gdLst>
                <a:gd name="T0" fmla="*/ 51 w 51"/>
                <a:gd name="T1" fmla="*/ 23 h 23"/>
                <a:gd name="T2" fmla="*/ 23 w 51"/>
                <a:gd name="T3" fmla="*/ 23 h 23"/>
                <a:gd name="T4" fmla="*/ 0 w 51"/>
                <a:gd name="T5" fmla="*/ 0 h 23"/>
              </a:gdLst>
              <a:ahLst/>
              <a:cxnLst>
                <a:cxn ang="0">
                  <a:pos x="T0" y="T1"/>
                </a:cxn>
                <a:cxn ang="0">
                  <a:pos x="T2" y="T3"/>
                </a:cxn>
                <a:cxn ang="0">
                  <a:pos x="T4" y="T5"/>
                </a:cxn>
              </a:cxnLst>
              <a:rect l="0" t="0" r="r" b="b"/>
              <a:pathLst>
                <a:path w="51" h="23">
                  <a:moveTo>
                    <a:pt x="51" y="23"/>
                  </a:moveTo>
                  <a:lnTo>
                    <a:pt x="23" y="23"/>
                  </a:lnTo>
                  <a:lnTo>
                    <a:pt x="0"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38" name="Oval 129">
              <a:extLst>
                <a:ext uri="{FF2B5EF4-FFF2-40B4-BE49-F238E27FC236}">
                  <a16:creationId xmlns:a16="http://schemas.microsoft.com/office/drawing/2014/main" id="{F3146245-73BA-4281-8854-6EC291A6A70A}"/>
                </a:ext>
              </a:extLst>
            </p:cNvPr>
            <p:cNvSpPr>
              <a:spLocks noChangeArrowheads="1"/>
            </p:cNvSpPr>
            <p:nvPr/>
          </p:nvSpPr>
          <p:spPr bwMode="auto">
            <a:xfrm>
              <a:off x="3835400" y="759777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39" name="Oval 130">
              <a:extLst>
                <a:ext uri="{FF2B5EF4-FFF2-40B4-BE49-F238E27FC236}">
                  <a16:creationId xmlns:a16="http://schemas.microsoft.com/office/drawing/2014/main" id="{6D78A3B6-04AF-4730-8806-F28CD19E5349}"/>
                </a:ext>
              </a:extLst>
            </p:cNvPr>
            <p:cNvSpPr>
              <a:spLocks noChangeArrowheads="1"/>
            </p:cNvSpPr>
            <p:nvPr/>
          </p:nvSpPr>
          <p:spPr bwMode="auto">
            <a:xfrm>
              <a:off x="3835400" y="774382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0" name="Oval 131">
              <a:extLst>
                <a:ext uri="{FF2B5EF4-FFF2-40B4-BE49-F238E27FC236}">
                  <a16:creationId xmlns:a16="http://schemas.microsoft.com/office/drawing/2014/main" id="{74DE2C90-D13F-4EF6-859D-E91575618F46}"/>
                </a:ext>
              </a:extLst>
            </p:cNvPr>
            <p:cNvSpPr>
              <a:spLocks noChangeArrowheads="1"/>
            </p:cNvSpPr>
            <p:nvPr/>
          </p:nvSpPr>
          <p:spPr bwMode="auto">
            <a:xfrm>
              <a:off x="3884613" y="7670800"/>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1" name="Oval 132">
              <a:extLst>
                <a:ext uri="{FF2B5EF4-FFF2-40B4-BE49-F238E27FC236}">
                  <a16:creationId xmlns:a16="http://schemas.microsoft.com/office/drawing/2014/main" id="{3D1A18E5-0442-4407-9D4A-1034091A7D66}"/>
                </a:ext>
              </a:extLst>
            </p:cNvPr>
            <p:cNvSpPr>
              <a:spLocks noChangeArrowheads="1"/>
            </p:cNvSpPr>
            <p:nvPr/>
          </p:nvSpPr>
          <p:spPr bwMode="auto">
            <a:xfrm>
              <a:off x="3929063" y="754538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2" name="Oval 133">
              <a:extLst>
                <a:ext uri="{FF2B5EF4-FFF2-40B4-BE49-F238E27FC236}">
                  <a16:creationId xmlns:a16="http://schemas.microsoft.com/office/drawing/2014/main" id="{6812DED4-E1A8-4D0C-89EF-9BDE66EA0E9A}"/>
                </a:ext>
              </a:extLst>
            </p:cNvPr>
            <p:cNvSpPr>
              <a:spLocks noChangeArrowheads="1"/>
            </p:cNvSpPr>
            <p:nvPr/>
          </p:nvSpPr>
          <p:spPr bwMode="auto">
            <a:xfrm>
              <a:off x="3929063" y="7796213"/>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43" name="Group 542">
            <a:extLst>
              <a:ext uri="{FF2B5EF4-FFF2-40B4-BE49-F238E27FC236}">
                <a16:creationId xmlns:a16="http://schemas.microsoft.com/office/drawing/2014/main" id="{0949C3FD-45D2-40A4-8BF8-D368200308A5}"/>
              </a:ext>
            </a:extLst>
          </p:cNvPr>
          <p:cNvGrpSpPr/>
          <p:nvPr userDrawn="1"/>
        </p:nvGrpSpPr>
        <p:grpSpPr>
          <a:xfrm>
            <a:off x="4142290" y="2595733"/>
            <a:ext cx="336550" cy="250825"/>
            <a:chOff x="4454525" y="7561263"/>
            <a:chExt cx="336550" cy="250825"/>
          </a:xfrm>
        </p:grpSpPr>
        <p:sp>
          <p:nvSpPr>
            <p:cNvPr id="544" name="Oval 134">
              <a:extLst>
                <a:ext uri="{FF2B5EF4-FFF2-40B4-BE49-F238E27FC236}">
                  <a16:creationId xmlns:a16="http://schemas.microsoft.com/office/drawing/2014/main" id="{D0B283B4-A6B0-43C4-B28B-1691D065C7DF}"/>
                </a:ext>
              </a:extLst>
            </p:cNvPr>
            <p:cNvSpPr>
              <a:spLocks noChangeArrowheads="1"/>
            </p:cNvSpPr>
            <p:nvPr/>
          </p:nvSpPr>
          <p:spPr bwMode="auto">
            <a:xfrm>
              <a:off x="4579938" y="7561263"/>
              <a:ext cx="115888" cy="117475"/>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5" name="Line 135">
              <a:extLst>
                <a:ext uri="{FF2B5EF4-FFF2-40B4-BE49-F238E27FC236}">
                  <a16:creationId xmlns:a16="http://schemas.microsoft.com/office/drawing/2014/main" id="{CA6C6441-476E-4AE7-85F3-921A3AFFA558}"/>
                </a:ext>
              </a:extLst>
            </p:cNvPr>
            <p:cNvSpPr>
              <a:spLocks noChangeShapeType="1"/>
            </p:cNvSpPr>
            <p:nvPr/>
          </p:nvSpPr>
          <p:spPr bwMode="auto">
            <a:xfrm>
              <a:off x="4683125" y="7656513"/>
              <a:ext cx="53975" cy="53975"/>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6" name="Freeform 136">
              <a:extLst>
                <a:ext uri="{FF2B5EF4-FFF2-40B4-BE49-F238E27FC236}">
                  <a16:creationId xmlns:a16="http://schemas.microsoft.com/office/drawing/2014/main" id="{3F827F78-24D6-483D-81E8-60631EE4F05A}"/>
                </a:ext>
              </a:extLst>
            </p:cNvPr>
            <p:cNvSpPr/>
            <p:nvPr/>
          </p:nvSpPr>
          <p:spPr bwMode="auto">
            <a:xfrm>
              <a:off x="4491038" y="7593013"/>
              <a:ext cx="31750" cy="203200"/>
            </a:xfrm>
            <a:custGeom>
              <a:avLst/>
              <a:gdLst>
                <a:gd name="T0" fmla="*/ 20 w 20"/>
                <a:gd name="T1" fmla="*/ 128 h 128"/>
                <a:gd name="T2" fmla="*/ 20 w 20"/>
                <a:gd name="T3" fmla="*/ 0 h 128"/>
                <a:gd name="T4" fmla="*/ 0 w 20"/>
                <a:gd name="T5" fmla="*/ 0 h 128"/>
                <a:gd name="T6" fmla="*/ 0 w 20"/>
                <a:gd name="T7" fmla="*/ 128 h 128"/>
              </a:gdLst>
              <a:ahLst/>
              <a:cxnLst>
                <a:cxn ang="0">
                  <a:pos x="T0" y="T1"/>
                </a:cxn>
                <a:cxn ang="0">
                  <a:pos x="T2" y="T3"/>
                </a:cxn>
                <a:cxn ang="0">
                  <a:pos x="T4" y="T5"/>
                </a:cxn>
                <a:cxn ang="0">
                  <a:pos x="T6" y="T7"/>
                </a:cxn>
              </a:cxnLst>
              <a:rect l="0" t="0" r="r" b="b"/>
              <a:pathLst>
                <a:path w="20" h="128">
                  <a:moveTo>
                    <a:pt x="20" y="128"/>
                  </a:moveTo>
                  <a:lnTo>
                    <a:pt x="20" y="0"/>
                  </a:lnTo>
                  <a:lnTo>
                    <a:pt x="0" y="0"/>
                  </a:lnTo>
                  <a:lnTo>
                    <a:pt x="0" y="128"/>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7" name="Freeform 137">
              <a:extLst>
                <a:ext uri="{FF2B5EF4-FFF2-40B4-BE49-F238E27FC236}">
                  <a16:creationId xmlns:a16="http://schemas.microsoft.com/office/drawing/2014/main" id="{FAAED47B-9AB1-4E68-B95F-1202C102AF94}"/>
                </a:ext>
              </a:extLst>
            </p:cNvPr>
            <p:cNvSpPr/>
            <p:nvPr/>
          </p:nvSpPr>
          <p:spPr bwMode="auto">
            <a:xfrm>
              <a:off x="4556125" y="7702550"/>
              <a:ext cx="31750" cy="93663"/>
            </a:xfrm>
            <a:custGeom>
              <a:avLst/>
              <a:gdLst>
                <a:gd name="T0" fmla="*/ 20 w 20"/>
                <a:gd name="T1" fmla="*/ 59 h 59"/>
                <a:gd name="T2" fmla="*/ 20 w 20"/>
                <a:gd name="T3" fmla="*/ 0 h 59"/>
                <a:gd name="T4" fmla="*/ 0 w 20"/>
                <a:gd name="T5" fmla="*/ 0 h 59"/>
                <a:gd name="T6" fmla="*/ 0 w 20"/>
                <a:gd name="T7" fmla="*/ 59 h 59"/>
              </a:gdLst>
              <a:ahLst/>
              <a:cxnLst>
                <a:cxn ang="0">
                  <a:pos x="T0" y="T1"/>
                </a:cxn>
                <a:cxn ang="0">
                  <a:pos x="T2" y="T3"/>
                </a:cxn>
                <a:cxn ang="0">
                  <a:pos x="T4" y="T5"/>
                </a:cxn>
                <a:cxn ang="0">
                  <a:pos x="T6" y="T7"/>
                </a:cxn>
              </a:cxnLst>
              <a:rect l="0" t="0" r="r" b="b"/>
              <a:pathLst>
                <a:path w="20" h="59">
                  <a:moveTo>
                    <a:pt x="20" y="59"/>
                  </a:moveTo>
                  <a:lnTo>
                    <a:pt x="20" y="0"/>
                  </a:lnTo>
                  <a:lnTo>
                    <a:pt x="0" y="0"/>
                  </a:lnTo>
                  <a:lnTo>
                    <a:pt x="0" y="59"/>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8" name="Line 138">
              <a:extLst>
                <a:ext uri="{FF2B5EF4-FFF2-40B4-BE49-F238E27FC236}">
                  <a16:creationId xmlns:a16="http://schemas.microsoft.com/office/drawing/2014/main" id="{07A6A661-BE70-4A70-A2D1-7C01D6157003}"/>
                </a:ext>
              </a:extLst>
            </p:cNvPr>
            <p:cNvSpPr>
              <a:spLocks noChangeShapeType="1"/>
            </p:cNvSpPr>
            <p:nvPr/>
          </p:nvSpPr>
          <p:spPr bwMode="auto">
            <a:xfrm flipH="1">
              <a:off x="4621213" y="7681913"/>
              <a:ext cx="0" cy="11430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49" name="Line 139">
              <a:extLst>
                <a:ext uri="{FF2B5EF4-FFF2-40B4-BE49-F238E27FC236}">
                  <a16:creationId xmlns:a16="http://schemas.microsoft.com/office/drawing/2014/main" id="{74A71657-FCF4-4E26-87D0-6BF4E061038C}"/>
                </a:ext>
              </a:extLst>
            </p:cNvPr>
            <p:cNvSpPr>
              <a:spLocks noChangeShapeType="1"/>
            </p:cNvSpPr>
            <p:nvPr/>
          </p:nvSpPr>
          <p:spPr bwMode="auto">
            <a:xfrm flipH="1" flipV="1">
              <a:off x="4657725" y="7681913"/>
              <a:ext cx="0" cy="11430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0" name="Freeform 140">
              <a:extLst>
                <a:ext uri="{FF2B5EF4-FFF2-40B4-BE49-F238E27FC236}">
                  <a16:creationId xmlns:a16="http://schemas.microsoft.com/office/drawing/2014/main" id="{BC68E9FB-68C5-44EC-959F-0F4B35F1B0EA}"/>
                </a:ext>
              </a:extLst>
            </p:cNvPr>
            <p:cNvSpPr/>
            <p:nvPr/>
          </p:nvSpPr>
          <p:spPr bwMode="auto">
            <a:xfrm>
              <a:off x="4689475" y="7735888"/>
              <a:ext cx="31750" cy="60325"/>
            </a:xfrm>
            <a:custGeom>
              <a:avLst/>
              <a:gdLst>
                <a:gd name="T0" fmla="*/ 20 w 20"/>
                <a:gd name="T1" fmla="*/ 38 h 38"/>
                <a:gd name="T2" fmla="*/ 20 w 20"/>
                <a:gd name="T3" fmla="*/ 0 h 38"/>
                <a:gd name="T4" fmla="*/ 0 w 20"/>
                <a:gd name="T5" fmla="*/ 0 h 38"/>
                <a:gd name="T6" fmla="*/ 0 w 20"/>
                <a:gd name="T7" fmla="*/ 38 h 38"/>
              </a:gdLst>
              <a:ahLst/>
              <a:cxnLst>
                <a:cxn ang="0">
                  <a:pos x="T0" y="T1"/>
                </a:cxn>
                <a:cxn ang="0">
                  <a:pos x="T2" y="T3"/>
                </a:cxn>
                <a:cxn ang="0">
                  <a:pos x="T4" y="T5"/>
                </a:cxn>
                <a:cxn ang="0">
                  <a:pos x="T6" y="T7"/>
                </a:cxn>
              </a:cxnLst>
              <a:rect l="0" t="0" r="r" b="b"/>
              <a:pathLst>
                <a:path w="20" h="38">
                  <a:moveTo>
                    <a:pt x="20" y="38"/>
                  </a:moveTo>
                  <a:lnTo>
                    <a:pt x="20" y="0"/>
                  </a:lnTo>
                  <a:lnTo>
                    <a:pt x="0" y="0"/>
                  </a:lnTo>
                  <a:lnTo>
                    <a:pt x="0" y="38"/>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1" name="Freeform 141">
              <a:extLst>
                <a:ext uri="{FF2B5EF4-FFF2-40B4-BE49-F238E27FC236}">
                  <a16:creationId xmlns:a16="http://schemas.microsoft.com/office/drawing/2014/main" id="{8F2F4DAE-128C-4AEB-903D-D24BAE370B07}"/>
                </a:ext>
              </a:extLst>
            </p:cNvPr>
            <p:cNvSpPr/>
            <p:nvPr/>
          </p:nvSpPr>
          <p:spPr bwMode="auto">
            <a:xfrm>
              <a:off x="4608513" y="7613650"/>
              <a:ext cx="60325" cy="53975"/>
            </a:xfrm>
            <a:custGeom>
              <a:avLst/>
              <a:gdLst>
                <a:gd name="T0" fmla="*/ 38 w 38"/>
                <a:gd name="T1" fmla="*/ 34 h 34"/>
                <a:gd name="T2" fmla="*/ 38 w 38"/>
                <a:gd name="T3" fmla="*/ 0 h 34"/>
                <a:gd name="T4" fmla="*/ 0 w 38"/>
                <a:gd name="T5" fmla="*/ 0 h 34"/>
                <a:gd name="T6" fmla="*/ 0 w 38"/>
                <a:gd name="T7" fmla="*/ 34 h 34"/>
              </a:gdLst>
              <a:ahLst/>
              <a:cxnLst>
                <a:cxn ang="0">
                  <a:pos x="T0" y="T1"/>
                </a:cxn>
                <a:cxn ang="0">
                  <a:pos x="T2" y="T3"/>
                </a:cxn>
                <a:cxn ang="0">
                  <a:pos x="T4" y="T5"/>
                </a:cxn>
                <a:cxn ang="0">
                  <a:pos x="T6" y="T7"/>
                </a:cxn>
              </a:cxnLst>
              <a:rect l="0" t="0" r="r" b="b"/>
              <a:pathLst>
                <a:path w="38" h="34">
                  <a:moveTo>
                    <a:pt x="38" y="34"/>
                  </a:moveTo>
                  <a:lnTo>
                    <a:pt x="38" y="0"/>
                  </a:lnTo>
                  <a:lnTo>
                    <a:pt x="0" y="0"/>
                  </a:lnTo>
                  <a:lnTo>
                    <a:pt x="0" y="34"/>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2" name="Line 142">
              <a:extLst>
                <a:ext uri="{FF2B5EF4-FFF2-40B4-BE49-F238E27FC236}">
                  <a16:creationId xmlns:a16="http://schemas.microsoft.com/office/drawing/2014/main" id="{0740EBD6-6372-4386-B742-EF7FC5DBDC66}"/>
                </a:ext>
              </a:extLst>
            </p:cNvPr>
            <p:cNvSpPr>
              <a:spLocks noChangeShapeType="1"/>
            </p:cNvSpPr>
            <p:nvPr/>
          </p:nvSpPr>
          <p:spPr bwMode="auto">
            <a:xfrm>
              <a:off x="4454525" y="7799388"/>
              <a:ext cx="29210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3" name="Oval 143">
              <a:extLst>
                <a:ext uri="{FF2B5EF4-FFF2-40B4-BE49-F238E27FC236}">
                  <a16:creationId xmlns:a16="http://schemas.microsoft.com/office/drawing/2014/main" id="{5FF6A264-D78F-4B41-B2AB-C6AAC37F21FB}"/>
                </a:ext>
              </a:extLst>
            </p:cNvPr>
            <p:cNvSpPr>
              <a:spLocks noChangeArrowheads="1"/>
            </p:cNvSpPr>
            <p:nvPr/>
          </p:nvSpPr>
          <p:spPr bwMode="auto">
            <a:xfrm>
              <a:off x="4765675" y="7788275"/>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54" name="Group 553">
            <a:extLst>
              <a:ext uri="{FF2B5EF4-FFF2-40B4-BE49-F238E27FC236}">
                <a16:creationId xmlns:a16="http://schemas.microsoft.com/office/drawing/2014/main" id="{EE511090-0B22-42DD-AA97-04BE64314FD0}"/>
              </a:ext>
            </a:extLst>
          </p:cNvPr>
          <p:cNvGrpSpPr/>
          <p:nvPr userDrawn="1"/>
        </p:nvGrpSpPr>
        <p:grpSpPr>
          <a:xfrm>
            <a:off x="9555042" y="2571126"/>
            <a:ext cx="293688" cy="300038"/>
            <a:chOff x="2063750" y="8188325"/>
            <a:chExt cx="293688" cy="300038"/>
          </a:xfrm>
        </p:grpSpPr>
        <p:sp>
          <p:nvSpPr>
            <p:cNvPr id="555" name="Freeform 155">
              <a:extLst>
                <a:ext uri="{FF2B5EF4-FFF2-40B4-BE49-F238E27FC236}">
                  <a16:creationId xmlns:a16="http://schemas.microsoft.com/office/drawing/2014/main" id="{966EE1D5-DE8C-465C-A847-2A6C6F231C41}"/>
                </a:ext>
              </a:extLst>
            </p:cNvPr>
            <p:cNvSpPr/>
            <p:nvPr/>
          </p:nvSpPr>
          <p:spPr bwMode="auto">
            <a:xfrm>
              <a:off x="2063750" y="8234363"/>
              <a:ext cx="293688" cy="209550"/>
            </a:xfrm>
            <a:custGeom>
              <a:avLst/>
              <a:gdLst>
                <a:gd name="T0" fmla="*/ 115 w 291"/>
                <a:gd name="T1" fmla="*/ 50 h 207"/>
                <a:gd name="T2" fmla="*/ 274 w 291"/>
                <a:gd name="T3" fmla="*/ 29 h 207"/>
                <a:gd name="T4" fmla="*/ 177 w 291"/>
                <a:gd name="T5" fmla="*/ 157 h 207"/>
                <a:gd name="T6" fmla="*/ 17 w 291"/>
                <a:gd name="T7" fmla="*/ 177 h 207"/>
                <a:gd name="T8" fmla="*/ 115 w 291"/>
                <a:gd name="T9" fmla="*/ 50 h 207"/>
              </a:gdLst>
              <a:ahLst/>
              <a:cxnLst>
                <a:cxn ang="0">
                  <a:pos x="T0" y="T1"/>
                </a:cxn>
                <a:cxn ang="0">
                  <a:pos x="T2" y="T3"/>
                </a:cxn>
                <a:cxn ang="0">
                  <a:pos x="T4" y="T5"/>
                </a:cxn>
                <a:cxn ang="0">
                  <a:pos x="T6" y="T7"/>
                </a:cxn>
                <a:cxn ang="0">
                  <a:pos x="T8" y="T9"/>
                </a:cxn>
              </a:cxnLst>
              <a:rect l="0" t="0" r="r" b="b"/>
              <a:pathLst>
                <a:path w="291" h="206">
                  <a:moveTo>
                    <a:pt x="115" y="50"/>
                  </a:moveTo>
                  <a:cubicBezTo>
                    <a:pt x="185" y="9"/>
                    <a:pt x="257" y="0"/>
                    <a:pt x="274" y="29"/>
                  </a:cubicBezTo>
                  <a:cubicBezTo>
                    <a:pt x="291" y="59"/>
                    <a:pt x="247" y="116"/>
                    <a:pt x="177" y="157"/>
                  </a:cubicBezTo>
                  <a:cubicBezTo>
                    <a:pt x="106" y="198"/>
                    <a:pt x="35" y="207"/>
                    <a:pt x="17" y="177"/>
                  </a:cubicBezTo>
                  <a:cubicBezTo>
                    <a:pt x="0" y="148"/>
                    <a:pt x="44" y="91"/>
                    <a:pt x="115" y="50"/>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6" name="Freeform 156">
              <a:extLst>
                <a:ext uri="{FF2B5EF4-FFF2-40B4-BE49-F238E27FC236}">
                  <a16:creationId xmlns:a16="http://schemas.microsoft.com/office/drawing/2014/main" id="{484E4CAE-27BE-4CF9-8B70-6BE495B2C28B}"/>
                </a:ext>
              </a:extLst>
            </p:cNvPr>
            <p:cNvSpPr/>
            <p:nvPr/>
          </p:nvSpPr>
          <p:spPr bwMode="auto">
            <a:xfrm>
              <a:off x="2063750" y="8234363"/>
              <a:ext cx="293688" cy="209550"/>
            </a:xfrm>
            <a:custGeom>
              <a:avLst/>
              <a:gdLst>
                <a:gd name="T0" fmla="*/ 177 w 291"/>
                <a:gd name="T1" fmla="*/ 50 h 207"/>
                <a:gd name="T2" fmla="*/ 17 w 291"/>
                <a:gd name="T3" fmla="*/ 29 h 207"/>
                <a:gd name="T4" fmla="*/ 115 w 291"/>
                <a:gd name="T5" fmla="*/ 157 h 207"/>
                <a:gd name="T6" fmla="*/ 274 w 291"/>
                <a:gd name="T7" fmla="*/ 177 h 207"/>
                <a:gd name="T8" fmla="*/ 177 w 291"/>
                <a:gd name="T9" fmla="*/ 50 h 207"/>
              </a:gdLst>
              <a:ahLst/>
              <a:cxnLst>
                <a:cxn ang="0">
                  <a:pos x="T0" y="T1"/>
                </a:cxn>
                <a:cxn ang="0">
                  <a:pos x="T2" y="T3"/>
                </a:cxn>
                <a:cxn ang="0">
                  <a:pos x="T4" y="T5"/>
                </a:cxn>
                <a:cxn ang="0">
                  <a:pos x="T6" y="T7"/>
                </a:cxn>
                <a:cxn ang="0">
                  <a:pos x="T8" y="T9"/>
                </a:cxn>
              </a:cxnLst>
              <a:rect l="0" t="0" r="r" b="b"/>
              <a:pathLst>
                <a:path w="291" h="206">
                  <a:moveTo>
                    <a:pt x="177" y="50"/>
                  </a:moveTo>
                  <a:cubicBezTo>
                    <a:pt x="106" y="9"/>
                    <a:pt x="35" y="0"/>
                    <a:pt x="17" y="29"/>
                  </a:cubicBezTo>
                  <a:cubicBezTo>
                    <a:pt x="0" y="59"/>
                    <a:pt x="44" y="116"/>
                    <a:pt x="115" y="157"/>
                  </a:cubicBezTo>
                  <a:cubicBezTo>
                    <a:pt x="185" y="198"/>
                    <a:pt x="257" y="207"/>
                    <a:pt x="274" y="177"/>
                  </a:cubicBezTo>
                  <a:cubicBezTo>
                    <a:pt x="291" y="148"/>
                    <a:pt x="247" y="91"/>
                    <a:pt x="177" y="50"/>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7" name="Oval 157">
              <a:extLst>
                <a:ext uri="{FF2B5EF4-FFF2-40B4-BE49-F238E27FC236}">
                  <a16:creationId xmlns:a16="http://schemas.microsoft.com/office/drawing/2014/main" id="{1F1266FF-F86A-46CF-8C24-9DB581D7FA4F}"/>
                </a:ext>
              </a:extLst>
            </p:cNvPr>
            <p:cNvSpPr>
              <a:spLocks noChangeArrowheads="1"/>
            </p:cNvSpPr>
            <p:nvPr/>
          </p:nvSpPr>
          <p:spPr bwMode="auto">
            <a:xfrm>
              <a:off x="2187575" y="8313738"/>
              <a:ext cx="47625" cy="49213"/>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8" name="Freeform 158">
              <a:extLst>
                <a:ext uri="{FF2B5EF4-FFF2-40B4-BE49-F238E27FC236}">
                  <a16:creationId xmlns:a16="http://schemas.microsoft.com/office/drawing/2014/main" id="{3E57E0E0-E7DA-4CB9-8E5F-594F3FBAA38C}"/>
                </a:ext>
              </a:extLst>
            </p:cNvPr>
            <p:cNvSpPr/>
            <p:nvPr/>
          </p:nvSpPr>
          <p:spPr bwMode="auto">
            <a:xfrm>
              <a:off x="2149475" y="8188325"/>
              <a:ext cx="61913" cy="257175"/>
            </a:xfrm>
            <a:custGeom>
              <a:avLst/>
              <a:gdLst>
                <a:gd name="T0" fmla="*/ 62 w 62"/>
                <a:gd name="T1" fmla="*/ 0 h 254"/>
                <a:gd name="T2" fmla="*/ 0 w 62"/>
                <a:gd name="T3" fmla="*/ 148 h 254"/>
                <a:gd name="T4" fmla="*/ 18 w 62"/>
                <a:gd name="T5" fmla="*/ 254 h 254"/>
              </a:gdLst>
              <a:ahLst/>
              <a:cxnLst>
                <a:cxn ang="0">
                  <a:pos x="T0" y="T1"/>
                </a:cxn>
                <a:cxn ang="0">
                  <a:pos x="T2" y="T3"/>
                </a:cxn>
                <a:cxn ang="0">
                  <a:pos x="T4" y="T5"/>
                </a:cxn>
              </a:cxnLst>
              <a:rect l="0" t="0" r="r" b="b"/>
              <a:pathLst>
                <a:path w="62" h="254">
                  <a:moveTo>
                    <a:pt x="62" y="0"/>
                  </a:moveTo>
                  <a:cubicBezTo>
                    <a:pt x="27" y="0"/>
                    <a:pt x="0" y="67"/>
                    <a:pt x="0" y="148"/>
                  </a:cubicBezTo>
                  <a:cubicBezTo>
                    <a:pt x="0" y="190"/>
                    <a:pt x="7" y="227"/>
                    <a:pt x="18" y="254"/>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59" name="Freeform 159">
              <a:extLst>
                <a:ext uri="{FF2B5EF4-FFF2-40B4-BE49-F238E27FC236}">
                  <a16:creationId xmlns:a16="http://schemas.microsoft.com/office/drawing/2014/main" id="{9E5A2747-768D-4CD8-90A9-0CDE56FAC45D}"/>
                </a:ext>
              </a:extLst>
            </p:cNvPr>
            <p:cNvSpPr/>
            <p:nvPr/>
          </p:nvSpPr>
          <p:spPr bwMode="auto">
            <a:xfrm>
              <a:off x="2211388" y="8232775"/>
              <a:ext cx="63500" cy="255588"/>
            </a:xfrm>
            <a:custGeom>
              <a:avLst/>
              <a:gdLst>
                <a:gd name="T0" fmla="*/ 0 w 62"/>
                <a:gd name="T1" fmla="*/ 253 h 253"/>
                <a:gd name="T2" fmla="*/ 62 w 62"/>
                <a:gd name="T3" fmla="*/ 105 h 253"/>
                <a:gd name="T4" fmla="*/ 43 w 62"/>
                <a:gd name="T5" fmla="*/ 0 h 253"/>
              </a:gdLst>
              <a:ahLst/>
              <a:cxnLst>
                <a:cxn ang="0">
                  <a:pos x="T0" y="T1"/>
                </a:cxn>
                <a:cxn ang="0">
                  <a:pos x="T2" y="T3"/>
                </a:cxn>
                <a:cxn ang="0">
                  <a:pos x="T4" y="T5"/>
                </a:cxn>
              </a:cxnLst>
              <a:rect l="0" t="0" r="r" b="b"/>
              <a:pathLst>
                <a:path w="62" h="253">
                  <a:moveTo>
                    <a:pt x="0" y="253"/>
                  </a:moveTo>
                  <a:cubicBezTo>
                    <a:pt x="34" y="253"/>
                    <a:pt x="62" y="187"/>
                    <a:pt x="62" y="105"/>
                  </a:cubicBezTo>
                  <a:cubicBezTo>
                    <a:pt x="62" y="64"/>
                    <a:pt x="54" y="26"/>
                    <a:pt x="43"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0" name="Oval 160">
              <a:extLst>
                <a:ext uri="{FF2B5EF4-FFF2-40B4-BE49-F238E27FC236}">
                  <a16:creationId xmlns:a16="http://schemas.microsoft.com/office/drawing/2014/main" id="{65098055-741F-4A4B-AEF9-8F620B1F2EDC}"/>
                </a:ext>
              </a:extLst>
            </p:cNvPr>
            <p:cNvSpPr>
              <a:spLocks noChangeArrowheads="1"/>
            </p:cNvSpPr>
            <p:nvPr/>
          </p:nvSpPr>
          <p:spPr bwMode="auto">
            <a:xfrm>
              <a:off x="2173288" y="845978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61" name="Oval 161">
              <a:extLst>
                <a:ext uri="{FF2B5EF4-FFF2-40B4-BE49-F238E27FC236}">
                  <a16:creationId xmlns:a16="http://schemas.microsoft.com/office/drawing/2014/main" id="{91DB283A-3AD3-4E7A-9EFF-805BC422D168}"/>
                </a:ext>
              </a:extLst>
            </p:cNvPr>
            <p:cNvSpPr>
              <a:spLocks noChangeArrowheads="1"/>
            </p:cNvSpPr>
            <p:nvPr/>
          </p:nvSpPr>
          <p:spPr bwMode="auto">
            <a:xfrm>
              <a:off x="2225675" y="819467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62" name="Group 561">
            <a:extLst>
              <a:ext uri="{FF2B5EF4-FFF2-40B4-BE49-F238E27FC236}">
                <a16:creationId xmlns:a16="http://schemas.microsoft.com/office/drawing/2014/main" id="{175CDBD1-CB03-493D-B729-144C5D69404D}"/>
              </a:ext>
            </a:extLst>
          </p:cNvPr>
          <p:cNvGrpSpPr/>
          <p:nvPr userDrawn="1"/>
        </p:nvGrpSpPr>
        <p:grpSpPr>
          <a:xfrm>
            <a:off x="5960022" y="2585414"/>
            <a:ext cx="312738" cy="271463"/>
            <a:chOff x="844550" y="8204200"/>
            <a:chExt cx="312738" cy="271463"/>
          </a:xfrm>
        </p:grpSpPr>
        <p:sp>
          <p:nvSpPr>
            <p:cNvPr id="563" name="Freeform 162">
              <a:extLst>
                <a:ext uri="{FF2B5EF4-FFF2-40B4-BE49-F238E27FC236}">
                  <a16:creationId xmlns:a16="http://schemas.microsoft.com/office/drawing/2014/main" id="{A9D4E54F-8C04-4904-8295-3A1DCD40832D}"/>
                </a:ext>
              </a:extLst>
            </p:cNvPr>
            <p:cNvSpPr/>
            <p:nvPr/>
          </p:nvSpPr>
          <p:spPr bwMode="auto">
            <a:xfrm>
              <a:off x="844550" y="8204200"/>
              <a:ext cx="242888" cy="242888"/>
            </a:xfrm>
            <a:custGeom>
              <a:avLst/>
              <a:gdLst>
                <a:gd name="T0" fmla="*/ 145 w 240"/>
                <a:gd name="T1" fmla="*/ 238 h 240"/>
                <a:gd name="T2" fmla="*/ 121 w 240"/>
                <a:gd name="T3" fmla="*/ 240 h 240"/>
                <a:gd name="T4" fmla="*/ 0 w 240"/>
                <a:gd name="T5" fmla="*/ 120 h 240"/>
                <a:gd name="T6" fmla="*/ 121 w 240"/>
                <a:gd name="T7" fmla="*/ 0 h 240"/>
                <a:gd name="T8" fmla="*/ 240 w 240"/>
                <a:gd name="T9" fmla="*/ 100 h 240"/>
              </a:gdLst>
              <a:ahLst/>
              <a:cxnLst>
                <a:cxn ang="0">
                  <a:pos x="T0" y="T1"/>
                </a:cxn>
                <a:cxn ang="0">
                  <a:pos x="T2" y="T3"/>
                </a:cxn>
                <a:cxn ang="0">
                  <a:pos x="T4" y="T5"/>
                </a:cxn>
                <a:cxn ang="0">
                  <a:pos x="T6" y="T7"/>
                </a:cxn>
                <a:cxn ang="0">
                  <a:pos x="T8" y="T9"/>
                </a:cxn>
              </a:cxnLst>
              <a:rect l="0" t="0" r="r" b="b"/>
              <a:pathLst>
                <a:path w="240" h="240">
                  <a:moveTo>
                    <a:pt x="145" y="238"/>
                  </a:moveTo>
                  <a:cubicBezTo>
                    <a:pt x="137" y="240"/>
                    <a:pt x="129" y="240"/>
                    <a:pt x="121" y="240"/>
                  </a:cubicBezTo>
                  <a:cubicBezTo>
                    <a:pt x="54" y="240"/>
                    <a:pt x="0" y="187"/>
                    <a:pt x="0" y="120"/>
                  </a:cubicBezTo>
                  <a:cubicBezTo>
                    <a:pt x="0" y="54"/>
                    <a:pt x="54" y="0"/>
                    <a:pt x="121" y="0"/>
                  </a:cubicBezTo>
                  <a:cubicBezTo>
                    <a:pt x="181" y="0"/>
                    <a:pt x="230" y="44"/>
                    <a:pt x="240" y="10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4" name="Freeform 163">
              <a:extLst>
                <a:ext uri="{FF2B5EF4-FFF2-40B4-BE49-F238E27FC236}">
                  <a16:creationId xmlns:a16="http://schemas.microsoft.com/office/drawing/2014/main" id="{32C3F418-C648-4A53-8A34-9E9A99A86F7E}"/>
                </a:ext>
              </a:extLst>
            </p:cNvPr>
            <p:cNvSpPr/>
            <p:nvPr/>
          </p:nvSpPr>
          <p:spPr bwMode="auto">
            <a:xfrm>
              <a:off x="904875" y="8204200"/>
              <a:ext cx="128588" cy="131763"/>
            </a:xfrm>
            <a:custGeom>
              <a:avLst/>
              <a:gdLst>
                <a:gd name="T0" fmla="*/ 0 w 127"/>
                <a:gd name="T1" fmla="*/ 90 h 130"/>
                <a:gd name="T2" fmla="*/ 62 w 127"/>
                <a:gd name="T3" fmla="*/ 0 h 130"/>
                <a:gd name="T4" fmla="*/ 127 w 127"/>
                <a:gd name="T5" fmla="*/ 120 h 130"/>
                <a:gd name="T6" fmla="*/ 127 w 127"/>
                <a:gd name="T7" fmla="*/ 130 h 130"/>
              </a:gdLst>
              <a:ahLst/>
              <a:cxnLst>
                <a:cxn ang="0">
                  <a:pos x="T0" y="T1"/>
                </a:cxn>
                <a:cxn ang="0">
                  <a:pos x="T2" y="T3"/>
                </a:cxn>
                <a:cxn ang="0">
                  <a:pos x="T4" y="T5"/>
                </a:cxn>
                <a:cxn ang="0">
                  <a:pos x="T6" y="T7"/>
                </a:cxn>
              </a:cxnLst>
              <a:rect l="0" t="0" r="r" b="b"/>
              <a:pathLst>
                <a:path w="127" h="130">
                  <a:moveTo>
                    <a:pt x="0" y="90"/>
                  </a:moveTo>
                  <a:cubicBezTo>
                    <a:pt x="7" y="38"/>
                    <a:pt x="32" y="0"/>
                    <a:pt x="62" y="0"/>
                  </a:cubicBezTo>
                  <a:cubicBezTo>
                    <a:pt x="98" y="0"/>
                    <a:pt x="127" y="54"/>
                    <a:pt x="127" y="120"/>
                  </a:cubicBezTo>
                  <a:cubicBezTo>
                    <a:pt x="127" y="130"/>
                    <a:pt x="127" y="130"/>
                    <a:pt x="127" y="13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5" name="Freeform 164">
              <a:extLst>
                <a:ext uri="{FF2B5EF4-FFF2-40B4-BE49-F238E27FC236}">
                  <a16:creationId xmlns:a16="http://schemas.microsoft.com/office/drawing/2014/main" id="{C21102E7-DB62-4BE1-ADEF-C9DD9EFBEB4D}"/>
                </a:ext>
              </a:extLst>
            </p:cNvPr>
            <p:cNvSpPr/>
            <p:nvPr/>
          </p:nvSpPr>
          <p:spPr bwMode="auto">
            <a:xfrm>
              <a:off x="903288" y="8356600"/>
              <a:ext cx="63500" cy="90488"/>
            </a:xfrm>
            <a:custGeom>
              <a:avLst/>
              <a:gdLst>
                <a:gd name="T0" fmla="*/ 63 w 63"/>
                <a:gd name="T1" fmla="*/ 90 h 90"/>
                <a:gd name="T2" fmla="*/ 0 w 63"/>
                <a:gd name="T3" fmla="*/ 0 h 90"/>
              </a:gdLst>
              <a:ahLst/>
              <a:cxnLst>
                <a:cxn ang="0">
                  <a:pos x="T0" y="T1"/>
                </a:cxn>
                <a:cxn ang="0">
                  <a:pos x="T2" y="T3"/>
                </a:cxn>
              </a:cxnLst>
              <a:rect l="0" t="0" r="r" b="b"/>
              <a:pathLst>
                <a:path w="62" h="90">
                  <a:moveTo>
                    <a:pt x="63" y="90"/>
                  </a:moveTo>
                  <a:cubicBezTo>
                    <a:pt x="33" y="90"/>
                    <a:pt x="8" y="52"/>
                    <a:pt x="0"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6" name="Line 165">
              <a:extLst>
                <a:ext uri="{FF2B5EF4-FFF2-40B4-BE49-F238E27FC236}">
                  <a16:creationId xmlns:a16="http://schemas.microsoft.com/office/drawing/2014/main" id="{6FF57450-1B41-4DA0-AFFE-C7B9A80692EF}"/>
                </a:ext>
              </a:extLst>
            </p:cNvPr>
            <p:cNvSpPr>
              <a:spLocks noChangeShapeType="1"/>
            </p:cNvSpPr>
            <p:nvPr/>
          </p:nvSpPr>
          <p:spPr bwMode="auto">
            <a:xfrm>
              <a:off x="855663" y="8375650"/>
              <a:ext cx="147638" cy="0"/>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7" name="Line 166">
              <a:extLst>
                <a:ext uri="{FF2B5EF4-FFF2-40B4-BE49-F238E27FC236}">
                  <a16:creationId xmlns:a16="http://schemas.microsoft.com/office/drawing/2014/main" id="{F7099115-5BA1-4192-BE34-D906ADC830B6}"/>
                </a:ext>
              </a:extLst>
            </p:cNvPr>
            <p:cNvSpPr>
              <a:spLocks noChangeShapeType="1"/>
            </p:cNvSpPr>
            <p:nvPr/>
          </p:nvSpPr>
          <p:spPr bwMode="auto">
            <a:xfrm>
              <a:off x="855663" y="8277225"/>
              <a:ext cx="223838" cy="0"/>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8" name="Line 167">
              <a:extLst>
                <a:ext uri="{FF2B5EF4-FFF2-40B4-BE49-F238E27FC236}">
                  <a16:creationId xmlns:a16="http://schemas.microsoft.com/office/drawing/2014/main" id="{BB467AFA-68AA-49BF-AF73-F00555C9BC62}"/>
                </a:ext>
              </a:extLst>
            </p:cNvPr>
            <p:cNvSpPr>
              <a:spLocks noChangeShapeType="1"/>
            </p:cNvSpPr>
            <p:nvPr/>
          </p:nvSpPr>
          <p:spPr bwMode="auto">
            <a:xfrm flipH="1">
              <a:off x="966788" y="8204200"/>
              <a:ext cx="0" cy="242888"/>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69" name="Oval 168">
              <a:extLst>
                <a:ext uri="{FF2B5EF4-FFF2-40B4-BE49-F238E27FC236}">
                  <a16:creationId xmlns:a16="http://schemas.microsoft.com/office/drawing/2014/main" id="{1FBD1A71-83B5-4088-86B3-541CD6712CF2}"/>
                </a:ext>
              </a:extLst>
            </p:cNvPr>
            <p:cNvSpPr>
              <a:spLocks noChangeArrowheads="1"/>
            </p:cNvSpPr>
            <p:nvPr/>
          </p:nvSpPr>
          <p:spPr bwMode="auto">
            <a:xfrm>
              <a:off x="1003300" y="8329613"/>
              <a:ext cx="114300" cy="114300"/>
            </a:xfrm>
            <a:prstGeom prst="ellipse">
              <a:avLst/>
            </a:pr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0" name="Line 169">
              <a:extLst>
                <a:ext uri="{FF2B5EF4-FFF2-40B4-BE49-F238E27FC236}">
                  <a16:creationId xmlns:a16="http://schemas.microsoft.com/office/drawing/2014/main" id="{887EBF44-103E-4B47-93EA-22D37BBAB9A1}"/>
                </a:ext>
              </a:extLst>
            </p:cNvPr>
            <p:cNvSpPr>
              <a:spLocks noChangeShapeType="1"/>
            </p:cNvSpPr>
            <p:nvPr/>
          </p:nvSpPr>
          <p:spPr bwMode="auto">
            <a:xfrm>
              <a:off x="1104900" y="8424863"/>
              <a:ext cx="52388" cy="5080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1" name="Oval 170">
              <a:extLst>
                <a:ext uri="{FF2B5EF4-FFF2-40B4-BE49-F238E27FC236}">
                  <a16:creationId xmlns:a16="http://schemas.microsoft.com/office/drawing/2014/main" id="{D333BC5B-16D9-430B-B77F-60ADAA672528}"/>
                </a:ext>
              </a:extLst>
            </p:cNvPr>
            <p:cNvSpPr>
              <a:spLocks noChangeArrowheads="1"/>
            </p:cNvSpPr>
            <p:nvPr/>
          </p:nvSpPr>
          <p:spPr bwMode="auto">
            <a:xfrm>
              <a:off x="890588" y="8313738"/>
              <a:ext cx="23813"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72" name="Group 571">
            <a:extLst>
              <a:ext uri="{FF2B5EF4-FFF2-40B4-BE49-F238E27FC236}">
                <a16:creationId xmlns:a16="http://schemas.microsoft.com/office/drawing/2014/main" id="{6236CF20-5897-41CA-82EA-8FB0BEA114AC}"/>
              </a:ext>
            </a:extLst>
          </p:cNvPr>
          <p:cNvGrpSpPr/>
          <p:nvPr userDrawn="1"/>
        </p:nvGrpSpPr>
        <p:grpSpPr>
          <a:xfrm>
            <a:off x="7694212" y="2559220"/>
            <a:ext cx="323850" cy="323850"/>
            <a:chOff x="1446213" y="8177213"/>
            <a:chExt cx="323850" cy="323850"/>
          </a:xfrm>
        </p:grpSpPr>
        <p:sp>
          <p:nvSpPr>
            <p:cNvPr id="573" name="Freeform 177">
              <a:extLst>
                <a:ext uri="{FF2B5EF4-FFF2-40B4-BE49-F238E27FC236}">
                  <a16:creationId xmlns:a16="http://schemas.microsoft.com/office/drawing/2014/main" id="{72C769F3-986C-43A6-B8D0-7E7E1B77AC71}"/>
                </a:ext>
              </a:extLst>
            </p:cNvPr>
            <p:cNvSpPr/>
            <p:nvPr/>
          </p:nvSpPr>
          <p:spPr bwMode="auto">
            <a:xfrm>
              <a:off x="1687513" y="8215313"/>
              <a:ext cx="44450" cy="44450"/>
            </a:xfrm>
            <a:custGeom>
              <a:avLst/>
              <a:gdLst>
                <a:gd name="T0" fmla="*/ 7 w 44"/>
                <a:gd name="T1" fmla="*/ 8 h 44"/>
                <a:gd name="T2" fmla="*/ 36 w 44"/>
                <a:gd name="T3" fmla="*/ 8 h 44"/>
                <a:gd name="T4" fmla="*/ 36 w 44"/>
                <a:gd name="T5" fmla="*/ 37 h 44"/>
                <a:gd name="T6" fmla="*/ 7 w 44"/>
                <a:gd name="T7" fmla="*/ 37 h 44"/>
                <a:gd name="T8" fmla="*/ 7 w 44"/>
                <a:gd name="T9" fmla="*/ 8 h 44"/>
              </a:gdLst>
              <a:ahLst/>
              <a:cxnLst>
                <a:cxn ang="0">
                  <a:pos x="T0" y="T1"/>
                </a:cxn>
                <a:cxn ang="0">
                  <a:pos x="T2" y="T3"/>
                </a:cxn>
                <a:cxn ang="0">
                  <a:pos x="T4" y="T5"/>
                </a:cxn>
                <a:cxn ang="0">
                  <a:pos x="T6" y="T7"/>
                </a:cxn>
                <a:cxn ang="0">
                  <a:pos x="T8" y="T9"/>
                </a:cxn>
              </a:cxnLst>
              <a:rect l="0" t="0" r="r" b="b"/>
              <a:pathLst>
                <a:path w="44" h="44">
                  <a:moveTo>
                    <a:pt x="7" y="8"/>
                  </a:moveTo>
                  <a:cubicBezTo>
                    <a:pt x="15" y="0"/>
                    <a:pt x="28" y="0"/>
                    <a:pt x="36" y="8"/>
                  </a:cubicBezTo>
                  <a:cubicBezTo>
                    <a:pt x="44" y="16"/>
                    <a:pt x="44" y="29"/>
                    <a:pt x="36" y="37"/>
                  </a:cubicBezTo>
                  <a:cubicBezTo>
                    <a:pt x="28" y="44"/>
                    <a:pt x="15" y="44"/>
                    <a:pt x="7" y="37"/>
                  </a:cubicBezTo>
                  <a:cubicBezTo>
                    <a:pt x="0" y="29"/>
                    <a:pt x="0" y="16"/>
                    <a:pt x="7" y="8"/>
                  </a:cubicBezTo>
                  <a:close/>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4" name="Freeform 178">
              <a:extLst>
                <a:ext uri="{FF2B5EF4-FFF2-40B4-BE49-F238E27FC236}">
                  <a16:creationId xmlns:a16="http://schemas.microsoft.com/office/drawing/2014/main" id="{5FEE8FA7-8409-4786-A337-F39730E94E34}"/>
                </a:ext>
              </a:extLst>
            </p:cNvPr>
            <p:cNvSpPr/>
            <p:nvPr/>
          </p:nvSpPr>
          <p:spPr bwMode="auto">
            <a:xfrm>
              <a:off x="1585913" y="8316913"/>
              <a:ext cx="44450" cy="44450"/>
            </a:xfrm>
            <a:custGeom>
              <a:avLst/>
              <a:gdLst>
                <a:gd name="T0" fmla="*/ 7 w 44"/>
                <a:gd name="T1" fmla="*/ 8 h 44"/>
                <a:gd name="T2" fmla="*/ 36 w 44"/>
                <a:gd name="T3" fmla="*/ 8 h 44"/>
                <a:gd name="T4" fmla="*/ 36 w 44"/>
                <a:gd name="T5" fmla="*/ 37 h 44"/>
                <a:gd name="T6" fmla="*/ 7 w 44"/>
                <a:gd name="T7" fmla="*/ 37 h 44"/>
                <a:gd name="T8" fmla="*/ 7 w 44"/>
                <a:gd name="T9" fmla="*/ 8 h 44"/>
              </a:gdLst>
              <a:ahLst/>
              <a:cxnLst>
                <a:cxn ang="0">
                  <a:pos x="T0" y="T1"/>
                </a:cxn>
                <a:cxn ang="0">
                  <a:pos x="T2" y="T3"/>
                </a:cxn>
                <a:cxn ang="0">
                  <a:pos x="T4" y="T5"/>
                </a:cxn>
                <a:cxn ang="0">
                  <a:pos x="T6" y="T7"/>
                </a:cxn>
                <a:cxn ang="0">
                  <a:pos x="T8" y="T9"/>
                </a:cxn>
              </a:cxnLst>
              <a:rect l="0" t="0" r="r" b="b"/>
              <a:pathLst>
                <a:path w="44" h="44">
                  <a:moveTo>
                    <a:pt x="7" y="8"/>
                  </a:moveTo>
                  <a:cubicBezTo>
                    <a:pt x="15" y="0"/>
                    <a:pt x="28" y="0"/>
                    <a:pt x="36" y="8"/>
                  </a:cubicBezTo>
                  <a:cubicBezTo>
                    <a:pt x="44" y="16"/>
                    <a:pt x="44" y="29"/>
                    <a:pt x="36" y="37"/>
                  </a:cubicBezTo>
                  <a:cubicBezTo>
                    <a:pt x="28" y="44"/>
                    <a:pt x="15" y="44"/>
                    <a:pt x="7" y="37"/>
                  </a:cubicBezTo>
                  <a:cubicBezTo>
                    <a:pt x="0" y="29"/>
                    <a:pt x="0" y="16"/>
                    <a:pt x="7" y="8"/>
                  </a:cubicBezTo>
                  <a:close/>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5" name="Oval 179">
              <a:extLst>
                <a:ext uri="{FF2B5EF4-FFF2-40B4-BE49-F238E27FC236}">
                  <a16:creationId xmlns:a16="http://schemas.microsoft.com/office/drawing/2014/main" id="{5DD5E951-E04E-4909-89D3-03894977FC2D}"/>
                </a:ext>
              </a:extLst>
            </p:cNvPr>
            <p:cNvSpPr>
              <a:spLocks noChangeArrowheads="1"/>
            </p:cNvSpPr>
            <p:nvPr/>
          </p:nvSpPr>
          <p:spPr bwMode="auto">
            <a:xfrm>
              <a:off x="1730375" y="8318500"/>
              <a:ext cx="39688" cy="39688"/>
            </a:xfrm>
            <a:prstGeom prst="ellipse">
              <a:avLst/>
            </a:pr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6" name="Line 180">
              <a:extLst>
                <a:ext uri="{FF2B5EF4-FFF2-40B4-BE49-F238E27FC236}">
                  <a16:creationId xmlns:a16="http://schemas.microsoft.com/office/drawing/2014/main" id="{0C5E9112-6107-4BD6-8E7E-29CF5284F8F8}"/>
                </a:ext>
              </a:extLst>
            </p:cNvPr>
            <p:cNvSpPr>
              <a:spLocks noChangeShapeType="1"/>
            </p:cNvSpPr>
            <p:nvPr/>
          </p:nvSpPr>
          <p:spPr bwMode="auto">
            <a:xfrm>
              <a:off x="1689100" y="8339138"/>
              <a:ext cx="39688" cy="0"/>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7" name="Freeform 181">
              <a:extLst>
                <a:ext uri="{FF2B5EF4-FFF2-40B4-BE49-F238E27FC236}">
                  <a16:creationId xmlns:a16="http://schemas.microsoft.com/office/drawing/2014/main" id="{4525CC01-AB12-481E-836D-EA750D1944B0}"/>
                </a:ext>
              </a:extLst>
            </p:cNvPr>
            <p:cNvSpPr/>
            <p:nvPr/>
          </p:nvSpPr>
          <p:spPr bwMode="auto">
            <a:xfrm>
              <a:off x="1687513" y="8416925"/>
              <a:ext cx="44450" cy="44450"/>
            </a:xfrm>
            <a:custGeom>
              <a:avLst/>
              <a:gdLst>
                <a:gd name="T0" fmla="*/ 36 w 44"/>
                <a:gd name="T1" fmla="*/ 8 h 44"/>
                <a:gd name="T2" fmla="*/ 36 w 44"/>
                <a:gd name="T3" fmla="*/ 37 h 44"/>
                <a:gd name="T4" fmla="*/ 7 w 44"/>
                <a:gd name="T5" fmla="*/ 37 h 44"/>
                <a:gd name="T6" fmla="*/ 7 w 44"/>
                <a:gd name="T7" fmla="*/ 8 h 44"/>
                <a:gd name="T8" fmla="*/ 36 w 44"/>
                <a:gd name="T9" fmla="*/ 8 h 44"/>
              </a:gdLst>
              <a:ahLst/>
              <a:cxnLst>
                <a:cxn ang="0">
                  <a:pos x="T0" y="T1"/>
                </a:cxn>
                <a:cxn ang="0">
                  <a:pos x="T2" y="T3"/>
                </a:cxn>
                <a:cxn ang="0">
                  <a:pos x="T4" y="T5"/>
                </a:cxn>
                <a:cxn ang="0">
                  <a:pos x="T6" y="T7"/>
                </a:cxn>
                <a:cxn ang="0">
                  <a:pos x="T8" y="T9"/>
                </a:cxn>
              </a:cxnLst>
              <a:rect l="0" t="0" r="r" b="b"/>
              <a:pathLst>
                <a:path w="44" h="44">
                  <a:moveTo>
                    <a:pt x="36" y="8"/>
                  </a:moveTo>
                  <a:cubicBezTo>
                    <a:pt x="44" y="16"/>
                    <a:pt x="44" y="29"/>
                    <a:pt x="36" y="37"/>
                  </a:cubicBezTo>
                  <a:cubicBezTo>
                    <a:pt x="28" y="44"/>
                    <a:pt x="15" y="44"/>
                    <a:pt x="7" y="37"/>
                  </a:cubicBezTo>
                  <a:cubicBezTo>
                    <a:pt x="0" y="29"/>
                    <a:pt x="0" y="16"/>
                    <a:pt x="7" y="8"/>
                  </a:cubicBezTo>
                  <a:cubicBezTo>
                    <a:pt x="15" y="0"/>
                    <a:pt x="28" y="0"/>
                    <a:pt x="36" y="8"/>
                  </a:cubicBezTo>
                  <a:close/>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8" name="Line 182">
              <a:extLst>
                <a:ext uri="{FF2B5EF4-FFF2-40B4-BE49-F238E27FC236}">
                  <a16:creationId xmlns:a16="http://schemas.microsoft.com/office/drawing/2014/main" id="{E97B4022-1B84-43C9-AE42-4B7C0608BBAF}"/>
                </a:ext>
              </a:extLst>
            </p:cNvPr>
            <p:cNvSpPr>
              <a:spLocks noChangeShapeType="1"/>
            </p:cNvSpPr>
            <p:nvPr/>
          </p:nvSpPr>
          <p:spPr bwMode="auto">
            <a:xfrm>
              <a:off x="1665288" y="8396288"/>
              <a:ext cx="28575" cy="28575"/>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79" name="Oval 183">
              <a:extLst>
                <a:ext uri="{FF2B5EF4-FFF2-40B4-BE49-F238E27FC236}">
                  <a16:creationId xmlns:a16="http://schemas.microsoft.com/office/drawing/2014/main" id="{71F4D6B2-9666-477B-BD50-C9350FA1D807}"/>
                </a:ext>
              </a:extLst>
            </p:cNvPr>
            <p:cNvSpPr>
              <a:spLocks noChangeArrowheads="1"/>
            </p:cNvSpPr>
            <p:nvPr/>
          </p:nvSpPr>
          <p:spPr bwMode="auto">
            <a:xfrm>
              <a:off x="1589088" y="8459788"/>
              <a:ext cx="39688" cy="41275"/>
            </a:xfrm>
            <a:prstGeom prst="ellipse">
              <a:avLst/>
            </a:pr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0" name="Line 184">
              <a:extLst>
                <a:ext uri="{FF2B5EF4-FFF2-40B4-BE49-F238E27FC236}">
                  <a16:creationId xmlns:a16="http://schemas.microsoft.com/office/drawing/2014/main" id="{2B7B1DC8-1A43-4A84-B218-7E09CD96B028}"/>
                </a:ext>
              </a:extLst>
            </p:cNvPr>
            <p:cNvSpPr>
              <a:spLocks noChangeShapeType="1"/>
            </p:cNvSpPr>
            <p:nvPr/>
          </p:nvSpPr>
          <p:spPr bwMode="auto">
            <a:xfrm flipH="1">
              <a:off x="1608138" y="8420100"/>
              <a:ext cx="0" cy="39688"/>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1" name="Freeform 185">
              <a:extLst>
                <a:ext uri="{FF2B5EF4-FFF2-40B4-BE49-F238E27FC236}">
                  <a16:creationId xmlns:a16="http://schemas.microsoft.com/office/drawing/2014/main" id="{5AEF81E0-0779-4F49-ACD8-6EA531809527}"/>
                </a:ext>
              </a:extLst>
            </p:cNvPr>
            <p:cNvSpPr/>
            <p:nvPr/>
          </p:nvSpPr>
          <p:spPr bwMode="auto">
            <a:xfrm>
              <a:off x="1485900" y="8416925"/>
              <a:ext cx="44450" cy="44450"/>
            </a:xfrm>
            <a:custGeom>
              <a:avLst/>
              <a:gdLst>
                <a:gd name="T0" fmla="*/ 36 w 44"/>
                <a:gd name="T1" fmla="*/ 37 h 44"/>
                <a:gd name="T2" fmla="*/ 7 w 44"/>
                <a:gd name="T3" fmla="*/ 37 h 44"/>
                <a:gd name="T4" fmla="*/ 7 w 44"/>
                <a:gd name="T5" fmla="*/ 8 h 44"/>
                <a:gd name="T6" fmla="*/ 36 w 44"/>
                <a:gd name="T7" fmla="*/ 8 h 44"/>
                <a:gd name="T8" fmla="*/ 36 w 44"/>
                <a:gd name="T9" fmla="*/ 37 h 44"/>
              </a:gdLst>
              <a:ahLst/>
              <a:cxnLst>
                <a:cxn ang="0">
                  <a:pos x="T0" y="T1"/>
                </a:cxn>
                <a:cxn ang="0">
                  <a:pos x="T2" y="T3"/>
                </a:cxn>
                <a:cxn ang="0">
                  <a:pos x="T4" y="T5"/>
                </a:cxn>
                <a:cxn ang="0">
                  <a:pos x="T6" y="T7"/>
                </a:cxn>
                <a:cxn ang="0">
                  <a:pos x="T8" y="T9"/>
                </a:cxn>
              </a:cxnLst>
              <a:rect l="0" t="0" r="r" b="b"/>
              <a:pathLst>
                <a:path w="44" h="44">
                  <a:moveTo>
                    <a:pt x="36" y="37"/>
                  </a:moveTo>
                  <a:cubicBezTo>
                    <a:pt x="28" y="44"/>
                    <a:pt x="15" y="44"/>
                    <a:pt x="7" y="37"/>
                  </a:cubicBezTo>
                  <a:cubicBezTo>
                    <a:pt x="0" y="29"/>
                    <a:pt x="0" y="16"/>
                    <a:pt x="7" y="8"/>
                  </a:cubicBezTo>
                  <a:cubicBezTo>
                    <a:pt x="15" y="0"/>
                    <a:pt x="28" y="0"/>
                    <a:pt x="36" y="8"/>
                  </a:cubicBezTo>
                  <a:cubicBezTo>
                    <a:pt x="44" y="16"/>
                    <a:pt x="44" y="29"/>
                    <a:pt x="36" y="37"/>
                  </a:cubicBezTo>
                  <a:close/>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2" name="Line 186">
              <a:extLst>
                <a:ext uri="{FF2B5EF4-FFF2-40B4-BE49-F238E27FC236}">
                  <a16:creationId xmlns:a16="http://schemas.microsoft.com/office/drawing/2014/main" id="{7B8CC9A6-438F-4878-8CBF-65EC27A7519B}"/>
                </a:ext>
              </a:extLst>
            </p:cNvPr>
            <p:cNvSpPr>
              <a:spLocks noChangeShapeType="1"/>
            </p:cNvSpPr>
            <p:nvPr/>
          </p:nvSpPr>
          <p:spPr bwMode="auto">
            <a:xfrm flipH="1">
              <a:off x="1522413" y="8396288"/>
              <a:ext cx="28575" cy="28575"/>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3" name="Oval 187">
              <a:extLst>
                <a:ext uri="{FF2B5EF4-FFF2-40B4-BE49-F238E27FC236}">
                  <a16:creationId xmlns:a16="http://schemas.microsoft.com/office/drawing/2014/main" id="{C8715C36-0AAB-4D34-ABBA-360B98024CEC}"/>
                </a:ext>
              </a:extLst>
            </p:cNvPr>
            <p:cNvSpPr>
              <a:spLocks noChangeArrowheads="1"/>
            </p:cNvSpPr>
            <p:nvPr/>
          </p:nvSpPr>
          <p:spPr bwMode="auto">
            <a:xfrm>
              <a:off x="1446213" y="8318500"/>
              <a:ext cx="41275" cy="39688"/>
            </a:xfrm>
            <a:prstGeom prst="ellipse">
              <a:avLst/>
            </a:pr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4" name="Line 188">
              <a:extLst>
                <a:ext uri="{FF2B5EF4-FFF2-40B4-BE49-F238E27FC236}">
                  <a16:creationId xmlns:a16="http://schemas.microsoft.com/office/drawing/2014/main" id="{3F04AF52-DB6D-4CF6-A29F-EBA2001F4799}"/>
                </a:ext>
              </a:extLst>
            </p:cNvPr>
            <p:cNvSpPr>
              <a:spLocks noChangeShapeType="1"/>
            </p:cNvSpPr>
            <p:nvPr/>
          </p:nvSpPr>
          <p:spPr bwMode="auto">
            <a:xfrm flipH="1">
              <a:off x="1487488" y="8339138"/>
              <a:ext cx="39688" cy="0"/>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5" name="Freeform 189">
              <a:extLst>
                <a:ext uri="{FF2B5EF4-FFF2-40B4-BE49-F238E27FC236}">
                  <a16:creationId xmlns:a16="http://schemas.microsoft.com/office/drawing/2014/main" id="{8E31AEA5-9577-4DBC-95FA-DBD0B2AE9B4C}"/>
                </a:ext>
              </a:extLst>
            </p:cNvPr>
            <p:cNvSpPr/>
            <p:nvPr/>
          </p:nvSpPr>
          <p:spPr bwMode="auto">
            <a:xfrm>
              <a:off x="1485900" y="8215313"/>
              <a:ext cx="44450" cy="44450"/>
            </a:xfrm>
            <a:custGeom>
              <a:avLst/>
              <a:gdLst>
                <a:gd name="T0" fmla="*/ 7 w 44"/>
                <a:gd name="T1" fmla="*/ 37 h 44"/>
                <a:gd name="T2" fmla="*/ 7 w 44"/>
                <a:gd name="T3" fmla="*/ 8 h 44"/>
                <a:gd name="T4" fmla="*/ 36 w 44"/>
                <a:gd name="T5" fmla="*/ 8 h 44"/>
                <a:gd name="T6" fmla="*/ 36 w 44"/>
                <a:gd name="T7" fmla="*/ 37 h 44"/>
                <a:gd name="T8" fmla="*/ 7 w 44"/>
                <a:gd name="T9" fmla="*/ 37 h 44"/>
              </a:gdLst>
              <a:ahLst/>
              <a:cxnLst>
                <a:cxn ang="0">
                  <a:pos x="T0" y="T1"/>
                </a:cxn>
                <a:cxn ang="0">
                  <a:pos x="T2" y="T3"/>
                </a:cxn>
                <a:cxn ang="0">
                  <a:pos x="T4" y="T5"/>
                </a:cxn>
                <a:cxn ang="0">
                  <a:pos x="T6" y="T7"/>
                </a:cxn>
                <a:cxn ang="0">
                  <a:pos x="T8" y="T9"/>
                </a:cxn>
              </a:cxnLst>
              <a:rect l="0" t="0" r="r" b="b"/>
              <a:pathLst>
                <a:path w="44" h="44">
                  <a:moveTo>
                    <a:pt x="7" y="37"/>
                  </a:moveTo>
                  <a:cubicBezTo>
                    <a:pt x="0" y="29"/>
                    <a:pt x="0" y="16"/>
                    <a:pt x="7" y="8"/>
                  </a:cubicBezTo>
                  <a:cubicBezTo>
                    <a:pt x="15" y="0"/>
                    <a:pt x="28" y="0"/>
                    <a:pt x="36" y="8"/>
                  </a:cubicBezTo>
                  <a:cubicBezTo>
                    <a:pt x="44" y="16"/>
                    <a:pt x="44" y="29"/>
                    <a:pt x="36" y="37"/>
                  </a:cubicBezTo>
                  <a:cubicBezTo>
                    <a:pt x="28" y="44"/>
                    <a:pt x="15" y="44"/>
                    <a:pt x="7" y="37"/>
                  </a:cubicBezTo>
                  <a:close/>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6" name="Line 190">
              <a:extLst>
                <a:ext uri="{FF2B5EF4-FFF2-40B4-BE49-F238E27FC236}">
                  <a16:creationId xmlns:a16="http://schemas.microsoft.com/office/drawing/2014/main" id="{FE090C17-4496-4A72-9B68-6A2247FA6109}"/>
                </a:ext>
              </a:extLst>
            </p:cNvPr>
            <p:cNvSpPr>
              <a:spLocks noChangeShapeType="1"/>
            </p:cNvSpPr>
            <p:nvPr/>
          </p:nvSpPr>
          <p:spPr bwMode="auto">
            <a:xfrm flipH="1" flipV="1">
              <a:off x="1522413" y="8253413"/>
              <a:ext cx="30163" cy="28575"/>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7" name="Oval 191">
              <a:extLst>
                <a:ext uri="{FF2B5EF4-FFF2-40B4-BE49-F238E27FC236}">
                  <a16:creationId xmlns:a16="http://schemas.microsoft.com/office/drawing/2014/main" id="{4A88648D-2613-4608-85BD-EE66EEFD4F94}"/>
                </a:ext>
              </a:extLst>
            </p:cNvPr>
            <p:cNvSpPr>
              <a:spLocks noChangeArrowheads="1"/>
            </p:cNvSpPr>
            <p:nvPr/>
          </p:nvSpPr>
          <p:spPr bwMode="auto">
            <a:xfrm>
              <a:off x="1589088" y="8177213"/>
              <a:ext cx="39688" cy="39688"/>
            </a:xfrm>
            <a:prstGeom prst="ellipse">
              <a:avLst/>
            </a:pr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8" name="Freeform 192">
              <a:extLst>
                <a:ext uri="{FF2B5EF4-FFF2-40B4-BE49-F238E27FC236}">
                  <a16:creationId xmlns:a16="http://schemas.microsoft.com/office/drawing/2014/main" id="{C54C64D6-AEB7-4C46-B972-1C18475DDA92}"/>
                </a:ext>
              </a:extLst>
            </p:cNvPr>
            <p:cNvSpPr/>
            <p:nvPr/>
          </p:nvSpPr>
          <p:spPr bwMode="auto">
            <a:xfrm>
              <a:off x="1527175" y="8218488"/>
              <a:ext cx="166688" cy="201613"/>
            </a:xfrm>
            <a:custGeom>
              <a:avLst/>
              <a:gdLst>
                <a:gd name="T0" fmla="*/ 164 w 164"/>
                <a:gd name="T1" fmla="*/ 35 h 199"/>
                <a:gd name="T2" fmla="*/ 137 w 164"/>
                <a:gd name="T3" fmla="*/ 63 h 199"/>
                <a:gd name="T4" fmla="*/ 160 w 164"/>
                <a:gd name="T5" fmla="*/ 119 h 199"/>
                <a:gd name="T6" fmla="*/ 80 w 164"/>
                <a:gd name="T7" fmla="*/ 199 h 199"/>
                <a:gd name="T8" fmla="*/ 0 w 164"/>
                <a:gd name="T9" fmla="*/ 119 h 199"/>
                <a:gd name="T10" fmla="*/ 80 w 164"/>
                <a:gd name="T11" fmla="*/ 39 h 199"/>
                <a:gd name="T12" fmla="*/ 80 w 164"/>
                <a:gd name="T13" fmla="*/ 0 h 199"/>
              </a:gdLst>
              <a:ahLst/>
              <a:cxnLst>
                <a:cxn ang="0">
                  <a:pos x="T0" y="T1"/>
                </a:cxn>
                <a:cxn ang="0">
                  <a:pos x="T2" y="T3"/>
                </a:cxn>
                <a:cxn ang="0">
                  <a:pos x="T4" y="T5"/>
                </a:cxn>
                <a:cxn ang="0">
                  <a:pos x="T6" y="T7"/>
                </a:cxn>
                <a:cxn ang="0">
                  <a:pos x="T8" y="T9"/>
                </a:cxn>
                <a:cxn ang="0">
                  <a:pos x="T10" y="T11"/>
                </a:cxn>
                <a:cxn ang="0">
                  <a:pos x="T12" y="T13"/>
                </a:cxn>
              </a:cxnLst>
              <a:rect l="0" t="0" r="r" b="b"/>
              <a:pathLst>
                <a:path w="164" h="199">
                  <a:moveTo>
                    <a:pt x="164" y="35"/>
                  </a:moveTo>
                  <a:cubicBezTo>
                    <a:pt x="137" y="63"/>
                    <a:pt x="137" y="63"/>
                    <a:pt x="137" y="63"/>
                  </a:cubicBezTo>
                  <a:cubicBezTo>
                    <a:pt x="151" y="78"/>
                    <a:pt x="160" y="98"/>
                    <a:pt x="160" y="119"/>
                  </a:cubicBezTo>
                  <a:cubicBezTo>
                    <a:pt x="160" y="164"/>
                    <a:pt x="124" y="199"/>
                    <a:pt x="80" y="199"/>
                  </a:cubicBezTo>
                  <a:cubicBezTo>
                    <a:pt x="35" y="199"/>
                    <a:pt x="0" y="164"/>
                    <a:pt x="0" y="119"/>
                  </a:cubicBezTo>
                  <a:cubicBezTo>
                    <a:pt x="0" y="75"/>
                    <a:pt x="35" y="39"/>
                    <a:pt x="80" y="39"/>
                  </a:cubicBezTo>
                  <a:cubicBezTo>
                    <a:pt x="80" y="0"/>
                    <a:pt x="80" y="0"/>
                    <a:pt x="80" y="0"/>
                  </a:cubicBezTo>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589" name="Oval 193">
              <a:extLst>
                <a:ext uri="{FF2B5EF4-FFF2-40B4-BE49-F238E27FC236}">
                  <a16:creationId xmlns:a16="http://schemas.microsoft.com/office/drawing/2014/main" id="{7F6BBABC-C5D8-490E-B35F-696AC9060488}"/>
                </a:ext>
              </a:extLst>
            </p:cNvPr>
            <p:cNvSpPr>
              <a:spLocks noChangeArrowheads="1"/>
            </p:cNvSpPr>
            <p:nvPr/>
          </p:nvSpPr>
          <p:spPr bwMode="auto">
            <a:xfrm>
              <a:off x="1628775" y="8253413"/>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90" name="TextBox 589">
            <a:extLst>
              <a:ext uri="{FF2B5EF4-FFF2-40B4-BE49-F238E27FC236}">
                <a16:creationId xmlns:a16="http://schemas.microsoft.com/office/drawing/2014/main" id="{D3472868-BA98-467A-9E8A-7FB39EDF1A61}"/>
              </a:ext>
            </a:extLst>
          </p:cNvPr>
          <p:cNvSpPr txBox="1"/>
          <p:nvPr userDrawn="1"/>
        </p:nvSpPr>
        <p:spPr>
          <a:xfrm>
            <a:off x="3660134" y="3862088"/>
            <a:ext cx="1300863"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Thematic Report</a:t>
            </a:r>
          </a:p>
        </p:txBody>
      </p:sp>
      <p:sp>
        <p:nvSpPr>
          <p:cNvPr id="591" name="TextBox 590">
            <a:extLst>
              <a:ext uri="{FF2B5EF4-FFF2-40B4-BE49-F238E27FC236}">
                <a16:creationId xmlns:a16="http://schemas.microsoft.com/office/drawing/2014/main" id="{526D32F8-195F-4FB6-AAFC-2E7328593457}"/>
              </a:ext>
            </a:extLst>
          </p:cNvPr>
          <p:cNvSpPr txBox="1"/>
          <p:nvPr userDrawn="1"/>
        </p:nvSpPr>
        <p:spPr>
          <a:xfrm>
            <a:off x="7185325" y="3862088"/>
            <a:ext cx="1341625"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Direct Data Service</a:t>
            </a:r>
          </a:p>
        </p:txBody>
      </p:sp>
      <p:sp>
        <p:nvSpPr>
          <p:cNvPr id="592" name="TextBox 591">
            <a:extLst>
              <a:ext uri="{FF2B5EF4-FFF2-40B4-BE49-F238E27FC236}">
                <a16:creationId xmlns:a16="http://schemas.microsoft.com/office/drawing/2014/main" id="{25199384-1C22-4BC3-924F-08596266A87E}"/>
              </a:ext>
            </a:extLst>
          </p:cNvPr>
          <p:cNvSpPr txBox="1"/>
          <p:nvPr userDrawn="1"/>
        </p:nvSpPr>
        <p:spPr>
          <a:xfrm>
            <a:off x="8890224" y="3862088"/>
            <a:ext cx="1623324"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Custom Solutions</a:t>
            </a:r>
          </a:p>
        </p:txBody>
      </p:sp>
      <p:sp>
        <p:nvSpPr>
          <p:cNvPr id="593" name="TextBox 592">
            <a:extLst>
              <a:ext uri="{FF2B5EF4-FFF2-40B4-BE49-F238E27FC236}">
                <a16:creationId xmlns:a16="http://schemas.microsoft.com/office/drawing/2014/main" id="{39B64CFF-BE77-4386-8EDF-6581B5D65865}"/>
              </a:ext>
            </a:extLst>
          </p:cNvPr>
          <p:cNvSpPr txBox="1"/>
          <p:nvPr userDrawn="1"/>
        </p:nvSpPr>
        <p:spPr>
          <a:xfrm>
            <a:off x="5347243" y="3862088"/>
            <a:ext cx="1538296"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Intelligence Center</a:t>
            </a:r>
          </a:p>
        </p:txBody>
      </p:sp>
      <p:sp>
        <p:nvSpPr>
          <p:cNvPr id="594" name="TextBox 593">
            <a:extLst>
              <a:ext uri="{FF2B5EF4-FFF2-40B4-BE49-F238E27FC236}">
                <a16:creationId xmlns:a16="http://schemas.microsoft.com/office/drawing/2014/main" id="{4EAB57CA-6E19-4A5E-B188-6AB5F9D3426F}"/>
              </a:ext>
            </a:extLst>
          </p:cNvPr>
          <p:cNvSpPr txBox="1"/>
          <p:nvPr userDrawn="1"/>
        </p:nvSpPr>
        <p:spPr>
          <a:xfrm>
            <a:off x="3542108" y="4793605"/>
            <a:ext cx="155510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Marketing Solutions</a:t>
            </a:r>
          </a:p>
        </p:txBody>
      </p:sp>
      <p:sp>
        <p:nvSpPr>
          <p:cNvPr id="595" name="TextBox 594">
            <a:extLst>
              <a:ext uri="{FF2B5EF4-FFF2-40B4-BE49-F238E27FC236}">
                <a16:creationId xmlns:a16="http://schemas.microsoft.com/office/drawing/2014/main" id="{CB298682-B351-4507-A591-8700C1A58969}"/>
              </a:ext>
            </a:extLst>
          </p:cNvPr>
          <p:cNvSpPr txBox="1"/>
          <p:nvPr userDrawn="1"/>
        </p:nvSpPr>
        <p:spPr>
          <a:xfrm>
            <a:off x="5445293" y="4793605"/>
            <a:ext cx="1300863"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Consulting</a:t>
            </a:r>
          </a:p>
        </p:txBody>
      </p:sp>
      <p:sp>
        <p:nvSpPr>
          <p:cNvPr id="596" name="TextBox 595">
            <a:extLst>
              <a:ext uri="{FF2B5EF4-FFF2-40B4-BE49-F238E27FC236}">
                <a16:creationId xmlns:a16="http://schemas.microsoft.com/office/drawing/2014/main" id="{D567A0CE-152A-47E0-AF23-B4C1C6130C91}"/>
              </a:ext>
            </a:extLst>
          </p:cNvPr>
          <p:cNvSpPr txBox="1"/>
          <p:nvPr userDrawn="1"/>
        </p:nvSpPr>
        <p:spPr>
          <a:xfrm>
            <a:off x="7428385" y="4793605"/>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Marketplace</a:t>
            </a:r>
          </a:p>
        </p:txBody>
      </p:sp>
    </p:spTree>
    <p:extLst>
      <p:ext uri="{BB962C8B-B14F-4D97-AF65-F5344CB8AC3E}">
        <p14:creationId xmlns:p14="http://schemas.microsoft.com/office/powerpoint/2010/main" val="2155306121"/>
      </p:ext>
    </p:extLst>
  </p:cSld>
  <p:clrMapOvr>
    <a:masterClrMapping/>
  </p:clrMapOvr>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Sectors we cover 2">
    <p:spTree>
      <p:nvGrpSpPr>
        <p:cNvPr id="1" name=""/>
        <p:cNvGrpSpPr/>
        <p:nvPr/>
      </p:nvGrpSpPr>
      <p:grpSpPr>
        <a:xfrm>
          <a:off x="0" y="0"/>
          <a:ext cx="0" cy="0"/>
          <a:chOff x="0" y="0"/>
          <a:chExt cx="0" cy="0"/>
        </a:xfrm>
      </p:grpSpPr>
      <p:sp>
        <p:nvSpPr>
          <p:cNvPr id="89" name="Rectangle 18">
            <a:extLst>
              <a:ext uri="{FF2B5EF4-FFF2-40B4-BE49-F238E27FC236}">
                <a16:creationId xmlns:a16="http://schemas.microsoft.com/office/drawing/2014/main" id="{5ACB451B-FFC2-47EF-BAAE-6C8ACC742621}"/>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90" name="Text Placeholder 4">
            <a:extLst>
              <a:ext uri="{FF2B5EF4-FFF2-40B4-BE49-F238E27FC236}">
                <a16:creationId xmlns:a16="http://schemas.microsoft.com/office/drawing/2014/main" id="{CD2A372F-A824-4122-B876-45EAE11B58D7}"/>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93" name="Text Placeholder 4">
            <a:extLst>
              <a:ext uri="{FF2B5EF4-FFF2-40B4-BE49-F238E27FC236}">
                <a16:creationId xmlns:a16="http://schemas.microsoft.com/office/drawing/2014/main" id="{BCF83323-8189-403C-A250-18254295FE49}"/>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04" name="TextBox 203">
            <a:extLst>
              <a:ext uri="{FF2B5EF4-FFF2-40B4-BE49-F238E27FC236}">
                <a16:creationId xmlns:a16="http://schemas.microsoft.com/office/drawing/2014/main" id="{2D285E7E-BAEB-4C50-AF4C-C86A324CCF49}"/>
              </a:ext>
            </a:extLst>
          </p:cNvPr>
          <p:cNvSpPr txBox="1"/>
          <p:nvPr userDrawn="1"/>
        </p:nvSpPr>
        <p:spPr>
          <a:xfrm>
            <a:off x="3439528" y="11560016"/>
            <a:ext cx="1300863"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Company Analytics</a:t>
            </a:r>
          </a:p>
        </p:txBody>
      </p:sp>
      <p:sp>
        <p:nvSpPr>
          <p:cNvPr id="205" name="TextBox 204">
            <a:extLst>
              <a:ext uri="{FF2B5EF4-FFF2-40B4-BE49-F238E27FC236}">
                <a16:creationId xmlns:a16="http://schemas.microsoft.com/office/drawing/2014/main" id="{B90A0786-F4E1-401A-922E-E1373BE0C890}"/>
              </a:ext>
            </a:extLst>
          </p:cNvPr>
          <p:cNvSpPr txBox="1"/>
          <p:nvPr userDrawn="1"/>
        </p:nvSpPr>
        <p:spPr>
          <a:xfrm>
            <a:off x="7192137" y="11560016"/>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COVID-19</a:t>
            </a:r>
          </a:p>
        </p:txBody>
      </p:sp>
      <p:sp>
        <p:nvSpPr>
          <p:cNvPr id="206" name="TextBox 205">
            <a:extLst>
              <a:ext uri="{FF2B5EF4-FFF2-40B4-BE49-F238E27FC236}">
                <a16:creationId xmlns:a16="http://schemas.microsoft.com/office/drawing/2014/main" id="{5B84FEA7-5BA5-4BD6-828D-FF9B8C05F23B}"/>
              </a:ext>
            </a:extLst>
          </p:cNvPr>
          <p:cNvSpPr txBox="1"/>
          <p:nvPr userDrawn="1"/>
        </p:nvSpPr>
        <p:spPr>
          <a:xfrm>
            <a:off x="8669618" y="11560016"/>
            <a:ext cx="1623324"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Themes</a:t>
            </a:r>
          </a:p>
        </p:txBody>
      </p:sp>
      <p:sp>
        <p:nvSpPr>
          <p:cNvPr id="207" name="TextBox 206">
            <a:extLst>
              <a:ext uri="{FF2B5EF4-FFF2-40B4-BE49-F238E27FC236}">
                <a16:creationId xmlns:a16="http://schemas.microsoft.com/office/drawing/2014/main" id="{C7ED4218-4395-4DAD-B1D8-E2BF1B59F69C}"/>
              </a:ext>
            </a:extLst>
          </p:cNvPr>
          <p:cNvSpPr txBox="1"/>
          <p:nvPr userDrawn="1"/>
        </p:nvSpPr>
        <p:spPr>
          <a:xfrm>
            <a:off x="5404586" y="11560016"/>
            <a:ext cx="946331"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Explorer</a:t>
            </a:r>
          </a:p>
        </p:txBody>
      </p:sp>
      <p:sp>
        <p:nvSpPr>
          <p:cNvPr id="208" name="TextBox 207">
            <a:extLst>
              <a:ext uri="{FF2B5EF4-FFF2-40B4-BE49-F238E27FC236}">
                <a16:creationId xmlns:a16="http://schemas.microsoft.com/office/drawing/2014/main" id="{472B6B8B-81B7-4565-8FA8-CB8A59F3EAB0}"/>
              </a:ext>
            </a:extLst>
          </p:cNvPr>
          <p:cNvSpPr txBox="1"/>
          <p:nvPr userDrawn="1"/>
        </p:nvSpPr>
        <p:spPr>
          <a:xfrm>
            <a:off x="1766080" y="11560016"/>
            <a:ext cx="1076907" cy="261610"/>
          </a:xfrm>
          <a:prstGeom prst="rect">
            <a:avLst/>
          </a:prstGeom>
          <a:noFill/>
        </p:spPr>
        <p:txBody>
          <a:bodyPr wrap="square" rtlCol="0">
            <a:spAutoFit/>
          </a:bodyPr>
          <a:lstStyle/>
          <a:p>
            <a:pPr algn="ctr"/>
            <a:r>
              <a:rPr lang="en-GB" sz="1100" b="0">
                <a:solidFill>
                  <a:schemeClr val="tx2"/>
                </a:solidFill>
                <a:cs typeface="Rubik" panose="00000500000000000000" pitchFamily="2" charset="-79"/>
              </a:rPr>
              <a:t>Disruptor</a:t>
            </a:r>
          </a:p>
        </p:txBody>
      </p:sp>
      <p:sp>
        <p:nvSpPr>
          <p:cNvPr id="451" name="Rounded Rectangle 22">
            <a:extLst>
              <a:ext uri="{FF2B5EF4-FFF2-40B4-BE49-F238E27FC236}">
                <a16:creationId xmlns:a16="http://schemas.microsoft.com/office/drawing/2014/main" id="{069FF09E-484A-44FC-9357-502D266D166E}"/>
              </a:ext>
            </a:extLst>
          </p:cNvPr>
          <p:cNvSpPr/>
          <p:nvPr userDrawn="1"/>
        </p:nvSpPr>
        <p:spPr>
          <a:xfrm>
            <a:off x="1392969" y="3976702"/>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442" name="Rounded Rectangle 22">
            <a:extLst>
              <a:ext uri="{FF2B5EF4-FFF2-40B4-BE49-F238E27FC236}">
                <a16:creationId xmlns:a16="http://schemas.microsoft.com/office/drawing/2014/main" id="{583C3CCA-3173-472A-B4B0-BEC276AEC58C}"/>
              </a:ext>
            </a:extLst>
          </p:cNvPr>
          <p:cNvSpPr/>
          <p:nvPr userDrawn="1"/>
        </p:nvSpPr>
        <p:spPr>
          <a:xfrm>
            <a:off x="1392969" y="1396368"/>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160" name="TextBox 159">
            <a:extLst>
              <a:ext uri="{FF2B5EF4-FFF2-40B4-BE49-F238E27FC236}">
                <a16:creationId xmlns:a16="http://schemas.microsoft.com/office/drawing/2014/main" id="{6152B778-D962-4BCA-8B75-D8EE9DAE89EA}"/>
              </a:ext>
            </a:extLst>
          </p:cNvPr>
          <p:cNvSpPr txBox="1"/>
          <p:nvPr userDrawn="1"/>
        </p:nvSpPr>
        <p:spPr>
          <a:xfrm>
            <a:off x="1387519" y="4624677"/>
            <a:ext cx="1049201"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Oil &amp; Gas</a:t>
            </a:r>
          </a:p>
        </p:txBody>
      </p:sp>
      <p:sp>
        <p:nvSpPr>
          <p:cNvPr id="166" name="TextBox 165">
            <a:extLst>
              <a:ext uri="{FF2B5EF4-FFF2-40B4-BE49-F238E27FC236}">
                <a16:creationId xmlns:a16="http://schemas.microsoft.com/office/drawing/2014/main" id="{EB52E016-4359-4018-BA1F-ABA394F571B6}"/>
              </a:ext>
            </a:extLst>
          </p:cNvPr>
          <p:cNvSpPr txBox="1"/>
          <p:nvPr userDrawn="1"/>
        </p:nvSpPr>
        <p:spPr>
          <a:xfrm>
            <a:off x="1392969" y="2075479"/>
            <a:ext cx="1038300"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Apparel</a:t>
            </a:r>
          </a:p>
        </p:txBody>
      </p:sp>
      <p:sp>
        <p:nvSpPr>
          <p:cNvPr id="175" name="Vertical Text Placeholder 2">
            <a:extLst>
              <a:ext uri="{FF2B5EF4-FFF2-40B4-BE49-F238E27FC236}">
                <a16:creationId xmlns:a16="http://schemas.microsoft.com/office/drawing/2014/main" id="{85FCEFD4-A276-4C36-8DB9-17C15BCB5C2C}"/>
              </a:ext>
            </a:extLst>
          </p:cNvPr>
          <p:cNvSpPr txBox="1"/>
          <p:nvPr userDrawn="1"/>
        </p:nvSpPr>
        <p:spPr>
          <a:xfrm>
            <a:off x="1398956" y="2603064"/>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sp>
        <p:nvSpPr>
          <p:cNvPr id="184" name="Vertical Text Placeholder 2">
            <a:extLst>
              <a:ext uri="{FF2B5EF4-FFF2-40B4-BE49-F238E27FC236}">
                <a16:creationId xmlns:a16="http://schemas.microsoft.com/office/drawing/2014/main" id="{AE4E4193-C2E7-49C2-B6C9-30CE1D0AEBB7}"/>
              </a:ext>
            </a:extLst>
          </p:cNvPr>
          <p:cNvSpPr txBox="1"/>
          <p:nvPr userDrawn="1"/>
        </p:nvSpPr>
        <p:spPr>
          <a:xfrm>
            <a:off x="1398956" y="5303425"/>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grpSp>
        <p:nvGrpSpPr>
          <p:cNvPr id="217" name="Group 216">
            <a:extLst>
              <a:ext uri="{FF2B5EF4-FFF2-40B4-BE49-F238E27FC236}">
                <a16:creationId xmlns:a16="http://schemas.microsoft.com/office/drawing/2014/main" id="{57821C7A-71CE-4CAE-946D-30053C1EE227}"/>
              </a:ext>
            </a:extLst>
          </p:cNvPr>
          <p:cNvGrpSpPr/>
          <p:nvPr userDrawn="1"/>
        </p:nvGrpSpPr>
        <p:grpSpPr>
          <a:xfrm>
            <a:off x="1719238" y="1684874"/>
            <a:ext cx="385763" cy="249238"/>
            <a:chOff x="1419225" y="6210300"/>
            <a:chExt cx="385763" cy="249238"/>
          </a:xfrm>
        </p:grpSpPr>
        <p:sp>
          <p:nvSpPr>
            <p:cNvPr id="218" name="Freeform 12">
              <a:extLst>
                <a:ext uri="{FF2B5EF4-FFF2-40B4-BE49-F238E27FC236}">
                  <a16:creationId xmlns:a16="http://schemas.microsoft.com/office/drawing/2014/main" id="{F147696B-C399-4772-9D06-4CF58563955A}"/>
                </a:ext>
              </a:extLst>
            </p:cNvPr>
            <p:cNvSpPr/>
            <p:nvPr/>
          </p:nvSpPr>
          <p:spPr bwMode="auto">
            <a:xfrm>
              <a:off x="1419225" y="6302375"/>
              <a:ext cx="385763" cy="146050"/>
            </a:xfrm>
            <a:custGeom>
              <a:avLst/>
              <a:gdLst>
                <a:gd name="T0" fmla="*/ 232 w 381"/>
                <a:gd name="T1" fmla="*/ 144 h 144"/>
                <a:gd name="T2" fmla="*/ 22 w 381"/>
                <a:gd name="T3" fmla="*/ 144 h 144"/>
                <a:gd name="T4" fmla="*/ 14 w 381"/>
                <a:gd name="T5" fmla="*/ 114 h 144"/>
                <a:gd name="T6" fmla="*/ 190 w 381"/>
                <a:gd name="T7" fmla="*/ 0 h 144"/>
                <a:gd name="T8" fmla="*/ 368 w 381"/>
                <a:gd name="T9" fmla="*/ 114 h 144"/>
                <a:gd name="T10" fmla="*/ 359 w 381"/>
                <a:gd name="T11" fmla="*/ 144 h 144"/>
                <a:gd name="T12" fmla="*/ 296 w 381"/>
                <a:gd name="T13" fmla="*/ 144 h 144"/>
              </a:gdLst>
              <a:ahLst/>
              <a:cxnLst>
                <a:cxn ang="0">
                  <a:pos x="T0" y="T1"/>
                </a:cxn>
                <a:cxn ang="0">
                  <a:pos x="T2" y="T3"/>
                </a:cxn>
                <a:cxn ang="0">
                  <a:pos x="T4" y="T5"/>
                </a:cxn>
                <a:cxn ang="0">
                  <a:pos x="T6" y="T7"/>
                </a:cxn>
                <a:cxn ang="0">
                  <a:pos x="T8" y="T9"/>
                </a:cxn>
                <a:cxn ang="0">
                  <a:pos x="T10" y="T11"/>
                </a:cxn>
                <a:cxn ang="0">
                  <a:pos x="T12" y="T13"/>
                </a:cxn>
              </a:cxnLst>
              <a:rect l="0" t="0" r="r" b="b"/>
              <a:pathLst>
                <a:path w="381" h="144">
                  <a:moveTo>
                    <a:pt x="232" y="144"/>
                  </a:moveTo>
                  <a:cubicBezTo>
                    <a:pt x="22" y="144"/>
                    <a:pt x="22" y="144"/>
                    <a:pt x="22" y="144"/>
                  </a:cubicBezTo>
                  <a:cubicBezTo>
                    <a:pt x="6" y="144"/>
                    <a:pt x="0" y="123"/>
                    <a:pt x="14" y="114"/>
                  </a:cubicBezTo>
                  <a:cubicBezTo>
                    <a:pt x="190" y="0"/>
                    <a:pt x="190" y="0"/>
                    <a:pt x="190" y="0"/>
                  </a:cubicBezTo>
                  <a:cubicBezTo>
                    <a:pt x="368" y="114"/>
                    <a:pt x="368" y="114"/>
                    <a:pt x="368" y="114"/>
                  </a:cubicBezTo>
                  <a:cubicBezTo>
                    <a:pt x="381" y="123"/>
                    <a:pt x="375" y="144"/>
                    <a:pt x="359" y="144"/>
                  </a:cubicBezTo>
                  <a:cubicBezTo>
                    <a:pt x="296" y="144"/>
                    <a:pt x="296" y="144"/>
                    <a:pt x="296" y="144"/>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19" name="Freeform 13">
              <a:extLst>
                <a:ext uri="{FF2B5EF4-FFF2-40B4-BE49-F238E27FC236}">
                  <a16:creationId xmlns:a16="http://schemas.microsoft.com/office/drawing/2014/main" id="{1B362FDE-0CBE-4844-A52A-BB6DD2CC5441}"/>
                </a:ext>
              </a:extLst>
            </p:cNvPr>
            <p:cNvSpPr/>
            <p:nvPr/>
          </p:nvSpPr>
          <p:spPr bwMode="auto">
            <a:xfrm>
              <a:off x="1577975" y="6210300"/>
              <a:ext cx="68263" cy="92075"/>
            </a:xfrm>
            <a:custGeom>
              <a:avLst/>
              <a:gdLst>
                <a:gd name="T0" fmla="*/ 0 w 67"/>
                <a:gd name="T1" fmla="*/ 34 h 90"/>
                <a:gd name="T2" fmla="*/ 33 w 67"/>
                <a:gd name="T3" fmla="*/ 0 h 90"/>
                <a:gd name="T4" fmla="*/ 67 w 67"/>
                <a:gd name="T5" fmla="*/ 34 h 90"/>
                <a:gd name="T6" fmla="*/ 33 w 67"/>
                <a:gd name="T7" fmla="*/ 67 h 90"/>
                <a:gd name="T8" fmla="*/ 33 w 67"/>
                <a:gd name="T9" fmla="*/ 90 h 90"/>
              </a:gdLst>
              <a:ahLst/>
              <a:cxnLst>
                <a:cxn ang="0">
                  <a:pos x="T0" y="T1"/>
                </a:cxn>
                <a:cxn ang="0">
                  <a:pos x="T2" y="T3"/>
                </a:cxn>
                <a:cxn ang="0">
                  <a:pos x="T4" y="T5"/>
                </a:cxn>
                <a:cxn ang="0">
                  <a:pos x="T6" y="T7"/>
                </a:cxn>
                <a:cxn ang="0">
                  <a:pos x="T8" y="T9"/>
                </a:cxn>
              </a:cxnLst>
              <a:rect l="0" t="0" r="r" b="b"/>
              <a:pathLst>
                <a:path w="67" h="90">
                  <a:moveTo>
                    <a:pt x="0" y="34"/>
                  </a:moveTo>
                  <a:cubicBezTo>
                    <a:pt x="0" y="15"/>
                    <a:pt x="15" y="0"/>
                    <a:pt x="33" y="0"/>
                  </a:cubicBezTo>
                  <a:cubicBezTo>
                    <a:pt x="52" y="0"/>
                    <a:pt x="67" y="15"/>
                    <a:pt x="67" y="34"/>
                  </a:cubicBezTo>
                  <a:cubicBezTo>
                    <a:pt x="67" y="52"/>
                    <a:pt x="52" y="67"/>
                    <a:pt x="33" y="67"/>
                  </a:cubicBezTo>
                  <a:cubicBezTo>
                    <a:pt x="33" y="90"/>
                    <a:pt x="33" y="90"/>
                    <a:pt x="33" y="9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0" name="Oval 14">
              <a:extLst>
                <a:ext uri="{FF2B5EF4-FFF2-40B4-BE49-F238E27FC236}">
                  <a16:creationId xmlns:a16="http://schemas.microsoft.com/office/drawing/2014/main" id="{411E27CB-306A-4BFE-9E7D-967774D376BF}"/>
                </a:ext>
              </a:extLst>
            </p:cNvPr>
            <p:cNvSpPr>
              <a:spLocks noChangeArrowheads="1"/>
            </p:cNvSpPr>
            <p:nvPr/>
          </p:nvSpPr>
          <p:spPr bwMode="auto">
            <a:xfrm>
              <a:off x="1674813" y="643572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75" name="Group 274">
            <a:extLst>
              <a:ext uri="{FF2B5EF4-FFF2-40B4-BE49-F238E27FC236}">
                <a16:creationId xmlns:a16="http://schemas.microsoft.com/office/drawing/2014/main" id="{B45CA36A-F9B6-4199-B1D5-7398286C825F}"/>
              </a:ext>
            </a:extLst>
          </p:cNvPr>
          <p:cNvGrpSpPr/>
          <p:nvPr userDrawn="1"/>
        </p:nvGrpSpPr>
        <p:grpSpPr>
          <a:xfrm>
            <a:off x="1744638" y="4221365"/>
            <a:ext cx="334963" cy="280988"/>
            <a:chOff x="1441450" y="6891338"/>
            <a:chExt cx="334963" cy="280988"/>
          </a:xfrm>
        </p:grpSpPr>
        <p:sp>
          <p:nvSpPr>
            <p:cNvPr id="276" name="Oval 62">
              <a:extLst>
                <a:ext uri="{FF2B5EF4-FFF2-40B4-BE49-F238E27FC236}">
                  <a16:creationId xmlns:a16="http://schemas.microsoft.com/office/drawing/2014/main" id="{C0AEB81B-38DF-42F5-B790-0533D2DED1DD}"/>
                </a:ext>
              </a:extLst>
            </p:cNvPr>
            <p:cNvSpPr>
              <a:spLocks noChangeArrowheads="1"/>
            </p:cNvSpPr>
            <p:nvPr/>
          </p:nvSpPr>
          <p:spPr bwMode="auto">
            <a:xfrm>
              <a:off x="1752600" y="7048500"/>
              <a:ext cx="23813" cy="22225"/>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77" name="Oval 63">
              <a:extLst>
                <a:ext uri="{FF2B5EF4-FFF2-40B4-BE49-F238E27FC236}">
                  <a16:creationId xmlns:a16="http://schemas.microsoft.com/office/drawing/2014/main" id="{87D37A6D-4B08-4347-BC66-7E86E1D044FE}"/>
                </a:ext>
              </a:extLst>
            </p:cNvPr>
            <p:cNvSpPr>
              <a:spLocks noChangeArrowheads="1"/>
            </p:cNvSpPr>
            <p:nvPr/>
          </p:nvSpPr>
          <p:spPr bwMode="auto">
            <a:xfrm>
              <a:off x="1441450" y="7148513"/>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78" name="Freeform 64">
              <a:extLst>
                <a:ext uri="{FF2B5EF4-FFF2-40B4-BE49-F238E27FC236}">
                  <a16:creationId xmlns:a16="http://schemas.microsoft.com/office/drawing/2014/main" id="{00A45023-7693-4BBC-88CE-AFB3CAC00D3C}"/>
                </a:ext>
              </a:extLst>
            </p:cNvPr>
            <p:cNvSpPr/>
            <p:nvPr/>
          </p:nvSpPr>
          <p:spPr bwMode="auto">
            <a:xfrm>
              <a:off x="1517650" y="6981825"/>
              <a:ext cx="153988" cy="177800"/>
            </a:xfrm>
            <a:custGeom>
              <a:avLst/>
              <a:gdLst>
                <a:gd name="T0" fmla="*/ 0 w 97"/>
                <a:gd name="T1" fmla="*/ 112 h 112"/>
                <a:gd name="T2" fmla="*/ 24 w 97"/>
                <a:gd name="T3" fmla="*/ 56 h 112"/>
                <a:gd name="T4" fmla="*/ 48 w 97"/>
                <a:gd name="T5" fmla="*/ 0 h 112"/>
                <a:gd name="T6" fmla="*/ 73 w 97"/>
                <a:gd name="T7" fmla="*/ 56 h 112"/>
                <a:gd name="T8" fmla="*/ 97 w 97"/>
                <a:gd name="T9" fmla="*/ 112 h 112"/>
              </a:gdLst>
              <a:ahLst/>
              <a:cxnLst>
                <a:cxn ang="0">
                  <a:pos x="T0" y="T1"/>
                </a:cxn>
                <a:cxn ang="0">
                  <a:pos x="T2" y="T3"/>
                </a:cxn>
                <a:cxn ang="0">
                  <a:pos x="T4" y="T5"/>
                </a:cxn>
                <a:cxn ang="0">
                  <a:pos x="T6" y="T7"/>
                </a:cxn>
                <a:cxn ang="0">
                  <a:pos x="T8" y="T9"/>
                </a:cxn>
              </a:cxnLst>
              <a:rect l="0" t="0" r="r" b="b"/>
              <a:pathLst>
                <a:path w="97" h="112">
                  <a:moveTo>
                    <a:pt x="0" y="112"/>
                  </a:moveTo>
                  <a:lnTo>
                    <a:pt x="24" y="56"/>
                  </a:lnTo>
                  <a:lnTo>
                    <a:pt x="48" y="0"/>
                  </a:lnTo>
                  <a:lnTo>
                    <a:pt x="73" y="56"/>
                  </a:lnTo>
                  <a:lnTo>
                    <a:pt x="97" y="112"/>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79" name="Freeform 65">
              <a:extLst>
                <a:ext uri="{FF2B5EF4-FFF2-40B4-BE49-F238E27FC236}">
                  <a16:creationId xmlns:a16="http://schemas.microsoft.com/office/drawing/2014/main" id="{2D406EBF-F5E2-47DC-AB71-B1CC4F469DD0}"/>
                </a:ext>
              </a:extLst>
            </p:cNvPr>
            <p:cNvSpPr/>
            <p:nvPr/>
          </p:nvSpPr>
          <p:spPr bwMode="auto">
            <a:xfrm>
              <a:off x="1449388" y="6891338"/>
              <a:ext cx="61913" cy="82550"/>
            </a:xfrm>
            <a:custGeom>
              <a:avLst/>
              <a:gdLst>
                <a:gd name="T0" fmla="*/ 23 w 39"/>
                <a:gd name="T1" fmla="*/ 46 h 52"/>
                <a:gd name="T2" fmla="*/ 6 w 39"/>
                <a:gd name="T3" fmla="*/ 52 h 52"/>
                <a:gd name="T4" fmla="*/ 0 w 39"/>
                <a:gd name="T5" fmla="*/ 36 h 52"/>
                <a:gd name="T6" fmla="*/ 15 w 39"/>
                <a:gd name="T7" fmla="*/ 0 h 52"/>
                <a:gd name="T8" fmla="*/ 39 w 39"/>
                <a:gd name="T9" fmla="*/ 11 h 52"/>
                <a:gd name="T10" fmla="*/ 23 w 39"/>
                <a:gd name="T11" fmla="*/ 46 h 52"/>
              </a:gdLst>
              <a:ahLst/>
              <a:cxnLst>
                <a:cxn ang="0">
                  <a:pos x="T0" y="T1"/>
                </a:cxn>
                <a:cxn ang="0">
                  <a:pos x="T2" y="T3"/>
                </a:cxn>
                <a:cxn ang="0">
                  <a:pos x="T4" y="T5"/>
                </a:cxn>
                <a:cxn ang="0">
                  <a:pos x="T6" y="T7"/>
                </a:cxn>
                <a:cxn ang="0">
                  <a:pos x="T8" y="T9"/>
                </a:cxn>
                <a:cxn ang="0">
                  <a:pos x="T10" y="T11"/>
                </a:cxn>
              </a:cxnLst>
              <a:rect l="0" t="0" r="r" b="b"/>
              <a:pathLst>
                <a:path w="39" h="52">
                  <a:moveTo>
                    <a:pt x="23" y="46"/>
                  </a:moveTo>
                  <a:lnTo>
                    <a:pt x="6" y="52"/>
                  </a:lnTo>
                  <a:lnTo>
                    <a:pt x="0" y="36"/>
                  </a:lnTo>
                  <a:lnTo>
                    <a:pt x="15" y="0"/>
                  </a:lnTo>
                  <a:lnTo>
                    <a:pt x="39" y="11"/>
                  </a:lnTo>
                  <a:lnTo>
                    <a:pt x="23" y="46"/>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0" name="Line 66">
              <a:extLst>
                <a:ext uri="{FF2B5EF4-FFF2-40B4-BE49-F238E27FC236}">
                  <a16:creationId xmlns:a16="http://schemas.microsoft.com/office/drawing/2014/main" id="{A984A8C8-2285-4F0B-90E8-C3C22AA2DEEB}"/>
                </a:ext>
              </a:extLst>
            </p:cNvPr>
            <p:cNvSpPr>
              <a:spLocks noChangeShapeType="1"/>
            </p:cNvSpPr>
            <p:nvPr/>
          </p:nvSpPr>
          <p:spPr bwMode="auto">
            <a:xfrm>
              <a:off x="1497013" y="6938963"/>
              <a:ext cx="239713" cy="1079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1" name="Line 67">
              <a:extLst>
                <a:ext uri="{FF2B5EF4-FFF2-40B4-BE49-F238E27FC236}">
                  <a16:creationId xmlns:a16="http://schemas.microsoft.com/office/drawing/2014/main" id="{FAE055BC-FFE7-4EA1-94A1-501C74C6396F}"/>
                </a:ext>
              </a:extLst>
            </p:cNvPr>
            <p:cNvSpPr>
              <a:spLocks noChangeShapeType="1"/>
            </p:cNvSpPr>
            <p:nvPr/>
          </p:nvSpPr>
          <p:spPr bwMode="auto">
            <a:xfrm>
              <a:off x="1485900" y="7159625"/>
              <a:ext cx="25400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2" name="Line 68">
              <a:extLst>
                <a:ext uri="{FF2B5EF4-FFF2-40B4-BE49-F238E27FC236}">
                  <a16:creationId xmlns:a16="http://schemas.microsoft.com/office/drawing/2014/main" id="{F4909C9F-7233-4781-814F-7FADEFF6A984}"/>
                </a:ext>
              </a:extLst>
            </p:cNvPr>
            <p:cNvSpPr>
              <a:spLocks noChangeShapeType="1"/>
            </p:cNvSpPr>
            <p:nvPr/>
          </p:nvSpPr>
          <p:spPr bwMode="auto">
            <a:xfrm flipH="1">
              <a:off x="1452563" y="7010400"/>
              <a:ext cx="0" cy="11271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sp>
        <p:nvSpPr>
          <p:cNvPr id="453" name="Rounded Rectangle 22">
            <a:extLst>
              <a:ext uri="{FF2B5EF4-FFF2-40B4-BE49-F238E27FC236}">
                <a16:creationId xmlns:a16="http://schemas.microsoft.com/office/drawing/2014/main" id="{312BD61E-79F2-4FBA-848A-CDD62FD484A9}"/>
              </a:ext>
            </a:extLst>
          </p:cNvPr>
          <p:cNvSpPr/>
          <p:nvPr userDrawn="1"/>
        </p:nvSpPr>
        <p:spPr>
          <a:xfrm>
            <a:off x="2514431" y="3976702"/>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443" name="Rounded Rectangle 22">
            <a:extLst>
              <a:ext uri="{FF2B5EF4-FFF2-40B4-BE49-F238E27FC236}">
                <a16:creationId xmlns:a16="http://schemas.microsoft.com/office/drawing/2014/main" id="{078E2E2C-A8C8-43E4-83A0-5B670787293C}"/>
              </a:ext>
            </a:extLst>
          </p:cNvPr>
          <p:cNvSpPr/>
          <p:nvPr userDrawn="1"/>
        </p:nvSpPr>
        <p:spPr>
          <a:xfrm>
            <a:off x="2514431" y="1396368"/>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165" name="TextBox 164">
            <a:extLst>
              <a:ext uri="{FF2B5EF4-FFF2-40B4-BE49-F238E27FC236}">
                <a16:creationId xmlns:a16="http://schemas.microsoft.com/office/drawing/2014/main" id="{CA2D5E47-4C83-4701-988A-2C9CA50A8A6B}"/>
              </a:ext>
            </a:extLst>
          </p:cNvPr>
          <p:cNvSpPr txBox="1"/>
          <p:nvPr userDrawn="1"/>
        </p:nvSpPr>
        <p:spPr>
          <a:xfrm>
            <a:off x="2513994" y="4624677"/>
            <a:ext cx="1039175"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Packaging</a:t>
            </a:r>
          </a:p>
        </p:txBody>
      </p:sp>
      <p:sp>
        <p:nvSpPr>
          <p:cNvPr id="168" name="TextBox 167">
            <a:extLst>
              <a:ext uri="{FF2B5EF4-FFF2-40B4-BE49-F238E27FC236}">
                <a16:creationId xmlns:a16="http://schemas.microsoft.com/office/drawing/2014/main" id="{7DA3A689-C5F1-45E7-B9A6-AFED2E425C2D}"/>
              </a:ext>
            </a:extLst>
          </p:cNvPr>
          <p:cNvSpPr txBox="1"/>
          <p:nvPr userDrawn="1"/>
        </p:nvSpPr>
        <p:spPr>
          <a:xfrm>
            <a:off x="2514719" y="2075479"/>
            <a:ext cx="1037725" cy="261610"/>
          </a:xfrm>
          <a:prstGeom prst="rect">
            <a:avLst/>
          </a:prstGeom>
          <a:noFill/>
        </p:spPr>
        <p:txBody>
          <a:bodyPr wrap="square" rtlCol="0">
            <a:spAutoFit/>
          </a:bodyPr>
          <a:lstStyle/>
          <a:p>
            <a:pPr marL="0" marR="0" indent="0" algn="ctr" defTabSz="914400" rtl="0" eaLnBrk="1" fontAlgn="auto" latinLnBrk="0" hangingPunct="1">
              <a:lnSpc>
                <a:spcPct val="100000"/>
              </a:lnSpc>
              <a:spcBef>
                <a:spcPct val="0"/>
              </a:spcBef>
              <a:spcAft>
                <a:spcPct val="0"/>
              </a:spcAft>
              <a:buClrTx/>
              <a:buSzTx/>
              <a:buFontTx/>
              <a:buNone/>
              <a:defRPr/>
            </a:pPr>
            <a:r>
              <a:rPr lang="en-GB" sz="1050" b="0">
                <a:solidFill>
                  <a:schemeClr val="accent1"/>
                </a:solidFill>
                <a:cs typeface="Rubik" panose="00000500000000000000" pitchFamily="2" charset="-79"/>
              </a:rPr>
              <a:t>Automotive</a:t>
            </a:r>
          </a:p>
        </p:txBody>
      </p:sp>
      <p:sp>
        <p:nvSpPr>
          <p:cNvPr id="176" name="Vertical Text Placeholder 2">
            <a:extLst>
              <a:ext uri="{FF2B5EF4-FFF2-40B4-BE49-F238E27FC236}">
                <a16:creationId xmlns:a16="http://schemas.microsoft.com/office/drawing/2014/main" id="{420204CD-FA3A-4AA8-B035-243330D7E496}"/>
              </a:ext>
            </a:extLst>
          </p:cNvPr>
          <p:cNvSpPr txBox="1"/>
          <p:nvPr userDrawn="1"/>
        </p:nvSpPr>
        <p:spPr>
          <a:xfrm>
            <a:off x="2520418" y="2603064"/>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sp>
        <p:nvSpPr>
          <p:cNvPr id="185" name="Vertical Text Placeholder 2">
            <a:extLst>
              <a:ext uri="{FF2B5EF4-FFF2-40B4-BE49-F238E27FC236}">
                <a16:creationId xmlns:a16="http://schemas.microsoft.com/office/drawing/2014/main" id="{634037D0-E3D6-4527-97E0-690BF6FD2E88}"/>
              </a:ext>
            </a:extLst>
          </p:cNvPr>
          <p:cNvSpPr txBox="1"/>
          <p:nvPr userDrawn="1"/>
        </p:nvSpPr>
        <p:spPr>
          <a:xfrm>
            <a:off x="2520418" y="5303425"/>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grpSp>
        <p:nvGrpSpPr>
          <p:cNvPr id="232" name="Group 231">
            <a:extLst>
              <a:ext uri="{FF2B5EF4-FFF2-40B4-BE49-F238E27FC236}">
                <a16:creationId xmlns:a16="http://schemas.microsoft.com/office/drawing/2014/main" id="{446B3446-3D1A-4286-8CD8-D064EA441564}"/>
              </a:ext>
            </a:extLst>
          </p:cNvPr>
          <p:cNvGrpSpPr/>
          <p:nvPr userDrawn="1"/>
        </p:nvGrpSpPr>
        <p:grpSpPr>
          <a:xfrm>
            <a:off x="2849431" y="1718212"/>
            <a:ext cx="368300" cy="182563"/>
            <a:chOff x="2032000" y="6261100"/>
            <a:chExt cx="368300" cy="182563"/>
          </a:xfrm>
        </p:grpSpPr>
        <p:sp>
          <p:nvSpPr>
            <p:cNvPr id="233" name="Oval 24">
              <a:extLst>
                <a:ext uri="{FF2B5EF4-FFF2-40B4-BE49-F238E27FC236}">
                  <a16:creationId xmlns:a16="http://schemas.microsoft.com/office/drawing/2014/main" id="{8191C5D5-A5E4-4E70-B2C8-DC8998A920AC}"/>
                </a:ext>
              </a:extLst>
            </p:cNvPr>
            <p:cNvSpPr>
              <a:spLocks noChangeArrowheads="1"/>
            </p:cNvSpPr>
            <p:nvPr/>
          </p:nvSpPr>
          <p:spPr bwMode="auto">
            <a:xfrm>
              <a:off x="2079625" y="6383338"/>
              <a:ext cx="60325" cy="60325"/>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4" name="Oval 25">
              <a:extLst>
                <a:ext uri="{FF2B5EF4-FFF2-40B4-BE49-F238E27FC236}">
                  <a16:creationId xmlns:a16="http://schemas.microsoft.com/office/drawing/2014/main" id="{56AE6516-D96F-4A29-89E3-B1EE5C01E8CA}"/>
                </a:ext>
              </a:extLst>
            </p:cNvPr>
            <p:cNvSpPr>
              <a:spLocks noChangeArrowheads="1"/>
            </p:cNvSpPr>
            <p:nvPr/>
          </p:nvSpPr>
          <p:spPr bwMode="auto">
            <a:xfrm>
              <a:off x="2286000" y="6383338"/>
              <a:ext cx="60325" cy="60325"/>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5" name="Line 26">
              <a:extLst>
                <a:ext uri="{FF2B5EF4-FFF2-40B4-BE49-F238E27FC236}">
                  <a16:creationId xmlns:a16="http://schemas.microsoft.com/office/drawing/2014/main" id="{507928DB-2D27-485A-B661-C1FB0F14E10B}"/>
                </a:ext>
              </a:extLst>
            </p:cNvPr>
            <p:cNvSpPr>
              <a:spLocks noChangeShapeType="1"/>
            </p:cNvSpPr>
            <p:nvPr/>
          </p:nvSpPr>
          <p:spPr bwMode="auto">
            <a:xfrm>
              <a:off x="2139950" y="6423025"/>
              <a:ext cx="14605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6" name="Freeform 27">
              <a:extLst>
                <a:ext uri="{FF2B5EF4-FFF2-40B4-BE49-F238E27FC236}">
                  <a16:creationId xmlns:a16="http://schemas.microsoft.com/office/drawing/2014/main" id="{99BDAD1B-6409-4F9B-BA1A-F9B742ECCCAA}"/>
                </a:ext>
              </a:extLst>
            </p:cNvPr>
            <p:cNvSpPr/>
            <p:nvPr/>
          </p:nvSpPr>
          <p:spPr bwMode="auto">
            <a:xfrm>
              <a:off x="2032000" y="6261100"/>
              <a:ext cx="327025" cy="161925"/>
            </a:xfrm>
            <a:custGeom>
              <a:avLst/>
              <a:gdLst>
                <a:gd name="T0" fmla="*/ 324 w 324"/>
                <a:gd name="T1" fmla="*/ 72 h 160"/>
                <a:gd name="T2" fmla="*/ 252 w 324"/>
                <a:gd name="T3" fmla="*/ 60 h 160"/>
                <a:gd name="T4" fmla="*/ 227 w 324"/>
                <a:gd name="T5" fmla="*/ 20 h 160"/>
                <a:gd name="T6" fmla="*/ 193 w 324"/>
                <a:gd name="T7" fmla="*/ 0 h 160"/>
                <a:gd name="T8" fmla="*/ 96 w 324"/>
                <a:gd name="T9" fmla="*/ 0 h 160"/>
                <a:gd name="T10" fmla="*/ 60 w 324"/>
                <a:gd name="T11" fmla="*/ 21 h 160"/>
                <a:gd name="T12" fmla="*/ 40 w 324"/>
                <a:gd name="T13" fmla="*/ 60 h 160"/>
                <a:gd name="T14" fmla="*/ 20 w 324"/>
                <a:gd name="T15" fmla="*/ 60 h 160"/>
                <a:gd name="T16" fmla="*/ 0 w 324"/>
                <a:gd name="T17" fmla="*/ 80 h 160"/>
                <a:gd name="T18" fmla="*/ 0 w 324"/>
                <a:gd name="T19" fmla="*/ 140 h 160"/>
                <a:gd name="T20" fmla="*/ 20 w 324"/>
                <a:gd name="T21" fmla="*/ 160 h 160"/>
                <a:gd name="T22" fmla="*/ 48 w 324"/>
                <a:gd name="T23" fmla="*/ 160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4" h="160">
                  <a:moveTo>
                    <a:pt x="324" y="72"/>
                  </a:moveTo>
                  <a:cubicBezTo>
                    <a:pt x="252" y="60"/>
                    <a:pt x="252" y="60"/>
                    <a:pt x="252" y="60"/>
                  </a:cubicBezTo>
                  <a:cubicBezTo>
                    <a:pt x="227" y="20"/>
                    <a:pt x="227" y="20"/>
                    <a:pt x="227" y="20"/>
                  </a:cubicBezTo>
                  <a:cubicBezTo>
                    <a:pt x="220" y="8"/>
                    <a:pt x="207" y="0"/>
                    <a:pt x="193" y="0"/>
                  </a:cubicBezTo>
                  <a:cubicBezTo>
                    <a:pt x="96" y="0"/>
                    <a:pt x="96" y="0"/>
                    <a:pt x="96" y="0"/>
                  </a:cubicBezTo>
                  <a:cubicBezTo>
                    <a:pt x="81" y="0"/>
                    <a:pt x="67" y="9"/>
                    <a:pt x="60" y="21"/>
                  </a:cubicBezTo>
                  <a:cubicBezTo>
                    <a:pt x="40" y="60"/>
                    <a:pt x="40" y="60"/>
                    <a:pt x="40" y="60"/>
                  </a:cubicBezTo>
                  <a:cubicBezTo>
                    <a:pt x="20" y="60"/>
                    <a:pt x="20" y="60"/>
                    <a:pt x="20" y="60"/>
                  </a:cubicBezTo>
                  <a:cubicBezTo>
                    <a:pt x="9" y="60"/>
                    <a:pt x="0" y="69"/>
                    <a:pt x="0" y="80"/>
                  </a:cubicBezTo>
                  <a:cubicBezTo>
                    <a:pt x="0" y="140"/>
                    <a:pt x="0" y="140"/>
                    <a:pt x="0" y="140"/>
                  </a:cubicBezTo>
                  <a:cubicBezTo>
                    <a:pt x="0" y="151"/>
                    <a:pt x="9" y="160"/>
                    <a:pt x="20" y="160"/>
                  </a:cubicBezTo>
                  <a:cubicBezTo>
                    <a:pt x="48" y="160"/>
                    <a:pt x="48" y="160"/>
                    <a:pt x="48" y="16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7" name="Freeform 28">
              <a:extLst>
                <a:ext uri="{FF2B5EF4-FFF2-40B4-BE49-F238E27FC236}">
                  <a16:creationId xmlns:a16="http://schemas.microsoft.com/office/drawing/2014/main" id="{46E3E4F5-A380-46A6-B7BA-083BBE2F0411}"/>
                </a:ext>
              </a:extLst>
            </p:cNvPr>
            <p:cNvSpPr/>
            <p:nvPr/>
          </p:nvSpPr>
          <p:spPr bwMode="auto">
            <a:xfrm>
              <a:off x="2346325" y="6375400"/>
              <a:ext cx="41275" cy="47625"/>
            </a:xfrm>
            <a:custGeom>
              <a:avLst/>
              <a:gdLst>
                <a:gd name="T0" fmla="*/ 0 w 40"/>
                <a:gd name="T1" fmla="*/ 48 h 48"/>
                <a:gd name="T2" fmla="*/ 20 w 40"/>
                <a:gd name="T3" fmla="*/ 48 h 48"/>
                <a:gd name="T4" fmla="*/ 40 w 40"/>
                <a:gd name="T5" fmla="*/ 28 h 48"/>
                <a:gd name="T6" fmla="*/ 40 w 40"/>
                <a:gd name="T7" fmla="*/ 0 h 48"/>
              </a:gdLst>
              <a:ahLst/>
              <a:cxnLst>
                <a:cxn ang="0">
                  <a:pos x="T0" y="T1"/>
                </a:cxn>
                <a:cxn ang="0">
                  <a:pos x="T2" y="T3"/>
                </a:cxn>
                <a:cxn ang="0">
                  <a:pos x="T4" y="T5"/>
                </a:cxn>
                <a:cxn ang="0">
                  <a:pos x="T6" y="T7"/>
                </a:cxn>
              </a:cxnLst>
              <a:rect l="0" t="0" r="r" b="b"/>
              <a:pathLst>
                <a:path w="40" h="48">
                  <a:moveTo>
                    <a:pt x="0" y="48"/>
                  </a:moveTo>
                  <a:cubicBezTo>
                    <a:pt x="20" y="48"/>
                    <a:pt x="20" y="48"/>
                    <a:pt x="20" y="48"/>
                  </a:cubicBezTo>
                  <a:cubicBezTo>
                    <a:pt x="31" y="48"/>
                    <a:pt x="40" y="39"/>
                    <a:pt x="40" y="28"/>
                  </a:cubicBezTo>
                  <a:cubicBezTo>
                    <a:pt x="40" y="0"/>
                    <a:pt x="40" y="0"/>
                    <a:pt x="40"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8" name="Line 29">
              <a:extLst>
                <a:ext uri="{FF2B5EF4-FFF2-40B4-BE49-F238E27FC236}">
                  <a16:creationId xmlns:a16="http://schemas.microsoft.com/office/drawing/2014/main" id="{7DCBFD87-8F4D-4E53-B86B-2B335CF22AA7}"/>
                </a:ext>
              </a:extLst>
            </p:cNvPr>
            <p:cNvSpPr>
              <a:spLocks noChangeShapeType="1"/>
            </p:cNvSpPr>
            <p:nvPr/>
          </p:nvSpPr>
          <p:spPr bwMode="auto">
            <a:xfrm>
              <a:off x="2108200" y="6326188"/>
              <a:ext cx="138113"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9" name="Line 30">
              <a:extLst>
                <a:ext uri="{FF2B5EF4-FFF2-40B4-BE49-F238E27FC236}">
                  <a16:creationId xmlns:a16="http://schemas.microsoft.com/office/drawing/2014/main" id="{9DCD5096-627A-48BF-A602-ECE56CD4B2E9}"/>
                </a:ext>
              </a:extLst>
            </p:cNvPr>
            <p:cNvSpPr>
              <a:spLocks noChangeShapeType="1"/>
            </p:cNvSpPr>
            <p:nvPr/>
          </p:nvSpPr>
          <p:spPr bwMode="auto">
            <a:xfrm flipH="1" flipV="1">
              <a:off x="2157413" y="6269038"/>
              <a:ext cx="0" cy="571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0" name="Oval 31">
              <a:extLst>
                <a:ext uri="{FF2B5EF4-FFF2-40B4-BE49-F238E27FC236}">
                  <a16:creationId xmlns:a16="http://schemas.microsoft.com/office/drawing/2014/main" id="{C7FEEAAA-CC78-425D-A6BC-6AD5DF0DC63B}"/>
                </a:ext>
              </a:extLst>
            </p:cNvPr>
            <p:cNvSpPr>
              <a:spLocks noChangeArrowheads="1"/>
            </p:cNvSpPr>
            <p:nvPr/>
          </p:nvSpPr>
          <p:spPr bwMode="auto">
            <a:xfrm>
              <a:off x="2374900" y="6330950"/>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83" name="Group 282">
            <a:extLst>
              <a:ext uri="{FF2B5EF4-FFF2-40B4-BE49-F238E27FC236}">
                <a16:creationId xmlns:a16="http://schemas.microsoft.com/office/drawing/2014/main" id="{493C8BD4-03B2-400E-993B-A0946D76E4A6}"/>
              </a:ext>
            </a:extLst>
          </p:cNvPr>
          <p:cNvGrpSpPr/>
          <p:nvPr userDrawn="1"/>
        </p:nvGrpSpPr>
        <p:grpSpPr>
          <a:xfrm>
            <a:off x="2867687" y="4231684"/>
            <a:ext cx="331788" cy="260351"/>
            <a:chOff x="3251200" y="6908800"/>
            <a:chExt cx="331788" cy="260351"/>
          </a:xfrm>
        </p:grpSpPr>
        <p:sp>
          <p:nvSpPr>
            <p:cNvPr id="284" name="Freeform 69">
              <a:extLst>
                <a:ext uri="{FF2B5EF4-FFF2-40B4-BE49-F238E27FC236}">
                  <a16:creationId xmlns:a16="http://schemas.microsoft.com/office/drawing/2014/main" id="{3CB2586D-1292-461E-8BE6-A58E76DF9E79}"/>
                </a:ext>
              </a:extLst>
            </p:cNvPr>
            <p:cNvSpPr/>
            <p:nvPr/>
          </p:nvSpPr>
          <p:spPr bwMode="auto">
            <a:xfrm>
              <a:off x="3416300" y="6973888"/>
              <a:ext cx="166688" cy="65088"/>
            </a:xfrm>
            <a:custGeom>
              <a:avLst/>
              <a:gdLst>
                <a:gd name="T0" fmla="*/ 72 w 105"/>
                <a:gd name="T1" fmla="*/ 0 h 41"/>
                <a:gd name="T2" fmla="*/ 0 w 105"/>
                <a:gd name="T3" fmla="*/ 28 h 41"/>
                <a:gd name="T4" fmla="*/ 34 w 105"/>
                <a:gd name="T5" fmla="*/ 41 h 41"/>
                <a:gd name="T6" fmla="*/ 105 w 105"/>
                <a:gd name="T7" fmla="*/ 13 h 41"/>
                <a:gd name="T8" fmla="*/ 72 w 105"/>
                <a:gd name="T9" fmla="*/ 0 h 41"/>
              </a:gdLst>
              <a:ahLst/>
              <a:cxnLst>
                <a:cxn ang="0">
                  <a:pos x="T0" y="T1"/>
                </a:cxn>
                <a:cxn ang="0">
                  <a:pos x="T2" y="T3"/>
                </a:cxn>
                <a:cxn ang="0">
                  <a:pos x="T4" y="T5"/>
                </a:cxn>
                <a:cxn ang="0">
                  <a:pos x="T6" y="T7"/>
                </a:cxn>
                <a:cxn ang="0">
                  <a:pos x="T8" y="T9"/>
                </a:cxn>
              </a:cxnLst>
              <a:rect l="0" t="0" r="r" b="b"/>
              <a:pathLst>
                <a:path w="105" h="41">
                  <a:moveTo>
                    <a:pt x="72" y="0"/>
                  </a:moveTo>
                  <a:lnTo>
                    <a:pt x="0" y="28"/>
                  </a:lnTo>
                  <a:lnTo>
                    <a:pt x="34" y="41"/>
                  </a:lnTo>
                  <a:lnTo>
                    <a:pt x="105" y="13"/>
                  </a:lnTo>
                  <a:lnTo>
                    <a:pt x="72"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5" name="Freeform 70">
              <a:extLst>
                <a:ext uri="{FF2B5EF4-FFF2-40B4-BE49-F238E27FC236}">
                  <a16:creationId xmlns:a16="http://schemas.microsoft.com/office/drawing/2014/main" id="{72667E0D-D0A0-439D-A856-B35F3BC84706}"/>
                </a:ext>
              </a:extLst>
            </p:cNvPr>
            <p:cNvSpPr/>
            <p:nvPr/>
          </p:nvSpPr>
          <p:spPr bwMode="auto">
            <a:xfrm>
              <a:off x="3251200" y="6973888"/>
              <a:ext cx="165100" cy="65088"/>
            </a:xfrm>
            <a:custGeom>
              <a:avLst/>
              <a:gdLst>
                <a:gd name="T0" fmla="*/ 33 w 104"/>
                <a:gd name="T1" fmla="*/ 0 h 41"/>
                <a:gd name="T2" fmla="*/ 104 w 104"/>
                <a:gd name="T3" fmla="*/ 28 h 41"/>
                <a:gd name="T4" fmla="*/ 71 w 104"/>
                <a:gd name="T5" fmla="*/ 41 h 41"/>
                <a:gd name="T6" fmla="*/ 0 w 104"/>
                <a:gd name="T7" fmla="*/ 13 h 41"/>
                <a:gd name="T8" fmla="*/ 33 w 104"/>
                <a:gd name="T9" fmla="*/ 0 h 41"/>
              </a:gdLst>
              <a:ahLst/>
              <a:cxnLst>
                <a:cxn ang="0">
                  <a:pos x="T0" y="T1"/>
                </a:cxn>
                <a:cxn ang="0">
                  <a:pos x="T2" y="T3"/>
                </a:cxn>
                <a:cxn ang="0">
                  <a:pos x="T4" y="T5"/>
                </a:cxn>
                <a:cxn ang="0">
                  <a:pos x="T6" y="T7"/>
                </a:cxn>
                <a:cxn ang="0">
                  <a:pos x="T8" y="T9"/>
                </a:cxn>
              </a:cxnLst>
              <a:rect l="0" t="0" r="r" b="b"/>
              <a:pathLst>
                <a:path w="104" h="41">
                  <a:moveTo>
                    <a:pt x="33" y="0"/>
                  </a:moveTo>
                  <a:lnTo>
                    <a:pt x="104" y="28"/>
                  </a:lnTo>
                  <a:lnTo>
                    <a:pt x="71" y="41"/>
                  </a:lnTo>
                  <a:lnTo>
                    <a:pt x="0" y="13"/>
                  </a:lnTo>
                  <a:lnTo>
                    <a:pt x="33"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6" name="Freeform 71">
              <a:extLst>
                <a:ext uri="{FF2B5EF4-FFF2-40B4-BE49-F238E27FC236}">
                  <a16:creationId xmlns:a16="http://schemas.microsoft.com/office/drawing/2014/main" id="{87CD7BCD-F98E-42B9-A030-8EB7E0D08B23}"/>
                </a:ext>
              </a:extLst>
            </p:cNvPr>
            <p:cNvSpPr/>
            <p:nvPr/>
          </p:nvSpPr>
          <p:spPr bwMode="auto">
            <a:xfrm>
              <a:off x="3416300" y="6908800"/>
              <a:ext cx="166688" cy="65088"/>
            </a:xfrm>
            <a:custGeom>
              <a:avLst/>
              <a:gdLst>
                <a:gd name="T0" fmla="*/ 34 w 105"/>
                <a:gd name="T1" fmla="*/ 0 h 41"/>
                <a:gd name="T2" fmla="*/ 105 w 105"/>
                <a:gd name="T3" fmla="*/ 28 h 41"/>
                <a:gd name="T4" fmla="*/ 71 w 105"/>
                <a:gd name="T5" fmla="*/ 41 h 41"/>
                <a:gd name="T6" fmla="*/ 0 w 105"/>
                <a:gd name="T7" fmla="*/ 13 h 41"/>
                <a:gd name="T8" fmla="*/ 34 w 105"/>
                <a:gd name="T9" fmla="*/ 0 h 41"/>
              </a:gdLst>
              <a:ahLst/>
              <a:cxnLst>
                <a:cxn ang="0">
                  <a:pos x="T0" y="T1"/>
                </a:cxn>
                <a:cxn ang="0">
                  <a:pos x="T2" y="T3"/>
                </a:cxn>
                <a:cxn ang="0">
                  <a:pos x="T4" y="T5"/>
                </a:cxn>
                <a:cxn ang="0">
                  <a:pos x="T6" y="T7"/>
                </a:cxn>
                <a:cxn ang="0">
                  <a:pos x="T8" y="T9"/>
                </a:cxn>
              </a:cxnLst>
              <a:rect l="0" t="0" r="r" b="b"/>
              <a:pathLst>
                <a:path w="105" h="41">
                  <a:moveTo>
                    <a:pt x="34" y="0"/>
                  </a:moveTo>
                  <a:lnTo>
                    <a:pt x="105" y="28"/>
                  </a:lnTo>
                  <a:lnTo>
                    <a:pt x="71" y="41"/>
                  </a:lnTo>
                  <a:lnTo>
                    <a:pt x="0" y="13"/>
                  </a:lnTo>
                  <a:lnTo>
                    <a:pt x="34"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7" name="Freeform 72">
              <a:extLst>
                <a:ext uri="{FF2B5EF4-FFF2-40B4-BE49-F238E27FC236}">
                  <a16:creationId xmlns:a16="http://schemas.microsoft.com/office/drawing/2014/main" id="{45E8D481-040F-41E6-A6FD-76664A1F4E2D}"/>
                </a:ext>
              </a:extLst>
            </p:cNvPr>
            <p:cNvSpPr/>
            <p:nvPr/>
          </p:nvSpPr>
          <p:spPr bwMode="auto">
            <a:xfrm>
              <a:off x="3251200" y="6908800"/>
              <a:ext cx="165100" cy="65088"/>
            </a:xfrm>
            <a:custGeom>
              <a:avLst/>
              <a:gdLst>
                <a:gd name="T0" fmla="*/ 71 w 104"/>
                <a:gd name="T1" fmla="*/ 0 h 41"/>
                <a:gd name="T2" fmla="*/ 0 w 104"/>
                <a:gd name="T3" fmla="*/ 28 h 41"/>
                <a:gd name="T4" fmla="*/ 33 w 104"/>
                <a:gd name="T5" fmla="*/ 41 h 41"/>
                <a:gd name="T6" fmla="*/ 104 w 104"/>
                <a:gd name="T7" fmla="*/ 13 h 41"/>
                <a:gd name="T8" fmla="*/ 71 w 104"/>
                <a:gd name="T9" fmla="*/ 0 h 41"/>
              </a:gdLst>
              <a:ahLst/>
              <a:cxnLst>
                <a:cxn ang="0">
                  <a:pos x="T0" y="T1"/>
                </a:cxn>
                <a:cxn ang="0">
                  <a:pos x="T2" y="T3"/>
                </a:cxn>
                <a:cxn ang="0">
                  <a:pos x="T4" y="T5"/>
                </a:cxn>
                <a:cxn ang="0">
                  <a:pos x="T6" y="T7"/>
                </a:cxn>
                <a:cxn ang="0">
                  <a:pos x="T8" y="T9"/>
                </a:cxn>
              </a:cxnLst>
              <a:rect l="0" t="0" r="r" b="b"/>
              <a:pathLst>
                <a:path w="104" h="41">
                  <a:moveTo>
                    <a:pt x="71" y="0"/>
                  </a:moveTo>
                  <a:lnTo>
                    <a:pt x="0" y="28"/>
                  </a:lnTo>
                  <a:lnTo>
                    <a:pt x="33" y="41"/>
                  </a:lnTo>
                  <a:lnTo>
                    <a:pt x="104" y="13"/>
                  </a:lnTo>
                  <a:lnTo>
                    <a:pt x="71"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8" name="Freeform 73">
              <a:extLst>
                <a:ext uri="{FF2B5EF4-FFF2-40B4-BE49-F238E27FC236}">
                  <a16:creationId xmlns:a16="http://schemas.microsoft.com/office/drawing/2014/main" id="{86CC3D29-A42B-4FF3-8103-062C9E6BF450}"/>
                </a:ext>
              </a:extLst>
            </p:cNvPr>
            <p:cNvSpPr/>
            <p:nvPr/>
          </p:nvSpPr>
          <p:spPr bwMode="auto">
            <a:xfrm>
              <a:off x="3303588" y="6929438"/>
              <a:ext cx="227013" cy="88900"/>
            </a:xfrm>
            <a:custGeom>
              <a:avLst/>
              <a:gdLst>
                <a:gd name="T0" fmla="*/ 71 w 143"/>
                <a:gd name="T1" fmla="*/ 0 h 56"/>
                <a:gd name="T2" fmla="*/ 0 w 143"/>
                <a:gd name="T3" fmla="*/ 28 h 56"/>
                <a:gd name="T4" fmla="*/ 71 w 143"/>
                <a:gd name="T5" fmla="*/ 56 h 56"/>
                <a:gd name="T6" fmla="*/ 143 w 143"/>
                <a:gd name="T7" fmla="*/ 28 h 56"/>
                <a:gd name="T8" fmla="*/ 71 w 143"/>
                <a:gd name="T9" fmla="*/ 0 h 56"/>
              </a:gdLst>
              <a:ahLst/>
              <a:cxnLst>
                <a:cxn ang="0">
                  <a:pos x="T0" y="T1"/>
                </a:cxn>
                <a:cxn ang="0">
                  <a:pos x="T2" y="T3"/>
                </a:cxn>
                <a:cxn ang="0">
                  <a:pos x="T4" y="T5"/>
                </a:cxn>
                <a:cxn ang="0">
                  <a:pos x="T6" y="T7"/>
                </a:cxn>
                <a:cxn ang="0">
                  <a:pos x="T8" y="T9"/>
                </a:cxn>
              </a:cxnLst>
              <a:rect l="0" t="0" r="r" b="b"/>
              <a:pathLst>
                <a:path w="143" h="56">
                  <a:moveTo>
                    <a:pt x="71" y="0"/>
                  </a:moveTo>
                  <a:lnTo>
                    <a:pt x="0" y="28"/>
                  </a:lnTo>
                  <a:lnTo>
                    <a:pt x="71" y="56"/>
                  </a:lnTo>
                  <a:lnTo>
                    <a:pt x="143" y="28"/>
                  </a:lnTo>
                  <a:lnTo>
                    <a:pt x="71"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9" name="Freeform 74">
              <a:extLst>
                <a:ext uri="{FF2B5EF4-FFF2-40B4-BE49-F238E27FC236}">
                  <a16:creationId xmlns:a16="http://schemas.microsoft.com/office/drawing/2014/main" id="{BBBE6C46-2A37-4693-ADEE-E8EC3A7994F0}"/>
                </a:ext>
              </a:extLst>
            </p:cNvPr>
            <p:cNvSpPr/>
            <p:nvPr/>
          </p:nvSpPr>
          <p:spPr bwMode="auto">
            <a:xfrm>
              <a:off x="3303588" y="7018338"/>
              <a:ext cx="227013" cy="150813"/>
            </a:xfrm>
            <a:custGeom>
              <a:avLst/>
              <a:gdLst>
                <a:gd name="T0" fmla="*/ 0 w 224"/>
                <a:gd name="T1" fmla="*/ 0 h 148"/>
                <a:gd name="T2" fmla="*/ 0 w 224"/>
                <a:gd name="T3" fmla="*/ 104 h 148"/>
                <a:gd name="T4" fmla="*/ 112 w 224"/>
                <a:gd name="T5" fmla="*/ 148 h 148"/>
                <a:gd name="T6" fmla="*/ 224 w 224"/>
                <a:gd name="T7" fmla="*/ 104 h 148"/>
                <a:gd name="T8" fmla="*/ 224 w 224"/>
                <a:gd name="T9" fmla="*/ 0 h 148"/>
              </a:gdLst>
              <a:ahLst/>
              <a:cxnLst>
                <a:cxn ang="0">
                  <a:pos x="T0" y="T1"/>
                </a:cxn>
                <a:cxn ang="0">
                  <a:pos x="T2" y="T3"/>
                </a:cxn>
                <a:cxn ang="0">
                  <a:pos x="T4" y="T5"/>
                </a:cxn>
                <a:cxn ang="0">
                  <a:pos x="T6" y="T7"/>
                </a:cxn>
                <a:cxn ang="0">
                  <a:pos x="T8" y="T9"/>
                </a:cxn>
              </a:cxnLst>
              <a:rect l="0" t="0" r="r" b="b"/>
              <a:pathLst>
                <a:path w="224" h="148">
                  <a:moveTo>
                    <a:pt x="0" y="0"/>
                  </a:moveTo>
                  <a:cubicBezTo>
                    <a:pt x="0" y="104"/>
                    <a:pt x="0" y="104"/>
                    <a:pt x="0" y="104"/>
                  </a:cubicBezTo>
                  <a:cubicBezTo>
                    <a:pt x="112" y="148"/>
                    <a:pt x="112" y="148"/>
                    <a:pt x="112" y="148"/>
                  </a:cubicBezTo>
                  <a:cubicBezTo>
                    <a:pt x="224" y="104"/>
                    <a:pt x="224" y="104"/>
                    <a:pt x="224" y="104"/>
                  </a:cubicBezTo>
                  <a:cubicBezTo>
                    <a:pt x="224" y="100"/>
                    <a:pt x="224" y="0"/>
                    <a:pt x="224"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0" name="Line 75">
              <a:extLst>
                <a:ext uri="{FF2B5EF4-FFF2-40B4-BE49-F238E27FC236}">
                  <a16:creationId xmlns:a16="http://schemas.microsoft.com/office/drawing/2014/main" id="{10F22F6C-B653-466C-B88B-C0C5AC57EEBE}"/>
                </a:ext>
              </a:extLst>
            </p:cNvPr>
            <p:cNvSpPr>
              <a:spLocks noChangeShapeType="1"/>
            </p:cNvSpPr>
            <p:nvPr/>
          </p:nvSpPr>
          <p:spPr bwMode="auto">
            <a:xfrm flipH="1">
              <a:off x="3416300" y="7127875"/>
              <a:ext cx="0" cy="3651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1" name="Line 76">
              <a:extLst>
                <a:ext uri="{FF2B5EF4-FFF2-40B4-BE49-F238E27FC236}">
                  <a16:creationId xmlns:a16="http://schemas.microsoft.com/office/drawing/2014/main" id="{715A9AF5-6FA5-4946-AC9D-C757D29DDF54}"/>
                </a:ext>
              </a:extLst>
            </p:cNvPr>
            <p:cNvSpPr>
              <a:spLocks noChangeShapeType="1"/>
            </p:cNvSpPr>
            <p:nvPr/>
          </p:nvSpPr>
          <p:spPr bwMode="auto">
            <a:xfrm flipH="1">
              <a:off x="3416300" y="7018338"/>
              <a:ext cx="0" cy="3651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2" name="Oval 77">
              <a:extLst>
                <a:ext uri="{FF2B5EF4-FFF2-40B4-BE49-F238E27FC236}">
                  <a16:creationId xmlns:a16="http://schemas.microsoft.com/office/drawing/2014/main" id="{D8431077-A8BC-4247-8E19-2693C7FA62F6}"/>
                </a:ext>
              </a:extLst>
            </p:cNvPr>
            <p:cNvSpPr>
              <a:spLocks noChangeArrowheads="1"/>
            </p:cNvSpPr>
            <p:nvPr/>
          </p:nvSpPr>
          <p:spPr bwMode="auto">
            <a:xfrm>
              <a:off x="3405188" y="7078663"/>
              <a:ext cx="23813"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54" name="Rounded Rectangle 22">
            <a:extLst>
              <a:ext uri="{FF2B5EF4-FFF2-40B4-BE49-F238E27FC236}">
                <a16:creationId xmlns:a16="http://schemas.microsoft.com/office/drawing/2014/main" id="{B5036982-4F2F-472D-889E-A7581B208D7C}"/>
              </a:ext>
            </a:extLst>
          </p:cNvPr>
          <p:cNvSpPr/>
          <p:nvPr userDrawn="1"/>
        </p:nvSpPr>
        <p:spPr>
          <a:xfrm>
            <a:off x="3630443" y="3976702"/>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444" name="Rounded Rectangle 22">
            <a:extLst>
              <a:ext uri="{FF2B5EF4-FFF2-40B4-BE49-F238E27FC236}">
                <a16:creationId xmlns:a16="http://schemas.microsoft.com/office/drawing/2014/main" id="{F5ED891E-3A9A-4BF9-A926-20F8303A6D80}"/>
              </a:ext>
            </a:extLst>
          </p:cNvPr>
          <p:cNvSpPr/>
          <p:nvPr userDrawn="1"/>
        </p:nvSpPr>
        <p:spPr>
          <a:xfrm>
            <a:off x="3630443" y="1396368"/>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158" name="TextBox 157">
            <a:extLst>
              <a:ext uri="{FF2B5EF4-FFF2-40B4-BE49-F238E27FC236}">
                <a16:creationId xmlns:a16="http://schemas.microsoft.com/office/drawing/2014/main" id="{717C1FFC-1EC9-4502-8D5B-2E0366373C09}"/>
              </a:ext>
            </a:extLst>
          </p:cNvPr>
          <p:cNvSpPr txBox="1"/>
          <p:nvPr userDrawn="1"/>
        </p:nvSpPr>
        <p:spPr>
          <a:xfrm>
            <a:off x="3631537" y="4624677"/>
            <a:ext cx="1036112"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Pharma</a:t>
            </a:r>
          </a:p>
        </p:txBody>
      </p:sp>
      <p:sp>
        <p:nvSpPr>
          <p:cNvPr id="169" name="TextBox 168">
            <a:extLst>
              <a:ext uri="{FF2B5EF4-FFF2-40B4-BE49-F238E27FC236}">
                <a16:creationId xmlns:a16="http://schemas.microsoft.com/office/drawing/2014/main" id="{630F58F9-E635-4550-910D-75B037F98807}"/>
              </a:ext>
            </a:extLst>
          </p:cNvPr>
          <p:cNvSpPr txBox="1"/>
          <p:nvPr userDrawn="1"/>
        </p:nvSpPr>
        <p:spPr>
          <a:xfrm>
            <a:off x="3636843" y="1983146"/>
            <a:ext cx="1025500" cy="430887"/>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Banking &amp; Payments</a:t>
            </a:r>
          </a:p>
        </p:txBody>
      </p:sp>
      <p:sp>
        <p:nvSpPr>
          <p:cNvPr id="177" name="Vertical Text Placeholder 2">
            <a:extLst>
              <a:ext uri="{FF2B5EF4-FFF2-40B4-BE49-F238E27FC236}">
                <a16:creationId xmlns:a16="http://schemas.microsoft.com/office/drawing/2014/main" id="{9BB1784A-204E-4407-A1C8-2C18E86829B9}"/>
              </a:ext>
            </a:extLst>
          </p:cNvPr>
          <p:cNvSpPr txBox="1"/>
          <p:nvPr userDrawn="1"/>
        </p:nvSpPr>
        <p:spPr>
          <a:xfrm>
            <a:off x="3636430" y="2603064"/>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sp>
        <p:nvSpPr>
          <p:cNvPr id="186" name="Vertical Text Placeholder 2">
            <a:extLst>
              <a:ext uri="{FF2B5EF4-FFF2-40B4-BE49-F238E27FC236}">
                <a16:creationId xmlns:a16="http://schemas.microsoft.com/office/drawing/2014/main" id="{C34C6DEA-A232-4481-AEAB-FE44643A4598}"/>
              </a:ext>
            </a:extLst>
          </p:cNvPr>
          <p:cNvSpPr txBox="1"/>
          <p:nvPr userDrawn="1"/>
        </p:nvSpPr>
        <p:spPr>
          <a:xfrm>
            <a:off x="3636430" y="5303425"/>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grpSp>
        <p:nvGrpSpPr>
          <p:cNvPr id="221" name="Group 220">
            <a:extLst>
              <a:ext uri="{FF2B5EF4-FFF2-40B4-BE49-F238E27FC236}">
                <a16:creationId xmlns:a16="http://schemas.microsoft.com/office/drawing/2014/main" id="{9B8D6E2D-375A-4CAB-8318-D88D2C06A597}"/>
              </a:ext>
            </a:extLst>
          </p:cNvPr>
          <p:cNvGrpSpPr/>
          <p:nvPr userDrawn="1"/>
        </p:nvGrpSpPr>
        <p:grpSpPr>
          <a:xfrm>
            <a:off x="4066250" y="1648362"/>
            <a:ext cx="166687" cy="322263"/>
            <a:chOff x="2735263" y="6194425"/>
            <a:chExt cx="166687" cy="322263"/>
          </a:xfrm>
        </p:grpSpPr>
        <p:sp>
          <p:nvSpPr>
            <p:cNvPr id="222" name="Freeform 15">
              <a:extLst>
                <a:ext uri="{FF2B5EF4-FFF2-40B4-BE49-F238E27FC236}">
                  <a16:creationId xmlns:a16="http://schemas.microsoft.com/office/drawing/2014/main" id="{85B79010-DBE4-4649-AE67-D646FC34DD41}"/>
                </a:ext>
              </a:extLst>
            </p:cNvPr>
            <p:cNvSpPr/>
            <p:nvPr/>
          </p:nvSpPr>
          <p:spPr bwMode="auto">
            <a:xfrm>
              <a:off x="2824163" y="6194425"/>
              <a:ext cx="46038" cy="58738"/>
            </a:xfrm>
            <a:custGeom>
              <a:avLst/>
              <a:gdLst>
                <a:gd name="T0" fmla="*/ 46 w 46"/>
                <a:gd name="T1" fmla="*/ 59 h 59"/>
                <a:gd name="T2" fmla="*/ 0 w 46"/>
                <a:gd name="T3" fmla="*/ 39 h 59"/>
                <a:gd name="T4" fmla="*/ 0 w 46"/>
                <a:gd name="T5" fmla="*/ 0 h 59"/>
              </a:gdLst>
              <a:ahLst/>
              <a:cxnLst>
                <a:cxn ang="0">
                  <a:pos x="T0" y="T1"/>
                </a:cxn>
                <a:cxn ang="0">
                  <a:pos x="T2" y="T3"/>
                </a:cxn>
                <a:cxn ang="0">
                  <a:pos x="T4" y="T5"/>
                </a:cxn>
              </a:cxnLst>
              <a:rect l="0" t="0" r="r" b="b"/>
              <a:pathLst>
                <a:path w="46" h="59">
                  <a:moveTo>
                    <a:pt x="46" y="59"/>
                  </a:moveTo>
                  <a:cubicBezTo>
                    <a:pt x="35" y="47"/>
                    <a:pt x="18" y="39"/>
                    <a:pt x="0" y="39"/>
                  </a:cubicBezTo>
                  <a:cubicBezTo>
                    <a:pt x="0" y="0"/>
                    <a:pt x="0" y="0"/>
                    <a:pt x="0"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3" name="Freeform 16">
              <a:extLst>
                <a:ext uri="{FF2B5EF4-FFF2-40B4-BE49-F238E27FC236}">
                  <a16:creationId xmlns:a16="http://schemas.microsoft.com/office/drawing/2014/main" id="{D04E25C5-E7DD-4580-8350-13FDDB138711}"/>
                </a:ext>
              </a:extLst>
            </p:cNvPr>
            <p:cNvSpPr/>
            <p:nvPr/>
          </p:nvSpPr>
          <p:spPr bwMode="auto">
            <a:xfrm>
              <a:off x="2754313" y="6242050"/>
              <a:ext cx="146050" cy="227013"/>
            </a:xfrm>
            <a:custGeom>
              <a:avLst/>
              <a:gdLst>
                <a:gd name="T0" fmla="*/ 99 w 144"/>
                <a:gd name="T1" fmla="*/ 225 h 225"/>
                <a:gd name="T2" fmla="*/ 109 w 144"/>
                <a:gd name="T3" fmla="*/ 220 h 225"/>
                <a:gd name="T4" fmla="*/ 109 w 144"/>
                <a:gd name="T5" fmla="*/ 220 h 225"/>
                <a:gd name="T6" fmla="*/ 135 w 144"/>
                <a:gd name="T7" fmla="*/ 188 h 225"/>
                <a:gd name="T8" fmla="*/ 75 w 144"/>
                <a:gd name="T9" fmla="*/ 108 h 225"/>
                <a:gd name="T10" fmla="*/ 13 w 144"/>
                <a:gd name="T11" fmla="*/ 26 h 225"/>
                <a:gd name="T12" fmla="*/ 39 w 144"/>
                <a:gd name="T13" fmla="*/ 0 h 225"/>
              </a:gdLst>
              <a:ahLst/>
              <a:cxnLst>
                <a:cxn ang="0">
                  <a:pos x="T0" y="T1"/>
                </a:cxn>
                <a:cxn ang="0">
                  <a:pos x="T2" y="T3"/>
                </a:cxn>
                <a:cxn ang="0">
                  <a:pos x="T4" y="T5"/>
                </a:cxn>
                <a:cxn ang="0">
                  <a:pos x="T6" y="T7"/>
                </a:cxn>
                <a:cxn ang="0">
                  <a:pos x="T8" y="T9"/>
                </a:cxn>
                <a:cxn ang="0">
                  <a:pos x="T10" y="T11"/>
                </a:cxn>
                <a:cxn ang="0">
                  <a:pos x="T12" y="T13"/>
                </a:cxn>
              </a:cxnLst>
              <a:rect l="0" t="0" r="r" b="b"/>
              <a:pathLst>
                <a:path w="144" h="225">
                  <a:moveTo>
                    <a:pt x="99" y="225"/>
                  </a:moveTo>
                  <a:cubicBezTo>
                    <a:pt x="102" y="224"/>
                    <a:pt x="106" y="222"/>
                    <a:pt x="109" y="220"/>
                  </a:cubicBezTo>
                  <a:cubicBezTo>
                    <a:pt x="109" y="220"/>
                    <a:pt x="109" y="220"/>
                    <a:pt x="109" y="220"/>
                  </a:cubicBezTo>
                  <a:cubicBezTo>
                    <a:pt x="121" y="213"/>
                    <a:pt x="130" y="202"/>
                    <a:pt x="135" y="188"/>
                  </a:cubicBezTo>
                  <a:cubicBezTo>
                    <a:pt x="142" y="169"/>
                    <a:pt x="144" y="130"/>
                    <a:pt x="75" y="108"/>
                  </a:cubicBezTo>
                  <a:cubicBezTo>
                    <a:pt x="0" y="85"/>
                    <a:pt x="5" y="46"/>
                    <a:pt x="13" y="26"/>
                  </a:cubicBezTo>
                  <a:cubicBezTo>
                    <a:pt x="18" y="15"/>
                    <a:pt x="27" y="6"/>
                    <a:pt x="39"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4" name="Freeform 17">
              <a:extLst>
                <a:ext uri="{FF2B5EF4-FFF2-40B4-BE49-F238E27FC236}">
                  <a16:creationId xmlns:a16="http://schemas.microsoft.com/office/drawing/2014/main" id="{A989834B-D682-4422-8854-6AF2FE6DB710}"/>
                </a:ext>
              </a:extLst>
            </p:cNvPr>
            <p:cNvSpPr/>
            <p:nvPr/>
          </p:nvSpPr>
          <p:spPr bwMode="auto">
            <a:xfrm>
              <a:off x="2763838" y="6445250"/>
              <a:ext cx="60325" cy="71438"/>
            </a:xfrm>
            <a:custGeom>
              <a:avLst/>
              <a:gdLst>
                <a:gd name="T0" fmla="*/ 0 w 60"/>
                <a:gd name="T1" fmla="*/ 0 h 71"/>
                <a:gd name="T2" fmla="*/ 60 w 60"/>
                <a:gd name="T3" fmla="*/ 31 h 71"/>
                <a:gd name="T4" fmla="*/ 60 w 60"/>
                <a:gd name="T5" fmla="*/ 71 h 71"/>
              </a:gdLst>
              <a:ahLst/>
              <a:cxnLst>
                <a:cxn ang="0">
                  <a:pos x="T0" y="T1"/>
                </a:cxn>
                <a:cxn ang="0">
                  <a:pos x="T2" y="T3"/>
                </a:cxn>
                <a:cxn ang="0">
                  <a:pos x="T4" y="T5"/>
                </a:cxn>
              </a:cxnLst>
              <a:rect l="0" t="0" r="r" b="b"/>
              <a:pathLst>
                <a:path w="60" h="71">
                  <a:moveTo>
                    <a:pt x="0" y="0"/>
                  </a:moveTo>
                  <a:cubicBezTo>
                    <a:pt x="12" y="18"/>
                    <a:pt x="34" y="31"/>
                    <a:pt x="60" y="31"/>
                  </a:cubicBezTo>
                  <a:cubicBezTo>
                    <a:pt x="60" y="71"/>
                    <a:pt x="60" y="71"/>
                    <a:pt x="60" y="71"/>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5" name="Oval 18">
              <a:extLst>
                <a:ext uri="{FF2B5EF4-FFF2-40B4-BE49-F238E27FC236}">
                  <a16:creationId xmlns:a16="http://schemas.microsoft.com/office/drawing/2014/main" id="{412C3824-9336-45AC-98CD-4DFEF40CBCB7}"/>
                </a:ext>
              </a:extLst>
            </p:cNvPr>
            <p:cNvSpPr>
              <a:spLocks noChangeArrowheads="1"/>
            </p:cNvSpPr>
            <p:nvPr/>
          </p:nvSpPr>
          <p:spPr bwMode="auto">
            <a:xfrm>
              <a:off x="2735263" y="640397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6" name="Oval 19">
              <a:extLst>
                <a:ext uri="{FF2B5EF4-FFF2-40B4-BE49-F238E27FC236}">
                  <a16:creationId xmlns:a16="http://schemas.microsoft.com/office/drawing/2014/main" id="{C0CC2721-3FCA-4BF3-9068-83597467FD77}"/>
                </a:ext>
              </a:extLst>
            </p:cNvPr>
            <p:cNvSpPr>
              <a:spLocks noChangeArrowheads="1"/>
            </p:cNvSpPr>
            <p:nvPr/>
          </p:nvSpPr>
          <p:spPr bwMode="auto">
            <a:xfrm>
              <a:off x="2876550" y="6265863"/>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93" name="Group 292">
            <a:extLst>
              <a:ext uri="{FF2B5EF4-FFF2-40B4-BE49-F238E27FC236}">
                <a16:creationId xmlns:a16="http://schemas.microsoft.com/office/drawing/2014/main" id="{87B8E7B9-21F8-4F53-BEE3-D28703EF52F3}"/>
              </a:ext>
            </a:extLst>
          </p:cNvPr>
          <p:cNvGrpSpPr/>
          <p:nvPr userDrawn="1"/>
        </p:nvGrpSpPr>
        <p:grpSpPr>
          <a:xfrm>
            <a:off x="4020212" y="4226128"/>
            <a:ext cx="258763" cy="271463"/>
            <a:chOff x="3886200" y="6892925"/>
            <a:chExt cx="258763" cy="271463"/>
          </a:xfrm>
        </p:grpSpPr>
        <p:sp>
          <p:nvSpPr>
            <p:cNvPr id="294" name="Rectangle 78">
              <a:extLst>
                <a:ext uri="{FF2B5EF4-FFF2-40B4-BE49-F238E27FC236}">
                  <a16:creationId xmlns:a16="http://schemas.microsoft.com/office/drawing/2014/main" id="{686344B9-DBFB-4BBD-80DC-784EB63921C0}"/>
                </a:ext>
              </a:extLst>
            </p:cNvPr>
            <p:cNvSpPr>
              <a:spLocks noChangeArrowheads="1"/>
            </p:cNvSpPr>
            <p:nvPr/>
          </p:nvSpPr>
          <p:spPr bwMode="auto">
            <a:xfrm>
              <a:off x="3913188" y="6892925"/>
              <a:ext cx="90488" cy="33338"/>
            </a:xfrm>
            <a:prstGeom prst="rect">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5" name="Freeform 79">
              <a:extLst>
                <a:ext uri="{FF2B5EF4-FFF2-40B4-BE49-F238E27FC236}">
                  <a16:creationId xmlns:a16="http://schemas.microsoft.com/office/drawing/2014/main" id="{9ADB1AF7-5C7A-4AC3-A717-E46903434635}"/>
                </a:ext>
              </a:extLst>
            </p:cNvPr>
            <p:cNvSpPr/>
            <p:nvPr/>
          </p:nvSpPr>
          <p:spPr bwMode="auto">
            <a:xfrm>
              <a:off x="3886200" y="6926263"/>
              <a:ext cx="146050" cy="238125"/>
            </a:xfrm>
            <a:custGeom>
              <a:avLst/>
              <a:gdLst>
                <a:gd name="T0" fmla="*/ 144 w 144"/>
                <a:gd name="T1" fmla="*/ 68 h 236"/>
                <a:gd name="T2" fmla="*/ 108 w 144"/>
                <a:gd name="T3" fmla="*/ 33 h 236"/>
                <a:gd name="T4" fmla="*/ 108 w 144"/>
                <a:gd name="T5" fmla="*/ 33 h 236"/>
                <a:gd name="T6" fmla="*/ 96 w 144"/>
                <a:gd name="T7" fmla="*/ 20 h 236"/>
                <a:gd name="T8" fmla="*/ 96 w 144"/>
                <a:gd name="T9" fmla="*/ 0 h 236"/>
                <a:gd name="T10" fmla="*/ 47 w 144"/>
                <a:gd name="T11" fmla="*/ 0 h 236"/>
                <a:gd name="T12" fmla="*/ 47 w 144"/>
                <a:gd name="T13" fmla="*/ 20 h 236"/>
                <a:gd name="T14" fmla="*/ 35 w 144"/>
                <a:gd name="T15" fmla="*/ 33 h 236"/>
                <a:gd name="T16" fmla="*/ 35 w 144"/>
                <a:gd name="T17" fmla="*/ 33 h 236"/>
                <a:gd name="T18" fmla="*/ 0 w 144"/>
                <a:gd name="T19" fmla="*/ 68 h 236"/>
                <a:gd name="T20" fmla="*/ 0 w 144"/>
                <a:gd name="T21" fmla="*/ 209 h 236"/>
                <a:gd name="T22" fmla="*/ 27 w 144"/>
                <a:gd name="T23" fmla="*/ 236 h 236"/>
                <a:gd name="T24" fmla="*/ 131 w 144"/>
                <a:gd name="T25"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4" h="236">
                  <a:moveTo>
                    <a:pt x="144" y="68"/>
                  </a:moveTo>
                  <a:cubicBezTo>
                    <a:pt x="144" y="49"/>
                    <a:pt x="128" y="33"/>
                    <a:pt x="108" y="33"/>
                  </a:cubicBezTo>
                  <a:cubicBezTo>
                    <a:pt x="108" y="33"/>
                    <a:pt x="108" y="33"/>
                    <a:pt x="108" y="33"/>
                  </a:cubicBezTo>
                  <a:cubicBezTo>
                    <a:pt x="102" y="33"/>
                    <a:pt x="96" y="27"/>
                    <a:pt x="96" y="20"/>
                  </a:cubicBezTo>
                  <a:cubicBezTo>
                    <a:pt x="96" y="0"/>
                    <a:pt x="96" y="0"/>
                    <a:pt x="96" y="0"/>
                  </a:cubicBezTo>
                  <a:cubicBezTo>
                    <a:pt x="47" y="0"/>
                    <a:pt x="47" y="0"/>
                    <a:pt x="47" y="0"/>
                  </a:cubicBezTo>
                  <a:cubicBezTo>
                    <a:pt x="47" y="20"/>
                    <a:pt x="47" y="20"/>
                    <a:pt x="47" y="20"/>
                  </a:cubicBezTo>
                  <a:cubicBezTo>
                    <a:pt x="47" y="27"/>
                    <a:pt x="42" y="33"/>
                    <a:pt x="35" y="33"/>
                  </a:cubicBezTo>
                  <a:cubicBezTo>
                    <a:pt x="35" y="33"/>
                    <a:pt x="35" y="33"/>
                    <a:pt x="35" y="33"/>
                  </a:cubicBezTo>
                  <a:cubicBezTo>
                    <a:pt x="15" y="33"/>
                    <a:pt x="0" y="49"/>
                    <a:pt x="0" y="68"/>
                  </a:cubicBezTo>
                  <a:cubicBezTo>
                    <a:pt x="0" y="209"/>
                    <a:pt x="0" y="209"/>
                    <a:pt x="0" y="209"/>
                  </a:cubicBezTo>
                  <a:cubicBezTo>
                    <a:pt x="0" y="224"/>
                    <a:pt x="12" y="236"/>
                    <a:pt x="27" y="236"/>
                  </a:cubicBezTo>
                  <a:cubicBezTo>
                    <a:pt x="131" y="236"/>
                    <a:pt x="131" y="236"/>
                    <a:pt x="131" y="236"/>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6" name="Line 80">
              <a:extLst>
                <a:ext uri="{FF2B5EF4-FFF2-40B4-BE49-F238E27FC236}">
                  <a16:creationId xmlns:a16="http://schemas.microsoft.com/office/drawing/2014/main" id="{E59A956B-AE5E-4EBC-9052-CC995D8BAD74}"/>
                </a:ext>
              </a:extLst>
            </p:cNvPr>
            <p:cNvSpPr>
              <a:spLocks noChangeShapeType="1"/>
            </p:cNvSpPr>
            <p:nvPr/>
          </p:nvSpPr>
          <p:spPr bwMode="auto">
            <a:xfrm flipH="1" flipV="1">
              <a:off x="4032250" y="7059613"/>
              <a:ext cx="0" cy="396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7" name="Line 81">
              <a:extLst>
                <a:ext uri="{FF2B5EF4-FFF2-40B4-BE49-F238E27FC236}">
                  <a16:creationId xmlns:a16="http://schemas.microsoft.com/office/drawing/2014/main" id="{74278B04-44AD-45C7-91E8-AD5A23255825}"/>
                </a:ext>
              </a:extLst>
            </p:cNvPr>
            <p:cNvSpPr>
              <a:spLocks noChangeShapeType="1"/>
            </p:cNvSpPr>
            <p:nvPr/>
          </p:nvSpPr>
          <p:spPr bwMode="auto">
            <a:xfrm>
              <a:off x="3886200" y="7026275"/>
              <a:ext cx="112713"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8" name="Line 82">
              <a:extLst>
                <a:ext uri="{FF2B5EF4-FFF2-40B4-BE49-F238E27FC236}">
                  <a16:creationId xmlns:a16="http://schemas.microsoft.com/office/drawing/2014/main" id="{EF4C97E9-52A6-4D18-9736-7CB1C3FABAF9}"/>
                </a:ext>
              </a:extLst>
            </p:cNvPr>
            <p:cNvSpPr>
              <a:spLocks noChangeShapeType="1"/>
            </p:cNvSpPr>
            <p:nvPr/>
          </p:nvSpPr>
          <p:spPr bwMode="auto">
            <a:xfrm flipH="1">
              <a:off x="4068763" y="7105650"/>
              <a:ext cx="0" cy="5873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99" name="Freeform 83">
              <a:extLst>
                <a:ext uri="{FF2B5EF4-FFF2-40B4-BE49-F238E27FC236}">
                  <a16:creationId xmlns:a16="http://schemas.microsoft.com/office/drawing/2014/main" id="{27B82AA9-0E74-464E-8BBE-4901D66B83D1}"/>
                </a:ext>
              </a:extLst>
            </p:cNvPr>
            <p:cNvSpPr/>
            <p:nvPr/>
          </p:nvSpPr>
          <p:spPr bwMode="auto">
            <a:xfrm>
              <a:off x="3983038" y="7099300"/>
              <a:ext cx="161925" cy="65088"/>
            </a:xfrm>
            <a:custGeom>
              <a:avLst/>
              <a:gdLst>
                <a:gd name="T0" fmla="*/ 128 w 160"/>
                <a:gd name="T1" fmla="*/ 0 h 64"/>
                <a:gd name="T2" fmla="*/ 32 w 160"/>
                <a:gd name="T3" fmla="*/ 0 h 64"/>
                <a:gd name="T4" fmla="*/ 0 w 160"/>
                <a:gd name="T5" fmla="*/ 32 h 64"/>
                <a:gd name="T6" fmla="*/ 0 w 160"/>
                <a:gd name="T7" fmla="*/ 32 h 64"/>
                <a:gd name="T8" fmla="*/ 32 w 160"/>
                <a:gd name="T9" fmla="*/ 64 h 64"/>
                <a:gd name="T10" fmla="*/ 128 w 160"/>
                <a:gd name="T11" fmla="*/ 64 h 64"/>
                <a:gd name="T12" fmla="*/ 160 w 160"/>
                <a:gd name="T13" fmla="*/ 32 h 64"/>
                <a:gd name="T14" fmla="*/ 160 w 160"/>
                <a:gd name="T15" fmla="*/ 32 h 64"/>
                <a:gd name="T16" fmla="*/ 128 w 160"/>
                <a:gd name="T1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0" h="64">
                  <a:moveTo>
                    <a:pt x="128" y="0"/>
                  </a:moveTo>
                  <a:cubicBezTo>
                    <a:pt x="32" y="0"/>
                    <a:pt x="32" y="0"/>
                    <a:pt x="32" y="0"/>
                  </a:cubicBezTo>
                  <a:cubicBezTo>
                    <a:pt x="14" y="0"/>
                    <a:pt x="0" y="15"/>
                    <a:pt x="0" y="32"/>
                  </a:cubicBezTo>
                  <a:cubicBezTo>
                    <a:pt x="0" y="32"/>
                    <a:pt x="0" y="32"/>
                    <a:pt x="0" y="32"/>
                  </a:cubicBezTo>
                  <a:cubicBezTo>
                    <a:pt x="0" y="50"/>
                    <a:pt x="14" y="64"/>
                    <a:pt x="32" y="64"/>
                  </a:cubicBezTo>
                  <a:cubicBezTo>
                    <a:pt x="128" y="64"/>
                    <a:pt x="128" y="64"/>
                    <a:pt x="128" y="64"/>
                  </a:cubicBezTo>
                  <a:cubicBezTo>
                    <a:pt x="145" y="64"/>
                    <a:pt x="160" y="50"/>
                    <a:pt x="160" y="32"/>
                  </a:cubicBezTo>
                  <a:cubicBezTo>
                    <a:pt x="160" y="32"/>
                    <a:pt x="160" y="32"/>
                    <a:pt x="160" y="32"/>
                  </a:cubicBezTo>
                  <a:cubicBezTo>
                    <a:pt x="160" y="15"/>
                    <a:pt x="145" y="0"/>
                    <a:pt x="128" y="0"/>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0" name="Oval 84">
              <a:extLst>
                <a:ext uri="{FF2B5EF4-FFF2-40B4-BE49-F238E27FC236}">
                  <a16:creationId xmlns:a16="http://schemas.microsoft.com/office/drawing/2014/main" id="{014EE5CA-FB23-41CE-A8F0-B497E23673B4}"/>
                </a:ext>
              </a:extLst>
            </p:cNvPr>
            <p:cNvSpPr>
              <a:spLocks noChangeArrowheads="1"/>
            </p:cNvSpPr>
            <p:nvPr/>
          </p:nvSpPr>
          <p:spPr bwMode="auto">
            <a:xfrm>
              <a:off x="4019550" y="7015163"/>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55" name="Rounded Rectangle 22">
            <a:extLst>
              <a:ext uri="{FF2B5EF4-FFF2-40B4-BE49-F238E27FC236}">
                <a16:creationId xmlns:a16="http://schemas.microsoft.com/office/drawing/2014/main" id="{D1A82A0D-E61A-4D34-B7FA-DBF7856612E3}"/>
              </a:ext>
            </a:extLst>
          </p:cNvPr>
          <p:cNvSpPr/>
          <p:nvPr userDrawn="1"/>
        </p:nvSpPr>
        <p:spPr>
          <a:xfrm>
            <a:off x="4746454" y="3976702"/>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445" name="Rounded Rectangle 22">
            <a:extLst>
              <a:ext uri="{FF2B5EF4-FFF2-40B4-BE49-F238E27FC236}">
                <a16:creationId xmlns:a16="http://schemas.microsoft.com/office/drawing/2014/main" id="{268884DC-ADCA-44D6-B628-599AD4227E7B}"/>
              </a:ext>
            </a:extLst>
          </p:cNvPr>
          <p:cNvSpPr/>
          <p:nvPr userDrawn="1"/>
        </p:nvSpPr>
        <p:spPr>
          <a:xfrm>
            <a:off x="4746454" y="1396368"/>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161" name="TextBox 160">
            <a:extLst>
              <a:ext uri="{FF2B5EF4-FFF2-40B4-BE49-F238E27FC236}">
                <a16:creationId xmlns:a16="http://schemas.microsoft.com/office/drawing/2014/main" id="{3AF4F0B5-E432-4A65-98D8-0C2DF5301D0A}"/>
              </a:ext>
            </a:extLst>
          </p:cNvPr>
          <p:cNvSpPr txBox="1"/>
          <p:nvPr userDrawn="1"/>
        </p:nvSpPr>
        <p:spPr>
          <a:xfrm>
            <a:off x="4746017" y="4624677"/>
            <a:ext cx="1039175"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Power</a:t>
            </a:r>
          </a:p>
        </p:txBody>
      </p:sp>
      <p:sp>
        <p:nvSpPr>
          <p:cNvPr id="170" name="TextBox 169">
            <a:extLst>
              <a:ext uri="{FF2B5EF4-FFF2-40B4-BE49-F238E27FC236}">
                <a16:creationId xmlns:a16="http://schemas.microsoft.com/office/drawing/2014/main" id="{B83D6882-8BED-42A3-902B-0633E325201D}"/>
              </a:ext>
            </a:extLst>
          </p:cNvPr>
          <p:cNvSpPr txBox="1"/>
          <p:nvPr userDrawn="1"/>
        </p:nvSpPr>
        <p:spPr>
          <a:xfrm>
            <a:off x="4754466" y="2075479"/>
            <a:ext cx="1022277" cy="253916"/>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Construction</a:t>
            </a:r>
          </a:p>
        </p:txBody>
      </p:sp>
      <p:sp>
        <p:nvSpPr>
          <p:cNvPr id="178" name="Vertical Text Placeholder 2">
            <a:extLst>
              <a:ext uri="{FF2B5EF4-FFF2-40B4-BE49-F238E27FC236}">
                <a16:creationId xmlns:a16="http://schemas.microsoft.com/office/drawing/2014/main" id="{2FCAF220-CBE7-4048-A95E-62C4144D46C7}"/>
              </a:ext>
            </a:extLst>
          </p:cNvPr>
          <p:cNvSpPr txBox="1"/>
          <p:nvPr userDrawn="1"/>
        </p:nvSpPr>
        <p:spPr>
          <a:xfrm>
            <a:off x="4752441" y="2603064"/>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sp>
        <p:nvSpPr>
          <p:cNvPr id="187" name="Vertical Text Placeholder 2">
            <a:extLst>
              <a:ext uri="{FF2B5EF4-FFF2-40B4-BE49-F238E27FC236}">
                <a16:creationId xmlns:a16="http://schemas.microsoft.com/office/drawing/2014/main" id="{532DA62D-BD4C-42AC-B471-5CC472BEBAFB}"/>
              </a:ext>
            </a:extLst>
          </p:cNvPr>
          <p:cNvSpPr txBox="1"/>
          <p:nvPr userDrawn="1"/>
        </p:nvSpPr>
        <p:spPr>
          <a:xfrm>
            <a:off x="4752441" y="5303425"/>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grpSp>
        <p:nvGrpSpPr>
          <p:cNvPr id="241" name="Group 240">
            <a:extLst>
              <a:ext uri="{FF2B5EF4-FFF2-40B4-BE49-F238E27FC236}">
                <a16:creationId xmlns:a16="http://schemas.microsoft.com/office/drawing/2014/main" id="{49F7C03F-44D8-42CB-9980-4AEAA9E0E872}"/>
              </a:ext>
            </a:extLst>
          </p:cNvPr>
          <p:cNvGrpSpPr/>
          <p:nvPr userDrawn="1"/>
        </p:nvGrpSpPr>
        <p:grpSpPr>
          <a:xfrm>
            <a:off x="5113998" y="1639630"/>
            <a:ext cx="303213" cy="339726"/>
            <a:chOff x="850900" y="6861175"/>
            <a:chExt cx="303213" cy="339726"/>
          </a:xfrm>
        </p:grpSpPr>
        <p:sp>
          <p:nvSpPr>
            <p:cNvPr id="242" name="Freeform 32">
              <a:extLst>
                <a:ext uri="{FF2B5EF4-FFF2-40B4-BE49-F238E27FC236}">
                  <a16:creationId xmlns:a16="http://schemas.microsoft.com/office/drawing/2014/main" id="{494CA1C7-5A7A-416E-A3CB-3897CDB2701E}"/>
                </a:ext>
              </a:extLst>
            </p:cNvPr>
            <p:cNvSpPr/>
            <p:nvPr/>
          </p:nvSpPr>
          <p:spPr bwMode="auto">
            <a:xfrm>
              <a:off x="850900" y="6937375"/>
              <a:ext cx="303213" cy="41275"/>
            </a:xfrm>
            <a:custGeom>
              <a:avLst/>
              <a:gdLst>
                <a:gd name="T0" fmla="*/ 300 w 300"/>
                <a:gd name="T1" fmla="*/ 0 h 40"/>
                <a:gd name="T2" fmla="*/ 0 w 300"/>
                <a:gd name="T3" fmla="*/ 0 h 40"/>
                <a:gd name="T4" fmla="*/ 0 w 300"/>
                <a:gd name="T5" fmla="*/ 20 h 40"/>
                <a:gd name="T6" fmla="*/ 20 w 300"/>
                <a:gd name="T7" fmla="*/ 40 h 40"/>
                <a:gd name="T8" fmla="*/ 88 w 300"/>
                <a:gd name="T9" fmla="*/ 40 h 40"/>
              </a:gdLst>
              <a:ahLst/>
              <a:cxnLst>
                <a:cxn ang="0">
                  <a:pos x="T0" y="T1"/>
                </a:cxn>
                <a:cxn ang="0">
                  <a:pos x="T2" y="T3"/>
                </a:cxn>
                <a:cxn ang="0">
                  <a:pos x="T4" y="T5"/>
                </a:cxn>
                <a:cxn ang="0">
                  <a:pos x="T6" y="T7"/>
                </a:cxn>
                <a:cxn ang="0">
                  <a:pos x="T8" y="T9"/>
                </a:cxn>
              </a:cxnLst>
              <a:rect l="0" t="0" r="r" b="b"/>
              <a:pathLst>
                <a:path w="300" h="40">
                  <a:moveTo>
                    <a:pt x="300" y="0"/>
                  </a:moveTo>
                  <a:cubicBezTo>
                    <a:pt x="0" y="0"/>
                    <a:pt x="0" y="0"/>
                    <a:pt x="0" y="0"/>
                  </a:cubicBezTo>
                  <a:cubicBezTo>
                    <a:pt x="0" y="20"/>
                    <a:pt x="0" y="20"/>
                    <a:pt x="0" y="20"/>
                  </a:cubicBezTo>
                  <a:cubicBezTo>
                    <a:pt x="0" y="31"/>
                    <a:pt x="9" y="40"/>
                    <a:pt x="20" y="40"/>
                  </a:cubicBezTo>
                  <a:cubicBezTo>
                    <a:pt x="88" y="40"/>
                    <a:pt x="88" y="40"/>
                    <a:pt x="88" y="4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3" name="Freeform 33">
              <a:extLst>
                <a:ext uri="{FF2B5EF4-FFF2-40B4-BE49-F238E27FC236}">
                  <a16:creationId xmlns:a16="http://schemas.microsoft.com/office/drawing/2014/main" id="{DA495072-6AFE-4021-A928-E74FF7DC695A}"/>
                </a:ext>
              </a:extLst>
            </p:cNvPr>
            <p:cNvSpPr/>
            <p:nvPr/>
          </p:nvSpPr>
          <p:spPr bwMode="auto">
            <a:xfrm>
              <a:off x="850900" y="6861175"/>
              <a:ext cx="88900" cy="327025"/>
            </a:xfrm>
            <a:custGeom>
              <a:avLst/>
              <a:gdLst>
                <a:gd name="T0" fmla="*/ 56 w 56"/>
                <a:gd name="T1" fmla="*/ 206 h 206"/>
                <a:gd name="T2" fmla="*/ 56 w 56"/>
                <a:gd name="T3" fmla="*/ 0 h 206"/>
                <a:gd name="T4" fmla="*/ 0 w 56"/>
                <a:gd name="T5" fmla="*/ 48 h 206"/>
              </a:gdLst>
              <a:ahLst/>
              <a:cxnLst>
                <a:cxn ang="0">
                  <a:pos x="T0" y="T1"/>
                </a:cxn>
                <a:cxn ang="0">
                  <a:pos x="T2" y="T3"/>
                </a:cxn>
                <a:cxn ang="0">
                  <a:pos x="T4" y="T5"/>
                </a:cxn>
              </a:cxnLst>
              <a:rect l="0" t="0" r="r" b="b"/>
              <a:pathLst>
                <a:path w="56" h="206">
                  <a:moveTo>
                    <a:pt x="56" y="206"/>
                  </a:moveTo>
                  <a:lnTo>
                    <a:pt x="56" y="0"/>
                  </a:lnTo>
                  <a:lnTo>
                    <a:pt x="0" y="48"/>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4" name="Line 34">
              <a:extLst>
                <a:ext uri="{FF2B5EF4-FFF2-40B4-BE49-F238E27FC236}">
                  <a16:creationId xmlns:a16="http://schemas.microsoft.com/office/drawing/2014/main" id="{2453DE6E-AFD2-47EE-AAF9-59F3512AEE08}"/>
                </a:ext>
              </a:extLst>
            </p:cNvPr>
            <p:cNvSpPr>
              <a:spLocks noChangeShapeType="1"/>
            </p:cNvSpPr>
            <p:nvPr/>
          </p:nvSpPr>
          <p:spPr bwMode="auto">
            <a:xfrm>
              <a:off x="887413" y="7188200"/>
              <a:ext cx="15240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5" name="Oval 35">
              <a:extLst>
                <a:ext uri="{FF2B5EF4-FFF2-40B4-BE49-F238E27FC236}">
                  <a16:creationId xmlns:a16="http://schemas.microsoft.com/office/drawing/2014/main" id="{C8549401-BCBB-4A09-A4BC-FF3DA9814BF6}"/>
                </a:ext>
              </a:extLst>
            </p:cNvPr>
            <p:cNvSpPr>
              <a:spLocks noChangeArrowheads="1"/>
            </p:cNvSpPr>
            <p:nvPr/>
          </p:nvSpPr>
          <p:spPr bwMode="auto">
            <a:xfrm>
              <a:off x="1065213" y="717708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46" name="Line 36">
              <a:extLst>
                <a:ext uri="{FF2B5EF4-FFF2-40B4-BE49-F238E27FC236}">
                  <a16:creationId xmlns:a16="http://schemas.microsoft.com/office/drawing/2014/main" id="{443DA58A-C0EE-4F8D-87D4-F30D840116FF}"/>
                </a:ext>
              </a:extLst>
            </p:cNvPr>
            <p:cNvSpPr>
              <a:spLocks noChangeShapeType="1"/>
            </p:cNvSpPr>
            <p:nvPr/>
          </p:nvSpPr>
          <p:spPr bwMode="auto">
            <a:xfrm flipH="1" flipV="1">
              <a:off x="976313" y="6945313"/>
              <a:ext cx="0" cy="2428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7" name="Freeform 37">
              <a:extLst>
                <a:ext uri="{FF2B5EF4-FFF2-40B4-BE49-F238E27FC236}">
                  <a16:creationId xmlns:a16="http://schemas.microsoft.com/office/drawing/2014/main" id="{B982AF72-B2CE-4C8D-A84B-F4F589DCD217}"/>
                </a:ext>
              </a:extLst>
            </p:cNvPr>
            <p:cNvSpPr/>
            <p:nvPr/>
          </p:nvSpPr>
          <p:spPr bwMode="auto">
            <a:xfrm>
              <a:off x="939800" y="6861175"/>
              <a:ext cx="169863" cy="76200"/>
            </a:xfrm>
            <a:custGeom>
              <a:avLst/>
              <a:gdLst>
                <a:gd name="T0" fmla="*/ 0 w 168"/>
                <a:gd name="T1" fmla="*/ 0 h 76"/>
                <a:gd name="T2" fmla="*/ 168 w 168"/>
                <a:gd name="T3" fmla="*/ 76 h 76"/>
              </a:gdLst>
              <a:ahLst/>
              <a:cxnLst>
                <a:cxn ang="0">
                  <a:pos x="T0" y="T1"/>
                </a:cxn>
                <a:cxn ang="0">
                  <a:pos x="T2" y="T3"/>
                </a:cxn>
              </a:cxnLst>
              <a:rect l="0" t="0" r="r" b="b"/>
              <a:pathLst>
                <a:path w="168" h="76">
                  <a:moveTo>
                    <a:pt x="0" y="0"/>
                  </a:moveTo>
                  <a:cubicBezTo>
                    <a:pt x="4" y="0"/>
                    <a:pt x="168" y="76"/>
                    <a:pt x="168" y="76"/>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8" name="Freeform 38">
              <a:extLst>
                <a:ext uri="{FF2B5EF4-FFF2-40B4-BE49-F238E27FC236}">
                  <a16:creationId xmlns:a16="http://schemas.microsoft.com/office/drawing/2014/main" id="{7095A3F3-6C52-454F-B8C2-6ADB12275AA0}"/>
                </a:ext>
              </a:extLst>
            </p:cNvPr>
            <p:cNvSpPr/>
            <p:nvPr/>
          </p:nvSpPr>
          <p:spPr bwMode="auto">
            <a:xfrm>
              <a:off x="1031875" y="7002463"/>
              <a:ext cx="41275" cy="39688"/>
            </a:xfrm>
            <a:custGeom>
              <a:avLst/>
              <a:gdLst>
                <a:gd name="T0" fmla="*/ 20 w 40"/>
                <a:gd name="T1" fmla="*/ 0 h 40"/>
                <a:gd name="T2" fmla="*/ 40 w 40"/>
                <a:gd name="T3" fmla="*/ 20 h 40"/>
                <a:gd name="T4" fmla="*/ 20 w 40"/>
                <a:gd name="T5" fmla="*/ 40 h 40"/>
                <a:gd name="T6" fmla="*/ 0 w 40"/>
                <a:gd name="T7" fmla="*/ 20 h 40"/>
              </a:gdLst>
              <a:ahLst/>
              <a:cxnLst>
                <a:cxn ang="0">
                  <a:pos x="T0" y="T1"/>
                </a:cxn>
                <a:cxn ang="0">
                  <a:pos x="T2" y="T3"/>
                </a:cxn>
                <a:cxn ang="0">
                  <a:pos x="T4" y="T5"/>
                </a:cxn>
                <a:cxn ang="0">
                  <a:pos x="T6" y="T7"/>
                </a:cxn>
              </a:cxnLst>
              <a:rect l="0" t="0" r="r" b="b"/>
              <a:pathLst>
                <a:path w="40" h="40">
                  <a:moveTo>
                    <a:pt x="20" y="0"/>
                  </a:moveTo>
                  <a:cubicBezTo>
                    <a:pt x="31" y="0"/>
                    <a:pt x="40" y="9"/>
                    <a:pt x="40" y="20"/>
                  </a:cubicBezTo>
                  <a:cubicBezTo>
                    <a:pt x="40" y="31"/>
                    <a:pt x="31" y="40"/>
                    <a:pt x="20" y="40"/>
                  </a:cubicBezTo>
                  <a:cubicBezTo>
                    <a:pt x="9" y="40"/>
                    <a:pt x="0" y="31"/>
                    <a:pt x="0" y="2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49" name="Freeform 39">
              <a:extLst>
                <a:ext uri="{FF2B5EF4-FFF2-40B4-BE49-F238E27FC236}">
                  <a16:creationId xmlns:a16="http://schemas.microsoft.com/office/drawing/2014/main" id="{22166F8C-BF9E-47C7-B31A-EB5A621175E2}"/>
                </a:ext>
              </a:extLst>
            </p:cNvPr>
            <p:cNvSpPr/>
            <p:nvPr/>
          </p:nvSpPr>
          <p:spPr bwMode="auto">
            <a:xfrm>
              <a:off x="1028700" y="6942138"/>
              <a:ext cx="47625" cy="60325"/>
            </a:xfrm>
            <a:custGeom>
              <a:avLst/>
              <a:gdLst>
                <a:gd name="T0" fmla="*/ 30 w 30"/>
                <a:gd name="T1" fmla="*/ 0 h 38"/>
                <a:gd name="T2" fmla="*/ 23 w 30"/>
                <a:gd name="T3" fmla="*/ 19 h 38"/>
                <a:gd name="T4" fmla="*/ 15 w 30"/>
                <a:gd name="T5" fmla="*/ 38 h 38"/>
                <a:gd name="T6" fmla="*/ 7 w 30"/>
                <a:gd name="T7" fmla="*/ 19 h 38"/>
                <a:gd name="T8" fmla="*/ 0 w 30"/>
                <a:gd name="T9" fmla="*/ 0 h 38"/>
              </a:gdLst>
              <a:ahLst/>
              <a:cxnLst>
                <a:cxn ang="0">
                  <a:pos x="T0" y="T1"/>
                </a:cxn>
                <a:cxn ang="0">
                  <a:pos x="T2" y="T3"/>
                </a:cxn>
                <a:cxn ang="0">
                  <a:pos x="T4" y="T5"/>
                </a:cxn>
                <a:cxn ang="0">
                  <a:pos x="T6" y="T7"/>
                </a:cxn>
                <a:cxn ang="0">
                  <a:pos x="T8" y="T9"/>
                </a:cxn>
              </a:cxnLst>
              <a:rect l="0" t="0" r="r" b="b"/>
              <a:pathLst>
                <a:path w="30" h="38">
                  <a:moveTo>
                    <a:pt x="30" y="0"/>
                  </a:moveTo>
                  <a:lnTo>
                    <a:pt x="23" y="19"/>
                  </a:lnTo>
                  <a:lnTo>
                    <a:pt x="15" y="38"/>
                  </a:lnTo>
                  <a:lnTo>
                    <a:pt x="7" y="19"/>
                  </a:lnTo>
                  <a:lnTo>
                    <a:pt x="0"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301" name="Group 300">
            <a:extLst>
              <a:ext uri="{FF2B5EF4-FFF2-40B4-BE49-F238E27FC236}">
                <a16:creationId xmlns:a16="http://schemas.microsoft.com/office/drawing/2014/main" id="{D5DCE03C-A15F-4315-914A-D1FDFD143CE9}"/>
              </a:ext>
            </a:extLst>
          </p:cNvPr>
          <p:cNvGrpSpPr/>
          <p:nvPr userDrawn="1"/>
        </p:nvGrpSpPr>
        <p:grpSpPr>
          <a:xfrm>
            <a:off x="5127492" y="4218191"/>
            <a:ext cx="276225" cy="287337"/>
            <a:chOff x="4481513" y="6897688"/>
            <a:chExt cx="276225" cy="287337"/>
          </a:xfrm>
        </p:grpSpPr>
        <p:sp>
          <p:nvSpPr>
            <p:cNvPr id="302" name="Freeform 85">
              <a:extLst>
                <a:ext uri="{FF2B5EF4-FFF2-40B4-BE49-F238E27FC236}">
                  <a16:creationId xmlns:a16="http://schemas.microsoft.com/office/drawing/2014/main" id="{8A9718B3-F8B1-439E-A489-7BE259BD8E1B}"/>
                </a:ext>
              </a:extLst>
            </p:cNvPr>
            <p:cNvSpPr/>
            <p:nvPr/>
          </p:nvSpPr>
          <p:spPr bwMode="auto">
            <a:xfrm>
              <a:off x="4481513" y="6897688"/>
              <a:ext cx="276225" cy="274638"/>
            </a:xfrm>
            <a:custGeom>
              <a:avLst/>
              <a:gdLst>
                <a:gd name="T0" fmla="*/ 196 w 273"/>
                <a:gd name="T1" fmla="*/ 259 h 272"/>
                <a:gd name="T2" fmla="*/ 272 w 273"/>
                <a:gd name="T3" fmla="*/ 132 h 272"/>
                <a:gd name="T4" fmla="*/ 134 w 273"/>
                <a:gd name="T5" fmla="*/ 0 h 272"/>
                <a:gd name="T6" fmla="*/ 0 w 273"/>
                <a:gd name="T7" fmla="*/ 136 h 272"/>
                <a:gd name="T8" fmla="*/ 79 w 273"/>
                <a:gd name="T9" fmla="*/ 260 h 272"/>
                <a:gd name="T10" fmla="*/ 136 w 273"/>
                <a:gd name="T11" fmla="*/ 224 h 272"/>
                <a:gd name="T12" fmla="*/ 136 w 273"/>
                <a:gd name="T13" fmla="*/ 200 h 272"/>
              </a:gdLst>
              <a:ahLst/>
              <a:cxnLst>
                <a:cxn ang="0">
                  <a:pos x="T0" y="T1"/>
                </a:cxn>
                <a:cxn ang="0">
                  <a:pos x="T2" y="T3"/>
                </a:cxn>
                <a:cxn ang="0">
                  <a:pos x="T4" y="T5"/>
                </a:cxn>
                <a:cxn ang="0">
                  <a:pos x="T6" y="T7"/>
                </a:cxn>
                <a:cxn ang="0">
                  <a:pos x="T8" y="T9"/>
                </a:cxn>
                <a:cxn ang="0">
                  <a:pos x="T10" y="T11"/>
                </a:cxn>
                <a:cxn ang="0">
                  <a:pos x="T12" y="T13"/>
                </a:cxn>
              </a:cxnLst>
              <a:rect l="0" t="0" r="r" b="b"/>
              <a:pathLst>
                <a:path w="273" h="272">
                  <a:moveTo>
                    <a:pt x="196" y="259"/>
                  </a:moveTo>
                  <a:cubicBezTo>
                    <a:pt x="242" y="236"/>
                    <a:pt x="273" y="187"/>
                    <a:pt x="272" y="132"/>
                  </a:cubicBezTo>
                  <a:cubicBezTo>
                    <a:pt x="269" y="58"/>
                    <a:pt x="207" y="0"/>
                    <a:pt x="134" y="0"/>
                  </a:cubicBezTo>
                  <a:cubicBezTo>
                    <a:pt x="60" y="1"/>
                    <a:pt x="0" y="62"/>
                    <a:pt x="0" y="136"/>
                  </a:cubicBezTo>
                  <a:cubicBezTo>
                    <a:pt x="0" y="191"/>
                    <a:pt x="32" y="239"/>
                    <a:pt x="79" y="260"/>
                  </a:cubicBezTo>
                  <a:cubicBezTo>
                    <a:pt x="106" y="272"/>
                    <a:pt x="136" y="253"/>
                    <a:pt x="136" y="224"/>
                  </a:cubicBezTo>
                  <a:cubicBezTo>
                    <a:pt x="136" y="200"/>
                    <a:pt x="136" y="200"/>
                    <a:pt x="136" y="20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3" name="Freeform 86">
              <a:extLst>
                <a:ext uri="{FF2B5EF4-FFF2-40B4-BE49-F238E27FC236}">
                  <a16:creationId xmlns:a16="http://schemas.microsoft.com/office/drawing/2014/main" id="{CB43F75D-1753-459A-9353-418CC76D995E}"/>
                </a:ext>
              </a:extLst>
            </p:cNvPr>
            <p:cNvSpPr/>
            <p:nvPr/>
          </p:nvSpPr>
          <p:spPr bwMode="auto">
            <a:xfrm>
              <a:off x="4572000" y="6981825"/>
              <a:ext cx="93663" cy="114300"/>
            </a:xfrm>
            <a:custGeom>
              <a:avLst/>
              <a:gdLst>
                <a:gd name="T0" fmla="*/ 92 w 92"/>
                <a:gd name="T1" fmla="*/ 0 h 112"/>
                <a:gd name="T2" fmla="*/ 0 w 92"/>
                <a:gd name="T3" fmla="*/ 0 h 112"/>
                <a:gd name="T4" fmla="*/ 0 w 92"/>
                <a:gd name="T5" fmla="*/ 66 h 112"/>
                <a:gd name="T6" fmla="*/ 46 w 92"/>
                <a:gd name="T7" fmla="*/ 112 h 112"/>
                <a:gd name="T8" fmla="*/ 46 w 92"/>
                <a:gd name="T9" fmla="*/ 112 h 112"/>
                <a:gd name="T10" fmla="*/ 92 w 92"/>
                <a:gd name="T11" fmla="*/ 66 h 112"/>
                <a:gd name="T12" fmla="*/ 92 w 92"/>
                <a:gd name="T13" fmla="*/ 0 h 112"/>
              </a:gdLst>
              <a:ahLst/>
              <a:cxnLst>
                <a:cxn ang="0">
                  <a:pos x="T0" y="T1"/>
                </a:cxn>
                <a:cxn ang="0">
                  <a:pos x="T2" y="T3"/>
                </a:cxn>
                <a:cxn ang="0">
                  <a:pos x="T4" y="T5"/>
                </a:cxn>
                <a:cxn ang="0">
                  <a:pos x="T6" y="T7"/>
                </a:cxn>
                <a:cxn ang="0">
                  <a:pos x="T8" y="T9"/>
                </a:cxn>
                <a:cxn ang="0">
                  <a:pos x="T10" y="T11"/>
                </a:cxn>
                <a:cxn ang="0">
                  <a:pos x="T12" y="T13"/>
                </a:cxn>
              </a:cxnLst>
              <a:rect l="0" t="0" r="r" b="b"/>
              <a:pathLst>
                <a:path w="92" h="112">
                  <a:moveTo>
                    <a:pt x="92" y="0"/>
                  </a:moveTo>
                  <a:cubicBezTo>
                    <a:pt x="0" y="0"/>
                    <a:pt x="0" y="0"/>
                    <a:pt x="0" y="0"/>
                  </a:cubicBezTo>
                  <a:cubicBezTo>
                    <a:pt x="0" y="66"/>
                    <a:pt x="0" y="66"/>
                    <a:pt x="0" y="66"/>
                  </a:cubicBezTo>
                  <a:cubicBezTo>
                    <a:pt x="0" y="92"/>
                    <a:pt x="20" y="112"/>
                    <a:pt x="46" y="112"/>
                  </a:cubicBezTo>
                  <a:cubicBezTo>
                    <a:pt x="46" y="112"/>
                    <a:pt x="46" y="112"/>
                    <a:pt x="46" y="112"/>
                  </a:cubicBezTo>
                  <a:cubicBezTo>
                    <a:pt x="71" y="112"/>
                    <a:pt x="92" y="92"/>
                    <a:pt x="92" y="66"/>
                  </a:cubicBezTo>
                  <a:lnTo>
                    <a:pt x="92"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4" name="Line 87">
              <a:extLst>
                <a:ext uri="{FF2B5EF4-FFF2-40B4-BE49-F238E27FC236}">
                  <a16:creationId xmlns:a16="http://schemas.microsoft.com/office/drawing/2014/main" id="{92DEC5AD-F158-4A94-A707-090C2FDCD544}"/>
                </a:ext>
              </a:extLst>
            </p:cNvPr>
            <p:cNvSpPr>
              <a:spLocks noChangeShapeType="1"/>
            </p:cNvSpPr>
            <p:nvPr/>
          </p:nvSpPr>
          <p:spPr bwMode="auto">
            <a:xfrm>
              <a:off x="4549775" y="6981825"/>
              <a:ext cx="13335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5" name="Line 88">
              <a:extLst>
                <a:ext uri="{FF2B5EF4-FFF2-40B4-BE49-F238E27FC236}">
                  <a16:creationId xmlns:a16="http://schemas.microsoft.com/office/drawing/2014/main" id="{FCF7C47D-64BC-4659-84EE-901E6845B2F4}"/>
                </a:ext>
              </a:extLst>
            </p:cNvPr>
            <p:cNvSpPr>
              <a:spLocks noChangeShapeType="1"/>
            </p:cNvSpPr>
            <p:nvPr/>
          </p:nvSpPr>
          <p:spPr bwMode="auto">
            <a:xfrm flipH="1">
              <a:off x="4594225" y="6950075"/>
              <a:ext cx="0" cy="28575"/>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6" name="Line 89">
              <a:extLst>
                <a:ext uri="{FF2B5EF4-FFF2-40B4-BE49-F238E27FC236}">
                  <a16:creationId xmlns:a16="http://schemas.microsoft.com/office/drawing/2014/main" id="{E977DADC-B5B5-4AD0-872B-03FCFC69998A}"/>
                </a:ext>
              </a:extLst>
            </p:cNvPr>
            <p:cNvSpPr>
              <a:spLocks noChangeShapeType="1"/>
            </p:cNvSpPr>
            <p:nvPr/>
          </p:nvSpPr>
          <p:spPr bwMode="auto">
            <a:xfrm flipH="1">
              <a:off x="4638675" y="6950075"/>
              <a:ext cx="0" cy="28575"/>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07" name="Oval 90">
              <a:extLst>
                <a:ext uri="{FF2B5EF4-FFF2-40B4-BE49-F238E27FC236}">
                  <a16:creationId xmlns:a16="http://schemas.microsoft.com/office/drawing/2014/main" id="{20A6D5CD-A1B3-45D7-9B1E-6BC88633512D}"/>
                </a:ext>
              </a:extLst>
            </p:cNvPr>
            <p:cNvSpPr>
              <a:spLocks noChangeArrowheads="1"/>
            </p:cNvSpPr>
            <p:nvPr/>
          </p:nvSpPr>
          <p:spPr bwMode="auto">
            <a:xfrm>
              <a:off x="4638675" y="7159625"/>
              <a:ext cx="23813"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08" name="Freeform 91">
              <a:extLst>
                <a:ext uri="{FF2B5EF4-FFF2-40B4-BE49-F238E27FC236}">
                  <a16:creationId xmlns:a16="http://schemas.microsoft.com/office/drawing/2014/main" id="{8EDFF4E2-C173-41F9-AA78-7E1549B50ADB}"/>
                </a:ext>
              </a:extLst>
            </p:cNvPr>
            <p:cNvSpPr/>
            <p:nvPr/>
          </p:nvSpPr>
          <p:spPr bwMode="auto">
            <a:xfrm>
              <a:off x="4602163" y="7010400"/>
              <a:ext cx="31750" cy="49213"/>
            </a:xfrm>
            <a:custGeom>
              <a:avLst/>
              <a:gdLst>
                <a:gd name="T0" fmla="*/ 8 w 20"/>
                <a:gd name="T1" fmla="*/ 0 h 31"/>
                <a:gd name="T2" fmla="*/ 0 w 20"/>
                <a:gd name="T3" fmla="*/ 15 h 31"/>
                <a:gd name="T4" fmla="*/ 20 w 20"/>
                <a:gd name="T5" fmla="*/ 15 h 31"/>
                <a:gd name="T6" fmla="*/ 13 w 20"/>
                <a:gd name="T7" fmla="*/ 31 h 31"/>
              </a:gdLst>
              <a:ahLst/>
              <a:cxnLst>
                <a:cxn ang="0">
                  <a:pos x="T0" y="T1"/>
                </a:cxn>
                <a:cxn ang="0">
                  <a:pos x="T2" y="T3"/>
                </a:cxn>
                <a:cxn ang="0">
                  <a:pos x="T4" y="T5"/>
                </a:cxn>
                <a:cxn ang="0">
                  <a:pos x="T6" y="T7"/>
                </a:cxn>
              </a:cxnLst>
              <a:rect l="0" t="0" r="r" b="b"/>
              <a:pathLst>
                <a:path w="20" h="31">
                  <a:moveTo>
                    <a:pt x="8" y="0"/>
                  </a:moveTo>
                  <a:lnTo>
                    <a:pt x="0" y="15"/>
                  </a:lnTo>
                  <a:lnTo>
                    <a:pt x="20" y="15"/>
                  </a:lnTo>
                  <a:lnTo>
                    <a:pt x="13" y="31"/>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sp>
        <p:nvSpPr>
          <p:cNvPr id="459" name="Rounded Rectangle 22">
            <a:extLst>
              <a:ext uri="{FF2B5EF4-FFF2-40B4-BE49-F238E27FC236}">
                <a16:creationId xmlns:a16="http://schemas.microsoft.com/office/drawing/2014/main" id="{6CE9644A-8332-44AC-9ABF-4F83075AB6A1}"/>
              </a:ext>
            </a:extLst>
          </p:cNvPr>
          <p:cNvSpPr/>
          <p:nvPr userDrawn="1"/>
        </p:nvSpPr>
        <p:spPr>
          <a:xfrm>
            <a:off x="9210063" y="3976702"/>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449" name="Rounded Rectangle 22">
            <a:extLst>
              <a:ext uri="{FF2B5EF4-FFF2-40B4-BE49-F238E27FC236}">
                <a16:creationId xmlns:a16="http://schemas.microsoft.com/office/drawing/2014/main" id="{F9192539-262F-411A-8018-B68B70EBFDD5}"/>
              </a:ext>
            </a:extLst>
          </p:cNvPr>
          <p:cNvSpPr/>
          <p:nvPr userDrawn="1"/>
        </p:nvSpPr>
        <p:spPr>
          <a:xfrm>
            <a:off x="9210063" y="1396368"/>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159" name="TextBox 158">
            <a:extLst>
              <a:ext uri="{FF2B5EF4-FFF2-40B4-BE49-F238E27FC236}">
                <a16:creationId xmlns:a16="http://schemas.microsoft.com/office/drawing/2014/main" id="{10AC0FF6-0A95-44D2-970A-B7AE19E9EFBD}"/>
              </a:ext>
            </a:extLst>
          </p:cNvPr>
          <p:cNvSpPr txBox="1"/>
          <p:nvPr userDrawn="1"/>
        </p:nvSpPr>
        <p:spPr>
          <a:xfrm>
            <a:off x="9213019" y="4624677"/>
            <a:ext cx="1032388"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Technology</a:t>
            </a:r>
          </a:p>
        </p:txBody>
      </p:sp>
      <p:sp>
        <p:nvSpPr>
          <p:cNvPr id="174" name="TextBox 173">
            <a:extLst>
              <a:ext uri="{FF2B5EF4-FFF2-40B4-BE49-F238E27FC236}">
                <a16:creationId xmlns:a16="http://schemas.microsoft.com/office/drawing/2014/main" id="{608B868D-4C7E-4D36-BC76-715BD3EA644E}"/>
              </a:ext>
            </a:extLst>
          </p:cNvPr>
          <p:cNvSpPr txBox="1"/>
          <p:nvPr userDrawn="1"/>
        </p:nvSpPr>
        <p:spPr>
          <a:xfrm>
            <a:off x="9210063" y="2075479"/>
            <a:ext cx="1038300"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Insurance</a:t>
            </a:r>
          </a:p>
        </p:txBody>
      </p:sp>
      <p:sp>
        <p:nvSpPr>
          <p:cNvPr id="182" name="Vertical Text Placeholder 2">
            <a:extLst>
              <a:ext uri="{FF2B5EF4-FFF2-40B4-BE49-F238E27FC236}">
                <a16:creationId xmlns:a16="http://schemas.microsoft.com/office/drawing/2014/main" id="{6948F514-A60D-43F7-8A88-065F5CD72E16}"/>
              </a:ext>
            </a:extLst>
          </p:cNvPr>
          <p:cNvSpPr txBox="1"/>
          <p:nvPr userDrawn="1"/>
        </p:nvSpPr>
        <p:spPr>
          <a:xfrm>
            <a:off x="9216050" y="2603064"/>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sp>
        <p:nvSpPr>
          <p:cNvPr id="189" name="Vertical Text Placeholder 2">
            <a:extLst>
              <a:ext uri="{FF2B5EF4-FFF2-40B4-BE49-F238E27FC236}">
                <a16:creationId xmlns:a16="http://schemas.microsoft.com/office/drawing/2014/main" id="{0997D40B-C7FA-440A-ABF8-283073FC55F6}"/>
              </a:ext>
            </a:extLst>
          </p:cNvPr>
          <p:cNvSpPr txBox="1"/>
          <p:nvPr userDrawn="1"/>
        </p:nvSpPr>
        <p:spPr>
          <a:xfrm>
            <a:off x="9216050" y="5303425"/>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grpSp>
        <p:nvGrpSpPr>
          <p:cNvPr id="250" name="Group 249">
            <a:extLst>
              <a:ext uri="{FF2B5EF4-FFF2-40B4-BE49-F238E27FC236}">
                <a16:creationId xmlns:a16="http://schemas.microsoft.com/office/drawing/2014/main" id="{4D4E93BD-CCB8-4881-BD19-6324C6A2A6AA}"/>
              </a:ext>
            </a:extLst>
          </p:cNvPr>
          <p:cNvGrpSpPr/>
          <p:nvPr userDrawn="1"/>
        </p:nvGrpSpPr>
        <p:grpSpPr>
          <a:xfrm>
            <a:off x="9606976" y="1657887"/>
            <a:ext cx="244475" cy="303213"/>
            <a:chOff x="2089150" y="6884988"/>
            <a:chExt cx="244475" cy="303213"/>
          </a:xfrm>
        </p:grpSpPr>
        <p:sp>
          <p:nvSpPr>
            <p:cNvPr id="251" name="Oval 40">
              <a:extLst>
                <a:ext uri="{FF2B5EF4-FFF2-40B4-BE49-F238E27FC236}">
                  <a16:creationId xmlns:a16="http://schemas.microsoft.com/office/drawing/2014/main" id="{B154E144-4E4A-410C-8DFE-EB6D9B91D931}"/>
                </a:ext>
              </a:extLst>
            </p:cNvPr>
            <p:cNvSpPr>
              <a:spLocks noChangeArrowheads="1"/>
            </p:cNvSpPr>
            <p:nvPr/>
          </p:nvSpPr>
          <p:spPr bwMode="auto">
            <a:xfrm>
              <a:off x="2198688" y="7023100"/>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2" name="Freeform 41">
              <a:extLst>
                <a:ext uri="{FF2B5EF4-FFF2-40B4-BE49-F238E27FC236}">
                  <a16:creationId xmlns:a16="http://schemas.microsoft.com/office/drawing/2014/main" id="{03E93465-38F1-4781-8A03-8664283A73E6}"/>
                </a:ext>
              </a:extLst>
            </p:cNvPr>
            <p:cNvSpPr/>
            <p:nvPr/>
          </p:nvSpPr>
          <p:spPr bwMode="auto">
            <a:xfrm>
              <a:off x="2089150" y="6884988"/>
              <a:ext cx="242888" cy="303213"/>
            </a:xfrm>
            <a:custGeom>
              <a:avLst/>
              <a:gdLst>
                <a:gd name="T0" fmla="*/ 0 w 240"/>
                <a:gd name="T1" fmla="*/ 0 h 300"/>
                <a:gd name="T2" fmla="*/ 0 w 240"/>
                <a:gd name="T3" fmla="*/ 164 h 300"/>
                <a:gd name="T4" fmla="*/ 12 w 240"/>
                <a:gd name="T5" fmla="*/ 192 h 300"/>
                <a:gd name="T6" fmla="*/ 120 w 240"/>
                <a:gd name="T7" fmla="*/ 300 h 300"/>
                <a:gd name="T8" fmla="*/ 229 w 240"/>
                <a:gd name="T9" fmla="*/ 192 h 300"/>
                <a:gd name="T10" fmla="*/ 240 w 240"/>
                <a:gd name="T11" fmla="*/ 164 h 300"/>
                <a:gd name="T12" fmla="*/ 240 w 240"/>
                <a:gd name="T13" fmla="*/ 0 h 300"/>
                <a:gd name="T14" fmla="*/ 0 w 240"/>
                <a:gd name="T15" fmla="*/ 0 h 3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0" h="300">
                  <a:moveTo>
                    <a:pt x="0" y="0"/>
                  </a:moveTo>
                  <a:cubicBezTo>
                    <a:pt x="0" y="164"/>
                    <a:pt x="0" y="164"/>
                    <a:pt x="0" y="164"/>
                  </a:cubicBezTo>
                  <a:cubicBezTo>
                    <a:pt x="0" y="174"/>
                    <a:pt x="5" y="185"/>
                    <a:pt x="12" y="192"/>
                  </a:cubicBezTo>
                  <a:cubicBezTo>
                    <a:pt x="120" y="300"/>
                    <a:pt x="120" y="300"/>
                    <a:pt x="120" y="300"/>
                  </a:cubicBezTo>
                  <a:cubicBezTo>
                    <a:pt x="229" y="192"/>
                    <a:pt x="229" y="192"/>
                    <a:pt x="229" y="192"/>
                  </a:cubicBezTo>
                  <a:cubicBezTo>
                    <a:pt x="236" y="185"/>
                    <a:pt x="240" y="174"/>
                    <a:pt x="240" y="164"/>
                  </a:cubicBezTo>
                  <a:cubicBezTo>
                    <a:pt x="240" y="0"/>
                    <a:pt x="240" y="0"/>
                    <a:pt x="240" y="0"/>
                  </a:cubicBezTo>
                  <a:lnTo>
                    <a:pt x="0" y="0"/>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53" name="Line 42">
              <a:extLst>
                <a:ext uri="{FF2B5EF4-FFF2-40B4-BE49-F238E27FC236}">
                  <a16:creationId xmlns:a16="http://schemas.microsoft.com/office/drawing/2014/main" id="{683E560C-DD12-4281-843F-5B03CF4779BD}"/>
                </a:ext>
              </a:extLst>
            </p:cNvPr>
            <p:cNvSpPr>
              <a:spLocks noChangeShapeType="1"/>
            </p:cNvSpPr>
            <p:nvPr/>
          </p:nvSpPr>
          <p:spPr bwMode="auto">
            <a:xfrm flipV="1">
              <a:off x="2209800" y="6884988"/>
              <a:ext cx="41275" cy="41275"/>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54" name="Freeform 43">
              <a:extLst>
                <a:ext uri="{FF2B5EF4-FFF2-40B4-BE49-F238E27FC236}">
                  <a16:creationId xmlns:a16="http://schemas.microsoft.com/office/drawing/2014/main" id="{0DCF3901-2D9F-400D-9AE7-4B6BEA0969F2}"/>
                </a:ext>
              </a:extLst>
            </p:cNvPr>
            <p:cNvSpPr/>
            <p:nvPr/>
          </p:nvSpPr>
          <p:spPr bwMode="auto">
            <a:xfrm>
              <a:off x="2209800" y="6889750"/>
              <a:ext cx="88900" cy="88900"/>
            </a:xfrm>
            <a:custGeom>
              <a:avLst/>
              <a:gdLst>
                <a:gd name="T0" fmla="*/ 0 w 56"/>
                <a:gd name="T1" fmla="*/ 23 h 56"/>
                <a:gd name="T2" fmla="*/ 0 w 56"/>
                <a:gd name="T3" fmla="*/ 56 h 56"/>
                <a:gd name="T4" fmla="*/ 56 w 56"/>
                <a:gd name="T5" fmla="*/ 0 h 56"/>
              </a:gdLst>
              <a:ahLst/>
              <a:cxnLst>
                <a:cxn ang="0">
                  <a:pos x="T0" y="T1"/>
                </a:cxn>
                <a:cxn ang="0">
                  <a:pos x="T2" y="T3"/>
                </a:cxn>
                <a:cxn ang="0">
                  <a:pos x="T4" y="T5"/>
                </a:cxn>
              </a:cxnLst>
              <a:rect l="0" t="0" r="r" b="b"/>
              <a:pathLst>
                <a:path w="56" h="56">
                  <a:moveTo>
                    <a:pt x="0" y="23"/>
                  </a:moveTo>
                  <a:lnTo>
                    <a:pt x="0" y="56"/>
                  </a:lnTo>
                  <a:lnTo>
                    <a:pt x="56"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55" name="Line 44">
              <a:extLst>
                <a:ext uri="{FF2B5EF4-FFF2-40B4-BE49-F238E27FC236}">
                  <a16:creationId xmlns:a16="http://schemas.microsoft.com/office/drawing/2014/main" id="{2AEB2764-F57E-4DA3-BEE7-F990DAC2DFE7}"/>
                </a:ext>
              </a:extLst>
            </p:cNvPr>
            <p:cNvSpPr>
              <a:spLocks noChangeShapeType="1"/>
            </p:cNvSpPr>
            <p:nvPr/>
          </p:nvSpPr>
          <p:spPr bwMode="auto">
            <a:xfrm flipV="1">
              <a:off x="2230438" y="6913563"/>
              <a:ext cx="96838" cy="9683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56" name="Freeform 45">
              <a:extLst>
                <a:ext uri="{FF2B5EF4-FFF2-40B4-BE49-F238E27FC236}">
                  <a16:creationId xmlns:a16="http://schemas.microsoft.com/office/drawing/2014/main" id="{0B125A8B-4D8B-4776-88A7-B1899189FA08}"/>
                </a:ext>
              </a:extLst>
            </p:cNvPr>
            <p:cNvSpPr/>
            <p:nvPr/>
          </p:nvSpPr>
          <p:spPr bwMode="auto">
            <a:xfrm>
              <a:off x="2209800" y="6961188"/>
              <a:ext cx="122238" cy="215900"/>
            </a:xfrm>
            <a:custGeom>
              <a:avLst/>
              <a:gdLst>
                <a:gd name="T0" fmla="*/ 77 w 77"/>
                <a:gd name="T1" fmla="*/ 0 h 136"/>
                <a:gd name="T2" fmla="*/ 0 w 77"/>
                <a:gd name="T3" fmla="*/ 77 h 136"/>
                <a:gd name="T4" fmla="*/ 0 w 77"/>
                <a:gd name="T5" fmla="*/ 136 h 136"/>
              </a:gdLst>
              <a:ahLst/>
              <a:cxnLst>
                <a:cxn ang="0">
                  <a:pos x="T0" y="T1"/>
                </a:cxn>
                <a:cxn ang="0">
                  <a:pos x="T2" y="T3"/>
                </a:cxn>
                <a:cxn ang="0">
                  <a:pos x="T4" y="T5"/>
                </a:cxn>
              </a:cxnLst>
              <a:rect l="0" t="0" r="r" b="b"/>
              <a:pathLst>
                <a:path w="77" h="136">
                  <a:moveTo>
                    <a:pt x="77" y="0"/>
                  </a:moveTo>
                  <a:lnTo>
                    <a:pt x="0" y="77"/>
                  </a:lnTo>
                  <a:lnTo>
                    <a:pt x="0" y="136"/>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57" name="Line 46">
              <a:extLst>
                <a:ext uri="{FF2B5EF4-FFF2-40B4-BE49-F238E27FC236}">
                  <a16:creationId xmlns:a16="http://schemas.microsoft.com/office/drawing/2014/main" id="{EEB1D996-9A69-4351-B625-53306E302104}"/>
                </a:ext>
              </a:extLst>
            </p:cNvPr>
            <p:cNvSpPr>
              <a:spLocks noChangeShapeType="1"/>
            </p:cNvSpPr>
            <p:nvPr/>
          </p:nvSpPr>
          <p:spPr bwMode="auto">
            <a:xfrm flipV="1">
              <a:off x="2209800" y="7015163"/>
              <a:ext cx="123825" cy="12223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318" name="Group 317">
            <a:extLst>
              <a:ext uri="{FF2B5EF4-FFF2-40B4-BE49-F238E27FC236}">
                <a16:creationId xmlns:a16="http://schemas.microsoft.com/office/drawing/2014/main" id="{6C949C77-1395-4CC0-B05F-A7166C55BA73}"/>
              </a:ext>
            </a:extLst>
          </p:cNvPr>
          <p:cNvGrpSpPr/>
          <p:nvPr userDrawn="1"/>
        </p:nvGrpSpPr>
        <p:grpSpPr>
          <a:xfrm>
            <a:off x="9538713" y="4240415"/>
            <a:ext cx="381000" cy="242888"/>
            <a:chOff x="2632075" y="7569200"/>
            <a:chExt cx="381000" cy="242888"/>
          </a:xfrm>
        </p:grpSpPr>
        <p:sp>
          <p:nvSpPr>
            <p:cNvPr id="319" name="Freeform 100">
              <a:extLst>
                <a:ext uri="{FF2B5EF4-FFF2-40B4-BE49-F238E27FC236}">
                  <a16:creationId xmlns:a16="http://schemas.microsoft.com/office/drawing/2014/main" id="{5E9580B8-57DE-4642-8489-2C8FA3A050AA}"/>
                </a:ext>
              </a:extLst>
            </p:cNvPr>
            <p:cNvSpPr/>
            <p:nvPr/>
          </p:nvSpPr>
          <p:spPr bwMode="auto">
            <a:xfrm>
              <a:off x="2676525" y="7629525"/>
              <a:ext cx="292100" cy="122238"/>
            </a:xfrm>
            <a:custGeom>
              <a:avLst/>
              <a:gdLst>
                <a:gd name="T0" fmla="*/ 0 w 184"/>
                <a:gd name="T1" fmla="*/ 77 h 77"/>
                <a:gd name="T2" fmla="*/ 51 w 184"/>
                <a:gd name="T3" fmla="*/ 77 h 77"/>
                <a:gd name="T4" fmla="*/ 128 w 184"/>
                <a:gd name="T5" fmla="*/ 0 h 77"/>
                <a:gd name="T6" fmla="*/ 184 w 184"/>
                <a:gd name="T7" fmla="*/ 0 h 77"/>
              </a:gdLst>
              <a:ahLst/>
              <a:cxnLst>
                <a:cxn ang="0">
                  <a:pos x="T0" y="T1"/>
                </a:cxn>
                <a:cxn ang="0">
                  <a:pos x="T2" y="T3"/>
                </a:cxn>
                <a:cxn ang="0">
                  <a:pos x="T4" y="T5"/>
                </a:cxn>
                <a:cxn ang="0">
                  <a:pos x="T6" y="T7"/>
                </a:cxn>
              </a:cxnLst>
              <a:rect l="0" t="0" r="r" b="b"/>
              <a:pathLst>
                <a:path w="184" h="77">
                  <a:moveTo>
                    <a:pt x="0" y="77"/>
                  </a:moveTo>
                  <a:lnTo>
                    <a:pt x="51" y="77"/>
                  </a:lnTo>
                  <a:lnTo>
                    <a:pt x="128" y="0"/>
                  </a:lnTo>
                  <a:lnTo>
                    <a:pt x="184"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20" name="Oval 101">
              <a:extLst>
                <a:ext uri="{FF2B5EF4-FFF2-40B4-BE49-F238E27FC236}">
                  <a16:creationId xmlns:a16="http://schemas.microsoft.com/office/drawing/2014/main" id="{B31A54D5-3457-4C46-9513-61E76BBE272F}"/>
                </a:ext>
              </a:extLst>
            </p:cNvPr>
            <p:cNvSpPr>
              <a:spLocks noChangeArrowheads="1"/>
            </p:cNvSpPr>
            <p:nvPr/>
          </p:nvSpPr>
          <p:spPr bwMode="auto">
            <a:xfrm>
              <a:off x="2987675" y="7618413"/>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1" name="Oval 102">
              <a:extLst>
                <a:ext uri="{FF2B5EF4-FFF2-40B4-BE49-F238E27FC236}">
                  <a16:creationId xmlns:a16="http://schemas.microsoft.com/office/drawing/2014/main" id="{DF55BD00-7F86-4C9D-B4B9-6C5DCB6FE24B}"/>
                </a:ext>
              </a:extLst>
            </p:cNvPr>
            <p:cNvSpPr>
              <a:spLocks noChangeArrowheads="1"/>
            </p:cNvSpPr>
            <p:nvPr/>
          </p:nvSpPr>
          <p:spPr bwMode="auto">
            <a:xfrm>
              <a:off x="2943225" y="7666038"/>
              <a:ext cx="25400"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2" name="Oval 103">
              <a:extLst>
                <a:ext uri="{FF2B5EF4-FFF2-40B4-BE49-F238E27FC236}">
                  <a16:creationId xmlns:a16="http://schemas.microsoft.com/office/drawing/2014/main" id="{D5E790CB-4944-4D7B-B590-BA34ACC73137}"/>
                </a:ext>
              </a:extLst>
            </p:cNvPr>
            <p:cNvSpPr>
              <a:spLocks noChangeArrowheads="1"/>
            </p:cNvSpPr>
            <p:nvPr/>
          </p:nvSpPr>
          <p:spPr bwMode="auto">
            <a:xfrm>
              <a:off x="2720975" y="769143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3" name="Oval 104">
              <a:extLst>
                <a:ext uri="{FF2B5EF4-FFF2-40B4-BE49-F238E27FC236}">
                  <a16:creationId xmlns:a16="http://schemas.microsoft.com/office/drawing/2014/main" id="{496BE544-3C1C-4B45-B99F-80D4D48804D5}"/>
                </a:ext>
              </a:extLst>
            </p:cNvPr>
            <p:cNvSpPr>
              <a:spLocks noChangeArrowheads="1"/>
            </p:cNvSpPr>
            <p:nvPr/>
          </p:nvSpPr>
          <p:spPr bwMode="auto">
            <a:xfrm>
              <a:off x="2762250" y="778827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4" name="Oval 105">
              <a:extLst>
                <a:ext uri="{FF2B5EF4-FFF2-40B4-BE49-F238E27FC236}">
                  <a16:creationId xmlns:a16="http://schemas.microsoft.com/office/drawing/2014/main" id="{3AA0E310-30E9-40ED-88B8-4762D62B796D}"/>
                </a:ext>
              </a:extLst>
            </p:cNvPr>
            <p:cNvSpPr>
              <a:spLocks noChangeArrowheads="1"/>
            </p:cNvSpPr>
            <p:nvPr/>
          </p:nvSpPr>
          <p:spPr bwMode="auto">
            <a:xfrm>
              <a:off x="2632075" y="7739063"/>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5" name="Oval 106">
              <a:extLst>
                <a:ext uri="{FF2B5EF4-FFF2-40B4-BE49-F238E27FC236}">
                  <a16:creationId xmlns:a16="http://schemas.microsoft.com/office/drawing/2014/main" id="{ED491220-55D6-4B7B-A82A-698181434D89}"/>
                </a:ext>
              </a:extLst>
            </p:cNvPr>
            <p:cNvSpPr>
              <a:spLocks noChangeArrowheads="1"/>
            </p:cNvSpPr>
            <p:nvPr/>
          </p:nvSpPr>
          <p:spPr bwMode="auto">
            <a:xfrm>
              <a:off x="2947988" y="7569200"/>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26" name="Freeform 107">
              <a:extLst>
                <a:ext uri="{FF2B5EF4-FFF2-40B4-BE49-F238E27FC236}">
                  <a16:creationId xmlns:a16="http://schemas.microsoft.com/office/drawing/2014/main" id="{EC152DF5-19B0-433F-AF36-6B2BE844DB47}"/>
                </a:ext>
              </a:extLst>
            </p:cNvPr>
            <p:cNvSpPr/>
            <p:nvPr/>
          </p:nvSpPr>
          <p:spPr bwMode="auto">
            <a:xfrm>
              <a:off x="2798763" y="7678738"/>
              <a:ext cx="125413" cy="101600"/>
            </a:xfrm>
            <a:custGeom>
              <a:avLst/>
              <a:gdLst>
                <a:gd name="T0" fmla="*/ 0 w 79"/>
                <a:gd name="T1" fmla="*/ 64 h 64"/>
                <a:gd name="T2" fmla="*/ 63 w 79"/>
                <a:gd name="T3" fmla="*/ 0 h 64"/>
                <a:gd name="T4" fmla="*/ 79 w 79"/>
                <a:gd name="T5" fmla="*/ 0 h 64"/>
              </a:gdLst>
              <a:ahLst/>
              <a:cxnLst>
                <a:cxn ang="0">
                  <a:pos x="T0" y="T1"/>
                </a:cxn>
                <a:cxn ang="0">
                  <a:pos x="T2" y="T3"/>
                </a:cxn>
                <a:cxn ang="0">
                  <a:pos x="T4" y="T5"/>
                </a:cxn>
              </a:cxnLst>
              <a:rect l="0" t="0" r="r" b="b"/>
              <a:pathLst>
                <a:path w="79" h="64">
                  <a:moveTo>
                    <a:pt x="0" y="64"/>
                  </a:moveTo>
                  <a:lnTo>
                    <a:pt x="63" y="0"/>
                  </a:lnTo>
                  <a:lnTo>
                    <a:pt x="79"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27" name="Freeform 108">
              <a:extLst>
                <a:ext uri="{FF2B5EF4-FFF2-40B4-BE49-F238E27FC236}">
                  <a16:creationId xmlns:a16="http://schemas.microsoft.com/office/drawing/2014/main" id="{AA461345-50A4-4637-A6FF-608770834D72}"/>
                </a:ext>
              </a:extLst>
            </p:cNvPr>
            <p:cNvSpPr/>
            <p:nvPr/>
          </p:nvSpPr>
          <p:spPr bwMode="auto">
            <a:xfrm>
              <a:off x="2757488" y="7581900"/>
              <a:ext cx="166688" cy="100013"/>
            </a:xfrm>
            <a:custGeom>
              <a:avLst/>
              <a:gdLst>
                <a:gd name="T0" fmla="*/ 0 w 105"/>
                <a:gd name="T1" fmla="*/ 63 h 63"/>
                <a:gd name="T2" fmla="*/ 64 w 105"/>
                <a:gd name="T3" fmla="*/ 0 h 63"/>
                <a:gd name="T4" fmla="*/ 105 w 105"/>
                <a:gd name="T5" fmla="*/ 0 h 63"/>
              </a:gdLst>
              <a:ahLst/>
              <a:cxnLst>
                <a:cxn ang="0">
                  <a:pos x="T0" y="T1"/>
                </a:cxn>
                <a:cxn ang="0">
                  <a:pos x="T2" y="T3"/>
                </a:cxn>
                <a:cxn ang="0">
                  <a:pos x="T4" y="T5"/>
                </a:cxn>
              </a:cxnLst>
              <a:rect l="0" t="0" r="r" b="b"/>
              <a:pathLst>
                <a:path w="105" h="62">
                  <a:moveTo>
                    <a:pt x="0" y="63"/>
                  </a:moveTo>
                  <a:lnTo>
                    <a:pt x="64" y="0"/>
                  </a:lnTo>
                  <a:lnTo>
                    <a:pt x="105"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sp>
        <p:nvSpPr>
          <p:cNvPr id="460" name="Rounded Rectangle 22">
            <a:extLst>
              <a:ext uri="{FF2B5EF4-FFF2-40B4-BE49-F238E27FC236}">
                <a16:creationId xmlns:a16="http://schemas.microsoft.com/office/drawing/2014/main" id="{1606D1CE-8CB3-43D6-9D82-6A455944EB9C}"/>
              </a:ext>
            </a:extLst>
          </p:cNvPr>
          <p:cNvSpPr/>
          <p:nvPr userDrawn="1"/>
        </p:nvSpPr>
        <p:spPr>
          <a:xfrm>
            <a:off x="10325639" y="3976702"/>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450" name="Rounded Rectangle 22">
            <a:extLst>
              <a:ext uri="{FF2B5EF4-FFF2-40B4-BE49-F238E27FC236}">
                <a16:creationId xmlns:a16="http://schemas.microsoft.com/office/drawing/2014/main" id="{9B0929B6-5D06-4028-8116-236CDF21FB3F}"/>
              </a:ext>
            </a:extLst>
          </p:cNvPr>
          <p:cNvSpPr/>
          <p:nvPr userDrawn="1"/>
        </p:nvSpPr>
        <p:spPr>
          <a:xfrm>
            <a:off x="10325639" y="1396368"/>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163" name="TextBox 162">
            <a:extLst>
              <a:ext uri="{FF2B5EF4-FFF2-40B4-BE49-F238E27FC236}">
                <a16:creationId xmlns:a16="http://schemas.microsoft.com/office/drawing/2014/main" id="{74962C93-BBB7-4C03-BBFE-EDEE119A9592}"/>
              </a:ext>
            </a:extLst>
          </p:cNvPr>
          <p:cNvSpPr txBox="1"/>
          <p:nvPr userDrawn="1"/>
        </p:nvSpPr>
        <p:spPr>
          <a:xfrm>
            <a:off x="10325639" y="4514056"/>
            <a:ext cx="1038300" cy="430887"/>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Travel &amp;</a:t>
            </a:r>
          </a:p>
          <a:p>
            <a:pPr algn="ctr"/>
            <a:r>
              <a:rPr lang="en-GB" sz="1050" b="0">
                <a:solidFill>
                  <a:schemeClr val="accent1"/>
                </a:solidFill>
                <a:cs typeface="Rubik" panose="00000500000000000000" pitchFamily="2" charset="-79"/>
              </a:rPr>
              <a:t>Tourism</a:t>
            </a:r>
          </a:p>
        </p:txBody>
      </p:sp>
      <p:sp>
        <p:nvSpPr>
          <p:cNvPr id="190" name="Vertical Text Placeholder 2">
            <a:extLst>
              <a:ext uri="{FF2B5EF4-FFF2-40B4-BE49-F238E27FC236}">
                <a16:creationId xmlns:a16="http://schemas.microsoft.com/office/drawing/2014/main" id="{DE0A6685-E388-4898-ACF6-4191C30510EC}"/>
              </a:ext>
            </a:extLst>
          </p:cNvPr>
          <p:cNvSpPr txBox="1"/>
          <p:nvPr userDrawn="1"/>
        </p:nvSpPr>
        <p:spPr>
          <a:xfrm>
            <a:off x="10331626" y="5303425"/>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sp>
        <p:nvSpPr>
          <p:cNvPr id="192" name="TextBox 191">
            <a:extLst>
              <a:ext uri="{FF2B5EF4-FFF2-40B4-BE49-F238E27FC236}">
                <a16:creationId xmlns:a16="http://schemas.microsoft.com/office/drawing/2014/main" id="{F8E67AB3-4E80-4910-A389-C4CEDE541D46}"/>
              </a:ext>
            </a:extLst>
          </p:cNvPr>
          <p:cNvSpPr txBox="1"/>
          <p:nvPr userDrawn="1"/>
        </p:nvSpPr>
        <p:spPr>
          <a:xfrm>
            <a:off x="10325639" y="2008104"/>
            <a:ext cx="1038300" cy="430887"/>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Medical</a:t>
            </a:r>
          </a:p>
          <a:p>
            <a:pPr algn="ctr"/>
            <a:r>
              <a:rPr lang="en-GB" sz="1050" b="0">
                <a:solidFill>
                  <a:schemeClr val="accent1"/>
                </a:solidFill>
                <a:cs typeface="Rubik" panose="00000500000000000000" pitchFamily="2" charset="-79"/>
              </a:rPr>
              <a:t>Devices</a:t>
            </a:r>
          </a:p>
        </p:txBody>
      </p:sp>
      <p:sp>
        <p:nvSpPr>
          <p:cNvPr id="193" name="Vertical Text Placeholder 2">
            <a:extLst>
              <a:ext uri="{FF2B5EF4-FFF2-40B4-BE49-F238E27FC236}">
                <a16:creationId xmlns:a16="http://schemas.microsoft.com/office/drawing/2014/main" id="{D1398F7F-E957-4E31-AE96-BC5791BB2C28}"/>
              </a:ext>
            </a:extLst>
          </p:cNvPr>
          <p:cNvSpPr txBox="1"/>
          <p:nvPr userDrawn="1"/>
        </p:nvSpPr>
        <p:spPr>
          <a:xfrm>
            <a:off x="10331626" y="2603064"/>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grpSp>
        <p:nvGrpSpPr>
          <p:cNvPr id="266" name="Group 265">
            <a:extLst>
              <a:ext uri="{FF2B5EF4-FFF2-40B4-BE49-F238E27FC236}">
                <a16:creationId xmlns:a16="http://schemas.microsoft.com/office/drawing/2014/main" id="{A59BDADB-934C-40B0-8978-D329582D5DE7}"/>
              </a:ext>
            </a:extLst>
          </p:cNvPr>
          <p:cNvGrpSpPr/>
          <p:nvPr userDrawn="1"/>
        </p:nvGrpSpPr>
        <p:grpSpPr>
          <a:xfrm>
            <a:off x="10732076" y="1645187"/>
            <a:ext cx="225426" cy="328613"/>
            <a:chOff x="2717800" y="6864350"/>
            <a:chExt cx="225426" cy="328613"/>
          </a:xfrm>
        </p:grpSpPr>
        <p:sp>
          <p:nvSpPr>
            <p:cNvPr id="267" name="Freeform 54">
              <a:extLst>
                <a:ext uri="{FF2B5EF4-FFF2-40B4-BE49-F238E27FC236}">
                  <a16:creationId xmlns:a16="http://schemas.microsoft.com/office/drawing/2014/main" id="{0108A719-E0F2-4624-AB79-68C13E110EA3}"/>
                </a:ext>
              </a:extLst>
            </p:cNvPr>
            <p:cNvSpPr/>
            <p:nvPr/>
          </p:nvSpPr>
          <p:spPr bwMode="auto">
            <a:xfrm>
              <a:off x="2717800" y="6864350"/>
              <a:ext cx="69850" cy="328613"/>
            </a:xfrm>
            <a:custGeom>
              <a:avLst/>
              <a:gdLst>
                <a:gd name="T0" fmla="*/ 0 w 69"/>
                <a:gd name="T1" fmla="*/ 305 h 325"/>
                <a:gd name="T2" fmla="*/ 0 w 69"/>
                <a:gd name="T3" fmla="*/ 0 h 325"/>
                <a:gd name="T4" fmla="*/ 24 w 69"/>
                <a:gd name="T5" fmla="*/ 115 h 325"/>
                <a:gd name="T6" fmla="*/ 24 w 69"/>
                <a:gd name="T7" fmla="*/ 115 h 325"/>
                <a:gd name="T8" fmla="*/ 40 w 69"/>
                <a:gd name="T9" fmla="*/ 141 h 325"/>
                <a:gd name="T10" fmla="*/ 40 w 69"/>
                <a:gd name="T11" fmla="*/ 305 h 325"/>
                <a:gd name="T12" fmla="*/ 20 w 69"/>
                <a:gd name="T13" fmla="*/ 325 h 325"/>
                <a:gd name="T14" fmla="*/ 20 w 69"/>
                <a:gd name="T15" fmla="*/ 325 h 325"/>
                <a:gd name="T16" fmla="*/ 0 w 69"/>
                <a:gd name="T17" fmla="*/ 305 h 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 h="325">
                  <a:moveTo>
                    <a:pt x="0" y="305"/>
                  </a:moveTo>
                  <a:cubicBezTo>
                    <a:pt x="0" y="0"/>
                    <a:pt x="0" y="0"/>
                    <a:pt x="0" y="0"/>
                  </a:cubicBezTo>
                  <a:cubicBezTo>
                    <a:pt x="0" y="0"/>
                    <a:pt x="69" y="74"/>
                    <a:pt x="24" y="115"/>
                  </a:cubicBezTo>
                  <a:cubicBezTo>
                    <a:pt x="24" y="115"/>
                    <a:pt x="24" y="115"/>
                    <a:pt x="24" y="115"/>
                  </a:cubicBezTo>
                  <a:cubicBezTo>
                    <a:pt x="33" y="118"/>
                    <a:pt x="40" y="125"/>
                    <a:pt x="40" y="141"/>
                  </a:cubicBezTo>
                  <a:cubicBezTo>
                    <a:pt x="40" y="305"/>
                    <a:pt x="40" y="305"/>
                    <a:pt x="40" y="305"/>
                  </a:cubicBezTo>
                  <a:cubicBezTo>
                    <a:pt x="40" y="316"/>
                    <a:pt x="31" y="325"/>
                    <a:pt x="20" y="325"/>
                  </a:cubicBezTo>
                  <a:cubicBezTo>
                    <a:pt x="20" y="325"/>
                    <a:pt x="20" y="325"/>
                    <a:pt x="20" y="325"/>
                  </a:cubicBezTo>
                  <a:cubicBezTo>
                    <a:pt x="9" y="325"/>
                    <a:pt x="0" y="316"/>
                    <a:pt x="0" y="305"/>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68" name="Oval 55">
              <a:extLst>
                <a:ext uri="{FF2B5EF4-FFF2-40B4-BE49-F238E27FC236}">
                  <a16:creationId xmlns:a16="http://schemas.microsoft.com/office/drawing/2014/main" id="{401B6534-0697-4D2C-975B-DF4BFA9C76E1}"/>
                </a:ext>
              </a:extLst>
            </p:cNvPr>
            <p:cNvSpPr>
              <a:spLocks noChangeArrowheads="1"/>
            </p:cNvSpPr>
            <p:nvPr/>
          </p:nvSpPr>
          <p:spPr bwMode="auto">
            <a:xfrm>
              <a:off x="2794000" y="6869113"/>
              <a:ext cx="55563" cy="57150"/>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69" name="Freeform 56">
              <a:extLst>
                <a:ext uri="{FF2B5EF4-FFF2-40B4-BE49-F238E27FC236}">
                  <a16:creationId xmlns:a16="http://schemas.microsoft.com/office/drawing/2014/main" id="{29ED8352-E71A-43F6-88CC-C1AD3901CFB9}"/>
                </a:ext>
              </a:extLst>
            </p:cNvPr>
            <p:cNvSpPr/>
            <p:nvPr/>
          </p:nvSpPr>
          <p:spPr bwMode="auto">
            <a:xfrm>
              <a:off x="2849563" y="6992938"/>
              <a:ext cx="38100" cy="200025"/>
            </a:xfrm>
            <a:custGeom>
              <a:avLst/>
              <a:gdLst>
                <a:gd name="T0" fmla="*/ 19 w 37"/>
                <a:gd name="T1" fmla="*/ 197 h 197"/>
                <a:gd name="T2" fmla="*/ 19 w 37"/>
                <a:gd name="T3" fmla="*/ 197 h 197"/>
                <a:gd name="T4" fmla="*/ 19 w 37"/>
                <a:gd name="T5" fmla="*/ 197 h 197"/>
                <a:gd name="T6" fmla="*/ 0 w 37"/>
                <a:gd name="T7" fmla="*/ 133 h 197"/>
                <a:gd name="T8" fmla="*/ 0 w 37"/>
                <a:gd name="T9" fmla="*/ 18 h 197"/>
                <a:gd name="T10" fmla="*/ 19 w 37"/>
                <a:gd name="T11" fmla="*/ 0 h 197"/>
                <a:gd name="T12" fmla="*/ 19 w 37"/>
                <a:gd name="T13" fmla="*/ 0 h 197"/>
                <a:gd name="T14" fmla="*/ 37 w 37"/>
                <a:gd name="T15" fmla="*/ 18 h 197"/>
                <a:gd name="T16" fmla="*/ 37 w 37"/>
                <a:gd name="T17" fmla="*/ 133 h 197"/>
                <a:gd name="T18" fmla="*/ 19 w 37"/>
                <a:gd name="T19" fmla="*/ 197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7" h="197">
                  <a:moveTo>
                    <a:pt x="19" y="197"/>
                  </a:moveTo>
                  <a:cubicBezTo>
                    <a:pt x="19" y="197"/>
                    <a:pt x="19" y="197"/>
                    <a:pt x="19" y="197"/>
                  </a:cubicBezTo>
                  <a:cubicBezTo>
                    <a:pt x="19" y="197"/>
                    <a:pt x="19" y="197"/>
                    <a:pt x="19" y="197"/>
                  </a:cubicBezTo>
                  <a:cubicBezTo>
                    <a:pt x="7" y="176"/>
                    <a:pt x="0" y="158"/>
                    <a:pt x="0" y="133"/>
                  </a:cubicBezTo>
                  <a:cubicBezTo>
                    <a:pt x="0" y="18"/>
                    <a:pt x="0" y="18"/>
                    <a:pt x="0" y="18"/>
                  </a:cubicBezTo>
                  <a:cubicBezTo>
                    <a:pt x="0" y="8"/>
                    <a:pt x="8" y="0"/>
                    <a:pt x="19" y="0"/>
                  </a:cubicBezTo>
                  <a:cubicBezTo>
                    <a:pt x="19" y="0"/>
                    <a:pt x="19" y="0"/>
                    <a:pt x="19" y="0"/>
                  </a:cubicBezTo>
                  <a:cubicBezTo>
                    <a:pt x="29" y="0"/>
                    <a:pt x="37" y="8"/>
                    <a:pt x="37" y="18"/>
                  </a:cubicBezTo>
                  <a:cubicBezTo>
                    <a:pt x="37" y="133"/>
                    <a:pt x="37" y="133"/>
                    <a:pt x="37" y="133"/>
                  </a:cubicBezTo>
                  <a:cubicBezTo>
                    <a:pt x="37" y="158"/>
                    <a:pt x="31" y="176"/>
                    <a:pt x="19" y="197"/>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70" name="Freeform 57">
              <a:extLst>
                <a:ext uri="{FF2B5EF4-FFF2-40B4-BE49-F238E27FC236}">
                  <a16:creationId xmlns:a16="http://schemas.microsoft.com/office/drawing/2014/main" id="{B5E553E7-C315-46EE-96CC-1C609F76B6CC}"/>
                </a:ext>
              </a:extLst>
            </p:cNvPr>
            <p:cNvSpPr/>
            <p:nvPr/>
          </p:nvSpPr>
          <p:spPr bwMode="auto">
            <a:xfrm flipH="1">
              <a:off x="2849563" y="6897688"/>
              <a:ext cx="0" cy="131763"/>
            </a:xfrm>
            <a:custGeom>
              <a:avLst/>
              <a:gdLst>
                <a:gd name="T0" fmla="*/ 0 h 130"/>
                <a:gd name="T1" fmla="*/ 130 h 130"/>
              </a:gdLst>
              <a:ahLst/>
              <a:cxnLst>
                <a:cxn ang="0">
                  <a:pos x="0" y="T0"/>
                </a:cxn>
                <a:cxn ang="0">
                  <a:pos x="0" y="T1"/>
                </a:cxn>
              </a:cxnLst>
              <a:rect l="0" t="0" r="r" b="b"/>
              <a:pathLst>
                <a:path h="130">
                  <a:moveTo>
                    <a:pt x="0" y="0"/>
                  </a:moveTo>
                  <a:cubicBezTo>
                    <a:pt x="0" y="0"/>
                    <a:pt x="0" y="59"/>
                    <a:pt x="0" y="13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71" name="Oval 58">
              <a:extLst>
                <a:ext uri="{FF2B5EF4-FFF2-40B4-BE49-F238E27FC236}">
                  <a16:creationId xmlns:a16="http://schemas.microsoft.com/office/drawing/2014/main" id="{755DD888-2E5D-4671-B0F3-8D3B40CBB56F}"/>
                </a:ext>
              </a:extLst>
            </p:cNvPr>
            <p:cNvSpPr>
              <a:spLocks noChangeArrowheads="1"/>
            </p:cNvSpPr>
            <p:nvPr/>
          </p:nvSpPr>
          <p:spPr bwMode="auto">
            <a:xfrm>
              <a:off x="2887663" y="6869113"/>
              <a:ext cx="55563" cy="57150"/>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72" name="Freeform 59">
              <a:extLst>
                <a:ext uri="{FF2B5EF4-FFF2-40B4-BE49-F238E27FC236}">
                  <a16:creationId xmlns:a16="http://schemas.microsoft.com/office/drawing/2014/main" id="{A5D6E27C-05EE-4F21-AA5C-59C4FD7B8AE8}"/>
                </a:ext>
              </a:extLst>
            </p:cNvPr>
            <p:cNvSpPr/>
            <p:nvPr/>
          </p:nvSpPr>
          <p:spPr bwMode="auto">
            <a:xfrm flipH="1">
              <a:off x="2887663" y="6897688"/>
              <a:ext cx="0" cy="131763"/>
            </a:xfrm>
            <a:custGeom>
              <a:avLst/>
              <a:gdLst>
                <a:gd name="T0" fmla="*/ 0 h 130"/>
                <a:gd name="T1" fmla="*/ 130 h 130"/>
              </a:gdLst>
              <a:ahLst/>
              <a:cxnLst>
                <a:cxn ang="0">
                  <a:pos x="0" y="T0"/>
                </a:cxn>
                <a:cxn ang="0">
                  <a:pos x="0" y="T1"/>
                </a:cxn>
              </a:cxnLst>
              <a:rect l="0" t="0" r="r" b="b"/>
              <a:pathLst>
                <a:path h="130">
                  <a:moveTo>
                    <a:pt x="0" y="0"/>
                  </a:moveTo>
                  <a:cubicBezTo>
                    <a:pt x="0" y="0"/>
                    <a:pt x="0" y="59"/>
                    <a:pt x="0" y="13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73" name="Line 60">
              <a:extLst>
                <a:ext uri="{FF2B5EF4-FFF2-40B4-BE49-F238E27FC236}">
                  <a16:creationId xmlns:a16="http://schemas.microsoft.com/office/drawing/2014/main" id="{511268CD-0766-4C72-8BFB-D33D1BB5D733}"/>
                </a:ext>
              </a:extLst>
            </p:cNvPr>
            <p:cNvSpPr>
              <a:spLocks noChangeShapeType="1"/>
            </p:cNvSpPr>
            <p:nvPr/>
          </p:nvSpPr>
          <p:spPr bwMode="auto">
            <a:xfrm flipH="1">
              <a:off x="2717800" y="7018338"/>
              <a:ext cx="39688"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74" name="Line 61">
              <a:extLst>
                <a:ext uri="{FF2B5EF4-FFF2-40B4-BE49-F238E27FC236}">
                  <a16:creationId xmlns:a16="http://schemas.microsoft.com/office/drawing/2014/main" id="{D1C0B7DF-0059-4F34-9A88-3E6E3EF8C46D}"/>
                </a:ext>
              </a:extLst>
            </p:cNvPr>
            <p:cNvSpPr>
              <a:spLocks noChangeShapeType="1"/>
            </p:cNvSpPr>
            <p:nvPr/>
          </p:nvSpPr>
          <p:spPr bwMode="auto">
            <a:xfrm flipH="1">
              <a:off x="2717800" y="7051675"/>
              <a:ext cx="39688"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328" name="Group 327">
            <a:extLst>
              <a:ext uri="{FF2B5EF4-FFF2-40B4-BE49-F238E27FC236}">
                <a16:creationId xmlns:a16="http://schemas.microsoft.com/office/drawing/2014/main" id="{64757C31-54B8-41D6-8A2D-5A9A08EB691A}"/>
              </a:ext>
            </a:extLst>
          </p:cNvPr>
          <p:cNvGrpSpPr/>
          <p:nvPr userDrawn="1"/>
        </p:nvGrpSpPr>
        <p:grpSpPr>
          <a:xfrm>
            <a:off x="10703502" y="4258672"/>
            <a:ext cx="282575" cy="206375"/>
            <a:chOff x="3279775" y="7573963"/>
            <a:chExt cx="282575" cy="206375"/>
          </a:xfrm>
        </p:grpSpPr>
        <p:sp>
          <p:nvSpPr>
            <p:cNvPr id="329" name="Freeform 109">
              <a:extLst>
                <a:ext uri="{FF2B5EF4-FFF2-40B4-BE49-F238E27FC236}">
                  <a16:creationId xmlns:a16="http://schemas.microsoft.com/office/drawing/2014/main" id="{D5512F3B-F684-4808-BED5-EC32DD3CA73B}"/>
                </a:ext>
              </a:extLst>
            </p:cNvPr>
            <p:cNvSpPr/>
            <p:nvPr/>
          </p:nvSpPr>
          <p:spPr bwMode="auto">
            <a:xfrm>
              <a:off x="3389313" y="7573963"/>
              <a:ext cx="63500" cy="68263"/>
            </a:xfrm>
            <a:custGeom>
              <a:avLst/>
              <a:gdLst>
                <a:gd name="T0" fmla="*/ 0 w 64"/>
                <a:gd name="T1" fmla="*/ 68 h 68"/>
                <a:gd name="T2" fmla="*/ 0 w 64"/>
                <a:gd name="T3" fmla="*/ 12 h 68"/>
                <a:gd name="T4" fmla="*/ 12 w 64"/>
                <a:gd name="T5" fmla="*/ 0 h 68"/>
                <a:gd name="T6" fmla="*/ 52 w 64"/>
                <a:gd name="T7" fmla="*/ 0 h 68"/>
                <a:gd name="T8" fmla="*/ 64 w 64"/>
                <a:gd name="T9" fmla="*/ 12 h 68"/>
                <a:gd name="T10" fmla="*/ 64 w 64"/>
                <a:gd name="T11" fmla="*/ 32 h 68"/>
              </a:gdLst>
              <a:ahLst/>
              <a:cxnLst>
                <a:cxn ang="0">
                  <a:pos x="T0" y="T1"/>
                </a:cxn>
                <a:cxn ang="0">
                  <a:pos x="T2" y="T3"/>
                </a:cxn>
                <a:cxn ang="0">
                  <a:pos x="T4" y="T5"/>
                </a:cxn>
                <a:cxn ang="0">
                  <a:pos x="T6" y="T7"/>
                </a:cxn>
                <a:cxn ang="0">
                  <a:pos x="T8" y="T9"/>
                </a:cxn>
                <a:cxn ang="0">
                  <a:pos x="T10" y="T11"/>
                </a:cxn>
              </a:cxnLst>
              <a:rect l="0" t="0" r="r" b="b"/>
              <a:pathLst>
                <a:path w="64" h="68">
                  <a:moveTo>
                    <a:pt x="0" y="68"/>
                  </a:moveTo>
                  <a:cubicBezTo>
                    <a:pt x="0" y="12"/>
                    <a:pt x="0" y="12"/>
                    <a:pt x="0" y="12"/>
                  </a:cubicBezTo>
                  <a:cubicBezTo>
                    <a:pt x="0" y="6"/>
                    <a:pt x="5" y="0"/>
                    <a:pt x="12" y="0"/>
                  </a:cubicBezTo>
                  <a:cubicBezTo>
                    <a:pt x="52" y="0"/>
                    <a:pt x="52" y="0"/>
                    <a:pt x="52" y="0"/>
                  </a:cubicBezTo>
                  <a:cubicBezTo>
                    <a:pt x="58" y="0"/>
                    <a:pt x="64" y="6"/>
                    <a:pt x="64" y="12"/>
                  </a:cubicBezTo>
                  <a:cubicBezTo>
                    <a:pt x="64" y="32"/>
                    <a:pt x="64" y="32"/>
                    <a:pt x="64" y="32"/>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0" name="Freeform 110">
              <a:extLst>
                <a:ext uri="{FF2B5EF4-FFF2-40B4-BE49-F238E27FC236}">
                  <a16:creationId xmlns:a16="http://schemas.microsoft.com/office/drawing/2014/main" id="{C57393D3-4617-4400-9102-9B2CE33D526E}"/>
                </a:ext>
              </a:extLst>
            </p:cNvPr>
            <p:cNvSpPr/>
            <p:nvPr/>
          </p:nvSpPr>
          <p:spPr bwMode="auto">
            <a:xfrm>
              <a:off x="3368675" y="7642225"/>
              <a:ext cx="39688" cy="73025"/>
            </a:xfrm>
            <a:custGeom>
              <a:avLst/>
              <a:gdLst>
                <a:gd name="T0" fmla="*/ 25 w 25"/>
                <a:gd name="T1" fmla="*/ 46 h 46"/>
                <a:gd name="T2" fmla="*/ 0 w 25"/>
                <a:gd name="T3" fmla="*/ 46 h 46"/>
                <a:gd name="T4" fmla="*/ 0 w 25"/>
                <a:gd name="T5" fmla="*/ 13 h 46"/>
                <a:gd name="T6" fmla="*/ 13 w 25"/>
                <a:gd name="T7" fmla="*/ 0 h 46"/>
                <a:gd name="T8" fmla="*/ 25 w 25"/>
                <a:gd name="T9" fmla="*/ 13 h 46"/>
                <a:gd name="T10" fmla="*/ 25 w 25"/>
                <a:gd name="T11" fmla="*/ 46 h 46"/>
              </a:gdLst>
              <a:ahLst/>
              <a:cxnLst>
                <a:cxn ang="0">
                  <a:pos x="T0" y="T1"/>
                </a:cxn>
                <a:cxn ang="0">
                  <a:pos x="T2" y="T3"/>
                </a:cxn>
                <a:cxn ang="0">
                  <a:pos x="T4" y="T5"/>
                </a:cxn>
                <a:cxn ang="0">
                  <a:pos x="T6" y="T7"/>
                </a:cxn>
                <a:cxn ang="0">
                  <a:pos x="T8" y="T9"/>
                </a:cxn>
                <a:cxn ang="0">
                  <a:pos x="T10" y="T11"/>
                </a:cxn>
              </a:cxnLst>
              <a:rect l="0" t="0" r="r" b="b"/>
              <a:pathLst>
                <a:path w="25" h="46">
                  <a:moveTo>
                    <a:pt x="25" y="46"/>
                  </a:moveTo>
                  <a:lnTo>
                    <a:pt x="0" y="46"/>
                  </a:lnTo>
                  <a:lnTo>
                    <a:pt x="0" y="13"/>
                  </a:lnTo>
                  <a:lnTo>
                    <a:pt x="13" y="0"/>
                  </a:lnTo>
                  <a:lnTo>
                    <a:pt x="25" y="13"/>
                  </a:lnTo>
                  <a:lnTo>
                    <a:pt x="25" y="46"/>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1" name="Line 111">
              <a:extLst>
                <a:ext uri="{FF2B5EF4-FFF2-40B4-BE49-F238E27FC236}">
                  <a16:creationId xmlns:a16="http://schemas.microsoft.com/office/drawing/2014/main" id="{CAC716A3-B789-4C76-8C27-BF895186C177}"/>
                </a:ext>
              </a:extLst>
            </p:cNvPr>
            <p:cNvSpPr>
              <a:spLocks noChangeShapeType="1"/>
            </p:cNvSpPr>
            <p:nvPr/>
          </p:nvSpPr>
          <p:spPr bwMode="auto">
            <a:xfrm flipH="1">
              <a:off x="3335338" y="7613650"/>
              <a:ext cx="0" cy="1666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2" name="Line 112">
              <a:extLst>
                <a:ext uri="{FF2B5EF4-FFF2-40B4-BE49-F238E27FC236}">
                  <a16:creationId xmlns:a16="http://schemas.microsoft.com/office/drawing/2014/main" id="{5A78D410-6C08-4C4E-8CEF-40775F38B2DF}"/>
                </a:ext>
              </a:extLst>
            </p:cNvPr>
            <p:cNvSpPr>
              <a:spLocks noChangeShapeType="1"/>
            </p:cNvSpPr>
            <p:nvPr/>
          </p:nvSpPr>
          <p:spPr bwMode="auto">
            <a:xfrm flipH="1">
              <a:off x="3509963" y="7613650"/>
              <a:ext cx="0" cy="317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3" name="Freeform 113">
              <a:extLst>
                <a:ext uri="{FF2B5EF4-FFF2-40B4-BE49-F238E27FC236}">
                  <a16:creationId xmlns:a16="http://schemas.microsoft.com/office/drawing/2014/main" id="{BB64C03D-BF40-4167-B840-F3EB0FD50CCD}"/>
                </a:ext>
              </a:extLst>
            </p:cNvPr>
            <p:cNvSpPr/>
            <p:nvPr/>
          </p:nvSpPr>
          <p:spPr bwMode="auto">
            <a:xfrm>
              <a:off x="3279775" y="7610475"/>
              <a:ext cx="282575" cy="169863"/>
            </a:xfrm>
            <a:custGeom>
              <a:avLst/>
              <a:gdLst>
                <a:gd name="T0" fmla="*/ 260 w 280"/>
                <a:gd name="T1" fmla="*/ 168 h 168"/>
                <a:gd name="T2" fmla="*/ 20 w 280"/>
                <a:gd name="T3" fmla="*/ 168 h 168"/>
                <a:gd name="T4" fmla="*/ 0 w 280"/>
                <a:gd name="T5" fmla="*/ 148 h 168"/>
                <a:gd name="T6" fmla="*/ 0 w 280"/>
                <a:gd name="T7" fmla="*/ 20 h 168"/>
                <a:gd name="T8" fmla="*/ 20 w 280"/>
                <a:gd name="T9" fmla="*/ 0 h 168"/>
                <a:gd name="T10" fmla="*/ 260 w 280"/>
                <a:gd name="T11" fmla="*/ 0 h 168"/>
                <a:gd name="T12" fmla="*/ 280 w 280"/>
                <a:gd name="T13" fmla="*/ 20 h 168"/>
                <a:gd name="T14" fmla="*/ 280 w 280"/>
                <a:gd name="T15" fmla="*/ 148 h 168"/>
                <a:gd name="T16" fmla="*/ 260 w 280"/>
                <a:gd name="T17"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0" h="168">
                  <a:moveTo>
                    <a:pt x="260" y="168"/>
                  </a:moveTo>
                  <a:cubicBezTo>
                    <a:pt x="20" y="168"/>
                    <a:pt x="20" y="168"/>
                    <a:pt x="20" y="168"/>
                  </a:cubicBezTo>
                  <a:cubicBezTo>
                    <a:pt x="9" y="168"/>
                    <a:pt x="0" y="159"/>
                    <a:pt x="0" y="148"/>
                  </a:cubicBezTo>
                  <a:cubicBezTo>
                    <a:pt x="0" y="20"/>
                    <a:pt x="0" y="20"/>
                    <a:pt x="0" y="20"/>
                  </a:cubicBezTo>
                  <a:cubicBezTo>
                    <a:pt x="0" y="9"/>
                    <a:pt x="9" y="0"/>
                    <a:pt x="20" y="0"/>
                  </a:cubicBezTo>
                  <a:cubicBezTo>
                    <a:pt x="260" y="0"/>
                    <a:pt x="260" y="0"/>
                    <a:pt x="260" y="0"/>
                  </a:cubicBezTo>
                  <a:cubicBezTo>
                    <a:pt x="271" y="0"/>
                    <a:pt x="280" y="9"/>
                    <a:pt x="280" y="20"/>
                  </a:cubicBezTo>
                  <a:cubicBezTo>
                    <a:pt x="280" y="148"/>
                    <a:pt x="280" y="148"/>
                    <a:pt x="280" y="148"/>
                  </a:cubicBezTo>
                  <a:cubicBezTo>
                    <a:pt x="280" y="159"/>
                    <a:pt x="271" y="168"/>
                    <a:pt x="260" y="168"/>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4" name="Line 114">
              <a:extLst>
                <a:ext uri="{FF2B5EF4-FFF2-40B4-BE49-F238E27FC236}">
                  <a16:creationId xmlns:a16="http://schemas.microsoft.com/office/drawing/2014/main" id="{E7885301-7479-4E1F-9DBD-C122840B47F4}"/>
                </a:ext>
              </a:extLst>
            </p:cNvPr>
            <p:cNvSpPr>
              <a:spLocks noChangeShapeType="1"/>
            </p:cNvSpPr>
            <p:nvPr/>
          </p:nvSpPr>
          <p:spPr bwMode="auto">
            <a:xfrm flipH="1">
              <a:off x="3509963" y="7710488"/>
              <a:ext cx="0" cy="698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5" name="Oval 115">
              <a:extLst>
                <a:ext uri="{FF2B5EF4-FFF2-40B4-BE49-F238E27FC236}">
                  <a16:creationId xmlns:a16="http://schemas.microsoft.com/office/drawing/2014/main" id="{577A1200-9E39-4920-9354-4392939FF3A5}"/>
                </a:ext>
              </a:extLst>
            </p:cNvPr>
            <p:cNvSpPr>
              <a:spLocks noChangeArrowheads="1"/>
            </p:cNvSpPr>
            <p:nvPr/>
          </p:nvSpPr>
          <p:spPr bwMode="auto">
            <a:xfrm>
              <a:off x="3497263" y="7666038"/>
              <a:ext cx="25400"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57" name="Rounded Rectangle 22">
            <a:extLst>
              <a:ext uri="{FF2B5EF4-FFF2-40B4-BE49-F238E27FC236}">
                <a16:creationId xmlns:a16="http://schemas.microsoft.com/office/drawing/2014/main" id="{BA570BE2-A12C-40DC-AF38-A9B9DC8AFFF3}"/>
              </a:ext>
            </a:extLst>
          </p:cNvPr>
          <p:cNvSpPr/>
          <p:nvPr userDrawn="1"/>
        </p:nvSpPr>
        <p:spPr>
          <a:xfrm>
            <a:off x="6978915" y="3976702"/>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447" name="Rounded Rectangle 22">
            <a:extLst>
              <a:ext uri="{FF2B5EF4-FFF2-40B4-BE49-F238E27FC236}">
                <a16:creationId xmlns:a16="http://schemas.microsoft.com/office/drawing/2014/main" id="{67466D79-7CC3-4D02-898A-42AAC97DCB73}"/>
              </a:ext>
            </a:extLst>
          </p:cNvPr>
          <p:cNvSpPr/>
          <p:nvPr userDrawn="1"/>
        </p:nvSpPr>
        <p:spPr>
          <a:xfrm>
            <a:off x="6978915" y="1396368"/>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157" name="TextBox 156">
            <a:extLst>
              <a:ext uri="{FF2B5EF4-FFF2-40B4-BE49-F238E27FC236}">
                <a16:creationId xmlns:a16="http://schemas.microsoft.com/office/drawing/2014/main" id="{3BADF2D3-7391-4DF3-A5BC-D6C27BEA189C}"/>
              </a:ext>
            </a:extLst>
          </p:cNvPr>
          <p:cNvSpPr txBox="1"/>
          <p:nvPr userDrawn="1"/>
        </p:nvSpPr>
        <p:spPr>
          <a:xfrm>
            <a:off x="6981107" y="4624677"/>
            <a:ext cx="1033917"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Retail</a:t>
            </a:r>
          </a:p>
        </p:txBody>
      </p:sp>
      <p:sp>
        <p:nvSpPr>
          <p:cNvPr id="172" name="TextBox 171">
            <a:extLst>
              <a:ext uri="{FF2B5EF4-FFF2-40B4-BE49-F238E27FC236}">
                <a16:creationId xmlns:a16="http://schemas.microsoft.com/office/drawing/2014/main" id="{6FCEF9FF-4F99-4FE7-A905-A7B16593D993}"/>
              </a:ext>
            </a:extLst>
          </p:cNvPr>
          <p:cNvSpPr txBox="1"/>
          <p:nvPr userDrawn="1"/>
        </p:nvSpPr>
        <p:spPr>
          <a:xfrm>
            <a:off x="6980011" y="2075479"/>
            <a:ext cx="1036109"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Foodservice</a:t>
            </a:r>
          </a:p>
        </p:txBody>
      </p:sp>
      <p:sp>
        <p:nvSpPr>
          <p:cNvPr id="180" name="Vertical Text Placeholder 2">
            <a:extLst>
              <a:ext uri="{FF2B5EF4-FFF2-40B4-BE49-F238E27FC236}">
                <a16:creationId xmlns:a16="http://schemas.microsoft.com/office/drawing/2014/main" id="{DE637627-78FD-4984-9570-71B016439C2B}"/>
              </a:ext>
            </a:extLst>
          </p:cNvPr>
          <p:cNvSpPr txBox="1"/>
          <p:nvPr userDrawn="1"/>
        </p:nvSpPr>
        <p:spPr>
          <a:xfrm>
            <a:off x="6984902" y="2603064"/>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sp>
        <p:nvSpPr>
          <p:cNvPr id="188" name="Vertical Text Placeholder 2">
            <a:extLst>
              <a:ext uri="{FF2B5EF4-FFF2-40B4-BE49-F238E27FC236}">
                <a16:creationId xmlns:a16="http://schemas.microsoft.com/office/drawing/2014/main" id="{5FF7456D-EB02-42AF-9317-3E01A2ECDB82}"/>
              </a:ext>
            </a:extLst>
          </p:cNvPr>
          <p:cNvSpPr txBox="1"/>
          <p:nvPr userDrawn="1"/>
        </p:nvSpPr>
        <p:spPr>
          <a:xfrm>
            <a:off x="6984902" y="5303425"/>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grpSp>
        <p:nvGrpSpPr>
          <p:cNvPr id="258" name="Group 257">
            <a:extLst>
              <a:ext uri="{FF2B5EF4-FFF2-40B4-BE49-F238E27FC236}">
                <a16:creationId xmlns:a16="http://schemas.microsoft.com/office/drawing/2014/main" id="{BEAFB9E9-4710-4B8B-9BA1-3B499B285267}"/>
              </a:ext>
            </a:extLst>
          </p:cNvPr>
          <p:cNvGrpSpPr/>
          <p:nvPr userDrawn="1"/>
        </p:nvGrpSpPr>
        <p:grpSpPr>
          <a:xfrm>
            <a:off x="7326615" y="1692812"/>
            <a:ext cx="342900" cy="233363"/>
            <a:chOff x="3840163" y="6232525"/>
            <a:chExt cx="342900" cy="233363"/>
          </a:xfrm>
        </p:grpSpPr>
        <p:sp>
          <p:nvSpPr>
            <p:cNvPr id="259" name="Freeform 47">
              <a:extLst>
                <a:ext uri="{FF2B5EF4-FFF2-40B4-BE49-F238E27FC236}">
                  <a16:creationId xmlns:a16="http://schemas.microsoft.com/office/drawing/2014/main" id="{72E0F19A-5486-45F2-B508-3DB89E848750}"/>
                </a:ext>
              </a:extLst>
            </p:cNvPr>
            <p:cNvSpPr/>
            <p:nvPr/>
          </p:nvSpPr>
          <p:spPr bwMode="auto">
            <a:xfrm>
              <a:off x="4130675" y="6338888"/>
              <a:ext cx="22225" cy="87313"/>
            </a:xfrm>
            <a:custGeom>
              <a:avLst/>
              <a:gdLst>
                <a:gd name="T0" fmla="*/ 0 w 22"/>
                <a:gd name="T1" fmla="*/ 0 h 86"/>
                <a:gd name="T2" fmla="*/ 22 w 22"/>
                <a:gd name="T3" fmla="*/ 75 h 86"/>
                <a:gd name="T4" fmla="*/ 22 w 22"/>
                <a:gd name="T5" fmla="*/ 86 h 86"/>
              </a:gdLst>
              <a:ahLst/>
              <a:cxnLst>
                <a:cxn ang="0">
                  <a:pos x="T0" y="T1"/>
                </a:cxn>
                <a:cxn ang="0">
                  <a:pos x="T2" y="T3"/>
                </a:cxn>
                <a:cxn ang="0">
                  <a:pos x="T4" y="T5"/>
                </a:cxn>
              </a:cxnLst>
              <a:rect l="0" t="0" r="r" b="b"/>
              <a:pathLst>
                <a:path w="22" h="86">
                  <a:moveTo>
                    <a:pt x="0" y="0"/>
                  </a:moveTo>
                  <a:cubicBezTo>
                    <a:pt x="14" y="22"/>
                    <a:pt x="22" y="47"/>
                    <a:pt x="22" y="75"/>
                  </a:cubicBezTo>
                  <a:cubicBezTo>
                    <a:pt x="22" y="86"/>
                    <a:pt x="22" y="86"/>
                    <a:pt x="22" y="86"/>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60" name="Freeform 48">
              <a:extLst>
                <a:ext uri="{FF2B5EF4-FFF2-40B4-BE49-F238E27FC236}">
                  <a16:creationId xmlns:a16="http://schemas.microsoft.com/office/drawing/2014/main" id="{9B9AE0EB-842C-4D9C-9DDF-A439C1F63FD1}"/>
                </a:ext>
              </a:extLst>
            </p:cNvPr>
            <p:cNvSpPr/>
            <p:nvPr/>
          </p:nvSpPr>
          <p:spPr bwMode="auto">
            <a:xfrm>
              <a:off x="3870325" y="6273800"/>
              <a:ext cx="215900" cy="152400"/>
            </a:xfrm>
            <a:custGeom>
              <a:avLst/>
              <a:gdLst>
                <a:gd name="T0" fmla="*/ 0 w 213"/>
                <a:gd name="T1" fmla="*/ 151 h 151"/>
                <a:gd name="T2" fmla="*/ 0 w 213"/>
                <a:gd name="T3" fmla="*/ 140 h 151"/>
                <a:gd name="T4" fmla="*/ 140 w 213"/>
                <a:gd name="T5" fmla="*/ 0 h 151"/>
                <a:gd name="T6" fmla="*/ 213 w 213"/>
                <a:gd name="T7" fmla="*/ 21 h 151"/>
              </a:gdLst>
              <a:ahLst/>
              <a:cxnLst>
                <a:cxn ang="0">
                  <a:pos x="T0" y="T1"/>
                </a:cxn>
                <a:cxn ang="0">
                  <a:pos x="T2" y="T3"/>
                </a:cxn>
                <a:cxn ang="0">
                  <a:pos x="T4" y="T5"/>
                </a:cxn>
                <a:cxn ang="0">
                  <a:pos x="T6" y="T7"/>
                </a:cxn>
              </a:cxnLst>
              <a:rect l="0" t="0" r="r" b="b"/>
              <a:pathLst>
                <a:path w="213" h="151">
                  <a:moveTo>
                    <a:pt x="0" y="151"/>
                  </a:moveTo>
                  <a:cubicBezTo>
                    <a:pt x="0" y="140"/>
                    <a:pt x="0" y="140"/>
                    <a:pt x="0" y="140"/>
                  </a:cubicBezTo>
                  <a:cubicBezTo>
                    <a:pt x="0" y="63"/>
                    <a:pt x="62" y="0"/>
                    <a:pt x="140" y="0"/>
                  </a:cubicBezTo>
                  <a:cubicBezTo>
                    <a:pt x="166" y="0"/>
                    <a:pt x="191" y="8"/>
                    <a:pt x="213" y="21"/>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61" name="Line 49">
              <a:extLst>
                <a:ext uri="{FF2B5EF4-FFF2-40B4-BE49-F238E27FC236}">
                  <a16:creationId xmlns:a16="http://schemas.microsoft.com/office/drawing/2014/main" id="{28107E8D-837C-4EFC-B3FB-FF093D76F182}"/>
                </a:ext>
              </a:extLst>
            </p:cNvPr>
            <p:cNvSpPr>
              <a:spLocks noChangeShapeType="1"/>
            </p:cNvSpPr>
            <p:nvPr/>
          </p:nvSpPr>
          <p:spPr bwMode="auto">
            <a:xfrm>
              <a:off x="3840163" y="6426200"/>
              <a:ext cx="34290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62" name="Freeform 50">
              <a:extLst>
                <a:ext uri="{FF2B5EF4-FFF2-40B4-BE49-F238E27FC236}">
                  <a16:creationId xmlns:a16="http://schemas.microsoft.com/office/drawing/2014/main" id="{DFB75543-2871-4971-917A-99B00AC73855}"/>
                </a:ext>
              </a:extLst>
            </p:cNvPr>
            <p:cNvSpPr/>
            <p:nvPr/>
          </p:nvSpPr>
          <p:spPr bwMode="auto">
            <a:xfrm>
              <a:off x="3859213" y="6426200"/>
              <a:ext cx="304800" cy="39688"/>
            </a:xfrm>
            <a:custGeom>
              <a:avLst/>
              <a:gdLst>
                <a:gd name="T0" fmla="*/ 300 w 300"/>
                <a:gd name="T1" fmla="*/ 0 h 40"/>
                <a:gd name="T2" fmla="*/ 289 w 300"/>
                <a:gd name="T3" fmla="*/ 25 h 40"/>
                <a:gd name="T4" fmla="*/ 267 w 300"/>
                <a:gd name="T5" fmla="*/ 40 h 40"/>
                <a:gd name="T6" fmla="*/ 32 w 300"/>
                <a:gd name="T7" fmla="*/ 40 h 40"/>
                <a:gd name="T8" fmla="*/ 10 w 300"/>
                <a:gd name="T9" fmla="*/ 25 h 40"/>
                <a:gd name="T10" fmla="*/ 0 w 300"/>
                <a:gd name="T11" fmla="*/ 0 h 40"/>
              </a:gdLst>
              <a:ahLst/>
              <a:cxnLst>
                <a:cxn ang="0">
                  <a:pos x="T0" y="T1"/>
                </a:cxn>
                <a:cxn ang="0">
                  <a:pos x="T2" y="T3"/>
                </a:cxn>
                <a:cxn ang="0">
                  <a:pos x="T4" y="T5"/>
                </a:cxn>
                <a:cxn ang="0">
                  <a:pos x="T6" y="T7"/>
                </a:cxn>
                <a:cxn ang="0">
                  <a:pos x="T8" y="T9"/>
                </a:cxn>
                <a:cxn ang="0">
                  <a:pos x="T10" y="T11"/>
                </a:cxn>
              </a:cxnLst>
              <a:rect l="0" t="0" r="r" b="b"/>
              <a:pathLst>
                <a:path w="300" h="40">
                  <a:moveTo>
                    <a:pt x="300" y="0"/>
                  </a:moveTo>
                  <a:cubicBezTo>
                    <a:pt x="289" y="25"/>
                    <a:pt x="289" y="25"/>
                    <a:pt x="289" y="25"/>
                  </a:cubicBezTo>
                  <a:cubicBezTo>
                    <a:pt x="284" y="36"/>
                    <a:pt x="276" y="40"/>
                    <a:pt x="267" y="40"/>
                  </a:cubicBezTo>
                  <a:cubicBezTo>
                    <a:pt x="32" y="40"/>
                    <a:pt x="32" y="40"/>
                    <a:pt x="32" y="40"/>
                  </a:cubicBezTo>
                  <a:cubicBezTo>
                    <a:pt x="23" y="40"/>
                    <a:pt x="15" y="34"/>
                    <a:pt x="10" y="25"/>
                  </a:cubicBezTo>
                  <a:cubicBezTo>
                    <a:pt x="0" y="0"/>
                    <a:pt x="0" y="0"/>
                    <a:pt x="0"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63" name="Freeform 51">
              <a:extLst>
                <a:ext uri="{FF2B5EF4-FFF2-40B4-BE49-F238E27FC236}">
                  <a16:creationId xmlns:a16="http://schemas.microsoft.com/office/drawing/2014/main" id="{C7FFD641-0CD5-4AD5-A998-A324654C8F04}"/>
                </a:ext>
              </a:extLst>
            </p:cNvPr>
            <p:cNvSpPr/>
            <p:nvPr/>
          </p:nvSpPr>
          <p:spPr bwMode="auto">
            <a:xfrm>
              <a:off x="3984625" y="6232525"/>
              <a:ext cx="52388" cy="41275"/>
            </a:xfrm>
            <a:custGeom>
              <a:avLst/>
              <a:gdLst>
                <a:gd name="T0" fmla="*/ 4 w 51"/>
                <a:gd name="T1" fmla="*/ 40 h 40"/>
                <a:gd name="T2" fmla="*/ 0 w 51"/>
                <a:gd name="T3" fmla="*/ 26 h 40"/>
                <a:gd name="T4" fmla="*/ 26 w 51"/>
                <a:gd name="T5" fmla="*/ 0 h 40"/>
                <a:gd name="T6" fmla="*/ 51 w 51"/>
                <a:gd name="T7" fmla="*/ 26 h 40"/>
                <a:gd name="T8" fmla="*/ 47 w 51"/>
                <a:gd name="T9" fmla="*/ 40 h 40"/>
              </a:gdLst>
              <a:ahLst/>
              <a:cxnLst>
                <a:cxn ang="0">
                  <a:pos x="T0" y="T1"/>
                </a:cxn>
                <a:cxn ang="0">
                  <a:pos x="T2" y="T3"/>
                </a:cxn>
                <a:cxn ang="0">
                  <a:pos x="T4" y="T5"/>
                </a:cxn>
                <a:cxn ang="0">
                  <a:pos x="T6" y="T7"/>
                </a:cxn>
                <a:cxn ang="0">
                  <a:pos x="T8" y="T9"/>
                </a:cxn>
              </a:cxnLst>
              <a:rect l="0" t="0" r="r" b="b"/>
              <a:pathLst>
                <a:path w="51" h="40">
                  <a:moveTo>
                    <a:pt x="4" y="40"/>
                  </a:moveTo>
                  <a:cubicBezTo>
                    <a:pt x="1" y="36"/>
                    <a:pt x="0" y="31"/>
                    <a:pt x="0" y="26"/>
                  </a:cubicBezTo>
                  <a:cubicBezTo>
                    <a:pt x="0" y="12"/>
                    <a:pt x="11" y="0"/>
                    <a:pt x="26" y="0"/>
                  </a:cubicBezTo>
                  <a:cubicBezTo>
                    <a:pt x="40" y="0"/>
                    <a:pt x="51" y="12"/>
                    <a:pt x="51" y="26"/>
                  </a:cubicBezTo>
                  <a:cubicBezTo>
                    <a:pt x="51" y="31"/>
                    <a:pt x="50" y="36"/>
                    <a:pt x="47" y="4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64" name="Oval 52">
              <a:extLst>
                <a:ext uri="{FF2B5EF4-FFF2-40B4-BE49-F238E27FC236}">
                  <a16:creationId xmlns:a16="http://schemas.microsoft.com/office/drawing/2014/main" id="{1658CA2F-0F4F-44C8-8281-17894059AD8E}"/>
                </a:ext>
              </a:extLst>
            </p:cNvPr>
            <p:cNvSpPr>
              <a:spLocks noChangeArrowheads="1"/>
            </p:cNvSpPr>
            <p:nvPr/>
          </p:nvSpPr>
          <p:spPr bwMode="auto">
            <a:xfrm>
              <a:off x="4100513" y="630237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65" name="Freeform 53">
              <a:extLst>
                <a:ext uri="{FF2B5EF4-FFF2-40B4-BE49-F238E27FC236}">
                  <a16:creationId xmlns:a16="http://schemas.microsoft.com/office/drawing/2014/main" id="{10364C6F-8A7E-429A-BE46-7267EA4B0FF0}"/>
                </a:ext>
              </a:extLst>
            </p:cNvPr>
            <p:cNvSpPr/>
            <p:nvPr/>
          </p:nvSpPr>
          <p:spPr bwMode="auto">
            <a:xfrm>
              <a:off x="3910013" y="6305550"/>
              <a:ext cx="101600" cy="69850"/>
            </a:xfrm>
            <a:custGeom>
              <a:avLst/>
              <a:gdLst>
                <a:gd name="T0" fmla="*/ 0 w 101"/>
                <a:gd name="T1" fmla="*/ 68 h 68"/>
                <a:gd name="T2" fmla="*/ 101 w 101"/>
                <a:gd name="T3" fmla="*/ 0 h 68"/>
              </a:gdLst>
              <a:ahLst/>
              <a:cxnLst>
                <a:cxn ang="0">
                  <a:pos x="T0" y="T1"/>
                </a:cxn>
                <a:cxn ang="0">
                  <a:pos x="T2" y="T3"/>
                </a:cxn>
              </a:cxnLst>
              <a:rect l="0" t="0" r="r" b="b"/>
              <a:pathLst>
                <a:path w="100" h="68">
                  <a:moveTo>
                    <a:pt x="0" y="68"/>
                  </a:moveTo>
                  <a:cubicBezTo>
                    <a:pt x="16" y="29"/>
                    <a:pt x="55" y="0"/>
                    <a:pt x="101"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336" name="Group 335">
            <a:extLst>
              <a:ext uri="{FF2B5EF4-FFF2-40B4-BE49-F238E27FC236}">
                <a16:creationId xmlns:a16="http://schemas.microsoft.com/office/drawing/2014/main" id="{978EDB0A-E5AD-49CF-A8D3-CFE36191126E}"/>
              </a:ext>
            </a:extLst>
          </p:cNvPr>
          <p:cNvGrpSpPr/>
          <p:nvPr userDrawn="1"/>
        </p:nvGrpSpPr>
        <p:grpSpPr>
          <a:xfrm>
            <a:off x="7356778" y="4233272"/>
            <a:ext cx="282575" cy="257175"/>
            <a:chOff x="1458913" y="7564438"/>
            <a:chExt cx="282575" cy="257175"/>
          </a:xfrm>
        </p:grpSpPr>
        <p:sp>
          <p:nvSpPr>
            <p:cNvPr id="337" name="Oval 116">
              <a:extLst>
                <a:ext uri="{FF2B5EF4-FFF2-40B4-BE49-F238E27FC236}">
                  <a16:creationId xmlns:a16="http://schemas.microsoft.com/office/drawing/2014/main" id="{D8866084-C0CD-4A3C-902A-D96E0306675A}"/>
                </a:ext>
              </a:extLst>
            </p:cNvPr>
            <p:cNvSpPr>
              <a:spLocks noChangeArrowheads="1"/>
            </p:cNvSpPr>
            <p:nvPr/>
          </p:nvSpPr>
          <p:spPr bwMode="auto">
            <a:xfrm>
              <a:off x="1662113" y="758983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38" name="Freeform 117">
              <a:extLst>
                <a:ext uri="{FF2B5EF4-FFF2-40B4-BE49-F238E27FC236}">
                  <a16:creationId xmlns:a16="http://schemas.microsoft.com/office/drawing/2014/main" id="{26B84E49-710D-4818-89F3-81CCC12775CE}"/>
                </a:ext>
              </a:extLst>
            </p:cNvPr>
            <p:cNvSpPr/>
            <p:nvPr/>
          </p:nvSpPr>
          <p:spPr bwMode="auto">
            <a:xfrm>
              <a:off x="1458913" y="7564438"/>
              <a:ext cx="58738" cy="111125"/>
            </a:xfrm>
            <a:custGeom>
              <a:avLst/>
              <a:gdLst>
                <a:gd name="T0" fmla="*/ 37 w 37"/>
                <a:gd name="T1" fmla="*/ 70 h 70"/>
                <a:gd name="T2" fmla="*/ 20 w 37"/>
                <a:gd name="T3" fmla="*/ 0 h 70"/>
                <a:gd name="T4" fmla="*/ 0 w 37"/>
                <a:gd name="T5" fmla="*/ 0 h 70"/>
              </a:gdLst>
              <a:ahLst/>
              <a:cxnLst>
                <a:cxn ang="0">
                  <a:pos x="T0" y="T1"/>
                </a:cxn>
                <a:cxn ang="0">
                  <a:pos x="T2" y="T3"/>
                </a:cxn>
                <a:cxn ang="0">
                  <a:pos x="T4" y="T5"/>
                </a:cxn>
              </a:cxnLst>
              <a:rect l="0" t="0" r="r" b="b"/>
              <a:pathLst>
                <a:path w="37" h="70">
                  <a:moveTo>
                    <a:pt x="37" y="70"/>
                  </a:moveTo>
                  <a:lnTo>
                    <a:pt x="20" y="0"/>
                  </a:lnTo>
                  <a:lnTo>
                    <a:pt x="0"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39" name="Line 118">
              <a:extLst>
                <a:ext uri="{FF2B5EF4-FFF2-40B4-BE49-F238E27FC236}">
                  <a16:creationId xmlns:a16="http://schemas.microsoft.com/office/drawing/2014/main" id="{F494DE1C-574D-4345-BF81-7B9CBD6023D3}"/>
                </a:ext>
              </a:extLst>
            </p:cNvPr>
            <p:cNvSpPr>
              <a:spLocks noChangeShapeType="1"/>
            </p:cNvSpPr>
            <p:nvPr/>
          </p:nvSpPr>
          <p:spPr bwMode="auto">
            <a:xfrm flipH="1">
              <a:off x="1530350" y="7600950"/>
              <a:ext cx="111125"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0" name="Freeform 119">
              <a:extLst>
                <a:ext uri="{FF2B5EF4-FFF2-40B4-BE49-F238E27FC236}">
                  <a16:creationId xmlns:a16="http://schemas.microsoft.com/office/drawing/2014/main" id="{C27CBF9D-EB03-4978-8CC4-0746FD6A46D3}"/>
                </a:ext>
              </a:extLst>
            </p:cNvPr>
            <p:cNvSpPr/>
            <p:nvPr/>
          </p:nvSpPr>
          <p:spPr bwMode="auto">
            <a:xfrm>
              <a:off x="1525588" y="7600950"/>
              <a:ext cx="215900" cy="161925"/>
            </a:xfrm>
            <a:custGeom>
              <a:avLst/>
              <a:gdLst>
                <a:gd name="T0" fmla="*/ 111 w 136"/>
                <a:gd name="T1" fmla="*/ 102 h 102"/>
                <a:gd name="T2" fmla="*/ 9 w 136"/>
                <a:gd name="T3" fmla="*/ 102 h 102"/>
                <a:gd name="T4" fmla="*/ 0 w 136"/>
                <a:gd name="T5" fmla="*/ 67 h 102"/>
                <a:gd name="T6" fmla="*/ 120 w 136"/>
                <a:gd name="T7" fmla="*/ 67 h 102"/>
                <a:gd name="T8" fmla="*/ 136 w 136"/>
                <a:gd name="T9" fmla="*/ 0 h 102"/>
                <a:gd name="T10" fmla="*/ 113 w 136"/>
                <a:gd name="T11" fmla="*/ 0 h 102"/>
              </a:gdLst>
              <a:ahLst/>
              <a:cxnLst>
                <a:cxn ang="0">
                  <a:pos x="T0" y="T1"/>
                </a:cxn>
                <a:cxn ang="0">
                  <a:pos x="T2" y="T3"/>
                </a:cxn>
                <a:cxn ang="0">
                  <a:pos x="T4" y="T5"/>
                </a:cxn>
                <a:cxn ang="0">
                  <a:pos x="T6" y="T7"/>
                </a:cxn>
                <a:cxn ang="0">
                  <a:pos x="T8" y="T9"/>
                </a:cxn>
                <a:cxn ang="0">
                  <a:pos x="T10" y="T11"/>
                </a:cxn>
              </a:cxnLst>
              <a:rect l="0" t="0" r="r" b="b"/>
              <a:pathLst>
                <a:path w="136" h="102">
                  <a:moveTo>
                    <a:pt x="111" y="102"/>
                  </a:moveTo>
                  <a:lnTo>
                    <a:pt x="9" y="102"/>
                  </a:lnTo>
                  <a:lnTo>
                    <a:pt x="0" y="67"/>
                  </a:lnTo>
                  <a:lnTo>
                    <a:pt x="120" y="67"/>
                  </a:lnTo>
                  <a:lnTo>
                    <a:pt x="136" y="0"/>
                  </a:lnTo>
                  <a:lnTo>
                    <a:pt x="113"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1" name="Oval 120">
              <a:extLst>
                <a:ext uri="{FF2B5EF4-FFF2-40B4-BE49-F238E27FC236}">
                  <a16:creationId xmlns:a16="http://schemas.microsoft.com/office/drawing/2014/main" id="{94ED1B4E-FC94-4E7A-B523-3A96B5A7A704}"/>
                </a:ext>
              </a:extLst>
            </p:cNvPr>
            <p:cNvSpPr>
              <a:spLocks noChangeArrowheads="1"/>
            </p:cNvSpPr>
            <p:nvPr/>
          </p:nvSpPr>
          <p:spPr bwMode="auto">
            <a:xfrm>
              <a:off x="1544638" y="7789863"/>
              <a:ext cx="31750" cy="31750"/>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2" name="Oval 121">
              <a:extLst>
                <a:ext uri="{FF2B5EF4-FFF2-40B4-BE49-F238E27FC236}">
                  <a16:creationId xmlns:a16="http://schemas.microsoft.com/office/drawing/2014/main" id="{78E8EA22-D654-4E8A-AE63-99D56F112506}"/>
                </a:ext>
              </a:extLst>
            </p:cNvPr>
            <p:cNvSpPr>
              <a:spLocks noChangeArrowheads="1"/>
            </p:cNvSpPr>
            <p:nvPr/>
          </p:nvSpPr>
          <p:spPr bwMode="auto">
            <a:xfrm>
              <a:off x="1670050" y="7789863"/>
              <a:ext cx="31750" cy="31750"/>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343" name="Group 342">
            <a:extLst>
              <a:ext uri="{FF2B5EF4-FFF2-40B4-BE49-F238E27FC236}">
                <a16:creationId xmlns:a16="http://schemas.microsoft.com/office/drawing/2014/main" id="{D6A74237-8CF1-44B0-9F1E-02F0F97C9C45}"/>
              </a:ext>
            </a:extLst>
          </p:cNvPr>
          <p:cNvGrpSpPr/>
          <p:nvPr userDrawn="1"/>
        </p:nvGrpSpPr>
        <p:grpSpPr>
          <a:xfrm>
            <a:off x="2116414" y="11232367"/>
            <a:ext cx="376238" cy="274638"/>
            <a:chOff x="3835400" y="7545388"/>
            <a:chExt cx="376238" cy="274638"/>
          </a:xfrm>
        </p:grpSpPr>
        <p:sp>
          <p:nvSpPr>
            <p:cNvPr id="344" name="Oval 122">
              <a:extLst>
                <a:ext uri="{FF2B5EF4-FFF2-40B4-BE49-F238E27FC236}">
                  <a16:creationId xmlns:a16="http://schemas.microsoft.com/office/drawing/2014/main" id="{041D791D-F196-439F-9F62-8003ED57F2FF}"/>
                </a:ext>
              </a:extLst>
            </p:cNvPr>
            <p:cNvSpPr>
              <a:spLocks noChangeArrowheads="1"/>
            </p:cNvSpPr>
            <p:nvPr/>
          </p:nvSpPr>
          <p:spPr bwMode="auto">
            <a:xfrm>
              <a:off x="4010025" y="7597775"/>
              <a:ext cx="169863" cy="169863"/>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5" name="Freeform 123">
              <a:extLst>
                <a:ext uri="{FF2B5EF4-FFF2-40B4-BE49-F238E27FC236}">
                  <a16:creationId xmlns:a16="http://schemas.microsoft.com/office/drawing/2014/main" id="{B7182104-0085-46BE-AED8-1BE805D921C3}"/>
                </a:ext>
              </a:extLst>
            </p:cNvPr>
            <p:cNvSpPr/>
            <p:nvPr/>
          </p:nvSpPr>
          <p:spPr bwMode="auto">
            <a:xfrm>
              <a:off x="4094163" y="7564438"/>
              <a:ext cx="117475" cy="234950"/>
            </a:xfrm>
            <a:custGeom>
              <a:avLst/>
              <a:gdLst>
                <a:gd name="T0" fmla="*/ 0 w 116"/>
                <a:gd name="T1" fmla="*/ 0 h 232"/>
                <a:gd name="T2" fmla="*/ 116 w 116"/>
                <a:gd name="T3" fmla="*/ 116 h 232"/>
                <a:gd name="T4" fmla="*/ 0 w 116"/>
                <a:gd name="T5" fmla="*/ 232 h 232"/>
              </a:gdLst>
              <a:ahLst/>
              <a:cxnLst>
                <a:cxn ang="0">
                  <a:pos x="T0" y="T1"/>
                </a:cxn>
                <a:cxn ang="0">
                  <a:pos x="T2" y="T3"/>
                </a:cxn>
                <a:cxn ang="0">
                  <a:pos x="T4" y="T5"/>
                </a:cxn>
              </a:cxnLst>
              <a:rect l="0" t="0" r="r" b="b"/>
              <a:pathLst>
                <a:path w="115" h="231">
                  <a:moveTo>
                    <a:pt x="0" y="0"/>
                  </a:moveTo>
                  <a:cubicBezTo>
                    <a:pt x="64" y="0"/>
                    <a:pt x="116" y="52"/>
                    <a:pt x="116" y="116"/>
                  </a:cubicBezTo>
                  <a:cubicBezTo>
                    <a:pt x="116" y="180"/>
                    <a:pt x="64" y="232"/>
                    <a:pt x="0" y="232"/>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6" name="Line 124">
              <a:extLst>
                <a:ext uri="{FF2B5EF4-FFF2-40B4-BE49-F238E27FC236}">
                  <a16:creationId xmlns:a16="http://schemas.microsoft.com/office/drawing/2014/main" id="{012D15CB-730D-483D-8732-3DA2D6C44E5A}"/>
                </a:ext>
              </a:extLst>
            </p:cNvPr>
            <p:cNvSpPr>
              <a:spLocks noChangeShapeType="1"/>
            </p:cNvSpPr>
            <p:nvPr/>
          </p:nvSpPr>
          <p:spPr bwMode="auto">
            <a:xfrm flipH="1">
              <a:off x="3929063" y="7681913"/>
              <a:ext cx="80963"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7" name="Freeform 125">
              <a:extLst>
                <a:ext uri="{FF2B5EF4-FFF2-40B4-BE49-F238E27FC236}">
                  <a16:creationId xmlns:a16="http://schemas.microsoft.com/office/drawing/2014/main" id="{8F5F0C6C-AD22-411E-93C7-3CF72FDF0C52}"/>
                </a:ext>
              </a:extLst>
            </p:cNvPr>
            <p:cNvSpPr/>
            <p:nvPr/>
          </p:nvSpPr>
          <p:spPr bwMode="auto">
            <a:xfrm>
              <a:off x="3879850" y="7610475"/>
              <a:ext cx="101600" cy="34925"/>
            </a:xfrm>
            <a:custGeom>
              <a:avLst/>
              <a:gdLst>
                <a:gd name="T0" fmla="*/ 64 w 64"/>
                <a:gd name="T1" fmla="*/ 22 h 22"/>
                <a:gd name="T2" fmla="*/ 51 w 64"/>
                <a:gd name="T3" fmla="*/ 22 h 22"/>
                <a:gd name="T4" fmla="*/ 28 w 64"/>
                <a:gd name="T5" fmla="*/ 0 h 22"/>
                <a:gd name="T6" fmla="*/ 0 w 64"/>
                <a:gd name="T7" fmla="*/ 0 h 22"/>
              </a:gdLst>
              <a:ahLst/>
              <a:cxnLst>
                <a:cxn ang="0">
                  <a:pos x="T0" y="T1"/>
                </a:cxn>
                <a:cxn ang="0">
                  <a:pos x="T2" y="T3"/>
                </a:cxn>
                <a:cxn ang="0">
                  <a:pos x="T4" y="T5"/>
                </a:cxn>
                <a:cxn ang="0">
                  <a:pos x="T6" y="T7"/>
                </a:cxn>
              </a:cxnLst>
              <a:rect l="0" t="0" r="r" b="b"/>
              <a:pathLst>
                <a:path w="64" h="22">
                  <a:moveTo>
                    <a:pt x="64" y="22"/>
                  </a:moveTo>
                  <a:lnTo>
                    <a:pt x="51" y="22"/>
                  </a:lnTo>
                  <a:lnTo>
                    <a:pt x="28" y="0"/>
                  </a:lnTo>
                  <a:lnTo>
                    <a:pt x="0"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8" name="Freeform 126">
              <a:extLst>
                <a:ext uri="{FF2B5EF4-FFF2-40B4-BE49-F238E27FC236}">
                  <a16:creationId xmlns:a16="http://schemas.microsoft.com/office/drawing/2014/main" id="{F000FD78-F7AF-4ABD-AB10-E79E9CFEF114}"/>
                </a:ext>
              </a:extLst>
            </p:cNvPr>
            <p:cNvSpPr/>
            <p:nvPr/>
          </p:nvSpPr>
          <p:spPr bwMode="auto">
            <a:xfrm>
              <a:off x="3876675" y="7718425"/>
              <a:ext cx="104775" cy="36513"/>
            </a:xfrm>
            <a:custGeom>
              <a:avLst/>
              <a:gdLst>
                <a:gd name="T0" fmla="*/ 66 w 66"/>
                <a:gd name="T1" fmla="*/ 0 h 23"/>
                <a:gd name="T2" fmla="*/ 53 w 66"/>
                <a:gd name="T3" fmla="*/ 0 h 23"/>
                <a:gd name="T4" fmla="*/ 30 w 66"/>
                <a:gd name="T5" fmla="*/ 23 h 23"/>
                <a:gd name="T6" fmla="*/ 0 w 66"/>
                <a:gd name="T7" fmla="*/ 23 h 23"/>
              </a:gdLst>
              <a:ahLst/>
              <a:cxnLst>
                <a:cxn ang="0">
                  <a:pos x="T0" y="T1"/>
                </a:cxn>
                <a:cxn ang="0">
                  <a:pos x="T2" y="T3"/>
                </a:cxn>
                <a:cxn ang="0">
                  <a:pos x="T4" y="T5"/>
                </a:cxn>
                <a:cxn ang="0">
                  <a:pos x="T6" y="T7"/>
                </a:cxn>
              </a:cxnLst>
              <a:rect l="0" t="0" r="r" b="b"/>
              <a:pathLst>
                <a:path w="66" h="23">
                  <a:moveTo>
                    <a:pt x="66" y="0"/>
                  </a:moveTo>
                  <a:lnTo>
                    <a:pt x="53" y="0"/>
                  </a:lnTo>
                  <a:lnTo>
                    <a:pt x="30" y="23"/>
                  </a:lnTo>
                  <a:lnTo>
                    <a:pt x="0" y="23"/>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49" name="Freeform 127">
              <a:extLst>
                <a:ext uri="{FF2B5EF4-FFF2-40B4-BE49-F238E27FC236}">
                  <a16:creationId xmlns:a16="http://schemas.microsoft.com/office/drawing/2014/main" id="{98ECD2C4-CB26-4B6A-A870-E8AA719C298A}"/>
                </a:ext>
              </a:extLst>
            </p:cNvPr>
            <p:cNvSpPr/>
            <p:nvPr/>
          </p:nvSpPr>
          <p:spPr bwMode="auto">
            <a:xfrm>
              <a:off x="3960813" y="7751763"/>
              <a:ext cx="80963" cy="36513"/>
            </a:xfrm>
            <a:custGeom>
              <a:avLst/>
              <a:gdLst>
                <a:gd name="T0" fmla="*/ 51 w 51"/>
                <a:gd name="T1" fmla="*/ 0 h 23"/>
                <a:gd name="T2" fmla="*/ 23 w 51"/>
                <a:gd name="T3" fmla="*/ 0 h 23"/>
                <a:gd name="T4" fmla="*/ 0 w 51"/>
                <a:gd name="T5" fmla="*/ 23 h 23"/>
              </a:gdLst>
              <a:ahLst/>
              <a:cxnLst>
                <a:cxn ang="0">
                  <a:pos x="T0" y="T1"/>
                </a:cxn>
                <a:cxn ang="0">
                  <a:pos x="T2" y="T3"/>
                </a:cxn>
                <a:cxn ang="0">
                  <a:pos x="T4" y="T5"/>
                </a:cxn>
              </a:cxnLst>
              <a:rect l="0" t="0" r="r" b="b"/>
              <a:pathLst>
                <a:path w="51" h="23">
                  <a:moveTo>
                    <a:pt x="51" y="0"/>
                  </a:moveTo>
                  <a:lnTo>
                    <a:pt x="23" y="0"/>
                  </a:lnTo>
                  <a:lnTo>
                    <a:pt x="0" y="23"/>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50" name="Freeform 128">
              <a:extLst>
                <a:ext uri="{FF2B5EF4-FFF2-40B4-BE49-F238E27FC236}">
                  <a16:creationId xmlns:a16="http://schemas.microsoft.com/office/drawing/2014/main" id="{E7488FA4-21B7-4B37-A22F-7BB7A9ABA4C8}"/>
                </a:ext>
              </a:extLst>
            </p:cNvPr>
            <p:cNvSpPr/>
            <p:nvPr/>
          </p:nvSpPr>
          <p:spPr bwMode="auto">
            <a:xfrm>
              <a:off x="3960813" y="7577138"/>
              <a:ext cx="80963" cy="36513"/>
            </a:xfrm>
            <a:custGeom>
              <a:avLst/>
              <a:gdLst>
                <a:gd name="T0" fmla="*/ 51 w 51"/>
                <a:gd name="T1" fmla="*/ 23 h 23"/>
                <a:gd name="T2" fmla="*/ 23 w 51"/>
                <a:gd name="T3" fmla="*/ 23 h 23"/>
                <a:gd name="T4" fmla="*/ 0 w 51"/>
                <a:gd name="T5" fmla="*/ 0 h 23"/>
              </a:gdLst>
              <a:ahLst/>
              <a:cxnLst>
                <a:cxn ang="0">
                  <a:pos x="T0" y="T1"/>
                </a:cxn>
                <a:cxn ang="0">
                  <a:pos x="T2" y="T3"/>
                </a:cxn>
                <a:cxn ang="0">
                  <a:pos x="T4" y="T5"/>
                </a:cxn>
              </a:cxnLst>
              <a:rect l="0" t="0" r="r" b="b"/>
              <a:pathLst>
                <a:path w="51" h="23">
                  <a:moveTo>
                    <a:pt x="51" y="23"/>
                  </a:moveTo>
                  <a:lnTo>
                    <a:pt x="23" y="23"/>
                  </a:lnTo>
                  <a:lnTo>
                    <a:pt x="0"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51" name="Oval 129">
              <a:extLst>
                <a:ext uri="{FF2B5EF4-FFF2-40B4-BE49-F238E27FC236}">
                  <a16:creationId xmlns:a16="http://schemas.microsoft.com/office/drawing/2014/main" id="{6FADC87C-6126-4FDD-A7EE-A57D4E78401C}"/>
                </a:ext>
              </a:extLst>
            </p:cNvPr>
            <p:cNvSpPr>
              <a:spLocks noChangeArrowheads="1"/>
            </p:cNvSpPr>
            <p:nvPr/>
          </p:nvSpPr>
          <p:spPr bwMode="auto">
            <a:xfrm>
              <a:off x="3835400" y="759777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52" name="Oval 130">
              <a:extLst>
                <a:ext uri="{FF2B5EF4-FFF2-40B4-BE49-F238E27FC236}">
                  <a16:creationId xmlns:a16="http://schemas.microsoft.com/office/drawing/2014/main" id="{6FB3A695-4E78-4D33-B802-01A4694DED2D}"/>
                </a:ext>
              </a:extLst>
            </p:cNvPr>
            <p:cNvSpPr>
              <a:spLocks noChangeArrowheads="1"/>
            </p:cNvSpPr>
            <p:nvPr/>
          </p:nvSpPr>
          <p:spPr bwMode="auto">
            <a:xfrm>
              <a:off x="3835400" y="774382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53" name="Oval 131">
              <a:extLst>
                <a:ext uri="{FF2B5EF4-FFF2-40B4-BE49-F238E27FC236}">
                  <a16:creationId xmlns:a16="http://schemas.microsoft.com/office/drawing/2014/main" id="{6452792C-7B5D-432A-BDEC-3488FF6878A8}"/>
                </a:ext>
              </a:extLst>
            </p:cNvPr>
            <p:cNvSpPr>
              <a:spLocks noChangeArrowheads="1"/>
            </p:cNvSpPr>
            <p:nvPr/>
          </p:nvSpPr>
          <p:spPr bwMode="auto">
            <a:xfrm>
              <a:off x="3884613" y="7670800"/>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54" name="Oval 132">
              <a:extLst>
                <a:ext uri="{FF2B5EF4-FFF2-40B4-BE49-F238E27FC236}">
                  <a16:creationId xmlns:a16="http://schemas.microsoft.com/office/drawing/2014/main" id="{94C9D4F2-521C-4A81-A629-097CD9F3EDC6}"/>
                </a:ext>
              </a:extLst>
            </p:cNvPr>
            <p:cNvSpPr>
              <a:spLocks noChangeArrowheads="1"/>
            </p:cNvSpPr>
            <p:nvPr/>
          </p:nvSpPr>
          <p:spPr bwMode="auto">
            <a:xfrm>
              <a:off x="3929063" y="754538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55" name="Oval 133">
              <a:extLst>
                <a:ext uri="{FF2B5EF4-FFF2-40B4-BE49-F238E27FC236}">
                  <a16:creationId xmlns:a16="http://schemas.microsoft.com/office/drawing/2014/main" id="{687EBA5C-F95E-4D87-8910-D607849A0019}"/>
                </a:ext>
              </a:extLst>
            </p:cNvPr>
            <p:cNvSpPr>
              <a:spLocks noChangeArrowheads="1"/>
            </p:cNvSpPr>
            <p:nvPr/>
          </p:nvSpPr>
          <p:spPr bwMode="auto">
            <a:xfrm>
              <a:off x="3929063" y="7796213"/>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56" name="Group 355">
            <a:extLst>
              <a:ext uri="{FF2B5EF4-FFF2-40B4-BE49-F238E27FC236}">
                <a16:creationId xmlns:a16="http://schemas.microsoft.com/office/drawing/2014/main" id="{3C210A9A-BB56-4A64-B2F2-BB9A43065146}"/>
              </a:ext>
            </a:extLst>
          </p:cNvPr>
          <p:cNvGrpSpPr/>
          <p:nvPr userDrawn="1"/>
        </p:nvGrpSpPr>
        <p:grpSpPr>
          <a:xfrm>
            <a:off x="3921684" y="11244274"/>
            <a:ext cx="336550" cy="250825"/>
            <a:chOff x="4454525" y="7561263"/>
            <a:chExt cx="336550" cy="250825"/>
          </a:xfrm>
        </p:grpSpPr>
        <p:sp>
          <p:nvSpPr>
            <p:cNvPr id="357" name="Oval 134">
              <a:extLst>
                <a:ext uri="{FF2B5EF4-FFF2-40B4-BE49-F238E27FC236}">
                  <a16:creationId xmlns:a16="http://schemas.microsoft.com/office/drawing/2014/main" id="{08324AEA-1DB8-4E55-A17B-7F9F1094DB2E}"/>
                </a:ext>
              </a:extLst>
            </p:cNvPr>
            <p:cNvSpPr>
              <a:spLocks noChangeArrowheads="1"/>
            </p:cNvSpPr>
            <p:nvPr/>
          </p:nvSpPr>
          <p:spPr bwMode="auto">
            <a:xfrm>
              <a:off x="4579938" y="7561263"/>
              <a:ext cx="115888" cy="117475"/>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58" name="Line 135">
              <a:extLst>
                <a:ext uri="{FF2B5EF4-FFF2-40B4-BE49-F238E27FC236}">
                  <a16:creationId xmlns:a16="http://schemas.microsoft.com/office/drawing/2014/main" id="{8A993D5F-9908-40B7-ADCF-9759E19A47A9}"/>
                </a:ext>
              </a:extLst>
            </p:cNvPr>
            <p:cNvSpPr>
              <a:spLocks noChangeShapeType="1"/>
            </p:cNvSpPr>
            <p:nvPr/>
          </p:nvSpPr>
          <p:spPr bwMode="auto">
            <a:xfrm>
              <a:off x="4683125" y="7656513"/>
              <a:ext cx="53975" cy="53975"/>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59" name="Freeform 136">
              <a:extLst>
                <a:ext uri="{FF2B5EF4-FFF2-40B4-BE49-F238E27FC236}">
                  <a16:creationId xmlns:a16="http://schemas.microsoft.com/office/drawing/2014/main" id="{B6FDDCC8-EFE1-48C7-B440-74F4F60BE296}"/>
                </a:ext>
              </a:extLst>
            </p:cNvPr>
            <p:cNvSpPr/>
            <p:nvPr/>
          </p:nvSpPr>
          <p:spPr bwMode="auto">
            <a:xfrm>
              <a:off x="4491038" y="7593013"/>
              <a:ext cx="31750" cy="203200"/>
            </a:xfrm>
            <a:custGeom>
              <a:avLst/>
              <a:gdLst>
                <a:gd name="T0" fmla="*/ 20 w 20"/>
                <a:gd name="T1" fmla="*/ 128 h 128"/>
                <a:gd name="T2" fmla="*/ 20 w 20"/>
                <a:gd name="T3" fmla="*/ 0 h 128"/>
                <a:gd name="T4" fmla="*/ 0 w 20"/>
                <a:gd name="T5" fmla="*/ 0 h 128"/>
                <a:gd name="T6" fmla="*/ 0 w 20"/>
                <a:gd name="T7" fmla="*/ 128 h 128"/>
              </a:gdLst>
              <a:ahLst/>
              <a:cxnLst>
                <a:cxn ang="0">
                  <a:pos x="T0" y="T1"/>
                </a:cxn>
                <a:cxn ang="0">
                  <a:pos x="T2" y="T3"/>
                </a:cxn>
                <a:cxn ang="0">
                  <a:pos x="T4" y="T5"/>
                </a:cxn>
                <a:cxn ang="0">
                  <a:pos x="T6" y="T7"/>
                </a:cxn>
              </a:cxnLst>
              <a:rect l="0" t="0" r="r" b="b"/>
              <a:pathLst>
                <a:path w="20" h="128">
                  <a:moveTo>
                    <a:pt x="20" y="128"/>
                  </a:moveTo>
                  <a:lnTo>
                    <a:pt x="20" y="0"/>
                  </a:lnTo>
                  <a:lnTo>
                    <a:pt x="0" y="0"/>
                  </a:lnTo>
                  <a:lnTo>
                    <a:pt x="0" y="128"/>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0" name="Freeform 137">
              <a:extLst>
                <a:ext uri="{FF2B5EF4-FFF2-40B4-BE49-F238E27FC236}">
                  <a16:creationId xmlns:a16="http://schemas.microsoft.com/office/drawing/2014/main" id="{446F4EC1-D14C-42F6-9F99-8F6E5C3E8AD6}"/>
                </a:ext>
              </a:extLst>
            </p:cNvPr>
            <p:cNvSpPr/>
            <p:nvPr/>
          </p:nvSpPr>
          <p:spPr bwMode="auto">
            <a:xfrm>
              <a:off x="4556125" y="7702550"/>
              <a:ext cx="31750" cy="93663"/>
            </a:xfrm>
            <a:custGeom>
              <a:avLst/>
              <a:gdLst>
                <a:gd name="T0" fmla="*/ 20 w 20"/>
                <a:gd name="T1" fmla="*/ 59 h 59"/>
                <a:gd name="T2" fmla="*/ 20 w 20"/>
                <a:gd name="T3" fmla="*/ 0 h 59"/>
                <a:gd name="T4" fmla="*/ 0 w 20"/>
                <a:gd name="T5" fmla="*/ 0 h 59"/>
                <a:gd name="T6" fmla="*/ 0 w 20"/>
                <a:gd name="T7" fmla="*/ 59 h 59"/>
              </a:gdLst>
              <a:ahLst/>
              <a:cxnLst>
                <a:cxn ang="0">
                  <a:pos x="T0" y="T1"/>
                </a:cxn>
                <a:cxn ang="0">
                  <a:pos x="T2" y="T3"/>
                </a:cxn>
                <a:cxn ang="0">
                  <a:pos x="T4" y="T5"/>
                </a:cxn>
                <a:cxn ang="0">
                  <a:pos x="T6" y="T7"/>
                </a:cxn>
              </a:cxnLst>
              <a:rect l="0" t="0" r="r" b="b"/>
              <a:pathLst>
                <a:path w="20" h="59">
                  <a:moveTo>
                    <a:pt x="20" y="59"/>
                  </a:moveTo>
                  <a:lnTo>
                    <a:pt x="20" y="0"/>
                  </a:lnTo>
                  <a:lnTo>
                    <a:pt x="0" y="0"/>
                  </a:lnTo>
                  <a:lnTo>
                    <a:pt x="0" y="59"/>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1" name="Line 138">
              <a:extLst>
                <a:ext uri="{FF2B5EF4-FFF2-40B4-BE49-F238E27FC236}">
                  <a16:creationId xmlns:a16="http://schemas.microsoft.com/office/drawing/2014/main" id="{A2598503-0107-481C-A401-0B446ACD9875}"/>
                </a:ext>
              </a:extLst>
            </p:cNvPr>
            <p:cNvSpPr>
              <a:spLocks noChangeShapeType="1"/>
            </p:cNvSpPr>
            <p:nvPr/>
          </p:nvSpPr>
          <p:spPr bwMode="auto">
            <a:xfrm flipH="1">
              <a:off x="4621213" y="7681913"/>
              <a:ext cx="0" cy="11430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2" name="Line 139">
              <a:extLst>
                <a:ext uri="{FF2B5EF4-FFF2-40B4-BE49-F238E27FC236}">
                  <a16:creationId xmlns:a16="http://schemas.microsoft.com/office/drawing/2014/main" id="{1F24DFB3-4D5D-4800-B29B-0E308AD04327}"/>
                </a:ext>
              </a:extLst>
            </p:cNvPr>
            <p:cNvSpPr>
              <a:spLocks noChangeShapeType="1"/>
            </p:cNvSpPr>
            <p:nvPr/>
          </p:nvSpPr>
          <p:spPr bwMode="auto">
            <a:xfrm flipH="1" flipV="1">
              <a:off x="4657725" y="7681913"/>
              <a:ext cx="0" cy="11430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3" name="Freeform 140">
              <a:extLst>
                <a:ext uri="{FF2B5EF4-FFF2-40B4-BE49-F238E27FC236}">
                  <a16:creationId xmlns:a16="http://schemas.microsoft.com/office/drawing/2014/main" id="{A2E1DC4F-1558-4C19-A054-70D7423CD858}"/>
                </a:ext>
              </a:extLst>
            </p:cNvPr>
            <p:cNvSpPr/>
            <p:nvPr/>
          </p:nvSpPr>
          <p:spPr bwMode="auto">
            <a:xfrm>
              <a:off x="4689475" y="7735888"/>
              <a:ext cx="31750" cy="60325"/>
            </a:xfrm>
            <a:custGeom>
              <a:avLst/>
              <a:gdLst>
                <a:gd name="T0" fmla="*/ 20 w 20"/>
                <a:gd name="T1" fmla="*/ 38 h 38"/>
                <a:gd name="T2" fmla="*/ 20 w 20"/>
                <a:gd name="T3" fmla="*/ 0 h 38"/>
                <a:gd name="T4" fmla="*/ 0 w 20"/>
                <a:gd name="T5" fmla="*/ 0 h 38"/>
                <a:gd name="T6" fmla="*/ 0 w 20"/>
                <a:gd name="T7" fmla="*/ 38 h 38"/>
              </a:gdLst>
              <a:ahLst/>
              <a:cxnLst>
                <a:cxn ang="0">
                  <a:pos x="T0" y="T1"/>
                </a:cxn>
                <a:cxn ang="0">
                  <a:pos x="T2" y="T3"/>
                </a:cxn>
                <a:cxn ang="0">
                  <a:pos x="T4" y="T5"/>
                </a:cxn>
                <a:cxn ang="0">
                  <a:pos x="T6" y="T7"/>
                </a:cxn>
              </a:cxnLst>
              <a:rect l="0" t="0" r="r" b="b"/>
              <a:pathLst>
                <a:path w="20" h="38">
                  <a:moveTo>
                    <a:pt x="20" y="38"/>
                  </a:moveTo>
                  <a:lnTo>
                    <a:pt x="20" y="0"/>
                  </a:lnTo>
                  <a:lnTo>
                    <a:pt x="0" y="0"/>
                  </a:lnTo>
                  <a:lnTo>
                    <a:pt x="0" y="38"/>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4" name="Freeform 141">
              <a:extLst>
                <a:ext uri="{FF2B5EF4-FFF2-40B4-BE49-F238E27FC236}">
                  <a16:creationId xmlns:a16="http://schemas.microsoft.com/office/drawing/2014/main" id="{3F712687-D866-455E-9806-6F7A42BA3F2B}"/>
                </a:ext>
              </a:extLst>
            </p:cNvPr>
            <p:cNvSpPr/>
            <p:nvPr/>
          </p:nvSpPr>
          <p:spPr bwMode="auto">
            <a:xfrm>
              <a:off x="4608513" y="7613650"/>
              <a:ext cx="60325" cy="53975"/>
            </a:xfrm>
            <a:custGeom>
              <a:avLst/>
              <a:gdLst>
                <a:gd name="T0" fmla="*/ 38 w 38"/>
                <a:gd name="T1" fmla="*/ 34 h 34"/>
                <a:gd name="T2" fmla="*/ 38 w 38"/>
                <a:gd name="T3" fmla="*/ 0 h 34"/>
                <a:gd name="T4" fmla="*/ 0 w 38"/>
                <a:gd name="T5" fmla="*/ 0 h 34"/>
                <a:gd name="T6" fmla="*/ 0 w 38"/>
                <a:gd name="T7" fmla="*/ 34 h 34"/>
              </a:gdLst>
              <a:ahLst/>
              <a:cxnLst>
                <a:cxn ang="0">
                  <a:pos x="T0" y="T1"/>
                </a:cxn>
                <a:cxn ang="0">
                  <a:pos x="T2" y="T3"/>
                </a:cxn>
                <a:cxn ang="0">
                  <a:pos x="T4" y="T5"/>
                </a:cxn>
                <a:cxn ang="0">
                  <a:pos x="T6" y="T7"/>
                </a:cxn>
              </a:cxnLst>
              <a:rect l="0" t="0" r="r" b="b"/>
              <a:pathLst>
                <a:path w="38" h="34">
                  <a:moveTo>
                    <a:pt x="38" y="34"/>
                  </a:moveTo>
                  <a:lnTo>
                    <a:pt x="38" y="0"/>
                  </a:lnTo>
                  <a:lnTo>
                    <a:pt x="0" y="0"/>
                  </a:lnTo>
                  <a:lnTo>
                    <a:pt x="0" y="34"/>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5" name="Line 142">
              <a:extLst>
                <a:ext uri="{FF2B5EF4-FFF2-40B4-BE49-F238E27FC236}">
                  <a16:creationId xmlns:a16="http://schemas.microsoft.com/office/drawing/2014/main" id="{480846E4-BBC6-4B46-83C7-BFEA80EA2B68}"/>
                </a:ext>
              </a:extLst>
            </p:cNvPr>
            <p:cNvSpPr>
              <a:spLocks noChangeShapeType="1"/>
            </p:cNvSpPr>
            <p:nvPr/>
          </p:nvSpPr>
          <p:spPr bwMode="auto">
            <a:xfrm>
              <a:off x="4454525" y="7799388"/>
              <a:ext cx="292100"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66" name="Oval 143">
              <a:extLst>
                <a:ext uri="{FF2B5EF4-FFF2-40B4-BE49-F238E27FC236}">
                  <a16:creationId xmlns:a16="http://schemas.microsoft.com/office/drawing/2014/main" id="{03061A17-30B1-488F-9365-6D9F922B6372}"/>
                </a:ext>
              </a:extLst>
            </p:cNvPr>
            <p:cNvSpPr>
              <a:spLocks noChangeArrowheads="1"/>
            </p:cNvSpPr>
            <p:nvPr/>
          </p:nvSpPr>
          <p:spPr bwMode="auto">
            <a:xfrm>
              <a:off x="4765675" y="7788275"/>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58" name="Rounded Rectangle 22">
            <a:extLst>
              <a:ext uri="{FF2B5EF4-FFF2-40B4-BE49-F238E27FC236}">
                <a16:creationId xmlns:a16="http://schemas.microsoft.com/office/drawing/2014/main" id="{BB7764B6-BAC1-4128-ABF4-D7EC098C3101}"/>
              </a:ext>
            </a:extLst>
          </p:cNvPr>
          <p:cNvSpPr/>
          <p:nvPr userDrawn="1"/>
        </p:nvSpPr>
        <p:spPr>
          <a:xfrm>
            <a:off x="8094489" y="3976702"/>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448" name="Rounded Rectangle 22">
            <a:extLst>
              <a:ext uri="{FF2B5EF4-FFF2-40B4-BE49-F238E27FC236}">
                <a16:creationId xmlns:a16="http://schemas.microsoft.com/office/drawing/2014/main" id="{0BB03F55-0D35-4A94-A53B-CEF63268A072}"/>
              </a:ext>
            </a:extLst>
          </p:cNvPr>
          <p:cNvSpPr/>
          <p:nvPr userDrawn="1"/>
        </p:nvSpPr>
        <p:spPr>
          <a:xfrm>
            <a:off x="8094489" y="1396368"/>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173" name="TextBox 172">
            <a:extLst>
              <a:ext uri="{FF2B5EF4-FFF2-40B4-BE49-F238E27FC236}">
                <a16:creationId xmlns:a16="http://schemas.microsoft.com/office/drawing/2014/main" id="{06A338BB-01F8-4F4D-B493-B00A8FEA4EB7}"/>
              </a:ext>
            </a:extLst>
          </p:cNvPr>
          <p:cNvSpPr txBox="1"/>
          <p:nvPr userDrawn="1"/>
        </p:nvSpPr>
        <p:spPr>
          <a:xfrm>
            <a:off x="8094489" y="2075479"/>
            <a:ext cx="1038300"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Healthcare</a:t>
            </a:r>
          </a:p>
        </p:txBody>
      </p:sp>
      <p:sp>
        <p:nvSpPr>
          <p:cNvPr id="181" name="Vertical Text Placeholder 2">
            <a:extLst>
              <a:ext uri="{FF2B5EF4-FFF2-40B4-BE49-F238E27FC236}">
                <a16:creationId xmlns:a16="http://schemas.microsoft.com/office/drawing/2014/main" id="{DD6F0952-BF29-4EEF-8DAB-F96226F15613}"/>
              </a:ext>
            </a:extLst>
          </p:cNvPr>
          <p:cNvSpPr txBox="1"/>
          <p:nvPr userDrawn="1"/>
        </p:nvSpPr>
        <p:spPr>
          <a:xfrm>
            <a:off x="8100476" y="2603064"/>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sp>
        <p:nvSpPr>
          <p:cNvPr id="195" name="TextBox 194">
            <a:extLst>
              <a:ext uri="{FF2B5EF4-FFF2-40B4-BE49-F238E27FC236}">
                <a16:creationId xmlns:a16="http://schemas.microsoft.com/office/drawing/2014/main" id="{7A72B481-8515-4097-B659-F9690EA90758}"/>
              </a:ext>
            </a:extLst>
          </p:cNvPr>
          <p:cNvSpPr txBox="1"/>
          <p:nvPr userDrawn="1"/>
        </p:nvSpPr>
        <p:spPr>
          <a:xfrm>
            <a:off x="8096681" y="4624677"/>
            <a:ext cx="1033917"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Sports</a:t>
            </a:r>
          </a:p>
        </p:txBody>
      </p:sp>
      <p:sp>
        <p:nvSpPr>
          <p:cNvPr id="196" name="Vertical Text Placeholder 2">
            <a:extLst>
              <a:ext uri="{FF2B5EF4-FFF2-40B4-BE49-F238E27FC236}">
                <a16:creationId xmlns:a16="http://schemas.microsoft.com/office/drawing/2014/main" id="{A71E7F62-B9DC-4EE9-B7AF-E2A78544588F}"/>
              </a:ext>
            </a:extLst>
          </p:cNvPr>
          <p:cNvSpPr txBox="1"/>
          <p:nvPr userDrawn="1"/>
        </p:nvSpPr>
        <p:spPr>
          <a:xfrm>
            <a:off x="8100476" y="5303425"/>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grpSp>
        <p:nvGrpSpPr>
          <p:cNvPr id="227" name="Group 226">
            <a:extLst>
              <a:ext uri="{FF2B5EF4-FFF2-40B4-BE49-F238E27FC236}">
                <a16:creationId xmlns:a16="http://schemas.microsoft.com/office/drawing/2014/main" id="{72E1C7A7-D842-4087-A2EA-BDC42F819596}"/>
              </a:ext>
            </a:extLst>
          </p:cNvPr>
          <p:cNvGrpSpPr/>
          <p:nvPr userDrawn="1"/>
        </p:nvGrpSpPr>
        <p:grpSpPr>
          <a:xfrm>
            <a:off x="8403295" y="1703130"/>
            <a:ext cx="420688" cy="212726"/>
            <a:chOff x="4403725" y="6238875"/>
            <a:chExt cx="420688" cy="212726"/>
          </a:xfrm>
        </p:grpSpPr>
        <p:sp>
          <p:nvSpPr>
            <p:cNvPr id="228" name="Freeform 20">
              <a:extLst>
                <a:ext uri="{FF2B5EF4-FFF2-40B4-BE49-F238E27FC236}">
                  <a16:creationId xmlns:a16="http://schemas.microsoft.com/office/drawing/2014/main" id="{AB1994F8-00BC-48A4-A74E-C468E7D5CB21}"/>
                </a:ext>
              </a:extLst>
            </p:cNvPr>
            <p:cNvSpPr/>
            <p:nvPr/>
          </p:nvSpPr>
          <p:spPr bwMode="auto">
            <a:xfrm>
              <a:off x="4670425" y="6238875"/>
              <a:ext cx="153988" cy="131763"/>
            </a:xfrm>
            <a:custGeom>
              <a:avLst/>
              <a:gdLst>
                <a:gd name="T0" fmla="*/ 0 w 97"/>
                <a:gd name="T1" fmla="*/ 47 h 83"/>
                <a:gd name="T2" fmla="*/ 18 w 97"/>
                <a:gd name="T3" fmla="*/ 0 h 83"/>
                <a:gd name="T4" fmla="*/ 56 w 97"/>
                <a:gd name="T5" fmla="*/ 83 h 83"/>
                <a:gd name="T6" fmla="*/ 97 w 97"/>
                <a:gd name="T7" fmla="*/ 83 h 83"/>
              </a:gdLst>
              <a:ahLst/>
              <a:cxnLst>
                <a:cxn ang="0">
                  <a:pos x="T0" y="T1"/>
                </a:cxn>
                <a:cxn ang="0">
                  <a:pos x="T2" y="T3"/>
                </a:cxn>
                <a:cxn ang="0">
                  <a:pos x="T4" y="T5"/>
                </a:cxn>
                <a:cxn ang="0">
                  <a:pos x="T6" y="T7"/>
                </a:cxn>
              </a:cxnLst>
              <a:rect l="0" t="0" r="r" b="b"/>
              <a:pathLst>
                <a:path w="97" h="83">
                  <a:moveTo>
                    <a:pt x="0" y="47"/>
                  </a:moveTo>
                  <a:lnTo>
                    <a:pt x="18" y="0"/>
                  </a:lnTo>
                  <a:lnTo>
                    <a:pt x="56" y="83"/>
                  </a:lnTo>
                  <a:lnTo>
                    <a:pt x="97" y="83"/>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29" name="Freeform 21">
              <a:extLst>
                <a:ext uri="{FF2B5EF4-FFF2-40B4-BE49-F238E27FC236}">
                  <a16:creationId xmlns:a16="http://schemas.microsoft.com/office/drawing/2014/main" id="{CA6C6852-FACB-4327-99E3-FE0EE3E2EEFA}"/>
                </a:ext>
              </a:extLst>
            </p:cNvPr>
            <p:cNvSpPr/>
            <p:nvPr/>
          </p:nvSpPr>
          <p:spPr bwMode="auto">
            <a:xfrm>
              <a:off x="4448175" y="6297613"/>
              <a:ext cx="200025" cy="153988"/>
            </a:xfrm>
            <a:custGeom>
              <a:avLst/>
              <a:gdLst>
                <a:gd name="T0" fmla="*/ 0 w 126"/>
                <a:gd name="T1" fmla="*/ 46 h 97"/>
                <a:gd name="T2" fmla="*/ 44 w 126"/>
                <a:gd name="T3" fmla="*/ 46 h 97"/>
                <a:gd name="T4" fmla="*/ 64 w 126"/>
                <a:gd name="T5" fmla="*/ 0 h 97"/>
                <a:gd name="T6" fmla="*/ 107 w 126"/>
                <a:gd name="T7" fmla="*/ 97 h 97"/>
                <a:gd name="T8" fmla="*/ 126 w 126"/>
                <a:gd name="T9" fmla="*/ 47 h 97"/>
              </a:gdLst>
              <a:ahLst/>
              <a:cxnLst>
                <a:cxn ang="0">
                  <a:pos x="T0" y="T1"/>
                </a:cxn>
                <a:cxn ang="0">
                  <a:pos x="T2" y="T3"/>
                </a:cxn>
                <a:cxn ang="0">
                  <a:pos x="T4" y="T5"/>
                </a:cxn>
                <a:cxn ang="0">
                  <a:pos x="T6" y="T7"/>
                </a:cxn>
                <a:cxn ang="0">
                  <a:pos x="T8" y="T9"/>
                </a:cxn>
              </a:cxnLst>
              <a:rect l="0" t="0" r="r" b="b"/>
              <a:pathLst>
                <a:path w="125" h="97">
                  <a:moveTo>
                    <a:pt x="0" y="46"/>
                  </a:moveTo>
                  <a:lnTo>
                    <a:pt x="44" y="46"/>
                  </a:lnTo>
                  <a:lnTo>
                    <a:pt x="64" y="0"/>
                  </a:lnTo>
                  <a:lnTo>
                    <a:pt x="107" y="97"/>
                  </a:lnTo>
                  <a:lnTo>
                    <a:pt x="126" y="47"/>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30" name="Oval 22">
              <a:extLst>
                <a:ext uri="{FF2B5EF4-FFF2-40B4-BE49-F238E27FC236}">
                  <a16:creationId xmlns:a16="http://schemas.microsoft.com/office/drawing/2014/main" id="{89EBB9E3-A049-4B20-91FB-A9F1E28D4BFD}"/>
                </a:ext>
              </a:extLst>
            </p:cNvPr>
            <p:cNvSpPr>
              <a:spLocks noChangeArrowheads="1"/>
            </p:cNvSpPr>
            <p:nvPr/>
          </p:nvSpPr>
          <p:spPr bwMode="auto">
            <a:xfrm>
              <a:off x="4403725" y="6359525"/>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31" name="Oval 23">
              <a:extLst>
                <a:ext uri="{FF2B5EF4-FFF2-40B4-BE49-F238E27FC236}">
                  <a16:creationId xmlns:a16="http://schemas.microsoft.com/office/drawing/2014/main" id="{7568078E-B800-4D51-8A8D-6A30479FAA8B}"/>
                </a:ext>
              </a:extLst>
            </p:cNvPr>
            <p:cNvSpPr>
              <a:spLocks noChangeArrowheads="1"/>
            </p:cNvSpPr>
            <p:nvPr/>
          </p:nvSpPr>
          <p:spPr bwMode="auto">
            <a:xfrm>
              <a:off x="4646613" y="6330950"/>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67" name="Group 366">
            <a:extLst>
              <a:ext uri="{FF2B5EF4-FFF2-40B4-BE49-F238E27FC236}">
                <a16:creationId xmlns:a16="http://schemas.microsoft.com/office/drawing/2014/main" id="{DBA01165-C30C-40D6-AA61-FDBB540E9EAC}"/>
              </a:ext>
            </a:extLst>
          </p:cNvPr>
          <p:cNvGrpSpPr/>
          <p:nvPr userDrawn="1"/>
        </p:nvGrpSpPr>
        <p:grpSpPr>
          <a:xfrm>
            <a:off x="8477114" y="4225334"/>
            <a:ext cx="273050" cy="273050"/>
            <a:chOff x="2074863" y="7551738"/>
            <a:chExt cx="273050" cy="273050"/>
          </a:xfrm>
        </p:grpSpPr>
        <p:sp>
          <p:nvSpPr>
            <p:cNvPr id="368" name="Freeform 144">
              <a:extLst>
                <a:ext uri="{FF2B5EF4-FFF2-40B4-BE49-F238E27FC236}">
                  <a16:creationId xmlns:a16="http://schemas.microsoft.com/office/drawing/2014/main" id="{57715EB8-6483-422D-B9B1-1D1E937627A0}"/>
                </a:ext>
              </a:extLst>
            </p:cNvPr>
            <p:cNvSpPr/>
            <p:nvPr/>
          </p:nvSpPr>
          <p:spPr bwMode="auto">
            <a:xfrm>
              <a:off x="2276475" y="7564438"/>
              <a:ext cx="26988" cy="26988"/>
            </a:xfrm>
            <a:custGeom>
              <a:avLst/>
              <a:gdLst>
                <a:gd name="T0" fmla="*/ 2 w 27"/>
                <a:gd name="T1" fmla="*/ 9 h 27"/>
                <a:gd name="T2" fmla="*/ 17 w 27"/>
                <a:gd name="T3" fmla="*/ 2 h 27"/>
                <a:gd name="T4" fmla="*/ 25 w 27"/>
                <a:gd name="T5" fmla="*/ 17 h 27"/>
                <a:gd name="T6" fmla="*/ 9 w 27"/>
                <a:gd name="T7" fmla="*/ 24 h 27"/>
                <a:gd name="T8" fmla="*/ 2 w 27"/>
                <a:gd name="T9" fmla="*/ 9 h 27"/>
              </a:gdLst>
              <a:ahLst/>
              <a:cxnLst>
                <a:cxn ang="0">
                  <a:pos x="T0" y="T1"/>
                </a:cxn>
                <a:cxn ang="0">
                  <a:pos x="T2" y="T3"/>
                </a:cxn>
                <a:cxn ang="0">
                  <a:pos x="T4" y="T5"/>
                </a:cxn>
                <a:cxn ang="0">
                  <a:pos x="T6" y="T7"/>
                </a:cxn>
                <a:cxn ang="0">
                  <a:pos x="T8" y="T9"/>
                </a:cxn>
              </a:cxnLst>
              <a:rect l="0" t="0" r="r" b="b"/>
              <a:pathLst>
                <a:path w="27" h="27">
                  <a:moveTo>
                    <a:pt x="2" y="9"/>
                  </a:moveTo>
                  <a:cubicBezTo>
                    <a:pt x="4" y="3"/>
                    <a:pt x="11" y="0"/>
                    <a:pt x="17" y="2"/>
                  </a:cubicBezTo>
                  <a:cubicBezTo>
                    <a:pt x="23" y="4"/>
                    <a:pt x="27" y="11"/>
                    <a:pt x="25" y="17"/>
                  </a:cubicBezTo>
                  <a:cubicBezTo>
                    <a:pt x="22" y="23"/>
                    <a:pt x="16" y="27"/>
                    <a:pt x="9" y="24"/>
                  </a:cubicBezTo>
                  <a:cubicBezTo>
                    <a:pt x="3" y="22"/>
                    <a:pt x="0" y="16"/>
                    <a:pt x="2" y="9"/>
                  </a:cubicBezTo>
                  <a:close/>
                </a:path>
              </a:pathLst>
            </a:cu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69" name="Freeform 145">
              <a:extLst>
                <a:ext uri="{FF2B5EF4-FFF2-40B4-BE49-F238E27FC236}">
                  <a16:creationId xmlns:a16="http://schemas.microsoft.com/office/drawing/2014/main" id="{57B10D1D-6E35-4643-9BAC-33BBBFE1128B}"/>
                </a:ext>
              </a:extLst>
            </p:cNvPr>
            <p:cNvSpPr/>
            <p:nvPr/>
          </p:nvSpPr>
          <p:spPr bwMode="auto">
            <a:xfrm>
              <a:off x="2155825" y="7629525"/>
              <a:ext cx="109538" cy="106363"/>
            </a:xfrm>
            <a:custGeom>
              <a:avLst/>
              <a:gdLst>
                <a:gd name="T0" fmla="*/ 13 w 69"/>
                <a:gd name="T1" fmla="*/ 67 h 67"/>
                <a:gd name="T2" fmla="*/ 0 w 69"/>
                <a:gd name="T3" fmla="*/ 26 h 67"/>
                <a:gd name="T4" fmla="*/ 35 w 69"/>
                <a:gd name="T5" fmla="*/ 0 h 67"/>
                <a:gd name="T6" fmla="*/ 69 w 69"/>
                <a:gd name="T7" fmla="*/ 26 h 67"/>
                <a:gd name="T8" fmla="*/ 56 w 69"/>
                <a:gd name="T9" fmla="*/ 67 h 67"/>
                <a:gd name="T10" fmla="*/ 13 w 69"/>
                <a:gd name="T11" fmla="*/ 67 h 67"/>
              </a:gdLst>
              <a:ahLst/>
              <a:cxnLst>
                <a:cxn ang="0">
                  <a:pos x="T0" y="T1"/>
                </a:cxn>
                <a:cxn ang="0">
                  <a:pos x="T2" y="T3"/>
                </a:cxn>
                <a:cxn ang="0">
                  <a:pos x="T4" y="T5"/>
                </a:cxn>
                <a:cxn ang="0">
                  <a:pos x="T6" y="T7"/>
                </a:cxn>
                <a:cxn ang="0">
                  <a:pos x="T8" y="T9"/>
                </a:cxn>
                <a:cxn ang="0">
                  <a:pos x="T10" y="T11"/>
                </a:cxn>
              </a:cxnLst>
              <a:rect l="0" t="0" r="r" b="b"/>
              <a:pathLst>
                <a:path w="69" h="67">
                  <a:moveTo>
                    <a:pt x="13" y="67"/>
                  </a:moveTo>
                  <a:lnTo>
                    <a:pt x="0" y="26"/>
                  </a:lnTo>
                  <a:lnTo>
                    <a:pt x="35" y="0"/>
                  </a:lnTo>
                  <a:lnTo>
                    <a:pt x="69" y="26"/>
                  </a:lnTo>
                  <a:lnTo>
                    <a:pt x="56" y="67"/>
                  </a:lnTo>
                  <a:lnTo>
                    <a:pt x="13" y="67"/>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0" name="Line 146">
              <a:extLst>
                <a:ext uri="{FF2B5EF4-FFF2-40B4-BE49-F238E27FC236}">
                  <a16:creationId xmlns:a16="http://schemas.microsoft.com/office/drawing/2014/main" id="{583C8D52-776F-467D-880D-31416645E710}"/>
                </a:ext>
              </a:extLst>
            </p:cNvPr>
            <p:cNvSpPr>
              <a:spLocks noChangeShapeType="1"/>
            </p:cNvSpPr>
            <p:nvPr/>
          </p:nvSpPr>
          <p:spPr bwMode="auto">
            <a:xfrm flipH="1">
              <a:off x="2263775" y="7659688"/>
              <a:ext cx="38100" cy="1111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1" name="Freeform 147">
              <a:extLst>
                <a:ext uri="{FF2B5EF4-FFF2-40B4-BE49-F238E27FC236}">
                  <a16:creationId xmlns:a16="http://schemas.microsoft.com/office/drawing/2014/main" id="{591CBEE1-5CFD-4832-AF71-DC4135406ED1}"/>
                </a:ext>
              </a:extLst>
            </p:cNvPr>
            <p:cNvSpPr/>
            <p:nvPr/>
          </p:nvSpPr>
          <p:spPr bwMode="auto">
            <a:xfrm>
              <a:off x="2249488" y="7766050"/>
              <a:ext cx="74613" cy="53975"/>
            </a:xfrm>
            <a:custGeom>
              <a:avLst/>
              <a:gdLst>
                <a:gd name="T0" fmla="*/ 0 w 47"/>
                <a:gd name="T1" fmla="*/ 34 h 34"/>
                <a:gd name="T2" fmla="*/ 11 w 47"/>
                <a:gd name="T3" fmla="*/ 0 h 34"/>
                <a:gd name="T4" fmla="*/ 47 w 47"/>
                <a:gd name="T5" fmla="*/ 0 h 34"/>
              </a:gdLst>
              <a:ahLst/>
              <a:cxnLst>
                <a:cxn ang="0">
                  <a:pos x="T0" y="T1"/>
                </a:cxn>
                <a:cxn ang="0">
                  <a:pos x="T2" y="T3"/>
                </a:cxn>
                <a:cxn ang="0">
                  <a:pos x="T4" y="T5"/>
                </a:cxn>
              </a:cxnLst>
              <a:rect l="0" t="0" r="r" b="b"/>
              <a:pathLst>
                <a:path w="47" h="34">
                  <a:moveTo>
                    <a:pt x="0" y="34"/>
                  </a:moveTo>
                  <a:lnTo>
                    <a:pt x="11" y="0"/>
                  </a:lnTo>
                  <a:lnTo>
                    <a:pt x="47" y="0"/>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2" name="Line 148">
              <a:extLst>
                <a:ext uri="{FF2B5EF4-FFF2-40B4-BE49-F238E27FC236}">
                  <a16:creationId xmlns:a16="http://schemas.microsoft.com/office/drawing/2014/main" id="{33D2E940-BADA-4A06-8566-6C3FAF74BD36}"/>
                </a:ext>
              </a:extLst>
            </p:cNvPr>
            <p:cNvSpPr>
              <a:spLocks noChangeShapeType="1"/>
            </p:cNvSpPr>
            <p:nvPr/>
          </p:nvSpPr>
          <p:spPr bwMode="auto">
            <a:xfrm flipH="1" flipV="1">
              <a:off x="2243138" y="7734300"/>
              <a:ext cx="23813" cy="317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3" name="Freeform 149">
              <a:extLst>
                <a:ext uri="{FF2B5EF4-FFF2-40B4-BE49-F238E27FC236}">
                  <a16:creationId xmlns:a16="http://schemas.microsoft.com/office/drawing/2014/main" id="{D1CBC082-9D4B-46D2-9CF7-246BDC82FAF8}"/>
                </a:ext>
              </a:extLst>
            </p:cNvPr>
            <p:cNvSpPr/>
            <p:nvPr/>
          </p:nvSpPr>
          <p:spPr bwMode="auto">
            <a:xfrm>
              <a:off x="2098675" y="7766050"/>
              <a:ext cx="73025" cy="52388"/>
            </a:xfrm>
            <a:custGeom>
              <a:avLst/>
              <a:gdLst>
                <a:gd name="T0" fmla="*/ 0 w 46"/>
                <a:gd name="T1" fmla="*/ 0 h 33"/>
                <a:gd name="T2" fmla="*/ 35 w 46"/>
                <a:gd name="T3" fmla="*/ 0 h 33"/>
                <a:gd name="T4" fmla="*/ 46 w 46"/>
                <a:gd name="T5" fmla="*/ 33 h 33"/>
              </a:gdLst>
              <a:ahLst/>
              <a:cxnLst>
                <a:cxn ang="0">
                  <a:pos x="T0" y="T1"/>
                </a:cxn>
                <a:cxn ang="0">
                  <a:pos x="T2" y="T3"/>
                </a:cxn>
                <a:cxn ang="0">
                  <a:pos x="T4" y="T5"/>
                </a:cxn>
              </a:cxnLst>
              <a:rect l="0" t="0" r="r" b="b"/>
              <a:pathLst>
                <a:path w="46" h="33">
                  <a:moveTo>
                    <a:pt x="0" y="0"/>
                  </a:moveTo>
                  <a:lnTo>
                    <a:pt x="35" y="0"/>
                  </a:lnTo>
                  <a:lnTo>
                    <a:pt x="46" y="33"/>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4" name="Line 150">
              <a:extLst>
                <a:ext uri="{FF2B5EF4-FFF2-40B4-BE49-F238E27FC236}">
                  <a16:creationId xmlns:a16="http://schemas.microsoft.com/office/drawing/2014/main" id="{05DA2D48-9074-48A5-8172-8FD672809AFB}"/>
                </a:ext>
              </a:extLst>
            </p:cNvPr>
            <p:cNvSpPr>
              <a:spLocks noChangeShapeType="1"/>
            </p:cNvSpPr>
            <p:nvPr/>
          </p:nvSpPr>
          <p:spPr bwMode="auto">
            <a:xfrm flipV="1">
              <a:off x="2154238" y="7734300"/>
              <a:ext cx="23813" cy="317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5" name="Freeform 151">
              <a:extLst>
                <a:ext uri="{FF2B5EF4-FFF2-40B4-BE49-F238E27FC236}">
                  <a16:creationId xmlns:a16="http://schemas.microsoft.com/office/drawing/2014/main" id="{3AB494AF-C299-453A-912F-518E29C0EE81}"/>
                </a:ext>
              </a:extLst>
            </p:cNvPr>
            <p:cNvSpPr/>
            <p:nvPr/>
          </p:nvSpPr>
          <p:spPr bwMode="auto">
            <a:xfrm>
              <a:off x="2074863" y="7605713"/>
              <a:ext cx="44450" cy="85725"/>
            </a:xfrm>
            <a:custGeom>
              <a:avLst/>
              <a:gdLst>
                <a:gd name="T0" fmla="*/ 18 w 28"/>
                <a:gd name="T1" fmla="*/ 0 h 54"/>
                <a:gd name="T2" fmla="*/ 28 w 28"/>
                <a:gd name="T3" fmla="*/ 34 h 54"/>
                <a:gd name="T4" fmla="*/ 0 w 28"/>
                <a:gd name="T5" fmla="*/ 54 h 54"/>
              </a:gdLst>
              <a:ahLst/>
              <a:cxnLst>
                <a:cxn ang="0">
                  <a:pos x="T0" y="T1"/>
                </a:cxn>
                <a:cxn ang="0">
                  <a:pos x="T2" y="T3"/>
                </a:cxn>
                <a:cxn ang="0">
                  <a:pos x="T4" y="T5"/>
                </a:cxn>
              </a:cxnLst>
              <a:rect l="0" t="0" r="r" b="b"/>
              <a:pathLst>
                <a:path w="28" h="54">
                  <a:moveTo>
                    <a:pt x="18" y="0"/>
                  </a:moveTo>
                  <a:lnTo>
                    <a:pt x="28" y="34"/>
                  </a:lnTo>
                  <a:lnTo>
                    <a:pt x="0" y="54"/>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6" name="Line 152">
              <a:extLst>
                <a:ext uri="{FF2B5EF4-FFF2-40B4-BE49-F238E27FC236}">
                  <a16:creationId xmlns:a16="http://schemas.microsoft.com/office/drawing/2014/main" id="{4A560BD6-C74A-4BF4-A855-FA9001CFB47B}"/>
                </a:ext>
              </a:extLst>
            </p:cNvPr>
            <p:cNvSpPr>
              <a:spLocks noChangeShapeType="1"/>
            </p:cNvSpPr>
            <p:nvPr/>
          </p:nvSpPr>
          <p:spPr bwMode="auto">
            <a:xfrm>
              <a:off x="2119313" y="7658100"/>
              <a:ext cx="38100" cy="1270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7" name="Line 153">
              <a:extLst>
                <a:ext uri="{FF2B5EF4-FFF2-40B4-BE49-F238E27FC236}">
                  <a16:creationId xmlns:a16="http://schemas.microsoft.com/office/drawing/2014/main" id="{D1EB6040-6A1E-4824-983D-C26D570093D7}"/>
                </a:ext>
              </a:extLst>
            </p:cNvPr>
            <p:cNvSpPr>
              <a:spLocks noChangeShapeType="1"/>
            </p:cNvSpPr>
            <p:nvPr/>
          </p:nvSpPr>
          <p:spPr bwMode="auto">
            <a:xfrm flipH="1">
              <a:off x="2211388" y="7593013"/>
              <a:ext cx="0" cy="396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78" name="Freeform 154">
              <a:extLst>
                <a:ext uri="{FF2B5EF4-FFF2-40B4-BE49-F238E27FC236}">
                  <a16:creationId xmlns:a16="http://schemas.microsoft.com/office/drawing/2014/main" id="{CCBAAFC7-14BB-4F8A-9D01-D8E0AB61A754}"/>
                </a:ext>
              </a:extLst>
            </p:cNvPr>
            <p:cNvSpPr/>
            <p:nvPr/>
          </p:nvSpPr>
          <p:spPr bwMode="auto">
            <a:xfrm>
              <a:off x="2074863" y="7551738"/>
              <a:ext cx="273050" cy="273050"/>
            </a:xfrm>
            <a:custGeom>
              <a:avLst/>
              <a:gdLst>
                <a:gd name="T0" fmla="*/ 269 w 270"/>
                <a:gd name="T1" fmla="*/ 138 h 270"/>
                <a:gd name="T2" fmla="*/ 225 w 270"/>
                <a:gd name="T3" fmla="*/ 106 h 270"/>
                <a:gd name="T4" fmla="*/ 242 w 270"/>
                <a:gd name="T5" fmla="*/ 53 h 270"/>
                <a:gd name="T6" fmla="*/ 270 w 270"/>
                <a:gd name="T7" fmla="*/ 135 h 270"/>
                <a:gd name="T8" fmla="*/ 135 w 270"/>
                <a:gd name="T9" fmla="*/ 270 h 270"/>
                <a:gd name="T10" fmla="*/ 0 w 270"/>
                <a:gd name="T11" fmla="*/ 135 h 270"/>
                <a:gd name="T12" fmla="*/ 135 w 270"/>
                <a:gd name="T13" fmla="*/ 0 h 270"/>
                <a:gd name="T14" fmla="*/ 179 w 270"/>
                <a:gd name="T15" fmla="*/ 8 h 270"/>
                <a:gd name="T16" fmla="*/ 135 w 270"/>
                <a:gd name="T17" fmla="*/ 40 h 270"/>
                <a:gd name="T18" fmla="*/ 90 w 270"/>
                <a:gd name="T19" fmla="*/ 8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0" h="270">
                  <a:moveTo>
                    <a:pt x="269" y="138"/>
                  </a:moveTo>
                  <a:cubicBezTo>
                    <a:pt x="225" y="106"/>
                    <a:pt x="225" y="106"/>
                    <a:pt x="225" y="106"/>
                  </a:cubicBezTo>
                  <a:cubicBezTo>
                    <a:pt x="242" y="53"/>
                    <a:pt x="242" y="53"/>
                    <a:pt x="242" y="53"/>
                  </a:cubicBezTo>
                  <a:cubicBezTo>
                    <a:pt x="259" y="76"/>
                    <a:pt x="270" y="104"/>
                    <a:pt x="270" y="135"/>
                  </a:cubicBezTo>
                  <a:cubicBezTo>
                    <a:pt x="270" y="210"/>
                    <a:pt x="209" y="270"/>
                    <a:pt x="135" y="270"/>
                  </a:cubicBezTo>
                  <a:cubicBezTo>
                    <a:pt x="60" y="270"/>
                    <a:pt x="0" y="210"/>
                    <a:pt x="0" y="135"/>
                  </a:cubicBezTo>
                  <a:cubicBezTo>
                    <a:pt x="0" y="61"/>
                    <a:pt x="60" y="0"/>
                    <a:pt x="135" y="0"/>
                  </a:cubicBezTo>
                  <a:cubicBezTo>
                    <a:pt x="150" y="0"/>
                    <a:pt x="165" y="3"/>
                    <a:pt x="179" y="8"/>
                  </a:cubicBezTo>
                  <a:cubicBezTo>
                    <a:pt x="135" y="40"/>
                    <a:pt x="135" y="40"/>
                    <a:pt x="135" y="40"/>
                  </a:cubicBezTo>
                  <a:cubicBezTo>
                    <a:pt x="90" y="8"/>
                    <a:pt x="90" y="8"/>
                    <a:pt x="90" y="8"/>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grpSp>
        <p:nvGrpSpPr>
          <p:cNvPr id="379" name="Group 378">
            <a:extLst>
              <a:ext uri="{FF2B5EF4-FFF2-40B4-BE49-F238E27FC236}">
                <a16:creationId xmlns:a16="http://schemas.microsoft.com/office/drawing/2014/main" id="{63E15B2A-3B81-4CE7-843D-8A06D84B85F1}"/>
              </a:ext>
            </a:extLst>
          </p:cNvPr>
          <p:cNvGrpSpPr/>
          <p:nvPr userDrawn="1"/>
        </p:nvGrpSpPr>
        <p:grpSpPr>
          <a:xfrm>
            <a:off x="9334436" y="11219667"/>
            <a:ext cx="293688" cy="300038"/>
            <a:chOff x="2063750" y="8188325"/>
            <a:chExt cx="293688" cy="300038"/>
          </a:xfrm>
        </p:grpSpPr>
        <p:sp>
          <p:nvSpPr>
            <p:cNvPr id="380" name="Freeform 155">
              <a:extLst>
                <a:ext uri="{FF2B5EF4-FFF2-40B4-BE49-F238E27FC236}">
                  <a16:creationId xmlns:a16="http://schemas.microsoft.com/office/drawing/2014/main" id="{F81F5095-2030-46B9-8C09-A9668DB6AD72}"/>
                </a:ext>
              </a:extLst>
            </p:cNvPr>
            <p:cNvSpPr/>
            <p:nvPr/>
          </p:nvSpPr>
          <p:spPr bwMode="auto">
            <a:xfrm>
              <a:off x="2063750" y="8234363"/>
              <a:ext cx="293688" cy="209550"/>
            </a:xfrm>
            <a:custGeom>
              <a:avLst/>
              <a:gdLst>
                <a:gd name="T0" fmla="*/ 115 w 291"/>
                <a:gd name="T1" fmla="*/ 50 h 207"/>
                <a:gd name="T2" fmla="*/ 274 w 291"/>
                <a:gd name="T3" fmla="*/ 29 h 207"/>
                <a:gd name="T4" fmla="*/ 177 w 291"/>
                <a:gd name="T5" fmla="*/ 157 h 207"/>
                <a:gd name="T6" fmla="*/ 17 w 291"/>
                <a:gd name="T7" fmla="*/ 177 h 207"/>
                <a:gd name="T8" fmla="*/ 115 w 291"/>
                <a:gd name="T9" fmla="*/ 50 h 207"/>
              </a:gdLst>
              <a:ahLst/>
              <a:cxnLst>
                <a:cxn ang="0">
                  <a:pos x="T0" y="T1"/>
                </a:cxn>
                <a:cxn ang="0">
                  <a:pos x="T2" y="T3"/>
                </a:cxn>
                <a:cxn ang="0">
                  <a:pos x="T4" y="T5"/>
                </a:cxn>
                <a:cxn ang="0">
                  <a:pos x="T6" y="T7"/>
                </a:cxn>
                <a:cxn ang="0">
                  <a:pos x="T8" y="T9"/>
                </a:cxn>
              </a:cxnLst>
              <a:rect l="0" t="0" r="r" b="b"/>
              <a:pathLst>
                <a:path w="291" h="206">
                  <a:moveTo>
                    <a:pt x="115" y="50"/>
                  </a:moveTo>
                  <a:cubicBezTo>
                    <a:pt x="185" y="9"/>
                    <a:pt x="257" y="0"/>
                    <a:pt x="274" y="29"/>
                  </a:cubicBezTo>
                  <a:cubicBezTo>
                    <a:pt x="291" y="59"/>
                    <a:pt x="247" y="116"/>
                    <a:pt x="177" y="157"/>
                  </a:cubicBezTo>
                  <a:cubicBezTo>
                    <a:pt x="106" y="198"/>
                    <a:pt x="35" y="207"/>
                    <a:pt x="17" y="177"/>
                  </a:cubicBezTo>
                  <a:cubicBezTo>
                    <a:pt x="0" y="148"/>
                    <a:pt x="44" y="91"/>
                    <a:pt x="115" y="50"/>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1" name="Freeform 156">
              <a:extLst>
                <a:ext uri="{FF2B5EF4-FFF2-40B4-BE49-F238E27FC236}">
                  <a16:creationId xmlns:a16="http://schemas.microsoft.com/office/drawing/2014/main" id="{C859A4D9-D3E4-47F1-A2D9-800CC80999C1}"/>
                </a:ext>
              </a:extLst>
            </p:cNvPr>
            <p:cNvSpPr/>
            <p:nvPr/>
          </p:nvSpPr>
          <p:spPr bwMode="auto">
            <a:xfrm>
              <a:off x="2063750" y="8234363"/>
              <a:ext cx="293688" cy="209550"/>
            </a:xfrm>
            <a:custGeom>
              <a:avLst/>
              <a:gdLst>
                <a:gd name="T0" fmla="*/ 177 w 291"/>
                <a:gd name="T1" fmla="*/ 50 h 207"/>
                <a:gd name="T2" fmla="*/ 17 w 291"/>
                <a:gd name="T3" fmla="*/ 29 h 207"/>
                <a:gd name="T4" fmla="*/ 115 w 291"/>
                <a:gd name="T5" fmla="*/ 157 h 207"/>
                <a:gd name="T6" fmla="*/ 274 w 291"/>
                <a:gd name="T7" fmla="*/ 177 h 207"/>
                <a:gd name="T8" fmla="*/ 177 w 291"/>
                <a:gd name="T9" fmla="*/ 50 h 207"/>
              </a:gdLst>
              <a:ahLst/>
              <a:cxnLst>
                <a:cxn ang="0">
                  <a:pos x="T0" y="T1"/>
                </a:cxn>
                <a:cxn ang="0">
                  <a:pos x="T2" y="T3"/>
                </a:cxn>
                <a:cxn ang="0">
                  <a:pos x="T4" y="T5"/>
                </a:cxn>
                <a:cxn ang="0">
                  <a:pos x="T6" y="T7"/>
                </a:cxn>
                <a:cxn ang="0">
                  <a:pos x="T8" y="T9"/>
                </a:cxn>
              </a:cxnLst>
              <a:rect l="0" t="0" r="r" b="b"/>
              <a:pathLst>
                <a:path w="291" h="206">
                  <a:moveTo>
                    <a:pt x="177" y="50"/>
                  </a:moveTo>
                  <a:cubicBezTo>
                    <a:pt x="106" y="9"/>
                    <a:pt x="35" y="0"/>
                    <a:pt x="17" y="29"/>
                  </a:cubicBezTo>
                  <a:cubicBezTo>
                    <a:pt x="0" y="59"/>
                    <a:pt x="44" y="116"/>
                    <a:pt x="115" y="157"/>
                  </a:cubicBezTo>
                  <a:cubicBezTo>
                    <a:pt x="185" y="198"/>
                    <a:pt x="257" y="207"/>
                    <a:pt x="274" y="177"/>
                  </a:cubicBezTo>
                  <a:cubicBezTo>
                    <a:pt x="291" y="148"/>
                    <a:pt x="247" y="91"/>
                    <a:pt x="177" y="50"/>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2" name="Oval 157">
              <a:extLst>
                <a:ext uri="{FF2B5EF4-FFF2-40B4-BE49-F238E27FC236}">
                  <a16:creationId xmlns:a16="http://schemas.microsoft.com/office/drawing/2014/main" id="{6AB3DD23-99CB-41F9-B97B-F4132FAF17F0}"/>
                </a:ext>
              </a:extLst>
            </p:cNvPr>
            <p:cNvSpPr>
              <a:spLocks noChangeArrowheads="1"/>
            </p:cNvSpPr>
            <p:nvPr/>
          </p:nvSpPr>
          <p:spPr bwMode="auto">
            <a:xfrm>
              <a:off x="2187575" y="8313738"/>
              <a:ext cx="47625" cy="49213"/>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3" name="Freeform 158">
              <a:extLst>
                <a:ext uri="{FF2B5EF4-FFF2-40B4-BE49-F238E27FC236}">
                  <a16:creationId xmlns:a16="http://schemas.microsoft.com/office/drawing/2014/main" id="{FB6AE76B-AAAC-4A5B-AD08-36630A20762C}"/>
                </a:ext>
              </a:extLst>
            </p:cNvPr>
            <p:cNvSpPr/>
            <p:nvPr/>
          </p:nvSpPr>
          <p:spPr bwMode="auto">
            <a:xfrm>
              <a:off x="2149475" y="8188325"/>
              <a:ext cx="61913" cy="257175"/>
            </a:xfrm>
            <a:custGeom>
              <a:avLst/>
              <a:gdLst>
                <a:gd name="T0" fmla="*/ 62 w 62"/>
                <a:gd name="T1" fmla="*/ 0 h 254"/>
                <a:gd name="T2" fmla="*/ 0 w 62"/>
                <a:gd name="T3" fmla="*/ 148 h 254"/>
                <a:gd name="T4" fmla="*/ 18 w 62"/>
                <a:gd name="T5" fmla="*/ 254 h 254"/>
              </a:gdLst>
              <a:ahLst/>
              <a:cxnLst>
                <a:cxn ang="0">
                  <a:pos x="T0" y="T1"/>
                </a:cxn>
                <a:cxn ang="0">
                  <a:pos x="T2" y="T3"/>
                </a:cxn>
                <a:cxn ang="0">
                  <a:pos x="T4" y="T5"/>
                </a:cxn>
              </a:cxnLst>
              <a:rect l="0" t="0" r="r" b="b"/>
              <a:pathLst>
                <a:path w="62" h="254">
                  <a:moveTo>
                    <a:pt x="62" y="0"/>
                  </a:moveTo>
                  <a:cubicBezTo>
                    <a:pt x="27" y="0"/>
                    <a:pt x="0" y="67"/>
                    <a:pt x="0" y="148"/>
                  </a:cubicBezTo>
                  <a:cubicBezTo>
                    <a:pt x="0" y="190"/>
                    <a:pt x="7" y="227"/>
                    <a:pt x="18" y="254"/>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4" name="Freeform 159">
              <a:extLst>
                <a:ext uri="{FF2B5EF4-FFF2-40B4-BE49-F238E27FC236}">
                  <a16:creationId xmlns:a16="http://schemas.microsoft.com/office/drawing/2014/main" id="{105A0D7F-C502-4BFA-BA23-DCD27D015A93}"/>
                </a:ext>
              </a:extLst>
            </p:cNvPr>
            <p:cNvSpPr/>
            <p:nvPr/>
          </p:nvSpPr>
          <p:spPr bwMode="auto">
            <a:xfrm>
              <a:off x="2211388" y="8232775"/>
              <a:ext cx="63500" cy="255588"/>
            </a:xfrm>
            <a:custGeom>
              <a:avLst/>
              <a:gdLst>
                <a:gd name="T0" fmla="*/ 0 w 62"/>
                <a:gd name="T1" fmla="*/ 253 h 253"/>
                <a:gd name="T2" fmla="*/ 62 w 62"/>
                <a:gd name="T3" fmla="*/ 105 h 253"/>
                <a:gd name="T4" fmla="*/ 43 w 62"/>
                <a:gd name="T5" fmla="*/ 0 h 253"/>
              </a:gdLst>
              <a:ahLst/>
              <a:cxnLst>
                <a:cxn ang="0">
                  <a:pos x="T0" y="T1"/>
                </a:cxn>
                <a:cxn ang="0">
                  <a:pos x="T2" y="T3"/>
                </a:cxn>
                <a:cxn ang="0">
                  <a:pos x="T4" y="T5"/>
                </a:cxn>
              </a:cxnLst>
              <a:rect l="0" t="0" r="r" b="b"/>
              <a:pathLst>
                <a:path w="62" h="253">
                  <a:moveTo>
                    <a:pt x="0" y="253"/>
                  </a:moveTo>
                  <a:cubicBezTo>
                    <a:pt x="34" y="253"/>
                    <a:pt x="62" y="187"/>
                    <a:pt x="62" y="105"/>
                  </a:cubicBezTo>
                  <a:cubicBezTo>
                    <a:pt x="62" y="64"/>
                    <a:pt x="54" y="26"/>
                    <a:pt x="43"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5" name="Oval 160">
              <a:extLst>
                <a:ext uri="{FF2B5EF4-FFF2-40B4-BE49-F238E27FC236}">
                  <a16:creationId xmlns:a16="http://schemas.microsoft.com/office/drawing/2014/main" id="{38404847-A166-4C4F-BB1E-057F8844B0F3}"/>
                </a:ext>
              </a:extLst>
            </p:cNvPr>
            <p:cNvSpPr>
              <a:spLocks noChangeArrowheads="1"/>
            </p:cNvSpPr>
            <p:nvPr/>
          </p:nvSpPr>
          <p:spPr bwMode="auto">
            <a:xfrm>
              <a:off x="2173288" y="845978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86" name="Oval 161">
              <a:extLst>
                <a:ext uri="{FF2B5EF4-FFF2-40B4-BE49-F238E27FC236}">
                  <a16:creationId xmlns:a16="http://schemas.microsoft.com/office/drawing/2014/main" id="{D93F9FAE-9459-4E96-8560-B42B8FF67E3E}"/>
                </a:ext>
              </a:extLst>
            </p:cNvPr>
            <p:cNvSpPr>
              <a:spLocks noChangeArrowheads="1"/>
            </p:cNvSpPr>
            <p:nvPr/>
          </p:nvSpPr>
          <p:spPr bwMode="auto">
            <a:xfrm>
              <a:off x="2225675" y="8194675"/>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87" name="Group 386">
            <a:extLst>
              <a:ext uri="{FF2B5EF4-FFF2-40B4-BE49-F238E27FC236}">
                <a16:creationId xmlns:a16="http://schemas.microsoft.com/office/drawing/2014/main" id="{238DE619-C549-421B-A423-A3C233C28DA7}"/>
              </a:ext>
            </a:extLst>
          </p:cNvPr>
          <p:cNvGrpSpPr/>
          <p:nvPr userDrawn="1"/>
        </p:nvGrpSpPr>
        <p:grpSpPr>
          <a:xfrm>
            <a:off x="5721382" y="11233955"/>
            <a:ext cx="312738" cy="271463"/>
            <a:chOff x="844550" y="8204200"/>
            <a:chExt cx="312738" cy="271463"/>
          </a:xfrm>
        </p:grpSpPr>
        <p:sp>
          <p:nvSpPr>
            <p:cNvPr id="388" name="Freeform 162">
              <a:extLst>
                <a:ext uri="{FF2B5EF4-FFF2-40B4-BE49-F238E27FC236}">
                  <a16:creationId xmlns:a16="http://schemas.microsoft.com/office/drawing/2014/main" id="{DFE475FD-6F9A-47EC-87CB-0AD078565251}"/>
                </a:ext>
              </a:extLst>
            </p:cNvPr>
            <p:cNvSpPr/>
            <p:nvPr/>
          </p:nvSpPr>
          <p:spPr bwMode="auto">
            <a:xfrm>
              <a:off x="844550" y="8204200"/>
              <a:ext cx="242888" cy="242888"/>
            </a:xfrm>
            <a:custGeom>
              <a:avLst/>
              <a:gdLst>
                <a:gd name="T0" fmla="*/ 145 w 240"/>
                <a:gd name="T1" fmla="*/ 238 h 240"/>
                <a:gd name="T2" fmla="*/ 121 w 240"/>
                <a:gd name="T3" fmla="*/ 240 h 240"/>
                <a:gd name="T4" fmla="*/ 0 w 240"/>
                <a:gd name="T5" fmla="*/ 120 h 240"/>
                <a:gd name="T6" fmla="*/ 121 w 240"/>
                <a:gd name="T7" fmla="*/ 0 h 240"/>
                <a:gd name="T8" fmla="*/ 240 w 240"/>
                <a:gd name="T9" fmla="*/ 100 h 240"/>
              </a:gdLst>
              <a:ahLst/>
              <a:cxnLst>
                <a:cxn ang="0">
                  <a:pos x="T0" y="T1"/>
                </a:cxn>
                <a:cxn ang="0">
                  <a:pos x="T2" y="T3"/>
                </a:cxn>
                <a:cxn ang="0">
                  <a:pos x="T4" y="T5"/>
                </a:cxn>
                <a:cxn ang="0">
                  <a:pos x="T6" y="T7"/>
                </a:cxn>
                <a:cxn ang="0">
                  <a:pos x="T8" y="T9"/>
                </a:cxn>
              </a:cxnLst>
              <a:rect l="0" t="0" r="r" b="b"/>
              <a:pathLst>
                <a:path w="240" h="240">
                  <a:moveTo>
                    <a:pt x="145" y="238"/>
                  </a:moveTo>
                  <a:cubicBezTo>
                    <a:pt x="137" y="240"/>
                    <a:pt x="129" y="240"/>
                    <a:pt x="121" y="240"/>
                  </a:cubicBezTo>
                  <a:cubicBezTo>
                    <a:pt x="54" y="240"/>
                    <a:pt x="0" y="187"/>
                    <a:pt x="0" y="120"/>
                  </a:cubicBezTo>
                  <a:cubicBezTo>
                    <a:pt x="0" y="54"/>
                    <a:pt x="54" y="0"/>
                    <a:pt x="121" y="0"/>
                  </a:cubicBezTo>
                  <a:cubicBezTo>
                    <a:pt x="181" y="0"/>
                    <a:pt x="230" y="44"/>
                    <a:pt x="240" y="10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89" name="Freeform 163">
              <a:extLst>
                <a:ext uri="{FF2B5EF4-FFF2-40B4-BE49-F238E27FC236}">
                  <a16:creationId xmlns:a16="http://schemas.microsoft.com/office/drawing/2014/main" id="{ECEEC805-9AD4-457D-97D8-39D83E0200C8}"/>
                </a:ext>
              </a:extLst>
            </p:cNvPr>
            <p:cNvSpPr/>
            <p:nvPr/>
          </p:nvSpPr>
          <p:spPr bwMode="auto">
            <a:xfrm>
              <a:off x="904875" y="8204200"/>
              <a:ext cx="128588" cy="131763"/>
            </a:xfrm>
            <a:custGeom>
              <a:avLst/>
              <a:gdLst>
                <a:gd name="T0" fmla="*/ 0 w 127"/>
                <a:gd name="T1" fmla="*/ 90 h 130"/>
                <a:gd name="T2" fmla="*/ 62 w 127"/>
                <a:gd name="T3" fmla="*/ 0 h 130"/>
                <a:gd name="T4" fmla="*/ 127 w 127"/>
                <a:gd name="T5" fmla="*/ 120 h 130"/>
                <a:gd name="T6" fmla="*/ 127 w 127"/>
                <a:gd name="T7" fmla="*/ 130 h 130"/>
              </a:gdLst>
              <a:ahLst/>
              <a:cxnLst>
                <a:cxn ang="0">
                  <a:pos x="T0" y="T1"/>
                </a:cxn>
                <a:cxn ang="0">
                  <a:pos x="T2" y="T3"/>
                </a:cxn>
                <a:cxn ang="0">
                  <a:pos x="T4" y="T5"/>
                </a:cxn>
                <a:cxn ang="0">
                  <a:pos x="T6" y="T7"/>
                </a:cxn>
              </a:cxnLst>
              <a:rect l="0" t="0" r="r" b="b"/>
              <a:pathLst>
                <a:path w="127" h="130">
                  <a:moveTo>
                    <a:pt x="0" y="90"/>
                  </a:moveTo>
                  <a:cubicBezTo>
                    <a:pt x="7" y="38"/>
                    <a:pt x="32" y="0"/>
                    <a:pt x="62" y="0"/>
                  </a:cubicBezTo>
                  <a:cubicBezTo>
                    <a:pt x="98" y="0"/>
                    <a:pt x="127" y="54"/>
                    <a:pt x="127" y="120"/>
                  </a:cubicBezTo>
                  <a:cubicBezTo>
                    <a:pt x="127" y="130"/>
                    <a:pt x="127" y="130"/>
                    <a:pt x="127" y="13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0" name="Freeform 164">
              <a:extLst>
                <a:ext uri="{FF2B5EF4-FFF2-40B4-BE49-F238E27FC236}">
                  <a16:creationId xmlns:a16="http://schemas.microsoft.com/office/drawing/2014/main" id="{2AFFBCAA-4821-4A8B-AA2C-DD7AF2C29447}"/>
                </a:ext>
              </a:extLst>
            </p:cNvPr>
            <p:cNvSpPr/>
            <p:nvPr/>
          </p:nvSpPr>
          <p:spPr bwMode="auto">
            <a:xfrm>
              <a:off x="903288" y="8356600"/>
              <a:ext cx="63500" cy="90488"/>
            </a:xfrm>
            <a:custGeom>
              <a:avLst/>
              <a:gdLst>
                <a:gd name="T0" fmla="*/ 63 w 63"/>
                <a:gd name="T1" fmla="*/ 90 h 90"/>
                <a:gd name="T2" fmla="*/ 0 w 63"/>
                <a:gd name="T3" fmla="*/ 0 h 90"/>
              </a:gdLst>
              <a:ahLst/>
              <a:cxnLst>
                <a:cxn ang="0">
                  <a:pos x="T0" y="T1"/>
                </a:cxn>
                <a:cxn ang="0">
                  <a:pos x="T2" y="T3"/>
                </a:cxn>
              </a:cxnLst>
              <a:rect l="0" t="0" r="r" b="b"/>
              <a:pathLst>
                <a:path w="62" h="90">
                  <a:moveTo>
                    <a:pt x="63" y="90"/>
                  </a:moveTo>
                  <a:cubicBezTo>
                    <a:pt x="33" y="90"/>
                    <a:pt x="8" y="52"/>
                    <a:pt x="0" y="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1" name="Line 165">
              <a:extLst>
                <a:ext uri="{FF2B5EF4-FFF2-40B4-BE49-F238E27FC236}">
                  <a16:creationId xmlns:a16="http://schemas.microsoft.com/office/drawing/2014/main" id="{3E680B25-3304-4D69-9765-F5AF96BF3630}"/>
                </a:ext>
              </a:extLst>
            </p:cNvPr>
            <p:cNvSpPr>
              <a:spLocks noChangeShapeType="1"/>
            </p:cNvSpPr>
            <p:nvPr/>
          </p:nvSpPr>
          <p:spPr bwMode="auto">
            <a:xfrm>
              <a:off x="855663" y="8375650"/>
              <a:ext cx="147638" cy="0"/>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2" name="Line 166">
              <a:extLst>
                <a:ext uri="{FF2B5EF4-FFF2-40B4-BE49-F238E27FC236}">
                  <a16:creationId xmlns:a16="http://schemas.microsoft.com/office/drawing/2014/main" id="{B736C724-6A1E-45BE-B727-14C388DC67AA}"/>
                </a:ext>
              </a:extLst>
            </p:cNvPr>
            <p:cNvSpPr>
              <a:spLocks noChangeShapeType="1"/>
            </p:cNvSpPr>
            <p:nvPr/>
          </p:nvSpPr>
          <p:spPr bwMode="auto">
            <a:xfrm>
              <a:off x="855663" y="8277225"/>
              <a:ext cx="223838" cy="0"/>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3" name="Line 167">
              <a:extLst>
                <a:ext uri="{FF2B5EF4-FFF2-40B4-BE49-F238E27FC236}">
                  <a16:creationId xmlns:a16="http://schemas.microsoft.com/office/drawing/2014/main" id="{4C62A629-9503-42D0-82ED-B426258C207E}"/>
                </a:ext>
              </a:extLst>
            </p:cNvPr>
            <p:cNvSpPr>
              <a:spLocks noChangeShapeType="1"/>
            </p:cNvSpPr>
            <p:nvPr/>
          </p:nvSpPr>
          <p:spPr bwMode="auto">
            <a:xfrm flipH="1">
              <a:off x="966788" y="8204200"/>
              <a:ext cx="0" cy="242888"/>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4" name="Oval 168">
              <a:extLst>
                <a:ext uri="{FF2B5EF4-FFF2-40B4-BE49-F238E27FC236}">
                  <a16:creationId xmlns:a16="http://schemas.microsoft.com/office/drawing/2014/main" id="{6A4773F7-4426-496C-B125-68F9F04FB1BB}"/>
                </a:ext>
              </a:extLst>
            </p:cNvPr>
            <p:cNvSpPr>
              <a:spLocks noChangeArrowheads="1"/>
            </p:cNvSpPr>
            <p:nvPr/>
          </p:nvSpPr>
          <p:spPr bwMode="auto">
            <a:xfrm>
              <a:off x="1003300" y="8329613"/>
              <a:ext cx="114300" cy="114300"/>
            </a:xfrm>
            <a:prstGeom prst="ellipse">
              <a:avLst/>
            </a:pr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5" name="Line 169">
              <a:extLst>
                <a:ext uri="{FF2B5EF4-FFF2-40B4-BE49-F238E27FC236}">
                  <a16:creationId xmlns:a16="http://schemas.microsoft.com/office/drawing/2014/main" id="{E2B32FE8-2721-49DD-9362-734996CDA83A}"/>
                </a:ext>
              </a:extLst>
            </p:cNvPr>
            <p:cNvSpPr>
              <a:spLocks noChangeShapeType="1"/>
            </p:cNvSpPr>
            <p:nvPr/>
          </p:nvSpPr>
          <p:spPr bwMode="auto">
            <a:xfrm>
              <a:off x="1104900" y="8424863"/>
              <a:ext cx="52388" cy="5080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6" name="Oval 170">
              <a:extLst>
                <a:ext uri="{FF2B5EF4-FFF2-40B4-BE49-F238E27FC236}">
                  <a16:creationId xmlns:a16="http://schemas.microsoft.com/office/drawing/2014/main" id="{4B63AFC6-E95B-4F71-963D-3D438947C511}"/>
                </a:ext>
              </a:extLst>
            </p:cNvPr>
            <p:cNvSpPr>
              <a:spLocks noChangeArrowheads="1"/>
            </p:cNvSpPr>
            <p:nvPr/>
          </p:nvSpPr>
          <p:spPr bwMode="auto">
            <a:xfrm>
              <a:off x="890588" y="8313738"/>
              <a:ext cx="23813" cy="25400"/>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56" name="Rounded Rectangle 22">
            <a:extLst>
              <a:ext uri="{FF2B5EF4-FFF2-40B4-BE49-F238E27FC236}">
                <a16:creationId xmlns:a16="http://schemas.microsoft.com/office/drawing/2014/main" id="{B6856F71-3AC2-4103-AD70-E4830381E926}"/>
              </a:ext>
            </a:extLst>
          </p:cNvPr>
          <p:cNvSpPr/>
          <p:nvPr userDrawn="1"/>
        </p:nvSpPr>
        <p:spPr>
          <a:xfrm>
            <a:off x="5862903" y="3976702"/>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446" name="Rounded Rectangle 22">
            <a:extLst>
              <a:ext uri="{FF2B5EF4-FFF2-40B4-BE49-F238E27FC236}">
                <a16:creationId xmlns:a16="http://schemas.microsoft.com/office/drawing/2014/main" id="{AA753A70-6EC9-410C-8934-6B05D8F2587C}"/>
              </a:ext>
            </a:extLst>
          </p:cNvPr>
          <p:cNvSpPr/>
          <p:nvPr userDrawn="1"/>
        </p:nvSpPr>
        <p:spPr>
          <a:xfrm>
            <a:off x="5862903" y="1396368"/>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171" name="TextBox 170">
            <a:extLst>
              <a:ext uri="{FF2B5EF4-FFF2-40B4-BE49-F238E27FC236}">
                <a16:creationId xmlns:a16="http://schemas.microsoft.com/office/drawing/2014/main" id="{2F5DA0EF-5F5C-4C21-90F0-A8F8715C6616}"/>
              </a:ext>
            </a:extLst>
          </p:cNvPr>
          <p:cNvSpPr txBox="1"/>
          <p:nvPr userDrawn="1"/>
        </p:nvSpPr>
        <p:spPr>
          <a:xfrm>
            <a:off x="5862903" y="2075479"/>
            <a:ext cx="1038300"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Consumer</a:t>
            </a:r>
          </a:p>
        </p:txBody>
      </p:sp>
      <p:sp>
        <p:nvSpPr>
          <p:cNvPr id="179" name="Vertical Text Placeholder 2">
            <a:extLst>
              <a:ext uri="{FF2B5EF4-FFF2-40B4-BE49-F238E27FC236}">
                <a16:creationId xmlns:a16="http://schemas.microsoft.com/office/drawing/2014/main" id="{E27F0290-0BD8-4C84-84B3-4691F3B96400}"/>
              </a:ext>
            </a:extLst>
          </p:cNvPr>
          <p:cNvSpPr txBox="1"/>
          <p:nvPr userDrawn="1"/>
        </p:nvSpPr>
        <p:spPr>
          <a:xfrm>
            <a:off x="5868890" y="2603064"/>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sp>
        <p:nvSpPr>
          <p:cNvPr id="87" name="TextBox 86">
            <a:extLst>
              <a:ext uri="{FF2B5EF4-FFF2-40B4-BE49-F238E27FC236}">
                <a16:creationId xmlns:a16="http://schemas.microsoft.com/office/drawing/2014/main" id="{529DFEA7-6C9A-4FBE-9DA2-0E7EA569DE60}"/>
              </a:ext>
            </a:extLst>
          </p:cNvPr>
          <p:cNvSpPr txBox="1"/>
          <p:nvPr userDrawn="1"/>
        </p:nvSpPr>
        <p:spPr>
          <a:xfrm>
            <a:off x="5862466" y="4624677"/>
            <a:ext cx="1039175"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Public Sector</a:t>
            </a:r>
          </a:p>
        </p:txBody>
      </p:sp>
      <p:sp>
        <p:nvSpPr>
          <p:cNvPr id="88" name="Vertical Text Placeholder 2">
            <a:extLst>
              <a:ext uri="{FF2B5EF4-FFF2-40B4-BE49-F238E27FC236}">
                <a16:creationId xmlns:a16="http://schemas.microsoft.com/office/drawing/2014/main" id="{650A4BB8-D0F8-43E7-9541-B2E666CDAA70}"/>
              </a:ext>
            </a:extLst>
          </p:cNvPr>
          <p:cNvSpPr txBox="1"/>
          <p:nvPr userDrawn="1"/>
        </p:nvSpPr>
        <p:spPr>
          <a:xfrm>
            <a:off x="5868890" y="5303425"/>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grpSp>
        <p:nvGrpSpPr>
          <p:cNvPr id="309" name="Group 308">
            <a:extLst>
              <a:ext uri="{FF2B5EF4-FFF2-40B4-BE49-F238E27FC236}">
                <a16:creationId xmlns:a16="http://schemas.microsoft.com/office/drawing/2014/main" id="{05F3F85E-3216-4D28-8655-2A376C6A5079}"/>
              </a:ext>
            </a:extLst>
          </p:cNvPr>
          <p:cNvGrpSpPr/>
          <p:nvPr userDrawn="1"/>
        </p:nvGrpSpPr>
        <p:grpSpPr>
          <a:xfrm>
            <a:off x="6260609" y="4230097"/>
            <a:ext cx="242888" cy="263525"/>
            <a:chOff x="881063" y="7561263"/>
            <a:chExt cx="242888" cy="263525"/>
          </a:xfrm>
        </p:grpSpPr>
        <p:sp>
          <p:nvSpPr>
            <p:cNvPr id="310" name="Freeform 92">
              <a:extLst>
                <a:ext uri="{FF2B5EF4-FFF2-40B4-BE49-F238E27FC236}">
                  <a16:creationId xmlns:a16="http://schemas.microsoft.com/office/drawing/2014/main" id="{89D02459-0BE1-45F9-9A57-2B0A8CADBC75}"/>
                </a:ext>
              </a:extLst>
            </p:cNvPr>
            <p:cNvSpPr/>
            <p:nvPr/>
          </p:nvSpPr>
          <p:spPr bwMode="auto">
            <a:xfrm>
              <a:off x="881063" y="7772400"/>
              <a:ext cx="242888" cy="52388"/>
            </a:xfrm>
            <a:custGeom>
              <a:avLst/>
              <a:gdLst>
                <a:gd name="T0" fmla="*/ 220 w 240"/>
                <a:gd name="T1" fmla="*/ 0 h 52"/>
                <a:gd name="T2" fmla="*/ 20 w 240"/>
                <a:gd name="T3" fmla="*/ 0 h 52"/>
                <a:gd name="T4" fmla="*/ 0 w 240"/>
                <a:gd name="T5" fmla="*/ 20 h 52"/>
                <a:gd name="T6" fmla="*/ 0 w 240"/>
                <a:gd name="T7" fmla="*/ 52 h 52"/>
                <a:gd name="T8" fmla="*/ 240 w 240"/>
                <a:gd name="T9" fmla="*/ 52 h 52"/>
                <a:gd name="T10" fmla="*/ 240 w 240"/>
                <a:gd name="T11" fmla="*/ 20 h 52"/>
                <a:gd name="T12" fmla="*/ 220 w 240"/>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240" h="52">
                  <a:moveTo>
                    <a:pt x="220" y="0"/>
                  </a:moveTo>
                  <a:cubicBezTo>
                    <a:pt x="20" y="0"/>
                    <a:pt x="20" y="0"/>
                    <a:pt x="20" y="0"/>
                  </a:cubicBezTo>
                  <a:cubicBezTo>
                    <a:pt x="8" y="0"/>
                    <a:pt x="0" y="9"/>
                    <a:pt x="0" y="20"/>
                  </a:cubicBezTo>
                  <a:cubicBezTo>
                    <a:pt x="0" y="52"/>
                    <a:pt x="0" y="52"/>
                    <a:pt x="0" y="52"/>
                  </a:cubicBezTo>
                  <a:cubicBezTo>
                    <a:pt x="240" y="52"/>
                    <a:pt x="240" y="52"/>
                    <a:pt x="240" y="52"/>
                  </a:cubicBezTo>
                  <a:cubicBezTo>
                    <a:pt x="240" y="20"/>
                    <a:pt x="240" y="20"/>
                    <a:pt x="240" y="20"/>
                  </a:cubicBezTo>
                  <a:cubicBezTo>
                    <a:pt x="240" y="9"/>
                    <a:pt x="231" y="0"/>
                    <a:pt x="220" y="0"/>
                  </a:cubicBez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1" name="Rectangle 93">
              <a:extLst>
                <a:ext uri="{FF2B5EF4-FFF2-40B4-BE49-F238E27FC236}">
                  <a16:creationId xmlns:a16="http://schemas.microsoft.com/office/drawing/2014/main" id="{44EA210B-1D5A-4953-85F7-7D08951759FB}"/>
                </a:ext>
              </a:extLst>
            </p:cNvPr>
            <p:cNvSpPr>
              <a:spLocks noChangeArrowheads="1"/>
            </p:cNvSpPr>
            <p:nvPr/>
          </p:nvSpPr>
          <p:spPr bwMode="auto">
            <a:xfrm>
              <a:off x="904875" y="7735888"/>
              <a:ext cx="201613" cy="36513"/>
            </a:xfrm>
            <a:prstGeom prst="rect">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2" name="Line 94">
              <a:extLst>
                <a:ext uri="{FF2B5EF4-FFF2-40B4-BE49-F238E27FC236}">
                  <a16:creationId xmlns:a16="http://schemas.microsoft.com/office/drawing/2014/main" id="{C272583E-99F4-40F0-885D-6E5175B0C8D7}"/>
                </a:ext>
              </a:extLst>
            </p:cNvPr>
            <p:cNvSpPr>
              <a:spLocks noChangeShapeType="1"/>
            </p:cNvSpPr>
            <p:nvPr/>
          </p:nvSpPr>
          <p:spPr bwMode="auto">
            <a:xfrm flipH="1" flipV="1">
              <a:off x="925513" y="7561263"/>
              <a:ext cx="0" cy="174625"/>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3" name="Line 95">
              <a:extLst>
                <a:ext uri="{FF2B5EF4-FFF2-40B4-BE49-F238E27FC236}">
                  <a16:creationId xmlns:a16="http://schemas.microsoft.com/office/drawing/2014/main" id="{E7AD9071-2308-4B93-9B02-5C4428CB8E23}"/>
                </a:ext>
              </a:extLst>
            </p:cNvPr>
            <p:cNvSpPr>
              <a:spLocks noChangeShapeType="1"/>
            </p:cNvSpPr>
            <p:nvPr/>
          </p:nvSpPr>
          <p:spPr bwMode="auto">
            <a:xfrm flipH="1" flipV="1">
              <a:off x="1087438" y="7561263"/>
              <a:ext cx="0" cy="16986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4" name="Line 96">
              <a:extLst>
                <a:ext uri="{FF2B5EF4-FFF2-40B4-BE49-F238E27FC236}">
                  <a16:creationId xmlns:a16="http://schemas.microsoft.com/office/drawing/2014/main" id="{0892F54F-2A99-4433-8E2E-0927DB9A5ED1}"/>
                </a:ext>
              </a:extLst>
            </p:cNvPr>
            <p:cNvSpPr>
              <a:spLocks noChangeShapeType="1"/>
            </p:cNvSpPr>
            <p:nvPr/>
          </p:nvSpPr>
          <p:spPr bwMode="auto">
            <a:xfrm flipH="1" flipV="1">
              <a:off x="965200" y="7634288"/>
              <a:ext cx="0" cy="6826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5" name="Line 97">
              <a:extLst>
                <a:ext uri="{FF2B5EF4-FFF2-40B4-BE49-F238E27FC236}">
                  <a16:creationId xmlns:a16="http://schemas.microsoft.com/office/drawing/2014/main" id="{0217D460-1E7D-489E-9205-BF91A215B935}"/>
                </a:ext>
              </a:extLst>
            </p:cNvPr>
            <p:cNvSpPr>
              <a:spLocks noChangeShapeType="1"/>
            </p:cNvSpPr>
            <p:nvPr/>
          </p:nvSpPr>
          <p:spPr bwMode="auto">
            <a:xfrm flipH="1" flipV="1">
              <a:off x="1006475" y="7561263"/>
              <a:ext cx="0" cy="1412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6" name="Line 98">
              <a:extLst>
                <a:ext uri="{FF2B5EF4-FFF2-40B4-BE49-F238E27FC236}">
                  <a16:creationId xmlns:a16="http://schemas.microsoft.com/office/drawing/2014/main" id="{A68E2748-3E2A-4941-9501-C8261B0D8EDA}"/>
                </a:ext>
              </a:extLst>
            </p:cNvPr>
            <p:cNvSpPr>
              <a:spLocks noChangeShapeType="1"/>
            </p:cNvSpPr>
            <p:nvPr/>
          </p:nvSpPr>
          <p:spPr bwMode="auto">
            <a:xfrm flipH="1" flipV="1">
              <a:off x="1046163" y="7561263"/>
              <a:ext cx="0" cy="141288"/>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17" name="Oval 99">
              <a:extLst>
                <a:ext uri="{FF2B5EF4-FFF2-40B4-BE49-F238E27FC236}">
                  <a16:creationId xmlns:a16="http://schemas.microsoft.com/office/drawing/2014/main" id="{93823409-3B9D-4287-8644-837F2F635E41}"/>
                </a:ext>
              </a:extLst>
            </p:cNvPr>
            <p:cNvSpPr>
              <a:spLocks noChangeArrowheads="1"/>
            </p:cNvSpPr>
            <p:nvPr/>
          </p:nvSpPr>
          <p:spPr bwMode="auto">
            <a:xfrm>
              <a:off x="954088" y="7589838"/>
              <a:ext cx="22225"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397" name="Group 396">
            <a:extLst>
              <a:ext uri="{FF2B5EF4-FFF2-40B4-BE49-F238E27FC236}">
                <a16:creationId xmlns:a16="http://schemas.microsoft.com/office/drawing/2014/main" id="{4217C804-DA16-46B8-837E-E0DD74CE7F59}"/>
              </a:ext>
            </a:extLst>
          </p:cNvPr>
          <p:cNvGrpSpPr/>
          <p:nvPr userDrawn="1"/>
        </p:nvGrpSpPr>
        <p:grpSpPr>
          <a:xfrm>
            <a:off x="6269341" y="1647568"/>
            <a:ext cx="225425" cy="323850"/>
            <a:chOff x="3300413" y="6192838"/>
            <a:chExt cx="225425" cy="323850"/>
          </a:xfrm>
        </p:grpSpPr>
        <p:sp>
          <p:nvSpPr>
            <p:cNvPr id="398" name="Oval 171">
              <a:extLst>
                <a:ext uri="{FF2B5EF4-FFF2-40B4-BE49-F238E27FC236}">
                  <a16:creationId xmlns:a16="http://schemas.microsoft.com/office/drawing/2014/main" id="{66C1D9FD-A34D-499F-8CE8-FA50C09F3BAB}"/>
                </a:ext>
              </a:extLst>
            </p:cNvPr>
            <p:cNvSpPr>
              <a:spLocks noChangeArrowheads="1"/>
            </p:cNvSpPr>
            <p:nvPr/>
          </p:nvSpPr>
          <p:spPr bwMode="auto">
            <a:xfrm>
              <a:off x="3402013" y="6192838"/>
              <a:ext cx="69850" cy="71438"/>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399" name="Freeform 172">
              <a:extLst>
                <a:ext uri="{FF2B5EF4-FFF2-40B4-BE49-F238E27FC236}">
                  <a16:creationId xmlns:a16="http://schemas.microsoft.com/office/drawing/2014/main" id="{6C69B066-200B-46EA-8207-A8FCBA270F12}"/>
                </a:ext>
              </a:extLst>
            </p:cNvPr>
            <p:cNvSpPr/>
            <p:nvPr/>
          </p:nvSpPr>
          <p:spPr bwMode="auto">
            <a:xfrm>
              <a:off x="3462338" y="6294438"/>
              <a:ext cx="50800" cy="222250"/>
            </a:xfrm>
            <a:custGeom>
              <a:avLst/>
              <a:gdLst>
                <a:gd name="T0" fmla="*/ 0 w 50"/>
                <a:gd name="T1" fmla="*/ 220 h 220"/>
                <a:gd name="T2" fmla="*/ 0 w 50"/>
                <a:gd name="T3" fmla="*/ 0 h 220"/>
                <a:gd name="T4" fmla="*/ 0 w 50"/>
                <a:gd name="T5" fmla="*/ 0 h 220"/>
                <a:gd name="T6" fmla="*/ 50 w 50"/>
                <a:gd name="T7" fmla="*/ 50 h 220"/>
                <a:gd name="T8" fmla="*/ 50 w 50"/>
                <a:gd name="T9" fmla="*/ 90 h 220"/>
              </a:gdLst>
              <a:ahLst/>
              <a:cxnLst>
                <a:cxn ang="0">
                  <a:pos x="T0" y="T1"/>
                </a:cxn>
                <a:cxn ang="0">
                  <a:pos x="T2" y="T3"/>
                </a:cxn>
                <a:cxn ang="0">
                  <a:pos x="T4" y="T5"/>
                </a:cxn>
                <a:cxn ang="0">
                  <a:pos x="T6" y="T7"/>
                </a:cxn>
                <a:cxn ang="0">
                  <a:pos x="T8" y="T9"/>
                </a:cxn>
              </a:cxnLst>
              <a:rect l="0" t="0" r="r" b="b"/>
              <a:pathLst>
                <a:path w="50" h="220">
                  <a:moveTo>
                    <a:pt x="0" y="220"/>
                  </a:moveTo>
                  <a:cubicBezTo>
                    <a:pt x="0" y="0"/>
                    <a:pt x="0" y="0"/>
                    <a:pt x="0" y="0"/>
                  </a:cubicBezTo>
                  <a:cubicBezTo>
                    <a:pt x="0" y="0"/>
                    <a:pt x="0" y="0"/>
                    <a:pt x="0" y="0"/>
                  </a:cubicBezTo>
                  <a:cubicBezTo>
                    <a:pt x="27" y="0"/>
                    <a:pt x="50" y="23"/>
                    <a:pt x="50" y="50"/>
                  </a:cubicBezTo>
                  <a:cubicBezTo>
                    <a:pt x="50" y="90"/>
                    <a:pt x="50" y="90"/>
                    <a:pt x="50" y="9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0" name="Freeform 173">
              <a:extLst>
                <a:ext uri="{FF2B5EF4-FFF2-40B4-BE49-F238E27FC236}">
                  <a16:creationId xmlns:a16="http://schemas.microsoft.com/office/drawing/2014/main" id="{673E7ABA-756C-41A7-A362-90167F07C6AA}"/>
                </a:ext>
              </a:extLst>
            </p:cNvPr>
            <p:cNvSpPr/>
            <p:nvPr/>
          </p:nvSpPr>
          <p:spPr bwMode="auto">
            <a:xfrm>
              <a:off x="3360738" y="6294438"/>
              <a:ext cx="50800" cy="131763"/>
            </a:xfrm>
            <a:custGeom>
              <a:avLst/>
              <a:gdLst>
                <a:gd name="T0" fmla="*/ 50 w 50"/>
                <a:gd name="T1" fmla="*/ 130 h 130"/>
                <a:gd name="T2" fmla="*/ 50 w 50"/>
                <a:gd name="T3" fmla="*/ 0 h 130"/>
                <a:gd name="T4" fmla="*/ 50 w 50"/>
                <a:gd name="T5" fmla="*/ 0 h 130"/>
                <a:gd name="T6" fmla="*/ 0 w 50"/>
                <a:gd name="T7" fmla="*/ 50 h 130"/>
                <a:gd name="T8" fmla="*/ 0 w 50"/>
                <a:gd name="T9" fmla="*/ 100 h 130"/>
              </a:gdLst>
              <a:ahLst/>
              <a:cxnLst>
                <a:cxn ang="0">
                  <a:pos x="T0" y="T1"/>
                </a:cxn>
                <a:cxn ang="0">
                  <a:pos x="T2" y="T3"/>
                </a:cxn>
                <a:cxn ang="0">
                  <a:pos x="T4" y="T5"/>
                </a:cxn>
                <a:cxn ang="0">
                  <a:pos x="T6" y="T7"/>
                </a:cxn>
                <a:cxn ang="0">
                  <a:pos x="T8" y="T9"/>
                </a:cxn>
              </a:cxnLst>
              <a:rect l="0" t="0" r="r" b="b"/>
              <a:pathLst>
                <a:path w="50" h="130">
                  <a:moveTo>
                    <a:pt x="50" y="130"/>
                  </a:moveTo>
                  <a:cubicBezTo>
                    <a:pt x="50" y="0"/>
                    <a:pt x="50" y="0"/>
                    <a:pt x="50" y="0"/>
                  </a:cubicBezTo>
                  <a:cubicBezTo>
                    <a:pt x="50" y="0"/>
                    <a:pt x="50" y="0"/>
                    <a:pt x="50" y="0"/>
                  </a:cubicBezTo>
                  <a:cubicBezTo>
                    <a:pt x="22" y="0"/>
                    <a:pt x="0" y="23"/>
                    <a:pt x="0" y="50"/>
                  </a:cubicBezTo>
                  <a:cubicBezTo>
                    <a:pt x="0" y="100"/>
                    <a:pt x="0" y="100"/>
                    <a:pt x="0" y="100"/>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1" name="Freeform 174">
              <a:extLst>
                <a:ext uri="{FF2B5EF4-FFF2-40B4-BE49-F238E27FC236}">
                  <a16:creationId xmlns:a16="http://schemas.microsoft.com/office/drawing/2014/main" id="{3646E281-CF49-4E8F-ACAB-050AAA7DD299}"/>
                </a:ext>
              </a:extLst>
            </p:cNvPr>
            <p:cNvSpPr/>
            <p:nvPr/>
          </p:nvSpPr>
          <p:spPr bwMode="auto">
            <a:xfrm>
              <a:off x="3300413" y="6456363"/>
              <a:ext cx="122238" cy="60325"/>
            </a:xfrm>
            <a:custGeom>
              <a:avLst/>
              <a:gdLst>
                <a:gd name="T0" fmla="*/ 64 w 77"/>
                <a:gd name="T1" fmla="*/ 38 h 38"/>
                <a:gd name="T2" fmla="*/ 77 w 77"/>
                <a:gd name="T3" fmla="*/ 0 h 38"/>
                <a:gd name="T4" fmla="*/ 0 w 77"/>
                <a:gd name="T5" fmla="*/ 0 h 38"/>
                <a:gd name="T6" fmla="*/ 13 w 77"/>
                <a:gd name="T7" fmla="*/ 38 h 38"/>
                <a:gd name="T8" fmla="*/ 64 w 77"/>
                <a:gd name="T9" fmla="*/ 38 h 38"/>
              </a:gdLst>
              <a:ahLst/>
              <a:cxnLst>
                <a:cxn ang="0">
                  <a:pos x="T0" y="T1"/>
                </a:cxn>
                <a:cxn ang="0">
                  <a:pos x="T2" y="T3"/>
                </a:cxn>
                <a:cxn ang="0">
                  <a:pos x="T4" y="T5"/>
                </a:cxn>
                <a:cxn ang="0">
                  <a:pos x="T6" y="T7"/>
                </a:cxn>
                <a:cxn ang="0">
                  <a:pos x="T8" y="T9"/>
                </a:cxn>
              </a:cxnLst>
              <a:rect l="0" t="0" r="r" b="b"/>
              <a:pathLst>
                <a:path w="77" h="38">
                  <a:moveTo>
                    <a:pt x="64" y="38"/>
                  </a:moveTo>
                  <a:lnTo>
                    <a:pt x="77" y="0"/>
                  </a:lnTo>
                  <a:lnTo>
                    <a:pt x="0" y="0"/>
                  </a:lnTo>
                  <a:lnTo>
                    <a:pt x="13" y="38"/>
                  </a:lnTo>
                  <a:lnTo>
                    <a:pt x="64" y="38"/>
                  </a:lnTo>
                  <a:close/>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2" name="Line 175">
              <a:extLst>
                <a:ext uri="{FF2B5EF4-FFF2-40B4-BE49-F238E27FC236}">
                  <a16:creationId xmlns:a16="http://schemas.microsoft.com/office/drawing/2014/main" id="{6C396C87-CC61-478D-877A-1F287805C8B8}"/>
                </a:ext>
              </a:extLst>
            </p:cNvPr>
            <p:cNvSpPr>
              <a:spLocks noChangeShapeType="1"/>
            </p:cNvSpPr>
            <p:nvPr/>
          </p:nvSpPr>
          <p:spPr bwMode="auto">
            <a:xfrm flipH="1" flipV="1">
              <a:off x="3360738" y="6426200"/>
              <a:ext cx="0" cy="30163"/>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3" name="Oval 176">
              <a:extLst>
                <a:ext uri="{FF2B5EF4-FFF2-40B4-BE49-F238E27FC236}">
                  <a16:creationId xmlns:a16="http://schemas.microsoft.com/office/drawing/2014/main" id="{3003778D-A968-44F6-A0B9-16C5C7DC3A97}"/>
                </a:ext>
              </a:extLst>
            </p:cNvPr>
            <p:cNvSpPr>
              <a:spLocks noChangeArrowheads="1"/>
            </p:cNvSpPr>
            <p:nvPr/>
          </p:nvSpPr>
          <p:spPr bwMode="auto">
            <a:xfrm>
              <a:off x="3500438" y="6407150"/>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04" name="Group 403">
            <a:extLst>
              <a:ext uri="{FF2B5EF4-FFF2-40B4-BE49-F238E27FC236}">
                <a16:creationId xmlns:a16="http://schemas.microsoft.com/office/drawing/2014/main" id="{574468A5-CB11-4D77-87D0-0724B15B0CDF}"/>
              </a:ext>
            </a:extLst>
          </p:cNvPr>
          <p:cNvGrpSpPr/>
          <p:nvPr userDrawn="1"/>
        </p:nvGrpSpPr>
        <p:grpSpPr>
          <a:xfrm>
            <a:off x="7503377" y="11207761"/>
            <a:ext cx="323850" cy="323850"/>
            <a:chOff x="1446213" y="8177213"/>
            <a:chExt cx="323850" cy="323850"/>
          </a:xfrm>
        </p:grpSpPr>
        <p:sp>
          <p:nvSpPr>
            <p:cNvPr id="405" name="Freeform 177">
              <a:extLst>
                <a:ext uri="{FF2B5EF4-FFF2-40B4-BE49-F238E27FC236}">
                  <a16:creationId xmlns:a16="http://schemas.microsoft.com/office/drawing/2014/main" id="{603DA570-CD09-4F5A-A622-F882C967BFB1}"/>
                </a:ext>
              </a:extLst>
            </p:cNvPr>
            <p:cNvSpPr/>
            <p:nvPr/>
          </p:nvSpPr>
          <p:spPr bwMode="auto">
            <a:xfrm>
              <a:off x="1687513" y="8215313"/>
              <a:ext cx="44450" cy="44450"/>
            </a:xfrm>
            <a:custGeom>
              <a:avLst/>
              <a:gdLst>
                <a:gd name="T0" fmla="*/ 7 w 44"/>
                <a:gd name="T1" fmla="*/ 8 h 44"/>
                <a:gd name="T2" fmla="*/ 36 w 44"/>
                <a:gd name="T3" fmla="*/ 8 h 44"/>
                <a:gd name="T4" fmla="*/ 36 w 44"/>
                <a:gd name="T5" fmla="*/ 37 h 44"/>
                <a:gd name="T6" fmla="*/ 7 w 44"/>
                <a:gd name="T7" fmla="*/ 37 h 44"/>
                <a:gd name="T8" fmla="*/ 7 w 44"/>
                <a:gd name="T9" fmla="*/ 8 h 44"/>
              </a:gdLst>
              <a:ahLst/>
              <a:cxnLst>
                <a:cxn ang="0">
                  <a:pos x="T0" y="T1"/>
                </a:cxn>
                <a:cxn ang="0">
                  <a:pos x="T2" y="T3"/>
                </a:cxn>
                <a:cxn ang="0">
                  <a:pos x="T4" y="T5"/>
                </a:cxn>
                <a:cxn ang="0">
                  <a:pos x="T6" y="T7"/>
                </a:cxn>
                <a:cxn ang="0">
                  <a:pos x="T8" y="T9"/>
                </a:cxn>
              </a:cxnLst>
              <a:rect l="0" t="0" r="r" b="b"/>
              <a:pathLst>
                <a:path w="44" h="44">
                  <a:moveTo>
                    <a:pt x="7" y="8"/>
                  </a:moveTo>
                  <a:cubicBezTo>
                    <a:pt x="15" y="0"/>
                    <a:pt x="28" y="0"/>
                    <a:pt x="36" y="8"/>
                  </a:cubicBezTo>
                  <a:cubicBezTo>
                    <a:pt x="44" y="16"/>
                    <a:pt x="44" y="29"/>
                    <a:pt x="36" y="37"/>
                  </a:cubicBezTo>
                  <a:cubicBezTo>
                    <a:pt x="28" y="44"/>
                    <a:pt x="15" y="44"/>
                    <a:pt x="7" y="37"/>
                  </a:cubicBezTo>
                  <a:cubicBezTo>
                    <a:pt x="0" y="29"/>
                    <a:pt x="0" y="16"/>
                    <a:pt x="7" y="8"/>
                  </a:cubicBezTo>
                  <a:close/>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6" name="Freeform 178">
              <a:extLst>
                <a:ext uri="{FF2B5EF4-FFF2-40B4-BE49-F238E27FC236}">
                  <a16:creationId xmlns:a16="http://schemas.microsoft.com/office/drawing/2014/main" id="{A2FEEC03-177C-4D69-8377-9C09A9274328}"/>
                </a:ext>
              </a:extLst>
            </p:cNvPr>
            <p:cNvSpPr/>
            <p:nvPr/>
          </p:nvSpPr>
          <p:spPr bwMode="auto">
            <a:xfrm>
              <a:off x="1585913" y="8316913"/>
              <a:ext cx="44450" cy="44450"/>
            </a:xfrm>
            <a:custGeom>
              <a:avLst/>
              <a:gdLst>
                <a:gd name="T0" fmla="*/ 7 w 44"/>
                <a:gd name="T1" fmla="*/ 8 h 44"/>
                <a:gd name="T2" fmla="*/ 36 w 44"/>
                <a:gd name="T3" fmla="*/ 8 h 44"/>
                <a:gd name="T4" fmla="*/ 36 w 44"/>
                <a:gd name="T5" fmla="*/ 37 h 44"/>
                <a:gd name="T6" fmla="*/ 7 w 44"/>
                <a:gd name="T7" fmla="*/ 37 h 44"/>
                <a:gd name="T8" fmla="*/ 7 w 44"/>
                <a:gd name="T9" fmla="*/ 8 h 44"/>
              </a:gdLst>
              <a:ahLst/>
              <a:cxnLst>
                <a:cxn ang="0">
                  <a:pos x="T0" y="T1"/>
                </a:cxn>
                <a:cxn ang="0">
                  <a:pos x="T2" y="T3"/>
                </a:cxn>
                <a:cxn ang="0">
                  <a:pos x="T4" y="T5"/>
                </a:cxn>
                <a:cxn ang="0">
                  <a:pos x="T6" y="T7"/>
                </a:cxn>
                <a:cxn ang="0">
                  <a:pos x="T8" y="T9"/>
                </a:cxn>
              </a:cxnLst>
              <a:rect l="0" t="0" r="r" b="b"/>
              <a:pathLst>
                <a:path w="44" h="44">
                  <a:moveTo>
                    <a:pt x="7" y="8"/>
                  </a:moveTo>
                  <a:cubicBezTo>
                    <a:pt x="15" y="0"/>
                    <a:pt x="28" y="0"/>
                    <a:pt x="36" y="8"/>
                  </a:cubicBezTo>
                  <a:cubicBezTo>
                    <a:pt x="44" y="16"/>
                    <a:pt x="44" y="29"/>
                    <a:pt x="36" y="37"/>
                  </a:cubicBezTo>
                  <a:cubicBezTo>
                    <a:pt x="28" y="44"/>
                    <a:pt x="15" y="44"/>
                    <a:pt x="7" y="37"/>
                  </a:cubicBezTo>
                  <a:cubicBezTo>
                    <a:pt x="0" y="29"/>
                    <a:pt x="0" y="16"/>
                    <a:pt x="7" y="8"/>
                  </a:cubicBezTo>
                  <a:close/>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7" name="Oval 179">
              <a:extLst>
                <a:ext uri="{FF2B5EF4-FFF2-40B4-BE49-F238E27FC236}">
                  <a16:creationId xmlns:a16="http://schemas.microsoft.com/office/drawing/2014/main" id="{DDA32997-7C86-4F64-A97D-07E81A02FF73}"/>
                </a:ext>
              </a:extLst>
            </p:cNvPr>
            <p:cNvSpPr>
              <a:spLocks noChangeArrowheads="1"/>
            </p:cNvSpPr>
            <p:nvPr/>
          </p:nvSpPr>
          <p:spPr bwMode="auto">
            <a:xfrm>
              <a:off x="1730375" y="8318500"/>
              <a:ext cx="39688" cy="39688"/>
            </a:xfrm>
            <a:prstGeom prst="ellipse">
              <a:avLst/>
            </a:pr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8" name="Line 180">
              <a:extLst>
                <a:ext uri="{FF2B5EF4-FFF2-40B4-BE49-F238E27FC236}">
                  <a16:creationId xmlns:a16="http://schemas.microsoft.com/office/drawing/2014/main" id="{59EF2B38-E441-40AA-975F-87D46867ADAD}"/>
                </a:ext>
              </a:extLst>
            </p:cNvPr>
            <p:cNvSpPr>
              <a:spLocks noChangeShapeType="1"/>
            </p:cNvSpPr>
            <p:nvPr/>
          </p:nvSpPr>
          <p:spPr bwMode="auto">
            <a:xfrm>
              <a:off x="1689100" y="8339138"/>
              <a:ext cx="39688" cy="0"/>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09" name="Freeform 181">
              <a:extLst>
                <a:ext uri="{FF2B5EF4-FFF2-40B4-BE49-F238E27FC236}">
                  <a16:creationId xmlns:a16="http://schemas.microsoft.com/office/drawing/2014/main" id="{FFE5E515-4B78-4222-B94E-15FC7CB4A511}"/>
                </a:ext>
              </a:extLst>
            </p:cNvPr>
            <p:cNvSpPr/>
            <p:nvPr/>
          </p:nvSpPr>
          <p:spPr bwMode="auto">
            <a:xfrm>
              <a:off x="1687513" y="8416925"/>
              <a:ext cx="44450" cy="44450"/>
            </a:xfrm>
            <a:custGeom>
              <a:avLst/>
              <a:gdLst>
                <a:gd name="T0" fmla="*/ 36 w 44"/>
                <a:gd name="T1" fmla="*/ 8 h 44"/>
                <a:gd name="T2" fmla="*/ 36 w 44"/>
                <a:gd name="T3" fmla="*/ 37 h 44"/>
                <a:gd name="T4" fmla="*/ 7 w 44"/>
                <a:gd name="T5" fmla="*/ 37 h 44"/>
                <a:gd name="T6" fmla="*/ 7 w 44"/>
                <a:gd name="T7" fmla="*/ 8 h 44"/>
                <a:gd name="T8" fmla="*/ 36 w 44"/>
                <a:gd name="T9" fmla="*/ 8 h 44"/>
              </a:gdLst>
              <a:ahLst/>
              <a:cxnLst>
                <a:cxn ang="0">
                  <a:pos x="T0" y="T1"/>
                </a:cxn>
                <a:cxn ang="0">
                  <a:pos x="T2" y="T3"/>
                </a:cxn>
                <a:cxn ang="0">
                  <a:pos x="T4" y="T5"/>
                </a:cxn>
                <a:cxn ang="0">
                  <a:pos x="T6" y="T7"/>
                </a:cxn>
                <a:cxn ang="0">
                  <a:pos x="T8" y="T9"/>
                </a:cxn>
              </a:cxnLst>
              <a:rect l="0" t="0" r="r" b="b"/>
              <a:pathLst>
                <a:path w="44" h="44">
                  <a:moveTo>
                    <a:pt x="36" y="8"/>
                  </a:moveTo>
                  <a:cubicBezTo>
                    <a:pt x="44" y="16"/>
                    <a:pt x="44" y="29"/>
                    <a:pt x="36" y="37"/>
                  </a:cubicBezTo>
                  <a:cubicBezTo>
                    <a:pt x="28" y="44"/>
                    <a:pt x="15" y="44"/>
                    <a:pt x="7" y="37"/>
                  </a:cubicBezTo>
                  <a:cubicBezTo>
                    <a:pt x="0" y="29"/>
                    <a:pt x="0" y="16"/>
                    <a:pt x="7" y="8"/>
                  </a:cubicBezTo>
                  <a:cubicBezTo>
                    <a:pt x="15" y="0"/>
                    <a:pt x="28" y="0"/>
                    <a:pt x="36" y="8"/>
                  </a:cubicBezTo>
                  <a:close/>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0" name="Line 182">
              <a:extLst>
                <a:ext uri="{FF2B5EF4-FFF2-40B4-BE49-F238E27FC236}">
                  <a16:creationId xmlns:a16="http://schemas.microsoft.com/office/drawing/2014/main" id="{5938B836-5C56-474E-B137-F358741D5449}"/>
                </a:ext>
              </a:extLst>
            </p:cNvPr>
            <p:cNvSpPr>
              <a:spLocks noChangeShapeType="1"/>
            </p:cNvSpPr>
            <p:nvPr/>
          </p:nvSpPr>
          <p:spPr bwMode="auto">
            <a:xfrm>
              <a:off x="1665288" y="8396288"/>
              <a:ext cx="28575" cy="28575"/>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1" name="Oval 183">
              <a:extLst>
                <a:ext uri="{FF2B5EF4-FFF2-40B4-BE49-F238E27FC236}">
                  <a16:creationId xmlns:a16="http://schemas.microsoft.com/office/drawing/2014/main" id="{8F7CCD5C-16BA-47DA-AD52-E68FD850D3F1}"/>
                </a:ext>
              </a:extLst>
            </p:cNvPr>
            <p:cNvSpPr>
              <a:spLocks noChangeArrowheads="1"/>
            </p:cNvSpPr>
            <p:nvPr/>
          </p:nvSpPr>
          <p:spPr bwMode="auto">
            <a:xfrm>
              <a:off x="1589088" y="8459788"/>
              <a:ext cx="39688" cy="41275"/>
            </a:xfrm>
            <a:prstGeom prst="ellipse">
              <a:avLst/>
            </a:pr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2" name="Line 184">
              <a:extLst>
                <a:ext uri="{FF2B5EF4-FFF2-40B4-BE49-F238E27FC236}">
                  <a16:creationId xmlns:a16="http://schemas.microsoft.com/office/drawing/2014/main" id="{DC39916D-983A-4A16-AE89-7C6A805F893A}"/>
                </a:ext>
              </a:extLst>
            </p:cNvPr>
            <p:cNvSpPr>
              <a:spLocks noChangeShapeType="1"/>
            </p:cNvSpPr>
            <p:nvPr/>
          </p:nvSpPr>
          <p:spPr bwMode="auto">
            <a:xfrm flipH="1">
              <a:off x="1608138" y="8420100"/>
              <a:ext cx="0" cy="39688"/>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3" name="Freeform 185">
              <a:extLst>
                <a:ext uri="{FF2B5EF4-FFF2-40B4-BE49-F238E27FC236}">
                  <a16:creationId xmlns:a16="http://schemas.microsoft.com/office/drawing/2014/main" id="{B72BAD50-4C43-449E-BF12-A6C5823732BA}"/>
                </a:ext>
              </a:extLst>
            </p:cNvPr>
            <p:cNvSpPr/>
            <p:nvPr/>
          </p:nvSpPr>
          <p:spPr bwMode="auto">
            <a:xfrm>
              <a:off x="1485900" y="8416925"/>
              <a:ext cx="44450" cy="44450"/>
            </a:xfrm>
            <a:custGeom>
              <a:avLst/>
              <a:gdLst>
                <a:gd name="T0" fmla="*/ 36 w 44"/>
                <a:gd name="T1" fmla="*/ 37 h 44"/>
                <a:gd name="T2" fmla="*/ 7 w 44"/>
                <a:gd name="T3" fmla="*/ 37 h 44"/>
                <a:gd name="T4" fmla="*/ 7 w 44"/>
                <a:gd name="T5" fmla="*/ 8 h 44"/>
                <a:gd name="T6" fmla="*/ 36 w 44"/>
                <a:gd name="T7" fmla="*/ 8 h 44"/>
                <a:gd name="T8" fmla="*/ 36 w 44"/>
                <a:gd name="T9" fmla="*/ 37 h 44"/>
              </a:gdLst>
              <a:ahLst/>
              <a:cxnLst>
                <a:cxn ang="0">
                  <a:pos x="T0" y="T1"/>
                </a:cxn>
                <a:cxn ang="0">
                  <a:pos x="T2" y="T3"/>
                </a:cxn>
                <a:cxn ang="0">
                  <a:pos x="T4" y="T5"/>
                </a:cxn>
                <a:cxn ang="0">
                  <a:pos x="T6" y="T7"/>
                </a:cxn>
                <a:cxn ang="0">
                  <a:pos x="T8" y="T9"/>
                </a:cxn>
              </a:cxnLst>
              <a:rect l="0" t="0" r="r" b="b"/>
              <a:pathLst>
                <a:path w="44" h="44">
                  <a:moveTo>
                    <a:pt x="36" y="37"/>
                  </a:moveTo>
                  <a:cubicBezTo>
                    <a:pt x="28" y="44"/>
                    <a:pt x="15" y="44"/>
                    <a:pt x="7" y="37"/>
                  </a:cubicBezTo>
                  <a:cubicBezTo>
                    <a:pt x="0" y="29"/>
                    <a:pt x="0" y="16"/>
                    <a:pt x="7" y="8"/>
                  </a:cubicBezTo>
                  <a:cubicBezTo>
                    <a:pt x="15" y="0"/>
                    <a:pt x="28" y="0"/>
                    <a:pt x="36" y="8"/>
                  </a:cubicBezTo>
                  <a:cubicBezTo>
                    <a:pt x="44" y="16"/>
                    <a:pt x="44" y="29"/>
                    <a:pt x="36" y="37"/>
                  </a:cubicBezTo>
                  <a:close/>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4" name="Line 186">
              <a:extLst>
                <a:ext uri="{FF2B5EF4-FFF2-40B4-BE49-F238E27FC236}">
                  <a16:creationId xmlns:a16="http://schemas.microsoft.com/office/drawing/2014/main" id="{FB09BE32-F148-422D-9A6D-F2A34FE1708D}"/>
                </a:ext>
              </a:extLst>
            </p:cNvPr>
            <p:cNvSpPr>
              <a:spLocks noChangeShapeType="1"/>
            </p:cNvSpPr>
            <p:nvPr/>
          </p:nvSpPr>
          <p:spPr bwMode="auto">
            <a:xfrm flipH="1">
              <a:off x="1522413" y="8396288"/>
              <a:ext cx="28575" cy="28575"/>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5" name="Oval 187">
              <a:extLst>
                <a:ext uri="{FF2B5EF4-FFF2-40B4-BE49-F238E27FC236}">
                  <a16:creationId xmlns:a16="http://schemas.microsoft.com/office/drawing/2014/main" id="{ADEAAAC1-0861-4BD8-9472-B499CA3E4188}"/>
                </a:ext>
              </a:extLst>
            </p:cNvPr>
            <p:cNvSpPr>
              <a:spLocks noChangeArrowheads="1"/>
            </p:cNvSpPr>
            <p:nvPr/>
          </p:nvSpPr>
          <p:spPr bwMode="auto">
            <a:xfrm>
              <a:off x="1446213" y="8318500"/>
              <a:ext cx="41275" cy="39688"/>
            </a:xfrm>
            <a:prstGeom prst="ellipse">
              <a:avLst/>
            </a:pr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6" name="Line 188">
              <a:extLst>
                <a:ext uri="{FF2B5EF4-FFF2-40B4-BE49-F238E27FC236}">
                  <a16:creationId xmlns:a16="http://schemas.microsoft.com/office/drawing/2014/main" id="{8BB2A090-8354-4648-A612-723F75D8E9AB}"/>
                </a:ext>
              </a:extLst>
            </p:cNvPr>
            <p:cNvSpPr>
              <a:spLocks noChangeShapeType="1"/>
            </p:cNvSpPr>
            <p:nvPr/>
          </p:nvSpPr>
          <p:spPr bwMode="auto">
            <a:xfrm flipH="1">
              <a:off x="1487488" y="8339138"/>
              <a:ext cx="39688" cy="0"/>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7" name="Freeform 189">
              <a:extLst>
                <a:ext uri="{FF2B5EF4-FFF2-40B4-BE49-F238E27FC236}">
                  <a16:creationId xmlns:a16="http://schemas.microsoft.com/office/drawing/2014/main" id="{8939E905-B3BE-4EBE-9A94-BB170AB87224}"/>
                </a:ext>
              </a:extLst>
            </p:cNvPr>
            <p:cNvSpPr/>
            <p:nvPr/>
          </p:nvSpPr>
          <p:spPr bwMode="auto">
            <a:xfrm>
              <a:off x="1485900" y="8215313"/>
              <a:ext cx="44450" cy="44450"/>
            </a:xfrm>
            <a:custGeom>
              <a:avLst/>
              <a:gdLst>
                <a:gd name="T0" fmla="*/ 7 w 44"/>
                <a:gd name="T1" fmla="*/ 37 h 44"/>
                <a:gd name="T2" fmla="*/ 7 w 44"/>
                <a:gd name="T3" fmla="*/ 8 h 44"/>
                <a:gd name="T4" fmla="*/ 36 w 44"/>
                <a:gd name="T5" fmla="*/ 8 h 44"/>
                <a:gd name="T6" fmla="*/ 36 w 44"/>
                <a:gd name="T7" fmla="*/ 37 h 44"/>
                <a:gd name="T8" fmla="*/ 7 w 44"/>
                <a:gd name="T9" fmla="*/ 37 h 44"/>
              </a:gdLst>
              <a:ahLst/>
              <a:cxnLst>
                <a:cxn ang="0">
                  <a:pos x="T0" y="T1"/>
                </a:cxn>
                <a:cxn ang="0">
                  <a:pos x="T2" y="T3"/>
                </a:cxn>
                <a:cxn ang="0">
                  <a:pos x="T4" y="T5"/>
                </a:cxn>
                <a:cxn ang="0">
                  <a:pos x="T6" y="T7"/>
                </a:cxn>
                <a:cxn ang="0">
                  <a:pos x="T8" y="T9"/>
                </a:cxn>
              </a:cxnLst>
              <a:rect l="0" t="0" r="r" b="b"/>
              <a:pathLst>
                <a:path w="44" h="44">
                  <a:moveTo>
                    <a:pt x="7" y="37"/>
                  </a:moveTo>
                  <a:cubicBezTo>
                    <a:pt x="0" y="29"/>
                    <a:pt x="0" y="16"/>
                    <a:pt x="7" y="8"/>
                  </a:cubicBezTo>
                  <a:cubicBezTo>
                    <a:pt x="15" y="0"/>
                    <a:pt x="28" y="0"/>
                    <a:pt x="36" y="8"/>
                  </a:cubicBezTo>
                  <a:cubicBezTo>
                    <a:pt x="44" y="16"/>
                    <a:pt x="44" y="29"/>
                    <a:pt x="36" y="37"/>
                  </a:cubicBezTo>
                  <a:cubicBezTo>
                    <a:pt x="28" y="44"/>
                    <a:pt x="15" y="44"/>
                    <a:pt x="7" y="37"/>
                  </a:cubicBezTo>
                  <a:close/>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8" name="Line 190">
              <a:extLst>
                <a:ext uri="{FF2B5EF4-FFF2-40B4-BE49-F238E27FC236}">
                  <a16:creationId xmlns:a16="http://schemas.microsoft.com/office/drawing/2014/main" id="{B3C8D683-845B-471F-B339-2DF72B4F13C1}"/>
                </a:ext>
              </a:extLst>
            </p:cNvPr>
            <p:cNvSpPr>
              <a:spLocks noChangeShapeType="1"/>
            </p:cNvSpPr>
            <p:nvPr/>
          </p:nvSpPr>
          <p:spPr bwMode="auto">
            <a:xfrm flipH="1" flipV="1">
              <a:off x="1522413" y="8253413"/>
              <a:ext cx="30163" cy="28575"/>
            </a:xfrm>
            <a:prstGeom prst="line">
              <a:avLst/>
            </a:prstGeom>
            <a:noFill/>
            <a:ln w="15875" cap="flat">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19" name="Oval 191">
              <a:extLst>
                <a:ext uri="{FF2B5EF4-FFF2-40B4-BE49-F238E27FC236}">
                  <a16:creationId xmlns:a16="http://schemas.microsoft.com/office/drawing/2014/main" id="{A7383938-CC13-4CC6-B227-ABAB9C93C070}"/>
                </a:ext>
              </a:extLst>
            </p:cNvPr>
            <p:cNvSpPr>
              <a:spLocks noChangeArrowheads="1"/>
            </p:cNvSpPr>
            <p:nvPr/>
          </p:nvSpPr>
          <p:spPr bwMode="auto">
            <a:xfrm>
              <a:off x="1589088" y="8177213"/>
              <a:ext cx="39688" cy="39688"/>
            </a:xfrm>
            <a:prstGeom prst="ellipse">
              <a:avLst/>
            </a:pr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0" name="Freeform 192">
              <a:extLst>
                <a:ext uri="{FF2B5EF4-FFF2-40B4-BE49-F238E27FC236}">
                  <a16:creationId xmlns:a16="http://schemas.microsoft.com/office/drawing/2014/main" id="{52933BF7-38AC-4465-8BF4-B0EC895B5A8D}"/>
                </a:ext>
              </a:extLst>
            </p:cNvPr>
            <p:cNvSpPr/>
            <p:nvPr/>
          </p:nvSpPr>
          <p:spPr bwMode="auto">
            <a:xfrm>
              <a:off x="1527175" y="8218488"/>
              <a:ext cx="166688" cy="201613"/>
            </a:xfrm>
            <a:custGeom>
              <a:avLst/>
              <a:gdLst>
                <a:gd name="T0" fmla="*/ 164 w 164"/>
                <a:gd name="T1" fmla="*/ 35 h 199"/>
                <a:gd name="T2" fmla="*/ 137 w 164"/>
                <a:gd name="T3" fmla="*/ 63 h 199"/>
                <a:gd name="T4" fmla="*/ 160 w 164"/>
                <a:gd name="T5" fmla="*/ 119 h 199"/>
                <a:gd name="T6" fmla="*/ 80 w 164"/>
                <a:gd name="T7" fmla="*/ 199 h 199"/>
                <a:gd name="T8" fmla="*/ 0 w 164"/>
                <a:gd name="T9" fmla="*/ 119 h 199"/>
                <a:gd name="T10" fmla="*/ 80 w 164"/>
                <a:gd name="T11" fmla="*/ 39 h 199"/>
                <a:gd name="T12" fmla="*/ 80 w 164"/>
                <a:gd name="T13" fmla="*/ 0 h 199"/>
              </a:gdLst>
              <a:ahLst/>
              <a:cxnLst>
                <a:cxn ang="0">
                  <a:pos x="T0" y="T1"/>
                </a:cxn>
                <a:cxn ang="0">
                  <a:pos x="T2" y="T3"/>
                </a:cxn>
                <a:cxn ang="0">
                  <a:pos x="T4" y="T5"/>
                </a:cxn>
                <a:cxn ang="0">
                  <a:pos x="T6" y="T7"/>
                </a:cxn>
                <a:cxn ang="0">
                  <a:pos x="T8" y="T9"/>
                </a:cxn>
                <a:cxn ang="0">
                  <a:pos x="T10" y="T11"/>
                </a:cxn>
                <a:cxn ang="0">
                  <a:pos x="T12" y="T13"/>
                </a:cxn>
              </a:cxnLst>
              <a:rect l="0" t="0" r="r" b="b"/>
              <a:pathLst>
                <a:path w="164" h="199">
                  <a:moveTo>
                    <a:pt x="164" y="35"/>
                  </a:moveTo>
                  <a:cubicBezTo>
                    <a:pt x="137" y="63"/>
                    <a:pt x="137" y="63"/>
                    <a:pt x="137" y="63"/>
                  </a:cubicBezTo>
                  <a:cubicBezTo>
                    <a:pt x="151" y="78"/>
                    <a:pt x="160" y="98"/>
                    <a:pt x="160" y="119"/>
                  </a:cubicBezTo>
                  <a:cubicBezTo>
                    <a:pt x="160" y="164"/>
                    <a:pt x="124" y="199"/>
                    <a:pt x="80" y="199"/>
                  </a:cubicBezTo>
                  <a:cubicBezTo>
                    <a:pt x="35" y="199"/>
                    <a:pt x="0" y="164"/>
                    <a:pt x="0" y="119"/>
                  </a:cubicBezTo>
                  <a:cubicBezTo>
                    <a:pt x="0" y="75"/>
                    <a:pt x="35" y="39"/>
                    <a:pt x="80" y="39"/>
                  </a:cubicBezTo>
                  <a:cubicBezTo>
                    <a:pt x="80" y="0"/>
                    <a:pt x="80" y="0"/>
                    <a:pt x="80" y="0"/>
                  </a:cubicBezTo>
                </a:path>
              </a:pathLst>
            </a:custGeom>
            <a:noFill/>
            <a:ln w="15875" cap="flat">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1" name="Oval 193">
              <a:extLst>
                <a:ext uri="{FF2B5EF4-FFF2-40B4-BE49-F238E27FC236}">
                  <a16:creationId xmlns:a16="http://schemas.microsoft.com/office/drawing/2014/main" id="{6786D4B4-F59C-42AF-B505-9E582BF9D52C}"/>
                </a:ext>
              </a:extLst>
            </p:cNvPr>
            <p:cNvSpPr>
              <a:spLocks noChangeArrowheads="1"/>
            </p:cNvSpPr>
            <p:nvPr/>
          </p:nvSpPr>
          <p:spPr bwMode="auto">
            <a:xfrm>
              <a:off x="1628775" y="8253413"/>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52" name="Rounded Rectangle 22">
            <a:extLst>
              <a:ext uri="{FF2B5EF4-FFF2-40B4-BE49-F238E27FC236}">
                <a16:creationId xmlns:a16="http://schemas.microsoft.com/office/drawing/2014/main" id="{74431223-8D28-4376-9DD8-094D274CFF30}"/>
              </a:ext>
            </a:extLst>
          </p:cNvPr>
          <p:cNvSpPr/>
          <p:nvPr userDrawn="1"/>
        </p:nvSpPr>
        <p:spPr>
          <a:xfrm>
            <a:off x="271945" y="3976702"/>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431" name="Rounded Rectangle 22">
            <a:extLst>
              <a:ext uri="{FF2B5EF4-FFF2-40B4-BE49-F238E27FC236}">
                <a16:creationId xmlns:a16="http://schemas.microsoft.com/office/drawing/2014/main" id="{7A6F636D-CE1B-4F4C-9639-75C12B67868D}"/>
              </a:ext>
            </a:extLst>
          </p:cNvPr>
          <p:cNvSpPr/>
          <p:nvPr userDrawn="1"/>
        </p:nvSpPr>
        <p:spPr>
          <a:xfrm>
            <a:off x="271945" y="1396368"/>
            <a:ext cx="1038300" cy="1103689"/>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162" name="TextBox 161">
            <a:extLst>
              <a:ext uri="{FF2B5EF4-FFF2-40B4-BE49-F238E27FC236}">
                <a16:creationId xmlns:a16="http://schemas.microsoft.com/office/drawing/2014/main" id="{D2F2F7BA-1AC0-4857-BC8A-3E27F8570B94}"/>
              </a:ext>
            </a:extLst>
          </p:cNvPr>
          <p:cNvSpPr txBox="1"/>
          <p:nvPr userDrawn="1"/>
        </p:nvSpPr>
        <p:spPr>
          <a:xfrm>
            <a:off x="271945" y="4624677"/>
            <a:ext cx="1038300" cy="261610"/>
          </a:xfrm>
          <a:prstGeom prst="rect">
            <a:avLst/>
          </a:prstGeom>
          <a:noFill/>
        </p:spPr>
        <p:txBody>
          <a:bodyPr wrap="square" rtlCol="0">
            <a:spAutoFit/>
          </a:bodyPr>
          <a:lstStyle/>
          <a:p>
            <a:pPr algn="ctr"/>
            <a:r>
              <a:rPr lang="en-GB" sz="1050" b="0">
                <a:solidFill>
                  <a:schemeClr val="accent1"/>
                </a:solidFill>
                <a:cs typeface="Rubik" panose="00000500000000000000" pitchFamily="2" charset="-79"/>
              </a:rPr>
              <a:t>Mining</a:t>
            </a:r>
          </a:p>
        </p:txBody>
      </p:sp>
      <p:sp>
        <p:nvSpPr>
          <p:cNvPr id="183" name="Vertical Text Placeholder 2">
            <a:extLst>
              <a:ext uri="{FF2B5EF4-FFF2-40B4-BE49-F238E27FC236}">
                <a16:creationId xmlns:a16="http://schemas.microsoft.com/office/drawing/2014/main" id="{DAC26ECD-42B7-4961-80E0-E0F1E46C774F}"/>
              </a:ext>
            </a:extLst>
          </p:cNvPr>
          <p:cNvSpPr txBox="1"/>
          <p:nvPr userDrawn="1"/>
        </p:nvSpPr>
        <p:spPr>
          <a:xfrm>
            <a:off x="277932" y="5303425"/>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grpSp>
        <p:nvGrpSpPr>
          <p:cNvPr id="422" name="Group 421">
            <a:extLst>
              <a:ext uri="{FF2B5EF4-FFF2-40B4-BE49-F238E27FC236}">
                <a16:creationId xmlns:a16="http://schemas.microsoft.com/office/drawing/2014/main" id="{0A68DF5E-A532-43F6-BCF4-5032D02A088E}"/>
              </a:ext>
            </a:extLst>
          </p:cNvPr>
          <p:cNvGrpSpPr/>
          <p:nvPr userDrawn="1"/>
        </p:nvGrpSpPr>
        <p:grpSpPr>
          <a:xfrm>
            <a:off x="661714" y="4218190"/>
            <a:ext cx="258763" cy="287338"/>
            <a:chOff x="2697163" y="8204200"/>
            <a:chExt cx="258763" cy="287338"/>
          </a:xfrm>
        </p:grpSpPr>
        <p:sp>
          <p:nvSpPr>
            <p:cNvPr id="423" name="Freeform 194">
              <a:extLst>
                <a:ext uri="{FF2B5EF4-FFF2-40B4-BE49-F238E27FC236}">
                  <a16:creationId xmlns:a16="http://schemas.microsoft.com/office/drawing/2014/main" id="{74A7E975-8E15-468E-8A49-9D9E0AFD9EAE}"/>
                </a:ext>
              </a:extLst>
            </p:cNvPr>
            <p:cNvSpPr/>
            <p:nvPr/>
          </p:nvSpPr>
          <p:spPr bwMode="auto">
            <a:xfrm>
              <a:off x="2697163" y="8305800"/>
              <a:ext cx="258763" cy="136525"/>
            </a:xfrm>
            <a:custGeom>
              <a:avLst/>
              <a:gdLst>
                <a:gd name="T0" fmla="*/ 18 w 163"/>
                <a:gd name="T1" fmla="*/ 86 h 86"/>
                <a:gd name="T2" fmla="*/ 0 w 163"/>
                <a:gd name="T3" fmla="*/ 27 h 86"/>
                <a:gd name="T4" fmla="*/ 0 w 163"/>
                <a:gd name="T5" fmla="*/ 0 h 86"/>
                <a:gd name="T6" fmla="*/ 163 w 163"/>
                <a:gd name="T7" fmla="*/ 0 h 86"/>
                <a:gd name="T8" fmla="*/ 163 w 163"/>
                <a:gd name="T9" fmla="*/ 27 h 86"/>
                <a:gd name="T10" fmla="*/ 145 w 163"/>
                <a:gd name="T11" fmla="*/ 86 h 86"/>
              </a:gdLst>
              <a:ahLst/>
              <a:cxnLst>
                <a:cxn ang="0">
                  <a:pos x="T0" y="T1"/>
                </a:cxn>
                <a:cxn ang="0">
                  <a:pos x="T2" y="T3"/>
                </a:cxn>
                <a:cxn ang="0">
                  <a:pos x="T4" y="T5"/>
                </a:cxn>
                <a:cxn ang="0">
                  <a:pos x="T6" y="T7"/>
                </a:cxn>
                <a:cxn ang="0">
                  <a:pos x="T8" y="T9"/>
                </a:cxn>
                <a:cxn ang="0">
                  <a:pos x="T10" y="T11"/>
                </a:cxn>
              </a:cxnLst>
              <a:rect l="0" t="0" r="r" b="b"/>
              <a:pathLst>
                <a:path w="163" h="86">
                  <a:moveTo>
                    <a:pt x="18" y="86"/>
                  </a:moveTo>
                  <a:lnTo>
                    <a:pt x="0" y="27"/>
                  </a:lnTo>
                  <a:lnTo>
                    <a:pt x="0" y="0"/>
                  </a:lnTo>
                  <a:lnTo>
                    <a:pt x="163" y="0"/>
                  </a:lnTo>
                  <a:lnTo>
                    <a:pt x="163" y="27"/>
                  </a:lnTo>
                  <a:lnTo>
                    <a:pt x="145" y="86"/>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4" name="Line 195">
              <a:extLst>
                <a:ext uri="{FF2B5EF4-FFF2-40B4-BE49-F238E27FC236}">
                  <a16:creationId xmlns:a16="http://schemas.microsoft.com/office/drawing/2014/main" id="{C3765E8E-BA84-4477-8F2F-09E1A1257190}"/>
                </a:ext>
              </a:extLst>
            </p:cNvPr>
            <p:cNvSpPr>
              <a:spLocks noChangeShapeType="1"/>
            </p:cNvSpPr>
            <p:nvPr/>
          </p:nvSpPr>
          <p:spPr bwMode="auto">
            <a:xfrm>
              <a:off x="2794000" y="8467725"/>
              <a:ext cx="68263"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5" name="Oval 196">
              <a:extLst>
                <a:ext uri="{FF2B5EF4-FFF2-40B4-BE49-F238E27FC236}">
                  <a16:creationId xmlns:a16="http://schemas.microsoft.com/office/drawing/2014/main" id="{CF517923-70B3-4BB1-856B-D2220C105A8E}"/>
                </a:ext>
              </a:extLst>
            </p:cNvPr>
            <p:cNvSpPr>
              <a:spLocks noChangeArrowheads="1"/>
            </p:cNvSpPr>
            <p:nvPr/>
          </p:nvSpPr>
          <p:spPr bwMode="auto">
            <a:xfrm>
              <a:off x="2870200" y="8339138"/>
              <a:ext cx="25400"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6" name="Line 197">
              <a:extLst>
                <a:ext uri="{FF2B5EF4-FFF2-40B4-BE49-F238E27FC236}">
                  <a16:creationId xmlns:a16="http://schemas.microsoft.com/office/drawing/2014/main" id="{C12FD843-4EAC-4FDA-A327-18A38F2FF6FF}"/>
                </a:ext>
              </a:extLst>
            </p:cNvPr>
            <p:cNvSpPr>
              <a:spLocks noChangeShapeType="1"/>
            </p:cNvSpPr>
            <p:nvPr/>
          </p:nvSpPr>
          <p:spPr bwMode="auto">
            <a:xfrm>
              <a:off x="2914650" y="8348663"/>
              <a:ext cx="41275"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7" name="Line 198">
              <a:extLst>
                <a:ext uri="{FF2B5EF4-FFF2-40B4-BE49-F238E27FC236}">
                  <a16:creationId xmlns:a16="http://schemas.microsoft.com/office/drawing/2014/main" id="{B8F9E74A-A48C-480B-A627-31B667B41BA2}"/>
                </a:ext>
              </a:extLst>
            </p:cNvPr>
            <p:cNvSpPr>
              <a:spLocks noChangeShapeType="1"/>
            </p:cNvSpPr>
            <p:nvPr/>
          </p:nvSpPr>
          <p:spPr bwMode="auto">
            <a:xfrm>
              <a:off x="2697163" y="8348663"/>
              <a:ext cx="153988"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8" name="Oval 199">
              <a:extLst>
                <a:ext uri="{FF2B5EF4-FFF2-40B4-BE49-F238E27FC236}">
                  <a16:creationId xmlns:a16="http://schemas.microsoft.com/office/drawing/2014/main" id="{41A7D323-0500-480D-9B0B-C93983FB3A6C}"/>
                </a:ext>
              </a:extLst>
            </p:cNvPr>
            <p:cNvSpPr>
              <a:spLocks noChangeArrowheads="1"/>
            </p:cNvSpPr>
            <p:nvPr/>
          </p:nvSpPr>
          <p:spPr bwMode="auto">
            <a:xfrm>
              <a:off x="2717800" y="8442325"/>
              <a:ext cx="47625" cy="49213"/>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29" name="Oval 200">
              <a:extLst>
                <a:ext uri="{FF2B5EF4-FFF2-40B4-BE49-F238E27FC236}">
                  <a16:creationId xmlns:a16="http://schemas.microsoft.com/office/drawing/2014/main" id="{47FCEAB6-07D7-4EA6-AB44-796132C3C375}"/>
                </a:ext>
              </a:extLst>
            </p:cNvPr>
            <p:cNvSpPr>
              <a:spLocks noChangeArrowheads="1"/>
            </p:cNvSpPr>
            <p:nvPr/>
          </p:nvSpPr>
          <p:spPr bwMode="auto">
            <a:xfrm>
              <a:off x="2890838" y="8442325"/>
              <a:ext cx="49213" cy="49213"/>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0" name="Freeform 201">
              <a:extLst>
                <a:ext uri="{FF2B5EF4-FFF2-40B4-BE49-F238E27FC236}">
                  <a16:creationId xmlns:a16="http://schemas.microsoft.com/office/drawing/2014/main" id="{77139D29-6585-4011-8544-39D13A111697}"/>
                </a:ext>
              </a:extLst>
            </p:cNvPr>
            <p:cNvSpPr/>
            <p:nvPr/>
          </p:nvSpPr>
          <p:spPr bwMode="auto">
            <a:xfrm>
              <a:off x="2709863" y="8204200"/>
              <a:ext cx="233363" cy="101600"/>
            </a:xfrm>
            <a:custGeom>
              <a:avLst/>
              <a:gdLst>
                <a:gd name="T0" fmla="*/ 0 w 147"/>
                <a:gd name="T1" fmla="*/ 62 h 64"/>
                <a:gd name="T2" fmla="*/ 48 w 147"/>
                <a:gd name="T3" fmla="*/ 28 h 64"/>
                <a:gd name="T4" fmla="*/ 61 w 147"/>
                <a:gd name="T5" fmla="*/ 39 h 64"/>
                <a:gd name="T6" fmla="*/ 89 w 147"/>
                <a:gd name="T7" fmla="*/ 0 h 64"/>
                <a:gd name="T8" fmla="*/ 129 w 147"/>
                <a:gd name="T9" fmla="*/ 23 h 64"/>
                <a:gd name="T10" fmla="*/ 147 w 147"/>
                <a:gd name="T11" fmla="*/ 64 h 64"/>
              </a:gdLst>
              <a:ahLst/>
              <a:cxnLst>
                <a:cxn ang="0">
                  <a:pos x="T0" y="T1"/>
                </a:cxn>
                <a:cxn ang="0">
                  <a:pos x="T2" y="T3"/>
                </a:cxn>
                <a:cxn ang="0">
                  <a:pos x="T4" y="T5"/>
                </a:cxn>
                <a:cxn ang="0">
                  <a:pos x="T6" y="T7"/>
                </a:cxn>
                <a:cxn ang="0">
                  <a:pos x="T8" y="T9"/>
                </a:cxn>
                <a:cxn ang="0">
                  <a:pos x="T10" y="T11"/>
                </a:cxn>
              </a:cxnLst>
              <a:rect l="0" t="0" r="r" b="b"/>
              <a:pathLst>
                <a:path w="147" h="64">
                  <a:moveTo>
                    <a:pt x="0" y="62"/>
                  </a:moveTo>
                  <a:lnTo>
                    <a:pt x="48" y="28"/>
                  </a:lnTo>
                  <a:lnTo>
                    <a:pt x="61" y="39"/>
                  </a:lnTo>
                  <a:lnTo>
                    <a:pt x="89" y="0"/>
                  </a:lnTo>
                  <a:lnTo>
                    <a:pt x="129" y="23"/>
                  </a:lnTo>
                  <a:lnTo>
                    <a:pt x="147" y="64"/>
                  </a:ln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grpSp>
      <p:sp>
        <p:nvSpPr>
          <p:cNvPr id="432" name="TextBox 431">
            <a:extLst>
              <a:ext uri="{FF2B5EF4-FFF2-40B4-BE49-F238E27FC236}">
                <a16:creationId xmlns:a16="http://schemas.microsoft.com/office/drawing/2014/main" id="{07D34233-AB7E-4B1E-8F9E-F64284BFB4E5}"/>
              </a:ext>
            </a:extLst>
          </p:cNvPr>
          <p:cNvSpPr txBox="1"/>
          <p:nvPr userDrawn="1"/>
        </p:nvSpPr>
        <p:spPr>
          <a:xfrm>
            <a:off x="274137" y="1945523"/>
            <a:ext cx="1033917" cy="515526"/>
          </a:xfrm>
          <a:prstGeom prst="rect">
            <a:avLst/>
          </a:prstGeom>
          <a:noFill/>
        </p:spPr>
        <p:txBody>
          <a:bodyPr wrap="square" rtlCol="0">
            <a:spAutoFit/>
          </a:bodyPr>
          <a:lstStyle/>
          <a:p>
            <a:pPr algn="ctr">
              <a:lnSpc>
                <a:spcPts val="1100"/>
              </a:lnSpc>
            </a:pPr>
            <a:r>
              <a:rPr lang="en-GB" sz="1050" b="0">
                <a:solidFill>
                  <a:schemeClr val="accent1"/>
                </a:solidFill>
                <a:cs typeface="Rubik" panose="00000500000000000000" pitchFamily="2" charset="-79"/>
              </a:rPr>
              <a:t>Aerospace, Defence </a:t>
            </a:r>
          </a:p>
          <a:p>
            <a:pPr algn="ctr">
              <a:lnSpc>
                <a:spcPts val="1100"/>
              </a:lnSpc>
            </a:pPr>
            <a:r>
              <a:rPr lang="en-GB" sz="1050" b="0">
                <a:solidFill>
                  <a:schemeClr val="accent1"/>
                </a:solidFill>
                <a:cs typeface="Rubik" panose="00000500000000000000" pitchFamily="2" charset="-79"/>
              </a:rPr>
              <a:t>&amp; Security</a:t>
            </a:r>
          </a:p>
        </p:txBody>
      </p:sp>
      <p:grpSp>
        <p:nvGrpSpPr>
          <p:cNvPr id="434" name="Group 433">
            <a:extLst>
              <a:ext uri="{FF2B5EF4-FFF2-40B4-BE49-F238E27FC236}">
                <a16:creationId xmlns:a16="http://schemas.microsoft.com/office/drawing/2014/main" id="{F253BC2F-49BA-4FE1-ABE0-43D0A6F2D1CA}"/>
              </a:ext>
            </a:extLst>
          </p:cNvPr>
          <p:cNvGrpSpPr/>
          <p:nvPr userDrawn="1"/>
        </p:nvGrpSpPr>
        <p:grpSpPr>
          <a:xfrm>
            <a:off x="629170" y="1580893"/>
            <a:ext cx="323850" cy="323850"/>
            <a:chOff x="844550" y="6184900"/>
            <a:chExt cx="323850" cy="323850"/>
          </a:xfrm>
        </p:grpSpPr>
        <p:sp>
          <p:nvSpPr>
            <p:cNvPr id="435" name="Line 5">
              <a:extLst>
                <a:ext uri="{FF2B5EF4-FFF2-40B4-BE49-F238E27FC236}">
                  <a16:creationId xmlns:a16="http://schemas.microsoft.com/office/drawing/2014/main" id="{92E796E1-9430-4381-A56B-1EA22E3E3BCB}"/>
                </a:ext>
              </a:extLst>
            </p:cNvPr>
            <p:cNvSpPr>
              <a:spLocks noChangeShapeType="1"/>
            </p:cNvSpPr>
            <p:nvPr/>
          </p:nvSpPr>
          <p:spPr bwMode="auto">
            <a:xfrm>
              <a:off x="1127125" y="6346825"/>
              <a:ext cx="41275"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6" name="Line 6">
              <a:extLst>
                <a:ext uri="{FF2B5EF4-FFF2-40B4-BE49-F238E27FC236}">
                  <a16:creationId xmlns:a16="http://schemas.microsoft.com/office/drawing/2014/main" id="{B0005FB9-0735-4759-9033-75E0C7AD6C86}"/>
                </a:ext>
              </a:extLst>
            </p:cNvPr>
            <p:cNvSpPr>
              <a:spLocks noChangeShapeType="1"/>
            </p:cNvSpPr>
            <p:nvPr/>
          </p:nvSpPr>
          <p:spPr bwMode="auto">
            <a:xfrm>
              <a:off x="944563" y="6346825"/>
              <a:ext cx="122238"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7" name="Line 7">
              <a:extLst>
                <a:ext uri="{FF2B5EF4-FFF2-40B4-BE49-F238E27FC236}">
                  <a16:creationId xmlns:a16="http://schemas.microsoft.com/office/drawing/2014/main" id="{7FFC292E-54EA-40EA-9101-44708376986F}"/>
                </a:ext>
              </a:extLst>
            </p:cNvPr>
            <p:cNvSpPr>
              <a:spLocks noChangeShapeType="1"/>
            </p:cNvSpPr>
            <p:nvPr/>
          </p:nvSpPr>
          <p:spPr bwMode="auto">
            <a:xfrm>
              <a:off x="844550" y="6346825"/>
              <a:ext cx="39688" cy="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8" name="Line 8">
              <a:extLst>
                <a:ext uri="{FF2B5EF4-FFF2-40B4-BE49-F238E27FC236}">
                  <a16:creationId xmlns:a16="http://schemas.microsoft.com/office/drawing/2014/main" id="{11CB9A4F-62EC-45F1-876F-810A870AF9F6}"/>
                </a:ext>
              </a:extLst>
            </p:cNvPr>
            <p:cNvSpPr>
              <a:spLocks noChangeShapeType="1"/>
            </p:cNvSpPr>
            <p:nvPr/>
          </p:nvSpPr>
          <p:spPr bwMode="auto">
            <a:xfrm flipH="1">
              <a:off x="1006475" y="6184900"/>
              <a:ext cx="0" cy="323850"/>
            </a:xfrm>
            <a:prstGeom prst="line">
              <a:avLst/>
            </a:prstGeom>
            <a:noFill/>
            <a:ln w="15875" cap="rnd">
              <a:solidFill>
                <a:srgbClr val="352354"/>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39" name="Freeform 9">
              <a:extLst>
                <a:ext uri="{FF2B5EF4-FFF2-40B4-BE49-F238E27FC236}">
                  <a16:creationId xmlns:a16="http://schemas.microsoft.com/office/drawing/2014/main" id="{00F48C5C-BA6F-443A-B4FC-810BB25F8561}"/>
                </a:ext>
              </a:extLst>
            </p:cNvPr>
            <p:cNvSpPr/>
            <p:nvPr/>
          </p:nvSpPr>
          <p:spPr bwMode="auto">
            <a:xfrm>
              <a:off x="884238" y="6224588"/>
              <a:ext cx="242888" cy="242888"/>
            </a:xfrm>
            <a:custGeom>
              <a:avLst/>
              <a:gdLst>
                <a:gd name="T0" fmla="*/ 225 w 240"/>
                <a:gd name="T1" fmla="*/ 63 h 240"/>
                <a:gd name="T2" fmla="*/ 240 w 240"/>
                <a:gd name="T3" fmla="*/ 120 h 240"/>
                <a:gd name="T4" fmla="*/ 120 w 240"/>
                <a:gd name="T5" fmla="*/ 240 h 240"/>
                <a:gd name="T6" fmla="*/ 0 w 240"/>
                <a:gd name="T7" fmla="*/ 120 h 240"/>
                <a:gd name="T8" fmla="*/ 120 w 240"/>
                <a:gd name="T9" fmla="*/ 0 h 240"/>
                <a:gd name="T10" fmla="*/ 177 w 240"/>
                <a:gd name="T11" fmla="*/ 15 h 240"/>
              </a:gdLst>
              <a:ahLst/>
              <a:cxnLst>
                <a:cxn ang="0">
                  <a:pos x="T0" y="T1"/>
                </a:cxn>
                <a:cxn ang="0">
                  <a:pos x="T2" y="T3"/>
                </a:cxn>
                <a:cxn ang="0">
                  <a:pos x="T4" y="T5"/>
                </a:cxn>
                <a:cxn ang="0">
                  <a:pos x="T6" y="T7"/>
                </a:cxn>
                <a:cxn ang="0">
                  <a:pos x="T8" y="T9"/>
                </a:cxn>
                <a:cxn ang="0">
                  <a:pos x="T10" y="T11"/>
                </a:cxn>
              </a:cxnLst>
              <a:rect l="0" t="0" r="r" b="b"/>
              <a:pathLst>
                <a:path w="240" h="240">
                  <a:moveTo>
                    <a:pt x="225" y="63"/>
                  </a:moveTo>
                  <a:cubicBezTo>
                    <a:pt x="234" y="80"/>
                    <a:pt x="240" y="100"/>
                    <a:pt x="240" y="120"/>
                  </a:cubicBezTo>
                  <a:cubicBezTo>
                    <a:pt x="240" y="187"/>
                    <a:pt x="186" y="240"/>
                    <a:pt x="120" y="240"/>
                  </a:cubicBezTo>
                  <a:cubicBezTo>
                    <a:pt x="53" y="240"/>
                    <a:pt x="0" y="187"/>
                    <a:pt x="0" y="120"/>
                  </a:cubicBezTo>
                  <a:cubicBezTo>
                    <a:pt x="0" y="54"/>
                    <a:pt x="53" y="0"/>
                    <a:pt x="120" y="0"/>
                  </a:cubicBezTo>
                  <a:cubicBezTo>
                    <a:pt x="140" y="0"/>
                    <a:pt x="160" y="6"/>
                    <a:pt x="177" y="15"/>
                  </a:cubicBezTo>
                </a:path>
              </a:pathLst>
            </a:cu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40" name="Oval 10">
              <a:extLst>
                <a:ext uri="{FF2B5EF4-FFF2-40B4-BE49-F238E27FC236}">
                  <a16:creationId xmlns:a16="http://schemas.microsoft.com/office/drawing/2014/main" id="{A702F19D-785F-4FFC-AA3E-7D3FBEB8A7EF}"/>
                </a:ext>
              </a:extLst>
            </p:cNvPr>
            <p:cNvSpPr>
              <a:spLocks noChangeArrowheads="1"/>
            </p:cNvSpPr>
            <p:nvPr/>
          </p:nvSpPr>
          <p:spPr bwMode="auto">
            <a:xfrm>
              <a:off x="944563" y="6286500"/>
              <a:ext cx="122238" cy="122238"/>
            </a:xfrm>
            <a:prstGeom prst="ellipse">
              <a:avLst/>
            </a:prstGeom>
            <a:noFill/>
            <a:ln w="15875" cap="rnd">
              <a:solidFill>
                <a:srgbClr val="352354"/>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441" name="Oval 11">
              <a:extLst>
                <a:ext uri="{FF2B5EF4-FFF2-40B4-BE49-F238E27FC236}">
                  <a16:creationId xmlns:a16="http://schemas.microsoft.com/office/drawing/2014/main" id="{4A8CA009-47E1-480A-AD1A-2FC07DFEF8D0}"/>
                </a:ext>
              </a:extLst>
            </p:cNvPr>
            <p:cNvSpPr>
              <a:spLocks noChangeArrowheads="1"/>
            </p:cNvSpPr>
            <p:nvPr/>
          </p:nvSpPr>
          <p:spPr bwMode="auto">
            <a:xfrm>
              <a:off x="1079500" y="6249988"/>
              <a:ext cx="23813" cy="23813"/>
            </a:xfrm>
            <a:prstGeom prst="ellipse">
              <a:avLst/>
            </a:prstGeom>
            <a:solidFill>
              <a:srgbClr val="35235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61" name="Vertical Text Placeholder 2">
            <a:extLst>
              <a:ext uri="{FF2B5EF4-FFF2-40B4-BE49-F238E27FC236}">
                <a16:creationId xmlns:a16="http://schemas.microsoft.com/office/drawing/2014/main" id="{ECD9CF88-7621-4716-9F61-AB87598314AA}"/>
              </a:ext>
            </a:extLst>
          </p:cNvPr>
          <p:cNvSpPr txBox="1"/>
          <p:nvPr userDrawn="1"/>
        </p:nvSpPr>
        <p:spPr>
          <a:xfrm>
            <a:off x="277932" y="2603064"/>
            <a:ext cx="1026326" cy="1103689"/>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100">
                <a:solidFill>
                  <a:schemeClr val="tx1"/>
                </a:solidFill>
              </a:rPr>
              <a:t>Lorem ipsum dolor sit amet, consectetur adipiscing elit.</a:t>
            </a:r>
            <a:endParaRPr lang="en-US" sz="1100">
              <a:solidFill>
                <a:schemeClr val="tx1"/>
              </a:solidFill>
            </a:endParaRPr>
          </a:p>
        </p:txBody>
      </p:sp>
    </p:spTree>
    <p:extLst>
      <p:ext uri="{BB962C8B-B14F-4D97-AF65-F5344CB8AC3E}">
        <p14:creationId xmlns:p14="http://schemas.microsoft.com/office/powerpoint/2010/main" val="1035625063"/>
      </p:ext>
    </p:extLst>
  </p:cSld>
  <p:clrMapOvr>
    <a:masterClrMapping/>
  </p:clrMapOvr>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Rectangle 18">
            <a:extLst>
              <a:ext uri="{FF2B5EF4-FFF2-40B4-BE49-F238E27FC236}">
                <a16:creationId xmlns:a16="http://schemas.microsoft.com/office/drawing/2014/main" id="{3F353A51-7026-41E9-91BD-1197AC4972DC}"/>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7" name="Text Placeholder 4">
            <a:extLst>
              <a:ext uri="{FF2B5EF4-FFF2-40B4-BE49-F238E27FC236}">
                <a16:creationId xmlns:a16="http://schemas.microsoft.com/office/drawing/2014/main" id="{C8513336-B546-418F-9D9D-63891025F2E3}"/>
              </a:ext>
            </a:extLst>
          </p:cNvPr>
          <p:cNvSpPr>
            <a:spLocks noGrp="1"/>
          </p:cNvSpPr>
          <p:nvPr>
            <p:ph type="body" sz="quarter" idx="13" hasCustomPrompt="1"/>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Table</a:t>
            </a:r>
          </a:p>
        </p:txBody>
      </p:sp>
      <p:sp>
        <p:nvSpPr>
          <p:cNvPr id="8" name="Text Placeholder 4">
            <a:extLst>
              <a:ext uri="{FF2B5EF4-FFF2-40B4-BE49-F238E27FC236}">
                <a16:creationId xmlns:a16="http://schemas.microsoft.com/office/drawing/2014/main" id="{9512ECE4-1C35-48B5-82F2-E55B6679FEF4}"/>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graphicFrame>
        <p:nvGraphicFramePr>
          <p:cNvPr id="9" name="Table 17">
            <a:extLst>
              <a:ext uri="{FF2B5EF4-FFF2-40B4-BE49-F238E27FC236}">
                <a16:creationId xmlns:a16="http://schemas.microsoft.com/office/drawing/2014/main" id="{49062417-2662-4F31-9661-D9A0D14D57F5}"/>
              </a:ext>
            </a:extLst>
          </p:cNvPr>
          <p:cNvGraphicFramePr>
            <a:graphicFrameLocks noGrp="1"/>
          </p:cNvGraphicFramePr>
          <p:nvPr userDrawn="1">
            <p:extLst>
              <p:ext uri="{D42A27DB-BD31-4B8C-83A1-F6EECF244321}">
                <p14:modId xmlns:p14="http://schemas.microsoft.com/office/powerpoint/2010/main" val="3545888470"/>
              </p:ext>
            </p:extLst>
          </p:nvPr>
        </p:nvGraphicFramePr>
        <p:xfrm>
          <a:off x="310083" y="1570893"/>
          <a:ext cx="10619585" cy="4674632"/>
        </p:xfrm>
        <a:graphic>
          <a:graphicData uri="http://schemas.openxmlformats.org/drawingml/2006/table">
            <a:tbl>
              <a:tblPr firstRow="1" bandRow="1">
                <a:tableStyleId>{68D230F3-CF80-4859-8CE7-A43EE81993B5}</a:tableStyleId>
              </a:tblPr>
              <a:tblGrid>
                <a:gridCol w="1147288">
                  <a:extLst>
                    <a:ext uri="{9D8B030D-6E8A-4147-A177-3AD203B41FA5}">
                      <a16:colId xmlns:a16="http://schemas.microsoft.com/office/drawing/2014/main" val="3886894172"/>
                    </a:ext>
                  </a:extLst>
                </a:gridCol>
                <a:gridCol w="1147288">
                  <a:extLst>
                    <a:ext uri="{9D8B030D-6E8A-4147-A177-3AD203B41FA5}">
                      <a16:colId xmlns:a16="http://schemas.microsoft.com/office/drawing/2014/main" val="498993536"/>
                    </a:ext>
                  </a:extLst>
                </a:gridCol>
                <a:gridCol w="1147288">
                  <a:extLst>
                    <a:ext uri="{9D8B030D-6E8A-4147-A177-3AD203B41FA5}">
                      <a16:colId xmlns:a16="http://schemas.microsoft.com/office/drawing/2014/main" val="112804922"/>
                    </a:ext>
                  </a:extLst>
                </a:gridCol>
                <a:gridCol w="1147288">
                  <a:extLst>
                    <a:ext uri="{9D8B030D-6E8A-4147-A177-3AD203B41FA5}">
                      <a16:colId xmlns:a16="http://schemas.microsoft.com/office/drawing/2014/main" val="742155969"/>
                    </a:ext>
                  </a:extLst>
                </a:gridCol>
                <a:gridCol w="1147288">
                  <a:extLst>
                    <a:ext uri="{9D8B030D-6E8A-4147-A177-3AD203B41FA5}">
                      <a16:colId xmlns:a16="http://schemas.microsoft.com/office/drawing/2014/main" val="90907158"/>
                    </a:ext>
                  </a:extLst>
                </a:gridCol>
                <a:gridCol w="1147288">
                  <a:extLst>
                    <a:ext uri="{9D8B030D-6E8A-4147-A177-3AD203B41FA5}">
                      <a16:colId xmlns:a16="http://schemas.microsoft.com/office/drawing/2014/main" val="3016052269"/>
                    </a:ext>
                  </a:extLst>
                </a:gridCol>
                <a:gridCol w="1147288">
                  <a:extLst>
                    <a:ext uri="{9D8B030D-6E8A-4147-A177-3AD203B41FA5}">
                      <a16:colId xmlns:a16="http://schemas.microsoft.com/office/drawing/2014/main" val="4105817212"/>
                    </a:ext>
                  </a:extLst>
                </a:gridCol>
                <a:gridCol w="1147288">
                  <a:extLst>
                    <a:ext uri="{9D8B030D-6E8A-4147-A177-3AD203B41FA5}">
                      <a16:colId xmlns:a16="http://schemas.microsoft.com/office/drawing/2014/main" val="3086861914"/>
                    </a:ext>
                  </a:extLst>
                </a:gridCol>
                <a:gridCol w="1441281">
                  <a:extLst>
                    <a:ext uri="{9D8B030D-6E8A-4147-A177-3AD203B41FA5}">
                      <a16:colId xmlns:a16="http://schemas.microsoft.com/office/drawing/2014/main" val="2178789318"/>
                    </a:ext>
                  </a:extLst>
                </a:gridCol>
              </a:tblGrid>
              <a:tr h="584329">
                <a:tc gridSpan="9">
                  <a:txBody>
                    <a:bodyPr/>
                    <a:lstStyle/>
                    <a:p>
                      <a:r>
                        <a:rPr lang="en-GB" sz="1200" b="1">
                          <a:solidFill>
                            <a:schemeClr val="tx2"/>
                          </a:solidFill>
                        </a:rPr>
                        <a:t>Insert title here</a:t>
                      </a:r>
                    </a:p>
                  </a:txBody>
                  <a:tcPr anchor="ctr">
                    <a:lnR w="6350" cap="flat" cmpd="sng" algn="ctr">
                      <a:no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lnB w="6350" cap="flat" cmpd="sng" algn="ctr">
                      <a:solidFill>
                        <a:schemeClr val="bg1">
                          <a:lumMod val="75000"/>
                        </a:schemeClr>
                      </a:solidFill>
                      <a:prstDash val="solid"/>
                      <a:round/>
                      <a:headEnd type="none" w="med" len="med"/>
                      <a:tailEnd type="none" w="med" len="med"/>
                    </a:lnB>
                    <a:solidFill>
                      <a:srgbClr val="F3F5F6"/>
                    </a:solidFill>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tc hMerge="1">
                  <a:txBody>
                    <a:bodyPr/>
                    <a:lstStyle/>
                    <a:p>
                      <a:endParaRPr lang="en-GB"/>
                    </a:p>
                  </a:txBody>
                  <a:tcPr/>
                </a:tc>
                <a:extLst>
                  <a:ext uri="{0D108BD9-81ED-4DB2-BD59-A6C34878D82A}">
                    <a16:rowId xmlns:a16="http://schemas.microsoft.com/office/drawing/2014/main" val="848157319"/>
                  </a:ext>
                </a:extLst>
              </a:tr>
              <a:tr h="584329">
                <a:tc>
                  <a:txBody>
                    <a:bodyPr/>
                    <a:lstStyle/>
                    <a:p>
                      <a:r>
                        <a:rPr lang="en-GB" sz="1200" b="1">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1">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1">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1">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1">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1">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1">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1">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tc>
                  <a:txBody>
                    <a:bodyPr/>
                    <a:lstStyle/>
                    <a:p>
                      <a:r>
                        <a:rPr lang="en-GB" sz="1200" b="1">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T w="6350" cap="flat" cmpd="sng" algn="ctr">
                      <a:solidFill>
                        <a:schemeClr val="bg1">
                          <a:lumMod val="75000"/>
                        </a:schemeClr>
                      </a:solidFill>
                      <a:prstDash val="solid"/>
                      <a:round/>
                      <a:headEnd type="none" w="med" len="med"/>
                      <a:tailEnd type="none" w="med" len="med"/>
                    </a:lnT>
                    <a:solidFill>
                      <a:schemeClr val="bg1">
                        <a:alpha val="20000"/>
                      </a:schemeClr>
                    </a:solidFill>
                  </a:tcPr>
                </a:tc>
                <a:extLst>
                  <a:ext uri="{0D108BD9-81ED-4DB2-BD59-A6C34878D82A}">
                    <a16:rowId xmlns:a16="http://schemas.microsoft.com/office/drawing/2014/main" val="1137346568"/>
                  </a:ext>
                </a:extLst>
              </a:tr>
              <a:tr h="584329">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GB" sz="1200">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extLst>
                  <a:ext uri="{0D108BD9-81ED-4DB2-BD59-A6C34878D82A}">
                    <a16:rowId xmlns:a16="http://schemas.microsoft.com/office/drawing/2014/main" val="4165982184"/>
                  </a:ext>
                </a:extLst>
              </a:tr>
              <a:tr h="584329">
                <a:tc>
                  <a:txBody>
                    <a:bodyPr/>
                    <a:lstStyle/>
                    <a:p>
                      <a:r>
                        <a:rPr lang="en-GB" sz="1200">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extLst>
                  <a:ext uri="{0D108BD9-81ED-4DB2-BD59-A6C34878D82A}">
                    <a16:rowId xmlns:a16="http://schemas.microsoft.com/office/drawing/2014/main" val="1979413310"/>
                  </a:ext>
                </a:extLst>
              </a:tr>
              <a:tr h="584329">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GB" sz="1200">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extLst>
                  <a:ext uri="{0D108BD9-81ED-4DB2-BD59-A6C34878D82A}">
                    <a16:rowId xmlns:a16="http://schemas.microsoft.com/office/drawing/2014/main" val="2064407728"/>
                  </a:ext>
                </a:extLst>
              </a:tr>
              <a:tr h="584329">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GB" sz="1200">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chemeClr val="bg1">
                        <a:alpha val="20000"/>
                      </a:schemeClr>
                    </a:solidFill>
                  </a:tcPr>
                </a:tc>
                <a:extLst>
                  <a:ext uri="{0D108BD9-81ED-4DB2-BD59-A6C34878D82A}">
                    <a16:rowId xmlns:a16="http://schemas.microsoft.com/office/drawing/2014/main" val="93110238"/>
                  </a:ext>
                </a:extLst>
              </a:tr>
              <a:tr h="584329">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GB" sz="1200">
                          <a:solidFill>
                            <a:schemeClr val="tx2"/>
                          </a:solidFill>
                        </a:rPr>
                        <a:t>Text</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tc>
                  <a:txBody>
                    <a:bodyPr/>
                    <a:lstStyle/>
                    <a:p>
                      <a:r>
                        <a:rPr lang="en-GB" sz="1200">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solidFill>
                      <a:srgbClr val="F3F5F6"/>
                    </a:solidFill>
                  </a:tcPr>
                </a:tc>
                <a:extLst>
                  <a:ext uri="{0D108BD9-81ED-4DB2-BD59-A6C34878D82A}">
                    <a16:rowId xmlns:a16="http://schemas.microsoft.com/office/drawing/2014/main" val="898951815"/>
                  </a:ext>
                </a:extLst>
              </a:tr>
              <a:tr h="584329">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GB" sz="1200" b="1">
                          <a:solidFill>
                            <a:schemeClr val="tx2"/>
                          </a:solidFill>
                        </a:rPr>
                        <a:t>Total Row</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1">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1">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1">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1">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1">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1">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1">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tc>
                  <a:txBody>
                    <a:bodyPr/>
                    <a:lstStyle/>
                    <a:p>
                      <a:r>
                        <a:rPr lang="en-GB" sz="1200" b="1">
                          <a:solidFill>
                            <a:schemeClr val="tx2"/>
                          </a:solidFill>
                        </a:rPr>
                        <a:t>xxx</a:t>
                      </a:r>
                    </a:p>
                  </a:txBody>
                  <a:tcPr anchor="ctr">
                    <a:lnL w="6350" cap="flat" cmpd="sng" algn="ctr">
                      <a:solidFill>
                        <a:schemeClr val="bg1">
                          <a:lumMod val="75000"/>
                        </a:schemeClr>
                      </a:solidFill>
                      <a:prstDash val="solid"/>
                      <a:round/>
                      <a:headEnd type="none" w="med" len="med"/>
                      <a:tailEnd type="none" w="med" len="med"/>
                    </a:lnL>
                    <a:lnR w="6350" cap="flat" cmpd="sng" algn="ctr">
                      <a:solidFill>
                        <a:schemeClr val="bg1">
                          <a:lumMod val="75000"/>
                        </a:schemeClr>
                      </a:solidFill>
                      <a:prstDash val="solid"/>
                      <a:round/>
                      <a:headEnd type="none" w="med" len="med"/>
                      <a:tailEnd type="none" w="med" len="med"/>
                    </a:lnR>
                    <a:lnB w="6350" cap="flat" cmpd="sng" algn="ctr">
                      <a:solidFill>
                        <a:schemeClr val="bg1">
                          <a:lumMod val="75000"/>
                        </a:schemeClr>
                      </a:solidFill>
                      <a:prstDash val="solid"/>
                      <a:round/>
                      <a:headEnd type="none" w="med" len="med"/>
                      <a:tailEnd type="none" w="med" len="med"/>
                    </a:lnB>
                    <a:solidFill>
                      <a:schemeClr val="bg1">
                        <a:alpha val="20000"/>
                      </a:schemeClr>
                    </a:solidFill>
                  </a:tcPr>
                </a:tc>
                <a:extLst>
                  <a:ext uri="{0D108BD9-81ED-4DB2-BD59-A6C34878D82A}">
                    <a16:rowId xmlns:a16="http://schemas.microsoft.com/office/drawing/2014/main" val="3215227891"/>
                  </a:ext>
                </a:extLst>
              </a:tr>
            </a:tbl>
          </a:graphicData>
        </a:graphic>
      </p:graphicFrame>
    </p:spTree>
    <p:extLst>
      <p:ext uri="{BB962C8B-B14F-4D97-AF65-F5344CB8AC3E}">
        <p14:creationId xmlns:p14="http://schemas.microsoft.com/office/powerpoint/2010/main" val="2562637745"/>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2_Custom Layout">
    <p:spTree>
      <p:nvGrpSpPr>
        <p:cNvPr id="1" name=""/>
        <p:cNvGrpSpPr/>
        <p:nvPr/>
      </p:nvGrpSpPr>
      <p:grpSpPr>
        <a:xfrm>
          <a:off x="0" y="0"/>
          <a:ext cx="0" cy="0"/>
          <a:chOff x="0" y="0"/>
          <a:chExt cx="0" cy="0"/>
        </a:xfrm>
      </p:grpSpPr>
      <p:pic>
        <p:nvPicPr>
          <p:cNvPr id="6" name="Picture 5" descr="A picture containing electronics&#10;&#10;Description automatically generated">
            <a:extLst>
              <a:ext uri="{FF2B5EF4-FFF2-40B4-BE49-F238E27FC236}">
                <a16:creationId xmlns:a16="http://schemas.microsoft.com/office/drawing/2014/main" id="{04951231-75D0-4699-878F-B556306048DA}"/>
              </a:ext>
            </a:extLst>
          </p:cNvPr>
          <p:cNvPicPr>
            <a:picLocks noChangeAspect="1"/>
          </p:cNvPicPr>
          <p:nvPr userDrawn="1"/>
        </p:nvPicPr>
        <p:blipFill>
          <a:blip r:embed="rId2">
            <a:extLst>
              <a:ext uri="{28A0092B-C50C-407E-A947-70E740481C1C}">
                <a14:useLocalDpi xmlns:a14="http://schemas.microsoft.com/office/drawing/2010/main" val="0"/>
              </a:ext>
            </a:extLst>
          </a:blip>
          <a:srcRect l="22478" r="18277"/>
          <a:stretch>
            <a:fillRect/>
          </a:stretch>
        </p:blipFill>
        <p:spPr>
          <a:xfrm>
            <a:off x="6096000" y="0"/>
            <a:ext cx="6096000" cy="6858000"/>
          </a:xfrm>
          <a:prstGeom prst="rect">
            <a:avLst/>
          </a:prstGeom>
        </p:spPr>
      </p:pic>
      <p:sp>
        <p:nvSpPr>
          <p:cNvPr id="3" name="Rectangle 2">
            <a:extLst>
              <a:ext uri="{FF2B5EF4-FFF2-40B4-BE49-F238E27FC236}">
                <a16:creationId xmlns:a16="http://schemas.microsoft.com/office/drawing/2014/main" id="{B294FCFE-F152-4FBE-B8CE-515CC68F0E20}"/>
              </a:ext>
            </a:extLst>
          </p:cNvPr>
          <p:cNvSpPr/>
          <p:nvPr userDrawn="1"/>
        </p:nvSpPr>
        <p:spPr>
          <a:xfrm>
            <a:off x="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alibri" pitchFamily="34" charset="0"/>
              <a:cs typeface="Calibri" panose="020F0502020204030204" pitchFamily="34" charset="0"/>
            </a:endParaRPr>
          </a:p>
        </p:txBody>
      </p:sp>
      <p:sp>
        <p:nvSpPr>
          <p:cNvPr id="9" name="Text Placeholder 4">
            <a:extLst>
              <a:ext uri="{FF2B5EF4-FFF2-40B4-BE49-F238E27FC236}">
                <a16:creationId xmlns:a16="http://schemas.microsoft.com/office/drawing/2014/main" id="{0570BFA8-F003-48DE-A967-1EA4FAFEC6A7}"/>
              </a:ext>
            </a:extLst>
          </p:cNvPr>
          <p:cNvSpPr>
            <a:spLocks noGrp="1"/>
          </p:cNvSpPr>
          <p:nvPr>
            <p:ph type="body" sz="quarter" idx="15" hasCustomPrompt="1"/>
          </p:nvPr>
        </p:nvSpPr>
        <p:spPr>
          <a:xfrm>
            <a:off x="714769" y="4175185"/>
            <a:ext cx="4674665" cy="525248"/>
          </a:xfrm>
          <a:prstGeom prst="rect">
            <a:avLst/>
          </a:prstGeom>
        </p:spPr>
        <p:txBody>
          <a:bodyPr lIns="0" anchor="t"/>
          <a:lstStyle>
            <a:lvl1pPr marL="0" indent="0">
              <a:buNone/>
              <a:defRPr sz="3600" b="1">
                <a:solidFill>
                  <a:schemeClr val="bg1"/>
                </a:solidFill>
                <a:latin typeface="Calibri" pitchFamily="34" charset="0"/>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Insert title here</a:t>
            </a:r>
          </a:p>
        </p:txBody>
      </p:sp>
      <p:sp>
        <p:nvSpPr>
          <p:cNvPr id="13" name="object 6">
            <a:extLst>
              <a:ext uri="{FF2B5EF4-FFF2-40B4-BE49-F238E27FC236}">
                <a16:creationId xmlns:a16="http://schemas.microsoft.com/office/drawing/2014/main" id="{BA9564C0-6D5A-4F42-9155-FCCCACBD9DB6}"/>
              </a:ext>
            </a:extLst>
          </p:cNvPr>
          <p:cNvSpPr txBox="1"/>
          <p:nvPr userDrawn="1"/>
        </p:nvSpPr>
        <p:spPr>
          <a:xfrm>
            <a:off x="710668" y="1162087"/>
            <a:ext cx="4721506" cy="196879"/>
          </a:xfrm>
          <a:prstGeom prst="rect">
            <a:avLst/>
          </a:prstGeom>
        </p:spPr>
        <p:txBody>
          <a:bodyPr vert="horz" wrap="square" lIns="0" tIns="12095" rIns="0" bIns="0" rtlCol="0">
            <a:spAutoFit/>
          </a:bodyPr>
          <a:lstStyle/>
          <a:p>
            <a:pPr marL="12095" marR="0" lvl="0" indent="0" algn="l" defTabSz="870875" rtl="0" eaLnBrk="1" fontAlgn="auto" latinLnBrk="0" hangingPunct="1">
              <a:lnSpc>
                <a:spcPct val="100000"/>
              </a:lnSpc>
              <a:spcBef>
                <a:spcPts val="95"/>
              </a:spcBef>
              <a:spcAft>
                <a:spcPct val="0"/>
              </a:spcAft>
              <a:buClrTx/>
              <a:buSzTx/>
              <a:buFontTx/>
              <a:buNone/>
              <a:defRPr/>
            </a:pPr>
            <a:r>
              <a:rPr kumimoji="0" lang="en-GB" sz="1200" b="0" i="0" u="none" strike="noStrike" kern="1200" cap="none" spc="0" normalizeH="0" baseline="0" noProof="0">
                <a:ln>
                  <a:noFill/>
                </a:ln>
                <a:solidFill>
                  <a:prstClr val="white"/>
                </a:solidFill>
                <a:effectLst/>
                <a:uLnTx/>
                <a:uFillTx/>
                <a:latin typeface="Calibri" pitchFamily="34" charset="0"/>
                <a:ea typeface="+mn-ea"/>
                <a:cs typeface="Calibri" panose="020F0502020204030204" pitchFamily="34" charset="0"/>
              </a:rPr>
              <a:t>Unique</a:t>
            </a:r>
            <a:r>
              <a:rPr kumimoji="0" lang="en-GB" sz="1200" b="0" i="0" u="none" strike="noStrike" kern="1200" cap="none" spc="-10" normalizeH="0" baseline="0" noProof="0">
                <a:ln>
                  <a:noFill/>
                </a:ln>
                <a:solidFill>
                  <a:prstClr val="white"/>
                </a:solidFill>
                <a:effectLst/>
                <a:uLnTx/>
                <a:uFillTx/>
                <a:latin typeface="Calibri" pitchFamily="34" charset="0"/>
                <a:ea typeface="+mn-ea"/>
                <a:cs typeface="Calibri" panose="020F0502020204030204" pitchFamily="34" charset="0"/>
              </a:rPr>
              <a:t> </a:t>
            </a:r>
            <a:r>
              <a:rPr kumimoji="0" lang="en-GB" sz="1200" b="0" i="0" u="none" strike="noStrike" kern="1200" cap="none" spc="-5" normalizeH="0" baseline="0" noProof="0">
                <a:ln>
                  <a:noFill/>
                </a:ln>
                <a:solidFill>
                  <a:prstClr val="white"/>
                </a:solidFill>
                <a:effectLst/>
                <a:uLnTx/>
                <a:uFillTx/>
                <a:latin typeface="Calibri" pitchFamily="34" charset="0"/>
                <a:ea typeface="+mn-ea"/>
                <a:cs typeface="Calibri" panose="020F0502020204030204" pitchFamily="34" charset="0"/>
              </a:rPr>
              <a:t>Data. E</a:t>
            </a:r>
            <a:r>
              <a:rPr kumimoji="0" lang="en-GB" sz="1200" b="0" i="0" u="none" strike="noStrike" kern="1200" cap="none" spc="5" normalizeH="0" baseline="0" noProof="0">
                <a:ln>
                  <a:noFill/>
                </a:ln>
                <a:solidFill>
                  <a:prstClr val="white"/>
                </a:solidFill>
                <a:effectLst/>
                <a:uLnTx/>
                <a:uFillTx/>
                <a:latin typeface="Calibri" pitchFamily="34" charset="0"/>
                <a:ea typeface="+mn-ea"/>
                <a:cs typeface="Calibri" panose="020F0502020204030204" pitchFamily="34" charset="0"/>
              </a:rPr>
              <a:t>xpert</a:t>
            </a:r>
            <a:r>
              <a:rPr kumimoji="0" lang="en-GB" sz="1200" b="0" i="0" u="none" strike="noStrike" kern="1200" cap="none" spc="-5" normalizeH="0" baseline="0" noProof="0">
                <a:ln>
                  <a:noFill/>
                </a:ln>
                <a:solidFill>
                  <a:prstClr val="white"/>
                </a:solidFill>
                <a:effectLst/>
                <a:uLnTx/>
                <a:uFillTx/>
                <a:latin typeface="Calibri" pitchFamily="34" charset="0"/>
                <a:ea typeface="+mn-ea"/>
                <a:cs typeface="Calibri" panose="020F0502020204030204" pitchFamily="34" charset="0"/>
              </a:rPr>
              <a:t> Analysis. Innovative Solutions. One Platform.</a:t>
            </a:r>
            <a:endParaRPr kumimoji="0" lang="en-GB" sz="1200" b="0" i="0" u="none" strike="noStrike" kern="1200" cap="none" spc="0" normalizeH="0" baseline="0" noProof="0">
              <a:ln>
                <a:noFill/>
              </a:ln>
              <a:solidFill>
                <a:prstClr val="white"/>
              </a:solidFill>
              <a:effectLst/>
              <a:uLnTx/>
              <a:uFillTx/>
              <a:latin typeface="Calibri" pitchFamily="34" charset="0"/>
              <a:ea typeface="+mn-ea"/>
              <a:cs typeface="Calibri" panose="020F0502020204030204" pitchFamily="34" charset="0"/>
            </a:endParaRPr>
          </a:p>
        </p:txBody>
      </p:sp>
      <p:grpSp>
        <p:nvGrpSpPr>
          <p:cNvPr id="14" name="Group 13">
            <a:extLst>
              <a:ext uri="{FF2B5EF4-FFF2-40B4-BE49-F238E27FC236}">
                <a16:creationId xmlns:a16="http://schemas.microsoft.com/office/drawing/2014/main" id="{38403C68-1D13-49D4-9F49-C900E1B9A319}"/>
              </a:ext>
            </a:extLst>
          </p:cNvPr>
          <p:cNvGrpSpPr/>
          <p:nvPr userDrawn="1"/>
        </p:nvGrpSpPr>
        <p:grpSpPr>
          <a:xfrm>
            <a:off x="663828" y="674573"/>
            <a:ext cx="1922431" cy="375904"/>
            <a:chOff x="-1538288" y="8450263"/>
            <a:chExt cx="1778001" cy="347663"/>
          </a:xfrm>
          <a:solidFill>
            <a:schemeClr val="bg1"/>
          </a:solidFill>
        </p:grpSpPr>
        <p:sp>
          <p:nvSpPr>
            <p:cNvPr id="15" name="Freeform 22">
              <a:extLst>
                <a:ext uri="{FF2B5EF4-FFF2-40B4-BE49-F238E27FC236}">
                  <a16:creationId xmlns:a16="http://schemas.microsoft.com/office/drawing/2014/main" id="{4BC543F7-1D12-40EC-9366-CDFDBC52209E}"/>
                </a:ext>
              </a:extLst>
            </p:cNvPr>
            <p:cNvSpPr>
              <a:spLocks noEditPoints="1"/>
            </p:cNvSpPr>
            <p:nvPr/>
          </p:nvSpPr>
          <p:spPr bwMode="auto">
            <a:xfrm>
              <a:off x="-203200" y="8559801"/>
              <a:ext cx="149225" cy="146050"/>
            </a:xfrm>
            <a:custGeom>
              <a:avLst/>
              <a:gdLst>
                <a:gd name="T0" fmla="*/ 109 w 114"/>
                <a:gd name="T1" fmla="*/ 3 h 112"/>
                <a:gd name="T2" fmla="*/ 97 w 114"/>
                <a:gd name="T3" fmla="*/ 3 h 112"/>
                <a:gd name="T4" fmla="*/ 93 w 114"/>
                <a:gd name="T5" fmla="*/ 7 h 112"/>
                <a:gd name="T6" fmla="*/ 93 w 114"/>
                <a:gd name="T7" fmla="*/ 16 h 112"/>
                <a:gd name="T8" fmla="*/ 55 w 114"/>
                <a:gd name="T9" fmla="*/ 0 h 112"/>
                <a:gd name="T10" fmla="*/ 0 w 114"/>
                <a:gd name="T11" fmla="*/ 56 h 112"/>
                <a:gd name="T12" fmla="*/ 55 w 114"/>
                <a:gd name="T13" fmla="*/ 112 h 112"/>
                <a:gd name="T14" fmla="*/ 93 w 114"/>
                <a:gd name="T15" fmla="*/ 97 h 112"/>
                <a:gd name="T16" fmla="*/ 93 w 114"/>
                <a:gd name="T17" fmla="*/ 105 h 112"/>
                <a:gd name="T18" fmla="*/ 97 w 114"/>
                <a:gd name="T19" fmla="*/ 109 h 112"/>
                <a:gd name="T20" fmla="*/ 109 w 114"/>
                <a:gd name="T21" fmla="*/ 109 h 112"/>
                <a:gd name="T22" fmla="*/ 114 w 114"/>
                <a:gd name="T23" fmla="*/ 105 h 112"/>
                <a:gd name="T24" fmla="*/ 114 w 114"/>
                <a:gd name="T25" fmla="*/ 7 h 112"/>
                <a:gd name="T26" fmla="*/ 109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09" y="3"/>
                  </a:moveTo>
                  <a:cubicBezTo>
                    <a:pt x="97" y="3"/>
                    <a:pt x="97" y="3"/>
                    <a:pt x="97" y="3"/>
                  </a:cubicBezTo>
                  <a:cubicBezTo>
                    <a:pt x="95" y="3"/>
                    <a:pt x="93" y="5"/>
                    <a:pt x="93" y="7"/>
                  </a:cubicBezTo>
                  <a:cubicBezTo>
                    <a:pt x="93" y="16"/>
                    <a:pt x="93" y="16"/>
                    <a:pt x="93" y="16"/>
                  </a:cubicBezTo>
                  <a:cubicBezTo>
                    <a:pt x="85" y="8"/>
                    <a:pt x="73" y="0"/>
                    <a:pt x="55" y="0"/>
                  </a:cubicBezTo>
                  <a:cubicBezTo>
                    <a:pt x="24" y="0"/>
                    <a:pt x="0" y="25"/>
                    <a:pt x="0" y="56"/>
                  </a:cubicBezTo>
                  <a:cubicBezTo>
                    <a:pt x="0" y="88"/>
                    <a:pt x="24" y="112"/>
                    <a:pt x="55" y="112"/>
                  </a:cubicBezTo>
                  <a:cubicBezTo>
                    <a:pt x="73" y="112"/>
                    <a:pt x="85" y="105"/>
                    <a:pt x="93" y="97"/>
                  </a:cubicBezTo>
                  <a:cubicBezTo>
                    <a:pt x="93" y="105"/>
                    <a:pt x="93" y="105"/>
                    <a:pt x="93" y="105"/>
                  </a:cubicBezTo>
                  <a:cubicBezTo>
                    <a:pt x="93" y="108"/>
                    <a:pt x="95" y="109"/>
                    <a:pt x="97" y="109"/>
                  </a:cubicBezTo>
                  <a:cubicBezTo>
                    <a:pt x="109" y="109"/>
                    <a:pt x="109" y="109"/>
                    <a:pt x="109" y="109"/>
                  </a:cubicBezTo>
                  <a:cubicBezTo>
                    <a:pt x="112" y="109"/>
                    <a:pt x="114" y="108"/>
                    <a:pt x="114" y="105"/>
                  </a:cubicBezTo>
                  <a:cubicBezTo>
                    <a:pt x="114" y="7"/>
                    <a:pt x="114" y="7"/>
                    <a:pt x="114" y="7"/>
                  </a:cubicBezTo>
                  <a:cubicBezTo>
                    <a:pt x="114" y="5"/>
                    <a:pt x="112" y="3"/>
                    <a:pt x="109" y="3"/>
                  </a:cubicBezTo>
                  <a:close/>
                  <a:moveTo>
                    <a:pt x="57" y="92"/>
                  </a:moveTo>
                  <a:cubicBezTo>
                    <a:pt x="37" y="92"/>
                    <a:pt x="21" y="76"/>
                    <a:pt x="21" y="56"/>
                  </a:cubicBezTo>
                  <a:cubicBezTo>
                    <a:pt x="21" y="36"/>
                    <a:pt x="37" y="20"/>
                    <a:pt x="57" y="20"/>
                  </a:cubicBezTo>
                  <a:cubicBezTo>
                    <a:pt x="76" y="20"/>
                    <a:pt x="93" y="36"/>
                    <a:pt x="93" y="56"/>
                  </a:cubicBezTo>
                  <a:cubicBezTo>
                    <a:pt x="93" y="76"/>
                    <a:pt x="76"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16" name="Freeform 23">
              <a:extLst>
                <a:ext uri="{FF2B5EF4-FFF2-40B4-BE49-F238E27FC236}">
                  <a16:creationId xmlns:a16="http://schemas.microsoft.com/office/drawing/2014/main" id="{24599BD5-2124-4826-B85C-1BB7E948B0AC}"/>
                </a:ext>
              </a:extLst>
            </p:cNvPr>
            <p:cNvSpPr/>
            <p:nvPr/>
          </p:nvSpPr>
          <p:spPr bwMode="auto">
            <a:xfrm>
              <a:off x="-982662" y="8526463"/>
              <a:ext cx="26988" cy="174625"/>
            </a:xfrm>
            <a:custGeom>
              <a:avLst/>
              <a:gdLst>
                <a:gd name="T0" fmla="*/ 17 w 21"/>
                <a:gd name="T1" fmla="*/ 0 h 135"/>
                <a:gd name="T2" fmla="*/ 4 w 21"/>
                <a:gd name="T3" fmla="*/ 0 h 135"/>
                <a:gd name="T4" fmla="*/ 0 w 21"/>
                <a:gd name="T5" fmla="*/ 4 h 135"/>
                <a:gd name="T6" fmla="*/ 0 w 21"/>
                <a:gd name="T7" fmla="*/ 131 h 135"/>
                <a:gd name="T8" fmla="*/ 4 w 21"/>
                <a:gd name="T9" fmla="*/ 135 h 135"/>
                <a:gd name="T10" fmla="*/ 17 w 21"/>
                <a:gd name="T11" fmla="*/ 135 h 135"/>
                <a:gd name="T12" fmla="*/ 21 w 21"/>
                <a:gd name="T13" fmla="*/ 131 h 135"/>
                <a:gd name="T14" fmla="*/ 21 w 21"/>
                <a:gd name="T15" fmla="*/ 4 h 135"/>
                <a:gd name="T16" fmla="*/ 17 w 21"/>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35">
                  <a:moveTo>
                    <a:pt x="17" y="0"/>
                  </a:moveTo>
                  <a:cubicBezTo>
                    <a:pt x="4" y="0"/>
                    <a:pt x="4" y="0"/>
                    <a:pt x="4" y="0"/>
                  </a:cubicBezTo>
                  <a:cubicBezTo>
                    <a:pt x="2" y="0"/>
                    <a:pt x="0" y="2"/>
                    <a:pt x="0" y="4"/>
                  </a:cubicBezTo>
                  <a:cubicBezTo>
                    <a:pt x="0" y="131"/>
                    <a:pt x="0" y="131"/>
                    <a:pt x="0" y="131"/>
                  </a:cubicBezTo>
                  <a:cubicBezTo>
                    <a:pt x="0" y="134"/>
                    <a:pt x="2" y="135"/>
                    <a:pt x="4" y="135"/>
                  </a:cubicBezTo>
                  <a:cubicBezTo>
                    <a:pt x="17" y="135"/>
                    <a:pt x="17" y="135"/>
                    <a:pt x="17" y="135"/>
                  </a:cubicBezTo>
                  <a:cubicBezTo>
                    <a:pt x="19" y="135"/>
                    <a:pt x="21" y="134"/>
                    <a:pt x="21" y="131"/>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17" name="Freeform 24">
              <a:extLst>
                <a:ext uri="{FF2B5EF4-FFF2-40B4-BE49-F238E27FC236}">
                  <a16:creationId xmlns:a16="http://schemas.microsoft.com/office/drawing/2014/main" id="{4E9E5EF7-7853-42F0-8070-4548941782DC}"/>
                </a:ext>
              </a:extLst>
            </p:cNvPr>
            <p:cNvSpPr/>
            <p:nvPr/>
          </p:nvSpPr>
          <p:spPr bwMode="auto">
            <a:xfrm>
              <a:off x="-1450975" y="8480426"/>
              <a:ext cx="217488" cy="250825"/>
            </a:xfrm>
            <a:custGeom>
              <a:avLst/>
              <a:gdLst>
                <a:gd name="T0" fmla="*/ 88 w 166"/>
                <a:gd name="T1" fmla="*/ 11 h 192"/>
                <a:gd name="T2" fmla="*/ 6 w 166"/>
                <a:gd name="T3" fmla="*/ 12 h 192"/>
                <a:gd name="T4" fmla="*/ 1 w 166"/>
                <a:gd name="T5" fmla="*/ 18 h 192"/>
                <a:gd name="T6" fmla="*/ 1 w 166"/>
                <a:gd name="T7" fmla="*/ 26 h 192"/>
                <a:gd name="T8" fmla="*/ 34 w 166"/>
                <a:gd name="T9" fmla="*/ 102 h 192"/>
                <a:gd name="T10" fmla="*/ 41 w 166"/>
                <a:gd name="T11" fmla="*/ 105 h 192"/>
                <a:gd name="T12" fmla="*/ 50 w 166"/>
                <a:gd name="T13" fmla="*/ 101 h 192"/>
                <a:gd name="T14" fmla="*/ 53 w 166"/>
                <a:gd name="T15" fmla="*/ 98 h 192"/>
                <a:gd name="T16" fmla="*/ 53 w 166"/>
                <a:gd name="T17" fmla="*/ 94 h 192"/>
                <a:gd name="T18" fmla="*/ 25 w 166"/>
                <a:gd name="T19" fmla="*/ 28 h 192"/>
                <a:gd name="T20" fmla="*/ 128 w 166"/>
                <a:gd name="T21" fmla="*/ 76 h 192"/>
                <a:gd name="T22" fmla="*/ 109 w 166"/>
                <a:gd name="T23" fmla="*/ 172 h 192"/>
                <a:gd name="T24" fmla="*/ 108 w 166"/>
                <a:gd name="T25" fmla="*/ 178 h 192"/>
                <a:gd name="T26" fmla="*/ 112 w 166"/>
                <a:gd name="T27" fmla="*/ 189 h 192"/>
                <a:gd name="T28" fmla="*/ 116 w 166"/>
                <a:gd name="T29" fmla="*/ 192 h 192"/>
                <a:gd name="T30" fmla="*/ 117 w 166"/>
                <a:gd name="T31" fmla="*/ 192 h 192"/>
                <a:gd name="T32" fmla="*/ 121 w 166"/>
                <a:gd name="T33" fmla="*/ 190 h 192"/>
                <a:gd name="T34" fmla="*/ 148 w 166"/>
                <a:gd name="T35" fmla="*/ 68 h 192"/>
                <a:gd name="T36" fmla="*/ 88 w 166"/>
                <a:gd name="T37" fmla="*/ 1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192">
                  <a:moveTo>
                    <a:pt x="88" y="11"/>
                  </a:moveTo>
                  <a:cubicBezTo>
                    <a:pt x="62" y="0"/>
                    <a:pt x="32" y="1"/>
                    <a:pt x="6" y="12"/>
                  </a:cubicBezTo>
                  <a:cubicBezTo>
                    <a:pt x="4" y="13"/>
                    <a:pt x="2" y="15"/>
                    <a:pt x="1" y="18"/>
                  </a:cubicBezTo>
                  <a:cubicBezTo>
                    <a:pt x="0" y="21"/>
                    <a:pt x="0" y="24"/>
                    <a:pt x="1" y="26"/>
                  </a:cubicBezTo>
                  <a:cubicBezTo>
                    <a:pt x="34" y="102"/>
                    <a:pt x="34" y="102"/>
                    <a:pt x="34" y="102"/>
                  </a:cubicBezTo>
                  <a:cubicBezTo>
                    <a:pt x="35" y="105"/>
                    <a:pt x="38" y="106"/>
                    <a:pt x="41" y="105"/>
                  </a:cubicBezTo>
                  <a:cubicBezTo>
                    <a:pt x="50" y="101"/>
                    <a:pt x="50" y="101"/>
                    <a:pt x="50" y="101"/>
                  </a:cubicBezTo>
                  <a:cubicBezTo>
                    <a:pt x="52" y="100"/>
                    <a:pt x="53" y="99"/>
                    <a:pt x="53" y="98"/>
                  </a:cubicBezTo>
                  <a:cubicBezTo>
                    <a:pt x="54" y="97"/>
                    <a:pt x="54" y="95"/>
                    <a:pt x="53" y="94"/>
                  </a:cubicBezTo>
                  <a:cubicBezTo>
                    <a:pt x="25" y="28"/>
                    <a:pt x="25" y="28"/>
                    <a:pt x="25" y="28"/>
                  </a:cubicBezTo>
                  <a:cubicBezTo>
                    <a:pt x="66" y="16"/>
                    <a:pt x="111" y="37"/>
                    <a:pt x="128" y="76"/>
                  </a:cubicBezTo>
                  <a:cubicBezTo>
                    <a:pt x="143" y="109"/>
                    <a:pt x="135" y="147"/>
                    <a:pt x="109" y="172"/>
                  </a:cubicBezTo>
                  <a:cubicBezTo>
                    <a:pt x="107" y="174"/>
                    <a:pt x="107" y="176"/>
                    <a:pt x="108" y="178"/>
                  </a:cubicBezTo>
                  <a:cubicBezTo>
                    <a:pt x="112" y="189"/>
                    <a:pt x="112" y="189"/>
                    <a:pt x="112" y="189"/>
                  </a:cubicBezTo>
                  <a:cubicBezTo>
                    <a:pt x="113" y="190"/>
                    <a:pt x="114" y="191"/>
                    <a:pt x="116" y="192"/>
                  </a:cubicBezTo>
                  <a:cubicBezTo>
                    <a:pt x="117" y="192"/>
                    <a:pt x="117" y="192"/>
                    <a:pt x="117" y="192"/>
                  </a:cubicBezTo>
                  <a:cubicBezTo>
                    <a:pt x="119" y="192"/>
                    <a:pt x="120" y="191"/>
                    <a:pt x="121" y="190"/>
                  </a:cubicBezTo>
                  <a:cubicBezTo>
                    <a:pt x="155" y="159"/>
                    <a:pt x="166" y="110"/>
                    <a:pt x="148" y="68"/>
                  </a:cubicBezTo>
                  <a:cubicBezTo>
                    <a:pt x="136" y="42"/>
                    <a:pt x="115" y="21"/>
                    <a:pt x="8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18" name="Freeform 25">
              <a:extLst>
                <a:ext uri="{FF2B5EF4-FFF2-40B4-BE49-F238E27FC236}">
                  <a16:creationId xmlns:a16="http://schemas.microsoft.com/office/drawing/2014/main" id="{82520E86-C96C-43F1-A46E-88B49C702A5F}"/>
                </a:ext>
              </a:extLst>
            </p:cNvPr>
            <p:cNvSpPr/>
            <p:nvPr/>
          </p:nvSpPr>
          <p:spPr bwMode="auto">
            <a:xfrm>
              <a:off x="-1169987" y="8521701"/>
              <a:ext cx="163513" cy="184150"/>
            </a:xfrm>
            <a:custGeom>
              <a:avLst/>
              <a:gdLst>
                <a:gd name="T0" fmla="*/ 121 w 125"/>
                <a:gd name="T1" fmla="*/ 61 h 141"/>
                <a:gd name="T2" fmla="*/ 71 w 125"/>
                <a:gd name="T3" fmla="*/ 61 h 141"/>
                <a:gd name="T4" fmla="*/ 67 w 125"/>
                <a:gd name="T5" fmla="*/ 65 h 141"/>
                <a:gd name="T6" fmla="*/ 67 w 125"/>
                <a:gd name="T7" fmla="*/ 77 h 141"/>
                <a:gd name="T8" fmla="*/ 71 w 125"/>
                <a:gd name="T9" fmla="*/ 81 h 141"/>
                <a:gd name="T10" fmla="*/ 104 w 125"/>
                <a:gd name="T11" fmla="*/ 81 h 141"/>
                <a:gd name="T12" fmla="*/ 104 w 125"/>
                <a:gd name="T13" fmla="*/ 109 h 141"/>
                <a:gd name="T14" fmla="*/ 71 w 125"/>
                <a:gd name="T15" fmla="*/ 121 h 141"/>
                <a:gd name="T16" fmla="*/ 21 w 125"/>
                <a:gd name="T17" fmla="*/ 71 h 141"/>
                <a:gd name="T18" fmla="*/ 71 w 125"/>
                <a:gd name="T19" fmla="*/ 20 h 141"/>
                <a:gd name="T20" fmla="*/ 107 w 125"/>
                <a:gd name="T21" fmla="*/ 35 h 141"/>
                <a:gd name="T22" fmla="*/ 113 w 125"/>
                <a:gd name="T23" fmla="*/ 35 h 141"/>
                <a:gd name="T24" fmla="*/ 121 w 125"/>
                <a:gd name="T25" fmla="*/ 27 h 141"/>
                <a:gd name="T26" fmla="*/ 122 w 125"/>
                <a:gd name="T27" fmla="*/ 24 h 141"/>
                <a:gd name="T28" fmla="*/ 121 w 125"/>
                <a:gd name="T29" fmla="*/ 21 h 141"/>
                <a:gd name="T30" fmla="*/ 71 w 125"/>
                <a:gd name="T31" fmla="*/ 0 h 141"/>
                <a:gd name="T32" fmla="*/ 0 w 125"/>
                <a:gd name="T33" fmla="*/ 71 h 141"/>
                <a:gd name="T34" fmla="*/ 71 w 125"/>
                <a:gd name="T35" fmla="*/ 141 h 141"/>
                <a:gd name="T36" fmla="*/ 124 w 125"/>
                <a:gd name="T37" fmla="*/ 117 h 141"/>
                <a:gd name="T38" fmla="*/ 125 w 125"/>
                <a:gd name="T39" fmla="*/ 114 h 141"/>
                <a:gd name="T40" fmla="*/ 125 w 125"/>
                <a:gd name="T41" fmla="*/ 65 h 141"/>
                <a:gd name="T42" fmla="*/ 121 w 125"/>
                <a:gd name="T43" fmla="*/ 6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 h="141">
                  <a:moveTo>
                    <a:pt x="121" y="61"/>
                  </a:moveTo>
                  <a:cubicBezTo>
                    <a:pt x="71" y="61"/>
                    <a:pt x="71" y="61"/>
                    <a:pt x="71" y="61"/>
                  </a:cubicBezTo>
                  <a:cubicBezTo>
                    <a:pt x="68" y="61"/>
                    <a:pt x="67" y="63"/>
                    <a:pt x="67" y="65"/>
                  </a:cubicBezTo>
                  <a:cubicBezTo>
                    <a:pt x="67" y="77"/>
                    <a:pt x="67" y="77"/>
                    <a:pt x="67" y="77"/>
                  </a:cubicBezTo>
                  <a:cubicBezTo>
                    <a:pt x="67" y="79"/>
                    <a:pt x="68" y="81"/>
                    <a:pt x="71" y="81"/>
                  </a:cubicBezTo>
                  <a:cubicBezTo>
                    <a:pt x="104" y="81"/>
                    <a:pt x="104" y="81"/>
                    <a:pt x="104" y="81"/>
                  </a:cubicBezTo>
                  <a:cubicBezTo>
                    <a:pt x="104" y="109"/>
                    <a:pt x="104" y="109"/>
                    <a:pt x="104" y="109"/>
                  </a:cubicBezTo>
                  <a:cubicBezTo>
                    <a:pt x="95" y="117"/>
                    <a:pt x="83" y="121"/>
                    <a:pt x="71" y="121"/>
                  </a:cubicBezTo>
                  <a:cubicBezTo>
                    <a:pt x="43" y="121"/>
                    <a:pt x="21" y="99"/>
                    <a:pt x="21" y="71"/>
                  </a:cubicBezTo>
                  <a:cubicBezTo>
                    <a:pt x="21" y="43"/>
                    <a:pt x="43" y="20"/>
                    <a:pt x="71" y="20"/>
                  </a:cubicBezTo>
                  <a:cubicBezTo>
                    <a:pt x="84" y="20"/>
                    <a:pt x="97" y="26"/>
                    <a:pt x="107" y="35"/>
                  </a:cubicBezTo>
                  <a:cubicBezTo>
                    <a:pt x="108" y="37"/>
                    <a:pt x="111" y="37"/>
                    <a:pt x="113" y="35"/>
                  </a:cubicBezTo>
                  <a:cubicBezTo>
                    <a:pt x="121" y="27"/>
                    <a:pt x="121" y="27"/>
                    <a:pt x="121" y="27"/>
                  </a:cubicBezTo>
                  <a:cubicBezTo>
                    <a:pt x="122" y="26"/>
                    <a:pt x="122" y="25"/>
                    <a:pt x="122" y="24"/>
                  </a:cubicBezTo>
                  <a:cubicBezTo>
                    <a:pt x="122" y="23"/>
                    <a:pt x="122" y="22"/>
                    <a:pt x="121" y="21"/>
                  </a:cubicBezTo>
                  <a:cubicBezTo>
                    <a:pt x="107" y="8"/>
                    <a:pt x="89" y="0"/>
                    <a:pt x="71" y="0"/>
                  </a:cubicBezTo>
                  <a:cubicBezTo>
                    <a:pt x="31" y="0"/>
                    <a:pt x="0" y="32"/>
                    <a:pt x="0" y="71"/>
                  </a:cubicBezTo>
                  <a:cubicBezTo>
                    <a:pt x="0" y="110"/>
                    <a:pt x="31" y="141"/>
                    <a:pt x="71" y="141"/>
                  </a:cubicBezTo>
                  <a:cubicBezTo>
                    <a:pt x="91" y="141"/>
                    <a:pt x="111" y="132"/>
                    <a:pt x="124" y="117"/>
                  </a:cubicBezTo>
                  <a:cubicBezTo>
                    <a:pt x="125" y="116"/>
                    <a:pt x="125" y="115"/>
                    <a:pt x="125" y="114"/>
                  </a:cubicBezTo>
                  <a:cubicBezTo>
                    <a:pt x="125" y="65"/>
                    <a:pt x="125" y="65"/>
                    <a:pt x="125" y="65"/>
                  </a:cubicBezTo>
                  <a:cubicBezTo>
                    <a:pt x="125" y="63"/>
                    <a:pt x="123" y="61"/>
                    <a:pt x="121"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19" name="Freeform 26">
              <a:extLst>
                <a:ext uri="{FF2B5EF4-FFF2-40B4-BE49-F238E27FC236}">
                  <a16:creationId xmlns:a16="http://schemas.microsoft.com/office/drawing/2014/main" id="{595D8697-4B57-4D6E-BD7D-FB469E54E4FE}"/>
                </a:ext>
              </a:extLst>
            </p:cNvPr>
            <p:cNvSpPr/>
            <p:nvPr/>
          </p:nvSpPr>
          <p:spPr bwMode="auto">
            <a:xfrm>
              <a:off x="-1473200" y="8450263"/>
              <a:ext cx="34925" cy="33338"/>
            </a:xfrm>
            <a:custGeom>
              <a:avLst/>
              <a:gdLst>
                <a:gd name="T0" fmla="*/ 14 w 27"/>
                <a:gd name="T1" fmla="*/ 25 h 25"/>
                <a:gd name="T2" fmla="*/ 19 w 27"/>
                <a:gd name="T3" fmla="*/ 24 h 25"/>
                <a:gd name="T4" fmla="*/ 26 w 27"/>
                <a:gd name="T5" fmla="*/ 17 h 25"/>
                <a:gd name="T6" fmla="*/ 26 w 27"/>
                <a:gd name="T7" fmla="*/ 8 h 25"/>
                <a:gd name="T8" fmla="*/ 19 w 27"/>
                <a:gd name="T9" fmla="*/ 1 h 25"/>
                <a:gd name="T10" fmla="*/ 9 w 27"/>
                <a:gd name="T11" fmla="*/ 1 h 25"/>
                <a:gd name="T12" fmla="*/ 3 w 27"/>
                <a:gd name="T13" fmla="*/ 17 h 25"/>
                <a:gd name="T14" fmla="*/ 14 w 27"/>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5">
                  <a:moveTo>
                    <a:pt x="14" y="25"/>
                  </a:moveTo>
                  <a:cubicBezTo>
                    <a:pt x="16" y="25"/>
                    <a:pt x="18" y="25"/>
                    <a:pt x="19" y="24"/>
                  </a:cubicBezTo>
                  <a:cubicBezTo>
                    <a:pt x="22" y="23"/>
                    <a:pt x="25" y="20"/>
                    <a:pt x="26" y="17"/>
                  </a:cubicBezTo>
                  <a:cubicBezTo>
                    <a:pt x="27" y="14"/>
                    <a:pt x="27" y="11"/>
                    <a:pt x="26" y="8"/>
                  </a:cubicBezTo>
                  <a:cubicBezTo>
                    <a:pt x="24" y="5"/>
                    <a:pt x="22" y="2"/>
                    <a:pt x="19" y="1"/>
                  </a:cubicBezTo>
                  <a:cubicBezTo>
                    <a:pt x="16" y="0"/>
                    <a:pt x="12" y="0"/>
                    <a:pt x="9" y="1"/>
                  </a:cubicBezTo>
                  <a:cubicBezTo>
                    <a:pt x="3" y="4"/>
                    <a:pt x="0" y="11"/>
                    <a:pt x="3" y="17"/>
                  </a:cubicBezTo>
                  <a:cubicBezTo>
                    <a:pt x="5" y="22"/>
                    <a:pt x="10" y="25"/>
                    <a:pt x="1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20" name="Freeform 27">
              <a:extLst>
                <a:ext uri="{FF2B5EF4-FFF2-40B4-BE49-F238E27FC236}">
                  <a16:creationId xmlns:a16="http://schemas.microsoft.com/office/drawing/2014/main" id="{A55A420A-8661-442F-AF20-1ADA292E265C}"/>
                </a:ext>
              </a:extLst>
            </p:cNvPr>
            <p:cNvSpPr/>
            <p:nvPr/>
          </p:nvSpPr>
          <p:spPr bwMode="auto">
            <a:xfrm>
              <a:off x="-1335087" y="8764588"/>
              <a:ext cx="36513" cy="33338"/>
            </a:xfrm>
            <a:custGeom>
              <a:avLst/>
              <a:gdLst>
                <a:gd name="T0" fmla="*/ 25 w 28"/>
                <a:gd name="T1" fmla="*/ 9 h 26"/>
                <a:gd name="T2" fmla="*/ 9 w 28"/>
                <a:gd name="T3" fmla="*/ 3 h 26"/>
                <a:gd name="T4" fmla="*/ 2 w 28"/>
                <a:gd name="T5" fmla="*/ 19 h 26"/>
                <a:gd name="T6" fmla="*/ 14 w 28"/>
                <a:gd name="T7" fmla="*/ 26 h 26"/>
                <a:gd name="T8" fmla="*/ 19 w 28"/>
                <a:gd name="T9" fmla="*/ 25 h 26"/>
                <a:gd name="T10" fmla="*/ 25 w 28"/>
                <a:gd name="T11" fmla="*/ 9 h 26"/>
              </a:gdLst>
              <a:ahLst/>
              <a:cxnLst>
                <a:cxn ang="0">
                  <a:pos x="T0" y="T1"/>
                </a:cxn>
                <a:cxn ang="0">
                  <a:pos x="T2" y="T3"/>
                </a:cxn>
                <a:cxn ang="0">
                  <a:pos x="T4" y="T5"/>
                </a:cxn>
                <a:cxn ang="0">
                  <a:pos x="T6" y="T7"/>
                </a:cxn>
                <a:cxn ang="0">
                  <a:pos x="T8" y="T9"/>
                </a:cxn>
                <a:cxn ang="0">
                  <a:pos x="T10" y="T11"/>
                </a:cxn>
              </a:cxnLst>
              <a:rect l="0" t="0" r="r" b="b"/>
              <a:pathLst>
                <a:path w="28" h="26">
                  <a:moveTo>
                    <a:pt x="25" y="9"/>
                  </a:moveTo>
                  <a:cubicBezTo>
                    <a:pt x="22" y="3"/>
                    <a:pt x="15" y="0"/>
                    <a:pt x="9" y="3"/>
                  </a:cubicBezTo>
                  <a:cubicBezTo>
                    <a:pt x="3" y="5"/>
                    <a:pt x="0" y="13"/>
                    <a:pt x="2" y="19"/>
                  </a:cubicBezTo>
                  <a:cubicBezTo>
                    <a:pt x="4" y="24"/>
                    <a:pt x="9" y="26"/>
                    <a:pt x="14" y="26"/>
                  </a:cubicBezTo>
                  <a:cubicBezTo>
                    <a:pt x="15" y="26"/>
                    <a:pt x="17" y="26"/>
                    <a:pt x="19" y="25"/>
                  </a:cubicBezTo>
                  <a:cubicBezTo>
                    <a:pt x="25" y="23"/>
                    <a:pt x="28" y="15"/>
                    <a:pt x="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21" name="Freeform 28">
              <a:extLst>
                <a:ext uri="{FF2B5EF4-FFF2-40B4-BE49-F238E27FC236}">
                  <a16:creationId xmlns:a16="http://schemas.microsoft.com/office/drawing/2014/main" id="{B317F2EE-46CC-4ADC-B02E-B6C16F9BA39C}"/>
                </a:ext>
              </a:extLst>
            </p:cNvPr>
            <p:cNvSpPr/>
            <p:nvPr/>
          </p:nvSpPr>
          <p:spPr bwMode="auto">
            <a:xfrm>
              <a:off x="-1538288" y="8518526"/>
              <a:ext cx="219075" cy="246063"/>
            </a:xfrm>
            <a:custGeom>
              <a:avLst/>
              <a:gdLst>
                <a:gd name="T0" fmla="*/ 165 w 168"/>
                <a:gd name="T1" fmla="*/ 166 h 189"/>
                <a:gd name="T2" fmla="*/ 132 w 168"/>
                <a:gd name="T3" fmla="*/ 90 h 189"/>
                <a:gd name="T4" fmla="*/ 125 w 168"/>
                <a:gd name="T5" fmla="*/ 87 h 189"/>
                <a:gd name="T6" fmla="*/ 116 w 168"/>
                <a:gd name="T7" fmla="*/ 91 h 189"/>
                <a:gd name="T8" fmla="*/ 113 w 168"/>
                <a:gd name="T9" fmla="*/ 94 h 189"/>
                <a:gd name="T10" fmla="*/ 113 w 168"/>
                <a:gd name="T11" fmla="*/ 99 h 189"/>
                <a:gd name="T12" fmla="*/ 141 w 168"/>
                <a:gd name="T13" fmla="*/ 164 h 189"/>
                <a:gd name="T14" fmla="*/ 38 w 168"/>
                <a:gd name="T15" fmla="*/ 116 h 189"/>
                <a:gd name="T16" fmla="*/ 57 w 168"/>
                <a:gd name="T17" fmla="*/ 20 h 189"/>
                <a:gd name="T18" fmla="*/ 58 w 168"/>
                <a:gd name="T19" fmla="*/ 14 h 189"/>
                <a:gd name="T20" fmla="*/ 54 w 168"/>
                <a:gd name="T21" fmla="*/ 4 h 189"/>
                <a:gd name="T22" fmla="*/ 50 w 168"/>
                <a:gd name="T23" fmla="*/ 1 h 189"/>
                <a:gd name="T24" fmla="*/ 45 w 168"/>
                <a:gd name="T25" fmla="*/ 2 h 189"/>
                <a:gd name="T26" fmla="*/ 19 w 168"/>
                <a:gd name="T27" fmla="*/ 125 h 189"/>
                <a:gd name="T28" fmla="*/ 117 w 168"/>
                <a:gd name="T29" fmla="*/ 189 h 189"/>
                <a:gd name="T30" fmla="*/ 160 w 168"/>
                <a:gd name="T31" fmla="*/ 180 h 189"/>
                <a:gd name="T32" fmla="*/ 165 w 168"/>
                <a:gd name="T33" fmla="*/ 166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8" h="189">
                  <a:moveTo>
                    <a:pt x="165" y="166"/>
                  </a:moveTo>
                  <a:cubicBezTo>
                    <a:pt x="132" y="90"/>
                    <a:pt x="132" y="90"/>
                    <a:pt x="132" y="90"/>
                  </a:cubicBezTo>
                  <a:cubicBezTo>
                    <a:pt x="131" y="87"/>
                    <a:pt x="128" y="86"/>
                    <a:pt x="125" y="87"/>
                  </a:cubicBezTo>
                  <a:cubicBezTo>
                    <a:pt x="116" y="91"/>
                    <a:pt x="116" y="91"/>
                    <a:pt x="116" y="91"/>
                  </a:cubicBezTo>
                  <a:cubicBezTo>
                    <a:pt x="114" y="92"/>
                    <a:pt x="113" y="93"/>
                    <a:pt x="113" y="94"/>
                  </a:cubicBezTo>
                  <a:cubicBezTo>
                    <a:pt x="112" y="96"/>
                    <a:pt x="112" y="97"/>
                    <a:pt x="113" y="99"/>
                  </a:cubicBezTo>
                  <a:cubicBezTo>
                    <a:pt x="141" y="164"/>
                    <a:pt x="141" y="164"/>
                    <a:pt x="141" y="164"/>
                  </a:cubicBezTo>
                  <a:cubicBezTo>
                    <a:pt x="100" y="177"/>
                    <a:pt x="55" y="156"/>
                    <a:pt x="38" y="116"/>
                  </a:cubicBezTo>
                  <a:cubicBezTo>
                    <a:pt x="24" y="84"/>
                    <a:pt x="31" y="45"/>
                    <a:pt x="57" y="20"/>
                  </a:cubicBezTo>
                  <a:cubicBezTo>
                    <a:pt x="59" y="19"/>
                    <a:pt x="59" y="16"/>
                    <a:pt x="58" y="14"/>
                  </a:cubicBezTo>
                  <a:cubicBezTo>
                    <a:pt x="54" y="4"/>
                    <a:pt x="54" y="4"/>
                    <a:pt x="54" y="4"/>
                  </a:cubicBezTo>
                  <a:cubicBezTo>
                    <a:pt x="53" y="2"/>
                    <a:pt x="52" y="1"/>
                    <a:pt x="50" y="1"/>
                  </a:cubicBezTo>
                  <a:cubicBezTo>
                    <a:pt x="48" y="0"/>
                    <a:pt x="46" y="1"/>
                    <a:pt x="45" y="2"/>
                  </a:cubicBezTo>
                  <a:cubicBezTo>
                    <a:pt x="11" y="33"/>
                    <a:pt x="0" y="82"/>
                    <a:pt x="19" y="125"/>
                  </a:cubicBezTo>
                  <a:cubicBezTo>
                    <a:pt x="36" y="165"/>
                    <a:pt x="76" y="189"/>
                    <a:pt x="117" y="189"/>
                  </a:cubicBezTo>
                  <a:cubicBezTo>
                    <a:pt x="131" y="189"/>
                    <a:pt x="146" y="186"/>
                    <a:pt x="160" y="180"/>
                  </a:cubicBezTo>
                  <a:cubicBezTo>
                    <a:pt x="165" y="178"/>
                    <a:pt x="168" y="172"/>
                    <a:pt x="165" y="1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22" name="Freeform 29">
              <a:extLst>
                <a:ext uri="{FF2B5EF4-FFF2-40B4-BE49-F238E27FC236}">
                  <a16:creationId xmlns:a16="http://schemas.microsoft.com/office/drawing/2014/main" id="{3D242D1C-1427-4464-A683-63EB517C40DB}"/>
                </a:ext>
              </a:extLst>
            </p:cNvPr>
            <p:cNvSpPr>
              <a:spLocks noEditPoints="1"/>
            </p:cNvSpPr>
            <p:nvPr/>
          </p:nvSpPr>
          <p:spPr bwMode="auto">
            <a:xfrm>
              <a:off x="-933450" y="8559801"/>
              <a:ext cx="149225" cy="146050"/>
            </a:xfrm>
            <a:custGeom>
              <a:avLst/>
              <a:gdLst>
                <a:gd name="T0" fmla="*/ 57 w 114"/>
                <a:gd name="T1" fmla="*/ 0 h 112"/>
                <a:gd name="T2" fmla="*/ 0 w 114"/>
                <a:gd name="T3" fmla="*/ 56 h 112"/>
                <a:gd name="T4" fmla="*/ 57 w 114"/>
                <a:gd name="T5" fmla="*/ 112 h 112"/>
                <a:gd name="T6" fmla="*/ 114 w 114"/>
                <a:gd name="T7" fmla="*/ 56 h 112"/>
                <a:gd name="T8" fmla="*/ 57 w 114"/>
                <a:gd name="T9" fmla="*/ 0 h 112"/>
                <a:gd name="T10" fmla="*/ 57 w 114"/>
                <a:gd name="T11" fmla="*/ 92 h 112"/>
                <a:gd name="T12" fmla="*/ 21 w 114"/>
                <a:gd name="T13" fmla="*/ 56 h 112"/>
                <a:gd name="T14" fmla="*/ 57 w 114"/>
                <a:gd name="T15" fmla="*/ 20 h 112"/>
                <a:gd name="T16" fmla="*/ 92 w 114"/>
                <a:gd name="T17" fmla="*/ 56 h 112"/>
                <a:gd name="T18" fmla="*/ 57 w 114"/>
                <a:gd name="T19"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2">
                  <a:moveTo>
                    <a:pt x="57" y="0"/>
                  </a:moveTo>
                  <a:cubicBezTo>
                    <a:pt x="25" y="0"/>
                    <a:pt x="0" y="25"/>
                    <a:pt x="0" y="56"/>
                  </a:cubicBezTo>
                  <a:cubicBezTo>
                    <a:pt x="0" y="87"/>
                    <a:pt x="25" y="112"/>
                    <a:pt x="57" y="112"/>
                  </a:cubicBezTo>
                  <a:cubicBezTo>
                    <a:pt x="88" y="112"/>
                    <a:pt x="114" y="87"/>
                    <a:pt x="114" y="56"/>
                  </a:cubicBezTo>
                  <a:cubicBezTo>
                    <a:pt x="114" y="25"/>
                    <a:pt x="88" y="0"/>
                    <a:pt x="57" y="0"/>
                  </a:cubicBezTo>
                  <a:close/>
                  <a:moveTo>
                    <a:pt x="57" y="92"/>
                  </a:moveTo>
                  <a:cubicBezTo>
                    <a:pt x="37" y="92"/>
                    <a:pt x="21" y="76"/>
                    <a:pt x="21" y="56"/>
                  </a:cubicBezTo>
                  <a:cubicBezTo>
                    <a:pt x="21" y="36"/>
                    <a:pt x="37" y="20"/>
                    <a:pt x="57" y="20"/>
                  </a:cubicBezTo>
                  <a:cubicBezTo>
                    <a:pt x="76" y="20"/>
                    <a:pt x="92" y="36"/>
                    <a:pt x="92" y="56"/>
                  </a:cubicBezTo>
                  <a:cubicBezTo>
                    <a:pt x="92"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23" name="Freeform 30">
              <a:extLst>
                <a:ext uri="{FF2B5EF4-FFF2-40B4-BE49-F238E27FC236}">
                  <a16:creationId xmlns:a16="http://schemas.microsoft.com/office/drawing/2014/main" id="{AE28AC31-77E5-4340-86AA-7E5259943A61}"/>
                </a:ext>
              </a:extLst>
            </p:cNvPr>
            <p:cNvSpPr>
              <a:spLocks noEditPoints="1"/>
            </p:cNvSpPr>
            <p:nvPr/>
          </p:nvSpPr>
          <p:spPr bwMode="auto">
            <a:xfrm>
              <a:off x="-371475" y="8526463"/>
              <a:ext cx="152400" cy="174625"/>
            </a:xfrm>
            <a:custGeom>
              <a:avLst/>
              <a:gdLst>
                <a:gd name="T0" fmla="*/ 48 w 116"/>
                <a:gd name="T1" fmla="*/ 0 h 135"/>
                <a:gd name="T2" fmla="*/ 5 w 116"/>
                <a:gd name="T3" fmla="*/ 0 h 135"/>
                <a:gd name="T4" fmla="*/ 0 w 116"/>
                <a:gd name="T5" fmla="*/ 4 h 135"/>
                <a:gd name="T6" fmla="*/ 0 w 116"/>
                <a:gd name="T7" fmla="*/ 131 h 135"/>
                <a:gd name="T8" fmla="*/ 5 w 116"/>
                <a:gd name="T9" fmla="*/ 135 h 135"/>
                <a:gd name="T10" fmla="*/ 48 w 116"/>
                <a:gd name="T11" fmla="*/ 135 h 135"/>
                <a:gd name="T12" fmla="*/ 116 w 116"/>
                <a:gd name="T13" fmla="*/ 68 h 135"/>
                <a:gd name="T14" fmla="*/ 48 w 116"/>
                <a:gd name="T15" fmla="*/ 0 h 135"/>
                <a:gd name="T16" fmla="*/ 48 w 116"/>
                <a:gd name="T17" fmla="*/ 115 h 135"/>
                <a:gd name="T18" fmla="*/ 21 w 116"/>
                <a:gd name="T19" fmla="*/ 115 h 135"/>
                <a:gd name="T20" fmla="*/ 21 w 116"/>
                <a:gd name="T21" fmla="*/ 20 h 135"/>
                <a:gd name="T22" fmla="*/ 48 w 116"/>
                <a:gd name="T23" fmla="*/ 20 h 135"/>
                <a:gd name="T24" fmla="*/ 95 w 116"/>
                <a:gd name="T25" fmla="*/ 68 h 135"/>
                <a:gd name="T26" fmla="*/ 48 w 116"/>
                <a:gd name="T27" fmla="*/ 11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35">
                  <a:moveTo>
                    <a:pt x="48" y="0"/>
                  </a:moveTo>
                  <a:cubicBezTo>
                    <a:pt x="5" y="0"/>
                    <a:pt x="5" y="0"/>
                    <a:pt x="5" y="0"/>
                  </a:cubicBezTo>
                  <a:cubicBezTo>
                    <a:pt x="2" y="0"/>
                    <a:pt x="0" y="2"/>
                    <a:pt x="0" y="4"/>
                  </a:cubicBezTo>
                  <a:cubicBezTo>
                    <a:pt x="0" y="131"/>
                    <a:pt x="0" y="131"/>
                    <a:pt x="0" y="131"/>
                  </a:cubicBezTo>
                  <a:cubicBezTo>
                    <a:pt x="0" y="134"/>
                    <a:pt x="2" y="135"/>
                    <a:pt x="5" y="135"/>
                  </a:cubicBezTo>
                  <a:cubicBezTo>
                    <a:pt x="48" y="135"/>
                    <a:pt x="48" y="135"/>
                    <a:pt x="48" y="135"/>
                  </a:cubicBezTo>
                  <a:cubicBezTo>
                    <a:pt x="85" y="135"/>
                    <a:pt x="116" y="105"/>
                    <a:pt x="116" y="68"/>
                  </a:cubicBezTo>
                  <a:cubicBezTo>
                    <a:pt x="116" y="30"/>
                    <a:pt x="85" y="0"/>
                    <a:pt x="48" y="0"/>
                  </a:cubicBezTo>
                  <a:close/>
                  <a:moveTo>
                    <a:pt x="48" y="115"/>
                  </a:moveTo>
                  <a:cubicBezTo>
                    <a:pt x="21" y="115"/>
                    <a:pt x="21" y="115"/>
                    <a:pt x="21" y="115"/>
                  </a:cubicBezTo>
                  <a:cubicBezTo>
                    <a:pt x="21" y="20"/>
                    <a:pt x="21" y="20"/>
                    <a:pt x="21" y="20"/>
                  </a:cubicBezTo>
                  <a:cubicBezTo>
                    <a:pt x="48" y="20"/>
                    <a:pt x="48" y="20"/>
                    <a:pt x="48" y="20"/>
                  </a:cubicBezTo>
                  <a:cubicBezTo>
                    <a:pt x="74" y="20"/>
                    <a:pt x="95" y="41"/>
                    <a:pt x="95" y="68"/>
                  </a:cubicBezTo>
                  <a:cubicBezTo>
                    <a:pt x="95" y="94"/>
                    <a:pt x="74" y="115"/>
                    <a:pt x="4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24" name="Freeform 31">
              <a:extLst>
                <a:ext uri="{FF2B5EF4-FFF2-40B4-BE49-F238E27FC236}">
                  <a16:creationId xmlns:a16="http://schemas.microsoft.com/office/drawing/2014/main" id="{361439A1-DD97-443C-9038-E0C1E5907EF5}"/>
                </a:ext>
              </a:extLst>
            </p:cNvPr>
            <p:cNvSpPr/>
            <p:nvPr/>
          </p:nvSpPr>
          <p:spPr bwMode="auto">
            <a:xfrm>
              <a:off x="-423862" y="8526463"/>
              <a:ext cx="26988" cy="174625"/>
            </a:xfrm>
            <a:custGeom>
              <a:avLst/>
              <a:gdLst>
                <a:gd name="T0" fmla="*/ 17 w 21"/>
                <a:gd name="T1" fmla="*/ 0 h 135"/>
                <a:gd name="T2" fmla="*/ 4 w 21"/>
                <a:gd name="T3" fmla="*/ 0 h 135"/>
                <a:gd name="T4" fmla="*/ 0 w 21"/>
                <a:gd name="T5" fmla="*/ 4 h 135"/>
                <a:gd name="T6" fmla="*/ 0 w 21"/>
                <a:gd name="T7" fmla="*/ 131 h 135"/>
                <a:gd name="T8" fmla="*/ 4 w 21"/>
                <a:gd name="T9" fmla="*/ 135 h 135"/>
                <a:gd name="T10" fmla="*/ 17 w 21"/>
                <a:gd name="T11" fmla="*/ 135 h 135"/>
                <a:gd name="T12" fmla="*/ 21 w 21"/>
                <a:gd name="T13" fmla="*/ 131 h 135"/>
                <a:gd name="T14" fmla="*/ 21 w 21"/>
                <a:gd name="T15" fmla="*/ 4 h 135"/>
                <a:gd name="T16" fmla="*/ 17 w 21"/>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35">
                  <a:moveTo>
                    <a:pt x="17" y="0"/>
                  </a:moveTo>
                  <a:cubicBezTo>
                    <a:pt x="4" y="0"/>
                    <a:pt x="4" y="0"/>
                    <a:pt x="4" y="0"/>
                  </a:cubicBezTo>
                  <a:cubicBezTo>
                    <a:pt x="2" y="0"/>
                    <a:pt x="0" y="2"/>
                    <a:pt x="0" y="4"/>
                  </a:cubicBezTo>
                  <a:cubicBezTo>
                    <a:pt x="0" y="131"/>
                    <a:pt x="0" y="131"/>
                    <a:pt x="0" y="131"/>
                  </a:cubicBezTo>
                  <a:cubicBezTo>
                    <a:pt x="0" y="134"/>
                    <a:pt x="2" y="135"/>
                    <a:pt x="4" y="135"/>
                  </a:cubicBezTo>
                  <a:cubicBezTo>
                    <a:pt x="17" y="135"/>
                    <a:pt x="17" y="135"/>
                    <a:pt x="17" y="135"/>
                  </a:cubicBezTo>
                  <a:cubicBezTo>
                    <a:pt x="19" y="135"/>
                    <a:pt x="21" y="134"/>
                    <a:pt x="21" y="131"/>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25" name="Freeform 32">
              <a:extLst>
                <a:ext uri="{FF2B5EF4-FFF2-40B4-BE49-F238E27FC236}">
                  <a16:creationId xmlns:a16="http://schemas.microsoft.com/office/drawing/2014/main" id="{EFBD247E-DE89-431B-8245-3EF91D798169}"/>
                </a:ext>
              </a:extLst>
            </p:cNvPr>
            <p:cNvSpPr/>
            <p:nvPr/>
          </p:nvSpPr>
          <p:spPr bwMode="auto">
            <a:xfrm>
              <a:off x="-36512" y="8534401"/>
              <a:ext cx="71438" cy="171450"/>
            </a:xfrm>
            <a:custGeom>
              <a:avLst/>
              <a:gdLst>
                <a:gd name="T0" fmla="*/ 50 w 55"/>
                <a:gd name="T1" fmla="*/ 112 h 131"/>
                <a:gd name="T2" fmla="*/ 47 w 55"/>
                <a:gd name="T3" fmla="*/ 109 h 131"/>
                <a:gd name="T4" fmla="*/ 44 w 55"/>
                <a:gd name="T5" fmla="*/ 110 h 131"/>
                <a:gd name="T6" fmla="*/ 39 w 55"/>
                <a:gd name="T7" fmla="*/ 111 h 131"/>
                <a:gd name="T8" fmla="*/ 32 w 55"/>
                <a:gd name="T9" fmla="*/ 105 h 131"/>
                <a:gd name="T10" fmla="*/ 32 w 55"/>
                <a:gd name="T11" fmla="*/ 42 h 131"/>
                <a:gd name="T12" fmla="*/ 49 w 55"/>
                <a:gd name="T13" fmla="*/ 42 h 131"/>
                <a:gd name="T14" fmla="*/ 53 w 55"/>
                <a:gd name="T15" fmla="*/ 38 h 131"/>
                <a:gd name="T16" fmla="*/ 53 w 55"/>
                <a:gd name="T17" fmla="*/ 26 h 131"/>
                <a:gd name="T18" fmla="*/ 49 w 55"/>
                <a:gd name="T19" fmla="*/ 22 h 131"/>
                <a:gd name="T20" fmla="*/ 32 w 55"/>
                <a:gd name="T21" fmla="*/ 22 h 131"/>
                <a:gd name="T22" fmla="*/ 32 w 55"/>
                <a:gd name="T23" fmla="*/ 4 h 131"/>
                <a:gd name="T24" fmla="*/ 28 w 55"/>
                <a:gd name="T25" fmla="*/ 0 h 131"/>
                <a:gd name="T26" fmla="*/ 16 w 55"/>
                <a:gd name="T27" fmla="*/ 0 h 131"/>
                <a:gd name="T28" fmla="*/ 12 w 55"/>
                <a:gd name="T29" fmla="*/ 4 h 131"/>
                <a:gd name="T30" fmla="*/ 12 w 55"/>
                <a:gd name="T31" fmla="*/ 22 h 131"/>
                <a:gd name="T32" fmla="*/ 4 w 55"/>
                <a:gd name="T33" fmla="*/ 22 h 131"/>
                <a:gd name="T34" fmla="*/ 0 w 55"/>
                <a:gd name="T35" fmla="*/ 26 h 131"/>
                <a:gd name="T36" fmla="*/ 0 w 55"/>
                <a:gd name="T37" fmla="*/ 38 h 131"/>
                <a:gd name="T38" fmla="*/ 4 w 55"/>
                <a:gd name="T39" fmla="*/ 42 h 131"/>
                <a:gd name="T40" fmla="*/ 12 w 55"/>
                <a:gd name="T41" fmla="*/ 42 h 131"/>
                <a:gd name="T42" fmla="*/ 12 w 55"/>
                <a:gd name="T43" fmla="*/ 106 h 131"/>
                <a:gd name="T44" fmla="*/ 39 w 55"/>
                <a:gd name="T45" fmla="*/ 131 h 131"/>
                <a:gd name="T46" fmla="*/ 53 w 55"/>
                <a:gd name="T47" fmla="*/ 127 h 131"/>
                <a:gd name="T48" fmla="*/ 54 w 55"/>
                <a:gd name="T49" fmla="*/ 122 h 131"/>
                <a:gd name="T50" fmla="*/ 50 w 55"/>
                <a:gd name="T51" fmla="*/ 11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5" h="131">
                  <a:moveTo>
                    <a:pt x="50" y="112"/>
                  </a:moveTo>
                  <a:cubicBezTo>
                    <a:pt x="50" y="110"/>
                    <a:pt x="49" y="109"/>
                    <a:pt x="47" y="109"/>
                  </a:cubicBezTo>
                  <a:cubicBezTo>
                    <a:pt x="46" y="109"/>
                    <a:pt x="45" y="109"/>
                    <a:pt x="44" y="110"/>
                  </a:cubicBezTo>
                  <a:cubicBezTo>
                    <a:pt x="42" y="111"/>
                    <a:pt x="41" y="111"/>
                    <a:pt x="39" y="111"/>
                  </a:cubicBezTo>
                  <a:cubicBezTo>
                    <a:pt x="34" y="111"/>
                    <a:pt x="32" y="110"/>
                    <a:pt x="32" y="105"/>
                  </a:cubicBezTo>
                  <a:cubicBezTo>
                    <a:pt x="32" y="42"/>
                    <a:pt x="32" y="42"/>
                    <a:pt x="32" y="42"/>
                  </a:cubicBezTo>
                  <a:cubicBezTo>
                    <a:pt x="49" y="42"/>
                    <a:pt x="49" y="42"/>
                    <a:pt x="49" y="42"/>
                  </a:cubicBezTo>
                  <a:cubicBezTo>
                    <a:pt x="51" y="42"/>
                    <a:pt x="53" y="40"/>
                    <a:pt x="53" y="38"/>
                  </a:cubicBezTo>
                  <a:cubicBezTo>
                    <a:pt x="53" y="26"/>
                    <a:pt x="53" y="26"/>
                    <a:pt x="53" y="26"/>
                  </a:cubicBezTo>
                  <a:cubicBezTo>
                    <a:pt x="53" y="24"/>
                    <a:pt x="51" y="22"/>
                    <a:pt x="49" y="22"/>
                  </a:cubicBezTo>
                  <a:cubicBezTo>
                    <a:pt x="32" y="22"/>
                    <a:pt x="32" y="22"/>
                    <a:pt x="32" y="22"/>
                  </a:cubicBezTo>
                  <a:cubicBezTo>
                    <a:pt x="32" y="4"/>
                    <a:pt x="32" y="4"/>
                    <a:pt x="32" y="4"/>
                  </a:cubicBezTo>
                  <a:cubicBezTo>
                    <a:pt x="32" y="2"/>
                    <a:pt x="31" y="0"/>
                    <a:pt x="28" y="0"/>
                  </a:cubicBezTo>
                  <a:cubicBezTo>
                    <a:pt x="16" y="0"/>
                    <a:pt x="16" y="0"/>
                    <a:pt x="16" y="0"/>
                  </a:cubicBezTo>
                  <a:cubicBezTo>
                    <a:pt x="13" y="0"/>
                    <a:pt x="12" y="2"/>
                    <a:pt x="12" y="4"/>
                  </a:cubicBezTo>
                  <a:cubicBezTo>
                    <a:pt x="12" y="22"/>
                    <a:pt x="12" y="22"/>
                    <a:pt x="12" y="22"/>
                  </a:cubicBezTo>
                  <a:cubicBezTo>
                    <a:pt x="4" y="22"/>
                    <a:pt x="4" y="22"/>
                    <a:pt x="4" y="22"/>
                  </a:cubicBezTo>
                  <a:cubicBezTo>
                    <a:pt x="2" y="22"/>
                    <a:pt x="0" y="24"/>
                    <a:pt x="0" y="26"/>
                  </a:cubicBezTo>
                  <a:cubicBezTo>
                    <a:pt x="0" y="38"/>
                    <a:pt x="0" y="38"/>
                    <a:pt x="0" y="38"/>
                  </a:cubicBezTo>
                  <a:cubicBezTo>
                    <a:pt x="0" y="40"/>
                    <a:pt x="2" y="42"/>
                    <a:pt x="4" y="42"/>
                  </a:cubicBezTo>
                  <a:cubicBezTo>
                    <a:pt x="12" y="42"/>
                    <a:pt x="12" y="42"/>
                    <a:pt x="12" y="42"/>
                  </a:cubicBezTo>
                  <a:cubicBezTo>
                    <a:pt x="12" y="106"/>
                    <a:pt x="12" y="106"/>
                    <a:pt x="12" y="106"/>
                  </a:cubicBezTo>
                  <a:cubicBezTo>
                    <a:pt x="12" y="121"/>
                    <a:pt x="23" y="131"/>
                    <a:pt x="39" y="131"/>
                  </a:cubicBezTo>
                  <a:cubicBezTo>
                    <a:pt x="43" y="131"/>
                    <a:pt x="48" y="130"/>
                    <a:pt x="53" y="127"/>
                  </a:cubicBezTo>
                  <a:cubicBezTo>
                    <a:pt x="54" y="126"/>
                    <a:pt x="55" y="124"/>
                    <a:pt x="54" y="122"/>
                  </a:cubicBezTo>
                  <a:lnTo>
                    <a:pt x="50"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26" name="Freeform 33">
              <a:extLst>
                <a:ext uri="{FF2B5EF4-FFF2-40B4-BE49-F238E27FC236}">
                  <a16:creationId xmlns:a16="http://schemas.microsoft.com/office/drawing/2014/main" id="{2FC90EF7-541F-4674-8B5E-4CE15D1FD206}"/>
                </a:ext>
              </a:extLst>
            </p:cNvPr>
            <p:cNvSpPr/>
            <p:nvPr/>
          </p:nvSpPr>
          <p:spPr bwMode="auto">
            <a:xfrm>
              <a:off x="204788" y="8669338"/>
              <a:ext cx="34925" cy="33338"/>
            </a:xfrm>
            <a:custGeom>
              <a:avLst/>
              <a:gdLst>
                <a:gd name="T0" fmla="*/ 24 w 26"/>
                <a:gd name="T1" fmla="*/ 9 h 26"/>
                <a:gd name="T2" fmla="*/ 7 w 26"/>
                <a:gd name="T3" fmla="*/ 2 h 26"/>
                <a:gd name="T4" fmla="*/ 1 w 26"/>
                <a:gd name="T5" fmla="*/ 9 h 26"/>
                <a:gd name="T6" fmla="*/ 1 w 26"/>
                <a:gd name="T7" fmla="*/ 19 h 26"/>
                <a:gd name="T8" fmla="*/ 8 w 26"/>
                <a:gd name="T9" fmla="*/ 25 h 26"/>
                <a:gd name="T10" fmla="*/ 12 w 26"/>
                <a:gd name="T11" fmla="*/ 26 h 26"/>
                <a:gd name="T12" fmla="*/ 17 w 26"/>
                <a:gd name="T13" fmla="*/ 25 h 26"/>
                <a:gd name="T14" fmla="*/ 24 w 26"/>
                <a:gd name="T15" fmla="*/ 9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6">
                  <a:moveTo>
                    <a:pt x="24" y="9"/>
                  </a:moveTo>
                  <a:cubicBezTo>
                    <a:pt x="21" y="3"/>
                    <a:pt x="14" y="0"/>
                    <a:pt x="7" y="2"/>
                  </a:cubicBezTo>
                  <a:cubicBezTo>
                    <a:pt x="4" y="4"/>
                    <a:pt x="2" y="6"/>
                    <a:pt x="1" y="9"/>
                  </a:cubicBezTo>
                  <a:cubicBezTo>
                    <a:pt x="0" y="12"/>
                    <a:pt x="0" y="16"/>
                    <a:pt x="1" y="19"/>
                  </a:cubicBezTo>
                  <a:cubicBezTo>
                    <a:pt x="2" y="22"/>
                    <a:pt x="5" y="24"/>
                    <a:pt x="8" y="25"/>
                  </a:cubicBezTo>
                  <a:cubicBezTo>
                    <a:pt x="9" y="26"/>
                    <a:pt x="11" y="26"/>
                    <a:pt x="12" y="26"/>
                  </a:cubicBezTo>
                  <a:cubicBezTo>
                    <a:pt x="14" y="26"/>
                    <a:pt x="16" y="26"/>
                    <a:pt x="17" y="25"/>
                  </a:cubicBezTo>
                  <a:cubicBezTo>
                    <a:pt x="24" y="22"/>
                    <a:pt x="26" y="15"/>
                    <a:pt x="2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27" name="Freeform 34">
              <a:extLst>
                <a:ext uri="{FF2B5EF4-FFF2-40B4-BE49-F238E27FC236}">
                  <a16:creationId xmlns:a16="http://schemas.microsoft.com/office/drawing/2014/main" id="{69BCAB91-8BB8-4448-A8A4-63BA1BB744DC}"/>
                </a:ext>
              </a:extLst>
            </p:cNvPr>
            <p:cNvSpPr>
              <a:spLocks noEditPoints="1"/>
            </p:cNvSpPr>
            <p:nvPr/>
          </p:nvSpPr>
          <p:spPr bwMode="auto">
            <a:xfrm>
              <a:off x="-763587" y="8526463"/>
              <a:ext cx="149225" cy="179388"/>
            </a:xfrm>
            <a:custGeom>
              <a:avLst/>
              <a:gdLst>
                <a:gd name="T0" fmla="*/ 59 w 114"/>
                <a:gd name="T1" fmla="*/ 26 h 138"/>
                <a:gd name="T2" fmla="*/ 21 w 114"/>
                <a:gd name="T3" fmla="*/ 42 h 138"/>
                <a:gd name="T4" fmla="*/ 21 w 114"/>
                <a:gd name="T5" fmla="*/ 4 h 138"/>
                <a:gd name="T6" fmla="*/ 17 w 114"/>
                <a:gd name="T7" fmla="*/ 0 h 138"/>
                <a:gd name="T8" fmla="*/ 5 w 114"/>
                <a:gd name="T9" fmla="*/ 0 h 138"/>
                <a:gd name="T10" fmla="*/ 0 w 114"/>
                <a:gd name="T11" fmla="*/ 4 h 138"/>
                <a:gd name="T12" fmla="*/ 0 w 114"/>
                <a:gd name="T13" fmla="*/ 131 h 138"/>
                <a:gd name="T14" fmla="*/ 5 w 114"/>
                <a:gd name="T15" fmla="*/ 135 h 138"/>
                <a:gd name="T16" fmla="*/ 17 w 114"/>
                <a:gd name="T17" fmla="*/ 135 h 138"/>
                <a:gd name="T18" fmla="*/ 21 w 114"/>
                <a:gd name="T19" fmla="*/ 131 h 138"/>
                <a:gd name="T20" fmla="*/ 21 w 114"/>
                <a:gd name="T21" fmla="*/ 123 h 138"/>
                <a:gd name="T22" fmla="*/ 59 w 114"/>
                <a:gd name="T23" fmla="*/ 138 h 138"/>
                <a:gd name="T24" fmla="*/ 114 w 114"/>
                <a:gd name="T25" fmla="*/ 82 h 138"/>
                <a:gd name="T26" fmla="*/ 59 w 114"/>
                <a:gd name="T27" fmla="*/ 26 h 138"/>
                <a:gd name="T28" fmla="*/ 57 w 114"/>
                <a:gd name="T29" fmla="*/ 118 h 138"/>
                <a:gd name="T30" fmla="*/ 21 w 114"/>
                <a:gd name="T31" fmla="*/ 82 h 138"/>
                <a:gd name="T32" fmla="*/ 57 w 114"/>
                <a:gd name="T33" fmla="*/ 46 h 138"/>
                <a:gd name="T34" fmla="*/ 93 w 114"/>
                <a:gd name="T35" fmla="*/ 82 h 138"/>
                <a:gd name="T36" fmla="*/ 57 w 114"/>
                <a:gd name="T37" fmla="*/ 11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38">
                  <a:moveTo>
                    <a:pt x="59" y="26"/>
                  </a:moveTo>
                  <a:cubicBezTo>
                    <a:pt x="41" y="26"/>
                    <a:pt x="29" y="34"/>
                    <a:pt x="21" y="42"/>
                  </a:cubicBezTo>
                  <a:cubicBezTo>
                    <a:pt x="21" y="4"/>
                    <a:pt x="21" y="4"/>
                    <a:pt x="21" y="4"/>
                  </a:cubicBezTo>
                  <a:cubicBezTo>
                    <a:pt x="21" y="2"/>
                    <a:pt x="19" y="0"/>
                    <a:pt x="17" y="0"/>
                  </a:cubicBezTo>
                  <a:cubicBezTo>
                    <a:pt x="5" y="0"/>
                    <a:pt x="5" y="0"/>
                    <a:pt x="5" y="0"/>
                  </a:cubicBezTo>
                  <a:cubicBezTo>
                    <a:pt x="2" y="0"/>
                    <a:pt x="0" y="2"/>
                    <a:pt x="0" y="4"/>
                  </a:cubicBezTo>
                  <a:cubicBezTo>
                    <a:pt x="0" y="131"/>
                    <a:pt x="0" y="131"/>
                    <a:pt x="0" y="131"/>
                  </a:cubicBezTo>
                  <a:cubicBezTo>
                    <a:pt x="0" y="134"/>
                    <a:pt x="2" y="135"/>
                    <a:pt x="5" y="135"/>
                  </a:cubicBezTo>
                  <a:cubicBezTo>
                    <a:pt x="17" y="135"/>
                    <a:pt x="17" y="135"/>
                    <a:pt x="17" y="135"/>
                  </a:cubicBezTo>
                  <a:cubicBezTo>
                    <a:pt x="19" y="135"/>
                    <a:pt x="21" y="134"/>
                    <a:pt x="21" y="131"/>
                  </a:cubicBezTo>
                  <a:cubicBezTo>
                    <a:pt x="21" y="123"/>
                    <a:pt x="21" y="123"/>
                    <a:pt x="21" y="123"/>
                  </a:cubicBezTo>
                  <a:cubicBezTo>
                    <a:pt x="29" y="131"/>
                    <a:pt x="41" y="138"/>
                    <a:pt x="59" y="138"/>
                  </a:cubicBezTo>
                  <a:cubicBezTo>
                    <a:pt x="90" y="138"/>
                    <a:pt x="114" y="114"/>
                    <a:pt x="114" y="82"/>
                  </a:cubicBezTo>
                  <a:cubicBezTo>
                    <a:pt x="114" y="51"/>
                    <a:pt x="90" y="26"/>
                    <a:pt x="59" y="26"/>
                  </a:cubicBezTo>
                  <a:close/>
                  <a:moveTo>
                    <a:pt x="57" y="118"/>
                  </a:moveTo>
                  <a:cubicBezTo>
                    <a:pt x="37" y="118"/>
                    <a:pt x="21" y="102"/>
                    <a:pt x="21" y="82"/>
                  </a:cubicBezTo>
                  <a:cubicBezTo>
                    <a:pt x="21" y="62"/>
                    <a:pt x="37" y="46"/>
                    <a:pt x="57" y="46"/>
                  </a:cubicBezTo>
                  <a:cubicBezTo>
                    <a:pt x="77" y="46"/>
                    <a:pt x="93" y="62"/>
                    <a:pt x="93" y="82"/>
                  </a:cubicBezTo>
                  <a:cubicBezTo>
                    <a:pt x="93" y="102"/>
                    <a:pt x="77" y="118"/>
                    <a:pt x="57"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28" name="Freeform 35">
              <a:extLst>
                <a:ext uri="{FF2B5EF4-FFF2-40B4-BE49-F238E27FC236}">
                  <a16:creationId xmlns:a16="http://schemas.microsoft.com/office/drawing/2014/main" id="{CE725B54-4439-450C-8D78-FF19A581E89B}"/>
                </a:ext>
              </a:extLst>
            </p:cNvPr>
            <p:cNvSpPr>
              <a:spLocks noEditPoints="1"/>
            </p:cNvSpPr>
            <p:nvPr/>
          </p:nvSpPr>
          <p:spPr bwMode="auto">
            <a:xfrm>
              <a:off x="41275" y="8559801"/>
              <a:ext cx="147638" cy="146050"/>
            </a:xfrm>
            <a:custGeom>
              <a:avLst/>
              <a:gdLst>
                <a:gd name="T0" fmla="*/ 110 w 114"/>
                <a:gd name="T1" fmla="*/ 3 h 112"/>
                <a:gd name="T2" fmla="*/ 97 w 114"/>
                <a:gd name="T3" fmla="*/ 3 h 112"/>
                <a:gd name="T4" fmla="*/ 93 w 114"/>
                <a:gd name="T5" fmla="*/ 7 h 112"/>
                <a:gd name="T6" fmla="*/ 93 w 114"/>
                <a:gd name="T7" fmla="*/ 16 h 112"/>
                <a:gd name="T8" fmla="*/ 56 w 114"/>
                <a:gd name="T9" fmla="*/ 0 h 112"/>
                <a:gd name="T10" fmla="*/ 0 w 114"/>
                <a:gd name="T11" fmla="*/ 56 h 112"/>
                <a:gd name="T12" fmla="*/ 56 w 114"/>
                <a:gd name="T13" fmla="*/ 112 h 112"/>
                <a:gd name="T14" fmla="*/ 93 w 114"/>
                <a:gd name="T15" fmla="*/ 97 h 112"/>
                <a:gd name="T16" fmla="*/ 93 w 114"/>
                <a:gd name="T17" fmla="*/ 105 h 112"/>
                <a:gd name="T18" fmla="*/ 97 w 114"/>
                <a:gd name="T19" fmla="*/ 109 h 112"/>
                <a:gd name="T20" fmla="*/ 110 w 114"/>
                <a:gd name="T21" fmla="*/ 109 h 112"/>
                <a:gd name="T22" fmla="*/ 114 w 114"/>
                <a:gd name="T23" fmla="*/ 105 h 112"/>
                <a:gd name="T24" fmla="*/ 114 w 114"/>
                <a:gd name="T25" fmla="*/ 7 h 112"/>
                <a:gd name="T26" fmla="*/ 110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10" y="3"/>
                  </a:moveTo>
                  <a:cubicBezTo>
                    <a:pt x="97" y="3"/>
                    <a:pt x="97" y="3"/>
                    <a:pt x="97" y="3"/>
                  </a:cubicBezTo>
                  <a:cubicBezTo>
                    <a:pt x="95" y="3"/>
                    <a:pt x="93" y="5"/>
                    <a:pt x="93" y="7"/>
                  </a:cubicBezTo>
                  <a:cubicBezTo>
                    <a:pt x="93" y="16"/>
                    <a:pt x="93" y="16"/>
                    <a:pt x="93" y="16"/>
                  </a:cubicBezTo>
                  <a:cubicBezTo>
                    <a:pt x="85" y="8"/>
                    <a:pt x="73" y="0"/>
                    <a:pt x="56" y="0"/>
                  </a:cubicBezTo>
                  <a:cubicBezTo>
                    <a:pt x="24" y="0"/>
                    <a:pt x="0" y="25"/>
                    <a:pt x="0" y="56"/>
                  </a:cubicBezTo>
                  <a:cubicBezTo>
                    <a:pt x="0" y="88"/>
                    <a:pt x="24" y="112"/>
                    <a:pt x="56" y="112"/>
                  </a:cubicBezTo>
                  <a:cubicBezTo>
                    <a:pt x="73" y="112"/>
                    <a:pt x="85" y="105"/>
                    <a:pt x="93" y="97"/>
                  </a:cubicBezTo>
                  <a:cubicBezTo>
                    <a:pt x="93" y="105"/>
                    <a:pt x="93" y="105"/>
                    <a:pt x="93" y="105"/>
                  </a:cubicBezTo>
                  <a:cubicBezTo>
                    <a:pt x="93" y="108"/>
                    <a:pt x="95" y="109"/>
                    <a:pt x="97" y="109"/>
                  </a:cubicBezTo>
                  <a:cubicBezTo>
                    <a:pt x="110" y="109"/>
                    <a:pt x="110" y="109"/>
                    <a:pt x="110" y="109"/>
                  </a:cubicBezTo>
                  <a:cubicBezTo>
                    <a:pt x="112" y="109"/>
                    <a:pt x="114" y="108"/>
                    <a:pt x="114" y="105"/>
                  </a:cubicBezTo>
                  <a:cubicBezTo>
                    <a:pt x="114" y="7"/>
                    <a:pt x="114" y="7"/>
                    <a:pt x="114" y="7"/>
                  </a:cubicBezTo>
                  <a:cubicBezTo>
                    <a:pt x="114" y="5"/>
                    <a:pt x="112" y="3"/>
                    <a:pt x="110" y="3"/>
                  </a:cubicBezTo>
                  <a:close/>
                  <a:moveTo>
                    <a:pt x="57" y="92"/>
                  </a:moveTo>
                  <a:cubicBezTo>
                    <a:pt x="37" y="92"/>
                    <a:pt x="21" y="76"/>
                    <a:pt x="21" y="56"/>
                  </a:cubicBezTo>
                  <a:cubicBezTo>
                    <a:pt x="21" y="36"/>
                    <a:pt x="37" y="20"/>
                    <a:pt x="57" y="20"/>
                  </a:cubicBezTo>
                  <a:cubicBezTo>
                    <a:pt x="77" y="20"/>
                    <a:pt x="93" y="36"/>
                    <a:pt x="93" y="56"/>
                  </a:cubicBezTo>
                  <a:cubicBezTo>
                    <a:pt x="93"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sp>
          <p:nvSpPr>
            <p:cNvPr id="29" name="Freeform 36">
              <a:extLst>
                <a:ext uri="{FF2B5EF4-FFF2-40B4-BE49-F238E27FC236}">
                  <a16:creationId xmlns:a16="http://schemas.microsoft.com/office/drawing/2014/main" id="{2FFE16C2-E1F2-47B0-A6D4-CC79640975EB}"/>
                </a:ext>
              </a:extLst>
            </p:cNvPr>
            <p:cNvSpPr>
              <a:spLocks noEditPoints="1"/>
            </p:cNvSpPr>
            <p:nvPr/>
          </p:nvSpPr>
          <p:spPr bwMode="auto">
            <a:xfrm>
              <a:off x="-598487" y="8559801"/>
              <a:ext cx="147638" cy="146050"/>
            </a:xfrm>
            <a:custGeom>
              <a:avLst/>
              <a:gdLst>
                <a:gd name="T0" fmla="*/ 110 w 114"/>
                <a:gd name="T1" fmla="*/ 3 h 112"/>
                <a:gd name="T2" fmla="*/ 97 w 114"/>
                <a:gd name="T3" fmla="*/ 3 h 112"/>
                <a:gd name="T4" fmla="*/ 93 w 114"/>
                <a:gd name="T5" fmla="*/ 7 h 112"/>
                <a:gd name="T6" fmla="*/ 93 w 114"/>
                <a:gd name="T7" fmla="*/ 16 h 112"/>
                <a:gd name="T8" fmla="*/ 56 w 114"/>
                <a:gd name="T9" fmla="*/ 0 h 112"/>
                <a:gd name="T10" fmla="*/ 0 w 114"/>
                <a:gd name="T11" fmla="*/ 56 h 112"/>
                <a:gd name="T12" fmla="*/ 56 w 114"/>
                <a:gd name="T13" fmla="*/ 112 h 112"/>
                <a:gd name="T14" fmla="*/ 93 w 114"/>
                <a:gd name="T15" fmla="*/ 97 h 112"/>
                <a:gd name="T16" fmla="*/ 93 w 114"/>
                <a:gd name="T17" fmla="*/ 105 h 112"/>
                <a:gd name="T18" fmla="*/ 97 w 114"/>
                <a:gd name="T19" fmla="*/ 109 h 112"/>
                <a:gd name="T20" fmla="*/ 110 w 114"/>
                <a:gd name="T21" fmla="*/ 109 h 112"/>
                <a:gd name="T22" fmla="*/ 114 w 114"/>
                <a:gd name="T23" fmla="*/ 105 h 112"/>
                <a:gd name="T24" fmla="*/ 114 w 114"/>
                <a:gd name="T25" fmla="*/ 7 h 112"/>
                <a:gd name="T26" fmla="*/ 110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10" y="3"/>
                  </a:moveTo>
                  <a:cubicBezTo>
                    <a:pt x="97" y="3"/>
                    <a:pt x="97" y="3"/>
                    <a:pt x="97" y="3"/>
                  </a:cubicBezTo>
                  <a:cubicBezTo>
                    <a:pt x="95" y="3"/>
                    <a:pt x="93" y="5"/>
                    <a:pt x="93" y="7"/>
                  </a:cubicBezTo>
                  <a:cubicBezTo>
                    <a:pt x="93" y="16"/>
                    <a:pt x="93" y="16"/>
                    <a:pt x="93" y="16"/>
                  </a:cubicBezTo>
                  <a:cubicBezTo>
                    <a:pt x="85" y="8"/>
                    <a:pt x="73" y="0"/>
                    <a:pt x="56" y="0"/>
                  </a:cubicBezTo>
                  <a:cubicBezTo>
                    <a:pt x="25" y="0"/>
                    <a:pt x="0" y="25"/>
                    <a:pt x="0" y="56"/>
                  </a:cubicBezTo>
                  <a:cubicBezTo>
                    <a:pt x="0" y="88"/>
                    <a:pt x="25" y="112"/>
                    <a:pt x="56" y="112"/>
                  </a:cubicBezTo>
                  <a:cubicBezTo>
                    <a:pt x="73" y="112"/>
                    <a:pt x="85" y="105"/>
                    <a:pt x="93" y="97"/>
                  </a:cubicBezTo>
                  <a:cubicBezTo>
                    <a:pt x="93" y="105"/>
                    <a:pt x="93" y="105"/>
                    <a:pt x="93" y="105"/>
                  </a:cubicBezTo>
                  <a:cubicBezTo>
                    <a:pt x="93" y="108"/>
                    <a:pt x="95" y="109"/>
                    <a:pt x="97" y="109"/>
                  </a:cubicBezTo>
                  <a:cubicBezTo>
                    <a:pt x="110" y="109"/>
                    <a:pt x="110" y="109"/>
                    <a:pt x="110" y="109"/>
                  </a:cubicBezTo>
                  <a:cubicBezTo>
                    <a:pt x="112" y="109"/>
                    <a:pt x="114" y="108"/>
                    <a:pt x="114" y="105"/>
                  </a:cubicBezTo>
                  <a:cubicBezTo>
                    <a:pt x="114" y="7"/>
                    <a:pt x="114" y="7"/>
                    <a:pt x="114" y="7"/>
                  </a:cubicBezTo>
                  <a:cubicBezTo>
                    <a:pt x="114" y="5"/>
                    <a:pt x="112" y="3"/>
                    <a:pt x="110" y="3"/>
                  </a:cubicBezTo>
                  <a:close/>
                  <a:moveTo>
                    <a:pt x="57" y="92"/>
                  </a:moveTo>
                  <a:cubicBezTo>
                    <a:pt x="37" y="92"/>
                    <a:pt x="21" y="76"/>
                    <a:pt x="21" y="56"/>
                  </a:cubicBezTo>
                  <a:cubicBezTo>
                    <a:pt x="21" y="36"/>
                    <a:pt x="37" y="20"/>
                    <a:pt x="57" y="20"/>
                  </a:cubicBezTo>
                  <a:cubicBezTo>
                    <a:pt x="77" y="20"/>
                    <a:pt x="93" y="36"/>
                    <a:pt x="93" y="56"/>
                  </a:cubicBezTo>
                  <a:cubicBezTo>
                    <a:pt x="93"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Calibri"/>
                <a:ea typeface="+mn-ea"/>
                <a:cs typeface="+mn-cs"/>
              </a:endParaRPr>
            </a:p>
          </p:txBody>
        </p:sp>
      </p:grpSp>
      <p:sp>
        <p:nvSpPr>
          <p:cNvPr id="30" name="object 7">
            <a:extLst>
              <a:ext uri="{FF2B5EF4-FFF2-40B4-BE49-F238E27FC236}">
                <a16:creationId xmlns:a16="http://schemas.microsoft.com/office/drawing/2014/main" id="{4D04D980-2A92-4E4A-A8CA-35A1ACBE413B}"/>
              </a:ext>
            </a:extLst>
          </p:cNvPr>
          <p:cNvSpPr/>
          <p:nvPr userDrawn="1"/>
        </p:nvSpPr>
        <p:spPr>
          <a:xfrm flipV="1">
            <a:off x="710668" y="5471228"/>
            <a:ext cx="653971" cy="45719"/>
          </a:xfrm>
          <a:custGeom>
            <a:avLst/>
            <a:gdLst/>
            <a:ahLst/>
            <a:cxnLst/>
            <a:rect l="l" t="t" r="r" b="b"/>
            <a:pathLst>
              <a:path w="1376680">
                <a:moveTo>
                  <a:pt x="0" y="0"/>
                </a:moveTo>
                <a:lnTo>
                  <a:pt x="1376502" y="0"/>
                </a:lnTo>
              </a:path>
            </a:pathLst>
          </a:custGeom>
          <a:ln w="38100">
            <a:solidFill>
              <a:schemeClr val="accent4"/>
            </a:solidFill>
          </a:ln>
        </p:spPr>
        <p:txBody>
          <a:bodyPr wrap="square" lIns="0" tIns="0" rIns="0" bIns="0" rtlCol="0"/>
          <a:lstStyle/>
          <a:p>
            <a:pPr marL="0" marR="0" lvl="0" indent="0" algn="l" defTabSz="870875" rtl="0" eaLnBrk="1" fontAlgn="auto" latinLnBrk="0" hangingPunct="1">
              <a:lnSpc>
                <a:spcPct val="100000"/>
              </a:lnSpc>
              <a:spcBef>
                <a:spcPct val="0"/>
              </a:spcBef>
              <a:spcAft>
                <a:spcPct val="0"/>
              </a:spcAft>
              <a:buClrTx/>
              <a:buSzTx/>
              <a:buFontTx/>
              <a:buNone/>
              <a:defRPr/>
            </a:pPr>
            <a:endParaRPr kumimoji="0" sz="1714" b="0" i="0" u="none" strike="noStrike" kern="1200" cap="none" spc="0" normalizeH="0" baseline="0" noProof="0">
              <a:ln>
                <a:noFill/>
              </a:ln>
              <a:solidFill>
                <a:srgbClr val="2E293D"/>
              </a:solidFill>
              <a:effectLst/>
              <a:uLnTx/>
              <a:uFillTx/>
              <a:latin typeface="Calibri"/>
              <a:ea typeface="+mn-ea"/>
              <a:cs typeface="+mn-cs"/>
            </a:endParaRPr>
          </a:p>
        </p:txBody>
      </p:sp>
      <p:sp>
        <p:nvSpPr>
          <p:cNvPr id="31" name="Text Placeholder 4">
            <a:extLst>
              <a:ext uri="{FF2B5EF4-FFF2-40B4-BE49-F238E27FC236}">
                <a16:creationId xmlns:a16="http://schemas.microsoft.com/office/drawing/2014/main" id="{8D4F39C6-85CB-4BA1-AE63-1DA8C6856AFB}"/>
              </a:ext>
            </a:extLst>
          </p:cNvPr>
          <p:cNvSpPr>
            <a:spLocks noGrp="1"/>
          </p:cNvSpPr>
          <p:nvPr>
            <p:ph type="body" sz="quarter" idx="27" hasCustomPrompt="1"/>
          </p:nvPr>
        </p:nvSpPr>
        <p:spPr>
          <a:xfrm>
            <a:off x="714769" y="4827456"/>
            <a:ext cx="4674665" cy="274208"/>
          </a:xfrm>
          <a:prstGeom prst="rect">
            <a:avLst/>
          </a:prstGeom>
        </p:spPr>
        <p:txBody>
          <a:bodyPr lIns="0" anchor="t"/>
          <a:lstStyle>
            <a:lvl1pPr marL="0" indent="0">
              <a:buNone/>
              <a:defRPr sz="1200" b="0">
                <a:solidFill>
                  <a:schemeClr val="bg1"/>
                </a:solidFill>
                <a:latin typeface="Calibri" pitchFamily="34" charset="0"/>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More text here</a:t>
            </a:r>
          </a:p>
        </p:txBody>
      </p:sp>
      <p:sp>
        <p:nvSpPr>
          <p:cNvPr id="33" name="Text Placeholder 4">
            <a:extLst>
              <a:ext uri="{FF2B5EF4-FFF2-40B4-BE49-F238E27FC236}">
                <a16:creationId xmlns:a16="http://schemas.microsoft.com/office/drawing/2014/main" id="{B146733C-E5C2-4293-8885-5DED0AB30291}"/>
              </a:ext>
            </a:extLst>
          </p:cNvPr>
          <p:cNvSpPr>
            <a:spLocks noGrp="1"/>
          </p:cNvSpPr>
          <p:nvPr>
            <p:ph type="body" sz="quarter" idx="28" hasCustomPrompt="1"/>
          </p:nvPr>
        </p:nvSpPr>
        <p:spPr>
          <a:xfrm>
            <a:off x="714769" y="5891967"/>
            <a:ext cx="4674665" cy="274208"/>
          </a:xfrm>
          <a:prstGeom prst="rect">
            <a:avLst/>
          </a:prstGeom>
        </p:spPr>
        <p:txBody>
          <a:bodyPr lIns="0" anchor="t"/>
          <a:lstStyle>
            <a:lvl1pPr marL="0" indent="0">
              <a:buNone/>
              <a:defRPr sz="1200" b="0">
                <a:solidFill>
                  <a:schemeClr val="bg1"/>
                </a:solidFill>
                <a:latin typeface="Calibri" pitchFamily="34" charset="0"/>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Published: Date 2021</a:t>
            </a:r>
          </a:p>
        </p:txBody>
      </p:sp>
    </p:spTree>
    <p:extLst>
      <p:ext uri="{BB962C8B-B14F-4D97-AF65-F5344CB8AC3E}">
        <p14:creationId xmlns:p14="http://schemas.microsoft.com/office/powerpoint/2010/main" val="3932026065"/>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ullet points 1">
    <p:spTree>
      <p:nvGrpSpPr>
        <p:cNvPr id="1" name=""/>
        <p:cNvGrpSpPr/>
        <p:nvPr/>
      </p:nvGrpSpPr>
      <p:grpSpPr>
        <a:xfrm>
          <a:off x="0" y="0"/>
          <a:ext cx="0" cy="0"/>
          <a:chOff x="0" y="0"/>
          <a:chExt cx="0" cy="0"/>
        </a:xfrm>
      </p:grpSpPr>
      <p:sp>
        <p:nvSpPr>
          <p:cNvPr id="8" name="Rectangle 7"/>
          <p:cNvSpPr/>
          <p:nvPr userDrawn="1"/>
        </p:nvSpPr>
        <p:spPr>
          <a:xfrm>
            <a:off x="55621" y="6572515"/>
            <a:ext cx="4896544" cy="306064"/>
          </a:xfrm>
          <a:prstGeom prst="rect">
            <a:avLst/>
          </a:prstGeom>
          <a:noFill/>
        </p:spPr>
        <p:txBody>
          <a:bodyPr wrap="none" lIns="0" tIns="0" rIns="0" bIns="0" anchor="ctr">
            <a:noAutofit/>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700" b="0" i="0" u="none" strike="noStrike" kern="1200" cap="none" spc="0" normalizeH="0" baseline="0" noProof="0">
              <a:ln>
                <a:noFill/>
              </a:ln>
              <a:solidFill>
                <a:srgbClr val="2F283C"/>
              </a:solidFill>
              <a:effectLst/>
              <a:uLnTx/>
              <a:uFillTx/>
              <a:latin typeface="Calibri" pitchFamily="34" charset="0"/>
              <a:ea typeface="+mn-ea"/>
              <a:cs typeface="Calibri" panose="020F0502020204030204" pitchFamily="34" charset="0"/>
            </a:endParaRPr>
          </a:p>
        </p:txBody>
      </p:sp>
      <p:sp>
        <p:nvSpPr>
          <p:cNvPr id="26" name="Content Placeholder 2"/>
          <p:cNvSpPr>
            <a:spLocks noGrp="1"/>
          </p:cNvSpPr>
          <p:nvPr>
            <p:ph sz="half" idx="1" hasCustomPrompt="1"/>
          </p:nvPr>
        </p:nvSpPr>
        <p:spPr>
          <a:xfrm>
            <a:off x="275577" y="1238801"/>
            <a:ext cx="5508883" cy="5296743"/>
          </a:xfrm>
          <a:prstGeom prst="rect">
            <a:avLst/>
          </a:prstGeom>
        </p:spPr>
        <p:txBody>
          <a:bodyPr/>
          <a:lstStyle>
            <a:lvl1pPr marL="0" indent="0">
              <a:buNone/>
              <a:defRPr/>
            </a:lvl1pPr>
          </a:lstStyle>
          <a:p>
            <a:pPr lvl="0"/>
            <a:r>
              <a:rPr lang="en-GB"/>
              <a:t> </a:t>
            </a:r>
          </a:p>
        </p:txBody>
      </p:sp>
      <p:sp>
        <p:nvSpPr>
          <p:cNvPr id="2" name="Rectangle 1"/>
          <p:cNvSpPr/>
          <p:nvPr userDrawn="1"/>
        </p:nvSpPr>
        <p:spPr>
          <a:xfrm>
            <a:off x="6113265" y="1371076"/>
            <a:ext cx="1650670" cy="1128156"/>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23" name="Rectangle 22"/>
          <p:cNvSpPr/>
          <p:nvPr userDrawn="1"/>
        </p:nvSpPr>
        <p:spPr>
          <a:xfrm>
            <a:off x="6113265" y="2693683"/>
            <a:ext cx="1650670" cy="1128156"/>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24" name="Rectangle 23"/>
          <p:cNvSpPr/>
          <p:nvPr userDrawn="1"/>
        </p:nvSpPr>
        <p:spPr>
          <a:xfrm>
            <a:off x="7763935" y="2693683"/>
            <a:ext cx="3389839" cy="1128156"/>
          </a:xfrm>
          <a:prstGeom prst="rect">
            <a:avLst/>
          </a:prstGeom>
          <a:solidFill>
            <a:schemeClr val="bg1"/>
          </a:solidFill>
          <a:ln>
            <a:solidFill>
              <a:schemeClr val="bg2">
                <a:lumMod val="90000"/>
              </a:schemeClr>
            </a:solidFill>
          </a:ln>
        </p:spPr>
        <p:txBody>
          <a:bodyPr rtlCol="0" anchor="ctr">
            <a:noAutofit/>
          </a:bodyPr>
          <a:lstStyle/>
          <a:p>
            <a:pPr marL="0" indent="0" algn="ctr">
              <a:buFont typeface="Arial" pitchFamily="34" charset="0"/>
              <a:buNone/>
            </a:pPr>
            <a:endParaRPr lang="en-GB" sz="1400">
              <a:solidFill>
                <a:schemeClr val="tx1"/>
              </a:solidFill>
            </a:endParaRPr>
          </a:p>
        </p:txBody>
      </p:sp>
      <p:sp>
        <p:nvSpPr>
          <p:cNvPr id="28" name="Rectangle 27"/>
          <p:cNvSpPr/>
          <p:nvPr userDrawn="1"/>
        </p:nvSpPr>
        <p:spPr>
          <a:xfrm>
            <a:off x="6113265" y="4016290"/>
            <a:ext cx="1650670" cy="1128156"/>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30" name="Rectangle 29"/>
          <p:cNvSpPr/>
          <p:nvPr userDrawn="1"/>
        </p:nvSpPr>
        <p:spPr>
          <a:xfrm>
            <a:off x="7763935" y="4016290"/>
            <a:ext cx="3389839" cy="1128156"/>
          </a:xfrm>
          <a:prstGeom prst="rect">
            <a:avLst/>
          </a:prstGeom>
          <a:solidFill>
            <a:schemeClr val="bg1"/>
          </a:solidFill>
          <a:ln>
            <a:solidFill>
              <a:schemeClr val="bg2">
                <a:lumMod val="90000"/>
              </a:schemeClr>
            </a:solidFill>
          </a:ln>
        </p:spPr>
        <p:txBody>
          <a:bodyPr rtlCol="0" anchor="ctr">
            <a:noAutofit/>
          </a:bodyPr>
          <a:lstStyle/>
          <a:p>
            <a:pPr marL="0" indent="0" algn="ctr">
              <a:buFont typeface="Arial" pitchFamily="34" charset="0"/>
              <a:buNone/>
            </a:pPr>
            <a:endParaRPr lang="en-GB" sz="1400">
              <a:solidFill>
                <a:schemeClr val="tx1"/>
              </a:solidFill>
            </a:endParaRPr>
          </a:p>
        </p:txBody>
      </p:sp>
      <p:sp>
        <p:nvSpPr>
          <p:cNvPr id="31" name="Rectangle 30"/>
          <p:cNvSpPr/>
          <p:nvPr userDrawn="1"/>
        </p:nvSpPr>
        <p:spPr>
          <a:xfrm>
            <a:off x="6113265" y="5338897"/>
            <a:ext cx="1650670" cy="1128156"/>
          </a:xfrm>
          <a:prstGeom prst="rect">
            <a:avLst/>
          </a:prstGeom>
          <a:solidFill>
            <a:schemeClr val="bg2"/>
          </a:solidFill>
          <a:ln>
            <a:noFill/>
          </a:ln>
        </p:spPr>
        <p:txBody>
          <a:bodyPr rtlCol="0" anchor="ctr">
            <a:noAutofit/>
          </a:bodyPr>
          <a:lstStyle/>
          <a:p>
            <a:pPr algn="ctr"/>
            <a:endParaRPr lang="en-GB" sz="1400">
              <a:solidFill>
                <a:schemeClr val="tx1"/>
              </a:solidFill>
            </a:endParaRPr>
          </a:p>
        </p:txBody>
      </p:sp>
      <p:sp>
        <p:nvSpPr>
          <p:cNvPr id="32" name="Rectangle 31"/>
          <p:cNvSpPr/>
          <p:nvPr userDrawn="1"/>
        </p:nvSpPr>
        <p:spPr>
          <a:xfrm>
            <a:off x="7763935" y="5338897"/>
            <a:ext cx="3389839" cy="1128156"/>
          </a:xfrm>
          <a:prstGeom prst="rect">
            <a:avLst/>
          </a:prstGeom>
          <a:solidFill>
            <a:schemeClr val="bg1"/>
          </a:solidFill>
          <a:ln>
            <a:solidFill>
              <a:schemeClr val="bg2">
                <a:lumMod val="90000"/>
              </a:schemeClr>
            </a:solidFill>
          </a:ln>
        </p:spPr>
        <p:txBody>
          <a:bodyPr rtlCol="0" anchor="ctr">
            <a:noAutofit/>
          </a:bodyPr>
          <a:lstStyle/>
          <a:p>
            <a:pPr marL="0" indent="0" algn="ctr">
              <a:buFont typeface="Arial" pitchFamily="34" charset="0"/>
              <a:buNone/>
            </a:pPr>
            <a:endParaRPr lang="en-GB" sz="1400">
              <a:solidFill>
                <a:schemeClr val="tx1"/>
              </a:solidFill>
            </a:endParaRPr>
          </a:p>
        </p:txBody>
      </p:sp>
      <p:sp>
        <p:nvSpPr>
          <p:cNvPr id="39" name="Vertical Text Placeholder 2"/>
          <p:cNvSpPr>
            <a:spLocks noGrp="1"/>
          </p:cNvSpPr>
          <p:nvPr>
            <p:ph type="body" orient="vert" idx="27"/>
          </p:nvPr>
        </p:nvSpPr>
        <p:spPr>
          <a:xfrm>
            <a:off x="6250777" y="1489465"/>
            <a:ext cx="1321744" cy="853741"/>
          </a:xfrm>
          <a:prstGeom prst="rect">
            <a:avLst/>
          </a:prstGeom>
        </p:spPr>
        <p:txBody>
          <a:bodyPr vert="horz" anchor="ctr"/>
          <a:lstStyle>
            <a:lvl1pPr marL="0" marR="0" indent="0" algn="ctr"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7" name="Vertical Text Placeholder 2"/>
          <p:cNvSpPr>
            <a:spLocks noGrp="1"/>
          </p:cNvSpPr>
          <p:nvPr>
            <p:ph type="body" orient="vert" idx="28" hasCustomPrompt="1"/>
          </p:nvPr>
        </p:nvSpPr>
        <p:spPr>
          <a:xfrm>
            <a:off x="7865185" y="2796645"/>
            <a:ext cx="3121319" cy="853741"/>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9" name="Vertical Text Placeholder 2"/>
          <p:cNvSpPr>
            <a:spLocks noGrp="1"/>
          </p:cNvSpPr>
          <p:nvPr>
            <p:ph type="body" orient="vert" idx="29"/>
          </p:nvPr>
        </p:nvSpPr>
        <p:spPr>
          <a:xfrm>
            <a:off x="6250777" y="2796645"/>
            <a:ext cx="1321744" cy="853741"/>
          </a:xfrm>
          <a:prstGeom prst="rect">
            <a:avLst/>
          </a:prstGeom>
        </p:spPr>
        <p:txBody>
          <a:bodyPr vert="horz" anchor="ctr"/>
          <a:lstStyle>
            <a:lvl1pPr marL="0" marR="0" indent="0" algn="ctr"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5" name="Vertical Text Placeholder 2"/>
          <p:cNvSpPr>
            <a:spLocks noGrp="1"/>
          </p:cNvSpPr>
          <p:nvPr>
            <p:ph type="body" orient="vert" idx="30" hasCustomPrompt="1"/>
          </p:nvPr>
        </p:nvSpPr>
        <p:spPr>
          <a:xfrm>
            <a:off x="7865185" y="4119252"/>
            <a:ext cx="3121319" cy="853741"/>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6" name="Vertical Text Placeholder 2"/>
          <p:cNvSpPr>
            <a:spLocks noGrp="1"/>
          </p:cNvSpPr>
          <p:nvPr>
            <p:ph type="body" orient="vert" idx="31"/>
          </p:nvPr>
        </p:nvSpPr>
        <p:spPr>
          <a:xfrm>
            <a:off x="6250777" y="4119252"/>
            <a:ext cx="1321744" cy="853741"/>
          </a:xfrm>
          <a:prstGeom prst="rect">
            <a:avLst/>
          </a:prstGeom>
        </p:spPr>
        <p:txBody>
          <a:bodyPr vert="horz" anchor="ctr"/>
          <a:lstStyle>
            <a:lvl1pPr marL="0" marR="0" indent="0" algn="ctr"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4" name="Vertical Text Placeholder 2"/>
          <p:cNvSpPr>
            <a:spLocks noGrp="1"/>
          </p:cNvSpPr>
          <p:nvPr>
            <p:ph type="body" orient="vert" idx="32" hasCustomPrompt="1"/>
          </p:nvPr>
        </p:nvSpPr>
        <p:spPr>
          <a:xfrm>
            <a:off x="7865185" y="5431790"/>
            <a:ext cx="3121319" cy="853741"/>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5" name="Vertical Text Placeholder 2"/>
          <p:cNvSpPr>
            <a:spLocks noGrp="1"/>
          </p:cNvSpPr>
          <p:nvPr>
            <p:ph type="body" orient="vert" idx="33"/>
          </p:nvPr>
        </p:nvSpPr>
        <p:spPr>
          <a:xfrm>
            <a:off x="6250777" y="5431790"/>
            <a:ext cx="1321744" cy="853741"/>
          </a:xfrm>
          <a:prstGeom prst="rect">
            <a:avLst/>
          </a:prstGeom>
        </p:spPr>
        <p:txBody>
          <a:bodyPr vert="horz" anchor="ctr"/>
          <a:lstStyle>
            <a:lvl1pPr marL="0" marR="0" indent="0" algn="ctr" defTabSz="914400" rtl="0" eaLnBrk="0" fontAlgn="base" latinLnBrk="0" hangingPunct="0">
              <a:lnSpc>
                <a:spcPct val="100000"/>
              </a:lnSpc>
              <a:spcBef>
                <a:spcPct val="20000"/>
              </a:spcBef>
              <a:spcAft>
                <a:spcPct val="0"/>
              </a:spcAft>
              <a:buClrTx/>
              <a:buSzTx/>
              <a:buFont typeface="Arial" pitchFamily="34" charset="0"/>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5" name="Rectangle 18">
            <a:extLst>
              <a:ext uri="{FF2B5EF4-FFF2-40B4-BE49-F238E27FC236}">
                <a16:creationId xmlns:a16="http://schemas.microsoft.com/office/drawing/2014/main" id="{054BC7AC-C1F1-4D0E-9A5C-9A4359B3A0A0}"/>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34" name="Text Placeholder 4">
            <a:extLst>
              <a:ext uri="{FF2B5EF4-FFF2-40B4-BE49-F238E27FC236}">
                <a16:creationId xmlns:a16="http://schemas.microsoft.com/office/drawing/2014/main" id="{76702FF0-6ABD-446F-8E6E-040D95E9B8A3}"/>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40" name="Text Placeholder 4">
            <a:extLst>
              <a:ext uri="{FF2B5EF4-FFF2-40B4-BE49-F238E27FC236}">
                <a16:creationId xmlns:a16="http://schemas.microsoft.com/office/drawing/2014/main" id="{036C1766-A2C1-431B-A421-797F62C31EE9}"/>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41" name="Rectangle 40">
            <a:extLst>
              <a:ext uri="{FF2B5EF4-FFF2-40B4-BE49-F238E27FC236}">
                <a16:creationId xmlns:a16="http://schemas.microsoft.com/office/drawing/2014/main" id="{9D489B51-EE22-44AE-A753-DAD3145A3296}"/>
              </a:ext>
            </a:extLst>
          </p:cNvPr>
          <p:cNvSpPr/>
          <p:nvPr userDrawn="1"/>
        </p:nvSpPr>
        <p:spPr>
          <a:xfrm>
            <a:off x="7763935" y="1374480"/>
            <a:ext cx="3389839" cy="1128156"/>
          </a:xfrm>
          <a:prstGeom prst="rect">
            <a:avLst/>
          </a:prstGeom>
          <a:solidFill>
            <a:schemeClr val="bg1"/>
          </a:solidFill>
          <a:ln>
            <a:solidFill>
              <a:schemeClr val="bg2">
                <a:lumMod val="90000"/>
              </a:schemeClr>
            </a:solidFill>
          </a:ln>
        </p:spPr>
        <p:txBody>
          <a:bodyPr rtlCol="0" anchor="ctr">
            <a:noAutofit/>
          </a:bodyPr>
          <a:lstStyle/>
          <a:p>
            <a:pPr marL="0" indent="0" algn="ctr">
              <a:buFont typeface="Arial" pitchFamily="34" charset="0"/>
              <a:buNone/>
            </a:pPr>
            <a:endParaRPr lang="en-GB" sz="1400">
              <a:solidFill>
                <a:schemeClr val="tx1"/>
              </a:solidFill>
            </a:endParaRPr>
          </a:p>
        </p:txBody>
      </p:sp>
      <p:sp>
        <p:nvSpPr>
          <p:cNvPr id="42" name="Vertical Text Placeholder 2">
            <a:extLst>
              <a:ext uri="{FF2B5EF4-FFF2-40B4-BE49-F238E27FC236}">
                <a16:creationId xmlns:a16="http://schemas.microsoft.com/office/drawing/2014/main" id="{8B04F1EA-1C85-437F-88D3-F44EC681682B}"/>
              </a:ext>
            </a:extLst>
          </p:cNvPr>
          <p:cNvSpPr>
            <a:spLocks noGrp="1"/>
          </p:cNvSpPr>
          <p:nvPr>
            <p:ph type="body" orient="vert" idx="34" hasCustomPrompt="1"/>
          </p:nvPr>
        </p:nvSpPr>
        <p:spPr>
          <a:xfrm>
            <a:off x="7865185" y="1477442"/>
            <a:ext cx="3121319" cy="853741"/>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Tree>
    <p:extLst>
      <p:ext uri="{BB962C8B-B14F-4D97-AF65-F5344CB8AC3E}">
        <p14:creationId xmlns:p14="http://schemas.microsoft.com/office/powerpoint/2010/main" val="148825312"/>
      </p:ext>
    </p:extLst>
  </p:cSld>
  <p:clrMapOvr>
    <a:masterClrMapping/>
  </p:clrMapOvr>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ullet points 4">
    <p:spTree>
      <p:nvGrpSpPr>
        <p:cNvPr id="1" name=""/>
        <p:cNvGrpSpPr/>
        <p:nvPr/>
      </p:nvGrpSpPr>
      <p:grpSpPr>
        <a:xfrm>
          <a:off x="0" y="0"/>
          <a:ext cx="0" cy="0"/>
          <a:chOff x="0" y="0"/>
          <a:chExt cx="0" cy="0"/>
        </a:xfrm>
      </p:grpSpPr>
      <p:sp>
        <p:nvSpPr>
          <p:cNvPr id="35" name="Vertical Text Placeholder 2"/>
          <p:cNvSpPr>
            <a:spLocks noGrp="1"/>
          </p:cNvSpPr>
          <p:nvPr>
            <p:ph type="body" orient="vert" idx="43"/>
          </p:nvPr>
        </p:nvSpPr>
        <p:spPr>
          <a:xfrm>
            <a:off x="416010" y="1545453"/>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6" name="Vertical Text Placeholder 2"/>
          <p:cNvSpPr>
            <a:spLocks noGrp="1"/>
          </p:cNvSpPr>
          <p:nvPr>
            <p:ph type="body" orient="vert" idx="53"/>
          </p:nvPr>
        </p:nvSpPr>
        <p:spPr>
          <a:xfrm>
            <a:off x="416010" y="1833107"/>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3" name="Vertical Text Placeholder 2"/>
          <p:cNvSpPr>
            <a:spLocks noGrp="1"/>
          </p:cNvSpPr>
          <p:nvPr>
            <p:ph type="body" orient="vert" idx="54"/>
          </p:nvPr>
        </p:nvSpPr>
        <p:spPr>
          <a:xfrm>
            <a:off x="3139959" y="1545453"/>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4" name="Vertical Text Placeholder 2"/>
          <p:cNvSpPr>
            <a:spLocks noGrp="1"/>
          </p:cNvSpPr>
          <p:nvPr>
            <p:ph type="body" orient="vert" idx="55"/>
          </p:nvPr>
        </p:nvSpPr>
        <p:spPr>
          <a:xfrm>
            <a:off x="3139959" y="1833107"/>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7" name="Vertical Text Placeholder 2"/>
          <p:cNvSpPr>
            <a:spLocks noGrp="1"/>
          </p:cNvSpPr>
          <p:nvPr>
            <p:ph type="body" orient="vert" idx="56"/>
          </p:nvPr>
        </p:nvSpPr>
        <p:spPr>
          <a:xfrm>
            <a:off x="5863908" y="1545453"/>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8" name="Vertical Text Placeholder 2"/>
          <p:cNvSpPr>
            <a:spLocks noGrp="1"/>
          </p:cNvSpPr>
          <p:nvPr>
            <p:ph type="body" orient="vert" idx="57"/>
          </p:nvPr>
        </p:nvSpPr>
        <p:spPr>
          <a:xfrm>
            <a:off x="5863908" y="1833107"/>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9" name="Vertical Text Placeholder 2"/>
          <p:cNvSpPr>
            <a:spLocks noGrp="1"/>
          </p:cNvSpPr>
          <p:nvPr>
            <p:ph type="body" orient="vert" idx="58"/>
          </p:nvPr>
        </p:nvSpPr>
        <p:spPr>
          <a:xfrm>
            <a:off x="8587857" y="1545453"/>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50" name="Vertical Text Placeholder 2"/>
          <p:cNvSpPr>
            <a:spLocks noGrp="1"/>
          </p:cNvSpPr>
          <p:nvPr>
            <p:ph type="body" orient="vert" idx="59"/>
          </p:nvPr>
        </p:nvSpPr>
        <p:spPr>
          <a:xfrm>
            <a:off x="8587857" y="1833107"/>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51" name="Vertical Text Placeholder 2"/>
          <p:cNvSpPr>
            <a:spLocks noGrp="1"/>
          </p:cNvSpPr>
          <p:nvPr>
            <p:ph type="body" orient="vert" idx="60"/>
          </p:nvPr>
        </p:nvSpPr>
        <p:spPr>
          <a:xfrm>
            <a:off x="416010" y="2996089"/>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52" name="Vertical Text Placeholder 2"/>
          <p:cNvSpPr>
            <a:spLocks noGrp="1"/>
          </p:cNvSpPr>
          <p:nvPr>
            <p:ph type="body" orient="vert" idx="61"/>
          </p:nvPr>
        </p:nvSpPr>
        <p:spPr>
          <a:xfrm>
            <a:off x="416010" y="3283743"/>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53" name="Vertical Text Placeholder 2"/>
          <p:cNvSpPr>
            <a:spLocks noGrp="1"/>
          </p:cNvSpPr>
          <p:nvPr>
            <p:ph type="body" orient="vert" idx="62"/>
          </p:nvPr>
        </p:nvSpPr>
        <p:spPr>
          <a:xfrm>
            <a:off x="3139959" y="2996089"/>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54" name="Vertical Text Placeholder 2"/>
          <p:cNvSpPr>
            <a:spLocks noGrp="1"/>
          </p:cNvSpPr>
          <p:nvPr>
            <p:ph type="body" orient="vert" idx="63"/>
          </p:nvPr>
        </p:nvSpPr>
        <p:spPr>
          <a:xfrm>
            <a:off x="3139959" y="3283743"/>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55" name="Vertical Text Placeholder 2"/>
          <p:cNvSpPr>
            <a:spLocks noGrp="1"/>
          </p:cNvSpPr>
          <p:nvPr>
            <p:ph type="body" orient="vert" idx="64"/>
          </p:nvPr>
        </p:nvSpPr>
        <p:spPr>
          <a:xfrm>
            <a:off x="5863908" y="2996089"/>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56" name="Vertical Text Placeholder 2"/>
          <p:cNvSpPr>
            <a:spLocks noGrp="1"/>
          </p:cNvSpPr>
          <p:nvPr>
            <p:ph type="body" orient="vert" idx="65"/>
          </p:nvPr>
        </p:nvSpPr>
        <p:spPr>
          <a:xfrm>
            <a:off x="5863908" y="3283743"/>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57" name="Vertical Text Placeholder 2"/>
          <p:cNvSpPr>
            <a:spLocks noGrp="1"/>
          </p:cNvSpPr>
          <p:nvPr>
            <p:ph type="body" orient="vert" idx="66"/>
          </p:nvPr>
        </p:nvSpPr>
        <p:spPr>
          <a:xfrm>
            <a:off x="8587857" y="2996089"/>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58" name="Vertical Text Placeholder 2"/>
          <p:cNvSpPr>
            <a:spLocks noGrp="1"/>
          </p:cNvSpPr>
          <p:nvPr>
            <p:ph type="body" orient="vert" idx="67"/>
          </p:nvPr>
        </p:nvSpPr>
        <p:spPr>
          <a:xfrm>
            <a:off x="8587857" y="3283743"/>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59" name="Vertical Text Placeholder 2"/>
          <p:cNvSpPr>
            <a:spLocks noGrp="1"/>
          </p:cNvSpPr>
          <p:nvPr>
            <p:ph type="body" orient="vert" idx="68"/>
          </p:nvPr>
        </p:nvSpPr>
        <p:spPr>
          <a:xfrm>
            <a:off x="416010" y="4465294"/>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0" name="Vertical Text Placeholder 2"/>
          <p:cNvSpPr>
            <a:spLocks noGrp="1"/>
          </p:cNvSpPr>
          <p:nvPr>
            <p:ph type="body" orient="vert" idx="69"/>
          </p:nvPr>
        </p:nvSpPr>
        <p:spPr>
          <a:xfrm>
            <a:off x="416010" y="4752948"/>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1" name="Vertical Text Placeholder 2"/>
          <p:cNvSpPr>
            <a:spLocks noGrp="1"/>
          </p:cNvSpPr>
          <p:nvPr>
            <p:ph type="body" orient="vert" idx="70"/>
          </p:nvPr>
        </p:nvSpPr>
        <p:spPr>
          <a:xfrm>
            <a:off x="3139959" y="4465294"/>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2" name="Vertical Text Placeholder 2"/>
          <p:cNvSpPr>
            <a:spLocks noGrp="1"/>
          </p:cNvSpPr>
          <p:nvPr>
            <p:ph type="body" orient="vert" idx="71"/>
          </p:nvPr>
        </p:nvSpPr>
        <p:spPr>
          <a:xfrm>
            <a:off x="3139959" y="4752948"/>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3" name="Vertical Text Placeholder 2"/>
          <p:cNvSpPr>
            <a:spLocks noGrp="1"/>
          </p:cNvSpPr>
          <p:nvPr>
            <p:ph type="body" orient="vert" idx="72"/>
          </p:nvPr>
        </p:nvSpPr>
        <p:spPr>
          <a:xfrm>
            <a:off x="5863908" y="4465294"/>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4" name="Vertical Text Placeholder 2"/>
          <p:cNvSpPr>
            <a:spLocks noGrp="1"/>
          </p:cNvSpPr>
          <p:nvPr>
            <p:ph type="body" orient="vert" idx="73"/>
          </p:nvPr>
        </p:nvSpPr>
        <p:spPr>
          <a:xfrm>
            <a:off x="5863908" y="4752948"/>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5" name="Vertical Text Placeholder 2"/>
          <p:cNvSpPr>
            <a:spLocks noGrp="1"/>
          </p:cNvSpPr>
          <p:nvPr>
            <p:ph type="body" orient="vert" idx="74"/>
          </p:nvPr>
        </p:nvSpPr>
        <p:spPr>
          <a:xfrm>
            <a:off x="8587857" y="4465294"/>
            <a:ext cx="2577254" cy="287653"/>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66" name="Vertical Text Placeholder 2"/>
          <p:cNvSpPr>
            <a:spLocks noGrp="1"/>
          </p:cNvSpPr>
          <p:nvPr>
            <p:ph type="body" orient="vert" idx="75"/>
          </p:nvPr>
        </p:nvSpPr>
        <p:spPr>
          <a:xfrm>
            <a:off x="8587857" y="4752948"/>
            <a:ext cx="2577254" cy="103566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7" name="Text Placeholder 4">
            <a:extLst>
              <a:ext uri="{FF2B5EF4-FFF2-40B4-BE49-F238E27FC236}">
                <a16:creationId xmlns:a16="http://schemas.microsoft.com/office/drawing/2014/main" id="{7A460501-5705-4340-9C8D-F5DE39C64805}"/>
              </a:ext>
            </a:extLst>
          </p:cNvPr>
          <p:cNvSpPr>
            <a:spLocks noGrp="1"/>
          </p:cNvSpPr>
          <p:nvPr>
            <p:ph type="body" sz="quarter" idx="19" hasCustomPrompt="1"/>
          </p:nvPr>
        </p:nvSpPr>
        <p:spPr>
          <a:xfrm>
            <a:off x="292830" y="6369968"/>
            <a:ext cx="11165743"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32" name="Rectangle 18">
            <a:extLst>
              <a:ext uri="{FF2B5EF4-FFF2-40B4-BE49-F238E27FC236}">
                <a16:creationId xmlns:a16="http://schemas.microsoft.com/office/drawing/2014/main" id="{019F5D22-DD43-4F3F-8DEF-39DEAFD4BF35}"/>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40" name="Text Placeholder 4">
            <a:extLst>
              <a:ext uri="{FF2B5EF4-FFF2-40B4-BE49-F238E27FC236}">
                <a16:creationId xmlns:a16="http://schemas.microsoft.com/office/drawing/2014/main" id="{6E69630C-70E8-4B31-871D-A322950AF45F}"/>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41" name="Text Placeholder 4">
            <a:extLst>
              <a:ext uri="{FF2B5EF4-FFF2-40B4-BE49-F238E27FC236}">
                <a16:creationId xmlns:a16="http://schemas.microsoft.com/office/drawing/2014/main" id="{369A9A28-6C34-4D07-B11A-C41CC5868263}"/>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4242878717"/>
      </p:ext>
    </p:extLst>
  </p:cSld>
  <p:clrMapOvr>
    <a:masterClrMapping/>
  </p:clrMapOvr>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Column 1">
    <p:spTree>
      <p:nvGrpSpPr>
        <p:cNvPr id="1" name=""/>
        <p:cNvGrpSpPr/>
        <p:nvPr/>
      </p:nvGrpSpPr>
      <p:grpSpPr>
        <a:xfrm>
          <a:off x="0" y="0"/>
          <a:ext cx="0" cy="0"/>
          <a:chOff x="0" y="0"/>
          <a:chExt cx="0" cy="0"/>
        </a:xfrm>
      </p:grpSpPr>
      <p:sp>
        <p:nvSpPr>
          <p:cNvPr id="34" name="Rounded Rectangle 22">
            <a:extLst>
              <a:ext uri="{FF2B5EF4-FFF2-40B4-BE49-F238E27FC236}">
                <a16:creationId xmlns:a16="http://schemas.microsoft.com/office/drawing/2014/main" id="{84A54BBB-119A-48B1-B04F-64B49CB4DDCB}"/>
              </a:ext>
            </a:extLst>
          </p:cNvPr>
          <p:cNvSpPr/>
          <p:nvPr userDrawn="1"/>
        </p:nvSpPr>
        <p:spPr>
          <a:xfrm>
            <a:off x="447145" y="1875827"/>
            <a:ext cx="3447619" cy="4458950"/>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24" name="Vertical Text Placeholder 2"/>
          <p:cNvSpPr>
            <a:spLocks noGrp="1"/>
          </p:cNvSpPr>
          <p:nvPr>
            <p:ph type="body" orient="vert" idx="53"/>
          </p:nvPr>
        </p:nvSpPr>
        <p:spPr>
          <a:xfrm>
            <a:off x="666004" y="2065550"/>
            <a:ext cx="3009900" cy="4079505"/>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19" name="Rectangle 18">
            <a:extLst>
              <a:ext uri="{FF2B5EF4-FFF2-40B4-BE49-F238E27FC236}">
                <a16:creationId xmlns:a16="http://schemas.microsoft.com/office/drawing/2014/main" id="{7C220D80-5CC6-4EC7-AE0F-C6800C369E4E}"/>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1" name="Text Placeholder 4">
            <a:extLst>
              <a:ext uri="{FF2B5EF4-FFF2-40B4-BE49-F238E27FC236}">
                <a16:creationId xmlns:a16="http://schemas.microsoft.com/office/drawing/2014/main" id="{AC6CE762-E2AA-4D84-940A-58378434E6E3}"/>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30" name="Text Placeholder 4">
            <a:extLst>
              <a:ext uri="{FF2B5EF4-FFF2-40B4-BE49-F238E27FC236}">
                <a16:creationId xmlns:a16="http://schemas.microsoft.com/office/drawing/2014/main" id="{2AF171E1-824E-4056-9069-F3D50F702420}"/>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37" name="Vertical Text Placeholder 2">
            <a:extLst>
              <a:ext uri="{FF2B5EF4-FFF2-40B4-BE49-F238E27FC236}">
                <a16:creationId xmlns:a16="http://schemas.microsoft.com/office/drawing/2014/main" id="{2BF163CF-E80A-45F8-BE34-1C84594B4A09}"/>
              </a:ext>
            </a:extLst>
          </p:cNvPr>
          <p:cNvSpPr>
            <a:spLocks noGrp="1"/>
          </p:cNvSpPr>
          <p:nvPr>
            <p:ph type="body" orient="vert" idx="58"/>
          </p:nvPr>
        </p:nvSpPr>
        <p:spPr>
          <a:xfrm>
            <a:off x="666004" y="1462255"/>
            <a:ext cx="3009900" cy="347311"/>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8" name="Rounded Rectangle 22">
            <a:extLst>
              <a:ext uri="{FF2B5EF4-FFF2-40B4-BE49-F238E27FC236}">
                <a16:creationId xmlns:a16="http://schemas.microsoft.com/office/drawing/2014/main" id="{428EE90E-D5A9-4368-9A29-B1049B005A1A}"/>
              </a:ext>
            </a:extLst>
          </p:cNvPr>
          <p:cNvSpPr/>
          <p:nvPr userDrawn="1"/>
        </p:nvSpPr>
        <p:spPr>
          <a:xfrm>
            <a:off x="4113623" y="1875827"/>
            <a:ext cx="3447619" cy="4458950"/>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39" name="Vertical Text Placeholder 2">
            <a:extLst>
              <a:ext uri="{FF2B5EF4-FFF2-40B4-BE49-F238E27FC236}">
                <a16:creationId xmlns:a16="http://schemas.microsoft.com/office/drawing/2014/main" id="{5C25A8DD-6675-4B7F-A467-70851E869813}"/>
              </a:ext>
            </a:extLst>
          </p:cNvPr>
          <p:cNvSpPr>
            <a:spLocks noGrp="1"/>
          </p:cNvSpPr>
          <p:nvPr>
            <p:ph type="body" orient="vert" idx="59"/>
          </p:nvPr>
        </p:nvSpPr>
        <p:spPr>
          <a:xfrm>
            <a:off x="4332482" y="2065550"/>
            <a:ext cx="3009900" cy="4079505"/>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0" name="Vertical Text Placeholder 2">
            <a:extLst>
              <a:ext uri="{FF2B5EF4-FFF2-40B4-BE49-F238E27FC236}">
                <a16:creationId xmlns:a16="http://schemas.microsoft.com/office/drawing/2014/main" id="{6A80841C-EA00-4263-945E-2241A0BD5721}"/>
              </a:ext>
            </a:extLst>
          </p:cNvPr>
          <p:cNvSpPr>
            <a:spLocks noGrp="1"/>
          </p:cNvSpPr>
          <p:nvPr>
            <p:ph type="body" orient="vert" idx="60"/>
          </p:nvPr>
        </p:nvSpPr>
        <p:spPr>
          <a:xfrm>
            <a:off x="4332482" y="1462255"/>
            <a:ext cx="3009900" cy="347311"/>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1" name="Rounded Rectangle 22">
            <a:extLst>
              <a:ext uri="{FF2B5EF4-FFF2-40B4-BE49-F238E27FC236}">
                <a16:creationId xmlns:a16="http://schemas.microsoft.com/office/drawing/2014/main" id="{C2157B7C-B0F5-4E39-8A02-2C73E46F0931}"/>
              </a:ext>
            </a:extLst>
          </p:cNvPr>
          <p:cNvSpPr/>
          <p:nvPr userDrawn="1"/>
        </p:nvSpPr>
        <p:spPr>
          <a:xfrm>
            <a:off x="7780101" y="1875827"/>
            <a:ext cx="3447619" cy="4458950"/>
          </a:xfrm>
          <a:prstGeom prst="roundRect">
            <a:avLst>
              <a:gd name="adj" fmla="val 0"/>
            </a:avLst>
          </a:prstGeom>
          <a:solidFill>
            <a:schemeClr val="bg1"/>
          </a:solidFill>
          <a:ln>
            <a:solidFill>
              <a:schemeClr val="bg2">
                <a:lumMod val="90000"/>
              </a:schemeClr>
            </a:solidFill>
          </a:ln>
        </p:spPr>
        <p:txBody>
          <a:bodyPr rtlCol="0" anchor="ctr">
            <a:noAutofit/>
          </a:bodyPr>
          <a:lstStyle/>
          <a:p>
            <a:pPr algn="ctr"/>
            <a:endParaRPr lang="en-GB" sz="1050">
              <a:solidFill>
                <a:schemeClr val="tx1"/>
              </a:solidFill>
            </a:endParaRPr>
          </a:p>
        </p:txBody>
      </p:sp>
      <p:sp>
        <p:nvSpPr>
          <p:cNvPr id="42" name="Vertical Text Placeholder 2">
            <a:extLst>
              <a:ext uri="{FF2B5EF4-FFF2-40B4-BE49-F238E27FC236}">
                <a16:creationId xmlns:a16="http://schemas.microsoft.com/office/drawing/2014/main" id="{4A760B78-2070-4CC2-8150-24CF944D83E8}"/>
              </a:ext>
            </a:extLst>
          </p:cNvPr>
          <p:cNvSpPr>
            <a:spLocks noGrp="1"/>
          </p:cNvSpPr>
          <p:nvPr>
            <p:ph type="body" orient="vert" idx="61"/>
          </p:nvPr>
        </p:nvSpPr>
        <p:spPr>
          <a:xfrm>
            <a:off x="7998960" y="2065550"/>
            <a:ext cx="3009900" cy="4079505"/>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3" name="Vertical Text Placeholder 2">
            <a:extLst>
              <a:ext uri="{FF2B5EF4-FFF2-40B4-BE49-F238E27FC236}">
                <a16:creationId xmlns:a16="http://schemas.microsoft.com/office/drawing/2014/main" id="{CE56C90C-3F8E-4847-830F-E0D175871CA4}"/>
              </a:ext>
            </a:extLst>
          </p:cNvPr>
          <p:cNvSpPr>
            <a:spLocks noGrp="1"/>
          </p:cNvSpPr>
          <p:nvPr>
            <p:ph type="body" orient="vert" idx="62"/>
          </p:nvPr>
        </p:nvSpPr>
        <p:spPr>
          <a:xfrm>
            <a:off x="7998960" y="1462255"/>
            <a:ext cx="3009900" cy="347311"/>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Tree>
    <p:extLst>
      <p:ext uri="{BB962C8B-B14F-4D97-AF65-F5344CB8AC3E}">
        <p14:creationId xmlns:p14="http://schemas.microsoft.com/office/powerpoint/2010/main" val="3528739677"/>
      </p:ext>
    </p:extLst>
  </p:cSld>
  <p:clrMapOvr>
    <a:masterClrMapping/>
  </p:clrMapOvr>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_Page 11">
    <p:spTree>
      <p:nvGrpSpPr>
        <p:cNvPr id="1" name=""/>
        <p:cNvGrpSpPr/>
        <p:nvPr/>
      </p:nvGrpSpPr>
      <p:grpSpPr>
        <a:xfrm>
          <a:off x="0" y="0"/>
          <a:ext cx="0" cy="0"/>
          <a:chOff x="0" y="0"/>
          <a:chExt cx="0" cy="0"/>
        </a:xfrm>
      </p:grpSpPr>
      <p:sp>
        <p:nvSpPr>
          <p:cNvPr id="8" name="Rectangle 7"/>
          <p:cNvSpPr/>
          <p:nvPr userDrawn="1"/>
        </p:nvSpPr>
        <p:spPr>
          <a:xfrm>
            <a:off x="55621" y="6572515"/>
            <a:ext cx="4896544" cy="306064"/>
          </a:xfrm>
          <a:prstGeom prst="rect">
            <a:avLst/>
          </a:prstGeom>
          <a:noFill/>
        </p:spPr>
        <p:txBody>
          <a:bodyPr wrap="none" lIns="0" tIns="0" rIns="0" bIns="0" anchor="ctr">
            <a:noAutofit/>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700" b="0" i="0" u="none" strike="noStrike" kern="1200" cap="none" spc="0" normalizeH="0" baseline="0" noProof="0">
              <a:ln>
                <a:noFill/>
              </a:ln>
              <a:solidFill>
                <a:srgbClr val="2F283C"/>
              </a:solidFill>
              <a:effectLst/>
              <a:uLnTx/>
              <a:uFillTx/>
              <a:latin typeface="Calibri" pitchFamily="34" charset="0"/>
              <a:ea typeface="+mn-ea"/>
              <a:cs typeface="Calibri" panose="020F0502020204030204" pitchFamily="34" charset="0"/>
            </a:endParaRPr>
          </a:p>
        </p:txBody>
      </p:sp>
      <p:sp>
        <p:nvSpPr>
          <p:cNvPr id="25" name="Rectangle: Single Corner Snipped 24">
            <a:extLst>
              <a:ext uri="{FF2B5EF4-FFF2-40B4-BE49-F238E27FC236}">
                <a16:creationId xmlns:a16="http://schemas.microsoft.com/office/drawing/2014/main" id="{B5F1E601-9609-453E-95DD-496FF335ECA8}"/>
              </a:ext>
            </a:extLst>
          </p:cNvPr>
          <p:cNvSpPr/>
          <p:nvPr userDrawn="1"/>
        </p:nvSpPr>
        <p:spPr>
          <a:xfrm flipH="1">
            <a:off x="1752620" y="1144631"/>
            <a:ext cx="2241823" cy="1298869"/>
          </a:xfrm>
          <a:prstGeom prst="snip1Rect">
            <a:avLst>
              <a:gd name="adj" fmla="val 50000"/>
            </a:avLst>
          </a:prstGeom>
          <a:solidFill>
            <a:schemeClr val="bg2"/>
          </a:solidFill>
          <a:ln>
            <a:solidFill>
              <a:schemeClr val="bg2">
                <a:lumMod val="90000"/>
              </a:schemeClr>
            </a:solidFill>
          </a:ln>
        </p:spPr>
        <p:txBody>
          <a:bodyPr rtlCol="0" anchor="ctr">
            <a:noAutofit/>
          </a:bodyPr>
          <a:lstStyle/>
          <a:p>
            <a:pPr algn="ctr"/>
            <a:endParaRPr lang="en-GB" sz="1400">
              <a:solidFill>
                <a:schemeClr val="accent1"/>
              </a:solidFill>
            </a:endParaRPr>
          </a:p>
        </p:txBody>
      </p:sp>
      <p:sp>
        <p:nvSpPr>
          <p:cNvPr id="27" name="Rectangle 26">
            <a:extLst>
              <a:ext uri="{FF2B5EF4-FFF2-40B4-BE49-F238E27FC236}">
                <a16:creationId xmlns:a16="http://schemas.microsoft.com/office/drawing/2014/main" id="{7EFF9CE3-1585-4B46-89E3-6A66C4E874D2}"/>
              </a:ext>
            </a:extLst>
          </p:cNvPr>
          <p:cNvSpPr/>
          <p:nvPr userDrawn="1"/>
        </p:nvSpPr>
        <p:spPr>
          <a:xfrm>
            <a:off x="643225" y="1770114"/>
            <a:ext cx="3347350" cy="4564666"/>
          </a:xfrm>
          <a:prstGeom prst="rect">
            <a:avLst/>
          </a:prstGeom>
          <a:solidFill>
            <a:schemeClr val="bg1"/>
          </a:solidFill>
          <a:ln w="12700">
            <a:solidFill>
              <a:schemeClr val="bg1">
                <a:lumMod val="85000"/>
              </a:schemeClr>
            </a:solidFill>
          </a:ln>
          <a:effectLst>
            <a:glow>
              <a:schemeClr val="bg1">
                <a:lumMod val="8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08000" fontAlgn="base">
              <a:spcBef>
                <a:spcPts val="1200"/>
              </a:spcBef>
              <a:spcAft>
                <a:spcPts val="1200"/>
              </a:spcAft>
            </a:pPr>
            <a:endParaRPr lang="en-US" sz="1200">
              <a:solidFill>
                <a:schemeClr val="accent2"/>
              </a:solidFill>
            </a:endParaRPr>
          </a:p>
        </p:txBody>
      </p:sp>
      <p:sp>
        <p:nvSpPr>
          <p:cNvPr id="35" name="Vertical Text Placeholder 2">
            <a:extLst>
              <a:ext uri="{FF2B5EF4-FFF2-40B4-BE49-F238E27FC236}">
                <a16:creationId xmlns:a16="http://schemas.microsoft.com/office/drawing/2014/main" id="{F3E31C83-1AFE-4C2E-A8DB-12E2D86DF5F7}"/>
              </a:ext>
            </a:extLst>
          </p:cNvPr>
          <p:cNvSpPr>
            <a:spLocks noGrp="1"/>
          </p:cNvSpPr>
          <p:nvPr>
            <p:ph type="body" orient="vert" idx="53"/>
          </p:nvPr>
        </p:nvSpPr>
        <p:spPr>
          <a:xfrm>
            <a:off x="863434" y="1971016"/>
            <a:ext cx="2917907" cy="4158735"/>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1" name="Vertical Text Placeholder 2">
            <a:extLst>
              <a:ext uri="{FF2B5EF4-FFF2-40B4-BE49-F238E27FC236}">
                <a16:creationId xmlns:a16="http://schemas.microsoft.com/office/drawing/2014/main" id="{BE94D4D3-459D-4369-968C-D87429F03D0D}"/>
              </a:ext>
            </a:extLst>
          </p:cNvPr>
          <p:cNvSpPr>
            <a:spLocks noGrp="1"/>
          </p:cNvSpPr>
          <p:nvPr>
            <p:ph type="body" orient="vert" idx="56" hasCustomPrompt="1"/>
          </p:nvPr>
        </p:nvSpPr>
        <p:spPr>
          <a:xfrm>
            <a:off x="2373268" y="1321904"/>
            <a:ext cx="1408074" cy="322657"/>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Brand name</a:t>
            </a:r>
          </a:p>
        </p:txBody>
      </p:sp>
      <p:sp>
        <p:nvSpPr>
          <p:cNvPr id="45" name="Content Placeholder 2">
            <a:extLst>
              <a:ext uri="{FF2B5EF4-FFF2-40B4-BE49-F238E27FC236}">
                <a16:creationId xmlns:a16="http://schemas.microsoft.com/office/drawing/2014/main" id="{383FED1F-6886-4EF0-8D70-3C3D7BA1C1E1}"/>
              </a:ext>
            </a:extLst>
          </p:cNvPr>
          <p:cNvSpPr>
            <a:spLocks noGrp="1"/>
          </p:cNvSpPr>
          <p:nvPr>
            <p:ph sz="half" idx="1" hasCustomPrompt="1"/>
          </p:nvPr>
        </p:nvSpPr>
        <p:spPr>
          <a:xfrm>
            <a:off x="643224" y="1144631"/>
            <a:ext cx="1186126" cy="621356"/>
          </a:xfrm>
          <a:prstGeom prst="rect">
            <a:avLst/>
          </a:prstGeom>
        </p:spPr>
        <p:txBody>
          <a:bodyPr/>
          <a:lstStyle>
            <a:lvl1pPr marL="0" indent="0">
              <a:buNone/>
              <a:defRPr/>
            </a:lvl1pPr>
          </a:lstStyle>
          <a:p>
            <a:pPr lvl="0"/>
            <a:r>
              <a:rPr lang="en-GB"/>
              <a:t> </a:t>
            </a:r>
          </a:p>
        </p:txBody>
      </p:sp>
      <p:sp>
        <p:nvSpPr>
          <p:cNvPr id="23" name="Rectangle 18">
            <a:extLst>
              <a:ext uri="{FF2B5EF4-FFF2-40B4-BE49-F238E27FC236}">
                <a16:creationId xmlns:a16="http://schemas.microsoft.com/office/drawing/2014/main" id="{FD001EA3-ACAB-4258-AAE9-8F43354E5847}"/>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4" name="Text Placeholder 4">
            <a:extLst>
              <a:ext uri="{FF2B5EF4-FFF2-40B4-BE49-F238E27FC236}">
                <a16:creationId xmlns:a16="http://schemas.microsoft.com/office/drawing/2014/main" id="{353CAB79-77BD-487D-A399-C39757CFCF38}"/>
              </a:ext>
            </a:extLst>
          </p:cNvPr>
          <p:cNvSpPr>
            <a:spLocks noGrp="1"/>
          </p:cNvSpPr>
          <p:nvPr>
            <p:ph type="body" sz="quarter" idx="13" hasCustomPrompt="1"/>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Generic testimonials</a:t>
            </a:r>
          </a:p>
        </p:txBody>
      </p:sp>
      <p:sp>
        <p:nvSpPr>
          <p:cNvPr id="28" name="Rectangle: Single Corner Snipped 27">
            <a:extLst>
              <a:ext uri="{FF2B5EF4-FFF2-40B4-BE49-F238E27FC236}">
                <a16:creationId xmlns:a16="http://schemas.microsoft.com/office/drawing/2014/main" id="{6309FA00-B6B7-448E-8061-4B51E41E9A4E}"/>
              </a:ext>
            </a:extLst>
          </p:cNvPr>
          <p:cNvSpPr/>
          <p:nvPr userDrawn="1"/>
        </p:nvSpPr>
        <p:spPr>
          <a:xfrm flipH="1">
            <a:off x="5320180" y="1144631"/>
            <a:ext cx="2241823" cy="1298869"/>
          </a:xfrm>
          <a:prstGeom prst="snip1Rect">
            <a:avLst>
              <a:gd name="adj" fmla="val 50000"/>
            </a:avLst>
          </a:prstGeom>
          <a:solidFill>
            <a:schemeClr val="bg2"/>
          </a:solidFill>
          <a:ln>
            <a:solidFill>
              <a:schemeClr val="bg2">
                <a:lumMod val="90000"/>
              </a:schemeClr>
            </a:solidFill>
          </a:ln>
        </p:spPr>
        <p:txBody>
          <a:bodyPr rtlCol="0" anchor="ctr">
            <a:noAutofit/>
          </a:bodyPr>
          <a:lstStyle/>
          <a:p>
            <a:pPr algn="ctr"/>
            <a:endParaRPr lang="en-GB" sz="1400">
              <a:solidFill>
                <a:schemeClr val="accent1"/>
              </a:solidFill>
            </a:endParaRPr>
          </a:p>
        </p:txBody>
      </p:sp>
      <p:sp>
        <p:nvSpPr>
          <p:cNvPr id="31" name="Rectangle 30">
            <a:extLst>
              <a:ext uri="{FF2B5EF4-FFF2-40B4-BE49-F238E27FC236}">
                <a16:creationId xmlns:a16="http://schemas.microsoft.com/office/drawing/2014/main" id="{07088AA2-B789-4AE5-A77C-BA6897E4777E}"/>
              </a:ext>
            </a:extLst>
          </p:cNvPr>
          <p:cNvSpPr/>
          <p:nvPr userDrawn="1"/>
        </p:nvSpPr>
        <p:spPr>
          <a:xfrm>
            <a:off x="4210785" y="1770114"/>
            <a:ext cx="3347350" cy="4564666"/>
          </a:xfrm>
          <a:prstGeom prst="rect">
            <a:avLst/>
          </a:prstGeom>
          <a:solidFill>
            <a:schemeClr val="bg1"/>
          </a:solidFill>
          <a:ln w="12700">
            <a:solidFill>
              <a:schemeClr val="bg1">
                <a:lumMod val="85000"/>
              </a:schemeClr>
            </a:solidFill>
          </a:ln>
          <a:effectLst>
            <a:glow>
              <a:schemeClr val="bg1">
                <a:lumMod val="8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08000" fontAlgn="base">
              <a:spcBef>
                <a:spcPts val="1200"/>
              </a:spcBef>
              <a:spcAft>
                <a:spcPts val="1200"/>
              </a:spcAft>
            </a:pPr>
            <a:endParaRPr lang="en-US" sz="1200">
              <a:solidFill>
                <a:schemeClr val="accent2"/>
              </a:solidFill>
            </a:endParaRPr>
          </a:p>
        </p:txBody>
      </p:sp>
      <p:sp>
        <p:nvSpPr>
          <p:cNvPr id="32" name="Vertical Text Placeholder 2">
            <a:extLst>
              <a:ext uri="{FF2B5EF4-FFF2-40B4-BE49-F238E27FC236}">
                <a16:creationId xmlns:a16="http://schemas.microsoft.com/office/drawing/2014/main" id="{08A0FA12-C47F-485D-87A4-B17A6111B3BE}"/>
              </a:ext>
            </a:extLst>
          </p:cNvPr>
          <p:cNvSpPr>
            <a:spLocks noGrp="1"/>
          </p:cNvSpPr>
          <p:nvPr>
            <p:ph type="body" orient="vert" idx="57"/>
          </p:nvPr>
        </p:nvSpPr>
        <p:spPr>
          <a:xfrm>
            <a:off x="4430994" y="1971016"/>
            <a:ext cx="2917907" cy="4158735"/>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3" name="Vertical Text Placeholder 2">
            <a:extLst>
              <a:ext uri="{FF2B5EF4-FFF2-40B4-BE49-F238E27FC236}">
                <a16:creationId xmlns:a16="http://schemas.microsoft.com/office/drawing/2014/main" id="{2CE11DCF-0E4F-4AC6-B045-049B85731EE7}"/>
              </a:ext>
            </a:extLst>
          </p:cNvPr>
          <p:cNvSpPr>
            <a:spLocks noGrp="1"/>
          </p:cNvSpPr>
          <p:nvPr>
            <p:ph type="body" orient="vert" idx="58" hasCustomPrompt="1"/>
          </p:nvPr>
        </p:nvSpPr>
        <p:spPr>
          <a:xfrm>
            <a:off x="5940828" y="1321904"/>
            <a:ext cx="1408074" cy="322657"/>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Brand name</a:t>
            </a:r>
          </a:p>
        </p:txBody>
      </p:sp>
      <p:sp>
        <p:nvSpPr>
          <p:cNvPr id="34" name="Content Placeholder 2">
            <a:extLst>
              <a:ext uri="{FF2B5EF4-FFF2-40B4-BE49-F238E27FC236}">
                <a16:creationId xmlns:a16="http://schemas.microsoft.com/office/drawing/2014/main" id="{ACD02FDA-2CBA-427A-A27F-48526CE6FC49}"/>
              </a:ext>
            </a:extLst>
          </p:cNvPr>
          <p:cNvSpPr>
            <a:spLocks noGrp="1"/>
          </p:cNvSpPr>
          <p:nvPr>
            <p:ph sz="half" idx="59" hasCustomPrompt="1"/>
          </p:nvPr>
        </p:nvSpPr>
        <p:spPr>
          <a:xfrm>
            <a:off x="4210784" y="1144631"/>
            <a:ext cx="1186126" cy="621356"/>
          </a:xfrm>
          <a:prstGeom prst="rect">
            <a:avLst/>
          </a:prstGeom>
        </p:spPr>
        <p:txBody>
          <a:bodyPr/>
          <a:lstStyle>
            <a:lvl1pPr marL="0" indent="0">
              <a:buNone/>
              <a:defRPr/>
            </a:lvl1pPr>
          </a:lstStyle>
          <a:p>
            <a:pPr lvl="0"/>
            <a:r>
              <a:rPr lang="en-GB"/>
              <a:t> </a:t>
            </a:r>
          </a:p>
        </p:txBody>
      </p:sp>
      <p:sp>
        <p:nvSpPr>
          <p:cNvPr id="36" name="Rectangle: Single Corner Snipped 35">
            <a:extLst>
              <a:ext uri="{FF2B5EF4-FFF2-40B4-BE49-F238E27FC236}">
                <a16:creationId xmlns:a16="http://schemas.microsoft.com/office/drawing/2014/main" id="{6CE3DA76-8AE0-4409-B75F-C876612DEECD}"/>
              </a:ext>
            </a:extLst>
          </p:cNvPr>
          <p:cNvSpPr/>
          <p:nvPr userDrawn="1"/>
        </p:nvSpPr>
        <p:spPr>
          <a:xfrm flipH="1">
            <a:off x="8883872" y="1144631"/>
            <a:ext cx="2241823" cy="1298869"/>
          </a:xfrm>
          <a:prstGeom prst="snip1Rect">
            <a:avLst>
              <a:gd name="adj" fmla="val 50000"/>
            </a:avLst>
          </a:prstGeom>
          <a:solidFill>
            <a:schemeClr val="bg2"/>
          </a:solidFill>
          <a:ln>
            <a:solidFill>
              <a:schemeClr val="bg2">
                <a:lumMod val="90000"/>
              </a:schemeClr>
            </a:solidFill>
          </a:ln>
        </p:spPr>
        <p:txBody>
          <a:bodyPr rtlCol="0" anchor="ctr">
            <a:noAutofit/>
          </a:bodyPr>
          <a:lstStyle/>
          <a:p>
            <a:pPr algn="ctr"/>
            <a:endParaRPr lang="en-GB" sz="1400">
              <a:solidFill>
                <a:schemeClr val="tx1">
                  <a:lumMod val="65000"/>
                  <a:lumOff val="35000"/>
                </a:schemeClr>
              </a:solidFill>
            </a:endParaRPr>
          </a:p>
        </p:txBody>
      </p:sp>
      <p:sp>
        <p:nvSpPr>
          <p:cNvPr id="38" name="Rectangle 37">
            <a:extLst>
              <a:ext uri="{FF2B5EF4-FFF2-40B4-BE49-F238E27FC236}">
                <a16:creationId xmlns:a16="http://schemas.microsoft.com/office/drawing/2014/main" id="{703AAEE8-FD89-4BCC-BEF7-30275C0BAAFC}"/>
              </a:ext>
            </a:extLst>
          </p:cNvPr>
          <p:cNvSpPr/>
          <p:nvPr userDrawn="1"/>
        </p:nvSpPr>
        <p:spPr>
          <a:xfrm>
            <a:off x="7774477" y="1770114"/>
            <a:ext cx="3347350" cy="4564666"/>
          </a:xfrm>
          <a:prstGeom prst="rect">
            <a:avLst/>
          </a:prstGeom>
          <a:solidFill>
            <a:schemeClr val="bg1"/>
          </a:solidFill>
          <a:ln w="12700">
            <a:solidFill>
              <a:schemeClr val="bg1">
                <a:lumMod val="85000"/>
              </a:schemeClr>
            </a:solidFill>
          </a:ln>
          <a:effectLst>
            <a:glow>
              <a:schemeClr val="bg1">
                <a:lumMod val="8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08000" fontAlgn="base">
              <a:spcBef>
                <a:spcPts val="1200"/>
              </a:spcBef>
              <a:spcAft>
                <a:spcPts val="1200"/>
              </a:spcAft>
            </a:pPr>
            <a:endParaRPr lang="en-US" sz="1200">
              <a:solidFill>
                <a:schemeClr val="accent2"/>
              </a:solidFill>
            </a:endParaRPr>
          </a:p>
        </p:txBody>
      </p:sp>
      <p:sp>
        <p:nvSpPr>
          <p:cNvPr id="40" name="Vertical Text Placeholder 2">
            <a:extLst>
              <a:ext uri="{FF2B5EF4-FFF2-40B4-BE49-F238E27FC236}">
                <a16:creationId xmlns:a16="http://schemas.microsoft.com/office/drawing/2014/main" id="{8669BC80-724C-4F99-97BF-7607749F88CB}"/>
              </a:ext>
            </a:extLst>
          </p:cNvPr>
          <p:cNvSpPr>
            <a:spLocks noGrp="1"/>
          </p:cNvSpPr>
          <p:nvPr>
            <p:ph type="body" orient="vert" idx="60"/>
          </p:nvPr>
        </p:nvSpPr>
        <p:spPr>
          <a:xfrm>
            <a:off x="7994686" y="1971016"/>
            <a:ext cx="2917907" cy="4158735"/>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43" name="Vertical Text Placeholder 2">
            <a:extLst>
              <a:ext uri="{FF2B5EF4-FFF2-40B4-BE49-F238E27FC236}">
                <a16:creationId xmlns:a16="http://schemas.microsoft.com/office/drawing/2014/main" id="{483D27B2-5C6E-4DD0-AD71-A767565ACF94}"/>
              </a:ext>
            </a:extLst>
          </p:cNvPr>
          <p:cNvSpPr>
            <a:spLocks noGrp="1"/>
          </p:cNvSpPr>
          <p:nvPr>
            <p:ph type="body" orient="vert" idx="61" hasCustomPrompt="1"/>
          </p:nvPr>
        </p:nvSpPr>
        <p:spPr>
          <a:xfrm>
            <a:off x="9504520" y="1321904"/>
            <a:ext cx="1408074" cy="322657"/>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b="1">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Brand name</a:t>
            </a:r>
          </a:p>
        </p:txBody>
      </p:sp>
      <p:sp>
        <p:nvSpPr>
          <p:cNvPr id="48" name="Content Placeholder 2">
            <a:extLst>
              <a:ext uri="{FF2B5EF4-FFF2-40B4-BE49-F238E27FC236}">
                <a16:creationId xmlns:a16="http://schemas.microsoft.com/office/drawing/2014/main" id="{9607E650-B6E7-4159-A72A-36B6C2C548AE}"/>
              </a:ext>
            </a:extLst>
          </p:cNvPr>
          <p:cNvSpPr>
            <a:spLocks noGrp="1"/>
          </p:cNvSpPr>
          <p:nvPr>
            <p:ph sz="half" idx="62" hasCustomPrompt="1"/>
          </p:nvPr>
        </p:nvSpPr>
        <p:spPr>
          <a:xfrm>
            <a:off x="7774476" y="1144631"/>
            <a:ext cx="1186126" cy="621356"/>
          </a:xfrm>
          <a:prstGeom prst="rect">
            <a:avLst/>
          </a:prstGeom>
        </p:spPr>
        <p:txBody>
          <a:bodyPr/>
          <a:lstStyle>
            <a:lvl1pPr marL="0" indent="0">
              <a:buNone/>
              <a:defRPr/>
            </a:lvl1pPr>
          </a:lstStyle>
          <a:p>
            <a:pPr lvl="0"/>
            <a:r>
              <a:rPr lang="en-GB"/>
              <a:t> </a:t>
            </a:r>
          </a:p>
        </p:txBody>
      </p:sp>
    </p:spTree>
    <p:extLst>
      <p:ext uri="{BB962C8B-B14F-4D97-AF65-F5344CB8AC3E}">
        <p14:creationId xmlns:p14="http://schemas.microsoft.com/office/powerpoint/2010/main" val="2126685875"/>
      </p:ext>
    </p:extLst>
  </p:cSld>
  <p:clrMapOvr>
    <a:masterClrMapping/>
  </p:clrMapOvr>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9_Custom Layout">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0F70ED26-1BB2-494A-9F9B-C77E25337F05}"/>
              </a:ext>
            </a:extLst>
          </p:cNvPr>
          <p:cNvSpPr>
            <a:spLocks noGrp="1"/>
          </p:cNvSpPr>
          <p:nvPr>
            <p:ph type="body" sz="quarter" idx="13"/>
          </p:nvPr>
        </p:nvSpPr>
        <p:spPr>
          <a:xfrm>
            <a:off x="251417" y="218850"/>
            <a:ext cx="11232000" cy="354044"/>
          </a:xfrm>
          <a:prstGeom prst="rect">
            <a:avLst/>
          </a:prstGeom>
        </p:spPr>
        <p:txBody>
          <a:bodyPr lIns="288000" rIns="72000" anchor="ctr"/>
          <a:lstStyle>
            <a:lvl1pPr marL="0" indent="0">
              <a:buNone/>
              <a:defRPr sz="2400" b="1">
                <a:solidFill>
                  <a:srgbClr val="000000"/>
                </a:solidFill>
                <a:latin typeface="Calibri (Body)"/>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5" name="Rectangle 18"/>
          <p:cNvSpPr/>
          <p:nvPr userDrawn="1"/>
        </p:nvSpPr>
        <p:spPr>
          <a:xfrm rot="5400000">
            <a:off x="58829" y="377505"/>
            <a:ext cx="432000" cy="36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rgbClr val="FFFFFF"/>
              </a:solidFill>
            </a:endParaRPr>
          </a:p>
        </p:txBody>
      </p:sp>
      <p:sp>
        <p:nvSpPr>
          <p:cNvPr id="2" name="TextBox 1">
            <a:extLst>
              <a:ext uri="{FF2B5EF4-FFF2-40B4-BE49-F238E27FC236}">
                <a16:creationId xmlns:a16="http://schemas.microsoft.com/office/drawing/2014/main" id="{FC5CD3C7-F3BA-4C2E-A1C3-5E55A65CC839}"/>
              </a:ext>
            </a:extLst>
          </p:cNvPr>
          <p:cNvSpPr txBox="1"/>
          <p:nvPr userDrawn="1"/>
        </p:nvSpPr>
        <p:spPr>
          <a:xfrm>
            <a:off x="292830" y="6495496"/>
            <a:ext cx="11232000" cy="246221"/>
          </a:xfrm>
          <a:prstGeom prst="rect">
            <a:avLst/>
          </a:prstGeom>
          <a:noFill/>
        </p:spPr>
        <p:txBody>
          <a:bodyPr wrap="square" rtlCol="0">
            <a:spAutoFit/>
          </a:bodyPr>
          <a:lstStyle/>
          <a:p>
            <a:pPr algn="r"/>
            <a:r>
              <a:rPr lang="fr-FR" sz="1000">
                <a:latin typeface="Calibri (Body)"/>
              </a:rPr>
              <a:t>Source: GlobalData's Intelligence Center      </a:t>
            </a:r>
            <a:endParaRPr lang="en-US" sz="1100">
              <a:latin typeface="Calibri (Body)"/>
            </a:endParaRPr>
          </a:p>
        </p:txBody>
      </p:sp>
    </p:spTree>
    <p:extLst>
      <p:ext uri="{BB962C8B-B14F-4D97-AF65-F5344CB8AC3E}">
        <p14:creationId xmlns:p14="http://schemas.microsoft.com/office/powerpoint/2010/main" val="4241895511"/>
      </p:ext>
    </p:extLst>
  </p:cSld>
  <p:clrMapOvr>
    <a:masterClrMapping/>
  </p:clrMapOvr>
  <p:transition/>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Section dividir 2">
    <p:bg>
      <p:bgPr>
        <a:solidFill>
          <a:srgbClr val="231142"/>
        </a:solidFill>
        <a:effectLst/>
      </p:bgPr>
    </p:bg>
    <p:spTree>
      <p:nvGrpSpPr>
        <p:cNvPr id="1" name=""/>
        <p:cNvGrpSpPr/>
        <p:nvPr/>
      </p:nvGrpSpPr>
      <p:grpSpPr>
        <a:xfrm>
          <a:off x="0" y="0"/>
          <a:ext cx="0" cy="0"/>
          <a:chOff x="0" y="0"/>
          <a:chExt cx="0" cy="0"/>
        </a:xfrm>
      </p:grpSpPr>
      <p:sp>
        <p:nvSpPr>
          <p:cNvPr id="16" name="Text Placeholder 4">
            <a:extLst>
              <a:ext uri="{FF2B5EF4-FFF2-40B4-BE49-F238E27FC236}">
                <a16:creationId xmlns:a16="http://schemas.microsoft.com/office/drawing/2014/main" id="{0F70ED26-1BB2-494A-9F9B-C77E25337F05}"/>
              </a:ext>
            </a:extLst>
          </p:cNvPr>
          <p:cNvSpPr>
            <a:spLocks noGrp="1"/>
          </p:cNvSpPr>
          <p:nvPr>
            <p:ph type="body" sz="quarter" idx="13" hasCustomPrompt="1"/>
          </p:nvPr>
        </p:nvSpPr>
        <p:spPr>
          <a:xfrm>
            <a:off x="793267" y="4600755"/>
            <a:ext cx="9984799" cy="711546"/>
          </a:xfrm>
          <a:prstGeom prst="rect">
            <a:avLst/>
          </a:prstGeom>
        </p:spPr>
        <p:txBody>
          <a:bodyPr lIns="0" anchor="t"/>
          <a:lstStyle>
            <a:lvl1pPr marL="0" indent="0">
              <a:buNone/>
              <a:defRPr sz="3600">
                <a:solidFill>
                  <a:schemeClr val="bg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2" name="Rectangle 21"/>
          <p:cNvSpPr/>
          <p:nvPr userDrawn="1"/>
        </p:nvSpPr>
        <p:spPr>
          <a:xfrm>
            <a:off x="793268" y="5335929"/>
            <a:ext cx="1071155" cy="4571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FFFFF"/>
              </a:solidFill>
            </a:endParaRPr>
          </a:p>
        </p:txBody>
      </p:sp>
      <p:grpSp>
        <p:nvGrpSpPr>
          <p:cNvPr id="5" name="Group 4">
            <a:extLst>
              <a:ext uri="{FF2B5EF4-FFF2-40B4-BE49-F238E27FC236}">
                <a16:creationId xmlns:a16="http://schemas.microsoft.com/office/drawing/2014/main" id="{01160597-3D57-4B0B-9634-7D74C49E5DB7}"/>
              </a:ext>
            </a:extLst>
          </p:cNvPr>
          <p:cNvGrpSpPr/>
          <p:nvPr userDrawn="1"/>
        </p:nvGrpSpPr>
        <p:grpSpPr>
          <a:xfrm>
            <a:off x="793267" y="730139"/>
            <a:ext cx="518903" cy="594574"/>
            <a:chOff x="-882650" y="6827838"/>
            <a:chExt cx="304801" cy="349250"/>
          </a:xfrm>
          <a:solidFill>
            <a:schemeClr val="bg1"/>
          </a:solidFill>
        </p:grpSpPr>
        <p:sp>
          <p:nvSpPr>
            <p:cNvPr id="6" name="Freeform 5">
              <a:extLst>
                <a:ext uri="{FF2B5EF4-FFF2-40B4-BE49-F238E27FC236}">
                  <a16:creationId xmlns:a16="http://schemas.microsoft.com/office/drawing/2014/main" id="{151D4FCF-B2EE-43ED-8FC6-427372CF9916}"/>
                </a:ext>
              </a:extLst>
            </p:cNvPr>
            <p:cNvSpPr/>
            <p:nvPr/>
          </p:nvSpPr>
          <p:spPr bwMode="auto">
            <a:xfrm>
              <a:off x="-795337" y="6858001"/>
              <a:ext cx="217488" cy="250825"/>
            </a:xfrm>
            <a:custGeom>
              <a:avLst/>
              <a:gdLst>
                <a:gd name="T0" fmla="*/ 89 w 166"/>
                <a:gd name="T1" fmla="*/ 11 h 192"/>
                <a:gd name="T2" fmla="*/ 7 w 166"/>
                <a:gd name="T3" fmla="*/ 12 h 192"/>
                <a:gd name="T4" fmla="*/ 1 w 166"/>
                <a:gd name="T5" fmla="*/ 18 h 192"/>
                <a:gd name="T6" fmla="*/ 1 w 166"/>
                <a:gd name="T7" fmla="*/ 26 h 192"/>
                <a:gd name="T8" fmla="*/ 34 w 166"/>
                <a:gd name="T9" fmla="*/ 102 h 192"/>
                <a:gd name="T10" fmla="*/ 42 w 166"/>
                <a:gd name="T11" fmla="*/ 105 h 192"/>
                <a:gd name="T12" fmla="*/ 51 w 166"/>
                <a:gd name="T13" fmla="*/ 101 h 192"/>
                <a:gd name="T14" fmla="*/ 54 w 166"/>
                <a:gd name="T15" fmla="*/ 98 h 192"/>
                <a:gd name="T16" fmla="*/ 54 w 166"/>
                <a:gd name="T17" fmla="*/ 94 h 192"/>
                <a:gd name="T18" fmla="*/ 25 w 166"/>
                <a:gd name="T19" fmla="*/ 28 h 192"/>
                <a:gd name="T20" fmla="*/ 129 w 166"/>
                <a:gd name="T21" fmla="*/ 76 h 192"/>
                <a:gd name="T22" fmla="*/ 110 w 166"/>
                <a:gd name="T23" fmla="*/ 172 h 192"/>
                <a:gd name="T24" fmla="*/ 108 w 166"/>
                <a:gd name="T25" fmla="*/ 179 h 192"/>
                <a:gd name="T26" fmla="*/ 113 w 166"/>
                <a:gd name="T27" fmla="*/ 189 h 192"/>
                <a:gd name="T28" fmla="*/ 117 w 166"/>
                <a:gd name="T29" fmla="*/ 192 h 192"/>
                <a:gd name="T30" fmla="*/ 118 w 166"/>
                <a:gd name="T31" fmla="*/ 192 h 192"/>
                <a:gd name="T32" fmla="*/ 122 w 166"/>
                <a:gd name="T33" fmla="*/ 190 h 192"/>
                <a:gd name="T34" fmla="*/ 148 w 166"/>
                <a:gd name="T35" fmla="*/ 68 h 192"/>
                <a:gd name="T36" fmla="*/ 89 w 166"/>
                <a:gd name="T37" fmla="*/ 1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192">
                  <a:moveTo>
                    <a:pt x="89" y="11"/>
                  </a:moveTo>
                  <a:cubicBezTo>
                    <a:pt x="62" y="0"/>
                    <a:pt x="33" y="1"/>
                    <a:pt x="7" y="12"/>
                  </a:cubicBezTo>
                  <a:cubicBezTo>
                    <a:pt x="4" y="13"/>
                    <a:pt x="2" y="15"/>
                    <a:pt x="1" y="18"/>
                  </a:cubicBezTo>
                  <a:cubicBezTo>
                    <a:pt x="0" y="21"/>
                    <a:pt x="0" y="24"/>
                    <a:pt x="1" y="26"/>
                  </a:cubicBezTo>
                  <a:cubicBezTo>
                    <a:pt x="34" y="102"/>
                    <a:pt x="34" y="102"/>
                    <a:pt x="34" y="102"/>
                  </a:cubicBezTo>
                  <a:cubicBezTo>
                    <a:pt x="36" y="105"/>
                    <a:pt x="39" y="106"/>
                    <a:pt x="42" y="105"/>
                  </a:cubicBezTo>
                  <a:cubicBezTo>
                    <a:pt x="51" y="101"/>
                    <a:pt x="51" y="101"/>
                    <a:pt x="51" y="101"/>
                  </a:cubicBezTo>
                  <a:cubicBezTo>
                    <a:pt x="52" y="101"/>
                    <a:pt x="53" y="99"/>
                    <a:pt x="54" y="98"/>
                  </a:cubicBezTo>
                  <a:cubicBezTo>
                    <a:pt x="54" y="97"/>
                    <a:pt x="54" y="95"/>
                    <a:pt x="54" y="94"/>
                  </a:cubicBezTo>
                  <a:cubicBezTo>
                    <a:pt x="25" y="28"/>
                    <a:pt x="25" y="28"/>
                    <a:pt x="25" y="28"/>
                  </a:cubicBezTo>
                  <a:cubicBezTo>
                    <a:pt x="66" y="16"/>
                    <a:pt x="111" y="37"/>
                    <a:pt x="129" y="76"/>
                  </a:cubicBezTo>
                  <a:cubicBezTo>
                    <a:pt x="143" y="110"/>
                    <a:pt x="136" y="147"/>
                    <a:pt x="110" y="172"/>
                  </a:cubicBezTo>
                  <a:cubicBezTo>
                    <a:pt x="108" y="174"/>
                    <a:pt x="108" y="176"/>
                    <a:pt x="108" y="179"/>
                  </a:cubicBezTo>
                  <a:cubicBezTo>
                    <a:pt x="113" y="189"/>
                    <a:pt x="113" y="189"/>
                    <a:pt x="113" y="189"/>
                  </a:cubicBezTo>
                  <a:cubicBezTo>
                    <a:pt x="114" y="190"/>
                    <a:pt x="115" y="191"/>
                    <a:pt x="117" y="192"/>
                  </a:cubicBezTo>
                  <a:cubicBezTo>
                    <a:pt x="117" y="192"/>
                    <a:pt x="117" y="192"/>
                    <a:pt x="118" y="192"/>
                  </a:cubicBezTo>
                  <a:cubicBezTo>
                    <a:pt x="119" y="192"/>
                    <a:pt x="120" y="191"/>
                    <a:pt x="122" y="190"/>
                  </a:cubicBezTo>
                  <a:cubicBezTo>
                    <a:pt x="156" y="160"/>
                    <a:pt x="166" y="110"/>
                    <a:pt x="148" y="68"/>
                  </a:cubicBezTo>
                  <a:cubicBezTo>
                    <a:pt x="137" y="42"/>
                    <a:pt x="116" y="21"/>
                    <a:pt x="8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chemeClr val="accent4"/>
                </a:solidFill>
              </a:endParaRPr>
            </a:p>
          </p:txBody>
        </p:sp>
        <p:sp>
          <p:nvSpPr>
            <p:cNvPr id="7" name="Freeform 6">
              <a:extLst>
                <a:ext uri="{FF2B5EF4-FFF2-40B4-BE49-F238E27FC236}">
                  <a16:creationId xmlns:a16="http://schemas.microsoft.com/office/drawing/2014/main" id="{0DD991AC-EF31-40FC-9981-000E50A54875}"/>
                </a:ext>
              </a:extLst>
            </p:cNvPr>
            <p:cNvSpPr/>
            <p:nvPr/>
          </p:nvSpPr>
          <p:spPr bwMode="auto">
            <a:xfrm>
              <a:off x="-815975" y="6827838"/>
              <a:ext cx="34925" cy="33338"/>
            </a:xfrm>
            <a:custGeom>
              <a:avLst/>
              <a:gdLst>
                <a:gd name="T0" fmla="*/ 14 w 27"/>
                <a:gd name="T1" fmla="*/ 25 h 25"/>
                <a:gd name="T2" fmla="*/ 19 w 27"/>
                <a:gd name="T3" fmla="*/ 24 h 25"/>
                <a:gd name="T4" fmla="*/ 25 w 27"/>
                <a:gd name="T5" fmla="*/ 17 h 25"/>
                <a:gd name="T6" fmla="*/ 25 w 27"/>
                <a:gd name="T7" fmla="*/ 8 h 25"/>
                <a:gd name="T8" fmla="*/ 18 w 27"/>
                <a:gd name="T9" fmla="*/ 1 h 25"/>
                <a:gd name="T10" fmla="*/ 9 w 27"/>
                <a:gd name="T11" fmla="*/ 1 h 25"/>
                <a:gd name="T12" fmla="*/ 2 w 27"/>
                <a:gd name="T13" fmla="*/ 17 h 25"/>
                <a:gd name="T14" fmla="*/ 14 w 27"/>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5">
                  <a:moveTo>
                    <a:pt x="14" y="25"/>
                  </a:moveTo>
                  <a:cubicBezTo>
                    <a:pt x="15" y="25"/>
                    <a:pt x="17" y="25"/>
                    <a:pt x="19" y="24"/>
                  </a:cubicBezTo>
                  <a:cubicBezTo>
                    <a:pt x="22" y="23"/>
                    <a:pt x="24" y="20"/>
                    <a:pt x="25" y="17"/>
                  </a:cubicBezTo>
                  <a:cubicBezTo>
                    <a:pt x="27" y="14"/>
                    <a:pt x="27" y="11"/>
                    <a:pt x="25" y="8"/>
                  </a:cubicBezTo>
                  <a:cubicBezTo>
                    <a:pt x="24" y="5"/>
                    <a:pt x="21" y="2"/>
                    <a:pt x="18" y="1"/>
                  </a:cubicBezTo>
                  <a:cubicBezTo>
                    <a:pt x="15" y="0"/>
                    <a:pt x="12" y="0"/>
                    <a:pt x="9" y="1"/>
                  </a:cubicBezTo>
                  <a:cubicBezTo>
                    <a:pt x="3" y="4"/>
                    <a:pt x="0" y="11"/>
                    <a:pt x="2" y="17"/>
                  </a:cubicBezTo>
                  <a:cubicBezTo>
                    <a:pt x="4" y="22"/>
                    <a:pt x="9" y="25"/>
                    <a:pt x="1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chemeClr val="accent4"/>
                </a:solidFill>
              </a:endParaRPr>
            </a:p>
          </p:txBody>
        </p:sp>
        <p:sp>
          <p:nvSpPr>
            <p:cNvPr id="8" name="Freeform 7">
              <a:extLst>
                <a:ext uri="{FF2B5EF4-FFF2-40B4-BE49-F238E27FC236}">
                  <a16:creationId xmlns:a16="http://schemas.microsoft.com/office/drawing/2014/main" id="{918D9FEB-015C-4DBC-9F56-DE229B91BA3D}"/>
                </a:ext>
              </a:extLst>
            </p:cNvPr>
            <p:cNvSpPr/>
            <p:nvPr/>
          </p:nvSpPr>
          <p:spPr bwMode="auto">
            <a:xfrm>
              <a:off x="-679450" y="7142163"/>
              <a:ext cx="36513" cy="34925"/>
            </a:xfrm>
            <a:custGeom>
              <a:avLst/>
              <a:gdLst>
                <a:gd name="T0" fmla="*/ 26 w 28"/>
                <a:gd name="T1" fmla="*/ 9 h 26"/>
                <a:gd name="T2" fmla="*/ 9 w 28"/>
                <a:gd name="T3" fmla="*/ 3 h 26"/>
                <a:gd name="T4" fmla="*/ 3 w 28"/>
                <a:gd name="T5" fmla="*/ 19 h 26"/>
                <a:gd name="T6" fmla="*/ 14 w 28"/>
                <a:gd name="T7" fmla="*/ 26 h 26"/>
                <a:gd name="T8" fmla="*/ 19 w 28"/>
                <a:gd name="T9" fmla="*/ 25 h 26"/>
                <a:gd name="T10" fmla="*/ 26 w 28"/>
                <a:gd name="T11" fmla="*/ 9 h 26"/>
              </a:gdLst>
              <a:ahLst/>
              <a:cxnLst>
                <a:cxn ang="0">
                  <a:pos x="T0" y="T1"/>
                </a:cxn>
                <a:cxn ang="0">
                  <a:pos x="T2" y="T3"/>
                </a:cxn>
                <a:cxn ang="0">
                  <a:pos x="T4" y="T5"/>
                </a:cxn>
                <a:cxn ang="0">
                  <a:pos x="T6" y="T7"/>
                </a:cxn>
                <a:cxn ang="0">
                  <a:pos x="T8" y="T9"/>
                </a:cxn>
                <a:cxn ang="0">
                  <a:pos x="T10" y="T11"/>
                </a:cxn>
              </a:cxnLst>
              <a:rect l="0" t="0" r="r" b="b"/>
              <a:pathLst>
                <a:path w="28" h="26">
                  <a:moveTo>
                    <a:pt x="26" y="9"/>
                  </a:moveTo>
                  <a:cubicBezTo>
                    <a:pt x="23" y="3"/>
                    <a:pt x="16" y="0"/>
                    <a:pt x="9" y="3"/>
                  </a:cubicBezTo>
                  <a:cubicBezTo>
                    <a:pt x="3" y="5"/>
                    <a:pt x="0" y="13"/>
                    <a:pt x="3" y="19"/>
                  </a:cubicBezTo>
                  <a:cubicBezTo>
                    <a:pt x="5" y="24"/>
                    <a:pt x="9" y="26"/>
                    <a:pt x="14" y="26"/>
                  </a:cubicBezTo>
                  <a:cubicBezTo>
                    <a:pt x="16" y="26"/>
                    <a:pt x="18" y="26"/>
                    <a:pt x="19" y="25"/>
                  </a:cubicBezTo>
                  <a:cubicBezTo>
                    <a:pt x="25" y="23"/>
                    <a:pt x="28" y="15"/>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chemeClr val="accent4"/>
                </a:solidFill>
              </a:endParaRPr>
            </a:p>
          </p:txBody>
        </p:sp>
        <p:sp>
          <p:nvSpPr>
            <p:cNvPr id="9" name="Freeform 8">
              <a:extLst>
                <a:ext uri="{FF2B5EF4-FFF2-40B4-BE49-F238E27FC236}">
                  <a16:creationId xmlns:a16="http://schemas.microsoft.com/office/drawing/2014/main" id="{6EA9AFBE-EBB9-4ABA-8101-529ACB7F9225}"/>
                </a:ext>
              </a:extLst>
            </p:cNvPr>
            <p:cNvSpPr/>
            <p:nvPr/>
          </p:nvSpPr>
          <p:spPr bwMode="auto">
            <a:xfrm>
              <a:off x="-882650" y="6896101"/>
              <a:ext cx="219075" cy="246063"/>
            </a:xfrm>
            <a:custGeom>
              <a:avLst/>
              <a:gdLst>
                <a:gd name="T0" fmla="*/ 165 w 167"/>
                <a:gd name="T1" fmla="*/ 166 h 189"/>
                <a:gd name="T2" fmla="*/ 132 w 167"/>
                <a:gd name="T3" fmla="*/ 90 h 189"/>
                <a:gd name="T4" fmla="*/ 125 w 167"/>
                <a:gd name="T5" fmla="*/ 87 h 189"/>
                <a:gd name="T6" fmla="*/ 115 w 167"/>
                <a:gd name="T7" fmla="*/ 91 h 189"/>
                <a:gd name="T8" fmla="*/ 112 w 167"/>
                <a:gd name="T9" fmla="*/ 94 h 189"/>
                <a:gd name="T10" fmla="*/ 112 w 167"/>
                <a:gd name="T11" fmla="*/ 99 h 189"/>
                <a:gd name="T12" fmla="*/ 141 w 167"/>
                <a:gd name="T13" fmla="*/ 164 h 189"/>
                <a:gd name="T14" fmla="*/ 37 w 167"/>
                <a:gd name="T15" fmla="*/ 116 h 189"/>
                <a:gd name="T16" fmla="*/ 56 w 167"/>
                <a:gd name="T17" fmla="*/ 20 h 189"/>
                <a:gd name="T18" fmla="*/ 58 w 167"/>
                <a:gd name="T19" fmla="*/ 14 h 189"/>
                <a:gd name="T20" fmla="*/ 53 w 167"/>
                <a:gd name="T21" fmla="*/ 4 h 189"/>
                <a:gd name="T22" fmla="*/ 49 w 167"/>
                <a:gd name="T23" fmla="*/ 1 h 189"/>
                <a:gd name="T24" fmla="*/ 45 w 167"/>
                <a:gd name="T25" fmla="*/ 2 h 189"/>
                <a:gd name="T26" fmla="*/ 18 w 167"/>
                <a:gd name="T27" fmla="*/ 125 h 189"/>
                <a:gd name="T28" fmla="*/ 117 w 167"/>
                <a:gd name="T29" fmla="*/ 189 h 189"/>
                <a:gd name="T30" fmla="*/ 159 w 167"/>
                <a:gd name="T31" fmla="*/ 180 h 189"/>
                <a:gd name="T32" fmla="*/ 165 w 167"/>
                <a:gd name="T33" fmla="*/ 166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7" h="189">
                  <a:moveTo>
                    <a:pt x="165" y="166"/>
                  </a:moveTo>
                  <a:cubicBezTo>
                    <a:pt x="132" y="90"/>
                    <a:pt x="132" y="90"/>
                    <a:pt x="132" y="90"/>
                  </a:cubicBezTo>
                  <a:cubicBezTo>
                    <a:pt x="131" y="87"/>
                    <a:pt x="127" y="86"/>
                    <a:pt x="125" y="87"/>
                  </a:cubicBezTo>
                  <a:cubicBezTo>
                    <a:pt x="115" y="91"/>
                    <a:pt x="115" y="91"/>
                    <a:pt x="115" y="91"/>
                  </a:cubicBezTo>
                  <a:cubicBezTo>
                    <a:pt x="114" y="92"/>
                    <a:pt x="113" y="93"/>
                    <a:pt x="112" y="94"/>
                  </a:cubicBezTo>
                  <a:cubicBezTo>
                    <a:pt x="112" y="96"/>
                    <a:pt x="112" y="97"/>
                    <a:pt x="112" y="99"/>
                  </a:cubicBezTo>
                  <a:cubicBezTo>
                    <a:pt x="141" y="164"/>
                    <a:pt x="141" y="164"/>
                    <a:pt x="141" y="164"/>
                  </a:cubicBezTo>
                  <a:cubicBezTo>
                    <a:pt x="100" y="177"/>
                    <a:pt x="55" y="156"/>
                    <a:pt x="37" y="116"/>
                  </a:cubicBezTo>
                  <a:cubicBezTo>
                    <a:pt x="23" y="84"/>
                    <a:pt x="31" y="45"/>
                    <a:pt x="56" y="20"/>
                  </a:cubicBezTo>
                  <a:cubicBezTo>
                    <a:pt x="58" y="19"/>
                    <a:pt x="59" y="16"/>
                    <a:pt x="58" y="14"/>
                  </a:cubicBezTo>
                  <a:cubicBezTo>
                    <a:pt x="53" y="4"/>
                    <a:pt x="53" y="4"/>
                    <a:pt x="53" y="4"/>
                  </a:cubicBezTo>
                  <a:cubicBezTo>
                    <a:pt x="53" y="2"/>
                    <a:pt x="51" y="1"/>
                    <a:pt x="49" y="1"/>
                  </a:cubicBezTo>
                  <a:cubicBezTo>
                    <a:pt x="48" y="0"/>
                    <a:pt x="46" y="1"/>
                    <a:pt x="45" y="2"/>
                  </a:cubicBezTo>
                  <a:cubicBezTo>
                    <a:pt x="10" y="33"/>
                    <a:pt x="0" y="82"/>
                    <a:pt x="18" y="125"/>
                  </a:cubicBezTo>
                  <a:cubicBezTo>
                    <a:pt x="36" y="165"/>
                    <a:pt x="75" y="189"/>
                    <a:pt x="117" y="189"/>
                  </a:cubicBezTo>
                  <a:cubicBezTo>
                    <a:pt x="131" y="189"/>
                    <a:pt x="145" y="186"/>
                    <a:pt x="159" y="180"/>
                  </a:cubicBezTo>
                  <a:cubicBezTo>
                    <a:pt x="165" y="178"/>
                    <a:pt x="167" y="172"/>
                    <a:pt x="165" y="1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chemeClr val="accent4"/>
                </a:solidFill>
              </a:endParaRPr>
            </a:p>
          </p:txBody>
        </p:sp>
        <p:sp>
          <p:nvSpPr>
            <p:cNvPr id="10" name="Freeform 9">
              <a:extLst>
                <a:ext uri="{FF2B5EF4-FFF2-40B4-BE49-F238E27FC236}">
                  <a16:creationId xmlns:a16="http://schemas.microsoft.com/office/drawing/2014/main" id="{F3FBA085-4E11-42BF-82CC-DE6244BDF044}"/>
                </a:ext>
              </a:extLst>
            </p:cNvPr>
            <p:cNvSpPr/>
            <p:nvPr/>
          </p:nvSpPr>
          <p:spPr bwMode="auto">
            <a:xfrm>
              <a:off x="-795337" y="6858001"/>
              <a:ext cx="217488" cy="250825"/>
            </a:xfrm>
            <a:custGeom>
              <a:avLst/>
              <a:gdLst>
                <a:gd name="T0" fmla="*/ 89 w 166"/>
                <a:gd name="T1" fmla="*/ 11 h 192"/>
                <a:gd name="T2" fmla="*/ 7 w 166"/>
                <a:gd name="T3" fmla="*/ 12 h 192"/>
                <a:gd name="T4" fmla="*/ 1 w 166"/>
                <a:gd name="T5" fmla="*/ 18 h 192"/>
                <a:gd name="T6" fmla="*/ 1 w 166"/>
                <a:gd name="T7" fmla="*/ 26 h 192"/>
                <a:gd name="T8" fmla="*/ 34 w 166"/>
                <a:gd name="T9" fmla="*/ 102 h 192"/>
                <a:gd name="T10" fmla="*/ 42 w 166"/>
                <a:gd name="T11" fmla="*/ 105 h 192"/>
                <a:gd name="T12" fmla="*/ 51 w 166"/>
                <a:gd name="T13" fmla="*/ 101 h 192"/>
                <a:gd name="T14" fmla="*/ 54 w 166"/>
                <a:gd name="T15" fmla="*/ 98 h 192"/>
                <a:gd name="T16" fmla="*/ 54 w 166"/>
                <a:gd name="T17" fmla="*/ 94 h 192"/>
                <a:gd name="T18" fmla="*/ 25 w 166"/>
                <a:gd name="T19" fmla="*/ 28 h 192"/>
                <a:gd name="T20" fmla="*/ 129 w 166"/>
                <a:gd name="T21" fmla="*/ 76 h 192"/>
                <a:gd name="T22" fmla="*/ 110 w 166"/>
                <a:gd name="T23" fmla="*/ 172 h 192"/>
                <a:gd name="T24" fmla="*/ 108 w 166"/>
                <a:gd name="T25" fmla="*/ 179 h 192"/>
                <a:gd name="T26" fmla="*/ 113 w 166"/>
                <a:gd name="T27" fmla="*/ 189 h 192"/>
                <a:gd name="T28" fmla="*/ 117 w 166"/>
                <a:gd name="T29" fmla="*/ 192 h 192"/>
                <a:gd name="T30" fmla="*/ 118 w 166"/>
                <a:gd name="T31" fmla="*/ 192 h 192"/>
                <a:gd name="T32" fmla="*/ 122 w 166"/>
                <a:gd name="T33" fmla="*/ 190 h 192"/>
                <a:gd name="T34" fmla="*/ 148 w 166"/>
                <a:gd name="T35" fmla="*/ 68 h 192"/>
                <a:gd name="T36" fmla="*/ 89 w 166"/>
                <a:gd name="T37" fmla="*/ 1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192">
                  <a:moveTo>
                    <a:pt x="89" y="11"/>
                  </a:moveTo>
                  <a:cubicBezTo>
                    <a:pt x="62" y="0"/>
                    <a:pt x="33" y="1"/>
                    <a:pt x="7" y="12"/>
                  </a:cubicBezTo>
                  <a:cubicBezTo>
                    <a:pt x="4" y="13"/>
                    <a:pt x="2" y="15"/>
                    <a:pt x="1" y="18"/>
                  </a:cubicBezTo>
                  <a:cubicBezTo>
                    <a:pt x="0" y="21"/>
                    <a:pt x="0" y="24"/>
                    <a:pt x="1" y="26"/>
                  </a:cubicBezTo>
                  <a:cubicBezTo>
                    <a:pt x="34" y="102"/>
                    <a:pt x="34" y="102"/>
                    <a:pt x="34" y="102"/>
                  </a:cubicBezTo>
                  <a:cubicBezTo>
                    <a:pt x="36" y="105"/>
                    <a:pt x="39" y="106"/>
                    <a:pt x="42" y="105"/>
                  </a:cubicBezTo>
                  <a:cubicBezTo>
                    <a:pt x="51" y="101"/>
                    <a:pt x="51" y="101"/>
                    <a:pt x="51" y="101"/>
                  </a:cubicBezTo>
                  <a:cubicBezTo>
                    <a:pt x="52" y="101"/>
                    <a:pt x="53" y="99"/>
                    <a:pt x="54" y="98"/>
                  </a:cubicBezTo>
                  <a:cubicBezTo>
                    <a:pt x="54" y="97"/>
                    <a:pt x="54" y="95"/>
                    <a:pt x="54" y="94"/>
                  </a:cubicBezTo>
                  <a:cubicBezTo>
                    <a:pt x="25" y="28"/>
                    <a:pt x="25" y="28"/>
                    <a:pt x="25" y="28"/>
                  </a:cubicBezTo>
                  <a:cubicBezTo>
                    <a:pt x="66" y="16"/>
                    <a:pt x="111" y="37"/>
                    <a:pt x="129" y="76"/>
                  </a:cubicBezTo>
                  <a:cubicBezTo>
                    <a:pt x="143" y="110"/>
                    <a:pt x="136" y="147"/>
                    <a:pt x="110" y="172"/>
                  </a:cubicBezTo>
                  <a:cubicBezTo>
                    <a:pt x="108" y="174"/>
                    <a:pt x="108" y="176"/>
                    <a:pt x="108" y="179"/>
                  </a:cubicBezTo>
                  <a:cubicBezTo>
                    <a:pt x="113" y="189"/>
                    <a:pt x="113" y="189"/>
                    <a:pt x="113" y="189"/>
                  </a:cubicBezTo>
                  <a:cubicBezTo>
                    <a:pt x="114" y="190"/>
                    <a:pt x="115" y="191"/>
                    <a:pt x="117" y="192"/>
                  </a:cubicBezTo>
                  <a:cubicBezTo>
                    <a:pt x="117" y="192"/>
                    <a:pt x="117" y="192"/>
                    <a:pt x="118" y="192"/>
                  </a:cubicBezTo>
                  <a:cubicBezTo>
                    <a:pt x="119" y="192"/>
                    <a:pt x="120" y="191"/>
                    <a:pt x="122" y="190"/>
                  </a:cubicBezTo>
                  <a:cubicBezTo>
                    <a:pt x="156" y="160"/>
                    <a:pt x="166" y="110"/>
                    <a:pt x="148" y="68"/>
                  </a:cubicBezTo>
                  <a:cubicBezTo>
                    <a:pt x="137" y="42"/>
                    <a:pt x="116" y="21"/>
                    <a:pt x="89"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chemeClr val="accent4"/>
                </a:solidFill>
              </a:endParaRPr>
            </a:p>
          </p:txBody>
        </p:sp>
        <p:sp>
          <p:nvSpPr>
            <p:cNvPr id="11" name="Freeform 10">
              <a:extLst>
                <a:ext uri="{FF2B5EF4-FFF2-40B4-BE49-F238E27FC236}">
                  <a16:creationId xmlns:a16="http://schemas.microsoft.com/office/drawing/2014/main" id="{55C7C881-8EE0-4E5A-8745-D7E0F47EC830}"/>
                </a:ext>
              </a:extLst>
            </p:cNvPr>
            <p:cNvSpPr/>
            <p:nvPr/>
          </p:nvSpPr>
          <p:spPr bwMode="auto">
            <a:xfrm>
              <a:off x="-815975" y="6827838"/>
              <a:ext cx="34925" cy="33338"/>
            </a:xfrm>
            <a:custGeom>
              <a:avLst/>
              <a:gdLst>
                <a:gd name="T0" fmla="*/ 14 w 27"/>
                <a:gd name="T1" fmla="*/ 25 h 25"/>
                <a:gd name="T2" fmla="*/ 19 w 27"/>
                <a:gd name="T3" fmla="*/ 24 h 25"/>
                <a:gd name="T4" fmla="*/ 25 w 27"/>
                <a:gd name="T5" fmla="*/ 17 h 25"/>
                <a:gd name="T6" fmla="*/ 25 w 27"/>
                <a:gd name="T7" fmla="*/ 8 h 25"/>
                <a:gd name="T8" fmla="*/ 18 w 27"/>
                <a:gd name="T9" fmla="*/ 1 h 25"/>
                <a:gd name="T10" fmla="*/ 9 w 27"/>
                <a:gd name="T11" fmla="*/ 1 h 25"/>
                <a:gd name="T12" fmla="*/ 2 w 27"/>
                <a:gd name="T13" fmla="*/ 17 h 25"/>
                <a:gd name="T14" fmla="*/ 14 w 27"/>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5">
                  <a:moveTo>
                    <a:pt x="14" y="25"/>
                  </a:moveTo>
                  <a:cubicBezTo>
                    <a:pt x="15" y="25"/>
                    <a:pt x="17" y="25"/>
                    <a:pt x="19" y="24"/>
                  </a:cubicBezTo>
                  <a:cubicBezTo>
                    <a:pt x="22" y="23"/>
                    <a:pt x="24" y="20"/>
                    <a:pt x="25" y="17"/>
                  </a:cubicBezTo>
                  <a:cubicBezTo>
                    <a:pt x="27" y="14"/>
                    <a:pt x="27" y="11"/>
                    <a:pt x="25" y="8"/>
                  </a:cubicBezTo>
                  <a:cubicBezTo>
                    <a:pt x="24" y="5"/>
                    <a:pt x="21" y="2"/>
                    <a:pt x="18" y="1"/>
                  </a:cubicBezTo>
                  <a:cubicBezTo>
                    <a:pt x="15" y="0"/>
                    <a:pt x="12" y="0"/>
                    <a:pt x="9" y="1"/>
                  </a:cubicBezTo>
                  <a:cubicBezTo>
                    <a:pt x="3" y="4"/>
                    <a:pt x="0" y="11"/>
                    <a:pt x="2" y="17"/>
                  </a:cubicBezTo>
                  <a:cubicBezTo>
                    <a:pt x="4" y="22"/>
                    <a:pt x="9" y="25"/>
                    <a:pt x="1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chemeClr val="accent4"/>
                </a:solidFill>
              </a:endParaRPr>
            </a:p>
          </p:txBody>
        </p:sp>
        <p:sp>
          <p:nvSpPr>
            <p:cNvPr id="12" name="Freeform 11">
              <a:extLst>
                <a:ext uri="{FF2B5EF4-FFF2-40B4-BE49-F238E27FC236}">
                  <a16:creationId xmlns:a16="http://schemas.microsoft.com/office/drawing/2014/main" id="{1A78C967-A37B-43D6-A77C-E1223029E565}"/>
                </a:ext>
              </a:extLst>
            </p:cNvPr>
            <p:cNvSpPr/>
            <p:nvPr/>
          </p:nvSpPr>
          <p:spPr bwMode="auto">
            <a:xfrm>
              <a:off x="-679450" y="7142163"/>
              <a:ext cx="36513" cy="34925"/>
            </a:xfrm>
            <a:custGeom>
              <a:avLst/>
              <a:gdLst>
                <a:gd name="T0" fmla="*/ 26 w 28"/>
                <a:gd name="T1" fmla="*/ 9 h 26"/>
                <a:gd name="T2" fmla="*/ 9 w 28"/>
                <a:gd name="T3" fmla="*/ 3 h 26"/>
                <a:gd name="T4" fmla="*/ 3 w 28"/>
                <a:gd name="T5" fmla="*/ 19 h 26"/>
                <a:gd name="T6" fmla="*/ 14 w 28"/>
                <a:gd name="T7" fmla="*/ 26 h 26"/>
                <a:gd name="T8" fmla="*/ 19 w 28"/>
                <a:gd name="T9" fmla="*/ 25 h 26"/>
                <a:gd name="T10" fmla="*/ 26 w 28"/>
                <a:gd name="T11" fmla="*/ 9 h 26"/>
              </a:gdLst>
              <a:ahLst/>
              <a:cxnLst>
                <a:cxn ang="0">
                  <a:pos x="T0" y="T1"/>
                </a:cxn>
                <a:cxn ang="0">
                  <a:pos x="T2" y="T3"/>
                </a:cxn>
                <a:cxn ang="0">
                  <a:pos x="T4" y="T5"/>
                </a:cxn>
                <a:cxn ang="0">
                  <a:pos x="T6" y="T7"/>
                </a:cxn>
                <a:cxn ang="0">
                  <a:pos x="T8" y="T9"/>
                </a:cxn>
                <a:cxn ang="0">
                  <a:pos x="T10" y="T11"/>
                </a:cxn>
              </a:cxnLst>
              <a:rect l="0" t="0" r="r" b="b"/>
              <a:pathLst>
                <a:path w="28" h="26">
                  <a:moveTo>
                    <a:pt x="26" y="9"/>
                  </a:moveTo>
                  <a:cubicBezTo>
                    <a:pt x="23" y="3"/>
                    <a:pt x="16" y="0"/>
                    <a:pt x="9" y="3"/>
                  </a:cubicBezTo>
                  <a:cubicBezTo>
                    <a:pt x="3" y="5"/>
                    <a:pt x="0" y="13"/>
                    <a:pt x="3" y="19"/>
                  </a:cubicBezTo>
                  <a:cubicBezTo>
                    <a:pt x="5" y="24"/>
                    <a:pt x="9" y="26"/>
                    <a:pt x="14" y="26"/>
                  </a:cubicBezTo>
                  <a:cubicBezTo>
                    <a:pt x="16" y="26"/>
                    <a:pt x="18" y="26"/>
                    <a:pt x="19" y="25"/>
                  </a:cubicBezTo>
                  <a:cubicBezTo>
                    <a:pt x="25" y="23"/>
                    <a:pt x="28" y="15"/>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chemeClr val="accent4"/>
                </a:solidFill>
              </a:endParaRPr>
            </a:p>
          </p:txBody>
        </p:sp>
        <p:sp>
          <p:nvSpPr>
            <p:cNvPr id="14" name="Freeform 12">
              <a:extLst>
                <a:ext uri="{FF2B5EF4-FFF2-40B4-BE49-F238E27FC236}">
                  <a16:creationId xmlns:a16="http://schemas.microsoft.com/office/drawing/2014/main" id="{644AFFEE-0829-4BCD-B178-64D99EAB04FF}"/>
                </a:ext>
              </a:extLst>
            </p:cNvPr>
            <p:cNvSpPr/>
            <p:nvPr/>
          </p:nvSpPr>
          <p:spPr bwMode="auto">
            <a:xfrm>
              <a:off x="-882650" y="6896101"/>
              <a:ext cx="219075" cy="246063"/>
            </a:xfrm>
            <a:custGeom>
              <a:avLst/>
              <a:gdLst>
                <a:gd name="T0" fmla="*/ 165 w 167"/>
                <a:gd name="T1" fmla="*/ 166 h 189"/>
                <a:gd name="T2" fmla="*/ 132 w 167"/>
                <a:gd name="T3" fmla="*/ 90 h 189"/>
                <a:gd name="T4" fmla="*/ 125 w 167"/>
                <a:gd name="T5" fmla="*/ 87 h 189"/>
                <a:gd name="T6" fmla="*/ 115 w 167"/>
                <a:gd name="T7" fmla="*/ 91 h 189"/>
                <a:gd name="T8" fmla="*/ 112 w 167"/>
                <a:gd name="T9" fmla="*/ 94 h 189"/>
                <a:gd name="T10" fmla="*/ 112 w 167"/>
                <a:gd name="T11" fmla="*/ 99 h 189"/>
                <a:gd name="T12" fmla="*/ 141 w 167"/>
                <a:gd name="T13" fmla="*/ 164 h 189"/>
                <a:gd name="T14" fmla="*/ 37 w 167"/>
                <a:gd name="T15" fmla="*/ 116 h 189"/>
                <a:gd name="T16" fmla="*/ 56 w 167"/>
                <a:gd name="T17" fmla="*/ 20 h 189"/>
                <a:gd name="T18" fmla="*/ 58 w 167"/>
                <a:gd name="T19" fmla="*/ 14 h 189"/>
                <a:gd name="T20" fmla="*/ 53 w 167"/>
                <a:gd name="T21" fmla="*/ 4 h 189"/>
                <a:gd name="T22" fmla="*/ 49 w 167"/>
                <a:gd name="T23" fmla="*/ 1 h 189"/>
                <a:gd name="T24" fmla="*/ 45 w 167"/>
                <a:gd name="T25" fmla="*/ 2 h 189"/>
                <a:gd name="T26" fmla="*/ 18 w 167"/>
                <a:gd name="T27" fmla="*/ 125 h 189"/>
                <a:gd name="T28" fmla="*/ 117 w 167"/>
                <a:gd name="T29" fmla="*/ 189 h 189"/>
                <a:gd name="T30" fmla="*/ 159 w 167"/>
                <a:gd name="T31" fmla="*/ 180 h 189"/>
                <a:gd name="T32" fmla="*/ 165 w 167"/>
                <a:gd name="T33" fmla="*/ 166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7" h="189">
                  <a:moveTo>
                    <a:pt x="165" y="166"/>
                  </a:moveTo>
                  <a:cubicBezTo>
                    <a:pt x="132" y="90"/>
                    <a:pt x="132" y="90"/>
                    <a:pt x="132" y="90"/>
                  </a:cubicBezTo>
                  <a:cubicBezTo>
                    <a:pt x="131" y="87"/>
                    <a:pt x="127" y="86"/>
                    <a:pt x="125" y="87"/>
                  </a:cubicBezTo>
                  <a:cubicBezTo>
                    <a:pt x="115" y="91"/>
                    <a:pt x="115" y="91"/>
                    <a:pt x="115" y="91"/>
                  </a:cubicBezTo>
                  <a:cubicBezTo>
                    <a:pt x="114" y="92"/>
                    <a:pt x="113" y="93"/>
                    <a:pt x="112" y="94"/>
                  </a:cubicBezTo>
                  <a:cubicBezTo>
                    <a:pt x="112" y="96"/>
                    <a:pt x="112" y="97"/>
                    <a:pt x="112" y="99"/>
                  </a:cubicBezTo>
                  <a:cubicBezTo>
                    <a:pt x="141" y="164"/>
                    <a:pt x="141" y="164"/>
                    <a:pt x="141" y="164"/>
                  </a:cubicBezTo>
                  <a:cubicBezTo>
                    <a:pt x="100" y="177"/>
                    <a:pt x="55" y="156"/>
                    <a:pt x="37" y="116"/>
                  </a:cubicBezTo>
                  <a:cubicBezTo>
                    <a:pt x="23" y="84"/>
                    <a:pt x="31" y="45"/>
                    <a:pt x="56" y="20"/>
                  </a:cubicBezTo>
                  <a:cubicBezTo>
                    <a:pt x="58" y="19"/>
                    <a:pt x="59" y="16"/>
                    <a:pt x="58" y="14"/>
                  </a:cubicBezTo>
                  <a:cubicBezTo>
                    <a:pt x="53" y="4"/>
                    <a:pt x="53" y="4"/>
                    <a:pt x="53" y="4"/>
                  </a:cubicBezTo>
                  <a:cubicBezTo>
                    <a:pt x="53" y="2"/>
                    <a:pt x="51" y="1"/>
                    <a:pt x="49" y="1"/>
                  </a:cubicBezTo>
                  <a:cubicBezTo>
                    <a:pt x="48" y="0"/>
                    <a:pt x="46" y="1"/>
                    <a:pt x="45" y="2"/>
                  </a:cubicBezTo>
                  <a:cubicBezTo>
                    <a:pt x="10" y="33"/>
                    <a:pt x="0" y="82"/>
                    <a:pt x="18" y="125"/>
                  </a:cubicBezTo>
                  <a:cubicBezTo>
                    <a:pt x="36" y="165"/>
                    <a:pt x="75" y="189"/>
                    <a:pt x="117" y="189"/>
                  </a:cubicBezTo>
                  <a:cubicBezTo>
                    <a:pt x="131" y="189"/>
                    <a:pt x="145" y="186"/>
                    <a:pt x="159" y="180"/>
                  </a:cubicBezTo>
                  <a:cubicBezTo>
                    <a:pt x="165" y="178"/>
                    <a:pt x="167" y="172"/>
                    <a:pt x="165" y="1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solidFill>
                  <a:schemeClr val="accent4"/>
                </a:solidFill>
              </a:endParaRPr>
            </a:p>
          </p:txBody>
        </p:sp>
      </p:grpSp>
    </p:spTree>
    <p:extLst>
      <p:ext uri="{BB962C8B-B14F-4D97-AF65-F5344CB8AC3E}">
        <p14:creationId xmlns:p14="http://schemas.microsoft.com/office/powerpoint/2010/main" val="1425054850"/>
      </p:ext>
    </p:extLst>
  </p:cSld>
  <p:clrMapOvr>
    <a:masterClrMapping/>
  </p:clrMapOvr>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Section dividir">
    <p:bg>
      <p:bgPr>
        <a:solidFill>
          <a:schemeClr val="bg1"/>
        </a:solidFill>
        <a:effectLst/>
      </p:bgPr>
    </p:bg>
    <p:spTree>
      <p:nvGrpSpPr>
        <p:cNvPr id="1" name=""/>
        <p:cNvGrpSpPr/>
        <p:nvPr/>
      </p:nvGrpSpPr>
      <p:grpSpPr>
        <a:xfrm>
          <a:off x="0" y="0"/>
          <a:ext cx="0" cy="0"/>
          <a:chOff x="0" y="0"/>
          <a:chExt cx="0" cy="0"/>
        </a:xfrm>
      </p:grpSpPr>
      <p:sp>
        <p:nvSpPr>
          <p:cNvPr id="16" name="Text Placeholder 4">
            <a:extLst>
              <a:ext uri="{FF2B5EF4-FFF2-40B4-BE49-F238E27FC236}">
                <a16:creationId xmlns:a16="http://schemas.microsoft.com/office/drawing/2014/main" id="{0F70ED26-1BB2-494A-9F9B-C77E25337F05}"/>
              </a:ext>
            </a:extLst>
          </p:cNvPr>
          <p:cNvSpPr>
            <a:spLocks noGrp="1"/>
          </p:cNvSpPr>
          <p:nvPr>
            <p:ph type="body" sz="quarter" idx="13" hasCustomPrompt="1"/>
          </p:nvPr>
        </p:nvSpPr>
        <p:spPr>
          <a:xfrm>
            <a:off x="793267" y="4600755"/>
            <a:ext cx="9984799" cy="711546"/>
          </a:xfrm>
          <a:prstGeom prst="rect">
            <a:avLst/>
          </a:prstGeom>
        </p:spPr>
        <p:txBody>
          <a:bodyPr lIns="0" anchor="t"/>
          <a:lstStyle>
            <a:lvl1pPr marL="0" indent="0">
              <a:buNone/>
              <a:defRPr sz="3600">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2" name="Rectangle 21"/>
          <p:cNvSpPr/>
          <p:nvPr userDrawn="1"/>
        </p:nvSpPr>
        <p:spPr>
          <a:xfrm>
            <a:off x="793268" y="5335929"/>
            <a:ext cx="1071155" cy="4571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FFFFF"/>
              </a:solidFill>
            </a:endParaRPr>
          </a:p>
        </p:txBody>
      </p:sp>
    </p:spTree>
    <p:extLst>
      <p:ext uri="{BB962C8B-B14F-4D97-AF65-F5344CB8AC3E}">
        <p14:creationId xmlns:p14="http://schemas.microsoft.com/office/powerpoint/2010/main" val="3802418657"/>
      </p:ext>
    </p:extLst>
  </p:cSld>
  <p:clrMapOvr>
    <a:masterClrMapping/>
  </p:clrMapOvr>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userDrawn="1">
  <p:cSld name="10_Custom Layout">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0F70ED26-1BB2-494A-9F9B-C77E25337F05}"/>
              </a:ext>
            </a:extLst>
          </p:cNvPr>
          <p:cNvSpPr>
            <a:spLocks noGrp="1"/>
          </p:cNvSpPr>
          <p:nvPr>
            <p:ph type="body" sz="quarter" idx="13"/>
          </p:nvPr>
        </p:nvSpPr>
        <p:spPr>
          <a:xfrm>
            <a:off x="251417" y="218850"/>
            <a:ext cx="11232000" cy="354044"/>
          </a:xfrm>
          <a:prstGeom prst="rect">
            <a:avLst/>
          </a:prstGeom>
        </p:spPr>
        <p:txBody>
          <a:bodyPr lIns="288000" rIns="72000" anchor="ctr"/>
          <a:lstStyle>
            <a:lvl1pPr marL="0" indent="0">
              <a:buNone/>
              <a:defRPr sz="2400">
                <a:solidFill>
                  <a:srgbClr val="000000"/>
                </a:solidFill>
                <a:latin typeface="Calibri (Body)"/>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5" name="Rectangle 18"/>
          <p:cNvSpPr/>
          <p:nvPr userDrawn="1"/>
        </p:nvSpPr>
        <p:spPr>
          <a:xfrm rot="5400000">
            <a:off x="58829" y="377505"/>
            <a:ext cx="432000" cy="36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rgbClr val="FFFFFF"/>
              </a:solidFill>
            </a:endParaRPr>
          </a:p>
        </p:txBody>
      </p:sp>
      <p:sp>
        <p:nvSpPr>
          <p:cNvPr id="13" name="Text Placeholder 17"/>
          <p:cNvSpPr>
            <a:spLocks noGrp="1"/>
          </p:cNvSpPr>
          <p:nvPr>
            <p:ph type="body" sz="quarter" idx="15"/>
          </p:nvPr>
        </p:nvSpPr>
        <p:spPr>
          <a:xfrm>
            <a:off x="251417" y="6354173"/>
            <a:ext cx="11232000" cy="230832"/>
          </a:xfrm>
          <a:prstGeom prst="rect">
            <a:avLst/>
          </a:prstGeom>
        </p:spPr>
        <p:txBody>
          <a:bodyPr wrap="square" anchor="t">
            <a:spAutoFit/>
          </a:bodyPr>
          <a:lstStyle>
            <a:lvl1pPr marL="0" indent="0">
              <a:buNone/>
              <a:defRPr lang="en-US" sz="1000" smtClean="0">
                <a:solidFill>
                  <a:srgbClr val="000000"/>
                </a:solidFill>
                <a:latin typeface="Calibri" pitchFamily="34" charset="0"/>
                <a:cs typeface="Calibri" panose="020F0502020204030204" pitchFamily="34" charset="0"/>
              </a:defRPr>
            </a:lvl1pPr>
            <a:lvl2pPr>
              <a:defRPr lang="en-US" sz="1800" smtClean="0">
                <a:latin typeface="+mn-lt"/>
              </a:defRPr>
            </a:lvl2pPr>
            <a:lvl3pPr>
              <a:defRPr lang="en-US" sz="1800" smtClean="0">
                <a:latin typeface="+mn-lt"/>
              </a:defRPr>
            </a:lvl3pPr>
            <a:lvl4pPr>
              <a:defRPr lang="en-US" sz="1800" smtClean="0">
                <a:latin typeface="+mn-lt"/>
              </a:defRPr>
            </a:lvl4pPr>
            <a:lvl5pPr>
              <a:defRPr lang="en-IN" sz="1800">
                <a:latin typeface="+mn-lt"/>
              </a:defRPr>
            </a:lvl5pPr>
          </a:lstStyle>
          <a:p>
            <a:pPr marL="0" lvl="0" defTabSz="914400" eaLnBrk="1" latinLnBrk="0" hangingPunct="1"/>
            <a:r>
              <a:rPr lang="en-US"/>
              <a:t>Click to edit Master text styles</a:t>
            </a:r>
          </a:p>
        </p:txBody>
      </p:sp>
    </p:spTree>
    <p:extLst>
      <p:ext uri="{BB962C8B-B14F-4D97-AF65-F5344CB8AC3E}">
        <p14:creationId xmlns:p14="http://schemas.microsoft.com/office/powerpoint/2010/main" val="1172017219"/>
      </p:ext>
    </p:extLst>
  </p:cSld>
  <p:clrMapOvr>
    <a:masterClrMapping/>
  </p:clrMapOvr>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11_Custom Layout">
    <p:spTree>
      <p:nvGrpSpPr>
        <p:cNvPr id="1" name=""/>
        <p:cNvGrpSpPr/>
        <p:nvPr/>
      </p:nvGrpSpPr>
      <p:grpSpPr>
        <a:xfrm>
          <a:off x="0" y="0"/>
          <a:ext cx="0" cy="0"/>
          <a:chOff x="0" y="0"/>
          <a:chExt cx="0" cy="0"/>
        </a:xfrm>
      </p:grpSpPr>
      <p:sp>
        <p:nvSpPr>
          <p:cNvPr id="12" name="Text Placeholder 4">
            <a:extLst>
              <a:ext uri="{FF2B5EF4-FFF2-40B4-BE49-F238E27FC236}">
                <a16:creationId xmlns:a16="http://schemas.microsoft.com/office/drawing/2014/main" id="{0F70ED26-1BB2-494A-9F9B-C77E25337F05}"/>
              </a:ext>
            </a:extLst>
          </p:cNvPr>
          <p:cNvSpPr>
            <a:spLocks noGrp="1"/>
          </p:cNvSpPr>
          <p:nvPr>
            <p:ph type="body" sz="quarter" idx="13"/>
          </p:nvPr>
        </p:nvSpPr>
        <p:spPr>
          <a:xfrm>
            <a:off x="251417" y="218850"/>
            <a:ext cx="11232000" cy="354044"/>
          </a:xfrm>
          <a:prstGeom prst="rect">
            <a:avLst/>
          </a:prstGeom>
        </p:spPr>
        <p:txBody>
          <a:bodyPr lIns="288000" rIns="72000" anchor="ctr"/>
          <a:lstStyle>
            <a:lvl1pPr marL="0" indent="0">
              <a:buNone/>
              <a:defRPr sz="2400">
                <a:solidFill>
                  <a:srgbClr val="000000"/>
                </a:solidFill>
                <a:latin typeface="Calibri (Body)"/>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5" name="Rectangle 18"/>
          <p:cNvSpPr/>
          <p:nvPr userDrawn="1"/>
        </p:nvSpPr>
        <p:spPr>
          <a:xfrm rot="5400000">
            <a:off x="58829" y="377505"/>
            <a:ext cx="432000" cy="36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rgbClr val="FFFFFF"/>
              </a:solidFill>
            </a:endParaRPr>
          </a:p>
        </p:txBody>
      </p:sp>
      <p:sp>
        <p:nvSpPr>
          <p:cNvPr id="13" name="Text Placeholder 17"/>
          <p:cNvSpPr>
            <a:spLocks noGrp="1"/>
          </p:cNvSpPr>
          <p:nvPr>
            <p:ph type="body" sz="quarter" idx="15"/>
          </p:nvPr>
        </p:nvSpPr>
        <p:spPr>
          <a:xfrm>
            <a:off x="251417" y="6354173"/>
            <a:ext cx="11232000" cy="230832"/>
          </a:xfrm>
          <a:prstGeom prst="rect">
            <a:avLst/>
          </a:prstGeom>
        </p:spPr>
        <p:txBody>
          <a:bodyPr wrap="square" anchor="t">
            <a:spAutoFit/>
          </a:bodyPr>
          <a:lstStyle>
            <a:lvl1pPr marL="0" indent="0">
              <a:buNone/>
              <a:defRPr lang="en-US" sz="1000" smtClean="0">
                <a:solidFill>
                  <a:srgbClr val="000000"/>
                </a:solidFill>
                <a:latin typeface="Calibri" pitchFamily="34" charset="0"/>
                <a:cs typeface="Calibri" panose="020F0502020204030204" pitchFamily="34" charset="0"/>
              </a:defRPr>
            </a:lvl1pPr>
            <a:lvl2pPr>
              <a:defRPr lang="en-US" sz="1800" smtClean="0">
                <a:latin typeface="+mn-lt"/>
              </a:defRPr>
            </a:lvl2pPr>
            <a:lvl3pPr>
              <a:defRPr lang="en-US" sz="1800" smtClean="0">
                <a:latin typeface="+mn-lt"/>
              </a:defRPr>
            </a:lvl3pPr>
            <a:lvl4pPr>
              <a:defRPr lang="en-US" sz="1800" smtClean="0">
                <a:latin typeface="+mn-lt"/>
              </a:defRPr>
            </a:lvl4pPr>
            <a:lvl5pPr>
              <a:defRPr lang="en-IN" sz="1800">
                <a:latin typeface="+mn-lt"/>
              </a:defRPr>
            </a:lvl5pPr>
          </a:lstStyle>
          <a:p>
            <a:pPr marL="0" lvl="0" defTabSz="914400" eaLnBrk="1" latinLnBrk="0" hangingPunct="1"/>
            <a:r>
              <a:rPr lang="en-US"/>
              <a:t>Click to edit Master text styles</a:t>
            </a:r>
          </a:p>
        </p:txBody>
      </p:sp>
    </p:spTree>
    <p:extLst>
      <p:ext uri="{BB962C8B-B14F-4D97-AF65-F5344CB8AC3E}">
        <p14:creationId xmlns:p14="http://schemas.microsoft.com/office/powerpoint/2010/main" val="472402988"/>
      </p:ext>
    </p:extLst>
  </p:cSld>
  <p:clrMapOvr>
    <a:masterClrMapping/>
  </p:clrMapOvr>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userDrawn="1">
  <p:cSld name="2_Page 2">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708483" y="299662"/>
            <a:ext cx="243606" cy="301955"/>
          </a:xfrm>
          <a:prstGeom prst="rect">
            <a:avLst/>
          </a:prstGeom>
        </p:spPr>
      </p:pic>
      <p:sp>
        <p:nvSpPr>
          <p:cNvPr id="2" name="TextBox 1"/>
          <p:cNvSpPr txBox="1"/>
          <p:nvPr userDrawn="1"/>
        </p:nvSpPr>
        <p:spPr>
          <a:xfrm>
            <a:off x="11458573" y="6334780"/>
            <a:ext cx="733427" cy="261610"/>
          </a:xfrm>
          <a:prstGeom prst="rect">
            <a:avLst/>
          </a:prstGeom>
        </p:spPr>
        <p:txBody>
          <a:bodyPr wrap="square" rtlCol="0">
            <a:spAutoFit/>
          </a:bodyPr>
          <a:lstStyle/>
          <a:p>
            <a:pPr algn="ctr" eaLnBrk="0" fontAlgn="base" hangingPunct="0">
              <a:spcAft>
                <a:spcPct val="0"/>
              </a:spcAft>
              <a:buClr>
                <a:srgbClr val="00DEA5"/>
              </a:buClr>
              <a:buSzPct val="115000"/>
              <a:defRPr/>
            </a:pPr>
            <a:fld id="{B1E76123-1BC9-41C9-AFA1-DAB105A43A52}" type="slidenum">
              <a:rPr lang="en-GB" sz="1100">
                <a:solidFill>
                  <a:schemeClr val="accent2"/>
                </a:solidFill>
                <a:cs typeface="Rubik Light" panose="02000604000000020004" pitchFamily="2" charset="-79"/>
              </a:rPr>
              <a:pPr algn="ctr" eaLnBrk="0" fontAlgn="base" hangingPunct="0">
                <a:spcAft>
                  <a:spcPct val="0"/>
                </a:spcAft>
                <a:buClr>
                  <a:srgbClr val="00DEA5"/>
                </a:buClr>
                <a:buSzPct val="115000"/>
                <a:defRPr/>
              </a:pPr>
              <a:t>‹#›</a:t>
            </a:fld>
            <a:endParaRPr lang="en-GB" sz="1100">
              <a:solidFill>
                <a:schemeClr val="accent2"/>
              </a:solidFill>
              <a:cs typeface="Rubik Light" panose="02000604000000020004" pitchFamily="2" charset="-79"/>
            </a:endParaRPr>
          </a:p>
        </p:txBody>
      </p:sp>
      <p:sp>
        <p:nvSpPr>
          <p:cNvPr id="15" name="Rectangle 18"/>
          <p:cNvSpPr/>
          <p:nvPr userDrawn="1"/>
        </p:nvSpPr>
        <p:spPr>
          <a:xfrm rot="5400000">
            <a:off x="58829" y="377505"/>
            <a:ext cx="432000" cy="360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rgbClr val="FFFFFF"/>
              </a:solidFill>
            </a:endParaRPr>
          </a:p>
        </p:txBody>
      </p:sp>
      <p:sp>
        <p:nvSpPr>
          <p:cNvPr id="8" name="Text Placeholder 4">
            <a:extLst>
              <a:ext uri="{FF2B5EF4-FFF2-40B4-BE49-F238E27FC236}">
                <a16:creationId xmlns:a16="http://schemas.microsoft.com/office/drawing/2014/main" id="{0F70ED26-1BB2-494A-9F9B-C77E25337F05}"/>
              </a:ext>
            </a:extLst>
          </p:cNvPr>
          <p:cNvSpPr>
            <a:spLocks noGrp="1"/>
          </p:cNvSpPr>
          <p:nvPr>
            <p:ph type="body" sz="quarter" idx="13"/>
          </p:nvPr>
        </p:nvSpPr>
        <p:spPr>
          <a:xfrm>
            <a:off x="233685" y="171225"/>
            <a:ext cx="11057743" cy="430392"/>
          </a:xfrm>
          <a:prstGeom prst="rect">
            <a:avLst/>
          </a:prstGeom>
        </p:spPr>
        <p:txBody>
          <a:bodyPr lIns="288000" anchor="t"/>
          <a:lstStyle>
            <a:lvl1pPr marL="0" indent="0">
              <a:buNone/>
              <a:defRPr sz="2400">
                <a:solidFill>
                  <a:srgbClr val="000000"/>
                </a:solidFill>
                <a:latin typeface="Calibri (Body)"/>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773983656"/>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pag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61659043"/>
      </p:ext>
    </p:extLst>
  </p:cSld>
  <p:clrMapOvr>
    <a:masterClrMapping/>
  </p:clrMapOvr>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userDrawn="1">
  <p:cSld name="3_Contents">
    <p:spTree>
      <p:nvGrpSpPr>
        <p:cNvPr id="1" name=""/>
        <p:cNvGrpSpPr/>
        <p:nvPr/>
      </p:nvGrpSpPr>
      <p:grpSpPr>
        <a:xfrm>
          <a:off x="0" y="0"/>
          <a:ext cx="0" cy="0"/>
          <a:chOff x="0" y="0"/>
          <a:chExt cx="0" cy="0"/>
        </a:xfrm>
      </p:grpSpPr>
      <p:sp>
        <p:nvSpPr>
          <p:cNvPr id="15" name="Rectangle 18">
            <a:extLst>
              <a:ext uri="{FF2B5EF4-FFF2-40B4-BE49-F238E27FC236}">
                <a16:creationId xmlns:a16="http://schemas.microsoft.com/office/drawing/2014/main" id="{FEA4000A-03CC-47DE-AB44-62B03D20A280}"/>
              </a:ext>
            </a:extLst>
          </p:cNvPr>
          <p:cNvSpPr/>
          <p:nvPr userDrawn="1"/>
        </p:nvSpPr>
        <p:spPr>
          <a:xfrm rot="5400000">
            <a:off x="6394619"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2"/>
              </a:solidFill>
            </a:endParaRPr>
          </a:p>
        </p:txBody>
      </p:sp>
      <p:sp>
        <p:nvSpPr>
          <p:cNvPr id="13" name="Rectangle 12">
            <a:extLst>
              <a:ext uri="{FF2B5EF4-FFF2-40B4-BE49-F238E27FC236}">
                <a16:creationId xmlns:a16="http://schemas.microsoft.com/office/drawing/2014/main" id="{66851C07-22F0-4BCF-95DD-E83E1DFBC7D3}"/>
              </a:ext>
            </a:extLst>
          </p:cNvPr>
          <p:cNvSpPr/>
          <p:nvPr userDrawn="1"/>
        </p:nvSpPr>
        <p:spPr>
          <a:xfrm>
            <a:off x="0" y="0"/>
            <a:ext cx="6096000" cy="6858000"/>
          </a:xfrm>
          <a:prstGeom prst="rect">
            <a:avLst/>
          </a:prstGeom>
          <a:solidFill>
            <a:schemeClr val="accent1"/>
          </a:solidFill>
          <a:ln>
            <a:noFill/>
          </a:ln>
        </p:spPr>
        <p:txBody>
          <a:bodyPr rtlCol="0" anchor="ctr">
            <a:noAutofit/>
          </a:bodyPr>
          <a:lstStyle/>
          <a:p>
            <a:pPr algn="ctr"/>
            <a:endParaRPr lang="en-GB" sz="1400">
              <a:solidFill>
                <a:srgbClr val="FFFFFF"/>
              </a:solidFill>
              <a:highlight>
                <a:srgbClr val="231142"/>
              </a:highlight>
            </a:endParaRPr>
          </a:p>
        </p:txBody>
      </p:sp>
      <p:sp>
        <p:nvSpPr>
          <p:cNvPr id="21" name="Rectangle 6">
            <a:extLst>
              <a:ext uri="{FF2B5EF4-FFF2-40B4-BE49-F238E27FC236}">
                <a16:creationId xmlns:a16="http://schemas.microsoft.com/office/drawing/2014/main" id="{556D6626-D8A6-46CE-860E-24426FC4903E}"/>
              </a:ext>
            </a:extLst>
          </p:cNvPr>
          <p:cNvSpPr txBox="1">
            <a:spLocks noChangeArrowheads="1"/>
          </p:cNvSpPr>
          <p:nvPr userDrawn="1"/>
        </p:nvSpPr>
        <p:spPr bwMode="auto">
          <a:xfrm>
            <a:off x="6587206" y="4366655"/>
            <a:ext cx="4980397" cy="1406746"/>
          </a:xfrm>
          <a:prstGeom prst="rect">
            <a:avLst/>
          </a:prstGeom>
          <a:ln>
            <a:miter lim="800000"/>
          </a:ln>
        </p:spPr>
        <p:txBody>
          <a:bodyPr lIns="0" tIns="0" rIns="0" bIns="0"/>
          <a:lstStyle/>
          <a:p>
            <a:pPr lvl="0" algn="just"/>
            <a:r>
              <a:rPr lang="en-US" altLang="en-US" sz="1000" b="1">
                <a:solidFill>
                  <a:schemeClr val="tx2"/>
                </a:solidFill>
                <a:latin typeface="+mn-lt"/>
              </a:rPr>
              <a:t>Disclaimer: </a:t>
            </a:r>
          </a:p>
          <a:p>
            <a:pPr lvl="0" algn="just"/>
            <a:r>
              <a:rPr lang="en-US" altLang="en-US" sz="1000" b="1">
                <a:solidFill>
                  <a:schemeClr val="tx2"/>
                </a:solidFill>
                <a:latin typeface="+mn-lt"/>
              </a:rPr>
              <a:t>© </a:t>
            </a:r>
            <a:r>
              <a:rPr lang="en-US" altLang="en-US" sz="1000" b="0">
                <a:solidFill>
                  <a:schemeClr val="tx2"/>
                </a:solidFill>
                <a:latin typeface="+mn-lt"/>
              </a:rPr>
              <a:t>GlobalData Plc. All Rights Reserved.</a:t>
            </a:r>
          </a:p>
          <a:p>
            <a:pPr lvl="0" algn="just"/>
            <a:endParaRPr lang="en-US" altLang="en-US" sz="1000" b="1">
              <a:solidFill>
                <a:schemeClr val="tx2"/>
              </a:solidFill>
              <a:latin typeface="+mn-lt"/>
            </a:endParaRPr>
          </a:p>
          <a:p>
            <a:pPr lvl="0" algn="just"/>
            <a:r>
              <a:rPr lang="en-US" altLang="en-US" sz="1000" b="0">
                <a:solidFill>
                  <a:schemeClr val="tx2"/>
                </a:solidFill>
                <a:latin typeface="+mn-lt"/>
              </a:rPr>
              <a:t>This information has been extracted from GlobalData’s Intelligence Center by a registered user.</a:t>
            </a:r>
          </a:p>
          <a:p>
            <a:pPr lvl="0" algn="just"/>
            <a:r>
              <a:rPr lang="en-US" altLang="en-US" sz="1000" b="0">
                <a:solidFill>
                  <a:schemeClr val="tx2"/>
                </a:solidFill>
                <a:latin typeface="+mn-lt"/>
              </a:rPr>
              <a:t>No part of this publication may be reproduced, stored in a retrieval system or transmitted in any form by any means, electronic, mechanical, photocopying, recording or otherwise, without the prior permission of the publisher, GlobalData.</a:t>
            </a:r>
          </a:p>
          <a:p>
            <a:pPr lvl="0" algn="just"/>
            <a:endParaRPr lang="en-US" altLang="en-US" sz="1000" b="0">
              <a:solidFill>
                <a:schemeClr val="tx2"/>
              </a:solidFill>
              <a:latin typeface="+mn-lt"/>
            </a:endParaRPr>
          </a:p>
          <a:p>
            <a:pPr lvl="0" algn="just"/>
            <a:r>
              <a:rPr lang="en-US" altLang="en-US" sz="1000" b="0">
                <a:solidFill>
                  <a:schemeClr val="tx2"/>
                </a:solidFill>
                <a:latin typeface="+mn-lt"/>
              </a:rPr>
              <a:t>The facts of this report are believed to be correct at the time of publication but cannot be guaranteed. Please note that the findings, conclusions and recommendations that GlobalData delivers will be based on information gathered in good faith from both primary and secondary sources, whose accuracy we are not always in a position to guarantee. As such GlobalData can accept no liability whatever for actions taken based on any information that may subsequently prove to be incorrect. GlobalData is not authorized or permitted to provide regulated investment advice. Any data or analysis provided by GlobalData, either verbally or in writing, should not be considered as regulated investment advice.</a:t>
            </a:r>
          </a:p>
        </p:txBody>
      </p:sp>
      <p:sp>
        <p:nvSpPr>
          <p:cNvPr id="22" name="Vertical Text Placeholder 2">
            <a:extLst>
              <a:ext uri="{FF2B5EF4-FFF2-40B4-BE49-F238E27FC236}">
                <a16:creationId xmlns:a16="http://schemas.microsoft.com/office/drawing/2014/main" id="{0ECD983F-51A4-485E-919B-B91290B4A455}"/>
              </a:ext>
            </a:extLst>
          </p:cNvPr>
          <p:cNvSpPr>
            <a:spLocks noGrp="1"/>
          </p:cNvSpPr>
          <p:nvPr userDrawn="1">
            <p:ph type="body" orient="vert" idx="27" hasCustomPrompt="1"/>
          </p:nvPr>
        </p:nvSpPr>
        <p:spPr>
          <a:xfrm>
            <a:off x="6587195" y="3650798"/>
            <a:ext cx="4517681" cy="30895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600" b="0" baseline="0">
                <a:solidFill>
                  <a:schemeClr val="tx2"/>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Insert email</a:t>
            </a:r>
          </a:p>
        </p:txBody>
      </p:sp>
      <p:sp>
        <p:nvSpPr>
          <p:cNvPr id="23" name="Rectangle 6">
            <a:extLst>
              <a:ext uri="{FF2B5EF4-FFF2-40B4-BE49-F238E27FC236}">
                <a16:creationId xmlns:a16="http://schemas.microsoft.com/office/drawing/2014/main" id="{1CE4C564-41DC-4DBB-B3B1-EC5CADABEFD0}"/>
              </a:ext>
            </a:extLst>
          </p:cNvPr>
          <p:cNvSpPr txBox="1">
            <a:spLocks noChangeArrowheads="1"/>
          </p:cNvSpPr>
          <p:nvPr userDrawn="1"/>
        </p:nvSpPr>
        <p:spPr bwMode="auto">
          <a:xfrm>
            <a:off x="6587207" y="3063782"/>
            <a:ext cx="4517669" cy="551149"/>
          </a:xfrm>
          <a:prstGeom prst="rect">
            <a:avLst/>
          </a:prstGeom>
          <a:ln>
            <a:miter lim="800000"/>
          </a:ln>
        </p:spPr>
        <p:txBody>
          <a:bodyPr lIns="0" tIns="0" rIns="0" bIns="0"/>
          <a:lstStyle/>
          <a:p>
            <a:pPr marL="0" marR="0" lvl="0" indent="0" algn="l" defTabSz="914400" rtl="0" eaLnBrk="1" fontAlgn="auto" latinLnBrk="0" hangingPunct="1">
              <a:lnSpc>
                <a:spcPct val="100000"/>
              </a:lnSpc>
              <a:spcBef>
                <a:spcPct val="20000"/>
              </a:spcBef>
              <a:spcAft>
                <a:spcPct val="0"/>
              </a:spcAft>
              <a:buClrTx/>
              <a:buSzTx/>
              <a:buFontTx/>
              <a:buNone/>
              <a:defRPr/>
            </a:pPr>
            <a:r>
              <a:rPr lang="en-US" sz="1800" b="1">
                <a:solidFill>
                  <a:schemeClr val="tx2"/>
                </a:solidFill>
              </a:rPr>
              <a:t>For any questions or further enquiries please contact us at:</a:t>
            </a:r>
          </a:p>
          <a:p>
            <a:pPr algn="l">
              <a:spcBef>
                <a:spcPct val="20000"/>
              </a:spcBef>
              <a:defRPr/>
            </a:pPr>
            <a:endParaRPr lang="en-US" sz="1200" b="1" kern="0">
              <a:solidFill>
                <a:schemeClr val="tx2"/>
              </a:solidFill>
              <a:latin typeface="+mn-lt"/>
              <a:cs typeface="ヒラギノ角ゴ Pro W3" charset="-128"/>
            </a:endParaRPr>
          </a:p>
        </p:txBody>
      </p:sp>
      <p:sp>
        <p:nvSpPr>
          <p:cNvPr id="24" name="Rectangle 6">
            <a:extLst>
              <a:ext uri="{FF2B5EF4-FFF2-40B4-BE49-F238E27FC236}">
                <a16:creationId xmlns:a16="http://schemas.microsoft.com/office/drawing/2014/main" id="{9E44F20E-9260-4723-A669-223B305D76ED}"/>
              </a:ext>
            </a:extLst>
          </p:cNvPr>
          <p:cNvSpPr txBox="1">
            <a:spLocks noChangeArrowheads="1"/>
          </p:cNvSpPr>
          <p:nvPr userDrawn="1"/>
        </p:nvSpPr>
        <p:spPr bwMode="auto">
          <a:xfrm>
            <a:off x="6890664" y="358891"/>
            <a:ext cx="4517669" cy="317438"/>
          </a:xfrm>
          <a:prstGeom prst="rect">
            <a:avLst/>
          </a:prstGeom>
          <a:ln>
            <a:miter lim="800000"/>
          </a:ln>
        </p:spPr>
        <p:txBody>
          <a:bodyPr lIns="0" tIns="0" rIns="0" bIns="0"/>
          <a:lstStyle/>
          <a:p>
            <a:pPr marL="0" marR="0" lvl="0" indent="0" algn="l" defTabSz="914400" rtl="0" eaLnBrk="1" fontAlgn="auto" latinLnBrk="0" hangingPunct="1">
              <a:lnSpc>
                <a:spcPct val="100000"/>
              </a:lnSpc>
              <a:spcBef>
                <a:spcPct val="20000"/>
              </a:spcBef>
              <a:spcAft>
                <a:spcPct val="0"/>
              </a:spcAft>
              <a:buClrTx/>
              <a:buSzTx/>
              <a:buFontTx/>
              <a:buNone/>
              <a:defRPr/>
            </a:pPr>
            <a:r>
              <a:rPr lang="en-US" sz="2400" b="1">
                <a:solidFill>
                  <a:schemeClr val="tx2"/>
                </a:solidFill>
              </a:rPr>
              <a:t>Contact us</a:t>
            </a:r>
          </a:p>
          <a:p>
            <a:pPr algn="l">
              <a:spcBef>
                <a:spcPct val="20000"/>
              </a:spcBef>
              <a:defRPr/>
            </a:pPr>
            <a:endParaRPr lang="en-US" sz="1600" b="1" kern="0">
              <a:solidFill>
                <a:schemeClr val="tx2"/>
              </a:solidFill>
              <a:latin typeface="+mn-lt"/>
              <a:cs typeface="ヒラギノ角ゴ Pro W3" charset="-128"/>
            </a:endParaRPr>
          </a:p>
        </p:txBody>
      </p:sp>
    </p:spTree>
    <p:extLst>
      <p:ext uri="{BB962C8B-B14F-4D97-AF65-F5344CB8AC3E}">
        <p14:creationId xmlns:p14="http://schemas.microsoft.com/office/powerpoint/2010/main" val="2506202756"/>
      </p:ext>
    </p:extLst>
  </p:cSld>
  <p:clrMapOvr>
    <a:masterClrMapping/>
  </p:clrMapOvr>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2 column page 1">
    <p:spTree>
      <p:nvGrpSpPr>
        <p:cNvPr id="1" name=""/>
        <p:cNvGrpSpPr/>
        <p:nvPr/>
      </p:nvGrpSpPr>
      <p:grpSpPr>
        <a:xfrm>
          <a:off x="0" y="0"/>
          <a:ext cx="0" cy="0"/>
          <a:chOff x="0" y="0"/>
          <a:chExt cx="0" cy="0"/>
        </a:xfrm>
      </p:grpSpPr>
      <p:sp>
        <p:nvSpPr>
          <p:cNvPr id="8" name="Rectangle 7"/>
          <p:cNvSpPr/>
          <p:nvPr userDrawn="1"/>
        </p:nvSpPr>
        <p:spPr>
          <a:xfrm>
            <a:off x="55621" y="6572515"/>
            <a:ext cx="4896544" cy="306064"/>
          </a:xfrm>
          <a:prstGeom prst="rect">
            <a:avLst/>
          </a:prstGeom>
          <a:noFill/>
        </p:spPr>
        <p:txBody>
          <a:bodyPr wrap="none" lIns="0" tIns="0" rIns="0" bIns="0" anchor="ctr">
            <a:noAutofit/>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700" b="0" i="0" u="none" strike="noStrike" kern="1200" cap="none" spc="0" normalizeH="0" baseline="0" noProof="0">
              <a:ln>
                <a:noFill/>
              </a:ln>
              <a:solidFill>
                <a:srgbClr val="2F283C"/>
              </a:solidFill>
              <a:effectLst/>
              <a:uLnTx/>
              <a:uFillTx/>
              <a:latin typeface="Calibri" pitchFamily="34" charset="0"/>
              <a:ea typeface="+mn-ea"/>
              <a:cs typeface="Calibri" panose="020F0502020204030204" pitchFamily="34" charset="0"/>
            </a:endParaRPr>
          </a:p>
        </p:txBody>
      </p:sp>
      <p:sp>
        <p:nvSpPr>
          <p:cNvPr id="22" name="Text Placeholder 4">
            <a:extLst>
              <a:ext uri="{FF2B5EF4-FFF2-40B4-BE49-F238E27FC236}">
                <a16:creationId xmlns:a16="http://schemas.microsoft.com/office/drawing/2014/main" id="{0F70ED26-1BB2-494A-9F9B-C77E25337F05}"/>
              </a:ext>
            </a:extLst>
          </p:cNvPr>
          <p:cNvSpPr>
            <a:spLocks noGrp="1"/>
          </p:cNvSpPr>
          <p:nvPr>
            <p:ph type="body" sz="quarter" idx="19" hasCustomPrompt="1"/>
          </p:nvPr>
        </p:nvSpPr>
        <p:spPr>
          <a:xfrm>
            <a:off x="3278086" y="6369968"/>
            <a:ext cx="8208127"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14" name="Rectangle 18">
            <a:extLst>
              <a:ext uri="{FF2B5EF4-FFF2-40B4-BE49-F238E27FC236}">
                <a16:creationId xmlns:a16="http://schemas.microsoft.com/office/drawing/2014/main" id="{4DFB2394-BF6C-400E-BC8A-A943111E4F6E}"/>
              </a:ext>
            </a:extLst>
          </p:cNvPr>
          <p:cNvSpPr/>
          <p:nvPr userDrawn="1"/>
        </p:nvSpPr>
        <p:spPr>
          <a:xfrm rot="5400000">
            <a:off x="3085498"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5" name="Text Placeholder 4">
            <a:extLst>
              <a:ext uri="{FF2B5EF4-FFF2-40B4-BE49-F238E27FC236}">
                <a16:creationId xmlns:a16="http://schemas.microsoft.com/office/drawing/2014/main" id="{995B2CC0-BA49-433E-8350-1CB3A0EA9D38}"/>
              </a:ext>
            </a:extLst>
          </p:cNvPr>
          <p:cNvSpPr>
            <a:spLocks noGrp="1"/>
          </p:cNvSpPr>
          <p:nvPr>
            <p:ph type="body" sz="quarter" idx="13"/>
          </p:nvPr>
        </p:nvSpPr>
        <p:spPr>
          <a:xfrm>
            <a:off x="3278086" y="313426"/>
            <a:ext cx="8208127"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6" name="Text Placeholder 4">
            <a:extLst>
              <a:ext uri="{FF2B5EF4-FFF2-40B4-BE49-F238E27FC236}">
                <a16:creationId xmlns:a16="http://schemas.microsoft.com/office/drawing/2014/main" id="{3582B1AF-9384-46BB-9FEA-41206783F2A7}"/>
              </a:ext>
            </a:extLst>
          </p:cNvPr>
          <p:cNvSpPr>
            <a:spLocks noGrp="1"/>
          </p:cNvSpPr>
          <p:nvPr>
            <p:ph type="body" sz="quarter" idx="24"/>
          </p:nvPr>
        </p:nvSpPr>
        <p:spPr>
          <a:xfrm>
            <a:off x="3278086" y="758985"/>
            <a:ext cx="8208128"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1647406511"/>
      </p:ext>
    </p:extLst>
  </p:cSld>
  <p:clrMapOvr>
    <a:masterClrMapping/>
  </p:clrMapOvr>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2 column page 1">
    <p:spTree>
      <p:nvGrpSpPr>
        <p:cNvPr id="1" name=""/>
        <p:cNvGrpSpPr/>
        <p:nvPr/>
      </p:nvGrpSpPr>
      <p:grpSpPr>
        <a:xfrm>
          <a:off x="0" y="0"/>
          <a:ext cx="0" cy="0"/>
          <a:chOff x="0" y="0"/>
          <a:chExt cx="0" cy="0"/>
        </a:xfrm>
      </p:grpSpPr>
      <p:sp>
        <p:nvSpPr>
          <p:cNvPr id="8" name="Rectangle 7"/>
          <p:cNvSpPr/>
          <p:nvPr userDrawn="1"/>
        </p:nvSpPr>
        <p:spPr>
          <a:xfrm>
            <a:off x="55621" y="6572515"/>
            <a:ext cx="4896544" cy="306064"/>
          </a:xfrm>
          <a:prstGeom prst="rect">
            <a:avLst/>
          </a:prstGeom>
          <a:noFill/>
        </p:spPr>
        <p:txBody>
          <a:bodyPr wrap="none" lIns="0" tIns="0" rIns="0" bIns="0" anchor="ctr">
            <a:noAutofit/>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700" b="0" i="0" u="none" strike="noStrike" kern="1200" cap="none" spc="0" normalizeH="0" baseline="0" noProof="0">
              <a:ln>
                <a:noFill/>
              </a:ln>
              <a:solidFill>
                <a:srgbClr val="2F283C"/>
              </a:solidFill>
              <a:effectLst/>
              <a:uLnTx/>
              <a:uFillTx/>
              <a:latin typeface="Calibri" pitchFamily="34" charset="0"/>
              <a:ea typeface="+mn-ea"/>
              <a:cs typeface="Calibri" panose="020F0502020204030204" pitchFamily="34" charset="0"/>
            </a:endParaRPr>
          </a:p>
        </p:txBody>
      </p:sp>
      <p:cxnSp>
        <p:nvCxnSpPr>
          <p:cNvPr id="12" name="Straight Connector 11"/>
          <p:cNvCxnSpPr/>
          <p:nvPr userDrawn="1"/>
        </p:nvCxnSpPr>
        <p:spPr>
          <a:xfrm>
            <a:off x="3278086" y="1466012"/>
            <a:ext cx="7949634"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4">
            <a:extLst>
              <a:ext uri="{FF2B5EF4-FFF2-40B4-BE49-F238E27FC236}">
                <a16:creationId xmlns:a16="http://schemas.microsoft.com/office/drawing/2014/main" id="{0F70ED26-1BB2-494A-9F9B-C77E25337F05}"/>
              </a:ext>
            </a:extLst>
          </p:cNvPr>
          <p:cNvSpPr>
            <a:spLocks noGrp="1"/>
          </p:cNvSpPr>
          <p:nvPr>
            <p:ph type="body" sz="quarter" idx="14" hasCustomPrompt="1"/>
          </p:nvPr>
        </p:nvSpPr>
        <p:spPr>
          <a:xfrm>
            <a:off x="3278086" y="1009523"/>
            <a:ext cx="7950209" cy="215418"/>
          </a:xfrm>
          <a:prstGeom prst="rect">
            <a:avLst/>
          </a:prstGeom>
        </p:spPr>
        <p:txBody>
          <a:bodyPr lIns="288000" anchor="t"/>
          <a:lstStyle>
            <a:lvl1pPr marL="0" indent="0">
              <a:buNone/>
              <a:defRPr sz="1200" b="1"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Charts Title</a:t>
            </a:r>
          </a:p>
        </p:txBody>
      </p:sp>
      <p:sp>
        <p:nvSpPr>
          <p:cNvPr id="16" name="Text Placeholder 4">
            <a:extLst>
              <a:ext uri="{FF2B5EF4-FFF2-40B4-BE49-F238E27FC236}">
                <a16:creationId xmlns:a16="http://schemas.microsoft.com/office/drawing/2014/main" id="{0F70ED26-1BB2-494A-9F9B-C77E25337F05}"/>
              </a:ext>
            </a:extLst>
          </p:cNvPr>
          <p:cNvSpPr>
            <a:spLocks noGrp="1"/>
          </p:cNvSpPr>
          <p:nvPr>
            <p:ph type="body" sz="quarter" idx="15" hasCustomPrompt="1"/>
          </p:nvPr>
        </p:nvSpPr>
        <p:spPr>
          <a:xfrm>
            <a:off x="3278086" y="1269000"/>
            <a:ext cx="7950209" cy="199780"/>
          </a:xfrm>
          <a:prstGeom prst="rect">
            <a:avLst/>
          </a:prstGeom>
        </p:spPr>
        <p:txBody>
          <a:bodyPr lIns="288000" anchor="t"/>
          <a:lstStyle>
            <a:lvl1pPr marL="0" indent="0">
              <a:buNone/>
              <a:defRPr sz="12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As of DD month year</a:t>
            </a:r>
          </a:p>
        </p:txBody>
      </p:sp>
      <p:sp>
        <p:nvSpPr>
          <p:cNvPr id="18" name="Vertical Text Placeholder 2"/>
          <p:cNvSpPr>
            <a:spLocks noGrp="1"/>
          </p:cNvSpPr>
          <p:nvPr>
            <p:ph type="body" orient="vert" idx="21" hasCustomPrompt="1"/>
          </p:nvPr>
        </p:nvSpPr>
        <p:spPr>
          <a:xfrm>
            <a:off x="271246" y="237399"/>
            <a:ext cx="2449249" cy="58530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Body Text</a:t>
            </a:r>
          </a:p>
        </p:txBody>
      </p:sp>
      <p:sp>
        <p:nvSpPr>
          <p:cNvPr id="21" name="Vertical Text Placeholder 2"/>
          <p:cNvSpPr>
            <a:spLocks noGrp="1"/>
          </p:cNvSpPr>
          <p:nvPr>
            <p:ph type="body" orient="vert" idx="57"/>
          </p:nvPr>
        </p:nvSpPr>
        <p:spPr>
          <a:xfrm>
            <a:off x="3278086" y="1616814"/>
            <a:ext cx="7949634" cy="4610731"/>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4" name="Vertical Text Placeholder 2"/>
          <p:cNvSpPr>
            <a:spLocks noGrp="1"/>
          </p:cNvSpPr>
          <p:nvPr>
            <p:ph type="body" orient="vert" idx="58"/>
          </p:nvPr>
        </p:nvSpPr>
        <p:spPr>
          <a:xfrm>
            <a:off x="271841" y="822702"/>
            <a:ext cx="2448655" cy="5773688"/>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b="0">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3" name="Text Placeholder 4">
            <a:extLst>
              <a:ext uri="{FF2B5EF4-FFF2-40B4-BE49-F238E27FC236}">
                <a16:creationId xmlns:a16="http://schemas.microsoft.com/office/drawing/2014/main" id="{050A0E1D-BC0A-451B-B347-775C91D1C25A}"/>
              </a:ext>
            </a:extLst>
          </p:cNvPr>
          <p:cNvSpPr>
            <a:spLocks noGrp="1"/>
          </p:cNvSpPr>
          <p:nvPr>
            <p:ph type="body" sz="quarter" idx="19" hasCustomPrompt="1"/>
          </p:nvPr>
        </p:nvSpPr>
        <p:spPr>
          <a:xfrm>
            <a:off x="3278086" y="6369968"/>
            <a:ext cx="7949757"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22" name="Rectangle 18">
            <a:extLst>
              <a:ext uri="{FF2B5EF4-FFF2-40B4-BE49-F238E27FC236}">
                <a16:creationId xmlns:a16="http://schemas.microsoft.com/office/drawing/2014/main" id="{8BB8C343-9E44-4965-A6B7-6F987EF71B22}"/>
              </a:ext>
            </a:extLst>
          </p:cNvPr>
          <p:cNvSpPr/>
          <p:nvPr userDrawn="1"/>
        </p:nvSpPr>
        <p:spPr>
          <a:xfrm rot="5400000">
            <a:off x="3085498"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5" name="Text Placeholder 4">
            <a:extLst>
              <a:ext uri="{FF2B5EF4-FFF2-40B4-BE49-F238E27FC236}">
                <a16:creationId xmlns:a16="http://schemas.microsoft.com/office/drawing/2014/main" id="{8FE6BED4-BBD4-4A23-9456-2A40DF074EE6}"/>
              </a:ext>
            </a:extLst>
          </p:cNvPr>
          <p:cNvSpPr>
            <a:spLocks noGrp="1"/>
          </p:cNvSpPr>
          <p:nvPr>
            <p:ph type="body" sz="quarter" idx="13"/>
          </p:nvPr>
        </p:nvSpPr>
        <p:spPr>
          <a:xfrm>
            <a:off x="3278086" y="313426"/>
            <a:ext cx="7949757"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142541933"/>
      </p:ext>
    </p:extLst>
  </p:cSld>
  <p:clrMapOvr>
    <a:masterClrMapping/>
  </p:clrMapOvr>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2 column page 2">
    <p:spTree>
      <p:nvGrpSpPr>
        <p:cNvPr id="1" name=""/>
        <p:cNvGrpSpPr/>
        <p:nvPr/>
      </p:nvGrpSpPr>
      <p:grpSpPr>
        <a:xfrm>
          <a:off x="0" y="0"/>
          <a:ext cx="0" cy="0"/>
          <a:chOff x="0" y="0"/>
          <a:chExt cx="0" cy="0"/>
        </a:xfrm>
      </p:grpSpPr>
      <p:sp>
        <p:nvSpPr>
          <p:cNvPr id="8" name="Rectangle 7"/>
          <p:cNvSpPr/>
          <p:nvPr userDrawn="1"/>
        </p:nvSpPr>
        <p:spPr>
          <a:xfrm>
            <a:off x="55621" y="6572515"/>
            <a:ext cx="4896544" cy="306064"/>
          </a:xfrm>
          <a:prstGeom prst="rect">
            <a:avLst/>
          </a:prstGeom>
          <a:noFill/>
        </p:spPr>
        <p:txBody>
          <a:bodyPr wrap="none" lIns="0" tIns="0" rIns="0" bIns="0" anchor="ctr">
            <a:noAutofit/>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700" b="0" i="0" u="none" strike="noStrike" kern="1200" cap="none" spc="0" normalizeH="0" baseline="0" noProof="0">
              <a:ln>
                <a:noFill/>
              </a:ln>
              <a:solidFill>
                <a:srgbClr val="2F283C"/>
              </a:solidFill>
              <a:effectLst/>
              <a:uLnTx/>
              <a:uFillTx/>
              <a:latin typeface="Calibri" pitchFamily="34" charset="0"/>
              <a:ea typeface="+mn-ea"/>
              <a:cs typeface="Calibri" panose="020F0502020204030204" pitchFamily="34" charset="0"/>
            </a:endParaRPr>
          </a:p>
        </p:txBody>
      </p:sp>
      <p:cxnSp>
        <p:nvCxnSpPr>
          <p:cNvPr id="12" name="Straight Connector 11"/>
          <p:cNvCxnSpPr/>
          <p:nvPr userDrawn="1"/>
        </p:nvCxnSpPr>
        <p:spPr>
          <a:xfrm>
            <a:off x="3278086" y="1466012"/>
            <a:ext cx="798416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4">
            <a:extLst>
              <a:ext uri="{FF2B5EF4-FFF2-40B4-BE49-F238E27FC236}">
                <a16:creationId xmlns:a16="http://schemas.microsoft.com/office/drawing/2014/main" id="{0F70ED26-1BB2-494A-9F9B-C77E25337F05}"/>
              </a:ext>
            </a:extLst>
          </p:cNvPr>
          <p:cNvSpPr>
            <a:spLocks noGrp="1"/>
          </p:cNvSpPr>
          <p:nvPr>
            <p:ph type="body" sz="quarter" idx="14" hasCustomPrompt="1"/>
          </p:nvPr>
        </p:nvSpPr>
        <p:spPr>
          <a:xfrm>
            <a:off x="3278086" y="1009523"/>
            <a:ext cx="7984743" cy="215418"/>
          </a:xfrm>
          <a:prstGeom prst="rect">
            <a:avLst/>
          </a:prstGeom>
        </p:spPr>
        <p:txBody>
          <a:bodyPr lIns="288000" anchor="t"/>
          <a:lstStyle>
            <a:lvl1pPr marL="0" indent="0">
              <a:buNone/>
              <a:defRPr sz="1200" b="1"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Charts Title</a:t>
            </a:r>
          </a:p>
        </p:txBody>
      </p:sp>
      <p:sp>
        <p:nvSpPr>
          <p:cNvPr id="16" name="Text Placeholder 4">
            <a:extLst>
              <a:ext uri="{FF2B5EF4-FFF2-40B4-BE49-F238E27FC236}">
                <a16:creationId xmlns:a16="http://schemas.microsoft.com/office/drawing/2014/main" id="{0F70ED26-1BB2-494A-9F9B-C77E25337F05}"/>
              </a:ext>
            </a:extLst>
          </p:cNvPr>
          <p:cNvSpPr>
            <a:spLocks noGrp="1"/>
          </p:cNvSpPr>
          <p:nvPr>
            <p:ph type="body" sz="quarter" idx="15" hasCustomPrompt="1"/>
          </p:nvPr>
        </p:nvSpPr>
        <p:spPr>
          <a:xfrm>
            <a:off x="3278086" y="1269000"/>
            <a:ext cx="7984743" cy="199780"/>
          </a:xfrm>
          <a:prstGeom prst="rect">
            <a:avLst/>
          </a:prstGeom>
        </p:spPr>
        <p:txBody>
          <a:bodyPr lIns="288000" anchor="t"/>
          <a:lstStyle>
            <a:lvl1pPr marL="0" indent="0">
              <a:buNone/>
              <a:defRPr sz="12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As of DD month year</a:t>
            </a:r>
          </a:p>
        </p:txBody>
      </p:sp>
      <p:sp>
        <p:nvSpPr>
          <p:cNvPr id="21" name="Content Placeholder 2"/>
          <p:cNvSpPr>
            <a:spLocks noGrp="1"/>
          </p:cNvSpPr>
          <p:nvPr>
            <p:ph sz="half" idx="1" hasCustomPrompt="1"/>
          </p:nvPr>
        </p:nvSpPr>
        <p:spPr>
          <a:xfrm>
            <a:off x="3278086" y="1663025"/>
            <a:ext cx="7984165" cy="3370988"/>
          </a:xfrm>
          <a:prstGeom prst="rect">
            <a:avLst/>
          </a:prstGeom>
        </p:spPr>
        <p:txBody>
          <a:bodyPr/>
          <a:lstStyle>
            <a:lvl1pPr marL="0" indent="0">
              <a:buNone/>
              <a:defRPr>
                <a:solidFill>
                  <a:schemeClr val="tx1"/>
                </a:solidFill>
              </a:defRPr>
            </a:lvl1pPr>
          </a:lstStyle>
          <a:p>
            <a:pPr lvl="0"/>
            <a:r>
              <a:rPr lang="en-GB"/>
              <a:t> </a:t>
            </a:r>
          </a:p>
        </p:txBody>
      </p:sp>
      <p:sp>
        <p:nvSpPr>
          <p:cNvPr id="23" name="Vertical Text Placeholder 2"/>
          <p:cNvSpPr>
            <a:spLocks noGrp="1"/>
          </p:cNvSpPr>
          <p:nvPr>
            <p:ph type="body" orient="vert" idx="20" hasCustomPrompt="1"/>
          </p:nvPr>
        </p:nvSpPr>
        <p:spPr>
          <a:xfrm>
            <a:off x="3278086" y="5175991"/>
            <a:ext cx="7984165" cy="998712"/>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Note:</a:t>
            </a:r>
          </a:p>
        </p:txBody>
      </p:sp>
      <p:sp>
        <p:nvSpPr>
          <p:cNvPr id="17" name="Vertical Text Placeholder 2"/>
          <p:cNvSpPr>
            <a:spLocks noGrp="1"/>
          </p:cNvSpPr>
          <p:nvPr>
            <p:ph type="body" orient="vert" idx="21" hasCustomPrompt="1"/>
          </p:nvPr>
        </p:nvSpPr>
        <p:spPr>
          <a:xfrm>
            <a:off x="271246" y="237399"/>
            <a:ext cx="2449249" cy="58530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Body Text</a:t>
            </a:r>
          </a:p>
        </p:txBody>
      </p:sp>
      <p:sp>
        <p:nvSpPr>
          <p:cNvPr id="18" name="Vertical Text Placeholder 2"/>
          <p:cNvSpPr>
            <a:spLocks noGrp="1"/>
          </p:cNvSpPr>
          <p:nvPr>
            <p:ph type="body" orient="vert" idx="58"/>
          </p:nvPr>
        </p:nvSpPr>
        <p:spPr>
          <a:xfrm>
            <a:off x="271841" y="822702"/>
            <a:ext cx="2448655" cy="5773688"/>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b="0">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5" name="Text Placeholder 4">
            <a:extLst>
              <a:ext uri="{FF2B5EF4-FFF2-40B4-BE49-F238E27FC236}">
                <a16:creationId xmlns:a16="http://schemas.microsoft.com/office/drawing/2014/main" id="{C9021FD6-BFB8-452A-8B99-2A74CEB4E057}"/>
              </a:ext>
            </a:extLst>
          </p:cNvPr>
          <p:cNvSpPr>
            <a:spLocks noGrp="1"/>
          </p:cNvSpPr>
          <p:nvPr>
            <p:ph type="body" sz="quarter" idx="19" hasCustomPrompt="1"/>
          </p:nvPr>
        </p:nvSpPr>
        <p:spPr>
          <a:xfrm>
            <a:off x="3278087" y="6369968"/>
            <a:ext cx="7984289"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22" name="Rectangle 18">
            <a:extLst>
              <a:ext uri="{FF2B5EF4-FFF2-40B4-BE49-F238E27FC236}">
                <a16:creationId xmlns:a16="http://schemas.microsoft.com/office/drawing/2014/main" id="{06C9BB11-9150-4CD7-A4CA-CE4703BA2B9E}"/>
              </a:ext>
            </a:extLst>
          </p:cNvPr>
          <p:cNvSpPr/>
          <p:nvPr userDrawn="1"/>
        </p:nvSpPr>
        <p:spPr>
          <a:xfrm rot="5400000">
            <a:off x="3085498"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6" name="Text Placeholder 4">
            <a:extLst>
              <a:ext uri="{FF2B5EF4-FFF2-40B4-BE49-F238E27FC236}">
                <a16:creationId xmlns:a16="http://schemas.microsoft.com/office/drawing/2014/main" id="{CA15E87F-AD7B-4D2E-9F55-517B792C825E}"/>
              </a:ext>
            </a:extLst>
          </p:cNvPr>
          <p:cNvSpPr>
            <a:spLocks noGrp="1"/>
          </p:cNvSpPr>
          <p:nvPr>
            <p:ph type="body" sz="quarter" idx="13"/>
          </p:nvPr>
        </p:nvSpPr>
        <p:spPr>
          <a:xfrm>
            <a:off x="3278087" y="313426"/>
            <a:ext cx="7984289"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986475774"/>
      </p:ext>
    </p:extLst>
  </p:cSld>
  <p:clrMapOvr>
    <a:masterClrMapping/>
  </p:clrMapOvr>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 column page 3">
    <p:spTree>
      <p:nvGrpSpPr>
        <p:cNvPr id="1" name=""/>
        <p:cNvGrpSpPr/>
        <p:nvPr/>
      </p:nvGrpSpPr>
      <p:grpSpPr>
        <a:xfrm>
          <a:off x="0" y="0"/>
          <a:ext cx="0" cy="0"/>
          <a:chOff x="0" y="0"/>
          <a:chExt cx="0" cy="0"/>
        </a:xfrm>
      </p:grpSpPr>
      <p:sp>
        <p:nvSpPr>
          <p:cNvPr id="8" name="Rectangle 7"/>
          <p:cNvSpPr/>
          <p:nvPr userDrawn="1"/>
        </p:nvSpPr>
        <p:spPr>
          <a:xfrm>
            <a:off x="55621" y="6572515"/>
            <a:ext cx="4896544" cy="306064"/>
          </a:xfrm>
          <a:prstGeom prst="rect">
            <a:avLst/>
          </a:prstGeom>
          <a:noFill/>
        </p:spPr>
        <p:txBody>
          <a:bodyPr wrap="none" lIns="0" tIns="0" rIns="0" bIns="0" anchor="ctr">
            <a:noAutofit/>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700" b="0" i="0" u="none" strike="noStrike" kern="1200" cap="none" spc="0" normalizeH="0" baseline="0" noProof="0">
              <a:ln>
                <a:noFill/>
              </a:ln>
              <a:solidFill>
                <a:srgbClr val="2F283C"/>
              </a:solidFill>
              <a:effectLst/>
              <a:uLnTx/>
              <a:uFillTx/>
              <a:latin typeface="Calibri" pitchFamily="34" charset="0"/>
              <a:ea typeface="+mn-ea"/>
              <a:cs typeface="Calibri" panose="020F0502020204030204" pitchFamily="34" charset="0"/>
            </a:endParaRPr>
          </a:p>
        </p:txBody>
      </p:sp>
      <p:cxnSp>
        <p:nvCxnSpPr>
          <p:cNvPr id="12" name="Straight Connector 11"/>
          <p:cNvCxnSpPr/>
          <p:nvPr userDrawn="1"/>
        </p:nvCxnSpPr>
        <p:spPr>
          <a:xfrm>
            <a:off x="3278086" y="1466012"/>
            <a:ext cx="798416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 Placeholder 4">
            <a:extLst>
              <a:ext uri="{FF2B5EF4-FFF2-40B4-BE49-F238E27FC236}">
                <a16:creationId xmlns:a16="http://schemas.microsoft.com/office/drawing/2014/main" id="{0F70ED26-1BB2-494A-9F9B-C77E25337F05}"/>
              </a:ext>
            </a:extLst>
          </p:cNvPr>
          <p:cNvSpPr>
            <a:spLocks noGrp="1"/>
          </p:cNvSpPr>
          <p:nvPr>
            <p:ph type="body" sz="quarter" idx="19" hasCustomPrompt="1"/>
          </p:nvPr>
        </p:nvSpPr>
        <p:spPr>
          <a:xfrm>
            <a:off x="0" y="1294690"/>
            <a:ext cx="644770" cy="595211"/>
          </a:xfrm>
          <a:prstGeom prst="rect">
            <a:avLst/>
          </a:prstGeom>
        </p:spPr>
        <p:txBody>
          <a:bodyPr lIns="288000" anchor="ctr"/>
          <a:lstStyle>
            <a:lvl1pPr marL="0" indent="0">
              <a:buFont typeface="Arial" pitchFamily="34" charset="0"/>
              <a:buNone/>
              <a:defRPr sz="6000" b="0" i="0" baseline="0">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a:t>
            </a:r>
          </a:p>
        </p:txBody>
      </p:sp>
      <p:sp>
        <p:nvSpPr>
          <p:cNvPr id="23" name="Text Placeholder 4">
            <a:extLst>
              <a:ext uri="{FF2B5EF4-FFF2-40B4-BE49-F238E27FC236}">
                <a16:creationId xmlns:a16="http://schemas.microsoft.com/office/drawing/2014/main" id="{0F70ED26-1BB2-494A-9F9B-C77E25337F05}"/>
              </a:ext>
            </a:extLst>
          </p:cNvPr>
          <p:cNvSpPr>
            <a:spLocks noGrp="1"/>
          </p:cNvSpPr>
          <p:nvPr>
            <p:ph type="body" sz="quarter" idx="20" hasCustomPrompt="1"/>
          </p:nvPr>
        </p:nvSpPr>
        <p:spPr>
          <a:xfrm>
            <a:off x="2031756" y="5504735"/>
            <a:ext cx="644770" cy="595211"/>
          </a:xfrm>
          <a:prstGeom prst="rect">
            <a:avLst/>
          </a:prstGeom>
        </p:spPr>
        <p:txBody>
          <a:bodyPr lIns="288000" anchor="ctr"/>
          <a:lstStyle>
            <a:lvl1pPr marL="0" indent="0">
              <a:buFont typeface="Arial" pitchFamily="34" charset="0"/>
              <a:buNone/>
              <a:defRPr sz="6000" b="0" i="0" baseline="0">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a:t>
            </a:r>
          </a:p>
        </p:txBody>
      </p:sp>
      <p:cxnSp>
        <p:nvCxnSpPr>
          <p:cNvPr id="24" name="Straight Connector 23"/>
          <p:cNvCxnSpPr/>
          <p:nvPr userDrawn="1"/>
        </p:nvCxnSpPr>
        <p:spPr>
          <a:xfrm>
            <a:off x="3278086" y="1466012"/>
            <a:ext cx="798416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 Placeholder 4">
            <a:extLst>
              <a:ext uri="{FF2B5EF4-FFF2-40B4-BE49-F238E27FC236}">
                <a16:creationId xmlns:a16="http://schemas.microsoft.com/office/drawing/2014/main" id="{0F70ED26-1BB2-494A-9F9B-C77E25337F05}"/>
              </a:ext>
            </a:extLst>
          </p:cNvPr>
          <p:cNvSpPr>
            <a:spLocks noGrp="1"/>
          </p:cNvSpPr>
          <p:nvPr>
            <p:ph type="body" sz="quarter" idx="14" hasCustomPrompt="1"/>
          </p:nvPr>
        </p:nvSpPr>
        <p:spPr>
          <a:xfrm>
            <a:off x="3278086" y="1009523"/>
            <a:ext cx="7984740" cy="215418"/>
          </a:xfrm>
          <a:prstGeom prst="rect">
            <a:avLst/>
          </a:prstGeom>
        </p:spPr>
        <p:txBody>
          <a:bodyPr lIns="288000" anchor="t"/>
          <a:lstStyle>
            <a:lvl1pPr marL="0" indent="0">
              <a:buNone/>
              <a:defRPr sz="1200" b="1"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Charts Title</a:t>
            </a:r>
          </a:p>
        </p:txBody>
      </p:sp>
      <p:sp>
        <p:nvSpPr>
          <p:cNvPr id="29" name="Text Placeholder 4">
            <a:extLst>
              <a:ext uri="{FF2B5EF4-FFF2-40B4-BE49-F238E27FC236}">
                <a16:creationId xmlns:a16="http://schemas.microsoft.com/office/drawing/2014/main" id="{0F70ED26-1BB2-494A-9F9B-C77E25337F05}"/>
              </a:ext>
            </a:extLst>
          </p:cNvPr>
          <p:cNvSpPr>
            <a:spLocks noGrp="1"/>
          </p:cNvSpPr>
          <p:nvPr>
            <p:ph type="body" sz="quarter" idx="15" hasCustomPrompt="1"/>
          </p:nvPr>
        </p:nvSpPr>
        <p:spPr>
          <a:xfrm>
            <a:off x="3278086" y="1269000"/>
            <a:ext cx="7984740" cy="199780"/>
          </a:xfrm>
          <a:prstGeom prst="rect">
            <a:avLst/>
          </a:prstGeom>
        </p:spPr>
        <p:txBody>
          <a:bodyPr lIns="288000" anchor="t"/>
          <a:lstStyle>
            <a:lvl1pPr marL="0" indent="0">
              <a:buNone/>
              <a:defRPr sz="12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As of DD month year</a:t>
            </a:r>
          </a:p>
        </p:txBody>
      </p:sp>
      <p:sp>
        <p:nvSpPr>
          <p:cNvPr id="32" name="Vertical Text Placeholder 2"/>
          <p:cNvSpPr>
            <a:spLocks noGrp="1"/>
          </p:cNvSpPr>
          <p:nvPr>
            <p:ph type="body" orient="vert" idx="22" hasCustomPrompt="1"/>
          </p:nvPr>
        </p:nvSpPr>
        <p:spPr>
          <a:xfrm>
            <a:off x="271246" y="237399"/>
            <a:ext cx="2449249" cy="58530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Quote</a:t>
            </a:r>
          </a:p>
        </p:txBody>
      </p:sp>
      <p:sp>
        <p:nvSpPr>
          <p:cNvPr id="33" name="Vertical Text Placeholder 2"/>
          <p:cNvSpPr>
            <a:spLocks noGrp="1"/>
          </p:cNvSpPr>
          <p:nvPr>
            <p:ph type="body" orient="vert" idx="58"/>
          </p:nvPr>
        </p:nvSpPr>
        <p:spPr>
          <a:xfrm>
            <a:off x="271841" y="1645885"/>
            <a:ext cx="2448655" cy="3561382"/>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200" b="0">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6" name="Vertical Text Placeholder 2"/>
          <p:cNvSpPr>
            <a:spLocks noGrp="1"/>
          </p:cNvSpPr>
          <p:nvPr>
            <p:ph type="body" orient="vert" idx="57"/>
          </p:nvPr>
        </p:nvSpPr>
        <p:spPr>
          <a:xfrm>
            <a:off x="3278086" y="1616814"/>
            <a:ext cx="7984162" cy="4610731"/>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7" name="Text Placeholder 4">
            <a:extLst>
              <a:ext uri="{FF2B5EF4-FFF2-40B4-BE49-F238E27FC236}">
                <a16:creationId xmlns:a16="http://schemas.microsoft.com/office/drawing/2014/main" id="{C0290D37-C215-42C3-9DFB-9A4C63FAE746}"/>
              </a:ext>
            </a:extLst>
          </p:cNvPr>
          <p:cNvSpPr>
            <a:spLocks noGrp="1"/>
          </p:cNvSpPr>
          <p:nvPr>
            <p:ph type="body" sz="quarter" idx="59" hasCustomPrompt="1"/>
          </p:nvPr>
        </p:nvSpPr>
        <p:spPr>
          <a:xfrm>
            <a:off x="3278087" y="6369968"/>
            <a:ext cx="7984286"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18" name="Rectangle 18">
            <a:extLst>
              <a:ext uri="{FF2B5EF4-FFF2-40B4-BE49-F238E27FC236}">
                <a16:creationId xmlns:a16="http://schemas.microsoft.com/office/drawing/2014/main" id="{F3470BD6-FE34-445F-BF16-4B7023C6B899}"/>
              </a:ext>
            </a:extLst>
          </p:cNvPr>
          <p:cNvSpPr/>
          <p:nvPr userDrawn="1"/>
        </p:nvSpPr>
        <p:spPr>
          <a:xfrm rot="5400000">
            <a:off x="3085498"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6" name="Text Placeholder 4">
            <a:extLst>
              <a:ext uri="{FF2B5EF4-FFF2-40B4-BE49-F238E27FC236}">
                <a16:creationId xmlns:a16="http://schemas.microsoft.com/office/drawing/2014/main" id="{6576B552-D60B-4C95-B9AC-D2E5898ACB72}"/>
              </a:ext>
            </a:extLst>
          </p:cNvPr>
          <p:cNvSpPr>
            <a:spLocks noGrp="1"/>
          </p:cNvSpPr>
          <p:nvPr>
            <p:ph type="body" sz="quarter" idx="13"/>
          </p:nvPr>
        </p:nvSpPr>
        <p:spPr>
          <a:xfrm>
            <a:off x="3278087" y="313426"/>
            <a:ext cx="7984286"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1816937764"/>
      </p:ext>
    </p:extLst>
  </p:cSld>
  <p:clrMapOvr>
    <a:masterClrMapping/>
  </p:clrMapOvr>
  <p:transition/>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2 column page 4">
    <p:spTree>
      <p:nvGrpSpPr>
        <p:cNvPr id="1" name=""/>
        <p:cNvGrpSpPr/>
        <p:nvPr/>
      </p:nvGrpSpPr>
      <p:grpSpPr>
        <a:xfrm>
          <a:off x="0" y="0"/>
          <a:ext cx="0" cy="0"/>
          <a:chOff x="0" y="0"/>
          <a:chExt cx="0" cy="0"/>
        </a:xfrm>
      </p:grpSpPr>
      <p:sp>
        <p:nvSpPr>
          <p:cNvPr id="8" name="Rectangle 7"/>
          <p:cNvSpPr/>
          <p:nvPr userDrawn="1"/>
        </p:nvSpPr>
        <p:spPr>
          <a:xfrm>
            <a:off x="55621" y="6572515"/>
            <a:ext cx="4896544" cy="306064"/>
          </a:xfrm>
          <a:prstGeom prst="rect">
            <a:avLst/>
          </a:prstGeom>
          <a:noFill/>
        </p:spPr>
        <p:txBody>
          <a:bodyPr wrap="none" lIns="0" tIns="0" rIns="0" bIns="0" anchor="ctr">
            <a:noAutofit/>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700" b="0" i="0" u="none" strike="noStrike" kern="1200" cap="none" spc="0" normalizeH="0" baseline="0" noProof="0">
              <a:ln>
                <a:noFill/>
              </a:ln>
              <a:solidFill>
                <a:srgbClr val="2F283C"/>
              </a:solidFill>
              <a:effectLst/>
              <a:uLnTx/>
              <a:uFillTx/>
              <a:latin typeface="Calibri" pitchFamily="34" charset="0"/>
              <a:ea typeface="+mn-ea"/>
              <a:cs typeface="Calibri" panose="020F0502020204030204" pitchFamily="34" charset="0"/>
            </a:endParaRPr>
          </a:p>
        </p:txBody>
      </p:sp>
      <p:sp>
        <p:nvSpPr>
          <p:cNvPr id="275" name="Vertical Text Placeholder 2"/>
          <p:cNvSpPr>
            <a:spLocks noGrp="1"/>
          </p:cNvSpPr>
          <p:nvPr>
            <p:ph type="body" orient="vert" idx="51" hasCustomPrompt="1"/>
          </p:nvPr>
        </p:nvSpPr>
        <p:spPr>
          <a:xfrm>
            <a:off x="271246" y="237399"/>
            <a:ext cx="2449249" cy="585303"/>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Body Text</a:t>
            </a:r>
          </a:p>
        </p:txBody>
      </p:sp>
      <p:sp>
        <p:nvSpPr>
          <p:cNvPr id="276" name="Vertical Text Placeholder 2"/>
          <p:cNvSpPr>
            <a:spLocks noGrp="1"/>
          </p:cNvSpPr>
          <p:nvPr>
            <p:ph type="body" orient="vert" idx="58"/>
          </p:nvPr>
        </p:nvSpPr>
        <p:spPr>
          <a:xfrm>
            <a:off x="271841" y="822702"/>
            <a:ext cx="2448655" cy="5773688"/>
          </a:xfrm>
          <a:prstGeom prst="rect">
            <a:avLst/>
          </a:prstGeom>
        </p:spPr>
        <p:txBody>
          <a:bodyPr vert="horz"/>
          <a:lstStyle>
            <a:lvl1pPr marL="171450" marR="0" indent="-171450" algn="l" defTabSz="914400" rtl="0" eaLnBrk="0" fontAlgn="base" latinLnBrk="0" hangingPunct="0">
              <a:lnSpc>
                <a:spcPct val="100000"/>
              </a:lnSpc>
              <a:spcBef>
                <a:spcPct val="20000"/>
              </a:spcBef>
              <a:spcAft>
                <a:spcPct val="0"/>
              </a:spcAft>
              <a:buClrTx/>
              <a:buSzTx/>
              <a:buFont typeface="Arial" pitchFamily="34" charset="0"/>
              <a:buChar char="•"/>
              <a:defRPr sz="1200" b="0">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74" name="Text Placeholder 4">
            <a:extLst>
              <a:ext uri="{FF2B5EF4-FFF2-40B4-BE49-F238E27FC236}">
                <a16:creationId xmlns:a16="http://schemas.microsoft.com/office/drawing/2014/main" id="{D724D3F6-D232-474B-93C4-F4684F7278E6}"/>
              </a:ext>
            </a:extLst>
          </p:cNvPr>
          <p:cNvSpPr>
            <a:spLocks noGrp="1"/>
          </p:cNvSpPr>
          <p:nvPr>
            <p:ph type="body" sz="quarter" idx="19" hasCustomPrompt="1"/>
          </p:nvPr>
        </p:nvSpPr>
        <p:spPr>
          <a:xfrm>
            <a:off x="3278086" y="6369968"/>
            <a:ext cx="8208127"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268" name="Rectangle 18">
            <a:extLst>
              <a:ext uri="{FF2B5EF4-FFF2-40B4-BE49-F238E27FC236}">
                <a16:creationId xmlns:a16="http://schemas.microsoft.com/office/drawing/2014/main" id="{D3FDAF77-32BD-4C4E-817A-349964EA107C}"/>
              </a:ext>
            </a:extLst>
          </p:cNvPr>
          <p:cNvSpPr/>
          <p:nvPr userDrawn="1"/>
        </p:nvSpPr>
        <p:spPr>
          <a:xfrm rot="5400000">
            <a:off x="3085498"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80" name="Text Placeholder 4">
            <a:extLst>
              <a:ext uri="{FF2B5EF4-FFF2-40B4-BE49-F238E27FC236}">
                <a16:creationId xmlns:a16="http://schemas.microsoft.com/office/drawing/2014/main" id="{041C0246-A2E9-4FCD-BA55-8BEAF5740D09}"/>
              </a:ext>
            </a:extLst>
          </p:cNvPr>
          <p:cNvSpPr>
            <a:spLocks noGrp="1"/>
          </p:cNvSpPr>
          <p:nvPr>
            <p:ph type="body" sz="quarter" idx="13"/>
          </p:nvPr>
        </p:nvSpPr>
        <p:spPr>
          <a:xfrm>
            <a:off x="3278086" y="313426"/>
            <a:ext cx="8208127"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grpSp>
        <p:nvGrpSpPr>
          <p:cNvPr id="265" name="Group 264">
            <a:extLst>
              <a:ext uri="{FF2B5EF4-FFF2-40B4-BE49-F238E27FC236}">
                <a16:creationId xmlns:a16="http://schemas.microsoft.com/office/drawing/2014/main" id="{9DE8486F-C1BC-47FB-8FFF-C944543C5424}"/>
              </a:ext>
            </a:extLst>
          </p:cNvPr>
          <p:cNvGrpSpPr/>
          <p:nvPr userDrawn="1"/>
        </p:nvGrpSpPr>
        <p:grpSpPr>
          <a:xfrm>
            <a:off x="4269678" y="1076754"/>
            <a:ext cx="6000060" cy="3420171"/>
            <a:chOff x="4269678" y="1076754"/>
            <a:chExt cx="6000060" cy="3420171"/>
          </a:xfrm>
        </p:grpSpPr>
        <p:grpSp>
          <p:nvGrpSpPr>
            <p:cNvPr id="266" name="Group 265">
              <a:extLst>
                <a:ext uri="{FF2B5EF4-FFF2-40B4-BE49-F238E27FC236}">
                  <a16:creationId xmlns:a16="http://schemas.microsoft.com/office/drawing/2014/main" id="{45485AE5-7CD1-478E-8676-BE6417C2F846}"/>
                </a:ext>
              </a:extLst>
            </p:cNvPr>
            <p:cNvGrpSpPr/>
            <p:nvPr userDrawn="1"/>
          </p:nvGrpSpPr>
          <p:grpSpPr>
            <a:xfrm>
              <a:off x="4269678" y="1076754"/>
              <a:ext cx="6000060" cy="3420171"/>
              <a:chOff x="2316605" y="658534"/>
              <a:chExt cx="8438678" cy="4810239"/>
            </a:xfrm>
            <a:solidFill>
              <a:schemeClr val="accent6"/>
            </a:solidFill>
          </p:grpSpPr>
          <p:grpSp>
            <p:nvGrpSpPr>
              <p:cNvPr id="290" name="Group 289">
                <a:extLst>
                  <a:ext uri="{FF2B5EF4-FFF2-40B4-BE49-F238E27FC236}">
                    <a16:creationId xmlns:a16="http://schemas.microsoft.com/office/drawing/2014/main" id="{35CD9B93-A68D-4135-B8A1-0772F4F7DF35}"/>
                  </a:ext>
                </a:extLst>
              </p:cNvPr>
              <p:cNvGrpSpPr/>
              <p:nvPr userDrawn="1"/>
            </p:nvGrpSpPr>
            <p:grpSpPr>
              <a:xfrm>
                <a:off x="5927725" y="966878"/>
                <a:ext cx="4286250" cy="2103438"/>
                <a:chOff x="5516563" y="814388"/>
                <a:chExt cx="4286250" cy="2103438"/>
              </a:xfrm>
              <a:grpFill/>
            </p:grpSpPr>
            <p:sp>
              <p:nvSpPr>
                <p:cNvPr id="468" name="Freeform 171">
                  <a:extLst>
                    <a:ext uri="{FF2B5EF4-FFF2-40B4-BE49-F238E27FC236}">
                      <a16:creationId xmlns:a16="http://schemas.microsoft.com/office/drawing/2014/main" id="{A373B6BD-4B5D-4730-8F38-968456EEE144}"/>
                    </a:ext>
                  </a:extLst>
                </p:cNvPr>
                <p:cNvSpPr/>
                <p:nvPr userDrawn="1"/>
              </p:nvSpPr>
              <p:spPr bwMode="auto">
                <a:xfrm>
                  <a:off x="7064375" y="2236788"/>
                  <a:ext cx="931863" cy="476250"/>
                </a:xfrm>
                <a:custGeom>
                  <a:avLst/>
                  <a:gdLst>
                    <a:gd name="T0" fmla="*/ 572 w 587"/>
                    <a:gd name="T1" fmla="*/ 109 h 300"/>
                    <a:gd name="T2" fmla="*/ 547 w 587"/>
                    <a:gd name="T3" fmla="*/ 108 h 300"/>
                    <a:gd name="T4" fmla="*/ 536 w 587"/>
                    <a:gd name="T5" fmla="*/ 97 h 300"/>
                    <a:gd name="T6" fmla="*/ 512 w 587"/>
                    <a:gd name="T7" fmla="*/ 90 h 300"/>
                    <a:gd name="T8" fmla="*/ 485 w 587"/>
                    <a:gd name="T9" fmla="*/ 88 h 300"/>
                    <a:gd name="T10" fmla="*/ 472 w 587"/>
                    <a:gd name="T11" fmla="*/ 92 h 300"/>
                    <a:gd name="T12" fmla="*/ 399 w 587"/>
                    <a:gd name="T13" fmla="*/ 19 h 300"/>
                    <a:gd name="T14" fmla="*/ 381 w 587"/>
                    <a:gd name="T15" fmla="*/ 36 h 300"/>
                    <a:gd name="T16" fmla="*/ 361 w 587"/>
                    <a:gd name="T17" fmla="*/ 29 h 300"/>
                    <a:gd name="T18" fmla="*/ 344 w 587"/>
                    <a:gd name="T19" fmla="*/ 27 h 300"/>
                    <a:gd name="T20" fmla="*/ 331 w 587"/>
                    <a:gd name="T21" fmla="*/ 27 h 300"/>
                    <a:gd name="T22" fmla="*/ 322 w 587"/>
                    <a:gd name="T23" fmla="*/ 12 h 300"/>
                    <a:gd name="T24" fmla="*/ 299 w 587"/>
                    <a:gd name="T25" fmla="*/ 2 h 300"/>
                    <a:gd name="T26" fmla="*/ 279 w 587"/>
                    <a:gd name="T27" fmla="*/ 11 h 300"/>
                    <a:gd name="T28" fmla="*/ 253 w 587"/>
                    <a:gd name="T29" fmla="*/ 21 h 300"/>
                    <a:gd name="T30" fmla="*/ 239 w 587"/>
                    <a:gd name="T31" fmla="*/ 29 h 300"/>
                    <a:gd name="T32" fmla="*/ 210 w 587"/>
                    <a:gd name="T33" fmla="*/ 41 h 300"/>
                    <a:gd name="T34" fmla="*/ 191 w 587"/>
                    <a:gd name="T35" fmla="*/ 42 h 300"/>
                    <a:gd name="T36" fmla="*/ 188 w 587"/>
                    <a:gd name="T37" fmla="*/ 54 h 300"/>
                    <a:gd name="T38" fmla="*/ 205 w 587"/>
                    <a:gd name="T39" fmla="*/ 63 h 300"/>
                    <a:gd name="T40" fmla="*/ 188 w 587"/>
                    <a:gd name="T41" fmla="*/ 81 h 300"/>
                    <a:gd name="T42" fmla="*/ 195 w 587"/>
                    <a:gd name="T43" fmla="*/ 93 h 300"/>
                    <a:gd name="T44" fmla="*/ 188 w 587"/>
                    <a:gd name="T45" fmla="*/ 113 h 300"/>
                    <a:gd name="T46" fmla="*/ 159 w 587"/>
                    <a:gd name="T47" fmla="*/ 110 h 300"/>
                    <a:gd name="T48" fmla="*/ 145 w 587"/>
                    <a:gd name="T49" fmla="*/ 110 h 300"/>
                    <a:gd name="T50" fmla="*/ 126 w 587"/>
                    <a:gd name="T51" fmla="*/ 121 h 300"/>
                    <a:gd name="T52" fmla="*/ 105 w 587"/>
                    <a:gd name="T53" fmla="*/ 116 h 300"/>
                    <a:gd name="T54" fmla="*/ 84 w 587"/>
                    <a:gd name="T55" fmla="*/ 102 h 300"/>
                    <a:gd name="T56" fmla="*/ 60 w 587"/>
                    <a:gd name="T57" fmla="*/ 102 h 300"/>
                    <a:gd name="T58" fmla="*/ 49 w 587"/>
                    <a:gd name="T59" fmla="*/ 100 h 300"/>
                    <a:gd name="T60" fmla="*/ 37 w 587"/>
                    <a:gd name="T61" fmla="*/ 122 h 300"/>
                    <a:gd name="T62" fmla="*/ 9 w 587"/>
                    <a:gd name="T63" fmla="*/ 129 h 300"/>
                    <a:gd name="T64" fmla="*/ 5 w 587"/>
                    <a:gd name="T65" fmla="*/ 166 h 300"/>
                    <a:gd name="T66" fmla="*/ 31 w 587"/>
                    <a:gd name="T67" fmla="*/ 196 h 300"/>
                    <a:gd name="T68" fmla="*/ 52 w 587"/>
                    <a:gd name="T69" fmla="*/ 202 h 300"/>
                    <a:gd name="T70" fmla="*/ 64 w 587"/>
                    <a:gd name="T71" fmla="*/ 194 h 300"/>
                    <a:gd name="T72" fmla="*/ 78 w 587"/>
                    <a:gd name="T73" fmla="*/ 193 h 300"/>
                    <a:gd name="T74" fmla="*/ 90 w 587"/>
                    <a:gd name="T75" fmla="*/ 190 h 300"/>
                    <a:gd name="T76" fmla="*/ 104 w 587"/>
                    <a:gd name="T77" fmla="*/ 202 h 300"/>
                    <a:gd name="T78" fmla="*/ 102 w 587"/>
                    <a:gd name="T79" fmla="*/ 220 h 300"/>
                    <a:gd name="T80" fmla="*/ 92 w 587"/>
                    <a:gd name="T81" fmla="*/ 224 h 300"/>
                    <a:gd name="T82" fmla="*/ 77 w 587"/>
                    <a:gd name="T83" fmla="*/ 232 h 300"/>
                    <a:gd name="T84" fmla="*/ 76 w 587"/>
                    <a:gd name="T85" fmla="*/ 242 h 300"/>
                    <a:gd name="T86" fmla="*/ 74 w 587"/>
                    <a:gd name="T87" fmla="*/ 246 h 300"/>
                    <a:gd name="T88" fmla="*/ 86 w 587"/>
                    <a:gd name="T89" fmla="*/ 266 h 300"/>
                    <a:gd name="T90" fmla="*/ 102 w 587"/>
                    <a:gd name="T91" fmla="*/ 274 h 300"/>
                    <a:gd name="T92" fmla="*/ 114 w 587"/>
                    <a:gd name="T93" fmla="*/ 284 h 300"/>
                    <a:gd name="T94" fmla="*/ 191 w 587"/>
                    <a:gd name="T95" fmla="*/ 219 h 300"/>
                    <a:gd name="T96" fmla="*/ 306 w 587"/>
                    <a:gd name="T97" fmla="*/ 279 h 300"/>
                    <a:gd name="T98" fmla="*/ 355 w 587"/>
                    <a:gd name="T99" fmla="*/ 295 h 300"/>
                    <a:gd name="T100" fmla="*/ 378 w 587"/>
                    <a:gd name="T101" fmla="*/ 267 h 300"/>
                    <a:gd name="T102" fmla="*/ 414 w 587"/>
                    <a:gd name="T103" fmla="*/ 257 h 300"/>
                    <a:gd name="T104" fmla="*/ 448 w 587"/>
                    <a:gd name="T105" fmla="*/ 256 h 300"/>
                    <a:gd name="T106" fmla="*/ 497 w 587"/>
                    <a:gd name="T107" fmla="*/ 255 h 300"/>
                    <a:gd name="T108" fmla="*/ 517 w 587"/>
                    <a:gd name="T109" fmla="*/ 253 h 300"/>
                    <a:gd name="T110" fmla="*/ 510 w 587"/>
                    <a:gd name="T111" fmla="*/ 225 h 300"/>
                    <a:gd name="T112" fmla="*/ 509 w 587"/>
                    <a:gd name="T113" fmla="*/ 208 h 300"/>
                    <a:gd name="T114" fmla="*/ 536 w 587"/>
                    <a:gd name="T115" fmla="*/ 202 h 300"/>
                    <a:gd name="T116" fmla="*/ 537 w 587"/>
                    <a:gd name="T117" fmla="*/ 163 h 300"/>
                    <a:gd name="T118" fmla="*/ 566 w 587"/>
                    <a:gd name="T119" fmla="*/ 166 h 300"/>
                    <a:gd name="T120" fmla="*/ 574 w 587"/>
                    <a:gd name="T121" fmla="*/ 134 h 300"/>
                    <a:gd name="T122" fmla="*/ 587 w 587"/>
                    <a:gd name="T123" fmla="*/ 11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7" h="300">
                      <a:moveTo>
                        <a:pt x="587" y="117"/>
                      </a:moveTo>
                      <a:lnTo>
                        <a:pt x="583" y="115"/>
                      </a:lnTo>
                      <a:lnTo>
                        <a:pt x="579" y="113"/>
                      </a:lnTo>
                      <a:lnTo>
                        <a:pt x="577" y="112"/>
                      </a:lnTo>
                      <a:lnTo>
                        <a:pt x="576" y="108"/>
                      </a:lnTo>
                      <a:lnTo>
                        <a:pt x="577" y="106"/>
                      </a:lnTo>
                      <a:lnTo>
                        <a:pt x="576" y="105"/>
                      </a:lnTo>
                      <a:lnTo>
                        <a:pt x="575" y="107"/>
                      </a:lnTo>
                      <a:lnTo>
                        <a:pt x="572" y="109"/>
                      </a:lnTo>
                      <a:lnTo>
                        <a:pt x="569" y="110"/>
                      </a:lnTo>
                      <a:lnTo>
                        <a:pt x="561" y="110"/>
                      </a:lnTo>
                      <a:lnTo>
                        <a:pt x="560" y="112"/>
                      </a:lnTo>
                      <a:lnTo>
                        <a:pt x="559" y="114"/>
                      </a:lnTo>
                      <a:lnTo>
                        <a:pt x="555" y="113"/>
                      </a:lnTo>
                      <a:lnTo>
                        <a:pt x="552" y="112"/>
                      </a:lnTo>
                      <a:lnTo>
                        <a:pt x="551" y="112"/>
                      </a:lnTo>
                      <a:lnTo>
                        <a:pt x="549" y="110"/>
                      </a:lnTo>
                      <a:lnTo>
                        <a:pt x="547" y="108"/>
                      </a:lnTo>
                      <a:lnTo>
                        <a:pt x="547" y="106"/>
                      </a:lnTo>
                      <a:lnTo>
                        <a:pt x="547" y="103"/>
                      </a:lnTo>
                      <a:lnTo>
                        <a:pt x="547" y="101"/>
                      </a:lnTo>
                      <a:lnTo>
                        <a:pt x="547" y="101"/>
                      </a:lnTo>
                      <a:lnTo>
                        <a:pt x="546" y="100"/>
                      </a:lnTo>
                      <a:lnTo>
                        <a:pt x="545" y="100"/>
                      </a:lnTo>
                      <a:lnTo>
                        <a:pt x="540" y="98"/>
                      </a:lnTo>
                      <a:lnTo>
                        <a:pt x="538" y="97"/>
                      </a:lnTo>
                      <a:lnTo>
                        <a:pt x="536" y="97"/>
                      </a:lnTo>
                      <a:lnTo>
                        <a:pt x="533" y="93"/>
                      </a:lnTo>
                      <a:lnTo>
                        <a:pt x="531" y="88"/>
                      </a:lnTo>
                      <a:lnTo>
                        <a:pt x="527" y="86"/>
                      </a:lnTo>
                      <a:lnTo>
                        <a:pt x="523" y="85"/>
                      </a:lnTo>
                      <a:lnTo>
                        <a:pt x="517" y="85"/>
                      </a:lnTo>
                      <a:lnTo>
                        <a:pt x="514" y="85"/>
                      </a:lnTo>
                      <a:lnTo>
                        <a:pt x="514" y="85"/>
                      </a:lnTo>
                      <a:lnTo>
                        <a:pt x="515" y="87"/>
                      </a:lnTo>
                      <a:lnTo>
                        <a:pt x="512" y="90"/>
                      </a:lnTo>
                      <a:lnTo>
                        <a:pt x="509" y="91"/>
                      </a:lnTo>
                      <a:lnTo>
                        <a:pt x="507" y="91"/>
                      </a:lnTo>
                      <a:lnTo>
                        <a:pt x="503" y="92"/>
                      </a:lnTo>
                      <a:lnTo>
                        <a:pt x="499" y="90"/>
                      </a:lnTo>
                      <a:lnTo>
                        <a:pt x="497" y="91"/>
                      </a:lnTo>
                      <a:lnTo>
                        <a:pt x="495" y="92"/>
                      </a:lnTo>
                      <a:lnTo>
                        <a:pt x="490" y="92"/>
                      </a:lnTo>
                      <a:lnTo>
                        <a:pt x="488" y="90"/>
                      </a:lnTo>
                      <a:lnTo>
                        <a:pt x="485" y="88"/>
                      </a:lnTo>
                      <a:lnTo>
                        <a:pt x="485" y="85"/>
                      </a:lnTo>
                      <a:lnTo>
                        <a:pt x="485" y="84"/>
                      </a:lnTo>
                      <a:lnTo>
                        <a:pt x="481" y="83"/>
                      </a:lnTo>
                      <a:lnTo>
                        <a:pt x="480" y="83"/>
                      </a:lnTo>
                      <a:lnTo>
                        <a:pt x="480" y="85"/>
                      </a:lnTo>
                      <a:lnTo>
                        <a:pt x="481" y="86"/>
                      </a:lnTo>
                      <a:lnTo>
                        <a:pt x="480" y="88"/>
                      </a:lnTo>
                      <a:lnTo>
                        <a:pt x="477" y="91"/>
                      </a:lnTo>
                      <a:lnTo>
                        <a:pt x="472" y="92"/>
                      </a:lnTo>
                      <a:lnTo>
                        <a:pt x="434" y="44"/>
                      </a:lnTo>
                      <a:lnTo>
                        <a:pt x="406" y="24"/>
                      </a:lnTo>
                      <a:lnTo>
                        <a:pt x="404" y="20"/>
                      </a:lnTo>
                      <a:lnTo>
                        <a:pt x="407" y="19"/>
                      </a:lnTo>
                      <a:lnTo>
                        <a:pt x="410" y="17"/>
                      </a:lnTo>
                      <a:lnTo>
                        <a:pt x="410" y="15"/>
                      </a:lnTo>
                      <a:lnTo>
                        <a:pt x="408" y="14"/>
                      </a:lnTo>
                      <a:lnTo>
                        <a:pt x="403" y="17"/>
                      </a:lnTo>
                      <a:lnTo>
                        <a:pt x="399" y="19"/>
                      </a:lnTo>
                      <a:lnTo>
                        <a:pt x="398" y="20"/>
                      </a:lnTo>
                      <a:lnTo>
                        <a:pt x="395" y="22"/>
                      </a:lnTo>
                      <a:lnTo>
                        <a:pt x="395" y="25"/>
                      </a:lnTo>
                      <a:lnTo>
                        <a:pt x="392" y="27"/>
                      </a:lnTo>
                      <a:lnTo>
                        <a:pt x="390" y="29"/>
                      </a:lnTo>
                      <a:lnTo>
                        <a:pt x="387" y="32"/>
                      </a:lnTo>
                      <a:lnTo>
                        <a:pt x="382" y="33"/>
                      </a:lnTo>
                      <a:lnTo>
                        <a:pt x="381" y="33"/>
                      </a:lnTo>
                      <a:lnTo>
                        <a:pt x="381" y="36"/>
                      </a:lnTo>
                      <a:lnTo>
                        <a:pt x="377" y="39"/>
                      </a:lnTo>
                      <a:lnTo>
                        <a:pt x="376" y="37"/>
                      </a:lnTo>
                      <a:lnTo>
                        <a:pt x="370" y="36"/>
                      </a:lnTo>
                      <a:lnTo>
                        <a:pt x="367" y="36"/>
                      </a:lnTo>
                      <a:lnTo>
                        <a:pt x="366" y="39"/>
                      </a:lnTo>
                      <a:lnTo>
                        <a:pt x="362" y="40"/>
                      </a:lnTo>
                      <a:lnTo>
                        <a:pt x="359" y="36"/>
                      </a:lnTo>
                      <a:lnTo>
                        <a:pt x="359" y="31"/>
                      </a:lnTo>
                      <a:lnTo>
                        <a:pt x="361" y="29"/>
                      </a:lnTo>
                      <a:lnTo>
                        <a:pt x="362" y="27"/>
                      </a:lnTo>
                      <a:lnTo>
                        <a:pt x="360" y="29"/>
                      </a:lnTo>
                      <a:lnTo>
                        <a:pt x="358" y="29"/>
                      </a:lnTo>
                      <a:lnTo>
                        <a:pt x="352" y="26"/>
                      </a:lnTo>
                      <a:lnTo>
                        <a:pt x="351" y="27"/>
                      </a:lnTo>
                      <a:lnTo>
                        <a:pt x="353" y="28"/>
                      </a:lnTo>
                      <a:lnTo>
                        <a:pt x="350" y="32"/>
                      </a:lnTo>
                      <a:lnTo>
                        <a:pt x="346" y="32"/>
                      </a:lnTo>
                      <a:lnTo>
                        <a:pt x="344" y="27"/>
                      </a:lnTo>
                      <a:lnTo>
                        <a:pt x="343" y="22"/>
                      </a:lnTo>
                      <a:lnTo>
                        <a:pt x="340" y="20"/>
                      </a:lnTo>
                      <a:lnTo>
                        <a:pt x="340" y="21"/>
                      </a:lnTo>
                      <a:lnTo>
                        <a:pt x="340" y="26"/>
                      </a:lnTo>
                      <a:lnTo>
                        <a:pt x="336" y="26"/>
                      </a:lnTo>
                      <a:lnTo>
                        <a:pt x="335" y="22"/>
                      </a:lnTo>
                      <a:lnTo>
                        <a:pt x="335" y="22"/>
                      </a:lnTo>
                      <a:lnTo>
                        <a:pt x="335" y="26"/>
                      </a:lnTo>
                      <a:lnTo>
                        <a:pt x="331" y="27"/>
                      </a:lnTo>
                      <a:lnTo>
                        <a:pt x="329" y="25"/>
                      </a:lnTo>
                      <a:lnTo>
                        <a:pt x="325" y="27"/>
                      </a:lnTo>
                      <a:lnTo>
                        <a:pt x="323" y="25"/>
                      </a:lnTo>
                      <a:lnTo>
                        <a:pt x="321" y="21"/>
                      </a:lnTo>
                      <a:lnTo>
                        <a:pt x="324" y="20"/>
                      </a:lnTo>
                      <a:lnTo>
                        <a:pt x="323" y="17"/>
                      </a:lnTo>
                      <a:lnTo>
                        <a:pt x="324" y="14"/>
                      </a:lnTo>
                      <a:lnTo>
                        <a:pt x="324" y="13"/>
                      </a:lnTo>
                      <a:lnTo>
                        <a:pt x="322" y="12"/>
                      </a:lnTo>
                      <a:lnTo>
                        <a:pt x="320" y="10"/>
                      </a:lnTo>
                      <a:lnTo>
                        <a:pt x="318" y="6"/>
                      </a:lnTo>
                      <a:lnTo>
                        <a:pt x="317" y="5"/>
                      </a:lnTo>
                      <a:lnTo>
                        <a:pt x="316" y="3"/>
                      </a:lnTo>
                      <a:lnTo>
                        <a:pt x="314" y="2"/>
                      </a:lnTo>
                      <a:lnTo>
                        <a:pt x="310" y="4"/>
                      </a:lnTo>
                      <a:lnTo>
                        <a:pt x="307" y="4"/>
                      </a:lnTo>
                      <a:lnTo>
                        <a:pt x="302" y="2"/>
                      </a:lnTo>
                      <a:lnTo>
                        <a:pt x="299" y="2"/>
                      </a:lnTo>
                      <a:lnTo>
                        <a:pt x="295" y="0"/>
                      </a:lnTo>
                      <a:lnTo>
                        <a:pt x="293" y="0"/>
                      </a:lnTo>
                      <a:lnTo>
                        <a:pt x="291" y="0"/>
                      </a:lnTo>
                      <a:lnTo>
                        <a:pt x="290" y="2"/>
                      </a:lnTo>
                      <a:lnTo>
                        <a:pt x="288" y="5"/>
                      </a:lnTo>
                      <a:lnTo>
                        <a:pt x="283" y="5"/>
                      </a:lnTo>
                      <a:lnTo>
                        <a:pt x="284" y="6"/>
                      </a:lnTo>
                      <a:lnTo>
                        <a:pt x="284" y="10"/>
                      </a:lnTo>
                      <a:lnTo>
                        <a:pt x="279" y="11"/>
                      </a:lnTo>
                      <a:lnTo>
                        <a:pt x="277" y="11"/>
                      </a:lnTo>
                      <a:lnTo>
                        <a:pt x="276" y="13"/>
                      </a:lnTo>
                      <a:lnTo>
                        <a:pt x="271" y="14"/>
                      </a:lnTo>
                      <a:lnTo>
                        <a:pt x="270" y="15"/>
                      </a:lnTo>
                      <a:lnTo>
                        <a:pt x="269" y="15"/>
                      </a:lnTo>
                      <a:lnTo>
                        <a:pt x="262" y="19"/>
                      </a:lnTo>
                      <a:lnTo>
                        <a:pt x="258" y="20"/>
                      </a:lnTo>
                      <a:lnTo>
                        <a:pt x="255" y="22"/>
                      </a:lnTo>
                      <a:lnTo>
                        <a:pt x="253" y="21"/>
                      </a:lnTo>
                      <a:lnTo>
                        <a:pt x="251" y="20"/>
                      </a:lnTo>
                      <a:lnTo>
                        <a:pt x="250" y="21"/>
                      </a:lnTo>
                      <a:lnTo>
                        <a:pt x="249" y="24"/>
                      </a:lnTo>
                      <a:lnTo>
                        <a:pt x="246" y="24"/>
                      </a:lnTo>
                      <a:lnTo>
                        <a:pt x="245" y="25"/>
                      </a:lnTo>
                      <a:lnTo>
                        <a:pt x="245" y="28"/>
                      </a:lnTo>
                      <a:lnTo>
                        <a:pt x="242" y="29"/>
                      </a:lnTo>
                      <a:lnTo>
                        <a:pt x="240" y="29"/>
                      </a:lnTo>
                      <a:lnTo>
                        <a:pt x="239" y="29"/>
                      </a:lnTo>
                      <a:lnTo>
                        <a:pt x="236" y="31"/>
                      </a:lnTo>
                      <a:lnTo>
                        <a:pt x="232" y="31"/>
                      </a:lnTo>
                      <a:lnTo>
                        <a:pt x="228" y="33"/>
                      </a:lnTo>
                      <a:lnTo>
                        <a:pt x="227" y="34"/>
                      </a:lnTo>
                      <a:lnTo>
                        <a:pt x="223" y="35"/>
                      </a:lnTo>
                      <a:lnTo>
                        <a:pt x="219" y="36"/>
                      </a:lnTo>
                      <a:lnTo>
                        <a:pt x="216" y="37"/>
                      </a:lnTo>
                      <a:lnTo>
                        <a:pt x="211" y="39"/>
                      </a:lnTo>
                      <a:lnTo>
                        <a:pt x="210" y="41"/>
                      </a:lnTo>
                      <a:lnTo>
                        <a:pt x="208" y="43"/>
                      </a:lnTo>
                      <a:lnTo>
                        <a:pt x="205" y="40"/>
                      </a:lnTo>
                      <a:lnTo>
                        <a:pt x="204" y="40"/>
                      </a:lnTo>
                      <a:lnTo>
                        <a:pt x="202" y="41"/>
                      </a:lnTo>
                      <a:lnTo>
                        <a:pt x="202" y="43"/>
                      </a:lnTo>
                      <a:lnTo>
                        <a:pt x="199" y="46"/>
                      </a:lnTo>
                      <a:lnTo>
                        <a:pt x="196" y="43"/>
                      </a:lnTo>
                      <a:lnTo>
                        <a:pt x="193" y="43"/>
                      </a:lnTo>
                      <a:lnTo>
                        <a:pt x="191" y="42"/>
                      </a:lnTo>
                      <a:lnTo>
                        <a:pt x="190" y="42"/>
                      </a:lnTo>
                      <a:lnTo>
                        <a:pt x="189" y="43"/>
                      </a:lnTo>
                      <a:lnTo>
                        <a:pt x="186" y="44"/>
                      </a:lnTo>
                      <a:lnTo>
                        <a:pt x="187" y="48"/>
                      </a:lnTo>
                      <a:lnTo>
                        <a:pt x="187" y="48"/>
                      </a:lnTo>
                      <a:lnTo>
                        <a:pt x="187" y="48"/>
                      </a:lnTo>
                      <a:lnTo>
                        <a:pt x="191" y="48"/>
                      </a:lnTo>
                      <a:lnTo>
                        <a:pt x="194" y="54"/>
                      </a:lnTo>
                      <a:lnTo>
                        <a:pt x="188" y="54"/>
                      </a:lnTo>
                      <a:lnTo>
                        <a:pt x="188" y="54"/>
                      </a:lnTo>
                      <a:lnTo>
                        <a:pt x="188" y="55"/>
                      </a:lnTo>
                      <a:lnTo>
                        <a:pt x="191" y="55"/>
                      </a:lnTo>
                      <a:lnTo>
                        <a:pt x="194" y="56"/>
                      </a:lnTo>
                      <a:lnTo>
                        <a:pt x="195" y="55"/>
                      </a:lnTo>
                      <a:lnTo>
                        <a:pt x="198" y="54"/>
                      </a:lnTo>
                      <a:lnTo>
                        <a:pt x="202" y="57"/>
                      </a:lnTo>
                      <a:lnTo>
                        <a:pt x="205" y="58"/>
                      </a:lnTo>
                      <a:lnTo>
                        <a:pt x="205" y="63"/>
                      </a:lnTo>
                      <a:lnTo>
                        <a:pt x="202" y="64"/>
                      </a:lnTo>
                      <a:lnTo>
                        <a:pt x="199" y="63"/>
                      </a:lnTo>
                      <a:lnTo>
                        <a:pt x="194" y="64"/>
                      </a:lnTo>
                      <a:lnTo>
                        <a:pt x="190" y="66"/>
                      </a:lnTo>
                      <a:lnTo>
                        <a:pt x="187" y="71"/>
                      </a:lnTo>
                      <a:lnTo>
                        <a:pt x="187" y="73"/>
                      </a:lnTo>
                      <a:lnTo>
                        <a:pt x="189" y="73"/>
                      </a:lnTo>
                      <a:lnTo>
                        <a:pt x="190" y="78"/>
                      </a:lnTo>
                      <a:lnTo>
                        <a:pt x="188" y="81"/>
                      </a:lnTo>
                      <a:lnTo>
                        <a:pt x="187" y="85"/>
                      </a:lnTo>
                      <a:lnTo>
                        <a:pt x="184" y="85"/>
                      </a:lnTo>
                      <a:lnTo>
                        <a:pt x="184" y="86"/>
                      </a:lnTo>
                      <a:lnTo>
                        <a:pt x="186" y="87"/>
                      </a:lnTo>
                      <a:lnTo>
                        <a:pt x="186" y="88"/>
                      </a:lnTo>
                      <a:lnTo>
                        <a:pt x="188" y="88"/>
                      </a:lnTo>
                      <a:lnTo>
                        <a:pt x="190" y="91"/>
                      </a:lnTo>
                      <a:lnTo>
                        <a:pt x="195" y="91"/>
                      </a:lnTo>
                      <a:lnTo>
                        <a:pt x="195" y="93"/>
                      </a:lnTo>
                      <a:lnTo>
                        <a:pt x="197" y="95"/>
                      </a:lnTo>
                      <a:lnTo>
                        <a:pt x="202" y="95"/>
                      </a:lnTo>
                      <a:lnTo>
                        <a:pt x="204" y="97"/>
                      </a:lnTo>
                      <a:lnTo>
                        <a:pt x="205" y="109"/>
                      </a:lnTo>
                      <a:lnTo>
                        <a:pt x="203" y="113"/>
                      </a:lnTo>
                      <a:lnTo>
                        <a:pt x="197" y="115"/>
                      </a:lnTo>
                      <a:lnTo>
                        <a:pt x="191" y="114"/>
                      </a:lnTo>
                      <a:lnTo>
                        <a:pt x="188" y="112"/>
                      </a:lnTo>
                      <a:lnTo>
                        <a:pt x="188" y="113"/>
                      </a:lnTo>
                      <a:lnTo>
                        <a:pt x="187" y="115"/>
                      </a:lnTo>
                      <a:lnTo>
                        <a:pt x="186" y="119"/>
                      </a:lnTo>
                      <a:lnTo>
                        <a:pt x="181" y="120"/>
                      </a:lnTo>
                      <a:lnTo>
                        <a:pt x="175" y="117"/>
                      </a:lnTo>
                      <a:lnTo>
                        <a:pt x="171" y="117"/>
                      </a:lnTo>
                      <a:lnTo>
                        <a:pt x="168" y="116"/>
                      </a:lnTo>
                      <a:lnTo>
                        <a:pt x="167" y="117"/>
                      </a:lnTo>
                      <a:lnTo>
                        <a:pt x="164" y="116"/>
                      </a:lnTo>
                      <a:lnTo>
                        <a:pt x="159" y="110"/>
                      </a:lnTo>
                      <a:lnTo>
                        <a:pt x="163" y="109"/>
                      </a:lnTo>
                      <a:lnTo>
                        <a:pt x="164" y="108"/>
                      </a:lnTo>
                      <a:lnTo>
                        <a:pt x="159" y="107"/>
                      </a:lnTo>
                      <a:lnTo>
                        <a:pt x="158" y="108"/>
                      </a:lnTo>
                      <a:lnTo>
                        <a:pt x="154" y="108"/>
                      </a:lnTo>
                      <a:lnTo>
                        <a:pt x="152" y="108"/>
                      </a:lnTo>
                      <a:lnTo>
                        <a:pt x="153" y="112"/>
                      </a:lnTo>
                      <a:lnTo>
                        <a:pt x="146" y="113"/>
                      </a:lnTo>
                      <a:lnTo>
                        <a:pt x="145" y="110"/>
                      </a:lnTo>
                      <a:lnTo>
                        <a:pt x="142" y="107"/>
                      </a:lnTo>
                      <a:lnTo>
                        <a:pt x="139" y="107"/>
                      </a:lnTo>
                      <a:lnTo>
                        <a:pt x="137" y="112"/>
                      </a:lnTo>
                      <a:lnTo>
                        <a:pt x="135" y="108"/>
                      </a:lnTo>
                      <a:lnTo>
                        <a:pt x="134" y="108"/>
                      </a:lnTo>
                      <a:lnTo>
                        <a:pt x="134" y="112"/>
                      </a:lnTo>
                      <a:lnTo>
                        <a:pt x="130" y="112"/>
                      </a:lnTo>
                      <a:lnTo>
                        <a:pt x="130" y="117"/>
                      </a:lnTo>
                      <a:lnTo>
                        <a:pt x="126" y="121"/>
                      </a:lnTo>
                      <a:lnTo>
                        <a:pt x="122" y="119"/>
                      </a:lnTo>
                      <a:lnTo>
                        <a:pt x="120" y="116"/>
                      </a:lnTo>
                      <a:lnTo>
                        <a:pt x="114" y="115"/>
                      </a:lnTo>
                      <a:lnTo>
                        <a:pt x="113" y="113"/>
                      </a:lnTo>
                      <a:lnTo>
                        <a:pt x="112" y="114"/>
                      </a:lnTo>
                      <a:lnTo>
                        <a:pt x="112" y="117"/>
                      </a:lnTo>
                      <a:lnTo>
                        <a:pt x="108" y="121"/>
                      </a:lnTo>
                      <a:lnTo>
                        <a:pt x="105" y="120"/>
                      </a:lnTo>
                      <a:lnTo>
                        <a:pt x="105" y="116"/>
                      </a:lnTo>
                      <a:lnTo>
                        <a:pt x="105" y="115"/>
                      </a:lnTo>
                      <a:lnTo>
                        <a:pt x="102" y="115"/>
                      </a:lnTo>
                      <a:lnTo>
                        <a:pt x="97" y="112"/>
                      </a:lnTo>
                      <a:lnTo>
                        <a:pt x="96" y="108"/>
                      </a:lnTo>
                      <a:lnTo>
                        <a:pt x="92" y="108"/>
                      </a:lnTo>
                      <a:lnTo>
                        <a:pt x="89" y="105"/>
                      </a:lnTo>
                      <a:lnTo>
                        <a:pt x="86" y="105"/>
                      </a:lnTo>
                      <a:lnTo>
                        <a:pt x="85" y="102"/>
                      </a:lnTo>
                      <a:lnTo>
                        <a:pt x="84" y="102"/>
                      </a:lnTo>
                      <a:lnTo>
                        <a:pt x="77" y="103"/>
                      </a:lnTo>
                      <a:lnTo>
                        <a:pt x="74" y="101"/>
                      </a:lnTo>
                      <a:lnTo>
                        <a:pt x="71" y="98"/>
                      </a:lnTo>
                      <a:lnTo>
                        <a:pt x="70" y="98"/>
                      </a:lnTo>
                      <a:lnTo>
                        <a:pt x="67" y="100"/>
                      </a:lnTo>
                      <a:lnTo>
                        <a:pt x="64" y="100"/>
                      </a:lnTo>
                      <a:lnTo>
                        <a:pt x="64" y="101"/>
                      </a:lnTo>
                      <a:lnTo>
                        <a:pt x="60" y="106"/>
                      </a:lnTo>
                      <a:lnTo>
                        <a:pt x="60" y="102"/>
                      </a:lnTo>
                      <a:lnTo>
                        <a:pt x="59" y="105"/>
                      </a:lnTo>
                      <a:lnTo>
                        <a:pt x="55" y="107"/>
                      </a:lnTo>
                      <a:lnTo>
                        <a:pt x="52" y="103"/>
                      </a:lnTo>
                      <a:lnTo>
                        <a:pt x="55" y="101"/>
                      </a:lnTo>
                      <a:lnTo>
                        <a:pt x="55" y="100"/>
                      </a:lnTo>
                      <a:lnTo>
                        <a:pt x="52" y="99"/>
                      </a:lnTo>
                      <a:lnTo>
                        <a:pt x="48" y="97"/>
                      </a:lnTo>
                      <a:lnTo>
                        <a:pt x="48" y="98"/>
                      </a:lnTo>
                      <a:lnTo>
                        <a:pt x="49" y="100"/>
                      </a:lnTo>
                      <a:lnTo>
                        <a:pt x="48" y="105"/>
                      </a:lnTo>
                      <a:lnTo>
                        <a:pt x="45" y="103"/>
                      </a:lnTo>
                      <a:lnTo>
                        <a:pt x="42" y="105"/>
                      </a:lnTo>
                      <a:lnTo>
                        <a:pt x="41" y="109"/>
                      </a:lnTo>
                      <a:lnTo>
                        <a:pt x="39" y="109"/>
                      </a:lnTo>
                      <a:lnTo>
                        <a:pt x="34" y="112"/>
                      </a:lnTo>
                      <a:lnTo>
                        <a:pt x="34" y="114"/>
                      </a:lnTo>
                      <a:lnTo>
                        <a:pt x="37" y="116"/>
                      </a:lnTo>
                      <a:lnTo>
                        <a:pt x="37" y="122"/>
                      </a:lnTo>
                      <a:lnTo>
                        <a:pt x="30" y="122"/>
                      </a:lnTo>
                      <a:lnTo>
                        <a:pt x="26" y="122"/>
                      </a:lnTo>
                      <a:lnTo>
                        <a:pt x="30" y="134"/>
                      </a:lnTo>
                      <a:lnTo>
                        <a:pt x="29" y="135"/>
                      </a:lnTo>
                      <a:lnTo>
                        <a:pt x="29" y="141"/>
                      </a:lnTo>
                      <a:lnTo>
                        <a:pt x="22" y="141"/>
                      </a:lnTo>
                      <a:lnTo>
                        <a:pt x="17" y="137"/>
                      </a:lnTo>
                      <a:lnTo>
                        <a:pt x="16" y="135"/>
                      </a:lnTo>
                      <a:lnTo>
                        <a:pt x="9" y="129"/>
                      </a:lnTo>
                      <a:lnTo>
                        <a:pt x="8" y="130"/>
                      </a:lnTo>
                      <a:lnTo>
                        <a:pt x="8" y="134"/>
                      </a:lnTo>
                      <a:lnTo>
                        <a:pt x="3" y="139"/>
                      </a:lnTo>
                      <a:lnTo>
                        <a:pt x="1" y="141"/>
                      </a:lnTo>
                      <a:lnTo>
                        <a:pt x="1" y="146"/>
                      </a:lnTo>
                      <a:lnTo>
                        <a:pt x="3" y="149"/>
                      </a:lnTo>
                      <a:lnTo>
                        <a:pt x="2" y="159"/>
                      </a:lnTo>
                      <a:lnTo>
                        <a:pt x="0" y="164"/>
                      </a:lnTo>
                      <a:lnTo>
                        <a:pt x="5" y="166"/>
                      </a:lnTo>
                      <a:lnTo>
                        <a:pt x="9" y="171"/>
                      </a:lnTo>
                      <a:lnTo>
                        <a:pt x="8" y="173"/>
                      </a:lnTo>
                      <a:lnTo>
                        <a:pt x="11" y="175"/>
                      </a:lnTo>
                      <a:lnTo>
                        <a:pt x="12" y="174"/>
                      </a:lnTo>
                      <a:lnTo>
                        <a:pt x="24" y="176"/>
                      </a:lnTo>
                      <a:lnTo>
                        <a:pt x="31" y="183"/>
                      </a:lnTo>
                      <a:lnTo>
                        <a:pt x="39" y="196"/>
                      </a:lnTo>
                      <a:lnTo>
                        <a:pt x="32" y="196"/>
                      </a:lnTo>
                      <a:lnTo>
                        <a:pt x="31" y="196"/>
                      </a:lnTo>
                      <a:lnTo>
                        <a:pt x="36" y="200"/>
                      </a:lnTo>
                      <a:lnTo>
                        <a:pt x="40" y="198"/>
                      </a:lnTo>
                      <a:lnTo>
                        <a:pt x="44" y="201"/>
                      </a:lnTo>
                      <a:lnTo>
                        <a:pt x="46" y="201"/>
                      </a:lnTo>
                      <a:lnTo>
                        <a:pt x="46" y="202"/>
                      </a:lnTo>
                      <a:lnTo>
                        <a:pt x="47" y="202"/>
                      </a:lnTo>
                      <a:lnTo>
                        <a:pt x="48" y="201"/>
                      </a:lnTo>
                      <a:lnTo>
                        <a:pt x="51" y="201"/>
                      </a:lnTo>
                      <a:lnTo>
                        <a:pt x="52" y="202"/>
                      </a:lnTo>
                      <a:lnTo>
                        <a:pt x="52" y="202"/>
                      </a:lnTo>
                      <a:lnTo>
                        <a:pt x="52" y="198"/>
                      </a:lnTo>
                      <a:lnTo>
                        <a:pt x="54" y="200"/>
                      </a:lnTo>
                      <a:lnTo>
                        <a:pt x="56" y="197"/>
                      </a:lnTo>
                      <a:lnTo>
                        <a:pt x="57" y="195"/>
                      </a:lnTo>
                      <a:lnTo>
                        <a:pt x="60" y="195"/>
                      </a:lnTo>
                      <a:lnTo>
                        <a:pt x="61" y="193"/>
                      </a:lnTo>
                      <a:lnTo>
                        <a:pt x="63" y="193"/>
                      </a:lnTo>
                      <a:lnTo>
                        <a:pt x="64" y="194"/>
                      </a:lnTo>
                      <a:lnTo>
                        <a:pt x="64" y="191"/>
                      </a:lnTo>
                      <a:lnTo>
                        <a:pt x="68" y="189"/>
                      </a:lnTo>
                      <a:lnTo>
                        <a:pt x="72" y="189"/>
                      </a:lnTo>
                      <a:lnTo>
                        <a:pt x="74" y="190"/>
                      </a:lnTo>
                      <a:lnTo>
                        <a:pt x="75" y="190"/>
                      </a:lnTo>
                      <a:lnTo>
                        <a:pt x="77" y="188"/>
                      </a:lnTo>
                      <a:lnTo>
                        <a:pt x="78" y="190"/>
                      </a:lnTo>
                      <a:lnTo>
                        <a:pt x="78" y="193"/>
                      </a:lnTo>
                      <a:lnTo>
                        <a:pt x="78" y="193"/>
                      </a:lnTo>
                      <a:lnTo>
                        <a:pt x="79" y="193"/>
                      </a:lnTo>
                      <a:lnTo>
                        <a:pt x="83" y="193"/>
                      </a:lnTo>
                      <a:lnTo>
                        <a:pt x="83" y="194"/>
                      </a:lnTo>
                      <a:lnTo>
                        <a:pt x="84" y="195"/>
                      </a:lnTo>
                      <a:lnTo>
                        <a:pt x="84" y="195"/>
                      </a:lnTo>
                      <a:lnTo>
                        <a:pt x="84" y="193"/>
                      </a:lnTo>
                      <a:lnTo>
                        <a:pt x="86" y="191"/>
                      </a:lnTo>
                      <a:lnTo>
                        <a:pt x="86" y="190"/>
                      </a:lnTo>
                      <a:lnTo>
                        <a:pt x="90" y="190"/>
                      </a:lnTo>
                      <a:lnTo>
                        <a:pt x="92" y="190"/>
                      </a:lnTo>
                      <a:lnTo>
                        <a:pt x="98" y="190"/>
                      </a:lnTo>
                      <a:lnTo>
                        <a:pt x="99" y="193"/>
                      </a:lnTo>
                      <a:lnTo>
                        <a:pt x="99" y="194"/>
                      </a:lnTo>
                      <a:lnTo>
                        <a:pt x="101" y="195"/>
                      </a:lnTo>
                      <a:lnTo>
                        <a:pt x="102" y="197"/>
                      </a:lnTo>
                      <a:lnTo>
                        <a:pt x="101" y="198"/>
                      </a:lnTo>
                      <a:lnTo>
                        <a:pt x="101" y="200"/>
                      </a:lnTo>
                      <a:lnTo>
                        <a:pt x="104" y="202"/>
                      </a:lnTo>
                      <a:lnTo>
                        <a:pt x="104" y="205"/>
                      </a:lnTo>
                      <a:lnTo>
                        <a:pt x="102" y="208"/>
                      </a:lnTo>
                      <a:lnTo>
                        <a:pt x="102" y="209"/>
                      </a:lnTo>
                      <a:lnTo>
                        <a:pt x="102" y="210"/>
                      </a:lnTo>
                      <a:lnTo>
                        <a:pt x="105" y="211"/>
                      </a:lnTo>
                      <a:lnTo>
                        <a:pt x="102" y="215"/>
                      </a:lnTo>
                      <a:lnTo>
                        <a:pt x="101" y="215"/>
                      </a:lnTo>
                      <a:lnTo>
                        <a:pt x="100" y="217"/>
                      </a:lnTo>
                      <a:lnTo>
                        <a:pt x="102" y="220"/>
                      </a:lnTo>
                      <a:lnTo>
                        <a:pt x="105" y="220"/>
                      </a:lnTo>
                      <a:lnTo>
                        <a:pt x="108" y="222"/>
                      </a:lnTo>
                      <a:lnTo>
                        <a:pt x="107" y="225"/>
                      </a:lnTo>
                      <a:lnTo>
                        <a:pt x="102" y="227"/>
                      </a:lnTo>
                      <a:lnTo>
                        <a:pt x="100" y="227"/>
                      </a:lnTo>
                      <a:lnTo>
                        <a:pt x="97" y="224"/>
                      </a:lnTo>
                      <a:lnTo>
                        <a:pt x="96" y="224"/>
                      </a:lnTo>
                      <a:lnTo>
                        <a:pt x="94" y="225"/>
                      </a:lnTo>
                      <a:lnTo>
                        <a:pt x="92" y="224"/>
                      </a:lnTo>
                      <a:lnTo>
                        <a:pt x="91" y="224"/>
                      </a:lnTo>
                      <a:lnTo>
                        <a:pt x="87" y="225"/>
                      </a:lnTo>
                      <a:lnTo>
                        <a:pt x="85" y="224"/>
                      </a:lnTo>
                      <a:lnTo>
                        <a:pt x="79" y="226"/>
                      </a:lnTo>
                      <a:lnTo>
                        <a:pt x="78" y="227"/>
                      </a:lnTo>
                      <a:lnTo>
                        <a:pt x="78" y="227"/>
                      </a:lnTo>
                      <a:lnTo>
                        <a:pt x="78" y="231"/>
                      </a:lnTo>
                      <a:lnTo>
                        <a:pt x="77" y="232"/>
                      </a:lnTo>
                      <a:lnTo>
                        <a:pt x="77" y="232"/>
                      </a:lnTo>
                      <a:lnTo>
                        <a:pt x="81" y="235"/>
                      </a:lnTo>
                      <a:lnTo>
                        <a:pt x="81" y="238"/>
                      </a:lnTo>
                      <a:lnTo>
                        <a:pt x="84" y="238"/>
                      </a:lnTo>
                      <a:lnTo>
                        <a:pt x="85" y="241"/>
                      </a:lnTo>
                      <a:lnTo>
                        <a:pt x="84" y="242"/>
                      </a:lnTo>
                      <a:lnTo>
                        <a:pt x="81" y="241"/>
                      </a:lnTo>
                      <a:lnTo>
                        <a:pt x="79" y="242"/>
                      </a:lnTo>
                      <a:lnTo>
                        <a:pt x="77" y="244"/>
                      </a:lnTo>
                      <a:lnTo>
                        <a:pt x="76" y="242"/>
                      </a:lnTo>
                      <a:lnTo>
                        <a:pt x="74" y="242"/>
                      </a:lnTo>
                      <a:lnTo>
                        <a:pt x="72" y="242"/>
                      </a:lnTo>
                      <a:lnTo>
                        <a:pt x="69" y="242"/>
                      </a:lnTo>
                      <a:lnTo>
                        <a:pt x="68" y="242"/>
                      </a:lnTo>
                      <a:lnTo>
                        <a:pt x="67" y="242"/>
                      </a:lnTo>
                      <a:lnTo>
                        <a:pt x="67" y="244"/>
                      </a:lnTo>
                      <a:lnTo>
                        <a:pt x="68" y="245"/>
                      </a:lnTo>
                      <a:lnTo>
                        <a:pt x="70" y="245"/>
                      </a:lnTo>
                      <a:lnTo>
                        <a:pt x="74" y="246"/>
                      </a:lnTo>
                      <a:lnTo>
                        <a:pt x="75" y="248"/>
                      </a:lnTo>
                      <a:lnTo>
                        <a:pt x="76" y="249"/>
                      </a:lnTo>
                      <a:lnTo>
                        <a:pt x="77" y="253"/>
                      </a:lnTo>
                      <a:lnTo>
                        <a:pt x="78" y="253"/>
                      </a:lnTo>
                      <a:lnTo>
                        <a:pt x="79" y="255"/>
                      </a:lnTo>
                      <a:lnTo>
                        <a:pt x="84" y="261"/>
                      </a:lnTo>
                      <a:lnTo>
                        <a:pt x="84" y="263"/>
                      </a:lnTo>
                      <a:lnTo>
                        <a:pt x="84" y="267"/>
                      </a:lnTo>
                      <a:lnTo>
                        <a:pt x="86" y="266"/>
                      </a:lnTo>
                      <a:lnTo>
                        <a:pt x="89" y="266"/>
                      </a:lnTo>
                      <a:lnTo>
                        <a:pt x="91" y="267"/>
                      </a:lnTo>
                      <a:lnTo>
                        <a:pt x="92" y="269"/>
                      </a:lnTo>
                      <a:lnTo>
                        <a:pt x="93" y="270"/>
                      </a:lnTo>
                      <a:lnTo>
                        <a:pt x="94" y="273"/>
                      </a:lnTo>
                      <a:lnTo>
                        <a:pt x="94" y="273"/>
                      </a:lnTo>
                      <a:lnTo>
                        <a:pt x="97" y="271"/>
                      </a:lnTo>
                      <a:lnTo>
                        <a:pt x="100" y="273"/>
                      </a:lnTo>
                      <a:lnTo>
                        <a:pt x="102" y="274"/>
                      </a:lnTo>
                      <a:lnTo>
                        <a:pt x="106" y="274"/>
                      </a:lnTo>
                      <a:lnTo>
                        <a:pt x="108" y="275"/>
                      </a:lnTo>
                      <a:lnTo>
                        <a:pt x="107" y="276"/>
                      </a:lnTo>
                      <a:lnTo>
                        <a:pt x="108" y="277"/>
                      </a:lnTo>
                      <a:lnTo>
                        <a:pt x="107" y="283"/>
                      </a:lnTo>
                      <a:lnTo>
                        <a:pt x="106" y="286"/>
                      </a:lnTo>
                      <a:lnTo>
                        <a:pt x="106" y="290"/>
                      </a:lnTo>
                      <a:lnTo>
                        <a:pt x="106" y="291"/>
                      </a:lnTo>
                      <a:lnTo>
                        <a:pt x="114" y="284"/>
                      </a:lnTo>
                      <a:lnTo>
                        <a:pt x="122" y="282"/>
                      </a:lnTo>
                      <a:lnTo>
                        <a:pt x="134" y="283"/>
                      </a:lnTo>
                      <a:lnTo>
                        <a:pt x="144" y="290"/>
                      </a:lnTo>
                      <a:lnTo>
                        <a:pt x="154" y="300"/>
                      </a:lnTo>
                      <a:lnTo>
                        <a:pt x="160" y="299"/>
                      </a:lnTo>
                      <a:lnTo>
                        <a:pt x="160" y="299"/>
                      </a:lnTo>
                      <a:lnTo>
                        <a:pt x="160" y="299"/>
                      </a:lnTo>
                      <a:lnTo>
                        <a:pt x="149" y="227"/>
                      </a:lnTo>
                      <a:lnTo>
                        <a:pt x="191" y="219"/>
                      </a:lnTo>
                      <a:lnTo>
                        <a:pt x="216" y="237"/>
                      </a:lnTo>
                      <a:lnTo>
                        <a:pt x="225" y="240"/>
                      </a:lnTo>
                      <a:lnTo>
                        <a:pt x="239" y="247"/>
                      </a:lnTo>
                      <a:lnTo>
                        <a:pt x="261" y="245"/>
                      </a:lnTo>
                      <a:lnTo>
                        <a:pt x="287" y="245"/>
                      </a:lnTo>
                      <a:lnTo>
                        <a:pt x="295" y="251"/>
                      </a:lnTo>
                      <a:lnTo>
                        <a:pt x="299" y="260"/>
                      </a:lnTo>
                      <a:lnTo>
                        <a:pt x="305" y="257"/>
                      </a:lnTo>
                      <a:lnTo>
                        <a:pt x="306" y="279"/>
                      </a:lnTo>
                      <a:lnTo>
                        <a:pt x="316" y="281"/>
                      </a:lnTo>
                      <a:lnTo>
                        <a:pt x="323" y="298"/>
                      </a:lnTo>
                      <a:lnTo>
                        <a:pt x="325" y="299"/>
                      </a:lnTo>
                      <a:lnTo>
                        <a:pt x="332" y="296"/>
                      </a:lnTo>
                      <a:lnTo>
                        <a:pt x="337" y="295"/>
                      </a:lnTo>
                      <a:lnTo>
                        <a:pt x="343" y="295"/>
                      </a:lnTo>
                      <a:lnTo>
                        <a:pt x="350" y="298"/>
                      </a:lnTo>
                      <a:lnTo>
                        <a:pt x="351" y="299"/>
                      </a:lnTo>
                      <a:lnTo>
                        <a:pt x="355" y="295"/>
                      </a:lnTo>
                      <a:lnTo>
                        <a:pt x="359" y="289"/>
                      </a:lnTo>
                      <a:lnTo>
                        <a:pt x="361" y="286"/>
                      </a:lnTo>
                      <a:lnTo>
                        <a:pt x="362" y="283"/>
                      </a:lnTo>
                      <a:lnTo>
                        <a:pt x="369" y="275"/>
                      </a:lnTo>
                      <a:lnTo>
                        <a:pt x="372" y="274"/>
                      </a:lnTo>
                      <a:lnTo>
                        <a:pt x="375" y="269"/>
                      </a:lnTo>
                      <a:lnTo>
                        <a:pt x="376" y="270"/>
                      </a:lnTo>
                      <a:lnTo>
                        <a:pt x="376" y="269"/>
                      </a:lnTo>
                      <a:lnTo>
                        <a:pt x="378" y="267"/>
                      </a:lnTo>
                      <a:lnTo>
                        <a:pt x="377" y="266"/>
                      </a:lnTo>
                      <a:lnTo>
                        <a:pt x="382" y="261"/>
                      </a:lnTo>
                      <a:lnTo>
                        <a:pt x="388" y="262"/>
                      </a:lnTo>
                      <a:lnTo>
                        <a:pt x="391" y="263"/>
                      </a:lnTo>
                      <a:lnTo>
                        <a:pt x="402" y="264"/>
                      </a:lnTo>
                      <a:lnTo>
                        <a:pt x="411" y="264"/>
                      </a:lnTo>
                      <a:lnTo>
                        <a:pt x="415" y="264"/>
                      </a:lnTo>
                      <a:lnTo>
                        <a:pt x="414" y="261"/>
                      </a:lnTo>
                      <a:lnTo>
                        <a:pt x="414" y="257"/>
                      </a:lnTo>
                      <a:lnTo>
                        <a:pt x="413" y="254"/>
                      </a:lnTo>
                      <a:lnTo>
                        <a:pt x="417" y="252"/>
                      </a:lnTo>
                      <a:lnTo>
                        <a:pt x="420" y="253"/>
                      </a:lnTo>
                      <a:lnTo>
                        <a:pt x="424" y="253"/>
                      </a:lnTo>
                      <a:lnTo>
                        <a:pt x="425" y="252"/>
                      </a:lnTo>
                      <a:lnTo>
                        <a:pt x="430" y="252"/>
                      </a:lnTo>
                      <a:lnTo>
                        <a:pt x="434" y="254"/>
                      </a:lnTo>
                      <a:lnTo>
                        <a:pt x="440" y="255"/>
                      </a:lnTo>
                      <a:lnTo>
                        <a:pt x="448" y="256"/>
                      </a:lnTo>
                      <a:lnTo>
                        <a:pt x="450" y="255"/>
                      </a:lnTo>
                      <a:lnTo>
                        <a:pt x="454" y="253"/>
                      </a:lnTo>
                      <a:lnTo>
                        <a:pt x="457" y="254"/>
                      </a:lnTo>
                      <a:lnTo>
                        <a:pt x="460" y="254"/>
                      </a:lnTo>
                      <a:lnTo>
                        <a:pt x="469" y="252"/>
                      </a:lnTo>
                      <a:lnTo>
                        <a:pt x="477" y="254"/>
                      </a:lnTo>
                      <a:lnTo>
                        <a:pt x="481" y="252"/>
                      </a:lnTo>
                      <a:lnTo>
                        <a:pt x="490" y="253"/>
                      </a:lnTo>
                      <a:lnTo>
                        <a:pt x="497" y="255"/>
                      </a:lnTo>
                      <a:lnTo>
                        <a:pt x="500" y="254"/>
                      </a:lnTo>
                      <a:lnTo>
                        <a:pt x="507" y="262"/>
                      </a:lnTo>
                      <a:lnTo>
                        <a:pt x="514" y="263"/>
                      </a:lnTo>
                      <a:lnTo>
                        <a:pt x="515" y="263"/>
                      </a:lnTo>
                      <a:lnTo>
                        <a:pt x="515" y="259"/>
                      </a:lnTo>
                      <a:lnTo>
                        <a:pt x="518" y="256"/>
                      </a:lnTo>
                      <a:lnTo>
                        <a:pt x="518" y="255"/>
                      </a:lnTo>
                      <a:lnTo>
                        <a:pt x="519" y="255"/>
                      </a:lnTo>
                      <a:lnTo>
                        <a:pt x="517" y="253"/>
                      </a:lnTo>
                      <a:lnTo>
                        <a:pt x="518" y="248"/>
                      </a:lnTo>
                      <a:lnTo>
                        <a:pt x="519" y="247"/>
                      </a:lnTo>
                      <a:lnTo>
                        <a:pt x="518" y="242"/>
                      </a:lnTo>
                      <a:lnTo>
                        <a:pt x="516" y="240"/>
                      </a:lnTo>
                      <a:lnTo>
                        <a:pt x="515" y="237"/>
                      </a:lnTo>
                      <a:lnTo>
                        <a:pt x="511" y="232"/>
                      </a:lnTo>
                      <a:lnTo>
                        <a:pt x="511" y="230"/>
                      </a:lnTo>
                      <a:lnTo>
                        <a:pt x="510" y="227"/>
                      </a:lnTo>
                      <a:lnTo>
                        <a:pt x="510" y="225"/>
                      </a:lnTo>
                      <a:lnTo>
                        <a:pt x="508" y="219"/>
                      </a:lnTo>
                      <a:lnTo>
                        <a:pt x="510" y="217"/>
                      </a:lnTo>
                      <a:lnTo>
                        <a:pt x="508" y="217"/>
                      </a:lnTo>
                      <a:lnTo>
                        <a:pt x="503" y="217"/>
                      </a:lnTo>
                      <a:lnTo>
                        <a:pt x="500" y="215"/>
                      </a:lnTo>
                      <a:lnTo>
                        <a:pt x="500" y="211"/>
                      </a:lnTo>
                      <a:lnTo>
                        <a:pt x="503" y="209"/>
                      </a:lnTo>
                      <a:lnTo>
                        <a:pt x="507" y="208"/>
                      </a:lnTo>
                      <a:lnTo>
                        <a:pt x="509" y="208"/>
                      </a:lnTo>
                      <a:lnTo>
                        <a:pt x="510" y="208"/>
                      </a:lnTo>
                      <a:lnTo>
                        <a:pt x="515" y="207"/>
                      </a:lnTo>
                      <a:lnTo>
                        <a:pt x="525" y="204"/>
                      </a:lnTo>
                      <a:lnTo>
                        <a:pt x="529" y="203"/>
                      </a:lnTo>
                      <a:lnTo>
                        <a:pt x="530" y="205"/>
                      </a:lnTo>
                      <a:lnTo>
                        <a:pt x="532" y="205"/>
                      </a:lnTo>
                      <a:lnTo>
                        <a:pt x="533" y="204"/>
                      </a:lnTo>
                      <a:lnTo>
                        <a:pt x="534" y="204"/>
                      </a:lnTo>
                      <a:lnTo>
                        <a:pt x="536" y="202"/>
                      </a:lnTo>
                      <a:lnTo>
                        <a:pt x="537" y="201"/>
                      </a:lnTo>
                      <a:lnTo>
                        <a:pt x="533" y="200"/>
                      </a:lnTo>
                      <a:lnTo>
                        <a:pt x="531" y="197"/>
                      </a:lnTo>
                      <a:lnTo>
                        <a:pt x="532" y="194"/>
                      </a:lnTo>
                      <a:lnTo>
                        <a:pt x="532" y="188"/>
                      </a:lnTo>
                      <a:lnTo>
                        <a:pt x="533" y="179"/>
                      </a:lnTo>
                      <a:lnTo>
                        <a:pt x="533" y="175"/>
                      </a:lnTo>
                      <a:lnTo>
                        <a:pt x="536" y="171"/>
                      </a:lnTo>
                      <a:lnTo>
                        <a:pt x="537" y="163"/>
                      </a:lnTo>
                      <a:lnTo>
                        <a:pt x="539" y="163"/>
                      </a:lnTo>
                      <a:lnTo>
                        <a:pt x="544" y="164"/>
                      </a:lnTo>
                      <a:lnTo>
                        <a:pt x="549" y="165"/>
                      </a:lnTo>
                      <a:lnTo>
                        <a:pt x="553" y="166"/>
                      </a:lnTo>
                      <a:lnTo>
                        <a:pt x="559" y="165"/>
                      </a:lnTo>
                      <a:lnTo>
                        <a:pt x="563" y="164"/>
                      </a:lnTo>
                      <a:lnTo>
                        <a:pt x="563" y="166"/>
                      </a:lnTo>
                      <a:lnTo>
                        <a:pt x="564" y="166"/>
                      </a:lnTo>
                      <a:lnTo>
                        <a:pt x="566" y="166"/>
                      </a:lnTo>
                      <a:lnTo>
                        <a:pt x="569" y="163"/>
                      </a:lnTo>
                      <a:lnTo>
                        <a:pt x="571" y="161"/>
                      </a:lnTo>
                      <a:lnTo>
                        <a:pt x="575" y="158"/>
                      </a:lnTo>
                      <a:lnTo>
                        <a:pt x="576" y="157"/>
                      </a:lnTo>
                      <a:lnTo>
                        <a:pt x="572" y="153"/>
                      </a:lnTo>
                      <a:lnTo>
                        <a:pt x="569" y="146"/>
                      </a:lnTo>
                      <a:lnTo>
                        <a:pt x="569" y="141"/>
                      </a:lnTo>
                      <a:lnTo>
                        <a:pt x="570" y="136"/>
                      </a:lnTo>
                      <a:lnTo>
                        <a:pt x="574" y="134"/>
                      </a:lnTo>
                      <a:lnTo>
                        <a:pt x="578" y="132"/>
                      </a:lnTo>
                      <a:lnTo>
                        <a:pt x="579" y="130"/>
                      </a:lnTo>
                      <a:lnTo>
                        <a:pt x="578" y="129"/>
                      </a:lnTo>
                      <a:lnTo>
                        <a:pt x="578" y="125"/>
                      </a:lnTo>
                      <a:lnTo>
                        <a:pt x="583" y="121"/>
                      </a:lnTo>
                      <a:lnTo>
                        <a:pt x="585" y="119"/>
                      </a:lnTo>
                      <a:lnTo>
                        <a:pt x="587" y="117"/>
                      </a:lnTo>
                      <a:lnTo>
                        <a:pt x="587" y="117"/>
                      </a:lnTo>
                      <a:lnTo>
                        <a:pt x="587" y="117"/>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69" name="Freeform 172">
                  <a:extLst>
                    <a:ext uri="{FF2B5EF4-FFF2-40B4-BE49-F238E27FC236}">
                      <a16:creationId xmlns:a16="http://schemas.microsoft.com/office/drawing/2014/main" id="{21177AC6-1539-4899-97F8-A8F10CACCFD2}"/>
                    </a:ext>
                  </a:extLst>
                </p:cNvPr>
                <p:cNvSpPr/>
                <p:nvPr userDrawn="1"/>
              </p:nvSpPr>
              <p:spPr bwMode="auto">
                <a:xfrm>
                  <a:off x="6280150" y="1089025"/>
                  <a:ext cx="149225" cy="98425"/>
                </a:xfrm>
                <a:custGeom>
                  <a:avLst/>
                  <a:gdLst>
                    <a:gd name="T0" fmla="*/ 4 w 82"/>
                    <a:gd name="T1" fmla="*/ 22 h 54"/>
                    <a:gd name="T2" fmla="*/ 7 w 82"/>
                    <a:gd name="T3" fmla="*/ 24 h 54"/>
                    <a:gd name="T4" fmla="*/ 6 w 82"/>
                    <a:gd name="T5" fmla="*/ 32 h 54"/>
                    <a:gd name="T6" fmla="*/ 14 w 82"/>
                    <a:gd name="T7" fmla="*/ 34 h 54"/>
                    <a:gd name="T8" fmla="*/ 19 w 82"/>
                    <a:gd name="T9" fmla="*/ 35 h 54"/>
                    <a:gd name="T10" fmla="*/ 28 w 82"/>
                    <a:gd name="T11" fmla="*/ 32 h 54"/>
                    <a:gd name="T12" fmla="*/ 35 w 82"/>
                    <a:gd name="T13" fmla="*/ 30 h 54"/>
                    <a:gd name="T14" fmla="*/ 36 w 82"/>
                    <a:gd name="T15" fmla="*/ 33 h 54"/>
                    <a:gd name="T16" fmla="*/ 30 w 82"/>
                    <a:gd name="T17" fmla="*/ 35 h 54"/>
                    <a:gd name="T18" fmla="*/ 24 w 82"/>
                    <a:gd name="T19" fmla="*/ 35 h 54"/>
                    <a:gd name="T20" fmla="*/ 31 w 82"/>
                    <a:gd name="T21" fmla="*/ 38 h 54"/>
                    <a:gd name="T22" fmla="*/ 27 w 82"/>
                    <a:gd name="T23" fmla="*/ 38 h 54"/>
                    <a:gd name="T24" fmla="*/ 22 w 82"/>
                    <a:gd name="T25" fmla="*/ 37 h 54"/>
                    <a:gd name="T26" fmla="*/ 16 w 82"/>
                    <a:gd name="T27" fmla="*/ 39 h 54"/>
                    <a:gd name="T28" fmla="*/ 24 w 82"/>
                    <a:gd name="T29" fmla="*/ 45 h 54"/>
                    <a:gd name="T30" fmla="*/ 29 w 82"/>
                    <a:gd name="T31" fmla="*/ 46 h 54"/>
                    <a:gd name="T32" fmla="*/ 33 w 82"/>
                    <a:gd name="T33" fmla="*/ 48 h 54"/>
                    <a:gd name="T34" fmla="*/ 43 w 82"/>
                    <a:gd name="T35" fmla="*/ 46 h 54"/>
                    <a:gd name="T36" fmla="*/ 46 w 82"/>
                    <a:gd name="T37" fmla="*/ 49 h 54"/>
                    <a:gd name="T38" fmla="*/ 53 w 82"/>
                    <a:gd name="T39" fmla="*/ 54 h 54"/>
                    <a:gd name="T40" fmla="*/ 57 w 82"/>
                    <a:gd name="T41" fmla="*/ 51 h 54"/>
                    <a:gd name="T42" fmla="*/ 61 w 82"/>
                    <a:gd name="T43" fmla="*/ 45 h 54"/>
                    <a:gd name="T44" fmla="*/ 66 w 82"/>
                    <a:gd name="T45" fmla="*/ 48 h 54"/>
                    <a:gd name="T46" fmla="*/ 72 w 82"/>
                    <a:gd name="T47" fmla="*/ 44 h 54"/>
                    <a:gd name="T48" fmla="*/ 72 w 82"/>
                    <a:gd name="T49" fmla="*/ 37 h 54"/>
                    <a:gd name="T50" fmla="*/ 78 w 82"/>
                    <a:gd name="T51" fmla="*/ 29 h 54"/>
                    <a:gd name="T52" fmla="*/ 81 w 82"/>
                    <a:gd name="T53" fmla="*/ 22 h 54"/>
                    <a:gd name="T54" fmla="*/ 81 w 82"/>
                    <a:gd name="T55" fmla="*/ 17 h 54"/>
                    <a:gd name="T56" fmla="*/ 77 w 82"/>
                    <a:gd name="T57" fmla="*/ 14 h 54"/>
                    <a:gd name="T58" fmla="*/ 68 w 82"/>
                    <a:gd name="T59" fmla="*/ 13 h 54"/>
                    <a:gd name="T60" fmla="*/ 62 w 82"/>
                    <a:gd name="T61" fmla="*/ 11 h 54"/>
                    <a:gd name="T62" fmla="*/ 59 w 82"/>
                    <a:gd name="T63" fmla="*/ 8 h 54"/>
                    <a:gd name="T64" fmla="*/ 57 w 82"/>
                    <a:gd name="T65" fmla="*/ 7 h 54"/>
                    <a:gd name="T66" fmla="*/ 54 w 82"/>
                    <a:gd name="T67" fmla="*/ 8 h 54"/>
                    <a:gd name="T68" fmla="*/ 52 w 82"/>
                    <a:gd name="T69" fmla="*/ 6 h 54"/>
                    <a:gd name="T70" fmla="*/ 51 w 82"/>
                    <a:gd name="T71" fmla="*/ 9 h 54"/>
                    <a:gd name="T72" fmla="*/ 49 w 82"/>
                    <a:gd name="T73" fmla="*/ 15 h 54"/>
                    <a:gd name="T74" fmla="*/ 45 w 82"/>
                    <a:gd name="T75" fmla="*/ 12 h 54"/>
                    <a:gd name="T76" fmla="*/ 44 w 82"/>
                    <a:gd name="T77" fmla="*/ 14 h 54"/>
                    <a:gd name="T78" fmla="*/ 44 w 82"/>
                    <a:gd name="T79" fmla="*/ 5 h 54"/>
                    <a:gd name="T80" fmla="*/ 40 w 82"/>
                    <a:gd name="T81" fmla="*/ 0 h 54"/>
                    <a:gd name="T82" fmla="*/ 40 w 82"/>
                    <a:gd name="T83" fmla="*/ 4 h 54"/>
                    <a:gd name="T84" fmla="*/ 38 w 82"/>
                    <a:gd name="T85" fmla="*/ 3 h 54"/>
                    <a:gd name="T86" fmla="*/ 39 w 82"/>
                    <a:gd name="T87" fmla="*/ 9 h 54"/>
                    <a:gd name="T88" fmla="*/ 38 w 82"/>
                    <a:gd name="T89" fmla="*/ 17 h 54"/>
                    <a:gd name="T90" fmla="*/ 38 w 82"/>
                    <a:gd name="T91" fmla="*/ 22 h 54"/>
                    <a:gd name="T92" fmla="*/ 32 w 82"/>
                    <a:gd name="T93" fmla="*/ 17 h 54"/>
                    <a:gd name="T94" fmla="*/ 33 w 82"/>
                    <a:gd name="T95" fmla="*/ 12 h 54"/>
                    <a:gd name="T96" fmla="*/ 28 w 82"/>
                    <a:gd name="T97" fmla="*/ 12 h 54"/>
                    <a:gd name="T98" fmla="*/ 23 w 82"/>
                    <a:gd name="T99" fmla="*/ 14 h 54"/>
                    <a:gd name="T100" fmla="*/ 22 w 82"/>
                    <a:gd name="T101" fmla="*/ 12 h 54"/>
                    <a:gd name="T102" fmla="*/ 17 w 82"/>
                    <a:gd name="T103" fmla="*/ 6 h 54"/>
                    <a:gd name="T104" fmla="*/ 15 w 82"/>
                    <a:gd name="T105" fmla="*/ 3 h 54"/>
                    <a:gd name="T106" fmla="*/ 12 w 82"/>
                    <a:gd name="T107" fmla="*/ 2 h 54"/>
                    <a:gd name="T108" fmla="*/ 14 w 82"/>
                    <a:gd name="T109" fmla="*/ 11 h 54"/>
                    <a:gd name="T110" fmla="*/ 12 w 82"/>
                    <a:gd name="T111" fmla="*/ 14 h 54"/>
                    <a:gd name="T112" fmla="*/ 10 w 82"/>
                    <a:gd name="T113" fmla="*/ 13 h 54"/>
                    <a:gd name="T114" fmla="*/ 12 w 82"/>
                    <a:gd name="T115" fmla="*/ 19 h 54"/>
                    <a:gd name="T116" fmla="*/ 9 w 82"/>
                    <a:gd name="T117" fmla="*/ 18 h 54"/>
                    <a:gd name="T118" fmla="*/ 1 w 82"/>
                    <a:gd name="T119" fmla="*/ 16 h 54"/>
                    <a:gd name="T120" fmla="*/ 3 w 82"/>
                    <a:gd name="T121" fmla="*/ 1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2" h="54">
                      <a:moveTo>
                        <a:pt x="3" y="19"/>
                      </a:moveTo>
                      <a:cubicBezTo>
                        <a:pt x="4" y="21"/>
                        <a:pt x="4" y="21"/>
                        <a:pt x="4" y="21"/>
                      </a:cubicBezTo>
                      <a:cubicBezTo>
                        <a:pt x="4" y="22"/>
                        <a:pt x="4" y="22"/>
                        <a:pt x="4" y="22"/>
                      </a:cubicBezTo>
                      <a:cubicBezTo>
                        <a:pt x="4" y="23"/>
                        <a:pt x="4" y="23"/>
                        <a:pt x="4" y="23"/>
                      </a:cubicBezTo>
                      <a:cubicBezTo>
                        <a:pt x="7" y="23"/>
                        <a:pt x="7" y="23"/>
                        <a:pt x="7" y="23"/>
                      </a:cubicBezTo>
                      <a:cubicBezTo>
                        <a:pt x="7" y="24"/>
                        <a:pt x="7" y="24"/>
                        <a:pt x="7" y="24"/>
                      </a:cubicBezTo>
                      <a:cubicBezTo>
                        <a:pt x="4" y="26"/>
                        <a:pt x="4" y="26"/>
                        <a:pt x="4" y="26"/>
                      </a:cubicBezTo>
                      <a:cubicBezTo>
                        <a:pt x="3" y="28"/>
                        <a:pt x="3" y="28"/>
                        <a:pt x="3" y="28"/>
                      </a:cubicBezTo>
                      <a:cubicBezTo>
                        <a:pt x="6" y="32"/>
                        <a:pt x="6" y="32"/>
                        <a:pt x="6" y="32"/>
                      </a:cubicBezTo>
                      <a:cubicBezTo>
                        <a:pt x="8" y="33"/>
                        <a:pt x="8" y="33"/>
                        <a:pt x="8" y="33"/>
                      </a:cubicBezTo>
                      <a:cubicBezTo>
                        <a:pt x="11" y="34"/>
                        <a:pt x="11" y="34"/>
                        <a:pt x="11" y="34"/>
                      </a:cubicBezTo>
                      <a:cubicBezTo>
                        <a:pt x="14" y="34"/>
                        <a:pt x="14" y="34"/>
                        <a:pt x="14" y="34"/>
                      </a:cubicBezTo>
                      <a:cubicBezTo>
                        <a:pt x="16" y="34"/>
                        <a:pt x="16" y="34"/>
                        <a:pt x="16" y="34"/>
                      </a:cubicBezTo>
                      <a:cubicBezTo>
                        <a:pt x="18" y="35"/>
                        <a:pt x="18" y="35"/>
                        <a:pt x="18" y="35"/>
                      </a:cubicBezTo>
                      <a:cubicBezTo>
                        <a:pt x="18" y="35"/>
                        <a:pt x="19" y="35"/>
                        <a:pt x="19" y="35"/>
                      </a:cubicBezTo>
                      <a:cubicBezTo>
                        <a:pt x="22" y="33"/>
                        <a:pt x="22" y="33"/>
                        <a:pt x="22" y="33"/>
                      </a:cubicBezTo>
                      <a:cubicBezTo>
                        <a:pt x="23" y="32"/>
                        <a:pt x="23" y="32"/>
                        <a:pt x="23" y="32"/>
                      </a:cubicBezTo>
                      <a:cubicBezTo>
                        <a:pt x="28" y="32"/>
                        <a:pt x="28" y="32"/>
                        <a:pt x="28" y="32"/>
                      </a:cubicBezTo>
                      <a:cubicBezTo>
                        <a:pt x="32" y="32"/>
                        <a:pt x="32" y="32"/>
                        <a:pt x="32" y="32"/>
                      </a:cubicBezTo>
                      <a:cubicBezTo>
                        <a:pt x="34" y="30"/>
                        <a:pt x="34" y="30"/>
                        <a:pt x="34" y="30"/>
                      </a:cubicBezTo>
                      <a:cubicBezTo>
                        <a:pt x="35" y="30"/>
                        <a:pt x="35" y="30"/>
                        <a:pt x="35" y="30"/>
                      </a:cubicBezTo>
                      <a:cubicBezTo>
                        <a:pt x="36" y="31"/>
                        <a:pt x="36" y="31"/>
                        <a:pt x="36" y="31"/>
                      </a:cubicBezTo>
                      <a:cubicBezTo>
                        <a:pt x="36" y="32"/>
                        <a:pt x="36" y="32"/>
                        <a:pt x="36" y="32"/>
                      </a:cubicBezTo>
                      <a:cubicBezTo>
                        <a:pt x="36" y="33"/>
                        <a:pt x="36" y="33"/>
                        <a:pt x="36" y="33"/>
                      </a:cubicBezTo>
                      <a:cubicBezTo>
                        <a:pt x="35" y="34"/>
                        <a:pt x="35" y="34"/>
                        <a:pt x="35" y="34"/>
                      </a:cubicBezTo>
                      <a:cubicBezTo>
                        <a:pt x="33" y="35"/>
                        <a:pt x="33" y="35"/>
                        <a:pt x="33" y="35"/>
                      </a:cubicBezTo>
                      <a:cubicBezTo>
                        <a:pt x="30" y="35"/>
                        <a:pt x="30" y="35"/>
                        <a:pt x="30" y="35"/>
                      </a:cubicBezTo>
                      <a:cubicBezTo>
                        <a:pt x="27" y="35"/>
                        <a:pt x="27" y="35"/>
                        <a:pt x="27" y="35"/>
                      </a:cubicBezTo>
                      <a:cubicBezTo>
                        <a:pt x="25" y="34"/>
                        <a:pt x="25" y="34"/>
                        <a:pt x="25" y="34"/>
                      </a:cubicBezTo>
                      <a:cubicBezTo>
                        <a:pt x="24" y="35"/>
                        <a:pt x="24" y="35"/>
                        <a:pt x="24" y="35"/>
                      </a:cubicBezTo>
                      <a:cubicBezTo>
                        <a:pt x="25" y="36"/>
                        <a:pt x="25" y="36"/>
                        <a:pt x="25" y="36"/>
                      </a:cubicBezTo>
                      <a:cubicBezTo>
                        <a:pt x="29" y="37"/>
                        <a:pt x="29" y="37"/>
                        <a:pt x="29" y="37"/>
                      </a:cubicBezTo>
                      <a:cubicBezTo>
                        <a:pt x="31" y="38"/>
                        <a:pt x="31" y="38"/>
                        <a:pt x="31" y="38"/>
                      </a:cubicBezTo>
                      <a:cubicBezTo>
                        <a:pt x="31" y="39"/>
                        <a:pt x="31" y="39"/>
                        <a:pt x="31" y="39"/>
                      </a:cubicBezTo>
                      <a:cubicBezTo>
                        <a:pt x="29" y="39"/>
                        <a:pt x="29" y="39"/>
                        <a:pt x="29" y="39"/>
                      </a:cubicBezTo>
                      <a:cubicBezTo>
                        <a:pt x="27" y="38"/>
                        <a:pt x="27" y="38"/>
                        <a:pt x="27" y="38"/>
                      </a:cubicBezTo>
                      <a:cubicBezTo>
                        <a:pt x="26" y="39"/>
                        <a:pt x="26" y="39"/>
                        <a:pt x="26" y="39"/>
                      </a:cubicBezTo>
                      <a:cubicBezTo>
                        <a:pt x="24" y="39"/>
                        <a:pt x="24" y="39"/>
                        <a:pt x="24" y="39"/>
                      </a:cubicBezTo>
                      <a:cubicBezTo>
                        <a:pt x="22" y="37"/>
                        <a:pt x="22" y="37"/>
                        <a:pt x="22" y="37"/>
                      </a:cubicBezTo>
                      <a:cubicBezTo>
                        <a:pt x="19" y="37"/>
                        <a:pt x="19" y="37"/>
                        <a:pt x="19" y="37"/>
                      </a:cubicBezTo>
                      <a:cubicBezTo>
                        <a:pt x="16" y="38"/>
                        <a:pt x="16" y="38"/>
                        <a:pt x="16" y="38"/>
                      </a:cubicBezTo>
                      <a:cubicBezTo>
                        <a:pt x="16" y="39"/>
                        <a:pt x="16" y="39"/>
                        <a:pt x="16" y="39"/>
                      </a:cubicBezTo>
                      <a:cubicBezTo>
                        <a:pt x="18" y="40"/>
                        <a:pt x="18" y="40"/>
                        <a:pt x="18" y="40"/>
                      </a:cubicBezTo>
                      <a:cubicBezTo>
                        <a:pt x="23" y="44"/>
                        <a:pt x="23" y="44"/>
                        <a:pt x="23" y="44"/>
                      </a:cubicBezTo>
                      <a:cubicBezTo>
                        <a:pt x="24" y="45"/>
                        <a:pt x="24" y="45"/>
                        <a:pt x="24" y="45"/>
                      </a:cubicBezTo>
                      <a:cubicBezTo>
                        <a:pt x="26" y="43"/>
                        <a:pt x="26" y="43"/>
                        <a:pt x="26" y="43"/>
                      </a:cubicBezTo>
                      <a:cubicBezTo>
                        <a:pt x="28" y="44"/>
                        <a:pt x="28" y="44"/>
                        <a:pt x="28" y="44"/>
                      </a:cubicBezTo>
                      <a:cubicBezTo>
                        <a:pt x="29" y="46"/>
                        <a:pt x="29" y="46"/>
                        <a:pt x="29" y="46"/>
                      </a:cubicBezTo>
                      <a:cubicBezTo>
                        <a:pt x="29" y="48"/>
                        <a:pt x="29" y="48"/>
                        <a:pt x="29" y="48"/>
                      </a:cubicBezTo>
                      <a:cubicBezTo>
                        <a:pt x="31" y="49"/>
                        <a:pt x="31" y="49"/>
                        <a:pt x="31" y="49"/>
                      </a:cubicBezTo>
                      <a:cubicBezTo>
                        <a:pt x="33" y="48"/>
                        <a:pt x="33" y="48"/>
                        <a:pt x="33" y="48"/>
                      </a:cubicBezTo>
                      <a:cubicBezTo>
                        <a:pt x="37" y="48"/>
                        <a:pt x="37" y="48"/>
                        <a:pt x="37" y="48"/>
                      </a:cubicBezTo>
                      <a:cubicBezTo>
                        <a:pt x="41" y="47"/>
                        <a:pt x="41" y="47"/>
                        <a:pt x="41" y="47"/>
                      </a:cubicBezTo>
                      <a:cubicBezTo>
                        <a:pt x="43" y="46"/>
                        <a:pt x="43" y="46"/>
                        <a:pt x="43" y="46"/>
                      </a:cubicBezTo>
                      <a:cubicBezTo>
                        <a:pt x="47" y="46"/>
                        <a:pt x="47" y="46"/>
                        <a:pt x="47" y="46"/>
                      </a:cubicBezTo>
                      <a:cubicBezTo>
                        <a:pt x="47" y="47"/>
                        <a:pt x="47" y="47"/>
                        <a:pt x="47" y="47"/>
                      </a:cubicBezTo>
                      <a:cubicBezTo>
                        <a:pt x="46" y="49"/>
                        <a:pt x="46" y="49"/>
                        <a:pt x="46" y="49"/>
                      </a:cubicBezTo>
                      <a:cubicBezTo>
                        <a:pt x="47" y="52"/>
                        <a:pt x="47" y="52"/>
                        <a:pt x="47" y="52"/>
                      </a:cubicBezTo>
                      <a:cubicBezTo>
                        <a:pt x="50" y="54"/>
                        <a:pt x="50" y="54"/>
                        <a:pt x="50" y="54"/>
                      </a:cubicBezTo>
                      <a:cubicBezTo>
                        <a:pt x="53" y="54"/>
                        <a:pt x="53" y="54"/>
                        <a:pt x="53" y="54"/>
                      </a:cubicBezTo>
                      <a:cubicBezTo>
                        <a:pt x="57" y="53"/>
                        <a:pt x="57" y="53"/>
                        <a:pt x="57" y="53"/>
                      </a:cubicBezTo>
                      <a:cubicBezTo>
                        <a:pt x="58" y="52"/>
                        <a:pt x="58" y="52"/>
                        <a:pt x="58" y="52"/>
                      </a:cubicBezTo>
                      <a:cubicBezTo>
                        <a:pt x="57" y="51"/>
                        <a:pt x="57" y="51"/>
                        <a:pt x="57" y="51"/>
                      </a:cubicBezTo>
                      <a:cubicBezTo>
                        <a:pt x="57" y="49"/>
                        <a:pt x="57" y="49"/>
                        <a:pt x="57" y="49"/>
                      </a:cubicBezTo>
                      <a:cubicBezTo>
                        <a:pt x="58" y="47"/>
                        <a:pt x="58" y="47"/>
                        <a:pt x="58" y="47"/>
                      </a:cubicBezTo>
                      <a:cubicBezTo>
                        <a:pt x="61" y="45"/>
                        <a:pt x="61" y="45"/>
                        <a:pt x="61" y="45"/>
                      </a:cubicBezTo>
                      <a:cubicBezTo>
                        <a:pt x="62" y="45"/>
                        <a:pt x="62" y="45"/>
                        <a:pt x="62" y="45"/>
                      </a:cubicBezTo>
                      <a:cubicBezTo>
                        <a:pt x="64" y="46"/>
                        <a:pt x="64" y="46"/>
                        <a:pt x="64" y="46"/>
                      </a:cubicBezTo>
                      <a:cubicBezTo>
                        <a:pt x="66" y="48"/>
                        <a:pt x="66" y="48"/>
                        <a:pt x="66" y="48"/>
                      </a:cubicBezTo>
                      <a:cubicBezTo>
                        <a:pt x="69" y="47"/>
                        <a:pt x="69" y="47"/>
                        <a:pt x="69" y="47"/>
                      </a:cubicBezTo>
                      <a:cubicBezTo>
                        <a:pt x="71" y="46"/>
                        <a:pt x="71" y="46"/>
                        <a:pt x="71" y="46"/>
                      </a:cubicBezTo>
                      <a:cubicBezTo>
                        <a:pt x="72" y="44"/>
                        <a:pt x="72" y="44"/>
                        <a:pt x="72" y="44"/>
                      </a:cubicBezTo>
                      <a:cubicBezTo>
                        <a:pt x="72" y="41"/>
                        <a:pt x="72" y="41"/>
                        <a:pt x="72" y="41"/>
                      </a:cubicBezTo>
                      <a:cubicBezTo>
                        <a:pt x="71" y="39"/>
                        <a:pt x="71" y="39"/>
                        <a:pt x="71" y="39"/>
                      </a:cubicBezTo>
                      <a:cubicBezTo>
                        <a:pt x="72" y="37"/>
                        <a:pt x="72" y="37"/>
                        <a:pt x="72" y="37"/>
                      </a:cubicBezTo>
                      <a:cubicBezTo>
                        <a:pt x="74" y="36"/>
                        <a:pt x="74" y="36"/>
                        <a:pt x="74" y="36"/>
                      </a:cubicBezTo>
                      <a:cubicBezTo>
                        <a:pt x="76" y="31"/>
                        <a:pt x="76" y="31"/>
                        <a:pt x="76" y="31"/>
                      </a:cubicBezTo>
                      <a:cubicBezTo>
                        <a:pt x="78" y="29"/>
                        <a:pt x="78" y="29"/>
                        <a:pt x="78" y="29"/>
                      </a:cubicBezTo>
                      <a:cubicBezTo>
                        <a:pt x="81" y="26"/>
                        <a:pt x="81" y="26"/>
                        <a:pt x="81" y="26"/>
                      </a:cubicBezTo>
                      <a:cubicBezTo>
                        <a:pt x="82" y="24"/>
                        <a:pt x="82" y="24"/>
                        <a:pt x="82" y="24"/>
                      </a:cubicBezTo>
                      <a:cubicBezTo>
                        <a:pt x="81" y="22"/>
                        <a:pt x="81" y="22"/>
                        <a:pt x="81" y="22"/>
                      </a:cubicBezTo>
                      <a:cubicBezTo>
                        <a:pt x="81" y="20"/>
                        <a:pt x="81" y="20"/>
                        <a:pt x="81" y="20"/>
                      </a:cubicBezTo>
                      <a:cubicBezTo>
                        <a:pt x="80" y="18"/>
                        <a:pt x="80" y="18"/>
                        <a:pt x="80" y="18"/>
                      </a:cubicBezTo>
                      <a:cubicBezTo>
                        <a:pt x="81" y="17"/>
                        <a:pt x="81" y="17"/>
                        <a:pt x="81" y="17"/>
                      </a:cubicBezTo>
                      <a:cubicBezTo>
                        <a:pt x="81" y="15"/>
                        <a:pt x="81" y="15"/>
                        <a:pt x="81" y="15"/>
                      </a:cubicBezTo>
                      <a:cubicBezTo>
                        <a:pt x="80" y="15"/>
                        <a:pt x="80" y="15"/>
                        <a:pt x="80" y="15"/>
                      </a:cubicBezTo>
                      <a:cubicBezTo>
                        <a:pt x="77" y="14"/>
                        <a:pt x="77" y="14"/>
                        <a:pt x="77" y="14"/>
                      </a:cubicBezTo>
                      <a:cubicBezTo>
                        <a:pt x="74" y="13"/>
                        <a:pt x="74" y="13"/>
                        <a:pt x="74" y="13"/>
                      </a:cubicBezTo>
                      <a:cubicBezTo>
                        <a:pt x="73" y="12"/>
                        <a:pt x="73" y="12"/>
                        <a:pt x="73" y="12"/>
                      </a:cubicBezTo>
                      <a:cubicBezTo>
                        <a:pt x="68" y="13"/>
                        <a:pt x="68" y="13"/>
                        <a:pt x="68" y="13"/>
                      </a:cubicBezTo>
                      <a:cubicBezTo>
                        <a:pt x="66" y="12"/>
                        <a:pt x="66" y="12"/>
                        <a:pt x="66" y="12"/>
                      </a:cubicBezTo>
                      <a:cubicBezTo>
                        <a:pt x="64" y="11"/>
                        <a:pt x="64" y="11"/>
                        <a:pt x="64" y="11"/>
                      </a:cubicBezTo>
                      <a:cubicBezTo>
                        <a:pt x="62" y="11"/>
                        <a:pt x="62" y="11"/>
                        <a:pt x="62" y="11"/>
                      </a:cubicBezTo>
                      <a:cubicBezTo>
                        <a:pt x="60" y="10"/>
                        <a:pt x="60" y="10"/>
                        <a:pt x="60" y="10"/>
                      </a:cubicBezTo>
                      <a:cubicBezTo>
                        <a:pt x="60" y="9"/>
                        <a:pt x="60" y="9"/>
                        <a:pt x="60" y="9"/>
                      </a:cubicBezTo>
                      <a:cubicBezTo>
                        <a:pt x="59" y="8"/>
                        <a:pt x="59" y="8"/>
                        <a:pt x="59" y="8"/>
                      </a:cubicBezTo>
                      <a:cubicBezTo>
                        <a:pt x="56" y="10"/>
                        <a:pt x="56" y="10"/>
                        <a:pt x="56" y="10"/>
                      </a:cubicBezTo>
                      <a:cubicBezTo>
                        <a:pt x="56" y="8"/>
                        <a:pt x="56" y="8"/>
                        <a:pt x="56" y="8"/>
                      </a:cubicBezTo>
                      <a:cubicBezTo>
                        <a:pt x="57" y="7"/>
                        <a:pt x="57" y="7"/>
                        <a:pt x="57" y="7"/>
                      </a:cubicBezTo>
                      <a:cubicBezTo>
                        <a:pt x="56" y="5"/>
                        <a:pt x="56" y="5"/>
                        <a:pt x="56" y="5"/>
                      </a:cubicBezTo>
                      <a:cubicBezTo>
                        <a:pt x="55" y="6"/>
                        <a:pt x="55" y="6"/>
                        <a:pt x="55" y="6"/>
                      </a:cubicBezTo>
                      <a:cubicBezTo>
                        <a:pt x="54" y="8"/>
                        <a:pt x="54" y="8"/>
                        <a:pt x="54" y="8"/>
                      </a:cubicBezTo>
                      <a:cubicBezTo>
                        <a:pt x="53" y="9"/>
                        <a:pt x="53" y="9"/>
                        <a:pt x="53" y="9"/>
                      </a:cubicBezTo>
                      <a:cubicBezTo>
                        <a:pt x="52" y="6"/>
                        <a:pt x="52" y="6"/>
                        <a:pt x="52" y="6"/>
                      </a:cubicBezTo>
                      <a:cubicBezTo>
                        <a:pt x="52" y="6"/>
                        <a:pt x="52" y="6"/>
                        <a:pt x="52" y="6"/>
                      </a:cubicBezTo>
                      <a:cubicBezTo>
                        <a:pt x="51" y="7"/>
                        <a:pt x="51" y="7"/>
                        <a:pt x="51" y="7"/>
                      </a:cubicBezTo>
                      <a:cubicBezTo>
                        <a:pt x="51" y="8"/>
                        <a:pt x="51" y="8"/>
                        <a:pt x="51" y="8"/>
                      </a:cubicBezTo>
                      <a:cubicBezTo>
                        <a:pt x="51" y="9"/>
                        <a:pt x="51" y="9"/>
                        <a:pt x="51" y="9"/>
                      </a:cubicBezTo>
                      <a:cubicBezTo>
                        <a:pt x="49" y="11"/>
                        <a:pt x="49" y="11"/>
                        <a:pt x="49" y="11"/>
                      </a:cubicBezTo>
                      <a:cubicBezTo>
                        <a:pt x="49" y="13"/>
                        <a:pt x="49" y="13"/>
                        <a:pt x="49" y="13"/>
                      </a:cubicBezTo>
                      <a:cubicBezTo>
                        <a:pt x="49" y="15"/>
                        <a:pt x="49" y="15"/>
                        <a:pt x="49" y="15"/>
                      </a:cubicBezTo>
                      <a:cubicBezTo>
                        <a:pt x="47" y="14"/>
                        <a:pt x="47" y="14"/>
                        <a:pt x="47" y="14"/>
                      </a:cubicBezTo>
                      <a:cubicBezTo>
                        <a:pt x="46" y="13"/>
                        <a:pt x="46" y="13"/>
                        <a:pt x="46" y="13"/>
                      </a:cubicBezTo>
                      <a:cubicBezTo>
                        <a:pt x="45" y="12"/>
                        <a:pt x="45" y="12"/>
                        <a:pt x="45" y="12"/>
                      </a:cubicBezTo>
                      <a:cubicBezTo>
                        <a:pt x="45" y="14"/>
                        <a:pt x="45" y="14"/>
                        <a:pt x="45" y="14"/>
                      </a:cubicBezTo>
                      <a:cubicBezTo>
                        <a:pt x="45" y="15"/>
                        <a:pt x="45" y="15"/>
                        <a:pt x="45" y="15"/>
                      </a:cubicBezTo>
                      <a:cubicBezTo>
                        <a:pt x="44" y="14"/>
                        <a:pt x="44" y="14"/>
                        <a:pt x="44" y="14"/>
                      </a:cubicBezTo>
                      <a:cubicBezTo>
                        <a:pt x="44" y="12"/>
                        <a:pt x="44" y="12"/>
                        <a:pt x="44" y="12"/>
                      </a:cubicBezTo>
                      <a:cubicBezTo>
                        <a:pt x="44" y="9"/>
                        <a:pt x="44" y="9"/>
                        <a:pt x="44" y="9"/>
                      </a:cubicBezTo>
                      <a:cubicBezTo>
                        <a:pt x="44" y="5"/>
                        <a:pt x="44" y="5"/>
                        <a:pt x="44" y="5"/>
                      </a:cubicBezTo>
                      <a:cubicBezTo>
                        <a:pt x="44" y="4"/>
                        <a:pt x="44" y="4"/>
                        <a:pt x="44" y="4"/>
                      </a:cubicBezTo>
                      <a:cubicBezTo>
                        <a:pt x="41" y="2"/>
                        <a:pt x="41" y="2"/>
                        <a:pt x="41" y="2"/>
                      </a:cubicBezTo>
                      <a:cubicBezTo>
                        <a:pt x="40" y="0"/>
                        <a:pt x="40" y="0"/>
                        <a:pt x="40" y="0"/>
                      </a:cubicBezTo>
                      <a:cubicBezTo>
                        <a:pt x="39" y="0"/>
                        <a:pt x="39" y="0"/>
                        <a:pt x="39" y="0"/>
                      </a:cubicBezTo>
                      <a:cubicBezTo>
                        <a:pt x="38" y="2"/>
                        <a:pt x="38" y="2"/>
                        <a:pt x="38" y="2"/>
                      </a:cubicBezTo>
                      <a:cubicBezTo>
                        <a:pt x="40" y="4"/>
                        <a:pt x="40" y="4"/>
                        <a:pt x="40" y="4"/>
                      </a:cubicBezTo>
                      <a:cubicBezTo>
                        <a:pt x="41" y="5"/>
                        <a:pt x="41" y="5"/>
                        <a:pt x="41" y="5"/>
                      </a:cubicBezTo>
                      <a:cubicBezTo>
                        <a:pt x="39" y="5"/>
                        <a:pt x="39" y="5"/>
                        <a:pt x="39" y="5"/>
                      </a:cubicBezTo>
                      <a:cubicBezTo>
                        <a:pt x="38" y="3"/>
                        <a:pt x="38" y="3"/>
                        <a:pt x="38" y="3"/>
                      </a:cubicBezTo>
                      <a:cubicBezTo>
                        <a:pt x="36" y="4"/>
                        <a:pt x="36" y="4"/>
                        <a:pt x="36" y="4"/>
                      </a:cubicBezTo>
                      <a:cubicBezTo>
                        <a:pt x="37" y="7"/>
                        <a:pt x="37" y="7"/>
                        <a:pt x="37" y="7"/>
                      </a:cubicBezTo>
                      <a:cubicBezTo>
                        <a:pt x="39" y="9"/>
                        <a:pt x="39" y="9"/>
                        <a:pt x="39" y="9"/>
                      </a:cubicBezTo>
                      <a:cubicBezTo>
                        <a:pt x="39" y="11"/>
                        <a:pt x="39" y="11"/>
                        <a:pt x="39" y="11"/>
                      </a:cubicBezTo>
                      <a:cubicBezTo>
                        <a:pt x="38" y="14"/>
                        <a:pt x="38" y="14"/>
                        <a:pt x="38" y="14"/>
                      </a:cubicBezTo>
                      <a:cubicBezTo>
                        <a:pt x="38" y="17"/>
                        <a:pt x="38" y="17"/>
                        <a:pt x="38" y="17"/>
                      </a:cubicBezTo>
                      <a:cubicBezTo>
                        <a:pt x="40" y="20"/>
                        <a:pt x="40" y="20"/>
                        <a:pt x="40" y="20"/>
                      </a:cubicBezTo>
                      <a:cubicBezTo>
                        <a:pt x="39" y="22"/>
                        <a:pt x="39" y="22"/>
                        <a:pt x="39" y="22"/>
                      </a:cubicBezTo>
                      <a:cubicBezTo>
                        <a:pt x="38" y="22"/>
                        <a:pt x="38" y="22"/>
                        <a:pt x="38" y="22"/>
                      </a:cubicBezTo>
                      <a:cubicBezTo>
                        <a:pt x="37" y="20"/>
                        <a:pt x="37" y="20"/>
                        <a:pt x="37" y="20"/>
                      </a:cubicBezTo>
                      <a:cubicBezTo>
                        <a:pt x="35" y="18"/>
                        <a:pt x="35" y="18"/>
                        <a:pt x="35" y="18"/>
                      </a:cubicBezTo>
                      <a:cubicBezTo>
                        <a:pt x="32" y="17"/>
                        <a:pt x="32" y="17"/>
                        <a:pt x="32" y="17"/>
                      </a:cubicBezTo>
                      <a:cubicBezTo>
                        <a:pt x="32" y="15"/>
                        <a:pt x="32" y="15"/>
                        <a:pt x="32" y="15"/>
                      </a:cubicBezTo>
                      <a:cubicBezTo>
                        <a:pt x="33" y="13"/>
                        <a:pt x="33" y="13"/>
                        <a:pt x="33" y="13"/>
                      </a:cubicBezTo>
                      <a:cubicBezTo>
                        <a:pt x="33" y="12"/>
                        <a:pt x="33" y="12"/>
                        <a:pt x="33" y="12"/>
                      </a:cubicBezTo>
                      <a:cubicBezTo>
                        <a:pt x="31" y="11"/>
                        <a:pt x="31" y="11"/>
                        <a:pt x="31" y="11"/>
                      </a:cubicBezTo>
                      <a:cubicBezTo>
                        <a:pt x="29" y="12"/>
                        <a:pt x="29" y="12"/>
                        <a:pt x="29" y="12"/>
                      </a:cubicBezTo>
                      <a:cubicBezTo>
                        <a:pt x="28" y="12"/>
                        <a:pt x="28" y="12"/>
                        <a:pt x="28" y="12"/>
                      </a:cubicBezTo>
                      <a:cubicBezTo>
                        <a:pt x="27" y="13"/>
                        <a:pt x="27" y="13"/>
                        <a:pt x="27" y="13"/>
                      </a:cubicBezTo>
                      <a:cubicBezTo>
                        <a:pt x="25" y="15"/>
                        <a:pt x="25" y="15"/>
                        <a:pt x="25" y="15"/>
                      </a:cubicBezTo>
                      <a:cubicBezTo>
                        <a:pt x="23" y="14"/>
                        <a:pt x="23" y="14"/>
                        <a:pt x="23" y="14"/>
                      </a:cubicBezTo>
                      <a:cubicBezTo>
                        <a:pt x="23" y="12"/>
                        <a:pt x="23" y="12"/>
                        <a:pt x="23" y="12"/>
                      </a:cubicBezTo>
                      <a:cubicBezTo>
                        <a:pt x="23" y="11"/>
                        <a:pt x="23" y="11"/>
                        <a:pt x="23" y="11"/>
                      </a:cubicBezTo>
                      <a:cubicBezTo>
                        <a:pt x="22" y="12"/>
                        <a:pt x="22" y="12"/>
                        <a:pt x="22" y="12"/>
                      </a:cubicBezTo>
                      <a:cubicBezTo>
                        <a:pt x="20" y="10"/>
                        <a:pt x="20" y="10"/>
                        <a:pt x="20" y="10"/>
                      </a:cubicBezTo>
                      <a:cubicBezTo>
                        <a:pt x="19" y="7"/>
                        <a:pt x="19" y="7"/>
                        <a:pt x="19" y="7"/>
                      </a:cubicBezTo>
                      <a:cubicBezTo>
                        <a:pt x="17" y="6"/>
                        <a:pt x="17" y="6"/>
                        <a:pt x="17" y="6"/>
                      </a:cubicBezTo>
                      <a:cubicBezTo>
                        <a:pt x="16" y="7"/>
                        <a:pt x="16" y="7"/>
                        <a:pt x="16" y="7"/>
                      </a:cubicBezTo>
                      <a:cubicBezTo>
                        <a:pt x="15" y="5"/>
                        <a:pt x="15" y="5"/>
                        <a:pt x="15" y="5"/>
                      </a:cubicBezTo>
                      <a:cubicBezTo>
                        <a:pt x="15" y="3"/>
                        <a:pt x="15" y="3"/>
                        <a:pt x="15" y="3"/>
                      </a:cubicBezTo>
                      <a:cubicBezTo>
                        <a:pt x="15" y="1"/>
                        <a:pt x="15" y="1"/>
                        <a:pt x="15" y="1"/>
                      </a:cubicBezTo>
                      <a:cubicBezTo>
                        <a:pt x="13" y="1"/>
                        <a:pt x="13" y="1"/>
                        <a:pt x="13" y="1"/>
                      </a:cubicBezTo>
                      <a:cubicBezTo>
                        <a:pt x="12" y="2"/>
                        <a:pt x="12" y="2"/>
                        <a:pt x="12" y="2"/>
                      </a:cubicBezTo>
                      <a:cubicBezTo>
                        <a:pt x="12" y="6"/>
                        <a:pt x="12" y="6"/>
                        <a:pt x="12" y="6"/>
                      </a:cubicBezTo>
                      <a:cubicBezTo>
                        <a:pt x="12" y="8"/>
                        <a:pt x="12" y="8"/>
                        <a:pt x="12" y="8"/>
                      </a:cubicBezTo>
                      <a:cubicBezTo>
                        <a:pt x="14" y="11"/>
                        <a:pt x="14" y="11"/>
                        <a:pt x="14" y="11"/>
                      </a:cubicBezTo>
                      <a:cubicBezTo>
                        <a:pt x="15" y="15"/>
                        <a:pt x="15" y="15"/>
                        <a:pt x="15" y="15"/>
                      </a:cubicBezTo>
                      <a:cubicBezTo>
                        <a:pt x="13" y="15"/>
                        <a:pt x="13" y="15"/>
                        <a:pt x="13" y="15"/>
                      </a:cubicBezTo>
                      <a:cubicBezTo>
                        <a:pt x="12" y="14"/>
                        <a:pt x="12" y="14"/>
                        <a:pt x="12" y="14"/>
                      </a:cubicBezTo>
                      <a:cubicBezTo>
                        <a:pt x="11" y="11"/>
                        <a:pt x="11" y="11"/>
                        <a:pt x="11" y="11"/>
                      </a:cubicBezTo>
                      <a:cubicBezTo>
                        <a:pt x="10" y="10"/>
                        <a:pt x="10" y="10"/>
                        <a:pt x="10" y="10"/>
                      </a:cubicBezTo>
                      <a:cubicBezTo>
                        <a:pt x="10" y="13"/>
                        <a:pt x="10" y="13"/>
                        <a:pt x="10" y="13"/>
                      </a:cubicBezTo>
                      <a:cubicBezTo>
                        <a:pt x="10" y="15"/>
                        <a:pt x="10" y="15"/>
                        <a:pt x="10" y="15"/>
                      </a:cubicBezTo>
                      <a:cubicBezTo>
                        <a:pt x="12" y="17"/>
                        <a:pt x="12" y="17"/>
                        <a:pt x="12" y="17"/>
                      </a:cubicBezTo>
                      <a:cubicBezTo>
                        <a:pt x="12" y="19"/>
                        <a:pt x="12" y="19"/>
                        <a:pt x="12" y="19"/>
                      </a:cubicBezTo>
                      <a:cubicBezTo>
                        <a:pt x="11" y="21"/>
                        <a:pt x="11" y="21"/>
                        <a:pt x="11" y="21"/>
                      </a:cubicBezTo>
                      <a:cubicBezTo>
                        <a:pt x="10" y="21"/>
                        <a:pt x="10" y="21"/>
                        <a:pt x="10" y="21"/>
                      </a:cubicBezTo>
                      <a:cubicBezTo>
                        <a:pt x="9" y="18"/>
                        <a:pt x="9" y="18"/>
                        <a:pt x="9" y="18"/>
                      </a:cubicBezTo>
                      <a:cubicBezTo>
                        <a:pt x="8" y="17"/>
                        <a:pt x="8" y="17"/>
                        <a:pt x="8" y="17"/>
                      </a:cubicBezTo>
                      <a:cubicBezTo>
                        <a:pt x="3" y="17"/>
                        <a:pt x="3" y="17"/>
                        <a:pt x="3" y="17"/>
                      </a:cubicBezTo>
                      <a:cubicBezTo>
                        <a:pt x="1" y="16"/>
                        <a:pt x="1" y="16"/>
                        <a:pt x="1" y="16"/>
                      </a:cubicBezTo>
                      <a:cubicBezTo>
                        <a:pt x="0" y="17"/>
                        <a:pt x="0" y="17"/>
                        <a:pt x="0" y="17"/>
                      </a:cubicBezTo>
                      <a:cubicBezTo>
                        <a:pt x="1" y="20"/>
                        <a:pt x="1" y="20"/>
                        <a:pt x="1" y="20"/>
                      </a:cubicBezTo>
                      <a:lnTo>
                        <a:pt x="3" y="19"/>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70" name="Freeform 173">
                  <a:extLst>
                    <a:ext uri="{FF2B5EF4-FFF2-40B4-BE49-F238E27FC236}">
                      <a16:creationId xmlns:a16="http://schemas.microsoft.com/office/drawing/2014/main" id="{8458FD2D-1A3D-4C12-ABAD-7A81D9A242C6}"/>
                    </a:ext>
                  </a:extLst>
                </p:cNvPr>
                <p:cNvSpPr/>
                <p:nvPr userDrawn="1"/>
              </p:nvSpPr>
              <p:spPr bwMode="auto">
                <a:xfrm>
                  <a:off x="6330950" y="1220788"/>
                  <a:ext cx="36513" cy="31750"/>
                </a:xfrm>
                <a:custGeom>
                  <a:avLst/>
                  <a:gdLst>
                    <a:gd name="T0" fmla="*/ 19 w 23"/>
                    <a:gd name="T1" fmla="*/ 2 h 20"/>
                    <a:gd name="T2" fmla="*/ 18 w 23"/>
                    <a:gd name="T3" fmla="*/ 1 h 20"/>
                    <a:gd name="T4" fmla="*/ 17 w 23"/>
                    <a:gd name="T5" fmla="*/ 0 h 20"/>
                    <a:gd name="T6" fmla="*/ 16 w 23"/>
                    <a:gd name="T7" fmla="*/ 2 h 20"/>
                    <a:gd name="T8" fmla="*/ 11 w 23"/>
                    <a:gd name="T9" fmla="*/ 4 h 20"/>
                    <a:gd name="T10" fmla="*/ 11 w 23"/>
                    <a:gd name="T11" fmla="*/ 2 h 20"/>
                    <a:gd name="T12" fmla="*/ 10 w 23"/>
                    <a:gd name="T13" fmla="*/ 1 h 20"/>
                    <a:gd name="T14" fmla="*/ 8 w 23"/>
                    <a:gd name="T15" fmla="*/ 4 h 20"/>
                    <a:gd name="T16" fmla="*/ 8 w 23"/>
                    <a:gd name="T17" fmla="*/ 5 h 20"/>
                    <a:gd name="T18" fmla="*/ 6 w 23"/>
                    <a:gd name="T19" fmla="*/ 6 h 20"/>
                    <a:gd name="T20" fmla="*/ 3 w 23"/>
                    <a:gd name="T21" fmla="*/ 6 h 20"/>
                    <a:gd name="T22" fmla="*/ 2 w 23"/>
                    <a:gd name="T23" fmla="*/ 8 h 20"/>
                    <a:gd name="T24" fmla="*/ 0 w 23"/>
                    <a:gd name="T25" fmla="*/ 9 h 20"/>
                    <a:gd name="T26" fmla="*/ 2 w 23"/>
                    <a:gd name="T27" fmla="*/ 10 h 20"/>
                    <a:gd name="T28" fmla="*/ 6 w 23"/>
                    <a:gd name="T29" fmla="*/ 10 h 20"/>
                    <a:gd name="T30" fmla="*/ 7 w 23"/>
                    <a:gd name="T31" fmla="*/ 13 h 20"/>
                    <a:gd name="T32" fmla="*/ 8 w 23"/>
                    <a:gd name="T33" fmla="*/ 15 h 20"/>
                    <a:gd name="T34" fmla="*/ 8 w 23"/>
                    <a:gd name="T35" fmla="*/ 16 h 20"/>
                    <a:gd name="T36" fmla="*/ 9 w 23"/>
                    <a:gd name="T37" fmla="*/ 17 h 20"/>
                    <a:gd name="T38" fmla="*/ 8 w 23"/>
                    <a:gd name="T39" fmla="*/ 20 h 20"/>
                    <a:gd name="T40" fmla="*/ 10 w 23"/>
                    <a:gd name="T41" fmla="*/ 20 h 20"/>
                    <a:gd name="T42" fmla="*/ 11 w 23"/>
                    <a:gd name="T43" fmla="*/ 20 h 20"/>
                    <a:gd name="T44" fmla="*/ 13 w 23"/>
                    <a:gd name="T45" fmla="*/ 19 h 20"/>
                    <a:gd name="T46" fmla="*/ 16 w 23"/>
                    <a:gd name="T47" fmla="*/ 16 h 20"/>
                    <a:gd name="T48" fmla="*/ 18 w 23"/>
                    <a:gd name="T49" fmla="*/ 16 h 20"/>
                    <a:gd name="T50" fmla="*/ 21 w 23"/>
                    <a:gd name="T51" fmla="*/ 15 h 20"/>
                    <a:gd name="T52" fmla="*/ 19 w 23"/>
                    <a:gd name="T53" fmla="*/ 13 h 20"/>
                    <a:gd name="T54" fmla="*/ 21 w 23"/>
                    <a:gd name="T55" fmla="*/ 9 h 20"/>
                    <a:gd name="T56" fmla="*/ 22 w 23"/>
                    <a:gd name="T57" fmla="*/ 8 h 20"/>
                    <a:gd name="T58" fmla="*/ 23 w 23"/>
                    <a:gd name="T59" fmla="*/ 6 h 20"/>
                    <a:gd name="T60" fmla="*/ 22 w 23"/>
                    <a:gd name="T61" fmla="*/ 4 h 20"/>
                    <a:gd name="T62" fmla="*/ 19 w 23"/>
                    <a:gd name="T63"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20">
                      <a:moveTo>
                        <a:pt x="19" y="2"/>
                      </a:moveTo>
                      <a:lnTo>
                        <a:pt x="18" y="1"/>
                      </a:lnTo>
                      <a:lnTo>
                        <a:pt x="17" y="0"/>
                      </a:lnTo>
                      <a:lnTo>
                        <a:pt x="16" y="2"/>
                      </a:lnTo>
                      <a:lnTo>
                        <a:pt x="11" y="4"/>
                      </a:lnTo>
                      <a:lnTo>
                        <a:pt x="11" y="2"/>
                      </a:lnTo>
                      <a:lnTo>
                        <a:pt x="10" y="1"/>
                      </a:lnTo>
                      <a:lnTo>
                        <a:pt x="8" y="4"/>
                      </a:lnTo>
                      <a:lnTo>
                        <a:pt x="8" y="5"/>
                      </a:lnTo>
                      <a:lnTo>
                        <a:pt x="6" y="6"/>
                      </a:lnTo>
                      <a:lnTo>
                        <a:pt x="3" y="6"/>
                      </a:lnTo>
                      <a:lnTo>
                        <a:pt x="2" y="8"/>
                      </a:lnTo>
                      <a:lnTo>
                        <a:pt x="0" y="9"/>
                      </a:lnTo>
                      <a:lnTo>
                        <a:pt x="2" y="10"/>
                      </a:lnTo>
                      <a:lnTo>
                        <a:pt x="6" y="10"/>
                      </a:lnTo>
                      <a:lnTo>
                        <a:pt x="7" y="13"/>
                      </a:lnTo>
                      <a:lnTo>
                        <a:pt x="8" y="15"/>
                      </a:lnTo>
                      <a:lnTo>
                        <a:pt x="8" y="16"/>
                      </a:lnTo>
                      <a:lnTo>
                        <a:pt x="9" y="17"/>
                      </a:lnTo>
                      <a:lnTo>
                        <a:pt x="8" y="20"/>
                      </a:lnTo>
                      <a:lnTo>
                        <a:pt x="10" y="20"/>
                      </a:lnTo>
                      <a:lnTo>
                        <a:pt x="11" y="20"/>
                      </a:lnTo>
                      <a:lnTo>
                        <a:pt x="13" y="19"/>
                      </a:lnTo>
                      <a:lnTo>
                        <a:pt x="16" y="16"/>
                      </a:lnTo>
                      <a:lnTo>
                        <a:pt x="18" y="16"/>
                      </a:lnTo>
                      <a:lnTo>
                        <a:pt x="21" y="15"/>
                      </a:lnTo>
                      <a:lnTo>
                        <a:pt x="19" y="13"/>
                      </a:lnTo>
                      <a:lnTo>
                        <a:pt x="21" y="9"/>
                      </a:lnTo>
                      <a:lnTo>
                        <a:pt x="22" y="8"/>
                      </a:lnTo>
                      <a:lnTo>
                        <a:pt x="23" y="6"/>
                      </a:lnTo>
                      <a:lnTo>
                        <a:pt x="22" y="4"/>
                      </a:lnTo>
                      <a:lnTo>
                        <a:pt x="19" y="2"/>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71" name="Freeform 174">
                  <a:extLst>
                    <a:ext uri="{FF2B5EF4-FFF2-40B4-BE49-F238E27FC236}">
                      <a16:creationId xmlns:a16="http://schemas.microsoft.com/office/drawing/2014/main" id="{1C6076B1-8A79-4C9A-B9C2-BFE2502926B7}"/>
                    </a:ext>
                  </a:extLst>
                </p:cNvPr>
                <p:cNvSpPr/>
                <p:nvPr userDrawn="1"/>
              </p:nvSpPr>
              <p:spPr bwMode="auto">
                <a:xfrm>
                  <a:off x="6343650" y="1241425"/>
                  <a:ext cx="68263" cy="73025"/>
                </a:xfrm>
                <a:custGeom>
                  <a:avLst/>
                  <a:gdLst>
                    <a:gd name="T0" fmla="*/ 25 w 43"/>
                    <a:gd name="T1" fmla="*/ 9 h 46"/>
                    <a:gd name="T2" fmla="*/ 26 w 43"/>
                    <a:gd name="T3" fmla="*/ 7 h 46"/>
                    <a:gd name="T4" fmla="*/ 23 w 43"/>
                    <a:gd name="T5" fmla="*/ 3 h 46"/>
                    <a:gd name="T6" fmla="*/ 22 w 43"/>
                    <a:gd name="T7" fmla="*/ 0 h 46"/>
                    <a:gd name="T8" fmla="*/ 18 w 43"/>
                    <a:gd name="T9" fmla="*/ 3 h 46"/>
                    <a:gd name="T10" fmla="*/ 14 w 43"/>
                    <a:gd name="T11" fmla="*/ 7 h 46"/>
                    <a:gd name="T12" fmla="*/ 10 w 43"/>
                    <a:gd name="T13" fmla="*/ 7 h 46"/>
                    <a:gd name="T14" fmla="*/ 5 w 43"/>
                    <a:gd name="T15" fmla="*/ 8 h 46"/>
                    <a:gd name="T16" fmla="*/ 2 w 43"/>
                    <a:gd name="T17" fmla="*/ 10 h 46"/>
                    <a:gd name="T18" fmla="*/ 0 w 43"/>
                    <a:gd name="T19" fmla="*/ 14 h 46"/>
                    <a:gd name="T20" fmla="*/ 3 w 43"/>
                    <a:gd name="T21" fmla="*/ 15 h 46"/>
                    <a:gd name="T22" fmla="*/ 6 w 43"/>
                    <a:gd name="T23" fmla="*/ 17 h 46"/>
                    <a:gd name="T24" fmla="*/ 8 w 43"/>
                    <a:gd name="T25" fmla="*/ 17 h 46"/>
                    <a:gd name="T26" fmla="*/ 9 w 43"/>
                    <a:gd name="T27" fmla="*/ 19 h 46"/>
                    <a:gd name="T28" fmla="*/ 8 w 43"/>
                    <a:gd name="T29" fmla="*/ 21 h 46"/>
                    <a:gd name="T30" fmla="*/ 8 w 43"/>
                    <a:gd name="T31" fmla="*/ 24 h 46"/>
                    <a:gd name="T32" fmla="*/ 6 w 43"/>
                    <a:gd name="T33" fmla="*/ 28 h 46"/>
                    <a:gd name="T34" fmla="*/ 5 w 43"/>
                    <a:gd name="T35" fmla="*/ 32 h 46"/>
                    <a:gd name="T36" fmla="*/ 3 w 43"/>
                    <a:gd name="T37" fmla="*/ 33 h 46"/>
                    <a:gd name="T38" fmla="*/ 3 w 43"/>
                    <a:gd name="T39" fmla="*/ 37 h 46"/>
                    <a:gd name="T40" fmla="*/ 2 w 43"/>
                    <a:gd name="T41" fmla="*/ 38 h 46"/>
                    <a:gd name="T42" fmla="*/ 2 w 43"/>
                    <a:gd name="T43" fmla="*/ 40 h 46"/>
                    <a:gd name="T44" fmla="*/ 3 w 43"/>
                    <a:gd name="T45" fmla="*/ 40 h 46"/>
                    <a:gd name="T46" fmla="*/ 7 w 43"/>
                    <a:gd name="T47" fmla="*/ 39 h 46"/>
                    <a:gd name="T48" fmla="*/ 9 w 43"/>
                    <a:gd name="T49" fmla="*/ 39 h 46"/>
                    <a:gd name="T50" fmla="*/ 13 w 43"/>
                    <a:gd name="T51" fmla="*/ 37 h 46"/>
                    <a:gd name="T52" fmla="*/ 15 w 43"/>
                    <a:gd name="T53" fmla="*/ 37 h 46"/>
                    <a:gd name="T54" fmla="*/ 16 w 43"/>
                    <a:gd name="T55" fmla="*/ 35 h 46"/>
                    <a:gd name="T56" fmla="*/ 18 w 43"/>
                    <a:gd name="T57" fmla="*/ 31 h 46"/>
                    <a:gd name="T58" fmla="*/ 20 w 43"/>
                    <a:gd name="T59" fmla="*/ 30 h 46"/>
                    <a:gd name="T60" fmla="*/ 22 w 43"/>
                    <a:gd name="T61" fmla="*/ 31 h 46"/>
                    <a:gd name="T62" fmla="*/ 23 w 43"/>
                    <a:gd name="T63" fmla="*/ 30 h 46"/>
                    <a:gd name="T64" fmla="*/ 23 w 43"/>
                    <a:gd name="T65" fmla="*/ 32 h 46"/>
                    <a:gd name="T66" fmla="*/ 22 w 43"/>
                    <a:gd name="T67" fmla="*/ 37 h 46"/>
                    <a:gd name="T68" fmla="*/ 23 w 43"/>
                    <a:gd name="T69" fmla="*/ 40 h 46"/>
                    <a:gd name="T70" fmla="*/ 21 w 43"/>
                    <a:gd name="T71" fmla="*/ 43 h 46"/>
                    <a:gd name="T72" fmla="*/ 22 w 43"/>
                    <a:gd name="T73" fmla="*/ 45 h 46"/>
                    <a:gd name="T74" fmla="*/ 24 w 43"/>
                    <a:gd name="T75" fmla="*/ 46 h 46"/>
                    <a:gd name="T76" fmla="*/ 26 w 43"/>
                    <a:gd name="T77" fmla="*/ 44 h 46"/>
                    <a:gd name="T78" fmla="*/ 26 w 43"/>
                    <a:gd name="T79" fmla="*/ 41 h 46"/>
                    <a:gd name="T80" fmla="*/ 28 w 43"/>
                    <a:gd name="T81" fmla="*/ 39 h 46"/>
                    <a:gd name="T82" fmla="*/ 30 w 43"/>
                    <a:gd name="T83" fmla="*/ 37 h 46"/>
                    <a:gd name="T84" fmla="*/ 33 w 43"/>
                    <a:gd name="T85" fmla="*/ 37 h 46"/>
                    <a:gd name="T86" fmla="*/ 35 w 43"/>
                    <a:gd name="T87" fmla="*/ 30 h 46"/>
                    <a:gd name="T88" fmla="*/ 36 w 43"/>
                    <a:gd name="T89" fmla="*/ 28 h 46"/>
                    <a:gd name="T90" fmla="*/ 38 w 43"/>
                    <a:gd name="T91" fmla="*/ 23 h 46"/>
                    <a:gd name="T92" fmla="*/ 41 w 43"/>
                    <a:gd name="T93" fmla="*/ 22 h 46"/>
                    <a:gd name="T94" fmla="*/ 43 w 43"/>
                    <a:gd name="T95" fmla="*/ 21 h 46"/>
                    <a:gd name="T96" fmla="*/ 39 w 43"/>
                    <a:gd name="T97" fmla="*/ 19 h 46"/>
                    <a:gd name="T98" fmla="*/ 38 w 43"/>
                    <a:gd name="T99" fmla="*/ 18 h 46"/>
                    <a:gd name="T100" fmla="*/ 36 w 43"/>
                    <a:gd name="T101" fmla="*/ 17 h 46"/>
                    <a:gd name="T102" fmla="*/ 32 w 43"/>
                    <a:gd name="T103" fmla="*/ 18 h 46"/>
                    <a:gd name="T104" fmla="*/ 30 w 43"/>
                    <a:gd name="T105" fmla="*/ 21 h 46"/>
                    <a:gd name="T106" fmla="*/ 26 w 43"/>
                    <a:gd name="T107" fmla="*/ 18 h 46"/>
                    <a:gd name="T108" fmla="*/ 23 w 43"/>
                    <a:gd name="T109" fmla="*/ 15 h 46"/>
                    <a:gd name="T110" fmla="*/ 22 w 43"/>
                    <a:gd name="T111" fmla="*/ 10 h 46"/>
                    <a:gd name="T112" fmla="*/ 23 w 43"/>
                    <a:gd name="T113" fmla="*/ 9 h 46"/>
                    <a:gd name="T114" fmla="*/ 25 w 43"/>
                    <a:gd name="T115" fmla="*/ 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 h="46">
                      <a:moveTo>
                        <a:pt x="25" y="9"/>
                      </a:moveTo>
                      <a:lnTo>
                        <a:pt x="26" y="7"/>
                      </a:lnTo>
                      <a:lnTo>
                        <a:pt x="23" y="3"/>
                      </a:lnTo>
                      <a:lnTo>
                        <a:pt x="22" y="0"/>
                      </a:lnTo>
                      <a:lnTo>
                        <a:pt x="18" y="3"/>
                      </a:lnTo>
                      <a:lnTo>
                        <a:pt x="14" y="7"/>
                      </a:lnTo>
                      <a:lnTo>
                        <a:pt x="10" y="7"/>
                      </a:lnTo>
                      <a:lnTo>
                        <a:pt x="5" y="8"/>
                      </a:lnTo>
                      <a:lnTo>
                        <a:pt x="2" y="10"/>
                      </a:lnTo>
                      <a:lnTo>
                        <a:pt x="0" y="14"/>
                      </a:lnTo>
                      <a:lnTo>
                        <a:pt x="3" y="15"/>
                      </a:lnTo>
                      <a:lnTo>
                        <a:pt x="6" y="17"/>
                      </a:lnTo>
                      <a:lnTo>
                        <a:pt x="8" y="17"/>
                      </a:lnTo>
                      <a:lnTo>
                        <a:pt x="9" y="19"/>
                      </a:lnTo>
                      <a:lnTo>
                        <a:pt x="8" y="21"/>
                      </a:lnTo>
                      <a:lnTo>
                        <a:pt x="8" y="24"/>
                      </a:lnTo>
                      <a:lnTo>
                        <a:pt x="6" y="28"/>
                      </a:lnTo>
                      <a:lnTo>
                        <a:pt x="5" y="32"/>
                      </a:lnTo>
                      <a:lnTo>
                        <a:pt x="3" y="33"/>
                      </a:lnTo>
                      <a:lnTo>
                        <a:pt x="3" y="37"/>
                      </a:lnTo>
                      <a:lnTo>
                        <a:pt x="2" y="38"/>
                      </a:lnTo>
                      <a:lnTo>
                        <a:pt x="2" y="40"/>
                      </a:lnTo>
                      <a:lnTo>
                        <a:pt x="3" y="40"/>
                      </a:lnTo>
                      <a:lnTo>
                        <a:pt x="7" y="39"/>
                      </a:lnTo>
                      <a:lnTo>
                        <a:pt x="9" y="39"/>
                      </a:lnTo>
                      <a:lnTo>
                        <a:pt x="13" y="37"/>
                      </a:lnTo>
                      <a:lnTo>
                        <a:pt x="15" y="37"/>
                      </a:lnTo>
                      <a:lnTo>
                        <a:pt x="16" y="35"/>
                      </a:lnTo>
                      <a:lnTo>
                        <a:pt x="18" y="31"/>
                      </a:lnTo>
                      <a:lnTo>
                        <a:pt x="20" y="30"/>
                      </a:lnTo>
                      <a:lnTo>
                        <a:pt x="22" y="31"/>
                      </a:lnTo>
                      <a:lnTo>
                        <a:pt x="23" y="30"/>
                      </a:lnTo>
                      <a:lnTo>
                        <a:pt x="23" y="32"/>
                      </a:lnTo>
                      <a:lnTo>
                        <a:pt x="22" y="37"/>
                      </a:lnTo>
                      <a:lnTo>
                        <a:pt x="23" y="40"/>
                      </a:lnTo>
                      <a:lnTo>
                        <a:pt x="21" y="43"/>
                      </a:lnTo>
                      <a:lnTo>
                        <a:pt x="22" y="45"/>
                      </a:lnTo>
                      <a:lnTo>
                        <a:pt x="24" y="46"/>
                      </a:lnTo>
                      <a:lnTo>
                        <a:pt x="26" y="44"/>
                      </a:lnTo>
                      <a:lnTo>
                        <a:pt x="26" y="41"/>
                      </a:lnTo>
                      <a:lnTo>
                        <a:pt x="28" y="39"/>
                      </a:lnTo>
                      <a:lnTo>
                        <a:pt x="30" y="37"/>
                      </a:lnTo>
                      <a:lnTo>
                        <a:pt x="33" y="37"/>
                      </a:lnTo>
                      <a:lnTo>
                        <a:pt x="35" y="30"/>
                      </a:lnTo>
                      <a:lnTo>
                        <a:pt x="36" y="28"/>
                      </a:lnTo>
                      <a:lnTo>
                        <a:pt x="38" y="23"/>
                      </a:lnTo>
                      <a:lnTo>
                        <a:pt x="41" y="22"/>
                      </a:lnTo>
                      <a:lnTo>
                        <a:pt x="43" y="21"/>
                      </a:lnTo>
                      <a:lnTo>
                        <a:pt x="39" y="19"/>
                      </a:lnTo>
                      <a:lnTo>
                        <a:pt x="38" y="18"/>
                      </a:lnTo>
                      <a:lnTo>
                        <a:pt x="36" y="17"/>
                      </a:lnTo>
                      <a:lnTo>
                        <a:pt x="32" y="18"/>
                      </a:lnTo>
                      <a:lnTo>
                        <a:pt x="30" y="21"/>
                      </a:lnTo>
                      <a:lnTo>
                        <a:pt x="26" y="18"/>
                      </a:lnTo>
                      <a:lnTo>
                        <a:pt x="23" y="15"/>
                      </a:lnTo>
                      <a:lnTo>
                        <a:pt x="22" y="10"/>
                      </a:lnTo>
                      <a:lnTo>
                        <a:pt x="23" y="9"/>
                      </a:lnTo>
                      <a:lnTo>
                        <a:pt x="25" y="9"/>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72" name="Freeform 175">
                  <a:extLst>
                    <a:ext uri="{FF2B5EF4-FFF2-40B4-BE49-F238E27FC236}">
                      <a16:creationId xmlns:a16="http://schemas.microsoft.com/office/drawing/2014/main" id="{703AA596-9C97-4268-A279-416A0455D592}"/>
                    </a:ext>
                  </a:extLst>
                </p:cNvPr>
                <p:cNvSpPr/>
                <p:nvPr userDrawn="1"/>
              </p:nvSpPr>
              <p:spPr bwMode="auto">
                <a:xfrm>
                  <a:off x="6169025" y="1128713"/>
                  <a:ext cx="176213" cy="238125"/>
                </a:xfrm>
                <a:custGeom>
                  <a:avLst/>
                  <a:gdLst>
                    <a:gd name="T0" fmla="*/ 8 w 111"/>
                    <a:gd name="T1" fmla="*/ 38 h 150"/>
                    <a:gd name="T2" fmla="*/ 13 w 111"/>
                    <a:gd name="T3" fmla="*/ 38 h 150"/>
                    <a:gd name="T4" fmla="*/ 15 w 111"/>
                    <a:gd name="T5" fmla="*/ 49 h 150"/>
                    <a:gd name="T6" fmla="*/ 14 w 111"/>
                    <a:gd name="T7" fmla="*/ 52 h 150"/>
                    <a:gd name="T8" fmla="*/ 12 w 111"/>
                    <a:gd name="T9" fmla="*/ 55 h 150"/>
                    <a:gd name="T10" fmla="*/ 19 w 111"/>
                    <a:gd name="T11" fmla="*/ 63 h 150"/>
                    <a:gd name="T12" fmla="*/ 24 w 111"/>
                    <a:gd name="T13" fmla="*/ 67 h 150"/>
                    <a:gd name="T14" fmla="*/ 29 w 111"/>
                    <a:gd name="T15" fmla="*/ 77 h 150"/>
                    <a:gd name="T16" fmla="*/ 41 w 111"/>
                    <a:gd name="T17" fmla="*/ 80 h 150"/>
                    <a:gd name="T18" fmla="*/ 44 w 111"/>
                    <a:gd name="T19" fmla="*/ 70 h 150"/>
                    <a:gd name="T20" fmla="*/ 45 w 111"/>
                    <a:gd name="T21" fmla="*/ 59 h 150"/>
                    <a:gd name="T22" fmla="*/ 48 w 111"/>
                    <a:gd name="T23" fmla="*/ 56 h 150"/>
                    <a:gd name="T24" fmla="*/ 52 w 111"/>
                    <a:gd name="T25" fmla="*/ 63 h 150"/>
                    <a:gd name="T26" fmla="*/ 59 w 111"/>
                    <a:gd name="T27" fmla="*/ 66 h 150"/>
                    <a:gd name="T28" fmla="*/ 64 w 111"/>
                    <a:gd name="T29" fmla="*/ 64 h 150"/>
                    <a:gd name="T30" fmla="*/ 71 w 111"/>
                    <a:gd name="T31" fmla="*/ 67 h 150"/>
                    <a:gd name="T32" fmla="*/ 55 w 111"/>
                    <a:gd name="T33" fmla="*/ 75 h 150"/>
                    <a:gd name="T34" fmla="*/ 45 w 111"/>
                    <a:gd name="T35" fmla="*/ 85 h 150"/>
                    <a:gd name="T36" fmla="*/ 38 w 111"/>
                    <a:gd name="T37" fmla="*/ 87 h 150"/>
                    <a:gd name="T38" fmla="*/ 37 w 111"/>
                    <a:gd name="T39" fmla="*/ 100 h 150"/>
                    <a:gd name="T40" fmla="*/ 51 w 111"/>
                    <a:gd name="T41" fmla="*/ 97 h 150"/>
                    <a:gd name="T42" fmla="*/ 60 w 111"/>
                    <a:gd name="T43" fmla="*/ 94 h 150"/>
                    <a:gd name="T44" fmla="*/ 70 w 111"/>
                    <a:gd name="T45" fmla="*/ 94 h 150"/>
                    <a:gd name="T46" fmla="*/ 59 w 111"/>
                    <a:gd name="T47" fmla="*/ 97 h 150"/>
                    <a:gd name="T48" fmla="*/ 56 w 111"/>
                    <a:gd name="T49" fmla="*/ 103 h 150"/>
                    <a:gd name="T50" fmla="*/ 52 w 111"/>
                    <a:gd name="T51" fmla="*/ 107 h 150"/>
                    <a:gd name="T52" fmla="*/ 43 w 111"/>
                    <a:gd name="T53" fmla="*/ 103 h 150"/>
                    <a:gd name="T54" fmla="*/ 41 w 111"/>
                    <a:gd name="T55" fmla="*/ 112 h 150"/>
                    <a:gd name="T56" fmla="*/ 45 w 111"/>
                    <a:gd name="T57" fmla="*/ 119 h 150"/>
                    <a:gd name="T58" fmla="*/ 53 w 111"/>
                    <a:gd name="T59" fmla="*/ 126 h 150"/>
                    <a:gd name="T60" fmla="*/ 64 w 111"/>
                    <a:gd name="T61" fmla="*/ 129 h 150"/>
                    <a:gd name="T62" fmla="*/ 64 w 111"/>
                    <a:gd name="T63" fmla="*/ 133 h 150"/>
                    <a:gd name="T64" fmla="*/ 68 w 111"/>
                    <a:gd name="T65" fmla="*/ 147 h 150"/>
                    <a:gd name="T66" fmla="*/ 76 w 111"/>
                    <a:gd name="T67" fmla="*/ 150 h 150"/>
                    <a:gd name="T68" fmla="*/ 78 w 111"/>
                    <a:gd name="T69" fmla="*/ 133 h 150"/>
                    <a:gd name="T70" fmla="*/ 83 w 111"/>
                    <a:gd name="T71" fmla="*/ 112 h 150"/>
                    <a:gd name="T72" fmla="*/ 88 w 111"/>
                    <a:gd name="T73" fmla="*/ 106 h 150"/>
                    <a:gd name="T74" fmla="*/ 88 w 111"/>
                    <a:gd name="T75" fmla="*/ 87 h 150"/>
                    <a:gd name="T76" fmla="*/ 91 w 111"/>
                    <a:gd name="T77" fmla="*/ 73 h 150"/>
                    <a:gd name="T78" fmla="*/ 95 w 111"/>
                    <a:gd name="T79" fmla="*/ 60 h 150"/>
                    <a:gd name="T80" fmla="*/ 110 w 111"/>
                    <a:gd name="T81" fmla="*/ 59 h 150"/>
                    <a:gd name="T82" fmla="*/ 100 w 111"/>
                    <a:gd name="T83" fmla="*/ 48 h 150"/>
                    <a:gd name="T84" fmla="*/ 83 w 111"/>
                    <a:gd name="T85" fmla="*/ 35 h 150"/>
                    <a:gd name="T86" fmla="*/ 72 w 111"/>
                    <a:gd name="T87" fmla="*/ 21 h 150"/>
                    <a:gd name="T88" fmla="*/ 70 w 111"/>
                    <a:gd name="T89" fmla="*/ 27 h 150"/>
                    <a:gd name="T90" fmla="*/ 64 w 111"/>
                    <a:gd name="T91" fmla="*/ 6 h 150"/>
                    <a:gd name="T92" fmla="*/ 55 w 111"/>
                    <a:gd name="T93" fmla="*/ 0 h 150"/>
                    <a:gd name="T94" fmla="*/ 50 w 111"/>
                    <a:gd name="T95" fmla="*/ 18 h 150"/>
                    <a:gd name="T96" fmla="*/ 56 w 111"/>
                    <a:gd name="T97" fmla="*/ 41 h 150"/>
                    <a:gd name="T98" fmla="*/ 52 w 111"/>
                    <a:gd name="T99" fmla="*/ 44 h 150"/>
                    <a:gd name="T100" fmla="*/ 48 w 111"/>
                    <a:gd name="T101" fmla="*/ 38 h 150"/>
                    <a:gd name="T102" fmla="*/ 43 w 111"/>
                    <a:gd name="T103" fmla="*/ 18 h 150"/>
                    <a:gd name="T104" fmla="*/ 33 w 111"/>
                    <a:gd name="T105" fmla="*/ 27 h 150"/>
                    <a:gd name="T106" fmla="*/ 31 w 111"/>
                    <a:gd name="T107" fmla="*/ 31 h 150"/>
                    <a:gd name="T108" fmla="*/ 26 w 111"/>
                    <a:gd name="T109" fmla="*/ 27 h 150"/>
                    <a:gd name="T110" fmla="*/ 22 w 111"/>
                    <a:gd name="T111" fmla="*/ 24 h 150"/>
                    <a:gd name="T112" fmla="*/ 27 w 111"/>
                    <a:gd name="T113" fmla="*/ 18 h 150"/>
                    <a:gd name="T114" fmla="*/ 28 w 111"/>
                    <a:gd name="T115" fmla="*/ 9 h 150"/>
                    <a:gd name="T116" fmla="*/ 13 w 111"/>
                    <a:gd name="T117" fmla="*/ 12 h 150"/>
                    <a:gd name="T118" fmla="*/ 11 w 111"/>
                    <a:gd name="T119" fmla="*/ 18 h 150"/>
                    <a:gd name="T120" fmla="*/ 6 w 111"/>
                    <a:gd name="T121" fmla="*/ 24 h 150"/>
                    <a:gd name="T122" fmla="*/ 1 w 111"/>
                    <a:gd name="T123" fmla="*/ 3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0">
                      <a:moveTo>
                        <a:pt x="1" y="37"/>
                      </a:moveTo>
                      <a:lnTo>
                        <a:pt x="5" y="41"/>
                      </a:lnTo>
                      <a:lnTo>
                        <a:pt x="5" y="44"/>
                      </a:lnTo>
                      <a:lnTo>
                        <a:pt x="7" y="43"/>
                      </a:lnTo>
                      <a:lnTo>
                        <a:pt x="8" y="41"/>
                      </a:lnTo>
                      <a:lnTo>
                        <a:pt x="8" y="38"/>
                      </a:lnTo>
                      <a:lnTo>
                        <a:pt x="8" y="35"/>
                      </a:lnTo>
                      <a:lnTo>
                        <a:pt x="9" y="35"/>
                      </a:lnTo>
                      <a:lnTo>
                        <a:pt x="12" y="36"/>
                      </a:lnTo>
                      <a:lnTo>
                        <a:pt x="14" y="35"/>
                      </a:lnTo>
                      <a:lnTo>
                        <a:pt x="14" y="36"/>
                      </a:lnTo>
                      <a:lnTo>
                        <a:pt x="13" y="38"/>
                      </a:lnTo>
                      <a:lnTo>
                        <a:pt x="12" y="43"/>
                      </a:lnTo>
                      <a:lnTo>
                        <a:pt x="11" y="43"/>
                      </a:lnTo>
                      <a:lnTo>
                        <a:pt x="12" y="45"/>
                      </a:lnTo>
                      <a:lnTo>
                        <a:pt x="14" y="48"/>
                      </a:lnTo>
                      <a:lnTo>
                        <a:pt x="14" y="49"/>
                      </a:lnTo>
                      <a:lnTo>
                        <a:pt x="15" y="49"/>
                      </a:lnTo>
                      <a:lnTo>
                        <a:pt x="18" y="49"/>
                      </a:lnTo>
                      <a:lnTo>
                        <a:pt x="18" y="50"/>
                      </a:lnTo>
                      <a:lnTo>
                        <a:pt x="18" y="52"/>
                      </a:lnTo>
                      <a:lnTo>
                        <a:pt x="15" y="53"/>
                      </a:lnTo>
                      <a:lnTo>
                        <a:pt x="14" y="53"/>
                      </a:lnTo>
                      <a:lnTo>
                        <a:pt x="14" y="52"/>
                      </a:lnTo>
                      <a:lnTo>
                        <a:pt x="13" y="51"/>
                      </a:lnTo>
                      <a:lnTo>
                        <a:pt x="9" y="49"/>
                      </a:lnTo>
                      <a:lnTo>
                        <a:pt x="8" y="49"/>
                      </a:lnTo>
                      <a:lnTo>
                        <a:pt x="8" y="51"/>
                      </a:lnTo>
                      <a:lnTo>
                        <a:pt x="11" y="53"/>
                      </a:lnTo>
                      <a:lnTo>
                        <a:pt x="12" y="55"/>
                      </a:lnTo>
                      <a:lnTo>
                        <a:pt x="14" y="56"/>
                      </a:lnTo>
                      <a:lnTo>
                        <a:pt x="14" y="57"/>
                      </a:lnTo>
                      <a:lnTo>
                        <a:pt x="13" y="58"/>
                      </a:lnTo>
                      <a:lnTo>
                        <a:pt x="14" y="60"/>
                      </a:lnTo>
                      <a:lnTo>
                        <a:pt x="16" y="62"/>
                      </a:lnTo>
                      <a:lnTo>
                        <a:pt x="19" y="63"/>
                      </a:lnTo>
                      <a:lnTo>
                        <a:pt x="20" y="65"/>
                      </a:lnTo>
                      <a:lnTo>
                        <a:pt x="22" y="66"/>
                      </a:lnTo>
                      <a:lnTo>
                        <a:pt x="23" y="65"/>
                      </a:lnTo>
                      <a:lnTo>
                        <a:pt x="26" y="65"/>
                      </a:lnTo>
                      <a:lnTo>
                        <a:pt x="26" y="66"/>
                      </a:lnTo>
                      <a:lnTo>
                        <a:pt x="24" y="67"/>
                      </a:lnTo>
                      <a:lnTo>
                        <a:pt x="21" y="67"/>
                      </a:lnTo>
                      <a:lnTo>
                        <a:pt x="21" y="71"/>
                      </a:lnTo>
                      <a:lnTo>
                        <a:pt x="22" y="73"/>
                      </a:lnTo>
                      <a:lnTo>
                        <a:pt x="23" y="73"/>
                      </a:lnTo>
                      <a:lnTo>
                        <a:pt x="26" y="73"/>
                      </a:lnTo>
                      <a:lnTo>
                        <a:pt x="29" y="77"/>
                      </a:lnTo>
                      <a:lnTo>
                        <a:pt x="30" y="79"/>
                      </a:lnTo>
                      <a:lnTo>
                        <a:pt x="30" y="80"/>
                      </a:lnTo>
                      <a:lnTo>
                        <a:pt x="29" y="82"/>
                      </a:lnTo>
                      <a:lnTo>
                        <a:pt x="33" y="82"/>
                      </a:lnTo>
                      <a:lnTo>
                        <a:pt x="38" y="82"/>
                      </a:lnTo>
                      <a:lnTo>
                        <a:pt x="41" y="80"/>
                      </a:lnTo>
                      <a:lnTo>
                        <a:pt x="41" y="78"/>
                      </a:lnTo>
                      <a:lnTo>
                        <a:pt x="42" y="74"/>
                      </a:lnTo>
                      <a:lnTo>
                        <a:pt x="43" y="74"/>
                      </a:lnTo>
                      <a:lnTo>
                        <a:pt x="45" y="74"/>
                      </a:lnTo>
                      <a:lnTo>
                        <a:pt x="45" y="72"/>
                      </a:lnTo>
                      <a:lnTo>
                        <a:pt x="44" y="70"/>
                      </a:lnTo>
                      <a:lnTo>
                        <a:pt x="43" y="67"/>
                      </a:lnTo>
                      <a:lnTo>
                        <a:pt x="43" y="64"/>
                      </a:lnTo>
                      <a:lnTo>
                        <a:pt x="42" y="62"/>
                      </a:lnTo>
                      <a:lnTo>
                        <a:pt x="42" y="59"/>
                      </a:lnTo>
                      <a:lnTo>
                        <a:pt x="43" y="59"/>
                      </a:lnTo>
                      <a:lnTo>
                        <a:pt x="45" y="59"/>
                      </a:lnTo>
                      <a:lnTo>
                        <a:pt x="46" y="62"/>
                      </a:lnTo>
                      <a:lnTo>
                        <a:pt x="46" y="63"/>
                      </a:lnTo>
                      <a:lnTo>
                        <a:pt x="46" y="65"/>
                      </a:lnTo>
                      <a:lnTo>
                        <a:pt x="49" y="63"/>
                      </a:lnTo>
                      <a:lnTo>
                        <a:pt x="49" y="60"/>
                      </a:lnTo>
                      <a:lnTo>
                        <a:pt x="48" y="56"/>
                      </a:lnTo>
                      <a:lnTo>
                        <a:pt x="49" y="55"/>
                      </a:lnTo>
                      <a:lnTo>
                        <a:pt x="50" y="55"/>
                      </a:lnTo>
                      <a:lnTo>
                        <a:pt x="51" y="56"/>
                      </a:lnTo>
                      <a:lnTo>
                        <a:pt x="51" y="59"/>
                      </a:lnTo>
                      <a:lnTo>
                        <a:pt x="52" y="62"/>
                      </a:lnTo>
                      <a:lnTo>
                        <a:pt x="52" y="63"/>
                      </a:lnTo>
                      <a:lnTo>
                        <a:pt x="51" y="65"/>
                      </a:lnTo>
                      <a:lnTo>
                        <a:pt x="51" y="66"/>
                      </a:lnTo>
                      <a:lnTo>
                        <a:pt x="51" y="70"/>
                      </a:lnTo>
                      <a:lnTo>
                        <a:pt x="52" y="71"/>
                      </a:lnTo>
                      <a:lnTo>
                        <a:pt x="55" y="71"/>
                      </a:lnTo>
                      <a:lnTo>
                        <a:pt x="59" y="66"/>
                      </a:lnTo>
                      <a:lnTo>
                        <a:pt x="60" y="63"/>
                      </a:lnTo>
                      <a:lnTo>
                        <a:pt x="60" y="60"/>
                      </a:lnTo>
                      <a:lnTo>
                        <a:pt x="61" y="58"/>
                      </a:lnTo>
                      <a:lnTo>
                        <a:pt x="63" y="58"/>
                      </a:lnTo>
                      <a:lnTo>
                        <a:pt x="64" y="60"/>
                      </a:lnTo>
                      <a:lnTo>
                        <a:pt x="64" y="64"/>
                      </a:lnTo>
                      <a:lnTo>
                        <a:pt x="63" y="67"/>
                      </a:lnTo>
                      <a:lnTo>
                        <a:pt x="63" y="68"/>
                      </a:lnTo>
                      <a:lnTo>
                        <a:pt x="64" y="70"/>
                      </a:lnTo>
                      <a:lnTo>
                        <a:pt x="67" y="70"/>
                      </a:lnTo>
                      <a:lnTo>
                        <a:pt x="68" y="67"/>
                      </a:lnTo>
                      <a:lnTo>
                        <a:pt x="71" y="67"/>
                      </a:lnTo>
                      <a:lnTo>
                        <a:pt x="71" y="68"/>
                      </a:lnTo>
                      <a:lnTo>
                        <a:pt x="70" y="71"/>
                      </a:lnTo>
                      <a:lnTo>
                        <a:pt x="66" y="71"/>
                      </a:lnTo>
                      <a:lnTo>
                        <a:pt x="64" y="73"/>
                      </a:lnTo>
                      <a:lnTo>
                        <a:pt x="59" y="74"/>
                      </a:lnTo>
                      <a:lnTo>
                        <a:pt x="55" y="75"/>
                      </a:lnTo>
                      <a:lnTo>
                        <a:pt x="55" y="77"/>
                      </a:lnTo>
                      <a:lnTo>
                        <a:pt x="55" y="79"/>
                      </a:lnTo>
                      <a:lnTo>
                        <a:pt x="51" y="80"/>
                      </a:lnTo>
                      <a:lnTo>
                        <a:pt x="49" y="82"/>
                      </a:lnTo>
                      <a:lnTo>
                        <a:pt x="48" y="85"/>
                      </a:lnTo>
                      <a:lnTo>
                        <a:pt x="45" y="85"/>
                      </a:lnTo>
                      <a:lnTo>
                        <a:pt x="43" y="86"/>
                      </a:lnTo>
                      <a:lnTo>
                        <a:pt x="43" y="88"/>
                      </a:lnTo>
                      <a:lnTo>
                        <a:pt x="42" y="89"/>
                      </a:lnTo>
                      <a:lnTo>
                        <a:pt x="41" y="87"/>
                      </a:lnTo>
                      <a:lnTo>
                        <a:pt x="39" y="86"/>
                      </a:lnTo>
                      <a:lnTo>
                        <a:pt x="38" y="87"/>
                      </a:lnTo>
                      <a:lnTo>
                        <a:pt x="36" y="88"/>
                      </a:lnTo>
                      <a:lnTo>
                        <a:pt x="36" y="89"/>
                      </a:lnTo>
                      <a:lnTo>
                        <a:pt x="36" y="90"/>
                      </a:lnTo>
                      <a:lnTo>
                        <a:pt x="36" y="95"/>
                      </a:lnTo>
                      <a:lnTo>
                        <a:pt x="36" y="99"/>
                      </a:lnTo>
                      <a:lnTo>
                        <a:pt x="37" y="100"/>
                      </a:lnTo>
                      <a:lnTo>
                        <a:pt x="39" y="100"/>
                      </a:lnTo>
                      <a:lnTo>
                        <a:pt x="42" y="99"/>
                      </a:lnTo>
                      <a:lnTo>
                        <a:pt x="45" y="97"/>
                      </a:lnTo>
                      <a:lnTo>
                        <a:pt x="46" y="97"/>
                      </a:lnTo>
                      <a:lnTo>
                        <a:pt x="49" y="97"/>
                      </a:lnTo>
                      <a:lnTo>
                        <a:pt x="51" y="97"/>
                      </a:lnTo>
                      <a:lnTo>
                        <a:pt x="53" y="94"/>
                      </a:lnTo>
                      <a:lnTo>
                        <a:pt x="53" y="94"/>
                      </a:lnTo>
                      <a:lnTo>
                        <a:pt x="55" y="93"/>
                      </a:lnTo>
                      <a:lnTo>
                        <a:pt x="58" y="93"/>
                      </a:lnTo>
                      <a:lnTo>
                        <a:pt x="58" y="94"/>
                      </a:lnTo>
                      <a:lnTo>
                        <a:pt x="60" y="94"/>
                      </a:lnTo>
                      <a:lnTo>
                        <a:pt x="66" y="94"/>
                      </a:lnTo>
                      <a:lnTo>
                        <a:pt x="67" y="93"/>
                      </a:lnTo>
                      <a:lnTo>
                        <a:pt x="70" y="90"/>
                      </a:lnTo>
                      <a:lnTo>
                        <a:pt x="71" y="92"/>
                      </a:lnTo>
                      <a:lnTo>
                        <a:pt x="71" y="93"/>
                      </a:lnTo>
                      <a:lnTo>
                        <a:pt x="70" y="94"/>
                      </a:lnTo>
                      <a:lnTo>
                        <a:pt x="70" y="96"/>
                      </a:lnTo>
                      <a:lnTo>
                        <a:pt x="68" y="95"/>
                      </a:lnTo>
                      <a:lnTo>
                        <a:pt x="67" y="95"/>
                      </a:lnTo>
                      <a:lnTo>
                        <a:pt x="65" y="96"/>
                      </a:lnTo>
                      <a:lnTo>
                        <a:pt x="61" y="96"/>
                      </a:lnTo>
                      <a:lnTo>
                        <a:pt x="59" y="97"/>
                      </a:lnTo>
                      <a:lnTo>
                        <a:pt x="53" y="100"/>
                      </a:lnTo>
                      <a:lnTo>
                        <a:pt x="51" y="100"/>
                      </a:lnTo>
                      <a:lnTo>
                        <a:pt x="49" y="101"/>
                      </a:lnTo>
                      <a:lnTo>
                        <a:pt x="49" y="102"/>
                      </a:lnTo>
                      <a:lnTo>
                        <a:pt x="52" y="103"/>
                      </a:lnTo>
                      <a:lnTo>
                        <a:pt x="56" y="103"/>
                      </a:lnTo>
                      <a:lnTo>
                        <a:pt x="58" y="103"/>
                      </a:lnTo>
                      <a:lnTo>
                        <a:pt x="61" y="106"/>
                      </a:lnTo>
                      <a:lnTo>
                        <a:pt x="61" y="107"/>
                      </a:lnTo>
                      <a:lnTo>
                        <a:pt x="56" y="107"/>
                      </a:lnTo>
                      <a:lnTo>
                        <a:pt x="53" y="108"/>
                      </a:lnTo>
                      <a:lnTo>
                        <a:pt x="52" y="107"/>
                      </a:lnTo>
                      <a:lnTo>
                        <a:pt x="50" y="107"/>
                      </a:lnTo>
                      <a:lnTo>
                        <a:pt x="49" y="108"/>
                      </a:lnTo>
                      <a:lnTo>
                        <a:pt x="48" y="108"/>
                      </a:lnTo>
                      <a:lnTo>
                        <a:pt x="46" y="107"/>
                      </a:lnTo>
                      <a:lnTo>
                        <a:pt x="45" y="104"/>
                      </a:lnTo>
                      <a:lnTo>
                        <a:pt x="43" y="103"/>
                      </a:lnTo>
                      <a:lnTo>
                        <a:pt x="39" y="107"/>
                      </a:lnTo>
                      <a:lnTo>
                        <a:pt x="39" y="107"/>
                      </a:lnTo>
                      <a:lnTo>
                        <a:pt x="41" y="109"/>
                      </a:lnTo>
                      <a:lnTo>
                        <a:pt x="41" y="110"/>
                      </a:lnTo>
                      <a:lnTo>
                        <a:pt x="41" y="112"/>
                      </a:lnTo>
                      <a:lnTo>
                        <a:pt x="41" y="112"/>
                      </a:lnTo>
                      <a:lnTo>
                        <a:pt x="41" y="114"/>
                      </a:lnTo>
                      <a:lnTo>
                        <a:pt x="42" y="115"/>
                      </a:lnTo>
                      <a:lnTo>
                        <a:pt x="44" y="116"/>
                      </a:lnTo>
                      <a:lnTo>
                        <a:pt x="44" y="118"/>
                      </a:lnTo>
                      <a:lnTo>
                        <a:pt x="44" y="119"/>
                      </a:lnTo>
                      <a:lnTo>
                        <a:pt x="45" y="119"/>
                      </a:lnTo>
                      <a:lnTo>
                        <a:pt x="48" y="121"/>
                      </a:lnTo>
                      <a:lnTo>
                        <a:pt x="48" y="122"/>
                      </a:lnTo>
                      <a:lnTo>
                        <a:pt x="49" y="124"/>
                      </a:lnTo>
                      <a:lnTo>
                        <a:pt x="50" y="124"/>
                      </a:lnTo>
                      <a:lnTo>
                        <a:pt x="51" y="124"/>
                      </a:lnTo>
                      <a:lnTo>
                        <a:pt x="53" y="126"/>
                      </a:lnTo>
                      <a:lnTo>
                        <a:pt x="55" y="126"/>
                      </a:lnTo>
                      <a:lnTo>
                        <a:pt x="55" y="129"/>
                      </a:lnTo>
                      <a:lnTo>
                        <a:pt x="58" y="131"/>
                      </a:lnTo>
                      <a:lnTo>
                        <a:pt x="61" y="130"/>
                      </a:lnTo>
                      <a:lnTo>
                        <a:pt x="63" y="129"/>
                      </a:lnTo>
                      <a:lnTo>
                        <a:pt x="64" y="129"/>
                      </a:lnTo>
                      <a:lnTo>
                        <a:pt x="64" y="130"/>
                      </a:lnTo>
                      <a:lnTo>
                        <a:pt x="66" y="129"/>
                      </a:lnTo>
                      <a:lnTo>
                        <a:pt x="67" y="130"/>
                      </a:lnTo>
                      <a:lnTo>
                        <a:pt x="66" y="132"/>
                      </a:lnTo>
                      <a:lnTo>
                        <a:pt x="66" y="133"/>
                      </a:lnTo>
                      <a:lnTo>
                        <a:pt x="64" y="133"/>
                      </a:lnTo>
                      <a:lnTo>
                        <a:pt x="61" y="134"/>
                      </a:lnTo>
                      <a:lnTo>
                        <a:pt x="61" y="137"/>
                      </a:lnTo>
                      <a:lnTo>
                        <a:pt x="66" y="141"/>
                      </a:lnTo>
                      <a:lnTo>
                        <a:pt x="68" y="143"/>
                      </a:lnTo>
                      <a:lnTo>
                        <a:pt x="68" y="144"/>
                      </a:lnTo>
                      <a:lnTo>
                        <a:pt x="68" y="147"/>
                      </a:lnTo>
                      <a:lnTo>
                        <a:pt x="70" y="150"/>
                      </a:lnTo>
                      <a:lnTo>
                        <a:pt x="71" y="150"/>
                      </a:lnTo>
                      <a:lnTo>
                        <a:pt x="71" y="148"/>
                      </a:lnTo>
                      <a:lnTo>
                        <a:pt x="72" y="147"/>
                      </a:lnTo>
                      <a:lnTo>
                        <a:pt x="74" y="150"/>
                      </a:lnTo>
                      <a:lnTo>
                        <a:pt x="76" y="150"/>
                      </a:lnTo>
                      <a:lnTo>
                        <a:pt x="79" y="146"/>
                      </a:lnTo>
                      <a:lnTo>
                        <a:pt x="79" y="143"/>
                      </a:lnTo>
                      <a:lnTo>
                        <a:pt x="80" y="143"/>
                      </a:lnTo>
                      <a:lnTo>
                        <a:pt x="80" y="140"/>
                      </a:lnTo>
                      <a:lnTo>
                        <a:pt x="78" y="137"/>
                      </a:lnTo>
                      <a:lnTo>
                        <a:pt x="78" y="133"/>
                      </a:lnTo>
                      <a:lnTo>
                        <a:pt x="79" y="131"/>
                      </a:lnTo>
                      <a:lnTo>
                        <a:pt x="80" y="129"/>
                      </a:lnTo>
                      <a:lnTo>
                        <a:pt x="81" y="119"/>
                      </a:lnTo>
                      <a:lnTo>
                        <a:pt x="81" y="117"/>
                      </a:lnTo>
                      <a:lnTo>
                        <a:pt x="81" y="115"/>
                      </a:lnTo>
                      <a:lnTo>
                        <a:pt x="83" y="112"/>
                      </a:lnTo>
                      <a:lnTo>
                        <a:pt x="83" y="111"/>
                      </a:lnTo>
                      <a:lnTo>
                        <a:pt x="81" y="110"/>
                      </a:lnTo>
                      <a:lnTo>
                        <a:pt x="83" y="108"/>
                      </a:lnTo>
                      <a:lnTo>
                        <a:pt x="87" y="108"/>
                      </a:lnTo>
                      <a:lnTo>
                        <a:pt x="88" y="108"/>
                      </a:lnTo>
                      <a:lnTo>
                        <a:pt x="88" y="106"/>
                      </a:lnTo>
                      <a:lnTo>
                        <a:pt x="88" y="101"/>
                      </a:lnTo>
                      <a:lnTo>
                        <a:pt x="89" y="97"/>
                      </a:lnTo>
                      <a:lnTo>
                        <a:pt x="89" y="95"/>
                      </a:lnTo>
                      <a:lnTo>
                        <a:pt x="87" y="90"/>
                      </a:lnTo>
                      <a:lnTo>
                        <a:pt x="87" y="88"/>
                      </a:lnTo>
                      <a:lnTo>
                        <a:pt x="88" y="87"/>
                      </a:lnTo>
                      <a:lnTo>
                        <a:pt x="90" y="88"/>
                      </a:lnTo>
                      <a:lnTo>
                        <a:pt x="93" y="86"/>
                      </a:lnTo>
                      <a:lnTo>
                        <a:pt x="91" y="85"/>
                      </a:lnTo>
                      <a:lnTo>
                        <a:pt x="91" y="81"/>
                      </a:lnTo>
                      <a:lnTo>
                        <a:pt x="91" y="79"/>
                      </a:lnTo>
                      <a:lnTo>
                        <a:pt x="91" y="73"/>
                      </a:lnTo>
                      <a:lnTo>
                        <a:pt x="91" y="70"/>
                      </a:lnTo>
                      <a:lnTo>
                        <a:pt x="91" y="68"/>
                      </a:lnTo>
                      <a:lnTo>
                        <a:pt x="95" y="65"/>
                      </a:lnTo>
                      <a:lnTo>
                        <a:pt x="95" y="64"/>
                      </a:lnTo>
                      <a:lnTo>
                        <a:pt x="94" y="62"/>
                      </a:lnTo>
                      <a:lnTo>
                        <a:pt x="95" y="60"/>
                      </a:lnTo>
                      <a:lnTo>
                        <a:pt x="97" y="60"/>
                      </a:lnTo>
                      <a:lnTo>
                        <a:pt x="102" y="57"/>
                      </a:lnTo>
                      <a:lnTo>
                        <a:pt x="104" y="58"/>
                      </a:lnTo>
                      <a:lnTo>
                        <a:pt x="106" y="56"/>
                      </a:lnTo>
                      <a:lnTo>
                        <a:pt x="109" y="59"/>
                      </a:lnTo>
                      <a:lnTo>
                        <a:pt x="110" y="59"/>
                      </a:lnTo>
                      <a:lnTo>
                        <a:pt x="110" y="57"/>
                      </a:lnTo>
                      <a:lnTo>
                        <a:pt x="111" y="55"/>
                      </a:lnTo>
                      <a:lnTo>
                        <a:pt x="111" y="51"/>
                      </a:lnTo>
                      <a:lnTo>
                        <a:pt x="109" y="51"/>
                      </a:lnTo>
                      <a:lnTo>
                        <a:pt x="102" y="49"/>
                      </a:lnTo>
                      <a:lnTo>
                        <a:pt x="100" y="48"/>
                      </a:lnTo>
                      <a:lnTo>
                        <a:pt x="95" y="43"/>
                      </a:lnTo>
                      <a:lnTo>
                        <a:pt x="94" y="42"/>
                      </a:lnTo>
                      <a:lnTo>
                        <a:pt x="89" y="37"/>
                      </a:lnTo>
                      <a:lnTo>
                        <a:pt x="88" y="37"/>
                      </a:lnTo>
                      <a:lnTo>
                        <a:pt x="85" y="37"/>
                      </a:lnTo>
                      <a:lnTo>
                        <a:pt x="83" y="35"/>
                      </a:lnTo>
                      <a:lnTo>
                        <a:pt x="83" y="33"/>
                      </a:lnTo>
                      <a:lnTo>
                        <a:pt x="81" y="26"/>
                      </a:lnTo>
                      <a:lnTo>
                        <a:pt x="79" y="20"/>
                      </a:lnTo>
                      <a:lnTo>
                        <a:pt x="74" y="16"/>
                      </a:lnTo>
                      <a:lnTo>
                        <a:pt x="73" y="19"/>
                      </a:lnTo>
                      <a:lnTo>
                        <a:pt x="72" y="21"/>
                      </a:lnTo>
                      <a:lnTo>
                        <a:pt x="73" y="27"/>
                      </a:lnTo>
                      <a:lnTo>
                        <a:pt x="73" y="30"/>
                      </a:lnTo>
                      <a:lnTo>
                        <a:pt x="71" y="33"/>
                      </a:lnTo>
                      <a:lnTo>
                        <a:pt x="70" y="31"/>
                      </a:lnTo>
                      <a:lnTo>
                        <a:pt x="70" y="30"/>
                      </a:lnTo>
                      <a:lnTo>
                        <a:pt x="70" y="27"/>
                      </a:lnTo>
                      <a:lnTo>
                        <a:pt x="70" y="20"/>
                      </a:lnTo>
                      <a:lnTo>
                        <a:pt x="71" y="19"/>
                      </a:lnTo>
                      <a:lnTo>
                        <a:pt x="71" y="15"/>
                      </a:lnTo>
                      <a:lnTo>
                        <a:pt x="70" y="12"/>
                      </a:lnTo>
                      <a:lnTo>
                        <a:pt x="66" y="7"/>
                      </a:lnTo>
                      <a:lnTo>
                        <a:pt x="64" y="6"/>
                      </a:lnTo>
                      <a:lnTo>
                        <a:pt x="61" y="7"/>
                      </a:lnTo>
                      <a:lnTo>
                        <a:pt x="60" y="9"/>
                      </a:lnTo>
                      <a:lnTo>
                        <a:pt x="59" y="8"/>
                      </a:lnTo>
                      <a:lnTo>
                        <a:pt x="58" y="5"/>
                      </a:lnTo>
                      <a:lnTo>
                        <a:pt x="56" y="1"/>
                      </a:lnTo>
                      <a:lnTo>
                        <a:pt x="55" y="0"/>
                      </a:lnTo>
                      <a:lnTo>
                        <a:pt x="52" y="1"/>
                      </a:lnTo>
                      <a:lnTo>
                        <a:pt x="51" y="5"/>
                      </a:lnTo>
                      <a:lnTo>
                        <a:pt x="51" y="9"/>
                      </a:lnTo>
                      <a:lnTo>
                        <a:pt x="50" y="12"/>
                      </a:lnTo>
                      <a:lnTo>
                        <a:pt x="50" y="14"/>
                      </a:lnTo>
                      <a:lnTo>
                        <a:pt x="50" y="18"/>
                      </a:lnTo>
                      <a:lnTo>
                        <a:pt x="51" y="19"/>
                      </a:lnTo>
                      <a:lnTo>
                        <a:pt x="51" y="20"/>
                      </a:lnTo>
                      <a:lnTo>
                        <a:pt x="51" y="29"/>
                      </a:lnTo>
                      <a:lnTo>
                        <a:pt x="51" y="34"/>
                      </a:lnTo>
                      <a:lnTo>
                        <a:pt x="52" y="37"/>
                      </a:lnTo>
                      <a:lnTo>
                        <a:pt x="56" y="41"/>
                      </a:lnTo>
                      <a:lnTo>
                        <a:pt x="56" y="44"/>
                      </a:lnTo>
                      <a:lnTo>
                        <a:pt x="59" y="48"/>
                      </a:lnTo>
                      <a:lnTo>
                        <a:pt x="58" y="50"/>
                      </a:lnTo>
                      <a:lnTo>
                        <a:pt x="56" y="50"/>
                      </a:lnTo>
                      <a:lnTo>
                        <a:pt x="55" y="49"/>
                      </a:lnTo>
                      <a:lnTo>
                        <a:pt x="52" y="44"/>
                      </a:lnTo>
                      <a:lnTo>
                        <a:pt x="51" y="41"/>
                      </a:lnTo>
                      <a:lnTo>
                        <a:pt x="49" y="41"/>
                      </a:lnTo>
                      <a:lnTo>
                        <a:pt x="48" y="42"/>
                      </a:lnTo>
                      <a:lnTo>
                        <a:pt x="46" y="42"/>
                      </a:lnTo>
                      <a:lnTo>
                        <a:pt x="45" y="41"/>
                      </a:lnTo>
                      <a:lnTo>
                        <a:pt x="48" y="38"/>
                      </a:lnTo>
                      <a:lnTo>
                        <a:pt x="49" y="36"/>
                      </a:lnTo>
                      <a:lnTo>
                        <a:pt x="49" y="34"/>
                      </a:lnTo>
                      <a:lnTo>
                        <a:pt x="46" y="28"/>
                      </a:lnTo>
                      <a:lnTo>
                        <a:pt x="46" y="22"/>
                      </a:lnTo>
                      <a:lnTo>
                        <a:pt x="45" y="20"/>
                      </a:lnTo>
                      <a:lnTo>
                        <a:pt x="43" y="18"/>
                      </a:lnTo>
                      <a:lnTo>
                        <a:pt x="39" y="15"/>
                      </a:lnTo>
                      <a:lnTo>
                        <a:pt x="38" y="14"/>
                      </a:lnTo>
                      <a:lnTo>
                        <a:pt x="37" y="15"/>
                      </a:lnTo>
                      <a:lnTo>
                        <a:pt x="36" y="19"/>
                      </a:lnTo>
                      <a:lnTo>
                        <a:pt x="34" y="23"/>
                      </a:lnTo>
                      <a:lnTo>
                        <a:pt x="33" y="27"/>
                      </a:lnTo>
                      <a:lnTo>
                        <a:pt x="33" y="30"/>
                      </a:lnTo>
                      <a:lnTo>
                        <a:pt x="35" y="34"/>
                      </a:lnTo>
                      <a:lnTo>
                        <a:pt x="35" y="37"/>
                      </a:lnTo>
                      <a:lnTo>
                        <a:pt x="34" y="37"/>
                      </a:lnTo>
                      <a:lnTo>
                        <a:pt x="33" y="35"/>
                      </a:lnTo>
                      <a:lnTo>
                        <a:pt x="31" y="31"/>
                      </a:lnTo>
                      <a:lnTo>
                        <a:pt x="33" y="30"/>
                      </a:lnTo>
                      <a:lnTo>
                        <a:pt x="30" y="29"/>
                      </a:lnTo>
                      <a:lnTo>
                        <a:pt x="29" y="27"/>
                      </a:lnTo>
                      <a:lnTo>
                        <a:pt x="28" y="27"/>
                      </a:lnTo>
                      <a:lnTo>
                        <a:pt x="28" y="28"/>
                      </a:lnTo>
                      <a:lnTo>
                        <a:pt x="26" y="27"/>
                      </a:lnTo>
                      <a:lnTo>
                        <a:pt x="27" y="26"/>
                      </a:lnTo>
                      <a:lnTo>
                        <a:pt x="29" y="23"/>
                      </a:lnTo>
                      <a:lnTo>
                        <a:pt x="29" y="22"/>
                      </a:lnTo>
                      <a:lnTo>
                        <a:pt x="28" y="22"/>
                      </a:lnTo>
                      <a:lnTo>
                        <a:pt x="24" y="23"/>
                      </a:lnTo>
                      <a:lnTo>
                        <a:pt x="22" y="24"/>
                      </a:lnTo>
                      <a:lnTo>
                        <a:pt x="20" y="23"/>
                      </a:lnTo>
                      <a:lnTo>
                        <a:pt x="21" y="22"/>
                      </a:lnTo>
                      <a:lnTo>
                        <a:pt x="22" y="21"/>
                      </a:lnTo>
                      <a:lnTo>
                        <a:pt x="22" y="20"/>
                      </a:lnTo>
                      <a:lnTo>
                        <a:pt x="26" y="18"/>
                      </a:lnTo>
                      <a:lnTo>
                        <a:pt x="27" y="18"/>
                      </a:lnTo>
                      <a:lnTo>
                        <a:pt x="28" y="19"/>
                      </a:lnTo>
                      <a:lnTo>
                        <a:pt x="30" y="19"/>
                      </a:lnTo>
                      <a:lnTo>
                        <a:pt x="31" y="16"/>
                      </a:lnTo>
                      <a:lnTo>
                        <a:pt x="33" y="14"/>
                      </a:lnTo>
                      <a:lnTo>
                        <a:pt x="30" y="11"/>
                      </a:lnTo>
                      <a:lnTo>
                        <a:pt x="28" y="9"/>
                      </a:lnTo>
                      <a:lnTo>
                        <a:pt x="26" y="11"/>
                      </a:lnTo>
                      <a:lnTo>
                        <a:pt x="19" y="15"/>
                      </a:lnTo>
                      <a:lnTo>
                        <a:pt x="16" y="16"/>
                      </a:lnTo>
                      <a:lnTo>
                        <a:pt x="15" y="15"/>
                      </a:lnTo>
                      <a:lnTo>
                        <a:pt x="15" y="13"/>
                      </a:lnTo>
                      <a:lnTo>
                        <a:pt x="13" y="12"/>
                      </a:lnTo>
                      <a:lnTo>
                        <a:pt x="12" y="13"/>
                      </a:lnTo>
                      <a:lnTo>
                        <a:pt x="12" y="15"/>
                      </a:lnTo>
                      <a:lnTo>
                        <a:pt x="15" y="20"/>
                      </a:lnTo>
                      <a:lnTo>
                        <a:pt x="15" y="21"/>
                      </a:lnTo>
                      <a:lnTo>
                        <a:pt x="12" y="21"/>
                      </a:lnTo>
                      <a:lnTo>
                        <a:pt x="11" y="18"/>
                      </a:lnTo>
                      <a:lnTo>
                        <a:pt x="9" y="14"/>
                      </a:lnTo>
                      <a:lnTo>
                        <a:pt x="7" y="14"/>
                      </a:lnTo>
                      <a:lnTo>
                        <a:pt x="5" y="16"/>
                      </a:lnTo>
                      <a:lnTo>
                        <a:pt x="5" y="20"/>
                      </a:lnTo>
                      <a:lnTo>
                        <a:pt x="6" y="21"/>
                      </a:lnTo>
                      <a:lnTo>
                        <a:pt x="6" y="24"/>
                      </a:lnTo>
                      <a:lnTo>
                        <a:pt x="5" y="24"/>
                      </a:lnTo>
                      <a:lnTo>
                        <a:pt x="3" y="27"/>
                      </a:lnTo>
                      <a:lnTo>
                        <a:pt x="0" y="27"/>
                      </a:lnTo>
                      <a:lnTo>
                        <a:pt x="0" y="29"/>
                      </a:lnTo>
                      <a:lnTo>
                        <a:pt x="1" y="34"/>
                      </a:lnTo>
                      <a:lnTo>
                        <a:pt x="1" y="37"/>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73" name="Freeform 176">
                  <a:extLst>
                    <a:ext uri="{FF2B5EF4-FFF2-40B4-BE49-F238E27FC236}">
                      <a16:creationId xmlns:a16="http://schemas.microsoft.com/office/drawing/2014/main" id="{14E13841-8B81-455F-A93A-A73F210D2AF4}"/>
                    </a:ext>
                  </a:extLst>
                </p:cNvPr>
                <p:cNvSpPr/>
                <p:nvPr userDrawn="1"/>
              </p:nvSpPr>
              <p:spPr bwMode="auto">
                <a:xfrm>
                  <a:off x="5516563" y="1863725"/>
                  <a:ext cx="219075" cy="131763"/>
                </a:xfrm>
                <a:custGeom>
                  <a:avLst/>
                  <a:gdLst>
                    <a:gd name="T0" fmla="*/ 125 w 138"/>
                    <a:gd name="T1" fmla="*/ 24 h 83"/>
                    <a:gd name="T2" fmla="*/ 127 w 138"/>
                    <a:gd name="T3" fmla="*/ 13 h 83"/>
                    <a:gd name="T4" fmla="*/ 123 w 138"/>
                    <a:gd name="T5" fmla="*/ 10 h 83"/>
                    <a:gd name="T6" fmla="*/ 121 w 138"/>
                    <a:gd name="T7" fmla="*/ 4 h 83"/>
                    <a:gd name="T8" fmla="*/ 112 w 138"/>
                    <a:gd name="T9" fmla="*/ 7 h 83"/>
                    <a:gd name="T10" fmla="*/ 104 w 138"/>
                    <a:gd name="T11" fmla="*/ 3 h 83"/>
                    <a:gd name="T12" fmla="*/ 96 w 138"/>
                    <a:gd name="T13" fmla="*/ 12 h 83"/>
                    <a:gd name="T14" fmla="*/ 88 w 138"/>
                    <a:gd name="T15" fmla="*/ 14 h 83"/>
                    <a:gd name="T16" fmla="*/ 79 w 138"/>
                    <a:gd name="T17" fmla="*/ 14 h 83"/>
                    <a:gd name="T18" fmla="*/ 76 w 138"/>
                    <a:gd name="T19" fmla="*/ 14 h 83"/>
                    <a:gd name="T20" fmla="*/ 65 w 138"/>
                    <a:gd name="T21" fmla="*/ 15 h 83"/>
                    <a:gd name="T22" fmla="*/ 59 w 138"/>
                    <a:gd name="T23" fmla="*/ 17 h 83"/>
                    <a:gd name="T24" fmla="*/ 54 w 138"/>
                    <a:gd name="T25" fmla="*/ 20 h 83"/>
                    <a:gd name="T26" fmla="*/ 46 w 138"/>
                    <a:gd name="T27" fmla="*/ 26 h 83"/>
                    <a:gd name="T28" fmla="*/ 38 w 138"/>
                    <a:gd name="T29" fmla="*/ 30 h 83"/>
                    <a:gd name="T30" fmla="*/ 39 w 138"/>
                    <a:gd name="T31" fmla="*/ 21 h 83"/>
                    <a:gd name="T32" fmla="*/ 38 w 138"/>
                    <a:gd name="T33" fmla="*/ 13 h 83"/>
                    <a:gd name="T34" fmla="*/ 32 w 138"/>
                    <a:gd name="T35" fmla="*/ 6 h 83"/>
                    <a:gd name="T36" fmla="*/ 20 w 138"/>
                    <a:gd name="T37" fmla="*/ 0 h 83"/>
                    <a:gd name="T38" fmla="*/ 26 w 138"/>
                    <a:gd name="T39" fmla="*/ 3 h 83"/>
                    <a:gd name="T40" fmla="*/ 22 w 138"/>
                    <a:gd name="T41" fmla="*/ 5 h 83"/>
                    <a:gd name="T42" fmla="*/ 28 w 138"/>
                    <a:gd name="T43" fmla="*/ 14 h 83"/>
                    <a:gd name="T44" fmla="*/ 22 w 138"/>
                    <a:gd name="T45" fmla="*/ 10 h 83"/>
                    <a:gd name="T46" fmla="*/ 15 w 138"/>
                    <a:gd name="T47" fmla="*/ 11 h 83"/>
                    <a:gd name="T48" fmla="*/ 14 w 138"/>
                    <a:gd name="T49" fmla="*/ 13 h 83"/>
                    <a:gd name="T50" fmla="*/ 15 w 138"/>
                    <a:gd name="T51" fmla="*/ 18 h 83"/>
                    <a:gd name="T52" fmla="*/ 8 w 138"/>
                    <a:gd name="T53" fmla="*/ 17 h 83"/>
                    <a:gd name="T54" fmla="*/ 7 w 138"/>
                    <a:gd name="T55" fmla="*/ 25 h 83"/>
                    <a:gd name="T56" fmla="*/ 6 w 138"/>
                    <a:gd name="T57" fmla="*/ 27 h 83"/>
                    <a:gd name="T58" fmla="*/ 17 w 138"/>
                    <a:gd name="T59" fmla="*/ 24 h 83"/>
                    <a:gd name="T60" fmla="*/ 23 w 138"/>
                    <a:gd name="T61" fmla="*/ 26 h 83"/>
                    <a:gd name="T62" fmla="*/ 30 w 138"/>
                    <a:gd name="T63" fmla="*/ 24 h 83"/>
                    <a:gd name="T64" fmla="*/ 36 w 138"/>
                    <a:gd name="T65" fmla="*/ 28 h 83"/>
                    <a:gd name="T66" fmla="*/ 24 w 138"/>
                    <a:gd name="T67" fmla="*/ 33 h 83"/>
                    <a:gd name="T68" fmla="*/ 35 w 138"/>
                    <a:gd name="T69" fmla="*/ 32 h 83"/>
                    <a:gd name="T70" fmla="*/ 23 w 138"/>
                    <a:gd name="T71" fmla="*/ 39 h 83"/>
                    <a:gd name="T72" fmla="*/ 19 w 138"/>
                    <a:gd name="T73" fmla="*/ 36 h 83"/>
                    <a:gd name="T74" fmla="*/ 9 w 138"/>
                    <a:gd name="T75" fmla="*/ 40 h 83"/>
                    <a:gd name="T76" fmla="*/ 6 w 138"/>
                    <a:gd name="T77" fmla="*/ 44 h 83"/>
                    <a:gd name="T78" fmla="*/ 24 w 138"/>
                    <a:gd name="T79" fmla="*/ 46 h 83"/>
                    <a:gd name="T80" fmla="*/ 26 w 138"/>
                    <a:gd name="T81" fmla="*/ 54 h 83"/>
                    <a:gd name="T82" fmla="*/ 27 w 138"/>
                    <a:gd name="T83" fmla="*/ 56 h 83"/>
                    <a:gd name="T84" fmla="*/ 35 w 138"/>
                    <a:gd name="T85" fmla="*/ 56 h 83"/>
                    <a:gd name="T86" fmla="*/ 26 w 138"/>
                    <a:gd name="T87" fmla="*/ 63 h 83"/>
                    <a:gd name="T88" fmla="*/ 19 w 138"/>
                    <a:gd name="T89" fmla="*/ 62 h 83"/>
                    <a:gd name="T90" fmla="*/ 17 w 138"/>
                    <a:gd name="T91" fmla="*/ 71 h 83"/>
                    <a:gd name="T92" fmla="*/ 34 w 138"/>
                    <a:gd name="T93" fmla="*/ 70 h 83"/>
                    <a:gd name="T94" fmla="*/ 44 w 138"/>
                    <a:gd name="T95" fmla="*/ 71 h 83"/>
                    <a:gd name="T96" fmla="*/ 56 w 138"/>
                    <a:gd name="T97" fmla="*/ 77 h 83"/>
                    <a:gd name="T98" fmla="*/ 73 w 138"/>
                    <a:gd name="T99" fmla="*/ 78 h 83"/>
                    <a:gd name="T100" fmla="*/ 82 w 138"/>
                    <a:gd name="T101" fmla="*/ 72 h 83"/>
                    <a:gd name="T102" fmla="*/ 89 w 138"/>
                    <a:gd name="T103" fmla="*/ 73 h 83"/>
                    <a:gd name="T104" fmla="*/ 97 w 138"/>
                    <a:gd name="T105" fmla="*/ 71 h 83"/>
                    <a:gd name="T106" fmla="*/ 117 w 138"/>
                    <a:gd name="T107" fmla="*/ 58 h 83"/>
                    <a:gd name="T108" fmla="*/ 123 w 138"/>
                    <a:gd name="T109" fmla="*/ 58 h 83"/>
                    <a:gd name="T110" fmla="*/ 126 w 138"/>
                    <a:gd name="T111" fmla="*/ 50 h 83"/>
                    <a:gd name="T112" fmla="*/ 132 w 138"/>
                    <a:gd name="T113" fmla="*/ 49 h 83"/>
                    <a:gd name="T114" fmla="*/ 132 w 138"/>
                    <a:gd name="T115" fmla="*/ 36 h 83"/>
                    <a:gd name="T116" fmla="*/ 135 w 138"/>
                    <a:gd name="T117"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8" h="83">
                      <a:moveTo>
                        <a:pt x="128" y="27"/>
                      </a:moveTo>
                      <a:lnTo>
                        <a:pt x="127" y="28"/>
                      </a:lnTo>
                      <a:lnTo>
                        <a:pt x="128" y="26"/>
                      </a:lnTo>
                      <a:lnTo>
                        <a:pt x="128" y="24"/>
                      </a:lnTo>
                      <a:lnTo>
                        <a:pt x="125" y="24"/>
                      </a:lnTo>
                      <a:lnTo>
                        <a:pt x="124" y="24"/>
                      </a:lnTo>
                      <a:lnTo>
                        <a:pt x="123" y="21"/>
                      </a:lnTo>
                      <a:lnTo>
                        <a:pt x="125" y="18"/>
                      </a:lnTo>
                      <a:lnTo>
                        <a:pt x="127" y="18"/>
                      </a:lnTo>
                      <a:lnTo>
                        <a:pt x="127" y="13"/>
                      </a:lnTo>
                      <a:lnTo>
                        <a:pt x="125" y="13"/>
                      </a:lnTo>
                      <a:lnTo>
                        <a:pt x="123" y="14"/>
                      </a:lnTo>
                      <a:lnTo>
                        <a:pt x="120" y="13"/>
                      </a:lnTo>
                      <a:lnTo>
                        <a:pt x="119" y="11"/>
                      </a:lnTo>
                      <a:lnTo>
                        <a:pt x="123" y="10"/>
                      </a:lnTo>
                      <a:lnTo>
                        <a:pt x="123" y="7"/>
                      </a:lnTo>
                      <a:lnTo>
                        <a:pt x="124" y="6"/>
                      </a:lnTo>
                      <a:lnTo>
                        <a:pt x="127" y="5"/>
                      </a:lnTo>
                      <a:lnTo>
                        <a:pt x="124" y="4"/>
                      </a:lnTo>
                      <a:lnTo>
                        <a:pt x="121" y="4"/>
                      </a:lnTo>
                      <a:lnTo>
                        <a:pt x="117" y="8"/>
                      </a:lnTo>
                      <a:lnTo>
                        <a:pt x="116" y="12"/>
                      </a:lnTo>
                      <a:lnTo>
                        <a:pt x="113" y="12"/>
                      </a:lnTo>
                      <a:lnTo>
                        <a:pt x="111" y="8"/>
                      </a:lnTo>
                      <a:lnTo>
                        <a:pt x="112" y="7"/>
                      </a:lnTo>
                      <a:lnTo>
                        <a:pt x="111" y="5"/>
                      </a:lnTo>
                      <a:lnTo>
                        <a:pt x="111" y="3"/>
                      </a:lnTo>
                      <a:lnTo>
                        <a:pt x="108" y="2"/>
                      </a:lnTo>
                      <a:lnTo>
                        <a:pt x="105" y="4"/>
                      </a:lnTo>
                      <a:lnTo>
                        <a:pt x="104" y="3"/>
                      </a:lnTo>
                      <a:lnTo>
                        <a:pt x="102" y="5"/>
                      </a:lnTo>
                      <a:lnTo>
                        <a:pt x="103" y="8"/>
                      </a:lnTo>
                      <a:lnTo>
                        <a:pt x="102" y="10"/>
                      </a:lnTo>
                      <a:lnTo>
                        <a:pt x="99" y="11"/>
                      </a:lnTo>
                      <a:lnTo>
                        <a:pt x="96" y="12"/>
                      </a:lnTo>
                      <a:lnTo>
                        <a:pt x="96" y="10"/>
                      </a:lnTo>
                      <a:lnTo>
                        <a:pt x="95" y="8"/>
                      </a:lnTo>
                      <a:lnTo>
                        <a:pt x="93" y="11"/>
                      </a:lnTo>
                      <a:lnTo>
                        <a:pt x="91" y="14"/>
                      </a:lnTo>
                      <a:lnTo>
                        <a:pt x="88" y="14"/>
                      </a:lnTo>
                      <a:lnTo>
                        <a:pt x="86" y="10"/>
                      </a:lnTo>
                      <a:lnTo>
                        <a:pt x="83" y="10"/>
                      </a:lnTo>
                      <a:lnTo>
                        <a:pt x="82" y="10"/>
                      </a:lnTo>
                      <a:lnTo>
                        <a:pt x="80" y="10"/>
                      </a:lnTo>
                      <a:lnTo>
                        <a:pt x="79" y="14"/>
                      </a:lnTo>
                      <a:lnTo>
                        <a:pt x="81" y="20"/>
                      </a:lnTo>
                      <a:lnTo>
                        <a:pt x="78" y="28"/>
                      </a:lnTo>
                      <a:lnTo>
                        <a:pt x="79" y="21"/>
                      </a:lnTo>
                      <a:lnTo>
                        <a:pt x="76" y="17"/>
                      </a:lnTo>
                      <a:lnTo>
                        <a:pt x="76" y="14"/>
                      </a:lnTo>
                      <a:lnTo>
                        <a:pt x="75" y="13"/>
                      </a:lnTo>
                      <a:lnTo>
                        <a:pt x="75" y="10"/>
                      </a:lnTo>
                      <a:lnTo>
                        <a:pt x="72" y="8"/>
                      </a:lnTo>
                      <a:lnTo>
                        <a:pt x="66" y="12"/>
                      </a:lnTo>
                      <a:lnTo>
                        <a:pt x="65" y="15"/>
                      </a:lnTo>
                      <a:lnTo>
                        <a:pt x="66" y="18"/>
                      </a:lnTo>
                      <a:lnTo>
                        <a:pt x="64" y="21"/>
                      </a:lnTo>
                      <a:lnTo>
                        <a:pt x="61" y="21"/>
                      </a:lnTo>
                      <a:lnTo>
                        <a:pt x="61" y="18"/>
                      </a:lnTo>
                      <a:lnTo>
                        <a:pt x="59" y="17"/>
                      </a:lnTo>
                      <a:lnTo>
                        <a:pt x="58" y="10"/>
                      </a:lnTo>
                      <a:lnTo>
                        <a:pt x="57" y="8"/>
                      </a:lnTo>
                      <a:lnTo>
                        <a:pt x="52" y="12"/>
                      </a:lnTo>
                      <a:lnTo>
                        <a:pt x="53" y="19"/>
                      </a:lnTo>
                      <a:lnTo>
                        <a:pt x="54" y="20"/>
                      </a:lnTo>
                      <a:lnTo>
                        <a:pt x="54" y="26"/>
                      </a:lnTo>
                      <a:lnTo>
                        <a:pt x="52" y="28"/>
                      </a:lnTo>
                      <a:lnTo>
                        <a:pt x="50" y="28"/>
                      </a:lnTo>
                      <a:lnTo>
                        <a:pt x="50" y="25"/>
                      </a:lnTo>
                      <a:lnTo>
                        <a:pt x="46" y="26"/>
                      </a:lnTo>
                      <a:lnTo>
                        <a:pt x="45" y="29"/>
                      </a:lnTo>
                      <a:lnTo>
                        <a:pt x="43" y="30"/>
                      </a:lnTo>
                      <a:lnTo>
                        <a:pt x="43" y="35"/>
                      </a:lnTo>
                      <a:lnTo>
                        <a:pt x="41" y="30"/>
                      </a:lnTo>
                      <a:lnTo>
                        <a:pt x="38" y="30"/>
                      </a:lnTo>
                      <a:lnTo>
                        <a:pt x="39" y="28"/>
                      </a:lnTo>
                      <a:lnTo>
                        <a:pt x="42" y="26"/>
                      </a:lnTo>
                      <a:lnTo>
                        <a:pt x="42" y="24"/>
                      </a:lnTo>
                      <a:lnTo>
                        <a:pt x="38" y="24"/>
                      </a:lnTo>
                      <a:lnTo>
                        <a:pt x="39" y="21"/>
                      </a:lnTo>
                      <a:lnTo>
                        <a:pt x="38" y="18"/>
                      </a:lnTo>
                      <a:lnTo>
                        <a:pt x="39" y="19"/>
                      </a:lnTo>
                      <a:lnTo>
                        <a:pt x="43" y="17"/>
                      </a:lnTo>
                      <a:lnTo>
                        <a:pt x="42" y="14"/>
                      </a:lnTo>
                      <a:lnTo>
                        <a:pt x="38" y="13"/>
                      </a:lnTo>
                      <a:lnTo>
                        <a:pt x="42" y="12"/>
                      </a:lnTo>
                      <a:lnTo>
                        <a:pt x="39" y="10"/>
                      </a:lnTo>
                      <a:lnTo>
                        <a:pt x="37" y="11"/>
                      </a:lnTo>
                      <a:lnTo>
                        <a:pt x="36" y="8"/>
                      </a:lnTo>
                      <a:lnTo>
                        <a:pt x="32" y="6"/>
                      </a:lnTo>
                      <a:lnTo>
                        <a:pt x="32" y="4"/>
                      </a:lnTo>
                      <a:lnTo>
                        <a:pt x="30" y="0"/>
                      </a:lnTo>
                      <a:lnTo>
                        <a:pt x="28" y="2"/>
                      </a:lnTo>
                      <a:lnTo>
                        <a:pt x="24" y="0"/>
                      </a:lnTo>
                      <a:lnTo>
                        <a:pt x="20" y="0"/>
                      </a:lnTo>
                      <a:lnTo>
                        <a:pt x="20" y="2"/>
                      </a:lnTo>
                      <a:lnTo>
                        <a:pt x="21" y="4"/>
                      </a:lnTo>
                      <a:lnTo>
                        <a:pt x="22" y="4"/>
                      </a:lnTo>
                      <a:lnTo>
                        <a:pt x="23" y="3"/>
                      </a:lnTo>
                      <a:lnTo>
                        <a:pt x="26" y="3"/>
                      </a:lnTo>
                      <a:lnTo>
                        <a:pt x="27" y="4"/>
                      </a:lnTo>
                      <a:lnTo>
                        <a:pt x="29" y="4"/>
                      </a:lnTo>
                      <a:lnTo>
                        <a:pt x="28" y="6"/>
                      </a:lnTo>
                      <a:lnTo>
                        <a:pt x="26" y="5"/>
                      </a:lnTo>
                      <a:lnTo>
                        <a:pt x="22" y="5"/>
                      </a:lnTo>
                      <a:lnTo>
                        <a:pt x="23" y="6"/>
                      </a:lnTo>
                      <a:lnTo>
                        <a:pt x="28" y="8"/>
                      </a:lnTo>
                      <a:lnTo>
                        <a:pt x="30" y="12"/>
                      </a:lnTo>
                      <a:lnTo>
                        <a:pt x="29" y="14"/>
                      </a:lnTo>
                      <a:lnTo>
                        <a:pt x="28" y="14"/>
                      </a:lnTo>
                      <a:lnTo>
                        <a:pt x="28" y="13"/>
                      </a:lnTo>
                      <a:lnTo>
                        <a:pt x="24" y="11"/>
                      </a:lnTo>
                      <a:lnTo>
                        <a:pt x="22" y="12"/>
                      </a:lnTo>
                      <a:lnTo>
                        <a:pt x="21" y="12"/>
                      </a:lnTo>
                      <a:lnTo>
                        <a:pt x="22" y="10"/>
                      </a:lnTo>
                      <a:lnTo>
                        <a:pt x="20" y="7"/>
                      </a:lnTo>
                      <a:lnTo>
                        <a:pt x="16" y="6"/>
                      </a:lnTo>
                      <a:lnTo>
                        <a:pt x="14" y="7"/>
                      </a:lnTo>
                      <a:lnTo>
                        <a:pt x="16" y="10"/>
                      </a:lnTo>
                      <a:lnTo>
                        <a:pt x="15" y="11"/>
                      </a:lnTo>
                      <a:lnTo>
                        <a:pt x="14" y="8"/>
                      </a:lnTo>
                      <a:lnTo>
                        <a:pt x="12" y="8"/>
                      </a:lnTo>
                      <a:lnTo>
                        <a:pt x="11" y="10"/>
                      </a:lnTo>
                      <a:lnTo>
                        <a:pt x="13" y="12"/>
                      </a:lnTo>
                      <a:lnTo>
                        <a:pt x="14" y="13"/>
                      </a:lnTo>
                      <a:lnTo>
                        <a:pt x="15" y="14"/>
                      </a:lnTo>
                      <a:lnTo>
                        <a:pt x="13" y="13"/>
                      </a:lnTo>
                      <a:lnTo>
                        <a:pt x="9" y="14"/>
                      </a:lnTo>
                      <a:lnTo>
                        <a:pt x="12" y="17"/>
                      </a:lnTo>
                      <a:lnTo>
                        <a:pt x="15" y="18"/>
                      </a:lnTo>
                      <a:lnTo>
                        <a:pt x="13" y="19"/>
                      </a:lnTo>
                      <a:lnTo>
                        <a:pt x="13" y="19"/>
                      </a:lnTo>
                      <a:lnTo>
                        <a:pt x="13" y="21"/>
                      </a:lnTo>
                      <a:lnTo>
                        <a:pt x="13" y="21"/>
                      </a:lnTo>
                      <a:lnTo>
                        <a:pt x="8" y="17"/>
                      </a:lnTo>
                      <a:lnTo>
                        <a:pt x="7" y="17"/>
                      </a:lnTo>
                      <a:lnTo>
                        <a:pt x="5" y="19"/>
                      </a:lnTo>
                      <a:lnTo>
                        <a:pt x="7" y="22"/>
                      </a:lnTo>
                      <a:lnTo>
                        <a:pt x="8" y="24"/>
                      </a:lnTo>
                      <a:lnTo>
                        <a:pt x="7" y="25"/>
                      </a:lnTo>
                      <a:lnTo>
                        <a:pt x="5" y="21"/>
                      </a:lnTo>
                      <a:lnTo>
                        <a:pt x="1" y="20"/>
                      </a:lnTo>
                      <a:lnTo>
                        <a:pt x="0" y="24"/>
                      </a:lnTo>
                      <a:lnTo>
                        <a:pt x="4" y="25"/>
                      </a:lnTo>
                      <a:lnTo>
                        <a:pt x="6" y="27"/>
                      </a:lnTo>
                      <a:lnTo>
                        <a:pt x="9" y="28"/>
                      </a:lnTo>
                      <a:lnTo>
                        <a:pt x="12" y="25"/>
                      </a:lnTo>
                      <a:lnTo>
                        <a:pt x="15" y="24"/>
                      </a:lnTo>
                      <a:lnTo>
                        <a:pt x="16" y="21"/>
                      </a:lnTo>
                      <a:lnTo>
                        <a:pt x="17" y="24"/>
                      </a:lnTo>
                      <a:lnTo>
                        <a:pt x="17" y="25"/>
                      </a:lnTo>
                      <a:lnTo>
                        <a:pt x="20" y="25"/>
                      </a:lnTo>
                      <a:lnTo>
                        <a:pt x="21" y="24"/>
                      </a:lnTo>
                      <a:lnTo>
                        <a:pt x="22" y="26"/>
                      </a:lnTo>
                      <a:lnTo>
                        <a:pt x="23" y="26"/>
                      </a:lnTo>
                      <a:lnTo>
                        <a:pt x="26" y="25"/>
                      </a:lnTo>
                      <a:lnTo>
                        <a:pt x="27" y="22"/>
                      </a:lnTo>
                      <a:lnTo>
                        <a:pt x="27" y="26"/>
                      </a:lnTo>
                      <a:lnTo>
                        <a:pt x="28" y="26"/>
                      </a:lnTo>
                      <a:lnTo>
                        <a:pt x="30" y="24"/>
                      </a:lnTo>
                      <a:lnTo>
                        <a:pt x="30" y="25"/>
                      </a:lnTo>
                      <a:lnTo>
                        <a:pt x="29" y="27"/>
                      </a:lnTo>
                      <a:lnTo>
                        <a:pt x="31" y="28"/>
                      </a:lnTo>
                      <a:lnTo>
                        <a:pt x="32" y="26"/>
                      </a:lnTo>
                      <a:lnTo>
                        <a:pt x="36" y="28"/>
                      </a:lnTo>
                      <a:lnTo>
                        <a:pt x="35" y="29"/>
                      </a:lnTo>
                      <a:lnTo>
                        <a:pt x="32" y="29"/>
                      </a:lnTo>
                      <a:lnTo>
                        <a:pt x="30" y="30"/>
                      </a:lnTo>
                      <a:lnTo>
                        <a:pt x="28" y="30"/>
                      </a:lnTo>
                      <a:lnTo>
                        <a:pt x="24" y="33"/>
                      </a:lnTo>
                      <a:lnTo>
                        <a:pt x="23" y="34"/>
                      </a:lnTo>
                      <a:lnTo>
                        <a:pt x="29" y="35"/>
                      </a:lnTo>
                      <a:lnTo>
                        <a:pt x="31" y="34"/>
                      </a:lnTo>
                      <a:lnTo>
                        <a:pt x="32" y="33"/>
                      </a:lnTo>
                      <a:lnTo>
                        <a:pt x="35" y="32"/>
                      </a:lnTo>
                      <a:lnTo>
                        <a:pt x="35" y="34"/>
                      </a:lnTo>
                      <a:lnTo>
                        <a:pt x="32" y="36"/>
                      </a:lnTo>
                      <a:lnTo>
                        <a:pt x="27" y="37"/>
                      </a:lnTo>
                      <a:lnTo>
                        <a:pt x="26" y="36"/>
                      </a:lnTo>
                      <a:lnTo>
                        <a:pt x="23" y="39"/>
                      </a:lnTo>
                      <a:lnTo>
                        <a:pt x="22" y="37"/>
                      </a:lnTo>
                      <a:lnTo>
                        <a:pt x="21" y="36"/>
                      </a:lnTo>
                      <a:lnTo>
                        <a:pt x="21" y="35"/>
                      </a:lnTo>
                      <a:lnTo>
                        <a:pt x="19" y="35"/>
                      </a:lnTo>
                      <a:lnTo>
                        <a:pt x="19" y="36"/>
                      </a:lnTo>
                      <a:lnTo>
                        <a:pt x="20" y="37"/>
                      </a:lnTo>
                      <a:lnTo>
                        <a:pt x="16" y="39"/>
                      </a:lnTo>
                      <a:lnTo>
                        <a:pt x="15" y="37"/>
                      </a:lnTo>
                      <a:lnTo>
                        <a:pt x="13" y="37"/>
                      </a:lnTo>
                      <a:lnTo>
                        <a:pt x="9" y="40"/>
                      </a:lnTo>
                      <a:lnTo>
                        <a:pt x="7" y="39"/>
                      </a:lnTo>
                      <a:lnTo>
                        <a:pt x="5" y="39"/>
                      </a:lnTo>
                      <a:lnTo>
                        <a:pt x="4" y="39"/>
                      </a:lnTo>
                      <a:lnTo>
                        <a:pt x="5" y="42"/>
                      </a:lnTo>
                      <a:lnTo>
                        <a:pt x="6" y="44"/>
                      </a:lnTo>
                      <a:lnTo>
                        <a:pt x="11" y="44"/>
                      </a:lnTo>
                      <a:lnTo>
                        <a:pt x="11" y="44"/>
                      </a:lnTo>
                      <a:lnTo>
                        <a:pt x="15" y="46"/>
                      </a:lnTo>
                      <a:lnTo>
                        <a:pt x="21" y="44"/>
                      </a:lnTo>
                      <a:lnTo>
                        <a:pt x="24" y="46"/>
                      </a:lnTo>
                      <a:lnTo>
                        <a:pt x="24" y="47"/>
                      </a:lnTo>
                      <a:lnTo>
                        <a:pt x="22" y="48"/>
                      </a:lnTo>
                      <a:lnTo>
                        <a:pt x="22" y="49"/>
                      </a:lnTo>
                      <a:lnTo>
                        <a:pt x="26" y="51"/>
                      </a:lnTo>
                      <a:lnTo>
                        <a:pt x="26" y="54"/>
                      </a:lnTo>
                      <a:lnTo>
                        <a:pt x="28" y="52"/>
                      </a:lnTo>
                      <a:lnTo>
                        <a:pt x="31" y="50"/>
                      </a:lnTo>
                      <a:lnTo>
                        <a:pt x="30" y="52"/>
                      </a:lnTo>
                      <a:lnTo>
                        <a:pt x="28" y="54"/>
                      </a:lnTo>
                      <a:lnTo>
                        <a:pt x="27" y="56"/>
                      </a:lnTo>
                      <a:lnTo>
                        <a:pt x="29" y="58"/>
                      </a:lnTo>
                      <a:lnTo>
                        <a:pt x="32" y="55"/>
                      </a:lnTo>
                      <a:lnTo>
                        <a:pt x="36" y="56"/>
                      </a:lnTo>
                      <a:lnTo>
                        <a:pt x="37" y="57"/>
                      </a:lnTo>
                      <a:lnTo>
                        <a:pt x="35" y="56"/>
                      </a:lnTo>
                      <a:lnTo>
                        <a:pt x="32" y="57"/>
                      </a:lnTo>
                      <a:lnTo>
                        <a:pt x="30" y="59"/>
                      </a:lnTo>
                      <a:lnTo>
                        <a:pt x="27" y="59"/>
                      </a:lnTo>
                      <a:lnTo>
                        <a:pt x="27" y="62"/>
                      </a:lnTo>
                      <a:lnTo>
                        <a:pt x="26" y="63"/>
                      </a:lnTo>
                      <a:lnTo>
                        <a:pt x="23" y="63"/>
                      </a:lnTo>
                      <a:lnTo>
                        <a:pt x="22" y="64"/>
                      </a:lnTo>
                      <a:lnTo>
                        <a:pt x="21" y="62"/>
                      </a:lnTo>
                      <a:lnTo>
                        <a:pt x="19" y="61"/>
                      </a:lnTo>
                      <a:lnTo>
                        <a:pt x="19" y="62"/>
                      </a:lnTo>
                      <a:lnTo>
                        <a:pt x="17" y="62"/>
                      </a:lnTo>
                      <a:lnTo>
                        <a:pt x="17" y="65"/>
                      </a:lnTo>
                      <a:lnTo>
                        <a:pt x="19" y="65"/>
                      </a:lnTo>
                      <a:lnTo>
                        <a:pt x="17" y="66"/>
                      </a:lnTo>
                      <a:lnTo>
                        <a:pt x="17" y="71"/>
                      </a:lnTo>
                      <a:lnTo>
                        <a:pt x="21" y="71"/>
                      </a:lnTo>
                      <a:lnTo>
                        <a:pt x="22" y="70"/>
                      </a:lnTo>
                      <a:lnTo>
                        <a:pt x="24" y="72"/>
                      </a:lnTo>
                      <a:lnTo>
                        <a:pt x="30" y="72"/>
                      </a:lnTo>
                      <a:lnTo>
                        <a:pt x="34" y="70"/>
                      </a:lnTo>
                      <a:lnTo>
                        <a:pt x="36" y="71"/>
                      </a:lnTo>
                      <a:lnTo>
                        <a:pt x="38" y="70"/>
                      </a:lnTo>
                      <a:lnTo>
                        <a:pt x="39" y="71"/>
                      </a:lnTo>
                      <a:lnTo>
                        <a:pt x="42" y="72"/>
                      </a:lnTo>
                      <a:lnTo>
                        <a:pt x="44" y="71"/>
                      </a:lnTo>
                      <a:lnTo>
                        <a:pt x="44" y="74"/>
                      </a:lnTo>
                      <a:lnTo>
                        <a:pt x="48" y="78"/>
                      </a:lnTo>
                      <a:lnTo>
                        <a:pt x="50" y="79"/>
                      </a:lnTo>
                      <a:lnTo>
                        <a:pt x="52" y="77"/>
                      </a:lnTo>
                      <a:lnTo>
                        <a:pt x="56" y="77"/>
                      </a:lnTo>
                      <a:lnTo>
                        <a:pt x="60" y="81"/>
                      </a:lnTo>
                      <a:lnTo>
                        <a:pt x="67" y="81"/>
                      </a:lnTo>
                      <a:lnTo>
                        <a:pt x="69" y="83"/>
                      </a:lnTo>
                      <a:lnTo>
                        <a:pt x="74" y="81"/>
                      </a:lnTo>
                      <a:lnTo>
                        <a:pt x="73" y="78"/>
                      </a:lnTo>
                      <a:lnTo>
                        <a:pt x="74" y="77"/>
                      </a:lnTo>
                      <a:lnTo>
                        <a:pt x="75" y="78"/>
                      </a:lnTo>
                      <a:lnTo>
                        <a:pt x="79" y="79"/>
                      </a:lnTo>
                      <a:lnTo>
                        <a:pt x="82" y="76"/>
                      </a:lnTo>
                      <a:lnTo>
                        <a:pt x="82" y="72"/>
                      </a:lnTo>
                      <a:lnTo>
                        <a:pt x="86" y="72"/>
                      </a:lnTo>
                      <a:lnTo>
                        <a:pt x="84" y="73"/>
                      </a:lnTo>
                      <a:lnTo>
                        <a:pt x="86" y="74"/>
                      </a:lnTo>
                      <a:lnTo>
                        <a:pt x="87" y="73"/>
                      </a:lnTo>
                      <a:lnTo>
                        <a:pt x="89" y="73"/>
                      </a:lnTo>
                      <a:lnTo>
                        <a:pt x="93" y="70"/>
                      </a:lnTo>
                      <a:lnTo>
                        <a:pt x="94" y="70"/>
                      </a:lnTo>
                      <a:lnTo>
                        <a:pt x="95" y="70"/>
                      </a:lnTo>
                      <a:lnTo>
                        <a:pt x="97" y="70"/>
                      </a:lnTo>
                      <a:lnTo>
                        <a:pt x="97" y="71"/>
                      </a:lnTo>
                      <a:lnTo>
                        <a:pt x="98" y="70"/>
                      </a:lnTo>
                      <a:lnTo>
                        <a:pt x="105" y="64"/>
                      </a:lnTo>
                      <a:lnTo>
                        <a:pt x="108" y="62"/>
                      </a:lnTo>
                      <a:lnTo>
                        <a:pt x="116" y="59"/>
                      </a:lnTo>
                      <a:lnTo>
                        <a:pt x="117" y="58"/>
                      </a:lnTo>
                      <a:lnTo>
                        <a:pt x="116" y="57"/>
                      </a:lnTo>
                      <a:lnTo>
                        <a:pt x="117" y="55"/>
                      </a:lnTo>
                      <a:lnTo>
                        <a:pt x="118" y="55"/>
                      </a:lnTo>
                      <a:lnTo>
                        <a:pt x="118" y="57"/>
                      </a:lnTo>
                      <a:lnTo>
                        <a:pt x="123" y="58"/>
                      </a:lnTo>
                      <a:lnTo>
                        <a:pt x="125" y="56"/>
                      </a:lnTo>
                      <a:lnTo>
                        <a:pt x="125" y="54"/>
                      </a:lnTo>
                      <a:lnTo>
                        <a:pt x="124" y="52"/>
                      </a:lnTo>
                      <a:lnTo>
                        <a:pt x="124" y="51"/>
                      </a:lnTo>
                      <a:lnTo>
                        <a:pt x="126" y="50"/>
                      </a:lnTo>
                      <a:lnTo>
                        <a:pt x="125" y="47"/>
                      </a:lnTo>
                      <a:lnTo>
                        <a:pt x="126" y="46"/>
                      </a:lnTo>
                      <a:lnTo>
                        <a:pt x="128" y="47"/>
                      </a:lnTo>
                      <a:lnTo>
                        <a:pt x="129" y="49"/>
                      </a:lnTo>
                      <a:lnTo>
                        <a:pt x="132" y="49"/>
                      </a:lnTo>
                      <a:lnTo>
                        <a:pt x="133" y="46"/>
                      </a:lnTo>
                      <a:lnTo>
                        <a:pt x="133" y="43"/>
                      </a:lnTo>
                      <a:lnTo>
                        <a:pt x="129" y="41"/>
                      </a:lnTo>
                      <a:lnTo>
                        <a:pt x="129" y="37"/>
                      </a:lnTo>
                      <a:lnTo>
                        <a:pt x="132" y="36"/>
                      </a:lnTo>
                      <a:lnTo>
                        <a:pt x="131" y="33"/>
                      </a:lnTo>
                      <a:lnTo>
                        <a:pt x="134" y="32"/>
                      </a:lnTo>
                      <a:lnTo>
                        <a:pt x="136" y="32"/>
                      </a:lnTo>
                      <a:lnTo>
                        <a:pt x="138" y="29"/>
                      </a:lnTo>
                      <a:lnTo>
                        <a:pt x="135" y="27"/>
                      </a:lnTo>
                      <a:lnTo>
                        <a:pt x="128" y="27"/>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74" name="Freeform 177">
                  <a:extLst>
                    <a:ext uri="{FF2B5EF4-FFF2-40B4-BE49-F238E27FC236}">
                      <a16:creationId xmlns:a16="http://schemas.microsoft.com/office/drawing/2014/main" id="{59BA2F84-F622-4636-99A8-039F72C17998}"/>
                    </a:ext>
                  </a:extLst>
                </p:cNvPr>
                <p:cNvSpPr/>
                <p:nvPr userDrawn="1"/>
              </p:nvSpPr>
              <p:spPr bwMode="auto">
                <a:xfrm>
                  <a:off x="6246813" y="2274888"/>
                  <a:ext cx="28575" cy="36513"/>
                </a:xfrm>
                <a:custGeom>
                  <a:avLst/>
                  <a:gdLst>
                    <a:gd name="T0" fmla="*/ 17 w 18"/>
                    <a:gd name="T1" fmla="*/ 10 h 23"/>
                    <a:gd name="T2" fmla="*/ 17 w 18"/>
                    <a:gd name="T3" fmla="*/ 7 h 23"/>
                    <a:gd name="T4" fmla="*/ 18 w 18"/>
                    <a:gd name="T5" fmla="*/ 5 h 23"/>
                    <a:gd name="T6" fmla="*/ 17 w 18"/>
                    <a:gd name="T7" fmla="*/ 3 h 23"/>
                    <a:gd name="T8" fmla="*/ 17 w 18"/>
                    <a:gd name="T9" fmla="*/ 0 h 23"/>
                    <a:gd name="T10" fmla="*/ 12 w 18"/>
                    <a:gd name="T11" fmla="*/ 1 h 23"/>
                    <a:gd name="T12" fmla="*/ 9 w 18"/>
                    <a:gd name="T13" fmla="*/ 1 h 23"/>
                    <a:gd name="T14" fmla="*/ 8 w 18"/>
                    <a:gd name="T15" fmla="*/ 4 h 23"/>
                    <a:gd name="T16" fmla="*/ 9 w 18"/>
                    <a:gd name="T17" fmla="*/ 5 h 23"/>
                    <a:gd name="T18" fmla="*/ 11 w 18"/>
                    <a:gd name="T19" fmla="*/ 7 h 23"/>
                    <a:gd name="T20" fmla="*/ 10 w 18"/>
                    <a:gd name="T21" fmla="*/ 9 h 23"/>
                    <a:gd name="T22" fmla="*/ 9 w 18"/>
                    <a:gd name="T23" fmla="*/ 8 h 23"/>
                    <a:gd name="T24" fmla="*/ 8 w 18"/>
                    <a:gd name="T25" fmla="*/ 9 h 23"/>
                    <a:gd name="T26" fmla="*/ 6 w 18"/>
                    <a:gd name="T27" fmla="*/ 7 h 23"/>
                    <a:gd name="T28" fmla="*/ 6 w 18"/>
                    <a:gd name="T29" fmla="*/ 5 h 23"/>
                    <a:gd name="T30" fmla="*/ 4 w 18"/>
                    <a:gd name="T31" fmla="*/ 4 h 23"/>
                    <a:gd name="T32" fmla="*/ 2 w 18"/>
                    <a:gd name="T33" fmla="*/ 4 h 23"/>
                    <a:gd name="T34" fmla="*/ 1 w 18"/>
                    <a:gd name="T35" fmla="*/ 7 h 23"/>
                    <a:gd name="T36" fmla="*/ 0 w 18"/>
                    <a:gd name="T37" fmla="*/ 8 h 23"/>
                    <a:gd name="T38" fmla="*/ 0 w 18"/>
                    <a:gd name="T39" fmla="*/ 10 h 23"/>
                    <a:gd name="T40" fmla="*/ 1 w 18"/>
                    <a:gd name="T41" fmla="*/ 11 h 23"/>
                    <a:gd name="T42" fmla="*/ 1 w 18"/>
                    <a:gd name="T43" fmla="*/ 15 h 23"/>
                    <a:gd name="T44" fmla="*/ 3 w 18"/>
                    <a:gd name="T45" fmla="*/ 17 h 23"/>
                    <a:gd name="T46" fmla="*/ 4 w 18"/>
                    <a:gd name="T47" fmla="*/ 17 h 23"/>
                    <a:gd name="T48" fmla="*/ 8 w 18"/>
                    <a:gd name="T49" fmla="*/ 18 h 23"/>
                    <a:gd name="T50" fmla="*/ 9 w 18"/>
                    <a:gd name="T51" fmla="*/ 19 h 23"/>
                    <a:gd name="T52" fmla="*/ 8 w 18"/>
                    <a:gd name="T53" fmla="*/ 20 h 23"/>
                    <a:gd name="T54" fmla="*/ 9 w 18"/>
                    <a:gd name="T55" fmla="*/ 23 h 23"/>
                    <a:gd name="T56" fmla="*/ 11 w 18"/>
                    <a:gd name="T57" fmla="*/ 23 h 23"/>
                    <a:gd name="T58" fmla="*/ 12 w 18"/>
                    <a:gd name="T59" fmla="*/ 20 h 23"/>
                    <a:gd name="T60" fmla="*/ 12 w 18"/>
                    <a:gd name="T61" fmla="*/ 18 h 23"/>
                    <a:gd name="T62" fmla="*/ 16 w 18"/>
                    <a:gd name="T63" fmla="*/ 17 h 23"/>
                    <a:gd name="T64" fmla="*/ 17 w 18"/>
                    <a:gd name="T65" fmla="*/ 16 h 23"/>
                    <a:gd name="T66" fmla="*/ 16 w 18"/>
                    <a:gd name="T67" fmla="*/ 13 h 23"/>
                    <a:gd name="T68" fmla="*/ 14 w 18"/>
                    <a:gd name="T69" fmla="*/ 12 h 23"/>
                    <a:gd name="T70" fmla="*/ 14 w 18"/>
                    <a:gd name="T71" fmla="*/ 11 h 23"/>
                    <a:gd name="T72" fmla="*/ 17 w 18"/>
                    <a:gd name="T73"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 h="23">
                      <a:moveTo>
                        <a:pt x="17" y="10"/>
                      </a:moveTo>
                      <a:lnTo>
                        <a:pt x="17" y="7"/>
                      </a:lnTo>
                      <a:lnTo>
                        <a:pt x="18" y="5"/>
                      </a:lnTo>
                      <a:lnTo>
                        <a:pt x="17" y="3"/>
                      </a:lnTo>
                      <a:lnTo>
                        <a:pt x="17" y="0"/>
                      </a:lnTo>
                      <a:lnTo>
                        <a:pt x="12" y="1"/>
                      </a:lnTo>
                      <a:lnTo>
                        <a:pt x="9" y="1"/>
                      </a:lnTo>
                      <a:lnTo>
                        <a:pt x="8" y="4"/>
                      </a:lnTo>
                      <a:lnTo>
                        <a:pt x="9" y="5"/>
                      </a:lnTo>
                      <a:lnTo>
                        <a:pt x="11" y="7"/>
                      </a:lnTo>
                      <a:lnTo>
                        <a:pt x="10" y="9"/>
                      </a:lnTo>
                      <a:lnTo>
                        <a:pt x="9" y="8"/>
                      </a:lnTo>
                      <a:lnTo>
                        <a:pt x="8" y="9"/>
                      </a:lnTo>
                      <a:lnTo>
                        <a:pt x="6" y="7"/>
                      </a:lnTo>
                      <a:lnTo>
                        <a:pt x="6" y="5"/>
                      </a:lnTo>
                      <a:lnTo>
                        <a:pt x="4" y="4"/>
                      </a:lnTo>
                      <a:lnTo>
                        <a:pt x="2" y="4"/>
                      </a:lnTo>
                      <a:lnTo>
                        <a:pt x="1" y="7"/>
                      </a:lnTo>
                      <a:lnTo>
                        <a:pt x="0" y="8"/>
                      </a:lnTo>
                      <a:lnTo>
                        <a:pt x="0" y="10"/>
                      </a:lnTo>
                      <a:lnTo>
                        <a:pt x="1" y="11"/>
                      </a:lnTo>
                      <a:lnTo>
                        <a:pt x="1" y="15"/>
                      </a:lnTo>
                      <a:lnTo>
                        <a:pt x="3" y="17"/>
                      </a:lnTo>
                      <a:lnTo>
                        <a:pt x="4" y="17"/>
                      </a:lnTo>
                      <a:lnTo>
                        <a:pt x="8" y="18"/>
                      </a:lnTo>
                      <a:lnTo>
                        <a:pt x="9" y="19"/>
                      </a:lnTo>
                      <a:lnTo>
                        <a:pt x="8" y="20"/>
                      </a:lnTo>
                      <a:lnTo>
                        <a:pt x="9" y="23"/>
                      </a:lnTo>
                      <a:lnTo>
                        <a:pt x="11" y="23"/>
                      </a:lnTo>
                      <a:lnTo>
                        <a:pt x="12" y="20"/>
                      </a:lnTo>
                      <a:lnTo>
                        <a:pt x="12" y="18"/>
                      </a:lnTo>
                      <a:lnTo>
                        <a:pt x="16" y="17"/>
                      </a:lnTo>
                      <a:lnTo>
                        <a:pt x="17" y="16"/>
                      </a:lnTo>
                      <a:lnTo>
                        <a:pt x="16" y="13"/>
                      </a:lnTo>
                      <a:lnTo>
                        <a:pt x="14" y="12"/>
                      </a:lnTo>
                      <a:lnTo>
                        <a:pt x="14" y="11"/>
                      </a:lnTo>
                      <a:lnTo>
                        <a:pt x="17" y="10"/>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75" name="Freeform 178">
                  <a:extLst>
                    <a:ext uri="{FF2B5EF4-FFF2-40B4-BE49-F238E27FC236}">
                      <a16:creationId xmlns:a16="http://schemas.microsoft.com/office/drawing/2014/main" id="{C43E0233-B6EF-4624-AC79-C919CFF98C43}"/>
                    </a:ext>
                  </a:extLst>
                </p:cNvPr>
                <p:cNvSpPr/>
                <p:nvPr userDrawn="1"/>
              </p:nvSpPr>
              <p:spPr bwMode="auto">
                <a:xfrm>
                  <a:off x="6216650" y="2290763"/>
                  <a:ext cx="20638" cy="20638"/>
                </a:xfrm>
                <a:custGeom>
                  <a:avLst/>
                  <a:gdLst>
                    <a:gd name="T0" fmla="*/ 11 w 13"/>
                    <a:gd name="T1" fmla="*/ 1 h 13"/>
                    <a:gd name="T2" fmla="*/ 8 w 13"/>
                    <a:gd name="T3" fmla="*/ 2 h 13"/>
                    <a:gd name="T4" fmla="*/ 5 w 13"/>
                    <a:gd name="T5" fmla="*/ 0 h 13"/>
                    <a:gd name="T6" fmla="*/ 0 w 13"/>
                    <a:gd name="T7" fmla="*/ 1 h 13"/>
                    <a:gd name="T8" fmla="*/ 0 w 13"/>
                    <a:gd name="T9" fmla="*/ 5 h 13"/>
                    <a:gd name="T10" fmla="*/ 1 w 13"/>
                    <a:gd name="T11" fmla="*/ 8 h 13"/>
                    <a:gd name="T12" fmla="*/ 4 w 13"/>
                    <a:gd name="T13" fmla="*/ 12 h 13"/>
                    <a:gd name="T14" fmla="*/ 7 w 13"/>
                    <a:gd name="T15" fmla="*/ 12 h 13"/>
                    <a:gd name="T16" fmla="*/ 8 w 13"/>
                    <a:gd name="T17" fmla="*/ 13 h 13"/>
                    <a:gd name="T18" fmla="*/ 12 w 13"/>
                    <a:gd name="T19" fmla="*/ 12 h 13"/>
                    <a:gd name="T20" fmla="*/ 13 w 13"/>
                    <a:gd name="T21" fmla="*/ 8 h 13"/>
                    <a:gd name="T22" fmla="*/ 13 w 13"/>
                    <a:gd name="T23" fmla="*/ 6 h 13"/>
                    <a:gd name="T24" fmla="*/ 11 w 13"/>
                    <a:gd name="T25"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3">
                      <a:moveTo>
                        <a:pt x="11" y="1"/>
                      </a:moveTo>
                      <a:lnTo>
                        <a:pt x="8" y="2"/>
                      </a:lnTo>
                      <a:lnTo>
                        <a:pt x="5" y="0"/>
                      </a:lnTo>
                      <a:lnTo>
                        <a:pt x="0" y="1"/>
                      </a:lnTo>
                      <a:lnTo>
                        <a:pt x="0" y="5"/>
                      </a:lnTo>
                      <a:lnTo>
                        <a:pt x="1" y="8"/>
                      </a:lnTo>
                      <a:lnTo>
                        <a:pt x="4" y="12"/>
                      </a:lnTo>
                      <a:lnTo>
                        <a:pt x="7" y="12"/>
                      </a:lnTo>
                      <a:lnTo>
                        <a:pt x="8" y="13"/>
                      </a:lnTo>
                      <a:lnTo>
                        <a:pt x="12" y="12"/>
                      </a:lnTo>
                      <a:lnTo>
                        <a:pt x="13" y="8"/>
                      </a:lnTo>
                      <a:lnTo>
                        <a:pt x="13" y="6"/>
                      </a:lnTo>
                      <a:lnTo>
                        <a:pt x="11" y="1"/>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76" name="Freeform 179">
                  <a:extLst>
                    <a:ext uri="{FF2B5EF4-FFF2-40B4-BE49-F238E27FC236}">
                      <a16:creationId xmlns:a16="http://schemas.microsoft.com/office/drawing/2014/main" id="{1A30AF53-3E76-4B66-A7EA-ACDA1E8F17E5}"/>
                    </a:ext>
                  </a:extLst>
                </p:cNvPr>
                <p:cNvSpPr/>
                <p:nvPr userDrawn="1"/>
              </p:nvSpPr>
              <p:spPr bwMode="auto">
                <a:xfrm>
                  <a:off x="6181725" y="2216150"/>
                  <a:ext cx="49213" cy="41275"/>
                </a:xfrm>
                <a:custGeom>
                  <a:avLst/>
                  <a:gdLst>
                    <a:gd name="T0" fmla="*/ 31 w 31"/>
                    <a:gd name="T1" fmla="*/ 0 h 26"/>
                    <a:gd name="T2" fmla="*/ 27 w 31"/>
                    <a:gd name="T3" fmla="*/ 3 h 26"/>
                    <a:gd name="T4" fmla="*/ 23 w 31"/>
                    <a:gd name="T5" fmla="*/ 5 h 26"/>
                    <a:gd name="T6" fmla="*/ 21 w 31"/>
                    <a:gd name="T7" fmla="*/ 5 h 26"/>
                    <a:gd name="T8" fmla="*/ 19 w 31"/>
                    <a:gd name="T9" fmla="*/ 9 h 26"/>
                    <a:gd name="T10" fmla="*/ 18 w 31"/>
                    <a:gd name="T11" fmla="*/ 12 h 26"/>
                    <a:gd name="T12" fmla="*/ 14 w 31"/>
                    <a:gd name="T13" fmla="*/ 13 h 26"/>
                    <a:gd name="T14" fmla="*/ 11 w 31"/>
                    <a:gd name="T15" fmla="*/ 13 h 26"/>
                    <a:gd name="T16" fmla="*/ 7 w 31"/>
                    <a:gd name="T17" fmla="*/ 17 h 26"/>
                    <a:gd name="T18" fmla="*/ 6 w 31"/>
                    <a:gd name="T19" fmla="*/ 16 h 26"/>
                    <a:gd name="T20" fmla="*/ 4 w 31"/>
                    <a:gd name="T21" fmla="*/ 16 h 26"/>
                    <a:gd name="T22" fmla="*/ 3 w 31"/>
                    <a:gd name="T23" fmla="*/ 19 h 26"/>
                    <a:gd name="T24" fmla="*/ 0 w 31"/>
                    <a:gd name="T25" fmla="*/ 22 h 26"/>
                    <a:gd name="T26" fmla="*/ 1 w 31"/>
                    <a:gd name="T27" fmla="*/ 23 h 26"/>
                    <a:gd name="T28" fmla="*/ 3 w 31"/>
                    <a:gd name="T29" fmla="*/ 23 h 26"/>
                    <a:gd name="T30" fmla="*/ 6 w 31"/>
                    <a:gd name="T31" fmla="*/ 26 h 26"/>
                    <a:gd name="T32" fmla="*/ 6 w 31"/>
                    <a:gd name="T33" fmla="*/ 24 h 26"/>
                    <a:gd name="T34" fmla="*/ 5 w 31"/>
                    <a:gd name="T35" fmla="*/ 22 h 26"/>
                    <a:gd name="T36" fmla="*/ 6 w 31"/>
                    <a:gd name="T37" fmla="*/ 22 h 26"/>
                    <a:gd name="T38" fmla="*/ 6 w 31"/>
                    <a:gd name="T39" fmla="*/ 20 h 26"/>
                    <a:gd name="T40" fmla="*/ 6 w 31"/>
                    <a:gd name="T41" fmla="*/ 20 h 26"/>
                    <a:gd name="T42" fmla="*/ 6 w 31"/>
                    <a:gd name="T43" fmla="*/ 20 h 26"/>
                    <a:gd name="T44" fmla="*/ 7 w 31"/>
                    <a:gd name="T45" fmla="*/ 19 h 26"/>
                    <a:gd name="T46" fmla="*/ 8 w 31"/>
                    <a:gd name="T47" fmla="*/ 18 h 26"/>
                    <a:gd name="T48" fmla="*/ 10 w 31"/>
                    <a:gd name="T49" fmla="*/ 18 h 26"/>
                    <a:gd name="T50" fmla="*/ 12 w 31"/>
                    <a:gd name="T51" fmla="*/ 17 h 26"/>
                    <a:gd name="T52" fmla="*/ 12 w 31"/>
                    <a:gd name="T53" fmla="*/ 17 h 26"/>
                    <a:gd name="T54" fmla="*/ 14 w 31"/>
                    <a:gd name="T55" fmla="*/ 17 h 26"/>
                    <a:gd name="T56" fmla="*/ 18 w 31"/>
                    <a:gd name="T57" fmla="*/ 18 h 26"/>
                    <a:gd name="T58" fmla="*/ 20 w 31"/>
                    <a:gd name="T59" fmla="*/ 17 h 26"/>
                    <a:gd name="T60" fmla="*/ 23 w 31"/>
                    <a:gd name="T61" fmla="*/ 17 h 26"/>
                    <a:gd name="T62" fmla="*/ 26 w 31"/>
                    <a:gd name="T63" fmla="*/ 18 h 26"/>
                    <a:gd name="T64" fmla="*/ 28 w 31"/>
                    <a:gd name="T65" fmla="*/ 17 h 26"/>
                    <a:gd name="T66" fmla="*/ 30 w 31"/>
                    <a:gd name="T67" fmla="*/ 12 h 26"/>
                    <a:gd name="T68" fmla="*/ 30 w 31"/>
                    <a:gd name="T69" fmla="*/ 9 h 26"/>
                    <a:gd name="T70" fmla="*/ 30 w 31"/>
                    <a:gd name="T71" fmla="*/ 8 h 26"/>
                    <a:gd name="T72" fmla="*/ 29 w 31"/>
                    <a:gd name="T73" fmla="*/ 4 h 26"/>
                    <a:gd name="T74" fmla="*/ 31 w 31"/>
                    <a:gd name="T75" fmla="*/ 1 h 26"/>
                    <a:gd name="T76" fmla="*/ 31 w 31"/>
                    <a:gd name="T7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 h="26">
                      <a:moveTo>
                        <a:pt x="31" y="0"/>
                      </a:moveTo>
                      <a:lnTo>
                        <a:pt x="27" y="3"/>
                      </a:lnTo>
                      <a:lnTo>
                        <a:pt x="23" y="5"/>
                      </a:lnTo>
                      <a:lnTo>
                        <a:pt x="21" y="5"/>
                      </a:lnTo>
                      <a:lnTo>
                        <a:pt x="19" y="9"/>
                      </a:lnTo>
                      <a:lnTo>
                        <a:pt x="18" y="12"/>
                      </a:lnTo>
                      <a:lnTo>
                        <a:pt x="14" y="13"/>
                      </a:lnTo>
                      <a:lnTo>
                        <a:pt x="11" y="13"/>
                      </a:lnTo>
                      <a:lnTo>
                        <a:pt x="7" y="17"/>
                      </a:lnTo>
                      <a:lnTo>
                        <a:pt x="6" y="16"/>
                      </a:lnTo>
                      <a:lnTo>
                        <a:pt x="4" y="16"/>
                      </a:lnTo>
                      <a:lnTo>
                        <a:pt x="3" y="19"/>
                      </a:lnTo>
                      <a:lnTo>
                        <a:pt x="0" y="22"/>
                      </a:lnTo>
                      <a:lnTo>
                        <a:pt x="1" y="23"/>
                      </a:lnTo>
                      <a:lnTo>
                        <a:pt x="3" y="23"/>
                      </a:lnTo>
                      <a:lnTo>
                        <a:pt x="6" y="26"/>
                      </a:lnTo>
                      <a:lnTo>
                        <a:pt x="6" y="24"/>
                      </a:lnTo>
                      <a:lnTo>
                        <a:pt x="5" y="22"/>
                      </a:lnTo>
                      <a:lnTo>
                        <a:pt x="6" y="22"/>
                      </a:lnTo>
                      <a:lnTo>
                        <a:pt x="6" y="20"/>
                      </a:lnTo>
                      <a:lnTo>
                        <a:pt x="6" y="20"/>
                      </a:lnTo>
                      <a:lnTo>
                        <a:pt x="6" y="20"/>
                      </a:lnTo>
                      <a:lnTo>
                        <a:pt x="7" y="19"/>
                      </a:lnTo>
                      <a:lnTo>
                        <a:pt x="8" y="18"/>
                      </a:lnTo>
                      <a:lnTo>
                        <a:pt x="10" y="18"/>
                      </a:lnTo>
                      <a:lnTo>
                        <a:pt x="12" y="17"/>
                      </a:lnTo>
                      <a:lnTo>
                        <a:pt x="12" y="17"/>
                      </a:lnTo>
                      <a:lnTo>
                        <a:pt x="14" y="17"/>
                      </a:lnTo>
                      <a:lnTo>
                        <a:pt x="18" y="18"/>
                      </a:lnTo>
                      <a:lnTo>
                        <a:pt x="20" y="17"/>
                      </a:lnTo>
                      <a:lnTo>
                        <a:pt x="23" y="17"/>
                      </a:lnTo>
                      <a:lnTo>
                        <a:pt x="26" y="18"/>
                      </a:lnTo>
                      <a:lnTo>
                        <a:pt x="28" y="17"/>
                      </a:lnTo>
                      <a:lnTo>
                        <a:pt x="30" y="12"/>
                      </a:lnTo>
                      <a:lnTo>
                        <a:pt x="30" y="9"/>
                      </a:lnTo>
                      <a:lnTo>
                        <a:pt x="30" y="8"/>
                      </a:lnTo>
                      <a:lnTo>
                        <a:pt x="29" y="4"/>
                      </a:lnTo>
                      <a:lnTo>
                        <a:pt x="31" y="1"/>
                      </a:lnTo>
                      <a:lnTo>
                        <a:pt x="31" y="0"/>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77" name="Freeform 180">
                  <a:extLst>
                    <a:ext uri="{FF2B5EF4-FFF2-40B4-BE49-F238E27FC236}">
                      <a16:creationId xmlns:a16="http://schemas.microsoft.com/office/drawing/2014/main" id="{03CA2D4B-139A-4CE6-B57E-936DB337456D}"/>
                    </a:ext>
                  </a:extLst>
                </p:cNvPr>
                <p:cNvSpPr/>
                <p:nvPr userDrawn="1"/>
              </p:nvSpPr>
              <p:spPr bwMode="auto">
                <a:xfrm>
                  <a:off x="6178550" y="2244725"/>
                  <a:ext cx="63500" cy="69850"/>
                </a:xfrm>
                <a:custGeom>
                  <a:avLst/>
                  <a:gdLst>
                    <a:gd name="T0" fmla="*/ 1 w 40"/>
                    <a:gd name="T1" fmla="*/ 32 h 44"/>
                    <a:gd name="T2" fmla="*/ 7 w 40"/>
                    <a:gd name="T3" fmla="*/ 35 h 44"/>
                    <a:gd name="T4" fmla="*/ 7 w 40"/>
                    <a:gd name="T5" fmla="*/ 39 h 44"/>
                    <a:gd name="T6" fmla="*/ 12 w 40"/>
                    <a:gd name="T7" fmla="*/ 42 h 44"/>
                    <a:gd name="T8" fmla="*/ 18 w 40"/>
                    <a:gd name="T9" fmla="*/ 44 h 44"/>
                    <a:gd name="T10" fmla="*/ 22 w 40"/>
                    <a:gd name="T11" fmla="*/ 44 h 44"/>
                    <a:gd name="T12" fmla="*/ 20 w 40"/>
                    <a:gd name="T13" fmla="*/ 39 h 44"/>
                    <a:gd name="T14" fmla="*/ 20 w 40"/>
                    <a:gd name="T15" fmla="*/ 38 h 44"/>
                    <a:gd name="T16" fmla="*/ 21 w 40"/>
                    <a:gd name="T17" fmla="*/ 34 h 44"/>
                    <a:gd name="T18" fmla="*/ 20 w 40"/>
                    <a:gd name="T19" fmla="*/ 31 h 44"/>
                    <a:gd name="T20" fmla="*/ 24 w 40"/>
                    <a:gd name="T21" fmla="*/ 27 h 44"/>
                    <a:gd name="T22" fmla="*/ 28 w 40"/>
                    <a:gd name="T23" fmla="*/ 26 h 44"/>
                    <a:gd name="T24" fmla="*/ 31 w 40"/>
                    <a:gd name="T25" fmla="*/ 20 h 44"/>
                    <a:gd name="T26" fmla="*/ 31 w 40"/>
                    <a:gd name="T27" fmla="*/ 15 h 44"/>
                    <a:gd name="T28" fmla="*/ 36 w 40"/>
                    <a:gd name="T29" fmla="*/ 17 h 44"/>
                    <a:gd name="T30" fmla="*/ 38 w 40"/>
                    <a:gd name="T31" fmla="*/ 17 h 44"/>
                    <a:gd name="T32" fmla="*/ 40 w 40"/>
                    <a:gd name="T33" fmla="*/ 13 h 44"/>
                    <a:gd name="T34" fmla="*/ 36 w 40"/>
                    <a:gd name="T35" fmla="*/ 12 h 44"/>
                    <a:gd name="T36" fmla="*/ 30 w 40"/>
                    <a:gd name="T37" fmla="*/ 9 h 44"/>
                    <a:gd name="T38" fmla="*/ 28 w 40"/>
                    <a:gd name="T39" fmla="*/ 7 h 44"/>
                    <a:gd name="T40" fmla="*/ 29 w 40"/>
                    <a:gd name="T41" fmla="*/ 2 h 44"/>
                    <a:gd name="T42" fmla="*/ 21 w 40"/>
                    <a:gd name="T43" fmla="*/ 0 h 44"/>
                    <a:gd name="T44" fmla="*/ 16 w 40"/>
                    <a:gd name="T45" fmla="*/ 1 h 44"/>
                    <a:gd name="T46" fmla="*/ 17 w 40"/>
                    <a:gd name="T47" fmla="*/ 6 h 44"/>
                    <a:gd name="T48" fmla="*/ 20 w 40"/>
                    <a:gd name="T49" fmla="*/ 9 h 44"/>
                    <a:gd name="T50" fmla="*/ 17 w 40"/>
                    <a:gd name="T51" fmla="*/ 9 h 44"/>
                    <a:gd name="T52" fmla="*/ 14 w 40"/>
                    <a:gd name="T53" fmla="*/ 9 h 44"/>
                    <a:gd name="T54" fmla="*/ 14 w 40"/>
                    <a:gd name="T55" fmla="*/ 5 h 44"/>
                    <a:gd name="T56" fmla="*/ 12 w 40"/>
                    <a:gd name="T57" fmla="*/ 7 h 44"/>
                    <a:gd name="T58" fmla="*/ 10 w 40"/>
                    <a:gd name="T59" fmla="*/ 7 h 44"/>
                    <a:gd name="T60" fmla="*/ 9 w 40"/>
                    <a:gd name="T61" fmla="*/ 12 h 44"/>
                    <a:gd name="T62" fmla="*/ 5 w 40"/>
                    <a:gd name="T63" fmla="*/ 9 h 44"/>
                    <a:gd name="T64" fmla="*/ 1 w 40"/>
                    <a:gd name="T65" fmla="*/ 10 h 44"/>
                    <a:gd name="T66" fmla="*/ 5 w 40"/>
                    <a:gd name="T67" fmla="*/ 16 h 44"/>
                    <a:gd name="T68" fmla="*/ 1 w 40"/>
                    <a:gd name="T69" fmla="*/ 15 h 44"/>
                    <a:gd name="T70" fmla="*/ 3 w 40"/>
                    <a:gd name="T71" fmla="*/ 20 h 44"/>
                    <a:gd name="T72" fmla="*/ 6 w 40"/>
                    <a:gd name="T73" fmla="*/ 26 h 44"/>
                    <a:gd name="T74" fmla="*/ 0 w 40"/>
                    <a:gd name="T75" fmla="*/ 3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0" h="44">
                      <a:moveTo>
                        <a:pt x="0" y="31"/>
                      </a:moveTo>
                      <a:lnTo>
                        <a:pt x="1" y="32"/>
                      </a:lnTo>
                      <a:lnTo>
                        <a:pt x="3" y="31"/>
                      </a:lnTo>
                      <a:lnTo>
                        <a:pt x="7" y="35"/>
                      </a:lnTo>
                      <a:lnTo>
                        <a:pt x="8" y="39"/>
                      </a:lnTo>
                      <a:lnTo>
                        <a:pt x="7" y="39"/>
                      </a:lnTo>
                      <a:lnTo>
                        <a:pt x="7" y="42"/>
                      </a:lnTo>
                      <a:lnTo>
                        <a:pt x="12" y="42"/>
                      </a:lnTo>
                      <a:lnTo>
                        <a:pt x="17" y="44"/>
                      </a:lnTo>
                      <a:lnTo>
                        <a:pt x="18" y="44"/>
                      </a:lnTo>
                      <a:lnTo>
                        <a:pt x="22" y="44"/>
                      </a:lnTo>
                      <a:lnTo>
                        <a:pt x="22" y="44"/>
                      </a:lnTo>
                      <a:lnTo>
                        <a:pt x="22" y="42"/>
                      </a:lnTo>
                      <a:lnTo>
                        <a:pt x="20" y="39"/>
                      </a:lnTo>
                      <a:lnTo>
                        <a:pt x="18" y="39"/>
                      </a:lnTo>
                      <a:lnTo>
                        <a:pt x="20" y="38"/>
                      </a:lnTo>
                      <a:lnTo>
                        <a:pt x="21" y="36"/>
                      </a:lnTo>
                      <a:lnTo>
                        <a:pt x="21" y="34"/>
                      </a:lnTo>
                      <a:lnTo>
                        <a:pt x="20" y="34"/>
                      </a:lnTo>
                      <a:lnTo>
                        <a:pt x="20" y="31"/>
                      </a:lnTo>
                      <a:lnTo>
                        <a:pt x="25" y="28"/>
                      </a:lnTo>
                      <a:lnTo>
                        <a:pt x="24" y="27"/>
                      </a:lnTo>
                      <a:lnTo>
                        <a:pt x="27" y="24"/>
                      </a:lnTo>
                      <a:lnTo>
                        <a:pt x="28" y="26"/>
                      </a:lnTo>
                      <a:lnTo>
                        <a:pt x="31" y="24"/>
                      </a:lnTo>
                      <a:lnTo>
                        <a:pt x="31" y="20"/>
                      </a:lnTo>
                      <a:lnTo>
                        <a:pt x="30" y="17"/>
                      </a:lnTo>
                      <a:lnTo>
                        <a:pt x="31" y="15"/>
                      </a:lnTo>
                      <a:lnTo>
                        <a:pt x="35" y="15"/>
                      </a:lnTo>
                      <a:lnTo>
                        <a:pt x="36" y="17"/>
                      </a:lnTo>
                      <a:lnTo>
                        <a:pt x="37" y="16"/>
                      </a:lnTo>
                      <a:lnTo>
                        <a:pt x="38" y="17"/>
                      </a:lnTo>
                      <a:lnTo>
                        <a:pt x="39" y="15"/>
                      </a:lnTo>
                      <a:lnTo>
                        <a:pt x="40" y="13"/>
                      </a:lnTo>
                      <a:lnTo>
                        <a:pt x="37" y="10"/>
                      </a:lnTo>
                      <a:lnTo>
                        <a:pt x="36" y="12"/>
                      </a:lnTo>
                      <a:lnTo>
                        <a:pt x="32" y="12"/>
                      </a:lnTo>
                      <a:lnTo>
                        <a:pt x="30" y="9"/>
                      </a:lnTo>
                      <a:lnTo>
                        <a:pt x="29" y="7"/>
                      </a:lnTo>
                      <a:lnTo>
                        <a:pt x="28" y="7"/>
                      </a:lnTo>
                      <a:lnTo>
                        <a:pt x="29" y="5"/>
                      </a:lnTo>
                      <a:lnTo>
                        <a:pt x="29" y="2"/>
                      </a:lnTo>
                      <a:lnTo>
                        <a:pt x="25" y="0"/>
                      </a:lnTo>
                      <a:lnTo>
                        <a:pt x="21" y="0"/>
                      </a:lnTo>
                      <a:lnTo>
                        <a:pt x="18" y="1"/>
                      </a:lnTo>
                      <a:lnTo>
                        <a:pt x="16" y="1"/>
                      </a:lnTo>
                      <a:lnTo>
                        <a:pt x="15" y="2"/>
                      </a:lnTo>
                      <a:lnTo>
                        <a:pt x="17" y="6"/>
                      </a:lnTo>
                      <a:lnTo>
                        <a:pt x="17" y="7"/>
                      </a:lnTo>
                      <a:lnTo>
                        <a:pt x="20" y="9"/>
                      </a:lnTo>
                      <a:lnTo>
                        <a:pt x="20" y="10"/>
                      </a:lnTo>
                      <a:lnTo>
                        <a:pt x="17" y="9"/>
                      </a:lnTo>
                      <a:lnTo>
                        <a:pt x="15" y="10"/>
                      </a:lnTo>
                      <a:lnTo>
                        <a:pt x="14" y="9"/>
                      </a:lnTo>
                      <a:lnTo>
                        <a:pt x="16" y="7"/>
                      </a:lnTo>
                      <a:lnTo>
                        <a:pt x="14" y="5"/>
                      </a:lnTo>
                      <a:lnTo>
                        <a:pt x="14" y="5"/>
                      </a:lnTo>
                      <a:lnTo>
                        <a:pt x="12" y="7"/>
                      </a:lnTo>
                      <a:lnTo>
                        <a:pt x="12" y="7"/>
                      </a:lnTo>
                      <a:lnTo>
                        <a:pt x="10" y="7"/>
                      </a:lnTo>
                      <a:lnTo>
                        <a:pt x="13" y="9"/>
                      </a:lnTo>
                      <a:lnTo>
                        <a:pt x="9" y="12"/>
                      </a:lnTo>
                      <a:lnTo>
                        <a:pt x="7" y="9"/>
                      </a:lnTo>
                      <a:lnTo>
                        <a:pt x="5" y="9"/>
                      </a:lnTo>
                      <a:lnTo>
                        <a:pt x="3" y="8"/>
                      </a:lnTo>
                      <a:lnTo>
                        <a:pt x="1" y="10"/>
                      </a:lnTo>
                      <a:lnTo>
                        <a:pt x="5" y="13"/>
                      </a:lnTo>
                      <a:lnTo>
                        <a:pt x="5" y="16"/>
                      </a:lnTo>
                      <a:lnTo>
                        <a:pt x="2" y="15"/>
                      </a:lnTo>
                      <a:lnTo>
                        <a:pt x="1" y="15"/>
                      </a:lnTo>
                      <a:lnTo>
                        <a:pt x="1" y="19"/>
                      </a:lnTo>
                      <a:lnTo>
                        <a:pt x="3" y="20"/>
                      </a:lnTo>
                      <a:lnTo>
                        <a:pt x="3" y="23"/>
                      </a:lnTo>
                      <a:lnTo>
                        <a:pt x="6" y="26"/>
                      </a:lnTo>
                      <a:lnTo>
                        <a:pt x="1" y="27"/>
                      </a:lnTo>
                      <a:lnTo>
                        <a:pt x="0" y="31"/>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78" name="Freeform 181">
                  <a:extLst>
                    <a:ext uri="{FF2B5EF4-FFF2-40B4-BE49-F238E27FC236}">
                      <a16:creationId xmlns:a16="http://schemas.microsoft.com/office/drawing/2014/main" id="{6E50CA8C-6652-4BD5-A1A6-EC762E581A98}"/>
                    </a:ext>
                  </a:extLst>
                </p:cNvPr>
                <p:cNvSpPr/>
                <p:nvPr userDrawn="1"/>
              </p:nvSpPr>
              <p:spPr bwMode="auto">
                <a:xfrm>
                  <a:off x="6319838" y="1647825"/>
                  <a:ext cx="277813" cy="152400"/>
                </a:xfrm>
                <a:custGeom>
                  <a:avLst/>
                  <a:gdLst>
                    <a:gd name="T0" fmla="*/ 54 w 175"/>
                    <a:gd name="T1" fmla="*/ 31 h 96"/>
                    <a:gd name="T2" fmla="*/ 62 w 175"/>
                    <a:gd name="T3" fmla="*/ 41 h 96"/>
                    <a:gd name="T4" fmla="*/ 55 w 175"/>
                    <a:gd name="T5" fmla="*/ 43 h 96"/>
                    <a:gd name="T6" fmla="*/ 48 w 175"/>
                    <a:gd name="T7" fmla="*/ 47 h 96"/>
                    <a:gd name="T8" fmla="*/ 46 w 175"/>
                    <a:gd name="T9" fmla="*/ 56 h 96"/>
                    <a:gd name="T10" fmla="*/ 43 w 175"/>
                    <a:gd name="T11" fmla="*/ 43 h 96"/>
                    <a:gd name="T12" fmla="*/ 36 w 175"/>
                    <a:gd name="T13" fmla="*/ 59 h 96"/>
                    <a:gd name="T14" fmla="*/ 29 w 175"/>
                    <a:gd name="T15" fmla="*/ 69 h 96"/>
                    <a:gd name="T16" fmla="*/ 21 w 175"/>
                    <a:gd name="T17" fmla="*/ 62 h 96"/>
                    <a:gd name="T18" fmla="*/ 18 w 175"/>
                    <a:gd name="T19" fmla="*/ 73 h 96"/>
                    <a:gd name="T20" fmla="*/ 8 w 175"/>
                    <a:gd name="T21" fmla="*/ 80 h 96"/>
                    <a:gd name="T22" fmla="*/ 1 w 175"/>
                    <a:gd name="T23" fmla="*/ 83 h 96"/>
                    <a:gd name="T24" fmla="*/ 15 w 175"/>
                    <a:gd name="T25" fmla="*/ 82 h 96"/>
                    <a:gd name="T26" fmla="*/ 17 w 175"/>
                    <a:gd name="T27" fmla="*/ 95 h 96"/>
                    <a:gd name="T28" fmla="*/ 21 w 175"/>
                    <a:gd name="T29" fmla="*/ 88 h 96"/>
                    <a:gd name="T30" fmla="*/ 36 w 175"/>
                    <a:gd name="T31" fmla="*/ 81 h 96"/>
                    <a:gd name="T32" fmla="*/ 46 w 175"/>
                    <a:gd name="T33" fmla="*/ 82 h 96"/>
                    <a:gd name="T34" fmla="*/ 44 w 175"/>
                    <a:gd name="T35" fmla="*/ 65 h 96"/>
                    <a:gd name="T36" fmla="*/ 54 w 175"/>
                    <a:gd name="T37" fmla="*/ 62 h 96"/>
                    <a:gd name="T38" fmla="*/ 72 w 175"/>
                    <a:gd name="T39" fmla="*/ 70 h 96"/>
                    <a:gd name="T40" fmla="*/ 99 w 175"/>
                    <a:gd name="T41" fmla="*/ 73 h 96"/>
                    <a:gd name="T42" fmla="*/ 113 w 175"/>
                    <a:gd name="T43" fmla="*/ 65 h 96"/>
                    <a:gd name="T44" fmla="*/ 112 w 175"/>
                    <a:gd name="T45" fmla="*/ 44 h 96"/>
                    <a:gd name="T46" fmla="*/ 120 w 175"/>
                    <a:gd name="T47" fmla="*/ 36 h 96"/>
                    <a:gd name="T48" fmla="*/ 140 w 175"/>
                    <a:gd name="T49" fmla="*/ 33 h 96"/>
                    <a:gd name="T50" fmla="*/ 158 w 175"/>
                    <a:gd name="T51" fmla="*/ 48 h 96"/>
                    <a:gd name="T52" fmla="*/ 165 w 175"/>
                    <a:gd name="T53" fmla="*/ 45 h 96"/>
                    <a:gd name="T54" fmla="*/ 157 w 175"/>
                    <a:gd name="T55" fmla="*/ 39 h 96"/>
                    <a:gd name="T56" fmla="*/ 145 w 175"/>
                    <a:gd name="T57" fmla="*/ 33 h 96"/>
                    <a:gd name="T58" fmla="*/ 162 w 175"/>
                    <a:gd name="T59" fmla="*/ 30 h 96"/>
                    <a:gd name="T60" fmla="*/ 174 w 175"/>
                    <a:gd name="T61" fmla="*/ 19 h 96"/>
                    <a:gd name="T62" fmla="*/ 159 w 175"/>
                    <a:gd name="T63" fmla="*/ 19 h 96"/>
                    <a:gd name="T64" fmla="*/ 157 w 175"/>
                    <a:gd name="T65" fmla="*/ 12 h 96"/>
                    <a:gd name="T66" fmla="*/ 149 w 175"/>
                    <a:gd name="T67" fmla="*/ 16 h 96"/>
                    <a:gd name="T68" fmla="*/ 145 w 175"/>
                    <a:gd name="T69" fmla="*/ 10 h 96"/>
                    <a:gd name="T70" fmla="*/ 141 w 175"/>
                    <a:gd name="T71" fmla="*/ 25 h 96"/>
                    <a:gd name="T72" fmla="*/ 134 w 175"/>
                    <a:gd name="T73" fmla="*/ 17 h 96"/>
                    <a:gd name="T74" fmla="*/ 134 w 175"/>
                    <a:gd name="T75" fmla="*/ 8 h 96"/>
                    <a:gd name="T76" fmla="*/ 133 w 175"/>
                    <a:gd name="T77" fmla="*/ 3 h 96"/>
                    <a:gd name="T78" fmla="*/ 128 w 175"/>
                    <a:gd name="T79" fmla="*/ 2 h 96"/>
                    <a:gd name="T80" fmla="*/ 125 w 175"/>
                    <a:gd name="T81" fmla="*/ 12 h 96"/>
                    <a:gd name="T82" fmla="*/ 122 w 175"/>
                    <a:gd name="T83" fmla="*/ 22 h 96"/>
                    <a:gd name="T84" fmla="*/ 113 w 175"/>
                    <a:gd name="T85" fmla="*/ 22 h 96"/>
                    <a:gd name="T86" fmla="*/ 114 w 175"/>
                    <a:gd name="T87" fmla="*/ 8 h 96"/>
                    <a:gd name="T88" fmla="*/ 107 w 175"/>
                    <a:gd name="T89" fmla="*/ 26 h 96"/>
                    <a:gd name="T90" fmla="*/ 99 w 175"/>
                    <a:gd name="T91" fmla="*/ 26 h 96"/>
                    <a:gd name="T92" fmla="*/ 105 w 175"/>
                    <a:gd name="T93" fmla="*/ 10 h 96"/>
                    <a:gd name="T94" fmla="*/ 96 w 175"/>
                    <a:gd name="T95" fmla="*/ 8 h 96"/>
                    <a:gd name="T96" fmla="*/ 93 w 175"/>
                    <a:gd name="T97" fmla="*/ 18 h 96"/>
                    <a:gd name="T98" fmla="*/ 88 w 175"/>
                    <a:gd name="T99" fmla="*/ 24 h 96"/>
                    <a:gd name="T100" fmla="*/ 78 w 175"/>
                    <a:gd name="T101" fmla="*/ 30 h 96"/>
                    <a:gd name="T102" fmla="*/ 81 w 175"/>
                    <a:gd name="T103" fmla="*/ 40 h 96"/>
                    <a:gd name="T104" fmla="*/ 70 w 175"/>
                    <a:gd name="T105" fmla="*/ 3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 h="96">
                      <a:moveTo>
                        <a:pt x="61" y="29"/>
                      </a:moveTo>
                      <a:lnTo>
                        <a:pt x="61" y="29"/>
                      </a:lnTo>
                      <a:lnTo>
                        <a:pt x="59" y="31"/>
                      </a:lnTo>
                      <a:lnTo>
                        <a:pt x="58" y="29"/>
                      </a:lnTo>
                      <a:lnTo>
                        <a:pt x="55" y="30"/>
                      </a:lnTo>
                      <a:lnTo>
                        <a:pt x="54" y="31"/>
                      </a:lnTo>
                      <a:lnTo>
                        <a:pt x="56" y="33"/>
                      </a:lnTo>
                      <a:lnTo>
                        <a:pt x="59" y="33"/>
                      </a:lnTo>
                      <a:lnTo>
                        <a:pt x="60" y="36"/>
                      </a:lnTo>
                      <a:lnTo>
                        <a:pt x="65" y="36"/>
                      </a:lnTo>
                      <a:lnTo>
                        <a:pt x="62" y="39"/>
                      </a:lnTo>
                      <a:lnTo>
                        <a:pt x="62" y="41"/>
                      </a:lnTo>
                      <a:lnTo>
                        <a:pt x="66" y="45"/>
                      </a:lnTo>
                      <a:lnTo>
                        <a:pt x="65" y="49"/>
                      </a:lnTo>
                      <a:lnTo>
                        <a:pt x="60" y="46"/>
                      </a:lnTo>
                      <a:lnTo>
                        <a:pt x="59" y="44"/>
                      </a:lnTo>
                      <a:lnTo>
                        <a:pt x="55" y="41"/>
                      </a:lnTo>
                      <a:lnTo>
                        <a:pt x="55" y="43"/>
                      </a:lnTo>
                      <a:lnTo>
                        <a:pt x="51" y="46"/>
                      </a:lnTo>
                      <a:lnTo>
                        <a:pt x="51" y="43"/>
                      </a:lnTo>
                      <a:lnTo>
                        <a:pt x="51" y="43"/>
                      </a:lnTo>
                      <a:lnTo>
                        <a:pt x="51" y="44"/>
                      </a:lnTo>
                      <a:lnTo>
                        <a:pt x="47" y="46"/>
                      </a:lnTo>
                      <a:lnTo>
                        <a:pt x="48" y="47"/>
                      </a:lnTo>
                      <a:lnTo>
                        <a:pt x="51" y="48"/>
                      </a:lnTo>
                      <a:lnTo>
                        <a:pt x="53" y="54"/>
                      </a:lnTo>
                      <a:lnTo>
                        <a:pt x="48" y="53"/>
                      </a:lnTo>
                      <a:lnTo>
                        <a:pt x="47" y="53"/>
                      </a:lnTo>
                      <a:lnTo>
                        <a:pt x="46" y="54"/>
                      </a:lnTo>
                      <a:lnTo>
                        <a:pt x="46" y="56"/>
                      </a:lnTo>
                      <a:lnTo>
                        <a:pt x="40" y="61"/>
                      </a:lnTo>
                      <a:lnTo>
                        <a:pt x="40" y="56"/>
                      </a:lnTo>
                      <a:lnTo>
                        <a:pt x="41" y="55"/>
                      </a:lnTo>
                      <a:lnTo>
                        <a:pt x="41" y="53"/>
                      </a:lnTo>
                      <a:lnTo>
                        <a:pt x="44" y="49"/>
                      </a:lnTo>
                      <a:lnTo>
                        <a:pt x="43" y="43"/>
                      </a:lnTo>
                      <a:lnTo>
                        <a:pt x="41" y="43"/>
                      </a:lnTo>
                      <a:lnTo>
                        <a:pt x="39" y="48"/>
                      </a:lnTo>
                      <a:lnTo>
                        <a:pt x="38" y="51"/>
                      </a:lnTo>
                      <a:lnTo>
                        <a:pt x="39" y="53"/>
                      </a:lnTo>
                      <a:lnTo>
                        <a:pt x="35" y="59"/>
                      </a:lnTo>
                      <a:lnTo>
                        <a:pt x="36" y="59"/>
                      </a:lnTo>
                      <a:lnTo>
                        <a:pt x="37" y="61"/>
                      </a:lnTo>
                      <a:lnTo>
                        <a:pt x="33" y="68"/>
                      </a:lnTo>
                      <a:lnTo>
                        <a:pt x="32" y="62"/>
                      </a:lnTo>
                      <a:lnTo>
                        <a:pt x="26" y="62"/>
                      </a:lnTo>
                      <a:lnTo>
                        <a:pt x="25" y="62"/>
                      </a:lnTo>
                      <a:lnTo>
                        <a:pt x="29" y="69"/>
                      </a:lnTo>
                      <a:lnTo>
                        <a:pt x="21" y="63"/>
                      </a:lnTo>
                      <a:lnTo>
                        <a:pt x="21" y="60"/>
                      </a:lnTo>
                      <a:lnTo>
                        <a:pt x="20" y="59"/>
                      </a:lnTo>
                      <a:lnTo>
                        <a:pt x="20" y="58"/>
                      </a:lnTo>
                      <a:lnTo>
                        <a:pt x="18" y="61"/>
                      </a:lnTo>
                      <a:lnTo>
                        <a:pt x="21" y="62"/>
                      </a:lnTo>
                      <a:lnTo>
                        <a:pt x="20" y="68"/>
                      </a:lnTo>
                      <a:lnTo>
                        <a:pt x="16" y="66"/>
                      </a:lnTo>
                      <a:lnTo>
                        <a:pt x="15" y="67"/>
                      </a:lnTo>
                      <a:lnTo>
                        <a:pt x="14" y="68"/>
                      </a:lnTo>
                      <a:lnTo>
                        <a:pt x="14" y="68"/>
                      </a:lnTo>
                      <a:lnTo>
                        <a:pt x="18" y="73"/>
                      </a:lnTo>
                      <a:lnTo>
                        <a:pt x="14" y="73"/>
                      </a:lnTo>
                      <a:lnTo>
                        <a:pt x="15" y="74"/>
                      </a:lnTo>
                      <a:lnTo>
                        <a:pt x="13" y="76"/>
                      </a:lnTo>
                      <a:lnTo>
                        <a:pt x="11" y="76"/>
                      </a:lnTo>
                      <a:lnTo>
                        <a:pt x="13" y="78"/>
                      </a:lnTo>
                      <a:lnTo>
                        <a:pt x="8" y="80"/>
                      </a:lnTo>
                      <a:lnTo>
                        <a:pt x="7" y="77"/>
                      </a:lnTo>
                      <a:lnTo>
                        <a:pt x="6" y="78"/>
                      </a:lnTo>
                      <a:lnTo>
                        <a:pt x="5" y="80"/>
                      </a:lnTo>
                      <a:lnTo>
                        <a:pt x="6" y="81"/>
                      </a:lnTo>
                      <a:lnTo>
                        <a:pt x="3" y="83"/>
                      </a:lnTo>
                      <a:lnTo>
                        <a:pt x="1" y="83"/>
                      </a:lnTo>
                      <a:lnTo>
                        <a:pt x="0" y="84"/>
                      </a:lnTo>
                      <a:lnTo>
                        <a:pt x="1" y="84"/>
                      </a:lnTo>
                      <a:lnTo>
                        <a:pt x="8" y="82"/>
                      </a:lnTo>
                      <a:lnTo>
                        <a:pt x="9" y="83"/>
                      </a:lnTo>
                      <a:lnTo>
                        <a:pt x="11" y="82"/>
                      </a:lnTo>
                      <a:lnTo>
                        <a:pt x="15" y="82"/>
                      </a:lnTo>
                      <a:lnTo>
                        <a:pt x="15" y="85"/>
                      </a:lnTo>
                      <a:lnTo>
                        <a:pt x="13" y="88"/>
                      </a:lnTo>
                      <a:lnTo>
                        <a:pt x="13" y="92"/>
                      </a:lnTo>
                      <a:lnTo>
                        <a:pt x="10" y="94"/>
                      </a:lnTo>
                      <a:lnTo>
                        <a:pt x="13" y="92"/>
                      </a:lnTo>
                      <a:lnTo>
                        <a:pt x="17" y="95"/>
                      </a:lnTo>
                      <a:lnTo>
                        <a:pt x="18" y="96"/>
                      </a:lnTo>
                      <a:lnTo>
                        <a:pt x="20" y="96"/>
                      </a:lnTo>
                      <a:lnTo>
                        <a:pt x="21" y="95"/>
                      </a:lnTo>
                      <a:lnTo>
                        <a:pt x="18" y="91"/>
                      </a:lnTo>
                      <a:lnTo>
                        <a:pt x="21" y="89"/>
                      </a:lnTo>
                      <a:lnTo>
                        <a:pt x="21" y="88"/>
                      </a:lnTo>
                      <a:lnTo>
                        <a:pt x="22" y="87"/>
                      </a:lnTo>
                      <a:lnTo>
                        <a:pt x="18" y="82"/>
                      </a:lnTo>
                      <a:lnTo>
                        <a:pt x="22" y="81"/>
                      </a:lnTo>
                      <a:lnTo>
                        <a:pt x="26" y="81"/>
                      </a:lnTo>
                      <a:lnTo>
                        <a:pt x="30" y="78"/>
                      </a:lnTo>
                      <a:lnTo>
                        <a:pt x="36" y="81"/>
                      </a:lnTo>
                      <a:lnTo>
                        <a:pt x="39" y="82"/>
                      </a:lnTo>
                      <a:lnTo>
                        <a:pt x="43" y="82"/>
                      </a:lnTo>
                      <a:lnTo>
                        <a:pt x="44" y="84"/>
                      </a:lnTo>
                      <a:lnTo>
                        <a:pt x="46" y="83"/>
                      </a:lnTo>
                      <a:lnTo>
                        <a:pt x="46" y="83"/>
                      </a:lnTo>
                      <a:lnTo>
                        <a:pt x="46" y="82"/>
                      </a:lnTo>
                      <a:lnTo>
                        <a:pt x="44" y="80"/>
                      </a:lnTo>
                      <a:lnTo>
                        <a:pt x="45" y="74"/>
                      </a:lnTo>
                      <a:lnTo>
                        <a:pt x="47" y="73"/>
                      </a:lnTo>
                      <a:lnTo>
                        <a:pt x="46" y="71"/>
                      </a:lnTo>
                      <a:lnTo>
                        <a:pt x="44" y="69"/>
                      </a:lnTo>
                      <a:lnTo>
                        <a:pt x="44" y="65"/>
                      </a:lnTo>
                      <a:lnTo>
                        <a:pt x="48" y="66"/>
                      </a:lnTo>
                      <a:lnTo>
                        <a:pt x="52" y="66"/>
                      </a:lnTo>
                      <a:lnTo>
                        <a:pt x="52" y="65"/>
                      </a:lnTo>
                      <a:lnTo>
                        <a:pt x="53" y="63"/>
                      </a:lnTo>
                      <a:lnTo>
                        <a:pt x="54" y="63"/>
                      </a:lnTo>
                      <a:lnTo>
                        <a:pt x="54" y="62"/>
                      </a:lnTo>
                      <a:lnTo>
                        <a:pt x="54" y="59"/>
                      </a:lnTo>
                      <a:lnTo>
                        <a:pt x="58" y="56"/>
                      </a:lnTo>
                      <a:lnTo>
                        <a:pt x="61" y="58"/>
                      </a:lnTo>
                      <a:lnTo>
                        <a:pt x="63" y="61"/>
                      </a:lnTo>
                      <a:lnTo>
                        <a:pt x="70" y="67"/>
                      </a:lnTo>
                      <a:lnTo>
                        <a:pt x="72" y="70"/>
                      </a:lnTo>
                      <a:lnTo>
                        <a:pt x="74" y="73"/>
                      </a:lnTo>
                      <a:lnTo>
                        <a:pt x="77" y="74"/>
                      </a:lnTo>
                      <a:lnTo>
                        <a:pt x="84" y="74"/>
                      </a:lnTo>
                      <a:lnTo>
                        <a:pt x="90" y="68"/>
                      </a:lnTo>
                      <a:lnTo>
                        <a:pt x="95" y="69"/>
                      </a:lnTo>
                      <a:lnTo>
                        <a:pt x="99" y="73"/>
                      </a:lnTo>
                      <a:lnTo>
                        <a:pt x="102" y="73"/>
                      </a:lnTo>
                      <a:lnTo>
                        <a:pt x="104" y="70"/>
                      </a:lnTo>
                      <a:lnTo>
                        <a:pt x="106" y="68"/>
                      </a:lnTo>
                      <a:lnTo>
                        <a:pt x="108" y="66"/>
                      </a:lnTo>
                      <a:lnTo>
                        <a:pt x="111" y="66"/>
                      </a:lnTo>
                      <a:lnTo>
                        <a:pt x="113" y="65"/>
                      </a:lnTo>
                      <a:lnTo>
                        <a:pt x="114" y="63"/>
                      </a:lnTo>
                      <a:lnTo>
                        <a:pt x="113" y="62"/>
                      </a:lnTo>
                      <a:lnTo>
                        <a:pt x="112" y="56"/>
                      </a:lnTo>
                      <a:lnTo>
                        <a:pt x="112" y="48"/>
                      </a:lnTo>
                      <a:lnTo>
                        <a:pt x="113" y="46"/>
                      </a:lnTo>
                      <a:lnTo>
                        <a:pt x="112" y="44"/>
                      </a:lnTo>
                      <a:lnTo>
                        <a:pt x="114" y="43"/>
                      </a:lnTo>
                      <a:lnTo>
                        <a:pt x="117" y="39"/>
                      </a:lnTo>
                      <a:lnTo>
                        <a:pt x="115" y="37"/>
                      </a:lnTo>
                      <a:lnTo>
                        <a:pt x="120" y="36"/>
                      </a:lnTo>
                      <a:lnTo>
                        <a:pt x="120" y="36"/>
                      </a:lnTo>
                      <a:lnTo>
                        <a:pt x="120" y="36"/>
                      </a:lnTo>
                      <a:lnTo>
                        <a:pt x="125" y="36"/>
                      </a:lnTo>
                      <a:lnTo>
                        <a:pt x="126" y="36"/>
                      </a:lnTo>
                      <a:lnTo>
                        <a:pt x="126" y="36"/>
                      </a:lnTo>
                      <a:lnTo>
                        <a:pt x="128" y="31"/>
                      </a:lnTo>
                      <a:lnTo>
                        <a:pt x="136" y="31"/>
                      </a:lnTo>
                      <a:lnTo>
                        <a:pt x="140" y="33"/>
                      </a:lnTo>
                      <a:lnTo>
                        <a:pt x="143" y="38"/>
                      </a:lnTo>
                      <a:lnTo>
                        <a:pt x="145" y="40"/>
                      </a:lnTo>
                      <a:lnTo>
                        <a:pt x="149" y="41"/>
                      </a:lnTo>
                      <a:lnTo>
                        <a:pt x="155" y="43"/>
                      </a:lnTo>
                      <a:lnTo>
                        <a:pt x="155" y="45"/>
                      </a:lnTo>
                      <a:lnTo>
                        <a:pt x="158" y="48"/>
                      </a:lnTo>
                      <a:lnTo>
                        <a:pt x="158" y="53"/>
                      </a:lnTo>
                      <a:lnTo>
                        <a:pt x="156" y="55"/>
                      </a:lnTo>
                      <a:lnTo>
                        <a:pt x="160" y="52"/>
                      </a:lnTo>
                      <a:lnTo>
                        <a:pt x="164" y="51"/>
                      </a:lnTo>
                      <a:lnTo>
                        <a:pt x="165" y="48"/>
                      </a:lnTo>
                      <a:lnTo>
                        <a:pt x="165" y="45"/>
                      </a:lnTo>
                      <a:lnTo>
                        <a:pt x="163" y="43"/>
                      </a:lnTo>
                      <a:lnTo>
                        <a:pt x="162" y="41"/>
                      </a:lnTo>
                      <a:lnTo>
                        <a:pt x="160" y="43"/>
                      </a:lnTo>
                      <a:lnTo>
                        <a:pt x="159" y="47"/>
                      </a:lnTo>
                      <a:lnTo>
                        <a:pt x="157" y="41"/>
                      </a:lnTo>
                      <a:lnTo>
                        <a:pt x="157" y="39"/>
                      </a:lnTo>
                      <a:lnTo>
                        <a:pt x="156" y="39"/>
                      </a:lnTo>
                      <a:lnTo>
                        <a:pt x="155" y="34"/>
                      </a:lnTo>
                      <a:lnTo>
                        <a:pt x="153" y="34"/>
                      </a:lnTo>
                      <a:lnTo>
                        <a:pt x="151" y="34"/>
                      </a:lnTo>
                      <a:lnTo>
                        <a:pt x="149" y="34"/>
                      </a:lnTo>
                      <a:lnTo>
                        <a:pt x="145" y="33"/>
                      </a:lnTo>
                      <a:lnTo>
                        <a:pt x="142" y="30"/>
                      </a:lnTo>
                      <a:lnTo>
                        <a:pt x="144" y="29"/>
                      </a:lnTo>
                      <a:lnTo>
                        <a:pt x="149" y="30"/>
                      </a:lnTo>
                      <a:lnTo>
                        <a:pt x="152" y="29"/>
                      </a:lnTo>
                      <a:lnTo>
                        <a:pt x="156" y="30"/>
                      </a:lnTo>
                      <a:lnTo>
                        <a:pt x="162" y="30"/>
                      </a:lnTo>
                      <a:lnTo>
                        <a:pt x="165" y="29"/>
                      </a:lnTo>
                      <a:lnTo>
                        <a:pt x="169" y="24"/>
                      </a:lnTo>
                      <a:lnTo>
                        <a:pt x="174" y="22"/>
                      </a:lnTo>
                      <a:lnTo>
                        <a:pt x="175" y="21"/>
                      </a:lnTo>
                      <a:lnTo>
                        <a:pt x="174" y="21"/>
                      </a:lnTo>
                      <a:lnTo>
                        <a:pt x="174" y="19"/>
                      </a:lnTo>
                      <a:lnTo>
                        <a:pt x="173" y="19"/>
                      </a:lnTo>
                      <a:lnTo>
                        <a:pt x="170" y="19"/>
                      </a:lnTo>
                      <a:lnTo>
                        <a:pt x="166" y="16"/>
                      </a:lnTo>
                      <a:lnTo>
                        <a:pt x="165" y="16"/>
                      </a:lnTo>
                      <a:lnTo>
                        <a:pt x="163" y="19"/>
                      </a:lnTo>
                      <a:lnTo>
                        <a:pt x="159" y="19"/>
                      </a:lnTo>
                      <a:lnTo>
                        <a:pt x="158" y="16"/>
                      </a:lnTo>
                      <a:lnTo>
                        <a:pt x="160" y="15"/>
                      </a:lnTo>
                      <a:lnTo>
                        <a:pt x="162" y="14"/>
                      </a:lnTo>
                      <a:lnTo>
                        <a:pt x="159" y="14"/>
                      </a:lnTo>
                      <a:lnTo>
                        <a:pt x="158" y="12"/>
                      </a:lnTo>
                      <a:lnTo>
                        <a:pt x="157" y="12"/>
                      </a:lnTo>
                      <a:lnTo>
                        <a:pt x="156" y="16"/>
                      </a:lnTo>
                      <a:lnTo>
                        <a:pt x="152" y="16"/>
                      </a:lnTo>
                      <a:lnTo>
                        <a:pt x="152" y="15"/>
                      </a:lnTo>
                      <a:lnTo>
                        <a:pt x="152" y="15"/>
                      </a:lnTo>
                      <a:lnTo>
                        <a:pt x="152" y="16"/>
                      </a:lnTo>
                      <a:lnTo>
                        <a:pt x="149" y="16"/>
                      </a:lnTo>
                      <a:lnTo>
                        <a:pt x="148" y="12"/>
                      </a:lnTo>
                      <a:lnTo>
                        <a:pt x="150" y="11"/>
                      </a:lnTo>
                      <a:lnTo>
                        <a:pt x="150" y="10"/>
                      </a:lnTo>
                      <a:lnTo>
                        <a:pt x="148" y="9"/>
                      </a:lnTo>
                      <a:lnTo>
                        <a:pt x="145" y="9"/>
                      </a:lnTo>
                      <a:lnTo>
                        <a:pt x="145" y="10"/>
                      </a:lnTo>
                      <a:lnTo>
                        <a:pt x="144" y="14"/>
                      </a:lnTo>
                      <a:lnTo>
                        <a:pt x="142" y="15"/>
                      </a:lnTo>
                      <a:lnTo>
                        <a:pt x="142" y="15"/>
                      </a:lnTo>
                      <a:lnTo>
                        <a:pt x="144" y="19"/>
                      </a:lnTo>
                      <a:lnTo>
                        <a:pt x="144" y="22"/>
                      </a:lnTo>
                      <a:lnTo>
                        <a:pt x="141" y="25"/>
                      </a:lnTo>
                      <a:lnTo>
                        <a:pt x="138" y="22"/>
                      </a:lnTo>
                      <a:lnTo>
                        <a:pt x="138" y="22"/>
                      </a:lnTo>
                      <a:lnTo>
                        <a:pt x="138" y="23"/>
                      </a:lnTo>
                      <a:lnTo>
                        <a:pt x="135" y="22"/>
                      </a:lnTo>
                      <a:lnTo>
                        <a:pt x="127" y="25"/>
                      </a:lnTo>
                      <a:lnTo>
                        <a:pt x="134" y="17"/>
                      </a:lnTo>
                      <a:lnTo>
                        <a:pt x="130" y="16"/>
                      </a:lnTo>
                      <a:lnTo>
                        <a:pt x="130" y="14"/>
                      </a:lnTo>
                      <a:lnTo>
                        <a:pt x="133" y="12"/>
                      </a:lnTo>
                      <a:lnTo>
                        <a:pt x="130" y="11"/>
                      </a:lnTo>
                      <a:lnTo>
                        <a:pt x="129" y="9"/>
                      </a:lnTo>
                      <a:lnTo>
                        <a:pt x="134" y="8"/>
                      </a:lnTo>
                      <a:lnTo>
                        <a:pt x="134" y="8"/>
                      </a:lnTo>
                      <a:lnTo>
                        <a:pt x="136" y="8"/>
                      </a:lnTo>
                      <a:lnTo>
                        <a:pt x="137" y="4"/>
                      </a:lnTo>
                      <a:lnTo>
                        <a:pt x="137" y="4"/>
                      </a:lnTo>
                      <a:lnTo>
                        <a:pt x="135" y="5"/>
                      </a:lnTo>
                      <a:lnTo>
                        <a:pt x="133" y="3"/>
                      </a:lnTo>
                      <a:lnTo>
                        <a:pt x="134" y="1"/>
                      </a:lnTo>
                      <a:lnTo>
                        <a:pt x="133" y="2"/>
                      </a:lnTo>
                      <a:lnTo>
                        <a:pt x="129" y="1"/>
                      </a:lnTo>
                      <a:lnTo>
                        <a:pt x="128" y="0"/>
                      </a:lnTo>
                      <a:lnTo>
                        <a:pt x="128" y="1"/>
                      </a:lnTo>
                      <a:lnTo>
                        <a:pt x="128" y="2"/>
                      </a:lnTo>
                      <a:lnTo>
                        <a:pt x="129" y="4"/>
                      </a:lnTo>
                      <a:lnTo>
                        <a:pt x="128" y="8"/>
                      </a:lnTo>
                      <a:lnTo>
                        <a:pt x="125" y="8"/>
                      </a:lnTo>
                      <a:lnTo>
                        <a:pt x="127" y="9"/>
                      </a:lnTo>
                      <a:lnTo>
                        <a:pt x="126" y="11"/>
                      </a:lnTo>
                      <a:lnTo>
                        <a:pt x="125" y="12"/>
                      </a:lnTo>
                      <a:lnTo>
                        <a:pt x="125" y="14"/>
                      </a:lnTo>
                      <a:lnTo>
                        <a:pt x="122" y="15"/>
                      </a:lnTo>
                      <a:lnTo>
                        <a:pt x="122" y="16"/>
                      </a:lnTo>
                      <a:lnTo>
                        <a:pt x="123" y="17"/>
                      </a:lnTo>
                      <a:lnTo>
                        <a:pt x="121" y="18"/>
                      </a:lnTo>
                      <a:lnTo>
                        <a:pt x="122" y="22"/>
                      </a:lnTo>
                      <a:lnTo>
                        <a:pt x="120" y="24"/>
                      </a:lnTo>
                      <a:lnTo>
                        <a:pt x="118" y="23"/>
                      </a:lnTo>
                      <a:lnTo>
                        <a:pt x="118" y="23"/>
                      </a:lnTo>
                      <a:lnTo>
                        <a:pt x="117" y="24"/>
                      </a:lnTo>
                      <a:lnTo>
                        <a:pt x="113" y="27"/>
                      </a:lnTo>
                      <a:lnTo>
                        <a:pt x="113" y="22"/>
                      </a:lnTo>
                      <a:lnTo>
                        <a:pt x="114" y="17"/>
                      </a:lnTo>
                      <a:lnTo>
                        <a:pt x="112" y="17"/>
                      </a:lnTo>
                      <a:lnTo>
                        <a:pt x="113" y="14"/>
                      </a:lnTo>
                      <a:lnTo>
                        <a:pt x="114" y="12"/>
                      </a:lnTo>
                      <a:lnTo>
                        <a:pt x="114" y="8"/>
                      </a:lnTo>
                      <a:lnTo>
                        <a:pt x="114" y="8"/>
                      </a:lnTo>
                      <a:lnTo>
                        <a:pt x="114" y="8"/>
                      </a:lnTo>
                      <a:lnTo>
                        <a:pt x="111" y="14"/>
                      </a:lnTo>
                      <a:lnTo>
                        <a:pt x="111" y="17"/>
                      </a:lnTo>
                      <a:lnTo>
                        <a:pt x="107" y="22"/>
                      </a:lnTo>
                      <a:lnTo>
                        <a:pt x="106" y="25"/>
                      </a:lnTo>
                      <a:lnTo>
                        <a:pt x="107" y="26"/>
                      </a:lnTo>
                      <a:lnTo>
                        <a:pt x="106" y="31"/>
                      </a:lnTo>
                      <a:lnTo>
                        <a:pt x="102" y="36"/>
                      </a:lnTo>
                      <a:lnTo>
                        <a:pt x="98" y="37"/>
                      </a:lnTo>
                      <a:lnTo>
                        <a:pt x="98" y="33"/>
                      </a:lnTo>
                      <a:lnTo>
                        <a:pt x="97" y="31"/>
                      </a:lnTo>
                      <a:lnTo>
                        <a:pt x="99" y="26"/>
                      </a:lnTo>
                      <a:lnTo>
                        <a:pt x="99" y="24"/>
                      </a:lnTo>
                      <a:lnTo>
                        <a:pt x="100" y="22"/>
                      </a:lnTo>
                      <a:lnTo>
                        <a:pt x="98" y="19"/>
                      </a:lnTo>
                      <a:lnTo>
                        <a:pt x="104" y="14"/>
                      </a:lnTo>
                      <a:lnTo>
                        <a:pt x="104" y="11"/>
                      </a:lnTo>
                      <a:lnTo>
                        <a:pt x="105" y="10"/>
                      </a:lnTo>
                      <a:lnTo>
                        <a:pt x="103" y="10"/>
                      </a:lnTo>
                      <a:lnTo>
                        <a:pt x="102" y="9"/>
                      </a:lnTo>
                      <a:lnTo>
                        <a:pt x="102" y="10"/>
                      </a:lnTo>
                      <a:lnTo>
                        <a:pt x="97" y="15"/>
                      </a:lnTo>
                      <a:lnTo>
                        <a:pt x="97" y="10"/>
                      </a:lnTo>
                      <a:lnTo>
                        <a:pt x="96" y="8"/>
                      </a:lnTo>
                      <a:lnTo>
                        <a:pt x="93" y="8"/>
                      </a:lnTo>
                      <a:lnTo>
                        <a:pt x="93" y="8"/>
                      </a:lnTo>
                      <a:lnTo>
                        <a:pt x="93" y="11"/>
                      </a:lnTo>
                      <a:lnTo>
                        <a:pt x="92" y="15"/>
                      </a:lnTo>
                      <a:lnTo>
                        <a:pt x="92" y="15"/>
                      </a:lnTo>
                      <a:lnTo>
                        <a:pt x="93" y="18"/>
                      </a:lnTo>
                      <a:lnTo>
                        <a:pt x="91" y="21"/>
                      </a:lnTo>
                      <a:lnTo>
                        <a:pt x="89" y="19"/>
                      </a:lnTo>
                      <a:lnTo>
                        <a:pt x="89" y="19"/>
                      </a:lnTo>
                      <a:lnTo>
                        <a:pt x="89" y="21"/>
                      </a:lnTo>
                      <a:lnTo>
                        <a:pt x="90" y="22"/>
                      </a:lnTo>
                      <a:lnTo>
                        <a:pt x="88" y="24"/>
                      </a:lnTo>
                      <a:lnTo>
                        <a:pt x="84" y="22"/>
                      </a:lnTo>
                      <a:lnTo>
                        <a:pt x="84" y="22"/>
                      </a:lnTo>
                      <a:lnTo>
                        <a:pt x="82" y="25"/>
                      </a:lnTo>
                      <a:lnTo>
                        <a:pt x="81" y="25"/>
                      </a:lnTo>
                      <a:lnTo>
                        <a:pt x="83" y="27"/>
                      </a:lnTo>
                      <a:lnTo>
                        <a:pt x="78" y="30"/>
                      </a:lnTo>
                      <a:lnTo>
                        <a:pt x="78" y="31"/>
                      </a:lnTo>
                      <a:lnTo>
                        <a:pt x="81" y="33"/>
                      </a:lnTo>
                      <a:lnTo>
                        <a:pt x="80" y="34"/>
                      </a:lnTo>
                      <a:lnTo>
                        <a:pt x="81" y="36"/>
                      </a:lnTo>
                      <a:lnTo>
                        <a:pt x="83" y="37"/>
                      </a:lnTo>
                      <a:lnTo>
                        <a:pt x="81" y="40"/>
                      </a:lnTo>
                      <a:lnTo>
                        <a:pt x="75" y="39"/>
                      </a:lnTo>
                      <a:lnTo>
                        <a:pt x="74" y="36"/>
                      </a:lnTo>
                      <a:lnTo>
                        <a:pt x="70" y="34"/>
                      </a:lnTo>
                      <a:lnTo>
                        <a:pt x="73" y="32"/>
                      </a:lnTo>
                      <a:lnTo>
                        <a:pt x="73" y="32"/>
                      </a:lnTo>
                      <a:lnTo>
                        <a:pt x="70" y="32"/>
                      </a:lnTo>
                      <a:lnTo>
                        <a:pt x="66" y="32"/>
                      </a:lnTo>
                      <a:lnTo>
                        <a:pt x="61" y="29"/>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79" name="Freeform 182">
                  <a:extLst>
                    <a:ext uri="{FF2B5EF4-FFF2-40B4-BE49-F238E27FC236}">
                      <a16:creationId xmlns:a16="http://schemas.microsoft.com/office/drawing/2014/main" id="{BBE67C9F-2179-4BF5-90B2-3A6712CD5B26}"/>
                    </a:ext>
                  </a:extLst>
                </p:cNvPr>
                <p:cNvSpPr/>
                <p:nvPr userDrawn="1"/>
              </p:nvSpPr>
              <p:spPr bwMode="auto">
                <a:xfrm>
                  <a:off x="6108700" y="1789113"/>
                  <a:ext cx="227013" cy="417513"/>
                </a:xfrm>
                <a:custGeom>
                  <a:avLst/>
                  <a:gdLst>
                    <a:gd name="T0" fmla="*/ 1 w 143"/>
                    <a:gd name="T1" fmla="*/ 187 h 263"/>
                    <a:gd name="T2" fmla="*/ 17 w 143"/>
                    <a:gd name="T3" fmla="*/ 187 h 263"/>
                    <a:gd name="T4" fmla="*/ 35 w 143"/>
                    <a:gd name="T5" fmla="*/ 176 h 263"/>
                    <a:gd name="T6" fmla="*/ 27 w 143"/>
                    <a:gd name="T7" fmla="*/ 197 h 263"/>
                    <a:gd name="T8" fmla="*/ 17 w 143"/>
                    <a:gd name="T9" fmla="*/ 197 h 263"/>
                    <a:gd name="T10" fmla="*/ 5 w 143"/>
                    <a:gd name="T11" fmla="*/ 198 h 263"/>
                    <a:gd name="T12" fmla="*/ 13 w 143"/>
                    <a:gd name="T13" fmla="*/ 200 h 263"/>
                    <a:gd name="T14" fmla="*/ 11 w 143"/>
                    <a:gd name="T15" fmla="*/ 211 h 263"/>
                    <a:gd name="T16" fmla="*/ 21 w 143"/>
                    <a:gd name="T17" fmla="*/ 208 h 263"/>
                    <a:gd name="T18" fmla="*/ 14 w 143"/>
                    <a:gd name="T19" fmla="*/ 218 h 263"/>
                    <a:gd name="T20" fmla="*/ 14 w 143"/>
                    <a:gd name="T21" fmla="*/ 223 h 263"/>
                    <a:gd name="T22" fmla="*/ 9 w 143"/>
                    <a:gd name="T23" fmla="*/ 231 h 263"/>
                    <a:gd name="T24" fmla="*/ 15 w 143"/>
                    <a:gd name="T25" fmla="*/ 240 h 263"/>
                    <a:gd name="T26" fmla="*/ 19 w 143"/>
                    <a:gd name="T27" fmla="*/ 248 h 263"/>
                    <a:gd name="T28" fmla="*/ 9 w 143"/>
                    <a:gd name="T29" fmla="*/ 251 h 263"/>
                    <a:gd name="T30" fmla="*/ 29 w 143"/>
                    <a:gd name="T31" fmla="*/ 262 h 263"/>
                    <a:gd name="T32" fmla="*/ 42 w 143"/>
                    <a:gd name="T33" fmla="*/ 257 h 263"/>
                    <a:gd name="T34" fmla="*/ 52 w 143"/>
                    <a:gd name="T35" fmla="*/ 251 h 263"/>
                    <a:gd name="T36" fmla="*/ 60 w 143"/>
                    <a:gd name="T37" fmla="*/ 242 h 263"/>
                    <a:gd name="T38" fmla="*/ 61 w 143"/>
                    <a:gd name="T39" fmla="*/ 234 h 263"/>
                    <a:gd name="T40" fmla="*/ 74 w 143"/>
                    <a:gd name="T41" fmla="*/ 234 h 263"/>
                    <a:gd name="T42" fmla="*/ 72 w 143"/>
                    <a:gd name="T43" fmla="*/ 222 h 263"/>
                    <a:gd name="T44" fmla="*/ 80 w 143"/>
                    <a:gd name="T45" fmla="*/ 231 h 263"/>
                    <a:gd name="T46" fmla="*/ 90 w 143"/>
                    <a:gd name="T47" fmla="*/ 241 h 263"/>
                    <a:gd name="T48" fmla="*/ 90 w 143"/>
                    <a:gd name="T49" fmla="*/ 216 h 263"/>
                    <a:gd name="T50" fmla="*/ 91 w 143"/>
                    <a:gd name="T51" fmla="*/ 192 h 263"/>
                    <a:gd name="T52" fmla="*/ 90 w 143"/>
                    <a:gd name="T53" fmla="*/ 165 h 263"/>
                    <a:gd name="T54" fmla="*/ 89 w 143"/>
                    <a:gd name="T55" fmla="*/ 121 h 263"/>
                    <a:gd name="T56" fmla="*/ 106 w 143"/>
                    <a:gd name="T57" fmla="*/ 104 h 263"/>
                    <a:gd name="T58" fmla="*/ 113 w 143"/>
                    <a:gd name="T59" fmla="*/ 64 h 263"/>
                    <a:gd name="T60" fmla="*/ 135 w 143"/>
                    <a:gd name="T61" fmla="*/ 37 h 263"/>
                    <a:gd name="T62" fmla="*/ 138 w 143"/>
                    <a:gd name="T63" fmla="*/ 13 h 263"/>
                    <a:gd name="T64" fmla="*/ 138 w 143"/>
                    <a:gd name="T65" fmla="*/ 0 h 263"/>
                    <a:gd name="T66" fmla="*/ 134 w 143"/>
                    <a:gd name="T67" fmla="*/ 9 h 263"/>
                    <a:gd name="T68" fmla="*/ 123 w 143"/>
                    <a:gd name="T69" fmla="*/ 17 h 263"/>
                    <a:gd name="T70" fmla="*/ 118 w 143"/>
                    <a:gd name="T71" fmla="*/ 23 h 263"/>
                    <a:gd name="T72" fmla="*/ 114 w 143"/>
                    <a:gd name="T73" fmla="*/ 29 h 263"/>
                    <a:gd name="T74" fmla="*/ 120 w 143"/>
                    <a:gd name="T75" fmla="*/ 33 h 263"/>
                    <a:gd name="T76" fmla="*/ 104 w 143"/>
                    <a:gd name="T77" fmla="*/ 40 h 263"/>
                    <a:gd name="T78" fmla="*/ 103 w 143"/>
                    <a:gd name="T79" fmla="*/ 49 h 263"/>
                    <a:gd name="T80" fmla="*/ 103 w 143"/>
                    <a:gd name="T81" fmla="*/ 55 h 263"/>
                    <a:gd name="T82" fmla="*/ 99 w 143"/>
                    <a:gd name="T83" fmla="*/ 61 h 263"/>
                    <a:gd name="T84" fmla="*/ 97 w 143"/>
                    <a:gd name="T85" fmla="*/ 69 h 263"/>
                    <a:gd name="T86" fmla="*/ 95 w 143"/>
                    <a:gd name="T87" fmla="*/ 76 h 263"/>
                    <a:gd name="T88" fmla="*/ 91 w 143"/>
                    <a:gd name="T89" fmla="*/ 81 h 263"/>
                    <a:gd name="T90" fmla="*/ 94 w 143"/>
                    <a:gd name="T91" fmla="*/ 90 h 263"/>
                    <a:gd name="T92" fmla="*/ 86 w 143"/>
                    <a:gd name="T93" fmla="*/ 97 h 263"/>
                    <a:gd name="T94" fmla="*/ 74 w 143"/>
                    <a:gd name="T95" fmla="*/ 109 h 263"/>
                    <a:gd name="T96" fmla="*/ 72 w 143"/>
                    <a:gd name="T97" fmla="*/ 112 h 263"/>
                    <a:gd name="T98" fmla="*/ 61 w 143"/>
                    <a:gd name="T99" fmla="*/ 124 h 263"/>
                    <a:gd name="T100" fmla="*/ 68 w 143"/>
                    <a:gd name="T101" fmla="*/ 128 h 263"/>
                    <a:gd name="T102" fmla="*/ 79 w 143"/>
                    <a:gd name="T103" fmla="*/ 116 h 263"/>
                    <a:gd name="T104" fmla="*/ 74 w 143"/>
                    <a:gd name="T105" fmla="*/ 130 h 263"/>
                    <a:gd name="T106" fmla="*/ 65 w 143"/>
                    <a:gd name="T107" fmla="*/ 135 h 263"/>
                    <a:gd name="T108" fmla="*/ 52 w 143"/>
                    <a:gd name="T109" fmla="*/ 138 h 263"/>
                    <a:gd name="T110" fmla="*/ 47 w 143"/>
                    <a:gd name="T111" fmla="*/ 146 h 263"/>
                    <a:gd name="T112" fmla="*/ 36 w 143"/>
                    <a:gd name="T113" fmla="*/ 154 h 263"/>
                    <a:gd name="T114" fmla="*/ 22 w 143"/>
                    <a:gd name="T115" fmla="*/ 156 h 263"/>
                    <a:gd name="T116" fmla="*/ 19 w 143"/>
                    <a:gd name="T117" fmla="*/ 161 h 263"/>
                    <a:gd name="T118" fmla="*/ 12 w 143"/>
                    <a:gd name="T119" fmla="*/ 168 h 263"/>
                    <a:gd name="T120" fmla="*/ 11 w 143"/>
                    <a:gd name="T121" fmla="*/ 169 h 263"/>
                    <a:gd name="T122" fmla="*/ 13 w 143"/>
                    <a:gd name="T123" fmla="*/ 176 h 263"/>
                    <a:gd name="T124" fmla="*/ 4 w 143"/>
                    <a:gd name="T125" fmla="*/ 17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3" h="263">
                      <a:moveTo>
                        <a:pt x="4" y="179"/>
                      </a:moveTo>
                      <a:lnTo>
                        <a:pt x="5" y="178"/>
                      </a:lnTo>
                      <a:lnTo>
                        <a:pt x="13" y="178"/>
                      </a:lnTo>
                      <a:lnTo>
                        <a:pt x="7" y="183"/>
                      </a:lnTo>
                      <a:lnTo>
                        <a:pt x="7" y="183"/>
                      </a:lnTo>
                      <a:lnTo>
                        <a:pt x="0" y="186"/>
                      </a:lnTo>
                      <a:lnTo>
                        <a:pt x="1" y="187"/>
                      </a:lnTo>
                      <a:lnTo>
                        <a:pt x="2" y="189"/>
                      </a:lnTo>
                      <a:lnTo>
                        <a:pt x="5" y="189"/>
                      </a:lnTo>
                      <a:lnTo>
                        <a:pt x="7" y="187"/>
                      </a:lnTo>
                      <a:lnTo>
                        <a:pt x="12" y="186"/>
                      </a:lnTo>
                      <a:lnTo>
                        <a:pt x="15" y="187"/>
                      </a:lnTo>
                      <a:lnTo>
                        <a:pt x="16" y="187"/>
                      </a:lnTo>
                      <a:lnTo>
                        <a:pt x="17" y="187"/>
                      </a:lnTo>
                      <a:lnTo>
                        <a:pt x="17" y="185"/>
                      </a:lnTo>
                      <a:lnTo>
                        <a:pt x="21" y="184"/>
                      </a:lnTo>
                      <a:lnTo>
                        <a:pt x="22" y="185"/>
                      </a:lnTo>
                      <a:lnTo>
                        <a:pt x="23" y="185"/>
                      </a:lnTo>
                      <a:lnTo>
                        <a:pt x="27" y="183"/>
                      </a:lnTo>
                      <a:lnTo>
                        <a:pt x="29" y="184"/>
                      </a:lnTo>
                      <a:lnTo>
                        <a:pt x="35" y="176"/>
                      </a:lnTo>
                      <a:lnTo>
                        <a:pt x="32" y="184"/>
                      </a:lnTo>
                      <a:lnTo>
                        <a:pt x="36" y="187"/>
                      </a:lnTo>
                      <a:lnTo>
                        <a:pt x="32" y="191"/>
                      </a:lnTo>
                      <a:lnTo>
                        <a:pt x="29" y="192"/>
                      </a:lnTo>
                      <a:lnTo>
                        <a:pt x="28" y="192"/>
                      </a:lnTo>
                      <a:lnTo>
                        <a:pt x="29" y="192"/>
                      </a:lnTo>
                      <a:lnTo>
                        <a:pt x="27" y="197"/>
                      </a:lnTo>
                      <a:lnTo>
                        <a:pt x="21" y="197"/>
                      </a:lnTo>
                      <a:lnTo>
                        <a:pt x="21" y="193"/>
                      </a:lnTo>
                      <a:lnTo>
                        <a:pt x="22" y="192"/>
                      </a:lnTo>
                      <a:lnTo>
                        <a:pt x="22" y="191"/>
                      </a:lnTo>
                      <a:lnTo>
                        <a:pt x="21" y="191"/>
                      </a:lnTo>
                      <a:lnTo>
                        <a:pt x="19" y="193"/>
                      </a:lnTo>
                      <a:lnTo>
                        <a:pt x="17" y="197"/>
                      </a:lnTo>
                      <a:lnTo>
                        <a:pt x="14" y="192"/>
                      </a:lnTo>
                      <a:lnTo>
                        <a:pt x="12" y="192"/>
                      </a:lnTo>
                      <a:lnTo>
                        <a:pt x="8" y="192"/>
                      </a:lnTo>
                      <a:lnTo>
                        <a:pt x="7" y="192"/>
                      </a:lnTo>
                      <a:lnTo>
                        <a:pt x="4" y="193"/>
                      </a:lnTo>
                      <a:lnTo>
                        <a:pt x="8" y="193"/>
                      </a:lnTo>
                      <a:lnTo>
                        <a:pt x="5" y="198"/>
                      </a:lnTo>
                      <a:lnTo>
                        <a:pt x="5" y="200"/>
                      </a:lnTo>
                      <a:lnTo>
                        <a:pt x="2" y="203"/>
                      </a:lnTo>
                      <a:lnTo>
                        <a:pt x="2" y="201"/>
                      </a:lnTo>
                      <a:lnTo>
                        <a:pt x="2" y="201"/>
                      </a:lnTo>
                      <a:lnTo>
                        <a:pt x="2" y="203"/>
                      </a:lnTo>
                      <a:lnTo>
                        <a:pt x="7" y="198"/>
                      </a:lnTo>
                      <a:lnTo>
                        <a:pt x="13" y="200"/>
                      </a:lnTo>
                      <a:lnTo>
                        <a:pt x="11" y="203"/>
                      </a:lnTo>
                      <a:lnTo>
                        <a:pt x="11" y="205"/>
                      </a:lnTo>
                      <a:lnTo>
                        <a:pt x="8" y="206"/>
                      </a:lnTo>
                      <a:lnTo>
                        <a:pt x="11" y="207"/>
                      </a:lnTo>
                      <a:lnTo>
                        <a:pt x="8" y="209"/>
                      </a:lnTo>
                      <a:lnTo>
                        <a:pt x="9" y="211"/>
                      </a:lnTo>
                      <a:lnTo>
                        <a:pt x="11" y="211"/>
                      </a:lnTo>
                      <a:lnTo>
                        <a:pt x="12" y="209"/>
                      </a:lnTo>
                      <a:lnTo>
                        <a:pt x="13" y="206"/>
                      </a:lnTo>
                      <a:lnTo>
                        <a:pt x="19" y="204"/>
                      </a:lnTo>
                      <a:lnTo>
                        <a:pt x="22" y="204"/>
                      </a:lnTo>
                      <a:lnTo>
                        <a:pt x="32" y="200"/>
                      </a:lnTo>
                      <a:lnTo>
                        <a:pt x="23" y="206"/>
                      </a:lnTo>
                      <a:lnTo>
                        <a:pt x="21" y="208"/>
                      </a:lnTo>
                      <a:lnTo>
                        <a:pt x="21" y="211"/>
                      </a:lnTo>
                      <a:lnTo>
                        <a:pt x="24" y="218"/>
                      </a:lnTo>
                      <a:lnTo>
                        <a:pt x="17" y="212"/>
                      </a:lnTo>
                      <a:lnTo>
                        <a:pt x="17" y="209"/>
                      </a:lnTo>
                      <a:lnTo>
                        <a:pt x="16" y="212"/>
                      </a:lnTo>
                      <a:lnTo>
                        <a:pt x="17" y="213"/>
                      </a:lnTo>
                      <a:lnTo>
                        <a:pt x="14" y="218"/>
                      </a:lnTo>
                      <a:lnTo>
                        <a:pt x="12" y="218"/>
                      </a:lnTo>
                      <a:lnTo>
                        <a:pt x="12" y="218"/>
                      </a:lnTo>
                      <a:lnTo>
                        <a:pt x="12" y="218"/>
                      </a:lnTo>
                      <a:lnTo>
                        <a:pt x="16" y="218"/>
                      </a:lnTo>
                      <a:lnTo>
                        <a:pt x="20" y="222"/>
                      </a:lnTo>
                      <a:lnTo>
                        <a:pt x="15" y="222"/>
                      </a:lnTo>
                      <a:lnTo>
                        <a:pt x="14" y="223"/>
                      </a:lnTo>
                      <a:lnTo>
                        <a:pt x="14" y="227"/>
                      </a:lnTo>
                      <a:lnTo>
                        <a:pt x="9" y="225"/>
                      </a:lnTo>
                      <a:lnTo>
                        <a:pt x="9" y="225"/>
                      </a:lnTo>
                      <a:lnTo>
                        <a:pt x="7" y="230"/>
                      </a:lnTo>
                      <a:lnTo>
                        <a:pt x="9" y="231"/>
                      </a:lnTo>
                      <a:lnTo>
                        <a:pt x="9" y="231"/>
                      </a:lnTo>
                      <a:lnTo>
                        <a:pt x="9" y="231"/>
                      </a:lnTo>
                      <a:lnTo>
                        <a:pt x="12" y="227"/>
                      </a:lnTo>
                      <a:lnTo>
                        <a:pt x="17" y="230"/>
                      </a:lnTo>
                      <a:lnTo>
                        <a:pt x="15" y="231"/>
                      </a:lnTo>
                      <a:lnTo>
                        <a:pt x="17" y="234"/>
                      </a:lnTo>
                      <a:lnTo>
                        <a:pt x="16" y="237"/>
                      </a:lnTo>
                      <a:lnTo>
                        <a:pt x="14" y="238"/>
                      </a:lnTo>
                      <a:lnTo>
                        <a:pt x="15" y="240"/>
                      </a:lnTo>
                      <a:lnTo>
                        <a:pt x="15" y="240"/>
                      </a:lnTo>
                      <a:lnTo>
                        <a:pt x="20" y="237"/>
                      </a:lnTo>
                      <a:lnTo>
                        <a:pt x="23" y="242"/>
                      </a:lnTo>
                      <a:lnTo>
                        <a:pt x="19" y="243"/>
                      </a:lnTo>
                      <a:lnTo>
                        <a:pt x="19" y="243"/>
                      </a:lnTo>
                      <a:lnTo>
                        <a:pt x="20" y="245"/>
                      </a:lnTo>
                      <a:lnTo>
                        <a:pt x="19" y="248"/>
                      </a:lnTo>
                      <a:lnTo>
                        <a:pt x="12" y="244"/>
                      </a:lnTo>
                      <a:lnTo>
                        <a:pt x="11" y="244"/>
                      </a:lnTo>
                      <a:lnTo>
                        <a:pt x="8" y="243"/>
                      </a:lnTo>
                      <a:lnTo>
                        <a:pt x="8" y="243"/>
                      </a:lnTo>
                      <a:lnTo>
                        <a:pt x="8" y="244"/>
                      </a:lnTo>
                      <a:lnTo>
                        <a:pt x="6" y="245"/>
                      </a:lnTo>
                      <a:lnTo>
                        <a:pt x="9" y="251"/>
                      </a:lnTo>
                      <a:lnTo>
                        <a:pt x="13" y="251"/>
                      </a:lnTo>
                      <a:lnTo>
                        <a:pt x="16" y="255"/>
                      </a:lnTo>
                      <a:lnTo>
                        <a:pt x="23" y="257"/>
                      </a:lnTo>
                      <a:lnTo>
                        <a:pt x="23" y="258"/>
                      </a:lnTo>
                      <a:lnTo>
                        <a:pt x="27" y="258"/>
                      </a:lnTo>
                      <a:lnTo>
                        <a:pt x="30" y="260"/>
                      </a:lnTo>
                      <a:lnTo>
                        <a:pt x="29" y="262"/>
                      </a:lnTo>
                      <a:lnTo>
                        <a:pt x="31" y="263"/>
                      </a:lnTo>
                      <a:lnTo>
                        <a:pt x="32" y="262"/>
                      </a:lnTo>
                      <a:lnTo>
                        <a:pt x="34" y="263"/>
                      </a:lnTo>
                      <a:lnTo>
                        <a:pt x="36" y="262"/>
                      </a:lnTo>
                      <a:lnTo>
                        <a:pt x="39" y="259"/>
                      </a:lnTo>
                      <a:lnTo>
                        <a:pt x="41" y="258"/>
                      </a:lnTo>
                      <a:lnTo>
                        <a:pt x="42" y="257"/>
                      </a:lnTo>
                      <a:lnTo>
                        <a:pt x="44" y="257"/>
                      </a:lnTo>
                      <a:lnTo>
                        <a:pt x="45" y="259"/>
                      </a:lnTo>
                      <a:lnTo>
                        <a:pt x="45" y="259"/>
                      </a:lnTo>
                      <a:lnTo>
                        <a:pt x="50" y="255"/>
                      </a:lnTo>
                      <a:lnTo>
                        <a:pt x="50" y="255"/>
                      </a:lnTo>
                      <a:lnTo>
                        <a:pt x="43" y="245"/>
                      </a:lnTo>
                      <a:lnTo>
                        <a:pt x="52" y="251"/>
                      </a:lnTo>
                      <a:lnTo>
                        <a:pt x="54" y="250"/>
                      </a:lnTo>
                      <a:lnTo>
                        <a:pt x="53" y="249"/>
                      </a:lnTo>
                      <a:lnTo>
                        <a:pt x="56" y="247"/>
                      </a:lnTo>
                      <a:lnTo>
                        <a:pt x="56" y="245"/>
                      </a:lnTo>
                      <a:lnTo>
                        <a:pt x="59" y="243"/>
                      </a:lnTo>
                      <a:lnTo>
                        <a:pt x="60" y="243"/>
                      </a:lnTo>
                      <a:lnTo>
                        <a:pt x="60" y="242"/>
                      </a:lnTo>
                      <a:lnTo>
                        <a:pt x="58" y="238"/>
                      </a:lnTo>
                      <a:lnTo>
                        <a:pt x="59" y="237"/>
                      </a:lnTo>
                      <a:lnTo>
                        <a:pt x="58" y="235"/>
                      </a:lnTo>
                      <a:lnTo>
                        <a:pt x="54" y="233"/>
                      </a:lnTo>
                      <a:lnTo>
                        <a:pt x="54" y="227"/>
                      </a:lnTo>
                      <a:lnTo>
                        <a:pt x="58" y="229"/>
                      </a:lnTo>
                      <a:lnTo>
                        <a:pt x="61" y="234"/>
                      </a:lnTo>
                      <a:lnTo>
                        <a:pt x="62" y="237"/>
                      </a:lnTo>
                      <a:lnTo>
                        <a:pt x="64" y="237"/>
                      </a:lnTo>
                      <a:lnTo>
                        <a:pt x="65" y="238"/>
                      </a:lnTo>
                      <a:lnTo>
                        <a:pt x="67" y="235"/>
                      </a:lnTo>
                      <a:lnTo>
                        <a:pt x="71" y="238"/>
                      </a:lnTo>
                      <a:lnTo>
                        <a:pt x="73" y="236"/>
                      </a:lnTo>
                      <a:lnTo>
                        <a:pt x="74" y="234"/>
                      </a:lnTo>
                      <a:lnTo>
                        <a:pt x="73" y="231"/>
                      </a:lnTo>
                      <a:lnTo>
                        <a:pt x="71" y="230"/>
                      </a:lnTo>
                      <a:lnTo>
                        <a:pt x="69" y="228"/>
                      </a:lnTo>
                      <a:lnTo>
                        <a:pt x="71" y="226"/>
                      </a:lnTo>
                      <a:lnTo>
                        <a:pt x="72" y="225"/>
                      </a:lnTo>
                      <a:lnTo>
                        <a:pt x="74" y="225"/>
                      </a:lnTo>
                      <a:lnTo>
                        <a:pt x="72" y="222"/>
                      </a:lnTo>
                      <a:lnTo>
                        <a:pt x="73" y="219"/>
                      </a:lnTo>
                      <a:lnTo>
                        <a:pt x="76" y="216"/>
                      </a:lnTo>
                      <a:lnTo>
                        <a:pt x="80" y="220"/>
                      </a:lnTo>
                      <a:lnTo>
                        <a:pt x="77" y="223"/>
                      </a:lnTo>
                      <a:lnTo>
                        <a:pt x="79" y="227"/>
                      </a:lnTo>
                      <a:lnTo>
                        <a:pt x="77" y="228"/>
                      </a:lnTo>
                      <a:lnTo>
                        <a:pt x="80" y="231"/>
                      </a:lnTo>
                      <a:lnTo>
                        <a:pt x="80" y="233"/>
                      </a:lnTo>
                      <a:lnTo>
                        <a:pt x="82" y="235"/>
                      </a:lnTo>
                      <a:lnTo>
                        <a:pt x="86" y="235"/>
                      </a:lnTo>
                      <a:lnTo>
                        <a:pt x="89" y="237"/>
                      </a:lnTo>
                      <a:lnTo>
                        <a:pt x="88" y="238"/>
                      </a:lnTo>
                      <a:lnTo>
                        <a:pt x="89" y="240"/>
                      </a:lnTo>
                      <a:lnTo>
                        <a:pt x="90" y="241"/>
                      </a:lnTo>
                      <a:lnTo>
                        <a:pt x="90" y="240"/>
                      </a:lnTo>
                      <a:lnTo>
                        <a:pt x="89" y="231"/>
                      </a:lnTo>
                      <a:lnTo>
                        <a:pt x="87" y="227"/>
                      </a:lnTo>
                      <a:lnTo>
                        <a:pt x="89" y="223"/>
                      </a:lnTo>
                      <a:lnTo>
                        <a:pt x="90" y="222"/>
                      </a:lnTo>
                      <a:lnTo>
                        <a:pt x="89" y="220"/>
                      </a:lnTo>
                      <a:lnTo>
                        <a:pt x="90" y="216"/>
                      </a:lnTo>
                      <a:lnTo>
                        <a:pt x="95" y="216"/>
                      </a:lnTo>
                      <a:lnTo>
                        <a:pt x="96" y="215"/>
                      </a:lnTo>
                      <a:lnTo>
                        <a:pt x="96" y="212"/>
                      </a:lnTo>
                      <a:lnTo>
                        <a:pt x="98" y="207"/>
                      </a:lnTo>
                      <a:lnTo>
                        <a:pt x="96" y="205"/>
                      </a:lnTo>
                      <a:lnTo>
                        <a:pt x="95" y="198"/>
                      </a:lnTo>
                      <a:lnTo>
                        <a:pt x="91" y="192"/>
                      </a:lnTo>
                      <a:lnTo>
                        <a:pt x="93" y="189"/>
                      </a:lnTo>
                      <a:lnTo>
                        <a:pt x="99" y="186"/>
                      </a:lnTo>
                      <a:lnTo>
                        <a:pt x="99" y="182"/>
                      </a:lnTo>
                      <a:lnTo>
                        <a:pt x="101" y="179"/>
                      </a:lnTo>
                      <a:lnTo>
                        <a:pt x="96" y="174"/>
                      </a:lnTo>
                      <a:lnTo>
                        <a:pt x="91" y="171"/>
                      </a:lnTo>
                      <a:lnTo>
                        <a:pt x="90" y="165"/>
                      </a:lnTo>
                      <a:lnTo>
                        <a:pt x="91" y="160"/>
                      </a:lnTo>
                      <a:lnTo>
                        <a:pt x="91" y="154"/>
                      </a:lnTo>
                      <a:lnTo>
                        <a:pt x="89" y="149"/>
                      </a:lnTo>
                      <a:lnTo>
                        <a:pt x="90" y="145"/>
                      </a:lnTo>
                      <a:lnTo>
                        <a:pt x="90" y="137"/>
                      </a:lnTo>
                      <a:lnTo>
                        <a:pt x="88" y="128"/>
                      </a:lnTo>
                      <a:lnTo>
                        <a:pt x="89" y="121"/>
                      </a:lnTo>
                      <a:lnTo>
                        <a:pt x="94" y="115"/>
                      </a:lnTo>
                      <a:lnTo>
                        <a:pt x="97" y="112"/>
                      </a:lnTo>
                      <a:lnTo>
                        <a:pt x="102" y="113"/>
                      </a:lnTo>
                      <a:lnTo>
                        <a:pt x="106" y="113"/>
                      </a:lnTo>
                      <a:lnTo>
                        <a:pt x="109" y="111"/>
                      </a:lnTo>
                      <a:lnTo>
                        <a:pt x="108" y="106"/>
                      </a:lnTo>
                      <a:lnTo>
                        <a:pt x="106" y="104"/>
                      </a:lnTo>
                      <a:lnTo>
                        <a:pt x="106" y="99"/>
                      </a:lnTo>
                      <a:lnTo>
                        <a:pt x="112" y="87"/>
                      </a:lnTo>
                      <a:lnTo>
                        <a:pt x="112" y="80"/>
                      </a:lnTo>
                      <a:lnTo>
                        <a:pt x="113" y="73"/>
                      </a:lnTo>
                      <a:lnTo>
                        <a:pt x="116" y="69"/>
                      </a:lnTo>
                      <a:lnTo>
                        <a:pt x="116" y="66"/>
                      </a:lnTo>
                      <a:lnTo>
                        <a:pt x="113" y="64"/>
                      </a:lnTo>
                      <a:lnTo>
                        <a:pt x="113" y="59"/>
                      </a:lnTo>
                      <a:lnTo>
                        <a:pt x="119" y="55"/>
                      </a:lnTo>
                      <a:lnTo>
                        <a:pt x="124" y="54"/>
                      </a:lnTo>
                      <a:lnTo>
                        <a:pt x="126" y="53"/>
                      </a:lnTo>
                      <a:lnTo>
                        <a:pt x="126" y="50"/>
                      </a:lnTo>
                      <a:lnTo>
                        <a:pt x="131" y="43"/>
                      </a:lnTo>
                      <a:lnTo>
                        <a:pt x="135" y="37"/>
                      </a:lnTo>
                      <a:lnTo>
                        <a:pt x="136" y="33"/>
                      </a:lnTo>
                      <a:lnTo>
                        <a:pt x="134" y="30"/>
                      </a:lnTo>
                      <a:lnTo>
                        <a:pt x="133" y="28"/>
                      </a:lnTo>
                      <a:lnTo>
                        <a:pt x="132" y="20"/>
                      </a:lnTo>
                      <a:lnTo>
                        <a:pt x="135" y="18"/>
                      </a:lnTo>
                      <a:lnTo>
                        <a:pt x="136" y="16"/>
                      </a:lnTo>
                      <a:lnTo>
                        <a:pt x="138" y="13"/>
                      </a:lnTo>
                      <a:lnTo>
                        <a:pt x="140" y="11"/>
                      </a:lnTo>
                      <a:lnTo>
                        <a:pt x="142" y="6"/>
                      </a:lnTo>
                      <a:lnTo>
                        <a:pt x="143" y="6"/>
                      </a:lnTo>
                      <a:lnTo>
                        <a:pt x="141" y="2"/>
                      </a:lnTo>
                      <a:lnTo>
                        <a:pt x="141" y="1"/>
                      </a:lnTo>
                      <a:lnTo>
                        <a:pt x="139" y="2"/>
                      </a:lnTo>
                      <a:lnTo>
                        <a:pt x="138" y="0"/>
                      </a:lnTo>
                      <a:lnTo>
                        <a:pt x="138" y="0"/>
                      </a:lnTo>
                      <a:lnTo>
                        <a:pt x="135" y="3"/>
                      </a:lnTo>
                      <a:lnTo>
                        <a:pt x="135" y="3"/>
                      </a:lnTo>
                      <a:lnTo>
                        <a:pt x="136" y="6"/>
                      </a:lnTo>
                      <a:lnTo>
                        <a:pt x="134" y="6"/>
                      </a:lnTo>
                      <a:lnTo>
                        <a:pt x="133" y="7"/>
                      </a:lnTo>
                      <a:lnTo>
                        <a:pt x="134" y="9"/>
                      </a:lnTo>
                      <a:lnTo>
                        <a:pt x="132" y="13"/>
                      </a:lnTo>
                      <a:lnTo>
                        <a:pt x="129" y="9"/>
                      </a:lnTo>
                      <a:lnTo>
                        <a:pt x="127" y="13"/>
                      </a:lnTo>
                      <a:lnTo>
                        <a:pt x="121" y="13"/>
                      </a:lnTo>
                      <a:lnTo>
                        <a:pt x="125" y="13"/>
                      </a:lnTo>
                      <a:lnTo>
                        <a:pt x="127" y="17"/>
                      </a:lnTo>
                      <a:lnTo>
                        <a:pt x="123" y="17"/>
                      </a:lnTo>
                      <a:lnTo>
                        <a:pt x="121" y="20"/>
                      </a:lnTo>
                      <a:lnTo>
                        <a:pt x="123" y="21"/>
                      </a:lnTo>
                      <a:lnTo>
                        <a:pt x="126" y="23"/>
                      </a:lnTo>
                      <a:lnTo>
                        <a:pt x="126" y="29"/>
                      </a:lnTo>
                      <a:lnTo>
                        <a:pt x="123" y="25"/>
                      </a:lnTo>
                      <a:lnTo>
                        <a:pt x="120" y="25"/>
                      </a:lnTo>
                      <a:lnTo>
                        <a:pt x="118" y="23"/>
                      </a:lnTo>
                      <a:lnTo>
                        <a:pt x="118" y="23"/>
                      </a:lnTo>
                      <a:lnTo>
                        <a:pt x="117" y="24"/>
                      </a:lnTo>
                      <a:lnTo>
                        <a:pt x="121" y="27"/>
                      </a:lnTo>
                      <a:lnTo>
                        <a:pt x="116" y="27"/>
                      </a:lnTo>
                      <a:lnTo>
                        <a:pt x="113" y="28"/>
                      </a:lnTo>
                      <a:lnTo>
                        <a:pt x="113" y="29"/>
                      </a:lnTo>
                      <a:lnTo>
                        <a:pt x="114" y="29"/>
                      </a:lnTo>
                      <a:lnTo>
                        <a:pt x="118" y="28"/>
                      </a:lnTo>
                      <a:lnTo>
                        <a:pt x="119" y="29"/>
                      </a:lnTo>
                      <a:lnTo>
                        <a:pt x="123" y="29"/>
                      </a:lnTo>
                      <a:lnTo>
                        <a:pt x="124" y="31"/>
                      </a:lnTo>
                      <a:lnTo>
                        <a:pt x="126" y="32"/>
                      </a:lnTo>
                      <a:lnTo>
                        <a:pt x="126" y="37"/>
                      </a:lnTo>
                      <a:lnTo>
                        <a:pt x="120" y="33"/>
                      </a:lnTo>
                      <a:lnTo>
                        <a:pt x="118" y="33"/>
                      </a:lnTo>
                      <a:lnTo>
                        <a:pt x="116" y="35"/>
                      </a:lnTo>
                      <a:lnTo>
                        <a:pt x="112" y="36"/>
                      </a:lnTo>
                      <a:lnTo>
                        <a:pt x="112" y="37"/>
                      </a:lnTo>
                      <a:lnTo>
                        <a:pt x="109" y="39"/>
                      </a:lnTo>
                      <a:lnTo>
                        <a:pt x="108" y="38"/>
                      </a:lnTo>
                      <a:lnTo>
                        <a:pt x="104" y="40"/>
                      </a:lnTo>
                      <a:lnTo>
                        <a:pt x="105" y="40"/>
                      </a:lnTo>
                      <a:lnTo>
                        <a:pt x="108" y="44"/>
                      </a:lnTo>
                      <a:lnTo>
                        <a:pt x="104" y="45"/>
                      </a:lnTo>
                      <a:lnTo>
                        <a:pt x="105" y="46"/>
                      </a:lnTo>
                      <a:lnTo>
                        <a:pt x="103" y="49"/>
                      </a:lnTo>
                      <a:lnTo>
                        <a:pt x="103" y="49"/>
                      </a:lnTo>
                      <a:lnTo>
                        <a:pt x="103" y="49"/>
                      </a:lnTo>
                      <a:lnTo>
                        <a:pt x="101" y="50"/>
                      </a:lnTo>
                      <a:lnTo>
                        <a:pt x="105" y="50"/>
                      </a:lnTo>
                      <a:lnTo>
                        <a:pt x="99" y="53"/>
                      </a:lnTo>
                      <a:lnTo>
                        <a:pt x="98" y="54"/>
                      </a:lnTo>
                      <a:lnTo>
                        <a:pt x="97" y="54"/>
                      </a:lnTo>
                      <a:lnTo>
                        <a:pt x="98" y="54"/>
                      </a:lnTo>
                      <a:lnTo>
                        <a:pt x="103" y="55"/>
                      </a:lnTo>
                      <a:lnTo>
                        <a:pt x="103" y="58"/>
                      </a:lnTo>
                      <a:lnTo>
                        <a:pt x="104" y="58"/>
                      </a:lnTo>
                      <a:lnTo>
                        <a:pt x="112" y="54"/>
                      </a:lnTo>
                      <a:lnTo>
                        <a:pt x="105" y="60"/>
                      </a:lnTo>
                      <a:lnTo>
                        <a:pt x="105" y="62"/>
                      </a:lnTo>
                      <a:lnTo>
                        <a:pt x="101" y="62"/>
                      </a:lnTo>
                      <a:lnTo>
                        <a:pt x="99" y="61"/>
                      </a:lnTo>
                      <a:lnTo>
                        <a:pt x="97" y="61"/>
                      </a:lnTo>
                      <a:lnTo>
                        <a:pt x="96" y="62"/>
                      </a:lnTo>
                      <a:lnTo>
                        <a:pt x="98" y="62"/>
                      </a:lnTo>
                      <a:lnTo>
                        <a:pt x="98" y="65"/>
                      </a:lnTo>
                      <a:lnTo>
                        <a:pt x="101" y="67"/>
                      </a:lnTo>
                      <a:lnTo>
                        <a:pt x="101" y="73"/>
                      </a:lnTo>
                      <a:lnTo>
                        <a:pt x="97" y="69"/>
                      </a:lnTo>
                      <a:lnTo>
                        <a:pt x="96" y="69"/>
                      </a:lnTo>
                      <a:lnTo>
                        <a:pt x="96" y="69"/>
                      </a:lnTo>
                      <a:lnTo>
                        <a:pt x="96" y="72"/>
                      </a:lnTo>
                      <a:lnTo>
                        <a:pt x="96" y="72"/>
                      </a:lnTo>
                      <a:lnTo>
                        <a:pt x="96" y="73"/>
                      </a:lnTo>
                      <a:lnTo>
                        <a:pt x="97" y="76"/>
                      </a:lnTo>
                      <a:lnTo>
                        <a:pt x="95" y="76"/>
                      </a:lnTo>
                      <a:lnTo>
                        <a:pt x="95" y="76"/>
                      </a:lnTo>
                      <a:lnTo>
                        <a:pt x="96" y="79"/>
                      </a:lnTo>
                      <a:lnTo>
                        <a:pt x="95" y="83"/>
                      </a:lnTo>
                      <a:lnTo>
                        <a:pt x="91" y="80"/>
                      </a:lnTo>
                      <a:lnTo>
                        <a:pt x="90" y="80"/>
                      </a:lnTo>
                      <a:lnTo>
                        <a:pt x="90" y="81"/>
                      </a:lnTo>
                      <a:lnTo>
                        <a:pt x="91" y="81"/>
                      </a:lnTo>
                      <a:lnTo>
                        <a:pt x="91" y="84"/>
                      </a:lnTo>
                      <a:lnTo>
                        <a:pt x="93" y="86"/>
                      </a:lnTo>
                      <a:lnTo>
                        <a:pt x="93" y="86"/>
                      </a:lnTo>
                      <a:lnTo>
                        <a:pt x="94" y="83"/>
                      </a:lnTo>
                      <a:lnTo>
                        <a:pt x="97" y="83"/>
                      </a:lnTo>
                      <a:lnTo>
                        <a:pt x="96" y="89"/>
                      </a:lnTo>
                      <a:lnTo>
                        <a:pt x="94" y="90"/>
                      </a:lnTo>
                      <a:lnTo>
                        <a:pt x="90" y="93"/>
                      </a:lnTo>
                      <a:lnTo>
                        <a:pt x="88" y="93"/>
                      </a:lnTo>
                      <a:lnTo>
                        <a:pt x="87" y="93"/>
                      </a:lnTo>
                      <a:lnTo>
                        <a:pt x="87" y="95"/>
                      </a:lnTo>
                      <a:lnTo>
                        <a:pt x="84" y="96"/>
                      </a:lnTo>
                      <a:lnTo>
                        <a:pt x="83" y="96"/>
                      </a:lnTo>
                      <a:lnTo>
                        <a:pt x="86" y="97"/>
                      </a:lnTo>
                      <a:lnTo>
                        <a:pt x="83" y="99"/>
                      </a:lnTo>
                      <a:lnTo>
                        <a:pt x="80" y="99"/>
                      </a:lnTo>
                      <a:lnTo>
                        <a:pt x="79" y="102"/>
                      </a:lnTo>
                      <a:lnTo>
                        <a:pt x="84" y="103"/>
                      </a:lnTo>
                      <a:lnTo>
                        <a:pt x="79" y="105"/>
                      </a:lnTo>
                      <a:lnTo>
                        <a:pt x="77" y="109"/>
                      </a:lnTo>
                      <a:lnTo>
                        <a:pt x="74" y="109"/>
                      </a:lnTo>
                      <a:lnTo>
                        <a:pt x="73" y="105"/>
                      </a:lnTo>
                      <a:lnTo>
                        <a:pt x="73" y="106"/>
                      </a:lnTo>
                      <a:lnTo>
                        <a:pt x="72" y="106"/>
                      </a:lnTo>
                      <a:lnTo>
                        <a:pt x="72" y="108"/>
                      </a:lnTo>
                      <a:lnTo>
                        <a:pt x="71" y="109"/>
                      </a:lnTo>
                      <a:lnTo>
                        <a:pt x="69" y="110"/>
                      </a:lnTo>
                      <a:lnTo>
                        <a:pt x="72" y="112"/>
                      </a:lnTo>
                      <a:lnTo>
                        <a:pt x="66" y="112"/>
                      </a:lnTo>
                      <a:lnTo>
                        <a:pt x="66" y="113"/>
                      </a:lnTo>
                      <a:lnTo>
                        <a:pt x="66" y="116"/>
                      </a:lnTo>
                      <a:lnTo>
                        <a:pt x="64" y="118"/>
                      </a:lnTo>
                      <a:lnTo>
                        <a:pt x="64" y="118"/>
                      </a:lnTo>
                      <a:lnTo>
                        <a:pt x="62" y="121"/>
                      </a:lnTo>
                      <a:lnTo>
                        <a:pt x="61" y="124"/>
                      </a:lnTo>
                      <a:lnTo>
                        <a:pt x="64" y="124"/>
                      </a:lnTo>
                      <a:lnTo>
                        <a:pt x="64" y="127"/>
                      </a:lnTo>
                      <a:lnTo>
                        <a:pt x="61" y="128"/>
                      </a:lnTo>
                      <a:lnTo>
                        <a:pt x="61" y="130"/>
                      </a:lnTo>
                      <a:lnTo>
                        <a:pt x="62" y="131"/>
                      </a:lnTo>
                      <a:lnTo>
                        <a:pt x="65" y="130"/>
                      </a:lnTo>
                      <a:lnTo>
                        <a:pt x="68" y="128"/>
                      </a:lnTo>
                      <a:lnTo>
                        <a:pt x="72" y="125"/>
                      </a:lnTo>
                      <a:lnTo>
                        <a:pt x="67" y="126"/>
                      </a:lnTo>
                      <a:lnTo>
                        <a:pt x="72" y="121"/>
                      </a:lnTo>
                      <a:lnTo>
                        <a:pt x="73" y="117"/>
                      </a:lnTo>
                      <a:lnTo>
                        <a:pt x="74" y="117"/>
                      </a:lnTo>
                      <a:lnTo>
                        <a:pt x="75" y="116"/>
                      </a:lnTo>
                      <a:lnTo>
                        <a:pt x="79" y="116"/>
                      </a:lnTo>
                      <a:lnTo>
                        <a:pt x="86" y="116"/>
                      </a:lnTo>
                      <a:lnTo>
                        <a:pt x="77" y="120"/>
                      </a:lnTo>
                      <a:lnTo>
                        <a:pt x="77" y="121"/>
                      </a:lnTo>
                      <a:lnTo>
                        <a:pt x="82" y="123"/>
                      </a:lnTo>
                      <a:lnTo>
                        <a:pt x="80" y="126"/>
                      </a:lnTo>
                      <a:lnTo>
                        <a:pt x="77" y="126"/>
                      </a:lnTo>
                      <a:lnTo>
                        <a:pt x="74" y="130"/>
                      </a:lnTo>
                      <a:lnTo>
                        <a:pt x="76" y="131"/>
                      </a:lnTo>
                      <a:lnTo>
                        <a:pt x="75" y="133"/>
                      </a:lnTo>
                      <a:lnTo>
                        <a:pt x="75" y="138"/>
                      </a:lnTo>
                      <a:lnTo>
                        <a:pt x="71" y="137"/>
                      </a:lnTo>
                      <a:lnTo>
                        <a:pt x="68" y="134"/>
                      </a:lnTo>
                      <a:lnTo>
                        <a:pt x="66" y="134"/>
                      </a:lnTo>
                      <a:lnTo>
                        <a:pt x="65" y="135"/>
                      </a:lnTo>
                      <a:lnTo>
                        <a:pt x="65" y="139"/>
                      </a:lnTo>
                      <a:lnTo>
                        <a:pt x="53" y="145"/>
                      </a:lnTo>
                      <a:lnTo>
                        <a:pt x="60" y="137"/>
                      </a:lnTo>
                      <a:lnTo>
                        <a:pt x="59" y="135"/>
                      </a:lnTo>
                      <a:lnTo>
                        <a:pt x="59" y="133"/>
                      </a:lnTo>
                      <a:lnTo>
                        <a:pt x="58" y="132"/>
                      </a:lnTo>
                      <a:lnTo>
                        <a:pt x="52" y="138"/>
                      </a:lnTo>
                      <a:lnTo>
                        <a:pt x="49" y="137"/>
                      </a:lnTo>
                      <a:lnTo>
                        <a:pt x="47" y="137"/>
                      </a:lnTo>
                      <a:lnTo>
                        <a:pt x="50" y="139"/>
                      </a:lnTo>
                      <a:lnTo>
                        <a:pt x="45" y="141"/>
                      </a:lnTo>
                      <a:lnTo>
                        <a:pt x="44" y="143"/>
                      </a:lnTo>
                      <a:lnTo>
                        <a:pt x="49" y="143"/>
                      </a:lnTo>
                      <a:lnTo>
                        <a:pt x="47" y="146"/>
                      </a:lnTo>
                      <a:lnTo>
                        <a:pt x="49" y="146"/>
                      </a:lnTo>
                      <a:lnTo>
                        <a:pt x="49" y="150"/>
                      </a:lnTo>
                      <a:lnTo>
                        <a:pt x="45" y="149"/>
                      </a:lnTo>
                      <a:lnTo>
                        <a:pt x="47" y="153"/>
                      </a:lnTo>
                      <a:lnTo>
                        <a:pt x="42" y="153"/>
                      </a:lnTo>
                      <a:lnTo>
                        <a:pt x="37" y="150"/>
                      </a:lnTo>
                      <a:lnTo>
                        <a:pt x="36" y="154"/>
                      </a:lnTo>
                      <a:lnTo>
                        <a:pt x="31" y="155"/>
                      </a:lnTo>
                      <a:lnTo>
                        <a:pt x="29" y="159"/>
                      </a:lnTo>
                      <a:lnTo>
                        <a:pt x="24" y="157"/>
                      </a:lnTo>
                      <a:lnTo>
                        <a:pt x="22" y="154"/>
                      </a:lnTo>
                      <a:lnTo>
                        <a:pt x="22" y="154"/>
                      </a:lnTo>
                      <a:lnTo>
                        <a:pt x="20" y="156"/>
                      </a:lnTo>
                      <a:lnTo>
                        <a:pt x="22" y="156"/>
                      </a:lnTo>
                      <a:lnTo>
                        <a:pt x="27" y="159"/>
                      </a:lnTo>
                      <a:lnTo>
                        <a:pt x="26" y="162"/>
                      </a:lnTo>
                      <a:lnTo>
                        <a:pt x="27" y="164"/>
                      </a:lnTo>
                      <a:lnTo>
                        <a:pt x="22" y="167"/>
                      </a:lnTo>
                      <a:lnTo>
                        <a:pt x="21" y="164"/>
                      </a:lnTo>
                      <a:lnTo>
                        <a:pt x="21" y="161"/>
                      </a:lnTo>
                      <a:lnTo>
                        <a:pt x="19" y="161"/>
                      </a:lnTo>
                      <a:lnTo>
                        <a:pt x="19" y="161"/>
                      </a:lnTo>
                      <a:lnTo>
                        <a:pt x="19" y="162"/>
                      </a:lnTo>
                      <a:lnTo>
                        <a:pt x="17" y="165"/>
                      </a:lnTo>
                      <a:lnTo>
                        <a:pt x="14" y="163"/>
                      </a:lnTo>
                      <a:lnTo>
                        <a:pt x="13" y="164"/>
                      </a:lnTo>
                      <a:lnTo>
                        <a:pt x="17" y="167"/>
                      </a:lnTo>
                      <a:lnTo>
                        <a:pt x="12" y="168"/>
                      </a:lnTo>
                      <a:lnTo>
                        <a:pt x="8" y="169"/>
                      </a:lnTo>
                      <a:lnTo>
                        <a:pt x="7" y="165"/>
                      </a:lnTo>
                      <a:lnTo>
                        <a:pt x="6" y="165"/>
                      </a:lnTo>
                      <a:lnTo>
                        <a:pt x="7" y="168"/>
                      </a:lnTo>
                      <a:lnTo>
                        <a:pt x="6" y="168"/>
                      </a:lnTo>
                      <a:lnTo>
                        <a:pt x="6" y="168"/>
                      </a:lnTo>
                      <a:lnTo>
                        <a:pt x="11" y="169"/>
                      </a:lnTo>
                      <a:lnTo>
                        <a:pt x="13" y="171"/>
                      </a:lnTo>
                      <a:lnTo>
                        <a:pt x="17" y="171"/>
                      </a:lnTo>
                      <a:lnTo>
                        <a:pt x="19" y="170"/>
                      </a:lnTo>
                      <a:lnTo>
                        <a:pt x="24" y="170"/>
                      </a:lnTo>
                      <a:lnTo>
                        <a:pt x="19" y="176"/>
                      </a:lnTo>
                      <a:lnTo>
                        <a:pt x="14" y="175"/>
                      </a:lnTo>
                      <a:lnTo>
                        <a:pt x="13" y="176"/>
                      </a:lnTo>
                      <a:lnTo>
                        <a:pt x="8" y="174"/>
                      </a:lnTo>
                      <a:lnTo>
                        <a:pt x="5" y="175"/>
                      </a:lnTo>
                      <a:lnTo>
                        <a:pt x="4" y="174"/>
                      </a:lnTo>
                      <a:lnTo>
                        <a:pt x="1" y="176"/>
                      </a:lnTo>
                      <a:lnTo>
                        <a:pt x="0" y="176"/>
                      </a:lnTo>
                      <a:lnTo>
                        <a:pt x="5" y="178"/>
                      </a:lnTo>
                      <a:lnTo>
                        <a:pt x="4" y="179"/>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80" name="Freeform 183">
                  <a:extLst>
                    <a:ext uri="{FF2B5EF4-FFF2-40B4-BE49-F238E27FC236}">
                      <a16:creationId xmlns:a16="http://schemas.microsoft.com/office/drawing/2014/main" id="{AFE996D1-ABED-4325-B4FD-6F60A732DC3E}"/>
                    </a:ext>
                  </a:extLst>
                </p:cNvPr>
                <p:cNvSpPr/>
                <p:nvPr userDrawn="1"/>
              </p:nvSpPr>
              <p:spPr bwMode="auto">
                <a:xfrm>
                  <a:off x="6242050" y="1754188"/>
                  <a:ext cx="242888" cy="539750"/>
                </a:xfrm>
                <a:custGeom>
                  <a:avLst/>
                  <a:gdLst>
                    <a:gd name="T0" fmla="*/ 3 w 153"/>
                    <a:gd name="T1" fmla="*/ 275 h 340"/>
                    <a:gd name="T2" fmla="*/ 12 w 153"/>
                    <a:gd name="T3" fmla="*/ 280 h 340"/>
                    <a:gd name="T4" fmla="*/ 9 w 153"/>
                    <a:gd name="T5" fmla="*/ 293 h 340"/>
                    <a:gd name="T6" fmla="*/ 20 w 153"/>
                    <a:gd name="T7" fmla="*/ 310 h 340"/>
                    <a:gd name="T8" fmla="*/ 22 w 153"/>
                    <a:gd name="T9" fmla="*/ 324 h 340"/>
                    <a:gd name="T10" fmla="*/ 28 w 153"/>
                    <a:gd name="T11" fmla="*/ 340 h 340"/>
                    <a:gd name="T12" fmla="*/ 42 w 153"/>
                    <a:gd name="T13" fmla="*/ 335 h 340"/>
                    <a:gd name="T14" fmla="*/ 62 w 153"/>
                    <a:gd name="T15" fmla="*/ 323 h 340"/>
                    <a:gd name="T16" fmla="*/ 72 w 153"/>
                    <a:gd name="T17" fmla="*/ 308 h 340"/>
                    <a:gd name="T18" fmla="*/ 73 w 153"/>
                    <a:gd name="T19" fmla="*/ 292 h 340"/>
                    <a:gd name="T20" fmla="*/ 73 w 153"/>
                    <a:gd name="T21" fmla="*/ 282 h 340"/>
                    <a:gd name="T22" fmla="*/ 70 w 153"/>
                    <a:gd name="T23" fmla="*/ 272 h 340"/>
                    <a:gd name="T24" fmla="*/ 79 w 153"/>
                    <a:gd name="T25" fmla="*/ 265 h 340"/>
                    <a:gd name="T26" fmla="*/ 87 w 153"/>
                    <a:gd name="T27" fmla="*/ 262 h 340"/>
                    <a:gd name="T28" fmla="*/ 88 w 153"/>
                    <a:gd name="T29" fmla="*/ 253 h 340"/>
                    <a:gd name="T30" fmla="*/ 74 w 153"/>
                    <a:gd name="T31" fmla="*/ 251 h 340"/>
                    <a:gd name="T32" fmla="*/ 66 w 153"/>
                    <a:gd name="T33" fmla="*/ 247 h 340"/>
                    <a:gd name="T34" fmla="*/ 79 w 153"/>
                    <a:gd name="T35" fmla="*/ 244 h 340"/>
                    <a:gd name="T36" fmla="*/ 88 w 153"/>
                    <a:gd name="T37" fmla="*/ 249 h 340"/>
                    <a:gd name="T38" fmla="*/ 96 w 153"/>
                    <a:gd name="T39" fmla="*/ 236 h 340"/>
                    <a:gd name="T40" fmla="*/ 86 w 153"/>
                    <a:gd name="T41" fmla="*/ 222 h 340"/>
                    <a:gd name="T42" fmla="*/ 74 w 153"/>
                    <a:gd name="T43" fmla="*/ 216 h 340"/>
                    <a:gd name="T44" fmla="*/ 71 w 153"/>
                    <a:gd name="T45" fmla="*/ 205 h 340"/>
                    <a:gd name="T46" fmla="*/ 74 w 153"/>
                    <a:gd name="T47" fmla="*/ 193 h 340"/>
                    <a:gd name="T48" fmla="*/ 75 w 153"/>
                    <a:gd name="T49" fmla="*/ 175 h 340"/>
                    <a:gd name="T50" fmla="*/ 87 w 153"/>
                    <a:gd name="T51" fmla="*/ 164 h 340"/>
                    <a:gd name="T52" fmla="*/ 95 w 153"/>
                    <a:gd name="T53" fmla="*/ 155 h 340"/>
                    <a:gd name="T54" fmla="*/ 103 w 153"/>
                    <a:gd name="T55" fmla="*/ 150 h 340"/>
                    <a:gd name="T56" fmla="*/ 112 w 153"/>
                    <a:gd name="T57" fmla="*/ 139 h 340"/>
                    <a:gd name="T58" fmla="*/ 123 w 153"/>
                    <a:gd name="T59" fmla="*/ 125 h 340"/>
                    <a:gd name="T60" fmla="*/ 114 w 153"/>
                    <a:gd name="T61" fmla="*/ 116 h 340"/>
                    <a:gd name="T62" fmla="*/ 118 w 153"/>
                    <a:gd name="T63" fmla="*/ 105 h 340"/>
                    <a:gd name="T64" fmla="*/ 125 w 153"/>
                    <a:gd name="T65" fmla="*/ 97 h 340"/>
                    <a:gd name="T66" fmla="*/ 129 w 153"/>
                    <a:gd name="T67" fmla="*/ 90 h 340"/>
                    <a:gd name="T68" fmla="*/ 140 w 153"/>
                    <a:gd name="T69" fmla="*/ 89 h 340"/>
                    <a:gd name="T70" fmla="*/ 153 w 153"/>
                    <a:gd name="T71" fmla="*/ 87 h 340"/>
                    <a:gd name="T72" fmla="*/ 146 w 153"/>
                    <a:gd name="T73" fmla="*/ 69 h 340"/>
                    <a:gd name="T74" fmla="*/ 142 w 153"/>
                    <a:gd name="T75" fmla="*/ 47 h 340"/>
                    <a:gd name="T76" fmla="*/ 139 w 153"/>
                    <a:gd name="T77" fmla="*/ 30 h 340"/>
                    <a:gd name="T78" fmla="*/ 132 w 153"/>
                    <a:gd name="T79" fmla="*/ 23 h 340"/>
                    <a:gd name="T80" fmla="*/ 114 w 153"/>
                    <a:gd name="T81" fmla="*/ 11 h 340"/>
                    <a:gd name="T82" fmla="*/ 95 w 153"/>
                    <a:gd name="T83" fmla="*/ 1 h 340"/>
                    <a:gd name="T84" fmla="*/ 97 w 153"/>
                    <a:gd name="T85" fmla="*/ 15 h 340"/>
                    <a:gd name="T86" fmla="*/ 84 w 153"/>
                    <a:gd name="T87" fmla="*/ 15 h 340"/>
                    <a:gd name="T88" fmla="*/ 72 w 153"/>
                    <a:gd name="T89" fmla="*/ 21 h 340"/>
                    <a:gd name="T90" fmla="*/ 65 w 153"/>
                    <a:gd name="T91" fmla="*/ 29 h 340"/>
                    <a:gd name="T92" fmla="*/ 52 w 153"/>
                    <a:gd name="T93" fmla="*/ 43 h 340"/>
                    <a:gd name="T94" fmla="*/ 49 w 153"/>
                    <a:gd name="T95" fmla="*/ 66 h 340"/>
                    <a:gd name="T96" fmla="*/ 32 w 153"/>
                    <a:gd name="T97" fmla="*/ 84 h 340"/>
                    <a:gd name="T98" fmla="*/ 25 w 153"/>
                    <a:gd name="T99" fmla="*/ 123 h 340"/>
                    <a:gd name="T100" fmla="*/ 13 w 153"/>
                    <a:gd name="T101" fmla="*/ 138 h 340"/>
                    <a:gd name="T102" fmla="*/ 7 w 153"/>
                    <a:gd name="T103" fmla="*/ 171 h 340"/>
                    <a:gd name="T104" fmla="*/ 20 w 153"/>
                    <a:gd name="T105" fmla="*/ 200 h 340"/>
                    <a:gd name="T106" fmla="*/ 14 w 153"/>
                    <a:gd name="T107" fmla="*/ 226 h 340"/>
                    <a:gd name="T108" fmla="*/ 7 w 153"/>
                    <a:gd name="T109" fmla="*/ 242 h 340"/>
                    <a:gd name="T110" fmla="*/ 6 w 153"/>
                    <a:gd name="T111" fmla="*/ 267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3" h="340">
                      <a:moveTo>
                        <a:pt x="3" y="263"/>
                      </a:moveTo>
                      <a:lnTo>
                        <a:pt x="3" y="263"/>
                      </a:lnTo>
                      <a:lnTo>
                        <a:pt x="0" y="263"/>
                      </a:lnTo>
                      <a:lnTo>
                        <a:pt x="2" y="269"/>
                      </a:lnTo>
                      <a:lnTo>
                        <a:pt x="3" y="271"/>
                      </a:lnTo>
                      <a:lnTo>
                        <a:pt x="3" y="275"/>
                      </a:lnTo>
                      <a:lnTo>
                        <a:pt x="5" y="275"/>
                      </a:lnTo>
                      <a:lnTo>
                        <a:pt x="5" y="274"/>
                      </a:lnTo>
                      <a:lnTo>
                        <a:pt x="10" y="274"/>
                      </a:lnTo>
                      <a:lnTo>
                        <a:pt x="9" y="277"/>
                      </a:lnTo>
                      <a:lnTo>
                        <a:pt x="10" y="278"/>
                      </a:lnTo>
                      <a:lnTo>
                        <a:pt x="12" y="280"/>
                      </a:lnTo>
                      <a:lnTo>
                        <a:pt x="9" y="284"/>
                      </a:lnTo>
                      <a:lnTo>
                        <a:pt x="7" y="285"/>
                      </a:lnTo>
                      <a:lnTo>
                        <a:pt x="9" y="287"/>
                      </a:lnTo>
                      <a:lnTo>
                        <a:pt x="9" y="291"/>
                      </a:lnTo>
                      <a:lnTo>
                        <a:pt x="7" y="292"/>
                      </a:lnTo>
                      <a:lnTo>
                        <a:pt x="9" y="293"/>
                      </a:lnTo>
                      <a:lnTo>
                        <a:pt x="11" y="294"/>
                      </a:lnTo>
                      <a:lnTo>
                        <a:pt x="12" y="299"/>
                      </a:lnTo>
                      <a:lnTo>
                        <a:pt x="14" y="300"/>
                      </a:lnTo>
                      <a:lnTo>
                        <a:pt x="17" y="306"/>
                      </a:lnTo>
                      <a:lnTo>
                        <a:pt x="17" y="309"/>
                      </a:lnTo>
                      <a:lnTo>
                        <a:pt x="20" y="310"/>
                      </a:lnTo>
                      <a:lnTo>
                        <a:pt x="21" y="314"/>
                      </a:lnTo>
                      <a:lnTo>
                        <a:pt x="24" y="315"/>
                      </a:lnTo>
                      <a:lnTo>
                        <a:pt x="27" y="314"/>
                      </a:lnTo>
                      <a:lnTo>
                        <a:pt x="28" y="319"/>
                      </a:lnTo>
                      <a:lnTo>
                        <a:pt x="26" y="324"/>
                      </a:lnTo>
                      <a:lnTo>
                        <a:pt x="22" y="324"/>
                      </a:lnTo>
                      <a:lnTo>
                        <a:pt x="24" y="325"/>
                      </a:lnTo>
                      <a:lnTo>
                        <a:pt x="25" y="328"/>
                      </a:lnTo>
                      <a:lnTo>
                        <a:pt x="27" y="329"/>
                      </a:lnTo>
                      <a:lnTo>
                        <a:pt x="29" y="337"/>
                      </a:lnTo>
                      <a:lnTo>
                        <a:pt x="27" y="339"/>
                      </a:lnTo>
                      <a:lnTo>
                        <a:pt x="28" y="340"/>
                      </a:lnTo>
                      <a:lnTo>
                        <a:pt x="30" y="340"/>
                      </a:lnTo>
                      <a:lnTo>
                        <a:pt x="39" y="338"/>
                      </a:lnTo>
                      <a:lnTo>
                        <a:pt x="42" y="339"/>
                      </a:lnTo>
                      <a:lnTo>
                        <a:pt x="44" y="337"/>
                      </a:lnTo>
                      <a:lnTo>
                        <a:pt x="44" y="336"/>
                      </a:lnTo>
                      <a:lnTo>
                        <a:pt x="42" y="335"/>
                      </a:lnTo>
                      <a:lnTo>
                        <a:pt x="44" y="328"/>
                      </a:lnTo>
                      <a:lnTo>
                        <a:pt x="49" y="328"/>
                      </a:lnTo>
                      <a:lnTo>
                        <a:pt x="51" y="319"/>
                      </a:lnTo>
                      <a:lnTo>
                        <a:pt x="54" y="324"/>
                      </a:lnTo>
                      <a:lnTo>
                        <a:pt x="57" y="325"/>
                      </a:lnTo>
                      <a:lnTo>
                        <a:pt x="62" y="323"/>
                      </a:lnTo>
                      <a:lnTo>
                        <a:pt x="65" y="325"/>
                      </a:lnTo>
                      <a:lnTo>
                        <a:pt x="66" y="326"/>
                      </a:lnTo>
                      <a:lnTo>
                        <a:pt x="67" y="324"/>
                      </a:lnTo>
                      <a:lnTo>
                        <a:pt x="69" y="317"/>
                      </a:lnTo>
                      <a:lnTo>
                        <a:pt x="71" y="315"/>
                      </a:lnTo>
                      <a:lnTo>
                        <a:pt x="72" y="308"/>
                      </a:lnTo>
                      <a:lnTo>
                        <a:pt x="73" y="306"/>
                      </a:lnTo>
                      <a:lnTo>
                        <a:pt x="71" y="304"/>
                      </a:lnTo>
                      <a:lnTo>
                        <a:pt x="71" y="300"/>
                      </a:lnTo>
                      <a:lnTo>
                        <a:pt x="73" y="297"/>
                      </a:lnTo>
                      <a:lnTo>
                        <a:pt x="71" y="294"/>
                      </a:lnTo>
                      <a:lnTo>
                        <a:pt x="73" y="292"/>
                      </a:lnTo>
                      <a:lnTo>
                        <a:pt x="70" y="291"/>
                      </a:lnTo>
                      <a:lnTo>
                        <a:pt x="72" y="287"/>
                      </a:lnTo>
                      <a:lnTo>
                        <a:pt x="69" y="282"/>
                      </a:lnTo>
                      <a:lnTo>
                        <a:pt x="74" y="285"/>
                      </a:lnTo>
                      <a:lnTo>
                        <a:pt x="75" y="285"/>
                      </a:lnTo>
                      <a:lnTo>
                        <a:pt x="73" y="282"/>
                      </a:lnTo>
                      <a:lnTo>
                        <a:pt x="75" y="279"/>
                      </a:lnTo>
                      <a:lnTo>
                        <a:pt x="75" y="278"/>
                      </a:lnTo>
                      <a:lnTo>
                        <a:pt x="65" y="274"/>
                      </a:lnTo>
                      <a:lnTo>
                        <a:pt x="74" y="274"/>
                      </a:lnTo>
                      <a:lnTo>
                        <a:pt x="74" y="273"/>
                      </a:lnTo>
                      <a:lnTo>
                        <a:pt x="70" y="272"/>
                      </a:lnTo>
                      <a:lnTo>
                        <a:pt x="73" y="269"/>
                      </a:lnTo>
                      <a:lnTo>
                        <a:pt x="77" y="269"/>
                      </a:lnTo>
                      <a:lnTo>
                        <a:pt x="77" y="269"/>
                      </a:lnTo>
                      <a:lnTo>
                        <a:pt x="77" y="264"/>
                      </a:lnTo>
                      <a:lnTo>
                        <a:pt x="79" y="266"/>
                      </a:lnTo>
                      <a:lnTo>
                        <a:pt x="79" y="265"/>
                      </a:lnTo>
                      <a:lnTo>
                        <a:pt x="82" y="262"/>
                      </a:lnTo>
                      <a:lnTo>
                        <a:pt x="84" y="262"/>
                      </a:lnTo>
                      <a:lnTo>
                        <a:pt x="82" y="260"/>
                      </a:lnTo>
                      <a:lnTo>
                        <a:pt x="86" y="257"/>
                      </a:lnTo>
                      <a:lnTo>
                        <a:pt x="88" y="260"/>
                      </a:lnTo>
                      <a:lnTo>
                        <a:pt x="87" y="262"/>
                      </a:lnTo>
                      <a:lnTo>
                        <a:pt x="89" y="258"/>
                      </a:lnTo>
                      <a:lnTo>
                        <a:pt x="92" y="258"/>
                      </a:lnTo>
                      <a:lnTo>
                        <a:pt x="93" y="257"/>
                      </a:lnTo>
                      <a:lnTo>
                        <a:pt x="93" y="256"/>
                      </a:lnTo>
                      <a:lnTo>
                        <a:pt x="92" y="255"/>
                      </a:lnTo>
                      <a:lnTo>
                        <a:pt x="88" y="253"/>
                      </a:lnTo>
                      <a:lnTo>
                        <a:pt x="86" y="255"/>
                      </a:lnTo>
                      <a:lnTo>
                        <a:pt x="85" y="255"/>
                      </a:lnTo>
                      <a:lnTo>
                        <a:pt x="81" y="256"/>
                      </a:lnTo>
                      <a:lnTo>
                        <a:pt x="79" y="253"/>
                      </a:lnTo>
                      <a:lnTo>
                        <a:pt x="75" y="252"/>
                      </a:lnTo>
                      <a:lnTo>
                        <a:pt x="74" y="251"/>
                      </a:lnTo>
                      <a:lnTo>
                        <a:pt x="72" y="251"/>
                      </a:lnTo>
                      <a:lnTo>
                        <a:pt x="71" y="253"/>
                      </a:lnTo>
                      <a:lnTo>
                        <a:pt x="69" y="252"/>
                      </a:lnTo>
                      <a:lnTo>
                        <a:pt x="63" y="251"/>
                      </a:lnTo>
                      <a:lnTo>
                        <a:pt x="63" y="249"/>
                      </a:lnTo>
                      <a:lnTo>
                        <a:pt x="66" y="247"/>
                      </a:lnTo>
                      <a:lnTo>
                        <a:pt x="69" y="248"/>
                      </a:lnTo>
                      <a:lnTo>
                        <a:pt x="71" y="244"/>
                      </a:lnTo>
                      <a:lnTo>
                        <a:pt x="73" y="247"/>
                      </a:lnTo>
                      <a:lnTo>
                        <a:pt x="74" y="247"/>
                      </a:lnTo>
                      <a:lnTo>
                        <a:pt x="75" y="244"/>
                      </a:lnTo>
                      <a:lnTo>
                        <a:pt x="79" y="244"/>
                      </a:lnTo>
                      <a:lnTo>
                        <a:pt x="80" y="245"/>
                      </a:lnTo>
                      <a:lnTo>
                        <a:pt x="80" y="245"/>
                      </a:lnTo>
                      <a:lnTo>
                        <a:pt x="81" y="242"/>
                      </a:lnTo>
                      <a:lnTo>
                        <a:pt x="84" y="245"/>
                      </a:lnTo>
                      <a:lnTo>
                        <a:pt x="88" y="248"/>
                      </a:lnTo>
                      <a:lnTo>
                        <a:pt x="88" y="249"/>
                      </a:lnTo>
                      <a:lnTo>
                        <a:pt x="89" y="250"/>
                      </a:lnTo>
                      <a:lnTo>
                        <a:pt x="93" y="249"/>
                      </a:lnTo>
                      <a:lnTo>
                        <a:pt x="94" y="247"/>
                      </a:lnTo>
                      <a:lnTo>
                        <a:pt x="97" y="242"/>
                      </a:lnTo>
                      <a:lnTo>
                        <a:pt x="99" y="238"/>
                      </a:lnTo>
                      <a:lnTo>
                        <a:pt x="96" y="236"/>
                      </a:lnTo>
                      <a:lnTo>
                        <a:pt x="96" y="234"/>
                      </a:lnTo>
                      <a:lnTo>
                        <a:pt x="90" y="231"/>
                      </a:lnTo>
                      <a:lnTo>
                        <a:pt x="92" y="229"/>
                      </a:lnTo>
                      <a:lnTo>
                        <a:pt x="87" y="226"/>
                      </a:lnTo>
                      <a:lnTo>
                        <a:pt x="86" y="223"/>
                      </a:lnTo>
                      <a:lnTo>
                        <a:pt x="86" y="222"/>
                      </a:lnTo>
                      <a:lnTo>
                        <a:pt x="82" y="226"/>
                      </a:lnTo>
                      <a:lnTo>
                        <a:pt x="80" y="222"/>
                      </a:lnTo>
                      <a:lnTo>
                        <a:pt x="78" y="225"/>
                      </a:lnTo>
                      <a:lnTo>
                        <a:pt x="78" y="220"/>
                      </a:lnTo>
                      <a:lnTo>
                        <a:pt x="77" y="220"/>
                      </a:lnTo>
                      <a:lnTo>
                        <a:pt x="74" y="216"/>
                      </a:lnTo>
                      <a:lnTo>
                        <a:pt x="72" y="214"/>
                      </a:lnTo>
                      <a:lnTo>
                        <a:pt x="74" y="212"/>
                      </a:lnTo>
                      <a:lnTo>
                        <a:pt x="73" y="208"/>
                      </a:lnTo>
                      <a:lnTo>
                        <a:pt x="74" y="207"/>
                      </a:lnTo>
                      <a:lnTo>
                        <a:pt x="74" y="206"/>
                      </a:lnTo>
                      <a:lnTo>
                        <a:pt x="71" y="205"/>
                      </a:lnTo>
                      <a:lnTo>
                        <a:pt x="74" y="201"/>
                      </a:lnTo>
                      <a:lnTo>
                        <a:pt x="73" y="197"/>
                      </a:lnTo>
                      <a:lnTo>
                        <a:pt x="75" y="194"/>
                      </a:lnTo>
                      <a:lnTo>
                        <a:pt x="77" y="196"/>
                      </a:lnTo>
                      <a:lnTo>
                        <a:pt x="77" y="196"/>
                      </a:lnTo>
                      <a:lnTo>
                        <a:pt x="74" y="193"/>
                      </a:lnTo>
                      <a:lnTo>
                        <a:pt x="75" y="189"/>
                      </a:lnTo>
                      <a:lnTo>
                        <a:pt x="74" y="185"/>
                      </a:lnTo>
                      <a:lnTo>
                        <a:pt x="75" y="183"/>
                      </a:lnTo>
                      <a:lnTo>
                        <a:pt x="75" y="181"/>
                      </a:lnTo>
                      <a:lnTo>
                        <a:pt x="69" y="172"/>
                      </a:lnTo>
                      <a:lnTo>
                        <a:pt x="75" y="175"/>
                      </a:lnTo>
                      <a:lnTo>
                        <a:pt x="79" y="175"/>
                      </a:lnTo>
                      <a:lnTo>
                        <a:pt x="80" y="172"/>
                      </a:lnTo>
                      <a:lnTo>
                        <a:pt x="79" y="169"/>
                      </a:lnTo>
                      <a:lnTo>
                        <a:pt x="81" y="167"/>
                      </a:lnTo>
                      <a:lnTo>
                        <a:pt x="84" y="167"/>
                      </a:lnTo>
                      <a:lnTo>
                        <a:pt x="87" y="164"/>
                      </a:lnTo>
                      <a:lnTo>
                        <a:pt x="85" y="163"/>
                      </a:lnTo>
                      <a:lnTo>
                        <a:pt x="87" y="160"/>
                      </a:lnTo>
                      <a:lnTo>
                        <a:pt x="89" y="156"/>
                      </a:lnTo>
                      <a:lnTo>
                        <a:pt x="92" y="159"/>
                      </a:lnTo>
                      <a:lnTo>
                        <a:pt x="93" y="155"/>
                      </a:lnTo>
                      <a:lnTo>
                        <a:pt x="95" y="155"/>
                      </a:lnTo>
                      <a:lnTo>
                        <a:pt x="96" y="156"/>
                      </a:lnTo>
                      <a:lnTo>
                        <a:pt x="96" y="156"/>
                      </a:lnTo>
                      <a:lnTo>
                        <a:pt x="96" y="153"/>
                      </a:lnTo>
                      <a:lnTo>
                        <a:pt x="99" y="148"/>
                      </a:lnTo>
                      <a:lnTo>
                        <a:pt x="103" y="148"/>
                      </a:lnTo>
                      <a:lnTo>
                        <a:pt x="103" y="150"/>
                      </a:lnTo>
                      <a:lnTo>
                        <a:pt x="104" y="148"/>
                      </a:lnTo>
                      <a:lnTo>
                        <a:pt x="108" y="146"/>
                      </a:lnTo>
                      <a:lnTo>
                        <a:pt x="107" y="145"/>
                      </a:lnTo>
                      <a:lnTo>
                        <a:pt x="108" y="139"/>
                      </a:lnTo>
                      <a:lnTo>
                        <a:pt x="110" y="141"/>
                      </a:lnTo>
                      <a:lnTo>
                        <a:pt x="112" y="139"/>
                      </a:lnTo>
                      <a:lnTo>
                        <a:pt x="115" y="139"/>
                      </a:lnTo>
                      <a:lnTo>
                        <a:pt x="117" y="135"/>
                      </a:lnTo>
                      <a:lnTo>
                        <a:pt x="117" y="131"/>
                      </a:lnTo>
                      <a:lnTo>
                        <a:pt x="119" y="127"/>
                      </a:lnTo>
                      <a:lnTo>
                        <a:pt x="122" y="127"/>
                      </a:lnTo>
                      <a:lnTo>
                        <a:pt x="123" y="125"/>
                      </a:lnTo>
                      <a:lnTo>
                        <a:pt x="123" y="125"/>
                      </a:lnTo>
                      <a:lnTo>
                        <a:pt x="119" y="121"/>
                      </a:lnTo>
                      <a:lnTo>
                        <a:pt x="122" y="120"/>
                      </a:lnTo>
                      <a:lnTo>
                        <a:pt x="122" y="120"/>
                      </a:lnTo>
                      <a:lnTo>
                        <a:pt x="119" y="119"/>
                      </a:lnTo>
                      <a:lnTo>
                        <a:pt x="114" y="116"/>
                      </a:lnTo>
                      <a:lnTo>
                        <a:pt x="118" y="115"/>
                      </a:lnTo>
                      <a:lnTo>
                        <a:pt x="118" y="113"/>
                      </a:lnTo>
                      <a:lnTo>
                        <a:pt x="121" y="108"/>
                      </a:lnTo>
                      <a:lnTo>
                        <a:pt x="121" y="106"/>
                      </a:lnTo>
                      <a:lnTo>
                        <a:pt x="121" y="105"/>
                      </a:lnTo>
                      <a:lnTo>
                        <a:pt x="118" y="105"/>
                      </a:lnTo>
                      <a:lnTo>
                        <a:pt x="116" y="102"/>
                      </a:lnTo>
                      <a:lnTo>
                        <a:pt x="118" y="101"/>
                      </a:lnTo>
                      <a:lnTo>
                        <a:pt x="117" y="99"/>
                      </a:lnTo>
                      <a:lnTo>
                        <a:pt x="122" y="97"/>
                      </a:lnTo>
                      <a:lnTo>
                        <a:pt x="124" y="97"/>
                      </a:lnTo>
                      <a:lnTo>
                        <a:pt x="125" y="97"/>
                      </a:lnTo>
                      <a:lnTo>
                        <a:pt x="124" y="96"/>
                      </a:lnTo>
                      <a:lnTo>
                        <a:pt x="121" y="89"/>
                      </a:lnTo>
                      <a:lnTo>
                        <a:pt x="126" y="91"/>
                      </a:lnTo>
                      <a:lnTo>
                        <a:pt x="127" y="93"/>
                      </a:lnTo>
                      <a:lnTo>
                        <a:pt x="129" y="93"/>
                      </a:lnTo>
                      <a:lnTo>
                        <a:pt x="129" y="90"/>
                      </a:lnTo>
                      <a:lnTo>
                        <a:pt x="130" y="87"/>
                      </a:lnTo>
                      <a:lnTo>
                        <a:pt x="132" y="84"/>
                      </a:lnTo>
                      <a:lnTo>
                        <a:pt x="134" y="88"/>
                      </a:lnTo>
                      <a:lnTo>
                        <a:pt x="137" y="84"/>
                      </a:lnTo>
                      <a:lnTo>
                        <a:pt x="139" y="89"/>
                      </a:lnTo>
                      <a:lnTo>
                        <a:pt x="140" y="89"/>
                      </a:lnTo>
                      <a:lnTo>
                        <a:pt x="141" y="87"/>
                      </a:lnTo>
                      <a:lnTo>
                        <a:pt x="144" y="88"/>
                      </a:lnTo>
                      <a:lnTo>
                        <a:pt x="148" y="86"/>
                      </a:lnTo>
                      <a:lnTo>
                        <a:pt x="151" y="88"/>
                      </a:lnTo>
                      <a:lnTo>
                        <a:pt x="152" y="88"/>
                      </a:lnTo>
                      <a:lnTo>
                        <a:pt x="153" y="87"/>
                      </a:lnTo>
                      <a:lnTo>
                        <a:pt x="153" y="86"/>
                      </a:lnTo>
                      <a:lnTo>
                        <a:pt x="152" y="83"/>
                      </a:lnTo>
                      <a:lnTo>
                        <a:pt x="149" y="79"/>
                      </a:lnTo>
                      <a:lnTo>
                        <a:pt x="146" y="77"/>
                      </a:lnTo>
                      <a:lnTo>
                        <a:pt x="145" y="72"/>
                      </a:lnTo>
                      <a:lnTo>
                        <a:pt x="146" y="69"/>
                      </a:lnTo>
                      <a:lnTo>
                        <a:pt x="146" y="65"/>
                      </a:lnTo>
                      <a:lnTo>
                        <a:pt x="145" y="61"/>
                      </a:lnTo>
                      <a:lnTo>
                        <a:pt x="146" y="59"/>
                      </a:lnTo>
                      <a:lnTo>
                        <a:pt x="145" y="54"/>
                      </a:lnTo>
                      <a:lnTo>
                        <a:pt x="142" y="52"/>
                      </a:lnTo>
                      <a:lnTo>
                        <a:pt x="142" y="47"/>
                      </a:lnTo>
                      <a:lnTo>
                        <a:pt x="144" y="45"/>
                      </a:lnTo>
                      <a:lnTo>
                        <a:pt x="144" y="43"/>
                      </a:lnTo>
                      <a:lnTo>
                        <a:pt x="139" y="43"/>
                      </a:lnTo>
                      <a:lnTo>
                        <a:pt x="138" y="38"/>
                      </a:lnTo>
                      <a:lnTo>
                        <a:pt x="140" y="35"/>
                      </a:lnTo>
                      <a:lnTo>
                        <a:pt x="139" y="30"/>
                      </a:lnTo>
                      <a:lnTo>
                        <a:pt x="140" y="28"/>
                      </a:lnTo>
                      <a:lnTo>
                        <a:pt x="139" y="27"/>
                      </a:lnTo>
                      <a:lnTo>
                        <a:pt x="137" y="27"/>
                      </a:lnTo>
                      <a:lnTo>
                        <a:pt x="134" y="23"/>
                      </a:lnTo>
                      <a:lnTo>
                        <a:pt x="134" y="23"/>
                      </a:lnTo>
                      <a:lnTo>
                        <a:pt x="132" y="23"/>
                      </a:lnTo>
                      <a:lnTo>
                        <a:pt x="131" y="20"/>
                      </a:lnTo>
                      <a:lnTo>
                        <a:pt x="127" y="16"/>
                      </a:lnTo>
                      <a:lnTo>
                        <a:pt x="126" y="16"/>
                      </a:lnTo>
                      <a:lnTo>
                        <a:pt x="124" y="15"/>
                      </a:lnTo>
                      <a:lnTo>
                        <a:pt x="117" y="14"/>
                      </a:lnTo>
                      <a:lnTo>
                        <a:pt x="114" y="11"/>
                      </a:lnTo>
                      <a:lnTo>
                        <a:pt x="108" y="4"/>
                      </a:lnTo>
                      <a:lnTo>
                        <a:pt x="103" y="2"/>
                      </a:lnTo>
                      <a:lnTo>
                        <a:pt x="102" y="0"/>
                      </a:lnTo>
                      <a:lnTo>
                        <a:pt x="101" y="1"/>
                      </a:lnTo>
                      <a:lnTo>
                        <a:pt x="97" y="1"/>
                      </a:lnTo>
                      <a:lnTo>
                        <a:pt x="95" y="1"/>
                      </a:lnTo>
                      <a:lnTo>
                        <a:pt x="95" y="1"/>
                      </a:lnTo>
                      <a:lnTo>
                        <a:pt x="97" y="2"/>
                      </a:lnTo>
                      <a:lnTo>
                        <a:pt x="99" y="7"/>
                      </a:lnTo>
                      <a:lnTo>
                        <a:pt x="96" y="9"/>
                      </a:lnTo>
                      <a:lnTo>
                        <a:pt x="95" y="13"/>
                      </a:lnTo>
                      <a:lnTo>
                        <a:pt x="97" y="15"/>
                      </a:lnTo>
                      <a:lnTo>
                        <a:pt x="97" y="21"/>
                      </a:lnTo>
                      <a:lnTo>
                        <a:pt x="94" y="20"/>
                      </a:lnTo>
                      <a:lnTo>
                        <a:pt x="93" y="20"/>
                      </a:lnTo>
                      <a:lnTo>
                        <a:pt x="90" y="18"/>
                      </a:lnTo>
                      <a:lnTo>
                        <a:pt x="87" y="17"/>
                      </a:lnTo>
                      <a:lnTo>
                        <a:pt x="84" y="15"/>
                      </a:lnTo>
                      <a:lnTo>
                        <a:pt x="79" y="14"/>
                      </a:lnTo>
                      <a:lnTo>
                        <a:pt x="75" y="16"/>
                      </a:lnTo>
                      <a:lnTo>
                        <a:pt x="72" y="16"/>
                      </a:lnTo>
                      <a:lnTo>
                        <a:pt x="71" y="16"/>
                      </a:lnTo>
                      <a:lnTo>
                        <a:pt x="73" y="20"/>
                      </a:lnTo>
                      <a:lnTo>
                        <a:pt x="72" y="21"/>
                      </a:lnTo>
                      <a:lnTo>
                        <a:pt x="72" y="23"/>
                      </a:lnTo>
                      <a:lnTo>
                        <a:pt x="71" y="24"/>
                      </a:lnTo>
                      <a:lnTo>
                        <a:pt x="73" y="28"/>
                      </a:lnTo>
                      <a:lnTo>
                        <a:pt x="70" y="31"/>
                      </a:lnTo>
                      <a:lnTo>
                        <a:pt x="66" y="31"/>
                      </a:lnTo>
                      <a:lnTo>
                        <a:pt x="65" y="29"/>
                      </a:lnTo>
                      <a:lnTo>
                        <a:pt x="63" y="28"/>
                      </a:lnTo>
                      <a:lnTo>
                        <a:pt x="59" y="30"/>
                      </a:lnTo>
                      <a:lnTo>
                        <a:pt x="57" y="35"/>
                      </a:lnTo>
                      <a:lnTo>
                        <a:pt x="56" y="36"/>
                      </a:lnTo>
                      <a:lnTo>
                        <a:pt x="55" y="39"/>
                      </a:lnTo>
                      <a:lnTo>
                        <a:pt x="52" y="43"/>
                      </a:lnTo>
                      <a:lnTo>
                        <a:pt x="51" y="43"/>
                      </a:lnTo>
                      <a:lnTo>
                        <a:pt x="51" y="49"/>
                      </a:lnTo>
                      <a:lnTo>
                        <a:pt x="52" y="51"/>
                      </a:lnTo>
                      <a:lnTo>
                        <a:pt x="55" y="55"/>
                      </a:lnTo>
                      <a:lnTo>
                        <a:pt x="52" y="60"/>
                      </a:lnTo>
                      <a:lnTo>
                        <a:pt x="49" y="66"/>
                      </a:lnTo>
                      <a:lnTo>
                        <a:pt x="44" y="73"/>
                      </a:lnTo>
                      <a:lnTo>
                        <a:pt x="44" y="76"/>
                      </a:lnTo>
                      <a:lnTo>
                        <a:pt x="41" y="79"/>
                      </a:lnTo>
                      <a:lnTo>
                        <a:pt x="35" y="80"/>
                      </a:lnTo>
                      <a:lnTo>
                        <a:pt x="32" y="82"/>
                      </a:lnTo>
                      <a:lnTo>
                        <a:pt x="32" y="84"/>
                      </a:lnTo>
                      <a:lnTo>
                        <a:pt x="34" y="87"/>
                      </a:lnTo>
                      <a:lnTo>
                        <a:pt x="34" y="91"/>
                      </a:lnTo>
                      <a:lnTo>
                        <a:pt x="32" y="96"/>
                      </a:lnTo>
                      <a:lnTo>
                        <a:pt x="30" y="103"/>
                      </a:lnTo>
                      <a:lnTo>
                        <a:pt x="30" y="110"/>
                      </a:lnTo>
                      <a:lnTo>
                        <a:pt x="25" y="123"/>
                      </a:lnTo>
                      <a:lnTo>
                        <a:pt x="25" y="125"/>
                      </a:lnTo>
                      <a:lnTo>
                        <a:pt x="26" y="127"/>
                      </a:lnTo>
                      <a:lnTo>
                        <a:pt x="27" y="134"/>
                      </a:lnTo>
                      <a:lnTo>
                        <a:pt x="24" y="139"/>
                      </a:lnTo>
                      <a:lnTo>
                        <a:pt x="18" y="138"/>
                      </a:lnTo>
                      <a:lnTo>
                        <a:pt x="13" y="138"/>
                      </a:lnTo>
                      <a:lnTo>
                        <a:pt x="11" y="139"/>
                      </a:lnTo>
                      <a:lnTo>
                        <a:pt x="7" y="145"/>
                      </a:lnTo>
                      <a:lnTo>
                        <a:pt x="6" y="150"/>
                      </a:lnTo>
                      <a:lnTo>
                        <a:pt x="9" y="159"/>
                      </a:lnTo>
                      <a:lnTo>
                        <a:pt x="10" y="167"/>
                      </a:lnTo>
                      <a:lnTo>
                        <a:pt x="7" y="171"/>
                      </a:lnTo>
                      <a:lnTo>
                        <a:pt x="10" y="175"/>
                      </a:lnTo>
                      <a:lnTo>
                        <a:pt x="10" y="182"/>
                      </a:lnTo>
                      <a:lnTo>
                        <a:pt x="10" y="187"/>
                      </a:lnTo>
                      <a:lnTo>
                        <a:pt x="10" y="192"/>
                      </a:lnTo>
                      <a:lnTo>
                        <a:pt x="13" y="194"/>
                      </a:lnTo>
                      <a:lnTo>
                        <a:pt x="20" y="200"/>
                      </a:lnTo>
                      <a:lnTo>
                        <a:pt x="18" y="205"/>
                      </a:lnTo>
                      <a:lnTo>
                        <a:pt x="18" y="209"/>
                      </a:lnTo>
                      <a:lnTo>
                        <a:pt x="11" y="212"/>
                      </a:lnTo>
                      <a:lnTo>
                        <a:pt x="11" y="214"/>
                      </a:lnTo>
                      <a:lnTo>
                        <a:pt x="13" y="219"/>
                      </a:lnTo>
                      <a:lnTo>
                        <a:pt x="14" y="226"/>
                      </a:lnTo>
                      <a:lnTo>
                        <a:pt x="17" y="229"/>
                      </a:lnTo>
                      <a:lnTo>
                        <a:pt x="14" y="235"/>
                      </a:lnTo>
                      <a:lnTo>
                        <a:pt x="14" y="237"/>
                      </a:lnTo>
                      <a:lnTo>
                        <a:pt x="13" y="241"/>
                      </a:lnTo>
                      <a:lnTo>
                        <a:pt x="9" y="241"/>
                      </a:lnTo>
                      <a:lnTo>
                        <a:pt x="7" y="242"/>
                      </a:lnTo>
                      <a:lnTo>
                        <a:pt x="10" y="245"/>
                      </a:lnTo>
                      <a:lnTo>
                        <a:pt x="6" y="247"/>
                      </a:lnTo>
                      <a:lnTo>
                        <a:pt x="6" y="249"/>
                      </a:lnTo>
                      <a:lnTo>
                        <a:pt x="9" y="252"/>
                      </a:lnTo>
                      <a:lnTo>
                        <a:pt x="9" y="263"/>
                      </a:lnTo>
                      <a:lnTo>
                        <a:pt x="6" y="267"/>
                      </a:lnTo>
                      <a:lnTo>
                        <a:pt x="3" y="263"/>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81" name="Freeform 184">
                  <a:extLst>
                    <a:ext uri="{FF2B5EF4-FFF2-40B4-BE49-F238E27FC236}">
                      <a16:creationId xmlns:a16="http://schemas.microsoft.com/office/drawing/2014/main" id="{EDD311A3-830E-443C-8069-1A97A99B8F66}"/>
                    </a:ext>
                  </a:extLst>
                </p:cNvPr>
                <p:cNvSpPr/>
                <p:nvPr userDrawn="1"/>
              </p:nvSpPr>
              <p:spPr bwMode="auto">
                <a:xfrm>
                  <a:off x="6392863" y="2211388"/>
                  <a:ext cx="20638" cy="34925"/>
                </a:xfrm>
                <a:custGeom>
                  <a:avLst/>
                  <a:gdLst>
                    <a:gd name="T0" fmla="*/ 12 w 13"/>
                    <a:gd name="T1" fmla="*/ 1 h 22"/>
                    <a:gd name="T2" fmla="*/ 13 w 13"/>
                    <a:gd name="T3" fmla="*/ 0 h 22"/>
                    <a:gd name="T4" fmla="*/ 10 w 13"/>
                    <a:gd name="T5" fmla="*/ 0 h 22"/>
                    <a:gd name="T6" fmla="*/ 9 w 13"/>
                    <a:gd name="T7" fmla="*/ 0 h 22"/>
                    <a:gd name="T8" fmla="*/ 6 w 13"/>
                    <a:gd name="T9" fmla="*/ 0 h 22"/>
                    <a:gd name="T10" fmla="*/ 4 w 13"/>
                    <a:gd name="T11" fmla="*/ 4 h 22"/>
                    <a:gd name="T12" fmla="*/ 2 w 13"/>
                    <a:gd name="T13" fmla="*/ 6 h 22"/>
                    <a:gd name="T14" fmla="*/ 0 w 13"/>
                    <a:gd name="T15" fmla="*/ 8 h 22"/>
                    <a:gd name="T16" fmla="*/ 1 w 13"/>
                    <a:gd name="T17" fmla="*/ 12 h 22"/>
                    <a:gd name="T18" fmla="*/ 0 w 13"/>
                    <a:gd name="T19" fmla="*/ 12 h 22"/>
                    <a:gd name="T20" fmla="*/ 4 w 13"/>
                    <a:gd name="T21" fmla="*/ 16 h 22"/>
                    <a:gd name="T22" fmla="*/ 5 w 13"/>
                    <a:gd name="T23" fmla="*/ 16 h 22"/>
                    <a:gd name="T24" fmla="*/ 4 w 13"/>
                    <a:gd name="T25" fmla="*/ 19 h 22"/>
                    <a:gd name="T26" fmla="*/ 2 w 13"/>
                    <a:gd name="T27" fmla="*/ 21 h 22"/>
                    <a:gd name="T28" fmla="*/ 2 w 13"/>
                    <a:gd name="T29" fmla="*/ 22 h 22"/>
                    <a:gd name="T30" fmla="*/ 6 w 13"/>
                    <a:gd name="T31" fmla="*/ 21 h 22"/>
                    <a:gd name="T32" fmla="*/ 7 w 13"/>
                    <a:gd name="T33" fmla="*/ 20 h 22"/>
                    <a:gd name="T34" fmla="*/ 6 w 13"/>
                    <a:gd name="T35" fmla="*/ 19 h 22"/>
                    <a:gd name="T36" fmla="*/ 6 w 13"/>
                    <a:gd name="T37" fmla="*/ 16 h 22"/>
                    <a:gd name="T38" fmla="*/ 9 w 13"/>
                    <a:gd name="T39" fmla="*/ 14 h 22"/>
                    <a:gd name="T40" fmla="*/ 10 w 13"/>
                    <a:gd name="T41" fmla="*/ 12 h 22"/>
                    <a:gd name="T42" fmla="*/ 13 w 13"/>
                    <a:gd name="T43" fmla="*/ 9 h 22"/>
                    <a:gd name="T44" fmla="*/ 12 w 13"/>
                    <a:gd name="T45" fmla="*/ 8 h 22"/>
                    <a:gd name="T46" fmla="*/ 9 w 13"/>
                    <a:gd name="T47" fmla="*/ 6 h 22"/>
                    <a:gd name="T48" fmla="*/ 12 w 13"/>
                    <a:gd name="T49" fmla="*/ 4 h 22"/>
                    <a:gd name="T50" fmla="*/ 12 w 13"/>
                    <a:gd name="T51"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 h="22">
                      <a:moveTo>
                        <a:pt x="12" y="1"/>
                      </a:moveTo>
                      <a:lnTo>
                        <a:pt x="13" y="0"/>
                      </a:lnTo>
                      <a:lnTo>
                        <a:pt x="10" y="0"/>
                      </a:lnTo>
                      <a:lnTo>
                        <a:pt x="9" y="0"/>
                      </a:lnTo>
                      <a:lnTo>
                        <a:pt x="6" y="0"/>
                      </a:lnTo>
                      <a:lnTo>
                        <a:pt x="4" y="4"/>
                      </a:lnTo>
                      <a:lnTo>
                        <a:pt x="2" y="6"/>
                      </a:lnTo>
                      <a:lnTo>
                        <a:pt x="0" y="8"/>
                      </a:lnTo>
                      <a:lnTo>
                        <a:pt x="1" y="12"/>
                      </a:lnTo>
                      <a:lnTo>
                        <a:pt x="0" y="12"/>
                      </a:lnTo>
                      <a:lnTo>
                        <a:pt x="4" y="16"/>
                      </a:lnTo>
                      <a:lnTo>
                        <a:pt x="5" y="16"/>
                      </a:lnTo>
                      <a:lnTo>
                        <a:pt x="4" y="19"/>
                      </a:lnTo>
                      <a:lnTo>
                        <a:pt x="2" y="21"/>
                      </a:lnTo>
                      <a:lnTo>
                        <a:pt x="2" y="22"/>
                      </a:lnTo>
                      <a:lnTo>
                        <a:pt x="6" y="21"/>
                      </a:lnTo>
                      <a:lnTo>
                        <a:pt x="7" y="20"/>
                      </a:lnTo>
                      <a:lnTo>
                        <a:pt x="6" y="19"/>
                      </a:lnTo>
                      <a:lnTo>
                        <a:pt x="6" y="16"/>
                      </a:lnTo>
                      <a:lnTo>
                        <a:pt x="9" y="14"/>
                      </a:lnTo>
                      <a:lnTo>
                        <a:pt x="10" y="12"/>
                      </a:lnTo>
                      <a:lnTo>
                        <a:pt x="13" y="9"/>
                      </a:lnTo>
                      <a:lnTo>
                        <a:pt x="12" y="8"/>
                      </a:lnTo>
                      <a:lnTo>
                        <a:pt x="9" y="6"/>
                      </a:lnTo>
                      <a:lnTo>
                        <a:pt x="12" y="4"/>
                      </a:lnTo>
                      <a:lnTo>
                        <a:pt x="12" y="1"/>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82" name="Freeform 185">
                  <a:extLst>
                    <a:ext uri="{FF2B5EF4-FFF2-40B4-BE49-F238E27FC236}">
                      <a16:creationId xmlns:a16="http://schemas.microsoft.com/office/drawing/2014/main" id="{76B7BF3C-9E36-4E3F-AB52-AD2D89C62B34}"/>
                    </a:ext>
                  </a:extLst>
                </p:cNvPr>
                <p:cNvSpPr/>
                <p:nvPr userDrawn="1"/>
              </p:nvSpPr>
              <p:spPr bwMode="auto">
                <a:xfrm>
                  <a:off x="6359525" y="2232025"/>
                  <a:ext cx="11113" cy="38100"/>
                </a:xfrm>
                <a:custGeom>
                  <a:avLst/>
                  <a:gdLst>
                    <a:gd name="T0" fmla="*/ 1 w 7"/>
                    <a:gd name="T1" fmla="*/ 24 h 24"/>
                    <a:gd name="T2" fmla="*/ 3 w 7"/>
                    <a:gd name="T3" fmla="*/ 22 h 24"/>
                    <a:gd name="T4" fmla="*/ 5 w 7"/>
                    <a:gd name="T5" fmla="*/ 17 h 24"/>
                    <a:gd name="T6" fmla="*/ 5 w 7"/>
                    <a:gd name="T7" fmla="*/ 12 h 24"/>
                    <a:gd name="T8" fmla="*/ 6 w 7"/>
                    <a:gd name="T9" fmla="*/ 7 h 24"/>
                    <a:gd name="T10" fmla="*/ 7 w 7"/>
                    <a:gd name="T11" fmla="*/ 2 h 24"/>
                    <a:gd name="T12" fmla="*/ 5 w 7"/>
                    <a:gd name="T13" fmla="*/ 0 h 24"/>
                    <a:gd name="T14" fmla="*/ 4 w 7"/>
                    <a:gd name="T15" fmla="*/ 3 h 24"/>
                    <a:gd name="T16" fmla="*/ 4 w 7"/>
                    <a:gd name="T17" fmla="*/ 5 h 24"/>
                    <a:gd name="T18" fmla="*/ 3 w 7"/>
                    <a:gd name="T19" fmla="*/ 9 h 24"/>
                    <a:gd name="T20" fmla="*/ 1 w 7"/>
                    <a:gd name="T21" fmla="*/ 10 h 24"/>
                    <a:gd name="T22" fmla="*/ 0 w 7"/>
                    <a:gd name="T23" fmla="*/ 18 h 24"/>
                    <a:gd name="T24" fmla="*/ 0 w 7"/>
                    <a:gd name="T25" fmla="*/ 21 h 24"/>
                    <a:gd name="T26" fmla="*/ 0 w 7"/>
                    <a:gd name="T27" fmla="*/ 23 h 24"/>
                    <a:gd name="T28" fmla="*/ 1 w 7"/>
                    <a:gd name="T2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24">
                      <a:moveTo>
                        <a:pt x="1" y="24"/>
                      </a:moveTo>
                      <a:lnTo>
                        <a:pt x="3" y="22"/>
                      </a:lnTo>
                      <a:lnTo>
                        <a:pt x="5" y="17"/>
                      </a:lnTo>
                      <a:lnTo>
                        <a:pt x="5" y="12"/>
                      </a:lnTo>
                      <a:lnTo>
                        <a:pt x="6" y="7"/>
                      </a:lnTo>
                      <a:lnTo>
                        <a:pt x="7" y="2"/>
                      </a:lnTo>
                      <a:lnTo>
                        <a:pt x="5" y="0"/>
                      </a:lnTo>
                      <a:lnTo>
                        <a:pt x="4" y="3"/>
                      </a:lnTo>
                      <a:lnTo>
                        <a:pt x="4" y="5"/>
                      </a:lnTo>
                      <a:lnTo>
                        <a:pt x="3" y="9"/>
                      </a:lnTo>
                      <a:lnTo>
                        <a:pt x="1" y="10"/>
                      </a:lnTo>
                      <a:lnTo>
                        <a:pt x="0" y="18"/>
                      </a:lnTo>
                      <a:lnTo>
                        <a:pt x="0" y="21"/>
                      </a:lnTo>
                      <a:lnTo>
                        <a:pt x="0" y="23"/>
                      </a:lnTo>
                      <a:lnTo>
                        <a:pt x="1" y="24"/>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83" name="Freeform 186">
                  <a:extLst>
                    <a:ext uri="{FF2B5EF4-FFF2-40B4-BE49-F238E27FC236}">
                      <a16:creationId xmlns:a16="http://schemas.microsoft.com/office/drawing/2014/main" id="{3FAF2590-7896-4F3F-8E9E-8E1A4ECED82B}"/>
                    </a:ext>
                  </a:extLst>
                </p:cNvPr>
                <p:cNvSpPr/>
                <p:nvPr userDrawn="1"/>
              </p:nvSpPr>
              <p:spPr bwMode="auto">
                <a:xfrm>
                  <a:off x="6407150" y="1701800"/>
                  <a:ext cx="242888" cy="423863"/>
                </a:xfrm>
                <a:custGeom>
                  <a:avLst/>
                  <a:gdLst>
                    <a:gd name="T0" fmla="*/ 80 w 132"/>
                    <a:gd name="T1" fmla="*/ 8 h 230"/>
                    <a:gd name="T2" fmla="*/ 69 w 132"/>
                    <a:gd name="T3" fmla="*/ 0 h 230"/>
                    <a:gd name="T4" fmla="*/ 60 w 132"/>
                    <a:gd name="T5" fmla="*/ 4 h 230"/>
                    <a:gd name="T6" fmla="*/ 52 w 132"/>
                    <a:gd name="T7" fmla="*/ 8 h 230"/>
                    <a:gd name="T8" fmla="*/ 51 w 132"/>
                    <a:gd name="T9" fmla="*/ 19 h 230"/>
                    <a:gd name="T10" fmla="*/ 49 w 132"/>
                    <a:gd name="T11" fmla="*/ 30 h 230"/>
                    <a:gd name="T12" fmla="*/ 42 w 132"/>
                    <a:gd name="T13" fmla="*/ 35 h 230"/>
                    <a:gd name="T14" fmla="*/ 30 w 132"/>
                    <a:gd name="T15" fmla="*/ 33 h 230"/>
                    <a:gd name="T16" fmla="*/ 12 w 132"/>
                    <a:gd name="T17" fmla="*/ 31 h 230"/>
                    <a:gd name="T18" fmla="*/ 2 w 132"/>
                    <a:gd name="T19" fmla="*/ 22 h 230"/>
                    <a:gd name="T20" fmla="*/ 0 w 132"/>
                    <a:gd name="T21" fmla="*/ 28 h 230"/>
                    <a:gd name="T22" fmla="*/ 12 w 132"/>
                    <a:gd name="T23" fmla="*/ 38 h 230"/>
                    <a:gd name="T24" fmla="*/ 25 w 132"/>
                    <a:gd name="T25" fmla="*/ 44 h 230"/>
                    <a:gd name="T26" fmla="*/ 30 w 132"/>
                    <a:gd name="T27" fmla="*/ 49 h 230"/>
                    <a:gd name="T28" fmla="*/ 33 w 132"/>
                    <a:gd name="T29" fmla="*/ 58 h 230"/>
                    <a:gd name="T30" fmla="*/ 36 w 132"/>
                    <a:gd name="T31" fmla="*/ 67 h 230"/>
                    <a:gd name="T32" fmla="*/ 38 w 132"/>
                    <a:gd name="T33" fmla="*/ 79 h 230"/>
                    <a:gd name="T34" fmla="*/ 37 w 132"/>
                    <a:gd name="T35" fmla="*/ 90 h 230"/>
                    <a:gd name="T36" fmla="*/ 45 w 132"/>
                    <a:gd name="T37" fmla="*/ 101 h 230"/>
                    <a:gd name="T38" fmla="*/ 50 w 132"/>
                    <a:gd name="T39" fmla="*/ 107 h 230"/>
                    <a:gd name="T40" fmla="*/ 58 w 132"/>
                    <a:gd name="T41" fmla="*/ 113 h 230"/>
                    <a:gd name="T42" fmla="*/ 60 w 132"/>
                    <a:gd name="T43" fmla="*/ 123 h 230"/>
                    <a:gd name="T44" fmla="*/ 53 w 132"/>
                    <a:gd name="T45" fmla="*/ 125 h 230"/>
                    <a:gd name="T46" fmla="*/ 48 w 132"/>
                    <a:gd name="T47" fmla="*/ 133 h 230"/>
                    <a:gd name="T48" fmla="*/ 40 w 132"/>
                    <a:gd name="T49" fmla="*/ 144 h 230"/>
                    <a:gd name="T50" fmla="*/ 35 w 132"/>
                    <a:gd name="T51" fmla="*/ 149 h 230"/>
                    <a:gd name="T52" fmla="*/ 32 w 132"/>
                    <a:gd name="T53" fmla="*/ 152 h 230"/>
                    <a:gd name="T54" fmla="*/ 30 w 132"/>
                    <a:gd name="T55" fmla="*/ 157 h 230"/>
                    <a:gd name="T56" fmla="*/ 28 w 132"/>
                    <a:gd name="T57" fmla="*/ 161 h 230"/>
                    <a:gd name="T58" fmla="*/ 22 w 132"/>
                    <a:gd name="T59" fmla="*/ 163 h 230"/>
                    <a:gd name="T60" fmla="*/ 20 w 132"/>
                    <a:gd name="T61" fmla="*/ 166 h 230"/>
                    <a:gd name="T62" fmla="*/ 17 w 132"/>
                    <a:gd name="T63" fmla="*/ 173 h 230"/>
                    <a:gd name="T64" fmla="*/ 18 w 132"/>
                    <a:gd name="T65" fmla="*/ 179 h 230"/>
                    <a:gd name="T66" fmla="*/ 20 w 132"/>
                    <a:gd name="T67" fmla="*/ 185 h 230"/>
                    <a:gd name="T68" fmla="*/ 25 w 132"/>
                    <a:gd name="T69" fmla="*/ 194 h 230"/>
                    <a:gd name="T70" fmla="*/ 24 w 132"/>
                    <a:gd name="T71" fmla="*/ 204 h 230"/>
                    <a:gd name="T72" fmla="*/ 23 w 132"/>
                    <a:gd name="T73" fmla="*/ 216 h 230"/>
                    <a:gd name="T74" fmla="*/ 28 w 132"/>
                    <a:gd name="T75" fmla="*/ 216 h 230"/>
                    <a:gd name="T76" fmla="*/ 36 w 132"/>
                    <a:gd name="T77" fmla="*/ 220 h 230"/>
                    <a:gd name="T78" fmla="*/ 45 w 132"/>
                    <a:gd name="T79" fmla="*/ 219 h 230"/>
                    <a:gd name="T80" fmla="*/ 47 w 132"/>
                    <a:gd name="T81" fmla="*/ 230 h 230"/>
                    <a:gd name="T82" fmla="*/ 52 w 132"/>
                    <a:gd name="T83" fmla="*/ 229 h 230"/>
                    <a:gd name="T84" fmla="*/ 65 w 132"/>
                    <a:gd name="T85" fmla="*/ 223 h 230"/>
                    <a:gd name="T86" fmla="*/ 75 w 132"/>
                    <a:gd name="T87" fmla="*/ 218 h 230"/>
                    <a:gd name="T88" fmla="*/ 75 w 132"/>
                    <a:gd name="T89" fmla="*/ 218 h 230"/>
                    <a:gd name="T90" fmla="*/ 83 w 132"/>
                    <a:gd name="T91" fmla="*/ 219 h 230"/>
                    <a:gd name="T92" fmla="*/ 87 w 132"/>
                    <a:gd name="T93" fmla="*/ 218 h 230"/>
                    <a:gd name="T94" fmla="*/ 97 w 132"/>
                    <a:gd name="T95" fmla="*/ 218 h 230"/>
                    <a:gd name="T96" fmla="*/ 102 w 132"/>
                    <a:gd name="T97" fmla="*/ 217 h 230"/>
                    <a:gd name="T98" fmla="*/ 110 w 132"/>
                    <a:gd name="T99" fmla="*/ 206 h 230"/>
                    <a:gd name="T100" fmla="*/ 122 w 132"/>
                    <a:gd name="T101" fmla="*/ 187 h 230"/>
                    <a:gd name="T102" fmla="*/ 125 w 132"/>
                    <a:gd name="T103" fmla="*/ 159 h 230"/>
                    <a:gd name="T104" fmla="*/ 119 w 132"/>
                    <a:gd name="T105" fmla="*/ 141 h 230"/>
                    <a:gd name="T106" fmla="*/ 113 w 132"/>
                    <a:gd name="T107" fmla="*/ 127 h 230"/>
                    <a:gd name="T108" fmla="*/ 108 w 132"/>
                    <a:gd name="T109" fmla="*/ 121 h 230"/>
                    <a:gd name="T110" fmla="*/ 107 w 132"/>
                    <a:gd name="T111" fmla="*/ 111 h 230"/>
                    <a:gd name="T112" fmla="*/ 98 w 132"/>
                    <a:gd name="T113" fmla="*/ 79 h 230"/>
                    <a:gd name="T114" fmla="*/ 99 w 132"/>
                    <a:gd name="T115" fmla="*/ 60 h 230"/>
                    <a:gd name="T116" fmla="*/ 91 w 132"/>
                    <a:gd name="T117" fmla="*/ 50 h 230"/>
                    <a:gd name="T118" fmla="*/ 82 w 132"/>
                    <a:gd name="T119" fmla="*/ 39 h 230"/>
                    <a:gd name="T120" fmla="*/ 82 w 132"/>
                    <a:gd name="T121" fmla="*/ 25 h 230"/>
                    <a:gd name="T122" fmla="*/ 87 w 132"/>
                    <a:gd name="T123" fmla="*/ 13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2" h="230">
                      <a:moveTo>
                        <a:pt x="87" y="13"/>
                      </a:moveTo>
                      <a:cubicBezTo>
                        <a:pt x="84" y="10"/>
                        <a:pt x="84" y="10"/>
                        <a:pt x="84" y="10"/>
                      </a:cubicBezTo>
                      <a:cubicBezTo>
                        <a:pt x="84" y="9"/>
                        <a:pt x="84" y="9"/>
                        <a:pt x="84" y="9"/>
                      </a:cubicBezTo>
                      <a:cubicBezTo>
                        <a:pt x="80" y="8"/>
                        <a:pt x="80" y="8"/>
                        <a:pt x="80" y="8"/>
                      </a:cubicBezTo>
                      <a:cubicBezTo>
                        <a:pt x="77" y="7"/>
                        <a:pt x="77" y="7"/>
                        <a:pt x="77" y="7"/>
                      </a:cubicBezTo>
                      <a:cubicBezTo>
                        <a:pt x="75" y="5"/>
                        <a:pt x="75" y="5"/>
                        <a:pt x="75" y="5"/>
                      </a:cubicBezTo>
                      <a:cubicBezTo>
                        <a:pt x="71" y="1"/>
                        <a:pt x="71" y="1"/>
                        <a:pt x="71" y="1"/>
                      </a:cubicBezTo>
                      <a:cubicBezTo>
                        <a:pt x="69" y="0"/>
                        <a:pt x="69" y="0"/>
                        <a:pt x="69" y="0"/>
                      </a:cubicBezTo>
                      <a:cubicBezTo>
                        <a:pt x="64" y="0"/>
                        <a:pt x="64" y="0"/>
                        <a:pt x="64" y="0"/>
                      </a:cubicBezTo>
                      <a:cubicBezTo>
                        <a:pt x="63" y="1"/>
                        <a:pt x="63" y="1"/>
                        <a:pt x="63" y="1"/>
                      </a:cubicBezTo>
                      <a:cubicBezTo>
                        <a:pt x="63" y="3"/>
                        <a:pt x="63" y="3"/>
                        <a:pt x="63" y="3"/>
                      </a:cubicBezTo>
                      <a:cubicBezTo>
                        <a:pt x="60" y="4"/>
                        <a:pt x="60" y="4"/>
                        <a:pt x="60" y="4"/>
                      </a:cubicBezTo>
                      <a:cubicBezTo>
                        <a:pt x="57" y="3"/>
                        <a:pt x="57" y="3"/>
                        <a:pt x="57" y="3"/>
                      </a:cubicBezTo>
                      <a:cubicBezTo>
                        <a:pt x="55" y="4"/>
                        <a:pt x="55" y="4"/>
                        <a:pt x="55" y="4"/>
                      </a:cubicBezTo>
                      <a:cubicBezTo>
                        <a:pt x="55" y="5"/>
                        <a:pt x="55" y="5"/>
                        <a:pt x="55" y="5"/>
                      </a:cubicBezTo>
                      <a:cubicBezTo>
                        <a:pt x="52" y="8"/>
                        <a:pt x="52" y="8"/>
                        <a:pt x="52" y="8"/>
                      </a:cubicBezTo>
                      <a:cubicBezTo>
                        <a:pt x="52" y="9"/>
                        <a:pt x="52" y="9"/>
                        <a:pt x="52" y="9"/>
                      </a:cubicBezTo>
                      <a:cubicBezTo>
                        <a:pt x="53" y="10"/>
                        <a:pt x="53" y="10"/>
                        <a:pt x="53" y="10"/>
                      </a:cubicBezTo>
                      <a:cubicBezTo>
                        <a:pt x="52" y="13"/>
                        <a:pt x="52" y="13"/>
                        <a:pt x="52" y="13"/>
                      </a:cubicBezTo>
                      <a:cubicBezTo>
                        <a:pt x="51" y="19"/>
                        <a:pt x="51" y="19"/>
                        <a:pt x="51" y="19"/>
                      </a:cubicBezTo>
                      <a:cubicBezTo>
                        <a:pt x="52" y="23"/>
                        <a:pt x="52" y="23"/>
                        <a:pt x="52" y="23"/>
                      </a:cubicBezTo>
                      <a:cubicBezTo>
                        <a:pt x="53" y="25"/>
                        <a:pt x="53" y="25"/>
                        <a:pt x="53" y="25"/>
                      </a:cubicBezTo>
                      <a:cubicBezTo>
                        <a:pt x="52" y="28"/>
                        <a:pt x="52" y="28"/>
                        <a:pt x="52" y="28"/>
                      </a:cubicBezTo>
                      <a:cubicBezTo>
                        <a:pt x="49" y="30"/>
                        <a:pt x="49" y="30"/>
                        <a:pt x="49" y="30"/>
                      </a:cubicBezTo>
                      <a:cubicBezTo>
                        <a:pt x="47" y="30"/>
                        <a:pt x="47" y="30"/>
                        <a:pt x="47" y="30"/>
                      </a:cubicBezTo>
                      <a:cubicBezTo>
                        <a:pt x="45" y="31"/>
                        <a:pt x="45" y="31"/>
                        <a:pt x="45" y="31"/>
                      </a:cubicBezTo>
                      <a:cubicBezTo>
                        <a:pt x="43" y="32"/>
                        <a:pt x="43" y="32"/>
                        <a:pt x="43" y="32"/>
                      </a:cubicBezTo>
                      <a:cubicBezTo>
                        <a:pt x="42" y="35"/>
                        <a:pt x="42" y="35"/>
                        <a:pt x="42" y="35"/>
                      </a:cubicBezTo>
                      <a:cubicBezTo>
                        <a:pt x="37" y="35"/>
                        <a:pt x="37" y="35"/>
                        <a:pt x="37" y="35"/>
                      </a:cubicBezTo>
                      <a:cubicBezTo>
                        <a:pt x="33" y="32"/>
                        <a:pt x="33" y="32"/>
                        <a:pt x="33" y="32"/>
                      </a:cubicBezTo>
                      <a:cubicBezTo>
                        <a:pt x="31" y="32"/>
                        <a:pt x="31" y="32"/>
                        <a:pt x="31" y="32"/>
                      </a:cubicBezTo>
                      <a:cubicBezTo>
                        <a:pt x="30" y="33"/>
                        <a:pt x="30" y="33"/>
                        <a:pt x="30" y="33"/>
                      </a:cubicBezTo>
                      <a:cubicBezTo>
                        <a:pt x="26" y="37"/>
                        <a:pt x="26" y="37"/>
                        <a:pt x="26" y="37"/>
                      </a:cubicBezTo>
                      <a:cubicBezTo>
                        <a:pt x="19" y="36"/>
                        <a:pt x="19" y="36"/>
                        <a:pt x="19" y="36"/>
                      </a:cubicBezTo>
                      <a:cubicBezTo>
                        <a:pt x="15" y="35"/>
                        <a:pt x="15" y="35"/>
                        <a:pt x="15" y="35"/>
                      </a:cubicBezTo>
                      <a:cubicBezTo>
                        <a:pt x="12" y="31"/>
                        <a:pt x="12" y="31"/>
                        <a:pt x="12" y="31"/>
                      </a:cubicBezTo>
                      <a:cubicBezTo>
                        <a:pt x="11" y="29"/>
                        <a:pt x="11" y="29"/>
                        <a:pt x="11" y="29"/>
                      </a:cubicBezTo>
                      <a:cubicBezTo>
                        <a:pt x="6" y="24"/>
                        <a:pt x="6" y="24"/>
                        <a:pt x="6" y="24"/>
                      </a:cubicBezTo>
                      <a:cubicBezTo>
                        <a:pt x="4" y="22"/>
                        <a:pt x="4" y="22"/>
                        <a:pt x="4" y="22"/>
                      </a:cubicBezTo>
                      <a:cubicBezTo>
                        <a:pt x="2" y="22"/>
                        <a:pt x="2" y="22"/>
                        <a:pt x="2" y="22"/>
                      </a:cubicBezTo>
                      <a:cubicBezTo>
                        <a:pt x="1" y="23"/>
                        <a:pt x="1" y="23"/>
                        <a:pt x="1" y="23"/>
                      </a:cubicBezTo>
                      <a:cubicBezTo>
                        <a:pt x="1" y="24"/>
                        <a:pt x="1" y="24"/>
                        <a:pt x="1" y="24"/>
                      </a:cubicBezTo>
                      <a:cubicBezTo>
                        <a:pt x="2" y="27"/>
                        <a:pt x="2" y="27"/>
                        <a:pt x="2" y="27"/>
                      </a:cubicBezTo>
                      <a:cubicBezTo>
                        <a:pt x="0" y="28"/>
                        <a:pt x="0" y="28"/>
                        <a:pt x="0" y="28"/>
                      </a:cubicBezTo>
                      <a:cubicBezTo>
                        <a:pt x="1" y="29"/>
                        <a:pt x="1" y="29"/>
                        <a:pt x="1" y="29"/>
                      </a:cubicBezTo>
                      <a:cubicBezTo>
                        <a:pt x="4" y="31"/>
                        <a:pt x="4" y="31"/>
                        <a:pt x="4" y="31"/>
                      </a:cubicBezTo>
                      <a:cubicBezTo>
                        <a:pt x="9" y="36"/>
                        <a:pt x="9" y="36"/>
                        <a:pt x="9" y="36"/>
                      </a:cubicBezTo>
                      <a:cubicBezTo>
                        <a:pt x="12" y="38"/>
                        <a:pt x="12" y="38"/>
                        <a:pt x="12" y="38"/>
                      </a:cubicBezTo>
                      <a:cubicBezTo>
                        <a:pt x="18" y="39"/>
                        <a:pt x="18" y="39"/>
                        <a:pt x="18" y="39"/>
                      </a:cubicBezTo>
                      <a:cubicBezTo>
                        <a:pt x="19" y="40"/>
                        <a:pt x="19" y="40"/>
                        <a:pt x="19" y="40"/>
                      </a:cubicBezTo>
                      <a:cubicBezTo>
                        <a:pt x="22" y="40"/>
                        <a:pt x="22" y="40"/>
                        <a:pt x="22" y="40"/>
                      </a:cubicBezTo>
                      <a:cubicBezTo>
                        <a:pt x="25" y="44"/>
                        <a:pt x="25" y="44"/>
                        <a:pt x="25" y="44"/>
                      </a:cubicBezTo>
                      <a:cubicBezTo>
                        <a:pt x="25" y="46"/>
                        <a:pt x="25" y="46"/>
                        <a:pt x="25" y="46"/>
                      </a:cubicBezTo>
                      <a:cubicBezTo>
                        <a:pt x="26" y="46"/>
                        <a:pt x="26" y="46"/>
                        <a:pt x="26" y="46"/>
                      </a:cubicBezTo>
                      <a:cubicBezTo>
                        <a:pt x="27" y="45"/>
                        <a:pt x="27" y="45"/>
                        <a:pt x="27" y="45"/>
                      </a:cubicBezTo>
                      <a:cubicBezTo>
                        <a:pt x="30" y="49"/>
                        <a:pt x="30" y="49"/>
                        <a:pt x="30" y="49"/>
                      </a:cubicBezTo>
                      <a:cubicBezTo>
                        <a:pt x="31" y="49"/>
                        <a:pt x="31" y="49"/>
                        <a:pt x="31" y="49"/>
                      </a:cubicBezTo>
                      <a:cubicBezTo>
                        <a:pt x="33" y="52"/>
                        <a:pt x="33" y="52"/>
                        <a:pt x="33" y="52"/>
                      </a:cubicBezTo>
                      <a:cubicBezTo>
                        <a:pt x="32" y="54"/>
                        <a:pt x="32" y="54"/>
                        <a:pt x="32" y="54"/>
                      </a:cubicBezTo>
                      <a:cubicBezTo>
                        <a:pt x="33" y="58"/>
                        <a:pt x="33" y="58"/>
                        <a:pt x="33" y="58"/>
                      </a:cubicBezTo>
                      <a:cubicBezTo>
                        <a:pt x="32" y="61"/>
                        <a:pt x="32" y="61"/>
                        <a:pt x="32" y="61"/>
                      </a:cubicBezTo>
                      <a:cubicBezTo>
                        <a:pt x="32" y="63"/>
                        <a:pt x="32" y="63"/>
                        <a:pt x="32" y="63"/>
                      </a:cubicBezTo>
                      <a:cubicBezTo>
                        <a:pt x="35" y="63"/>
                        <a:pt x="35" y="63"/>
                        <a:pt x="35" y="63"/>
                      </a:cubicBezTo>
                      <a:cubicBezTo>
                        <a:pt x="36" y="67"/>
                        <a:pt x="36" y="67"/>
                        <a:pt x="36" y="67"/>
                      </a:cubicBezTo>
                      <a:cubicBezTo>
                        <a:pt x="35" y="69"/>
                        <a:pt x="35" y="69"/>
                        <a:pt x="35" y="69"/>
                      </a:cubicBezTo>
                      <a:cubicBezTo>
                        <a:pt x="35" y="72"/>
                        <a:pt x="35" y="72"/>
                        <a:pt x="35" y="72"/>
                      </a:cubicBezTo>
                      <a:cubicBezTo>
                        <a:pt x="37" y="74"/>
                        <a:pt x="37" y="74"/>
                        <a:pt x="37" y="74"/>
                      </a:cubicBezTo>
                      <a:cubicBezTo>
                        <a:pt x="38" y="79"/>
                        <a:pt x="38" y="79"/>
                        <a:pt x="38" y="79"/>
                      </a:cubicBezTo>
                      <a:cubicBezTo>
                        <a:pt x="37" y="81"/>
                        <a:pt x="37" y="81"/>
                        <a:pt x="37" y="81"/>
                      </a:cubicBezTo>
                      <a:cubicBezTo>
                        <a:pt x="38" y="83"/>
                        <a:pt x="38" y="83"/>
                        <a:pt x="38" y="83"/>
                      </a:cubicBezTo>
                      <a:cubicBezTo>
                        <a:pt x="38" y="89"/>
                        <a:pt x="38" y="89"/>
                        <a:pt x="38" y="89"/>
                      </a:cubicBezTo>
                      <a:cubicBezTo>
                        <a:pt x="37" y="90"/>
                        <a:pt x="37" y="90"/>
                        <a:pt x="37" y="90"/>
                      </a:cubicBezTo>
                      <a:cubicBezTo>
                        <a:pt x="38" y="93"/>
                        <a:pt x="38" y="93"/>
                        <a:pt x="38" y="93"/>
                      </a:cubicBezTo>
                      <a:cubicBezTo>
                        <a:pt x="40" y="94"/>
                        <a:pt x="40" y="94"/>
                        <a:pt x="40" y="94"/>
                      </a:cubicBezTo>
                      <a:cubicBezTo>
                        <a:pt x="43" y="99"/>
                        <a:pt x="43" y="99"/>
                        <a:pt x="43" y="99"/>
                      </a:cubicBezTo>
                      <a:cubicBezTo>
                        <a:pt x="45" y="101"/>
                        <a:pt x="45" y="101"/>
                        <a:pt x="45" y="101"/>
                      </a:cubicBezTo>
                      <a:cubicBezTo>
                        <a:pt x="45" y="104"/>
                        <a:pt x="45" y="104"/>
                        <a:pt x="45" y="104"/>
                      </a:cubicBezTo>
                      <a:cubicBezTo>
                        <a:pt x="45" y="104"/>
                        <a:pt x="45" y="104"/>
                        <a:pt x="45" y="104"/>
                      </a:cubicBezTo>
                      <a:cubicBezTo>
                        <a:pt x="47" y="104"/>
                        <a:pt x="47" y="104"/>
                        <a:pt x="47" y="104"/>
                      </a:cubicBezTo>
                      <a:cubicBezTo>
                        <a:pt x="50" y="107"/>
                        <a:pt x="50" y="107"/>
                        <a:pt x="50" y="107"/>
                      </a:cubicBezTo>
                      <a:cubicBezTo>
                        <a:pt x="55" y="107"/>
                        <a:pt x="55" y="107"/>
                        <a:pt x="55" y="107"/>
                      </a:cubicBezTo>
                      <a:cubicBezTo>
                        <a:pt x="60" y="111"/>
                        <a:pt x="60" y="111"/>
                        <a:pt x="60" y="111"/>
                      </a:cubicBezTo>
                      <a:cubicBezTo>
                        <a:pt x="58" y="112"/>
                        <a:pt x="58" y="112"/>
                        <a:pt x="58" y="112"/>
                      </a:cubicBezTo>
                      <a:cubicBezTo>
                        <a:pt x="58" y="113"/>
                        <a:pt x="58" y="113"/>
                        <a:pt x="58" y="113"/>
                      </a:cubicBezTo>
                      <a:cubicBezTo>
                        <a:pt x="59" y="118"/>
                        <a:pt x="59" y="118"/>
                        <a:pt x="59" y="118"/>
                      </a:cubicBezTo>
                      <a:cubicBezTo>
                        <a:pt x="58" y="119"/>
                        <a:pt x="58" y="119"/>
                        <a:pt x="58" y="119"/>
                      </a:cubicBezTo>
                      <a:cubicBezTo>
                        <a:pt x="64" y="124"/>
                        <a:pt x="64" y="124"/>
                        <a:pt x="64" y="124"/>
                      </a:cubicBezTo>
                      <a:cubicBezTo>
                        <a:pt x="60" y="123"/>
                        <a:pt x="60" y="123"/>
                        <a:pt x="60" y="123"/>
                      </a:cubicBezTo>
                      <a:cubicBezTo>
                        <a:pt x="61" y="124"/>
                        <a:pt x="61" y="124"/>
                        <a:pt x="61" y="124"/>
                      </a:cubicBezTo>
                      <a:cubicBezTo>
                        <a:pt x="61" y="128"/>
                        <a:pt x="61" y="128"/>
                        <a:pt x="61" y="128"/>
                      </a:cubicBezTo>
                      <a:cubicBezTo>
                        <a:pt x="56" y="125"/>
                        <a:pt x="56" y="125"/>
                        <a:pt x="56" y="125"/>
                      </a:cubicBezTo>
                      <a:cubicBezTo>
                        <a:pt x="53" y="125"/>
                        <a:pt x="53" y="125"/>
                        <a:pt x="53" y="125"/>
                      </a:cubicBezTo>
                      <a:cubicBezTo>
                        <a:pt x="50" y="127"/>
                        <a:pt x="50" y="127"/>
                        <a:pt x="50" y="127"/>
                      </a:cubicBezTo>
                      <a:cubicBezTo>
                        <a:pt x="50" y="129"/>
                        <a:pt x="50" y="129"/>
                        <a:pt x="50" y="129"/>
                      </a:cubicBezTo>
                      <a:cubicBezTo>
                        <a:pt x="48" y="132"/>
                        <a:pt x="48" y="132"/>
                        <a:pt x="48" y="132"/>
                      </a:cubicBezTo>
                      <a:cubicBezTo>
                        <a:pt x="48" y="133"/>
                        <a:pt x="48" y="133"/>
                        <a:pt x="48" y="133"/>
                      </a:cubicBezTo>
                      <a:cubicBezTo>
                        <a:pt x="46" y="135"/>
                        <a:pt x="46" y="135"/>
                        <a:pt x="46" y="135"/>
                      </a:cubicBezTo>
                      <a:cubicBezTo>
                        <a:pt x="42" y="138"/>
                        <a:pt x="42" y="138"/>
                        <a:pt x="42" y="138"/>
                      </a:cubicBezTo>
                      <a:cubicBezTo>
                        <a:pt x="42" y="143"/>
                        <a:pt x="42" y="143"/>
                        <a:pt x="42" y="143"/>
                      </a:cubicBezTo>
                      <a:cubicBezTo>
                        <a:pt x="40" y="144"/>
                        <a:pt x="40" y="144"/>
                        <a:pt x="40" y="144"/>
                      </a:cubicBezTo>
                      <a:cubicBezTo>
                        <a:pt x="40" y="144"/>
                        <a:pt x="40" y="144"/>
                        <a:pt x="40" y="144"/>
                      </a:cubicBezTo>
                      <a:cubicBezTo>
                        <a:pt x="39" y="147"/>
                        <a:pt x="39" y="147"/>
                        <a:pt x="39" y="147"/>
                      </a:cubicBezTo>
                      <a:cubicBezTo>
                        <a:pt x="36" y="147"/>
                        <a:pt x="36" y="147"/>
                        <a:pt x="36" y="147"/>
                      </a:cubicBezTo>
                      <a:cubicBezTo>
                        <a:pt x="35" y="149"/>
                        <a:pt x="35" y="149"/>
                        <a:pt x="35" y="149"/>
                      </a:cubicBezTo>
                      <a:cubicBezTo>
                        <a:pt x="36" y="151"/>
                        <a:pt x="36" y="151"/>
                        <a:pt x="36" y="151"/>
                      </a:cubicBezTo>
                      <a:cubicBezTo>
                        <a:pt x="43" y="156"/>
                        <a:pt x="43" y="156"/>
                        <a:pt x="43" y="156"/>
                      </a:cubicBezTo>
                      <a:cubicBezTo>
                        <a:pt x="32" y="153"/>
                        <a:pt x="32" y="153"/>
                        <a:pt x="32" y="153"/>
                      </a:cubicBezTo>
                      <a:cubicBezTo>
                        <a:pt x="32" y="152"/>
                        <a:pt x="32" y="152"/>
                        <a:pt x="32" y="152"/>
                      </a:cubicBezTo>
                      <a:cubicBezTo>
                        <a:pt x="31" y="152"/>
                        <a:pt x="31" y="152"/>
                        <a:pt x="31" y="152"/>
                      </a:cubicBezTo>
                      <a:cubicBezTo>
                        <a:pt x="31" y="154"/>
                        <a:pt x="31" y="154"/>
                        <a:pt x="31" y="154"/>
                      </a:cubicBezTo>
                      <a:cubicBezTo>
                        <a:pt x="32" y="158"/>
                        <a:pt x="32" y="158"/>
                        <a:pt x="32" y="158"/>
                      </a:cubicBezTo>
                      <a:cubicBezTo>
                        <a:pt x="30" y="157"/>
                        <a:pt x="30" y="157"/>
                        <a:pt x="30" y="157"/>
                      </a:cubicBezTo>
                      <a:cubicBezTo>
                        <a:pt x="30" y="157"/>
                        <a:pt x="30" y="157"/>
                        <a:pt x="30" y="157"/>
                      </a:cubicBezTo>
                      <a:cubicBezTo>
                        <a:pt x="30" y="157"/>
                        <a:pt x="30" y="157"/>
                        <a:pt x="30" y="157"/>
                      </a:cubicBezTo>
                      <a:cubicBezTo>
                        <a:pt x="30" y="159"/>
                        <a:pt x="30" y="159"/>
                        <a:pt x="30" y="159"/>
                      </a:cubicBezTo>
                      <a:cubicBezTo>
                        <a:pt x="28" y="161"/>
                        <a:pt x="28" y="161"/>
                        <a:pt x="28" y="161"/>
                      </a:cubicBezTo>
                      <a:cubicBezTo>
                        <a:pt x="28" y="163"/>
                        <a:pt x="28" y="163"/>
                        <a:pt x="28" y="163"/>
                      </a:cubicBezTo>
                      <a:cubicBezTo>
                        <a:pt x="24" y="165"/>
                        <a:pt x="24" y="165"/>
                        <a:pt x="24" y="165"/>
                      </a:cubicBezTo>
                      <a:cubicBezTo>
                        <a:pt x="22" y="163"/>
                        <a:pt x="22" y="163"/>
                        <a:pt x="22" y="163"/>
                      </a:cubicBezTo>
                      <a:cubicBezTo>
                        <a:pt x="22" y="163"/>
                        <a:pt x="22" y="163"/>
                        <a:pt x="22" y="163"/>
                      </a:cubicBezTo>
                      <a:cubicBezTo>
                        <a:pt x="21" y="162"/>
                        <a:pt x="21" y="162"/>
                        <a:pt x="21" y="162"/>
                      </a:cubicBezTo>
                      <a:cubicBezTo>
                        <a:pt x="20" y="163"/>
                        <a:pt x="20" y="163"/>
                        <a:pt x="20" y="163"/>
                      </a:cubicBezTo>
                      <a:cubicBezTo>
                        <a:pt x="21" y="165"/>
                        <a:pt x="21" y="165"/>
                        <a:pt x="21" y="165"/>
                      </a:cubicBezTo>
                      <a:cubicBezTo>
                        <a:pt x="20" y="166"/>
                        <a:pt x="20" y="166"/>
                        <a:pt x="20" y="166"/>
                      </a:cubicBezTo>
                      <a:cubicBezTo>
                        <a:pt x="21" y="168"/>
                        <a:pt x="21" y="168"/>
                        <a:pt x="21" y="168"/>
                      </a:cubicBezTo>
                      <a:cubicBezTo>
                        <a:pt x="19" y="171"/>
                        <a:pt x="19" y="171"/>
                        <a:pt x="19" y="171"/>
                      </a:cubicBezTo>
                      <a:cubicBezTo>
                        <a:pt x="18" y="172"/>
                        <a:pt x="18" y="172"/>
                        <a:pt x="18" y="172"/>
                      </a:cubicBezTo>
                      <a:cubicBezTo>
                        <a:pt x="17" y="173"/>
                        <a:pt x="17" y="173"/>
                        <a:pt x="17" y="173"/>
                      </a:cubicBezTo>
                      <a:cubicBezTo>
                        <a:pt x="18" y="175"/>
                        <a:pt x="18" y="175"/>
                        <a:pt x="18" y="175"/>
                      </a:cubicBezTo>
                      <a:cubicBezTo>
                        <a:pt x="19" y="176"/>
                        <a:pt x="19" y="176"/>
                        <a:pt x="19" y="176"/>
                      </a:cubicBezTo>
                      <a:cubicBezTo>
                        <a:pt x="18" y="179"/>
                        <a:pt x="18" y="179"/>
                        <a:pt x="18" y="179"/>
                      </a:cubicBezTo>
                      <a:cubicBezTo>
                        <a:pt x="18" y="179"/>
                        <a:pt x="18" y="179"/>
                        <a:pt x="18" y="179"/>
                      </a:cubicBezTo>
                      <a:cubicBezTo>
                        <a:pt x="19" y="178"/>
                        <a:pt x="19" y="178"/>
                        <a:pt x="19" y="178"/>
                      </a:cubicBezTo>
                      <a:cubicBezTo>
                        <a:pt x="21" y="181"/>
                        <a:pt x="21" y="181"/>
                        <a:pt x="21" y="181"/>
                      </a:cubicBezTo>
                      <a:cubicBezTo>
                        <a:pt x="21" y="184"/>
                        <a:pt x="21" y="184"/>
                        <a:pt x="21" y="184"/>
                      </a:cubicBezTo>
                      <a:cubicBezTo>
                        <a:pt x="20" y="185"/>
                        <a:pt x="20" y="185"/>
                        <a:pt x="20" y="185"/>
                      </a:cubicBezTo>
                      <a:cubicBezTo>
                        <a:pt x="21" y="188"/>
                        <a:pt x="21" y="188"/>
                        <a:pt x="21" y="188"/>
                      </a:cubicBezTo>
                      <a:cubicBezTo>
                        <a:pt x="21" y="189"/>
                        <a:pt x="21" y="189"/>
                        <a:pt x="21" y="189"/>
                      </a:cubicBezTo>
                      <a:cubicBezTo>
                        <a:pt x="23" y="192"/>
                        <a:pt x="23" y="192"/>
                        <a:pt x="23" y="192"/>
                      </a:cubicBezTo>
                      <a:cubicBezTo>
                        <a:pt x="25" y="194"/>
                        <a:pt x="25" y="194"/>
                        <a:pt x="25" y="194"/>
                      </a:cubicBezTo>
                      <a:cubicBezTo>
                        <a:pt x="24" y="196"/>
                        <a:pt x="24" y="196"/>
                        <a:pt x="24" y="196"/>
                      </a:cubicBezTo>
                      <a:cubicBezTo>
                        <a:pt x="26" y="199"/>
                        <a:pt x="26" y="199"/>
                        <a:pt x="26" y="199"/>
                      </a:cubicBezTo>
                      <a:cubicBezTo>
                        <a:pt x="24" y="200"/>
                        <a:pt x="24" y="200"/>
                        <a:pt x="24" y="200"/>
                      </a:cubicBezTo>
                      <a:cubicBezTo>
                        <a:pt x="24" y="204"/>
                        <a:pt x="24" y="204"/>
                        <a:pt x="24" y="204"/>
                      </a:cubicBezTo>
                      <a:cubicBezTo>
                        <a:pt x="23" y="206"/>
                        <a:pt x="23" y="206"/>
                        <a:pt x="23" y="206"/>
                      </a:cubicBezTo>
                      <a:cubicBezTo>
                        <a:pt x="23" y="210"/>
                        <a:pt x="23" y="210"/>
                        <a:pt x="23" y="210"/>
                      </a:cubicBezTo>
                      <a:cubicBezTo>
                        <a:pt x="25" y="212"/>
                        <a:pt x="25" y="212"/>
                        <a:pt x="25" y="212"/>
                      </a:cubicBezTo>
                      <a:cubicBezTo>
                        <a:pt x="23" y="216"/>
                        <a:pt x="23" y="216"/>
                        <a:pt x="23" y="216"/>
                      </a:cubicBezTo>
                      <a:cubicBezTo>
                        <a:pt x="23" y="217"/>
                        <a:pt x="23" y="217"/>
                        <a:pt x="23" y="217"/>
                      </a:cubicBezTo>
                      <a:cubicBezTo>
                        <a:pt x="24" y="217"/>
                        <a:pt x="24" y="217"/>
                        <a:pt x="24" y="217"/>
                      </a:cubicBezTo>
                      <a:cubicBezTo>
                        <a:pt x="27" y="216"/>
                        <a:pt x="27" y="216"/>
                        <a:pt x="27" y="216"/>
                      </a:cubicBezTo>
                      <a:cubicBezTo>
                        <a:pt x="28" y="216"/>
                        <a:pt x="28" y="216"/>
                        <a:pt x="28" y="216"/>
                      </a:cubicBezTo>
                      <a:cubicBezTo>
                        <a:pt x="28" y="215"/>
                        <a:pt x="28" y="215"/>
                        <a:pt x="28" y="215"/>
                      </a:cubicBezTo>
                      <a:cubicBezTo>
                        <a:pt x="32" y="219"/>
                        <a:pt x="32" y="219"/>
                        <a:pt x="32" y="219"/>
                      </a:cubicBezTo>
                      <a:cubicBezTo>
                        <a:pt x="34" y="218"/>
                        <a:pt x="34" y="218"/>
                        <a:pt x="34" y="218"/>
                      </a:cubicBezTo>
                      <a:cubicBezTo>
                        <a:pt x="36" y="220"/>
                        <a:pt x="36" y="220"/>
                        <a:pt x="36" y="220"/>
                      </a:cubicBezTo>
                      <a:cubicBezTo>
                        <a:pt x="39" y="219"/>
                        <a:pt x="39" y="219"/>
                        <a:pt x="39" y="219"/>
                      </a:cubicBezTo>
                      <a:cubicBezTo>
                        <a:pt x="42" y="221"/>
                        <a:pt x="42" y="221"/>
                        <a:pt x="42" y="221"/>
                      </a:cubicBezTo>
                      <a:cubicBezTo>
                        <a:pt x="42" y="221"/>
                        <a:pt x="42" y="221"/>
                        <a:pt x="42" y="221"/>
                      </a:cubicBezTo>
                      <a:cubicBezTo>
                        <a:pt x="45" y="219"/>
                        <a:pt x="45" y="219"/>
                        <a:pt x="45" y="219"/>
                      </a:cubicBezTo>
                      <a:cubicBezTo>
                        <a:pt x="45" y="223"/>
                        <a:pt x="45" y="223"/>
                        <a:pt x="45" y="223"/>
                      </a:cubicBezTo>
                      <a:cubicBezTo>
                        <a:pt x="44" y="225"/>
                        <a:pt x="44" y="225"/>
                        <a:pt x="44" y="225"/>
                      </a:cubicBezTo>
                      <a:cubicBezTo>
                        <a:pt x="47" y="229"/>
                        <a:pt x="47" y="229"/>
                        <a:pt x="47" y="229"/>
                      </a:cubicBezTo>
                      <a:cubicBezTo>
                        <a:pt x="47" y="230"/>
                        <a:pt x="47" y="230"/>
                        <a:pt x="47" y="230"/>
                      </a:cubicBezTo>
                      <a:cubicBezTo>
                        <a:pt x="47" y="230"/>
                        <a:pt x="47" y="230"/>
                        <a:pt x="47" y="230"/>
                      </a:cubicBezTo>
                      <a:cubicBezTo>
                        <a:pt x="50" y="228"/>
                        <a:pt x="50" y="228"/>
                        <a:pt x="50" y="228"/>
                      </a:cubicBezTo>
                      <a:cubicBezTo>
                        <a:pt x="51" y="230"/>
                        <a:pt x="51" y="230"/>
                        <a:pt x="51" y="230"/>
                      </a:cubicBezTo>
                      <a:cubicBezTo>
                        <a:pt x="52" y="229"/>
                        <a:pt x="52" y="229"/>
                        <a:pt x="52" y="229"/>
                      </a:cubicBezTo>
                      <a:cubicBezTo>
                        <a:pt x="54" y="229"/>
                        <a:pt x="54" y="229"/>
                        <a:pt x="54" y="229"/>
                      </a:cubicBezTo>
                      <a:cubicBezTo>
                        <a:pt x="58" y="226"/>
                        <a:pt x="58" y="226"/>
                        <a:pt x="58" y="226"/>
                      </a:cubicBezTo>
                      <a:cubicBezTo>
                        <a:pt x="61" y="226"/>
                        <a:pt x="61" y="226"/>
                        <a:pt x="61" y="226"/>
                      </a:cubicBezTo>
                      <a:cubicBezTo>
                        <a:pt x="65" y="223"/>
                        <a:pt x="65" y="223"/>
                        <a:pt x="65" y="223"/>
                      </a:cubicBezTo>
                      <a:cubicBezTo>
                        <a:pt x="66" y="221"/>
                        <a:pt x="66" y="221"/>
                        <a:pt x="66" y="221"/>
                      </a:cubicBezTo>
                      <a:cubicBezTo>
                        <a:pt x="70" y="222"/>
                        <a:pt x="70" y="222"/>
                        <a:pt x="70" y="222"/>
                      </a:cubicBezTo>
                      <a:cubicBezTo>
                        <a:pt x="72" y="222"/>
                        <a:pt x="72" y="222"/>
                        <a:pt x="72" y="222"/>
                      </a:cubicBezTo>
                      <a:cubicBezTo>
                        <a:pt x="75" y="218"/>
                        <a:pt x="75" y="218"/>
                        <a:pt x="75" y="218"/>
                      </a:cubicBezTo>
                      <a:cubicBezTo>
                        <a:pt x="76" y="220"/>
                        <a:pt x="76" y="220"/>
                        <a:pt x="76" y="220"/>
                      </a:cubicBezTo>
                      <a:cubicBezTo>
                        <a:pt x="76" y="219"/>
                        <a:pt x="76" y="219"/>
                        <a:pt x="76" y="219"/>
                      </a:cubicBezTo>
                      <a:cubicBezTo>
                        <a:pt x="76" y="219"/>
                        <a:pt x="76" y="219"/>
                        <a:pt x="76" y="219"/>
                      </a:cubicBezTo>
                      <a:cubicBezTo>
                        <a:pt x="75" y="218"/>
                        <a:pt x="75" y="218"/>
                        <a:pt x="75" y="218"/>
                      </a:cubicBezTo>
                      <a:cubicBezTo>
                        <a:pt x="78" y="215"/>
                        <a:pt x="78" y="215"/>
                        <a:pt x="78" y="215"/>
                      </a:cubicBezTo>
                      <a:cubicBezTo>
                        <a:pt x="80" y="219"/>
                        <a:pt x="80" y="219"/>
                        <a:pt x="80" y="219"/>
                      </a:cubicBezTo>
                      <a:cubicBezTo>
                        <a:pt x="81" y="215"/>
                        <a:pt x="81" y="215"/>
                        <a:pt x="81" y="215"/>
                      </a:cubicBezTo>
                      <a:cubicBezTo>
                        <a:pt x="83" y="219"/>
                        <a:pt x="83" y="219"/>
                        <a:pt x="83" y="219"/>
                      </a:cubicBezTo>
                      <a:cubicBezTo>
                        <a:pt x="83" y="219"/>
                        <a:pt x="83" y="219"/>
                        <a:pt x="83" y="219"/>
                      </a:cubicBezTo>
                      <a:cubicBezTo>
                        <a:pt x="84" y="217"/>
                        <a:pt x="84" y="217"/>
                        <a:pt x="84" y="217"/>
                      </a:cubicBezTo>
                      <a:cubicBezTo>
                        <a:pt x="87" y="218"/>
                        <a:pt x="87" y="218"/>
                        <a:pt x="87" y="218"/>
                      </a:cubicBezTo>
                      <a:cubicBezTo>
                        <a:pt x="87" y="218"/>
                        <a:pt x="87" y="218"/>
                        <a:pt x="87" y="218"/>
                      </a:cubicBezTo>
                      <a:cubicBezTo>
                        <a:pt x="88" y="218"/>
                        <a:pt x="88" y="218"/>
                        <a:pt x="88" y="218"/>
                      </a:cubicBezTo>
                      <a:cubicBezTo>
                        <a:pt x="92" y="217"/>
                        <a:pt x="92" y="217"/>
                        <a:pt x="92" y="217"/>
                      </a:cubicBezTo>
                      <a:cubicBezTo>
                        <a:pt x="94" y="218"/>
                        <a:pt x="94" y="218"/>
                        <a:pt x="94" y="218"/>
                      </a:cubicBezTo>
                      <a:cubicBezTo>
                        <a:pt x="97" y="218"/>
                        <a:pt x="97" y="218"/>
                        <a:pt x="97" y="218"/>
                      </a:cubicBezTo>
                      <a:cubicBezTo>
                        <a:pt x="95" y="216"/>
                        <a:pt x="95" y="216"/>
                        <a:pt x="95" y="216"/>
                      </a:cubicBezTo>
                      <a:cubicBezTo>
                        <a:pt x="98" y="215"/>
                        <a:pt x="98" y="215"/>
                        <a:pt x="98" y="215"/>
                      </a:cubicBezTo>
                      <a:cubicBezTo>
                        <a:pt x="101" y="216"/>
                        <a:pt x="101" y="216"/>
                        <a:pt x="101" y="216"/>
                      </a:cubicBezTo>
                      <a:cubicBezTo>
                        <a:pt x="102" y="217"/>
                        <a:pt x="102" y="217"/>
                        <a:pt x="102" y="217"/>
                      </a:cubicBezTo>
                      <a:cubicBezTo>
                        <a:pt x="103" y="217"/>
                        <a:pt x="103" y="217"/>
                        <a:pt x="103" y="217"/>
                      </a:cubicBezTo>
                      <a:cubicBezTo>
                        <a:pt x="103" y="217"/>
                        <a:pt x="103" y="217"/>
                        <a:pt x="103" y="216"/>
                      </a:cubicBezTo>
                      <a:cubicBezTo>
                        <a:pt x="103" y="212"/>
                        <a:pt x="103" y="212"/>
                        <a:pt x="103" y="212"/>
                      </a:cubicBezTo>
                      <a:cubicBezTo>
                        <a:pt x="110" y="206"/>
                        <a:pt x="110" y="206"/>
                        <a:pt x="110" y="206"/>
                      </a:cubicBezTo>
                      <a:cubicBezTo>
                        <a:pt x="113" y="205"/>
                        <a:pt x="113" y="205"/>
                        <a:pt x="113" y="205"/>
                      </a:cubicBezTo>
                      <a:cubicBezTo>
                        <a:pt x="116" y="199"/>
                        <a:pt x="116" y="199"/>
                        <a:pt x="116" y="199"/>
                      </a:cubicBezTo>
                      <a:cubicBezTo>
                        <a:pt x="120" y="193"/>
                        <a:pt x="120" y="193"/>
                        <a:pt x="120" y="193"/>
                      </a:cubicBezTo>
                      <a:cubicBezTo>
                        <a:pt x="122" y="187"/>
                        <a:pt x="122" y="187"/>
                        <a:pt x="122" y="187"/>
                      </a:cubicBezTo>
                      <a:cubicBezTo>
                        <a:pt x="128" y="178"/>
                        <a:pt x="128" y="178"/>
                        <a:pt x="128" y="178"/>
                      </a:cubicBezTo>
                      <a:cubicBezTo>
                        <a:pt x="132" y="169"/>
                        <a:pt x="132" y="169"/>
                        <a:pt x="132" y="169"/>
                      </a:cubicBezTo>
                      <a:cubicBezTo>
                        <a:pt x="131" y="165"/>
                        <a:pt x="131" y="165"/>
                        <a:pt x="131" y="165"/>
                      </a:cubicBezTo>
                      <a:cubicBezTo>
                        <a:pt x="125" y="159"/>
                        <a:pt x="125" y="159"/>
                        <a:pt x="125" y="159"/>
                      </a:cubicBezTo>
                      <a:cubicBezTo>
                        <a:pt x="122" y="158"/>
                        <a:pt x="122" y="158"/>
                        <a:pt x="122" y="158"/>
                      </a:cubicBezTo>
                      <a:cubicBezTo>
                        <a:pt x="115" y="149"/>
                        <a:pt x="115" y="149"/>
                        <a:pt x="115" y="149"/>
                      </a:cubicBezTo>
                      <a:cubicBezTo>
                        <a:pt x="117" y="144"/>
                        <a:pt x="117" y="144"/>
                        <a:pt x="117" y="144"/>
                      </a:cubicBezTo>
                      <a:cubicBezTo>
                        <a:pt x="119" y="141"/>
                        <a:pt x="119" y="141"/>
                        <a:pt x="119" y="141"/>
                      </a:cubicBezTo>
                      <a:cubicBezTo>
                        <a:pt x="119" y="138"/>
                        <a:pt x="119" y="138"/>
                        <a:pt x="119" y="138"/>
                      </a:cubicBezTo>
                      <a:cubicBezTo>
                        <a:pt x="115" y="136"/>
                        <a:pt x="115" y="136"/>
                        <a:pt x="115" y="136"/>
                      </a:cubicBezTo>
                      <a:cubicBezTo>
                        <a:pt x="113" y="132"/>
                        <a:pt x="113" y="132"/>
                        <a:pt x="113" y="132"/>
                      </a:cubicBezTo>
                      <a:cubicBezTo>
                        <a:pt x="113" y="127"/>
                        <a:pt x="113" y="127"/>
                        <a:pt x="113" y="127"/>
                      </a:cubicBezTo>
                      <a:cubicBezTo>
                        <a:pt x="114" y="126"/>
                        <a:pt x="114" y="126"/>
                        <a:pt x="114" y="126"/>
                      </a:cubicBezTo>
                      <a:cubicBezTo>
                        <a:pt x="113" y="124"/>
                        <a:pt x="113" y="124"/>
                        <a:pt x="113" y="124"/>
                      </a:cubicBezTo>
                      <a:cubicBezTo>
                        <a:pt x="110" y="124"/>
                        <a:pt x="110" y="124"/>
                        <a:pt x="110" y="124"/>
                      </a:cubicBezTo>
                      <a:cubicBezTo>
                        <a:pt x="108" y="121"/>
                        <a:pt x="108" y="121"/>
                        <a:pt x="108" y="121"/>
                      </a:cubicBezTo>
                      <a:cubicBezTo>
                        <a:pt x="108" y="116"/>
                        <a:pt x="108" y="116"/>
                        <a:pt x="108" y="116"/>
                      </a:cubicBezTo>
                      <a:cubicBezTo>
                        <a:pt x="109" y="115"/>
                        <a:pt x="109" y="115"/>
                        <a:pt x="109" y="115"/>
                      </a:cubicBezTo>
                      <a:cubicBezTo>
                        <a:pt x="107" y="114"/>
                        <a:pt x="107" y="114"/>
                        <a:pt x="107" y="114"/>
                      </a:cubicBezTo>
                      <a:cubicBezTo>
                        <a:pt x="107" y="111"/>
                        <a:pt x="107" y="111"/>
                        <a:pt x="107" y="111"/>
                      </a:cubicBezTo>
                      <a:cubicBezTo>
                        <a:pt x="108" y="102"/>
                        <a:pt x="108" y="102"/>
                        <a:pt x="108" y="102"/>
                      </a:cubicBezTo>
                      <a:cubicBezTo>
                        <a:pt x="109" y="101"/>
                        <a:pt x="109" y="101"/>
                        <a:pt x="109" y="101"/>
                      </a:cubicBezTo>
                      <a:cubicBezTo>
                        <a:pt x="104" y="89"/>
                        <a:pt x="104" y="89"/>
                        <a:pt x="104" y="89"/>
                      </a:cubicBezTo>
                      <a:cubicBezTo>
                        <a:pt x="98" y="79"/>
                        <a:pt x="98" y="79"/>
                        <a:pt x="98" y="79"/>
                      </a:cubicBezTo>
                      <a:cubicBezTo>
                        <a:pt x="97" y="75"/>
                        <a:pt x="97" y="75"/>
                        <a:pt x="97" y="75"/>
                      </a:cubicBezTo>
                      <a:cubicBezTo>
                        <a:pt x="94" y="72"/>
                        <a:pt x="94" y="72"/>
                        <a:pt x="94" y="72"/>
                      </a:cubicBezTo>
                      <a:cubicBezTo>
                        <a:pt x="96" y="65"/>
                        <a:pt x="96" y="65"/>
                        <a:pt x="96" y="65"/>
                      </a:cubicBezTo>
                      <a:cubicBezTo>
                        <a:pt x="99" y="60"/>
                        <a:pt x="99" y="60"/>
                        <a:pt x="99" y="60"/>
                      </a:cubicBezTo>
                      <a:cubicBezTo>
                        <a:pt x="100" y="57"/>
                        <a:pt x="100" y="57"/>
                        <a:pt x="100" y="57"/>
                      </a:cubicBezTo>
                      <a:cubicBezTo>
                        <a:pt x="99" y="56"/>
                        <a:pt x="99" y="56"/>
                        <a:pt x="99" y="56"/>
                      </a:cubicBezTo>
                      <a:cubicBezTo>
                        <a:pt x="93" y="52"/>
                        <a:pt x="93" y="52"/>
                        <a:pt x="93" y="52"/>
                      </a:cubicBezTo>
                      <a:cubicBezTo>
                        <a:pt x="91" y="50"/>
                        <a:pt x="91" y="50"/>
                        <a:pt x="91" y="50"/>
                      </a:cubicBezTo>
                      <a:cubicBezTo>
                        <a:pt x="90" y="47"/>
                        <a:pt x="90" y="47"/>
                        <a:pt x="90" y="47"/>
                      </a:cubicBezTo>
                      <a:cubicBezTo>
                        <a:pt x="86" y="45"/>
                        <a:pt x="86" y="45"/>
                        <a:pt x="86" y="45"/>
                      </a:cubicBezTo>
                      <a:cubicBezTo>
                        <a:pt x="84" y="45"/>
                        <a:pt x="84" y="45"/>
                        <a:pt x="84" y="45"/>
                      </a:cubicBezTo>
                      <a:cubicBezTo>
                        <a:pt x="82" y="39"/>
                        <a:pt x="82" y="39"/>
                        <a:pt x="82" y="39"/>
                      </a:cubicBezTo>
                      <a:cubicBezTo>
                        <a:pt x="80" y="36"/>
                        <a:pt x="80" y="36"/>
                        <a:pt x="80" y="36"/>
                      </a:cubicBezTo>
                      <a:cubicBezTo>
                        <a:pt x="81" y="29"/>
                        <a:pt x="81" y="29"/>
                        <a:pt x="81" y="29"/>
                      </a:cubicBezTo>
                      <a:cubicBezTo>
                        <a:pt x="78" y="27"/>
                        <a:pt x="78" y="27"/>
                        <a:pt x="78" y="27"/>
                      </a:cubicBezTo>
                      <a:cubicBezTo>
                        <a:pt x="82" y="25"/>
                        <a:pt x="82" y="25"/>
                        <a:pt x="82" y="25"/>
                      </a:cubicBezTo>
                      <a:cubicBezTo>
                        <a:pt x="85" y="24"/>
                        <a:pt x="85" y="24"/>
                        <a:pt x="85" y="24"/>
                      </a:cubicBezTo>
                      <a:cubicBezTo>
                        <a:pt x="84" y="19"/>
                        <a:pt x="84" y="19"/>
                        <a:pt x="84" y="19"/>
                      </a:cubicBezTo>
                      <a:cubicBezTo>
                        <a:pt x="87" y="15"/>
                        <a:pt x="87" y="15"/>
                        <a:pt x="87" y="15"/>
                      </a:cubicBezTo>
                      <a:lnTo>
                        <a:pt x="87" y="13"/>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84" name="Freeform 187">
                  <a:extLst>
                    <a:ext uri="{FF2B5EF4-FFF2-40B4-BE49-F238E27FC236}">
                      <a16:creationId xmlns:a16="http://schemas.microsoft.com/office/drawing/2014/main" id="{04354549-BBC7-43B0-B04C-4B06992A14D1}"/>
                    </a:ext>
                  </a:extLst>
                </p:cNvPr>
                <p:cNvSpPr/>
                <p:nvPr userDrawn="1"/>
              </p:nvSpPr>
              <p:spPr bwMode="auto">
                <a:xfrm>
                  <a:off x="6472238" y="2178050"/>
                  <a:ext cx="26988" cy="30163"/>
                </a:xfrm>
                <a:custGeom>
                  <a:avLst/>
                  <a:gdLst>
                    <a:gd name="T0" fmla="*/ 1 w 17"/>
                    <a:gd name="T1" fmla="*/ 5 h 19"/>
                    <a:gd name="T2" fmla="*/ 1 w 17"/>
                    <a:gd name="T3" fmla="*/ 6 h 19"/>
                    <a:gd name="T4" fmla="*/ 0 w 17"/>
                    <a:gd name="T5" fmla="*/ 7 h 19"/>
                    <a:gd name="T6" fmla="*/ 0 w 17"/>
                    <a:gd name="T7" fmla="*/ 10 h 19"/>
                    <a:gd name="T8" fmla="*/ 2 w 17"/>
                    <a:gd name="T9" fmla="*/ 10 h 19"/>
                    <a:gd name="T10" fmla="*/ 4 w 17"/>
                    <a:gd name="T11" fmla="*/ 12 h 19"/>
                    <a:gd name="T12" fmla="*/ 3 w 17"/>
                    <a:gd name="T13" fmla="*/ 14 h 19"/>
                    <a:gd name="T14" fmla="*/ 2 w 17"/>
                    <a:gd name="T15" fmla="*/ 14 h 19"/>
                    <a:gd name="T16" fmla="*/ 1 w 17"/>
                    <a:gd name="T17" fmla="*/ 18 h 19"/>
                    <a:gd name="T18" fmla="*/ 2 w 17"/>
                    <a:gd name="T19" fmla="*/ 19 h 19"/>
                    <a:gd name="T20" fmla="*/ 4 w 17"/>
                    <a:gd name="T21" fmla="*/ 17 h 19"/>
                    <a:gd name="T22" fmla="*/ 4 w 17"/>
                    <a:gd name="T23" fmla="*/ 15 h 19"/>
                    <a:gd name="T24" fmla="*/ 7 w 17"/>
                    <a:gd name="T25" fmla="*/ 11 h 19"/>
                    <a:gd name="T26" fmla="*/ 11 w 17"/>
                    <a:gd name="T27" fmla="*/ 10 h 19"/>
                    <a:gd name="T28" fmla="*/ 14 w 17"/>
                    <a:gd name="T29" fmla="*/ 7 h 19"/>
                    <a:gd name="T30" fmla="*/ 15 w 17"/>
                    <a:gd name="T31" fmla="*/ 5 h 19"/>
                    <a:gd name="T32" fmla="*/ 17 w 17"/>
                    <a:gd name="T33" fmla="*/ 6 h 19"/>
                    <a:gd name="T34" fmla="*/ 17 w 17"/>
                    <a:gd name="T35" fmla="*/ 5 h 19"/>
                    <a:gd name="T36" fmla="*/ 17 w 17"/>
                    <a:gd name="T37" fmla="*/ 4 h 19"/>
                    <a:gd name="T38" fmla="*/ 16 w 17"/>
                    <a:gd name="T39" fmla="*/ 4 h 19"/>
                    <a:gd name="T40" fmla="*/ 14 w 17"/>
                    <a:gd name="T41" fmla="*/ 2 h 19"/>
                    <a:gd name="T42" fmla="*/ 8 w 17"/>
                    <a:gd name="T43" fmla="*/ 2 h 19"/>
                    <a:gd name="T44" fmla="*/ 7 w 17"/>
                    <a:gd name="T45" fmla="*/ 0 h 19"/>
                    <a:gd name="T46" fmla="*/ 6 w 17"/>
                    <a:gd name="T47" fmla="*/ 3 h 19"/>
                    <a:gd name="T48" fmla="*/ 4 w 17"/>
                    <a:gd name="T49" fmla="*/ 3 h 19"/>
                    <a:gd name="T50" fmla="*/ 3 w 17"/>
                    <a:gd name="T51" fmla="*/ 5 h 19"/>
                    <a:gd name="T52" fmla="*/ 2 w 17"/>
                    <a:gd name="T53" fmla="*/ 3 h 19"/>
                    <a:gd name="T54" fmla="*/ 1 w 17"/>
                    <a:gd name="T55" fmla="*/ 3 h 19"/>
                    <a:gd name="T56" fmla="*/ 1 w 17"/>
                    <a:gd name="T57" fmla="*/ 4 h 19"/>
                    <a:gd name="T58" fmla="*/ 0 w 17"/>
                    <a:gd name="T59" fmla="*/ 4 h 19"/>
                    <a:gd name="T60" fmla="*/ 1 w 17"/>
                    <a:gd name="T61"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 h="19">
                      <a:moveTo>
                        <a:pt x="1" y="5"/>
                      </a:moveTo>
                      <a:lnTo>
                        <a:pt x="1" y="6"/>
                      </a:lnTo>
                      <a:lnTo>
                        <a:pt x="0" y="7"/>
                      </a:lnTo>
                      <a:lnTo>
                        <a:pt x="0" y="10"/>
                      </a:lnTo>
                      <a:lnTo>
                        <a:pt x="2" y="10"/>
                      </a:lnTo>
                      <a:lnTo>
                        <a:pt x="4" y="12"/>
                      </a:lnTo>
                      <a:lnTo>
                        <a:pt x="3" y="14"/>
                      </a:lnTo>
                      <a:lnTo>
                        <a:pt x="2" y="14"/>
                      </a:lnTo>
                      <a:lnTo>
                        <a:pt x="1" y="18"/>
                      </a:lnTo>
                      <a:lnTo>
                        <a:pt x="2" y="19"/>
                      </a:lnTo>
                      <a:lnTo>
                        <a:pt x="4" y="17"/>
                      </a:lnTo>
                      <a:lnTo>
                        <a:pt x="4" y="15"/>
                      </a:lnTo>
                      <a:lnTo>
                        <a:pt x="7" y="11"/>
                      </a:lnTo>
                      <a:lnTo>
                        <a:pt x="11" y="10"/>
                      </a:lnTo>
                      <a:lnTo>
                        <a:pt x="14" y="7"/>
                      </a:lnTo>
                      <a:lnTo>
                        <a:pt x="15" y="5"/>
                      </a:lnTo>
                      <a:lnTo>
                        <a:pt x="17" y="6"/>
                      </a:lnTo>
                      <a:lnTo>
                        <a:pt x="17" y="5"/>
                      </a:lnTo>
                      <a:lnTo>
                        <a:pt x="17" y="4"/>
                      </a:lnTo>
                      <a:lnTo>
                        <a:pt x="16" y="4"/>
                      </a:lnTo>
                      <a:lnTo>
                        <a:pt x="14" y="2"/>
                      </a:lnTo>
                      <a:lnTo>
                        <a:pt x="8" y="2"/>
                      </a:lnTo>
                      <a:lnTo>
                        <a:pt x="7" y="0"/>
                      </a:lnTo>
                      <a:lnTo>
                        <a:pt x="6" y="3"/>
                      </a:lnTo>
                      <a:lnTo>
                        <a:pt x="4" y="3"/>
                      </a:lnTo>
                      <a:lnTo>
                        <a:pt x="3" y="5"/>
                      </a:lnTo>
                      <a:lnTo>
                        <a:pt x="2" y="3"/>
                      </a:lnTo>
                      <a:lnTo>
                        <a:pt x="1" y="3"/>
                      </a:lnTo>
                      <a:lnTo>
                        <a:pt x="1" y="4"/>
                      </a:lnTo>
                      <a:lnTo>
                        <a:pt x="0" y="4"/>
                      </a:lnTo>
                      <a:lnTo>
                        <a:pt x="1" y="5"/>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85" name="Freeform 188">
                  <a:extLst>
                    <a:ext uri="{FF2B5EF4-FFF2-40B4-BE49-F238E27FC236}">
                      <a16:creationId xmlns:a16="http://schemas.microsoft.com/office/drawing/2014/main" id="{8BCD4018-D9C8-4700-B503-8CD252A908F4}"/>
                    </a:ext>
                  </a:extLst>
                </p:cNvPr>
                <p:cNvSpPr/>
                <p:nvPr userDrawn="1"/>
              </p:nvSpPr>
              <p:spPr bwMode="auto">
                <a:xfrm>
                  <a:off x="6507163" y="2139950"/>
                  <a:ext cx="93663" cy="80963"/>
                </a:xfrm>
                <a:custGeom>
                  <a:avLst/>
                  <a:gdLst>
                    <a:gd name="T0" fmla="*/ 55 w 59"/>
                    <a:gd name="T1" fmla="*/ 14 h 51"/>
                    <a:gd name="T2" fmla="*/ 56 w 59"/>
                    <a:gd name="T3" fmla="*/ 9 h 51"/>
                    <a:gd name="T4" fmla="*/ 59 w 59"/>
                    <a:gd name="T5" fmla="*/ 6 h 51"/>
                    <a:gd name="T6" fmla="*/ 59 w 59"/>
                    <a:gd name="T7" fmla="*/ 6 h 51"/>
                    <a:gd name="T8" fmla="*/ 45 w 59"/>
                    <a:gd name="T9" fmla="*/ 5 h 51"/>
                    <a:gd name="T10" fmla="*/ 39 w 59"/>
                    <a:gd name="T11" fmla="*/ 2 h 51"/>
                    <a:gd name="T12" fmla="*/ 33 w 59"/>
                    <a:gd name="T13" fmla="*/ 2 h 51"/>
                    <a:gd name="T14" fmla="*/ 31 w 59"/>
                    <a:gd name="T15" fmla="*/ 0 h 51"/>
                    <a:gd name="T16" fmla="*/ 27 w 59"/>
                    <a:gd name="T17" fmla="*/ 1 h 51"/>
                    <a:gd name="T18" fmla="*/ 26 w 59"/>
                    <a:gd name="T19" fmla="*/ 0 h 51"/>
                    <a:gd name="T20" fmla="*/ 26 w 59"/>
                    <a:gd name="T21" fmla="*/ 1 h 51"/>
                    <a:gd name="T22" fmla="*/ 25 w 59"/>
                    <a:gd name="T23" fmla="*/ 0 h 51"/>
                    <a:gd name="T24" fmla="*/ 26 w 59"/>
                    <a:gd name="T25" fmla="*/ 1 h 51"/>
                    <a:gd name="T26" fmla="*/ 22 w 59"/>
                    <a:gd name="T27" fmla="*/ 5 h 51"/>
                    <a:gd name="T28" fmla="*/ 20 w 59"/>
                    <a:gd name="T29" fmla="*/ 4 h 51"/>
                    <a:gd name="T30" fmla="*/ 15 w 59"/>
                    <a:gd name="T31" fmla="*/ 4 h 51"/>
                    <a:gd name="T32" fmla="*/ 14 w 59"/>
                    <a:gd name="T33" fmla="*/ 6 h 51"/>
                    <a:gd name="T34" fmla="*/ 10 w 59"/>
                    <a:gd name="T35" fmla="*/ 5 h 51"/>
                    <a:gd name="T36" fmla="*/ 8 w 59"/>
                    <a:gd name="T37" fmla="*/ 6 h 51"/>
                    <a:gd name="T38" fmla="*/ 8 w 59"/>
                    <a:gd name="T39" fmla="*/ 8 h 51"/>
                    <a:gd name="T40" fmla="*/ 4 w 59"/>
                    <a:gd name="T41" fmla="*/ 8 h 51"/>
                    <a:gd name="T42" fmla="*/ 1 w 59"/>
                    <a:gd name="T43" fmla="*/ 9 h 51"/>
                    <a:gd name="T44" fmla="*/ 0 w 59"/>
                    <a:gd name="T45" fmla="*/ 12 h 51"/>
                    <a:gd name="T46" fmla="*/ 0 w 59"/>
                    <a:gd name="T47" fmla="*/ 20 h 51"/>
                    <a:gd name="T48" fmla="*/ 0 w 59"/>
                    <a:gd name="T49" fmla="*/ 20 h 51"/>
                    <a:gd name="T50" fmla="*/ 1 w 59"/>
                    <a:gd name="T51" fmla="*/ 20 h 51"/>
                    <a:gd name="T52" fmla="*/ 7 w 59"/>
                    <a:gd name="T53" fmla="*/ 20 h 51"/>
                    <a:gd name="T54" fmla="*/ 3 w 59"/>
                    <a:gd name="T55" fmla="*/ 24 h 51"/>
                    <a:gd name="T56" fmla="*/ 2 w 59"/>
                    <a:gd name="T57" fmla="*/ 24 h 51"/>
                    <a:gd name="T58" fmla="*/ 2 w 59"/>
                    <a:gd name="T59" fmla="*/ 27 h 51"/>
                    <a:gd name="T60" fmla="*/ 4 w 59"/>
                    <a:gd name="T61" fmla="*/ 30 h 51"/>
                    <a:gd name="T62" fmla="*/ 8 w 59"/>
                    <a:gd name="T63" fmla="*/ 34 h 51"/>
                    <a:gd name="T64" fmla="*/ 8 w 59"/>
                    <a:gd name="T65" fmla="*/ 31 h 51"/>
                    <a:gd name="T66" fmla="*/ 12 w 59"/>
                    <a:gd name="T67" fmla="*/ 28 h 51"/>
                    <a:gd name="T68" fmla="*/ 15 w 59"/>
                    <a:gd name="T69" fmla="*/ 31 h 51"/>
                    <a:gd name="T70" fmla="*/ 14 w 59"/>
                    <a:gd name="T71" fmla="*/ 39 h 51"/>
                    <a:gd name="T72" fmla="*/ 18 w 59"/>
                    <a:gd name="T73" fmla="*/ 37 h 51"/>
                    <a:gd name="T74" fmla="*/ 22 w 59"/>
                    <a:gd name="T75" fmla="*/ 36 h 51"/>
                    <a:gd name="T76" fmla="*/ 26 w 59"/>
                    <a:gd name="T77" fmla="*/ 39 h 51"/>
                    <a:gd name="T78" fmla="*/ 27 w 59"/>
                    <a:gd name="T79" fmla="*/ 38 h 51"/>
                    <a:gd name="T80" fmla="*/ 27 w 59"/>
                    <a:gd name="T81" fmla="*/ 35 h 51"/>
                    <a:gd name="T82" fmla="*/ 32 w 59"/>
                    <a:gd name="T83" fmla="*/ 38 h 51"/>
                    <a:gd name="T84" fmla="*/ 33 w 59"/>
                    <a:gd name="T85" fmla="*/ 39 h 51"/>
                    <a:gd name="T86" fmla="*/ 34 w 59"/>
                    <a:gd name="T87" fmla="*/ 41 h 51"/>
                    <a:gd name="T88" fmla="*/ 40 w 59"/>
                    <a:gd name="T89" fmla="*/ 43 h 51"/>
                    <a:gd name="T90" fmla="*/ 41 w 59"/>
                    <a:gd name="T91" fmla="*/ 46 h 51"/>
                    <a:gd name="T92" fmla="*/ 45 w 59"/>
                    <a:gd name="T93" fmla="*/ 49 h 51"/>
                    <a:gd name="T94" fmla="*/ 46 w 59"/>
                    <a:gd name="T95" fmla="*/ 51 h 51"/>
                    <a:gd name="T96" fmla="*/ 51 w 59"/>
                    <a:gd name="T97" fmla="*/ 49 h 51"/>
                    <a:gd name="T98" fmla="*/ 55 w 59"/>
                    <a:gd name="T99" fmla="*/ 50 h 51"/>
                    <a:gd name="T100" fmla="*/ 56 w 59"/>
                    <a:gd name="T101" fmla="*/ 48 h 51"/>
                    <a:gd name="T102" fmla="*/ 56 w 59"/>
                    <a:gd name="T103" fmla="*/ 44 h 51"/>
                    <a:gd name="T104" fmla="*/ 59 w 59"/>
                    <a:gd name="T105" fmla="*/ 42 h 51"/>
                    <a:gd name="T106" fmla="*/ 59 w 59"/>
                    <a:gd name="T107" fmla="*/ 39 h 51"/>
                    <a:gd name="T108" fmla="*/ 52 w 59"/>
                    <a:gd name="T109" fmla="*/ 27 h 51"/>
                    <a:gd name="T110" fmla="*/ 53 w 59"/>
                    <a:gd name="T111" fmla="*/ 15 h 51"/>
                    <a:gd name="T112" fmla="*/ 55 w 59"/>
                    <a:gd name="T113" fmla="*/ 1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9" h="51">
                      <a:moveTo>
                        <a:pt x="55" y="14"/>
                      </a:moveTo>
                      <a:lnTo>
                        <a:pt x="56" y="9"/>
                      </a:lnTo>
                      <a:lnTo>
                        <a:pt x="59" y="6"/>
                      </a:lnTo>
                      <a:lnTo>
                        <a:pt x="59" y="6"/>
                      </a:lnTo>
                      <a:lnTo>
                        <a:pt x="45" y="5"/>
                      </a:lnTo>
                      <a:lnTo>
                        <a:pt x="39" y="2"/>
                      </a:lnTo>
                      <a:lnTo>
                        <a:pt x="33" y="2"/>
                      </a:lnTo>
                      <a:lnTo>
                        <a:pt x="31" y="0"/>
                      </a:lnTo>
                      <a:lnTo>
                        <a:pt x="27" y="1"/>
                      </a:lnTo>
                      <a:lnTo>
                        <a:pt x="26" y="0"/>
                      </a:lnTo>
                      <a:lnTo>
                        <a:pt x="26" y="1"/>
                      </a:lnTo>
                      <a:lnTo>
                        <a:pt x="25" y="0"/>
                      </a:lnTo>
                      <a:lnTo>
                        <a:pt x="26" y="1"/>
                      </a:lnTo>
                      <a:lnTo>
                        <a:pt x="22" y="5"/>
                      </a:lnTo>
                      <a:lnTo>
                        <a:pt x="20" y="4"/>
                      </a:lnTo>
                      <a:lnTo>
                        <a:pt x="15" y="4"/>
                      </a:lnTo>
                      <a:lnTo>
                        <a:pt x="14" y="6"/>
                      </a:lnTo>
                      <a:lnTo>
                        <a:pt x="10" y="5"/>
                      </a:lnTo>
                      <a:lnTo>
                        <a:pt x="8" y="6"/>
                      </a:lnTo>
                      <a:lnTo>
                        <a:pt x="8" y="8"/>
                      </a:lnTo>
                      <a:lnTo>
                        <a:pt x="4" y="8"/>
                      </a:lnTo>
                      <a:lnTo>
                        <a:pt x="1" y="9"/>
                      </a:lnTo>
                      <a:lnTo>
                        <a:pt x="0" y="12"/>
                      </a:lnTo>
                      <a:lnTo>
                        <a:pt x="0" y="20"/>
                      </a:lnTo>
                      <a:lnTo>
                        <a:pt x="0" y="20"/>
                      </a:lnTo>
                      <a:lnTo>
                        <a:pt x="1" y="20"/>
                      </a:lnTo>
                      <a:lnTo>
                        <a:pt x="7" y="20"/>
                      </a:lnTo>
                      <a:lnTo>
                        <a:pt x="3" y="24"/>
                      </a:lnTo>
                      <a:lnTo>
                        <a:pt x="2" y="24"/>
                      </a:lnTo>
                      <a:lnTo>
                        <a:pt x="2" y="27"/>
                      </a:lnTo>
                      <a:lnTo>
                        <a:pt x="4" y="30"/>
                      </a:lnTo>
                      <a:lnTo>
                        <a:pt x="8" y="34"/>
                      </a:lnTo>
                      <a:lnTo>
                        <a:pt x="8" y="31"/>
                      </a:lnTo>
                      <a:lnTo>
                        <a:pt x="12" y="28"/>
                      </a:lnTo>
                      <a:lnTo>
                        <a:pt x="15" y="31"/>
                      </a:lnTo>
                      <a:lnTo>
                        <a:pt x="14" y="39"/>
                      </a:lnTo>
                      <a:lnTo>
                        <a:pt x="18" y="37"/>
                      </a:lnTo>
                      <a:lnTo>
                        <a:pt x="22" y="36"/>
                      </a:lnTo>
                      <a:lnTo>
                        <a:pt x="26" y="39"/>
                      </a:lnTo>
                      <a:lnTo>
                        <a:pt x="27" y="38"/>
                      </a:lnTo>
                      <a:lnTo>
                        <a:pt x="27" y="35"/>
                      </a:lnTo>
                      <a:lnTo>
                        <a:pt x="32" y="38"/>
                      </a:lnTo>
                      <a:lnTo>
                        <a:pt x="33" y="39"/>
                      </a:lnTo>
                      <a:lnTo>
                        <a:pt x="34" y="41"/>
                      </a:lnTo>
                      <a:lnTo>
                        <a:pt x="40" y="43"/>
                      </a:lnTo>
                      <a:lnTo>
                        <a:pt x="41" y="46"/>
                      </a:lnTo>
                      <a:lnTo>
                        <a:pt x="45" y="49"/>
                      </a:lnTo>
                      <a:lnTo>
                        <a:pt x="46" y="51"/>
                      </a:lnTo>
                      <a:lnTo>
                        <a:pt x="51" y="49"/>
                      </a:lnTo>
                      <a:lnTo>
                        <a:pt x="55" y="50"/>
                      </a:lnTo>
                      <a:lnTo>
                        <a:pt x="56" y="48"/>
                      </a:lnTo>
                      <a:lnTo>
                        <a:pt x="56" y="44"/>
                      </a:lnTo>
                      <a:lnTo>
                        <a:pt x="59" y="42"/>
                      </a:lnTo>
                      <a:lnTo>
                        <a:pt x="59" y="39"/>
                      </a:lnTo>
                      <a:lnTo>
                        <a:pt x="52" y="27"/>
                      </a:lnTo>
                      <a:lnTo>
                        <a:pt x="53" y="15"/>
                      </a:lnTo>
                      <a:lnTo>
                        <a:pt x="55" y="14"/>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86" name="Freeform 189">
                  <a:extLst>
                    <a:ext uri="{FF2B5EF4-FFF2-40B4-BE49-F238E27FC236}">
                      <a16:creationId xmlns:a16="http://schemas.microsoft.com/office/drawing/2014/main" id="{62EB0E1F-05E1-4C90-BD48-405678825130}"/>
                    </a:ext>
                  </a:extLst>
                </p:cNvPr>
                <p:cNvSpPr/>
                <p:nvPr userDrawn="1"/>
              </p:nvSpPr>
              <p:spPr bwMode="auto">
                <a:xfrm>
                  <a:off x="6459538" y="2200275"/>
                  <a:ext cx="153988" cy="79375"/>
                </a:xfrm>
                <a:custGeom>
                  <a:avLst/>
                  <a:gdLst>
                    <a:gd name="T0" fmla="*/ 84 w 97"/>
                    <a:gd name="T1" fmla="*/ 14 h 50"/>
                    <a:gd name="T2" fmla="*/ 75 w 97"/>
                    <a:gd name="T3" fmla="*/ 16 h 50"/>
                    <a:gd name="T4" fmla="*/ 69 w 97"/>
                    <a:gd name="T5" fmla="*/ 11 h 50"/>
                    <a:gd name="T6" fmla="*/ 63 w 97"/>
                    <a:gd name="T7" fmla="*/ 5 h 50"/>
                    <a:gd name="T8" fmla="*/ 60 w 97"/>
                    <a:gd name="T9" fmla="*/ 1 h 50"/>
                    <a:gd name="T10" fmla="*/ 59 w 97"/>
                    <a:gd name="T11" fmla="*/ 3 h 50"/>
                    <a:gd name="T12" fmla="*/ 52 w 97"/>
                    <a:gd name="T13" fmla="*/ 0 h 50"/>
                    <a:gd name="T14" fmla="*/ 44 w 97"/>
                    <a:gd name="T15" fmla="*/ 4 h 50"/>
                    <a:gd name="T16" fmla="*/ 44 w 97"/>
                    <a:gd name="T17" fmla="*/ 7 h 50"/>
                    <a:gd name="T18" fmla="*/ 42 w 97"/>
                    <a:gd name="T19" fmla="*/ 20 h 50"/>
                    <a:gd name="T20" fmla="*/ 32 w 97"/>
                    <a:gd name="T21" fmla="*/ 26 h 50"/>
                    <a:gd name="T22" fmla="*/ 27 w 97"/>
                    <a:gd name="T23" fmla="*/ 19 h 50"/>
                    <a:gd name="T24" fmla="*/ 20 w 97"/>
                    <a:gd name="T25" fmla="*/ 8 h 50"/>
                    <a:gd name="T26" fmla="*/ 14 w 97"/>
                    <a:gd name="T27" fmla="*/ 11 h 50"/>
                    <a:gd name="T28" fmla="*/ 9 w 97"/>
                    <a:gd name="T29" fmla="*/ 13 h 50"/>
                    <a:gd name="T30" fmla="*/ 8 w 97"/>
                    <a:gd name="T31" fmla="*/ 20 h 50"/>
                    <a:gd name="T32" fmla="*/ 7 w 97"/>
                    <a:gd name="T33" fmla="*/ 23 h 50"/>
                    <a:gd name="T34" fmla="*/ 2 w 97"/>
                    <a:gd name="T35" fmla="*/ 30 h 50"/>
                    <a:gd name="T36" fmla="*/ 0 w 97"/>
                    <a:gd name="T37" fmla="*/ 36 h 50"/>
                    <a:gd name="T38" fmla="*/ 3 w 97"/>
                    <a:gd name="T39" fmla="*/ 43 h 50"/>
                    <a:gd name="T40" fmla="*/ 5 w 97"/>
                    <a:gd name="T41" fmla="*/ 41 h 50"/>
                    <a:gd name="T42" fmla="*/ 17 w 97"/>
                    <a:gd name="T43" fmla="*/ 35 h 50"/>
                    <a:gd name="T44" fmla="*/ 27 w 97"/>
                    <a:gd name="T45" fmla="*/ 35 h 50"/>
                    <a:gd name="T46" fmla="*/ 31 w 97"/>
                    <a:gd name="T47" fmla="*/ 34 h 50"/>
                    <a:gd name="T48" fmla="*/ 37 w 97"/>
                    <a:gd name="T49" fmla="*/ 36 h 50"/>
                    <a:gd name="T50" fmla="*/ 41 w 97"/>
                    <a:gd name="T51" fmla="*/ 38 h 50"/>
                    <a:gd name="T52" fmla="*/ 47 w 97"/>
                    <a:gd name="T53" fmla="*/ 38 h 50"/>
                    <a:gd name="T54" fmla="*/ 57 w 97"/>
                    <a:gd name="T55" fmla="*/ 38 h 50"/>
                    <a:gd name="T56" fmla="*/ 67 w 97"/>
                    <a:gd name="T57" fmla="*/ 44 h 50"/>
                    <a:gd name="T58" fmla="*/ 74 w 97"/>
                    <a:gd name="T59" fmla="*/ 49 h 50"/>
                    <a:gd name="T60" fmla="*/ 79 w 97"/>
                    <a:gd name="T61" fmla="*/ 50 h 50"/>
                    <a:gd name="T62" fmla="*/ 90 w 97"/>
                    <a:gd name="T63" fmla="*/ 48 h 50"/>
                    <a:gd name="T64" fmla="*/ 93 w 97"/>
                    <a:gd name="T65" fmla="*/ 42 h 50"/>
                    <a:gd name="T66" fmla="*/ 94 w 97"/>
                    <a:gd name="T67" fmla="*/ 40 h 50"/>
                    <a:gd name="T68" fmla="*/ 97 w 97"/>
                    <a:gd name="T69" fmla="*/ 38 h 50"/>
                    <a:gd name="T70" fmla="*/ 94 w 97"/>
                    <a:gd name="T71" fmla="*/ 33 h 50"/>
                    <a:gd name="T72" fmla="*/ 91 w 97"/>
                    <a:gd name="T73" fmla="*/ 28 h 50"/>
                    <a:gd name="T74" fmla="*/ 90 w 97"/>
                    <a:gd name="T75" fmla="*/ 21 h 50"/>
                    <a:gd name="T76" fmla="*/ 87 w 97"/>
                    <a:gd name="T77" fmla="*/ 18 h 50"/>
                    <a:gd name="T78" fmla="*/ 87 w 97"/>
                    <a:gd name="T79" fmla="*/ 1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7" h="50">
                      <a:moveTo>
                        <a:pt x="87" y="14"/>
                      </a:moveTo>
                      <a:lnTo>
                        <a:pt x="84" y="14"/>
                      </a:lnTo>
                      <a:lnTo>
                        <a:pt x="82" y="13"/>
                      </a:lnTo>
                      <a:lnTo>
                        <a:pt x="75" y="16"/>
                      </a:lnTo>
                      <a:lnTo>
                        <a:pt x="72" y="12"/>
                      </a:lnTo>
                      <a:lnTo>
                        <a:pt x="69" y="11"/>
                      </a:lnTo>
                      <a:lnTo>
                        <a:pt x="68" y="7"/>
                      </a:lnTo>
                      <a:lnTo>
                        <a:pt x="63" y="5"/>
                      </a:lnTo>
                      <a:lnTo>
                        <a:pt x="61" y="5"/>
                      </a:lnTo>
                      <a:lnTo>
                        <a:pt x="60" y="1"/>
                      </a:lnTo>
                      <a:lnTo>
                        <a:pt x="60" y="1"/>
                      </a:lnTo>
                      <a:lnTo>
                        <a:pt x="59" y="3"/>
                      </a:lnTo>
                      <a:lnTo>
                        <a:pt x="55" y="4"/>
                      </a:lnTo>
                      <a:lnTo>
                        <a:pt x="52" y="0"/>
                      </a:lnTo>
                      <a:lnTo>
                        <a:pt x="48" y="1"/>
                      </a:lnTo>
                      <a:lnTo>
                        <a:pt x="44" y="4"/>
                      </a:lnTo>
                      <a:lnTo>
                        <a:pt x="44" y="5"/>
                      </a:lnTo>
                      <a:lnTo>
                        <a:pt x="44" y="7"/>
                      </a:lnTo>
                      <a:lnTo>
                        <a:pt x="45" y="14"/>
                      </a:lnTo>
                      <a:lnTo>
                        <a:pt x="42" y="20"/>
                      </a:lnTo>
                      <a:lnTo>
                        <a:pt x="37" y="26"/>
                      </a:lnTo>
                      <a:lnTo>
                        <a:pt x="32" y="26"/>
                      </a:lnTo>
                      <a:lnTo>
                        <a:pt x="29" y="21"/>
                      </a:lnTo>
                      <a:lnTo>
                        <a:pt x="27" y="19"/>
                      </a:lnTo>
                      <a:lnTo>
                        <a:pt x="20" y="12"/>
                      </a:lnTo>
                      <a:lnTo>
                        <a:pt x="20" y="8"/>
                      </a:lnTo>
                      <a:lnTo>
                        <a:pt x="18" y="11"/>
                      </a:lnTo>
                      <a:lnTo>
                        <a:pt x="14" y="11"/>
                      </a:lnTo>
                      <a:lnTo>
                        <a:pt x="12" y="13"/>
                      </a:lnTo>
                      <a:lnTo>
                        <a:pt x="9" y="13"/>
                      </a:lnTo>
                      <a:lnTo>
                        <a:pt x="7" y="15"/>
                      </a:lnTo>
                      <a:lnTo>
                        <a:pt x="8" y="20"/>
                      </a:lnTo>
                      <a:lnTo>
                        <a:pt x="7" y="20"/>
                      </a:lnTo>
                      <a:lnTo>
                        <a:pt x="7" y="23"/>
                      </a:lnTo>
                      <a:lnTo>
                        <a:pt x="2" y="28"/>
                      </a:lnTo>
                      <a:lnTo>
                        <a:pt x="2" y="30"/>
                      </a:lnTo>
                      <a:lnTo>
                        <a:pt x="2" y="34"/>
                      </a:lnTo>
                      <a:lnTo>
                        <a:pt x="0" y="36"/>
                      </a:lnTo>
                      <a:lnTo>
                        <a:pt x="2" y="42"/>
                      </a:lnTo>
                      <a:lnTo>
                        <a:pt x="3" y="43"/>
                      </a:lnTo>
                      <a:lnTo>
                        <a:pt x="4" y="43"/>
                      </a:lnTo>
                      <a:lnTo>
                        <a:pt x="5" y="41"/>
                      </a:lnTo>
                      <a:lnTo>
                        <a:pt x="10" y="36"/>
                      </a:lnTo>
                      <a:lnTo>
                        <a:pt x="17" y="35"/>
                      </a:lnTo>
                      <a:lnTo>
                        <a:pt x="23" y="35"/>
                      </a:lnTo>
                      <a:lnTo>
                        <a:pt x="27" y="35"/>
                      </a:lnTo>
                      <a:lnTo>
                        <a:pt x="29" y="36"/>
                      </a:lnTo>
                      <a:lnTo>
                        <a:pt x="31" y="34"/>
                      </a:lnTo>
                      <a:lnTo>
                        <a:pt x="35" y="34"/>
                      </a:lnTo>
                      <a:lnTo>
                        <a:pt x="37" y="36"/>
                      </a:lnTo>
                      <a:lnTo>
                        <a:pt x="39" y="36"/>
                      </a:lnTo>
                      <a:lnTo>
                        <a:pt x="41" y="38"/>
                      </a:lnTo>
                      <a:lnTo>
                        <a:pt x="46" y="38"/>
                      </a:lnTo>
                      <a:lnTo>
                        <a:pt x="47" y="38"/>
                      </a:lnTo>
                      <a:lnTo>
                        <a:pt x="52" y="36"/>
                      </a:lnTo>
                      <a:lnTo>
                        <a:pt x="57" y="38"/>
                      </a:lnTo>
                      <a:lnTo>
                        <a:pt x="63" y="40"/>
                      </a:lnTo>
                      <a:lnTo>
                        <a:pt x="67" y="44"/>
                      </a:lnTo>
                      <a:lnTo>
                        <a:pt x="70" y="44"/>
                      </a:lnTo>
                      <a:lnTo>
                        <a:pt x="74" y="49"/>
                      </a:lnTo>
                      <a:lnTo>
                        <a:pt x="78" y="49"/>
                      </a:lnTo>
                      <a:lnTo>
                        <a:pt x="79" y="50"/>
                      </a:lnTo>
                      <a:lnTo>
                        <a:pt x="84" y="48"/>
                      </a:lnTo>
                      <a:lnTo>
                        <a:pt x="90" y="48"/>
                      </a:lnTo>
                      <a:lnTo>
                        <a:pt x="90" y="44"/>
                      </a:lnTo>
                      <a:lnTo>
                        <a:pt x="93" y="42"/>
                      </a:lnTo>
                      <a:lnTo>
                        <a:pt x="94" y="40"/>
                      </a:lnTo>
                      <a:lnTo>
                        <a:pt x="94" y="40"/>
                      </a:lnTo>
                      <a:lnTo>
                        <a:pt x="94" y="40"/>
                      </a:lnTo>
                      <a:lnTo>
                        <a:pt x="97" y="38"/>
                      </a:lnTo>
                      <a:lnTo>
                        <a:pt x="96" y="36"/>
                      </a:lnTo>
                      <a:lnTo>
                        <a:pt x="94" y="33"/>
                      </a:lnTo>
                      <a:lnTo>
                        <a:pt x="92" y="29"/>
                      </a:lnTo>
                      <a:lnTo>
                        <a:pt x="91" y="28"/>
                      </a:lnTo>
                      <a:lnTo>
                        <a:pt x="89" y="23"/>
                      </a:lnTo>
                      <a:lnTo>
                        <a:pt x="90" y="21"/>
                      </a:lnTo>
                      <a:lnTo>
                        <a:pt x="89" y="19"/>
                      </a:lnTo>
                      <a:lnTo>
                        <a:pt x="87" y="18"/>
                      </a:lnTo>
                      <a:lnTo>
                        <a:pt x="87" y="15"/>
                      </a:lnTo>
                      <a:lnTo>
                        <a:pt x="87" y="14"/>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87" name="Freeform 190">
                  <a:extLst>
                    <a:ext uri="{FF2B5EF4-FFF2-40B4-BE49-F238E27FC236}">
                      <a16:creationId xmlns:a16="http://schemas.microsoft.com/office/drawing/2014/main" id="{606684AC-1BF3-42D9-B49F-998217EF259C}"/>
                    </a:ext>
                  </a:extLst>
                </p:cNvPr>
                <p:cNvSpPr/>
                <p:nvPr userDrawn="1"/>
              </p:nvSpPr>
              <p:spPr bwMode="auto">
                <a:xfrm>
                  <a:off x="6464300" y="2257425"/>
                  <a:ext cx="117475" cy="82550"/>
                </a:xfrm>
                <a:custGeom>
                  <a:avLst/>
                  <a:gdLst>
                    <a:gd name="T0" fmla="*/ 74 w 74"/>
                    <a:gd name="T1" fmla="*/ 15 h 52"/>
                    <a:gd name="T2" fmla="*/ 69 w 74"/>
                    <a:gd name="T3" fmla="*/ 15 h 52"/>
                    <a:gd name="T4" fmla="*/ 66 w 74"/>
                    <a:gd name="T5" fmla="*/ 11 h 52"/>
                    <a:gd name="T6" fmla="*/ 62 w 74"/>
                    <a:gd name="T7" fmla="*/ 11 h 52"/>
                    <a:gd name="T8" fmla="*/ 59 w 74"/>
                    <a:gd name="T9" fmla="*/ 6 h 52"/>
                    <a:gd name="T10" fmla="*/ 54 w 74"/>
                    <a:gd name="T11" fmla="*/ 5 h 52"/>
                    <a:gd name="T12" fmla="*/ 49 w 74"/>
                    <a:gd name="T13" fmla="*/ 2 h 52"/>
                    <a:gd name="T14" fmla="*/ 44 w 74"/>
                    <a:gd name="T15" fmla="*/ 6 h 52"/>
                    <a:gd name="T16" fmla="*/ 42 w 74"/>
                    <a:gd name="T17" fmla="*/ 5 h 52"/>
                    <a:gd name="T18" fmla="*/ 37 w 74"/>
                    <a:gd name="T19" fmla="*/ 5 h 52"/>
                    <a:gd name="T20" fmla="*/ 35 w 74"/>
                    <a:gd name="T21" fmla="*/ 2 h 52"/>
                    <a:gd name="T22" fmla="*/ 31 w 74"/>
                    <a:gd name="T23" fmla="*/ 2 h 52"/>
                    <a:gd name="T24" fmla="*/ 31 w 74"/>
                    <a:gd name="T25" fmla="*/ 0 h 52"/>
                    <a:gd name="T26" fmla="*/ 29 w 74"/>
                    <a:gd name="T27" fmla="*/ 0 h 52"/>
                    <a:gd name="T28" fmla="*/ 26 w 74"/>
                    <a:gd name="T29" fmla="*/ 4 h 52"/>
                    <a:gd name="T30" fmla="*/ 23 w 74"/>
                    <a:gd name="T31" fmla="*/ 1 h 52"/>
                    <a:gd name="T32" fmla="*/ 20 w 74"/>
                    <a:gd name="T33" fmla="*/ 1 h 52"/>
                    <a:gd name="T34" fmla="*/ 14 w 74"/>
                    <a:gd name="T35" fmla="*/ 1 h 52"/>
                    <a:gd name="T36" fmla="*/ 8 w 74"/>
                    <a:gd name="T37" fmla="*/ 2 h 52"/>
                    <a:gd name="T38" fmla="*/ 4 w 74"/>
                    <a:gd name="T39" fmla="*/ 6 h 52"/>
                    <a:gd name="T40" fmla="*/ 2 w 74"/>
                    <a:gd name="T41" fmla="*/ 9 h 52"/>
                    <a:gd name="T42" fmla="*/ 0 w 74"/>
                    <a:gd name="T43" fmla="*/ 11 h 52"/>
                    <a:gd name="T44" fmla="*/ 0 w 74"/>
                    <a:gd name="T45" fmla="*/ 14 h 52"/>
                    <a:gd name="T46" fmla="*/ 1 w 74"/>
                    <a:gd name="T47" fmla="*/ 18 h 52"/>
                    <a:gd name="T48" fmla="*/ 1 w 74"/>
                    <a:gd name="T49" fmla="*/ 19 h 52"/>
                    <a:gd name="T50" fmla="*/ 6 w 74"/>
                    <a:gd name="T51" fmla="*/ 18 h 52"/>
                    <a:gd name="T52" fmla="*/ 11 w 74"/>
                    <a:gd name="T53" fmla="*/ 23 h 52"/>
                    <a:gd name="T54" fmla="*/ 14 w 74"/>
                    <a:gd name="T55" fmla="*/ 26 h 52"/>
                    <a:gd name="T56" fmla="*/ 20 w 74"/>
                    <a:gd name="T57" fmla="*/ 24 h 52"/>
                    <a:gd name="T58" fmla="*/ 22 w 74"/>
                    <a:gd name="T59" fmla="*/ 26 h 52"/>
                    <a:gd name="T60" fmla="*/ 23 w 74"/>
                    <a:gd name="T61" fmla="*/ 28 h 52"/>
                    <a:gd name="T62" fmla="*/ 24 w 74"/>
                    <a:gd name="T63" fmla="*/ 29 h 52"/>
                    <a:gd name="T64" fmla="*/ 27 w 74"/>
                    <a:gd name="T65" fmla="*/ 31 h 52"/>
                    <a:gd name="T66" fmla="*/ 24 w 74"/>
                    <a:gd name="T67" fmla="*/ 34 h 52"/>
                    <a:gd name="T68" fmla="*/ 26 w 74"/>
                    <a:gd name="T69" fmla="*/ 38 h 52"/>
                    <a:gd name="T70" fmla="*/ 28 w 74"/>
                    <a:gd name="T71" fmla="*/ 37 h 52"/>
                    <a:gd name="T72" fmla="*/ 31 w 74"/>
                    <a:gd name="T73" fmla="*/ 41 h 52"/>
                    <a:gd name="T74" fmla="*/ 34 w 74"/>
                    <a:gd name="T75" fmla="*/ 41 h 52"/>
                    <a:gd name="T76" fmla="*/ 36 w 74"/>
                    <a:gd name="T77" fmla="*/ 48 h 52"/>
                    <a:gd name="T78" fmla="*/ 36 w 74"/>
                    <a:gd name="T79" fmla="*/ 51 h 52"/>
                    <a:gd name="T80" fmla="*/ 37 w 74"/>
                    <a:gd name="T81" fmla="*/ 52 h 52"/>
                    <a:gd name="T82" fmla="*/ 39 w 74"/>
                    <a:gd name="T83" fmla="*/ 51 h 52"/>
                    <a:gd name="T84" fmla="*/ 45 w 74"/>
                    <a:gd name="T85" fmla="*/ 49 h 52"/>
                    <a:gd name="T86" fmla="*/ 50 w 74"/>
                    <a:gd name="T87" fmla="*/ 51 h 52"/>
                    <a:gd name="T88" fmla="*/ 53 w 74"/>
                    <a:gd name="T89" fmla="*/ 49 h 52"/>
                    <a:gd name="T90" fmla="*/ 54 w 74"/>
                    <a:gd name="T91" fmla="*/ 49 h 52"/>
                    <a:gd name="T92" fmla="*/ 53 w 74"/>
                    <a:gd name="T93" fmla="*/ 44 h 52"/>
                    <a:gd name="T94" fmla="*/ 58 w 74"/>
                    <a:gd name="T95" fmla="*/ 44 h 52"/>
                    <a:gd name="T96" fmla="*/ 59 w 74"/>
                    <a:gd name="T97" fmla="*/ 41 h 52"/>
                    <a:gd name="T98" fmla="*/ 64 w 74"/>
                    <a:gd name="T99" fmla="*/ 40 h 52"/>
                    <a:gd name="T100" fmla="*/ 65 w 74"/>
                    <a:gd name="T101" fmla="*/ 41 h 52"/>
                    <a:gd name="T102" fmla="*/ 66 w 74"/>
                    <a:gd name="T103" fmla="*/ 41 h 52"/>
                    <a:gd name="T104" fmla="*/ 66 w 74"/>
                    <a:gd name="T105" fmla="*/ 40 h 52"/>
                    <a:gd name="T106" fmla="*/ 62 w 74"/>
                    <a:gd name="T107" fmla="*/ 37 h 52"/>
                    <a:gd name="T108" fmla="*/ 64 w 74"/>
                    <a:gd name="T109" fmla="*/ 31 h 52"/>
                    <a:gd name="T110" fmla="*/ 66 w 74"/>
                    <a:gd name="T111" fmla="*/ 30 h 52"/>
                    <a:gd name="T112" fmla="*/ 68 w 74"/>
                    <a:gd name="T113" fmla="*/ 26 h 52"/>
                    <a:gd name="T114" fmla="*/ 74 w 74"/>
                    <a:gd name="T115" fmla="*/ 23 h 52"/>
                    <a:gd name="T116" fmla="*/ 74 w 74"/>
                    <a:gd name="T117" fmla="*/ 22 h 52"/>
                    <a:gd name="T118" fmla="*/ 71 w 74"/>
                    <a:gd name="T119" fmla="*/ 21 h 52"/>
                    <a:gd name="T120" fmla="*/ 74 w 74"/>
                    <a:gd name="T121" fmla="*/ 16 h 52"/>
                    <a:gd name="T122" fmla="*/ 74 w 74"/>
                    <a:gd name="T123" fmla="*/ 1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4" h="52">
                      <a:moveTo>
                        <a:pt x="74" y="15"/>
                      </a:moveTo>
                      <a:lnTo>
                        <a:pt x="69" y="15"/>
                      </a:lnTo>
                      <a:lnTo>
                        <a:pt x="66" y="11"/>
                      </a:lnTo>
                      <a:lnTo>
                        <a:pt x="62" y="11"/>
                      </a:lnTo>
                      <a:lnTo>
                        <a:pt x="59" y="6"/>
                      </a:lnTo>
                      <a:lnTo>
                        <a:pt x="54" y="5"/>
                      </a:lnTo>
                      <a:lnTo>
                        <a:pt x="49" y="2"/>
                      </a:lnTo>
                      <a:lnTo>
                        <a:pt x="44" y="6"/>
                      </a:lnTo>
                      <a:lnTo>
                        <a:pt x="42" y="5"/>
                      </a:lnTo>
                      <a:lnTo>
                        <a:pt x="37" y="5"/>
                      </a:lnTo>
                      <a:lnTo>
                        <a:pt x="35" y="2"/>
                      </a:lnTo>
                      <a:lnTo>
                        <a:pt x="31" y="2"/>
                      </a:lnTo>
                      <a:lnTo>
                        <a:pt x="31" y="0"/>
                      </a:lnTo>
                      <a:lnTo>
                        <a:pt x="29" y="0"/>
                      </a:lnTo>
                      <a:lnTo>
                        <a:pt x="26" y="4"/>
                      </a:lnTo>
                      <a:lnTo>
                        <a:pt x="23" y="1"/>
                      </a:lnTo>
                      <a:lnTo>
                        <a:pt x="20" y="1"/>
                      </a:lnTo>
                      <a:lnTo>
                        <a:pt x="14" y="1"/>
                      </a:lnTo>
                      <a:lnTo>
                        <a:pt x="8" y="2"/>
                      </a:lnTo>
                      <a:lnTo>
                        <a:pt x="4" y="6"/>
                      </a:lnTo>
                      <a:lnTo>
                        <a:pt x="2" y="9"/>
                      </a:lnTo>
                      <a:lnTo>
                        <a:pt x="0" y="11"/>
                      </a:lnTo>
                      <a:lnTo>
                        <a:pt x="0" y="14"/>
                      </a:lnTo>
                      <a:lnTo>
                        <a:pt x="1" y="18"/>
                      </a:lnTo>
                      <a:lnTo>
                        <a:pt x="1" y="19"/>
                      </a:lnTo>
                      <a:lnTo>
                        <a:pt x="6" y="18"/>
                      </a:lnTo>
                      <a:lnTo>
                        <a:pt x="11" y="23"/>
                      </a:lnTo>
                      <a:lnTo>
                        <a:pt x="14" y="26"/>
                      </a:lnTo>
                      <a:lnTo>
                        <a:pt x="20" y="24"/>
                      </a:lnTo>
                      <a:lnTo>
                        <a:pt x="22" y="26"/>
                      </a:lnTo>
                      <a:lnTo>
                        <a:pt x="23" y="28"/>
                      </a:lnTo>
                      <a:lnTo>
                        <a:pt x="24" y="29"/>
                      </a:lnTo>
                      <a:lnTo>
                        <a:pt x="27" y="31"/>
                      </a:lnTo>
                      <a:lnTo>
                        <a:pt x="24" y="34"/>
                      </a:lnTo>
                      <a:lnTo>
                        <a:pt x="26" y="38"/>
                      </a:lnTo>
                      <a:lnTo>
                        <a:pt x="28" y="37"/>
                      </a:lnTo>
                      <a:lnTo>
                        <a:pt x="31" y="41"/>
                      </a:lnTo>
                      <a:lnTo>
                        <a:pt x="34" y="41"/>
                      </a:lnTo>
                      <a:lnTo>
                        <a:pt x="36" y="48"/>
                      </a:lnTo>
                      <a:lnTo>
                        <a:pt x="36" y="51"/>
                      </a:lnTo>
                      <a:lnTo>
                        <a:pt x="37" y="52"/>
                      </a:lnTo>
                      <a:lnTo>
                        <a:pt x="39" y="51"/>
                      </a:lnTo>
                      <a:lnTo>
                        <a:pt x="45" y="49"/>
                      </a:lnTo>
                      <a:lnTo>
                        <a:pt x="50" y="51"/>
                      </a:lnTo>
                      <a:lnTo>
                        <a:pt x="53" y="49"/>
                      </a:lnTo>
                      <a:lnTo>
                        <a:pt x="54" y="49"/>
                      </a:lnTo>
                      <a:lnTo>
                        <a:pt x="53" y="44"/>
                      </a:lnTo>
                      <a:lnTo>
                        <a:pt x="58" y="44"/>
                      </a:lnTo>
                      <a:lnTo>
                        <a:pt x="59" y="41"/>
                      </a:lnTo>
                      <a:lnTo>
                        <a:pt x="64" y="40"/>
                      </a:lnTo>
                      <a:lnTo>
                        <a:pt x="65" y="41"/>
                      </a:lnTo>
                      <a:lnTo>
                        <a:pt x="66" y="41"/>
                      </a:lnTo>
                      <a:lnTo>
                        <a:pt x="66" y="40"/>
                      </a:lnTo>
                      <a:lnTo>
                        <a:pt x="62" y="37"/>
                      </a:lnTo>
                      <a:lnTo>
                        <a:pt x="64" y="31"/>
                      </a:lnTo>
                      <a:lnTo>
                        <a:pt x="66" y="30"/>
                      </a:lnTo>
                      <a:lnTo>
                        <a:pt x="68" y="26"/>
                      </a:lnTo>
                      <a:lnTo>
                        <a:pt x="74" y="23"/>
                      </a:lnTo>
                      <a:lnTo>
                        <a:pt x="74" y="22"/>
                      </a:lnTo>
                      <a:lnTo>
                        <a:pt x="71" y="21"/>
                      </a:lnTo>
                      <a:lnTo>
                        <a:pt x="74" y="16"/>
                      </a:lnTo>
                      <a:lnTo>
                        <a:pt x="74" y="15"/>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88" name="Freeform 191">
                  <a:extLst>
                    <a:ext uri="{FF2B5EF4-FFF2-40B4-BE49-F238E27FC236}">
                      <a16:creationId xmlns:a16="http://schemas.microsoft.com/office/drawing/2014/main" id="{CE6A3F54-45D7-4224-8304-7CA83749108D}"/>
                    </a:ext>
                  </a:extLst>
                </p:cNvPr>
                <p:cNvSpPr/>
                <p:nvPr userDrawn="1"/>
              </p:nvSpPr>
              <p:spPr bwMode="auto">
                <a:xfrm>
                  <a:off x="6524625" y="2265363"/>
                  <a:ext cx="200025" cy="150813"/>
                </a:xfrm>
                <a:custGeom>
                  <a:avLst/>
                  <a:gdLst>
                    <a:gd name="T0" fmla="*/ 89 w 126"/>
                    <a:gd name="T1" fmla="*/ 6 h 95"/>
                    <a:gd name="T2" fmla="*/ 86 w 126"/>
                    <a:gd name="T3" fmla="*/ 3 h 95"/>
                    <a:gd name="T4" fmla="*/ 76 w 126"/>
                    <a:gd name="T5" fmla="*/ 9 h 95"/>
                    <a:gd name="T6" fmla="*/ 71 w 126"/>
                    <a:gd name="T7" fmla="*/ 2 h 95"/>
                    <a:gd name="T8" fmla="*/ 64 w 126"/>
                    <a:gd name="T9" fmla="*/ 0 h 95"/>
                    <a:gd name="T10" fmla="*/ 58 w 126"/>
                    <a:gd name="T11" fmla="*/ 0 h 95"/>
                    <a:gd name="T12" fmla="*/ 55 w 126"/>
                    <a:gd name="T13" fmla="*/ 1 h 95"/>
                    <a:gd name="T14" fmla="*/ 51 w 126"/>
                    <a:gd name="T15" fmla="*/ 4 h 95"/>
                    <a:gd name="T16" fmla="*/ 43 w 126"/>
                    <a:gd name="T17" fmla="*/ 10 h 95"/>
                    <a:gd name="T18" fmla="*/ 36 w 126"/>
                    <a:gd name="T19" fmla="*/ 15 h 95"/>
                    <a:gd name="T20" fmla="*/ 38 w 126"/>
                    <a:gd name="T21" fmla="*/ 21 h 95"/>
                    <a:gd name="T22" fmla="*/ 29 w 126"/>
                    <a:gd name="T23" fmla="*/ 28 h 95"/>
                    <a:gd name="T24" fmla="*/ 27 w 126"/>
                    <a:gd name="T25" fmla="*/ 31 h 95"/>
                    <a:gd name="T26" fmla="*/ 31 w 126"/>
                    <a:gd name="T27" fmla="*/ 38 h 95"/>
                    <a:gd name="T28" fmla="*/ 24 w 126"/>
                    <a:gd name="T29" fmla="*/ 37 h 95"/>
                    <a:gd name="T30" fmla="*/ 22 w 126"/>
                    <a:gd name="T31" fmla="*/ 41 h 95"/>
                    <a:gd name="T32" fmla="*/ 20 w 126"/>
                    <a:gd name="T33" fmla="*/ 46 h 95"/>
                    <a:gd name="T34" fmla="*/ 12 w 126"/>
                    <a:gd name="T35" fmla="*/ 48 h 95"/>
                    <a:gd name="T36" fmla="*/ 3 w 126"/>
                    <a:gd name="T37" fmla="*/ 48 h 95"/>
                    <a:gd name="T38" fmla="*/ 0 w 126"/>
                    <a:gd name="T39" fmla="*/ 50 h 95"/>
                    <a:gd name="T40" fmla="*/ 3 w 126"/>
                    <a:gd name="T41" fmla="*/ 57 h 95"/>
                    <a:gd name="T42" fmla="*/ 5 w 126"/>
                    <a:gd name="T43" fmla="*/ 63 h 95"/>
                    <a:gd name="T44" fmla="*/ 7 w 126"/>
                    <a:gd name="T45" fmla="*/ 76 h 95"/>
                    <a:gd name="T46" fmla="*/ 1 w 126"/>
                    <a:gd name="T47" fmla="*/ 81 h 95"/>
                    <a:gd name="T48" fmla="*/ 6 w 126"/>
                    <a:gd name="T49" fmla="*/ 89 h 95"/>
                    <a:gd name="T50" fmla="*/ 7 w 126"/>
                    <a:gd name="T51" fmla="*/ 89 h 95"/>
                    <a:gd name="T52" fmla="*/ 15 w 126"/>
                    <a:gd name="T53" fmla="*/ 90 h 95"/>
                    <a:gd name="T54" fmla="*/ 30 w 126"/>
                    <a:gd name="T55" fmla="*/ 89 h 95"/>
                    <a:gd name="T56" fmla="*/ 36 w 126"/>
                    <a:gd name="T57" fmla="*/ 87 h 95"/>
                    <a:gd name="T58" fmla="*/ 49 w 126"/>
                    <a:gd name="T59" fmla="*/ 90 h 95"/>
                    <a:gd name="T60" fmla="*/ 53 w 126"/>
                    <a:gd name="T61" fmla="*/ 92 h 95"/>
                    <a:gd name="T62" fmla="*/ 61 w 126"/>
                    <a:gd name="T63" fmla="*/ 94 h 95"/>
                    <a:gd name="T64" fmla="*/ 64 w 126"/>
                    <a:gd name="T65" fmla="*/ 92 h 95"/>
                    <a:gd name="T66" fmla="*/ 72 w 126"/>
                    <a:gd name="T67" fmla="*/ 94 h 95"/>
                    <a:gd name="T68" fmla="*/ 81 w 126"/>
                    <a:gd name="T69" fmla="*/ 91 h 95"/>
                    <a:gd name="T70" fmla="*/ 83 w 126"/>
                    <a:gd name="T71" fmla="*/ 95 h 95"/>
                    <a:gd name="T72" fmla="*/ 90 w 126"/>
                    <a:gd name="T73" fmla="*/ 91 h 95"/>
                    <a:gd name="T74" fmla="*/ 97 w 126"/>
                    <a:gd name="T75" fmla="*/ 91 h 95"/>
                    <a:gd name="T76" fmla="*/ 102 w 126"/>
                    <a:gd name="T77" fmla="*/ 94 h 95"/>
                    <a:gd name="T78" fmla="*/ 104 w 126"/>
                    <a:gd name="T79" fmla="*/ 83 h 95"/>
                    <a:gd name="T80" fmla="*/ 116 w 126"/>
                    <a:gd name="T81" fmla="*/ 81 h 95"/>
                    <a:gd name="T82" fmla="*/ 112 w 126"/>
                    <a:gd name="T83" fmla="*/ 75 h 95"/>
                    <a:gd name="T84" fmla="*/ 110 w 126"/>
                    <a:gd name="T85" fmla="*/ 66 h 95"/>
                    <a:gd name="T86" fmla="*/ 109 w 126"/>
                    <a:gd name="T87" fmla="*/ 61 h 95"/>
                    <a:gd name="T88" fmla="*/ 111 w 126"/>
                    <a:gd name="T89" fmla="*/ 58 h 95"/>
                    <a:gd name="T90" fmla="*/ 123 w 126"/>
                    <a:gd name="T91" fmla="*/ 60 h 95"/>
                    <a:gd name="T92" fmla="*/ 126 w 126"/>
                    <a:gd name="T93" fmla="*/ 54 h 95"/>
                    <a:gd name="T94" fmla="*/ 123 w 126"/>
                    <a:gd name="T95" fmla="*/ 50 h 95"/>
                    <a:gd name="T96" fmla="*/ 112 w 126"/>
                    <a:gd name="T97" fmla="*/ 44 h 95"/>
                    <a:gd name="T98" fmla="*/ 108 w 126"/>
                    <a:gd name="T99" fmla="*/ 36 h 95"/>
                    <a:gd name="T100" fmla="*/ 102 w 126"/>
                    <a:gd name="T101" fmla="*/ 26 h 95"/>
                    <a:gd name="T102" fmla="*/ 97 w 126"/>
                    <a:gd name="T103" fmla="*/ 18 h 95"/>
                    <a:gd name="T104" fmla="*/ 96 w 126"/>
                    <a:gd name="T105" fmla="*/ 1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5" h="95">
                      <a:moveTo>
                        <a:pt x="95" y="8"/>
                      </a:moveTo>
                      <a:lnTo>
                        <a:pt x="89" y="6"/>
                      </a:lnTo>
                      <a:lnTo>
                        <a:pt x="87" y="6"/>
                      </a:lnTo>
                      <a:lnTo>
                        <a:pt x="86" y="3"/>
                      </a:lnTo>
                      <a:lnTo>
                        <a:pt x="82" y="4"/>
                      </a:lnTo>
                      <a:lnTo>
                        <a:pt x="76" y="9"/>
                      </a:lnTo>
                      <a:lnTo>
                        <a:pt x="73" y="3"/>
                      </a:lnTo>
                      <a:lnTo>
                        <a:pt x="71" y="2"/>
                      </a:lnTo>
                      <a:lnTo>
                        <a:pt x="67" y="4"/>
                      </a:lnTo>
                      <a:lnTo>
                        <a:pt x="64" y="0"/>
                      </a:lnTo>
                      <a:lnTo>
                        <a:pt x="60" y="2"/>
                      </a:lnTo>
                      <a:lnTo>
                        <a:pt x="58" y="0"/>
                      </a:lnTo>
                      <a:lnTo>
                        <a:pt x="56" y="0"/>
                      </a:lnTo>
                      <a:lnTo>
                        <a:pt x="55" y="1"/>
                      </a:lnTo>
                      <a:lnTo>
                        <a:pt x="55" y="3"/>
                      </a:lnTo>
                      <a:lnTo>
                        <a:pt x="51" y="4"/>
                      </a:lnTo>
                      <a:lnTo>
                        <a:pt x="51" y="9"/>
                      </a:lnTo>
                      <a:lnTo>
                        <a:pt x="43" y="10"/>
                      </a:lnTo>
                      <a:lnTo>
                        <a:pt x="40" y="11"/>
                      </a:lnTo>
                      <a:lnTo>
                        <a:pt x="36" y="15"/>
                      </a:lnTo>
                      <a:lnTo>
                        <a:pt x="38" y="16"/>
                      </a:lnTo>
                      <a:lnTo>
                        <a:pt x="38" y="21"/>
                      </a:lnTo>
                      <a:lnTo>
                        <a:pt x="33" y="23"/>
                      </a:lnTo>
                      <a:lnTo>
                        <a:pt x="29" y="28"/>
                      </a:lnTo>
                      <a:lnTo>
                        <a:pt x="28" y="29"/>
                      </a:lnTo>
                      <a:lnTo>
                        <a:pt x="27" y="31"/>
                      </a:lnTo>
                      <a:lnTo>
                        <a:pt x="31" y="33"/>
                      </a:lnTo>
                      <a:lnTo>
                        <a:pt x="31" y="38"/>
                      </a:lnTo>
                      <a:lnTo>
                        <a:pt x="26" y="38"/>
                      </a:lnTo>
                      <a:lnTo>
                        <a:pt x="24" y="37"/>
                      </a:lnTo>
                      <a:lnTo>
                        <a:pt x="23" y="37"/>
                      </a:lnTo>
                      <a:lnTo>
                        <a:pt x="22" y="41"/>
                      </a:lnTo>
                      <a:lnTo>
                        <a:pt x="19" y="41"/>
                      </a:lnTo>
                      <a:lnTo>
                        <a:pt x="20" y="46"/>
                      </a:lnTo>
                      <a:lnTo>
                        <a:pt x="15" y="46"/>
                      </a:lnTo>
                      <a:lnTo>
                        <a:pt x="12" y="48"/>
                      </a:lnTo>
                      <a:lnTo>
                        <a:pt x="7" y="46"/>
                      </a:lnTo>
                      <a:lnTo>
                        <a:pt x="3" y="48"/>
                      </a:lnTo>
                      <a:lnTo>
                        <a:pt x="0" y="50"/>
                      </a:lnTo>
                      <a:lnTo>
                        <a:pt x="0" y="50"/>
                      </a:lnTo>
                      <a:lnTo>
                        <a:pt x="0" y="50"/>
                      </a:lnTo>
                      <a:lnTo>
                        <a:pt x="3" y="57"/>
                      </a:lnTo>
                      <a:lnTo>
                        <a:pt x="5" y="60"/>
                      </a:lnTo>
                      <a:lnTo>
                        <a:pt x="5" y="63"/>
                      </a:lnTo>
                      <a:lnTo>
                        <a:pt x="7" y="65"/>
                      </a:lnTo>
                      <a:lnTo>
                        <a:pt x="7" y="76"/>
                      </a:lnTo>
                      <a:lnTo>
                        <a:pt x="4" y="77"/>
                      </a:lnTo>
                      <a:lnTo>
                        <a:pt x="1" y="81"/>
                      </a:lnTo>
                      <a:lnTo>
                        <a:pt x="3" y="84"/>
                      </a:lnTo>
                      <a:lnTo>
                        <a:pt x="6" y="89"/>
                      </a:lnTo>
                      <a:lnTo>
                        <a:pt x="6" y="90"/>
                      </a:lnTo>
                      <a:lnTo>
                        <a:pt x="7" y="89"/>
                      </a:lnTo>
                      <a:lnTo>
                        <a:pt x="12" y="91"/>
                      </a:lnTo>
                      <a:lnTo>
                        <a:pt x="15" y="90"/>
                      </a:lnTo>
                      <a:lnTo>
                        <a:pt x="26" y="89"/>
                      </a:lnTo>
                      <a:lnTo>
                        <a:pt x="30" y="89"/>
                      </a:lnTo>
                      <a:lnTo>
                        <a:pt x="34" y="87"/>
                      </a:lnTo>
                      <a:lnTo>
                        <a:pt x="36" y="87"/>
                      </a:lnTo>
                      <a:lnTo>
                        <a:pt x="41" y="89"/>
                      </a:lnTo>
                      <a:lnTo>
                        <a:pt x="49" y="90"/>
                      </a:lnTo>
                      <a:lnTo>
                        <a:pt x="53" y="92"/>
                      </a:lnTo>
                      <a:lnTo>
                        <a:pt x="53" y="92"/>
                      </a:lnTo>
                      <a:lnTo>
                        <a:pt x="59" y="91"/>
                      </a:lnTo>
                      <a:lnTo>
                        <a:pt x="61" y="94"/>
                      </a:lnTo>
                      <a:lnTo>
                        <a:pt x="63" y="94"/>
                      </a:lnTo>
                      <a:lnTo>
                        <a:pt x="64" y="92"/>
                      </a:lnTo>
                      <a:lnTo>
                        <a:pt x="70" y="92"/>
                      </a:lnTo>
                      <a:lnTo>
                        <a:pt x="72" y="94"/>
                      </a:lnTo>
                      <a:lnTo>
                        <a:pt x="76" y="91"/>
                      </a:lnTo>
                      <a:lnTo>
                        <a:pt x="81" y="91"/>
                      </a:lnTo>
                      <a:lnTo>
                        <a:pt x="82" y="95"/>
                      </a:lnTo>
                      <a:lnTo>
                        <a:pt x="83" y="95"/>
                      </a:lnTo>
                      <a:lnTo>
                        <a:pt x="86" y="91"/>
                      </a:lnTo>
                      <a:lnTo>
                        <a:pt x="90" y="91"/>
                      </a:lnTo>
                      <a:lnTo>
                        <a:pt x="93" y="94"/>
                      </a:lnTo>
                      <a:lnTo>
                        <a:pt x="97" y="91"/>
                      </a:lnTo>
                      <a:lnTo>
                        <a:pt x="100" y="94"/>
                      </a:lnTo>
                      <a:lnTo>
                        <a:pt x="102" y="94"/>
                      </a:lnTo>
                      <a:lnTo>
                        <a:pt x="102" y="89"/>
                      </a:lnTo>
                      <a:lnTo>
                        <a:pt x="104" y="83"/>
                      </a:lnTo>
                      <a:lnTo>
                        <a:pt x="110" y="82"/>
                      </a:lnTo>
                      <a:lnTo>
                        <a:pt x="116" y="81"/>
                      </a:lnTo>
                      <a:lnTo>
                        <a:pt x="116" y="79"/>
                      </a:lnTo>
                      <a:lnTo>
                        <a:pt x="112" y="75"/>
                      </a:lnTo>
                      <a:lnTo>
                        <a:pt x="112" y="70"/>
                      </a:lnTo>
                      <a:lnTo>
                        <a:pt x="110" y="66"/>
                      </a:lnTo>
                      <a:lnTo>
                        <a:pt x="109" y="61"/>
                      </a:lnTo>
                      <a:lnTo>
                        <a:pt x="109" y="61"/>
                      </a:lnTo>
                      <a:lnTo>
                        <a:pt x="109" y="61"/>
                      </a:lnTo>
                      <a:lnTo>
                        <a:pt x="111" y="58"/>
                      </a:lnTo>
                      <a:lnTo>
                        <a:pt x="116" y="61"/>
                      </a:lnTo>
                      <a:lnTo>
                        <a:pt x="123" y="60"/>
                      </a:lnTo>
                      <a:lnTo>
                        <a:pt x="126" y="55"/>
                      </a:lnTo>
                      <a:lnTo>
                        <a:pt x="126" y="54"/>
                      </a:lnTo>
                      <a:lnTo>
                        <a:pt x="123" y="53"/>
                      </a:lnTo>
                      <a:lnTo>
                        <a:pt x="123" y="50"/>
                      </a:lnTo>
                      <a:lnTo>
                        <a:pt x="117" y="45"/>
                      </a:lnTo>
                      <a:lnTo>
                        <a:pt x="112" y="44"/>
                      </a:lnTo>
                      <a:lnTo>
                        <a:pt x="110" y="38"/>
                      </a:lnTo>
                      <a:lnTo>
                        <a:pt x="108" y="36"/>
                      </a:lnTo>
                      <a:lnTo>
                        <a:pt x="103" y="31"/>
                      </a:lnTo>
                      <a:lnTo>
                        <a:pt x="102" y="26"/>
                      </a:lnTo>
                      <a:lnTo>
                        <a:pt x="97" y="23"/>
                      </a:lnTo>
                      <a:lnTo>
                        <a:pt x="97" y="18"/>
                      </a:lnTo>
                      <a:lnTo>
                        <a:pt x="95" y="15"/>
                      </a:lnTo>
                      <a:lnTo>
                        <a:pt x="96" y="10"/>
                      </a:lnTo>
                      <a:lnTo>
                        <a:pt x="95" y="8"/>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89" name="Freeform 192">
                  <a:extLst>
                    <a:ext uri="{FF2B5EF4-FFF2-40B4-BE49-F238E27FC236}">
                      <a16:creationId xmlns:a16="http://schemas.microsoft.com/office/drawing/2014/main" id="{85B9BF80-BD5A-4E9E-8C33-6EE70B038B7E}"/>
                    </a:ext>
                  </a:extLst>
                </p:cNvPr>
                <p:cNvSpPr/>
                <p:nvPr userDrawn="1"/>
              </p:nvSpPr>
              <p:spPr bwMode="auto">
                <a:xfrm>
                  <a:off x="6529388" y="2647950"/>
                  <a:ext cx="136525" cy="84138"/>
                </a:xfrm>
                <a:custGeom>
                  <a:avLst/>
                  <a:gdLst>
                    <a:gd name="T0" fmla="*/ 5 w 86"/>
                    <a:gd name="T1" fmla="*/ 14 h 53"/>
                    <a:gd name="T2" fmla="*/ 6 w 86"/>
                    <a:gd name="T3" fmla="*/ 22 h 53"/>
                    <a:gd name="T4" fmla="*/ 1 w 86"/>
                    <a:gd name="T5" fmla="*/ 29 h 53"/>
                    <a:gd name="T6" fmla="*/ 2 w 86"/>
                    <a:gd name="T7" fmla="*/ 34 h 53"/>
                    <a:gd name="T8" fmla="*/ 12 w 86"/>
                    <a:gd name="T9" fmla="*/ 46 h 53"/>
                    <a:gd name="T10" fmla="*/ 15 w 86"/>
                    <a:gd name="T11" fmla="*/ 53 h 53"/>
                    <a:gd name="T12" fmla="*/ 23 w 86"/>
                    <a:gd name="T13" fmla="*/ 52 h 53"/>
                    <a:gd name="T14" fmla="*/ 30 w 86"/>
                    <a:gd name="T15" fmla="*/ 49 h 53"/>
                    <a:gd name="T16" fmla="*/ 35 w 86"/>
                    <a:gd name="T17" fmla="*/ 53 h 53"/>
                    <a:gd name="T18" fmla="*/ 39 w 86"/>
                    <a:gd name="T19" fmla="*/ 51 h 53"/>
                    <a:gd name="T20" fmla="*/ 45 w 86"/>
                    <a:gd name="T21" fmla="*/ 53 h 53"/>
                    <a:gd name="T22" fmla="*/ 54 w 86"/>
                    <a:gd name="T23" fmla="*/ 52 h 53"/>
                    <a:gd name="T24" fmla="*/ 54 w 86"/>
                    <a:gd name="T25" fmla="*/ 48 h 53"/>
                    <a:gd name="T26" fmla="*/ 58 w 86"/>
                    <a:gd name="T27" fmla="*/ 41 h 53"/>
                    <a:gd name="T28" fmla="*/ 63 w 86"/>
                    <a:gd name="T29" fmla="*/ 38 h 53"/>
                    <a:gd name="T30" fmla="*/ 67 w 86"/>
                    <a:gd name="T31" fmla="*/ 36 h 53"/>
                    <a:gd name="T32" fmla="*/ 76 w 86"/>
                    <a:gd name="T33" fmla="*/ 39 h 53"/>
                    <a:gd name="T34" fmla="*/ 79 w 86"/>
                    <a:gd name="T35" fmla="*/ 38 h 53"/>
                    <a:gd name="T36" fmla="*/ 76 w 86"/>
                    <a:gd name="T37" fmla="*/ 32 h 53"/>
                    <a:gd name="T38" fmla="*/ 72 w 86"/>
                    <a:gd name="T39" fmla="*/ 29 h 53"/>
                    <a:gd name="T40" fmla="*/ 77 w 86"/>
                    <a:gd name="T41" fmla="*/ 23 h 53"/>
                    <a:gd name="T42" fmla="*/ 82 w 86"/>
                    <a:gd name="T43" fmla="*/ 11 h 53"/>
                    <a:gd name="T44" fmla="*/ 86 w 86"/>
                    <a:gd name="T45" fmla="*/ 11 h 53"/>
                    <a:gd name="T46" fmla="*/ 83 w 86"/>
                    <a:gd name="T47" fmla="*/ 5 h 53"/>
                    <a:gd name="T48" fmla="*/ 79 w 86"/>
                    <a:gd name="T49" fmla="*/ 3 h 53"/>
                    <a:gd name="T50" fmla="*/ 73 w 86"/>
                    <a:gd name="T51" fmla="*/ 2 h 53"/>
                    <a:gd name="T52" fmla="*/ 64 w 86"/>
                    <a:gd name="T53" fmla="*/ 0 h 53"/>
                    <a:gd name="T54" fmla="*/ 53 w 86"/>
                    <a:gd name="T55" fmla="*/ 4 h 53"/>
                    <a:gd name="T56" fmla="*/ 47 w 86"/>
                    <a:gd name="T57" fmla="*/ 8 h 53"/>
                    <a:gd name="T58" fmla="*/ 39 w 86"/>
                    <a:gd name="T59" fmla="*/ 9 h 53"/>
                    <a:gd name="T60" fmla="*/ 33 w 86"/>
                    <a:gd name="T61" fmla="*/ 8 h 53"/>
                    <a:gd name="T62" fmla="*/ 27 w 86"/>
                    <a:gd name="T63" fmla="*/ 8 h 53"/>
                    <a:gd name="T64" fmla="*/ 17 w 86"/>
                    <a:gd name="T65" fmla="*/ 8 h 53"/>
                    <a:gd name="T66" fmla="*/ 13 w 86"/>
                    <a:gd name="T67" fmla="*/ 7 h 53"/>
                    <a:gd name="T68" fmla="*/ 5 w 86"/>
                    <a:gd name="T69" fmla="*/ 9 h 53"/>
                    <a:gd name="T70" fmla="*/ 4 w 86"/>
                    <a:gd name="T71" fmla="*/ 2 h 53"/>
                    <a:gd name="T72" fmla="*/ 3 w 86"/>
                    <a:gd name="T73" fmla="*/ 0 h 53"/>
                    <a:gd name="T74" fmla="*/ 2 w 86"/>
                    <a:gd name="T75" fmla="*/ 2 h 53"/>
                    <a:gd name="T76" fmla="*/ 1 w 86"/>
                    <a:gd name="T77" fmla="*/ 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52">
                      <a:moveTo>
                        <a:pt x="1" y="9"/>
                      </a:moveTo>
                      <a:lnTo>
                        <a:pt x="5" y="14"/>
                      </a:lnTo>
                      <a:lnTo>
                        <a:pt x="8" y="18"/>
                      </a:lnTo>
                      <a:lnTo>
                        <a:pt x="6" y="22"/>
                      </a:lnTo>
                      <a:lnTo>
                        <a:pt x="1" y="27"/>
                      </a:lnTo>
                      <a:lnTo>
                        <a:pt x="1" y="29"/>
                      </a:lnTo>
                      <a:lnTo>
                        <a:pt x="3" y="32"/>
                      </a:lnTo>
                      <a:lnTo>
                        <a:pt x="2" y="34"/>
                      </a:lnTo>
                      <a:lnTo>
                        <a:pt x="8" y="39"/>
                      </a:lnTo>
                      <a:lnTo>
                        <a:pt x="12" y="46"/>
                      </a:lnTo>
                      <a:lnTo>
                        <a:pt x="13" y="52"/>
                      </a:lnTo>
                      <a:lnTo>
                        <a:pt x="15" y="53"/>
                      </a:lnTo>
                      <a:lnTo>
                        <a:pt x="19" y="53"/>
                      </a:lnTo>
                      <a:lnTo>
                        <a:pt x="23" y="52"/>
                      </a:lnTo>
                      <a:lnTo>
                        <a:pt x="25" y="49"/>
                      </a:lnTo>
                      <a:lnTo>
                        <a:pt x="30" y="49"/>
                      </a:lnTo>
                      <a:lnTo>
                        <a:pt x="34" y="49"/>
                      </a:lnTo>
                      <a:lnTo>
                        <a:pt x="35" y="53"/>
                      </a:lnTo>
                      <a:lnTo>
                        <a:pt x="37" y="53"/>
                      </a:lnTo>
                      <a:lnTo>
                        <a:pt x="39" y="51"/>
                      </a:lnTo>
                      <a:lnTo>
                        <a:pt x="42" y="51"/>
                      </a:lnTo>
                      <a:lnTo>
                        <a:pt x="45" y="53"/>
                      </a:lnTo>
                      <a:lnTo>
                        <a:pt x="47" y="51"/>
                      </a:lnTo>
                      <a:lnTo>
                        <a:pt x="54" y="52"/>
                      </a:lnTo>
                      <a:lnTo>
                        <a:pt x="55" y="51"/>
                      </a:lnTo>
                      <a:lnTo>
                        <a:pt x="54" y="48"/>
                      </a:lnTo>
                      <a:lnTo>
                        <a:pt x="54" y="45"/>
                      </a:lnTo>
                      <a:lnTo>
                        <a:pt x="58" y="41"/>
                      </a:lnTo>
                      <a:lnTo>
                        <a:pt x="60" y="41"/>
                      </a:lnTo>
                      <a:lnTo>
                        <a:pt x="63" y="38"/>
                      </a:lnTo>
                      <a:lnTo>
                        <a:pt x="65" y="38"/>
                      </a:lnTo>
                      <a:lnTo>
                        <a:pt x="67" y="36"/>
                      </a:lnTo>
                      <a:lnTo>
                        <a:pt x="72" y="36"/>
                      </a:lnTo>
                      <a:lnTo>
                        <a:pt x="76" y="39"/>
                      </a:lnTo>
                      <a:lnTo>
                        <a:pt x="78" y="38"/>
                      </a:lnTo>
                      <a:lnTo>
                        <a:pt x="79" y="38"/>
                      </a:lnTo>
                      <a:lnTo>
                        <a:pt x="78" y="37"/>
                      </a:lnTo>
                      <a:lnTo>
                        <a:pt x="76" y="32"/>
                      </a:lnTo>
                      <a:lnTo>
                        <a:pt x="73" y="32"/>
                      </a:lnTo>
                      <a:lnTo>
                        <a:pt x="72" y="29"/>
                      </a:lnTo>
                      <a:lnTo>
                        <a:pt x="77" y="25"/>
                      </a:lnTo>
                      <a:lnTo>
                        <a:pt x="77" y="23"/>
                      </a:lnTo>
                      <a:lnTo>
                        <a:pt x="77" y="16"/>
                      </a:lnTo>
                      <a:lnTo>
                        <a:pt x="82" y="11"/>
                      </a:lnTo>
                      <a:lnTo>
                        <a:pt x="85" y="12"/>
                      </a:lnTo>
                      <a:lnTo>
                        <a:pt x="86" y="11"/>
                      </a:lnTo>
                      <a:lnTo>
                        <a:pt x="86" y="7"/>
                      </a:lnTo>
                      <a:lnTo>
                        <a:pt x="83" y="5"/>
                      </a:lnTo>
                      <a:lnTo>
                        <a:pt x="83" y="4"/>
                      </a:lnTo>
                      <a:lnTo>
                        <a:pt x="79" y="3"/>
                      </a:lnTo>
                      <a:lnTo>
                        <a:pt x="76" y="4"/>
                      </a:lnTo>
                      <a:lnTo>
                        <a:pt x="73" y="2"/>
                      </a:lnTo>
                      <a:lnTo>
                        <a:pt x="69" y="0"/>
                      </a:lnTo>
                      <a:lnTo>
                        <a:pt x="64" y="0"/>
                      </a:lnTo>
                      <a:lnTo>
                        <a:pt x="61" y="0"/>
                      </a:lnTo>
                      <a:lnTo>
                        <a:pt x="53" y="4"/>
                      </a:lnTo>
                      <a:lnTo>
                        <a:pt x="50" y="7"/>
                      </a:lnTo>
                      <a:lnTo>
                        <a:pt x="47" y="8"/>
                      </a:lnTo>
                      <a:lnTo>
                        <a:pt x="45" y="9"/>
                      </a:lnTo>
                      <a:lnTo>
                        <a:pt x="39" y="9"/>
                      </a:lnTo>
                      <a:lnTo>
                        <a:pt x="35" y="9"/>
                      </a:lnTo>
                      <a:lnTo>
                        <a:pt x="33" y="8"/>
                      </a:lnTo>
                      <a:lnTo>
                        <a:pt x="30" y="9"/>
                      </a:lnTo>
                      <a:lnTo>
                        <a:pt x="27" y="8"/>
                      </a:lnTo>
                      <a:lnTo>
                        <a:pt x="23" y="10"/>
                      </a:lnTo>
                      <a:lnTo>
                        <a:pt x="17" y="8"/>
                      </a:lnTo>
                      <a:lnTo>
                        <a:pt x="16" y="8"/>
                      </a:lnTo>
                      <a:lnTo>
                        <a:pt x="13" y="7"/>
                      </a:lnTo>
                      <a:lnTo>
                        <a:pt x="10" y="7"/>
                      </a:lnTo>
                      <a:lnTo>
                        <a:pt x="5" y="9"/>
                      </a:lnTo>
                      <a:lnTo>
                        <a:pt x="3" y="4"/>
                      </a:lnTo>
                      <a:lnTo>
                        <a:pt x="4" y="2"/>
                      </a:lnTo>
                      <a:lnTo>
                        <a:pt x="4" y="1"/>
                      </a:lnTo>
                      <a:lnTo>
                        <a:pt x="3" y="0"/>
                      </a:lnTo>
                      <a:lnTo>
                        <a:pt x="1" y="0"/>
                      </a:lnTo>
                      <a:lnTo>
                        <a:pt x="2" y="2"/>
                      </a:lnTo>
                      <a:lnTo>
                        <a:pt x="0" y="4"/>
                      </a:lnTo>
                      <a:lnTo>
                        <a:pt x="1" y="9"/>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90" name="Freeform 193">
                  <a:extLst>
                    <a:ext uri="{FF2B5EF4-FFF2-40B4-BE49-F238E27FC236}">
                      <a16:creationId xmlns:a16="http://schemas.microsoft.com/office/drawing/2014/main" id="{FD91259B-5021-4A1D-87B5-0F5140F6CEA0}"/>
                    </a:ext>
                  </a:extLst>
                </p:cNvPr>
                <p:cNvSpPr/>
                <p:nvPr userDrawn="1"/>
              </p:nvSpPr>
              <p:spPr bwMode="auto">
                <a:xfrm>
                  <a:off x="6489700" y="2705100"/>
                  <a:ext cx="57150" cy="44450"/>
                </a:xfrm>
                <a:custGeom>
                  <a:avLst/>
                  <a:gdLst>
                    <a:gd name="T0" fmla="*/ 0 w 36"/>
                    <a:gd name="T1" fmla="*/ 13 h 28"/>
                    <a:gd name="T2" fmla="*/ 0 w 36"/>
                    <a:gd name="T3" fmla="*/ 19 h 28"/>
                    <a:gd name="T4" fmla="*/ 3 w 36"/>
                    <a:gd name="T5" fmla="*/ 23 h 28"/>
                    <a:gd name="T6" fmla="*/ 5 w 36"/>
                    <a:gd name="T7" fmla="*/ 26 h 28"/>
                    <a:gd name="T8" fmla="*/ 7 w 36"/>
                    <a:gd name="T9" fmla="*/ 28 h 28"/>
                    <a:gd name="T10" fmla="*/ 13 w 36"/>
                    <a:gd name="T11" fmla="*/ 25 h 28"/>
                    <a:gd name="T12" fmla="*/ 16 w 36"/>
                    <a:gd name="T13" fmla="*/ 23 h 28"/>
                    <a:gd name="T14" fmla="*/ 16 w 36"/>
                    <a:gd name="T15" fmla="*/ 22 h 28"/>
                    <a:gd name="T16" fmla="*/ 21 w 36"/>
                    <a:gd name="T17" fmla="*/ 19 h 28"/>
                    <a:gd name="T18" fmla="*/ 28 w 36"/>
                    <a:gd name="T19" fmla="*/ 20 h 28"/>
                    <a:gd name="T20" fmla="*/ 31 w 36"/>
                    <a:gd name="T21" fmla="*/ 18 h 28"/>
                    <a:gd name="T22" fmla="*/ 35 w 36"/>
                    <a:gd name="T23" fmla="*/ 18 h 28"/>
                    <a:gd name="T24" fmla="*/ 36 w 36"/>
                    <a:gd name="T25" fmla="*/ 17 h 28"/>
                    <a:gd name="T26" fmla="*/ 35 w 36"/>
                    <a:gd name="T27" fmla="*/ 11 h 28"/>
                    <a:gd name="T28" fmla="*/ 30 w 36"/>
                    <a:gd name="T29" fmla="*/ 4 h 28"/>
                    <a:gd name="T30" fmla="*/ 25 w 36"/>
                    <a:gd name="T31" fmla="*/ 0 h 28"/>
                    <a:gd name="T32" fmla="*/ 23 w 36"/>
                    <a:gd name="T33" fmla="*/ 0 h 28"/>
                    <a:gd name="T34" fmla="*/ 19 w 36"/>
                    <a:gd name="T35" fmla="*/ 1 h 28"/>
                    <a:gd name="T36" fmla="*/ 16 w 36"/>
                    <a:gd name="T37" fmla="*/ 1 h 28"/>
                    <a:gd name="T38" fmla="*/ 11 w 36"/>
                    <a:gd name="T39" fmla="*/ 2 h 28"/>
                    <a:gd name="T40" fmla="*/ 7 w 36"/>
                    <a:gd name="T41" fmla="*/ 4 h 28"/>
                    <a:gd name="T42" fmla="*/ 5 w 36"/>
                    <a:gd name="T43" fmla="*/ 4 h 28"/>
                    <a:gd name="T44" fmla="*/ 1 w 36"/>
                    <a:gd name="T45" fmla="*/ 6 h 28"/>
                    <a:gd name="T46" fmla="*/ 1 w 36"/>
                    <a:gd name="T47" fmla="*/ 9 h 28"/>
                    <a:gd name="T48" fmla="*/ 0 w 36"/>
                    <a:gd name="T49" fmla="*/ 10 h 28"/>
                    <a:gd name="T50" fmla="*/ 0 w 36"/>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28">
                      <a:moveTo>
                        <a:pt x="0" y="13"/>
                      </a:moveTo>
                      <a:lnTo>
                        <a:pt x="0" y="19"/>
                      </a:lnTo>
                      <a:lnTo>
                        <a:pt x="3" y="23"/>
                      </a:lnTo>
                      <a:lnTo>
                        <a:pt x="5" y="26"/>
                      </a:lnTo>
                      <a:lnTo>
                        <a:pt x="7" y="28"/>
                      </a:lnTo>
                      <a:lnTo>
                        <a:pt x="13" y="25"/>
                      </a:lnTo>
                      <a:lnTo>
                        <a:pt x="16" y="23"/>
                      </a:lnTo>
                      <a:lnTo>
                        <a:pt x="16" y="22"/>
                      </a:lnTo>
                      <a:lnTo>
                        <a:pt x="21" y="19"/>
                      </a:lnTo>
                      <a:lnTo>
                        <a:pt x="28" y="20"/>
                      </a:lnTo>
                      <a:lnTo>
                        <a:pt x="31" y="18"/>
                      </a:lnTo>
                      <a:lnTo>
                        <a:pt x="35" y="18"/>
                      </a:lnTo>
                      <a:lnTo>
                        <a:pt x="36" y="17"/>
                      </a:lnTo>
                      <a:lnTo>
                        <a:pt x="35" y="11"/>
                      </a:lnTo>
                      <a:lnTo>
                        <a:pt x="30" y="4"/>
                      </a:lnTo>
                      <a:lnTo>
                        <a:pt x="25" y="0"/>
                      </a:lnTo>
                      <a:lnTo>
                        <a:pt x="23" y="0"/>
                      </a:lnTo>
                      <a:lnTo>
                        <a:pt x="19" y="1"/>
                      </a:lnTo>
                      <a:lnTo>
                        <a:pt x="16" y="1"/>
                      </a:lnTo>
                      <a:lnTo>
                        <a:pt x="11" y="2"/>
                      </a:lnTo>
                      <a:lnTo>
                        <a:pt x="7" y="4"/>
                      </a:lnTo>
                      <a:lnTo>
                        <a:pt x="5" y="4"/>
                      </a:lnTo>
                      <a:lnTo>
                        <a:pt x="1" y="6"/>
                      </a:lnTo>
                      <a:lnTo>
                        <a:pt x="1" y="9"/>
                      </a:lnTo>
                      <a:lnTo>
                        <a:pt x="0" y="10"/>
                      </a:lnTo>
                      <a:lnTo>
                        <a:pt x="0" y="13"/>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91" name="Freeform 194">
                  <a:extLst>
                    <a:ext uri="{FF2B5EF4-FFF2-40B4-BE49-F238E27FC236}">
                      <a16:creationId xmlns:a16="http://schemas.microsoft.com/office/drawing/2014/main" id="{6463157F-6DE8-4239-A0D0-1B04B24D9FA4}"/>
                    </a:ext>
                  </a:extLst>
                </p:cNvPr>
                <p:cNvSpPr/>
                <p:nvPr userDrawn="1"/>
              </p:nvSpPr>
              <p:spPr bwMode="auto">
                <a:xfrm>
                  <a:off x="6457950" y="2698750"/>
                  <a:ext cx="41275" cy="80963"/>
                </a:xfrm>
                <a:custGeom>
                  <a:avLst/>
                  <a:gdLst>
                    <a:gd name="T0" fmla="*/ 17 w 26"/>
                    <a:gd name="T1" fmla="*/ 43 h 51"/>
                    <a:gd name="T2" fmla="*/ 23 w 26"/>
                    <a:gd name="T3" fmla="*/ 41 h 51"/>
                    <a:gd name="T4" fmla="*/ 25 w 26"/>
                    <a:gd name="T5" fmla="*/ 37 h 51"/>
                    <a:gd name="T6" fmla="*/ 26 w 26"/>
                    <a:gd name="T7" fmla="*/ 34 h 51"/>
                    <a:gd name="T8" fmla="*/ 23 w 26"/>
                    <a:gd name="T9" fmla="*/ 32 h 51"/>
                    <a:gd name="T10" fmla="*/ 21 w 26"/>
                    <a:gd name="T11" fmla="*/ 28 h 51"/>
                    <a:gd name="T12" fmla="*/ 18 w 26"/>
                    <a:gd name="T13" fmla="*/ 23 h 51"/>
                    <a:gd name="T14" fmla="*/ 17 w 26"/>
                    <a:gd name="T15" fmla="*/ 17 h 51"/>
                    <a:gd name="T16" fmla="*/ 18 w 26"/>
                    <a:gd name="T17" fmla="*/ 13 h 51"/>
                    <a:gd name="T18" fmla="*/ 18 w 26"/>
                    <a:gd name="T19" fmla="*/ 12 h 51"/>
                    <a:gd name="T20" fmla="*/ 17 w 26"/>
                    <a:gd name="T21" fmla="*/ 12 h 51"/>
                    <a:gd name="T22" fmla="*/ 17 w 26"/>
                    <a:gd name="T23" fmla="*/ 12 h 51"/>
                    <a:gd name="T24" fmla="*/ 17 w 26"/>
                    <a:gd name="T25" fmla="*/ 12 h 51"/>
                    <a:gd name="T26" fmla="*/ 17 w 26"/>
                    <a:gd name="T27" fmla="*/ 7 h 51"/>
                    <a:gd name="T28" fmla="*/ 17 w 26"/>
                    <a:gd name="T29" fmla="*/ 5 h 51"/>
                    <a:gd name="T30" fmla="*/ 13 w 26"/>
                    <a:gd name="T31" fmla="*/ 4 h 51"/>
                    <a:gd name="T32" fmla="*/ 12 w 26"/>
                    <a:gd name="T33" fmla="*/ 4 h 51"/>
                    <a:gd name="T34" fmla="*/ 10 w 26"/>
                    <a:gd name="T35" fmla="*/ 0 h 51"/>
                    <a:gd name="T36" fmla="*/ 6 w 26"/>
                    <a:gd name="T37" fmla="*/ 4 h 51"/>
                    <a:gd name="T38" fmla="*/ 4 w 26"/>
                    <a:gd name="T39" fmla="*/ 0 h 51"/>
                    <a:gd name="T40" fmla="*/ 2 w 26"/>
                    <a:gd name="T41" fmla="*/ 2 h 51"/>
                    <a:gd name="T42" fmla="*/ 0 w 26"/>
                    <a:gd name="T43" fmla="*/ 7 h 51"/>
                    <a:gd name="T44" fmla="*/ 0 w 26"/>
                    <a:gd name="T45" fmla="*/ 12 h 51"/>
                    <a:gd name="T46" fmla="*/ 4 w 26"/>
                    <a:gd name="T47" fmla="*/ 14 h 51"/>
                    <a:gd name="T48" fmla="*/ 3 w 26"/>
                    <a:gd name="T49" fmla="*/ 17 h 51"/>
                    <a:gd name="T50" fmla="*/ 2 w 26"/>
                    <a:gd name="T51" fmla="*/ 19 h 51"/>
                    <a:gd name="T52" fmla="*/ 1 w 26"/>
                    <a:gd name="T53" fmla="*/ 23 h 51"/>
                    <a:gd name="T54" fmla="*/ 3 w 26"/>
                    <a:gd name="T55" fmla="*/ 29 h 51"/>
                    <a:gd name="T56" fmla="*/ 2 w 26"/>
                    <a:gd name="T57" fmla="*/ 32 h 51"/>
                    <a:gd name="T58" fmla="*/ 2 w 26"/>
                    <a:gd name="T59" fmla="*/ 35 h 51"/>
                    <a:gd name="T60" fmla="*/ 3 w 26"/>
                    <a:gd name="T61" fmla="*/ 38 h 51"/>
                    <a:gd name="T62" fmla="*/ 2 w 26"/>
                    <a:gd name="T63" fmla="*/ 42 h 51"/>
                    <a:gd name="T64" fmla="*/ 3 w 26"/>
                    <a:gd name="T65" fmla="*/ 43 h 51"/>
                    <a:gd name="T66" fmla="*/ 9 w 26"/>
                    <a:gd name="T67" fmla="*/ 43 h 51"/>
                    <a:gd name="T68" fmla="*/ 12 w 26"/>
                    <a:gd name="T69" fmla="*/ 50 h 51"/>
                    <a:gd name="T70" fmla="*/ 13 w 26"/>
                    <a:gd name="T71" fmla="*/ 51 h 51"/>
                    <a:gd name="T72" fmla="*/ 15 w 26"/>
                    <a:gd name="T73" fmla="*/ 51 h 51"/>
                    <a:gd name="T74" fmla="*/ 17 w 26"/>
                    <a:gd name="T75" fmla="*/ 48 h 51"/>
                    <a:gd name="T76" fmla="*/ 17 w 26"/>
                    <a:gd name="T77" fmla="*/ 4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 h="51">
                      <a:moveTo>
                        <a:pt x="17" y="43"/>
                      </a:moveTo>
                      <a:lnTo>
                        <a:pt x="23" y="41"/>
                      </a:lnTo>
                      <a:lnTo>
                        <a:pt x="25" y="37"/>
                      </a:lnTo>
                      <a:lnTo>
                        <a:pt x="26" y="34"/>
                      </a:lnTo>
                      <a:lnTo>
                        <a:pt x="23" y="32"/>
                      </a:lnTo>
                      <a:lnTo>
                        <a:pt x="21" y="28"/>
                      </a:lnTo>
                      <a:lnTo>
                        <a:pt x="18" y="23"/>
                      </a:lnTo>
                      <a:lnTo>
                        <a:pt x="17" y="17"/>
                      </a:lnTo>
                      <a:lnTo>
                        <a:pt x="18" y="13"/>
                      </a:lnTo>
                      <a:lnTo>
                        <a:pt x="18" y="12"/>
                      </a:lnTo>
                      <a:lnTo>
                        <a:pt x="17" y="12"/>
                      </a:lnTo>
                      <a:lnTo>
                        <a:pt x="17" y="12"/>
                      </a:lnTo>
                      <a:lnTo>
                        <a:pt x="17" y="12"/>
                      </a:lnTo>
                      <a:lnTo>
                        <a:pt x="17" y="7"/>
                      </a:lnTo>
                      <a:lnTo>
                        <a:pt x="17" y="5"/>
                      </a:lnTo>
                      <a:lnTo>
                        <a:pt x="13" y="4"/>
                      </a:lnTo>
                      <a:lnTo>
                        <a:pt x="12" y="4"/>
                      </a:lnTo>
                      <a:lnTo>
                        <a:pt x="10" y="0"/>
                      </a:lnTo>
                      <a:lnTo>
                        <a:pt x="6" y="4"/>
                      </a:lnTo>
                      <a:lnTo>
                        <a:pt x="4" y="0"/>
                      </a:lnTo>
                      <a:lnTo>
                        <a:pt x="2" y="2"/>
                      </a:lnTo>
                      <a:lnTo>
                        <a:pt x="0" y="7"/>
                      </a:lnTo>
                      <a:lnTo>
                        <a:pt x="0" y="12"/>
                      </a:lnTo>
                      <a:lnTo>
                        <a:pt x="4" y="14"/>
                      </a:lnTo>
                      <a:lnTo>
                        <a:pt x="3" y="17"/>
                      </a:lnTo>
                      <a:lnTo>
                        <a:pt x="2" y="19"/>
                      </a:lnTo>
                      <a:lnTo>
                        <a:pt x="1" y="23"/>
                      </a:lnTo>
                      <a:lnTo>
                        <a:pt x="3" y="29"/>
                      </a:lnTo>
                      <a:lnTo>
                        <a:pt x="2" y="32"/>
                      </a:lnTo>
                      <a:lnTo>
                        <a:pt x="2" y="35"/>
                      </a:lnTo>
                      <a:lnTo>
                        <a:pt x="3" y="38"/>
                      </a:lnTo>
                      <a:lnTo>
                        <a:pt x="2" y="42"/>
                      </a:lnTo>
                      <a:lnTo>
                        <a:pt x="3" y="43"/>
                      </a:lnTo>
                      <a:lnTo>
                        <a:pt x="9" y="43"/>
                      </a:lnTo>
                      <a:lnTo>
                        <a:pt x="12" y="50"/>
                      </a:lnTo>
                      <a:lnTo>
                        <a:pt x="13" y="51"/>
                      </a:lnTo>
                      <a:lnTo>
                        <a:pt x="15" y="51"/>
                      </a:lnTo>
                      <a:lnTo>
                        <a:pt x="17" y="48"/>
                      </a:lnTo>
                      <a:lnTo>
                        <a:pt x="17" y="43"/>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92" name="Freeform 195">
                  <a:extLst>
                    <a:ext uri="{FF2B5EF4-FFF2-40B4-BE49-F238E27FC236}">
                      <a16:creationId xmlns:a16="http://schemas.microsoft.com/office/drawing/2014/main" id="{7F9F1CA2-344D-4362-A1FC-0E7FC2108AA5}"/>
                    </a:ext>
                  </a:extLst>
                </p:cNvPr>
                <p:cNvSpPr/>
                <p:nvPr userDrawn="1"/>
              </p:nvSpPr>
              <p:spPr bwMode="auto">
                <a:xfrm>
                  <a:off x="6437313" y="2665413"/>
                  <a:ext cx="38100" cy="49213"/>
                </a:xfrm>
                <a:custGeom>
                  <a:avLst/>
                  <a:gdLst>
                    <a:gd name="T0" fmla="*/ 16 w 24"/>
                    <a:gd name="T1" fmla="*/ 18 h 31"/>
                    <a:gd name="T2" fmla="*/ 18 w 24"/>
                    <a:gd name="T3" fmla="*/ 19 h 31"/>
                    <a:gd name="T4" fmla="*/ 21 w 24"/>
                    <a:gd name="T5" fmla="*/ 20 h 31"/>
                    <a:gd name="T6" fmla="*/ 22 w 24"/>
                    <a:gd name="T7" fmla="*/ 19 h 31"/>
                    <a:gd name="T8" fmla="*/ 22 w 24"/>
                    <a:gd name="T9" fmla="*/ 16 h 31"/>
                    <a:gd name="T10" fmla="*/ 24 w 24"/>
                    <a:gd name="T11" fmla="*/ 15 h 31"/>
                    <a:gd name="T12" fmla="*/ 24 w 24"/>
                    <a:gd name="T13" fmla="*/ 13 h 31"/>
                    <a:gd name="T14" fmla="*/ 21 w 24"/>
                    <a:gd name="T15" fmla="*/ 13 h 31"/>
                    <a:gd name="T16" fmla="*/ 18 w 24"/>
                    <a:gd name="T17" fmla="*/ 11 h 31"/>
                    <a:gd name="T18" fmla="*/ 15 w 24"/>
                    <a:gd name="T19" fmla="*/ 11 h 31"/>
                    <a:gd name="T20" fmla="*/ 13 w 24"/>
                    <a:gd name="T21" fmla="*/ 8 h 31"/>
                    <a:gd name="T22" fmla="*/ 13 w 24"/>
                    <a:gd name="T23" fmla="*/ 6 h 31"/>
                    <a:gd name="T24" fmla="*/ 10 w 24"/>
                    <a:gd name="T25" fmla="*/ 4 h 31"/>
                    <a:gd name="T26" fmla="*/ 7 w 24"/>
                    <a:gd name="T27" fmla="*/ 3 h 31"/>
                    <a:gd name="T28" fmla="*/ 4 w 24"/>
                    <a:gd name="T29" fmla="*/ 0 h 31"/>
                    <a:gd name="T30" fmla="*/ 4 w 24"/>
                    <a:gd name="T31" fmla="*/ 1 h 31"/>
                    <a:gd name="T32" fmla="*/ 4 w 24"/>
                    <a:gd name="T33" fmla="*/ 3 h 31"/>
                    <a:gd name="T34" fmla="*/ 7 w 24"/>
                    <a:gd name="T35" fmla="*/ 4 h 31"/>
                    <a:gd name="T36" fmla="*/ 8 w 24"/>
                    <a:gd name="T37" fmla="*/ 7 h 31"/>
                    <a:gd name="T38" fmla="*/ 4 w 24"/>
                    <a:gd name="T39" fmla="*/ 9 h 31"/>
                    <a:gd name="T40" fmla="*/ 3 w 24"/>
                    <a:gd name="T41" fmla="*/ 9 h 31"/>
                    <a:gd name="T42" fmla="*/ 2 w 24"/>
                    <a:gd name="T43" fmla="*/ 12 h 31"/>
                    <a:gd name="T44" fmla="*/ 2 w 24"/>
                    <a:gd name="T45" fmla="*/ 15 h 31"/>
                    <a:gd name="T46" fmla="*/ 0 w 24"/>
                    <a:gd name="T47" fmla="*/ 20 h 31"/>
                    <a:gd name="T48" fmla="*/ 0 w 24"/>
                    <a:gd name="T49" fmla="*/ 20 h 31"/>
                    <a:gd name="T50" fmla="*/ 2 w 24"/>
                    <a:gd name="T51" fmla="*/ 21 h 31"/>
                    <a:gd name="T52" fmla="*/ 9 w 24"/>
                    <a:gd name="T53" fmla="*/ 29 h 31"/>
                    <a:gd name="T54" fmla="*/ 9 w 24"/>
                    <a:gd name="T55" fmla="*/ 30 h 31"/>
                    <a:gd name="T56" fmla="*/ 10 w 24"/>
                    <a:gd name="T57" fmla="*/ 31 h 31"/>
                    <a:gd name="T58" fmla="*/ 10 w 24"/>
                    <a:gd name="T59" fmla="*/ 27 h 31"/>
                    <a:gd name="T60" fmla="*/ 13 w 24"/>
                    <a:gd name="T61" fmla="*/ 22 h 31"/>
                    <a:gd name="T62" fmla="*/ 16 w 24"/>
                    <a:gd name="T63" fmla="*/ 1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31">
                      <a:moveTo>
                        <a:pt x="16" y="18"/>
                      </a:moveTo>
                      <a:lnTo>
                        <a:pt x="18" y="19"/>
                      </a:lnTo>
                      <a:lnTo>
                        <a:pt x="21" y="20"/>
                      </a:lnTo>
                      <a:lnTo>
                        <a:pt x="22" y="19"/>
                      </a:lnTo>
                      <a:lnTo>
                        <a:pt x="22" y="16"/>
                      </a:lnTo>
                      <a:lnTo>
                        <a:pt x="24" y="15"/>
                      </a:lnTo>
                      <a:lnTo>
                        <a:pt x="24" y="13"/>
                      </a:lnTo>
                      <a:lnTo>
                        <a:pt x="21" y="13"/>
                      </a:lnTo>
                      <a:lnTo>
                        <a:pt x="18" y="11"/>
                      </a:lnTo>
                      <a:lnTo>
                        <a:pt x="15" y="11"/>
                      </a:lnTo>
                      <a:lnTo>
                        <a:pt x="13" y="8"/>
                      </a:lnTo>
                      <a:lnTo>
                        <a:pt x="13" y="6"/>
                      </a:lnTo>
                      <a:lnTo>
                        <a:pt x="10" y="4"/>
                      </a:lnTo>
                      <a:lnTo>
                        <a:pt x="7" y="3"/>
                      </a:lnTo>
                      <a:lnTo>
                        <a:pt x="4" y="0"/>
                      </a:lnTo>
                      <a:lnTo>
                        <a:pt x="4" y="1"/>
                      </a:lnTo>
                      <a:lnTo>
                        <a:pt x="4" y="3"/>
                      </a:lnTo>
                      <a:lnTo>
                        <a:pt x="7" y="4"/>
                      </a:lnTo>
                      <a:lnTo>
                        <a:pt x="8" y="7"/>
                      </a:lnTo>
                      <a:lnTo>
                        <a:pt x="4" y="9"/>
                      </a:lnTo>
                      <a:lnTo>
                        <a:pt x="3" y="9"/>
                      </a:lnTo>
                      <a:lnTo>
                        <a:pt x="2" y="12"/>
                      </a:lnTo>
                      <a:lnTo>
                        <a:pt x="2" y="15"/>
                      </a:lnTo>
                      <a:lnTo>
                        <a:pt x="0" y="20"/>
                      </a:lnTo>
                      <a:lnTo>
                        <a:pt x="0" y="20"/>
                      </a:lnTo>
                      <a:lnTo>
                        <a:pt x="2" y="21"/>
                      </a:lnTo>
                      <a:lnTo>
                        <a:pt x="9" y="29"/>
                      </a:lnTo>
                      <a:lnTo>
                        <a:pt x="9" y="30"/>
                      </a:lnTo>
                      <a:lnTo>
                        <a:pt x="10" y="31"/>
                      </a:lnTo>
                      <a:lnTo>
                        <a:pt x="10" y="27"/>
                      </a:lnTo>
                      <a:lnTo>
                        <a:pt x="13" y="22"/>
                      </a:lnTo>
                      <a:lnTo>
                        <a:pt x="16" y="18"/>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93" name="Freeform 196">
                  <a:extLst>
                    <a:ext uri="{FF2B5EF4-FFF2-40B4-BE49-F238E27FC236}">
                      <a16:creationId xmlns:a16="http://schemas.microsoft.com/office/drawing/2014/main" id="{01668A2A-CF1B-4956-95F9-1AF1E557963D}"/>
                    </a:ext>
                  </a:extLst>
                </p:cNvPr>
                <p:cNvSpPr/>
                <p:nvPr userDrawn="1"/>
              </p:nvSpPr>
              <p:spPr bwMode="auto">
                <a:xfrm>
                  <a:off x="6094413" y="2365375"/>
                  <a:ext cx="69850" cy="76200"/>
                </a:xfrm>
                <a:custGeom>
                  <a:avLst/>
                  <a:gdLst>
                    <a:gd name="T0" fmla="*/ 3 w 44"/>
                    <a:gd name="T1" fmla="*/ 33 h 48"/>
                    <a:gd name="T2" fmla="*/ 15 w 44"/>
                    <a:gd name="T3" fmla="*/ 36 h 48"/>
                    <a:gd name="T4" fmla="*/ 3 w 44"/>
                    <a:gd name="T5" fmla="*/ 36 h 48"/>
                    <a:gd name="T6" fmla="*/ 1 w 44"/>
                    <a:gd name="T7" fmla="*/ 38 h 48"/>
                    <a:gd name="T8" fmla="*/ 2 w 44"/>
                    <a:gd name="T9" fmla="*/ 38 h 48"/>
                    <a:gd name="T10" fmla="*/ 5 w 44"/>
                    <a:gd name="T11" fmla="*/ 38 h 48"/>
                    <a:gd name="T12" fmla="*/ 5 w 44"/>
                    <a:gd name="T13" fmla="*/ 40 h 48"/>
                    <a:gd name="T14" fmla="*/ 5 w 44"/>
                    <a:gd name="T15" fmla="*/ 39 h 48"/>
                    <a:gd name="T16" fmla="*/ 11 w 44"/>
                    <a:gd name="T17" fmla="*/ 39 h 48"/>
                    <a:gd name="T18" fmla="*/ 13 w 44"/>
                    <a:gd name="T19" fmla="*/ 41 h 48"/>
                    <a:gd name="T20" fmla="*/ 16 w 44"/>
                    <a:gd name="T21" fmla="*/ 41 h 48"/>
                    <a:gd name="T22" fmla="*/ 17 w 44"/>
                    <a:gd name="T23" fmla="*/ 42 h 48"/>
                    <a:gd name="T24" fmla="*/ 22 w 44"/>
                    <a:gd name="T25" fmla="*/ 42 h 48"/>
                    <a:gd name="T26" fmla="*/ 24 w 44"/>
                    <a:gd name="T27" fmla="*/ 46 h 48"/>
                    <a:gd name="T28" fmla="*/ 23 w 44"/>
                    <a:gd name="T29" fmla="*/ 47 h 48"/>
                    <a:gd name="T30" fmla="*/ 24 w 44"/>
                    <a:gd name="T31" fmla="*/ 48 h 48"/>
                    <a:gd name="T32" fmla="*/ 25 w 44"/>
                    <a:gd name="T33" fmla="*/ 46 h 48"/>
                    <a:gd name="T34" fmla="*/ 25 w 44"/>
                    <a:gd name="T35" fmla="*/ 41 h 48"/>
                    <a:gd name="T36" fmla="*/ 25 w 44"/>
                    <a:gd name="T37" fmla="*/ 36 h 48"/>
                    <a:gd name="T38" fmla="*/ 28 w 44"/>
                    <a:gd name="T39" fmla="*/ 33 h 48"/>
                    <a:gd name="T40" fmla="*/ 29 w 44"/>
                    <a:gd name="T41" fmla="*/ 29 h 48"/>
                    <a:gd name="T42" fmla="*/ 35 w 44"/>
                    <a:gd name="T43" fmla="*/ 28 h 48"/>
                    <a:gd name="T44" fmla="*/ 38 w 44"/>
                    <a:gd name="T45" fmla="*/ 29 h 48"/>
                    <a:gd name="T46" fmla="*/ 39 w 44"/>
                    <a:gd name="T47" fmla="*/ 29 h 48"/>
                    <a:gd name="T48" fmla="*/ 37 w 44"/>
                    <a:gd name="T49" fmla="*/ 26 h 48"/>
                    <a:gd name="T50" fmla="*/ 39 w 44"/>
                    <a:gd name="T51" fmla="*/ 25 h 48"/>
                    <a:gd name="T52" fmla="*/ 40 w 44"/>
                    <a:gd name="T53" fmla="*/ 21 h 48"/>
                    <a:gd name="T54" fmla="*/ 40 w 44"/>
                    <a:gd name="T55" fmla="*/ 20 h 48"/>
                    <a:gd name="T56" fmla="*/ 40 w 44"/>
                    <a:gd name="T57" fmla="*/ 20 h 48"/>
                    <a:gd name="T58" fmla="*/ 36 w 44"/>
                    <a:gd name="T59" fmla="*/ 20 h 48"/>
                    <a:gd name="T60" fmla="*/ 35 w 44"/>
                    <a:gd name="T61" fmla="*/ 17 h 48"/>
                    <a:gd name="T62" fmla="*/ 37 w 44"/>
                    <a:gd name="T63" fmla="*/ 12 h 48"/>
                    <a:gd name="T64" fmla="*/ 40 w 44"/>
                    <a:gd name="T65" fmla="*/ 13 h 48"/>
                    <a:gd name="T66" fmla="*/ 41 w 44"/>
                    <a:gd name="T67" fmla="*/ 13 h 48"/>
                    <a:gd name="T68" fmla="*/ 41 w 44"/>
                    <a:gd name="T69" fmla="*/ 10 h 48"/>
                    <a:gd name="T70" fmla="*/ 43 w 44"/>
                    <a:gd name="T71" fmla="*/ 7 h 48"/>
                    <a:gd name="T72" fmla="*/ 43 w 44"/>
                    <a:gd name="T73" fmla="*/ 5 h 48"/>
                    <a:gd name="T74" fmla="*/ 44 w 44"/>
                    <a:gd name="T75" fmla="*/ 5 h 48"/>
                    <a:gd name="T76" fmla="*/ 41 w 44"/>
                    <a:gd name="T77" fmla="*/ 4 h 48"/>
                    <a:gd name="T78" fmla="*/ 39 w 44"/>
                    <a:gd name="T79" fmla="*/ 3 h 48"/>
                    <a:gd name="T80" fmla="*/ 36 w 44"/>
                    <a:gd name="T81" fmla="*/ 0 h 48"/>
                    <a:gd name="T82" fmla="*/ 31 w 44"/>
                    <a:gd name="T83" fmla="*/ 2 h 48"/>
                    <a:gd name="T84" fmla="*/ 29 w 44"/>
                    <a:gd name="T85" fmla="*/ 4 h 48"/>
                    <a:gd name="T86" fmla="*/ 26 w 44"/>
                    <a:gd name="T87" fmla="*/ 3 h 48"/>
                    <a:gd name="T88" fmla="*/ 24 w 44"/>
                    <a:gd name="T89" fmla="*/ 4 h 48"/>
                    <a:gd name="T90" fmla="*/ 21 w 44"/>
                    <a:gd name="T91" fmla="*/ 4 h 48"/>
                    <a:gd name="T92" fmla="*/ 17 w 44"/>
                    <a:gd name="T93" fmla="*/ 7 h 48"/>
                    <a:gd name="T94" fmla="*/ 11 w 44"/>
                    <a:gd name="T95" fmla="*/ 11 h 48"/>
                    <a:gd name="T96" fmla="*/ 10 w 44"/>
                    <a:gd name="T97" fmla="*/ 10 h 48"/>
                    <a:gd name="T98" fmla="*/ 8 w 44"/>
                    <a:gd name="T99" fmla="*/ 11 h 48"/>
                    <a:gd name="T100" fmla="*/ 8 w 44"/>
                    <a:gd name="T101" fmla="*/ 14 h 48"/>
                    <a:gd name="T102" fmla="*/ 5 w 44"/>
                    <a:gd name="T103" fmla="*/ 16 h 48"/>
                    <a:gd name="T104" fmla="*/ 6 w 44"/>
                    <a:gd name="T105" fmla="*/ 19 h 48"/>
                    <a:gd name="T106" fmla="*/ 5 w 44"/>
                    <a:gd name="T107" fmla="*/ 22 h 48"/>
                    <a:gd name="T108" fmla="*/ 3 w 44"/>
                    <a:gd name="T109" fmla="*/ 26 h 48"/>
                    <a:gd name="T110" fmla="*/ 2 w 44"/>
                    <a:gd name="T111" fmla="*/ 28 h 48"/>
                    <a:gd name="T112" fmla="*/ 0 w 44"/>
                    <a:gd name="T113" fmla="*/ 29 h 48"/>
                    <a:gd name="T114" fmla="*/ 0 w 44"/>
                    <a:gd name="T115" fmla="*/ 31 h 48"/>
                    <a:gd name="T116" fmla="*/ 3 w 44"/>
                    <a:gd name="T117"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 h="48">
                      <a:moveTo>
                        <a:pt x="3" y="33"/>
                      </a:moveTo>
                      <a:lnTo>
                        <a:pt x="15" y="36"/>
                      </a:lnTo>
                      <a:lnTo>
                        <a:pt x="3" y="36"/>
                      </a:lnTo>
                      <a:lnTo>
                        <a:pt x="1" y="38"/>
                      </a:lnTo>
                      <a:lnTo>
                        <a:pt x="2" y="38"/>
                      </a:lnTo>
                      <a:lnTo>
                        <a:pt x="5" y="38"/>
                      </a:lnTo>
                      <a:lnTo>
                        <a:pt x="5" y="40"/>
                      </a:lnTo>
                      <a:lnTo>
                        <a:pt x="5" y="39"/>
                      </a:lnTo>
                      <a:lnTo>
                        <a:pt x="11" y="39"/>
                      </a:lnTo>
                      <a:lnTo>
                        <a:pt x="13" y="41"/>
                      </a:lnTo>
                      <a:lnTo>
                        <a:pt x="16" y="41"/>
                      </a:lnTo>
                      <a:lnTo>
                        <a:pt x="17" y="42"/>
                      </a:lnTo>
                      <a:lnTo>
                        <a:pt x="22" y="42"/>
                      </a:lnTo>
                      <a:lnTo>
                        <a:pt x="24" y="46"/>
                      </a:lnTo>
                      <a:lnTo>
                        <a:pt x="23" y="47"/>
                      </a:lnTo>
                      <a:lnTo>
                        <a:pt x="24" y="48"/>
                      </a:lnTo>
                      <a:lnTo>
                        <a:pt x="25" y="46"/>
                      </a:lnTo>
                      <a:lnTo>
                        <a:pt x="25" y="41"/>
                      </a:lnTo>
                      <a:lnTo>
                        <a:pt x="25" y="36"/>
                      </a:lnTo>
                      <a:lnTo>
                        <a:pt x="28" y="33"/>
                      </a:lnTo>
                      <a:lnTo>
                        <a:pt x="29" y="29"/>
                      </a:lnTo>
                      <a:lnTo>
                        <a:pt x="35" y="28"/>
                      </a:lnTo>
                      <a:lnTo>
                        <a:pt x="38" y="29"/>
                      </a:lnTo>
                      <a:lnTo>
                        <a:pt x="39" y="29"/>
                      </a:lnTo>
                      <a:lnTo>
                        <a:pt x="37" y="26"/>
                      </a:lnTo>
                      <a:lnTo>
                        <a:pt x="39" y="25"/>
                      </a:lnTo>
                      <a:lnTo>
                        <a:pt x="40" y="21"/>
                      </a:lnTo>
                      <a:lnTo>
                        <a:pt x="40" y="20"/>
                      </a:lnTo>
                      <a:lnTo>
                        <a:pt x="40" y="20"/>
                      </a:lnTo>
                      <a:lnTo>
                        <a:pt x="36" y="20"/>
                      </a:lnTo>
                      <a:lnTo>
                        <a:pt x="35" y="17"/>
                      </a:lnTo>
                      <a:lnTo>
                        <a:pt x="37" y="12"/>
                      </a:lnTo>
                      <a:lnTo>
                        <a:pt x="40" y="13"/>
                      </a:lnTo>
                      <a:lnTo>
                        <a:pt x="41" y="13"/>
                      </a:lnTo>
                      <a:lnTo>
                        <a:pt x="41" y="10"/>
                      </a:lnTo>
                      <a:lnTo>
                        <a:pt x="43" y="7"/>
                      </a:lnTo>
                      <a:lnTo>
                        <a:pt x="43" y="5"/>
                      </a:lnTo>
                      <a:lnTo>
                        <a:pt x="44" y="5"/>
                      </a:lnTo>
                      <a:lnTo>
                        <a:pt x="41" y="4"/>
                      </a:lnTo>
                      <a:lnTo>
                        <a:pt x="39" y="3"/>
                      </a:lnTo>
                      <a:lnTo>
                        <a:pt x="36" y="0"/>
                      </a:lnTo>
                      <a:lnTo>
                        <a:pt x="31" y="2"/>
                      </a:lnTo>
                      <a:lnTo>
                        <a:pt x="29" y="4"/>
                      </a:lnTo>
                      <a:lnTo>
                        <a:pt x="26" y="3"/>
                      </a:lnTo>
                      <a:lnTo>
                        <a:pt x="24" y="4"/>
                      </a:lnTo>
                      <a:lnTo>
                        <a:pt x="21" y="4"/>
                      </a:lnTo>
                      <a:lnTo>
                        <a:pt x="17" y="7"/>
                      </a:lnTo>
                      <a:lnTo>
                        <a:pt x="11" y="11"/>
                      </a:lnTo>
                      <a:lnTo>
                        <a:pt x="10" y="10"/>
                      </a:lnTo>
                      <a:lnTo>
                        <a:pt x="8" y="11"/>
                      </a:lnTo>
                      <a:lnTo>
                        <a:pt x="8" y="14"/>
                      </a:lnTo>
                      <a:lnTo>
                        <a:pt x="5" y="16"/>
                      </a:lnTo>
                      <a:lnTo>
                        <a:pt x="6" y="19"/>
                      </a:lnTo>
                      <a:lnTo>
                        <a:pt x="5" y="22"/>
                      </a:lnTo>
                      <a:lnTo>
                        <a:pt x="3" y="26"/>
                      </a:lnTo>
                      <a:lnTo>
                        <a:pt x="2" y="28"/>
                      </a:lnTo>
                      <a:lnTo>
                        <a:pt x="0" y="29"/>
                      </a:lnTo>
                      <a:lnTo>
                        <a:pt x="0" y="31"/>
                      </a:lnTo>
                      <a:lnTo>
                        <a:pt x="3" y="33"/>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94" name="Freeform 197">
                  <a:extLst>
                    <a:ext uri="{FF2B5EF4-FFF2-40B4-BE49-F238E27FC236}">
                      <a16:creationId xmlns:a16="http://schemas.microsoft.com/office/drawing/2014/main" id="{169D43D2-819C-4402-9096-FC62622E2475}"/>
                    </a:ext>
                  </a:extLst>
                </p:cNvPr>
                <p:cNvSpPr/>
                <p:nvPr userDrawn="1"/>
              </p:nvSpPr>
              <p:spPr bwMode="auto">
                <a:xfrm>
                  <a:off x="6072188" y="2430463"/>
                  <a:ext cx="63500" cy="53975"/>
                </a:xfrm>
                <a:custGeom>
                  <a:avLst/>
                  <a:gdLst>
                    <a:gd name="T0" fmla="*/ 2 w 40"/>
                    <a:gd name="T1" fmla="*/ 12 h 34"/>
                    <a:gd name="T2" fmla="*/ 6 w 40"/>
                    <a:gd name="T3" fmla="*/ 13 h 34"/>
                    <a:gd name="T4" fmla="*/ 7 w 40"/>
                    <a:gd name="T5" fmla="*/ 16 h 34"/>
                    <a:gd name="T6" fmla="*/ 10 w 40"/>
                    <a:gd name="T7" fmla="*/ 19 h 34"/>
                    <a:gd name="T8" fmla="*/ 12 w 40"/>
                    <a:gd name="T9" fmla="*/ 19 h 34"/>
                    <a:gd name="T10" fmla="*/ 14 w 40"/>
                    <a:gd name="T11" fmla="*/ 21 h 34"/>
                    <a:gd name="T12" fmla="*/ 17 w 40"/>
                    <a:gd name="T13" fmla="*/ 22 h 34"/>
                    <a:gd name="T14" fmla="*/ 17 w 40"/>
                    <a:gd name="T15" fmla="*/ 25 h 34"/>
                    <a:gd name="T16" fmla="*/ 19 w 40"/>
                    <a:gd name="T17" fmla="*/ 27 h 34"/>
                    <a:gd name="T18" fmla="*/ 21 w 40"/>
                    <a:gd name="T19" fmla="*/ 25 h 34"/>
                    <a:gd name="T20" fmla="*/ 23 w 40"/>
                    <a:gd name="T21" fmla="*/ 25 h 34"/>
                    <a:gd name="T22" fmla="*/ 24 w 40"/>
                    <a:gd name="T23" fmla="*/ 28 h 34"/>
                    <a:gd name="T24" fmla="*/ 27 w 40"/>
                    <a:gd name="T25" fmla="*/ 28 h 34"/>
                    <a:gd name="T26" fmla="*/ 30 w 40"/>
                    <a:gd name="T27" fmla="*/ 32 h 34"/>
                    <a:gd name="T28" fmla="*/ 34 w 40"/>
                    <a:gd name="T29" fmla="*/ 32 h 34"/>
                    <a:gd name="T30" fmla="*/ 36 w 40"/>
                    <a:gd name="T31" fmla="*/ 34 h 34"/>
                    <a:gd name="T32" fmla="*/ 37 w 40"/>
                    <a:gd name="T33" fmla="*/ 34 h 34"/>
                    <a:gd name="T34" fmla="*/ 38 w 40"/>
                    <a:gd name="T35" fmla="*/ 34 h 34"/>
                    <a:gd name="T36" fmla="*/ 37 w 40"/>
                    <a:gd name="T37" fmla="*/ 32 h 34"/>
                    <a:gd name="T38" fmla="*/ 37 w 40"/>
                    <a:gd name="T39" fmla="*/ 30 h 34"/>
                    <a:gd name="T40" fmla="*/ 36 w 40"/>
                    <a:gd name="T41" fmla="*/ 29 h 34"/>
                    <a:gd name="T42" fmla="*/ 37 w 40"/>
                    <a:gd name="T43" fmla="*/ 25 h 34"/>
                    <a:gd name="T44" fmla="*/ 38 w 40"/>
                    <a:gd name="T45" fmla="*/ 22 h 34"/>
                    <a:gd name="T46" fmla="*/ 39 w 40"/>
                    <a:gd name="T47" fmla="*/ 22 h 34"/>
                    <a:gd name="T48" fmla="*/ 40 w 40"/>
                    <a:gd name="T49" fmla="*/ 20 h 34"/>
                    <a:gd name="T50" fmla="*/ 39 w 40"/>
                    <a:gd name="T51" fmla="*/ 17 h 34"/>
                    <a:gd name="T52" fmla="*/ 39 w 40"/>
                    <a:gd name="T53" fmla="*/ 15 h 34"/>
                    <a:gd name="T54" fmla="*/ 37 w 40"/>
                    <a:gd name="T55" fmla="*/ 10 h 34"/>
                    <a:gd name="T56" fmla="*/ 37 w 40"/>
                    <a:gd name="T57" fmla="*/ 9 h 34"/>
                    <a:gd name="T58" fmla="*/ 35 w 40"/>
                    <a:gd name="T59" fmla="*/ 8 h 34"/>
                    <a:gd name="T60" fmla="*/ 35 w 40"/>
                    <a:gd name="T61" fmla="*/ 6 h 34"/>
                    <a:gd name="T62" fmla="*/ 35 w 40"/>
                    <a:gd name="T63" fmla="*/ 3 h 34"/>
                    <a:gd name="T64" fmla="*/ 30 w 40"/>
                    <a:gd name="T65" fmla="*/ 5 h 34"/>
                    <a:gd name="T66" fmla="*/ 29 w 40"/>
                    <a:gd name="T67" fmla="*/ 2 h 34"/>
                    <a:gd name="T68" fmla="*/ 27 w 40"/>
                    <a:gd name="T69" fmla="*/ 2 h 34"/>
                    <a:gd name="T70" fmla="*/ 24 w 40"/>
                    <a:gd name="T71" fmla="*/ 0 h 34"/>
                    <a:gd name="T72" fmla="*/ 21 w 40"/>
                    <a:gd name="T73" fmla="*/ 0 h 34"/>
                    <a:gd name="T74" fmla="*/ 20 w 40"/>
                    <a:gd name="T75" fmla="*/ 2 h 34"/>
                    <a:gd name="T76" fmla="*/ 17 w 40"/>
                    <a:gd name="T77" fmla="*/ 2 h 34"/>
                    <a:gd name="T78" fmla="*/ 16 w 40"/>
                    <a:gd name="T79" fmla="*/ 3 h 34"/>
                    <a:gd name="T80" fmla="*/ 14 w 40"/>
                    <a:gd name="T81" fmla="*/ 5 h 34"/>
                    <a:gd name="T82" fmla="*/ 12 w 40"/>
                    <a:gd name="T83" fmla="*/ 6 h 34"/>
                    <a:gd name="T84" fmla="*/ 9 w 40"/>
                    <a:gd name="T85" fmla="*/ 5 h 34"/>
                    <a:gd name="T86" fmla="*/ 7 w 40"/>
                    <a:gd name="T87" fmla="*/ 5 h 34"/>
                    <a:gd name="T88" fmla="*/ 5 w 40"/>
                    <a:gd name="T89" fmla="*/ 1 h 34"/>
                    <a:gd name="T90" fmla="*/ 5 w 40"/>
                    <a:gd name="T91" fmla="*/ 1 h 34"/>
                    <a:gd name="T92" fmla="*/ 2 w 40"/>
                    <a:gd name="T93" fmla="*/ 3 h 34"/>
                    <a:gd name="T94" fmla="*/ 0 w 40"/>
                    <a:gd name="T95" fmla="*/ 6 h 34"/>
                    <a:gd name="T96" fmla="*/ 1 w 40"/>
                    <a:gd name="T97" fmla="*/ 7 h 34"/>
                    <a:gd name="T98" fmla="*/ 2 w 40"/>
                    <a:gd name="T99"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 h="34">
                      <a:moveTo>
                        <a:pt x="2" y="12"/>
                      </a:moveTo>
                      <a:lnTo>
                        <a:pt x="6" y="13"/>
                      </a:lnTo>
                      <a:lnTo>
                        <a:pt x="7" y="16"/>
                      </a:lnTo>
                      <a:lnTo>
                        <a:pt x="10" y="19"/>
                      </a:lnTo>
                      <a:lnTo>
                        <a:pt x="12" y="19"/>
                      </a:lnTo>
                      <a:lnTo>
                        <a:pt x="14" y="21"/>
                      </a:lnTo>
                      <a:lnTo>
                        <a:pt x="17" y="22"/>
                      </a:lnTo>
                      <a:lnTo>
                        <a:pt x="17" y="25"/>
                      </a:lnTo>
                      <a:lnTo>
                        <a:pt x="19" y="27"/>
                      </a:lnTo>
                      <a:lnTo>
                        <a:pt x="21" y="25"/>
                      </a:lnTo>
                      <a:lnTo>
                        <a:pt x="23" y="25"/>
                      </a:lnTo>
                      <a:lnTo>
                        <a:pt x="24" y="28"/>
                      </a:lnTo>
                      <a:lnTo>
                        <a:pt x="27" y="28"/>
                      </a:lnTo>
                      <a:lnTo>
                        <a:pt x="30" y="32"/>
                      </a:lnTo>
                      <a:lnTo>
                        <a:pt x="34" y="32"/>
                      </a:lnTo>
                      <a:lnTo>
                        <a:pt x="36" y="34"/>
                      </a:lnTo>
                      <a:lnTo>
                        <a:pt x="37" y="34"/>
                      </a:lnTo>
                      <a:lnTo>
                        <a:pt x="38" y="34"/>
                      </a:lnTo>
                      <a:lnTo>
                        <a:pt x="37" y="32"/>
                      </a:lnTo>
                      <a:lnTo>
                        <a:pt x="37" y="30"/>
                      </a:lnTo>
                      <a:lnTo>
                        <a:pt x="36" y="29"/>
                      </a:lnTo>
                      <a:lnTo>
                        <a:pt x="37" y="25"/>
                      </a:lnTo>
                      <a:lnTo>
                        <a:pt x="38" y="22"/>
                      </a:lnTo>
                      <a:lnTo>
                        <a:pt x="39" y="22"/>
                      </a:lnTo>
                      <a:lnTo>
                        <a:pt x="40" y="20"/>
                      </a:lnTo>
                      <a:lnTo>
                        <a:pt x="39" y="17"/>
                      </a:lnTo>
                      <a:lnTo>
                        <a:pt x="39" y="15"/>
                      </a:lnTo>
                      <a:lnTo>
                        <a:pt x="37" y="10"/>
                      </a:lnTo>
                      <a:lnTo>
                        <a:pt x="37" y="9"/>
                      </a:lnTo>
                      <a:lnTo>
                        <a:pt x="35" y="8"/>
                      </a:lnTo>
                      <a:lnTo>
                        <a:pt x="35" y="6"/>
                      </a:lnTo>
                      <a:lnTo>
                        <a:pt x="35" y="3"/>
                      </a:lnTo>
                      <a:lnTo>
                        <a:pt x="30" y="5"/>
                      </a:lnTo>
                      <a:lnTo>
                        <a:pt x="29" y="2"/>
                      </a:lnTo>
                      <a:lnTo>
                        <a:pt x="27" y="2"/>
                      </a:lnTo>
                      <a:lnTo>
                        <a:pt x="24" y="0"/>
                      </a:lnTo>
                      <a:lnTo>
                        <a:pt x="21" y="0"/>
                      </a:lnTo>
                      <a:lnTo>
                        <a:pt x="20" y="2"/>
                      </a:lnTo>
                      <a:lnTo>
                        <a:pt x="17" y="2"/>
                      </a:lnTo>
                      <a:lnTo>
                        <a:pt x="16" y="3"/>
                      </a:lnTo>
                      <a:lnTo>
                        <a:pt x="14" y="5"/>
                      </a:lnTo>
                      <a:lnTo>
                        <a:pt x="12" y="6"/>
                      </a:lnTo>
                      <a:lnTo>
                        <a:pt x="9" y="5"/>
                      </a:lnTo>
                      <a:lnTo>
                        <a:pt x="7" y="5"/>
                      </a:lnTo>
                      <a:lnTo>
                        <a:pt x="5" y="1"/>
                      </a:lnTo>
                      <a:lnTo>
                        <a:pt x="5" y="1"/>
                      </a:lnTo>
                      <a:lnTo>
                        <a:pt x="2" y="3"/>
                      </a:lnTo>
                      <a:lnTo>
                        <a:pt x="0" y="6"/>
                      </a:lnTo>
                      <a:lnTo>
                        <a:pt x="1" y="7"/>
                      </a:lnTo>
                      <a:lnTo>
                        <a:pt x="2" y="12"/>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95" name="Freeform 198">
                  <a:extLst>
                    <a:ext uri="{FF2B5EF4-FFF2-40B4-BE49-F238E27FC236}">
                      <a16:creationId xmlns:a16="http://schemas.microsoft.com/office/drawing/2014/main" id="{20022A70-75D8-491E-8CC3-32682C43F53E}"/>
                    </a:ext>
                  </a:extLst>
                </p:cNvPr>
                <p:cNvSpPr/>
                <p:nvPr userDrawn="1"/>
              </p:nvSpPr>
              <p:spPr bwMode="auto">
                <a:xfrm>
                  <a:off x="6132513" y="2470150"/>
                  <a:ext cx="12700" cy="19050"/>
                </a:xfrm>
                <a:custGeom>
                  <a:avLst/>
                  <a:gdLst>
                    <a:gd name="T0" fmla="*/ 2 w 8"/>
                    <a:gd name="T1" fmla="*/ 7 h 12"/>
                    <a:gd name="T2" fmla="*/ 2 w 8"/>
                    <a:gd name="T3" fmla="*/ 9 h 12"/>
                    <a:gd name="T4" fmla="*/ 4 w 8"/>
                    <a:gd name="T5" fmla="*/ 11 h 12"/>
                    <a:gd name="T6" fmla="*/ 7 w 8"/>
                    <a:gd name="T7" fmla="*/ 12 h 12"/>
                    <a:gd name="T8" fmla="*/ 7 w 8"/>
                    <a:gd name="T9" fmla="*/ 12 h 12"/>
                    <a:gd name="T10" fmla="*/ 8 w 8"/>
                    <a:gd name="T11" fmla="*/ 12 h 12"/>
                    <a:gd name="T12" fmla="*/ 8 w 8"/>
                    <a:gd name="T13" fmla="*/ 9 h 12"/>
                    <a:gd name="T14" fmla="*/ 7 w 8"/>
                    <a:gd name="T15" fmla="*/ 7 h 12"/>
                    <a:gd name="T16" fmla="*/ 6 w 8"/>
                    <a:gd name="T17" fmla="*/ 4 h 12"/>
                    <a:gd name="T18" fmla="*/ 2 w 8"/>
                    <a:gd name="T19" fmla="*/ 0 h 12"/>
                    <a:gd name="T20" fmla="*/ 2 w 8"/>
                    <a:gd name="T21" fmla="*/ 0 h 12"/>
                    <a:gd name="T22" fmla="*/ 1 w 8"/>
                    <a:gd name="T23" fmla="*/ 2 h 12"/>
                    <a:gd name="T24" fmla="*/ 0 w 8"/>
                    <a:gd name="T25" fmla="*/ 4 h 12"/>
                    <a:gd name="T26" fmla="*/ 1 w 8"/>
                    <a:gd name="T27" fmla="*/ 4 h 12"/>
                    <a:gd name="T28" fmla="*/ 1 w 8"/>
                    <a:gd name="T29" fmla="*/ 6 h 12"/>
                    <a:gd name="T30" fmla="*/ 2 w 8"/>
                    <a:gd name="T3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12">
                      <a:moveTo>
                        <a:pt x="2" y="7"/>
                      </a:moveTo>
                      <a:lnTo>
                        <a:pt x="2" y="9"/>
                      </a:lnTo>
                      <a:lnTo>
                        <a:pt x="4" y="11"/>
                      </a:lnTo>
                      <a:lnTo>
                        <a:pt x="7" y="12"/>
                      </a:lnTo>
                      <a:lnTo>
                        <a:pt x="7" y="12"/>
                      </a:lnTo>
                      <a:lnTo>
                        <a:pt x="8" y="12"/>
                      </a:lnTo>
                      <a:lnTo>
                        <a:pt x="8" y="9"/>
                      </a:lnTo>
                      <a:lnTo>
                        <a:pt x="7" y="7"/>
                      </a:lnTo>
                      <a:lnTo>
                        <a:pt x="6" y="4"/>
                      </a:lnTo>
                      <a:lnTo>
                        <a:pt x="2" y="0"/>
                      </a:lnTo>
                      <a:lnTo>
                        <a:pt x="2" y="0"/>
                      </a:lnTo>
                      <a:lnTo>
                        <a:pt x="1" y="2"/>
                      </a:lnTo>
                      <a:lnTo>
                        <a:pt x="0" y="4"/>
                      </a:lnTo>
                      <a:lnTo>
                        <a:pt x="1" y="4"/>
                      </a:lnTo>
                      <a:lnTo>
                        <a:pt x="1" y="6"/>
                      </a:lnTo>
                      <a:lnTo>
                        <a:pt x="2" y="7"/>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96" name="Freeform 199">
                  <a:extLst>
                    <a:ext uri="{FF2B5EF4-FFF2-40B4-BE49-F238E27FC236}">
                      <a16:creationId xmlns:a16="http://schemas.microsoft.com/office/drawing/2014/main" id="{DEDE2112-905E-4A10-A732-CBB148B224D4}"/>
                    </a:ext>
                  </a:extLst>
                </p:cNvPr>
                <p:cNvSpPr/>
                <p:nvPr userDrawn="1"/>
              </p:nvSpPr>
              <p:spPr bwMode="auto">
                <a:xfrm>
                  <a:off x="5778500" y="2295525"/>
                  <a:ext cx="100013" cy="127000"/>
                </a:xfrm>
                <a:custGeom>
                  <a:avLst/>
                  <a:gdLst>
                    <a:gd name="T0" fmla="*/ 21 w 63"/>
                    <a:gd name="T1" fmla="*/ 80 h 80"/>
                    <a:gd name="T2" fmla="*/ 29 w 63"/>
                    <a:gd name="T3" fmla="*/ 73 h 80"/>
                    <a:gd name="T4" fmla="*/ 34 w 63"/>
                    <a:gd name="T5" fmla="*/ 76 h 80"/>
                    <a:gd name="T6" fmla="*/ 40 w 63"/>
                    <a:gd name="T7" fmla="*/ 70 h 80"/>
                    <a:gd name="T8" fmla="*/ 50 w 63"/>
                    <a:gd name="T9" fmla="*/ 69 h 80"/>
                    <a:gd name="T10" fmla="*/ 58 w 63"/>
                    <a:gd name="T11" fmla="*/ 68 h 80"/>
                    <a:gd name="T12" fmla="*/ 60 w 63"/>
                    <a:gd name="T13" fmla="*/ 61 h 80"/>
                    <a:gd name="T14" fmla="*/ 63 w 63"/>
                    <a:gd name="T15" fmla="*/ 53 h 80"/>
                    <a:gd name="T16" fmla="*/ 61 w 63"/>
                    <a:gd name="T17" fmla="*/ 43 h 80"/>
                    <a:gd name="T18" fmla="*/ 60 w 63"/>
                    <a:gd name="T19" fmla="*/ 34 h 80"/>
                    <a:gd name="T20" fmla="*/ 61 w 63"/>
                    <a:gd name="T21" fmla="*/ 31 h 80"/>
                    <a:gd name="T22" fmla="*/ 52 w 63"/>
                    <a:gd name="T23" fmla="*/ 22 h 80"/>
                    <a:gd name="T24" fmla="*/ 45 w 63"/>
                    <a:gd name="T25" fmla="*/ 26 h 80"/>
                    <a:gd name="T26" fmla="*/ 40 w 63"/>
                    <a:gd name="T27" fmla="*/ 13 h 80"/>
                    <a:gd name="T28" fmla="*/ 46 w 63"/>
                    <a:gd name="T29" fmla="*/ 9 h 80"/>
                    <a:gd name="T30" fmla="*/ 50 w 63"/>
                    <a:gd name="T31" fmla="*/ 5 h 80"/>
                    <a:gd name="T32" fmla="*/ 46 w 63"/>
                    <a:gd name="T33" fmla="*/ 0 h 80"/>
                    <a:gd name="T34" fmla="*/ 45 w 63"/>
                    <a:gd name="T35" fmla="*/ 5 h 80"/>
                    <a:gd name="T36" fmla="*/ 44 w 63"/>
                    <a:gd name="T37" fmla="*/ 5 h 80"/>
                    <a:gd name="T38" fmla="*/ 42 w 63"/>
                    <a:gd name="T39" fmla="*/ 5 h 80"/>
                    <a:gd name="T40" fmla="*/ 34 w 63"/>
                    <a:gd name="T41" fmla="*/ 5 h 80"/>
                    <a:gd name="T42" fmla="*/ 31 w 63"/>
                    <a:gd name="T43" fmla="*/ 9 h 80"/>
                    <a:gd name="T44" fmla="*/ 31 w 63"/>
                    <a:gd name="T45" fmla="*/ 11 h 80"/>
                    <a:gd name="T46" fmla="*/ 29 w 63"/>
                    <a:gd name="T47" fmla="*/ 16 h 80"/>
                    <a:gd name="T48" fmla="*/ 35 w 63"/>
                    <a:gd name="T49" fmla="*/ 16 h 80"/>
                    <a:gd name="T50" fmla="*/ 28 w 63"/>
                    <a:gd name="T51" fmla="*/ 21 h 80"/>
                    <a:gd name="T52" fmla="*/ 23 w 63"/>
                    <a:gd name="T53" fmla="*/ 22 h 80"/>
                    <a:gd name="T54" fmla="*/ 13 w 63"/>
                    <a:gd name="T55" fmla="*/ 20 h 80"/>
                    <a:gd name="T56" fmla="*/ 8 w 63"/>
                    <a:gd name="T57" fmla="*/ 25 h 80"/>
                    <a:gd name="T58" fmla="*/ 12 w 63"/>
                    <a:gd name="T59" fmla="*/ 26 h 80"/>
                    <a:gd name="T60" fmla="*/ 11 w 63"/>
                    <a:gd name="T61" fmla="*/ 27 h 80"/>
                    <a:gd name="T62" fmla="*/ 14 w 63"/>
                    <a:gd name="T63" fmla="*/ 29 h 80"/>
                    <a:gd name="T64" fmla="*/ 11 w 63"/>
                    <a:gd name="T65" fmla="*/ 34 h 80"/>
                    <a:gd name="T66" fmla="*/ 8 w 63"/>
                    <a:gd name="T67" fmla="*/ 39 h 80"/>
                    <a:gd name="T68" fmla="*/ 12 w 63"/>
                    <a:gd name="T69" fmla="*/ 40 h 80"/>
                    <a:gd name="T70" fmla="*/ 15 w 63"/>
                    <a:gd name="T71" fmla="*/ 44 h 80"/>
                    <a:gd name="T72" fmla="*/ 19 w 63"/>
                    <a:gd name="T73" fmla="*/ 46 h 80"/>
                    <a:gd name="T74" fmla="*/ 14 w 63"/>
                    <a:gd name="T75" fmla="*/ 54 h 80"/>
                    <a:gd name="T76" fmla="*/ 14 w 63"/>
                    <a:gd name="T77" fmla="*/ 56 h 80"/>
                    <a:gd name="T78" fmla="*/ 22 w 63"/>
                    <a:gd name="T79" fmla="*/ 55 h 80"/>
                    <a:gd name="T80" fmla="*/ 19 w 63"/>
                    <a:gd name="T81" fmla="*/ 58 h 80"/>
                    <a:gd name="T82" fmla="*/ 8 w 63"/>
                    <a:gd name="T83" fmla="*/ 61 h 80"/>
                    <a:gd name="T84" fmla="*/ 11 w 63"/>
                    <a:gd name="T85" fmla="*/ 64 h 80"/>
                    <a:gd name="T86" fmla="*/ 5 w 63"/>
                    <a:gd name="T87" fmla="*/ 64 h 80"/>
                    <a:gd name="T88" fmla="*/ 0 w 63"/>
                    <a:gd name="T89" fmla="*/ 66 h 80"/>
                    <a:gd name="T90" fmla="*/ 3 w 63"/>
                    <a:gd name="T91" fmla="*/ 70 h 80"/>
                    <a:gd name="T92" fmla="*/ 5 w 63"/>
                    <a:gd name="T93" fmla="*/ 75 h 80"/>
                    <a:gd name="T94" fmla="*/ 4 w 63"/>
                    <a:gd name="T95" fmla="*/ 78 h 80"/>
                    <a:gd name="T96" fmla="*/ 13 w 63"/>
                    <a:gd name="T97" fmla="*/ 77 h 80"/>
                    <a:gd name="T98" fmla="*/ 11 w 63"/>
                    <a:gd name="T9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2" h="80">
                      <a:moveTo>
                        <a:pt x="14" y="79"/>
                      </a:moveTo>
                      <a:lnTo>
                        <a:pt x="16" y="80"/>
                      </a:lnTo>
                      <a:lnTo>
                        <a:pt x="21" y="80"/>
                      </a:lnTo>
                      <a:lnTo>
                        <a:pt x="26" y="79"/>
                      </a:lnTo>
                      <a:lnTo>
                        <a:pt x="30" y="76"/>
                      </a:lnTo>
                      <a:lnTo>
                        <a:pt x="29" y="73"/>
                      </a:lnTo>
                      <a:lnTo>
                        <a:pt x="31" y="73"/>
                      </a:lnTo>
                      <a:lnTo>
                        <a:pt x="30" y="76"/>
                      </a:lnTo>
                      <a:lnTo>
                        <a:pt x="34" y="76"/>
                      </a:lnTo>
                      <a:lnTo>
                        <a:pt x="37" y="72"/>
                      </a:lnTo>
                      <a:lnTo>
                        <a:pt x="38" y="72"/>
                      </a:lnTo>
                      <a:lnTo>
                        <a:pt x="40" y="70"/>
                      </a:lnTo>
                      <a:lnTo>
                        <a:pt x="49" y="69"/>
                      </a:lnTo>
                      <a:lnTo>
                        <a:pt x="49" y="66"/>
                      </a:lnTo>
                      <a:lnTo>
                        <a:pt x="50" y="69"/>
                      </a:lnTo>
                      <a:lnTo>
                        <a:pt x="52" y="68"/>
                      </a:lnTo>
                      <a:lnTo>
                        <a:pt x="53" y="68"/>
                      </a:lnTo>
                      <a:lnTo>
                        <a:pt x="58" y="68"/>
                      </a:lnTo>
                      <a:lnTo>
                        <a:pt x="56" y="64"/>
                      </a:lnTo>
                      <a:lnTo>
                        <a:pt x="58" y="63"/>
                      </a:lnTo>
                      <a:lnTo>
                        <a:pt x="60" y="61"/>
                      </a:lnTo>
                      <a:lnTo>
                        <a:pt x="59" y="58"/>
                      </a:lnTo>
                      <a:lnTo>
                        <a:pt x="61" y="55"/>
                      </a:lnTo>
                      <a:lnTo>
                        <a:pt x="63" y="53"/>
                      </a:lnTo>
                      <a:lnTo>
                        <a:pt x="61" y="46"/>
                      </a:lnTo>
                      <a:lnTo>
                        <a:pt x="59" y="44"/>
                      </a:lnTo>
                      <a:lnTo>
                        <a:pt x="61" y="43"/>
                      </a:lnTo>
                      <a:lnTo>
                        <a:pt x="61" y="40"/>
                      </a:lnTo>
                      <a:lnTo>
                        <a:pt x="60" y="36"/>
                      </a:lnTo>
                      <a:lnTo>
                        <a:pt x="60" y="34"/>
                      </a:lnTo>
                      <a:lnTo>
                        <a:pt x="58" y="32"/>
                      </a:lnTo>
                      <a:lnTo>
                        <a:pt x="59" y="31"/>
                      </a:lnTo>
                      <a:lnTo>
                        <a:pt x="61" y="31"/>
                      </a:lnTo>
                      <a:lnTo>
                        <a:pt x="58" y="28"/>
                      </a:lnTo>
                      <a:lnTo>
                        <a:pt x="56" y="28"/>
                      </a:lnTo>
                      <a:lnTo>
                        <a:pt x="52" y="22"/>
                      </a:lnTo>
                      <a:lnTo>
                        <a:pt x="48" y="20"/>
                      </a:lnTo>
                      <a:lnTo>
                        <a:pt x="46" y="21"/>
                      </a:lnTo>
                      <a:lnTo>
                        <a:pt x="45" y="26"/>
                      </a:lnTo>
                      <a:lnTo>
                        <a:pt x="43" y="26"/>
                      </a:lnTo>
                      <a:lnTo>
                        <a:pt x="37" y="20"/>
                      </a:lnTo>
                      <a:lnTo>
                        <a:pt x="40" y="13"/>
                      </a:lnTo>
                      <a:lnTo>
                        <a:pt x="43" y="13"/>
                      </a:lnTo>
                      <a:lnTo>
                        <a:pt x="44" y="10"/>
                      </a:lnTo>
                      <a:lnTo>
                        <a:pt x="46" y="9"/>
                      </a:lnTo>
                      <a:lnTo>
                        <a:pt x="48" y="7"/>
                      </a:lnTo>
                      <a:lnTo>
                        <a:pt x="46" y="7"/>
                      </a:lnTo>
                      <a:lnTo>
                        <a:pt x="50" y="5"/>
                      </a:lnTo>
                      <a:lnTo>
                        <a:pt x="52" y="4"/>
                      </a:lnTo>
                      <a:lnTo>
                        <a:pt x="49" y="2"/>
                      </a:lnTo>
                      <a:lnTo>
                        <a:pt x="46" y="0"/>
                      </a:lnTo>
                      <a:lnTo>
                        <a:pt x="48" y="2"/>
                      </a:lnTo>
                      <a:lnTo>
                        <a:pt x="44" y="3"/>
                      </a:lnTo>
                      <a:lnTo>
                        <a:pt x="45" y="5"/>
                      </a:lnTo>
                      <a:lnTo>
                        <a:pt x="43" y="9"/>
                      </a:lnTo>
                      <a:lnTo>
                        <a:pt x="43" y="6"/>
                      </a:lnTo>
                      <a:lnTo>
                        <a:pt x="44" y="5"/>
                      </a:lnTo>
                      <a:lnTo>
                        <a:pt x="43" y="3"/>
                      </a:lnTo>
                      <a:lnTo>
                        <a:pt x="41" y="3"/>
                      </a:lnTo>
                      <a:lnTo>
                        <a:pt x="42" y="5"/>
                      </a:lnTo>
                      <a:lnTo>
                        <a:pt x="40" y="5"/>
                      </a:lnTo>
                      <a:lnTo>
                        <a:pt x="38" y="4"/>
                      </a:lnTo>
                      <a:lnTo>
                        <a:pt x="34" y="5"/>
                      </a:lnTo>
                      <a:lnTo>
                        <a:pt x="34" y="6"/>
                      </a:lnTo>
                      <a:lnTo>
                        <a:pt x="33" y="6"/>
                      </a:lnTo>
                      <a:lnTo>
                        <a:pt x="31" y="9"/>
                      </a:lnTo>
                      <a:lnTo>
                        <a:pt x="34" y="10"/>
                      </a:lnTo>
                      <a:lnTo>
                        <a:pt x="33" y="11"/>
                      </a:lnTo>
                      <a:lnTo>
                        <a:pt x="31" y="11"/>
                      </a:lnTo>
                      <a:lnTo>
                        <a:pt x="31" y="12"/>
                      </a:lnTo>
                      <a:lnTo>
                        <a:pt x="28" y="13"/>
                      </a:lnTo>
                      <a:lnTo>
                        <a:pt x="29" y="16"/>
                      </a:lnTo>
                      <a:lnTo>
                        <a:pt x="33" y="16"/>
                      </a:lnTo>
                      <a:lnTo>
                        <a:pt x="31" y="17"/>
                      </a:lnTo>
                      <a:lnTo>
                        <a:pt x="35" y="16"/>
                      </a:lnTo>
                      <a:lnTo>
                        <a:pt x="36" y="16"/>
                      </a:lnTo>
                      <a:lnTo>
                        <a:pt x="33" y="19"/>
                      </a:lnTo>
                      <a:lnTo>
                        <a:pt x="28" y="21"/>
                      </a:lnTo>
                      <a:lnTo>
                        <a:pt x="30" y="22"/>
                      </a:lnTo>
                      <a:lnTo>
                        <a:pt x="26" y="24"/>
                      </a:lnTo>
                      <a:lnTo>
                        <a:pt x="23" y="22"/>
                      </a:lnTo>
                      <a:lnTo>
                        <a:pt x="21" y="25"/>
                      </a:lnTo>
                      <a:lnTo>
                        <a:pt x="20" y="21"/>
                      </a:lnTo>
                      <a:lnTo>
                        <a:pt x="13" y="20"/>
                      </a:lnTo>
                      <a:lnTo>
                        <a:pt x="13" y="21"/>
                      </a:lnTo>
                      <a:lnTo>
                        <a:pt x="10" y="20"/>
                      </a:lnTo>
                      <a:lnTo>
                        <a:pt x="8" y="25"/>
                      </a:lnTo>
                      <a:lnTo>
                        <a:pt x="11" y="22"/>
                      </a:lnTo>
                      <a:lnTo>
                        <a:pt x="11" y="26"/>
                      </a:lnTo>
                      <a:lnTo>
                        <a:pt x="12" y="26"/>
                      </a:lnTo>
                      <a:lnTo>
                        <a:pt x="13" y="28"/>
                      </a:lnTo>
                      <a:lnTo>
                        <a:pt x="11" y="28"/>
                      </a:lnTo>
                      <a:lnTo>
                        <a:pt x="11" y="27"/>
                      </a:lnTo>
                      <a:lnTo>
                        <a:pt x="7" y="27"/>
                      </a:lnTo>
                      <a:lnTo>
                        <a:pt x="12" y="31"/>
                      </a:lnTo>
                      <a:lnTo>
                        <a:pt x="14" y="29"/>
                      </a:lnTo>
                      <a:lnTo>
                        <a:pt x="15" y="32"/>
                      </a:lnTo>
                      <a:lnTo>
                        <a:pt x="12" y="33"/>
                      </a:lnTo>
                      <a:lnTo>
                        <a:pt x="11" y="34"/>
                      </a:lnTo>
                      <a:lnTo>
                        <a:pt x="12" y="36"/>
                      </a:lnTo>
                      <a:lnTo>
                        <a:pt x="7" y="36"/>
                      </a:lnTo>
                      <a:lnTo>
                        <a:pt x="8" y="39"/>
                      </a:lnTo>
                      <a:lnTo>
                        <a:pt x="7" y="39"/>
                      </a:lnTo>
                      <a:lnTo>
                        <a:pt x="10" y="41"/>
                      </a:lnTo>
                      <a:lnTo>
                        <a:pt x="12" y="40"/>
                      </a:lnTo>
                      <a:lnTo>
                        <a:pt x="11" y="41"/>
                      </a:lnTo>
                      <a:lnTo>
                        <a:pt x="14" y="41"/>
                      </a:lnTo>
                      <a:lnTo>
                        <a:pt x="15" y="44"/>
                      </a:lnTo>
                      <a:lnTo>
                        <a:pt x="23" y="44"/>
                      </a:lnTo>
                      <a:lnTo>
                        <a:pt x="20" y="47"/>
                      </a:lnTo>
                      <a:lnTo>
                        <a:pt x="19" y="46"/>
                      </a:lnTo>
                      <a:lnTo>
                        <a:pt x="15" y="50"/>
                      </a:lnTo>
                      <a:lnTo>
                        <a:pt x="16" y="50"/>
                      </a:lnTo>
                      <a:lnTo>
                        <a:pt x="14" y="54"/>
                      </a:lnTo>
                      <a:lnTo>
                        <a:pt x="8" y="57"/>
                      </a:lnTo>
                      <a:lnTo>
                        <a:pt x="11" y="57"/>
                      </a:lnTo>
                      <a:lnTo>
                        <a:pt x="14" y="56"/>
                      </a:lnTo>
                      <a:lnTo>
                        <a:pt x="15" y="57"/>
                      </a:lnTo>
                      <a:lnTo>
                        <a:pt x="19" y="57"/>
                      </a:lnTo>
                      <a:lnTo>
                        <a:pt x="22" y="55"/>
                      </a:lnTo>
                      <a:lnTo>
                        <a:pt x="22" y="56"/>
                      </a:lnTo>
                      <a:lnTo>
                        <a:pt x="25" y="56"/>
                      </a:lnTo>
                      <a:lnTo>
                        <a:pt x="19" y="58"/>
                      </a:lnTo>
                      <a:lnTo>
                        <a:pt x="13" y="58"/>
                      </a:lnTo>
                      <a:lnTo>
                        <a:pt x="12" y="60"/>
                      </a:lnTo>
                      <a:lnTo>
                        <a:pt x="8" y="61"/>
                      </a:lnTo>
                      <a:lnTo>
                        <a:pt x="10" y="63"/>
                      </a:lnTo>
                      <a:lnTo>
                        <a:pt x="8" y="64"/>
                      </a:lnTo>
                      <a:lnTo>
                        <a:pt x="11" y="64"/>
                      </a:lnTo>
                      <a:lnTo>
                        <a:pt x="8" y="65"/>
                      </a:lnTo>
                      <a:lnTo>
                        <a:pt x="6" y="63"/>
                      </a:lnTo>
                      <a:lnTo>
                        <a:pt x="5" y="64"/>
                      </a:lnTo>
                      <a:lnTo>
                        <a:pt x="4" y="63"/>
                      </a:lnTo>
                      <a:lnTo>
                        <a:pt x="0" y="65"/>
                      </a:lnTo>
                      <a:lnTo>
                        <a:pt x="0" y="66"/>
                      </a:lnTo>
                      <a:lnTo>
                        <a:pt x="10" y="66"/>
                      </a:lnTo>
                      <a:lnTo>
                        <a:pt x="7" y="69"/>
                      </a:lnTo>
                      <a:lnTo>
                        <a:pt x="3" y="70"/>
                      </a:lnTo>
                      <a:lnTo>
                        <a:pt x="1" y="73"/>
                      </a:lnTo>
                      <a:lnTo>
                        <a:pt x="4" y="73"/>
                      </a:lnTo>
                      <a:lnTo>
                        <a:pt x="5" y="75"/>
                      </a:lnTo>
                      <a:lnTo>
                        <a:pt x="12" y="72"/>
                      </a:lnTo>
                      <a:lnTo>
                        <a:pt x="6" y="76"/>
                      </a:lnTo>
                      <a:lnTo>
                        <a:pt x="4" y="78"/>
                      </a:lnTo>
                      <a:lnTo>
                        <a:pt x="8" y="78"/>
                      </a:lnTo>
                      <a:lnTo>
                        <a:pt x="13" y="75"/>
                      </a:lnTo>
                      <a:lnTo>
                        <a:pt x="13" y="77"/>
                      </a:lnTo>
                      <a:lnTo>
                        <a:pt x="8" y="79"/>
                      </a:lnTo>
                      <a:lnTo>
                        <a:pt x="11" y="79"/>
                      </a:lnTo>
                      <a:lnTo>
                        <a:pt x="11" y="80"/>
                      </a:lnTo>
                      <a:lnTo>
                        <a:pt x="14" y="79"/>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97" name="Freeform 200">
                  <a:extLst>
                    <a:ext uri="{FF2B5EF4-FFF2-40B4-BE49-F238E27FC236}">
                      <a16:creationId xmlns:a16="http://schemas.microsoft.com/office/drawing/2014/main" id="{9BB58A4D-20CB-4512-A156-E373FCDAECF3}"/>
                    </a:ext>
                  </a:extLst>
                </p:cNvPr>
                <p:cNvSpPr/>
                <p:nvPr userDrawn="1"/>
              </p:nvSpPr>
              <p:spPr bwMode="auto">
                <a:xfrm>
                  <a:off x="5875338" y="2187575"/>
                  <a:ext cx="174625" cy="292100"/>
                </a:xfrm>
                <a:custGeom>
                  <a:avLst/>
                  <a:gdLst>
                    <a:gd name="T0" fmla="*/ 5 w 110"/>
                    <a:gd name="T1" fmla="*/ 43 h 184"/>
                    <a:gd name="T2" fmla="*/ 12 w 110"/>
                    <a:gd name="T3" fmla="*/ 42 h 184"/>
                    <a:gd name="T4" fmla="*/ 9 w 110"/>
                    <a:gd name="T5" fmla="*/ 58 h 184"/>
                    <a:gd name="T6" fmla="*/ 6 w 110"/>
                    <a:gd name="T7" fmla="*/ 70 h 184"/>
                    <a:gd name="T8" fmla="*/ 12 w 110"/>
                    <a:gd name="T9" fmla="*/ 60 h 184"/>
                    <a:gd name="T10" fmla="*/ 13 w 110"/>
                    <a:gd name="T11" fmla="*/ 56 h 184"/>
                    <a:gd name="T12" fmla="*/ 19 w 110"/>
                    <a:gd name="T13" fmla="*/ 52 h 184"/>
                    <a:gd name="T14" fmla="*/ 21 w 110"/>
                    <a:gd name="T15" fmla="*/ 67 h 184"/>
                    <a:gd name="T16" fmla="*/ 17 w 110"/>
                    <a:gd name="T17" fmla="*/ 81 h 184"/>
                    <a:gd name="T18" fmla="*/ 31 w 110"/>
                    <a:gd name="T19" fmla="*/ 81 h 184"/>
                    <a:gd name="T20" fmla="*/ 37 w 110"/>
                    <a:gd name="T21" fmla="*/ 94 h 184"/>
                    <a:gd name="T22" fmla="*/ 42 w 110"/>
                    <a:gd name="T23" fmla="*/ 101 h 184"/>
                    <a:gd name="T24" fmla="*/ 44 w 110"/>
                    <a:gd name="T25" fmla="*/ 114 h 184"/>
                    <a:gd name="T26" fmla="*/ 34 w 110"/>
                    <a:gd name="T27" fmla="*/ 114 h 184"/>
                    <a:gd name="T28" fmla="*/ 21 w 110"/>
                    <a:gd name="T29" fmla="*/ 124 h 184"/>
                    <a:gd name="T30" fmla="*/ 28 w 110"/>
                    <a:gd name="T31" fmla="*/ 130 h 184"/>
                    <a:gd name="T32" fmla="*/ 14 w 110"/>
                    <a:gd name="T33" fmla="*/ 141 h 184"/>
                    <a:gd name="T34" fmla="*/ 17 w 110"/>
                    <a:gd name="T35" fmla="*/ 150 h 184"/>
                    <a:gd name="T36" fmla="*/ 26 w 110"/>
                    <a:gd name="T37" fmla="*/ 151 h 184"/>
                    <a:gd name="T38" fmla="*/ 42 w 110"/>
                    <a:gd name="T39" fmla="*/ 152 h 184"/>
                    <a:gd name="T40" fmla="*/ 44 w 110"/>
                    <a:gd name="T41" fmla="*/ 159 h 184"/>
                    <a:gd name="T42" fmla="*/ 25 w 110"/>
                    <a:gd name="T43" fmla="*/ 162 h 184"/>
                    <a:gd name="T44" fmla="*/ 13 w 110"/>
                    <a:gd name="T45" fmla="*/ 175 h 184"/>
                    <a:gd name="T46" fmla="*/ 7 w 110"/>
                    <a:gd name="T47" fmla="*/ 181 h 184"/>
                    <a:gd name="T48" fmla="*/ 18 w 110"/>
                    <a:gd name="T49" fmla="*/ 178 h 184"/>
                    <a:gd name="T50" fmla="*/ 29 w 110"/>
                    <a:gd name="T51" fmla="*/ 177 h 184"/>
                    <a:gd name="T52" fmla="*/ 36 w 110"/>
                    <a:gd name="T53" fmla="*/ 173 h 184"/>
                    <a:gd name="T54" fmla="*/ 54 w 110"/>
                    <a:gd name="T55" fmla="*/ 170 h 184"/>
                    <a:gd name="T56" fmla="*/ 70 w 110"/>
                    <a:gd name="T57" fmla="*/ 166 h 184"/>
                    <a:gd name="T58" fmla="*/ 84 w 110"/>
                    <a:gd name="T59" fmla="*/ 166 h 184"/>
                    <a:gd name="T60" fmla="*/ 100 w 110"/>
                    <a:gd name="T61" fmla="*/ 161 h 184"/>
                    <a:gd name="T62" fmla="*/ 107 w 110"/>
                    <a:gd name="T63" fmla="*/ 152 h 184"/>
                    <a:gd name="T64" fmla="*/ 94 w 110"/>
                    <a:gd name="T65" fmla="*/ 150 h 184"/>
                    <a:gd name="T66" fmla="*/ 99 w 110"/>
                    <a:gd name="T67" fmla="*/ 144 h 184"/>
                    <a:gd name="T68" fmla="*/ 101 w 110"/>
                    <a:gd name="T69" fmla="*/ 140 h 184"/>
                    <a:gd name="T70" fmla="*/ 110 w 110"/>
                    <a:gd name="T71" fmla="*/ 128 h 184"/>
                    <a:gd name="T72" fmla="*/ 89 w 110"/>
                    <a:gd name="T73" fmla="*/ 124 h 184"/>
                    <a:gd name="T74" fmla="*/ 81 w 110"/>
                    <a:gd name="T75" fmla="*/ 106 h 184"/>
                    <a:gd name="T76" fmla="*/ 77 w 110"/>
                    <a:gd name="T77" fmla="*/ 103 h 184"/>
                    <a:gd name="T78" fmla="*/ 79 w 110"/>
                    <a:gd name="T79" fmla="*/ 97 h 184"/>
                    <a:gd name="T80" fmla="*/ 72 w 110"/>
                    <a:gd name="T81" fmla="*/ 86 h 184"/>
                    <a:gd name="T82" fmla="*/ 58 w 110"/>
                    <a:gd name="T83" fmla="*/ 64 h 184"/>
                    <a:gd name="T84" fmla="*/ 41 w 110"/>
                    <a:gd name="T85" fmla="*/ 57 h 184"/>
                    <a:gd name="T86" fmla="*/ 40 w 110"/>
                    <a:gd name="T87" fmla="*/ 55 h 184"/>
                    <a:gd name="T88" fmla="*/ 39 w 110"/>
                    <a:gd name="T89" fmla="*/ 49 h 184"/>
                    <a:gd name="T90" fmla="*/ 50 w 110"/>
                    <a:gd name="T91" fmla="*/ 37 h 184"/>
                    <a:gd name="T92" fmla="*/ 56 w 110"/>
                    <a:gd name="T93" fmla="*/ 23 h 184"/>
                    <a:gd name="T94" fmla="*/ 36 w 110"/>
                    <a:gd name="T95" fmla="*/ 20 h 184"/>
                    <a:gd name="T96" fmla="*/ 27 w 110"/>
                    <a:gd name="T97" fmla="*/ 23 h 184"/>
                    <a:gd name="T98" fmla="*/ 35 w 110"/>
                    <a:gd name="T99" fmla="*/ 11 h 184"/>
                    <a:gd name="T100" fmla="*/ 37 w 110"/>
                    <a:gd name="T101" fmla="*/ 0 h 184"/>
                    <a:gd name="T102" fmla="*/ 28 w 110"/>
                    <a:gd name="T103" fmla="*/ 1 h 184"/>
                    <a:gd name="T104" fmla="*/ 20 w 110"/>
                    <a:gd name="T105" fmla="*/ 2 h 184"/>
                    <a:gd name="T106" fmla="*/ 12 w 110"/>
                    <a:gd name="T107" fmla="*/ 8 h 184"/>
                    <a:gd name="T108" fmla="*/ 11 w 110"/>
                    <a:gd name="T109" fmla="*/ 16 h 184"/>
                    <a:gd name="T110" fmla="*/ 7 w 110"/>
                    <a:gd name="T111" fmla="*/ 20 h 184"/>
                    <a:gd name="T112" fmla="*/ 6 w 110"/>
                    <a:gd name="T113" fmla="*/ 27 h 184"/>
                    <a:gd name="T114" fmla="*/ 11 w 110"/>
                    <a:gd name="T115" fmla="*/ 30 h 184"/>
                    <a:gd name="T116" fmla="*/ 7 w 110"/>
                    <a:gd name="T117" fmla="*/ 34 h 184"/>
                    <a:gd name="T118" fmla="*/ 5 w 110"/>
                    <a:gd name="T119" fmla="*/ 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0" h="184">
                      <a:moveTo>
                        <a:pt x="3" y="41"/>
                      </a:moveTo>
                      <a:lnTo>
                        <a:pt x="3" y="41"/>
                      </a:lnTo>
                      <a:lnTo>
                        <a:pt x="4" y="41"/>
                      </a:lnTo>
                      <a:lnTo>
                        <a:pt x="6" y="42"/>
                      </a:lnTo>
                      <a:lnTo>
                        <a:pt x="5" y="42"/>
                      </a:lnTo>
                      <a:lnTo>
                        <a:pt x="4" y="42"/>
                      </a:lnTo>
                      <a:lnTo>
                        <a:pt x="5" y="43"/>
                      </a:lnTo>
                      <a:lnTo>
                        <a:pt x="5" y="44"/>
                      </a:lnTo>
                      <a:lnTo>
                        <a:pt x="7" y="44"/>
                      </a:lnTo>
                      <a:lnTo>
                        <a:pt x="9" y="45"/>
                      </a:lnTo>
                      <a:lnTo>
                        <a:pt x="14" y="40"/>
                      </a:lnTo>
                      <a:lnTo>
                        <a:pt x="13" y="41"/>
                      </a:lnTo>
                      <a:lnTo>
                        <a:pt x="14" y="42"/>
                      </a:lnTo>
                      <a:lnTo>
                        <a:pt x="12" y="42"/>
                      </a:lnTo>
                      <a:lnTo>
                        <a:pt x="11" y="45"/>
                      </a:lnTo>
                      <a:lnTo>
                        <a:pt x="11" y="46"/>
                      </a:lnTo>
                      <a:lnTo>
                        <a:pt x="10" y="50"/>
                      </a:lnTo>
                      <a:lnTo>
                        <a:pt x="12" y="48"/>
                      </a:lnTo>
                      <a:lnTo>
                        <a:pt x="9" y="53"/>
                      </a:lnTo>
                      <a:lnTo>
                        <a:pt x="9" y="55"/>
                      </a:lnTo>
                      <a:lnTo>
                        <a:pt x="9" y="58"/>
                      </a:lnTo>
                      <a:lnTo>
                        <a:pt x="7" y="59"/>
                      </a:lnTo>
                      <a:lnTo>
                        <a:pt x="9" y="60"/>
                      </a:lnTo>
                      <a:lnTo>
                        <a:pt x="10" y="60"/>
                      </a:lnTo>
                      <a:lnTo>
                        <a:pt x="7" y="64"/>
                      </a:lnTo>
                      <a:lnTo>
                        <a:pt x="7" y="67"/>
                      </a:lnTo>
                      <a:lnTo>
                        <a:pt x="6" y="70"/>
                      </a:lnTo>
                      <a:lnTo>
                        <a:pt x="6" y="70"/>
                      </a:lnTo>
                      <a:lnTo>
                        <a:pt x="10" y="70"/>
                      </a:lnTo>
                      <a:lnTo>
                        <a:pt x="9" y="68"/>
                      </a:lnTo>
                      <a:lnTo>
                        <a:pt x="10" y="65"/>
                      </a:lnTo>
                      <a:lnTo>
                        <a:pt x="10" y="63"/>
                      </a:lnTo>
                      <a:lnTo>
                        <a:pt x="10" y="63"/>
                      </a:lnTo>
                      <a:lnTo>
                        <a:pt x="10" y="63"/>
                      </a:lnTo>
                      <a:lnTo>
                        <a:pt x="12" y="60"/>
                      </a:lnTo>
                      <a:lnTo>
                        <a:pt x="11" y="56"/>
                      </a:lnTo>
                      <a:lnTo>
                        <a:pt x="12" y="56"/>
                      </a:lnTo>
                      <a:lnTo>
                        <a:pt x="15" y="51"/>
                      </a:lnTo>
                      <a:lnTo>
                        <a:pt x="12" y="55"/>
                      </a:lnTo>
                      <a:lnTo>
                        <a:pt x="12" y="58"/>
                      </a:lnTo>
                      <a:lnTo>
                        <a:pt x="13" y="59"/>
                      </a:lnTo>
                      <a:lnTo>
                        <a:pt x="13" y="56"/>
                      </a:lnTo>
                      <a:lnTo>
                        <a:pt x="14" y="57"/>
                      </a:lnTo>
                      <a:lnTo>
                        <a:pt x="15" y="56"/>
                      </a:lnTo>
                      <a:lnTo>
                        <a:pt x="17" y="58"/>
                      </a:lnTo>
                      <a:lnTo>
                        <a:pt x="17" y="58"/>
                      </a:lnTo>
                      <a:lnTo>
                        <a:pt x="18" y="55"/>
                      </a:lnTo>
                      <a:lnTo>
                        <a:pt x="18" y="52"/>
                      </a:lnTo>
                      <a:lnTo>
                        <a:pt x="19" y="52"/>
                      </a:lnTo>
                      <a:lnTo>
                        <a:pt x="18" y="55"/>
                      </a:lnTo>
                      <a:lnTo>
                        <a:pt x="21" y="57"/>
                      </a:lnTo>
                      <a:lnTo>
                        <a:pt x="19" y="57"/>
                      </a:lnTo>
                      <a:lnTo>
                        <a:pt x="18" y="60"/>
                      </a:lnTo>
                      <a:lnTo>
                        <a:pt x="19" y="64"/>
                      </a:lnTo>
                      <a:lnTo>
                        <a:pt x="20" y="64"/>
                      </a:lnTo>
                      <a:lnTo>
                        <a:pt x="21" y="67"/>
                      </a:lnTo>
                      <a:lnTo>
                        <a:pt x="19" y="70"/>
                      </a:lnTo>
                      <a:lnTo>
                        <a:pt x="17" y="75"/>
                      </a:lnTo>
                      <a:lnTo>
                        <a:pt x="17" y="79"/>
                      </a:lnTo>
                      <a:lnTo>
                        <a:pt x="14" y="78"/>
                      </a:lnTo>
                      <a:lnTo>
                        <a:pt x="14" y="80"/>
                      </a:lnTo>
                      <a:lnTo>
                        <a:pt x="18" y="85"/>
                      </a:lnTo>
                      <a:lnTo>
                        <a:pt x="17" y="81"/>
                      </a:lnTo>
                      <a:lnTo>
                        <a:pt x="19" y="80"/>
                      </a:lnTo>
                      <a:lnTo>
                        <a:pt x="25" y="84"/>
                      </a:lnTo>
                      <a:lnTo>
                        <a:pt x="25" y="81"/>
                      </a:lnTo>
                      <a:lnTo>
                        <a:pt x="22" y="79"/>
                      </a:lnTo>
                      <a:lnTo>
                        <a:pt x="24" y="79"/>
                      </a:lnTo>
                      <a:lnTo>
                        <a:pt x="28" y="81"/>
                      </a:lnTo>
                      <a:lnTo>
                        <a:pt x="31" y="81"/>
                      </a:lnTo>
                      <a:lnTo>
                        <a:pt x="31" y="80"/>
                      </a:lnTo>
                      <a:lnTo>
                        <a:pt x="34" y="80"/>
                      </a:lnTo>
                      <a:lnTo>
                        <a:pt x="35" y="78"/>
                      </a:lnTo>
                      <a:lnTo>
                        <a:pt x="42" y="78"/>
                      </a:lnTo>
                      <a:lnTo>
                        <a:pt x="37" y="79"/>
                      </a:lnTo>
                      <a:lnTo>
                        <a:pt x="34" y="87"/>
                      </a:lnTo>
                      <a:lnTo>
                        <a:pt x="37" y="94"/>
                      </a:lnTo>
                      <a:lnTo>
                        <a:pt x="40" y="93"/>
                      </a:lnTo>
                      <a:lnTo>
                        <a:pt x="40" y="96"/>
                      </a:lnTo>
                      <a:lnTo>
                        <a:pt x="42" y="94"/>
                      </a:lnTo>
                      <a:lnTo>
                        <a:pt x="46" y="94"/>
                      </a:lnTo>
                      <a:lnTo>
                        <a:pt x="44" y="97"/>
                      </a:lnTo>
                      <a:lnTo>
                        <a:pt x="46" y="99"/>
                      </a:lnTo>
                      <a:lnTo>
                        <a:pt x="42" y="101"/>
                      </a:lnTo>
                      <a:lnTo>
                        <a:pt x="43" y="104"/>
                      </a:lnTo>
                      <a:lnTo>
                        <a:pt x="41" y="108"/>
                      </a:lnTo>
                      <a:lnTo>
                        <a:pt x="43" y="110"/>
                      </a:lnTo>
                      <a:lnTo>
                        <a:pt x="46" y="112"/>
                      </a:lnTo>
                      <a:lnTo>
                        <a:pt x="48" y="112"/>
                      </a:lnTo>
                      <a:lnTo>
                        <a:pt x="47" y="114"/>
                      </a:lnTo>
                      <a:lnTo>
                        <a:pt x="44" y="114"/>
                      </a:lnTo>
                      <a:lnTo>
                        <a:pt x="42" y="111"/>
                      </a:lnTo>
                      <a:lnTo>
                        <a:pt x="41" y="111"/>
                      </a:lnTo>
                      <a:lnTo>
                        <a:pt x="42" y="114"/>
                      </a:lnTo>
                      <a:lnTo>
                        <a:pt x="43" y="115"/>
                      </a:lnTo>
                      <a:lnTo>
                        <a:pt x="41" y="115"/>
                      </a:lnTo>
                      <a:lnTo>
                        <a:pt x="40" y="112"/>
                      </a:lnTo>
                      <a:lnTo>
                        <a:pt x="34" y="114"/>
                      </a:lnTo>
                      <a:lnTo>
                        <a:pt x="32" y="114"/>
                      </a:lnTo>
                      <a:lnTo>
                        <a:pt x="27" y="116"/>
                      </a:lnTo>
                      <a:lnTo>
                        <a:pt x="27" y="116"/>
                      </a:lnTo>
                      <a:lnTo>
                        <a:pt x="25" y="119"/>
                      </a:lnTo>
                      <a:lnTo>
                        <a:pt x="20" y="122"/>
                      </a:lnTo>
                      <a:lnTo>
                        <a:pt x="19" y="124"/>
                      </a:lnTo>
                      <a:lnTo>
                        <a:pt x="21" y="124"/>
                      </a:lnTo>
                      <a:lnTo>
                        <a:pt x="22" y="124"/>
                      </a:lnTo>
                      <a:lnTo>
                        <a:pt x="22" y="123"/>
                      </a:lnTo>
                      <a:lnTo>
                        <a:pt x="28" y="122"/>
                      </a:lnTo>
                      <a:lnTo>
                        <a:pt x="28" y="124"/>
                      </a:lnTo>
                      <a:lnTo>
                        <a:pt x="29" y="126"/>
                      </a:lnTo>
                      <a:lnTo>
                        <a:pt x="27" y="128"/>
                      </a:lnTo>
                      <a:lnTo>
                        <a:pt x="28" y="130"/>
                      </a:lnTo>
                      <a:lnTo>
                        <a:pt x="29" y="130"/>
                      </a:lnTo>
                      <a:lnTo>
                        <a:pt x="27" y="136"/>
                      </a:lnTo>
                      <a:lnTo>
                        <a:pt x="24" y="137"/>
                      </a:lnTo>
                      <a:lnTo>
                        <a:pt x="21" y="139"/>
                      </a:lnTo>
                      <a:lnTo>
                        <a:pt x="20" y="139"/>
                      </a:lnTo>
                      <a:lnTo>
                        <a:pt x="17" y="141"/>
                      </a:lnTo>
                      <a:lnTo>
                        <a:pt x="14" y="141"/>
                      </a:lnTo>
                      <a:lnTo>
                        <a:pt x="11" y="144"/>
                      </a:lnTo>
                      <a:lnTo>
                        <a:pt x="14" y="144"/>
                      </a:lnTo>
                      <a:lnTo>
                        <a:pt x="14" y="146"/>
                      </a:lnTo>
                      <a:lnTo>
                        <a:pt x="12" y="147"/>
                      </a:lnTo>
                      <a:lnTo>
                        <a:pt x="15" y="147"/>
                      </a:lnTo>
                      <a:lnTo>
                        <a:pt x="15" y="148"/>
                      </a:lnTo>
                      <a:lnTo>
                        <a:pt x="17" y="150"/>
                      </a:lnTo>
                      <a:lnTo>
                        <a:pt x="19" y="148"/>
                      </a:lnTo>
                      <a:lnTo>
                        <a:pt x="21" y="147"/>
                      </a:lnTo>
                      <a:lnTo>
                        <a:pt x="25" y="146"/>
                      </a:lnTo>
                      <a:lnTo>
                        <a:pt x="26" y="147"/>
                      </a:lnTo>
                      <a:lnTo>
                        <a:pt x="28" y="148"/>
                      </a:lnTo>
                      <a:lnTo>
                        <a:pt x="26" y="148"/>
                      </a:lnTo>
                      <a:lnTo>
                        <a:pt x="26" y="151"/>
                      </a:lnTo>
                      <a:lnTo>
                        <a:pt x="31" y="151"/>
                      </a:lnTo>
                      <a:lnTo>
                        <a:pt x="31" y="150"/>
                      </a:lnTo>
                      <a:lnTo>
                        <a:pt x="32" y="150"/>
                      </a:lnTo>
                      <a:lnTo>
                        <a:pt x="34" y="152"/>
                      </a:lnTo>
                      <a:lnTo>
                        <a:pt x="36" y="154"/>
                      </a:lnTo>
                      <a:lnTo>
                        <a:pt x="41" y="154"/>
                      </a:lnTo>
                      <a:lnTo>
                        <a:pt x="42" y="152"/>
                      </a:lnTo>
                      <a:lnTo>
                        <a:pt x="44" y="151"/>
                      </a:lnTo>
                      <a:lnTo>
                        <a:pt x="48" y="150"/>
                      </a:lnTo>
                      <a:lnTo>
                        <a:pt x="49" y="148"/>
                      </a:lnTo>
                      <a:lnTo>
                        <a:pt x="52" y="147"/>
                      </a:lnTo>
                      <a:lnTo>
                        <a:pt x="48" y="151"/>
                      </a:lnTo>
                      <a:lnTo>
                        <a:pt x="44" y="154"/>
                      </a:lnTo>
                      <a:lnTo>
                        <a:pt x="44" y="159"/>
                      </a:lnTo>
                      <a:lnTo>
                        <a:pt x="42" y="159"/>
                      </a:lnTo>
                      <a:lnTo>
                        <a:pt x="40" y="159"/>
                      </a:lnTo>
                      <a:lnTo>
                        <a:pt x="37" y="158"/>
                      </a:lnTo>
                      <a:lnTo>
                        <a:pt x="32" y="158"/>
                      </a:lnTo>
                      <a:lnTo>
                        <a:pt x="27" y="159"/>
                      </a:lnTo>
                      <a:lnTo>
                        <a:pt x="27" y="161"/>
                      </a:lnTo>
                      <a:lnTo>
                        <a:pt x="25" y="162"/>
                      </a:lnTo>
                      <a:lnTo>
                        <a:pt x="22" y="162"/>
                      </a:lnTo>
                      <a:lnTo>
                        <a:pt x="21" y="168"/>
                      </a:lnTo>
                      <a:lnTo>
                        <a:pt x="19" y="170"/>
                      </a:lnTo>
                      <a:lnTo>
                        <a:pt x="19" y="172"/>
                      </a:lnTo>
                      <a:lnTo>
                        <a:pt x="15" y="172"/>
                      </a:lnTo>
                      <a:lnTo>
                        <a:pt x="14" y="175"/>
                      </a:lnTo>
                      <a:lnTo>
                        <a:pt x="13" y="175"/>
                      </a:lnTo>
                      <a:lnTo>
                        <a:pt x="13" y="176"/>
                      </a:lnTo>
                      <a:lnTo>
                        <a:pt x="9" y="180"/>
                      </a:lnTo>
                      <a:lnTo>
                        <a:pt x="7" y="178"/>
                      </a:lnTo>
                      <a:lnTo>
                        <a:pt x="5" y="181"/>
                      </a:lnTo>
                      <a:lnTo>
                        <a:pt x="5" y="183"/>
                      </a:lnTo>
                      <a:lnTo>
                        <a:pt x="7" y="183"/>
                      </a:lnTo>
                      <a:lnTo>
                        <a:pt x="7" y="181"/>
                      </a:lnTo>
                      <a:lnTo>
                        <a:pt x="11" y="182"/>
                      </a:lnTo>
                      <a:lnTo>
                        <a:pt x="12" y="184"/>
                      </a:lnTo>
                      <a:lnTo>
                        <a:pt x="14" y="182"/>
                      </a:lnTo>
                      <a:lnTo>
                        <a:pt x="13" y="181"/>
                      </a:lnTo>
                      <a:lnTo>
                        <a:pt x="15" y="180"/>
                      </a:lnTo>
                      <a:lnTo>
                        <a:pt x="15" y="180"/>
                      </a:lnTo>
                      <a:lnTo>
                        <a:pt x="18" y="178"/>
                      </a:lnTo>
                      <a:lnTo>
                        <a:pt x="19" y="178"/>
                      </a:lnTo>
                      <a:lnTo>
                        <a:pt x="20" y="176"/>
                      </a:lnTo>
                      <a:lnTo>
                        <a:pt x="22" y="177"/>
                      </a:lnTo>
                      <a:lnTo>
                        <a:pt x="25" y="176"/>
                      </a:lnTo>
                      <a:lnTo>
                        <a:pt x="27" y="176"/>
                      </a:lnTo>
                      <a:lnTo>
                        <a:pt x="28" y="175"/>
                      </a:lnTo>
                      <a:lnTo>
                        <a:pt x="29" y="177"/>
                      </a:lnTo>
                      <a:lnTo>
                        <a:pt x="31" y="177"/>
                      </a:lnTo>
                      <a:lnTo>
                        <a:pt x="33" y="178"/>
                      </a:lnTo>
                      <a:lnTo>
                        <a:pt x="35" y="178"/>
                      </a:lnTo>
                      <a:lnTo>
                        <a:pt x="35" y="177"/>
                      </a:lnTo>
                      <a:lnTo>
                        <a:pt x="36" y="176"/>
                      </a:lnTo>
                      <a:lnTo>
                        <a:pt x="37" y="175"/>
                      </a:lnTo>
                      <a:lnTo>
                        <a:pt x="36" y="173"/>
                      </a:lnTo>
                      <a:lnTo>
                        <a:pt x="39" y="170"/>
                      </a:lnTo>
                      <a:lnTo>
                        <a:pt x="40" y="170"/>
                      </a:lnTo>
                      <a:lnTo>
                        <a:pt x="41" y="169"/>
                      </a:lnTo>
                      <a:lnTo>
                        <a:pt x="46" y="168"/>
                      </a:lnTo>
                      <a:lnTo>
                        <a:pt x="49" y="168"/>
                      </a:lnTo>
                      <a:lnTo>
                        <a:pt x="52" y="170"/>
                      </a:lnTo>
                      <a:lnTo>
                        <a:pt x="54" y="170"/>
                      </a:lnTo>
                      <a:lnTo>
                        <a:pt x="57" y="170"/>
                      </a:lnTo>
                      <a:lnTo>
                        <a:pt x="59" y="170"/>
                      </a:lnTo>
                      <a:lnTo>
                        <a:pt x="61" y="168"/>
                      </a:lnTo>
                      <a:lnTo>
                        <a:pt x="63" y="167"/>
                      </a:lnTo>
                      <a:lnTo>
                        <a:pt x="65" y="167"/>
                      </a:lnTo>
                      <a:lnTo>
                        <a:pt x="69" y="166"/>
                      </a:lnTo>
                      <a:lnTo>
                        <a:pt x="70" y="166"/>
                      </a:lnTo>
                      <a:lnTo>
                        <a:pt x="71" y="166"/>
                      </a:lnTo>
                      <a:lnTo>
                        <a:pt x="72" y="166"/>
                      </a:lnTo>
                      <a:lnTo>
                        <a:pt x="74" y="165"/>
                      </a:lnTo>
                      <a:lnTo>
                        <a:pt x="74" y="166"/>
                      </a:lnTo>
                      <a:lnTo>
                        <a:pt x="77" y="167"/>
                      </a:lnTo>
                      <a:lnTo>
                        <a:pt x="79" y="166"/>
                      </a:lnTo>
                      <a:lnTo>
                        <a:pt x="84" y="166"/>
                      </a:lnTo>
                      <a:lnTo>
                        <a:pt x="87" y="165"/>
                      </a:lnTo>
                      <a:lnTo>
                        <a:pt x="89" y="166"/>
                      </a:lnTo>
                      <a:lnTo>
                        <a:pt x="92" y="166"/>
                      </a:lnTo>
                      <a:lnTo>
                        <a:pt x="94" y="165"/>
                      </a:lnTo>
                      <a:lnTo>
                        <a:pt x="96" y="163"/>
                      </a:lnTo>
                      <a:lnTo>
                        <a:pt x="99" y="161"/>
                      </a:lnTo>
                      <a:lnTo>
                        <a:pt x="100" y="161"/>
                      </a:lnTo>
                      <a:lnTo>
                        <a:pt x="102" y="162"/>
                      </a:lnTo>
                      <a:lnTo>
                        <a:pt x="101" y="160"/>
                      </a:lnTo>
                      <a:lnTo>
                        <a:pt x="104" y="158"/>
                      </a:lnTo>
                      <a:lnTo>
                        <a:pt x="107" y="158"/>
                      </a:lnTo>
                      <a:lnTo>
                        <a:pt x="107" y="155"/>
                      </a:lnTo>
                      <a:lnTo>
                        <a:pt x="107" y="153"/>
                      </a:lnTo>
                      <a:lnTo>
                        <a:pt x="107" y="152"/>
                      </a:lnTo>
                      <a:lnTo>
                        <a:pt x="103" y="152"/>
                      </a:lnTo>
                      <a:lnTo>
                        <a:pt x="102" y="152"/>
                      </a:lnTo>
                      <a:lnTo>
                        <a:pt x="102" y="153"/>
                      </a:lnTo>
                      <a:lnTo>
                        <a:pt x="99" y="154"/>
                      </a:lnTo>
                      <a:lnTo>
                        <a:pt x="94" y="152"/>
                      </a:lnTo>
                      <a:lnTo>
                        <a:pt x="96" y="151"/>
                      </a:lnTo>
                      <a:lnTo>
                        <a:pt x="94" y="150"/>
                      </a:lnTo>
                      <a:lnTo>
                        <a:pt x="93" y="151"/>
                      </a:lnTo>
                      <a:lnTo>
                        <a:pt x="95" y="148"/>
                      </a:lnTo>
                      <a:lnTo>
                        <a:pt x="97" y="148"/>
                      </a:lnTo>
                      <a:lnTo>
                        <a:pt x="100" y="147"/>
                      </a:lnTo>
                      <a:lnTo>
                        <a:pt x="99" y="146"/>
                      </a:lnTo>
                      <a:lnTo>
                        <a:pt x="96" y="146"/>
                      </a:lnTo>
                      <a:lnTo>
                        <a:pt x="99" y="144"/>
                      </a:lnTo>
                      <a:lnTo>
                        <a:pt x="100" y="143"/>
                      </a:lnTo>
                      <a:lnTo>
                        <a:pt x="101" y="144"/>
                      </a:lnTo>
                      <a:lnTo>
                        <a:pt x="103" y="143"/>
                      </a:lnTo>
                      <a:lnTo>
                        <a:pt x="104" y="141"/>
                      </a:lnTo>
                      <a:lnTo>
                        <a:pt x="103" y="141"/>
                      </a:lnTo>
                      <a:lnTo>
                        <a:pt x="104" y="140"/>
                      </a:lnTo>
                      <a:lnTo>
                        <a:pt x="101" y="140"/>
                      </a:lnTo>
                      <a:lnTo>
                        <a:pt x="102" y="138"/>
                      </a:lnTo>
                      <a:lnTo>
                        <a:pt x="104" y="138"/>
                      </a:lnTo>
                      <a:lnTo>
                        <a:pt x="104" y="139"/>
                      </a:lnTo>
                      <a:lnTo>
                        <a:pt x="107" y="137"/>
                      </a:lnTo>
                      <a:lnTo>
                        <a:pt x="108" y="137"/>
                      </a:lnTo>
                      <a:lnTo>
                        <a:pt x="108" y="132"/>
                      </a:lnTo>
                      <a:lnTo>
                        <a:pt x="110" y="128"/>
                      </a:lnTo>
                      <a:lnTo>
                        <a:pt x="109" y="126"/>
                      </a:lnTo>
                      <a:lnTo>
                        <a:pt x="108" y="123"/>
                      </a:lnTo>
                      <a:lnTo>
                        <a:pt x="103" y="118"/>
                      </a:lnTo>
                      <a:lnTo>
                        <a:pt x="95" y="118"/>
                      </a:lnTo>
                      <a:lnTo>
                        <a:pt x="91" y="118"/>
                      </a:lnTo>
                      <a:lnTo>
                        <a:pt x="91" y="122"/>
                      </a:lnTo>
                      <a:lnTo>
                        <a:pt x="89" y="124"/>
                      </a:lnTo>
                      <a:lnTo>
                        <a:pt x="87" y="121"/>
                      </a:lnTo>
                      <a:lnTo>
                        <a:pt x="85" y="121"/>
                      </a:lnTo>
                      <a:lnTo>
                        <a:pt x="89" y="116"/>
                      </a:lnTo>
                      <a:lnTo>
                        <a:pt x="89" y="114"/>
                      </a:lnTo>
                      <a:lnTo>
                        <a:pt x="85" y="108"/>
                      </a:lnTo>
                      <a:lnTo>
                        <a:pt x="84" y="108"/>
                      </a:lnTo>
                      <a:lnTo>
                        <a:pt x="81" y="106"/>
                      </a:lnTo>
                      <a:lnTo>
                        <a:pt x="79" y="103"/>
                      </a:lnTo>
                      <a:lnTo>
                        <a:pt x="78" y="104"/>
                      </a:lnTo>
                      <a:lnTo>
                        <a:pt x="77" y="104"/>
                      </a:lnTo>
                      <a:lnTo>
                        <a:pt x="74" y="103"/>
                      </a:lnTo>
                      <a:lnTo>
                        <a:pt x="73" y="103"/>
                      </a:lnTo>
                      <a:lnTo>
                        <a:pt x="76" y="103"/>
                      </a:lnTo>
                      <a:lnTo>
                        <a:pt x="77" y="103"/>
                      </a:lnTo>
                      <a:lnTo>
                        <a:pt x="79" y="103"/>
                      </a:lnTo>
                      <a:lnTo>
                        <a:pt x="81" y="103"/>
                      </a:lnTo>
                      <a:lnTo>
                        <a:pt x="82" y="104"/>
                      </a:lnTo>
                      <a:lnTo>
                        <a:pt x="84" y="104"/>
                      </a:lnTo>
                      <a:lnTo>
                        <a:pt x="85" y="104"/>
                      </a:lnTo>
                      <a:lnTo>
                        <a:pt x="81" y="100"/>
                      </a:lnTo>
                      <a:lnTo>
                        <a:pt x="79" y="97"/>
                      </a:lnTo>
                      <a:lnTo>
                        <a:pt x="80" y="95"/>
                      </a:lnTo>
                      <a:lnTo>
                        <a:pt x="81" y="95"/>
                      </a:lnTo>
                      <a:lnTo>
                        <a:pt x="79" y="94"/>
                      </a:lnTo>
                      <a:lnTo>
                        <a:pt x="79" y="93"/>
                      </a:lnTo>
                      <a:lnTo>
                        <a:pt x="78" y="93"/>
                      </a:lnTo>
                      <a:lnTo>
                        <a:pt x="76" y="88"/>
                      </a:lnTo>
                      <a:lnTo>
                        <a:pt x="72" y="86"/>
                      </a:lnTo>
                      <a:lnTo>
                        <a:pt x="66" y="85"/>
                      </a:lnTo>
                      <a:lnTo>
                        <a:pt x="66" y="84"/>
                      </a:lnTo>
                      <a:lnTo>
                        <a:pt x="65" y="82"/>
                      </a:lnTo>
                      <a:lnTo>
                        <a:pt x="63" y="77"/>
                      </a:lnTo>
                      <a:lnTo>
                        <a:pt x="62" y="74"/>
                      </a:lnTo>
                      <a:lnTo>
                        <a:pt x="61" y="67"/>
                      </a:lnTo>
                      <a:lnTo>
                        <a:pt x="58" y="64"/>
                      </a:lnTo>
                      <a:lnTo>
                        <a:pt x="57" y="65"/>
                      </a:lnTo>
                      <a:lnTo>
                        <a:pt x="52" y="58"/>
                      </a:lnTo>
                      <a:lnTo>
                        <a:pt x="50" y="58"/>
                      </a:lnTo>
                      <a:lnTo>
                        <a:pt x="48" y="56"/>
                      </a:lnTo>
                      <a:lnTo>
                        <a:pt x="46" y="55"/>
                      </a:lnTo>
                      <a:lnTo>
                        <a:pt x="43" y="56"/>
                      </a:lnTo>
                      <a:lnTo>
                        <a:pt x="41" y="57"/>
                      </a:lnTo>
                      <a:lnTo>
                        <a:pt x="37" y="56"/>
                      </a:lnTo>
                      <a:lnTo>
                        <a:pt x="35" y="57"/>
                      </a:lnTo>
                      <a:lnTo>
                        <a:pt x="33" y="56"/>
                      </a:lnTo>
                      <a:lnTo>
                        <a:pt x="32" y="55"/>
                      </a:lnTo>
                      <a:lnTo>
                        <a:pt x="34" y="55"/>
                      </a:lnTo>
                      <a:lnTo>
                        <a:pt x="37" y="56"/>
                      </a:lnTo>
                      <a:lnTo>
                        <a:pt x="40" y="55"/>
                      </a:lnTo>
                      <a:lnTo>
                        <a:pt x="41" y="52"/>
                      </a:lnTo>
                      <a:lnTo>
                        <a:pt x="44" y="52"/>
                      </a:lnTo>
                      <a:lnTo>
                        <a:pt x="47" y="50"/>
                      </a:lnTo>
                      <a:lnTo>
                        <a:pt x="44" y="49"/>
                      </a:lnTo>
                      <a:lnTo>
                        <a:pt x="43" y="48"/>
                      </a:lnTo>
                      <a:lnTo>
                        <a:pt x="43" y="46"/>
                      </a:lnTo>
                      <a:lnTo>
                        <a:pt x="39" y="49"/>
                      </a:lnTo>
                      <a:lnTo>
                        <a:pt x="39" y="48"/>
                      </a:lnTo>
                      <a:lnTo>
                        <a:pt x="41" y="45"/>
                      </a:lnTo>
                      <a:lnTo>
                        <a:pt x="44" y="45"/>
                      </a:lnTo>
                      <a:lnTo>
                        <a:pt x="47" y="44"/>
                      </a:lnTo>
                      <a:lnTo>
                        <a:pt x="47" y="42"/>
                      </a:lnTo>
                      <a:lnTo>
                        <a:pt x="49" y="42"/>
                      </a:lnTo>
                      <a:lnTo>
                        <a:pt x="50" y="37"/>
                      </a:lnTo>
                      <a:lnTo>
                        <a:pt x="51" y="36"/>
                      </a:lnTo>
                      <a:lnTo>
                        <a:pt x="51" y="35"/>
                      </a:lnTo>
                      <a:lnTo>
                        <a:pt x="54" y="31"/>
                      </a:lnTo>
                      <a:lnTo>
                        <a:pt x="52" y="31"/>
                      </a:lnTo>
                      <a:lnTo>
                        <a:pt x="54" y="27"/>
                      </a:lnTo>
                      <a:lnTo>
                        <a:pt x="56" y="26"/>
                      </a:lnTo>
                      <a:lnTo>
                        <a:pt x="56" y="23"/>
                      </a:lnTo>
                      <a:lnTo>
                        <a:pt x="52" y="20"/>
                      </a:lnTo>
                      <a:lnTo>
                        <a:pt x="52" y="20"/>
                      </a:lnTo>
                      <a:lnTo>
                        <a:pt x="46" y="21"/>
                      </a:lnTo>
                      <a:lnTo>
                        <a:pt x="42" y="20"/>
                      </a:lnTo>
                      <a:lnTo>
                        <a:pt x="41" y="21"/>
                      </a:lnTo>
                      <a:lnTo>
                        <a:pt x="39" y="21"/>
                      </a:lnTo>
                      <a:lnTo>
                        <a:pt x="36" y="20"/>
                      </a:lnTo>
                      <a:lnTo>
                        <a:pt x="35" y="20"/>
                      </a:lnTo>
                      <a:lnTo>
                        <a:pt x="35" y="21"/>
                      </a:lnTo>
                      <a:lnTo>
                        <a:pt x="33" y="21"/>
                      </a:lnTo>
                      <a:lnTo>
                        <a:pt x="29" y="22"/>
                      </a:lnTo>
                      <a:lnTo>
                        <a:pt x="28" y="22"/>
                      </a:lnTo>
                      <a:lnTo>
                        <a:pt x="27" y="24"/>
                      </a:lnTo>
                      <a:lnTo>
                        <a:pt x="27" y="23"/>
                      </a:lnTo>
                      <a:lnTo>
                        <a:pt x="29" y="21"/>
                      </a:lnTo>
                      <a:lnTo>
                        <a:pt x="32" y="18"/>
                      </a:lnTo>
                      <a:lnTo>
                        <a:pt x="29" y="18"/>
                      </a:lnTo>
                      <a:lnTo>
                        <a:pt x="27" y="18"/>
                      </a:lnTo>
                      <a:lnTo>
                        <a:pt x="28" y="16"/>
                      </a:lnTo>
                      <a:lnTo>
                        <a:pt x="29" y="14"/>
                      </a:lnTo>
                      <a:lnTo>
                        <a:pt x="35" y="11"/>
                      </a:lnTo>
                      <a:lnTo>
                        <a:pt x="37" y="7"/>
                      </a:lnTo>
                      <a:lnTo>
                        <a:pt x="39" y="6"/>
                      </a:lnTo>
                      <a:lnTo>
                        <a:pt x="40" y="4"/>
                      </a:lnTo>
                      <a:lnTo>
                        <a:pt x="39" y="2"/>
                      </a:lnTo>
                      <a:lnTo>
                        <a:pt x="40" y="1"/>
                      </a:lnTo>
                      <a:lnTo>
                        <a:pt x="40" y="0"/>
                      </a:lnTo>
                      <a:lnTo>
                        <a:pt x="37" y="0"/>
                      </a:lnTo>
                      <a:lnTo>
                        <a:pt x="37" y="0"/>
                      </a:lnTo>
                      <a:lnTo>
                        <a:pt x="37" y="0"/>
                      </a:lnTo>
                      <a:lnTo>
                        <a:pt x="37" y="0"/>
                      </a:lnTo>
                      <a:lnTo>
                        <a:pt x="35" y="1"/>
                      </a:lnTo>
                      <a:lnTo>
                        <a:pt x="34" y="0"/>
                      </a:lnTo>
                      <a:lnTo>
                        <a:pt x="31" y="1"/>
                      </a:lnTo>
                      <a:lnTo>
                        <a:pt x="28" y="1"/>
                      </a:lnTo>
                      <a:lnTo>
                        <a:pt x="26" y="2"/>
                      </a:lnTo>
                      <a:lnTo>
                        <a:pt x="25" y="2"/>
                      </a:lnTo>
                      <a:lnTo>
                        <a:pt x="24" y="4"/>
                      </a:lnTo>
                      <a:lnTo>
                        <a:pt x="24" y="2"/>
                      </a:lnTo>
                      <a:lnTo>
                        <a:pt x="22" y="1"/>
                      </a:lnTo>
                      <a:lnTo>
                        <a:pt x="20" y="4"/>
                      </a:lnTo>
                      <a:lnTo>
                        <a:pt x="20" y="2"/>
                      </a:lnTo>
                      <a:lnTo>
                        <a:pt x="17" y="0"/>
                      </a:lnTo>
                      <a:lnTo>
                        <a:pt x="17" y="2"/>
                      </a:lnTo>
                      <a:lnTo>
                        <a:pt x="15" y="4"/>
                      </a:lnTo>
                      <a:lnTo>
                        <a:pt x="15" y="5"/>
                      </a:lnTo>
                      <a:lnTo>
                        <a:pt x="14" y="6"/>
                      </a:lnTo>
                      <a:lnTo>
                        <a:pt x="15" y="8"/>
                      </a:lnTo>
                      <a:lnTo>
                        <a:pt x="12" y="8"/>
                      </a:lnTo>
                      <a:lnTo>
                        <a:pt x="13" y="11"/>
                      </a:lnTo>
                      <a:lnTo>
                        <a:pt x="12" y="13"/>
                      </a:lnTo>
                      <a:lnTo>
                        <a:pt x="11" y="13"/>
                      </a:lnTo>
                      <a:lnTo>
                        <a:pt x="14" y="15"/>
                      </a:lnTo>
                      <a:lnTo>
                        <a:pt x="15" y="18"/>
                      </a:lnTo>
                      <a:lnTo>
                        <a:pt x="12" y="15"/>
                      </a:lnTo>
                      <a:lnTo>
                        <a:pt x="11" y="16"/>
                      </a:lnTo>
                      <a:lnTo>
                        <a:pt x="9" y="15"/>
                      </a:lnTo>
                      <a:lnTo>
                        <a:pt x="9" y="16"/>
                      </a:lnTo>
                      <a:lnTo>
                        <a:pt x="10" y="18"/>
                      </a:lnTo>
                      <a:lnTo>
                        <a:pt x="9" y="19"/>
                      </a:lnTo>
                      <a:lnTo>
                        <a:pt x="7" y="16"/>
                      </a:lnTo>
                      <a:lnTo>
                        <a:pt x="6" y="19"/>
                      </a:lnTo>
                      <a:lnTo>
                        <a:pt x="7" y="20"/>
                      </a:lnTo>
                      <a:lnTo>
                        <a:pt x="6" y="21"/>
                      </a:lnTo>
                      <a:lnTo>
                        <a:pt x="9" y="23"/>
                      </a:lnTo>
                      <a:lnTo>
                        <a:pt x="11" y="23"/>
                      </a:lnTo>
                      <a:lnTo>
                        <a:pt x="9" y="24"/>
                      </a:lnTo>
                      <a:lnTo>
                        <a:pt x="6" y="23"/>
                      </a:lnTo>
                      <a:lnTo>
                        <a:pt x="6" y="26"/>
                      </a:lnTo>
                      <a:lnTo>
                        <a:pt x="6" y="27"/>
                      </a:lnTo>
                      <a:lnTo>
                        <a:pt x="11" y="27"/>
                      </a:lnTo>
                      <a:lnTo>
                        <a:pt x="7" y="28"/>
                      </a:lnTo>
                      <a:lnTo>
                        <a:pt x="7" y="28"/>
                      </a:lnTo>
                      <a:lnTo>
                        <a:pt x="10" y="29"/>
                      </a:lnTo>
                      <a:lnTo>
                        <a:pt x="11" y="28"/>
                      </a:lnTo>
                      <a:lnTo>
                        <a:pt x="11" y="29"/>
                      </a:lnTo>
                      <a:lnTo>
                        <a:pt x="11" y="30"/>
                      </a:lnTo>
                      <a:lnTo>
                        <a:pt x="10" y="29"/>
                      </a:lnTo>
                      <a:lnTo>
                        <a:pt x="11" y="30"/>
                      </a:lnTo>
                      <a:lnTo>
                        <a:pt x="9" y="31"/>
                      </a:lnTo>
                      <a:lnTo>
                        <a:pt x="9" y="31"/>
                      </a:lnTo>
                      <a:lnTo>
                        <a:pt x="10" y="33"/>
                      </a:lnTo>
                      <a:lnTo>
                        <a:pt x="7" y="33"/>
                      </a:lnTo>
                      <a:lnTo>
                        <a:pt x="7" y="34"/>
                      </a:lnTo>
                      <a:lnTo>
                        <a:pt x="9" y="34"/>
                      </a:lnTo>
                      <a:lnTo>
                        <a:pt x="9" y="36"/>
                      </a:lnTo>
                      <a:lnTo>
                        <a:pt x="6" y="35"/>
                      </a:lnTo>
                      <a:lnTo>
                        <a:pt x="5" y="36"/>
                      </a:lnTo>
                      <a:lnTo>
                        <a:pt x="6" y="37"/>
                      </a:lnTo>
                      <a:lnTo>
                        <a:pt x="6" y="38"/>
                      </a:lnTo>
                      <a:lnTo>
                        <a:pt x="5" y="40"/>
                      </a:lnTo>
                      <a:lnTo>
                        <a:pt x="2" y="40"/>
                      </a:lnTo>
                      <a:lnTo>
                        <a:pt x="0" y="41"/>
                      </a:lnTo>
                      <a:lnTo>
                        <a:pt x="2" y="41"/>
                      </a:lnTo>
                      <a:lnTo>
                        <a:pt x="3" y="41"/>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98" name="Freeform 201">
                  <a:extLst>
                    <a:ext uri="{FF2B5EF4-FFF2-40B4-BE49-F238E27FC236}">
                      <a16:creationId xmlns:a16="http://schemas.microsoft.com/office/drawing/2014/main" id="{AC85EBE2-C331-4EE8-BA36-093E22ADA0C6}"/>
                    </a:ext>
                  </a:extLst>
                </p:cNvPr>
                <p:cNvSpPr/>
                <p:nvPr userDrawn="1"/>
              </p:nvSpPr>
              <p:spPr bwMode="auto">
                <a:xfrm>
                  <a:off x="5838825" y="2303463"/>
                  <a:ext cx="47625" cy="36513"/>
                </a:xfrm>
                <a:custGeom>
                  <a:avLst/>
                  <a:gdLst>
                    <a:gd name="T0" fmla="*/ 11 w 30"/>
                    <a:gd name="T1" fmla="*/ 4 h 23"/>
                    <a:gd name="T2" fmla="*/ 8 w 30"/>
                    <a:gd name="T3" fmla="*/ 5 h 23"/>
                    <a:gd name="T4" fmla="*/ 7 w 30"/>
                    <a:gd name="T5" fmla="*/ 6 h 23"/>
                    <a:gd name="T6" fmla="*/ 6 w 30"/>
                    <a:gd name="T7" fmla="*/ 9 h 23"/>
                    <a:gd name="T8" fmla="*/ 3 w 30"/>
                    <a:gd name="T9" fmla="*/ 9 h 23"/>
                    <a:gd name="T10" fmla="*/ 0 w 30"/>
                    <a:gd name="T11" fmla="*/ 15 h 23"/>
                    <a:gd name="T12" fmla="*/ 6 w 30"/>
                    <a:gd name="T13" fmla="*/ 20 h 23"/>
                    <a:gd name="T14" fmla="*/ 6 w 30"/>
                    <a:gd name="T15" fmla="*/ 20 h 23"/>
                    <a:gd name="T16" fmla="*/ 7 w 30"/>
                    <a:gd name="T17" fmla="*/ 15 h 23"/>
                    <a:gd name="T18" fmla="*/ 10 w 30"/>
                    <a:gd name="T19" fmla="*/ 14 h 23"/>
                    <a:gd name="T20" fmla="*/ 15 w 30"/>
                    <a:gd name="T21" fmla="*/ 16 h 23"/>
                    <a:gd name="T22" fmla="*/ 19 w 30"/>
                    <a:gd name="T23" fmla="*/ 22 h 23"/>
                    <a:gd name="T24" fmla="*/ 20 w 30"/>
                    <a:gd name="T25" fmla="*/ 22 h 23"/>
                    <a:gd name="T26" fmla="*/ 22 w 30"/>
                    <a:gd name="T27" fmla="*/ 23 h 23"/>
                    <a:gd name="T28" fmla="*/ 22 w 30"/>
                    <a:gd name="T29" fmla="*/ 22 h 23"/>
                    <a:gd name="T30" fmla="*/ 25 w 30"/>
                    <a:gd name="T31" fmla="*/ 22 h 23"/>
                    <a:gd name="T32" fmla="*/ 26 w 30"/>
                    <a:gd name="T33" fmla="*/ 21 h 23"/>
                    <a:gd name="T34" fmla="*/ 27 w 30"/>
                    <a:gd name="T35" fmla="*/ 19 h 23"/>
                    <a:gd name="T36" fmla="*/ 30 w 30"/>
                    <a:gd name="T37" fmla="*/ 19 h 23"/>
                    <a:gd name="T38" fmla="*/ 30 w 30"/>
                    <a:gd name="T39" fmla="*/ 19 h 23"/>
                    <a:gd name="T40" fmla="*/ 28 w 30"/>
                    <a:gd name="T41" fmla="*/ 19 h 23"/>
                    <a:gd name="T42" fmla="*/ 29 w 30"/>
                    <a:gd name="T43" fmla="*/ 15 h 23"/>
                    <a:gd name="T44" fmla="*/ 28 w 30"/>
                    <a:gd name="T45" fmla="*/ 13 h 23"/>
                    <a:gd name="T46" fmla="*/ 25 w 30"/>
                    <a:gd name="T47" fmla="*/ 13 h 23"/>
                    <a:gd name="T48" fmla="*/ 28 w 30"/>
                    <a:gd name="T49" fmla="*/ 9 h 23"/>
                    <a:gd name="T50" fmla="*/ 25 w 30"/>
                    <a:gd name="T51" fmla="*/ 4 h 23"/>
                    <a:gd name="T52" fmla="*/ 25 w 30"/>
                    <a:gd name="T53" fmla="*/ 1 h 23"/>
                    <a:gd name="T54" fmla="*/ 22 w 30"/>
                    <a:gd name="T55" fmla="*/ 0 h 23"/>
                    <a:gd name="T56" fmla="*/ 19 w 30"/>
                    <a:gd name="T57" fmla="*/ 0 h 23"/>
                    <a:gd name="T58" fmla="*/ 15 w 30"/>
                    <a:gd name="T59" fmla="*/ 2 h 23"/>
                    <a:gd name="T60" fmla="*/ 14 w 30"/>
                    <a:gd name="T61" fmla="*/ 2 h 23"/>
                    <a:gd name="T62" fmla="*/ 13 w 30"/>
                    <a:gd name="T63" fmla="*/ 4 h 23"/>
                    <a:gd name="T64" fmla="*/ 11 w 30"/>
                    <a:gd name="T65"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23">
                      <a:moveTo>
                        <a:pt x="11" y="4"/>
                      </a:moveTo>
                      <a:lnTo>
                        <a:pt x="8" y="5"/>
                      </a:lnTo>
                      <a:lnTo>
                        <a:pt x="7" y="6"/>
                      </a:lnTo>
                      <a:lnTo>
                        <a:pt x="6" y="9"/>
                      </a:lnTo>
                      <a:lnTo>
                        <a:pt x="3" y="9"/>
                      </a:lnTo>
                      <a:lnTo>
                        <a:pt x="0" y="15"/>
                      </a:lnTo>
                      <a:lnTo>
                        <a:pt x="6" y="20"/>
                      </a:lnTo>
                      <a:lnTo>
                        <a:pt x="6" y="20"/>
                      </a:lnTo>
                      <a:lnTo>
                        <a:pt x="7" y="15"/>
                      </a:lnTo>
                      <a:lnTo>
                        <a:pt x="10" y="14"/>
                      </a:lnTo>
                      <a:lnTo>
                        <a:pt x="15" y="16"/>
                      </a:lnTo>
                      <a:lnTo>
                        <a:pt x="19" y="22"/>
                      </a:lnTo>
                      <a:lnTo>
                        <a:pt x="20" y="22"/>
                      </a:lnTo>
                      <a:lnTo>
                        <a:pt x="22" y="23"/>
                      </a:lnTo>
                      <a:lnTo>
                        <a:pt x="22" y="22"/>
                      </a:lnTo>
                      <a:lnTo>
                        <a:pt x="25" y="22"/>
                      </a:lnTo>
                      <a:lnTo>
                        <a:pt x="26" y="21"/>
                      </a:lnTo>
                      <a:lnTo>
                        <a:pt x="27" y="19"/>
                      </a:lnTo>
                      <a:lnTo>
                        <a:pt x="30" y="19"/>
                      </a:lnTo>
                      <a:lnTo>
                        <a:pt x="30" y="19"/>
                      </a:lnTo>
                      <a:lnTo>
                        <a:pt x="28" y="19"/>
                      </a:lnTo>
                      <a:lnTo>
                        <a:pt x="29" y="15"/>
                      </a:lnTo>
                      <a:lnTo>
                        <a:pt x="28" y="13"/>
                      </a:lnTo>
                      <a:lnTo>
                        <a:pt x="25" y="13"/>
                      </a:lnTo>
                      <a:lnTo>
                        <a:pt x="28" y="9"/>
                      </a:lnTo>
                      <a:lnTo>
                        <a:pt x="25" y="4"/>
                      </a:lnTo>
                      <a:lnTo>
                        <a:pt x="25" y="1"/>
                      </a:lnTo>
                      <a:lnTo>
                        <a:pt x="22" y="0"/>
                      </a:lnTo>
                      <a:lnTo>
                        <a:pt x="19" y="0"/>
                      </a:lnTo>
                      <a:lnTo>
                        <a:pt x="15" y="2"/>
                      </a:lnTo>
                      <a:lnTo>
                        <a:pt x="14" y="2"/>
                      </a:lnTo>
                      <a:lnTo>
                        <a:pt x="13" y="4"/>
                      </a:lnTo>
                      <a:lnTo>
                        <a:pt x="11" y="4"/>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499" name="Freeform 202">
                  <a:extLst>
                    <a:ext uri="{FF2B5EF4-FFF2-40B4-BE49-F238E27FC236}">
                      <a16:creationId xmlns:a16="http://schemas.microsoft.com/office/drawing/2014/main" id="{7F78A97B-DAF1-4AF5-A86D-F31D8463B824}"/>
                    </a:ext>
                  </a:extLst>
                </p:cNvPr>
                <p:cNvSpPr/>
                <p:nvPr userDrawn="1"/>
              </p:nvSpPr>
              <p:spPr bwMode="auto">
                <a:xfrm>
                  <a:off x="6145213" y="2543175"/>
                  <a:ext cx="101600" cy="57150"/>
                </a:xfrm>
                <a:custGeom>
                  <a:avLst/>
                  <a:gdLst>
                    <a:gd name="T0" fmla="*/ 64 w 64"/>
                    <a:gd name="T1" fmla="*/ 15 h 36"/>
                    <a:gd name="T2" fmla="*/ 61 w 64"/>
                    <a:gd name="T3" fmla="*/ 14 h 36"/>
                    <a:gd name="T4" fmla="*/ 56 w 64"/>
                    <a:gd name="T5" fmla="*/ 12 h 36"/>
                    <a:gd name="T6" fmla="*/ 52 w 64"/>
                    <a:gd name="T7" fmla="*/ 14 h 36"/>
                    <a:gd name="T8" fmla="*/ 49 w 64"/>
                    <a:gd name="T9" fmla="*/ 14 h 36"/>
                    <a:gd name="T10" fmla="*/ 49 w 64"/>
                    <a:gd name="T11" fmla="*/ 8 h 36"/>
                    <a:gd name="T12" fmla="*/ 49 w 64"/>
                    <a:gd name="T13" fmla="*/ 7 h 36"/>
                    <a:gd name="T14" fmla="*/ 42 w 64"/>
                    <a:gd name="T15" fmla="*/ 2 h 36"/>
                    <a:gd name="T16" fmla="*/ 38 w 64"/>
                    <a:gd name="T17" fmla="*/ 3 h 36"/>
                    <a:gd name="T18" fmla="*/ 35 w 64"/>
                    <a:gd name="T19" fmla="*/ 0 h 36"/>
                    <a:gd name="T20" fmla="*/ 34 w 64"/>
                    <a:gd name="T21" fmla="*/ 1 h 36"/>
                    <a:gd name="T22" fmla="*/ 28 w 64"/>
                    <a:gd name="T23" fmla="*/ 3 h 36"/>
                    <a:gd name="T24" fmla="*/ 22 w 64"/>
                    <a:gd name="T25" fmla="*/ 3 h 36"/>
                    <a:gd name="T26" fmla="*/ 18 w 64"/>
                    <a:gd name="T27" fmla="*/ 5 h 36"/>
                    <a:gd name="T28" fmla="*/ 13 w 64"/>
                    <a:gd name="T29" fmla="*/ 3 h 36"/>
                    <a:gd name="T30" fmla="*/ 9 w 64"/>
                    <a:gd name="T31" fmla="*/ 4 h 36"/>
                    <a:gd name="T32" fmla="*/ 13 w 64"/>
                    <a:gd name="T33" fmla="*/ 9 h 36"/>
                    <a:gd name="T34" fmla="*/ 7 w 64"/>
                    <a:gd name="T35" fmla="*/ 15 h 36"/>
                    <a:gd name="T36" fmla="*/ 0 w 64"/>
                    <a:gd name="T37" fmla="*/ 22 h 36"/>
                    <a:gd name="T38" fmla="*/ 0 w 64"/>
                    <a:gd name="T39" fmla="*/ 26 h 36"/>
                    <a:gd name="T40" fmla="*/ 8 w 64"/>
                    <a:gd name="T41" fmla="*/ 24 h 36"/>
                    <a:gd name="T42" fmla="*/ 12 w 64"/>
                    <a:gd name="T43" fmla="*/ 31 h 36"/>
                    <a:gd name="T44" fmla="*/ 14 w 64"/>
                    <a:gd name="T45" fmla="*/ 34 h 36"/>
                    <a:gd name="T46" fmla="*/ 22 w 64"/>
                    <a:gd name="T47" fmla="*/ 31 h 36"/>
                    <a:gd name="T48" fmla="*/ 31 w 64"/>
                    <a:gd name="T49" fmla="*/ 23 h 36"/>
                    <a:gd name="T50" fmla="*/ 36 w 64"/>
                    <a:gd name="T51" fmla="*/ 30 h 36"/>
                    <a:gd name="T52" fmla="*/ 42 w 64"/>
                    <a:gd name="T53" fmla="*/ 33 h 36"/>
                    <a:gd name="T54" fmla="*/ 43 w 64"/>
                    <a:gd name="T55" fmla="*/ 24 h 36"/>
                    <a:gd name="T56" fmla="*/ 54 w 64"/>
                    <a:gd name="T57" fmla="*/ 26 h 36"/>
                    <a:gd name="T58" fmla="*/ 57 w 64"/>
                    <a:gd name="T59" fmla="*/ 23 h 36"/>
                    <a:gd name="T60" fmla="*/ 60 w 64"/>
                    <a:gd name="T61" fmla="*/ 18 h 36"/>
                    <a:gd name="T62" fmla="*/ 61 w 64"/>
                    <a:gd name="T63" fmla="*/ 17 h 36"/>
                    <a:gd name="T64" fmla="*/ 61 w 64"/>
                    <a:gd name="T65" fmla="*/ 1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4" h="36">
                      <a:moveTo>
                        <a:pt x="61" y="16"/>
                      </a:moveTo>
                      <a:lnTo>
                        <a:pt x="64" y="15"/>
                      </a:lnTo>
                      <a:lnTo>
                        <a:pt x="63" y="14"/>
                      </a:lnTo>
                      <a:lnTo>
                        <a:pt x="61" y="14"/>
                      </a:lnTo>
                      <a:lnTo>
                        <a:pt x="59" y="16"/>
                      </a:lnTo>
                      <a:lnTo>
                        <a:pt x="56" y="12"/>
                      </a:lnTo>
                      <a:lnTo>
                        <a:pt x="53" y="14"/>
                      </a:lnTo>
                      <a:lnTo>
                        <a:pt x="52" y="14"/>
                      </a:lnTo>
                      <a:lnTo>
                        <a:pt x="52" y="14"/>
                      </a:lnTo>
                      <a:lnTo>
                        <a:pt x="49" y="14"/>
                      </a:lnTo>
                      <a:lnTo>
                        <a:pt x="48" y="10"/>
                      </a:lnTo>
                      <a:lnTo>
                        <a:pt x="49" y="8"/>
                      </a:lnTo>
                      <a:lnTo>
                        <a:pt x="49" y="8"/>
                      </a:lnTo>
                      <a:lnTo>
                        <a:pt x="49" y="7"/>
                      </a:lnTo>
                      <a:lnTo>
                        <a:pt x="45" y="4"/>
                      </a:lnTo>
                      <a:lnTo>
                        <a:pt x="42" y="2"/>
                      </a:lnTo>
                      <a:lnTo>
                        <a:pt x="41" y="1"/>
                      </a:lnTo>
                      <a:lnTo>
                        <a:pt x="38" y="3"/>
                      </a:lnTo>
                      <a:lnTo>
                        <a:pt x="35" y="2"/>
                      </a:lnTo>
                      <a:lnTo>
                        <a:pt x="35" y="0"/>
                      </a:lnTo>
                      <a:lnTo>
                        <a:pt x="34" y="0"/>
                      </a:lnTo>
                      <a:lnTo>
                        <a:pt x="34" y="1"/>
                      </a:lnTo>
                      <a:lnTo>
                        <a:pt x="31" y="4"/>
                      </a:lnTo>
                      <a:lnTo>
                        <a:pt x="28" y="3"/>
                      </a:lnTo>
                      <a:lnTo>
                        <a:pt x="24" y="4"/>
                      </a:lnTo>
                      <a:lnTo>
                        <a:pt x="22" y="3"/>
                      </a:lnTo>
                      <a:lnTo>
                        <a:pt x="19" y="4"/>
                      </a:lnTo>
                      <a:lnTo>
                        <a:pt x="18" y="5"/>
                      </a:lnTo>
                      <a:lnTo>
                        <a:pt x="13" y="4"/>
                      </a:lnTo>
                      <a:lnTo>
                        <a:pt x="13" y="3"/>
                      </a:lnTo>
                      <a:lnTo>
                        <a:pt x="11" y="3"/>
                      </a:lnTo>
                      <a:lnTo>
                        <a:pt x="9" y="4"/>
                      </a:lnTo>
                      <a:lnTo>
                        <a:pt x="12" y="5"/>
                      </a:lnTo>
                      <a:lnTo>
                        <a:pt x="13" y="9"/>
                      </a:lnTo>
                      <a:lnTo>
                        <a:pt x="9" y="11"/>
                      </a:lnTo>
                      <a:lnTo>
                        <a:pt x="7" y="15"/>
                      </a:lnTo>
                      <a:lnTo>
                        <a:pt x="5" y="16"/>
                      </a:lnTo>
                      <a:lnTo>
                        <a:pt x="0" y="22"/>
                      </a:lnTo>
                      <a:lnTo>
                        <a:pt x="0" y="25"/>
                      </a:lnTo>
                      <a:lnTo>
                        <a:pt x="0" y="26"/>
                      </a:lnTo>
                      <a:lnTo>
                        <a:pt x="3" y="24"/>
                      </a:lnTo>
                      <a:lnTo>
                        <a:pt x="8" y="24"/>
                      </a:lnTo>
                      <a:lnTo>
                        <a:pt x="11" y="27"/>
                      </a:lnTo>
                      <a:lnTo>
                        <a:pt x="12" y="31"/>
                      </a:lnTo>
                      <a:lnTo>
                        <a:pt x="14" y="32"/>
                      </a:lnTo>
                      <a:lnTo>
                        <a:pt x="14" y="34"/>
                      </a:lnTo>
                      <a:lnTo>
                        <a:pt x="16" y="36"/>
                      </a:lnTo>
                      <a:lnTo>
                        <a:pt x="22" y="31"/>
                      </a:lnTo>
                      <a:lnTo>
                        <a:pt x="26" y="32"/>
                      </a:lnTo>
                      <a:lnTo>
                        <a:pt x="31" y="23"/>
                      </a:lnTo>
                      <a:lnTo>
                        <a:pt x="37" y="26"/>
                      </a:lnTo>
                      <a:lnTo>
                        <a:pt x="36" y="30"/>
                      </a:lnTo>
                      <a:lnTo>
                        <a:pt x="41" y="32"/>
                      </a:lnTo>
                      <a:lnTo>
                        <a:pt x="42" y="33"/>
                      </a:lnTo>
                      <a:lnTo>
                        <a:pt x="43" y="30"/>
                      </a:lnTo>
                      <a:lnTo>
                        <a:pt x="43" y="24"/>
                      </a:lnTo>
                      <a:lnTo>
                        <a:pt x="51" y="26"/>
                      </a:lnTo>
                      <a:lnTo>
                        <a:pt x="54" y="26"/>
                      </a:lnTo>
                      <a:lnTo>
                        <a:pt x="56" y="27"/>
                      </a:lnTo>
                      <a:lnTo>
                        <a:pt x="57" y="23"/>
                      </a:lnTo>
                      <a:lnTo>
                        <a:pt x="61" y="22"/>
                      </a:lnTo>
                      <a:lnTo>
                        <a:pt x="60" y="18"/>
                      </a:lnTo>
                      <a:lnTo>
                        <a:pt x="61" y="17"/>
                      </a:lnTo>
                      <a:lnTo>
                        <a:pt x="61" y="17"/>
                      </a:lnTo>
                      <a:lnTo>
                        <a:pt x="61" y="17"/>
                      </a:lnTo>
                      <a:lnTo>
                        <a:pt x="61" y="16"/>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00" name="Freeform 203">
                  <a:extLst>
                    <a:ext uri="{FF2B5EF4-FFF2-40B4-BE49-F238E27FC236}">
                      <a16:creationId xmlns:a16="http://schemas.microsoft.com/office/drawing/2014/main" id="{7F7F1C80-F70B-4025-A8EB-C0EB7B75E26F}"/>
                    </a:ext>
                  </a:extLst>
                </p:cNvPr>
                <p:cNvSpPr/>
                <p:nvPr userDrawn="1"/>
              </p:nvSpPr>
              <p:spPr bwMode="auto">
                <a:xfrm>
                  <a:off x="5908675" y="2443163"/>
                  <a:ext cx="274638" cy="257175"/>
                </a:xfrm>
                <a:custGeom>
                  <a:avLst/>
                  <a:gdLst>
                    <a:gd name="T0" fmla="*/ 155 w 173"/>
                    <a:gd name="T1" fmla="*/ 114 h 162"/>
                    <a:gd name="T2" fmla="*/ 160 w 173"/>
                    <a:gd name="T3" fmla="*/ 104 h 162"/>
                    <a:gd name="T4" fmla="*/ 158 w 173"/>
                    <a:gd name="T5" fmla="*/ 95 h 162"/>
                    <a:gd name="T6" fmla="*/ 152 w 173"/>
                    <a:gd name="T7" fmla="*/ 90 h 162"/>
                    <a:gd name="T8" fmla="*/ 142 w 173"/>
                    <a:gd name="T9" fmla="*/ 92 h 162"/>
                    <a:gd name="T10" fmla="*/ 147 w 173"/>
                    <a:gd name="T11" fmla="*/ 83 h 162"/>
                    <a:gd name="T12" fmla="*/ 160 w 173"/>
                    <a:gd name="T13" fmla="*/ 71 h 162"/>
                    <a:gd name="T14" fmla="*/ 163 w 173"/>
                    <a:gd name="T15" fmla="*/ 63 h 162"/>
                    <a:gd name="T16" fmla="*/ 169 w 173"/>
                    <a:gd name="T17" fmla="*/ 65 h 162"/>
                    <a:gd name="T18" fmla="*/ 168 w 173"/>
                    <a:gd name="T19" fmla="*/ 50 h 162"/>
                    <a:gd name="T20" fmla="*/ 173 w 173"/>
                    <a:gd name="T21" fmla="*/ 38 h 162"/>
                    <a:gd name="T22" fmla="*/ 163 w 173"/>
                    <a:gd name="T23" fmla="*/ 37 h 162"/>
                    <a:gd name="T24" fmla="*/ 152 w 173"/>
                    <a:gd name="T25" fmla="*/ 35 h 162"/>
                    <a:gd name="T26" fmla="*/ 148 w 173"/>
                    <a:gd name="T27" fmla="*/ 31 h 162"/>
                    <a:gd name="T28" fmla="*/ 141 w 173"/>
                    <a:gd name="T29" fmla="*/ 28 h 162"/>
                    <a:gd name="T30" fmla="*/ 132 w 173"/>
                    <a:gd name="T31" fmla="*/ 27 h 162"/>
                    <a:gd name="T32" fmla="*/ 124 w 173"/>
                    <a:gd name="T33" fmla="*/ 20 h 162"/>
                    <a:gd name="T34" fmla="*/ 116 w 173"/>
                    <a:gd name="T35" fmla="*/ 14 h 162"/>
                    <a:gd name="T36" fmla="*/ 106 w 173"/>
                    <a:gd name="T37" fmla="*/ 7 h 162"/>
                    <a:gd name="T38" fmla="*/ 102 w 173"/>
                    <a:gd name="T39" fmla="*/ 0 h 162"/>
                    <a:gd name="T40" fmla="*/ 90 w 173"/>
                    <a:gd name="T41" fmla="*/ 6 h 162"/>
                    <a:gd name="T42" fmla="*/ 86 w 173"/>
                    <a:gd name="T43" fmla="*/ 21 h 162"/>
                    <a:gd name="T44" fmla="*/ 70 w 173"/>
                    <a:gd name="T45" fmla="*/ 26 h 162"/>
                    <a:gd name="T46" fmla="*/ 67 w 173"/>
                    <a:gd name="T47" fmla="*/ 34 h 162"/>
                    <a:gd name="T48" fmla="*/ 51 w 173"/>
                    <a:gd name="T49" fmla="*/ 34 h 162"/>
                    <a:gd name="T50" fmla="*/ 46 w 173"/>
                    <a:gd name="T51" fmla="*/ 27 h 162"/>
                    <a:gd name="T52" fmla="*/ 41 w 173"/>
                    <a:gd name="T53" fmla="*/ 30 h 162"/>
                    <a:gd name="T54" fmla="*/ 45 w 173"/>
                    <a:gd name="T55" fmla="*/ 41 h 162"/>
                    <a:gd name="T56" fmla="*/ 38 w 173"/>
                    <a:gd name="T57" fmla="*/ 46 h 162"/>
                    <a:gd name="T58" fmla="*/ 28 w 173"/>
                    <a:gd name="T59" fmla="*/ 49 h 162"/>
                    <a:gd name="T60" fmla="*/ 15 w 173"/>
                    <a:gd name="T61" fmla="*/ 46 h 162"/>
                    <a:gd name="T62" fmla="*/ 7 w 173"/>
                    <a:gd name="T63" fmla="*/ 45 h 162"/>
                    <a:gd name="T64" fmla="*/ 0 w 173"/>
                    <a:gd name="T65" fmla="*/ 50 h 162"/>
                    <a:gd name="T66" fmla="*/ 6 w 173"/>
                    <a:gd name="T67" fmla="*/ 53 h 162"/>
                    <a:gd name="T68" fmla="*/ 7 w 173"/>
                    <a:gd name="T69" fmla="*/ 59 h 162"/>
                    <a:gd name="T70" fmla="*/ 19 w 173"/>
                    <a:gd name="T71" fmla="*/ 64 h 162"/>
                    <a:gd name="T72" fmla="*/ 29 w 173"/>
                    <a:gd name="T73" fmla="*/ 64 h 162"/>
                    <a:gd name="T74" fmla="*/ 31 w 173"/>
                    <a:gd name="T75" fmla="*/ 71 h 162"/>
                    <a:gd name="T76" fmla="*/ 41 w 173"/>
                    <a:gd name="T77" fmla="*/ 71 h 162"/>
                    <a:gd name="T78" fmla="*/ 36 w 173"/>
                    <a:gd name="T79" fmla="*/ 74 h 162"/>
                    <a:gd name="T80" fmla="*/ 37 w 173"/>
                    <a:gd name="T81" fmla="*/ 82 h 162"/>
                    <a:gd name="T82" fmla="*/ 51 w 173"/>
                    <a:gd name="T83" fmla="*/ 90 h 162"/>
                    <a:gd name="T84" fmla="*/ 50 w 173"/>
                    <a:gd name="T85" fmla="*/ 100 h 162"/>
                    <a:gd name="T86" fmla="*/ 63 w 173"/>
                    <a:gd name="T87" fmla="*/ 119 h 162"/>
                    <a:gd name="T88" fmla="*/ 51 w 173"/>
                    <a:gd name="T89" fmla="*/ 108 h 162"/>
                    <a:gd name="T90" fmla="*/ 50 w 173"/>
                    <a:gd name="T91" fmla="*/ 124 h 162"/>
                    <a:gd name="T92" fmla="*/ 45 w 173"/>
                    <a:gd name="T93" fmla="*/ 145 h 162"/>
                    <a:gd name="T94" fmla="*/ 48 w 173"/>
                    <a:gd name="T95" fmla="*/ 151 h 162"/>
                    <a:gd name="T96" fmla="*/ 64 w 173"/>
                    <a:gd name="T97" fmla="*/ 154 h 162"/>
                    <a:gd name="T98" fmla="*/ 75 w 173"/>
                    <a:gd name="T99" fmla="*/ 156 h 162"/>
                    <a:gd name="T100" fmla="*/ 95 w 173"/>
                    <a:gd name="T101" fmla="*/ 160 h 162"/>
                    <a:gd name="T102" fmla="*/ 108 w 173"/>
                    <a:gd name="T103" fmla="*/ 153 h 162"/>
                    <a:gd name="T104" fmla="*/ 120 w 173"/>
                    <a:gd name="T105" fmla="*/ 140 h 162"/>
                    <a:gd name="T106" fmla="*/ 131 w 173"/>
                    <a:gd name="T107" fmla="*/ 144 h 162"/>
                    <a:gd name="T108" fmla="*/ 148 w 173"/>
                    <a:gd name="T109" fmla="*/ 149 h 162"/>
                    <a:gd name="T110" fmla="*/ 160 w 173"/>
                    <a:gd name="T111" fmla="*/ 144 h 162"/>
                    <a:gd name="T112" fmla="*/ 167 w 173"/>
                    <a:gd name="T113" fmla="*/ 131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3" h="162">
                      <a:moveTo>
                        <a:pt x="167" y="131"/>
                      </a:moveTo>
                      <a:lnTo>
                        <a:pt x="161" y="126"/>
                      </a:lnTo>
                      <a:lnTo>
                        <a:pt x="160" y="118"/>
                      </a:lnTo>
                      <a:lnTo>
                        <a:pt x="155" y="114"/>
                      </a:lnTo>
                      <a:lnTo>
                        <a:pt x="158" y="110"/>
                      </a:lnTo>
                      <a:lnTo>
                        <a:pt x="162" y="110"/>
                      </a:lnTo>
                      <a:lnTo>
                        <a:pt x="162" y="107"/>
                      </a:lnTo>
                      <a:lnTo>
                        <a:pt x="160" y="104"/>
                      </a:lnTo>
                      <a:lnTo>
                        <a:pt x="158" y="100"/>
                      </a:lnTo>
                      <a:lnTo>
                        <a:pt x="161" y="97"/>
                      </a:lnTo>
                      <a:lnTo>
                        <a:pt x="161" y="96"/>
                      </a:lnTo>
                      <a:lnTo>
                        <a:pt x="158" y="95"/>
                      </a:lnTo>
                      <a:lnTo>
                        <a:pt x="157" y="92"/>
                      </a:lnTo>
                      <a:lnTo>
                        <a:pt x="156" y="89"/>
                      </a:lnTo>
                      <a:lnTo>
                        <a:pt x="153" y="89"/>
                      </a:lnTo>
                      <a:lnTo>
                        <a:pt x="152" y="90"/>
                      </a:lnTo>
                      <a:lnTo>
                        <a:pt x="154" y="94"/>
                      </a:lnTo>
                      <a:lnTo>
                        <a:pt x="148" y="96"/>
                      </a:lnTo>
                      <a:lnTo>
                        <a:pt x="143" y="95"/>
                      </a:lnTo>
                      <a:lnTo>
                        <a:pt x="142" y="92"/>
                      </a:lnTo>
                      <a:lnTo>
                        <a:pt x="146" y="90"/>
                      </a:lnTo>
                      <a:lnTo>
                        <a:pt x="147" y="90"/>
                      </a:lnTo>
                      <a:lnTo>
                        <a:pt x="147" y="88"/>
                      </a:lnTo>
                      <a:lnTo>
                        <a:pt x="147" y="83"/>
                      </a:lnTo>
                      <a:lnTo>
                        <a:pt x="152" y="77"/>
                      </a:lnTo>
                      <a:lnTo>
                        <a:pt x="154" y="75"/>
                      </a:lnTo>
                      <a:lnTo>
                        <a:pt x="157" y="72"/>
                      </a:lnTo>
                      <a:lnTo>
                        <a:pt x="160" y="71"/>
                      </a:lnTo>
                      <a:lnTo>
                        <a:pt x="158" y="70"/>
                      </a:lnTo>
                      <a:lnTo>
                        <a:pt x="155" y="67"/>
                      </a:lnTo>
                      <a:lnTo>
                        <a:pt x="158" y="64"/>
                      </a:lnTo>
                      <a:lnTo>
                        <a:pt x="163" y="63"/>
                      </a:lnTo>
                      <a:lnTo>
                        <a:pt x="164" y="65"/>
                      </a:lnTo>
                      <a:lnTo>
                        <a:pt x="167" y="65"/>
                      </a:lnTo>
                      <a:lnTo>
                        <a:pt x="167" y="65"/>
                      </a:lnTo>
                      <a:lnTo>
                        <a:pt x="169" y="65"/>
                      </a:lnTo>
                      <a:lnTo>
                        <a:pt x="169" y="63"/>
                      </a:lnTo>
                      <a:lnTo>
                        <a:pt x="165" y="61"/>
                      </a:lnTo>
                      <a:lnTo>
                        <a:pt x="165" y="56"/>
                      </a:lnTo>
                      <a:lnTo>
                        <a:pt x="168" y="50"/>
                      </a:lnTo>
                      <a:lnTo>
                        <a:pt x="169" y="49"/>
                      </a:lnTo>
                      <a:lnTo>
                        <a:pt x="169" y="46"/>
                      </a:lnTo>
                      <a:lnTo>
                        <a:pt x="171" y="42"/>
                      </a:lnTo>
                      <a:lnTo>
                        <a:pt x="173" y="38"/>
                      </a:lnTo>
                      <a:lnTo>
                        <a:pt x="172" y="38"/>
                      </a:lnTo>
                      <a:lnTo>
                        <a:pt x="169" y="38"/>
                      </a:lnTo>
                      <a:lnTo>
                        <a:pt x="165" y="36"/>
                      </a:lnTo>
                      <a:lnTo>
                        <a:pt x="163" y="37"/>
                      </a:lnTo>
                      <a:lnTo>
                        <a:pt x="161" y="36"/>
                      </a:lnTo>
                      <a:lnTo>
                        <a:pt x="158" y="36"/>
                      </a:lnTo>
                      <a:lnTo>
                        <a:pt x="156" y="37"/>
                      </a:lnTo>
                      <a:lnTo>
                        <a:pt x="152" y="35"/>
                      </a:lnTo>
                      <a:lnTo>
                        <a:pt x="152" y="33"/>
                      </a:lnTo>
                      <a:lnTo>
                        <a:pt x="150" y="31"/>
                      </a:lnTo>
                      <a:lnTo>
                        <a:pt x="149" y="31"/>
                      </a:lnTo>
                      <a:lnTo>
                        <a:pt x="148" y="31"/>
                      </a:lnTo>
                      <a:lnTo>
                        <a:pt x="148" y="31"/>
                      </a:lnTo>
                      <a:lnTo>
                        <a:pt x="148" y="31"/>
                      </a:lnTo>
                      <a:lnTo>
                        <a:pt x="143" y="30"/>
                      </a:lnTo>
                      <a:lnTo>
                        <a:pt x="141" y="28"/>
                      </a:lnTo>
                      <a:lnTo>
                        <a:pt x="140" y="28"/>
                      </a:lnTo>
                      <a:lnTo>
                        <a:pt x="139" y="29"/>
                      </a:lnTo>
                      <a:lnTo>
                        <a:pt x="135" y="27"/>
                      </a:lnTo>
                      <a:lnTo>
                        <a:pt x="132" y="27"/>
                      </a:lnTo>
                      <a:lnTo>
                        <a:pt x="128" y="22"/>
                      </a:lnTo>
                      <a:lnTo>
                        <a:pt x="126" y="22"/>
                      </a:lnTo>
                      <a:lnTo>
                        <a:pt x="125" y="20"/>
                      </a:lnTo>
                      <a:lnTo>
                        <a:pt x="124" y="20"/>
                      </a:lnTo>
                      <a:lnTo>
                        <a:pt x="123" y="22"/>
                      </a:lnTo>
                      <a:lnTo>
                        <a:pt x="118" y="20"/>
                      </a:lnTo>
                      <a:lnTo>
                        <a:pt x="117" y="15"/>
                      </a:lnTo>
                      <a:lnTo>
                        <a:pt x="116" y="14"/>
                      </a:lnTo>
                      <a:lnTo>
                        <a:pt x="115" y="13"/>
                      </a:lnTo>
                      <a:lnTo>
                        <a:pt x="112" y="13"/>
                      </a:lnTo>
                      <a:lnTo>
                        <a:pt x="108" y="9"/>
                      </a:lnTo>
                      <a:lnTo>
                        <a:pt x="106" y="7"/>
                      </a:lnTo>
                      <a:lnTo>
                        <a:pt x="103" y="6"/>
                      </a:lnTo>
                      <a:lnTo>
                        <a:pt x="102" y="0"/>
                      </a:lnTo>
                      <a:lnTo>
                        <a:pt x="102" y="0"/>
                      </a:lnTo>
                      <a:lnTo>
                        <a:pt x="102" y="0"/>
                      </a:lnTo>
                      <a:lnTo>
                        <a:pt x="96" y="2"/>
                      </a:lnTo>
                      <a:lnTo>
                        <a:pt x="95" y="1"/>
                      </a:lnTo>
                      <a:lnTo>
                        <a:pt x="91" y="4"/>
                      </a:lnTo>
                      <a:lnTo>
                        <a:pt x="90" y="6"/>
                      </a:lnTo>
                      <a:lnTo>
                        <a:pt x="91" y="9"/>
                      </a:lnTo>
                      <a:lnTo>
                        <a:pt x="90" y="15"/>
                      </a:lnTo>
                      <a:lnTo>
                        <a:pt x="86" y="20"/>
                      </a:lnTo>
                      <a:lnTo>
                        <a:pt x="86" y="21"/>
                      </a:lnTo>
                      <a:lnTo>
                        <a:pt x="80" y="23"/>
                      </a:lnTo>
                      <a:lnTo>
                        <a:pt x="76" y="23"/>
                      </a:lnTo>
                      <a:lnTo>
                        <a:pt x="74" y="22"/>
                      </a:lnTo>
                      <a:lnTo>
                        <a:pt x="70" y="26"/>
                      </a:lnTo>
                      <a:lnTo>
                        <a:pt x="68" y="27"/>
                      </a:lnTo>
                      <a:lnTo>
                        <a:pt x="68" y="28"/>
                      </a:lnTo>
                      <a:lnTo>
                        <a:pt x="73" y="29"/>
                      </a:lnTo>
                      <a:lnTo>
                        <a:pt x="67" y="34"/>
                      </a:lnTo>
                      <a:lnTo>
                        <a:pt x="63" y="35"/>
                      </a:lnTo>
                      <a:lnTo>
                        <a:pt x="56" y="34"/>
                      </a:lnTo>
                      <a:lnTo>
                        <a:pt x="53" y="33"/>
                      </a:lnTo>
                      <a:lnTo>
                        <a:pt x="51" y="34"/>
                      </a:lnTo>
                      <a:lnTo>
                        <a:pt x="49" y="31"/>
                      </a:lnTo>
                      <a:lnTo>
                        <a:pt x="46" y="29"/>
                      </a:lnTo>
                      <a:lnTo>
                        <a:pt x="48" y="27"/>
                      </a:lnTo>
                      <a:lnTo>
                        <a:pt x="46" y="27"/>
                      </a:lnTo>
                      <a:lnTo>
                        <a:pt x="44" y="27"/>
                      </a:lnTo>
                      <a:lnTo>
                        <a:pt x="41" y="27"/>
                      </a:lnTo>
                      <a:lnTo>
                        <a:pt x="42" y="29"/>
                      </a:lnTo>
                      <a:lnTo>
                        <a:pt x="41" y="30"/>
                      </a:lnTo>
                      <a:lnTo>
                        <a:pt x="46" y="35"/>
                      </a:lnTo>
                      <a:lnTo>
                        <a:pt x="45" y="36"/>
                      </a:lnTo>
                      <a:lnTo>
                        <a:pt x="45" y="38"/>
                      </a:lnTo>
                      <a:lnTo>
                        <a:pt x="45" y="41"/>
                      </a:lnTo>
                      <a:lnTo>
                        <a:pt x="46" y="43"/>
                      </a:lnTo>
                      <a:lnTo>
                        <a:pt x="48" y="46"/>
                      </a:lnTo>
                      <a:lnTo>
                        <a:pt x="41" y="46"/>
                      </a:lnTo>
                      <a:lnTo>
                        <a:pt x="38" y="46"/>
                      </a:lnTo>
                      <a:lnTo>
                        <a:pt x="36" y="46"/>
                      </a:lnTo>
                      <a:lnTo>
                        <a:pt x="33" y="48"/>
                      </a:lnTo>
                      <a:lnTo>
                        <a:pt x="31" y="46"/>
                      </a:lnTo>
                      <a:lnTo>
                        <a:pt x="28" y="49"/>
                      </a:lnTo>
                      <a:lnTo>
                        <a:pt x="23" y="43"/>
                      </a:lnTo>
                      <a:lnTo>
                        <a:pt x="22" y="43"/>
                      </a:lnTo>
                      <a:lnTo>
                        <a:pt x="19" y="43"/>
                      </a:lnTo>
                      <a:lnTo>
                        <a:pt x="15" y="46"/>
                      </a:lnTo>
                      <a:lnTo>
                        <a:pt x="14" y="45"/>
                      </a:lnTo>
                      <a:lnTo>
                        <a:pt x="12" y="46"/>
                      </a:lnTo>
                      <a:lnTo>
                        <a:pt x="10" y="45"/>
                      </a:lnTo>
                      <a:lnTo>
                        <a:pt x="7" y="45"/>
                      </a:lnTo>
                      <a:lnTo>
                        <a:pt x="6" y="48"/>
                      </a:lnTo>
                      <a:lnTo>
                        <a:pt x="1" y="48"/>
                      </a:lnTo>
                      <a:lnTo>
                        <a:pt x="0" y="50"/>
                      </a:lnTo>
                      <a:lnTo>
                        <a:pt x="0" y="50"/>
                      </a:lnTo>
                      <a:lnTo>
                        <a:pt x="3" y="49"/>
                      </a:lnTo>
                      <a:lnTo>
                        <a:pt x="6" y="50"/>
                      </a:lnTo>
                      <a:lnTo>
                        <a:pt x="8" y="55"/>
                      </a:lnTo>
                      <a:lnTo>
                        <a:pt x="6" y="53"/>
                      </a:lnTo>
                      <a:lnTo>
                        <a:pt x="7" y="56"/>
                      </a:lnTo>
                      <a:lnTo>
                        <a:pt x="5" y="57"/>
                      </a:lnTo>
                      <a:lnTo>
                        <a:pt x="6" y="60"/>
                      </a:lnTo>
                      <a:lnTo>
                        <a:pt x="7" y="59"/>
                      </a:lnTo>
                      <a:lnTo>
                        <a:pt x="10" y="60"/>
                      </a:lnTo>
                      <a:lnTo>
                        <a:pt x="12" y="59"/>
                      </a:lnTo>
                      <a:lnTo>
                        <a:pt x="18" y="61"/>
                      </a:lnTo>
                      <a:lnTo>
                        <a:pt x="19" y="64"/>
                      </a:lnTo>
                      <a:lnTo>
                        <a:pt x="20" y="64"/>
                      </a:lnTo>
                      <a:lnTo>
                        <a:pt x="23" y="65"/>
                      </a:lnTo>
                      <a:lnTo>
                        <a:pt x="26" y="64"/>
                      </a:lnTo>
                      <a:lnTo>
                        <a:pt x="29" y="64"/>
                      </a:lnTo>
                      <a:lnTo>
                        <a:pt x="28" y="66"/>
                      </a:lnTo>
                      <a:lnTo>
                        <a:pt x="30" y="65"/>
                      </a:lnTo>
                      <a:lnTo>
                        <a:pt x="33" y="67"/>
                      </a:lnTo>
                      <a:lnTo>
                        <a:pt x="31" y="71"/>
                      </a:lnTo>
                      <a:lnTo>
                        <a:pt x="33" y="72"/>
                      </a:lnTo>
                      <a:lnTo>
                        <a:pt x="34" y="72"/>
                      </a:lnTo>
                      <a:lnTo>
                        <a:pt x="36" y="70"/>
                      </a:lnTo>
                      <a:lnTo>
                        <a:pt x="41" y="71"/>
                      </a:lnTo>
                      <a:lnTo>
                        <a:pt x="46" y="78"/>
                      </a:lnTo>
                      <a:lnTo>
                        <a:pt x="38" y="74"/>
                      </a:lnTo>
                      <a:lnTo>
                        <a:pt x="37" y="74"/>
                      </a:lnTo>
                      <a:lnTo>
                        <a:pt x="36" y="74"/>
                      </a:lnTo>
                      <a:lnTo>
                        <a:pt x="37" y="75"/>
                      </a:lnTo>
                      <a:lnTo>
                        <a:pt x="38" y="79"/>
                      </a:lnTo>
                      <a:lnTo>
                        <a:pt x="37" y="81"/>
                      </a:lnTo>
                      <a:lnTo>
                        <a:pt x="37" y="82"/>
                      </a:lnTo>
                      <a:lnTo>
                        <a:pt x="40" y="82"/>
                      </a:lnTo>
                      <a:lnTo>
                        <a:pt x="43" y="87"/>
                      </a:lnTo>
                      <a:lnTo>
                        <a:pt x="46" y="88"/>
                      </a:lnTo>
                      <a:lnTo>
                        <a:pt x="51" y="90"/>
                      </a:lnTo>
                      <a:lnTo>
                        <a:pt x="51" y="94"/>
                      </a:lnTo>
                      <a:lnTo>
                        <a:pt x="52" y="96"/>
                      </a:lnTo>
                      <a:lnTo>
                        <a:pt x="51" y="100"/>
                      </a:lnTo>
                      <a:lnTo>
                        <a:pt x="50" y="100"/>
                      </a:lnTo>
                      <a:lnTo>
                        <a:pt x="50" y="101"/>
                      </a:lnTo>
                      <a:lnTo>
                        <a:pt x="52" y="102"/>
                      </a:lnTo>
                      <a:lnTo>
                        <a:pt x="57" y="105"/>
                      </a:lnTo>
                      <a:lnTo>
                        <a:pt x="63" y="119"/>
                      </a:lnTo>
                      <a:lnTo>
                        <a:pt x="55" y="111"/>
                      </a:lnTo>
                      <a:lnTo>
                        <a:pt x="53" y="108"/>
                      </a:lnTo>
                      <a:lnTo>
                        <a:pt x="51" y="107"/>
                      </a:lnTo>
                      <a:lnTo>
                        <a:pt x="51" y="108"/>
                      </a:lnTo>
                      <a:lnTo>
                        <a:pt x="50" y="115"/>
                      </a:lnTo>
                      <a:lnTo>
                        <a:pt x="50" y="119"/>
                      </a:lnTo>
                      <a:lnTo>
                        <a:pt x="53" y="122"/>
                      </a:lnTo>
                      <a:lnTo>
                        <a:pt x="50" y="124"/>
                      </a:lnTo>
                      <a:lnTo>
                        <a:pt x="49" y="133"/>
                      </a:lnTo>
                      <a:lnTo>
                        <a:pt x="46" y="143"/>
                      </a:lnTo>
                      <a:lnTo>
                        <a:pt x="44" y="144"/>
                      </a:lnTo>
                      <a:lnTo>
                        <a:pt x="45" y="145"/>
                      </a:lnTo>
                      <a:lnTo>
                        <a:pt x="45" y="145"/>
                      </a:lnTo>
                      <a:lnTo>
                        <a:pt x="48" y="146"/>
                      </a:lnTo>
                      <a:lnTo>
                        <a:pt x="49" y="149"/>
                      </a:lnTo>
                      <a:lnTo>
                        <a:pt x="48" y="151"/>
                      </a:lnTo>
                      <a:lnTo>
                        <a:pt x="51" y="151"/>
                      </a:lnTo>
                      <a:lnTo>
                        <a:pt x="58" y="153"/>
                      </a:lnTo>
                      <a:lnTo>
                        <a:pt x="60" y="155"/>
                      </a:lnTo>
                      <a:lnTo>
                        <a:pt x="64" y="154"/>
                      </a:lnTo>
                      <a:lnTo>
                        <a:pt x="67" y="158"/>
                      </a:lnTo>
                      <a:lnTo>
                        <a:pt x="72" y="158"/>
                      </a:lnTo>
                      <a:lnTo>
                        <a:pt x="73" y="159"/>
                      </a:lnTo>
                      <a:lnTo>
                        <a:pt x="75" y="156"/>
                      </a:lnTo>
                      <a:lnTo>
                        <a:pt x="83" y="156"/>
                      </a:lnTo>
                      <a:lnTo>
                        <a:pt x="86" y="158"/>
                      </a:lnTo>
                      <a:lnTo>
                        <a:pt x="90" y="158"/>
                      </a:lnTo>
                      <a:lnTo>
                        <a:pt x="95" y="160"/>
                      </a:lnTo>
                      <a:lnTo>
                        <a:pt x="102" y="159"/>
                      </a:lnTo>
                      <a:lnTo>
                        <a:pt x="108" y="162"/>
                      </a:lnTo>
                      <a:lnTo>
                        <a:pt x="106" y="158"/>
                      </a:lnTo>
                      <a:lnTo>
                        <a:pt x="108" y="153"/>
                      </a:lnTo>
                      <a:lnTo>
                        <a:pt x="108" y="149"/>
                      </a:lnTo>
                      <a:lnTo>
                        <a:pt x="111" y="146"/>
                      </a:lnTo>
                      <a:lnTo>
                        <a:pt x="117" y="140"/>
                      </a:lnTo>
                      <a:lnTo>
                        <a:pt x="120" y="140"/>
                      </a:lnTo>
                      <a:lnTo>
                        <a:pt x="122" y="141"/>
                      </a:lnTo>
                      <a:lnTo>
                        <a:pt x="125" y="143"/>
                      </a:lnTo>
                      <a:lnTo>
                        <a:pt x="130" y="144"/>
                      </a:lnTo>
                      <a:lnTo>
                        <a:pt x="131" y="144"/>
                      </a:lnTo>
                      <a:lnTo>
                        <a:pt x="133" y="143"/>
                      </a:lnTo>
                      <a:lnTo>
                        <a:pt x="137" y="143"/>
                      </a:lnTo>
                      <a:lnTo>
                        <a:pt x="146" y="148"/>
                      </a:lnTo>
                      <a:lnTo>
                        <a:pt x="148" y="149"/>
                      </a:lnTo>
                      <a:lnTo>
                        <a:pt x="154" y="151"/>
                      </a:lnTo>
                      <a:lnTo>
                        <a:pt x="156" y="148"/>
                      </a:lnTo>
                      <a:lnTo>
                        <a:pt x="156" y="147"/>
                      </a:lnTo>
                      <a:lnTo>
                        <a:pt x="160" y="144"/>
                      </a:lnTo>
                      <a:lnTo>
                        <a:pt x="169" y="137"/>
                      </a:lnTo>
                      <a:lnTo>
                        <a:pt x="168" y="133"/>
                      </a:lnTo>
                      <a:lnTo>
                        <a:pt x="169" y="131"/>
                      </a:lnTo>
                      <a:lnTo>
                        <a:pt x="167" y="131"/>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01" name="Freeform 204">
                  <a:extLst>
                    <a:ext uri="{FF2B5EF4-FFF2-40B4-BE49-F238E27FC236}">
                      <a16:creationId xmlns:a16="http://schemas.microsoft.com/office/drawing/2014/main" id="{92C03974-07E3-4835-91BC-ABDB5A87F43A}"/>
                    </a:ext>
                  </a:extLst>
                </p:cNvPr>
                <p:cNvSpPr/>
                <p:nvPr userDrawn="1"/>
              </p:nvSpPr>
              <p:spPr bwMode="auto">
                <a:xfrm>
                  <a:off x="6202363" y="2682875"/>
                  <a:ext cx="25400" cy="49213"/>
                </a:xfrm>
                <a:custGeom>
                  <a:avLst/>
                  <a:gdLst>
                    <a:gd name="T0" fmla="*/ 0 w 16"/>
                    <a:gd name="T1" fmla="*/ 15 h 31"/>
                    <a:gd name="T2" fmla="*/ 0 w 16"/>
                    <a:gd name="T3" fmla="*/ 17 h 31"/>
                    <a:gd name="T4" fmla="*/ 2 w 16"/>
                    <a:gd name="T5" fmla="*/ 18 h 31"/>
                    <a:gd name="T6" fmla="*/ 2 w 16"/>
                    <a:gd name="T7" fmla="*/ 19 h 31"/>
                    <a:gd name="T8" fmla="*/ 1 w 16"/>
                    <a:gd name="T9" fmla="*/ 20 h 31"/>
                    <a:gd name="T10" fmla="*/ 2 w 16"/>
                    <a:gd name="T11" fmla="*/ 22 h 31"/>
                    <a:gd name="T12" fmla="*/ 5 w 16"/>
                    <a:gd name="T13" fmla="*/ 23 h 31"/>
                    <a:gd name="T14" fmla="*/ 5 w 16"/>
                    <a:gd name="T15" fmla="*/ 25 h 31"/>
                    <a:gd name="T16" fmla="*/ 6 w 16"/>
                    <a:gd name="T17" fmla="*/ 25 h 31"/>
                    <a:gd name="T18" fmla="*/ 6 w 16"/>
                    <a:gd name="T19" fmla="*/ 26 h 31"/>
                    <a:gd name="T20" fmla="*/ 5 w 16"/>
                    <a:gd name="T21" fmla="*/ 26 h 31"/>
                    <a:gd name="T22" fmla="*/ 3 w 16"/>
                    <a:gd name="T23" fmla="*/ 27 h 31"/>
                    <a:gd name="T24" fmla="*/ 5 w 16"/>
                    <a:gd name="T25" fmla="*/ 29 h 31"/>
                    <a:gd name="T26" fmla="*/ 9 w 16"/>
                    <a:gd name="T27" fmla="*/ 31 h 31"/>
                    <a:gd name="T28" fmla="*/ 13 w 16"/>
                    <a:gd name="T29" fmla="*/ 30 h 31"/>
                    <a:gd name="T30" fmla="*/ 14 w 16"/>
                    <a:gd name="T31" fmla="*/ 25 h 31"/>
                    <a:gd name="T32" fmla="*/ 14 w 16"/>
                    <a:gd name="T33" fmla="*/ 20 h 31"/>
                    <a:gd name="T34" fmla="*/ 16 w 16"/>
                    <a:gd name="T35" fmla="*/ 14 h 31"/>
                    <a:gd name="T36" fmla="*/ 14 w 16"/>
                    <a:gd name="T37" fmla="*/ 8 h 31"/>
                    <a:gd name="T38" fmla="*/ 14 w 16"/>
                    <a:gd name="T39" fmla="*/ 4 h 31"/>
                    <a:gd name="T40" fmla="*/ 14 w 16"/>
                    <a:gd name="T41" fmla="*/ 0 h 31"/>
                    <a:gd name="T42" fmla="*/ 12 w 16"/>
                    <a:gd name="T43" fmla="*/ 0 h 31"/>
                    <a:gd name="T44" fmla="*/ 12 w 16"/>
                    <a:gd name="T45" fmla="*/ 2 h 31"/>
                    <a:gd name="T46" fmla="*/ 13 w 16"/>
                    <a:gd name="T47" fmla="*/ 4 h 31"/>
                    <a:gd name="T48" fmla="*/ 12 w 16"/>
                    <a:gd name="T49" fmla="*/ 7 h 31"/>
                    <a:gd name="T50" fmla="*/ 10 w 16"/>
                    <a:gd name="T51" fmla="*/ 7 h 31"/>
                    <a:gd name="T52" fmla="*/ 9 w 16"/>
                    <a:gd name="T53" fmla="*/ 4 h 31"/>
                    <a:gd name="T54" fmla="*/ 7 w 16"/>
                    <a:gd name="T55" fmla="*/ 7 h 31"/>
                    <a:gd name="T56" fmla="*/ 2 w 16"/>
                    <a:gd name="T57" fmla="*/ 8 h 31"/>
                    <a:gd name="T58" fmla="*/ 0 w 16"/>
                    <a:gd name="T59" fmla="*/ 12 h 31"/>
                    <a:gd name="T60" fmla="*/ 2 w 16"/>
                    <a:gd name="T61" fmla="*/ 14 h 31"/>
                    <a:gd name="T62" fmla="*/ 1 w 16"/>
                    <a:gd name="T63" fmla="*/ 15 h 31"/>
                    <a:gd name="T64" fmla="*/ 0 w 16"/>
                    <a:gd name="T6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31">
                      <a:moveTo>
                        <a:pt x="0" y="15"/>
                      </a:moveTo>
                      <a:lnTo>
                        <a:pt x="0" y="17"/>
                      </a:lnTo>
                      <a:lnTo>
                        <a:pt x="2" y="18"/>
                      </a:lnTo>
                      <a:lnTo>
                        <a:pt x="2" y="19"/>
                      </a:lnTo>
                      <a:lnTo>
                        <a:pt x="1" y="20"/>
                      </a:lnTo>
                      <a:lnTo>
                        <a:pt x="2" y="22"/>
                      </a:lnTo>
                      <a:lnTo>
                        <a:pt x="5" y="23"/>
                      </a:lnTo>
                      <a:lnTo>
                        <a:pt x="5" y="25"/>
                      </a:lnTo>
                      <a:lnTo>
                        <a:pt x="6" y="25"/>
                      </a:lnTo>
                      <a:lnTo>
                        <a:pt x="6" y="26"/>
                      </a:lnTo>
                      <a:lnTo>
                        <a:pt x="5" y="26"/>
                      </a:lnTo>
                      <a:lnTo>
                        <a:pt x="3" y="27"/>
                      </a:lnTo>
                      <a:lnTo>
                        <a:pt x="5" y="29"/>
                      </a:lnTo>
                      <a:lnTo>
                        <a:pt x="9" y="31"/>
                      </a:lnTo>
                      <a:lnTo>
                        <a:pt x="13" y="30"/>
                      </a:lnTo>
                      <a:lnTo>
                        <a:pt x="14" y="25"/>
                      </a:lnTo>
                      <a:lnTo>
                        <a:pt x="14" y="20"/>
                      </a:lnTo>
                      <a:lnTo>
                        <a:pt x="16" y="14"/>
                      </a:lnTo>
                      <a:lnTo>
                        <a:pt x="14" y="8"/>
                      </a:lnTo>
                      <a:lnTo>
                        <a:pt x="14" y="4"/>
                      </a:lnTo>
                      <a:lnTo>
                        <a:pt x="14" y="0"/>
                      </a:lnTo>
                      <a:lnTo>
                        <a:pt x="12" y="0"/>
                      </a:lnTo>
                      <a:lnTo>
                        <a:pt x="12" y="2"/>
                      </a:lnTo>
                      <a:lnTo>
                        <a:pt x="13" y="4"/>
                      </a:lnTo>
                      <a:lnTo>
                        <a:pt x="12" y="7"/>
                      </a:lnTo>
                      <a:lnTo>
                        <a:pt x="10" y="7"/>
                      </a:lnTo>
                      <a:lnTo>
                        <a:pt x="9" y="4"/>
                      </a:lnTo>
                      <a:lnTo>
                        <a:pt x="7" y="7"/>
                      </a:lnTo>
                      <a:lnTo>
                        <a:pt x="2" y="8"/>
                      </a:lnTo>
                      <a:lnTo>
                        <a:pt x="0" y="12"/>
                      </a:lnTo>
                      <a:lnTo>
                        <a:pt x="2" y="14"/>
                      </a:lnTo>
                      <a:lnTo>
                        <a:pt x="1" y="15"/>
                      </a:lnTo>
                      <a:lnTo>
                        <a:pt x="0" y="15"/>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02" name="Freeform 205">
                  <a:extLst>
                    <a:ext uri="{FF2B5EF4-FFF2-40B4-BE49-F238E27FC236}">
                      <a16:creationId xmlns:a16="http://schemas.microsoft.com/office/drawing/2014/main" id="{9DE7B274-0A91-4361-8D73-56F026CDEE97}"/>
                    </a:ext>
                  </a:extLst>
                </p:cNvPr>
                <p:cNvSpPr/>
                <p:nvPr userDrawn="1"/>
              </p:nvSpPr>
              <p:spPr bwMode="auto">
                <a:xfrm>
                  <a:off x="6194425" y="2736850"/>
                  <a:ext cx="39688" cy="69850"/>
                </a:xfrm>
                <a:custGeom>
                  <a:avLst/>
                  <a:gdLst>
                    <a:gd name="T0" fmla="*/ 20 w 25"/>
                    <a:gd name="T1" fmla="*/ 15 h 44"/>
                    <a:gd name="T2" fmla="*/ 23 w 25"/>
                    <a:gd name="T3" fmla="*/ 13 h 44"/>
                    <a:gd name="T4" fmla="*/ 25 w 25"/>
                    <a:gd name="T5" fmla="*/ 11 h 44"/>
                    <a:gd name="T6" fmla="*/ 23 w 25"/>
                    <a:gd name="T7" fmla="*/ 7 h 44"/>
                    <a:gd name="T8" fmla="*/ 21 w 25"/>
                    <a:gd name="T9" fmla="*/ 5 h 44"/>
                    <a:gd name="T10" fmla="*/ 19 w 25"/>
                    <a:gd name="T11" fmla="*/ 2 h 44"/>
                    <a:gd name="T12" fmla="*/ 18 w 25"/>
                    <a:gd name="T13" fmla="*/ 3 h 44"/>
                    <a:gd name="T14" fmla="*/ 15 w 25"/>
                    <a:gd name="T15" fmla="*/ 0 h 44"/>
                    <a:gd name="T16" fmla="*/ 13 w 25"/>
                    <a:gd name="T17" fmla="*/ 0 h 44"/>
                    <a:gd name="T18" fmla="*/ 7 w 25"/>
                    <a:gd name="T19" fmla="*/ 7 h 44"/>
                    <a:gd name="T20" fmla="*/ 5 w 25"/>
                    <a:gd name="T21" fmla="*/ 7 h 44"/>
                    <a:gd name="T22" fmla="*/ 2 w 25"/>
                    <a:gd name="T23" fmla="*/ 5 h 44"/>
                    <a:gd name="T24" fmla="*/ 2 w 25"/>
                    <a:gd name="T25" fmla="*/ 8 h 44"/>
                    <a:gd name="T26" fmla="*/ 0 w 25"/>
                    <a:gd name="T27" fmla="*/ 11 h 44"/>
                    <a:gd name="T28" fmla="*/ 4 w 25"/>
                    <a:gd name="T29" fmla="*/ 13 h 44"/>
                    <a:gd name="T30" fmla="*/ 4 w 25"/>
                    <a:gd name="T31" fmla="*/ 15 h 44"/>
                    <a:gd name="T32" fmla="*/ 6 w 25"/>
                    <a:gd name="T33" fmla="*/ 17 h 44"/>
                    <a:gd name="T34" fmla="*/ 6 w 25"/>
                    <a:gd name="T35" fmla="*/ 20 h 44"/>
                    <a:gd name="T36" fmla="*/ 4 w 25"/>
                    <a:gd name="T37" fmla="*/ 22 h 44"/>
                    <a:gd name="T38" fmla="*/ 5 w 25"/>
                    <a:gd name="T39" fmla="*/ 25 h 44"/>
                    <a:gd name="T40" fmla="*/ 7 w 25"/>
                    <a:gd name="T41" fmla="*/ 25 h 44"/>
                    <a:gd name="T42" fmla="*/ 7 w 25"/>
                    <a:gd name="T43" fmla="*/ 26 h 44"/>
                    <a:gd name="T44" fmla="*/ 6 w 25"/>
                    <a:gd name="T45" fmla="*/ 28 h 44"/>
                    <a:gd name="T46" fmla="*/ 4 w 25"/>
                    <a:gd name="T47" fmla="*/ 34 h 44"/>
                    <a:gd name="T48" fmla="*/ 6 w 25"/>
                    <a:gd name="T49" fmla="*/ 35 h 44"/>
                    <a:gd name="T50" fmla="*/ 7 w 25"/>
                    <a:gd name="T51" fmla="*/ 42 h 44"/>
                    <a:gd name="T52" fmla="*/ 10 w 25"/>
                    <a:gd name="T53" fmla="*/ 44 h 44"/>
                    <a:gd name="T54" fmla="*/ 11 w 25"/>
                    <a:gd name="T55" fmla="*/ 43 h 44"/>
                    <a:gd name="T56" fmla="*/ 12 w 25"/>
                    <a:gd name="T57" fmla="*/ 44 h 44"/>
                    <a:gd name="T58" fmla="*/ 14 w 25"/>
                    <a:gd name="T59" fmla="*/ 43 h 44"/>
                    <a:gd name="T60" fmla="*/ 14 w 25"/>
                    <a:gd name="T61" fmla="*/ 40 h 44"/>
                    <a:gd name="T62" fmla="*/ 15 w 25"/>
                    <a:gd name="T63" fmla="*/ 37 h 44"/>
                    <a:gd name="T64" fmla="*/ 19 w 25"/>
                    <a:gd name="T65" fmla="*/ 37 h 44"/>
                    <a:gd name="T66" fmla="*/ 20 w 25"/>
                    <a:gd name="T67" fmla="*/ 40 h 44"/>
                    <a:gd name="T68" fmla="*/ 22 w 25"/>
                    <a:gd name="T69" fmla="*/ 40 h 44"/>
                    <a:gd name="T70" fmla="*/ 23 w 25"/>
                    <a:gd name="T71" fmla="*/ 37 h 44"/>
                    <a:gd name="T72" fmla="*/ 23 w 25"/>
                    <a:gd name="T73" fmla="*/ 32 h 44"/>
                    <a:gd name="T74" fmla="*/ 23 w 25"/>
                    <a:gd name="T75" fmla="*/ 30 h 44"/>
                    <a:gd name="T76" fmla="*/ 23 w 25"/>
                    <a:gd name="T77" fmla="*/ 25 h 44"/>
                    <a:gd name="T78" fmla="*/ 25 w 25"/>
                    <a:gd name="T79" fmla="*/ 19 h 44"/>
                    <a:gd name="T80" fmla="*/ 20 w 25"/>
                    <a:gd name="T81" fmla="*/ 1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 h="44">
                      <a:moveTo>
                        <a:pt x="20" y="15"/>
                      </a:moveTo>
                      <a:lnTo>
                        <a:pt x="23" y="13"/>
                      </a:lnTo>
                      <a:lnTo>
                        <a:pt x="25" y="11"/>
                      </a:lnTo>
                      <a:lnTo>
                        <a:pt x="23" y="7"/>
                      </a:lnTo>
                      <a:lnTo>
                        <a:pt x="21" y="5"/>
                      </a:lnTo>
                      <a:lnTo>
                        <a:pt x="19" y="2"/>
                      </a:lnTo>
                      <a:lnTo>
                        <a:pt x="18" y="3"/>
                      </a:lnTo>
                      <a:lnTo>
                        <a:pt x="15" y="0"/>
                      </a:lnTo>
                      <a:lnTo>
                        <a:pt x="13" y="0"/>
                      </a:lnTo>
                      <a:lnTo>
                        <a:pt x="7" y="7"/>
                      </a:lnTo>
                      <a:lnTo>
                        <a:pt x="5" y="7"/>
                      </a:lnTo>
                      <a:lnTo>
                        <a:pt x="2" y="5"/>
                      </a:lnTo>
                      <a:lnTo>
                        <a:pt x="2" y="8"/>
                      </a:lnTo>
                      <a:lnTo>
                        <a:pt x="0" y="11"/>
                      </a:lnTo>
                      <a:lnTo>
                        <a:pt x="4" y="13"/>
                      </a:lnTo>
                      <a:lnTo>
                        <a:pt x="4" y="15"/>
                      </a:lnTo>
                      <a:lnTo>
                        <a:pt x="6" y="17"/>
                      </a:lnTo>
                      <a:lnTo>
                        <a:pt x="6" y="20"/>
                      </a:lnTo>
                      <a:lnTo>
                        <a:pt x="4" y="22"/>
                      </a:lnTo>
                      <a:lnTo>
                        <a:pt x="5" y="25"/>
                      </a:lnTo>
                      <a:lnTo>
                        <a:pt x="7" y="25"/>
                      </a:lnTo>
                      <a:lnTo>
                        <a:pt x="7" y="26"/>
                      </a:lnTo>
                      <a:lnTo>
                        <a:pt x="6" y="28"/>
                      </a:lnTo>
                      <a:lnTo>
                        <a:pt x="4" y="34"/>
                      </a:lnTo>
                      <a:lnTo>
                        <a:pt x="6" y="35"/>
                      </a:lnTo>
                      <a:lnTo>
                        <a:pt x="7" y="42"/>
                      </a:lnTo>
                      <a:lnTo>
                        <a:pt x="10" y="44"/>
                      </a:lnTo>
                      <a:lnTo>
                        <a:pt x="11" y="43"/>
                      </a:lnTo>
                      <a:lnTo>
                        <a:pt x="12" y="44"/>
                      </a:lnTo>
                      <a:lnTo>
                        <a:pt x="14" y="43"/>
                      </a:lnTo>
                      <a:lnTo>
                        <a:pt x="14" y="40"/>
                      </a:lnTo>
                      <a:lnTo>
                        <a:pt x="15" y="37"/>
                      </a:lnTo>
                      <a:lnTo>
                        <a:pt x="19" y="37"/>
                      </a:lnTo>
                      <a:lnTo>
                        <a:pt x="20" y="40"/>
                      </a:lnTo>
                      <a:lnTo>
                        <a:pt x="22" y="40"/>
                      </a:lnTo>
                      <a:lnTo>
                        <a:pt x="23" y="37"/>
                      </a:lnTo>
                      <a:lnTo>
                        <a:pt x="23" y="32"/>
                      </a:lnTo>
                      <a:lnTo>
                        <a:pt x="23" y="30"/>
                      </a:lnTo>
                      <a:lnTo>
                        <a:pt x="23" y="25"/>
                      </a:lnTo>
                      <a:lnTo>
                        <a:pt x="25" y="19"/>
                      </a:lnTo>
                      <a:lnTo>
                        <a:pt x="20" y="15"/>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03" name="Freeform 206">
                  <a:extLst>
                    <a:ext uri="{FF2B5EF4-FFF2-40B4-BE49-F238E27FC236}">
                      <a16:creationId xmlns:a16="http://schemas.microsoft.com/office/drawing/2014/main" id="{EAFC47F3-E5DE-4922-8DCD-53BE7E1EEC2C}"/>
                    </a:ext>
                  </a:extLst>
                </p:cNvPr>
                <p:cNvSpPr/>
                <p:nvPr userDrawn="1"/>
              </p:nvSpPr>
              <p:spPr bwMode="auto">
                <a:xfrm>
                  <a:off x="6757988" y="2586038"/>
                  <a:ext cx="87313" cy="46038"/>
                </a:xfrm>
                <a:custGeom>
                  <a:avLst/>
                  <a:gdLst>
                    <a:gd name="T0" fmla="*/ 53 w 55"/>
                    <a:gd name="T1" fmla="*/ 11 h 29"/>
                    <a:gd name="T2" fmla="*/ 50 w 55"/>
                    <a:gd name="T3" fmla="*/ 11 h 29"/>
                    <a:gd name="T4" fmla="*/ 48 w 55"/>
                    <a:gd name="T5" fmla="*/ 14 h 29"/>
                    <a:gd name="T6" fmla="*/ 44 w 55"/>
                    <a:gd name="T7" fmla="*/ 12 h 29"/>
                    <a:gd name="T8" fmla="*/ 43 w 55"/>
                    <a:gd name="T9" fmla="*/ 12 h 29"/>
                    <a:gd name="T10" fmla="*/ 40 w 55"/>
                    <a:gd name="T11" fmla="*/ 15 h 29"/>
                    <a:gd name="T12" fmla="*/ 39 w 55"/>
                    <a:gd name="T13" fmla="*/ 14 h 29"/>
                    <a:gd name="T14" fmla="*/ 37 w 55"/>
                    <a:gd name="T15" fmla="*/ 15 h 29"/>
                    <a:gd name="T16" fmla="*/ 32 w 55"/>
                    <a:gd name="T17" fmla="*/ 14 h 29"/>
                    <a:gd name="T18" fmla="*/ 30 w 55"/>
                    <a:gd name="T19" fmla="*/ 12 h 29"/>
                    <a:gd name="T20" fmla="*/ 30 w 55"/>
                    <a:gd name="T21" fmla="*/ 9 h 29"/>
                    <a:gd name="T22" fmla="*/ 29 w 55"/>
                    <a:gd name="T23" fmla="*/ 9 h 29"/>
                    <a:gd name="T24" fmla="*/ 25 w 55"/>
                    <a:gd name="T25" fmla="*/ 12 h 29"/>
                    <a:gd name="T26" fmla="*/ 25 w 55"/>
                    <a:gd name="T27" fmla="*/ 9 h 29"/>
                    <a:gd name="T28" fmla="*/ 23 w 55"/>
                    <a:gd name="T29" fmla="*/ 10 h 29"/>
                    <a:gd name="T30" fmla="*/ 23 w 55"/>
                    <a:gd name="T31" fmla="*/ 6 h 29"/>
                    <a:gd name="T32" fmla="*/ 24 w 55"/>
                    <a:gd name="T33" fmla="*/ 5 h 29"/>
                    <a:gd name="T34" fmla="*/ 23 w 55"/>
                    <a:gd name="T35" fmla="*/ 5 h 29"/>
                    <a:gd name="T36" fmla="*/ 21 w 55"/>
                    <a:gd name="T37" fmla="*/ 4 h 29"/>
                    <a:gd name="T38" fmla="*/ 18 w 55"/>
                    <a:gd name="T39" fmla="*/ 2 h 29"/>
                    <a:gd name="T40" fmla="*/ 14 w 55"/>
                    <a:gd name="T41" fmla="*/ 2 h 29"/>
                    <a:gd name="T42" fmla="*/ 11 w 55"/>
                    <a:gd name="T43" fmla="*/ 0 h 29"/>
                    <a:gd name="T44" fmla="*/ 13 w 55"/>
                    <a:gd name="T45" fmla="*/ 3 h 29"/>
                    <a:gd name="T46" fmla="*/ 15 w 55"/>
                    <a:gd name="T47" fmla="*/ 5 h 29"/>
                    <a:gd name="T48" fmla="*/ 11 w 55"/>
                    <a:gd name="T49" fmla="*/ 7 h 29"/>
                    <a:gd name="T50" fmla="*/ 8 w 55"/>
                    <a:gd name="T51" fmla="*/ 7 h 29"/>
                    <a:gd name="T52" fmla="*/ 2 w 55"/>
                    <a:gd name="T53" fmla="*/ 11 h 29"/>
                    <a:gd name="T54" fmla="*/ 0 w 55"/>
                    <a:gd name="T55" fmla="*/ 14 h 29"/>
                    <a:gd name="T56" fmla="*/ 1 w 55"/>
                    <a:gd name="T57" fmla="*/ 14 h 29"/>
                    <a:gd name="T58" fmla="*/ 3 w 55"/>
                    <a:gd name="T59" fmla="*/ 12 h 29"/>
                    <a:gd name="T60" fmla="*/ 7 w 55"/>
                    <a:gd name="T61" fmla="*/ 14 h 29"/>
                    <a:gd name="T62" fmla="*/ 9 w 55"/>
                    <a:gd name="T63" fmla="*/ 14 h 29"/>
                    <a:gd name="T64" fmla="*/ 15 w 55"/>
                    <a:gd name="T65" fmla="*/ 19 h 29"/>
                    <a:gd name="T66" fmla="*/ 15 w 55"/>
                    <a:gd name="T67" fmla="*/ 21 h 29"/>
                    <a:gd name="T68" fmla="*/ 13 w 55"/>
                    <a:gd name="T69" fmla="*/ 28 h 29"/>
                    <a:gd name="T70" fmla="*/ 14 w 55"/>
                    <a:gd name="T71" fmla="*/ 28 h 29"/>
                    <a:gd name="T72" fmla="*/ 18 w 55"/>
                    <a:gd name="T73" fmla="*/ 29 h 29"/>
                    <a:gd name="T74" fmla="*/ 24 w 55"/>
                    <a:gd name="T75" fmla="*/ 27 h 29"/>
                    <a:gd name="T76" fmla="*/ 31 w 55"/>
                    <a:gd name="T77" fmla="*/ 21 h 29"/>
                    <a:gd name="T78" fmla="*/ 36 w 55"/>
                    <a:gd name="T79" fmla="*/ 21 h 29"/>
                    <a:gd name="T80" fmla="*/ 39 w 55"/>
                    <a:gd name="T81" fmla="*/ 18 h 29"/>
                    <a:gd name="T82" fmla="*/ 43 w 55"/>
                    <a:gd name="T83" fmla="*/ 15 h 29"/>
                    <a:gd name="T84" fmla="*/ 50 w 55"/>
                    <a:gd name="T85" fmla="*/ 17 h 29"/>
                    <a:gd name="T86" fmla="*/ 54 w 55"/>
                    <a:gd name="T87" fmla="*/ 17 h 29"/>
                    <a:gd name="T88" fmla="*/ 54 w 55"/>
                    <a:gd name="T89" fmla="*/ 15 h 29"/>
                    <a:gd name="T90" fmla="*/ 53 w 55"/>
                    <a:gd name="T91" fmla="*/ 12 h 29"/>
                    <a:gd name="T92" fmla="*/ 55 w 55"/>
                    <a:gd name="T93" fmla="*/ 11 h 29"/>
                    <a:gd name="T94" fmla="*/ 53 w 55"/>
                    <a:gd name="T95"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5" h="28">
                      <a:moveTo>
                        <a:pt x="53" y="11"/>
                      </a:moveTo>
                      <a:lnTo>
                        <a:pt x="50" y="11"/>
                      </a:lnTo>
                      <a:lnTo>
                        <a:pt x="48" y="14"/>
                      </a:lnTo>
                      <a:lnTo>
                        <a:pt x="44" y="12"/>
                      </a:lnTo>
                      <a:lnTo>
                        <a:pt x="43" y="12"/>
                      </a:lnTo>
                      <a:lnTo>
                        <a:pt x="40" y="15"/>
                      </a:lnTo>
                      <a:lnTo>
                        <a:pt x="39" y="14"/>
                      </a:lnTo>
                      <a:lnTo>
                        <a:pt x="37" y="15"/>
                      </a:lnTo>
                      <a:lnTo>
                        <a:pt x="32" y="14"/>
                      </a:lnTo>
                      <a:lnTo>
                        <a:pt x="30" y="12"/>
                      </a:lnTo>
                      <a:lnTo>
                        <a:pt x="30" y="9"/>
                      </a:lnTo>
                      <a:lnTo>
                        <a:pt x="29" y="9"/>
                      </a:lnTo>
                      <a:lnTo>
                        <a:pt x="25" y="12"/>
                      </a:lnTo>
                      <a:lnTo>
                        <a:pt x="25" y="9"/>
                      </a:lnTo>
                      <a:lnTo>
                        <a:pt x="23" y="10"/>
                      </a:lnTo>
                      <a:lnTo>
                        <a:pt x="23" y="6"/>
                      </a:lnTo>
                      <a:lnTo>
                        <a:pt x="24" y="5"/>
                      </a:lnTo>
                      <a:lnTo>
                        <a:pt x="23" y="5"/>
                      </a:lnTo>
                      <a:lnTo>
                        <a:pt x="21" y="4"/>
                      </a:lnTo>
                      <a:lnTo>
                        <a:pt x="18" y="2"/>
                      </a:lnTo>
                      <a:lnTo>
                        <a:pt x="14" y="2"/>
                      </a:lnTo>
                      <a:lnTo>
                        <a:pt x="11" y="0"/>
                      </a:lnTo>
                      <a:lnTo>
                        <a:pt x="13" y="3"/>
                      </a:lnTo>
                      <a:lnTo>
                        <a:pt x="15" y="5"/>
                      </a:lnTo>
                      <a:lnTo>
                        <a:pt x="11" y="7"/>
                      </a:lnTo>
                      <a:lnTo>
                        <a:pt x="8" y="7"/>
                      </a:lnTo>
                      <a:lnTo>
                        <a:pt x="2" y="11"/>
                      </a:lnTo>
                      <a:lnTo>
                        <a:pt x="0" y="14"/>
                      </a:lnTo>
                      <a:lnTo>
                        <a:pt x="1" y="14"/>
                      </a:lnTo>
                      <a:lnTo>
                        <a:pt x="3" y="12"/>
                      </a:lnTo>
                      <a:lnTo>
                        <a:pt x="7" y="14"/>
                      </a:lnTo>
                      <a:lnTo>
                        <a:pt x="9" y="14"/>
                      </a:lnTo>
                      <a:lnTo>
                        <a:pt x="15" y="19"/>
                      </a:lnTo>
                      <a:lnTo>
                        <a:pt x="15" y="21"/>
                      </a:lnTo>
                      <a:lnTo>
                        <a:pt x="13" y="28"/>
                      </a:lnTo>
                      <a:lnTo>
                        <a:pt x="14" y="28"/>
                      </a:lnTo>
                      <a:lnTo>
                        <a:pt x="18" y="29"/>
                      </a:lnTo>
                      <a:lnTo>
                        <a:pt x="24" y="27"/>
                      </a:lnTo>
                      <a:lnTo>
                        <a:pt x="31" y="21"/>
                      </a:lnTo>
                      <a:lnTo>
                        <a:pt x="36" y="21"/>
                      </a:lnTo>
                      <a:lnTo>
                        <a:pt x="39" y="18"/>
                      </a:lnTo>
                      <a:lnTo>
                        <a:pt x="43" y="15"/>
                      </a:lnTo>
                      <a:lnTo>
                        <a:pt x="50" y="17"/>
                      </a:lnTo>
                      <a:lnTo>
                        <a:pt x="54" y="17"/>
                      </a:lnTo>
                      <a:lnTo>
                        <a:pt x="54" y="15"/>
                      </a:lnTo>
                      <a:lnTo>
                        <a:pt x="53" y="12"/>
                      </a:lnTo>
                      <a:lnTo>
                        <a:pt x="55" y="11"/>
                      </a:lnTo>
                      <a:lnTo>
                        <a:pt x="53" y="11"/>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04" name="Freeform 207">
                  <a:extLst>
                    <a:ext uri="{FF2B5EF4-FFF2-40B4-BE49-F238E27FC236}">
                      <a16:creationId xmlns:a16="http://schemas.microsoft.com/office/drawing/2014/main" id="{32223C90-E1D3-48E5-84FF-333C519E585F}"/>
                    </a:ext>
                  </a:extLst>
                </p:cNvPr>
                <p:cNvSpPr/>
                <p:nvPr userDrawn="1"/>
              </p:nvSpPr>
              <p:spPr bwMode="auto">
                <a:xfrm>
                  <a:off x="6510338" y="2390775"/>
                  <a:ext cx="401638" cy="217488"/>
                </a:xfrm>
                <a:custGeom>
                  <a:avLst/>
                  <a:gdLst>
                    <a:gd name="T0" fmla="*/ 232 w 253"/>
                    <a:gd name="T1" fmla="*/ 97 h 137"/>
                    <a:gd name="T2" fmla="*/ 236 w 253"/>
                    <a:gd name="T3" fmla="*/ 90 h 137"/>
                    <a:gd name="T4" fmla="*/ 248 w 253"/>
                    <a:gd name="T5" fmla="*/ 79 h 137"/>
                    <a:gd name="T6" fmla="*/ 247 w 253"/>
                    <a:gd name="T7" fmla="*/ 59 h 137"/>
                    <a:gd name="T8" fmla="*/ 251 w 253"/>
                    <a:gd name="T9" fmla="*/ 52 h 137"/>
                    <a:gd name="T10" fmla="*/ 239 w 253"/>
                    <a:gd name="T11" fmla="*/ 47 h 137"/>
                    <a:gd name="T12" fmla="*/ 223 w 253"/>
                    <a:gd name="T13" fmla="*/ 45 h 137"/>
                    <a:gd name="T14" fmla="*/ 210 w 253"/>
                    <a:gd name="T15" fmla="*/ 33 h 137"/>
                    <a:gd name="T16" fmla="*/ 196 w 253"/>
                    <a:gd name="T17" fmla="*/ 38 h 137"/>
                    <a:gd name="T18" fmla="*/ 179 w 253"/>
                    <a:gd name="T19" fmla="*/ 26 h 137"/>
                    <a:gd name="T20" fmla="*/ 173 w 253"/>
                    <a:gd name="T21" fmla="*/ 17 h 137"/>
                    <a:gd name="T22" fmla="*/ 158 w 253"/>
                    <a:gd name="T23" fmla="*/ 6 h 137"/>
                    <a:gd name="T24" fmla="*/ 142 w 253"/>
                    <a:gd name="T25" fmla="*/ 2 h 137"/>
                    <a:gd name="T26" fmla="*/ 128 w 253"/>
                    <a:gd name="T27" fmla="*/ 5 h 137"/>
                    <a:gd name="T28" fmla="*/ 126 w 253"/>
                    <a:gd name="T29" fmla="*/ 4 h 137"/>
                    <a:gd name="T30" fmla="*/ 113 w 253"/>
                    <a:gd name="T31" fmla="*/ 17 h 137"/>
                    <a:gd name="T32" fmla="*/ 98 w 253"/>
                    <a:gd name="T33" fmla="*/ 15 h 137"/>
                    <a:gd name="T34" fmla="*/ 89 w 253"/>
                    <a:gd name="T35" fmla="*/ 15 h 137"/>
                    <a:gd name="T36" fmla="*/ 74 w 253"/>
                    <a:gd name="T37" fmla="*/ 16 h 137"/>
                    <a:gd name="T38" fmla="*/ 61 w 253"/>
                    <a:gd name="T39" fmla="*/ 17 h 137"/>
                    <a:gd name="T40" fmla="*/ 45 w 253"/>
                    <a:gd name="T41" fmla="*/ 10 h 137"/>
                    <a:gd name="T42" fmla="*/ 24 w 253"/>
                    <a:gd name="T43" fmla="*/ 15 h 137"/>
                    <a:gd name="T44" fmla="*/ 15 w 253"/>
                    <a:gd name="T45" fmla="*/ 15 h 137"/>
                    <a:gd name="T46" fmla="*/ 23 w 253"/>
                    <a:gd name="T47" fmla="*/ 30 h 137"/>
                    <a:gd name="T48" fmla="*/ 22 w 253"/>
                    <a:gd name="T49" fmla="*/ 42 h 137"/>
                    <a:gd name="T50" fmla="*/ 6 w 253"/>
                    <a:gd name="T51" fmla="*/ 59 h 137"/>
                    <a:gd name="T52" fmla="*/ 0 w 253"/>
                    <a:gd name="T53" fmla="*/ 74 h 137"/>
                    <a:gd name="T54" fmla="*/ 7 w 253"/>
                    <a:gd name="T55" fmla="*/ 86 h 137"/>
                    <a:gd name="T56" fmla="*/ 21 w 253"/>
                    <a:gd name="T57" fmla="*/ 88 h 137"/>
                    <a:gd name="T58" fmla="*/ 33 w 253"/>
                    <a:gd name="T59" fmla="*/ 93 h 137"/>
                    <a:gd name="T60" fmla="*/ 44 w 253"/>
                    <a:gd name="T61" fmla="*/ 89 h 137"/>
                    <a:gd name="T62" fmla="*/ 60 w 253"/>
                    <a:gd name="T63" fmla="*/ 82 h 137"/>
                    <a:gd name="T64" fmla="*/ 64 w 253"/>
                    <a:gd name="T65" fmla="*/ 75 h 137"/>
                    <a:gd name="T66" fmla="*/ 73 w 253"/>
                    <a:gd name="T67" fmla="*/ 72 h 137"/>
                    <a:gd name="T68" fmla="*/ 88 w 253"/>
                    <a:gd name="T69" fmla="*/ 82 h 137"/>
                    <a:gd name="T70" fmla="*/ 100 w 253"/>
                    <a:gd name="T71" fmla="*/ 88 h 137"/>
                    <a:gd name="T72" fmla="*/ 105 w 253"/>
                    <a:gd name="T73" fmla="*/ 100 h 137"/>
                    <a:gd name="T74" fmla="*/ 114 w 253"/>
                    <a:gd name="T75" fmla="*/ 112 h 137"/>
                    <a:gd name="T76" fmla="*/ 106 w 253"/>
                    <a:gd name="T77" fmla="*/ 115 h 137"/>
                    <a:gd name="T78" fmla="*/ 100 w 253"/>
                    <a:gd name="T79" fmla="*/ 126 h 137"/>
                    <a:gd name="T80" fmla="*/ 92 w 253"/>
                    <a:gd name="T81" fmla="*/ 133 h 137"/>
                    <a:gd name="T82" fmla="*/ 103 w 253"/>
                    <a:gd name="T83" fmla="*/ 137 h 137"/>
                    <a:gd name="T84" fmla="*/ 112 w 253"/>
                    <a:gd name="T85" fmla="*/ 136 h 137"/>
                    <a:gd name="T86" fmla="*/ 114 w 253"/>
                    <a:gd name="T87" fmla="*/ 130 h 137"/>
                    <a:gd name="T88" fmla="*/ 121 w 253"/>
                    <a:gd name="T89" fmla="*/ 122 h 137"/>
                    <a:gd name="T90" fmla="*/ 130 w 253"/>
                    <a:gd name="T91" fmla="*/ 112 h 137"/>
                    <a:gd name="T92" fmla="*/ 139 w 253"/>
                    <a:gd name="T93" fmla="*/ 111 h 137"/>
                    <a:gd name="T94" fmla="*/ 144 w 253"/>
                    <a:gd name="T95" fmla="*/ 111 h 137"/>
                    <a:gd name="T96" fmla="*/ 143 w 253"/>
                    <a:gd name="T97" fmla="*/ 114 h 137"/>
                    <a:gd name="T98" fmla="*/ 145 w 253"/>
                    <a:gd name="T99" fmla="*/ 120 h 137"/>
                    <a:gd name="T100" fmla="*/ 154 w 253"/>
                    <a:gd name="T101" fmla="*/ 120 h 137"/>
                    <a:gd name="T102" fmla="*/ 164 w 253"/>
                    <a:gd name="T103" fmla="*/ 120 h 137"/>
                    <a:gd name="T104" fmla="*/ 174 w 253"/>
                    <a:gd name="T105" fmla="*/ 118 h 137"/>
                    <a:gd name="T106" fmla="*/ 182 w 253"/>
                    <a:gd name="T107" fmla="*/ 118 h 137"/>
                    <a:gd name="T108" fmla="*/ 192 w 253"/>
                    <a:gd name="T109" fmla="*/ 113 h 137"/>
                    <a:gd name="T110" fmla="*/ 192 w 253"/>
                    <a:gd name="T111" fmla="*/ 107 h 137"/>
                    <a:gd name="T112" fmla="*/ 202 w 253"/>
                    <a:gd name="T113" fmla="*/ 110 h 137"/>
                    <a:gd name="T114" fmla="*/ 212 w 253"/>
                    <a:gd name="T115" fmla="*/ 105 h 137"/>
                    <a:gd name="T116" fmla="*/ 221 w 253"/>
                    <a:gd name="T117" fmla="*/ 98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3" h="137">
                      <a:moveTo>
                        <a:pt x="221" y="98"/>
                      </a:moveTo>
                      <a:lnTo>
                        <a:pt x="225" y="98"/>
                      </a:lnTo>
                      <a:lnTo>
                        <a:pt x="229" y="97"/>
                      </a:lnTo>
                      <a:lnTo>
                        <a:pt x="232" y="97"/>
                      </a:lnTo>
                      <a:lnTo>
                        <a:pt x="232" y="98"/>
                      </a:lnTo>
                      <a:lnTo>
                        <a:pt x="233" y="98"/>
                      </a:lnTo>
                      <a:lnTo>
                        <a:pt x="233" y="91"/>
                      </a:lnTo>
                      <a:lnTo>
                        <a:pt x="236" y="90"/>
                      </a:lnTo>
                      <a:lnTo>
                        <a:pt x="239" y="84"/>
                      </a:lnTo>
                      <a:lnTo>
                        <a:pt x="247" y="84"/>
                      </a:lnTo>
                      <a:lnTo>
                        <a:pt x="249" y="83"/>
                      </a:lnTo>
                      <a:lnTo>
                        <a:pt x="248" y="79"/>
                      </a:lnTo>
                      <a:lnTo>
                        <a:pt x="251" y="74"/>
                      </a:lnTo>
                      <a:lnTo>
                        <a:pt x="251" y="70"/>
                      </a:lnTo>
                      <a:lnTo>
                        <a:pt x="246" y="67"/>
                      </a:lnTo>
                      <a:lnTo>
                        <a:pt x="247" y="59"/>
                      </a:lnTo>
                      <a:lnTo>
                        <a:pt x="251" y="57"/>
                      </a:lnTo>
                      <a:lnTo>
                        <a:pt x="253" y="55"/>
                      </a:lnTo>
                      <a:lnTo>
                        <a:pt x="252" y="53"/>
                      </a:lnTo>
                      <a:lnTo>
                        <a:pt x="251" y="52"/>
                      </a:lnTo>
                      <a:lnTo>
                        <a:pt x="249" y="49"/>
                      </a:lnTo>
                      <a:lnTo>
                        <a:pt x="248" y="50"/>
                      </a:lnTo>
                      <a:lnTo>
                        <a:pt x="242" y="49"/>
                      </a:lnTo>
                      <a:lnTo>
                        <a:pt x="239" y="47"/>
                      </a:lnTo>
                      <a:lnTo>
                        <a:pt x="236" y="48"/>
                      </a:lnTo>
                      <a:lnTo>
                        <a:pt x="232" y="46"/>
                      </a:lnTo>
                      <a:lnTo>
                        <a:pt x="229" y="46"/>
                      </a:lnTo>
                      <a:lnTo>
                        <a:pt x="223" y="45"/>
                      </a:lnTo>
                      <a:lnTo>
                        <a:pt x="221" y="48"/>
                      </a:lnTo>
                      <a:lnTo>
                        <a:pt x="218" y="44"/>
                      </a:lnTo>
                      <a:lnTo>
                        <a:pt x="214" y="40"/>
                      </a:lnTo>
                      <a:lnTo>
                        <a:pt x="210" y="33"/>
                      </a:lnTo>
                      <a:lnTo>
                        <a:pt x="209" y="34"/>
                      </a:lnTo>
                      <a:lnTo>
                        <a:pt x="203" y="38"/>
                      </a:lnTo>
                      <a:lnTo>
                        <a:pt x="200" y="37"/>
                      </a:lnTo>
                      <a:lnTo>
                        <a:pt x="196" y="38"/>
                      </a:lnTo>
                      <a:lnTo>
                        <a:pt x="193" y="37"/>
                      </a:lnTo>
                      <a:lnTo>
                        <a:pt x="189" y="39"/>
                      </a:lnTo>
                      <a:lnTo>
                        <a:pt x="181" y="31"/>
                      </a:lnTo>
                      <a:lnTo>
                        <a:pt x="179" y="26"/>
                      </a:lnTo>
                      <a:lnTo>
                        <a:pt x="179" y="23"/>
                      </a:lnTo>
                      <a:lnTo>
                        <a:pt x="177" y="23"/>
                      </a:lnTo>
                      <a:lnTo>
                        <a:pt x="176" y="19"/>
                      </a:lnTo>
                      <a:lnTo>
                        <a:pt x="173" y="17"/>
                      </a:lnTo>
                      <a:lnTo>
                        <a:pt x="165" y="18"/>
                      </a:lnTo>
                      <a:lnTo>
                        <a:pt x="159" y="11"/>
                      </a:lnTo>
                      <a:lnTo>
                        <a:pt x="162" y="8"/>
                      </a:lnTo>
                      <a:lnTo>
                        <a:pt x="158" y="6"/>
                      </a:lnTo>
                      <a:lnTo>
                        <a:pt x="156" y="0"/>
                      </a:lnTo>
                      <a:lnTo>
                        <a:pt x="154" y="0"/>
                      </a:lnTo>
                      <a:lnTo>
                        <a:pt x="150" y="2"/>
                      </a:lnTo>
                      <a:lnTo>
                        <a:pt x="142" y="2"/>
                      </a:lnTo>
                      <a:lnTo>
                        <a:pt x="134" y="0"/>
                      </a:lnTo>
                      <a:lnTo>
                        <a:pt x="133" y="1"/>
                      </a:lnTo>
                      <a:lnTo>
                        <a:pt x="134" y="4"/>
                      </a:lnTo>
                      <a:lnTo>
                        <a:pt x="128" y="5"/>
                      </a:lnTo>
                      <a:lnTo>
                        <a:pt x="127" y="4"/>
                      </a:lnTo>
                      <a:lnTo>
                        <a:pt x="127" y="4"/>
                      </a:lnTo>
                      <a:lnTo>
                        <a:pt x="126" y="4"/>
                      </a:lnTo>
                      <a:lnTo>
                        <a:pt x="126" y="4"/>
                      </a:lnTo>
                      <a:lnTo>
                        <a:pt x="119" y="5"/>
                      </a:lnTo>
                      <a:lnTo>
                        <a:pt x="115" y="6"/>
                      </a:lnTo>
                      <a:lnTo>
                        <a:pt x="113" y="11"/>
                      </a:lnTo>
                      <a:lnTo>
                        <a:pt x="113" y="17"/>
                      </a:lnTo>
                      <a:lnTo>
                        <a:pt x="109" y="18"/>
                      </a:lnTo>
                      <a:lnTo>
                        <a:pt x="105" y="16"/>
                      </a:lnTo>
                      <a:lnTo>
                        <a:pt x="102" y="17"/>
                      </a:lnTo>
                      <a:lnTo>
                        <a:pt x="98" y="15"/>
                      </a:lnTo>
                      <a:lnTo>
                        <a:pt x="96" y="15"/>
                      </a:lnTo>
                      <a:lnTo>
                        <a:pt x="94" y="19"/>
                      </a:lnTo>
                      <a:lnTo>
                        <a:pt x="89" y="18"/>
                      </a:lnTo>
                      <a:lnTo>
                        <a:pt x="89" y="15"/>
                      </a:lnTo>
                      <a:lnTo>
                        <a:pt x="85" y="15"/>
                      </a:lnTo>
                      <a:lnTo>
                        <a:pt x="81" y="17"/>
                      </a:lnTo>
                      <a:lnTo>
                        <a:pt x="77" y="16"/>
                      </a:lnTo>
                      <a:lnTo>
                        <a:pt x="74" y="16"/>
                      </a:lnTo>
                      <a:lnTo>
                        <a:pt x="73" y="17"/>
                      </a:lnTo>
                      <a:lnTo>
                        <a:pt x="69" y="17"/>
                      </a:lnTo>
                      <a:lnTo>
                        <a:pt x="67" y="15"/>
                      </a:lnTo>
                      <a:lnTo>
                        <a:pt x="61" y="17"/>
                      </a:lnTo>
                      <a:lnTo>
                        <a:pt x="60" y="15"/>
                      </a:lnTo>
                      <a:lnTo>
                        <a:pt x="58" y="13"/>
                      </a:lnTo>
                      <a:lnTo>
                        <a:pt x="49" y="12"/>
                      </a:lnTo>
                      <a:lnTo>
                        <a:pt x="45" y="10"/>
                      </a:lnTo>
                      <a:lnTo>
                        <a:pt x="44" y="10"/>
                      </a:lnTo>
                      <a:lnTo>
                        <a:pt x="40" y="12"/>
                      </a:lnTo>
                      <a:lnTo>
                        <a:pt x="35" y="12"/>
                      </a:lnTo>
                      <a:lnTo>
                        <a:pt x="24" y="15"/>
                      </a:lnTo>
                      <a:lnTo>
                        <a:pt x="21" y="16"/>
                      </a:lnTo>
                      <a:lnTo>
                        <a:pt x="16" y="13"/>
                      </a:lnTo>
                      <a:lnTo>
                        <a:pt x="15" y="13"/>
                      </a:lnTo>
                      <a:lnTo>
                        <a:pt x="15" y="15"/>
                      </a:lnTo>
                      <a:lnTo>
                        <a:pt x="15" y="22"/>
                      </a:lnTo>
                      <a:lnTo>
                        <a:pt x="17" y="23"/>
                      </a:lnTo>
                      <a:lnTo>
                        <a:pt x="18" y="27"/>
                      </a:lnTo>
                      <a:lnTo>
                        <a:pt x="23" y="30"/>
                      </a:lnTo>
                      <a:lnTo>
                        <a:pt x="21" y="32"/>
                      </a:lnTo>
                      <a:lnTo>
                        <a:pt x="22" y="34"/>
                      </a:lnTo>
                      <a:lnTo>
                        <a:pt x="23" y="35"/>
                      </a:lnTo>
                      <a:lnTo>
                        <a:pt x="22" y="42"/>
                      </a:lnTo>
                      <a:lnTo>
                        <a:pt x="18" y="42"/>
                      </a:lnTo>
                      <a:lnTo>
                        <a:pt x="17" y="44"/>
                      </a:lnTo>
                      <a:lnTo>
                        <a:pt x="15" y="48"/>
                      </a:lnTo>
                      <a:lnTo>
                        <a:pt x="6" y="59"/>
                      </a:lnTo>
                      <a:lnTo>
                        <a:pt x="7" y="62"/>
                      </a:lnTo>
                      <a:lnTo>
                        <a:pt x="7" y="68"/>
                      </a:lnTo>
                      <a:lnTo>
                        <a:pt x="3" y="68"/>
                      </a:lnTo>
                      <a:lnTo>
                        <a:pt x="0" y="74"/>
                      </a:lnTo>
                      <a:lnTo>
                        <a:pt x="0" y="79"/>
                      </a:lnTo>
                      <a:lnTo>
                        <a:pt x="2" y="82"/>
                      </a:lnTo>
                      <a:lnTo>
                        <a:pt x="7" y="84"/>
                      </a:lnTo>
                      <a:lnTo>
                        <a:pt x="7" y="86"/>
                      </a:lnTo>
                      <a:lnTo>
                        <a:pt x="9" y="86"/>
                      </a:lnTo>
                      <a:lnTo>
                        <a:pt x="12" y="84"/>
                      </a:lnTo>
                      <a:lnTo>
                        <a:pt x="15" y="84"/>
                      </a:lnTo>
                      <a:lnTo>
                        <a:pt x="21" y="88"/>
                      </a:lnTo>
                      <a:lnTo>
                        <a:pt x="25" y="88"/>
                      </a:lnTo>
                      <a:lnTo>
                        <a:pt x="30" y="90"/>
                      </a:lnTo>
                      <a:lnTo>
                        <a:pt x="31" y="92"/>
                      </a:lnTo>
                      <a:lnTo>
                        <a:pt x="33" y="93"/>
                      </a:lnTo>
                      <a:lnTo>
                        <a:pt x="38" y="92"/>
                      </a:lnTo>
                      <a:lnTo>
                        <a:pt x="40" y="92"/>
                      </a:lnTo>
                      <a:lnTo>
                        <a:pt x="44" y="89"/>
                      </a:lnTo>
                      <a:lnTo>
                        <a:pt x="44" y="89"/>
                      </a:lnTo>
                      <a:lnTo>
                        <a:pt x="54" y="88"/>
                      </a:lnTo>
                      <a:lnTo>
                        <a:pt x="58" y="85"/>
                      </a:lnTo>
                      <a:lnTo>
                        <a:pt x="60" y="84"/>
                      </a:lnTo>
                      <a:lnTo>
                        <a:pt x="60" y="82"/>
                      </a:lnTo>
                      <a:lnTo>
                        <a:pt x="60" y="79"/>
                      </a:lnTo>
                      <a:lnTo>
                        <a:pt x="59" y="74"/>
                      </a:lnTo>
                      <a:lnTo>
                        <a:pt x="64" y="76"/>
                      </a:lnTo>
                      <a:lnTo>
                        <a:pt x="64" y="75"/>
                      </a:lnTo>
                      <a:lnTo>
                        <a:pt x="67" y="76"/>
                      </a:lnTo>
                      <a:lnTo>
                        <a:pt x="67" y="75"/>
                      </a:lnTo>
                      <a:lnTo>
                        <a:pt x="70" y="75"/>
                      </a:lnTo>
                      <a:lnTo>
                        <a:pt x="73" y="72"/>
                      </a:lnTo>
                      <a:lnTo>
                        <a:pt x="76" y="77"/>
                      </a:lnTo>
                      <a:lnTo>
                        <a:pt x="80" y="77"/>
                      </a:lnTo>
                      <a:lnTo>
                        <a:pt x="84" y="82"/>
                      </a:lnTo>
                      <a:lnTo>
                        <a:pt x="88" y="82"/>
                      </a:lnTo>
                      <a:lnTo>
                        <a:pt x="89" y="81"/>
                      </a:lnTo>
                      <a:lnTo>
                        <a:pt x="91" y="81"/>
                      </a:lnTo>
                      <a:lnTo>
                        <a:pt x="97" y="85"/>
                      </a:lnTo>
                      <a:lnTo>
                        <a:pt x="100" y="88"/>
                      </a:lnTo>
                      <a:lnTo>
                        <a:pt x="102" y="93"/>
                      </a:lnTo>
                      <a:lnTo>
                        <a:pt x="102" y="97"/>
                      </a:lnTo>
                      <a:lnTo>
                        <a:pt x="105" y="98"/>
                      </a:lnTo>
                      <a:lnTo>
                        <a:pt x="105" y="100"/>
                      </a:lnTo>
                      <a:lnTo>
                        <a:pt x="110" y="103"/>
                      </a:lnTo>
                      <a:lnTo>
                        <a:pt x="114" y="106"/>
                      </a:lnTo>
                      <a:lnTo>
                        <a:pt x="114" y="110"/>
                      </a:lnTo>
                      <a:lnTo>
                        <a:pt x="114" y="112"/>
                      </a:lnTo>
                      <a:lnTo>
                        <a:pt x="115" y="114"/>
                      </a:lnTo>
                      <a:lnTo>
                        <a:pt x="115" y="118"/>
                      </a:lnTo>
                      <a:lnTo>
                        <a:pt x="109" y="118"/>
                      </a:lnTo>
                      <a:lnTo>
                        <a:pt x="106" y="115"/>
                      </a:lnTo>
                      <a:lnTo>
                        <a:pt x="103" y="116"/>
                      </a:lnTo>
                      <a:lnTo>
                        <a:pt x="102" y="116"/>
                      </a:lnTo>
                      <a:lnTo>
                        <a:pt x="100" y="121"/>
                      </a:lnTo>
                      <a:lnTo>
                        <a:pt x="100" y="126"/>
                      </a:lnTo>
                      <a:lnTo>
                        <a:pt x="99" y="126"/>
                      </a:lnTo>
                      <a:lnTo>
                        <a:pt x="96" y="130"/>
                      </a:lnTo>
                      <a:lnTo>
                        <a:pt x="96" y="134"/>
                      </a:lnTo>
                      <a:lnTo>
                        <a:pt x="92" y="133"/>
                      </a:lnTo>
                      <a:lnTo>
                        <a:pt x="92" y="134"/>
                      </a:lnTo>
                      <a:lnTo>
                        <a:pt x="94" y="136"/>
                      </a:lnTo>
                      <a:lnTo>
                        <a:pt x="97" y="137"/>
                      </a:lnTo>
                      <a:lnTo>
                        <a:pt x="103" y="137"/>
                      </a:lnTo>
                      <a:lnTo>
                        <a:pt x="105" y="136"/>
                      </a:lnTo>
                      <a:lnTo>
                        <a:pt x="111" y="135"/>
                      </a:lnTo>
                      <a:lnTo>
                        <a:pt x="112" y="136"/>
                      </a:lnTo>
                      <a:lnTo>
                        <a:pt x="112" y="136"/>
                      </a:lnTo>
                      <a:lnTo>
                        <a:pt x="111" y="134"/>
                      </a:lnTo>
                      <a:lnTo>
                        <a:pt x="111" y="132"/>
                      </a:lnTo>
                      <a:lnTo>
                        <a:pt x="111" y="126"/>
                      </a:lnTo>
                      <a:lnTo>
                        <a:pt x="114" y="130"/>
                      </a:lnTo>
                      <a:lnTo>
                        <a:pt x="115" y="130"/>
                      </a:lnTo>
                      <a:lnTo>
                        <a:pt x="120" y="125"/>
                      </a:lnTo>
                      <a:lnTo>
                        <a:pt x="119" y="122"/>
                      </a:lnTo>
                      <a:lnTo>
                        <a:pt x="121" y="122"/>
                      </a:lnTo>
                      <a:lnTo>
                        <a:pt x="124" y="119"/>
                      </a:lnTo>
                      <a:lnTo>
                        <a:pt x="124" y="114"/>
                      </a:lnTo>
                      <a:lnTo>
                        <a:pt x="127" y="112"/>
                      </a:lnTo>
                      <a:lnTo>
                        <a:pt x="130" y="112"/>
                      </a:lnTo>
                      <a:lnTo>
                        <a:pt x="134" y="107"/>
                      </a:lnTo>
                      <a:lnTo>
                        <a:pt x="137" y="111"/>
                      </a:lnTo>
                      <a:lnTo>
                        <a:pt x="137" y="111"/>
                      </a:lnTo>
                      <a:lnTo>
                        <a:pt x="139" y="111"/>
                      </a:lnTo>
                      <a:lnTo>
                        <a:pt x="139" y="110"/>
                      </a:lnTo>
                      <a:lnTo>
                        <a:pt x="141" y="106"/>
                      </a:lnTo>
                      <a:lnTo>
                        <a:pt x="143" y="110"/>
                      </a:lnTo>
                      <a:lnTo>
                        <a:pt x="144" y="111"/>
                      </a:lnTo>
                      <a:lnTo>
                        <a:pt x="147" y="111"/>
                      </a:lnTo>
                      <a:lnTo>
                        <a:pt x="159" y="107"/>
                      </a:lnTo>
                      <a:lnTo>
                        <a:pt x="147" y="115"/>
                      </a:lnTo>
                      <a:lnTo>
                        <a:pt x="143" y="114"/>
                      </a:lnTo>
                      <a:lnTo>
                        <a:pt x="142" y="114"/>
                      </a:lnTo>
                      <a:lnTo>
                        <a:pt x="148" y="116"/>
                      </a:lnTo>
                      <a:lnTo>
                        <a:pt x="147" y="119"/>
                      </a:lnTo>
                      <a:lnTo>
                        <a:pt x="145" y="120"/>
                      </a:lnTo>
                      <a:lnTo>
                        <a:pt x="147" y="120"/>
                      </a:lnTo>
                      <a:lnTo>
                        <a:pt x="149" y="120"/>
                      </a:lnTo>
                      <a:lnTo>
                        <a:pt x="151" y="121"/>
                      </a:lnTo>
                      <a:lnTo>
                        <a:pt x="154" y="120"/>
                      </a:lnTo>
                      <a:lnTo>
                        <a:pt x="158" y="120"/>
                      </a:lnTo>
                      <a:lnTo>
                        <a:pt x="162" y="121"/>
                      </a:lnTo>
                      <a:lnTo>
                        <a:pt x="163" y="122"/>
                      </a:lnTo>
                      <a:lnTo>
                        <a:pt x="164" y="120"/>
                      </a:lnTo>
                      <a:lnTo>
                        <a:pt x="167" y="121"/>
                      </a:lnTo>
                      <a:lnTo>
                        <a:pt x="169" y="120"/>
                      </a:lnTo>
                      <a:lnTo>
                        <a:pt x="172" y="120"/>
                      </a:lnTo>
                      <a:lnTo>
                        <a:pt x="174" y="118"/>
                      </a:lnTo>
                      <a:lnTo>
                        <a:pt x="177" y="120"/>
                      </a:lnTo>
                      <a:lnTo>
                        <a:pt x="179" y="120"/>
                      </a:lnTo>
                      <a:lnTo>
                        <a:pt x="179" y="119"/>
                      </a:lnTo>
                      <a:lnTo>
                        <a:pt x="182" y="118"/>
                      </a:lnTo>
                      <a:lnTo>
                        <a:pt x="187" y="114"/>
                      </a:lnTo>
                      <a:lnTo>
                        <a:pt x="188" y="111"/>
                      </a:lnTo>
                      <a:lnTo>
                        <a:pt x="191" y="113"/>
                      </a:lnTo>
                      <a:lnTo>
                        <a:pt x="192" y="113"/>
                      </a:lnTo>
                      <a:lnTo>
                        <a:pt x="192" y="113"/>
                      </a:lnTo>
                      <a:lnTo>
                        <a:pt x="191" y="112"/>
                      </a:lnTo>
                      <a:lnTo>
                        <a:pt x="188" y="107"/>
                      </a:lnTo>
                      <a:lnTo>
                        <a:pt x="192" y="107"/>
                      </a:lnTo>
                      <a:lnTo>
                        <a:pt x="194" y="111"/>
                      </a:lnTo>
                      <a:lnTo>
                        <a:pt x="195" y="111"/>
                      </a:lnTo>
                      <a:lnTo>
                        <a:pt x="199" y="110"/>
                      </a:lnTo>
                      <a:lnTo>
                        <a:pt x="202" y="110"/>
                      </a:lnTo>
                      <a:lnTo>
                        <a:pt x="204" y="108"/>
                      </a:lnTo>
                      <a:lnTo>
                        <a:pt x="209" y="108"/>
                      </a:lnTo>
                      <a:lnTo>
                        <a:pt x="209" y="108"/>
                      </a:lnTo>
                      <a:lnTo>
                        <a:pt x="212" y="105"/>
                      </a:lnTo>
                      <a:lnTo>
                        <a:pt x="214" y="103"/>
                      </a:lnTo>
                      <a:lnTo>
                        <a:pt x="217" y="103"/>
                      </a:lnTo>
                      <a:lnTo>
                        <a:pt x="218" y="100"/>
                      </a:lnTo>
                      <a:lnTo>
                        <a:pt x="221" y="98"/>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05" name="Freeform 208">
                  <a:extLst>
                    <a:ext uri="{FF2B5EF4-FFF2-40B4-BE49-F238E27FC236}">
                      <a16:creationId xmlns:a16="http://schemas.microsoft.com/office/drawing/2014/main" id="{B46A6B23-0677-4408-B130-39106A330BD2}"/>
                    </a:ext>
                  </a:extLst>
                </p:cNvPr>
                <p:cNvSpPr/>
                <p:nvPr userDrawn="1"/>
              </p:nvSpPr>
              <p:spPr bwMode="auto">
                <a:xfrm>
                  <a:off x="6608763" y="2513013"/>
                  <a:ext cx="80963" cy="87313"/>
                </a:xfrm>
                <a:custGeom>
                  <a:avLst/>
                  <a:gdLst>
                    <a:gd name="T0" fmla="*/ 0 w 51"/>
                    <a:gd name="T1" fmla="*/ 7 h 55"/>
                    <a:gd name="T2" fmla="*/ 7 w 51"/>
                    <a:gd name="T3" fmla="*/ 6 h 55"/>
                    <a:gd name="T4" fmla="*/ 8 w 51"/>
                    <a:gd name="T5" fmla="*/ 14 h 55"/>
                    <a:gd name="T6" fmla="*/ 15 w 51"/>
                    <a:gd name="T7" fmla="*/ 19 h 55"/>
                    <a:gd name="T8" fmla="*/ 15 w 51"/>
                    <a:gd name="T9" fmla="*/ 22 h 55"/>
                    <a:gd name="T10" fmla="*/ 23 w 51"/>
                    <a:gd name="T11" fmla="*/ 28 h 55"/>
                    <a:gd name="T12" fmla="*/ 25 w 51"/>
                    <a:gd name="T13" fmla="*/ 33 h 55"/>
                    <a:gd name="T14" fmla="*/ 28 w 51"/>
                    <a:gd name="T15" fmla="*/ 37 h 55"/>
                    <a:gd name="T16" fmla="*/ 27 w 51"/>
                    <a:gd name="T17" fmla="*/ 52 h 55"/>
                    <a:gd name="T18" fmla="*/ 29 w 51"/>
                    <a:gd name="T19" fmla="*/ 55 h 55"/>
                    <a:gd name="T20" fmla="*/ 30 w 51"/>
                    <a:gd name="T21" fmla="*/ 53 h 55"/>
                    <a:gd name="T22" fmla="*/ 32 w 51"/>
                    <a:gd name="T23" fmla="*/ 53 h 55"/>
                    <a:gd name="T24" fmla="*/ 32 w 51"/>
                    <a:gd name="T25" fmla="*/ 52 h 55"/>
                    <a:gd name="T26" fmla="*/ 35 w 51"/>
                    <a:gd name="T27" fmla="*/ 46 h 55"/>
                    <a:gd name="T28" fmla="*/ 36 w 51"/>
                    <a:gd name="T29" fmla="*/ 46 h 55"/>
                    <a:gd name="T30" fmla="*/ 36 w 51"/>
                    <a:gd name="T31" fmla="*/ 44 h 55"/>
                    <a:gd name="T32" fmla="*/ 37 w 51"/>
                    <a:gd name="T33" fmla="*/ 37 h 55"/>
                    <a:gd name="T34" fmla="*/ 41 w 51"/>
                    <a:gd name="T35" fmla="*/ 37 h 55"/>
                    <a:gd name="T36" fmla="*/ 45 w 51"/>
                    <a:gd name="T37" fmla="*/ 36 h 55"/>
                    <a:gd name="T38" fmla="*/ 48 w 51"/>
                    <a:gd name="T39" fmla="*/ 38 h 55"/>
                    <a:gd name="T40" fmla="*/ 51 w 51"/>
                    <a:gd name="T41" fmla="*/ 38 h 55"/>
                    <a:gd name="T42" fmla="*/ 51 w 51"/>
                    <a:gd name="T43" fmla="*/ 37 h 55"/>
                    <a:gd name="T44" fmla="*/ 49 w 51"/>
                    <a:gd name="T45" fmla="*/ 35 h 55"/>
                    <a:gd name="T46" fmla="*/ 50 w 51"/>
                    <a:gd name="T47" fmla="*/ 33 h 55"/>
                    <a:gd name="T48" fmla="*/ 50 w 51"/>
                    <a:gd name="T49" fmla="*/ 30 h 55"/>
                    <a:gd name="T50" fmla="*/ 45 w 51"/>
                    <a:gd name="T51" fmla="*/ 28 h 55"/>
                    <a:gd name="T52" fmla="*/ 42 w 51"/>
                    <a:gd name="T53" fmla="*/ 24 h 55"/>
                    <a:gd name="T54" fmla="*/ 41 w 51"/>
                    <a:gd name="T55" fmla="*/ 23 h 55"/>
                    <a:gd name="T56" fmla="*/ 37 w 51"/>
                    <a:gd name="T57" fmla="*/ 21 h 55"/>
                    <a:gd name="T58" fmla="*/ 37 w 51"/>
                    <a:gd name="T59" fmla="*/ 16 h 55"/>
                    <a:gd name="T60" fmla="*/ 36 w 51"/>
                    <a:gd name="T61" fmla="*/ 12 h 55"/>
                    <a:gd name="T62" fmla="*/ 33 w 51"/>
                    <a:gd name="T63" fmla="*/ 11 h 55"/>
                    <a:gd name="T64" fmla="*/ 28 w 51"/>
                    <a:gd name="T65" fmla="*/ 6 h 55"/>
                    <a:gd name="T66" fmla="*/ 28 w 51"/>
                    <a:gd name="T67" fmla="*/ 7 h 55"/>
                    <a:gd name="T68" fmla="*/ 21 w 51"/>
                    <a:gd name="T69" fmla="*/ 7 h 55"/>
                    <a:gd name="T70" fmla="*/ 17 w 51"/>
                    <a:gd name="T71" fmla="*/ 2 h 55"/>
                    <a:gd name="T72" fmla="*/ 12 w 51"/>
                    <a:gd name="T73" fmla="*/ 2 h 55"/>
                    <a:gd name="T74" fmla="*/ 11 w 51"/>
                    <a:gd name="T75" fmla="*/ 0 h 55"/>
                    <a:gd name="T76" fmla="*/ 10 w 51"/>
                    <a:gd name="T77" fmla="*/ 0 h 55"/>
                    <a:gd name="T78" fmla="*/ 7 w 51"/>
                    <a:gd name="T79" fmla="*/ 0 h 55"/>
                    <a:gd name="T80" fmla="*/ 6 w 51"/>
                    <a:gd name="T81" fmla="*/ 2 h 55"/>
                    <a:gd name="T82" fmla="*/ 3 w 51"/>
                    <a:gd name="T83" fmla="*/ 0 h 55"/>
                    <a:gd name="T84" fmla="*/ 3 w 51"/>
                    <a:gd name="T85" fmla="*/ 0 h 55"/>
                    <a:gd name="T86" fmla="*/ 2 w 51"/>
                    <a:gd name="T87" fmla="*/ 1 h 55"/>
                    <a:gd name="T88" fmla="*/ 0 w 51"/>
                    <a:gd name="T89" fmla="*/ 1 h 55"/>
                    <a:gd name="T90" fmla="*/ 2 w 51"/>
                    <a:gd name="T91" fmla="*/ 4 h 55"/>
                    <a:gd name="T92" fmla="*/ 0 w 51"/>
                    <a:gd name="T93" fmla="*/ 5 h 55"/>
                    <a:gd name="T94" fmla="*/ 0 w 51"/>
                    <a:gd name="T95" fmla="*/ 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 h="55">
                      <a:moveTo>
                        <a:pt x="0" y="7"/>
                      </a:moveTo>
                      <a:lnTo>
                        <a:pt x="7" y="6"/>
                      </a:lnTo>
                      <a:lnTo>
                        <a:pt x="8" y="14"/>
                      </a:lnTo>
                      <a:lnTo>
                        <a:pt x="15" y="19"/>
                      </a:lnTo>
                      <a:lnTo>
                        <a:pt x="15" y="22"/>
                      </a:lnTo>
                      <a:lnTo>
                        <a:pt x="23" y="28"/>
                      </a:lnTo>
                      <a:lnTo>
                        <a:pt x="25" y="33"/>
                      </a:lnTo>
                      <a:lnTo>
                        <a:pt x="28" y="37"/>
                      </a:lnTo>
                      <a:lnTo>
                        <a:pt x="27" y="52"/>
                      </a:lnTo>
                      <a:lnTo>
                        <a:pt x="29" y="55"/>
                      </a:lnTo>
                      <a:lnTo>
                        <a:pt x="30" y="53"/>
                      </a:lnTo>
                      <a:lnTo>
                        <a:pt x="32" y="53"/>
                      </a:lnTo>
                      <a:lnTo>
                        <a:pt x="32" y="52"/>
                      </a:lnTo>
                      <a:lnTo>
                        <a:pt x="35" y="46"/>
                      </a:lnTo>
                      <a:lnTo>
                        <a:pt x="36" y="46"/>
                      </a:lnTo>
                      <a:lnTo>
                        <a:pt x="36" y="44"/>
                      </a:lnTo>
                      <a:lnTo>
                        <a:pt x="37" y="37"/>
                      </a:lnTo>
                      <a:lnTo>
                        <a:pt x="41" y="37"/>
                      </a:lnTo>
                      <a:lnTo>
                        <a:pt x="45" y="36"/>
                      </a:lnTo>
                      <a:lnTo>
                        <a:pt x="48" y="38"/>
                      </a:lnTo>
                      <a:lnTo>
                        <a:pt x="51" y="38"/>
                      </a:lnTo>
                      <a:lnTo>
                        <a:pt x="51" y="37"/>
                      </a:lnTo>
                      <a:lnTo>
                        <a:pt x="49" y="35"/>
                      </a:lnTo>
                      <a:lnTo>
                        <a:pt x="50" y="33"/>
                      </a:lnTo>
                      <a:lnTo>
                        <a:pt x="50" y="30"/>
                      </a:lnTo>
                      <a:lnTo>
                        <a:pt x="45" y="28"/>
                      </a:lnTo>
                      <a:lnTo>
                        <a:pt x="42" y="24"/>
                      </a:lnTo>
                      <a:lnTo>
                        <a:pt x="41" y="23"/>
                      </a:lnTo>
                      <a:lnTo>
                        <a:pt x="37" y="21"/>
                      </a:lnTo>
                      <a:lnTo>
                        <a:pt x="37" y="16"/>
                      </a:lnTo>
                      <a:lnTo>
                        <a:pt x="36" y="12"/>
                      </a:lnTo>
                      <a:lnTo>
                        <a:pt x="33" y="11"/>
                      </a:lnTo>
                      <a:lnTo>
                        <a:pt x="28" y="6"/>
                      </a:lnTo>
                      <a:lnTo>
                        <a:pt x="28" y="7"/>
                      </a:lnTo>
                      <a:lnTo>
                        <a:pt x="21" y="7"/>
                      </a:lnTo>
                      <a:lnTo>
                        <a:pt x="17" y="2"/>
                      </a:lnTo>
                      <a:lnTo>
                        <a:pt x="12" y="2"/>
                      </a:lnTo>
                      <a:lnTo>
                        <a:pt x="11" y="0"/>
                      </a:lnTo>
                      <a:lnTo>
                        <a:pt x="10" y="0"/>
                      </a:lnTo>
                      <a:lnTo>
                        <a:pt x="7" y="0"/>
                      </a:lnTo>
                      <a:lnTo>
                        <a:pt x="6" y="2"/>
                      </a:lnTo>
                      <a:lnTo>
                        <a:pt x="3" y="0"/>
                      </a:lnTo>
                      <a:lnTo>
                        <a:pt x="3" y="0"/>
                      </a:lnTo>
                      <a:lnTo>
                        <a:pt x="2" y="1"/>
                      </a:lnTo>
                      <a:lnTo>
                        <a:pt x="0" y="1"/>
                      </a:lnTo>
                      <a:lnTo>
                        <a:pt x="2" y="4"/>
                      </a:lnTo>
                      <a:lnTo>
                        <a:pt x="0" y="5"/>
                      </a:lnTo>
                      <a:lnTo>
                        <a:pt x="0" y="7"/>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06" name="Freeform 209">
                  <a:extLst>
                    <a:ext uri="{FF2B5EF4-FFF2-40B4-BE49-F238E27FC236}">
                      <a16:creationId xmlns:a16="http://schemas.microsoft.com/office/drawing/2014/main" id="{62880545-E0EE-464F-8817-970138AE17D2}"/>
                    </a:ext>
                  </a:extLst>
                </p:cNvPr>
                <p:cNvSpPr/>
                <p:nvPr userDrawn="1"/>
              </p:nvSpPr>
              <p:spPr bwMode="auto">
                <a:xfrm>
                  <a:off x="6381750" y="2519363"/>
                  <a:ext cx="138113" cy="84138"/>
                </a:xfrm>
                <a:custGeom>
                  <a:avLst/>
                  <a:gdLst>
                    <a:gd name="T0" fmla="*/ 79 w 87"/>
                    <a:gd name="T1" fmla="*/ 17 h 53"/>
                    <a:gd name="T2" fmla="*/ 82 w 87"/>
                    <a:gd name="T3" fmla="*/ 10 h 53"/>
                    <a:gd name="T4" fmla="*/ 86 w 87"/>
                    <a:gd name="T5" fmla="*/ 10 h 53"/>
                    <a:gd name="T6" fmla="*/ 87 w 87"/>
                    <a:gd name="T7" fmla="*/ 8 h 53"/>
                    <a:gd name="T8" fmla="*/ 86 w 87"/>
                    <a:gd name="T9" fmla="*/ 4 h 53"/>
                    <a:gd name="T10" fmla="*/ 82 w 87"/>
                    <a:gd name="T11" fmla="*/ 2 h 53"/>
                    <a:gd name="T12" fmla="*/ 79 w 87"/>
                    <a:gd name="T13" fmla="*/ 0 h 53"/>
                    <a:gd name="T14" fmla="*/ 75 w 87"/>
                    <a:gd name="T15" fmla="*/ 2 h 53"/>
                    <a:gd name="T16" fmla="*/ 71 w 87"/>
                    <a:gd name="T17" fmla="*/ 1 h 53"/>
                    <a:gd name="T18" fmla="*/ 64 w 87"/>
                    <a:gd name="T19" fmla="*/ 1 h 53"/>
                    <a:gd name="T20" fmla="*/ 60 w 87"/>
                    <a:gd name="T21" fmla="*/ 0 h 53"/>
                    <a:gd name="T22" fmla="*/ 57 w 87"/>
                    <a:gd name="T23" fmla="*/ 1 h 53"/>
                    <a:gd name="T24" fmla="*/ 53 w 87"/>
                    <a:gd name="T25" fmla="*/ 4 h 53"/>
                    <a:gd name="T26" fmla="*/ 51 w 87"/>
                    <a:gd name="T27" fmla="*/ 5 h 53"/>
                    <a:gd name="T28" fmla="*/ 51 w 87"/>
                    <a:gd name="T29" fmla="*/ 11 h 53"/>
                    <a:gd name="T30" fmla="*/ 45 w 87"/>
                    <a:gd name="T31" fmla="*/ 5 h 53"/>
                    <a:gd name="T32" fmla="*/ 41 w 87"/>
                    <a:gd name="T33" fmla="*/ 9 h 53"/>
                    <a:gd name="T34" fmla="*/ 37 w 87"/>
                    <a:gd name="T35" fmla="*/ 10 h 53"/>
                    <a:gd name="T36" fmla="*/ 36 w 87"/>
                    <a:gd name="T37" fmla="*/ 13 h 53"/>
                    <a:gd name="T38" fmla="*/ 27 w 87"/>
                    <a:gd name="T39" fmla="*/ 13 h 53"/>
                    <a:gd name="T40" fmla="*/ 22 w 87"/>
                    <a:gd name="T41" fmla="*/ 16 h 53"/>
                    <a:gd name="T42" fmla="*/ 16 w 87"/>
                    <a:gd name="T43" fmla="*/ 15 h 53"/>
                    <a:gd name="T44" fmla="*/ 7 w 87"/>
                    <a:gd name="T45" fmla="*/ 10 h 53"/>
                    <a:gd name="T46" fmla="*/ 8 w 87"/>
                    <a:gd name="T47" fmla="*/ 12 h 53"/>
                    <a:gd name="T48" fmla="*/ 7 w 87"/>
                    <a:gd name="T49" fmla="*/ 17 h 53"/>
                    <a:gd name="T50" fmla="*/ 0 w 87"/>
                    <a:gd name="T51" fmla="*/ 17 h 53"/>
                    <a:gd name="T52" fmla="*/ 4 w 87"/>
                    <a:gd name="T53" fmla="*/ 20 h 53"/>
                    <a:gd name="T54" fmla="*/ 1 w 87"/>
                    <a:gd name="T55" fmla="*/ 24 h 53"/>
                    <a:gd name="T56" fmla="*/ 1 w 87"/>
                    <a:gd name="T57" fmla="*/ 26 h 53"/>
                    <a:gd name="T58" fmla="*/ 4 w 87"/>
                    <a:gd name="T59" fmla="*/ 30 h 53"/>
                    <a:gd name="T60" fmla="*/ 0 w 87"/>
                    <a:gd name="T61" fmla="*/ 33 h 53"/>
                    <a:gd name="T62" fmla="*/ 4 w 87"/>
                    <a:gd name="T63" fmla="*/ 37 h 53"/>
                    <a:gd name="T64" fmla="*/ 4 w 87"/>
                    <a:gd name="T65" fmla="*/ 41 h 53"/>
                    <a:gd name="T66" fmla="*/ 6 w 87"/>
                    <a:gd name="T67" fmla="*/ 41 h 53"/>
                    <a:gd name="T68" fmla="*/ 13 w 87"/>
                    <a:gd name="T69" fmla="*/ 47 h 53"/>
                    <a:gd name="T70" fmla="*/ 16 w 87"/>
                    <a:gd name="T71" fmla="*/ 48 h 53"/>
                    <a:gd name="T72" fmla="*/ 19 w 87"/>
                    <a:gd name="T73" fmla="*/ 51 h 53"/>
                    <a:gd name="T74" fmla="*/ 26 w 87"/>
                    <a:gd name="T75" fmla="*/ 52 h 53"/>
                    <a:gd name="T76" fmla="*/ 31 w 87"/>
                    <a:gd name="T77" fmla="*/ 53 h 53"/>
                    <a:gd name="T78" fmla="*/ 34 w 87"/>
                    <a:gd name="T79" fmla="*/ 51 h 53"/>
                    <a:gd name="T80" fmla="*/ 36 w 87"/>
                    <a:gd name="T81" fmla="*/ 51 h 53"/>
                    <a:gd name="T82" fmla="*/ 37 w 87"/>
                    <a:gd name="T83" fmla="*/ 49 h 53"/>
                    <a:gd name="T84" fmla="*/ 42 w 87"/>
                    <a:gd name="T85" fmla="*/ 47 h 53"/>
                    <a:gd name="T86" fmla="*/ 44 w 87"/>
                    <a:gd name="T87" fmla="*/ 47 h 53"/>
                    <a:gd name="T88" fmla="*/ 44 w 87"/>
                    <a:gd name="T89" fmla="*/ 46 h 53"/>
                    <a:gd name="T90" fmla="*/ 49 w 87"/>
                    <a:gd name="T91" fmla="*/ 42 h 53"/>
                    <a:gd name="T92" fmla="*/ 51 w 87"/>
                    <a:gd name="T93" fmla="*/ 44 h 53"/>
                    <a:gd name="T94" fmla="*/ 54 w 87"/>
                    <a:gd name="T95" fmla="*/ 45 h 53"/>
                    <a:gd name="T96" fmla="*/ 57 w 87"/>
                    <a:gd name="T97" fmla="*/ 45 h 53"/>
                    <a:gd name="T98" fmla="*/ 59 w 87"/>
                    <a:gd name="T99" fmla="*/ 42 h 53"/>
                    <a:gd name="T100" fmla="*/ 61 w 87"/>
                    <a:gd name="T101" fmla="*/ 41 h 53"/>
                    <a:gd name="T102" fmla="*/ 63 w 87"/>
                    <a:gd name="T103" fmla="*/ 39 h 53"/>
                    <a:gd name="T104" fmla="*/ 67 w 87"/>
                    <a:gd name="T105" fmla="*/ 39 h 53"/>
                    <a:gd name="T106" fmla="*/ 69 w 87"/>
                    <a:gd name="T107" fmla="*/ 38 h 53"/>
                    <a:gd name="T108" fmla="*/ 69 w 87"/>
                    <a:gd name="T109" fmla="*/ 34 h 53"/>
                    <a:gd name="T110" fmla="*/ 75 w 87"/>
                    <a:gd name="T111" fmla="*/ 26 h 53"/>
                    <a:gd name="T112" fmla="*/ 79 w 87"/>
                    <a:gd name="T113" fmla="*/ 1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52">
                      <a:moveTo>
                        <a:pt x="79" y="17"/>
                      </a:moveTo>
                      <a:lnTo>
                        <a:pt x="82" y="10"/>
                      </a:lnTo>
                      <a:lnTo>
                        <a:pt x="86" y="10"/>
                      </a:lnTo>
                      <a:lnTo>
                        <a:pt x="87" y="8"/>
                      </a:lnTo>
                      <a:lnTo>
                        <a:pt x="86" y="4"/>
                      </a:lnTo>
                      <a:lnTo>
                        <a:pt x="82" y="2"/>
                      </a:lnTo>
                      <a:lnTo>
                        <a:pt x="79" y="0"/>
                      </a:lnTo>
                      <a:lnTo>
                        <a:pt x="75" y="2"/>
                      </a:lnTo>
                      <a:lnTo>
                        <a:pt x="71" y="1"/>
                      </a:lnTo>
                      <a:lnTo>
                        <a:pt x="64" y="1"/>
                      </a:lnTo>
                      <a:lnTo>
                        <a:pt x="60" y="0"/>
                      </a:lnTo>
                      <a:lnTo>
                        <a:pt x="57" y="1"/>
                      </a:lnTo>
                      <a:lnTo>
                        <a:pt x="53" y="4"/>
                      </a:lnTo>
                      <a:lnTo>
                        <a:pt x="51" y="5"/>
                      </a:lnTo>
                      <a:lnTo>
                        <a:pt x="51" y="11"/>
                      </a:lnTo>
                      <a:lnTo>
                        <a:pt x="45" y="5"/>
                      </a:lnTo>
                      <a:lnTo>
                        <a:pt x="41" y="9"/>
                      </a:lnTo>
                      <a:lnTo>
                        <a:pt x="37" y="10"/>
                      </a:lnTo>
                      <a:lnTo>
                        <a:pt x="36" y="13"/>
                      </a:lnTo>
                      <a:lnTo>
                        <a:pt x="27" y="13"/>
                      </a:lnTo>
                      <a:lnTo>
                        <a:pt x="22" y="16"/>
                      </a:lnTo>
                      <a:lnTo>
                        <a:pt x="16" y="15"/>
                      </a:lnTo>
                      <a:lnTo>
                        <a:pt x="7" y="10"/>
                      </a:lnTo>
                      <a:lnTo>
                        <a:pt x="8" y="12"/>
                      </a:lnTo>
                      <a:lnTo>
                        <a:pt x="7" y="17"/>
                      </a:lnTo>
                      <a:lnTo>
                        <a:pt x="0" y="17"/>
                      </a:lnTo>
                      <a:lnTo>
                        <a:pt x="4" y="20"/>
                      </a:lnTo>
                      <a:lnTo>
                        <a:pt x="1" y="24"/>
                      </a:lnTo>
                      <a:lnTo>
                        <a:pt x="1" y="26"/>
                      </a:lnTo>
                      <a:lnTo>
                        <a:pt x="4" y="30"/>
                      </a:lnTo>
                      <a:lnTo>
                        <a:pt x="0" y="33"/>
                      </a:lnTo>
                      <a:lnTo>
                        <a:pt x="4" y="37"/>
                      </a:lnTo>
                      <a:lnTo>
                        <a:pt x="4" y="41"/>
                      </a:lnTo>
                      <a:lnTo>
                        <a:pt x="6" y="41"/>
                      </a:lnTo>
                      <a:lnTo>
                        <a:pt x="13" y="47"/>
                      </a:lnTo>
                      <a:lnTo>
                        <a:pt x="16" y="48"/>
                      </a:lnTo>
                      <a:lnTo>
                        <a:pt x="19" y="51"/>
                      </a:lnTo>
                      <a:lnTo>
                        <a:pt x="26" y="52"/>
                      </a:lnTo>
                      <a:lnTo>
                        <a:pt x="31" y="53"/>
                      </a:lnTo>
                      <a:lnTo>
                        <a:pt x="34" y="51"/>
                      </a:lnTo>
                      <a:lnTo>
                        <a:pt x="36" y="51"/>
                      </a:lnTo>
                      <a:lnTo>
                        <a:pt x="37" y="49"/>
                      </a:lnTo>
                      <a:lnTo>
                        <a:pt x="42" y="47"/>
                      </a:lnTo>
                      <a:lnTo>
                        <a:pt x="44" y="47"/>
                      </a:lnTo>
                      <a:lnTo>
                        <a:pt x="44" y="46"/>
                      </a:lnTo>
                      <a:lnTo>
                        <a:pt x="49" y="42"/>
                      </a:lnTo>
                      <a:lnTo>
                        <a:pt x="51" y="44"/>
                      </a:lnTo>
                      <a:lnTo>
                        <a:pt x="54" y="45"/>
                      </a:lnTo>
                      <a:lnTo>
                        <a:pt x="57" y="45"/>
                      </a:lnTo>
                      <a:lnTo>
                        <a:pt x="59" y="42"/>
                      </a:lnTo>
                      <a:lnTo>
                        <a:pt x="61" y="41"/>
                      </a:lnTo>
                      <a:lnTo>
                        <a:pt x="63" y="39"/>
                      </a:lnTo>
                      <a:lnTo>
                        <a:pt x="67" y="39"/>
                      </a:lnTo>
                      <a:lnTo>
                        <a:pt x="69" y="38"/>
                      </a:lnTo>
                      <a:lnTo>
                        <a:pt x="69" y="34"/>
                      </a:lnTo>
                      <a:lnTo>
                        <a:pt x="75" y="26"/>
                      </a:lnTo>
                      <a:lnTo>
                        <a:pt x="79" y="17"/>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07" name="Freeform 210">
                  <a:extLst>
                    <a:ext uri="{FF2B5EF4-FFF2-40B4-BE49-F238E27FC236}">
                      <a16:creationId xmlns:a16="http://schemas.microsoft.com/office/drawing/2014/main" id="{EB9BDF78-AF12-4E97-8518-CE60C784ED13}"/>
                    </a:ext>
                  </a:extLst>
                </p:cNvPr>
                <p:cNvSpPr/>
                <p:nvPr userDrawn="1"/>
              </p:nvSpPr>
              <p:spPr bwMode="auto">
                <a:xfrm>
                  <a:off x="6391275" y="2492375"/>
                  <a:ext cx="120650" cy="47625"/>
                </a:xfrm>
                <a:custGeom>
                  <a:avLst/>
                  <a:gdLst>
                    <a:gd name="T0" fmla="*/ 70 w 76"/>
                    <a:gd name="T1" fmla="*/ 0 h 30"/>
                    <a:gd name="T2" fmla="*/ 65 w 76"/>
                    <a:gd name="T3" fmla="*/ 0 h 30"/>
                    <a:gd name="T4" fmla="*/ 62 w 76"/>
                    <a:gd name="T5" fmla="*/ 2 h 30"/>
                    <a:gd name="T6" fmla="*/ 60 w 76"/>
                    <a:gd name="T7" fmla="*/ 0 h 30"/>
                    <a:gd name="T8" fmla="*/ 59 w 76"/>
                    <a:gd name="T9" fmla="*/ 0 h 30"/>
                    <a:gd name="T10" fmla="*/ 55 w 76"/>
                    <a:gd name="T11" fmla="*/ 3 h 30"/>
                    <a:gd name="T12" fmla="*/ 53 w 76"/>
                    <a:gd name="T13" fmla="*/ 0 h 30"/>
                    <a:gd name="T14" fmla="*/ 50 w 76"/>
                    <a:gd name="T15" fmla="*/ 0 h 30"/>
                    <a:gd name="T16" fmla="*/ 47 w 76"/>
                    <a:gd name="T17" fmla="*/ 0 h 30"/>
                    <a:gd name="T18" fmla="*/ 46 w 76"/>
                    <a:gd name="T19" fmla="*/ 2 h 30"/>
                    <a:gd name="T20" fmla="*/ 44 w 76"/>
                    <a:gd name="T21" fmla="*/ 4 h 30"/>
                    <a:gd name="T22" fmla="*/ 40 w 76"/>
                    <a:gd name="T23" fmla="*/ 4 h 30"/>
                    <a:gd name="T24" fmla="*/ 39 w 76"/>
                    <a:gd name="T25" fmla="*/ 4 h 30"/>
                    <a:gd name="T26" fmla="*/ 32 w 76"/>
                    <a:gd name="T27" fmla="*/ 3 h 30"/>
                    <a:gd name="T28" fmla="*/ 30 w 76"/>
                    <a:gd name="T29" fmla="*/ 6 h 30"/>
                    <a:gd name="T30" fmla="*/ 25 w 76"/>
                    <a:gd name="T31" fmla="*/ 6 h 30"/>
                    <a:gd name="T32" fmla="*/ 21 w 76"/>
                    <a:gd name="T33" fmla="*/ 11 h 30"/>
                    <a:gd name="T34" fmla="*/ 15 w 76"/>
                    <a:gd name="T35" fmla="*/ 12 h 30"/>
                    <a:gd name="T36" fmla="*/ 9 w 76"/>
                    <a:gd name="T37" fmla="*/ 13 h 30"/>
                    <a:gd name="T38" fmla="*/ 7 w 76"/>
                    <a:gd name="T39" fmla="*/ 12 h 30"/>
                    <a:gd name="T40" fmla="*/ 5 w 76"/>
                    <a:gd name="T41" fmla="*/ 12 h 30"/>
                    <a:gd name="T42" fmla="*/ 1 w 76"/>
                    <a:gd name="T43" fmla="*/ 14 h 30"/>
                    <a:gd name="T44" fmla="*/ 0 w 76"/>
                    <a:gd name="T45" fmla="*/ 19 h 30"/>
                    <a:gd name="T46" fmla="*/ 1 w 76"/>
                    <a:gd name="T47" fmla="*/ 24 h 30"/>
                    <a:gd name="T48" fmla="*/ 10 w 76"/>
                    <a:gd name="T49" fmla="*/ 29 h 30"/>
                    <a:gd name="T50" fmla="*/ 16 w 76"/>
                    <a:gd name="T51" fmla="*/ 30 h 30"/>
                    <a:gd name="T52" fmla="*/ 21 w 76"/>
                    <a:gd name="T53" fmla="*/ 28 h 30"/>
                    <a:gd name="T54" fmla="*/ 29 w 76"/>
                    <a:gd name="T55" fmla="*/ 28 h 30"/>
                    <a:gd name="T56" fmla="*/ 29 w 76"/>
                    <a:gd name="T57" fmla="*/ 25 h 30"/>
                    <a:gd name="T58" fmla="*/ 33 w 76"/>
                    <a:gd name="T59" fmla="*/ 24 h 30"/>
                    <a:gd name="T60" fmla="*/ 39 w 76"/>
                    <a:gd name="T61" fmla="*/ 19 h 30"/>
                    <a:gd name="T62" fmla="*/ 43 w 76"/>
                    <a:gd name="T63" fmla="*/ 22 h 30"/>
                    <a:gd name="T64" fmla="*/ 43 w 76"/>
                    <a:gd name="T65" fmla="*/ 21 h 30"/>
                    <a:gd name="T66" fmla="*/ 46 w 76"/>
                    <a:gd name="T67" fmla="*/ 19 h 30"/>
                    <a:gd name="T68" fmla="*/ 48 w 76"/>
                    <a:gd name="T69" fmla="*/ 14 h 30"/>
                    <a:gd name="T70" fmla="*/ 54 w 76"/>
                    <a:gd name="T71" fmla="*/ 14 h 30"/>
                    <a:gd name="T72" fmla="*/ 59 w 76"/>
                    <a:gd name="T73" fmla="*/ 15 h 30"/>
                    <a:gd name="T74" fmla="*/ 65 w 76"/>
                    <a:gd name="T75" fmla="*/ 14 h 30"/>
                    <a:gd name="T76" fmla="*/ 69 w 76"/>
                    <a:gd name="T77" fmla="*/ 15 h 30"/>
                    <a:gd name="T78" fmla="*/ 73 w 76"/>
                    <a:gd name="T79" fmla="*/ 14 h 30"/>
                    <a:gd name="T80" fmla="*/ 73 w 76"/>
                    <a:gd name="T81" fmla="*/ 8 h 30"/>
                    <a:gd name="T82" fmla="*/ 76 w 76"/>
                    <a:gd name="T83" fmla="*/ 4 h 30"/>
                    <a:gd name="T84" fmla="*/ 70 w 76"/>
                    <a:gd name="T8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6" h="30">
                      <a:moveTo>
                        <a:pt x="70" y="0"/>
                      </a:moveTo>
                      <a:lnTo>
                        <a:pt x="65" y="0"/>
                      </a:lnTo>
                      <a:lnTo>
                        <a:pt x="62" y="2"/>
                      </a:lnTo>
                      <a:lnTo>
                        <a:pt x="60" y="0"/>
                      </a:lnTo>
                      <a:lnTo>
                        <a:pt x="59" y="0"/>
                      </a:lnTo>
                      <a:lnTo>
                        <a:pt x="55" y="3"/>
                      </a:lnTo>
                      <a:lnTo>
                        <a:pt x="53" y="0"/>
                      </a:lnTo>
                      <a:lnTo>
                        <a:pt x="50" y="0"/>
                      </a:lnTo>
                      <a:lnTo>
                        <a:pt x="47" y="0"/>
                      </a:lnTo>
                      <a:lnTo>
                        <a:pt x="46" y="2"/>
                      </a:lnTo>
                      <a:lnTo>
                        <a:pt x="44" y="4"/>
                      </a:lnTo>
                      <a:lnTo>
                        <a:pt x="40" y="4"/>
                      </a:lnTo>
                      <a:lnTo>
                        <a:pt x="39" y="4"/>
                      </a:lnTo>
                      <a:lnTo>
                        <a:pt x="32" y="3"/>
                      </a:lnTo>
                      <a:lnTo>
                        <a:pt x="30" y="6"/>
                      </a:lnTo>
                      <a:lnTo>
                        <a:pt x="25" y="6"/>
                      </a:lnTo>
                      <a:lnTo>
                        <a:pt x="21" y="11"/>
                      </a:lnTo>
                      <a:lnTo>
                        <a:pt x="15" y="12"/>
                      </a:lnTo>
                      <a:lnTo>
                        <a:pt x="9" y="13"/>
                      </a:lnTo>
                      <a:lnTo>
                        <a:pt x="7" y="12"/>
                      </a:lnTo>
                      <a:lnTo>
                        <a:pt x="5" y="12"/>
                      </a:lnTo>
                      <a:lnTo>
                        <a:pt x="1" y="14"/>
                      </a:lnTo>
                      <a:lnTo>
                        <a:pt x="0" y="19"/>
                      </a:lnTo>
                      <a:lnTo>
                        <a:pt x="1" y="24"/>
                      </a:lnTo>
                      <a:lnTo>
                        <a:pt x="10" y="29"/>
                      </a:lnTo>
                      <a:lnTo>
                        <a:pt x="16" y="30"/>
                      </a:lnTo>
                      <a:lnTo>
                        <a:pt x="21" y="28"/>
                      </a:lnTo>
                      <a:lnTo>
                        <a:pt x="29" y="28"/>
                      </a:lnTo>
                      <a:lnTo>
                        <a:pt x="29" y="25"/>
                      </a:lnTo>
                      <a:lnTo>
                        <a:pt x="33" y="24"/>
                      </a:lnTo>
                      <a:lnTo>
                        <a:pt x="39" y="19"/>
                      </a:lnTo>
                      <a:lnTo>
                        <a:pt x="43" y="22"/>
                      </a:lnTo>
                      <a:lnTo>
                        <a:pt x="43" y="21"/>
                      </a:lnTo>
                      <a:lnTo>
                        <a:pt x="46" y="19"/>
                      </a:lnTo>
                      <a:lnTo>
                        <a:pt x="48" y="14"/>
                      </a:lnTo>
                      <a:lnTo>
                        <a:pt x="54" y="14"/>
                      </a:lnTo>
                      <a:lnTo>
                        <a:pt x="59" y="15"/>
                      </a:lnTo>
                      <a:lnTo>
                        <a:pt x="65" y="14"/>
                      </a:lnTo>
                      <a:lnTo>
                        <a:pt x="69" y="15"/>
                      </a:lnTo>
                      <a:lnTo>
                        <a:pt x="73" y="14"/>
                      </a:lnTo>
                      <a:lnTo>
                        <a:pt x="73" y="8"/>
                      </a:lnTo>
                      <a:lnTo>
                        <a:pt x="76" y="4"/>
                      </a:lnTo>
                      <a:lnTo>
                        <a:pt x="70" y="0"/>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08" name="Freeform 211">
                  <a:extLst>
                    <a:ext uri="{FF2B5EF4-FFF2-40B4-BE49-F238E27FC236}">
                      <a16:creationId xmlns:a16="http://schemas.microsoft.com/office/drawing/2014/main" id="{CDA732B0-A801-45EB-82E4-33DBA85265CD}"/>
                    </a:ext>
                  </a:extLst>
                </p:cNvPr>
                <p:cNvSpPr/>
                <p:nvPr userDrawn="1"/>
              </p:nvSpPr>
              <p:spPr bwMode="auto">
                <a:xfrm>
                  <a:off x="6475413" y="2527300"/>
                  <a:ext cx="212725" cy="131763"/>
                </a:xfrm>
                <a:custGeom>
                  <a:avLst/>
                  <a:gdLst>
                    <a:gd name="T0" fmla="*/ 132 w 134"/>
                    <a:gd name="T1" fmla="*/ 51 h 83"/>
                    <a:gd name="T2" fmla="*/ 125 w 134"/>
                    <a:gd name="T3" fmla="*/ 54 h 83"/>
                    <a:gd name="T4" fmla="*/ 114 w 134"/>
                    <a:gd name="T5" fmla="*/ 52 h 83"/>
                    <a:gd name="T6" fmla="*/ 111 w 134"/>
                    <a:gd name="T7" fmla="*/ 48 h 83"/>
                    <a:gd name="T8" fmla="*/ 111 w 134"/>
                    <a:gd name="T9" fmla="*/ 47 h 83"/>
                    <a:gd name="T10" fmla="*/ 110 w 134"/>
                    <a:gd name="T11" fmla="*/ 29 h 83"/>
                    <a:gd name="T12" fmla="*/ 106 w 134"/>
                    <a:gd name="T13" fmla="*/ 21 h 83"/>
                    <a:gd name="T14" fmla="*/ 97 w 134"/>
                    <a:gd name="T15" fmla="*/ 12 h 83"/>
                    <a:gd name="T16" fmla="*/ 89 w 134"/>
                    <a:gd name="T17" fmla="*/ 0 h 83"/>
                    <a:gd name="T18" fmla="*/ 83 w 134"/>
                    <a:gd name="T19" fmla="*/ 0 h 83"/>
                    <a:gd name="T20" fmla="*/ 81 w 134"/>
                    <a:gd name="T21" fmla="*/ 2 h 83"/>
                    <a:gd name="T22" fmla="*/ 81 w 134"/>
                    <a:gd name="T23" fmla="*/ 2 h 83"/>
                    <a:gd name="T24" fmla="*/ 67 w 134"/>
                    <a:gd name="T25" fmla="*/ 5 h 83"/>
                    <a:gd name="T26" fmla="*/ 60 w 134"/>
                    <a:gd name="T27" fmla="*/ 8 h 83"/>
                    <a:gd name="T28" fmla="*/ 51 w 134"/>
                    <a:gd name="T29" fmla="*/ 8 h 83"/>
                    <a:gd name="T30" fmla="*/ 46 w 134"/>
                    <a:gd name="T31" fmla="*/ 4 h 83"/>
                    <a:gd name="T32" fmla="*/ 36 w 134"/>
                    <a:gd name="T33" fmla="*/ 0 h 83"/>
                    <a:gd name="T34" fmla="*/ 32 w 134"/>
                    <a:gd name="T35" fmla="*/ 3 h 83"/>
                    <a:gd name="T36" fmla="*/ 28 w 134"/>
                    <a:gd name="T37" fmla="*/ 7 h 83"/>
                    <a:gd name="T38" fmla="*/ 21 w 134"/>
                    <a:gd name="T39" fmla="*/ 13 h 83"/>
                    <a:gd name="T40" fmla="*/ 13 w 134"/>
                    <a:gd name="T41" fmla="*/ 30 h 83"/>
                    <a:gd name="T42" fmla="*/ 9 w 134"/>
                    <a:gd name="T43" fmla="*/ 36 h 83"/>
                    <a:gd name="T44" fmla="*/ 5 w 134"/>
                    <a:gd name="T45" fmla="*/ 39 h 83"/>
                    <a:gd name="T46" fmla="*/ 0 w 134"/>
                    <a:gd name="T47" fmla="*/ 41 h 83"/>
                    <a:gd name="T48" fmla="*/ 2 w 134"/>
                    <a:gd name="T49" fmla="*/ 44 h 83"/>
                    <a:gd name="T50" fmla="*/ 8 w 134"/>
                    <a:gd name="T51" fmla="*/ 52 h 83"/>
                    <a:gd name="T52" fmla="*/ 17 w 134"/>
                    <a:gd name="T53" fmla="*/ 57 h 83"/>
                    <a:gd name="T54" fmla="*/ 15 w 134"/>
                    <a:gd name="T55" fmla="*/ 63 h 83"/>
                    <a:gd name="T56" fmla="*/ 21 w 134"/>
                    <a:gd name="T57" fmla="*/ 66 h 83"/>
                    <a:gd name="T58" fmla="*/ 27 w 134"/>
                    <a:gd name="T59" fmla="*/ 66 h 83"/>
                    <a:gd name="T60" fmla="*/ 37 w 134"/>
                    <a:gd name="T61" fmla="*/ 65 h 83"/>
                    <a:gd name="T62" fmla="*/ 34 w 134"/>
                    <a:gd name="T63" fmla="*/ 71 h 83"/>
                    <a:gd name="T64" fmla="*/ 38 w 134"/>
                    <a:gd name="T65" fmla="*/ 73 h 83"/>
                    <a:gd name="T66" fmla="*/ 40 w 134"/>
                    <a:gd name="T67" fmla="*/ 79 h 83"/>
                    <a:gd name="T68" fmla="*/ 40 w 134"/>
                    <a:gd name="T69" fmla="*/ 81 h 83"/>
                    <a:gd name="T70" fmla="*/ 49 w 134"/>
                    <a:gd name="T71" fmla="*/ 80 h 83"/>
                    <a:gd name="T72" fmla="*/ 51 w 134"/>
                    <a:gd name="T73" fmla="*/ 81 h 83"/>
                    <a:gd name="T74" fmla="*/ 61 w 134"/>
                    <a:gd name="T75" fmla="*/ 81 h 83"/>
                    <a:gd name="T76" fmla="*/ 67 w 134"/>
                    <a:gd name="T77" fmla="*/ 80 h 83"/>
                    <a:gd name="T78" fmla="*/ 73 w 134"/>
                    <a:gd name="T79" fmla="*/ 81 h 83"/>
                    <a:gd name="T80" fmla="*/ 80 w 134"/>
                    <a:gd name="T81" fmla="*/ 81 h 83"/>
                    <a:gd name="T82" fmla="*/ 84 w 134"/>
                    <a:gd name="T83" fmla="*/ 78 h 83"/>
                    <a:gd name="T84" fmla="*/ 98 w 134"/>
                    <a:gd name="T85" fmla="*/ 73 h 83"/>
                    <a:gd name="T86" fmla="*/ 110 w 134"/>
                    <a:gd name="T87" fmla="*/ 76 h 83"/>
                    <a:gd name="T88" fmla="*/ 113 w 134"/>
                    <a:gd name="T89" fmla="*/ 76 h 83"/>
                    <a:gd name="T90" fmla="*/ 119 w 134"/>
                    <a:gd name="T91" fmla="*/ 79 h 83"/>
                    <a:gd name="T92" fmla="*/ 119 w 134"/>
                    <a:gd name="T93" fmla="*/ 77 h 83"/>
                    <a:gd name="T94" fmla="*/ 121 w 134"/>
                    <a:gd name="T95" fmla="*/ 70 h 83"/>
                    <a:gd name="T96" fmla="*/ 121 w 134"/>
                    <a:gd name="T97" fmla="*/ 65 h 83"/>
                    <a:gd name="T98" fmla="*/ 129 w 134"/>
                    <a:gd name="T99" fmla="*/ 61 h 83"/>
                    <a:gd name="T100" fmla="*/ 134 w 134"/>
                    <a:gd name="T101" fmla="*/ 57 h 83"/>
                    <a:gd name="T102" fmla="*/ 132 w 134"/>
                    <a:gd name="T103" fmla="*/ 55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83">
                      <a:moveTo>
                        <a:pt x="133" y="52"/>
                      </a:moveTo>
                      <a:lnTo>
                        <a:pt x="132" y="51"/>
                      </a:lnTo>
                      <a:lnTo>
                        <a:pt x="128" y="52"/>
                      </a:lnTo>
                      <a:lnTo>
                        <a:pt x="125" y="54"/>
                      </a:lnTo>
                      <a:lnTo>
                        <a:pt x="119" y="54"/>
                      </a:lnTo>
                      <a:lnTo>
                        <a:pt x="114" y="52"/>
                      </a:lnTo>
                      <a:lnTo>
                        <a:pt x="111" y="48"/>
                      </a:lnTo>
                      <a:lnTo>
                        <a:pt x="111" y="48"/>
                      </a:lnTo>
                      <a:lnTo>
                        <a:pt x="111" y="47"/>
                      </a:lnTo>
                      <a:lnTo>
                        <a:pt x="111" y="47"/>
                      </a:lnTo>
                      <a:lnTo>
                        <a:pt x="109" y="43"/>
                      </a:lnTo>
                      <a:lnTo>
                        <a:pt x="110" y="29"/>
                      </a:lnTo>
                      <a:lnTo>
                        <a:pt x="106" y="25"/>
                      </a:lnTo>
                      <a:lnTo>
                        <a:pt x="106" y="21"/>
                      </a:lnTo>
                      <a:lnTo>
                        <a:pt x="97" y="14"/>
                      </a:lnTo>
                      <a:lnTo>
                        <a:pt x="97" y="12"/>
                      </a:lnTo>
                      <a:lnTo>
                        <a:pt x="90" y="6"/>
                      </a:lnTo>
                      <a:lnTo>
                        <a:pt x="89" y="0"/>
                      </a:lnTo>
                      <a:lnTo>
                        <a:pt x="83" y="0"/>
                      </a:lnTo>
                      <a:lnTo>
                        <a:pt x="83" y="0"/>
                      </a:lnTo>
                      <a:lnTo>
                        <a:pt x="81" y="2"/>
                      </a:lnTo>
                      <a:lnTo>
                        <a:pt x="81" y="2"/>
                      </a:lnTo>
                      <a:lnTo>
                        <a:pt x="81" y="2"/>
                      </a:lnTo>
                      <a:lnTo>
                        <a:pt x="81" y="2"/>
                      </a:lnTo>
                      <a:lnTo>
                        <a:pt x="76" y="4"/>
                      </a:lnTo>
                      <a:lnTo>
                        <a:pt x="67" y="5"/>
                      </a:lnTo>
                      <a:lnTo>
                        <a:pt x="64" y="8"/>
                      </a:lnTo>
                      <a:lnTo>
                        <a:pt x="60" y="8"/>
                      </a:lnTo>
                      <a:lnTo>
                        <a:pt x="55" y="10"/>
                      </a:lnTo>
                      <a:lnTo>
                        <a:pt x="51" y="8"/>
                      </a:lnTo>
                      <a:lnTo>
                        <a:pt x="50" y="6"/>
                      </a:lnTo>
                      <a:lnTo>
                        <a:pt x="46" y="4"/>
                      </a:lnTo>
                      <a:lnTo>
                        <a:pt x="42" y="4"/>
                      </a:lnTo>
                      <a:lnTo>
                        <a:pt x="36" y="0"/>
                      </a:lnTo>
                      <a:lnTo>
                        <a:pt x="34" y="0"/>
                      </a:lnTo>
                      <a:lnTo>
                        <a:pt x="32" y="3"/>
                      </a:lnTo>
                      <a:lnTo>
                        <a:pt x="30" y="3"/>
                      </a:lnTo>
                      <a:lnTo>
                        <a:pt x="28" y="7"/>
                      </a:lnTo>
                      <a:lnTo>
                        <a:pt x="24" y="7"/>
                      </a:lnTo>
                      <a:lnTo>
                        <a:pt x="21" y="13"/>
                      </a:lnTo>
                      <a:lnTo>
                        <a:pt x="19" y="22"/>
                      </a:lnTo>
                      <a:lnTo>
                        <a:pt x="13" y="30"/>
                      </a:lnTo>
                      <a:lnTo>
                        <a:pt x="13" y="33"/>
                      </a:lnTo>
                      <a:lnTo>
                        <a:pt x="9" y="36"/>
                      </a:lnTo>
                      <a:lnTo>
                        <a:pt x="6" y="36"/>
                      </a:lnTo>
                      <a:lnTo>
                        <a:pt x="5" y="39"/>
                      </a:lnTo>
                      <a:lnTo>
                        <a:pt x="1" y="40"/>
                      </a:lnTo>
                      <a:lnTo>
                        <a:pt x="0" y="41"/>
                      </a:lnTo>
                      <a:lnTo>
                        <a:pt x="1" y="42"/>
                      </a:lnTo>
                      <a:lnTo>
                        <a:pt x="2" y="44"/>
                      </a:lnTo>
                      <a:lnTo>
                        <a:pt x="7" y="50"/>
                      </a:lnTo>
                      <a:lnTo>
                        <a:pt x="8" y="52"/>
                      </a:lnTo>
                      <a:lnTo>
                        <a:pt x="12" y="54"/>
                      </a:lnTo>
                      <a:lnTo>
                        <a:pt x="17" y="57"/>
                      </a:lnTo>
                      <a:lnTo>
                        <a:pt x="15" y="62"/>
                      </a:lnTo>
                      <a:lnTo>
                        <a:pt x="15" y="63"/>
                      </a:lnTo>
                      <a:lnTo>
                        <a:pt x="20" y="64"/>
                      </a:lnTo>
                      <a:lnTo>
                        <a:pt x="21" y="66"/>
                      </a:lnTo>
                      <a:lnTo>
                        <a:pt x="24" y="65"/>
                      </a:lnTo>
                      <a:lnTo>
                        <a:pt x="27" y="66"/>
                      </a:lnTo>
                      <a:lnTo>
                        <a:pt x="29" y="64"/>
                      </a:lnTo>
                      <a:lnTo>
                        <a:pt x="37" y="65"/>
                      </a:lnTo>
                      <a:lnTo>
                        <a:pt x="34" y="70"/>
                      </a:lnTo>
                      <a:lnTo>
                        <a:pt x="34" y="71"/>
                      </a:lnTo>
                      <a:lnTo>
                        <a:pt x="35" y="73"/>
                      </a:lnTo>
                      <a:lnTo>
                        <a:pt x="38" y="73"/>
                      </a:lnTo>
                      <a:lnTo>
                        <a:pt x="40" y="76"/>
                      </a:lnTo>
                      <a:lnTo>
                        <a:pt x="40" y="79"/>
                      </a:lnTo>
                      <a:lnTo>
                        <a:pt x="39" y="80"/>
                      </a:lnTo>
                      <a:lnTo>
                        <a:pt x="40" y="81"/>
                      </a:lnTo>
                      <a:lnTo>
                        <a:pt x="44" y="79"/>
                      </a:lnTo>
                      <a:lnTo>
                        <a:pt x="49" y="80"/>
                      </a:lnTo>
                      <a:lnTo>
                        <a:pt x="50" y="81"/>
                      </a:lnTo>
                      <a:lnTo>
                        <a:pt x="51" y="81"/>
                      </a:lnTo>
                      <a:lnTo>
                        <a:pt x="57" y="83"/>
                      </a:lnTo>
                      <a:lnTo>
                        <a:pt x="61" y="81"/>
                      </a:lnTo>
                      <a:lnTo>
                        <a:pt x="64" y="81"/>
                      </a:lnTo>
                      <a:lnTo>
                        <a:pt x="67" y="80"/>
                      </a:lnTo>
                      <a:lnTo>
                        <a:pt x="69" y="81"/>
                      </a:lnTo>
                      <a:lnTo>
                        <a:pt x="73" y="81"/>
                      </a:lnTo>
                      <a:lnTo>
                        <a:pt x="77" y="83"/>
                      </a:lnTo>
                      <a:lnTo>
                        <a:pt x="80" y="81"/>
                      </a:lnTo>
                      <a:lnTo>
                        <a:pt x="83" y="80"/>
                      </a:lnTo>
                      <a:lnTo>
                        <a:pt x="84" y="78"/>
                      </a:lnTo>
                      <a:lnTo>
                        <a:pt x="95" y="73"/>
                      </a:lnTo>
                      <a:lnTo>
                        <a:pt x="98" y="73"/>
                      </a:lnTo>
                      <a:lnTo>
                        <a:pt x="104" y="73"/>
                      </a:lnTo>
                      <a:lnTo>
                        <a:pt x="110" y="76"/>
                      </a:lnTo>
                      <a:lnTo>
                        <a:pt x="111" y="77"/>
                      </a:lnTo>
                      <a:lnTo>
                        <a:pt x="113" y="76"/>
                      </a:lnTo>
                      <a:lnTo>
                        <a:pt x="118" y="78"/>
                      </a:lnTo>
                      <a:lnTo>
                        <a:pt x="119" y="79"/>
                      </a:lnTo>
                      <a:lnTo>
                        <a:pt x="120" y="79"/>
                      </a:lnTo>
                      <a:lnTo>
                        <a:pt x="119" y="77"/>
                      </a:lnTo>
                      <a:lnTo>
                        <a:pt x="121" y="74"/>
                      </a:lnTo>
                      <a:lnTo>
                        <a:pt x="121" y="70"/>
                      </a:lnTo>
                      <a:lnTo>
                        <a:pt x="119" y="68"/>
                      </a:lnTo>
                      <a:lnTo>
                        <a:pt x="121" y="65"/>
                      </a:lnTo>
                      <a:lnTo>
                        <a:pt x="122" y="62"/>
                      </a:lnTo>
                      <a:lnTo>
                        <a:pt x="129" y="61"/>
                      </a:lnTo>
                      <a:lnTo>
                        <a:pt x="132" y="61"/>
                      </a:lnTo>
                      <a:lnTo>
                        <a:pt x="134" y="57"/>
                      </a:lnTo>
                      <a:lnTo>
                        <a:pt x="134" y="56"/>
                      </a:lnTo>
                      <a:lnTo>
                        <a:pt x="132" y="55"/>
                      </a:lnTo>
                      <a:lnTo>
                        <a:pt x="133" y="52"/>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09" name="Freeform 212">
                  <a:extLst>
                    <a:ext uri="{FF2B5EF4-FFF2-40B4-BE49-F238E27FC236}">
                      <a16:creationId xmlns:a16="http://schemas.microsoft.com/office/drawing/2014/main" id="{203BE4EA-9A04-4FA4-97EF-3E9C60ADE3D7}"/>
                    </a:ext>
                  </a:extLst>
                </p:cNvPr>
                <p:cNvSpPr/>
                <p:nvPr userDrawn="1"/>
              </p:nvSpPr>
              <p:spPr bwMode="auto">
                <a:xfrm>
                  <a:off x="6343650" y="2589213"/>
                  <a:ext cx="103188" cy="82550"/>
                </a:xfrm>
                <a:custGeom>
                  <a:avLst/>
                  <a:gdLst>
                    <a:gd name="T0" fmla="*/ 9 w 65"/>
                    <a:gd name="T1" fmla="*/ 40 h 52"/>
                    <a:gd name="T2" fmla="*/ 14 w 65"/>
                    <a:gd name="T3" fmla="*/ 41 h 52"/>
                    <a:gd name="T4" fmla="*/ 21 w 65"/>
                    <a:gd name="T5" fmla="*/ 46 h 52"/>
                    <a:gd name="T6" fmla="*/ 23 w 65"/>
                    <a:gd name="T7" fmla="*/ 51 h 52"/>
                    <a:gd name="T8" fmla="*/ 33 w 65"/>
                    <a:gd name="T9" fmla="*/ 51 h 52"/>
                    <a:gd name="T10" fmla="*/ 33 w 65"/>
                    <a:gd name="T11" fmla="*/ 48 h 52"/>
                    <a:gd name="T12" fmla="*/ 20 w 65"/>
                    <a:gd name="T13" fmla="*/ 35 h 52"/>
                    <a:gd name="T14" fmla="*/ 18 w 65"/>
                    <a:gd name="T15" fmla="*/ 32 h 52"/>
                    <a:gd name="T16" fmla="*/ 16 w 65"/>
                    <a:gd name="T17" fmla="*/ 27 h 52"/>
                    <a:gd name="T18" fmla="*/ 13 w 65"/>
                    <a:gd name="T19" fmla="*/ 23 h 52"/>
                    <a:gd name="T20" fmla="*/ 14 w 65"/>
                    <a:gd name="T21" fmla="*/ 18 h 52"/>
                    <a:gd name="T22" fmla="*/ 22 w 65"/>
                    <a:gd name="T23" fmla="*/ 19 h 52"/>
                    <a:gd name="T24" fmla="*/ 22 w 65"/>
                    <a:gd name="T25" fmla="*/ 20 h 52"/>
                    <a:gd name="T26" fmla="*/ 26 w 65"/>
                    <a:gd name="T27" fmla="*/ 18 h 52"/>
                    <a:gd name="T28" fmla="*/ 30 w 65"/>
                    <a:gd name="T29" fmla="*/ 16 h 52"/>
                    <a:gd name="T30" fmla="*/ 33 w 65"/>
                    <a:gd name="T31" fmla="*/ 16 h 52"/>
                    <a:gd name="T32" fmla="*/ 38 w 65"/>
                    <a:gd name="T33" fmla="*/ 19 h 52"/>
                    <a:gd name="T34" fmla="*/ 43 w 65"/>
                    <a:gd name="T35" fmla="*/ 19 h 52"/>
                    <a:gd name="T36" fmla="*/ 47 w 65"/>
                    <a:gd name="T37" fmla="*/ 19 h 52"/>
                    <a:gd name="T38" fmla="*/ 53 w 65"/>
                    <a:gd name="T39" fmla="*/ 20 h 52"/>
                    <a:gd name="T40" fmla="*/ 59 w 65"/>
                    <a:gd name="T41" fmla="*/ 22 h 52"/>
                    <a:gd name="T42" fmla="*/ 61 w 65"/>
                    <a:gd name="T43" fmla="*/ 20 h 52"/>
                    <a:gd name="T44" fmla="*/ 63 w 65"/>
                    <a:gd name="T45" fmla="*/ 19 h 52"/>
                    <a:gd name="T46" fmla="*/ 61 w 65"/>
                    <a:gd name="T47" fmla="*/ 13 h 52"/>
                    <a:gd name="T48" fmla="*/ 59 w 65"/>
                    <a:gd name="T49" fmla="*/ 9 h 52"/>
                    <a:gd name="T50" fmla="*/ 50 w 65"/>
                    <a:gd name="T51" fmla="*/ 10 h 52"/>
                    <a:gd name="T52" fmla="*/ 39 w 65"/>
                    <a:gd name="T53" fmla="*/ 7 h 52"/>
                    <a:gd name="T54" fmla="*/ 29 w 65"/>
                    <a:gd name="T55" fmla="*/ 0 h 52"/>
                    <a:gd name="T56" fmla="*/ 29 w 65"/>
                    <a:gd name="T57" fmla="*/ 0 h 52"/>
                    <a:gd name="T58" fmla="*/ 13 w 65"/>
                    <a:gd name="T59" fmla="*/ 4 h 52"/>
                    <a:gd name="T60" fmla="*/ 7 w 65"/>
                    <a:gd name="T61" fmla="*/ 11 h 52"/>
                    <a:gd name="T62" fmla="*/ 1 w 65"/>
                    <a:gd name="T63" fmla="*/ 17 h 52"/>
                    <a:gd name="T64" fmla="*/ 1 w 65"/>
                    <a:gd name="T65" fmla="*/ 19 h 52"/>
                    <a:gd name="T66" fmla="*/ 5 w 65"/>
                    <a:gd name="T67" fmla="*/ 26 h 52"/>
                    <a:gd name="T68" fmla="*/ 11 w 65"/>
                    <a:gd name="T69" fmla="*/ 34 h 52"/>
                    <a:gd name="T70" fmla="*/ 18 w 65"/>
                    <a:gd name="T71" fmla="*/ 41 h 52"/>
                    <a:gd name="T72" fmla="*/ 10 w 65"/>
                    <a:gd name="T73" fmla="*/ 3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 h="52">
                      <a:moveTo>
                        <a:pt x="10" y="39"/>
                      </a:moveTo>
                      <a:lnTo>
                        <a:pt x="9" y="40"/>
                      </a:lnTo>
                      <a:lnTo>
                        <a:pt x="10" y="41"/>
                      </a:lnTo>
                      <a:lnTo>
                        <a:pt x="14" y="41"/>
                      </a:lnTo>
                      <a:lnTo>
                        <a:pt x="17" y="45"/>
                      </a:lnTo>
                      <a:lnTo>
                        <a:pt x="21" y="46"/>
                      </a:lnTo>
                      <a:lnTo>
                        <a:pt x="22" y="49"/>
                      </a:lnTo>
                      <a:lnTo>
                        <a:pt x="23" y="51"/>
                      </a:lnTo>
                      <a:lnTo>
                        <a:pt x="26" y="49"/>
                      </a:lnTo>
                      <a:lnTo>
                        <a:pt x="33" y="51"/>
                      </a:lnTo>
                      <a:lnTo>
                        <a:pt x="36" y="52"/>
                      </a:lnTo>
                      <a:lnTo>
                        <a:pt x="33" y="48"/>
                      </a:lnTo>
                      <a:lnTo>
                        <a:pt x="21" y="38"/>
                      </a:lnTo>
                      <a:lnTo>
                        <a:pt x="20" y="35"/>
                      </a:lnTo>
                      <a:lnTo>
                        <a:pt x="21" y="34"/>
                      </a:lnTo>
                      <a:lnTo>
                        <a:pt x="18" y="32"/>
                      </a:lnTo>
                      <a:lnTo>
                        <a:pt x="18" y="30"/>
                      </a:lnTo>
                      <a:lnTo>
                        <a:pt x="16" y="27"/>
                      </a:lnTo>
                      <a:lnTo>
                        <a:pt x="13" y="27"/>
                      </a:lnTo>
                      <a:lnTo>
                        <a:pt x="13" y="23"/>
                      </a:lnTo>
                      <a:lnTo>
                        <a:pt x="14" y="22"/>
                      </a:lnTo>
                      <a:lnTo>
                        <a:pt x="14" y="18"/>
                      </a:lnTo>
                      <a:lnTo>
                        <a:pt x="16" y="16"/>
                      </a:lnTo>
                      <a:lnTo>
                        <a:pt x="22" y="19"/>
                      </a:lnTo>
                      <a:lnTo>
                        <a:pt x="22" y="20"/>
                      </a:lnTo>
                      <a:lnTo>
                        <a:pt x="22" y="20"/>
                      </a:lnTo>
                      <a:lnTo>
                        <a:pt x="23" y="18"/>
                      </a:lnTo>
                      <a:lnTo>
                        <a:pt x="26" y="18"/>
                      </a:lnTo>
                      <a:lnTo>
                        <a:pt x="28" y="18"/>
                      </a:lnTo>
                      <a:lnTo>
                        <a:pt x="30" y="16"/>
                      </a:lnTo>
                      <a:lnTo>
                        <a:pt x="32" y="17"/>
                      </a:lnTo>
                      <a:lnTo>
                        <a:pt x="33" y="16"/>
                      </a:lnTo>
                      <a:lnTo>
                        <a:pt x="37" y="17"/>
                      </a:lnTo>
                      <a:lnTo>
                        <a:pt x="38" y="19"/>
                      </a:lnTo>
                      <a:lnTo>
                        <a:pt x="39" y="18"/>
                      </a:lnTo>
                      <a:lnTo>
                        <a:pt x="43" y="19"/>
                      </a:lnTo>
                      <a:lnTo>
                        <a:pt x="46" y="18"/>
                      </a:lnTo>
                      <a:lnTo>
                        <a:pt x="47" y="19"/>
                      </a:lnTo>
                      <a:lnTo>
                        <a:pt x="51" y="18"/>
                      </a:lnTo>
                      <a:lnTo>
                        <a:pt x="53" y="20"/>
                      </a:lnTo>
                      <a:lnTo>
                        <a:pt x="55" y="19"/>
                      </a:lnTo>
                      <a:lnTo>
                        <a:pt x="59" y="22"/>
                      </a:lnTo>
                      <a:lnTo>
                        <a:pt x="62" y="23"/>
                      </a:lnTo>
                      <a:lnTo>
                        <a:pt x="61" y="20"/>
                      </a:lnTo>
                      <a:lnTo>
                        <a:pt x="65" y="19"/>
                      </a:lnTo>
                      <a:lnTo>
                        <a:pt x="63" y="19"/>
                      </a:lnTo>
                      <a:lnTo>
                        <a:pt x="62" y="18"/>
                      </a:lnTo>
                      <a:lnTo>
                        <a:pt x="61" y="13"/>
                      </a:lnTo>
                      <a:lnTo>
                        <a:pt x="59" y="10"/>
                      </a:lnTo>
                      <a:lnTo>
                        <a:pt x="59" y="9"/>
                      </a:lnTo>
                      <a:lnTo>
                        <a:pt x="57" y="12"/>
                      </a:lnTo>
                      <a:lnTo>
                        <a:pt x="50" y="10"/>
                      </a:lnTo>
                      <a:lnTo>
                        <a:pt x="41" y="9"/>
                      </a:lnTo>
                      <a:lnTo>
                        <a:pt x="39" y="7"/>
                      </a:lnTo>
                      <a:lnTo>
                        <a:pt x="36" y="5"/>
                      </a:lnTo>
                      <a:lnTo>
                        <a:pt x="29" y="0"/>
                      </a:lnTo>
                      <a:lnTo>
                        <a:pt x="29" y="0"/>
                      </a:lnTo>
                      <a:lnTo>
                        <a:pt x="29" y="0"/>
                      </a:lnTo>
                      <a:lnTo>
                        <a:pt x="21" y="0"/>
                      </a:lnTo>
                      <a:lnTo>
                        <a:pt x="13" y="4"/>
                      </a:lnTo>
                      <a:lnTo>
                        <a:pt x="11" y="9"/>
                      </a:lnTo>
                      <a:lnTo>
                        <a:pt x="7" y="11"/>
                      </a:lnTo>
                      <a:lnTo>
                        <a:pt x="6" y="16"/>
                      </a:lnTo>
                      <a:lnTo>
                        <a:pt x="1" y="17"/>
                      </a:lnTo>
                      <a:lnTo>
                        <a:pt x="0" y="16"/>
                      </a:lnTo>
                      <a:lnTo>
                        <a:pt x="1" y="19"/>
                      </a:lnTo>
                      <a:lnTo>
                        <a:pt x="3" y="22"/>
                      </a:lnTo>
                      <a:lnTo>
                        <a:pt x="5" y="26"/>
                      </a:lnTo>
                      <a:lnTo>
                        <a:pt x="7" y="30"/>
                      </a:lnTo>
                      <a:lnTo>
                        <a:pt x="11" y="34"/>
                      </a:lnTo>
                      <a:lnTo>
                        <a:pt x="13" y="34"/>
                      </a:lnTo>
                      <a:lnTo>
                        <a:pt x="18" y="41"/>
                      </a:lnTo>
                      <a:lnTo>
                        <a:pt x="11" y="39"/>
                      </a:lnTo>
                      <a:lnTo>
                        <a:pt x="10" y="39"/>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10" name="Freeform 213">
                  <a:extLst>
                    <a:ext uri="{FF2B5EF4-FFF2-40B4-BE49-F238E27FC236}">
                      <a16:creationId xmlns:a16="http://schemas.microsoft.com/office/drawing/2014/main" id="{90A6FF31-3A29-45BA-8A94-986C8C08E0E4}"/>
                    </a:ext>
                  </a:extLst>
                </p:cNvPr>
                <p:cNvSpPr/>
                <p:nvPr userDrawn="1"/>
              </p:nvSpPr>
              <p:spPr bwMode="auto">
                <a:xfrm>
                  <a:off x="6440488" y="2592388"/>
                  <a:ext cx="95250" cy="119063"/>
                </a:xfrm>
                <a:custGeom>
                  <a:avLst/>
                  <a:gdLst>
                    <a:gd name="T0" fmla="*/ 28 w 60"/>
                    <a:gd name="T1" fmla="*/ 13 h 75"/>
                    <a:gd name="T2" fmla="*/ 22 w 60"/>
                    <a:gd name="T3" fmla="*/ 5 h 75"/>
                    <a:gd name="T4" fmla="*/ 20 w 60"/>
                    <a:gd name="T5" fmla="*/ 2 h 75"/>
                    <a:gd name="T6" fmla="*/ 17 w 60"/>
                    <a:gd name="T7" fmla="*/ 1 h 75"/>
                    <a:gd name="T8" fmla="*/ 14 w 60"/>
                    <a:gd name="T9" fmla="*/ 0 h 75"/>
                    <a:gd name="T10" fmla="*/ 12 w 60"/>
                    <a:gd name="T11" fmla="*/ 0 h 75"/>
                    <a:gd name="T12" fmla="*/ 8 w 60"/>
                    <a:gd name="T13" fmla="*/ 5 h 75"/>
                    <a:gd name="T14" fmla="*/ 1 w 60"/>
                    <a:gd name="T15" fmla="*/ 6 h 75"/>
                    <a:gd name="T16" fmla="*/ 2 w 60"/>
                    <a:gd name="T17" fmla="*/ 10 h 75"/>
                    <a:gd name="T18" fmla="*/ 4 w 60"/>
                    <a:gd name="T19" fmla="*/ 15 h 75"/>
                    <a:gd name="T20" fmla="*/ 8 w 60"/>
                    <a:gd name="T21" fmla="*/ 20 h 75"/>
                    <a:gd name="T22" fmla="*/ 4 w 60"/>
                    <a:gd name="T23" fmla="*/ 21 h 75"/>
                    <a:gd name="T24" fmla="*/ 4 w 60"/>
                    <a:gd name="T25" fmla="*/ 21 h 75"/>
                    <a:gd name="T26" fmla="*/ 7 w 60"/>
                    <a:gd name="T27" fmla="*/ 27 h 75"/>
                    <a:gd name="T28" fmla="*/ 4 w 60"/>
                    <a:gd name="T29" fmla="*/ 32 h 75"/>
                    <a:gd name="T30" fmla="*/ 11 w 60"/>
                    <a:gd name="T31" fmla="*/ 35 h 75"/>
                    <a:gd name="T32" fmla="*/ 11 w 60"/>
                    <a:gd name="T33" fmla="*/ 42 h 75"/>
                    <a:gd name="T34" fmla="*/ 7 w 60"/>
                    <a:gd name="T35" fmla="*/ 40 h 75"/>
                    <a:gd name="T36" fmla="*/ 12 w 60"/>
                    <a:gd name="T37" fmla="*/ 47 h 75"/>
                    <a:gd name="T38" fmla="*/ 11 w 60"/>
                    <a:gd name="T39" fmla="*/ 47 h 75"/>
                    <a:gd name="T40" fmla="*/ 11 w 60"/>
                    <a:gd name="T41" fmla="*/ 47 h 75"/>
                    <a:gd name="T42" fmla="*/ 13 w 60"/>
                    <a:gd name="T43" fmla="*/ 51 h 75"/>
                    <a:gd name="T44" fmla="*/ 14 w 60"/>
                    <a:gd name="T45" fmla="*/ 53 h 75"/>
                    <a:gd name="T46" fmla="*/ 20 w 60"/>
                    <a:gd name="T47" fmla="*/ 57 h 75"/>
                    <a:gd name="T48" fmla="*/ 24 w 60"/>
                    <a:gd name="T49" fmla="*/ 62 h 75"/>
                    <a:gd name="T50" fmla="*/ 23 w 60"/>
                    <a:gd name="T51" fmla="*/ 65 h 75"/>
                    <a:gd name="T52" fmla="*/ 26 w 60"/>
                    <a:gd name="T53" fmla="*/ 68 h 75"/>
                    <a:gd name="T54" fmla="*/ 31 w 60"/>
                    <a:gd name="T55" fmla="*/ 73 h 75"/>
                    <a:gd name="T56" fmla="*/ 35 w 60"/>
                    <a:gd name="T57" fmla="*/ 73 h 75"/>
                    <a:gd name="T58" fmla="*/ 41 w 60"/>
                    <a:gd name="T59" fmla="*/ 71 h 75"/>
                    <a:gd name="T60" fmla="*/ 50 w 60"/>
                    <a:gd name="T61" fmla="*/ 69 h 75"/>
                    <a:gd name="T62" fmla="*/ 56 w 60"/>
                    <a:gd name="T63" fmla="*/ 68 h 75"/>
                    <a:gd name="T64" fmla="*/ 54 w 60"/>
                    <a:gd name="T65" fmla="*/ 64 h 75"/>
                    <a:gd name="T66" fmla="*/ 60 w 60"/>
                    <a:gd name="T67" fmla="*/ 55 h 75"/>
                    <a:gd name="T68" fmla="*/ 59 w 60"/>
                    <a:gd name="T69" fmla="*/ 50 h 75"/>
                    <a:gd name="T70" fmla="*/ 52 w 60"/>
                    <a:gd name="T71" fmla="*/ 38 h 75"/>
                    <a:gd name="T72" fmla="*/ 54 w 60"/>
                    <a:gd name="T73" fmla="*/ 35 h 75"/>
                    <a:gd name="T74" fmla="*/ 53 w 60"/>
                    <a:gd name="T75" fmla="*/ 32 h 75"/>
                    <a:gd name="T76" fmla="*/ 53 w 60"/>
                    <a:gd name="T77" fmla="*/ 31 h 75"/>
                    <a:gd name="T78" fmla="*/ 54 w 60"/>
                    <a:gd name="T79" fmla="*/ 27 h 75"/>
                    <a:gd name="T80" fmla="*/ 49 w 60"/>
                    <a:gd name="T81" fmla="*/ 29 h 75"/>
                    <a:gd name="T82" fmla="*/ 43 w 60"/>
                    <a:gd name="T83" fmla="*/ 28 h 75"/>
                    <a:gd name="T84" fmla="*/ 36 w 60"/>
                    <a:gd name="T85" fmla="*/ 23 h 75"/>
                    <a:gd name="T86" fmla="*/ 36 w 60"/>
                    <a:gd name="T87" fmla="*/ 1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 h="75">
                      <a:moveTo>
                        <a:pt x="32" y="15"/>
                      </a:moveTo>
                      <a:lnTo>
                        <a:pt x="28" y="13"/>
                      </a:lnTo>
                      <a:lnTo>
                        <a:pt x="27" y="10"/>
                      </a:lnTo>
                      <a:lnTo>
                        <a:pt x="22" y="5"/>
                      </a:lnTo>
                      <a:lnTo>
                        <a:pt x="22" y="2"/>
                      </a:lnTo>
                      <a:lnTo>
                        <a:pt x="20" y="2"/>
                      </a:lnTo>
                      <a:lnTo>
                        <a:pt x="20" y="2"/>
                      </a:lnTo>
                      <a:lnTo>
                        <a:pt x="17" y="1"/>
                      </a:lnTo>
                      <a:lnTo>
                        <a:pt x="14" y="0"/>
                      </a:lnTo>
                      <a:lnTo>
                        <a:pt x="14" y="0"/>
                      </a:lnTo>
                      <a:lnTo>
                        <a:pt x="14" y="0"/>
                      </a:lnTo>
                      <a:lnTo>
                        <a:pt x="12" y="0"/>
                      </a:lnTo>
                      <a:lnTo>
                        <a:pt x="9" y="2"/>
                      </a:lnTo>
                      <a:lnTo>
                        <a:pt x="8" y="5"/>
                      </a:lnTo>
                      <a:lnTo>
                        <a:pt x="5" y="3"/>
                      </a:lnTo>
                      <a:lnTo>
                        <a:pt x="1" y="6"/>
                      </a:lnTo>
                      <a:lnTo>
                        <a:pt x="0" y="7"/>
                      </a:lnTo>
                      <a:lnTo>
                        <a:pt x="2" y="10"/>
                      </a:lnTo>
                      <a:lnTo>
                        <a:pt x="4" y="15"/>
                      </a:lnTo>
                      <a:lnTo>
                        <a:pt x="4" y="15"/>
                      </a:lnTo>
                      <a:lnTo>
                        <a:pt x="8" y="16"/>
                      </a:lnTo>
                      <a:lnTo>
                        <a:pt x="8" y="20"/>
                      </a:lnTo>
                      <a:lnTo>
                        <a:pt x="5" y="20"/>
                      </a:lnTo>
                      <a:lnTo>
                        <a:pt x="4" y="21"/>
                      </a:lnTo>
                      <a:lnTo>
                        <a:pt x="4" y="21"/>
                      </a:lnTo>
                      <a:lnTo>
                        <a:pt x="4" y="21"/>
                      </a:lnTo>
                      <a:lnTo>
                        <a:pt x="8" y="21"/>
                      </a:lnTo>
                      <a:lnTo>
                        <a:pt x="7" y="27"/>
                      </a:lnTo>
                      <a:lnTo>
                        <a:pt x="4" y="31"/>
                      </a:lnTo>
                      <a:lnTo>
                        <a:pt x="4" y="32"/>
                      </a:lnTo>
                      <a:lnTo>
                        <a:pt x="8" y="35"/>
                      </a:lnTo>
                      <a:lnTo>
                        <a:pt x="11" y="35"/>
                      </a:lnTo>
                      <a:lnTo>
                        <a:pt x="13" y="38"/>
                      </a:lnTo>
                      <a:lnTo>
                        <a:pt x="11" y="42"/>
                      </a:lnTo>
                      <a:lnTo>
                        <a:pt x="8" y="40"/>
                      </a:lnTo>
                      <a:lnTo>
                        <a:pt x="7" y="40"/>
                      </a:lnTo>
                      <a:lnTo>
                        <a:pt x="7" y="43"/>
                      </a:lnTo>
                      <a:lnTo>
                        <a:pt x="12" y="47"/>
                      </a:lnTo>
                      <a:lnTo>
                        <a:pt x="11" y="47"/>
                      </a:lnTo>
                      <a:lnTo>
                        <a:pt x="11" y="47"/>
                      </a:lnTo>
                      <a:lnTo>
                        <a:pt x="11" y="47"/>
                      </a:lnTo>
                      <a:lnTo>
                        <a:pt x="11" y="47"/>
                      </a:lnTo>
                      <a:lnTo>
                        <a:pt x="11" y="47"/>
                      </a:lnTo>
                      <a:lnTo>
                        <a:pt x="13" y="51"/>
                      </a:lnTo>
                      <a:lnTo>
                        <a:pt x="13" y="53"/>
                      </a:lnTo>
                      <a:lnTo>
                        <a:pt x="14" y="53"/>
                      </a:lnTo>
                      <a:lnTo>
                        <a:pt x="17" y="53"/>
                      </a:lnTo>
                      <a:lnTo>
                        <a:pt x="20" y="57"/>
                      </a:lnTo>
                      <a:lnTo>
                        <a:pt x="24" y="57"/>
                      </a:lnTo>
                      <a:lnTo>
                        <a:pt x="24" y="62"/>
                      </a:lnTo>
                      <a:lnTo>
                        <a:pt x="22" y="65"/>
                      </a:lnTo>
                      <a:lnTo>
                        <a:pt x="23" y="65"/>
                      </a:lnTo>
                      <a:lnTo>
                        <a:pt x="24" y="68"/>
                      </a:lnTo>
                      <a:lnTo>
                        <a:pt x="26" y="68"/>
                      </a:lnTo>
                      <a:lnTo>
                        <a:pt x="30" y="71"/>
                      </a:lnTo>
                      <a:lnTo>
                        <a:pt x="31" y="73"/>
                      </a:lnTo>
                      <a:lnTo>
                        <a:pt x="31" y="75"/>
                      </a:lnTo>
                      <a:lnTo>
                        <a:pt x="35" y="73"/>
                      </a:lnTo>
                      <a:lnTo>
                        <a:pt x="38" y="73"/>
                      </a:lnTo>
                      <a:lnTo>
                        <a:pt x="41" y="71"/>
                      </a:lnTo>
                      <a:lnTo>
                        <a:pt x="47" y="69"/>
                      </a:lnTo>
                      <a:lnTo>
                        <a:pt x="50" y="69"/>
                      </a:lnTo>
                      <a:lnTo>
                        <a:pt x="54" y="68"/>
                      </a:lnTo>
                      <a:lnTo>
                        <a:pt x="56" y="68"/>
                      </a:lnTo>
                      <a:lnTo>
                        <a:pt x="57" y="67"/>
                      </a:lnTo>
                      <a:lnTo>
                        <a:pt x="54" y="64"/>
                      </a:lnTo>
                      <a:lnTo>
                        <a:pt x="54" y="61"/>
                      </a:lnTo>
                      <a:lnTo>
                        <a:pt x="60" y="55"/>
                      </a:lnTo>
                      <a:lnTo>
                        <a:pt x="60" y="53"/>
                      </a:lnTo>
                      <a:lnTo>
                        <a:pt x="59" y="50"/>
                      </a:lnTo>
                      <a:lnTo>
                        <a:pt x="54" y="45"/>
                      </a:lnTo>
                      <a:lnTo>
                        <a:pt x="52" y="38"/>
                      </a:lnTo>
                      <a:lnTo>
                        <a:pt x="54" y="36"/>
                      </a:lnTo>
                      <a:lnTo>
                        <a:pt x="54" y="35"/>
                      </a:lnTo>
                      <a:lnTo>
                        <a:pt x="54" y="35"/>
                      </a:lnTo>
                      <a:lnTo>
                        <a:pt x="53" y="32"/>
                      </a:lnTo>
                      <a:lnTo>
                        <a:pt x="53" y="32"/>
                      </a:lnTo>
                      <a:lnTo>
                        <a:pt x="53" y="31"/>
                      </a:lnTo>
                      <a:lnTo>
                        <a:pt x="52" y="28"/>
                      </a:lnTo>
                      <a:lnTo>
                        <a:pt x="54" y="27"/>
                      </a:lnTo>
                      <a:lnTo>
                        <a:pt x="52" y="25"/>
                      </a:lnTo>
                      <a:lnTo>
                        <a:pt x="49" y="29"/>
                      </a:lnTo>
                      <a:lnTo>
                        <a:pt x="46" y="27"/>
                      </a:lnTo>
                      <a:lnTo>
                        <a:pt x="43" y="28"/>
                      </a:lnTo>
                      <a:lnTo>
                        <a:pt x="41" y="25"/>
                      </a:lnTo>
                      <a:lnTo>
                        <a:pt x="36" y="23"/>
                      </a:lnTo>
                      <a:lnTo>
                        <a:pt x="35" y="21"/>
                      </a:lnTo>
                      <a:lnTo>
                        <a:pt x="36" y="17"/>
                      </a:lnTo>
                      <a:lnTo>
                        <a:pt x="32" y="15"/>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11" name="Freeform 214">
                  <a:extLst>
                    <a:ext uri="{FF2B5EF4-FFF2-40B4-BE49-F238E27FC236}">
                      <a16:creationId xmlns:a16="http://schemas.microsoft.com/office/drawing/2014/main" id="{A54642C4-113D-43F8-968C-DC77B320A924}"/>
                    </a:ext>
                  </a:extLst>
                </p:cNvPr>
                <p:cNvSpPr/>
                <p:nvPr userDrawn="1"/>
              </p:nvSpPr>
              <p:spPr bwMode="auto">
                <a:xfrm>
                  <a:off x="6367463" y="2619375"/>
                  <a:ext cx="85725" cy="74613"/>
                </a:xfrm>
                <a:custGeom>
                  <a:avLst/>
                  <a:gdLst>
                    <a:gd name="T0" fmla="*/ 54 w 54"/>
                    <a:gd name="T1" fmla="*/ 29 h 47"/>
                    <a:gd name="T2" fmla="*/ 51 w 54"/>
                    <a:gd name="T3" fmla="*/ 22 h 47"/>
                    <a:gd name="T4" fmla="*/ 53 w 54"/>
                    <a:gd name="T5" fmla="*/ 20 h 47"/>
                    <a:gd name="T6" fmla="*/ 47 w 54"/>
                    <a:gd name="T7" fmla="*/ 13 h 47"/>
                    <a:gd name="T8" fmla="*/ 51 w 54"/>
                    <a:gd name="T9" fmla="*/ 6 h 47"/>
                    <a:gd name="T10" fmla="*/ 48 w 54"/>
                    <a:gd name="T11" fmla="*/ 7 h 47"/>
                    <a:gd name="T12" fmla="*/ 48 w 54"/>
                    <a:gd name="T13" fmla="*/ 7 h 47"/>
                    <a:gd name="T14" fmla="*/ 47 w 54"/>
                    <a:gd name="T15" fmla="*/ 6 h 47"/>
                    <a:gd name="T16" fmla="*/ 40 w 54"/>
                    <a:gd name="T17" fmla="*/ 4 h 47"/>
                    <a:gd name="T18" fmla="*/ 35 w 54"/>
                    <a:gd name="T19" fmla="*/ 3 h 47"/>
                    <a:gd name="T20" fmla="*/ 30 w 54"/>
                    <a:gd name="T21" fmla="*/ 1 h 47"/>
                    <a:gd name="T22" fmla="*/ 25 w 54"/>
                    <a:gd name="T23" fmla="*/ 1 h 47"/>
                    <a:gd name="T24" fmla="*/ 21 w 54"/>
                    <a:gd name="T25" fmla="*/ 0 h 47"/>
                    <a:gd name="T26" fmla="*/ 17 w 54"/>
                    <a:gd name="T27" fmla="*/ 1 h 47"/>
                    <a:gd name="T28" fmla="*/ 14 w 54"/>
                    <a:gd name="T29" fmla="*/ 1 h 47"/>
                    <a:gd name="T30" fmla="*/ 10 w 54"/>
                    <a:gd name="T31" fmla="*/ 1 h 47"/>
                    <a:gd name="T32" fmla="*/ 6 w 54"/>
                    <a:gd name="T33" fmla="*/ 4 h 47"/>
                    <a:gd name="T34" fmla="*/ 2 w 54"/>
                    <a:gd name="T35" fmla="*/ 0 h 47"/>
                    <a:gd name="T36" fmla="*/ 2 w 54"/>
                    <a:gd name="T37" fmla="*/ 4 h 47"/>
                    <a:gd name="T38" fmla="*/ 1 w 54"/>
                    <a:gd name="T39" fmla="*/ 5 h 47"/>
                    <a:gd name="T40" fmla="*/ 6 w 54"/>
                    <a:gd name="T41" fmla="*/ 10 h 47"/>
                    <a:gd name="T42" fmla="*/ 9 w 54"/>
                    <a:gd name="T43" fmla="*/ 15 h 47"/>
                    <a:gd name="T44" fmla="*/ 8 w 54"/>
                    <a:gd name="T45" fmla="*/ 18 h 47"/>
                    <a:gd name="T46" fmla="*/ 31 w 54"/>
                    <a:gd name="T47" fmla="*/ 41 h 47"/>
                    <a:gd name="T48" fmla="*/ 31 w 54"/>
                    <a:gd name="T49" fmla="*/ 43 h 47"/>
                    <a:gd name="T50" fmla="*/ 38 w 54"/>
                    <a:gd name="T51" fmla="*/ 42 h 47"/>
                    <a:gd name="T52" fmla="*/ 43 w 54"/>
                    <a:gd name="T53" fmla="*/ 47 h 47"/>
                    <a:gd name="T54" fmla="*/ 44 w 54"/>
                    <a:gd name="T55" fmla="*/ 40 h 47"/>
                    <a:gd name="T56" fmla="*/ 48 w 54"/>
                    <a:gd name="T57" fmla="*/ 36 h 47"/>
                    <a:gd name="T58" fmla="*/ 48 w 54"/>
                    <a:gd name="T59" fmla="*/ 34 h 47"/>
                    <a:gd name="T60" fmla="*/ 45 w 54"/>
                    <a:gd name="T61" fmla="*/ 29 h 47"/>
                    <a:gd name="T62" fmla="*/ 53 w 54"/>
                    <a:gd name="T63"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47">
                      <a:moveTo>
                        <a:pt x="53" y="29"/>
                      </a:moveTo>
                      <a:lnTo>
                        <a:pt x="54" y="29"/>
                      </a:lnTo>
                      <a:lnTo>
                        <a:pt x="51" y="26"/>
                      </a:lnTo>
                      <a:lnTo>
                        <a:pt x="51" y="22"/>
                      </a:lnTo>
                      <a:lnTo>
                        <a:pt x="53" y="20"/>
                      </a:lnTo>
                      <a:lnTo>
                        <a:pt x="53" y="20"/>
                      </a:lnTo>
                      <a:lnTo>
                        <a:pt x="47" y="16"/>
                      </a:lnTo>
                      <a:lnTo>
                        <a:pt x="47" y="13"/>
                      </a:lnTo>
                      <a:lnTo>
                        <a:pt x="51" y="8"/>
                      </a:lnTo>
                      <a:lnTo>
                        <a:pt x="51" y="6"/>
                      </a:lnTo>
                      <a:lnTo>
                        <a:pt x="51" y="6"/>
                      </a:lnTo>
                      <a:lnTo>
                        <a:pt x="48" y="7"/>
                      </a:lnTo>
                      <a:lnTo>
                        <a:pt x="48" y="7"/>
                      </a:lnTo>
                      <a:lnTo>
                        <a:pt x="48" y="7"/>
                      </a:lnTo>
                      <a:lnTo>
                        <a:pt x="48" y="7"/>
                      </a:lnTo>
                      <a:lnTo>
                        <a:pt x="47" y="6"/>
                      </a:lnTo>
                      <a:lnTo>
                        <a:pt x="43" y="6"/>
                      </a:lnTo>
                      <a:lnTo>
                        <a:pt x="40" y="4"/>
                      </a:lnTo>
                      <a:lnTo>
                        <a:pt x="38" y="4"/>
                      </a:lnTo>
                      <a:lnTo>
                        <a:pt x="35" y="3"/>
                      </a:lnTo>
                      <a:lnTo>
                        <a:pt x="31" y="3"/>
                      </a:lnTo>
                      <a:lnTo>
                        <a:pt x="30" y="1"/>
                      </a:lnTo>
                      <a:lnTo>
                        <a:pt x="28" y="3"/>
                      </a:lnTo>
                      <a:lnTo>
                        <a:pt x="25" y="1"/>
                      </a:lnTo>
                      <a:lnTo>
                        <a:pt x="22" y="4"/>
                      </a:lnTo>
                      <a:lnTo>
                        <a:pt x="21" y="0"/>
                      </a:lnTo>
                      <a:lnTo>
                        <a:pt x="20" y="0"/>
                      </a:lnTo>
                      <a:lnTo>
                        <a:pt x="17" y="1"/>
                      </a:lnTo>
                      <a:lnTo>
                        <a:pt x="15" y="0"/>
                      </a:lnTo>
                      <a:lnTo>
                        <a:pt x="14" y="1"/>
                      </a:lnTo>
                      <a:lnTo>
                        <a:pt x="11" y="1"/>
                      </a:lnTo>
                      <a:lnTo>
                        <a:pt x="10" y="1"/>
                      </a:lnTo>
                      <a:lnTo>
                        <a:pt x="10" y="4"/>
                      </a:lnTo>
                      <a:lnTo>
                        <a:pt x="6" y="4"/>
                      </a:lnTo>
                      <a:lnTo>
                        <a:pt x="5" y="1"/>
                      </a:lnTo>
                      <a:lnTo>
                        <a:pt x="2" y="0"/>
                      </a:lnTo>
                      <a:lnTo>
                        <a:pt x="2" y="0"/>
                      </a:lnTo>
                      <a:lnTo>
                        <a:pt x="2" y="4"/>
                      </a:lnTo>
                      <a:lnTo>
                        <a:pt x="0" y="5"/>
                      </a:lnTo>
                      <a:lnTo>
                        <a:pt x="1" y="5"/>
                      </a:lnTo>
                      <a:lnTo>
                        <a:pt x="2" y="5"/>
                      </a:lnTo>
                      <a:lnTo>
                        <a:pt x="6" y="10"/>
                      </a:lnTo>
                      <a:lnTo>
                        <a:pt x="6" y="12"/>
                      </a:lnTo>
                      <a:lnTo>
                        <a:pt x="9" y="15"/>
                      </a:lnTo>
                      <a:lnTo>
                        <a:pt x="7" y="16"/>
                      </a:lnTo>
                      <a:lnTo>
                        <a:pt x="8" y="18"/>
                      </a:lnTo>
                      <a:lnTo>
                        <a:pt x="20" y="28"/>
                      </a:lnTo>
                      <a:lnTo>
                        <a:pt x="31" y="41"/>
                      </a:lnTo>
                      <a:lnTo>
                        <a:pt x="30" y="42"/>
                      </a:lnTo>
                      <a:lnTo>
                        <a:pt x="31" y="43"/>
                      </a:lnTo>
                      <a:lnTo>
                        <a:pt x="37" y="43"/>
                      </a:lnTo>
                      <a:lnTo>
                        <a:pt x="38" y="42"/>
                      </a:lnTo>
                      <a:lnTo>
                        <a:pt x="42" y="47"/>
                      </a:lnTo>
                      <a:lnTo>
                        <a:pt x="43" y="47"/>
                      </a:lnTo>
                      <a:lnTo>
                        <a:pt x="44" y="44"/>
                      </a:lnTo>
                      <a:lnTo>
                        <a:pt x="44" y="40"/>
                      </a:lnTo>
                      <a:lnTo>
                        <a:pt x="45" y="36"/>
                      </a:lnTo>
                      <a:lnTo>
                        <a:pt x="48" y="36"/>
                      </a:lnTo>
                      <a:lnTo>
                        <a:pt x="50" y="35"/>
                      </a:lnTo>
                      <a:lnTo>
                        <a:pt x="48" y="34"/>
                      </a:lnTo>
                      <a:lnTo>
                        <a:pt x="46" y="33"/>
                      </a:lnTo>
                      <a:lnTo>
                        <a:pt x="45" y="29"/>
                      </a:lnTo>
                      <a:lnTo>
                        <a:pt x="48" y="27"/>
                      </a:lnTo>
                      <a:lnTo>
                        <a:pt x="53" y="29"/>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12" name="Freeform 215">
                  <a:extLst>
                    <a:ext uri="{FF2B5EF4-FFF2-40B4-BE49-F238E27FC236}">
                      <a16:creationId xmlns:a16="http://schemas.microsoft.com/office/drawing/2014/main" id="{89C9916F-4C95-4118-8DD4-ED0B29314A7B}"/>
                    </a:ext>
                  </a:extLst>
                </p:cNvPr>
                <p:cNvSpPr/>
                <p:nvPr userDrawn="1"/>
              </p:nvSpPr>
              <p:spPr bwMode="auto">
                <a:xfrm>
                  <a:off x="6316663" y="2573338"/>
                  <a:ext cx="66675" cy="41275"/>
                </a:xfrm>
                <a:custGeom>
                  <a:avLst/>
                  <a:gdLst>
                    <a:gd name="T0" fmla="*/ 1 w 42"/>
                    <a:gd name="T1" fmla="*/ 25 h 26"/>
                    <a:gd name="T2" fmla="*/ 1 w 42"/>
                    <a:gd name="T3" fmla="*/ 26 h 26"/>
                    <a:gd name="T4" fmla="*/ 5 w 42"/>
                    <a:gd name="T5" fmla="*/ 25 h 26"/>
                    <a:gd name="T6" fmla="*/ 9 w 42"/>
                    <a:gd name="T7" fmla="*/ 22 h 26"/>
                    <a:gd name="T8" fmla="*/ 12 w 42"/>
                    <a:gd name="T9" fmla="*/ 21 h 26"/>
                    <a:gd name="T10" fmla="*/ 18 w 42"/>
                    <a:gd name="T11" fmla="*/ 23 h 26"/>
                    <a:gd name="T12" fmla="*/ 20 w 42"/>
                    <a:gd name="T13" fmla="*/ 23 h 26"/>
                    <a:gd name="T14" fmla="*/ 22 w 42"/>
                    <a:gd name="T15" fmla="*/ 19 h 26"/>
                    <a:gd name="T16" fmla="*/ 26 w 42"/>
                    <a:gd name="T17" fmla="*/ 17 h 26"/>
                    <a:gd name="T18" fmla="*/ 27 w 42"/>
                    <a:gd name="T19" fmla="*/ 13 h 26"/>
                    <a:gd name="T20" fmla="*/ 38 w 42"/>
                    <a:gd name="T21" fmla="*/ 7 h 26"/>
                    <a:gd name="T22" fmla="*/ 42 w 42"/>
                    <a:gd name="T23" fmla="*/ 7 h 26"/>
                    <a:gd name="T24" fmla="*/ 42 w 42"/>
                    <a:gd name="T25" fmla="*/ 6 h 26"/>
                    <a:gd name="T26" fmla="*/ 42 w 42"/>
                    <a:gd name="T27" fmla="*/ 4 h 26"/>
                    <a:gd name="T28" fmla="*/ 39 w 42"/>
                    <a:gd name="T29" fmla="*/ 0 h 26"/>
                    <a:gd name="T30" fmla="*/ 37 w 42"/>
                    <a:gd name="T31" fmla="*/ 1 h 26"/>
                    <a:gd name="T32" fmla="*/ 30 w 42"/>
                    <a:gd name="T33" fmla="*/ 5 h 26"/>
                    <a:gd name="T34" fmla="*/ 27 w 42"/>
                    <a:gd name="T35" fmla="*/ 5 h 26"/>
                    <a:gd name="T36" fmla="*/ 25 w 42"/>
                    <a:gd name="T37" fmla="*/ 5 h 26"/>
                    <a:gd name="T38" fmla="*/ 22 w 42"/>
                    <a:gd name="T39" fmla="*/ 6 h 26"/>
                    <a:gd name="T40" fmla="*/ 18 w 42"/>
                    <a:gd name="T41" fmla="*/ 6 h 26"/>
                    <a:gd name="T42" fmla="*/ 15 w 42"/>
                    <a:gd name="T43" fmla="*/ 8 h 26"/>
                    <a:gd name="T44" fmla="*/ 12 w 42"/>
                    <a:gd name="T45" fmla="*/ 6 h 26"/>
                    <a:gd name="T46" fmla="*/ 5 w 42"/>
                    <a:gd name="T47" fmla="*/ 6 h 26"/>
                    <a:gd name="T48" fmla="*/ 4 w 42"/>
                    <a:gd name="T49" fmla="*/ 5 h 26"/>
                    <a:gd name="T50" fmla="*/ 3 w 42"/>
                    <a:gd name="T51" fmla="*/ 6 h 26"/>
                    <a:gd name="T52" fmla="*/ 1 w 42"/>
                    <a:gd name="T53" fmla="*/ 10 h 26"/>
                    <a:gd name="T54" fmla="*/ 2 w 42"/>
                    <a:gd name="T55" fmla="*/ 12 h 26"/>
                    <a:gd name="T56" fmla="*/ 0 w 42"/>
                    <a:gd name="T57" fmla="*/ 15 h 26"/>
                    <a:gd name="T58" fmla="*/ 1 w 42"/>
                    <a:gd name="T59" fmla="*/ 19 h 26"/>
                    <a:gd name="T60" fmla="*/ 4 w 42"/>
                    <a:gd name="T61" fmla="*/ 20 h 26"/>
                    <a:gd name="T62" fmla="*/ 4 w 42"/>
                    <a:gd name="T63" fmla="*/ 25 h 26"/>
                    <a:gd name="T64" fmla="*/ 1 w 42"/>
                    <a:gd name="T65"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 h="26">
                      <a:moveTo>
                        <a:pt x="1" y="25"/>
                      </a:moveTo>
                      <a:lnTo>
                        <a:pt x="1" y="26"/>
                      </a:lnTo>
                      <a:lnTo>
                        <a:pt x="5" y="25"/>
                      </a:lnTo>
                      <a:lnTo>
                        <a:pt x="9" y="22"/>
                      </a:lnTo>
                      <a:lnTo>
                        <a:pt x="12" y="21"/>
                      </a:lnTo>
                      <a:lnTo>
                        <a:pt x="18" y="23"/>
                      </a:lnTo>
                      <a:lnTo>
                        <a:pt x="20" y="23"/>
                      </a:lnTo>
                      <a:lnTo>
                        <a:pt x="22" y="19"/>
                      </a:lnTo>
                      <a:lnTo>
                        <a:pt x="26" y="17"/>
                      </a:lnTo>
                      <a:lnTo>
                        <a:pt x="27" y="13"/>
                      </a:lnTo>
                      <a:lnTo>
                        <a:pt x="38" y="7"/>
                      </a:lnTo>
                      <a:lnTo>
                        <a:pt x="42" y="7"/>
                      </a:lnTo>
                      <a:lnTo>
                        <a:pt x="42" y="6"/>
                      </a:lnTo>
                      <a:lnTo>
                        <a:pt x="42" y="4"/>
                      </a:lnTo>
                      <a:lnTo>
                        <a:pt x="39" y="0"/>
                      </a:lnTo>
                      <a:lnTo>
                        <a:pt x="37" y="1"/>
                      </a:lnTo>
                      <a:lnTo>
                        <a:pt x="30" y="5"/>
                      </a:lnTo>
                      <a:lnTo>
                        <a:pt x="27" y="5"/>
                      </a:lnTo>
                      <a:lnTo>
                        <a:pt x="25" y="5"/>
                      </a:lnTo>
                      <a:lnTo>
                        <a:pt x="22" y="6"/>
                      </a:lnTo>
                      <a:lnTo>
                        <a:pt x="18" y="6"/>
                      </a:lnTo>
                      <a:lnTo>
                        <a:pt x="15" y="8"/>
                      </a:lnTo>
                      <a:lnTo>
                        <a:pt x="12" y="6"/>
                      </a:lnTo>
                      <a:lnTo>
                        <a:pt x="5" y="6"/>
                      </a:lnTo>
                      <a:lnTo>
                        <a:pt x="4" y="5"/>
                      </a:lnTo>
                      <a:lnTo>
                        <a:pt x="3" y="6"/>
                      </a:lnTo>
                      <a:lnTo>
                        <a:pt x="1" y="10"/>
                      </a:lnTo>
                      <a:lnTo>
                        <a:pt x="2" y="12"/>
                      </a:lnTo>
                      <a:lnTo>
                        <a:pt x="0" y="15"/>
                      </a:lnTo>
                      <a:lnTo>
                        <a:pt x="1" y="19"/>
                      </a:lnTo>
                      <a:lnTo>
                        <a:pt x="4" y="20"/>
                      </a:lnTo>
                      <a:lnTo>
                        <a:pt x="4" y="25"/>
                      </a:lnTo>
                      <a:lnTo>
                        <a:pt x="1" y="25"/>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13" name="Freeform 216">
                  <a:extLst>
                    <a:ext uri="{FF2B5EF4-FFF2-40B4-BE49-F238E27FC236}">
                      <a16:creationId xmlns:a16="http://schemas.microsoft.com/office/drawing/2014/main" id="{9380C1F8-FDB4-4E45-A811-6C6F1542E216}"/>
                    </a:ext>
                  </a:extLst>
                </p:cNvPr>
                <p:cNvSpPr/>
                <p:nvPr userDrawn="1"/>
              </p:nvSpPr>
              <p:spPr bwMode="auto">
                <a:xfrm>
                  <a:off x="6226175" y="2505075"/>
                  <a:ext cx="165100" cy="76200"/>
                </a:xfrm>
                <a:custGeom>
                  <a:avLst/>
                  <a:gdLst>
                    <a:gd name="T0" fmla="*/ 53 w 104"/>
                    <a:gd name="T1" fmla="*/ 44 h 48"/>
                    <a:gd name="T2" fmla="*/ 60 w 104"/>
                    <a:gd name="T3" fmla="*/ 46 h 48"/>
                    <a:gd name="T4" fmla="*/ 70 w 104"/>
                    <a:gd name="T5" fmla="*/ 46 h 48"/>
                    <a:gd name="T6" fmla="*/ 75 w 104"/>
                    <a:gd name="T7" fmla="*/ 47 h 48"/>
                    <a:gd name="T8" fmla="*/ 82 w 104"/>
                    <a:gd name="T9" fmla="*/ 46 h 48"/>
                    <a:gd name="T10" fmla="*/ 85 w 104"/>
                    <a:gd name="T11" fmla="*/ 46 h 48"/>
                    <a:gd name="T12" fmla="*/ 97 w 104"/>
                    <a:gd name="T13" fmla="*/ 40 h 48"/>
                    <a:gd name="T14" fmla="*/ 97 w 104"/>
                    <a:gd name="T15" fmla="*/ 36 h 48"/>
                    <a:gd name="T16" fmla="*/ 98 w 104"/>
                    <a:gd name="T17" fmla="*/ 29 h 48"/>
                    <a:gd name="T18" fmla="*/ 97 w 104"/>
                    <a:gd name="T19" fmla="*/ 24 h 48"/>
                    <a:gd name="T20" fmla="*/ 104 w 104"/>
                    <a:gd name="T21" fmla="*/ 21 h 48"/>
                    <a:gd name="T22" fmla="*/ 103 w 104"/>
                    <a:gd name="T23" fmla="*/ 18 h 48"/>
                    <a:gd name="T24" fmla="*/ 102 w 104"/>
                    <a:gd name="T25" fmla="*/ 6 h 48"/>
                    <a:gd name="T26" fmla="*/ 95 w 104"/>
                    <a:gd name="T27" fmla="*/ 4 h 48"/>
                    <a:gd name="T28" fmla="*/ 85 w 104"/>
                    <a:gd name="T29" fmla="*/ 4 h 48"/>
                    <a:gd name="T30" fmla="*/ 76 w 104"/>
                    <a:gd name="T31" fmla="*/ 2 h 48"/>
                    <a:gd name="T32" fmla="*/ 73 w 104"/>
                    <a:gd name="T33" fmla="*/ 3 h 48"/>
                    <a:gd name="T34" fmla="*/ 72 w 104"/>
                    <a:gd name="T35" fmla="*/ 6 h 48"/>
                    <a:gd name="T36" fmla="*/ 65 w 104"/>
                    <a:gd name="T37" fmla="*/ 9 h 48"/>
                    <a:gd name="T38" fmla="*/ 55 w 104"/>
                    <a:gd name="T39" fmla="*/ 4 h 48"/>
                    <a:gd name="T40" fmla="*/ 55 w 104"/>
                    <a:gd name="T41" fmla="*/ 10 h 48"/>
                    <a:gd name="T42" fmla="*/ 51 w 104"/>
                    <a:gd name="T43" fmla="*/ 12 h 48"/>
                    <a:gd name="T44" fmla="*/ 44 w 104"/>
                    <a:gd name="T45" fmla="*/ 19 h 48"/>
                    <a:gd name="T46" fmla="*/ 47 w 104"/>
                    <a:gd name="T47" fmla="*/ 21 h 48"/>
                    <a:gd name="T48" fmla="*/ 45 w 104"/>
                    <a:gd name="T49" fmla="*/ 27 h 48"/>
                    <a:gd name="T50" fmla="*/ 38 w 104"/>
                    <a:gd name="T51" fmla="*/ 26 h 48"/>
                    <a:gd name="T52" fmla="*/ 32 w 104"/>
                    <a:gd name="T53" fmla="*/ 26 h 48"/>
                    <a:gd name="T54" fmla="*/ 24 w 104"/>
                    <a:gd name="T55" fmla="*/ 29 h 48"/>
                    <a:gd name="T56" fmla="*/ 20 w 104"/>
                    <a:gd name="T57" fmla="*/ 29 h 48"/>
                    <a:gd name="T58" fmla="*/ 13 w 104"/>
                    <a:gd name="T59" fmla="*/ 27 h 48"/>
                    <a:gd name="T60" fmla="*/ 10 w 104"/>
                    <a:gd name="T61" fmla="*/ 28 h 48"/>
                    <a:gd name="T62" fmla="*/ 3 w 104"/>
                    <a:gd name="T63" fmla="*/ 29 h 48"/>
                    <a:gd name="T64" fmla="*/ 0 w 104"/>
                    <a:gd name="T65" fmla="*/ 28 h 48"/>
                    <a:gd name="T66" fmla="*/ 0 w 104"/>
                    <a:gd name="T67" fmla="*/ 31 h 48"/>
                    <a:gd name="T68" fmla="*/ 1 w 104"/>
                    <a:gd name="T69" fmla="*/ 35 h 48"/>
                    <a:gd name="T70" fmla="*/ 5 w 104"/>
                    <a:gd name="T71" fmla="*/ 34 h 48"/>
                    <a:gd name="T72" fmla="*/ 9 w 104"/>
                    <a:gd name="T73" fmla="*/ 34 h 48"/>
                    <a:gd name="T74" fmla="*/ 15 w 104"/>
                    <a:gd name="T75" fmla="*/ 38 h 48"/>
                    <a:gd name="T76" fmla="*/ 28 w 104"/>
                    <a:gd name="T77" fmla="*/ 34 h 48"/>
                    <a:gd name="T78" fmla="*/ 38 w 104"/>
                    <a:gd name="T79" fmla="*/ 35 h 48"/>
                    <a:gd name="T80" fmla="*/ 44 w 104"/>
                    <a:gd name="T81" fmla="*/ 4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4" h="48">
                      <a:moveTo>
                        <a:pt x="44" y="42"/>
                      </a:moveTo>
                      <a:lnTo>
                        <a:pt x="53" y="44"/>
                      </a:lnTo>
                      <a:lnTo>
                        <a:pt x="58" y="43"/>
                      </a:lnTo>
                      <a:lnTo>
                        <a:pt x="60" y="46"/>
                      </a:lnTo>
                      <a:lnTo>
                        <a:pt x="62" y="46"/>
                      </a:lnTo>
                      <a:lnTo>
                        <a:pt x="70" y="46"/>
                      </a:lnTo>
                      <a:lnTo>
                        <a:pt x="72" y="48"/>
                      </a:lnTo>
                      <a:lnTo>
                        <a:pt x="75" y="47"/>
                      </a:lnTo>
                      <a:lnTo>
                        <a:pt x="79" y="47"/>
                      </a:lnTo>
                      <a:lnTo>
                        <a:pt x="82" y="46"/>
                      </a:lnTo>
                      <a:lnTo>
                        <a:pt x="84" y="46"/>
                      </a:lnTo>
                      <a:lnTo>
                        <a:pt x="85" y="46"/>
                      </a:lnTo>
                      <a:lnTo>
                        <a:pt x="92" y="42"/>
                      </a:lnTo>
                      <a:lnTo>
                        <a:pt x="97" y="40"/>
                      </a:lnTo>
                      <a:lnTo>
                        <a:pt x="98" y="39"/>
                      </a:lnTo>
                      <a:lnTo>
                        <a:pt x="97" y="36"/>
                      </a:lnTo>
                      <a:lnTo>
                        <a:pt x="97" y="33"/>
                      </a:lnTo>
                      <a:lnTo>
                        <a:pt x="98" y="29"/>
                      </a:lnTo>
                      <a:lnTo>
                        <a:pt x="96" y="26"/>
                      </a:lnTo>
                      <a:lnTo>
                        <a:pt x="97" y="24"/>
                      </a:lnTo>
                      <a:lnTo>
                        <a:pt x="103" y="24"/>
                      </a:lnTo>
                      <a:lnTo>
                        <a:pt x="104" y="21"/>
                      </a:lnTo>
                      <a:lnTo>
                        <a:pt x="103" y="18"/>
                      </a:lnTo>
                      <a:lnTo>
                        <a:pt x="103" y="18"/>
                      </a:lnTo>
                      <a:lnTo>
                        <a:pt x="102" y="11"/>
                      </a:lnTo>
                      <a:lnTo>
                        <a:pt x="102" y="6"/>
                      </a:lnTo>
                      <a:lnTo>
                        <a:pt x="97" y="5"/>
                      </a:lnTo>
                      <a:lnTo>
                        <a:pt x="95" y="4"/>
                      </a:lnTo>
                      <a:lnTo>
                        <a:pt x="91" y="4"/>
                      </a:lnTo>
                      <a:lnTo>
                        <a:pt x="85" y="4"/>
                      </a:lnTo>
                      <a:lnTo>
                        <a:pt x="82" y="2"/>
                      </a:lnTo>
                      <a:lnTo>
                        <a:pt x="76" y="2"/>
                      </a:lnTo>
                      <a:lnTo>
                        <a:pt x="74" y="0"/>
                      </a:lnTo>
                      <a:lnTo>
                        <a:pt x="73" y="3"/>
                      </a:lnTo>
                      <a:lnTo>
                        <a:pt x="72" y="4"/>
                      </a:lnTo>
                      <a:lnTo>
                        <a:pt x="72" y="6"/>
                      </a:lnTo>
                      <a:lnTo>
                        <a:pt x="67" y="6"/>
                      </a:lnTo>
                      <a:lnTo>
                        <a:pt x="65" y="9"/>
                      </a:lnTo>
                      <a:lnTo>
                        <a:pt x="57" y="4"/>
                      </a:lnTo>
                      <a:lnTo>
                        <a:pt x="55" y="4"/>
                      </a:lnTo>
                      <a:lnTo>
                        <a:pt x="55" y="5"/>
                      </a:lnTo>
                      <a:lnTo>
                        <a:pt x="55" y="10"/>
                      </a:lnTo>
                      <a:lnTo>
                        <a:pt x="53" y="10"/>
                      </a:lnTo>
                      <a:lnTo>
                        <a:pt x="51" y="12"/>
                      </a:lnTo>
                      <a:lnTo>
                        <a:pt x="47" y="14"/>
                      </a:lnTo>
                      <a:lnTo>
                        <a:pt x="44" y="19"/>
                      </a:lnTo>
                      <a:lnTo>
                        <a:pt x="44" y="19"/>
                      </a:lnTo>
                      <a:lnTo>
                        <a:pt x="47" y="21"/>
                      </a:lnTo>
                      <a:lnTo>
                        <a:pt x="49" y="26"/>
                      </a:lnTo>
                      <a:lnTo>
                        <a:pt x="45" y="27"/>
                      </a:lnTo>
                      <a:lnTo>
                        <a:pt x="42" y="25"/>
                      </a:lnTo>
                      <a:lnTo>
                        <a:pt x="38" y="26"/>
                      </a:lnTo>
                      <a:lnTo>
                        <a:pt x="35" y="25"/>
                      </a:lnTo>
                      <a:lnTo>
                        <a:pt x="32" y="26"/>
                      </a:lnTo>
                      <a:lnTo>
                        <a:pt x="28" y="28"/>
                      </a:lnTo>
                      <a:lnTo>
                        <a:pt x="24" y="29"/>
                      </a:lnTo>
                      <a:lnTo>
                        <a:pt x="22" y="28"/>
                      </a:lnTo>
                      <a:lnTo>
                        <a:pt x="20" y="29"/>
                      </a:lnTo>
                      <a:lnTo>
                        <a:pt x="16" y="27"/>
                      </a:lnTo>
                      <a:lnTo>
                        <a:pt x="13" y="27"/>
                      </a:lnTo>
                      <a:lnTo>
                        <a:pt x="10" y="27"/>
                      </a:lnTo>
                      <a:lnTo>
                        <a:pt x="10" y="28"/>
                      </a:lnTo>
                      <a:lnTo>
                        <a:pt x="8" y="31"/>
                      </a:lnTo>
                      <a:lnTo>
                        <a:pt x="3" y="29"/>
                      </a:lnTo>
                      <a:lnTo>
                        <a:pt x="1" y="28"/>
                      </a:lnTo>
                      <a:lnTo>
                        <a:pt x="0" y="28"/>
                      </a:lnTo>
                      <a:lnTo>
                        <a:pt x="0" y="29"/>
                      </a:lnTo>
                      <a:lnTo>
                        <a:pt x="0" y="31"/>
                      </a:lnTo>
                      <a:lnTo>
                        <a:pt x="1" y="33"/>
                      </a:lnTo>
                      <a:lnTo>
                        <a:pt x="1" y="35"/>
                      </a:lnTo>
                      <a:lnTo>
                        <a:pt x="2" y="35"/>
                      </a:lnTo>
                      <a:lnTo>
                        <a:pt x="5" y="34"/>
                      </a:lnTo>
                      <a:lnTo>
                        <a:pt x="8" y="36"/>
                      </a:lnTo>
                      <a:lnTo>
                        <a:pt x="9" y="34"/>
                      </a:lnTo>
                      <a:lnTo>
                        <a:pt x="14" y="34"/>
                      </a:lnTo>
                      <a:lnTo>
                        <a:pt x="15" y="38"/>
                      </a:lnTo>
                      <a:lnTo>
                        <a:pt x="20" y="39"/>
                      </a:lnTo>
                      <a:lnTo>
                        <a:pt x="28" y="34"/>
                      </a:lnTo>
                      <a:lnTo>
                        <a:pt x="31" y="35"/>
                      </a:lnTo>
                      <a:lnTo>
                        <a:pt x="38" y="35"/>
                      </a:lnTo>
                      <a:lnTo>
                        <a:pt x="37" y="39"/>
                      </a:lnTo>
                      <a:lnTo>
                        <a:pt x="44" y="42"/>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14" name="Freeform 217">
                  <a:extLst>
                    <a:ext uri="{FF2B5EF4-FFF2-40B4-BE49-F238E27FC236}">
                      <a16:creationId xmlns:a16="http://schemas.microsoft.com/office/drawing/2014/main" id="{2DCF798A-CC44-4449-A977-C6131EB0059A}"/>
                    </a:ext>
                  </a:extLst>
                </p:cNvPr>
                <p:cNvSpPr/>
                <p:nvPr userDrawn="1"/>
              </p:nvSpPr>
              <p:spPr bwMode="auto">
                <a:xfrm>
                  <a:off x="6273800" y="2441575"/>
                  <a:ext cx="177800" cy="71438"/>
                </a:xfrm>
                <a:custGeom>
                  <a:avLst/>
                  <a:gdLst>
                    <a:gd name="T0" fmla="*/ 46 w 112"/>
                    <a:gd name="T1" fmla="*/ 2 h 45"/>
                    <a:gd name="T2" fmla="*/ 42 w 112"/>
                    <a:gd name="T3" fmla="*/ 3 h 45"/>
                    <a:gd name="T4" fmla="*/ 38 w 112"/>
                    <a:gd name="T5" fmla="*/ 0 h 45"/>
                    <a:gd name="T6" fmla="*/ 32 w 112"/>
                    <a:gd name="T7" fmla="*/ 1 h 45"/>
                    <a:gd name="T8" fmla="*/ 28 w 112"/>
                    <a:gd name="T9" fmla="*/ 5 h 45"/>
                    <a:gd name="T10" fmla="*/ 22 w 112"/>
                    <a:gd name="T11" fmla="*/ 5 h 45"/>
                    <a:gd name="T12" fmla="*/ 16 w 112"/>
                    <a:gd name="T13" fmla="*/ 7 h 45"/>
                    <a:gd name="T14" fmla="*/ 10 w 112"/>
                    <a:gd name="T15" fmla="*/ 10 h 45"/>
                    <a:gd name="T16" fmla="*/ 1 w 112"/>
                    <a:gd name="T17" fmla="*/ 14 h 45"/>
                    <a:gd name="T18" fmla="*/ 0 w 112"/>
                    <a:gd name="T19" fmla="*/ 13 h 45"/>
                    <a:gd name="T20" fmla="*/ 5 w 112"/>
                    <a:gd name="T21" fmla="*/ 16 h 45"/>
                    <a:gd name="T22" fmla="*/ 8 w 112"/>
                    <a:gd name="T23" fmla="*/ 25 h 45"/>
                    <a:gd name="T24" fmla="*/ 10 w 112"/>
                    <a:gd name="T25" fmla="*/ 29 h 45"/>
                    <a:gd name="T26" fmla="*/ 25 w 112"/>
                    <a:gd name="T27" fmla="*/ 42 h 45"/>
                    <a:gd name="T28" fmla="*/ 35 w 112"/>
                    <a:gd name="T29" fmla="*/ 45 h 45"/>
                    <a:gd name="T30" fmla="*/ 39 w 112"/>
                    <a:gd name="T31" fmla="*/ 44 h 45"/>
                    <a:gd name="T32" fmla="*/ 42 w 112"/>
                    <a:gd name="T33" fmla="*/ 40 h 45"/>
                    <a:gd name="T34" fmla="*/ 47 w 112"/>
                    <a:gd name="T35" fmla="*/ 38 h 45"/>
                    <a:gd name="T36" fmla="*/ 57 w 112"/>
                    <a:gd name="T37" fmla="*/ 42 h 45"/>
                    <a:gd name="T38" fmla="*/ 65 w 112"/>
                    <a:gd name="T39" fmla="*/ 40 h 45"/>
                    <a:gd name="T40" fmla="*/ 73 w 112"/>
                    <a:gd name="T41" fmla="*/ 44 h 45"/>
                    <a:gd name="T42" fmla="*/ 74 w 112"/>
                    <a:gd name="T43" fmla="*/ 44 h 45"/>
                    <a:gd name="T44" fmla="*/ 77 w 112"/>
                    <a:gd name="T45" fmla="*/ 42 h 45"/>
                    <a:gd name="T46" fmla="*/ 83 w 112"/>
                    <a:gd name="T47" fmla="*/ 43 h 45"/>
                    <a:gd name="T48" fmla="*/ 94 w 112"/>
                    <a:gd name="T49" fmla="*/ 40 h 45"/>
                    <a:gd name="T50" fmla="*/ 103 w 112"/>
                    <a:gd name="T51" fmla="*/ 36 h 45"/>
                    <a:gd name="T52" fmla="*/ 112 w 112"/>
                    <a:gd name="T53" fmla="*/ 34 h 45"/>
                    <a:gd name="T54" fmla="*/ 110 w 112"/>
                    <a:gd name="T55" fmla="*/ 29 h 45"/>
                    <a:gd name="T56" fmla="*/ 105 w 112"/>
                    <a:gd name="T57" fmla="*/ 31 h 45"/>
                    <a:gd name="T58" fmla="*/ 98 w 112"/>
                    <a:gd name="T59" fmla="*/ 25 h 45"/>
                    <a:gd name="T60" fmla="*/ 85 w 112"/>
                    <a:gd name="T61" fmla="*/ 17 h 45"/>
                    <a:gd name="T62" fmla="*/ 74 w 112"/>
                    <a:gd name="T63" fmla="*/ 15 h 45"/>
                    <a:gd name="T64" fmla="*/ 72 w 112"/>
                    <a:gd name="T65" fmla="*/ 14 h 45"/>
                    <a:gd name="T66" fmla="*/ 69 w 112"/>
                    <a:gd name="T67" fmla="*/ 16 h 45"/>
                    <a:gd name="T68" fmla="*/ 64 w 112"/>
                    <a:gd name="T69" fmla="*/ 17 h 45"/>
                    <a:gd name="T70" fmla="*/ 60 w 112"/>
                    <a:gd name="T71" fmla="*/ 13 h 45"/>
                    <a:gd name="T72" fmla="*/ 58 w 112"/>
                    <a:gd name="T73" fmla="*/ 10 h 45"/>
                    <a:gd name="T74" fmla="*/ 58 w 112"/>
                    <a:gd name="T75" fmla="*/ 6 h 45"/>
                    <a:gd name="T76" fmla="*/ 52 w 112"/>
                    <a:gd name="T77" fmla="*/ 2 h 45"/>
                    <a:gd name="T78" fmla="*/ 47 w 112"/>
                    <a:gd name="T79"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 h="45">
                      <a:moveTo>
                        <a:pt x="47" y="1"/>
                      </a:moveTo>
                      <a:lnTo>
                        <a:pt x="46" y="2"/>
                      </a:lnTo>
                      <a:lnTo>
                        <a:pt x="43" y="1"/>
                      </a:lnTo>
                      <a:lnTo>
                        <a:pt x="42" y="3"/>
                      </a:lnTo>
                      <a:lnTo>
                        <a:pt x="40" y="1"/>
                      </a:lnTo>
                      <a:lnTo>
                        <a:pt x="38" y="0"/>
                      </a:lnTo>
                      <a:lnTo>
                        <a:pt x="36" y="1"/>
                      </a:lnTo>
                      <a:lnTo>
                        <a:pt x="32" y="1"/>
                      </a:lnTo>
                      <a:lnTo>
                        <a:pt x="32" y="2"/>
                      </a:lnTo>
                      <a:lnTo>
                        <a:pt x="28" y="5"/>
                      </a:lnTo>
                      <a:lnTo>
                        <a:pt x="25" y="5"/>
                      </a:lnTo>
                      <a:lnTo>
                        <a:pt x="22" y="5"/>
                      </a:lnTo>
                      <a:lnTo>
                        <a:pt x="20" y="7"/>
                      </a:lnTo>
                      <a:lnTo>
                        <a:pt x="16" y="7"/>
                      </a:lnTo>
                      <a:lnTo>
                        <a:pt x="13" y="10"/>
                      </a:lnTo>
                      <a:lnTo>
                        <a:pt x="10" y="10"/>
                      </a:lnTo>
                      <a:lnTo>
                        <a:pt x="5" y="15"/>
                      </a:lnTo>
                      <a:lnTo>
                        <a:pt x="1" y="14"/>
                      </a:lnTo>
                      <a:lnTo>
                        <a:pt x="0" y="13"/>
                      </a:lnTo>
                      <a:lnTo>
                        <a:pt x="0" y="13"/>
                      </a:lnTo>
                      <a:lnTo>
                        <a:pt x="0" y="14"/>
                      </a:lnTo>
                      <a:lnTo>
                        <a:pt x="5" y="16"/>
                      </a:lnTo>
                      <a:lnTo>
                        <a:pt x="8" y="22"/>
                      </a:lnTo>
                      <a:lnTo>
                        <a:pt x="8" y="25"/>
                      </a:lnTo>
                      <a:lnTo>
                        <a:pt x="8" y="28"/>
                      </a:lnTo>
                      <a:lnTo>
                        <a:pt x="10" y="29"/>
                      </a:lnTo>
                      <a:lnTo>
                        <a:pt x="20" y="35"/>
                      </a:lnTo>
                      <a:lnTo>
                        <a:pt x="25" y="42"/>
                      </a:lnTo>
                      <a:lnTo>
                        <a:pt x="28" y="42"/>
                      </a:lnTo>
                      <a:lnTo>
                        <a:pt x="35" y="45"/>
                      </a:lnTo>
                      <a:lnTo>
                        <a:pt x="36" y="44"/>
                      </a:lnTo>
                      <a:lnTo>
                        <a:pt x="39" y="44"/>
                      </a:lnTo>
                      <a:lnTo>
                        <a:pt x="39" y="43"/>
                      </a:lnTo>
                      <a:lnTo>
                        <a:pt x="42" y="40"/>
                      </a:lnTo>
                      <a:lnTo>
                        <a:pt x="43" y="37"/>
                      </a:lnTo>
                      <a:lnTo>
                        <a:pt x="47" y="38"/>
                      </a:lnTo>
                      <a:lnTo>
                        <a:pt x="53" y="39"/>
                      </a:lnTo>
                      <a:lnTo>
                        <a:pt x="57" y="42"/>
                      </a:lnTo>
                      <a:lnTo>
                        <a:pt x="60" y="42"/>
                      </a:lnTo>
                      <a:lnTo>
                        <a:pt x="65" y="40"/>
                      </a:lnTo>
                      <a:lnTo>
                        <a:pt x="68" y="43"/>
                      </a:lnTo>
                      <a:lnTo>
                        <a:pt x="73" y="44"/>
                      </a:lnTo>
                      <a:lnTo>
                        <a:pt x="73" y="44"/>
                      </a:lnTo>
                      <a:lnTo>
                        <a:pt x="74" y="44"/>
                      </a:lnTo>
                      <a:lnTo>
                        <a:pt x="74" y="44"/>
                      </a:lnTo>
                      <a:lnTo>
                        <a:pt x="77" y="42"/>
                      </a:lnTo>
                      <a:lnTo>
                        <a:pt x="82" y="42"/>
                      </a:lnTo>
                      <a:lnTo>
                        <a:pt x="83" y="43"/>
                      </a:lnTo>
                      <a:lnTo>
                        <a:pt x="89" y="40"/>
                      </a:lnTo>
                      <a:lnTo>
                        <a:pt x="94" y="40"/>
                      </a:lnTo>
                      <a:lnTo>
                        <a:pt x="98" y="36"/>
                      </a:lnTo>
                      <a:lnTo>
                        <a:pt x="103" y="36"/>
                      </a:lnTo>
                      <a:lnTo>
                        <a:pt x="106" y="32"/>
                      </a:lnTo>
                      <a:lnTo>
                        <a:pt x="112" y="34"/>
                      </a:lnTo>
                      <a:lnTo>
                        <a:pt x="111" y="31"/>
                      </a:lnTo>
                      <a:lnTo>
                        <a:pt x="110" y="29"/>
                      </a:lnTo>
                      <a:lnTo>
                        <a:pt x="106" y="29"/>
                      </a:lnTo>
                      <a:lnTo>
                        <a:pt x="105" y="31"/>
                      </a:lnTo>
                      <a:lnTo>
                        <a:pt x="102" y="30"/>
                      </a:lnTo>
                      <a:lnTo>
                        <a:pt x="98" y="25"/>
                      </a:lnTo>
                      <a:lnTo>
                        <a:pt x="89" y="18"/>
                      </a:lnTo>
                      <a:lnTo>
                        <a:pt x="85" y="17"/>
                      </a:lnTo>
                      <a:lnTo>
                        <a:pt x="79" y="18"/>
                      </a:lnTo>
                      <a:lnTo>
                        <a:pt x="74" y="15"/>
                      </a:lnTo>
                      <a:lnTo>
                        <a:pt x="75" y="14"/>
                      </a:lnTo>
                      <a:lnTo>
                        <a:pt x="72" y="14"/>
                      </a:lnTo>
                      <a:lnTo>
                        <a:pt x="66" y="10"/>
                      </a:lnTo>
                      <a:lnTo>
                        <a:pt x="69" y="16"/>
                      </a:lnTo>
                      <a:lnTo>
                        <a:pt x="66" y="16"/>
                      </a:lnTo>
                      <a:lnTo>
                        <a:pt x="64" y="17"/>
                      </a:lnTo>
                      <a:lnTo>
                        <a:pt x="60" y="16"/>
                      </a:lnTo>
                      <a:lnTo>
                        <a:pt x="60" y="13"/>
                      </a:lnTo>
                      <a:lnTo>
                        <a:pt x="59" y="13"/>
                      </a:lnTo>
                      <a:lnTo>
                        <a:pt x="58" y="10"/>
                      </a:lnTo>
                      <a:lnTo>
                        <a:pt x="59" y="7"/>
                      </a:lnTo>
                      <a:lnTo>
                        <a:pt x="58" y="6"/>
                      </a:lnTo>
                      <a:lnTo>
                        <a:pt x="55" y="7"/>
                      </a:lnTo>
                      <a:lnTo>
                        <a:pt x="52" y="2"/>
                      </a:lnTo>
                      <a:lnTo>
                        <a:pt x="52" y="1"/>
                      </a:lnTo>
                      <a:lnTo>
                        <a:pt x="47" y="1"/>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15" name="Freeform 218">
                  <a:extLst>
                    <a:ext uri="{FF2B5EF4-FFF2-40B4-BE49-F238E27FC236}">
                      <a16:creationId xmlns:a16="http://schemas.microsoft.com/office/drawing/2014/main" id="{32A701C1-AFA8-4C1A-BE78-7104EBB7AAB9}"/>
                    </a:ext>
                  </a:extLst>
                </p:cNvPr>
                <p:cNvSpPr/>
                <p:nvPr userDrawn="1"/>
              </p:nvSpPr>
              <p:spPr bwMode="auto">
                <a:xfrm>
                  <a:off x="6319838" y="2312988"/>
                  <a:ext cx="222250" cy="182563"/>
                </a:xfrm>
                <a:custGeom>
                  <a:avLst/>
                  <a:gdLst>
                    <a:gd name="T0" fmla="*/ 135 w 140"/>
                    <a:gd name="T1" fmla="*/ 73 h 115"/>
                    <a:gd name="T2" fmla="*/ 133 w 140"/>
                    <a:gd name="T3" fmla="*/ 64 h 115"/>
                    <a:gd name="T4" fmla="*/ 129 w 140"/>
                    <a:gd name="T5" fmla="*/ 55 h 115"/>
                    <a:gd name="T6" fmla="*/ 132 w 140"/>
                    <a:gd name="T7" fmla="*/ 45 h 115"/>
                    <a:gd name="T8" fmla="*/ 134 w 140"/>
                    <a:gd name="T9" fmla="*/ 36 h 115"/>
                    <a:gd name="T10" fmla="*/ 132 w 140"/>
                    <a:gd name="T11" fmla="*/ 31 h 115"/>
                    <a:gd name="T12" fmla="*/ 127 w 140"/>
                    <a:gd name="T13" fmla="*/ 21 h 115"/>
                    <a:gd name="T14" fmla="*/ 126 w 140"/>
                    <a:gd name="T15" fmla="*/ 18 h 115"/>
                    <a:gd name="T16" fmla="*/ 125 w 140"/>
                    <a:gd name="T17" fmla="*/ 13 h 115"/>
                    <a:gd name="T18" fmla="*/ 121 w 140"/>
                    <a:gd name="T19" fmla="*/ 8 h 115"/>
                    <a:gd name="T20" fmla="*/ 114 w 140"/>
                    <a:gd name="T21" fmla="*/ 6 h 115"/>
                    <a:gd name="T22" fmla="*/ 98 w 140"/>
                    <a:gd name="T23" fmla="*/ 7 h 115"/>
                    <a:gd name="T24" fmla="*/ 77 w 140"/>
                    <a:gd name="T25" fmla="*/ 7 h 115"/>
                    <a:gd name="T26" fmla="*/ 66 w 140"/>
                    <a:gd name="T27" fmla="*/ 13 h 115"/>
                    <a:gd name="T28" fmla="*/ 63 w 140"/>
                    <a:gd name="T29" fmla="*/ 10 h 115"/>
                    <a:gd name="T30" fmla="*/ 54 w 140"/>
                    <a:gd name="T31" fmla="*/ 5 h 115"/>
                    <a:gd name="T32" fmla="*/ 50 w 140"/>
                    <a:gd name="T33" fmla="*/ 0 h 115"/>
                    <a:gd name="T34" fmla="*/ 39 w 140"/>
                    <a:gd name="T35" fmla="*/ 2 h 115"/>
                    <a:gd name="T36" fmla="*/ 32 w 140"/>
                    <a:gd name="T37" fmla="*/ 8 h 115"/>
                    <a:gd name="T38" fmla="*/ 25 w 140"/>
                    <a:gd name="T39" fmla="*/ 10 h 115"/>
                    <a:gd name="T40" fmla="*/ 20 w 140"/>
                    <a:gd name="T41" fmla="*/ 14 h 115"/>
                    <a:gd name="T42" fmla="*/ 8 w 140"/>
                    <a:gd name="T43" fmla="*/ 17 h 115"/>
                    <a:gd name="T44" fmla="*/ 6 w 140"/>
                    <a:gd name="T45" fmla="*/ 24 h 115"/>
                    <a:gd name="T46" fmla="*/ 5 w 140"/>
                    <a:gd name="T47" fmla="*/ 27 h 115"/>
                    <a:gd name="T48" fmla="*/ 5 w 140"/>
                    <a:gd name="T49" fmla="*/ 32 h 115"/>
                    <a:gd name="T50" fmla="*/ 0 w 140"/>
                    <a:gd name="T51" fmla="*/ 40 h 115"/>
                    <a:gd name="T52" fmla="*/ 5 w 140"/>
                    <a:gd name="T53" fmla="*/ 46 h 115"/>
                    <a:gd name="T54" fmla="*/ 7 w 140"/>
                    <a:gd name="T55" fmla="*/ 52 h 115"/>
                    <a:gd name="T56" fmla="*/ 8 w 140"/>
                    <a:gd name="T57" fmla="*/ 58 h 115"/>
                    <a:gd name="T58" fmla="*/ 9 w 140"/>
                    <a:gd name="T59" fmla="*/ 66 h 115"/>
                    <a:gd name="T60" fmla="*/ 14 w 140"/>
                    <a:gd name="T61" fmla="*/ 71 h 115"/>
                    <a:gd name="T62" fmla="*/ 13 w 140"/>
                    <a:gd name="T63" fmla="*/ 80 h 115"/>
                    <a:gd name="T64" fmla="*/ 14 w 140"/>
                    <a:gd name="T65" fmla="*/ 80 h 115"/>
                    <a:gd name="T66" fmla="*/ 18 w 140"/>
                    <a:gd name="T67" fmla="*/ 80 h 115"/>
                    <a:gd name="T68" fmla="*/ 25 w 140"/>
                    <a:gd name="T69" fmla="*/ 83 h 115"/>
                    <a:gd name="T70" fmla="*/ 30 w 140"/>
                    <a:gd name="T71" fmla="*/ 84 h 115"/>
                    <a:gd name="T72" fmla="*/ 31 w 140"/>
                    <a:gd name="T73" fmla="*/ 91 h 115"/>
                    <a:gd name="T74" fmla="*/ 33 w 140"/>
                    <a:gd name="T75" fmla="*/ 93 h 115"/>
                    <a:gd name="T76" fmla="*/ 35 w 140"/>
                    <a:gd name="T77" fmla="*/ 96 h 115"/>
                    <a:gd name="T78" fmla="*/ 32 w 140"/>
                    <a:gd name="T79" fmla="*/ 90 h 115"/>
                    <a:gd name="T80" fmla="*/ 44 w 140"/>
                    <a:gd name="T81" fmla="*/ 93 h 115"/>
                    <a:gd name="T82" fmla="*/ 48 w 140"/>
                    <a:gd name="T83" fmla="*/ 96 h 115"/>
                    <a:gd name="T84" fmla="*/ 56 w 140"/>
                    <a:gd name="T85" fmla="*/ 96 h 115"/>
                    <a:gd name="T86" fmla="*/ 72 w 140"/>
                    <a:gd name="T87" fmla="*/ 105 h 115"/>
                    <a:gd name="T88" fmla="*/ 75 w 140"/>
                    <a:gd name="T89" fmla="*/ 109 h 115"/>
                    <a:gd name="T90" fmla="*/ 82 w 140"/>
                    <a:gd name="T91" fmla="*/ 108 h 115"/>
                    <a:gd name="T92" fmla="*/ 84 w 140"/>
                    <a:gd name="T93" fmla="*/ 111 h 115"/>
                    <a:gd name="T94" fmla="*/ 85 w 140"/>
                    <a:gd name="T95" fmla="*/ 111 h 115"/>
                    <a:gd name="T96" fmla="*/ 88 w 140"/>
                    <a:gd name="T97" fmla="*/ 115 h 115"/>
                    <a:gd name="T98" fmla="*/ 92 w 140"/>
                    <a:gd name="T99" fmla="*/ 111 h 115"/>
                    <a:gd name="T100" fmla="*/ 99 w 140"/>
                    <a:gd name="T101" fmla="*/ 111 h 115"/>
                    <a:gd name="T102" fmla="*/ 103 w 140"/>
                    <a:gd name="T103" fmla="*/ 111 h 115"/>
                    <a:gd name="T104" fmla="*/ 107 w 140"/>
                    <a:gd name="T105" fmla="*/ 111 h 115"/>
                    <a:gd name="T106" fmla="*/ 117 w 140"/>
                    <a:gd name="T107" fmla="*/ 111 h 115"/>
                    <a:gd name="T108" fmla="*/ 122 w 140"/>
                    <a:gd name="T109" fmla="*/ 115 h 115"/>
                    <a:gd name="T110" fmla="*/ 125 w 140"/>
                    <a:gd name="T111" fmla="*/ 111 h 115"/>
                    <a:gd name="T112" fmla="*/ 133 w 140"/>
                    <a:gd name="T113" fmla="*/ 96 h 115"/>
                    <a:gd name="T114" fmla="*/ 137 w 140"/>
                    <a:gd name="T115" fmla="*/ 89 h 115"/>
                    <a:gd name="T116" fmla="*/ 140 w 140"/>
                    <a:gd name="T117" fmla="*/ 86 h 115"/>
                    <a:gd name="T118" fmla="*/ 138 w 140"/>
                    <a:gd name="T119" fmla="*/ 81 h 115"/>
                    <a:gd name="T120" fmla="*/ 136 w 140"/>
                    <a:gd name="T121" fmla="*/ 7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0" h="115">
                      <a:moveTo>
                        <a:pt x="136" y="77"/>
                      </a:moveTo>
                      <a:lnTo>
                        <a:pt x="135" y="73"/>
                      </a:lnTo>
                      <a:lnTo>
                        <a:pt x="133" y="71"/>
                      </a:lnTo>
                      <a:lnTo>
                        <a:pt x="133" y="64"/>
                      </a:lnTo>
                      <a:lnTo>
                        <a:pt x="133" y="60"/>
                      </a:lnTo>
                      <a:lnTo>
                        <a:pt x="129" y="55"/>
                      </a:lnTo>
                      <a:lnTo>
                        <a:pt x="128" y="50"/>
                      </a:lnTo>
                      <a:lnTo>
                        <a:pt x="132" y="45"/>
                      </a:lnTo>
                      <a:lnTo>
                        <a:pt x="134" y="44"/>
                      </a:lnTo>
                      <a:lnTo>
                        <a:pt x="134" y="36"/>
                      </a:lnTo>
                      <a:lnTo>
                        <a:pt x="132" y="35"/>
                      </a:lnTo>
                      <a:lnTo>
                        <a:pt x="132" y="31"/>
                      </a:lnTo>
                      <a:lnTo>
                        <a:pt x="129" y="28"/>
                      </a:lnTo>
                      <a:lnTo>
                        <a:pt x="127" y="21"/>
                      </a:lnTo>
                      <a:lnTo>
                        <a:pt x="126" y="18"/>
                      </a:lnTo>
                      <a:lnTo>
                        <a:pt x="126" y="18"/>
                      </a:lnTo>
                      <a:lnTo>
                        <a:pt x="123" y="16"/>
                      </a:lnTo>
                      <a:lnTo>
                        <a:pt x="125" y="13"/>
                      </a:lnTo>
                      <a:lnTo>
                        <a:pt x="122" y="8"/>
                      </a:lnTo>
                      <a:lnTo>
                        <a:pt x="121" y="8"/>
                      </a:lnTo>
                      <a:lnTo>
                        <a:pt x="118" y="6"/>
                      </a:lnTo>
                      <a:lnTo>
                        <a:pt x="114" y="6"/>
                      </a:lnTo>
                      <a:lnTo>
                        <a:pt x="114" y="6"/>
                      </a:lnTo>
                      <a:lnTo>
                        <a:pt x="98" y="7"/>
                      </a:lnTo>
                      <a:lnTo>
                        <a:pt x="78" y="6"/>
                      </a:lnTo>
                      <a:lnTo>
                        <a:pt x="77" y="7"/>
                      </a:lnTo>
                      <a:lnTo>
                        <a:pt x="72" y="11"/>
                      </a:lnTo>
                      <a:lnTo>
                        <a:pt x="66" y="13"/>
                      </a:lnTo>
                      <a:lnTo>
                        <a:pt x="65" y="10"/>
                      </a:lnTo>
                      <a:lnTo>
                        <a:pt x="63" y="10"/>
                      </a:lnTo>
                      <a:lnTo>
                        <a:pt x="55" y="9"/>
                      </a:lnTo>
                      <a:lnTo>
                        <a:pt x="54" y="5"/>
                      </a:lnTo>
                      <a:lnTo>
                        <a:pt x="55" y="1"/>
                      </a:lnTo>
                      <a:lnTo>
                        <a:pt x="50" y="0"/>
                      </a:lnTo>
                      <a:lnTo>
                        <a:pt x="44" y="2"/>
                      </a:lnTo>
                      <a:lnTo>
                        <a:pt x="39" y="2"/>
                      </a:lnTo>
                      <a:lnTo>
                        <a:pt x="35" y="3"/>
                      </a:lnTo>
                      <a:lnTo>
                        <a:pt x="32" y="8"/>
                      </a:lnTo>
                      <a:lnTo>
                        <a:pt x="28" y="8"/>
                      </a:lnTo>
                      <a:lnTo>
                        <a:pt x="25" y="10"/>
                      </a:lnTo>
                      <a:lnTo>
                        <a:pt x="25" y="13"/>
                      </a:lnTo>
                      <a:lnTo>
                        <a:pt x="20" y="14"/>
                      </a:lnTo>
                      <a:lnTo>
                        <a:pt x="13" y="17"/>
                      </a:lnTo>
                      <a:lnTo>
                        <a:pt x="8" y="17"/>
                      </a:lnTo>
                      <a:lnTo>
                        <a:pt x="7" y="21"/>
                      </a:lnTo>
                      <a:lnTo>
                        <a:pt x="6" y="24"/>
                      </a:lnTo>
                      <a:lnTo>
                        <a:pt x="5" y="25"/>
                      </a:lnTo>
                      <a:lnTo>
                        <a:pt x="5" y="27"/>
                      </a:lnTo>
                      <a:lnTo>
                        <a:pt x="3" y="27"/>
                      </a:lnTo>
                      <a:lnTo>
                        <a:pt x="5" y="32"/>
                      </a:lnTo>
                      <a:lnTo>
                        <a:pt x="5" y="38"/>
                      </a:lnTo>
                      <a:lnTo>
                        <a:pt x="0" y="40"/>
                      </a:lnTo>
                      <a:lnTo>
                        <a:pt x="0" y="42"/>
                      </a:lnTo>
                      <a:lnTo>
                        <a:pt x="5" y="46"/>
                      </a:lnTo>
                      <a:lnTo>
                        <a:pt x="5" y="50"/>
                      </a:lnTo>
                      <a:lnTo>
                        <a:pt x="7" y="52"/>
                      </a:lnTo>
                      <a:lnTo>
                        <a:pt x="7" y="54"/>
                      </a:lnTo>
                      <a:lnTo>
                        <a:pt x="8" y="58"/>
                      </a:lnTo>
                      <a:lnTo>
                        <a:pt x="7" y="61"/>
                      </a:lnTo>
                      <a:lnTo>
                        <a:pt x="9" y="66"/>
                      </a:lnTo>
                      <a:lnTo>
                        <a:pt x="11" y="67"/>
                      </a:lnTo>
                      <a:lnTo>
                        <a:pt x="14" y="71"/>
                      </a:lnTo>
                      <a:lnTo>
                        <a:pt x="14" y="79"/>
                      </a:lnTo>
                      <a:lnTo>
                        <a:pt x="13" y="80"/>
                      </a:lnTo>
                      <a:lnTo>
                        <a:pt x="13" y="80"/>
                      </a:lnTo>
                      <a:lnTo>
                        <a:pt x="14" y="80"/>
                      </a:lnTo>
                      <a:lnTo>
                        <a:pt x="16" y="80"/>
                      </a:lnTo>
                      <a:lnTo>
                        <a:pt x="18" y="80"/>
                      </a:lnTo>
                      <a:lnTo>
                        <a:pt x="25" y="81"/>
                      </a:lnTo>
                      <a:lnTo>
                        <a:pt x="25" y="83"/>
                      </a:lnTo>
                      <a:lnTo>
                        <a:pt x="28" y="84"/>
                      </a:lnTo>
                      <a:lnTo>
                        <a:pt x="30" y="84"/>
                      </a:lnTo>
                      <a:lnTo>
                        <a:pt x="33" y="87"/>
                      </a:lnTo>
                      <a:lnTo>
                        <a:pt x="31" y="91"/>
                      </a:lnTo>
                      <a:lnTo>
                        <a:pt x="32" y="91"/>
                      </a:lnTo>
                      <a:lnTo>
                        <a:pt x="33" y="93"/>
                      </a:lnTo>
                      <a:lnTo>
                        <a:pt x="33" y="96"/>
                      </a:lnTo>
                      <a:lnTo>
                        <a:pt x="35" y="96"/>
                      </a:lnTo>
                      <a:lnTo>
                        <a:pt x="36" y="95"/>
                      </a:lnTo>
                      <a:lnTo>
                        <a:pt x="32" y="90"/>
                      </a:lnTo>
                      <a:lnTo>
                        <a:pt x="36" y="89"/>
                      </a:lnTo>
                      <a:lnTo>
                        <a:pt x="44" y="93"/>
                      </a:lnTo>
                      <a:lnTo>
                        <a:pt x="50" y="93"/>
                      </a:lnTo>
                      <a:lnTo>
                        <a:pt x="48" y="96"/>
                      </a:lnTo>
                      <a:lnTo>
                        <a:pt x="51" y="97"/>
                      </a:lnTo>
                      <a:lnTo>
                        <a:pt x="56" y="96"/>
                      </a:lnTo>
                      <a:lnTo>
                        <a:pt x="61" y="98"/>
                      </a:lnTo>
                      <a:lnTo>
                        <a:pt x="72" y="105"/>
                      </a:lnTo>
                      <a:lnTo>
                        <a:pt x="74" y="109"/>
                      </a:lnTo>
                      <a:lnTo>
                        <a:pt x="75" y="109"/>
                      </a:lnTo>
                      <a:lnTo>
                        <a:pt x="76" y="108"/>
                      </a:lnTo>
                      <a:lnTo>
                        <a:pt x="82" y="108"/>
                      </a:lnTo>
                      <a:lnTo>
                        <a:pt x="84" y="111"/>
                      </a:lnTo>
                      <a:lnTo>
                        <a:pt x="84" y="111"/>
                      </a:lnTo>
                      <a:lnTo>
                        <a:pt x="84" y="111"/>
                      </a:lnTo>
                      <a:lnTo>
                        <a:pt x="85" y="111"/>
                      </a:lnTo>
                      <a:lnTo>
                        <a:pt x="85" y="115"/>
                      </a:lnTo>
                      <a:lnTo>
                        <a:pt x="88" y="115"/>
                      </a:lnTo>
                      <a:lnTo>
                        <a:pt x="89" y="112"/>
                      </a:lnTo>
                      <a:lnTo>
                        <a:pt x="92" y="111"/>
                      </a:lnTo>
                      <a:lnTo>
                        <a:pt x="95" y="111"/>
                      </a:lnTo>
                      <a:lnTo>
                        <a:pt x="99" y="111"/>
                      </a:lnTo>
                      <a:lnTo>
                        <a:pt x="100" y="112"/>
                      </a:lnTo>
                      <a:lnTo>
                        <a:pt x="103" y="111"/>
                      </a:lnTo>
                      <a:lnTo>
                        <a:pt x="105" y="110"/>
                      </a:lnTo>
                      <a:lnTo>
                        <a:pt x="107" y="111"/>
                      </a:lnTo>
                      <a:lnTo>
                        <a:pt x="110" y="111"/>
                      </a:lnTo>
                      <a:lnTo>
                        <a:pt x="117" y="111"/>
                      </a:lnTo>
                      <a:lnTo>
                        <a:pt x="122" y="115"/>
                      </a:lnTo>
                      <a:lnTo>
                        <a:pt x="122" y="115"/>
                      </a:lnTo>
                      <a:lnTo>
                        <a:pt x="125" y="115"/>
                      </a:lnTo>
                      <a:lnTo>
                        <a:pt x="125" y="111"/>
                      </a:lnTo>
                      <a:lnTo>
                        <a:pt x="123" y="106"/>
                      </a:lnTo>
                      <a:lnTo>
                        <a:pt x="133" y="96"/>
                      </a:lnTo>
                      <a:lnTo>
                        <a:pt x="135" y="91"/>
                      </a:lnTo>
                      <a:lnTo>
                        <a:pt x="137" y="89"/>
                      </a:lnTo>
                      <a:lnTo>
                        <a:pt x="140" y="89"/>
                      </a:lnTo>
                      <a:lnTo>
                        <a:pt x="140" y="86"/>
                      </a:lnTo>
                      <a:lnTo>
                        <a:pt x="140" y="83"/>
                      </a:lnTo>
                      <a:lnTo>
                        <a:pt x="138" y="81"/>
                      </a:lnTo>
                      <a:lnTo>
                        <a:pt x="140" y="80"/>
                      </a:lnTo>
                      <a:lnTo>
                        <a:pt x="136" y="77"/>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16" name="Freeform 219">
                  <a:extLst>
                    <a:ext uri="{FF2B5EF4-FFF2-40B4-BE49-F238E27FC236}">
                      <a16:creationId xmlns:a16="http://schemas.microsoft.com/office/drawing/2014/main" id="{02688D14-3C8F-4ECC-8015-45C1BD4E0BE2}"/>
                    </a:ext>
                  </a:extLst>
                </p:cNvPr>
                <p:cNvSpPr/>
                <p:nvPr userDrawn="1"/>
              </p:nvSpPr>
              <p:spPr bwMode="auto">
                <a:xfrm>
                  <a:off x="6134100" y="2312988"/>
                  <a:ext cx="203200" cy="236538"/>
                </a:xfrm>
                <a:custGeom>
                  <a:avLst/>
                  <a:gdLst>
                    <a:gd name="T0" fmla="*/ 21 w 128"/>
                    <a:gd name="T1" fmla="*/ 117 h 149"/>
                    <a:gd name="T2" fmla="*/ 36 w 128"/>
                    <a:gd name="T3" fmla="*/ 120 h 149"/>
                    <a:gd name="T4" fmla="*/ 28 w 128"/>
                    <a:gd name="T5" fmla="*/ 134 h 149"/>
                    <a:gd name="T6" fmla="*/ 30 w 128"/>
                    <a:gd name="T7" fmla="*/ 146 h 149"/>
                    <a:gd name="T8" fmla="*/ 38 w 128"/>
                    <a:gd name="T9" fmla="*/ 146 h 149"/>
                    <a:gd name="T10" fmla="*/ 45 w 128"/>
                    <a:gd name="T11" fmla="*/ 145 h 149"/>
                    <a:gd name="T12" fmla="*/ 57 w 128"/>
                    <a:gd name="T13" fmla="*/ 147 h 149"/>
                    <a:gd name="T14" fmla="*/ 66 w 128"/>
                    <a:gd name="T15" fmla="*/ 149 h 149"/>
                    <a:gd name="T16" fmla="*/ 78 w 128"/>
                    <a:gd name="T17" fmla="*/ 148 h 149"/>
                    <a:gd name="T18" fmla="*/ 90 w 128"/>
                    <a:gd name="T19" fmla="*/ 143 h 149"/>
                    <a:gd name="T20" fmla="*/ 103 w 128"/>
                    <a:gd name="T21" fmla="*/ 146 h 149"/>
                    <a:gd name="T22" fmla="*/ 100 w 128"/>
                    <a:gd name="T23" fmla="*/ 139 h 149"/>
                    <a:gd name="T24" fmla="*/ 111 w 128"/>
                    <a:gd name="T25" fmla="*/ 128 h 149"/>
                    <a:gd name="T26" fmla="*/ 111 w 128"/>
                    <a:gd name="T27" fmla="*/ 124 h 149"/>
                    <a:gd name="T28" fmla="*/ 93 w 128"/>
                    <a:gd name="T29" fmla="*/ 108 h 149"/>
                    <a:gd name="T30" fmla="*/ 86 w 128"/>
                    <a:gd name="T31" fmla="*/ 93 h 149"/>
                    <a:gd name="T32" fmla="*/ 97 w 128"/>
                    <a:gd name="T33" fmla="*/ 89 h 149"/>
                    <a:gd name="T34" fmla="*/ 108 w 128"/>
                    <a:gd name="T35" fmla="*/ 82 h 149"/>
                    <a:gd name="T36" fmla="*/ 117 w 128"/>
                    <a:gd name="T37" fmla="*/ 79 h 149"/>
                    <a:gd name="T38" fmla="*/ 128 w 128"/>
                    <a:gd name="T39" fmla="*/ 79 h 149"/>
                    <a:gd name="T40" fmla="*/ 120 w 128"/>
                    <a:gd name="T41" fmla="*/ 61 h 149"/>
                    <a:gd name="T42" fmla="*/ 118 w 128"/>
                    <a:gd name="T43" fmla="*/ 51 h 149"/>
                    <a:gd name="T44" fmla="*/ 119 w 128"/>
                    <a:gd name="T45" fmla="*/ 37 h 149"/>
                    <a:gd name="T46" fmla="*/ 113 w 128"/>
                    <a:gd name="T47" fmla="*/ 25 h 149"/>
                    <a:gd name="T48" fmla="*/ 107 w 128"/>
                    <a:gd name="T49" fmla="*/ 18 h 149"/>
                    <a:gd name="T50" fmla="*/ 96 w 128"/>
                    <a:gd name="T51" fmla="*/ 14 h 149"/>
                    <a:gd name="T52" fmla="*/ 87 w 128"/>
                    <a:gd name="T53" fmla="*/ 15 h 149"/>
                    <a:gd name="T54" fmla="*/ 78 w 128"/>
                    <a:gd name="T55" fmla="*/ 22 h 149"/>
                    <a:gd name="T56" fmla="*/ 68 w 128"/>
                    <a:gd name="T57" fmla="*/ 21 h 149"/>
                    <a:gd name="T58" fmla="*/ 61 w 128"/>
                    <a:gd name="T59" fmla="*/ 11 h 149"/>
                    <a:gd name="T60" fmla="*/ 55 w 128"/>
                    <a:gd name="T61" fmla="*/ 13 h 149"/>
                    <a:gd name="T62" fmla="*/ 53 w 128"/>
                    <a:gd name="T63" fmla="*/ 6 h 149"/>
                    <a:gd name="T64" fmla="*/ 44 w 128"/>
                    <a:gd name="T65" fmla="*/ 2 h 149"/>
                    <a:gd name="T66" fmla="*/ 38 w 128"/>
                    <a:gd name="T67" fmla="*/ 2 h 149"/>
                    <a:gd name="T68" fmla="*/ 41 w 128"/>
                    <a:gd name="T69" fmla="*/ 11 h 149"/>
                    <a:gd name="T70" fmla="*/ 41 w 128"/>
                    <a:gd name="T71" fmla="*/ 21 h 149"/>
                    <a:gd name="T72" fmla="*/ 58 w 128"/>
                    <a:gd name="T73" fmla="*/ 29 h 149"/>
                    <a:gd name="T74" fmla="*/ 42 w 128"/>
                    <a:gd name="T75" fmla="*/ 27 h 149"/>
                    <a:gd name="T76" fmla="*/ 37 w 128"/>
                    <a:gd name="T77" fmla="*/ 29 h 149"/>
                    <a:gd name="T78" fmla="*/ 30 w 128"/>
                    <a:gd name="T79" fmla="*/ 37 h 149"/>
                    <a:gd name="T80" fmla="*/ 23 w 128"/>
                    <a:gd name="T81" fmla="*/ 28 h 149"/>
                    <a:gd name="T82" fmla="*/ 21 w 128"/>
                    <a:gd name="T83" fmla="*/ 33 h 149"/>
                    <a:gd name="T84" fmla="*/ 20 w 128"/>
                    <a:gd name="T85" fmla="*/ 42 h 149"/>
                    <a:gd name="T86" fmla="*/ 13 w 128"/>
                    <a:gd name="T87" fmla="*/ 49 h 149"/>
                    <a:gd name="T88" fmla="*/ 19 w 128"/>
                    <a:gd name="T89" fmla="*/ 53 h 149"/>
                    <a:gd name="T90" fmla="*/ 18 w 128"/>
                    <a:gd name="T91" fmla="*/ 62 h 149"/>
                    <a:gd name="T92" fmla="*/ 4 w 128"/>
                    <a:gd name="T93" fmla="*/ 67 h 149"/>
                    <a:gd name="T94" fmla="*/ 1 w 128"/>
                    <a:gd name="T95" fmla="*/ 81 h 149"/>
                    <a:gd name="T96" fmla="*/ 3 w 128"/>
                    <a:gd name="T97" fmla="*/ 90 h 149"/>
                    <a:gd name="T98" fmla="*/ 8 w 128"/>
                    <a:gd name="T99" fmla="*/ 105 h 149"/>
                    <a:gd name="T100" fmla="*/ 13 w 128"/>
                    <a:gd name="T101" fmla="*/ 116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8" h="149">
                      <a:moveTo>
                        <a:pt x="14" y="117"/>
                      </a:moveTo>
                      <a:lnTo>
                        <a:pt x="16" y="116"/>
                      </a:lnTo>
                      <a:lnTo>
                        <a:pt x="20" y="116"/>
                      </a:lnTo>
                      <a:lnTo>
                        <a:pt x="21" y="117"/>
                      </a:lnTo>
                      <a:lnTo>
                        <a:pt x="25" y="116"/>
                      </a:lnTo>
                      <a:lnTo>
                        <a:pt x="28" y="118"/>
                      </a:lnTo>
                      <a:lnTo>
                        <a:pt x="31" y="118"/>
                      </a:lnTo>
                      <a:lnTo>
                        <a:pt x="36" y="120"/>
                      </a:lnTo>
                      <a:lnTo>
                        <a:pt x="31" y="125"/>
                      </a:lnTo>
                      <a:lnTo>
                        <a:pt x="30" y="128"/>
                      </a:lnTo>
                      <a:lnTo>
                        <a:pt x="30" y="132"/>
                      </a:lnTo>
                      <a:lnTo>
                        <a:pt x="28" y="134"/>
                      </a:lnTo>
                      <a:lnTo>
                        <a:pt x="26" y="139"/>
                      </a:lnTo>
                      <a:lnTo>
                        <a:pt x="26" y="142"/>
                      </a:lnTo>
                      <a:lnTo>
                        <a:pt x="29" y="143"/>
                      </a:lnTo>
                      <a:lnTo>
                        <a:pt x="30" y="146"/>
                      </a:lnTo>
                      <a:lnTo>
                        <a:pt x="31" y="147"/>
                      </a:lnTo>
                      <a:lnTo>
                        <a:pt x="34" y="145"/>
                      </a:lnTo>
                      <a:lnTo>
                        <a:pt x="37" y="146"/>
                      </a:lnTo>
                      <a:lnTo>
                        <a:pt x="38" y="146"/>
                      </a:lnTo>
                      <a:lnTo>
                        <a:pt x="37" y="143"/>
                      </a:lnTo>
                      <a:lnTo>
                        <a:pt x="43" y="141"/>
                      </a:lnTo>
                      <a:lnTo>
                        <a:pt x="44" y="145"/>
                      </a:lnTo>
                      <a:lnTo>
                        <a:pt x="45" y="145"/>
                      </a:lnTo>
                      <a:lnTo>
                        <a:pt x="46" y="143"/>
                      </a:lnTo>
                      <a:lnTo>
                        <a:pt x="49" y="143"/>
                      </a:lnTo>
                      <a:lnTo>
                        <a:pt x="56" y="148"/>
                      </a:lnTo>
                      <a:lnTo>
                        <a:pt x="57" y="147"/>
                      </a:lnTo>
                      <a:lnTo>
                        <a:pt x="60" y="146"/>
                      </a:lnTo>
                      <a:lnTo>
                        <a:pt x="63" y="148"/>
                      </a:lnTo>
                      <a:lnTo>
                        <a:pt x="66" y="149"/>
                      </a:lnTo>
                      <a:lnTo>
                        <a:pt x="66" y="149"/>
                      </a:lnTo>
                      <a:lnTo>
                        <a:pt x="65" y="146"/>
                      </a:lnTo>
                      <a:lnTo>
                        <a:pt x="71" y="146"/>
                      </a:lnTo>
                      <a:lnTo>
                        <a:pt x="75" y="147"/>
                      </a:lnTo>
                      <a:lnTo>
                        <a:pt x="78" y="148"/>
                      </a:lnTo>
                      <a:lnTo>
                        <a:pt x="80" y="147"/>
                      </a:lnTo>
                      <a:lnTo>
                        <a:pt x="82" y="148"/>
                      </a:lnTo>
                      <a:lnTo>
                        <a:pt x="85" y="147"/>
                      </a:lnTo>
                      <a:lnTo>
                        <a:pt x="90" y="143"/>
                      </a:lnTo>
                      <a:lnTo>
                        <a:pt x="93" y="143"/>
                      </a:lnTo>
                      <a:lnTo>
                        <a:pt x="96" y="145"/>
                      </a:lnTo>
                      <a:lnTo>
                        <a:pt x="100" y="143"/>
                      </a:lnTo>
                      <a:lnTo>
                        <a:pt x="103" y="146"/>
                      </a:lnTo>
                      <a:lnTo>
                        <a:pt x="103" y="146"/>
                      </a:lnTo>
                      <a:lnTo>
                        <a:pt x="103" y="143"/>
                      </a:lnTo>
                      <a:lnTo>
                        <a:pt x="100" y="142"/>
                      </a:lnTo>
                      <a:lnTo>
                        <a:pt x="100" y="139"/>
                      </a:lnTo>
                      <a:lnTo>
                        <a:pt x="104" y="133"/>
                      </a:lnTo>
                      <a:lnTo>
                        <a:pt x="108" y="132"/>
                      </a:lnTo>
                      <a:lnTo>
                        <a:pt x="109" y="128"/>
                      </a:lnTo>
                      <a:lnTo>
                        <a:pt x="111" y="128"/>
                      </a:lnTo>
                      <a:lnTo>
                        <a:pt x="111" y="126"/>
                      </a:lnTo>
                      <a:lnTo>
                        <a:pt x="111" y="125"/>
                      </a:lnTo>
                      <a:lnTo>
                        <a:pt x="111" y="125"/>
                      </a:lnTo>
                      <a:lnTo>
                        <a:pt x="111" y="124"/>
                      </a:lnTo>
                      <a:lnTo>
                        <a:pt x="105" y="117"/>
                      </a:lnTo>
                      <a:lnTo>
                        <a:pt x="97" y="112"/>
                      </a:lnTo>
                      <a:lnTo>
                        <a:pt x="94" y="110"/>
                      </a:lnTo>
                      <a:lnTo>
                        <a:pt x="93" y="108"/>
                      </a:lnTo>
                      <a:lnTo>
                        <a:pt x="94" y="104"/>
                      </a:lnTo>
                      <a:lnTo>
                        <a:pt x="90" y="99"/>
                      </a:lnTo>
                      <a:lnTo>
                        <a:pt x="86" y="97"/>
                      </a:lnTo>
                      <a:lnTo>
                        <a:pt x="86" y="93"/>
                      </a:lnTo>
                      <a:lnTo>
                        <a:pt x="88" y="91"/>
                      </a:lnTo>
                      <a:lnTo>
                        <a:pt x="90" y="93"/>
                      </a:lnTo>
                      <a:lnTo>
                        <a:pt x="93" y="94"/>
                      </a:lnTo>
                      <a:lnTo>
                        <a:pt x="97" y="89"/>
                      </a:lnTo>
                      <a:lnTo>
                        <a:pt x="100" y="89"/>
                      </a:lnTo>
                      <a:lnTo>
                        <a:pt x="103" y="86"/>
                      </a:lnTo>
                      <a:lnTo>
                        <a:pt x="107" y="86"/>
                      </a:lnTo>
                      <a:lnTo>
                        <a:pt x="108" y="82"/>
                      </a:lnTo>
                      <a:lnTo>
                        <a:pt x="113" y="82"/>
                      </a:lnTo>
                      <a:lnTo>
                        <a:pt x="116" y="83"/>
                      </a:lnTo>
                      <a:lnTo>
                        <a:pt x="117" y="82"/>
                      </a:lnTo>
                      <a:lnTo>
                        <a:pt x="117" y="79"/>
                      </a:lnTo>
                      <a:lnTo>
                        <a:pt x="124" y="80"/>
                      </a:lnTo>
                      <a:lnTo>
                        <a:pt x="125" y="79"/>
                      </a:lnTo>
                      <a:lnTo>
                        <a:pt x="127" y="80"/>
                      </a:lnTo>
                      <a:lnTo>
                        <a:pt x="128" y="79"/>
                      </a:lnTo>
                      <a:lnTo>
                        <a:pt x="127" y="71"/>
                      </a:lnTo>
                      <a:lnTo>
                        <a:pt x="126" y="69"/>
                      </a:lnTo>
                      <a:lnTo>
                        <a:pt x="124" y="68"/>
                      </a:lnTo>
                      <a:lnTo>
                        <a:pt x="120" y="61"/>
                      </a:lnTo>
                      <a:lnTo>
                        <a:pt x="123" y="58"/>
                      </a:lnTo>
                      <a:lnTo>
                        <a:pt x="120" y="55"/>
                      </a:lnTo>
                      <a:lnTo>
                        <a:pt x="120" y="53"/>
                      </a:lnTo>
                      <a:lnTo>
                        <a:pt x="118" y="51"/>
                      </a:lnTo>
                      <a:lnTo>
                        <a:pt x="119" y="47"/>
                      </a:lnTo>
                      <a:lnTo>
                        <a:pt x="115" y="43"/>
                      </a:lnTo>
                      <a:lnTo>
                        <a:pt x="115" y="39"/>
                      </a:lnTo>
                      <a:lnTo>
                        <a:pt x="119" y="37"/>
                      </a:lnTo>
                      <a:lnTo>
                        <a:pt x="119" y="32"/>
                      </a:lnTo>
                      <a:lnTo>
                        <a:pt x="118" y="27"/>
                      </a:lnTo>
                      <a:lnTo>
                        <a:pt x="116" y="28"/>
                      </a:lnTo>
                      <a:lnTo>
                        <a:pt x="113" y="25"/>
                      </a:lnTo>
                      <a:lnTo>
                        <a:pt x="111" y="27"/>
                      </a:lnTo>
                      <a:lnTo>
                        <a:pt x="108" y="23"/>
                      </a:lnTo>
                      <a:lnTo>
                        <a:pt x="108" y="20"/>
                      </a:lnTo>
                      <a:lnTo>
                        <a:pt x="107" y="18"/>
                      </a:lnTo>
                      <a:lnTo>
                        <a:pt x="104" y="18"/>
                      </a:lnTo>
                      <a:lnTo>
                        <a:pt x="100" y="15"/>
                      </a:lnTo>
                      <a:lnTo>
                        <a:pt x="97" y="15"/>
                      </a:lnTo>
                      <a:lnTo>
                        <a:pt x="96" y="14"/>
                      </a:lnTo>
                      <a:lnTo>
                        <a:pt x="95" y="14"/>
                      </a:lnTo>
                      <a:lnTo>
                        <a:pt x="93" y="14"/>
                      </a:lnTo>
                      <a:lnTo>
                        <a:pt x="89" y="16"/>
                      </a:lnTo>
                      <a:lnTo>
                        <a:pt x="87" y="15"/>
                      </a:lnTo>
                      <a:lnTo>
                        <a:pt x="86" y="16"/>
                      </a:lnTo>
                      <a:lnTo>
                        <a:pt x="80" y="17"/>
                      </a:lnTo>
                      <a:lnTo>
                        <a:pt x="79" y="20"/>
                      </a:lnTo>
                      <a:lnTo>
                        <a:pt x="78" y="22"/>
                      </a:lnTo>
                      <a:lnTo>
                        <a:pt x="73" y="22"/>
                      </a:lnTo>
                      <a:lnTo>
                        <a:pt x="72" y="21"/>
                      </a:lnTo>
                      <a:lnTo>
                        <a:pt x="70" y="21"/>
                      </a:lnTo>
                      <a:lnTo>
                        <a:pt x="68" y="21"/>
                      </a:lnTo>
                      <a:lnTo>
                        <a:pt x="61" y="20"/>
                      </a:lnTo>
                      <a:lnTo>
                        <a:pt x="66" y="16"/>
                      </a:lnTo>
                      <a:lnTo>
                        <a:pt x="61" y="13"/>
                      </a:lnTo>
                      <a:lnTo>
                        <a:pt x="61" y="11"/>
                      </a:lnTo>
                      <a:lnTo>
                        <a:pt x="60" y="11"/>
                      </a:lnTo>
                      <a:lnTo>
                        <a:pt x="60" y="14"/>
                      </a:lnTo>
                      <a:lnTo>
                        <a:pt x="56" y="16"/>
                      </a:lnTo>
                      <a:lnTo>
                        <a:pt x="55" y="13"/>
                      </a:lnTo>
                      <a:lnTo>
                        <a:pt x="52" y="11"/>
                      </a:lnTo>
                      <a:lnTo>
                        <a:pt x="51" y="9"/>
                      </a:lnTo>
                      <a:lnTo>
                        <a:pt x="53" y="7"/>
                      </a:lnTo>
                      <a:lnTo>
                        <a:pt x="53" y="6"/>
                      </a:lnTo>
                      <a:lnTo>
                        <a:pt x="52" y="6"/>
                      </a:lnTo>
                      <a:lnTo>
                        <a:pt x="49" y="2"/>
                      </a:lnTo>
                      <a:lnTo>
                        <a:pt x="46" y="2"/>
                      </a:lnTo>
                      <a:lnTo>
                        <a:pt x="44" y="2"/>
                      </a:lnTo>
                      <a:lnTo>
                        <a:pt x="40" y="0"/>
                      </a:lnTo>
                      <a:lnTo>
                        <a:pt x="37" y="0"/>
                      </a:lnTo>
                      <a:lnTo>
                        <a:pt x="36" y="2"/>
                      </a:lnTo>
                      <a:lnTo>
                        <a:pt x="38" y="2"/>
                      </a:lnTo>
                      <a:lnTo>
                        <a:pt x="41" y="2"/>
                      </a:lnTo>
                      <a:lnTo>
                        <a:pt x="41" y="6"/>
                      </a:lnTo>
                      <a:lnTo>
                        <a:pt x="44" y="9"/>
                      </a:lnTo>
                      <a:lnTo>
                        <a:pt x="41" y="11"/>
                      </a:lnTo>
                      <a:lnTo>
                        <a:pt x="41" y="15"/>
                      </a:lnTo>
                      <a:lnTo>
                        <a:pt x="44" y="17"/>
                      </a:lnTo>
                      <a:lnTo>
                        <a:pt x="41" y="20"/>
                      </a:lnTo>
                      <a:lnTo>
                        <a:pt x="41" y="21"/>
                      </a:lnTo>
                      <a:lnTo>
                        <a:pt x="43" y="21"/>
                      </a:lnTo>
                      <a:lnTo>
                        <a:pt x="46" y="21"/>
                      </a:lnTo>
                      <a:lnTo>
                        <a:pt x="51" y="27"/>
                      </a:lnTo>
                      <a:lnTo>
                        <a:pt x="58" y="29"/>
                      </a:lnTo>
                      <a:lnTo>
                        <a:pt x="57" y="31"/>
                      </a:lnTo>
                      <a:lnTo>
                        <a:pt x="50" y="30"/>
                      </a:lnTo>
                      <a:lnTo>
                        <a:pt x="45" y="25"/>
                      </a:lnTo>
                      <a:lnTo>
                        <a:pt x="42" y="27"/>
                      </a:lnTo>
                      <a:lnTo>
                        <a:pt x="40" y="25"/>
                      </a:lnTo>
                      <a:lnTo>
                        <a:pt x="38" y="25"/>
                      </a:lnTo>
                      <a:lnTo>
                        <a:pt x="37" y="28"/>
                      </a:lnTo>
                      <a:lnTo>
                        <a:pt x="37" y="29"/>
                      </a:lnTo>
                      <a:lnTo>
                        <a:pt x="37" y="33"/>
                      </a:lnTo>
                      <a:lnTo>
                        <a:pt x="43" y="44"/>
                      </a:lnTo>
                      <a:lnTo>
                        <a:pt x="33" y="33"/>
                      </a:lnTo>
                      <a:lnTo>
                        <a:pt x="30" y="37"/>
                      </a:lnTo>
                      <a:lnTo>
                        <a:pt x="27" y="32"/>
                      </a:lnTo>
                      <a:lnTo>
                        <a:pt x="27" y="29"/>
                      </a:lnTo>
                      <a:lnTo>
                        <a:pt x="25" y="28"/>
                      </a:lnTo>
                      <a:lnTo>
                        <a:pt x="23" y="28"/>
                      </a:lnTo>
                      <a:lnTo>
                        <a:pt x="16" y="30"/>
                      </a:lnTo>
                      <a:lnTo>
                        <a:pt x="16" y="31"/>
                      </a:lnTo>
                      <a:lnTo>
                        <a:pt x="18" y="33"/>
                      </a:lnTo>
                      <a:lnTo>
                        <a:pt x="21" y="33"/>
                      </a:lnTo>
                      <a:lnTo>
                        <a:pt x="22" y="39"/>
                      </a:lnTo>
                      <a:lnTo>
                        <a:pt x="21" y="39"/>
                      </a:lnTo>
                      <a:lnTo>
                        <a:pt x="21" y="39"/>
                      </a:lnTo>
                      <a:lnTo>
                        <a:pt x="20" y="42"/>
                      </a:lnTo>
                      <a:lnTo>
                        <a:pt x="19" y="44"/>
                      </a:lnTo>
                      <a:lnTo>
                        <a:pt x="19" y="47"/>
                      </a:lnTo>
                      <a:lnTo>
                        <a:pt x="16" y="50"/>
                      </a:lnTo>
                      <a:lnTo>
                        <a:pt x="13" y="49"/>
                      </a:lnTo>
                      <a:lnTo>
                        <a:pt x="13" y="50"/>
                      </a:lnTo>
                      <a:lnTo>
                        <a:pt x="13" y="51"/>
                      </a:lnTo>
                      <a:lnTo>
                        <a:pt x="16" y="50"/>
                      </a:lnTo>
                      <a:lnTo>
                        <a:pt x="19" y="53"/>
                      </a:lnTo>
                      <a:lnTo>
                        <a:pt x="18" y="55"/>
                      </a:lnTo>
                      <a:lnTo>
                        <a:pt x="16" y="59"/>
                      </a:lnTo>
                      <a:lnTo>
                        <a:pt x="15" y="60"/>
                      </a:lnTo>
                      <a:lnTo>
                        <a:pt x="18" y="62"/>
                      </a:lnTo>
                      <a:lnTo>
                        <a:pt x="13" y="65"/>
                      </a:lnTo>
                      <a:lnTo>
                        <a:pt x="10" y="64"/>
                      </a:lnTo>
                      <a:lnTo>
                        <a:pt x="6" y="65"/>
                      </a:lnTo>
                      <a:lnTo>
                        <a:pt x="4" y="67"/>
                      </a:lnTo>
                      <a:lnTo>
                        <a:pt x="3" y="69"/>
                      </a:lnTo>
                      <a:lnTo>
                        <a:pt x="4" y="74"/>
                      </a:lnTo>
                      <a:lnTo>
                        <a:pt x="3" y="79"/>
                      </a:lnTo>
                      <a:lnTo>
                        <a:pt x="1" y="81"/>
                      </a:lnTo>
                      <a:lnTo>
                        <a:pt x="1" y="81"/>
                      </a:lnTo>
                      <a:lnTo>
                        <a:pt x="0" y="84"/>
                      </a:lnTo>
                      <a:lnTo>
                        <a:pt x="3" y="89"/>
                      </a:lnTo>
                      <a:lnTo>
                        <a:pt x="3" y="90"/>
                      </a:lnTo>
                      <a:lnTo>
                        <a:pt x="5" y="94"/>
                      </a:lnTo>
                      <a:lnTo>
                        <a:pt x="4" y="97"/>
                      </a:lnTo>
                      <a:lnTo>
                        <a:pt x="7" y="102"/>
                      </a:lnTo>
                      <a:lnTo>
                        <a:pt x="8" y="105"/>
                      </a:lnTo>
                      <a:lnTo>
                        <a:pt x="10" y="106"/>
                      </a:lnTo>
                      <a:lnTo>
                        <a:pt x="10" y="111"/>
                      </a:lnTo>
                      <a:lnTo>
                        <a:pt x="13" y="113"/>
                      </a:lnTo>
                      <a:lnTo>
                        <a:pt x="13" y="116"/>
                      </a:lnTo>
                      <a:lnTo>
                        <a:pt x="14" y="117"/>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17" name="Freeform 220">
                  <a:extLst>
                    <a:ext uri="{FF2B5EF4-FFF2-40B4-BE49-F238E27FC236}">
                      <a16:creationId xmlns:a16="http://schemas.microsoft.com/office/drawing/2014/main" id="{C75F048C-5BD0-4470-92BA-69A144062EA2}"/>
                    </a:ext>
                  </a:extLst>
                </p:cNvPr>
                <p:cNvSpPr/>
                <p:nvPr userDrawn="1"/>
              </p:nvSpPr>
              <p:spPr bwMode="auto">
                <a:xfrm>
                  <a:off x="6300788" y="2824163"/>
                  <a:ext cx="71438" cy="47625"/>
                </a:xfrm>
                <a:custGeom>
                  <a:avLst/>
                  <a:gdLst>
                    <a:gd name="T0" fmla="*/ 38 w 45"/>
                    <a:gd name="T1" fmla="*/ 3 h 30"/>
                    <a:gd name="T2" fmla="*/ 37 w 45"/>
                    <a:gd name="T3" fmla="*/ 3 h 30"/>
                    <a:gd name="T4" fmla="*/ 34 w 45"/>
                    <a:gd name="T5" fmla="*/ 1 h 30"/>
                    <a:gd name="T6" fmla="*/ 30 w 45"/>
                    <a:gd name="T7" fmla="*/ 4 h 30"/>
                    <a:gd name="T8" fmla="*/ 23 w 45"/>
                    <a:gd name="T9" fmla="*/ 4 h 30"/>
                    <a:gd name="T10" fmla="*/ 18 w 45"/>
                    <a:gd name="T11" fmla="*/ 6 h 30"/>
                    <a:gd name="T12" fmla="*/ 14 w 45"/>
                    <a:gd name="T13" fmla="*/ 6 h 30"/>
                    <a:gd name="T14" fmla="*/ 11 w 45"/>
                    <a:gd name="T15" fmla="*/ 3 h 30"/>
                    <a:gd name="T16" fmla="*/ 7 w 45"/>
                    <a:gd name="T17" fmla="*/ 3 h 30"/>
                    <a:gd name="T18" fmla="*/ 5 w 45"/>
                    <a:gd name="T19" fmla="*/ 6 h 30"/>
                    <a:gd name="T20" fmla="*/ 5 w 45"/>
                    <a:gd name="T21" fmla="*/ 3 h 30"/>
                    <a:gd name="T22" fmla="*/ 0 w 45"/>
                    <a:gd name="T23" fmla="*/ 6 h 30"/>
                    <a:gd name="T24" fmla="*/ 0 w 45"/>
                    <a:gd name="T25" fmla="*/ 10 h 30"/>
                    <a:gd name="T26" fmla="*/ 4 w 45"/>
                    <a:gd name="T27" fmla="*/ 14 h 30"/>
                    <a:gd name="T28" fmla="*/ 7 w 45"/>
                    <a:gd name="T29" fmla="*/ 13 h 30"/>
                    <a:gd name="T30" fmla="*/ 13 w 45"/>
                    <a:gd name="T31" fmla="*/ 17 h 30"/>
                    <a:gd name="T32" fmla="*/ 15 w 45"/>
                    <a:gd name="T33" fmla="*/ 17 h 30"/>
                    <a:gd name="T34" fmla="*/ 19 w 45"/>
                    <a:gd name="T35" fmla="*/ 21 h 30"/>
                    <a:gd name="T36" fmla="*/ 26 w 45"/>
                    <a:gd name="T37" fmla="*/ 23 h 30"/>
                    <a:gd name="T38" fmla="*/ 27 w 45"/>
                    <a:gd name="T39" fmla="*/ 22 h 30"/>
                    <a:gd name="T40" fmla="*/ 30 w 45"/>
                    <a:gd name="T41" fmla="*/ 24 h 30"/>
                    <a:gd name="T42" fmla="*/ 30 w 45"/>
                    <a:gd name="T43" fmla="*/ 26 h 30"/>
                    <a:gd name="T44" fmla="*/ 38 w 45"/>
                    <a:gd name="T45" fmla="*/ 30 h 30"/>
                    <a:gd name="T46" fmla="*/ 41 w 45"/>
                    <a:gd name="T47" fmla="*/ 29 h 30"/>
                    <a:gd name="T48" fmla="*/ 41 w 45"/>
                    <a:gd name="T49" fmla="*/ 25 h 30"/>
                    <a:gd name="T50" fmla="*/ 42 w 45"/>
                    <a:gd name="T51" fmla="*/ 23 h 30"/>
                    <a:gd name="T52" fmla="*/ 42 w 45"/>
                    <a:gd name="T53" fmla="*/ 21 h 30"/>
                    <a:gd name="T54" fmla="*/ 38 w 45"/>
                    <a:gd name="T55" fmla="*/ 16 h 30"/>
                    <a:gd name="T56" fmla="*/ 42 w 45"/>
                    <a:gd name="T57" fmla="*/ 9 h 30"/>
                    <a:gd name="T58" fmla="*/ 44 w 45"/>
                    <a:gd name="T59" fmla="*/ 7 h 30"/>
                    <a:gd name="T60" fmla="*/ 45 w 45"/>
                    <a:gd name="T61" fmla="*/ 2 h 30"/>
                    <a:gd name="T62" fmla="*/ 43 w 45"/>
                    <a:gd name="T63" fmla="*/ 0 h 30"/>
                    <a:gd name="T64" fmla="*/ 38 w 45"/>
                    <a:gd name="T65"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5" h="30">
                      <a:moveTo>
                        <a:pt x="38" y="3"/>
                      </a:moveTo>
                      <a:lnTo>
                        <a:pt x="37" y="3"/>
                      </a:lnTo>
                      <a:lnTo>
                        <a:pt x="34" y="1"/>
                      </a:lnTo>
                      <a:lnTo>
                        <a:pt x="30" y="4"/>
                      </a:lnTo>
                      <a:lnTo>
                        <a:pt x="23" y="4"/>
                      </a:lnTo>
                      <a:lnTo>
                        <a:pt x="18" y="6"/>
                      </a:lnTo>
                      <a:lnTo>
                        <a:pt x="14" y="6"/>
                      </a:lnTo>
                      <a:lnTo>
                        <a:pt x="11" y="3"/>
                      </a:lnTo>
                      <a:lnTo>
                        <a:pt x="7" y="3"/>
                      </a:lnTo>
                      <a:lnTo>
                        <a:pt x="5" y="6"/>
                      </a:lnTo>
                      <a:lnTo>
                        <a:pt x="5" y="3"/>
                      </a:lnTo>
                      <a:lnTo>
                        <a:pt x="0" y="6"/>
                      </a:lnTo>
                      <a:lnTo>
                        <a:pt x="0" y="10"/>
                      </a:lnTo>
                      <a:lnTo>
                        <a:pt x="4" y="14"/>
                      </a:lnTo>
                      <a:lnTo>
                        <a:pt x="7" y="13"/>
                      </a:lnTo>
                      <a:lnTo>
                        <a:pt x="13" y="17"/>
                      </a:lnTo>
                      <a:lnTo>
                        <a:pt x="15" y="17"/>
                      </a:lnTo>
                      <a:lnTo>
                        <a:pt x="19" y="21"/>
                      </a:lnTo>
                      <a:lnTo>
                        <a:pt x="26" y="23"/>
                      </a:lnTo>
                      <a:lnTo>
                        <a:pt x="27" y="22"/>
                      </a:lnTo>
                      <a:lnTo>
                        <a:pt x="30" y="24"/>
                      </a:lnTo>
                      <a:lnTo>
                        <a:pt x="30" y="26"/>
                      </a:lnTo>
                      <a:lnTo>
                        <a:pt x="38" y="30"/>
                      </a:lnTo>
                      <a:lnTo>
                        <a:pt x="41" y="29"/>
                      </a:lnTo>
                      <a:lnTo>
                        <a:pt x="41" y="25"/>
                      </a:lnTo>
                      <a:lnTo>
                        <a:pt x="42" y="23"/>
                      </a:lnTo>
                      <a:lnTo>
                        <a:pt x="42" y="21"/>
                      </a:lnTo>
                      <a:lnTo>
                        <a:pt x="38" y="16"/>
                      </a:lnTo>
                      <a:lnTo>
                        <a:pt x="42" y="9"/>
                      </a:lnTo>
                      <a:lnTo>
                        <a:pt x="44" y="7"/>
                      </a:lnTo>
                      <a:lnTo>
                        <a:pt x="45" y="2"/>
                      </a:lnTo>
                      <a:lnTo>
                        <a:pt x="43" y="0"/>
                      </a:lnTo>
                      <a:lnTo>
                        <a:pt x="38" y="3"/>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18" name="Freeform 221">
                  <a:extLst>
                    <a:ext uri="{FF2B5EF4-FFF2-40B4-BE49-F238E27FC236}">
                      <a16:creationId xmlns:a16="http://schemas.microsoft.com/office/drawing/2014/main" id="{240C642F-B8E4-4EE0-AB66-7F73AE0D0F59}"/>
                    </a:ext>
                  </a:extLst>
                </p:cNvPr>
                <p:cNvSpPr/>
                <p:nvPr userDrawn="1"/>
              </p:nvSpPr>
              <p:spPr bwMode="auto">
                <a:xfrm>
                  <a:off x="6159500" y="2565400"/>
                  <a:ext cx="277813" cy="269875"/>
                </a:xfrm>
                <a:custGeom>
                  <a:avLst/>
                  <a:gdLst>
                    <a:gd name="T0" fmla="*/ 163 w 175"/>
                    <a:gd name="T1" fmla="*/ 116 h 170"/>
                    <a:gd name="T2" fmla="*/ 141 w 175"/>
                    <a:gd name="T3" fmla="*/ 106 h 170"/>
                    <a:gd name="T4" fmla="*/ 136 w 175"/>
                    <a:gd name="T5" fmla="*/ 100 h 170"/>
                    <a:gd name="T6" fmla="*/ 138 w 175"/>
                    <a:gd name="T7" fmla="*/ 96 h 170"/>
                    <a:gd name="T8" fmla="*/ 126 w 175"/>
                    <a:gd name="T9" fmla="*/ 96 h 170"/>
                    <a:gd name="T10" fmla="*/ 118 w 175"/>
                    <a:gd name="T11" fmla="*/ 91 h 170"/>
                    <a:gd name="T12" fmla="*/ 109 w 175"/>
                    <a:gd name="T13" fmla="*/ 82 h 170"/>
                    <a:gd name="T14" fmla="*/ 104 w 175"/>
                    <a:gd name="T15" fmla="*/ 75 h 170"/>
                    <a:gd name="T16" fmla="*/ 93 w 175"/>
                    <a:gd name="T17" fmla="*/ 60 h 170"/>
                    <a:gd name="T18" fmla="*/ 80 w 175"/>
                    <a:gd name="T19" fmla="*/ 47 h 170"/>
                    <a:gd name="T20" fmla="*/ 81 w 175"/>
                    <a:gd name="T21" fmla="*/ 39 h 170"/>
                    <a:gd name="T22" fmla="*/ 80 w 175"/>
                    <a:gd name="T23" fmla="*/ 30 h 170"/>
                    <a:gd name="T24" fmla="*/ 91 w 175"/>
                    <a:gd name="T25" fmla="*/ 26 h 170"/>
                    <a:gd name="T26" fmla="*/ 96 w 175"/>
                    <a:gd name="T27" fmla="*/ 23 h 170"/>
                    <a:gd name="T28" fmla="*/ 97 w 175"/>
                    <a:gd name="T29" fmla="*/ 13 h 170"/>
                    <a:gd name="T30" fmla="*/ 100 w 175"/>
                    <a:gd name="T31" fmla="*/ 9 h 170"/>
                    <a:gd name="T32" fmla="*/ 85 w 175"/>
                    <a:gd name="T33" fmla="*/ 6 h 170"/>
                    <a:gd name="T34" fmla="*/ 72 w 175"/>
                    <a:gd name="T35" fmla="*/ 0 h 170"/>
                    <a:gd name="T36" fmla="*/ 57 w 175"/>
                    <a:gd name="T37" fmla="*/ 2 h 170"/>
                    <a:gd name="T38" fmla="*/ 50 w 175"/>
                    <a:gd name="T39" fmla="*/ 11 h 170"/>
                    <a:gd name="T40" fmla="*/ 42 w 175"/>
                    <a:gd name="T41" fmla="*/ 15 h 170"/>
                    <a:gd name="T42" fmla="*/ 33 w 175"/>
                    <a:gd name="T43" fmla="*/ 24 h 170"/>
                    <a:gd name="T44" fmla="*/ 25 w 175"/>
                    <a:gd name="T45" fmla="*/ 13 h 170"/>
                    <a:gd name="T46" fmla="*/ 13 w 175"/>
                    <a:gd name="T47" fmla="*/ 19 h 170"/>
                    <a:gd name="T48" fmla="*/ 7 w 175"/>
                    <a:gd name="T49" fmla="*/ 24 h 170"/>
                    <a:gd name="T50" fmla="*/ 4 w 175"/>
                    <a:gd name="T51" fmla="*/ 26 h 170"/>
                    <a:gd name="T52" fmla="*/ 2 w 175"/>
                    <a:gd name="T53" fmla="*/ 35 h 170"/>
                    <a:gd name="T54" fmla="*/ 5 w 175"/>
                    <a:gd name="T55" fmla="*/ 48 h 170"/>
                    <a:gd name="T56" fmla="*/ 12 w 175"/>
                    <a:gd name="T57" fmla="*/ 57 h 170"/>
                    <a:gd name="T58" fmla="*/ 21 w 175"/>
                    <a:gd name="T59" fmla="*/ 55 h 170"/>
                    <a:gd name="T60" fmla="*/ 41 w 175"/>
                    <a:gd name="T61" fmla="*/ 50 h 170"/>
                    <a:gd name="T62" fmla="*/ 52 w 175"/>
                    <a:gd name="T63" fmla="*/ 60 h 170"/>
                    <a:gd name="T64" fmla="*/ 58 w 175"/>
                    <a:gd name="T65" fmla="*/ 69 h 170"/>
                    <a:gd name="T66" fmla="*/ 64 w 175"/>
                    <a:gd name="T67" fmla="*/ 77 h 170"/>
                    <a:gd name="T68" fmla="*/ 73 w 175"/>
                    <a:gd name="T69" fmla="*/ 84 h 170"/>
                    <a:gd name="T70" fmla="*/ 78 w 175"/>
                    <a:gd name="T71" fmla="*/ 91 h 170"/>
                    <a:gd name="T72" fmla="*/ 94 w 175"/>
                    <a:gd name="T73" fmla="*/ 104 h 170"/>
                    <a:gd name="T74" fmla="*/ 99 w 175"/>
                    <a:gd name="T75" fmla="*/ 107 h 170"/>
                    <a:gd name="T76" fmla="*/ 108 w 175"/>
                    <a:gd name="T77" fmla="*/ 107 h 170"/>
                    <a:gd name="T78" fmla="*/ 115 w 175"/>
                    <a:gd name="T79" fmla="*/ 114 h 170"/>
                    <a:gd name="T80" fmla="*/ 119 w 175"/>
                    <a:gd name="T81" fmla="*/ 116 h 170"/>
                    <a:gd name="T82" fmla="*/ 125 w 175"/>
                    <a:gd name="T83" fmla="*/ 125 h 170"/>
                    <a:gd name="T84" fmla="*/ 129 w 175"/>
                    <a:gd name="T85" fmla="*/ 126 h 170"/>
                    <a:gd name="T86" fmla="*/ 134 w 175"/>
                    <a:gd name="T87" fmla="*/ 128 h 170"/>
                    <a:gd name="T88" fmla="*/ 140 w 175"/>
                    <a:gd name="T89" fmla="*/ 140 h 170"/>
                    <a:gd name="T90" fmla="*/ 145 w 175"/>
                    <a:gd name="T91" fmla="*/ 150 h 170"/>
                    <a:gd name="T92" fmla="*/ 141 w 175"/>
                    <a:gd name="T93" fmla="*/ 156 h 170"/>
                    <a:gd name="T94" fmla="*/ 139 w 175"/>
                    <a:gd name="T95" fmla="*/ 164 h 170"/>
                    <a:gd name="T96" fmla="*/ 137 w 175"/>
                    <a:gd name="T97" fmla="*/ 167 h 170"/>
                    <a:gd name="T98" fmla="*/ 145 w 175"/>
                    <a:gd name="T99" fmla="*/ 167 h 170"/>
                    <a:gd name="T100" fmla="*/ 149 w 175"/>
                    <a:gd name="T101" fmla="*/ 154 h 170"/>
                    <a:gd name="T102" fmla="*/ 156 w 175"/>
                    <a:gd name="T103" fmla="*/ 149 h 170"/>
                    <a:gd name="T104" fmla="*/ 155 w 175"/>
                    <a:gd name="T105" fmla="*/ 142 h 170"/>
                    <a:gd name="T106" fmla="*/ 147 w 175"/>
                    <a:gd name="T107" fmla="*/ 136 h 170"/>
                    <a:gd name="T108" fmla="*/ 149 w 175"/>
                    <a:gd name="T109" fmla="*/ 129 h 170"/>
                    <a:gd name="T110" fmla="*/ 153 w 175"/>
                    <a:gd name="T111" fmla="*/ 121 h 170"/>
                    <a:gd name="T112" fmla="*/ 161 w 175"/>
                    <a:gd name="T113" fmla="*/ 121 h 170"/>
                    <a:gd name="T114" fmla="*/ 169 w 175"/>
                    <a:gd name="T115" fmla="*/ 125 h 170"/>
                    <a:gd name="T116" fmla="*/ 171 w 175"/>
                    <a:gd name="T117" fmla="*/ 132 h 170"/>
                    <a:gd name="T118" fmla="*/ 173 w 175"/>
                    <a:gd name="T119" fmla="*/ 129 h 170"/>
                    <a:gd name="T120" fmla="*/ 174 w 175"/>
                    <a:gd name="T121" fmla="*/ 12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5" h="170">
                      <a:moveTo>
                        <a:pt x="171" y="121"/>
                      </a:moveTo>
                      <a:lnTo>
                        <a:pt x="167" y="120"/>
                      </a:lnTo>
                      <a:lnTo>
                        <a:pt x="163" y="116"/>
                      </a:lnTo>
                      <a:lnTo>
                        <a:pt x="159" y="113"/>
                      </a:lnTo>
                      <a:lnTo>
                        <a:pt x="147" y="107"/>
                      </a:lnTo>
                      <a:lnTo>
                        <a:pt x="141" y="106"/>
                      </a:lnTo>
                      <a:lnTo>
                        <a:pt x="137" y="106"/>
                      </a:lnTo>
                      <a:lnTo>
                        <a:pt x="136" y="103"/>
                      </a:lnTo>
                      <a:lnTo>
                        <a:pt x="136" y="100"/>
                      </a:lnTo>
                      <a:lnTo>
                        <a:pt x="139" y="97"/>
                      </a:lnTo>
                      <a:lnTo>
                        <a:pt x="139" y="97"/>
                      </a:lnTo>
                      <a:lnTo>
                        <a:pt x="138" y="96"/>
                      </a:lnTo>
                      <a:lnTo>
                        <a:pt x="134" y="97"/>
                      </a:lnTo>
                      <a:lnTo>
                        <a:pt x="132" y="96"/>
                      </a:lnTo>
                      <a:lnTo>
                        <a:pt x="126" y="96"/>
                      </a:lnTo>
                      <a:lnTo>
                        <a:pt x="124" y="94"/>
                      </a:lnTo>
                      <a:lnTo>
                        <a:pt x="121" y="94"/>
                      </a:lnTo>
                      <a:lnTo>
                        <a:pt x="118" y="91"/>
                      </a:lnTo>
                      <a:lnTo>
                        <a:pt x="114" y="88"/>
                      </a:lnTo>
                      <a:lnTo>
                        <a:pt x="111" y="84"/>
                      </a:lnTo>
                      <a:lnTo>
                        <a:pt x="109" y="82"/>
                      </a:lnTo>
                      <a:lnTo>
                        <a:pt x="107" y="78"/>
                      </a:lnTo>
                      <a:lnTo>
                        <a:pt x="106" y="76"/>
                      </a:lnTo>
                      <a:lnTo>
                        <a:pt x="104" y="75"/>
                      </a:lnTo>
                      <a:lnTo>
                        <a:pt x="104" y="72"/>
                      </a:lnTo>
                      <a:lnTo>
                        <a:pt x="95" y="62"/>
                      </a:lnTo>
                      <a:lnTo>
                        <a:pt x="93" y="60"/>
                      </a:lnTo>
                      <a:lnTo>
                        <a:pt x="82" y="54"/>
                      </a:lnTo>
                      <a:lnTo>
                        <a:pt x="80" y="52"/>
                      </a:lnTo>
                      <a:lnTo>
                        <a:pt x="80" y="47"/>
                      </a:lnTo>
                      <a:lnTo>
                        <a:pt x="78" y="42"/>
                      </a:lnTo>
                      <a:lnTo>
                        <a:pt x="80" y="41"/>
                      </a:lnTo>
                      <a:lnTo>
                        <a:pt x="81" y="39"/>
                      </a:lnTo>
                      <a:lnTo>
                        <a:pt x="80" y="37"/>
                      </a:lnTo>
                      <a:lnTo>
                        <a:pt x="78" y="33"/>
                      </a:lnTo>
                      <a:lnTo>
                        <a:pt x="80" y="30"/>
                      </a:lnTo>
                      <a:lnTo>
                        <a:pt x="84" y="28"/>
                      </a:lnTo>
                      <a:lnTo>
                        <a:pt x="87" y="26"/>
                      </a:lnTo>
                      <a:lnTo>
                        <a:pt x="91" y="26"/>
                      </a:lnTo>
                      <a:lnTo>
                        <a:pt x="92" y="24"/>
                      </a:lnTo>
                      <a:lnTo>
                        <a:pt x="95" y="23"/>
                      </a:lnTo>
                      <a:lnTo>
                        <a:pt x="96" y="23"/>
                      </a:lnTo>
                      <a:lnTo>
                        <a:pt x="96" y="19"/>
                      </a:lnTo>
                      <a:lnTo>
                        <a:pt x="99" y="17"/>
                      </a:lnTo>
                      <a:lnTo>
                        <a:pt x="97" y="13"/>
                      </a:lnTo>
                      <a:lnTo>
                        <a:pt x="100" y="10"/>
                      </a:lnTo>
                      <a:lnTo>
                        <a:pt x="100" y="10"/>
                      </a:lnTo>
                      <a:lnTo>
                        <a:pt x="100" y="9"/>
                      </a:lnTo>
                      <a:lnTo>
                        <a:pt x="100" y="9"/>
                      </a:lnTo>
                      <a:lnTo>
                        <a:pt x="95" y="9"/>
                      </a:lnTo>
                      <a:lnTo>
                        <a:pt x="85" y="6"/>
                      </a:lnTo>
                      <a:lnTo>
                        <a:pt x="77" y="2"/>
                      </a:lnTo>
                      <a:lnTo>
                        <a:pt x="77" y="0"/>
                      </a:lnTo>
                      <a:lnTo>
                        <a:pt x="72" y="0"/>
                      </a:lnTo>
                      <a:lnTo>
                        <a:pt x="70" y="0"/>
                      </a:lnTo>
                      <a:lnTo>
                        <a:pt x="62" y="4"/>
                      </a:lnTo>
                      <a:lnTo>
                        <a:pt x="57" y="2"/>
                      </a:lnTo>
                      <a:lnTo>
                        <a:pt x="55" y="4"/>
                      </a:lnTo>
                      <a:lnTo>
                        <a:pt x="56" y="10"/>
                      </a:lnTo>
                      <a:lnTo>
                        <a:pt x="50" y="11"/>
                      </a:lnTo>
                      <a:lnTo>
                        <a:pt x="49" y="18"/>
                      </a:lnTo>
                      <a:lnTo>
                        <a:pt x="44" y="15"/>
                      </a:lnTo>
                      <a:lnTo>
                        <a:pt x="42" y="15"/>
                      </a:lnTo>
                      <a:lnTo>
                        <a:pt x="37" y="13"/>
                      </a:lnTo>
                      <a:lnTo>
                        <a:pt x="37" y="17"/>
                      </a:lnTo>
                      <a:lnTo>
                        <a:pt x="33" y="24"/>
                      </a:lnTo>
                      <a:lnTo>
                        <a:pt x="30" y="19"/>
                      </a:lnTo>
                      <a:lnTo>
                        <a:pt x="25" y="17"/>
                      </a:lnTo>
                      <a:lnTo>
                        <a:pt x="25" y="13"/>
                      </a:lnTo>
                      <a:lnTo>
                        <a:pt x="24" y="12"/>
                      </a:lnTo>
                      <a:lnTo>
                        <a:pt x="18" y="22"/>
                      </a:lnTo>
                      <a:lnTo>
                        <a:pt x="13" y="19"/>
                      </a:lnTo>
                      <a:lnTo>
                        <a:pt x="7" y="24"/>
                      </a:lnTo>
                      <a:lnTo>
                        <a:pt x="7" y="24"/>
                      </a:lnTo>
                      <a:lnTo>
                        <a:pt x="7" y="24"/>
                      </a:lnTo>
                      <a:lnTo>
                        <a:pt x="4" y="23"/>
                      </a:lnTo>
                      <a:lnTo>
                        <a:pt x="4" y="24"/>
                      </a:lnTo>
                      <a:lnTo>
                        <a:pt x="4" y="26"/>
                      </a:lnTo>
                      <a:lnTo>
                        <a:pt x="7" y="28"/>
                      </a:lnTo>
                      <a:lnTo>
                        <a:pt x="6" y="35"/>
                      </a:lnTo>
                      <a:lnTo>
                        <a:pt x="2" y="35"/>
                      </a:lnTo>
                      <a:lnTo>
                        <a:pt x="0" y="37"/>
                      </a:lnTo>
                      <a:lnTo>
                        <a:pt x="4" y="40"/>
                      </a:lnTo>
                      <a:lnTo>
                        <a:pt x="5" y="48"/>
                      </a:lnTo>
                      <a:lnTo>
                        <a:pt x="9" y="50"/>
                      </a:lnTo>
                      <a:lnTo>
                        <a:pt x="15" y="50"/>
                      </a:lnTo>
                      <a:lnTo>
                        <a:pt x="12" y="57"/>
                      </a:lnTo>
                      <a:lnTo>
                        <a:pt x="13" y="59"/>
                      </a:lnTo>
                      <a:lnTo>
                        <a:pt x="19" y="57"/>
                      </a:lnTo>
                      <a:lnTo>
                        <a:pt x="21" y="55"/>
                      </a:lnTo>
                      <a:lnTo>
                        <a:pt x="21" y="52"/>
                      </a:lnTo>
                      <a:lnTo>
                        <a:pt x="30" y="47"/>
                      </a:lnTo>
                      <a:lnTo>
                        <a:pt x="41" y="50"/>
                      </a:lnTo>
                      <a:lnTo>
                        <a:pt x="44" y="52"/>
                      </a:lnTo>
                      <a:lnTo>
                        <a:pt x="49" y="54"/>
                      </a:lnTo>
                      <a:lnTo>
                        <a:pt x="52" y="60"/>
                      </a:lnTo>
                      <a:lnTo>
                        <a:pt x="56" y="66"/>
                      </a:lnTo>
                      <a:lnTo>
                        <a:pt x="56" y="68"/>
                      </a:lnTo>
                      <a:lnTo>
                        <a:pt x="58" y="69"/>
                      </a:lnTo>
                      <a:lnTo>
                        <a:pt x="58" y="72"/>
                      </a:lnTo>
                      <a:lnTo>
                        <a:pt x="62" y="75"/>
                      </a:lnTo>
                      <a:lnTo>
                        <a:pt x="64" y="77"/>
                      </a:lnTo>
                      <a:lnTo>
                        <a:pt x="69" y="82"/>
                      </a:lnTo>
                      <a:lnTo>
                        <a:pt x="69" y="84"/>
                      </a:lnTo>
                      <a:lnTo>
                        <a:pt x="73" y="84"/>
                      </a:lnTo>
                      <a:lnTo>
                        <a:pt x="77" y="89"/>
                      </a:lnTo>
                      <a:lnTo>
                        <a:pt x="77" y="90"/>
                      </a:lnTo>
                      <a:lnTo>
                        <a:pt x="78" y="91"/>
                      </a:lnTo>
                      <a:lnTo>
                        <a:pt x="85" y="99"/>
                      </a:lnTo>
                      <a:lnTo>
                        <a:pt x="91" y="103"/>
                      </a:lnTo>
                      <a:lnTo>
                        <a:pt x="94" y="104"/>
                      </a:lnTo>
                      <a:lnTo>
                        <a:pt x="96" y="106"/>
                      </a:lnTo>
                      <a:lnTo>
                        <a:pt x="97" y="107"/>
                      </a:lnTo>
                      <a:lnTo>
                        <a:pt x="99" y="107"/>
                      </a:lnTo>
                      <a:lnTo>
                        <a:pt x="101" y="106"/>
                      </a:lnTo>
                      <a:lnTo>
                        <a:pt x="104" y="107"/>
                      </a:lnTo>
                      <a:lnTo>
                        <a:pt x="108" y="107"/>
                      </a:lnTo>
                      <a:lnTo>
                        <a:pt x="111" y="114"/>
                      </a:lnTo>
                      <a:lnTo>
                        <a:pt x="112" y="114"/>
                      </a:lnTo>
                      <a:lnTo>
                        <a:pt x="115" y="114"/>
                      </a:lnTo>
                      <a:lnTo>
                        <a:pt x="118" y="115"/>
                      </a:lnTo>
                      <a:lnTo>
                        <a:pt x="118" y="116"/>
                      </a:lnTo>
                      <a:lnTo>
                        <a:pt x="119" y="116"/>
                      </a:lnTo>
                      <a:lnTo>
                        <a:pt x="123" y="118"/>
                      </a:lnTo>
                      <a:lnTo>
                        <a:pt x="125" y="120"/>
                      </a:lnTo>
                      <a:lnTo>
                        <a:pt x="125" y="125"/>
                      </a:lnTo>
                      <a:lnTo>
                        <a:pt x="125" y="125"/>
                      </a:lnTo>
                      <a:lnTo>
                        <a:pt x="125" y="126"/>
                      </a:lnTo>
                      <a:lnTo>
                        <a:pt x="129" y="126"/>
                      </a:lnTo>
                      <a:lnTo>
                        <a:pt x="130" y="128"/>
                      </a:lnTo>
                      <a:lnTo>
                        <a:pt x="133" y="129"/>
                      </a:lnTo>
                      <a:lnTo>
                        <a:pt x="134" y="128"/>
                      </a:lnTo>
                      <a:lnTo>
                        <a:pt x="138" y="129"/>
                      </a:lnTo>
                      <a:lnTo>
                        <a:pt x="140" y="135"/>
                      </a:lnTo>
                      <a:lnTo>
                        <a:pt x="140" y="140"/>
                      </a:lnTo>
                      <a:lnTo>
                        <a:pt x="142" y="142"/>
                      </a:lnTo>
                      <a:lnTo>
                        <a:pt x="144" y="147"/>
                      </a:lnTo>
                      <a:lnTo>
                        <a:pt x="145" y="150"/>
                      </a:lnTo>
                      <a:lnTo>
                        <a:pt x="145" y="154"/>
                      </a:lnTo>
                      <a:lnTo>
                        <a:pt x="142" y="156"/>
                      </a:lnTo>
                      <a:lnTo>
                        <a:pt x="141" y="156"/>
                      </a:lnTo>
                      <a:lnTo>
                        <a:pt x="141" y="158"/>
                      </a:lnTo>
                      <a:lnTo>
                        <a:pt x="141" y="162"/>
                      </a:lnTo>
                      <a:lnTo>
                        <a:pt x="139" y="164"/>
                      </a:lnTo>
                      <a:lnTo>
                        <a:pt x="137" y="165"/>
                      </a:lnTo>
                      <a:lnTo>
                        <a:pt x="137" y="166"/>
                      </a:lnTo>
                      <a:lnTo>
                        <a:pt x="137" y="167"/>
                      </a:lnTo>
                      <a:lnTo>
                        <a:pt x="139" y="170"/>
                      </a:lnTo>
                      <a:lnTo>
                        <a:pt x="142" y="170"/>
                      </a:lnTo>
                      <a:lnTo>
                        <a:pt x="145" y="167"/>
                      </a:lnTo>
                      <a:lnTo>
                        <a:pt x="145" y="164"/>
                      </a:lnTo>
                      <a:lnTo>
                        <a:pt x="149" y="161"/>
                      </a:lnTo>
                      <a:lnTo>
                        <a:pt x="149" y="154"/>
                      </a:lnTo>
                      <a:lnTo>
                        <a:pt x="153" y="150"/>
                      </a:lnTo>
                      <a:lnTo>
                        <a:pt x="155" y="150"/>
                      </a:lnTo>
                      <a:lnTo>
                        <a:pt x="156" y="149"/>
                      </a:lnTo>
                      <a:lnTo>
                        <a:pt x="155" y="148"/>
                      </a:lnTo>
                      <a:lnTo>
                        <a:pt x="155" y="143"/>
                      </a:lnTo>
                      <a:lnTo>
                        <a:pt x="155" y="142"/>
                      </a:lnTo>
                      <a:lnTo>
                        <a:pt x="152" y="138"/>
                      </a:lnTo>
                      <a:lnTo>
                        <a:pt x="148" y="138"/>
                      </a:lnTo>
                      <a:lnTo>
                        <a:pt x="147" y="136"/>
                      </a:lnTo>
                      <a:lnTo>
                        <a:pt x="147" y="133"/>
                      </a:lnTo>
                      <a:lnTo>
                        <a:pt x="149" y="132"/>
                      </a:lnTo>
                      <a:lnTo>
                        <a:pt x="149" y="129"/>
                      </a:lnTo>
                      <a:lnTo>
                        <a:pt x="149" y="127"/>
                      </a:lnTo>
                      <a:lnTo>
                        <a:pt x="152" y="126"/>
                      </a:lnTo>
                      <a:lnTo>
                        <a:pt x="153" y="121"/>
                      </a:lnTo>
                      <a:lnTo>
                        <a:pt x="155" y="120"/>
                      </a:lnTo>
                      <a:lnTo>
                        <a:pt x="157" y="120"/>
                      </a:lnTo>
                      <a:lnTo>
                        <a:pt x="161" y="121"/>
                      </a:lnTo>
                      <a:lnTo>
                        <a:pt x="162" y="122"/>
                      </a:lnTo>
                      <a:lnTo>
                        <a:pt x="167" y="122"/>
                      </a:lnTo>
                      <a:lnTo>
                        <a:pt x="169" y="125"/>
                      </a:lnTo>
                      <a:lnTo>
                        <a:pt x="169" y="127"/>
                      </a:lnTo>
                      <a:lnTo>
                        <a:pt x="170" y="129"/>
                      </a:lnTo>
                      <a:lnTo>
                        <a:pt x="171" y="132"/>
                      </a:lnTo>
                      <a:lnTo>
                        <a:pt x="173" y="133"/>
                      </a:lnTo>
                      <a:lnTo>
                        <a:pt x="174" y="132"/>
                      </a:lnTo>
                      <a:lnTo>
                        <a:pt x="173" y="129"/>
                      </a:lnTo>
                      <a:lnTo>
                        <a:pt x="175" y="128"/>
                      </a:lnTo>
                      <a:lnTo>
                        <a:pt x="175" y="125"/>
                      </a:lnTo>
                      <a:lnTo>
                        <a:pt x="174" y="123"/>
                      </a:lnTo>
                      <a:lnTo>
                        <a:pt x="171" y="121"/>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19" name="Freeform 222">
                  <a:extLst>
                    <a:ext uri="{FF2B5EF4-FFF2-40B4-BE49-F238E27FC236}">
                      <a16:creationId xmlns:a16="http://schemas.microsoft.com/office/drawing/2014/main" id="{9FBCB9DA-FAA3-43F2-B094-0E418A343294}"/>
                    </a:ext>
                  </a:extLst>
                </p:cNvPr>
                <p:cNvSpPr/>
                <p:nvPr userDrawn="1"/>
              </p:nvSpPr>
              <p:spPr bwMode="auto">
                <a:xfrm>
                  <a:off x="5803900" y="2663825"/>
                  <a:ext cx="276225" cy="220663"/>
                </a:xfrm>
                <a:custGeom>
                  <a:avLst/>
                  <a:gdLst>
                    <a:gd name="T0" fmla="*/ 134 w 150"/>
                    <a:gd name="T1" fmla="*/ 18 h 120"/>
                    <a:gd name="T2" fmla="*/ 123 w 150"/>
                    <a:gd name="T3" fmla="*/ 17 h 120"/>
                    <a:gd name="T4" fmla="*/ 114 w 150"/>
                    <a:gd name="T5" fmla="*/ 19 h 120"/>
                    <a:gd name="T6" fmla="*/ 106 w 150"/>
                    <a:gd name="T7" fmla="*/ 14 h 120"/>
                    <a:gd name="T8" fmla="*/ 96 w 150"/>
                    <a:gd name="T9" fmla="*/ 9 h 120"/>
                    <a:gd name="T10" fmla="*/ 94 w 150"/>
                    <a:gd name="T11" fmla="*/ 6 h 120"/>
                    <a:gd name="T12" fmla="*/ 90 w 150"/>
                    <a:gd name="T13" fmla="*/ 6 h 120"/>
                    <a:gd name="T14" fmla="*/ 79 w 150"/>
                    <a:gd name="T15" fmla="*/ 4 h 120"/>
                    <a:gd name="T16" fmla="*/ 70 w 150"/>
                    <a:gd name="T17" fmla="*/ 4 h 120"/>
                    <a:gd name="T18" fmla="*/ 55 w 150"/>
                    <a:gd name="T19" fmla="*/ 5 h 120"/>
                    <a:gd name="T20" fmla="*/ 41 w 150"/>
                    <a:gd name="T21" fmla="*/ 1 h 120"/>
                    <a:gd name="T22" fmla="*/ 30 w 150"/>
                    <a:gd name="T23" fmla="*/ 2 h 120"/>
                    <a:gd name="T24" fmla="*/ 22 w 150"/>
                    <a:gd name="T25" fmla="*/ 0 h 120"/>
                    <a:gd name="T26" fmla="*/ 16 w 150"/>
                    <a:gd name="T27" fmla="*/ 0 h 120"/>
                    <a:gd name="T28" fmla="*/ 15 w 150"/>
                    <a:gd name="T29" fmla="*/ 4 h 120"/>
                    <a:gd name="T30" fmla="*/ 5 w 150"/>
                    <a:gd name="T31" fmla="*/ 7 h 120"/>
                    <a:gd name="T32" fmla="*/ 0 w 150"/>
                    <a:gd name="T33" fmla="*/ 12 h 120"/>
                    <a:gd name="T34" fmla="*/ 4 w 150"/>
                    <a:gd name="T35" fmla="*/ 14 h 120"/>
                    <a:gd name="T36" fmla="*/ 5 w 150"/>
                    <a:gd name="T37" fmla="*/ 19 h 120"/>
                    <a:gd name="T38" fmla="*/ 9 w 150"/>
                    <a:gd name="T39" fmla="*/ 22 h 120"/>
                    <a:gd name="T40" fmla="*/ 12 w 150"/>
                    <a:gd name="T41" fmla="*/ 25 h 120"/>
                    <a:gd name="T42" fmla="*/ 16 w 150"/>
                    <a:gd name="T43" fmla="*/ 27 h 120"/>
                    <a:gd name="T44" fmla="*/ 34 w 150"/>
                    <a:gd name="T45" fmla="*/ 27 h 120"/>
                    <a:gd name="T46" fmla="*/ 36 w 150"/>
                    <a:gd name="T47" fmla="*/ 38 h 120"/>
                    <a:gd name="T48" fmla="*/ 30 w 150"/>
                    <a:gd name="T49" fmla="*/ 45 h 120"/>
                    <a:gd name="T50" fmla="*/ 29 w 150"/>
                    <a:gd name="T51" fmla="*/ 59 h 120"/>
                    <a:gd name="T52" fmla="*/ 20 w 150"/>
                    <a:gd name="T53" fmla="*/ 65 h 120"/>
                    <a:gd name="T54" fmla="*/ 26 w 150"/>
                    <a:gd name="T55" fmla="*/ 78 h 120"/>
                    <a:gd name="T56" fmla="*/ 27 w 150"/>
                    <a:gd name="T57" fmla="*/ 85 h 120"/>
                    <a:gd name="T58" fmla="*/ 20 w 150"/>
                    <a:gd name="T59" fmla="*/ 97 h 120"/>
                    <a:gd name="T60" fmla="*/ 24 w 150"/>
                    <a:gd name="T61" fmla="*/ 102 h 120"/>
                    <a:gd name="T62" fmla="*/ 33 w 150"/>
                    <a:gd name="T63" fmla="*/ 110 h 120"/>
                    <a:gd name="T64" fmla="*/ 43 w 150"/>
                    <a:gd name="T65" fmla="*/ 120 h 120"/>
                    <a:gd name="T66" fmla="*/ 49 w 150"/>
                    <a:gd name="T67" fmla="*/ 114 h 120"/>
                    <a:gd name="T68" fmla="*/ 63 w 150"/>
                    <a:gd name="T69" fmla="*/ 109 h 120"/>
                    <a:gd name="T70" fmla="*/ 75 w 150"/>
                    <a:gd name="T71" fmla="*/ 109 h 120"/>
                    <a:gd name="T72" fmla="*/ 80 w 150"/>
                    <a:gd name="T73" fmla="*/ 110 h 120"/>
                    <a:gd name="T74" fmla="*/ 87 w 150"/>
                    <a:gd name="T75" fmla="*/ 108 h 120"/>
                    <a:gd name="T76" fmla="*/ 91 w 150"/>
                    <a:gd name="T77" fmla="*/ 102 h 120"/>
                    <a:gd name="T78" fmla="*/ 105 w 150"/>
                    <a:gd name="T79" fmla="*/ 97 h 120"/>
                    <a:gd name="T80" fmla="*/ 109 w 150"/>
                    <a:gd name="T81" fmla="*/ 86 h 120"/>
                    <a:gd name="T82" fmla="*/ 116 w 150"/>
                    <a:gd name="T83" fmla="*/ 79 h 120"/>
                    <a:gd name="T84" fmla="*/ 110 w 150"/>
                    <a:gd name="T85" fmla="*/ 72 h 120"/>
                    <a:gd name="T86" fmla="*/ 115 w 150"/>
                    <a:gd name="T87" fmla="*/ 56 h 120"/>
                    <a:gd name="T88" fmla="*/ 124 w 150"/>
                    <a:gd name="T89" fmla="*/ 49 h 120"/>
                    <a:gd name="T90" fmla="*/ 123 w 150"/>
                    <a:gd name="T91" fmla="*/ 45 h 120"/>
                    <a:gd name="T92" fmla="*/ 136 w 150"/>
                    <a:gd name="T93" fmla="*/ 40 h 120"/>
                    <a:gd name="T94" fmla="*/ 142 w 150"/>
                    <a:gd name="T95" fmla="*/ 36 h 120"/>
                    <a:gd name="T96" fmla="*/ 149 w 150"/>
                    <a:gd name="T97" fmla="*/ 28 h 120"/>
                    <a:gd name="T98" fmla="*/ 150 w 150"/>
                    <a:gd name="T99" fmla="*/ 2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120">
                      <a:moveTo>
                        <a:pt x="145" y="19"/>
                      </a:moveTo>
                      <a:cubicBezTo>
                        <a:pt x="138" y="20"/>
                        <a:pt x="138" y="20"/>
                        <a:pt x="138" y="20"/>
                      </a:cubicBezTo>
                      <a:cubicBezTo>
                        <a:pt x="134" y="18"/>
                        <a:pt x="134" y="18"/>
                        <a:pt x="134" y="18"/>
                      </a:cubicBezTo>
                      <a:cubicBezTo>
                        <a:pt x="131" y="18"/>
                        <a:pt x="131" y="18"/>
                        <a:pt x="131" y="18"/>
                      </a:cubicBezTo>
                      <a:cubicBezTo>
                        <a:pt x="128" y="17"/>
                        <a:pt x="128" y="17"/>
                        <a:pt x="128" y="17"/>
                      </a:cubicBezTo>
                      <a:cubicBezTo>
                        <a:pt x="123" y="17"/>
                        <a:pt x="123" y="17"/>
                        <a:pt x="123" y="17"/>
                      </a:cubicBezTo>
                      <a:cubicBezTo>
                        <a:pt x="120" y="20"/>
                        <a:pt x="120" y="20"/>
                        <a:pt x="120" y="20"/>
                      </a:cubicBezTo>
                      <a:cubicBezTo>
                        <a:pt x="118" y="19"/>
                        <a:pt x="118" y="19"/>
                        <a:pt x="118" y="19"/>
                      </a:cubicBezTo>
                      <a:cubicBezTo>
                        <a:pt x="114" y="19"/>
                        <a:pt x="114" y="19"/>
                        <a:pt x="114" y="19"/>
                      </a:cubicBezTo>
                      <a:cubicBezTo>
                        <a:pt x="111" y="16"/>
                        <a:pt x="111" y="16"/>
                        <a:pt x="111" y="16"/>
                      </a:cubicBezTo>
                      <a:cubicBezTo>
                        <a:pt x="109" y="17"/>
                        <a:pt x="109" y="17"/>
                        <a:pt x="109" y="17"/>
                      </a:cubicBezTo>
                      <a:cubicBezTo>
                        <a:pt x="106" y="14"/>
                        <a:pt x="106" y="14"/>
                        <a:pt x="106" y="14"/>
                      </a:cubicBezTo>
                      <a:cubicBezTo>
                        <a:pt x="101" y="12"/>
                        <a:pt x="101" y="12"/>
                        <a:pt x="101" y="12"/>
                      </a:cubicBezTo>
                      <a:cubicBezTo>
                        <a:pt x="96" y="13"/>
                        <a:pt x="96" y="13"/>
                        <a:pt x="96" y="13"/>
                      </a:cubicBezTo>
                      <a:cubicBezTo>
                        <a:pt x="96" y="9"/>
                        <a:pt x="96" y="9"/>
                        <a:pt x="96" y="9"/>
                      </a:cubicBezTo>
                      <a:cubicBezTo>
                        <a:pt x="96" y="8"/>
                        <a:pt x="96" y="8"/>
                        <a:pt x="96" y="8"/>
                      </a:cubicBezTo>
                      <a:cubicBezTo>
                        <a:pt x="95" y="7"/>
                        <a:pt x="95" y="7"/>
                        <a:pt x="95" y="7"/>
                      </a:cubicBezTo>
                      <a:cubicBezTo>
                        <a:pt x="94" y="6"/>
                        <a:pt x="94" y="6"/>
                        <a:pt x="94" y="6"/>
                      </a:cubicBezTo>
                      <a:cubicBezTo>
                        <a:pt x="93" y="6"/>
                        <a:pt x="93" y="6"/>
                        <a:pt x="93" y="6"/>
                      </a:cubicBezTo>
                      <a:cubicBezTo>
                        <a:pt x="92" y="6"/>
                        <a:pt x="92" y="6"/>
                        <a:pt x="92" y="6"/>
                      </a:cubicBezTo>
                      <a:cubicBezTo>
                        <a:pt x="90" y="6"/>
                        <a:pt x="90" y="6"/>
                        <a:pt x="90" y="6"/>
                      </a:cubicBezTo>
                      <a:cubicBezTo>
                        <a:pt x="89" y="9"/>
                        <a:pt x="89" y="9"/>
                        <a:pt x="89" y="9"/>
                      </a:cubicBezTo>
                      <a:cubicBezTo>
                        <a:pt x="81" y="4"/>
                        <a:pt x="81" y="4"/>
                        <a:pt x="81" y="4"/>
                      </a:cubicBezTo>
                      <a:cubicBezTo>
                        <a:pt x="79" y="4"/>
                        <a:pt x="79" y="4"/>
                        <a:pt x="79" y="4"/>
                      </a:cubicBezTo>
                      <a:cubicBezTo>
                        <a:pt x="77" y="7"/>
                        <a:pt x="77" y="7"/>
                        <a:pt x="77" y="7"/>
                      </a:cubicBezTo>
                      <a:cubicBezTo>
                        <a:pt x="71" y="6"/>
                        <a:pt x="71" y="6"/>
                        <a:pt x="71" y="6"/>
                      </a:cubicBezTo>
                      <a:cubicBezTo>
                        <a:pt x="70" y="4"/>
                        <a:pt x="70" y="4"/>
                        <a:pt x="70" y="4"/>
                      </a:cubicBezTo>
                      <a:cubicBezTo>
                        <a:pt x="66" y="3"/>
                        <a:pt x="66" y="3"/>
                        <a:pt x="66" y="3"/>
                      </a:cubicBezTo>
                      <a:cubicBezTo>
                        <a:pt x="59" y="6"/>
                        <a:pt x="59" y="6"/>
                        <a:pt x="59" y="6"/>
                      </a:cubicBezTo>
                      <a:cubicBezTo>
                        <a:pt x="55" y="5"/>
                        <a:pt x="55" y="5"/>
                        <a:pt x="55" y="5"/>
                      </a:cubicBezTo>
                      <a:cubicBezTo>
                        <a:pt x="45" y="3"/>
                        <a:pt x="45" y="3"/>
                        <a:pt x="45" y="3"/>
                      </a:cubicBezTo>
                      <a:cubicBezTo>
                        <a:pt x="41" y="1"/>
                        <a:pt x="41" y="1"/>
                        <a:pt x="41" y="1"/>
                      </a:cubicBezTo>
                      <a:cubicBezTo>
                        <a:pt x="41" y="1"/>
                        <a:pt x="41" y="1"/>
                        <a:pt x="41" y="1"/>
                      </a:cubicBezTo>
                      <a:cubicBezTo>
                        <a:pt x="37" y="2"/>
                        <a:pt x="37" y="2"/>
                        <a:pt x="37" y="2"/>
                      </a:cubicBezTo>
                      <a:cubicBezTo>
                        <a:pt x="33" y="3"/>
                        <a:pt x="33" y="3"/>
                        <a:pt x="33" y="3"/>
                      </a:cubicBezTo>
                      <a:cubicBezTo>
                        <a:pt x="30" y="2"/>
                        <a:pt x="30" y="2"/>
                        <a:pt x="30" y="2"/>
                      </a:cubicBezTo>
                      <a:cubicBezTo>
                        <a:pt x="28" y="2"/>
                        <a:pt x="28" y="2"/>
                        <a:pt x="28" y="2"/>
                      </a:cubicBezTo>
                      <a:cubicBezTo>
                        <a:pt x="25" y="4"/>
                        <a:pt x="25" y="4"/>
                        <a:pt x="25" y="4"/>
                      </a:cubicBezTo>
                      <a:cubicBezTo>
                        <a:pt x="22" y="0"/>
                        <a:pt x="22" y="0"/>
                        <a:pt x="22" y="0"/>
                      </a:cubicBezTo>
                      <a:cubicBezTo>
                        <a:pt x="19" y="0"/>
                        <a:pt x="19" y="0"/>
                        <a:pt x="19" y="0"/>
                      </a:cubicBezTo>
                      <a:cubicBezTo>
                        <a:pt x="16" y="1"/>
                        <a:pt x="16" y="1"/>
                        <a:pt x="16" y="1"/>
                      </a:cubicBezTo>
                      <a:cubicBezTo>
                        <a:pt x="16" y="0"/>
                        <a:pt x="16" y="0"/>
                        <a:pt x="16" y="0"/>
                      </a:cubicBezTo>
                      <a:cubicBezTo>
                        <a:pt x="12" y="2"/>
                        <a:pt x="12" y="2"/>
                        <a:pt x="12" y="2"/>
                      </a:cubicBezTo>
                      <a:cubicBezTo>
                        <a:pt x="12" y="3"/>
                        <a:pt x="12" y="3"/>
                        <a:pt x="12" y="3"/>
                      </a:cubicBezTo>
                      <a:cubicBezTo>
                        <a:pt x="15" y="4"/>
                        <a:pt x="15" y="4"/>
                        <a:pt x="15" y="4"/>
                      </a:cubicBezTo>
                      <a:cubicBezTo>
                        <a:pt x="11" y="7"/>
                        <a:pt x="11" y="7"/>
                        <a:pt x="11" y="7"/>
                      </a:cubicBezTo>
                      <a:cubicBezTo>
                        <a:pt x="7" y="8"/>
                        <a:pt x="7" y="8"/>
                        <a:pt x="7" y="8"/>
                      </a:cubicBezTo>
                      <a:cubicBezTo>
                        <a:pt x="5" y="7"/>
                        <a:pt x="5" y="7"/>
                        <a:pt x="5" y="7"/>
                      </a:cubicBezTo>
                      <a:cubicBezTo>
                        <a:pt x="1" y="8"/>
                        <a:pt x="1" y="8"/>
                        <a:pt x="1" y="8"/>
                      </a:cubicBezTo>
                      <a:cubicBezTo>
                        <a:pt x="0" y="10"/>
                        <a:pt x="0" y="10"/>
                        <a:pt x="0" y="10"/>
                      </a:cubicBezTo>
                      <a:cubicBezTo>
                        <a:pt x="0" y="12"/>
                        <a:pt x="0" y="12"/>
                        <a:pt x="0" y="12"/>
                      </a:cubicBezTo>
                      <a:cubicBezTo>
                        <a:pt x="3" y="11"/>
                        <a:pt x="3" y="11"/>
                        <a:pt x="3" y="11"/>
                      </a:cubicBezTo>
                      <a:cubicBezTo>
                        <a:pt x="2" y="13"/>
                        <a:pt x="2" y="13"/>
                        <a:pt x="2" y="13"/>
                      </a:cubicBezTo>
                      <a:cubicBezTo>
                        <a:pt x="4" y="14"/>
                        <a:pt x="4" y="14"/>
                        <a:pt x="4" y="14"/>
                      </a:cubicBezTo>
                      <a:cubicBezTo>
                        <a:pt x="3" y="17"/>
                        <a:pt x="3" y="17"/>
                        <a:pt x="3" y="17"/>
                      </a:cubicBezTo>
                      <a:cubicBezTo>
                        <a:pt x="7" y="13"/>
                        <a:pt x="7" y="13"/>
                        <a:pt x="7" y="13"/>
                      </a:cubicBezTo>
                      <a:cubicBezTo>
                        <a:pt x="5" y="19"/>
                        <a:pt x="5" y="19"/>
                        <a:pt x="5" y="19"/>
                      </a:cubicBezTo>
                      <a:cubicBezTo>
                        <a:pt x="7" y="20"/>
                        <a:pt x="7" y="20"/>
                        <a:pt x="7" y="20"/>
                      </a:cubicBezTo>
                      <a:cubicBezTo>
                        <a:pt x="6" y="21"/>
                        <a:pt x="6" y="21"/>
                        <a:pt x="6" y="21"/>
                      </a:cubicBezTo>
                      <a:cubicBezTo>
                        <a:pt x="9" y="22"/>
                        <a:pt x="9" y="22"/>
                        <a:pt x="9" y="22"/>
                      </a:cubicBezTo>
                      <a:cubicBezTo>
                        <a:pt x="5" y="24"/>
                        <a:pt x="5" y="24"/>
                        <a:pt x="5" y="24"/>
                      </a:cubicBezTo>
                      <a:cubicBezTo>
                        <a:pt x="9" y="24"/>
                        <a:pt x="9" y="24"/>
                        <a:pt x="9" y="24"/>
                      </a:cubicBezTo>
                      <a:cubicBezTo>
                        <a:pt x="12" y="25"/>
                        <a:pt x="12" y="25"/>
                        <a:pt x="12" y="25"/>
                      </a:cubicBezTo>
                      <a:cubicBezTo>
                        <a:pt x="12" y="28"/>
                        <a:pt x="12" y="28"/>
                        <a:pt x="12" y="28"/>
                      </a:cubicBezTo>
                      <a:cubicBezTo>
                        <a:pt x="12" y="29"/>
                        <a:pt x="12" y="29"/>
                        <a:pt x="12" y="29"/>
                      </a:cubicBezTo>
                      <a:cubicBezTo>
                        <a:pt x="16" y="27"/>
                        <a:pt x="16" y="27"/>
                        <a:pt x="16" y="27"/>
                      </a:cubicBezTo>
                      <a:cubicBezTo>
                        <a:pt x="23" y="28"/>
                        <a:pt x="23" y="28"/>
                        <a:pt x="23" y="28"/>
                      </a:cubicBezTo>
                      <a:cubicBezTo>
                        <a:pt x="26" y="26"/>
                        <a:pt x="26" y="26"/>
                        <a:pt x="26" y="26"/>
                      </a:cubicBezTo>
                      <a:cubicBezTo>
                        <a:pt x="34" y="27"/>
                        <a:pt x="34" y="27"/>
                        <a:pt x="34" y="27"/>
                      </a:cubicBezTo>
                      <a:cubicBezTo>
                        <a:pt x="34" y="30"/>
                        <a:pt x="34" y="30"/>
                        <a:pt x="34" y="30"/>
                      </a:cubicBezTo>
                      <a:cubicBezTo>
                        <a:pt x="37" y="34"/>
                        <a:pt x="37" y="34"/>
                        <a:pt x="37" y="34"/>
                      </a:cubicBezTo>
                      <a:cubicBezTo>
                        <a:pt x="36" y="38"/>
                        <a:pt x="36" y="38"/>
                        <a:pt x="36" y="38"/>
                      </a:cubicBezTo>
                      <a:cubicBezTo>
                        <a:pt x="34" y="38"/>
                        <a:pt x="34" y="38"/>
                        <a:pt x="34" y="38"/>
                      </a:cubicBezTo>
                      <a:cubicBezTo>
                        <a:pt x="29" y="42"/>
                        <a:pt x="29" y="42"/>
                        <a:pt x="29" y="42"/>
                      </a:cubicBezTo>
                      <a:cubicBezTo>
                        <a:pt x="30" y="45"/>
                        <a:pt x="30" y="45"/>
                        <a:pt x="30" y="45"/>
                      </a:cubicBezTo>
                      <a:cubicBezTo>
                        <a:pt x="29" y="54"/>
                        <a:pt x="29" y="54"/>
                        <a:pt x="29" y="54"/>
                      </a:cubicBezTo>
                      <a:cubicBezTo>
                        <a:pt x="27" y="57"/>
                        <a:pt x="27" y="57"/>
                        <a:pt x="27" y="57"/>
                      </a:cubicBezTo>
                      <a:cubicBezTo>
                        <a:pt x="29" y="59"/>
                        <a:pt x="29" y="59"/>
                        <a:pt x="29" y="59"/>
                      </a:cubicBezTo>
                      <a:cubicBezTo>
                        <a:pt x="25" y="65"/>
                        <a:pt x="25" y="65"/>
                        <a:pt x="25" y="65"/>
                      </a:cubicBezTo>
                      <a:cubicBezTo>
                        <a:pt x="22" y="64"/>
                        <a:pt x="22" y="64"/>
                        <a:pt x="22" y="64"/>
                      </a:cubicBezTo>
                      <a:cubicBezTo>
                        <a:pt x="20" y="65"/>
                        <a:pt x="20" y="65"/>
                        <a:pt x="20" y="65"/>
                      </a:cubicBezTo>
                      <a:cubicBezTo>
                        <a:pt x="23" y="70"/>
                        <a:pt x="23" y="70"/>
                        <a:pt x="23" y="70"/>
                      </a:cubicBezTo>
                      <a:cubicBezTo>
                        <a:pt x="26" y="72"/>
                        <a:pt x="26" y="72"/>
                        <a:pt x="26" y="72"/>
                      </a:cubicBezTo>
                      <a:cubicBezTo>
                        <a:pt x="26" y="78"/>
                        <a:pt x="26" y="78"/>
                        <a:pt x="26" y="78"/>
                      </a:cubicBezTo>
                      <a:cubicBezTo>
                        <a:pt x="22" y="82"/>
                        <a:pt x="22" y="82"/>
                        <a:pt x="22" y="82"/>
                      </a:cubicBezTo>
                      <a:cubicBezTo>
                        <a:pt x="24" y="85"/>
                        <a:pt x="24" y="85"/>
                        <a:pt x="24" y="85"/>
                      </a:cubicBezTo>
                      <a:cubicBezTo>
                        <a:pt x="27" y="85"/>
                        <a:pt x="27" y="85"/>
                        <a:pt x="27" y="85"/>
                      </a:cubicBezTo>
                      <a:cubicBezTo>
                        <a:pt x="27" y="89"/>
                        <a:pt x="27" y="89"/>
                        <a:pt x="27" y="89"/>
                      </a:cubicBezTo>
                      <a:cubicBezTo>
                        <a:pt x="23" y="92"/>
                        <a:pt x="23" y="92"/>
                        <a:pt x="23" y="92"/>
                      </a:cubicBezTo>
                      <a:cubicBezTo>
                        <a:pt x="20" y="97"/>
                        <a:pt x="20" y="97"/>
                        <a:pt x="20" y="97"/>
                      </a:cubicBezTo>
                      <a:cubicBezTo>
                        <a:pt x="22" y="99"/>
                        <a:pt x="22" y="99"/>
                        <a:pt x="22" y="99"/>
                      </a:cubicBezTo>
                      <a:cubicBezTo>
                        <a:pt x="22" y="102"/>
                        <a:pt x="22" y="102"/>
                        <a:pt x="22" y="102"/>
                      </a:cubicBezTo>
                      <a:cubicBezTo>
                        <a:pt x="24" y="102"/>
                        <a:pt x="24" y="102"/>
                        <a:pt x="24" y="102"/>
                      </a:cubicBezTo>
                      <a:cubicBezTo>
                        <a:pt x="28" y="103"/>
                        <a:pt x="28" y="103"/>
                        <a:pt x="28" y="103"/>
                      </a:cubicBezTo>
                      <a:cubicBezTo>
                        <a:pt x="34" y="109"/>
                        <a:pt x="34" y="109"/>
                        <a:pt x="34" y="109"/>
                      </a:cubicBezTo>
                      <a:cubicBezTo>
                        <a:pt x="33" y="110"/>
                        <a:pt x="33" y="110"/>
                        <a:pt x="33" y="110"/>
                      </a:cubicBezTo>
                      <a:cubicBezTo>
                        <a:pt x="36" y="115"/>
                        <a:pt x="36" y="115"/>
                        <a:pt x="36" y="115"/>
                      </a:cubicBezTo>
                      <a:cubicBezTo>
                        <a:pt x="40" y="119"/>
                        <a:pt x="40" y="119"/>
                        <a:pt x="40" y="119"/>
                      </a:cubicBezTo>
                      <a:cubicBezTo>
                        <a:pt x="43" y="120"/>
                        <a:pt x="43" y="120"/>
                        <a:pt x="43" y="120"/>
                      </a:cubicBezTo>
                      <a:cubicBezTo>
                        <a:pt x="47" y="118"/>
                        <a:pt x="47" y="118"/>
                        <a:pt x="47" y="118"/>
                      </a:cubicBezTo>
                      <a:cubicBezTo>
                        <a:pt x="47" y="116"/>
                        <a:pt x="47" y="116"/>
                        <a:pt x="47" y="116"/>
                      </a:cubicBezTo>
                      <a:cubicBezTo>
                        <a:pt x="49" y="114"/>
                        <a:pt x="49" y="114"/>
                        <a:pt x="49" y="114"/>
                      </a:cubicBezTo>
                      <a:cubicBezTo>
                        <a:pt x="54" y="113"/>
                        <a:pt x="54" y="113"/>
                        <a:pt x="54" y="113"/>
                      </a:cubicBezTo>
                      <a:cubicBezTo>
                        <a:pt x="58" y="109"/>
                        <a:pt x="58" y="109"/>
                        <a:pt x="58" y="109"/>
                      </a:cubicBezTo>
                      <a:cubicBezTo>
                        <a:pt x="63" y="109"/>
                        <a:pt x="63" y="109"/>
                        <a:pt x="63" y="109"/>
                      </a:cubicBezTo>
                      <a:cubicBezTo>
                        <a:pt x="66" y="107"/>
                        <a:pt x="66" y="107"/>
                        <a:pt x="66" y="107"/>
                      </a:cubicBezTo>
                      <a:cubicBezTo>
                        <a:pt x="72" y="109"/>
                        <a:pt x="72" y="109"/>
                        <a:pt x="72" y="109"/>
                      </a:cubicBezTo>
                      <a:cubicBezTo>
                        <a:pt x="75" y="109"/>
                        <a:pt x="75" y="109"/>
                        <a:pt x="75" y="109"/>
                      </a:cubicBezTo>
                      <a:cubicBezTo>
                        <a:pt x="75" y="108"/>
                        <a:pt x="75" y="108"/>
                        <a:pt x="75" y="108"/>
                      </a:cubicBezTo>
                      <a:cubicBezTo>
                        <a:pt x="79" y="108"/>
                        <a:pt x="79" y="108"/>
                        <a:pt x="79" y="108"/>
                      </a:cubicBezTo>
                      <a:cubicBezTo>
                        <a:pt x="80" y="110"/>
                        <a:pt x="80" y="110"/>
                        <a:pt x="80" y="110"/>
                      </a:cubicBezTo>
                      <a:cubicBezTo>
                        <a:pt x="82" y="108"/>
                        <a:pt x="82" y="108"/>
                        <a:pt x="82" y="108"/>
                      </a:cubicBezTo>
                      <a:cubicBezTo>
                        <a:pt x="84" y="105"/>
                        <a:pt x="84" y="105"/>
                        <a:pt x="84" y="105"/>
                      </a:cubicBezTo>
                      <a:cubicBezTo>
                        <a:pt x="87" y="108"/>
                        <a:pt x="87" y="108"/>
                        <a:pt x="87" y="108"/>
                      </a:cubicBezTo>
                      <a:cubicBezTo>
                        <a:pt x="89" y="109"/>
                        <a:pt x="89" y="109"/>
                        <a:pt x="89" y="109"/>
                      </a:cubicBezTo>
                      <a:cubicBezTo>
                        <a:pt x="91" y="105"/>
                        <a:pt x="91" y="105"/>
                        <a:pt x="91" y="105"/>
                      </a:cubicBezTo>
                      <a:cubicBezTo>
                        <a:pt x="91" y="102"/>
                        <a:pt x="91" y="102"/>
                        <a:pt x="91" y="102"/>
                      </a:cubicBezTo>
                      <a:cubicBezTo>
                        <a:pt x="101" y="98"/>
                        <a:pt x="101" y="98"/>
                        <a:pt x="101" y="98"/>
                      </a:cubicBezTo>
                      <a:cubicBezTo>
                        <a:pt x="105" y="98"/>
                        <a:pt x="105" y="98"/>
                        <a:pt x="105" y="98"/>
                      </a:cubicBezTo>
                      <a:cubicBezTo>
                        <a:pt x="105" y="97"/>
                        <a:pt x="105" y="97"/>
                        <a:pt x="105" y="97"/>
                      </a:cubicBezTo>
                      <a:cubicBezTo>
                        <a:pt x="104" y="96"/>
                        <a:pt x="104" y="96"/>
                        <a:pt x="104" y="96"/>
                      </a:cubicBezTo>
                      <a:cubicBezTo>
                        <a:pt x="105" y="91"/>
                        <a:pt x="105" y="91"/>
                        <a:pt x="105" y="91"/>
                      </a:cubicBezTo>
                      <a:cubicBezTo>
                        <a:pt x="109" y="86"/>
                        <a:pt x="109" y="86"/>
                        <a:pt x="109" y="86"/>
                      </a:cubicBezTo>
                      <a:cubicBezTo>
                        <a:pt x="109" y="82"/>
                        <a:pt x="109" y="82"/>
                        <a:pt x="109" y="82"/>
                      </a:cubicBezTo>
                      <a:cubicBezTo>
                        <a:pt x="114" y="81"/>
                        <a:pt x="114" y="81"/>
                        <a:pt x="114" y="81"/>
                      </a:cubicBezTo>
                      <a:cubicBezTo>
                        <a:pt x="116" y="79"/>
                        <a:pt x="116" y="79"/>
                        <a:pt x="116" y="79"/>
                      </a:cubicBezTo>
                      <a:cubicBezTo>
                        <a:pt x="113" y="76"/>
                        <a:pt x="113" y="76"/>
                        <a:pt x="113" y="76"/>
                      </a:cubicBezTo>
                      <a:cubicBezTo>
                        <a:pt x="111" y="74"/>
                        <a:pt x="111" y="74"/>
                        <a:pt x="111" y="74"/>
                      </a:cubicBezTo>
                      <a:cubicBezTo>
                        <a:pt x="110" y="72"/>
                        <a:pt x="110" y="72"/>
                        <a:pt x="110" y="72"/>
                      </a:cubicBezTo>
                      <a:cubicBezTo>
                        <a:pt x="108" y="67"/>
                        <a:pt x="108" y="67"/>
                        <a:pt x="108" y="67"/>
                      </a:cubicBezTo>
                      <a:cubicBezTo>
                        <a:pt x="110" y="65"/>
                        <a:pt x="110" y="65"/>
                        <a:pt x="110" y="65"/>
                      </a:cubicBezTo>
                      <a:cubicBezTo>
                        <a:pt x="115" y="56"/>
                        <a:pt x="115" y="56"/>
                        <a:pt x="115" y="56"/>
                      </a:cubicBezTo>
                      <a:cubicBezTo>
                        <a:pt x="118" y="55"/>
                        <a:pt x="118" y="55"/>
                        <a:pt x="118" y="55"/>
                      </a:cubicBezTo>
                      <a:cubicBezTo>
                        <a:pt x="122" y="48"/>
                        <a:pt x="122" y="48"/>
                        <a:pt x="122" y="48"/>
                      </a:cubicBezTo>
                      <a:cubicBezTo>
                        <a:pt x="124" y="49"/>
                        <a:pt x="124" y="49"/>
                        <a:pt x="124" y="49"/>
                      </a:cubicBezTo>
                      <a:cubicBezTo>
                        <a:pt x="125" y="49"/>
                        <a:pt x="125" y="49"/>
                        <a:pt x="125" y="49"/>
                      </a:cubicBezTo>
                      <a:cubicBezTo>
                        <a:pt x="125" y="47"/>
                        <a:pt x="125" y="47"/>
                        <a:pt x="125" y="47"/>
                      </a:cubicBezTo>
                      <a:cubicBezTo>
                        <a:pt x="123" y="45"/>
                        <a:pt x="123" y="45"/>
                        <a:pt x="123" y="45"/>
                      </a:cubicBezTo>
                      <a:cubicBezTo>
                        <a:pt x="127" y="43"/>
                        <a:pt x="127" y="43"/>
                        <a:pt x="127" y="43"/>
                      </a:cubicBezTo>
                      <a:cubicBezTo>
                        <a:pt x="131" y="40"/>
                        <a:pt x="131" y="40"/>
                        <a:pt x="131" y="40"/>
                      </a:cubicBezTo>
                      <a:cubicBezTo>
                        <a:pt x="136" y="40"/>
                        <a:pt x="136" y="40"/>
                        <a:pt x="136" y="40"/>
                      </a:cubicBezTo>
                      <a:cubicBezTo>
                        <a:pt x="137" y="40"/>
                        <a:pt x="139" y="39"/>
                        <a:pt x="140" y="39"/>
                      </a:cubicBezTo>
                      <a:cubicBezTo>
                        <a:pt x="140" y="39"/>
                        <a:pt x="141" y="37"/>
                        <a:pt x="142" y="36"/>
                      </a:cubicBezTo>
                      <a:cubicBezTo>
                        <a:pt x="142" y="36"/>
                        <a:pt x="142" y="36"/>
                        <a:pt x="142" y="36"/>
                      </a:cubicBezTo>
                      <a:cubicBezTo>
                        <a:pt x="147" y="33"/>
                        <a:pt x="147" y="33"/>
                        <a:pt x="147" y="33"/>
                      </a:cubicBezTo>
                      <a:cubicBezTo>
                        <a:pt x="148" y="31"/>
                        <a:pt x="148" y="31"/>
                        <a:pt x="148" y="31"/>
                      </a:cubicBezTo>
                      <a:cubicBezTo>
                        <a:pt x="149" y="28"/>
                        <a:pt x="149" y="28"/>
                        <a:pt x="149" y="28"/>
                      </a:cubicBezTo>
                      <a:cubicBezTo>
                        <a:pt x="148" y="24"/>
                        <a:pt x="148" y="24"/>
                        <a:pt x="148" y="24"/>
                      </a:cubicBezTo>
                      <a:cubicBezTo>
                        <a:pt x="150" y="22"/>
                        <a:pt x="150" y="22"/>
                        <a:pt x="150" y="22"/>
                      </a:cubicBezTo>
                      <a:cubicBezTo>
                        <a:pt x="150" y="22"/>
                        <a:pt x="150" y="22"/>
                        <a:pt x="150" y="22"/>
                      </a:cubicBezTo>
                      <a:cubicBezTo>
                        <a:pt x="149" y="22"/>
                        <a:pt x="149" y="22"/>
                        <a:pt x="149" y="22"/>
                      </a:cubicBezTo>
                      <a:lnTo>
                        <a:pt x="145" y="19"/>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20" name="Freeform 223">
                  <a:extLst>
                    <a:ext uri="{FF2B5EF4-FFF2-40B4-BE49-F238E27FC236}">
                      <a16:creationId xmlns:a16="http://schemas.microsoft.com/office/drawing/2014/main" id="{6EF732A9-0751-4E0F-AA7D-A7AF1425A039}"/>
                    </a:ext>
                  </a:extLst>
                </p:cNvPr>
                <p:cNvSpPr/>
                <p:nvPr userDrawn="1"/>
              </p:nvSpPr>
              <p:spPr bwMode="auto">
                <a:xfrm>
                  <a:off x="5795963" y="2711450"/>
                  <a:ext cx="73025" cy="146050"/>
                </a:xfrm>
                <a:custGeom>
                  <a:avLst/>
                  <a:gdLst>
                    <a:gd name="T0" fmla="*/ 31 w 46"/>
                    <a:gd name="T1" fmla="*/ 74 h 92"/>
                    <a:gd name="T2" fmla="*/ 34 w 46"/>
                    <a:gd name="T3" fmla="*/ 71 h 92"/>
                    <a:gd name="T4" fmla="*/ 29 w 46"/>
                    <a:gd name="T5" fmla="*/ 65 h 92"/>
                    <a:gd name="T6" fmla="*/ 33 w 46"/>
                    <a:gd name="T7" fmla="*/ 55 h 92"/>
                    <a:gd name="T8" fmla="*/ 25 w 46"/>
                    <a:gd name="T9" fmla="*/ 43 h 92"/>
                    <a:gd name="T10" fmla="*/ 33 w 46"/>
                    <a:gd name="T11" fmla="*/ 42 h 92"/>
                    <a:gd name="T12" fmla="*/ 33 w 46"/>
                    <a:gd name="T13" fmla="*/ 36 h 92"/>
                    <a:gd name="T14" fmla="*/ 38 w 46"/>
                    <a:gd name="T15" fmla="*/ 22 h 92"/>
                    <a:gd name="T16" fmla="*/ 44 w 46"/>
                    <a:gd name="T17" fmla="*/ 12 h 92"/>
                    <a:gd name="T18" fmla="*/ 46 w 46"/>
                    <a:gd name="T19" fmla="*/ 11 h 92"/>
                    <a:gd name="T20" fmla="*/ 42 w 46"/>
                    <a:gd name="T21" fmla="*/ 4 h 92"/>
                    <a:gd name="T22" fmla="*/ 33 w 46"/>
                    <a:gd name="T23" fmla="*/ 6 h 92"/>
                    <a:gd name="T24" fmla="*/ 19 w 46"/>
                    <a:gd name="T25" fmla="*/ 7 h 92"/>
                    <a:gd name="T26" fmla="*/ 17 w 46"/>
                    <a:gd name="T27" fmla="*/ 0 h 92"/>
                    <a:gd name="T28" fmla="*/ 10 w 46"/>
                    <a:gd name="T29" fmla="*/ 1 h 92"/>
                    <a:gd name="T30" fmla="*/ 12 w 46"/>
                    <a:gd name="T31" fmla="*/ 8 h 92"/>
                    <a:gd name="T32" fmla="*/ 12 w 46"/>
                    <a:gd name="T33" fmla="*/ 19 h 92"/>
                    <a:gd name="T34" fmla="*/ 14 w 46"/>
                    <a:gd name="T35" fmla="*/ 26 h 92"/>
                    <a:gd name="T36" fmla="*/ 10 w 46"/>
                    <a:gd name="T37" fmla="*/ 33 h 92"/>
                    <a:gd name="T38" fmla="*/ 7 w 46"/>
                    <a:gd name="T39" fmla="*/ 42 h 92"/>
                    <a:gd name="T40" fmla="*/ 2 w 46"/>
                    <a:gd name="T41" fmla="*/ 51 h 92"/>
                    <a:gd name="T42" fmla="*/ 0 w 46"/>
                    <a:gd name="T43" fmla="*/ 60 h 92"/>
                    <a:gd name="T44" fmla="*/ 3 w 46"/>
                    <a:gd name="T45" fmla="*/ 58 h 92"/>
                    <a:gd name="T46" fmla="*/ 8 w 46"/>
                    <a:gd name="T47" fmla="*/ 59 h 92"/>
                    <a:gd name="T48" fmla="*/ 3 w 46"/>
                    <a:gd name="T49" fmla="*/ 64 h 92"/>
                    <a:gd name="T50" fmla="*/ 3 w 46"/>
                    <a:gd name="T51" fmla="*/ 66 h 92"/>
                    <a:gd name="T52" fmla="*/ 12 w 46"/>
                    <a:gd name="T53" fmla="*/ 65 h 92"/>
                    <a:gd name="T54" fmla="*/ 10 w 46"/>
                    <a:gd name="T55" fmla="*/ 72 h 92"/>
                    <a:gd name="T56" fmla="*/ 9 w 46"/>
                    <a:gd name="T57" fmla="*/ 84 h 92"/>
                    <a:gd name="T58" fmla="*/ 11 w 46"/>
                    <a:gd name="T59" fmla="*/ 87 h 92"/>
                    <a:gd name="T60" fmla="*/ 20 w 46"/>
                    <a:gd name="T61" fmla="*/ 92 h 92"/>
                    <a:gd name="T62" fmla="*/ 29 w 46"/>
                    <a:gd name="T63" fmla="*/ 89 h 92"/>
                    <a:gd name="T64" fmla="*/ 29 w 46"/>
                    <a:gd name="T65" fmla="*/ 8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 h="92">
                      <a:moveTo>
                        <a:pt x="26" y="82"/>
                      </a:moveTo>
                      <a:lnTo>
                        <a:pt x="31" y="74"/>
                      </a:lnTo>
                      <a:lnTo>
                        <a:pt x="34" y="72"/>
                      </a:lnTo>
                      <a:lnTo>
                        <a:pt x="34" y="71"/>
                      </a:lnTo>
                      <a:lnTo>
                        <a:pt x="31" y="71"/>
                      </a:lnTo>
                      <a:lnTo>
                        <a:pt x="29" y="65"/>
                      </a:lnTo>
                      <a:lnTo>
                        <a:pt x="33" y="59"/>
                      </a:lnTo>
                      <a:lnTo>
                        <a:pt x="33" y="55"/>
                      </a:lnTo>
                      <a:lnTo>
                        <a:pt x="30" y="52"/>
                      </a:lnTo>
                      <a:lnTo>
                        <a:pt x="25" y="43"/>
                      </a:lnTo>
                      <a:lnTo>
                        <a:pt x="31" y="42"/>
                      </a:lnTo>
                      <a:lnTo>
                        <a:pt x="33" y="42"/>
                      </a:lnTo>
                      <a:lnTo>
                        <a:pt x="35" y="38"/>
                      </a:lnTo>
                      <a:lnTo>
                        <a:pt x="33" y="36"/>
                      </a:lnTo>
                      <a:lnTo>
                        <a:pt x="37" y="31"/>
                      </a:lnTo>
                      <a:lnTo>
                        <a:pt x="38" y="22"/>
                      </a:lnTo>
                      <a:lnTo>
                        <a:pt x="37" y="19"/>
                      </a:lnTo>
                      <a:lnTo>
                        <a:pt x="44" y="12"/>
                      </a:lnTo>
                      <a:lnTo>
                        <a:pt x="45" y="12"/>
                      </a:lnTo>
                      <a:lnTo>
                        <a:pt x="46" y="11"/>
                      </a:lnTo>
                      <a:lnTo>
                        <a:pt x="42" y="6"/>
                      </a:lnTo>
                      <a:lnTo>
                        <a:pt x="42" y="4"/>
                      </a:lnTo>
                      <a:lnTo>
                        <a:pt x="37" y="2"/>
                      </a:lnTo>
                      <a:lnTo>
                        <a:pt x="33" y="6"/>
                      </a:lnTo>
                      <a:lnTo>
                        <a:pt x="25" y="4"/>
                      </a:lnTo>
                      <a:lnTo>
                        <a:pt x="19" y="7"/>
                      </a:lnTo>
                      <a:lnTo>
                        <a:pt x="17" y="2"/>
                      </a:lnTo>
                      <a:lnTo>
                        <a:pt x="17" y="0"/>
                      </a:lnTo>
                      <a:lnTo>
                        <a:pt x="16" y="0"/>
                      </a:lnTo>
                      <a:lnTo>
                        <a:pt x="10" y="1"/>
                      </a:lnTo>
                      <a:lnTo>
                        <a:pt x="10" y="2"/>
                      </a:lnTo>
                      <a:lnTo>
                        <a:pt x="12" y="8"/>
                      </a:lnTo>
                      <a:lnTo>
                        <a:pt x="11" y="18"/>
                      </a:lnTo>
                      <a:lnTo>
                        <a:pt x="12" y="19"/>
                      </a:lnTo>
                      <a:lnTo>
                        <a:pt x="11" y="23"/>
                      </a:lnTo>
                      <a:lnTo>
                        <a:pt x="14" y="26"/>
                      </a:lnTo>
                      <a:lnTo>
                        <a:pt x="11" y="29"/>
                      </a:lnTo>
                      <a:lnTo>
                        <a:pt x="10" y="33"/>
                      </a:lnTo>
                      <a:lnTo>
                        <a:pt x="10" y="37"/>
                      </a:lnTo>
                      <a:lnTo>
                        <a:pt x="7" y="42"/>
                      </a:lnTo>
                      <a:lnTo>
                        <a:pt x="7" y="45"/>
                      </a:lnTo>
                      <a:lnTo>
                        <a:pt x="2" y="51"/>
                      </a:lnTo>
                      <a:lnTo>
                        <a:pt x="0" y="59"/>
                      </a:lnTo>
                      <a:lnTo>
                        <a:pt x="0" y="60"/>
                      </a:lnTo>
                      <a:lnTo>
                        <a:pt x="1" y="60"/>
                      </a:lnTo>
                      <a:lnTo>
                        <a:pt x="3" y="58"/>
                      </a:lnTo>
                      <a:lnTo>
                        <a:pt x="9" y="55"/>
                      </a:lnTo>
                      <a:lnTo>
                        <a:pt x="8" y="59"/>
                      </a:lnTo>
                      <a:lnTo>
                        <a:pt x="9" y="62"/>
                      </a:lnTo>
                      <a:lnTo>
                        <a:pt x="3" y="64"/>
                      </a:lnTo>
                      <a:lnTo>
                        <a:pt x="3" y="66"/>
                      </a:lnTo>
                      <a:lnTo>
                        <a:pt x="3" y="66"/>
                      </a:lnTo>
                      <a:lnTo>
                        <a:pt x="5" y="65"/>
                      </a:lnTo>
                      <a:lnTo>
                        <a:pt x="12" y="65"/>
                      </a:lnTo>
                      <a:lnTo>
                        <a:pt x="10" y="69"/>
                      </a:lnTo>
                      <a:lnTo>
                        <a:pt x="10" y="72"/>
                      </a:lnTo>
                      <a:lnTo>
                        <a:pt x="9" y="75"/>
                      </a:lnTo>
                      <a:lnTo>
                        <a:pt x="9" y="84"/>
                      </a:lnTo>
                      <a:lnTo>
                        <a:pt x="8" y="89"/>
                      </a:lnTo>
                      <a:lnTo>
                        <a:pt x="11" y="87"/>
                      </a:lnTo>
                      <a:lnTo>
                        <a:pt x="18" y="91"/>
                      </a:lnTo>
                      <a:lnTo>
                        <a:pt x="20" y="92"/>
                      </a:lnTo>
                      <a:lnTo>
                        <a:pt x="25" y="89"/>
                      </a:lnTo>
                      <a:lnTo>
                        <a:pt x="29" y="89"/>
                      </a:lnTo>
                      <a:lnTo>
                        <a:pt x="29" y="88"/>
                      </a:lnTo>
                      <a:lnTo>
                        <a:pt x="29" y="86"/>
                      </a:lnTo>
                      <a:lnTo>
                        <a:pt x="26" y="82"/>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21" name="Freeform 224">
                  <a:extLst>
                    <a:ext uri="{FF2B5EF4-FFF2-40B4-BE49-F238E27FC236}">
                      <a16:creationId xmlns:a16="http://schemas.microsoft.com/office/drawing/2014/main" id="{99BECD2F-BD24-4321-936E-A2E37FD28A68}"/>
                    </a:ext>
                  </a:extLst>
                </p:cNvPr>
                <p:cNvSpPr/>
                <p:nvPr userDrawn="1"/>
              </p:nvSpPr>
              <p:spPr bwMode="auto">
                <a:xfrm>
                  <a:off x="6481763" y="2717800"/>
                  <a:ext cx="146050" cy="150813"/>
                </a:xfrm>
                <a:custGeom>
                  <a:avLst/>
                  <a:gdLst>
                    <a:gd name="T0" fmla="*/ 55 w 92"/>
                    <a:gd name="T1" fmla="*/ 75 h 95"/>
                    <a:gd name="T2" fmla="*/ 57 w 92"/>
                    <a:gd name="T3" fmla="*/ 76 h 95"/>
                    <a:gd name="T4" fmla="*/ 54 w 92"/>
                    <a:gd name="T5" fmla="*/ 67 h 95"/>
                    <a:gd name="T6" fmla="*/ 45 w 92"/>
                    <a:gd name="T7" fmla="*/ 61 h 95"/>
                    <a:gd name="T8" fmla="*/ 38 w 92"/>
                    <a:gd name="T9" fmla="*/ 59 h 95"/>
                    <a:gd name="T10" fmla="*/ 39 w 92"/>
                    <a:gd name="T11" fmla="*/ 52 h 95"/>
                    <a:gd name="T12" fmla="*/ 38 w 92"/>
                    <a:gd name="T13" fmla="*/ 48 h 95"/>
                    <a:gd name="T14" fmla="*/ 42 w 92"/>
                    <a:gd name="T15" fmla="*/ 47 h 95"/>
                    <a:gd name="T16" fmla="*/ 35 w 92"/>
                    <a:gd name="T17" fmla="*/ 37 h 95"/>
                    <a:gd name="T18" fmla="*/ 32 w 92"/>
                    <a:gd name="T19" fmla="*/ 25 h 95"/>
                    <a:gd name="T20" fmla="*/ 41 w 92"/>
                    <a:gd name="T21" fmla="*/ 26 h 95"/>
                    <a:gd name="T22" fmla="*/ 45 w 92"/>
                    <a:gd name="T23" fmla="*/ 32 h 95"/>
                    <a:gd name="T24" fmla="*/ 46 w 92"/>
                    <a:gd name="T25" fmla="*/ 27 h 95"/>
                    <a:gd name="T26" fmla="*/ 53 w 92"/>
                    <a:gd name="T27" fmla="*/ 26 h 95"/>
                    <a:gd name="T28" fmla="*/ 55 w 92"/>
                    <a:gd name="T29" fmla="*/ 20 h 95"/>
                    <a:gd name="T30" fmla="*/ 61 w 92"/>
                    <a:gd name="T31" fmla="*/ 14 h 95"/>
                    <a:gd name="T32" fmla="*/ 69 w 92"/>
                    <a:gd name="T33" fmla="*/ 15 h 95"/>
                    <a:gd name="T34" fmla="*/ 73 w 92"/>
                    <a:gd name="T35" fmla="*/ 15 h 95"/>
                    <a:gd name="T36" fmla="*/ 87 w 92"/>
                    <a:gd name="T37" fmla="*/ 16 h 95"/>
                    <a:gd name="T38" fmla="*/ 92 w 92"/>
                    <a:gd name="T39" fmla="*/ 7 h 95"/>
                    <a:gd name="T40" fmla="*/ 90 w 92"/>
                    <a:gd name="T41" fmla="*/ 0 h 95"/>
                    <a:gd name="T42" fmla="*/ 87 w 92"/>
                    <a:gd name="T43" fmla="*/ 8 h 95"/>
                    <a:gd name="T44" fmla="*/ 75 w 92"/>
                    <a:gd name="T45" fmla="*/ 11 h 95"/>
                    <a:gd name="T46" fmla="*/ 67 w 92"/>
                    <a:gd name="T47" fmla="*/ 11 h 95"/>
                    <a:gd name="T48" fmla="*/ 60 w 92"/>
                    <a:gd name="T49" fmla="*/ 9 h 95"/>
                    <a:gd name="T50" fmla="*/ 49 w 92"/>
                    <a:gd name="T51" fmla="*/ 11 h 95"/>
                    <a:gd name="T52" fmla="*/ 41 w 92"/>
                    <a:gd name="T53" fmla="*/ 12 h 95"/>
                    <a:gd name="T54" fmla="*/ 26 w 92"/>
                    <a:gd name="T55" fmla="*/ 15 h 95"/>
                    <a:gd name="T56" fmla="*/ 19 w 92"/>
                    <a:gd name="T57" fmla="*/ 18 h 95"/>
                    <a:gd name="T58" fmla="*/ 13 w 92"/>
                    <a:gd name="T59" fmla="*/ 24 h 95"/>
                    <a:gd name="T60" fmla="*/ 4 w 92"/>
                    <a:gd name="T61" fmla="*/ 33 h 95"/>
                    <a:gd name="T62" fmla="*/ 0 w 92"/>
                    <a:gd name="T63" fmla="*/ 41 h 95"/>
                    <a:gd name="T64" fmla="*/ 9 w 92"/>
                    <a:gd name="T65" fmla="*/ 53 h 95"/>
                    <a:gd name="T66" fmla="*/ 15 w 92"/>
                    <a:gd name="T67" fmla="*/ 61 h 95"/>
                    <a:gd name="T68" fmla="*/ 19 w 92"/>
                    <a:gd name="T69" fmla="*/ 62 h 95"/>
                    <a:gd name="T70" fmla="*/ 26 w 92"/>
                    <a:gd name="T71" fmla="*/ 63 h 95"/>
                    <a:gd name="T72" fmla="*/ 36 w 92"/>
                    <a:gd name="T73" fmla="*/ 65 h 95"/>
                    <a:gd name="T74" fmla="*/ 40 w 92"/>
                    <a:gd name="T75" fmla="*/ 68 h 95"/>
                    <a:gd name="T76" fmla="*/ 39 w 92"/>
                    <a:gd name="T77" fmla="*/ 75 h 95"/>
                    <a:gd name="T78" fmla="*/ 27 w 92"/>
                    <a:gd name="T79" fmla="*/ 68 h 95"/>
                    <a:gd name="T80" fmla="*/ 20 w 92"/>
                    <a:gd name="T81" fmla="*/ 70 h 95"/>
                    <a:gd name="T82" fmla="*/ 16 w 92"/>
                    <a:gd name="T83" fmla="*/ 74 h 95"/>
                    <a:gd name="T84" fmla="*/ 26 w 92"/>
                    <a:gd name="T85" fmla="*/ 82 h 95"/>
                    <a:gd name="T86" fmla="*/ 25 w 92"/>
                    <a:gd name="T87" fmla="*/ 89 h 95"/>
                    <a:gd name="T88" fmla="*/ 30 w 92"/>
                    <a:gd name="T89" fmla="*/ 85 h 95"/>
                    <a:gd name="T90" fmla="*/ 36 w 92"/>
                    <a:gd name="T91" fmla="*/ 95 h 95"/>
                    <a:gd name="T92" fmla="*/ 43 w 92"/>
                    <a:gd name="T93" fmla="*/ 95 h 95"/>
                    <a:gd name="T94" fmla="*/ 43 w 92"/>
                    <a:gd name="T95" fmla="*/ 91 h 95"/>
                    <a:gd name="T96" fmla="*/ 39 w 92"/>
                    <a:gd name="T97" fmla="*/ 80 h 95"/>
                    <a:gd name="T98" fmla="*/ 47 w 92"/>
                    <a:gd name="T99" fmla="*/ 82 h 95"/>
                    <a:gd name="T100" fmla="*/ 47 w 92"/>
                    <a:gd name="T101" fmla="*/ 82 h 95"/>
                    <a:gd name="T102" fmla="*/ 40 w 92"/>
                    <a:gd name="T103" fmla="*/ 7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2" h="95">
                      <a:moveTo>
                        <a:pt x="48" y="73"/>
                      </a:moveTo>
                      <a:lnTo>
                        <a:pt x="49" y="71"/>
                      </a:lnTo>
                      <a:lnTo>
                        <a:pt x="55" y="75"/>
                      </a:lnTo>
                      <a:lnTo>
                        <a:pt x="55" y="76"/>
                      </a:lnTo>
                      <a:lnTo>
                        <a:pt x="56" y="76"/>
                      </a:lnTo>
                      <a:lnTo>
                        <a:pt x="57" y="76"/>
                      </a:lnTo>
                      <a:lnTo>
                        <a:pt x="54" y="73"/>
                      </a:lnTo>
                      <a:lnTo>
                        <a:pt x="55" y="69"/>
                      </a:lnTo>
                      <a:lnTo>
                        <a:pt x="54" y="67"/>
                      </a:lnTo>
                      <a:lnTo>
                        <a:pt x="48" y="63"/>
                      </a:lnTo>
                      <a:lnTo>
                        <a:pt x="45" y="62"/>
                      </a:lnTo>
                      <a:lnTo>
                        <a:pt x="45" y="61"/>
                      </a:lnTo>
                      <a:lnTo>
                        <a:pt x="42" y="61"/>
                      </a:lnTo>
                      <a:lnTo>
                        <a:pt x="41" y="60"/>
                      </a:lnTo>
                      <a:lnTo>
                        <a:pt x="38" y="59"/>
                      </a:lnTo>
                      <a:lnTo>
                        <a:pt x="33" y="54"/>
                      </a:lnTo>
                      <a:lnTo>
                        <a:pt x="38" y="54"/>
                      </a:lnTo>
                      <a:lnTo>
                        <a:pt x="39" y="52"/>
                      </a:lnTo>
                      <a:lnTo>
                        <a:pt x="39" y="52"/>
                      </a:lnTo>
                      <a:lnTo>
                        <a:pt x="35" y="51"/>
                      </a:lnTo>
                      <a:lnTo>
                        <a:pt x="38" y="48"/>
                      </a:lnTo>
                      <a:lnTo>
                        <a:pt x="38" y="45"/>
                      </a:lnTo>
                      <a:lnTo>
                        <a:pt x="42" y="46"/>
                      </a:lnTo>
                      <a:lnTo>
                        <a:pt x="42" y="47"/>
                      </a:lnTo>
                      <a:lnTo>
                        <a:pt x="38" y="41"/>
                      </a:lnTo>
                      <a:lnTo>
                        <a:pt x="35" y="39"/>
                      </a:lnTo>
                      <a:lnTo>
                        <a:pt x="35" y="37"/>
                      </a:lnTo>
                      <a:lnTo>
                        <a:pt x="31" y="33"/>
                      </a:lnTo>
                      <a:lnTo>
                        <a:pt x="33" y="32"/>
                      </a:lnTo>
                      <a:lnTo>
                        <a:pt x="32" y="25"/>
                      </a:lnTo>
                      <a:lnTo>
                        <a:pt x="34" y="22"/>
                      </a:lnTo>
                      <a:lnTo>
                        <a:pt x="40" y="20"/>
                      </a:lnTo>
                      <a:lnTo>
                        <a:pt x="41" y="26"/>
                      </a:lnTo>
                      <a:lnTo>
                        <a:pt x="40" y="26"/>
                      </a:lnTo>
                      <a:lnTo>
                        <a:pt x="45" y="27"/>
                      </a:lnTo>
                      <a:lnTo>
                        <a:pt x="45" y="32"/>
                      </a:lnTo>
                      <a:lnTo>
                        <a:pt x="46" y="33"/>
                      </a:lnTo>
                      <a:lnTo>
                        <a:pt x="45" y="31"/>
                      </a:lnTo>
                      <a:lnTo>
                        <a:pt x="46" y="27"/>
                      </a:lnTo>
                      <a:lnTo>
                        <a:pt x="50" y="29"/>
                      </a:lnTo>
                      <a:lnTo>
                        <a:pt x="50" y="26"/>
                      </a:lnTo>
                      <a:lnTo>
                        <a:pt x="53" y="26"/>
                      </a:lnTo>
                      <a:lnTo>
                        <a:pt x="49" y="23"/>
                      </a:lnTo>
                      <a:lnTo>
                        <a:pt x="51" y="19"/>
                      </a:lnTo>
                      <a:lnTo>
                        <a:pt x="55" y="20"/>
                      </a:lnTo>
                      <a:lnTo>
                        <a:pt x="56" y="19"/>
                      </a:lnTo>
                      <a:lnTo>
                        <a:pt x="57" y="15"/>
                      </a:lnTo>
                      <a:lnTo>
                        <a:pt x="61" y="14"/>
                      </a:lnTo>
                      <a:lnTo>
                        <a:pt x="65" y="17"/>
                      </a:lnTo>
                      <a:lnTo>
                        <a:pt x="67" y="17"/>
                      </a:lnTo>
                      <a:lnTo>
                        <a:pt x="69" y="15"/>
                      </a:lnTo>
                      <a:lnTo>
                        <a:pt x="69" y="12"/>
                      </a:lnTo>
                      <a:lnTo>
                        <a:pt x="72" y="12"/>
                      </a:lnTo>
                      <a:lnTo>
                        <a:pt x="73" y="15"/>
                      </a:lnTo>
                      <a:lnTo>
                        <a:pt x="79" y="15"/>
                      </a:lnTo>
                      <a:lnTo>
                        <a:pt x="85" y="16"/>
                      </a:lnTo>
                      <a:lnTo>
                        <a:pt x="87" y="16"/>
                      </a:lnTo>
                      <a:lnTo>
                        <a:pt x="88" y="12"/>
                      </a:lnTo>
                      <a:lnTo>
                        <a:pt x="87" y="9"/>
                      </a:lnTo>
                      <a:lnTo>
                        <a:pt x="92" y="7"/>
                      </a:lnTo>
                      <a:lnTo>
                        <a:pt x="92" y="4"/>
                      </a:lnTo>
                      <a:lnTo>
                        <a:pt x="88" y="3"/>
                      </a:lnTo>
                      <a:lnTo>
                        <a:pt x="90" y="0"/>
                      </a:lnTo>
                      <a:lnTo>
                        <a:pt x="86" y="2"/>
                      </a:lnTo>
                      <a:lnTo>
                        <a:pt x="86" y="4"/>
                      </a:lnTo>
                      <a:lnTo>
                        <a:pt x="87" y="8"/>
                      </a:lnTo>
                      <a:lnTo>
                        <a:pt x="85" y="10"/>
                      </a:lnTo>
                      <a:lnTo>
                        <a:pt x="78" y="10"/>
                      </a:lnTo>
                      <a:lnTo>
                        <a:pt x="75" y="11"/>
                      </a:lnTo>
                      <a:lnTo>
                        <a:pt x="71" y="10"/>
                      </a:lnTo>
                      <a:lnTo>
                        <a:pt x="69" y="10"/>
                      </a:lnTo>
                      <a:lnTo>
                        <a:pt x="67" y="11"/>
                      </a:lnTo>
                      <a:lnTo>
                        <a:pt x="63" y="11"/>
                      </a:lnTo>
                      <a:lnTo>
                        <a:pt x="62" y="9"/>
                      </a:lnTo>
                      <a:lnTo>
                        <a:pt x="60" y="9"/>
                      </a:lnTo>
                      <a:lnTo>
                        <a:pt x="56" y="8"/>
                      </a:lnTo>
                      <a:lnTo>
                        <a:pt x="53" y="10"/>
                      </a:lnTo>
                      <a:lnTo>
                        <a:pt x="49" y="11"/>
                      </a:lnTo>
                      <a:lnTo>
                        <a:pt x="43" y="11"/>
                      </a:lnTo>
                      <a:lnTo>
                        <a:pt x="42" y="11"/>
                      </a:lnTo>
                      <a:lnTo>
                        <a:pt x="41" y="12"/>
                      </a:lnTo>
                      <a:lnTo>
                        <a:pt x="38" y="12"/>
                      </a:lnTo>
                      <a:lnTo>
                        <a:pt x="34" y="15"/>
                      </a:lnTo>
                      <a:lnTo>
                        <a:pt x="26" y="15"/>
                      </a:lnTo>
                      <a:lnTo>
                        <a:pt x="24" y="16"/>
                      </a:lnTo>
                      <a:lnTo>
                        <a:pt x="24" y="17"/>
                      </a:lnTo>
                      <a:lnTo>
                        <a:pt x="19" y="18"/>
                      </a:lnTo>
                      <a:lnTo>
                        <a:pt x="13" y="22"/>
                      </a:lnTo>
                      <a:lnTo>
                        <a:pt x="13" y="24"/>
                      </a:lnTo>
                      <a:lnTo>
                        <a:pt x="13" y="24"/>
                      </a:lnTo>
                      <a:lnTo>
                        <a:pt x="12" y="26"/>
                      </a:lnTo>
                      <a:lnTo>
                        <a:pt x="10" y="31"/>
                      </a:lnTo>
                      <a:lnTo>
                        <a:pt x="4" y="33"/>
                      </a:lnTo>
                      <a:lnTo>
                        <a:pt x="4" y="36"/>
                      </a:lnTo>
                      <a:lnTo>
                        <a:pt x="2" y="41"/>
                      </a:lnTo>
                      <a:lnTo>
                        <a:pt x="0" y="41"/>
                      </a:lnTo>
                      <a:lnTo>
                        <a:pt x="1" y="45"/>
                      </a:lnTo>
                      <a:lnTo>
                        <a:pt x="5" y="49"/>
                      </a:lnTo>
                      <a:lnTo>
                        <a:pt x="9" y="53"/>
                      </a:lnTo>
                      <a:lnTo>
                        <a:pt x="11" y="54"/>
                      </a:lnTo>
                      <a:lnTo>
                        <a:pt x="10" y="55"/>
                      </a:lnTo>
                      <a:lnTo>
                        <a:pt x="15" y="61"/>
                      </a:lnTo>
                      <a:lnTo>
                        <a:pt x="16" y="65"/>
                      </a:lnTo>
                      <a:lnTo>
                        <a:pt x="16" y="66"/>
                      </a:lnTo>
                      <a:lnTo>
                        <a:pt x="19" y="62"/>
                      </a:lnTo>
                      <a:lnTo>
                        <a:pt x="21" y="66"/>
                      </a:lnTo>
                      <a:lnTo>
                        <a:pt x="24" y="66"/>
                      </a:lnTo>
                      <a:lnTo>
                        <a:pt x="26" y="63"/>
                      </a:lnTo>
                      <a:lnTo>
                        <a:pt x="30" y="63"/>
                      </a:lnTo>
                      <a:lnTo>
                        <a:pt x="33" y="66"/>
                      </a:lnTo>
                      <a:lnTo>
                        <a:pt x="36" y="65"/>
                      </a:lnTo>
                      <a:lnTo>
                        <a:pt x="38" y="67"/>
                      </a:lnTo>
                      <a:lnTo>
                        <a:pt x="39" y="67"/>
                      </a:lnTo>
                      <a:lnTo>
                        <a:pt x="40" y="68"/>
                      </a:lnTo>
                      <a:lnTo>
                        <a:pt x="47" y="69"/>
                      </a:lnTo>
                      <a:lnTo>
                        <a:pt x="41" y="73"/>
                      </a:lnTo>
                      <a:lnTo>
                        <a:pt x="39" y="75"/>
                      </a:lnTo>
                      <a:lnTo>
                        <a:pt x="36" y="73"/>
                      </a:lnTo>
                      <a:lnTo>
                        <a:pt x="33" y="73"/>
                      </a:lnTo>
                      <a:lnTo>
                        <a:pt x="27" y="68"/>
                      </a:lnTo>
                      <a:lnTo>
                        <a:pt x="25" y="69"/>
                      </a:lnTo>
                      <a:lnTo>
                        <a:pt x="23" y="71"/>
                      </a:lnTo>
                      <a:lnTo>
                        <a:pt x="20" y="70"/>
                      </a:lnTo>
                      <a:lnTo>
                        <a:pt x="18" y="73"/>
                      </a:lnTo>
                      <a:lnTo>
                        <a:pt x="17" y="73"/>
                      </a:lnTo>
                      <a:lnTo>
                        <a:pt x="16" y="74"/>
                      </a:lnTo>
                      <a:lnTo>
                        <a:pt x="19" y="77"/>
                      </a:lnTo>
                      <a:lnTo>
                        <a:pt x="23" y="78"/>
                      </a:lnTo>
                      <a:lnTo>
                        <a:pt x="26" y="82"/>
                      </a:lnTo>
                      <a:lnTo>
                        <a:pt x="26" y="85"/>
                      </a:lnTo>
                      <a:lnTo>
                        <a:pt x="25" y="87"/>
                      </a:lnTo>
                      <a:lnTo>
                        <a:pt x="25" y="89"/>
                      </a:lnTo>
                      <a:lnTo>
                        <a:pt x="27" y="91"/>
                      </a:lnTo>
                      <a:lnTo>
                        <a:pt x="27" y="91"/>
                      </a:lnTo>
                      <a:lnTo>
                        <a:pt x="30" y="85"/>
                      </a:lnTo>
                      <a:lnTo>
                        <a:pt x="32" y="91"/>
                      </a:lnTo>
                      <a:lnTo>
                        <a:pt x="36" y="92"/>
                      </a:lnTo>
                      <a:lnTo>
                        <a:pt x="36" y="95"/>
                      </a:lnTo>
                      <a:lnTo>
                        <a:pt x="38" y="91"/>
                      </a:lnTo>
                      <a:lnTo>
                        <a:pt x="42" y="91"/>
                      </a:lnTo>
                      <a:lnTo>
                        <a:pt x="43" y="95"/>
                      </a:lnTo>
                      <a:lnTo>
                        <a:pt x="43" y="95"/>
                      </a:lnTo>
                      <a:lnTo>
                        <a:pt x="45" y="93"/>
                      </a:lnTo>
                      <a:lnTo>
                        <a:pt x="43" y="91"/>
                      </a:lnTo>
                      <a:lnTo>
                        <a:pt x="41" y="85"/>
                      </a:lnTo>
                      <a:lnTo>
                        <a:pt x="39" y="83"/>
                      </a:lnTo>
                      <a:lnTo>
                        <a:pt x="39" y="80"/>
                      </a:lnTo>
                      <a:lnTo>
                        <a:pt x="42" y="80"/>
                      </a:lnTo>
                      <a:lnTo>
                        <a:pt x="47" y="82"/>
                      </a:lnTo>
                      <a:lnTo>
                        <a:pt x="47" y="82"/>
                      </a:lnTo>
                      <a:lnTo>
                        <a:pt x="48" y="82"/>
                      </a:lnTo>
                      <a:lnTo>
                        <a:pt x="48" y="82"/>
                      </a:lnTo>
                      <a:lnTo>
                        <a:pt x="47" y="82"/>
                      </a:lnTo>
                      <a:lnTo>
                        <a:pt x="43" y="80"/>
                      </a:lnTo>
                      <a:lnTo>
                        <a:pt x="45" y="78"/>
                      </a:lnTo>
                      <a:lnTo>
                        <a:pt x="40" y="75"/>
                      </a:lnTo>
                      <a:lnTo>
                        <a:pt x="46" y="73"/>
                      </a:lnTo>
                      <a:lnTo>
                        <a:pt x="48" y="73"/>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22" name="Freeform 225">
                  <a:extLst>
                    <a:ext uri="{FF2B5EF4-FFF2-40B4-BE49-F238E27FC236}">
                      <a16:creationId xmlns:a16="http://schemas.microsoft.com/office/drawing/2014/main" id="{D4D62754-9871-41BE-86E5-A234B0D77BE0}"/>
                    </a:ext>
                  </a:extLst>
                </p:cNvPr>
                <p:cNvSpPr/>
                <p:nvPr userDrawn="1"/>
              </p:nvSpPr>
              <p:spPr bwMode="auto">
                <a:xfrm>
                  <a:off x="6567488" y="2897188"/>
                  <a:ext cx="68263" cy="20638"/>
                </a:xfrm>
                <a:custGeom>
                  <a:avLst/>
                  <a:gdLst>
                    <a:gd name="T0" fmla="*/ 41 w 43"/>
                    <a:gd name="T1" fmla="*/ 4 h 13"/>
                    <a:gd name="T2" fmla="*/ 41 w 43"/>
                    <a:gd name="T3" fmla="*/ 5 h 13"/>
                    <a:gd name="T4" fmla="*/ 40 w 43"/>
                    <a:gd name="T5" fmla="*/ 6 h 13"/>
                    <a:gd name="T6" fmla="*/ 39 w 43"/>
                    <a:gd name="T7" fmla="*/ 8 h 13"/>
                    <a:gd name="T8" fmla="*/ 38 w 43"/>
                    <a:gd name="T9" fmla="*/ 7 h 13"/>
                    <a:gd name="T10" fmla="*/ 36 w 43"/>
                    <a:gd name="T11" fmla="*/ 7 h 13"/>
                    <a:gd name="T12" fmla="*/ 34 w 43"/>
                    <a:gd name="T13" fmla="*/ 7 h 13"/>
                    <a:gd name="T14" fmla="*/ 34 w 43"/>
                    <a:gd name="T15" fmla="*/ 6 h 13"/>
                    <a:gd name="T16" fmla="*/ 33 w 43"/>
                    <a:gd name="T17" fmla="*/ 4 h 13"/>
                    <a:gd name="T18" fmla="*/ 32 w 43"/>
                    <a:gd name="T19" fmla="*/ 4 h 13"/>
                    <a:gd name="T20" fmla="*/ 28 w 43"/>
                    <a:gd name="T21" fmla="*/ 4 h 13"/>
                    <a:gd name="T22" fmla="*/ 25 w 43"/>
                    <a:gd name="T23" fmla="*/ 2 h 13"/>
                    <a:gd name="T24" fmla="*/ 21 w 43"/>
                    <a:gd name="T25" fmla="*/ 2 h 13"/>
                    <a:gd name="T26" fmla="*/ 17 w 43"/>
                    <a:gd name="T27" fmla="*/ 5 h 13"/>
                    <a:gd name="T28" fmla="*/ 14 w 43"/>
                    <a:gd name="T29" fmla="*/ 5 h 13"/>
                    <a:gd name="T30" fmla="*/ 11 w 43"/>
                    <a:gd name="T31" fmla="*/ 4 h 13"/>
                    <a:gd name="T32" fmla="*/ 10 w 43"/>
                    <a:gd name="T33" fmla="*/ 2 h 13"/>
                    <a:gd name="T34" fmla="*/ 9 w 43"/>
                    <a:gd name="T35" fmla="*/ 2 h 13"/>
                    <a:gd name="T36" fmla="*/ 10 w 43"/>
                    <a:gd name="T37" fmla="*/ 1 h 13"/>
                    <a:gd name="T38" fmla="*/ 9 w 43"/>
                    <a:gd name="T39" fmla="*/ 0 h 13"/>
                    <a:gd name="T40" fmla="*/ 7 w 43"/>
                    <a:gd name="T41" fmla="*/ 0 h 13"/>
                    <a:gd name="T42" fmla="*/ 7 w 43"/>
                    <a:gd name="T43" fmla="*/ 1 h 13"/>
                    <a:gd name="T44" fmla="*/ 8 w 43"/>
                    <a:gd name="T45" fmla="*/ 1 h 13"/>
                    <a:gd name="T46" fmla="*/ 7 w 43"/>
                    <a:gd name="T47" fmla="*/ 2 h 13"/>
                    <a:gd name="T48" fmla="*/ 4 w 43"/>
                    <a:gd name="T49" fmla="*/ 2 h 13"/>
                    <a:gd name="T50" fmla="*/ 3 w 43"/>
                    <a:gd name="T51" fmla="*/ 0 h 13"/>
                    <a:gd name="T52" fmla="*/ 3 w 43"/>
                    <a:gd name="T53" fmla="*/ 0 h 13"/>
                    <a:gd name="T54" fmla="*/ 3 w 43"/>
                    <a:gd name="T55" fmla="*/ 1 h 13"/>
                    <a:gd name="T56" fmla="*/ 3 w 43"/>
                    <a:gd name="T57" fmla="*/ 2 h 13"/>
                    <a:gd name="T58" fmla="*/ 2 w 43"/>
                    <a:gd name="T59" fmla="*/ 4 h 13"/>
                    <a:gd name="T60" fmla="*/ 1 w 43"/>
                    <a:gd name="T61" fmla="*/ 1 h 13"/>
                    <a:gd name="T62" fmla="*/ 1 w 43"/>
                    <a:gd name="T63" fmla="*/ 4 h 13"/>
                    <a:gd name="T64" fmla="*/ 0 w 43"/>
                    <a:gd name="T65" fmla="*/ 5 h 13"/>
                    <a:gd name="T66" fmla="*/ 0 w 43"/>
                    <a:gd name="T67" fmla="*/ 7 h 13"/>
                    <a:gd name="T68" fmla="*/ 2 w 43"/>
                    <a:gd name="T69" fmla="*/ 8 h 13"/>
                    <a:gd name="T70" fmla="*/ 8 w 43"/>
                    <a:gd name="T71" fmla="*/ 8 h 13"/>
                    <a:gd name="T72" fmla="*/ 10 w 43"/>
                    <a:gd name="T73" fmla="*/ 8 h 13"/>
                    <a:gd name="T74" fmla="*/ 11 w 43"/>
                    <a:gd name="T75" fmla="*/ 8 h 13"/>
                    <a:gd name="T76" fmla="*/ 15 w 43"/>
                    <a:gd name="T77" fmla="*/ 8 h 13"/>
                    <a:gd name="T78" fmla="*/ 18 w 43"/>
                    <a:gd name="T79" fmla="*/ 11 h 13"/>
                    <a:gd name="T80" fmla="*/ 18 w 43"/>
                    <a:gd name="T81" fmla="*/ 13 h 13"/>
                    <a:gd name="T82" fmla="*/ 23 w 43"/>
                    <a:gd name="T83" fmla="*/ 13 h 13"/>
                    <a:gd name="T84" fmla="*/ 25 w 43"/>
                    <a:gd name="T85" fmla="*/ 11 h 13"/>
                    <a:gd name="T86" fmla="*/ 30 w 43"/>
                    <a:gd name="T87" fmla="*/ 11 h 13"/>
                    <a:gd name="T88" fmla="*/ 36 w 43"/>
                    <a:gd name="T89" fmla="*/ 11 h 13"/>
                    <a:gd name="T90" fmla="*/ 39 w 43"/>
                    <a:gd name="T91" fmla="*/ 11 h 13"/>
                    <a:gd name="T92" fmla="*/ 41 w 43"/>
                    <a:gd name="T93" fmla="*/ 9 h 13"/>
                    <a:gd name="T94" fmla="*/ 43 w 43"/>
                    <a:gd name="T95" fmla="*/ 7 h 13"/>
                    <a:gd name="T96" fmla="*/ 41 w 43"/>
                    <a:gd name="T97" fmla="*/ 5 h 13"/>
                    <a:gd name="T98" fmla="*/ 41 w 43"/>
                    <a:gd name="T99"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3" h="13">
                      <a:moveTo>
                        <a:pt x="41" y="4"/>
                      </a:moveTo>
                      <a:lnTo>
                        <a:pt x="41" y="5"/>
                      </a:lnTo>
                      <a:lnTo>
                        <a:pt x="40" y="6"/>
                      </a:lnTo>
                      <a:lnTo>
                        <a:pt x="39" y="8"/>
                      </a:lnTo>
                      <a:lnTo>
                        <a:pt x="38" y="7"/>
                      </a:lnTo>
                      <a:lnTo>
                        <a:pt x="36" y="7"/>
                      </a:lnTo>
                      <a:lnTo>
                        <a:pt x="34" y="7"/>
                      </a:lnTo>
                      <a:lnTo>
                        <a:pt x="34" y="6"/>
                      </a:lnTo>
                      <a:lnTo>
                        <a:pt x="33" y="4"/>
                      </a:lnTo>
                      <a:lnTo>
                        <a:pt x="32" y="4"/>
                      </a:lnTo>
                      <a:lnTo>
                        <a:pt x="28" y="4"/>
                      </a:lnTo>
                      <a:lnTo>
                        <a:pt x="25" y="2"/>
                      </a:lnTo>
                      <a:lnTo>
                        <a:pt x="21" y="2"/>
                      </a:lnTo>
                      <a:lnTo>
                        <a:pt x="17" y="5"/>
                      </a:lnTo>
                      <a:lnTo>
                        <a:pt x="14" y="5"/>
                      </a:lnTo>
                      <a:lnTo>
                        <a:pt x="11" y="4"/>
                      </a:lnTo>
                      <a:lnTo>
                        <a:pt x="10" y="2"/>
                      </a:lnTo>
                      <a:lnTo>
                        <a:pt x="9" y="2"/>
                      </a:lnTo>
                      <a:lnTo>
                        <a:pt x="10" y="1"/>
                      </a:lnTo>
                      <a:lnTo>
                        <a:pt x="9" y="0"/>
                      </a:lnTo>
                      <a:lnTo>
                        <a:pt x="7" y="0"/>
                      </a:lnTo>
                      <a:lnTo>
                        <a:pt x="7" y="1"/>
                      </a:lnTo>
                      <a:lnTo>
                        <a:pt x="8" y="1"/>
                      </a:lnTo>
                      <a:lnTo>
                        <a:pt x="7" y="2"/>
                      </a:lnTo>
                      <a:lnTo>
                        <a:pt x="4" y="2"/>
                      </a:lnTo>
                      <a:lnTo>
                        <a:pt x="3" y="0"/>
                      </a:lnTo>
                      <a:lnTo>
                        <a:pt x="3" y="0"/>
                      </a:lnTo>
                      <a:lnTo>
                        <a:pt x="3" y="1"/>
                      </a:lnTo>
                      <a:lnTo>
                        <a:pt x="3" y="2"/>
                      </a:lnTo>
                      <a:lnTo>
                        <a:pt x="2" y="4"/>
                      </a:lnTo>
                      <a:lnTo>
                        <a:pt x="1" y="1"/>
                      </a:lnTo>
                      <a:lnTo>
                        <a:pt x="1" y="4"/>
                      </a:lnTo>
                      <a:lnTo>
                        <a:pt x="0" y="5"/>
                      </a:lnTo>
                      <a:lnTo>
                        <a:pt x="0" y="7"/>
                      </a:lnTo>
                      <a:lnTo>
                        <a:pt x="2" y="8"/>
                      </a:lnTo>
                      <a:lnTo>
                        <a:pt x="8" y="8"/>
                      </a:lnTo>
                      <a:lnTo>
                        <a:pt x="10" y="8"/>
                      </a:lnTo>
                      <a:lnTo>
                        <a:pt x="11" y="8"/>
                      </a:lnTo>
                      <a:lnTo>
                        <a:pt x="15" y="8"/>
                      </a:lnTo>
                      <a:lnTo>
                        <a:pt x="18" y="11"/>
                      </a:lnTo>
                      <a:lnTo>
                        <a:pt x="18" y="13"/>
                      </a:lnTo>
                      <a:lnTo>
                        <a:pt x="23" y="13"/>
                      </a:lnTo>
                      <a:lnTo>
                        <a:pt x="25" y="11"/>
                      </a:lnTo>
                      <a:lnTo>
                        <a:pt x="30" y="11"/>
                      </a:lnTo>
                      <a:lnTo>
                        <a:pt x="36" y="11"/>
                      </a:lnTo>
                      <a:lnTo>
                        <a:pt x="39" y="11"/>
                      </a:lnTo>
                      <a:lnTo>
                        <a:pt x="41" y="9"/>
                      </a:lnTo>
                      <a:lnTo>
                        <a:pt x="43" y="7"/>
                      </a:lnTo>
                      <a:lnTo>
                        <a:pt x="41" y="5"/>
                      </a:lnTo>
                      <a:lnTo>
                        <a:pt x="41" y="4"/>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23" name="Freeform 226">
                  <a:extLst>
                    <a:ext uri="{FF2B5EF4-FFF2-40B4-BE49-F238E27FC236}">
                      <a16:creationId xmlns:a16="http://schemas.microsoft.com/office/drawing/2014/main" id="{6151AE67-B958-4FEF-AF47-A9B5C6495EE6}"/>
                    </a:ext>
                  </a:extLst>
                </p:cNvPr>
                <p:cNvSpPr/>
                <p:nvPr userDrawn="1"/>
              </p:nvSpPr>
              <p:spPr bwMode="auto">
                <a:xfrm>
                  <a:off x="6618288" y="2709863"/>
                  <a:ext cx="61913" cy="50800"/>
                </a:xfrm>
                <a:custGeom>
                  <a:avLst/>
                  <a:gdLst>
                    <a:gd name="T0" fmla="*/ 34 w 39"/>
                    <a:gd name="T1" fmla="*/ 12 h 32"/>
                    <a:gd name="T2" fmla="*/ 30 w 39"/>
                    <a:gd name="T3" fmla="*/ 12 h 32"/>
                    <a:gd name="T4" fmla="*/ 26 w 39"/>
                    <a:gd name="T5" fmla="*/ 7 h 32"/>
                    <a:gd name="T6" fmla="*/ 24 w 39"/>
                    <a:gd name="T7" fmla="*/ 1 h 32"/>
                    <a:gd name="T8" fmla="*/ 23 w 39"/>
                    <a:gd name="T9" fmla="*/ 1 h 32"/>
                    <a:gd name="T10" fmla="*/ 20 w 39"/>
                    <a:gd name="T11" fmla="*/ 3 h 32"/>
                    <a:gd name="T12" fmla="*/ 15 w 39"/>
                    <a:gd name="T13" fmla="*/ 0 h 32"/>
                    <a:gd name="T14" fmla="*/ 12 w 39"/>
                    <a:gd name="T15" fmla="*/ 0 h 32"/>
                    <a:gd name="T16" fmla="*/ 11 w 39"/>
                    <a:gd name="T17" fmla="*/ 1 h 32"/>
                    <a:gd name="T18" fmla="*/ 8 w 39"/>
                    <a:gd name="T19" fmla="*/ 1 h 32"/>
                    <a:gd name="T20" fmla="*/ 6 w 39"/>
                    <a:gd name="T21" fmla="*/ 3 h 32"/>
                    <a:gd name="T22" fmla="*/ 6 w 39"/>
                    <a:gd name="T23" fmla="*/ 6 h 32"/>
                    <a:gd name="T24" fmla="*/ 6 w 39"/>
                    <a:gd name="T25" fmla="*/ 7 h 32"/>
                    <a:gd name="T26" fmla="*/ 8 w 39"/>
                    <a:gd name="T27" fmla="*/ 8 h 32"/>
                    <a:gd name="T28" fmla="*/ 8 w 39"/>
                    <a:gd name="T29" fmla="*/ 13 h 32"/>
                    <a:gd name="T30" fmla="*/ 5 w 39"/>
                    <a:gd name="T31" fmla="*/ 15 h 32"/>
                    <a:gd name="T32" fmla="*/ 5 w 39"/>
                    <a:gd name="T33" fmla="*/ 19 h 32"/>
                    <a:gd name="T34" fmla="*/ 2 w 39"/>
                    <a:gd name="T35" fmla="*/ 23 h 32"/>
                    <a:gd name="T36" fmla="*/ 0 w 39"/>
                    <a:gd name="T37" fmla="*/ 23 h 32"/>
                    <a:gd name="T38" fmla="*/ 1 w 39"/>
                    <a:gd name="T39" fmla="*/ 24 h 32"/>
                    <a:gd name="T40" fmla="*/ 2 w 39"/>
                    <a:gd name="T41" fmla="*/ 25 h 32"/>
                    <a:gd name="T42" fmla="*/ 5 w 39"/>
                    <a:gd name="T43" fmla="*/ 24 h 32"/>
                    <a:gd name="T44" fmla="*/ 6 w 39"/>
                    <a:gd name="T45" fmla="*/ 25 h 32"/>
                    <a:gd name="T46" fmla="*/ 14 w 39"/>
                    <a:gd name="T47" fmla="*/ 24 h 32"/>
                    <a:gd name="T48" fmla="*/ 6 w 39"/>
                    <a:gd name="T49" fmla="*/ 29 h 32"/>
                    <a:gd name="T50" fmla="*/ 5 w 39"/>
                    <a:gd name="T51" fmla="*/ 30 h 32"/>
                    <a:gd name="T52" fmla="*/ 5 w 39"/>
                    <a:gd name="T53" fmla="*/ 32 h 32"/>
                    <a:gd name="T54" fmla="*/ 8 w 39"/>
                    <a:gd name="T55" fmla="*/ 29 h 32"/>
                    <a:gd name="T56" fmla="*/ 16 w 39"/>
                    <a:gd name="T57" fmla="*/ 24 h 32"/>
                    <a:gd name="T58" fmla="*/ 19 w 39"/>
                    <a:gd name="T59" fmla="*/ 21 h 32"/>
                    <a:gd name="T60" fmla="*/ 22 w 39"/>
                    <a:gd name="T61" fmla="*/ 19 h 32"/>
                    <a:gd name="T62" fmla="*/ 27 w 39"/>
                    <a:gd name="T63" fmla="*/ 19 h 32"/>
                    <a:gd name="T64" fmla="*/ 29 w 39"/>
                    <a:gd name="T65" fmla="*/ 17 h 32"/>
                    <a:gd name="T66" fmla="*/ 34 w 39"/>
                    <a:gd name="T67" fmla="*/ 17 h 32"/>
                    <a:gd name="T68" fmla="*/ 35 w 39"/>
                    <a:gd name="T69" fmla="*/ 19 h 32"/>
                    <a:gd name="T70" fmla="*/ 38 w 39"/>
                    <a:gd name="T71" fmla="*/ 20 h 32"/>
                    <a:gd name="T72" fmla="*/ 39 w 39"/>
                    <a:gd name="T73" fmla="*/ 17 h 32"/>
                    <a:gd name="T74" fmla="*/ 39 w 39"/>
                    <a:gd name="T75" fmla="*/ 16 h 32"/>
                    <a:gd name="T76" fmla="*/ 37 w 39"/>
                    <a:gd name="T77" fmla="*/ 15 h 32"/>
                    <a:gd name="T78" fmla="*/ 34 w 39"/>
                    <a:gd name="T79"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32">
                      <a:moveTo>
                        <a:pt x="34" y="12"/>
                      </a:moveTo>
                      <a:lnTo>
                        <a:pt x="30" y="12"/>
                      </a:lnTo>
                      <a:lnTo>
                        <a:pt x="26" y="7"/>
                      </a:lnTo>
                      <a:lnTo>
                        <a:pt x="24" y="1"/>
                      </a:lnTo>
                      <a:lnTo>
                        <a:pt x="23" y="1"/>
                      </a:lnTo>
                      <a:lnTo>
                        <a:pt x="20" y="3"/>
                      </a:lnTo>
                      <a:lnTo>
                        <a:pt x="15" y="0"/>
                      </a:lnTo>
                      <a:lnTo>
                        <a:pt x="12" y="0"/>
                      </a:lnTo>
                      <a:lnTo>
                        <a:pt x="11" y="1"/>
                      </a:lnTo>
                      <a:lnTo>
                        <a:pt x="8" y="1"/>
                      </a:lnTo>
                      <a:lnTo>
                        <a:pt x="6" y="3"/>
                      </a:lnTo>
                      <a:lnTo>
                        <a:pt x="6" y="6"/>
                      </a:lnTo>
                      <a:lnTo>
                        <a:pt x="6" y="7"/>
                      </a:lnTo>
                      <a:lnTo>
                        <a:pt x="8" y="8"/>
                      </a:lnTo>
                      <a:lnTo>
                        <a:pt x="8" y="13"/>
                      </a:lnTo>
                      <a:lnTo>
                        <a:pt x="5" y="15"/>
                      </a:lnTo>
                      <a:lnTo>
                        <a:pt x="5" y="19"/>
                      </a:lnTo>
                      <a:lnTo>
                        <a:pt x="2" y="23"/>
                      </a:lnTo>
                      <a:lnTo>
                        <a:pt x="0" y="23"/>
                      </a:lnTo>
                      <a:lnTo>
                        <a:pt x="1" y="24"/>
                      </a:lnTo>
                      <a:lnTo>
                        <a:pt x="2" y="25"/>
                      </a:lnTo>
                      <a:lnTo>
                        <a:pt x="5" y="24"/>
                      </a:lnTo>
                      <a:lnTo>
                        <a:pt x="6" y="25"/>
                      </a:lnTo>
                      <a:lnTo>
                        <a:pt x="14" y="24"/>
                      </a:lnTo>
                      <a:lnTo>
                        <a:pt x="6" y="29"/>
                      </a:lnTo>
                      <a:lnTo>
                        <a:pt x="5" y="30"/>
                      </a:lnTo>
                      <a:lnTo>
                        <a:pt x="5" y="32"/>
                      </a:lnTo>
                      <a:lnTo>
                        <a:pt x="8" y="29"/>
                      </a:lnTo>
                      <a:lnTo>
                        <a:pt x="16" y="24"/>
                      </a:lnTo>
                      <a:lnTo>
                        <a:pt x="19" y="21"/>
                      </a:lnTo>
                      <a:lnTo>
                        <a:pt x="22" y="19"/>
                      </a:lnTo>
                      <a:lnTo>
                        <a:pt x="27" y="19"/>
                      </a:lnTo>
                      <a:lnTo>
                        <a:pt x="29" y="17"/>
                      </a:lnTo>
                      <a:lnTo>
                        <a:pt x="34" y="17"/>
                      </a:lnTo>
                      <a:lnTo>
                        <a:pt x="35" y="19"/>
                      </a:lnTo>
                      <a:lnTo>
                        <a:pt x="38" y="20"/>
                      </a:lnTo>
                      <a:lnTo>
                        <a:pt x="39" y="17"/>
                      </a:lnTo>
                      <a:lnTo>
                        <a:pt x="39" y="16"/>
                      </a:lnTo>
                      <a:lnTo>
                        <a:pt x="37" y="15"/>
                      </a:lnTo>
                      <a:lnTo>
                        <a:pt x="34" y="12"/>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24" name="Freeform 227">
                  <a:extLst>
                    <a:ext uri="{FF2B5EF4-FFF2-40B4-BE49-F238E27FC236}">
                      <a16:creationId xmlns:a16="http://schemas.microsoft.com/office/drawing/2014/main" id="{3124B0AF-B2CA-4214-A9DB-5132F9495105}"/>
                    </a:ext>
                  </a:extLst>
                </p:cNvPr>
                <p:cNvSpPr/>
                <p:nvPr userDrawn="1"/>
              </p:nvSpPr>
              <p:spPr bwMode="auto">
                <a:xfrm>
                  <a:off x="6964363" y="1481138"/>
                  <a:ext cx="133350" cy="149225"/>
                </a:xfrm>
                <a:custGeom>
                  <a:avLst/>
                  <a:gdLst>
                    <a:gd name="T0" fmla="*/ 2 w 84"/>
                    <a:gd name="T1" fmla="*/ 62 h 94"/>
                    <a:gd name="T2" fmla="*/ 10 w 84"/>
                    <a:gd name="T3" fmla="*/ 70 h 94"/>
                    <a:gd name="T4" fmla="*/ 15 w 84"/>
                    <a:gd name="T5" fmla="*/ 69 h 94"/>
                    <a:gd name="T6" fmla="*/ 17 w 84"/>
                    <a:gd name="T7" fmla="*/ 58 h 94"/>
                    <a:gd name="T8" fmla="*/ 20 w 84"/>
                    <a:gd name="T9" fmla="*/ 62 h 94"/>
                    <a:gd name="T10" fmla="*/ 22 w 84"/>
                    <a:gd name="T11" fmla="*/ 68 h 94"/>
                    <a:gd name="T12" fmla="*/ 27 w 84"/>
                    <a:gd name="T13" fmla="*/ 60 h 94"/>
                    <a:gd name="T14" fmla="*/ 28 w 84"/>
                    <a:gd name="T15" fmla="*/ 68 h 94"/>
                    <a:gd name="T16" fmla="*/ 35 w 84"/>
                    <a:gd name="T17" fmla="*/ 73 h 94"/>
                    <a:gd name="T18" fmla="*/ 40 w 84"/>
                    <a:gd name="T19" fmla="*/ 77 h 94"/>
                    <a:gd name="T20" fmla="*/ 35 w 84"/>
                    <a:gd name="T21" fmla="*/ 79 h 94"/>
                    <a:gd name="T22" fmla="*/ 37 w 84"/>
                    <a:gd name="T23" fmla="*/ 86 h 94"/>
                    <a:gd name="T24" fmla="*/ 40 w 84"/>
                    <a:gd name="T25" fmla="*/ 87 h 94"/>
                    <a:gd name="T26" fmla="*/ 48 w 84"/>
                    <a:gd name="T27" fmla="*/ 88 h 94"/>
                    <a:gd name="T28" fmla="*/ 55 w 84"/>
                    <a:gd name="T29" fmla="*/ 85 h 94"/>
                    <a:gd name="T30" fmla="*/ 63 w 84"/>
                    <a:gd name="T31" fmla="*/ 91 h 94"/>
                    <a:gd name="T32" fmla="*/ 66 w 84"/>
                    <a:gd name="T33" fmla="*/ 90 h 94"/>
                    <a:gd name="T34" fmla="*/ 72 w 84"/>
                    <a:gd name="T35" fmla="*/ 94 h 94"/>
                    <a:gd name="T36" fmla="*/ 72 w 84"/>
                    <a:gd name="T37" fmla="*/ 88 h 94"/>
                    <a:gd name="T38" fmla="*/ 80 w 84"/>
                    <a:gd name="T39" fmla="*/ 88 h 94"/>
                    <a:gd name="T40" fmla="*/ 84 w 84"/>
                    <a:gd name="T41" fmla="*/ 85 h 94"/>
                    <a:gd name="T42" fmla="*/ 79 w 84"/>
                    <a:gd name="T43" fmla="*/ 83 h 94"/>
                    <a:gd name="T44" fmla="*/ 71 w 84"/>
                    <a:gd name="T45" fmla="*/ 78 h 94"/>
                    <a:gd name="T46" fmla="*/ 60 w 84"/>
                    <a:gd name="T47" fmla="*/ 71 h 94"/>
                    <a:gd name="T48" fmla="*/ 49 w 84"/>
                    <a:gd name="T49" fmla="*/ 51 h 94"/>
                    <a:gd name="T50" fmla="*/ 43 w 84"/>
                    <a:gd name="T51" fmla="*/ 34 h 94"/>
                    <a:gd name="T52" fmla="*/ 42 w 84"/>
                    <a:gd name="T53" fmla="*/ 21 h 94"/>
                    <a:gd name="T54" fmla="*/ 38 w 84"/>
                    <a:gd name="T55" fmla="*/ 21 h 94"/>
                    <a:gd name="T56" fmla="*/ 41 w 84"/>
                    <a:gd name="T57" fmla="*/ 17 h 94"/>
                    <a:gd name="T58" fmla="*/ 44 w 84"/>
                    <a:gd name="T59" fmla="*/ 9 h 94"/>
                    <a:gd name="T60" fmla="*/ 40 w 84"/>
                    <a:gd name="T61" fmla="*/ 6 h 94"/>
                    <a:gd name="T62" fmla="*/ 43 w 84"/>
                    <a:gd name="T63" fmla="*/ 4 h 94"/>
                    <a:gd name="T64" fmla="*/ 27 w 84"/>
                    <a:gd name="T65" fmla="*/ 0 h 94"/>
                    <a:gd name="T66" fmla="*/ 15 w 84"/>
                    <a:gd name="T67" fmla="*/ 4 h 94"/>
                    <a:gd name="T68" fmla="*/ 10 w 84"/>
                    <a:gd name="T69" fmla="*/ 12 h 94"/>
                    <a:gd name="T70" fmla="*/ 12 w 84"/>
                    <a:gd name="T71" fmla="*/ 16 h 94"/>
                    <a:gd name="T72" fmla="*/ 8 w 84"/>
                    <a:gd name="T73" fmla="*/ 20 h 94"/>
                    <a:gd name="T74" fmla="*/ 4 w 84"/>
                    <a:gd name="T75" fmla="*/ 27 h 94"/>
                    <a:gd name="T76" fmla="*/ 11 w 84"/>
                    <a:gd name="T77" fmla="*/ 25 h 94"/>
                    <a:gd name="T78" fmla="*/ 14 w 84"/>
                    <a:gd name="T79" fmla="*/ 28 h 94"/>
                    <a:gd name="T80" fmla="*/ 12 w 84"/>
                    <a:gd name="T81" fmla="*/ 35 h 94"/>
                    <a:gd name="T82" fmla="*/ 14 w 84"/>
                    <a:gd name="T83" fmla="*/ 40 h 94"/>
                    <a:gd name="T84" fmla="*/ 12 w 84"/>
                    <a:gd name="T85" fmla="*/ 42 h 94"/>
                    <a:gd name="T86" fmla="*/ 10 w 84"/>
                    <a:gd name="T87" fmla="*/ 48 h 94"/>
                    <a:gd name="T88" fmla="*/ 3 w 84"/>
                    <a:gd name="T89" fmla="*/ 47 h 94"/>
                    <a:gd name="T90" fmla="*/ 2 w 84"/>
                    <a:gd name="T91" fmla="*/ 5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4" h="94">
                      <a:moveTo>
                        <a:pt x="2" y="56"/>
                      </a:moveTo>
                      <a:lnTo>
                        <a:pt x="2" y="60"/>
                      </a:lnTo>
                      <a:lnTo>
                        <a:pt x="2" y="62"/>
                      </a:lnTo>
                      <a:lnTo>
                        <a:pt x="6" y="65"/>
                      </a:lnTo>
                      <a:lnTo>
                        <a:pt x="6" y="66"/>
                      </a:lnTo>
                      <a:lnTo>
                        <a:pt x="10" y="70"/>
                      </a:lnTo>
                      <a:lnTo>
                        <a:pt x="12" y="70"/>
                      </a:lnTo>
                      <a:lnTo>
                        <a:pt x="13" y="70"/>
                      </a:lnTo>
                      <a:lnTo>
                        <a:pt x="15" y="69"/>
                      </a:lnTo>
                      <a:lnTo>
                        <a:pt x="17" y="66"/>
                      </a:lnTo>
                      <a:lnTo>
                        <a:pt x="17" y="62"/>
                      </a:lnTo>
                      <a:lnTo>
                        <a:pt x="17" y="58"/>
                      </a:lnTo>
                      <a:lnTo>
                        <a:pt x="26" y="47"/>
                      </a:lnTo>
                      <a:lnTo>
                        <a:pt x="20" y="61"/>
                      </a:lnTo>
                      <a:lnTo>
                        <a:pt x="20" y="62"/>
                      </a:lnTo>
                      <a:lnTo>
                        <a:pt x="21" y="64"/>
                      </a:lnTo>
                      <a:lnTo>
                        <a:pt x="22" y="68"/>
                      </a:lnTo>
                      <a:lnTo>
                        <a:pt x="22" y="68"/>
                      </a:lnTo>
                      <a:lnTo>
                        <a:pt x="23" y="66"/>
                      </a:lnTo>
                      <a:lnTo>
                        <a:pt x="23" y="65"/>
                      </a:lnTo>
                      <a:lnTo>
                        <a:pt x="27" y="60"/>
                      </a:lnTo>
                      <a:lnTo>
                        <a:pt x="28" y="64"/>
                      </a:lnTo>
                      <a:lnTo>
                        <a:pt x="28" y="65"/>
                      </a:lnTo>
                      <a:lnTo>
                        <a:pt x="28" y="68"/>
                      </a:lnTo>
                      <a:lnTo>
                        <a:pt x="30" y="71"/>
                      </a:lnTo>
                      <a:lnTo>
                        <a:pt x="34" y="73"/>
                      </a:lnTo>
                      <a:lnTo>
                        <a:pt x="35" y="73"/>
                      </a:lnTo>
                      <a:lnTo>
                        <a:pt x="38" y="71"/>
                      </a:lnTo>
                      <a:lnTo>
                        <a:pt x="41" y="73"/>
                      </a:lnTo>
                      <a:lnTo>
                        <a:pt x="40" y="77"/>
                      </a:lnTo>
                      <a:lnTo>
                        <a:pt x="37" y="77"/>
                      </a:lnTo>
                      <a:lnTo>
                        <a:pt x="37" y="78"/>
                      </a:lnTo>
                      <a:lnTo>
                        <a:pt x="35" y="79"/>
                      </a:lnTo>
                      <a:lnTo>
                        <a:pt x="35" y="79"/>
                      </a:lnTo>
                      <a:lnTo>
                        <a:pt x="37" y="82"/>
                      </a:lnTo>
                      <a:lnTo>
                        <a:pt x="37" y="86"/>
                      </a:lnTo>
                      <a:lnTo>
                        <a:pt x="35" y="86"/>
                      </a:lnTo>
                      <a:lnTo>
                        <a:pt x="35" y="86"/>
                      </a:lnTo>
                      <a:lnTo>
                        <a:pt x="40" y="87"/>
                      </a:lnTo>
                      <a:lnTo>
                        <a:pt x="42" y="88"/>
                      </a:lnTo>
                      <a:lnTo>
                        <a:pt x="45" y="87"/>
                      </a:lnTo>
                      <a:lnTo>
                        <a:pt x="48" y="88"/>
                      </a:lnTo>
                      <a:lnTo>
                        <a:pt x="48" y="86"/>
                      </a:lnTo>
                      <a:lnTo>
                        <a:pt x="52" y="87"/>
                      </a:lnTo>
                      <a:lnTo>
                        <a:pt x="55" y="85"/>
                      </a:lnTo>
                      <a:lnTo>
                        <a:pt x="58" y="86"/>
                      </a:lnTo>
                      <a:lnTo>
                        <a:pt x="62" y="88"/>
                      </a:lnTo>
                      <a:lnTo>
                        <a:pt x="63" y="91"/>
                      </a:lnTo>
                      <a:lnTo>
                        <a:pt x="64" y="92"/>
                      </a:lnTo>
                      <a:lnTo>
                        <a:pt x="64" y="91"/>
                      </a:lnTo>
                      <a:lnTo>
                        <a:pt x="66" y="90"/>
                      </a:lnTo>
                      <a:lnTo>
                        <a:pt x="68" y="93"/>
                      </a:lnTo>
                      <a:lnTo>
                        <a:pt x="72" y="94"/>
                      </a:lnTo>
                      <a:lnTo>
                        <a:pt x="72" y="94"/>
                      </a:lnTo>
                      <a:lnTo>
                        <a:pt x="70" y="92"/>
                      </a:lnTo>
                      <a:lnTo>
                        <a:pt x="70" y="90"/>
                      </a:lnTo>
                      <a:lnTo>
                        <a:pt x="72" y="88"/>
                      </a:lnTo>
                      <a:lnTo>
                        <a:pt x="77" y="90"/>
                      </a:lnTo>
                      <a:lnTo>
                        <a:pt x="78" y="87"/>
                      </a:lnTo>
                      <a:lnTo>
                        <a:pt x="80" y="88"/>
                      </a:lnTo>
                      <a:lnTo>
                        <a:pt x="81" y="88"/>
                      </a:lnTo>
                      <a:lnTo>
                        <a:pt x="82" y="86"/>
                      </a:lnTo>
                      <a:lnTo>
                        <a:pt x="84" y="85"/>
                      </a:lnTo>
                      <a:lnTo>
                        <a:pt x="82" y="84"/>
                      </a:lnTo>
                      <a:lnTo>
                        <a:pt x="80" y="83"/>
                      </a:lnTo>
                      <a:lnTo>
                        <a:pt x="79" y="83"/>
                      </a:lnTo>
                      <a:lnTo>
                        <a:pt x="75" y="83"/>
                      </a:lnTo>
                      <a:lnTo>
                        <a:pt x="73" y="78"/>
                      </a:lnTo>
                      <a:lnTo>
                        <a:pt x="71" y="78"/>
                      </a:lnTo>
                      <a:lnTo>
                        <a:pt x="65" y="73"/>
                      </a:lnTo>
                      <a:lnTo>
                        <a:pt x="64" y="71"/>
                      </a:lnTo>
                      <a:lnTo>
                        <a:pt x="60" y="71"/>
                      </a:lnTo>
                      <a:lnTo>
                        <a:pt x="56" y="64"/>
                      </a:lnTo>
                      <a:lnTo>
                        <a:pt x="50" y="57"/>
                      </a:lnTo>
                      <a:lnTo>
                        <a:pt x="49" y="51"/>
                      </a:lnTo>
                      <a:lnTo>
                        <a:pt x="45" y="47"/>
                      </a:lnTo>
                      <a:lnTo>
                        <a:pt x="45" y="39"/>
                      </a:lnTo>
                      <a:lnTo>
                        <a:pt x="43" y="34"/>
                      </a:lnTo>
                      <a:lnTo>
                        <a:pt x="42" y="26"/>
                      </a:lnTo>
                      <a:lnTo>
                        <a:pt x="41" y="24"/>
                      </a:lnTo>
                      <a:lnTo>
                        <a:pt x="42" y="21"/>
                      </a:lnTo>
                      <a:lnTo>
                        <a:pt x="42" y="20"/>
                      </a:lnTo>
                      <a:lnTo>
                        <a:pt x="41" y="20"/>
                      </a:lnTo>
                      <a:lnTo>
                        <a:pt x="38" y="21"/>
                      </a:lnTo>
                      <a:lnTo>
                        <a:pt x="35" y="19"/>
                      </a:lnTo>
                      <a:lnTo>
                        <a:pt x="36" y="16"/>
                      </a:lnTo>
                      <a:lnTo>
                        <a:pt x="41" y="17"/>
                      </a:lnTo>
                      <a:lnTo>
                        <a:pt x="43" y="14"/>
                      </a:lnTo>
                      <a:lnTo>
                        <a:pt x="44" y="10"/>
                      </a:lnTo>
                      <a:lnTo>
                        <a:pt x="44" y="9"/>
                      </a:lnTo>
                      <a:lnTo>
                        <a:pt x="42" y="9"/>
                      </a:lnTo>
                      <a:lnTo>
                        <a:pt x="35" y="11"/>
                      </a:lnTo>
                      <a:lnTo>
                        <a:pt x="40" y="6"/>
                      </a:lnTo>
                      <a:lnTo>
                        <a:pt x="43" y="5"/>
                      </a:lnTo>
                      <a:lnTo>
                        <a:pt x="44" y="4"/>
                      </a:lnTo>
                      <a:lnTo>
                        <a:pt x="43" y="4"/>
                      </a:lnTo>
                      <a:lnTo>
                        <a:pt x="38" y="4"/>
                      </a:lnTo>
                      <a:lnTo>
                        <a:pt x="30" y="3"/>
                      </a:lnTo>
                      <a:lnTo>
                        <a:pt x="27" y="0"/>
                      </a:lnTo>
                      <a:lnTo>
                        <a:pt x="26" y="0"/>
                      </a:lnTo>
                      <a:lnTo>
                        <a:pt x="20" y="4"/>
                      </a:lnTo>
                      <a:lnTo>
                        <a:pt x="15" y="4"/>
                      </a:lnTo>
                      <a:lnTo>
                        <a:pt x="13" y="6"/>
                      </a:lnTo>
                      <a:lnTo>
                        <a:pt x="10" y="9"/>
                      </a:lnTo>
                      <a:lnTo>
                        <a:pt x="10" y="12"/>
                      </a:lnTo>
                      <a:lnTo>
                        <a:pt x="8" y="13"/>
                      </a:lnTo>
                      <a:lnTo>
                        <a:pt x="10" y="14"/>
                      </a:lnTo>
                      <a:lnTo>
                        <a:pt x="12" y="16"/>
                      </a:lnTo>
                      <a:lnTo>
                        <a:pt x="13" y="17"/>
                      </a:lnTo>
                      <a:lnTo>
                        <a:pt x="12" y="20"/>
                      </a:lnTo>
                      <a:lnTo>
                        <a:pt x="8" y="20"/>
                      </a:lnTo>
                      <a:lnTo>
                        <a:pt x="6" y="21"/>
                      </a:lnTo>
                      <a:lnTo>
                        <a:pt x="4" y="25"/>
                      </a:lnTo>
                      <a:lnTo>
                        <a:pt x="4" y="27"/>
                      </a:lnTo>
                      <a:lnTo>
                        <a:pt x="4" y="28"/>
                      </a:lnTo>
                      <a:lnTo>
                        <a:pt x="6" y="27"/>
                      </a:lnTo>
                      <a:lnTo>
                        <a:pt x="11" y="25"/>
                      </a:lnTo>
                      <a:lnTo>
                        <a:pt x="12" y="28"/>
                      </a:lnTo>
                      <a:lnTo>
                        <a:pt x="12" y="29"/>
                      </a:lnTo>
                      <a:lnTo>
                        <a:pt x="14" y="28"/>
                      </a:lnTo>
                      <a:lnTo>
                        <a:pt x="15" y="32"/>
                      </a:lnTo>
                      <a:lnTo>
                        <a:pt x="13" y="34"/>
                      </a:lnTo>
                      <a:lnTo>
                        <a:pt x="12" y="35"/>
                      </a:lnTo>
                      <a:lnTo>
                        <a:pt x="14" y="36"/>
                      </a:lnTo>
                      <a:lnTo>
                        <a:pt x="21" y="36"/>
                      </a:lnTo>
                      <a:lnTo>
                        <a:pt x="14" y="40"/>
                      </a:lnTo>
                      <a:lnTo>
                        <a:pt x="13" y="40"/>
                      </a:lnTo>
                      <a:lnTo>
                        <a:pt x="12" y="41"/>
                      </a:lnTo>
                      <a:lnTo>
                        <a:pt x="12" y="42"/>
                      </a:lnTo>
                      <a:lnTo>
                        <a:pt x="14" y="46"/>
                      </a:lnTo>
                      <a:lnTo>
                        <a:pt x="11" y="48"/>
                      </a:lnTo>
                      <a:lnTo>
                        <a:pt x="10" y="48"/>
                      </a:lnTo>
                      <a:lnTo>
                        <a:pt x="6" y="48"/>
                      </a:lnTo>
                      <a:lnTo>
                        <a:pt x="4" y="47"/>
                      </a:lnTo>
                      <a:lnTo>
                        <a:pt x="3" y="47"/>
                      </a:lnTo>
                      <a:lnTo>
                        <a:pt x="0" y="50"/>
                      </a:lnTo>
                      <a:lnTo>
                        <a:pt x="0" y="53"/>
                      </a:lnTo>
                      <a:lnTo>
                        <a:pt x="2" y="56"/>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25" name="Freeform 228">
                  <a:extLst>
                    <a:ext uri="{FF2B5EF4-FFF2-40B4-BE49-F238E27FC236}">
                      <a16:creationId xmlns:a16="http://schemas.microsoft.com/office/drawing/2014/main" id="{A886CF8C-E1A9-4BB6-B3D9-8BCA0B8ABBCB}"/>
                    </a:ext>
                  </a:extLst>
                </p:cNvPr>
                <p:cNvSpPr/>
                <p:nvPr userDrawn="1"/>
              </p:nvSpPr>
              <p:spPr bwMode="auto">
                <a:xfrm>
                  <a:off x="6972300" y="1227138"/>
                  <a:ext cx="209550" cy="257175"/>
                </a:xfrm>
                <a:custGeom>
                  <a:avLst/>
                  <a:gdLst>
                    <a:gd name="T0" fmla="*/ 12 w 114"/>
                    <a:gd name="T1" fmla="*/ 127 h 140"/>
                    <a:gd name="T2" fmla="*/ 18 w 114"/>
                    <a:gd name="T3" fmla="*/ 129 h 140"/>
                    <a:gd name="T4" fmla="*/ 9 w 114"/>
                    <a:gd name="T5" fmla="*/ 133 h 140"/>
                    <a:gd name="T6" fmla="*/ 12 w 114"/>
                    <a:gd name="T7" fmla="*/ 140 h 140"/>
                    <a:gd name="T8" fmla="*/ 22 w 114"/>
                    <a:gd name="T9" fmla="*/ 137 h 140"/>
                    <a:gd name="T10" fmla="*/ 27 w 114"/>
                    <a:gd name="T11" fmla="*/ 137 h 140"/>
                    <a:gd name="T12" fmla="*/ 36 w 114"/>
                    <a:gd name="T13" fmla="*/ 139 h 140"/>
                    <a:gd name="T14" fmla="*/ 41 w 114"/>
                    <a:gd name="T15" fmla="*/ 128 h 140"/>
                    <a:gd name="T16" fmla="*/ 34 w 114"/>
                    <a:gd name="T17" fmla="*/ 121 h 140"/>
                    <a:gd name="T18" fmla="*/ 40 w 114"/>
                    <a:gd name="T19" fmla="*/ 121 h 140"/>
                    <a:gd name="T20" fmla="*/ 39 w 114"/>
                    <a:gd name="T21" fmla="*/ 114 h 140"/>
                    <a:gd name="T22" fmla="*/ 41 w 114"/>
                    <a:gd name="T23" fmla="*/ 114 h 140"/>
                    <a:gd name="T24" fmla="*/ 43 w 114"/>
                    <a:gd name="T25" fmla="*/ 109 h 140"/>
                    <a:gd name="T26" fmla="*/ 42 w 114"/>
                    <a:gd name="T27" fmla="*/ 97 h 140"/>
                    <a:gd name="T28" fmla="*/ 44 w 114"/>
                    <a:gd name="T29" fmla="*/ 95 h 140"/>
                    <a:gd name="T30" fmla="*/ 53 w 114"/>
                    <a:gd name="T31" fmla="*/ 93 h 140"/>
                    <a:gd name="T32" fmla="*/ 56 w 114"/>
                    <a:gd name="T33" fmla="*/ 89 h 140"/>
                    <a:gd name="T34" fmla="*/ 60 w 114"/>
                    <a:gd name="T35" fmla="*/ 81 h 140"/>
                    <a:gd name="T36" fmla="*/ 61 w 114"/>
                    <a:gd name="T37" fmla="*/ 77 h 140"/>
                    <a:gd name="T38" fmla="*/ 72 w 114"/>
                    <a:gd name="T39" fmla="*/ 62 h 140"/>
                    <a:gd name="T40" fmla="*/ 88 w 114"/>
                    <a:gd name="T41" fmla="*/ 44 h 140"/>
                    <a:gd name="T42" fmla="*/ 104 w 114"/>
                    <a:gd name="T43" fmla="*/ 34 h 140"/>
                    <a:gd name="T44" fmla="*/ 114 w 114"/>
                    <a:gd name="T45" fmla="*/ 26 h 140"/>
                    <a:gd name="T46" fmla="*/ 113 w 114"/>
                    <a:gd name="T47" fmla="*/ 15 h 140"/>
                    <a:gd name="T48" fmla="*/ 109 w 114"/>
                    <a:gd name="T49" fmla="*/ 7 h 140"/>
                    <a:gd name="T50" fmla="*/ 103 w 114"/>
                    <a:gd name="T51" fmla="*/ 0 h 140"/>
                    <a:gd name="T52" fmla="*/ 93 w 114"/>
                    <a:gd name="T53" fmla="*/ 2 h 140"/>
                    <a:gd name="T54" fmla="*/ 84 w 114"/>
                    <a:gd name="T55" fmla="*/ 10 h 140"/>
                    <a:gd name="T56" fmla="*/ 83 w 114"/>
                    <a:gd name="T57" fmla="*/ 20 h 140"/>
                    <a:gd name="T58" fmla="*/ 77 w 114"/>
                    <a:gd name="T59" fmla="*/ 26 h 140"/>
                    <a:gd name="T60" fmla="*/ 65 w 114"/>
                    <a:gd name="T61" fmla="*/ 31 h 140"/>
                    <a:gd name="T62" fmla="*/ 58 w 114"/>
                    <a:gd name="T63" fmla="*/ 33 h 140"/>
                    <a:gd name="T64" fmla="*/ 55 w 114"/>
                    <a:gd name="T65" fmla="*/ 34 h 140"/>
                    <a:gd name="T66" fmla="*/ 42 w 114"/>
                    <a:gd name="T67" fmla="*/ 38 h 140"/>
                    <a:gd name="T68" fmla="*/ 42 w 114"/>
                    <a:gd name="T69" fmla="*/ 47 h 140"/>
                    <a:gd name="T70" fmla="*/ 40 w 114"/>
                    <a:gd name="T71" fmla="*/ 42 h 140"/>
                    <a:gd name="T72" fmla="*/ 36 w 114"/>
                    <a:gd name="T73" fmla="*/ 50 h 140"/>
                    <a:gd name="T74" fmla="*/ 28 w 114"/>
                    <a:gd name="T75" fmla="*/ 56 h 140"/>
                    <a:gd name="T76" fmla="*/ 26 w 114"/>
                    <a:gd name="T77" fmla="*/ 64 h 140"/>
                    <a:gd name="T78" fmla="*/ 22 w 114"/>
                    <a:gd name="T79" fmla="*/ 71 h 140"/>
                    <a:gd name="T80" fmla="*/ 23 w 114"/>
                    <a:gd name="T81" fmla="*/ 76 h 140"/>
                    <a:gd name="T82" fmla="*/ 14 w 114"/>
                    <a:gd name="T83" fmla="*/ 80 h 140"/>
                    <a:gd name="T84" fmla="*/ 7 w 114"/>
                    <a:gd name="T85" fmla="*/ 80 h 140"/>
                    <a:gd name="T86" fmla="*/ 9 w 114"/>
                    <a:gd name="T87" fmla="*/ 88 h 140"/>
                    <a:gd name="T88" fmla="*/ 11 w 114"/>
                    <a:gd name="T89" fmla="*/ 95 h 140"/>
                    <a:gd name="T90" fmla="*/ 19 w 114"/>
                    <a:gd name="T91" fmla="*/ 93 h 140"/>
                    <a:gd name="T92" fmla="*/ 13 w 114"/>
                    <a:gd name="T93" fmla="*/ 97 h 140"/>
                    <a:gd name="T94" fmla="*/ 15 w 114"/>
                    <a:gd name="T95" fmla="*/ 102 h 140"/>
                    <a:gd name="T96" fmla="*/ 11 w 114"/>
                    <a:gd name="T97" fmla="*/ 105 h 140"/>
                    <a:gd name="T98" fmla="*/ 15 w 114"/>
                    <a:gd name="T99" fmla="*/ 108 h 140"/>
                    <a:gd name="T100" fmla="*/ 12 w 114"/>
                    <a:gd name="T101" fmla="*/ 112 h 140"/>
                    <a:gd name="T102" fmla="*/ 21 w 114"/>
                    <a:gd name="T103" fmla="*/ 118 h 140"/>
                    <a:gd name="T104" fmla="*/ 10 w 114"/>
                    <a:gd name="T105" fmla="*/ 113 h 140"/>
                    <a:gd name="T106" fmla="*/ 8 w 114"/>
                    <a:gd name="T107" fmla="*/ 120 h 140"/>
                    <a:gd name="T108" fmla="*/ 3 w 114"/>
                    <a:gd name="T109" fmla="*/ 125 h 140"/>
                    <a:gd name="T110" fmla="*/ 3 w 114"/>
                    <a:gd name="T111" fmla="*/ 13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4" h="140">
                      <a:moveTo>
                        <a:pt x="5" y="133"/>
                      </a:moveTo>
                      <a:cubicBezTo>
                        <a:pt x="6" y="132"/>
                        <a:pt x="6" y="132"/>
                        <a:pt x="6" y="132"/>
                      </a:cubicBezTo>
                      <a:cubicBezTo>
                        <a:pt x="7" y="131"/>
                        <a:pt x="7" y="131"/>
                        <a:pt x="7" y="131"/>
                      </a:cubicBezTo>
                      <a:cubicBezTo>
                        <a:pt x="9" y="130"/>
                        <a:pt x="9" y="130"/>
                        <a:pt x="9" y="130"/>
                      </a:cubicBezTo>
                      <a:cubicBezTo>
                        <a:pt x="12" y="127"/>
                        <a:pt x="12" y="127"/>
                        <a:pt x="12" y="127"/>
                      </a:cubicBezTo>
                      <a:cubicBezTo>
                        <a:pt x="15" y="126"/>
                        <a:pt x="15" y="126"/>
                        <a:pt x="15" y="126"/>
                      </a:cubicBezTo>
                      <a:cubicBezTo>
                        <a:pt x="18" y="126"/>
                        <a:pt x="18" y="126"/>
                        <a:pt x="18" y="126"/>
                      </a:cubicBezTo>
                      <a:cubicBezTo>
                        <a:pt x="19" y="127"/>
                        <a:pt x="19" y="127"/>
                        <a:pt x="19" y="127"/>
                      </a:cubicBezTo>
                      <a:cubicBezTo>
                        <a:pt x="19" y="129"/>
                        <a:pt x="19" y="129"/>
                        <a:pt x="19" y="129"/>
                      </a:cubicBezTo>
                      <a:cubicBezTo>
                        <a:pt x="18" y="129"/>
                        <a:pt x="18" y="129"/>
                        <a:pt x="18" y="129"/>
                      </a:cubicBezTo>
                      <a:cubicBezTo>
                        <a:pt x="16" y="127"/>
                        <a:pt x="16" y="127"/>
                        <a:pt x="16" y="127"/>
                      </a:cubicBezTo>
                      <a:cubicBezTo>
                        <a:pt x="15" y="127"/>
                        <a:pt x="15" y="127"/>
                        <a:pt x="15" y="127"/>
                      </a:cubicBezTo>
                      <a:cubicBezTo>
                        <a:pt x="14" y="129"/>
                        <a:pt x="14" y="129"/>
                        <a:pt x="14" y="129"/>
                      </a:cubicBezTo>
                      <a:cubicBezTo>
                        <a:pt x="10" y="131"/>
                        <a:pt x="10" y="131"/>
                        <a:pt x="10" y="131"/>
                      </a:cubicBezTo>
                      <a:cubicBezTo>
                        <a:pt x="9" y="133"/>
                        <a:pt x="9" y="133"/>
                        <a:pt x="9" y="133"/>
                      </a:cubicBezTo>
                      <a:cubicBezTo>
                        <a:pt x="8" y="135"/>
                        <a:pt x="8" y="135"/>
                        <a:pt x="8" y="135"/>
                      </a:cubicBezTo>
                      <a:cubicBezTo>
                        <a:pt x="9" y="138"/>
                        <a:pt x="9" y="138"/>
                        <a:pt x="9" y="138"/>
                      </a:cubicBezTo>
                      <a:cubicBezTo>
                        <a:pt x="8" y="139"/>
                        <a:pt x="8" y="139"/>
                        <a:pt x="8" y="139"/>
                      </a:cubicBezTo>
                      <a:cubicBezTo>
                        <a:pt x="8" y="139"/>
                        <a:pt x="8" y="140"/>
                        <a:pt x="8" y="140"/>
                      </a:cubicBezTo>
                      <a:cubicBezTo>
                        <a:pt x="12" y="140"/>
                        <a:pt x="12" y="140"/>
                        <a:pt x="12" y="140"/>
                      </a:cubicBezTo>
                      <a:cubicBezTo>
                        <a:pt x="16" y="138"/>
                        <a:pt x="16" y="138"/>
                        <a:pt x="16" y="138"/>
                      </a:cubicBezTo>
                      <a:cubicBezTo>
                        <a:pt x="17" y="137"/>
                        <a:pt x="17" y="137"/>
                        <a:pt x="17" y="137"/>
                      </a:cubicBezTo>
                      <a:cubicBezTo>
                        <a:pt x="18" y="137"/>
                        <a:pt x="18" y="137"/>
                        <a:pt x="18" y="137"/>
                      </a:cubicBezTo>
                      <a:cubicBezTo>
                        <a:pt x="19" y="137"/>
                        <a:pt x="19" y="137"/>
                        <a:pt x="19" y="137"/>
                      </a:cubicBezTo>
                      <a:cubicBezTo>
                        <a:pt x="22" y="137"/>
                        <a:pt x="22" y="137"/>
                        <a:pt x="22" y="137"/>
                      </a:cubicBezTo>
                      <a:cubicBezTo>
                        <a:pt x="23" y="139"/>
                        <a:pt x="23" y="139"/>
                        <a:pt x="23" y="139"/>
                      </a:cubicBezTo>
                      <a:cubicBezTo>
                        <a:pt x="25" y="139"/>
                        <a:pt x="25" y="139"/>
                        <a:pt x="25" y="139"/>
                      </a:cubicBezTo>
                      <a:cubicBezTo>
                        <a:pt x="26" y="139"/>
                        <a:pt x="26" y="139"/>
                        <a:pt x="26" y="139"/>
                      </a:cubicBezTo>
                      <a:cubicBezTo>
                        <a:pt x="28" y="138"/>
                        <a:pt x="28" y="138"/>
                        <a:pt x="28" y="138"/>
                      </a:cubicBezTo>
                      <a:cubicBezTo>
                        <a:pt x="27" y="137"/>
                        <a:pt x="27" y="137"/>
                        <a:pt x="27" y="137"/>
                      </a:cubicBezTo>
                      <a:cubicBezTo>
                        <a:pt x="27" y="135"/>
                        <a:pt x="27" y="135"/>
                        <a:pt x="27" y="135"/>
                      </a:cubicBezTo>
                      <a:cubicBezTo>
                        <a:pt x="28" y="135"/>
                        <a:pt x="28" y="135"/>
                        <a:pt x="28" y="135"/>
                      </a:cubicBezTo>
                      <a:cubicBezTo>
                        <a:pt x="29" y="138"/>
                        <a:pt x="29" y="138"/>
                        <a:pt x="29" y="138"/>
                      </a:cubicBezTo>
                      <a:cubicBezTo>
                        <a:pt x="32" y="139"/>
                        <a:pt x="32" y="139"/>
                        <a:pt x="32" y="139"/>
                      </a:cubicBezTo>
                      <a:cubicBezTo>
                        <a:pt x="36" y="139"/>
                        <a:pt x="36" y="139"/>
                        <a:pt x="36" y="139"/>
                      </a:cubicBezTo>
                      <a:cubicBezTo>
                        <a:pt x="36" y="138"/>
                        <a:pt x="36" y="138"/>
                        <a:pt x="36" y="138"/>
                      </a:cubicBezTo>
                      <a:cubicBezTo>
                        <a:pt x="38" y="137"/>
                        <a:pt x="38" y="137"/>
                        <a:pt x="38" y="137"/>
                      </a:cubicBezTo>
                      <a:cubicBezTo>
                        <a:pt x="40" y="134"/>
                        <a:pt x="40" y="134"/>
                        <a:pt x="40" y="134"/>
                      </a:cubicBezTo>
                      <a:cubicBezTo>
                        <a:pt x="39" y="131"/>
                        <a:pt x="39" y="131"/>
                        <a:pt x="39" y="131"/>
                      </a:cubicBezTo>
                      <a:cubicBezTo>
                        <a:pt x="41" y="128"/>
                        <a:pt x="41" y="128"/>
                        <a:pt x="41" y="128"/>
                      </a:cubicBezTo>
                      <a:cubicBezTo>
                        <a:pt x="42" y="126"/>
                        <a:pt x="42" y="126"/>
                        <a:pt x="42" y="126"/>
                      </a:cubicBezTo>
                      <a:cubicBezTo>
                        <a:pt x="40" y="124"/>
                        <a:pt x="40" y="124"/>
                        <a:pt x="40" y="124"/>
                      </a:cubicBezTo>
                      <a:cubicBezTo>
                        <a:pt x="38" y="121"/>
                        <a:pt x="38" y="121"/>
                        <a:pt x="38" y="121"/>
                      </a:cubicBezTo>
                      <a:cubicBezTo>
                        <a:pt x="36" y="121"/>
                        <a:pt x="36" y="121"/>
                        <a:pt x="36" y="121"/>
                      </a:cubicBezTo>
                      <a:cubicBezTo>
                        <a:pt x="34" y="121"/>
                        <a:pt x="34" y="121"/>
                        <a:pt x="34" y="121"/>
                      </a:cubicBezTo>
                      <a:cubicBezTo>
                        <a:pt x="33" y="119"/>
                        <a:pt x="33" y="119"/>
                        <a:pt x="33" y="119"/>
                      </a:cubicBezTo>
                      <a:cubicBezTo>
                        <a:pt x="34" y="119"/>
                        <a:pt x="34" y="119"/>
                        <a:pt x="34" y="119"/>
                      </a:cubicBezTo>
                      <a:cubicBezTo>
                        <a:pt x="37" y="119"/>
                        <a:pt x="37" y="119"/>
                        <a:pt x="37" y="119"/>
                      </a:cubicBezTo>
                      <a:cubicBezTo>
                        <a:pt x="38" y="119"/>
                        <a:pt x="38" y="119"/>
                        <a:pt x="38" y="119"/>
                      </a:cubicBezTo>
                      <a:cubicBezTo>
                        <a:pt x="40" y="121"/>
                        <a:pt x="40" y="121"/>
                        <a:pt x="40" y="121"/>
                      </a:cubicBezTo>
                      <a:cubicBezTo>
                        <a:pt x="40" y="122"/>
                        <a:pt x="40" y="122"/>
                        <a:pt x="40" y="122"/>
                      </a:cubicBezTo>
                      <a:cubicBezTo>
                        <a:pt x="41" y="123"/>
                        <a:pt x="41" y="123"/>
                        <a:pt x="41" y="123"/>
                      </a:cubicBezTo>
                      <a:cubicBezTo>
                        <a:pt x="42" y="121"/>
                        <a:pt x="42" y="121"/>
                        <a:pt x="42" y="121"/>
                      </a:cubicBezTo>
                      <a:cubicBezTo>
                        <a:pt x="41" y="117"/>
                        <a:pt x="41" y="117"/>
                        <a:pt x="41" y="117"/>
                      </a:cubicBezTo>
                      <a:cubicBezTo>
                        <a:pt x="39" y="114"/>
                        <a:pt x="39" y="114"/>
                        <a:pt x="39" y="114"/>
                      </a:cubicBezTo>
                      <a:cubicBezTo>
                        <a:pt x="36" y="110"/>
                        <a:pt x="36" y="110"/>
                        <a:pt x="36" y="110"/>
                      </a:cubicBezTo>
                      <a:cubicBezTo>
                        <a:pt x="37" y="109"/>
                        <a:pt x="37" y="109"/>
                        <a:pt x="37" y="109"/>
                      </a:cubicBezTo>
                      <a:cubicBezTo>
                        <a:pt x="39" y="111"/>
                        <a:pt x="39" y="111"/>
                        <a:pt x="39" y="111"/>
                      </a:cubicBezTo>
                      <a:cubicBezTo>
                        <a:pt x="39" y="113"/>
                        <a:pt x="39" y="113"/>
                        <a:pt x="39" y="113"/>
                      </a:cubicBezTo>
                      <a:cubicBezTo>
                        <a:pt x="41" y="114"/>
                        <a:pt x="41" y="114"/>
                        <a:pt x="41" y="114"/>
                      </a:cubicBezTo>
                      <a:cubicBezTo>
                        <a:pt x="44" y="115"/>
                        <a:pt x="44" y="115"/>
                        <a:pt x="44" y="115"/>
                      </a:cubicBezTo>
                      <a:cubicBezTo>
                        <a:pt x="44" y="113"/>
                        <a:pt x="44" y="113"/>
                        <a:pt x="44" y="113"/>
                      </a:cubicBezTo>
                      <a:cubicBezTo>
                        <a:pt x="44" y="111"/>
                        <a:pt x="44" y="111"/>
                        <a:pt x="44" y="111"/>
                      </a:cubicBezTo>
                      <a:cubicBezTo>
                        <a:pt x="43" y="110"/>
                        <a:pt x="43" y="110"/>
                        <a:pt x="43" y="110"/>
                      </a:cubicBezTo>
                      <a:cubicBezTo>
                        <a:pt x="43" y="109"/>
                        <a:pt x="43" y="109"/>
                        <a:pt x="43" y="109"/>
                      </a:cubicBezTo>
                      <a:cubicBezTo>
                        <a:pt x="45" y="106"/>
                        <a:pt x="45" y="106"/>
                        <a:pt x="45" y="106"/>
                      </a:cubicBezTo>
                      <a:cubicBezTo>
                        <a:pt x="45" y="104"/>
                        <a:pt x="45" y="104"/>
                        <a:pt x="45" y="104"/>
                      </a:cubicBezTo>
                      <a:cubicBezTo>
                        <a:pt x="43" y="101"/>
                        <a:pt x="43" y="101"/>
                        <a:pt x="43" y="101"/>
                      </a:cubicBezTo>
                      <a:cubicBezTo>
                        <a:pt x="40" y="98"/>
                        <a:pt x="40" y="98"/>
                        <a:pt x="40" y="98"/>
                      </a:cubicBezTo>
                      <a:cubicBezTo>
                        <a:pt x="42" y="97"/>
                        <a:pt x="42" y="97"/>
                        <a:pt x="42" y="97"/>
                      </a:cubicBezTo>
                      <a:cubicBezTo>
                        <a:pt x="44" y="99"/>
                        <a:pt x="44" y="99"/>
                        <a:pt x="44" y="99"/>
                      </a:cubicBezTo>
                      <a:cubicBezTo>
                        <a:pt x="46" y="99"/>
                        <a:pt x="46" y="99"/>
                        <a:pt x="46" y="99"/>
                      </a:cubicBezTo>
                      <a:cubicBezTo>
                        <a:pt x="47" y="96"/>
                        <a:pt x="47" y="96"/>
                        <a:pt x="47" y="96"/>
                      </a:cubicBezTo>
                      <a:cubicBezTo>
                        <a:pt x="46" y="95"/>
                        <a:pt x="46" y="95"/>
                        <a:pt x="46" y="95"/>
                      </a:cubicBezTo>
                      <a:cubicBezTo>
                        <a:pt x="44" y="95"/>
                        <a:pt x="44" y="95"/>
                        <a:pt x="44" y="95"/>
                      </a:cubicBezTo>
                      <a:cubicBezTo>
                        <a:pt x="44" y="92"/>
                        <a:pt x="44" y="92"/>
                        <a:pt x="44" y="92"/>
                      </a:cubicBezTo>
                      <a:cubicBezTo>
                        <a:pt x="46" y="91"/>
                        <a:pt x="46" y="91"/>
                        <a:pt x="46" y="91"/>
                      </a:cubicBezTo>
                      <a:cubicBezTo>
                        <a:pt x="48" y="93"/>
                        <a:pt x="48" y="93"/>
                        <a:pt x="48" y="93"/>
                      </a:cubicBezTo>
                      <a:cubicBezTo>
                        <a:pt x="52" y="94"/>
                        <a:pt x="52" y="94"/>
                        <a:pt x="52" y="94"/>
                      </a:cubicBezTo>
                      <a:cubicBezTo>
                        <a:pt x="53" y="93"/>
                        <a:pt x="53" y="93"/>
                        <a:pt x="53" y="93"/>
                      </a:cubicBezTo>
                      <a:cubicBezTo>
                        <a:pt x="51" y="92"/>
                        <a:pt x="51" y="92"/>
                        <a:pt x="51" y="92"/>
                      </a:cubicBezTo>
                      <a:cubicBezTo>
                        <a:pt x="51" y="90"/>
                        <a:pt x="51" y="90"/>
                        <a:pt x="51" y="90"/>
                      </a:cubicBezTo>
                      <a:cubicBezTo>
                        <a:pt x="53" y="90"/>
                        <a:pt x="53" y="90"/>
                        <a:pt x="53" y="90"/>
                      </a:cubicBezTo>
                      <a:cubicBezTo>
                        <a:pt x="54" y="91"/>
                        <a:pt x="54" y="91"/>
                        <a:pt x="54" y="91"/>
                      </a:cubicBezTo>
                      <a:cubicBezTo>
                        <a:pt x="56" y="89"/>
                        <a:pt x="56" y="89"/>
                        <a:pt x="56" y="89"/>
                      </a:cubicBezTo>
                      <a:cubicBezTo>
                        <a:pt x="57" y="87"/>
                        <a:pt x="57" y="87"/>
                        <a:pt x="57" y="87"/>
                      </a:cubicBezTo>
                      <a:cubicBezTo>
                        <a:pt x="56" y="86"/>
                        <a:pt x="56" y="86"/>
                        <a:pt x="56" y="86"/>
                      </a:cubicBezTo>
                      <a:cubicBezTo>
                        <a:pt x="56" y="85"/>
                        <a:pt x="56" y="85"/>
                        <a:pt x="56" y="85"/>
                      </a:cubicBezTo>
                      <a:cubicBezTo>
                        <a:pt x="60" y="83"/>
                        <a:pt x="60" y="83"/>
                        <a:pt x="60" y="83"/>
                      </a:cubicBezTo>
                      <a:cubicBezTo>
                        <a:pt x="60" y="81"/>
                        <a:pt x="60" y="81"/>
                        <a:pt x="60" y="81"/>
                      </a:cubicBezTo>
                      <a:cubicBezTo>
                        <a:pt x="58" y="80"/>
                        <a:pt x="58" y="80"/>
                        <a:pt x="58" y="80"/>
                      </a:cubicBezTo>
                      <a:cubicBezTo>
                        <a:pt x="57" y="78"/>
                        <a:pt x="57" y="78"/>
                        <a:pt x="57" y="78"/>
                      </a:cubicBezTo>
                      <a:cubicBezTo>
                        <a:pt x="58" y="76"/>
                        <a:pt x="58" y="76"/>
                        <a:pt x="58" y="76"/>
                      </a:cubicBezTo>
                      <a:cubicBezTo>
                        <a:pt x="60" y="78"/>
                        <a:pt x="60" y="78"/>
                        <a:pt x="60" y="78"/>
                      </a:cubicBezTo>
                      <a:cubicBezTo>
                        <a:pt x="61" y="77"/>
                        <a:pt x="61" y="77"/>
                        <a:pt x="61" y="77"/>
                      </a:cubicBezTo>
                      <a:cubicBezTo>
                        <a:pt x="65" y="72"/>
                        <a:pt x="65" y="72"/>
                        <a:pt x="65" y="72"/>
                      </a:cubicBezTo>
                      <a:cubicBezTo>
                        <a:pt x="66" y="69"/>
                        <a:pt x="66" y="69"/>
                        <a:pt x="66" y="69"/>
                      </a:cubicBezTo>
                      <a:cubicBezTo>
                        <a:pt x="68" y="67"/>
                        <a:pt x="68" y="67"/>
                        <a:pt x="68" y="67"/>
                      </a:cubicBezTo>
                      <a:cubicBezTo>
                        <a:pt x="68" y="64"/>
                        <a:pt x="68" y="64"/>
                        <a:pt x="68" y="64"/>
                      </a:cubicBezTo>
                      <a:cubicBezTo>
                        <a:pt x="72" y="62"/>
                        <a:pt x="72" y="62"/>
                        <a:pt x="72" y="62"/>
                      </a:cubicBezTo>
                      <a:cubicBezTo>
                        <a:pt x="74" y="58"/>
                        <a:pt x="74" y="58"/>
                        <a:pt x="74" y="58"/>
                      </a:cubicBezTo>
                      <a:cubicBezTo>
                        <a:pt x="76" y="53"/>
                        <a:pt x="76" y="53"/>
                        <a:pt x="76" y="53"/>
                      </a:cubicBezTo>
                      <a:cubicBezTo>
                        <a:pt x="78" y="53"/>
                        <a:pt x="78" y="53"/>
                        <a:pt x="78" y="53"/>
                      </a:cubicBezTo>
                      <a:cubicBezTo>
                        <a:pt x="83" y="50"/>
                        <a:pt x="83" y="50"/>
                        <a:pt x="83" y="50"/>
                      </a:cubicBezTo>
                      <a:cubicBezTo>
                        <a:pt x="88" y="44"/>
                        <a:pt x="88" y="44"/>
                        <a:pt x="88" y="44"/>
                      </a:cubicBezTo>
                      <a:cubicBezTo>
                        <a:pt x="92" y="40"/>
                        <a:pt x="92" y="40"/>
                        <a:pt x="92" y="40"/>
                      </a:cubicBezTo>
                      <a:cubicBezTo>
                        <a:pt x="94" y="40"/>
                        <a:pt x="94" y="40"/>
                        <a:pt x="94" y="40"/>
                      </a:cubicBezTo>
                      <a:cubicBezTo>
                        <a:pt x="98" y="37"/>
                        <a:pt x="98" y="37"/>
                        <a:pt x="98" y="37"/>
                      </a:cubicBezTo>
                      <a:cubicBezTo>
                        <a:pt x="102" y="36"/>
                        <a:pt x="102" y="36"/>
                        <a:pt x="102" y="36"/>
                      </a:cubicBezTo>
                      <a:cubicBezTo>
                        <a:pt x="104" y="34"/>
                        <a:pt x="104" y="34"/>
                        <a:pt x="104" y="34"/>
                      </a:cubicBezTo>
                      <a:cubicBezTo>
                        <a:pt x="108" y="29"/>
                        <a:pt x="108" y="29"/>
                        <a:pt x="108" y="29"/>
                      </a:cubicBezTo>
                      <a:cubicBezTo>
                        <a:pt x="110" y="28"/>
                        <a:pt x="110" y="28"/>
                        <a:pt x="110" y="28"/>
                      </a:cubicBezTo>
                      <a:cubicBezTo>
                        <a:pt x="112" y="28"/>
                        <a:pt x="112" y="28"/>
                        <a:pt x="112" y="28"/>
                      </a:cubicBezTo>
                      <a:cubicBezTo>
                        <a:pt x="114" y="27"/>
                        <a:pt x="114" y="27"/>
                        <a:pt x="114" y="27"/>
                      </a:cubicBezTo>
                      <a:cubicBezTo>
                        <a:pt x="114" y="26"/>
                        <a:pt x="114" y="26"/>
                        <a:pt x="114" y="26"/>
                      </a:cubicBezTo>
                      <a:cubicBezTo>
                        <a:pt x="113" y="24"/>
                        <a:pt x="113" y="24"/>
                        <a:pt x="113" y="24"/>
                      </a:cubicBezTo>
                      <a:cubicBezTo>
                        <a:pt x="114" y="22"/>
                        <a:pt x="114" y="22"/>
                        <a:pt x="114" y="22"/>
                      </a:cubicBezTo>
                      <a:cubicBezTo>
                        <a:pt x="114" y="20"/>
                        <a:pt x="114" y="20"/>
                        <a:pt x="114" y="20"/>
                      </a:cubicBezTo>
                      <a:cubicBezTo>
                        <a:pt x="114" y="16"/>
                        <a:pt x="114" y="16"/>
                        <a:pt x="114" y="16"/>
                      </a:cubicBezTo>
                      <a:cubicBezTo>
                        <a:pt x="113" y="15"/>
                        <a:pt x="113" y="15"/>
                        <a:pt x="113" y="15"/>
                      </a:cubicBezTo>
                      <a:cubicBezTo>
                        <a:pt x="111" y="15"/>
                        <a:pt x="111" y="15"/>
                        <a:pt x="111" y="15"/>
                      </a:cubicBezTo>
                      <a:cubicBezTo>
                        <a:pt x="111" y="12"/>
                        <a:pt x="111" y="12"/>
                        <a:pt x="111" y="12"/>
                      </a:cubicBezTo>
                      <a:cubicBezTo>
                        <a:pt x="113" y="9"/>
                        <a:pt x="113" y="9"/>
                        <a:pt x="113" y="9"/>
                      </a:cubicBezTo>
                      <a:cubicBezTo>
                        <a:pt x="112" y="8"/>
                        <a:pt x="112" y="8"/>
                        <a:pt x="112" y="8"/>
                      </a:cubicBezTo>
                      <a:cubicBezTo>
                        <a:pt x="109" y="7"/>
                        <a:pt x="109" y="7"/>
                        <a:pt x="109" y="7"/>
                      </a:cubicBezTo>
                      <a:cubicBezTo>
                        <a:pt x="108" y="6"/>
                        <a:pt x="108" y="6"/>
                        <a:pt x="108" y="6"/>
                      </a:cubicBezTo>
                      <a:cubicBezTo>
                        <a:pt x="105" y="5"/>
                        <a:pt x="105" y="5"/>
                        <a:pt x="105" y="5"/>
                      </a:cubicBezTo>
                      <a:cubicBezTo>
                        <a:pt x="104" y="3"/>
                        <a:pt x="104" y="3"/>
                        <a:pt x="104" y="3"/>
                      </a:cubicBezTo>
                      <a:cubicBezTo>
                        <a:pt x="104" y="1"/>
                        <a:pt x="104" y="1"/>
                        <a:pt x="104" y="1"/>
                      </a:cubicBezTo>
                      <a:cubicBezTo>
                        <a:pt x="103" y="0"/>
                        <a:pt x="103" y="0"/>
                        <a:pt x="103" y="0"/>
                      </a:cubicBezTo>
                      <a:cubicBezTo>
                        <a:pt x="99" y="2"/>
                        <a:pt x="99" y="2"/>
                        <a:pt x="99" y="2"/>
                      </a:cubicBezTo>
                      <a:cubicBezTo>
                        <a:pt x="99" y="3"/>
                        <a:pt x="99" y="3"/>
                        <a:pt x="99" y="3"/>
                      </a:cubicBezTo>
                      <a:cubicBezTo>
                        <a:pt x="97" y="3"/>
                        <a:pt x="97" y="3"/>
                        <a:pt x="97" y="3"/>
                      </a:cubicBezTo>
                      <a:cubicBezTo>
                        <a:pt x="95" y="2"/>
                        <a:pt x="95" y="2"/>
                        <a:pt x="95" y="2"/>
                      </a:cubicBezTo>
                      <a:cubicBezTo>
                        <a:pt x="93" y="2"/>
                        <a:pt x="93" y="2"/>
                        <a:pt x="93" y="2"/>
                      </a:cubicBezTo>
                      <a:cubicBezTo>
                        <a:pt x="90" y="4"/>
                        <a:pt x="90" y="4"/>
                        <a:pt x="90" y="4"/>
                      </a:cubicBezTo>
                      <a:cubicBezTo>
                        <a:pt x="89" y="7"/>
                        <a:pt x="89" y="7"/>
                        <a:pt x="89" y="7"/>
                      </a:cubicBezTo>
                      <a:cubicBezTo>
                        <a:pt x="87" y="8"/>
                        <a:pt x="87" y="8"/>
                        <a:pt x="87" y="8"/>
                      </a:cubicBezTo>
                      <a:cubicBezTo>
                        <a:pt x="85" y="8"/>
                        <a:pt x="85" y="8"/>
                        <a:pt x="85" y="8"/>
                      </a:cubicBezTo>
                      <a:cubicBezTo>
                        <a:pt x="84" y="10"/>
                        <a:pt x="84" y="10"/>
                        <a:pt x="84" y="10"/>
                      </a:cubicBezTo>
                      <a:cubicBezTo>
                        <a:pt x="84" y="12"/>
                        <a:pt x="84" y="12"/>
                        <a:pt x="84" y="12"/>
                      </a:cubicBezTo>
                      <a:cubicBezTo>
                        <a:pt x="82" y="14"/>
                        <a:pt x="82" y="14"/>
                        <a:pt x="82" y="14"/>
                      </a:cubicBezTo>
                      <a:cubicBezTo>
                        <a:pt x="81" y="15"/>
                        <a:pt x="81" y="15"/>
                        <a:pt x="81" y="15"/>
                      </a:cubicBezTo>
                      <a:cubicBezTo>
                        <a:pt x="83" y="18"/>
                        <a:pt x="83" y="18"/>
                        <a:pt x="83" y="18"/>
                      </a:cubicBezTo>
                      <a:cubicBezTo>
                        <a:pt x="83" y="20"/>
                        <a:pt x="83" y="20"/>
                        <a:pt x="83" y="20"/>
                      </a:cubicBezTo>
                      <a:cubicBezTo>
                        <a:pt x="81" y="20"/>
                        <a:pt x="81" y="20"/>
                        <a:pt x="81" y="20"/>
                      </a:cubicBezTo>
                      <a:cubicBezTo>
                        <a:pt x="80" y="21"/>
                        <a:pt x="80" y="21"/>
                        <a:pt x="80" y="21"/>
                      </a:cubicBezTo>
                      <a:cubicBezTo>
                        <a:pt x="80" y="23"/>
                        <a:pt x="80" y="23"/>
                        <a:pt x="80" y="23"/>
                      </a:cubicBezTo>
                      <a:cubicBezTo>
                        <a:pt x="78" y="24"/>
                        <a:pt x="78" y="24"/>
                        <a:pt x="78" y="24"/>
                      </a:cubicBezTo>
                      <a:cubicBezTo>
                        <a:pt x="77" y="26"/>
                        <a:pt x="77" y="26"/>
                        <a:pt x="77" y="26"/>
                      </a:cubicBezTo>
                      <a:cubicBezTo>
                        <a:pt x="72" y="29"/>
                        <a:pt x="72" y="29"/>
                        <a:pt x="72" y="29"/>
                      </a:cubicBezTo>
                      <a:cubicBezTo>
                        <a:pt x="70" y="30"/>
                        <a:pt x="70" y="30"/>
                        <a:pt x="70" y="30"/>
                      </a:cubicBezTo>
                      <a:cubicBezTo>
                        <a:pt x="69" y="29"/>
                        <a:pt x="69" y="29"/>
                        <a:pt x="69" y="29"/>
                      </a:cubicBezTo>
                      <a:cubicBezTo>
                        <a:pt x="67" y="29"/>
                        <a:pt x="67" y="29"/>
                        <a:pt x="67" y="29"/>
                      </a:cubicBezTo>
                      <a:cubicBezTo>
                        <a:pt x="65" y="31"/>
                        <a:pt x="65" y="31"/>
                        <a:pt x="65" y="31"/>
                      </a:cubicBezTo>
                      <a:cubicBezTo>
                        <a:pt x="63" y="34"/>
                        <a:pt x="63" y="34"/>
                        <a:pt x="63" y="34"/>
                      </a:cubicBezTo>
                      <a:cubicBezTo>
                        <a:pt x="61" y="35"/>
                        <a:pt x="61" y="35"/>
                        <a:pt x="61" y="35"/>
                      </a:cubicBezTo>
                      <a:cubicBezTo>
                        <a:pt x="60" y="35"/>
                        <a:pt x="60" y="35"/>
                        <a:pt x="60" y="35"/>
                      </a:cubicBezTo>
                      <a:cubicBezTo>
                        <a:pt x="59" y="33"/>
                        <a:pt x="59" y="33"/>
                        <a:pt x="59" y="33"/>
                      </a:cubicBezTo>
                      <a:cubicBezTo>
                        <a:pt x="58" y="33"/>
                        <a:pt x="58" y="33"/>
                        <a:pt x="58" y="33"/>
                      </a:cubicBezTo>
                      <a:cubicBezTo>
                        <a:pt x="58" y="35"/>
                        <a:pt x="58" y="35"/>
                        <a:pt x="58" y="35"/>
                      </a:cubicBezTo>
                      <a:cubicBezTo>
                        <a:pt x="58" y="37"/>
                        <a:pt x="58" y="37"/>
                        <a:pt x="58" y="37"/>
                      </a:cubicBezTo>
                      <a:cubicBezTo>
                        <a:pt x="57" y="38"/>
                        <a:pt x="57" y="38"/>
                        <a:pt x="57" y="38"/>
                      </a:cubicBezTo>
                      <a:cubicBezTo>
                        <a:pt x="56" y="36"/>
                        <a:pt x="56" y="36"/>
                        <a:pt x="56" y="36"/>
                      </a:cubicBezTo>
                      <a:cubicBezTo>
                        <a:pt x="55" y="34"/>
                        <a:pt x="55" y="34"/>
                        <a:pt x="55" y="34"/>
                      </a:cubicBezTo>
                      <a:cubicBezTo>
                        <a:pt x="51" y="34"/>
                        <a:pt x="51" y="34"/>
                        <a:pt x="51" y="34"/>
                      </a:cubicBezTo>
                      <a:cubicBezTo>
                        <a:pt x="46" y="36"/>
                        <a:pt x="46" y="36"/>
                        <a:pt x="46" y="36"/>
                      </a:cubicBezTo>
                      <a:cubicBezTo>
                        <a:pt x="45" y="37"/>
                        <a:pt x="45" y="37"/>
                        <a:pt x="45" y="37"/>
                      </a:cubicBezTo>
                      <a:cubicBezTo>
                        <a:pt x="43" y="37"/>
                        <a:pt x="43" y="37"/>
                        <a:pt x="43" y="37"/>
                      </a:cubicBezTo>
                      <a:cubicBezTo>
                        <a:pt x="42" y="38"/>
                        <a:pt x="42" y="38"/>
                        <a:pt x="42" y="38"/>
                      </a:cubicBezTo>
                      <a:cubicBezTo>
                        <a:pt x="44" y="42"/>
                        <a:pt x="44" y="42"/>
                        <a:pt x="44" y="42"/>
                      </a:cubicBezTo>
                      <a:cubicBezTo>
                        <a:pt x="45" y="43"/>
                        <a:pt x="45" y="43"/>
                        <a:pt x="45" y="43"/>
                      </a:cubicBezTo>
                      <a:cubicBezTo>
                        <a:pt x="44" y="44"/>
                        <a:pt x="44" y="44"/>
                        <a:pt x="44" y="44"/>
                      </a:cubicBezTo>
                      <a:cubicBezTo>
                        <a:pt x="43" y="44"/>
                        <a:pt x="43" y="44"/>
                        <a:pt x="43" y="44"/>
                      </a:cubicBezTo>
                      <a:cubicBezTo>
                        <a:pt x="42" y="47"/>
                        <a:pt x="42" y="47"/>
                        <a:pt x="42" y="47"/>
                      </a:cubicBezTo>
                      <a:cubicBezTo>
                        <a:pt x="40" y="46"/>
                        <a:pt x="40" y="46"/>
                        <a:pt x="40" y="46"/>
                      </a:cubicBezTo>
                      <a:cubicBezTo>
                        <a:pt x="41" y="45"/>
                        <a:pt x="41" y="45"/>
                        <a:pt x="41" y="45"/>
                      </a:cubicBezTo>
                      <a:cubicBezTo>
                        <a:pt x="42" y="44"/>
                        <a:pt x="42" y="44"/>
                        <a:pt x="42" y="44"/>
                      </a:cubicBezTo>
                      <a:cubicBezTo>
                        <a:pt x="42" y="42"/>
                        <a:pt x="42" y="42"/>
                        <a:pt x="42" y="42"/>
                      </a:cubicBezTo>
                      <a:cubicBezTo>
                        <a:pt x="40" y="42"/>
                        <a:pt x="40" y="42"/>
                        <a:pt x="40" y="42"/>
                      </a:cubicBezTo>
                      <a:cubicBezTo>
                        <a:pt x="38" y="45"/>
                        <a:pt x="38" y="45"/>
                        <a:pt x="38" y="45"/>
                      </a:cubicBezTo>
                      <a:cubicBezTo>
                        <a:pt x="36" y="46"/>
                        <a:pt x="36" y="46"/>
                        <a:pt x="36" y="46"/>
                      </a:cubicBezTo>
                      <a:cubicBezTo>
                        <a:pt x="36" y="48"/>
                        <a:pt x="36" y="48"/>
                        <a:pt x="36" y="48"/>
                      </a:cubicBezTo>
                      <a:cubicBezTo>
                        <a:pt x="38" y="49"/>
                        <a:pt x="38" y="49"/>
                        <a:pt x="38" y="49"/>
                      </a:cubicBezTo>
                      <a:cubicBezTo>
                        <a:pt x="36" y="50"/>
                        <a:pt x="36" y="50"/>
                        <a:pt x="36" y="50"/>
                      </a:cubicBezTo>
                      <a:cubicBezTo>
                        <a:pt x="35" y="52"/>
                        <a:pt x="35" y="52"/>
                        <a:pt x="35" y="52"/>
                      </a:cubicBezTo>
                      <a:cubicBezTo>
                        <a:pt x="32" y="52"/>
                        <a:pt x="32" y="52"/>
                        <a:pt x="32" y="52"/>
                      </a:cubicBezTo>
                      <a:cubicBezTo>
                        <a:pt x="30" y="53"/>
                        <a:pt x="30" y="53"/>
                        <a:pt x="30" y="53"/>
                      </a:cubicBezTo>
                      <a:cubicBezTo>
                        <a:pt x="30" y="55"/>
                        <a:pt x="30" y="55"/>
                        <a:pt x="30" y="55"/>
                      </a:cubicBezTo>
                      <a:cubicBezTo>
                        <a:pt x="28" y="56"/>
                        <a:pt x="28" y="56"/>
                        <a:pt x="28" y="56"/>
                      </a:cubicBezTo>
                      <a:cubicBezTo>
                        <a:pt x="26" y="57"/>
                        <a:pt x="26" y="57"/>
                        <a:pt x="26" y="57"/>
                      </a:cubicBezTo>
                      <a:cubicBezTo>
                        <a:pt x="26" y="61"/>
                        <a:pt x="26" y="61"/>
                        <a:pt x="26" y="61"/>
                      </a:cubicBezTo>
                      <a:cubicBezTo>
                        <a:pt x="26" y="62"/>
                        <a:pt x="26" y="62"/>
                        <a:pt x="26" y="62"/>
                      </a:cubicBezTo>
                      <a:cubicBezTo>
                        <a:pt x="28" y="62"/>
                        <a:pt x="28" y="62"/>
                        <a:pt x="28" y="62"/>
                      </a:cubicBezTo>
                      <a:cubicBezTo>
                        <a:pt x="26" y="64"/>
                        <a:pt x="26" y="64"/>
                        <a:pt x="26" y="64"/>
                      </a:cubicBezTo>
                      <a:cubicBezTo>
                        <a:pt x="22" y="64"/>
                        <a:pt x="22" y="64"/>
                        <a:pt x="22" y="64"/>
                      </a:cubicBezTo>
                      <a:cubicBezTo>
                        <a:pt x="21" y="65"/>
                        <a:pt x="21" y="65"/>
                        <a:pt x="21" y="65"/>
                      </a:cubicBezTo>
                      <a:cubicBezTo>
                        <a:pt x="20" y="68"/>
                        <a:pt x="20" y="68"/>
                        <a:pt x="20" y="68"/>
                      </a:cubicBezTo>
                      <a:cubicBezTo>
                        <a:pt x="20" y="70"/>
                        <a:pt x="20" y="70"/>
                        <a:pt x="20" y="70"/>
                      </a:cubicBezTo>
                      <a:cubicBezTo>
                        <a:pt x="22" y="71"/>
                        <a:pt x="22" y="71"/>
                        <a:pt x="22" y="71"/>
                      </a:cubicBezTo>
                      <a:cubicBezTo>
                        <a:pt x="24" y="70"/>
                        <a:pt x="24" y="70"/>
                        <a:pt x="24" y="70"/>
                      </a:cubicBezTo>
                      <a:cubicBezTo>
                        <a:pt x="24" y="71"/>
                        <a:pt x="24" y="71"/>
                        <a:pt x="24" y="71"/>
                      </a:cubicBezTo>
                      <a:cubicBezTo>
                        <a:pt x="24" y="73"/>
                        <a:pt x="24" y="73"/>
                        <a:pt x="24" y="73"/>
                      </a:cubicBezTo>
                      <a:cubicBezTo>
                        <a:pt x="24" y="75"/>
                        <a:pt x="24" y="75"/>
                        <a:pt x="24" y="75"/>
                      </a:cubicBezTo>
                      <a:cubicBezTo>
                        <a:pt x="23" y="76"/>
                        <a:pt x="23" y="76"/>
                        <a:pt x="23" y="76"/>
                      </a:cubicBezTo>
                      <a:cubicBezTo>
                        <a:pt x="21" y="76"/>
                        <a:pt x="21" y="76"/>
                        <a:pt x="21" y="76"/>
                      </a:cubicBezTo>
                      <a:cubicBezTo>
                        <a:pt x="18" y="75"/>
                        <a:pt x="18" y="75"/>
                        <a:pt x="18" y="75"/>
                      </a:cubicBezTo>
                      <a:cubicBezTo>
                        <a:pt x="15" y="76"/>
                        <a:pt x="15" y="76"/>
                        <a:pt x="15" y="76"/>
                      </a:cubicBezTo>
                      <a:cubicBezTo>
                        <a:pt x="14" y="78"/>
                        <a:pt x="14" y="78"/>
                        <a:pt x="14" y="78"/>
                      </a:cubicBezTo>
                      <a:cubicBezTo>
                        <a:pt x="14" y="80"/>
                        <a:pt x="14" y="80"/>
                        <a:pt x="14" y="80"/>
                      </a:cubicBezTo>
                      <a:cubicBezTo>
                        <a:pt x="13" y="82"/>
                        <a:pt x="13" y="82"/>
                        <a:pt x="13" y="82"/>
                      </a:cubicBezTo>
                      <a:cubicBezTo>
                        <a:pt x="11" y="84"/>
                        <a:pt x="11" y="84"/>
                        <a:pt x="11" y="84"/>
                      </a:cubicBezTo>
                      <a:cubicBezTo>
                        <a:pt x="9" y="83"/>
                        <a:pt x="9" y="83"/>
                        <a:pt x="9" y="83"/>
                      </a:cubicBezTo>
                      <a:cubicBezTo>
                        <a:pt x="7" y="82"/>
                        <a:pt x="7" y="82"/>
                        <a:pt x="7" y="82"/>
                      </a:cubicBezTo>
                      <a:cubicBezTo>
                        <a:pt x="7" y="80"/>
                        <a:pt x="7" y="80"/>
                        <a:pt x="7" y="80"/>
                      </a:cubicBezTo>
                      <a:cubicBezTo>
                        <a:pt x="6" y="80"/>
                        <a:pt x="6" y="80"/>
                        <a:pt x="6" y="80"/>
                      </a:cubicBezTo>
                      <a:cubicBezTo>
                        <a:pt x="5" y="84"/>
                        <a:pt x="5" y="84"/>
                        <a:pt x="5" y="84"/>
                      </a:cubicBezTo>
                      <a:cubicBezTo>
                        <a:pt x="5" y="86"/>
                        <a:pt x="5" y="86"/>
                        <a:pt x="5" y="86"/>
                      </a:cubicBezTo>
                      <a:cubicBezTo>
                        <a:pt x="8" y="88"/>
                        <a:pt x="8" y="88"/>
                        <a:pt x="8" y="88"/>
                      </a:cubicBezTo>
                      <a:cubicBezTo>
                        <a:pt x="9" y="88"/>
                        <a:pt x="9" y="88"/>
                        <a:pt x="9" y="88"/>
                      </a:cubicBezTo>
                      <a:cubicBezTo>
                        <a:pt x="10" y="88"/>
                        <a:pt x="10" y="88"/>
                        <a:pt x="10" y="88"/>
                      </a:cubicBezTo>
                      <a:cubicBezTo>
                        <a:pt x="10" y="90"/>
                        <a:pt x="10" y="90"/>
                        <a:pt x="10" y="90"/>
                      </a:cubicBezTo>
                      <a:cubicBezTo>
                        <a:pt x="9" y="93"/>
                        <a:pt x="9" y="93"/>
                        <a:pt x="9" y="93"/>
                      </a:cubicBezTo>
                      <a:cubicBezTo>
                        <a:pt x="10" y="94"/>
                        <a:pt x="10" y="94"/>
                        <a:pt x="10" y="94"/>
                      </a:cubicBezTo>
                      <a:cubicBezTo>
                        <a:pt x="11" y="95"/>
                        <a:pt x="11" y="95"/>
                        <a:pt x="11" y="95"/>
                      </a:cubicBezTo>
                      <a:cubicBezTo>
                        <a:pt x="13" y="93"/>
                        <a:pt x="13" y="93"/>
                        <a:pt x="13" y="93"/>
                      </a:cubicBezTo>
                      <a:cubicBezTo>
                        <a:pt x="14" y="93"/>
                        <a:pt x="14" y="93"/>
                        <a:pt x="14" y="93"/>
                      </a:cubicBezTo>
                      <a:cubicBezTo>
                        <a:pt x="15" y="94"/>
                        <a:pt x="15" y="94"/>
                        <a:pt x="15" y="94"/>
                      </a:cubicBezTo>
                      <a:cubicBezTo>
                        <a:pt x="17" y="94"/>
                        <a:pt x="17" y="94"/>
                        <a:pt x="17" y="94"/>
                      </a:cubicBezTo>
                      <a:cubicBezTo>
                        <a:pt x="19" y="93"/>
                        <a:pt x="19" y="93"/>
                        <a:pt x="19" y="93"/>
                      </a:cubicBezTo>
                      <a:cubicBezTo>
                        <a:pt x="20" y="93"/>
                        <a:pt x="20" y="93"/>
                        <a:pt x="20" y="93"/>
                      </a:cubicBezTo>
                      <a:cubicBezTo>
                        <a:pt x="19" y="95"/>
                        <a:pt x="19" y="95"/>
                        <a:pt x="19" y="95"/>
                      </a:cubicBezTo>
                      <a:cubicBezTo>
                        <a:pt x="17" y="96"/>
                        <a:pt x="17" y="96"/>
                        <a:pt x="17" y="96"/>
                      </a:cubicBezTo>
                      <a:cubicBezTo>
                        <a:pt x="14" y="96"/>
                        <a:pt x="14" y="96"/>
                        <a:pt x="14" y="96"/>
                      </a:cubicBezTo>
                      <a:cubicBezTo>
                        <a:pt x="13" y="97"/>
                        <a:pt x="13" y="97"/>
                        <a:pt x="13" y="97"/>
                      </a:cubicBezTo>
                      <a:cubicBezTo>
                        <a:pt x="11" y="97"/>
                        <a:pt x="11" y="97"/>
                        <a:pt x="11" y="97"/>
                      </a:cubicBezTo>
                      <a:cubicBezTo>
                        <a:pt x="10" y="98"/>
                        <a:pt x="10" y="98"/>
                        <a:pt x="10" y="98"/>
                      </a:cubicBezTo>
                      <a:cubicBezTo>
                        <a:pt x="11" y="101"/>
                        <a:pt x="11" y="101"/>
                        <a:pt x="11" y="101"/>
                      </a:cubicBezTo>
                      <a:cubicBezTo>
                        <a:pt x="13" y="102"/>
                        <a:pt x="13" y="102"/>
                        <a:pt x="13" y="102"/>
                      </a:cubicBezTo>
                      <a:cubicBezTo>
                        <a:pt x="15" y="102"/>
                        <a:pt x="15" y="102"/>
                        <a:pt x="15" y="102"/>
                      </a:cubicBezTo>
                      <a:cubicBezTo>
                        <a:pt x="16" y="102"/>
                        <a:pt x="16" y="102"/>
                        <a:pt x="16" y="102"/>
                      </a:cubicBezTo>
                      <a:cubicBezTo>
                        <a:pt x="17" y="103"/>
                        <a:pt x="17" y="103"/>
                        <a:pt x="17" y="103"/>
                      </a:cubicBezTo>
                      <a:cubicBezTo>
                        <a:pt x="17" y="104"/>
                        <a:pt x="17" y="104"/>
                        <a:pt x="17" y="104"/>
                      </a:cubicBezTo>
                      <a:cubicBezTo>
                        <a:pt x="14" y="105"/>
                        <a:pt x="14" y="105"/>
                        <a:pt x="14" y="105"/>
                      </a:cubicBezTo>
                      <a:cubicBezTo>
                        <a:pt x="11" y="105"/>
                        <a:pt x="11" y="105"/>
                        <a:pt x="11" y="105"/>
                      </a:cubicBezTo>
                      <a:cubicBezTo>
                        <a:pt x="9" y="106"/>
                        <a:pt x="9" y="106"/>
                        <a:pt x="9" y="106"/>
                      </a:cubicBezTo>
                      <a:cubicBezTo>
                        <a:pt x="9" y="107"/>
                        <a:pt x="9" y="107"/>
                        <a:pt x="9" y="107"/>
                      </a:cubicBezTo>
                      <a:cubicBezTo>
                        <a:pt x="10" y="108"/>
                        <a:pt x="10" y="108"/>
                        <a:pt x="10" y="108"/>
                      </a:cubicBezTo>
                      <a:cubicBezTo>
                        <a:pt x="12" y="108"/>
                        <a:pt x="12" y="108"/>
                        <a:pt x="12" y="108"/>
                      </a:cubicBezTo>
                      <a:cubicBezTo>
                        <a:pt x="15" y="108"/>
                        <a:pt x="15" y="108"/>
                        <a:pt x="15" y="108"/>
                      </a:cubicBezTo>
                      <a:cubicBezTo>
                        <a:pt x="15" y="109"/>
                        <a:pt x="15" y="109"/>
                        <a:pt x="15" y="109"/>
                      </a:cubicBezTo>
                      <a:cubicBezTo>
                        <a:pt x="13" y="110"/>
                        <a:pt x="13" y="110"/>
                        <a:pt x="13" y="110"/>
                      </a:cubicBezTo>
                      <a:cubicBezTo>
                        <a:pt x="11" y="110"/>
                        <a:pt x="11" y="110"/>
                        <a:pt x="11" y="110"/>
                      </a:cubicBezTo>
                      <a:cubicBezTo>
                        <a:pt x="11" y="111"/>
                        <a:pt x="11" y="111"/>
                        <a:pt x="11" y="111"/>
                      </a:cubicBezTo>
                      <a:cubicBezTo>
                        <a:pt x="12" y="112"/>
                        <a:pt x="12" y="112"/>
                        <a:pt x="12" y="112"/>
                      </a:cubicBezTo>
                      <a:cubicBezTo>
                        <a:pt x="15" y="112"/>
                        <a:pt x="15" y="112"/>
                        <a:pt x="15" y="112"/>
                      </a:cubicBezTo>
                      <a:cubicBezTo>
                        <a:pt x="19" y="115"/>
                        <a:pt x="19" y="115"/>
                        <a:pt x="19" y="115"/>
                      </a:cubicBezTo>
                      <a:cubicBezTo>
                        <a:pt x="21" y="115"/>
                        <a:pt x="21" y="115"/>
                        <a:pt x="21" y="115"/>
                      </a:cubicBezTo>
                      <a:cubicBezTo>
                        <a:pt x="21" y="116"/>
                        <a:pt x="21" y="116"/>
                        <a:pt x="21" y="116"/>
                      </a:cubicBezTo>
                      <a:cubicBezTo>
                        <a:pt x="21" y="118"/>
                        <a:pt x="21" y="118"/>
                        <a:pt x="21" y="118"/>
                      </a:cubicBezTo>
                      <a:cubicBezTo>
                        <a:pt x="19" y="116"/>
                        <a:pt x="19" y="116"/>
                        <a:pt x="19" y="116"/>
                      </a:cubicBezTo>
                      <a:cubicBezTo>
                        <a:pt x="17" y="115"/>
                        <a:pt x="17" y="115"/>
                        <a:pt x="17" y="115"/>
                      </a:cubicBezTo>
                      <a:cubicBezTo>
                        <a:pt x="14" y="115"/>
                        <a:pt x="14" y="115"/>
                        <a:pt x="14" y="115"/>
                      </a:cubicBezTo>
                      <a:cubicBezTo>
                        <a:pt x="12" y="113"/>
                        <a:pt x="12" y="113"/>
                        <a:pt x="12" y="113"/>
                      </a:cubicBezTo>
                      <a:cubicBezTo>
                        <a:pt x="10" y="113"/>
                        <a:pt x="10" y="113"/>
                        <a:pt x="10" y="113"/>
                      </a:cubicBezTo>
                      <a:cubicBezTo>
                        <a:pt x="8" y="115"/>
                        <a:pt x="8" y="115"/>
                        <a:pt x="8" y="115"/>
                      </a:cubicBezTo>
                      <a:cubicBezTo>
                        <a:pt x="8" y="116"/>
                        <a:pt x="8" y="116"/>
                        <a:pt x="8" y="116"/>
                      </a:cubicBezTo>
                      <a:cubicBezTo>
                        <a:pt x="7" y="117"/>
                        <a:pt x="7" y="117"/>
                        <a:pt x="7" y="117"/>
                      </a:cubicBezTo>
                      <a:cubicBezTo>
                        <a:pt x="7" y="119"/>
                        <a:pt x="7" y="119"/>
                        <a:pt x="7" y="119"/>
                      </a:cubicBezTo>
                      <a:cubicBezTo>
                        <a:pt x="8" y="120"/>
                        <a:pt x="8" y="120"/>
                        <a:pt x="8" y="120"/>
                      </a:cubicBezTo>
                      <a:cubicBezTo>
                        <a:pt x="7" y="121"/>
                        <a:pt x="7" y="121"/>
                        <a:pt x="7" y="121"/>
                      </a:cubicBezTo>
                      <a:cubicBezTo>
                        <a:pt x="6" y="122"/>
                        <a:pt x="6" y="122"/>
                        <a:pt x="6" y="122"/>
                      </a:cubicBezTo>
                      <a:cubicBezTo>
                        <a:pt x="5" y="121"/>
                        <a:pt x="5" y="121"/>
                        <a:pt x="5" y="121"/>
                      </a:cubicBezTo>
                      <a:cubicBezTo>
                        <a:pt x="3" y="123"/>
                        <a:pt x="3" y="123"/>
                        <a:pt x="3" y="123"/>
                      </a:cubicBezTo>
                      <a:cubicBezTo>
                        <a:pt x="3" y="125"/>
                        <a:pt x="3" y="125"/>
                        <a:pt x="3" y="125"/>
                      </a:cubicBezTo>
                      <a:cubicBezTo>
                        <a:pt x="3" y="126"/>
                        <a:pt x="3" y="126"/>
                        <a:pt x="3" y="126"/>
                      </a:cubicBezTo>
                      <a:cubicBezTo>
                        <a:pt x="2" y="127"/>
                        <a:pt x="2" y="127"/>
                        <a:pt x="2" y="127"/>
                      </a:cubicBezTo>
                      <a:cubicBezTo>
                        <a:pt x="0" y="128"/>
                        <a:pt x="0" y="128"/>
                        <a:pt x="0" y="128"/>
                      </a:cubicBezTo>
                      <a:cubicBezTo>
                        <a:pt x="0" y="129"/>
                        <a:pt x="0" y="129"/>
                        <a:pt x="0" y="129"/>
                      </a:cubicBezTo>
                      <a:cubicBezTo>
                        <a:pt x="3" y="132"/>
                        <a:pt x="3" y="132"/>
                        <a:pt x="3" y="132"/>
                      </a:cubicBezTo>
                      <a:lnTo>
                        <a:pt x="5" y="133"/>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26" name="Freeform 229">
                  <a:extLst>
                    <a:ext uri="{FF2B5EF4-FFF2-40B4-BE49-F238E27FC236}">
                      <a16:creationId xmlns:a16="http://schemas.microsoft.com/office/drawing/2014/main" id="{6EA9261F-5EB4-4590-883C-D8AEFBF6EB82}"/>
                    </a:ext>
                  </a:extLst>
                </p:cNvPr>
                <p:cNvSpPr/>
                <p:nvPr userDrawn="1"/>
              </p:nvSpPr>
              <p:spPr bwMode="auto">
                <a:xfrm>
                  <a:off x="7466013" y="885825"/>
                  <a:ext cx="133350" cy="103188"/>
                </a:xfrm>
                <a:custGeom>
                  <a:avLst/>
                  <a:gdLst>
                    <a:gd name="T0" fmla="*/ 9 w 84"/>
                    <a:gd name="T1" fmla="*/ 12 h 65"/>
                    <a:gd name="T2" fmla="*/ 4 w 84"/>
                    <a:gd name="T3" fmla="*/ 15 h 65"/>
                    <a:gd name="T4" fmla="*/ 1 w 84"/>
                    <a:gd name="T5" fmla="*/ 22 h 65"/>
                    <a:gd name="T6" fmla="*/ 4 w 84"/>
                    <a:gd name="T7" fmla="*/ 27 h 65"/>
                    <a:gd name="T8" fmla="*/ 7 w 84"/>
                    <a:gd name="T9" fmla="*/ 29 h 65"/>
                    <a:gd name="T10" fmla="*/ 3 w 84"/>
                    <a:gd name="T11" fmla="*/ 35 h 65"/>
                    <a:gd name="T12" fmla="*/ 3 w 84"/>
                    <a:gd name="T13" fmla="*/ 42 h 65"/>
                    <a:gd name="T14" fmla="*/ 0 w 84"/>
                    <a:gd name="T15" fmla="*/ 45 h 65"/>
                    <a:gd name="T16" fmla="*/ 3 w 84"/>
                    <a:gd name="T17" fmla="*/ 49 h 65"/>
                    <a:gd name="T18" fmla="*/ 4 w 84"/>
                    <a:gd name="T19" fmla="*/ 45 h 65"/>
                    <a:gd name="T20" fmla="*/ 8 w 84"/>
                    <a:gd name="T21" fmla="*/ 45 h 65"/>
                    <a:gd name="T22" fmla="*/ 13 w 84"/>
                    <a:gd name="T23" fmla="*/ 47 h 65"/>
                    <a:gd name="T24" fmla="*/ 17 w 84"/>
                    <a:gd name="T25" fmla="*/ 49 h 65"/>
                    <a:gd name="T26" fmla="*/ 22 w 84"/>
                    <a:gd name="T27" fmla="*/ 57 h 65"/>
                    <a:gd name="T28" fmla="*/ 28 w 84"/>
                    <a:gd name="T29" fmla="*/ 59 h 65"/>
                    <a:gd name="T30" fmla="*/ 35 w 84"/>
                    <a:gd name="T31" fmla="*/ 59 h 65"/>
                    <a:gd name="T32" fmla="*/ 41 w 84"/>
                    <a:gd name="T33" fmla="*/ 59 h 65"/>
                    <a:gd name="T34" fmla="*/ 53 w 84"/>
                    <a:gd name="T35" fmla="*/ 62 h 65"/>
                    <a:gd name="T36" fmla="*/ 58 w 84"/>
                    <a:gd name="T37" fmla="*/ 62 h 65"/>
                    <a:gd name="T38" fmla="*/ 63 w 84"/>
                    <a:gd name="T39" fmla="*/ 63 h 65"/>
                    <a:gd name="T40" fmla="*/ 69 w 84"/>
                    <a:gd name="T41" fmla="*/ 65 h 65"/>
                    <a:gd name="T42" fmla="*/ 76 w 84"/>
                    <a:gd name="T43" fmla="*/ 59 h 65"/>
                    <a:gd name="T44" fmla="*/ 84 w 84"/>
                    <a:gd name="T45" fmla="*/ 54 h 65"/>
                    <a:gd name="T46" fmla="*/ 80 w 84"/>
                    <a:gd name="T47" fmla="*/ 47 h 65"/>
                    <a:gd name="T48" fmla="*/ 75 w 84"/>
                    <a:gd name="T49" fmla="*/ 42 h 65"/>
                    <a:gd name="T50" fmla="*/ 67 w 84"/>
                    <a:gd name="T51" fmla="*/ 40 h 65"/>
                    <a:gd name="T52" fmla="*/ 68 w 84"/>
                    <a:gd name="T53" fmla="*/ 35 h 65"/>
                    <a:gd name="T54" fmla="*/ 72 w 84"/>
                    <a:gd name="T55" fmla="*/ 36 h 65"/>
                    <a:gd name="T56" fmla="*/ 70 w 84"/>
                    <a:gd name="T57" fmla="*/ 30 h 65"/>
                    <a:gd name="T58" fmla="*/ 65 w 84"/>
                    <a:gd name="T59" fmla="*/ 22 h 65"/>
                    <a:gd name="T60" fmla="*/ 62 w 84"/>
                    <a:gd name="T61" fmla="*/ 17 h 65"/>
                    <a:gd name="T62" fmla="*/ 60 w 84"/>
                    <a:gd name="T63" fmla="*/ 12 h 65"/>
                    <a:gd name="T64" fmla="*/ 49 w 84"/>
                    <a:gd name="T65" fmla="*/ 3 h 65"/>
                    <a:gd name="T66" fmla="*/ 38 w 84"/>
                    <a:gd name="T67" fmla="*/ 4 h 65"/>
                    <a:gd name="T68" fmla="*/ 38 w 84"/>
                    <a:gd name="T69" fmla="*/ 7 h 65"/>
                    <a:gd name="T70" fmla="*/ 42 w 84"/>
                    <a:gd name="T71" fmla="*/ 14 h 65"/>
                    <a:gd name="T72" fmla="*/ 41 w 84"/>
                    <a:gd name="T73" fmla="*/ 19 h 65"/>
                    <a:gd name="T74" fmla="*/ 38 w 84"/>
                    <a:gd name="T75" fmla="*/ 27 h 65"/>
                    <a:gd name="T76" fmla="*/ 37 w 84"/>
                    <a:gd name="T77" fmla="*/ 26 h 65"/>
                    <a:gd name="T78" fmla="*/ 39 w 84"/>
                    <a:gd name="T79" fmla="*/ 20 h 65"/>
                    <a:gd name="T80" fmla="*/ 39 w 84"/>
                    <a:gd name="T81" fmla="*/ 14 h 65"/>
                    <a:gd name="T82" fmla="*/ 32 w 84"/>
                    <a:gd name="T83" fmla="*/ 4 h 65"/>
                    <a:gd name="T84" fmla="*/ 22 w 84"/>
                    <a:gd name="T85" fmla="*/ 0 h 65"/>
                    <a:gd name="T86" fmla="*/ 19 w 84"/>
                    <a:gd name="T87" fmla="*/ 5 h 65"/>
                    <a:gd name="T88" fmla="*/ 10 w 84"/>
                    <a:gd name="T89" fmla="*/ 1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4" h="65">
                      <a:moveTo>
                        <a:pt x="10" y="10"/>
                      </a:moveTo>
                      <a:lnTo>
                        <a:pt x="9" y="12"/>
                      </a:lnTo>
                      <a:lnTo>
                        <a:pt x="9" y="14"/>
                      </a:lnTo>
                      <a:lnTo>
                        <a:pt x="4" y="15"/>
                      </a:lnTo>
                      <a:lnTo>
                        <a:pt x="2" y="18"/>
                      </a:lnTo>
                      <a:lnTo>
                        <a:pt x="1" y="22"/>
                      </a:lnTo>
                      <a:lnTo>
                        <a:pt x="1" y="26"/>
                      </a:lnTo>
                      <a:lnTo>
                        <a:pt x="4" y="27"/>
                      </a:lnTo>
                      <a:lnTo>
                        <a:pt x="5" y="27"/>
                      </a:lnTo>
                      <a:lnTo>
                        <a:pt x="7" y="29"/>
                      </a:lnTo>
                      <a:lnTo>
                        <a:pt x="3" y="33"/>
                      </a:lnTo>
                      <a:lnTo>
                        <a:pt x="3" y="35"/>
                      </a:lnTo>
                      <a:lnTo>
                        <a:pt x="4" y="40"/>
                      </a:lnTo>
                      <a:lnTo>
                        <a:pt x="3" y="42"/>
                      </a:lnTo>
                      <a:lnTo>
                        <a:pt x="0" y="44"/>
                      </a:lnTo>
                      <a:lnTo>
                        <a:pt x="0" y="45"/>
                      </a:lnTo>
                      <a:lnTo>
                        <a:pt x="2" y="48"/>
                      </a:lnTo>
                      <a:lnTo>
                        <a:pt x="3" y="49"/>
                      </a:lnTo>
                      <a:lnTo>
                        <a:pt x="5" y="48"/>
                      </a:lnTo>
                      <a:lnTo>
                        <a:pt x="4" y="45"/>
                      </a:lnTo>
                      <a:lnTo>
                        <a:pt x="5" y="44"/>
                      </a:lnTo>
                      <a:lnTo>
                        <a:pt x="8" y="45"/>
                      </a:lnTo>
                      <a:lnTo>
                        <a:pt x="10" y="48"/>
                      </a:lnTo>
                      <a:lnTo>
                        <a:pt x="13" y="47"/>
                      </a:lnTo>
                      <a:lnTo>
                        <a:pt x="16" y="47"/>
                      </a:lnTo>
                      <a:lnTo>
                        <a:pt x="17" y="49"/>
                      </a:lnTo>
                      <a:lnTo>
                        <a:pt x="19" y="55"/>
                      </a:lnTo>
                      <a:lnTo>
                        <a:pt x="22" y="57"/>
                      </a:lnTo>
                      <a:lnTo>
                        <a:pt x="25" y="58"/>
                      </a:lnTo>
                      <a:lnTo>
                        <a:pt x="28" y="59"/>
                      </a:lnTo>
                      <a:lnTo>
                        <a:pt x="32" y="61"/>
                      </a:lnTo>
                      <a:lnTo>
                        <a:pt x="35" y="59"/>
                      </a:lnTo>
                      <a:lnTo>
                        <a:pt x="40" y="57"/>
                      </a:lnTo>
                      <a:lnTo>
                        <a:pt x="41" y="59"/>
                      </a:lnTo>
                      <a:lnTo>
                        <a:pt x="46" y="61"/>
                      </a:lnTo>
                      <a:lnTo>
                        <a:pt x="53" y="62"/>
                      </a:lnTo>
                      <a:lnTo>
                        <a:pt x="56" y="61"/>
                      </a:lnTo>
                      <a:lnTo>
                        <a:pt x="58" y="62"/>
                      </a:lnTo>
                      <a:lnTo>
                        <a:pt x="61" y="62"/>
                      </a:lnTo>
                      <a:lnTo>
                        <a:pt x="63" y="63"/>
                      </a:lnTo>
                      <a:lnTo>
                        <a:pt x="67" y="65"/>
                      </a:lnTo>
                      <a:lnTo>
                        <a:pt x="69" y="65"/>
                      </a:lnTo>
                      <a:lnTo>
                        <a:pt x="72" y="63"/>
                      </a:lnTo>
                      <a:lnTo>
                        <a:pt x="76" y="59"/>
                      </a:lnTo>
                      <a:lnTo>
                        <a:pt x="80" y="58"/>
                      </a:lnTo>
                      <a:lnTo>
                        <a:pt x="84" y="54"/>
                      </a:lnTo>
                      <a:lnTo>
                        <a:pt x="84" y="51"/>
                      </a:lnTo>
                      <a:lnTo>
                        <a:pt x="80" y="47"/>
                      </a:lnTo>
                      <a:lnTo>
                        <a:pt x="78" y="47"/>
                      </a:lnTo>
                      <a:lnTo>
                        <a:pt x="75" y="42"/>
                      </a:lnTo>
                      <a:lnTo>
                        <a:pt x="70" y="42"/>
                      </a:lnTo>
                      <a:lnTo>
                        <a:pt x="67" y="40"/>
                      </a:lnTo>
                      <a:lnTo>
                        <a:pt x="67" y="36"/>
                      </a:lnTo>
                      <a:lnTo>
                        <a:pt x="68" y="35"/>
                      </a:lnTo>
                      <a:lnTo>
                        <a:pt x="70" y="37"/>
                      </a:lnTo>
                      <a:lnTo>
                        <a:pt x="72" y="36"/>
                      </a:lnTo>
                      <a:lnTo>
                        <a:pt x="74" y="35"/>
                      </a:lnTo>
                      <a:lnTo>
                        <a:pt x="70" y="30"/>
                      </a:lnTo>
                      <a:lnTo>
                        <a:pt x="65" y="26"/>
                      </a:lnTo>
                      <a:lnTo>
                        <a:pt x="65" y="22"/>
                      </a:lnTo>
                      <a:lnTo>
                        <a:pt x="64" y="18"/>
                      </a:lnTo>
                      <a:lnTo>
                        <a:pt x="62" y="17"/>
                      </a:lnTo>
                      <a:lnTo>
                        <a:pt x="62" y="13"/>
                      </a:lnTo>
                      <a:lnTo>
                        <a:pt x="60" y="12"/>
                      </a:lnTo>
                      <a:lnTo>
                        <a:pt x="58" y="11"/>
                      </a:lnTo>
                      <a:lnTo>
                        <a:pt x="49" y="3"/>
                      </a:lnTo>
                      <a:lnTo>
                        <a:pt x="42" y="3"/>
                      </a:lnTo>
                      <a:lnTo>
                        <a:pt x="38" y="4"/>
                      </a:lnTo>
                      <a:lnTo>
                        <a:pt x="37" y="5"/>
                      </a:lnTo>
                      <a:lnTo>
                        <a:pt x="38" y="7"/>
                      </a:lnTo>
                      <a:lnTo>
                        <a:pt x="41" y="12"/>
                      </a:lnTo>
                      <a:lnTo>
                        <a:pt x="42" y="14"/>
                      </a:lnTo>
                      <a:lnTo>
                        <a:pt x="41" y="17"/>
                      </a:lnTo>
                      <a:lnTo>
                        <a:pt x="41" y="19"/>
                      </a:lnTo>
                      <a:lnTo>
                        <a:pt x="40" y="22"/>
                      </a:lnTo>
                      <a:lnTo>
                        <a:pt x="38" y="27"/>
                      </a:lnTo>
                      <a:lnTo>
                        <a:pt x="37" y="28"/>
                      </a:lnTo>
                      <a:lnTo>
                        <a:pt x="37" y="26"/>
                      </a:lnTo>
                      <a:lnTo>
                        <a:pt x="38" y="23"/>
                      </a:lnTo>
                      <a:lnTo>
                        <a:pt x="39" y="20"/>
                      </a:lnTo>
                      <a:lnTo>
                        <a:pt x="37" y="19"/>
                      </a:lnTo>
                      <a:lnTo>
                        <a:pt x="39" y="14"/>
                      </a:lnTo>
                      <a:lnTo>
                        <a:pt x="38" y="11"/>
                      </a:lnTo>
                      <a:lnTo>
                        <a:pt x="32" y="4"/>
                      </a:lnTo>
                      <a:lnTo>
                        <a:pt x="27" y="1"/>
                      </a:lnTo>
                      <a:lnTo>
                        <a:pt x="22" y="0"/>
                      </a:lnTo>
                      <a:lnTo>
                        <a:pt x="20" y="1"/>
                      </a:lnTo>
                      <a:lnTo>
                        <a:pt x="19" y="5"/>
                      </a:lnTo>
                      <a:lnTo>
                        <a:pt x="15" y="8"/>
                      </a:lnTo>
                      <a:lnTo>
                        <a:pt x="10" y="10"/>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27" name="Freeform 230">
                  <a:extLst>
                    <a:ext uri="{FF2B5EF4-FFF2-40B4-BE49-F238E27FC236}">
                      <a16:creationId xmlns:a16="http://schemas.microsoft.com/office/drawing/2014/main" id="{CCB37CD1-6D8E-4DD1-8C23-8AB9B5252A32}"/>
                    </a:ext>
                  </a:extLst>
                </p:cNvPr>
                <p:cNvSpPr/>
                <p:nvPr userDrawn="1"/>
              </p:nvSpPr>
              <p:spPr bwMode="auto">
                <a:xfrm>
                  <a:off x="8361363" y="908050"/>
                  <a:ext cx="160338" cy="119063"/>
                </a:xfrm>
                <a:custGeom>
                  <a:avLst/>
                  <a:gdLst>
                    <a:gd name="T0" fmla="*/ 8 w 101"/>
                    <a:gd name="T1" fmla="*/ 34 h 75"/>
                    <a:gd name="T2" fmla="*/ 5 w 101"/>
                    <a:gd name="T3" fmla="*/ 35 h 75"/>
                    <a:gd name="T4" fmla="*/ 7 w 101"/>
                    <a:gd name="T5" fmla="*/ 40 h 75"/>
                    <a:gd name="T6" fmla="*/ 8 w 101"/>
                    <a:gd name="T7" fmla="*/ 44 h 75"/>
                    <a:gd name="T8" fmla="*/ 14 w 101"/>
                    <a:gd name="T9" fmla="*/ 47 h 75"/>
                    <a:gd name="T10" fmla="*/ 14 w 101"/>
                    <a:gd name="T11" fmla="*/ 50 h 75"/>
                    <a:gd name="T12" fmla="*/ 18 w 101"/>
                    <a:gd name="T13" fmla="*/ 50 h 75"/>
                    <a:gd name="T14" fmla="*/ 21 w 101"/>
                    <a:gd name="T15" fmla="*/ 52 h 75"/>
                    <a:gd name="T16" fmla="*/ 18 w 101"/>
                    <a:gd name="T17" fmla="*/ 53 h 75"/>
                    <a:gd name="T18" fmla="*/ 14 w 101"/>
                    <a:gd name="T19" fmla="*/ 55 h 75"/>
                    <a:gd name="T20" fmla="*/ 25 w 101"/>
                    <a:gd name="T21" fmla="*/ 64 h 75"/>
                    <a:gd name="T22" fmla="*/ 35 w 101"/>
                    <a:gd name="T23" fmla="*/ 65 h 75"/>
                    <a:gd name="T24" fmla="*/ 40 w 101"/>
                    <a:gd name="T25" fmla="*/ 69 h 75"/>
                    <a:gd name="T26" fmla="*/ 44 w 101"/>
                    <a:gd name="T27" fmla="*/ 74 h 75"/>
                    <a:gd name="T28" fmla="*/ 53 w 101"/>
                    <a:gd name="T29" fmla="*/ 73 h 75"/>
                    <a:gd name="T30" fmla="*/ 60 w 101"/>
                    <a:gd name="T31" fmla="*/ 75 h 75"/>
                    <a:gd name="T32" fmla="*/ 64 w 101"/>
                    <a:gd name="T33" fmla="*/ 72 h 75"/>
                    <a:gd name="T34" fmla="*/ 63 w 101"/>
                    <a:gd name="T35" fmla="*/ 65 h 75"/>
                    <a:gd name="T36" fmla="*/ 60 w 101"/>
                    <a:gd name="T37" fmla="*/ 63 h 75"/>
                    <a:gd name="T38" fmla="*/ 58 w 101"/>
                    <a:gd name="T39" fmla="*/ 59 h 75"/>
                    <a:gd name="T40" fmla="*/ 60 w 101"/>
                    <a:gd name="T41" fmla="*/ 59 h 75"/>
                    <a:gd name="T42" fmla="*/ 65 w 101"/>
                    <a:gd name="T43" fmla="*/ 62 h 75"/>
                    <a:gd name="T44" fmla="*/ 66 w 101"/>
                    <a:gd name="T45" fmla="*/ 65 h 75"/>
                    <a:gd name="T46" fmla="*/ 71 w 101"/>
                    <a:gd name="T47" fmla="*/ 62 h 75"/>
                    <a:gd name="T48" fmla="*/ 79 w 101"/>
                    <a:gd name="T49" fmla="*/ 50 h 75"/>
                    <a:gd name="T50" fmla="*/ 86 w 101"/>
                    <a:gd name="T51" fmla="*/ 48 h 75"/>
                    <a:gd name="T52" fmla="*/ 86 w 101"/>
                    <a:gd name="T53" fmla="*/ 50 h 75"/>
                    <a:gd name="T54" fmla="*/ 91 w 101"/>
                    <a:gd name="T55" fmla="*/ 52 h 75"/>
                    <a:gd name="T56" fmla="*/ 94 w 101"/>
                    <a:gd name="T57" fmla="*/ 49 h 75"/>
                    <a:gd name="T58" fmla="*/ 101 w 101"/>
                    <a:gd name="T59" fmla="*/ 43 h 75"/>
                    <a:gd name="T60" fmla="*/ 96 w 101"/>
                    <a:gd name="T61" fmla="*/ 42 h 75"/>
                    <a:gd name="T62" fmla="*/ 87 w 101"/>
                    <a:gd name="T63" fmla="*/ 42 h 75"/>
                    <a:gd name="T64" fmla="*/ 80 w 101"/>
                    <a:gd name="T65" fmla="*/ 38 h 75"/>
                    <a:gd name="T66" fmla="*/ 75 w 101"/>
                    <a:gd name="T67" fmla="*/ 36 h 75"/>
                    <a:gd name="T68" fmla="*/ 68 w 101"/>
                    <a:gd name="T69" fmla="*/ 30 h 75"/>
                    <a:gd name="T70" fmla="*/ 66 w 101"/>
                    <a:gd name="T71" fmla="*/ 23 h 75"/>
                    <a:gd name="T72" fmla="*/ 64 w 101"/>
                    <a:gd name="T73" fmla="*/ 18 h 75"/>
                    <a:gd name="T74" fmla="*/ 60 w 101"/>
                    <a:gd name="T75" fmla="*/ 14 h 75"/>
                    <a:gd name="T76" fmla="*/ 60 w 101"/>
                    <a:gd name="T77" fmla="*/ 12 h 75"/>
                    <a:gd name="T78" fmla="*/ 63 w 101"/>
                    <a:gd name="T79" fmla="*/ 9 h 75"/>
                    <a:gd name="T80" fmla="*/ 61 w 101"/>
                    <a:gd name="T81" fmla="*/ 6 h 75"/>
                    <a:gd name="T82" fmla="*/ 53 w 101"/>
                    <a:gd name="T83" fmla="*/ 5 h 75"/>
                    <a:gd name="T84" fmla="*/ 46 w 101"/>
                    <a:gd name="T85" fmla="*/ 1 h 75"/>
                    <a:gd name="T86" fmla="*/ 40 w 101"/>
                    <a:gd name="T87" fmla="*/ 0 h 75"/>
                    <a:gd name="T88" fmla="*/ 43 w 101"/>
                    <a:gd name="T89" fmla="*/ 5 h 75"/>
                    <a:gd name="T90" fmla="*/ 48 w 101"/>
                    <a:gd name="T91" fmla="*/ 7 h 75"/>
                    <a:gd name="T92" fmla="*/ 43 w 101"/>
                    <a:gd name="T93" fmla="*/ 7 h 75"/>
                    <a:gd name="T94" fmla="*/ 38 w 101"/>
                    <a:gd name="T95" fmla="*/ 9 h 75"/>
                    <a:gd name="T96" fmla="*/ 41 w 101"/>
                    <a:gd name="T97" fmla="*/ 15 h 75"/>
                    <a:gd name="T98" fmla="*/ 46 w 101"/>
                    <a:gd name="T99" fmla="*/ 25 h 75"/>
                    <a:gd name="T100" fmla="*/ 46 w 101"/>
                    <a:gd name="T101" fmla="*/ 28 h 75"/>
                    <a:gd name="T102" fmla="*/ 40 w 101"/>
                    <a:gd name="T103" fmla="*/ 25 h 75"/>
                    <a:gd name="T104" fmla="*/ 35 w 101"/>
                    <a:gd name="T105" fmla="*/ 19 h 75"/>
                    <a:gd name="T106" fmla="*/ 30 w 101"/>
                    <a:gd name="T107" fmla="*/ 21 h 75"/>
                    <a:gd name="T108" fmla="*/ 27 w 101"/>
                    <a:gd name="T109" fmla="*/ 19 h 75"/>
                    <a:gd name="T110" fmla="*/ 26 w 101"/>
                    <a:gd name="T111" fmla="*/ 13 h 75"/>
                    <a:gd name="T112" fmla="*/ 19 w 101"/>
                    <a:gd name="T113" fmla="*/ 11 h 75"/>
                    <a:gd name="T114" fmla="*/ 13 w 101"/>
                    <a:gd name="T115" fmla="*/ 8 h 75"/>
                    <a:gd name="T116" fmla="*/ 7 w 101"/>
                    <a:gd name="T117" fmla="*/ 7 h 75"/>
                    <a:gd name="T118" fmla="*/ 6 w 101"/>
                    <a:gd name="T119" fmla="*/ 14 h 75"/>
                    <a:gd name="T120" fmla="*/ 5 w 101"/>
                    <a:gd name="T121" fmla="*/ 19 h 75"/>
                    <a:gd name="T122" fmla="*/ 0 w 101"/>
                    <a:gd name="T123" fmla="*/ 25 h 75"/>
                    <a:gd name="T124" fmla="*/ 4 w 101"/>
                    <a:gd name="T125" fmla="*/ 3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75">
                      <a:moveTo>
                        <a:pt x="6" y="33"/>
                      </a:moveTo>
                      <a:lnTo>
                        <a:pt x="8" y="34"/>
                      </a:lnTo>
                      <a:lnTo>
                        <a:pt x="7" y="35"/>
                      </a:lnTo>
                      <a:lnTo>
                        <a:pt x="5" y="35"/>
                      </a:lnTo>
                      <a:lnTo>
                        <a:pt x="5" y="38"/>
                      </a:lnTo>
                      <a:lnTo>
                        <a:pt x="7" y="40"/>
                      </a:lnTo>
                      <a:lnTo>
                        <a:pt x="8" y="42"/>
                      </a:lnTo>
                      <a:lnTo>
                        <a:pt x="8" y="44"/>
                      </a:lnTo>
                      <a:lnTo>
                        <a:pt x="11" y="45"/>
                      </a:lnTo>
                      <a:lnTo>
                        <a:pt x="14" y="47"/>
                      </a:lnTo>
                      <a:lnTo>
                        <a:pt x="15" y="49"/>
                      </a:lnTo>
                      <a:lnTo>
                        <a:pt x="14" y="50"/>
                      </a:lnTo>
                      <a:lnTo>
                        <a:pt x="16" y="51"/>
                      </a:lnTo>
                      <a:lnTo>
                        <a:pt x="18" y="50"/>
                      </a:lnTo>
                      <a:lnTo>
                        <a:pt x="20" y="50"/>
                      </a:lnTo>
                      <a:lnTo>
                        <a:pt x="21" y="52"/>
                      </a:lnTo>
                      <a:lnTo>
                        <a:pt x="19" y="53"/>
                      </a:lnTo>
                      <a:lnTo>
                        <a:pt x="18" y="53"/>
                      </a:lnTo>
                      <a:lnTo>
                        <a:pt x="15" y="53"/>
                      </a:lnTo>
                      <a:lnTo>
                        <a:pt x="14" y="55"/>
                      </a:lnTo>
                      <a:lnTo>
                        <a:pt x="15" y="57"/>
                      </a:lnTo>
                      <a:lnTo>
                        <a:pt x="25" y="64"/>
                      </a:lnTo>
                      <a:lnTo>
                        <a:pt x="30" y="65"/>
                      </a:lnTo>
                      <a:lnTo>
                        <a:pt x="35" y="65"/>
                      </a:lnTo>
                      <a:lnTo>
                        <a:pt x="37" y="67"/>
                      </a:lnTo>
                      <a:lnTo>
                        <a:pt x="40" y="69"/>
                      </a:lnTo>
                      <a:lnTo>
                        <a:pt x="41" y="72"/>
                      </a:lnTo>
                      <a:lnTo>
                        <a:pt x="44" y="74"/>
                      </a:lnTo>
                      <a:lnTo>
                        <a:pt x="48" y="74"/>
                      </a:lnTo>
                      <a:lnTo>
                        <a:pt x="53" y="73"/>
                      </a:lnTo>
                      <a:lnTo>
                        <a:pt x="57" y="73"/>
                      </a:lnTo>
                      <a:lnTo>
                        <a:pt x="60" y="75"/>
                      </a:lnTo>
                      <a:lnTo>
                        <a:pt x="63" y="74"/>
                      </a:lnTo>
                      <a:lnTo>
                        <a:pt x="64" y="72"/>
                      </a:lnTo>
                      <a:lnTo>
                        <a:pt x="64" y="69"/>
                      </a:lnTo>
                      <a:lnTo>
                        <a:pt x="63" y="65"/>
                      </a:lnTo>
                      <a:lnTo>
                        <a:pt x="63" y="63"/>
                      </a:lnTo>
                      <a:lnTo>
                        <a:pt x="60" y="63"/>
                      </a:lnTo>
                      <a:lnTo>
                        <a:pt x="59" y="62"/>
                      </a:lnTo>
                      <a:lnTo>
                        <a:pt x="58" y="59"/>
                      </a:lnTo>
                      <a:lnTo>
                        <a:pt x="59" y="58"/>
                      </a:lnTo>
                      <a:lnTo>
                        <a:pt x="60" y="59"/>
                      </a:lnTo>
                      <a:lnTo>
                        <a:pt x="61" y="62"/>
                      </a:lnTo>
                      <a:lnTo>
                        <a:pt x="65" y="62"/>
                      </a:lnTo>
                      <a:lnTo>
                        <a:pt x="66" y="64"/>
                      </a:lnTo>
                      <a:lnTo>
                        <a:pt x="66" y="65"/>
                      </a:lnTo>
                      <a:lnTo>
                        <a:pt x="68" y="65"/>
                      </a:lnTo>
                      <a:lnTo>
                        <a:pt x="71" y="62"/>
                      </a:lnTo>
                      <a:lnTo>
                        <a:pt x="74" y="56"/>
                      </a:lnTo>
                      <a:lnTo>
                        <a:pt x="79" y="50"/>
                      </a:lnTo>
                      <a:lnTo>
                        <a:pt x="83" y="50"/>
                      </a:lnTo>
                      <a:lnTo>
                        <a:pt x="86" y="48"/>
                      </a:lnTo>
                      <a:lnTo>
                        <a:pt x="87" y="49"/>
                      </a:lnTo>
                      <a:lnTo>
                        <a:pt x="86" y="50"/>
                      </a:lnTo>
                      <a:lnTo>
                        <a:pt x="89" y="51"/>
                      </a:lnTo>
                      <a:lnTo>
                        <a:pt x="91" y="52"/>
                      </a:lnTo>
                      <a:lnTo>
                        <a:pt x="94" y="51"/>
                      </a:lnTo>
                      <a:lnTo>
                        <a:pt x="94" y="49"/>
                      </a:lnTo>
                      <a:lnTo>
                        <a:pt x="98" y="45"/>
                      </a:lnTo>
                      <a:lnTo>
                        <a:pt x="101" y="43"/>
                      </a:lnTo>
                      <a:lnTo>
                        <a:pt x="100" y="42"/>
                      </a:lnTo>
                      <a:lnTo>
                        <a:pt x="96" y="42"/>
                      </a:lnTo>
                      <a:lnTo>
                        <a:pt x="90" y="44"/>
                      </a:lnTo>
                      <a:lnTo>
                        <a:pt x="87" y="42"/>
                      </a:lnTo>
                      <a:lnTo>
                        <a:pt x="81" y="41"/>
                      </a:lnTo>
                      <a:lnTo>
                        <a:pt x="80" y="38"/>
                      </a:lnTo>
                      <a:lnTo>
                        <a:pt x="76" y="38"/>
                      </a:lnTo>
                      <a:lnTo>
                        <a:pt x="75" y="36"/>
                      </a:lnTo>
                      <a:lnTo>
                        <a:pt x="71" y="31"/>
                      </a:lnTo>
                      <a:lnTo>
                        <a:pt x="68" y="30"/>
                      </a:lnTo>
                      <a:lnTo>
                        <a:pt x="67" y="26"/>
                      </a:lnTo>
                      <a:lnTo>
                        <a:pt x="66" y="23"/>
                      </a:lnTo>
                      <a:lnTo>
                        <a:pt x="64" y="21"/>
                      </a:lnTo>
                      <a:lnTo>
                        <a:pt x="64" y="18"/>
                      </a:lnTo>
                      <a:lnTo>
                        <a:pt x="60" y="15"/>
                      </a:lnTo>
                      <a:lnTo>
                        <a:pt x="60" y="14"/>
                      </a:lnTo>
                      <a:lnTo>
                        <a:pt x="61" y="13"/>
                      </a:lnTo>
                      <a:lnTo>
                        <a:pt x="60" y="12"/>
                      </a:lnTo>
                      <a:lnTo>
                        <a:pt x="61" y="11"/>
                      </a:lnTo>
                      <a:lnTo>
                        <a:pt x="63" y="9"/>
                      </a:lnTo>
                      <a:lnTo>
                        <a:pt x="63" y="7"/>
                      </a:lnTo>
                      <a:lnTo>
                        <a:pt x="61" y="6"/>
                      </a:lnTo>
                      <a:lnTo>
                        <a:pt x="58" y="5"/>
                      </a:lnTo>
                      <a:lnTo>
                        <a:pt x="53" y="5"/>
                      </a:lnTo>
                      <a:lnTo>
                        <a:pt x="49" y="4"/>
                      </a:lnTo>
                      <a:lnTo>
                        <a:pt x="46" y="1"/>
                      </a:lnTo>
                      <a:lnTo>
                        <a:pt x="43" y="1"/>
                      </a:lnTo>
                      <a:lnTo>
                        <a:pt x="40" y="0"/>
                      </a:lnTo>
                      <a:lnTo>
                        <a:pt x="38" y="1"/>
                      </a:lnTo>
                      <a:lnTo>
                        <a:pt x="43" y="5"/>
                      </a:lnTo>
                      <a:lnTo>
                        <a:pt x="46" y="6"/>
                      </a:lnTo>
                      <a:lnTo>
                        <a:pt x="48" y="7"/>
                      </a:lnTo>
                      <a:lnTo>
                        <a:pt x="43" y="7"/>
                      </a:lnTo>
                      <a:lnTo>
                        <a:pt x="43" y="7"/>
                      </a:lnTo>
                      <a:lnTo>
                        <a:pt x="40" y="7"/>
                      </a:lnTo>
                      <a:lnTo>
                        <a:pt x="38" y="9"/>
                      </a:lnTo>
                      <a:lnTo>
                        <a:pt x="40" y="12"/>
                      </a:lnTo>
                      <a:lnTo>
                        <a:pt x="41" y="15"/>
                      </a:lnTo>
                      <a:lnTo>
                        <a:pt x="42" y="20"/>
                      </a:lnTo>
                      <a:lnTo>
                        <a:pt x="46" y="25"/>
                      </a:lnTo>
                      <a:lnTo>
                        <a:pt x="48" y="27"/>
                      </a:lnTo>
                      <a:lnTo>
                        <a:pt x="46" y="28"/>
                      </a:lnTo>
                      <a:lnTo>
                        <a:pt x="43" y="28"/>
                      </a:lnTo>
                      <a:lnTo>
                        <a:pt x="40" y="25"/>
                      </a:lnTo>
                      <a:lnTo>
                        <a:pt x="37" y="20"/>
                      </a:lnTo>
                      <a:lnTo>
                        <a:pt x="35" y="19"/>
                      </a:lnTo>
                      <a:lnTo>
                        <a:pt x="33" y="20"/>
                      </a:lnTo>
                      <a:lnTo>
                        <a:pt x="30" y="21"/>
                      </a:lnTo>
                      <a:lnTo>
                        <a:pt x="29" y="20"/>
                      </a:lnTo>
                      <a:lnTo>
                        <a:pt x="27" y="19"/>
                      </a:lnTo>
                      <a:lnTo>
                        <a:pt x="26" y="16"/>
                      </a:lnTo>
                      <a:lnTo>
                        <a:pt x="26" y="13"/>
                      </a:lnTo>
                      <a:lnTo>
                        <a:pt x="22" y="13"/>
                      </a:lnTo>
                      <a:lnTo>
                        <a:pt x="19" y="11"/>
                      </a:lnTo>
                      <a:lnTo>
                        <a:pt x="14" y="9"/>
                      </a:lnTo>
                      <a:lnTo>
                        <a:pt x="13" y="8"/>
                      </a:lnTo>
                      <a:lnTo>
                        <a:pt x="11" y="6"/>
                      </a:lnTo>
                      <a:lnTo>
                        <a:pt x="7" y="7"/>
                      </a:lnTo>
                      <a:lnTo>
                        <a:pt x="5" y="9"/>
                      </a:lnTo>
                      <a:lnTo>
                        <a:pt x="6" y="14"/>
                      </a:lnTo>
                      <a:lnTo>
                        <a:pt x="5" y="14"/>
                      </a:lnTo>
                      <a:lnTo>
                        <a:pt x="5" y="19"/>
                      </a:lnTo>
                      <a:lnTo>
                        <a:pt x="4" y="22"/>
                      </a:lnTo>
                      <a:lnTo>
                        <a:pt x="0" y="25"/>
                      </a:lnTo>
                      <a:lnTo>
                        <a:pt x="0" y="27"/>
                      </a:lnTo>
                      <a:lnTo>
                        <a:pt x="4" y="33"/>
                      </a:lnTo>
                      <a:lnTo>
                        <a:pt x="6" y="33"/>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28" name="Freeform 231">
                  <a:extLst>
                    <a:ext uri="{FF2B5EF4-FFF2-40B4-BE49-F238E27FC236}">
                      <a16:creationId xmlns:a16="http://schemas.microsoft.com/office/drawing/2014/main" id="{14C2536A-1E4B-4060-96EA-99E6277C8DD5}"/>
                    </a:ext>
                  </a:extLst>
                </p:cNvPr>
                <p:cNvSpPr/>
                <p:nvPr userDrawn="1"/>
              </p:nvSpPr>
              <p:spPr bwMode="auto">
                <a:xfrm>
                  <a:off x="8534400" y="1055688"/>
                  <a:ext cx="74613" cy="49213"/>
                </a:xfrm>
                <a:custGeom>
                  <a:avLst/>
                  <a:gdLst>
                    <a:gd name="T0" fmla="*/ 4 w 47"/>
                    <a:gd name="T1" fmla="*/ 30 h 31"/>
                    <a:gd name="T2" fmla="*/ 7 w 47"/>
                    <a:gd name="T3" fmla="*/ 26 h 31"/>
                    <a:gd name="T4" fmla="*/ 11 w 47"/>
                    <a:gd name="T5" fmla="*/ 23 h 31"/>
                    <a:gd name="T6" fmla="*/ 16 w 47"/>
                    <a:gd name="T7" fmla="*/ 24 h 31"/>
                    <a:gd name="T8" fmla="*/ 22 w 47"/>
                    <a:gd name="T9" fmla="*/ 24 h 31"/>
                    <a:gd name="T10" fmla="*/ 26 w 47"/>
                    <a:gd name="T11" fmla="*/ 24 h 31"/>
                    <a:gd name="T12" fmla="*/ 33 w 47"/>
                    <a:gd name="T13" fmla="*/ 24 h 31"/>
                    <a:gd name="T14" fmla="*/ 37 w 47"/>
                    <a:gd name="T15" fmla="*/ 22 h 31"/>
                    <a:gd name="T16" fmla="*/ 41 w 47"/>
                    <a:gd name="T17" fmla="*/ 22 h 31"/>
                    <a:gd name="T18" fmla="*/ 44 w 47"/>
                    <a:gd name="T19" fmla="*/ 22 h 31"/>
                    <a:gd name="T20" fmla="*/ 47 w 47"/>
                    <a:gd name="T21" fmla="*/ 20 h 31"/>
                    <a:gd name="T22" fmla="*/ 44 w 47"/>
                    <a:gd name="T23" fmla="*/ 17 h 31"/>
                    <a:gd name="T24" fmla="*/ 43 w 47"/>
                    <a:gd name="T25" fmla="*/ 15 h 31"/>
                    <a:gd name="T26" fmla="*/ 39 w 47"/>
                    <a:gd name="T27" fmla="*/ 10 h 31"/>
                    <a:gd name="T28" fmla="*/ 33 w 47"/>
                    <a:gd name="T29" fmla="*/ 4 h 31"/>
                    <a:gd name="T30" fmla="*/ 29 w 47"/>
                    <a:gd name="T31" fmla="*/ 4 h 31"/>
                    <a:gd name="T32" fmla="*/ 24 w 47"/>
                    <a:gd name="T33" fmla="*/ 3 h 31"/>
                    <a:gd name="T34" fmla="*/ 22 w 47"/>
                    <a:gd name="T35" fmla="*/ 1 h 31"/>
                    <a:gd name="T36" fmla="*/ 18 w 47"/>
                    <a:gd name="T37" fmla="*/ 1 h 31"/>
                    <a:gd name="T38" fmla="*/ 17 w 47"/>
                    <a:gd name="T39" fmla="*/ 2 h 31"/>
                    <a:gd name="T40" fmla="*/ 12 w 47"/>
                    <a:gd name="T41" fmla="*/ 0 h 31"/>
                    <a:gd name="T42" fmla="*/ 10 w 47"/>
                    <a:gd name="T43" fmla="*/ 0 h 31"/>
                    <a:gd name="T44" fmla="*/ 8 w 47"/>
                    <a:gd name="T45" fmla="*/ 3 h 31"/>
                    <a:gd name="T46" fmla="*/ 4 w 47"/>
                    <a:gd name="T47" fmla="*/ 8 h 31"/>
                    <a:gd name="T48" fmla="*/ 6 w 47"/>
                    <a:gd name="T49" fmla="*/ 11 h 31"/>
                    <a:gd name="T50" fmla="*/ 4 w 47"/>
                    <a:gd name="T51" fmla="*/ 18 h 31"/>
                    <a:gd name="T52" fmla="*/ 3 w 47"/>
                    <a:gd name="T53" fmla="*/ 25 h 31"/>
                    <a:gd name="T54" fmla="*/ 0 w 47"/>
                    <a:gd name="T55" fmla="*/ 28 h 31"/>
                    <a:gd name="T56" fmla="*/ 0 w 47"/>
                    <a:gd name="T57" fmla="*/ 30 h 31"/>
                    <a:gd name="T58" fmla="*/ 2 w 47"/>
                    <a:gd name="T59" fmla="*/ 31 h 31"/>
                    <a:gd name="T60" fmla="*/ 4 w 47"/>
                    <a:gd name="T61"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 h="31">
                      <a:moveTo>
                        <a:pt x="4" y="30"/>
                      </a:moveTo>
                      <a:lnTo>
                        <a:pt x="7" y="26"/>
                      </a:lnTo>
                      <a:lnTo>
                        <a:pt x="11" y="23"/>
                      </a:lnTo>
                      <a:lnTo>
                        <a:pt x="16" y="24"/>
                      </a:lnTo>
                      <a:lnTo>
                        <a:pt x="22" y="24"/>
                      </a:lnTo>
                      <a:lnTo>
                        <a:pt x="26" y="24"/>
                      </a:lnTo>
                      <a:lnTo>
                        <a:pt x="33" y="24"/>
                      </a:lnTo>
                      <a:lnTo>
                        <a:pt x="37" y="22"/>
                      </a:lnTo>
                      <a:lnTo>
                        <a:pt x="41" y="22"/>
                      </a:lnTo>
                      <a:lnTo>
                        <a:pt x="44" y="22"/>
                      </a:lnTo>
                      <a:lnTo>
                        <a:pt x="47" y="20"/>
                      </a:lnTo>
                      <a:lnTo>
                        <a:pt x="44" y="17"/>
                      </a:lnTo>
                      <a:lnTo>
                        <a:pt x="43" y="15"/>
                      </a:lnTo>
                      <a:lnTo>
                        <a:pt x="39" y="10"/>
                      </a:lnTo>
                      <a:lnTo>
                        <a:pt x="33" y="4"/>
                      </a:lnTo>
                      <a:lnTo>
                        <a:pt x="29" y="4"/>
                      </a:lnTo>
                      <a:lnTo>
                        <a:pt x="24" y="3"/>
                      </a:lnTo>
                      <a:lnTo>
                        <a:pt x="22" y="1"/>
                      </a:lnTo>
                      <a:lnTo>
                        <a:pt x="18" y="1"/>
                      </a:lnTo>
                      <a:lnTo>
                        <a:pt x="17" y="2"/>
                      </a:lnTo>
                      <a:lnTo>
                        <a:pt x="12" y="0"/>
                      </a:lnTo>
                      <a:lnTo>
                        <a:pt x="10" y="0"/>
                      </a:lnTo>
                      <a:lnTo>
                        <a:pt x="8" y="3"/>
                      </a:lnTo>
                      <a:lnTo>
                        <a:pt x="4" y="8"/>
                      </a:lnTo>
                      <a:lnTo>
                        <a:pt x="6" y="11"/>
                      </a:lnTo>
                      <a:lnTo>
                        <a:pt x="4" y="18"/>
                      </a:lnTo>
                      <a:lnTo>
                        <a:pt x="3" y="25"/>
                      </a:lnTo>
                      <a:lnTo>
                        <a:pt x="0" y="28"/>
                      </a:lnTo>
                      <a:lnTo>
                        <a:pt x="0" y="30"/>
                      </a:lnTo>
                      <a:lnTo>
                        <a:pt x="2" y="31"/>
                      </a:lnTo>
                      <a:lnTo>
                        <a:pt x="4" y="30"/>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29" name="Freeform 232">
                  <a:extLst>
                    <a:ext uri="{FF2B5EF4-FFF2-40B4-BE49-F238E27FC236}">
                      <a16:creationId xmlns:a16="http://schemas.microsoft.com/office/drawing/2014/main" id="{342A5855-76DD-4C78-97D8-636A05B19D06}"/>
                    </a:ext>
                  </a:extLst>
                </p:cNvPr>
                <p:cNvSpPr/>
                <p:nvPr userDrawn="1"/>
              </p:nvSpPr>
              <p:spPr bwMode="auto">
                <a:xfrm>
                  <a:off x="8553450" y="914400"/>
                  <a:ext cx="93663" cy="36513"/>
                </a:xfrm>
                <a:custGeom>
                  <a:avLst/>
                  <a:gdLst>
                    <a:gd name="T0" fmla="*/ 7 w 59"/>
                    <a:gd name="T1" fmla="*/ 12 h 23"/>
                    <a:gd name="T2" fmla="*/ 9 w 59"/>
                    <a:gd name="T3" fmla="*/ 16 h 23"/>
                    <a:gd name="T4" fmla="*/ 19 w 59"/>
                    <a:gd name="T5" fmla="*/ 19 h 23"/>
                    <a:gd name="T6" fmla="*/ 27 w 59"/>
                    <a:gd name="T7" fmla="*/ 19 h 23"/>
                    <a:gd name="T8" fmla="*/ 33 w 59"/>
                    <a:gd name="T9" fmla="*/ 23 h 23"/>
                    <a:gd name="T10" fmla="*/ 39 w 59"/>
                    <a:gd name="T11" fmla="*/ 23 h 23"/>
                    <a:gd name="T12" fmla="*/ 42 w 59"/>
                    <a:gd name="T13" fmla="*/ 22 h 23"/>
                    <a:gd name="T14" fmla="*/ 47 w 59"/>
                    <a:gd name="T15" fmla="*/ 23 h 23"/>
                    <a:gd name="T16" fmla="*/ 50 w 59"/>
                    <a:gd name="T17" fmla="*/ 22 h 23"/>
                    <a:gd name="T18" fmla="*/ 56 w 59"/>
                    <a:gd name="T19" fmla="*/ 18 h 23"/>
                    <a:gd name="T20" fmla="*/ 57 w 59"/>
                    <a:gd name="T21" fmla="*/ 14 h 23"/>
                    <a:gd name="T22" fmla="*/ 59 w 59"/>
                    <a:gd name="T23" fmla="*/ 10 h 23"/>
                    <a:gd name="T24" fmla="*/ 58 w 59"/>
                    <a:gd name="T25" fmla="*/ 7 h 23"/>
                    <a:gd name="T26" fmla="*/ 55 w 59"/>
                    <a:gd name="T27" fmla="*/ 5 h 23"/>
                    <a:gd name="T28" fmla="*/ 54 w 59"/>
                    <a:gd name="T29" fmla="*/ 5 h 23"/>
                    <a:gd name="T30" fmla="*/ 52 w 59"/>
                    <a:gd name="T31" fmla="*/ 3 h 23"/>
                    <a:gd name="T32" fmla="*/ 52 w 59"/>
                    <a:gd name="T33" fmla="*/ 2 h 23"/>
                    <a:gd name="T34" fmla="*/ 51 w 59"/>
                    <a:gd name="T35" fmla="*/ 0 h 23"/>
                    <a:gd name="T36" fmla="*/ 48 w 59"/>
                    <a:gd name="T37" fmla="*/ 1 h 23"/>
                    <a:gd name="T38" fmla="*/ 43 w 59"/>
                    <a:gd name="T39" fmla="*/ 0 h 23"/>
                    <a:gd name="T40" fmla="*/ 36 w 59"/>
                    <a:gd name="T41" fmla="*/ 2 h 23"/>
                    <a:gd name="T42" fmla="*/ 32 w 59"/>
                    <a:gd name="T43" fmla="*/ 4 h 23"/>
                    <a:gd name="T44" fmla="*/ 28 w 59"/>
                    <a:gd name="T45" fmla="*/ 5 h 23"/>
                    <a:gd name="T46" fmla="*/ 27 w 59"/>
                    <a:gd name="T47" fmla="*/ 4 h 23"/>
                    <a:gd name="T48" fmla="*/ 26 w 59"/>
                    <a:gd name="T49" fmla="*/ 1 h 23"/>
                    <a:gd name="T50" fmla="*/ 25 w 59"/>
                    <a:gd name="T51" fmla="*/ 2 h 23"/>
                    <a:gd name="T52" fmla="*/ 21 w 59"/>
                    <a:gd name="T53" fmla="*/ 2 h 23"/>
                    <a:gd name="T54" fmla="*/ 16 w 59"/>
                    <a:gd name="T55" fmla="*/ 2 h 23"/>
                    <a:gd name="T56" fmla="*/ 13 w 59"/>
                    <a:gd name="T57" fmla="*/ 1 h 23"/>
                    <a:gd name="T58" fmla="*/ 13 w 59"/>
                    <a:gd name="T59" fmla="*/ 4 h 23"/>
                    <a:gd name="T60" fmla="*/ 11 w 59"/>
                    <a:gd name="T61" fmla="*/ 5 h 23"/>
                    <a:gd name="T62" fmla="*/ 5 w 59"/>
                    <a:gd name="T63" fmla="*/ 4 h 23"/>
                    <a:gd name="T64" fmla="*/ 4 w 59"/>
                    <a:gd name="T65" fmla="*/ 3 h 23"/>
                    <a:gd name="T66" fmla="*/ 3 w 59"/>
                    <a:gd name="T67" fmla="*/ 1 h 23"/>
                    <a:gd name="T68" fmla="*/ 0 w 59"/>
                    <a:gd name="T69" fmla="*/ 0 h 23"/>
                    <a:gd name="T70" fmla="*/ 2 w 59"/>
                    <a:gd name="T71" fmla="*/ 5 h 23"/>
                    <a:gd name="T72" fmla="*/ 7 w 59"/>
                    <a:gd name="T73"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 h="23">
                      <a:moveTo>
                        <a:pt x="7" y="12"/>
                      </a:moveTo>
                      <a:lnTo>
                        <a:pt x="9" y="16"/>
                      </a:lnTo>
                      <a:lnTo>
                        <a:pt x="19" y="19"/>
                      </a:lnTo>
                      <a:lnTo>
                        <a:pt x="27" y="19"/>
                      </a:lnTo>
                      <a:lnTo>
                        <a:pt x="33" y="23"/>
                      </a:lnTo>
                      <a:lnTo>
                        <a:pt x="39" y="23"/>
                      </a:lnTo>
                      <a:lnTo>
                        <a:pt x="42" y="22"/>
                      </a:lnTo>
                      <a:lnTo>
                        <a:pt x="47" y="23"/>
                      </a:lnTo>
                      <a:lnTo>
                        <a:pt x="50" y="22"/>
                      </a:lnTo>
                      <a:lnTo>
                        <a:pt x="56" y="18"/>
                      </a:lnTo>
                      <a:lnTo>
                        <a:pt x="57" y="14"/>
                      </a:lnTo>
                      <a:lnTo>
                        <a:pt x="59" y="10"/>
                      </a:lnTo>
                      <a:lnTo>
                        <a:pt x="58" y="7"/>
                      </a:lnTo>
                      <a:lnTo>
                        <a:pt x="55" y="5"/>
                      </a:lnTo>
                      <a:lnTo>
                        <a:pt x="54" y="5"/>
                      </a:lnTo>
                      <a:lnTo>
                        <a:pt x="52" y="3"/>
                      </a:lnTo>
                      <a:lnTo>
                        <a:pt x="52" y="2"/>
                      </a:lnTo>
                      <a:lnTo>
                        <a:pt x="51" y="0"/>
                      </a:lnTo>
                      <a:lnTo>
                        <a:pt x="48" y="1"/>
                      </a:lnTo>
                      <a:lnTo>
                        <a:pt x="43" y="0"/>
                      </a:lnTo>
                      <a:lnTo>
                        <a:pt x="36" y="2"/>
                      </a:lnTo>
                      <a:lnTo>
                        <a:pt x="32" y="4"/>
                      </a:lnTo>
                      <a:lnTo>
                        <a:pt x="28" y="5"/>
                      </a:lnTo>
                      <a:lnTo>
                        <a:pt x="27" y="4"/>
                      </a:lnTo>
                      <a:lnTo>
                        <a:pt x="26" y="1"/>
                      </a:lnTo>
                      <a:lnTo>
                        <a:pt x="25" y="2"/>
                      </a:lnTo>
                      <a:lnTo>
                        <a:pt x="21" y="2"/>
                      </a:lnTo>
                      <a:lnTo>
                        <a:pt x="16" y="2"/>
                      </a:lnTo>
                      <a:lnTo>
                        <a:pt x="13" y="1"/>
                      </a:lnTo>
                      <a:lnTo>
                        <a:pt x="13" y="4"/>
                      </a:lnTo>
                      <a:lnTo>
                        <a:pt x="11" y="5"/>
                      </a:lnTo>
                      <a:lnTo>
                        <a:pt x="5" y="4"/>
                      </a:lnTo>
                      <a:lnTo>
                        <a:pt x="4" y="3"/>
                      </a:lnTo>
                      <a:lnTo>
                        <a:pt x="3" y="1"/>
                      </a:lnTo>
                      <a:lnTo>
                        <a:pt x="0" y="0"/>
                      </a:lnTo>
                      <a:lnTo>
                        <a:pt x="2" y="5"/>
                      </a:lnTo>
                      <a:lnTo>
                        <a:pt x="7" y="12"/>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30" name="Freeform 233">
                  <a:extLst>
                    <a:ext uri="{FF2B5EF4-FFF2-40B4-BE49-F238E27FC236}">
                      <a16:creationId xmlns:a16="http://schemas.microsoft.com/office/drawing/2014/main" id="{34CC0F3A-1826-40CE-A66A-B65DCC3197E4}"/>
                    </a:ext>
                  </a:extLst>
                </p:cNvPr>
                <p:cNvSpPr/>
                <p:nvPr userDrawn="1"/>
              </p:nvSpPr>
              <p:spPr bwMode="auto">
                <a:xfrm>
                  <a:off x="8462963" y="914400"/>
                  <a:ext cx="69850" cy="58738"/>
                </a:xfrm>
                <a:custGeom>
                  <a:avLst/>
                  <a:gdLst>
                    <a:gd name="T0" fmla="*/ 4 w 44"/>
                    <a:gd name="T1" fmla="*/ 5 h 37"/>
                    <a:gd name="T2" fmla="*/ 6 w 44"/>
                    <a:gd name="T3" fmla="*/ 7 h 37"/>
                    <a:gd name="T4" fmla="*/ 7 w 44"/>
                    <a:gd name="T5" fmla="*/ 9 h 37"/>
                    <a:gd name="T6" fmla="*/ 8 w 44"/>
                    <a:gd name="T7" fmla="*/ 10 h 37"/>
                    <a:gd name="T8" fmla="*/ 10 w 44"/>
                    <a:gd name="T9" fmla="*/ 14 h 37"/>
                    <a:gd name="T10" fmla="*/ 9 w 44"/>
                    <a:gd name="T11" fmla="*/ 15 h 37"/>
                    <a:gd name="T12" fmla="*/ 9 w 44"/>
                    <a:gd name="T13" fmla="*/ 17 h 37"/>
                    <a:gd name="T14" fmla="*/ 8 w 44"/>
                    <a:gd name="T15" fmla="*/ 21 h 37"/>
                    <a:gd name="T16" fmla="*/ 9 w 44"/>
                    <a:gd name="T17" fmla="*/ 24 h 37"/>
                    <a:gd name="T18" fmla="*/ 16 w 44"/>
                    <a:gd name="T19" fmla="*/ 30 h 37"/>
                    <a:gd name="T20" fmla="*/ 19 w 44"/>
                    <a:gd name="T21" fmla="*/ 33 h 37"/>
                    <a:gd name="T22" fmla="*/ 26 w 44"/>
                    <a:gd name="T23" fmla="*/ 37 h 37"/>
                    <a:gd name="T24" fmla="*/ 30 w 44"/>
                    <a:gd name="T25" fmla="*/ 37 h 37"/>
                    <a:gd name="T26" fmla="*/ 33 w 44"/>
                    <a:gd name="T27" fmla="*/ 34 h 37"/>
                    <a:gd name="T28" fmla="*/ 34 w 44"/>
                    <a:gd name="T29" fmla="*/ 34 h 37"/>
                    <a:gd name="T30" fmla="*/ 38 w 44"/>
                    <a:gd name="T31" fmla="*/ 37 h 37"/>
                    <a:gd name="T32" fmla="*/ 39 w 44"/>
                    <a:gd name="T33" fmla="*/ 34 h 37"/>
                    <a:gd name="T34" fmla="*/ 41 w 44"/>
                    <a:gd name="T35" fmla="*/ 32 h 37"/>
                    <a:gd name="T36" fmla="*/ 42 w 44"/>
                    <a:gd name="T37" fmla="*/ 27 h 37"/>
                    <a:gd name="T38" fmla="*/ 44 w 44"/>
                    <a:gd name="T39" fmla="*/ 25 h 37"/>
                    <a:gd name="T40" fmla="*/ 44 w 44"/>
                    <a:gd name="T41" fmla="*/ 23 h 37"/>
                    <a:gd name="T42" fmla="*/ 44 w 44"/>
                    <a:gd name="T43" fmla="*/ 19 h 37"/>
                    <a:gd name="T44" fmla="*/ 39 w 44"/>
                    <a:gd name="T45" fmla="*/ 18 h 37"/>
                    <a:gd name="T46" fmla="*/ 37 w 44"/>
                    <a:gd name="T47" fmla="*/ 15 h 37"/>
                    <a:gd name="T48" fmla="*/ 37 w 44"/>
                    <a:gd name="T49" fmla="*/ 11 h 37"/>
                    <a:gd name="T50" fmla="*/ 38 w 44"/>
                    <a:gd name="T51" fmla="*/ 9 h 37"/>
                    <a:gd name="T52" fmla="*/ 41 w 44"/>
                    <a:gd name="T53" fmla="*/ 8 h 37"/>
                    <a:gd name="T54" fmla="*/ 41 w 44"/>
                    <a:gd name="T55" fmla="*/ 7 h 37"/>
                    <a:gd name="T56" fmla="*/ 34 w 44"/>
                    <a:gd name="T57" fmla="*/ 4 h 37"/>
                    <a:gd name="T58" fmla="*/ 26 w 44"/>
                    <a:gd name="T59" fmla="*/ 3 h 37"/>
                    <a:gd name="T60" fmla="*/ 24 w 44"/>
                    <a:gd name="T61" fmla="*/ 4 h 37"/>
                    <a:gd name="T62" fmla="*/ 21 w 44"/>
                    <a:gd name="T63" fmla="*/ 4 h 37"/>
                    <a:gd name="T64" fmla="*/ 12 w 44"/>
                    <a:gd name="T65" fmla="*/ 0 h 37"/>
                    <a:gd name="T66" fmla="*/ 9 w 44"/>
                    <a:gd name="T67" fmla="*/ 0 h 37"/>
                    <a:gd name="T68" fmla="*/ 4 w 44"/>
                    <a:gd name="T69" fmla="*/ 0 h 37"/>
                    <a:gd name="T70" fmla="*/ 0 w 44"/>
                    <a:gd name="T71" fmla="*/ 0 h 37"/>
                    <a:gd name="T72" fmla="*/ 2 w 44"/>
                    <a:gd name="T73" fmla="*/ 3 h 37"/>
                    <a:gd name="T74" fmla="*/ 4 w 44"/>
                    <a:gd name="T75" fmla="*/ 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 h="37">
                      <a:moveTo>
                        <a:pt x="4" y="5"/>
                      </a:moveTo>
                      <a:lnTo>
                        <a:pt x="6" y="7"/>
                      </a:lnTo>
                      <a:lnTo>
                        <a:pt x="7" y="9"/>
                      </a:lnTo>
                      <a:lnTo>
                        <a:pt x="8" y="10"/>
                      </a:lnTo>
                      <a:lnTo>
                        <a:pt x="10" y="14"/>
                      </a:lnTo>
                      <a:lnTo>
                        <a:pt x="9" y="15"/>
                      </a:lnTo>
                      <a:lnTo>
                        <a:pt x="9" y="17"/>
                      </a:lnTo>
                      <a:lnTo>
                        <a:pt x="8" y="21"/>
                      </a:lnTo>
                      <a:lnTo>
                        <a:pt x="9" y="24"/>
                      </a:lnTo>
                      <a:lnTo>
                        <a:pt x="16" y="30"/>
                      </a:lnTo>
                      <a:lnTo>
                        <a:pt x="19" y="33"/>
                      </a:lnTo>
                      <a:lnTo>
                        <a:pt x="26" y="37"/>
                      </a:lnTo>
                      <a:lnTo>
                        <a:pt x="30" y="37"/>
                      </a:lnTo>
                      <a:lnTo>
                        <a:pt x="33" y="34"/>
                      </a:lnTo>
                      <a:lnTo>
                        <a:pt x="34" y="34"/>
                      </a:lnTo>
                      <a:lnTo>
                        <a:pt x="38" y="37"/>
                      </a:lnTo>
                      <a:lnTo>
                        <a:pt x="39" y="34"/>
                      </a:lnTo>
                      <a:lnTo>
                        <a:pt x="41" y="32"/>
                      </a:lnTo>
                      <a:lnTo>
                        <a:pt x="42" y="27"/>
                      </a:lnTo>
                      <a:lnTo>
                        <a:pt x="44" y="25"/>
                      </a:lnTo>
                      <a:lnTo>
                        <a:pt x="44" y="23"/>
                      </a:lnTo>
                      <a:lnTo>
                        <a:pt x="44" y="19"/>
                      </a:lnTo>
                      <a:lnTo>
                        <a:pt x="39" y="18"/>
                      </a:lnTo>
                      <a:lnTo>
                        <a:pt x="37" y="15"/>
                      </a:lnTo>
                      <a:lnTo>
                        <a:pt x="37" y="11"/>
                      </a:lnTo>
                      <a:lnTo>
                        <a:pt x="38" y="9"/>
                      </a:lnTo>
                      <a:lnTo>
                        <a:pt x="41" y="8"/>
                      </a:lnTo>
                      <a:lnTo>
                        <a:pt x="41" y="7"/>
                      </a:lnTo>
                      <a:lnTo>
                        <a:pt x="34" y="4"/>
                      </a:lnTo>
                      <a:lnTo>
                        <a:pt x="26" y="3"/>
                      </a:lnTo>
                      <a:lnTo>
                        <a:pt x="24" y="4"/>
                      </a:lnTo>
                      <a:lnTo>
                        <a:pt x="21" y="4"/>
                      </a:lnTo>
                      <a:lnTo>
                        <a:pt x="12" y="0"/>
                      </a:lnTo>
                      <a:lnTo>
                        <a:pt x="9" y="0"/>
                      </a:lnTo>
                      <a:lnTo>
                        <a:pt x="4" y="0"/>
                      </a:lnTo>
                      <a:lnTo>
                        <a:pt x="0" y="0"/>
                      </a:lnTo>
                      <a:lnTo>
                        <a:pt x="2" y="3"/>
                      </a:lnTo>
                      <a:lnTo>
                        <a:pt x="4" y="5"/>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31" name="Freeform 234">
                  <a:extLst>
                    <a:ext uri="{FF2B5EF4-FFF2-40B4-BE49-F238E27FC236}">
                      <a16:creationId xmlns:a16="http://schemas.microsoft.com/office/drawing/2014/main" id="{EE7F9C20-C903-4758-B522-AD0F146A8FF8}"/>
                    </a:ext>
                  </a:extLst>
                </p:cNvPr>
                <p:cNvSpPr/>
                <p:nvPr userDrawn="1"/>
              </p:nvSpPr>
              <p:spPr bwMode="auto">
                <a:xfrm>
                  <a:off x="7610475" y="919163"/>
                  <a:ext cx="98425" cy="119063"/>
                </a:xfrm>
                <a:custGeom>
                  <a:avLst/>
                  <a:gdLst>
                    <a:gd name="T0" fmla="*/ 1 w 54"/>
                    <a:gd name="T1" fmla="*/ 11 h 65"/>
                    <a:gd name="T2" fmla="*/ 2 w 54"/>
                    <a:gd name="T3" fmla="*/ 16 h 65"/>
                    <a:gd name="T4" fmla="*/ 5 w 54"/>
                    <a:gd name="T5" fmla="*/ 18 h 65"/>
                    <a:gd name="T6" fmla="*/ 8 w 54"/>
                    <a:gd name="T7" fmla="*/ 26 h 65"/>
                    <a:gd name="T8" fmla="*/ 12 w 54"/>
                    <a:gd name="T9" fmla="*/ 28 h 65"/>
                    <a:gd name="T10" fmla="*/ 8 w 54"/>
                    <a:gd name="T11" fmla="*/ 30 h 65"/>
                    <a:gd name="T12" fmla="*/ 9 w 54"/>
                    <a:gd name="T13" fmla="*/ 39 h 65"/>
                    <a:gd name="T14" fmla="*/ 10 w 54"/>
                    <a:gd name="T15" fmla="*/ 46 h 65"/>
                    <a:gd name="T16" fmla="*/ 12 w 54"/>
                    <a:gd name="T17" fmla="*/ 50 h 65"/>
                    <a:gd name="T18" fmla="*/ 12 w 54"/>
                    <a:gd name="T19" fmla="*/ 55 h 65"/>
                    <a:gd name="T20" fmla="*/ 16 w 54"/>
                    <a:gd name="T21" fmla="*/ 61 h 65"/>
                    <a:gd name="T22" fmla="*/ 18 w 54"/>
                    <a:gd name="T23" fmla="*/ 65 h 65"/>
                    <a:gd name="T24" fmla="*/ 23 w 54"/>
                    <a:gd name="T25" fmla="*/ 61 h 65"/>
                    <a:gd name="T26" fmla="*/ 28 w 54"/>
                    <a:gd name="T27" fmla="*/ 55 h 65"/>
                    <a:gd name="T28" fmla="*/ 28 w 54"/>
                    <a:gd name="T29" fmla="*/ 52 h 65"/>
                    <a:gd name="T30" fmla="*/ 36 w 54"/>
                    <a:gd name="T31" fmla="*/ 47 h 65"/>
                    <a:gd name="T32" fmla="*/ 39 w 54"/>
                    <a:gd name="T33" fmla="*/ 48 h 65"/>
                    <a:gd name="T34" fmla="*/ 42 w 54"/>
                    <a:gd name="T35" fmla="*/ 44 h 65"/>
                    <a:gd name="T36" fmla="*/ 49 w 54"/>
                    <a:gd name="T37" fmla="*/ 40 h 65"/>
                    <a:gd name="T38" fmla="*/ 52 w 54"/>
                    <a:gd name="T39" fmla="*/ 36 h 65"/>
                    <a:gd name="T40" fmla="*/ 53 w 54"/>
                    <a:gd name="T41" fmla="*/ 28 h 65"/>
                    <a:gd name="T42" fmla="*/ 48 w 54"/>
                    <a:gd name="T43" fmla="*/ 21 h 65"/>
                    <a:gd name="T44" fmla="*/ 44 w 54"/>
                    <a:gd name="T45" fmla="*/ 16 h 65"/>
                    <a:gd name="T46" fmla="*/ 40 w 54"/>
                    <a:gd name="T47" fmla="*/ 16 h 65"/>
                    <a:gd name="T48" fmla="*/ 35 w 54"/>
                    <a:gd name="T49" fmla="*/ 14 h 65"/>
                    <a:gd name="T50" fmla="*/ 30 w 54"/>
                    <a:gd name="T51" fmla="*/ 10 h 65"/>
                    <a:gd name="T52" fmla="*/ 27 w 54"/>
                    <a:gd name="T53" fmla="*/ 11 h 65"/>
                    <a:gd name="T54" fmla="*/ 25 w 54"/>
                    <a:gd name="T55" fmla="*/ 7 h 65"/>
                    <a:gd name="T56" fmla="*/ 22 w 54"/>
                    <a:gd name="T57" fmla="*/ 9 h 65"/>
                    <a:gd name="T58" fmla="*/ 18 w 54"/>
                    <a:gd name="T59" fmla="*/ 6 h 65"/>
                    <a:gd name="T60" fmla="*/ 17 w 54"/>
                    <a:gd name="T61" fmla="*/ 6 h 65"/>
                    <a:gd name="T62" fmla="*/ 19 w 54"/>
                    <a:gd name="T63" fmla="*/ 10 h 65"/>
                    <a:gd name="T64" fmla="*/ 17 w 54"/>
                    <a:gd name="T65" fmla="*/ 14 h 65"/>
                    <a:gd name="T66" fmla="*/ 15 w 54"/>
                    <a:gd name="T67" fmla="*/ 12 h 65"/>
                    <a:gd name="T68" fmla="*/ 12 w 54"/>
                    <a:gd name="T69" fmla="*/ 2 h 65"/>
                    <a:gd name="T70" fmla="*/ 6 w 54"/>
                    <a:gd name="T71" fmla="*/ 0 h 65"/>
                    <a:gd name="T72" fmla="*/ 2 w 54"/>
                    <a:gd name="T73" fmla="*/ 2 h 65"/>
                    <a:gd name="T74" fmla="*/ 5 w 54"/>
                    <a:gd name="T75" fmla="*/ 6 h 65"/>
                    <a:gd name="T76" fmla="*/ 6 w 54"/>
                    <a:gd name="T77" fmla="*/ 10 h 65"/>
                    <a:gd name="T78" fmla="*/ 3 w 54"/>
                    <a:gd name="T79" fmla="*/ 8 h 65"/>
                    <a:gd name="T80" fmla="*/ 0 w 54"/>
                    <a:gd name="T81" fmla="*/ 7 h 65"/>
                    <a:gd name="T82" fmla="*/ 2 w 54"/>
                    <a:gd name="T83"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 h="65">
                      <a:moveTo>
                        <a:pt x="2" y="11"/>
                      </a:moveTo>
                      <a:cubicBezTo>
                        <a:pt x="1" y="11"/>
                        <a:pt x="1" y="11"/>
                        <a:pt x="1" y="11"/>
                      </a:cubicBezTo>
                      <a:cubicBezTo>
                        <a:pt x="1" y="14"/>
                        <a:pt x="1" y="14"/>
                        <a:pt x="1" y="14"/>
                      </a:cubicBezTo>
                      <a:cubicBezTo>
                        <a:pt x="2" y="16"/>
                        <a:pt x="2" y="16"/>
                        <a:pt x="2" y="16"/>
                      </a:cubicBezTo>
                      <a:cubicBezTo>
                        <a:pt x="4" y="16"/>
                        <a:pt x="4" y="16"/>
                        <a:pt x="4" y="16"/>
                      </a:cubicBezTo>
                      <a:cubicBezTo>
                        <a:pt x="5" y="18"/>
                        <a:pt x="5" y="18"/>
                        <a:pt x="5" y="18"/>
                      </a:cubicBezTo>
                      <a:cubicBezTo>
                        <a:pt x="5" y="20"/>
                        <a:pt x="5" y="20"/>
                        <a:pt x="5" y="20"/>
                      </a:cubicBezTo>
                      <a:cubicBezTo>
                        <a:pt x="8" y="26"/>
                        <a:pt x="8" y="26"/>
                        <a:pt x="8" y="26"/>
                      </a:cubicBezTo>
                      <a:cubicBezTo>
                        <a:pt x="10" y="28"/>
                        <a:pt x="10" y="28"/>
                        <a:pt x="10" y="28"/>
                      </a:cubicBezTo>
                      <a:cubicBezTo>
                        <a:pt x="12" y="28"/>
                        <a:pt x="12" y="28"/>
                        <a:pt x="12" y="28"/>
                      </a:cubicBezTo>
                      <a:cubicBezTo>
                        <a:pt x="11" y="30"/>
                        <a:pt x="11" y="30"/>
                        <a:pt x="11" y="30"/>
                      </a:cubicBezTo>
                      <a:cubicBezTo>
                        <a:pt x="8" y="30"/>
                        <a:pt x="8" y="30"/>
                        <a:pt x="8" y="30"/>
                      </a:cubicBezTo>
                      <a:cubicBezTo>
                        <a:pt x="7" y="35"/>
                        <a:pt x="7" y="35"/>
                        <a:pt x="7" y="35"/>
                      </a:cubicBezTo>
                      <a:cubicBezTo>
                        <a:pt x="9" y="39"/>
                        <a:pt x="9" y="39"/>
                        <a:pt x="9" y="39"/>
                      </a:cubicBezTo>
                      <a:cubicBezTo>
                        <a:pt x="10" y="43"/>
                        <a:pt x="10" y="43"/>
                        <a:pt x="10" y="43"/>
                      </a:cubicBezTo>
                      <a:cubicBezTo>
                        <a:pt x="10" y="46"/>
                        <a:pt x="10" y="46"/>
                        <a:pt x="10" y="46"/>
                      </a:cubicBezTo>
                      <a:cubicBezTo>
                        <a:pt x="11" y="47"/>
                        <a:pt x="11" y="47"/>
                        <a:pt x="11" y="47"/>
                      </a:cubicBezTo>
                      <a:cubicBezTo>
                        <a:pt x="12" y="50"/>
                        <a:pt x="12" y="50"/>
                        <a:pt x="12" y="50"/>
                      </a:cubicBezTo>
                      <a:cubicBezTo>
                        <a:pt x="11" y="51"/>
                        <a:pt x="11" y="51"/>
                        <a:pt x="11" y="51"/>
                      </a:cubicBezTo>
                      <a:cubicBezTo>
                        <a:pt x="12" y="55"/>
                        <a:pt x="12" y="55"/>
                        <a:pt x="12" y="55"/>
                      </a:cubicBezTo>
                      <a:cubicBezTo>
                        <a:pt x="14" y="59"/>
                        <a:pt x="14" y="59"/>
                        <a:pt x="14" y="59"/>
                      </a:cubicBezTo>
                      <a:cubicBezTo>
                        <a:pt x="16" y="61"/>
                        <a:pt x="16" y="61"/>
                        <a:pt x="16" y="61"/>
                      </a:cubicBezTo>
                      <a:cubicBezTo>
                        <a:pt x="16" y="64"/>
                        <a:pt x="16" y="64"/>
                        <a:pt x="16" y="64"/>
                      </a:cubicBezTo>
                      <a:cubicBezTo>
                        <a:pt x="18" y="65"/>
                        <a:pt x="18" y="65"/>
                        <a:pt x="18" y="65"/>
                      </a:cubicBezTo>
                      <a:cubicBezTo>
                        <a:pt x="17" y="65"/>
                        <a:pt x="21" y="64"/>
                        <a:pt x="21" y="64"/>
                      </a:cubicBezTo>
                      <a:cubicBezTo>
                        <a:pt x="23" y="61"/>
                        <a:pt x="23" y="61"/>
                        <a:pt x="23" y="61"/>
                      </a:cubicBezTo>
                      <a:cubicBezTo>
                        <a:pt x="26" y="57"/>
                        <a:pt x="26" y="57"/>
                        <a:pt x="26" y="57"/>
                      </a:cubicBezTo>
                      <a:cubicBezTo>
                        <a:pt x="28" y="55"/>
                        <a:pt x="28" y="55"/>
                        <a:pt x="28" y="55"/>
                      </a:cubicBezTo>
                      <a:cubicBezTo>
                        <a:pt x="27" y="54"/>
                        <a:pt x="27" y="54"/>
                        <a:pt x="27" y="54"/>
                      </a:cubicBezTo>
                      <a:cubicBezTo>
                        <a:pt x="28" y="52"/>
                        <a:pt x="28" y="52"/>
                        <a:pt x="28" y="52"/>
                      </a:cubicBezTo>
                      <a:cubicBezTo>
                        <a:pt x="34" y="48"/>
                        <a:pt x="34" y="48"/>
                        <a:pt x="34" y="48"/>
                      </a:cubicBezTo>
                      <a:cubicBezTo>
                        <a:pt x="36" y="47"/>
                        <a:pt x="36" y="47"/>
                        <a:pt x="36" y="47"/>
                      </a:cubicBezTo>
                      <a:cubicBezTo>
                        <a:pt x="37" y="49"/>
                        <a:pt x="37" y="49"/>
                        <a:pt x="37" y="49"/>
                      </a:cubicBezTo>
                      <a:cubicBezTo>
                        <a:pt x="39" y="48"/>
                        <a:pt x="39" y="48"/>
                        <a:pt x="39" y="48"/>
                      </a:cubicBezTo>
                      <a:cubicBezTo>
                        <a:pt x="41" y="46"/>
                        <a:pt x="41" y="46"/>
                        <a:pt x="41" y="46"/>
                      </a:cubicBezTo>
                      <a:cubicBezTo>
                        <a:pt x="42" y="44"/>
                        <a:pt x="42" y="44"/>
                        <a:pt x="42" y="44"/>
                      </a:cubicBezTo>
                      <a:cubicBezTo>
                        <a:pt x="45" y="43"/>
                        <a:pt x="45" y="43"/>
                        <a:pt x="45" y="43"/>
                      </a:cubicBezTo>
                      <a:cubicBezTo>
                        <a:pt x="49" y="40"/>
                        <a:pt x="49" y="40"/>
                        <a:pt x="49" y="40"/>
                      </a:cubicBezTo>
                      <a:cubicBezTo>
                        <a:pt x="50" y="37"/>
                        <a:pt x="50" y="37"/>
                        <a:pt x="50" y="37"/>
                      </a:cubicBezTo>
                      <a:cubicBezTo>
                        <a:pt x="52" y="36"/>
                        <a:pt x="52" y="36"/>
                        <a:pt x="52" y="36"/>
                      </a:cubicBezTo>
                      <a:cubicBezTo>
                        <a:pt x="54" y="31"/>
                        <a:pt x="54" y="31"/>
                        <a:pt x="54" y="31"/>
                      </a:cubicBezTo>
                      <a:cubicBezTo>
                        <a:pt x="53" y="28"/>
                        <a:pt x="53" y="28"/>
                        <a:pt x="53" y="28"/>
                      </a:cubicBezTo>
                      <a:cubicBezTo>
                        <a:pt x="50" y="24"/>
                        <a:pt x="50" y="24"/>
                        <a:pt x="50" y="24"/>
                      </a:cubicBezTo>
                      <a:cubicBezTo>
                        <a:pt x="48" y="21"/>
                        <a:pt x="48" y="21"/>
                        <a:pt x="48" y="21"/>
                      </a:cubicBezTo>
                      <a:cubicBezTo>
                        <a:pt x="48" y="19"/>
                        <a:pt x="48" y="19"/>
                        <a:pt x="48" y="19"/>
                      </a:cubicBezTo>
                      <a:cubicBezTo>
                        <a:pt x="44" y="16"/>
                        <a:pt x="44" y="16"/>
                        <a:pt x="44" y="16"/>
                      </a:cubicBezTo>
                      <a:cubicBezTo>
                        <a:pt x="41" y="16"/>
                        <a:pt x="41" y="16"/>
                        <a:pt x="41" y="16"/>
                      </a:cubicBezTo>
                      <a:cubicBezTo>
                        <a:pt x="40" y="16"/>
                        <a:pt x="40" y="16"/>
                        <a:pt x="40" y="16"/>
                      </a:cubicBezTo>
                      <a:cubicBezTo>
                        <a:pt x="38" y="15"/>
                        <a:pt x="38" y="15"/>
                        <a:pt x="38" y="15"/>
                      </a:cubicBezTo>
                      <a:cubicBezTo>
                        <a:pt x="35" y="14"/>
                        <a:pt x="35" y="14"/>
                        <a:pt x="35" y="14"/>
                      </a:cubicBezTo>
                      <a:cubicBezTo>
                        <a:pt x="31" y="11"/>
                        <a:pt x="31" y="11"/>
                        <a:pt x="31" y="11"/>
                      </a:cubicBezTo>
                      <a:cubicBezTo>
                        <a:pt x="30" y="10"/>
                        <a:pt x="30" y="10"/>
                        <a:pt x="30" y="10"/>
                      </a:cubicBezTo>
                      <a:cubicBezTo>
                        <a:pt x="29" y="12"/>
                        <a:pt x="29" y="12"/>
                        <a:pt x="29" y="12"/>
                      </a:cubicBezTo>
                      <a:cubicBezTo>
                        <a:pt x="27" y="11"/>
                        <a:pt x="27" y="11"/>
                        <a:pt x="27" y="11"/>
                      </a:cubicBezTo>
                      <a:cubicBezTo>
                        <a:pt x="27" y="9"/>
                        <a:pt x="27" y="9"/>
                        <a:pt x="27" y="9"/>
                      </a:cubicBezTo>
                      <a:cubicBezTo>
                        <a:pt x="25" y="7"/>
                        <a:pt x="25" y="7"/>
                        <a:pt x="25" y="7"/>
                      </a:cubicBezTo>
                      <a:cubicBezTo>
                        <a:pt x="23" y="7"/>
                        <a:pt x="23" y="7"/>
                        <a:pt x="23" y="7"/>
                      </a:cubicBezTo>
                      <a:cubicBezTo>
                        <a:pt x="22" y="9"/>
                        <a:pt x="22" y="9"/>
                        <a:pt x="22" y="9"/>
                      </a:cubicBezTo>
                      <a:cubicBezTo>
                        <a:pt x="21" y="9"/>
                        <a:pt x="21" y="9"/>
                        <a:pt x="21" y="9"/>
                      </a:cubicBezTo>
                      <a:cubicBezTo>
                        <a:pt x="18" y="6"/>
                        <a:pt x="18" y="6"/>
                        <a:pt x="18" y="6"/>
                      </a:cubicBezTo>
                      <a:cubicBezTo>
                        <a:pt x="17" y="5"/>
                        <a:pt x="17" y="5"/>
                        <a:pt x="17" y="5"/>
                      </a:cubicBezTo>
                      <a:cubicBezTo>
                        <a:pt x="17" y="6"/>
                        <a:pt x="17" y="6"/>
                        <a:pt x="17" y="6"/>
                      </a:cubicBezTo>
                      <a:cubicBezTo>
                        <a:pt x="19" y="8"/>
                        <a:pt x="19" y="8"/>
                        <a:pt x="19" y="8"/>
                      </a:cubicBezTo>
                      <a:cubicBezTo>
                        <a:pt x="19" y="10"/>
                        <a:pt x="19" y="10"/>
                        <a:pt x="19" y="10"/>
                      </a:cubicBezTo>
                      <a:cubicBezTo>
                        <a:pt x="17" y="11"/>
                        <a:pt x="17" y="11"/>
                        <a:pt x="17" y="11"/>
                      </a:cubicBezTo>
                      <a:cubicBezTo>
                        <a:pt x="17" y="14"/>
                        <a:pt x="17" y="14"/>
                        <a:pt x="17" y="14"/>
                      </a:cubicBezTo>
                      <a:cubicBezTo>
                        <a:pt x="16" y="14"/>
                        <a:pt x="16" y="14"/>
                        <a:pt x="16" y="14"/>
                      </a:cubicBezTo>
                      <a:cubicBezTo>
                        <a:pt x="15" y="12"/>
                        <a:pt x="15" y="12"/>
                        <a:pt x="15" y="12"/>
                      </a:cubicBezTo>
                      <a:cubicBezTo>
                        <a:pt x="14" y="3"/>
                        <a:pt x="14" y="3"/>
                        <a:pt x="14" y="3"/>
                      </a:cubicBezTo>
                      <a:cubicBezTo>
                        <a:pt x="12" y="2"/>
                        <a:pt x="12" y="2"/>
                        <a:pt x="12" y="2"/>
                      </a:cubicBezTo>
                      <a:cubicBezTo>
                        <a:pt x="9" y="2"/>
                        <a:pt x="9" y="2"/>
                        <a:pt x="9" y="2"/>
                      </a:cubicBezTo>
                      <a:cubicBezTo>
                        <a:pt x="6" y="0"/>
                        <a:pt x="6" y="0"/>
                        <a:pt x="6" y="0"/>
                      </a:cubicBezTo>
                      <a:cubicBezTo>
                        <a:pt x="4" y="0"/>
                        <a:pt x="4" y="0"/>
                        <a:pt x="4" y="0"/>
                      </a:cubicBezTo>
                      <a:cubicBezTo>
                        <a:pt x="2" y="2"/>
                        <a:pt x="2" y="2"/>
                        <a:pt x="2" y="2"/>
                      </a:cubicBezTo>
                      <a:cubicBezTo>
                        <a:pt x="3" y="4"/>
                        <a:pt x="3" y="4"/>
                        <a:pt x="3" y="4"/>
                      </a:cubicBezTo>
                      <a:cubicBezTo>
                        <a:pt x="5" y="6"/>
                        <a:pt x="5" y="6"/>
                        <a:pt x="5" y="6"/>
                      </a:cubicBezTo>
                      <a:cubicBezTo>
                        <a:pt x="7" y="9"/>
                        <a:pt x="7" y="9"/>
                        <a:pt x="7" y="9"/>
                      </a:cubicBezTo>
                      <a:cubicBezTo>
                        <a:pt x="6" y="10"/>
                        <a:pt x="6" y="10"/>
                        <a:pt x="6" y="10"/>
                      </a:cubicBezTo>
                      <a:cubicBezTo>
                        <a:pt x="4" y="9"/>
                        <a:pt x="4" y="9"/>
                        <a:pt x="4" y="9"/>
                      </a:cubicBezTo>
                      <a:cubicBezTo>
                        <a:pt x="3" y="8"/>
                        <a:pt x="3" y="8"/>
                        <a:pt x="3" y="8"/>
                      </a:cubicBezTo>
                      <a:cubicBezTo>
                        <a:pt x="1" y="6"/>
                        <a:pt x="1" y="6"/>
                        <a:pt x="1" y="6"/>
                      </a:cubicBezTo>
                      <a:cubicBezTo>
                        <a:pt x="0" y="7"/>
                        <a:pt x="0" y="7"/>
                        <a:pt x="0" y="7"/>
                      </a:cubicBezTo>
                      <a:cubicBezTo>
                        <a:pt x="1" y="8"/>
                        <a:pt x="1" y="8"/>
                        <a:pt x="1" y="8"/>
                      </a:cubicBezTo>
                      <a:lnTo>
                        <a:pt x="2" y="11"/>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32" name="Freeform 235">
                  <a:extLst>
                    <a:ext uri="{FF2B5EF4-FFF2-40B4-BE49-F238E27FC236}">
                      <a16:creationId xmlns:a16="http://schemas.microsoft.com/office/drawing/2014/main" id="{7A52FCB3-74B2-49BF-B405-DA73E689DFBA}"/>
                    </a:ext>
                  </a:extLst>
                </p:cNvPr>
                <p:cNvSpPr/>
                <p:nvPr userDrawn="1"/>
              </p:nvSpPr>
              <p:spPr bwMode="auto">
                <a:xfrm>
                  <a:off x="7399338" y="814388"/>
                  <a:ext cx="92075" cy="104775"/>
                </a:xfrm>
                <a:custGeom>
                  <a:avLst/>
                  <a:gdLst>
                    <a:gd name="T0" fmla="*/ 2 w 58"/>
                    <a:gd name="T1" fmla="*/ 41 h 66"/>
                    <a:gd name="T2" fmla="*/ 5 w 58"/>
                    <a:gd name="T3" fmla="*/ 43 h 66"/>
                    <a:gd name="T4" fmla="*/ 6 w 58"/>
                    <a:gd name="T5" fmla="*/ 45 h 66"/>
                    <a:gd name="T6" fmla="*/ 5 w 58"/>
                    <a:gd name="T7" fmla="*/ 55 h 66"/>
                    <a:gd name="T8" fmla="*/ 3 w 58"/>
                    <a:gd name="T9" fmla="*/ 57 h 66"/>
                    <a:gd name="T10" fmla="*/ 2 w 58"/>
                    <a:gd name="T11" fmla="*/ 60 h 66"/>
                    <a:gd name="T12" fmla="*/ 2 w 58"/>
                    <a:gd name="T13" fmla="*/ 62 h 66"/>
                    <a:gd name="T14" fmla="*/ 5 w 58"/>
                    <a:gd name="T15" fmla="*/ 62 h 66"/>
                    <a:gd name="T16" fmla="*/ 6 w 58"/>
                    <a:gd name="T17" fmla="*/ 58 h 66"/>
                    <a:gd name="T18" fmla="*/ 10 w 58"/>
                    <a:gd name="T19" fmla="*/ 57 h 66"/>
                    <a:gd name="T20" fmla="*/ 12 w 58"/>
                    <a:gd name="T21" fmla="*/ 58 h 66"/>
                    <a:gd name="T22" fmla="*/ 13 w 58"/>
                    <a:gd name="T23" fmla="*/ 62 h 66"/>
                    <a:gd name="T24" fmla="*/ 17 w 58"/>
                    <a:gd name="T25" fmla="*/ 64 h 66"/>
                    <a:gd name="T26" fmla="*/ 20 w 58"/>
                    <a:gd name="T27" fmla="*/ 64 h 66"/>
                    <a:gd name="T28" fmla="*/ 21 w 58"/>
                    <a:gd name="T29" fmla="*/ 63 h 66"/>
                    <a:gd name="T30" fmla="*/ 23 w 58"/>
                    <a:gd name="T31" fmla="*/ 63 h 66"/>
                    <a:gd name="T32" fmla="*/ 28 w 58"/>
                    <a:gd name="T33" fmla="*/ 65 h 66"/>
                    <a:gd name="T34" fmla="*/ 31 w 58"/>
                    <a:gd name="T35" fmla="*/ 66 h 66"/>
                    <a:gd name="T36" fmla="*/ 35 w 58"/>
                    <a:gd name="T37" fmla="*/ 66 h 66"/>
                    <a:gd name="T38" fmla="*/ 40 w 58"/>
                    <a:gd name="T39" fmla="*/ 63 h 66"/>
                    <a:gd name="T40" fmla="*/ 43 w 58"/>
                    <a:gd name="T41" fmla="*/ 59 h 66"/>
                    <a:gd name="T42" fmla="*/ 43 w 58"/>
                    <a:gd name="T43" fmla="*/ 57 h 66"/>
                    <a:gd name="T44" fmla="*/ 46 w 58"/>
                    <a:gd name="T45" fmla="*/ 53 h 66"/>
                    <a:gd name="T46" fmla="*/ 53 w 58"/>
                    <a:gd name="T47" fmla="*/ 49 h 66"/>
                    <a:gd name="T48" fmla="*/ 57 w 58"/>
                    <a:gd name="T49" fmla="*/ 46 h 66"/>
                    <a:gd name="T50" fmla="*/ 58 w 58"/>
                    <a:gd name="T51" fmla="*/ 44 h 66"/>
                    <a:gd name="T52" fmla="*/ 58 w 58"/>
                    <a:gd name="T53" fmla="*/ 41 h 66"/>
                    <a:gd name="T54" fmla="*/ 53 w 58"/>
                    <a:gd name="T55" fmla="*/ 38 h 66"/>
                    <a:gd name="T56" fmla="*/ 47 w 58"/>
                    <a:gd name="T57" fmla="*/ 34 h 66"/>
                    <a:gd name="T58" fmla="*/ 45 w 58"/>
                    <a:gd name="T59" fmla="*/ 29 h 66"/>
                    <a:gd name="T60" fmla="*/ 45 w 58"/>
                    <a:gd name="T61" fmla="*/ 26 h 66"/>
                    <a:gd name="T62" fmla="*/ 47 w 58"/>
                    <a:gd name="T63" fmla="*/ 22 h 66"/>
                    <a:gd name="T64" fmla="*/ 47 w 58"/>
                    <a:gd name="T65" fmla="*/ 20 h 66"/>
                    <a:gd name="T66" fmla="*/ 46 w 58"/>
                    <a:gd name="T67" fmla="*/ 19 h 66"/>
                    <a:gd name="T68" fmla="*/ 38 w 58"/>
                    <a:gd name="T69" fmla="*/ 19 h 66"/>
                    <a:gd name="T70" fmla="*/ 32 w 58"/>
                    <a:gd name="T71" fmla="*/ 18 h 66"/>
                    <a:gd name="T72" fmla="*/ 28 w 58"/>
                    <a:gd name="T73" fmla="*/ 14 h 66"/>
                    <a:gd name="T74" fmla="*/ 22 w 58"/>
                    <a:gd name="T75" fmla="*/ 7 h 66"/>
                    <a:gd name="T76" fmla="*/ 17 w 58"/>
                    <a:gd name="T77" fmla="*/ 4 h 66"/>
                    <a:gd name="T78" fmla="*/ 12 w 58"/>
                    <a:gd name="T79" fmla="*/ 1 h 66"/>
                    <a:gd name="T80" fmla="*/ 10 w 58"/>
                    <a:gd name="T81" fmla="*/ 0 h 66"/>
                    <a:gd name="T82" fmla="*/ 9 w 58"/>
                    <a:gd name="T83" fmla="*/ 2 h 66"/>
                    <a:gd name="T84" fmla="*/ 8 w 58"/>
                    <a:gd name="T85" fmla="*/ 5 h 66"/>
                    <a:gd name="T86" fmla="*/ 9 w 58"/>
                    <a:gd name="T87" fmla="*/ 7 h 66"/>
                    <a:gd name="T88" fmla="*/ 9 w 58"/>
                    <a:gd name="T89" fmla="*/ 11 h 66"/>
                    <a:gd name="T90" fmla="*/ 6 w 58"/>
                    <a:gd name="T91" fmla="*/ 14 h 66"/>
                    <a:gd name="T92" fmla="*/ 3 w 58"/>
                    <a:gd name="T93" fmla="*/ 19 h 66"/>
                    <a:gd name="T94" fmla="*/ 0 w 58"/>
                    <a:gd name="T95" fmla="*/ 23 h 66"/>
                    <a:gd name="T96" fmla="*/ 0 w 58"/>
                    <a:gd name="T97" fmla="*/ 26 h 66"/>
                    <a:gd name="T98" fmla="*/ 0 w 58"/>
                    <a:gd name="T99" fmla="*/ 38 h 66"/>
                    <a:gd name="T100" fmla="*/ 2 w 58"/>
                    <a:gd name="T101" fmla="*/ 4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 h="66">
                      <a:moveTo>
                        <a:pt x="2" y="41"/>
                      </a:moveTo>
                      <a:lnTo>
                        <a:pt x="5" y="43"/>
                      </a:lnTo>
                      <a:lnTo>
                        <a:pt x="6" y="45"/>
                      </a:lnTo>
                      <a:lnTo>
                        <a:pt x="5" y="55"/>
                      </a:lnTo>
                      <a:lnTo>
                        <a:pt x="3" y="57"/>
                      </a:lnTo>
                      <a:lnTo>
                        <a:pt x="2" y="60"/>
                      </a:lnTo>
                      <a:lnTo>
                        <a:pt x="2" y="62"/>
                      </a:lnTo>
                      <a:lnTo>
                        <a:pt x="5" y="62"/>
                      </a:lnTo>
                      <a:lnTo>
                        <a:pt x="6" y="58"/>
                      </a:lnTo>
                      <a:lnTo>
                        <a:pt x="10" y="57"/>
                      </a:lnTo>
                      <a:lnTo>
                        <a:pt x="12" y="58"/>
                      </a:lnTo>
                      <a:lnTo>
                        <a:pt x="13" y="62"/>
                      </a:lnTo>
                      <a:lnTo>
                        <a:pt x="17" y="64"/>
                      </a:lnTo>
                      <a:lnTo>
                        <a:pt x="20" y="64"/>
                      </a:lnTo>
                      <a:lnTo>
                        <a:pt x="21" y="63"/>
                      </a:lnTo>
                      <a:lnTo>
                        <a:pt x="23" y="63"/>
                      </a:lnTo>
                      <a:lnTo>
                        <a:pt x="28" y="65"/>
                      </a:lnTo>
                      <a:lnTo>
                        <a:pt x="31" y="66"/>
                      </a:lnTo>
                      <a:lnTo>
                        <a:pt x="35" y="66"/>
                      </a:lnTo>
                      <a:lnTo>
                        <a:pt x="40" y="63"/>
                      </a:lnTo>
                      <a:lnTo>
                        <a:pt x="43" y="59"/>
                      </a:lnTo>
                      <a:lnTo>
                        <a:pt x="43" y="57"/>
                      </a:lnTo>
                      <a:lnTo>
                        <a:pt x="46" y="53"/>
                      </a:lnTo>
                      <a:lnTo>
                        <a:pt x="53" y="49"/>
                      </a:lnTo>
                      <a:lnTo>
                        <a:pt x="57" y="46"/>
                      </a:lnTo>
                      <a:lnTo>
                        <a:pt x="58" y="44"/>
                      </a:lnTo>
                      <a:lnTo>
                        <a:pt x="58" y="41"/>
                      </a:lnTo>
                      <a:lnTo>
                        <a:pt x="53" y="38"/>
                      </a:lnTo>
                      <a:lnTo>
                        <a:pt x="47" y="34"/>
                      </a:lnTo>
                      <a:lnTo>
                        <a:pt x="45" y="29"/>
                      </a:lnTo>
                      <a:lnTo>
                        <a:pt x="45" y="26"/>
                      </a:lnTo>
                      <a:lnTo>
                        <a:pt x="47" y="22"/>
                      </a:lnTo>
                      <a:lnTo>
                        <a:pt x="47" y="20"/>
                      </a:lnTo>
                      <a:lnTo>
                        <a:pt x="46" y="19"/>
                      </a:lnTo>
                      <a:lnTo>
                        <a:pt x="38" y="19"/>
                      </a:lnTo>
                      <a:lnTo>
                        <a:pt x="32" y="18"/>
                      </a:lnTo>
                      <a:lnTo>
                        <a:pt x="28" y="14"/>
                      </a:lnTo>
                      <a:lnTo>
                        <a:pt x="22" y="7"/>
                      </a:lnTo>
                      <a:lnTo>
                        <a:pt x="17" y="4"/>
                      </a:lnTo>
                      <a:lnTo>
                        <a:pt x="12" y="1"/>
                      </a:lnTo>
                      <a:lnTo>
                        <a:pt x="10" y="0"/>
                      </a:lnTo>
                      <a:lnTo>
                        <a:pt x="9" y="2"/>
                      </a:lnTo>
                      <a:lnTo>
                        <a:pt x="8" y="5"/>
                      </a:lnTo>
                      <a:lnTo>
                        <a:pt x="9" y="7"/>
                      </a:lnTo>
                      <a:lnTo>
                        <a:pt x="9" y="11"/>
                      </a:lnTo>
                      <a:lnTo>
                        <a:pt x="6" y="14"/>
                      </a:lnTo>
                      <a:lnTo>
                        <a:pt x="3" y="19"/>
                      </a:lnTo>
                      <a:lnTo>
                        <a:pt x="0" y="23"/>
                      </a:lnTo>
                      <a:lnTo>
                        <a:pt x="0" y="26"/>
                      </a:lnTo>
                      <a:lnTo>
                        <a:pt x="0" y="38"/>
                      </a:lnTo>
                      <a:lnTo>
                        <a:pt x="2" y="41"/>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sp>
              <p:nvSpPr>
                <p:cNvPr id="533" name="Freeform 236">
                  <a:extLst>
                    <a:ext uri="{FF2B5EF4-FFF2-40B4-BE49-F238E27FC236}">
                      <a16:creationId xmlns:a16="http://schemas.microsoft.com/office/drawing/2014/main" id="{42DA4356-4476-41FA-B510-96972539565A}"/>
                    </a:ext>
                  </a:extLst>
                </p:cNvPr>
                <p:cNvSpPr/>
                <p:nvPr userDrawn="1"/>
              </p:nvSpPr>
              <p:spPr bwMode="auto">
                <a:xfrm>
                  <a:off x="6557963" y="1025525"/>
                  <a:ext cx="3244850" cy="1693863"/>
                </a:xfrm>
                <a:custGeom>
                  <a:avLst/>
                  <a:gdLst>
                    <a:gd name="T0" fmla="*/ 1727 w 1770"/>
                    <a:gd name="T1" fmla="*/ 40 h 921"/>
                    <a:gd name="T2" fmla="*/ 1660 w 1770"/>
                    <a:gd name="T3" fmla="*/ 41 h 921"/>
                    <a:gd name="T4" fmla="*/ 1500 w 1770"/>
                    <a:gd name="T5" fmla="*/ 36 h 921"/>
                    <a:gd name="T6" fmla="*/ 1424 w 1770"/>
                    <a:gd name="T7" fmla="*/ 79 h 921"/>
                    <a:gd name="T8" fmla="*/ 1254 w 1770"/>
                    <a:gd name="T9" fmla="*/ 90 h 921"/>
                    <a:gd name="T10" fmla="*/ 1171 w 1770"/>
                    <a:gd name="T11" fmla="*/ 62 h 921"/>
                    <a:gd name="T12" fmla="*/ 1118 w 1770"/>
                    <a:gd name="T13" fmla="*/ 107 h 921"/>
                    <a:gd name="T14" fmla="*/ 1014 w 1770"/>
                    <a:gd name="T15" fmla="*/ 137 h 921"/>
                    <a:gd name="T16" fmla="*/ 948 w 1770"/>
                    <a:gd name="T17" fmla="*/ 91 h 921"/>
                    <a:gd name="T18" fmla="*/ 832 w 1770"/>
                    <a:gd name="T19" fmla="*/ 115 h 921"/>
                    <a:gd name="T20" fmla="*/ 765 w 1770"/>
                    <a:gd name="T21" fmla="*/ 165 h 921"/>
                    <a:gd name="T22" fmla="*/ 773 w 1770"/>
                    <a:gd name="T23" fmla="*/ 54 h 921"/>
                    <a:gd name="T24" fmla="*/ 698 w 1770"/>
                    <a:gd name="T25" fmla="*/ 28 h 921"/>
                    <a:gd name="T26" fmla="*/ 633 w 1770"/>
                    <a:gd name="T27" fmla="*/ 40 h 921"/>
                    <a:gd name="T28" fmla="*/ 605 w 1770"/>
                    <a:gd name="T29" fmla="*/ 96 h 921"/>
                    <a:gd name="T30" fmla="*/ 539 w 1770"/>
                    <a:gd name="T31" fmla="*/ 155 h 921"/>
                    <a:gd name="T32" fmla="*/ 513 w 1770"/>
                    <a:gd name="T33" fmla="*/ 232 h 921"/>
                    <a:gd name="T34" fmla="*/ 559 w 1770"/>
                    <a:gd name="T35" fmla="*/ 279 h 921"/>
                    <a:gd name="T36" fmla="*/ 520 w 1770"/>
                    <a:gd name="T37" fmla="*/ 276 h 921"/>
                    <a:gd name="T38" fmla="*/ 494 w 1770"/>
                    <a:gd name="T39" fmla="*/ 335 h 921"/>
                    <a:gd name="T40" fmla="*/ 502 w 1770"/>
                    <a:gd name="T41" fmla="*/ 392 h 921"/>
                    <a:gd name="T42" fmla="*/ 471 w 1770"/>
                    <a:gd name="T43" fmla="*/ 351 h 921"/>
                    <a:gd name="T44" fmla="*/ 398 w 1770"/>
                    <a:gd name="T45" fmla="*/ 273 h 921"/>
                    <a:gd name="T46" fmla="*/ 390 w 1770"/>
                    <a:gd name="T47" fmla="*/ 351 h 921"/>
                    <a:gd name="T48" fmla="*/ 296 w 1770"/>
                    <a:gd name="T49" fmla="*/ 379 h 921"/>
                    <a:gd name="T50" fmla="*/ 227 w 1770"/>
                    <a:gd name="T51" fmla="*/ 408 h 921"/>
                    <a:gd name="T52" fmla="*/ 181 w 1770"/>
                    <a:gd name="T53" fmla="*/ 440 h 921"/>
                    <a:gd name="T54" fmla="*/ 120 w 1770"/>
                    <a:gd name="T55" fmla="*/ 509 h 921"/>
                    <a:gd name="T56" fmla="*/ 68 w 1770"/>
                    <a:gd name="T57" fmla="*/ 444 h 921"/>
                    <a:gd name="T58" fmla="*/ 70 w 1770"/>
                    <a:gd name="T59" fmla="*/ 382 h 921"/>
                    <a:gd name="T60" fmla="*/ 28 w 1770"/>
                    <a:gd name="T61" fmla="*/ 471 h 921"/>
                    <a:gd name="T62" fmla="*/ 24 w 1770"/>
                    <a:gd name="T63" fmla="*/ 649 h 921"/>
                    <a:gd name="T64" fmla="*/ 131 w 1770"/>
                    <a:gd name="T65" fmla="*/ 765 h 921"/>
                    <a:gd name="T66" fmla="*/ 168 w 1770"/>
                    <a:gd name="T67" fmla="*/ 860 h 921"/>
                    <a:gd name="T68" fmla="*/ 304 w 1770"/>
                    <a:gd name="T69" fmla="*/ 920 h 921"/>
                    <a:gd name="T70" fmla="*/ 296 w 1770"/>
                    <a:gd name="T71" fmla="*/ 813 h 921"/>
                    <a:gd name="T72" fmla="*/ 370 w 1770"/>
                    <a:gd name="T73" fmla="*/ 756 h 921"/>
                    <a:gd name="T74" fmla="*/ 447 w 1770"/>
                    <a:gd name="T75" fmla="*/ 708 h 921"/>
                    <a:gd name="T76" fmla="*/ 535 w 1770"/>
                    <a:gd name="T77" fmla="*/ 658 h 921"/>
                    <a:gd name="T78" fmla="*/ 630 w 1770"/>
                    <a:gd name="T79" fmla="*/ 677 h 921"/>
                    <a:gd name="T80" fmla="*/ 791 w 1770"/>
                    <a:gd name="T81" fmla="*/ 759 h 921"/>
                    <a:gd name="T82" fmla="*/ 904 w 1770"/>
                    <a:gd name="T83" fmla="*/ 718 h 921"/>
                    <a:gd name="T84" fmla="*/ 1045 w 1770"/>
                    <a:gd name="T85" fmla="*/ 731 h 921"/>
                    <a:gd name="T86" fmla="*/ 1178 w 1770"/>
                    <a:gd name="T87" fmla="*/ 685 h 921"/>
                    <a:gd name="T88" fmla="*/ 1234 w 1770"/>
                    <a:gd name="T89" fmla="*/ 628 h 921"/>
                    <a:gd name="T90" fmla="*/ 1303 w 1770"/>
                    <a:gd name="T91" fmla="*/ 701 h 921"/>
                    <a:gd name="T92" fmla="*/ 1376 w 1770"/>
                    <a:gd name="T93" fmla="*/ 721 h 921"/>
                    <a:gd name="T94" fmla="*/ 1368 w 1770"/>
                    <a:gd name="T95" fmla="*/ 795 h 921"/>
                    <a:gd name="T96" fmla="*/ 1433 w 1770"/>
                    <a:gd name="T97" fmla="*/ 788 h 921"/>
                    <a:gd name="T98" fmla="*/ 1433 w 1770"/>
                    <a:gd name="T99" fmla="*/ 621 h 921"/>
                    <a:gd name="T100" fmla="*/ 1354 w 1770"/>
                    <a:gd name="T101" fmla="*/ 577 h 921"/>
                    <a:gd name="T102" fmla="*/ 1414 w 1770"/>
                    <a:gd name="T103" fmla="*/ 442 h 921"/>
                    <a:gd name="T104" fmla="*/ 1504 w 1770"/>
                    <a:gd name="T105" fmla="*/ 424 h 921"/>
                    <a:gd name="T106" fmla="*/ 1538 w 1770"/>
                    <a:gd name="T107" fmla="*/ 337 h 921"/>
                    <a:gd name="T108" fmla="*/ 1571 w 1770"/>
                    <a:gd name="T109" fmla="*/ 298 h 921"/>
                    <a:gd name="T110" fmla="*/ 1585 w 1770"/>
                    <a:gd name="T111" fmla="*/ 404 h 921"/>
                    <a:gd name="T112" fmla="*/ 1652 w 1770"/>
                    <a:gd name="T113" fmla="*/ 602 h 921"/>
                    <a:gd name="T114" fmla="*/ 1651 w 1770"/>
                    <a:gd name="T115" fmla="*/ 465 h 921"/>
                    <a:gd name="T116" fmla="*/ 1631 w 1770"/>
                    <a:gd name="T117" fmla="*/ 369 h 921"/>
                    <a:gd name="T118" fmla="*/ 1700 w 1770"/>
                    <a:gd name="T119" fmla="*/ 301 h 921"/>
                    <a:gd name="T120" fmla="*/ 1713 w 1770"/>
                    <a:gd name="T121" fmla="*/ 213 h 921"/>
                    <a:gd name="T122" fmla="*/ 1693 w 1770"/>
                    <a:gd name="T123" fmla="*/ 141 h 921"/>
                    <a:gd name="T124" fmla="*/ 1759 w 1770"/>
                    <a:gd name="T125" fmla="*/ 124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0" h="921">
                      <a:moveTo>
                        <a:pt x="1769" y="119"/>
                      </a:moveTo>
                      <a:cubicBezTo>
                        <a:pt x="1767" y="119"/>
                        <a:pt x="1767" y="119"/>
                        <a:pt x="1767" y="119"/>
                      </a:cubicBezTo>
                      <a:cubicBezTo>
                        <a:pt x="1762" y="116"/>
                        <a:pt x="1762" y="116"/>
                        <a:pt x="1762" y="116"/>
                      </a:cubicBezTo>
                      <a:cubicBezTo>
                        <a:pt x="1763" y="115"/>
                        <a:pt x="1763" y="115"/>
                        <a:pt x="1763" y="115"/>
                      </a:cubicBezTo>
                      <a:cubicBezTo>
                        <a:pt x="1762" y="112"/>
                        <a:pt x="1762" y="112"/>
                        <a:pt x="1762" y="112"/>
                      </a:cubicBezTo>
                      <a:cubicBezTo>
                        <a:pt x="1758" y="113"/>
                        <a:pt x="1758" y="113"/>
                        <a:pt x="1758" y="113"/>
                      </a:cubicBezTo>
                      <a:cubicBezTo>
                        <a:pt x="1759" y="109"/>
                        <a:pt x="1759" y="109"/>
                        <a:pt x="1759" y="109"/>
                      </a:cubicBezTo>
                      <a:cubicBezTo>
                        <a:pt x="1758" y="108"/>
                        <a:pt x="1758" y="108"/>
                        <a:pt x="1758" y="108"/>
                      </a:cubicBezTo>
                      <a:cubicBezTo>
                        <a:pt x="1757" y="108"/>
                        <a:pt x="1757" y="108"/>
                        <a:pt x="1757" y="108"/>
                      </a:cubicBezTo>
                      <a:cubicBezTo>
                        <a:pt x="1757" y="113"/>
                        <a:pt x="1757" y="113"/>
                        <a:pt x="1757" y="113"/>
                      </a:cubicBezTo>
                      <a:cubicBezTo>
                        <a:pt x="1754" y="108"/>
                        <a:pt x="1754" y="108"/>
                        <a:pt x="1754" y="108"/>
                      </a:cubicBezTo>
                      <a:cubicBezTo>
                        <a:pt x="1754" y="105"/>
                        <a:pt x="1754" y="105"/>
                        <a:pt x="1754" y="105"/>
                      </a:cubicBezTo>
                      <a:cubicBezTo>
                        <a:pt x="1757" y="104"/>
                        <a:pt x="1757" y="104"/>
                        <a:pt x="1757" y="104"/>
                      </a:cubicBezTo>
                      <a:cubicBezTo>
                        <a:pt x="1756" y="101"/>
                        <a:pt x="1756" y="101"/>
                        <a:pt x="1756" y="101"/>
                      </a:cubicBezTo>
                      <a:cubicBezTo>
                        <a:pt x="1753" y="100"/>
                        <a:pt x="1753" y="100"/>
                        <a:pt x="1753" y="100"/>
                      </a:cubicBezTo>
                      <a:cubicBezTo>
                        <a:pt x="1757" y="97"/>
                        <a:pt x="1757" y="97"/>
                        <a:pt x="1757" y="97"/>
                      </a:cubicBezTo>
                      <a:cubicBezTo>
                        <a:pt x="1756" y="94"/>
                        <a:pt x="1756" y="94"/>
                        <a:pt x="1756" y="94"/>
                      </a:cubicBezTo>
                      <a:cubicBezTo>
                        <a:pt x="1756" y="93"/>
                        <a:pt x="1756" y="93"/>
                        <a:pt x="1756" y="93"/>
                      </a:cubicBezTo>
                      <a:cubicBezTo>
                        <a:pt x="1753" y="91"/>
                        <a:pt x="1753" y="91"/>
                        <a:pt x="1753" y="91"/>
                      </a:cubicBezTo>
                      <a:cubicBezTo>
                        <a:pt x="1751" y="91"/>
                        <a:pt x="1751" y="91"/>
                        <a:pt x="1751" y="91"/>
                      </a:cubicBezTo>
                      <a:cubicBezTo>
                        <a:pt x="1745" y="96"/>
                        <a:pt x="1745" y="96"/>
                        <a:pt x="1745" y="96"/>
                      </a:cubicBezTo>
                      <a:cubicBezTo>
                        <a:pt x="1747" y="88"/>
                        <a:pt x="1747" y="88"/>
                        <a:pt x="1747" y="88"/>
                      </a:cubicBezTo>
                      <a:cubicBezTo>
                        <a:pt x="1748" y="87"/>
                        <a:pt x="1748" y="87"/>
                        <a:pt x="1748" y="87"/>
                      </a:cubicBezTo>
                      <a:cubicBezTo>
                        <a:pt x="1746" y="85"/>
                        <a:pt x="1746" y="85"/>
                        <a:pt x="1746" y="85"/>
                      </a:cubicBezTo>
                      <a:cubicBezTo>
                        <a:pt x="1746" y="83"/>
                        <a:pt x="1746" y="83"/>
                        <a:pt x="1746" y="83"/>
                      </a:cubicBezTo>
                      <a:cubicBezTo>
                        <a:pt x="1744" y="86"/>
                        <a:pt x="1744" y="86"/>
                        <a:pt x="1744" y="86"/>
                      </a:cubicBezTo>
                      <a:cubicBezTo>
                        <a:pt x="1742" y="83"/>
                        <a:pt x="1742" y="83"/>
                        <a:pt x="1742" y="83"/>
                      </a:cubicBezTo>
                      <a:cubicBezTo>
                        <a:pt x="1740" y="82"/>
                        <a:pt x="1740" y="82"/>
                        <a:pt x="1740" y="82"/>
                      </a:cubicBezTo>
                      <a:cubicBezTo>
                        <a:pt x="1733" y="83"/>
                        <a:pt x="1733" y="83"/>
                        <a:pt x="1733" y="83"/>
                      </a:cubicBezTo>
                      <a:cubicBezTo>
                        <a:pt x="1739" y="78"/>
                        <a:pt x="1739" y="78"/>
                        <a:pt x="1739" y="78"/>
                      </a:cubicBezTo>
                      <a:cubicBezTo>
                        <a:pt x="1743" y="78"/>
                        <a:pt x="1743" y="78"/>
                        <a:pt x="1743" y="78"/>
                      </a:cubicBezTo>
                      <a:cubicBezTo>
                        <a:pt x="1746" y="75"/>
                        <a:pt x="1746" y="75"/>
                        <a:pt x="1746" y="75"/>
                      </a:cubicBezTo>
                      <a:cubicBezTo>
                        <a:pt x="1747" y="76"/>
                        <a:pt x="1747" y="76"/>
                        <a:pt x="1747" y="76"/>
                      </a:cubicBezTo>
                      <a:cubicBezTo>
                        <a:pt x="1749" y="73"/>
                        <a:pt x="1749" y="73"/>
                        <a:pt x="1749" y="73"/>
                      </a:cubicBezTo>
                      <a:cubicBezTo>
                        <a:pt x="1752" y="72"/>
                        <a:pt x="1752" y="72"/>
                        <a:pt x="1752" y="72"/>
                      </a:cubicBezTo>
                      <a:cubicBezTo>
                        <a:pt x="1752" y="71"/>
                        <a:pt x="1752" y="71"/>
                        <a:pt x="1752" y="71"/>
                      </a:cubicBezTo>
                      <a:cubicBezTo>
                        <a:pt x="1751" y="69"/>
                        <a:pt x="1751" y="69"/>
                        <a:pt x="1751" y="69"/>
                      </a:cubicBezTo>
                      <a:cubicBezTo>
                        <a:pt x="1740" y="67"/>
                        <a:pt x="1740" y="67"/>
                        <a:pt x="1740" y="67"/>
                      </a:cubicBezTo>
                      <a:cubicBezTo>
                        <a:pt x="1750" y="65"/>
                        <a:pt x="1750" y="65"/>
                        <a:pt x="1750" y="65"/>
                      </a:cubicBezTo>
                      <a:cubicBezTo>
                        <a:pt x="1754" y="65"/>
                        <a:pt x="1754" y="65"/>
                        <a:pt x="1754" y="65"/>
                      </a:cubicBezTo>
                      <a:cubicBezTo>
                        <a:pt x="1755" y="65"/>
                        <a:pt x="1755" y="65"/>
                        <a:pt x="1755" y="65"/>
                      </a:cubicBezTo>
                      <a:cubicBezTo>
                        <a:pt x="1754" y="63"/>
                        <a:pt x="1754" y="63"/>
                        <a:pt x="1754" y="63"/>
                      </a:cubicBezTo>
                      <a:cubicBezTo>
                        <a:pt x="1751" y="62"/>
                        <a:pt x="1751" y="62"/>
                        <a:pt x="1751" y="62"/>
                      </a:cubicBezTo>
                      <a:cubicBezTo>
                        <a:pt x="1750" y="59"/>
                        <a:pt x="1750" y="59"/>
                        <a:pt x="1750" y="59"/>
                      </a:cubicBezTo>
                      <a:cubicBezTo>
                        <a:pt x="1747" y="60"/>
                        <a:pt x="1747" y="60"/>
                        <a:pt x="1747" y="60"/>
                      </a:cubicBezTo>
                      <a:cubicBezTo>
                        <a:pt x="1746" y="57"/>
                        <a:pt x="1746" y="57"/>
                        <a:pt x="1746" y="57"/>
                      </a:cubicBezTo>
                      <a:cubicBezTo>
                        <a:pt x="1747" y="54"/>
                        <a:pt x="1747" y="54"/>
                        <a:pt x="1747" y="54"/>
                      </a:cubicBezTo>
                      <a:cubicBezTo>
                        <a:pt x="1745" y="47"/>
                        <a:pt x="1745" y="47"/>
                        <a:pt x="1745" y="47"/>
                      </a:cubicBezTo>
                      <a:cubicBezTo>
                        <a:pt x="1746" y="44"/>
                        <a:pt x="1746" y="44"/>
                        <a:pt x="1746" y="44"/>
                      </a:cubicBezTo>
                      <a:cubicBezTo>
                        <a:pt x="1747" y="43"/>
                        <a:pt x="1747" y="43"/>
                        <a:pt x="1747" y="43"/>
                      </a:cubicBezTo>
                      <a:cubicBezTo>
                        <a:pt x="1747" y="42"/>
                        <a:pt x="1747" y="42"/>
                        <a:pt x="1747" y="42"/>
                      </a:cubicBezTo>
                      <a:cubicBezTo>
                        <a:pt x="1746" y="41"/>
                        <a:pt x="1746" y="41"/>
                        <a:pt x="1746" y="41"/>
                      </a:cubicBezTo>
                      <a:cubicBezTo>
                        <a:pt x="1744" y="44"/>
                        <a:pt x="1744" y="44"/>
                        <a:pt x="1744" y="44"/>
                      </a:cubicBezTo>
                      <a:cubicBezTo>
                        <a:pt x="1740" y="47"/>
                        <a:pt x="1740" y="47"/>
                        <a:pt x="1740" y="47"/>
                      </a:cubicBezTo>
                      <a:cubicBezTo>
                        <a:pt x="1740" y="42"/>
                        <a:pt x="1740" y="42"/>
                        <a:pt x="1740" y="42"/>
                      </a:cubicBezTo>
                      <a:cubicBezTo>
                        <a:pt x="1739" y="42"/>
                        <a:pt x="1739" y="42"/>
                        <a:pt x="1739" y="42"/>
                      </a:cubicBezTo>
                      <a:cubicBezTo>
                        <a:pt x="1739" y="44"/>
                        <a:pt x="1739" y="44"/>
                        <a:pt x="1739" y="44"/>
                      </a:cubicBezTo>
                      <a:cubicBezTo>
                        <a:pt x="1736" y="45"/>
                        <a:pt x="1736" y="45"/>
                        <a:pt x="1736" y="45"/>
                      </a:cubicBezTo>
                      <a:cubicBezTo>
                        <a:pt x="1735" y="43"/>
                        <a:pt x="1735" y="43"/>
                        <a:pt x="1735" y="43"/>
                      </a:cubicBezTo>
                      <a:cubicBezTo>
                        <a:pt x="1735" y="41"/>
                        <a:pt x="1735" y="41"/>
                        <a:pt x="1735" y="41"/>
                      </a:cubicBezTo>
                      <a:cubicBezTo>
                        <a:pt x="1728" y="39"/>
                        <a:pt x="1728" y="39"/>
                        <a:pt x="1728" y="39"/>
                      </a:cubicBezTo>
                      <a:cubicBezTo>
                        <a:pt x="1727" y="40"/>
                        <a:pt x="1727" y="40"/>
                        <a:pt x="1727" y="40"/>
                      </a:cubicBezTo>
                      <a:cubicBezTo>
                        <a:pt x="1722" y="40"/>
                        <a:pt x="1722" y="40"/>
                        <a:pt x="1722" y="40"/>
                      </a:cubicBezTo>
                      <a:cubicBezTo>
                        <a:pt x="1719" y="37"/>
                        <a:pt x="1719" y="37"/>
                        <a:pt x="1719" y="37"/>
                      </a:cubicBezTo>
                      <a:cubicBezTo>
                        <a:pt x="1719" y="36"/>
                        <a:pt x="1719" y="36"/>
                        <a:pt x="1719" y="36"/>
                      </a:cubicBezTo>
                      <a:cubicBezTo>
                        <a:pt x="1717" y="36"/>
                        <a:pt x="1717" y="36"/>
                        <a:pt x="1717" y="36"/>
                      </a:cubicBezTo>
                      <a:cubicBezTo>
                        <a:pt x="1716" y="36"/>
                        <a:pt x="1716" y="36"/>
                        <a:pt x="1716" y="36"/>
                      </a:cubicBezTo>
                      <a:cubicBezTo>
                        <a:pt x="1714" y="34"/>
                        <a:pt x="1714" y="34"/>
                        <a:pt x="1714" y="34"/>
                      </a:cubicBezTo>
                      <a:cubicBezTo>
                        <a:pt x="1713" y="34"/>
                        <a:pt x="1713" y="34"/>
                        <a:pt x="1713" y="34"/>
                      </a:cubicBezTo>
                      <a:cubicBezTo>
                        <a:pt x="1711" y="38"/>
                        <a:pt x="1711" y="38"/>
                        <a:pt x="1711" y="38"/>
                      </a:cubicBezTo>
                      <a:cubicBezTo>
                        <a:pt x="1709" y="38"/>
                        <a:pt x="1709" y="38"/>
                        <a:pt x="1709" y="38"/>
                      </a:cubicBezTo>
                      <a:cubicBezTo>
                        <a:pt x="1710" y="38"/>
                        <a:pt x="1710" y="38"/>
                        <a:pt x="1710" y="38"/>
                      </a:cubicBezTo>
                      <a:cubicBezTo>
                        <a:pt x="1708" y="42"/>
                        <a:pt x="1708" y="42"/>
                        <a:pt x="1708" y="42"/>
                      </a:cubicBezTo>
                      <a:cubicBezTo>
                        <a:pt x="1704" y="44"/>
                        <a:pt x="1704" y="44"/>
                        <a:pt x="1704" y="44"/>
                      </a:cubicBezTo>
                      <a:cubicBezTo>
                        <a:pt x="1705" y="45"/>
                        <a:pt x="1705" y="45"/>
                        <a:pt x="1705" y="45"/>
                      </a:cubicBezTo>
                      <a:cubicBezTo>
                        <a:pt x="1708" y="47"/>
                        <a:pt x="1708" y="47"/>
                        <a:pt x="1708" y="47"/>
                      </a:cubicBezTo>
                      <a:cubicBezTo>
                        <a:pt x="1706" y="50"/>
                        <a:pt x="1706" y="50"/>
                        <a:pt x="1706" y="50"/>
                      </a:cubicBezTo>
                      <a:cubicBezTo>
                        <a:pt x="1702" y="49"/>
                        <a:pt x="1702" y="49"/>
                        <a:pt x="1702" y="49"/>
                      </a:cubicBezTo>
                      <a:cubicBezTo>
                        <a:pt x="1700" y="43"/>
                        <a:pt x="1700" y="43"/>
                        <a:pt x="1700" y="43"/>
                      </a:cubicBezTo>
                      <a:cubicBezTo>
                        <a:pt x="1697" y="47"/>
                        <a:pt x="1697" y="47"/>
                        <a:pt x="1697" y="47"/>
                      </a:cubicBezTo>
                      <a:cubicBezTo>
                        <a:pt x="1695" y="50"/>
                        <a:pt x="1695" y="50"/>
                        <a:pt x="1695" y="50"/>
                      </a:cubicBezTo>
                      <a:cubicBezTo>
                        <a:pt x="1697" y="50"/>
                        <a:pt x="1697" y="50"/>
                        <a:pt x="1697" y="50"/>
                      </a:cubicBezTo>
                      <a:cubicBezTo>
                        <a:pt x="1699" y="54"/>
                        <a:pt x="1699" y="54"/>
                        <a:pt x="1699" y="54"/>
                      </a:cubicBezTo>
                      <a:cubicBezTo>
                        <a:pt x="1701" y="56"/>
                        <a:pt x="1701" y="56"/>
                        <a:pt x="1701" y="56"/>
                      </a:cubicBezTo>
                      <a:cubicBezTo>
                        <a:pt x="1706" y="59"/>
                        <a:pt x="1706" y="59"/>
                        <a:pt x="1706" y="59"/>
                      </a:cubicBezTo>
                      <a:cubicBezTo>
                        <a:pt x="1707" y="63"/>
                        <a:pt x="1707" y="63"/>
                        <a:pt x="1707" y="63"/>
                      </a:cubicBezTo>
                      <a:cubicBezTo>
                        <a:pt x="1706" y="65"/>
                        <a:pt x="1706" y="65"/>
                        <a:pt x="1706" y="65"/>
                      </a:cubicBezTo>
                      <a:cubicBezTo>
                        <a:pt x="1706" y="66"/>
                        <a:pt x="1706" y="66"/>
                        <a:pt x="1706" y="66"/>
                      </a:cubicBezTo>
                      <a:cubicBezTo>
                        <a:pt x="1708" y="65"/>
                        <a:pt x="1708" y="65"/>
                        <a:pt x="1708" y="65"/>
                      </a:cubicBezTo>
                      <a:cubicBezTo>
                        <a:pt x="1712" y="63"/>
                        <a:pt x="1712" y="63"/>
                        <a:pt x="1712" y="63"/>
                      </a:cubicBezTo>
                      <a:cubicBezTo>
                        <a:pt x="1715" y="66"/>
                        <a:pt x="1715" y="66"/>
                        <a:pt x="1715" y="66"/>
                      </a:cubicBezTo>
                      <a:cubicBezTo>
                        <a:pt x="1715" y="69"/>
                        <a:pt x="1715" y="69"/>
                        <a:pt x="1715" y="69"/>
                      </a:cubicBezTo>
                      <a:cubicBezTo>
                        <a:pt x="1717" y="73"/>
                        <a:pt x="1717" y="73"/>
                        <a:pt x="1717" y="73"/>
                      </a:cubicBezTo>
                      <a:cubicBezTo>
                        <a:pt x="1717" y="78"/>
                        <a:pt x="1717" y="78"/>
                        <a:pt x="1717" y="78"/>
                      </a:cubicBezTo>
                      <a:cubicBezTo>
                        <a:pt x="1712" y="72"/>
                        <a:pt x="1712" y="72"/>
                        <a:pt x="1712" y="72"/>
                      </a:cubicBezTo>
                      <a:cubicBezTo>
                        <a:pt x="1711" y="70"/>
                        <a:pt x="1711" y="70"/>
                        <a:pt x="1711" y="70"/>
                      </a:cubicBezTo>
                      <a:cubicBezTo>
                        <a:pt x="1711" y="69"/>
                        <a:pt x="1711" y="69"/>
                        <a:pt x="1711" y="69"/>
                      </a:cubicBezTo>
                      <a:cubicBezTo>
                        <a:pt x="1710" y="70"/>
                        <a:pt x="1710" y="70"/>
                        <a:pt x="1710" y="70"/>
                      </a:cubicBezTo>
                      <a:cubicBezTo>
                        <a:pt x="1710" y="72"/>
                        <a:pt x="1710" y="72"/>
                        <a:pt x="1710" y="72"/>
                      </a:cubicBezTo>
                      <a:cubicBezTo>
                        <a:pt x="1712" y="73"/>
                        <a:pt x="1712" y="73"/>
                        <a:pt x="1712" y="73"/>
                      </a:cubicBezTo>
                      <a:cubicBezTo>
                        <a:pt x="1711" y="76"/>
                        <a:pt x="1711" y="76"/>
                        <a:pt x="1711" y="76"/>
                      </a:cubicBezTo>
                      <a:cubicBezTo>
                        <a:pt x="1707" y="75"/>
                        <a:pt x="1707" y="75"/>
                        <a:pt x="1707" y="75"/>
                      </a:cubicBezTo>
                      <a:cubicBezTo>
                        <a:pt x="1705" y="71"/>
                        <a:pt x="1705" y="71"/>
                        <a:pt x="1705" y="71"/>
                      </a:cubicBezTo>
                      <a:cubicBezTo>
                        <a:pt x="1703" y="71"/>
                        <a:pt x="1703" y="71"/>
                        <a:pt x="1703" y="71"/>
                      </a:cubicBezTo>
                      <a:cubicBezTo>
                        <a:pt x="1700" y="73"/>
                        <a:pt x="1700" y="73"/>
                        <a:pt x="1700" y="73"/>
                      </a:cubicBezTo>
                      <a:cubicBezTo>
                        <a:pt x="1697" y="72"/>
                        <a:pt x="1697" y="72"/>
                        <a:pt x="1697" y="72"/>
                      </a:cubicBezTo>
                      <a:cubicBezTo>
                        <a:pt x="1695" y="68"/>
                        <a:pt x="1695" y="68"/>
                        <a:pt x="1695" y="68"/>
                      </a:cubicBezTo>
                      <a:cubicBezTo>
                        <a:pt x="1697" y="67"/>
                        <a:pt x="1697" y="67"/>
                        <a:pt x="1697" y="67"/>
                      </a:cubicBezTo>
                      <a:cubicBezTo>
                        <a:pt x="1695" y="65"/>
                        <a:pt x="1695" y="65"/>
                        <a:pt x="1695" y="65"/>
                      </a:cubicBezTo>
                      <a:cubicBezTo>
                        <a:pt x="1693" y="63"/>
                        <a:pt x="1693" y="63"/>
                        <a:pt x="1693" y="63"/>
                      </a:cubicBezTo>
                      <a:cubicBezTo>
                        <a:pt x="1692" y="60"/>
                        <a:pt x="1692" y="60"/>
                        <a:pt x="1692" y="60"/>
                      </a:cubicBezTo>
                      <a:cubicBezTo>
                        <a:pt x="1688" y="59"/>
                        <a:pt x="1688" y="59"/>
                        <a:pt x="1688" y="59"/>
                      </a:cubicBezTo>
                      <a:cubicBezTo>
                        <a:pt x="1683" y="51"/>
                        <a:pt x="1683" y="51"/>
                        <a:pt x="1683" y="51"/>
                      </a:cubicBezTo>
                      <a:cubicBezTo>
                        <a:pt x="1680" y="47"/>
                        <a:pt x="1680" y="47"/>
                        <a:pt x="1680" y="47"/>
                      </a:cubicBezTo>
                      <a:cubicBezTo>
                        <a:pt x="1680" y="46"/>
                        <a:pt x="1680" y="46"/>
                        <a:pt x="1680" y="46"/>
                      </a:cubicBezTo>
                      <a:cubicBezTo>
                        <a:pt x="1680" y="46"/>
                        <a:pt x="1680" y="46"/>
                        <a:pt x="1680" y="46"/>
                      </a:cubicBezTo>
                      <a:cubicBezTo>
                        <a:pt x="1678" y="49"/>
                        <a:pt x="1678" y="49"/>
                        <a:pt x="1678" y="49"/>
                      </a:cubicBezTo>
                      <a:cubicBezTo>
                        <a:pt x="1676" y="47"/>
                        <a:pt x="1676" y="47"/>
                        <a:pt x="1676" y="47"/>
                      </a:cubicBezTo>
                      <a:cubicBezTo>
                        <a:pt x="1675" y="46"/>
                        <a:pt x="1675" y="46"/>
                        <a:pt x="1675" y="46"/>
                      </a:cubicBezTo>
                      <a:cubicBezTo>
                        <a:pt x="1669" y="48"/>
                        <a:pt x="1669" y="48"/>
                        <a:pt x="1669" y="48"/>
                      </a:cubicBezTo>
                      <a:cubicBezTo>
                        <a:pt x="1663" y="46"/>
                        <a:pt x="1663" y="46"/>
                        <a:pt x="1663" y="46"/>
                      </a:cubicBezTo>
                      <a:cubicBezTo>
                        <a:pt x="1660" y="43"/>
                        <a:pt x="1660" y="43"/>
                        <a:pt x="1660" y="43"/>
                      </a:cubicBezTo>
                      <a:cubicBezTo>
                        <a:pt x="1661" y="41"/>
                        <a:pt x="1661" y="41"/>
                        <a:pt x="1661" y="41"/>
                      </a:cubicBezTo>
                      <a:cubicBezTo>
                        <a:pt x="1660" y="41"/>
                        <a:pt x="1660" y="41"/>
                        <a:pt x="1660" y="41"/>
                      </a:cubicBezTo>
                      <a:cubicBezTo>
                        <a:pt x="1659" y="41"/>
                        <a:pt x="1659" y="41"/>
                        <a:pt x="1659" y="41"/>
                      </a:cubicBezTo>
                      <a:cubicBezTo>
                        <a:pt x="1659" y="43"/>
                        <a:pt x="1659" y="43"/>
                        <a:pt x="1659" y="43"/>
                      </a:cubicBezTo>
                      <a:cubicBezTo>
                        <a:pt x="1654" y="44"/>
                        <a:pt x="1654" y="44"/>
                        <a:pt x="1654" y="44"/>
                      </a:cubicBezTo>
                      <a:cubicBezTo>
                        <a:pt x="1651" y="41"/>
                        <a:pt x="1651" y="41"/>
                        <a:pt x="1651" y="41"/>
                      </a:cubicBezTo>
                      <a:cubicBezTo>
                        <a:pt x="1651" y="40"/>
                        <a:pt x="1651" y="40"/>
                        <a:pt x="1651" y="40"/>
                      </a:cubicBezTo>
                      <a:cubicBezTo>
                        <a:pt x="1649" y="40"/>
                        <a:pt x="1649" y="40"/>
                        <a:pt x="1649" y="40"/>
                      </a:cubicBezTo>
                      <a:cubicBezTo>
                        <a:pt x="1649" y="43"/>
                        <a:pt x="1649" y="43"/>
                        <a:pt x="1649" y="43"/>
                      </a:cubicBezTo>
                      <a:cubicBezTo>
                        <a:pt x="1645" y="42"/>
                        <a:pt x="1645" y="42"/>
                        <a:pt x="1645" y="42"/>
                      </a:cubicBezTo>
                      <a:cubicBezTo>
                        <a:pt x="1644" y="40"/>
                        <a:pt x="1644" y="40"/>
                        <a:pt x="1644" y="40"/>
                      </a:cubicBezTo>
                      <a:cubicBezTo>
                        <a:pt x="1642" y="40"/>
                        <a:pt x="1642" y="40"/>
                        <a:pt x="1642" y="40"/>
                      </a:cubicBezTo>
                      <a:cubicBezTo>
                        <a:pt x="1644" y="42"/>
                        <a:pt x="1644" y="42"/>
                        <a:pt x="1644" y="42"/>
                      </a:cubicBezTo>
                      <a:cubicBezTo>
                        <a:pt x="1630" y="40"/>
                        <a:pt x="1630" y="40"/>
                        <a:pt x="1630" y="40"/>
                      </a:cubicBezTo>
                      <a:cubicBezTo>
                        <a:pt x="1627" y="41"/>
                        <a:pt x="1627" y="41"/>
                        <a:pt x="1627" y="41"/>
                      </a:cubicBezTo>
                      <a:cubicBezTo>
                        <a:pt x="1622" y="39"/>
                        <a:pt x="1622" y="39"/>
                        <a:pt x="1622" y="39"/>
                      </a:cubicBezTo>
                      <a:cubicBezTo>
                        <a:pt x="1622" y="37"/>
                        <a:pt x="1622" y="37"/>
                        <a:pt x="1622" y="37"/>
                      </a:cubicBezTo>
                      <a:cubicBezTo>
                        <a:pt x="1619" y="37"/>
                        <a:pt x="1619" y="37"/>
                        <a:pt x="1619" y="37"/>
                      </a:cubicBezTo>
                      <a:cubicBezTo>
                        <a:pt x="1619" y="39"/>
                        <a:pt x="1619" y="39"/>
                        <a:pt x="1619" y="39"/>
                      </a:cubicBezTo>
                      <a:cubicBezTo>
                        <a:pt x="1616" y="38"/>
                        <a:pt x="1616" y="38"/>
                        <a:pt x="1616" y="38"/>
                      </a:cubicBezTo>
                      <a:cubicBezTo>
                        <a:pt x="1614" y="37"/>
                        <a:pt x="1614" y="37"/>
                        <a:pt x="1614" y="37"/>
                      </a:cubicBezTo>
                      <a:cubicBezTo>
                        <a:pt x="1612" y="35"/>
                        <a:pt x="1612" y="35"/>
                        <a:pt x="1612" y="35"/>
                      </a:cubicBezTo>
                      <a:cubicBezTo>
                        <a:pt x="1612" y="35"/>
                        <a:pt x="1612" y="35"/>
                        <a:pt x="1612" y="35"/>
                      </a:cubicBezTo>
                      <a:cubicBezTo>
                        <a:pt x="1612" y="38"/>
                        <a:pt x="1612" y="38"/>
                        <a:pt x="1612" y="38"/>
                      </a:cubicBezTo>
                      <a:cubicBezTo>
                        <a:pt x="1607" y="38"/>
                        <a:pt x="1607" y="38"/>
                        <a:pt x="1607" y="38"/>
                      </a:cubicBezTo>
                      <a:cubicBezTo>
                        <a:pt x="1604" y="38"/>
                        <a:pt x="1604" y="38"/>
                        <a:pt x="1604" y="38"/>
                      </a:cubicBezTo>
                      <a:cubicBezTo>
                        <a:pt x="1603" y="40"/>
                        <a:pt x="1603" y="40"/>
                        <a:pt x="1603" y="40"/>
                      </a:cubicBezTo>
                      <a:cubicBezTo>
                        <a:pt x="1598" y="40"/>
                        <a:pt x="1598" y="40"/>
                        <a:pt x="1598" y="40"/>
                      </a:cubicBezTo>
                      <a:cubicBezTo>
                        <a:pt x="1589" y="37"/>
                        <a:pt x="1589" y="37"/>
                        <a:pt x="1589" y="37"/>
                      </a:cubicBezTo>
                      <a:cubicBezTo>
                        <a:pt x="1590" y="34"/>
                        <a:pt x="1590" y="34"/>
                        <a:pt x="1590" y="34"/>
                      </a:cubicBezTo>
                      <a:cubicBezTo>
                        <a:pt x="1594" y="35"/>
                        <a:pt x="1594" y="35"/>
                        <a:pt x="1594" y="35"/>
                      </a:cubicBezTo>
                      <a:cubicBezTo>
                        <a:pt x="1590" y="33"/>
                        <a:pt x="1590" y="33"/>
                        <a:pt x="1590" y="33"/>
                      </a:cubicBezTo>
                      <a:cubicBezTo>
                        <a:pt x="1581" y="32"/>
                        <a:pt x="1581" y="32"/>
                        <a:pt x="1581" y="32"/>
                      </a:cubicBezTo>
                      <a:cubicBezTo>
                        <a:pt x="1577" y="33"/>
                        <a:pt x="1577" y="33"/>
                        <a:pt x="1577" y="33"/>
                      </a:cubicBezTo>
                      <a:cubicBezTo>
                        <a:pt x="1574" y="31"/>
                        <a:pt x="1574" y="31"/>
                        <a:pt x="1574" y="31"/>
                      </a:cubicBezTo>
                      <a:cubicBezTo>
                        <a:pt x="1575" y="30"/>
                        <a:pt x="1575" y="30"/>
                        <a:pt x="1575" y="30"/>
                      </a:cubicBezTo>
                      <a:cubicBezTo>
                        <a:pt x="1571" y="31"/>
                        <a:pt x="1571" y="31"/>
                        <a:pt x="1571" y="31"/>
                      </a:cubicBezTo>
                      <a:cubicBezTo>
                        <a:pt x="1568" y="30"/>
                        <a:pt x="1568" y="30"/>
                        <a:pt x="1568" y="30"/>
                      </a:cubicBezTo>
                      <a:cubicBezTo>
                        <a:pt x="1560" y="27"/>
                        <a:pt x="1560" y="27"/>
                        <a:pt x="1560" y="27"/>
                      </a:cubicBezTo>
                      <a:cubicBezTo>
                        <a:pt x="1556" y="28"/>
                        <a:pt x="1556" y="28"/>
                        <a:pt x="1556" y="28"/>
                      </a:cubicBezTo>
                      <a:cubicBezTo>
                        <a:pt x="1555" y="30"/>
                        <a:pt x="1555" y="30"/>
                        <a:pt x="1555" y="30"/>
                      </a:cubicBezTo>
                      <a:cubicBezTo>
                        <a:pt x="1552" y="29"/>
                        <a:pt x="1552" y="29"/>
                        <a:pt x="1552" y="29"/>
                      </a:cubicBezTo>
                      <a:cubicBezTo>
                        <a:pt x="1551" y="27"/>
                        <a:pt x="1551" y="27"/>
                        <a:pt x="1551" y="27"/>
                      </a:cubicBezTo>
                      <a:cubicBezTo>
                        <a:pt x="1548" y="28"/>
                        <a:pt x="1548" y="28"/>
                        <a:pt x="1548" y="28"/>
                      </a:cubicBezTo>
                      <a:cubicBezTo>
                        <a:pt x="1543" y="28"/>
                        <a:pt x="1543" y="28"/>
                        <a:pt x="1543" y="28"/>
                      </a:cubicBezTo>
                      <a:cubicBezTo>
                        <a:pt x="1541" y="26"/>
                        <a:pt x="1541" y="26"/>
                        <a:pt x="1541" y="26"/>
                      </a:cubicBezTo>
                      <a:cubicBezTo>
                        <a:pt x="1539" y="26"/>
                        <a:pt x="1539" y="26"/>
                        <a:pt x="1539" y="26"/>
                      </a:cubicBezTo>
                      <a:cubicBezTo>
                        <a:pt x="1535" y="27"/>
                        <a:pt x="1535" y="27"/>
                        <a:pt x="1535" y="27"/>
                      </a:cubicBezTo>
                      <a:cubicBezTo>
                        <a:pt x="1535" y="27"/>
                        <a:pt x="1535" y="27"/>
                        <a:pt x="1535" y="27"/>
                      </a:cubicBezTo>
                      <a:cubicBezTo>
                        <a:pt x="1534" y="28"/>
                        <a:pt x="1534" y="28"/>
                        <a:pt x="1534" y="28"/>
                      </a:cubicBezTo>
                      <a:cubicBezTo>
                        <a:pt x="1532" y="32"/>
                        <a:pt x="1532" y="32"/>
                        <a:pt x="1532" y="32"/>
                      </a:cubicBezTo>
                      <a:cubicBezTo>
                        <a:pt x="1530" y="28"/>
                        <a:pt x="1530" y="28"/>
                        <a:pt x="1530" y="28"/>
                      </a:cubicBezTo>
                      <a:cubicBezTo>
                        <a:pt x="1521" y="30"/>
                        <a:pt x="1521" y="30"/>
                        <a:pt x="1521" y="30"/>
                      </a:cubicBezTo>
                      <a:cubicBezTo>
                        <a:pt x="1521" y="34"/>
                        <a:pt x="1521" y="34"/>
                        <a:pt x="1521" y="34"/>
                      </a:cubicBezTo>
                      <a:cubicBezTo>
                        <a:pt x="1518" y="33"/>
                        <a:pt x="1518" y="33"/>
                        <a:pt x="1518" y="33"/>
                      </a:cubicBezTo>
                      <a:cubicBezTo>
                        <a:pt x="1517" y="35"/>
                        <a:pt x="1517" y="35"/>
                        <a:pt x="1517" y="35"/>
                      </a:cubicBezTo>
                      <a:cubicBezTo>
                        <a:pt x="1514" y="36"/>
                        <a:pt x="1514" y="36"/>
                        <a:pt x="1514" y="36"/>
                      </a:cubicBezTo>
                      <a:cubicBezTo>
                        <a:pt x="1513" y="34"/>
                        <a:pt x="1513" y="34"/>
                        <a:pt x="1513" y="34"/>
                      </a:cubicBezTo>
                      <a:cubicBezTo>
                        <a:pt x="1511" y="34"/>
                        <a:pt x="1511" y="34"/>
                        <a:pt x="1511" y="34"/>
                      </a:cubicBezTo>
                      <a:cubicBezTo>
                        <a:pt x="1511" y="37"/>
                        <a:pt x="1511" y="37"/>
                        <a:pt x="1511" y="37"/>
                      </a:cubicBezTo>
                      <a:cubicBezTo>
                        <a:pt x="1509" y="36"/>
                        <a:pt x="1509" y="36"/>
                        <a:pt x="1509" y="36"/>
                      </a:cubicBezTo>
                      <a:cubicBezTo>
                        <a:pt x="1506" y="37"/>
                        <a:pt x="1506" y="37"/>
                        <a:pt x="1506" y="37"/>
                      </a:cubicBezTo>
                      <a:cubicBezTo>
                        <a:pt x="1502" y="35"/>
                        <a:pt x="1502" y="35"/>
                        <a:pt x="1502" y="35"/>
                      </a:cubicBezTo>
                      <a:cubicBezTo>
                        <a:pt x="1500" y="36"/>
                        <a:pt x="1500" y="36"/>
                        <a:pt x="1500" y="36"/>
                      </a:cubicBezTo>
                      <a:cubicBezTo>
                        <a:pt x="1500" y="38"/>
                        <a:pt x="1500" y="38"/>
                        <a:pt x="1500" y="38"/>
                      </a:cubicBezTo>
                      <a:cubicBezTo>
                        <a:pt x="1493" y="38"/>
                        <a:pt x="1493" y="38"/>
                        <a:pt x="1493" y="38"/>
                      </a:cubicBezTo>
                      <a:cubicBezTo>
                        <a:pt x="1485" y="39"/>
                        <a:pt x="1485" y="39"/>
                        <a:pt x="1485" y="39"/>
                      </a:cubicBezTo>
                      <a:cubicBezTo>
                        <a:pt x="1484" y="38"/>
                        <a:pt x="1484" y="38"/>
                        <a:pt x="1484" y="38"/>
                      </a:cubicBezTo>
                      <a:cubicBezTo>
                        <a:pt x="1479" y="38"/>
                        <a:pt x="1479" y="38"/>
                        <a:pt x="1479" y="38"/>
                      </a:cubicBezTo>
                      <a:cubicBezTo>
                        <a:pt x="1482" y="40"/>
                        <a:pt x="1482" y="40"/>
                        <a:pt x="1482" y="40"/>
                      </a:cubicBezTo>
                      <a:cubicBezTo>
                        <a:pt x="1484" y="44"/>
                        <a:pt x="1484" y="44"/>
                        <a:pt x="1484" y="44"/>
                      </a:cubicBezTo>
                      <a:cubicBezTo>
                        <a:pt x="1485" y="46"/>
                        <a:pt x="1485" y="46"/>
                        <a:pt x="1485" y="46"/>
                      </a:cubicBezTo>
                      <a:cubicBezTo>
                        <a:pt x="1486" y="49"/>
                        <a:pt x="1486" y="49"/>
                        <a:pt x="1486" y="49"/>
                      </a:cubicBezTo>
                      <a:cubicBezTo>
                        <a:pt x="1488" y="53"/>
                        <a:pt x="1488" y="53"/>
                        <a:pt x="1488" y="53"/>
                      </a:cubicBezTo>
                      <a:cubicBezTo>
                        <a:pt x="1487" y="55"/>
                        <a:pt x="1487" y="55"/>
                        <a:pt x="1487" y="55"/>
                      </a:cubicBezTo>
                      <a:cubicBezTo>
                        <a:pt x="1487" y="57"/>
                        <a:pt x="1487" y="57"/>
                        <a:pt x="1487" y="57"/>
                      </a:cubicBezTo>
                      <a:cubicBezTo>
                        <a:pt x="1490" y="55"/>
                        <a:pt x="1490" y="55"/>
                        <a:pt x="1490" y="55"/>
                      </a:cubicBezTo>
                      <a:cubicBezTo>
                        <a:pt x="1496" y="57"/>
                        <a:pt x="1496" y="57"/>
                        <a:pt x="1496" y="57"/>
                      </a:cubicBezTo>
                      <a:cubicBezTo>
                        <a:pt x="1497" y="59"/>
                        <a:pt x="1497" y="59"/>
                        <a:pt x="1497" y="59"/>
                      </a:cubicBezTo>
                      <a:cubicBezTo>
                        <a:pt x="1499" y="60"/>
                        <a:pt x="1499" y="60"/>
                        <a:pt x="1499" y="60"/>
                      </a:cubicBezTo>
                      <a:cubicBezTo>
                        <a:pt x="1504" y="65"/>
                        <a:pt x="1504" y="65"/>
                        <a:pt x="1504" y="65"/>
                      </a:cubicBezTo>
                      <a:cubicBezTo>
                        <a:pt x="1505" y="69"/>
                        <a:pt x="1505" y="69"/>
                        <a:pt x="1505" y="69"/>
                      </a:cubicBezTo>
                      <a:cubicBezTo>
                        <a:pt x="1508" y="70"/>
                        <a:pt x="1508" y="70"/>
                        <a:pt x="1508" y="70"/>
                      </a:cubicBezTo>
                      <a:cubicBezTo>
                        <a:pt x="1512" y="74"/>
                        <a:pt x="1512" y="74"/>
                        <a:pt x="1512" y="74"/>
                      </a:cubicBezTo>
                      <a:cubicBezTo>
                        <a:pt x="1511" y="76"/>
                        <a:pt x="1511" y="76"/>
                        <a:pt x="1511" y="76"/>
                      </a:cubicBezTo>
                      <a:cubicBezTo>
                        <a:pt x="1512" y="78"/>
                        <a:pt x="1512" y="78"/>
                        <a:pt x="1512" y="78"/>
                      </a:cubicBezTo>
                      <a:cubicBezTo>
                        <a:pt x="1511" y="79"/>
                        <a:pt x="1511" y="79"/>
                        <a:pt x="1511" y="79"/>
                      </a:cubicBezTo>
                      <a:cubicBezTo>
                        <a:pt x="1513" y="81"/>
                        <a:pt x="1513" y="81"/>
                        <a:pt x="1513" y="81"/>
                      </a:cubicBezTo>
                      <a:cubicBezTo>
                        <a:pt x="1511" y="83"/>
                        <a:pt x="1511" y="83"/>
                        <a:pt x="1511" y="83"/>
                      </a:cubicBezTo>
                      <a:cubicBezTo>
                        <a:pt x="1509" y="83"/>
                        <a:pt x="1509" y="83"/>
                        <a:pt x="1509" y="83"/>
                      </a:cubicBezTo>
                      <a:cubicBezTo>
                        <a:pt x="1507" y="84"/>
                        <a:pt x="1507" y="84"/>
                        <a:pt x="1507" y="84"/>
                      </a:cubicBezTo>
                      <a:cubicBezTo>
                        <a:pt x="1507" y="86"/>
                        <a:pt x="1507" y="86"/>
                        <a:pt x="1507" y="86"/>
                      </a:cubicBezTo>
                      <a:cubicBezTo>
                        <a:pt x="1503" y="87"/>
                        <a:pt x="1503" y="87"/>
                        <a:pt x="1503" y="87"/>
                      </a:cubicBezTo>
                      <a:cubicBezTo>
                        <a:pt x="1501" y="88"/>
                        <a:pt x="1501" y="88"/>
                        <a:pt x="1501" y="88"/>
                      </a:cubicBezTo>
                      <a:cubicBezTo>
                        <a:pt x="1495" y="88"/>
                        <a:pt x="1495" y="88"/>
                        <a:pt x="1495" y="88"/>
                      </a:cubicBezTo>
                      <a:cubicBezTo>
                        <a:pt x="1493" y="86"/>
                        <a:pt x="1493" y="86"/>
                        <a:pt x="1493" y="86"/>
                      </a:cubicBezTo>
                      <a:cubicBezTo>
                        <a:pt x="1493" y="83"/>
                        <a:pt x="1493" y="83"/>
                        <a:pt x="1493" y="83"/>
                      </a:cubicBezTo>
                      <a:cubicBezTo>
                        <a:pt x="1489" y="77"/>
                        <a:pt x="1489" y="77"/>
                        <a:pt x="1489" y="77"/>
                      </a:cubicBezTo>
                      <a:cubicBezTo>
                        <a:pt x="1488" y="77"/>
                        <a:pt x="1488" y="77"/>
                        <a:pt x="1488" y="77"/>
                      </a:cubicBezTo>
                      <a:cubicBezTo>
                        <a:pt x="1487" y="78"/>
                        <a:pt x="1487" y="78"/>
                        <a:pt x="1487" y="78"/>
                      </a:cubicBezTo>
                      <a:cubicBezTo>
                        <a:pt x="1480" y="77"/>
                        <a:pt x="1480" y="77"/>
                        <a:pt x="1480" y="77"/>
                      </a:cubicBezTo>
                      <a:cubicBezTo>
                        <a:pt x="1476" y="77"/>
                        <a:pt x="1476" y="77"/>
                        <a:pt x="1476" y="77"/>
                      </a:cubicBezTo>
                      <a:cubicBezTo>
                        <a:pt x="1474" y="76"/>
                        <a:pt x="1474" y="76"/>
                        <a:pt x="1474" y="76"/>
                      </a:cubicBezTo>
                      <a:cubicBezTo>
                        <a:pt x="1469" y="71"/>
                        <a:pt x="1469" y="71"/>
                        <a:pt x="1469" y="71"/>
                      </a:cubicBezTo>
                      <a:cubicBezTo>
                        <a:pt x="1470" y="68"/>
                        <a:pt x="1470" y="68"/>
                        <a:pt x="1470" y="68"/>
                      </a:cubicBezTo>
                      <a:cubicBezTo>
                        <a:pt x="1468" y="67"/>
                        <a:pt x="1468" y="67"/>
                        <a:pt x="1468" y="67"/>
                      </a:cubicBezTo>
                      <a:cubicBezTo>
                        <a:pt x="1464" y="66"/>
                        <a:pt x="1464" y="66"/>
                        <a:pt x="1464" y="66"/>
                      </a:cubicBezTo>
                      <a:cubicBezTo>
                        <a:pt x="1463" y="64"/>
                        <a:pt x="1463" y="64"/>
                        <a:pt x="1463" y="64"/>
                      </a:cubicBezTo>
                      <a:cubicBezTo>
                        <a:pt x="1462" y="61"/>
                        <a:pt x="1462" y="61"/>
                        <a:pt x="1462" y="61"/>
                      </a:cubicBezTo>
                      <a:cubicBezTo>
                        <a:pt x="1459" y="61"/>
                        <a:pt x="1459" y="61"/>
                        <a:pt x="1459" y="61"/>
                      </a:cubicBezTo>
                      <a:cubicBezTo>
                        <a:pt x="1458" y="61"/>
                        <a:pt x="1458" y="61"/>
                        <a:pt x="1458" y="61"/>
                      </a:cubicBezTo>
                      <a:cubicBezTo>
                        <a:pt x="1458" y="64"/>
                        <a:pt x="1458" y="64"/>
                        <a:pt x="1458" y="64"/>
                      </a:cubicBezTo>
                      <a:cubicBezTo>
                        <a:pt x="1458" y="67"/>
                        <a:pt x="1458" y="67"/>
                        <a:pt x="1458" y="67"/>
                      </a:cubicBezTo>
                      <a:cubicBezTo>
                        <a:pt x="1458" y="69"/>
                        <a:pt x="1458" y="69"/>
                        <a:pt x="1458" y="69"/>
                      </a:cubicBezTo>
                      <a:cubicBezTo>
                        <a:pt x="1455" y="74"/>
                        <a:pt x="1455" y="74"/>
                        <a:pt x="1455" y="74"/>
                      </a:cubicBezTo>
                      <a:cubicBezTo>
                        <a:pt x="1453" y="78"/>
                        <a:pt x="1453" y="78"/>
                        <a:pt x="1453" y="78"/>
                      </a:cubicBezTo>
                      <a:cubicBezTo>
                        <a:pt x="1450" y="75"/>
                        <a:pt x="1450" y="75"/>
                        <a:pt x="1450" y="75"/>
                      </a:cubicBezTo>
                      <a:cubicBezTo>
                        <a:pt x="1450" y="74"/>
                        <a:pt x="1450" y="74"/>
                        <a:pt x="1450" y="74"/>
                      </a:cubicBezTo>
                      <a:cubicBezTo>
                        <a:pt x="1450" y="74"/>
                        <a:pt x="1450" y="74"/>
                        <a:pt x="1450" y="74"/>
                      </a:cubicBezTo>
                      <a:cubicBezTo>
                        <a:pt x="1447" y="76"/>
                        <a:pt x="1447" y="76"/>
                        <a:pt x="1447" y="76"/>
                      </a:cubicBezTo>
                      <a:cubicBezTo>
                        <a:pt x="1442" y="75"/>
                        <a:pt x="1442" y="75"/>
                        <a:pt x="1442" y="75"/>
                      </a:cubicBezTo>
                      <a:cubicBezTo>
                        <a:pt x="1437" y="77"/>
                        <a:pt x="1437" y="77"/>
                        <a:pt x="1437" y="77"/>
                      </a:cubicBezTo>
                      <a:cubicBezTo>
                        <a:pt x="1435" y="76"/>
                        <a:pt x="1435" y="76"/>
                        <a:pt x="1435" y="76"/>
                      </a:cubicBezTo>
                      <a:cubicBezTo>
                        <a:pt x="1431" y="79"/>
                        <a:pt x="1431" y="79"/>
                        <a:pt x="1431" y="79"/>
                      </a:cubicBezTo>
                      <a:cubicBezTo>
                        <a:pt x="1427" y="80"/>
                        <a:pt x="1427" y="80"/>
                        <a:pt x="1427" y="80"/>
                      </a:cubicBezTo>
                      <a:cubicBezTo>
                        <a:pt x="1424" y="79"/>
                        <a:pt x="1424" y="79"/>
                        <a:pt x="1424" y="79"/>
                      </a:cubicBezTo>
                      <a:cubicBezTo>
                        <a:pt x="1422" y="77"/>
                        <a:pt x="1422" y="77"/>
                        <a:pt x="1422" y="77"/>
                      </a:cubicBezTo>
                      <a:cubicBezTo>
                        <a:pt x="1421" y="77"/>
                        <a:pt x="1421" y="77"/>
                        <a:pt x="1421" y="77"/>
                      </a:cubicBezTo>
                      <a:cubicBezTo>
                        <a:pt x="1421" y="77"/>
                        <a:pt x="1421" y="77"/>
                        <a:pt x="1421" y="77"/>
                      </a:cubicBezTo>
                      <a:cubicBezTo>
                        <a:pt x="1421" y="79"/>
                        <a:pt x="1421" y="79"/>
                        <a:pt x="1421" y="79"/>
                      </a:cubicBezTo>
                      <a:cubicBezTo>
                        <a:pt x="1416" y="81"/>
                        <a:pt x="1416" y="81"/>
                        <a:pt x="1416" y="81"/>
                      </a:cubicBezTo>
                      <a:cubicBezTo>
                        <a:pt x="1413" y="83"/>
                        <a:pt x="1413" y="83"/>
                        <a:pt x="1413" y="83"/>
                      </a:cubicBezTo>
                      <a:cubicBezTo>
                        <a:pt x="1408" y="84"/>
                        <a:pt x="1408" y="84"/>
                        <a:pt x="1408" y="84"/>
                      </a:cubicBezTo>
                      <a:cubicBezTo>
                        <a:pt x="1405" y="87"/>
                        <a:pt x="1405" y="87"/>
                        <a:pt x="1405" y="87"/>
                      </a:cubicBezTo>
                      <a:cubicBezTo>
                        <a:pt x="1405" y="91"/>
                        <a:pt x="1405" y="91"/>
                        <a:pt x="1405" y="91"/>
                      </a:cubicBezTo>
                      <a:cubicBezTo>
                        <a:pt x="1405" y="97"/>
                        <a:pt x="1405" y="97"/>
                        <a:pt x="1405" y="97"/>
                      </a:cubicBezTo>
                      <a:cubicBezTo>
                        <a:pt x="1410" y="104"/>
                        <a:pt x="1410" y="104"/>
                        <a:pt x="1410" y="104"/>
                      </a:cubicBezTo>
                      <a:cubicBezTo>
                        <a:pt x="1411" y="113"/>
                        <a:pt x="1411" y="113"/>
                        <a:pt x="1411" y="113"/>
                      </a:cubicBezTo>
                      <a:cubicBezTo>
                        <a:pt x="1405" y="104"/>
                        <a:pt x="1405" y="104"/>
                        <a:pt x="1405" y="104"/>
                      </a:cubicBezTo>
                      <a:cubicBezTo>
                        <a:pt x="1403" y="102"/>
                        <a:pt x="1403" y="102"/>
                        <a:pt x="1403" y="102"/>
                      </a:cubicBezTo>
                      <a:cubicBezTo>
                        <a:pt x="1402" y="102"/>
                        <a:pt x="1402" y="102"/>
                        <a:pt x="1402" y="102"/>
                      </a:cubicBezTo>
                      <a:cubicBezTo>
                        <a:pt x="1402" y="102"/>
                        <a:pt x="1402" y="102"/>
                        <a:pt x="1402" y="102"/>
                      </a:cubicBezTo>
                      <a:cubicBezTo>
                        <a:pt x="1404" y="107"/>
                        <a:pt x="1404" y="107"/>
                        <a:pt x="1404" y="107"/>
                      </a:cubicBezTo>
                      <a:cubicBezTo>
                        <a:pt x="1404" y="112"/>
                        <a:pt x="1404" y="112"/>
                        <a:pt x="1404" y="112"/>
                      </a:cubicBezTo>
                      <a:cubicBezTo>
                        <a:pt x="1398" y="105"/>
                        <a:pt x="1398" y="105"/>
                        <a:pt x="1398" y="105"/>
                      </a:cubicBezTo>
                      <a:cubicBezTo>
                        <a:pt x="1395" y="105"/>
                        <a:pt x="1395" y="105"/>
                        <a:pt x="1395" y="105"/>
                      </a:cubicBezTo>
                      <a:cubicBezTo>
                        <a:pt x="1394" y="100"/>
                        <a:pt x="1394" y="100"/>
                        <a:pt x="1394" y="100"/>
                      </a:cubicBezTo>
                      <a:cubicBezTo>
                        <a:pt x="1390" y="95"/>
                        <a:pt x="1390" y="95"/>
                        <a:pt x="1390" y="95"/>
                      </a:cubicBezTo>
                      <a:cubicBezTo>
                        <a:pt x="1388" y="93"/>
                        <a:pt x="1388" y="93"/>
                        <a:pt x="1388" y="93"/>
                      </a:cubicBezTo>
                      <a:cubicBezTo>
                        <a:pt x="1388" y="93"/>
                        <a:pt x="1388" y="93"/>
                        <a:pt x="1388" y="93"/>
                      </a:cubicBezTo>
                      <a:cubicBezTo>
                        <a:pt x="1389" y="96"/>
                        <a:pt x="1389" y="96"/>
                        <a:pt x="1389" y="96"/>
                      </a:cubicBezTo>
                      <a:cubicBezTo>
                        <a:pt x="1387" y="102"/>
                        <a:pt x="1387" y="102"/>
                        <a:pt x="1387" y="102"/>
                      </a:cubicBezTo>
                      <a:cubicBezTo>
                        <a:pt x="1385" y="96"/>
                        <a:pt x="1385" y="96"/>
                        <a:pt x="1385" y="96"/>
                      </a:cubicBezTo>
                      <a:cubicBezTo>
                        <a:pt x="1383" y="95"/>
                        <a:pt x="1383" y="95"/>
                        <a:pt x="1383" y="95"/>
                      </a:cubicBezTo>
                      <a:cubicBezTo>
                        <a:pt x="1380" y="95"/>
                        <a:pt x="1380" y="95"/>
                        <a:pt x="1380" y="95"/>
                      </a:cubicBezTo>
                      <a:cubicBezTo>
                        <a:pt x="1380" y="98"/>
                        <a:pt x="1380" y="98"/>
                        <a:pt x="1380" y="98"/>
                      </a:cubicBezTo>
                      <a:cubicBezTo>
                        <a:pt x="1377" y="95"/>
                        <a:pt x="1377" y="95"/>
                        <a:pt x="1377" y="95"/>
                      </a:cubicBezTo>
                      <a:cubicBezTo>
                        <a:pt x="1374" y="95"/>
                        <a:pt x="1374" y="95"/>
                        <a:pt x="1374" y="95"/>
                      </a:cubicBezTo>
                      <a:cubicBezTo>
                        <a:pt x="1371" y="99"/>
                        <a:pt x="1371" y="99"/>
                        <a:pt x="1371" y="99"/>
                      </a:cubicBezTo>
                      <a:cubicBezTo>
                        <a:pt x="1365" y="100"/>
                        <a:pt x="1365" y="100"/>
                        <a:pt x="1365" y="100"/>
                      </a:cubicBezTo>
                      <a:cubicBezTo>
                        <a:pt x="1368" y="95"/>
                        <a:pt x="1368" y="95"/>
                        <a:pt x="1368" y="95"/>
                      </a:cubicBezTo>
                      <a:cubicBezTo>
                        <a:pt x="1368" y="94"/>
                        <a:pt x="1368" y="94"/>
                        <a:pt x="1368" y="94"/>
                      </a:cubicBezTo>
                      <a:cubicBezTo>
                        <a:pt x="1365" y="88"/>
                        <a:pt x="1365" y="88"/>
                        <a:pt x="1365" y="88"/>
                      </a:cubicBezTo>
                      <a:cubicBezTo>
                        <a:pt x="1365" y="85"/>
                        <a:pt x="1365" y="85"/>
                        <a:pt x="1365" y="85"/>
                      </a:cubicBezTo>
                      <a:cubicBezTo>
                        <a:pt x="1364" y="83"/>
                        <a:pt x="1364" y="83"/>
                        <a:pt x="1364" y="83"/>
                      </a:cubicBezTo>
                      <a:cubicBezTo>
                        <a:pt x="1364" y="81"/>
                        <a:pt x="1364" y="81"/>
                        <a:pt x="1364" y="81"/>
                      </a:cubicBezTo>
                      <a:cubicBezTo>
                        <a:pt x="1362" y="76"/>
                        <a:pt x="1362" y="76"/>
                        <a:pt x="1362" y="76"/>
                      </a:cubicBezTo>
                      <a:cubicBezTo>
                        <a:pt x="1357" y="71"/>
                        <a:pt x="1357" y="71"/>
                        <a:pt x="1357" y="71"/>
                      </a:cubicBezTo>
                      <a:cubicBezTo>
                        <a:pt x="1351" y="68"/>
                        <a:pt x="1351" y="68"/>
                        <a:pt x="1351" y="68"/>
                      </a:cubicBezTo>
                      <a:cubicBezTo>
                        <a:pt x="1346" y="63"/>
                        <a:pt x="1346" y="63"/>
                        <a:pt x="1346" y="63"/>
                      </a:cubicBezTo>
                      <a:cubicBezTo>
                        <a:pt x="1333" y="59"/>
                        <a:pt x="1333" y="59"/>
                        <a:pt x="1333" y="59"/>
                      </a:cubicBezTo>
                      <a:cubicBezTo>
                        <a:pt x="1326" y="58"/>
                        <a:pt x="1326" y="58"/>
                        <a:pt x="1326" y="58"/>
                      </a:cubicBezTo>
                      <a:cubicBezTo>
                        <a:pt x="1324" y="59"/>
                        <a:pt x="1324" y="59"/>
                        <a:pt x="1324" y="59"/>
                      </a:cubicBezTo>
                      <a:cubicBezTo>
                        <a:pt x="1318" y="62"/>
                        <a:pt x="1318" y="62"/>
                        <a:pt x="1318" y="62"/>
                      </a:cubicBezTo>
                      <a:cubicBezTo>
                        <a:pt x="1318" y="64"/>
                        <a:pt x="1318" y="64"/>
                        <a:pt x="1318" y="64"/>
                      </a:cubicBezTo>
                      <a:cubicBezTo>
                        <a:pt x="1314" y="63"/>
                        <a:pt x="1314" y="63"/>
                        <a:pt x="1314" y="63"/>
                      </a:cubicBezTo>
                      <a:cubicBezTo>
                        <a:pt x="1310" y="65"/>
                        <a:pt x="1310" y="65"/>
                        <a:pt x="1310" y="65"/>
                      </a:cubicBezTo>
                      <a:cubicBezTo>
                        <a:pt x="1300" y="70"/>
                        <a:pt x="1300" y="70"/>
                        <a:pt x="1300" y="70"/>
                      </a:cubicBezTo>
                      <a:cubicBezTo>
                        <a:pt x="1296" y="71"/>
                        <a:pt x="1296" y="71"/>
                        <a:pt x="1296" y="71"/>
                      </a:cubicBezTo>
                      <a:cubicBezTo>
                        <a:pt x="1291" y="75"/>
                        <a:pt x="1291" y="75"/>
                        <a:pt x="1291" y="75"/>
                      </a:cubicBezTo>
                      <a:cubicBezTo>
                        <a:pt x="1289" y="76"/>
                        <a:pt x="1289" y="76"/>
                        <a:pt x="1289" y="76"/>
                      </a:cubicBezTo>
                      <a:cubicBezTo>
                        <a:pt x="1283" y="80"/>
                        <a:pt x="1283" y="80"/>
                        <a:pt x="1283" y="80"/>
                      </a:cubicBezTo>
                      <a:cubicBezTo>
                        <a:pt x="1281" y="82"/>
                        <a:pt x="1281" y="82"/>
                        <a:pt x="1281" y="82"/>
                      </a:cubicBezTo>
                      <a:cubicBezTo>
                        <a:pt x="1277" y="85"/>
                        <a:pt x="1277" y="85"/>
                        <a:pt x="1277" y="85"/>
                      </a:cubicBezTo>
                      <a:cubicBezTo>
                        <a:pt x="1272" y="86"/>
                        <a:pt x="1272" y="86"/>
                        <a:pt x="1272" y="86"/>
                      </a:cubicBezTo>
                      <a:cubicBezTo>
                        <a:pt x="1268" y="84"/>
                        <a:pt x="1268" y="84"/>
                        <a:pt x="1268" y="84"/>
                      </a:cubicBezTo>
                      <a:cubicBezTo>
                        <a:pt x="1263" y="86"/>
                        <a:pt x="1263" y="86"/>
                        <a:pt x="1263" y="86"/>
                      </a:cubicBezTo>
                      <a:cubicBezTo>
                        <a:pt x="1254" y="90"/>
                        <a:pt x="1254" y="90"/>
                        <a:pt x="1254" y="90"/>
                      </a:cubicBezTo>
                      <a:cubicBezTo>
                        <a:pt x="1261" y="82"/>
                        <a:pt x="1261" y="82"/>
                        <a:pt x="1261" y="82"/>
                      </a:cubicBezTo>
                      <a:cubicBezTo>
                        <a:pt x="1265" y="80"/>
                        <a:pt x="1265" y="80"/>
                        <a:pt x="1265" y="80"/>
                      </a:cubicBezTo>
                      <a:cubicBezTo>
                        <a:pt x="1266" y="79"/>
                        <a:pt x="1266" y="79"/>
                        <a:pt x="1266" y="79"/>
                      </a:cubicBezTo>
                      <a:cubicBezTo>
                        <a:pt x="1262" y="75"/>
                        <a:pt x="1262" y="75"/>
                        <a:pt x="1262" y="75"/>
                      </a:cubicBezTo>
                      <a:cubicBezTo>
                        <a:pt x="1256" y="73"/>
                        <a:pt x="1256" y="73"/>
                        <a:pt x="1256" y="73"/>
                      </a:cubicBezTo>
                      <a:cubicBezTo>
                        <a:pt x="1249" y="69"/>
                        <a:pt x="1249" y="69"/>
                        <a:pt x="1249" y="69"/>
                      </a:cubicBezTo>
                      <a:cubicBezTo>
                        <a:pt x="1248" y="69"/>
                        <a:pt x="1248" y="69"/>
                        <a:pt x="1248" y="69"/>
                      </a:cubicBezTo>
                      <a:cubicBezTo>
                        <a:pt x="1248" y="69"/>
                        <a:pt x="1248" y="69"/>
                        <a:pt x="1248" y="69"/>
                      </a:cubicBezTo>
                      <a:cubicBezTo>
                        <a:pt x="1245" y="74"/>
                        <a:pt x="1245" y="74"/>
                        <a:pt x="1245" y="74"/>
                      </a:cubicBezTo>
                      <a:cubicBezTo>
                        <a:pt x="1245" y="81"/>
                        <a:pt x="1245" y="81"/>
                        <a:pt x="1245" y="81"/>
                      </a:cubicBezTo>
                      <a:cubicBezTo>
                        <a:pt x="1243" y="76"/>
                        <a:pt x="1243" y="76"/>
                        <a:pt x="1243" y="76"/>
                      </a:cubicBezTo>
                      <a:cubicBezTo>
                        <a:pt x="1243" y="76"/>
                        <a:pt x="1243" y="76"/>
                        <a:pt x="1243" y="76"/>
                      </a:cubicBezTo>
                      <a:cubicBezTo>
                        <a:pt x="1241" y="79"/>
                        <a:pt x="1241" y="79"/>
                        <a:pt x="1241" y="79"/>
                      </a:cubicBezTo>
                      <a:cubicBezTo>
                        <a:pt x="1238" y="81"/>
                        <a:pt x="1238" y="81"/>
                        <a:pt x="1238" y="81"/>
                      </a:cubicBezTo>
                      <a:cubicBezTo>
                        <a:pt x="1236" y="78"/>
                        <a:pt x="1236" y="78"/>
                        <a:pt x="1236" y="78"/>
                      </a:cubicBezTo>
                      <a:cubicBezTo>
                        <a:pt x="1238" y="74"/>
                        <a:pt x="1238" y="74"/>
                        <a:pt x="1238" y="74"/>
                      </a:cubicBezTo>
                      <a:cubicBezTo>
                        <a:pt x="1239" y="73"/>
                        <a:pt x="1239" y="73"/>
                        <a:pt x="1239" y="73"/>
                      </a:cubicBezTo>
                      <a:cubicBezTo>
                        <a:pt x="1238" y="70"/>
                        <a:pt x="1238" y="70"/>
                        <a:pt x="1238" y="70"/>
                      </a:cubicBezTo>
                      <a:cubicBezTo>
                        <a:pt x="1235" y="69"/>
                        <a:pt x="1235" y="69"/>
                        <a:pt x="1235" y="69"/>
                      </a:cubicBezTo>
                      <a:cubicBezTo>
                        <a:pt x="1233" y="71"/>
                        <a:pt x="1233" y="71"/>
                        <a:pt x="1233" y="71"/>
                      </a:cubicBezTo>
                      <a:cubicBezTo>
                        <a:pt x="1234" y="73"/>
                        <a:pt x="1234" y="73"/>
                        <a:pt x="1234" y="73"/>
                      </a:cubicBezTo>
                      <a:cubicBezTo>
                        <a:pt x="1231" y="77"/>
                        <a:pt x="1231" y="77"/>
                        <a:pt x="1231" y="77"/>
                      </a:cubicBezTo>
                      <a:cubicBezTo>
                        <a:pt x="1228" y="74"/>
                        <a:pt x="1228" y="74"/>
                        <a:pt x="1228" y="74"/>
                      </a:cubicBezTo>
                      <a:cubicBezTo>
                        <a:pt x="1228" y="71"/>
                        <a:pt x="1228" y="71"/>
                        <a:pt x="1228" y="71"/>
                      </a:cubicBezTo>
                      <a:cubicBezTo>
                        <a:pt x="1226" y="68"/>
                        <a:pt x="1226" y="68"/>
                        <a:pt x="1226" y="68"/>
                      </a:cubicBezTo>
                      <a:cubicBezTo>
                        <a:pt x="1226" y="66"/>
                        <a:pt x="1226" y="66"/>
                        <a:pt x="1226" y="66"/>
                      </a:cubicBezTo>
                      <a:cubicBezTo>
                        <a:pt x="1224" y="68"/>
                        <a:pt x="1224" y="68"/>
                        <a:pt x="1224" y="68"/>
                      </a:cubicBezTo>
                      <a:cubicBezTo>
                        <a:pt x="1219" y="68"/>
                        <a:pt x="1219" y="68"/>
                        <a:pt x="1219" y="68"/>
                      </a:cubicBezTo>
                      <a:cubicBezTo>
                        <a:pt x="1216" y="70"/>
                        <a:pt x="1216" y="70"/>
                        <a:pt x="1216" y="70"/>
                      </a:cubicBezTo>
                      <a:cubicBezTo>
                        <a:pt x="1212" y="68"/>
                        <a:pt x="1212" y="68"/>
                        <a:pt x="1212" y="68"/>
                      </a:cubicBezTo>
                      <a:cubicBezTo>
                        <a:pt x="1215" y="66"/>
                        <a:pt x="1215" y="66"/>
                        <a:pt x="1215" y="66"/>
                      </a:cubicBezTo>
                      <a:cubicBezTo>
                        <a:pt x="1214" y="64"/>
                        <a:pt x="1214" y="64"/>
                        <a:pt x="1214" y="64"/>
                      </a:cubicBezTo>
                      <a:cubicBezTo>
                        <a:pt x="1215" y="61"/>
                        <a:pt x="1215" y="61"/>
                        <a:pt x="1215" y="61"/>
                      </a:cubicBezTo>
                      <a:cubicBezTo>
                        <a:pt x="1214" y="58"/>
                        <a:pt x="1214" y="58"/>
                        <a:pt x="1214" y="58"/>
                      </a:cubicBezTo>
                      <a:cubicBezTo>
                        <a:pt x="1215" y="56"/>
                        <a:pt x="1215" y="56"/>
                        <a:pt x="1215" y="56"/>
                      </a:cubicBezTo>
                      <a:cubicBezTo>
                        <a:pt x="1220" y="60"/>
                        <a:pt x="1220" y="60"/>
                        <a:pt x="1220" y="60"/>
                      </a:cubicBezTo>
                      <a:cubicBezTo>
                        <a:pt x="1221" y="59"/>
                        <a:pt x="1221" y="59"/>
                        <a:pt x="1221" y="59"/>
                      </a:cubicBezTo>
                      <a:cubicBezTo>
                        <a:pt x="1222" y="57"/>
                        <a:pt x="1222" y="57"/>
                        <a:pt x="1222" y="57"/>
                      </a:cubicBezTo>
                      <a:cubicBezTo>
                        <a:pt x="1218" y="52"/>
                        <a:pt x="1218" y="52"/>
                        <a:pt x="1218" y="52"/>
                      </a:cubicBezTo>
                      <a:cubicBezTo>
                        <a:pt x="1209" y="49"/>
                        <a:pt x="1209" y="49"/>
                        <a:pt x="1209" y="49"/>
                      </a:cubicBezTo>
                      <a:cubicBezTo>
                        <a:pt x="1202" y="48"/>
                        <a:pt x="1202" y="48"/>
                        <a:pt x="1202" y="48"/>
                      </a:cubicBezTo>
                      <a:cubicBezTo>
                        <a:pt x="1195" y="50"/>
                        <a:pt x="1195" y="50"/>
                        <a:pt x="1195" y="50"/>
                      </a:cubicBezTo>
                      <a:cubicBezTo>
                        <a:pt x="1188" y="51"/>
                        <a:pt x="1188" y="51"/>
                        <a:pt x="1188" y="51"/>
                      </a:cubicBezTo>
                      <a:cubicBezTo>
                        <a:pt x="1184" y="54"/>
                        <a:pt x="1184" y="54"/>
                        <a:pt x="1184" y="54"/>
                      </a:cubicBezTo>
                      <a:cubicBezTo>
                        <a:pt x="1185" y="54"/>
                        <a:pt x="1185" y="54"/>
                        <a:pt x="1185" y="54"/>
                      </a:cubicBezTo>
                      <a:cubicBezTo>
                        <a:pt x="1184" y="54"/>
                        <a:pt x="1184" y="54"/>
                        <a:pt x="1184" y="54"/>
                      </a:cubicBezTo>
                      <a:cubicBezTo>
                        <a:pt x="1185" y="67"/>
                        <a:pt x="1185" y="67"/>
                        <a:pt x="1185" y="67"/>
                      </a:cubicBezTo>
                      <a:cubicBezTo>
                        <a:pt x="1184" y="71"/>
                        <a:pt x="1184" y="71"/>
                        <a:pt x="1184" y="71"/>
                      </a:cubicBezTo>
                      <a:cubicBezTo>
                        <a:pt x="1186" y="73"/>
                        <a:pt x="1186" y="73"/>
                        <a:pt x="1186" y="73"/>
                      </a:cubicBezTo>
                      <a:cubicBezTo>
                        <a:pt x="1183" y="78"/>
                        <a:pt x="1183" y="78"/>
                        <a:pt x="1183" y="78"/>
                      </a:cubicBezTo>
                      <a:cubicBezTo>
                        <a:pt x="1183" y="81"/>
                        <a:pt x="1183" y="81"/>
                        <a:pt x="1183" y="81"/>
                      </a:cubicBezTo>
                      <a:cubicBezTo>
                        <a:pt x="1179" y="84"/>
                        <a:pt x="1179" y="84"/>
                        <a:pt x="1179" y="84"/>
                      </a:cubicBezTo>
                      <a:cubicBezTo>
                        <a:pt x="1175" y="84"/>
                        <a:pt x="1175" y="84"/>
                        <a:pt x="1175" y="84"/>
                      </a:cubicBezTo>
                      <a:cubicBezTo>
                        <a:pt x="1174" y="82"/>
                        <a:pt x="1174" y="82"/>
                        <a:pt x="1174" y="82"/>
                      </a:cubicBezTo>
                      <a:cubicBezTo>
                        <a:pt x="1174" y="81"/>
                        <a:pt x="1174" y="81"/>
                        <a:pt x="1174" y="81"/>
                      </a:cubicBezTo>
                      <a:cubicBezTo>
                        <a:pt x="1170" y="78"/>
                        <a:pt x="1170" y="78"/>
                        <a:pt x="1170" y="78"/>
                      </a:cubicBezTo>
                      <a:cubicBezTo>
                        <a:pt x="1174" y="75"/>
                        <a:pt x="1174" y="75"/>
                        <a:pt x="1174" y="75"/>
                      </a:cubicBezTo>
                      <a:cubicBezTo>
                        <a:pt x="1175" y="76"/>
                        <a:pt x="1175" y="76"/>
                        <a:pt x="1175" y="76"/>
                      </a:cubicBezTo>
                      <a:cubicBezTo>
                        <a:pt x="1176" y="73"/>
                        <a:pt x="1176" y="73"/>
                        <a:pt x="1176" y="73"/>
                      </a:cubicBezTo>
                      <a:cubicBezTo>
                        <a:pt x="1176" y="69"/>
                        <a:pt x="1176" y="69"/>
                        <a:pt x="1176" y="69"/>
                      </a:cubicBezTo>
                      <a:cubicBezTo>
                        <a:pt x="1173" y="68"/>
                        <a:pt x="1173" y="68"/>
                        <a:pt x="1173" y="68"/>
                      </a:cubicBezTo>
                      <a:cubicBezTo>
                        <a:pt x="1171" y="62"/>
                        <a:pt x="1171" y="62"/>
                        <a:pt x="1171" y="62"/>
                      </a:cubicBezTo>
                      <a:cubicBezTo>
                        <a:pt x="1165" y="66"/>
                        <a:pt x="1165" y="66"/>
                        <a:pt x="1165" y="66"/>
                      </a:cubicBezTo>
                      <a:cubicBezTo>
                        <a:pt x="1165" y="69"/>
                        <a:pt x="1165" y="69"/>
                        <a:pt x="1165" y="69"/>
                      </a:cubicBezTo>
                      <a:cubicBezTo>
                        <a:pt x="1160" y="72"/>
                        <a:pt x="1160" y="72"/>
                        <a:pt x="1160" y="72"/>
                      </a:cubicBezTo>
                      <a:cubicBezTo>
                        <a:pt x="1156" y="70"/>
                        <a:pt x="1156" y="70"/>
                        <a:pt x="1156" y="70"/>
                      </a:cubicBezTo>
                      <a:cubicBezTo>
                        <a:pt x="1157" y="66"/>
                        <a:pt x="1157" y="66"/>
                        <a:pt x="1157" y="66"/>
                      </a:cubicBezTo>
                      <a:cubicBezTo>
                        <a:pt x="1158" y="66"/>
                        <a:pt x="1158" y="66"/>
                        <a:pt x="1158" y="66"/>
                      </a:cubicBezTo>
                      <a:cubicBezTo>
                        <a:pt x="1156" y="64"/>
                        <a:pt x="1156" y="64"/>
                        <a:pt x="1156" y="64"/>
                      </a:cubicBezTo>
                      <a:cubicBezTo>
                        <a:pt x="1158" y="56"/>
                        <a:pt x="1158" y="56"/>
                        <a:pt x="1158" y="56"/>
                      </a:cubicBezTo>
                      <a:cubicBezTo>
                        <a:pt x="1162" y="58"/>
                        <a:pt x="1162" y="58"/>
                        <a:pt x="1162" y="58"/>
                      </a:cubicBezTo>
                      <a:cubicBezTo>
                        <a:pt x="1163" y="57"/>
                        <a:pt x="1163" y="57"/>
                        <a:pt x="1163" y="57"/>
                      </a:cubicBezTo>
                      <a:cubicBezTo>
                        <a:pt x="1166" y="59"/>
                        <a:pt x="1166" y="59"/>
                        <a:pt x="1166" y="59"/>
                      </a:cubicBezTo>
                      <a:cubicBezTo>
                        <a:pt x="1173" y="56"/>
                        <a:pt x="1173" y="56"/>
                        <a:pt x="1173" y="56"/>
                      </a:cubicBezTo>
                      <a:cubicBezTo>
                        <a:pt x="1172" y="56"/>
                        <a:pt x="1172" y="56"/>
                        <a:pt x="1172" y="56"/>
                      </a:cubicBezTo>
                      <a:cubicBezTo>
                        <a:pt x="1168" y="56"/>
                        <a:pt x="1168" y="56"/>
                        <a:pt x="1168" y="56"/>
                      </a:cubicBezTo>
                      <a:cubicBezTo>
                        <a:pt x="1163" y="56"/>
                        <a:pt x="1163" y="56"/>
                        <a:pt x="1163" y="56"/>
                      </a:cubicBezTo>
                      <a:cubicBezTo>
                        <a:pt x="1152" y="56"/>
                        <a:pt x="1152" y="56"/>
                        <a:pt x="1152" y="56"/>
                      </a:cubicBezTo>
                      <a:cubicBezTo>
                        <a:pt x="1149" y="58"/>
                        <a:pt x="1149" y="58"/>
                        <a:pt x="1149" y="58"/>
                      </a:cubicBezTo>
                      <a:cubicBezTo>
                        <a:pt x="1133" y="59"/>
                        <a:pt x="1133" y="59"/>
                        <a:pt x="1133" y="59"/>
                      </a:cubicBezTo>
                      <a:cubicBezTo>
                        <a:pt x="1124" y="59"/>
                        <a:pt x="1124" y="59"/>
                        <a:pt x="1124" y="59"/>
                      </a:cubicBezTo>
                      <a:cubicBezTo>
                        <a:pt x="1119" y="60"/>
                        <a:pt x="1119" y="60"/>
                        <a:pt x="1119" y="60"/>
                      </a:cubicBezTo>
                      <a:cubicBezTo>
                        <a:pt x="1113" y="57"/>
                        <a:pt x="1113" y="57"/>
                        <a:pt x="1113" y="57"/>
                      </a:cubicBezTo>
                      <a:cubicBezTo>
                        <a:pt x="1108" y="58"/>
                        <a:pt x="1108" y="58"/>
                        <a:pt x="1108" y="58"/>
                      </a:cubicBezTo>
                      <a:cubicBezTo>
                        <a:pt x="1105" y="59"/>
                        <a:pt x="1105" y="59"/>
                        <a:pt x="1105" y="59"/>
                      </a:cubicBezTo>
                      <a:cubicBezTo>
                        <a:pt x="1107" y="61"/>
                        <a:pt x="1107" y="61"/>
                        <a:pt x="1107" y="61"/>
                      </a:cubicBezTo>
                      <a:cubicBezTo>
                        <a:pt x="1112" y="61"/>
                        <a:pt x="1112" y="61"/>
                        <a:pt x="1112" y="61"/>
                      </a:cubicBezTo>
                      <a:cubicBezTo>
                        <a:pt x="1114" y="62"/>
                        <a:pt x="1114" y="62"/>
                        <a:pt x="1114" y="62"/>
                      </a:cubicBezTo>
                      <a:cubicBezTo>
                        <a:pt x="1117" y="61"/>
                        <a:pt x="1117" y="61"/>
                        <a:pt x="1117" y="61"/>
                      </a:cubicBezTo>
                      <a:cubicBezTo>
                        <a:pt x="1120" y="65"/>
                        <a:pt x="1120" y="65"/>
                        <a:pt x="1120" y="65"/>
                      </a:cubicBezTo>
                      <a:cubicBezTo>
                        <a:pt x="1120" y="68"/>
                        <a:pt x="1120" y="68"/>
                        <a:pt x="1120" y="68"/>
                      </a:cubicBezTo>
                      <a:cubicBezTo>
                        <a:pt x="1114" y="73"/>
                        <a:pt x="1114" y="73"/>
                        <a:pt x="1114" y="73"/>
                      </a:cubicBezTo>
                      <a:cubicBezTo>
                        <a:pt x="1111" y="73"/>
                        <a:pt x="1111" y="73"/>
                        <a:pt x="1111" y="73"/>
                      </a:cubicBezTo>
                      <a:cubicBezTo>
                        <a:pt x="1108" y="74"/>
                        <a:pt x="1108" y="74"/>
                        <a:pt x="1108" y="74"/>
                      </a:cubicBezTo>
                      <a:cubicBezTo>
                        <a:pt x="1107" y="78"/>
                        <a:pt x="1107" y="78"/>
                        <a:pt x="1107" y="78"/>
                      </a:cubicBezTo>
                      <a:cubicBezTo>
                        <a:pt x="1106" y="79"/>
                        <a:pt x="1106" y="79"/>
                        <a:pt x="1106" y="79"/>
                      </a:cubicBezTo>
                      <a:cubicBezTo>
                        <a:pt x="1108" y="84"/>
                        <a:pt x="1108" y="84"/>
                        <a:pt x="1108" y="84"/>
                      </a:cubicBezTo>
                      <a:cubicBezTo>
                        <a:pt x="1111" y="84"/>
                        <a:pt x="1111" y="84"/>
                        <a:pt x="1111" y="84"/>
                      </a:cubicBezTo>
                      <a:cubicBezTo>
                        <a:pt x="1112" y="82"/>
                        <a:pt x="1112" y="82"/>
                        <a:pt x="1112" y="82"/>
                      </a:cubicBezTo>
                      <a:cubicBezTo>
                        <a:pt x="1115" y="79"/>
                        <a:pt x="1115" y="79"/>
                        <a:pt x="1115" y="79"/>
                      </a:cubicBezTo>
                      <a:cubicBezTo>
                        <a:pt x="1122" y="77"/>
                        <a:pt x="1122" y="77"/>
                        <a:pt x="1122" y="77"/>
                      </a:cubicBezTo>
                      <a:cubicBezTo>
                        <a:pt x="1120" y="84"/>
                        <a:pt x="1120" y="84"/>
                        <a:pt x="1120" y="84"/>
                      </a:cubicBezTo>
                      <a:cubicBezTo>
                        <a:pt x="1117" y="85"/>
                        <a:pt x="1117" y="85"/>
                        <a:pt x="1117" y="85"/>
                      </a:cubicBezTo>
                      <a:cubicBezTo>
                        <a:pt x="1119" y="87"/>
                        <a:pt x="1119" y="87"/>
                        <a:pt x="1119" y="87"/>
                      </a:cubicBezTo>
                      <a:cubicBezTo>
                        <a:pt x="1118" y="87"/>
                        <a:pt x="1118" y="87"/>
                        <a:pt x="1118" y="87"/>
                      </a:cubicBezTo>
                      <a:cubicBezTo>
                        <a:pt x="1119" y="90"/>
                        <a:pt x="1119" y="90"/>
                        <a:pt x="1119" y="90"/>
                      </a:cubicBezTo>
                      <a:cubicBezTo>
                        <a:pt x="1118" y="91"/>
                        <a:pt x="1118" y="91"/>
                        <a:pt x="1118" y="91"/>
                      </a:cubicBezTo>
                      <a:cubicBezTo>
                        <a:pt x="1120" y="90"/>
                        <a:pt x="1120" y="90"/>
                        <a:pt x="1120" y="90"/>
                      </a:cubicBezTo>
                      <a:cubicBezTo>
                        <a:pt x="1123" y="93"/>
                        <a:pt x="1123" y="93"/>
                        <a:pt x="1123" y="93"/>
                      </a:cubicBezTo>
                      <a:cubicBezTo>
                        <a:pt x="1122" y="96"/>
                        <a:pt x="1122" y="96"/>
                        <a:pt x="1122" y="96"/>
                      </a:cubicBezTo>
                      <a:cubicBezTo>
                        <a:pt x="1125" y="98"/>
                        <a:pt x="1125" y="98"/>
                        <a:pt x="1125" y="98"/>
                      </a:cubicBezTo>
                      <a:cubicBezTo>
                        <a:pt x="1128" y="99"/>
                        <a:pt x="1128" y="99"/>
                        <a:pt x="1128" y="99"/>
                      </a:cubicBezTo>
                      <a:cubicBezTo>
                        <a:pt x="1133" y="104"/>
                        <a:pt x="1133" y="104"/>
                        <a:pt x="1133" y="104"/>
                      </a:cubicBezTo>
                      <a:cubicBezTo>
                        <a:pt x="1131" y="109"/>
                        <a:pt x="1131" y="109"/>
                        <a:pt x="1131" y="109"/>
                      </a:cubicBezTo>
                      <a:cubicBezTo>
                        <a:pt x="1129" y="107"/>
                        <a:pt x="1129" y="107"/>
                        <a:pt x="1129" y="107"/>
                      </a:cubicBezTo>
                      <a:cubicBezTo>
                        <a:pt x="1127" y="107"/>
                        <a:pt x="1127" y="107"/>
                        <a:pt x="1127" y="107"/>
                      </a:cubicBezTo>
                      <a:cubicBezTo>
                        <a:pt x="1128" y="110"/>
                        <a:pt x="1128" y="110"/>
                        <a:pt x="1128" y="110"/>
                      </a:cubicBezTo>
                      <a:cubicBezTo>
                        <a:pt x="1125" y="112"/>
                        <a:pt x="1125" y="112"/>
                        <a:pt x="1125" y="112"/>
                      </a:cubicBezTo>
                      <a:cubicBezTo>
                        <a:pt x="1123" y="110"/>
                        <a:pt x="1123" y="110"/>
                        <a:pt x="1123" y="110"/>
                      </a:cubicBezTo>
                      <a:cubicBezTo>
                        <a:pt x="1121" y="111"/>
                        <a:pt x="1121" y="111"/>
                        <a:pt x="1121" y="111"/>
                      </a:cubicBezTo>
                      <a:cubicBezTo>
                        <a:pt x="1120" y="108"/>
                        <a:pt x="1120" y="108"/>
                        <a:pt x="1120" y="108"/>
                      </a:cubicBezTo>
                      <a:cubicBezTo>
                        <a:pt x="1116" y="105"/>
                        <a:pt x="1116" y="105"/>
                        <a:pt x="1116" y="105"/>
                      </a:cubicBezTo>
                      <a:cubicBezTo>
                        <a:pt x="1116" y="105"/>
                        <a:pt x="1116" y="105"/>
                        <a:pt x="1116" y="105"/>
                      </a:cubicBezTo>
                      <a:cubicBezTo>
                        <a:pt x="1118" y="107"/>
                        <a:pt x="1118" y="107"/>
                        <a:pt x="1118" y="107"/>
                      </a:cubicBezTo>
                      <a:cubicBezTo>
                        <a:pt x="1114" y="109"/>
                        <a:pt x="1114" y="109"/>
                        <a:pt x="1114" y="109"/>
                      </a:cubicBezTo>
                      <a:cubicBezTo>
                        <a:pt x="1112" y="108"/>
                        <a:pt x="1112" y="108"/>
                        <a:pt x="1112" y="108"/>
                      </a:cubicBezTo>
                      <a:cubicBezTo>
                        <a:pt x="1112" y="108"/>
                        <a:pt x="1112" y="108"/>
                        <a:pt x="1112" y="108"/>
                      </a:cubicBezTo>
                      <a:cubicBezTo>
                        <a:pt x="1113" y="111"/>
                        <a:pt x="1113" y="111"/>
                        <a:pt x="1113" y="111"/>
                      </a:cubicBezTo>
                      <a:cubicBezTo>
                        <a:pt x="1113" y="114"/>
                        <a:pt x="1113" y="114"/>
                        <a:pt x="1113" y="114"/>
                      </a:cubicBezTo>
                      <a:cubicBezTo>
                        <a:pt x="1115" y="115"/>
                        <a:pt x="1115" y="115"/>
                        <a:pt x="1115" y="115"/>
                      </a:cubicBezTo>
                      <a:cubicBezTo>
                        <a:pt x="1119" y="113"/>
                        <a:pt x="1119" y="113"/>
                        <a:pt x="1119" y="113"/>
                      </a:cubicBezTo>
                      <a:cubicBezTo>
                        <a:pt x="1123" y="117"/>
                        <a:pt x="1123" y="117"/>
                        <a:pt x="1123" y="117"/>
                      </a:cubicBezTo>
                      <a:cubicBezTo>
                        <a:pt x="1121" y="118"/>
                        <a:pt x="1121" y="118"/>
                        <a:pt x="1121" y="118"/>
                      </a:cubicBezTo>
                      <a:cubicBezTo>
                        <a:pt x="1124" y="120"/>
                        <a:pt x="1124" y="120"/>
                        <a:pt x="1124" y="120"/>
                      </a:cubicBezTo>
                      <a:cubicBezTo>
                        <a:pt x="1120" y="123"/>
                        <a:pt x="1120" y="123"/>
                        <a:pt x="1120" y="123"/>
                      </a:cubicBezTo>
                      <a:cubicBezTo>
                        <a:pt x="1124" y="125"/>
                        <a:pt x="1124" y="125"/>
                        <a:pt x="1124" y="125"/>
                      </a:cubicBezTo>
                      <a:cubicBezTo>
                        <a:pt x="1113" y="125"/>
                        <a:pt x="1113" y="125"/>
                        <a:pt x="1113" y="125"/>
                      </a:cubicBezTo>
                      <a:cubicBezTo>
                        <a:pt x="1112" y="123"/>
                        <a:pt x="1112" y="123"/>
                        <a:pt x="1112" y="123"/>
                      </a:cubicBezTo>
                      <a:cubicBezTo>
                        <a:pt x="1107" y="122"/>
                        <a:pt x="1107" y="122"/>
                        <a:pt x="1107" y="122"/>
                      </a:cubicBezTo>
                      <a:cubicBezTo>
                        <a:pt x="1105" y="120"/>
                        <a:pt x="1105" y="120"/>
                        <a:pt x="1105" y="120"/>
                      </a:cubicBezTo>
                      <a:cubicBezTo>
                        <a:pt x="1102" y="118"/>
                        <a:pt x="1102" y="118"/>
                        <a:pt x="1102" y="118"/>
                      </a:cubicBezTo>
                      <a:cubicBezTo>
                        <a:pt x="1099" y="116"/>
                        <a:pt x="1099" y="116"/>
                        <a:pt x="1099" y="116"/>
                      </a:cubicBezTo>
                      <a:cubicBezTo>
                        <a:pt x="1095" y="116"/>
                        <a:pt x="1095" y="116"/>
                        <a:pt x="1095" y="116"/>
                      </a:cubicBezTo>
                      <a:cubicBezTo>
                        <a:pt x="1092" y="114"/>
                        <a:pt x="1092" y="114"/>
                        <a:pt x="1092" y="114"/>
                      </a:cubicBezTo>
                      <a:cubicBezTo>
                        <a:pt x="1090" y="115"/>
                        <a:pt x="1090" y="115"/>
                        <a:pt x="1090" y="115"/>
                      </a:cubicBezTo>
                      <a:cubicBezTo>
                        <a:pt x="1089" y="114"/>
                        <a:pt x="1089" y="114"/>
                        <a:pt x="1089" y="114"/>
                      </a:cubicBezTo>
                      <a:cubicBezTo>
                        <a:pt x="1081" y="117"/>
                        <a:pt x="1081" y="117"/>
                        <a:pt x="1081" y="117"/>
                      </a:cubicBezTo>
                      <a:cubicBezTo>
                        <a:pt x="1081" y="119"/>
                        <a:pt x="1081" y="119"/>
                        <a:pt x="1081" y="119"/>
                      </a:cubicBezTo>
                      <a:cubicBezTo>
                        <a:pt x="1080" y="120"/>
                        <a:pt x="1080" y="120"/>
                        <a:pt x="1080" y="120"/>
                      </a:cubicBezTo>
                      <a:cubicBezTo>
                        <a:pt x="1082" y="122"/>
                        <a:pt x="1082" y="122"/>
                        <a:pt x="1082" y="122"/>
                      </a:cubicBezTo>
                      <a:cubicBezTo>
                        <a:pt x="1081" y="124"/>
                        <a:pt x="1081" y="124"/>
                        <a:pt x="1081" y="124"/>
                      </a:cubicBezTo>
                      <a:cubicBezTo>
                        <a:pt x="1083" y="127"/>
                        <a:pt x="1083" y="127"/>
                        <a:pt x="1083" y="127"/>
                      </a:cubicBezTo>
                      <a:cubicBezTo>
                        <a:pt x="1082" y="129"/>
                        <a:pt x="1082" y="129"/>
                        <a:pt x="1082" y="129"/>
                      </a:cubicBezTo>
                      <a:cubicBezTo>
                        <a:pt x="1079" y="127"/>
                        <a:pt x="1079" y="127"/>
                        <a:pt x="1079" y="127"/>
                      </a:cubicBezTo>
                      <a:cubicBezTo>
                        <a:pt x="1077" y="127"/>
                        <a:pt x="1077" y="127"/>
                        <a:pt x="1077" y="127"/>
                      </a:cubicBezTo>
                      <a:cubicBezTo>
                        <a:pt x="1074" y="126"/>
                        <a:pt x="1074" y="126"/>
                        <a:pt x="1074" y="126"/>
                      </a:cubicBezTo>
                      <a:cubicBezTo>
                        <a:pt x="1064" y="128"/>
                        <a:pt x="1064" y="128"/>
                        <a:pt x="1064" y="128"/>
                      </a:cubicBezTo>
                      <a:cubicBezTo>
                        <a:pt x="1058" y="127"/>
                        <a:pt x="1058" y="127"/>
                        <a:pt x="1058" y="127"/>
                      </a:cubicBezTo>
                      <a:cubicBezTo>
                        <a:pt x="1055" y="124"/>
                        <a:pt x="1055" y="124"/>
                        <a:pt x="1055" y="124"/>
                      </a:cubicBezTo>
                      <a:cubicBezTo>
                        <a:pt x="1052" y="123"/>
                        <a:pt x="1052" y="123"/>
                        <a:pt x="1052" y="123"/>
                      </a:cubicBezTo>
                      <a:cubicBezTo>
                        <a:pt x="1049" y="119"/>
                        <a:pt x="1049" y="119"/>
                        <a:pt x="1049" y="119"/>
                      </a:cubicBezTo>
                      <a:cubicBezTo>
                        <a:pt x="1047" y="116"/>
                        <a:pt x="1047" y="116"/>
                        <a:pt x="1047" y="116"/>
                      </a:cubicBezTo>
                      <a:cubicBezTo>
                        <a:pt x="1047" y="116"/>
                        <a:pt x="1047" y="116"/>
                        <a:pt x="1047" y="116"/>
                      </a:cubicBezTo>
                      <a:cubicBezTo>
                        <a:pt x="1049" y="121"/>
                        <a:pt x="1049" y="121"/>
                        <a:pt x="1049" y="121"/>
                      </a:cubicBezTo>
                      <a:cubicBezTo>
                        <a:pt x="1050" y="128"/>
                        <a:pt x="1050" y="128"/>
                        <a:pt x="1050" y="128"/>
                      </a:cubicBezTo>
                      <a:cubicBezTo>
                        <a:pt x="1054" y="135"/>
                        <a:pt x="1054" y="135"/>
                        <a:pt x="1054" y="135"/>
                      </a:cubicBezTo>
                      <a:cubicBezTo>
                        <a:pt x="1056" y="141"/>
                        <a:pt x="1056" y="141"/>
                        <a:pt x="1056" y="141"/>
                      </a:cubicBezTo>
                      <a:cubicBezTo>
                        <a:pt x="1059" y="156"/>
                        <a:pt x="1059" y="156"/>
                        <a:pt x="1059" y="156"/>
                      </a:cubicBezTo>
                      <a:cubicBezTo>
                        <a:pt x="1058" y="160"/>
                        <a:pt x="1058" y="160"/>
                        <a:pt x="1058" y="160"/>
                      </a:cubicBezTo>
                      <a:cubicBezTo>
                        <a:pt x="1055" y="160"/>
                        <a:pt x="1055" y="160"/>
                        <a:pt x="1055" y="160"/>
                      </a:cubicBezTo>
                      <a:cubicBezTo>
                        <a:pt x="1053" y="157"/>
                        <a:pt x="1053" y="157"/>
                        <a:pt x="1053" y="157"/>
                      </a:cubicBezTo>
                      <a:cubicBezTo>
                        <a:pt x="1053" y="155"/>
                        <a:pt x="1053" y="155"/>
                        <a:pt x="1053" y="155"/>
                      </a:cubicBezTo>
                      <a:cubicBezTo>
                        <a:pt x="1052" y="154"/>
                        <a:pt x="1052" y="154"/>
                        <a:pt x="1052" y="154"/>
                      </a:cubicBezTo>
                      <a:cubicBezTo>
                        <a:pt x="1052" y="155"/>
                        <a:pt x="1052" y="155"/>
                        <a:pt x="1052" y="155"/>
                      </a:cubicBezTo>
                      <a:cubicBezTo>
                        <a:pt x="1050" y="158"/>
                        <a:pt x="1050" y="158"/>
                        <a:pt x="1050" y="158"/>
                      </a:cubicBezTo>
                      <a:cubicBezTo>
                        <a:pt x="1045" y="157"/>
                        <a:pt x="1045" y="157"/>
                        <a:pt x="1045" y="157"/>
                      </a:cubicBezTo>
                      <a:cubicBezTo>
                        <a:pt x="1042" y="152"/>
                        <a:pt x="1042" y="152"/>
                        <a:pt x="1042" y="152"/>
                      </a:cubicBezTo>
                      <a:cubicBezTo>
                        <a:pt x="1035" y="152"/>
                        <a:pt x="1035" y="152"/>
                        <a:pt x="1035" y="152"/>
                      </a:cubicBezTo>
                      <a:cubicBezTo>
                        <a:pt x="1032" y="148"/>
                        <a:pt x="1032" y="148"/>
                        <a:pt x="1032" y="148"/>
                      </a:cubicBezTo>
                      <a:cubicBezTo>
                        <a:pt x="1030" y="147"/>
                        <a:pt x="1030" y="147"/>
                        <a:pt x="1030" y="147"/>
                      </a:cubicBezTo>
                      <a:cubicBezTo>
                        <a:pt x="1021" y="140"/>
                        <a:pt x="1021" y="140"/>
                        <a:pt x="1021" y="140"/>
                      </a:cubicBezTo>
                      <a:cubicBezTo>
                        <a:pt x="1021" y="140"/>
                        <a:pt x="1021" y="140"/>
                        <a:pt x="1021" y="140"/>
                      </a:cubicBezTo>
                      <a:cubicBezTo>
                        <a:pt x="1019" y="141"/>
                        <a:pt x="1019" y="141"/>
                        <a:pt x="1019" y="141"/>
                      </a:cubicBezTo>
                      <a:cubicBezTo>
                        <a:pt x="1016" y="140"/>
                        <a:pt x="1016" y="140"/>
                        <a:pt x="1016" y="140"/>
                      </a:cubicBezTo>
                      <a:cubicBezTo>
                        <a:pt x="1013" y="138"/>
                        <a:pt x="1013" y="138"/>
                        <a:pt x="1013" y="138"/>
                      </a:cubicBezTo>
                      <a:cubicBezTo>
                        <a:pt x="1014" y="137"/>
                        <a:pt x="1014" y="137"/>
                        <a:pt x="1014" y="137"/>
                      </a:cubicBezTo>
                      <a:cubicBezTo>
                        <a:pt x="1008" y="136"/>
                        <a:pt x="1008" y="136"/>
                        <a:pt x="1008" y="136"/>
                      </a:cubicBezTo>
                      <a:cubicBezTo>
                        <a:pt x="1003" y="132"/>
                        <a:pt x="1003" y="132"/>
                        <a:pt x="1003" y="132"/>
                      </a:cubicBezTo>
                      <a:cubicBezTo>
                        <a:pt x="1002" y="130"/>
                        <a:pt x="1002" y="130"/>
                        <a:pt x="1002" y="130"/>
                      </a:cubicBezTo>
                      <a:cubicBezTo>
                        <a:pt x="997" y="130"/>
                        <a:pt x="997" y="130"/>
                        <a:pt x="997" y="130"/>
                      </a:cubicBezTo>
                      <a:cubicBezTo>
                        <a:pt x="996" y="127"/>
                        <a:pt x="996" y="127"/>
                        <a:pt x="996" y="127"/>
                      </a:cubicBezTo>
                      <a:cubicBezTo>
                        <a:pt x="990" y="123"/>
                        <a:pt x="990" y="123"/>
                        <a:pt x="990" y="123"/>
                      </a:cubicBezTo>
                      <a:cubicBezTo>
                        <a:pt x="1000" y="123"/>
                        <a:pt x="1000" y="123"/>
                        <a:pt x="1000" y="123"/>
                      </a:cubicBezTo>
                      <a:cubicBezTo>
                        <a:pt x="1006" y="125"/>
                        <a:pt x="1006" y="125"/>
                        <a:pt x="1006" y="125"/>
                      </a:cubicBezTo>
                      <a:cubicBezTo>
                        <a:pt x="1008" y="126"/>
                        <a:pt x="1008" y="126"/>
                        <a:pt x="1008" y="126"/>
                      </a:cubicBezTo>
                      <a:cubicBezTo>
                        <a:pt x="1010" y="126"/>
                        <a:pt x="1010" y="126"/>
                        <a:pt x="1010" y="126"/>
                      </a:cubicBezTo>
                      <a:cubicBezTo>
                        <a:pt x="1012" y="122"/>
                        <a:pt x="1012" y="122"/>
                        <a:pt x="1012" y="122"/>
                      </a:cubicBezTo>
                      <a:cubicBezTo>
                        <a:pt x="1012" y="122"/>
                        <a:pt x="1012" y="122"/>
                        <a:pt x="1012" y="122"/>
                      </a:cubicBezTo>
                      <a:cubicBezTo>
                        <a:pt x="1010" y="123"/>
                        <a:pt x="1010" y="123"/>
                        <a:pt x="1010" y="123"/>
                      </a:cubicBezTo>
                      <a:cubicBezTo>
                        <a:pt x="1009" y="120"/>
                        <a:pt x="1009" y="120"/>
                        <a:pt x="1009" y="120"/>
                      </a:cubicBezTo>
                      <a:cubicBezTo>
                        <a:pt x="1006" y="121"/>
                        <a:pt x="1006" y="121"/>
                        <a:pt x="1006" y="121"/>
                      </a:cubicBezTo>
                      <a:cubicBezTo>
                        <a:pt x="1007" y="116"/>
                        <a:pt x="1007" y="116"/>
                        <a:pt x="1007" y="116"/>
                      </a:cubicBezTo>
                      <a:cubicBezTo>
                        <a:pt x="1005" y="114"/>
                        <a:pt x="1005" y="114"/>
                        <a:pt x="1005" y="114"/>
                      </a:cubicBezTo>
                      <a:cubicBezTo>
                        <a:pt x="1003" y="115"/>
                        <a:pt x="1003" y="115"/>
                        <a:pt x="1003" y="115"/>
                      </a:cubicBezTo>
                      <a:cubicBezTo>
                        <a:pt x="1002" y="112"/>
                        <a:pt x="1002" y="112"/>
                        <a:pt x="1002" y="112"/>
                      </a:cubicBezTo>
                      <a:cubicBezTo>
                        <a:pt x="1001" y="112"/>
                        <a:pt x="1001" y="112"/>
                        <a:pt x="1001" y="112"/>
                      </a:cubicBezTo>
                      <a:cubicBezTo>
                        <a:pt x="1000" y="113"/>
                        <a:pt x="1000" y="113"/>
                        <a:pt x="1000" y="113"/>
                      </a:cubicBezTo>
                      <a:cubicBezTo>
                        <a:pt x="999" y="114"/>
                        <a:pt x="999" y="114"/>
                        <a:pt x="999" y="114"/>
                      </a:cubicBezTo>
                      <a:cubicBezTo>
                        <a:pt x="993" y="114"/>
                        <a:pt x="993" y="114"/>
                        <a:pt x="993" y="114"/>
                      </a:cubicBezTo>
                      <a:cubicBezTo>
                        <a:pt x="992" y="109"/>
                        <a:pt x="992" y="109"/>
                        <a:pt x="992" y="109"/>
                      </a:cubicBezTo>
                      <a:cubicBezTo>
                        <a:pt x="997" y="104"/>
                        <a:pt x="997" y="104"/>
                        <a:pt x="997" y="104"/>
                      </a:cubicBezTo>
                      <a:cubicBezTo>
                        <a:pt x="997" y="104"/>
                        <a:pt x="997" y="104"/>
                        <a:pt x="997" y="104"/>
                      </a:cubicBezTo>
                      <a:cubicBezTo>
                        <a:pt x="996" y="104"/>
                        <a:pt x="996" y="104"/>
                        <a:pt x="996" y="104"/>
                      </a:cubicBezTo>
                      <a:cubicBezTo>
                        <a:pt x="992" y="108"/>
                        <a:pt x="992" y="108"/>
                        <a:pt x="992" y="108"/>
                      </a:cubicBezTo>
                      <a:cubicBezTo>
                        <a:pt x="991" y="103"/>
                        <a:pt x="991" y="103"/>
                        <a:pt x="991" y="103"/>
                      </a:cubicBezTo>
                      <a:cubicBezTo>
                        <a:pt x="993" y="101"/>
                        <a:pt x="993" y="101"/>
                        <a:pt x="993" y="101"/>
                      </a:cubicBezTo>
                      <a:cubicBezTo>
                        <a:pt x="992" y="99"/>
                        <a:pt x="992" y="99"/>
                        <a:pt x="992" y="99"/>
                      </a:cubicBezTo>
                      <a:cubicBezTo>
                        <a:pt x="990" y="101"/>
                        <a:pt x="990" y="101"/>
                        <a:pt x="990" y="101"/>
                      </a:cubicBezTo>
                      <a:cubicBezTo>
                        <a:pt x="989" y="98"/>
                        <a:pt x="989" y="98"/>
                        <a:pt x="989" y="98"/>
                      </a:cubicBezTo>
                      <a:cubicBezTo>
                        <a:pt x="987" y="98"/>
                        <a:pt x="987" y="98"/>
                        <a:pt x="987" y="98"/>
                      </a:cubicBezTo>
                      <a:cubicBezTo>
                        <a:pt x="986" y="96"/>
                        <a:pt x="986" y="96"/>
                        <a:pt x="986" y="96"/>
                      </a:cubicBezTo>
                      <a:cubicBezTo>
                        <a:pt x="984" y="94"/>
                        <a:pt x="984" y="94"/>
                        <a:pt x="984" y="94"/>
                      </a:cubicBezTo>
                      <a:cubicBezTo>
                        <a:pt x="985" y="91"/>
                        <a:pt x="985" y="91"/>
                        <a:pt x="985" y="91"/>
                      </a:cubicBezTo>
                      <a:cubicBezTo>
                        <a:pt x="984" y="91"/>
                        <a:pt x="984" y="91"/>
                        <a:pt x="984" y="91"/>
                      </a:cubicBezTo>
                      <a:cubicBezTo>
                        <a:pt x="981" y="97"/>
                        <a:pt x="981" y="97"/>
                        <a:pt x="981" y="97"/>
                      </a:cubicBezTo>
                      <a:cubicBezTo>
                        <a:pt x="980" y="89"/>
                        <a:pt x="980" y="89"/>
                        <a:pt x="980" y="89"/>
                      </a:cubicBezTo>
                      <a:cubicBezTo>
                        <a:pt x="978" y="88"/>
                        <a:pt x="978" y="88"/>
                        <a:pt x="978" y="88"/>
                      </a:cubicBezTo>
                      <a:cubicBezTo>
                        <a:pt x="976" y="90"/>
                        <a:pt x="976" y="90"/>
                        <a:pt x="976" y="90"/>
                      </a:cubicBezTo>
                      <a:cubicBezTo>
                        <a:pt x="973" y="90"/>
                        <a:pt x="973" y="90"/>
                        <a:pt x="973" y="90"/>
                      </a:cubicBezTo>
                      <a:cubicBezTo>
                        <a:pt x="973" y="87"/>
                        <a:pt x="973" y="87"/>
                        <a:pt x="973" y="87"/>
                      </a:cubicBezTo>
                      <a:cubicBezTo>
                        <a:pt x="971" y="88"/>
                        <a:pt x="971" y="88"/>
                        <a:pt x="971" y="88"/>
                      </a:cubicBezTo>
                      <a:cubicBezTo>
                        <a:pt x="970" y="88"/>
                        <a:pt x="970" y="88"/>
                        <a:pt x="970" y="88"/>
                      </a:cubicBezTo>
                      <a:cubicBezTo>
                        <a:pt x="969" y="92"/>
                        <a:pt x="969" y="92"/>
                        <a:pt x="969" y="92"/>
                      </a:cubicBezTo>
                      <a:cubicBezTo>
                        <a:pt x="967" y="86"/>
                        <a:pt x="967" y="86"/>
                        <a:pt x="967" y="86"/>
                      </a:cubicBezTo>
                      <a:cubicBezTo>
                        <a:pt x="967" y="85"/>
                        <a:pt x="967" y="85"/>
                        <a:pt x="967" y="85"/>
                      </a:cubicBezTo>
                      <a:cubicBezTo>
                        <a:pt x="965" y="85"/>
                        <a:pt x="965" y="85"/>
                        <a:pt x="965" y="85"/>
                      </a:cubicBezTo>
                      <a:cubicBezTo>
                        <a:pt x="963" y="86"/>
                        <a:pt x="963" y="86"/>
                        <a:pt x="963" y="86"/>
                      </a:cubicBezTo>
                      <a:cubicBezTo>
                        <a:pt x="961" y="84"/>
                        <a:pt x="961" y="84"/>
                        <a:pt x="961" y="84"/>
                      </a:cubicBezTo>
                      <a:cubicBezTo>
                        <a:pt x="958" y="85"/>
                        <a:pt x="958" y="85"/>
                        <a:pt x="958" y="85"/>
                      </a:cubicBezTo>
                      <a:cubicBezTo>
                        <a:pt x="956" y="85"/>
                        <a:pt x="956" y="85"/>
                        <a:pt x="956" y="85"/>
                      </a:cubicBezTo>
                      <a:cubicBezTo>
                        <a:pt x="957" y="86"/>
                        <a:pt x="957" y="86"/>
                        <a:pt x="957" y="86"/>
                      </a:cubicBezTo>
                      <a:cubicBezTo>
                        <a:pt x="959" y="91"/>
                        <a:pt x="959" y="91"/>
                        <a:pt x="959" y="91"/>
                      </a:cubicBezTo>
                      <a:cubicBezTo>
                        <a:pt x="955" y="90"/>
                        <a:pt x="955" y="90"/>
                        <a:pt x="955" y="90"/>
                      </a:cubicBezTo>
                      <a:cubicBezTo>
                        <a:pt x="955" y="90"/>
                        <a:pt x="955" y="90"/>
                        <a:pt x="955" y="90"/>
                      </a:cubicBezTo>
                      <a:cubicBezTo>
                        <a:pt x="955" y="93"/>
                        <a:pt x="955" y="93"/>
                        <a:pt x="955" y="93"/>
                      </a:cubicBezTo>
                      <a:cubicBezTo>
                        <a:pt x="953" y="92"/>
                        <a:pt x="953" y="92"/>
                        <a:pt x="953" y="92"/>
                      </a:cubicBezTo>
                      <a:cubicBezTo>
                        <a:pt x="950" y="93"/>
                        <a:pt x="950" y="93"/>
                        <a:pt x="950" y="93"/>
                      </a:cubicBezTo>
                      <a:cubicBezTo>
                        <a:pt x="948" y="91"/>
                        <a:pt x="948" y="91"/>
                        <a:pt x="948" y="91"/>
                      </a:cubicBezTo>
                      <a:cubicBezTo>
                        <a:pt x="950" y="88"/>
                        <a:pt x="950" y="88"/>
                        <a:pt x="950" y="88"/>
                      </a:cubicBezTo>
                      <a:cubicBezTo>
                        <a:pt x="951" y="87"/>
                        <a:pt x="951" y="87"/>
                        <a:pt x="951" y="87"/>
                      </a:cubicBezTo>
                      <a:cubicBezTo>
                        <a:pt x="950" y="86"/>
                        <a:pt x="950" y="86"/>
                        <a:pt x="950" y="86"/>
                      </a:cubicBezTo>
                      <a:cubicBezTo>
                        <a:pt x="949" y="86"/>
                        <a:pt x="949" y="86"/>
                        <a:pt x="949" y="86"/>
                      </a:cubicBezTo>
                      <a:cubicBezTo>
                        <a:pt x="949" y="87"/>
                        <a:pt x="949" y="87"/>
                        <a:pt x="949" y="87"/>
                      </a:cubicBezTo>
                      <a:cubicBezTo>
                        <a:pt x="946" y="90"/>
                        <a:pt x="946" y="90"/>
                        <a:pt x="946" y="90"/>
                      </a:cubicBezTo>
                      <a:cubicBezTo>
                        <a:pt x="944" y="87"/>
                        <a:pt x="944" y="87"/>
                        <a:pt x="944" y="87"/>
                      </a:cubicBezTo>
                      <a:cubicBezTo>
                        <a:pt x="942" y="86"/>
                        <a:pt x="942" y="86"/>
                        <a:pt x="942" y="86"/>
                      </a:cubicBezTo>
                      <a:cubicBezTo>
                        <a:pt x="940" y="84"/>
                        <a:pt x="940" y="84"/>
                        <a:pt x="940" y="84"/>
                      </a:cubicBezTo>
                      <a:cubicBezTo>
                        <a:pt x="940" y="85"/>
                        <a:pt x="940" y="85"/>
                        <a:pt x="940" y="85"/>
                      </a:cubicBezTo>
                      <a:cubicBezTo>
                        <a:pt x="938" y="86"/>
                        <a:pt x="938" y="86"/>
                        <a:pt x="938" y="86"/>
                      </a:cubicBezTo>
                      <a:cubicBezTo>
                        <a:pt x="933" y="86"/>
                        <a:pt x="933" y="86"/>
                        <a:pt x="933" y="86"/>
                      </a:cubicBezTo>
                      <a:cubicBezTo>
                        <a:pt x="933" y="86"/>
                        <a:pt x="933" y="86"/>
                        <a:pt x="933" y="86"/>
                      </a:cubicBezTo>
                      <a:cubicBezTo>
                        <a:pt x="933" y="86"/>
                        <a:pt x="933" y="86"/>
                        <a:pt x="933" y="86"/>
                      </a:cubicBezTo>
                      <a:cubicBezTo>
                        <a:pt x="931" y="88"/>
                        <a:pt x="931" y="88"/>
                        <a:pt x="931" y="88"/>
                      </a:cubicBezTo>
                      <a:cubicBezTo>
                        <a:pt x="927" y="85"/>
                        <a:pt x="927" y="85"/>
                        <a:pt x="927" y="85"/>
                      </a:cubicBezTo>
                      <a:cubicBezTo>
                        <a:pt x="927" y="85"/>
                        <a:pt x="927" y="85"/>
                        <a:pt x="927" y="85"/>
                      </a:cubicBezTo>
                      <a:cubicBezTo>
                        <a:pt x="927" y="86"/>
                        <a:pt x="927" y="86"/>
                        <a:pt x="927" y="86"/>
                      </a:cubicBezTo>
                      <a:cubicBezTo>
                        <a:pt x="928" y="88"/>
                        <a:pt x="928" y="88"/>
                        <a:pt x="928" y="88"/>
                      </a:cubicBezTo>
                      <a:cubicBezTo>
                        <a:pt x="924" y="91"/>
                        <a:pt x="924" y="91"/>
                        <a:pt x="924" y="91"/>
                      </a:cubicBezTo>
                      <a:cubicBezTo>
                        <a:pt x="922" y="90"/>
                        <a:pt x="922" y="90"/>
                        <a:pt x="922" y="90"/>
                      </a:cubicBezTo>
                      <a:cubicBezTo>
                        <a:pt x="922" y="90"/>
                        <a:pt x="922" y="90"/>
                        <a:pt x="922" y="90"/>
                      </a:cubicBezTo>
                      <a:cubicBezTo>
                        <a:pt x="922" y="93"/>
                        <a:pt x="922" y="93"/>
                        <a:pt x="922" y="93"/>
                      </a:cubicBezTo>
                      <a:cubicBezTo>
                        <a:pt x="924" y="95"/>
                        <a:pt x="924" y="95"/>
                        <a:pt x="924" y="95"/>
                      </a:cubicBezTo>
                      <a:cubicBezTo>
                        <a:pt x="924" y="97"/>
                        <a:pt x="924" y="97"/>
                        <a:pt x="924" y="97"/>
                      </a:cubicBezTo>
                      <a:cubicBezTo>
                        <a:pt x="926" y="98"/>
                        <a:pt x="926" y="98"/>
                        <a:pt x="926" y="98"/>
                      </a:cubicBezTo>
                      <a:cubicBezTo>
                        <a:pt x="926" y="101"/>
                        <a:pt x="926" y="101"/>
                        <a:pt x="926" y="101"/>
                      </a:cubicBezTo>
                      <a:cubicBezTo>
                        <a:pt x="929" y="102"/>
                        <a:pt x="929" y="102"/>
                        <a:pt x="929" y="102"/>
                      </a:cubicBezTo>
                      <a:cubicBezTo>
                        <a:pt x="931" y="105"/>
                        <a:pt x="931" y="105"/>
                        <a:pt x="931" y="105"/>
                      </a:cubicBezTo>
                      <a:cubicBezTo>
                        <a:pt x="930" y="107"/>
                        <a:pt x="930" y="107"/>
                        <a:pt x="930" y="107"/>
                      </a:cubicBezTo>
                      <a:cubicBezTo>
                        <a:pt x="932" y="109"/>
                        <a:pt x="932" y="109"/>
                        <a:pt x="932" y="109"/>
                      </a:cubicBezTo>
                      <a:cubicBezTo>
                        <a:pt x="934" y="112"/>
                        <a:pt x="934" y="112"/>
                        <a:pt x="934" y="112"/>
                      </a:cubicBezTo>
                      <a:cubicBezTo>
                        <a:pt x="931" y="115"/>
                        <a:pt x="931" y="115"/>
                        <a:pt x="931" y="115"/>
                      </a:cubicBezTo>
                      <a:cubicBezTo>
                        <a:pt x="928" y="115"/>
                        <a:pt x="928" y="115"/>
                        <a:pt x="928" y="115"/>
                      </a:cubicBezTo>
                      <a:cubicBezTo>
                        <a:pt x="928" y="113"/>
                        <a:pt x="928" y="113"/>
                        <a:pt x="928" y="113"/>
                      </a:cubicBezTo>
                      <a:cubicBezTo>
                        <a:pt x="925" y="114"/>
                        <a:pt x="925" y="114"/>
                        <a:pt x="925" y="114"/>
                      </a:cubicBezTo>
                      <a:cubicBezTo>
                        <a:pt x="922" y="113"/>
                        <a:pt x="922" y="113"/>
                        <a:pt x="922" y="113"/>
                      </a:cubicBezTo>
                      <a:cubicBezTo>
                        <a:pt x="921" y="113"/>
                        <a:pt x="921" y="113"/>
                        <a:pt x="921" y="113"/>
                      </a:cubicBezTo>
                      <a:cubicBezTo>
                        <a:pt x="922" y="114"/>
                        <a:pt x="922" y="114"/>
                        <a:pt x="922" y="114"/>
                      </a:cubicBezTo>
                      <a:cubicBezTo>
                        <a:pt x="920" y="118"/>
                        <a:pt x="920" y="118"/>
                        <a:pt x="920" y="118"/>
                      </a:cubicBezTo>
                      <a:cubicBezTo>
                        <a:pt x="916" y="118"/>
                        <a:pt x="916" y="118"/>
                        <a:pt x="916" y="118"/>
                      </a:cubicBezTo>
                      <a:cubicBezTo>
                        <a:pt x="915" y="118"/>
                        <a:pt x="915" y="118"/>
                        <a:pt x="915" y="118"/>
                      </a:cubicBezTo>
                      <a:cubicBezTo>
                        <a:pt x="909" y="121"/>
                        <a:pt x="909" y="121"/>
                        <a:pt x="909" y="121"/>
                      </a:cubicBezTo>
                      <a:cubicBezTo>
                        <a:pt x="900" y="122"/>
                        <a:pt x="900" y="122"/>
                        <a:pt x="900" y="122"/>
                      </a:cubicBezTo>
                      <a:cubicBezTo>
                        <a:pt x="897" y="121"/>
                        <a:pt x="897" y="121"/>
                        <a:pt x="897" y="121"/>
                      </a:cubicBezTo>
                      <a:cubicBezTo>
                        <a:pt x="893" y="121"/>
                        <a:pt x="893" y="121"/>
                        <a:pt x="893" y="121"/>
                      </a:cubicBezTo>
                      <a:cubicBezTo>
                        <a:pt x="892" y="121"/>
                        <a:pt x="892" y="121"/>
                        <a:pt x="892" y="121"/>
                      </a:cubicBezTo>
                      <a:cubicBezTo>
                        <a:pt x="889" y="121"/>
                        <a:pt x="889" y="121"/>
                        <a:pt x="889" y="121"/>
                      </a:cubicBezTo>
                      <a:cubicBezTo>
                        <a:pt x="877" y="120"/>
                        <a:pt x="877" y="120"/>
                        <a:pt x="877" y="120"/>
                      </a:cubicBezTo>
                      <a:cubicBezTo>
                        <a:pt x="873" y="117"/>
                        <a:pt x="873" y="117"/>
                        <a:pt x="873" y="117"/>
                      </a:cubicBezTo>
                      <a:cubicBezTo>
                        <a:pt x="871" y="111"/>
                        <a:pt x="871" y="111"/>
                        <a:pt x="871" y="111"/>
                      </a:cubicBezTo>
                      <a:cubicBezTo>
                        <a:pt x="873" y="107"/>
                        <a:pt x="873" y="107"/>
                        <a:pt x="873" y="107"/>
                      </a:cubicBezTo>
                      <a:cubicBezTo>
                        <a:pt x="874" y="107"/>
                        <a:pt x="874" y="107"/>
                        <a:pt x="874" y="107"/>
                      </a:cubicBezTo>
                      <a:cubicBezTo>
                        <a:pt x="874" y="106"/>
                        <a:pt x="874" y="106"/>
                        <a:pt x="874" y="106"/>
                      </a:cubicBezTo>
                      <a:cubicBezTo>
                        <a:pt x="871" y="105"/>
                        <a:pt x="871" y="105"/>
                        <a:pt x="871" y="105"/>
                      </a:cubicBezTo>
                      <a:cubicBezTo>
                        <a:pt x="868" y="105"/>
                        <a:pt x="868" y="105"/>
                        <a:pt x="868" y="105"/>
                      </a:cubicBezTo>
                      <a:cubicBezTo>
                        <a:pt x="859" y="109"/>
                        <a:pt x="859" y="109"/>
                        <a:pt x="859" y="109"/>
                      </a:cubicBezTo>
                      <a:cubicBezTo>
                        <a:pt x="849" y="109"/>
                        <a:pt x="849" y="109"/>
                        <a:pt x="849" y="109"/>
                      </a:cubicBezTo>
                      <a:cubicBezTo>
                        <a:pt x="840" y="112"/>
                        <a:pt x="840" y="112"/>
                        <a:pt x="840" y="112"/>
                      </a:cubicBezTo>
                      <a:cubicBezTo>
                        <a:pt x="835" y="113"/>
                        <a:pt x="835" y="113"/>
                        <a:pt x="835" y="113"/>
                      </a:cubicBezTo>
                      <a:cubicBezTo>
                        <a:pt x="834" y="115"/>
                        <a:pt x="834" y="115"/>
                        <a:pt x="834" y="115"/>
                      </a:cubicBezTo>
                      <a:cubicBezTo>
                        <a:pt x="832" y="115"/>
                        <a:pt x="832" y="115"/>
                        <a:pt x="832" y="115"/>
                      </a:cubicBezTo>
                      <a:cubicBezTo>
                        <a:pt x="831" y="116"/>
                        <a:pt x="831" y="116"/>
                        <a:pt x="831" y="116"/>
                      </a:cubicBezTo>
                      <a:cubicBezTo>
                        <a:pt x="828" y="118"/>
                        <a:pt x="828" y="118"/>
                        <a:pt x="828" y="118"/>
                      </a:cubicBezTo>
                      <a:cubicBezTo>
                        <a:pt x="825" y="120"/>
                        <a:pt x="825" y="120"/>
                        <a:pt x="825" y="120"/>
                      </a:cubicBezTo>
                      <a:cubicBezTo>
                        <a:pt x="826" y="122"/>
                        <a:pt x="826" y="122"/>
                        <a:pt x="826" y="122"/>
                      </a:cubicBezTo>
                      <a:cubicBezTo>
                        <a:pt x="827" y="123"/>
                        <a:pt x="827" y="123"/>
                        <a:pt x="827" y="123"/>
                      </a:cubicBezTo>
                      <a:cubicBezTo>
                        <a:pt x="830" y="122"/>
                        <a:pt x="830" y="122"/>
                        <a:pt x="830" y="122"/>
                      </a:cubicBezTo>
                      <a:cubicBezTo>
                        <a:pt x="832" y="123"/>
                        <a:pt x="832" y="123"/>
                        <a:pt x="832" y="123"/>
                      </a:cubicBezTo>
                      <a:cubicBezTo>
                        <a:pt x="830" y="127"/>
                        <a:pt x="830" y="127"/>
                        <a:pt x="830" y="127"/>
                      </a:cubicBezTo>
                      <a:cubicBezTo>
                        <a:pt x="828" y="127"/>
                        <a:pt x="828" y="127"/>
                        <a:pt x="828" y="127"/>
                      </a:cubicBezTo>
                      <a:cubicBezTo>
                        <a:pt x="827" y="129"/>
                        <a:pt x="827" y="129"/>
                        <a:pt x="827" y="129"/>
                      </a:cubicBezTo>
                      <a:cubicBezTo>
                        <a:pt x="827" y="133"/>
                        <a:pt x="827" y="133"/>
                        <a:pt x="827" y="133"/>
                      </a:cubicBezTo>
                      <a:cubicBezTo>
                        <a:pt x="824" y="130"/>
                        <a:pt x="824" y="130"/>
                        <a:pt x="824" y="130"/>
                      </a:cubicBezTo>
                      <a:cubicBezTo>
                        <a:pt x="823" y="125"/>
                        <a:pt x="823" y="125"/>
                        <a:pt x="823" y="125"/>
                      </a:cubicBezTo>
                      <a:cubicBezTo>
                        <a:pt x="820" y="122"/>
                        <a:pt x="820" y="122"/>
                        <a:pt x="820" y="122"/>
                      </a:cubicBezTo>
                      <a:cubicBezTo>
                        <a:pt x="819" y="119"/>
                        <a:pt x="819" y="119"/>
                        <a:pt x="819" y="119"/>
                      </a:cubicBezTo>
                      <a:cubicBezTo>
                        <a:pt x="819" y="118"/>
                        <a:pt x="819" y="118"/>
                        <a:pt x="819" y="118"/>
                      </a:cubicBezTo>
                      <a:cubicBezTo>
                        <a:pt x="817" y="116"/>
                        <a:pt x="817" y="116"/>
                        <a:pt x="817" y="116"/>
                      </a:cubicBezTo>
                      <a:cubicBezTo>
                        <a:pt x="815" y="116"/>
                        <a:pt x="815" y="116"/>
                        <a:pt x="815" y="116"/>
                      </a:cubicBezTo>
                      <a:cubicBezTo>
                        <a:pt x="813" y="113"/>
                        <a:pt x="813" y="113"/>
                        <a:pt x="813" y="113"/>
                      </a:cubicBezTo>
                      <a:cubicBezTo>
                        <a:pt x="815" y="115"/>
                        <a:pt x="815" y="115"/>
                        <a:pt x="815" y="115"/>
                      </a:cubicBezTo>
                      <a:cubicBezTo>
                        <a:pt x="815" y="119"/>
                        <a:pt x="815" y="119"/>
                        <a:pt x="815" y="119"/>
                      </a:cubicBezTo>
                      <a:cubicBezTo>
                        <a:pt x="812" y="122"/>
                        <a:pt x="812" y="122"/>
                        <a:pt x="812" y="122"/>
                      </a:cubicBezTo>
                      <a:cubicBezTo>
                        <a:pt x="807" y="123"/>
                        <a:pt x="807" y="123"/>
                        <a:pt x="807" y="123"/>
                      </a:cubicBezTo>
                      <a:cubicBezTo>
                        <a:pt x="805" y="124"/>
                        <a:pt x="805" y="124"/>
                        <a:pt x="805" y="124"/>
                      </a:cubicBezTo>
                      <a:cubicBezTo>
                        <a:pt x="801" y="124"/>
                        <a:pt x="801" y="124"/>
                        <a:pt x="801" y="124"/>
                      </a:cubicBezTo>
                      <a:cubicBezTo>
                        <a:pt x="793" y="117"/>
                        <a:pt x="793" y="117"/>
                        <a:pt x="793" y="117"/>
                      </a:cubicBezTo>
                      <a:cubicBezTo>
                        <a:pt x="793" y="114"/>
                        <a:pt x="793" y="114"/>
                        <a:pt x="793" y="114"/>
                      </a:cubicBezTo>
                      <a:cubicBezTo>
                        <a:pt x="794" y="112"/>
                        <a:pt x="794" y="112"/>
                        <a:pt x="794" y="112"/>
                      </a:cubicBezTo>
                      <a:cubicBezTo>
                        <a:pt x="794" y="112"/>
                        <a:pt x="794" y="112"/>
                        <a:pt x="794" y="112"/>
                      </a:cubicBezTo>
                      <a:cubicBezTo>
                        <a:pt x="792" y="113"/>
                        <a:pt x="792" y="113"/>
                        <a:pt x="792" y="113"/>
                      </a:cubicBezTo>
                      <a:cubicBezTo>
                        <a:pt x="792" y="115"/>
                        <a:pt x="792" y="115"/>
                        <a:pt x="792" y="115"/>
                      </a:cubicBezTo>
                      <a:cubicBezTo>
                        <a:pt x="790" y="118"/>
                        <a:pt x="790" y="118"/>
                        <a:pt x="790" y="118"/>
                      </a:cubicBezTo>
                      <a:cubicBezTo>
                        <a:pt x="785" y="115"/>
                        <a:pt x="785" y="115"/>
                        <a:pt x="785" y="115"/>
                      </a:cubicBezTo>
                      <a:cubicBezTo>
                        <a:pt x="781" y="115"/>
                        <a:pt x="781" y="115"/>
                        <a:pt x="781" y="115"/>
                      </a:cubicBezTo>
                      <a:cubicBezTo>
                        <a:pt x="780" y="117"/>
                        <a:pt x="780" y="117"/>
                        <a:pt x="780" y="117"/>
                      </a:cubicBezTo>
                      <a:cubicBezTo>
                        <a:pt x="780" y="121"/>
                        <a:pt x="780" y="121"/>
                        <a:pt x="780" y="121"/>
                      </a:cubicBezTo>
                      <a:cubicBezTo>
                        <a:pt x="778" y="124"/>
                        <a:pt x="778" y="124"/>
                        <a:pt x="778" y="124"/>
                      </a:cubicBezTo>
                      <a:cubicBezTo>
                        <a:pt x="780" y="126"/>
                        <a:pt x="780" y="126"/>
                        <a:pt x="780" y="126"/>
                      </a:cubicBezTo>
                      <a:cubicBezTo>
                        <a:pt x="782" y="127"/>
                        <a:pt x="782" y="127"/>
                        <a:pt x="782" y="127"/>
                      </a:cubicBezTo>
                      <a:cubicBezTo>
                        <a:pt x="785" y="125"/>
                        <a:pt x="785" y="125"/>
                        <a:pt x="785" y="125"/>
                      </a:cubicBezTo>
                      <a:cubicBezTo>
                        <a:pt x="785" y="123"/>
                        <a:pt x="785" y="123"/>
                        <a:pt x="785" y="123"/>
                      </a:cubicBezTo>
                      <a:cubicBezTo>
                        <a:pt x="792" y="120"/>
                        <a:pt x="792" y="120"/>
                        <a:pt x="792" y="120"/>
                      </a:cubicBezTo>
                      <a:cubicBezTo>
                        <a:pt x="793" y="123"/>
                        <a:pt x="793" y="123"/>
                        <a:pt x="793" y="123"/>
                      </a:cubicBezTo>
                      <a:cubicBezTo>
                        <a:pt x="793" y="127"/>
                        <a:pt x="793" y="127"/>
                        <a:pt x="793" y="127"/>
                      </a:cubicBezTo>
                      <a:cubicBezTo>
                        <a:pt x="789" y="130"/>
                        <a:pt x="789" y="130"/>
                        <a:pt x="789" y="130"/>
                      </a:cubicBezTo>
                      <a:cubicBezTo>
                        <a:pt x="790" y="132"/>
                        <a:pt x="790" y="132"/>
                        <a:pt x="790" y="132"/>
                      </a:cubicBezTo>
                      <a:cubicBezTo>
                        <a:pt x="787" y="135"/>
                        <a:pt x="787" y="135"/>
                        <a:pt x="787" y="135"/>
                      </a:cubicBezTo>
                      <a:cubicBezTo>
                        <a:pt x="783" y="137"/>
                        <a:pt x="783" y="137"/>
                        <a:pt x="783" y="137"/>
                      </a:cubicBezTo>
                      <a:cubicBezTo>
                        <a:pt x="782" y="136"/>
                        <a:pt x="782" y="136"/>
                        <a:pt x="782" y="136"/>
                      </a:cubicBezTo>
                      <a:cubicBezTo>
                        <a:pt x="783" y="138"/>
                        <a:pt x="783" y="138"/>
                        <a:pt x="783" y="138"/>
                      </a:cubicBezTo>
                      <a:cubicBezTo>
                        <a:pt x="781" y="142"/>
                        <a:pt x="781" y="142"/>
                        <a:pt x="781" y="142"/>
                      </a:cubicBezTo>
                      <a:cubicBezTo>
                        <a:pt x="778" y="144"/>
                        <a:pt x="778" y="144"/>
                        <a:pt x="778" y="144"/>
                      </a:cubicBezTo>
                      <a:cubicBezTo>
                        <a:pt x="779" y="146"/>
                        <a:pt x="779" y="146"/>
                        <a:pt x="779" y="146"/>
                      </a:cubicBezTo>
                      <a:cubicBezTo>
                        <a:pt x="777" y="148"/>
                        <a:pt x="777" y="148"/>
                        <a:pt x="777" y="148"/>
                      </a:cubicBezTo>
                      <a:cubicBezTo>
                        <a:pt x="774" y="148"/>
                        <a:pt x="774" y="148"/>
                        <a:pt x="774" y="148"/>
                      </a:cubicBezTo>
                      <a:cubicBezTo>
                        <a:pt x="771" y="152"/>
                        <a:pt x="771" y="152"/>
                        <a:pt x="771" y="152"/>
                      </a:cubicBezTo>
                      <a:cubicBezTo>
                        <a:pt x="761" y="153"/>
                        <a:pt x="761" y="153"/>
                        <a:pt x="761" y="153"/>
                      </a:cubicBezTo>
                      <a:cubicBezTo>
                        <a:pt x="760" y="155"/>
                        <a:pt x="760" y="155"/>
                        <a:pt x="760" y="155"/>
                      </a:cubicBezTo>
                      <a:cubicBezTo>
                        <a:pt x="761" y="157"/>
                        <a:pt x="761" y="157"/>
                        <a:pt x="761" y="157"/>
                      </a:cubicBezTo>
                      <a:cubicBezTo>
                        <a:pt x="766" y="162"/>
                        <a:pt x="766" y="162"/>
                        <a:pt x="766" y="162"/>
                      </a:cubicBezTo>
                      <a:cubicBezTo>
                        <a:pt x="771" y="163"/>
                        <a:pt x="771" y="163"/>
                        <a:pt x="771" y="163"/>
                      </a:cubicBezTo>
                      <a:cubicBezTo>
                        <a:pt x="765" y="165"/>
                        <a:pt x="765" y="165"/>
                        <a:pt x="765" y="165"/>
                      </a:cubicBezTo>
                      <a:cubicBezTo>
                        <a:pt x="762" y="165"/>
                        <a:pt x="762" y="165"/>
                        <a:pt x="762" y="165"/>
                      </a:cubicBezTo>
                      <a:cubicBezTo>
                        <a:pt x="762" y="166"/>
                        <a:pt x="762" y="166"/>
                        <a:pt x="762" y="166"/>
                      </a:cubicBezTo>
                      <a:cubicBezTo>
                        <a:pt x="763" y="167"/>
                        <a:pt x="763" y="167"/>
                        <a:pt x="763" y="167"/>
                      </a:cubicBezTo>
                      <a:cubicBezTo>
                        <a:pt x="761" y="170"/>
                        <a:pt x="761" y="170"/>
                        <a:pt x="761" y="170"/>
                      </a:cubicBezTo>
                      <a:cubicBezTo>
                        <a:pt x="758" y="173"/>
                        <a:pt x="758" y="173"/>
                        <a:pt x="758" y="173"/>
                      </a:cubicBezTo>
                      <a:cubicBezTo>
                        <a:pt x="756" y="173"/>
                        <a:pt x="756" y="173"/>
                        <a:pt x="756" y="173"/>
                      </a:cubicBezTo>
                      <a:cubicBezTo>
                        <a:pt x="751" y="181"/>
                        <a:pt x="751" y="181"/>
                        <a:pt x="751" y="181"/>
                      </a:cubicBezTo>
                      <a:cubicBezTo>
                        <a:pt x="754" y="171"/>
                        <a:pt x="754" y="171"/>
                        <a:pt x="754" y="171"/>
                      </a:cubicBezTo>
                      <a:cubicBezTo>
                        <a:pt x="756" y="169"/>
                        <a:pt x="756" y="169"/>
                        <a:pt x="756" y="169"/>
                      </a:cubicBezTo>
                      <a:cubicBezTo>
                        <a:pt x="757" y="163"/>
                        <a:pt x="757" y="163"/>
                        <a:pt x="757" y="163"/>
                      </a:cubicBezTo>
                      <a:cubicBezTo>
                        <a:pt x="756" y="162"/>
                        <a:pt x="756" y="162"/>
                        <a:pt x="756" y="162"/>
                      </a:cubicBezTo>
                      <a:cubicBezTo>
                        <a:pt x="755" y="159"/>
                        <a:pt x="755" y="159"/>
                        <a:pt x="755" y="159"/>
                      </a:cubicBezTo>
                      <a:cubicBezTo>
                        <a:pt x="757" y="157"/>
                        <a:pt x="757" y="157"/>
                        <a:pt x="757" y="157"/>
                      </a:cubicBezTo>
                      <a:cubicBezTo>
                        <a:pt x="756" y="155"/>
                        <a:pt x="756" y="155"/>
                        <a:pt x="756" y="155"/>
                      </a:cubicBezTo>
                      <a:cubicBezTo>
                        <a:pt x="755" y="151"/>
                        <a:pt x="755" y="151"/>
                        <a:pt x="755" y="151"/>
                      </a:cubicBezTo>
                      <a:cubicBezTo>
                        <a:pt x="757" y="147"/>
                        <a:pt x="757" y="147"/>
                        <a:pt x="757" y="147"/>
                      </a:cubicBezTo>
                      <a:cubicBezTo>
                        <a:pt x="759" y="145"/>
                        <a:pt x="759" y="145"/>
                        <a:pt x="759" y="145"/>
                      </a:cubicBezTo>
                      <a:cubicBezTo>
                        <a:pt x="760" y="143"/>
                        <a:pt x="760" y="143"/>
                        <a:pt x="760" y="143"/>
                      </a:cubicBezTo>
                      <a:cubicBezTo>
                        <a:pt x="759" y="139"/>
                        <a:pt x="759" y="139"/>
                        <a:pt x="759" y="139"/>
                      </a:cubicBezTo>
                      <a:cubicBezTo>
                        <a:pt x="758" y="137"/>
                        <a:pt x="758" y="137"/>
                        <a:pt x="758" y="137"/>
                      </a:cubicBezTo>
                      <a:cubicBezTo>
                        <a:pt x="759" y="134"/>
                        <a:pt x="759" y="134"/>
                        <a:pt x="759" y="134"/>
                      </a:cubicBezTo>
                      <a:cubicBezTo>
                        <a:pt x="762" y="134"/>
                        <a:pt x="762" y="134"/>
                        <a:pt x="762" y="134"/>
                      </a:cubicBezTo>
                      <a:cubicBezTo>
                        <a:pt x="763" y="134"/>
                        <a:pt x="763" y="134"/>
                        <a:pt x="763" y="134"/>
                      </a:cubicBezTo>
                      <a:cubicBezTo>
                        <a:pt x="765" y="133"/>
                        <a:pt x="765" y="133"/>
                        <a:pt x="765" y="133"/>
                      </a:cubicBezTo>
                      <a:cubicBezTo>
                        <a:pt x="767" y="128"/>
                        <a:pt x="767" y="128"/>
                        <a:pt x="767" y="128"/>
                      </a:cubicBezTo>
                      <a:cubicBezTo>
                        <a:pt x="767" y="127"/>
                        <a:pt x="767" y="127"/>
                        <a:pt x="767" y="127"/>
                      </a:cubicBezTo>
                      <a:cubicBezTo>
                        <a:pt x="766" y="124"/>
                        <a:pt x="766" y="124"/>
                        <a:pt x="766" y="124"/>
                      </a:cubicBezTo>
                      <a:cubicBezTo>
                        <a:pt x="767" y="116"/>
                        <a:pt x="767" y="116"/>
                        <a:pt x="767" y="116"/>
                      </a:cubicBezTo>
                      <a:cubicBezTo>
                        <a:pt x="769" y="114"/>
                        <a:pt x="769" y="114"/>
                        <a:pt x="769" y="114"/>
                      </a:cubicBezTo>
                      <a:cubicBezTo>
                        <a:pt x="771" y="110"/>
                        <a:pt x="771" y="110"/>
                        <a:pt x="771" y="110"/>
                      </a:cubicBezTo>
                      <a:cubicBezTo>
                        <a:pt x="770" y="107"/>
                        <a:pt x="770" y="107"/>
                        <a:pt x="770" y="107"/>
                      </a:cubicBezTo>
                      <a:cubicBezTo>
                        <a:pt x="769" y="109"/>
                        <a:pt x="769" y="109"/>
                        <a:pt x="769" y="109"/>
                      </a:cubicBezTo>
                      <a:cubicBezTo>
                        <a:pt x="766" y="109"/>
                        <a:pt x="766" y="109"/>
                        <a:pt x="766" y="109"/>
                      </a:cubicBezTo>
                      <a:cubicBezTo>
                        <a:pt x="757" y="106"/>
                        <a:pt x="757" y="106"/>
                        <a:pt x="757" y="106"/>
                      </a:cubicBezTo>
                      <a:cubicBezTo>
                        <a:pt x="766" y="106"/>
                        <a:pt x="766" y="106"/>
                        <a:pt x="766" y="106"/>
                      </a:cubicBezTo>
                      <a:cubicBezTo>
                        <a:pt x="769" y="104"/>
                        <a:pt x="769" y="104"/>
                        <a:pt x="769" y="104"/>
                      </a:cubicBezTo>
                      <a:cubicBezTo>
                        <a:pt x="771" y="102"/>
                        <a:pt x="771" y="102"/>
                        <a:pt x="771" y="102"/>
                      </a:cubicBezTo>
                      <a:cubicBezTo>
                        <a:pt x="772" y="101"/>
                        <a:pt x="772" y="101"/>
                        <a:pt x="772" y="101"/>
                      </a:cubicBezTo>
                      <a:cubicBezTo>
                        <a:pt x="771" y="99"/>
                        <a:pt x="771" y="99"/>
                        <a:pt x="771" y="99"/>
                      </a:cubicBezTo>
                      <a:cubicBezTo>
                        <a:pt x="773" y="97"/>
                        <a:pt x="773" y="97"/>
                        <a:pt x="773" y="97"/>
                      </a:cubicBezTo>
                      <a:cubicBezTo>
                        <a:pt x="775" y="93"/>
                        <a:pt x="775" y="93"/>
                        <a:pt x="775" y="93"/>
                      </a:cubicBezTo>
                      <a:cubicBezTo>
                        <a:pt x="774" y="92"/>
                        <a:pt x="774" y="92"/>
                        <a:pt x="774" y="92"/>
                      </a:cubicBezTo>
                      <a:cubicBezTo>
                        <a:pt x="776" y="89"/>
                        <a:pt x="776" y="89"/>
                        <a:pt x="776" y="89"/>
                      </a:cubicBezTo>
                      <a:cubicBezTo>
                        <a:pt x="779" y="87"/>
                        <a:pt x="779" y="87"/>
                        <a:pt x="779" y="87"/>
                      </a:cubicBezTo>
                      <a:cubicBezTo>
                        <a:pt x="779" y="86"/>
                        <a:pt x="779" y="86"/>
                        <a:pt x="779" y="86"/>
                      </a:cubicBezTo>
                      <a:cubicBezTo>
                        <a:pt x="777" y="84"/>
                        <a:pt x="777" y="84"/>
                        <a:pt x="777" y="84"/>
                      </a:cubicBezTo>
                      <a:cubicBezTo>
                        <a:pt x="777" y="82"/>
                        <a:pt x="777" y="82"/>
                        <a:pt x="777" y="82"/>
                      </a:cubicBezTo>
                      <a:cubicBezTo>
                        <a:pt x="779" y="79"/>
                        <a:pt x="779" y="79"/>
                        <a:pt x="779" y="79"/>
                      </a:cubicBezTo>
                      <a:cubicBezTo>
                        <a:pt x="778" y="77"/>
                        <a:pt x="778" y="77"/>
                        <a:pt x="778" y="77"/>
                      </a:cubicBezTo>
                      <a:cubicBezTo>
                        <a:pt x="780" y="74"/>
                        <a:pt x="780" y="74"/>
                        <a:pt x="780" y="74"/>
                      </a:cubicBezTo>
                      <a:cubicBezTo>
                        <a:pt x="781" y="73"/>
                        <a:pt x="781" y="73"/>
                        <a:pt x="781" y="73"/>
                      </a:cubicBezTo>
                      <a:cubicBezTo>
                        <a:pt x="782" y="70"/>
                        <a:pt x="782" y="70"/>
                        <a:pt x="782" y="70"/>
                      </a:cubicBezTo>
                      <a:cubicBezTo>
                        <a:pt x="782" y="65"/>
                        <a:pt x="782" y="65"/>
                        <a:pt x="782" y="65"/>
                      </a:cubicBezTo>
                      <a:cubicBezTo>
                        <a:pt x="781" y="61"/>
                        <a:pt x="781" y="61"/>
                        <a:pt x="781" y="61"/>
                      </a:cubicBezTo>
                      <a:cubicBezTo>
                        <a:pt x="779" y="57"/>
                        <a:pt x="779" y="57"/>
                        <a:pt x="779" y="57"/>
                      </a:cubicBezTo>
                      <a:cubicBezTo>
                        <a:pt x="780" y="55"/>
                        <a:pt x="780" y="55"/>
                        <a:pt x="780" y="55"/>
                      </a:cubicBezTo>
                      <a:cubicBezTo>
                        <a:pt x="779" y="54"/>
                        <a:pt x="779" y="54"/>
                        <a:pt x="779" y="54"/>
                      </a:cubicBezTo>
                      <a:cubicBezTo>
                        <a:pt x="779" y="54"/>
                        <a:pt x="779" y="54"/>
                        <a:pt x="779" y="54"/>
                      </a:cubicBezTo>
                      <a:cubicBezTo>
                        <a:pt x="777" y="55"/>
                        <a:pt x="777" y="55"/>
                        <a:pt x="777" y="55"/>
                      </a:cubicBezTo>
                      <a:cubicBezTo>
                        <a:pt x="775" y="53"/>
                        <a:pt x="775" y="53"/>
                        <a:pt x="775" y="53"/>
                      </a:cubicBezTo>
                      <a:cubicBezTo>
                        <a:pt x="774" y="52"/>
                        <a:pt x="774" y="52"/>
                        <a:pt x="774" y="52"/>
                      </a:cubicBezTo>
                      <a:cubicBezTo>
                        <a:pt x="773" y="54"/>
                        <a:pt x="773" y="54"/>
                        <a:pt x="773" y="54"/>
                      </a:cubicBezTo>
                      <a:cubicBezTo>
                        <a:pt x="771" y="56"/>
                        <a:pt x="771" y="56"/>
                        <a:pt x="771" y="56"/>
                      </a:cubicBezTo>
                      <a:cubicBezTo>
                        <a:pt x="768" y="54"/>
                        <a:pt x="768" y="54"/>
                        <a:pt x="768" y="54"/>
                      </a:cubicBezTo>
                      <a:cubicBezTo>
                        <a:pt x="766" y="50"/>
                        <a:pt x="766" y="50"/>
                        <a:pt x="766" y="50"/>
                      </a:cubicBezTo>
                      <a:cubicBezTo>
                        <a:pt x="767" y="50"/>
                        <a:pt x="767" y="50"/>
                        <a:pt x="767" y="50"/>
                      </a:cubicBezTo>
                      <a:cubicBezTo>
                        <a:pt x="767" y="50"/>
                        <a:pt x="767" y="50"/>
                        <a:pt x="767" y="50"/>
                      </a:cubicBezTo>
                      <a:cubicBezTo>
                        <a:pt x="763" y="49"/>
                        <a:pt x="763" y="49"/>
                        <a:pt x="763" y="49"/>
                      </a:cubicBezTo>
                      <a:cubicBezTo>
                        <a:pt x="760" y="46"/>
                        <a:pt x="760" y="46"/>
                        <a:pt x="760" y="46"/>
                      </a:cubicBezTo>
                      <a:cubicBezTo>
                        <a:pt x="762" y="44"/>
                        <a:pt x="762" y="44"/>
                        <a:pt x="762" y="44"/>
                      </a:cubicBezTo>
                      <a:cubicBezTo>
                        <a:pt x="766" y="44"/>
                        <a:pt x="766" y="44"/>
                        <a:pt x="766" y="44"/>
                      </a:cubicBezTo>
                      <a:cubicBezTo>
                        <a:pt x="771" y="46"/>
                        <a:pt x="771" y="46"/>
                        <a:pt x="771" y="46"/>
                      </a:cubicBezTo>
                      <a:cubicBezTo>
                        <a:pt x="773" y="47"/>
                        <a:pt x="773" y="47"/>
                        <a:pt x="773" y="47"/>
                      </a:cubicBezTo>
                      <a:cubicBezTo>
                        <a:pt x="773" y="46"/>
                        <a:pt x="773" y="46"/>
                        <a:pt x="773" y="46"/>
                      </a:cubicBezTo>
                      <a:cubicBezTo>
                        <a:pt x="774" y="46"/>
                        <a:pt x="774" y="46"/>
                        <a:pt x="774" y="46"/>
                      </a:cubicBezTo>
                      <a:cubicBezTo>
                        <a:pt x="774" y="46"/>
                        <a:pt x="774" y="46"/>
                        <a:pt x="774" y="46"/>
                      </a:cubicBezTo>
                      <a:cubicBezTo>
                        <a:pt x="774" y="43"/>
                        <a:pt x="774" y="43"/>
                        <a:pt x="774" y="43"/>
                      </a:cubicBezTo>
                      <a:cubicBezTo>
                        <a:pt x="773" y="41"/>
                        <a:pt x="773" y="41"/>
                        <a:pt x="773" y="41"/>
                      </a:cubicBezTo>
                      <a:cubicBezTo>
                        <a:pt x="771" y="41"/>
                        <a:pt x="771" y="41"/>
                        <a:pt x="771" y="41"/>
                      </a:cubicBezTo>
                      <a:cubicBezTo>
                        <a:pt x="771" y="41"/>
                        <a:pt x="771" y="41"/>
                        <a:pt x="771" y="41"/>
                      </a:cubicBezTo>
                      <a:cubicBezTo>
                        <a:pt x="769" y="42"/>
                        <a:pt x="769" y="42"/>
                        <a:pt x="769" y="42"/>
                      </a:cubicBezTo>
                      <a:cubicBezTo>
                        <a:pt x="766" y="41"/>
                        <a:pt x="766" y="41"/>
                        <a:pt x="766" y="41"/>
                      </a:cubicBezTo>
                      <a:cubicBezTo>
                        <a:pt x="766" y="37"/>
                        <a:pt x="766" y="37"/>
                        <a:pt x="766" y="37"/>
                      </a:cubicBezTo>
                      <a:cubicBezTo>
                        <a:pt x="762" y="34"/>
                        <a:pt x="762" y="34"/>
                        <a:pt x="762" y="34"/>
                      </a:cubicBezTo>
                      <a:cubicBezTo>
                        <a:pt x="762" y="32"/>
                        <a:pt x="762" y="32"/>
                        <a:pt x="762" y="32"/>
                      </a:cubicBezTo>
                      <a:cubicBezTo>
                        <a:pt x="760" y="30"/>
                        <a:pt x="760" y="30"/>
                        <a:pt x="760" y="30"/>
                      </a:cubicBezTo>
                      <a:cubicBezTo>
                        <a:pt x="759" y="28"/>
                        <a:pt x="759" y="28"/>
                        <a:pt x="759" y="28"/>
                      </a:cubicBezTo>
                      <a:cubicBezTo>
                        <a:pt x="758" y="28"/>
                        <a:pt x="758" y="28"/>
                        <a:pt x="758" y="28"/>
                      </a:cubicBezTo>
                      <a:cubicBezTo>
                        <a:pt x="757" y="29"/>
                        <a:pt x="757" y="29"/>
                        <a:pt x="757" y="29"/>
                      </a:cubicBezTo>
                      <a:cubicBezTo>
                        <a:pt x="757" y="30"/>
                        <a:pt x="757" y="30"/>
                        <a:pt x="757" y="30"/>
                      </a:cubicBezTo>
                      <a:cubicBezTo>
                        <a:pt x="758" y="30"/>
                        <a:pt x="758" y="30"/>
                        <a:pt x="758" y="30"/>
                      </a:cubicBezTo>
                      <a:cubicBezTo>
                        <a:pt x="761" y="32"/>
                        <a:pt x="761" y="32"/>
                        <a:pt x="761" y="32"/>
                      </a:cubicBezTo>
                      <a:cubicBezTo>
                        <a:pt x="760" y="35"/>
                        <a:pt x="760" y="35"/>
                        <a:pt x="760" y="35"/>
                      </a:cubicBezTo>
                      <a:cubicBezTo>
                        <a:pt x="759" y="36"/>
                        <a:pt x="759" y="36"/>
                        <a:pt x="759" y="36"/>
                      </a:cubicBezTo>
                      <a:cubicBezTo>
                        <a:pt x="759" y="38"/>
                        <a:pt x="759" y="38"/>
                        <a:pt x="759" y="38"/>
                      </a:cubicBezTo>
                      <a:cubicBezTo>
                        <a:pt x="756" y="39"/>
                        <a:pt x="756" y="39"/>
                        <a:pt x="756" y="39"/>
                      </a:cubicBezTo>
                      <a:cubicBezTo>
                        <a:pt x="751" y="33"/>
                        <a:pt x="751" y="33"/>
                        <a:pt x="751" y="33"/>
                      </a:cubicBezTo>
                      <a:cubicBezTo>
                        <a:pt x="751" y="31"/>
                        <a:pt x="751" y="31"/>
                        <a:pt x="751" y="31"/>
                      </a:cubicBezTo>
                      <a:cubicBezTo>
                        <a:pt x="750" y="28"/>
                        <a:pt x="750" y="28"/>
                        <a:pt x="750" y="28"/>
                      </a:cubicBezTo>
                      <a:cubicBezTo>
                        <a:pt x="748" y="28"/>
                        <a:pt x="748" y="28"/>
                        <a:pt x="748" y="28"/>
                      </a:cubicBezTo>
                      <a:cubicBezTo>
                        <a:pt x="738" y="22"/>
                        <a:pt x="738" y="22"/>
                        <a:pt x="738" y="22"/>
                      </a:cubicBezTo>
                      <a:cubicBezTo>
                        <a:pt x="735" y="21"/>
                        <a:pt x="735" y="21"/>
                        <a:pt x="735" y="21"/>
                      </a:cubicBezTo>
                      <a:cubicBezTo>
                        <a:pt x="734" y="21"/>
                        <a:pt x="734" y="21"/>
                        <a:pt x="734" y="21"/>
                      </a:cubicBezTo>
                      <a:cubicBezTo>
                        <a:pt x="728" y="21"/>
                        <a:pt x="728" y="21"/>
                        <a:pt x="728" y="21"/>
                      </a:cubicBezTo>
                      <a:cubicBezTo>
                        <a:pt x="727" y="18"/>
                        <a:pt x="727" y="18"/>
                        <a:pt x="727" y="18"/>
                      </a:cubicBezTo>
                      <a:cubicBezTo>
                        <a:pt x="728" y="16"/>
                        <a:pt x="728" y="16"/>
                        <a:pt x="728" y="16"/>
                      </a:cubicBezTo>
                      <a:cubicBezTo>
                        <a:pt x="728" y="16"/>
                        <a:pt x="728" y="16"/>
                        <a:pt x="728" y="16"/>
                      </a:cubicBezTo>
                      <a:cubicBezTo>
                        <a:pt x="726" y="17"/>
                        <a:pt x="726" y="17"/>
                        <a:pt x="726" y="17"/>
                      </a:cubicBezTo>
                      <a:cubicBezTo>
                        <a:pt x="724" y="16"/>
                        <a:pt x="724" y="16"/>
                        <a:pt x="724" y="16"/>
                      </a:cubicBezTo>
                      <a:cubicBezTo>
                        <a:pt x="723" y="16"/>
                        <a:pt x="723" y="16"/>
                        <a:pt x="723" y="16"/>
                      </a:cubicBezTo>
                      <a:cubicBezTo>
                        <a:pt x="720" y="18"/>
                        <a:pt x="720" y="18"/>
                        <a:pt x="720" y="18"/>
                      </a:cubicBezTo>
                      <a:cubicBezTo>
                        <a:pt x="719" y="18"/>
                        <a:pt x="719" y="18"/>
                        <a:pt x="719" y="18"/>
                      </a:cubicBezTo>
                      <a:cubicBezTo>
                        <a:pt x="717" y="19"/>
                        <a:pt x="717" y="19"/>
                        <a:pt x="717" y="19"/>
                      </a:cubicBezTo>
                      <a:cubicBezTo>
                        <a:pt x="716" y="22"/>
                        <a:pt x="716" y="22"/>
                        <a:pt x="716" y="22"/>
                      </a:cubicBezTo>
                      <a:cubicBezTo>
                        <a:pt x="712" y="22"/>
                        <a:pt x="712" y="22"/>
                        <a:pt x="712" y="22"/>
                      </a:cubicBezTo>
                      <a:cubicBezTo>
                        <a:pt x="710" y="22"/>
                        <a:pt x="710" y="22"/>
                        <a:pt x="710" y="22"/>
                      </a:cubicBezTo>
                      <a:cubicBezTo>
                        <a:pt x="707" y="25"/>
                        <a:pt x="707" y="25"/>
                        <a:pt x="707" y="25"/>
                      </a:cubicBezTo>
                      <a:cubicBezTo>
                        <a:pt x="702" y="26"/>
                        <a:pt x="702" y="26"/>
                        <a:pt x="702" y="26"/>
                      </a:cubicBezTo>
                      <a:cubicBezTo>
                        <a:pt x="700" y="27"/>
                        <a:pt x="700" y="27"/>
                        <a:pt x="700" y="27"/>
                      </a:cubicBezTo>
                      <a:cubicBezTo>
                        <a:pt x="699" y="26"/>
                        <a:pt x="699" y="26"/>
                        <a:pt x="699" y="26"/>
                      </a:cubicBezTo>
                      <a:cubicBezTo>
                        <a:pt x="697" y="26"/>
                        <a:pt x="697" y="26"/>
                        <a:pt x="697" y="26"/>
                      </a:cubicBezTo>
                      <a:cubicBezTo>
                        <a:pt x="697" y="27"/>
                        <a:pt x="697" y="27"/>
                        <a:pt x="697" y="27"/>
                      </a:cubicBezTo>
                      <a:cubicBezTo>
                        <a:pt x="697" y="28"/>
                        <a:pt x="697" y="28"/>
                        <a:pt x="697" y="28"/>
                      </a:cubicBezTo>
                      <a:cubicBezTo>
                        <a:pt x="698" y="28"/>
                        <a:pt x="698" y="28"/>
                        <a:pt x="698" y="28"/>
                      </a:cubicBezTo>
                      <a:cubicBezTo>
                        <a:pt x="700" y="28"/>
                        <a:pt x="700" y="28"/>
                        <a:pt x="700" y="28"/>
                      </a:cubicBezTo>
                      <a:cubicBezTo>
                        <a:pt x="702" y="33"/>
                        <a:pt x="702" y="33"/>
                        <a:pt x="702" y="33"/>
                      </a:cubicBezTo>
                      <a:cubicBezTo>
                        <a:pt x="702" y="38"/>
                        <a:pt x="702" y="38"/>
                        <a:pt x="702" y="38"/>
                      </a:cubicBezTo>
                      <a:cubicBezTo>
                        <a:pt x="700" y="42"/>
                        <a:pt x="700" y="42"/>
                        <a:pt x="700" y="42"/>
                      </a:cubicBezTo>
                      <a:cubicBezTo>
                        <a:pt x="696" y="42"/>
                        <a:pt x="696" y="42"/>
                        <a:pt x="696" y="42"/>
                      </a:cubicBezTo>
                      <a:cubicBezTo>
                        <a:pt x="693" y="45"/>
                        <a:pt x="693" y="45"/>
                        <a:pt x="693" y="45"/>
                      </a:cubicBezTo>
                      <a:cubicBezTo>
                        <a:pt x="687" y="47"/>
                        <a:pt x="687" y="47"/>
                        <a:pt x="687" y="47"/>
                      </a:cubicBezTo>
                      <a:cubicBezTo>
                        <a:pt x="683" y="46"/>
                        <a:pt x="683" y="46"/>
                        <a:pt x="683" y="46"/>
                      </a:cubicBezTo>
                      <a:cubicBezTo>
                        <a:pt x="687" y="42"/>
                        <a:pt x="687" y="42"/>
                        <a:pt x="687" y="42"/>
                      </a:cubicBezTo>
                      <a:cubicBezTo>
                        <a:pt x="689" y="42"/>
                        <a:pt x="689" y="42"/>
                        <a:pt x="689" y="42"/>
                      </a:cubicBezTo>
                      <a:cubicBezTo>
                        <a:pt x="689" y="40"/>
                        <a:pt x="689" y="40"/>
                        <a:pt x="689" y="40"/>
                      </a:cubicBezTo>
                      <a:cubicBezTo>
                        <a:pt x="685" y="35"/>
                        <a:pt x="685" y="35"/>
                        <a:pt x="685" y="35"/>
                      </a:cubicBezTo>
                      <a:cubicBezTo>
                        <a:pt x="687" y="30"/>
                        <a:pt x="687" y="30"/>
                        <a:pt x="687" y="30"/>
                      </a:cubicBezTo>
                      <a:cubicBezTo>
                        <a:pt x="688" y="28"/>
                        <a:pt x="688" y="28"/>
                        <a:pt x="688" y="28"/>
                      </a:cubicBezTo>
                      <a:cubicBezTo>
                        <a:pt x="688" y="27"/>
                        <a:pt x="688" y="27"/>
                        <a:pt x="688" y="27"/>
                      </a:cubicBezTo>
                      <a:cubicBezTo>
                        <a:pt x="687" y="23"/>
                        <a:pt x="687" y="23"/>
                        <a:pt x="687" y="23"/>
                      </a:cubicBezTo>
                      <a:cubicBezTo>
                        <a:pt x="687" y="21"/>
                        <a:pt x="687" y="21"/>
                        <a:pt x="687" y="21"/>
                      </a:cubicBezTo>
                      <a:cubicBezTo>
                        <a:pt x="684" y="18"/>
                        <a:pt x="684" y="18"/>
                        <a:pt x="684" y="18"/>
                      </a:cubicBezTo>
                      <a:cubicBezTo>
                        <a:pt x="682" y="19"/>
                        <a:pt x="682" y="19"/>
                        <a:pt x="682" y="19"/>
                      </a:cubicBezTo>
                      <a:cubicBezTo>
                        <a:pt x="680" y="18"/>
                        <a:pt x="680" y="18"/>
                        <a:pt x="680" y="18"/>
                      </a:cubicBezTo>
                      <a:cubicBezTo>
                        <a:pt x="680" y="18"/>
                        <a:pt x="680" y="18"/>
                        <a:pt x="680" y="18"/>
                      </a:cubicBezTo>
                      <a:cubicBezTo>
                        <a:pt x="679" y="21"/>
                        <a:pt x="679" y="21"/>
                        <a:pt x="679" y="21"/>
                      </a:cubicBezTo>
                      <a:cubicBezTo>
                        <a:pt x="675" y="21"/>
                        <a:pt x="675" y="21"/>
                        <a:pt x="675" y="21"/>
                      </a:cubicBezTo>
                      <a:cubicBezTo>
                        <a:pt x="673" y="20"/>
                        <a:pt x="673" y="20"/>
                        <a:pt x="673" y="20"/>
                      </a:cubicBezTo>
                      <a:cubicBezTo>
                        <a:pt x="672" y="21"/>
                        <a:pt x="672" y="21"/>
                        <a:pt x="672" y="21"/>
                      </a:cubicBezTo>
                      <a:cubicBezTo>
                        <a:pt x="669" y="25"/>
                        <a:pt x="669" y="25"/>
                        <a:pt x="669" y="25"/>
                      </a:cubicBezTo>
                      <a:cubicBezTo>
                        <a:pt x="665" y="25"/>
                        <a:pt x="665" y="25"/>
                        <a:pt x="665" y="25"/>
                      </a:cubicBezTo>
                      <a:cubicBezTo>
                        <a:pt x="665" y="22"/>
                        <a:pt x="665" y="22"/>
                        <a:pt x="665" y="22"/>
                      </a:cubicBezTo>
                      <a:cubicBezTo>
                        <a:pt x="667" y="19"/>
                        <a:pt x="667" y="19"/>
                        <a:pt x="667" y="19"/>
                      </a:cubicBezTo>
                      <a:cubicBezTo>
                        <a:pt x="667" y="18"/>
                        <a:pt x="667" y="18"/>
                        <a:pt x="667" y="18"/>
                      </a:cubicBezTo>
                      <a:cubicBezTo>
                        <a:pt x="666" y="18"/>
                        <a:pt x="666" y="18"/>
                        <a:pt x="666" y="18"/>
                      </a:cubicBezTo>
                      <a:cubicBezTo>
                        <a:pt x="662" y="24"/>
                        <a:pt x="662" y="24"/>
                        <a:pt x="662" y="24"/>
                      </a:cubicBezTo>
                      <a:cubicBezTo>
                        <a:pt x="655" y="27"/>
                        <a:pt x="655" y="27"/>
                        <a:pt x="655" y="27"/>
                      </a:cubicBezTo>
                      <a:cubicBezTo>
                        <a:pt x="651" y="26"/>
                        <a:pt x="651" y="26"/>
                        <a:pt x="651" y="26"/>
                      </a:cubicBezTo>
                      <a:cubicBezTo>
                        <a:pt x="655" y="21"/>
                        <a:pt x="655" y="21"/>
                        <a:pt x="655" y="21"/>
                      </a:cubicBezTo>
                      <a:cubicBezTo>
                        <a:pt x="658" y="20"/>
                        <a:pt x="658" y="20"/>
                        <a:pt x="658" y="20"/>
                      </a:cubicBezTo>
                      <a:cubicBezTo>
                        <a:pt x="660" y="17"/>
                        <a:pt x="660" y="17"/>
                        <a:pt x="660" y="17"/>
                      </a:cubicBezTo>
                      <a:cubicBezTo>
                        <a:pt x="659" y="14"/>
                        <a:pt x="659" y="14"/>
                        <a:pt x="659" y="14"/>
                      </a:cubicBezTo>
                      <a:cubicBezTo>
                        <a:pt x="660" y="11"/>
                        <a:pt x="660" y="11"/>
                        <a:pt x="660" y="11"/>
                      </a:cubicBezTo>
                      <a:cubicBezTo>
                        <a:pt x="661" y="10"/>
                        <a:pt x="661" y="10"/>
                        <a:pt x="661" y="10"/>
                      </a:cubicBezTo>
                      <a:cubicBezTo>
                        <a:pt x="663" y="9"/>
                        <a:pt x="663" y="9"/>
                        <a:pt x="663" y="9"/>
                      </a:cubicBezTo>
                      <a:cubicBezTo>
                        <a:pt x="659" y="8"/>
                        <a:pt x="659" y="8"/>
                        <a:pt x="659" y="8"/>
                      </a:cubicBezTo>
                      <a:cubicBezTo>
                        <a:pt x="658" y="6"/>
                        <a:pt x="658" y="6"/>
                        <a:pt x="658" y="6"/>
                      </a:cubicBezTo>
                      <a:cubicBezTo>
                        <a:pt x="658" y="3"/>
                        <a:pt x="658" y="3"/>
                        <a:pt x="658" y="3"/>
                      </a:cubicBezTo>
                      <a:cubicBezTo>
                        <a:pt x="654" y="6"/>
                        <a:pt x="654" y="6"/>
                        <a:pt x="654" y="6"/>
                      </a:cubicBezTo>
                      <a:cubicBezTo>
                        <a:pt x="649" y="5"/>
                        <a:pt x="649" y="5"/>
                        <a:pt x="649" y="5"/>
                      </a:cubicBezTo>
                      <a:cubicBezTo>
                        <a:pt x="648" y="1"/>
                        <a:pt x="648" y="1"/>
                        <a:pt x="648" y="1"/>
                      </a:cubicBezTo>
                      <a:cubicBezTo>
                        <a:pt x="647" y="1"/>
                        <a:pt x="647" y="1"/>
                        <a:pt x="647" y="1"/>
                      </a:cubicBezTo>
                      <a:cubicBezTo>
                        <a:pt x="644" y="4"/>
                        <a:pt x="644" y="4"/>
                        <a:pt x="644" y="4"/>
                      </a:cubicBezTo>
                      <a:cubicBezTo>
                        <a:pt x="640" y="0"/>
                        <a:pt x="640" y="0"/>
                        <a:pt x="640" y="0"/>
                      </a:cubicBezTo>
                      <a:cubicBezTo>
                        <a:pt x="639" y="0"/>
                        <a:pt x="639" y="0"/>
                        <a:pt x="639" y="0"/>
                      </a:cubicBezTo>
                      <a:cubicBezTo>
                        <a:pt x="636" y="3"/>
                        <a:pt x="636" y="3"/>
                        <a:pt x="636" y="3"/>
                      </a:cubicBezTo>
                      <a:cubicBezTo>
                        <a:pt x="635" y="5"/>
                        <a:pt x="635" y="5"/>
                        <a:pt x="635" y="5"/>
                      </a:cubicBezTo>
                      <a:cubicBezTo>
                        <a:pt x="634" y="6"/>
                        <a:pt x="634" y="6"/>
                        <a:pt x="634" y="6"/>
                      </a:cubicBezTo>
                      <a:cubicBezTo>
                        <a:pt x="635" y="8"/>
                        <a:pt x="635" y="8"/>
                        <a:pt x="635" y="8"/>
                      </a:cubicBezTo>
                      <a:cubicBezTo>
                        <a:pt x="632" y="11"/>
                        <a:pt x="632" y="11"/>
                        <a:pt x="632" y="11"/>
                      </a:cubicBezTo>
                      <a:cubicBezTo>
                        <a:pt x="632" y="14"/>
                        <a:pt x="632" y="14"/>
                        <a:pt x="632" y="14"/>
                      </a:cubicBezTo>
                      <a:cubicBezTo>
                        <a:pt x="633" y="18"/>
                        <a:pt x="633" y="18"/>
                        <a:pt x="633" y="18"/>
                      </a:cubicBezTo>
                      <a:cubicBezTo>
                        <a:pt x="630" y="21"/>
                        <a:pt x="630" y="21"/>
                        <a:pt x="630" y="21"/>
                      </a:cubicBezTo>
                      <a:cubicBezTo>
                        <a:pt x="629" y="33"/>
                        <a:pt x="629" y="33"/>
                        <a:pt x="629" y="33"/>
                      </a:cubicBezTo>
                      <a:cubicBezTo>
                        <a:pt x="633" y="35"/>
                        <a:pt x="633" y="35"/>
                        <a:pt x="633" y="35"/>
                      </a:cubicBezTo>
                      <a:cubicBezTo>
                        <a:pt x="633" y="40"/>
                        <a:pt x="633" y="40"/>
                        <a:pt x="633" y="40"/>
                      </a:cubicBezTo>
                      <a:cubicBezTo>
                        <a:pt x="630" y="40"/>
                        <a:pt x="630" y="40"/>
                        <a:pt x="630" y="40"/>
                      </a:cubicBezTo>
                      <a:cubicBezTo>
                        <a:pt x="631" y="42"/>
                        <a:pt x="631" y="42"/>
                        <a:pt x="631" y="42"/>
                      </a:cubicBezTo>
                      <a:cubicBezTo>
                        <a:pt x="632" y="44"/>
                        <a:pt x="632" y="44"/>
                        <a:pt x="632" y="44"/>
                      </a:cubicBezTo>
                      <a:cubicBezTo>
                        <a:pt x="635" y="44"/>
                        <a:pt x="635" y="44"/>
                        <a:pt x="635" y="44"/>
                      </a:cubicBezTo>
                      <a:cubicBezTo>
                        <a:pt x="638" y="48"/>
                        <a:pt x="638" y="48"/>
                        <a:pt x="638" y="48"/>
                      </a:cubicBezTo>
                      <a:cubicBezTo>
                        <a:pt x="644" y="49"/>
                        <a:pt x="644" y="49"/>
                        <a:pt x="644" y="49"/>
                      </a:cubicBezTo>
                      <a:cubicBezTo>
                        <a:pt x="639" y="53"/>
                        <a:pt x="639" y="53"/>
                        <a:pt x="639" y="53"/>
                      </a:cubicBezTo>
                      <a:cubicBezTo>
                        <a:pt x="640" y="55"/>
                        <a:pt x="640" y="55"/>
                        <a:pt x="640" y="55"/>
                      </a:cubicBezTo>
                      <a:cubicBezTo>
                        <a:pt x="640" y="56"/>
                        <a:pt x="640" y="56"/>
                        <a:pt x="640" y="56"/>
                      </a:cubicBezTo>
                      <a:cubicBezTo>
                        <a:pt x="643" y="57"/>
                        <a:pt x="643" y="57"/>
                        <a:pt x="643" y="57"/>
                      </a:cubicBezTo>
                      <a:cubicBezTo>
                        <a:pt x="647" y="55"/>
                        <a:pt x="647" y="55"/>
                        <a:pt x="647" y="55"/>
                      </a:cubicBezTo>
                      <a:cubicBezTo>
                        <a:pt x="651" y="57"/>
                        <a:pt x="651" y="57"/>
                        <a:pt x="651" y="57"/>
                      </a:cubicBezTo>
                      <a:cubicBezTo>
                        <a:pt x="656" y="57"/>
                        <a:pt x="656" y="57"/>
                        <a:pt x="656" y="57"/>
                      </a:cubicBezTo>
                      <a:cubicBezTo>
                        <a:pt x="658" y="60"/>
                        <a:pt x="658" y="60"/>
                        <a:pt x="658" y="60"/>
                      </a:cubicBezTo>
                      <a:cubicBezTo>
                        <a:pt x="654" y="63"/>
                        <a:pt x="654" y="63"/>
                        <a:pt x="654" y="63"/>
                      </a:cubicBezTo>
                      <a:cubicBezTo>
                        <a:pt x="652" y="62"/>
                        <a:pt x="652" y="62"/>
                        <a:pt x="652" y="62"/>
                      </a:cubicBezTo>
                      <a:cubicBezTo>
                        <a:pt x="650" y="63"/>
                        <a:pt x="650" y="63"/>
                        <a:pt x="650" y="63"/>
                      </a:cubicBezTo>
                      <a:cubicBezTo>
                        <a:pt x="647" y="61"/>
                        <a:pt x="647" y="61"/>
                        <a:pt x="647" y="61"/>
                      </a:cubicBezTo>
                      <a:cubicBezTo>
                        <a:pt x="640" y="64"/>
                        <a:pt x="640" y="64"/>
                        <a:pt x="640" y="64"/>
                      </a:cubicBezTo>
                      <a:cubicBezTo>
                        <a:pt x="639" y="62"/>
                        <a:pt x="639" y="62"/>
                        <a:pt x="639" y="62"/>
                      </a:cubicBezTo>
                      <a:cubicBezTo>
                        <a:pt x="636" y="63"/>
                        <a:pt x="636" y="63"/>
                        <a:pt x="636" y="63"/>
                      </a:cubicBezTo>
                      <a:cubicBezTo>
                        <a:pt x="633" y="63"/>
                        <a:pt x="633" y="63"/>
                        <a:pt x="633" y="63"/>
                      </a:cubicBezTo>
                      <a:cubicBezTo>
                        <a:pt x="631" y="63"/>
                        <a:pt x="631" y="63"/>
                        <a:pt x="631" y="63"/>
                      </a:cubicBezTo>
                      <a:cubicBezTo>
                        <a:pt x="630" y="65"/>
                        <a:pt x="630" y="65"/>
                        <a:pt x="630" y="65"/>
                      </a:cubicBezTo>
                      <a:cubicBezTo>
                        <a:pt x="624" y="65"/>
                        <a:pt x="624" y="65"/>
                        <a:pt x="624" y="65"/>
                      </a:cubicBezTo>
                      <a:cubicBezTo>
                        <a:pt x="623" y="66"/>
                        <a:pt x="623" y="66"/>
                        <a:pt x="623" y="66"/>
                      </a:cubicBezTo>
                      <a:cubicBezTo>
                        <a:pt x="626" y="67"/>
                        <a:pt x="626" y="67"/>
                        <a:pt x="626" y="67"/>
                      </a:cubicBezTo>
                      <a:cubicBezTo>
                        <a:pt x="626" y="68"/>
                        <a:pt x="626" y="68"/>
                        <a:pt x="626" y="68"/>
                      </a:cubicBezTo>
                      <a:cubicBezTo>
                        <a:pt x="629" y="68"/>
                        <a:pt x="629" y="68"/>
                        <a:pt x="629" y="68"/>
                      </a:cubicBezTo>
                      <a:cubicBezTo>
                        <a:pt x="630" y="69"/>
                        <a:pt x="630" y="69"/>
                        <a:pt x="630" y="69"/>
                      </a:cubicBezTo>
                      <a:cubicBezTo>
                        <a:pt x="633" y="67"/>
                        <a:pt x="633" y="67"/>
                        <a:pt x="633" y="67"/>
                      </a:cubicBezTo>
                      <a:cubicBezTo>
                        <a:pt x="636" y="71"/>
                        <a:pt x="636" y="71"/>
                        <a:pt x="636" y="71"/>
                      </a:cubicBezTo>
                      <a:cubicBezTo>
                        <a:pt x="640" y="73"/>
                        <a:pt x="640" y="73"/>
                        <a:pt x="640" y="73"/>
                      </a:cubicBezTo>
                      <a:cubicBezTo>
                        <a:pt x="643" y="79"/>
                        <a:pt x="643" y="79"/>
                        <a:pt x="643" y="79"/>
                      </a:cubicBezTo>
                      <a:cubicBezTo>
                        <a:pt x="640" y="86"/>
                        <a:pt x="640" y="86"/>
                        <a:pt x="640" y="86"/>
                      </a:cubicBezTo>
                      <a:cubicBezTo>
                        <a:pt x="634" y="89"/>
                        <a:pt x="634" y="89"/>
                        <a:pt x="634" y="89"/>
                      </a:cubicBezTo>
                      <a:cubicBezTo>
                        <a:pt x="637" y="81"/>
                        <a:pt x="637" y="81"/>
                        <a:pt x="637" y="81"/>
                      </a:cubicBezTo>
                      <a:cubicBezTo>
                        <a:pt x="635" y="79"/>
                        <a:pt x="635" y="79"/>
                        <a:pt x="635" y="79"/>
                      </a:cubicBezTo>
                      <a:cubicBezTo>
                        <a:pt x="635" y="76"/>
                        <a:pt x="635" y="76"/>
                        <a:pt x="635" y="76"/>
                      </a:cubicBezTo>
                      <a:cubicBezTo>
                        <a:pt x="632" y="76"/>
                        <a:pt x="632" y="76"/>
                        <a:pt x="632" y="76"/>
                      </a:cubicBezTo>
                      <a:cubicBezTo>
                        <a:pt x="630" y="75"/>
                        <a:pt x="630" y="75"/>
                        <a:pt x="630" y="75"/>
                      </a:cubicBezTo>
                      <a:cubicBezTo>
                        <a:pt x="630" y="73"/>
                        <a:pt x="630" y="73"/>
                        <a:pt x="630" y="73"/>
                      </a:cubicBezTo>
                      <a:cubicBezTo>
                        <a:pt x="630" y="73"/>
                        <a:pt x="630" y="73"/>
                        <a:pt x="630" y="73"/>
                      </a:cubicBezTo>
                      <a:cubicBezTo>
                        <a:pt x="627" y="75"/>
                        <a:pt x="627" y="75"/>
                        <a:pt x="627" y="75"/>
                      </a:cubicBezTo>
                      <a:cubicBezTo>
                        <a:pt x="624" y="75"/>
                        <a:pt x="624" y="75"/>
                        <a:pt x="624" y="75"/>
                      </a:cubicBezTo>
                      <a:cubicBezTo>
                        <a:pt x="623" y="76"/>
                        <a:pt x="623" y="76"/>
                        <a:pt x="623" y="76"/>
                      </a:cubicBezTo>
                      <a:cubicBezTo>
                        <a:pt x="625" y="77"/>
                        <a:pt x="625" y="77"/>
                        <a:pt x="625" y="77"/>
                      </a:cubicBezTo>
                      <a:cubicBezTo>
                        <a:pt x="622" y="80"/>
                        <a:pt x="622" y="80"/>
                        <a:pt x="622" y="80"/>
                      </a:cubicBezTo>
                      <a:cubicBezTo>
                        <a:pt x="621" y="80"/>
                        <a:pt x="621" y="80"/>
                        <a:pt x="621" y="80"/>
                      </a:cubicBezTo>
                      <a:cubicBezTo>
                        <a:pt x="622" y="81"/>
                        <a:pt x="622" y="81"/>
                        <a:pt x="622" y="81"/>
                      </a:cubicBezTo>
                      <a:cubicBezTo>
                        <a:pt x="621" y="83"/>
                        <a:pt x="621" y="83"/>
                        <a:pt x="621" y="83"/>
                      </a:cubicBezTo>
                      <a:cubicBezTo>
                        <a:pt x="616" y="88"/>
                        <a:pt x="616" y="88"/>
                        <a:pt x="616" y="88"/>
                      </a:cubicBezTo>
                      <a:cubicBezTo>
                        <a:pt x="615" y="84"/>
                        <a:pt x="615" y="84"/>
                        <a:pt x="615" y="84"/>
                      </a:cubicBezTo>
                      <a:cubicBezTo>
                        <a:pt x="614" y="84"/>
                        <a:pt x="614" y="84"/>
                        <a:pt x="614" y="84"/>
                      </a:cubicBezTo>
                      <a:cubicBezTo>
                        <a:pt x="615" y="87"/>
                        <a:pt x="615" y="87"/>
                        <a:pt x="615" y="87"/>
                      </a:cubicBezTo>
                      <a:cubicBezTo>
                        <a:pt x="614" y="91"/>
                        <a:pt x="614" y="91"/>
                        <a:pt x="614" y="91"/>
                      </a:cubicBezTo>
                      <a:cubicBezTo>
                        <a:pt x="610" y="91"/>
                        <a:pt x="610" y="91"/>
                        <a:pt x="610" y="91"/>
                      </a:cubicBezTo>
                      <a:cubicBezTo>
                        <a:pt x="609" y="86"/>
                        <a:pt x="609" y="86"/>
                        <a:pt x="609" y="86"/>
                      </a:cubicBezTo>
                      <a:cubicBezTo>
                        <a:pt x="609" y="86"/>
                        <a:pt x="609" y="86"/>
                        <a:pt x="609" y="86"/>
                      </a:cubicBezTo>
                      <a:cubicBezTo>
                        <a:pt x="609" y="87"/>
                        <a:pt x="609" y="87"/>
                        <a:pt x="609" y="87"/>
                      </a:cubicBezTo>
                      <a:cubicBezTo>
                        <a:pt x="606" y="91"/>
                        <a:pt x="606" y="91"/>
                        <a:pt x="606" y="91"/>
                      </a:cubicBezTo>
                      <a:cubicBezTo>
                        <a:pt x="605" y="96"/>
                        <a:pt x="605" y="96"/>
                        <a:pt x="605" y="96"/>
                      </a:cubicBezTo>
                      <a:cubicBezTo>
                        <a:pt x="600" y="93"/>
                        <a:pt x="600" y="93"/>
                        <a:pt x="600" y="93"/>
                      </a:cubicBezTo>
                      <a:cubicBezTo>
                        <a:pt x="601" y="90"/>
                        <a:pt x="601" y="90"/>
                        <a:pt x="601" y="90"/>
                      </a:cubicBezTo>
                      <a:cubicBezTo>
                        <a:pt x="603" y="85"/>
                        <a:pt x="603" y="85"/>
                        <a:pt x="603" y="85"/>
                      </a:cubicBezTo>
                      <a:cubicBezTo>
                        <a:pt x="603" y="84"/>
                        <a:pt x="603" y="84"/>
                        <a:pt x="603" y="84"/>
                      </a:cubicBezTo>
                      <a:cubicBezTo>
                        <a:pt x="600" y="83"/>
                        <a:pt x="600" y="83"/>
                        <a:pt x="600" y="83"/>
                      </a:cubicBezTo>
                      <a:cubicBezTo>
                        <a:pt x="593" y="86"/>
                        <a:pt x="593" y="86"/>
                        <a:pt x="593" y="86"/>
                      </a:cubicBezTo>
                      <a:cubicBezTo>
                        <a:pt x="591" y="85"/>
                        <a:pt x="591" y="85"/>
                        <a:pt x="591" y="85"/>
                      </a:cubicBezTo>
                      <a:cubicBezTo>
                        <a:pt x="587" y="88"/>
                        <a:pt x="587" y="88"/>
                        <a:pt x="587" y="88"/>
                      </a:cubicBezTo>
                      <a:cubicBezTo>
                        <a:pt x="584" y="87"/>
                        <a:pt x="584" y="87"/>
                        <a:pt x="584" y="87"/>
                      </a:cubicBezTo>
                      <a:cubicBezTo>
                        <a:pt x="582" y="86"/>
                        <a:pt x="582" y="86"/>
                        <a:pt x="582" y="86"/>
                      </a:cubicBezTo>
                      <a:cubicBezTo>
                        <a:pt x="581" y="86"/>
                        <a:pt x="581" y="86"/>
                        <a:pt x="581" y="86"/>
                      </a:cubicBezTo>
                      <a:cubicBezTo>
                        <a:pt x="583" y="88"/>
                        <a:pt x="583" y="88"/>
                        <a:pt x="583" y="88"/>
                      </a:cubicBezTo>
                      <a:cubicBezTo>
                        <a:pt x="580" y="91"/>
                        <a:pt x="580" y="91"/>
                        <a:pt x="580" y="91"/>
                      </a:cubicBezTo>
                      <a:cubicBezTo>
                        <a:pt x="578" y="90"/>
                        <a:pt x="578" y="90"/>
                        <a:pt x="578" y="90"/>
                      </a:cubicBezTo>
                      <a:cubicBezTo>
                        <a:pt x="578" y="89"/>
                        <a:pt x="578" y="89"/>
                        <a:pt x="578" y="89"/>
                      </a:cubicBezTo>
                      <a:cubicBezTo>
                        <a:pt x="577" y="91"/>
                        <a:pt x="577" y="91"/>
                        <a:pt x="577" y="91"/>
                      </a:cubicBezTo>
                      <a:cubicBezTo>
                        <a:pt x="576" y="92"/>
                        <a:pt x="576" y="92"/>
                        <a:pt x="576" y="92"/>
                      </a:cubicBezTo>
                      <a:cubicBezTo>
                        <a:pt x="576" y="96"/>
                        <a:pt x="576" y="96"/>
                        <a:pt x="576" y="96"/>
                      </a:cubicBezTo>
                      <a:cubicBezTo>
                        <a:pt x="576" y="97"/>
                        <a:pt x="576" y="97"/>
                        <a:pt x="576" y="97"/>
                      </a:cubicBezTo>
                      <a:cubicBezTo>
                        <a:pt x="579" y="94"/>
                        <a:pt x="579" y="94"/>
                        <a:pt x="579" y="94"/>
                      </a:cubicBezTo>
                      <a:cubicBezTo>
                        <a:pt x="581" y="95"/>
                        <a:pt x="581" y="95"/>
                        <a:pt x="581" y="95"/>
                      </a:cubicBezTo>
                      <a:cubicBezTo>
                        <a:pt x="585" y="93"/>
                        <a:pt x="585" y="93"/>
                        <a:pt x="585" y="93"/>
                      </a:cubicBezTo>
                      <a:cubicBezTo>
                        <a:pt x="588" y="94"/>
                        <a:pt x="588" y="94"/>
                        <a:pt x="588" y="94"/>
                      </a:cubicBezTo>
                      <a:cubicBezTo>
                        <a:pt x="587" y="98"/>
                        <a:pt x="587" y="98"/>
                        <a:pt x="587" y="98"/>
                      </a:cubicBezTo>
                      <a:cubicBezTo>
                        <a:pt x="579" y="101"/>
                        <a:pt x="579" y="101"/>
                        <a:pt x="579" y="101"/>
                      </a:cubicBezTo>
                      <a:cubicBezTo>
                        <a:pt x="578" y="104"/>
                        <a:pt x="578" y="104"/>
                        <a:pt x="578" y="104"/>
                      </a:cubicBezTo>
                      <a:cubicBezTo>
                        <a:pt x="574" y="106"/>
                        <a:pt x="574" y="106"/>
                        <a:pt x="574" y="106"/>
                      </a:cubicBezTo>
                      <a:cubicBezTo>
                        <a:pt x="569" y="107"/>
                        <a:pt x="569" y="107"/>
                        <a:pt x="569" y="107"/>
                      </a:cubicBezTo>
                      <a:cubicBezTo>
                        <a:pt x="569" y="108"/>
                        <a:pt x="569" y="108"/>
                        <a:pt x="569" y="108"/>
                      </a:cubicBezTo>
                      <a:cubicBezTo>
                        <a:pt x="571" y="110"/>
                        <a:pt x="571" y="110"/>
                        <a:pt x="571" y="110"/>
                      </a:cubicBezTo>
                      <a:cubicBezTo>
                        <a:pt x="564" y="111"/>
                        <a:pt x="564" y="111"/>
                        <a:pt x="564" y="111"/>
                      </a:cubicBezTo>
                      <a:cubicBezTo>
                        <a:pt x="562" y="110"/>
                        <a:pt x="562" y="110"/>
                        <a:pt x="562" y="110"/>
                      </a:cubicBezTo>
                      <a:cubicBezTo>
                        <a:pt x="561" y="111"/>
                        <a:pt x="561" y="111"/>
                        <a:pt x="561" y="111"/>
                      </a:cubicBezTo>
                      <a:cubicBezTo>
                        <a:pt x="561" y="113"/>
                        <a:pt x="561" y="113"/>
                        <a:pt x="561" y="113"/>
                      </a:cubicBezTo>
                      <a:cubicBezTo>
                        <a:pt x="559" y="114"/>
                        <a:pt x="559" y="114"/>
                        <a:pt x="559" y="114"/>
                      </a:cubicBezTo>
                      <a:cubicBezTo>
                        <a:pt x="555" y="115"/>
                        <a:pt x="555" y="115"/>
                        <a:pt x="555" y="115"/>
                      </a:cubicBezTo>
                      <a:cubicBezTo>
                        <a:pt x="555" y="115"/>
                        <a:pt x="555" y="115"/>
                        <a:pt x="555" y="115"/>
                      </a:cubicBezTo>
                      <a:cubicBezTo>
                        <a:pt x="557" y="119"/>
                        <a:pt x="557" y="119"/>
                        <a:pt x="557" y="119"/>
                      </a:cubicBezTo>
                      <a:cubicBezTo>
                        <a:pt x="555" y="119"/>
                        <a:pt x="555" y="119"/>
                        <a:pt x="555" y="119"/>
                      </a:cubicBezTo>
                      <a:cubicBezTo>
                        <a:pt x="554" y="121"/>
                        <a:pt x="554" y="121"/>
                        <a:pt x="554" y="121"/>
                      </a:cubicBezTo>
                      <a:cubicBezTo>
                        <a:pt x="552" y="122"/>
                        <a:pt x="552" y="122"/>
                        <a:pt x="552" y="122"/>
                      </a:cubicBezTo>
                      <a:cubicBezTo>
                        <a:pt x="550" y="120"/>
                        <a:pt x="550" y="120"/>
                        <a:pt x="550" y="120"/>
                      </a:cubicBezTo>
                      <a:cubicBezTo>
                        <a:pt x="548" y="123"/>
                        <a:pt x="548" y="123"/>
                        <a:pt x="548" y="123"/>
                      </a:cubicBezTo>
                      <a:cubicBezTo>
                        <a:pt x="549" y="124"/>
                        <a:pt x="549" y="124"/>
                        <a:pt x="549" y="124"/>
                      </a:cubicBezTo>
                      <a:cubicBezTo>
                        <a:pt x="548" y="125"/>
                        <a:pt x="548" y="125"/>
                        <a:pt x="548" y="125"/>
                      </a:cubicBezTo>
                      <a:cubicBezTo>
                        <a:pt x="548" y="128"/>
                        <a:pt x="548" y="128"/>
                        <a:pt x="548" y="128"/>
                      </a:cubicBezTo>
                      <a:cubicBezTo>
                        <a:pt x="545" y="131"/>
                        <a:pt x="545" y="131"/>
                        <a:pt x="545" y="131"/>
                      </a:cubicBezTo>
                      <a:cubicBezTo>
                        <a:pt x="546" y="133"/>
                        <a:pt x="546" y="133"/>
                        <a:pt x="546" y="133"/>
                      </a:cubicBezTo>
                      <a:cubicBezTo>
                        <a:pt x="541" y="135"/>
                        <a:pt x="541" y="135"/>
                        <a:pt x="541" y="135"/>
                      </a:cubicBezTo>
                      <a:cubicBezTo>
                        <a:pt x="537" y="135"/>
                        <a:pt x="537" y="135"/>
                        <a:pt x="537" y="135"/>
                      </a:cubicBezTo>
                      <a:cubicBezTo>
                        <a:pt x="535" y="136"/>
                        <a:pt x="535" y="136"/>
                        <a:pt x="535" y="136"/>
                      </a:cubicBezTo>
                      <a:cubicBezTo>
                        <a:pt x="535" y="137"/>
                        <a:pt x="535" y="137"/>
                        <a:pt x="535" y="137"/>
                      </a:cubicBezTo>
                      <a:cubicBezTo>
                        <a:pt x="535" y="138"/>
                        <a:pt x="535" y="138"/>
                        <a:pt x="535" y="138"/>
                      </a:cubicBezTo>
                      <a:cubicBezTo>
                        <a:pt x="537" y="136"/>
                        <a:pt x="537" y="136"/>
                        <a:pt x="537" y="136"/>
                      </a:cubicBezTo>
                      <a:cubicBezTo>
                        <a:pt x="545" y="138"/>
                        <a:pt x="545" y="138"/>
                        <a:pt x="545" y="138"/>
                      </a:cubicBezTo>
                      <a:cubicBezTo>
                        <a:pt x="543" y="141"/>
                        <a:pt x="543" y="141"/>
                        <a:pt x="543" y="141"/>
                      </a:cubicBezTo>
                      <a:cubicBezTo>
                        <a:pt x="541" y="141"/>
                        <a:pt x="541" y="141"/>
                        <a:pt x="541" y="141"/>
                      </a:cubicBezTo>
                      <a:cubicBezTo>
                        <a:pt x="542" y="142"/>
                        <a:pt x="542" y="142"/>
                        <a:pt x="542" y="142"/>
                      </a:cubicBezTo>
                      <a:cubicBezTo>
                        <a:pt x="541" y="148"/>
                        <a:pt x="541" y="148"/>
                        <a:pt x="541" y="148"/>
                      </a:cubicBezTo>
                      <a:cubicBezTo>
                        <a:pt x="539" y="150"/>
                        <a:pt x="539" y="150"/>
                        <a:pt x="539" y="150"/>
                      </a:cubicBezTo>
                      <a:cubicBezTo>
                        <a:pt x="539" y="151"/>
                        <a:pt x="539" y="151"/>
                        <a:pt x="539" y="151"/>
                      </a:cubicBezTo>
                      <a:cubicBezTo>
                        <a:pt x="539" y="155"/>
                        <a:pt x="539" y="155"/>
                        <a:pt x="539" y="155"/>
                      </a:cubicBezTo>
                      <a:cubicBezTo>
                        <a:pt x="540" y="155"/>
                        <a:pt x="540" y="155"/>
                        <a:pt x="540" y="155"/>
                      </a:cubicBezTo>
                      <a:cubicBezTo>
                        <a:pt x="541" y="158"/>
                        <a:pt x="541" y="158"/>
                        <a:pt x="541" y="158"/>
                      </a:cubicBezTo>
                      <a:cubicBezTo>
                        <a:pt x="543" y="159"/>
                        <a:pt x="543" y="159"/>
                        <a:pt x="543" y="159"/>
                      </a:cubicBezTo>
                      <a:cubicBezTo>
                        <a:pt x="545" y="159"/>
                        <a:pt x="545" y="159"/>
                        <a:pt x="545" y="159"/>
                      </a:cubicBezTo>
                      <a:cubicBezTo>
                        <a:pt x="547" y="158"/>
                        <a:pt x="547" y="158"/>
                        <a:pt x="547" y="158"/>
                      </a:cubicBezTo>
                      <a:cubicBezTo>
                        <a:pt x="549" y="161"/>
                        <a:pt x="549" y="161"/>
                        <a:pt x="549" y="161"/>
                      </a:cubicBezTo>
                      <a:cubicBezTo>
                        <a:pt x="545" y="163"/>
                        <a:pt x="545" y="163"/>
                        <a:pt x="545" y="163"/>
                      </a:cubicBezTo>
                      <a:cubicBezTo>
                        <a:pt x="541" y="163"/>
                        <a:pt x="541" y="163"/>
                        <a:pt x="541" y="163"/>
                      </a:cubicBezTo>
                      <a:cubicBezTo>
                        <a:pt x="539" y="161"/>
                        <a:pt x="539" y="161"/>
                        <a:pt x="539" y="161"/>
                      </a:cubicBezTo>
                      <a:cubicBezTo>
                        <a:pt x="538" y="161"/>
                        <a:pt x="538" y="161"/>
                        <a:pt x="538" y="161"/>
                      </a:cubicBezTo>
                      <a:cubicBezTo>
                        <a:pt x="538" y="163"/>
                        <a:pt x="538" y="163"/>
                        <a:pt x="538" y="163"/>
                      </a:cubicBezTo>
                      <a:cubicBezTo>
                        <a:pt x="537" y="164"/>
                        <a:pt x="537" y="164"/>
                        <a:pt x="537" y="164"/>
                      </a:cubicBezTo>
                      <a:cubicBezTo>
                        <a:pt x="539" y="166"/>
                        <a:pt x="539" y="166"/>
                        <a:pt x="539" y="166"/>
                      </a:cubicBezTo>
                      <a:cubicBezTo>
                        <a:pt x="541" y="165"/>
                        <a:pt x="541" y="165"/>
                        <a:pt x="541" y="165"/>
                      </a:cubicBezTo>
                      <a:cubicBezTo>
                        <a:pt x="546" y="165"/>
                        <a:pt x="546" y="165"/>
                        <a:pt x="546" y="165"/>
                      </a:cubicBezTo>
                      <a:cubicBezTo>
                        <a:pt x="548" y="169"/>
                        <a:pt x="548" y="169"/>
                        <a:pt x="548" y="169"/>
                      </a:cubicBezTo>
                      <a:cubicBezTo>
                        <a:pt x="548" y="169"/>
                        <a:pt x="548" y="169"/>
                        <a:pt x="548" y="169"/>
                      </a:cubicBezTo>
                      <a:cubicBezTo>
                        <a:pt x="549" y="168"/>
                        <a:pt x="549" y="168"/>
                        <a:pt x="549" y="168"/>
                      </a:cubicBezTo>
                      <a:cubicBezTo>
                        <a:pt x="555" y="169"/>
                        <a:pt x="555" y="169"/>
                        <a:pt x="555" y="169"/>
                      </a:cubicBezTo>
                      <a:cubicBezTo>
                        <a:pt x="554" y="171"/>
                        <a:pt x="554" y="171"/>
                        <a:pt x="554" y="171"/>
                      </a:cubicBezTo>
                      <a:cubicBezTo>
                        <a:pt x="557" y="173"/>
                        <a:pt x="557" y="173"/>
                        <a:pt x="557" y="173"/>
                      </a:cubicBezTo>
                      <a:cubicBezTo>
                        <a:pt x="561" y="173"/>
                        <a:pt x="561" y="173"/>
                        <a:pt x="561" y="173"/>
                      </a:cubicBezTo>
                      <a:cubicBezTo>
                        <a:pt x="563" y="178"/>
                        <a:pt x="563" y="178"/>
                        <a:pt x="563" y="178"/>
                      </a:cubicBezTo>
                      <a:cubicBezTo>
                        <a:pt x="561" y="184"/>
                        <a:pt x="561" y="184"/>
                        <a:pt x="561" y="184"/>
                      </a:cubicBezTo>
                      <a:cubicBezTo>
                        <a:pt x="555" y="187"/>
                        <a:pt x="555" y="187"/>
                        <a:pt x="555" y="187"/>
                      </a:cubicBezTo>
                      <a:cubicBezTo>
                        <a:pt x="554" y="189"/>
                        <a:pt x="554" y="189"/>
                        <a:pt x="554" y="189"/>
                      </a:cubicBezTo>
                      <a:cubicBezTo>
                        <a:pt x="554" y="190"/>
                        <a:pt x="554" y="190"/>
                        <a:pt x="554" y="190"/>
                      </a:cubicBezTo>
                      <a:cubicBezTo>
                        <a:pt x="558" y="194"/>
                        <a:pt x="558" y="194"/>
                        <a:pt x="558" y="194"/>
                      </a:cubicBezTo>
                      <a:cubicBezTo>
                        <a:pt x="565" y="198"/>
                        <a:pt x="565" y="198"/>
                        <a:pt x="565" y="198"/>
                      </a:cubicBezTo>
                      <a:cubicBezTo>
                        <a:pt x="555" y="198"/>
                        <a:pt x="555" y="198"/>
                        <a:pt x="555" y="198"/>
                      </a:cubicBezTo>
                      <a:cubicBezTo>
                        <a:pt x="549" y="193"/>
                        <a:pt x="549" y="193"/>
                        <a:pt x="549" y="193"/>
                      </a:cubicBezTo>
                      <a:cubicBezTo>
                        <a:pt x="548" y="189"/>
                        <a:pt x="548" y="189"/>
                        <a:pt x="548" y="189"/>
                      </a:cubicBezTo>
                      <a:cubicBezTo>
                        <a:pt x="551" y="183"/>
                        <a:pt x="551" y="183"/>
                        <a:pt x="551" y="183"/>
                      </a:cubicBezTo>
                      <a:cubicBezTo>
                        <a:pt x="553" y="182"/>
                        <a:pt x="553" y="182"/>
                        <a:pt x="553" y="182"/>
                      </a:cubicBezTo>
                      <a:cubicBezTo>
                        <a:pt x="553" y="181"/>
                        <a:pt x="553" y="181"/>
                        <a:pt x="553" y="181"/>
                      </a:cubicBezTo>
                      <a:cubicBezTo>
                        <a:pt x="554" y="178"/>
                        <a:pt x="554" y="178"/>
                        <a:pt x="554" y="178"/>
                      </a:cubicBezTo>
                      <a:cubicBezTo>
                        <a:pt x="546" y="182"/>
                        <a:pt x="546" y="182"/>
                        <a:pt x="546" y="182"/>
                      </a:cubicBezTo>
                      <a:cubicBezTo>
                        <a:pt x="541" y="183"/>
                        <a:pt x="541" y="183"/>
                        <a:pt x="541" y="183"/>
                      </a:cubicBezTo>
                      <a:cubicBezTo>
                        <a:pt x="540" y="187"/>
                        <a:pt x="540" y="187"/>
                        <a:pt x="540" y="187"/>
                      </a:cubicBezTo>
                      <a:cubicBezTo>
                        <a:pt x="536" y="188"/>
                        <a:pt x="536" y="188"/>
                        <a:pt x="536" y="188"/>
                      </a:cubicBezTo>
                      <a:cubicBezTo>
                        <a:pt x="533" y="187"/>
                        <a:pt x="533" y="187"/>
                        <a:pt x="533" y="187"/>
                      </a:cubicBezTo>
                      <a:cubicBezTo>
                        <a:pt x="530" y="188"/>
                        <a:pt x="530" y="188"/>
                        <a:pt x="530" y="188"/>
                      </a:cubicBezTo>
                      <a:cubicBezTo>
                        <a:pt x="526" y="191"/>
                        <a:pt x="526" y="191"/>
                        <a:pt x="526" y="191"/>
                      </a:cubicBezTo>
                      <a:cubicBezTo>
                        <a:pt x="516" y="195"/>
                        <a:pt x="516" y="195"/>
                        <a:pt x="516" y="195"/>
                      </a:cubicBezTo>
                      <a:cubicBezTo>
                        <a:pt x="508" y="196"/>
                        <a:pt x="508" y="196"/>
                        <a:pt x="508" y="196"/>
                      </a:cubicBezTo>
                      <a:cubicBezTo>
                        <a:pt x="505" y="196"/>
                        <a:pt x="505" y="196"/>
                        <a:pt x="505" y="196"/>
                      </a:cubicBezTo>
                      <a:cubicBezTo>
                        <a:pt x="502" y="200"/>
                        <a:pt x="502" y="200"/>
                        <a:pt x="502" y="200"/>
                      </a:cubicBezTo>
                      <a:cubicBezTo>
                        <a:pt x="498" y="200"/>
                        <a:pt x="498" y="200"/>
                        <a:pt x="498" y="200"/>
                      </a:cubicBezTo>
                      <a:cubicBezTo>
                        <a:pt x="498" y="200"/>
                        <a:pt x="498" y="200"/>
                        <a:pt x="498" y="200"/>
                      </a:cubicBezTo>
                      <a:cubicBezTo>
                        <a:pt x="500" y="202"/>
                        <a:pt x="500" y="202"/>
                        <a:pt x="500" y="202"/>
                      </a:cubicBezTo>
                      <a:cubicBezTo>
                        <a:pt x="500" y="206"/>
                        <a:pt x="500" y="206"/>
                        <a:pt x="500" y="206"/>
                      </a:cubicBezTo>
                      <a:cubicBezTo>
                        <a:pt x="499" y="208"/>
                        <a:pt x="499" y="208"/>
                        <a:pt x="499" y="208"/>
                      </a:cubicBezTo>
                      <a:cubicBezTo>
                        <a:pt x="500" y="209"/>
                        <a:pt x="500" y="209"/>
                        <a:pt x="500" y="209"/>
                      </a:cubicBezTo>
                      <a:cubicBezTo>
                        <a:pt x="503" y="209"/>
                        <a:pt x="503" y="209"/>
                        <a:pt x="503" y="209"/>
                      </a:cubicBezTo>
                      <a:cubicBezTo>
                        <a:pt x="504" y="212"/>
                        <a:pt x="504" y="212"/>
                        <a:pt x="504" y="212"/>
                      </a:cubicBezTo>
                      <a:cubicBezTo>
                        <a:pt x="503" y="213"/>
                        <a:pt x="503" y="213"/>
                        <a:pt x="503" y="213"/>
                      </a:cubicBezTo>
                      <a:cubicBezTo>
                        <a:pt x="507" y="215"/>
                        <a:pt x="507" y="215"/>
                        <a:pt x="507" y="215"/>
                      </a:cubicBezTo>
                      <a:cubicBezTo>
                        <a:pt x="511" y="222"/>
                        <a:pt x="511" y="222"/>
                        <a:pt x="511" y="222"/>
                      </a:cubicBezTo>
                      <a:cubicBezTo>
                        <a:pt x="510" y="227"/>
                        <a:pt x="510" y="227"/>
                        <a:pt x="510" y="227"/>
                      </a:cubicBezTo>
                      <a:cubicBezTo>
                        <a:pt x="511" y="228"/>
                        <a:pt x="511" y="228"/>
                        <a:pt x="511" y="228"/>
                      </a:cubicBezTo>
                      <a:cubicBezTo>
                        <a:pt x="513" y="228"/>
                        <a:pt x="513" y="228"/>
                        <a:pt x="513" y="228"/>
                      </a:cubicBezTo>
                      <a:cubicBezTo>
                        <a:pt x="513" y="232"/>
                        <a:pt x="513" y="232"/>
                        <a:pt x="513" y="232"/>
                      </a:cubicBezTo>
                      <a:cubicBezTo>
                        <a:pt x="516" y="234"/>
                        <a:pt x="516" y="234"/>
                        <a:pt x="516" y="234"/>
                      </a:cubicBezTo>
                      <a:cubicBezTo>
                        <a:pt x="519" y="234"/>
                        <a:pt x="519" y="234"/>
                        <a:pt x="519" y="234"/>
                      </a:cubicBezTo>
                      <a:cubicBezTo>
                        <a:pt x="528" y="234"/>
                        <a:pt x="528" y="234"/>
                        <a:pt x="528" y="234"/>
                      </a:cubicBezTo>
                      <a:cubicBezTo>
                        <a:pt x="533" y="231"/>
                        <a:pt x="533" y="231"/>
                        <a:pt x="533" y="231"/>
                      </a:cubicBezTo>
                      <a:cubicBezTo>
                        <a:pt x="533" y="235"/>
                        <a:pt x="533" y="235"/>
                        <a:pt x="533" y="235"/>
                      </a:cubicBezTo>
                      <a:cubicBezTo>
                        <a:pt x="534" y="237"/>
                        <a:pt x="534" y="237"/>
                        <a:pt x="534" y="237"/>
                      </a:cubicBezTo>
                      <a:cubicBezTo>
                        <a:pt x="534" y="240"/>
                        <a:pt x="534" y="240"/>
                        <a:pt x="534" y="240"/>
                      </a:cubicBezTo>
                      <a:cubicBezTo>
                        <a:pt x="538" y="242"/>
                        <a:pt x="538" y="242"/>
                        <a:pt x="538" y="242"/>
                      </a:cubicBezTo>
                      <a:cubicBezTo>
                        <a:pt x="540" y="245"/>
                        <a:pt x="540" y="245"/>
                        <a:pt x="540" y="245"/>
                      </a:cubicBezTo>
                      <a:cubicBezTo>
                        <a:pt x="546" y="246"/>
                        <a:pt x="546" y="246"/>
                        <a:pt x="546" y="246"/>
                      </a:cubicBezTo>
                      <a:cubicBezTo>
                        <a:pt x="551" y="249"/>
                        <a:pt x="551" y="249"/>
                        <a:pt x="551" y="249"/>
                      </a:cubicBezTo>
                      <a:cubicBezTo>
                        <a:pt x="553" y="249"/>
                        <a:pt x="553" y="249"/>
                        <a:pt x="553" y="249"/>
                      </a:cubicBezTo>
                      <a:cubicBezTo>
                        <a:pt x="556" y="252"/>
                        <a:pt x="556" y="252"/>
                        <a:pt x="556" y="252"/>
                      </a:cubicBezTo>
                      <a:cubicBezTo>
                        <a:pt x="557" y="260"/>
                        <a:pt x="557" y="260"/>
                        <a:pt x="557" y="260"/>
                      </a:cubicBezTo>
                      <a:cubicBezTo>
                        <a:pt x="558" y="262"/>
                        <a:pt x="558" y="262"/>
                        <a:pt x="558" y="262"/>
                      </a:cubicBezTo>
                      <a:cubicBezTo>
                        <a:pt x="557" y="265"/>
                        <a:pt x="557" y="265"/>
                        <a:pt x="557" y="265"/>
                      </a:cubicBezTo>
                      <a:cubicBezTo>
                        <a:pt x="560" y="268"/>
                        <a:pt x="560" y="268"/>
                        <a:pt x="560" y="268"/>
                      </a:cubicBezTo>
                      <a:cubicBezTo>
                        <a:pt x="563" y="270"/>
                        <a:pt x="563" y="270"/>
                        <a:pt x="563" y="270"/>
                      </a:cubicBezTo>
                      <a:cubicBezTo>
                        <a:pt x="567" y="277"/>
                        <a:pt x="567" y="277"/>
                        <a:pt x="567" y="277"/>
                      </a:cubicBezTo>
                      <a:cubicBezTo>
                        <a:pt x="569" y="282"/>
                        <a:pt x="569" y="282"/>
                        <a:pt x="569" y="282"/>
                      </a:cubicBezTo>
                      <a:cubicBezTo>
                        <a:pt x="572" y="286"/>
                        <a:pt x="572" y="286"/>
                        <a:pt x="572" y="286"/>
                      </a:cubicBezTo>
                      <a:cubicBezTo>
                        <a:pt x="574" y="289"/>
                        <a:pt x="574" y="289"/>
                        <a:pt x="574" y="289"/>
                      </a:cubicBezTo>
                      <a:cubicBezTo>
                        <a:pt x="570" y="295"/>
                        <a:pt x="570" y="295"/>
                        <a:pt x="570" y="295"/>
                      </a:cubicBezTo>
                      <a:cubicBezTo>
                        <a:pt x="568" y="296"/>
                        <a:pt x="568" y="296"/>
                        <a:pt x="568" y="296"/>
                      </a:cubicBezTo>
                      <a:cubicBezTo>
                        <a:pt x="569" y="297"/>
                        <a:pt x="569" y="297"/>
                        <a:pt x="569" y="297"/>
                      </a:cubicBezTo>
                      <a:cubicBezTo>
                        <a:pt x="573" y="297"/>
                        <a:pt x="573" y="297"/>
                        <a:pt x="573" y="297"/>
                      </a:cubicBezTo>
                      <a:cubicBezTo>
                        <a:pt x="576" y="299"/>
                        <a:pt x="576" y="299"/>
                        <a:pt x="576" y="299"/>
                      </a:cubicBezTo>
                      <a:cubicBezTo>
                        <a:pt x="581" y="304"/>
                        <a:pt x="581" y="304"/>
                        <a:pt x="581" y="304"/>
                      </a:cubicBezTo>
                      <a:cubicBezTo>
                        <a:pt x="585" y="306"/>
                        <a:pt x="585" y="306"/>
                        <a:pt x="585" y="306"/>
                      </a:cubicBezTo>
                      <a:cubicBezTo>
                        <a:pt x="585" y="305"/>
                        <a:pt x="585" y="305"/>
                        <a:pt x="585" y="305"/>
                      </a:cubicBezTo>
                      <a:cubicBezTo>
                        <a:pt x="587" y="306"/>
                        <a:pt x="587" y="306"/>
                        <a:pt x="587" y="306"/>
                      </a:cubicBezTo>
                      <a:cubicBezTo>
                        <a:pt x="592" y="303"/>
                        <a:pt x="592" y="303"/>
                        <a:pt x="592" y="303"/>
                      </a:cubicBezTo>
                      <a:cubicBezTo>
                        <a:pt x="597" y="302"/>
                        <a:pt x="597" y="302"/>
                        <a:pt x="597" y="302"/>
                      </a:cubicBezTo>
                      <a:cubicBezTo>
                        <a:pt x="602" y="306"/>
                        <a:pt x="602" y="306"/>
                        <a:pt x="602" y="306"/>
                      </a:cubicBezTo>
                      <a:cubicBezTo>
                        <a:pt x="605" y="307"/>
                        <a:pt x="605" y="307"/>
                        <a:pt x="605" y="307"/>
                      </a:cubicBezTo>
                      <a:cubicBezTo>
                        <a:pt x="608" y="307"/>
                        <a:pt x="608" y="307"/>
                        <a:pt x="608" y="307"/>
                      </a:cubicBezTo>
                      <a:cubicBezTo>
                        <a:pt x="610" y="311"/>
                        <a:pt x="610" y="311"/>
                        <a:pt x="610" y="311"/>
                      </a:cubicBezTo>
                      <a:cubicBezTo>
                        <a:pt x="611" y="316"/>
                        <a:pt x="611" y="316"/>
                        <a:pt x="611" y="316"/>
                      </a:cubicBezTo>
                      <a:cubicBezTo>
                        <a:pt x="609" y="317"/>
                        <a:pt x="609" y="317"/>
                        <a:pt x="609" y="317"/>
                      </a:cubicBezTo>
                      <a:cubicBezTo>
                        <a:pt x="607" y="312"/>
                        <a:pt x="607" y="312"/>
                        <a:pt x="607" y="312"/>
                      </a:cubicBezTo>
                      <a:cubicBezTo>
                        <a:pt x="606" y="310"/>
                        <a:pt x="606" y="310"/>
                        <a:pt x="606" y="310"/>
                      </a:cubicBezTo>
                      <a:cubicBezTo>
                        <a:pt x="602" y="310"/>
                        <a:pt x="602" y="310"/>
                        <a:pt x="602" y="310"/>
                      </a:cubicBezTo>
                      <a:cubicBezTo>
                        <a:pt x="596" y="306"/>
                        <a:pt x="596" y="306"/>
                        <a:pt x="596" y="306"/>
                      </a:cubicBezTo>
                      <a:cubicBezTo>
                        <a:pt x="594" y="306"/>
                        <a:pt x="594" y="306"/>
                        <a:pt x="594" y="306"/>
                      </a:cubicBezTo>
                      <a:cubicBezTo>
                        <a:pt x="590" y="309"/>
                        <a:pt x="590" y="309"/>
                        <a:pt x="590" y="309"/>
                      </a:cubicBezTo>
                      <a:cubicBezTo>
                        <a:pt x="590" y="312"/>
                        <a:pt x="590" y="312"/>
                        <a:pt x="590" y="312"/>
                      </a:cubicBezTo>
                      <a:cubicBezTo>
                        <a:pt x="592" y="318"/>
                        <a:pt x="592" y="318"/>
                        <a:pt x="592" y="318"/>
                      </a:cubicBezTo>
                      <a:cubicBezTo>
                        <a:pt x="584" y="310"/>
                        <a:pt x="584" y="310"/>
                        <a:pt x="584" y="310"/>
                      </a:cubicBezTo>
                      <a:cubicBezTo>
                        <a:pt x="579" y="310"/>
                        <a:pt x="579" y="310"/>
                        <a:pt x="579" y="310"/>
                      </a:cubicBezTo>
                      <a:cubicBezTo>
                        <a:pt x="575" y="307"/>
                        <a:pt x="575" y="307"/>
                        <a:pt x="575" y="307"/>
                      </a:cubicBezTo>
                      <a:cubicBezTo>
                        <a:pt x="575" y="304"/>
                        <a:pt x="575" y="304"/>
                        <a:pt x="575" y="304"/>
                      </a:cubicBezTo>
                      <a:cubicBezTo>
                        <a:pt x="573" y="301"/>
                        <a:pt x="573" y="301"/>
                        <a:pt x="573" y="301"/>
                      </a:cubicBezTo>
                      <a:cubicBezTo>
                        <a:pt x="569" y="301"/>
                        <a:pt x="569" y="301"/>
                        <a:pt x="569" y="301"/>
                      </a:cubicBezTo>
                      <a:cubicBezTo>
                        <a:pt x="565" y="301"/>
                        <a:pt x="565" y="301"/>
                        <a:pt x="565" y="301"/>
                      </a:cubicBezTo>
                      <a:cubicBezTo>
                        <a:pt x="558" y="297"/>
                        <a:pt x="558" y="297"/>
                        <a:pt x="558" y="297"/>
                      </a:cubicBezTo>
                      <a:cubicBezTo>
                        <a:pt x="560" y="295"/>
                        <a:pt x="560" y="295"/>
                        <a:pt x="560" y="295"/>
                      </a:cubicBezTo>
                      <a:cubicBezTo>
                        <a:pt x="560" y="292"/>
                        <a:pt x="560" y="292"/>
                        <a:pt x="560" y="292"/>
                      </a:cubicBezTo>
                      <a:cubicBezTo>
                        <a:pt x="562" y="291"/>
                        <a:pt x="562" y="291"/>
                        <a:pt x="562" y="291"/>
                      </a:cubicBezTo>
                      <a:cubicBezTo>
                        <a:pt x="562" y="289"/>
                        <a:pt x="562" y="289"/>
                        <a:pt x="562" y="289"/>
                      </a:cubicBezTo>
                      <a:cubicBezTo>
                        <a:pt x="561" y="283"/>
                        <a:pt x="561" y="283"/>
                        <a:pt x="561" y="283"/>
                      </a:cubicBezTo>
                      <a:cubicBezTo>
                        <a:pt x="560" y="279"/>
                        <a:pt x="560" y="279"/>
                        <a:pt x="560" y="279"/>
                      </a:cubicBezTo>
                      <a:cubicBezTo>
                        <a:pt x="559" y="279"/>
                        <a:pt x="559" y="279"/>
                        <a:pt x="559" y="279"/>
                      </a:cubicBezTo>
                      <a:cubicBezTo>
                        <a:pt x="558" y="282"/>
                        <a:pt x="558" y="282"/>
                        <a:pt x="558" y="282"/>
                      </a:cubicBezTo>
                      <a:cubicBezTo>
                        <a:pt x="556" y="283"/>
                        <a:pt x="556" y="283"/>
                        <a:pt x="556" y="283"/>
                      </a:cubicBezTo>
                      <a:cubicBezTo>
                        <a:pt x="556" y="286"/>
                        <a:pt x="556" y="286"/>
                        <a:pt x="556" y="286"/>
                      </a:cubicBezTo>
                      <a:cubicBezTo>
                        <a:pt x="555" y="287"/>
                        <a:pt x="555" y="287"/>
                        <a:pt x="555" y="287"/>
                      </a:cubicBezTo>
                      <a:cubicBezTo>
                        <a:pt x="556" y="289"/>
                        <a:pt x="556" y="289"/>
                        <a:pt x="556" y="289"/>
                      </a:cubicBezTo>
                      <a:cubicBezTo>
                        <a:pt x="554" y="293"/>
                        <a:pt x="554" y="293"/>
                        <a:pt x="554" y="293"/>
                      </a:cubicBezTo>
                      <a:cubicBezTo>
                        <a:pt x="551" y="293"/>
                        <a:pt x="551" y="293"/>
                        <a:pt x="551" y="293"/>
                      </a:cubicBezTo>
                      <a:cubicBezTo>
                        <a:pt x="550" y="283"/>
                        <a:pt x="550" y="283"/>
                        <a:pt x="550" y="283"/>
                      </a:cubicBezTo>
                      <a:cubicBezTo>
                        <a:pt x="551" y="281"/>
                        <a:pt x="551" y="281"/>
                        <a:pt x="551" y="281"/>
                      </a:cubicBezTo>
                      <a:cubicBezTo>
                        <a:pt x="551" y="279"/>
                        <a:pt x="551" y="279"/>
                        <a:pt x="551" y="279"/>
                      </a:cubicBezTo>
                      <a:cubicBezTo>
                        <a:pt x="547" y="276"/>
                        <a:pt x="547" y="276"/>
                        <a:pt x="547" y="276"/>
                      </a:cubicBezTo>
                      <a:cubicBezTo>
                        <a:pt x="547" y="271"/>
                        <a:pt x="547" y="271"/>
                        <a:pt x="547" y="271"/>
                      </a:cubicBezTo>
                      <a:cubicBezTo>
                        <a:pt x="545" y="268"/>
                        <a:pt x="545" y="268"/>
                        <a:pt x="545" y="268"/>
                      </a:cubicBezTo>
                      <a:cubicBezTo>
                        <a:pt x="545" y="264"/>
                        <a:pt x="545" y="264"/>
                        <a:pt x="545" y="264"/>
                      </a:cubicBezTo>
                      <a:cubicBezTo>
                        <a:pt x="549" y="261"/>
                        <a:pt x="549" y="261"/>
                        <a:pt x="549" y="261"/>
                      </a:cubicBezTo>
                      <a:cubicBezTo>
                        <a:pt x="549" y="260"/>
                        <a:pt x="549" y="260"/>
                        <a:pt x="549" y="260"/>
                      </a:cubicBezTo>
                      <a:cubicBezTo>
                        <a:pt x="549" y="257"/>
                        <a:pt x="549" y="257"/>
                        <a:pt x="549" y="257"/>
                      </a:cubicBezTo>
                      <a:cubicBezTo>
                        <a:pt x="549" y="254"/>
                        <a:pt x="549" y="254"/>
                        <a:pt x="549" y="254"/>
                      </a:cubicBezTo>
                      <a:cubicBezTo>
                        <a:pt x="547" y="254"/>
                        <a:pt x="547" y="254"/>
                        <a:pt x="547" y="254"/>
                      </a:cubicBezTo>
                      <a:cubicBezTo>
                        <a:pt x="546" y="254"/>
                        <a:pt x="546" y="254"/>
                        <a:pt x="546" y="254"/>
                      </a:cubicBezTo>
                      <a:cubicBezTo>
                        <a:pt x="544" y="252"/>
                        <a:pt x="544" y="252"/>
                        <a:pt x="544" y="252"/>
                      </a:cubicBezTo>
                      <a:cubicBezTo>
                        <a:pt x="539" y="255"/>
                        <a:pt x="539" y="255"/>
                        <a:pt x="539" y="255"/>
                      </a:cubicBezTo>
                      <a:cubicBezTo>
                        <a:pt x="531" y="256"/>
                        <a:pt x="531" y="256"/>
                        <a:pt x="531" y="256"/>
                      </a:cubicBezTo>
                      <a:cubicBezTo>
                        <a:pt x="527" y="256"/>
                        <a:pt x="527" y="256"/>
                        <a:pt x="527" y="256"/>
                      </a:cubicBezTo>
                      <a:cubicBezTo>
                        <a:pt x="521" y="250"/>
                        <a:pt x="521" y="250"/>
                        <a:pt x="521" y="250"/>
                      </a:cubicBezTo>
                      <a:cubicBezTo>
                        <a:pt x="518" y="249"/>
                        <a:pt x="518" y="249"/>
                        <a:pt x="518" y="249"/>
                      </a:cubicBezTo>
                      <a:cubicBezTo>
                        <a:pt x="517" y="246"/>
                        <a:pt x="517" y="246"/>
                        <a:pt x="517" y="246"/>
                      </a:cubicBezTo>
                      <a:cubicBezTo>
                        <a:pt x="510" y="245"/>
                        <a:pt x="510" y="245"/>
                        <a:pt x="510" y="245"/>
                      </a:cubicBezTo>
                      <a:cubicBezTo>
                        <a:pt x="506" y="243"/>
                        <a:pt x="506" y="243"/>
                        <a:pt x="506" y="243"/>
                      </a:cubicBezTo>
                      <a:cubicBezTo>
                        <a:pt x="503" y="240"/>
                        <a:pt x="503" y="240"/>
                        <a:pt x="503" y="240"/>
                      </a:cubicBezTo>
                      <a:cubicBezTo>
                        <a:pt x="494" y="240"/>
                        <a:pt x="494" y="240"/>
                        <a:pt x="494" y="240"/>
                      </a:cubicBezTo>
                      <a:cubicBezTo>
                        <a:pt x="492" y="239"/>
                        <a:pt x="492" y="239"/>
                        <a:pt x="492" y="239"/>
                      </a:cubicBezTo>
                      <a:cubicBezTo>
                        <a:pt x="489" y="240"/>
                        <a:pt x="489" y="240"/>
                        <a:pt x="489" y="240"/>
                      </a:cubicBezTo>
                      <a:cubicBezTo>
                        <a:pt x="486" y="245"/>
                        <a:pt x="486" y="245"/>
                        <a:pt x="486" y="245"/>
                      </a:cubicBezTo>
                      <a:cubicBezTo>
                        <a:pt x="486" y="248"/>
                        <a:pt x="486" y="248"/>
                        <a:pt x="486" y="248"/>
                      </a:cubicBezTo>
                      <a:cubicBezTo>
                        <a:pt x="488" y="247"/>
                        <a:pt x="488" y="247"/>
                        <a:pt x="488" y="247"/>
                      </a:cubicBezTo>
                      <a:cubicBezTo>
                        <a:pt x="493" y="249"/>
                        <a:pt x="493" y="249"/>
                        <a:pt x="493" y="249"/>
                      </a:cubicBezTo>
                      <a:cubicBezTo>
                        <a:pt x="496" y="254"/>
                        <a:pt x="496" y="254"/>
                        <a:pt x="496" y="254"/>
                      </a:cubicBezTo>
                      <a:cubicBezTo>
                        <a:pt x="493" y="260"/>
                        <a:pt x="493" y="260"/>
                        <a:pt x="493" y="260"/>
                      </a:cubicBezTo>
                      <a:cubicBezTo>
                        <a:pt x="488" y="261"/>
                        <a:pt x="488" y="261"/>
                        <a:pt x="488" y="261"/>
                      </a:cubicBezTo>
                      <a:cubicBezTo>
                        <a:pt x="482" y="259"/>
                        <a:pt x="482" y="259"/>
                        <a:pt x="482" y="259"/>
                      </a:cubicBezTo>
                      <a:cubicBezTo>
                        <a:pt x="478" y="255"/>
                        <a:pt x="478" y="255"/>
                        <a:pt x="478" y="255"/>
                      </a:cubicBezTo>
                      <a:cubicBezTo>
                        <a:pt x="477" y="255"/>
                        <a:pt x="477" y="255"/>
                        <a:pt x="477" y="255"/>
                      </a:cubicBezTo>
                      <a:cubicBezTo>
                        <a:pt x="474" y="257"/>
                        <a:pt x="474" y="257"/>
                        <a:pt x="474" y="257"/>
                      </a:cubicBezTo>
                      <a:cubicBezTo>
                        <a:pt x="472" y="259"/>
                        <a:pt x="472" y="259"/>
                        <a:pt x="472" y="259"/>
                      </a:cubicBezTo>
                      <a:cubicBezTo>
                        <a:pt x="471" y="259"/>
                        <a:pt x="471" y="259"/>
                        <a:pt x="471" y="259"/>
                      </a:cubicBezTo>
                      <a:cubicBezTo>
                        <a:pt x="474" y="263"/>
                        <a:pt x="474" y="263"/>
                        <a:pt x="474" y="263"/>
                      </a:cubicBezTo>
                      <a:cubicBezTo>
                        <a:pt x="476" y="264"/>
                        <a:pt x="476" y="264"/>
                        <a:pt x="476" y="264"/>
                      </a:cubicBezTo>
                      <a:cubicBezTo>
                        <a:pt x="477" y="267"/>
                        <a:pt x="477" y="267"/>
                        <a:pt x="477" y="267"/>
                      </a:cubicBezTo>
                      <a:cubicBezTo>
                        <a:pt x="482" y="271"/>
                        <a:pt x="482" y="271"/>
                        <a:pt x="482" y="271"/>
                      </a:cubicBezTo>
                      <a:cubicBezTo>
                        <a:pt x="486" y="271"/>
                        <a:pt x="486" y="271"/>
                        <a:pt x="486" y="271"/>
                      </a:cubicBezTo>
                      <a:cubicBezTo>
                        <a:pt x="489" y="273"/>
                        <a:pt x="489" y="273"/>
                        <a:pt x="489" y="273"/>
                      </a:cubicBezTo>
                      <a:cubicBezTo>
                        <a:pt x="494" y="274"/>
                        <a:pt x="494" y="274"/>
                        <a:pt x="494" y="274"/>
                      </a:cubicBezTo>
                      <a:cubicBezTo>
                        <a:pt x="496" y="272"/>
                        <a:pt x="496" y="272"/>
                        <a:pt x="496" y="272"/>
                      </a:cubicBezTo>
                      <a:cubicBezTo>
                        <a:pt x="498" y="272"/>
                        <a:pt x="498" y="272"/>
                        <a:pt x="498" y="272"/>
                      </a:cubicBezTo>
                      <a:cubicBezTo>
                        <a:pt x="499" y="274"/>
                        <a:pt x="499" y="274"/>
                        <a:pt x="499" y="274"/>
                      </a:cubicBezTo>
                      <a:cubicBezTo>
                        <a:pt x="503" y="274"/>
                        <a:pt x="503" y="274"/>
                        <a:pt x="503" y="274"/>
                      </a:cubicBezTo>
                      <a:cubicBezTo>
                        <a:pt x="505" y="278"/>
                        <a:pt x="505" y="278"/>
                        <a:pt x="505" y="278"/>
                      </a:cubicBezTo>
                      <a:cubicBezTo>
                        <a:pt x="507" y="279"/>
                        <a:pt x="507" y="279"/>
                        <a:pt x="507" y="279"/>
                      </a:cubicBezTo>
                      <a:cubicBezTo>
                        <a:pt x="507" y="281"/>
                        <a:pt x="507" y="281"/>
                        <a:pt x="507" y="281"/>
                      </a:cubicBezTo>
                      <a:cubicBezTo>
                        <a:pt x="512" y="282"/>
                        <a:pt x="512" y="282"/>
                        <a:pt x="512" y="282"/>
                      </a:cubicBezTo>
                      <a:cubicBezTo>
                        <a:pt x="520" y="276"/>
                        <a:pt x="520" y="276"/>
                        <a:pt x="520" y="276"/>
                      </a:cubicBezTo>
                      <a:cubicBezTo>
                        <a:pt x="513" y="285"/>
                        <a:pt x="513" y="285"/>
                        <a:pt x="513" y="285"/>
                      </a:cubicBezTo>
                      <a:cubicBezTo>
                        <a:pt x="507" y="286"/>
                        <a:pt x="507" y="286"/>
                        <a:pt x="507" y="286"/>
                      </a:cubicBezTo>
                      <a:cubicBezTo>
                        <a:pt x="503" y="284"/>
                        <a:pt x="503" y="284"/>
                        <a:pt x="503" y="284"/>
                      </a:cubicBezTo>
                      <a:cubicBezTo>
                        <a:pt x="500" y="283"/>
                        <a:pt x="500" y="283"/>
                        <a:pt x="500" y="283"/>
                      </a:cubicBezTo>
                      <a:cubicBezTo>
                        <a:pt x="497" y="279"/>
                        <a:pt x="497" y="279"/>
                        <a:pt x="497" y="279"/>
                      </a:cubicBezTo>
                      <a:cubicBezTo>
                        <a:pt x="495" y="279"/>
                        <a:pt x="495" y="279"/>
                        <a:pt x="495" y="279"/>
                      </a:cubicBezTo>
                      <a:cubicBezTo>
                        <a:pt x="492" y="280"/>
                        <a:pt x="492" y="280"/>
                        <a:pt x="492" y="280"/>
                      </a:cubicBezTo>
                      <a:cubicBezTo>
                        <a:pt x="490" y="280"/>
                        <a:pt x="490" y="280"/>
                        <a:pt x="490" y="280"/>
                      </a:cubicBezTo>
                      <a:cubicBezTo>
                        <a:pt x="487" y="284"/>
                        <a:pt x="487" y="284"/>
                        <a:pt x="487" y="284"/>
                      </a:cubicBezTo>
                      <a:cubicBezTo>
                        <a:pt x="485" y="281"/>
                        <a:pt x="485" y="281"/>
                        <a:pt x="485" y="281"/>
                      </a:cubicBezTo>
                      <a:cubicBezTo>
                        <a:pt x="483" y="280"/>
                        <a:pt x="483" y="280"/>
                        <a:pt x="483" y="280"/>
                      </a:cubicBezTo>
                      <a:cubicBezTo>
                        <a:pt x="481" y="281"/>
                        <a:pt x="481" y="281"/>
                        <a:pt x="481" y="281"/>
                      </a:cubicBezTo>
                      <a:cubicBezTo>
                        <a:pt x="476" y="281"/>
                        <a:pt x="476" y="281"/>
                        <a:pt x="476" y="281"/>
                      </a:cubicBezTo>
                      <a:cubicBezTo>
                        <a:pt x="472" y="278"/>
                        <a:pt x="472" y="278"/>
                        <a:pt x="472" y="278"/>
                      </a:cubicBezTo>
                      <a:cubicBezTo>
                        <a:pt x="469" y="279"/>
                        <a:pt x="469" y="279"/>
                        <a:pt x="469" y="279"/>
                      </a:cubicBezTo>
                      <a:cubicBezTo>
                        <a:pt x="466" y="275"/>
                        <a:pt x="466" y="275"/>
                        <a:pt x="466" y="275"/>
                      </a:cubicBezTo>
                      <a:cubicBezTo>
                        <a:pt x="469" y="274"/>
                        <a:pt x="469" y="274"/>
                        <a:pt x="469" y="274"/>
                      </a:cubicBezTo>
                      <a:cubicBezTo>
                        <a:pt x="469" y="273"/>
                        <a:pt x="469" y="273"/>
                        <a:pt x="469" y="273"/>
                      </a:cubicBezTo>
                      <a:cubicBezTo>
                        <a:pt x="467" y="271"/>
                        <a:pt x="467" y="271"/>
                        <a:pt x="467" y="271"/>
                      </a:cubicBezTo>
                      <a:cubicBezTo>
                        <a:pt x="467" y="269"/>
                        <a:pt x="467" y="269"/>
                        <a:pt x="467" y="269"/>
                      </a:cubicBezTo>
                      <a:cubicBezTo>
                        <a:pt x="463" y="265"/>
                        <a:pt x="463" y="265"/>
                        <a:pt x="463" y="265"/>
                      </a:cubicBezTo>
                      <a:cubicBezTo>
                        <a:pt x="461" y="262"/>
                        <a:pt x="461" y="262"/>
                        <a:pt x="461" y="262"/>
                      </a:cubicBezTo>
                      <a:cubicBezTo>
                        <a:pt x="462" y="259"/>
                        <a:pt x="462" y="259"/>
                        <a:pt x="462" y="259"/>
                      </a:cubicBezTo>
                      <a:cubicBezTo>
                        <a:pt x="460" y="255"/>
                        <a:pt x="460" y="255"/>
                        <a:pt x="460" y="255"/>
                      </a:cubicBezTo>
                      <a:cubicBezTo>
                        <a:pt x="460" y="250"/>
                        <a:pt x="460" y="250"/>
                        <a:pt x="460" y="250"/>
                      </a:cubicBezTo>
                      <a:cubicBezTo>
                        <a:pt x="458" y="247"/>
                        <a:pt x="458" y="247"/>
                        <a:pt x="458" y="247"/>
                      </a:cubicBezTo>
                      <a:cubicBezTo>
                        <a:pt x="457" y="243"/>
                        <a:pt x="457" y="243"/>
                        <a:pt x="457" y="243"/>
                      </a:cubicBezTo>
                      <a:cubicBezTo>
                        <a:pt x="456" y="242"/>
                        <a:pt x="456" y="242"/>
                        <a:pt x="456" y="242"/>
                      </a:cubicBezTo>
                      <a:cubicBezTo>
                        <a:pt x="454" y="241"/>
                        <a:pt x="454" y="241"/>
                        <a:pt x="454" y="241"/>
                      </a:cubicBezTo>
                      <a:cubicBezTo>
                        <a:pt x="454" y="238"/>
                        <a:pt x="454" y="238"/>
                        <a:pt x="454" y="238"/>
                      </a:cubicBezTo>
                      <a:cubicBezTo>
                        <a:pt x="451" y="236"/>
                        <a:pt x="451" y="236"/>
                        <a:pt x="451" y="236"/>
                      </a:cubicBezTo>
                      <a:cubicBezTo>
                        <a:pt x="451" y="236"/>
                        <a:pt x="451" y="236"/>
                        <a:pt x="451" y="236"/>
                      </a:cubicBezTo>
                      <a:cubicBezTo>
                        <a:pt x="456" y="246"/>
                        <a:pt x="456" y="246"/>
                        <a:pt x="456" y="246"/>
                      </a:cubicBezTo>
                      <a:cubicBezTo>
                        <a:pt x="458" y="253"/>
                        <a:pt x="458" y="253"/>
                        <a:pt x="458" y="253"/>
                      </a:cubicBezTo>
                      <a:cubicBezTo>
                        <a:pt x="456" y="259"/>
                        <a:pt x="456" y="259"/>
                        <a:pt x="456" y="259"/>
                      </a:cubicBezTo>
                      <a:cubicBezTo>
                        <a:pt x="451" y="264"/>
                        <a:pt x="451" y="264"/>
                        <a:pt x="451" y="264"/>
                      </a:cubicBezTo>
                      <a:cubicBezTo>
                        <a:pt x="449" y="267"/>
                        <a:pt x="449" y="267"/>
                        <a:pt x="449" y="267"/>
                      </a:cubicBezTo>
                      <a:cubicBezTo>
                        <a:pt x="449" y="267"/>
                        <a:pt x="449" y="267"/>
                        <a:pt x="449" y="267"/>
                      </a:cubicBezTo>
                      <a:cubicBezTo>
                        <a:pt x="451" y="269"/>
                        <a:pt x="451" y="269"/>
                        <a:pt x="451" y="269"/>
                      </a:cubicBezTo>
                      <a:cubicBezTo>
                        <a:pt x="452" y="274"/>
                        <a:pt x="452" y="274"/>
                        <a:pt x="452" y="274"/>
                      </a:cubicBezTo>
                      <a:cubicBezTo>
                        <a:pt x="450" y="279"/>
                        <a:pt x="450" y="279"/>
                        <a:pt x="450" y="279"/>
                      </a:cubicBezTo>
                      <a:cubicBezTo>
                        <a:pt x="450" y="282"/>
                        <a:pt x="450" y="282"/>
                        <a:pt x="450" y="282"/>
                      </a:cubicBezTo>
                      <a:cubicBezTo>
                        <a:pt x="455" y="284"/>
                        <a:pt x="455" y="284"/>
                        <a:pt x="455" y="284"/>
                      </a:cubicBezTo>
                      <a:cubicBezTo>
                        <a:pt x="461" y="290"/>
                        <a:pt x="461" y="290"/>
                        <a:pt x="461" y="290"/>
                      </a:cubicBezTo>
                      <a:cubicBezTo>
                        <a:pt x="462" y="293"/>
                        <a:pt x="462" y="293"/>
                        <a:pt x="462" y="293"/>
                      </a:cubicBezTo>
                      <a:cubicBezTo>
                        <a:pt x="465" y="293"/>
                        <a:pt x="465" y="293"/>
                        <a:pt x="465" y="293"/>
                      </a:cubicBezTo>
                      <a:cubicBezTo>
                        <a:pt x="469" y="296"/>
                        <a:pt x="469" y="296"/>
                        <a:pt x="469" y="296"/>
                      </a:cubicBezTo>
                      <a:cubicBezTo>
                        <a:pt x="472" y="302"/>
                        <a:pt x="472" y="302"/>
                        <a:pt x="472" y="302"/>
                      </a:cubicBezTo>
                      <a:cubicBezTo>
                        <a:pt x="471" y="311"/>
                        <a:pt x="471" y="311"/>
                        <a:pt x="471" y="311"/>
                      </a:cubicBezTo>
                      <a:cubicBezTo>
                        <a:pt x="470" y="314"/>
                        <a:pt x="470" y="314"/>
                        <a:pt x="470" y="314"/>
                      </a:cubicBezTo>
                      <a:cubicBezTo>
                        <a:pt x="473" y="318"/>
                        <a:pt x="473" y="318"/>
                        <a:pt x="473" y="318"/>
                      </a:cubicBezTo>
                      <a:cubicBezTo>
                        <a:pt x="473" y="324"/>
                        <a:pt x="473" y="324"/>
                        <a:pt x="473" y="324"/>
                      </a:cubicBezTo>
                      <a:cubicBezTo>
                        <a:pt x="474" y="327"/>
                        <a:pt x="474" y="327"/>
                        <a:pt x="474" y="327"/>
                      </a:cubicBezTo>
                      <a:cubicBezTo>
                        <a:pt x="479" y="332"/>
                        <a:pt x="479" y="332"/>
                        <a:pt x="479" y="332"/>
                      </a:cubicBezTo>
                      <a:cubicBezTo>
                        <a:pt x="480" y="336"/>
                        <a:pt x="480" y="336"/>
                        <a:pt x="480" y="336"/>
                      </a:cubicBezTo>
                      <a:cubicBezTo>
                        <a:pt x="479" y="339"/>
                        <a:pt x="479" y="339"/>
                        <a:pt x="479" y="339"/>
                      </a:cubicBezTo>
                      <a:cubicBezTo>
                        <a:pt x="480" y="340"/>
                        <a:pt x="480" y="340"/>
                        <a:pt x="480" y="340"/>
                      </a:cubicBezTo>
                      <a:cubicBezTo>
                        <a:pt x="483" y="341"/>
                        <a:pt x="483" y="341"/>
                        <a:pt x="483" y="341"/>
                      </a:cubicBezTo>
                      <a:cubicBezTo>
                        <a:pt x="487" y="338"/>
                        <a:pt x="487" y="338"/>
                        <a:pt x="487" y="338"/>
                      </a:cubicBezTo>
                      <a:cubicBezTo>
                        <a:pt x="492" y="340"/>
                        <a:pt x="492" y="340"/>
                        <a:pt x="492" y="340"/>
                      </a:cubicBezTo>
                      <a:cubicBezTo>
                        <a:pt x="493" y="339"/>
                        <a:pt x="493" y="339"/>
                        <a:pt x="493" y="339"/>
                      </a:cubicBezTo>
                      <a:cubicBezTo>
                        <a:pt x="494" y="335"/>
                        <a:pt x="494" y="335"/>
                        <a:pt x="494" y="335"/>
                      </a:cubicBezTo>
                      <a:cubicBezTo>
                        <a:pt x="498" y="331"/>
                        <a:pt x="498" y="331"/>
                        <a:pt x="498" y="331"/>
                      </a:cubicBezTo>
                      <a:cubicBezTo>
                        <a:pt x="501" y="332"/>
                        <a:pt x="501" y="332"/>
                        <a:pt x="501" y="332"/>
                      </a:cubicBezTo>
                      <a:cubicBezTo>
                        <a:pt x="504" y="332"/>
                        <a:pt x="504" y="332"/>
                        <a:pt x="504" y="332"/>
                      </a:cubicBezTo>
                      <a:cubicBezTo>
                        <a:pt x="509" y="334"/>
                        <a:pt x="509" y="334"/>
                        <a:pt x="509" y="334"/>
                      </a:cubicBezTo>
                      <a:cubicBezTo>
                        <a:pt x="512" y="333"/>
                        <a:pt x="512" y="333"/>
                        <a:pt x="512" y="333"/>
                      </a:cubicBezTo>
                      <a:cubicBezTo>
                        <a:pt x="514" y="337"/>
                        <a:pt x="514" y="337"/>
                        <a:pt x="514" y="337"/>
                      </a:cubicBezTo>
                      <a:cubicBezTo>
                        <a:pt x="520" y="339"/>
                        <a:pt x="520" y="339"/>
                        <a:pt x="520" y="339"/>
                      </a:cubicBezTo>
                      <a:cubicBezTo>
                        <a:pt x="525" y="339"/>
                        <a:pt x="525" y="339"/>
                        <a:pt x="525" y="339"/>
                      </a:cubicBezTo>
                      <a:cubicBezTo>
                        <a:pt x="528" y="344"/>
                        <a:pt x="528" y="344"/>
                        <a:pt x="528" y="344"/>
                      </a:cubicBezTo>
                      <a:cubicBezTo>
                        <a:pt x="528" y="345"/>
                        <a:pt x="528" y="345"/>
                        <a:pt x="528" y="345"/>
                      </a:cubicBezTo>
                      <a:cubicBezTo>
                        <a:pt x="532" y="348"/>
                        <a:pt x="532" y="348"/>
                        <a:pt x="532" y="348"/>
                      </a:cubicBezTo>
                      <a:cubicBezTo>
                        <a:pt x="533" y="350"/>
                        <a:pt x="533" y="350"/>
                        <a:pt x="533" y="350"/>
                      </a:cubicBezTo>
                      <a:cubicBezTo>
                        <a:pt x="534" y="350"/>
                        <a:pt x="534" y="350"/>
                        <a:pt x="534" y="350"/>
                      </a:cubicBezTo>
                      <a:cubicBezTo>
                        <a:pt x="535" y="352"/>
                        <a:pt x="535" y="352"/>
                        <a:pt x="535" y="352"/>
                      </a:cubicBezTo>
                      <a:cubicBezTo>
                        <a:pt x="537" y="355"/>
                        <a:pt x="537" y="355"/>
                        <a:pt x="537" y="355"/>
                      </a:cubicBezTo>
                      <a:cubicBezTo>
                        <a:pt x="534" y="357"/>
                        <a:pt x="534" y="357"/>
                        <a:pt x="534" y="357"/>
                      </a:cubicBezTo>
                      <a:cubicBezTo>
                        <a:pt x="532" y="358"/>
                        <a:pt x="532" y="358"/>
                        <a:pt x="532" y="358"/>
                      </a:cubicBezTo>
                      <a:cubicBezTo>
                        <a:pt x="532" y="361"/>
                        <a:pt x="532" y="361"/>
                        <a:pt x="532" y="361"/>
                      </a:cubicBezTo>
                      <a:cubicBezTo>
                        <a:pt x="533" y="364"/>
                        <a:pt x="533" y="364"/>
                        <a:pt x="533" y="364"/>
                      </a:cubicBezTo>
                      <a:cubicBezTo>
                        <a:pt x="536" y="366"/>
                        <a:pt x="536" y="366"/>
                        <a:pt x="536" y="366"/>
                      </a:cubicBezTo>
                      <a:cubicBezTo>
                        <a:pt x="535" y="368"/>
                        <a:pt x="535" y="368"/>
                        <a:pt x="535" y="368"/>
                      </a:cubicBezTo>
                      <a:cubicBezTo>
                        <a:pt x="535" y="370"/>
                        <a:pt x="535" y="370"/>
                        <a:pt x="535" y="370"/>
                      </a:cubicBezTo>
                      <a:cubicBezTo>
                        <a:pt x="539" y="370"/>
                        <a:pt x="539" y="370"/>
                        <a:pt x="539" y="370"/>
                      </a:cubicBezTo>
                      <a:cubicBezTo>
                        <a:pt x="540" y="372"/>
                        <a:pt x="540" y="372"/>
                        <a:pt x="540" y="372"/>
                      </a:cubicBezTo>
                      <a:cubicBezTo>
                        <a:pt x="543" y="372"/>
                        <a:pt x="543" y="372"/>
                        <a:pt x="543" y="372"/>
                      </a:cubicBezTo>
                      <a:cubicBezTo>
                        <a:pt x="546" y="367"/>
                        <a:pt x="546" y="367"/>
                        <a:pt x="546" y="367"/>
                      </a:cubicBezTo>
                      <a:cubicBezTo>
                        <a:pt x="547" y="370"/>
                        <a:pt x="547" y="370"/>
                        <a:pt x="547" y="370"/>
                      </a:cubicBezTo>
                      <a:cubicBezTo>
                        <a:pt x="549" y="370"/>
                        <a:pt x="549" y="370"/>
                        <a:pt x="549" y="370"/>
                      </a:cubicBezTo>
                      <a:cubicBezTo>
                        <a:pt x="554" y="371"/>
                        <a:pt x="554" y="371"/>
                        <a:pt x="554" y="371"/>
                      </a:cubicBezTo>
                      <a:cubicBezTo>
                        <a:pt x="550" y="373"/>
                        <a:pt x="550" y="373"/>
                        <a:pt x="550" y="373"/>
                      </a:cubicBezTo>
                      <a:cubicBezTo>
                        <a:pt x="549" y="375"/>
                        <a:pt x="549" y="375"/>
                        <a:pt x="549" y="375"/>
                      </a:cubicBezTo>
                      <a:cubicBezTo>
                        <a:pt x="545" y="375"/>
                        <a:pt x="545" y="375"/>
                        <a:pt x="545" y="375"/>
                      </a:cubicBezTo>
                      <a:cubicBezTo>
                        <a:pt x="543" y="376"/>
                        <a:pt x="543" y="376"/>
                        <a:pt x="543" y="376"/>
                      </a:cubicBezTo>
                      <a:cubicBezTo>
                        <a:pt x="538" y="377"/>
                        <a:pt x="538" y="377"/>
                        <a:pt x="538" y="377"/>
                      </a:cubicBezTo>
                      <a:cubicBezTo>
                        <a:pt x="535" y="374"/>
                        <a:pt x="535" y="374"/>
                        <a:pt x="535" y="374"/>
                      </a:cubicBezTo>
                      <a:cubicBezTo>
                        <a:pt x="531" y="374"/>
                        <a:pt x="531" y="374"/>
                        <a:pt x="531" y="374"/>
                      </a:cubicBezTo>
                      <a:cubicBezTo>
                        <a:pt x="528" y="370"/>
                        <a:pt x="528" y="370"/>
                        <a:pt x="528" y="370"/>
                      </a:cubicBezTo>
                      <a:cubicBezTo>
                        <a:pt x="530" y="369"/>
                        <a:pt x="530" y="369"/>
                        <a:pt x="530" y="369"/>
                      </a:cubicBezTo>
                      <a:cubicBezTo>
                        <a:pt x="530" y="366"/>
                        <a:pt x="530" y="366"/>
                        <a:pt x="530" y="366"/>
                      </a:cubicBezTo>
                      <a:cubicBezTo>
                        <a:pt x="527" y="363"/>
                        <a:pt x="527" y="363"/>
                        <a:pt x="527" y="363"/>
                      </a:cubicBezTo>
                      <a:cubicBezTo>
                        <a:pt x="526" y="360"/>
                        <a:pt x="526" y="360"/>
                        <a:pt x="526" y="360"/>
                      </a:cubicBezTo>
                      <a:cubicBezTo>
                        <a:pt x="524" y="359"/>
                        <a:pt x="524" y="359"/>
                        <a:pt x="524" y="359"/>
                      </a:cubicBezTo>
                      <a:cubicBezTo>
                        <a:pt x="524" y="355"/>
                        <a:pt x="524" y="355"/>
                        <a:pt x="524" y="355"/>
                      </a:cubicBezTo>
                      <a:cubicBezTo>
                        <a:pt x="522" y="352"/>
                        <a:pt x="522" y="352"/>
                        <a:pt x="522" y="352"/>
                      </a:cubicBezTo>
                      <a:cubicBezTo>
                        <a:pt x="520" y="352"/>
                        <a:pt x="520" y="352"/>
                        <a:pt x="520" y="352"/>
                      </a:cubicBezTo>
                      <a:cubicBezTo>
                        <a:pt x="519" y="350"/>
                        <a:pt x="519" y="350"/>
                        <a:pt x="519" y="350"/>
                      </a:cubicBezTo>
                      <a:cubicBezTo>
                        <a:pt x="514" y="348"/>
                        <a:pt x="514" y="348"/>
                        <a:pt x="514" y="348"/>
                      </a:cubicBezTo>
                      <a:cubicBezTo>
                        <a:pt x="514" y="344"/>
                        <a:pt x="514" y="344"/>
                        <a:pt x="514" y="344"/>
                      </a:cubicBezTo>
                      <a:cubicBezTo>
                        <a:pt x="511" y="340"/>
                        <a:pt x="511" y="340"/>
                        <a:pt x="511" y="340"/>
                      </a:cubicBezTo>
                      <a:cubicBezTo>
                        <a:pt x="508" y="341"/>
                        <a:pt x="508" y="341"/>
                        <a:pt x="508" y="341"/>
                      </a:cubicBezTo>
                      <a:cubicBezTo>
                        <a:pt x="502" y="346"/>
                        <a:pt x="502" y="346"/>
                        <a:pt x="502" y="346"/>
                      </a:cubicBezTo>
                      <a:cubicBezTo>
                        <a:pt x="499" y="346"/>
                        <a:pt x="499" y="346"/>
                        <a:pt x="499" y="346"/>
                      </a:cubicBezTo>
                      <a:cubicBezTo>
                        <a:pt x="497" y="349"/>
                        <a:pt x="497" y="349"/>
                        <a:pt x="497" y="349"/>
                      </a:cubicBezTo>
                      <a:cubicBezTo>
                        <a:pt x="493" y="352"/>
                        <a:pt x="493" y="352"/>
                        <a:pt x="493" y="352"/>
                      </a:cubicBezTo>
                      <a:cubicBezTo>
                        <a:pt x="494" y="359"/>
                        <a:pt x="494" y="359"/>
                        <a:pt x="494" y="359"/>
                      </a:cubicBezTo>
                      <a:cubicBezTo>
                        <a:pt x="495" y="360"/>
                        <a:pt x="495" y="360"/>
                        <a:pt x="495" y="360"/>
                      </a:cubicBezTo>
                      <a:cubicBezTo>
                        <a:pt x="501" y="364"/>
                        <a:pt x="501" y="364"/>
                        <a:pt x="501" y="364"/>
                      </a:cubicBezTo>
                      <a:cubicBezTo>
                        <a:pt x="505" y="374"/>
                        <a:pt x="505" y="374"/>
                        <a:pt x="505" y="374"/>
                      </a:cubicBezTo>
                      <a:cubicBezTo>
                        <a:pt x="504" y="377"/>
                        <a:pt x="504" y="377"/>
                        <a:pt x="504" y="377"/>
                      </a:cubicBezTo>
                      <a:cubicBezTo>
                        <a:pt x="500" y="384"/>
                        <a:pt x="500" y="384"/>
                        <a:pt x="500" y="384"/>
                      </a:cubicBezTo>
                      <a:cubicBezTo>
                        <a:pt x="500" y="388"/>
                        <a:pt x="500" y="388"/>
                        <a:pt x="500" y="388"/>
                      </a:cubicBezTo>
                      <a:cubicBezTo>
                        <a:pt x="502" y="392"/>
                        <a:pt x="502" y="392"/>
                        <a:pt x="502" y="392"/>
                      </a:cubicBezTo>
                      <a:cubicBezTo>
                        <a:pt x="500" y="398"/>
                        <a:pt x="500" y="398"/>
                        <a:pt x="500" y="398"/>
                      </a:cubicBezTo>
                      <a:cubicBezTo>
                        <a:pt x="499" y="401"/>
                        <a:pt x="499" y="401"/>
                        <a:pt x="499" y="401"/>
                      </a:cubicBezTo>
                      <a:cubicBezTo>
                        <a:pt x="495" y="404"/>
                        <a:pt x="495" y="404"/>
                        <a:pt x="495" y="404"/>
                      </a:cubicBezTo>
                      <a:cubicBezTo>
                        <a:pt x="495" y="407"/>
                        <a:pt x="495" y="407"/>
                        <a:pt x="495" y="407"/>
                      </a:cubicBezTo>
                      <a:cubicBezTo>
                        <a:pt x="492" y="408"/>
                        <a:pt x="492" y="408"/>
                        <a:pt x="492" y="408"/>
                      </a:cubicBezTo>
                      <a:cubicBezTo>
                        <a:pt x="491" y="410"/>
                        <a:pt x="491" y="410"/>
                        <a:pt x="491" y="410"/>
                      </a:cubicBezTo>
                      <a:cubicBezTo>
                        <a:pt x="491" y="412"/>
                        <a:pt x="491" y="412"/>
                        <a:pt x="491" y="412"/>
                      </a:cubicBezTo>
                      <a:cubicBezTo>
                        <a:pt x="493" y="414"/>
                        <a:pt x="493" y="414"/>
                        <a:pt x="493" y="414"/>
                      </a:cubicBezTo>
                      <a:cubicBezTo>
                        <a:pt x="493" y="418"/>
                        <a:pt x="493" y="418"/>
                        <a:pt x="493" y="418"/>
                      </a:cubicBezTo>
                      <a:cubicBezTo>
                        <a:pt x="488" y="420"/>
                        <a:pt x="488" y="420"/>
                        <a:pt x="488" y="420"/>
                      </a:cubicBezTo>
                      <a:cubicBezTo>
                        <a:pt x="482" y="419"/>
                        <a:pt x="482" y="419"/>
                        <a:pt x="482" y="419"/>
                      </a:cubicBezTo>
                      <a:cubicBezTo>
                        <a:pt x="481" y="418"/>
                        <a:pt x="481" y="418"/>
                        <a:pt x="481" y="418"/>
                      </a:cubicBezTo>
                      <a:cubicBezTo>
                        <a:pt x="477" y="418"/>
                        <a:pt x="477" y="418"/>
                        <a:pt x="477" y="418"/>
                      </a:cubicBezTo>
                      <a:cubicBezTo>
                        <a:pt x="472" y="419"/>
                        <a:pt x="472" y="419"/>
                        <a:pt x="472" y="419"/>
                      </a:cubicBezTo>
                      <a:cubicBezTo>
                        <a:pt x="467" y="418"/>
                        <a:pt x="467" y="418"/>
                        <a:pt x="467" y="418"/>
                      </a:cubicBezTo>
                      <a:cubicBezTo>
                        <a:pt x="457" y="416"/>
                        <a:pt x="457" y="416"/>
                        <a:pt x="457" y="416"/>
                      </a:cubicBezTo>
                      <a:cubicBezTo>
                        <a:pt x="453" y="412"/>
                        <a:pt x="453" y="412"/>
                        <a:pt x="453" y="412"/>
                      </a:cubicBezTo>
                      <a:cubicBezTo>
                        <a:pt x="452" y="410"/>
                        <a:pt x="452" y="410"/>
                        <a:pt x="452" y="410"/>
                      </a:cubicBezTo>
                      <a:cubicBezTo>
                        <a:pt x="449" y="411"/>
                        <a:pt x="449" y="411"/>
                        <a:pt x="449" y="411"/>
                      </a:cubicBezTo>
                      <a:cubicBezTo>
                        <a:pt x="447" y="414"/>
                        <a:pt x="447" y="414"/>
                        <a:pt x="447" y="414"/>
                      </a:cubicBezTo>
                      <a:cubicBezTo>
                        <a:pt x="446" y="412"/>
                        <a:pt x="446" y="412"/>
                        <a:pt x="446" y="412"/>
                      </a:cubicBezTo>
                      <a:cubicBezTo>
                        <a:pt x="443" y="412"/>
                        <a:pt x="443" y="412"/>
                        <a:pt x="443" y="412"/>
                      </a:cubicBezTo>
                      <a:cubicBezTo>
                        <a:pt x="446" y="407"/>
                        <a:pt x="446" y="407"/>
                        <a:pt x="446" y="407"/>
                      </a:cubicBezTo>
                      <a:cubicBezTo>
                        <a:pt x="450" y="406"/>
                        <a:pt x="450" y="406"/>
                        <a:pt x="450" y="406"/>
                      </a:cubicBezTo>
                      <a:cubicBezTo>
                        <a:pt x="457" y="405"/>
                        <a:pt x="457" y="405"/>
                        <a:pt x="457" y="405"/>
                      </a:cubicBezTo>
                      <a:cubicBezTo>
                        <a:pt x="459" y="403"/>
                        <a:pt x="459" y="403"/>
                        <a:pt x="459" y="403"/>
                      </a:cubicBezTo>
                      <a:cubicBezTo>
                        <a:pt x="466" y="407"/>
                        <a:pt x="466" y="407"/>
                        <a:pt x="466" y="407"/>
                      </a:cubicBezTo>
                      <a:cubicBezTo>
                        <a:pt x="467" y="407"/>
                        <a:pt x="467" y="407"/>
                        <a:pt x="467" y="407"/>
                      </a:cubicBezTo>
                      <a:cubicBezTo>
                        <a:pt x="467" y="405"/>
                        <a:pt x="467" y="405"/>
                        <a:pt x="467" y="405"/>
                      </a:cubicBezTo>
                      <a:cubicBezTo>
                        <a:pt x="472" y="405"/>
                        <a:pt x="472" y="405"/>
                        <a:pt x="472" y="405"/>
                      </a:cubicBezTo>
                      <a:cubicBezTo>
                        <a:pt x="472" y="409"/>
                        <a:pt x="472" y="409"/>
                        <a:pt x="472" y="409"/>
                      </a:cubicBezTo>
                      <a:cubicBezTo>
                        <a:pt x="469" y="410"/>
                        <a:pt x="469" y="410"/>
                        <a:pt x="469" y="410"/>
                      </a:cubicBezTo>
                      <a:cubicBezTo>
                        <a:pt x="470" y="411"/>
                        <a:pt x="470" y="411"/>
                        <a:pt x="470" y="411"/>
                      </a:cubicBezTo>
                      <a:cubicBezTo>
                        <a:pt x="474" y="411"/>
                        <a:pt x="474" y="411"/>
                        <a:pt x="474" y="411"/>
                      </a:cubicBezTo>
                      <a:cubicBezTo>
                        <a:pt x="476" y="409"/>
                        <a:pt x="476" y="409"/>
                        <a:pt x="476" y="409"/>
                      </a:cubicBezTo>
                      <a:cubicBezTo>
                        <a:pt x="478" y="408"/>
                        <a:pt x="478" y="408"/>
                        <a:pt x="478" y="408"/>
                      </a:cubicBezTo>
                      <a:cubicBezTo>
                        <a:pt x="478" y="407"/>
                        <a:pt x="478" y="407"/>
                        <a:pt x="478" y="407"/>
                      </a:cubicBezTo>
                      <a:cubicBezTo>
                        <a:pt x="475" y="404"/>
                        <a:pt x="475" y="404"/>
                        <a:pt x="475" y="404"/>
                      </a:cubicBezTo>
                      <a:cubicBezTo>
                        <a:pt x="475" y="400"/>
                        <a:pt x="475" y="400"/>
                        <a:pt x="475" y="400"/>
                      </a:cubicBezTo>
                      <a:cubicBezTo>
                        <a:pt x="479" y="402"/>
                        <a:pt x="479" y="402"/>
                        <a:pt x="479" y="402"/>
                      </a:cubicBezTo>
                      <a:cubicBezTo>
                        <a:pt x="480" y="401"/>
                        <a:pt x="480" y="401"/>
                        <a:pt x="480" y="401"/>
                      </a:cubicBezTo>
                      <a:cubicBezTo>
                        <a:pt x="480" y="395"/>
                        <a:pt x="480" y="395"/>
                        <a:pt x="480" y="395"/>
                      </a:cubicBezTo>
                      <a:cubicBezTo>
                        <a:pt x="482" y="394"/>
                        <a:pt x="482" y="394"/>
                        <a:pt x="482" y="394"/>
                      </a:cubicBezTo>
                      <a:cubicBezTo>
                        <a:pt x="481" y="394"/>
                        <a:pt x="481" y="394"/>
                        <a:pt x="481" y="394"/>
                      </a:cubicBezTo>
                      <a:cubicBezTo>
                        <a:pt x="479" y="392"/>
                        <a:pt x="479" y="392"/>
                        <a:pt x="479" y="392"/>
                      </a:cubicBezTo>
                      <a:cubicBezTo>
                        <a:pt x="483" y="390"/>
                        <a:pt x="483" y="390"/>
                        <a:pt x="483" y="390"/>
                      </a:cubicBezTo>
                      <a:cubicBezTo>
                        <a:pt x="483" y="385"/>
                        <a:pt x="483" y="385"/>
                        <a:pt x="483" y="385"/>
                      </a:cubicBezTo>
                      <a:cubicBezTo>
                        <a:pt x="481" y="383"/>
                        <a:pt x="481" y="383"/>
                        <a:pt x="481" y="383"/>
                      </a:cubicBezTo>
                      <a:cubicBezTo>
                        <a:pt x="484" y="381"/>
                        <a:pt x="484" y="381"/>
                        <a:pt x="484" y="381"/>
                      </a:cubicBezTo>
                      <a:cubicBezTo>
                        <a:pt x="483" y="380"/>
                        <a:pt x="483" y="380"/>
                        <a:pt x="483" y="380"/>
                      </a:cubicBezTo>
                      <a:cubicBezTo>
                        <a:pt x="486" y="377"/>
                        <a:pt x="486" y="377"/>
                        <a:pt x="486" y="377"/>
                      </a:cubicBezTo>
                      <a:cubicBezTo>
                        <a:pt x="485" y="374"/>
                        <a:pt x="485" y="374"/>
                        <a:pt x="485" y="374"/>
                      </a:cubicBezTo>
                      <a:cubicBezTo>
                        <a:pt x="482" y="371"/>
                        <a:pt x="482" y="371"/>
                        <a:pt x="482" y="371"/>
                      </a:cubicBezTo>
                      <a:cubicBezTo>
                        <a:pt x="481" y="366"/>
                        <a:pt x="481" y="366"/>
                        <a:pt x="481" y="366"/>
                      </a:cubicBezTo>
                      <a:cubicBezTo>
                        <a:pt x="481" y="362"/>
                        <a:pt x="481" y="362"/>
                        <a:pt x="481" y="362"/>
                      </a:cubicBezTo>
                      <a:cubicBezTo>
                        <a:pt x="482" y="358"/>
                        <a:pt x="482" y="358"/>
                        <a:pt x="482" y="358"/>
                      </a:cubicBezTo>
                      <a:cubicBezTo>
                        <a:pt x="483" y="358"/>
                        <a:pt x="483" y="358"/>
                        <a:pt x="483" y="358"/>
                      </a:cubicBezTo>
                      <a:cubicBezTo>
                        <a:pt x="483" y="358"/>
                        <a:pt x="483" y="358"/>
                        <a:pt x="483" y="358"/>
                      </a:cubicBezTo>
                      <a:cubicBezTo>
                        <a:pt x="479" y="355"/>
                        <a:pt x="479" y="355"/>
                        <a:pt x="479" y="355"/>
                      </a:cubicBezTo>
                      <a:cubicBezTo>
                        <a:pt x="477" y="355"/>
                        <a:pt x="477" y="355"/>
                        <a:pt x="477" y="355"/>
                      </a:cubicBezTo>
                      <a:cubicBezTo>
                        <a:pt x="475" y="352"/>
                        <a:pt x="475" y="352"/>
                        <a:pt x="475" y="352"/>
                      </a:cubicBezTo>
                      <a:cubicBezTo>
                        <a:pt x="471" y="351"/>
                        <a:pt x="471" y="351"/>
                        <a:pt x="471" y="351"/>
                      </a:cubicBezTo>
                      <a:cubicBezTo>
                        <a:pt x="465" y="343"/>
                        <a:pt x="465" y="343"/>
                        <a:pt x="465" y="343"/>
                      </a:cubicBezTo>
                      <a:cubicBezTo>
                        <a:pt x="464" y="338"/>
                        <a:pt x="464" y="338"/>
                        <a:pt x="464" y="338"/>
                      </a:cubicBezTo>
                      <a:cubicBezTo>
                        <a:pt x="462" y="336"/>
                        <a:pt x="462" y="336"/>
                        <a:pt x="462" y="336"/>
                      </a:cubicBezTo>
                      <a:cubicBezTo>
                        <a:pt x="464" y="334"/>
                        <a:pt x="464" y="334"/>
                        <a:pt x="464" y="334"/>
                      </a:cubicBezTo>
                      <a:cubicBezTo>
                        <a:pt x="461" y="333"/>
                        <a:pt x="461" y="333"/>
                        <a:pt x="461" y="333"/>
                      </a:cubicBezTo>
                      <a:cubicBezTo>
                        <a:pt x="459" y="330"/>
                        <a:pt x="459" y="330"/>
                        <a:pt x="459" y="330"/>
                      </a:cubicBezTo>
                      <a:cubicBezTo>
                        <a:pt x="460" y="326"/>
                        <a:pt x="460" y="326"/>
                        <a:pt x="460" y="326"/>
                      </a:cubicBezTo>
                      <a:cubicBezTo>
                        <a:pt x="456" y="320"/>
                        <a:pt x="456" y="320"/>
                        <a:pt x="456" y="320"/>
                      </a:cubicBezTo>
                      <a:cubicBezTo>
                        <a:pt x="456" y="316"/>
                        <a:pt x="456" y="316"/>
                        <a:pt x="456" y="316"/>
                      </a:cubicBezTo>
                      <a:cubicBezTo>
                        <a:pt x="453" y="313"/>
                        <a:pt x="453" y="313"/>
                        <a:pt x="453" y="313"/>
                      </a:cubicBezTo>
                      <a:cubicBezTo>
                        <a:pt x="454" y="311"/>
                        <a:pt x="454" y="311"/>
                        <a:pt x="454" y="311"/>
                      </a:cubicBezTo>
                      <a:cubicBezTo>
                        <a:pt x="454" y="310"/>
                        <a:pt x="454" y="310"/>
                        <a:pt x="454" y="310"/>
                      </a:cubicBezTo>
                      <a:cubicBezTo>
                        <a:pt x="452" y="308"/>
                        <a:pt x="452" y="308"/>
                        <a:pt x="452" y="308"/>
                      </a:cubicBezTo>
                      <a:cubicBezTo>
                        <a:pt x="451" y="299"/>
                        <a:pt x="451" y="299"/>
                        <a:pt x="451" y="299"/>
                      </a:cubicBezTo>
                      <a:cubicBezTo>
                        <a:pt x="450" y="297"/>
                        <a:pt x="450" y="297"/>
                        <a:pt x="450" y="297"/>
                      </a:cubicBezTo>
                      <a:cubicBezTo>
                        <a:pt x="446" y="295"/>
                        <a:pt x="446" y="295"/>
                        <a:pt x="446" y="295"/>
                      </a:cubicBezTo>
                      <a:cubicBezTo>
                        <a:pt x="445" y="290"/>
                        <a:pt x="445" y="290"/>
                        <a:pt x="445" y="290"/>
                      </a:cubicBezTo>
                      <a:cubicBezTo>
                        <a:pt x="445" y="289"/>
                        <a:pt x="445" y="289"/>
                        <a:pt x="445" y="289"/>
                      </a:cubicBezTo>
                      <a:cubicBezTo>
                        <a:pt x="442" y="290"/>
                        <a:pt x="442" y="290"/>
                        <a:pt x="442" y="290"/>
                      </a:cubicBezTo>
                      <a:cubicBezTo>
                        <a:pt x="442" y="289"/>
                        <a:pt x="442" y="289"/>
                        <a:pt x="442" y="289"/>
                      </a:cubicBezTo>
                      <a:cubicBezTo>
                        <a:pt x="439" y="288"/>
                        <a:pt x="439" y="288"/>
                        <a:pt x="439" y="288"/>
                      </a:cubicBezTo>
                      <a:cubicBezTo>
                        <a:pt x="437" y="285"/>
                        <a:pt x="437" y="285"/>
                        <a:pt x="437" y="285"/>
                      </a:cubicBezTo>
                      <a:cubicBezTo>
                        <a:pt x="434" y="282"/>
                        <a:pt x="434" y="282"/>
                        <a:pt x="434" y="282"/>
                      </a:cubicBezTo>
                      <a:cubicBezTo>
                        <a:pt x="433" y="278"/>
                        <a:pt x="433" y="278"/>
                        <a:pt x="433" y="278"/>
                      </a:cubicBezTo>
                      <a:cubicBezTo>
                        <a:pt x="435" y="277"/>
                        <a:pt x="435" y="277"/>
                        <a:pt x="435" y="277"/>
                      </a:cubicBezTo>
                      <a:cubicBezTo>
                        <a:pt x="435" y="275"/>
                        <a:pt x="435" y="275"/>
                        <a:pt x="435" y="275"/>
                      </a:cubicBezTo>
                      <a:cubicBezTo>
                        <a:pt x="434" y="273"/>
                        <a:pt x="434" y="273"/>
                        <a:pt x="434" y="273"/>
                      </a:cubicBezTo>
                      <a:cubicBezTo>
                        <a:pt x="434" y="271"/>
                        <a:pt x="434" y="271"/>
                        <a:pt x="434" y="271"/>
                      </a:cubicBezTo>
                      <a:cubicBezTo>
                        <a:pt x="433" y="269"/>
                        <a:pt x="433" y="269"/>
                        <a:pt x="433" y="269"/>
                      </a:cubicBezTo>
                      <a:cubicBezTo>
                        <a:pt x="434" y="262"/>
                        <a:pt x="434" y="262"/>
                        <a:pt x="434" y="262"/>
                      </a:cubicBezTo>
                      <a:cubicBezTo>
                        <a:pt x="433" y="258"/>
                        <a:pt x="433" y="258"/>
                        <a:pt x="433" y="258"/>
                      </a:cubicBezTo>
                      <a:cubicBezTo>
                        <a:pt x="433" y="253"/>
                        <a:pt x="433" y="253"/>
                        <a:pt x="433" y="253"/>
                      </a:cubicBezTo>
                      <a:cubicBezTo>
                        <a:pt x="431" y="252"/>
                        <a:pt x="431" y="252"/>
                        <a:pt x="431" y="252"/>
                      </a:cubicBezTo>
                      <a:cubicBezTo>
                        <a:pt x="431" y="249"/>
                        <a:pt x="431" y="249"/>
                        <a:pt x="431" y="249"/>
                      </a:cubicBezTo>
                      <a:cubicBezTo>
                        <a:pt x="429" y="245"/>
                        <a:pt x="429" y="245"/>
                        <a:pt x="429" y="245"/>
                      </a:cubicBezTo>
                      <a:cubicBezTo>
                        <a:pt x="431" y="244"/>
                        <a:pt x="431" y="244"/>
                        <a:pt x="431" y="244"/>
                      </a:cubicBezTo>
                      <a:cubicBezTo>
                        <a:pt x="431" y="243"/>
                        <a:pt x="431" y="243"/>
                        <a:pt x="431" y="243"/>
                      </a:cubicBezTo>
                      <a:cubicBezTo>
                        <a:pt x="429" y="243"/>
                        <a:pt x="429" y="243"/>
                        <a:pt x="429" y="243"/>
                      </a:cubicBezTo>
                      <a:cubicBezTo>
                        <a:pt x="425" y="242"/>
                        <a:pt x="425" y="242"/>
                        <a:pt x="425" y="242"/>
                      </a:cubicBezTo>
                      <a:cubicBezTo>
                        <a:pt x="417" y="239"/>
                        <a:pt x="417" y="239"/>
                        <a:pt x="417" y="239"/>
                      </a:cubicBezTo>
                      <a:cubicBezTo>
                        <a:pt x="414" y="239"/>
                        <a:pt x="414" y="239"/>
                        <a:pt x="414" y="239"/>
                      </a:cubicBezTo>
                      <a:cubicBezTo>
                        <a:pt x="412" y="241"/>
                        <a:pt x="412" y="241"/>
                        <a:pt x="412" y="241"/>
                      </a:cubicBezTo>
                      <a:cubicBezTo>
                        <a:pt x="410" y="239"/>
                        <a:pt x="410" y="239"/>
                        <a:pt x="410" y="239"/>
                      </a:cubicBezTo>
                      <a:cubicBezTo>
                        <a:pt x="408" y="239"/>
                        <a:pt x="408" y="239"/>
                        <a:pt x="408" y="239"/>
                      </a:cubicBezTo>
                      <a:cubicBezTo>
                        <a:pt x="404" y="241"/>
                        <a:pt x="404" y="241"/>
                        <a:pt x="404" y="241"/>
                      </a:cubicBezTo>
                      <a:cubicBezTo>
                        <a:pt x="401" y="241"/>
                        <a:pt x="401" y="241"/>
                        <a:pt x="401" y="241"/>
                      </a:cubicBezTo>
                      <a:cubicBezTo>
                        <a:pt x="397" y="243"/>
                        <a:pt x="397" y="243"/>
                        <a:pt x="397" y="243"/>
                      </a:cubicBezTo>
                      <a:cubicBezTo>
                        <a:pt x="395" y="240"/>
                        <a:pt x="395" y="240"/>
                        <a:pt x="395" y="240"/>
                      </a:cubicBezTo>
                      <a:cubicBezTo>
                        <a:pt x="396" y="239"/>
                        <a:pt x="396" y="239"/>
                        <a:pt x="396" y="239"/>
                      </a:cubicBezTo>
                      <a:cubicBezTo>
                        <a:pt x="395" y="239"/>
                        <a:pt x="395" y="239"/>
                        <a:pt x="395" y="239"/>
                      </a:cubicBezTo>
                      <a:cubicBezTo>
                        <a:pt x="394" y="239"/>
                        <a:pt x="394" y="239"/>
                        <a:pt x="394" y="239"/>
                      </a:cubicBezTo>
                      <a:cubicBezTo>
                        <a:pt x="395" y="244"/>
                        <a:pt x="395" y="244"/>
                        <a:pt x="395" y="244"/>
                      </a:cubicBezTo>
                      <a:cubicBezTo>
                        <a:pt x="394" y="248"/>
                        <a:pt x="394" y="248"/>
                        <a:pt x="394" y="248"/>
                      </a:cubicBezTo>
                      <a:cubicBezTo>
                        <a:pt x="396" y="251"/>
                        <a:pt x="396" y="251"/>
                        <a:pt x="396" y="251"/>
                      </a:cubicBezTo>
                      <a:cubicBezTo>
                        <a:pt x="395" y="253"/>
                        <a:pt x="395" y="253"/>
                        <a:pt x="395" y="253"/>
                      </a:cubicBezTo>
                      <a:cubicBezTo>
                        <a:pt x="394" y="257"/>
                        <a:pt x="394" y="257"/>
                        <a:pt x="394" y="257"/>
                      </a:cubicBezTo>
                      <a:cubicBezTo>
                        <a:pt x="396" y="258"/>
                        <a:pt x="396" y="258"/>
                        <a:pt x="396" y="258"/>
                      </a:cubicBezTo>
                      <a:cubicBezTo>
                        <a:pt x="395" y="262"/>
                        <a:pt x="395" y="262"/>
                        <a:pt x="395" y="262"/>
                      </a:cubicBezTo>
                      <a:cubicBezTo>
                        <a:pt x="396" y="264"/>
                        <a:pt x="396" y="264"/>
                        <a:pt x="396" y="264"/>
                      </a:cubicBezTo>
                      <a:cubicBezTo>
                        <a:pt x="395" y="266"/>
                        <a:pt x="395" y="266"/>
                        <a:pt x="395" y="266"/>
                      </a:cubicBezTo>
                      <a:cubicBezTo>
                        <a:pt x="396" y="270"/>
                        <a:pt x="396" y="270"/>
                        <a:pt x="396" y="270"/>
                      </a:cubicBezTo>
                      <a:cubicBezTo>
                        <a:pt x="398" y="273"/>
                        <a:pt x="398" y="273"/>
                        <a:pt x="398" y="273"/>
                      </a:cubicBezTo>
                      <a:cubicBezTo>
                        <a:pt x="396" y="277"/>
                        <a:pt x="396" y="277"/>
                        <a:pt x="396" y="277"/>
                      </a:cubicBezTo>
                      <a:cubicBezTo>
                        <a:pt x="396" y="279"/>
                        <a:pt x="396" y="279"/>
                        <a:pt x="396" y="279"/>
                      </a:cubicBezTo>
                      <a:cubicBezTo>
                        <a:pt x="397" y="282"/>
                        <a:pt x="397" y="282"/>
                        <a:pt x="397" y="282"/>
                      </a:cubicBezTo>
                      <a:cubicBezTo>
                        <a:pt x="396" y="285"/>
                        <a:pt x="396" y="285"/>
                        <a:pt x="396" y="285"/>
                      </a:cubicBezTo>
                      <a:cubicBezTo>
                        <a:pt x="393" y="286"/>
                        <a:pt x="393" y="286"/>
                        <a:pt x="393" y="286"/>
                      </a:cubicBezTo>
                      <a:cubicBezTo>
                        <a:pt x="388" y="294"/>
                        <a:pt x="388" y="294"/>
                        <a:pt x="388" y="294"/>
                      </a:cubicBezTo>
                      <a:cubicBezTo>
                        <a:pt x="387" y="294"/>
                        <a:pt x="387" y="294"/>
                        <a:pt x="387" y="294"/>
                      </a:cubicBezTo>
                      <a:cubicBezTo>
                        <a:pt x="387" y="296"/>
                        <a:pt x="387" y="296"/>
                        <a:pt x="387" y="296"/>
                      </a:cubicBezTo>
                      <a:cubicBezTo>
                        <a:pt x="390" y="299"/>
                        <a:pt x="390" y="299"/>
                        <a:pt x="390" y="299"/>
                      </a:cubicBezTo>
                      <a:cubicBezTo>
                        <a:pt x="388" y="301"/>
                        <a:pt x="388" y="301"/>
                        <a:pt x="388" y="301"/>
                      </a:cubicBezTo>
                      <a:cubicBezTo>
                        <a:pt x="387" y="305"/>
                        <a:pt x="387" y="305"/>
                        <a:pt x="387" y="305"/>
                      </a:cubicBezTo>
                      <a:cubicBezTo>
                        <a:pt x="390" y="307"/>
                        <a:pt x="390" y="307"/>
                        <a:pt x="390" y="307"/>
                      </a:cubicBezTo>
                      <a:cubicBezTo>
                        <a:pt x="391" y="306"/>
                        <a:pt x="391" y="306"/>
                        <a:pt x="391" y="306"/>
                      </a:cubicBezTo>
                      <a:cubicBezTo>
                        <a:pt x="394" y="309"/>
                        <a:pt x="394" y="309"/>
                        <a:pt x="394" y="309"/>
                      </a:cubicBezTo>
                      <a:cubicBezTo>
                        <a:pt x="396" y="313"/>
                        <a:pt x="396" y="313"/>
                        <a:pt x="396" y="313"/>
                      </a:cubicBezTo>
                      <a:cubicBezTo>
                        <a:pt x="399" y="313"/>
                        <a:pt x="399" y="313"/>
                        <a:pt x="399" y="313"/>
                      </a:cubicBezTo>
                      <a:cubicBezTo>
                        <a:pt x="405" y="318"/>
                        <a:pt x="405" y="318"/>
                        <a:pt x="405" y="318"/>
                      </a:cubicBezTo>
                      <a:cubicBezTo>
                        <a:pt x="399" y="317"/>
                        <a:pt x="399" y="317"/>
                        <a:pt x="399" y="317"/>
                      </a:cubicBezTo>
                      <a:cubicBezTo>
                        <a:pt x="398" y="318"/>
                        <a:pt x="398" y="318"/>
                        <a:pt x="398" y="318"/>
                      </a:cubicBezTo>
                      <a:cubicBezTo>
                        <a:pt x="398" y="321"/>
                        <a:pt x="398" y="321"/>
                        <a:pt x="398" y="321"/>
                      </a:cubicBezTo>
                      <a:cubicBezTo>
                        <a:pt x="402" y="324"/>
                        <a:pt x="402" y="324"/>
                        <a:pt x="402" y="324"/>
                      </a:cubicBezTo>
                      <a:cubicBezTo>
                        <a:pt x="402" y="328"/>
                        <a:pt x="402" y="328"/>
                        <a:pt x="402" y="328"/>
                      </a:cubicBezTo>
                      <a:cubicBezTo>
                        <a:pt x="399" y="330"/>
                        <a:pt x="399" y="330"/>
                        <a:pt x="399" y="330"/>
                      </a:cubicBezTo>
                      <a:cubicBezTo>
                        <a:pt x="398" y="330"/>
                        <a:pt x="398" y="330"/>
                        <a:pt x="398" y="330"/>
                      </a:cubicBezTo>
                      <a:cubicBezTo>
                        <a:pt x="400" y="335"/>
                        <a:pt x="400" y="335"/>
                        <a:pt x="400" y="335"/>
                      </a:cubicBezTo>
                      <a:cubicBezTo>
                        <a:pt x="402" y="337"/>
                        <a:pt x="402" y="337"/>
                        <a:pt x="402" y="337"/>
                      </a:cubicBezTo>
                      <a:cubicBezTo>
                        <a:pt x="403" y="339"/>
                        <a:pt x="403" y="339"/>
                        <a:pt x="403" y="339"/>
                      </a:cubicBezTo>
                      <a:cubicBezTo>
                        <a:pt x="403" y="338"/>
                        <a:pt x="403" y="338"/>
                        <a:pt x="403" y="338"/>
                      </a:cubicBezTo>
                      <a:cubicBezTo>
                        <a:pt x="406" y="340"/>
                        <a:pt x="406" y="340"/>
                        <a:pt x="406" y="340"/>
                      </a:cubicBezTo>
                      <a:cubicBezTo>
                        <a:pt x="410" y="340"/>
                        <a:pt x="410" y="340"/>
                        <a:pt x="410" y="340"/>
                      </a:cubicBezTo>
                      <a:cubicBezTo>
                        <a:pt x="412" y="342"/>
                        <a:pt x="412" y="342"/>
                        <a:pt x="412" y="342"/>
                      </a:cubicBezTo>
                      <a:cubicBezTo>
                        <a:pt x="414" y="338"/>
                        <a:pt x="414" y="338"/>
                        <a:pt x="414" y="338"/>
                      </a:cubicBezTo>
                      <a:cubicBezTo>
                        <a:pt x="417" y="340"/>
                        <a:pt x="417" y="340"/>
                        <a:pt x="417" y="340"/>
                      </a:cubicBezTo>
                      <a:cubicBezTo>
                        <a:pt x="417" y="345"/>
                        <a:pt x="417" y="345"/>
                        <a:pt x="417" y="345"/>
                      </a:cubicBezTo>
                      <a:cubicBezTo>
                        <a:pt x="419" y="347"/>
                        <a:pt x="419" y="347"/>
                        <a:pt x="419" y="347"/>
                      </a:cubicBezTo>
                      <a:cubicBezTo>
                        <a:pt x="420" y="347"/>
                        <a:pt x="420" y="347"/>
                        <a:pt x="420" y="347"/>
                      </a:cubicBezTo>
                      <a:cubicBezTo>
                        <a:pt x="426" y="354"/>
                        <a:pt x="426" y="354"/>
                        <a:pt x="426" y="354"/>
                      </a:cubicBezTo>
                      <a:cubicBezTo>
                        <a:pt x="428" y="354"/>
                        <a:pt x="428" y="354"/>
                        <a:pt x="428" y="354"/>
                      </a:cubicBezTo>
                      <a:cubicBezTo>
                        <a:pt x="430" y="353"/>
                        <a:pt x="430" y="353"/>
                        <a:pt x="430" y="353"/>
                      </a:cubicBezTo>
                      <a:cubicBezTo>
                        <a:pt x="433" y="353"/>
                        <a:pt x="433" y="353"/>
                        <a:pt x="433" y="353"/>
                      </a:cubicBezTo>
                      <a:cubicBezTo>
                        <a:pt x="434" y="354"/>
                        <a:pt x="434" y="354"/>
                        <a:pt x="434" y="354"/>
                      </a:cubicBezTo>
                      <a:cubicBezTo>
                        <a:pt x="439" y="354"/>
                        <a:pt x="439" y="354"/>
                        <a:pt x="439" y="354"/>
                      </a:cubicBezTo>
                      <a:cubicBezTo>
                        <a:pt x="434" y="357"/>
                        <a:pt x="434" y="357"/>
                        <a:pt x="434" y="357"/>
                      </a:cubicBezTo>
                      <a:cubicBezTo>
                        <a:pt x="434" y="364"/>
                        <a:pt x="434" y="364"/>
                        <a:pt x="434" y="364"/>
                      </a:cubicBezTo>
                      <a:cubicBezTo>
                        <a:pt x="433" y="366"/>
                        <a:pt x="433" y="366"/>
                        <a:pt x="433" y="366"/>
                      </a:cubicBezTo>
                      <a:cubicBezTo>
                        <a:pt x="435" y="368"/>
                        <a:pt x="435" y="368"/>
                        <a:pt x="435" y="368"/>
                      </a:cubicBezTo>
                      <a:cubicBezTo>
                        <a:pt x="434" y="371"/>
                        <a:pt x="434" y="371"/>
                        <a:pt x="434" y="371"/>
                      </a:cubicBezTo>
                      <a:cubicBezTo>
                        <a:pt x="433" y="371"/>
                        <a:pt x="433" y="371"/>
                        <a:pt x="433" y="371"/>
                      </a:cubicBezTo>
                      <a:cubicBezTo>
                        <a:pt x="433" y="374"/>
                        <a:pt x="433" y="374"/>
                        <a:pt x="433" y="374"/>
                      </a:cubicBezTo>
                      <a:cubicBezTo>
                        <a:pt x="433" y="377"/>
                        <a:pt x="433" y="377"/>
                        <a:pt x="433" y="377"/>
                      </a:cubicBezTo>
                      <a:cubicBezTo>
                        <a:pt x="429" y="376"/>
                        <a:pt x="429" y="376"/>
                        <a:pt x="429" y="376"/>
                      </a:cubicBezTo>
                      <a:cubicBezTo>
                        <a:pt x="425" y="370"/>
                        <a:pt x="425" y="370"/>
                        <a:pt x="425" y="370"/>
                      </a:cubicBezTo>
                      <a:cubicBezTo>
                        <a:pt x="422" y="367"/>
                        <a:pt x="422" y="367"/>
                        <a:pt x="422" y="367"/>
                      </a:cubicBezTo>
                      <a:cubicBezTo>
                        <a:pt x="418" y="366"/>
                        <a:pt x="418" y="366"/>
                        <a:pt x="418" y="366"/>
                      </a:cubicBezTo>
                      <a:cubicBezTo>
                        <a:pt x="416" y="362"/>
                        <a:pt x="416" y="362"/>
                        <a:pt x="416" y="362"/>
                      </a:cubicBezTo>
                      <a:cubicBezTo>
                        <a:pt x="413" y="361"/>
                        <a:pt x="413" y="361"/>
                        <a:pt x="413" y="361"/>
                      </a:cubicBezTo>
                      <a:cubicBezTo>
                        <a:pt x="406" y="360"/>
                        <a:pt x="406" y="360"/>
                        <a:pt x="406" y="360"/>
                      </a:cubicBezTo>
                      <a:cubicBezTo>
                        <a:pt x="399" y="356"/>
                        <a:pt x="399" y="356"/>
                        <a:pt x="399" y="356"/>
                      </a:cubicBezTo>
                      <a:cubicBezTo>
                        <a:pt x="394" y="355"/>
                        <a:pt x="394" y="355"/>
                        <a:pt x="394" y="355"/>
                      </a:cubicBezTo>
                      <a:cubicBezTo>
                        <a:pt x="393" y="353"/>
                        <a:pt x="393" y="353"/>
                        <a:pt x="393" y="353"/>
                      </a:cubicBezTo>
                      <a:cubicBezTo>
                        <a:pt x="392" y="353"/>
                        <a:pt x="392" y="353"/>
                        <a:pt x="392" y="353"/>
                      </a:cubicBezTo>
                      <a:cubicBezTo>
                        <a:pt x="390" y="351"/>
                        <a:pt x="390" y="351"/>
                        <a:pt x="390" y="351"/>
                      </a:cubicBezTo>
                      <a:cubicBezTo>
                        <a:pt x="387" y="352"/>
                        <a:pt x="387" y="352"/>
                        <a:pt x="387" y="352"/>
                      </a:cubicBezTo>
                      <a:cubicBezTo>
                        <a:pt x="383" y="355"/>
                        <a:pt x="383" y="355"/>
                        <a:pt x="383" y="355"/>
                      </a:cubicBezTo>
                      <a:cubicBezTo>
                        <a:pt x="381" y="350"/>
                        <a:pt x="381" y="350"/>
                        <a:pt x="381" y="350"/>
                      </a:cubicBezTo>
                      <a:cubicBezTo>
                        <a:pt x="382" y="349"/>
                        <a:pt x="382" y="349"/>
                        <a:pt x="382" y="349"/>
                      </a:cubicBezTo>
                      <a:cubicBezTo>
                        <a:pt x="382" y="348"/>
                        <a:pt x="382" y="348"/>
                        <a:pt x="382" y="348"/>
                      </a:cubicBezTo>
                      <a:cubicBezTo>
                        <a:pt x="373" y="345"/>
                        <a:pt x="373" y="345"/>
                        <a:pt x="373" y="345"/>
                      </a:cubicBezTo>
                      <a:cubicBezTo>
                        <a:pt x="370" y="342"/>
                        <a:pt x="370" y="342"/>
                        <a:pt x="370" y="342"/>
                      </a:cubicBezTo>
                      <a:cubicBezTo>
                        <a:pt x="357" y="342"/>
                        <a:pt x="357" y="342"/>
                        <a:pt x="357" y="342"/>
                      </a:cubicBezTo>
                      <a:cubicBezTo>
                        <a:pt x="347" y="343"/>
                        <a:pt x="347" y="343"/>
                        <a:pt x="347" y="343"/>
                      </a:cubicBezTo>
                      <a:cubicBezTo>
                        <a:pt x="344" y="342"/>
                        <a:pt x="344" y="342"/>
                        <a:pt x="344" y="342"/>
                      </a:cubicBezTo>
                      <a:cubicBezTo>
                        <a:pt x="341" y="343"/>
                        <a:pt x="341" y="343"/>
                        <a:pt x="341" y="343"/>
                      </a:cubicBezTo>
                      <a:cubicBezTo>
                        <a:pt x="339" y="341"/>
                        <a:pt x="339" y="341"/>
                        <a:pt x="339" y="341"/>
                      </a:cubicBezTo>
                      <a:cubicBezTo>
                        <a:pt x="339" y="342"/>
                        <a:pt x="339" y="342"/>
                        <a:pt x="339" y="342"/>
                      </a:cubicBezTo>
                      <a:cubicBezTo>
                        <a:pt x="336" y="341"/>
                        <a:pt x="336" y="341"/>
                        <a:pt x="336" y="341"/>
                      </a:cubicBezTo>
                      <a:cubicBezTo>
                        <a:pt x="336" y="342"/>
                        <a:pt x="336" y="342"/>
                        <a:pt x="336" y="342"/>
                      </a:cubicBezTo>
                      <a:cubicBezTo>
                        <a:pt x="337" y="345"/>
                        <a:pt x="337" y="345"/>
                        <a:pt x="337" y="345"/>
                      </a:cubicBezTo>
                      <a:cubicBezTo>
                        <a:pt x="337" y="347"/>
                        <a:pt x="337" y="347"/>
                        <a:pt x="337" y="347"/>
                      </a:cubicBezTo>
                      <a:cubicBezTo>
                        <a:pt x="334" y="348"/>
                        <a:pt x="334" y="348"/>
                        <a:pt x="334" y="348"/>
                      </a:cubicBezTo>
                      <a:cubicBezTo>
                        <a:pt x="336" y="351"/>
                        <a:pt x="336" y="351"/>
                        <a:pt x="336" y="351"/>
                      </a:cubicBezTo>
                      <a:cubicBezTo>
                        <a:pt x="338" y="352"/>
                        <a:pt x="338" y="352"/>
                        <a:pt x="338" y="352"/>
                      </a:cubicBezTo>
                      <a:cubicBezTo>
                        <a:pt x="339" y="357"/>
                        <a:pt x="339" y="357"/>
                        <a:pt x="339" y="357"/>
                      </a:cubicBezTo>
                      <a:cubicBezTo>
                        <a:pt x="339" y="356"/>
                        <a:pt x="339" y="356"/>
                        <a:pt x="339" y="356"/>
                      </a:cubicBezTo>
                      <a:cubicBezTo>
                        <a:pt x="342" y="357"/>
                        <a:pt x="342" y="357"/>
                        <a:pt x="342" y="357"/>
                      </a:cubicBezTo>
                      <a:cubicBezTo>
                        <a:pt x="345" y="362"/>
                        <a:pt x="345" y="362"/>
                        <a:pt x="345" y="362"/>
                      </a:cubicBezTo>
                      <a:cubicBezTo>
                        <a:pt x="345" y="363"/>
                        <a:pt x="345" y="363"/>
                        <a:pt x="345" y="363"/>
                      </a:cubicBezTo>
                      <a:cubicBezTo>
                        <a:pt x="348" y="364"/>
                        <a:pt x="348" y="364"/>
                        <a:pt x="348" y="364"/>
                      </a:cubicBezTo>
                      <a:cubicBezTo>
                        <a:pt x="354" y="371"/>
                        <a:pt x="354" y="371"/>
                        <a:pt x="354" y="371"/>
                      </a:cubicBezTo>
                      <a:cubicBezTo>
                        <a:pt x="347" y="369"/>
                        <a:pt x="347" y="369"/>
                        <a:pt x="347" y="369"/>
                      </a:cubicBezTo>
                      <a:cubicBezTo>
                        <a:pt x="346" y="368"/>
                        <a:pt x="346" y="368"/>
                        <a:pt x="346" y="368"/>
                      </a:cubicBezTo>
                      <a:cubicBezTo>
                        <a:pt x="345" y="368"/>
                        <a:pt x="345" y="368"/>
                        <a:pt x="345" y="368"/>
                      </a:cubicBezTo>
                      <a:cubicBezTo>
                        <a:pt x="344" y="372"/>
                        <a:pt x="344" y="372"/>
                        <a:pt x="344" y="372"/>
                      </a:cubicBezTo>
                      <a:cubicBezTo>
                        <a:pt x="340" y="375"/>
                        <a:pt x="340" y="375"/>
                        <a:pt x="340" y="375"/>
                      </a:cubicBezTo>
                      <a:cubicBezTo>
                        <a:pt x="337" y="373"/>
                        <a:pt x="337" y="373"/>
                        <a:pt x="337" y="373"/>
                      </a:cubicBezTo>
                      <a:cubicBezTo>
                        <a:pt x="336" y="374"/>
                        <a:pt x="336" y="374"/>
                        <a:pt x="336" y="374"/>
                      </a:cubicBezTo>
                      <a:cubicBezTo>
                        <a:pt x="336" y="374"/>
                        <a:pt x="336" y="374"/>
                        <a:pt x="336" y="374"/>
                      </a:cubicBezTo>
                      <a:cubicBezTo>
                        <a:pt x="338" y="377"/>
                        <a:pt x="338" y="377"/>
                        <a:pt x="338" y="377"/>
                      </a:cubicBezTo>
                      <a:cubicBezTo>
                        <a:pt x="340" y="379"/>
                        <a:pt x="340" y="379"/>
                        <a:pt x="340" y="379"/>
                      </a:cubicBezTo>
                      <a:cubicBezTo>
                        <a:pt x="339" y="381"/>
                        <a:pt x="339" y="381"/>
                        <a:pt x="339" y="381"/>
                      </a:cubicBezTo>
                      <a:cubicBezTo>
                        <a:pt x="337" y="383"/>
                        <a:pt x="337" y="383"/>
                        <a:pt x="337" y="383"/>
                      </a:cubicBezTo>
                      <a:cubicBezTo>
                        <a:pt x="330" y="383"/>
                        <a:pt x="330" y="383"/>
                        <a:pt x="330" y="383"/>
                      </a:cubicBezTo>
                      <a:cubicBezTo>
                        <a:pt x="327" y="380"/>
                        <a:pt x="327" y="380"/>
                        <a:pt x="327" y="380"/>
                      </a:cubicBezTo>
                      <a:cubicBezTo>
                        <a:pt x="328" y="378"/>
                        <a:pt x="328" y="378"/>
                        <a:pt x="328" y="378"/>
                      </a:cubicBezTo>
                      <a:cubicBezTo>
                        <a:pt x="327" y="375"/>
                        <a:pt x="327" y="375"/>
                        <a:pt x="327" y="375"/>
                      </a:cubicBezTo>
                      <a:cubicBezTo>
                        <a:pt x="329" y="373"/>
                        <a:pt x="329" y="373"/>
                        <a:pt x="329" y="373"/>
                      </a:cubicBezTo>
                      <a:cubicBezTo>
                        <a:pt x="329" y="372"/>
                        <a:pt x="329" y="372"/>
                        <a:pt x="329" y="372"/>
                      </a:cubicBezTo>
                      <a:cubicBezTo>
                        <a:pt x="327" y="370"/>
                        <a:pt x="327" y="370"/>
                        <a:pt x="327" y="370"/>
                      </a:cubicBezTo>
                      <a:cubicBezTo>
                        <a:pt x="323" y="369"/>
                        <a:pt x="323" y="369"/>
                        <a:pt x="323" y="369"/>
                      </a:cubicBezTo>
                      <a:cubicBezTo>
                        <a:pt x="325" y="368"/>
                        <a:pt x="325" y="368"/>
                        <a:pt x="325" y="368"/>
                      </a:cubicBezTo>
                      <a:cubicBezTo>
                        <a:pt x="324" y="368"/>
                        <a:pt x="324" y="368"/>
                        <a:pt x="324" y="368"/>
                      </a:cubicBezTo>
                      <a:cubicBezTo>
                        <a:pt x="320" y="371"/>
                        <a:pt x="320" y="371"/>
                        <a:pt x="320" y="371"/>
                      </a:cubicBezTo>
                      <a:cubicBezTo>
                        <a:pt x="318" y="371"/>
                        <a:pt x="318" y="371"/>
                        <a:pt x="318" y="371"/>
                      </a:cubicBezTo>
                      <a:cubicBezTo>
                        <a:pt x="316" y="373"/>
                        <a:pt x="316" y="373"/>
                        <a:pt x="316" y="373"/>
                      </a:cubicBezTo>
                      <a:cubicBezTo>
                        <a:pt x="316" y="375"/>
                        <a:pt x="316" y="375"/>
                        <a:pt x="316" y="375"/>
                      </a:cubicBezTo>
                      <a:cubicBezTo>
                        <a:pt x="312" y="375"/>
                        <a:pt x="312" y="375"/>
                        <a:pt x="312" y="375"/>
                      </a:cubicBezTo>
                      <a:cubicBezTo>
                        <a:pt x="311" y="376"/>
                        <a:pt x="311" y="376"/>
                        <a:pt x="311" y="376"/>
                      </a:cubicBezTo>
                      <a:cubicBezTo>
                        <a:pt x="311" y="378"/>
                        <a:pt x="311" y="378"/>
                        <a:pt x="311" y="378"/>
                      </a:cubicBezTo>
                      <a:cubicBezTo>
                        <a:pt x="308" y="380"/>
                        <a:pt x="308" y="380"/>
                        <a:pt x="308" y="380"/>
                      </a:cubicBezTo>
                      <a:cubicBezTo>
                        <a:pt x="302" y="380"/>
                        <a:pt x="302" y="380"/>
                        <a:pt x="302" y="380"/>
                      </a:cubicBezTo>
                      <a:cubicBezTo>
                        <a:pt x="300" y="379"/>
                        <a:pt x="300" y="379"/>
                        <a:pt x="300" y="379"/>
                      </a:cubicBezTo>
                      <a:cubicBezTo>
                        <a:pt x="299" y="380"/>
                        <a:pt x="299" y="380"/>
                        <a:pt x="299" y="380"/>
                      </a:cubicBezTo>
                      <a:cubicBezTo>
                        <a:pt x="297" y="380"/>
                        <a:pt x="297" y="380"/>
                        <a:pt x="297" y="380"/>
                      </a:cubicBezTo>
                      <a:cubicBezTo>
                        <a:pt x="296" y="379"/>
                        <a:pt x="296" y="379"/>
                        <a:pt x="296" y="379"/>
                      </a:cubicBezTo>
                      <a:cubicBezTo>
                        <a:pt x="293" y="381"/>
                        <a:pt x="293" y="381"/>
                        <a:pt x="293" y="381"/>
                      </a:cubicBezTo>
                      <a:cubicBezTo>
                        <a:pt x="292" y="382"/>
                        <a:pt x="292" y="382"/>
                        <a:pt x="292" y="382"/>
                      </a:cubicBezTo>
                      <a:cubicBezTo>
                        <a:pt x="289" y="383"/>
                        <a:pt x="289" y="383"/>
                        <a:pt x="289" y="383"/>
                      </a:cubicBezTo>
                      <a:cubicBezTo>
                        <a:pt x="288" y="384"/>
                        <a:pt x="288" y="384"/>
                        <a:pt x="288" y="384"/>
                      </a:cubicBezTo>
                      <a:cubicBezTo>
                        <a:pt x="288" y="385"/>
                        <a:pt x="288" y="385"/>
                        <a:pt x="288" y="385"/>
                      </a:cubicBezTo>
                      <a:cubicBezTo>
                        <a:pt x="290" y="386"/>
                        <a:pt x="290" y="386"/>
                        <a:pt x="290" y="386"/>
                      </a:cubicBezTo>
                      <a:cubicBezTo>
                        <a:pt x="289" y="388"/>
                        <a:pt x="289" y="388"/>
                        <a:pt x="289" y="388"/>
                      </a:cubicBezTo>
                      <a:cubicBezTo>
                        <a:pt x="290" y="390"/>
                        <a:pt x="290" y="390"/>
                        <a:pt x="290" y="390"/>
                      </a:cubicBezTo>
                      <a:cubicBezTo>
                        <a:pt x="288" y="392"/>
                        <a:pt x="288" y="392"/>
                        <a:pt x="288" y="392"/>
                      </a:cubicBezTo>
                      <a:cubicBezTo>
                        <a:pt x="284" y="390"/>
                        <a:pt x="284" y="390"/>
                        <a:pt x="284" y="390"/>
                      </a:cubicBezTo>
                      <a:cubicBezTo>
                        <a:pt x="284" y="389"/>
                        <a:pt x="284" y="389"/>
                        <a:pt x="284" y="389"/>
                      </a:cubicBezTo>
                      <a:cubicBezTo>
                        <a:pt x="283" y="389"/>
                        <a:pt x="283" y="389"/>
                        <a:pt x="283" y="389"/>
                      </a:cubicBezTo>
                      <a:cubicBezTo>
                        <a:pt x="281" y="391"/>
                        <a:pt x="281" y="391"/>
                        <a:pt x="281" y="391"/>
                      </a:cubicBezTo>
                      <a:cubicBezTo>
                        <a:pt x="278" y="400"/>
                        <a:pt x="278" y="400"/>
                        <a:pt x="278" y="400"/>
                      </a:cubicBezTo>
                      <a:cubicBezTo>
                        <a:pt x="278" y="392"/>
                        <a:pt x="278" y="392"/>
                        <a:pt x="278" y="392"/>
                      </a:cubicBezTo>
                      <a:cubicBezTo>
                        <a:pt x="276" y="391"/>
                        <a:pt x="276" y="391"/>
                        <a:pt x="276" y="391"/>
                      </a:cubicBezTo>
                      <a:cubicBezTo>
                        <a:pt x="274" y="392"/>
                        <a:pt x="274" y="392"/>
                        <a:pt x="274" y="392"/>
                      </a:cubicBezTo>
                      <a:cubicBezTo>
                        <a:pt x="272" y="392"/>
                        <a:pt x="272" y="392"/>
                        <a:pt x="272" y="392"/>
                      </a:cubicBezTo>
                      <a:cubicBezTo>
                        <a:pt x="271" y="393"/>
                        <a:pt x="271" y="393"/>
                        <a:pt x="271" y="393"/>
                      </a:cubicBezTo>
                      <a:cubicBezTo>
                        <a:pt x="267" y="392"/>
                        <a:pt x="267" y="392"/>
                        <a:pt x="267" y="392"/>
                      </a:cubicBezTo>
                      <a:cubicBezTo>
                        <a:pt x="266" y="389"/>
                        <a:pt x="266" y="389"/>
                        <a:pt x="266" y="389"/>
                      </a:cubicBezTo>
                      <a:cubicBezTo>
                        <a:pt x="270" y="385"/>
                        <a:pt x="270" y="385"/>
                        <a:pt x="270" y="385"/>
                      </a:cubicBezTo>
                      <a:cubicBezTo>
                        <a:pt x="272" y="385"/>
                        <a:pt x="272" y="385"/>
                        <a:pt x="272" y="385"/>
                      </a:cubicBezTo>
                      <a:cubicBezTo>
                        <a:pt x="273" y="384"/>
                        <a:pt x="273" y="384"/>
                        <a:pt x="273" y="384"/>
                      </a:cubicBezTo>
                      <a:cubicBezTo>
                        <a:pt x="271" y="382"/>
                        <a:pt x="271" y="382"/>
                        <a:pt x="271" y="382"/>
                      </a:cubicBezTo>
                      <a:cubicBezTo>
                        <a:pt x="272" y="380"/>
                        <a:pt x="272" y="380"/>
                        <a:pt x="272" y="380"/>
                      </a:cubicBezTo>
                      <a:cubicBezTo>
                        <a:pt x="273" y="379"/>
                        <a:pt x="273" y="379"/>
                        <a:pt x="273" y="379"/>
                      </a:cubicBezTo>
                      <a:cubicBezTo>
                        <a:pt x="271" y="378"/>
                        <a:pt x="271" y="378"/>
                        <a:pt x="271" y="378"/>
                      </a:cubicBezTo>
                      <a:cubicBezTo>
                        <a:pt x="270" y="379"/>
                        <a:pt x="270" y="379"/>
                        <a:pt x="270" y="379"/>
                      </a:cubicBezTo>
                      <a:cubicBezTo>
                        <a:pt x="268" y="378"/>
                        <a:pt x="268" y="378"/>
                        <a:pt x="268" y="378"/>
                      </a:cubicBezTo>
                      <a:cubicBezTo>
                        <a:pt x="266" y="376"/>
                        <a:pt x="266" y="376"/>
                        <a:pt x="266" y="376"/>
                      </a:cubicBezTo>
                      <a:cubicBezTo>
                        <a:pt x="265" y="376"/>
                        <a:pt x="265" y="376"/>
                        <a:pt x="265" y="376"/>
                      </a:cubicBezTo>
                      <a:cubicBezTo>
                        <a:pt x="264" y="377"/>
                        <a:pt x="264" y="377"/>
                        <a:pt x="264" y="377"/>
                      </a:cubicBezTo>
                      <a:cubicBezTo>
                        <a:pt x="265" y="377"/>
                        <a:pt x="265" y="377"/>
                        <a:pt x="265" y="377"/>
                      </a:cubicBezTo>
                      <a:cubicBezTo>
                        <a:pt x="265" y="380"/>
                        <a:pt x="265" y="380"/>
                        <a:pt x="265" y="380"/>
                      </a:cubicBezTo>
                      <a:cubicBezTo>
                        <a:pt x="267" y="382"/>
                        <a:pt x="267" y="382"/>
                        <a:pt x="267" y="382"/>
                      </a:cubicBezTo>
                      <a:cubicBezTo>
                        <a:pt x="264" y="385"/>
                        <a:pt x="264" y="385"/>
                        <a:pt x="264" y="385"/>
                      </a:cubicBezTo>
                      <a:cubicBezTo>
                        <a:pt x="262" y="385"/>
                        <a:pt x="262" y="385"/>
                        <a:pt x="262" y="385"/>
                      </a:cubicBezTo>
                      <a:cubicBezTo>
                        <a:pt x="258" y="381"/>
                        <a:pt x="258" y="381"/>
                        <a:pt x="258" y="381"/>
                      </a:cubicBezTo>
                      <a:cubicBezTo>
                        <a:pt x="258" y="381"/>
                        <a:pt x="258" y="381"/>
                        <a:pt x="258" y="381"/>
                      </a:cubicBezTo>
                      <a:cubicBezTo>
                        <a:pt x="256" y="383"/>
                        <a:pt x="256" y="383"/>
                        <a:pt x="256" y="383"/>
                      </a:cubicBezTo>
                      <a:cubicBezTo>
                        <a:pt x="256" y="383"/>
                        <a:pt x="256" y="383"/>
                        <a:pt x="256" y="383"/>
                      </a:cubicBezTo>
                      <a:cubicBezTo>
                        <a:pt x="258" y="385"/>
                        <a:pt x="258" y="385"/>
                        <a:pt x="258" y="385"/>
                      </a:cubicBezTo>
                      <a:cubicBezTo>
                        <a:pt x="260" y="386"/>
                        <a:pt x="260" y="386"/>
                        <a:pt x="260" y="386"/>
                      </a:cubicBezTo>
                      <a:cubicBezTo>
                        <a:pt x="260" y="389"/>
                        <a:pt x="260" y="389"/>
                        <a:pt x="260" y="389"/>
                      </a:cubicBezTo>
                      <a:cubicBezTo>
                        <a:pt x="256" y="393"/>
                        <a:pt x="256" y="393"/>
                        <a:pt x="256" y="393"/>
                      </a:cubicBezTo>
                      <a:cubicBezTo>
                        <a:pt x="253" y="391"/>
                        <a:pt x="253" y="391"/>
                        <a:pt x="253" y="391"/>
                      </a:cubicBezTo>
                      <a:cubicBezTo>
                        <a:pt x="254" y="389"/>
                        <a:pt x="254" y="389"/>
                        <a:pt x="254" y="389"/>
                      </a:cubicBezTo>
                      <a:cubicBezTo>
                        <a:pt x="254" y="388"/>
                        <a:pt x="254" y="388"/>
                        <a:pt x="254" y="388"/>
                      </a:cubicBezTo>
                      <a:cubicBezTo>
                        <a:pt x="253" y="388"/>
                        <a:pt x="253" y="388"/>
                        <a:pt x="253" y="388"/>
                      </a:cubicBezTo>
                      <a:cubicBezTo>
                        <a:pt x="252" y="386"/>
                        <a:pt x="252" y="386"/>
                        <a:pt x="252" y="386"/>
                      </a:cubicBezTo>
                      <a:cubicBezTo>
                        <a:pt x="249" y="387"/>
                        <a:pt x="249" y="387"/>
                        <a:pt x="249" y="387"/>
                      </a:cubicBezTo>
                      <a:cubicBezTo>
                        <a:pt x="248" y="389"/>
                        <a:pt x="248" y="389"/>
                        <a:pt x="248" y="389"/>
                      </a:cubicBezTo>
                      <a:cubicBezTo>
                        <a:pt x="244" y="391"/>
                        <a:pt x="244" y="391"/>
                        <a:pt x="244" y="391"/>
                      </a:cubicBezTo>
                      <a:cubicBezTo>
                        <a:pt x="241" y="390"/>
                        <a:pt x="241" y="390"/>
                        <a:pt x="241" y="390"/>
                      </a:cubicBezTo>
                      <a:cubicBezTo>
                        <a:pt x="240" y="391"/>
                        <a:pt x="240" y="391"/>
                        <a:pt x="240" y="391"/>
                      </a:cubicBezTo>
                      <a:cubicBezTo>
                        <a:pt x="240" y="392"/>
                        <a:pt x="240" y="392"/>
                        <a:pt x="240" y="392"/>
                      </a:cubicBezTo>
                      <a:cubicBezTo>
                        <a:pt x="234" y="399"/>
                        <a:pt x="234" y="399"/>
                        <a:pt x="234" y="399"/>
                      </a:cubicBezTo>
                      <a:cubicBezTo>
                        <a:pt x="233" y="400"/>
                        <a:pt x="233" y="400"/>
                        <a:pt x="233" y="400"/>
                      </a:cubicBezTo>
                      <a:cubicBezTo>
                        <a:pt x="228" y="405"/>
                        <a:pt x="228" y="405"/>
                        <a:pt x="228" y="405"/>
                      </a:cubicBezTo>
                      <a:cubicBezTo>
                        <a:pt x="225" y="407"/>
                        <a:pt x="225" y="407"/>
                        <a:pt x="225" y="407"/>
                      </a:cubicBezTo>
                      <a:cubicBezTo>
                        <a:pt x="227" y="408"/>
                        <a:pt x="227" y="408"/>
                        <a:pt x="227" y="408"/>
                      </a:cubicBezTo>
                      <a:cubicBezTo>
                        <a:pt x="229" y="413"/>
                        <a:pt x="229" y="413"/>
                        <a:pt x="229" y="413"/>
                      </a:cubicBezTo>
                      <a:cubicBezTo>
                        <a:pt x="223" y="411"/>
                        <a:pt x="223" y="411"/>
                        <a:pt x="223" y="411"/>
                      </a:cubicBezTo>
                      <a:cubicBezTo>
                        <a:pt x="222" y="412"/>
                        <a:pt x="222" y="412"/>
                        <a:pt x="222" y="412"/>
                      </a:cubicBezTo>
                      <a:cubicBezTo>
                        <a:pt x="214" y="413"/>
                        <a:pt x="214" y="413"/>
                        <a:pt x="214" y="413"/>
                      </a:cubicBezTo>
                      <a:cubicBezTo>
                        <a:pt x="216" y="415"/>
                        <a:pt x="216" y="415"/>
                        <a:pt x="216" y="415"/>
                      </a:cubicBezTo>
                      <a:cubicBezTo>
                        <a:pt x="216" y="418"/>
                        <a:pt x="216" y="418"/>
                        <a:pt x="216" y="418"/>
                      </a:cubicBezTo>
                      <a:cubicBezTo>
                        <a:pt x="214" y="421"/>
                        <a:pt x="214" y="421"/>
                        <a:pt x="214" y="421"/>
                      </a:cubicBezTo>
                      <a:cubicBezTo>
                        <a:pt x="216" y="425"/>
                        <a:pt x="216" y="425"/>
                        <a:pt x="216" y="425"/>
                      </a:cubicBezTo>
                      <a:cubicBezTo>
                        <a:pt x="214" y="428"/>
                        <a:pt x="214" y="428"/>
                        <a:pt x="214" y="428"/>
                      </a:cubicBezTo>
                      <a:cubicBezTo>
                        <a:pt x="210" y="430"/>
                        <a:pt x="210" y="430"/>
                        <a:pt x="210" y="430"/>
                      </a:cubicBezTo>
                      <a:cubicBezTo>
                        <a:pt x="209" y="432"/>
                        <a:pt x="209" y="432"/>
                        <a:pt x="209" y="432"/>
                      </a:cubicBezTo>
                      <a:cubicBezTo>
                        <a:pt x="206" y="432"/>
                        <a:pt x="206" y="432"/>
                        <a:pt x="206" y="432"/>
                      </a:cubicBezTo>
                      <a:cubicBezTo>
                        <a:pt x="204" y="434"/>
                        <a:pt x="204" y="434"/>
                        <a:pt x="204" y="434"/>
                      </a:cubicBezTo>
                      <a:cubicBezTo>
                        <a:pt x="202" y="431"/>
                        <a:pt x="202" y="431"/>
                        <a:pt x="202" y="431"/>
                      </a:cubicBezTo>
                      <a:cubicBezTo>
                        <a:pt x="199" y="433"/>
                        <a:pt x="199" y="433"/>
                        <a:pt x="199" y="433"/>
                      </a:cubicBezTo>
                      <a:cubicBezTo>
                        <a:pt x="196" y="433"/>
                        <a:pt x="196" y="433"/>
                        <a:pt x="196" y="433"/>
                      </a:cubicBezTo>
                      <a:cubicBezTo>
                        <a:pt x="190" y="426"/>
                        <a:pt x="190" y="426"/>
                        <a:pt x="190" y="426"/>
                      </a:cubicBezTo>
                      <a:cubicBezTo>
                        <a:pt x="185" y="421"/>
                        <a:pt x="185" y="421"/>
                        <a:pt x="185" y="421"/>
                      </a:cubicBezTo>
                      <a:cubicBezTo>
                        <a:pt x="182" y="420"/>
                        <a:pt x="182" y="420"/>
                        <a:pt x="182" y="420"/>
                      </a:cubicBezTo>
                      <a:cubicBezTo>
                        <a:pt x="183" y="415"/>
                        <a:pt x="183" y="415"/>
                        <a:pt x="183" y="415"/>
                      </a:cubicBezTo>
                      <a:cubicBezTo>
                        <a:pt x="184" y="413"/>
                        <a:pt x="184" y="413"/>
                        <a:pt x="184" y="413"/>
                      </a:cubicBezTo>
                      <a:cubicBezTo>
                        <a:pt x="185" y="414"/>
                        <a:pt x="185" y="414"/>
                        <a:pt x="185" y="414"/>
                      </a:cubicBezTo>
                      <a:cubicBezTo>
                        <a:pt x="186" y="413"/>
                        <a:pt x="186" y="413"/>
                        <a:pt x="186" y="413"/>
                      </a:cubicBezTo>
                      <a:cubicBezTo>
                        <a:pt x="185" y="411"/>
                        <a:pt x="185" y="411"/>
                        <a:pt x="185" y="411"/>
                      </a:cubicBezTo>
                      <a:cubicBezTo>
                        <a:pt x="187" y="409"/>
                        <a:pt x="187" y="409"/>
                        <a:pt x="187" y="409"/>
                      </a:cubicBezTo>
                      <a:cubicBezTo>
                        <a:pt x="191" y="409"/>
                        <a:pt x="191" y="409"/>
                        <a:pt x="191" y="409"/>
                      </a:cubicBezTo>
                      <a:cubicBezTo>
                        <a:pt x="193" y="407"/>
                        <a:pt x="193" y="407"/>
                        <a:pt x="193" y="407"/>
                      </a:cubicBezTo>
                      <a:cubicBezTo>
                        <a:pt x="197" y="407"/>
                        <a:pt x="197" y="407"/>
                        <a:pt x="197" y="407"/>
                      </a:cubicBezTo>
                      <a:cubicBezTo>
                        <a:pt x="197" y="407"/>
                        <a:pt x="197" y="407"/>
                        <a:pt x="197" y="407"/>
                      </a:cubicBezTo>
                      <a:cubicBezTo>
                        <a:pt x="194" y="402"/>
                        <a:pt x="194" y="402"/>
                        <a:pt x="194" y="402"/>
                      </a:cubicBezTo>
                      <a:cubicBezTo>
                        <a:pt x="193" y="401"/>
                        <a:pt x="193" y="401"/>
                        <a:pt x="193" y="401"/>
                      </a:cubicBezTo>
                      <a:cubicBezTo>
                        <a:pt x="191" y="400"/>
                        <a:pt x="191" y="400"/>
                        <a:pt x="191" y="400"/>
                      </a:cubicBezTo>
                      <a:cubicBezTo>
                        <a:pt x="187" y="396"/>
                        <a:pt x="187" y="396"/>
                        <a:pt x="187" y="396"/>
                      </a:cubicBezTo>
                      <a:cubicBezTo>
                        <a:pt x="187" y="394"/>
                        <a:pt x="187" y="394"/>
                        <a:pt x="187" y="394"/>
                      </a:cubicBezTo>
                      <a:cubicBezTo>
                        <a:pt x="185" y="393"/>
                        <a:pt x="185" y="393"/>
                        <a:pt x="185" y="393"/>
                      </a:cubicBezTo>
                      <a:cubicBezTo>
                        <a:pt x="178" y="392"/>
                        <a:pt x="178" y="392"/>
                        <a:pt x="178" y="392"/>
                      </a:cubicBezTo>
                      <a:cubicBezTo>
                        <a:pt x="173" y="392"/>
                        <a:pt x="173" y="392"/>
                        <a:pt x="173" y="392"/>
                      </a:cubicBezTo>
                      <a:cubicBezTo>
                        <a:pt x="171" y="394"/>
                        <a:pt x="171" y="394"/>
                        <a:pt x="171" y="394"/>
                      </a:cubicBezTo>
                      <a:cubicBezTo>
                        <a:pt x="167" y="394"/>
                        <a:pt x="167" y="394"/>
                        <a:pt x="167" y="394"/>
                      </a:cubicBezTo>
                      <a:cubicBezTo>
                        <a:pt x="162" y="390"/>
                        <a:pt x="162" y="390"/>
                        <a:pt x="162" y="390"/>
                      </a:cubicBezTo>
                      <a:cubicBezTo>
                        <a:pt x="160" y="390"/>
                        <a:pt x="160" y="390"/>
                        <a:pt x="160" y="390"/>
                      </a:cubicBezTo>
                      <a:cubicBezTo>
                        <a:pt x="166" y="395"/>
                        <a:pt x="166" y="395"/>
                        <a:pt x="166" y="395"/>
                      </a:cubicBezTo>
                      <a:cubicBezTo>
                        <a:pt x="170" y="398"/>
                        <a:pt x="170" y="398"/>
                        <a:pt x="170" y="398"/>
                      </a:cubicBezTo>
                      <a:cubicBezTo>
                        <a:pt x="173" y="404"/>
                        <a:pt x="173" y="404"/>
                        <a:pt x="173" y="404"/>
                      </a:cubicBezTo>
                      <a:cubicBezTo>
                        <a:pt x="173" y="406"/>
                        <a:pt x="173" y="406"/>
                        <a:pt x="173" y="406"/>
                      </a:cubicBezTo>
                      <a:cubicBezTo>
                        <a:pt x="174" y="409"/>
                        <a:pt x="174" y="409"/>
                        <a:pt x="174" y="409"/>
                      </a:cubicBezTo>
                      <a:cubicBezTo>
                        <a:pt x="173" y="410"/>
                        <a:pt x="173" y="410"/>
                        <a:pt x="173" y="410"/>
                      </a:cubicBezTo>
                      <a:cubicBezTo>
                        <a:pt x="173" y="412"/>
                        <a:pt x="173" y="412"/>
                        <a:pt x="173" y="412"/>
                      </a:cubicBezTo>
                      <a:cubicBezTo>
                        <a:pt x="174" y="414"/>
                        <a:pt x="174" y="414"/>
                        <a:pt x="174" y="414"/>
                      </a:cubicBezTo>
                      <a:cubicBezTo>
                        <a:pt x="172" y="415"/>
                        <a:pt x="172" y="415"/>
                        <a:pt x="172" y="415"/>
                      </a:cubicBezTo>
                      <a:cubicBezTo>
                        <a:pt x="172" y="421"/>
                        <a:pt x="172" y="421"/>
                        <a:pt x="172" y="421"/>
                      </a:cubicBezTo>
                      <a:cubicBezTo>
                        <a:pt x="171" y="424"/>
                        <a:pt x="171" y="424"/>
                        <a:pt x="171" y="424"/>
                      </a:cubicBezTo>
                      <a:cubicBezTo>
                        <a:pt x="172" y="426"/>
                        <a:pt x="172" y="426"/>
                        <a:pt x="172" y="426"/>
                      </a:cubicBezTo>
                      <a:cubicBezTo>
                        <a:pt x="176" y="426"/>
                        <a:pt x="176" y="426"/>
                        <a:pt x="176" y="426"/>
                      </a:cubicBezTo>
                      <a:cubicBezTo>
                        <a:pt x="179" y="428"/>
                        <a:pt x="179" y="428"/>
                        <a:pt x="179" y="428"/>
                      </a:cubicBezTo>
                      <a:cubicBezTo>
                        <a:pt x="182" y="431"/>
                        <a:pt x="182" y="431"/>
                        <a:pt x="182" y="431"/>
                      </a:cubicBezTo>
                      <a:cubicBezTo>
                        <a:pt x="181" y="432"/>
                        <a:pt x="181" y="432"/>
                        <a:pt x="181" y="432"/>
                      </a:cubicBezTo>
                      <a:cubicBezTo>
                        <a:pt x="181" y="434"/>
                        <a:pt x="181" y="434"/>
                        <a:pt x="181" y="434"/>
                      </a:cubicBezTo>
                      <a:cubicBezTo>
                        <a:pt x="181" y="435"/>
                        <a:pt x="181" y="435"/>
                        <a:pt x="181" y="435"/>
                      </a:cubicBezTo>
                      <a:cubicBezTo>
                        <a:pt x="181" y="436"/>
                        <a:pt x="181" y="436"/>
                        <a:pt x="181" y="436"/>
                      </a:cubicBezTo>
                      <a:cubicBezTo>
                        <a:pt x="182" y="437"/>
                        <a:pt x="182" y="437"/>
                        <a:pt x="182" y="437"/>
                      </a:cubicBezTo>
                      <a:cubicBezTo>
                        <a:pt x="181" y="440"/>
                        <a:pt x="181" y="440"/>
                        <a:pt x="181" y="440"/>
                      </a:cubicBezTo>
                      <a:cubicBezTo>
                        <a:pt x="181" y="446"/>
                        <a:pt x="181" y="446"/>
                        <a:pt x="181" y="446"/>
                      </a:cubicBezTo>
                      <a:cubicBezTo>
                        <a:pt x="180" y="447"/>
                        <a:pt x="180" y="447"/>
                        <a:pt x="180" y="447"/>
                      </a:cubicBezTo>
                      <a:cubicBezTo>
                        <a:pt x="182" y="450"/>
                        <a:pt x="182" y="450"/>
                        <a:pt x="182" y="450"/>
                      </a:cubicBezTo>
                      <a:cubicBezTo>
                        <a:pt x="183" y="458"/>
                        <a:pt x="183" y="458"/>
                        <a:pt x="183" y="458"/>
                      </a:cubicBezTo>
                      <a:cubicBezTo>
                        <a:pt x="179" y="454"/>
                        <a:pt x="179" y="454"/>
                        <a:pt x="179" y="454"/>
                      </a:cubicBezTo>
                      <a:cubicBezTo>
                        <a:pt x="178" y="451"/>
                        <a:pt x="178" y="451"/>
                        <a:pt x="178" y="451"/>
                      </a:cubicBezTo>
                      <a:cubicBezTo>
                        <a:pt x="175" y="449"/>
                        <a:pt x="175" y="449"/>
                        <a:pt x="175" y="449"/>
                      </a:cubicBezTo>
                      <a:cubicBezTo>
                        <a:pt x="170" y="454"/>
                        <a:pt x="170" y="454"/>
                        <a:pt x="170" y="454"/>
                      </a:cubicBezTo>
                      <a:cubicBezTo>
                        <a:pt x="171" y="448"/>
                        <a:pt x="171" y="448"/>
                        <a:pt x="171" y="448"/>
                      </a:cubicBezTo>
                      <a:cubicBezTo>
                        <a:pt x="170" y="447"/>
                        <a:pt x="170" y="447"/>
                        <a:pt x="170" y="447"/>
                      </a:cubicBezTo>
                      <a:cubicBezTo>
                        <a:pt x="167" y="447"/>
                        <a:pt x="167" y="447"/>
                        <a:pt x="167" y="447"/>
                      </a:cubicBezTo>
                      <a:cubicBezTo>
                        <a:pt x="163" y="448"/>
                        <a:pt x="163" y="448"/>
                        <a:pt x="163" y="448"/>
                      </a:cubicBezTo>
                      <a:cubicBezTo>
                        <a:pt x="160" y="445"/>
                        <a:pt x="160" y="445"/>
                        <a:pt x="160" y="445"/>
                      </a:cubicBezTo>
                      <a:cubicBezTo>
                        <a:pt x="157" y="445"/>
                        <a:pt x="157" y="445"/>
                        <a:pt x="157" y="445"/>
                      </a:cubicBezTo>
                      <a:cubicBezTo>
                        <a:pt x="156" y="446"/>
                        <a:pt x="156" y="446"/>
                        <a:pt x="156" y="446"/>
                      </a:cubicBezTo>
                      <a:cubicBezTo>
                        <a:pt x="153" y="452"/>
                        <a:pt x="153" y="452"/>
                        <a:pt x="153" y="452"/>
                      </a:cubicBezTo>
                      <a:cubicBezTo>
                        <a:pt x="148" y="456"/>
                        <a:pt x="148" y="456"/>
                        <a:pt x="148" y="456"/>
                      </a:cubicBezTo>
                      <a:cubicBezTo>
                        <a:pt x="145" y="457"/>
                        <a:pt x="145" y="457"/>
                        <a:pt x="145" y="457"/>
                      </a:cubicBezTo>
                      <a:cubicBezTo>
                        <a:pt x="143" y="458"/>
                        <a:pt x="143" y="458"/>
                        <a:pt x="143" y="458"/>
                      </a:cubicBezTo>
                      <a:cubicBezTo>
                        <a:pt x="142" y="462"/>
                        <a:pt x="142" y="462"/>
                        <a:pt x="142" y="462"/>
                      </a:cubicBezTo>
                      <a:cubicBezTo>
                        <a:pt x="139" y="466"/>
                        <a:pt x="139" y="466"/>
                        <a:pt x="139" y="466"/>
                      </a:cubicBezTo>
                      <a:cubicBezTo>
                        <a:pt x="136" y="468"/>
                        <a:pt x="136" y="468"/>
                        <a:pt x="136" y="468"/>
                      </a:cubicBezTo>
                      <a:cubicBezTo>
                        <a:pt x="136" y="470"/>
                        <a:pt x="136" y="470"/>
                        <a:pt x="136" y="470"/>
                      </a:cubicBezTo>
                      <a:cubicBezTo>
                        <a:pt x="137" y="473"/>
                        <a:pt x="137" y="473"/>
                        <a:pt x="137" y="473"/>
                      </a:cubicBezTo>
                      <a:cubicBezTo>
                        <a:pt x="143" y="479"/>
                        <a:pt x="143" y="479"/>
                        <a:pt x="143" y="479"/>
                      </a:cubicBezTo>
                      <a:cubicBezTo>
                        <a:pt x="147" y="485"/>
                        <a:pt x="147" y="485"/>
                        <a:pt x="147" y="485"/>
                      </a:cubicBezTo>
                      <a:cubicBezTo>
                        <a:pt x="144" y="488"/>
                        <a:pt x="144" y="488"/>
                        <a:pt x="144" y="488"/>
                      </a:cubicBezTo>
                      <a:cubicBezTo>
                        <a:pt x="142" y="488"/>
                        <a:pt x="142" y="488"/>
                        <a:pt x="142" y="488"/>
                      </a:cubicBezTo>
                      <a:cubicBezTo>
                        <a:pt x="143" y="491"/>
                        <a:pt x="143" y="491"/>
                        <a:pt x="143" y="491"/>
                      </a:cubicBezTo>
                      <a:cubicBezTo>
                        <a:pt x="140" y="493"/>
                        <a:pt x="140" y="493"/>
                        <a:pt x="140" y="493"/>
                      </a:cubicBezTo>
                      <a:cubicBezTo>
                        <a:pt x="138" y="496"/>
                        <a:pt x="138" y="496"/>
                        <a:pt x="138" y="496"/>
                      </a:cubicBezTo>
                      <a:cubicBezTo>
                        <a:pt x="134" y="492"/>
                        <a:pt x="134" y="492"/>
                        <a:pt x="134" y="492"/>
                      </a:cubicBezTo>
                      <a:cubicBezTo>
                        <a:pt x="125" y="488"/>
                        <a:pt x="125" y="488"/>
                        <a:pt x="125" y="488"/>
                      </a:cubicBezTo>
                      <a:cubicBezTo>
                        <a:pt x="122" y="488"/>
                        <a:pt x="122" y="488"/>
                        <a:pt x="122" y="488"/>
                      </a:cubicBezTo>
                      <a:cubicBezTo>
                        <a:pt x="121" y="486"/>
                        <a:pt x="121" y="486"/>
                        <a:pt x="121" y="486"/>
                      </a:cubicBezTo>
                      <a:cubicBezTo>
                        <a:pt x="117" y="486"/>
                        <a:pt x="117" y="486"/>
                        <a:pt x="117" y="486"/>
                      </a:cubicBezTo>
                      <a:cubicBezTo>
                        <a:pt x="114" y="483"/>
                        <a:pt x="114" y="483"/>
                        <a:pt x="114" y="483"/>
                      </a:cubicBezTo>
                      <a:cubicBezTo>
                        <a:pt x="112" y="481"/>
                        <a:pt x="112" y="481"/>
                        <a:pt x="112" y="481"/>
                      </a:cubicBezTo>
                      <a:cubicBezTo>
                        <a:pt x="108" y="480"/>
                        <a:pt x="108" y="480"/>
                        <a:pt x="108" y="480"/>
                      </a:cubicBezTo>
                      <a:cubicBezTo>
                        <a:pt x="106" y="478"/>
                        <a:pt x="106" y="478"/>
                        <a:pt x="106" y="478"/>
                      </a:cubicBezTo>
                      <a:cubicBezTo>
                        <a:pt x="104" y="478"/>
                        <a:pt x="104" y="478"/>
                        <a:pt x="104" y="478"/>
                      </a:cubicBezTo>
                      <a:cubicBezTo>
                        <a:pt x="103" y="479"/>
                        <a:pt x="103" y="479"/>
                        <a:pt x="103" y="479"/>
                      </a:cubicBezTo>
                      <a:cubicBezTo>
                        <a:pt x="104" y="481"/>
                        <a:pt x="104" y="481"/>
                        <a:pt x="104" y="481"/>
                      </a:cubicBezTo>
                      <a:cubicBezTo>
                        <a:pt x="104" y="482"/>
                        <a:pt x="104" y="482"/>
                        <a:pt x="104" y="482"/>
                      </a:cubicBezTo>
                      <a:cubicBezTo>
                        <a:pt x="105" y="484"/>
                        <a:pt x="105" y="484"/>
                        <a:pt x="105" y="484"/>
                      </a:cubicBezTo>
                      <a:cubicBezTo>
                        <a:pt x="102" y="486"/>
                        <a:pt x="102" y="486"/>
                        <a:pt x="102" y="486"/>
                      </a:cubicBezTo>
                      <a:cubicBezTo>
                        <a:pt x="101" y="486"/>
                        <a:pt x="101" y="486"/>
                        <a:pt x="101" y="486"/>
                      </a:cubicBezTo>
                      <a:cubicBezTo>
                        <a:pt x="102" y="488"/>
                        <a:pt x="102" y="488"/>
                        <a:pt x="102" y="488"/>
                      </a:cubicBezTo>
                      <a:cubicBezTo>
                        <a:pt x="103" y="491"/>
                        <a:pt x="103" y="491"/>
                        <a:pt x="103" y="491"/>
                      </a:cubicBezTo>
                      <a:cubicBezTo>
                        <a:pt x="106" y="493"/>
                        <a:pt x="106" y="493"/>
                        <a:pt x="106" y="493"/>
                      </a:cubicBezTo>
                      <a:cubicBezTo>
                        <a:pt x="108" y="496"/>
                        <a:pt x="108" y="496"/>
                        <a:pt x="108" y="496"/>
                      </a:cubicBezTo>
                      <a:cubicBezTo>
                        <a:pt x="111" y="497"/>
                        <a:pt x="111" y="497"/>
                        <a:pt x="111" y="497"/>
                      </a:cubicBezTo>
                      <a:cubicBezTo>
                        <a:pt x="113" y="496"/>
                        <a:pt x="113" y="496"/>
                        <a:pt x="113" y="496"/>
                      </a:cubicBezTo>
                      <a:cubicBezTo>
                        <a:pt x="115" y="496"/>
                        <a:pt x="115" y="496"/>
                        <a:pt x="115" y="496"/>
                      </a:cubicBezTo>
                      <a:cubicBezTo>
                        <a:pt x="118" y="494"/>
                        <a:pt x="118" y="494"/>
                        <a:pt x="118" y="494"/>
                      </a:cubicBezTo>
                      <a:cubicBezTo>
                        <a:pt x="118" y="497"/>
                        <a:pt x="118" y="497"/>
                        <a:pt x="118" y="497"/>
                      </a:cubicBezTo>
                      <a:cubicBezTo>
                        <a:pt x="121" y="498"/>
                        <a:pt x="121" y="498"/>
                        <a:pt x="121" y="498"/>
                      </a:cubicBezTo>
                      <a:cubicBezTo>
                        <a:pt x="122" y="500"/>
                        <a:pt x="122" y="500"/>
                        <a:pt x="122" y="500"/>
                      </a:cubicBezTo>
                      <a:cubicBezTo>
                        <a:pt x="121" y="501"/>
                        <a:pt x="121" y="501"/>
                        <a:pt x="121" y="501"/>
                      </a:cubicBezTo>
                      <a:cubicBezTo>
                        <a:pt x="123" y="502"/>
                        <a:pt x="123" y="502"/>
                        <a:pt x="123" y="502"/>
                      </a:cubicBezTo>
                      <a:cubicBezTo>
                        <a:pt x="123" y="507"/>
                        <a:pt x="123" y="507"/>
                        <a:pt x="123" y="507"/>
                      </a:cubicBezTo>
                      <a:cubicBezTo>
                        <a:pt x="120" y="509"/>
                        <a:pt x="120" y="509"/>
                        <a:pt x="120" y="509"/>
                      </a:cubicBezTo>
                      <a:cubicBezTo>
                        <a:pt x="118" y="509"/>
                        <a:pt x="118" y="509"/>
                        <a:pt x="118" y="509"/>
                      </a:cubicBezTo>
                      <a:cubicBezTo>
                        <a:pt x="115" y="512"/>
                        <a:pt x="115" y="512"/>
                        <a:pt x="115" y="512"/>
                      </a:cubicBezTo>
                      <a:cubicBezTo>
                        <a:pt x="113" y="512"/>
                        <a:pt x="113" y="512"/>
                        <a:pt x="113" y="512"/>
                      </a:cubicBezTo>
                      <a:cubicBezTo>
                        <a:pt x="110" y="510"/>
                        <a:pt x="110" y="510"/>
                        <a:pt x="110" y="510"/>
                      </a:cubicBezTo>
                      <a:cubicBezTo>
                        <a:pt x="107" y="509"/>
                        <a:pt x="107" y="509"/>
                        <a:pt x="107" y="509"/>
                      </a:cubicBezTo>
                      <a:cubicBezTo>
                        <a:pt x="105" y="508"/>
                        <a:pt x="105" y="508"/>
                        <a:pt x="105" y="508"/>
                      </a:cubicBezTo>
                      <a:cubicBezTo>
                        <a:pt x="101" y="508"/>
                        <a:pt x="101" y="508"/>
                        <a:pt x="101" y="508"/>
                      </a:cubicBezTo>
                      <a:cubicBezTo>
                        <a:pt x="99" y="507"/>
                        <a:pt x="99" y="507"/>
                        <a:pt x="99" y="507"/>
                      </a:cubicBezTo>
                      <a:cubicBezTo>
                        <a:pt x="99" y="503"/>
                        <a:pt x="99" y="503"/>
                        <a:pt x="99" y="503"/>
                      </a:cubicBezTo>
                      <a:cubicBezTo>
                        <a:pt x="96" y="502"/>
                        <a:pt x="96" y="502"/>
                        <a:pt x="96" y="502"/>
                      </a:cubicBezTo>
                      <a:cubicBezTo>
                        <a:pt x="95" y="500"/>
                        <a:pt x="95" y="500"/>
                        <a:pt x="95" y="500"/>
                      </a:cubicBezTo>
                      <a:cubicBezTo>
                        <a:pt x="92" y="502"/>
                        <a:pt x="92" y="502"/>
                        <a:pt x="92" y="502"/>
                      </a:cubicBezTo>
                      <a:cubicBezTo>
                        <a:pt x="86" y="500"/>
                        <a:pt x="86" y="500"/>
                        <a:pt x="86" y="500"/>
                      </a:cubicBezTo>
                      <a:cubicBezTo>
                        <a:pt x="84" y="497"/>
                        <a:pt x="84" y="497"/>
                        <a:pt x="84" y="497"/>
                      </a:cubicBezTo>
                      <a:cubicBezTo>
                        <a:pt x="83" y="496"/>
                        <a:pt x="83" y="496"/>
                        <a:pt x="83" y="496"/>
                      </a:cubicBezTo>
                      <a:cubicBezTo>
                        <a:pt x="84" y="493"/>
                        <a:pt x="84" y="493"/>
                        <a:pt x="84" y="493"/>
                      </a:cubicBezTo>
                      <a:cubicBezTo>
                        <a:pt x="84" y="490"/>
                        <a:pt x="84" y="490"/>
                        <a:pt x="84" y="490"/>
                      </a:cubicBezTo>
                      <a:cubicBezTo>
                        <a:pt x="84" y="488"/>
                        <a:pt x="84" y="488"/>
                        <a:pt x="84" y="488"/>
                      </a:cubicBezTo>
                      <a:cubicBezTo>
                        <a:pt x="81" y="486"/>
                        <a:pt x="81" y="486"/>
                        <a:pt x="81" y="486"/>
                      </a:cubicBezTo>
                      <a:cubicBezTo>
                        <a:pt x="81" y="484"/>
                        <a:pt x="81" y="484"/>
                        <a:pt x="81" y="484"/>
                      </a:cubicBezTo>
                      <a:cubicBezTo>
                        <a:pt x="77" y="481"/>
                        <a:pt x="77" y="481"/>
                        <a:pt x="77" y="481"/>
                      </a:cubicBezTo>
                      <a:cubicBezTo>
                        <a:pt x="77" y="478"/>
                        <a:pt x="77" y="478"/>
                        <a:pt x="77" y="478"/>
                      </a:cubicBezTo>
                      <a:cubicBezTo>
                        <a:pt x="75" y="477"/>
                        <a:pt x="75" y="477"/>
                        <a:pt x="75" y="477"/>
                      </a:cubicBezTo>
                      <a:cubicBezTo>
                        <a:pt x="76" y="474"/>
                        <a:pt x="76" y="474"/>
                        <a:pt x="76" y="474"/>
                      </a:cubicBezTo>
                      <a:cubicBezTo>
                        <a:pt x="78" y="473"/>
                        <a:pt x="78" y="473"/>
                        <a:pt x="78" y="473"/>
                      </a:cubicBezTo>
                      <a:cubicBezTo>
                        <a:pt x="78" y="469"/>
                        <a:pt x="78" y="469"/>
                        <a:pt x="78" y="469"/>
                      </a:cubicBezTo>
                      <a:cubicBezTo>
                        <a:pt x="78" y="468"/>
                        <a:pt x="78" y="468"/>
                        <a:pt x="78" y="468"/>
                      </a:cubicBezTo>
                      <a:cubicBezTo>
                        <a:pt x="77" y="467"/>
                        <a:pt x="77" y="467"/>
                        <a:pt x="77" y="467"/>
                      </a:cubicBezTo>
                      <a:cubicBezTo>
                        <a:pt x="77" y="464"/>
                        <a:pt x="77" y="464"/>
                        <a:pt x="77" y="464"/>
                      </a:cubicBezTo>
                      <a:cubicBezTo>
                        <a:pt x="77" y="464"/>
                        <a:pt x="77" y="464"/>
                        <a:pt x="77" y="464"/>
                      </a:cubicBezTo>
                      <a:cubicBezTo>
                        <a:pt x="77" y="464"/>
                        <a:pt x="77" y="464"/>
                        <a:pt x="77" y="464"/>
                      </a:cubicBezTo>
                      <a:cubicBezTo>
                        <a:pt x="74" y="460"/>
                        <a:pt x="74" y="460"/>
                        <a:pt x="74" y="460"/>
                      </a:cubicBezTo>
                      <a:cubicBezTo>
                        <a:pt x="69" y="458"/>
                        <a:pt x="69" y="458"/>
                        <a:pt x="69" y="458"/>
                      </a:cubicBezTo>
                      <a:cubicBezTo>
                        <a:pt x="67" y="459"/>
                        <a:pt x="67" y="459"/>
                        <a:pt x="67" y="459"/>
                      </a:cubicBezTo>
                      <a:cubicBezTo>
                        <a:pt x="65" y="457"/>
                        <a:pt x="65" y="457"/>
                        <a:pt x="65" y="457"/>
                      </a:cubicBezTo>
                      <a:cubicBezTo>
                        <a:pt x="64" y="457"/>
                        <a:pt x="64" y="457"/>
                        <a:pt x="64" y="457"/>
                      </a:cubicBezTo>
                      <a:cubicBezTo>
                        <a:pt x="63" y="458"/>
                        <a:pt x="63" y="458"/>
                        <a:pt x="63" y="458"/>
                      </a:cubicBezTo>
                      <a:cubicBezTo>
                        <a:pt x="57" y="457"/>
                        <a:pt x="57" y="457"/>
                        <a:pt x="57" y="457"/>
                      </a:cubicBezTo>
                      <a:cubicBezTo>
                        <a:pt x="60" y="454"/>
                        <a:pt x="60" y="454"/>
                        <a:pt x="60" y="454"/>
                      </a:cubicBezTo>
                      <a:cubicBezTo>
                        <a:pt x="62" y="454"/>
                        <a:pt x="62" y="454"/>
                        <a:pt x="62" y="454"/>
                      </a:cubicBezTo>
                      <a:cubicBezTo>
                        <a:pt x="60" y="453"/>
                        <a:pt x="60" y="453"/>
                        <a:pt x="60" y="453"/>
                      </a:cubicBezTo>
                      <a:cubicBezTo>
                        <a:pt x="60" y="452"/>
                        <a:pt x="60" y="452"/>
                        <a:pt x="60" y="452"/>
                      </a:cubicBezTo>
                      <a:cubicBezTo>
                        <a:pt x="59" y="452"/>
                        <a:pt x="59" y="452"/>
                        <a:pt x="59" y="452"/>
                      </a:cubicBezTo>
                      <a:cubicBezTo>
                        <a:pt x="54" y="453"/>
                        <a:pt x="54" y="453"/>
                        <a:pt x="54" y="453"/>
                      </a:cubicBezTo>
                      <a:cubicBezTo>
                        <a:pt x="53" y="451"/>
                        <a:pt x="53" y="451"/>
                        <a:pt x="53" y="451"/>
                      </a:cubicBezTo>
                      <a:cubicBezTo>
                        <a:pt x="55" y="449"/>
                        <a:pt x="55" y="449"/>
                        <a:pt x="55" y="449"/>
                      </a:cubicBezTo>
                      <a:cubicBezTo>
                        <a:pt x="56" y="448"/>
                        <a:pt x="56" y="448"/>
                        <a:pt x="56" y="448"/>
                      </a:cubicBezTo>
                      <a:cubicBezTo>
                        <a:pt x="52" y="447"/>
                        <a:pt x="52" y="447"/>
                        <a:pt x="52" y="447"/>
                      </a:cubicBezTo>
                      <a:cubicBezTo>
                        <a:pt x="51" y="445"/>
                        <a:pt x="51" y="445"/>
                        <a:pt x="51" y="445"/>
                      </a:cubicBezTo>
                      <a:cubicBezTo>
                        <a:pt x="48" y="443"/>
                        <a:pt x="48" y="443"/>
                        <a:pt x="48" y="443"/>
                      </a:cubicBezTo>
                      <a:cubicBezTo>
                        <a:pt x="48" y="439"/>
                        <a:pt x="48" y="439"/>
                        <a:pt x="48" y="439"/>
                      </a:cubicBezTo>
                      <a:cubicBezTo>
                        <a:pt x="44" y="437"/>
                        <a:pt x="44" y="437"/>
                        <a:pt x="44" y="437"/>
                      </a:cubicBezTo>
                      <a:cubicBezTo>
                        <a:pt x="46" y="435"/>
                        <a:pt x="46" y="435"/>
                        <a:pt x="46" y="435"/>
                      </a:cubicBezTo>
                      <a:cubicBezTo>
                        <a:pt x="49" y="435"/>
                        <a:pt x="49" y="435"/>
                        <a:pt x="49" y="435"/>
                      </a:cubicBezTo>
                      <a:cubicBezTo>
                        <a:pt x="50" y="436"/>
                        <a:pt x="50" y="436"/>
                        <a:pt x="50" y="436"/>
                      </a:cubicBezTo>
                      <a:cubicBezTo>
                        <a:pt x="54" y="436"/>
                        <a:pt x="54" y="436"/>
                        <a:pt x="54" y="436"/>
                      </a:cubicBezTo>
                      <a:cubicBezTo>
                        <a:pt x="54" y="439"/>
                        <a:pt x="54" y="439"/>
                        <a:pt x="54" y="439"/>
                      </a:cubicBezTo>
                      <a:cubicBezTo>
                        <a:pt x="60" y="443"/>
                        <a:pt x="60" y="443"/>
                        <a:pt x="60" y="443"/>
                      </a:cubicBezTo>
                      <a:cubicBezTo>
                        <a:pt x="61" y="443"/>
                        <a:pt x="61" y="443"/>
                        <a:pt x="61" y="443"/>
                      </a:cubicBezTo>
                      <a:cubicBezTo>
                        <a:pt x="61" y="442"/>
                        <a:pt x="61" y="442"/>
                        <a:pt x="61" y="442"/>
                      </a:cubicBezTo>
                      <a:cubicBezTo>
                        <a:pt x="65" y="444"/>
                        <a:pt x="65" y="444"/>
                        <a:pt x="65" y="444"/>
                      </a:cubicBezTo>
                      <a:cubicBezTo>
                        <a:pt x="68" y="444"/>
                        <a:pt x="68" y="444"/>
                        <a:pt x="68" y="444"/>
                      </a:cubicBezTo>
                      <a:cubicBezTo>
                        <a:pt x="69" y="442"/>
                        <a:pt x="69" y="442"/>
                        <a:pt x="69" y="442"/>
                      </a:cubicBezTo>
                      <a:cubicBezTo>
                        <a:pt x="73" y="446"/>
                        <a:pt x="73" y="446"/>
                        <a:pt x="73" y="446"/>
                      </a:cubicBezTo>
                      <a:cubicBezTo>
                        <a:pt x="71" y="447"/>
                        <a:pt x="71" y="447"/>
                        <a:pt x="71" y="447"/>
                      </a:cubicBezTo>
                      <a:cubicBezTo>
                        <a:pt x="71" y="448"/>
                        <a:pt x="71" y="448"/>
                        <a:pt x="71" y="448"/>
                      </a:cubicBezTo>
                      <a:cubicBezTo>
                        <a:pt x="71" y="449"/>
                        <a:pt x="71" y="449"/>
                        <a:pt x="71" y="449"/>
                      </a:cubicBezTo>
                      <a:cubicBezTo>
                        <a:pt x="73" y="449"/>
                        <a:pt x="73" y="449"/>
                        <a:pt x="73" y="449"/>
                      </a:cubicBezTo>
                      <a:cubicBezTo>
                        <a:pt x="74" y="447"/>
                        <a:pt x="74" y="447"/>
                        <a:pt x="74" y="447"/>
                      </a:cubicBezTo>
                      <a:cubicBezTo>
                        <a:pt x="83" y="447"/>
                        <a:pt x="83" y="447"/>
                        <a:pt x="83" y="447"/>
                      </a:cubicBezTo>
                      <a:cubicBezTo>
                        <a:pt x="82" y="448"/>
                        <a:pt x="82" y="448"/>
                        <a:pt x="82" y="448"/>
                      </a:cubicBezTo>
                      <a:cubicBezTo>
                        <a:pt x="84" y="448"/>
                        <a:pt x="84" y="448"/>
                        <a:pt x="84" y="448"/>
                      </a:cubicBezTo>
                      <a:cubicBezTo>
                        <a:pt x="83" y="450"/>
                        <a:pt x="83" y="450"/>
                        <a:pt x="83" y="450"/>
                      </a:cubicBezTo>
                      <a:cubicBezTo>
                        <a:pt x="86" y="452"/>
                        <a:pt x="86" y="452"/>
                        <a:pt x="86" y="452"/>
                      </a:cubicBezTo>
                      <a:cubicBezTo>
                        <a:pt x="87" y="451"/>
                        <a:pt x="87" y="451"/>
                        <a:pt x="87" y="451"/>
                      </a:cubicBezTo>
                      <a:cubicBezTo>
                        <a:pt x="91" y="452"/>
                        <a:pt x="91" y="452"/>
                        <a:pt x="91" y="452"/>
                      </a:cubicBezTo>
                      <a:cubicBezTo>
                        <a:pt x="91" y="453"/>
                        <a:pt x="91" y="453"/>
                        <a:pt x="91" y="453"/>
                      </a:cubicBezTo>
                      <a:cubicBezTo>
                        <a:pt x="94" y="453"/>
                        <a:pt x="94" y="453"/>
                        <a:pt x="94" y="453"/>
                      </a:cubicBezTo>
                      <a:cubicBezTo>
                        <a:pt x="96" y="454"/>
                        <a:pt x="96" y="454"/>
                        <a:pt x="96" y="454"/>
                      </a:cubicBezTo>
                      <a:cubicBezTo>
                        <a:pt x="98" y="452"/>
                        <a:pt x="98" y="452"/>
                        <a:pt x="98" y="452"/>
                      </a:cubicBezTo>
                      <a:cubicBezTo>
                        <a:pt x="102" y="455"/>
                        <a:pt x="102" y="455"/>
                        <a:pt x="102" y="455"/>
                      </a:cubicBezTo>
                      <a:cubicBezTo>
                        <a:pt x="106" y="456"/>
                        <a:pt x="106" y="456"/>
                        <a:pt x="106" y="456"/>
                      </a:cubicBezTo>
                      <a:cubicBezTo>
                        <a:pt x="114" y="456"/>
                        <a:pt x="114" y="456"/>
                        <a:pt x="114" y="456"/>
                      </a:cubicBezTo>
                      <a:cubicBezTo>
                        <a:pt x="119" y="456"/>
                        <a:pt x="119" y="456"/>
                        <a:pt x="119" y="456"/>
                      </a:cubicBezTo>
                      <a:cubicBezTo>
                        <a:pt x="120" y="455"/>
                        <a:pt x="120" y="455"/>
                        <a:pt x="120" y="455"/>
                      </a:cubicBezTo>
                      <a:cubicBezTo>
                        <a:pt x="124" y="455"/>
                        <a:pt x="124" y="455"/>
                        <a:pt x="124" y="455"/>
                      </a:cubicBezTo>
                      <a:cubicBezTo>
                        <a:pt x="126" y="453"/>
                        <a:pt x="126" y="453"/>
                        <a:pt x="126" y="453"/>
                      </a:cubicBezTo>
                      <a:cubicBezTo>
                        <a:pt x="131" y="452"/>
                        <a:pt x="131" y="452"/>
                        <a:pt x="131" y="452"/>
                      </a:cubicBezTo>
                      <a:cubicBezTo>
                        <a:pt x="134" y="451"/>
                        <a:pt x="134" y="451"/>
                        <a:pt x="134" y="451"/>
                      </a:cubicBezTo>
                      <a:cubicBezTo>
                        <a:pt x="139" y="444"/>
                        <a:pt x="139" y="444"/>
                        <a:pt x="139" y="444"/>
                      </a:cubicBezTo>
                      <a:cubicBezTo>
                        <a:pt x="139" y="442"/>
                        <a:pt x="139" y="442"/>
                        <a:pt x="139" y="442"/>
                      </a:cubicBezTo>
                      <a:cubicBezTo>
                        <a:pt x="142" y="439"/>
                        <a:pt x="142" y="439"/>
                        <a:pt x="142" y="439"/>
                      </a:cubicBezTo>
                      <a:cubicBezTo>
                        <a:pt x="142" y="437"/>
                        <a:pt x="142" y="437"/>
                        <a:pt x="142" y="437"/>
                      </a:cubicBezTo>
                      <a:cubicBezTo>
                        <a:pt x="143" y="435"/>
                        <a:pt x="143" y="435"/>
                        <a:pt x="143" y="435"/>
                      </a:cubicBezTo>
                      <a:cubicBezTo>
                        <a:pt x="144" y="432"/>
                        <a:pt x="144" y="432"/>
                        <a:pt x="144" y="432"/>
                      </a:cubicBezTo>
                      <a:cubicBezTo>
                        <a:pt x="143" y="426"/>
                        <a:pt x="143" y="426"/>
                        <a:pt x="143" y="426"/>
                      </a:cubicBezTo>
                      <a:cubicBezTo>
                        <a:pt x="143" y="426"/>
                        <a:pt x="143" y="426"/>
                        <a:pt x="143" y="426"/>
                      </a:cubicBezTo>
                      <a:cubicBezTo>
                        <a:pt x="142" y="426"/>
                        <a:pt x="142" y="426"/>
                        <a:pt x="142" y="426"/>
                      </a:cubicBezTo>
                      <a:cubicBezTo>
                        <a:pt x="139" y="422"/>
                        <a:pt x="139" y="422"/>
                        <a:pt x="139" y="422"/>
                      </a:cubicBezTo>
                      <a:cubicBezTo>
                        <a:pt x="138" y="421"/>
                        <a:pt x="138" y="421"/>
                        <a:pt x="138" y="421"/>
                      </a:cubicBezTo>
                      <a:cubicBezTo>
                        <a:pt x="137" y="418"/>
                        <a:pt x="137" y="418"/>
                        <a:pt x="137" y="418"/>
                      </a:cubicBezTo>
                      <a:cubicBezTo>
                        <a:pt x="134" y="415"/>
                        <a:pt x="134" y="415"/>
                        <a:pt x="134" y="415"/>
                      </a:cubicBezTo>
                      <a:cubicBezTo>
                        <a:pt x="133" y="415"/>
                        <a:pt x="133" y="415"/>
                        <a:pt x="133" y="415"/>
                      </a:cubicBezTo>
                      <a:cubicBezTo>
                        <a:pt x="132" y="416"/>
                        <a:pt x="132" y="416"/>
                        <a:pt x="132" y="416"/>
                      </a:cubicBezTo>
                      <a:cubicBezTo>
                        <a:pt x="128" y="414"/>
                        <a:pt x="128" y="414"/>
                        <a:pt x="128" y="414"/>
                      </a:cubicBezTo>
                      <a:cubicBezTo>
                        <a:pt x="128" y="412"/>
                        <a:pt x="128" y="412"/>
                        <a:pt x="128" y="412"/>
                      </a:cubicBezTo>
                      <a:cubicBezTo>
                        <a:pt x="123" y="409"/>
                        <a:pt x="123" y="409"/>
                        <a:pt x="123" y="409"/>
                      </a:cubicBezTo>
                      <a:cubicBezTo>
                        <a:pt x="123" y="408"/>
                        <a:pt x="123" y="408"/>
                        <a:pt x="123" y="408"/>
                      </a:cubicBezTo>
                      <a:cubicBezTo>
                        <a:pt x="120" y="409"/>
                        <a:pt x="120" y="409"/>
                        <a:pt x="120" y="409"/>
                      </a:cubicBezTo>
                      <a:cubicBezTo>
                        <a:pt x="117" y="406"/>
                        <a:pt x="117" y="406"/>
                        <a:pt x="117" y="406"/>
                      </a:cubicBezTo>
                      <a:cubicBezTo>
                        <a:pt x="115" y="406"/>
                        <a:pt x="115" y="406"/>
                        <a:pt x="115" y="406"/>
                      </a:cubicBezTo>
                      <a:cubicBezTo>
                        <a:pt x="111" y="403"/>
                        <a:pt x="111" y="403"/>
                        <a:pt x="111" y="403"/>
                      </a:cubicBezTo>
                      <a:cubicBezTo>
                        <a:pt x="112" y="406"/>
                        <a:pt x="112" y="406"/>
                        <a:pt x="112" y="406"/>
                      </a:cubicBezTo>
                      <a:cubicBezTo>
                        <a:pt x="108" y="404"/>
                        <a:pt x="108" y="404"/>
                        <a:pt x="108" y="404"/>
                      </a:cubicBezTo>
                      <a:cubicBezTo>
                        <a:pt x="104" y="400"/>
                        <a:pt x="104" y="400"/>
                        <a:pt x="104" y="400"/>
                      </a:cubicBezTo>
                      <a:cubicBezTo>
                        <a:pt x="102" y="399"/>
                        <a:pt x="102" y="399"/>
                        <a:pt x="102" y="399"/>
                      </a:cubicBezTo>
                      <a:cubicBezTo>
                        <a:pt x="100" y="397"/>
                        <a:pt x="100" y="397"/>
                        <a:pt x="100" y="397"/>
                      </a:cubicBezTo>
                      <a:cubicBezTo>
                        <a:pt x="91" y="391"/>
                        <a:pt x="91" y="391"/>
                        <a:pt x="91" y="391"/>
                      </a:cubicBezTo>
                      <a:cubicBezTo>
                        <a:pt x="77" y="384"/>
                        <a:pt x="77" y="384"/>
                        <a:pt x="77" y="384"/>
                      </a:cubicBezTo>
                      <a:cubicBezTo>
                        <a:pt x="75" y="383"/>
                        <a:pt x="75" y="383"/>
                        <a:pt x="75" y="383"/>
                      </a:cubicBezTo>
                      <a:cubicBezTo>
                        <a:pt x="75" y="384"/>
                        <a:pt x="75" y="384"/>
                        <a:pt x="75" y="384"/>
                      </a:cubicBezTo>
                      <a:cubicBezTo>
                        <a:pt x="71" y="382"/>
                        <a:pt x="71" y="382"/>
                        <a:pt x="71" y="382"/>
                      </a:cubicBezTo>
                      <a:cubicBezTo>
                        <a:pt x="69" y="382"/>
                        <a:pt x="69" y="382"/>
                        <a:pt x="69" y="382"/>
                      </a:cubicBezTo>
                      <a:cubicBezTo>
                        <a:pt x="70" y="382"/>
                        <a:pt x="70" y="382"/>
                        <a:pt x="70" y="382"/>
                      </a:cubicBezTo>
                      <a:cubicBezTo>
                        <a:pt x="66" y="384"/>
                        <a:pt x="66" y="384"/>
                        <a:pt x="66" y="384"/>
                      </a:cubicBezTo>
                      <a:cubicBezTo>
                        <a:pt x="63" y="383"/>
                        <a:pt x="63" y="383"/>
                        <a:pt x="63" y="383"/>
                      </a:cubicBezTo>
                      <a:cubicBezTo>
                        <a:pt x="59" y="383"/>
                        <a:pt x="59" y="383"/>
                        <a:pt x="59" y="383"/>
                      </a:cubicBezTo>
                      <a:cubicBezTo>
                        <a:pt x="58" y="381"/>
                        <a:pt x="58" y="381"/>
                        <a:pt x="58" y="381"/>
                      </a:cubicBezTo>
                      <a:cubicBezTo>
                        <a:pt x="57" y="384"/>
                        <a:pt x="57" y="384"/>
                        <a:pt x="57" y="384"/>
                      </a:cubicBezTo>
                      <a:cubicBezTo>
                        <a:pt x="54" y="382"/>
                        <a:pt x="54" y="382"/>
                        <a:pt x="54" y="382"/>
                      </a:cubicBezTo>
                      <a:cubicBezTo>
                        <a:pt x="52" y="382"/>
                        <a:pt x="52" y="382"/>
                        <a:pt x="52" y="382"/>
                      </a:cubicBezTo>
                      <a:cubicBezTo>
                        <a:pt x="52" y="382"/>
                        <a:pt x="52" y="382"/>
                        <a:pt x="52" y="382"/>
                      </a:cubicBezTo>
                      <a:cubicBezTo>
                        <a:pt x="52" y="384"/>
                        <a:pt x="52" y="384"/>
                        <a:pt x="52" y="384"/>
                      </a:cubicBezTo>
                      <a:cubicBezTo>
                        <a:pt x="50" y="388"/>
                        <a:pt x="50" y="388"/>
                        <a:pt x="50" y="388"/>
                      </a:cubicBezTo>
                      <a:cubicBezTo>
                        <a:pt x="45" y="388"/>
                        <a:pt x="45" y="388"/>
                        <a:pt x="45" y="388"/>
                      </a:cubicBezTo>
                      <a:cubicBezTo>
                        <a:pt x="48" y="384"/>
                        <a:pt x="48" y="384"/>
                        <a:pt x="48" y="384"/>
                      </a:cubicBezTo>
                      <a:cubicBezTo>
                        <a:pt x="46" y="384"/>
                        <a:pt x="46" y="384"/>
                        <a:pt x="46" y="384"/>
                      </a:cubicBezTo>
                      <a:cubicBezTo>
                        <a:pt x="46" y="382"/>
                        <a:pt x="46" y="382"/>
                        <a:pt x="46" y="382"/>
                      </a:cubicBezTo>
                      <a:cubicBezTo>
                        <a:pt x="43" y="386"/>
                        <a:pt x="43" y="386"/>
                        <a:pt x="43" y="386"/>
                      </a:cubicBezTo>
                      <a:cubicBezTo>
                        <a:pt x="43" y="383"/>
                        <a:pt x="43" y="383"/>
                        <a:pt x="43" y="383"/>
                      </a:cubicBezTo>
                      <a:cubicBezTo>
                        <a:pt x="40" y="383"/>
                        <a:pt x="40" y="383"/>
                        <a:pt x="40" y="383"/>
                      </a:cubicBezTo>
                      <a:cubicBezTo>
                        <a:pt x="40" y="381"/>
                        <a:pt x="40" y="381"/>
                        <a:pt x="40" y="381"/>
                      </a:cubicBezTo>
                      <a:cubicBezTo>
                        <a:pt x="39" y="380"/>
                        <a:pt x="39" y="380"/>
                        <a:pt x="39" y="380"/>
                      </a:cubicBezTo>
                      <a:cubicBezTo>
                        <a:pt x="36" y="383"/>
                        <a:pt x="36" y="383"/>
                        <a:pt x="36" y="383"/>
                      </a:cubicBezTo>
                      <a:cubicBezTo>
                        <a:pt x="35" y="379"/>
                        <a:pt x="35" y="379"/>
                        <a:pt x="35" y="379"/>
                      </a:cubicBezTo>
                      <a:cubicBezTo>
                        <a:pt x="33" y="381"/>
                        <a:pt x="33" y="381"/>
                        <a:pt x="33" y="381"/>
                      </a:cubicBezTo>
                      <a:cubicBezTo>
                        <a:pt x="31" y="377"/>
                        <a:pt x="31" y="377"/>
                        <a:pt x="31" y="377"/>
                      </a:cubicBezTo>
                      <a:cubicBezTo>
                        <a:pt x="31" y="374"/>
                        <a:pt x="31" y="374"/>
                        <a:pt x="31" y="374"/>
                      </a:cubicBezTo>
                      <a:cubicBezTo>
                        <a:pt x="29" y="375"/>
                        <a:pt x="29" y="375"/>
                        <a:pt x="29" y="375"/>
                      </a:cubicBezTo>
                      <a:cubicBezTo>
                        <a:pt x="28" y="375"/>
                        <a:pt x="28" y="375"/>
                        <a:pt x="28" y="375"/>
                      </a:cubicBezTo>
                      <a:cubicBezTo>
                        <a:pt x="27" y="376"/>
                        <a:pt x="27" y="376"/>
                        <a:pt x="27" y="376"/>
                      </a:cubicBezTo>
                      <a:cubicBezTo>
                        <a:pt x="27" y="382"/>
                        <a:pt x="27" y="382"/>
                        <a:pt x="27" y="382"/>
                      </a:cubicBezTo>
                      <a:cubicBezTo>
                        <a:pt x="24" y="377"/>
                        <a:pt x="24" y="377"/>
                        <a:pt x="24" y="377"/>
                      </a:cubicBezTo>
                      <a:cubicBezTo>
                        <a:pt x="24" y="375"/>
                        <a:pt x="24" y="375"/>
                        <a:pt x="24" y="375"/>
                      </a:cubicBezTo>
                      <a:cubicBezTo>
                        <a:pt x="23" y="374"/>
                        <a:pt x="23" y="374"/>
                        <a:pt x="23" y="374"/>
                      </a:cubicBezTo>
                      <a:cubicBezTo>
                        <a:pt x="22" y="374"/>
                        <a:pt x="22" y="374"/>
                        <a:pt x="22" y="374"/>
                      </a:cubicBezTo>
                      <a:cubicBezTo>
                        <a:pt x="22" y="376"/>
                        <a:pt x="22" y="376"/>
                        <a:pt x="22" y="376"/>
                      </a:cubicBezTo>
                      <a:cubicBezTo>
                        <a:pt x="19" y="379"/>
                        <a:pt x="19" y="379"/>
                        <a:pt x="19" y="379"/>
                      </a:cubicBezTo>
                      <a:cubicBezTo>
                        <a:pt x="16" y="378"/>
                        <a:pt x="16" y="378"/>
                        <a:pt x="16" y="378"/>
                      </a:cubicBezTo>
                      <a:cubicBezTo>
                        <a:pt x="15" y="378"/>
                        <a:pt x="15" y="378"/>
                        <a:pt x="15" y="378"/>
                      </a:cubicBezTo>
                      <a:cubicBezTo>
                        <a:pt x="16" y="381"/>
                        <a:pt x="16" y="381"/>
                        <a:pt x="16" y="381"/>
                      </a:cubicBezTo>
                      <a:cubicBezTo>
                        <a:pt x="13" y="385"/>
                        <a:pt x="13" y="385"/>
                        <a:pt x="13" y="385"/>
                      </a:cubicBezTo>
                      <a:cubicBezTo>
                        <a:pt x="10" y="385"/>
                        <a:pt x="10" y="385"/>
                        <a:pt x="10" y="385"/>
                      </a:cubicBezTo>
                      <a:cubicBezTo>
                        <a:pt x="7" y="388"/>
                        <a:pt x="7" y="388"/>
                        <a:pt x="7" y="388"/>
                      </a:cubicBezTo>
                      <a:cubicBezTo>
                        <a:pt x="6" y="393"/>
                        <a:pt x="6" y="393"/>
                        <a:pt x="6" y="393"/>
                      </a:cubicBezTo>
                      <a:cubicBezTo>
                        <a:pt x="4" y="393"/>
                        <a:pt x="4" y="393"/>
                        <a:pt x="4" y="393"/>
                      </a:cubicBezTo>
                      <a:cubicBezTo>
                        <a:pt x="1" y="395"/>
                        <a:pt x="1" y="395"/>
                        <a:pt x="1" y="395"/>
                      </a:cubicBezTo>
                      <a:cubicBezTo>
                        <a:pt x="1" y="395"/>
                        <a:pt x="1" y="395"/>
                        <a:pt x="1" y="395"/>
                      </a:cubicBezTo>
                      <a:cubicBezTo>
                        <a:pt x="1" y="400"/>
                        <a:pt x="1" y="400"/>
                        <a:pt x="1" y="400"/>
                      </a:cubicBezTo>
                      <a:cubicBezTo>
                        <a:pt x="0" y="403"/>
                        <a:pt x="0" y="403"/>
                        <a:pt x="0" y="403"/>
                      </a:cubicBezTo>
                      <a:cubicBezTo>
                        <a:pt x="2" y="406"/>
                        <a:pt x="2" y="406"/>
                        <a:pt x="2" y="406"/>
                      </a:cubicBezTo>
                      <a:cubicBezTo>
                        <a:pt x="4" y="411"/>
                        <a:pt x="4" y="411"/>
                        <a:pt x="4" y="411"/>
                      </a:cubicBezTo>
                      <a:cubicBezTo>
                        <a:pt x="5" y="411"/>
                        <a:pt x="5" y="411"/>
                        <a:pt x="5" y="411"/>
                      </a:cubicBezTo>
                      <a:cubicBezTo>
                        <a:pt x="9" y="414"/>
                        <a:pt x="9" y="414"/>
                        <a:pt x="9" y="414"/>
                      </a:cubicBezTo>
                      <a:cubicBezTo>
                        <a:pt x="11" y="417"/>
                        <a:pt x="11" y="417"/>
                        <a:pt x="11" y="417"/>
                      </a:cubicBezTo>
                      <a:cubicBezTo>
                        <a:pt x="12" y="419"/>
                        <a:pt x="12" y="419"/>
                        <a:pt x="12" y="419"/>
                      </a:cubicBezTo>
                      <a:cubicBezTo>
                        <a:pt x="18" y="423"/>
                        <a:pt x="18" y="423"/>
                        <a:pt x="18" y="423"/>
                      </a:cubicBezTo>
                      <a:cubicBezTo>
                        <a:pt x="21" y="425"/>
                        <a:pt x="21" y="425"/>
                        <a:pt x="21" y="425"/>
                      </a:cubicBezTo>
                      <a:cubicBezTo>
                        <a:pt x="19" y="429"/>
                        <a:pt x="19" y="429"/>
                        <a:pt x="19" y="429"/>
                      </a:cubicBezTo>
                      <a:cubicBezTo>
                        <a:pt x="16" y="434"/>
                        <a:pt x="16" y="434"/>
                        <a:pt x="16" y="434"/>
                      </a:cubicBezTo>
                      <a:cubicBezTo>
                        <a:pt x="14" y="439"/>
                        <a:pt x="14" y="439"/>
                        <a:pt x="14" y="439"/>
                      </a:cubicBezTo>
                      <a:cubicBezTo>
                        <a:pt x="17" y="442"/>
                        <a:pt x="17" y="442"/>
                        <a:pt x="17" y="442"/>
                      </a:cubicBezTo>
                      <a:cubicBezTo>
                        <a:pt x="18" y="446"/>
                        <a:pt x="18" y="446"/>
                        <a:pt x="18" y="446"/>
                      </a:cubicBezTo>
                      <a:cubicBezTo>
                        <a:pt x="24" y="456"/>
                        <a:pt x="24" y="456"/>
                        <a:pt x="24" y="456"/>
                      </a:cubicBezTo>
                      <a:cubicBezTo>
                        <a:pt x="30" y="471"/>
                        <a:pt x="30" y="471"/>
                        <a:pt x="30" y="471"/>
                      </a:cubicBezTo>
                      <a:cubicBezTo>
                        <a:pt x="28" y="471"/>
                        <a:pt x="28" y="471"/>
                        <a:pt x="28" y="471"/>
                      </a:cubicBezTo>
                      <a:cubicBezTo>
                        <a:pt x="27" y="479"/>
                        <a:pt x="27" y="479"/>
                        <a:pt x="27" y="479"/>
                      </a:cubicBezTo>
                      <a:cubicBezTo>
                        <a:pt x="27" y="480"/>
                        <a:pt x="27" y="480"/>
                        <a:pt x="27" y="480"/>
                      </a:cubicBezTo>
                      <a:cubicBezTo>
                        <a:pt x="31" y="481"/>
                        <a:pt x="31" y="481"/>
                        <a:pt x="31" y="481"/>
                      </a:cubicBezTo>
                      <a:cubicBezTo>
                        <a:pt x="28" y="485"/>
                        <a:pt x="28" y="485"/>
                        <a:pt x="28" y="485"/>
                      </a:cubicBezTo>
                      <a:cubicBezTo>
                        <a:pt x="28" y="488"/>
                        <a:pt x="28" y="488"/>
                        <a:pt x="28" y="488"/>
                      </a:cubicBezTo>
                      <a:cubicBezTo>
                        <a:pt x="29" y="490"/>
                        <a:pt x="29" y="490"/>
                        <a:pt x="29" y="490"/>
                      </a:cubicBezTo>
                      <a:cubicBezTo>
                        <a:pt x="33" y="490"/>
                        <a:pt x="33" y="490"/>
                        <a:pt x="33" y="490"/>
                      </a:cubicBezTo>
                      <a:cubicBezTo>
                        <a:pt x="34" y="494"/>
                        <a:pt x="34" y="494"/>
                        <a:pt x="34" y="494"/>
                      </a:cubicBezTo>
                      <a:cubicBezTo>
                        <a:pt x="33" y="495"/>
                        <a:pt x="33" y="495"/>
                        <a:pt x="33" y="495"/>
                      </a:cubicBezTo>
                      <a:cubicBezTo>
                        <a:pt x="33" y="500"/>
                        <a:pt x="33" y="500"/>
                        <a:pt x="33" y="500"/>
                      </a:cubicBezTo>
                      <a:cubicBezTo>
                        <a:pt x="34" y="502"/>
                        <a:pt x="34" y="502"/>
                        <a:pt x="34" y="502"/>
                      </a:cubicBezTo>
                      <a:cubicBezTo>
                        <a:pt x="39" y="505"/>
                        <a:pt x="39" y="505"/>
                        <a:pt x="39" y="505"/>
                      </a:cubicBezTo>
                      <a:cubicBezTo>
                        <a:pt x="39" y="510"/>
                        <a:pt x="39" y="510"/>
                        <a:pt x="39" y="510"/>
                      </a:cubicBezTo>
                      <a:cubicBezTo>
                        <a:pt x="36" y="513"/>
                        <a:pt x="36" y="513"/>
                        <a:pt x="36" y="513"/>
                      </a:cubicBezTo>
                      <a:cubicBezTo>
                        <a:pt x="36" y="517"/>
                        <a:pt x="36" y="517"/>
                        <a:pt x="36" y="517"/>
                      </a:cubicBezTo>
                      <a:cubicBezTo>
                        <a:pt x="41" y="524"/>
                        <a:pt x="41" y="524"/>
                        <a:pt x="41" y="524"/>
                      </a:cubicBezTo>
                      <a:cubicBezTo>
                        <a:pt x="45" y="525"/>
                        <a:pt x="45" y="525"/>
                        <a:pt x="45" y="525"/>
                      </a:cubicBezTo>
                      <a:cubicBezTo>
                        <a:pt x="51" y="532"/>
                        <a:pt x="51" y="532"/>
                        <a:pt x="51" y="532"/>
                      </a:cubicBezTo>
                      <a:cubicBezTo>
                        <a:pt x="52" y="537"/>
                        <a:pt x="52" y="537"/>
                        <a:pt x="52" y="537"/>
                      </a:cubicBezTo>
                      <a:cubicBezTo>
                        <a:pt x="48" y="547"/>
                        <a:pt x="48" y="547"/>
                        <a:pt x="48" y="547"/>
                      </a:cubicBezTo>
                      <a:cubicBezTo>
                        <a:pt x="42" y="556"/>
                        <a:pt x="42" y="556"/>
                        <a:pt x="42" y="556"/>
                      </a:cubicBezTo>
                      <a:cubicBezTo>
                        <a:pt x="40" y="562"/>
                        <a:pt x="40" y="562"/>
                        <a:pt x="40" y="562"/>
                      </a:cubicBezTo>
                      <a:cubicBezTo>
                        <a:pt x="36" y="568"/>
                        <a:pt x="36" y="568"/>
                        <a:pt x="36" y="568"/>
                      </a:cubicBezTo>
                      <a:cubicBezTo>
                        <a:pt x="32" y="574"/>
                        <a:pt x="32" y="574"/>
                        <a:pt x="32" y="574"/>
                      </a:cubicBezTo>
                      <a:cubicBezTo>
                        <a:pt x="29" y="576"/>
                        <a:pt x="29" y="576"/>
                        <a:pt x="29" y="576"/>
                      </a:cubicBezTo>
                      <a:cubicBezTo>
                        <a:pt x="23" y="581"/>
                        <a:pt x="23" y="581"/>
                        <a:pt x="23" y="581"/>
                      </a:cubicBezTo>
                      <a:cubicBezTo>
                        <a:pt x="23" y="582"/>
                        <a:pt x="23" y="582"/>
                        <a:pt x="23" y="582"/>
                      </a:cubicBezTo>
                      <a:cubicBezTo>
                        <a:pt x="24" y="582"/>
                        <a:pt x="25" y="581"/>
                        <a:pt x="26" y="581"/>
                      </a:cubicBezTo>
                      <a:cubicBezTo>
                        <a:pt x="27" y="581"/>
                        <a:pt x="27" y="581"/>
                        <a:pt x="27" y="581"/>
                      </a:cubicBezTo>
                      <a:cubicBezTo>
                        <a:pt x="34" y="579"/>
                        <a:pt x="34" y="579"/>
                        <a:pt x="34" y="579"/>
                      </a:cubicBezTo>
                      <a:cubicBezTo>
                        <a:pt x="29" y="583"/>
                        <a:pt x="29" y="583"/>
                        <a:pt x="29" y="583"/>
                      </a:cubicBezTo>
                      <a:cubicBezTo>
                        <a:pt x="30" y="584"/>
                        <a:pt x="30" y="584"/>
                        <a:pt x="30" y="584"/>
                      </a:cubicBezTo>
                      <a:cubicBezTo>
                        <a:pt x="30" y="588"/>
                        <a:pt x="30" y="588"/>
                        <a:pt x="30" y="588"/>
                      </a:cubicBezTo>
                      <a:cubicBezTo>
                        <a:pt x="32" y="589"/>
                        <a:pt x="32" y="589"/>
                        <a:pt x="32" y="589"/>
                      </a:cubicBezTo>
                      <a:cubicBezTo>
                        <a:pt x="34" y="591"/>
                        <a:pt x="34" y="591"/>
                        <a:pt x="34" y="591"/>
                      </a:cubicBezTo>
                      <a:cubicBezTo>
                        <a:pt x="36" y="591"/>
                        <a:pt x="36" y="591"/>
                        <a:pt x="36" y="591"/>
                      </a:cubicBezTo>
                      <a:cubicBezTo>
                        <a:pt x="38" y="591"/>
                        <a:pt x="38" y="591"/>
                        <a:pt x="38" y="591"/>
                      </a:cubicBezTo>
                      <a:cubicBezTo>
                        <a:pt x="40" y="591"/>
                        <a:pt x="40" y="591"/>
                        <a:pt x="40" y="591"/>
                      </a:cubicBezTo>
                      <a:cubicBezTo>
                        <a:pt x="43" y="595"/>
                        <a:pt x="43" y="595"/>
                        <a:pt x="43" y="595"/>
                      </a:cubicBezTo>
                      <a:cubicBezTo>
                        <a:pt x="41" y="598"/>
                        <a:pt x="41" y="598"/>
                        <a:pt x="41" y="598"/>
                      </a:cubicBezTo>
                      <a:cubicBezTo>
                        <a:pt x="36" y="597"/>
                        <a:pt x="36" y="597"/>
                        <a:pt x="36" y="597"/>
                      </a:cubicBezTo>
                      <a:cubicBezTo>
                        <a:pt x="36" y="597"/>
                        <a:pt x="36" y="597"/>
                        <a:pt x="36" y="597"/>
                      </a:cubicBezTo>
                      <a:cubicBezTo>
                        <a:pt x="35" y="599"/>
                        <a:pt x="35" y="599"/>
                        <a:pt x="35" y="599"/>
                      </a:cubicBezTo>
                      <a:cubicBezTo>
                        <a:pt x="31" y="602"/>
                        <a:pt x="31" y="602"/>
                        <a:pt x="31" y="602"/>
                      </a:cubicBezTo>
                      <a:cubicBezTo>
                        <a:pt x="28" y="601"/>
                        <a:pt x="28" y="601"/>
                        <a:pt x="28" y="601"/>
                      </a:cubicBezTo>
                      <a:cubicBezTo>
                        <a:pt x="28" y="601"/>
                        <a:pt x="28" y="601"/>
                        <a:pt x="28" y="601"/>
                      </a:cubicBezTo>
                      <a:cubicBezTo>
                        <a:pt x="28" y="604"/>
                        <a:pt x="28" y="604"/>
                        <a:pt x="28" y="604"/>
                      </a:cubicBezTo>
                      <a:cubicBezTo>
                        <a:pt x="24" y="605"/>
                        <a:pt x="24" y="605"/>
                        <a:pt x="24" y="605"/>
                      </a:cubicBezTo>
                      <a:cubicBezTo>
                        <a:pt x="25" y="605"/>
                        <a:pt x="25" y="605"/>
                        <a:pt x="25" y="605"/>
                      </a:cubicBezTo>
                      <a:cubicBezTo>
                        <a:pt x="24" y="608"/>
                        <a:pt x="24" y="608"/>
                        <a:pt x="24" y="608"/>
                      </a:cubicBezTo>
                      <a:cubicBezTo>
                        <a:pt x="25" y="611"/>
                        <a:pt x="25" y="611"/>
                        <a:pt x="25" y="611"/>
                      </a:cubicBezTo>
                      <a:cubicBezTo>
                        <a:pt x="24" y="613"/>
                        <a:pt x="24" y="613"/>
                        <a:pt x="24" y="613"/>
                      </a:cubicBezTo>
                      <a:cubicBezTo>
                        <a:pt x="22" y="615"/>
                        <a:pt x="22" y="615"/>
                        <a:pt x="22" y="615"/>
                      </a:cubicBezTo>
                      <a:cubicBezTo>
                        <a:pt x="22" y="619"/>
                        <a:pt x="22" y="619"/>
                        <a:pt x="22" y="619"/>
                      </a:cubicBezTo>
                      <a:cubicBezTo>
                        <a:pt x="20" y="620"/>
                        <a:pt x="20" y="620"/>
                        <a:pt x="20" y="620"/>
                      </a:cubicBezTo>
                      <a:cubicBezTo>
                        <a:pt x="19" y="629"/>
                        <a:pt x="19" y="629"/>
                        <a:pt x="19" y="629"/>
                      </a:cubicBezTo>
                      <a:cubicBezTo>
                        <a:pt x="25" y="640"/>
                        <a:pt x="25" y="640"/>
                        <a:pt x="25" y="640"/>
                      </a:cubicBezTo>
                      <a:cubicBezTo>
                        <a:pt x="25" y="643"/>
                        <a:pt x="25" y="643"/>
                        <a:pt x="25" y="643"/>
                      </a:cubicBezTo>
                      <a:cubicBezTo>
                        <a:pt x="23" y="645"/>
                        <a:pt x="23" y="645"/>
                        <a:pt x="23" y="645"/>
                      </a:cubicBezTo>
                      <a:cubicBezTo>
                        <a:pt x="24" y="647"/>
                        <a:pt x="24" y="647"/>
                        <a:pt x="24" y="647"/>
                      </a:cubicBezTo>
                      <a:cubicBezTo>
                        <a:pt x="22" y="649"/>
                        <a:pt x="22" y="649"/>
                        <a:pt x="22" y="649"/>
                      </a:cubicBezTo>
                      <a:cubicBezTo>
                        <a:pt x="24" y="649"/>
                        <a:pt x="24" y="649"/>
                        <a:pt x="24" y="649"/>
                      </a:cubicBezTo>
                      <a:cubicBezTo>
                        <a:pt x="25" y="653"/>
                        <a:pt x="25" y="653"/>
                        <a:pt x="25" y="653"/>
                      </a:cubicBezTo>
                      <a:cubicBezTo>
                        <a:pt x="24" y="654"/>
                        <a:pt x="24" y="654"/>
                        <a:pt x="24" y="654"/>
                      </a:cubicBezTo>
                      <a:cubicBezTo>
                        <a:pt x="25" y="654"/>
                        <a:pt x="25" y="654"/>
                        <a:pt x="25" y="654"/>
                      </a:cubicBezTo>
                      <a:cubicBezTo>
                        <a:pt x="26" y="657"/>
                        <a:pt x="26" y="657"/>
                        <a:pt x="26" y="657"/>
                      </a:cubicBezTo>
                      <a:cubicBezTo>
                        <a:pt x="26" y="659"/>
                        <a:pt x="26" y="659"/>
                        <a:pt x="26" y="659"/>
                      </a:cubicBezTo>
                      <a:cubicBezTo>
                        <a:pt x="27" y="661"/>
                        <a:pt x="27" y="661"/>
                        <a:pt x="27" y="661"/>
                      </a:cubicBezTo>
                      <a:cubicBezTo>
                        <a:pt x="28" y="663"/>
                        <a:pt x="28" y="663"/>
                        <a:pt x="28" y="663"/>
                      </a:cubicBezTo>
                      <a:cubicBezTo>
                        <a:pt x="30" y="666"/>
                        <a:pt x="30" y="666"/>
                        <a:pt x="30" y="666"/>
                      </a:cubicBezTo>
                      <a:cubicBezTo>
                        <a:pt x="31" y="669"/>
                        <a:pt x="31" y="669"/>
                        <a:pt x="31" y="669"/>
                      </a:cubicBezTo>
                      <a:cubicBezTo>
                        <a:pt x="32" y="672"/>
                        <a:pt x="32" y="672"/>
                        <a:pt x="32" y="672"/>
                      </a:cubicBezTo>
                      <a:cubicBezTo>
                        <a:pt x="32" y="672"/>
                        <a:pt x="32" y="672"/>
                        <a:pt x="32" y="672"/>
                      </a:cubicBezTo>
                      <a:cubicBezTo>
                        <a:pt x="34" y="673"/>
                        <a:pt x="34" y="673"/>
                        <a:pt x="34" y="673"/>
                      </a:cubicBezTo>
                      <a:cubicBezTo>
                        <a:pt x="38" y="671"/>
                        <a:pt x="38" y="671"/>
                        <a:pt x="38" y="671"/>
                      </a:cubicBezTo>
                      <a:cubicBezTo>
                        <a:pt x="40" y="675"/>
                        <a:pt x="40" y="675"/>
                        <a:pt x="40" y="675"/>
                      </a:cubicBezTo>
                      <a:cubicBezTo>
                        <a:pt x="43" y="674"/>
                        <a:pt x="43" y="674"/>
                        <a:pt x="43" y="674"/>
                      </a:cubicBezTo>
                      <a:cubicBezTo>
                        <a:pt x="47" y="675"/>
                        <a:pt x="47" y="675"/>
                        <a:pt x="47" y="675"/>
                      </a:cubicBezTo>
                      <a:cubicBezTo>
                        <a:pt x="49" y="678"/>
                        <a:pt x="49" y="678"/>
                        <a:pt x="49" y="678"/>
                      </a:cubicBezTo>
                      <a:cubicBezTo>
                        <a:pt x="52" y="676"/>
                        <a:pt x="52" y="676"/>
                        <a:pt x="52" y="676"/>
                      </a:cubicBezTo>
                      <a:cubicBezTo>
                        <a:pt x="56" y="675"/>
                        <a:pt x="56" y="675"/>
                        <a:pt x="56" y="675"/>
                      </a:cubicBezTo>
                      <a:cubicBezTo>
                        <a:pt x="58" y="677"/>
                        <a:pt x="58" y="677"/>
                        <a:pt x="58" y="677"/>
                      </a:cubicBezTo>
                      <a:cubicBezTo>
                        <a:pt x="60" y="677"/>
                        <a:pt x="60" y="677"/>
                        <a:pt x="60" y="677"/>
                      </a:cubicBezTo>
                      <a:cubicBezTo>
                        <a:pt x="66" y="679"/>
                        <a:pt x="66" y="679"/>
                        <a:pt x="66" y="679"/>
                      </a:cubicBezTo>
                      <a:cubicBezTo>
                        <a:pt x="67" y="683"/>
                        <a:pt x="67" y="683"/>
                        <a:pt x="67" y="683"/>
                      </a:cubicBezTo>
                      <a:cubicBezTo>
                        <a:pt x="66" y="686"/>
                        <a:pt x="66" y="686"/>
                        <a:pt x="66" y="686"/>
                      </a:cubicBezTo>
                      <a:cubicBezTo>
                        <a:pt x="69" y="689"/>
                        <a:pt x="69" y="689"/>
                        <a:pt x="69" y="689"/>
                      </a:cubicBezTo>
                      <a:cubicBezTo>
                        <a:pt x="69" y="693"/>
                        <a:pt x="69" y="693"/>
                        <a:pt x="69" y="693"/>
                      </a:cubicBezTo>
                      <a:cubicBezTo>
                        <a:pt x="72" y="696"/>
                        <a:pt x="72" y="696"/>
                        <a:pt x="72" y="696"/>
                      </a:cubicBezTo>
                      <a:cubicBezTo>
                        <a:pt x="73" y="700"/>
                        <a:pt x="73" y="700"/>
                        <a:pt x="73" y="700"/>
                      </a:cubicBezTo>
                      <a:cubicBezTo>
                        <a:pt x="76" y="704"/>
                        <a:pt x="76" y="704"/>
                        <a:pt x="76" y="704"/>
                      </a:cubicBezTo>
                      <a:cubicBezTo>
                        <a:pt x="79" y="706"/>
                        <a:pt x="79" y="706"/>
                        <a:pt x="79" y="706"/>
                      </a:cubicBezTo>
                      <a:cubicBezTo>
                        <a:pt x="80" y="710"/>
                        <a:pt x="80" y="710"/>
                        <a:pt x="80" y="710"/>
                      </a:cubicBezTo>
                      <a:cubicBezTo>
                        <a:pt x="85" y="711"/>
                        <a:pt x="85" y="711"/>
                        <a:pt x="85" y="711"/>
                      </a:cubicBezTo>
                      <a:cubicBezTo>
                        <a:pt x="90" y="716"/>
                        <a:pt x="90" y="716"/>
                        <a:pt x="90" y="716"/>
                      </a:cubicBezTo>
                      <a:cubicBezTo>
                        <a:pt x="90" y="718"/>
                        <a:pt x="90" y="718"/>
                        <a:pt x="90" y="718"/>
                      </a:cubicBezTo>
                      <a:cubicBezTo>
                        <a:pt x="95" y="721"/>
                        <a:pt x="95" y="721"/>
                        <a:pt x="95" y="721"/>
                      </a:cubicBezTo>
                      <a:cubicBezTo>
                        <a:pt x="92" y="723"/>
                        <a:pt x="92" y="723"/>
                        <a:pt x="92" y="723"/>
                      </a:cubicBezTo>
                      <a:cubicBezTo>
                        <a:pt x="89" y="728"/>
                        <a:pt x="89" y="728"/>
                        <a:pt x="89" y="728"/>
                      </a:cubicBezTo>
                      <a:cubicBezTo>
                        <a:pt x="81" y="729"/>
                        <a:pt x="81" y="729"/>
                        <a:pt x="81" y="729"/>
                      </a:cubicBezTo>
                      <a:cubicBezTo>
                        <a:pt x="79" y="727"/>
                        <a:pt x="79" y="727"/>
                        <a:pt x="79" y="727"/>
                      </a:cubicBezTo>
                      <a:cubicBezTo>
                        <a:pt x="79" y="728"/>
                        <a:pt x="79" y="728"/>
                        <a:pt x="79" y="728"/>
                      </a:cubicBezTo>
                      <a:cubicBezTo>
                        <a:pt x="79" y="730"/>
                        <a:pt x="79" y="730"/>
                        <a:pt x="79" y="730"/>
                      </a:cubicBezTo>
                      <a:cubicBezTo>
                        <a:pt x="82" y="734"/>
                        <a:pt x="82" y="734"/>
                        <a:pt x="82" y="734"/>
                      </a:cubicBezTo>
                      <a:cubicBezTo>
                        <a:pt x="81" y="738"/>
                        <a:pt x="81" y="738"/>
                        <a:pt x="81" y="738"/>
                      </a:cubicBezTo>
                      <a:cubicBezTo>
                        <a:pt x="84" y="741"/>
                        <a:pt x="84" y="741"/>
                        <a:pt x="84" y="741"/>
                      </a:cubicBezTo>
                      <a:cubicBezTo>
                        <a:pt x="84" y="744"/>
                        <a:pt x="84" y="744"/>
                        <a:pt x="84" y="744"/>
                      </a:cubicBezTo>
                      <a:cubicBezTo>
                        <a:pt x="85" y="744"/>
                        <a:pt x="85" y="744"/>
                        <a:pt x="85" y="744"/>
                      </a:cubicBezTo>
                      <a:cubicBezTo>
                        <a:pt x="87" y="744"/>
                        <a:pt x="87" y="744"/>
                        <a:pt x="87" y="744"/>
                      </a:cubicBezTo>
                      <a:cubicBezTo>
                        <a:pt x="87" y="742"/>
                        <a:pt x="87" y="742"/>
                        <a:pt x="87" y="742"/>
                      </a:cubicBezTo>
                      <a:cubicBezTo>
                        <a:pt x="90" y="739"/>
                        <a:pt x="90" y="739"/>
                        <a:pt x="90" y="739"/>
                      </a:cubicBezTo>
                      <a:cubicBezTo>
                        <a:pt x="97" y="741"/>
                        <a:pt x="97" y="741"/>
                        <a:pt x="97" y="741"/>
                      </a:cubicBezTo>
                      <a:cubicBezTo>
                        <a:pt x="104" y="741"/>
                        <a:pt x="104" y="741"/>
                        <a:pt x="104" y="741"/>
                      </a:cubicBezTo>
                      <a:cubicBezTo>
                        <a:pt x="107" y="740"/>
                        <a:pt x="107" y="740"/>
                        <a:pt x="107" y="740"/>
                      </a:cubicBezTo>
                      <a:cubicBezTo>
                        <a:pt x="111" y="740"/>
                        <a:pt x="111" y="740"/>
                        <a:pt x="111" y="740"/>
                      </a:cubicBezTo>
                      <a:cubicBezTo>
                        <a:pt x="113" y="746"/>
                        <a:pt x="113" y="746"/>
                        <a:pt x="113" y="746"/>
                      </a:cubicBezTo>
                      <a:cubicBezTo>
                        <a:pt x="117" y="749"/>
                        <a:pt x="117" y="749"/>
                        <a:pt x="117" y="749"/>
                      </a:cubicBezTo>
                      <a:cubicBezTo>
                        <a:pt x="115" y="752"/>
                        <a:pt x="115" y="752"/>
                        <a:pt x="115" y="752"/>
                      </a:cubicBezTo>
                      <a:cubicBezTo>
                        <a:pt x="118" y="756"/>
                        <a:pt x="118" y="756"/>
                        <a:pt x="118" y="756"/>
                      </a:cubicBezTo>
                      <a:cubicBezTo>
                        <a:pt x="125" y="755"/>
                        <a:pt x="125" y="755"/>
                        <a:pt x="125" y="755"/>
                      </a:cubicBezTo>
                      <a:cubicBezTo>
                        <a:pt x="128" y="758"/>
                        <a:pt x="128" y="758"/>
                        <a:pt x="128" y="758"/>
                      </a:cubicBezTo>
                      <a:cubicBezTo>
                        <a:pt x="129" y="760"/>
                        <a:pt x="129" y="760"/>
                        <a:pt x="129" y="760"/>
                      </a:cubicBezTo>
                      <a:cubicBezTo>
                        <a:pt x="131" y="760"/>
                        <a:pt x="131" y="760"/>
                        <a:pt x="131" y="760"/>
                      </a:cubicBezTo>
                      <a:cubicBezTo>
                        <a:pt x="131" y="765"/>
                        <a:pt x="131" y="765"/>
                        <a:pt x="131" y="765"/>
                      </a:cubicBezTo>
                      <a:cubicBezTo>
                        <a:pt x="133" y="768"/>
                        <a:pt x="133" y="768"/>
                        <a:pt x="133" y="768"/>
                      </a:cubicBezTo>
                      <a:cubicBezTo>
                        <a:pt x="138" y="773"/>
                        <a:pt x="138" y="773"/>
                        <a:pt x="138" y="773"/>
                      </a:cubicBezTo>
                      <a:cubicBezTo>
                        <a:pt x="140" y="771"/>
                        <a:pt x="140" y="771"/>
                        <a:pt x="140" y="771"/>
                      </a:cubicBezTo>
                      <a:cubicBezTo>
                        <a:pt x="144" y="773"/>
                        <a:pt x="144" y="773"/>
                        <a:pt x="144" y="773"/>
                      </a:cubicBezTo>
                      <a:cubicBezTo>
                        <a:pt x="147" y="772"/>
                        <a:pt x="147" y="772"/>
                        <a:pt x="147" y="772"/>
                      </a:cubicBezTo>
                      <a:cubicBezTo>
                        <a:pt x="150" y="773"/>
                        <a:pt x="150" y="773"/>
                        <a:pt x="150" y="773"/>
                      </a:cubicBezTo>
                      <a:cubicBezTo>
                        <a:pt x="154" y="769"/>
                        <a:pt x="154" y="769"/>
                        <a:pt x="154" y="769"/>
                      </a:cubicBezTo>
                      <a:cubicBezTo>
                        <a:pt x="157" y="769"/>
                        <a:pt x="157" y="769"/>
                        <a:pt x="157" y="769"/>
                      </a:cubicBezTo>
                      <a:cubicBezTo>
                        <a:pt x="161" y="776"/>
                        <a:pt x="161" y="776"/>
                        <a:pt x="161" y="776"/>
                      </a:cubicBezTo>
                      <a:cubicBezTo>
                        <a:pt x="165" y="778"/>
                        <a:pt x="165" y="778"/>
                        <a:pt x="165" y="778"/>
                      </a:cubicBezTo>
                      <a:cubicBezTo>
                        <a:pt x="166" y="780"/>
                        <a:pt x="166" y="780"/>
                        <a:pt x="166" y="780"/>
                      </a:cubicBezTo>
                      <a:cubicBezTo>
                        <a:pt x="167" y="779"/>
                        <a:pt x="167" y="779"/>
                        <a:pt x="167" y="779"/>
                      </a:cubicBezTo>
                      <a:cubicBezTo>
                        <a:pt x="172" y="780"/>
                        <a:pt x="172" y="780"/>
                        <a:pt x="172" y="780"/>
                      </a:cubicBezTo>
                      <a:cubicBezTo>
                        <a:pt x="176" y="780"/>
                        <a:pt x="176" y="780"/>
                        <a:pt x="176" y="780"/>
                      </a:cubicBezTo>
                      <a:cubicBezTo>
                        <a:pt x="178" y="781"/>
                        <a:pt x="178" y="781"/>
                        <a:pt x="178" y="781"/>
                      </a:cubicBezTo>
                      <a:cubicBezTo>
                        <a:pt x="181" y="781"/>
                        <a:pt x="181" y="781"/>
                        <a:pt x="181" y="781"/>
                      </a:cubicBezTo>
                      <a:cubicBezTo>
                        <a:pt x="185" y="783"/>
                        <a:pt x="185" y="783"/>
                        <a:pt x="185" y="783"/>
                      </a:cubicBezTo>
                      <a:cubicBezTo>
                        <a:pt x="188" y="784"/>
                        <a:pt x="188" y="784"/>
                        <a:pt x="188" y="784"/>
                      </a:cubicBezTo>
                      <a:cubicBezTo>
                        <a:pt x="191" y="781"/>
                        <a:pt x="191" y="781"/>
                        <a:pt x="191" y="781"/>
                      </a:cubicBezTo>
                      <a:cubicBezTo>
                        <a:pt x="193" y="785"/>
                        <a:pt x="193" y="785"/>
                        <a:pt x="193" y="785"/>
                      </a:cubicBezTo>
                      <a:cubicBezTo>
                        <a:pt x="195" y="786"/>
                        <a:pt x="195" y="786"/>
                        <a:pt x="195" y="786"/>
                      </a:cubicBezTo>
                      <a:cubicBezTo>
                        <a:pt x="195" y="791"/>
                        <a:pt x="195" y="791"/>
                        <a:pt x="195" y="791"/>
                      </a:cubicBezTo>
                      <a:cubicBezTo>
                        <a:pt x="192" y="794"/>
                        <a:pt x="192" y="794"/>
                        <a:pt x="192" y="794"/>
                      </a:cubicBezTo>
                      <a:cubicBezTo>
                        <a:pt x="190" y="795"/>
                        <a:pt x="190" y="795"/>
                        <a:pt x="190" y="795"/>
                      </a:cubicBezTo>
                      <a:cubicBezTo>
                        <a:pt x="189" y="799"/>
                        <a:pt x="189" y="799"/>
                        <a:pt x="189" y="799"/>
                      </a:cubicBezTo>
                      <a:cubicBezTo>
                        <a:pt x="193" y="802"/>
                        <a:pt x="193" y="802"/>
                        <a:pt x="193" y="802"/>
                      </a:cubicBezTo>
                      <a:cubicBezTo>
                        <a:pt x="193" y="806"/>
                        <a:pt x="193" y="806"/>
                        <a:pt x="193" y="806"/>
                      </a:cubicBezTo>
                      <a:cubicBezTo>
                        <a:pt x="192" y="811"/>
                        <a:pt x="192" y="811"/>
                        <a:pt x="192" y="811"/>
                      </a:cubicBezTo>
                      <a:cubicBezTo>
                        <a:pt x="192" y="815"/>
                        <a:pt x="192" y="815"/>
                        <a:pt x="192" y="815"/>
                      </a:cubicBezTo>
                      <a:cubicBezTo>
                        <a:pt x="189" y="817"/>
                        <a:pt x="189" y="817"/>
                        <a:pt x="189" y="817"/>
                      </a:cubicBezTo>
                      <a:cubicBezTo>
                        <a:pt x="183" y="817"/>
                        <a:pt x="183" y="817"/>
                        <a:pt x="183" y="817"/>
                      </a:cubicBezTo>
                      <a:cubicBezTo>
                        <a:pt x="180" y="822"/>
                        <a:pt x="180" y="822"/>
                        <a:pt x="180" y="822"/>
                      </a:cubicBezTo>
                      <a:cubicBezTo>
                        <a:pt x="178" y="822"/>
                        <a:pt x="178" y="822"/>
                        <a:pt x="178" y="822"/>
                      </a:cubicBezTo>
                      <a:cubicBezTo>
                        <a:pt x="178" y="827"/>
                        <a:pt x="178" y="827"/>
                        <a:pt x="178" y="827"/>
                      </a:cubicBezTo>
                      <a:cubicBezTo>
                        <a:pt x="180" y="827"/>
                        <a:pt x="180" y="827"/>
                        <a:pt x="180" y="827"/>
                      </a:cubicBezTo>
                      <a:cubicBezTo>
                        <a:pt x="183" y="825"/>
                        <a:pt x="183" y="825"/>
                        <a:pt x="183" y="825"/>
                      </a:cubicBezTo>
                      <a:cubicBezTo>
                        <a:pt x="187" y="824"/>
                        <a:pt x="187" y="824"/>
                        <a:pt x="187" y="824"/>
                      </a:cubicBezTo>
                      <a:cubicBezTo>
                        <a:pt x="189" y="827"/>
                        <a:pt x="189" y="827"/>
                        <a:pt x="189" y="827"/>
                      </a:cubicBezTo>
                      <a:cubicBezTo>
                        <a:pt x="188" y="830"/>
                        <a:pt x="188" y="830"/>
                        <a:pt x="188" y="830"/>
                      </a:cubicBezTo>
                      <a:cubicBezTo>
                        <a:pt x="180" y="834"/>
                        <a:pt x="180" y="834"/>
                        <a:pt x="180" y="834"/>
                      </a:cubicBezTo>
                      <a:cubicBezTo>
                        <a:pt x="178" y="835"/>
                        <a:pt x="178" y="835"/>
                        <a:pt x="178" y="835"/>
                      </a:cubicBezTo>
                      <a:cubicBezTo>
                        <a:pt x="178" y="835"/>
                        <a:pt x="178" y="835"/>
                        <a:pt x="178" y="835"/>
                      </a:cubicBezTo>
                      <a:cubicBezTo>
                        <a:pt x="182" y="835"/>
                        <a:pt x="182" y="835"/>
                        <a:pt x="182" y="835"/>
                      </a:cubicBezTo>
                      <a:cubicBezTo>
                        <a:pt x="178" y="839"/>
                        <a:pt x="178" y="839"/>
                        <a:pt x="178" y="839"/>
                      </a:cubicBezTo>
                      <a:cubicBezTo>
                        <a:pt x="175" y="838"/>
                        <a:pt x="175" y="838"/>
                        <a:pt x="175" y="838"/>
                      </a:cubicBezTo>
                      <a:cubicBezTo>
                        <a:pt x="172" y="839"/>
                        <a:pt x="172" y="839"/>
                        <a:pt x="172" y="839"/>
                      </a:cubicBezTo>
                      <a:cubicBezTo>
                        <a:pt x="173" y="841"/>
                        <a:pt x="173" y="841"/>
                        <a:pt x="173" y="841"/>
                      </a:cubicBezTo>
                      <a:cubicBezTo>
                        <a:pt x="174" y="842"/>
                        <a:pt x="174" y="842"/>
                        <a:pt x="174" y="842"/>
                      </a:cubicBezTo>
                      <a:cubicBezTo>
                        <a:pt x="176" y="841"/>
                        <a:pt x="176" y="841"/>
                        <a:pt x="176" y="841"/>
                      </a:cubicBezTo>
                      <a:cubicBezTo>
                        <a:pt x="177" y="843"/>
                        <a:pt x="177" y="843"/>
                        <a:pt x="177" y="843"/>
                      </a:cubicBezTo>
                      <a:cubicBezTo>
                        <a:pt x="180" y="844"/>
                        <a:pt x="180" y="844"/>
                        <a:pt x="180" y="844"/>
                      </a:cubicBezTo>
                      <a:cubicBezTo>
                        <a:pt x="180" y="846"/>
                        <a:pt x="180" y="846"/>
                        <a:pt x="180" y="846"/>
                      </a:cubicBezTo>
                      <a:cubicBezTo>
                        <a:pt x="178" y="847"/>
                        <a:pt x="178" y="847"/>
                        <a:pt x="178" y="847"/>
                      </a:cubicBezTo>
                      <a:cubicBezTo>
                        <a:pt x="176" y="849"/>
                        <a:pt x="176" y="849"/>
                        <a:pt x="176" y="849"/>
                      </a:cubicBezTo>
                      <a:cubicBezTo>
                        <a:pt x="174" y="848"/>
                        <a:pt x="174" y="848"/>
                        <a:pt x="174" y="848"/>
                      </a:cubicBezTo>
                      <a:cubicBezTo>
                        <a:pt x="174" y="849"/>
                        <a:pt x="174" y="849"/>
                        <a:pt x="174" y="849"/>
                      </a:cubicBezTo>
                      <a:cubicBezTo>
                        <a:pt x="174" y="850"/>
                        <a:pt x="174" y="850"/>
                        <a:pt x="174" y="850"/>
                      </a:cubicBezTo>
                      <a:cubicBezTo>
                        <a:pt x="171" y="853"/>
                        <a:pt x="171" y="853"/>
                        <a:pt x="171" y="853"/>
                      </a:cubicBezTo>
                      <a:cubicBezTo>
                        <a:pt x="171" y="854"/>
                        <a:pt x="171" y="854"/>
                        <a:pt x="171" y="854"/>
                      </a:cubicBezTo>
                      <a:cubicBezTo>
                        <a:pt x="173" y="855"/>
                        <a:pt x="173" y="855"/>
                        <a:pt x="173" y="855"/>
                      </a:cubicBezTo>
                      <a:cubicBezTo>
                        <a:pt x="172" y="861"/>
                        <a:pt x="172" y="861"/>
                        <a:pt x="172" y="861"/>
                      </a:cubicBezTo>
                      <a:cubicBezTo>
                        <a:pt x="168" y="860"/>
                        <a:pt x="168" y="860"/>
                        <a:pt x="168" y="860"/>
                      </a:cubicBezTo>
                      <a:cubicBezTo>
                        <a:pt x="168" y="861"/>
                        <a:pt x="168" y="861"/>
                        <a:pt x="168" y="861"/>
                      </a:cubicBezTo>
                      <a:cubicBezTo>
                        <a:pt x="165" y="859"/>
                        <a:pt x="165" y="859"/>
                        <a:pt x="165" y="859"/>
                      </a:cubicBezTo>
                      <a:cubicBezTo>
                        <a:pt x="164" y="859"/>
                        <a:pt x="164" y="859"/>
                        <a:pt x="164" y="859"/>
                      </a:cubicBezTo>
                      <a:cubicBezTo>
                        <a:pt x="165" y="861"/>
                        <a:pt x="165" y="861"/>
                        <a:pt x="165" y="861"/>
                      </a:cubicBezTo>
                      <a:cubicBezTo>
                        <a:pt x="162" y="862"/>
                        <a:pt x="162" y="862"/>
                        <a:pt x="162" y="862"/>
                      </a:cubicBezTo>
                      <a:cubicBezTo>
                        <a:pt x="163" y="862"/>
                        <a:pt x="163" y="862"/>
                        <a:pt x="163" y="862"/>
                      </a:cubicBezTo>
                      <a:cubicBezTo>
                        <a:pt x="165" y="862"/>
                        <a:pt x="165" y="862"/>
                        <a:pt x="165" y="862"/>
                      </a:cubicBezTo>
                      <a:cubicBezTo>
                        <a:pt x="169" y="865"/>
                        <a:pt x="169" y="865"/>
                        <a:pt x="169" y="865"/>
                      </a:cubicBezTo>
                      <a:cubicBezTo>
                        <a:pt x="169" y="867"/>
                        <a:pt x="169" y="867"/>
                        <a:pt x="169" y="867"/>
                      </a:cubicBezTo>
                      <a:cubicBezTo>
                        <a:pt x="171" y="870"/>
                        <a:pt x="171" y="870"/>
                        <a:pt x="171" y="870"/>
                      </a:cubicBezTo>
                      <a:cubicBezTo>
                        <a:pt x="176" y="869"/>
                        <a:pt x="176" y="869"/>
                        <a:pt x="176" y="869"/>
                      </a:cubicBezTo>
                      <a:cubicBezTo>
                        <a:pt x="182" y="872"/>
                        <a:pt x="182" y="872"/>
                        <a:pt x="182" y="872"/>
                      </a:cubicBezTo>
                      <a:cubicBezTo>
                        <a:pt x="185" y="873"/>
                        <a:pt x="185" y="873"/>
                        <a:pt x="185" y="873"/>
                      </a:cubicBezTo>
                      <a:cubicBezTo>
                        <a:pt x="194" y="880"/>
                        <a:pt x="194" y="880"/>
                        <a:pt x="194" y="880"/>
                      </a:cubicBezTo>
                      <a:cubicBezTo>
                        <a:pt x="196" y="883"/>
                        <a:pt x="196" y="883"/>
                        <a:pt x="196" y="883"/>
                      </a:cubicBezTo>
                      <a:cubicBezTo>
                        <a:pt x="198" y="884"/>
                        <a:pt x="198" y="884"/>
                        <a:pt x="198" y="884"/>
                      </a:cubicBezTo>
                      <a:cubicBezTo>
                        <a:pt x="199" y="885"/>
                        <a:pt x="199" y="885"/>
                        <a:pt x="199" y="885"/>
                      </a:cubicBezTo>
                      <a:cubicBezTo>
                        <a:pt x="201" y="887"/>
                        <a:pt x="201" y="887"/>
                        <a:pt x="201" y="887"/>
                      </a:cubicBezTo>
                      <a:cubicBezTo>
                        <a:pt x="203" y="887"/>
                        <a:pt x="203" y="887"/>
                        <a:pt x="203" y="887"/>
                      </a:cubicBezTo>
                      <a:cubicBezTo>
                        <a:pt x="204" y="889"/>
                        <a:pt x="204" y="889"/>
                        <a:pt x="204" y="889"/>
                      </a:cubicBezTo>
                      <a:cubicBezTo>
                        <a:pt x="206" y="890"/>
                        <a:pt x="206" y="890"/>
                        <a:pt x="206" y="890"/>
                      </a:cubicBezTo>
                      <a:cubicBezTo>
                        <a:pt x="208" y="890"/>
                        <a:pt x="208" y="890"/>
                        <a:pt x="208" y="890"/>
                      </a:cubicBezTo>
                      <a:cubicBezTo>
                        <a:pt x="210" y="893"/>
                        <a:pt x="210" y="893"/>
                        <a:pt x="210" y="893"/>
                      </a:cubicBezTo>
                      <a:cubicBezTo>
                        <a:pt x="213" y="893"/>
                        <a:pt x="213" y="893"/>
                        <a:pt x="213" y="893"/>
                      </a:cubicBezTo>
                      <a:cubicBezTo>
                        <a:pt x="214" y="894"/>
                        <a:pt x="214" y="894"/>
                        <a:pt x="214" y="894"/>
                      </a:cubicBezTo>
                      <a:cubicBezTo>
                        <a:pt x="215" y="893"/>
                        <a:pt x="215" y="893"/>
                        <a:pt x="215" y="893"/>
                      </a:cubicBezTo>
                      <a:cubicBezTo>
                        <a:pt x="220" y="896"/>
                        <a:pt x="220" y="896"/>
                        <a:pt x="220" y="896"/>
                      </a:cubicBezTo>
                      <a:cubicBezTo>
                        <a:pt x="220" y="898"/>
                        <a:pt x="220" y="898"/>
                        <a:pt x="220" y="898"/>
                      </a:cubicBezTo>
                      <a:cubicBezTo>
                        <a:pt x="223" y="898"/>
                        <a:pt x="223" y="898"/>
                        <a:pt x="223" y="898"/>
                      </a:cubicBezTo>
                      <a:cubicBezTo>
                        <a:pt x="226" y="903"/>
                        <a:pt x="226" y="903"/>
                        <a:pt x="226" y="903"/>
                      </a:cubicBezTo>
                      <a:cubicBezTo>
                        <a:pt x="227" y="905"/>
                        <a:pt x="227" y="905"/>
                        <a:pt x="227" y="905"/>
                      </a:cubicBezTo>
                      <a:cubicBezTo>
                        <a:pt x="228" y="910"/>
                        <a:pt x="228" y="910"/>
                        <a:pt x="228" y="910"/>
                      </a:cubicBezTo>
                      <a:cubicBezTo>
                        <a:pt x="231" y="915"/>
                        <a:pt x="231" y="915"/>
                        <a:pt x="231" y="915"/>
                      </a:cubicBezTo>
                      <a:cubicBezTo>
                        <a:pt x="230" y="917"/>
                        <a:pt x="230" y="917"/>
                        <a:pt x="230" y="917"/>
                      </a:cubicBezTo>
                      <a:cubicBezTo>
                        <a:pt x="230" y="917"/>
                        <a:pt x="230" y="917"/>
                        <a:pt x="230" y="917"/>
                      </a:cubicBezTo>
                      <a:cubicBezTo>
                        <a:pt x="230" y="917"/>
                        <a:pt x="230" y="917"/>
                        <a:pt x="230" y="917"/>
                      </a:cubicBezTo>
                      <a:cubicBezTo>
                        <a:pt x="239" y="917"/>
                        <a:pt x="244" y="916"/>
                        <a:pt x="245" y="916"/>
                      </a:cubicBezTo>
                      <a:cubicBezTo>
                        <a:pt x="245" y="916"/>
                        <a:pt x="245" y="915"/>
                        <a:pt x="245" y="915"/>
                      </a:cubicBezTo>
                      <a:cubicBezTo>
                        <a:pt x="245" y="911"/>
                        <a:pt x="245" y="911"/>
                        <a:pt x="245" y="911"/>
                      </a:cubicBezTo>
                      <a:cubicBezTo>
                        <a:pt x="261" y="910"/>
                        <a:pt x="261" y="910"/>
                        <a:pt x="261" y="910"/>
                      </a:cubicBezTo>
                      <a:cubicBezTo>
                        <a:pt x="262" y="911"/>
                        <a:pt x="262" y="911"/>
                        <a:pt x="262" y="911"/>
                      </a:cubicBezTo>
                      <a:cubicBezTo>
                        <a:pt x="262" y="911"/>
                        <a:pt x="265" y="913"/>
                        <a:pt x="267" y="913"/>
                      </a:cubicBezTo>
                      <a:cubicBezTo>
                        <a:pt x="267" y="913"/>
                        <a:pt x="267" y="913"/>
                        <a:pt x="267" y="913"/>
                      </a:cubicBezTo>
                      <a:cubicBezTo>
                        <a:pt x="269" y="913"/>
                        <a:pt x="277" y="910"/>
                        <a:pt x="281" y="908"/>
                      </a:cubicBezTo>
                      <a:cubicBezTo>
                        <a:pt x="281" y="908"/>
                        <a:pt x="281" y="908"/>
                        <a:pt x="281" y="908"/>
                      </a:cubicBezTo>
                      <a:cubicBezTo>
                        <a:pt x="282" y="908"/>
                        <a:pt x="282" y="908"/>
                        <a:pt x="282" y="908"/>
                      </a:cubicBezTo>
                      <a:cubicBezTo>
                        <a:pt x="282" y="908"/>
                        <a:pt x="286" y="909"/>
                        <a:pt x="287" y="912"/>
                      </a:cubicBezTo>
                      <a:cubicBezTo>
                        <a:pt x="287" y="912"/>
                        <a:pt x="287" y="912"/>
                        <a:pt x="287" y="912"/>
                      </a:cubicBezTo>
                      <a:cubicBezTo>
                        <a:pt x="287" y="912"/>
                        <a:pt x="287" y="912"/>
                        <a:pt x="288" y="912"/>
                      </a:cubicBezTo>
                      <a:cubicBezTo>
                        <a:pt x="288" y="912"/>
                        <a:pt x="288" y="913"/>
                        <a:pt x="288" y="913"/>
                      </a:cubicBezTo>
                      <a:cubicBezTo>
                        <a:pt x="288" y="913"/>
                        <a:pt x="289" y="913"/>
                        <a:pt x="289" y="913"/>
                      </a:cubicBezTo>
                      <a:cubicBezTo>
                        <a:pt x="289" y="913"/>
                        <a:pt x="289" y="913"/>
                        <a:pt x="289" y="913"/>
                      </a:cubicBezTo>
                      <a:cubicBezTo>
                        <a:pt x="289" y="913"/>
                        <a:pt x="290" y="913"/>
                        <a:pt x="290" y="913"/>
                      </a:cubicBezTo>
                      <a:cubicBezTo>
                        <a:pt x="290" y="913"/>
                        <a:pt x="290" y="913"/>
                        <a:pt x="290" y="913"/>
                      </a:cubicBezTo>
                      <a:cubicBezTo>
                        <a:pt x="290" y="913"/>
                        <a:pt x="290" y="913"/>
                        <a:pt x="290" y="913"/>
                      </a:cubicBezTo>
                      <a:cubicBezTo>
                        <a:pt x="290" y="912"/>
                        <a:pt x="290" y="912"/>
                        <a:pt x="290" y="912"/>
                      </a:cubicBezTo>
                      <a:cubicBezTo>
                        <a:pt x="290" y="912"/>
                        <a:pt x="290" y="912"/>
                        <a:pt x="290" y="912"/>
                      </a:cubicBezTo>
                      <a:cubicBezTo>
                        <a:pt x="290" y="912"/>
                        <a:pt x="290" y="912"/>
                        <a:pt x="290" y="912"/>
                      </a:cubicBezTo>
                      <a:cubicBezTo>
                        <a:pt x="290" y="912"/>
                        <a:pt x="290" y="912"/>
                        <a:pt x="290" y="912"/>
                      </a:cubicBezTo>
                      <a:cubicBezTo>
                        <a:pt x="295" y="912"/>
                        <a:pt x="295" y="912"/>
                        <a:pt x="295" y="912"/>
                      </a:cubicBezTo>
                      <a:cubicBezTo>
                        <a:pt x="302" y="918"/>
                        <a:pt x="302" y="918"/>
                        <a:pt x="302" y="918"/>
                      </a:cubicBezTo>
                      <a:cubicBezTo>
                        <a:pt x="304" y="920"/>
                        <a:pt x="304" y="920"/>
                        <a:pt x="304" y="920"/>
                      </a:cubicBezTo>
                      <a:cubicBezTo>
                        <a:pt x="309" y="921"/>
                        <a:pt x="309" y="921"/>
                        <a:pt x="309" y="921"/>
                      </a:cubicBezTo>
                      <a:cubicBezTo>
                        <a:pt x="310" y="919"/>
                        <a:pt x="310" y="919"/>
                        <a:pt x="310" y="919"/>
                      </a:cubicBezTo>
                      <a:cubicBezTo>
                        <a:pt x="314" y="917"/>
                        <a:pt x="314" y="917"/>
                        <a:pt x="314" y="917"/>
                      </a:cubicBezTo>
                      <a:cubicBezTo>
                        <a:pt x="317" y="912"/>
                        <a:pt x="317" y="912"/>
                        <a:pt x="317" y="912"/>
                      </a:cubicBezTo>
                      <a:cubicBezTo>
                        <a:pt x="317" y="912"/>
                        <a:pt x="317" y="912"/>
                        <a:pt x="317" y="912"/>
                      </a:cubicBezTo>
                      <a:cubicBezTo>
                        <a:pt x="310" y="906"/>
                        <a:pt x="310" y="906"/>
                        <a:pt x="310" y="906"/>
                      </a:cubicBezTo>
                      <a:cubicBezTo>
                        <a:pt x="304" y="900"/>
                        <a:pt x="304" y="900"/>
                        <a:pt x="304" y="900"/>
                      </a:cubicBezTo>
                      <a:cubicBezTo>
                        <a:pt x="304" y="896"/>
                        <a:pt x="304" y="896"/>
                        <a:pt x="304" y="896"/>
                      </a:cubicBezTo>
                      <a:cubicBezTo>
                        <a:pt x="302" y="894"/>
                        <a:pt x="302" y="894"/>
                        <a:pt x="302" y="894"/>
                      </a:cubicBezTo>
                      <a:cubicBezTo>
                        <a:pt x="301" y="890"/>
                        <a:pt x="301" y="890"/>
                        <a:pt x="301" y="890"/>
                      </a:cubicBezTo>
                      <a:cubicBezTo>
                        <a:pt x="300" y="887"/>
                        <a:pt x="300" y="887"/>
                        <a:pt x="300" y="887"/>
                      </a:cubicBezTo>
                      <a:cubicBezTo>
                        <a:pt x="298" y="887"/>
                        <a:pt x="298" y="887"/>
                        <a:pt x="298" y="887"/>
                      </a:cubicBezTo>
                      <a:cubicBezTo>
                        <a:pt x="299" y="883"/>
                        <a:pt x="299" y="883"/>
                        <a:pt x="299" y="883"/>
                      </a:cubicBezTo>
                      <a:cubicBezTo>
                        <a:pt x="300" y="883"/>
                        <a:pt x="300" y="883"/>
                        <a:pt x="300" y="883"/>
                      </a:cubicBezTo>
                      <a:cubicBezTo>
                        <a:pt x="300" y="882"/>
                        <a:pt x="300" y="882"/>
                        <a:pt x="300" y="882"/>
                      </a:cubicBezTo>
                      <a:cubicBezTo>
                        <a:pt x="300" y="883"/>
                        <a:pt x="300" y="883"/>
                        <a:pt x="300" y="883"/>
                      </a:cubicBezTo>
                      <a:cubicBezTo>
                        <a:pt x="296" y="880"/>
                        <a:pt x="296" y="880"/>
                        <a:pt x="296" y="880"/>
                      </a:cubicBezTo>
                      <a:cubicBezTo>
                        <a:pt x="296" y="876"/>
                        <a:pt x="296" y="876"/>
                        <a:pt x="296" y="876"/>
                      </a:cubicBezTo>
                      <a:cubicBezTo>
                        <a:pt x="294" y="875"/>
                        <a:pt x="294" y="875"/>
                        <a:pt x="294" y="875"/>
                      </a:cubicBezTo>
                      <a:cubicBezTo>
                        <a:pt x="292" y="874"/>
                        <a:pt x="292" y="874"/>
                        <a:pt x="292" y="874"/>
                      </a:cubicBezTo>
                      <a:cubicBezTo>
                        <a:pt x="291" y="874"/>
                        <a:pt x="291" y="874"/>
                        <a:pt x="291" y="874"/>
                      </a:cubicBezTo>
                      <a:cubicBezTo>
                        <a:pt x="288" y="873"/>
                        <a:pt x="288" y="873"/>
                        <a:pt x="288" y="873"/>
                      </a:cubicBezTo>
                      <a:cubicBezTo>
                        <a:pt x="286" y="868"/>
                        <a:pt x="286" y="868"/>
                        <a:pt x="286" y="868"/>
                      </a:cubicBezTo>
                      <a:cubicBezTo>
                        <a:pt x="287" y="865"/>
                        <a:pt x="287" y="865"/>
                        <a:pt x="287" y="865"/>
                      </a:cubicBezTo>
                      <a:cubicBezTo>
                        <a:pt x="288" y="864"/>
                        <a:pt x="288" y="864"/>
                        <a:pt x="288" y="864"/>
                      </a:cubicBezTo>
                      <a:cubicBezTo>
                        <a:pt x="289" y="859"/>
                        <a:pt x="289" y="859"/>
                        <a:pt x="289" y="859"/>
                      </a:cubicBezTo>
                      <a:cubicBezTo>
                        <a:pt x="290" y="857"/>
                        <a:pt x="290" y="857"/>
                        <a:pt x="290" y="857"/>
                      </a:cubicBezTo>
                      <a:cubicBezTo>
                        <a:pt x="291" y="854"/>
                        <a:pt x="291" y="854"/>
                        <a:pt x="291" y="854"/>
                      </a:cubicBezTo>
                      <a:cubicBezTo>
                        <a:pt x="292" y="853"/>
                        <a:pt x="292" y="853"/>
                        <a:pt x="292" y="853"/>
                      </a:cubicBezTo>
                      <a:cubicBezTo>
                        <a:pt x="293" y="850"/>
                        <a:pt x="293" y="850"/>
                        <a:pt x="293" y="850"/>
                      </a:cubicBezTo>
                      <a:cubicBezTo>
                        <a:pt x="294" y="849"/>
                        <a:pt x="294" y="849"/>
                        <a:pt x="294" y="849"/>
                      </a:cubicBezTo>
                      <a:cubicBezTo>
                        <a:pt x="294" y="846"/>
                        <a:pt x="294" y="846"/>
                        <a:pt x="294" y="846"/>
                      </a:cubicBezTo>
                      <a:cubicBezTo>
                        <a:pt x="297" y="847"/>
                        <a:pt x="297" y="847"/>
                        <a:pt x="297" y="847"/>
                      </a:cubicBezTo>
                      <a:cubicBezTo>
                        <a:pt x="298" y="848"/>
                        <a:pt x="298" y="848"/>
                        <a:pt x="298" y="848"/>
                      </a:cubicBezTo>
                      <a:cubicBezTo>
                        <a:pt x="298" y="847"/>
                        <a:pt x="298" y="847"/>
                        <a:pt x="298" y="847"/>
                      </a:cubicBezTo>
                      <a:cubicBezTo>
                        <a:pt x="299" y="845"/>
                        <a:pt x="299" y="845"/>
                        <a:pt x="299" y="845"/>
                      </a:cubicBezTo>
                      <a:cubicBezTo>
                        <a:pt x="300" y="846"/>
                        <a:pt x="300" y="846"/>
                        <a:pt x="300" y="846"/>
                      </a:cubicBezTo>
                      <a:cubicBezTo>
                        <a:pt x="301" y="846"/>
                        <a:pt x="301" y="846"/>
                        <a:pt x="301" y="846"/>
                      </a:cubicBezTo>
                      <a:cubicBezTo>
                        <a:pt x="303" y="846"/>
                        <a:pt x="303" y="846"/>
                        <a:pt x="303" y="846"/>
                      </a:cubicBezTo>
                      <a:cubicBezTo>
                        <a:pt x="304" y="845"/>
                        <a:pt x="304" y="845"/>
                        <a:pt x="304" y="845"/>
                      </a:cubicBezTo>
                      <a:cubicBezTo>
                        <a:pt x="298" y="843"/>
                        <a:pt x="298" y="843"/>
                        <a:pt x="298" y="843"/>
                      </a:cubicBezTo>
                      <a:cubicBezTo>
                        <a:pt x="304" y="842"/>
                        <a:pt x="304" y="842"/>
                        <a:pt x="304" y="842"/>
                      </a:cubicBezTo>
                      <a:cubicBezTo>
                        <a:pt x="305" y="843"/>
                        <a:pt x="305" y="843"/>
                        <a:pt x="305" y="843"/>
                      </a:cubicBezTo>
                      <a:cubicBezTo>
                        <a:pt x="305" y="843"/>
                        <a:pt x="305" y="843"/>
                        <a:pt x="306" y="843"/>
                      </a:cubicBezTo>
                      <a:cubicBezTo>
                        <a:pt x="306" y="843"/>
                        <a:pt x="306" y="843"/>
                        <a:pt x="307" y="843"/>
                      </a:cubicBezTo>
                      <a:cubicBezTo>
                        <a:pt x="302" y="840"/>
                        <a:pt x="302" y="840"/>
                        <a:pt x="302" y="840"/>
                      </a:cubicBezTo>
                      <a:cubicBezTo>
                        <a:pt x="307" y="839"/>
                        <a:pt x="307" y="839"/>
                        <a:pt x="307" y="839"/>
                      </a:cubicBezTo>
                      <a:cubicBezTo>
                        <a:pt x="309" y="839"/>
                        <a:pt x="309" y="839"/>
                        <a:pt x="309" y="839"/>
                      </a:cubicBezTo>
                      <a:cubicBezTo>
                        <a:pt x="310" y="839"/>
                        <a:pt x="310" y="839"/>
                        <a:pt x="310" y="839"/>
                      </a:cubicBezTo>
                      <a:cubicBezTo>
                        <a:pt x="311" y="839"/>
                        <a:pt x="311" y="839"/>
                        <a:pt x="311" y="839"/>
                      </a:cubicBezTo>
                      <a:cubicBezTo>
                        <a:pt x="308" y="838"/>
                        <a:pt x="308" y="838"/>
                        <a:pt x="308" y="838"/>
                      </a:cubicBezTo>
                      <a:cubicBezTo>
                        <a:pt x="312" y="837"/>
                        <a:pt x="312" y="837"/>
                        <a:pt x="312" y="837"/>
                      </a:cubicBezTo>
                      <a:cubicBezTo>
                        <a:pt x="309" y="835"/>
                        <a:pt x="309" y="835"/>
                        <a:pt x="309" y="835"/>
                      </a:cubicBezTo>
                      <a:cubicBezTo>
                        <a:pt x="313" y="835"/>
                        <a:pt x="313" y="835"/>
                        <a:pt x="313" y="835"/>
                      </a:cubicBezTo>
                      <a:cubicBezTo>
                        <a:pt x="313" y="833"/>
                        <a:pt x="313" y="833"/>
                        <a:pt x="313" y="833"/>
                      </a:cubicBezTo>
                      <a:cubicBezTo>
                        <a:pt x="311" y="832"/>
                        <a:pt x="311" y="832"/>
                        <a:pt x="311" y="832"/>
                      </a:cubicBezTo>
                      <a:cubicBezTo>
                        <a:pt x="307" y="833"/>
                        <a:pt x="307" y="833"/>
                        <a:pt x="307" y="833"/>
                      </a:cubicBezTo>
                      <a:cubicBezTo>
                        <a:pt x="301" y="829"/>
                        <a:pt x="301" y="829"/>
                        <a:pt x="301" y="829"/>
                      </a:cubicBezTo>
                      <a:cubicBezTo>
                        <a:pt x="302" y="826"/>
                        <a:pt x="302" y="826"/>
                        <a:pt x="302" y="826"/>
                      </a:cubicBezTo>
                      <a:cubicBezTo>
                        <a:pt x="306" y="826"/>
                        <a:pt x="306" y="826"/>
                        <a:pt x="306" y="826"/>
                      </a:cubicBezTo>
                      <a:cubicBezTo>
                        <a:pt x="301" y="819"/>
                        <a:pt x="301" y="819"/>
                        <a:pt x="301" y="819"/>
                      </a:cubicBezTo>
                      <a:cubicBezTo>
                        <a:pt x="296" y="813"/>
                        <a:pt x="296" y="813"/>
                        <a:pt x="296" y="813"/>
                      </a:cubicBezTo>
                      <a:cubicBezTo>
                        <a:pt x="288" y="811"/>
                        <a:pt x="288" y="811"/>
                        <a:pt x="288" y="811"/>
                      </a:cubicBezTo>
                      <a:cubicBezTo>
                        <a:pt x="287" y="813"/>
                        <a:pt x="287" y="813"/>
                        <a:pt x="287" y="813"/>
                      </a:cubicBezTo>
                      <a:cubicBezTo>
                        <a:pt x="281" y="808"/>
                        <a:pt x="281" y="808"/>
                        <a:pt x="281" y="808"/>
                      </a:cubicBezTo>
                      <a:cubicBezTo>
                        <a:pt x="282" y="806"/>
                        <a:pt x="282" y="806"/>
                        <a:pt x="282" y="806"/>
                      </a:cubicBezTo>
                      <a:cubicBezTo>
                        <a:pt x="280" y="803"/>
                        <a:pt x="280" y="803"/>
                        <a:pt x="280" y="803"/>
                      </a:cubicBezTo>
                      <a:cubicBezTo>
                        <a:pt x="274" y="801"/>
                        <a:pt x="274" y="801"/>
                        <a:pt x="274" y="801"/>
                      </a:cubicBezTo>
                      <a:cubicBezTo>
                        <a:pt x="276" y="796"/>
                        <a:pt x="276" y="796"/>
                        <a:pt x="276" y="796"/>
                      </a:cubicBezTo>
                      <a:cubicBezTo>
                        <a:pt x="277" y="788"/>
                        <a:pt x="277" y="788"/>
                        <a:pt x="277" y="788"/>
                      </a:cubicBezTo>
                      <a:cubicBezTo>
                        <a:pt x="275" y="786"/>
                        <a:pt x="275" y="786"/>
                        <a:pt x="275" y="786"/>
                      </a:cubicBezTo>
                      <a:cubicBezTo>
                        <a:pt x="274" y="779"/>
                        <a:pt x="274" y="779"/>
                        <a:pt x="274" y="779"/>
                      </a:cubicBezTo>
                      <a:cubicBezTo>
                        <a:pt x="277" y="777"/>
                        <a:pt x="277" y="777"/>
                        <a:pt x="277" y="777"/>
                      </a:cubicBezTo>
                      <a:cubicBezTo>
                        <a:pt x="281" y="773"/>
                        <a:pt x="281" y="773"/>
                        <a:pt x="281" y="773"/>
                      </a:cubicBezTo>
                      <a:cubicBezTo>
                        <a:pt x="281" y="770"/>
                        <a:pt x="281" y="770"/>
                        <a:pt x="281" y="770"/>
                      </a:cubicBezTo>
                      <a:cubicBezTo>
                        <a:pt x="283" y="766"/>
                        <a:pt x="283" y="766"/>
                        <a:pt x="283" y="766"/>
                      </a:cubicBezTo>
                      <a:cubicBezTo>
                        <a:pt x="292" y="774"/>
                        <a:pt x="292" y="774"/>
                        <a:pt x="292" y="774"/>
                      </a:cubicBezTo>
                      <a:cubicBezTo>
                        <a:pt x="293" y="776"/>
                        <a:pt x="293" y="776"/>
                        <a:pt x="293" y="776"/>
                      </a:cubicBezTo>
                      <a:cubicBezTo>
                        <a:pt x="296" y="778"/>
                        <a:pt x="296" y="778"/>
                        <a:pt x="296" y="778"/>
                      </a:cubicBezTo>
                      <a:cubicBezTo>
                        <a:pt x="299" y="778"/>
                        <a:pt x="299" y="778"/>
                        <a:pt x="299" y="778"/>
                      </a:cubicBezTo>
                      <a:cubicBezTo>
                        <a:pt x="298" y="774"/>
                        <a:pt x="298" y="774"/>
                        <a:pt x="298" y="774"/>
                      </a:cubicBezTo>
                      <a:cubicBezTo>
                        <a:pt x="300" y="773"/>
                        <a:pt x="300" y="773"/>
                        <a:pt x="300" y="773"/>
                      </a:cubicBezTo>
                      <a:cubicBezTo>
                        <a:pt x="297" y="762"/>
                        <a:pt x="297" y="762"/>
                        <a:pt x="297" y="762"/>
                      </a:cubicBezTo>
                      <a:cubicBezTo>
                        <a:pt x="302" y="761"/>
                        <a:pt x="302" y="761"/>
                        <a:pt x="302" y="761"/>
                      </a:cubicBezTo>
                      <a:cubicBezTo>
                        <a:pt x="305" y="761"/>
                        <a:pt x="305" y="761"/>
                        <a:pt x="305" y="761"/>
                      </a:cubicBezTo>
                      <a:cubicBezTo>
                        <a:pt x="305" y="760"/>
                        <a:pt x="305" y="760"/>
                        <a:pt x="305" y="760"/>
                      </a:cubicBezTo>
                      <a:cubicBezTo>
                        <a:pt x="303" y="757"/>
                        <a:pt x="303" y="757"/>
                        <a:pt x="303" y="757"/>
                      </a:cubicBezTo>
                      <a:cubicBezTo>
                        <a:pt x="304" y="753"/>
                        <a:pt x="304" y="753"/>
                        <a:pt x="304" y="753"/>
                      </a:cubicBezTo>
                      <a:cubicBezTo>
                        <a:pt x="309" y="751"/>
                        <a:pt x="309" y="751"/>
                        <a:pt x="309" y="751"/>
                      </a:cubicBezTo>
                      <a:cubicBezTo>
                        <a:pt x="310" y="750"/>
                        <a:pt x="310" y="750"/>
                        <a:pt x="310" y="750"/>
                      </a:cubicBezTo>
                      <a:cubicBezTo>
                        <a:pt x="312" y="747"/>
                        <a:pt x="312" y="747"/>
                        <a:pt x="312" y="747"/>
                      </a:cubicBezTo>
                      <a:cubicBezTo>
                        <a:pt x="314" y="745"/>
                        <a:pt x="314" y="745"/>
                        <a:pt x="314" y="745"/>
                      </a:cubicBezTo>
                      <a:cubicBezTo>
                        <a:pt x="316" y="746"/>
                        <a:pt x="316" y="746"/>
                        <a:pt x="316" y="746"/>
                      </a:cubicBezTo>
                      <a:cubicBezTo>
                        <a:pt x="317" y="745"/>
                        <a:pt x="317" y="745"/>
                        <a:pt x="317" y="745"/>
                      </a:cubicBezTo>
                      <a:cubicBezTo>
                        <a:pt x="316" y="742"/>
                        <a:pt x="316" y="742"/>
                        <a:pt x="316" y="742"/>
                      </a:cubicBezTo>
                      <a:cubicBezTo>
                        <a:pt x="317" y="739"/>
                        <a:pt x="317" y="739"/>
                        <a:pt x="317" y="739"/>
                      </a:cubicBezTo>
                      <a:cubicBezTo>
                        <a:pt x="322" y="742"/>
                        <a:pt x="322" y="742"/>
                        <a:pt x="322" y="742"/>
                      </a:cubicBezTo>
                      <a:cubicBezTo>
                        <a:pt x="326" y="744"/>
                        <a:pt x="326" y="744"/>
                        <a:pt x="326" y="744"/>
                      </a:cubicBezTo>
                      <a:cubicBezTo>
                        <a:pt x="325" y="747"/>
                        <a:pt x="325" y="747"/>
                        <a:pt x="325" y="747"/>
                      </a:cubicBezTo>
                      <a:cubicBezTo>
                        <a:pt x="324" y="748"/>
                        <a:pt x="324" y="748"/>
                        <a:pt x="324" y="748"/>
                      </a:cubicBezTo>
                      <a:cubicBezTo>
                        <a:pt x="324" y="748"/>
                        <a:pt x="324" y="748"/>
                        <a:pt x="324" y="748"/>
                      </a:cubicBezTo>
                      <a:cubicBezTo>
                        <a:pt x="326" y="747"/>
                        <a:pt x="326" y="747"/>
                        <a:pt x="326" y="747"/>
                      </a:cubicBezTo>
                      <a:cubicBezTo>
                        <a:pt x="326" y="745"/>
                        <a:pt x="326" y="745"/>
                        <a:pt x="326" y="745"/>
                      </a:cubicBezTo>
                      <a:cubicBezTo>
                        <a:pt x="330" y="743"/>
                        <a:pt x="330" y="743"/>
                        <a:pt x="330" y="743"/>
                      </a:cubicBezTo>
                      <a:cubicBezTo>
                        <a:pt x="330" y="744"/>
                        <a:pt x="330" y="744"/>
                        <a:pt x="330" y="744"/>
                      </a:cubicBezTo>
                      <a:cubicBezTo>
                        <a:pt x="330" y="743"/>
                        <a:pt x="330" y="743"/>
                        <a:pt x="330" y="743"/>
                      </a:cubicBezTo>
                      <a:cubicBezTo>
                        <a:pt x="334" y="743"/>
                        <a:pt x="334" y="743"/>
                        <a:pt x="334" y="743"/>
                      </a:cubicBezTo>
                      <a:cubicBezTo>
                        <a:pt x="336" y="741"/>
                        <a:pt x="336" y="741"/>
                        <a:pt x="336" y="741"/>
                      </a:cubicBezTo>
                      <a:cubicBezTo>
                        <a:pt x="340" y="741"/>
                        <a:pt x="340" y="741"/>
                        <a:pt x="340" y="741"/>
                      </a:cubicBezTo>
                      <a:cubicBezTo>
                        <a:pt x="341" y="744"/>
                        <a:pt x="341" y="744"/>
                        <a:pt x="341" y="744"/>
                      </a:cubicBezTo>
                      <a:cubicBezTo>
                        <a:pt x="344" y="746"/>
                        <a:pt x="344" y="746"/>
                        <a:pt x="344" y="746"/>
                      </a:cubicBezTo>
                      <a:cubicBezTo>
                        <a:pt x="348" y="745"/>
                        <a:pt x="348" y="745"/>
                        <a:pt x="348" y="745"/>
                      </a:cubicBezTo>
                      <a:cubicBezTo>
                        <a:pt x="351" y="745"/>
                        <a:pt x="351" y="745"/>
                        <a:pt x="351" y="745"/>
                      </a:cubicBezTo>
                      <a:cubicBezTo>
                        <a:pt x="353" y="747"/>
                        <a:pt x="353" y="747"/>
                        <a:pt x="353" y="747"/>
                      </a:cubicBezTo>
                      <a:cubicBezTo>
                        <a:pt x="354" y="747"/>
                        <a:pt x="354" y="747"/>
                        <a:pt x="354" y="747"/>
                      </a:cubicBezTo>
                      <a:cubicBezTo>
                        <a:pt x="357" y="750"/>
                        <a:pt x="357" y="750"/>
                        <a:pt x="357" y="750"/>
                      </a:cubicBezTo>
                      <a:cubicBezTo>
                        <a:pt x="360" y="750"/>
                        <a:pt x="360" y="750"/>
                        <a:pt x="360" y="750"/>
                      </a:cubicBezTo>
                      <a:cubicBezTo>
                        <a:pt x="362" y="753"/>
                        <a:pt x="362" y="753"/>
                        <a:pt x="362" y="753"/>
                      </a:cubicBezTo>
                      <a:cubicBezTo>
                        <a:pt x="366" y="756"/>
                        <a:pt x="366" y="756"/>
                        <a:pt x="366" y="756"/>
                      </a:cubicBezTo>
                      <a:cubicBezTo>
                        <a:pt x="368" y="756"/>
                        <a:pt x="368" y="756"/>
                        <a:pt x="368" y="756"/>
                      </a:cubicBezTo>
                      <a:cubicBezTo>
                        <a:pt x="369" y="759"/>
                        <a:pt x="369" y="759"/>
                        <a:pt x="369" y="759"/>
                      </a:cubicBezTo>
                      <a:cubicBezTo>
                        <a:pt x="370" y="761"/>
                        <a:pt x="370" y="761"/>
                        <a:pt x="370" y="761"/>
                      </a:cubicBezTo>
                      <a:cubicBezTo>
                        <a:pt x="371" y="759"/>
                        <a:pt x="371" y="759"/>
                        <a:pt x="371" y="759"/>
                      </a:cubicBezTo>
                      <a:cubicBezTo>
                        <a:pt x="370" y="756"/>
                        <a:pt x="370" y="756"/>
                        <a:pt x="370" y="756"/>
                      </a:cubicBezTo>
                      <a:cubicBezTo>
                        <a:pt x="374" y="753"/>
                        <a:pt x="374" y="753"/>
                        <a:pt x="374" y="753"/>
                      </a:cubicBezTo>
                      <a:cubicBezTo>
                        <a:pt x="377" y="756"/>
                        <a:pt x="377" y="756"/>
                        <a:pt x="377" y="756"/>
                      </a:cubicBezTo>
                      <a:cubicBezTo>
                        <a:pt x="382" y="757"/>
                        <a:pt x="382" y="757"/>
                        <a:pt x="382" y="757"/>
                      </a:cubicBezTo>
                      <a:cubicBezTo>
                        <a:pt x="383" y="760"/>
                        <a:pt x="383" y="760"/>
                        <a:pt x="383" y="760"/>
                      </a:cubicBezTo>
                      <a:cubicBezTo>
                        <a:pt x="385" y="760"/>
                        <a:pt x="385" y="760"/>
                        <a:pt x="385" y="760"/>
                      </a:cubicBezTo>
                      <a:cubicBezTo>
                        <a:pt x="387" y="758"/>
                        <a:pt x="387" y="758"/>
                        <a:pt x="387" y="758"/>
                      </a:cubicBezTo>
                      <a:cubicBezTo>
                        <a:pt x="387" y="753"/>
                        <a:pt x="387" y="753"/>
                        <a:pt x="387" y="753"/>
                      </a:cubicBezTo>
                      <a:cubicBezTo>
                        <a:pt x="390" y="753"/>
                        <a:pt x="390" y="753"/>
                        <a:pt x="390" y="753"/>
                      </a:cubicBezTo>
                      <a:cubicBezTo>
                        <a:pt x="390" y="750"/>
                        <a:pt x="390" y="750"/>
                        <a:pt x="390" y="750"/>
                      </a:cubicBezTo>
                      <a:cubicBezTo>
                        <a:pt x="394" y="749"/>
                        <a:pt x="394" y="749"/>
                        <a:pt x="394" y="749"/>
                      </a:cubicBezTo>
                      <a:cubicBezTo>
                        <a:pt x="395" y="751"/>
                        <a:pt x="395" y="751"/>
                        <a:pt x="395" y="751"/>
                      </a:cubicBezTo>
                      <a:cubicBezTo>
                        <a:pt x="396" y="749"/>
                        <a:pt x="396" y="749"/>
                        <a:pt x="396" y="749"/>
                      </a:cubicBezTo>
                      <a:cubicBezTo>
                        <a:pt x="400" y="749"/>
                        <a:pt x="400" y="749"/>
                        <a:pt x="400" y="749"/>
                      </a:cubicBezTo>
                      <a:cubicBezTo>
                        <a:pt x="404" y="753"/>
                        <a:pt x="404" y="753"/>
                        <a:pt x="404" y="753"/>
                      </a:cubicBezTo>
                      <a:cubicBezTo>
                        <a:pt x="405" y="754"/>
                        <a:pt x="405" y="754"/>
                        <a:pt x="405" y="754"/>
                      </a:cubicBezTo>
                      <a:cubicBezTo>
                        <a:pt x="407" y="754"/>
                        <a:pt x="407" y="754"/>
                        <a:pt x="407" y="754"/>
                      </a:cubicBezTo>
                      <a:cubicBezTo>
                        <a:pt x="406" y="751"/>
                        <a:pt x="406" y="751"/>
                        <a:pt x="406" y="751"/>
                      </a:cubicBezTo>
                      <a:cubicBezTo>
                        <a:pt x="409" y="750"/>
                        <a:pt x="409" y="750"/>
                        <a:pt x="409" y="750"/>
                      </a:cubicBezTo>
                      <a:cubicBezTo>
                        <a:pt x="412" y="750"/>
                        <a:pt x="412" y="750"/>
                        <a:pt x="412" y="750"/>
                      </a:cubicBezTo>
                      <a:cubicBezTo>
                        <a:pt x="414" y="748"/>
                        <a:pt x="414" y="748"/>
                        <a:pt x="414" y="748"/>
                      </a:cubicBezTo>
                      <a:cubicBezTo>
                        <a:pt x="420" y="751"/>
                        <a:pt x="420" y="751"/>
                        <a:pt x="420" y="751"/>
                      </a:cubicBezTo>
                      <a:cubicBezTo>
                        <a:pt x="419" y="754"/>
                        <a:pt x="419" y="754"/>
                        <a:pt x="419" y="754"/>
                      </a:cubicBezTo>
                      <a:cubicBezTo>
                        <a:pt x="418" y="755"/>
                        <a:pt x="418" y="755"/>
                        <a:pt x="418" y="755"/>
                      </a:cubicBezTo>
                      <a:cubicBezTo>
                        <a:pt x="419" y="757"/>
                        <a:pt x="419" y="757"/>
                        <a:pt x="419" y="757"/>
                      </a:cubicBezTo>
                      <a:cubicBezTo>
                        <a:pt x="421" y="757"/>
                        <a:pt x="421" y="757"/>
                        <a:pt x="421" y="757"/>
                      </a:cubicBezTo>
                      <a:cubicBezTo>
                        <a:pt x="422" y="756"/>
                        <a:pt x="422" y="756"/>
                        <a:pt x="422" y="756"/>
                      </a:cubicBezTo>
                      <a:cubicBezTo>
                        <a:pt x="424" y="758"/>
                        <a:pt x="424" y="758"/>
                        <a:pt x="424" y="758"/>
                      </a:cubicBezTo>
                      <a:cubicBezTo>
                        <a:pt x="428" y="757"/>
                        <a:pt x="428" y="757"/>
                        <a:pt x="428" y="757"/>
                      </a:cubicBezTo>
                      <a:cubicBezTo>
                        <a:pt x="433" y="760"/>
                        <a:pt x="433" y="760"/>
                        <a:pt x="433" y="760"/>
                      </a:cubicBezTo>
                      <a:cubicBezTo>
                        <a:pt x="435" y="759"/>
                        <a:pt x="435" y="759"/>
                        <a:pt x="435" y="759"/>
                      </a:cubicBezTo>
                      <a:cubicBezTo>
                        <a:pt x="436" y="757"/>
                        <a:pt x="436" y="757"/>
                        <a:pt x="436" y="757"/>
                      </a:cubicBezTo>
                      <a:cubicBezTo>
                        <a:pt x="436" y="755"/>
                        <a:pt x="436" y="755"/>
                        <a:pt x="436" y="755"/>
                      </a:cubicBezTo>
                      <a:cubicBezTo>
                        <a:pt x="439" y="753"/>
                        <a:pt x="439" y="753"/>
                        <a:pt x="439" y="753"/>
                      </a:cubicBezTo>
                      <a:cubicBezTo>
                        <a:pt x="443" y="755"/>
                        <a:pt x="443" y="755"/>
                        <a:pt x="443" y="755"/>
                      </a:cubicBezTo>
                      <a:cubicBezTo>
                        <a:pt x="447" y="756"/>
                        <a:pt x="447" y="756"/>
                        <a:pt x="447" y="756"/>
                      </a:cubicBezTo>
                      <a:cubicBezTo>
                        <a:pt x="451" y="754"/>
                        <a:pt x="451" y="754"/>
                        <a:pt x="451" y="754"/>
                      </a:cubicBezTo>
                      <a:cubicBezTo>
                        <a:pt x="452" y="753"/>
                        <a:pt x="452" y="753"/>
                        <a:pt x="452" y="753"/>
                      </a:cubicBezTo>
                      <a:cubicBezTo>
                        <a:pt x="451" y="743"/>
                        <a:pt x="451" y="743"/>
                        <a:pt x="451" y="743"/>
                      </a:cubicBezTo>
                      <a:cubicBezTo>
                        <a:pt x="450" y="743"/>
                        <a:pt x="450" y="743"/>
                        <a:pt x="450" y="743"/>
                      </a:cubicBezTo>
                      <a:cubicBezTo>
                        <a:pt x="446" y="743"/>
                        <a:pt x="446" y="743"/>
                        <a:pt x="446" y="743"/>
                      </a:cubicBezTo>
                      <a:cubicBezTo>
                        <a:pt x="443" y="740"/>
                        <a:pt x="443" y="740"/>
                        <a:pt x="443" y="740"/>
                      </a:cubicBezTo>
                      <a:cubicBezTo>
                        <a:pt x="443" y="739"/>
                        <a:pt x="443" y="739"/>
                        <a:pt x="443" y="739"/>
                      </a:cubicBezTo>
                      <a:cubicBezTo>
                        <a:pt x="440" y="739"/>
                        <a:pt x="440" y="739"/>
                        <a:pt x="440" y="739"/>
                      </a:cubicBezTo>
                      <a:cubicBezTo>
                        <a:pt x="438" y="737"/>
                        <a:pt x="438" y="737"/>
                        <a:pt x="438" y="737"/>
                      </a:cubicBezTo>
                      <a:cubicBezTo>
                        <a:pt x="435" y="737"/>
                        <a:pt x="435" y="737"/>
                        <a:pt x="435" y="737"/>
                      </a:cubicBezTo>
                      <a:cubicBezTo>
                        <a:pt x="434" y="735"/>
                        <a:pt x="434" y="735"/>
                        <a:pt x="434" y="735"/>
                      </a:cubicBezTo>
                      <a:cubicBezTo>
                        <a:pt x="433" y="733"/>
                        <a:pt x="433" y="733"/>
                        <a:pt x="433" y="733"/>
                      </a:cubicBezTo>
                      <a:cubicBezTo>
                        <a:pt x="434" y="730"/>
                        <a:pt x="434" y="730"/>
                        <a:pt x="434" y="730"/>
                      </a:cubicBezTo>
                      <a:cubicBezTo>
                        <a:pt x="436" y="730"/>
                        <a:pt x="436" y="730"/>
                        <a:pt x="436" y="730"/>
                      </a:cubicBezTo>
                      <a:cubicBezTo>
                        <a:pt x="437" y="728"/>
                        <a:pt x="437" y="728"/>
                        <a:pt x="437" y="728"/>
                      </a:cubicBezTo>
                      <a:cubicBezTo>
                        <a:pt x="439" y="726"/>
                        <a:pt x="439" y="726"/>
                        <a:pt x="439" y="726"/>
                      </a:cubicBezTo>
                      <a:cubicBezTo>
                        <a:pt x="438" y="724"/>
                        <a:pt x="438" y="724"/>
                        <a:pt x="438" y="724"/>
                      </a:cubicBezTo>
                      <a:cubicBezTo>
                        <a:pt x="436" y="724"/>
                        <a:pt x="436" y="724"/>
                        <a:pt x="436" y="724"/>
                      </a:cubicBezTo>
                      <a:cubicBezTo>
                        <a:pt x="436" y="720"/>
                        <a:pt x="436" y="720"/>
                        <a:pt x="436" y="720"/>
                      </a:cubicBezTo>
                      <a:cubicBezTo>
                        <a:pt x="439" y="715"/>
                        <a:pt x="439" y="715"/>
                        <a:pt x="439" y="715"/>
                      </a:cubicBezTo>
                      <a:cubicBezTo>
                        <a:pt x="443" y="712"/>
                        <a:pt x="443" y="712"/>
                        <a:pt x="443" y="712"/>
                      </a:cubicBezTo>
                      <a:cubicBezTo>
                        <a:pt x="449" y="711"/>
                        <a:pt x="449" y="711"/>
                        <a:pt x="449" y="711"/>
                      </a:cubicBezTo>
                      <a:cubicBezTo>
                        <a:pt x="451" y="712"/>
                        <a:pt x="451" y="712"/>
                        <a:pt x="451" y="712"/>
                      </a:cubicBezTo>
                      <a:cubicBezTo>
                        <a:pt x="451" y="711"/>
                        <a:pt x="451" y="711"/>
                        <a:pt x="451" y="711"/>
                      </a:cubicBezTo>
                      <a:cubicBezTo>
                        <a:pt x="452" y="710"/>
                        <a:pt x="452" y="710"/>
                        <a:pt x="452" y="710"/>
                      </a:cubicBezTo>
                      <a:cubicBezTo>
                        <a:pt x="449" y="709"/>
                        <a:pt x="449" y="709"/>
                        <a:pt x="449" y="709"/>
                      </a:cubicBezTo>
                      <a:cubicBezTo>
                        <a:pt x="447" y="708"/>
                        <a:pt x="447" y="708"/>
                        <a:pt x="447" y="708"/>
                      </a:cubicBezTo>
                      <a:cubicBezTo>
                        <a:pt x="446" y="708"/>
                        <a:pt x="446" y="708"/>
                        <a:pt x="446" y="708"/>
                      </a:cubicBezTo>
                      <a:cubicBezTo>
                        <a:pt x="444" y="709"/>
                        <a:pt x="444" y="709"/>
                        <a:pt x="444" y="709"/>
                      </a:cubicBezTo>
                      <a:cubicBezTo>
                        <a:pt x="441" y="708"/>
                        <a:pt x="441" y="708"/>
                        <a:pt x="441" y="708"/>
                      </a:cubicBezTo>
                      <a:cubicBezTo>
                        <a:pt x="437" y="708"/>
                        <a:pt x="437" y="708"/>
                        <a:pt x="437" y="708"/>
                      </a:cubicBezTo>
                      <a:cubicBezTo>
                        <a:pt x="437" y="704"/>
                        <a:pt x="437" y="704"/>
                        <a:pt x="437" y="704"/>
                      </a:cubicBezTo>
                      <a:cubicBezTo>
                        <a:pt x="438" y="703"/>
                        <a:pt x="438" y="703"/>
                        <a:pt x="438" y="703"/>
                      </a:cubicBezTo>
                      <a:cubicBezTo>
                        <a:pt x="441" y="703"/>
                        <a:pt x="441" y="703"/>
                        <a:pt x="441" y="703"/>
                      </a:cubicBezTo>
                      <a:cubicBezTo>
                        <a:pt x="441" y="702"/>
                        <a:pt x="441" y="702"/>
                        <a:pt x="441" y="702"/>
                      </a:cubicBezTo>
                      <a:cubicBezTo>
                        <a:pt x="438" y="703"/>
                        <a:pt x="438" y="703"/>
                        <a:pt x="438" y="703"/>
                      </a:cubicBezTo>
                      <a:cubicBezTo>
                        <a:pt x="434" y="701"/>
                        <a:pt x="434" y="701"/>
                        <a:pt x="434" y="701"/>
                      </a:cubicBezTo>
                      <a:cubicBezTo>
                        <a:pt x="436" y="699"/>
                        <a:pt x="436" y="699"/>
                        <a:pt x="436" y="699"/>
                      </a:cubicBezTo>
                      <a:cubicBezTo>
                        <a:pt x="434" y="696"/>
                        <a:pt x="434" y="696"/>
                        <a:pt x="434" y="696"/>
                      </a:cubicBezTo>
                      <a:cubicBezTo>
                        <a:pt x="436" y="694"/>
                        <a:pt x="436" y="694"/>
                        <a:pt x="436" y="694"/>
                      </a:cubicBezTo>
                      <a:cubicBezTo>
                        <a:pt x="439" y="694"/>
                        <a:pt x="439" y="694"/>
                        <a:pt x="439" y="694"/>
                      </a:cubicBezTo>
                      <a:cubicBezTo>
                        <a:pt x="440" y="693"/>
                        <a:pt x="440" y="693"/>
                        <a:pt x="440" y="693"/>
                      </a:cubicBezTo>
                      <a:cubicBezTo>
                        <a:pt x="443" y="693"/>
                        <a:pt x="443" y="693"/>
                        <a:pt x="443" y="693"/>
                      </a:cubicBezTo>
                      <a:cubicBezTo>
                        <a:pt x="444" y="694"/>
                        <a:pt x="444" y="694"/>
                        <a:pt x="444" y="694"/>
                      </a:cubicBezTo>
                      <a:cubicBezTo>
                        <a:pt x="447" y="694"/>
                        <a:pt x="447" y="694"/>
                        <a:pt x="447" y="694"/>
                      </a:cubicBezTo>
                      <a:cubicBezTo>
                        <a:pt x="449" y="695"/>
                        <a:pt x="449" y="695"/>
                        <a:pt x="449" y="695"/>
                      </a:cubicBezTo>
                      <a:cubicBezTo>
                        <a:pt x="449" y="695"/>
                        <a:pt x="449" y="695"/>
                        <a:pt x="449" y="695"/>
                      </a:cubicBezTo>
                      <a:cubicBezTo>
                        <a:pt x="449" y="693"/>
                        <a:pt x="449" y="693"/>
                        <a:pt x="449" y="693"/>
                      </a:cubicBezTo>
                      <a:cubicBezTo>
                        <a:pt x="452" y="691"/>
                        <a:pt x="452" y="691"/>
                        <a:pt x="452" y="691"/>
                      </a:cubicBezTo>
                      <a:cubicBezTo>
                        <a:pt x="455" y="691"/>
                        <a:pt x="455" y="691"/>
                        <a:pt x="455" y="691"/>
                      </a:cubicBezTo>
                      <a:cubicBezTo>
                        <a:pt x="456" y="693"/>
                        <a:pt x="456" y="693"/>
                        <a:pt x="456" y="693"/>
                      </a:cubicBezTo>
                      <a:cubicBezTo>
                        <a:pt x="457" y="692"/>
                        <a:pt x="457" y="692"/>
                        <a:pt x="457" y="692"/>
                      </a:cubicBezTo>
                      <a:cubicBezTo>
                        <a:pt x="457" y="690"/>
                        <a:pt x="457" y="690"/>
                        <a:pt x="457" y="690"/>
                      </a:cubicBezTo>
                      <a:cubicBezTo>
                        <a:pt x="462" y="689"/>
                        <a:pt x="462" y="689"/>
                        <a:pt x="462" y="689"/>
                      </a:cubicBezTo>
                      <a:cubicBezTo>
                        <a:pt x="465" y="688"/>
                        <a:pt x="465" y="688"/>
                        <a:pt x="465" y="688"/>
                      </a:cubicBezTo>
                      <a:cubicBezTo>
                        <a:pt x="469" y="687"/>
                        <a:pt x="469" y="687"/>
                        <a:pt x="469" y="687"/>
                      </a:cubicBezTo>
                      <a:cubicBezTo>
                        <a:pt x="472" y="686"/>
                        <a:pt x="472" y="686"/>
                        <a:pt x="472" y="686"/>
                      </a:cubicBezTo>
                      <a:cubicBezTo>
                        <a:pt x="473" y="685"/>
                        <a:pt x="473" y="685"/>
                        <a:pt x="473" y="685"/>
                      </a:cubicBezTo>
                      <a:cubicBezTo>
                        <a:pt x="477" y="683"/>
                        <a:pt x="477" y="683"/>
                        <a:pt x="477" y="683"/>
                      </a:cubicBezTo>
                      <a:cubicBezTo>
                        <a:pt x="480" y="683"/>
                        <a:pt x="480" y="683"/>
                        <a:pt x="480" y="683"/>
                      </a:cubicBezTo>
                      <a:cubicBezTo>
                        <a:pt x="482" y="682"/>
                        <a:pt x="482" y="682"/>
                        <a:pt x="482" y="682"/>
                      </a:cubicBezTo>
                      <a:cubicBezTo>
                        <a:pt x="484" y="681"/>
                        <a:pt x="484" y="681"/>
                        <a:pt x="484" y="681"/>
                      </a:cubicBezTo>
                      <a:cubicBezTo>
                        <a:pt x="486" y="682"/>
                        <a:pt x="486" y="682"/>
                        <a:pt x="486" y="682"/>
                      </a:cubicBezTo>
                      <a:cubicBezTo>
                        <a:pt x="486" y="682"/>
                        <a:pt x="486" y="682"/>
                        <a:pt x="486" y="682"/>
                      </a:cubicBezTo>
                      <a:cubicBezTo>
                        <a:pt x="486" y="679"/>
                        <a:pt x="486" y="679"/>
                        <a:pt x="486" y="679"/>
                      </a:cubicBezTo>
                      <a:cubicBezTo>
                        <a:pt x="488" y="677"/>
                        <a:pt x="488" y="677"/>
                        <a:pt x="488" y="677"/>
                      </a:cubicBezTo>
                      <a:cubicBezTo>
                        <a:pt x="491" y="677"/>
                        <a:pt x="491" y="677"/>
                        <a:pt x="491" y="677"/>
                      </a:cubicBezTo>
                      <a:cubicBezTo>
                        <a:pt x="491" y="676"/>
                        <a:pt x="491" y="676"/>
                        <a:pt x="491" y="676"/>
                      </a:cubicBezTo>
                      <a:cubicBezTo>
                        <a:pt x="494" y="674"/>
                        <a:pt x="494" y="674"/>
                        <a:pt x="494" y="674"/>
                      </a:cubicBezTo>
                      <a:cubicBezTo>
                        <a:pt x="496" y="675"/>
                        <a:pt x="496" y="675"/>
                        <a:pt x="496" y="675"/>
                      </a:cubicBezTo>
                      <a:cubicBezTo>
                        <a:pt x="497" y="676"/>
                        <a:pt x="497" y="676"/>
                        <a:pt x="497" y="676"/>
                      </a:cubicBezTo>
                      <a:cubicBezTo>
                        <a:pt x="499" y="674"/>
                        <a:pt x="499" y="674"/>
                        <a:pt x="499" y="674"/>
                      </a:cubicBezTo>
                      <a:cubicBezTo>
                        <a:pt x="502" y="673"/>
                        <a:pt x="502" y="673"/>
                        <a:pt x="502" y="673"/>
                      </a:cubicBezTo>
                      <a:cubicBezTo>
                        <a:pt x="508" y="670"/>
                        <a:pt x="508" y="670"/>
                        <a:pt x="508" y="670"/>
                      </a:cubicBezTo>
                      <a:cubicBezTo>
                        <a:pt x="509" y="670"/>
                        <a:pt x="509" y="670"/>
                        <a:pt x="509" y="670"/>
                      </a:cubicBezTo>
                      <a:cubicBezTo>
                        <a:pt x="511" y="669"/>
                        <a:pt x="511" y="669"/>
                        <a:pt x="511" y="669"/>
                      </a:cubicBezTo>
                      <a:cubicBezTo>
                        <a:pt x="513" y="668"/>
                        <a:pt x="513" y="668"/>
                        <a:pt x="513" y="668"/>
                      </a:cubicBezTo>
                      <a:cubicBezTo>
                        <a:pt x="515" y="666"/>
                        <a:pt x="515" y="666"/>
                        <a:pt x="515" y="666"/>
                      </a:cubicBezTo>
                      <a:cubicBezTo>
                        <a:pt x="518" y="666"/>
                        <a:pt x="518" y="666"/>
                        <a:pt x="518" y="666"/>
                      </a:cubicBezTo>
                      <a:cubicBezTo>
                        <a:pt x="520" y="666"/>
                        <a:pt x="520" y="666"/>
                        <a:pt x="520" y="666"/>
                      </a:cubicBezTo>
                      <a:cubicBezTo>
                        <a:pt x="520" y="665"/>
                        <a:pt x="520" y="665"/>
                        <a:pt x="520" y="665"/>
                      </a:cubicBezTo>
                      <a:cubicBezTo>
                        <a:pt x="518" y="662"/>
                        <a:pt x="518" y="662"/>
                        <a:pt x="518" y="662"/>
                      </a:cubicBezTo>
                      <a:cubicBezTo>
                        <a:pt x="521" y="661"/>
                        <a:pt x="521" y="661"/>
                        <a:pt x="521" y="661"/>
                      </a:cubicBezTo>
                      <a:cubicBezTo>
                        <a:pt x="524" y="661"/>
                        <a:pt x="524" y="661"/>
                        <a:pt x="524" y="661"/>
                      </a:cubicBezTo>
                      <a:cubicBezTo>
                        <a:pt x="525" y="658"/>
                        <a:pt x="525" y="658"/>
                        <a:pt x="525" y="658"/>
                      </a:cubicBezTo>
                      <a:cubicBezTo>
                        <a:pt x="528" y="657"/>
                        <a:pt x="528" y="657"/>
                        <a:pt x="528" y="657"/>
                      </a:cubicBezTo>
                      <a:cubicBezTo>
                        <a:pt x="530" y="657"/>
                        <a:pt x="530" y="657"/>
                        <a:pt x="530" y="657"/>
                      </a:cubicBezTo>
                      <a:cubicBezTo>
                        <a:pt x="532" y="656"/>
                        <a:pt x="532" y="656"/>
                        <a:pt x="532" y="656"/>
                      </a:cubicBezTo>
                      <a:cubicBezTo>
                        <a:pt x="535" y="658"/>
                        <a:pt x="535" y="658"/>
                        <a:pt x="535" y="658"/>
                      </a:cubicBezTo>
                      <a:cubicBezTo>
                        <a:pt x="539" y="657"/>
                        <a:pt x="539" y="657"/>
                        <a:pt x="539" y="657"/>
                      </a:cubicBezTo>
                      <a:cubicBezTo>
                        <a:pt x="542" y="659"/>
                        <a:pt x="542" y="659"/>
                        <a:pt x="542" y="659"/>
                      </a:cubicBezTo>
                      <a:cubicBezTo>
                        <a:pt x="545" y="659"/>
                        <a:pt x="545" y="659"/>
                        <a:pt x="545" y="659"/>
                      </a:cubicBezTo>
                      <a:cubicBezTo>
                        <a:pt x="548" y="658"/>
                        <a:pt x="548" y="658"/>
                        <a:pt x="548" y="658"/>
                      </a:cubicBezTo>
                      <a:cubicBezTo>
                        <a:pt x="552" y="658"/>
                        <a:pt x="552" y="658"/>
                        <a:pt x="552" y="658"/>
                      </a:cubicBezTo>
                      <a:cubicBezTo>
                        <a:pt x="553" y="662"/>
                        <a:pt x="553" y="662"/>
                        <a:pt x="553" y="662"/>
                      </a:cubicBezTo>
                      <a:cubicBezTo>
                        <a:pt x="554" y="663"/>
                        <a:pt x="554" y="663"/>
                        <a:pt x="554" y="663"/>
                      </a:cubicBezTo>
                      <a:cubicBezTo>
                        <a:pt x="555" y="666"/>
                        <a:pt x="555" y="666"/>
                        <a:pt x="555" y="666"/>
                      </a:cubicBezTo>
                      <a:cubicBezTo>
                        <a:pt x="557" y="668"/>
                        <a:pt x="557" y="668"/>
                        <a:pt x="557" y="668"/>
                      </a:cubicBezTo>
                      <a:cubicBezTo>
                        <a:pt x="559" y="669"/>
                        <a:pt x="559" y="669"/>
                        <a:pt x="559" y="669"/>
                      </a:cubicBezTo>
                      <a:cubicBezTo>
                        <a:pt x="559" y="671"/>
                        <a:pt x="559" y="671"/>
                        <a:pt x="559" y="671"/>
                      </a:cubicBezTo>
                      <a:cubicBezTo>
                        <a:pt x="558" y="673"/>
                        <a:pt x="558" y="673"/>
                        <a:pt x="558" y="673"/>
                      </a:cubicBezTo>
                      <a:cubicBezTo>
                        <a:pt x="559" y="676"/>
                        <a:pt x="559" y="676"/>
                        <a:pt x="559" y="676"/>
                      </a:cubicBezTo>
                      <a:cubicBezTo>
                        <a:pt x="559" y="678"/>
                        <a:pt x="559" y="678"/>
                        <a:pt x="559" y="678"/>
                      </a:cubicBezTo>
                      <a:cubicBezTo>
                        <a:pt x="557" y="678"/>
                        <a:pt x="557" y="678"/>
                        <a:pt x="557" y="678"/>
                      </a:cubicBezTo>
                      <a:cubicBezTo>
                        <a:pt x="558" y="679"/>
                        <a:pt x="558" y="679"/>
                        <a:pt x="558" y="679"/>
                      </a:cubicBezTo>
                      <a:cubicBezTo>
                        <a:pt x="558" y="680"/>
                        <a:pt x="558" y="680"/>
                        <a:pt x="558" y="680"/>
                      </a:cubicBezTo>
                      <a:cubicBezTo>
                        <a:pt x="561" y="678"/>
                        <a:pt x="561" y="678"/>
                        <a:pt x="561" y="678"/>
                      </a:cubicBezTo>
                      <a:cubicBezTo>
                        <a:pt x="564" y="680"/>
                        <a:pt x="564" y="680"/>
                        <a:pt x="564" y="680"/>
                      </a:cubicBezTo>
                      <a:cubicBezTo>
                        <a:pt x="564" y="679"/>
                        <a:pt x="564" y="679"/>
                        <a:pt x="564" y="679"/>
                      </a:cubicBezTo>
                      <a:cubicBezTo>
                        <a:pt x="565" y="677"/>
                        <a:pt x="565" y="677"/>
                        <a:pt x="565" y="677"/>
                      </a:cubicBezTo>
                      <a:cubicBezTo>
                        <a:pt x="568" y="676"/>
                        <a:pt x="568" y="676"/>
                        <a:pt x="568" y="676"/>
                      </a:cubicBezTo>
                      <a:cubicBezTo>
                        <a:pt x="569" y="678"/>
                        <a:pt x="569" y="678"/>
                        <a:pt x="569" y="678"/>
                      </a:cubicBezTo>
                      <a:cubicBezTo>
                        <a:pt x="569" y="678"/>
                        <a:pt x="569" y="678"/>
                        <a:pt x="569" y="678"/>
                      </a:cubicBezTo>
                      <a:cubicBezTo>
                        <a:pt x="568" y="675"/>
                        <a:pt x="568" y="675"/>
                        <a:pt x="568" y="675"/>
                      </a:cubicBezTo>
                      <a:cubicBezTo>
                        <a:pt x="570" y="673"/>
                        <a:pt x="570" y="673"/>
                        <a:pt x="570" y="673"/>
                      </a:cubicBezTo>
                      <a:cubicBezTo>
                        <a:pt x="575" y="677"/>
                        <a:pt x="575" y="677"/>
                        <a:pt x="575" y="677"/>
                      </a:cubicBezTo>
                      <a:cubicBezTo>
                        <a:pt x="576" y="682"/>
                        <a:pt x="576" y="682"/>
                        <a:pt x="576" y="682"/>
                      </a:cubicBezTo>
                      <a:cubicBezTo>
                        <a:pt x="577" y="684"/>
                        <a:pt x="577" y="684"/>
                        <a:pt x="577" y="684"/>
                      </a:cubicBezTo>
                      <a:cubicBezTo>
                        <a:pt x="578" y="684"/>
                        <a:pt x="578" y="684"/>
                        <a:pt x="578" y="684"/>
                      </a:cubicBezTo>
                      <a:cubicBezTo>
                        <a:pt x="578" y="683"/>
                        <a:pt x="578" y="683"/>
                        <a:pt x="578" y="683"/>
                      </a:cubicBezTo>
                      <a:cubicBezTo>
                        <a:pt x="578" y="683"/>
                        <a:pt x="578" y="683"/>
                        <a:pt x="578" y="683"/>
                      </a:cubicBezTo>
                      <a:cubicBezTo>
                        <a:pt x="576" y="680"/>
                        <a:pt x="576" y="680"/>
                        <a:pt x="576" y="680"/>
                      </a:cubicBezTo>
                      <a:cubicBezTo>
                        <a:pt x="581" y="679"/>
                        <a:pt x="581" y="679"/>
                        <a:pt x="581" y="679"/>
                      </a:cubicBezTo>
                      <a:cubicBezTo>
                        <a:pt x="586" y="681"/>
                        <a:pt x="586" y="681"/>
                        <a:pt x="586" y="681"/>
                      </a:cubicBezTo>
                      <a:cubicBezTo>
                        <a:pt x="587" y="681"/>
                        <a:pt x="587" y="681"/>
                        <a:pt x="587" y="681"/>
                      </a:cubicBezTo>
                      <a:cubicBezTo>
                        <a:pt x="590" y="680"/>
                        <a:pt x="590" y="680"/>
                        <a:pt x="590" y="680"/>
                      </a:cubicBezTo>
                      <a:cubicBezTo>
                        <a:pt x="593" y="681"/>
                        <a:pt x="593" y="681"/>
                        <a:pt x="593" y="681"/>
                      </a:cubicBezTo>
                      <a:cubicBezTo>
                        <a:pt x="591" y="685"/>
                        <a:pt x="591" y="685"/>
                        <a:pt x="591" y="685"/>
                      </a:cubicBezTo>
                      <a:cubicBezTo>
                        <a:pt x="590" y="686"/>
                        <a:pt x="590" y="686"/>
                        <a:pt x="590" y="686"/>
                      </a:cubicBezTo>
                      <a:cubicBezTo>
                        <a:pt x="590" y="689"/>
                        <a:pt x="590" y="689"/>
                        <a:pt x="590" y="689"/>
                      </a:cubicBezTo>
                      <a:cubicBezTo>
                        <a:pt x="591" y="690"/>
                        <a:pt x="591" y="690"/>
                        <a:pt x="591" y="690"/>
                      </a:cubicBezTo>
                      <a:cubicBezTo>
                        <a:pt x="592" y="690"/>
                        <a:pt x="592" y="690"/>
                        <a:pt x="592" y="690"/>
                      </a:cubicBezTo>
                      <a:cubicBezTo>
                        <a:pt x="593" y="689"/>
                        <a:pt x="593" y="689"/>
                        <a:pt x="593" y="689"/>
                      </a:cubicBezTo>
                      <a:cubicBezTo>
                        <a:pt x="597" y="688"/>
                        <a:pt x="597" y="688"/>
                        <a:pt x="597" y="688"/>
                      </a:cubicBezTo>
                      <a:cubicBezTo>
                        <a:pt x="603" y="689"/>
                        <a:pt x="603" y="689"/>
                        <a:pt x="603" y="689"/>
                      </a:cubicBezTo>
                      <a:cubicBezTo>
                        <a:pt x="603" y="690"/>
                        <a:pt x="603" y="690"/>
                        <a:pt x="603" y="690"/>
                      </a:cubicBezTo>
                      <a:cubicBezTo>
                        <a:pt x="604" y="689"/>
                        <a:pt x="604" y="689"/>
                        <a:pt x="604" y="689"/>
                      </a:cubicBezTo>
                      <a:cubicBezTo>
                        <a:pt x="603" y="686"/>
                        <a:pt x="603" y="686"/>
                        <a:pt x="603" y="686"/>
                      </a:cubicBezTo>
                      <a:cubicBezTo>
                        <a:pt x="607" y="685"/>
                        <a:pt x="607" y="685"/>
                        <a:pt x="607" y="685"/>
                      </a:cubicBezTo>
                      <a:cubicBezTo>
                        <a:pt x="611" y="684"/>
                        <a:pt x="611" y="684"/>
                        <a:pt x="611" y="684"/>
                      </a:cubicBezTo>
                      <a:cubicBezTo>
                        <a:pt x="613" y="683"/>
                        <a:pt x="613" y="683"/>
                        <a:pt x="613" y="683"/>
                      </a:cubicBezTo>
                      <a:cubicBezTo>
                        <a:pt x="614" y="681"/>
                        <a:pt x="614" y="681"/>
                        <a:pt x="614" y="681"/>
                      </a:cubicBezTo>
                      <a:cubicBezTo>
                        <a:pt x="616" y="679"/>
                        <a:pt x="616" y="679"/>
                        <a:pt x="616" y="679"/>
                      </a:cubicBezTo>
                      <a:cubicBezTo>
                        <a:pt x="616" y="677"/>
                        <a:pt x="616" y="677"/>
                        <a:pt x="616" y="677"/>
                      </a:cubicBezTo>
                      <a:cubicBezTo>
                        <a:pt x="620" y="674"/>
                        <a:pt x="620" y="674"/>
                        <a:pt x="620" y="674"/>
                      </a:cubicBezTo>
                      <a:cubicBezTo>
                        <a:pt x="621" y="673"/>
                        <a:pt x="621" y="673"/>
                        <a:pt x="621" y="673"/>
                      </a:cubicBezTo>
                      <a:cubicBezTo>
                        <a:pt x="624" y="671"/>
                        <a:pt x="624" y="671"/>
                        <a:pt x="624" y="671"/>
                      </a:cubicBezTo>
                      <a:cubicBezTo>
                        <a:pt x="631" y="669"/>
                        <a:pt x="631" y="669"/>
                        <a:pt x="631" y="669"/>
                      </a:cubicBezTo>
                      <a:cubicBezTo>
                        <a:pt x="633" y="671"/>
                        <a:pt x="633" y="671"/>
                        <a:pt x="633" y="671"/>
                      </a:cubicBezTo>
                      <a:cubicBezTo>
                        <a:pt x="633" y="674"/>
                        <a:pt x="633" y="674"/>
                        <a:pt x="633" y="674"/>
                      </a:cubicBezTo>
                      <a:cubicBezTo>
                        <a:pt x="630" y="677"/>
                        <a:pt x="630" y="677"/>
                        <a:pt x="630" y="677"/>
                      </a:cubicBezTo>
                      <a:cubicBezTo>
                        <a:pt x="629" y="677"/>
                        <a:pt x="629" y="677"/>
                        <a:pt x="629" y="677"/>
                      </a:cubicBezTo>
                      <a:cubicBezTo>
                        <a:pt x="629" y="678"/>
                        <a:pt x="629" y="678"/>
                        <a:pt x="629" y="678"/>
                      </a:cubicBezTo>
                      <a:cubicBezTo>
                        <a:pt x="654" y="695"/>
                        <a:pt x="654" y="695"/>
                        <a:pt x="654" y="695"/>
                      </a:cubicBezTo>
                      <a:cubicBezTo>
                        <a:pt x="686" y="735"/>
                        <a:pt x="686" y="735"/>
                        <a:pt x="686" y="735"/>
                      </a:cubicBezTo>
                      <a:cubicBezTo>
                        <a:pt x="689" y="735"/>
                        <a:pt x="689" y="735"/>
                        <a:pt x="689" y="735"/>
                      </a:cubicBezTo>
                      <a:cubicBezTo>
                        <a:pt x="690" y="734"/>
                        <a:pt x="690" y="734"/>
                        <a:pt x="690" y="734"/>
                      </a:cubicBezTo>
                      <a:cubicBezTo>
                        <a:pt x="691" y="733"/>
                        <a:pt x="691" y="733"/>
                        <a:pt x="691" y="733"/>
                      </a:cubicBezTo>
                      <a:cubicBezTo>
                        <a:pt x="690" y="733"/>
                        <a:pt x="690" y="733"/>
                        <a:pt x="690" y="733"/>
                      </a:cubicBezTo>
                      <a:cubicBezTo>
                        <a:pt x="690" y="729"/>
                        <a:pt x="690" y="729"/>
                        <a:pt x="690" y="729"/>
                      </a:cubicBezTo>
                      <a:cubicBezTo>
                        <a:pt x="693" y="727"/>
                        <a:pt x="693" y="727"/>
                        <a:pt x="693" y="727"/>
                      </a:cubicBezTo>
                      <a:cubicBezTo>
                        <a:pt x="698" y="730"/>
                        <a:pt x="698" y="730"/>
                        <a:pt x="698" y="730"/>
                      </a:cubicBezTo>
                      <a:cubicBezTo>
                        <a:pt x="698" y="732"/>
                        <a:pt x="698" y="732"/>
                        <a:pt x="698" y="732"/>
                      </a:cubicBezTo>
                      <a:cubicBezTo>
                        <a:pt x="698" y="733"/>
                        <a:pt x="698" y="733"/>
                        <a:pt x="698" y="733"/>
                      </a:cubicBezTo>
                      <a:cubicBezTo>
                        <a:pt x="701" y="734"/>
                        <a:pt x="701" y="734"/>
                        <a:pt x="701" y="734"/>
                      </a:cubicBezTo>
                      <a:cubicBezTo>
                        <a:pt x="702" y="736"/>
                        <a:pt x="702" y="736"/>
                        <a:pt x="702" y="736"/>
                      </a:cubicBezTo>
                      <a:cubicBezTo>
                        <a:pt x="704" y="736"/>
                        <a:pt x="704" y="736"/>
                        <a:pt x="704" y="736"/>
                      </a:cubicBezTo>
                      <a:cubicBezTo>
                        <a:pt x="706" y="734"/>
                        <a:pt x="706" y="734"/>
                        <a:pt x="706" y="734"/>
                      </a:cubicBezTo>
                      <a:cubicBezTo>
                        <a:pt x="709" y="734"/>
                        <a:pt x="709" y="734"/>
                        <a:pt x="709" y="734"/>
                      </a:cubicBezTo>
                      <a:cubicBezTo>
                        <a:pt x="712" y="736"/>
                        <a:pt x="712" y="736"/>
                        <a:pt x="712" y="736"/>
                      </a:cubicBezTo>
                      <a:cubicBezTo>
                        <a:pt x="715" y="735"/>
                        <a:pt x="715" y="735"/>
                        <a:pt x="715" y="735"/>
                      </a:cubicBezTo>
                      <a:cubicBezTo>
                        <a:pt x="717" y="735"/>
                        <a:pt x="717" y="735"/>
                        <a:pt x="717" y="735"/>
                      </a:cubicBezTo>
                      <a:cubicBezTo>
                        <a:pt x="719" y="734"/>
                        <a:pt x="719" y="734"/>
                        <a:pt x="719" y="734"/>
                      </a:cubicBezTo>
                      <a:cubicBezTo>
                        <a:pt x="719" y="734"/>
                        <a:pt x="719" y="734"/>
                        <a:pt x="719" y="734"/>
                      </a:cubicBezTo>
                      <a:cubicBezTo>
                        <a:pt x="718" y="733"/>
                        <a:pt x="718" y="733"/>
                        <a:pt x="718" y="733"/>
                      </a:cubicBezTo>
                      <a:cubicBezTo>
                        <a:pt x="719" y="730"/>
                        <a:pt x="719" y="730"/>
                        <a:pt x="719" y="730"/>
                      </a:cubicBezTo>
                      <a:cubicBezTo>
                        <a:pt x="724" y="730"/>
                        <a:pt x="724" y="730"/>
                        <a:pt x="724" y="730"/>
                      </a:cubicBezTo>
                      <a:cubicBezTo>
                        <a:pt x="729" y="730"/>
                        <a:pt x="729" y="730"/>
                        <a:pt x="729" y="730"/>
                      </a:cubicBezTo>
                      <a:cubicBezTo>
                        <a:pt x="734" y="731"/>
                        <a:pt x="734" y="731"/>
                        <a:pt x="734" y="731"/>
                      </a:cubicBezTo>
                      <a:cubicBezTo>
                        <a:pt x="738" y="734"/>
                        <a:pt x="738" y="734"/>
                        <a:pt x="738" y="734"/>
                      </a:cubicBezTo>
                      <a:cubicBezTo>
                        <a:pt x="740" y="738"/>
                        <a:pt x="740" y="738"/>
                        <a:pt x="740" y="738"/>
                      </a:cubicBezTo>
                      <a:cubicBezTo>
                        <a:pt x="742" y="740"/>
                        <a:pt x="742" y="740"/>
                        <a:pt x="742" y="740"/>
                      </a:cubicBezTo>
                      <a:cubicBezTo>
                        <a:pt x="742" y="740"/>
                        <a:pt x="742" y="740"/>
                        <a:pt x="742" y="740"/>
                      </a:cubicBezTo>
                      <a:cubicBezTo>
                        <a:pt x="745" y="741"/>
                        <a:pt x="745" y="741"/>
                        <a:pt x="745" y="741"/>
                      </a:cubicBezTo>
                      <a:cubicBezTo>
                        <a:pt x="748" y="743"/>
                        <a:pt x="748" y="743"/>
                        <a:pt x="748" y="743"/>
                      </a:cubicBezTo>
                      <a:cubicBezTo>
                        <a:pt x="750" y="743"/>
                        <a:pt x="750" y="743"/>
                        <a:pt x="750" y="743"/>
                      </a:cubicBezTo>
                      <a:cubicBezTo>
                        <a:pt x="752" y="744"/>
                        <a:pt x="752" y="744"/>
                        <a:pt x="752" y="744"/>
                      </a:cubicBezTo>
                      <a:cubicBezTo>
                        <a:pt x="752" y="747"/>
                        <a:pt x="752" y="747"/>
                        <a:pt x="752" y="747"/>
                      </a:cubicBezTo>
                      <a:cubicBezTo>
                        <a:pt x="752" y="748"/>
                        <a:pt x="752" y="748"/>
                        <a:pt x="752" y="748"/>
                      </a:cubicBezTo>
                      <a:cubicBezTo>
                        <a:pt x="752" y="750"/>
                        <a:pt x="752" y="750"/>
                        <a:pt x="752" y="750"/>
                      </a:cubicBezTo>
                      <a:cubicBezTo>
                        <a:pt x="752" y="751"/>
                        <a:pt x="752" y="751"/>
                        <a:pt x="752" y="751"/>
                      </a:cubicBezTo>
                      <a:cubicBezTo>
                        <a:pt x="754" y="752"/>
                        <a:pt x="754" y="752"/>
                        <a:pt x="754" y="752"/>
                      </a:cubicBezTo>
                      <a:cubicBezTo>
                        <a:pt x="755" y="752"/>
                        <a:pt x="755" y="752"/>
                        <a:pt x="755" y="752"/>
                      </a:cubicBezTo>
                      <a:cubicBezTo>
                        <a:pt x="759" y="754"/>
                        <a:pt x="759" y="754"/>
                        <a:pt x="759" y="754"/>
                      </a:cubicBezTo>
                      <a:cubicBezTo>
                        <a:pt x="759" y="754"/>
                        <a:pt x="759" y="754"/>
                        <a:pt x="759" y="754"/>
                      </a:cubicBezTo>
                      <a:cubicBezTo>
                        <a:pt x="762" y="752"/>
                        <a:pt x="762" y="752"/>
                        <a:pt x="762" y="752"/>
                      </a:cubicBezTo>
                      <a:cubicBezTo>
                        <a:pt x="768" y="752"/>
                        <a:pt x="768" y="752"/>
                        <a:pt x="768" y="752"/>
                      </a:cubicBezTo>
                      <a:cubicBezTo>
                        <a:pt x="771" y="751"/>
                        <a:pt x="771" y="751"/>
                        <a:pt x="771" y="751"/>
                      </a:cubicBezTo>
                      <a:cubicBezTo>
                        <a:pt x="772" y="749"/>
                        <a:pt x="772" y="749"/>
                        <a:pt x="772" y="749"/>
                      </a:cubicBezTo>
                      <a:cubicBezTo>
                        <a:pt x="775" y="747"/>
                        <a:pt x="775" y="747"/>
                        <a:pt x="775" y="747"/>
                      </a:cubicBezTo>
                      <a:cubicBezTo>
                        <a:pt x="778" y="748"/>
                        <a:pt x="778" y="748"/>
                        <a:pt x="778" y="748"/>
                      </a:cubicBezTo>
                      <a:cubicBezTo>
                        <a:pt x="777" y="752"/>
                        <a:pt x="777" y="752"/>
                        <a:pt x="777" y="752"/>
                      </a:cubicBezTo>
                      <a:cubicBezTo>
                        <a:pt x="777" y="753"/>
                        <a:pt x="777" y="753"/>
                        <a:pt x="777" y="753"/>
                      </a:cubicBezTo>
                      <a:cubicBezTo>
                        <a:pt x="779" y="754"/>
                        <a:pt x="779" y="754"/>
                        <a:pt x="779" y="754"/>
                      </a:cubicBezTo>
                      <a:cubicBezTo>
                        <a:pt x="782" y="756"/>
                        <a:pt x="782" y="756"/>
                        <a:pt x="782" y="756"/>
                      </a:cubicBezTo>
                      <a:cubicBezTo>
                        <a:pt x="786" y="758"/>
                        <a:pt x="786" y="758"/>
                        <a:pt x="786" y="758"/>
                      </a:cubicBezTo>
                      <a:cubicBezTo>
                        <a:pt x="786" y="758"/>
                        <a:pt x="786" y="758"/>
                        <a:pt x="786" y="758"/>
                      </a:cubicBezTo>
                      <a:cubicBezTo>
                        <a:pt x="786" y="758"/>
                        <a:pt x="786" y="758"/>
                        <a:pt x="786" y="758"/>
                      </a:cubicBezTo>
                      <a:cubicBezTo>
                        <a:pt x="787" y="758"/>
                        <a:pt x="787" y="758"/>
                        <a:pt x="787" y="758"/>
                      </a:cubicBezTo>
                      <a:cubicBezTo>
                        <a:pt x="788" y="758"/>
                        <a:pt x="788" y="758"/>
                        <a:pt x="788" y="758"/>
                      </a:cubicBezTo>
                      <a:cubicBezTo>
                        <a:pt x="788" y="758"/>
                        <a:pt x="788" y="758"/>
                        <a:pt x="788" y="758"/>
                      </a:cubicBezTo>
                      <a:cubicBezTo>
                        <a:pt x="788" y="758"/>
                        <a:pt x="788" y="758"/>
                        <a:pt x="788" y="758"/>
                      </a:cubicBezTo>
                      <a:cubicBezTo>
                        <a:pt x="791" y="759"/>
                        <a:pt x="791" y="759"/>
                        <a:pt x="791" y="759"/>
                      </a:cubicBezTo>
                      <a:cubicBezTo>
                        <a:pt x="793" y="754"/>
                        <a:pt x="793" y="754"/>
                        <a:pt x="793" y="754"/>
                      </a:cubicBezTo>
                      <a:cubicBezTo>
                        <a:pt x="796" y="753"/>
                        <a:pt x="796" y="753"/>
                        <a:pt x="796" y="753"/>
                      </a:cubicBezTo>
                      <a:cubicBezTo>
                        <a:pt x="802" y="753"/>
                        <a:pt x="802" y="753"/>
                        <a:pt x="802" y="753"/>
                      </a:cubicBezTo>
                      <a:cubicBezTo>
                        <a:pt x="802" y="752"/>
                        <a:pt x="802" y="752"/>
                        <a:pt x="802" y="752"/>
                      </a:cubicBezTo>
                      <a:cubicBezTo>
                        <a:pt x="805" y="750"/>
                        <a:pt x="805" y="750"/>
                        <a:pt x="805" y="750"/>
                      </a:cubicBezTo>
                      <a:cubicBezTo>
                        <a:pt x="809" y="748"/>
                        <a:pt x="809" y="748"/>
                        <a:pt x="809" y="748"/>
                      </a:cubicBezTo>
                      <a:cubicBezTo>
                        <a:pt x="809" y="746"/>
                        <a:pt x="809" y="746"/>
                        <a:pt x="809" y="746"/>
                      </a:cubicBezTo>
                      <a:cubicBezTo>
                        <a:pt x="810" y="743"/>
                        <a:pt x="810" y="743"/>
                        <a:pt x="810" y="743"/>
                      </a:cubicBezTo>
                      <a:cubicBezTo>
                        <a:pt x="813" y="741"/>
                        <a:pt x="813" y="741"/>
                        <a:pt x="813" y="741"/>
                      </a:cubicBezTo>
                      <a:cubicBezTo>
                        <a:pt x="813" y="740"/>
                        <a:pt x="813" y="740"/>
                        <a:pt x="813" y="740"/>
                      </a:cubicBezTo>
                      <a:cubicBezTo>
                        <a:pt x="816" y="737"/>
                        <a:pt x="816" y="737"/>
                        <a:pt x="816" y="737"/>
                      </a:cubicBezTo>
                      <a:cubicBezTo>
                        <a:pt x="818" y="737"/>
                        <a:pt x="818" y="737"/>
                        <a:pt x="818" y="737"/>
                      </a:cubicBezTo>
                      <a:cubicBezTo>
                        <a:pt x="820" y="734"/>
                        <a:pt x="820" y="734"/>
                        <a:pt x="820" y="734"/>
                      </a:cubicBezTo>
                      <a:cubicBezTo>
                        <a:pt x="819" y="734"/>
                        <a:pt x="819" y="734"/>
                        <a:pt x="819" y="734"/>
                      </a:cubicBezTo>
                      <a:cubicBezTo>
                        <a:pt x="819" y="731"/>
                        <a:pt x="819" y="731"/>
                        <a:pt x="819" y="731"/>
                      </a:cubicBezTo>
                      <a:cubicBezTo>
                        <a:pt x="821" y="729"/>
                        <a:pt x="821" y="729"/>
                        <a:pt x="821" y="729"/>
                      </a:cubicBezTo>
                      <a:cubicBezTo>
                        <a:pt x="826" y="730"/>
                        <a:pt x="826" y="730"/>
                        <a:pt x="826" y="730"/>
                      </a:cubicBezTo>
                      <a:cubicBezTo>
                        <a:pt x="827" y="730"/>
                        <a:pt x="827" y="730"/>
                        <a:pt x="827" y="730"/>
                      </a:cubicBezTo>
                      <a:cubicBezTo>
                        <a:pt x="828" y="726"/>
                        <a:pt x="828" y="726"/>
                        <a:pt x="828" y="726"/>
                      </a:cubicBezTo>
                      <a:cubicBezTo>
                        <a:pt x="831" y="725"/>
                        <a:pt x="831" y="725"/>
                        <a:pt x="831" y="725"/>
                      </a:cubicBezTo>
                      <a:cubicBezTo>
                        <a:pt x="836" y="724"/>
                        <a:pt x="836" y="724"/>
                        <a:pt x="836" y="724"/>
                      </a:cubicBezTo>
                      <a:cubicBezTo>
                        <a:pt x="838" y="724"/>
                        <a:pt x="838" y="724"/>
                        <a:pt x="838" y="724"/>
                      </a:cubicBezTo>
                      <a:cubicBezTo>
                        <a:pt x="841" y="724"/>
                        <a:pt x="841" y="724"/>
                        <a:pt x="841" y="724"/>
                      </a:cubicBezTo>
                      <a:cubicBezTo>
                        <a:pt x="843" y="724"/>
                        <a:pt x="843" y="724"/>
                        <a:pt x="843" y="724"/>
                      </a:cubicBezTo>
                      <a:cubicBezTo>
                        <a:pt x="846" y="723"/>
                        <a:pt x="846" y="723"/>
                        <a:pt x="846" y="723"/>
                      </a:cubicBezTo>
                      <a:cubicBezTo>
                        <a:pt x="847" y="723"/>
                        <a:pt x="847" y="723"/>
                        <a:pt x="847" y="723"/>
                      </a:cubicBezTo>
                      <a:cubicBezTo>
                        <a:pt x="849" y="726"/>
                        <a:pt x="849" y="726"/>
                        <a:pt x="849" y="726"/>
                      </a:cubicBezTo>
                      <a:cubicBezTo>
                        <a:pt x="849" y="727"/>
                        <a:pt x="849" y="727"/>
                        <a:pt x="849" y="727"/>
                      </a:cubicBezTo>
                      <a:cubicBezTo>
                        <a:pt x="850" y="728"/>
                        <a:pt x="850" y="728"/>
                        <a:pt x="850" y="728"/>
                      </a:cubicBezTo>
                      <a:cubicBezTo>
                        <a:pt x="853" y="728"/>
                        <a:pt x="853" y="728"/>
                        <a:pt x="853" y="728"/>
                      </a:cubicBezTo>
                      <a:cubicBezTo>
                        <a:pt x="854" y="727"/>
                        <a:pt x="854" y="727"/>
                        <a:pt x="854" y="727"/>
                      </a:cubicBezTo>
                      <a:cubicBezTo>
                        <a:pt x="856" y="728"/>
                        <a:pt x="856" y="728"/>
                        <a:pt x="856" y="728"/>
                      </a:cubicBezTo>
                      <a:cubicBezTo>
                        <a:pt x="858" y="726"/>
                        <a:pt x="858" y="726"/>
                        <a:pt x="858" y="726"/>
                      </a:cubicBezTo>
                      <a:cubicBezTo>
                        <a:pt x="864" y="726"/>
                        <a:pt x="864" y="726"/>
                        <a:pt x="864" y="726"/>
                      </a:cubicBezTo>
                      <a:cubicBezTo>
                        <a:pt x="865" y="729"/>
                        <a:pt x="865" y="729"/>
                        <a:pt x="865" y="729"/>
                      </a:cubicBezTo>
                      <a:cubicBezTo>
                        <a:pt x="865" y="731"/>
                        <a:pt x="865" y="731"/>
                        <a:pt x="865" y="731"/>
                      </a:cubicBezTo>
                      <a:cubicBezTo>
                        <a:pt x="866" y="732"/>
                        <a:pt x="866" y="732"/>
                        <a:pt x="866" y="732"/>
                      </a:cubicBezTo>
                      <a:cubicBezTo>
                        <a:pt x="872" y="736"/>
                        <a:pt x="872" y="736"/>
                        <a:pt x="872" y="736"/>
                      </a:cubicBezTo>
                      <a:cubicBezTo>
                        <a:pt x="875" y="738"/>
                        <a:pt x="875" y="738"/>
                        <a:pt x="875" y="738"/>
                      </a:cubicBezTo>
                      <a:cubicBezTo>
                        <a:pt x="879" y="740"/>
                        <a:pt x="879" y="740"/>
                        <a:pt x="879" y="740"/>
                      </a:cubicBezTo>
                      <a:cubicBezTo>
                        <a:pt x="880" y="739"/>
                        <a:pt x="880" y="739"/>
                        <a:pt x="880" y="739"/>
                      </a:cubicBezTo>
                      <a:cubicBezTo>
                        <a:pt x="883" y="738"/>
                        <a:pt x="883" y="738"/>
                        <a:pt x="883" y="738"/>
                      </a:cubicBezTo>
                      <a:cubicBezTo>
                        <a:pt x="886" y="736"/>
                        <a:pt x="886" y="736"/>
                        <a:pt x="886" y="736"/>
                      </a:cubicBezTo>
                      <a:cubicBezTo>
                        <a:pt x="889" y="735"/>
                        <a:pt x="889" y="735"/>
                        <a:pt x="889" y="735"/>
                      </a:cubicBezTo>
                      <a:cubicBezTo>
                        <a:pt x="892" y="736"/>
                        <a:pt x="892" y="736"/>
                        <a:pt x="892" y="736"/>
                      </a:cubicBezTo>
                      <a:cubicBezTo>
                        <a:pt x="893" y="737"/>
                        <a:pt x="893" y="737"/>
                        <a:pt x="893" y="737"/>
                      </a:cubicBezTo>
                      <a:cubicBezTo>
                        <a:pt x="895" y="737"/>
                        <a:pt x="895" y="737"/>
                        <a:pt x="895" y="737"/>
                      </a:cubicBezTo>
                      <a:cubicBezTo>
                        <a:pt x="902" y="737"/>
                        <a:pt x="902" y="737"/>
                        <a:pt x="902" y="737"/>
                      </a:cubicBezTo>
                      <a:cubicBezTo>
                        <a:pt x="904" y="738"/>
                        <a:pt x="904" y="738"/>
                        <a:pt x="904" y="738"/>
                      </a:cubicBezTo>
                      <a:cubicBezTo>
                        <a:pt x="905" y="738"/>
                        <a:pt x="905" y="738"/>
                        <a:pt x="905" y="738"/>
                      </a:cubicBezTo>
                      <a:cubicBezTo>
                        <a:pt x="906" y="737"/>
                        <a:pt x="906" y="737"/>
                        <a:pt x="906" y="737"/>
                      </a:cubicBezTo>
                      <a:cubicBezTo>
                        <a:pt x="909" y="738"/>
                        <a:pt x="909" y="738"/>
                        <a:pt x="909" y="738"/>
                      </a:cubicBezTo>
                      <a:cubicBezTo>
                        <a:pt x="913" y="737"/>
                        <a:pt x="913" y="737"/>
                        <a:pt x="913" y="737"/>
                      </a:cubicBezTo>
                      <a:cubicBezTo>
                        <a:pt x="915" y="734"/>
                        <a:pt x="915" y="734"/>
                        <a:pt x="915" y="734"/>
                      </a:cubicBezTo>
                      <a:cubicBezTo>
                        <a:pt x="914" y="733"/>
                        <a:pt x="914" y="733"/>
                        <a:pt x="914" y="733"/>
                      </a:cubicBezTo>
                      <a:cubicBezTo>
                        <a:pt x="911" y="731"/>
                        <a:pt x="911" y="731"/>
                        <a:pt x="911" y="731"/>
                      </a:cubicBezTo>
                      <a:cubicBezTo>
                        <a:pt x="911" y="727"/>
                        <a:pt x="911" y="727"/>
                        <a:pt x="911" y="727"/>
                      </a:cubicBezTo>
                      <a:cubicBezTo>
                        <a:pt x="912" y="723"/>
                        <a:pt x="912" y="723"/>
                        <a:pt x="912" y="723"/>
                      </a:cubicBezTo>
                      <a:cubicBezTo>
                        <a:pt x="911" y="722"/>
                        <a:pt x="911" y="722"/>
                        <a:pt x="911" y="722"/>
                      </a:cubicBezTo>
                      <a:cubicBezTo>
                        <a:pt x="909" y="721"/>
                        <a:pt x="909" y="721"/>
                        <a:pt x="909" y="721"/>
                      </a:cubicBezTo>
                      <a:cubicBezTo>
                        <a:pt x="908" y="719"/>
                        <a:pt x="908" y="719"/>
                        <a:pt x="908" y="719"/>
                      </a:cubicBezTo>
                      <a:cubicBezTo>
                        <a:pt x="904" y="718"/>
                        <a:pt x="904" y="718"/>
                        <a:pt x="904" y="718"/>
                      </a:cubicBezTo>
                      <a:cubicBezTo>
                        <a:pt x="902" y="714"/>
                        <a:pt x="902" y="714"/>
                        <a:pt x="902" y="714"/>
                      </a:cubicBezTo>
                      <a:cubicBezTo>
                        <a:pt x="903" y="707"/>
                        <a:pt x="903" y="707"/>
                        <a:pt x="903" y="707"/>
                      </a:cubicBezTo>
                      <a:cubicBezTo>
                        <a:pt x="905" y="704"/>
                        <a:pt x="905" y="704"/>
                        <a:pt x="905" y="704"/>
                      </a:cubicBezTo>
                      <a:cubicBezTo>
                        <a:pt x="905" y="702"/>
                        <a:pt x="905" y="702"/>
                        <a:pt x="905" y="702"/>
                      </a:cubicBezTo>
                      <a:cubicBezTo>
                        <a:pt x="907" y="699"/>
                        <a:pt x="907" y="699"/>
                        <a:pt x="907" y="699"/>
                      </a:cubicBezTo>
                      <a:cubicBezTo>
                        <a:pt x="910" y="698"/>
                        <a:pt x="910" y="698"/>
                        <a:pt x="910" y="698"/>
                      </a:cubicBezTo>
                      <a:cubicBezTo>
                        <a:pt x="911" y="699"/>
                        <a:pt x="911" y="699"/>
                        <a:pt x="911" y="699"/>
                      </a:cubicBezTo>
                      <a:cubicBezTo>
                        <a:pt x="911" y="698"/>
                        <a:pt x="911" y="698"/>
                        <a:pt x="911" y="698"/>
                      </a:cubicBezTo>
                      <a:cubicBezTo>
                        <a:pt x="910" y="696"/>
                        <a:pt x="910" y="696"/>
                        <a:pt x="910" y="696"/>
                      </a:cubicBezTo>
                      <a:cubicBezTo>
                        <a:pt x="911" y="693"/>
                        <a:pt x="911" y="693"/>
                        <a:pt x="911" y="693"/>
                      </a:cubicBezTo>
                      <a:cubicBezTo>
                        <a:pt x="913" y="691"/>
                        <a:pt x="913" y="691"/>
                        <a:pt x="913" y="691"/>
                      </a:cubicBezTo>
                      <a:cubicBezTo>
                        <a:pt x="917" y="691"/>
                        <a:pt x="917" y="691"/>
                        <a:pt x="917" y="691"/>
                      </a:cubicBezTo>
                      <a:cubicBezTo>
                        <a:pt x="918" y="693"/>
                        <a:pt x="918" y="693"/>
                        <a:pt x="918" y="693"/>
                      </a:cubicBezTo>
                      <a:cubicBezTo>
                        <a:pt x="922" y="693"/>
                        <a:pt x="922" y="693"/>
                        <a:pt x="922" y="693"/>
                      </a:cubicBezTo>
                      <a:cubicBezTo>
                        <a:pt x="926" y="695"/>
                        <a:pt x="926" y="695"/>
                        <a:pt x="926" y="695"/>
                      </a:cubicBezTo>
                      <a:cubicBezTo>
                        <a:pt x="926" y="696"/>
                        <a:pt x="926" y="696"/>
                        <a:pt x="926" y="696"/>
                      </a:cubicBezTo>
                      <a:cubicBezTo>
                        <a:pt x="929" y="697"/>
                        <a:pt x="929" y="697"/>
                        <a:pt x="929" y="697"/>
                      </a:cubicBezTo>
                      <a:cubicBezTo>
                        <a:pt x="932" y="697"/>
                        <a:pt x="932" y="697"/>
                        <a:pt x="932" y="697"/>
                      </a:cubicBezTo>
                      <a:cubicBezTo>
                        <a:pt x="937" y="697"/>
                        <a:pt x="937" y="697"/>
                        <a:pt x="937" y="697"/>
                      </a:cubicBezTo>
                      <a:cubicBezTo>
                        <a:pt x="939" y="698"/>
                        <a:pt x="939" y="698"/>
                        <a:pt x="939" y="698"/>
                      </a:cubicBezTo>
                      <a:cubicBezTo>
                        <a:pt x="941" y="700"/>
                        <a:pt x="941" y="700"/>
                        <a:pt x="941" y="700"/>
                      </a:cubicBezTo>
                      <a:cubicBezTo>
                        <a:pt x="944" y="700"/>
                        <a:pt x="944" y="700"/>
                        <a:pt x="944" y="700"/>
                      </a:cubicBezTo>
                      <a:cubicBezTo>
                        <a:pt x="946" y="701"/>
                        <a:pt x="946" y="701"/>
                        <a:pt x="946" y="701"/>
                      </a:cubicBezTo>
                      <a:cubicBezTo>
                        <a:pt x="948" y="701"/>
                        <a:pt x="948" y="701"/>
                        <a:pt x="948" y="701"/>
                      </a:cubicBezTo>
                      <a:cubicBezTo>
                        <a:pt x="954" y="701"/>
                        <a:pt x="954" y="701"/>
                        <a:pt x="954" y="701"/>
                      </a:cubicBezTo>
                      <a:cubicBezTo>
                        <a:pt x="956" y="702"/>
                        <a:pt x="956" y="702"/>
                        <a:pt x="956" y="702"/>
                      </a:cubicBezTo>
                      <a:cubicBezTo>
                        <a:pt x="958" y="705"/>
                        <a:pt x="958" y="705"/>
                        <a:pt x="958" y="705"/>
                      </a:cubicBezTo>
                      <a:cubicBezTo>
                        <a:pt x="958" y="706"/>
                        <a:pt x="958" y="706"/>
                        <a:pt x="958" y="706"/>
                      </a:cubicBezTo>
                      <a:cubicBezTo>
                        <a:pt x="959" y="708"/>
                        <a:pt x="959" y="708"/>
                        <a:pt x="959" y="708"/>
                      </a:cubicBezTo>
                      <a:cubicBezTo>
                        <a:pt x="959" y="710"/>
                        <a:pt x="959" y="710"/>
                        <a:pt x="959" y="710"/>
                      </a:cubicBezTo>
                      <a:cubicBezTo>
                        <a:pt x="960" y="711"/>
                        <a:pt x="960" y="711"/>
                        <a:pt x="960" y="711"/>
                      </a:cubicBezTo>
                      <a:cubicBezTo>
                        <a:pt x="962" y="714"/>
                        <a:pt x="962" y="714"/>
                        <a:pt x="962" y="714"/>
                      </a:cubicBezTo>
                      <a:cubicBezTo>
                        <a:pt x="961" y="716"/>
                        <a:pt x="961" y="716"/>
                        <a:pt x="961" y="716"/>
                      </a:cubicBezTo>
                      <a:cubicBezTo>
                        <a:pt x="962" y="717"/>
                        <a:pt x="962" y="717"/>
                        <a:pt x="962" y="717"/>
                      </a:cubicBezTo>
                      <a:cubicBezTo>
                        <a:pt x="964" y="717"/>
                        <a:pt x="964" y="717"/>
                        <a:pt x="964" y="717"/>
                      </a:cubicBezTo>
                      <a:cubicBezTo>
                        <a:pt x="967" y="720"/>
                        <a:pt x="967" y="720"/>
                        <a:pt x="967" y="720"/>
                      </a:cubicBezTo>
                      <a:cubicBezTo>
                        <a:pt x="968" y="721"/>
                        <a:pt x="968" y="721"/>
                        <a:pt x="968" y="721"/>
                      </a:cubicBezTo>
                      <a:cubicBezTo>
                        <a:pt x="971" y="722"/>
                        <a:pt x="971" y="722"/>
                        <a:pt x="971" y="722"/>
                      </a:cubicBezTo>
                      <a:cubicBezTo>
                        <a:pt x="976" y="724"/>
                        <a:pt x="976" y="724"/>
                        <a:pt x="976" y="724"/>
                      </a:cubicBezTo>
                      <a:cubicBezTo>
                        <a:pt x="977" y="724"/>
                        <a:pt x="977" y="724"/>
                        <a:pt x="977" y="724"/>
                      </a:cubicBezTo>
                      <a:cubicBezTo>
                        <a:pt x="978" y="723"/>
                        <a:pt x="978" y="723"/>
                        <a:pt x="978" y="723"/>
                      </a:cubicBezTo>
                      <a:cubicBezTo>
                        <a:pt x="982" y="724"/>
                        <a:pt x="982" y="724"/>
                        <a:pt x="982" y="724"/>
                      </a:cubicBezTo>
                      <a:cubicBezTo>
                        <a:pt x="984" y="722"/>
                        <a:pt x="984" y="722"/>
                        <a:pt x="984" y="722"/>
                      </a:cubicBezTo>
                      <a:cubicBezTo>
                        <a:pt x="986" y="723"/>
                        <a:pt x="986" y="723"/>
                        <a:pt x="986" y="723"/>
                      </a:cubicBezTo>
                      <a:cubicBezTo>
                        <a:pt x="988" y="723"/>
                        <a:pt x="988" y="723"/>
                        <a:pt x="988" y="723"/>
                      </a:cubicBezTo>
                      <a:cubicBezTo>
                        <a:pt x="989" y="723"/>
                        <a:pt x="989" y="723"/>
                        <a:pt x="989" y="723"/>
                      </a:cubicBezTo>
                      <a:cubicBezTo>
                        <a:pt x="991" y="720"/>
                        <a:pt x="991" y="720"/>
                        <a:pt x="991" y="720"/>
                      </a:cubicBezTo>
                      <a:cubicBezTo>
                        <a:pt x="995" y="719"/>
                        <a:pt x="995" y="719"/>
                        <a:pt x="995" y="719"/>
                      </a:cubicBezTo>
                      <a:cubicBezTo>
                        <a:pt x="1001" y="719"/>
                        <a:pt x="1001" y="719"/>
                        <a:pt x="1001" y="719"/>
                      </a:cubicBezTo>
                      <a:cubicBezTo>
                        <a:pt x="1004" y="717"/>
                        <a:pt x="1004" y="717"/>
                        <a:pt x="1004" y="717"/>
                      </a:cubicBezTo>
                      <a:cubicBezTo>
                        <a:pt x="1007" y="717"/>
                        <a:pt x="1007" y="717"/>
                        <a:pt x="1007" y="717"/>
                      </a:cubicBezTo>
                      <a:cubicBezTo>
                        <a:pt x="1011" y="716"/>
                        <a:pt x="1011" y="716"/>
                        <a:pt x="1011" y="716"/>
                      </a:cubicBezTo>
                      <a:cubicBezTo>
                        <a:pt x="1014" y="718"/>
                        <a:pt x="1014" y="718"/>
                        <a:pt x="1014" y="718"/>
                      </a:cubicBezTo>
                      <a:cubicBezTo>
                        <a:pt x="1018" y="718"/>
                        <a:pt x="1018" y="718"/>
                        <a:pt x="1018" y="718"/>
                      </a:cubicBezTo>
                      <a:cubicBezTo>
                        <a:pt x="1023" y="718"/>
                        <a:pt x="1023" y="718"/>
                        <a:pt x="1023" y="718"/>
                      </a:cubicBezTo>
                      <a:cubicBezTo>
                        <a:pt x="1026" y="722"/>
                        <a:pt x="1026" y="722"/>
                        <a:pt x="1026" y="722"/>
                      </a:cubicBezTo>
                      <a:cubicBezTo>
                        <a:pt x="1030" y="723"/>
                        <a:pt x="1030" y="723"/>
                        <a:pt x="1030" y="723"/>
                      </a:cubicBezTo>
                      <a:cubicBezTo>
                        <a:pt x="1034" y="723"/>
                        <a:pt x="1034" y="723"/>
                        <a:pt x="1034" y="723"/>
                      </a:cubicBezTo>
                      <a:cubicBezTo>
                        <a:pt x="1037" y="723"/>
                        <a:pt x="1037" y="723"/>
                        <a:pt x="1037" y="723"/>
                      </a:cubicBezTo>
                      <a:cubicBezTo>
                        <a:pt x="1039" y="725"/>
                        <a:pt x="1039" y="725"/>
                        <a:pt x="1039" y="725"/>
                      </a:cubicBezTo>
                      <a:cubicBezTo>
                        <a:pt x="1041" y="728"/>
                        <a:pt x="1041" y="728"/>
                        <a:pt x="1041" y="728"/>
                      </a:cubicBezTo>
                      <a:cubicBezTo>
                        <a:pt x="1045" y="731"/>
                        <a:pt x="1045" y="731"/>
                        <a:pt x="1045" y="731"/>
                      </a:cubicBezTo>
                      <a:cubicBezTo>
                        <a:pt x="1046" y="731"/>
                        <a:pt x="1046" y="731"/>
                        <a:pt x="1046" y="731"/>
                      </a:cubicBezTo>
                      <a:cubicBezTo>
                        <a:pt x="1049" y="734"/>
                        <a:pt x="1049" y="734"/>
                        <a:pt x="1049" y="734"/>
                      </a:cubicBezTo>
                      <a:cubicBezTo>
                        <a:pt x="1050" y="734"/>
                        <a:pt x="1050" y="734"/>
                        <a:pt x="1050" y="734"/>
                      </a:cubicBezTo>
                      <a:cubicBezTo>
                        <a:pt x="1056" y="733"/>
                        <a:pt x="1056" y="733"/>
                        <a:pt x="1056" y="733"/>
                      </a:cubicBezTo>
                      <a:cubicBezTo>
                        <a:pt x="1062" y="735"/>
                        <a:pt x="1062" y="735"/>
                        <a:pt x="1062" y="735"/>
                      </a:cubicBezTo>
                      <a:cubicBezTo>
                        <a:pt x="1070" y="735"/>
                        <a:pt x="1070" y="735"/>
                        <a:pt x="1070" y="735"/>
                      </a:cubicBezTo>
                      <a:cubicBezTo>
                        <a:pt x="1073" y="734"/>
                        <a:pt x="1073" y="734"/>
                        <a:pt x="1073" y="734"/>
                      </a:cubicBezTo>
                      <a:cubicBezTo>
                        <a:pt x="1074" y="733"/>
                        <a:pt x="1074" y="733"/>
                        <a:pt x="1074" y="733"/>
                      </a:cubicBezTo>
                      <a:cubicBezTo>
                        <a:pt x="1078" y="733"/>
                        <a:pt x="1078" y="733"/>
                        <a:pt x="1078" y="733"/>
                      </a:cubicBezTo>
                      <a:cubicBezTo>
                        <a:pt x="1080" y="734"/>
                        <a:pt x="1080" y="734"/>
                        <a:pt x="1080" y="734"/>
                      </a:cubicBezTo>
                      <a:cubicBezTo>
                        <a:pt x="1081" y="734"/>
                        <a:pt x="1081" y="734"/>
                        <a:pt x="1081" y="734"/>
                      </a:cubicBezTo>
                      <a:cubicBezTo>
                        <a:pt x="1083" y="731"/>
                        <a:pt x="1083" y="731"/>
                        <a:pt x="1083" y="731"/>
                      </a:cubicBezTo>
                      <a:cubicBezTo>
                        <a:pt x="1088" y="728"/>
                        <a:pt x="1088" y="728"/>
                        <a:pt x="1088" y="728"/>
                      </a:cubicBezTo>
                      <a:cubicBezTo>
                        <a:pt x="1091" y="728"/>
                        <a:pt x="1091" y="728"/>
                        <a:pt x="1091" y="728"/>
                      </a:cubicBezTo>
                      <a:cubicBezTo>
                        <a:pt x="1093" y="726"/>
                        <a:pt x="1093" y="726"/>
                        <a:pt x="1093" y="726"/>
                      </a:cubicBezTo>
                      <a:cubicBezTo>
                        <a:pt x="1096" y="725"/>
                        <a:pt x="1096" y="725"/>
                        <a:pt x="1096" y="725"/>
                      </a:cubicBezTo>
                      <a:cubicBezTo>
                        <a:pt x="1102" y="726"/>
                        <a:pt x="1102" y="726"/>
                        <a:pt x="1102" y="726"/>
                      </a:cubicBezTo>
                      <a:cubicBezTo>
                        <a:pt x="1104" y="724"/>
                        <a:pt x="1104" y="724"/>
                        <a:pt x="1104" y="724"/>
                      </a:cubicBezTo>
                      <a:cubicBezTo>
                        <a:pt x="1105" y="722"/>
                        <a:pt x="1105" y="722"/>
                        <a:pt x="1105" y="722"/>
                      </a:cubicBezTo>
                      <a:cubicBezTo>
                        <a:pt x="1105" y="720"/>
                        <a:pt x="1105" y="720"/>
                        <a:pt x="1105" y="720"/>
                      </a:cubicBezTo>
                      <a:cubicBezTo>
                        <a:pt x="1107" y="717"/>
                        <a:pt x="1107" y="717"/>
                        <a:pt x="1107" y="717"/>
                      </a:cubicBezTo>
                      <a:cubicBezTo>
                        <a:pt x="1110" y="716"/>
                        <a:pt x="1110" y="716"/>
                        <a:pt x="1110" y="716"/>
                      </a:cubicBezTo>
                      <a:cubicBezTo>
                        <a:pt x="1111" y="714"/>
                        <a:pt x="1111" y="714"/>
                        <a:pt x="1111" y="714"/>
                      </a:cubicBezTo>
                      <a:cubicBezTo>
                        <a:pt x="1113" y="711"/>
                        <a:pt x="1113" y="711"/>
                        <a:pt x="1113" y="711"/>
                      </a:cubicBezTo>
                      <a:cubicBezTo>
                        <a:pt x="1115" y="709"/>
                        <a:pt x="1115" y="709"/>
                        <a:pt x="1115" y="709"/>
                      </a:cubicBezTo>
                      <a:cubicBezTo>
                        <a:pt x="1118" y="709"/>
                        <a:pt x="1118" y="709"/>
                        <a:pt x="1118" y="709"/>
                      </a:cubicBezTo>
                      <a:cubicBezTo>
                        <a:pt x="1119" y="710"/>
                        <a:pt x="1119" y="710"/>
                        <a:pt x="1119" y="710"/>
                      </a:cubicBezTo>
                      <a:cubicBezTo>
                        <a:pt x="1122" y="709"/>
                        <a:pt x="1122" y="709"/>
                        <a:pt x="1122" y="709"/>
                      </a:cubicBezTo>
                      <a:cubicBezTo>
                        <a:pt x="1126" y="709"/>
                        <a:pt x="1126" y="709"/>
                        <a:pt x="1126" y="709"/>
                      </a:cubicBezTo>
                      <a:cubicBezTo>
                        <a:pt x="1129" y="711"/>
                        <a:pt x="1129" y="711"/>
                        <a:pt x="1129" y="711"/>
                      </a:cubicBezTo>
                      <a:cubicBezTo>
                        <a:pt x="1130" y="713"/>
                        <a:pt x="1130" y="713"/>
                        <a:pt x="1130" y="713"/>
                      </a:cubicBezTo>
                      <a:cubicBezTo>
                        <a:pt x="1132" y="714"/>
                        <a:pt x="1132" y="714"/>
                        <a:pt x="1132" y="714"/>
                      </a:cubicBezTo>
                      <a:cubicBezTo>
                        <a:pt x="1134" y="713"/>
                        <a:pt x="1134" y="713"/>
                        <a:pt x="1134" y="713"/>
                      </a:cubicBezTo>
                      <a:cubicBezTo>
                        <a:pt x="1136" y="714"/>
                        <a:pt x="1136" y="714"/>
                        <a:pt x="1136" y="714"/>
                      </a:cubicBezTo>
                      <a:cubicBezTo>
                        <a:pt x="1138" y="714"/>
                        <a:pt x="1138" y="714"/>
                        <a:pt x="1138" y="714"/>
                      </a:cubicBezTo>
                      <a:cubicBezTo>
                        <a:pt x="1140" y="712"/>
                        <a:pt x="1140" y="712"/>
                        <a:pt x="1140" y="712"/>
                      </a:cubicBezTo>
                      <a:cubicBezTo>
                        <a:pt x="1140" y="711"/>
                        <a:pt x="1140" y="711"/>
                        <a:pt x="1140" y="711"/>
                      </a:cubicBezTo>
                      <a:cubicBezTo>
                        <a:pt x="1146" y="710"/>
                        <a:pt x="1146" y="710"/>
                        <a:pt x="1146" y="710"/>
                      </a:cubicBezTo>
                      <a:cubicBezTo>
                        <a:pt x="1151" y="711"/>
                        <a:pt x="1151" y="711"/>
                        <a:pt x="1151" y="711"/>
                      </a:cubicBezTo>
                      <a:cubicBezTo>
                        <a:pt x="1152" y="713"/>
                        <a:pt x="1152" y="713"/>
                        <a:pt x="1152" y="713"/>
                      </a:cubicBezTo>
                      <a:cubicBezTo>
                        <a:pt x="1153" y="712"/>
                        <a:pt x="1153" y="712"/>
                        <a:pt x="1153" y="712"/>
                      </a:cubicBezTo>
                      <a:cubicBezTo>
                        <a:pt x="1156" y="713"/>
                        <a:pt x="1156" y="713"/>
                        <a:pt x="1156" y="713"/>
                      </a:cubicBezTo>
                      <a:cubicBezTo>
                        <a:pt x="1156" y="713"/>
                        <a:pt x="1156" y="713"/>
                        <a:pt x="1156" y="713"/>
                      </a:cubicBezTo>
                      <a:cubicBezTo>
                        <a:pt x="1158" y="713"/>
                        <a:pt x="1158" y="713"/>
                        <a:pt x="1158" y="713"/>
                      </a:cubicBezTo>
                      <a:cubicBezTo>
                        <a:pt x="1163" y="714"/>
                        <a:pt x="1163" y="714"/>
                        <a:pt x="1163" y="714"/>
                      </a:cubicBezTo>
                      <a:cubicBezTo>
                        <a:pt x="1164" y="715"/>
                        <a:pt x="1164" y="715"/>
                        <a:pt x="1164" y="715"/>
                      </a:cubicBezTo>
                      <a:cubicBezTo>
                        <a:pt x="1165" y="715"/>
                        <a:pt x="1165" y="715"/>
                        <a:pt x="1165" y="715"/>
                      </a:cubicBezTo>
                      <a:cubicBezTo>
                        <a:pt x="1171" y="709"/>
                        <a:pt x="1171" y="709"/>
                        <a:pt x="1171" y="709"/>
                      </a:cubicBezTo>
                      <a:cubicBezTo>
                        <a:pt x="1175" y="707"/>
                        <a:pt x="1175" y="707"/>
                        <a:pt x="1175" y="707"/>
                      </a:cubicBezTo>
                      <a:cubicBezTo>
                        <a:pt x="1179" y="706"/>
                        <a:pt x="1179" y="706"/>
                        <a:pt x="1179" y="706"/>
                      </a:cubicBezTo>
                      <a:cubicBezTo>
                        <a:pt x="1181" y="705"/>
                        <a:pt x="1181" y="705"/>
                        <a:pt x="1181" y="705"/>
                      </a:cubicBezTo>
                      <a:cubicBezTo>
                        <a:pt x="1182" y="703"/>
                        <a:pt x="1182" y="703"/>
                        <a:pt x="1182" y="703"/>
                      </a:cubicBezTo>
                      <a:cubicBezTo>
                        <a:pt x="1181" y="701"/>
                        <a:pt x="1181" y="701"/>
                        <a:pt x="1181" y="701"/>
                      </a:cubicBezTo>
                      <a:cubicBezTo>
                        <a:pt x="1180" y="701"/>
                        <a:pt x="1180" y="701"/>
                        <a:pt x="1180" y="701"/>
                      </a:cubicBezTo>
                      <a:cubicBezTo>
                        <a:pt x="1179" y="700"/>
                        <a:pt x="1179" y="700"/>
                        <a:pt x="1179" y="700"/>
                      </a:cubicBezTo>
                      <a:cubicBezTo>
                        <a:pt x="1177" y="700"/>
                        <a:pt x="1177" y="700"/>
                        <a:pt x="1177" y="700"/>
                      </a:cubicBezTo>
                      <a:cubicBezTo>
                        <a:pt x="1176" y="695"/>
                        <a:pt x="1176" y="695"/>
                        <a:pt x="1176" y="695"/>
                      </a:cubicBezTo>
                      <a:cubicBezTo>
                        <a:pt x="1177" y="694"/>
                        <a:pt x="1177" y="694"/>
                        <a:pt x="1177" y="694"/>
                      </a:cubicBezTo>
                      <a:cubicBezTo>
                        <a:pt x="1177" y="691"/>
                        <a:pt x="1177" y="691"/>
                        <a:pt x="1177" y="691"/>
                      </a:cubicBezTo>
                      <a:cubicBezTo>
                        <a:pt x="1176" y="688"/>
                        <a:pt x="1176" y="688"/>
                        <a:pt x="1176" y="688"/>
                      </a:cubicBezTo>
                      <a:cubicBezTo>
                        <a:pt x="1177" y="686"/>
                        <a:pt x="1177" y="686"/>
                        <a:pt x="1177" y="686"/>
                      </a:cubicBezTo>
                      <a:cubicBezTo>
                        <a:pt x="1178" y="685"/>
                        <a:pt x="1178" y="685"/>
                        <a:pt x="1178" y="685"/>
                      </a:cubicBezTo>
                      <a:cubicBezTo>
                        <a:pt x="1179" y="684"/>
                        <a:pt x="1179" y="684"/>
                        <a:pt x="1179" y="684"/>
                      </a:cubicBezTo>
                      <a:cubicBezTo>
                        <a:pt x="1177" y="682"/>
                        <a:pt x="1177" y="682"/>
                        <a:pt x="1177" y="682"/>
                      </a:cubicBezTo>
                      <a:cubicBezTo>
                        <a:pt x="1177" y="679"/>
                        <a:pt x="1177" y="679"/>
                        <a:pt x="1177" y="679"/>
                      </a:cubicBezTo>
                      <a:cubicBezTo>
                        <a:pt x="1177" y="678"/>
                        <a:pt x="1177" y="678"/>
                        <a:pt x="1177" y="678"/>
                      </a:cubicBezTo>
                      <a:cubicBezTo>
                        <a:pt x="1176" y="676"/>
                        <a:pt x="1176" y="676"/>
                        <a:pt x="1176" y="676"/>
                      </a:cubicBezTo>
                      <a:cubicBezTo>
                        <a:pt x="1176" y="673"/>
                        <a:pt x="1176" y="673"/>
                        <a:pt x="1176" y="673"/>
                      </a:cubicBezTo>
                      <a:cubicBezTo>
                        <a:pt x="1178" y="670"/>
                        <a:pt x="1178" y="670"/>
                        <a:pt x="1178" y="670"/>
                      </a:cubicBezTo>
                      <a:cubicBezTo>
                        <a:pt x="1179" y="669"/>
                        <a:pt x="1179" y="669"/>
                        <a:pt x="1179" y="669"/>
                      </a:cubicBezTo>
                      <a:cubicBezTo>
                        <a:pt x="1180" y="666"/>
                        <a:pt x="1180" y="666"/>
                        <a:pt x="1180" y="666"/>
                      </a:cubicBezTo>
                      <a:cubicBezTo>
                        <a:pt x="1182" y="663"/>
                        <a:pt x="1182" y="663"/>
                        <a:pt x="1182" y="663"/>
                      </a:cubicBezTo>
                      <a:cubicBezTo>
                        <a:pt x="1183" y="662"/>
                        <a:pt x="1183" y="662"/>
                        <a:pt x="1183" y="662"/>
                      </a:cubicBezTo>
                      <a:cubicBezTo>
                        <a:pt x="1183" y="659"/>
                        <a:pt x="1183" y="659"/>
                        <a:pt x="1183" y="659"/>
                      </a:cubicBezTo>
                      <a:cubicBezTo>
                        <a:pt x="1183" y="658"/>
                        <a:pt x="1183" y="658"/>
                        <a:pt x="1183" y="658"/>
                      </a:cubicBezTo>
                      <a:cubicBezTo>
                        <a:pt x="1183" y="656"/>
                        <a:pt x="1183" y="656"/>
                        <a:pt x="1183" y="656"/>
                      </a:cubicBezTo>
                      <a:cubicBezTo>
                        <a:pt x="1181" y="655"/>
                        <a:pt x="1181" y="655"/>
                        <a:pt x="1181" y="655"/>
                      </a:cubicBezTo>
                      <a:cubicBezTo>
                        <a:pt x="1180" y="652"/>
                        <a:pt x="1180" y="652"/>
                        <a:pt x="1180" y="652"/>
                      </a:cubicBezTo>
                      <a:cubicBezTo>
                        <a:pt x="1178" y="650"/>
                        <a:pt x="1178" y="650"/>
                        <a:pt x="1178" y="650"/>
                      </a:cubicBezTo>
                      <a:cubicBezTo>
                        <a:pt x="1177" y="649"/>
                        <a:pt x="1177" y="649"/>
                        <a:pt x="1177" y="649"/>
                      </a:cubicBezTo>
                      <a:cubicBezTo>
                        <a:pt x="1176" y="650"/>
                        <a:pt x="1176" y="650"/>
                        <a:pt x="1176" y="650"/>
                      </a:cubicBezTo>
                      <a:cubicBezTo>
                        <a:pt x="1173" y="652"/>
                        <a:pt x="1173" y="652"/>
                        <a:pt x="1173" y="652"/>
                      </a:cubicBezTo>
                      <a:cubicBezTo>
                        <a:pt x="1170" y="652"/>
                        <a:pt x="1170" y="652"/>
                        <a:pt x="1170" y="652"/>
                      </a:cubicBezTo>
                      <a:cubicBezTo>
                        <a:pt x="1169" y="650"/>
                        <a:pt x="1169" y="650"/>
                        <a:pt x="1169" y="650"/>
                      </a:cubicBezTo>
                      <a:cubicBezTo>
                        <a:pt x="1169" y="646"/>
                        <a:pt x="1169" y="646"/>
                        <a:pt x="1169" y="646"/>
                      </a:cubicBezTo>
                      <a:cubicBezTo>
                        <a:pt x="1170" y="645"/>
                        <a:pt x="1170" y="645"/>
                        <a:pt x="1170" y="645"/>
                      </a:cubicBezTo>
                      <a:cubicBezTo>
                        <a:pt x="1170" y="644"/>
                        <a:pt x="1170" y="644"/>
                        <a:pt x="1170" y="644"/>
                      </a:cubicBezTo>
                      <a:cubicBezTo>
                        <a:pt x="1171" y="642"/>
                        <a:pt x="1171" y="642"/>
                        <a:pt x="1171" y="642"/>
                      </a:cubicBezTo>
                      <a:cubicBezTo>
                        <a:pt x="1172" y="639"/>
                        <a:pt x="1172" y="639"/>
                        <a:pt x="1172" y="639"/>
                      </a:cubicBezTo>
                      <a:cubicBezTo>
                        <a:pt x="1174" y="638"/>
                        <a:pt x="1174" y="638"/>
                        <a:pt x="1174" y="638"/>
                      </a:cubicBezTo>
                      <a:cubicBezTo>
                        <a:pt x="1174" y="636"/>
                        <a:pt x="1174" y="636"/>
                        <a:pt x="1174" y="636"/>
                      </a:cubicBezTo>
                      <a:cubicBezTo>
                        <a:pt x="1176" y="634"/>
                        <a:pt x="1176" y="634"/>
                        <a:pt x="1176" y="634"/>
                      </a:cubicBezTo>
                      <a:cubicBezTo>
                        <a:pt x="1180" y="634"/>
                        <a:pt x="1180" y="634"/>
                        <a:pt x="1180" y="634"/>
                      </a:cubicBezTo>
                      <a:cubicBezTo>
                        <a:pt x="1181" y="633"/>
                        <a:pt x="1181" y="633"/>
                        <a:pt x="1181" y="633"/>
                      </a:cubicBezTo>
                      <a:cubicBezTo>
                        <a:pt x="1183" y="633"/>
                        <a:pt x="1183" y="633"/>
                        <a:pt x="1183" y="633"/>
                      </a:cubicBezTo>
                      <a:cubicBezTo>
                        <a:pt x="1183" y="632"/>
                        <a:pt x="1183" y="632"/>
                        <a:pt x="1183" y="632"/>
                      </a:cubicBezTo>
                      <a:cubicBezTo>
                        <a:pt x="1185" y="633"/>
                        <a:pt x="1185" y="633"/>
                        <a:pt x="1185" y="633"/>
                      </a:cubicBezTo>
                      <a:cubicBezTo>
                        <a:pt x="1187" y="632"/>
                        <a:pt x="1187" y="632"/>
                        <a:pt x="1187" y="632"/>
                      </a:cubicBezTo>
                      <a:cubicBezTo>
                        <a:pt x="1188" y="630"/>
                        <a:pt x="1188" y="630"/>
                        <a:pt x="1188" y="630"/>
                      </a:cubicBezTo>
                      <a:cubicBezTo>
                        <a:pt x="1190" y="630"/>
                        <a:pt x="1190" y="630"/>
                        <a:pt x="1190" y="630"/>
                      </a:cubicBezTo>
                      <a:cubicBezTo>
                        <a:pt x="1192" y="628"/>
                        <a:pt x="1192" y="628"/>
                        <a:pt x="1192" y="628"/>
                      </a:cubicBezTo>
                      <a:cubicBezTo>
                        <a:pt x="1195" y="629"/>
                        <a:pt x="1195" y="629"/>
                        <a:pt x="1195" y="629"/>
                      </a:cubicBezTo>
                      <a:cubicBezTo>
                        <a:pt x="1197" y="628"/>
                        <a:pt x="1197" y="628"/>
                        <a:pt x="1197" y="628"/>
                      </a:cubicBezTo>
                      <a:cubicBezTo>
                        <a:pt x="1199" y="628"/>
                        <a:pt x="1199" y="628"/>
                        <a:pt x="1199" y="628"/>
                      </a:cubicBezTo>
                      <a:cubicBezTo>
                        <a:pt x="1201" y="627"/>
                        <a:pt x="1201" y="627"/>
                        <a:pt x="1201" y="627"/>
                      </a:cubicBezTo>
                      <a:cubicBezTo>
                        <a:pt x="1201" y="627"/>
                        <a:pt x="1201" y="627"/>
                        <a:pt x="1201" y="627"/>
                      </a:cubicBezTo>
                      <a:cubicBezTo>
                        <a:pt x="1202" y="625"/>
                        <a:pt x="1202" y="625"/>
                        <a:pt x="1202" y="625"/>
                      </a:cubicBezTo>
                      <a:cubicBezTo>
                        <a:pt x="1206" y="625"/>
                        <a:pt x="1206" y="625"/>
                        <a:pt x="1206" y="625"/>
                      </a:cubicBezTo>
                      <a:cubicBezTo>
                        <a:pt x="1207" y="624"/>
                        <a:pt x="1207" y="624"/>
                        <a:pt x="1207" y="624"/>
                      </a:cubicBezTo>
                      <a:cubicBezTo>
                        <a:pt x="1209" y="625"/>
                        <a:pt x="1209" y="625"/>
                        <a:pt x="1209" y="625"/>
                      </a:cubicBezTo>
                      <a:cubicBezTo>
                        <a:pt x="1212" y="625"/>
                        <a:pt x="1212" y="625"/>
                        <a:pt x="1212" y="625"/>
                      </a:cubicBezTo>
                      <a:cubicBezTo>
                        <a:pt x="1213" y="626"/>
                        <a:pt x="1213" y="626"/>
                        <a:pt x="1213" y="626"/>
                      </a:cubicBezTo>
                      <a:cubicBezTo>
                        <a:pt x="1218" y="627"/>
                        <a:pt x="1218" y="627"/>
                        <a:pt x="1218" y="627"/>
                      </a:cubicBezTo>
                      <a:cubicBezTo>
                        <a:pt x="1220" y="629"/>
                        <a:pt x="1220" y="629"/>
                        <a:pt x="1220" y="629"/>
                      </a:cubicBezTo>
                      <a:cubicBezTo>
                        <a:pt x="1220" y="629"/>
                        <a:pt x="1220" y="629"/>
                        <a:pt x="1220" y="629"/>
                      </a:cubicBezTo>
                      <a:cubicBezTo>
                        <a:pt x="1222" y="629"/>
                        <a:pt x="1222" y="629"/>
                        <a:pt x="1222" y="629"/>
                      </a:cubicBezTo>
                      <a:cubicBezTo>
                        <a:pt x="1225" y="629"/>
                        <a:pt x="1225" y="629"/>
                        <a:pt x="1225" y="629"/>
                      </a:cubicBezTo>
                      <a:cubicBezTo>
                        <a:pt x="1226" y="630"/>
                        <a:pt x="1226" y="630"/>
                        <a:pt x="1226" y="630"/>
                      </a:cubicBezTo>
                      <a:cubicBezTo>
                        <a:pt x="1227" y="631"/>
                        <a:pt x="1227" y="631"/>
                        <a:pt x="1227" y="631"/>
                      </a:cubicBezTo>
                      <a:cubicBezTo>
                        <a:pt x="1227" y="629"/>
                        <a:pt x="1227" y="629"/>
                        <a:pt x="1227" y="629"/>
                      </a:cubicBezTo>
                      <a:cubicBezTo>
                        <a:pt x="1230" y="628"/>
                        <a:pt x="1230" y="628"/>
                        <a:pt x="1230" y="628"/>
                      </a:cubicBezTo>
                      <a:cubicBezTo>
                        <a:pt x="1231" y="628"/>
                        <a:pt x="1231" y="628"/>
                        <a:pt x="1231" y="628"/>
                      </a:cubicBezTo>
                      <a:cubicBezTo>
                        <a:pt x="1233" y="628"/>
                        <a:pt x="1233" y="628"/>
                        <a:pt x="1233" y="628"/>
                      </a:cubicBezTo>
                      <a:cubicBezTo>
                        <a:pt x="1234" y="628"/>
                        <a:pt x="1234" y="628"/>
                        <a:pt x="1234" y="628"/>
                      </a:cubicBezTo>
                      <a:cubicBezTo>
                        <a:pt x="1236" y="629"/>
                        <a:pt x="1236" y="629"/>
                        <a:pt x="1236" y="629"/>
                      </a:cubicBezTo>
                      <a:cubicBezTo>
                        <a:pt x="1237" y="629"/>
                        <a:pt x="1237" y="629"/>
                        <a:pt x="1237" y="629"/>
                      </a:cubicBezTo>
                      <a:cubicBezTo>
                        <a:pt x="1239" y="630"/>
                        <a:pt x="1239" y="630"/>
                        <a:pt x="1239" y="630"/>
                      </a:cubicBezTo>
                      <a:cubicBezTo>
                        <a:pt x="1240" y="632"/>
                        <a:pt x="1240" y="632"/>
                        <a:pt x="1240" y="632"/>
                      </a:cubicBezTo>
                      <a:cubicBezTo>
                        <a:pt x="1240" y="632"/>
                        <a:pt x="1240" y="632"/>
                        <a:pt x="1240" y="632"/>
                      </a:cubicBezTo>
                      <a:cubicBezTo>
                        <a:pt x="1240" y="632"/>
                        <a:pt x="1240" y="632"/>
                        <a:pt x="1240" y="632"/>
                      </a:cubicBezTo>
                      <a:cubicBezTo>
                        <a:pt x="1240" y="634"/>
                        <a:pt x="1240" y="634"/>
                        <a:pt x="1240" y="634"/>
                      </a:cubicBezTo>
                      <a:cubicBezTo>
                        <a:pt x="1240" y="634"/>
                        <a:pt x="1240" y="634"/>
                        <a:pt x="1240" y="634"/>
                      </a:cubicBezTo>
                      <a:cubicBezTo>
                        <a:pt x="1241" y="634"/>
                        <a:pt x="1241" y="634"/>
                        <a:pt x="1241" y="634"/>
                      </a:cubicBezTo>
                      <a:cubicBezTo>
                        <a:pt x="1242" y="634"/>
                        <a:pt x="1242" y="634"/>
                        <a:pt x="1242" y="634"/>
                      </a:cubicBezTo>
                      <a:cubicBezTo>
                        <a:pt x="1242" y="634"/>
                        <a:pt x="1242" y="634"/>
                        <a:pt x="1242" y="634"/>
                      </a:cubicBezTo>
                      <a:cubicBezTo>
                        <a:pt x="1245" y="634"/>
                        <a:pt x="1245" y="634"/>
                        <a:pt x="1245" y="634"/>
                      </a:cubicBezTo>
                      <a:cubicBezTo>
                        <a:pt x="1246" y="637"/>
                        <a:pt x="1246" y="637"/>
                        <a:pt x="1246" y="637"/>
                      </a:cubicBezTo>
                      <a:cubicBezTo>
                        <a:pt x="1246" y="638"/>
                        <a:pt x="1246" y="638"/>
                        <a:pt x="1246" y="638"/>
                      </a:cubicBezTo>
                      <a:cubicBezTo>
                        <a:pt x="1246" y="638"/>
                        <a:pt x="1246" y="638"/>
                        <a:pt x="1246" y="638"/>
                      </a:cubicBezTo>
                      <a:cubicBezTo>
                        <a:pt x="1247" y="638"/>
                        <a:pt x="1247" y="638"/>
                        <a:pt x="1247" y="638"/>
                      </a:cubicBezTo>
                      <a:cubicBezTo>
                        <a:pt x="1249" y="638"/>
                        <a:pt x="1249" y="638"/>
                        <a:pt x="1249" y="638"/>
                      </a:cubicBezTo>
                      <a:cubicBezTo>
                        <a:pt x="1250" y="640"/>
                        <a:pt x="1250" y="640"/>
                        <a:pt x="1250" y="640"/>
                      </a:cubicBezTo>
                      <a:cubicBezTo>
                        <a:pt x="1250" y="641"/>
                        <a:pt x="1250" y="641"/>
                        <a:pt x="1250" y="641"/>
                      </a:cubicBezTo>
                      <a:cubicBezTo>
                        <a:pt x="1252" y="641"/>
                        <a:pt x="1252" y="641"/>
                        <a:pt x="1252" y="641"/>
                      </a:cubicBezTo>
                      <a:cubicBezTo>
                        <a:pt x="1253" y="644"/>
                        <a:pt x="1253" y="644"/>
                        <a:pt x="1253" y="644"/>
                      </a:cubicBezTo>
                      <a:cubicBezTo>
                        <a:pt x="1253" y="645"/>
                        <a:pt x="1253" y="645"/>
                        <a:pt x="1253" y="645"/>
                      </a:cubicBezTo>
                      <a:cubicBezTo>
                        <a:pt x="1254" y="647"/>
                        <a:pt x="1254" y="647"/>
                        <a:pt x="1254" y="647"/>
                      </a:cubicBezTo>
                      <a:cubicBezTo>
                        <a:pt x="1254" y="648"/>
                        <a:pt x="1254" y="648"/>
                        <a:pt x="1254" y="648"/>
                      </a:cubicBezTo>
                      <a:cubicBezTo>
                        <a:pt x="1257" y="648"/>
                        <a:pt x="1257" y="648"/>
                        <a:pt x="1257" y="648"/>
                      </a:cubicBezTo>
                      <a:cubicBezTo>
                        <a:pt x="1258" y="651"/>
                        <a:pt x="1258" y="651"/>
                        <a:pt x="1258" y="651"/>
                      </a:cubicBezTo>
                      <a:cubicBezTo>
                        <a:pt x="1257" y="653"/>
                        <a:pt x="1257" y="653"/>
                        <a:pt x="1257" y="653"/>
                      </a:cubicBezTo>
                      <a:cubicBezTo>
                        <a:pt x="1257" y="653"/>
                        <a:pt x="1257" y="653"/>
                        <a:pt x="1257" y="653"/>
                      </a:cubicBezTo>
                      <a:cubicBezTo>
                        <a:pt x="1260" y="655"/>
                        <a:pt x="1260" y="655"/>
                        <a:pt x="1260" y="655"/>
                      </a:cubicBezTo>
                      <a:cubicBezTo>
                        <a:pt x="1261" y="657"/>
                        <a:pt x="1261" y="657"/>
                        <a:pt x="1261" y="657"/>
                      </a:cubicBezTo>
                      <a:cubicBezTo>
                        <a:pt x="1263" y="660"/>
                        <a:pt x="1263" y="660"/>
                        <a:pt x="1263" y="660"/>
                      </a:cubicBezTo>
                      <a:cubicBezTo>
                        <a:pt x="1264" y="661"/>
                        <a:pt x="1264" y="661"/>
                        <a:pt x="1264" y="661"/>
                      </a:cubicBezTo>
                      <a:cubicBezTo>
                        <a:pt x="1265" y="662"/>
                        <a:pt x="1265" y="662"/>
                        <a:pt x="1265" y="662"/>
                      </a:cubicBezTo>
                      <a:cubicBezTo>
                        <a:pt x="1266" y="664"/>
                        <a:pt x="1266" y="664"/>
                        <a:pt x="1266" y="664"/>
                      </a:cubicBezTo>
                      <a:cubicBezTo>
                        <a:pt x="1268" y="665"/>
                        <a:pt x="1268" y="665"/>
                        <a:pt x="1268" y="665"/>
                      </a:cubicBezTo>
                      <a:cubicBezTo>
                        <a:pt x="1268" y="668"/>
                        <a:pt x="1268" y="668"/>
                        <a:pt x="1268" y="668"/>
                      </a:cubicBezTo>
                      <a:cubicBezTo>
                        <a:pt x="1269" y="667"/>
                        <a:pt x="1269" y="667"/>
                        <a:pt x="1269" y="667"/>
                      </a:cubicBezTo>
                      <a:cubicBezTo>
                        <a:pt x="1271" y="670"/>
                        <a:pt x="1271" y="670"/>
                        <a:pt x="1271" y="670"/>
                      </a:cubicBezTo>
                      <a:cubicBezTo>
                        <a:pt x="1271" y="672"/>
                        <a:pt x="1271" y="672"/>
                        <a:pt x="1271" y="672"/>
                      </a:cubicBezTo>
                      <a:cubicBezTo>
                        <a:pt x="1273" y="675"/>
                        <a:pt x="1273" y="675"/>
                        <a:pt x="1273" y="675"/>
                      </a:cubicBezTo>
                      <a:cubicBezTo>
                        <a:pt x="1278" y="678"/>
                        <a:pt x="1278" y="678"/>
                        <a:pt x="1278" y="678"/>
                      </a:cubicBezTo>
                      <a:cubicBezTo>
                        <a:pt x="1279" y="681"/>
                        <a:pt x="1279" y="681"/>
                        <a:pt x="1279" y="681"/>
                      </a:cubicBezTo>
                      <a:cubicBezTo>
                        <a:pt x="1280" y="683"/>
                        <a:pt x="1280" y="683"/>
                        <a:pt x="1280" y="683"/>
                      </a:cubicBezTo>
                      <a:cubicBezTo>
                        <a:pt x="1281" y="684"/>
                        <a:pt x="1281" y="684"/>
                        <a:pt x="1281" y="684"/>
                      </a:cubicBezTo>
                      <a:cubicBezTo>
                        <a:pt x="1281" y="686"/>
                        <a:pt x="1281" y="686"/>
                        <a:pt x="1281" y="686"/>
                      </a:cubicBezTo>
                      <a:cubicBezTo>
                        <a:pt x="1282" y="687"/>
                        <a:pt x="1282" y="687"/>
                        <a:pt x="1282" y="687"/>
                      </a:cubicBezTo>
                      <a:cubicBezTo>
                        <a:pt x="1284" y="687"/>
                        <a:pt x="1284" y="687"/>
                        <a:pt x="1284" y="687"/>
                      </a:cubicBezTo>
                      <a:cubicBezTo>
                        <a:pt x="1284" y="690"/>
                        <a:pt x="1284" y="690"/>
                        <a:pt x="1284" y="690"/>
                      </a:cubicBezTo>
                      <a:cubicBezTo>
                        <a:pt x="1284" y="692"/>
                        <a:pt x="1284" y="692"/>
                        <a:pt x="1284" y="692"/>
                      </a:cubicBezTo>
                      <a:cubicBezTo>
                        <a:pt x="1285" y="694"/>
                        <a:pt x="1285" y="694"/>
                        <a:pt x="1285" y="694"/>
                      </a:cubicBezTo>
                      <a:cubicBezTo>
                        <a:pt x="1288" y="697"/>
                        <a:pt x="1288" y="697"/>
                        <a:pt x="1288" y="697"/>
                      </a:cubicBezTo>
                      <a:cubicBezTo>
                        <a:pt x="1290" y="698"/>
                        <a:pt x="1290" y="698"/>
                        <a:pt x="1290" y="698"/>
                      </a:cubicBezTo>
                      <a:cubicBezTo>
                        <a:pt x="1291" y="699"/>
                        <a:pt x="1291" y="699"/>
                        <a:pt x="1291" y="699"/>
                      </a:cubicBezTo>
                      <a:cubicBezTo>
                        <a:pt x="1292" y="699"/>
                        <a:pt x="1292" y="699"/>
                        <a:pt x="1292" y="699"/>
                      </a:cubicBezTo>
                      <a:cubicBezTo>
                        <a:pt x="1294" y="699"/>
                        <a:pt x="1294" y="699"/>
                        <a:pt x="1294" y="699"/>
                      </a:cubicBezTo>
                      <a:cubicBezTo>
                        <a:pt x="1295" y="700"/>
                        <a:pt x="1295" y="700"/>
                        <a:pt x="1295" y="700"/>
                      </a:cubicBezTo>
                      <a:cubicBezTo>
                        <a:pt x="1296" y="699"/>
                        <a:pt x="1296" y="699"/>
                        <a:pt x="1296" y="699"/>
                      </a:cubicBezTo>
                      <a:cubicBezTo>
                        <a:pt x="1299" y="700"/>
                        <a:pt x="1299" y="700"/>
                        <a:pt x="1299" y="700"/>
                      </a:cubicBezTo>
                      <a:cubicBezTo>
                        <a:pt x="1300" y="698"/>
                        <a:pt x="1300" y="698"/>
                        <a:pt x="1300" y="698"/>
                      </a:cubicBezTo>
                      <a:cubicBezTo>
                        <a:pt x="1303" y="698"/>
                        <a:pt x="1303" y="698"/>
                        <a:pt x="1303" y="698"/>
                      </a:cubicBezTo>
                      <a:cubicBezTo>
                        <a:pt x="1303" y="701"/>
                        <a:pt x="1303" y="701"/>
                        <a:pt x="1303" y="701"/>
                      </a:cubicBezTo>
                      <a:cubicBezTo>
                        <a:pt x="1303" y="701"/>
                        <a:pt x="1303" y="701"/>
                        <a:pt x="1303" y="701"/>
                      </a:cubicBezTo>
                      <a:cubicBezTo>
                        <a:pt x="1306" y="701"/>
                        <a:pt x="1306" y="701"/>
                        <a:pt x="1306" y="701"/>
                      </a:cubicBezTo>
                      <a:cubicBezTo>
                        <a:pt x="1307" y="702"/>
                        <a:pt x="1307" y="702"/>
                        <a:pt x="1307" y="702"/>
                      </a:cubicBezTo>
                      <a:cubicBezTo>
                        <a:pt x="1308" y="703"/>
                        <a:pt x="1308" y="703"/>
                        <a:pt x="1308" y="703"/>
                      </a:cubicBezTo>
                      <a:cubicBezTo>
                        <a:pt x="1308" y="703"/>
                        <a:pt x="1308" y="703"/>
                        <a:pt x="1308" y="703"/>
                      </a:cubicBezTo>
                      <a:cubicBezTo>
                        <a:pt x="1309" y="703"/>
                        <a:pt x="1309" y="703"/>
                        <a:pt x="1309" y="703"/>
                      </a:cubicBezTo>
                      <a:cubicBezTo>
                        <a:pt x="1311" y="702"/>
                        <a:pt x="1311" y="702"/>
                        <a:pt x="1311" y="702"/>
                      </a:cubicBezTo>
                      <a:cubicBezTo>
                        <a:pt x="1311" y="703"/>
                        <a:pt x="1311" y="703"/>
                        <a:pt x="1311" y="703"/>
                      </a:cubicBezTo>
                      <a:cubicBezTo>
                        <a:pt x="1312" y="701"/>
                        <a:pt x="1312" y="701"/>
                        <a:pt x="1312" y="701"/>
                      </a:cubicBezTo>
                      <a:cubicBezTo>
                        <a:pt x="1314" y="701"/>
                        <a:pt x="1314" y="701"/>
                        <a:pt x="1314" y="701"/>
                      </a:cubicBezTo>
                      <a:cubicBezTo>
                        <a:pt x="1316" y="703"/>
                        <a:pt x="1316" y="703"/>
                        <a:pt x="1316" y="703"/>
                      </a:cubicBezTo>
                      <a:cubicBezTo>
                        <a:pt x="1317" y="704"/>
                        <a:pt x="1317" y="704"/>
                        <a:pt x="1317" y="704"/>
                      </a:cubicBezTo>
                      <a:cubicBezTo>
                        <a:pt x="1318" y="705"/>
                        <a:pt x="1318" y="705"/>
                        <a:pt x="1318" y="705"/>
                      </a:cubicBezTo>
                      <a:cubicBezTo>
                        <a:pt x="1319" y="705"/>
                        <a:pt x="1319" y="705"/>
                        <a:pt x="1319" y="705"/>
                      </a:cubicBezTo>
                      <a:cubicBezTo>
                        <a:pt x="1320" y="707"/>
                        <a:pt x="1320" y="707"/>
                        <a:pt x="1320" y="707"/>
                      </a:cubicBezTo>
                      <a:cubicBezTo>
                        <a:pt x="1321" y="708"/>
                        <a:pt x="1321" y="708"/>
                        <a:pt x="1321" y="708"/>
                      </a:cubicBezTo>
                      <a:cubicBezTo>
                        <a:pt x="1321" y="708"/>
                        <a:pt x="1321" y="708"/>
                        <a:pt x="1321" y="708"/>
                      </a:cubicBezTo>
                      <a:cubicBezTo>
                        <a:pt x="1323" y="709"/>
                        <a:pt x="1323" y="709"/>
                        <a:pt x="1323" y="709"/>
                      </a:cubicBezTo>
                      <a:cubicBezTo>
                        <a:pt x="1323" y="710"/>
                        <a:pt x="1323" y="710"/>
                        <a:pt x="1323" y="710"/>
                      </a:cubicBezTo>
                      <a:cubicBezTo>
                        <a:pt x="1326" y="712"/>
                        <a:pt x="1326" y="712"/>
                        <a:pt x="1326" y="712"/>
                      </a:cubicBezTo>
                      <a:cubicBezTo>
                        <a:pt x="1327" y="712"/>
                        <a:pt x="1327" y="712"/>
                        <a:pt x="1327" y="712"/>
                      </a:cubicBezTo>
                      <a:cubicBezTo>
                        <a:pt x="1328" y="712"/>
                        <a:pt x="1328" y="712"/>
                        <a:pt x="1328" y="712"/>
                      </a:cubicBezTo>
                      <a:cubicBezTo>
                        <a:pt x="1329" y="713"/>
                        <a:pt x="1329" y="713"/>
                        <a:pt x="1329" y="713"/>
                      </a:cubicBezTo>
                      <a:cubicBezTo>
                        <a:pt x="1331" y="714"/>
                        <a:pt x="1331" y="714"/>
                        <a:pt x="1331" y="714"/>
                      </a:cubicBezTo>
                      <a:cubicBezTo>
                        <a:pt x="1332" y="713"/>
                        <a:pt x="1332" y="713"/>
                        <a:pt x="1332" y="713"/>
                      </a:cubicBezTo>
                      <a:cubicBezTo>
                        <a:pt x="1333" y="713"/>
                        <a:pt x="1333" y="713"/>
                        <a:pt x="1333" y="713"/>
                      </a:cubicBezTo>
                      <a:cubicBezTo>
                        <a:pt x="1335" y="712"/>
                        <a:pt x="1335" y="712"/>
                        <a:pt x="1335" y="712"/>
                      </a:cubicBezTo>
                      <a:cubicBezTo>
                        <a:pt x="1336" y="712"/>
                        <a:pt x="1336" y="712"/>
                        <a:pt x="1336" y="712"/>
                      </a:cubicBezTo>
                      <a:cubicBezTo>
                        <a:pt x="1338" y="713"/>
                        <a:pt x="1338" y="713"/>
                        <a:pt x="1338" y="713"/>
                      </a:cubicBezTo>
                      <a:cubicBezTo>
                        <a:pt x="1338" y="716"/>
                        <a:pt x="1338" y="716"/>
                        <a:pt x="1338" y="716"/>
                      </a:cubicBezTo>
                      <a:cubicBezTo>
                        <a:pt x="1337" y="717"/>
                        <a:pt x="1337" y="717"/>
                        <a:pt x="1337" y="717"/>
                      </a:cubicBezTo>
                      <a:cubicBezTo>
                        <a:pt x="1337" y="719"/>
                        <a:pt x="1337" y="719"/>
                        <a:pt x="1337" y="719"/>
                      </a:cubicBezTo>
                      <a:cubicBezTo>
                        <a:pt x="1339" y="719"/>
                        <a:pt x="1339" y="719"/>
                        <a:pt x="1339" y="719"/>
                      </a:cubicBezTo>
                      <a:cubicBezTo>
                        <a:pt x="1340" y="722"/>
                        <a:pt x="1340" y="722"/>
                        <a:pt x="1340" y="722"/>
                      </a:cubicBezTo>
                      <a:cubicBezTo>
                        <a:pt x="1341" y="724"/>
                        <a:pt x="1341" y="724"/>
                        <a:pt x="1341" y="724"/>
                      </a:cubicBezTo>
                      <a:cubicBezTo>
                        <a:pt x="1340" y="727"/>
                        <a:pt x="1340" y="727"/>
                        <a:pt x="1340" y="727"/>
                      </a:cubicBezTo>
                      <a:cubicBezTo>
                        <a:pt x="1340" y="728"/>
                        <a:pt x="1340" y="728"/>
                        <a:pt x="1340" y="728"/>
                      </a:cubicBezTo>
                      <a:cubicBezTo>
                        <a:pt x="1340" y="729"/>
                        <a:pt x="1340" y="729"/>
                        <a:pt x="1340" y="729"/>
                      </a:cubicBezTo>
                      <a:cubicBezTo>
                        <a:pt x="1342" y="732"/>
                        <a:pt x="1342" y="732"/>
                        <a:pt x="1342" y="732"/>
                      </a:cubicBezTo>
                      <a:cubicBezTo>
                        <a:pt x="1343" y="732"/>
                        <a:pt x="1343" y="732"/>
                        <a:pt x="1343" y="732"/>
                      </a:cubicBezTo>
                      <a:cubicBezTo>
                        <a:pt x="1345" y="735"/>
                        <a:pt x="1345" y="735"/>
                        <a:pt x="1345" y="735"/>
                      </a:cubicBezTo>
                      <a:cubicBezTo>
                        <a:pt x="1346" y="736"/>
                        <a:pt x="1346" y="736"/>
                        <a:pt x="1346" y="736"/>
                      </a:cubicBezTo>
                      <a:cubicBezTo>
                        <a:pt x="1347" y="736"/>
                        <a:pt x="1347" y="736"/>
                        <a:pt x="1347" y="736"/>
                      </a:cubicBezTo>
                      <a:cubicBezTo>
                        <a:pt x="1349" y="734"/>
                        <a:pt x="1349" y="734"/>
                        <a:pt x="1349" y="734"/>
                      </a:cubicBezTo>
                      <a:cubicBezTo>
                        <a:pt x="1351" y="734"/>
                        <a:pt x="1351" y="734"/>
                        <a:pt x="1351" y="734"/>
                      </a:cubicBezTo>
                      <a:cubicBezTo>
                        <a:pt x="1353" y="736"/>
                        <a:pt x="1353" y="736"/>
                        <a:pt x="1353" y="736"/>
                      </a:cubicBezTo>
                      <a:cubicBezTo>
                        <a:pt x="1353" y="737"/>
                        <a:pt x="1353" y="737"/>
                        <a:pt x="1353" y="737"/>
                      </a:cubicBezTo>
                      <a:cubicBezTo>
                        <a:pt x="1354" y="737"/>
                        <a:pt x="1354" y="737"/>
                        <a:pt x="1354" y="737"/>
                      </a:cubicBezTo>
                      <a:cubicBezTo>
                        <a:pt x="1355" y="736"/>
                        <a:pt x="1355" y="736"/>
                        <a:pt x="1355" y="736"/>
                      </a:cubicBezTo>
                      <a:cubicBezTo>
                        <a:pt x="1357" y="736"/>
                        <a:pt x="1357" y="736"/>
                        <a:pt x="1357" y="736"/>
                      </a:cubicBezTo>
                      <a:cubicBezTo>
                        <a:pt x="1358" y="736"/>
                        <a:pt x="1358" y="736"/>
                        <a:pt x="1358" y="736"/>
                      </a:cubicBezTo>
                      <a:cubicBezTo>
                        <a:pt x="1362" y="735"/>
                        <a:pt x="1362" y="735"/>
                        <a:pt x="1362" y="735"/>
                      </a:cubicBezTo>
                      <a:cubicBezTo>
                        <a:pt x="1364" y="734"/>
                        <a:pt x="1364" y="734"/>
                        <a:pt x="1364" y="734"/>
                      </a:cubicBezTo>
                      <a:cubicBezTo>
                        <a:pt x="1364" y="734"/>
                        <a:pt x="1364" y="734"/>
                        <a:pt x="1364" y="734"/>
                      </a:cubicBezTo>
                      <a:cubicBezTo>
                        <a:pt x="1364" y="733"/>
                        <a:pt x="1364" y="733"/>
                        <a:pt x="1364" y="733"/>
                      </a:cubicBezTo>
                      <a:cubicBezTo>
                        <a:pt x="1365" y="730"/>
                        <a:pt x="1365" y="730"/>
                        <a:pt x="1365" y="730"/>
                      </a:cubicBezTo>
                      <a:cubicBezTo>
                        <a:pt x="1367" y="729"/>
                        <a:pt x="1367" y="729"/>
                        <a:pt x="1367" y="729"/>
                      </a:cubicBezTo>
                      <a:cubicBezTo>
                        <a:pt x="1367" y="727"/>
                        <a:pt x="1367" y="727"/>
                        <a:pt x="1367" y="727"/>
                      </a:cubicBezTo>
                      <a:cubicBezTo>
                        <a:pt x="1368" y="725"/>
                        <a:pt x="1368" y="725"/>
                        <a:pt x="1368" y="725"/>
                      </a:cubicBezTo>
                      <a:cubicBezTo>
                        <a:pt x="1370" y="724"/>
                        <a:pt x="1370" y="724"/>
                        <a:pt x="1370" y="724"/>
                      </a:cubicBezTo>
                      <a:cubicBezTo>
                        <a:pt x="1372" y="724"/>
                        <a:pt x="1372" y="724"/>
                        <a:pt x="1372" y="724"/>
                      </a:cubicBezTo>
                      <a:cubicBezTo>
                        <a:pt x="1373" y="722"/>
                        <a:pt x="1373" y="722"/>
                        <a:pt x="1373" y="722"/>
                      </a:cubicBezTo>
                      <a:cubicBezTo>
                        <a:pt x="1376" y="721"/>
                        <a:pt x="1376" y="721"/>
                        <a:pt x="1376" y="721"/>
                      </a:cubicBezTo>
                      <a:cubicBezTo>
                        <a:pt x="1376" y="719"/>
                        <a:pt x="1376" y="719"/>
                        <a:pt x="1376" y="719"/>
                      </a:cubicBezTo>
                      <a:cubicBezTo>
                        <a:pt x="1378" y="718"/>
                        <a:pt x="1378" y="718"/>
                        <a:pt x="1378" y="718"/>
                      </a:cubicBezTo>
                      <a:cubicBezTo>
                        <a:pt x="1380" y="717"/>
                        <a:pt x="1380" y="717"/>
                        <a:pt x="1380" y="717"/>
                      </a:cubicBezTo>
                      <a:cubicBezTo>
                        <a:pt x="1382" y="716"/>
                        <a:pt x="1382" y="716"/>
                        <a:pt x="1382" y="716"/>
                      </a:cubicBezTo>
                      <a:cubicBezTo>
                        <a:pt x="1385" y="717"/>
                        <a:pt x="1385" y="717"/>
                        <a:pt x="1385" y="717"/>
                      </a:cubicBezTo>
                      <a:cubicBezTo>
                        <a:pt x="1386" y="718"/>
                        <a:pt x="1386" y="718"/>
                        <a:pt x="1386" y="718"/>
                      </a:cubicBezTo>
                      <a:cubicBezTo>
                        <a:pt x="1389" y="718"/>
                        <a:pt x="1389" y="718"/>
                        <a:pt x="1389" y="718"/>
                      </a:cubicBezTo>
                      <a:cubicBezTo>
                        <a:pt x="1392" y="723"/>
                        <a:pt x="1392" y="723"/>
                        <a:pt x="1392" y="723"/>
                      </a:cubicBezTo>
                      <a:cubicBezTo>
                        <a:pt x="1390" y="725"/>
                        <a:pt x="1390" y="725"/>
                        <a:pt x="1390" y="725"/>
                      </a:cubicBezTo>
                      <a:cubicBezTo>
                        <a:pt x="1390" y="725"/>
                        <a:pt x="1390" y="725"/>
                        <a:pt x="1390" y="725"/>
                      </a:cubicBezTo>
                      <a:cubicBezTo>
                        <a:pt x="1393" y="727"/>
                        <a:pt x="1393" y="727"/>
                        <a:pt x="1393" y="727"/>
                      </a:cubicBezTo>
                      <a:cubicBezTo>
                        <a:pt x="1393" y="729"/>
                        <a:pt x="1393" y="729"/>
                        <a:pt x="1393" y="729"/>
                      </a:cubicBezTo>
                      <a:cubicBezTo>
                        <a:pt x="1394" y="730"/>
                        <a:pt x="1394" y="730"/>
                        <a:pt x="1394" y="730"/>
                      </a:cubicBezTo>
                      <a:cubicBezTo>
                        <a:pt x="1396" y="732"/>
                        <a:pt x="1396" y="732"/>
                        <a:pt x="1396" y="732"/>
                      </a:cubicBezTo>
                      <a:cubicBezTo>
                        <a:pt x="1395" y="735"/>
                        <a:pt x="1395" y="735"/>
                        <a:pt x="1395" y="735"/>
                      </a:cubicBezTo>
                      <a:cubicBezTo>
                        <a:pt x="1395" y="738"/>
                        <a:pt x="1395" y="738"/>
                        <a:pt x="1395" y="738"/>
                      </a:cubicBezTo>
                      <a:cubicBezTo>
                        <a:pt x="1394" y="739"/>
                        <a:pt x="1394" y="739"/>
                        <a:pt x="1394" y="739"/>
                      </a:cubicBezTo>
                      <a:cubicBezTo>
                        <a:pt x="1392" y="740"/>
                        <a:pt x="1392" y="740"/>
                        <a:pt x="1392" y="740"/>
                      </a:cubicBezTo>
                      <a:cubicBezTo>
                        <a:pt x="1391" y="741"/>
                        <a:pt x="1391" y="741"/>
                        <a:pt x="1391" y="741"/>
                      </a:cubicBezTo>
                      <a:cubicBezTo>
                        <a:pt x="1391" y="742"/>
                        <a:pt x="1391" y="742"/>
                        <a:pt x="1391" y="742"/>
                      </a:cubicBezTo>
                      <a:cubicBezTo>
                        <a:pt x="1393" y="744"/>
                        <a:pt x="1393" y="744"/>
                        <a:pt x="1393" y="744"/>
                      </a:cubicBezTo>
                      <a:cubicBezTo>
                        <a:pt x="1392" y="747"/>
                        <a:pt x="1392" y="747"/>
                        <a:pt x="1392" y="747"/>
                      </a:cubicBezTo>
                      <a:cubicBezTo>
                        <a:pt x="1392" y="748"/>
                        <a:pt x="1392" y="748"/>
                        <a:pt x="1392" y="748"/>
                      </a:cubicBezTo>
                      <a:cubicBezTo>
                        <a:pt x="1392" y="749"/>
                        <a:pt x="1392" y="749"/>
                        <a:pt x="1392" y="749"/>
                      </a:cubicBezTo>
                      <a:cubicBezTo>
                        <a:pt x="1394" y="750"/>
                        <a:pt x="1394" y="750"/>
                        <a:pt x="1394" y="750"/>
                      </a:cubicBezTo>
                      <a:cubicBezTo>
                        <a:pt x="1394" y="751"/>
                        <a:pt x="1394" y="751"/>
                        <a:pt x="1394" y="751"/>
                      </a:cubicBezTo>
                      <a:cubicBezTo>
                        <a:pt x="1394" y="752"/>
                        <a:pt x="1394" y="752"/>
                        <a:pt x="1394" y="752"/>
                      </a:cubicBezTo>
                      <a:cubicBezTo>
                        <a:pt x="1394" y="754"/>
                        <a:pt x="1394" y="754"/>
                        <a:pt x="1394" y="754"/>
                      </a:cubicBezTo>
                      <a:cubicBezTo>
                        <a:pt x="1393" y="755"/>
                        <a:pt x="1393" y="755"/>
                        <a:pt x="1393" y="755"/>
                      </a:cubicBezTo>
                      <a:cubicBezTo>
                        <a:pt x="1393" y="757"/>
                        <a:pt x="1393" y="757"/>
                        <a:pt x="1393" y="757"/>
                      </a:cubicBezTo>
                      <a:cubicBezTo>
                        <a:pt x="1394" y="760"/>
                        <a:pt x="1394" y="760"/>
                        <a:pt x="1394" y="760"/>
                      </a:cubicBezTo>
                      <a:cubicBezTo>
                        <a:pt x="1395" y="762"/>
                        <a:pt x="1395" y="762"/>
                        <a:pt x="1395" y="762"/>
                      </a:cubicBezTo>
                      <a:cubicBezTo>
                        <a:pt x="1395" y="763"/>
                        <a:pt x="1395" y="763"/>
                        <a:pt x="1395" y="763"/>
                      </a:cubicBezTo>
                      <a:cubicBezTo>
                        <a:pt x="1393" y="764"/>
                        <a:pt x="1393" y="764"/>
                        <a:pt x="1393" y="764"/>
                      </a:cubicBezTo>
                      <a:cubicBezTo>
                        <a:pt x="1393" y="765"/>
                        <a:pt x="1393" y="765"/>
                        <a:pt x="1393" y="765"/>
                      </a:cubicBezTo>
                      <a:cubicBezTo>
                        <a:pt x="1394" y="766"/>
                        <a:pt x="1394" y="766"/>
                        <a:pt x="1394" y="766"/>
                      </a:cubicBezTo>
                      <a:cubicBezTo>
                        <a:pt x="1394" y="768"/>
                        <a:pt x="1394" y="768"/>
                        <a:pt x="1394" y="768"/>
                      </a:cubicBezTo>
                      <a:cubicBezTo>
                        <a:pt x="1395" y="770"/>
                        <a:pt x="1395" y="770"/>
                        <a:pt x="1395" y="770"/>
                      </a:cubicBezTo>
                      <a:cubicBezTo>
                        <a:pt x="1392" y="771"/>
                        <a:pt x="1392" y="771"/>
                        <a:pt x="1392" y="771"/>
                      </a:cubicBezTo>
                      <a:cubicBezTo>
                        <a:pt x="1393" y="772"/>
                        <a:pt x="1393" y="772"/>
                        <a:pt x="1393" y="772"/>
                      </a:cubicBezTo>
                      <a:cubicBezTo>
                        <a:pt x="1394" y="775"/>
                        <a:pt x="1394" y="775"/>
                        <a:pt x="1394" y="775"/>
                      </a:cubicBezTo>
                      <a:cubicBezTo>
                        <a:pt x="1392" y="776"/>
                        <a:pt x="1392" y="776"/>
                        <a:pt x="1392" y="776"/>
                      </a:cubicBezTo>
                      <a:cubicBezTo>
                        <a:pt x="1391" y="778"/>
                        <a:pt x="1391" y="778"/>
                        <a:pt x="1391" y="778"/>
                      </a:cubicBezTo>
                      <a:cubicBezTo>
                        <a:pt x="1392" y="779"/>
                        <a:pt x="1392" y="779"/>
                        <a:pt x="1392" y="779"/>
                      </a:cubicBezTo>
                      <a:cubicBezTo>
                        <a:pt x="1392" y="781"/>
                        <a:pt x="1392" y="781"/>
                        <a:pt x="1392" y="781"/>
                      </a:cubicBezTo>
                      <a:cubicBezTo>
                        <a:pt x="1392" y="782"/>
                        <a:pt x="1392" y="782"/>
                        <a:pt x="1392" y="782"/>
                      </a:cubicBezTo>
                      <a:cubicBezTo>
                        <a:pt x="1392" y="783"/>
                        <a:pt x="1392" y="783"/>
                        <a:pt x="1392" y="783"/>
                      </a:cubicBezTo>
                      <a:cubicBezTo>
                        <a:pt x="1393" y="785"/>
                        <a:pt x="1393" y="785"/>
                        <a:pt x="1393" y="785"/>
                      </a:cubicBezTo>
                      <a:cubicBezTo>
                        <a:pt x="1393" y="787"/>
                        <a:pt x="1393" y="787"/>
                        <a:pt x="1393" y="787"/>
                      </a:cubicBezTo>
                      <a:cubicBezTo>
                        <a:pt x="1391" y="789"/>
                        <a:pt x="1391" y="789"/>
                        <a:pt x="1391" y="789"/>
                      </a:cubicBezTo>
                      <a:cubicBezTo>
                        <a:pt x="1389" y="789"/>
                        <a:pt x="1389" y="789"/>
                        <a:pt x="1389" y="789"/>
                      </a:cubicBezTo>
                      <a:cubicBezTo>
                        <a:pt x="1388" y="789"/>
                        <a:pt x="1388" y="789"/>
                        <a:pt x="1388" y="789"/>
                      </a:cubicBezTo>
                      <a:cubicBezTo>
                        <a:pt x="1379" y="787"/>
                        <a:pt x="1379" y="787"/>
                        <a:pt x="1379" y="787"/>
                      </a:cubicBezTo>
                      <a:cubicBezTo>
                        <a:pt x="1378" y="786"/>
                        <a:pt x="1378" y="786"/>
                        <a:pt x="1378" y="786"/>
                      </a:cubicBezTo>
                      <a:cubicBezTo>
                        <a:pt x="1376" y="786"/>
                        <a:pt x="1376" y="786"/>
                        <a:pt x="1376" y="786"/>
                      </a:cubicBezTo>
                      <a:cubicBezTo>
                        <a:pt x="1375" y="786"/>
                        <a:pt x="1375" y="786"/>
                        <a:pt x="1375" y="786"/>
                      </a:cubicBezTo>
                      <a:cubicBezTo>
                        <a:pt x="1373" y="789"/>
                        <a:pt x="1373" y="789"/>
                        <a:pt x="1373" y="789"/>
                      </a:cubicBezTo>
                      <a:cubicBezTo>
                        <a:pt x="1373" y="791"/>
                        <a:pt x="1373" y="791"/>
                        <a:pt x="1373" y="791"/>
                      </a:cubicBezTo>
                      <a:cubicBezTo>
                        <a:pt x="1371" y="793"/>
                        <a:pt x="1371" y="793"/>
                        <a:pt x="1371" y="793"/>
                      </a:cubicBezTo>
                      <a:cubicBezTo>
                        <a:pt x="1369" y="793"/>
                        <a:pt x="1369" y="793"/>
                        <a:pt x="1369" y="793"/>
                      </a:cubicBezTo>
                      <a:cubicBezTo>
                        <a:pt x="1368" y="794"/>
                        <a:pt x="1368" y="794"/>
                        <a:pt x="1368" y="794"/>
                      </a:cubicBezTo>
                      <a:cubicBezTo>
                        <a:pt x="1368" y="795"/>
                        <a:pt x="1368" y="795"/>
                        <a:pt x="1368" y="795"/>
                      </a:cubicBezTo>
                      <a:cubicBezTo>
                        <a:pt x="1369" y="796"/>
                        <a:pt x="1369" y="796"/>
                        <a:pt x="1369" y="796"/>
                      </a:cubicBezTo>
                      <a:cubicBezTo>
                        <a:pt x="1372" y="801"/>
                        <a:pt x="1372" y="801"/>
                        <a:pt x="1372" y="801"/>
                      </a:cubicBezTo>
                      <a:cubicBezTo>
                        <a:pt x="1372" y="803"/>
                        <a:pt x="1372" y="803"/>
                        <a:pt x="1372" y="803"/>
                      </a:cubicBezTo>
                      <a:cubicBezTo>
                        <a:pt x="1373" y="805"/>
                        <a:pt x="1373" y="805"/>
                        <a:pt x="1373" y="805"/>
                      </a:cubicBezTo>
                      <a:cubicBezTo>
                        <a:pt x="1375" y="807"/>
                        <a:pt x="1375" y="807"/>
                        <a:pt x="1375" y="807"/>
                      </a:cubicBezTo>
                      <a:cubicBezTo>
                        <a:pt x="1375" y="810"/>
                        <a:pt x="1375" y="810"/>
                        <a:pt x="1375" y="810"/>
                      </a:cubicBezTo>
                      <a:cubicBezTo>
                        <a:pt x="1376" y="815"/>
                        <a:pt x="1376" y="815"/>
                        <a:pt x="1376" y="815"/>
                      </a:cubicBezTo>
                      <a:cubicBezTo>
                        <a:pt x="1376" y="819"/>
                        <a:pt x="1376" y="819"/>
                        <a:pt x="1376" y="819"/>
                      </a:cubicBezTo>
                      <a:cubicBezTo>
                        <a:pt x="1377" y="820"/>
                        <a:pt x="1377" y="820"/>
                        <a:pt x="1377" y="820"/>
                      </a:cubicBezTo>
                      <a:cubicBezTo>
                        <a:pt x="1377" y="826"/>
                        <a:pt x="1377" y="826"/>
                        <a:pt x="1377" y="826"/>
                      </a:cubicBezTo>
                      <a:cubicBezTo>
                        <a:pt x="1377" y="827"/>
                        <a:pt x="1377" y="827"/>
                        <a:pt x="1377" y="827"/>
                      </a:cubicBezTo>
                      <a:cubicBezTo>
                        <a:pt x="1377" y="828"/>
                        <a:pt x="1377" y="828"/>
                        <a:pt x="1377" y="828"/>
                      </a:cubicBezTo>
                      <a:cubicBezTo>
                        <a:pt x="1377" y="830"/>
                        <a:pt x="1377" y="830"/>
                        <a:pt x="1377" y="830"/>
                      </a:cubicBezTo>
                      <a:cubicBezTo>
                        <a:pt x="1377" y="833"/>
                        <a:pt x="1377" y="833"/>
                        <a:pt x="1377" y="833"/>
                      </a:cubicBezTo>
                      <a:cubicBezTo>
                        <a:pt x="1375" y="833"/>
                        <a:pt x="1375" y="833"/>
                        <a:pt x="1375" y="833"/>
                      </a:cubicBezTo>
                      <a:cubicBezTo>
                        <a:pt x="1372" y="833"/>
                        <a:pt x="1372" y="833"/>
                        <a:pt x="1372" y="833"/>
                      </a:cubicBezTo>
                      <a:cubicBezTo>
                        <a:pt x="1371" y="834"/>
                        <a:pt x="1371" y="834"/>
                        <a:pt x="1371" y="834"/>
                      </a:cubicBezTo>
                      <a:cubicBezTo>
                        <a:pt x="1371" y="834"/>
                        <a:pt x="1371" y="834"/>
                        <a:pt x="1371" y="834"/>
                      </a:cubicBezTo>
                      <a:cubicBezTo>
                        <a:pt x="1371" y="835"/>
                        <a:pt x="1371" y="835"/>
                        <a:pt x="1371" y="835"/>
                      </a:cubicBezTo>
                      <a:cubicBezTo>
                        <a:pt x="1373" y="836"/>
                        <a:pt x="1373" y="836"/>
                        <a:pt x="1373" y="836"/>
                      </a:cubicBezTo>
                      <a:cubicBezTo>
                        <a:pt x="1373" y="839"/>
                        <a:pt x="1373" y="839"/>
                        <a:pt x="1373" y="839"/>
                      </a:cubicBezTo>
                      <a:cubicBezTo>
                        <a:pt x="1372" y="839"/>
                        <a:pt x="1372" y="839"/>
                        <a:pt x="1372" y="839"/>
                      </a:cubicBezTo>
                      <a:cubicBezTo>
                        <a:pt x="1372" y="839"/>
                        <a:pt x="1372" y="839"/>
                        <a:pt x="1372" y="839"/>
                      </a:cubicBezTo>
                      <a:cubicBezTo>
                        <a:pt x="1374" y="840"/>
                        <a:pt x="1374" y="840"/>
                        <a:pt x="1374" y="840"/>
                      </a:cubicBezTo>
                      <a:cubicBezTo>
                        <a:pt x="1374" y="837"/>
                        <a:pt x="1374" y="837"/>
                        <a:pt x="1374" y="837"/>
                      </a:cubicBezTo>
                      <a:cubicBezTo>
                        <a:pt x="1379" y="837"/>
                        <a:pt x="1379" y="837"/>
                        <a:pt x="1379" y="837"/>
                      </a:cubicBezTo>
                      <a:cubicBezTo>
                        <a:pt x="1379" y="837"/>
                        <a:pt x="1379" y="837"/>
                        <a:pt x="1379" y="837"/>
                      </a:cubicBezTo>
                      <a:cubicBezTo>
                        <a:pt x="1380" y="834"/>
                        <a:pt x="1380" y="834"/>
                        <a:pt x="1380" y="834"/>
                      </a:cubicBezTo>
                      <a:cubicBezTo>
                        <a:pt x="1382" y="833"/>
                        <a:pt x="1382" y="833"/>
                        <a:pt x="1382" y="833"/>
                      </a:cubicBezTo>
                      <a:cubicBezTo>
                        <a:pt x="1382" y="828"/>
                        <a:pt x="1382" y="828"/>
                        <a:pt x="1382" y="828"/>
                      </a:cubicBezTo>
                      <a:cubicBezTo>
                        <a:pt x="1384" y="826"/>
                        <a:pt x="1384" y="826"/>
                        <a:pt x="1384" y="826"/>
                      </a:cubicBezTo>
                      <a:cubicBezTo>
                        <a:pt x="1384" y="824"/>
                        <a:pt x="1384" y="824"/>
                        <a:pt x="1384" y="824"/>
                      </a:cubicBezTo>
                      <a:cubicBezTo>
                        <a:pt x="1386" y="821"/>
                        <a:pt x="1386" y="821"/>
                        <a:pt x="1386" y="821"/>
                      </a:cubicBezTo>
                      <a:cubicBezTo>
                        <a:pt x="1389" y="824"/>
                        <a:pt x="1389" y="824"/>
                        <a:pt x="1389" y="824"/>
                      </a:cubicBezTo>
                      <a:cubicBezTo>
                        <a:pt x="1392" y="822"/>
                        <a:pt x="1392" y="822"/>
                        <a:pt x="1392" y="822"/>
                      </a:cubicBezTo>
                      <a:cubicBezTo>
                        <a:pt x="1395" y="824"/>
                        <a:pt x="1395" y="824"/>
                        <a:pt x="1395" y="824"/>
                      </a:cubicBezTo>
                      <a:cubicBezTo>
                        <a:pt x="1395" y="828"/>
                        <a:pt x="1395" y="828"/>
                        <a:pt x="1395" y="828"/>
                      </a:cubicBezTo>
                      <a:cubicBezTo>
                        <a:pt x="1399" y="829"/>
                        <a:pt x="1399" y="829"/>
                        <a:pt x="1399" y="829"/>
                      </a:cubicBezTo>
                      <a:cubicBezTo>
                        <a:pt x="1402" y="832"/>
                        <a:pt x="1402" y="832"/>
                        <a:pt x="1402" y="832"/>
                      </a:cubicBezTo>
                      <a:cubicBezTo>
                        <a:pt x="1404" y="830"/>
                        <a:pt x="1404" y="830"/>
                        <a:pt x="1404" y="830"/>
                      </a:cubicBezTo>
                      <a:cubicBezTo>
                        <a:pt x="1406" y="832"/>
                        <a:pt x="1406" y="832"/>
                        <a:pt x="1406" y="832"/>
                      </a:cubicBezTo>
                      <a:cubicBezTo>
                        <a:pt x="1408" y="829"/>
                        <a:pt x="1408" y="829"/>
                        <a:pt x="1408" y="829"/>
                      </a:cubicBezTo>
                      <a:cubicBezTo>
                        <a:pt x="1412" y="829"/>
                        <a:pt x="1412" y="829"/>
                        <a:pt x="1412" y="829"/>
                      </a:cubicBezTo>
                      <a:cubicBezTo>
                        <a:pt x="1412" y="827"/>
                        <a:pt x="1412" y="827"/>
                        <a:pt x="1412" y="827"/>
                      </a:cubicBezTo>
                      <a:cubicBezTo>
                        <a:pt x="1414" y="827"/>
                        <a:pt x="1414" y="827"/>
                        <a:pt x="1414" y="827"/>
                      </a:cubicBezTo>
                      <a:cubicBezTo>
                        <a:pt x="1416" y="824"/>
                        <a:pt x="1416" y="824"/>
                        <a:pt x="1416" y="824"/>
                      </a:cubicBezTo>
                      <a:cubicBezTo>
                        <a:pt x="1420" y="819"/>
                        <a:pt x="1420" y="819"/>
                        <a:pt x="1420" y="819"/>
                      </a:cubicBezTo>
                      <a:cubicBezTo>
                        <a:pt x="1419" y="817"/>
                        <a:pt x="1419" y="817"/>
                        <a:pt x="1419" y="817"/>
                      </a:cubicBezTo>
                      <a:cubicBezTo>
                        <a:pt x="1423" y="815"/>
                        <a:pt x="1423" y="815"/>
                        <a:pt x="1423" y="815"/>
                      </a:cubicBezTo>
                      <a:cubicBezTo>
                        <a:pt x="1423" y="813"/>
                        <a:pt x="1423" y="813"/>
                        <a:pt x="1423" y="813"/>
                      </a:cubicBezTo>
                      <a:cubicBezTo>
                        <a:pt x="1421" y="809"/>
                        <a:pt x="1421" y="809"/>
                        <a:pt x="1421" y="809"/>
                      </a:cubicBezTo>
                      <a:cubicBezTo>
                        <a:pt x="1425" y="810"/>
                        <a:pt x="1425" y="810"/>
                        <a:pt x="1425" y="810"/>
                      </a:cubicBezTo>
                      <a:cubicBezTo>
                        <a:pt x="1427" y="807"/>
                        <a:pt x="1427" y="807"/>
                        <a:pt x="1427" y="807"/>
                      </a:cubicBezTo>
                      <a:cubicBezTo>
                        <a:pt x="1425" y="804"/>
                        <a:pt x="1425" y="804"/>
                        <a:pt x="1425" y="804"/>
                      </a:cubicBezTo>
                      <a:cubicBezTo>
                        <a:pt x="1427" y="804"/>
                        <a:pt x="1427" y="804"/>
                        <a:pt x="1427" y="804"/>
                      </a:cubicBezTo>
                      <a:cubicBezTo>
                        <a:pt x="1427" y="800"/>
                        <a:pt x="1427" y="800"/>
                        <a:pt x="1427" y="800"/>
                      </a:cubicBezTo>
                      <a:cubicBezTo>
                        <a:pt x="1429" y="798"/>
                        <a:pt x="1429" y="798"/>
                        <a:pt x="1429" y="798"/>
                      </a:cubicBezTo>
                      <a:cubicBezTo>
                        <a:pt x="1429" y="796"/>
                        <a:pt x="1429" y="796"/>
                        <a:pt x="1429" y="796"/>
                      </a:cubicBezTo>
                      <a:cubicBezTo>
                        <a:pt x="1433" y="793"/>
                        <a:pt x="1433" y="793"/>
                        <a:pt x="1433" y="793"/>
                      </a:cubicBezTo>
                      <a:cubicBezTo>
                        <a:pt x="1433" y="793"/>
                        <a:pt x="1433" y="793"/>
                        <a:pt x="1433" y="793"/>
                      </a:cubicBezTo>
                      <a:cubicBezTo>
                        <a:pt x="1432" y="792"/>
                        <a:pt x="1432" y="792"/>
                        <a:pt x="1432" y="792"/>
                      </a:cubicBezTo>
                      <a:cubicBezTo>
                        <a:pt x="1433" y="788"/>
                        <a:pt x="1433" y="788"/>
                        <a:pt x="1433" y="788"/>
                      </a:cubicBezTo>
                      <a:cubicBezTo>
                        <a:pt x="1435" y="787"/>
                        <a:pt x="1435" y="787"/>
                        <a:pt x="1435" y="787"/>
                      </a:cubicBezTo>
                      <a:cubicBezTo>
                        <a:pt x="1437" y="776"/>
                        <a:pt x="1437" y="776"/>
                        <a:pt x="1437" y="776"/>
                      </a:cubicBezTo>
                      <a:cubicBezTo>
                        <a:pt x="1440" y="773"/>
                        <a:pt x="1440" y="773"/>
                        <a:pt x="1440" y="773"/>
                      </a:cubicBezTo>
                      <a:cubicBezTo>
                        <a:pt x="1440" y="770"/>
                        <a:pt x="1440" y="770"/>
                        <a:pt x="1440" y="770"/>
                      </a:cubicBezTo>
                      <a:cubicBezTo>
                        <a:pt x="1443" y="768"/>
                        <a:pt x="1443" y="768"/>
                        <a:pt x="1443" y="768"/>
                      </a:cubicBezTo>
                      <a:cubicBezTo>
                        <a:pt x="1444" y="764"/>
                        <a:pt x="1444" y="764"/>
                        <a:pt x="1444" y="764"/>
                      </a:cubicBezTo>
                      <a:cubicBezTo>
                        <a:pt x="1447" y="761"/>
                        <a:pt x="1447" y="761"/>
                        <a:pt x="1447" y="761"/>
                      </a:cubicBezTo>
                      <a:cubicBezTo>
                        <a:pt x="1447" y="759"/>
                        <a:pt x="1447" y="759"/>
                        <a:pt x="1447" y="759"/>
                      </a:cubicBezTo>
                      <a:cubicBezTo>
                        <a:pt x="1446" y="759"/>
                        <a:pt x="1446" y="759"/>
                        <a:pt x="1446" y="759"/>
                      </a:cubicBezTo>
                      <a:cubicBezTo>
                        <a:pt x="1444" y="754"/>
                        <a:pt x="1444" y="754"/>
                        <a:pt x="1444" y="754"/>
                      </a:cubicBezTo>
                      <a:cubicBezTo>
                        <a:pt x="1447" y="752"/>
                        <a:pt x="1447" y="752"/>
                        <a:pt x="1447" y="752"/>
                      </a:cubicBezTo>
                      <a:cubicBezTo>
                        <a:pt x="1446" y="746"/>
                        <a:pt x="1446" y="746"/>
                        <a:pt x="1446" y="746"/>
                      </a:cubicBezTo>
                      <a:cubicBezTo>
                        <a:pt x="1448" y="743"/>
                        <a:pt x="1448" y="743"/>
                        <a:pt x="1448" y="743"/>
                      </a:cubicBezTo>
                      <a:cubicBezTo>
                        <a:pt x="1448" y="742"/>
                        <a:pt x="1448" y="742"/>
                        <a:pt x="1448" y="742"/>
                      </a:cubicBezTo>
                      <a:cubicBezTo>
                        <a:pt x="1446" y="742"/>
                        <a:pt x="1446" y="742"/>
                        <a:pt x="1446" y="742"/>
                      </a:cubicBezTo>
                      <a:cubicBezTo>
                        <a:pt x="1449" y="737"/>
                        <a:pt x="1449" y="737"/>
                        <a:pt x="1449" y="737"/>
                      </a:cubicBezTo>
                      <a:cubicBezTo>
                        <a:pt x="1449" y="733"/>
                        <a:pt x="1449" y="733"/>
                        <a:pt x="1449" y="733"/>
                      </a:cubicBezTo>
                      <a:cubicBezTo>
                        <a:pt x="1451" y="731"/>
                        <a:pt x="1451" y="731"/>
                        <a:pt x="1451" y="731"/>
                      </a:cubicBezTo>
                      <a:cubicBezTo>
                        <a:pt x="1452" y="728"/>
                        <a:pt x="1452" y="728"/>
                        <a:pt x="1452" y="728"/>
                      </a:cubicBezTo>
                      <a:cubicBezTo>
                        <a:pt x="1451" y="728"/>
                        <a:pt x="1451" y="728"/>
                        <a:pt x="1451" y="728"/>
                      </a:cubicBezTo>
                      <a:cubicBezTo>
                        <a:pt x="1450" y="722"/>
                        <a:pt x="1450" y="722"/>
                        <a:pt x="1450" y="722"/>
                      </a:cubicBezTo>
                      <a:cubicBezTo>
                        <a:pt x="1452" y="718"/>
                        <a:pt x="1452" y="718"/>
                        <a:pt x="1452" y="718"/>
                      </a:cubicBezTo>
                      <a:cubicBezTo>
                        <a:pt x="1452" y="714"/>
                        <a:pt x="1452" y="714"/>
                        <a:pt x="1452" y="714"/>
                      </a:cubicBezTo>
                      <a:cubicBezTo>
                        <a:pt x="1456" y="710"/>
                        <a:pt x="1456" y="710"/>
                        <a:pt x="1456" y="710"/>
                      </a:cubicBezTo>
                      <a:cubicBezTo>
                        <a:pt x="1456" y="707"/>
                        <a:pt x="1456" y="707"/>
                        <a:pt x="1456" y="707"/>
                      </a:cubicBezTo>
                      <a:cubicBezTo>
                        <a:pt x="1455" y="705"/>
                        <a:pt x="1455" y="705"/>
                        <a:pt x="1455" y="705"/>
                      </a:cubicBezTo>
                      <a:cubicBezTo>
                        <a:pt x="1455" y="700"/>
                        <a:pt x="1455" y="700"/>
                        <a:pt x="1455" y="700"/>
                      </a:cubicBezTo>
                      <a:cubicBezTo>
                        <a:pt x="1455" y="699"/>
                        <a:pt x="1455" y="699"/>
                        <a:pt x="1455" y="699"/>
                      </a:cubicBezTo>
                      <a:cubicBezTo>
                        <a:pt x="1456" y="698"/>
                        <a:pt x="1456" y="698"/>
                        <a:pt x="1456" y="698"/>
                      </a:cubicBezTo>
                      <a:cubicBezTo>
                        <a:pt x="1454" y="698"/>
                        <a:pt x="1454" y="698"/>
                        <a:pt x="1454" y="698"/>
                      </a:cubicBezTo>
                      <a:cubicBezTo>
                        <a:pt x="1453" y="690"/>
                        <a:pt x="1453" y="690"/>
                        <a:pt x="1453" y="690"/>
                      </a:cubicBezTo>
                      <a:cubicBezTo>
                        <a:pt x="1453" y="689"/>
                        <a:pt x="1453" y="689"/>
                        <a:pt x="1453" y="689"/>
                      </a:cubicBezTo>
                      <a:cubicBezTo>
                        <a:pt x="1452" y="687"/>
                        <a:pt x="1452" y="687"/>
                        <a:pt x="1452" y="687"/>
                      </a:cubicBezTo>
                      <a:cubicBezTo>
                        <a:pt x="1452" y="682"/>
                        <a:pt x="1452" y="682"/>
                        <a:pt x="1452" y="682"/>
                      </a:cubicBezTo>
                      <a:cubicBezTo>
                        <a:pt x="1449" y="679"/>
                        <a:pt x="1449" y="679"/>
                        <a:pt x="1449" y="679"/>
                      </a:cubicBezTo>
                      <a:cubicBezTo>
                        <a:pt x="1448" y="679"/>
                        <a:pt x="1448" y="679"/>
                        <a:pt x="1448" y="679"/>
                      </a:cubicBezTo>
                      <a:cubicBezTo>
                        <a:pt x="1446" y="676"/>
                        <a:pt x="1446" y="676"/>
                        <a:pt x="1446" y="676"/>
                      </a:cubicBezTo>
                      <a:cubicBezTo>
                        <a:pt x="1447" y="674"/>
                        <a:pt x="1447" y="674"/>
                        <a:pt x="1447" y="674"/>
                      </a:cubicBezTo>
                      <a:cubicBezTo>
                        <a:pt x="1448" y="672"/>
                        <a:pt x="1448" y="672"/>
                        <a:pt x="1448" y="672"/>
                      </a:cubicBezTo>
                      <a:cubicBezTo>
                        <a:pt x="1448" y="673"/>
                        <a:pt x="1448" y="673"/>
                        <a:pt x="1448" y="673"/>
                      </a:cubicBezTo>
                      <a:cubicBezTo>
                        <a:pt x="1445" y="672"/>
                        <a:pt x="1445" y="672"/>
                        <a:pt x="1445" y="672"/>
                      </a:cubicBezTo>
                      <a:cubicBezTo>
                        <a:pt x="1442" y="663"/>
                        <a:pt x="1442" y="663"/>
                        <a:pt x="1442" y="663"/>
                      </a:cubicBezTo>
                      <a:cubicBezTo>
                        <a:pt x="1442" y="660"/>
                        <a:pt x="1442" y="660"/>
                        <a:pt x="1442" y="660"/>
                      </a:cubicBezTo>
                      <a:cubicBezTo>
                        <a:pt x="1441" y="659"/>
                        <a:pt x="1441" y="659"/>
                        <a:pt x="1441" y="659"/>
                      </a:cubicBezTo>
                      <a:cubicBezTo>
                        <a:pt x="1441" y="653"/>
                        <a:pt x="1441" y="653"/>
                        <a:pt x="1441" y="653"/>
                      </a:cubicBezTo>
                      <a:cubicBezTo>
                        <a:pt x="1442" y="652"/>
                        <a:pt x="1442" y="652"/>
                        <a:pt x="1442" y="652"/>
                      </a:cubicBezTo>
                      <a:cubicBezTo>
                        <a:pt x="1439" y="645"/>
                        <a:pt x="1439" y="645"/>
                        <a:pt x="1439" y="645"/>
                      </a:cubicBezTo>
                      <a:cubicBezTo>
                        <a:pt x="1441" y="644"/>
                        <a:pt x="1441" y="644"/>
                        <a:pt x="1441" y="644"/>
                      </a:cubicBezTo>
                      <a:cubicBezTo>
                        <a:pt x="1439" y="643"/>
                        <a:pt x="1439" y="643"/>
                        <a:pt x="1439" y="643"/>
                      </a:cubicBezTo>
                      <a:cubicBezTo>
                        <a:pt x="1440" y="641"/>
                        <a:pt x="1440" y="641"/>
                        <a:pt x="1440" y="641"/>
                      </a:cubicBezTo>
                      <a:cubicBezTo>
                        <a:pt x="1440" y="640"/>
                        <a:pt x="1440" y="640"/>
                        <a:pt x="1440" y="640"/>
                      </a:cubicBezTo>
                      <a:cubicBezTo>
                        <a:pt x="1439" y="639"/>
                        <a:pt x="1439" y="639"/>
                        <a:pt x="1439" y="639"/>
                      </a:cubicBezTo>
                      <a:cubicBezTo>
                        <a:pt x="1441" y="636"/>
                        <a:pt x="1441" y="636"/>
                        <a:pt x="1441" y="636"/>
                      </a:cubicBezTo>
                      <a:cubicBezTo>
                        <a:pt x="1440" y="634"/>
                        <a:pt x="1440" y="634"/>
                        <a:pt x="1440" y="634"/>
                      </a:cubicBezTo>
                      <a:cubicBezTo>
                        <a:pt x="1440" y="631"/>
                        <a:pt x="1440" y="631"/>
                        <a:pt x="1440" y="631"/>
                      </a:cubicBezTo>
                      <a:cubicBezTo>
                        <a:pt x="1441" y="631"/>
                        <a:pt x="1441" y="631"/>
                        <a:pt x="1441" y="631"/>
                      </a:cubicBezTo>
                      <a:cubicBezTo>
                        <a:pt x="1439" y="629"/>
                        <a:pt x="1439" y="629"/>
                        <a:pt x="1439" y="629"/>
                      </a:cubicBezTo>
                      <a:cubicBezTo>
                        <a:pt x="1439" y="625"/>
                        <a:pt x="1439" y="625"/>
                        <a:pt x="1439" y="625"/>
                      </a:cubicBezTo>
                      <a:cubicBezTo>
                        <a:pt x="1440" y="624"/>
                        <a:pt x="1440" y="624"/>
                        <a:pt x="1440" y="624"/>
                      </a:cubicBezTo>
                      <a:cubicBezTo>
                        <a:pt x="1439" y="624"/>
                        <a:pt x="1439" y="624"/>
                        <a:pt x="1439" y="624"/>
                      </a:cubicBezTo>
                      <a:cubicBezTo>
                        <a:pt x="1436" y="624"/>
                        <a:pt x="1436" y="624"/>
                        <a:pt x="1436" y="624"/>
                      </a:cubicBezTo>
                      <a:cubicBezTo>
                        <a:pt x="1433" y="621"/>
                        <a:pt x="1433" y="621"/>
                        <a:pt x="1433" y="621"/>
                      </a:cubicBezTo>
                      <a:cubicBezTo>
                        <a:pt x="1433" y="617"/>
                        <a:pt x="1433" y="617"/>
                        <a:pt x="1433" y="617"/>
                      </a:cubicBezTo>
                      <a:cubicBezTo>
                        <a:pt x="1435" y="615"/>
                        <a:pt x="1435" y="615"/>
                        <a:pt x="1435" y="615"/>
                      </a:cubicBezTo>
                      <a:cubicBezTo>
                        <a:pt x="1434" y="614"/>
                        <a:pt x="1434" y="614"/>
                        <a:pt x="1434" y="614"/>
                      </a:cubicBezTo>
                      <a:cubicBezTo>
                        <a:pt x="1431" y="610"/>
                        <a:pt x="1431" y="610"/>
                        <a:pt x="1431" y="610"/>
                      </a:cubicBezTo>
                      <a:cubicBezTo>
                        <a:pt x="1430" y="610"/>
                        <a:pt x="1430" y="610"/>
                        <a:pt x="1430" y="610"/>
                      </a:cubicBezTo>
                      <a:cubicBezTo>
                        <a:pt x="1426" y="606"/>
                        <a:pt x="1426" y="606"/>
                        <a:pt x="1426" y="606"/>
                      </a:cubicBezTo>
                      <a:cubicBezTo>
                        <a:pt x="1428" y="604"/>
                        <a:pt x="1428" y="604"/>
                        <a:pt x="1428" y="604"/>
                      </a:cubicBezTo>
                      <a:cubicBezTo>
                        <a:pt x="1428" y="602"/>
                        <a:pt x="1428" y="602"/>
                        <a:pt x="1428" y="602"/>
                      </a:cubicBezTo>
                      <a:cubicBezTo>
                        <a:pt x="1430" y="601"/>
                        <a:pt x="1430" y="601"/>
                        <a:pt x="1430" y="601"/>
                      </a:cubicBezTo>
                      <a:cubicBezTo>
                        <a:pt x="1428" y="598"/>
                        <a:pt x="1428" y="598"/>
                        <a:pt x="1428" y="598"/>
                      </a:cubicBezTo>
                      <a:cubicBezTo>
                        <a:pt x="1427" y="598"/>
                        <a:pt x="1427" y="598"/>
                        <a:pt x="1427" y="598"/>
                      </a:cubicBezTo>
                      <a:cubicBezTo>
                        <a:pt x="1425" y="596"/>
                        <a:pt x="1425" y="596"/>
                        <a:pt x="1425" y="596"/>
                      </a:cubicBezTo>
                      <a:cubicBezTo>
                        <a:pt x="1422" y="595"/>
                        <a:pt x="1422" y="595"/>
                        <a:pt x="1422" y="595"/>
                      </a:cubicBezTo>
                      <a:cubicBezTo>
                        <a:pt x="1422" y="593"/>
                        <a:pt x="1422" y="593"/>
                        <a:pt x="1422" y="593"/>
                      </a:cubicBezTo>
                      <a:cubicBezTo>
                        <a:pt x="1416" y="591"/>
                        <a:pt x="1416" y="591"/>
                        <a:pt x="1416" y="591"/>
                      </a:cubicBezTo>
                      <a:cubicBezTo>
                        <a:pt x="1415" y="590"/>
                        <a:pt x="1415" y="590"/>
                        <a:pt x="1415" y="590"/>
                      </a:cubicBezTo>
                      <a:cubicBezTo>
                        <a:pt x="1411" y="589"/>
                        <a:pt x="1411" y="589"/>
                        <a:pt x="1411" y="589"/>
                      </a:cubicBezTo>
                      <a:cubicBezTo>
                        <a:pt x="1409" y="588"/>
                        <a:pt x="1409" y="588"/>
                        <a:pt x="1409" y="588"/>
                      </a:cubicBezTo>
                      <a:cubicBezTo>
                        <a:pt x="1407" y="585"/>
                        <a:pt x="1407" y="585"/>
                        <a:pt x="1407" y="585"/>
                      </a:cubicBezTo>
                      <a:cubicBezTo>
                        <a:pt x="1406" y="583"/>
                        <a:pt x="1406" y="583"/>
                        <a:pt x="1406" y="583"/>
                      </a:cubicBezTo>
                      <a:cubicBezTo>
                        <a:pt x="1403" y="583"/>
                        <a:pt x="1403" y="583"/>
                        <a:pt x="1403" y="583"/>
                      </a:cubicBezTo>
                      <a:cubicBezTo>
                        <a:pt x="1400" y="581"/>
                        <a:pt x="1400" y="581"/>
                        <a:pt x="1400" y="581"/>
                      </a:cubicBezTo>
                      <a:cubicBezTo>
                        <a:pt x="1397" y="583"/>
                        <a:pt x="1397" y="583"/>
                        <a:pt x="1397" y="583"/>
                      </a:cubicBezTo>
                      <a:cubicBezTo>
                        <a:pt x="1395" y="583"/>
                        <a:pt x="1395" y="583"/>
                        <a:pt x="1395" y="583"/>
                      </a:cubicBezTo>
                      <a:cubicBezTo>
                        <a:pt x="1394" y="585"/>
                        <a:pt x="1394" y="585"/>
                        <a:pt x="1394" y="585"/>
                      </a:cubicBezTo>
                      <a:cubicBezTo>
                        <a:pt x="1391" y="585"/>
                        <a:pt x="1391" y="585"/>
                        <a:pt x="1391" y="585"/>
                      </a:cubicBezTo>
                      <a:cubicBezTo>
                        <a:pt x="1390" y="583"/>
                        <a:pt x="1390" y="583"/>
                        <a:pt x="1390" y="583"/>
                      </a:cubicBezTo>
                      <a:cubicBezTo>
                        <a:pt x="1390" y="582"/>
                        <a:pt x="1390" y="582"/>
                        <a:pt x="1390" y="582"/>
                      </a:cubicBezTo>
                      <a:cubicBezTo>
                        <a:pt x="1388" y="581"/>
                        <a:pt x="1388" y="581"/>
                        <a:pt x="1388" y="581"/>
                      </a:cubicBezTo>
                      <a:cubicBezTo>
                        <a:pt x="1387" y="581"/>
                        <a:pt x="1387" y="581"/>
                        <a:pt x="1387" y="581"/>
                      </a:cubicBezTo>
                      <a:cubicBezTo>
                        <a:pt x="1388" y="584"/>
                        <a:pt x="1388" y="584"/>
                        <a:pt x="1388" y="584"/>
                      </a:cubicBezTo>
                      <a:cubicBezTo>
                        <a:pt x="1391" y="587"/>
                        <a:pt x="1391" y="587"/>
                        <a:pt x="1391" y="587"/>
                      </a:cubicBezTo>
                      <a:cubicBezTo>
                        <a:pt x="1390" y="589"/>
                        <a:pt x="1390" y="589"/>
                        <a:pt x="1390" y="589"/>
                      </a:cubicBezTo>
                      <a:cubicBezTo>
                        <a:pt x="1391" y="594"/>
                        <a:pt x="1391" y="594"/>
                        <a:pt x="1391" y="594"/>
                      </a:cubicBezTo>
                      <a:cubicBezTo>
                        <a:pt x="1390" y="598"/>
                        <a:pt x="1390" y="598"/>
                        <a:pt x="1390" y="598"/>
                      </a:cubicBezTo>
                      <a:cubicBezTo>
                        <a:pt x="1386" y="600"/>
                        <a:pt x="1386" y="600"/>
                        <a:pt x="1386" y="600"/>
                      </a:cubicBezTo>
                      <a:cubicBezTo>
                        <a:pt x="1386" y="595"/>
                        <a:pt x="1386" y="595"/>
                        <a:pt x="1386" y="595"/>
                      </a:cubicBezTo>
                      <a:cubicBezTo>
                        <a:pt x="1386" y="594"/>
                        <a:pt x="1386" y="594"/>
                        <a:pt x="1386" y="594"/>
                      </a:cubicBezTo>
                      <a:cubicBezTo>
                        <a:pt x="1385" y="597"/>
                        <a:pt x="1385" y="597"/>
                        <a:pt x="1385" y="597"/>
                      </a:cubicBezTo>
                      <a:cubicBezTo>
                        <a:pt x="1381" y="599"/>
                        <a:pt x="1381" y="599"/>
                        <a:pt x="1381" y="599"/>
                      </a:cubicBezTo>
                      <a:cubicBezTo>
                        <a:pt x="1374" y="600"/>
                        <a:pt x="1374" y="600"/>
                        <a:pt x="1374" y="600"/>
                      </a:cubicBezTo>
                      <a:cubicBezTo>
                        <a:pt x="1373" y="598"/>
                        <a:pt x="1373" y="598"/>
                        <a:pt x="1373" y="598"/>
                      </a:cubicBezTo>
                      <a:cubicBezTo>
                        <a:pt x="1376" y="595"/>
                        <a:pt x="1376" y="595"/>
                        <a:pt x="1376" y="595"/>
                      </a:cubicBezTo>
                      <a:cubicBezTo>
                        <a:pt x="1377" y="595"/>
                        <a:pt x="1377" y="595"/>
                        <a:pt x="1377" y="595"/>
                      </a:cubicBezTo>
                      <a:cubicBezTo>
                        <a:pt x="1376" y="592"/>
                        <a:pt x="1376" y="592"/>
                        <a:pt x="1376" y="592"/>
                      </a:cubicBezTo>
                      <a:cubicBezTo>
                        <a:pt x="1378" y="590"/>
                        <a:pt x="1378" y="590"/>
                        <a:pt x="1378" y="590"/>
                      </a:cubicBezTo>
                      <a:cubicBezTo>
                        <a:pt x="1377" y="590"/>
                        <a:pt x="1377" y="590"/>
                        <a:pt x="1377" y="590"/>
                      </a:cubicBezTo>
                      <a:cubicBezTo>
                        <a:pt x="1375" y="592"/>
                        <a:pt x="1375" y="592"/>
                        <a:pt x="1375" y="592"/>
                      </a:cubicBezTo>
                      <a:cubicBezTo>
                        <a:pt x="1374" y="590"/>
                        <a:pt x="1374" y="590"/>
                        <a:pt x="1374" y="590"/>
                      </a:cubicBezTo>
                      <a:cubicBezTo>
                        <a:pt x="1373" y="590"/>
                        <a:pt x="1373" y="590"/>
                        <a:pt x="1373" y="590"/>
                      </a:cubicBezTo>
                      <a:cubicBezTo>
                        <a:pt x="1372" y="593"/>
                        <a:pt x="1372" y="593"/>
                        <a:pt x="1372" y="593"/>
                      </a:cubicBezTo>
                      <a:cubicBezTo>
                        <a:pt x="1370" y="594"/>
                        <a:pt x="1370" y="594"/>
                        <a:pt x="1370" y="594"/>
                      </a:cubicBezTo>
                      <a:cubicBezTo>
                        <a:pt x="1369" y="594"/>
                        <a:pt x="1369" y="594"/>
                        <a:pt x="1369" y="594"/>
                      </a:cubicBezTo>
                      <a:cubicBezTo>
                        <a:pt x="1367" y="597"/>
                        <a:pt x="1367" y="597"/>
                        <a:pt x="1367" y="597"/>
                      </a:cubicBezTo>
                      <a:cubicBezTo>
                        <a:pt x="1363" y="593"/>
                        <a:pt x="1363" y="593"/>
                        <a:pt x="1363" y="593"/>
                      </a:cubicBezTo>
                      <a:cubicBezTo>
                        <a:pt x="1363" y="589"/>
                        <a:pt x="1363" y="589"/>
                        <a:pt x="1363" y="589"/>
                      </a:cubicBezTo>
                      <a:cubicBezTo>
                        <a:pt x="1362" y="585"/>
                        <a:pt x="1362" y="585"/>
                        <a:pt x="1362" y="585"/>
                      </a:cubicBezTo>
                      <a:cubicBezTo>
                        <a:pt x="1359" y="581"/>
                        <a:pt x="1359" y="581"/>
                        <a:pt x="1359" y="581"/>
                      </a:cubicBezTo>
                      <a:cubicBezTo>
                        <a:pt x="1359" y="576"/>
                        <a:pt x="1359" y="576"/>
                        <a:pt x="1359" y="576"/>
                      </a:cubicBezTo>
                      <a:cubicBezTo>
                        <a:pt x="1357" y="576"/>
                        <a:pt x="1357" y="576"/>
                        <a:pt x="1357" y="576"/>
                      </a:cubicBezTo>
                      <a:cubicBezTo>
                        <a:pt x="1356" y="576"/>
                        <a:pt x="1356" y="576"/>
                        <a:pt x="1356" y="576"/>
                      </a:cubicBezTo>
                      <a:cubicBezTo>
                        <a:pt x="1354" y="577"/>
                        <a:pt x="1354" y="577"/>
                        <a:pt x="1354" y="577"/>
                      </a:cubicBezTo>
                      <a:cubicBezTo>
                        <a:pt x="1352" y="578"/>
                        <a:pt x="1352" y="578"/>
                        <a:pt x="1352" y="578"/>
                      </a:cubicBezTo>
                      <a:cubicBezTo>
                        <a:pt x="1349" y="580"/>
                        <a:pt x="1349" y="580"/>
                        <a:pt x="1349" y="580"/>
                      </a:cubicBezTo>
                      <a:cubicBezTo>
                        <a:pt x="1345" y="580"/>
                        <a:pt x="1345" y="580"/>
                        <a:pt x="1345" y="580"/>
                      </a:cubicBezTo>
                      <a:cubicBezTo>
                        <a:pt x="1343" y="578"/>
                        <a:pt x="1343" y="578"/>
                        <a:pt x="1343" y="578"/>
                      </a:cubicBezTo>
                      <a:cubicBezTo>
                        <a:pt x="1341" y="579"/>
                        <a:pt x="1341" y="579"/>
                        <a:pt x="1341" y="579"/>
                      </a:cubicBezTo>
                      <a:cubicBezTo>
                        <a:pt x="1337" y="577"/>
                        <a:pt x="1337" y="577"/>
                        <a:pt x="1337" y="577"/>
                      </a:cubicBezTo>
                      <a:cubicBezTo>
                        <a:pt x="1335" y="574"/>
                        <a:pt x="1335" y="574"/>
                        <a:pt x="1335" y="574"/>
                      </a:cubicBezTo>
                      <a:cubicBezTo>
                        <a:pt x="1337" y="571"/>
                        <a:pt x="1337" y="571"/>
                        <a:pt x="1337" y="571"/>
                      </a:cubicBezTo>
                      <a:cubicBezTo>
                        <a:pt x="1338" y="568"/>
                        <a:pt x="1338" y="568"/>
                        <a:pt x="1338" y="568"/>
                      </a:cubicBezTo>
                      <a:cubicBezTo>
                        <a:pt x="1340" y="565"/>
                        <a:pt x="1340" y="565"/>
                        <a:pt x="1340" y="565"/>
                      </a:cubicBezTo>
                      <a:cubicBezTo>
                        <a:pt x="1340" y="562"/>
                        <a:pt x="1340" y="562"/>
                        <a:pt x="1340" y="562"/>
                      </a:cubicBezTo>
                      <a:cubicBezTo>
                        <a:pt x="1344" y="559"/>
                        <a:pt x="1344" y="559"/>
                        <a:pt x="1344" y="559"/>
                      </a:cubicBezTo>
                      <a:cubicBezTo>
                        <a:pt x="1344" y="555"/>
                        <a:pt x="1344" y="555"/>
                        <a:pt x="1344" y="555"/>
                      </a:cubicBezTo>
                      <a:cubicBezTo>
                        <a:pt x="1348" y="551"/>
                        <a:pt x="1348" y="551"/>
                        <a:pt x="1348" y="551"/>
                      </a:cubicBezTo>
                      <a:cubicBezTo>
                        <a:pt x="1349" y="548"/>
                        <a:pt x="1349" y="548"/>
                        <a:pt x="1349" y="548"/>
                      </a:cubicBezTo>
                      <a:cubicBezTo>
                        <a:pt x="1350" y="547"/>
                        <a:pt x="1350" y="547"/>
                        <a:pt x="1350" y="547"/>
                      </a:cubicBezTo>
                      <a:cubicBezTo>
                        <a:pt x="1350" y="546"/>
                        <a:pt x="1350" y="546"/>
                        <a:pt x="1350" y="546"/>
                      </a:cubicBezTo>
                      <a:cubicBezTo>
                        <a:pt x="1352" y="542"/>
                        <a:pt x="1352" y="542"/>
                        <a:pt x="1352" y="542"/>
                      </a:cubicBezTo>
                      <a:cubicBezTo>
                        <a:pt x="1353" y="539"/>
                        <a:pt x="1353" y="539"/>
                        <a:pt x="1353" y="539"/>
                      </a:cubicBezTo>
                      <a:cubicBezTo>
                        <a:pt x="1355" y="537"/>
                        <a:pt x="1355" y="537"/>
                        <a:pt x="1355" y="537"/>
                      </a:cubicBezTo>
                      <a:cubicBezTo>
                        <a:pt x="1353" y="534"/>
                        <a:pt x="1353" y="534"/>
                        <a:pt x="1353" y="534"/>
                      </a:cubicBezTo>
                      <a:cubicBezTo>
                        <a:pt x="1354" y="532"/>
                        <a:pt x="1354" y="532"/>
                        <a:pt x="1354" y="532"/>
                      </a:cubicBezTo>
                      <a:cubicBezTo>
                        <a:pt x="1354" y="527"/>
                        <a:pt x="1354" y="527"/>
                        <a:pt x="1354" y="527"/>
                      </a:cubicBezTo>
                      <a:cubicBezTo>
                        <a:pt x="1356" y="520"/>
                        <a:pt x="1356" y="520"/>
                        <a:pt x="1356" y="520"/>
                      </a:cubicBezTo>
                      <a:cubicBezTo>
                        <a:pt x="1357" y="520"/>
                        <a:pt x="1357" y="520"/>
                        <a:pt x="1357" y="520"/>
                      </a:cubicBezTo>
                      <a:cubicBezTo>
                        <a:pt x="1358" y="516"/>
                        <a:pt x="1358" y="516"/>
                        <a:pt x="1358" y="516"/>
                      </a:cubicBezTo>
                      <a:cubicBezTo>
                        <a:pt x="1359" y="515"/>
                        <a:pt x="1359" y="515"/>
                        <a:pt x="1359" y="515"/>
                      </a:cubicBezTo>
                      <a:cubicBezTo>
                        <a:pt x="1359" y="512"/>
                        <a:pt x="1359" y="512"/>
                        <a:pt x="1359" y="512"/>
                      </a:cubicBezTo>
                      <a:cubicBezTo>
                        <a:pt x="1363" y="508"/>
                        <a:pt x="1363" y="508"/>
                        <a:pt x="1363" y="508"/>
                      </a:cubicBezTo>
                      <a:cubicBezTo>
                        <a:pt x="1363" y="504"/>
                        <a:pt x="1363" y="504"/>
                        <a:pt x="1363" y="504"/>
                      </a:cubicBezTo>
                      <a:cubicBezTo>
                        <a:pt x="1366" y="502"/>
                        <a:pt x="1366" y="502"/>
                        <a:pt x="1366" y="502"/>
                      </a:cubicBezTo>
                      <a:cubicBezTo>
                        <a:pt x="1364" y="498"/>
                        <a:pt x="1364" y="498"/>
                        <a:pt x="1364" y="498"/>
                      </a:cubicBezTo>
                      <a:cubicBezTo>
                        <a:pt x="1366" y="497"/>
                        <a:pt x="1366" y="497"/>
                        <a:pt x="1366" y="497"/>
                      </a:cubicBezTo>
                      <a:cubicBezTo>
                        <a:pt x="1366" y="494"/>
                        <a:pt x="1366" y="494"/>
                        <a:pt x="1366" y="494"/>
                      </a:cubicBezTo>
                      <a:cubicBezTo>
                        <a:pt x="1368" y="492"/>
                        <a:pt x="1368" y="492"/>
                        <a:pt x="1368" y="492"/>
                      </a:cubicBezTo>
                      <a:cubicBezTo>
                        <a:pt x="1369" y="492"/>
                        <a:pt x="1369" y="492"/>
                        <a:pt x="1369" y="492"/>
                      </a:cubicBezTo>
                      <a:cubicBezTo>
                        <a:pt x="1368" y="491"/>
                        <a:pt x="1368" y="491"/>
                        <a:pt x="1368" y="491"/>
                      </a:cubicBezTo>
                      <a:cubicBezTo>
                        <a:pt x="1367" y="489"/>
                        <a:pt x="1367" y="489"/>
                        <a:pt x="1367" y="489"/>
                      </a:cubicBezTo>
                      <a:cubicBezTo>
                        <a:pt x="1367" y="483"/>
                        <a:pt x="1367" y="483"/>
                        <a:pt x="1367" y="483"/>
                      </a:cubicBezTo>
                      <a:cubicBezTo>
                        <a:pt x="1367" y="480"/>
                        <a:pt x="1367" y="480"/>
                        <a:pt x="1367" y="480"/>
                      </a:cubicBezTo>
                      <a:cubicBezTo>
                        <a:pt x="1369" y="475"/>
                        <a:pt x="1369" y="475"/>
                        <a:pt x="1369" y="475"/>
                      </a:cubicBezTo>
                      <a:cubicBezTo>
                        <a:pt x="1373" y="471"/>
                        <a:pt x="1373" y="471"/>
                        <a:pt x="1373" y="471"/>
                      </a:cubicBezTo>
                      <a:cubicBezTo>
                        <a:pt x="1373" y="467"/>
                        <a:pt x="1373" y="467"/>
                        <a:pt x="1373" y="467"/>
                      </a:cubicBezTo>
                      <a:cubicBezTo>
                        <a:pt x="1370" y="461"/>
                        <a:pt x="1370" y="461"/>
                        <a:pt x="1370" y="461"/>
                      </a:cubicBezTo>
                      <a:cubicBezTo>
                        <a:pt x="1371" y="458"/>
                        <a:pt x="1371" y="458"/>
                        <a:pt x="1371" y="458"/>
                      </a:cubicBezTo>
                      <a:cubicBezTo>
                        <a:pt x="1373" y="455"/>
                        <a:pt x="1373" y="455"/>
                        <a:pt x="1373" y="455"/>
                      </a:cubicBezTo>
                      <a:cubicBezTo>
                        <a:pt x="1374" y="453"/>
                        <a:pt x="1374" y="453"/>
                        <a:pt x="1374" y="453"/>
                      </a:cubicBezTo>
                      <a:cubicBezTo>
                        <a:pt x="1379" y="449"/>
                        <a:pt x="1379" y="449"/>
                        <a:pt x="1379" y="449"/>
                      </a:cubicBezTo>
                      <a:cubicBezTo>
                        <a:pt x="1380" y="446"/>
                        <a:pt x="1380" y="446"/>
                        <a:pt x="1380" y="446"/>
                      </a:cubicBezTo>
                      <a:cubicBezTo>
                        <a:pt x="1383" y="446"/>
                        <a:pt x="1383" y="446"/>
                        <a:pt x="1383" y="446"/>
                      </a:cubicBezTo>
                      <a:cubicBezTo>
                        <a:pt x="1384" y="448"/>
                        <a:pt x="1384" y="448"/>
                        <a:pt x="1384" y="448"/>
                      </a:cubicBezTo>
                      <a:cubicBezTo>
                        <a:pt x="1386" y="447"/>
                        <a:pt x="1386" y="447"/>
                        <a:pt x="1386" y="447"/>
                      </a:cubicBezTo>
                      <a:cubicBezTo>
                        <a:pt x="1391" y="444"/>
                        <a:pt x="1391" y="444"/>
                        <a:pt x="1391" y="444"/>
                      </a:cubicBezTo>
                      <a:cubicBezTo>
                        <a:pt x="1395" y="443"/>
                        <a:pt x="1395" y="443"/>
                        <a:pt x="1395" y="443"/>
                      </a:cubicBezTo>
                      <a:cubicBezTo>
                        <a:pt x="1399" y="441"/>
                        <a:pt x="1399" y="441"/>
                        <a:pt x="1399" y="441"/>
                      </a:cubicBezTo>
                      <a:cubicBezTo>
                        <a:pt x="1402" y="441"/>
                        <a:pt x="1402" y="441"/>
                        <a:pt x="1402" y="441"/>
                      </a:cubicBezTo>
                      <a:cubicBezTo>
                        <a:pt x="1405" y="439"/>
                        <a:pt x="1405" y="439"/>
                        <a:pt x="1405" y="439"/>
                      </a:cubicBezTo>
                      <a:cubicBezTo>
                        <a:pt x="1407" y="439"/>
                        <a:pt x="1407" y="439"/>
                        <a:pt x="1407" y="439"/>
                      </a:cubicBezTo>
                      <a:cubicBezTo>
                        <a:pt x="1409" y="439"/>
                        <a:pt x="1409" y="439"/>
                        <a:pt x="1409" y="439"/>
                      </a:cubicBezTo>
                      <a:cubicBezTo>
                        <a:pt x="1411" y="437"/>
                        <a:pt x="1411" y="437"/>
                        <a:pt x="1411" y="437"/>
                      </a:cubicBezTo>
                      <a:cubicBezTo>
                        <a:pt x="1415" y="439"/>
                        <a:pt x="1415" y="439"/>
                        <a:pt x="1415" y="439"/>
                      </a:cubicBezTo>
                      <a:cubicBezTo>
                        <a:pt x="1414" y="442"/>
                        <a:pt x="1414" y="442"/>
                        <a:pt x="1414" y="442"/>
                      </a:cubicBezTo>
                      <a:cubicBezTo>
                        <a:pt x="1415" y="442"/>
                        <a:pt x="1415" y="442"/>
                        <a:pt x="1415" y="442"/>
                      </a:cubicBezTo>
                      <a:cubicBezTo>
                        <a:pt x="1416" y="444"/>
                        <a:pt x="1416" y="444"/>
                        <a:pt x="1416" y="444"/>
                      </a:cubicBezTo>
                      <a:cubicBezTo>
                        <a:pt x="1417" y="442"/>
                        <a:pt x="1417" y="442"/>
                        <a:pt x="1417" y="442"/>
                      </a:cubicBezTo>
                      <a:cubicBezTo>
                        <a:pt x="1418" y="441"/>
                        <a:pt x="1418" y="441"/>
                        <a:pt x="1418" y="441"/>
                      </a:cubicBezTo>
                      <a:cubicBezTo>
                        <a:pt x="1415" y="439"/>
                        <a:pt x="1415" y="439"/>
                        <a:pt x="1415" y="439"/>
                      </a:cubicBezTo>
                      <a:cubicBezTo>
                        <a:pt x="1415" y="436"/>
                        <a:pt x="1415" y="436"/>
                        <a:pt x="1415" y="436"/>
                      </a:cubicBezTo>
                      <a:cubicBezTo>
                        <a:pt x="1419" y="434"/>
                        <a:pt x="1419" y="434"/>
                        <a:pt x="1419" y="434"/>
                      </a:cubicBezTo>
                      <a:cubicBezTo>
                        <a:pt x="1424" y="435"/>
                        <a:pt x="1424" y="435"/>
                        <a:pt x="1424" y="435"/>
                      </a:cubicBezTo>
                      <a:cubicBezTo>
                        <a:pt x="1426" y="434"/>
                        <a:pt x="1426" y="434"/>
                        <a:pt x="1426" y="434"/>
                      </a:cubicBezTo>
                      <a:cubicBezTo>
                        <a:pt x="1433" y="434"/>
                        <a:pt x="1433" y="434"/>
                        <a:pt x="1433" y="434"/>
                      </a:cubicBezTo>
                      <a:cubicBezTo>
                        <a:pt x="1434" y="436"/>
                        <a:pt x="1434" y="436"/>
                        <a:pt x="1434" y="436"/>
                      </a:cubicBezTo>
                      <a:cubicBezTo>
                        <a:pt x="1434" y="436"/>
                        <a:pt x="1434" y="436"/>
                        <a:pt x="1434" y="436"/>
                      </a:cubicBezTo>
                      <a:cubicBezTo>
                        <a:pt x="1435" y="434"/>
                        <a:pt x="1435" y="434"/>
                        <a:pt x="1435" y="434"/>
                      </a:cubicBezTo>
                      <a:cubicBezTo>
                        <a:pt x="1436" y="434"/>
                        <a:pt x="1436" y="434"/>
                        <a:pt x="1436" y="434"/>
                      </a:cubicBezTo>
                      <a:cubicBezTo>
                        <a:pt x="1436" y="433"/>
                        <a:pt x="1436" y="433"/>
                        <a:pt x="1436" y="433"/>
                      </a:cubicBezTo>
                      <a:cubicBezTo>
                        <a:pt x="1438" y="431"/>
                        <a:pt x="1438" y="431"/>
                        <a:pt x="1438" y="431"/>
                      </a:cubicBezTo>
                      <a:cubicBezTo>
                        <a:pt x="1444" y="431"/>
                        <a:pt x="1444" y="431"/>
                        <a:pt x="1444" y="431"/>
                      </a:cubicBezTo>
                      <a:cubicBezTo>
                        <a:pt x="1445" y="433"/>
                        <a:pt x="1445" y="433"/>
                        <a:pt x="1445" y="433"/>
                      </a:cubicBezTo>
                      <a:cubicBezTo>
                        <a:pt x="1449" y="432"/>
                        <a:pt x="1449" y="432"/>
                        <a:pt x="1449" y="432"/>
                      </a:cubicBezTo>
                      <a:cubicBezTo>
                        <a:pt x="1449" y="431"/>
                        <a:pt x="1449" y="431"/>
                        <a:pt x="1449" y="431"/>
                      </a:cubicBezTo>
                      <a:cubicBezTo>
                        <a:pt x="1449" y="431"/>
                        <a:pt x="1449" y="431"/>
                        <a:pt x="1449" y="431"/>
                      </a:cubicBezTo>
                      <a:cubicBezTo>
                        <a:pt x="1448" y="432"/>
                        <a:pt x="1448" y="432"/>
                        <a:pt x="1448" y="432"/>
                      </a:cubicBezTo>
                      <a:cubicBezTo>
                        <a:pt x="1443" y="429"/>
                        <a:pt x="1443" y="429"/>
                        <a:pt x="1443" y="429"/>
                      </a:cubicBezTo>
                      <a:cubicBezTo>
                        <a:pt x="1446" y="424"/>
                        <a:pt x="1446" y="424"/>
                        <a:pt x="1446" y="424"/>
                      </a:cubicBezTo>
                      <a:cubicBezTo>
                        <a:pt x="1446" y="421"/>
                        <a:pt x="1446" y="421"/>
                        <a:pt x="1446" y="421"/>
                      </a:cubicBezTo>
                      <a:cubicBezTo>
                        <a:pt x="1448" y="421"/>
                        <a:pt x="1448" y="421"/>
                        <a:pt x="1448" y="421"/>
                      </a:cubicBezTo>
                      <a:cubicBezTo>
                        <a:pt x="1452" y="417"/>
                        <a:pt x="1452" y="417"/>
                        <a:pt x="1452" y="417"/>
                      </a:cubicBezTo>
                      <a:cubicBezTo>
                        <a:pt x="1457" y="417"/>
                        <a:pt x="1457" y="417"/>
                        <a:pt x="1457" y="417"/>
                      </a:cubicBezTo>
                      <a:cubicBezTo>
                        <a:pt x="1458" y="419"/>
                        <a:pt x="1458" y="419"/>
                        <a:pt x="1458" y="419"/>
                      </a:cubicBezTo>
                      <a:cubicBezTo>
                        <a:pt x="1460" y="418"/>
                        <a:pt x="1460" y="418"/>
                        <a:pt x="1460" y="418"/>
                      </a:cubicBezTo>
                      <a:cubicBezTo>
                        <a:pt x="1465" y="419"/>
                        <a:pt x="1465" y="419"/>
                        <a:pt x="1465" y="419"/>
                      </a:cubicBezTo>
                      <a:cubicBezTo>
                        <a:pt x="1470" y="418"/>
                        <a:pt x="1470" y="418"/>
                        <a:pt x="1470" y="418"/>
                      </a:cubicBezTo>
                      <a:cubicBezTo>
                        <a:pt x="1470" y="419"/>
                        <a:pt x="1470" y="419"/>
                        <a:pt x="1470" y="419"/>
                      </a:cubicBezTo>
                      <a:cubicBezTo>
                        <a:pt x="1475" y="418"/>
                        <a:pt x="1475" y="418"/>
                        <a:pt x="1475" y="418"/>
                      </a:cubicBezTo>
                      <a:cubicBezTo>
                        <a:pt x="1482" y="420"/>
                        <a:pt x="1482" y="420"/>
                        <a:pt x="1482" y="420"/>
                      </a:cubicBezTo>
                      <a:cubicBezTo>
                        <a:pt x="1485" y="422"/>
                        <a:pt x="1485" y="422"/>
                        <a:pt x="1485" y="422"/>
                      </a:cubicBezTo>
                      <a:cubicBezTo>
                        <a:pt x="1485" y="423"/>
                        <a:pt x="1485" y="423"/>
                        <a:pt x="1485" y="423"/>
                      </a:cubicBezTo>
                      <a:cubicBezTo>
                        <a:pt x="1487" y="423"/>
                        <a:pt x="1487" y="423"/>
                        <a:pt x="1487" y="423"/>
                      </a:cubicBezTo>
                      <a:cubicBezTo>
                        <a:pt x="1489" y="421"/>
                        <a:pt x="1489" y="421"/>
                        <a:pt x="1489" y="421"/>
                      </a:cubicBezTo>
                      <a:cubicBezTo>
                        <a:pt x="1493" y="421"/>
                        <a:pt x="1493" y="421"/>
                        <a:pt x="1493" y="421"/>
                      </a:cubicBezTo>
                      <a:cubicBezTo>
                        <a:pt x="1494" y="424"/>
                        <a:pt x="1494" y="424"/>
                        <a:pt x="1494" y="424"/>
                      </a:cubicBezTo>
                      <a:cubicBezTo>
                        <a:pt x="1488" y="428"/>
                        <a:pt x="1488" y="428"/>
                        <a:pt x="1488" y="428"/>
                      </a:cubicBezTo>
                      <a:cubicBezTo>
                        <a:pt x="1484" y="428"/>
                        <a:pt x="1484" y="428"/>
                        <a:pt x="1484" y="428"/>
                      </a:cubicBezTo>
                      <a:cubicBezTo>
                        <a:pt x="1484" y="429"/>
                        <a:pt x="1484" y="429"/>
                        <a:pt x="1484" y="429"/>
                      </a:cubicBezTo>
                      <a:cubicBezTo>
                        <a:pt x="1484" y="433"/>
                        <a:pt x="1484" y="433"/>
                        <a:pt x="1484" y="433"/>
                      </a:cubicBezTo>
                      <a:cubicBezTo>
                        <a:pt x="1484" y="433"/>
                        <a:pt x="1484" y="433"/>
                        <a:pt x="1484" y="433"/>
                      </a:cubicBezTo>
                      <a:cubicBezTo>
                        <a:pt x="1487" y="436"/>
                        <a:pt x="1487" y="436"/>
                        <a:pt x="1487" y="436"/>
                      </a:cubicBezTo>
                      <a:cubicBezTo>
                        <a:pt x="1487" y="436"/>
                        <a:pt x="1487" y="436"/>
                        <a:pt x="1487" y="436"/>
                      </a:cubicBezTo>
                      <a:cubicBezTo>
                        <a:pt x="1491" y="435"/>
                        <a:pt x="1491" y="435"/>
                        <a:pt x="1491" y="435"/>
                      </a:cubicBezTo>
                      <a:cubicBezTo>
                        <a:pt x="1492" y="433"/>
                        <a:pt x="1492" y="433"/>
                        <a:pt x="1492" y="433"/>
                      </a:cubicBezTo>
                      <a:cubicBezTo>
                        <a:pt x="1492" y="432"/>
                        <a:pt x="1492" y="432"/>
                        <a:pt x="1492" y="432"/>
                      </a:cubicBezTo>
                      <a:cubicBezTo>
                        <a:pt x="1494" y="431"/>
                        <a:pt x="1494" y="431"/>
                        <a:pt x="1494" y="431"/>
                      </a:cubicBezTo>
                      <a:cubicBezTo>
                        <a:pt x="1492" y="427"/>
                        <a:pt x="1492" y="427"/>
                        <a:pt x="1492" y="427"/>
                      </a:cubicBezTo>
                      <a:cubicBezTo>
                        <a:pt x="1496" y="427"/>
                        <a:pt x="1496" y="427"/>
                        <a:pt x="1496" y="427"/>
                      </a:cubicBezTo>
                      <a:cubicBezTo>
                        <a:pt x="1499" y="431"/>
                        <a:pt x="1499" y="431"/>
                        <a:pt x="1499" y="431"/>
                      </a:cubicBezTo>
                      <a:cubicBezTo>
                        <a:pt x="1500" y="431"/>
                        <a:pt x="1500" y="431"/>
                        <a:pt x="1500" y="431"/>
                      </a:cubicBezTo>
                      <a:cubicBezTo>
                        <a:pt x="1501" y="431"/>
                        <a:pt x="1501" y="431"/>
                        <a:pt x="1501" y="431"/>
                      </a:cubicBezTo>
                      <a:cubicBezTo>
                        <a:pt x="1499" y="429"/>
                        <a:pt x="1499" y="429"/>
                        <a:pt x="1499" y="429"/>
                      </a:cubicBezTo>
                      <a:cubicBezTo>
                        <a:pt x="1502" y="427"/>
                        <a:pt x="1502" y="427"/>
                        <a:pt x="1502" y="427"/>
                      </a:cubicBezTo>
                      <a:cubicBezTo>
                        <a:pt x="1503" y="425"/>
                        <a:pt x="1503" y="425"/>
                        <a:pt x="1503" y="425"/>
                      </a:cubicBezTo>
                      <a:cubicBezTo>
                        <a:pt x="1504" y="425"/>
                        <a:pt x="1504" y="425"/>
                        <a:pt x="1504" y="425"/>
                      </a:cubicBezTo>
                      <a:cubicBezTo>
                        <a:pt x="1504" y="424"/>
                        <a:pt x="1504" y="424"/>
                        <a:pt x="1504" y="424"/>
                      </a:cubicBezTo>
                      <a:cubicBezTo>
                        <a:pt x="1503" y="422"/>
                        <a:pt x="1503" y="422"/>
                        <a:pt x="1503" y="422"/>
                      </a:cubicBezTo>
                      <a:cubicBezTo>
                        <a:pt x="1506" y="420"/>
                        <a:pt x="1506" y="420"/>
                        <a:pt x="1506" y="420"/>
                      </a:cubicBezTo>
                      <a:cubicBezTo>
                        <a:pt x="1508" y="421"/>
                        <a:pt x="1508" y="421"/>
                        <a:pt x="1508" y="421"/>
                      </a:cubicBezTo>
                      <a:cubicBezTo>
                        <a:pt x="1510" y="420"/>
                        <a:pt x="1510" y="420"/>
                        <a:pt x="1510" y="420"/>
                      </a:cubicBezTo>
                      <a:cubicBezTo>
                        <a:pt x="1512" y="422"/>
                        <a:pt x="1512" y="422"/>
                        <a:pt x="1512" y="422"/>
                      </a:cubicBezTo>
                      <a:cubicBezTo>
                        <a:pt x="1512" y="424"/>
                        <a:pt x="1512" y="424"/>
                        <a:pt x="1512" y="424"/>
                      </a:cubicBezTo>
                      <a:cubicBezTo>
                        <a:pt x="1513" y="425"/>
                        <a:pt x="1513" y="425"/>
                        <a:pt x="1513" y="425"/>
                      </a:cubicBezTo>
                      <a:cubicBezTo>
                        <a:pt x="1515" y="423"/>
                        <a:pt x="1515" y="423"/>
                        <a:pt x="1515" y="423"/>
                      </a:cubicBezTo>
                      <a:cubicBezTo>
                        <a:pt x="1514" y="421"/>
                        <a:pt x="1514" y="421"/>
                        <a:pt x="1514" y="421"/>
                      </a:cubicBezTo>
                      <a:cubicBezTo>
                        <a:pt x="1514" y="419"/>
                        <a:pt x="1514" y="419"/>
                        <a:pt x="1514" y="419"/>
                      </a:cubicBezTo>
                      <a:cubicBezTo>
                        <a:pt x="1517" y="418"/>
                        <a:pt x="1517" y="418"/>
                        <a:pt x="1517" y="418"/>
                      </a:cubicBezTo>
                      <a:cubicBezTo>
                        <a:pt x="1519" y="418"/>
                        <a:pt x="1519" y="418"/>
                        <a:pt x="1519" y="418"/>
                      </a:cubicBezTo>
                      <a:cubicBezTo>
                        <a:pt x="1521" y="417"/>
                        <a:pt x="1521" y="417"/>
                        <a:pt x="1521" y="417"/>
                      </a:cubicBezTo>
                      <a:cubicBezTo>
                        <a:pt x="1522" y="418"/>
                        <a:pt x="1522" y="418"/>
                        <a:pt x="1522" y="418"/>
                      </a:cubicBezTo>
                      <a:cubicBezTo>
                        <a:pt x="1520" y="415"/>
                        <a:pt x="1520" y="415"/>
                        <a:pt x="1520" y="415"/>
                      </a:cubicBezTo>
                      <a:cubicBezTo>
                        <a:pt x="1520" y="414"/>
                        <a:pt x="1520" y="414"/>
                        <a:pt x="1520" y="414"/>
                      </a:cubicBezTo>
                      <a:cubicBezTo>
                        <a:pt x="1520" y="414"/>
                        <a:pt x="1520" y="414"/>
                        <a:pt x="1520" y="414"/>
                      </a:cubicBezTo>
                      <a:cubicBezTo>
                        <a:pt x="1518" y="413"/>
                        <a:pt x="1518" y="413"/>
                        <a:pt x="1518" y="413"/>
                      </a:cubicBezTo>
                      <a:cubicBezTo>
                        <a:pt x="1518" y="413"/>
                        <a:pt x="1518" y="413"/>
                        <a:pt x="1518" y="413"/>
                      </a:cubicBezTo>
                      <a:cubicBezTo>
                        <a:pt x="1515" y="413"/>
                        <a:pt x="1515" y="413"/>
                        <a:pt x="1515" y="413"/>
                      </a:cubicBezTo>
                      <a:cubicBezTo>
                        <a:pt x="1514" y="413"/>
                        <a:pt x="1514" y="413"/>
                        <a:pt x="1514" y="413"/>
                      </a:cubicBezTo>
                      <a:cubicBezTo>
                        <a:pt x="1514" y="414"/>
                        <a:pt x="1514" y="414"/>
                        <a:pt x="1514" y="414"/>
                      </a:cubicBezTo>
                      <a:cubicBezTo>
                        <a:pt x="1510" y="414"/>
                        <a:pt x="1510" y="414"/>
                        <a:pt x="1510" y="414"/>
                      </a:cubicBezTo>
                      <a:cubicBezTo>
                        <a:pt x="1509" y="415"/>
                        <a:pt x="1509" y="415"/>
                        <a:pt x="1509" y="415"/>
                      </a:cubicBezTo>
                      <a:cubicBezTo>
                        <a:pt x="1506" y="413"/>
                        <a:pt x="1506" y="413"/>
                        <a:pt x="1506" y="413"/>
                      </a:cubicBezTo>
                      <a:cubicBezTo>
                        <a:pt x="1507" y="410"/>
                        <a:pt x="1507" y="410"/>
                        <a:pt x="1507" y="410"/>
                      </a:cubicBezTo>
                      <a:cubicBezTo>
                        <a:pt x="1507" y="409"/>
                        <a:pt x="1507" y="409"/>
                        <a:pt x="1507" y="409"/>
                      </a:cubicBezTo>
                      <a:cubicBezTo>
                        <a:pt x="1504" y="405"/>
                        <a:pt x="1504" y="405"/>
                        <a:pt x="1504" y="405"/>
                      </a:cubicBezTo>
                      <a:cubicBezTo>
                        <a:pt x="1506" y="403"/>
                        <a:pt x="1506" y="403"/>
                        <a:pt x="1506" y="403"/>
                      </a:cubicBezTo>
                      <a:cubicBezTo>
                        <a:pt x="1504" y="400"/>
                        <a:pt x="1504" y="400"/>
                        <a:pt x="1504" y="400"/>
                      </a:cubicBezTo>
                      <a:cubicBezTo>
                        <a:pt x="1505" y="395"/>
                        <a:pt x="1505" y="395"/>
                        <a:pt x="1505" y="395"/>
                      </a:cubicBezTo>
                      <a:cubicBezTo>
                        <a:pt x="1505" y="392"/>
                        <a:pt x="1505" y="392"/>
                        <a:pt x="1505" y="392"/>
                      </a:cubicBezTo>
                      <a:cubicBezTo>
                        <a:pt x="1507" y="390"/>
                        <a:pt x="1507" y="390"/>
                        <a:pt x="1507" y="390"/>
                      </a:cubicBezTo>
                      <a:cubicBezTo>
                        <a:pt x="1507" y="386"/>
                        <a:pt x="1507" y="386"/>
                        <a:pt x="1507" y="386"/>
                      </a:cubicBezTo>
                      <a:cubicBezTo>
                        <a:pt x="1510" y="383"/>
                        <a:pt x="1510" y="383"/>
                        <a:pt x="1510" y="383"/>
                      </a:cubicBezTo>
                      <a:cubicBezTo>
                        <a:pt x="1510" y="381"/>
                        <a:pt x="1510" y="381"/>
                        <a:pt x="1510" y="381"/>
                      </a:cubicBezTo>
                      <a:cubicBezTo>
                        <a:pt x="1508" y="380"/>
                        <a:pt x="1508" y="380"/>
                        <a:pt x="1508" y="380"/>
                      </a:cubicBezTo>
                      <a:cubicBezTo>
                        <a:pt x="1511" y="378"/>
                        <a:pt x="1511" y="378"/>
                        <a:pt x="1511" y="378"/>
                      </a:cubicBezTo>
                      <a:cubicBezTo>
                        <a:pt x="1508" y="376"/>
                        <a:pt x="1508" y="376"/>
                        <a:pt x="1508" y="376"/>
                      </a:cubicBezTo>
                      <a:cubicBezTo>
                        <a:pt x="1510" y="365"/>
                        <a:pt x="1510" y="365"/>
                        <a:pt x="1510" y="365"/>
                      </a:cubicBezTo>
                      <a:cubicBezTo>
                        <a:pt x="1512" y="364"/>
                        <a:pt x="1512" y="364"/>
                        <a:pt x="1512" y="364"/>
                      </a:cubicBezTo>
                      <a:cubicBezTo>
                        <a:pt x="1509" y="361"/>
                        <a:pt x="1509" y="361"/>
                        <a:pt x="1509" y="361"/>
                      </a:cubicBezTo>
                      <a:cubicBezTo>
                        <a:pt x="1509" y="358"/>
                        <a:pt x="1509" y="358"/>
                        <a:pt x="1509" y="358"/>
                      </a:cubicBezTo>
                      <a:cubicBezTo>
                        <a:pt x="1507" y="356"/>
                        <a:pt x="1507" y="356"/>
                        <a:pt x="1507" y="356"/>
                      </a:cubicBezTo>
                      <a:cubicBezTo>
                        <a:pt x="1507" y="354"/>
                        <a:pt x="1507" y="354"/>
                        <a:pt x="1507" y="354"/>
                      </a:cubicBezTo>
                      <a:cubicBezTo>
                        <a:pt x="1510" y="352"/>
                        <a:pt x="1510" y="352"/>
                        <a:pt x="1510" y="352"/>
                      </a:cubicBezTo>
                      <a:cubicBezTo>
                        <a:pt x="1509" y="349"/>
                        <a:pt x="1509" y="349"/>
                        <a:pt x="1509" y="349"/>
                      </a:cubicBezTo>
                      <a:cubicBezTo>
                        <a:pt x="1511" y="347"/>
                        <a:pt x="1511" y="347"/>
                        <a:pt x="1511" y="347"/>
                      </a:cubicBezTo>
                      <a:cubicBezTo>
                        <a:pt x="1514" y="342"/>
                        <a:pt x="1514" y="342"/>
                        <a:pt x="1514" y="342"/>
                      </a:cubicBezTo>
                      <a:cubicBezTo>
                        <a:pt x="1518" y="343"/>
                        <a:pt x="1518" y="343"/>
                        <a:pt x="1518" y="343"/>
                      </a:cubicBezTo>
                      <a:cubicBezTo>
                        <a:pt x="1520" y="342"/>
                        <a:pt x="1520" y="342"/>
                        <a:pt x="1520" y="342"/>
                      </a:cubicBezTo>
                      <a:cubicBezTo>
                        <a:pt x="1521" y="342"/>
                        <a:pt x="1521" y="342"/>
                        <a:pt x="1521" y="342"/>
                      </a:cubicBezTo>
                      <a:cubicBezTo>
                        <a:pt x="1522" y="341"/>
                        <a:pt x="1522" y="341"/>
                        <a:pt x="1522" y="341"/>
                      </a:cubicBezTo>
                      <a:cubicBezTo>
                        <a:pt x="1527" y="340"/>
                        <a:pt x="1527" y="340"/>
                        <a:pt x="1527" y="340"/>
                      </a:cubicBezTo>
                      <a:cubicBezTo>
                        <a:pt x="1527" y="339"/>
                        <a:pt x="1527" y="339"/>
                        <a:pt x="1527" y="339"/>
                      </a:cubicBezTo>
                      <a:cubicBezTo>
                        <a:pt x="1529" y="339"/>
                        <a:pt x="1529" y="339"/>
                        <a:pt x="1529" y="339"/>
                      </a:cubicBezTo>
                      <a:cubicBezTo>
                        <a:pt x="1530" y="336"/>
                        <a:pt x="1530" y="336"/>
                        <a:pt x="1530" y="336"/>
                      </a:cubicBezTo>
                      <a:cubicBezTo>
                        <a:pt x="1532" y="336"/>
                        <a:pt x="1532" y="336"/>
                        <a:pt x="1532" y="336"/>
                      </a:cubicBezTo>
                      <a:cubicBezTo>
                        <a:pt x="1533" y="335"/>
                        <a:pt x="1533" y="335"/>
                        <a:pt x="1533" y="335"/>
                      </a:cubicBezTo>
                      <a:cubicBezTo>
                        <a:pt x="1537" y="335"/>
                        <a:pt x="1537" y="335"/>
                        <a:pt x="1537" y="335"/>
                      </a:cubicBezTo>
                      <a:cubicBezTo>
                        <a:pt x="1537" y="337"/>
                        <a:pt x="1537" y="337"/>
                        <a:pt x="1537" y="337"/>
                      </a:cubicBezTo>
                      <a:cubicBezTo>
                        <a:pt x="1538" y="337"/>
                        <a:pt x="1538" y="337"/>
                        <a:pt x="1538" y="337"/>
                      </a:cubicBezTo>
                      <a:cubicBezTo>
                        <a:pt x="1540" y="337"/>
                        <a:pt x="1540" y="337"/>
                        <a:pt x="1540" y="337"/>
                      </a:cubicBezTo>
                      <a:cubicBezTo>
                        <a:pt x="1541" y="340"/>
                        <a:pt x="1541" y="340"/>
                        <a:pt x="1541" y="340"/>
                      </a:cubicBezTo>
                      <a:cubicBezTo>
                        <a:pt x="1543" y="338"/>
                        <a:pt x="1543" y="338"/>
                        <a:pt x="1543" y="338"/>
                      </a:cubicBezTo>
                      <a:cubicBezTo>
                        <a:pt x="1542" y="334"/>
                        <a:pt x="1542" y="334"/>
                        <a:pt x="1542" y="334"/>
                      </a:cubicBezTo>
                      <a:cubicBezTo>
                        <a:pt x="1544" y="334"/>
                        <a:pt x="1544" y="334"/>
                        <a:pt x="1544" y="334"/>
                      </a:cubicBezTo>
                      <a:cubicBezTo>
                        <a:pt x="1545" y="331"/>
                        <a:pt x="1545" y="331"/>
                        <a:pt x="1545" y="331"/>
                      </a:cubicBezTo>
                      <a:cubicBezTo>
                        <a:pt x="1548" y="330"/>
                        <a:pt x="1548" y="330"/>
                        <a:pt x="1548" y="330"/>
                      </a:cubicBezTo>
                      <a:cubicBezTo>
                        <a:pt x="1549" y="333"/>
                        <a:pt x="1549" y="333"/>
                        <a:pt x="1549" y="333"/>
                      </a:cubicBezTo>
                      <a:cubicBezTo>
                        <a:pt x="1552" y="335"/>
                        <a:pt x="1552" y="335"/>
                        <a:pt x="1552" y="335"/>
                      </a:cubicBezTo>
                      <a:cubicBezTo>
                        <a:pt x="1552" y="339"/>
                        <a:pt x="1552" y="339"/>
                        <a:pt x="1552" y="339"/>
                      </a:cubicBezTo>
                      <a:cubicBezTo>
                        <a:pt x="1551" y="340"/>
                        <a:pt x="1551" y="340"/>
                        <a:pt x="1551" y="340"/>
                      </a:cubicBezTo>
                      <a:cubicBezTo>
                        <a:pt x="1552" y="341"/>
                        <a:pt x="1552" y="341"/>
                        <a:pt x="1552" y="341"/>
                      </a:cubicBezTo>
                      <a:cubicBezTo>
                        <a:pt x="1553" y="344"/>
                        <a:pt x="1553" y="344"/>
                        <a:pt x="1553" y="344"/>
                      </a:cubicBezTo>
                      <a:cubicBezTo>
                        <a:pt x="1552" y="345"/>
                        <a:pt x="1552" y="345"/>
                        <a:pt x="1552" y="345"/>
                      </a:cubicBezTo>
                      <a:cubicBezTo>
                        <a:pt x="1552" y="345"/>
                        <a:pt x="1552" y="345"/>
                        <a:pt x="1552" y="345"/>
                      </a:cubicBezTo>
                      <a:cubicBezTo>
                        <a:pt x="1554" y="350"/>
                        <a:pt x="1554" y="350"/>
                        <a:pt x="1554" y="350"/>
                      </a:cubicBezTo>
                      <a:cubicBezTo>
                        <a:pt x="1552" y="350"/>
                        <a:pt x="1552" y="350"/>
                        <a:pt x="1552" y="350"/>
                      </a:cubicBezTo>
                      <a:cubicBezTo>
                        <a:pt x="1552" y="351"/>
                        <a:pt x="1552" y="351"/>
                        <a:pt x="1552" y="351"/>
                      </a:cubicBezTo>
                      <a:cubicBezTo>
                        <a:pt x="1553" y="352"/>
                        <a:pt x="1553" y="352"/>
                        <a:pt x="1553" y="352"/>
                      </a:cubicBezTo>
                      <a:cubicBezTo>
                        <a:pt x="1553" y="353"/>
                        <a:pt x="1553" y="353"/>
                        <a:pt x="1553" y="353"/>
                      </a:cubicBezTo>
                      <a:cubicBezTo>
                        <a:pt x="1554" y="352"/>
                        <a:pt x="1554" y="352"/>
                        <a:pt x="1554" y="352"/>
                      </a:cubicBezTo>
                      <a:cubicBezTo>
                        <a:pt x="1555" y="355"/>
                        <a:pt x="1555" y="355"/>
                        <a:pt x="1555" y="355"/>
                      </a:cubicBezTo>
                      <a:cubicBezTo>
                        <a:pt x="1558" y="356"/>
                        <a:pt x="1558" y="356"/>
                        <a:pt x="1558" y="356"/>
                      </a:cubicBezTo>
                      <a:cubicBezTo>
                        <a:pt x="1558" y="357"/>
                        <a:pt x="1558" y="357"/>
                        <a:pt x="1558" y="357"/>
                      </a:cubicBezTo>
                      <a:cubicBezTo>
                        <a:pt x="1558" y="357"/>
                        <a:pt x="1558" y="357"/>
                        <a:pt x="1558" y="357"/>
                      </a:cubicBezTo>
                      <a:cubicBezTo>
                        <a:pt x="1561" y="355"/>
                        <a:pt x="1561" y="355"/>
                        <a:pt x="1561" y="355"/>
                      </a:cubicBezTo>
                      <a:cubicBezTo>
                        <a:pt x="1564" y="355"/>
                        <a:pt x="1564" y="355"/>
                        <a:pt x="1564" y="355"/>
                      </a:cubicBezTo>
                      <a:cubicBezTo>
                        <a:pt x="1566" y="358"/>
                        <a:pt x="1566" y="358"/>
                        <a:pt x="1566" y="358"/>
                      </a:cubicBezTo>
                      <a:cubicBezTo>
                        <a:pt x="1563" y="361"/>
                        <a:pt x="1563" y="361"/>
                        <a:pt x="1563" y="361"/>
                      </a:cubicBezTo>
                      <a:cubicBezTo>
                        <a:pt x="1565" y="363"/>
                        <a:pt x="1565" y="363"/>
                        <a:pt x="1565" y="363"/>
                      </a:cubicBezTo>
                      <a:cubicBezTo>
                        <a:pt x="1566" y="363"/>
                        <a:pt x="1566" y="363"/>
                        <a:pt x="1566" y="363"/>
                      </a:cubicBezTo>
                      <a:cubicBezTo>
                        <a:pt x="1566" y="362"/>
                        <a:pt x="1566" y="362"/>
                        <a:pt x="1566" y="362"/>
                      </a:cubicBezTo>
                      <a:cubicBezTo>
                        <a:pt x="1568" y="361"/>
                        <a:pt x="1568" y="361"/>
                        <a:pt x="1568" y="361"/>
                      </a:cubicBezTo>
                      <a:cubicBezTo>
                        <a:pt x="1568" y="359"/>
                        <a:pt x="1568" y="359"/>
                        <a:pt x="1568" y="359"/>
                      </a:cubicBezTo>
                      <a:cubicBezTo>
                        <a:pt x="1569" y="358"/>
                        <a:pt x="1569" y="358"/>
                        <a:pt x="1569" y="358"/>
                      </a:cubicBezTo>
                      <a:cubicBezTo>
                        <a:pt x="1569" y="351"/>
                        <a:pt x="1569" y="351"/>
                        <a:pt x="1569" y="351"/>
                      </a:cubicBezTo>
                      <a:cubicBezTo>
                        <a:pt x="1570" y="350"/>
                        <a:pt x="1570" y="350"/>
                        <a:pt x="1570" y="350"/>
                      </a:cubicBezTo>
                      <a:cubicBezTo>
                        <a:pt x="1568" y="348"/>
                        <a:pt x="1568" y="348"/>
                        <a:pt x="1568" y="348"/>
                      </a:cubicBezTo>
                      <a:cubicBezTo>
                        <a:pt x="1571" y="346"/>
                        <a:pt x="1571" y="346"/>
                        <a:pt x="1571" y="346"/>
                      </a:cubicBezTo>
                      <a:cubicBezTo>
                        <a:pt x="1571" y="344"/>
                        <a:pt x="1571" y="344"/>
                        <a:pt x="1571" y="344"/>
                      </a:cubicBezTo>
                      <a:cubicBezTo>
                        <a:pt x="1570" y="344"/>
                        <a:pt x="1570" y="344"/>
                        <a:pt x="1570" y="344"/>
                      </a:cubicBezTo>
                      <a:cubicBezTo>
                        <a:pt x="1571" y="342"/>
                        <a:pt x="1571" y="342"/>
                        <a:pt x="1571" y="342"/>
                      </a:cubicBezTo>
                      <a:cubicBezTo>
                        <a:pt x="1572" y="341"/>
                        <a:pt x="1572" y="341"/>
                        <a:pt x="1572" y="341"/>
                      </a:cubicBezTo>
                      <a:cubicBezTo>
                        <a:pt x="1572" y="338"/>
                        <a:pt x="1572" y="338"/>
                        <a:pt x="1572" y="338"/>
                      </a:cubicBezTo>
                      <a:cubicBezTo>
                        <a:pt x="1570" y="336"/>
                        <a:pt x="1570" y="336"/>
                        <a:pt x="1570" y="336"/>
                      </a:cubicBezTo>
                      <a:cubicBezTo>
                        <a:pt x="1572" y="332"/>
                        <a:pt x="1572" y="332"/>
                        <a:pt x="1572" y="332"/>
                      </a:cubicBezTo>
                      <a:cubicBezTo>
                        <a:pt x="1575" y="330"/>
                        <a:pt x="1575" y="330"/>
                        <a:pt x="1575" y="330"/>
                      </a:cubicBezTo>
                      <a:cubicBezTo>
                        <a:pt x="1579" y="329"/>
                        <a:pt x="1579" y="329"/>
                        <a:pt x="1579" y="329"/>
                      </a:cubicBezTo>
                      <a:cubicBezTo>
                        <a:pt x="1580" y="330"/>
                        <a:pt x="1580" y="330"/>
                        <a:pt x="1580" y="330"/>
                      </a:cubicBezTo>
                      <a:cubicBezTo>
                        <a:pt x="1580" y="328"/>
                        <a:pt x="1580" y="328"/>
                        <a:pt x="1580" y="328"/>
                      </a:cubicBezTo>
                      <a:cubicBezTo>
                        <a:pt x="1577" y="326"/>
                        <a:pt x="1577" y="326"/>
                        <a:pt x="1577" y="326"/>
                      </a:cubicBezTo>
                      <a:cubicBezTo>
                        <a:pt x="1575" y="321"/>
                        <a:pt x="1575" y="321"/>
                        <a:pt x="1575" y="321"/>
                      </a:cubicBezTo>
                      <a:cubicBezTo>
                        <a:pt x="1573" y="320"/>
                        <a:pt x="1573" y="320"/>
                        <a:pt x="1573" y="320"/>
                      </a:cubicBezTo>
                      <a:cubicBezTo>
                        <a:pt x="1573" y="318"/>
                        <a:pt x="1573" y="318"/>
                        <a:pt x="1573" y="318"/>
                      </a:cubicBezTo>
                      <a:cubicBezTo>
                        <a:pt x="1571" y="316"/>
                        <a:pt x="1571" y="316"/>
                        <a:pt x="1571" y="316"/>
                      </a:cubicBezTo>
                      <a:cubicBezTo>
                        <a:pt x="1570" y="312"/>
                        <a:pt x="1570" y="312"/>
                        <a:pt x="1570" y="312"/>
                      </a:cubicBezTo>
                      <a:cubicBezTo>
                        <a:pt x="1571" y="311"/>
                        <a:pt x="1571" y="311"/>
                        <a:pt x="1571" y="311"/>
                      </a:cubicBezTo>
                      <a:cubicBezTo>
                        <a:pt x="1570" y="309"/>
                        <a:pt x="1570" y="309"/>
                        <a:pt x="1570" y="309"/>
                      </a:cubicBezTo>
                      <a:cubicBezTo>
                        <a:pt x="1567" y="306"/>
                        <a:pt x="1567" y="306"/>
                        <a:pt x="1567" y="306"/>
                      </a:cubicBezTo>
                      <a:cubicBezTo>
                        <a:pt x="1568" y="304"/>
                        <a:pt x="1568" y="304"/>
                        <a:pt x="1568" y="304"/>
                      </a:cubicBezTo>
                      <a:cubicBezTo>
                        <a:pt x="1566" y="302"/>
                        <a:pt x="1566" y="302"/>
                        <a:pt x="1566" y="302"/>
                      </a:cubicBezTo>
                      <a:cubicBezTo>
                        <a:pt x="1571" y="298"/>
                        <a:pt x="1571" y="298"/>
                        <a:pt x="1571" y="298"/>
                      </a:cubicBezTo>
                      <a:cubicBezTo>
                        <a:pt x="1573" y="298"/>
                        <a:pt x="1573" y="298"/>
                        <a:pt x="1573" y="298"/>
                      </a:cubicBezTo>
                      <a:cubicBezTo>
                        <a:pt x="1576" y="295"/>
                        <a:pt x="1576" y="295"/>
                        <a:pt x="1576" y="295"/>
                      </a:cubicBezTo>
                      <a:cubicBezTo>
                        <a:pt x="1579" y="295"/>
                        <a:pt x="1579" y="295"/>
                        <a:pt x="1579" y="295"/>
                      </a:cubicBezTo>
                      <a:cubicBezTo>
                        <a:pt x="1581" y="294"/>
                        <a:pt x="1581" y="294"/>
                        <a:pt x="1581" y="294"/>
                      </a:cubicBezTo>
                      <a:cubicBezTo>
                        <a:pt x="1585" y="297"/>
                        <a:pt x="1585" y="297"/>
                        <a:pt x="1585" y="297"/>
                      </a:cubicBezTo>
                      <a:cubicBezTo>
                        <a:pt x="1589" y="297"/>
                        <a:pt x="1589" y="297"/>
                        <a:pt x="1589" y="297"/>
                      </a:cubicBezTo>
                      <a:cubicBezTo>
                        <a:pt x="1590" y="298"/>
                        <a:pt x="1590" y="298"/>
                        <a:pt x="1590" y="298"/>
                      </a:cubicBezTo>
                      <a:cubicBezTo>
                        <a:pt x="1593" y="298"/>
                        <a:pt x="1593" y="298"/>
                        <a:pt x="1593" y="298"/>
                      </a:cubicBezTo>
                      <a:cubicBezTo>
                        <a:pt x="1602" y="296"/>
                        <a:pt x="1602" y="296"/>
                        <a:pt x="1602" y="296"/>
                      </a:cubicBezTo>
                      <a:cubicBezTo>
                        <a:pt x="1593" y="301"/>
                        <a:pt x="1593" y="301"/>
                        <a:pt x="1593" y="301"/>
                      </a:cubicBezTo>
                      <a:cubicBezTo>
                        <a:pt x="1595" y="302"/>
                        <a:pt x="1595" y="302"/>
                        <a:pt x="1595" y="302"/>
                      </a:cubicBezTo>
                      <a:cubicBezTo>
                        <a:pt x="1590" y="304"/>
                        <a:pt x="1590" y="304"/>
                        <a:pt x="1590" y="304"/>
                      </a:cubicBezTo>
                      <a:cubicBezTo>
                        <a:pt x="1587" y="304"/>
                        <a:pt x="1587" y="304"/>
                        <a:pt x="1587" y="304"/>
                      </a:cubicBezTo>
                      <a:cubicBezTo>
                        <a:pt x="1584" y="307"/>
                        <a:pt x="1584" y="307"/>
                        <a:pt x="1584" y="307"/>
                      </a:cubicBezTo>
                      <a:cubicBezTo>
                        <a:pt x="1584" y="308"/>
                        <a:pt x="1584" y="308"/>
                        <a:pt x="1584" y="308"/>
                      </a:cubicBezTo>
                      <a:cubicBezTo>
                        <a:pt x="1585" y="311"/>
                        <a:pt x="1585" y="311"/>
                        <a:pt x="1585" y="311"/>
                      </a:cubicBezTo>
                      <a:cubicBezTo>
                        <a:pt x="1585" y="313"/>
                        <a:pt x="1585" y="313"/>
                        <a:pt x="1585" y="313"/>
                      </a:cubicBezTo>
                      <a:cubicBezTo>
                        <a:pt x="1587" y="315"/>
                        <a:pt x="1587" y="315"/>
                        <a:pt x="1587" y="315"/>
                      </a:cubicBezTo>
                      <a:cubicBezTo>
                        <a:pt x="1588" y="317"/>
                        <a:pt x="1588" y="317"/>
                        <a:pt x="1588" y="317"/>
                      </a:cubicBezTo>
                      <a:cubicBezTo>
                        <a:pt x="1591" y="320"/>
                        <a:pt x="1591" y="320"/>
                        <a:pt x="1591" y="320"/>
                      </a:cubicBezTo>
                      <a:cubicBezTo>
                        <a:pt x="1591" y="322"/>
                        <a:pt x="1591" y="322"/>
                        <a:pt x="1591" y="322"/>
                      </a:cubicBezTo>
                      <a:cubicBezTo>
                        <a:pt x="1591" y="322"/>
                        <a:pt x="1591" y="322"/>
                        <a:pt x="1591" y="322"/>
                      </a:cubicBezTo>
                      <a:cubicBezTo>
                        <a:pt x="1591" y="323"/>
                        <a:pt x="1591" y="323"/>
                        <a:pt x="1591" y="323"/>
                      </a:cubicBezTo>
                      <a:cubicBezTo>
                        <a:pt x="1593" y="324"/>
                        <a:pt x="1593" y="324"/>
                        <a:pt x="1593" y="324"/>
                      </a:cubicBezTo>
                      <a:cubicBezTo>
                        <a:pt x="1594" y="328"/>
                        <a:pt x="1594" y="328"/>
                        <a:pt x="1594" y="328"/>
                      </a:cubicBezTo>
                      <a:cubicBezTo>
                        <a:pt x="1594" y="330"/>
                        <a:pt x="1594" y="330"/>
                        <a:pt x="1594" y="330"/>
                      </a:cubicBezTo>
                      <a:cubicBezTo>
                        <a:pt x="1593" y="331"/>
                        <a:pt x="1593" y="331"/>
                        <a:pt x="1593" y="331"/>
                      </a:cubicBezTo>
                      <a:cubicBezTo>
                        <a:pt x="1593" y="335"/>
                        <a:pt x="1593" y="335"/>
                        <a:pt x="1593" y="335"/>
                      </a:cubicBezTo>
                      <a:cubicBezTo>
                        <a:pt x="1594" y="334"/>
                        <a:pt x="1594" y="334"/>
                        <a:pt x="1594" y="334"/>
                      </a:cubicBezTo>
                      <a:cubicBezTo>
                        <a:pt x="1596" y="335"/>
                        <a:pt x="1596" y="335"/>
                        <a:pt x="1596" y="335"/>
                      </a:cubicBezTo>
                      <a:cubicBezTo>
                        <a:pt x="1599" y="340"/>
                        <a:pt x="1599" y="340"/>
                        <a:pt x="1599" y="340"/>
                      </a:cubicBezTo>
                      <a:cubicBezTo>
                        <a:pt x="1597" y="344"/>
                        <a:pt x="1597" y="344"/>
                        <a:pt x="1597" y="344"/>
                      </a:cubicBezTo>
                      <a:cubicBezTo>
                        <a:pt x="1597" y="348"/>
                        <a:pt x="1597" y="348"/>
                        <a:pt x="1597" y="348"/>
                      </a:cubicBezTo>
                      <a:cubicBezTo>
                        <a:pt x="1598" y="349"/>
                        <a:pt x="1598" y="349"/>
                        <a:pt x="1598" y="349"/>
                      </a:cubicBezTo>
                      <a:cubicBezTo>
                        <a:pt x="1600" y="348"/>
                        <a:pt x="1600" y="348"/>
                        <a:pt x="1600" y="348"/>
                      </a:cubicBezTo>
                      <a:cubicBezTo>
                        <a:pt x="1603" y="349"/>
                        <a:pt x="1603" y="349"/>
                        <a:pt x="1603" y="349"/>
                      </a:cubicBezTo>
                      <a:cubicBezTo>
                        <a:pt x="1604" y="351"/>
                        <a:pt x="1604" y="351"/>
                        <a:pt x="1604" y="351"/>
                      </a:cubicBezTo>
                      <a:cubicBezTo>
                        <a:pt x="1603" y="354"/>
                        <a:pt x="1603" y="354"/>
                        <a:pt x="1603" y="354"/>
                      </a:cubicBezTo>
                      <a:cubicBezTo>
                        <a:pt x="1601" y="353"/>
                        <a:pt x="1601" y="353"/>
                        <a:pt x="1601" y="353"/>
                      </a:cubicBezTo>
                      <a:cubicBezTo>
                        <a:pt x="1599" y="355"/>
                        <a:pt x="1599" y="355"/>
                        <a:pt x="1599" y="355"/>
                      </a:cubicBezTo>
                      <a:cubicBezTo>
                        <a:pt x="1598" y="355"/>
                        <a:pt x="1598" y="355"/>
                        <a:pt x="1598" y="355"/>
                      </a:cubicBezTo>
                      <a:cubicBezTo>
                        <a:pt x="1595" y="358"/>
                        <a:pt x="1595" y="358"/>
                        <a:pt x="1595" y="358"/>
                      </a:cubicBezTo>
                      <a:cubicBezTo>
                        <a:pt x="1595" y="361"/>
                        <a:pt x="1595" y="361"/>
                        <a:pt x="1595" y="361"/>
                      </a:cubicBezTo>
                      <a:cubicBezTo>
                        <a:pt x="1592" y="362"/>
                        <a:pt x="1592" y="362"/>
                        <a:pt x="1592" y="362"/>
                      </a:cubicBezTo>
                      <a:cubicBezTo>
                        <a:pt x="1591" y="364"/>
                        <a:pt x="1591" y="364"/>
                        <a:pt x="1591" y="364"/>
                      </a:cubicBezTo>
                      <a:cubicBezTo>
                        <a:pt x="1589" y="365"/>
                        <a:pt x="1589" y="365"/>
                        <a:pt x="1589" y="365"/>
                      </a:cubicBezTo>
                      <a:cubicBezTo>
                        <a:pt x="1589" y="367"/>
                        <a:pt x="1589" y="367"/>
                        <a:pt x="1589" y="367"/>
                      </a:cubicBezTo>
                      <a:cubicBezTo>
                        <a:pt x="1588" y="368"/>
                        <a:pt x="1588" y="368"/>
                        <a:pt x="1588" y="368"/>
                      </a:cubicBezTo>
                      <a:cubicBezTo>
                        <a:pt x="1588" y="370"/>
                        <a:pt x="1588" y="370"/>
                        <a:pt x="1588" y="370"/>
                      </a:cubicBezTo>
                      <a:cubicBezTo>
                        <a:pt x="1591" y="369"/>
                        <a:pt x="1591" y="369"/>
                        <a:pt x="1591" y="369"/>
                      </a:cubicBezTo>
                      <a:cubicBezTo>
                        <a:pt x="1590" y="375"/>
                        <a:pt x="1590" y="375"/>
                        <a:pt x="1590" y="375"/>
                      </a:cubicBezTo>
                      <a:cubicBezTo>
                        <a:pt x="1588" y="379"/>
                        <a:pt x="1588" y="379"/>
                        <a:pt x="1588" y="379"/>
                      </a:cubicBezTo>
                      <a:cubicBezTo>
                        <a:pt x="1588" y="380"/>
                        <a:pt x="1588" y="380"/>
                        <a:pt x="1588" y="380"/>
                      </a:cubicBezTo>
                      <a:cubicBezTo>
                        <a:pt x="1590" y="381"/>
                        <a:pt x="1590" y="381"/>
                        <a:pt x="1590" y="381"/>
                      </a:cubicBezTo>
                      <a:cubicBezTo>
                        <a:pt x="1589" y="387"/>
                        <a:pt x="1589" y="387"/>
                        <a:pt x="1589" y="387"/>
                      </a:cubicBezTo>
                      <a:cubicBezTo>
                        <a:pt x="1590" y="391"/>
                        <a:pt x="1590" y="391"/>
                        <a:pt x="1590" y="391"/>
                      </a:cubicBezTo>
                      <a:cubicBezTo>
                        <a:pt x="1588" y="394"/>
                        <a:pt x="1588" y="394"/>
                        <a:pt x="1588" y="394"/>
                      </a:cubicBezTo>
                      <a:cubicBezTo>
                        <a:pt x="1585" y="395"/>
                        <a:pt x="1585" y="395"/>
                        <a:pt x="1585" y="395"/>
                      </a:cubicBezTo>
                      <a:cubicBezTo>
                        <a:pt x="1585" y="396"/>
                        <a:pt x="1585" y="396"/>
                        <a:pt x="1585" y="396"/>
                      </a:cubicBezTo>
                      <a:cubicBezTo>
                        <a:pt x="1586" y="397"/>
                        <a:pt x="1586" y="397"/>
                        <a:pt x="1586" y="397"/>
                      </a:cubicBezTo>
                      <a:cubicBezTo>
                        <a:pt x="1585" y="403"/>
                        <a:pt x="1585" y="403"/>
                        <a:pt x="1585" y="403"/>
                      </a:cubicBezTo>
                      <a:cubicBezTo>
                        <a:pt x="1585" y="404"/>
                        <a:pt x="1585" y="404"/>
                        <a:pt x="1585" y="404"/>
                      </a:cubicBezTo>
                      <a:cubicBezTo>
                        <a:pt x="1585" y="405"/>
                        <a:pt x="1585" y="405"/>
                        <a:pt x="1585" y="405"/>
                      </a:cubicBezTo>
                      <a:cubicBezTo>
                        <a:pt x="1589" y="409"/>
                        <a:pt x="1589" y="409"/>
                        <a:pt x="1589" y="409"/>
                      </a:cubicBezTo>
                      <a:cubicBezTo>
                        <a:pt x="1585" y="409"/>
                        <a:pt x="1585" y="409"/>
                        <a:pt x="1585" y="409"/>
                      </a:cubicBezTo>
                      <a:cubicBezTo>
                        <a:pt x="1585" y="412"/>
                        <a:pt x="1585" y="412"/>
                        <a:pt x="1585" y="412"/>
                      </a:cubicBezTo>
                      <a:cubicBezTo>
                        <a:pt x="1586" y="414"/>
                        <a:pt x="1586" y="414"/>
                        <a:pt x="1586" y="414"/>
                      </a:cubicBezTo>
                      <a:cubicBezTo>
                        <a:pt x="1586" y="418"/>
                        <a:pt x="1586" y="418"/>
                        <a:pt x="1586" y="418"/>
                      </a:cubicBezTo>
                      <a:cubicBezTo>
                        <a:pt x="1584" y="420"/>
                        <a:pt x="1584" y="420"/>
                        <a:pt x="1584" y="420"/>
                      </a:cubicBezTo>
                      <a:cubicBezTo>
                        <a:pt x="1585" y="422"/>
                        <a:pt x="1585" y="422"/>
                        <a:pt x="1585" y="422"/>
                      </a:cubicBezTo>
                      <a:cubicBezTo>
                        <a:pt x="1585" y="428"/>
                        <a:pt x="1585" y="428"/>
                        <a:pt x="1585" y="428"/>
                      </a:cubicBezTo>
                      <a:cubicBezTo>
                        <a:pt x="1587" y="433"/>
                        <a:pt x="1587" y="433"/>
                        <a:pt x="1587" y="433"/>
                      </a:cubicBezTo>
                      <a:cubicBezTo>
                        <a:pt x="1583" y="440"/>
                        <a:pt x="1583" y="440"/>
                        <a:pt x="1583" y="440"/>
                      </a:cubicBezTo>
                      <a:cubicBezTo>
                        <a:pt x="1586" y="445"/>
                        <a:pt x="1586" y="445"/>
                        <a:pt x="1586" y="445"/>
                      </a:cubicBezTo>
                      <a:cubicBezTo>
                        <a:pt x="1581" y="444"/>
                        <a:pt x="1581" y="444"/>
                        <a:pt x="1581" y="444"/>
                      </a:cubicBezTo>
                      <a:cubicBezTo>
                        <a:pt x="1578" y="444"/>
                        <a:pt x="1578" y="444"/>
                        <a:pt x="1578" y="444"/>
                      </a:cubicBezTo>
                      <a:cubicBezTo>
                        <a:pt x="1578" y="448"/>
                        <a:pt x="1578" y="448"/>
                        <a:pt x="1578" y="448"/>
                      </a:cubicBezTo>
                      <a:cubicBezTo>
                        <a:pt x="1579" y="451"/>
                        <a:pt x="1579" y="451"/>
                        <a:pt x="1579" y="451"/>
                      </a:cubicBezTo>
                      <a:cubicBezTo>
                        <a:pt x="1575" y="455"/>
                        <a:pt x="1575" y="455"/>
                        <a:pt x="1575" y="455"/>
                      </a:cubicBezTo>
                      <a:cubicBezTo>
                        <a:pt x="1569" y="452"/>
                        <a:pt x="1569" y="452"/>
                        <a:pt x="1569" y="452"/>
                      </a:cubicBezTo>
                      <a:cubicBezTo>
                        <a:pt x="1568" y="454"/>
                        <a:pt x="1568" y="454"/>
                        <a:pt x="1568" y="454"/>
                      </a:cubicBezTo>
                      <a:cubicBezTo>
                        <a:pt x="1568" y="454"/>
                        <a:pt x="1568" y="454"/>
                        <a:pt x="1568" y="454"/>
                      </a:cubicBezTo>
                      <a:cubicBezTo>
                        <a:pt x="1571" y="454"/>
                        <a:pt x="1571" y="454"/>
                        <a:pt x="1571" y="454"/>
                      </a:cubicBezTo>
                      <a:cubicBezTo>
                        <a:pt x="1576" y="462"/>
                        <a:pt x="1576" y="462"/>
                        <a:pt x="1576" y="462"/>
                      </a:cubicBezTo>
                      <a:cubicBezTo>
                        <a:pt x="1576" y="469"/>
                        <a:pt x="1576" y="469"/>
                        <a:pt x="1576" y="469"/>
                      </a:cubicBezTo>
                      <a:cubicBezTo>
                        <a:pt x="1575" y="470"/>
                        <a:pt x="1575" y="470"/>
                        <a:pt x="1575" y="470"/>
                      </a:cubicBezTo>
                      <a:cubicBezTo>
                        <a:pt x="1577" y="473"/>
                        <a:pt x="1577" y="473"/>
                        <a:pt x="1577" y="473"/>
                      </a:cubicBezTo>
                      <a:cubicBezTo>
                        <a:pt x="1574" y="474"/>
                        <a:pt x="1574" y="474"/>
                        <a:pt x="1574" y="474"/>
                      </a:cubicBezTo>
                      <a:cubicBezTo>
                        <a:pt x="1573" y="478"/>
                        <a:pt x="1573" y="478"/>
                        <a:pt x="1573" y="478"/>
                      </a:cubicBezTo>
                      <a:cubicBezTo>
                        <a:pt x="1571" y="481"/>
                        <a:pt x="1571" y="481"/>
                        <a:pt x="1571" y="481"/>
                      </a:cubicBezTo>
                      <a:cubicBezTo>
                        <a:pt x="1570" y="486"/>
                        <a:pt x="1570" y="486"/>
                        <a:pt x="1570" y="486"/>
                      </a:cubicBezTo>
                      <a:cubicBezTo>
                        <a:pt x="1572" y="491"/>
                        <a:pt x="1572" y="491"/>
                        <a:pt x="1572" y="491"/>
                      </a:cubicBezTo>
                      <a:cubicBezTo>
                        <a:pt x="1573" y="500"/>
                        <a:pt x="1573" y="500"/>
                        <a:pt x="1573" y="500"/>
                      </a:cubicBezTo>
                      <a:cubicBezTo>
                        <a:pt x="1577" y="505"/>
                        <a:pt x="1577" y="505"/>
                        <a:pt x="1577" y="505"/>
                      </a:cubicBezTo>
                      <a:cubicBezTo>
                        <a:pt x="1577" y="510"/>
                        <a:pt x="1577" y="510"/>
                        <a:pt x="1577" y="510"/>
                      </a:cubicBezTo>
                      <a:cubicBezTo>
                        <a:pt x="1583" y="523"/>
                        <a:pt x="1583" y="523"/>
                        <a:pt x="1583" y="523"/>
                      </a:cubicBezTo>
                      <a:cubicBezTo>
                        <a:pt x="1590" y="537"/>
                        <a:pt x="1590" y="537"/>
                        <a:pt x="1590" y="537"/>
                      </a:cubicBezTo>
                      <a:cubicBezTo>
                        <a:pt x="1597" y="548"/>
                        <a:pt x="1597" y="548"/>
                        <a:pt x="1597" y="548"/>
                      </a:cubicBezTo>
                      <a:cubicBezTo>
                        <a:pt x="1601" y="552"/>
                        <a:pt x="1601" y="552"/>
                        <a:pt x="1601" y="552"/>
                      </a:cubicBezTo>
                      <a:cubicBezTo>
                        <a:pt x="1601" y="556"/>
                        <a:pt x="1601" y="556"/>
                        <a:pt x="1601" y="556"/>
                      </a:cubicBezTo>
                      <a:cubicBezTo>
                        <a:pt x="1610" y="567"/>
                        <a:pt x="1610" y="567"/>
                        <a:pt x="1610" y="567"/>
                      </a:cubicBezTo>
                      <a:cubicBezTo>
                        <a:pt x="1621" y="585"/>
                        <a:pt x="1621" y="585"/>
                        <a:pt x="1621" y="585"/>
                      </a:cubicBezTo>
                      <a:cubicBezTo>
                        <a:pt x="1625" y="587"/>
                        <a:pt x="1625" y="587"/>
                        <a:pt x="1625" y="587"/>
                      </a:cubicBezTo>
                      <a:cubicBezTo>
                        <a:pt x="1628" y="587"/>
                        <a:pt x="1628" y="587"/>
                        <a:pt x="1628" y="587"/>
                      </a:cubicBezTo>
                      <a:cubicBezTo>
                        <a:pt x="1633" y="585"/>
                        <a:pt x="1633" y="585"/>
                        <a:pt x="1633" y="585"/>
                      </a:cubicBezTo>
                      <a:cubicBezTo>
                        <a:pt x="1630" y="590"/>
                        <a:pt x="1630" y="590"/>
                        <a:pt x="1630" y="590"/>
                      </a:cubicBezTo>
                      <a:cubicBezTo>
                        <a:pt x="1627" y="592"/>
                        <a:pt x="1627" y="592"/>
                        <a:pt x="1627" y="592"/>
                      </a:cubicBezTo>
                      <a:cubicBezTo>
                        <a:pt x="1627" y="592"/>
                        <a:pt x="1627" y="592"/>
                        <a:pt x="1627" y="592"/>
                      </a:cubicBezTo>
                      <a:cubicBezTo>
                        <a:pt x="1630" y="595"/>
                        <a:pt x="1630" y="595"/>
                        <a:pt x="1630" y="595"/>
                      </a:cubicBezTo>
                      <a:cubicBezTo>
                        <a:pt x="1635" y="607"/>
                        <a:pt x="1635" y="607"/>
                        <a:pt x="1635" y="607"/>
                      </a:cubicBezTo>
                      <a:cubicBezTo>
                        <a:pt x="1636" y="611"/>
                        <a:pt x="1636" y="611"/>
                        <a:pt x="1636" y="611"/>
                      </a:cubicBezTo>
                      <a:cubicBezTo>
                        <a:pt x="1638" y="615"/>
                        <a:pt x="1638" y="615"/>
                        <a:pt x="1638" y="615"/>
                      </a:cubicBezTo>
                      <a:cubicBezTo>
                        <a:pt x="1643" y="615"/>
                        <a:pt x="1643" y="615"/>
                        <a:pt x="1643" y="615"/>
                      </a:cubicBezTo>
                      <a:cubicBezTo>
                        <a:pt x="1645" y="618"/>
                        <a:pt x="1645" y="618"/>
                        <a:pt x="1645" y="618"/>
                      </a:cubicBezTo>
                      <a:cubicBezTo>
                        <a:pt x="1644" y="621"/>
                        <a:pt x="1644" y="621"/>
                        <a:pt x="1644" y="621"/>
                      </a:cubicBezTo>
                      <a:cubicBezTo>
                        <a:pt x="1645" y="621"/>
                        <a:pt x="1645" y="621"/>
                        <a:pt x="1645" y="621"/>
                      </a:cubicBezTo>
                      <a:cubicBezTo>
                        <a:pt x="1645" y="619"/>
                        <a:pt x="1645" y="619"/>
                        <a:pt x="1645" y="619"/>
                      </a:cubicBezTo>
                      <a:cubicBezTo>
                        <a:pt x="1647" y="613"/>
                        <a:pt x="1647" y="613"/>
                        <a:pt x="1647" y="613"/>
                      </a:cubicBezTo>
                      <a:cubicBezTo>
                        <a:pt x="1648" y="613"/>
                        <a:pt x="1648" y="613"/>
                        <a:pt x="1648" y="613"/>
                      </a:cubicBezTo>
                      <a:cubicBezTo>
                        <a:pt x="1648" y="610"/>
                        <a:pt x="1648" y="610"/>
                        <a:pt x="1648" y="610"/>
                      </a:cubicBezTo>
                      <a:cubicBezTo>
                        <a:pt x="1651" y="607"/>
                        <a:pt x="1651" y="607"/>
                        <a:pt x="1651" y="607"/>
                      </a:cubicBezTo>
                      <a:cubicBezTo>
                        <a:pt x="1652" y="605"/>
                        <a:pt x="1652" y="605"/>
                        <a:pt x="1652" y="605"/>
                      </a:cubicBezTo>
                      <a:cubicBezTo>
                        <a:pt x="1651" y="604"/>
                        <a:pt x="1651" y="604"/>
                        <a:pt x="1651" y="604"/>
                      </a:cubicBezTo>
                      <a:cubicBezTo>
                        <a:pt x="1652" y="602"/>
                        <a:pt x="1652" y="602"/>
                        <a:pt x="1652" y="602"/>
                      </a:cubicBezTo>
                      <a:cubicBezTo>
                        <a:pt x="1653" y="597"/>
                        <a:pt x="1653" y="597"/>
                        <a:pt x="1653" y="597"/>
                      </a:cubicBezTo>
                      <a:cubicBezTo>
                        <a:pt x="1652" y="594"/>
                        <a:pt x="1652" y="594"/>
                        <a:pt x="1652" y="594"/>
                      </a:cubicBezTo>
                      <a:cubicBezTo>
                        <a:pt x="1652" y="590"/>
                        <a:pt x="1652" y="590"/>
                        <a:pt x="1652" y="590"/>
                      </a:cubicBezTo>
                      <a:cubicBezTo>
                        <a:pt x="1654" y="588"/>
                        <a:pt x="1654" y="588"/>
                        <a:pt x="1654" y="588"/>
                      </a:cubicBezTo>
                      <a:cubicBezTo>
                        <a:pt x="1653" y="587"/>
                        <a:pt x="1653" y="587"/>
                        <a:pt x="1653" y="587"/>
                      </a:cubicBezTo>
                      <a:cubicBezTo>
                        <a:pt x="1651" y="588"/>
                        <a:pt x="1651" y="588"/>
                        <a:pt x="1651" y="588"/>
                      </a:cubicBezTo>
                      <a:cubicBezTo>
                        <a:pt x="1648" y="587"/>
                        <a:pt x="1648" y="587"/>
                        <a:pt x="1648" y="587"/>
                      </a:cubicBezTo>
                      <a:cubicBezTo>
                        <a:pt x="1649" y="584"/>
                        <a:pt x="1649" y="584"/>
                        <a:pt x="1649" y="584"/>
                      </a:cubicBezTo>
                      <a:cubicBezTo>
                        <a:pt x="1647" y="578"/>
                        <a:pt x="1647" y="578"/>
                        <a:pt x="1647" y="578"/>
                      </a:cubicBezTo>
                      <a:cubicBezTo>
                        <a:pt x="1650" y="579"/>
                        <a:pt x="1650" y="579"/>
                        <a:pt x="1650" y="579"/>
                      </a:cubicBezTo>
                      <a:cubicBezTo>
                        <a:pt x="1647" y="577"/>
                        <a:pt x="1647" y="577"/>
                        <a:pt x="1647" y="577"/>
                      </a:cubicBezTo>
                      <a:cubicBezTo>
                        <a:pt x="1648" y="575"/>
                        <a:pt x="1648" y="575"/>
                        <a:pt x="1648" y="575"/>
                      </a:cubicBezTo>
                      <a:cubicBezTo>
                        <a:pt x="1648" y="574"/>
                        <a:pt x="1648" y="574"/>
                        <a:pt x="1648" y="574"/>
                      </a:cubicBezTo>
                      <a:cubicBezTo>
                        <a:pt x="1647" y="574"/>
                        <a:pt x="1647" y="574"/>
                        <a:pt x="1647" y="574"/>
                      </a:cubicBezTo>
                      <a:cubicBezTo>
                        <a:pt x="1644" y="571"/>
                        <a:pt x="1644" y="571"/>
                        <a:pt x="1644" y="571"/>
                      </a:cubicBezTo>
                      <a:cubicBezTo>
                        <a:pt x="1647" y="567"/>
                        <a:pt x="1647" y="567"/>
                        <a:pt x="1647" y="567"/>
                      </a:cubicBezTo>
                      <a:cubicBezTo>
                        <a:pt x="1649" y="569"/>
                        <a:pt x="1649" y="569"/>
                        <a:pt x="1649" y="569"/>
                      </a:cubicBezTo>
                      <a:cubicBezTo>
                        <a:pt x="1653" y="566"/>
                        <a:pt x="1653" y="566"/>
                        <a:pt x="1653" y="566"/>
                      </a:cubicBezTo>
                      <a:cubicBezTo>
                        <a:pt x="1655" y="566"/>
                        <a:pt x="1655" y="566"/>
                        <a:pt x="1655" y="566"/>
                      </a:cubicBezTo>
                      <a:cubicBezTo>
                        <a:pt x="1657" y="565"/>
                        <a:pt x="1657" y="565"/>
                        <a:pt x="1657" y="565"/>
                      </a:cubicBezTo>
                      <a:cubicBezTo>
                        <a:pt x="1660" y="563"/>
                        <a:pt x="1660" y="563"/>
                        <a:pt x="1660" y="563"/>
                      </a:cubicBezTo>
                      <a:cubicBezTo>
                        <a:pt x="1657" y="561"/>
                        <a:pt x="1657" y="561"/>
                        <a:pt x="1657" y="561"/>
                      </a:cubicBezTo>
                      <a:cubicBezTo>
                        <a:pt x="1658" y="558"/>
                        <a:pt x="1658" y="558"/>
                        <a:pt x="1658" y="558"/>
                      </a:cubicBezTo>
                      <a:cubicBezTo>
                        <a:pt x="1654" y="556"/>
                        <a:pt x="1654" y="556"/>
                        <a:pt x="1654" y="556"/>
                      </a:cubicBezTo>
                      <a:cubicBezTo>
                        <a:pt x="1651" y="548"/>
                        <a:pt x="1651" y="548"/>
                        <a:pt x="1651" y="548"/>
                      </a:cubicBezTo>
                      <a:cubicBezTo>
                        <a:pt x="1653" y="541"/>
                        <a:pt x="1653" y="541"/>
                        <a:pt x="1653" y="541"/>
                      </a:cubicBezTo>
                      <a:cubicBezTo>
                        <a:pt x="1650" y="539"/>
                        <a:pt x="1650" y="539"/>
                        <a:pt x="1650" y="539"/>
                      </a:cubicBezTo>
                      <a:cubicBezTo>
                        <a:pt x="1653" y="537"/>
                        <a:pt x="1653" y="537"/>
                        <a:pt x="1653" y="537"/>
                      </a:cubicBezTo>
                      <a:cubicBezTo>
                        <a:pt x="1653" y="533"/>
                        <a:pt x="1653" y="533"/>
                        <a:pt x="1653" y="533"/>
                      </a:cubicBezTo>
                      <a:cubicBezTo>
                        <a:pt x="1655" y="529"/>
                        <a:pt x="1655" y="529"/>
                        <a:pt x="1655" y="529"/>
                      </a:cubicBezTo>
                      <a:cubicBezTo>
                        <a:pt x="1652" y="526"/>
                        <a:pt x="1652" y="526"/>
                        <a:pt x="1652" y="526"/>
                      </a:cubicBezTo>
                      <a:cubicBezTo>
                        <a:pt x="1657" y="527"/>
                        <a:pt x="1657" y="527"/>
                        <a:pt x="1657" y="527"/>
                      </a:cubicBezTo>
                      <a:cubicBezTo>
                        <a:pt x="1662" y="524"/>
                        <a:pt x="1662" y="524"/>
                        <a:pt x="1662" y="524"/>
                      </a:cubicBezTo>
                      <a:cubicBezTo>
                        <a:pt x="1663" y="525"/>
                        <a:pt x="1663" y="525"/>
                        <a:pt x="1663" y="525"/>
                      </a:cubicBezTo>
                      <a:cubicBezTo>
                        <a:pt x="1669" y="523"/>
                        <a:pt x="1669" y="523"/>
                        <a:pt x="1669" y="523"/>
                      </a:cubicBezTo>
                      <a:cubicBezTo>
                        <a:pt x="1669" y="520"/>
                        <a:pt x="1669" y="520"/>
                        <a:pt x="1669" y="520"/>
                      </a:cubicBezTo>
                      <a:cubicBezTo>
                        <a:pt x="1670" y="518"/>
                        <a:pt x="1670" y="518"/>
                        <a:pt x="1670" y="518"/>
                      </a:cubicBezTo>
                      <a:cubicBezTo>
                        <a:pt x="1668" y="517"/>
                        <a:pt x="1668" y="517"/>
                        <a:pt x="1668" y="517"/>
                      </a:cubicBezTo>
                      <a:cubicBezTo>
                        <a:pt x="1664" y="511"/>
                        <a:pt x="1664" y="511"/>
                        <a:pt x="1664" y="511"/>
                      </a:cubicBezTo>
                      <a:cubicBezTo>
                        <a:pt x="1662" y="511"/>
                        <a:pt x="1662" y="511"/>
                        <a:pt x="1662" y="511"/>
                      </a:cubicBezTo>
                      <a:cubicBezTo>
                        <a:pt x="1654" y="500"/>
                        <a:pt x="1654" y="500"/>
                        <a:pt x="1654" y="500"/>
                      </a:cubicBezTo>
                      <a:cubicBezTo>
                        <a:pt x="1654" y="498"/>
                        <a:pt x="1654" y="498"/>
                        <a:pt x="1654" y="498"/>
                      </a:cubicBezTo>
                      <a:cubicBezTo>
                        <a:pt x="1652" y="497"/>
                        <a:pt x="1652" y="497"/>
                        <a:pt x="1652" y="497"/>
                      </a:cubicBezTo>
                      <a:cubicBezTo>
                        <a:pt x="1652" y="487"/>
                        <a:pt x="1652" y="487"/>
                        <a:pt x="1652" y="487"/>
                      </a:cubicBezTo>
                      <a:cubicBezTo>
                        <a:pt x="1653" y="486"/>
                        <a:pt x="1653" y="486"/>
                        <a:pt x="1653" y="486"/>
                      </a:cubicBezTo>
                      <a:cubicBezTo>
                        <a:pt x="1652" y="481"/>
                        <a:pt x="1652" y="481"/>
                        <a:pt x="1652" y="481"/>
                      </a:cubicBezTo>
                      <a:cubicBezTo>
                        <a:pt x="1654" y="478"/>
                        <a:pt x="1654" y="478"/>
                        <a:pt x="1654" y="478"/>
                      </a:cubicBezTo>
                      <a:cubicBezTo>
                        <a:pt x="1654" y="477"/>
                        <a:pt x="1654" y="477"/>
                        <a:pt x="1654" y="477"/>
                      </a:cubicBezTo>
                      <a:cubicBezTo>
                        <a:pt x="1651" y="478"/>
                        <a:pt x="1651" y="478"/>
                        <a:pt x="1651" y="478"/>
                      </a:cubicBezTo>
                      <a:cubicBezTo>
                        <a:pt x="1650" y="475"/>
                        <a:pt x="1650" y="475"/>
                        <a:pt x="1650" y="475"/>
                      </a:cubicBezTo>
                      <a:cubicBezTo>
                        <a:pt x="1653" y="470"/>
                        <a:pt x="1653" y="470"/>
                        <a:pt x="1653" y="470"/>
                      </a:cubicBezTo>
                      <a:cubicBezTo>
                        <a:pt x="1655" y="470"/>
                        <a:pt x="1655" y="470"/>
                        <a:pt x="1655" y="470"/>
                      </a:cubicBezTo>
                      <a:cubicBezTo>
                        <a:pt x="1655" y="469"/>
                        <a:pt x="1655" y="469"/>
                        <a:pt x="1655" y="469"/>
                      </a:cubicBezTo>
                      <a:cubicBezTo>
                        <a:pt x="1654" y="468"/>
                        <a:pt x="1654" y="468"/>
                        <a:pt x="1654" y="468"/>
                      </a:cubicBezTo>
                      <a:cubicBezTo>
                        <a:pt x="1657" y="464"/>
                        <a:pt x="1657" y="464"/>
                        <a:pt x="1657" y="464"/>
                      </a:cubicBezTo>
                      <a:cubicBezTo>
                        <a:pt x="1658" y="466"/>
                        <a:pt x="1658" y="466"/>
                        <a:pt x="1658" y="466"/>
                      </a:cubicBezTo>
                      <a:cubicBezTo>
                        <a:pt x="1658" y="462"/>
                        <a:pt x="1658" y="462"/>
                        <a:pt x="1658" y="462"/>
                      </a:cubicBezTo>
                      <a:cubicBezTo>
                        <a:pt x="1656" y="461"/>
                        <a:pt x="1656" y="461"/>
                        <a:pt x="1656" y="461"/>
                      </a:cubicBezTo>
                      <a:cubicBezTo>
                        <a:pt x="1655" y="461"/>
                        <a:pt x="1655" y="461"/>
                        <a:pt x="1655" y="461"/>
                      </a:cubicBezTo>
                      <a:cubicBezTo>
                        <a:pt x="1654" y="462"/>
                        <a:pt x="1654" y="462"/>
                        <a:pt x="1654" y="462"/>
                      </a:cubicBezTo>
                      <a:cubicBezTo>
                        <a:pt x="1654" y="464"/>
                        <a:pt x="1654" y="464"/>
                        <a:pt x="1654" y="464"/>
                      </a:cubicBezTo>
                      <a:cubicBezTo>
                        <a:pt x="1651" y="465"/>
                        <a:pt x="1651" y="465"/>
                        <a:pt x="1651" y="465"/>
                      </a:cubicBezTo>
                      <a:cubicBezTo>
                        <a:pt x="1647" y="463"/>
                        <a:pt x="1647" y="463"/>
                        <a:pt x="1647" y="463"/>
                      </a:cubicBezTo>
                      <a:cubicBezTo>
                        <a:pt x="1647" y="458"/>
                        <a:pt x="1647" y="458"/>
                        <a:pt x="1647" y="458"/>
                      </a:cubicBezTo>
                      <a:cubicBezTo>
                        <a:pt x="1646" y="455"/>
                        <a:pt x="1646" y="455"/>
                        <a:pt x="1646" y="455"/>
                      </a:cubicBezTo>
                      <a:cubicBezTo>
                        <a:pt x="1643" y="450"/>
                        <a:pt x="1643" y="450"/>
                        <a:pt x="1643" y="450"/>
                      </a:cubicBezTo>
                      <a:cubicBezTo>
                        <a:pt x="1646" y="446"/>
                        <a:pt x="1646" y="446"/>
                        <a:pt x="1646" y="446"/>
                      </a:cubicBezTo>
                      <a:cubicBezTo>
                        <a:pt x="1645" y="444"/>
                        <a:pt x="1645" y="444"/>
                        <a:pt x="1645" y="444"/>
                      </a:cubicBezTo>
                      <a:cubicBezTo>
                        <a:pt x="1647" y="442"/>
                        <a:pt x="1647" y="442"/>
                        <a:pt x="1647" y="442"/>
                      </a:cubicBezTo>
                      <a:cubicBezTo>
                        <a:pt x="1645" y="440"/>
                        <a:pt x="1645" y="440"/>
                        <a:pt x="1645" y="440"/>
                      </a:cubicBezTo>
                      <a:cubicBezTo>
                        <a:pt x="1646" y="438"/>
                        <a:pt x="1646" y="438"/>
                        <a:pt x="1646" y="438"/>
                      </a:cubicBezTo>
                      <a:cubicBezTo>
                        <a:pt x="1646" y="437"/>
                        <a:pt x="1646" y="437"/>
                        <a:pt x="1646" y="437"/>
                      </a:cubicBezTo>
                      <a:cubicBezTo>
                        <a:pt x="1645" y="436"/>
                        <a:pt x="1645" y="436"/>
                        <a:pt x="1645" y="436"/>
                      </a:cubicBezTo>
                      <a:cubicBezTo>
                        <a:pt x="1642" y="437"/>
                        <a:pt x="1642" y="437"/>
                        <a:pt x="1642" y="437"/>
                      </a:cubicBezTo>
                      <a:cubicBezTo>
                        <a:pt x="1638" y="433"/>
                        <a:pt x="1638" y="433"/>
                        <a:pt x="1638" y="433"/>
                      </a:cubicBezTo>
                      <a:cubicBezTo>
                        <a:pt x="1636" y="433"/>
                        <a:pt x="1636" y="433"/>
                        <a:pt x="1636" y="433"/>
                      </a:cubicBezTo>
                      <a:cubicBezTo>
                        <a:pt x="1634" y="434"/>
                        <a:pt x="1634" y="434"/>
                        <a:pt x="1634" y="434"/>
                      </a:cubicBezTo>
                      <a:cubicBezTo>
                        <a:pt x="1635" y="435"/>
                        <a:pt x="1635" y="435"/>
                        <a:pt x="1635" y="435"/>
                      </a:cubicBezTo>
                      <a:cubicBezTo>
                        <a:pt x="1638" y="439"/>
                        <a:pt x="1638" y="439"/>
                        <a:pt x="1638" y="439"/>
                      </a:cubicBezTo>
                      <a:cubicBezTo>
                        <a:pt x="1637" y="442"/>
                        <a:pt x="1637" y="442"/>
                        <a:pt x="1637" y="442"/>
                      </a:cubicBezTo>
                      <a:cubicBezTo>
                        <a:pt x="1636" y="444"/>
                        <a:pt x="1636" y="444"/>
                        <a:pt x="1636" y="444"/>
                      </a:cubicBezTo>
                      <a:cubicBezTo>
                        <a:pt x="1631" y="442"/>
                        <a:pt x="1631" y="442"/>
                        <a:pt x="1631" y="442"/>
                      </a:cubicBezTo>
                      <a:cubicBezTo>
                        <a:pt x="1628" y="437"/>
                        <a:pt x="1628" y="437"/>
                        <a:pt x="1628" y="437"/>
                      </a:cubicBezTo>
                      <a:cubicBezTo>
                        <a:pt x="1625" y="435"/>
                        <a:pt x="1625" y="435"/>
                        <a:pt x="1625" y="435"/>
                      </a:cubicBezTo>
                      <a:cubicBezTo>
                        <a:pt x="1622" y="433"/>
                        <a:pt x="1622" y="433"/>
                        <a:pt x="1622" y="433"/>
                      </a:cubicBezTo>
                      <a:cubicBezTo>
                        <a:pt x="1624" y="431"/>
                        <a:pt x="1624" y="431"/>
                        <a:pt x="1624" y="431"/>
                      </a:cubicBezTo>
                      <a:cubicBezTo>
                        <a:pt x="1622" y="427"/>
                        <a:pt x="1622" y="427"/>
                        <a:pt x="1622" y="427"/>
                      </a:cubicBezTo>
                      <a:cubicBezTo>
                        <a:pt x="1622" y="424"/>
                        <a:pt x="1622" y="424"/>
                        <a:pt x="1622" y="424"/>
                      </a:cubicBezTo>
                      <a:cubicBezTo>
                        <a:pt x="1622" y="422"/>
                        <a:pt x="1622" y="422"/>
                        <a:pt x="1622" y="422"/>
                      </a:cubicBezTo>
                      <a:cubicBezTo>
                        <a:pt x="1620" y="420"/>
                        <a:pt x="1620" y="420"/>
                        <a:pt x="1620" y="420"/>
                      </a:cubicBezTo>
                      <a:cubicBezTo>
                        <a:pt x="1621" y="418"/>
                        <a:pt x="1621" y="418"/>
                        <a:pt x="1621" y="418"/>
                      </a:cubicBezTo>
                      <a:cubicBezTo>
                        <a:pt x="1620" y="414"/>
                        <a:pt x="1620" y="414"/>
                        <a:pt x="1620" y="414"/>
                      </a:cubicBezTo>
                      <a:cubicBezTo>
                        <a:pt x="1622" y="411"/>
                        <a:pt x="1622" y="411"/>
                        <a:pt x="1622" y="411"/>
                      </a:cubicBezTo>
                      <a:cubicBezTo>
                        <a:pt x="1621" y="409"/>
                        <a:pt x="1621" y="409"/>
                        <a:pt x="1621" y="409"/>
                      </a:cubicBezTo>
                      <a:cubicBezTo>
                        <a:pt x="1622" y="406"/>
                        <a:pt x="1622" y="406"/>
                        <a:pt x="1622" y="406"/>
                      </a:cubicBezTo>
                      <a:cubicBezTo>
                        <a:pt x="1622" y="406"/>
                        <a:pt x="1622" y="406"/>
                        <a:pt x="1622" y="406"/>
                      </a:cubicBezTo>
                      <a:cubicBezTo>
                        <a:pt x="1622" y="406"/>
                        <a:pt x="1622" y="406"/>
                        <a:pt x="1622" y="406"/>
                      </a:cubicBezTo>
                      <a:cubicBezTo>
                        <a:pt x="1618" y="402"/>
                        <a:pt x="1618" y="402"/>
                        <a:pt x="1618" y="402"/>
                      </a:cubicBezTo>
                      <a:cubicBezTo>
                        <a:pt x="1619" y="400"/>
                        <a:pt x="1619" y="400"/>
                        <a:pt x="1619" y="400"/>
                      </a:cubicBezTo>
                      <a:cubicBezTo>
                        <a:pt x="1621" y="399"/>
                        <a:pt x="1621" y="399"/>
                        <a:pt x="1621" y="399"/>
                      </a:cubicBezTo>
                      <a:cubicBezTo>
                        <a:pt x="1619" y="397"/>
                        <a:pt x="1619" y="397"/>
                        <a:pt x="1619" y="397"/>
                      </a:cubicBezTo>
                      <a:cubicBezTo>
                        <a:pt x="1620" y="394"/>
                        <a:pt x="1620" y="394"/>
                        <a:pt x="1620" y="394"/>
                      </a:cubicBezTo>
                      <a:cubicBezTo>
                        <a:pt x="1620" y="394"/>
                        <a:pt x="1620" y="394"/>
                        <a:pt x="1620" y="394"/>
                      </a:cubicBezTo>
                      <a:cubicBezTo>
                        <a:pt x="1620" y="394"/>
                        <a:pt x="1620" y="394"/>
                        <a:pt x="1620" y="394"/>
                      </a:cubicBezTo>
                      <a:cubicBezTo>
                        <a:pt x="1619" y="392"/>
                        <a:pt x="1619" y="392"/>
                        <a:pt x="1619" y="392"/>
                      </a:cubicBezTo>
                      <a:cubicBezTo>
                        <a:pt x="1616" y="391"/>
                        <a:pt x="1616" y="391"/>
                        <a:pt x="1616" y="391"/>
                      </a:cubicBezTo>
                      <a:cubicBezTo>
                        <a:pt x="1614" y="388"/>
                        <a:pt x="1614" y="388"/>
                        <a:pt x="1614" y="388"/>
                      </a:cubicBezTo>
                      <a:cubicBezTo>
                        <a:pt x="1616" y="388"/>
                        <a:pt x="1616" y="388"/>
                        <a:pt x="1616" y="388"/>
                      </a:cubicBezTo>
                      <a:cubicBezTo>
                        <a:pt x="1615" y="386"/>
                        <a:pt x="1615" y="386"/>
                        <a:pt x="1615" y="386"/>
                      </a:cubicBezTo>
                      <a:cubicBezTo>
                        <a:pt x="1613" y="383"/>
                        <a:pt x="1613" y="383"/>
                        <a:pt x="1613" y="383"/>
                      </a:cubicBezTo>
                      <a:cubicBezTo>
                        <a:pt x="1613" y="380"/>
                        <a:pt x="1613" y="380"/>
                        <a:pt x="1613" y="380"/>
                      </a:cubicBezTo>
                      <a:cubicBezTo>
                        <a:pt x="1614" y="377"/>
                        <a:pt x="1614" y="377"/>
                        <a:pt x="1614" y="377"/>
                      </a:cubicBezTo>
                      <a:cubicBezTo>
                        <a:pt x="1615" y="377"/>
                        <a:pt x="1615" y="377"/>
                        <a:pt x="1615" y="377"/>
                      </a:cubicBezTo>
                      <a:cubicBezTo>
                        <a:pt x="1614" y="375"/>
                        <a:pt x="1614" y="375"/>
                        <a:pt x="1614" y="375"/>
                      </a:cubicBezTo>
                      <a:cubicBezTo>
                        <a:pt x="1614" y="372"/>
                        <a:pt x="1614" y="372"/>
                        <a:pt x="1614" y="372"/>
                      </a:cubicBezTo>
                      <a:cubicBezTo>
                        <a:pt x="1617" y="372"/>
                        <a:pt x="1617" y="372"/>
                        <a:pt x="1617" y="372"/>
                      </a:cubicBezTo>
                      <a:cubicBezTo>
                        <a:pt x="1620" y="373"/>
                        <a:pt x="1620" y="373"/>
                        <a:pt x="1620" y="373"/>
                      </a:cubicBezTo>
                      <a:cubicBezTo>
                        <a:pt x="1621" y="373"/>
                        <a:pt x="1621" y="373"/>
                        <a:pt x="1621" y="373"/>
                      </a:cubicBezTo>
                      <a:cubicBezTo>
                        <a:pt x="1622" y="369"/>
                        <a:pt x="1622" y="369"/>
                        <a:pt x="1622" y="369"/>
                      </a:cubicBezTo>
                      <a:cubicBezTo>
                        <a:pt x="1625" y="369"/>
                        <a:pt x="1625" y="369"/>
                        <a:pt x="1625" y="369"/>
                      </a:cubicBezTo>
                      <a:cubicBezTo>
                        <a:pt x="1626" y="371"/>
                        <a:pt x="1626" y="371"/>
                        <a:pt x="1626" y="371"/>
                      </a:cubicBezTo>
                      <a:cubicBezTo>
                        <a:pt x="1628" y="371"/>
                        <a:pt x="1628" y="371"/>
                        <a:pt x="1628" y="371"/>
                      </a:cubicBezTo>
                      <a:cubicBezTo>
                        <a:pt x="1629" y="372"/>
                        <a:pt x="1629" y="372"/>
                        <a:pt x="1629" y="372"/>
                      </a:cubicBezTo>
                      <a:cubicBezTo>
                        <a:pt x="1631" y="369"/>
                        <a:pt x="1631" y="369"/>
                        <a:pt x="1631" y="369"/>
                      </a:cubicBezTo>
                      <a:cubicBezTo>
                        <a:pt x="1628" y="368"/>
                        <a:pt x="1628" y="368"/>
                        <a:pt x="1628" y="368"/>
                      </a:cubicBezTo>
                      <a:cubicBezTo>
                        <a:pt x="1629" y="364"/>
                        <a:pt x="1629" y="364"/>
                        <a:pt x="1629" y="364"/>
                      </a:cubicBezTo>
                      <a:cubicBezTo>
                        <a:pt x="1631" y="363"/>
                        <a:pt x="1631" y="363"/>
                        <a:pt x="1631" y="363"/>
                      </a:cubicBezTo>
                      <a:cubicBezTo>
                        <a:pt x="1634" y="358"/>
                        <a:pt x="1634" y="358"/>
                        <a:pt x="1634" y="358"/>
                      </a:cubicBezTo>
                      <a:cubicBezTo>
                        <a:pt x="1635" y="352"/>
                        <a:pt x="1635" y="352"/>
                        <a:pt x="1635" y="352"/>
                      </a:cubicBezTo>
                      <a:cubicBezTo>
                        <a:pt x="1638" y="357"/>
                        <a:pt x="1638" y="357"/>
                        <a:pt x="1638" y="357"/>
                      </a:cubicBezTo>
                      <a:cubicBezTo>
                        <a:pt x="1641" y="358"/>
                        <a:pt x="1641" y="358"/>
                        <a:pt x="1641" y="358"/>
                      </a:cubicBezTo>
                      <a:cubicBezTo>
                        <a:pt x="1641" y="362"/>
                        <a:pt x="1641" y="362"/>
                        <a:pt x="1641" y="362"/>
                      </a:cubicBezTo>
                      <a:cubicBezTo>
                        <a:pt x="1644" y="370"/>
                        <a:pt x="1644" y="370"/>
                        <a:pt x="1644" y="370"/>
                      </a:cubicBezTo>
                      <a:cubicBezTo>
                        <a:pt x="1645" y="371"/>
                        <a:pt x="1645" y="371"/>
                        <a:pt x="1645" y="371"/>
                      </a:cubicBezTo>
                      <a:cubicBezTo>
                        <a:pt x="1645" y="371"/>
                        <a:pt x="1645" y="371"/>
                        <a:pt x="1645" y="371"/>
                      </a:cubicBezTo>
                      <a:cubicBezTo>
                        <a:pt x="1646" y="364"/>
                        <a:pt x="1646" y="364"/>
                        <a:pt x="1646" y="364"/>
                      </a:cubicBezTo>
                      <a:cubicBezTo>
                        <a:pt x="1647" y="362"/>
                        <a:pt x="1647" y="362"/>
                        <a:pt x="1647" y="362"/>
                      </a:cubicBezTo>
                      <a:cubicBezTo>
                        <a:pt x="1646" y="359"/>
                        <a:pt x="1646" y="359"/>
                        <a:pt x="1646" y="359"/>
                      </a:cubicBezTo>
                      <a:cubicBezTo>
                        <a:pt x="1648" y="357"/>
                        <a:pt x="1648" y="357"/>
                        <a:pt x="1648" y="357"/>
                      </a:cubicBezTo>
                      <a:cubicBezTo>
                        <a:pt x="1644" y="351"/>
                        <a:pt x="1644" y="351"/>
                        <a:pt x="1644" y="351"/>
                      </a:cubicBezTo>
                      <a:cubicBezTo>
                        <a:pt x="1650" y="353"/>
                        <a:pt x="1650" y="353"/>
                        <a:pt x="1650" y="353"/>
                      </a:cubicBezTo>
                      <a:cubicBezTo>
                        <a:pt x="1651" y="353"/>
                        <a:pt x="1651" y="353"/>
                        <a:pt x="1651" y="353"/>
                      </a:cubicBezTo>
                      <a:cubicBezTo>
                        <a:pt x="1652" y="347"/>
                        <a:pt x="1652" y="347"/>
                        <a:pt x="1652" y="347"/>
                      </a:cubicBezTo>
                      <a:cubicBezTo>
                        <a:pt x="1655" y="347"/>
                        <a:pt x="1655" y="347"/>
                        <a:pt x="1655" y="347"/>
                      </a:cubicBezTo>
                      <a:cubicBezTo>
                        <a:pt x="1658" y="344"/>
                        <a:pt x="1658" y="344"/>
                        <a:pt x="1658" y="344"/>
                      </a:cubicBezTo>
                      <a:cubicBezTo>
                        <a:pt x="1662" y="343"/>
                        <a:pt x="1662" y="343"/>
                        <a:pt x="1662" y="343"/>
                      </a:cubicBezTo>
                      <a:cubicBezTo>
                        <a:pt x="1663" y="344"/>
                        <a:pt x="1663" y="344"/>
                        <a:pt x="1663" y="344"/>
                      </a:cubicBezTo>
                      <a:cubicBezTo>
                        <a:pt x="1667" y="341"/>
                        <a:pt x="1667" y="341"/>
                        <a:pt x="1667" y="341"/>
                      </a:cubicBezTo>
                      <a:cubicBezTo>
                        <a:pt x="1671" y="342"/>
                        <a:pt x="1671" y="342"/>
                        <a:pt x="1671" y="342"/>
                      </a:cubicBezTo>
                      <a:cubicBezTo>
                        <a:pt x="1679" y="346"/>
                        <a:pt x="1679" y="346"/>
                        <a:pt x="1679" y="346"/>
                      </a:cubicBezTo>
                      <a:cubicBezTo>
                        <a:pt x="1679" y="348"/>
                        <a:pt x="1679" y="348"/>
                        <a:pt x="1679" y="348"/>
                      </a:cubicBezTo>
                      <a:cubicBezTo>
                        <a:pt x="1681" y="348"/>
                        <a:pt x="1681" y="348"/>
                        <a:pt x="1681" y="348"/>
                      </a:cubicBezTo>
                      <a:cubicBezTo>
                        <a:pt x="1683" y="348"/>
                        <a:pt x="1683" y="348"/>
                        <a:pt x="1683" y="348"/>
                      </a:cubicBezTo>
                      <a:cubicBezTo>
                        <a:pt x="1686" y="349"/>
                        <a:pt x="1686" y="349"/>
                        <a:pt x="1686" y="349"/>
                      </a:cubicBezTo>
                      <a:cubicBezTo>
                        <a:pt x="1685" y="351"/>
                        <a:pt x="1685" y="351"/>
                        <a:pt x="1685" y="351"/>
                      </a:cubicBezTo>
                      <a:cubicBezTo>
                        <a:pt x="1687" y="353"/>
                        <a:pt x="1687" y="353"/>
                        <a:pt x="1687" y="353"/>
                      </a:cubicBezTo>
                      <a:cubicBezTo>
                        <a:pt x="1688" y="352"/>
                        <a:pt x="1688" y="352"/>
                        <a:pt x="1688" y="352"/>
                      </a:cubicBezTo>
                      <a:cubicBezTo>
                        <a:pt x="1691" y="355"/>
                        <a:pt x="1691" y="355"/>
                        <a:pt x="1691" y="355"/>
                      </a:cubicBezTo>
                      <a:cubicBezTo>
                        <a:pt x="1694" y="354"/>
                        <a:pt x="1694" y="354"/>
                        <a:pt x="1694" y="354"/>
                      </a:cubicBezTo>
                      <a:cubicBezTo>
                        <a:pt x="1695" y="354"/>
                        <a:pt x="1695" y="354"/>
                        <a:pt x="1695" y="354"/>
                      </a:cubicBezTo>
                      <a:cubicBezTo>
                        <a:pt x="1695" y="354"/>
                        <a:pt x="1695" y="354"/>
                        <a:pt x="1695" y="354"/>
                      </a:cubicBezTo>
                      <a:cubicBezTo>
                        <a:pt x="1691" y="349"/>
                        <a:pt x="1691" y="349"/>
                        <a:pt x="1691" y="349"/>
                      </a:cubicBezTo>
                      <a:cubicBezTo>
                        <a:pt x="1692" y="347"/>
                        <a:pt x="1692" y="347"/>
                        <a:pt x="1692" y="347"/>
                      </a:cubicBezTo>
                      <a:cubicBezTo>
                        <a:pt x="1691" y="346"/>
                        <a:pt x="1691" y="346"/>
                        <a:pt x="1691" y="346"/>
                      </a:cubicBezTo>
                      <a:cubicBezTo>
                        <a:pt x="1689" y="346"/>
                        <a:pt x="1689" y="346"/>
                        <a:pt x="1689" y="346"/>
                      </a:cubicBezTo>
                      <a:cubicBezTo>
                        <a:pt x="1690" y="342"/>
                        <a:pt x="1690" y="342"/>
                        <a:pt x="1690" y="342"/>
                      </a:cubicBezTo>
                      <a:cubicBezTo>
                        <a:pt x="1691" y="340"/>
                        <a:pt x="1691" y="340"/>
                        <a:pt x="1691" y="340"/>
                      </a:cubicBezTo>
                      <a:cubicBezTo>
                        <a:pt x="1692" y="334"/>
                        <a:pt x="1692" y="334"/>
                        <a:pt x="1692" y="334"/>
                      </a:cubicBezTo>
                      <a:cubicBezTo>
                        <a:pt x="1694" y="330"/>
                        <a:pt x="1694" y="330"/>
                        <a:pt x="1694" y="330"/>
                      </a:cubicBezTo>
                      <a:cubicBezTo>
                        <a:pt x="1693" y="327"/>
                        <a:pt x="1693" y="327"/>
                        <a:pt x="1693" y="327"/>
                      </a:cubicBezTo>
                      <a:cubicBezTo>
                        <a:pt x="1696" y="323"/>
                        <a:pt x="1696" y="323"/>
                        <a:pt x="1696" y="323"/>
                      </a:cubicBezTo>
                      <a:cubicBezTo>
                        <a:pt x="1695" y="322"/>
                        <a:pt x="1695" y="322"/>
                        <a:pt x="1695" y="322"/>
                      </a:cubicBezTo>
                      <a:cubicBezTo>
                        <a:pt x="1696" y="320"/>
                        <a:pt x="1696" y="320"/>
                        <a:pt x="1696" y="320"/>
                      </a:cubicBezTo>
                      <a:cubicBezTo>
                        <a:pt x="1695" y="317"/>
                        <a:pt x="1695" y="317"/>
                        <a:pt x="1695" y="317"/>
                      </a:cubicBezTo>
                      <a:cubicBezTo>
                        <a:pt x="1693" y="316"/>
                        <a:pt x="1693" y="316"/>
                        <a:pt x="1693" y="316"/>
                      </a:cubicBezTo>
                      <a:cubicBezTo>
                        <a:pt x="1693" y="313"/>
                        <a:pt x="1693" y="313"/>
                        <a:pt x="1693" y="313"/>
                      </a:cubicBezTo>
                      <a:cubicBezTo>
                        <a:pt x="1697" y="313"/>
                        <a:pt x="1697" y="313"/>
                        <a:pt x="1697" y="313"/>
                      </a:cubicBezTo>
                      <a:cubicBezTo>
                        <a:pt x="1698" y="311"/>
                        <a:pt x="1698" y="311"/>
                        <a:pt x="1698" y="311"/>
                      </a:cubicBezTo>
                      <a:cubicBezTo>
                        <a:pt x="1694" y="310"/>
                        <a:pt x="1694" y="310"/>
                        <a:pt x="1694" y="310"/>
                      </a:cubicBezTo>
                      <a:cubicBezTo>
                        <a:pt x="1692" y="306"/>
                        <a:pt x="1692" y="306"/>
                        <a:pt x="1692" y="306"/>
                      </a:cubicBezTo>
                      <a:cubicBezTo>
                        <a:pt x="1696" y="305"/>
                        <a:pt x="1696" y="305"/>
                        <a:pt x="1696" y="305"/>
                      </a:cubicBezTo>
                      <a:cubicBezTo>
                        <a:pt x="1697" y="306"/>
                        <a:pt x="1697" y="306"/>
                        <a:pt x="1697" y="306"/>
                      </a:cubicBezTo>
                      <a:cubicBezTo>
                        <a:pt x="1698" y="306"/>
                        <a:pt x="1698" y="306"/>
                        <a:pt x="1698" y="306"/>
                      </a:cubicBezTo>
                      <a:cubicBezTo>
                        <a:pt x="1698" y="305"/>
                        <a:pt x="1698" y="305"/>
                        <a:pt x="1698" y="305"/>
                      </a:cubicBezTo>
                      <a:cubicBezTo>
                        <a:pt x="1697" y="303"/>
                        <a:pt x="1697" y="303"/>
                        <a:pt x="1697" y="303"/>
                      </a:cubicBezTo>
                      <a:cubicBezTo>
                        <a:pt x="1700" y="301"/>
                        <a:pt x="1700" y="301"/>
                        <a:pt x="1700" y="301"/>
                      </a:cubicBezTo>
                      <a:cubicBezTo>
                        <a:pt x="1700" y="300"/>
                        <a:pt x="1700" y="300"/>
                        <a:pt x="1700" y="300"/>
                      </a:cubicBezTo>
                      <a:cubicBezTo>
                        <a:pt x="1697" y="297"/>
                        <a:pt x="1697" y="297"/>
                        <a:pt x="1697" y="297"/>
                      </a:cubicBezTo>
                      <a:cubicBezTo>
                        <a:pt x="1701" y="295"/>
                        <a:pt x="1701" y="295"/>
                        <a:pt x="1701" y="295"/>
                      </a:cubicBezTo>
                      <a:cubicBezTo>
                        <a:pt x="1702" y="296"/>
                        <a:pt x="1702" y="296"/>
                        <a:pt x="1702" y="296"/>
                      </a:cubicBezTo>
                      <a:cubicBezTo>
                        <a:pt x="1703" y="294"/>
                        <a:pt x="1703" y="294"/>
                        <a:pt x="1703" y="294"/>
                      </a:cubicBezTo>
                      <a:cubicBezTo>
                        <a:pt x="1701" y="291"/>
                        <a:pt x="1701" y="291"/>
                        <a:pt x="1701" y="291"/>
                      </a:cubicBezTo>
                      <a:cubicBezTo>
                        <a:pt x="1705" y="290"/>
                        <a:pt x="1705" y="290"/>
                        <a:pt x="1705" y="290"/>
                      </a:cubicBezTo>
                      <a:cubicBezTo>
                        <a:pt x="1707" y="288"/>
                        <a:pt x="1707" y="288"/>
                        <a:pt x="1707" y="288"/>
                      </a:cubicBezTo>
                      <a:cubicBezTo>
                        <a:pt x="1706" y="287"/>
                        <a:pt x="1706" y="287"/>
                        <a:pt x="1706" y="287"/>
                      </a:cubicBezTo>
                      <a:cubicBezTo>
                        <a:pt x="1707" y="282"/>
                        <a:pt x="1707" y="282"/>
                        <a:pt x="1707" y="282"/>
                      </a:cubicBezTo>
                      <a:cubicBezTo>
                        <a:pt x="1709" y="284"/>
                        <a:pt x="1709" y="284"/>
                        <a:pt x="1709" y="284"/>
                      </a:cubicBezTo>
                      <a:cubicBezTo>
                        <a:pt x="1710" y="283"/>
                        <a:pt x="1710" y="283"/>
                        <a:pt x="1710" y="283"/>
                      </a:cubicBezTo>
                      <a:cubicBezTo>
                        <a:pt x="1709" y="279"/>
                        <a:pt x="1709" y="279"/>
                        <a:pt x="1709" y="279"/>
                      </a:cubicBezTo>
                      <a:cubicBezTo>
                        <a:pt x="1709" y="274"/>
                        <a:pt x="1709" y="274"/>
                        <a:pt x="1709" y="274"/>
                      </a:cubicBezTo>
                      <a:cubicBezTo>
                        <a:pt x="1713" y="274"/>
                        <a:pt x="1713" y="274"/>
                        <a:pt x="1713" y="274"/>
                      </a:cubicBezTo>
                      <a:cubicBezTo>
                        <a:pt x="1713" y="274"/>
                        <a:pt x="1713" y="274"/>
                        <a:pt x="1713" y="274"/>
                      </a:cubicBezTo>
                      <a:cubicBezTo>
                        <a:pt x="1716" y="270"/>
                        <a:pt x="1716" y="270"/>
                        <a:pt x="1716" y="270"/>
                      </a:cubicBezTo>
                      <a:cubicBezTo>
                        <a:pt x="1715" y="270"/>
                        <a:pt x="1715" y="270"/>
                        <a:pt x="1715" y="270"/>
                      </a:cubicBezTo>
                      <a:cubicBezTo>
                        <a:pt x="1716" y="265"/>
                        <a:pt x="1716" y="265"/>
                        <a:pt x="1716" y="265"/>
                      </a:cubicBezTo>
                      <a:cubicBezTo>
                        <a:pt x="1719" y="265"/>
                        <a:pt x="1719" y="265"/>
                        <a:pt x="1719" y="265"/>
                      </a:cubicBezTo>
                      <a:cubicBezTo>
                        <a:pt x="1722" y="263"/>
                        <a:pt x="1722" y="263"/>
                        <a:pt x="1722" y="263"/>
                      </a:cubicBezTo>
                      <a:cubicBezTo>
                        <a:pt x="1720" y="261"/>
                        <a:pt x="1720" y="261"/>
                        <a:pt x="1720" y="261"/>
                      </a:cubicBezTo>
                      <a:cubicBezTo>
                        <a:pt x="1722" y="259"/>
                        <a:pt x="1722" y="259"/>
                        <a:pt x="1722" y="259"/>
                      </a:cubicBezTo>
                      <a:cubicBezTo>
                        <a:pt x="1726" y="259"/>
                        <a:pt x="1726" y="259"/>
                        <a:pt x="1726" y="259"/>
                      </a:cubicBezTo>
                      <a:cubicBezTo>
                        <a:pt x="1729" y="257"/>
                        <a:pt x="1729" y="257"/>
                        <a:pt x="1729" y="257"/>
                      </a:cubicBezTo>
                      <a:cubicBezTo>
                        <a:pt x="1728" y="256"/>
                        <a:pt x="1728" y="256"/>
                        <a:pt x="1728" y="256"/>
                      </a:cubicBezTo>
                      <a:cubicBezTo>
                        <a:pt x="1730" y="253"/>
                        <a:pt x="1730" y="253"/>
                        <a:pt x="1730" y="253"/>
                      </a:cubicBezTo>
                      <a:cubicBezTo>
                        <a:pt x="1732" y="255"/>
                        <a:pt x="1732" y="255"/>
                        <a:pt x="1732" y="255"/>
                      </a:cubicBezTo>
                      <a:cubicBezTo>
                        <a:pt x="1733" y="257"/>
                        <a:pt x="1733" y="257"/>
                        <a:pt x="1733" y="257"/>
                      </a:cubicBezTo>
                      <a:cubicBezTo>
                        <a:pt x="1734" y="257"/>
                        <a:pt x="1734" y="257"/>
                        <a:pt x="1734" y="257"/>
                      </a:cubicBezTo>
                      <a:cubicBezTo>
                        <a:pt x="1736" y="256"/>
                        <a:pt x="1736" y="256"/>
                        <a:pt x="1736" y="256"/>
                      </a:cubicBezTo>
                      <a:cubicBezTo>
                        <a:pt x="1740" y="258"/>
                        <a:pt x="1740" y="258"/>
                        <a:pt x="1740" y="258"/>
                      </a:cubicBezTo>
                      <a:cubicBezTo>
                        <a:pt x="1749" y="258"/>
                        <a:pt x="1749" y="258"/>
                        <a:pt x="1749" y="258"/>
                      </a:cubicBezTo>
                      <a:cubicBezTo>
                        <a:pt x="1750" y="259"/>
                        <a:pt x="1750" y="259"/>
                        <a:pt x="1750" y="259"/>
                      </a:cubicBezTo>
                      <a:cubicBezTo>
                        <a:pt x="1750" y="257"/>
                        <a:pt x="1750" y="257"/>
                        <a:pt x="1750" y="257"/>
                      </a:cubicBezTo>
                      <a:cubicBezTo>
                        <a:pt x="1747" y="256"/>
                        <a:pt x="1747" y="256"/>
                        <a:pt x="1747" y="256"/>
                      </a:cubicBezTo>
                      <a:cubicBezTo>
                        <a:pt x="1747" y="253"/>
                        <a:pt x="1747" y="253"/>
                        <a:pt x="1747" y="253"/>
                      </a:cubicBezTo>
                      <a:cubicBezTo>
                        <a:pt x="1749" y="252"/>
                        <a:pt x="1749" y="252"/>
                        <a:pt x="1749" y="252"/>
                      </a:cubicBezTo>
                      <a:cubicBezTo>
                        <a:pt x="1749" y="246"/>
                        <a:pt x="1749" y="246"/>
                        <a:pt x="1749" y="246"/>
                      </a:cubicBezTo>
                      <a:cubicBezTo>
                        <a:pt x="1745" y="241"/>
                        <a:pt x="1745" y="241"/>
                        <a:pt x="1745" y="241"/>
                      </a:cubicBezTo>
                      <a:cubicBezTo>
                        <a:pt x="1742" y="240"/>
                        <a:pt x="1742" y="240"/>
                        <a:pt x="1742" y="240"/>
                      </a:cubicBezTo>
                      <a:cubicBezTo>
                        <a:pt x="1738" y="235"/>
                        <a:pt x="1738" y="235"/>
                        <a:pt x="1738" y="235"/>
                      </a:cubicBezTo>
                      <a:cubicBezTo>
                        <a:pt x="1740" y="233"/>
                        <a:pt x="1740" y="233"/>
                        <a:pt x="1740" y="233"/>
                      </a:cubicBezTo>
                      <a:cubicBezTo>
                        <a:pt x="1737" y="231"/>
                        <a:pt x="1737" y="231"/>
                        <a:pt x="1737" y="231"/>
                      </a:cubicBezTo>
                      <a:cubicBezTo>
                        <a:pt x="1731" y="229"/>
                        <a:pt x="1731" y="229"/>
                        <a:pt x="1731" y="229"/>
                      </a:cubicBezTo>
                      <a:cubicBezTo>
                        <a:pt x="1725" y="225"/>
                        <a:pt x="1725" y="225"/>
                        <a:pt x="1725" y="225"/>
                      </a:cubicBezTo>
                      <a:cubicBezTo>
                        <a:pt x="1724" y="223"/>
                        <a:pt x="1724" y="223"/>
                        <a:pt x="1724" y="223"/>
                      </a:cubicBezTo>
                      <a:cubicBezTo>
                        <a:pt x="1724" y="224"/>
                        <a:pt x="1724" y="224"/>
                        <a:pt x="1724" y="224"/>
                      </a:cubicBezTo>
                      <a:cubicBezTo>
                        <a:pt x="1721" y="223"/>
                        <a:pt x="1721" y="223"/>
                        <a:pt x="1721" y="223"/>
                      </a:cubicBezTo>
                      <a:cubicBezTo>
                        <a:pt x="1721" y="223"/>
                        <a:pt x="1721" y="223"/>
                        <a:pt x="1721" y="223"/>
                      </a:cubicBezTo>
                      <a:cubicBezTo>
                        <a:pt x="1720" y="227"/>
                        <a:pt x="1720" y="227"/>
                        <a:pt x="1720" y="227"/>
                      </a:cubicBezTo>
                      <a:cubicBezTo>
                        <a:pt x="1716" y="228"/>
                        <a:pt x="1716" y="228"/>
                        <a:pt x="1716" y="228"/>
                      </a:cubicBezTo>
                      <a:cubicBezTo>
                        <a:pt x="1715" y="225"/>
                        <a:pt x="1715" y="225"/>
                        <a:pt x="1715" y="225"/>
                      </a:cubicBezTo>
                      <a:cubicBezTo>
                        <a:pt x="1715" y="222"/>
                        <a:pt x="1715" y="222"/>
                        <a:pt x="1715" y="222"/>
                      </a:cubicBezTo>
                      <a:cubicBezTo>
                        <a:pt x="1717" y="220"/>
                        <a:pt x="1717" y="220"/>
                        <a:pt x="1717" y="220"/>
                      </a:cubicBezTo>
                      <a:cubicBezTo>
                        <a:pt x="1715" y="218"/>
                        <a:pt x="1715" y="218"/>
                        <a:pt x="1715" y="218"/>
                      </a:cubicBezTo>
                      <a:cubicBezTo>
                        <a:pt x="1717" y="216"/>
                        <a:pt x="1717" y="216"/>
                        <a:pt x="1717" y="216"/>
                      </a:cubicBezTo>
                      <a:cubicBezTo>
                        <a:pt x="1718" y="216"/>
                        <a:pt x="1718" y="216"/>
                        <a:pt x="1718" y="216"/>
                      </a:cubicBezTo>
                      <a:cubicBezTo>
                        <a:pt x="1715" y="211"/>
                        <a:pt x="1715" y="211"/>
                        <a:pt x="1715" y="211"/>
                      </a:cubicBezTo>
                      <a:cubicBezTo>
                        <a:pt x="1713" y="210"/>
                        <a:pt x="1713" y="210"/>
                        <a:pt x="1713" y="210"/>
                      </a:cubicBezTo>
                      <a:cubicBezTo>
                        <a:pt x="1713" y="211"/>
                        <a:pt x="1713" y="211"/>
                        <a:pt x="1713" y="211"/>
                      </a:cubicBezTo>
                      <a:cubicBezTo>
                        <a:pt x="1713" y="213"/>
                        <a:pt x="1713" y="213"/>
                        <a:pt x="1713" y="213"/>
                      </a:cubicBezTo>
                      <a:cubicBezTo>
                        <a:pt x="1710" y="214"/>
                        <a:pt x="1710" y="214"/>
                        <a:pt x="1710" y="214"/>
                      </a:cubicBezTo>
                      <a:cubicBezTo>
                        <a:pt x="1704" y="208"/>
                        <a:pt x="1704" y="208"/>
                        <a:pt x="1704" y="208"/>
                      </a:cubicBezTo>
                      <a:cubicBezTo>
                        <a:pt x="1704" y="204"/>
                        <a:pt x="1704" y="204"/>
                        <a:pt x="1704" y="204"/>
                      </a:cubicBezTo>
                      <a:cubicBezTo>
                        <a:pt x="1706" y="204"/>
                        <a:pt x="1706" y="204"/>
                        <a:pt x="1706" y="204"/>
                      </a:cubicBezTo>
                      <a:cubicBezTo>
                        <a:pt x="1706" y="204"/>
                        <a:pt x="1706" y="204"/>
                        <a:pt x="1706" y="204"/>
                      </a:cubicBezTo>
                      <a:cubicBezTo>
                        <a:pt x="1700" y="200"/>
                        <a:pt x="1700" y="200"/>
                        <a:pt x="1700" y="200"/>
                      </a:cubicBezTo>
                      <a:cubicBezTo>
                        <a:pt x="1699" y="203"/>
                        <a:pt x="1699" y="203"/>
                        <a:pt x="1699" y="203"/>
                      </a:cubicBezTo>
                      <a:cubicBezTo>
                        <a:pt x="1694" y="204"/>
                        <a:pt x="1694" y="204"/>
                        <a:pt x="1694" y="204"/>
                      </a:cubicBezTo>
                      <a:cubicBezTo>
                        <a:pt x="1691" y="200"/>
                        <a:pt x="1691" y="200"/>
                        <a:pt x="1691" y="200"/>
                      </a:cubicBezTo>
                      <a:cubicBezTo>
                        <a:pt x="1687" y="199"/>
                        <a:pt x="1687" y="199"/>
                        <a:pt x="1687" y="199"/>
                      </a:cubicBezTo>
                      <a:cubicBezTo>
                        <a:pt x="1683" y="194"/>
                        <a:pt x="1683" y="194"/>
                        <a:pt x="1683" y="194"/>
                      </a:cubicBezTo>
                      <a:cubicBezTo>
                        <a:pt x="1683" y="192"/>
                        <a:pt x="1683" y="192"/>
                        <a:pt x="1683" y="192"/>
                      </a:cubicBezTo>
                      <a:cubicBezTo>
                        <a:pt x="1682" y="191"/>
                        <a:pt x="1682" y="191"/>
                        <a:pt x="1682" y="191"/>
                      </a:cubicBezTo>
                      <a:cubicBezTo>
                        <a:pt x="1681" y="192"/>
                        <a:pt x="1681" y="192"/>
                        <a:pt x="1681" y="192"/>
                      </a:cubicBezTo>
                      <a:cubicBezTo>
                        <a:pt x="1677" y="195"/>
                        <a:pt x="1677" y="195"/>
                        <a:pt x="1677" y="195"/>
                      </a:cubicBezTo>
                      <a:cubicBezTo>
                        <a:pt x="1677" y="197"/>
                        <a:pt x="1677" y="197"/>
                        <a:pt x="1677" y="197"/>
                      </a:cubicBezTo>
                      <a:cubicBezTo>
                        <a:pt x="1674" y="197"/>
                        <a:pt x="1674" y="197"/>
                        <a:pt x="1674" y="197"/>
                      </a:cubicBezTo>
                      <a:cubicBezTo>
                        <a:pt x="1673" y="197"/>
                        <a:pt x="1673" y="197"/>
                        <a:pt x="1673" y="197"/>
                      </a:cubicBezTo>
                      <a:cubicBezTo>
                        <a:pt x="1673" y="202"/>
                        <a:pt x="1673" y="202"/>
                        <a:pt x="1673" y="202"/>
                      </a:cubicBezTo>
                      <a:cubicBezTo>
                        <a:pt x="1679" y="208"/>
                        <a:pt x="1679" y="208"/>
                        <a:pt x="1679" y="208"/>
                      </a:cubicBezTo>
                      <a:cubicBezTo>
                        <a:pt x="1670" y="203"/>
                        <a:pt x="1670" y="203"/>
                        <a:pt x="1670" y="203"/>
                      </a:cubicBezTo>
                      <a:cubicBezTo>
                        <a:pt x="1668" y="198"/>
                        <a:pt x="1668" y="198"/>
                        <a:pt x="1668" y="198"/>
                      </a:cubicBezTo>
                      <a:cubicBezTo>
                        <a:pt x="1669" y="194"/>
                        <a:pt x="1669" y="194"/>
                        <a:pt x="1669" y="194"/>
                      </a:cubicBezTo>
                      <a:cubicBezTo>
                        <a:pt x="1665" y="193"/>
                        <a:pt x="1665" y="193"/>
                        <a:pt x="1665" y="193"/>
                      </a:cubicBezTo>
                      <a:cubicBezTo>
                        <a:pt x="1664" y="189"/>
                        <a:pt x="1664" y="189"/>
                        <a:pt x="1664" y="189"/>
                      </a:cubicBezTo>
                      <a:cubicBezTo>
                        <a:pt x="1656" y="188"/>
                        <a:pt x="1656" y="188"/>
                        <a:pt x="1656" y="188"/>
                      </a:cubicBezTo>
                      <a:cubicBezTo>
                        <a:pt x="1666" y="187"/>
                        <a:pt x="1666" y="187"/>
                        <a:pt x="1666" y="187"/>
                      </a:cubicBezTo>
                      <a:cubicBezTo>
                        <a:pt x="1668" y="188"/>
                        <a:pt x="1668" y="188"/>
                        <a:pt x="1668" y="188"/>
                      </a:cubicBezTo>
                      <a:cubicBezTo>
                        <a:pt x="1668" y="187"/>
                        <a:pt x="1668" y="187"/>
                        <a:pt x="1668" y="187"/>
                      </a:cubicBezTo>
                      <a:cubicBezTo>
                        <a:pt x="1672" y="187"/>
                        <a:pt x="1672" y="187"/>
                        <a:pt x="1672" y="187"/>
                      </a:cubicBezTo>
                      <a:cubicBezTo>
                        <a:pt x="1674" y="188"/>
                        <a:pt x="1674" y="188"/>
                        <a:pt x="1674" y="188"/>
                      </a:cubicBezTo>
                      <a:cubicBezTo>
                        <a:pt x="1676" y="187"/>
                        <a:pt x="1676" y="187"/>
                        <a:pt x="1676" y="187"/>
                      </a:cubicBezTo>
                      <a:cubicBezTo>
                        <a:pt x="1675" y="185"/>
                        <a:pt x="1675" y="185"/>
                        <a:pt x="1675" y="185"/>
                      </a:cubicBezTo>
                      <a:cubicBezTo>
                        <a:pt x="1670" y="183"/>
                        <a:pt x="1670" y="183"/>
                        <a:pt x="1670" y="183"/>
                      </a:cubicBezTo>
                      <a:cubicBezTo>
                        <a:pt x="1668" y="185"/>
                        <a:pt x="1668" y="185"/>
                        <a:pt x="1668" y="185"/>
                      </a:cubicBezTo>
                      <a:cubicBezTo>
                        <a:pt x="1663" y="185"/>
                        <a:pt x="1663" y="185"/>
                        <a:pt x="1663" y="185"/>
                      </a:cubicBezTo>
                      <a:cubicBezTo>
                        <a:pt x="1655" y="182"/>
                        <a:pt x="1655" y="182"/>
                        <a:pt x="1655" y="182"/>
                      </a:cubicBezTo>
                      <a:cubicBezTo>
                        <a:pt x="1663" y="182"/>
                        <a:pt x="1663" y="182"/>
                        <a:pt x="1663" y="182"/>
                      </a:cubicBezTo>
                      <a:cubicBezTo>
                        <a:pt x="1665" y="179"/>
                        <a:pt x="1665" y="179"/>
                        <a:pt x="1665" y="179"/>
                      </a:cubicBezTo>
                      <a:cubicBezTo>
                        <a:pt x="1669" y="178"/>
                        <a:pt x="1669" y="178"/>
                        <a:pt x="1669" y="178"/>
                      </a:cubicBezTo>
                      <a:cubicBezTo>
                        <a:pt x="1671" y="180"/>
                        <a:pt x="1671" y="180"/>
                        <a:pt x="1671" y="180"/>
                      </a:cubicBezTo>
                      <a:cubicBezTo>
                        <a:pt x="1675" y="180"/>
                        <a:pt x="1675" y="180"/>
                        <a:pt x="1675" y="180"/>
                      </a:cubicBezTo>
                      <a:cubicBezTo>
                        <a:pt x="1678" y="182"/>
                        <a:pt x="1678" y="182"/>
                        <a:pt x="1678" y="182"/>
                      </a:cubicBezTo>
                      <a:cubicBezTo>
                        <a:pt x="1682" y="186"/>
                        <a:pt x="1682" y="186"/>
                        <a:pt x="1682" y="186"/>
                      </a:cubicBezTo>
                      <a:cubicBezTo>
                        <a:pt x="1685" y="186"/>
                        <a:pt x="1685" y="186"/>
                        <a:pt x="1685" y="186"/>
                      </a:cubicBezTo>
                      <a:cubicBezTo>
                        <a:pt x="1686" y="189"/>
                        <a:pt x="1686" y="189"/>
                        <a:pt x="1686" y="189"/>
                      </a:cubicBezTo>
                      <a:cubicBezTo>
                        <a:pt x="1687" y="189"/>
                        <a:pt x="1687" y="189"/>
                        <a:pt x="1687" y="189"/>
                      </a:cubicBezTo>
                      <a:cubicBezTo>
                        <a:pt x="1690" y="187"/>
                        <a:pt x="1690" y="187"/>
                        <a:pt x="1690" y="187"/>
                      </a:cubicBezTo>
                      <a:cubicBezTo>
                        <a:pt x="1692" y="189"/>
                        <a:pt x="1692" y="189"/>
                        <a:pt x="1692" y="189"/>
                      </a:cubicBezTo>
                      <a:cubicBezTo>
                        <a:pt x="1698" y="184"/>
                        <a:pt x="1698" y="184"/>
                        <a:pt x="1698" y="184"/>
                      </a:cubicBezTo>
                      <a:cubicBezTo>
                        <a:pt x="1699" y="186"/>
                        <a:pt x="1699" y="186"/>
                        <a:pt x="1699" y="186"/>
                      </a:cubicBezTo>
                      <a:cubicBezTo>
                        <a:pt x="1699" y="184"/>
                        <a:pt x="1699" y="184"/>
                        <a:pt x="1699" y="184"/>
                      </a:cubicBezTo>
                      <a:cubicBezTo>
                        <a:pt x="1702" y="179"/>
                        <a:pt x="1702" y="179"/>
                        <a:pt x="1702" y="179"/>
                      </a:cubicBezTo>
                      <a:cubicBezTo>
                        <a:pt x="1702" y="178"/>
                        <a:pt x="1702" y="178"/>
                        <a:pt x="1702" y="178"/>
                      </a:cubicBezTo>
                      <a:cubicBezTo>
                        <a:pt x="1702" y="174"/>
                        <a:pt x="1702" y="174"/>
                        <a:pt x="1702" y="174"/>
                      </a:cubicBezTo>
                      <a:cubicBezTo>
                        <a:pt x="1700" y="169"/>
                        <a:pt x="1700" y="169"/>
                        <a:pt x="1700" y="169"/>
                      </a:cubicBezTo>
                      <a:cubicBezTo>
                        <a:pt x="1703" y="160"/>
                        <a:pt x="1703" y="160"/>
                        <a:pt x="1703" y="160"/>
                      </a:cubicBezTo>
                      <a:cubicBezTo>
                        <a:pt x="1703" y="155"/>
                        <a:pt x="1703" y="155"/>
                        <a:pt x="1703" y="155"/>
                      </a:cubicBezTo>
                      <a:cubicBezTo>
                        <a:pt x="1700" y="152"/>
                        <a:pt x="1700" y="152"/>
                        <a:pt x="1700" y="152"/>
                      </a:cubicBezTo>
                      <a:cubicBezTo>
                        <a:pt x="1699" y="149"/>
                        <a:pt x="1699" y="149"/>
                        <a:pt x="1699" y="149"/>
                      </a:cubicBezTo>
                      <a:cubicBezTo>
                        <a:pt x="1695" y="146"/>
                        <a:pt x="1695" y="146"/>
                        <a:pt x="1695" y="146"/>
                      </a:cubicBezTo>
                      <a:cubicBezTo>
                        <a:pt x="1693" y="141"/>
                        <a:pt x="1693" y="141"/>
                        <a:pt x="1693" y="141"/>
                      </a:cubicBezTo>
                      <a:cubicBezTo>
                        <a:pt x="1691" y="142"/>
                        <a:pt x="1691" y="142"/>
                        <a:pt x="1691" y="142"/>
                      </a:cubicBezTo>
                      <a:cubicBezTo>
                        <a:pt x="1685" y="140"/>
                        <a:pt x="1685" y="140"/>
                        <a:pt x="1685" y="140"/>
                      </a:cubicBezTo>
                      <a:cubicBezTo>
                        <a:pt x="1678" y="132"/>
                        <a:pt x="1678" y="132"/>
                        <a:pt x="1678" y="132"/>
                      </a:cubicBezTo>
                      <a:cubicBezTo>
                        <a:pt x="1675" y="131"/>
                        <a:pt x="1675" y="131"/>
                        <a:pt x="1675" y="131"/>
                      </a:cubicBezTo>
                      <a:cubicBezTo>
                        <a:pt x="1676" y="127"/>
                        <a:pt x="1676" y="127"/>
                        <a:pt x="1676" y="127"/>
                      </a:cubicBezTo>
                      <a:cubicBezTo>
                        <a:pt x="1680" y="127"/>
                        <a:pt x="1680" y="127"/>
                        <a:pt x="1680" y="127"/>
                      </a:cubicBezTo>
                      <a:cubicBezTo>
                        <a:pt x="1681" y="125"/>
                        <a:pt x="1681" y="125"/>
                        <a:pt x="1681" y="125"/>
                      </a:cubicBezTo>
                      <a:cubicBezTo>
                        <a:pt x="1680" y="124"/>
                        <a:pt x="1680" y="124"/>
                        <a:pt x="1680" y="124"/>
                      </a:cubicBezTo>
                      <a:cubicBezTo>
                        <a:pt x="1677" y="124"/>
                        <a:pt x="1677" y="124"/>
                        <a:pt x="1677" y="124"/>
                      </a:cubicBezTo>
                      <a:cubicBezTo>
                        <a:pt x="1674" y="122"/>
                        <a:pt x="1674" y="122"/>
                        <a:pt x="1674" y="122"/>
                      </a:cubicBezTo>
                      <a:cubicBezTo>
                        <a:pt x="1676" y="120"/>
                        <a:pt x="1676" y="120"/>
                        <a:pt x="1676" y="120"/>
                      </a:cubicBezTo>
                      <a:cubicBezTo>
                        <a:pt x="1675" y="117"/>
                        <a:pt x="1675" y="117"/>
                        <a:pt x="1675" y="117"/>
                      </a:cubicBezTo>
                      <a:cubicBezTo>
                        <a:pt x="1677" y="116"/>
                        <a:pt x="1677" y="116"/>
                        <a:pt x="1677" y="116"/>
                      </a:cubicBezTo>
                      <a:cubicBezTo>
                        <a:pt x="1680" y="120"/>
                        <a:pt x="1680" y="120"/>
                        <a:pt x="1680" y="120"/>
                      </a:cubicBezTo>
                      <a:cubicBezTo>
                        <a:pt x="1683" y="121"/>
                        <a:pt x="1683" y="121"/>
                        <a:pt x="1683" y="121"/>
                      </a:cubicBezTo>
                      <a:cubicBezTo>
                        <a:pt x="1683" y="121"/>
                        <a:pt x="1683" y="121"/>
                        <a:pt x="1683" y="121"/>
                      </a:cubicBezTo>
                      <a:cubicBezTo>
                        <a:pt x="1682" y="120"/>
                        <a:pt x="1682" y="120"/>
                        <a:pt x="1682" y="120"/>
                      </a:cubicBezTo>
                      <a:cubicBezTo>
                        <a:pt x="1682" y="117"/>
                        <a:pt x="1682" y="117"/>
                        <a:pt x="1682" y="117"/>
                      </a:cubicBezTo>
                      <a:cubicBezTo>
                        <a:pt x="1681" y="115"/>
                        <a:pt x="1681" y="115"/>
                        <a:pt x="1681" y="115"/>
                      </a:cubicBezTo>
                      <a:cubicBezTo>
                        <a:pt x="1684" y="112"/>
                        <a:pt x="1684" y="112"/>
                        <a:pt x="1684" y="112"/>
                      </a:cubicBezTo>
                      <a:cubicBezTo>
                        <a:pt x="1686" y="115"/>
                        <a:pt x="1686" y="115"/>
                        <a:pt x="1686" y="115"/>
                      </a:cubicBezTo>
                      <a:cubicBezTo>
                        <a:pt x="1687" y="116"/>
                        <a:pt x="1687" y="116"/>
                        <a:pt x="1687" y="116"/>
                      </a:cubicBezTo>
                      <a:cubicBezTo>
                        <a:pt x="1689" y="117"/>
                        <a:pt x="1689" y="117"/>
                        <a:pt x="1689" y="117"/>
                      </a:cubicBezTo>
                      <a:cubicBezTo>
                        <a:pt x="1691" y="124"/>
                        <a:pt x="1691" y="124"/>
                        <a:pt x="1691" y="124"/>
                      </a:cubicBezTo>
                      <a:cubicBezTo>
                        <a:pt x="1690" y="126"/>
                        <a:pt x="1690" y="126"/>
                        <a:pt x="1690" y="126"/>
                      </a:cubicBezTo>
                      <a:cubicBezTo>
                        <a:pt x="1696" y="130"/>
                        <a:pt x="1696" y="130"/>
                        <a:pt x="1696" y="130"/>
                      </a:cubicBezTo>
                      <a:cubicBezTo>
                        <a:pt x="1698" y="129"/>
                        <a:pt x="1698" y="129"/>
                        <a:pt x="1698" y="129"/>
                      </a:cubicBezTo>
                      <a:cubicBezTo>
                        <a:pt x="1702" y="130"/>
                        <a:pt x="1702" y="130"/>
                        <a:pt x="1702" y="130"/>
                      </a:cubicBezTo>
                      <a:cubicBezTo>
                        <a:pt x="1702" y="135"/>
                        <a:pt x="1702" y="135"/>
                        <a:pt x="1702" y="135"/>
                      </a:cubicBezTo>
                      <a:cubicBezTo>
                        <a:pt x="1703" y="135"/>
                        <a:pt x="1703" y="135"/>
                        <a:pt x="1703" y="135"/>
                      </a:cubicBezTo>
                      <a:cubicBezTo>
                        <a:pt x="1708" y="129"/>
                        <a:pt x="1708" y="129"/>
                        <a:pt x="1708" y="129"/>
                      </a:cubicBezTo>
                      <a:cubicBezTo>
                        <a:pt x="1708" y="126"/>
                        <a:pt x="1708" y="126"/>
                        <a:pt x="1708" y="126"/>
                      </a:cubicBezTo>
                      <a:cubicBezTo>
                        <a:pt x="1707" y="123"/>
                        <a:pt x="1707" y="123"/>
                        <a:pt x="1707" y="123"/>
                      </a:cubicBezTo>
                      <a:cubicBezTo>
                        <a:pt x="1708" y="118"/>
                        <a:pt x="1708" y="118"/>
                        <a:pt x="1708" y="118"/>
                      </a:cubicBezTo>
                      <a:cubicBezTo>
                        <a:pt x="1704" y="106"/>
                        <a:pt x="1704" y="106"/>
                        <a:pt x="1704" y="106"/>
                      </a:cubicBezTo>
                      <a:cubicBezTo>
                        <a:pt x="1711" y="118"/>
                        <a:pt x="1711" y="118"/>
                        <a:pt x="1711" y="118"/>
                      </a:cubicBezTo>
                      <a:cubicBezTo>
                        <a:pt x="1711" y="120"/>
                        <a:pt x="1711" y="120"/>
                        <a:pt x="1711" y="120"/>
                      </a:cubicBezTo>
                      <a:cubicBezTo>
                        <a:pt x="1711" y="120"/>
                        <a:pt x="1711" y="120"/>
                        <a:pt x="1711" y="120"/>
                      </a:cubicBezTo>
                      <a:cubicBezTo>
                        <a:pt x="1713" y="118"/>
                        <a:pt x="1713" y="118"/>
                        <a:pt x="1713" y="118"/>
                      </a:cubicBezTo>
                      <a:cubicBezTo>
                        <a:pt x="1717" y="117"/>
                        <a:pt x="1717" y="117"/>
                        <a:pt x="1717" y="117"/>
                      </a:cubicBezTo>
                      <a:cubicBezTo>
                        <a:pt x="1718" y="113"/>
                        <a:pt x="1718" y="113"/>
                        <a:pt x="1718" y="113"/>
                      </a:cubicBezTo>
                      <a:cubicBezTo>
                        <a:pt x="1725" y="116"/>
                        <a:pt x="1725" y="116"/>
                        <a:pt x="1725" y="116"/>
                      </a:cubicBezTo>
                      <a:cubicBezTo>
                        <a:pt x="1724" y="117"/>
                        <a:pt x="1724" y="117"/>
                        <a:pt x="1724" y="117"/>
                      </a:cubicBezTo>
                      <a:cubicBezTo>
                        <a:pt x="1724" y="117"/>
                        <a:pt x="1724" y="117"/>
                        <a:pt x="1724" y="117"/>
                      </a:cubicBezTo>
                      <a:cubicBezTo>
                        <a:pt x="1732" y="123"/>
                        <a:pt x="1732" y="123"/>
                        <a:pt x="1732" y="123"/>
                      </a:cubicBezTo>
                      <a:cubicBezTo>
                        <a:pt x="1733" y="127"/>
                        <a:pt x="1733" y="127"/>
                        <a:pt x="1733" y="127"/>
                      </a:cubicBezTo>
                      <a:cubicBezTo>
                        <a:pt x="1733" y="128"/>
                        <a:pt x="1733" y="128"/>
                        <a:pt x="1733" y="128"/>
                      </a:cubicBezTo>
                      <a:cubicBezTo>
                        <a:pt x="1734" y="128"/>
                        <a:pt x="1734" y="128"/>
                        <a:pt x="1734" y="128"/>
                      </a:cubicBezTo>
                      <a:cubicBezTo>
                        <a:pt x="1739" y="127"/>
                        <a:pt x="1739" y="127"/>
                        <a:pt x="1739" y="127"/>
                      </a:cubicBezTo>
                      <a:cubicBezTo>
                        <a:pt x="1741" y="128"/>
                        <a:pt x="1741" y="128"/>
                        <a:pt x="1741" y="128"/>
                      </a:cubicBezTo>
                      <a:cubicBezTo>
                        <a:pt x="1742" y="127"/>
                        <a:pt x="1742" y="127"/>
                        <a:pt x="1742" y="127"/>
                      </a:cubicBezTo>
                      <a:cubicBezTo>
                        <a:pt x="1741" y="125"/>
                        <a:pt x="1741" y="125"/>
                        <a:pt x="1741" y="125"/>
                      </a:cubicBezTo>
                      <a:cubicBezTo>
                        <a:pt x="1742" y="123"/>
                        <a:pt x="1742" y="123"/>
                        <a:pt x="1742" y="123"/>
                      </a:cubicBezTo>
                      <a:cubicBezTo>
                        <a:pt x="1743" y="123"/>
                        <a:pt x="1743" y="123"/>
                        <a:pt x="1743" y="123"/>
                      </a:cubicBezTo>
                      <a:cubicBezTo>
                        <a:pt x="1742" y="120"/>
                        <a:pt x="1742" y="120"/>
                        <a:pt x="1742" y="120"/>
                      </a:cubicBezTo>
                      <a:cubicBezTo>
                        <a:pt x="1746" y="120"/>
                        <a:pt x="1746" y="120"/>
                        <a:pt x="1746" y="120"/>
                      </a:cubicBezTo>
                      <a:cubicBezTo>
                        <a:pt x="1748" y="123"/>
                        <a:pt x="1748" y="123"/>
                        <a:pt x="1748" y="123"/>
                      </a:cubicBezTo>
                      <a:cubicBezTo>
                        <a:pt x="1747" y="124"/>
                        <a:pt x="1747" y="124"/>
                        <a:pt x="1747" y="124"/>
                      </a:cubicBezTo>
                      <a:cubicBezTo>
                        <a:pt x="1748" y="124"/>
                        <a:pt x="1748" y="124"/>
                        <a:pt x="1748" y="124"/>
                      </a:cubicBezTo>
                      <a:cubicBezTo>
                        <a:pt x="1750" y="123"/>
                        <a:pt x="1750" y="123"/>
                        <a:pt x="1750" y="123"/>
                      </a:cubicBezTo>
                      <a:cubicBezTo>
                        <a:pt x="1757" y="123"/>
                        <a:pt x="1757" y="123"/>
                        <a:pt x="1757" y="123"/>
                      </a:cubicBezTo>
                      <a:cubicBezTo>
                        <a:pt x="1759" y="124"/>
                        <a:pt x="1759" y="124"/>
                        <a:pt x="1759" y="124"/>
                      </a:cubicBezTo>
                      <a:cubicBezTo>
                        <a:pt x="1761" y="124"/>
                        <a:pt x="1761" y="124"/>
                        <a:pt x="1761" y="124"/>
                      </a:cubicBezTo>
                      <a:cubicBezTo>
                        <a:pt x="1762" y="125"/>
                        <a:pt x="1762" y="125"/>
                        <a:pt x="1762" y="125"/>
                      </a:cubicBezTo>
                      <a:cubicBezTo>
                        <a:pt x="1762" y="125"/>
                        <a:pt x="1762" y="125"/>
                        <a:pt x="1762" y="125"/>
                      </a:cubicBezTo>
                      <a:cubicBezTo>
                        <a:pt x="1764" y="124"/>
                        <a:pt x="1764" y="124"/>
                        <a:pt x="1764" y="124"/>
                      </a:cubicBezTo>
                      <a:cubicBezTo>
                        <a:pt x="1761" y="117"/>
                        <a:pt x="1761" y="117"/>
                        <a:pt x="1761" y="117"/>
                      </a:cubicBezTo>
                      <a:cubicBezTo>
                        <a:pt x="1765" y="119"/>
                        <a:pt x="1765" y="119"/>
                        <a:pt x="1765" y="119"/>
                      </a:cubicBezTo>
                      <a:cubicBezTo>
                        <a:pt x="1768" y="123"/>
                        <a:pt x="1768" y="123"/>
                        <a:pt x="1768" y="123"/>
                      </a:cubicBezTo>
                      <a:cubicBezTo>
                        <a:pt x="1770" y="122"/>
                        <a:pt x="1770" y="122"/>
                        <a:pt x="1770" y="122"/>
                      </a:cubicBezTo>
                      <a:cubicBezTo>
                        <a:pt x="1770" y="121"/>
                        <a:pt x="1770" y="121"/>
                        <a:pt x="1770" y="121"/>
                      </a:cubicBezTo>
                      <a:lnTo>
                        <a:pt x="1769" y="119"/>
                      </a:lnTo>
                      <a:close/>
                    </a:path>
                  </a:pathLst>
                </a:custGeom>
                <a:grpFill/>
                <a:ln w="3175">
                  <a:noFill/>
                </a:ln>
              </p:spPr>
              <p:txBody>
                <a:bodyPr vert="horz" wrap="square" lIns="91440" tIns="45720" rIns="91440" bIns="45720" numCol="1" anchor="t" anchorCtr="0" compatLnSpc="1">
                  <a:prstTxWarp prst="textNoShape">
                    <a:avLst/>
                  </a:prstTxWarp>
                </a:bodyPr>
                <a:lstStyle/>
                <a:p>
                  <a:endParaRPr lang="en-GB"/>
                </a:p>
              </p:txBody>
            </p:sp>
          </p:grpSp>
          <p:grpSp>
            <p:nvGrpSpPr>
              <p:cNvPr id="293" name="Group 292">
                <a:extLst>
                  <a:ext uri="{FF2B5EF4-FFF2-40B4-BE49-F238E27FC236}">
                    <a16:creationId xmlns:a16="http://schemas.microsoft.com/office/drawing/2014/main" id="{915DABFE-B7C6-4476-9547-40426AB4D35D}"/>
                  </a:ext>
                </a:extLst>
              </p:cNvPr>
              <p:cNvGrpSpPr/>
              <p:nvPr userDrawn="1"/>
            </p:nvGrpSpPr>
            <p:grpSpPr>
              <a:xfrm>
                <a:off x="5992231" y="3001101"/>
                <a:ext cx="1685926" cy="1816100"/>
                <a:chOff x="5253038" y="2520951"/>
                <a:chExt cx="1685926" cy="1816100"/>
              </a:xfrm>
              <a:grpFill/>
            </p:grpSpPr>
            <p:sp>
              <p:nvSpPr>
                <p:cNvPr id="419" name="Freeform 74">
                  <a:extLst>
                    <a:ext uri="{FF2B5EF4-FFF2-40B4-BE49-F238E27FC236}">
                      <a16:creationId xmlns:a16="http://schemas.microsoft.com/office/drawing/2014/main" id="{348C67A3-F922-48AD-92C5-7857C4B89427}"/>
                    </a:ext>
                  </a:extLst>
                </p:cNvPr>
                <p:cNvSpPr/>
                <p:nvPr userDrawn="1"/>
              </p:nvSpPr>
              <p:spPr bwMode="auto">
                <a:xfrm>
                  <a:off x="6692901" y="3173413"/>
                  <a:ext cx="246063" cy="322263"/>
                </a:xfrm>
                <a:custGeom>
                  <a:avLst/>
                  <a:gdLst>
                    <a:gd name="T0" fmla="*/ 28 w 155"/>
                    <a:gd name="T1" fmla="*/ 21 h 203"/>
                    <a:gd name="T2" fmla="*/ 35 w 155"/>
                    <a:gd name="T3" fmla="*/ 30 h 203"/>
                    <a:gd name="T4" fmla="*/ 36 w 155"/>
                    <a:gd name="T5" fmla="*/ 39 h 203"/>
                    <a:gd name="T6" fmla="*/ 45 w 155"/>
                    <a:gd name="T7" fmla="*/ 43 h 203"/>
                    <a:gd name="T8" fmla="*/ 113 w 155"/>
                    <a:gd name="T9" fmla="*/ 57 h 203"/>
                    <a:gd name="T10" fmla="*/ 52 w 155"/>
                    <a:gd name="T11" fmla="*/ 105 h 203"/>
                    <a:gd name="T12" fmla="*/ 39 w 155"/>
                    <a:gd name="T13" fmla="*/ 108 h 203"/>
                    <a:gd name="T14" fmla="*/ 34 w 155"/>
                    <a:gd name="T15" fmla="*/ 110 h 203"/>
                    <a:gd name="T16" fmla="*/ 24 w 155"/>
                    <a:gd name="T17" fmla="*/ 117 h 203"/>
                    <a:gd name="T18" fmla="*/ 16 w 155"/>
                    <a:gd name="T19" fmla="*/ 120 h 203"/>
                    <a:gd name="T20" fmla="*/ 16 w 155"/>
                    <a:gd name="T21" fmla="*/ 120 h 203"/>
                    <a:gd name="T22" fmla="*/ 14 w 155"/>
                    <a:gd name="T23" fmla="*/ 123 h 203"/>
                    <a:gd name="T24" fmla="*/ 0 w 155"/>
                    <a:gd name="T25" fmla="*/ 195 h 203"/>
                    <a:gd name="T26" fmla="*/ 22 w 155"/>
                    <a:gd name="T27" fmla="*/ 189 h 203"/>
                    <a:gd name="T28" fmla="*/ 27 w 155"/>
                    <a:gd name="T29" fmla="*/ 183 h 203"/>
                    <a:gd name="T30" fmla="*/ 31 w 155"/>
                    <a:gd name="T31" fmla="*/ 180 h 203"/>
                    <a:gd name="T32" fmla="*/ 42 w 155"/>
                    <a:gd name="T33" fmla="*/ 169 h 203"/>
                    <a:gd name="T34" fmla="*/ 54 w 155"/>
                    <a:gd name="T35" fmla="*/ 158 h 203"/>
                    <a:gd name="T36" fmla="*/ 65 w 155"/>
                    <a:gd name="T37" fmla="*/ 151 h 203"/>
                    <a:gd name="T38" fmla="*/ 76 w 155"/>
                    <a:gd name="T39" fmla="*/ 144 h 203"/>
                    <a:gd name="T40" fmla="*/ 102 w 155"/>
                    <a:gd name="T41" fmla="*/ 119 h 203"/>
                    <a:gd name="T42" fmla="*/ 108 w 155"/>
                    <a:gd name="T43" fmla="*/ 111 h 203"/>
                    <a:gd name="T44" fmla="*/ 118 w 155"/>
                    <a:gd name="T45" fmla="*/ 95 h 203"/>
                    <a:gd name="T46" fmla="*/ 125 w 155"/>
                    <a:gd name="T47" fmla="*/ 82 h 203"/>
                    <a:gd name="T48" fmla="*/ 134 w 155"/>
                    <a:gd name="T49" fmla="*/ 65 h 203"/>
                    <a:gd name="T50" fmla="*/ 134 w 155"/>
                    <a:gd name="T51" fmla="*/ 60 h 203"/>
                    <a:gd name="T52" fmla="*/ 139 w 155"/>
                    <a:gd name="T53" fmla="*/ 56 h 203"/>
                    <a:gd name="T54" fmla="*/ 145 w 155"/>
                    <a:gd name="T55" fmla="*/ 46 h 203"/>
                    <a:gd name="T56" fmla="*/ 149 w 155"/>
                    <a:gd name="T57" fmla="*/ 36 h 203"/>
                    <a:gd name="T58" fmla="*/ 152 w 155"/>
                    <a:gd name="T59" fmla="*/ 31 h 203"/>
                    <a:gd name="T60" fmla="*/ 153 w 155"/>
                    <a:gd name="T61" fmla="*/ 24 h 203"/>
                    <a:gd name="T62" fmla="*/ 154 w 155"/>
                    <a:gd name="T63" fmla="*/ 21 h 203"/>
                    <a:gd name="T64" fmla="*/ 152 w 155"/>
                    <a:gd name="T65" fmla="*/ 17 h 203"/>
                    <a:gd name="T66" fmla="*/ 154 w 155"/>
                    <a:gd name="T67" fmla="*/ 13 h 203"/>
                    <a:gd name="T68" fmla="*/ 154 w 155"/>
                    <a:gd name="T69" fmla="*/ 8 h 203"/>
                    <a:gd name="T70" fmla="*/ 155 w 155"/>
                    <a:gd name="T71" fmla="*/ 4 h 203"/>
                    <a:gd name="T72" fmla="*/ 155 w 155"/>
                    <a:gd name="T73" fmla="*/ 2 h 203"/>
                    <a:gd name="T74" fmla="*/ 148 w 155"/>
                    <a:gd name="T75" fmla="*/ 1 h 203"/>
                    <a:gd name="T76" fmla="*/ 146 w 155"/>
                    <a:gd name="T77" fmla="*/ 6 h 203"/>
                    <a:gd name="T78" fmla="*/ 142 w 155"/>
                    <a:gd name="T79" fmla="*/ 7 h 203"/>
                    <a:gd name="T80" fmla="*/ 138 w 155"/>
                    <a:gd name="T81" fmla="*/ 9 h 203"/>
                    <a:gd name="T82" fmla="*/ 131 w 155"/>
                    <a:gd name="T83" fmla="*/ 8 h 203"/>
                    <a:gd name="T84" fmla="*/ 120 w 155"/>
                    <a:gd name="T85" fmla="*/ 12 h 203"/>
                    <a:gd name="T86" fmla="*/ 117 w 155"/>
                    <a:gd name="T87" fmla="*/ 11 h 203"/>
                    <a:gd name="T88" fmla="*/ 109 w 155"/>
                    <a:gd name="T89" fmla="*/ 14 h 203"/>
                    <a:gd name="T90" fmla="*/ 102 w 155"/>
                    <a:gd name="T91" fmla="*/ 14 h 203"/>
                    <a:gd name="T92" fmla="*/ 96 w 155"/>
                    <a:gd name="T93" fmla="*/ 13 h 203"/>
                    <a:gd name="T94" fmla="*/ 81 w 155"/>
                    <a:gd name="T95" fmla="*/ 20 h 203"/>
                    <a:gd name="T96" fmla="*/ 76 w 155"/>
                    <a:gd name="T97" fmla="*/ 19 h 203"/>
                    <a:gd name="T98" fmla="*/ 71 w 155"/>
                    <a:gd name="T99" fmla="*/ 17 h 203"/>
                    <a:gd name="T100" fmla="*/ 65 w 155"/>
                    <a:gd name="T101" fmla="*/ 22 h 203"/>
                    <a:gd name="T102" fmla="*/ 59 w 155"/>
                    <a:gd name="T103" fmla="*/ 24 h 203"/>
                    <a:gd name="T104" fmla="*/ 52 w 155"/>
                    <a:gd name="T105" fmla="*/ 27 h 203"/>
                    <a:gd name="T106" fmla="*/ 44 w 155"/>
                    <a:gd name="T107" fmla="*/ 22 h 203"/>
                    <a:gd name="T108" fmla="*/ 40 w 155"/>
                    <a:gd name="T109" fmla="*/ 19 h 203"/>
                    <a:gd name="T110" fmla="*/ 31 w 155"/>
                    <a:gd name="T111" fmla="*/ 9 h 203"/>
                    <a:gd name="T112" fmla="*/ 28 w 155"/>
                    <a:gd name="T113" fmla="*/ 13 h 203"/>
                    <a:gd name="T114" fmla="*/ 27 w 155"/>
                    <a:gd name="T115" fmla="*/ 1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5" h="203">
                      <a:moveTo>
                        <a:pt x="27" y="15"/>
                      </a:moveTo>
                      <a:lnTo>
                        <a:pt x="28" y="21"/>
                      </a:lnTo>
                      <a:lnTo>
                        <a:pt x="30" y="28"/>
                      </a:lnTo>
                      <a:lnTo>
                        <a:pt x="35" y="30"/>
                      </a:lnTo>
                      <a:lnTo>
                        <a:pt x="35" y="35"/>
                      </a:lnTo>
                      <a:lnTo>
                        <a:pt x="36" y="39"/>
                      </a:lnTo>
                      <a:lnTo>
                        <a:pt x="42" y="41"/>
                      </a:lnTo>
                      <a:lnTo>
                        <a:pt x="45" y="43"/>
                      </a:lnTo>
                      <a:lnTo>
                        <a:pt x="90" y="57"/>
                      </a:lnTo>
                      <a:lnTo>
                        <a:pt x="113" y="57"/>
                      </a:lnTo>
                      <a:lnTo>
                        <a:pt x="62" y="107"/>
                      </a:lnTo>
                      <a:lnTo>
                        <a:pt x="52" y="105"/>
                      </a:lnTo>
                      <a:lnTo>
                        <a:pt x="43" y="107"/>
                      </a:lnTo>
                      <a:lnTo>
                        <a:pt x="39" y="108"/>
                      </a:lnTo>
                      <a:lnTo>
                        <a:pt x="37" y="108"/>
                      </a:lnTo>
                      <a:lnTo>
                        <a:pt x="34" y="110"/>
                      </a:lnTo>
                      <a:lnTo>
                        <a:pt x="32" y="114"/>
                      </a:lnTo>
                      <a:lnTo>
                        <a:pt x="24" y="117"/>
                      </a:lnTo>
                      <a:lnTo>
                        <a:pt x="21" y="118"/>
                      </a:lnTo>
                      <a:lnTo>
                        <a:pt x="16" y="120"/>
                      </a:lnTo>
                      <a:lnTo>
                        <a:pt x="16" y="120"/>
                      </a:lnTo>
                      <a:lnTo>
                        <a:pt x="16" y="120"/>
                      </a:lnTo>
                      <a:lnTo>
                        <a:pt x="15" y="123"/>
                      </a:lnTo>
                      <a:lnTo>
                        <a:pt x="14" y="123"/>
                      </a:lnTo>
                      <a:lnTo>
                        <a:pt x="0" y="136"/>
                      </a:lnTo>
                      <a:lnTo>
                        <a:pt x="0" y="195"/>
                      </a:lnTo>
                      <a:lnTo>
                        <a:pt x="9" y="203"/>
                      </a:lnTo>
                      <a:lnTo>
                        <a:pt x="22" y="189"/>
                      </a:lnTo>
                      <a:lnTo>
                        <a:pt x="23" y="186"/>
                      </a:lnTo>
                      <a:lnTo>
                        <a:pt x="27" y="183"/>
                      </a:lnTo>
                      <a:lnTo>
                        <a:pt x="30" y="182"/>
                      </a:lnTo>
                      <a:lnTo>
                        <a:pt x="31" y="180"/>
                      </a:lnTo>
                      <a:lnTo>
                        <a:pt x="32" y="178"/>
                      </a:lnTo>
                      <a:lnTo>
                        <a:pt x="42" y="169"/>
                      </a:lnTo>
                      <a:lnTo>
                        <a:pt x="44" y="169"/>
                      </a:lnTo>
                      <a:lnTo>
                        <a:pt x="54" y="158"/>
                      </a:lnTo>
                      <a:lnTo>
                        <a:pt x="60" y="154"/>
                      </a:lnTo>
                      <a:lnTo>
                        <a:pt x="65" y="151"/>
                      </a:lnTo>
                      <a:lnTo>
                        <a:pt x="69" y="149"/>
                      </a:lnTo>
                      <a:lnTo>
                        <a:pt x="76" y="144"/>
                      </a:lnTo>
                      <a:lnTo>
                        <a:pt x="94" y="129"/>
                      </a:lnTo>
                      <a:lnTo>
                        <a:pt x="102" y="119"/>
                      </a:lnTo>
                      <a:lnTo>
                        <a:pt x="106" y="115"/>
                      </a:lnTo>
                      <a:lnTo>
                        <a:pt x="108" y="111"/>
                      </a:lnTo>
                      <a:lnTo>
                        <a:pt x="118" y="97"/>
                      </a:lnTo>
                      <a:lnTo>
                        <a:pt x="118" y="95"/>
                      </a:lnTo>
                      <a:lnTo>
                        <a:pt x="124" y="87"/>
                      </a:lnTo>
                      <a:lnTo>
                        <a:pt x="125" y="82"/>
                      </a:lnTo>
                      <a:lnTo>
                        <a:pt x="133" y="66"/>
                      </a:lnTo>
                      <a:lnTo>
                        <a:pt x="134" y="65"/>
                      </a:lnTo>
                      <a:lnTo>
                        <a:pt x="133" y="63"/>
                      </a:lnTo>
                      <a:lnTo>
                        <a:pt x="134" y="60"/>
                      </a:lnTo>
                      <a:lnTo>
                        <a:pt x="138" y="56"/>
                      </a:lnTo>
                      <a:lnTo>
                        <a:pt x="139" y="56"/>
                      </a:lnTo>
                      <a:lnTo>
                        <a:pt x="141" y="55"/>
                      </a:lnTo>
                      <a:lnTo>
                        <a:pt x="145" y="46"/>
                      </a:lnTo>
                      <a:lnTo>
                        <a:pt x="149" y="39"/>
                      </a:lnTo>
                      <a:lnTo>
                        <a:pt x="149" y="36"/>
                      </a:lnTo>
                      <a:lnTo>
                        <a:pt x="150" y="34"/>
                      </a:lnTo>
                      <a:lnTo>
                        <a:pt x="152" y="31"/>
                      </a:lnTo>
                      <a:lnTo>
                        <a:pt x="149" y="29"/>
                      </a:lnTo>
                      <a:lnTo>
                        <a:pt x="153" y="24"/>
                      </a:lnTo>
                      <a:lnTo>
                        <a:pt x="153" y="24"/>
                      </a:lnTo>
                      <a:lnTo>
                        <a:pt x="154" y="21"/>
                      </a:lnTo>
                      <a:lnTo>
                        <a:pt x="154" y="20"/>
                      </a:lnTo>
                      <a:lnTo>
                        <a:pt x="152" y="17"/>
                      </a:lnTo>
                      <a:lnTo>
                        <a:pt x="154" y="13"/>
                      </a:lnTo>
                      <a:lnTo>
                        <a:pt x="154" y="13"/>
                      </a:lnTo>
                      <a:lnTo>
                        <a:pt x="153" y="11"/>
                      </a:lnTo>
                      <a:lnTo>
                        <a:pt x="154" y="8"/>
                      </a:lnTo>
                      <a:lnTo>
                        <a:pt x="154" y="6"/>
                      </a:lnTo>
                      <a:lnTo>
                        <a:pt x="155" y="4"/>
                      </a:lnTo>
                      <a:lnTo>
                        <a:pt x="155" y="2"/>
                      </a:lnTo>
                      <a:lnTo>
                        <a:pt x="155" y="2"/>
                      </a:lnTo>
                      <a:lnTo>
                        <a:pt x="148" y="0"/>
                      </a:lnTo>
                      <a:lnTo>
                        <a:pt x="148" y="1"/>
                      </a:lnTo>
                      <a:lnTo>
                        <a:pt x="148" y="1"/>
                      </a:lnTo>
                      <a:lnTo>
                        <a:pt x="146" y="6"/>
                      </a:lnTo>
                      <a:lnTo>
                        <a:pt x="145" y="5"/>
                      </a:lnTo>
                      <a:lnTo>
                        <a:pt x="142" y="7"/>
                      </a:lnTo>
                      <a:lnTo>
                        <a:pt x="138" y="7"/>
                      </a:lnTo>
                      <a:lnTo>
                        <a:pt x="138" y="9"/>
                      </a:lnTo>
                      <a:lnTo>
                        <a:pt x="135" y="8"/>
                      </a:lnTo>
                      <a:lnTo>
                        <a:pt x="131" y="8"/>
                      </a:lnTo>
                      <a:lnTo>
                        <a:pt x="128" y="11"/>
                      </a:lnTo>
                      <a:lnTo>
                        <a:pt x="120" y="12"/>
                      </a:lnTo>
                      <a:lnTo>
                        <a:pt x="118" y="12"/>
                      </a:lnTo>
                      <a:lnTo>
                        <a:pt x="117" y="11"/>
                      </a:lnTo>
                      <a:lnTo>
                        <a:pt x="112" y="12"/>
                      </a:lnTo>
                      <a:lnTo>
                        <a:pt x="109" y="14"/>
                      </a:lnTo>
                      <a:lnTo>
                        <a:pt x="104" y="13"/>
                      </a:lnTo>
                      <a:lnTo>
                        <a:pt x="102" y="14"/>
                      </a:lnTo>
                      <a:lnTo>
                        <a:pt x="98" y="13"/>
                      </a:lnTo>
                      <a:lnTo>
                        <a:pt x="96" y="13"/>
                      </a:lnTo>
                      <a:lnTo>
                        <a:pt x="86" y="19"/>
                      </a:lnTo>
                      <a:lnTo>
                        <a:pt x="81" y="20"/>
                      </a:lnTo>
                      <a:lnTo>
                        <a:pt x="79" y="19"/>
                      </a:lnTo>
                      <a:lnTo>
                        <a:pt x="76" y="19"/>
                      </a:lnTo>
                      <a:lnTo>
                        <a:pt x="72" y="19"/>
                      </a:lnTo>
                      <a:lnTo>
                        <a:pt x="71" y="17"/>
                      </a:lnTo>
                      <a:lnTo>
                        <a:pt x="71" y="17"/>
                      </a:lnTo>
                      <a:lnTo>
                        <a:pt x="65" y="22"/>
                      </a:lnTo>
                      <a:lnTo>
                        <a:pt x="62" y="22"/>
                      </a:lnTo>
                      <a:lnTo>
                        <a:pt x="59" y="24"/>
                      </a:lnTo>
                      <a:lnTo>
                        <a:pt x="58" y="26"/>
                      </a:lnTo>
                      <a:lnTo>
                        <a:pt x="52" y="27"/>
                      </a:lnTo>
                      <a:lnTo>
                        <a:pt x="47" y="26"/>
                      </a:lnTo>
                      <a:lnTo>
                        <a:pt x="44" y="22"/>
                      </a:lnTo>
                      <a:lnTo>
                        <a:pt x="42" y="22"/>
                      </a:lnTo>
                      <a:lnTo>
                        <a:pt x="40" y="19"/>
                      </a:lnTo>
                      <a:lnTo>
                        <a:pt x="32" y="9"/>
                      </a:lnTo>
                      <a:lnTo>
                        <a:pt x="31" y="9"/>
                      </a:lnTo>
                      <a:lnTo>
                        <a:pt x="30" y="9"/>
                      </a:lnTo>
                      <a:lnTo>
                        <a:pt x="28" y="13"/>
                      </a:lnTo>
                      <a:lnTo>
                        <a:pt x="28" y="13"/>
                      </a:lnTo>
                      <a:lnTo>
                        <a:pt x="27" y="1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20" name="Freeform 75">
                  <a:extLst>
                    <a:ext uri="{FF2B5EF4-FFF2-40B4-BE49-F238E27FC236}">
                      <a16:creationId xmlns:a16="http://schemas.microsoft.com/office/drawing/2014/main" id="{41600FED-836B-407B-8072-1FA81A25D7DF}"/>
                    </a:ext>
                  </a:extLst>
                </p:cNvPr>
                <p:cNvSpPr/>
                <p:nvPr userDrawn="1"/>
              </p:nvSpPr>
              <p:spPr bwMode="auto">
                <a:xfrm>
                  <a:off x="6269038" y="2670176"/>
                  <a:ext cx="300038" cy="249238"/>
                </a:xfrm>
                <a:custGeom>
                  <a:avLst/>
                  <a:gdLst>
                    <a:gd name="T0" fmla="*/ 118 w 189"/>
                    <a:gd name="T1" fmla="*/ 156 h 157"/>
                    <a:gd name="T2" fmla="*/ 186 w 189"/>
                    <a:gd name="T3" fmla="*/ 153 h 157"/>
                    <a:gd name="T4" fmla="*/ 181 w 189"/>
                    <a:gd name="T5" fmla="*/ 150 h 157"/>
                    <a:gd name="T6" fmla="*/ 179 w 189"/>
                    <a:gd name="T7" fmla="*/ 148 h 157"/>
                    <a:gd name="T8" fmla="*/ 170 w 189"/>
                    <a:gd name="T9" fmla="*/ 143 h 157"/>
                    <a:gd name="T10" fmla="*/ 167 w 189"/>
                    <a:gd name="T11" fmla="*/ 133 h 157"/>
                    <a:gd name="T12" fmla="*/ 166 w 189"/>
                    <a:gd name="T13" fmla="*/ 127 h 157"/>
                    <a:gd name="T14" fmla="*/ 164 w 189"/>
                    <a:gd name="T15" fmla="*/ 120 h 157"/>
                    <a:gd name="T16" fmla="*/ 157 w 189"/>
                    <a:gd name="T17" fmla="*/ 108 h 157"/>
                    <a:gd name="T18" fmla="*/ 154 w 189"/>
                    <a:gd name="T19" fmla="*/ 102 h 157"/>
                    <a:gd name="T20" fmla="*/ 143 w 189"/>
                    <a:gd name="T21" fmla="*/ 84 h 157"/>
                    <a:gd name="T22" fmla="*/ 142 w 189"/>
                    <a:gd name="T23" fmla="*/ 75 h 157"/>
                    <a:gd name="T24" fmla="*/ 140 w 189"/>
                    <a:gd name="T25" fmla="*/ 72 h 157"/>
                    <a:gd name="T26" fmla="*/ 134 w 189"/>
                    <a:gd name="T27" fmla="*/ 64 h 157"/>
                    <a:gd name="T28" fmla="*/ 134 w 189"/>
                    <a:gd name="T29" fmla="*/ 60 h 157"/>
                    <a:gd name="T30" fmla="*/ 124 w 189"/>
                    <a:gd name="T31" fmla="*/ 50 h 157"/>
                    <a:gd name="T32" fmla="*/ 118 w 189"/>
                    <a:gd name="T33" fmla="*/ 39 h 157"/>
                    <a:gd name="T34" fmla="*/ 115 w 189"/>
                    <a:gd name="T35" fmla="*/ 32 h 157"/>
                    <a:gd name="T36" fmla="*/ 117 w 189"/>
                    <a:gd name="T37" fmla="*/ 28 h 157"/>
                    <a:gd name="T38" fmla="*/ 120 w 189"/>
                    <a:gd name="T39" fmla="*/ 29 h 157"/>
                    <a:gd name="T40" fmla="*/ 122 w 189"/>
                    <a:gd name="T41" fmla="*/ 36 h 157"/>
                    <a:gd name="T42" fmla="*/ 129 w 189"/>
                    <a:gd name="T43" fmla="*/ 43 h 157"/>
                    <a:gd name="T44" fmla="*/ 130 w 189"/>
                    <a:gd name="T45" fmla="*/ 47 h 157"/>
                    <a:gd name="T46" fmla="*/ 135 w 189"/>
                    <a:gd name="T47" fmla="*/ 53 h 157"/>
                    <a:gd name="T48" fmla="*/ 146 w 189"/>
                    <a:gd name="T49" fmla="*/ 62 h 157"/>
                    <a:gd name="T50" fmla="*/ 148 w 189"/>
                    <a:gd name="T51" fmla="*/ 60 h 157"/>
                    <a:gd name="T52" fmla="*/ 148 w 189"/>
                    <a:gd name="T53" fmla="*/ 54 h 157"/>
                    <a:gd name="T54" fmla="*/ 150 w 189"/>
                    <a:gd name="T55" fmla="*/ 46 h 157"/>
                    <a:gd name="T56" fmla="*/ 150 w 189"/>
                    <a:gd name="T57" fmla="*/ 31 h 157"/>
                    <a:gd name="T58" fmla="*/ 149 w 189"/>
                    <a:gd name="T59" fmla="*/ 21 h 157"/>
                    <a:gd name="T60" fmla="*/ 143 w 189"/>
                    <a:gd name="T61" fmla="*/ 8 h 157"/>
                    <a:gd name="T62" fmla="*/ 140 w 189"/>
                    <a:gd name="T63" fmla="*/ 5 h 157"/>
                    <a:gd name="T64" fmla="*/ 133 w 189"/>
                    <a:gd name="T65" fmla="*/ 8 h 157"/>
                    <a:gd name="T66" fmla="*/ 115 w 189"/>
                    <a:gd name="T67" fmla="*/ 9 h 157"/>
                    <a:gd name="T68" fmla="*/ 110 w 189"/>
                    <a:gd name="T69" fmla="*/ 6 h 157"/>
                    <a:gd name="T70" fmla="*/ 112 w 189"/>
                    <a:gd name="T71" fmla="*/ 15 h 157"/>
                    <a:gd name="T72" fmla="*/ 105 w 189"/>
                    <a:gd name="T73" fmla="*/ 7 h 157"/>
                    <a:gd name="T74" fmla="*/ 103 w 189"/>
                    <a:gd name="T75" fmla="*/ 3 h 157"/>
                    <a:gd name="T76" fmla="*/ 98 w 189"/>
                    <a:gd name="T77" fmla="*/ 3 h 157"/>
                    <a:gd name="T78" fmla="*/ 90 w 189"/>
                    <a:gd name="T79" fmla="*/ 3 h 157"/>
                    <a:gd name="T80" fmla="*/ 84 w 189"/>
                    <a:gd name="T81" fmla="*/ 3 h 157"/>
                    <a:gd name="T82" fmla="*/ 84 w 189"/>
                    <a:gd name="T83" fmla="*/ 2 h 157"/>
                    <a:gd name="T84" fmla="*/ 76 w 189"/>
                    <a:gd name="T85" fmla="*/ 7 h 157"/>
                    <a:gd name="T86" fmla="*/ 69 w 189"/>
                    <a:gd name="T87" fmla="*/ 10 h 157"/>
                    <a:gd name="T88" fmla="*/ 62 w 189"/>
                    <a:gd name="T89" fmla="*/ 13 h 157"/>
                    <a:gd name="T90" fmla="*/ 53 w 189"/>
                    <a:gd name="T91" fmla="*/ 8 h 157"/>
                    <a:gd name="T92" fmla="*/ 43 w 189"/>
                    <a:gd name="T93" fmla="*/ 6 h 157"/>
                    <a:gd name="T94" fmla="*/ 40 w 189"/>
                    <a:gd name="T95" fmla="*/ 8 h 157"/>
                    <a:gd name="T96" fmla="*/ 30 w 189"/>
                    <a:gd name="T97" fmla="*/ 3 h 157"/>
                    <a:gd name="T98" fmla="*/ 12 w 189"/>
                    <a:gd name="T99" fmla="*/ 0 h 157"/>
                    <a:gd name="T100" fmla="*/ 4 w 189"/>
                    <a:gd name="T101" fmla="*/ 1 h 157"/>
                    <a:gd name="T102" fmla="*/ 2 w 189"/>
                    <a:gd name="T103" fmla="*/ 9 h 157"/>
                    <a:gd name="T104" fmla="*/ 3 w 189"/>
                    <a:gd name="T105" fmla="*/ 17 h 157"/>
                    <a:gd name="T106" fmla="*/ 0 w 189"/>
                    <a:gd name="T107" fmla="*/ 27 h 157"/>
                    <a:gd name="T108" fmla="*/ 3 w 189"/>
                    <a:gd name="T109" fmla="*/ 38 h 157"/>
                    <a:gd name="T110" fmla="*/ 3 w 189"/>
                    <a:gd name="T111" fmla="*/ 3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9" h="157">
                      <a:moveTo>
                        <a:pt x="9" y="157"/>
                      </a:moveTo>
                      <a:lnTo>
                        <a:pt x="118" y="156"/>
                      </a:lnTo>
                      <a:lnTo>
                        <a:pt x="189" y="156"/>
                      </a:lnTo>
                      <a:lnTo>
                        <a:pt x="186" y="153"/>
                      </a:lnTo>
                      <a:lnTo>
                        <a:pt x="185" y="152"/>
                      </a:lnTo>
                      <a:lnTo>
                        <a:pt x="181" y="150"/>
                      </a:lnTo>
                      <a:lnTo>
                        <a:pt x="180" y="147"/>
                      </a:lnTo>
                      <a:lnTo>
                        <a:pt x="179" y="148"/>
                      </a:lnTo>
                      <a:lnTo>
                        <a:pt x="176" y="147"/>
                      </a:lnTo>
                      <a:lnTo>
                        <a:pt x="170" y="143"/>
                      </a:lnTo>
                      <a:lnTo>
                        <a:pt x="167" y="135"/>
                      </a:lnTo>
                      <a:lnTo>
                        <a:pt x="167" y="133"/>
                      </a:lnTo>
                      <a:lnTo>
                        <a:pt x="167" y="130"/>
                      </a:lnTo>
                      <a:lnTo>
                        <a:pt x="166" y="127"/>
                      </a:lnTo>
                      <a:lnTo>
                        <a:pt x="167" y="124"/>
                      </a:lnTo>
                      <a:lnTo>
                        <a:pt x="164" y="120"/>
                      </a:lnTo>
                      <a:lnTo>
                        <a:pt x="163" y="116"/>
                      </a:lnTo>
                      <a:lnTo>
                        <a:pt x="157" y="108"/>
                      </a:lnTo>
                      <a:lnTo>
                        <a:pt x="154" y="105"/>
                      </a:lnTo>
                      <a:lnTo>
                        <a:pt x="154" y="102"/>
                      </a:lnTo>
                      <a:lnTo>
                        <a:pt x="143" y="87"/>
                      </a:lnTo>
                      <a:lnTo>
                        <a:pt x="143" y="84"/>
                      </a:lnTo>
                      <a:lnTo>
                        <a:pt x="142" y="81"/>
                      </a:lnTo>
                      <a:lnTo>
                        <a:pt x="142" y="75"/>
                      </a:lnTo>
                      <a:lnTo>
                        <a:pt x="140" y="74"/>
                      </a:lnTo>
                      <a:lnTo>
                        <a:pt x="140" y="72"/>
                      </a:lnTo>
                      <a:lnTo>
                        <a:pt x="135" y="66"/>
                      </a:lnTo>
                      <a:lnTo>
                        <a:pt x="134" y="64"/>
                      </a:lnTo>
                      <a:lnTo>
                        <a:pt x="135" y="61"/>
                      </a:lnTo>
                      <a:lnTo>
                        <a:pt x="134" y="60"/>
                      </a:lnTo>
                      <a:lnTo>
                        <a:pt x="125" y="52"/>
                      </a:lnTo>
                      <a:lnTo>
                        <a:pt x="124" y="50"/>
                      </a:lnTo>
                      <a:lnTo>
                        <a:pt x="118" y="43"/>
                      </a:lnTo>
                      <a:lnTo>
                        <a:pt x="118" y="39"/>
                      </a:lnTo>
                      <a:lnTo>
                        <a:pt x="114" y="35"/>
                      </a:lnTo>
                      <a:lnTo>
                        <a:pt x="115" y="32"/>
                      </a:lnTo>
                      <a:lnTo>
                        <a:pt x="114" y="30"/>
                      </a:lnTo>
                      <a:lnTo>
                        <a:pt x="117" y="28"/>
                      </a:lnTo>
                      <a:lnTo>
                        <a:pt x="118" y="29"/>
                      </a:lnTo>
                      <a:lnTo>
                        <a:pt x="120" y="29"/>
                      </a:lnTo>
                      <a:lnTo>
                        <a:pt x="121" y="34"/>
                      </a:lnTo>
                      <a:lnTo>
                        <a:pt x="122" y="36"/>
                      </a:lnTo>
                      <a:lnTo>
                        <a:pt x="122" y="37"/>
                      </a:lnTo>
                      <a:lnTo>
                        <a:pt x="129" y="43"/>
                      </a:lnTo>
                      <a:lnTo>
                        <a:pt x="129" y="45"/>
                      </a:lnTo>
                      <a:lnTo>
                        <a:pt x="130" y="47"/>
                      </a:lnTo>
                      <a:lnTo>
                        <a:pt x="134" y="50"/>
                      </a:lnTo>
                      <a:lnTo>
                        <a:pt x="135" y="53"/>
                      </a:lnTo>
                      <a:lnTo>
                        <a:pt x="142" y="60"/>
                      </a:lnTo>
                      <a:lnTo>
                        <a:pt x="146" y="62"/>
                      </a:lnTo>
                      <a:lnTo>
                        <a:pt x="146" y="61"/>
                      </a:lnTo>
                      <a:lnTo>
                        <a:pt x="148" y="60"/>
                      </a:lnTo>
                      <a:lnTo>
                        <a:pt x="149" y="56"/>
                      </a:lnTo>
                      <a:lnTo>
                        <a:pt x="148" y="54"/>
                      </a:lnTo>
                      <a:lnTo>
                        <a:pt x="149" y="49"/>
                      </a:lnTo>
                      <a:lnTo>
                        <a:pt x="150" y="46"/>
                      </a:lnTo>
                      <a:lnTo>
                        <a:pt x="152" y="37"/>
                      </a:lnTo>
                      <a:lnTo>
                        <a:pt x="150" y="31"/>
                      </a:lnTo>
                      <a:lnTo>
                        <a:pt x="152" y="28"/>
                      </a:lnTo>
                      <a:lnTo>
                        <a:pt x="149" y="21"/>
                      </a:lnTo>
                      <a:lnTo>
                        <a:pt x="144" y="14"/>
                      </a:lnTo>
                      <a:lnTo>
                        <a:pt x="143" y="8"/>
                      </a:lnTo>
                      <a:lnTo>
                        <a:pt x="140" y="5"/>
                      </a:lnTo>
                      <a:lnTo>
                        <a:pt x="140" y="5"/>
                      </a:lnTo>
                      <a:lnTo>
                        <a:pt x="137" y="7"/>
                      </a:lnTo>
                      <a:lnTo>
                        <a:pt x="133" y="8"/>
                      </a:lnTo>
                      <a:lnTo>
                        <a:pt x="124" y="7"/>
                      </a:lnTo>
                      <a:lnTo>
                        <a:pt x="115" y="9"/>
                      </a:lnTo>
                      <a:lnTo>
                        <a:pt x="111" y="6"/>
                      </a:lnTo>
                      <a:lnTo>
                        <a:pt x="110" y="6"/>
                      </a:lnTo>
                      <a:lnTo>
                        <a:pt x="112" y="9"/>
                      </a:lnTo>
                      <a:lnTo>
                        <a:pt x="112" y="15"/>
                      </a:lnTo>
                      <a:lnTo>
                        <a:pt x="107" y="9"/>
                      </a:lnTo>
                      <a:lnTo>
                        <a:pt x="105" y="7"/>
                      </a:lnTo>
                      <a:lnTo>
                        <a:pt x="104" y="3"/>
                      </a:lnTo>
                      <a:lnTo>
                        <a:pt x="103" y="3"/>
                      </a:lnTo>
                      <a:lnTo>
                        <a:pt x="97" y="2"/>
                      </a:lnTo>
                      <a:lnTo>
                        <a:pt x="98" y="3"/>
                      </a:lnTo>
                      <a:lnTo>
                        <a:pt x="93" y="3"/>
                      </a:lnTo>
                      <a:lnTo>
                        <a:pt x="90" y="3"/>
                      </a:lnTo>
                      <a:lnTo>
                        <a:pt x="87" y="5"/>
                      </a:lnTo>
                      <a:lnTo>
                        <a:pt x="84" y="3"/>
                      </a:lnTo>
                      <a:lnTo>
                        <a:pt x="84" y="2"/>
                      </a:lnTo>
                      <a:lnTo>
                        <a:pt x="84" y="2"/>
                      </a:lnTo>
                      <a:lnTo>
                        <a:pt x="82" y="3"/>
                      </a:lnTo>
                      <a:lnTo>
                        <a:pt x="76" y="7"/>
                      </a:lnTo>
                      <a:lnTo>
                        <a:pt x="73" y="8"/>
                      </a:lnTo>
                      <a:lnTo>
                        <a:pt x="69" y="10"/>
                      </a:lnTo>
                      <a:lnTo>
                        <a:pt x="68" y="13"/>
                      </a:lnTo>
                      <a:lnTo>
                        <a:pt x="62" y="13"/>
                      </a:lnTo>
                      <a:lnTo>
                        <a:pt x="56" y="9"/>
                      </a:lnTo>
                      <a:lnTo>
                        <a:pt x="53" y="8"/>
                      </a:lnTo>
                      <a:lnTo>
                        <a:pt x="47" y="9"/>
                      </a:lnTo>
                      <a:lnTo>
                        <a:pt x="43" y="6"/>
                      </a:lnTo>
                      <a:lnTo>
                        <a:pt x="41" y="6"/>
                      </a:lnTo>
                      <a:lnTo>
                        <a:pt x="40" y="8"/>
                      </a:lnTo>
                      <a:lnTo>
                        <a:pt x="34" y="5"/>
                      </a:lnTo>
                      <a:lnTo>
                        <a:pt x="30" y="3"/>
                      </a:lnTo>
                      <a:lnTo>
                        <a:pt x="18" y="2"/>
                      </a:lnTo>
                      <a:lnTo>
                        <a:pt x="12" y="0"/>
                      </a:lnTo>
                      <a:lnTo>
                        <a:pt x="4" y="1"/>
                      </a:lnTo>
                      <a:lnTo>
                        <a:pt x="4" y="1"/>
                      </a:lnTo>
                      <a:lnTo>
                        <a:pt x="3" y="3"/>
                      </a:lnTo>
                      <a:lnTo>
                        <a:pt x="2" y="9"/>
                      </a:lnTo>
                      <a:lnTo>
                        <a:pt x="3" y="13"/>
                      </a:lnTo>
                      <a:lnTo>
                        <a:pt x="3" y="17"/>
                      </a:lnTo>
                      <a:lnTo>
                        <a:pt x="1" y="22"/>
                      </a:lnTo>
                      <a:lnTo>
                        <a:pt x="0" y="27"/>
                      </a:lnTo>
                      <a:lnTo>
                        <a:pt x="1" y="30"/>
                      </a:lnTo>
                      <a:lnTo>
                        <a:pt x="3" y="38"/>
                      </a:lnTo>
                      <a:lnTo>
                        <a:pt x="3" y="38"/>
                      </a:lnTo>
                      <a:lnTo>
                        <a:pt x="3" y="38"/>
                      </a:lnTo>
                      <a:lnTo>
                        <a:pt x="9" y="15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21" name="Freeform 76">
                  <a:extLst>
                    <a:ext uri="{FF2B5EF4-FFF2-40B4-BE49-F238E27FC236}">
                      <a16:creationId xmlns:a16="http://schemas.microsoft.com/office/drawing/2014/main" id="{0DFC6F63-BDDF-4226-88A7-2191E632EF40}"/>
                    </a:ext>
                  </a:extLst>
                </p:cNvPr>
                <p:cNvSpPr/>
                <p:nvPr userDrawn="1"/>
              </p:nvSpPr>
              <p:spPr bwMode="auto">
                <a:xfrm>
                  <a:off x="6213476" y="2922588"/>
                  <a:ext cx="404813" cy="309563"/>
                </a:xfrm>
                <a:custGeom>
                  <a:avLst/>
                  <a:gdLst>
                    <a:gd name="T0" fmla="*/ 26 w 220"/>
                    <a:gd name="T1" fmla="*/ 32 h 169"/>
                    <a:gd name="T2" fmla="*/ 21 w 220"/>
                    <a:gd name="T3" fmla="*/ 87 h 169"/>
                    <a:gd name="T4" fmla="*/ 16 w 220"/>
                    <a:gd name="T5" fmla="*/ 91 h 169"/>
                    <a:gd name="T6" fmla="*/ 6 w 220"/>
                    <a:gd name="T7" fmla="*/ 104 h 169"/>
                    <a:gd name="T8" fmla="*/ 5 w 220"/>
                    <a:gd name="T9" fmla="*/ 113 h 169"/>
                    <a:gd name="T10" fmla="*/ 1 w 220"/>
                    <a:gd name="T11" fmla="*/ 126 h 169"/>
                    <a:gd name="T12" fmla="*/ 7 w 220"/>
                    <a:gd name="T13" fmla="*/ 129 h 169"/>
                    <a:gd name="T14" fmla="*/ 12 w 220"/>
                    <a:gd name="T15" fmla="*/ 140 h 169"/>
                    <a:gd name="T16" fmla="*/ 14 w 220"/>
                    <a:gd name="T17" fmla="*/ 151 h 169"/>
                    <a:gd name="T18" fmla="*/ 23 w 220"/>
                    <a:gd name="T19" fmla="*/ 165 h 169"/>
                    <a:gd name="T20" fmla="*/ 29 w 220"/>
                    <a:gd name="T21" fmla="*/ 166 h 169"/>
                    <a:gd name="T22" fmla="*/ 32 w 220"/>
                    <a:gd name="T23" fmla="*/ 163 h 169"/>
                    <a:gd name="T24" fmla="*/ 46 w 220"/>
                    <a:gd name="T25" fmla="*/ 161 h 169"/>
                    <a:gd name="T26" fmla="*/ 48 w 220"/>
                    <a:gd name="T27" fmla="*/ 163 h 169"/>
                    <a:gd name="T28" fmla="*/ 50 w 220"/>
                    <a:gd name="T29" fmla="*/ 164 h 169"/>
                    <a:gd name="T30" fmla="*/ 54 w 220"/>
                    <a:gd name="T31" fmla="*/ 166 h 169"/>
                    <a:gd name="T32" fmla="*/ 73 w 220"/>
                    <a:gd name="T33" fmla="*/ 167 h 169"/>
                    <a:gd name="T34" fmla="*/ 76 w 220"/>
                    <a:gd name="T35" fmla="*/ 169 h 169"/>
                    <a:gd name="T36" fmla="*/ 85 w 220"/>
                    <a:gd name="T37" fmla="*/ 165 h 169"/>
                    <a:gd name="T38" fmla="*/ 96 w 220"/>
                    <a:gd name="T39" fmla="*/ 160 h 169"/>
                    <a:gd name="T40" fmla="*/ 105 w 220"/>
                    <a:gd name="T41" fmla="*/ 155 h 169"/>
                    <a:gd name="T42" fmla="*/ 109 w 220"/>
                    <a:gd name="T43" fmla="*/ 157 h 169"/>
                    <a:gd name="T44" fmla="*/ 111 w 220"/>
                    <a:gd name="T45" fmla="*/ 159 h 169"/>
                    <a:gd name="T46" fmla="*/ 114 w 220"/>
                    <a:gd name="T47" fmla="*/ 160 h 169"/>
                    <a:gd name="T48" fmla="*/ 116 w 220"/>
                    <a:gd name="T49" fmla="*/ 162 h 169"/>
                    <a:gd name="T50" fmla="*/ 123 w 220"/>
                    <a:gd name="T51" fmla="*/ 161 h 169"/>
                    <a:gd name="T52" fmla="*/ 125 w 220"/>
                    <a:gd name="T53" fmla="*/ 160 h 169"/>
                    <a:gd name="T54" fmla="*/ 129 w 220"/>
                    <a:gd name="T55" fmla="*/ 155 h 169"/>
                    <a:gd name="T56" fmla="*/ 131 w 220"/>
                    <a:gd name="T57" fmla="*/ 152 h 169"/>
                    <a:gd name="T58" fmla="*/ 133 w 220"/>
                    <a:gd name="T59" fmla="*/ 150 h 169"/>
                    <a:gd name="T60" fmla="*/ 135 w 220"/>
                    <a:gd name="T61" fmla="*/ 148 h 169"/>
                    <a:gd name="T62" fmla="*/ 139 w 220"/>
                    <a:gd name="T63" fmla="*/ 145 h 169"/>
                    <a:gd name="T64" fmla="*/ 140 w 220"/>
                    <a:gd name="T65" fmla="*/ 137 h 169"/>
                    <a:gd name="T66" fmla="*/ 138 w 220"/>
                    <a:gd name="T67" fmla="*/ 133 h 169"/>
                    <a:gd name="T68" fmla="*/ 144 w 220"/>
                    <a:gd name="T69" fmla="*/ 129 h 169"/>
                    <a:gd name="T70" fmla="*/ 154 w 220"/>
                    <a:gd name="T71" fmla="*/ 130 h 169"/>
                    <a:gd name="T72" fmla="*/ 157 w 220"/>
                    <a:gd name="T73" fmla="*/ 148 h 169"/>
                    <a:gd name="T74" fmla="*/ 160 w 220"/>
                    <a:gd name="T75" fmla="*/ 150 h 169"/>
                    <a:gd name="T76" fmla="*/ 161 w 220"/>
                    <a:gd name="T77" fmla="*/ 152 h 169"/>
                    <a:gd name="T78" fmla="*/ 163 w 220"/>
                    <a:gd name="T79" fmla="*/ 154 h 169"/>
                    <a:gd name="T80" fmla="*/ 165 w 220"/>
                    <a:gd name="T81" fmla="*/ 157 h 169"/>
                    <a:gd name="T82" fmla="*/ 164 w 220"/>
                    <a:gd name="T83" fmla="*/ 166 h 169"/>
                    <a:gd name="T84" fmla="*/ 168 w 220"/>
                    <a:gd name="T85" fmla="*/ 159 h 169"/>
                    <a:gd name="T86" fmla="*/ 174 w 220"/>
                    <a:gd name="T87" fmla="*/ 148 h 169"/>
                    <a:gd name="T88" fmla="*/ 182 w 220"/>
                    <a:gd name="T89" fmla="*/ 131 h 169"/>
                    <a:gd name="T90" fmla="*/ 191 w 220"/>
                    <a:gd name="T91" fmla="*/ 119 h 169"/>
                    <a:gd name="T92" fmla="*/ 194 w 220"/>
                    <a:gd name="T93" fmla="*/ 96 h 169"/>
                    <a:gd name="T94" fmla="*/ 199 w 220"/>
                    <a:gd name="T95" fmla="*/ 79 h 169"/>
                    <a:gd name="T96" fmla="*/ 201 w 220"/>
                    <a:gd name="T97" fmla="*/ 68 h 169"/>
                    <a:gd name="T98" fmla="*/ 206 w 220"/>
                    <a:gd name="T99" fmla="*/ 62 h 169"/>
                    <a:gd name="T100" fmla="*/ 215 w 220"/>
                    <a:gd name="T101" fmla="*/ 56 h 169"/>
                    <a:gd name="T102" fmla="*/ 217 w 220"/>
                    <a:gd name="T103" fmla="*/ 51 h 169"/>
                    <a:gd name="T104" fmla="*/ 204 w 220"/>
                    <a:gd name="T105" fmla="*/ 39 h 169"/>
                    <a:gd name="T106" fmla="*/ 198 w 220"/>
                    <a:gd name="T107" fmla="*/ 11 h 169"/>
                    <a:gd name="T108" fmla="*/ 197 w 220"/>
                    <a:gd name="T109" fmla="*/ 4 h 169"/>
                    <a:gd name="T110" fmla="*/ 38 w 220"/>
                    <a:gd name="T111" fmla="*/ 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0" h="169">
                      <a:moveTo>
                        <a:pt x="39" y="26"/>
                      </a:moveTo>
                      <a:cubicBezTo>
                        <a:pt x="39" y="26"/>
                        <a:pt x="39" y="26"/>
                        <a:pt x="39" y="26"/>
                      </a:cubicBezTo>
                      <a:cubicBezTo>
                        <a:pt x="39" y="27"/>
                        <a:pt x="39" y="27"/>
                        <a:pt x="39" y="27"/>
                      </a:cubicBezTo>
                      <a:cubicBezTo>
                        <a:pt x="26" y="28"/>
                        <a:pt x="26" y="28"/>
                        <a:pt x="26" y="28"/>
                      </a:cubicBezTo>
                      <a:cubicBezTo>
                        <a:pt x="26" y="32"/>
                        <a:pt x="26" y="32"/>
                        <a:pt x="26" y="32"/>
                      </a:cubicBezTo>
                      <a:cubicBezTo>
                        <a:pt x="26" y="32"/>
                        <a:pt x="26" y="32"/>
                        <a:pt x="26" y="32"/>
                      </a:cubicBezTo>
                      <a:cubicBezTo>
                        <a:pt x="26" y="32"/>
                        <a:pt x="26" y="32"/>
                        <a:pt x="26" y="32"/>
                      </a:cubicBezTo>
                      <a:cubicBezTo>
                        <a:pt x="27" y="84"/>
                        <a:pt x="27" y="84"/>
                        <a:pt x="27" y="84"/>
                      </a:cubicBezTo>
                      <a:cubicBezTo>
                        <a:pt x="24" y="85"/>
                        <a:pt x="24" y="85"/>
                        <a:pt x="24" y="85"/>
                      </a:cubicBezTo>
                      <a:cubicBezTo>
                        <a:pt x="21" y="87"/>
                        <a:pt x="21" y="87"/>
                        <a:pt x="21" y="87"/>
                      </a:cubicBezTo>
                      <a:cubicBezTo>
                        <a:pt x="18" y="86"/>
                        <a:pt x="18" y="86"/>
                        <a:pt x="18" y="86"/>
                      </a:cubicBezTo>
                      <a:cubicBezTo>
                        <a:pt x="16" y="86"/>
                        <a:pt x="16" y="86"/>
                        <a:pt x="16" y="86"/>
                      </a:cubicBezTo>
                      <a:cubicBezTo>
                        <a:pt x="14" y="87"/>
                        <a:pt x="14" y="87"/>
                        <a:pt x="14" y="87"/>
                      </a:cubicBezTo>
                      <a:cubicBezTo>
                        <a:pt x="14" y="89"/>
                        <a:pt x="14" y="89"/>
                        <a:pt x="14" y="89"/>
                      </a:cubicBezTo>
                      <a:cubicBezTo>
                        <a:pt x="16" y="91"/>
                        <a:pt x="16" y="91"/>
                        <a:pt x="16" y="91"/>
                      </a:cubicBezTo>
                      <a:cubicBezTo>
                        <a:pt x="14" y="95"/>
                        <a:pt x="14" y="95"/>
                        <a:pt x="14" y="95"/>
                      </a:cubicBezTo>
                      <a:cubicBezTo>
                        <a:pt x="9" y="101"/>
                        <a:pt x="9" y="101"/>
                        <a:pt x="9" y="101"/>
                      </a:cubicBezTo>
                      <a:cubicBezTo>
                        <a:pt x="7" y="101"/>
                        <a:pt x="7" y="101"/>
                        <a:pt x="7" y="101"/>
                      </a:cubicBezTo>
                      <a:cubicBezTo>
                        <a:pt x="6" y="103"/>
                        <a:pt x="6" y="103"/>
                        <a:pt x="6" y="103"/>
                      </a:cubicBezTo>
                      <a:cubicBezTo>
                        <a:pt x="6" y="104"/>
                        <a:pt x="6" y="104"/>
                        <a:pt x="6" y="104"/>
                      </a:cubicBezTo>
                      <a:cubicBezTo>
                        <a:pt x="8" y="106"/>
                        <a:pt x="8" y="106"/>
                        <a:pt x="8" y="106"/>
                      </a:cubicBezTo>
                      <a:cubicBezTo>
                        <a:pt x="6" y="109"/>
                        <a:pt x="6" y="109"/>
                        <a:pt x="6" y="109"/>
                      </a:cubicBezTo>
                      <a:cubicBezTo>
                        <a:pt x="3" y="111"/>
                        <a:pt x="3" y="111"/>
                        <a:pt x="3" y="111"/>
                      </a:cubicBezTo>
                      <a:cubicBezTo>
                        <a:pt x="3" y="111"/>
                        <a:pt x="3" y="111"/>
                        <a:pt x="3" y="111"/>
                      </a:cubicBezTo>
                      <a:cubicBezTo>
                        <a:pt x="5" y="113"/>
                        <a:pt x="5" y="113"/>
                        <a:pt x="5" y="113"/>
                      </a:cubicBezTo>
                      <a:cubicBezTo>
                        <a:pt x="6" y="116"/>
                        <a:pt x="6" y="116"/>
                        <a:pt x="6" y="116"/>
                      </a:cubicBezTo>
                      <a:cubicBezTo>
                        <a:pt x="4" y="119"/>
                        <a:pt x="4" y="119"/>
                        <a:pt x="4" y="119"/>
                      </a:cubicBezTo>
                      <a:cubicBezTo>
                        <a:pt x="0" y="123"/>
                        <a:pt x="0" y="123"/>
                        <a:pt x="0" y="123"/>
                      </a:cubicBezTo>
                      <a:cubicBezTo>
                        <a:pt x="0" y="125"/>
                        <a:pt x="0" y="125"/>
                        <a:pt x="0" y="125"/>
                      </a:cubicBezTo>
                      <a:cubicBezTo>
                        <a:pt x="1" y="126"/>
                        <a:pt x="1" y="126"/>
                        <a:pt x="1" y="126"/>
                      </a:cubicBezTo>
                      <a:cubicBezTo>
                        <a:pt x="4" y="124"/>
                        <a:pt x="4" y="124"/>
                        <a:pt x="4" y="124"/>
                      </a:cubicBezTo>
                      <a:cubicBezTo>
                        <a:pt x="6" y="124"/>
                        <a:pt x="6" y="124"/>
                        <a:pt x="6" y="124"/>
                      </a:cubicBezTo>
                      <a:cubicBezTo>
                        <a:pt x="6" y="128"/>
                        <a:pt x="6" y="128"/>
                        <a:pt x="6" y="128"/>
                      </a:cubicBezTo>
                      <a:cubicBezTo>
                        <a:pt x="6" y="128"/>
                        <a:pt x="6" y="128"/>
                        <a:pt x="6" y="128"/>
                      </a:cubicBezTo>
                      <a:cubicBezTo>
                        <a:pt x="7" y="129"/>
                        <a:pt x="7" y="129"/>
                        <a:pt x="7" y="129"/>
                      </a:cubicBezTo>
                      <a:cubicBezTo>
                        <a:pt x="6" y="131"/>
                        <a:pt x="6" y="131"/>
                        <a:pt x="6" y="131"/>
                      </a:cubicBezTo>
                      <a:cubicBezTo>
                        <a:pt x="7" y="133"/>
                        <a:pt x="7" y="133"/>
                        <a:pt x="7" y="133"/>
                      </a:cubicBezTo>
                      <a:cubicBezTo>
                        <a:pt x="7" y="137"/>
                        <a:pt x="7" y="137"/>
                        <a:pt x="7" y="137"/>
                      </a:cubicBezTo>
                      <a:cubicBezTo>
                        <a:pt x="7" y="138"/>
                        <a:pt x="7" y="138"/>
                        <a:pt x="7" y="138"/>
                      </a:cubicBezTo>
                      <a:cubicBezTo>
                        <a:pt x="12" y="140"/>
                        <a:pt x="12" y="140"/>
                        <a:pt x="12" y="140"/>
                      </a:cubicBezTo>
                      <a:cubicBezTo>
                        <a:pt x="14" y="143"/>
                        <a:pt x="14" y="143"/>
                        <a:pt x="14" y="143"/>
                      </a:cubicBezTo>
                      <a:cubicBezTo>
                        <a:pt x="13" y="145"/>
                        <a:pt x="13" y="145"/>
                        <a:pt x="13" y="145"/>
                      </a:cubicBezTo>
                      <a:cubicBezTo>
                        <a:pt x="13" y="147"/>
                        <a:pt x="13" y="147"/>
                        <a:pt x="13" y="147"/>
                      </a:cubicBezTo>
                      <a:cubicBezTo>
                        <a:pt x="14" y="148"/>
                        <a:pt x="14" y="148"/>
                        <a:pt x="14" y="148"/>
                      </a:cubicBezTo>
                      <a:cubicBezTo>
                        <a:pt x="14" y="151"/>
                        <a:pt x="14" y="151"/>
                        <a:pt x="14" y="151"/>
                      </a:cubicBezTo>
                      <a:cubicBezTo>
                        <a:pt x="14" y="151"/>
                        <a:pt x="14" y="151"/>
                        <a:pt x="14" y="151"/>
                      </a:cubicBezTo>
                      <a:cubicBezTo>
                        <a:pt x="16" y="153"/>
                        <a:pt x="16" y="153"/>
                        <a:pt x="16" y="153"/>
                      </a:cubicBezTo>
                      <a:cubicBezTo>
                        <a:pt x="16" y="154"/>
                        <a:pt x="16" y="154"/>
                        <a:pt x="16" y="154"/>
                      </a:cubicBezTo>
                      <a:cubicBezTo>
                        <a:pt x="20" y="159"/>
                        <a:pt x="20" y="159"/>
                        <a:pt x="20" y="159"/>
                      </a:cubicBezTo>
                      <a:cubicBezTo>
                        <a:pt x="23" y="165"/>
                        <a:pt x="23" y="165"/>
                        <a:pt x="23" y="165"/>
                      </a:cubicBezTo>
                      <a:cubicBezTo>
                        <a:pt x="24" y="166"/>
                        <a:pt x="24" y="166"/>
                        <a:pt x="24" y="167"/>
                      </a:cubicBezTo>
                      <a:cubicBezTo>
                        <a:pt x="25" y="167"/>
                        <a:pt x="26" y="167"/>
                        <a:pt x="27" y="167"/>
                      </a:cubicBezTo>
                      <a:cubicBezTo>
                        <a:pt x="27" y="166"/>
                        <a:pt x="28" y="166"/>
                        <a:pt x="29" y="166"/>
                      </a:cubicBezTo>
                      <a:cubicBezTo>
                        <a:pt x="29" y="166"/>
                        <a:pt x="29" y="166"/>
                        <a:pt x="29" y="166"/>
                      </a:cubicBezTo>
                      <a:cubicBezTo>
                        <a:pt x="29" y="166"/>
                        <a:pt x="29" y="166"/>
                        <a:pt x="29" y="166"/>
                      </a:cubicBezTo>
                      <a:cubicBezTo>
                        <a:pt x="30" y="165"/>
                        <a:pt x="30" y="165"/>
                        <a:pt x="30" y="165"/>
                      </a:cubicBezTo>
                      <a:cubicBezTo>
                        <a:pt x="30" y="165"/>
                        <a:pt x="30" y="165"/>
                        <a:pt x="30" y="165"/>
                      </a:cubicBezTo>
                      <a:cubicBezTo>
                        <a:pt x="30" y="164"/>
                        <a:pt x="30" y="164"/>
                        <a:pt x="30" y="164"/>
                      </a:cubicBezTo>
                      <a:cubicBezTo>
                        <a:pt x="31" y="164"/>
                        <a:pt x="31" y="164"/>
                        <a:pt x="31" y="164"/>
                      </a:cubicBezTo>
                      <a:cubicBezTo>
                        <a:pt x="31" y="164"/>
                        <a:pt x="32" y="164"/>
                        <a:pt x="32" y="163"/>
                      </a:cubicBezTo>
                      <a:cubicBezTo>
                        <a:pt x="32" y="160"/>
                        <a:pt x="34" y="159"/>
                        <a:pt x="35" y="159"/>
                      </a:cubicBezTo>
                      <a:cubicBezTo>
                        <a:pt x="36" y="159"/>
                        <a:pt x="37" y="159"/>
                        <a:pt x="37" y="158"/>
                      </a:cubicBezTo>
                      <a:cubicBezTo>
                        <a:pt x="39" y="158"/>
                        <a:pt x="41" y="158"/>
                        <a:pt x="43" y="158"/>
                      </a:cubicBezTo>
                      <a:cubicBezTo>
                        <a:pt x="43" y="159"/>
                        <a:pt x="44" y="159"/>
                        <a:pt x="44" y="159"/>
                      </a:cubicBezTo>
                      <a:cubicBezTo>
                        <a:pt x="46" y="159"/>
                        <a:pt x="46" y="160"/>
                        <a:pt x="46" y="161"/>
                      </a:cubicBezTo>
                      <a:cubicBezTo>
                        <a:pt x="46" y="162"/>
                        <a:pt x="46" y="162"/>
                        <a:pt x="46" y="162"/>
                      </a:cubicBezTo>
                      <a:cubicBezTo>
                        <a:pt x="47" y="162"/>
                        <a:pt x="47" y="162"/>
                        <a:pt x="47" y="162"/>
                      </a:cubicBezTo>
                      <a:cubicBezTo>
                        <a:pt x="47" y="162"/>
                        <a:pt x="47" y="162"/>
                        <a:pt x="47" y="162"/>
                      </a:cubicBezTo>
                      <a:cubicBezTo>
                        <a:pt x="47" y="163"/>
                        <a:pt x="47" y="163"/>
                        <a:pt x="47" y="163"/>
                      </a:cubicBezTo>
                      <a:cubicBezTo>
                        <a:pt x="48" y="163"/>
                        <a:pt x="48" y="163"/>
                        <a:pt x="48" y="163"/>
                      </a:cubicBezTo>
                      <a:cubicBezTo>
                        <a:pt x="48" y="163"/>
                        <a:pt x="48" y="163"/>
                        <a:pt x="48" y="163"/>
                      </a:cubicBezTo>
                      <a:cubicBezTo>
                        <a:pt x="48" y="163"/>
                        <a:pt x="48" y="164"/>
                        <a:pt x="49" y="164"/>
                      </a:cubicBezTo>
                      <a:cubicBezTo>
                        <a:pt x="49" y="164"/>
                        <a:pt x="49" y="164"/>
                        <a:pt x="49" y="164"/>
                      </a:cubicBezTo>
                      <a:cubicBezTo>
                        <a:pt x="49" y="164"/>
                        <a:pt x="49" y="164"/>
                        <a:pt x="49" y="164"/>
                      </a:cubicBezTo>
                      <a:cubicBezTo>
                        <a:pt x="50" y="164"/>
                        <a:pt x="50" y="164"/>
                        <a:pt x="50" y="164"/>
                      </a:cubicBezTo>
                      <a:cubicBezTo>
                        <a:pt x="50" y="165"/>
                        <a:pt x="50" y="165"/>
                        <a:pt x="50" y="165"/>
                      </a:cubicBezTo>
                      <a:cubicBezTo>
                        <a:pt x="51" y="165"/>
                        <a:pt x="51" y="165"/>
                        <a:pt x="51" y="165"/>
                      </a:cubicBezTo>
                      <a:cubicBezTo>
                        <a:pt x="51" y="166"/>
                        <a:pt x="51" y="166"/>
                        <a:pt x="51" y="166"/>
                      </a:cubicBezTo>
                      <a:cubicBezTo>
                        <a:pt x="51" y="166"/>
                        <a:pt x="51" y="167"/>
                        <a:pt x="51" y="167"/>
                      </a:cubicBezTo>
                      <a:cubicBezTo>
                        <a:pt x="54" y="166"/>
                        <a:pt x="54" y="166"/>
                        <a:pt x="54" y="166"/>
                      </a:cubicBezTo>
                      <a:cubicBezTo>
                        <a:pt x="59" y="165"/>
                        <a:pt x="64" y="165"/>
                        <a:pt x="69" y="165"/>
                      </a:cubicBezTo>
                      <a:cubicBezTo>
                        <a:pt x="70" y="165"/>
                        <a:pt x="71" y="165"/>
                        <a:pt x="72" y="165"/>
                      </a:cubicBezTo>
                      <a:cubicBezTo>
                        <a:pt x="73" y="165"/>
                        <a:pt x="73" y="165"/>
                        <a:pt x="73" y="165"/>
                      </a:cubicBezTo>
                      <a:cubicBezTo>
                        <a:pt x="73" y="166"/>
                        <a:pt x="73" y="166"/>
                        <a:pt x="73" y="166"/>
                      </a:cubicBezTo>
                      <a:cubicBezTo>
                        <a:pt x="73" y="167"/>
                        <a:pt x="73" y="167"/>
                        <a:pt x="73" y="167"/>
                      </a:cubicBezTo>
                      <a:cubicBezTo>
                        <a:pt x="74" y="167"/>
                        <a:pt x="74" y="167"/>
                        <a:pt x="74" y="167"/>
                      </a:cubicBezTo>
                      <a:cubicBezTo>
                        <a:pt x="74" y="168"/>
                        <a:pt x="74" y="168"/>
                        <a:pt x="74" y="168"/>
                      </a:cubicBezTo>
                      <a:cubicBezTo>
                        <a:pt x="74" y="168"/>
                        <a:pt x="74" y="169"/>
                        <a:pt x="74" y="169"/>
                      </a:cubicBezTo>
                      <a:cubicBezTo>
                        <a:pt x="74" y="169"/>
                        <a:pt x="74" y="169"/>
                        <a:pt x="75" y="169"/>
                      </a:cubicBezTo>
                      <a:cubicBezTo>
                        <a:pt x="76" y="169"/>
                        <a:pt x="76" y="169"/>
                        <a:pt x="76" y="169"/>
                      </a:cubicBezTo>
                      <a:cubicBezTo>
                        <a:pt x="78" y="169"/>
                        <a:pt x="80" y="169"/>
                        <a:pt x="81" y="169"/>
                      </a:cubicBezTo>
                      <a:cubicBezTo>
                        <a:pt x="83" y="169"/>
                        <a:pt x="84" y="169"/>
                        <a:pt x="84" y="167"/>
                      </a:cubicBezTo>
                      <a:cubicBezTo>
                        <a:pt x="84" y="166"/>
                        <a:pt x="84" y="166"/>
                        <a:pt x="84" y="166"/>
                      </a:cubicBezTo>
                      <a:cubicBezTo>
                        <a:pt x="85" y="166"/>
                        <a:pt x="85" y="166"/>
                        <a:pt x="85" y="166"/>
                      </a:cubicBezTo>
                      <a:cubicBezTo>
                        <a:pt x="85" y="165"/>
                        <a:pt x="85" y="165"/>
                        <a:pt x="85" y="165"/>
                      </a:cubicBezTo>
                      <a:cubicBezTo>
                        <a:pt x="86" y="165"/>
                        <a:pt x="86" y="165"/>
                        <a:pt x="86" y="165"/>
                      </a:cubicBezTo>
                      <a:cubicBezTo>
                        <a:pt x="87" y="165"/>
                        <a:pt x="87" y="165"/>
                        <a:pt x="88" y="164"/>
                      </a:cubicBezTo>
                      <a:cubicBezTo>
                        <a:pt x="89" y="163"/>
                        <a:pt x="91" y="162"/>
                        <a:pt x="93" y="163"/>
                      </a:cubicBezTo>
                      <a:cubicBezTo>
                        <a:pt x="93" y="163"/>
                        <a:pt x="95" y="163"/>
                        <a:pt x="95" y="163"/>
                      </a:cubicBezTo>
                      <a:cubicBezTo>
                        <a:pt x="96" y="162"/>
                        <a:pt x="96" y="161"/>
                        <a:pt x="96" y="160"/>
                      </a:cubicBezTo>
                      <a:cubicBezTo>
                        <a:pt x="96" y="159"/>
                        <a:pt x="96" y="159"/>
                        <a:pt x="96" y="159"/>
                      </a:cubicBezTo>
                      <a:cubicBezTo>
                        <a:pt x="96" y="158"/>
                        <a:pt x="96" y="158"/>
                        <a:pt x="96" y="158"/>
                      </a:cubicBezTo>
                      <a:cubicBezTo>
                        <a:pt x="91" y="158"/>
                        <a:pt x="91" y="158"/>
                        <a:pt x="91" y="158"/>
                      </a:cubicBezTo>
                      <a:cubicBezTo>
                        <a:pt x="100" y="156"/>
                        <a:pt x="100" y="156"/>
                        <a:pt x="100" y="156"/>
                      </a:cubicBezTo>
                      <a:cubicBezTo>
                        <a:pt x="102" y="155"/>
                        <a:pt x="104" y="155"/>
                        <a:pt x="105" y="155"/>
                      </a:cubicBezTo>
                      <a:cubicBezTo>
                        <a:pt x="106" y="155"/>
                        <a:pt x="106" y="155"/>
                        <a:pt x="106" y="155"/>
                      </a:cubicBezTo>
                      <a:cubicBezTo>
                        <a:pt x="106" y="156"/>
                        <a:pt x="106" y="156"/>
                        <a:pt x="106" y="156"/>
                      </a:cubicBezTo>
                      <a:cubicBezTo>
                        <a:pt x="106" y="156"/>
                        <a:pt x="106" y="156"/>
                        <a:pt x="106" y="156"/>
                      </a:cubicBezTo>
                      <a:cubicBezTo>
                        <a:pt x="106" y="156"/>
                        <a:pt x="106" y="156"/>
                        <a:pt x="106" y="156"/>
                      </a:cubicBezTo>
                      <a:cubicBezTo>
                        <a:pt x="107" y="157"/>
                        <a:pt x="107" y="157"/>
                        <a:pt x="109" y="157"/>
                      </a:cubicBezTo>
                      <a:cubicBezTo>
                        <a:pt x="109" y="157"/>
                        <a:pt x="109" y="157"/>
                        <a:pt x="109" y="157"/>
                      </a:cubicBezTo>
                      <a:cubicBezTo>
                        <a:pt x="110" y="158"/>
                        <a:pt x="110" y="158"/>
                        <a:pt x="110" y="158"/>
                      </a:cubicBezTo>
                      <a:cubicBezTo>
                        <a:pt x="110" y="158"/>
                        <a:pt x="110" y="158"/>
                        <a:pt x="110" y="158"/>
                      </a:cubicBezTo>
                      <a:cubicBezTo>
                        <a:pt x="111" y="158"/>
                        <a:pt x="111" y="158"/>
                        <a:pt x="111" y="158"/>
                      </a:cubicBezTo>
                      <a:cubicBezTo>
                        <a:pt x="111" y="159"/>
                        <a:pt x="111" y="159"/>
                        <a:pt x="111" y="159"/>
                      </a:cubicBezTo>
                      <a:cubicBezTo>
                        <a:pt x="112" y="159"/>
                        <a:pt x="112" y="159"/>
                        <a:pt x="112" y="159"/>
                      </a:cubicBezTo>
                      <a:cubicBezTo>
                        <a:pt x="112" y="160"/>
                        <a:pt x="112" y="160"/>
                        <a:pt x="112" y="160"/>
                      </a:cubicBezTo>
                      <a:cubicBezTo>
                        <a:pt x="113" y="160"/>
                        <a:pt x="113" y="160"/>
                        <a:pt x="113" y="160"/>
                      </a:cubicBezTo>
                      <a:cubicBezTo>
                        <a:pt x="113" y="160"/>
                        <a:pt x="113" y="160"/>
                        <a:pt x="113" y="160"/>
                      </a:cubicBezTo>
                      <a:cubicBezTo>
                        <a:pt x="113" y="160"/>
                        <a:pt x="113" y="160"/>
                        <a:pt x="114" y="160"/>
                      </a:cubicBezTo>
                      <a:cubicBezTo>
                        <a:pt x="114" y="160"/>
                        <a:pt x="114" y="160"/>
                        <a:pt x="114" y="160"/>
                      </a:cubicBezTo>
                      <a:cubicBezTo>
                        <a:pt x="115" y="161"/>
                        <a:pt x="115" y="161"/>
                        <a:pt x="115" y="161"/>
                      </a:cubicBezTo>
                      <a:cubicBezTo>
                        <a:pt x="115" y="161"/>
                        <a:pt x="115" y="161"/>
                        <a:pt x="115" y="161"/>
                      </a:cubicBezTo>
                      <a:cubicBezTo>
                        <a:pt x="115" y="162"/>
                        <a:pt x="115" y="162"/>
                        <a:pt x="115" y="162"/>
                      </a:cubicBezTo>
                      <a:cubicBezTo>
                        <a:pt x="116" y="162"/>
                        <a:pt x="116" y="162"/>
                        <a:pt x="116" y="162"/>
                      </a:cubicBezTo>
                      <a:cubicBezTo>
                        <a:pt x="116" y="163"/>
                        <a:pt x="116" y="163"/>
                        <a:pt x="116" y="163"/>
                      </a:cubicBezTo>
                      <a:cubicBezTo>
                        <a:pt x="116" y="163"/>
                        <a:pt x="117" y="164"/>
                        <a:pt x="117" y="163"/>
                      </a:cubicBezTo>
                      <a:cubicBezTo>
                        <a:pt x="118" y="163"/>
                        <a:pt x="119" y="163"/>
                        <a:pt x="120" y="163"/>
                      </a:cubicBezTo>
                      <a:cubicBezTo>
                        <a:pt x="122" y="163"/>
                        <a:pt x="123" y="163"/>
                        <a:pt x="123" y="162"/>
                      </a:cubicBezTo>
                      <a:cubicBezTo>
                        <a:pt x="123" y="161"/>
                        <a:pt x="123" y="161"/>
                        <a:pt x="123" y="161"/>
                      </a:cubicBezTo>
                      <a:cubicBezTo>
                        <a:pt x="124" y="161"/>
                        <a:pt x="124" y="161"/>
                        <a:pt x="124" y="161"/>
                      </a:cubicBezTo>
                      <a:cubicBezTo>
                        <a:pt x="124" y="160"/>
                        <a:pt x="124" y="160"/>
                        <a:pt x="124" y="160"/>
                      </a:cubicBezTo>
                      <a:cubicBezTo>
                        <a:pt x="125" y="160"/>
                        <a:pt x="125" y="160"/>
                        <a:pt x="125" y="160"/>
                      </a:cubicBezTo>
                      <a:cubicBezTo>
                        <a:pt x="125" y="160"/>
                        <a:pt x="125" y="160"/>
                        <a:pt x="125" y="160"/>
                      </a:cubicBezTo>
                      <a:cubicBezTo>
                        <a:pt x="125" y="160"/>
                        <a:pt x="125" y="160"/>
                        <a:pt x="125" y="160"/>
                      </a:cubicBezTo>
                      <a:cubicBezTo>
                        <a:pt x="126" y="159"/>
                        <a:pt x="126" y="159"/>
                        <a:pt x="126" y="159"/>
                      </a:cubicBezTo>
                      <a:cubicBezTo>
                        <a:pt x="126" y="159"/>
                        <a:pt x="126" y="159"/>
                        <a:pt x="126" y="159"/>
                      </a:cubicBezTo>
                      <a:cubicBezTo>
                        <a:pt x="126" y="158"/>
                        <a:pt x="126" y="158"/>
                        <a:pt x="126" y="158"/>
                      </a:cubicBezTo>
                      <a:cubicBezTo>
                        <a:pt x="127" y="157"/>
                        <a:pt x="127" y="157"/>
                        <a:pt x="127" y="157"/>
                      </a:cubicBezTo>
                      <a:cubicBezTo>
                        <a:pt x="129" y="155"/>
                        <a:pt x="129" y="155"/>
                        <a:pt x="129" y="155"/>
                      </a:cubicBezTo>
                      <a:cubicBezTo>
                        <a:pt x="130" y="155"/>
                        <a:pt x="130" y="155"/>
                        <a:pt x="130" y="155"/>
                      </a:cubicBezTo>
                      <a:cubicBezTo>
                        <a:pt x="130" y="154"/>
                        <a:pt x="130" y="154"/>
                        <a:pt x="130" y="154"/>
                      </a:cubicBezTo>
                      <a:cubicBezTo>
                        <a:pt x="130" y="154"/>
                        <a:pt x="130" y="154"/>
                        <a:pt x="130" y="154"/>
                      </a:cubicBezTo>
                      <a:cubicBezTo>
                        <a:pt x="131" y="154"/>
                        <a:pt x="131" y="154"/>
                        <a:pt x="131" y="153"/>
                      </a:cubicBezTo>
                      <a:cubicBezTo>
                        <a:pt x="131" y="152"/>
                        <a:pt x="131" y="152"/>
                        <a:pt x="131" y="152"/>
                      </a:cubicBezTo>
                      <a:cubicBezTo>
                        <a:pt x="132" y="152"/>
                        <a:pt x="132" y="152"/>
                        <a:pt x="132" y="152"/>
                      </a:cubicBezTo>
                      <a:cubicBezTo>
                        <a:pt x="132" y="152"/>
                        <a:pt x="132" y="152"/>
                        <a:pt x="132" y="151"/>
                      </a:cubicBezTo>
                      <a:cubicBezTo>
                        <a:pt x="132" y="150"/>
                        <a:pt x="132" y="150"/>
                        <a:pt x="132" y="150"/>
                      </a:cubicBezTo>
                      <a:cubicBezTo>
                        <a:pt x="133" y="150"/>
                        <a:pt x="133" y="150"/>
                        <a:pt x="133" y="150"/>
                      </a:cubicBezTo>
                      <a:cubicBezTo>
                        <a:pt x="133" y="150"/>
                        <a:pt x="133" y="150"/>
                        <a:pt x="133" y="150"/>
                      </a:cubicBezTo>
                      <a:cubicBezTo>
                        <a:pt x="133" y="150"/>
                        <a:pt x="133" y="150"/>
                        <a:pt x="133" y="150"/>
                      </a:cubicBezTo>
                      <a:cubicBezTo>
                        <a:pt x="134" y="149"/>
                        <a:pt x="134" y="149"/>
                        <a:pt x="134" y="149"/>
                      </a:cubicBezTo>
                      <a:cubicBezTo>
                        <a:pt x="133" y="148"/>
                        <a:pt x="133" y="148"/>
                        <a:pt x="133" y="148"/>
                      </a:cubicBezTo>
                      <a:cubicBezTo>
                        <a:pt x="135" y="148"/>
                        <a:pt x="135" y="148"/>
                        <a:pt x="135" y="148"/>
                      </a:cubicBezTo>
                      <a:cubicBezTo>
                        <a:pt x="135" y="148"/>
                        <a:pt x="135" y="148"/>
                        <a:pt x="135" y="148"/>
                      </a:cubicBezTo>
                      <a:cubicBezTo>
                        <a:pt x="136" y="147"/>
                        <a:pt x="136" y="147"/>
                        <a:pt x="136" y="147"/>
                      </a:cubicBezTo>
                      <a:cubicBezTo>
                        <a:pt x="136" y="147"/>
                        <a:pt x="136" y="147"/>
                        <a:pt x="136" y="147"/>
                      </a:cubicBezTo>
                      <a:cubicBezTo>
                        <a:pt x="137" y="147"/>
                        <a:pt x="137" y="147"/>
                        <a:pt x="138" y="146"/>
                      </a:cubicBezTo>
                      <a:cubicBezTo>
                        <a:pt x="138" y="145"/>
                        <a:pt x="138" y="145"/>
                        <a:pt x="138" y="145"/>
                      </a:cubicBezTo>
                      <a:cubicBezTo>
                        <a:pt x="139" y="145"/>
                        <a:pt x="139" y="145"/>
                        <a:pt x="139" y="145"/>
                      </a:cubicBezTo>
                      <a:cubicBezTo>
                        <a:pt x="139" y="145"/>
                        <a:pt x="139" y="145"/>
                        <a:pt x="139" y="145"/>
                      </a:cubicBezTo>
                      <a:cubicBezTo>
                        <a:pt x="139" y="144"/>
                        <a:pt x="139" y="144"/>
                        <a:pt x="139" y="144"/>
                      </a:cubicBezTo>
                      <a:cubicBezTo>
                        <a:pt x="140" y="144"/>
                        <a:pt x="140" y="144"/>
                        <a:pt x="140" y="144"/>
                      </a:cubicBezTo>
                      <a:cubicBezTo>
                        <a:pt x="140" y="144"/>
                        <a:pt x="141" y="144"/>
                        <a:pt x="141" y="143"/>
                      </a:cubicBezTo>
                      <a:cubicBezTo>
                        <a:pt x="140" y="141"/>
                        <a:pt x="140" y="139"/>
                        <a:pt x="140" y="137"/>
                      </a:cubicBezTo>
                      <a:cubicBezTo>
                        <a:pt x="140" y="136"/>
                        <a:pt x="140" y="136"/>
                        <a:pt x="140" y="135"/>
                      </a:cubicBezTo>
                      <a:cubicBezTo>
                        <a:pt x="140" y="134"/>
                        <a:pt x="140" y="134"/>
                        <a:pt x="139" y="133"/>
                      </a:cubicBezTo>
                      <a:cubicBezTo>
                        <a:pt x="139" y="133"/>
                        <a:pt x="139" y="133"/>
                        <a:pt x="139" y="133"/>
                      </a:cubicBezTo>
                      <a:cubicBezTo>
                        <a:pt x="138" y="133"/>
                        <a:pt x="138" y="133"/>
                        <a:pt x="138" y="133"/>
                      </a:cubicBezTo>
                      <a:cubicBezTo>
                        <a:pt x="138" y="133"/>
                        <a:pt x="138" y="133"/>
                        <a:pt x="138" y="133"/>
                      </a:cubicBezTo>
                      <a:cubicBezTo>
                        <a:pt x="138" y="132"/>
                        <a:pt x="138" y="132"/>
                        <a:pt x="138" y="132"/>
                      </a:cubicBezTo>
                      <a:cubicBezTo>
                        <a:pt x="135" y="131"/>
                        <a:pt x="135" y="131"/>
                        <a:pt x="135" y="131"/>
                      </a:cubicBezTo>
                      <a:cubicBezTo>
                        <a:pt x="137" y="130"/>
                        <a:pt x="137" y="130"/>
                        <a:pt x="137" y="130"/>
                      </a:cubicBezTo>
                      <a:cubicBezTo>
                        <a:pt x="139" y="129"/>
                        <a:pt x="141" y="129"/>
                        <a:pt x="142" y="129"/>
                      </a:cubicBezTo>
                      <a:cubicBezTo>
                        <a:pt x="143" y="129"/>
                        <a:pt x="143" y="129"/>
                        <a:pt x="144" y="129"/>
                      </a:cubicBezTo>
                      <a:cubicBezTo>
                        <a:pt x="145" y="129"/>
                        <a:pt x="145" y="129"/>
                        <a:pt x="146" y="128"/>
                      </a:cubicBezTo>
                      <a:cubicBezTo>
                        <a:pt x="146" y="127"/>
                        <a:pt x="146" y="126"/>
                        <a:pt x="147" y="126"/>
                      </a:cubicBezTo>
                      <a:cubicBezTo>
                        <a:pt x="148" y="125"/>
                        <a:pt x="150" y="125"/>
                        <a:pt x="152" y="125"/>
                      </a:cubicBezTo>
                      <a:cubicBezTo>
                        <a:pt x="153" y="125"/>
                        <a:pt x="154" y="126"/>
                        <a:pt x="154" y="126"/>
                      </a:cubicBezTo>
                      <a:cubicBezTo>
                        <a:pt x="155" y="128"/>
                        <a:pt x="154" y="129"/>
                        <a:pt x="154" y="130"/>
                      </a:cubicBezTo>
                      <a:cubicBezTo>
                        <a:pt x="152" y="133"/>
                        <a:pt x="153" y="137"/>
                        <a:pt x="153" y="141"/>
                      </a:cubicBezTo>
                      <a:cubicBezTo>
                        <a:pt x="153" y="142"/>
                        <a:pt x="154" y="144"/>
                        <a:pt x="154" y="146"/>
                      </a:cubicBezTo>
                      <a:cubicBezTo>
                        <a:pt x="154" y="147"/>
                        <a:pt x="155" y="148"/>
                        <a:pt x="156" y="148"/>
                      </a:cubicBezTo>
                      <a:cubicBezTo>
                        <a:pt x="156" y="148"/>
                        <a:pt x="156" y="148"/>
                        <a:pt x="156" y="148"/>
                      </a:cubicBezTo>
                      <a:cubicBezTo>
                        <a:pt x="157" y="148"/>
                        <a:pt x="157" y="148"/>
                        <a:pt x="157" y="148"/>
                      </a:cubicBezTo>
                      <a:cubicBezTo>
                        <a:pt x="157" y="149"/>
                        <a:pt x="157" y="149"/>
                        <a:pt x="157" y="149"/>
                      </a:cubicBezTo>
                      <a:cubicBezTo>
                        <a:pt x="157" y="149"/>
                        <a:pt x="157" y="149"/>
                        <a:pt x="158" y="149"/>
                      </a:cubicBezTo>
                      <a:cubicBezTo>
                        <a:pt x="159" y="149"/>
                        <a:pt x="159" y="149"/>
                        <a:pt x="159" y="149"/>
                      </a:cubicBezTo>
                      <a:cubicBezTo>
                        <a:pt x="159" y="149"/>
                        <a:pt x="159" y="149"/>
                        <a:pt x="159" y="149"/>
                      </a:cubicBezTo>
                      <a:cubicBezTo>
                        <a:pt x="160" y="150"/>
                        <a:pt x="160" y="150"/>
                        <a:pt x="160" y="150"/>
                      </a:cubicBezTo>
                      <a:cubicBezTo>
                        <a:pt x="160" y="151"/>
                        <a:pt x="160" y="151"/>
                        <a:pt x="160" y="151"/>
                      </a:cubicBezTo>
                      <a:cubicBezTo>
                        <a:pt x="160" y="151"/>
                        <a:pt x="160" y="151"/>
                        <a:pt x="160" y="151"/>
                      </a:cubicBezTo>
                      <a:cubicBezTo>
                        <a:pt x="161" y="152"/>
                        <a:pt x="161" y="152"/>
                        <a:pt x="161" y="152"/>
                      </a:cubicBezTo>
                      <a:cubicBezTo>
                        <a:pt x="161" y="152"/>
                        <a:pt x="161" y="152"/>
                        <a:pt x="161" y="152"/>
                      </a:cubicBezTo>
                      <a:cubicBezTo>
                        <a:pt x="161" y="152"/>
                        <a:pt x="161" y="152"/>
                        <a:pt x="161" y="152"/>
                      </a:cubicBezTo>
                      <a:cubicBezTo>
                        <a:pt x="161" y="153"/>
                        <a:pt x="161" y="153"/>
                        <a:pt x="161" y="153"/>
                      </a:cubicBezTo>
                      <a:cubicBezTo>
                        <a:pt x="162" y="153"/>
                        <a:pt x="162" y="153"/>
                        <a:pt x="162" y="153"/>
                      </a:cubicBezTo>
                      <a:cubicBezTo>
                        <a:pt x="162" y="153"/>
                        <a:pt x="162" y="153"/>
                        <a:pt x="162" y="153"/>
                      </a:cubicBezTo>
                      <a:cubicBezTo>
                        <a:pt x="163" y="154"/>
                        <a:pt x="163" y="154"/>
                        <a:pt x="163" y="154"/>
                      </a:cubicBezTo>
                      <a:cubicBezTo>
                        <a:pt x="163" y="154"/>
                        <a:pt x="163" y="154"/>
                        <a:pt x="163" y="154"/>
                      </a:cubicBezTo>
                      <a:cubicBezTo>
                        <a:pt x="164" y="154"/>
                        <a:pt x="164" y="154"/>
                        <a:pt x="164" y="154"/>
                      </a:cubicBezTo>
                      <a:cubicBezTo>
                        <a:pt x="164" y="155"/>
                        <a:pt x="164" y="155"/>
                        <a:pt x="164" y="155"/>
                      </a:cubicBezTo>
                      <a:cubicBezTo>
                        <a:pt x="164" y="156"/>
                        <a:pt x="164" y="156"/>
                        <a:pt x="164" y="156"/>
                      </a:cubicBezTo>
                      <a:cubicBezTo>
                        <a:pt x="165" y="156"/>
                        <a:pt x="165" y="156"/>
                        <a:pt x="165" y="156"/>
                      </a:cubicBezTo>
                      <a:cubicBezTo>
                        <a:pt x="165" y="157"/>
                        <a:pt x="165" y="157"/>
                        <a:pt x="165" y="157"/>
                      </a:cubicBezTo>
                      <a:cubicBezTo>
                        <a:pt x="166" y="157"/>
                        <a:pt x="166" y="157"/>
                        <a:pt x="166" y="157"/>
                      </a:cubicBezTo>
                      <a:cubicBezTo>
                        <a:pt x="165" y="158"/>
                        <a:pt x="165" y="158"/>
                        <a:pt x="165" y="158"/>
                      </a:cubicBezTo>
                      <a:cubicBezTo>
                        <a:pt x="165" y="160"/>
                        <a:pt x="165" y="161"/>
                        <a:pt x="165" y="163"/>
                      </a:cubicBezTo>
                      <a:cubicBezTo>
                        <a:pt x="164" y="164"/>
                        <a:pt x="164" y="164"/>
                        <a:pt x="164" y="165"/>
                      </a:cubicBezTo>
                      <a:cubicBezTo>
                        <a:pt x="164" y="166"/>
                        <a:pt x="164" y="166"/>
                        <a:pt x="164" y="166"/>
                      </a:cubicBezTo>
                      <a:cubicBezTo>
                        <a:pt x="164" y="167"/>
                        <a:pt x="164" y="167"/>
                        <a:pt x="165" y="167"/>
                      </a:cubicBezTo>
                      <a:cubicBezTo>
                        <a:pt x="165" y="167"/>
                        <a:pt x="165" y="167"/>
                        <a:pt x="165" y="167"/>
                      </a:cubicBezTo>
                      <a:cubicBezTo>
                        <a:pt x="166" y="165"/>
                        <a:pt x="166" y="165"/>
                        <a:pt x="166" y="165"/>
                      </a:cubicBezTo>
                      <a:cubicBezTo>
                        <a:pt x="168" y="162"/>
                        <a:pt x="168" y="162"/>
                        <a:pt x="168" y="162"/>
                      </a:cubicBezTo>
                      <a:cubicBezTo>
                        <a:pt x="168" y="159"/>
                        <a:pt x="168" y="159"/>
                        <a:pt x="168" y="159"/>
                      </a:cubicBezTo>
                      <a:cubicBezTo>
                        <a:pt x="167" y="158"/>
                        <a:pt x="167" y="158"/>
                        <a:pt x="167" y="158"/>
                      </a:cubicBezTo>
                      <a:cubicBezTo>
                        <a:pt x="168" y="154"/>
                        <a:pt x="168" y="154"/>
                        <a:pt x="168" y="154"/>
                      </a:cubicBezTo>
                      <a:cubicBezTo>
                        <a:pt x="171" y="151"/>
                        <a:pt x="171" y="151"/>
                        <a:pt x="171" y="151"/>
                      </a:cubicBezTo>
                      <a:cubicBezTo>
                        <a:pt x="172" y="149"/>
                        <a:pt x="172" y="149"/>
                        <a:pt x="172" y="149"/>
                      </a:cubicBezTo>
                      <a:cubicBezTo>
                        <a:pt x="174" y="148"/>
                        <a:pt x="174" y="148"/>
                        <a:pt x="174" y="148"/>
                      </a:cubicBezTo>
                      <a:cubicBezTo>
                        <a:pt x="174" y="149"/>
                        <a:pt x="174" y="149"/>
                        <a:pt x="174" y="149"/>
                      </a:cubicBezTo>
                      <a:cubicBezTo>
                        <a:pt x="177" y="140"/>
                        <a:pt x="177" y="140"/>
                        <a:pt x="177" y="140"/>
                      </a:cubicBezTo>
                      <a:cubicBezTo>
                        <a:pt x="179" y="135"/>
                        <a:pt x="179" y="135"/>
                        <a:pt x="179" y="135"/>
                      </a:cubicBezTo>
                      <a:cubicBezTo>
                        <a:pt x="182" y="133"/>
                        <a:pt x="182" y="133"/>
                        <a:pt x="182" y="133"/>
                      </a:cubicBezTo>
                      <a:cubicBezTo>
                        <a:pt x="182" y="131"/>
                        <a:pt x="182" y="131"/>
                        <a:pt x="182" y="131"/>
                      </a:cubicBezTo>
                      <a:cubicBezTo>
                        <a:pt x="186" y="126"/>
                        <a:pt x="186" y="126"/>
                        <a:pt x="186" y="126"/>
                      </a:cubicBezTo>
                      <a:cubicBezTo>
                        <a:pt x="186" y="123"/>
                        <a:pt x="186" y="123"/>
                        <a:pt x="186" y="123"/>
                      </a:cubicBezTo>
                      <a:cubicBezTo>
                        <a:pt x="189" y="122"/>
                        <a:pt x="189" y="122"/>
                        <a:pt x="189" y="122"/>
                      </a:cubicBezTo>
                      <a:cubicBezTo>
                        <a:pt x="190" y="122"/>
                        <a:pt x="190" y="122"/>
                        <a:pt x="190" y="122"/>
                      </a:cubicBezTo>
                      <a:cubicBezTo>
                        <a:pt x="191" y="119"/>
                        <a:pt x="191" y="119"/>
                        <a:pt x="191" y="119"/>
                      </a:cubicBezTo>
                      <a:cubicBezTo>
                        <a:pt x="195" y="113"/>
                        <a:pt x="195" y="113"/>
                        <a:pt x="195" y="113"/>
                      </a:cubicBezTo>
                      <a:cubicBezTo>
                        <a:pt x="195" y="108"/>
                        <a:pt x="195" y="108"/>
                        <a:pt x="195" y="108"/>
                      </a:cubicBezTo>
                      <a:cubicBezTo>
                        <a:pt x="196" y="104"/>
                        <a:pt x="196" y="104"/>
                        <a:pt x="196" y="104"/>
                      </a:cubicBezTo>
                      <a:cubicBezTo>
                        <a:pt x="196" y="101"/>
                        <a:pt x="196" y="101"/>
                        <a:pt x="196" y="101"/>
                      </a:cubicBezTo>
                      <a:cubicBezTo>
                        <a:pt x="194" y="96"/>
                        <a:pt x="194" y="96"/>
                        <a:pt x="194" y="96"/>
                      </a:cubicBezTo>
                      <a:cubicBezTo>
                        <a:pt x="194" y="92"/>
                        <a:pt x="194" y="92"/>
                        <a:pt x="194" y="92"/>
                      </a:cubicBezTo>
                      <a:cubicBezTo>
                        <a:pt x="196" y="90"/>
                        <a:pt x="196" y="90"/>
                        <a:pt x="196" y="90"/>
                      </a:cubicBezTo>
                      <a:cubicBezTo>
                        <a:pt x="196" y="88"/>
                        <a:pt x="196" y="88"/>
                        <a:pt x="196" y="88"/>
                      </a:cubicBezTo>
                      <a:cubicBezTo>
                        <a:pt x="198" y="85"/>
                        <a:pt x="198" y="85"/>
                        <a:pt x="198" y="85"/>
                      </a:cubicBezTo>
                      <a:cubicBezTo>
                        <a:pt x="199" y="79"/>
                        <a:pt x="199" y="79"/>
                        <a:pt x="199" y="79"/>
                      </a:cubicBezTo>
                      <a:cubicBezTo>
                        <a:pt x="201" y="74"/>
                        <a:pt x="201" y="74"/>
                        <a:pt x="201" y="74"/>
                      </a:cubicBezTo>
                      <a:cubicBezTo>
                        <a:pt x="201" y="73"/>
                        <a:pt x="201" y="73"/>
                        <a:pt x="201" y="73"/>
                      </a:cubicBezTo>
                      <a:cubicBezTo>
                        <a:pt x="201" y="73"/>
                        <a:pt x="201" y="73"/>
                        <a:pt x="201" y="73"/>
                      </a:cubicBezTo>
                      <a:cubicBezTo>
                        <a:pt x="199" y="72"/>
                        <a:pt x="199" y="72"/>
                        <a:pt x="199" y="72"/>
                      </a:cubicBezTo>
                      <a:cubicBezTo>
                        <a:pt x="201" y="68"/>
                        <a:pt x="201" y="68"/>
                        <a:pt x="201" y="68"/>
                      </a:cubicBezTo>
                      <a:cubicBezTo>
                        <a:pt x="201" y="65"/>
                        <a:pt x="201" y="65"/>
                        <a:pt x="201" y="65"/>
                      </a:cubicBezTo>
                      <a:cubicBezTo>
                        <a:pt x="203" y="64"/>
                        <a:pt x="203" y="64"/>
                        <a:pt x="203" y="64"/>
                      </a:cubicBezTo>
                      <a:cubicBezTo>
                        <a:pt x="206" y="64"/>
                        <a:pt x="206" y="64"/>
                        <a:pt x="206" y="64"/>
                      </a:cubicBezTo>
                      <a:cubicBezTo>
                        <a:pt x="206" y="64"/>
                        <a:pt x="206" y="64"/>
                        <a:pt x="206" y="64"/>
                      </a:cubicBezTo>
                      <a:cubicBezTo>
                        <a:pt x="206" y="62"/>
                        <a:pt x="206" y="62"/>
                        <a:pt x="206" y="62"/>
                      </a:cubicBezTo>
                      <a:cubicBezTo>
                        <a:pt x="206" y="60"/>
                        <a:pt x="206" y="60"/>
                        <a:pt x="206" y="60"/>
                      </a:cubicBezTo>
                      <a:cubicBezTo>
                        <a:pt x="209" y="59"/>
                        <a:pt x="209" y="59"/>
                        <a:pt x="209" y="59"/>
                      </a:cubicBezTo>
                      <a:cubicBezTo>
                        <a:pt x="211" y="58"/>
                        <a:pt x="211" y="58"/>
                        <a:pt x="211" y="58"/>
                      </a:cubicBezTo>
                      <a:cubicBezTo>
                        <a:pt x="214" y="58"/>
                        <a:pt x="214" y="58"/>
                        <a:pt x="214" y="58"/>
                      </a:cubicBezTo>
                      <a:cubicBezTo>
                        <a:pt x="215" y="56"/>
                        <a:pt x="215" y="56"/>
                        <a:pt x="215" y="56"/>
                      </a:cubicBezTo>
                      <a:cubicBezTo>
                        <a:pt x="217" y="56"/>
                        <a:pt x="217" y="56"/>
                        <a:pt x="217" y="56"/>
                      </a:cubicBezTo>
                      <a:cubicBezTo>
                        <a:pt x="219" y="55"/>
                        <a:pt x="219" y="55"/>
                        <a:pt x="219" y="55"/>
                      </a:cubicBezTo>
                      <a:cubicBezTo>
                        <a:pt x="220" y="54"/>
                        <a:pt x="220" y="54"/>
                        <a:pt x="220" y="54"/>
                      </a:cubicBezTo>
                      <a:cubicBezTo>
                        <a:pt x="220" y="52"/>
                        <a:pt x="220" y="52"/>
                        <a:pt x="220" y="52"/>
                      </a:cubicBezTo>
                      <a:cubicBezTo>
                        <a:pt x="217" y="51"/>
                        <a:pt x="217" y="51"/>
                        <a:pt x="217" y="51"/>
                      </a:cubicBezTo>
                      <a:cubicBezTo>
                        <a:pt x="214" y="51"/>
                        <a:pt x="214" y="51"/>
                        <a:pt x="214" y="51"/>
                      </a:cubicBezTo>
                      <a:cubicBezTo>
                        <a:pt x="214" y="48"/>
                        <a:pt x="214" y="48"/>
                        <a:pt x="214" y="48"/>
                      </a:cubicBezTo>
                      <a:cubicBezTo>
                        <a:pt x="209" y="44"/>
                        <a:pt x="209" y="44"/>
                        <a:pt x="209" y="44"/>
                      </a:cubicBezTo>
                      <a:cubicBezTo>
                        <a:pt x="206" y="44"/>
                        <a:pt x="206" y="44"/>
                        <a:pt x="206" y="44"/>
                      </a:cubicBezTo>
                      <a:cubicBezTo>
                        <a:pt x="204" y="39"/>
                        <a:pt x="204" y="39"/>
                        <a:pt x="204" y="39"/>
                      </a:cubicBezTo>
                      <a:cubicBezTo>
                        <a:pt x="202" y="33"/>
                        <a:pt x="202" y="33"/>
                        <a:pt x="202" y="33"/>
                      </a:cubicBezTo>
                      <a:cubicBezTo>
                        <a:pt x="202" y="28"/>
                        <a:pt x="202" y="28"/>
                        <a:pt x="202" y="28"/>
                      </a:cubicBezTo>
                      <a:cubicBezTo>
                        <a:pt x="202" y="23"/>
                        <a:pt x="202" y="23"/>
                        <a:pt x="202" y="23"/>
                      </a:cubicBezTo>
                      <a:cubicBezTo>
                        <a:pt x="198" y="14"/>
                        <a:pt x="198" y="14"/>
                        <a:pt x="198" y="14"/>
                      </a:cubicBezTo>
                      <a:cubicBezTo>
                        <a:pt x="198" y="11"/>
                        <a:pt x="198" y="11"/>
                        <a:pt x="198" y="11"/>
                      </a:cubicBezTo>
                      <a:cubicBezTo>
                        <a:pt x="199" y="10"/>
                        <a:pt x="199" y="10"/>
                        <a:pt x="199" y="10"/>
                      </a:cubicBezTo>
                      <a:cubicBezTo>
                        <a:pt x="198" y="9"/>
                        <a:pt x="198" y="9"/>
                        <a:pt x="198" y="9"/>
                      </a:cubicBezTo>
                      <a:cubicBezTo>
                        <a:pt x="197" y="5"/>
                        <a:pt x="197" y="5"/>
                        <a:pt x="197" y="5"/>
                      </a:cubicBezTo>
                      <a:cubicBezTo>
                        <a:pt x="196" y="4"/>
                        <a:pt x="196" y="4"/>
                        <a:pt x="196" y="4"/>
                      </a:cubicBezTo>
                      <a:cubicBezTo>
                        <a:pt x="197" y="4"/>
                        <a:pt x="197" y="4"/>
                        <a:pt x="197" y="4"/>
                      </a:cubicBezTo>
                      <a:cubicBezTo>
                        <a:pt x="196" y="3"/>
                        <a:pt x="196" y="3"/>
                        <a:pt x="196" y="3"/>
                      </a:cubicBezTo>
                      <a:cubicBezTo>
                        <a:pt x="196" y="2"/>
                        <a:pt x="196" y="2"/>
                        <a:pt x="196" y="2"/>
                      </a:cubicBezTo>
                      <a:cubicBezTo>
                        <a:pt x="196" y="1"/>
                        <a:pt x="196" y="1"/>
                        <a:pt x="196" y="1"/>
                      </a:cubicBezTo>
                      <a:cubicBezTo>
                        <a:pt x="196" y="0"/>
                        <a:pt x="196" y="0"/>
                        <a:pt x="196" y="0"/>
                      </a:cubicBezTo>
                      <a:cubicBezTo>
                        <a:pt x="38" y="1"/>
                        <a:pt x="38" y="1"/>
                        <a:pt x="38" y="1"/>
                      </a:cubicBezTo>
                      <a:cubicBezTo>
                        <a:pt x="38" y="14"/>
                        <a:pt x="38" y="14"/>
                        <a:pt x="38" y="14"/>
                      </a:cubicBezTo>
                      <a:lnTo>
                        <a:pt x="39" y="2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22" name="Freeform 77">
                  <a:extLst>
                    <a:ext uri="{FF2B5EF4-FFF2-40B4-BE49-F238E27FC236}">
                      <a16:creationId xmlns:a16="http://schemas.microsoft.com/office/drawing/2014/main" id="{413CF528-33BF-4FB0-94A6-923D8D8A9A7B}"/>
                    </a:ext>
                  </a:extLst>
                </p:cNvPr>
                <p:cNvSpPr/>
                <p:nvPr userDrawn="1"/>
              </p:nvSpPr>
              <p:spPr bwMode="auto">
                <a:xfrm>
                  <a:off x="6492876" y="3100388"/>
                  <a:ext cx="371475" cy="273050"/>
                </a:xfrm>
                <a:custGeom>
                  <a:avLst/>
                  <a:gdLst>
                    <a:gd name="T0" fmla="*/ 142 w 234"/>
                    <a:gd name="T1" fmla="*/ 62 h 172"/>
                    <a:gd name="T2" fmla="*/ 136 w 234"/>
                    <a:gd name="T3" fmla="*/ 55 h 172"/>
                    <a:gd name="T4" fmla="*/ 138 w 234"/>
                    <a:gd name="T5" fmla="*/ 46 h 172"/>
                    <a:gd name="T6" fmla="*/ 140 w 234"/>
                    <a:gd name="T7" fmla="*/ 39 h 172"/>
                    <a:gd name="T8" fmla="*/ 139 w 234"/>
                    <a:gd name="T9" fmla="*/ 35 h 172"/>
                    <a:gd name="T10" fmla="*/ 134 w 234"/>
                    <a:gd name="T11" fmla="*/ 30 h 172"/>
                    <a:gd name="T12" fmla="*/ 125 w 234"/>
                    <a:gd name="T13" fmla="*/ 21 h 172"/>
                    <a:gd name="T14" fmla="*/ 117 w 234"/>
                    <a:gd name="T15" fmla="*/ 17 h 172"/>
                    <a:gd name="T16" fmla="*/ 111 w 234"/>
                    <a:gd name="T17" fmla="*/ 13 h 172"/>
                    <a:gd name="T18" fmla="*/ 101 w 234"/>
                    <a:gd name="T19" fmla="*/ 6 h 172"/>
                    <a:gd name="T20" fmla="*/ 95 w 234"/>
                    <a:gd name="T21" fmla="*/ 7 h 172"/>
                    <a:gd name="T22" fmla="*/ 85 w 234"/>
                    <a:gd name="T23" fmla="*/ 4 h 172"/>
                    <a:gd name="T24" fmla="*/ 79 w 234"/>
                    <a:gd name="T25" fmla="*/ 4 h 172"/>
                    <a:gd name="T26" fmla="*/ 67 w 234"/>
                    <a:gd name="T27" fmla="*/ 0 h 172"/>
                    <a:gd name="T28" fmla="*/ 59 w 234"/>
                    <a:gd name="T29" fmla="*/ 10 h 172"/>
                    <a:gd name="T30" fmla="*/ 53 w 234"/>
                    <a:gd name="T31" fmla="*/ 9 h 172"/>
                    <a:gd name="T32" fmla="*/ 47 w 234"/>
                    <a:gd name="T33" fmla="*/ 26 h 172"/>
                    <a:gd name="T34" fmla="*/ 42 w 234"/>
                    <a:gd name="T35" fmla="*/ 32 h 172"/>
                    <a:gd name="T36" fmla="*/ 37 w 234"/>
                    <a:gd name="T37" fmla="*/ 43 h 172"/>
                    <a:gd name="T38" fmla="*/ 28 w 234"/>
                    <a:gd name="T39" fmla="*/ 62 h 172"/>
                    <a:gd name="T40" fmla="*/ 24 w 234"/>
                    <a:gd name="T41" fmla="*/ 63 h 172"/>
                    <a:gd name="T42" fmla="*/ 21 w 234"/>
                    <a:gd name="T43" fmla="*/ 72 h 172"/>
                    <a:gd name="T44" fmla="*/ 17 w 234"/>
                    <a:gd name="T45" fmla="*/ 83 h 172"/>
                    <a:gd name="T46" fmla="*/ 17 w 234"/>
                    <a:gd name="T47" fmla="*/ 92 h 172"/>
                    <a:gd name="T48" fmla="*/ 15 w 234"/>
                    <a:gd name="T49" fmla="*/ 98 h 172"/>
                    <a:gd name="T50" fmla="*/ 14 w 234"/>
                    <a:gd name="T51" fmla="*/ 101 h 172"/>
                    <a:gd name="T52" fmla="*/ 9 w 234"/>
                    <a:gd name="T53" fmla="*/ 99 h 172"/>
                    <a:gd name="T54" fmla="*/ 5 w 234"/>
                    <a:gd name="T55" fmla="*/ 99 h 172"/>
                    <a:gd name="T56" fmla="*/ 3 w 234"/>
                    <a:gd name="T57" fmla="*/ 102 h 172"/>
                    <a:gd name="T58" fmla="*/ 2 w 234"/>
                    <a:gd name="T59" fmla="*/ 104 h 172"/>
                    <a:gd name="T60" fmla="*/ 1 w 234"/>
                    <a:gd name="T61" fmla="*/ 106 h 172"/>
                    <a:gd name="T62" fmla="*/ 9 w 234"/>
                    <a:gd name="T63" fmla="*/ 107 h 172"/>
                    <a:gd name="T64" fmla="*/ 10 w 234"/>
                    <a:gd name="T65" fmla="*/ 109 h 172"/>
                    <a:gd name="T66" fmla="*/ 15 w 234"/>
                    <a:gd name="T67" fmla="*/ 112 h 172"/>
                    <a:gd name="T68" fmla="*/ 15 w 234"/>
                    <a:gd name="T69" fmla="*/ 114 h 172"/>
                    <a:gd name="T70" fmla="*/ 22 w 234"/>
                    <a:gd name="T71" fmla="*/ 121 h 172"/>
                    <a:gd name="T72" fmla="*/ 22 w 234"/>
                    <a:gd name="T73" fmla="*/ 123 h 172"/>
                    <a:gd name="T74" fmla="*/ 25 w 234"/>
                    <a:gd name="T75" fmla="*/ 124 h 172"/>
                    <a:gd name="T76" fmla="*/ 28 w 234"/>
                    <a:gd name="T77" fmla="*/ 126 h 172"/>
                    <a:gd name="T78" fmla="*/ 32 w 234"/>
                    <a:gd name="T79" fmla="*/ 138 h 172"/>
                    <a:gd name="T80" fmla="*/ 35 w 234"/>
                    <a:gd name="T81" fmla="*/ 142 h 172"/>
                    <a:gd name="T82" fmla="*/ 39 w 234"/>
                    <a:gd name="T83" fmla="*/ 144 h 172"/>
                    <a:gd name="T84" fmla="*/ 45 w 234"/>
                    <a:gd name="T85" fmla="*/ 157 h 172"/>
                    <a:gd name="T86" fmla="*/ 55 w 234"/>
                    <a:gd name="T87" fmla="*/ 157 h 172"/>
                    <a:gd name="T88" fmla="*/ 73 w 234"/>
                    <a:gd name="T89" fmla="*/ 165 h 172"/>
                    <a:gd name="T90" fmla="*/ 81 w 234"/>
                    <a:gd name="T91" fmla="*/ 171 h 172"/>
                    <a:gd name="T92" fmla="*/ 95 w 234"/>
                    <a:gd name="T93" fmla="*/ 172 h 172"/>
                    <a:gd name="T94" fmla="*/ 102 w 234"/>
                    <a:gd name="T95" fmla="*/ 172 h 172"/>
                    <a:gd name="T96" fmla="*/ 113 w 234"/>
                    <a:gd name="T97" fmla="*/ 163 h 172"/>
                    <a:gd name="T98" fmla="*/ 126 w 234"/>
                    <a:gd name="T99" fmla="*/ 163 h 172"/>
                    <a:gd name="T100" fmla="*/ 135 w 234"/>
                    <a:gd name="T101" fmla="*/ 166 h 172"/>
                    <a:gd name="T102" fmla="*/ 146 w 234"/>
                    <a:gd name="T103" fmla="*/ 162 h 172"/>
                    <a:gd name="T104" fmla="*/ 158 w 234"/>
                    <a:gd name="T105" fmla="*/ 154 h 172"/>
                    <a:gd name="T106" fmla="*/ 168 w 234"/>
                    <a:gd name="T107" fmla="*/ 150 h 172"/>
                    <a:gd name="T108" fmla="*/ 234 w 234"/>
                    <a:gd name="T109" fmla="*/ 105 h 172"/>
                    <a:gd name="T110" fmla="*/ 170 w 234"/>
                    <a:gd name="T111" fmla="*/ 91 h 172"/>
                    <a:gd name="T112" fmla="*/ 157 w 234"/>
                    <a:gd name="T113" fmla="*/ 82 h 172"/>
                    <a:gd name="T114" fmla="*/ 151 w 234"/>
                    <a:gd name="T115" fmla="*/ 67 h 172"/>
                    <a:gd name="T116" fmla="*/ 149 w 234"/>
                    <a:gd name="T117" fmla="*/ 59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4" h="172">
                      <a:moveTo>
                        <a:pt x="149" y="59"/>
                      </a:moveTo>
                      <a:lnTo>
                        <a:pt x="146" y="60"/>
                      </a:lnTo>
                      <a:lnTo>
                        <a:pt x="142" y="62"/>
                      </a:lnTo>
                      <a:lnTo>
                        <a:pt x="135" y="62"/>
                      </a:lnTo>
                      <a:lnTo>
                        <a:pt x="133" y="59"/>
                      </a:lnTo>
                      <a:lnTo>
                        <a:pt x="136" y="55"/>
                      </a:lnTo>
                      <a:lnTo>
                        <a:pt x="136" y="53"/>
                      </a:lnTo>
                      <a:lnTo>
                        <a:pt x="138" y="51"/>
                      </a:lnTo>
                      <a:lnTo>
                        <a:pt x="138" y="46"/>
                      </a:lnTo>
                      <a:lnTo>
                        <a:pt x="139" y="43"/>
                      </a:lnTo>
                      <a:lnTo>
                        <a:pt x="140" y="39"/>
                      </a:lnTo>
                      <a:lnTo>
                        <a:pt x="140" y="39"/>
                      </a:lnTo>
                      <a:lnTo>
                        <a:pt x="140" y="39"/>
                      </a:lnTo>
                      <a:lnTo>
                        <a:pt x="141" y="38"/>
                      </a:lnTo>
                      <a:lnTo>
                        <a:pt x="139" y="35"/>
                      </a:lnTo>
                      <a:lnTo>
                        <a:pt x="136" y="35"/>
                      </a:lnTo>
                      <a:lnTo>
                        <a:pt x="135" y="32"/>
                      </a:lnTo>
                      <a:lnTo>
                        <a:pt x="134" y="30"/>
                      </a:lnTo>
                      <a:lnTo>
                        <a:pt x="132" y="26"/>
                      </a:lnTo>
                      <a:lnTo>
                        <a:pt x="129" y="25"/>
                      </a:lnTo>
                      <a:lnTo>
                        <a:pt x="125" y="21"/>
                      </a:lnTo>
                      <a:lnTo>
                        <a:pt x="121" y="18"/>
                      </a:lnTo>
                      <a:lnTo>
                        <a:pt x="120" y="17"/>
                      </a:lnTo>
                      <a:lnTo>
                        <a:pt x="117" y="17"/>
                      </a:lnTo>
                      <a:lnTo>
                        <a:pt x="117" y="16"/>
                      </a:lnTo>
                      <a:lnTo>
                        <a:pt x="112" y="15"/>
                      </a:lnTo>
                      <a:lnTo>
                        <a:pt x="111" y="13"/>
                      </a:lnTo>
                      <a:lnTo>
                        <a:pt x="105" y="8"/>
                      </a:lnTo>
                      <a:lnTo>
                        <a:pt x="103" y="8"/>
                      </a:lnTo>
                      <a:lnTo>
                        <a:pt x="101" y="6"/>
                      </a:lnTo>
                      <a:lnTo>
                        <a:pt x="98" y="4"/>
                      </a:lnTo>
                      <a:lnTo>
                        <a:pt x="96" y="6"/>
                      </a:lnTo>
                      <a:lnTo>
                        <a:pt x="95" y="7"/>
                      </a:lnTo>
                      <a:lnTo>
                        <a:pt x="89" y="2"/>
                      </a:lnTo>
                      <a:lnTo>
                        <a:pt x="88" y="2"/>
                      </a:lnTo>
                      <a:lnTo>
                        <a:pt x="85" y="4"/>
                      </a:lnTo>
                      <a:lnTo>
                        <a:pt x="83" y="2"/>
                      </a:lnTo>
                      <a:lnTo>
                        <a:pt x="81" y="2"/>
                      </a:lnTo>
                      <a:lnTo>
                        <a:pt x="79" y="4"/>
                      </a:lnTo>
                      <a:lnTo>
                        <a:pt x="75" y="4"/>
                      </a:lnTo>
                      <a:lnTo>
                        <a:pt x="68" y="2"/>
                      </a:lnTo>
                      <a:lnTo>
                        <a:pt x="67" y="0"/>
                      </a:lnTo>
                      <a:lnTo>
                        <a:pt x="62" y="8"/>
                      </a:lnTo>
                      <a:lnTo>
                        <a:pt x="60" y="8"/>
                      </a:lnTo>
                      <a:lnTo>
                        <a:pt x="59" y="10"/>
                      </a:lnTo>
                      <a:lnTo>
                        <a:pt x="54" y="10"/>
                      </a:lnTo>
                      <a:lnTo>
                        <a:pt x="53" y="9"/>
                      </a:lnTo>
                      <a:lnTo>
                        <a:pt x="53" y="9"/>
                      </a:lnTo>
                      <a:lnTo>
                        <a:pt x="52" y="14"/>
                      </a:lnTo>
                      <a:lnTo>
                        <a:pt x="52" y="19"/>
                      </a:lnTo>
                      <a:lnTo>
                        <a:pt x="47" y="26"/>
                      </a:lnTo>
                      <a:lnTo>
                        <a:pt x="45" y="32"/>
                      </a:lnTo>
                      <a:lnTo>
                        <a:pt x="44" y="32"/>
                      </a:lnTo>
                      <a:lnTo>
                        <a:pt x="42" y="32"/>
                      </a:lnTo>
                      <a:lnTo>
                        <a:pt x="40" y="35"/>
                      </a:lnTo>
                      <a:lnTo>
                        <a:pt x="37" y="40"/>
                      </a:lnTo>
                      <a:lnTo>
                        <a:pt x="37" y="43"/>
                      </a:lnTo>
                      <a:lnTo>
                        <a:pt x="32" y="46"/>
                      </a:lnTo>
                      <a:lnTo>
                        <a:pt x="31" y="51"/>
                      </a:lnTo>
                      <a:lnTo>
                        <a:pt x="28" y="62"/>
                      </a:lnTo>
                      <a:lnTo>
                        <a:pt x="25" y="62"/>
                      </a:lnTo>
                      <a:lnTo>
                        <a:pt x="24" y="62"/>
                      </a:lnTo>
                      <a:lnTo>
                        <a:pt x="24" y="63"/>
                      </a:lnTo>
                      <a:lnTo>
                        <a:pt x="21" y="67"/>
                      </a:lnTo>
                      <a:lnTo>
                        <a:pt x="20" y="70"/>
                      </a:lnTo>
                      <a:lnTo>
                        <a:pt x="21" y="72"/>
                      </a:lnTo>
                      <a:lnTo>
                        <a:pt x="21" y="75"/>
                      </a:lnTo>
                      <a:lnTo>
                        <a:pt x="18" y="80"/>
                      </a:lnTo>
                      <a:lnTo>
                        <a:pt x="17" y="83"/>
                      </a:lnTo>
                      <a:lnTo>
                        <a:pt x="17" y="84"/>
                      </a:lnTo>
                      <a:lnTo>
                        <a:pt x="17" y="89"/>
                      </a:lnTo>
                      <a:lnTo>
                        <a:pt x="17" y="92"/>
                      </a:lnTo>
                      <a:lnTo>
                        <a:pt x="17" y="97"/>
                      </a:lnTo>
                      <a:lnTo>
                        <a:pt x="16" y="97"/>
                      </a:lnTo>
                      <a:lnTo>
                        <a:pt x="15" y="98"/>
                      </a:lnTo>
                      <a:lnTo>
                        <a:pt x="14" y="101"/>
                      </a:lnTo>
                      <a:lnTo>
                        <a:pt x="14" y="101"/>
                      </a:lnTo>
                      <a:lnTo>
                        <a:pt x="14" y="101"/>
                      </a:lnTo>
                      <a:lnTo>
                        <a:pt x="11" y="101"/>
                      </a:lnTo>
                      <a:lnTo>
                        <a:pt x="10" y="101"/>
                      </a:lnTo>
                      <a:lnTo>
                        <a:pt x="9" y="99"/>
                      </a:lnTo>
                      <a:lnTo>
                        <a:pt x="9" y="99"/>
                      </a:lnTo>
                      <a:lnTo>
                        <a:pt x="7" y="99"/>
                      </a:lnTo>
                      <a:lnTo>
                        <a:pt x="5" y="99"/>
                      </a:lnTo>
                      <a:lnTo>
                        <a:pt x="3" y="102"/>
                      </a:lnTo>
                      <a:lnTo>
                        <a:pt x="3" y="102"/>
                      </a:lnTo>
                      <a:lnTo>
                        <a:pt x="3" y="102"/>
                      </a:lnTo>
                      <a:lnTo>
                        <a:pt x="2" y="103"/>
                      </a:lnTo>
                      <a:lnTo>
                        <a:pt x="2" y="103"/>
                      </a:lnTo>
                      <a:lnTo>
                        <a:pt x="2" y="104"/>
                      </a:lnTo>
                      <a:lnTo>
                        <a:pt x="0" y="105"/>
                      </a:lnTo>
                      <a:lnTo>
                        <a:pt x="0" y="105"/>
                      </a:lnTo>
                      <a:lnTo>
                        <a:pt x="1" y="106"/>
                      </a:lnTo>
                      <a:lnTo>
                        <a:pt x="3" y="107"/>
                      </a:lnTo>
                      <a:lnTo>
                        <a:pt x="5" y="107"/>
                      </a:lnTo>
                      <a:lnTo>
                        <a:pt x="9" y="107"/>
                      </a:lnTo>
                      <a:lnTo>
                        <a:pt x="9" y="107"/>
                      </a:lnTo>
                      <a:lnTo>
                        <a:pt x="10" y="107"/>
                      </a:lnTo>
                      <a:lnTo>
                        <a:pt x="10" y="109"/>
                      </a:lnTo>
                      <a:lnTo>
                        <a:pt x="11" y="110"/>
                      </a:lnTo>
                      <a:lnTo>
                        <a:pt x="13" y="111"/>
                      </a:lnTo>
                      <a:lnTo>
                        <a:pt x="15" y="112"/>
                      </a:lnTo>
                      <a:lnTo>
                        <a:pt x="15" y="113"/>
                      </a:lnTo>
                      <a:lnTo>
                        <a:pt x="15" y="114"/>
                      </a:lnTo>
                      <a:lnTo>
                        <a:pt x="15" y="114"/>
                      </a:lnTo>
                      <a:lnTo>
                        <a:pt x="16" y="116"/>
                      </a:lnTo>
                      <a:lnTo>
                        <a:pt x="20" y="120"/>
                      </a:lnTo>
                      <a:lnTo>
                        <a:pt x="22" y="121"/>
                      </a:lnTo>
                      <a:lnTo>
                        <a:pt x="22" y="121"/>
                      </a:lnTo>
                      <a:lnTo>
                        <a:pt x="22" y="121"/>
                      </a:lnTo>
                      <a:lnTo>
                        <a:pt x="22" y="123"/>
                      </a:lnTo>
                      <a:lnTo>
                        <a:pt x="23" y="124"/>
                      </a:lnTo>
                      <a:lnTo>
                        <a:pt x="25" y="124"/>
                      </a:lnTo>
                      <a:lnTo>
                        <a:pt x="25" y="124"/>
                      </a:lnTo>
                      <a:lnTo>
                        <a:pt x="25" y="124"/>
                      </a:lnTo>
                      <a:lnTo>
                        <a:pt x="26" y="125"/>
                      </a:lnTo>
                      <a:lnTo>
                        <a:pt x="28" y="126"/>
                      </a:lnTo>
                      <a:lnTo>
                        <a:pt x="29" y="128"/>
                      </a:lnTo>
                      <a:lnTo>
                        <a:pt x="32" y="132"/>
                      </a:lnTo>
                      <a:lnTo>
                        <a:pt x="32" y="138"/>
                      </a:lnTo>
                      <a:lnTo>
                        <a:pt x="33" y="138"/>
                      </a:lnTo>
                      <a:lnTo>
                        <a:pt x="35" y="139"/>
                      </a:lnTo>
                      <a:lnTo>
                        <a:pt x="35" y="142"/>
                      </a:lnTo>
                      <a:lnTo>
                        <a:pt x="36" y="141"/>
                      </a:lnTo>
                      <a:lnTo>
                        <a:pt x="37" y="144"/>
                      </a:lnTo>
                      <a:lnTo>
                        <a:pt x="39" y="144"/>
                      </a:lnTo>
                      <a:lnTo>
                        <a:pt x="44" y="144"/>
                      </a:lnTo>
                      <a:lnTo>
                        <a:pt x="44" y="155"/>
                      </a:lnTo>
                      <a:lnTo>
                        <a:pt x="45" y="157"/>
                      </a:lnTo>
                      <a:lnTo>
                        <a:pt x="47" y="157"/>
                      </a:lnTo>
                      <a:lnTo>
                        <a:pt x="51" y="156"/>
                      </a:lnTo>
                      <a:lnTo>
                        <a:pt x="55" y="157"/>
                      </a:lnTo>
                      <a:lnTo>
                        <a:pt x="64" y="157"/>
                      </a:lnTo>
                      <a:lnTo>
                        <a:pt x="67" y="158"/>
                      </a:lnTo>
                      <a:lnTo>
                        <a:pt x="73" y="165"/>
                      </a:lnTo>
                      <a:lnTo>
                        <a:pt x="76" y="168"/>
                      </a:lnTo>
                      <a:lnTo>
                        <a:pt x="80" y="170"/>
                      </a:lnTo>
                      <a:lnTo>
                        <a:pt x="81" y="171"/>
                      </a:lnTo>
                      <a:lnTo>
                        <a:pt x="87" y="171"/>
                      </a:lnTo>
                      <a:lnTo>
                        <a:pt x="90" y="172"/>
                      </a:lnTo>
                      <a:lnTo>
                        <a:pt x="95" y="172"/>
                      </a:lnTo>
                      <a:lnTo>
                        <a:pt x="97" y="172"/>
                      </a:lnTo>
                      <a:lnTo>
                        <a:pt x="99" y="172"/>
                      </a:lnTo>
                      <a:lnTo>
                        <a:pt x="102" y="172"/>
                      </a:lnTo>
                      <a:lnTo>
                        <a:pt x="107" y="164"/>
                      </a:lnTo>
                      <a:lnTo>
                        <a:pt x="111" y="163"/>
                      </a:lnTo>
                      <a:lnTo>
                        <a:pt x="113" y="163"/>
                      </a:lnTo>
                      <a:lnTo>
                        <a:pt x="116" y="162"/>
                      </a:lnTo>
                      <a:lnTo>
                        <a:pt x="123" y="161"/>
                      </a:lnTo>
                      <a:lnTo>
                        <a:pt x="126" y="163"/>
                      </a:lnTo>
                      <a:lnTo>
                        <a:pt x="127" y="165"/>
                      </a:lnTo>
                      <a:lnTo>
                        <a:pt x="129" y="166"/>
                      </a:lnTo>
                      <a:lnTo>
                        <a:pt x="135" y="166"/>
                      </a:lnTo>
                      <a:lnTo>
                        <a:pt x="139" y="166"/>
                      </a:lnTo>
                      <a:lnTo>
                        <a:pt x="140" y="164"/>
                      </a:lnTo>
                      <a:lnTo>
                        <a:pt x="146" y="162"/>
                      </a:lnTo>
                      <a:lnTo>
                        <a:pt x="150" y="161"/>
                      </a:lnTo>
                      <a:lnTo>
                        <a:pt x="157" y="157"/>
                      </a:lnTo>
                      <a:lnTo>
                        <a:pt x="158" y="154"/>
                      </a:lnTo>
                      <a:lnTo>
                        <a:pt x="163" y="151"/>
                      </a:lnTo>
                      <a:lnTo>
                        <a:pt x="165" y="151"/>
                      </a:lnTo>
                      <a:lnTo>
                        <a:pt x="168" y="150"/>
                      </a:lnTo>
                      <a:lnTo>
                        <a:pt x="178" y="149"/>
                      </a:lnTo>
                      <a:lnTo>
                        <a:pt x="187" y="149"/>
                      </a:lnTo>
                      <a:lnTo>
                        <a:pt x="234" y="105"/>
                      </a:lnTo>
                      <a:lnTo>
                        <a:pt x="216" y="105"/>
                      </a:lnTo>
                      <a:lnTo>
                        <a:pt x="216" y="105"/>
                      </a:lnTo>
                      <a:lnTo>
                        <a:pt x="170" y="91"/>
                      </a:lnTo>
                      <a:lnTo>
                        <a:pt x="166" y="89"/>
                      </a:lnTo>
                      <a:lnTo>
                        <a:pt x="160" y="87"/>
                      </a:lnTo>
                      <a:lnTo>
                        <a:pt x="157" y="82"/>
                      </a:lnTo>
                      <a:lnTo>
                        <a:pt x="158" y="77"/>
                      </a:lnTo>
                      <a:lnTo>
                        <a:pt x="154" y="76"/>
                      </a:lnTo>
                      <a:lnTo>
                        <a:pt x="151" y="67"/>
                      </a:lnTo>
                      <a:lnTo>
                        <a:pt x="150" y="61"/>
                      </a:lnTo>
                      <a:lnTo>
                        <a:pt x="151" y="60"/>
                      </a:lnTo>
                      <a:lnTo>
                        <a:pt x="149" y="5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23" name="Freeform 78">
                  <a:extLst>
                    <a:ext uri="{FF2B5EF4-FFF2-40B4-BE49-F238E27FC236}">
                      <a16:creationId xmlns:a16="http://schemas.microsoft.com/office/drawing/2014/main" id="{40143250-F2D9-47E5-B38D-E555FF61A277}"/>
                    </a:ext>
                  </a:extLst>
                </p:cNvPr>
                <p:cNvSpPr/>
                <p:nvPr userDrawn="1"/>
              </p:nvSpPr>
              <p:spPr bwMode="auto">
                <a:xfrm>
                  <a:off x="6573838" y="3022601"/>
                  <a:ext cx="158750" cy="138113"/>
                </a:xfrm>
                <a:custGeom>
                  <a:avLst/>
                  <a:gdLst>
                    <a:gd name="T0" fmla="*/ 7 w 100"/>
                    <a:gd name="T1" fmla="*/ 57 h 87"/>
                    <a:gd name="T2" fmla="*/ 10 w 100"/>
                    <a:gd name="T3" fmla="*/ 55 h 87"/>
                    <a:gd name="T4" fmla="*/ 18 w 100"/>
                    <a:gd name="T5" fmla="*/ 48 h 87"/>
                    <a:gd name="T6" fmla="*/ 24 w 100"/>
                    <a:gd name="T7" fmla="*/ 51 h 87"/>
                    <a:gd name="T8" fmla="*/ 29 w 100"/>
                    <a:gd name="T9" fmla="*/ 49 h 87"/>
                    <a:gd name="T10" fmla="*/ 34 w 100"/>
                    <a:gd name="T11" fmla="*/ 50 h 87"/>
                    <a:gd name="T12" fmla="*/ 39 w 100"/>
                    <a:gd name="T13" fmla="*/ 49 h 87"/>
                    <a:gd name="T14" fmla="*/ 44 w 100"/>
                    <a:gd name="T15" fmla="*/ 52 h 87"/>
                    <a:gd name="T16" fmla="*/ 51 w 100"/>
                    <a:gd name="T17" fmla="*/ 52 h 87"/>
                    <a:gd name="T18" fmla="*/ 55 w 100"/>
                    <a:gd name="T19" fmla="*/ 55 h 87"/>
                    <a:gd name="T20" fmla="*/ 62 w 100"/>
                    <a:gd name="T21" fmla="*/ 63 h 87"/>
                    <a:gd name="T22" fmla="*/ 68 w 100"/>
                    <a:gd name="T23" fmla="*/ 64 h 87"/>
                    <a:gd name="T24" fmla="*/ 72 w 100"/>
                    <a:gd name="T25" fmla="*/ 66 h 87"/>
                    <a:gd name="T26" fmla="*/ 80 w 100"/>
                    <a:gd name="T27" fmla="*/ 72 h 87"/>
                    <a:gd name="T28" fmla="*/ 87 w 100"/>
                    <a:gd name="T29" fmla="*/ 78 h 87"/>
                    <a:gd name="T30" fmla="*/ 87 w 100"/>
                    <a:gd name="T31" fmla="*/ 81 h 87"/>
                    <a:gd name="T32" fmla="*/ 93 w 100"/>
                    <a:gd name="T33" fmla="*/ 87 h 87"/>
                    <a:gd name="T34" fmla="*/ 97 w 100"/>
                    <a:gd name="T35" fmla="*/ 85 h 87"/>
                    <a:gd name="T36" fmla="*/ 100 w 100"/>
                    <a:gd name="T37" fmla="*/ 84 h 87"/>
                    <a:gd name="T38" fmla="*/ 96 w 100"/>
                    <a:gd name="T39" fmla="*/ 82 h 87"/>
                    <a:gd name="T40" fmla="*/ 95 w 100"/>
                    <a:gd name="T41" fmla="*/ 78 h 87"/>
                    <a:gd name="T42" fmla="*/ 91 w 100"/>
                    <a:gd name="T43" fmla="*/ 75 h 87"/>
                    <a:gd name="T44" fmla="*/ 87 w 100"/>
                    <a:gd name="T45" fmla="*/ 68 h 87"/>
                    <a:gd name="T46" fmla="*/ 81 w 100"/>
                    <a:gd name="T47" fmla="*/ 64 h 87"/>
                    <a:gd name="T48" fmla="*/ 73 w 100"/>
                    <a:gd name="T49" fmla="*/ 55 h 87"/>
                    <a:gd name="T50" fmla="*/ 68 w 100"/>
                    <a:gd name="T51" fmla="*/ 52 h 87"/>
                    <a:gd name="T52" fmla="*/ 63 w 100"/>
                    <a:gd name="T53" fmla="*/ 48 h 87"/>
                    <a:gd name="T54" fmla="*/ 61 w 100"/>
                    <a:gd name="T55" fmla="*/ 48 h 87"/>
                    <a:gd name="T56" fmla="*/ 58 w 100"/>
                    <a:gd name="T57" fmla="*/ 49 h 87"/>
                    <a:gd name="T58" fmla="*/ 52 w 100"/>
                    <a:gd name="T59" fmla="*/ 42 h 87"/>
                    <a:gd name="T60" fmla="*/ 47 w 100"/>
                    <a:gd name="T61" fmla="*/ 45 h 87"/>
                    <a:gd name="T62" fmla="*/ 45 w 100"/>
                    <a:gd name="T63" fmla="*/ 37 h 87"/>
                    <a:gd name="T64" fmla="*/ 43 w 100"/>
                    <a:gd name="T65" fmla="*/ 34 h 87"/>
                    <a:gd name="T66" fmla="*/ 40 w 100"/>
                    <a:gd name="T67" fmla="*/ 30 h 87"/>
                    <a:gd name="T68" fmla="*/ 32 w 100"/>
                    <a:gd name="T69" fmla="*/ 3 h 87"/>
                    <a:gd name="T70" fmla="*/ 28 w 100"/>
                    <a:gd name="T71" fmla="*/ 3 h 87"/>
                    <a:gd name="T72" fmla="*/ 23 w 100"/>
                    <a:gd name="T73" fmla="*/ 4 h 87"/>
                    <a:gd name="T74" fmla="*/ 18 w 100"/>
                    <a:gd name="T75" fmla="*/ 6 h 87"/>
                    <a:gd name="T76" fmla="*/ 14 w 100"/>
                    <a:gd name="T77" fmla="*/ 8 h 87"/>
                    <a:gd name="T78" fmla="*/ 15 w 100"/>
                    <a:gd name="T79" fmla="*/ 9 h 87"/>
                    <a:gd name="T80" fmla="*/ 9 w 100"/>
                    <a:gd name="T81" fmla="*/ 13 h 87"/>
                    <a:gd name="T82" fmla="*/ 8 w 100"/>
                    <a:gd name="T83" fmla="*/ 16 h 87"/>
                    <a:gd name="T84" fmla="*/ 8 w 100"/>
                    <a:gd name="T85" fmla="*/ 20 h 87"/>
                    <a:gd name="T86" fmla="*/ 8 w 100"/>
                    <a:gd name="T87" fmla="*/ 23 h 87"/>
                    <a:gd name="T88" fmla="*/ 4 w 100"/>
                    <a:gd name="T89" fmla="*/ 36 h 87"/>
                    <a:gd name="T90" fmla="*/ 2 w 100"/>
                    <a:gd name="T91" fmla="*/ 42 h 87"/>
                    <a:gd name="T92" fmla="*/ 0 w 100"/>
                    <a:gd name="T93" fmla="*/ 46 h 87"/>
                    <a:gd name="T94" fmla="*/ 2 w 100"/>
                    <a:gd name="T95" fmla="*/ 56 h 87"/>
                    <a:gd name="T96" fmla="*/ 4 w 100"/>
                    <a:gd name="T97"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0" h="87">
                      <a:moveTo>
                        <a:pt x="4" y="57"/>
                      </a:moveTo>
                      <a:lnTo>
                        <a:pt x="7" y="57"/>
                      </a:lnTo>
                      <a:lnTo>
                        <a:pt x="8" y="55"/>
                      </a:lnTo>
                      <a:lnTo>
                        <a:pt x="10" y="55"/>
                      </a:lnTo>
                      <a:lnTo>
                        <a:pt x="15" y="45"/>
                      </a:lnTo>
                      <a:lnTo>
                        <a:pt x="18" y="48"/>
                      </a:lnTo>
                      <a:lnTo>
                        <a:pt x="18" y="49"/>
                      </a:lnTo>
                      <a:lnTo>
                        <a:pt x="24" y="51"/>
                      </a:lnTo>
                      <a:lnTo>
                        <a:pt x="26" y="51"/>
                      </a:lnTo>
                      <a:lnTo>
                        <a:pt x="29" y="49"/>
                      </a:lnTo>
                      <a:lnTo>
                        <a:pt x="33" y="48"/>
                      </a:lnTo>
                      <a:lnTo>
                        <a:pt x="34" y="50"/>
                      </a:lnTo>
                      <a:lnTo>
                        <a:pt x="36" y="49"/>
                      </a:lnTo>
                      <a:lnTo>
                        <a:pt x="39" y="49"/>
                      </a:lnTo>
                      <a:lnTo>
                        <a:pt x="44" y="52"/>
                      </a:lnTo>
                      <a:lnTo>
                        <a:pt x="44" y="52"/>
                      </a:lnTo>
                      <a:lnTo>
                        <a:pt x="47" y="51"/>
                      </a:lnTo>
                      <a:lnTo>
                        <a:pt x="51" y="52"/>
                      </a:lnTo>
                      <a:lnTo>
                        <a:pt x="53" y="55"/>
                      </a:lnTo>
                      <a:lnTo>
                        <a:pt x="55" y="55"/>
                      </a:lnTo>
                      <a:lnTo>
                        <a:pt x="62" y="60"/>
                      </a:lnTo>
                      <a:lnTo>
                        <a:pt x="62" y="63"/>
                      </a:lnTo>
                      <a:lnTo>
                        <a:pt x="67" y="63"/>
                      </a:lnTo>
                      <a:lnTo>
                        <a:pt x="68" y="64"/>
                      </a:lnTo>
                      <a:lnTo>
                        <a:pt x="70" y="64"/>
                      </a:lnTo>
                      <a:lnTo>
                        <a:pt x="72" y="66"/>
                      </a:lnTo>
                      <a:lnTo>
                        <a:pt x="75" y="68"/>
                      </a:lnTo>
                      <a:lnTo>
                        <a:pt x="80" y="72"/>
                      </a:lnTo>
                      <a:lnTo>
                        <a:pt x="82" y="73"/>
                      </a:lnTo>
                      <a:lnTo>
                        <a:pt x="87" y="78"/>
                      </a:lnTo>
                      <a:lnTo>
                        <a:pt x="87" y="80"/>
                      </a:lnTo>
                      <a:lnTo>
                        <a:pt x="87" y="81"/>
                      </a:lnTo>
                      <a:lnTo>
                        <a:pt x="89" y="81"/>
                      </a:lnTo>
                      <a:lnTo>
                        <a:pt x="93" y="87"/>
                      </a:lnTo>
                      <a:lnTo>
                        <a:pt x="96" y="86"/>
                      </a:lnTo>
                      <a:lnTo>
                        <a:pt x="97" y="85"/>
                      </a:lnTo>
                      <a:lnTo>
                        <a:pt x="99" y="84"/>
                      </a:lnTo>
                      <a:lnTo>
                        <a:pt x="100" y="84"/>
                      </a:lnTo>
                      <a:lnTo>
                        <a:pt x="98" y="82"/>
                      </a:lnTo>
                      <a:lnTo>
                        <a:pt x="96" y="82"/>
                      </a:lnTo>
                      <a:lnTo>
                        <a:pt x="93" y="78"/>
                      </a:lnTo>
                      <a:lnTo>
                        <a:pt x="95" y="78"/>
                      </a:lnTo>
                      <a:lnTo>
                        <a:pt x="93" y="75"/>
                      </a:lnTo>
                      <a:lnTo>
                        <a:pt x="91" y="75"/>
                      </a:lnTo>
                      <a:lnTo>
                        <a:pt x="88" y="68"/>
                      </a:lnTo>
                      <a:lnTo>
                        <a:pt x="87" y="68"/>
                      </a:lnTo>
                      <a:lnTo>
                        <a:pt x="84" y="65"/>
                      </a:lnTo>
                      <a:lnTo>
                        <a:pt x="81" y="64"/>
                      </a:lnTo>
                      <a:lnTo>
                        <a:pt x="78" y="60"/>
                      </a:lnTo>
                      <a:lnTo>
                        <a:pt x="73" y="55"/>
                      </a:lnTo>
                      <a:lnTo>
                        <a:pt x="73" y="53"/>
                      </a:lnTo>
                      <a:lnTo>
                        <a:pt x="68" y="52"/>
                      </a:lnTo>
                      <a:lnTo>
                        <a:pt x="66" y="50"/>
                      </a:lnTo>
                      <a:lnTo>
                        <a:pt x="63" y="48"/>
                      </a:lnTo>
                      <a:lnTo>
                        <a:pt x="62" y="48"/>
                      </a:lnTo>
                      <a:lnTo>
                        <a:pt x="61" y="48"/>
                      </a:lnTo>
                      <a:lnTo>
                        <a:pt x="60" y="48"/>
                      </a:lnTo>
                      <a:lnTo>
                        <a:pt x="58" y="49"/>
                      </a:lnTo>
                      <a:lnTo>
                        <a:pt x="54" y="46"/>
                      </a:lnTo>
                      <a:lnTo>
                        <a:pt x="52" y="42"/>
                      </a:lnTo>
                      <a:lnTo>
                        <a:pt x="52" y="46"/>
                      </a:lnTo>
                      <a:lnTo>
                        <a:pt x="47" y="45"/>
                      </a:lnTo>
                      <a:lnTo>
                        <a:pt x="46" y="40"/>
                      </a:lnTo>
                      <a:lnTo>
                        <a:pt x="45" y="37"/>
                      </a:lnTo>
                      <a:lnTo>
                        <a:pt x="43" y="36"/>
                      </a:lnTo>
                      <a:lnTo>
                        <a:pt x="43" y="34"/>
                      </a:lnTo>
                      <a:lnTo>
                        <a:pt x="41" y="30"/>
                      </a:lnTo>
                      <a:lnTo>
                        <a:pt x="40" y="30"/>
                      </a:lnTo>
                      <a:lnTo>
                        <a:pt x="38" y="19"/>
                      </a:lnTo>
                      <a:lnTo>
                        <a:pt x="32" y="3"/>
                      </a:lnTo>
                      <a:lnTo>
                        <a:pt x="30" y="0"/>
                      </a:lnTo>
                      <a:lnTo>
                        <a:pt x="28" y="3"/>
                      </a:lnTo>
                      <a:lnTo>
                        <a:pt x="25" y="4"/>
                      </a:lnTo>
                      <a:lnTo>
                        <a:pt x="23" y="4"/>
                      </a:lnTo>
                      <a:lnTo>
                        <a:pt x="22" y="6"/>
                      </a:lnTo>
                      <a:lnTo>
                        <a:pt x="18" y="6"/>
                      </a:lnTo>
                      <a:lnTo>
                        <a:pt x="16" y="7"/>
                      </a:lnTo>
                      <a:lnTo>
                        <a:pt x="14" y="8"/>
                      </a:lnTo>
                      <a:lnTo>
                        <a:pt x="14" y="8"/>
                      </a:lnTo>
                      <a:lnTo>
                        <a:pt x="15" y="9"/>
                      </a:lnTo>
                      <a:lnTo>
                        <a:pt x="14" y="13"/>
                      </a:lnTo>
                      <a:lnTo>
                        <a:pt x="9" y="13"/>
                      </a:lnTo>
                      <a:lnTo>
                        <a:pt x="8" y="13"/>
                      </a:lnTo>
                      <a:lnTo>
                        <a:pt x="8" y="16"/>
                      </a:lnTo>
                      <a:lnTo>
                        <a:pt x="7" y="19"/>
                      </a:lnTo>
                      <a:lnTo>
                        <a:pt x="8" y="20"/>
                      </a:lnTo>
                      <a:lnTo>
                        <a:pt x="9" y="22"/>
                      </a:lnTo>
                      <a:lnTo>
                        <a:pt x="8" y="23"/>
                      </a:lnTo>
                      <a:lnTo>
                        <a:pt x="6" y="28"/>
                      </a:lnTo>
                      <a:lnTo>
                        <a:pt x="4" y="36"/>
                      </a:lnTo>
                      <a:lnTo>
                        <a:pt x="2" y="40"/>
                      </a:lnTo>
                      <a:lnTo>
                        <a:pt x="2" y="42"/>
                      </a:lnTo>
                      <a:lnTo>
                        <a:pt x="0" y="44"/>
                      </a:lnTo>
                      <a:lnTo>
                        <a:pt x="0" y="46"/>
                      </a:lnTo>
                      <a:lnTo>
                        <a:pt x="2" y="53"/>
                      </a:lnTo>
                      <a:lnTo>
                        <a:pt x="2" y="56"/>
                      </a:lnTo>
                      <a:lnTo>
                        <a:pt x="3" y="56"/>
                      </a:lnTo>
                      <a:lnTo>
                        <a:pt x="4" y="5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24" name="Freeform 79">
                  <a:extLst>
                    <a:ext uri="{FF2B5EF4-FFF2-40B4-BE49-F238E27FC236}">
                      <a16:creationId xmlns:a16="http://schemas.microsoft.com/office/drawing/2014/main" id="{B652C3A0-3E95-442C-B347-DA5DDE5DBBCE}"/>
                    </a:ext>
                  </a:extLst>
                </p:cNvPr>
                <p:cNvSpPr/>
                <p:nvPr userDrawn="1"/>
              </p:nvSpPr>
              <p:spPr bwMode="auto">
                <a:xfrm>
                  <a:off x="6708776" y="3157538"/>
                  <a:ext cx="33338" cy="38100"/>
                </a:xfrm>
                <a:custGeom>
                  <a:avLst/>
                  <a:gdLst>
                    <a:gd name="T0" fmla="*/ 12 w 21"/>
                    <a:gd name="T1" fmla="*/ 3 h 24"/>
                    <a:gd name="T2" fmla="*/ 8 w 21"/>
                    <a:gd name="T3" fmla="*/ 4 h 24"/>
                    <a:gd name="T4" fmla="*/ 6 w 21"/>
                    <a:gd name="T5" fmla="*/ 5 h 24"/>
                    <a:gd name="T6" fmla="*/ 5 w 21"/>
                    <a:gd name="T7" fmla="*/ 8 h 24"/>
                    <a:gd name="T8" fmla="*/ 4 w 21"/>
                    <a:gd name="T9" fmla="*/ 10 h 24"/>
                    <a:gd name="T10" fmla="*/ 4 w 21"/>
                    <a:gd name="T11" fmla="*/ 15 h 24"/>
                    <a:gd name="T12" fmla="*/ 3 w 21"/>
                    <a:gd name="T13" fmla="*/ 17 h 24"/>
                    <a:gd name="T14" fmla="*/ 3 w 21"/>
                    <a:gd name="T15" fmla="*/ 21 h 24"/>
                    <a:gd name="T16" fmla="*/ 0 w 21"/>
                    <a:gd name="T17" fmla="*/ 23 h 24"/>
                    <a:gd name="T18" fmla="*/ 0 w 21"/>
                    <a:gd name="T19" fmla="*/ 24 h 24"/>
                    <a:gd name="T20" fmla="*/ 5 w 21"/>
                    <a:gd name="T21" fmla="*/ 24 h 24"/>
                    <a:gd name="T22" fmla="*/ 10 w 21"/>
                    <a:gd name="T23" fmla="*/ 22 h 24"/>
                    <a:gd name="T24" fmla="*/ 14 w 21"/>
                    <a:gd name="T25" fmla="*/ 21 h 24"/>
                    <a:gd name="T26" fmla="*/ 17 w 21"/>
                    <a:gd name="T27" fmla="*/ 22 h 24"/>
                    <a:gd name="T28" fmla="*/ 19 w 21"/>
                    <a:gd name="T29" fmla="*/ 16 h 24"/>
                    <a:gd name="T30" fmla="*/ 17 w 21"/>
                    <a:gd name="T31" fmla="*/ 17 h 24"/>
                    <a:gd name="T32" fmla="*/ 14 w 21"/>
                    <a:gd name="T33" fmla="*/ 17 h 24"/>
                    <a:gd name="T34" fmla="*/ 12 w 21"/>
                    <a:gd name="T35" fmla="*/ 17 h 24"/>
                    <a:gd name="T36" fmla="*/ 8 w 21"/>
                    <a:gd name="T37" fmla="*/ 12 h 24"/>
                    <a:gd name="T38" fmla="*/ 13 w 21"/>
                    <a:gd name="T39" fmla="*/ 12 h 24"/>
                    <a:gd name="T40" fmla="*/ 15 w 21"/>
                    <a:gd name="T41" fmla="*/ 10 h 24"/>
                    <a:gd name="T42" fmla="*/ 18 w 21"/>
                    <a:gd name="T43" fmla="*/ 10 h 24"/>
                    <a:gd name="T44" fmla="*/ 20 w 21"/>
                    <a:gd name="T45" fmla="*/ 8 h 24"/>
                    <a:gd name="T46" fmla="*/ 21 w 21"/>
                    <a:gd name="T47" fmla="*/ 7 h 24"/>
                    <a:gd name="T48" fmla="*/ 20 w 21"/>
                    <a:gd name="T49" fmla="*/ 3 h 24"/>
                    <a:gd name="T50" fmla="*/ 21 w 21"/>
                    <a:gd name="T51" fmla="*/ 3 h 24"/>
                    <a:gd name="T52" fmla="*/ 18 w 21"/>
                    <a:gd name="T53" fmla="*/ 0 h 24"/>
                    <a:gd name="T54" fmla="*/ 15 w 21"/>
                    <a:gd name="T55" fmla="*/ 1 h 24"/>
                    <a:gd name="T56" fmla="*/ 13 w 21"/>
                    <a:gd name="T57" fmla="*/ 2 h 24"/>
                    <a:gd name="T58" fmla="*/ 12 w 21"/>
                    <a:gd name="T59" fmla="*/ 3 h 24"/>
                    <a:gd name="T60" fmla="*/ 12 w 21"/>
                    <a:gd name="T61" fmla="*/ 3 h 24"/>
                    <a:gd name="T62" fmla="*/ 12 w 21"/>
                    <a:gd name="T63"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24">
                      <a:moveTo>
                        <a:pt x="12" y="3"/>
                      </a:moveTo>
                      <a:lnTo>
                        <a:pt x="8" y="4"/>
                      </a:lnTo>
                      <a:lnTo>
                        <a:pt x="6" y="5"/>
                      </a:lnTo>
                      <a:lnTo>
                        <a:pt x="5" y="8"/>
                      </a:lnTo>
                      <a:lnTo>
                        <a:pt x="4" y="10"/>
                      </a:lnTo>
                      <a:lnTo>
                        <a:pt x="4" y="15"/>
                      </a:lnTo>
                      <a:lnTo>
                        <a:pt x="3" y="17"/>
                      </a:lnTo>
                      <a:lnTo>
                        <a:pt x="3" y="21"/>
                      </a:lnTo>
                      <a:lnTo>
                        <a:pt x="0" y="23"/>
                      </a:lnTo>
                      <a:lnTo>
                        <a:pt x="0" y="24"/>
                      </a:lnTo>
                      <a:lnTo>
                        <a:pt x="5" y="24"/>
                      </a:lnTo>
                      <a:lnTo>
                        <a:pt x="10" y="22"/>
                      </a:lnTo>
                      <a:lnTo>
                        <a:pt x="14" y="21"/>
                      </a:lnTo>
                      <a:lnTo>
                        <a:pt x="17" y="22"/>
                      </a:lnTo>
                      <a:lnTo>
                        <a:pt x="19" y="16"/>
                      </a:lnTo>
                      <a:lnTo>
                        <a:pt x="17" y="17"/>
                      </a:lnTo>
                      <a:lnTo>
                        <a:pt x="14" y="17"/>
                      </a:lnTo>
                      <a:lnTo>
                        <a:pt x="12" y="17"/>
                      </a:lnTo>
                      <a:lnTo>
                        <a:pt x="8" y="12"/>
                      </a:lnTo>
                      <a:lnTo>
                        <a:pt x="13" y="12"/>
                      </a:lnTo>
                      <a:lnTo>
                        <a:pt x="15" y="10"/>
                      </a:lnTo>
                      <a:lnTo>
                        <a:pt x="18" y="10"/>
                      </a:lnTo>
                      <a:lnTo>
                        <a:pt x="20" y="8"/>
                      </a:lnTo>
                      <a:lnTo>
                        <a:pt x="21" y="7"/>
                      </a:lnTo>
                      <a:lnTo>
                        <a:pt x="20" y="3"/>
                      </a:lnTo>
                      <a:lnTo>
                        <a:pt x="21" y="3"/>
                      </a:lnTo>
                      <a:lnTo>
                        <a:pt x="18" y="0"/>
                      </a:lnTo>
                      <a:lnTo>
                        <a:pt x="15" y="1"/>
                      </a:lnTo>
                      <a:lnTo>
                        <a:pt x="13" y="2"/>
                      </a:lnTo>
                      <a:lnTo>
                        <a:pt x="12" y="3"/>
                      </a:lnTo>
                      <a:lnTo>
                        <a:pt x="12" y="3"/>
                      </a:lnTo>
                      <a:lnTo>
                        <a:pt x="12" y="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25" name="Freeform 80">
                  <a:extLst>
                    <a:ext uri="{FF2B5EF4-FFF2-40B4-BE49-F238E27FC236}">
                      <a16:creationId xmlns:a16="http://schemas.microsoft.com/office/drawing/2014/main" id="{ABFE59CC-699F-4C01-BB7B-5903D542DB53}"/>
                    </a:ext>
                  </a:extLst>
                </p:cNvPr>
                <p:cNvSpPr/>
                <p:nvPr userDrawn="1"/>
              </p:nvSpPr>
              <p:spPr bwMode="auto">
                <a:xfrm>
                  <a:off x="6508751" y="3332163"/>
                  <a:ext cx="200025" cy="239713"/>
                </a:xfrm>
                <a:custGeom>
                  <a:avLst/>
                  <a:gdLst>
                    <a:gd name="T0" fmla="*/ 116 w 126"/>
                    <a:gd name="T1" fmla="*/ 22 h 151"/>
                    <a:gd name="T2" fmla="*/ 113 w 126"/>
                    <a:gd name="T3" fmla="*/ 18 h 151"/>
                    <a:gd name="T4" fmla="*/ 104 w 126"/>
                    <a:gd name="T5" fmla="*/ 19 h 151"/>
                    <a:gd name="T6" fmla="*/ 99 w 126"/>
                    <a:gd name="T7" fmla="*/ 20 h 151"/>
                    <a:gd name="T8" fmla="*/ 93 w 126"/>
                    <a:gd name="T9" fmla="*/ 29 h 151"/>
                    <a:gd name="T10" fmla="*/ 87 w 126"/>
                    <a:gd name="T11" fmla="*/ 30 h 151"/>
                    <a:gd name="T12" fmla="*/ 84 w 126"/>
                    <a:gd name="T13" fmla="*/ 29 h 151"/>
                    <a:gd name="T14" fmla="*/ 77 w 126"/>
                    <a:gd name="T15" fmla="*/ 27 h 151"/>
                    <a:gd name="T16" fmla="*/ 67 w 126"/>
                    <a:gd name="T17" fmla="*/ 26 h 151"/>
                    <a:gd name="T18" fmla="*/ 62 w 126"/>
                    <a:gd name="T19" fmla="*/ 20 h 151"/>
                    <a:gd name="T20" fmla="*/ 52 w 126"/>
                    <a:gd name="T21" fmla="*/ 14 h 151"/>
                    <a:gd name="T22" fmla="*/ 42 w 126"/>
                    <a:gd name="T23" fmla="*/ 12 h 151"/>
                    <a:gd name="T24" fmla="*/ 34 w 126"/>
                    <a:gd name="T25" fmla="*/ 14 h 151"/>
                    <a:gd name="T26" fmla="*/ 30 w 126"/>
                    <a:gd name="T27" fmla="*/ 1 h 151"/>
                    <a:gd name="T28" fmla="*/ 26 w 126"/>
                    <a:gd name="T29" fmla="*/ 2 h 151"/>
                    <a:gd name="T30" fmla="*/ 23 w 126"/>
                    <a:gd name="T31" fmla="*/ 1 h 151"/>
                    <a:gd name="T32" fmla="*/ 23 w 126"/>
                    <a:gd name="T33" fmla="*/ 2 h 151"/>
                    <a:gd name="T34" fmla="*/ 15 w 126"/>
                    <a:gd name="T35" fmla="*/ 11 h 151"/>
                    <a:gd name="T36" fmla="*/ 15 w 126"/>
                    <a:gd name="T37" fmla="*/ 11 h 151"/>
                    <a:gd name="T38" fmla="*/ 12 w 126"/>
                    <a:gd name="T39" fmla="*/ 12 h 151"/>
                    <a:gd name="T40" fmla="*/ 11 w 126"/>
                    <a:gd name="T41" fmla="*/ 15 h 151"/>
                    <a:gd name="T42" fmla="*/ 8 w 126"/>
                    <a:gd name="T43" fmla="*/ 16 h 151"/>
                    <a:gd name="T44" fmla="*/ 7 w 126"/>
                    <a:gd name="T45" fmla="*/ 17 h 151"/>
                    <a:gd name="T46" fmla="*/ 10 w 126"/>
                    <a:gd name="T47" fmla="*/ 22 h 151"/>
                    <a:gd name="T48" fmla="*/ 11 w 126"/>
                    <a:gd name="T49" fmla="*/ 25 h 151"/>
                    <a:gd name="T50" fmla="*/ 14 w 126"/>
                    <a:gd name="T51" fmla="*/ 30 h 151"/>
                    <a:gd name="T52" fmla="*/ 18 w 126"/>
                    <a:gd name="T53" fmla="*/ 36 h 151"/>
                    <a:gd name="T54" fmla="*/ 21 w 126"/>
                    <a:gd name="T55" fmla="*/ 41 h 151"/>
                    <a:gd name="T56" fmla="*/ 22 w 126"/>
                    <a:gd name="T57" fmla="*/ 45 h 151"/>
                    <a:gd name="T58" fmla="*/ 26 w 126"/>
                    <a:gd name="T59" fmla="*/ 51 h 151"/>
                    <a:gd name="T60" fmla="*/ 21 w 126"/>
                    <a:gd name="T61" fmla="*/ 58 h 151"/>
                    <a:gd name="T62" fmla="*/ 20 w 126"/>
                    <a:gd name="T63" fmla="*/ 64 h 151"/>
                    <a:gd name="T64" fmla="*/ 15 w 126"/>
                    <a:gd name="T65" fmla="*/ 66 h 151"/>
                    <a:gd name="T66" fmla="*/ 12 w 126"/>
                    <a:gd name="T67" fmla="*/ 70 h 151"/>
                    <a:gd name="T68" fmla="*/ 7 w 126"/>
                    <a:gd name="T69" fmla="*/ 76 h 151"/>
                    <a:gd name="T70" fmla="*/ 4 w 126"/>
                    <a:gd name="T71" fmla="*/ 82 h 151"/>
                    <a:gd name="T72" fmla="*/ 4 w 126"/>
                    <a:gd name="T73" fmla="*/ 96 h 151"/>
                    <a:gd name="T74" fmla="*/ 62 w 126"/>
                    <a:gd name="T75" fmla="*/ 128 h 151"/>
                    <a:gd name="T76" fmla="*/ 64 w 126"/>
                    <a:gd name="T77" fmla="*/ 136 h 151"/>
                    <a:gd name="T78" fmla="*/ 65 w 126"/>
                    <a:gd name="T79" fmla="*/ 139 h 151"/>
                    <a:gd name="T80" fmla="*/ 85 w 126"/>
                    <a:gd name="T81" fmla="*/ 151 h 151"/>
                    <a:gd name="T82" fmla="*/ 93 w 126"/>
                    <a:gd name="T83" fmla="*/ 142 h 151"/>
                    <a:gd name="T84" fmla="*/ 95 w 126"/>
                    <a:gd name="T85" fmla="*/ 134 h 151"/>
                    <a:gd name="T86" fmla="*/ 100 w 126"/>
                    <a:gd name="T87" fmla="*/ 128 h 151"/>
                    <a:gd name="T88" fmla="*/ 100 w 126"/>
                    <a:gd name="T89" fmla="*/ 125 h 151"/>
                    <a:gd name="T90" fmla="*/ 102 w 126"/>
                    <a:gd name="T91" fmla="*/ 121 h 151"/>
                    <a:gd name="T92" fmla="*/ 109 w 126"/>
                    <a:gd name="T93" fmla="*/ 120 h 151"/>
                    <a:gd name="T94" fmla="*/ 116 w 126"/>
                    <a:gd name="T95" fmla="*/ 114 h 151"/>
                    <a:gd name="T96" fmla="*/ 118 w 126"/>
                    <a:gd name="T97" fmla="*/ 111 h 151"/>
                    <a:gd name="T98" fmla="*/ 124 w 126"/>
                    <a:gd name="T99" fmla="*/ 105 h 151"/>
                    <a:gd name="T100" fmla="*/ 114 w 126"/>
                    <a:gd name="T101" fmla="*/ 34 h 151"/>
                    <a:gd name="T102" fmla="*/ 125 w 126"/>
                    <a:gd name="T103" fmla="*/ 2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5" h="151">
                      <a:moveTo>
                        <a:pt x="119" y="24"/>
                      </a:moveTo>
                      <a:lnTo>
                        <a:pt x="116" y="22"/>
                      </a:lnTo>
                      <a:lnTo>
                        <a:pt x="114" y="18"/>
                      </a:lnTo>
                      <a:lnTo>
                        <a:pt x="113" y="18"/>
                      </a:lnTo>
                      <a:lnTo>
                        <a:pt x="106" y="18"/>
                      </a:lnTo>
                      <a:lnTo>
                        <a:pt x="104" y="19"/>
                      </a:lnTo>
                      <a:lnTo>
                        <a:pt x="101" y="19"/>
                      </a:lnTo>
                      <a:lnTo>
                        <a:pt x="99" y="20"/>
                      </a:lnTo>
                      <a:lnTo>
                        <a:pt x="97" y="23"/>
                      </a:lnTo>
                      <a:lnTo>
                        <a:pt x="93" y="29"/>
                      </a:lnTo>
                      <a:lnTo>
                        <a:pt x="87" y="30"/>
                      </a:lnTo>
                      <a:lnTo>
                        <a:pt x="87" y="30"/>
                      </a:lnTo>
                      <a:lnTo>
                        <a:pt x="87" y="30"/>
                      </a:lnTo>
                      <a:lnTo>
                        <a:pt x="84" y="29"/>
                      </a:lnTo>
                      <a:lnTo>
                        <a:pt x="80" y="29"/>
                      </a:lnTo>
                      <a:lnTo>
                        <a:pt x="77" y="27"/>
                      </a:lnTo>
                      <a:lnTo>
                        <a:pt x="71" y="27"/>
                      </a:lnTo>
                      <a:lnTo>
                        <a:pt x="67" y="26"/>
                      </a:lnTo>
                      <a:lnTo>
                        <a:pt x="65" y="23"/>
                      </a:lnTo>
                      <a:lnTo>
                        <a:pt x="62" y="20"/>
                      </a:lnTo>
                      <a:lnTo>
                        <a:pt x="55" y="15"/>
                      </a:lnTo>
                      <a:lnTo>
                        <a:pt x="52" y="14"/>
                      </a:lnTo>
                      <a:lnTo>
                        <a:pt x="45" y="14"/>
                      </a:lnTo>
                      <a:lnTo>
                        <a:pt x="42" y="12"/>
                      </a:lnTo>
                      <a:lnTo>
                        <a:pt x="38" y="14"/>
                      </a:lnTo>
                      <a:lnTo>
                        <a:pt x="34" y="14"/>
                      </a:lnTo>
                      <a:lnTo>
                        <a:pt x="30" y="10"/>
                      </a:lnTo>
                      <a:lnTo>
                        <a:pt x="30" y="1"/>
                      </a:lnTo>
                      <a:lnTo>
                        <a:pt x="30" y="1"/>
                      </a:lnTo>
                      <a:lnTo>
                        <a:pt x="26" y="2"/>
                      </a:lnTo>
                      <a:lnTo>
                        <a:pt x="25" y="0"/>
                      </a:lnTo>
                      <a:lnTo>
                        <a:pt x="23" y="1"/>
                      </a:lnTo>
                      <a:lnTo>
                        <a:pt x="23" y="2"/>
                      </a:lnTo>
                      <a:lnTo>
                        <a:pt x="23" y="2"/>
                      </a:lnTo>
                      <a:lnTo>
                        <a:pt x="20" y="5"/>
                      </a:lnTo>
                      <a:lnTo>
                        <a:pt x="15" y="11"/>
                      </a:lnTo>
                      <a:lnTo>
                        <a:pt x="15" y="11"/>
                      </a:lnTo>
                      <a:lnTo>
                        <a:pt x="15" y="11"/>
                      </a:lnTo>
                      <a:lnTo>
                        <a:pt x="14" y="11"/>
                      </a:lnTo>
                      <a:lnTo>
                        <a:pt x="12" y="12"/>
                      </a:lnTo>
                      <a:lnTo>
                        <a:pt x="11" y="14"/>
                      </a:lnTo>
                      <a:lnTo>
                        <a:pt x="11" y="15"/>
                      </a:lnTo>
                      <a:lnTo>
                        <a:pt x="10" y="16"/>
                      </a:lnTo>
                      <a:lnTo>
                        <a:pt x="8" y="16"/>
                      </a:lnTo>
                      <a:lnTo>
                        <a:pt x="8" y="16"/>
                      </a:lnTo>
                      <a:lnTo>
                        <a:pt x="7" y="17"/>
                      </a:lnTo>
                      <a:lnTo>
                        <a:pt x="8" y="18"/>
                      </a:lnTo>
                      <a:lnTo>
                        <a:pt x="10" y="22"/>
                      </a:lnTo>
                      <a:lnTo>
                        <a:pt x="12" y="23"/>
                      </a:lnTo>
                      <a:lnTo>
                        <a:pt x="11" y="25"/>
                      </a:lnTo>
                      <a:lnTo>
                        <a:pt x="13" y="25"/>
                      </a:lnTo>
                      <a:lnTo>
                        <a:pt x="14" y="30"/>
                      </a:lnTo>
                      <a:lnTo>
                        <a:pt x="14" y="32"/>
                      </a:lnTo>
                      <a:lnTo>
                        <a:pt x="18" y="36"/>
                      </a:lnTo>
                      <a:lnTo>
                        <a:pt x="20" y="40"/>
                      </a:lnTo>
                      <a:lnTo>
                        <a:pt x="21" y="41"/>
                      </a:lnTo>
                      <a:lnTo>
                        <a:pt x="25" y="42"/>
                      </a:lnTo>
                      <a:lnTo>
                        <a:pt x="22" y="45"/>
                      </a:lnTo>
                      <a:lnTo>
                        <a:pt x="25" y="46"/>
                      </a:lnTo>
                      <a:lnTo>
                        <a:pt x="26" y="51"/>
                      </a:lnTo>
                      <a:lnTo>
                        <a:pt x="25" y="54"/>
                      </a:lnTo>
                      <a:lnTo>
                        <a:pt x="21" y="58"/>
                      </a:lnTo>
                      <a:lnTo>
                        <a:pt x="21" y="60"/>
                      </a:lnTo>
                      <a:lnTo>
                        <a:pt x="20" y="64"/>
                      </a:lnTo>
                      <a:lnTo>
                        <a:pt x="15" y="64"/>
                      </a:lnTo>
                      <a:lnTo>
                        <a:pt x="15" y="66"/>
                      </a:lnTo>
                      <a:lnTo>
                        <a:pt x="13" y="67"/>
                      </a:lnTo>
                      <a:lnTo>
                        <a:pt x="12" y="70"/>
                      </a:lnTo>
                      <a:lnTo>
                        <a:pt x="10" y="73"/>
                      </a:lnTo>
                      <a:lnTo>
                        <a:pt x="7" y="76"/>
                      </a:lnTo>
                      <a:lnTo>
                        <a:pt x="5" y="78"/>
                      </a:lnTo>
                      <a:lnTo>
                        <a:pt x="4" y="82"/>
                      </a:lnTo>
                      <a:lnTo>
                        <a:pt x="0" y="96"/>
                      </a:lnTo>
                      <a:lnTo>
                        <a:pt x="4" y="96"/>
                      </a:lnTo>
                      <a:lnTo>
                        <a:pt x="4" y="96"/>
                      </a:lnTo>
                      <a:lnTo>
                        <a:pt x="62" y="128"/>
                      </a:lnTo>
                      <a:lnTo>
                        <a:pt x="65" y="134"/>
                      </a:lnTo>
                      <a:lnTo>
                        <a:pt x="64" y="136"/>
                      </a:lnTo>
                      <a:lnTo>
                        <a:pt x="64" y="137"/>
                      </a:lnTo>
                      <a:lnTo>
                        <a:pt x="65" y="139"/>
                      </a:lnTo>
                      <a:lnTo>
                        <a:pt x="85" y="151"/>
                      </a:lnTo>
                      <a:lnTo>
                        <a:pt x="85" y="151"/>
                      </a:lnTo>
                      <a:lnTo>
                        <a:pt x="88" y="150"/>
                      </a:lnTo>
                      <a:lnTo>
                        <a:pt x="93" y="142"/>
                      </a:lnTo>
                      <a:lnTo>
                        <a:pt x="95" y="139"/>
                      </a:lnTo>
                      <a:lnTo>
                        <a:pt x="95" y="134"/>
                      </a:lnTo>
                      <a:lnTo>
                        <a:pt x="99" y="132"/>
                      </a:lnTo>
                      <a:lnTo>
                        <a:pt x="100" y="128"/>
                      </a:lnTo>
                      <a:lnTo>
                        <a:pt x="100" y="128"/>
                      </a:lnTo>
                      <a:lnTo>
                        <a:pt x="100" y="125"/>
                      </a:lnTo>
                      <a:lnTo>
                        <a:pt x="102" y="122"/>
                      </a:lnTo>
                      <a:lnTo>
                        <a:pt x="102" y="121"/>
                      </a:lnTo>
                      <a:lnTo>
                        <a:pt x="106" y="120"/>
                      </a:lnTo>
                      <a:lnTo>
                        <a:pt x="109" y="120"/>
                      </a:lnTo>
                      <a:lnTo>
                        <a:pt x="111" y="117"/>
                      </a:lnTo>
                      <a:lnTo>
                        <a:pt x="116" y="114"/>
                      </a:lnTo>
                      <a:lnTo>
                        <a:pt x="116" y="114"/>
                      </a:lnTo>
                      <a:lnTo>
                        <a:pt x="118" y="111"/>
                      </a:lnTo>
                      <a:lnTo>
                        <a:pt x="119" y="111"/>
                      </a:lnTo>
                      <a:lnTo>
                        <a:pt x="124" y="105"/>
                      </a:lnTo>
                      <a:lnTo>
                        <a:pt x="114" y="96"/>
                      </a:lnTo>
                      <a:lnTo>
                        <a:pt x="114" y="34"/>
                      </a:lnTo>
                      <a:lnTo>
                        <a:pt x="126" y="23"/>
                      </a:lnTo>
                      <a:lnTo>
                        <a:pt x="125" y="23"/>
                      </a:lnTo>
                      <a:lnTo>
                        <a:pt x="119" y="2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26" name="Freeform 81">
                  <a:extLst>
                    <a:ext uri="{FF2B5EF4-FFF2-40B4-BE49-F238E27FC236}">
                      <a16:creationId xmlns:a16="http://schemas.microsoft.com/office/drawing/2014/main" id="{101AF389-FDBC-4C60-9061-BF340FC8FD93}"/>
                    </a:ext>
                  </a:extLst>
                </p:cNvPr>
                <p:cNvSpPr/>
                <p:nvPr userDrawn="1"/>
              </p:nvSpPr>
              <p:spPr bwMode="auto">
                <a:xfrm>
                  <a:off x="6407151" y="3360738"/>
                  <a:ext cx="138113" cy="134938"/>
                </a:xfrm>
                <a:custGeom>
                  <a:avLst/>
                  <a:gdLst>
                    <a:gd name="T0" fmla="*/ 65 w 87"/>
                    <a:gd name="T1" fmla="*/ 5 h 85"/>
                    <a:gd name="T2" fmla="*/ 57 w 87"/>
                    <a:gd name="T3" fmla="*/ 6 h 85"/>
                    <a:gd name="T4" fmla="*/ 50 w 87"/>
                    <a:gd name="T5" fmla="*/ 7 h 85"/>
                    <a:gd name="T6" fmla="*/ 46 w 87"/>
                    <a:gd name="T7" fmla="*/ 7 h 85"/>
                    <a:gd name="T8" fmla="*/ 45 w 87"/>
                    <a:gd name="T9" fmla="*/ 8 h 85"/>
                    <a:gd name="T10" fmla="*/ 45 w 87"/>
                    <a:gd name="T11" fmla="*/ 8 h 85"/>
                    <a:gd name="T12" fmla="*/ 42 w 87"/>
                    <a:gd name="T13" fmla="*/ 8 h 85"/>
                    <a:gd name="T14" fmla="*/ 42 w 87"/>
                    <a:gd name="T15" fmla="*/ 12 h 85"/>
                    <a:gd name="T16" fmla="*/ 42 w 87"/>
                    <a:gd name="T17" fmla="*/ 12 h 85"/>
                    <a:gd name="T18" fmla="*/ 35 w 87"/>
                    <a:gd name="T19" fmla="*/ 11 h 85"/>
                    <a:gd name="T20" fmla="*/ 34 w 87"/>
                    <a:gd name="T21" fmla="*/ 11 h 85"/>
                    <a:gd name="T22" fmla="*/ 34 w 87"/>
                    <a:gd name="T23" fmla="*/ 8 h 85"/>
                    <a:gd name="T24" fmla="*/ 31 w 87"/>
                    <a:gd name="T25" fmla="*/ 8 h 85"/>
                    <a:gd name="T26" fmla="*/ 23 w 87"/>
                    <a:gd name="T27" fmla="*/ 6 h 85"/>
                    <a:gd name="T28" fmla="*/ 21 w 87"/>
                    <a:gd name="T29" fmla="*/ 8 h 85"/>
                    <a:gd name="T30" fmla="*/ 23 w 87"/>
                    <a:gd name="T31" fmla="*/ 9 h 85"/>
                    <a:gd name="T32" fmla="*/ 23 w 87"/>
                    <a:gd name="T33" fmla="*/ 9 h 85"/>
                    <a:gd name="T34" fmla="*/ 23 w 87"/>
                    <a:gd name="T35" fmla="*/ 11 h 85"/>
                    <a:gd name="T36" fmla="*/ 20 w 87"/>
                    <a:gd name="T37" fmla="*/ 15 h 85"/>
                    <a:gd name="T38" fmla="*/ 19 w 87"/>
                    <a:gd name="T39" fmla="*/ 24 h 85"/>
                    <a:gd name="T40" fmla="*/ 20 w 87"/>
                    <a:gd name="T41" fmla="*/ 29 h 85"/>
                    <a:gd name="T42" fmla="*/ 24 w 87"/>
                    <a:gd name="T43" fmla="*/ 34 h 85"/>
                    <a:gd name="T44" fmla="*/ 15 w 87"/>
                    <a:gd name="T45" fmla="*/ 46 h 85"/>
                    <a:gd name="T46" fmla="*/ 2 w 87"/>
                    <a:gd name="T47" fmla="*/ 67 h 85"/>
                    <a:gd name="T48" fmla="*/ 1 w 87"/>
                    <a:gd name="T49" fmla="*/ 77 h 85"/>
                    <a:gd name="T50" fmla="*/ 0 w 87"/>
                    <a:gd name="T51" fmla="*/ 85 h 85"/>
                    <a:gd name="T52" fmla="*/ 3 w 87"/>
                    <a:gd name="T53" fmla="*/ 82 h 85"/>
                    <a:gd name="T54" fmla="*/ 6 w 87"/>
                    <a:gd name="T55" fmla="*/ 85 h 85"/>
                    <a:gd name="T56" fmla="*/ 9 w 87"/>
                    <a:gd name="T57" fmla="*/ 84 h 85"/>
                    <a:gd name="T58" fmla="*/ 12 w 87"/>
                    <a:gd name="T59" fmla="*/ 80 h 85"/>
                    <a:gd name="T60" fmla="*/ 15 w 87"/>
                    <a:gd name="T61" fmla="*/ 80 h 85"/>
                    <a:gd name="T62" fmla="*/ 17 w 87"/>
                    <a:gd name="T63" fmla="*/ 79 h 85"/>
                    <a:gd name="T64" fmla="*/ 41 w 87"/>
                    <a:gd name="T65" fmla="*/ 79 h 85"/>
                    <a:gd name="T66" fmla="*/ 65 w 87"/>
                    <a:gd name="T67" fmla="*/ 64 h 85"/>
                    <a:gd name="T68" fmla="*/ 70 w 87"/>
                    <a:gd name="T69" fmla="*/ 56 h 85"/>
                    <a:gd name="T70" fmla="*/ 74 w 87"/>
                    <a:gd name="T71" fmla="*/ 50 h 85"/>
                    <a:gd name="T72" fmla="*/ 76 w 87"/>
                    <a:gd name="T73" fmla="*/ 46 h 85"/>
                    <a:gd name="T74" fmla="*/ 82 w 87"/>
                    <a:gd name="T75" fmla="*/ 44 h 85"/>
                    <a:gd name="T76" fmla="*/ 83 w 87"/>
                    <a:gd name="T77" fmla="*/ 40 h 85"/>
                    <a:gd name="T78" fmla="*/ 87 w 87"/>
                    <a:gd name="T79" fmla="*/ 33 h 85"/>
                    <a:gd name="T80" fmla="*/ 83 w 87"/>
                    <a:gd name="T81" fmla="*/ 28 h 85"/>
                    <a:gd name="T82" fmla="*/ 84 w 87"/>
                    <a:gd name="T83" fmla="*/ 24 h 85"/>
                    <a:gd name="T84" fmla="*/ 79 w 87"/>
                    <a:gd name="T85" fmla="*/ 19 h 85"/>
                    <a:gd name="T86" fmla="*/ 76 w 87"/>
                    <a:gd name="T87" fmla="*/ 12 h 85"/>
                    <a:gd name="T88" fmla="*/ 72 w 87"/>
                    <a:gd name="T89" fmla="*/ 9 h 85"/>
                    <a:gd name="T90" fmla="*/ 71 w 87"/>
                    <a:gd name="T91" fmla="*/ 6 h 85"/>
                    <a:gd name="T92" fmla="*/ 70 w 87"/>
                    <a:gd name="T93" fmla="*/ 0 h 85"/>
                    <a:gd name="T94" fmla="*/ 67 w 87"/>
                    <a:gd name="T95" fmla="*/ 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7" h="85">
                      <a:moveTo>
                        <a:pt x="67" y="2"/>
                      </a:moveTo>
                      <a:lnTo>
                        <a:pt x="65" y="5"/>
                      </a:lnTo>
                      <a:lnTo>
                        <a:pt x="61" y="7"/>
                      </a:lnTo>
                      <a:lnTo>
                        <a:pt x="57" y="6"/>
                      </a:lnTo>
                      <a:lnTo>
                        <a:pt x="52" y="6"/>
                      </a:lnTo>
                      <a:lnTo>
                        <a:pt x="50" y="7"/>
                      </a:lnTo>
                      <a:lnTo>
                        <a:pt x="48" y="7"/>
                      </a:lnTo>
                      <a:lnTo>
                        <a:pt x="46" y="7"/>
                      </a:lnTo>
                      <a:lnTo>
                        <a:pt x="45" y="8"/>
                      </a:lnTo>
                      <a:lnTo>
                        <a:pt x="45" y="8"/>
                      </a:lnTo>
                      <a:lnTo>
                        <a:pt x="45" y="8"/>
                      </a:lnTo>
                      <a:lnTo>
                        <a:pt x="45" y="8"/>
                      </a:lnTo>
                      <a:lnTo>
                        <a:pt x="43" y="8"/>
                      </a:lnTo>
                      <a:lnTo>
                        <a:pt x="42" y="8"/>
                      </a:lnTo>
                      <a:lnTo>
                        <a:pt x="42" y="8"/>
                      </a:lnTo>
                      <a:lnTo>
                        <a:pt x="42" y="12"/>
                      </a:lnTo>
                      <a:lnTo>
                        <a:pt x="42" y="12"/>
                      </a:lnTo>
                      <a:lnTo>
                        <a:pt x="42" y="12"/>
                      </a:lnTo>
                      <a:lnTo>
                        <a:pt x="39" y="12"/>
                      </a:lnTo>
                      <a:lnTo>
                        <a:pt x="35" y="11"/>
                      </a:lnTo>
                      <a:lnTo>
                        <a:pt x="34" y="11"/>
                      </a:lnTo>
                      <a:lnTo>
                        <a:pt x="34" y="11"/>
                      </a:lnTo>
                      <a:lnTo>
                        <a:pt x="34" y="11"/>
                      </a:lnTo>
                      <a:lnTo>
                        <a:pt x="34" y="8"/>
                      </a:lnTo>
                      <a:lnTo>
                        <a:pt x="32" y="8"/>
                      </a:lnTo>
                      <a:lnTo>
                        <a:pt x="31" y="8"/>
                      </a:lnTo>
                      <a:lnTo>
                        <a:pt x="30" y="8"/>
                      </a:lnTo>
                      <a:lnTo>
                        <a:pt x="23" y="6"/>
                      </a:lnTo>
                      <a:lnTo>
                        <a:pt x="23" y="7"/>
                      </a:lnTo>
                      <a:lnTo>
                        <a:pt x="21" y="8"/>
                      </a:lnTo>
                      <a:lnTo>
                        <a:pt x="23" y="8"/>
                      </a:lnTo>
                      <a:lnTo>
                        <a:pt x="23" y="9"/>
                      </a:lnTo>
                      <a:lnTo>
                        <a:pt x="23" y="9"/>
                      </a:lnTo>
                      <a:lnTo>
                        <a:pt x="23" y="9"/>
                      </a:lnTo>
                      <a:lnTo>
                        <a:pt x="23" y="11"/>
                      </a:lnTo>
                      <a:lnTo>
                        <a:pt x="23" y="11"/>
                      </a:lnTo>
                      <a:lnTo>
                        <a:pt x="21" y="14"/>
                      </a:lnTo>
                      <a:lnTo>
                        <a:pt x="20" y="15"/>
                      </a:lnTo>
                      <a:lnTo>
                        <a:pt x="20" y="20"/>
                      </a:lnTo>
                      <a:lnTo>
                        <a:pt x="19" y="24"/>
                      </a:lnTo>
                      <a:lnTo>
                        <a:pt x="19" y="28"/>
                      </a:lnTo>
                      <a:lnTo>
                        <a:pt x="20" y="29"/>
                      </a:lnTo>
                      <a:lnTo>
                        <a:pt x="21" y="31"/>
                      </a:lnTo>
                      <a:lnTo>
                        <a:pt x="24" y="34"/>
                      </a:lnTo>
                      <a:lnTo>
                        <a:pt x="23" y="37"/>
                      </a:lnTo>
                      <a:lnTo>
                        <a:pt x="15" y="46"/>
                      </a:lnTo>
                      <a:lnTo>
                        <a:pt x="10" y="52"/>
                      </a:lnTo>
                      <a:lnTo>
                        <a:pt x="2" y="67"/>
                      </a:lnTo>
                      <a:lnTo>
                        <a:pt x="2" y="71"/>
                      </a:lnTo>
                      <a:lnTo>
                        <a:pt x="1" y="77"/>
                      </a:lnTo>
                      <a:lnTo>
                        <a:pt x="0" y="81"/>
                      </a:lnTo>
                      <a:lnTo>
                        <a:pt x="0" y="85"/>
                      </a:lnTo>
                      <a:lnTo>
                        <a:pt x="1" y="85"/>
                      </a:lnTo>
                      <a:lnTo>
                        <a:pt x="3" y="82"/>
                      </a:lnTo>
                      <a:lnTo>
                        <a:pt x="5" y="84"/>
                      </a:lnTo>
                      <a:lnTo>
                        <a:pt x="6" y="85"/>
                      </a:lnTo>
                      <a:lnTo>
                        <a:pt x="8" y="85"/>
                      </a:lnTo>
                      <a:lnTo>
                        <a:pt x="9" y="84"/>
                      </a:lnTo>
                      <a:lnTo>
                        <a:pt x="9" y="81"/>
                      </a:lnTo>
                      <a:lnTo>
                        <a:pt x="12" y="80"/>
                      </a:lnTo>
                      <a:lnTo>
                        <a:pt x="13" y="80"/>
                      </a:lnTo>
                      <a:lnTo>
                        <a:pt x="15" y="80"/>
                      </a:lnTo>
                      <a:lnTo>
                        <a:pt x="16" y="79"/>
                      </a:lnTo>
                      <a:lnTo>
                        <a:pt x="17" y="79"/>
                      </a:lnTo>
                      <a:lnTo>
                        <a:pt x="17" y="79"/>
                      </a:lnTo>
                      <a:lnTo>
                        <a:pt x="41" y="79"/>
                      </a:lnTo>
                      <a:lnTo>
                        <a:pt x="62" y="78"/>
                      </a:lnTo>
                      <a:lnTo>
                        <a:pt x="65" y="64"/>
                      </a:lnTo>
                      <a:lnTo>
                        <a:pt x="67" y="59"/>
                      </a:lnTo>
                      <a:lnTo>
                        <a:pt x="70" y="56"/>
                      </a:lnTo>
                      <a:lnTo>
                        <a:pt x="71" y="52"/>
                      </a:lnTo>
                      <a:lnTo>
                        <a:pt x="74" y="50"/>
                      </a:lnTo>
                      <a:lnTo>
                        <a:pt x="75" y="48"/>
                      </a:lnTo>
                      <a:lnTo>
                        <a:pt x="76" y="46"/>
                      </a:lnTo>
                      <a:lnTo>
                        <a:pt x="76" y="44"/>
                      </a:lnTo>
                      <a:lnTo>
                        <a:pt x="82" y="44"/>
                      </a:lnTo>
                      <a:lnTo>
                        <a:pt x="83" y="42"/>
                      </a:lnTo>
                      <a:lnTo>
                        <a:pt x="83" y="40"/>
                      </a:lnTo>
                      <a:lnTo>
                        <a:pt x="86" y="35"/>
                      </a:lnTo>
                      <a:lnTo>
                        <a:pt x="87" y="33"/>
                      </a:lnTo>
                      <a:lnTo>
                        <a:pt x="86" y="30"/>
                      </a:lnTo>
                      <a:lnTo>
                        <a:pt x="83" y="28"/>
                      </a:lnTo>
                      <a:lnTo>
                        <a:pt x="85" y="26"/>
                      </a:lnTo>
                      <a:lnTo>
                        <a:pt x="84" y="24"/>
                      </a:lnTo>
                      <a:lnTo>
                        <a:pt x="82" y="24"/>
                      </a:lnTo>
                      <a:lnTo>
                        <a:pt x="79" y="19"/>
                      </a:lnTo>
                      <a:lnTo>
                        <a:pt x="76" y="15"/>
                      </a:lnTo>
                      <a:lnTo>
                        <a:pt x="76" y="12"/>
                      </a:lnTo>
                      <a:lnTo>
                        <a:pt x="75" y="9"/>
                      </a:lnTo>
                      <a:lnTo>
                        <a:pt x="72" y="9"/>
                      </a:lnTo>
                      <a:lnTo>
                        <a:pt x="72" y="6"/>
                      </a:lnTo>
                      <a:lnTo>
                        <a:pt x="71" y="6"/>
                      </a:lnTo>
                      <a:lnTo>
                        <a:pt x="70" y="1"/>
                      </a:lnTo>
                      <a:lnTo>
                        <a:pt x="70" y="0"/>
                      </a:lnTo>
                      <a:lnTo>
                        <a:pt x="69" y="1"/>
                      </a:lnTo>
                      <a:lnTo>
                        <a:pt x="67" y="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27" name="Freeform 82">
                  <a:extLst>
                    <a:ext uri="{FF2B5EF4-FFF2-40B4-BE49-F238E27FC236}">
                      <a16:creationId xmlns:a16="http://schemas.microsoft.com/office/drawing/2014/main" id="{96FB51E4-A6BA-4F27-A5F8-AC463F21C5F5}"/>
                    </a:ext>
                  </a:extLst>
                </p:cNvPr>
                <p:cNvSpPr/>
                <p:nvPr userDrawn="1"/>
              </p:nvSpPr>
              <p:spPr bwMode="auto">
                <a:xfrm>
                  <a:off x="6034088" y="3195638"/>
                  <a:ext cx="311150" cy="203200"/>
                </a:xfrm>
                <a:custGeom>
                  <a:avLst/>
                  <a:gdLst>
                    <a:gd name="T0" fmla="*/ 194 w 196"/>
                    <a:gd name="T1" fmla="*/ 81 h 128"/>
                    <a:gd name="T2" fmla="*/ 192 w 196"/>
                    <a:gd name="T3" fmla="*/ 79 h 128"/>
                    <a:gd name="T4" fmla="*/ 185 w 196"/>
                    <a:gd name="T5" fmla="*/ 73 h 128"/>
                    <a:gd name="T6" fmla="*/ 179 w 196"/>
                    <a:gd name="T7" fmla="*/ 65 h 128"/>
                    <a:gd name="T8" fmla="*/ 173 w 196"/>
                    <a:gd name="T9" fmla="*/ 61 h 128"/>
                    <a:gd name="T10" fmla="*/ 170 w 196"/>
                    <a:gd name="T11" fmla="*/ 60 h 128"/>
                    <a:gd name="T12" fmla="*/ 162 w 196"/>
                    <a:gd name="T13" fmla="*/ 56 h 128"/>
                    <a:gd name="T14" fmla="*/ 164 w 196"/>
                    <a:gd name="T15" fmla="*/ 53 h 128"/>
                    <a:gd name="T16" fmla="*/ 166 w 196"/>
                    <a:gd name="T17" fmla="*/ 50 h 128"/>
                    <a:gd name="T18" fmla="*/ 160 w 196"/>
                    <a:gd name="T19" fmla="*/ 47 h 128"/>
                    <a:gd name="T20" fmla="*/ 151 w 196"/>
                    <a:gd name="T21" fmla="*/ 42 h 128"/>
                    <a:gd name="T22" fmla="*/ 148 w 196"/>
                    <a:gd name="T23" fmla="*/ 35 h 128"/>
                    <a:gd name="T24" fmla="*/ 139 w 196"/>
                    <a:gd name="T25" fmla="*/ 36 h 128"/>
                    <a:gd name="T26" fmla="*/ 135 w 196"/>
                    <a:gd name="T27" fmla="*/ 28 h 128"/>
                    <a:gd name="T28" fmla="*/ 136 w 196"/>
                    <a:gd name="T29" fmla="*/ 23 h 128"/>
                    <a:gd name="T30" fmla="*/ 134 w 196"/>
                    <a:gd name="T31" fmla="*/ 13 h 128"/>
                    <a:gd name="T32" fmla="*/ 127 w 196"/>
                    <a:gd name="T33" fmla="*/ 1 h 128"/>
                    <a:gd name="T34" fmla="*/ 117 w 196"/>
                    <a:gd name="T35" fmla="*/ 1 h 128"/>
                    <a:gd name="T36" fmla="*/ 110 w 196"/>
                    <a:gd name="T37" fmla="*/ 8 h 128"/>
                    <a:gd name="T38" fmla="*/ 101 w 196"/>
                    <a:gd name="T39" fmla="*/ 14 h 128"/>
                    <a:gd name="T40" fmla="*/ 98 w 196"/>
                    <a:gd name="T41" fmla="*/ 21 h 128"/>
                    <a:gd name="T42" fmla="*/ 91 w 196"/>
                    <a:gd name="T43" fmla="*/ 30 h 128"/>
                    <a:gd name="T44" fmla="*/ 70 w 196"/>
                    <a:gd name="T45" fmla="*/ 30 h 128"/>
                    <a:gd name="T46" fmla="*/ 69 w 196"/>
                    <a:gd name="T47" fmla="*/ 34 h 128"/>
                    <a:gd name="T48" fmla="*/ 64 w 196"/>
                    <a:gd name="T49" fmla="*/ 44 h 128"/>
                    <a:gd name="T50" fmla="*/ 42 w 196"/>
                    <a:gd name="T51" fmla="*/ 50 h 128"/>
                    <a:gd name="T52" fmla="*/ 32 w 196"/>
                    <a:gd name="T53" fmla="*/ 49 h 128"/>
                    <a:gd name="T54" fmla="*/ 29 w 196"/>
                    <a:gd name="T55" fmla="*/ 56 h 128"/>
                    <a:gd name="T56" fmla="*/ 17 w 196"/>
                    <a:gd name="T57" fmla="*/ 57 h 128"/>
                    <a:gd name="T58" fmla="*/ 10 w 196"/>
                    <a:gd name="T59" fmla="*/ 59 h 128"/>
                    <a:gd name="T60" fmla="*/ 1 w 196"/>
                    <a:gd name="T61" fmla="*/ 74 h 128"/>
                    <a:gd name="T62" fmla="*/ 1 w 196"/>
                    <a:gd name="T63" fmla="*/ 86 h 128"/>
                    <a:gd name="T64" fmla="*/ 3 w 196"/>
                    <a:gd name="T65" fmla="*/ 100 h 128"/>
                    <a:gd name="T66" fmla="*/ 16 w 196"/>
                    <a:gd name="T67" fmla="*/ 113 h 128"/>
                    <a:gd name="T68" fmla="*/ 25 w 196"/>
                    <a:gd name="T69" fmla="*/ 127 h 128"/>
                    <a:gd name="T70" fmla="*/ 31 w 196"/>
                    <a:gd name="T71" fmla="*/ 119 h 128"/>
                    <a:gd name="T72" fmla="*/ 39 w 196"/>
                    <a:gd name="T73" fmla="*/ 112 h 128"/>
                    <a:gd name="T74" fmla="*/ 55 w 196"/>
                    <a:gd name="T75" fmla="*/ 109 h 128"/>
                    <a:gd name="T76" fmla="*/ 61 w 196"/>
                    <a:gd name="T77" fmla="*/ 111 h 128"/>
                    <a:gd name="T78" fmla="*/ 62 w 196"/>
                    <a:gd name="T79" fmla="*/ 106 h 128"/>
                    <a:gd name="T80" fmla="*/ 63 w 196"/>
                    <a:gd name="T81" fmla="*/ 100 h 128"/>
                    <a:gd name="T82" fmla="*/ 66 w 196"/>
                    <a:gd name="T83" fmla="*/ 94 h 128"/>
                    <a:gd name="T84" fmla="*/ 74 w 196"/>
                    <a:gd name="T85" fmla="*/ 90 h 128"/>
                    <a:gd name="T86" fmla="*/ 82 w 196"/>
                    <a:gd name="T87" fmla="*/ 91 h 128"/>
                    <a:gd name="T88" fmla="*/ 97 w 196"/>
                    <a:gd name="T89" fmla="*/ 100 h 128"/>
                    <a:gd name="T90" fmla="*/ 107 w 196"/>
                    <a:gd name="T91" fmla="*/ 101 h 128"/>
                    <a:gd name="T92" fmla="*/ 118 w 196"/>
                    <a:gd name="T93" fmla="*/ 104 h 128"/>
                    <a:gd name="T94" fmla="*/ 121 w 196"/>
                    <a:gd name="T95" fmla="*/ 96 h 128"/>
                    <a:gd name="T96" fmla="*/ 133 w 196"/>
                    <a:gd name="T97" fmla="*/ 96 h 128"/>
                    <a:gd name="T98" fmla="*/ 144 w 196"/>
                    <a:gd name="T99" fmla="*/ 93 h 128"/>
                    <a:gd name="T100" fmla="*/ 156 w 196"/>
                    <a:gd name="T101" fmla="*/ 91 h 128"/>
                    <a:gd name="T102" fmla="*/ 164 w 196"/>
                    <a:gd name="T103" fmla="*/ 90 h 128"/>
                    <a:gd name="T104" fmla="*/ 166 w 196"/>
                    <a:gd name="T105" fmla="*/ 86 h 128"/>
                    <a:gd name="T106" fmla="*/ 177 w 196"/>
                    <a:gd name="T107" fmla="*/ 87 h 128"/>
                    <a:gd name="T108" fmla="*/ 189 w 196"/>
                    <a:gd name="T109" fmla="*/ 90 h 128"/>
                    <a:gd name="T110" fmla="*/ 194 w 196"/>
                    <a:gd name="T111"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128">
                      <a:moveTo>
                        <a:pt x="194" y="87"/>
                      </a:moveTo>
                      <a:lnTo>
                        <a:pt x="194" y="87"/>
                      </a:lnTo>
                      <a:lnTo>
                        <a:pt x="194" y="87"/>
                      </a:lnTo>
                      <a:lnTo>
                        <a:pt x="194" y="81"/>
                      </a:lnTo>
                      <a:lnTo>
                        <a:pt x="194" y="81"/>
                      </a:lnTo>
                      <a:lnTo>
                        <a:pt x="194" y="81"/>
                      </a:lnTo>
                      <a:lnTo>
                        <a:pt x="193" y="80"/>
                      </a:lnTo>
                      <a:lnTo>
                        <a:pt x="192" y="79"/>
                      </a:lnTo>
                      <a:lnTo>
                        <a:pt x="187" y="78"/>
                      </a:lnTo>
                      <a:lnTo>
                        <a:pt x="185" y="76"/>
                      </a:lnTo>
                      <a:lnTo>
                        <a:pt x="185" y="73"/>
                      </a:lnTo>
                      <a:lnTo>
                        <a:pt x="185" y="73"/>
                      </a:lnTo>
                      <a:lnTo>
                        <a:pt x="181" y="72"/>
                      </a:lnTo>
                      <a:lnTo>
                        <a:pt x="180" y="69"/>
                      </a:lnTo>
                      <a:lnTo>
                        <a:pt x="179" y="66"/>
                      </a:lnTo>
                      <a:lnTo>
                        <a:pt x="179" y="65"/>
                      </a:lnTo>
                      <a:lnTo>
                        <a:pt x="179" y="64"/>
                      </a:lnTo>
                      <a:lnTo>
                        <a:pt x="174" y="61"/>
                      </a:lnTo>
                      <a:lnTo>
                        <a:pt x="173" y="61"/>
                      </a:lnTo>
                      <a:lnTo>
                        <a:pt x="173" y="61"/>
                      </a:lnTo>
                      <a:lnTo>
                        <a:pt x="173" y="61"/>
                      </a:lnTo>
                      <a:lnTo>
                        <a:pt x="173" y="61"/>
                      </a:lnTo>
                      <a:lnTo>
                        <a:pt x="171" y="60"/>
                      </a:lnTo>
                      <a:lnTo>
                        <a:pt x="170" y="60"/>
                      </a:lnTo>
                      <a:lnTo>
                        <a:pt x="169" y="60"/>
                      </a:lnTo>
                      <a:lnTo>
                        <a:pt x="166" y="59"/>
                      </a:lnTo>
                      <a:lnTo>
                        <a:pt x="165" y="59"/>
                      </a:lnTo>
                      <a:lnTo>
                        <a:pt x="162" y="56"/>
                      </a:lnTo>
                      <a:lnTo>
                        <a:pt x="162" y="56"/>
                      </a:lnTo>
                      <a:lnTo>
                        <a:pt x="162" y="56"/>
                      </a:lnTo>
                      <a:lnTo>
                        <a:pt x="163" y="54"/>
                      </a:lnTo>
                      <a:lnTo>
                        <a:pt x="164" y="53"/>
                      </a:lnTo>
                      <a:lnTo>
                        <a:pt x="164" y="53"/>
                      </a:lnTo>
                      <a:lnTo>
                        <a:pt x="164" y="52"/>
                      </a:lnTo>
                      <a:lnTo>
                        <a:pt x="166" y="51"/>
                      </a:lnTo>
                      <a:lnTo>
                        <a:pt x="166" y="50"/>
                      </a:lnTo>
                      <a:lnTo>
                        <a:pt x="166" y="49"/>
                      </a:lnTo>
                      <a:lnTo>
                        <a:pt x="165" y="49"/>
                      </a:lnTo>
                      <a:lnTo>
                        <a:pt x="164" y="49"/>
                      </a:lnTo>
                      <a:lnTo>
                        <a:pt x="160" y="47"/>
                      </a:lnTo>
                      <a:lnTo>
                        <a:pt x="159" y="45"/>
                      </a:lnTo>
                      <a:lnTo>
                        <a:pt x="157" y="44"/>
                      </a:lnTo>
                      <a:lnTo>
                        <a:pt x="155" y="44"/>
                      </a:lnTo>
                      <a:lnTo>
                        <a:pt x="151" y="42"/>
                      </a:lnTo>
                      <a:lnTo>
                        <a:pt x="148" y="39"/>
                      </a:lnTo>
                      <a:lnTo>
                        <a:pt x="148" y="38"/>
                      </a:lnTo>
                      <a:lnTo>
                        <a:pt x="148" y="36"/>
                      </a:lnTo>
                      <a:lnTo>
                        <a:pt x="148" y="35"/>
                      </a:lnTo>
                      <a:lnTo>
                        <a:pt x="148" y="35"/>
                      </a:lnTo>
                      <a:lnTo>
                        <a:pt x="144" y="34"/>
                      </a:lnTo>
                      <a:lnTo>
                        <a:pt x="143" y="36"/>
                      </a:lnTo>
                      <a:lnTo>
                        <a:pt x="139" y="36"/>
                      </a:lnTo>
                      <a:lnTo>
                        <a:pt x="137" y="35"/>
                      </a:lnTo>
                      <a:lnTo>
                        <a:pt x="135" y="34"/>
                      </a:lnTo>
                      <a:lnTo>
                        <a:pt x="135" y="28"/>
                      </a:lnTo>
                      <a:lnTo>
                        <a:pt x="135" y="28"/>
                      </a:lnTo>
                      <a:lnTo>
                        <a:pt x="135" y="28"/>
                      </a:lnTo>
                      <a:lnTo>
                        <a:pt x="135" y="27"/>
                      </a:lnTo>
                      <a:lnTo>
                        <a:pt x="136" y="24"/>
                      </a:lnTo>
                      <a:lnTo>
                        <a:pt x="136" y="23"/>
                      </a:lnTo>
                      <a:lnTo>
                        <a:pt x="137" y="23"/>
                      </a:lnTo>
                      <a:lnTo>
                        <a:pt x="137" y="21"/>
                      </a:lnTo>
                      <a:lnTo>
                        <a:pt x="136" y="19"/>
                      </a:lnTo>
                      <a:lnTo>
                        <a:pt x="134" y="13"/>
                      </a:lnTo>
                      <a:lnTo>
                        <a:pt x="129" y="7"/>
                      </a:lnTo>
                      <a:lnTo>
                        <a:pt x="129" y="6"/>
                      </a:lnTo>
                      <a:lnTo>
                        <a:pt x="126" y="2"/>
                      </a:lnTo>
                      <a:lnTo>
                        <a:pt x="127" y="1"/>
                      </a:lnTo>
                      <a:lnTo>
                        <a:pt x="127" y="0"/>
                      </a:lnTo>
                      <a:lnTo>
                        <a:pt x="121" y="2"/>
                      </a:lnTo>
                      <a:lnTo>
                        <a:pt x="119" y="1"/>
                      </a:lnTo>
                      <a:lnTo>
                        <a:pt x="117" y="1"/>
                      </a:lnTo>
                      <a:lnTo>
                        <a:pt x="114" y="2"/>
                      </a:lnTo>
                      <a:lnTo>
                        <a:pt x="111" y="5"/>
                      </a:lnTo>
                      <a:lnTo>
                        <a:pt x="110" y="6"/>
                      </a:lnTo>
                      <a:lnTo>
                        <a:pt x="110" y="8"/>
                      </a:lnTo>
                      <a:lnTo>
                        <a:pt x="107" y="9"/>
                      </a:lnTo>
                      <a:lnTo>
                        <a:pt x="105" y="14"/>
                      </a:lnTo>
                      <a:lnTo>
                        <a:pt x="103" y="14"/>
                      </a:lnTo>
                      <a:lnTo>
                        <a:pt x="101" y="14"/>
                      </a:lnTo>
                      <a:lnTo>
                        <a:pt x="100" y="15"/>
                      </a:lnTo>
                      <a:lnTo>
                        <a:pt x="100" y="17"/>
                      </a:lnTo>
                      <a:lnTo>
                        <a:pt x="98" y="19"/>
                      </a:lnTo>
                      <a:lnTo>
                        <a:pt x="98" y="21"/>
                      </a:lnTo>
                      <a:lnTo>
                        <a:pt x="98" y="23"/>
                      </a:lnTo>
                      <a:lnTo>
                        <a:pt x="97" y="27"/>
                      </a:lnTo>
                      <a:lnTo>
                        <a:pt x="95" y="28"/>
                      </a:lnTo>
                      <a:lnTo>
                        <a:pt x="91" y="30"/>
                      </a:lnTo>
                      <a:lnTo>
                        <a:pt x="81" y="31"/>
                      </a:lnTo>
                      <a:lnTo>
                        <a:pt x="76" y="31"/>
                      </a:lnTo>
                      <a:lnTo>
                        <a:pt x="74" y="30"/>
                      </a:lnTo>
                      <a:lnTo>
                        <a:pt x="70" y="30"/>
                      </a:lnTo>
                      <a:lnTo>
                        <a:pt x="68" y="30"/>
                      </a:lnTo>
                      <a:lnTo>
                        <a:pt x="67" y="30"/>
                      </a:lnTo>
                      <a:lnTo>
                        <a:pt x="67" y="31"/>
                      </a:lnTo>
                      <a:lnTo>
                        <a:pt x="69" y="34"/>
                      </a:lnTo>
                      <a:lnTo>
                        <a:pt x="70" y="34"/>
                      </a:lnTo>
                      <a:lnTo>
                        <a:pt x="71" y="38"/>
                      </a:lnTo>
                      <a:lnTo>
                        <a:pt x="67" y="42"/>
                      </a:lnTo>
                      <a:lnTo>
                        <a:pt x="64" y="44"/>
                      </a:lnTo>
                      <a:lnTo>
                        <a:pt x="60" y="44"/>
                      </a:lnTo>
                      <a:lnTo>
                        <a:pt x="51" y="46"/>
                      </a:lnTo>
                      <a:lnTo>
                        <a:pt x="47" y="49"/>
                      </a:lnTo>
                      <a:lnTo>
                        <a:pt x="42" y="50"/>
                      </a:lnTo>
                      <a:lnTo>
                        <a:pt x="38" y="53"/>
                      </a:lnTo>
                      <a:lnTo>
                        <a:pt x="34" y="53"/>
                      </a:lnTo>
                      <a:lnTo>
                        <a:pt x="33" y="52"/>
                      </a:lnTo>
                      <a:lnTo>
                        <a:pt x="32" y="49"/>
                      </a:lnTo>
                      <a:lnTo>
                        <a:pt x="31" y="47"/>
                      </a:lnTo>
                      <a:lnTo>
                        <a:pt x="31" y="49"/>
                      </a:lnTo>
                      <a:lnTo>
                        <a:pt x="31" y="51"/>
                      </a:lnTo>
                      <a:lnTo>
                        <a:pt x="29" y="56"/>
                      </a:lnTo>
                      <a:lnTo>
                        <a:pt x="24" y="56"/>
                      </a:lnTo>
                      <a:lnTo>
                        <a:pt x="22" y="57"/>
                      </a:lnTo>
                      <a:lnTo>
                        <a:pt x="18" y="57"/>
                      </a:lnTo>
                      <a:lnTo>
                        <a:pt x="17" y="57"/>
                      </a:lnTo>
                      <a:lnTo>
                        <a:pt x="16" y="52"/>
                      </a:lnTo>
                      <a:lnTo>
                        <a:pt x="14" y="56"/>
                      </a:lnTo>
                      <a:lnTo>
                        <a:pt x="11" y="57"/>
                      </a:lnTo>
                      <a:lnTo>
                        <a:pt x="10" y="59"/>
                      </a:lnTo>
                      <a:lnTo>
                        <a:pt x="8" y="65"/>
                      </a:lnTo>
                      <a:lnTo>
                        <a:pt x="5" y="68"/>
                      </a:lnTo>
                      <a:lnTo>
                        <a:pt x="2" y="73"/>
                      </a:lnTo>
                      <a:lnTo>
                        <a:pt x="1" y="74"/>
                      </a:lnTo>
                      <a:lnTo>
                        <a:pt x="0" y="75"/>
                      </a:lnTo>
                      <a:lnTo>
                        <a:pt x="0" y="78"/>
                      </a:lnTo>
                      <a:lnTo>
                        <a:pt x="1" y="82"/>
                      </a:lnTo>
                      <a:lnTo>
                        <a:pt x="1" y="86"/>
                      </a:lnTo>
                      <a:lnTo>
                        <a:pt x="2" y="89"/>
                      </a:lnTo>
                      <a:lnTo>
                        <a:pt x="2" y="93"/>
                      </a:lnTo>
                      <a:lnTo>
                        <a:pt x="2" y="98"/>
                      </a:lnTo>
                      <a:lnTo>
                        <a:pt x="3" y="100"/>
                      </a:lnTo>
                      <a:lnTo>
                        <a:pt x="8" y="102"/>
                      </a:lnTo>
                      <a:lnTo>
                        <a:pt x="11" y="105"/>
                      </a:lnTo>
                      <a:lnTo>
                        <a:pt x="11" y="108"/>
                      </a:lnTo>
                      <a:lnTo>
                        <a:pt x="16" y="113"/>
                      </a:lnTo>
                      <a:lnTo>
                        <a:pt x="18" y="118"/>
                      </a:lnTo>
                      <a:lnTo>
                        <a:pt x="19" y="119"/>
                      </a:lnTo>
                      <a:lnTo>
                        <a:pt x="25" y="124"/>
                      </a:lnTo>
                      <a:lnTo>
                        <a:pt x="25" y="127"/>
                      </a:lnTo>
                      <a:lnTo>
                        <a:pt x="25" y="128"/>
                      </a:lnTo>
                      <a:lnTo>
                        <a:pt x="25" y="127"/>
                      </a:lnTo>
                      <a:lnTo>
                        <a:pt x="31" y="119"/>
                      </a:lnTo>
                      <a:lnTo>
                        <a:pt x="31" y="119"/>
                      </a:lnTo>
                      <a:lnTo>
                        <a:pt x="31" y="119"/>
                      </a:lnTo>
                      <a:lnTo>
                        <a:pt x="36" y="115"/>
                      </a:lnTo>
                      <a:lnTo>
                        <a:pt x="38" y="115"/>
                      </a:lnTo>
                      <a:lnTo>
                        <a:pt x="39" y="112"/>
                      </a:lnTo>
                      <a:lnTo>
                        <a:pt x="46" y="110"/>
                      </a:lnTo>
                      <a:lnTo>
                        <a:pt x="48" y="110"/>
                      </a:lnTo>
                      <a:lnTo>
                        <a:pt x="51" y="109"/>
                      </a:lnTo>
                      <a:lnTo>
                        <a:pt x="55" y="109"/>
                      </a:lnTo>
                      <a:lnTo>
                        <a:pt x="58" y="110"/>
                      </a:lnTo>
                      <a:lnTo>
                        <a:pt x="59" y="111"/>
                      </a:lnTo>
                      <a:lnTo>
                        <a:pt x="60" y="111"/>
                      </a:lnTo>
                      <a:lnTo>
                        <a:pt x="61" y="111"/>
                      </a:lnTo>
                      <a:lnTo>
                        <a:pt x="61" y="110"/>
                      </a:lnTo>
                      <a:lnTo>
                        <a:pt x="61" y="110"/>
                      </a:lnTo>
                      <a:lnTo>
                        <a:pt x="61" y="109"/>
                      </a:lnTo>
                      <a:lnTo>
                        <a:pt x="62" y="106"/>
                      </a:lnTo>
                      <a:lnTo>
                        <a:pt x="62" y="106"/>
                      </a:lnTo>
                      <a:lnTo>
                        <a:pt x="61" y="103"/>
                      </a:lnTo>
                      <a:lnTo>
                        <a:pt x="61" y="100"/>
                      </a:lnTo>
                      <a:lnTo>
                        <a:pt x="63" y="100"/>
                      </a:lnTo>
                      <a:lnTo>
                        <a:pt x="64" y="100"/>
                      </a:lnTo>
                      <a:lnTo>
                        <a:pt x="64" y="98"/>
                      </a:lnTo>
                      <a:lnTo>
                        <a:pt x="66" y="96"/>
                      </a:lnTo>
                      <a:lnTo>
                        <a:pt x="66" y="94"/>
                      </a:lnTo>
                      <a:lnTo>
                        <a:pt x="68" y="93"/>
                      </a:lnTo>
                      <a:lnTo>
                        <a:pt x="69" y="93"/>
                      </a:lnTo>
                      <a:lnTo>
                        <a:pt x="71" y="90"/>
                      </a:lnTo>
                      <a:lnTo>
                        <a:pt x="74" y="90"/>
                      </a:lnTo>
                      <a:lnTo>
                        <a:pt x="75" y="89"/>
                      </a:lnTo>
                      <a:lnTo>
                        <a:pt x="77" y="89"/>
                      </a:lnTo>
                      <a:lnTo>
                        <a:pt x="80" y="90"/>
                      </a:lnTo>
                      <a:lnTo>
                        <a:pt x="82" y="91"/>
                      </a:lnTo>
                      <a:lnTo>
                        <a:pt x="86" y="95"/>
                      </a:lnTo>
                      <a:lnTo>
                        <a:pt x="89" y="96"/>
                      </a:lnTo>
                      <a:lnTo>
                        <a:pt x="93" y="100"/>
                      </a:lnTo>
                      <a:lnTo>
                        <a:pt x="97" y="100"/>
                      </a:lnTo>
                      <a:lnTo>
                        <a:pt x="100" y="102"/>
                      </a:lnTo>
                      <a:lnTo>
                        <a:pt x="104" y="102"/>
                      </a:lnTo>
                      <a:lnTo>
                        <a:pt x="105" y="102"/>
                      </a:lnTo>
                      <a:lnTo>
                        <a:pt x="107" y="101"/>
                      </a:lnTo>
                      <a:lnTo>
                        <a:pt x="110" y="101"/>
                      </a:lnTo>
                      <a:lnTo>
                        <a:pt x="113" y="102"/>
                      </a:lnTo>
                      <a:lnTo>
                        <a:pt x="117" y="103"/>
                      </a:lnTo>
                      <a:lnTo>
                        <a:pt x="118" y="104"/>
                      </a:lnTo>
                      <a:lnTo>
                        <a:pt x="120" y="103"/>
                      </a:lnTo>
                      <a:lnTo>
                        <a:pt x="119" y="102"/>
                      </a:lnTo>
                      <a:lnTo>
                        <a:pt x="119" y="100"/>
                      </a:lnTo>
                      <a:lnTo>
                        <a:pt x="121" y="96"/>
                      </a:lnTo>
                      <a:lnTo>
                        <a:pt x="123" y="94"/>
                      </a:lnTo>
                      <a:lnTo>
                        <a:pt x="128" y="94"/>
                      </a:lnTo>
                      <a:lnTo>
                        <a:pt x="132" y="94"/>
                      </a:lnTo>
                      <a:lnTo>
                        <a:pt x="133" y="96"/>
                      </a:lnTo>
                      <a:lnTo>
                        <a:pt x="134" y="95"/>
                      </a:lnTo>
                      <a:lnTo>
                        <a:pt x="141" y="95"/>
                      </a:lnTo>
                      <a:lnTo>
                        <a:pt x="142" y="93"/>
                      </a:lnTo>
                      <a:lnTo>
                        <a:pt x="144" y="93"/>
                      </a:lnTo>
                      <a:lnTo>
                        <a:pt x="151" y="89"/>
                      </a:lnTo>
                      <a:lnTo>
                        <a:pt x="154" y="89"/>
                      </a:lnTo>
                      <a:lnTo>
                        <a:pt x="155" y="90"/>
                      </a:lnTo>
                      <a:lnTo>
                        <a:pt x="156" y="91"/>
                      </a:lnTo>
                      <a:lnTo>
                        <a:pt x="156" y="93"/>
                      </a:lnTo>
                      <a:lnTo>
                        <a:pt x="158" y="91"/>
                      </a:lnTo>
                      <a:lnTo>
                        <a:pt x="163" y="91"/>
                      </a:lnTo>
                      <a:lnTo>
                        <a:pt x="164" y="90"/>
                      </a:lnTo>
                      <a:lnTo>
                        <a:pt x="165" y="90"/>
                      </a:lnTo>
                      <a:lnTo>
                        <a:pt x="166" y="89"/>
                      </a:lnTo>
                      <a:lnTo>
                        <a:pt x="166" y="88"/>
                      </a:lnTo>
                      <a:lnTo>
                        <a:pt x="166" y="86"/>
                      </a:lnTo>
                      <a:lnTo>
                        <a:pt x="171" y="86"/>
                      </a:lnTo>
                      <a:lnTo>
                        <a:pt x="172" y="87"/>
                      </a:lnTo>
                      <a:lnTo>
                        <a:pt x="176" y="87"/>
                      </a:lnTo>
                      <a:lnTo>
                        <a:pt x="177" y="87"/>
                      </a:lnTo>
                      <a:lnTo>
                        <a:pt x="179" y="88"/>
                      </a:lnTo>
                      <a:lnTo>
                        <a:pt x="181" y="88"/>
                      </a:lnTo>
                      <a:lnTo>
                        <a:pt x="184" y="89"/>
                      </a:lnTo>
                      <a:lnTo>
                        <a:pt x="189" y="90"/>
                      </a:lnTo>
                      <a:lnTo>
                        <a:pt x="189" y="90"/>
                      </a:lnTo>
                      <a:lnTo>
                        <a:pt x="194" y="88"/>
                      </a:lnTo>
                      <a:lnTo>
                        <a:pt x="196" y="88"/>
                      </a:lnTo>
                      <a:lnTo>
                        <a:pt x="194" y="8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28" name="Freeform 83">
                  <a:extLst>
                    <a:ext uri="{FF2B5EF4-FFF2-40B4-BE49-F238E27FC236}">
                      <a16:creationId xmlns:a16="http://schemas.microsoft.com/office/drawing/2014/main" id="{1269B7C8-5828-4620-8A18-72C1B9696368}"/>
                    </a:ext>
                  </a:extLst>
                </p:cNvPr>
                <p:cNvSpPr/>
                <p:nvPr userDrawn="1"/>
              </p:nvSpPr>
              <p:spPr bwMode="auto">
                <a:xfrm>
                  <a:off x="5900738" y="2635251"/>
                  <a:ext cx="381000" cy="341313"/>
                </a:xfrm>
                <a:custGeom>
                  <a:avLst/>
                  <a:gdLst>
                    <a:gd name="T0" fmla="*/ 5 w 240"/>
                    <a:gd name="T1" fmla="*/ 56 h 215"/>
                    <a:gd name="T2" fmla="*/ 5 w 240"/>
                    <a:gd name="T3" fmla="*/ 73 h 215"/>
                    <a:gd name="T4" fmla="*/ 6 w 240"/>
                    <a:gd name="T5" fmla="*/ 94 h 215"/>
                    <a:gd name="T6" fmla="*/ 7 w 240"/>
                    <a:gd name="T7" fmla="*/ 104 h 215"/>
                    <a:gd name="T8" fmla="*/ 0 w 240"/>
                    <a:gd name="T9" fmla="*/ 111 h 215"/>
                    <a:gd name="T10" fmla="*/ 8 w 240"/>
                    <a:gd name="T11" fmla="*/ 124 h 215"/>
                    <a:gd name="T12" fmla="*/ 10 w 240"/>
                    <a:gd name="T13" fmla="*/ 131 h 215"/>
                    <a:gd name="T14" fmla="*/ 13 w 240"/>
                    <a:gd name="T15" fmla="*/ 139 h 215"/>
                    <a:gd name="T16" fmla="*/ 26 w 240"/>
                    <a:gd name="T17" fmla="*/ 141 h 215"/>
                    <a:gd name="T18" fmla="*/ 34 w 240"/>
                    <a:gd name="T19" fmla="*/ 153 h 215"/>
                    <a:gd name="T20" fmla="*/ 40 w 240"/>
                    <a:gd name="T21" fmla="*/ 157 h 215"/>
                    <a:gd name="T22" fmla="*/ 80 w 240"/>
                    <a:gd name="T23" fmla="*/ 162 h 215"/>
                    <a:gd name="T24" fmla="*/ 101 w 240"/>
                    <a:gd name="T25" fmla="*/ 154 h 215"/>
                    <a:gd name="T26" fmla="*/ 240 w 240"/>
                    <a:gd name="T27" fmla="*/ 209 h 215"/>
                    <a:gd name="T28" fmla="*/ 233 w 240"/>
                    <a:gd name="T29" fmla="*/ 60 h 215"/>
                    <a:gd name="T30" fmla="*/ 231 w 240"/>
                    <a:gd name="T31" fmla="*/ 43 h 215"/>
                    <a:gd name="T32" fmla="*/ 232 w 240"/>
                    <a:gd name="T33" fmla="*/ 31 h 215"/>
                    <a:gd name="T34" fmla="*/ 233 w 240"/>
                    <a:gd name="T35" fmla="*/ 18 h 215"/>
                    <a:gd name="T36" fmla="*/ 226 w 240"/>
                    <a:gd name="T37" fmla="*/ 16 h 215"/>
                    <a:gd name="T38" fmla="*/ 212 w 240"/>
                    <a:gd name="T39" fmla="*/ 14 h 215"/>
                    <a:gd name="T40" fmla="*/ 201 w 240"/>
                    <a:gd name="T41" fmla="*/ 8 h 215"/>
                    <a:gd name="T42" fmla="*/ 196 w 240"/>
                    <a:gd name="T43" fmla="*/ 5 h 215"/>
                    <a:gd name="T44" fmla="*/ 187 w 240"/>
                    <a:gd name="T45" fmla="*/ 2 h 215"/>
                    <a:gd name="T46" fmla="*/ 181 w 240"/>
                    <a:gd name="T47" fmla="*/ 2 h 215"/>
                    <a:gd name="T48" fmla="*/ 162 w 240"/>
                    <a:gd name="T49" fmla="*/ 8 h 215"/>
                    <a:gd name="T50" fmla="*/ 155 w 240"/>
                    <a:gd name="T51" fmla="*/ 16 h 215"/>
                    <a:gd name="T52" fmla="*/ 160 w 240"/>
                    <a:gd name="T53" fmla="*/ 35 h 215"/>
                    <a:gd name="T54" fmla="*/ 154 w 240"/>
                    <a:gd name="T55" fmla="*/ 44 h 215"/>
                    <a:gd name="T56" fmla="*/ 137 w 240"/>
                    <a:gd name="T57" fmla="*/ 47 h 215"/>
                    <a:gd name="T58" fmla="*/ 108 w 240"/>
                    <a:gd name="T59" fmla="*/ 30 h 215"/>
                    <a:gd name="T60" fmla="*/ 95 w 240"/>
                    <a:gd name="T61" fmla="*/ 30 h 215"/>
                    <a:gd name="T62" fmla="*/ 85 w 240"/>
                    <a:gd name="T63" fmla="*/ 14 h 215"/>
                    <a:gd name="T64" fmla="*/ 66 w 240"/>
                    <a:gd name="T65" fmla="*/ 5 h 215"/>
                    <a:gd name="T66" fmla="*/ 42 w 240"/>
                    <a:gd name="T67" fmla="*/ 5 h 215"/>
                    <a:gd name="T68" fmla="*/ 28 w 240"/>
                    <a:gd name="T69" fmla="*/ 0 h 215"/>
                    <a:gd name="T70" fmla="*/ 32 w 240"/>
                    <a:gd name="T71" fmla="*/ 6 h 215"/>
                    <a:gd name="T72" fmla="*/ 19 w 240"/>
                    <a:gd name="T73" fmla="*/ 20 h 215"/>
                    <a:gd name="T74" fmla="*/ 10 w 240"/>
                    <a:gd name="T75" fmla="*/ 24 h 215"/>
                    <a:gd name="T76" fmla="*/ 11 w 240"/>
                    <a:gd name="T77" fmla="*/ 32 h 215"/>
                    <a:gd name="T78" fmla="*/ 11 w 240"/>
                    <a:gd name="T79" fmla="*/ 39 h 215"/>
                    <a:gd name="T80" fmla="*/ 8 w 240"/>
                    <a:gd name="T81" fmla="*/ 40 h 215"/>
                    <a:gd name="T82" fmla="*/ 4 w 240"/>
                    <a:gd name="T83" fmla="*/ 46 h 215"/>
                    <a:gd name="T84" fmla="*/ 2 w 240"/>
                    <a:gd name="T85" fmla="*/ 51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40" h="215">
                      <a:moveTo>
                        <a:pt x="2" y="51"/>
                      </a:moveTo>
                      <a:lnTo>
                        <a:pt x="3" y="52"/>
                      </a:lnTo>
                      <a:lnTo>
                        <a:pt x="5" y="56"/>
                      </a:lnTo>
                      <a:lnTo>
                        <a:pt x="5" y="66"/>
                      </a:lnTo>
                      <a:lnTo>
                        <a:pt x="5" y="72"/>
                      </a:lnTo>
                      <a:lnTo>
                        <a:pt x="5" y="73"/>
                      </a:lnTo>
                      <a:lnTo>
                        <a:pt x="5" y="80"/>
                      </a:lnTo>
                      <a:lnTo>
                        <a:pt x="7" y="84"/>
                      </a:lnTo>
                      <a:lnTo>
                        <a:pt x="6" y="94"/>
                      </a:lnTo>
                      <a:lnTo>
                        <a:pt x="5" y="95"/>
                      </a:lnTo>
                      <a:lnTo>
                        <a:pt x="7" y="98"/>
                      </a:lnTo>
                      <a:lnTo>
                        <a:pt x="7" y="104"/>
                      </a:lnTo>
                      <a:lnTo>
                        <a:pt x="5" y="106"/>
                      </a:lnTo>
                      <a:lnTo>
                        <a:pt x="2" y="109"/>
                      </a:lnTo>
                      <a:lnTo>
                        <a:pt x="0" y="111"/>
                      </a:lnTo>
                      <a:lnTo>
                        <a:pt x="2" y="112"/>
                      </a:lnTo>
                      <a:lnTo>
                        <a:pt x="6" y="117"/>
                      </a:lnTo>
                      <a:lnTo>
                        <a:pt x="8" y="124"/>
                      </a:lnTo>
                      <a:lnTo>
                        <a:pt x="10" y="124"/>
                      </a:lnTo>
                      <a:lnTo>
                        <a:pt x="11" y="128"/>
                      </a:lnTo>
                      <a:lnTo>
                        <a:pt x="10" y="131"/>
                      </a:lnTo>
                      <a:lnTo>
                        <a:pt x="11" y="134"/>
                      </a:lnTo>
                      <a:lnTo>
                        <a:pt x="12" y="137"/>
                      </a:lnTo>
                      <a:lnTo>
                        <a:pt x="13" y="139"/>
                      </a:lnTo>
                      <a:lnTo>
                        <a:pt x="14" y="140"/>
                      </a:lnTo>
                      <a:lnTo>
                        <a:pt x="20" y="140"/>
                      </a:lnTo>
                      <a:lnTo>
                        <a:pt x="26" y="141"/>
                      </a:lnTo>
                      <a:lnTo>
                        <a:pt x="29" y="143"/>
                      </a:lnTo>
                      <a:lnTo>
                        <a:pt x="32" y="146"/>
                      </a:lnTo>
                      <a:lnTo>
                        <a:pt x="34" y="153"/>
                      </a:lnTo>
                      <a:lnTo>
                        <a:pt x="36" y="154"/>
                      </a:lnTo>
                      <a:lnTo>
                        <a:pt x="37" y="156"/>
                      </a:lnTo>
                      <a:lnTo>
                        <a:pt x="40" y="157"/>
                      </a:lnTo>
                      <a:lnTo>
                        <a:pt x="66" y="164"/>
                      </a:lnTo>
                      <a:lnTo>
                        <a:pt x="69" y="167"/>
                      </a:lnTo>
                      <a:lnTo>
                        <a:pt x="80" y="162"/>
                      </a:lnTo>
                      <a:lnTo>
                        <a:pt x="80" y="162"/>
                      </a:lnTo>
                      <a:lnTo>
                        <a:pt x="100" y="154"/>
                      </a:lnTo>
                      <a:lnTo>
                        <a:pt x="101" y="154"/>
                      </a:lnTo>
                      <a:lnTo>
                        <a:pt x="225" y="215"/>
                      </a:lnTo>
                      <a:lnTo>
                        <a:pt x="225" y="211"/>
                      </a:lnTo>
                      <a:lnTo>
                        <a:pt x="240" y="209"/>
                      </a:lnTo>
                      <a:lnTo>
                        <a:pt x="238" y="182"/>
                      </a:lnTo>
                      <a:lnTo>
                        <a:pt x="238" y="182"/>
                      </a:lnTo>
                      <a:lnTo>
                        <a:pt x="233" y="60"/>
                      </a:lnTo>
                      <a:lnTo>
                        <a:pt x="231" y="53"/>
                      </a:lnTo>
                      <a:lnTo>
                        <a:pt x="229" y="49"/>
                      </a:lnTo>
                      <a:lnTo>
                        <a:pt x="231" y="43"/>
                      </a:lnTo>
                      <a:lnTo>
                        <a:pt x="233" y="38"/>
                      </a:lnTo>
                      <a:lnTo>
                        <a:pt x="233" y="36"/>
                      </a:lnTo>
                      <a:lnTo>
                        <a:pt x="232" y="31"/>
                      </a:lnTo>
                      <a:lnTo>
                        <a:pt x="233" y="24"/>
                      </a:lnTo>
                      <a:lnTo>
                        <a:pt x="234" y="22"/>
                      </a:lnTo>
                      <a:lnTo>
                        <a:pt x="233" y="18"/>
                      </a:lnTo>
                      <a:lnTo>
                        <a:pt x="231" y="16"/>
                      </a:lnTo>
                      <a:lnTo>
                        <a:pt x="228" y="16"/>
                      </a:lnTo>
                      <a:lnTo>
                        <a:pt x="226" y="16"/>
                      </a:lnTo>
                      <a:lnTo>
                        <a:pt x="226" y="16"/>
                      </a:lnTo>
                      <a:lnTo>
                        <a:pt x="214" y="15"/>
                      </a:lnTo>
                      <a:lnTo>
                        <a:pt x="212" y="14"/>
                      </a:lnTo>
                      <a:lnTo>
                        <a:pt x="209" y="13"/>
                      </a:lnTo>
                      <a:lnTo>
                        <a:pt x="203" y="12"/>
                      </a:lnTo>
                      <a:lnTo>
                        <a:pt x="201" y="8"/>
                      </a:lnTo>
                      <a:lnTo>
                        <a:pt x="202" y="7"/>
                      </a:lnTo>
                      <a:lnTo>
                        <a:pt x="202" y="7"/>
                      </a:lnTo>
                      <a:lnTo>
                        <a:pt x="196" y="5"/>
                      </a:lnTo>
                      <a:lnTo>
                        <a:pt x="194" y="5"/>
                      </a:lnTo>
                      <a:lnTo>
                        <a:pt x="188" y="2"/>
                      </a:lnTo>
                      <a:lnTo>
                        <a:pt x="187" y="2"/>
                      </a:lnTo>
                      <a:lnTo>
                        <a:pt x="185" y="3"/>
                      </a:lnTo>
                      <a:lnTo>
                        <a:pt x="181" y="2"/>
                      </a:lnTo>
                      <a:lnTo>
                        <a:pt x="181" y="2"/>
                      </a:lnTo>
                      <a:lnTo>
                        <a:pt x="176" y="5"/>
                      </a:lnTo>
                      <a:lnTo>
                        <a:pt x="168" y="5"/>
                      </a:lnTo>
                      <a:lnTo>
                        <a:pt x="162" y="8"/>
                      </a:lnTo>
                      <a:lnTo>
                        <a:pt x="159" y="12"/>
                      </a:lnTo>
                      <a:lnTo>
                        <a:pt x="158" y="15"/>
                      </a:lnTo>
                      <a:lnTo>
                        <a:pt x="155" y="16"/>
                      </a:lnTo>
                      <a:lnTo>
                        <a:pt x="155" y="23"/>
                      </a:lnTo>
                      <a:lnTo>
                        <a:pt x="158" y="28"/>
                      </a:lnTo>
                      <a:lnTo>
                        <a:pt x="160" y="35"/>
                      </a:lnTo>
                      <a:lnTo>
                        <a:pt x="159" y="38"/>
                      </a:lnTo>
                      <a:lnTo>
                        <a:pt x="154" y="43"/>
                      </a:lnTo>
                      <a:lnTo>
                        <a:pt x="154" y="44"/>
                      </a:lnTo>
                      <a:lnTo>
                        <a:pt x="148" y="49"/>
                      </a:lnTo>
                      <a:lnTo>
                        <a:pt x="145" y="50"/>
                      </a:lnTo>
                      <a:lnTo>
                        <a:pt x="137" y="47"/>
                      </a:lnTo>
                      <a:lnTo>
                        <a:pt x="126" y="38"/>
                      </a:lnTo>
                      <a:lnTo>
                        <a:pt x="120" y="35"/>
                      </a:lnTo>
                      <a:lnTo>
                        <a:pt x="108" y="30"/>
                      </a:lnTo>
                      <a:lnTo>
                        <a:pt x="103" y="30"/>
                      </a:lnTo>
                      <a:lnTo>
                        <a:pt x="102" y="31"/>
                      </a:lnTo>
                      <a:lnTo>
                        <a:pt x="95" y="30"/>
                      </a:lnTo>
                      <a:lnTo>
                        <a:pt x="89" y="28"/>
                      </a:lnTo>
                      <a:lnTo>
                        <a:pt x="85" y="18"/>
                      </a:lnTo>
                      <a:lnTo>
                        <a:pt x="85" y="14"/>
                      </a:lnTo>
                      <a:lnTo>
                        <a:pt x="81" y="9"/>
                      </a:lnTo>
                      <a:lnTo>
                        <a:pt x="71" y="8"/>
                      </a:lnTo>
                      <a:lnTo>
                        <a:pt x="66" y="5"/>
                      </a:lnTo>
                      <a:lnTo>
                        <a:pt x="57" y="5"/>
                      </a:lnTo>
                      <a:lnTo>
                        <a:pt x="52" y="2"/>
                      </a:lnTo>
                      <a:lnTo>
                        <a:pt x="42" y="5"/>
                      </a:lnTo>
                      <a:lnTo>
                        <a:pt x="34" y="2"/>
                      </a:lnTo>
                      <a:lnTo>
                        <a:pt x="30" y="0"/>
                      </a:lnTo>
                      <a:lnTo>
                        <a:pt x="28" y="0"/>
                      </a:lnTo>
                      <a:lnTo>
                        <a:pt x="28" y="0"/>
                      </a:lnTo>
                      <a:lnTo>
                        <a:pt x="29" y="5"/>
                      </a:lnTo>
                      <a:lnTo>
                        <a:pt x="32" y="6"/>
                      </a:lnTo>
                      <a:lnTo>
                        <a:pt x="27" y="13"/>
                      </a:lnTo>
                      <a:lnTo>
                        <a:pt x="19" y="17"/>
                      </a:lnTo>
                      <a:lnTo>
                        <a:pt x="19" y="20"/>
                      </a:lnTo>
                      <a:lnTo>
                        <a:pt x="15" y="24"/>
                      </a:lnTo>
                      <a:lnTo>
                        <a:pt x="11" y="24"/>
                      </a:lnTo>
                      <a:lnTo>
                        <a:pt x="10" y="24"/>
                      </a:lnTo>
                      <a:lnTo>
                        <a:pt x="10" y="25"/>
                      </a:lnTo>
                      <a:lnTo>
                        <a:pt x="10" y="28"/>
                      </a:lnTo>
                      <a:lnTo>
                        <a:pt x="11" y="32"/>
                      </a:lnTo>
                      <a:lnTo>
                        <a:pt x="11" y="37"/>
                      </a:lnTo>
                      <a:lnTo>
                        <a:pt x="10" y="38"/>
                      </a:lnTo>
                      <a:lnTo>
                        <a:pt x="11" y="39"/>
                      </a:lnTo>
                      <a:lnTo>
                        <a:pt x="11" y="39"/>
                      </a:lnTo>
                      <a:lnTo>
                        <a:pt x="11" y="39"/>
                      </a:lnTo>
                      <a:lnTo>
                        <a:pt x="8" y="40"/>
                      </a:lnTo>
                      <a:lnTo>
                        <a:pt x="7" y="44"/>
                      </a:lnTo>
                      <a:lnTo>
                        <a:pt x="5" y="45"/>
                      </a:lnTo>
                      <a:lnTo>
                        <a:pt x="4" y="46"/>
                      </a:lnTo>
                      <a:lnTo>
                        <a:pt x="2" y="46"/>
                      </a:lnTo>
                      <a:lnTo>
                        <a:pt x="0" y="46"/>
                      </a:lnTo>
                      <a:lnTo>
                        <a:pt x="2" y="5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29" name="Freeform 84">
                  <a:extLst>
                    <a:ext uri="{FF2B5EF4-FFF2-40B4-BE49-F238E27FC236}">
                      <a16:creationId xmlns:a16="http://schemas.microsoft.com/office/drawing/2014/main" id="{6A6B9AF5-55DC-488B-A308-69A00648C65B}"/>
                    </a:ext>
                  </a:extLst>
                </p:cNvPr>
                <p:cNvSpPr/>
                <p:nvPr userDrawn="1"/>
              </p:nvSpPr>
              <p:spPr bwMode="auto">
                <a:xfrm>
                  <a:off x="5853113" y="2520951"/>
                  <a:ext cx="92075" cy="184150"/>
                </a:xfrm>
                <a:custGeom>
                  <a:avLst/>
                  <a:gdLst>
                    <a:gd name="T0" fmla="*/ 33 w 58"/>
                    <a:gd name="T1" fmla="*/ 115 h 116"/>
                    <a:gd name="T2" fmla="*/ 37 w 58"/>
                    <a:gd name="T3" fmla="*/ 110 h 116"/>
                    <a:gd name="T4" fmla="*/ 38 w 58"/>
                    <a:gd name="T5" fmla="*/ 108 h 116"/>
                    <a:gd name="T6" fmla="*/ 36 w 58"/>
                    <a:gd name="T7" fmla="*/ 100 h 116"/>
                    <a:gd name="T8" fmla="*/ 37 w 58"/>
                    <a:gd name="T9" fmla="*/ 95 h 116"/>
                    <a:gd name="T10" fmla="*/ 44 w 58"/>
                    <a:gd name="T11" fmla="*/ 93 h 116"/>
                    <a:gd name="T12" fmla="*/ 45 w 58"/>
                    <a:gd name="T13" fmla="*/ 88 h 116"/>
                    <a:gd name="T14" fmla="*/ 58 w 58"/>
                    <a:gd name="T15" fmla="*/ 79 h 116"/>
                    <a:gd name="T16" fmla="*/ 56 w 58"/>
                    <a:gd name="T17" fmla="*/ 71 h 116"/>
                    <a:gd name="T18" fmla="*/ 56 w 58"/>
                    <a:gd name="T19" fmla="*/ 71 h 116"/>
                    <a:gd name="T20" fmla="*/ 50 w 58"/>
                    <a:gd name="T21" fmla="*/ 66 h 116"/>
                    <a:gd name="T22" fmla="*/ 49 w 58"/>
                    <a:gd name="T23" fmla="*/ 64 h 116"/>
                    <a:gd name="T24" fmla="*/ 47 w 58"/>
                    <a:gd name="T25" fmla="*/ 66 h 116"/>
                    <a:gd name="T26" fmla="*/ 43 w 58"/>
                    <a:gd name="T27" fmla="*/ 63 h 116"/>
                    <a:gd name="T28" fmla="*/ 35 w 58"/>
                    <a:gd name="T29" fmla="*/ 59 h 116"/>
                    <a:gd name="T30" fmla="*/ 35 w 58"/>
                    <a:gd name="T31" fmla="*/ 49 h 116"/>
                    <a:gd name="T32" fmla="*/ 48 w 58"/>
                    <a:gd name="T33" fmla="*/ 38 h 116"/>
                    <a:gd name="T34" fmla="*/ 48 w 58"/>
                    <a:gd name="T35" fmla="*/ 35 h 116"/>
                    <a:gd name="T36" fmla="*/ 47 w 58"/>
                    <a:gd name="T37" fmla="*/ 33 h 116"/>
                    <a:gd name="T38" fmla="*/ 42 w 58"/>
                    <a:gd name="T39" fmla="*/ 27 h 116"/>
                    <a:gd name="T40" fmla="*/ 40 w 58"/>
                    <a:gd name="T41" fmla="*/ 16 h 116"/>
                    <a:gd name="T42" fmla="*/ 43 w 58"/>
                    <a:gd name="T43" fmla="*/ 11 h 116"/>
                    <a:gd name="T44" fmla="*/ 45 w 58"/>
                    <a:gd name="T45" fmla="*/ 5 h 116"/>
                    <a:gd name="T46" fmla="*/ 38 w 58"/>
                    <a:gd name="T47" fmla="*/ 12 h 116"/>
                    <a:gd name="T48" fmla="*/ 34 w 58"/>
                    <a:gd name="T49" fmla="*/ 5 h 116"/>
                    <a:gd name="T50" fmla="*/ 32 w 58"/>
                    <a:gd name="T51" fmla="*/ 1 h 116"/>
                    <a:gd name="T52" fmla="*/ 29 w 58"/>
                    <a:gd name="T53" fmla="*/ 0 h 116"/>
                    <a:gd name="T54" fmla="*/ 26 w 58"/>
                    <a:gd name="T55" fmla="*/ 0 h 116"/>
                    <a:gd name="T56" fmla="*/ 18 w 58"/>
                    <a:gd name="T57" fmla="*/ 4 h 116"/>
                    <a:gd name="T58" fmla="*/ 13 w 58"/>
                    <a:gd name="T59" fmla="*/ 8 h 116"/>
                    <a:gd name="T60" fmla="*/ 13 w 58"/>
                    <a:gd name="T61" fmla="*/ 15 h 116"/>
                    <a:gd name="T62" fmla="*/ 11 w 58"/>
                    <a:gd name="T63" fmla="*/ 27 h 116"/>
                    <a:gd name="T64" fmla="*/ 13 w 58"/>
                    <a:gd name="T65" fmla="*/ 33 h 116"/>
                    <a:gd name="T66" fmla="*/ 12 w 58"/>
                    <a:gd name="T67" fmla="*/ 36 h 116"/>
                    <a:gd name="T68" fmla="*/ 14 w 58"/>
                    <a:gd name="T69" fmla="*/ 40 h 116"/>
                    <a:gd name="T70" fmla="*/ 11 w 58"/>
                    <a:gd name="T71" fmla="*/ 46 h 116"/>
                    <a:gd name="T72" fmla="*/ 7 w 58"/>
                    <a:gd name="T73" fmla="*/ 50 h 116"/>
                    <a:gd name="T74" fmla="*/ 1 w 58"/>
                    <a:gd name="T75" fmla="*/ 55 h 116"/>
                    <a:gd name="T76" fmla="*/ 0 w 58"/>
                    <a:gd name="T77" fmla="*/ 62 h 116"/>
                    <a:gd name="T78" fmla="*/ 3 w 58"/>
                    <a:gd name="T79" fmla="*/ 67 h 116"/>
                    <a:gd name="T80" fmla="*/ 5 w 58"/>
                    <a:gd name="T81" fmla="*/ 71 h 116"/>
                    <a:gd name="T82" fmla="*/ 11 w 58"/>
                    <a:gd name="T83" fmla="*/ 78 h 116"/>
                    <a:gd name="T84" fmla="*/ 15 w 58"/>
                    <a:gd name="T85" fmla="*/ 80 h 116"/>
                    <a:gd name="T86" fmla="*/ 22 w 58"/>
                    <a:gd name="T87" fmla="*/ 86 h 116"/>
                    <a:gd name="T88" fmla="*/ 33 w 58"/>
                    <a:gd name="T89"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7" h="115">
                      <a:moveTo>
                        <a:pt x="33" y="116"/>
                      </a:moveTo>
                      <a:lnTo>
                        <a:pt x="33" y="115"/>
                      </a:lnTo>
                      <a:lnTo>
                        <a:pt x="35" y="114"/>
                      </a:lnTo>
                      <a:lnTo>
                        <a:pt x="37" y="110"/>
                      </a:lnTo>
                      <a:lnTo>
                        <a:pt x="37" y="109"/>
                      </a:lnTo>
                      <a:lnTo>
                        <a:pt x="38" y="108"/>
                      </a:lnTo>
                      <a:lnTo>
                        <a:pt x="38" y="104"/>
                      </a:lnTo>
                      <a:lnTo>
                        <a:pt x="36" y="100"/>
                      </a:lnTo>
                      <a:lnTo>
                        <a:pt x="37" y="97"/>
                      </a:lnTo>
                      <a:lnTo>
                        <a:pt x="37" y="95"/>
                      </a:lnTo>
                      <a:lnTo>
                        <a:pt x="41" y="93"/>
                      </a:lnTo>
                      <a:lnTo>
                        <a:pt x="44" y="93"/>
                      </a:lnTo>
                      <a:lnTo>
                        <a:pt x="45" y="90"/>
                      </a:lnTo>
                      <a:lnTo>
                        <a:pt x="45" y="88"/>
                      </a:lnTo>
                      <a:lnTo>
                        <a:pt x="56" y="82"/>
                      </a:lnTo>
                      <a:lnTo>
                        <a:pt x="58" y="79"/>
                      </a:lnTo>
                      <a:lnTo>
                        <a:pt x="57" y="78"/>
                      </a:lnTo>
                      <a:lnTo>
                        <a:pt x="56" y="71"/>
                      </a:lnTo>
                      <a:lnTo>
                        <a:pt x="56" y="71"/>
                      </a:lnTo>
                      <a:lnTo>
                        <a:pt x="56" y="71"/>
                      </a:lnTo>
                      <a:lnTo>
                        <a:pt x="50" y="67"/>
                      </a:lnTo>
                      <a:lnTo>
                        <a:pt x="50" y="66"/>
                      </a:lnTo>
                      <a:lnTo>
                        <a:pt x="50" y="64"/>
                      </a:lnTo>
                      <a:lnTo>
                        <a:pt x="49" y="64"/>
                      </a:lnTo>
                      <a:lnTo>
                        <a:pt x="49" y="64"/>
                      </a:lnTo>
                      <a:lnTo>
                        <a:pt x="47" y="66"/>
                      </a:lnTo>
                      <a:lnTo>
                        <a:pt x="43" y="65"/>
                      </a:lnTo>
                      <a:lnTo>
                        <a:pt x="43" y="63"/>
                      </a:lnTo>
                      <a:lnTo>
                        <a:pt x="41" y="64"/>
                      </a:lnTo>
                      <a:lnTo>
                        <a:pt x="35" y="59"/>
                      </a:lnTo>
                      <a:lnTo>
                        <a:pt x="33" y="55"/>
                      </a:lnTo>
                      <a:lnTo>
                        <a:pt x="35" y="49"/>
                      </a:lnTo>
                      <a:lnTo>
                        <a:pt x="43" y="43"/>
                      </a:lnTo>
                      <a:lnTo>
                        <a:pt x="48" y="38"/>
                      </a:lnTo>
                      <a:lnTo>
                        <a:pt x="47" y="37"/>
                      </a:lnTo>
                      <a:lnTo>
                        <a:pt x="48" y="35"/>
                      </a:lnTo>
                      <a:lnTo>
                        <a:pt x="48" y="34"/>
                      </a:lnTo>
                      <a:lnTo>
                        <a:pt x="47" y="33"/>
                      </a:lnTo>
                      <a:lnTo>
                        <a:pt x="47" y="28"/>
                      </a:lnTo>
                      <a:lnTo>
                        <a:pt x="42" y="27"/>
                      </a:lnTo>
                      <a:lnTo>
                        <a:pt x="38" y="21"/>
                      </a:lnTo>
                      <a:lnTo>
                        <a:pt x="40" y="16"/>
                      </a:lnTo>
                      <a:lnTo>
                        <a:pt x="43" y="14"/>
                      </a:lnTo>
                      <a:lnTo>
                        <a:pt x="43" y="11"/>
                      </a:lnTo>
                      <a:lnTo>
                        <a:pt x="47" y="7"/>
                      </a:lnTo>
                      <a:lnTo>
                        <a:pt x="45" y="5"/>
                      </a:lnTo>
                      <a:lnTo>
                        <a:pt x="41" y="8"/>
                      </a:lnTo>
                      <a:lnTo>
                        <a:pt x="38" y="12"/>
                      </a:lnTo>
                      <a:lnTo>
                        <a:pt x="36" y="9"/>
                      </a:lnTo>
                      <a:lnTo>
                        <a:pt x="34" y="5"/>
                      </a:lnTo>
                      <a:lnTo>
                        <a:pt x="32" y="4"/>
                      </a:lnTo>
                      <a:lnTo>
                        <a:pt x="32" y="1"/>
                      </a:lnTo>
                      <a:lnTo>
                        <a:pt x="32" y="0"/>
                      </a:lnTo>
                      <a:lnTo>
                        <a:pt x="29" y="0"/>
                      </a:lnTo>
                      <a:lnTo>
                        <a:pt x="29" y="5"/>
                      </a:lnTo>
                      <a:lnTo>
                        <a:pt x="26" y="0"/>
                      </a:lnTo>
                      <a:lnTo>
                        <a:pt x="22" y="1"/>
                      </a:lnTo>
                      <a:lnTo>
                        <a:pt x="18" y="4"/>
                      </a:lnTo>
                      <a:lnTo>
                        <a:pt x="13" y="7"/>
                      </a:lnTo>
                      <a:lnTo>
                        <a:pt x="13" y="8"/>
                      </a:lnTo>
                      <a:lnTo>
                        <a:pt x="14" y="11"/>
                      </a:lnTo>
                      <a:lnTo>
                        <a:pt x="13" y="15"/>
                      </a:lnTo>
                      <a:lnTo>
                        <a:pt x="13" y="20"/>
                      </a:lnTo>
                      <a:lnTo>
                        <a:pt x="11" y="27"/>
                      </a:lnTo>
                      <a:lnTo>
                        <a:pt x="12" y="30"/>
                      </a:lnTo>
                      <a:lnTo>
                        <a:pt x="13" y="33"/>
                      </a:lnTo>
                      <a:lnTo>
                        <a:pt x="14" y="34"/>
                      </a:lnTo>
                      <a:lnTo>
                        <a:pt x="12" y="36"/>
                      </a:lnTo>
                      <a:lnTo>
                        <a:pt x="12" y="37"/>
                      </a:lnTo>
                      <a:lnTo>
                        <a:pt x="14" y="40"/>
                      </a:lnTo>
                      <a:lnTo>
                        <a:pt x="12" y="42"/>
                      </a:lnTo>
                      <a:lnTo>
                        <a:pt x="11" y="46"/>
                      </a:lnTo>
                      <a:lnTo>
                        <a:pt x="8" y="49"/>
                      </a:lnTo>
                      <a:lnTo>
                        <a:pt x="7" y="50"/>
                      </a:lnTo>
                      <a:lnTo>
                        <a:pt x="5" y="51"/>
                      </a:lnTo>
                      <a:lnTo>
                        <a:pt x="1" y="55"/>
                      </a:lnTo>
                      <a:lnTo>
                        <a:pt x="0" y="60"/>
                      </a:lnTo>
                      <a:lnTo>
                        <a:pt x="0" y="62"/>
                      </a:lnTo>
                      <a:lnTo>
                        <a:pt x="3" y="66"/>
                      </a:lnTo>
                      <a:lnTo>
                        <a:pt x="3" y="67"/>
                      </a:lnTo>
                      <a:lnTo>
                        <a:pt x="4" y="70"/>
                      </a:lnTo>
                      <a:lnTo>
                        <a:pt x="5" y="71"/>
                      </a:lnTo>
                      <a:lnTo>
                        <a:pt x="10" y="74"/>
                      </a:lnTo>
                      <a:lnTo>
                        <a:pt x="11" y="78"/>
                      </a:lnTo>
                      <a:lnTo>
                        <a:pt x="14" y="79"/>
                      </a:lnTo>
                      <a:lnTo>
                        <a:pt x="15" y="80"/>
                      </a:lnTo>
                      <a:lnTo>
                        <a:pt x="18" y="81"/>
                      </a:lnTo>
                      <a:lnTo>
                        <a:pt x="22" y="86"/>
                      </a:lnTo>
                      <a:lnTo>
                        <a:pt x="32" y="116"/>
                      </a:lnTo>
                      <a:lnTo>
                        <a:pt x="33" y="11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30" name="Freeform 85">
                  <a:extLst>
                    <a:ext uri="{FF2B5EF4-FFF2-40B4-BE49-F238E27FC236}">
                      <a16:creationId xmlns:a16="http://schemas.microsoft.com/office/drawing/2014/main" id="{3F85E771-C948-476F-ACD2-075924A9B1B0}"/>
                    </a:ext>
                  </a:extLst>
                </p:cNvPr>
                <p:cNvSpPr/>
                <p:nvPr userDrawn="1"/>
              </p:nvSpPr>
              <p:spPr bwMode="auto">
                <a:xfrm>
                  <a:off x="5467351" y="2527301"/>
                  <a:ext cx="490538" cy="465138"/>
                </a:xfrm>
                <a:custGeom>
                  <a:avLst/>
                  <a:gdLst>
                    <a:gd name="T0" fmla="*/ 57 w 309"/>
                    <a:gd name="T1" fmla="*/ 199 h 293"/>
                    <a:gd name="T2" fmla="*/ 163 w 309"/>
                    <a:gd name="T3" fmla="*/ 274 h 293"/>
                    <a:gd name="T4" fmla="*/ 176 w 309"/>
                    <a:gd name="T5" fmla="*/ 279 h 293"/>
                    <a:gd name="T6" fmla="*/ 184 w 309"/>
                    <a:gd name="T7" fmla="*/ 286 h 293"/>
                    <a:gd name="T8" fmla="*/ 185 w 309"/>
                    <a:gd name="T9" fmla="*/ 293 h 293"/>
                    <a:gd name="T10" fmla="*/ 198 w 309"/>
                    <a:gd name="T11" fmla="*/ 290 h 293"/>
                    <a:gd name="T12" fmla="*/ 199 w 309"/>
                    <a:gd name="T13" fmla="*/ 290 h 293"/>
                    <a:gd name="T14" fmla="*/ 309 w 309"/>
                    <a:gd name="T15" fmla="*/ 227 h 293"/>
                    <a:gd name="T16" fmla="*/ 306 w 309"/>
                    <a:gd name="T17" fmla="*/ 222 h 293"/>
                    <a:gd name="T18" fmla="*/ 298 w 309"/>
                    <a:gd name="T19" fmla="*/ 211 h 293"/>
                    <a:gd name="T20" fmla="*/ 284 w 309"/>
                    <a:gd name="T21" fmla="*/ 208 h 293"/>
                    <a:gd name="T22" fmla="*/ 280 w 309"/>
                    <a:gd name="T23" fmla="*/ 199 h 293"/>
                    <a:gd name="T24" fmla="*/ 279 w 309"/>
                    <a:gd name="T25" fmla="*/ 193 h 293"/>
                    <a:gd name="T26" fmla="*/ 270 w 309"/>
                    <a:gd name="T27" fmla="*/ 179 h 293"/>
                    <a:gd name="T28" fmla="*/ 277 w 309"/>
                    <a:gd name="T29" fmla="*/ 173 h 293"/>
                    <a:gd name="T30" fmla="*/ 276 w 309"/>
                    <a:gd name="T31" fmla="*/ 163 h 293"/>
                    <a:gd name="T32" fmla="*/ 276 w 309"/>
                    <a:gd name="T33" fmla="*/ 149 h 293"/>
                    <a:gd name="T34" fmla="*/ 275 w 309"/>
                    <a:gd name="T35" fmla="*/ 134 h 293"/>
                    <a:gd name="T36" fmla="*/ 271 w 309"/>
                    <a:gd name="T37" fmla="*/ 120 h 293"/>
                    <a:gd name="T38" fmla="*/ 263 w 309"/>
                    <a:gd name="T39" fmla="*/ 83 h 293"/>
                    <a:gd name="T40" fmla="*/ 256 w 309"/>
                    <a:gd name="T41" fmla="*/ 77 h 293"/>
                    <a:gd name="T42" fmla="*/ 247 w 309"/>
                    <a:gd name="T43" fmla="*/ 68 h 293"/>
                    <a:gd name="T44" fmla="*/ 243 w 309"/>
                    <a:gd name="T45" fmla="*/ 62 h 293"/>
                    <a:gd name="T46" fmla="*/ 242 w 309"/>
                    <a:gd name="T47" fmla="*/ 49 h 293"/>
                    <a:gd name="T48" fmla="*/ 250 w 309"/>
                    <a:gd name="T49" fmla="*/ 42 h 293"/>
                    <a:gd name="T50" fmla="*/ 254 w 309"/>
                    <a:gd name="T51" fmla="*/ 36 h 293"/>
                    <a:gd name="T52" fmla="*/ 254 w 309"/>
                    <a:gd name="T53" fmla="*/ 30 h 293"/>
                    <a:gd name="T54" fmla="*/ 254 w 309"/>
                    <a:gd name="T55" fmla="*/ 16 h 293"/>
                    <a:gd name="T56" fmla="*/ 254 w 309"/>
                    <a:gd name="T57" fmla="*/ 4 h 293"/>
                    <a:gd name="T58" fmla="*/ 248 w 309"/>
                    <a:gd name="T59" fmla="*/ 3 h 293"/>
                    <a:gd name="T60" fmla="*/ 235 w 309"/>
                    <a:gd name="T61" fmla="*/ 1 h 293"/>
                    <a:gd name="T62" fmla="*/ 225 w 309"/>
                    <a:gd name="T63" fmla="*/ 4 h 293"/>
                    <a:gd name="T64" fmla="*/ 220 w 309"/>
                    <a:gd name="T65" fmla="*/ 1 h 293"/>
                    <a:gd name="T66" fmla="*/ 216 w 309"/>
                    <a:gd name="T67" fmla="*/ 7 h 293"/>
                    <a:gd name="T68" fmla="*/ 207 w 309"/>
                    <a:gd name="T69" fmla="*/ 8 h 293"/>
                    <a:gd name="T70" fmla="*/ 197 w 309"/>
                    <a:gd name="T71" fmla="*/ 4 h 293"/>
                    <a:gd name="T72" fmla="*/ 188 w 309"/>
                    <a:gd name="T73" fmla="*/ 3 h 293"/>
                    <a:gd name="T74" fmla="*/ 182 w 309"/>
                    <a:gd name="T75" fmla="*/ 3 h 293"/>
                    <a:gd name="T76" fmla="*/ 174 w 309"/>
                    <a:gd name="T77" fmla="*/ 5 h 293"/>
                    <a:gd name="T78" fmla="*/ 163 w 309"/>
                    <a:gd name="T79" fmla="*/ 8 h 293"/>
                    <a:gd name="T80" fmla="*/ 151 w 309"/>
                    <a:gd name="T81" fmla="*/ 8 h 293"/>
                    <a:gd name="T82" fmla="*/ 137 w 309"/>
                    <a:gd name="T83" fmla="*/ 15 h 293"/>
                    <a:gd name="T84" fmla="*/ 131 w 309"/>
                    <a:gd name="T85" fmla="*/ 22 h 293"/>
                    <a:gd name="T86" fmla="*/ 126 w 309"/>
                    <a:gd name="T87" fmla="*/ 20 h 293"/>
                    <a:gd name="T88" fmla="*/ 120 w 309"/>
                    <a:gd name="T89" fmla="*/ 23 h 293"/>
                    <a:gd name="T90" fmla="*/ 114 w 309"/>
                    <a:gd name="T91" fmla="*/ 29 h 293"/>
                    <a:gd name="T92" fmla="*/ 103 w 309"/>
                    <a:gd name="T93" fmla="*/ 33 h 293"/>
                    <a:gd name="T94" fmla="*/ 107 w 309"/>
                    <a:gd name="T95" fmla="*/ 40 h 293"/>
                    <a:gd name="T96" fmla="*/ 107 w 309"/>
                    <a:gd name="T97" fmla="*/ 53 h 293"/>
                    <a:gd name="T98" fmla="*/ 111 w 309"/>
                    <a:gd name="T99" fmla="*/ 70 h 293"/>
                    <a:gd name="T100" fmla="*/ 115 w 309"/>
                    <a:gd name="T101" fmla="*/ 75 h 293"/>
                    <a:gd name="T102" fmla="*/ 117 w 309"/>
                    <a:gd name="T103" fmla="*/ 81 h 293"/>
                    <a:gd name="T104" fmla="*/ 96 w 309"/>
                    <a:gd name="T105" fmla="*/ 86 h 293"/>
                    <a:gd name="T106" fmla="*/ 86 w 309"/>
                    <a:gd name="T107" fmla="*/ 95 h 293"/>
                    <a:gd name="T108" fmla="*/ 84 w 309"/>
                    <a:gd name="T109" fmla="*/ 106 h 293"/>
                    <a:gd name="T110" fmla="*/ 36 w 309"/>
                    <a:gd name="T111" fmla="*/ 132 h 293"/>
                    <a:gd name="T112" fmla="*/ 22 w 309"/>
                    <a:gd name="T113" fmla="*/ 133 h 293"/>
                    <a:gd name="T114" fmla="*/ 7 w 309"/>
                    <a:gd name="T115" fmla="*/ 141 h 293"/>
                    <a:gd name="T116" fmla="*/ 0 w 309"/>
                    <a:gd name="T117" fmla="*/ 158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9" h="293">
                      <a:moveTo>
                        <a:pt x="0" y="162"/>
                      </a:moveTo>
                      <a:lnTo>
                        <a:pt x="57" y="199"/>
                      </a:lnTo>
                      <a:lnTo>
                        <a:pt x="57" y="199"/>
                      </a:lnTo>
                      <a:lnTo>
                        <a:pt x="159" y="265"/>
                      </a:lnTo>
                      <a:lnTo>
                        <a:pt x="161" y="272"/>
                      </a:lnTo>
                      <a:lnTo>
                        <a:pt x="163" y="274"/>
                      </a:lnTo>
                      <a:lnTo>
                        <a:pt x="169" y="274"/>
                      </a:lnTo>
                      <a:lnTo>
                        <a:pt x="174" y="275"/>
                      </a:lnTo>
                      <a:lnTo>
                        <a:pt x="176" y="279"/>
                      </a:lnTo>
                      <a:lnTo>
                        <a:pt x="181" y="280"/>
                      </a:lnTo>
                      <a:lnTo>
                        <a:pt x="184" y="283"/>
                      </a:lnTo>
                      <a:lnTo>
                        <a:pt x="184" y="286"/>
                      </a:lnTo>
                      <a:lnTo>
                        <a:pt x="182" y="290"/>
                      </a:lnTo>
                      <a:lnTo>
                        <a:pt x="183" y="291"/>
                      </a:lnTo>
                      <a:lnTo>
                        <a:pt x="185" y="293"/>
                      </a:lnTo>
                      <a:lnTo>
                        <a:pt x="192" y="293"/>
                      </a:lnTo>
                      <a:lnTo>
                        <a:pt x="198" y="290"/>
                      </a:lnTo>
                      <a:lnTo>
                        <a:pt x="198" y="290"/>
                      </a:lnTo>
                      <a:lnTo>
                        <a:pt x="198" y="290"/>
                      </a:lnTo>
                      <a:lnTo>
                        <a:pt x="199" y="290"/>
                      </a:lnTo>
                      <a:lnTo>
                        <a:pt x="199" y="290"/>
                      </a:lnTo>
                      <a:lnTo>
                        <a:pt x="222" y="284"/>
                      </a:lnTo>
                      <a:lnTo>
                        <a:pt x="241" y="268"/>
                      </a:lnTo>
                      <a:lnTo>
                        <a:pt x="309" y="227"/>
                      </a:lnTo>
                      <a:lnTo>
                        <a:pt x="309" y="225"/>
                      </a:lnTo>
                      <a:lnTo>
                        <a:pt x="307" y="223"/>
                      </a:lnTo>
                      <a:lnTo>
                        <a:pt x="306" y="222"/>
                      </a:lnTo>
                      <a:lnTo>
                        <a:pt x="302" y="215"/>
                      </a:lnTo>
                      <a:lnTo>
                        <a:pt x="300" y="213"/>
                      </a:lnTo>
                      <a:lnTo>
                        <a:pt x="298" y="211"/>
                      </a:lnTo>
                      <a:lnTo>
                        <a:pt x="293" y="210"/>
                      </a:lnTo>
                      <a:lnTo>
                        <a:pt x="286" y="210"/>
                      </a:lnTo>
                      <a:lnTo>
                        <a:pt x="284" y="208"/>
                      </a:lnTo>
                      <a:lnTo>
                        <a:pt x="283" y="206"/>
                      </a:lnTo>
                      <a:lnTo>
                        <a:pt x="281" y="203"/>
                      </a:lnTo>
                      <a:lnTo>
                        <a:pt x="280" y="199"/>
                      </a:lnTo>
                      <a:lnTo>
                        <a:pt x="281" y="196"/>
                      </a:lnTo>
                      <a:lnTo>
                        <a:pt x="280" y="194"/>
                      </a:lnTo>
                      <a:lnTo>
                        <a:pt x="279" y="193"/>
                      </a:lnTo>
                      <a:lnTo>
                        <a:pt x="277" y="187"/>
                      </a:lnTo>
                      <a:lnTo>
                        <a:pt x="273" y="183"/>
                      </a:lnTo>
                      <a:lnTo>
                        <a:pt x="270" y="179"/>
                      </a:lnTo>
                      <a:lnTo>
                        <a:pt x="272" y="177"/>
                      </a:lnTo>
                      <a:lnTo>
                        <a:pt x="273" y="176"/>
                      </a:lnTo>
                      <a:lnTo>
                        <a:pt x="277" y="173"/>
                      </a:lnTo>
                      <a:lnTo>
                        <a:pt x="278" y="171"/>
                      </a:lnTo>
                      <a:lnTo>
                        <a:pt x="277" y="166"/>
                      </a:lnTo>
                      <a:lnTo>
                        <a:pt x="276" y="163"/>
                      </a:lnTo>
                      <a:lnTo>
                        <a:pt x="277" y="161"/>
                      </a:lnTo>
                      <a:lnTo>
                        <a:pt x="278" y="154"/>
                      </a:lnTo>
                      <a:lnTo>
                        <a:pt x="276" y="149"/>
                      </a:lnTo>
                      <a:lnTo>
                        <a:pt x="276" y="141"/>
                      </a:lnTo>
                      <a:lnTo>
                        <a:pt x="276" y="139"/>
                      </a:lnTo>
                      <a:lnTo>
                        <a:pt x="275" y="134"/>
                      </a:lnTo>
                      <a:lnTo>
                        <a:pt x="275" y="125"/>
                      </a:lnTo>
                      <a:lnTo>
                        <a:pt x="273" y="121"/>
                      </a:lnTo>
                      <a:lnTo>
                        <a:pt x="271" y="120"/>
                      </a:lnTo>
                      <a:lnTo>
                        <a:pt x="271" y="113"/>
                      </a:lnTo>
                      <a:lnTo>
                        <a:pt x="272" y="112"/>
                      </a:lnTo>
                      <a:lnTo>
                        <a:pt x="263" y="83"/>
                      </a:lnTo>
                      <a:lnTo>
                        <a:pt x="260" y="80"/>
                      </a:lnTo>
                      <a:lnTo>
                        <a:pt x="257" y="78"/>
                      </a:lnTo>
                      <a:lnTo>
                        <a:pt x="256" y="77"/>
                      </a:lnTo>
                      <a:lnTo>
                        <a:pt x="251" y="76"/>
                      </a:lnTo>
                      <a:lnTo>
                        <a:pt x="250" y="71"/>
                      </a:lnTo>
                      <a:lnTo>
                        <a:pt x="247" y="68"/>
                      </a:lnTo>
                      <a:lnTo>
                        <a:pt x="244" y="68"/>
                      </a:lnTo>
                      <a:lnTo>
                        <a:pt x="242" y="64"/>
                      </a:lnTo>
                      <a:lnTo>
                        <a:pt x="243" y="62"/>
                      </a:lnTo>
                      <a:lnTo>
                        <a:pt x="242" y="59"/>
                      </a:lnTo>
                      <a:lnTo>
                        <a:pt x="240" y="58"/>
                      </a:lnTo>
                      <a:lnTo>
                        <a:pt x="242" y="49"/>
                      </a:lnTo>
                      <a:lnTo>
                        <a:pt x="247" y="45"/>
                      </a:lnTo>
                      <a:lnTo>
                        <a:pt x="249" y="45"/>
                      </a:lnTo>
                      <a:lnTo>
                        <a:pt x="250" y="42"/>
                      </a:lnTo>
                      <a:lnTo>
                        <a:pt x="251" y="41"/>
                      </a:lnTo>
                      <a:lnTo>
                        <a:pt x="253" y="37"/>
                      </a:lnTo>
                      <a:lnTo>
                        <a:pt x="254" y="36"/>
                      </a:lnTo>
                      <a:lnTo>
                        <a:pt x="251" y="33"/>
                      </a:lnTo>
                      <a:lnTo>
                        <a:pt x="254" y="30"/>
                      </a:lnTo>
                      <a:lnTo>
                        <a:pt x="254" y="30"/>
                      </a:lnTo>
                      <a:lnTo>
                        <a:pt x="251" y="27"/>
                      </a:lnTo>
                      <a:lnTo>
                        <a:pt x="251" y="23"/>
                      </a:lnTo>
                      <a:lnTo>
                        <a:pt x="254" y="16"/>
                      </a:lnTo>
                      <a:lnTo>
                        <a:pt x="254" y="11"/>
                      </a:lnTo>
                      <a:lnTo>
                        <a:pt x="254" y="7"/>
                      </a:lnTo>
                      <a:lnTo>
                        <a:pt x="254" y="4"/>
                      </a:lnTo>
                      <a:lnTo>
                        <a:pt x="254" y="3"/>
                      </a:lnTo>
                      <a:lnTo>
                        <a:pt x="250" y="3"/>
                      </a:lnTo>
                      <a:lnTo>
                        <a:pt x="248" y="3"/>
                      </a:lnTo>
                      <a:lnTo>
                        <a:pt x="241" y="5"/>
                      </a:lnTo>
                      <a:lnTo>
                        <a:pt x="238" y="2"/>
                      </a:lnTo>
                      <a:lnTo>
                        <a:pt x="235" y="1"/>
                      </a:lnTo>
                      <a:lnTo>
                        <a:pt x="235" y="1"/>
                      </a:lnTo>
                      <a:lnTo>
                        <a:pt x="232" y="4"/>
                      </a:lnTo>
                      <a:lnTo>
                        <a:pt x="225" y="4"/>
                      </a:lnTo>
                      <a:lnTo>
                        <a:pt x="224" y="1"/>
                      </a:lnTo>
                      <a:lnTo>
                        <a:pt x="222" y="0"/>
                      </a:lnTo>
                      <a:lnTo>
                        <a:pt x="220" y="1"/>
                      </a:lnTo>
                      <a:lnTo>
                        <a:pt x="220" y="3"/>
                      </a:lnTo>
                      <a:lnTo>
                        <a:pt x="217" y="3"/>
                      </a:lnTo>
                      <a:lnTo>
                        <a:pt x="216" y="7"/>
                      </a:lnTo>
                      <a:lnTo>
                        <a:pt x="212" y="5"/>
                      </a:lnTo>
                      <a:lnTo>
                        <a:pt x="211" y="5"/>
                      </a:lnTo>
                      <a:lnTo>
                        <a:pt x="207" y="8"/>
                      </a:lnTo>
                      <a:lnTo>
                        <a:pt x="203" y="8"/>
                      </a:lnTo>
                      <a:lnTo>
                        <a:pt x="201" y="4"/>
                      </a:lnTo>
                      <a:lnTo>
                        <a:pt x="197" y="4"/>
                      </a:lnTo>
                      <a:lnTo>
                        <a:pt x="195" y="3"/>
                      </a:lnTo>
                      <a:lnTo>
                        <a:pt x="191" y="4"/>
                      </a:lnTo>
                      <a:lnTo>
                        <a:pt x="188" y="3"/>
                      </a:lnTo>
                      <a:lnTo>
                        <a:pt x="187" y="4"/>
                      </a:lnTo>
                      <a:lnTo>
                        <a:pt x="183" y="3"/>
                      </a:lnTo>
                      <a:lnTo>
                        <a:pt x="182" y="3"/>
                      </a:lnTo>
                      <a:lnTo>
                        <a:pt x="181" y="7"/>
                      </a:lnTo>
                      <a:lnTo>
                        <a:pt x="176" y="7"/>
                      </a:lnTo>
                      <a:lnTo>
                        <a:pt x="174" y="5"/>
                      </a:lnTo>
                      <a:lnTo>
                        <a:pt x="170" y="9"/>
                      </a:lnTo>
                      <a:lnTo>
                        <a:pt x="167" y="9"/>
                      </a:lnTo>
                      <a:lnTo>
                        <a:pt x="163" y="8"/>
                      </a:lnTo>
                      <a:lnTo>
                        <a:pt x="160" y="9"/>
                      </a:lnTo>
                      <a:lnTo>
                        <a:pt x="154" y="9"/>
                      </a:lnTo>
                      <a:lnTo>
                        <a:pt x="151" y="8"/>
                      </a:lnTo>
                      <a:lnTo>
                        <a:pt x="144" y="14"/>
                      </a:lnTo>
                      <a:lnTo>
                        <a:pt x="139" y="15"/>
                      </a:lnTo>
                      <a:lnTo>
                        <a:pt x="137" y="15"/>
                      </a:lnTo>
                      <a:lnTo>
                        <a:pt x="135" y="16"/>
                      </a:lnTo>
                      <a:lnTo>
                        <a:pt x="135" y="18"/>
                      </a:lnTo>
                      <a:lnTo>
                        <a:pt x="131" y="22"/>
                      </a:lnTo>
                      <a:lnTo>
                        <a:pt x="129" y="22"/>
                      </a:lnTo>
                      <a:lnTo>
                        <a:pt x="128" y="20"/>
                      </a:lnTo>
                      <a:lnTo>
                        <a:pt x="126" y="20"/>
                      </a:lnTo>
                      <a:lnTo>
                        <a:pt x="125" y="22"/>
                      </a:lnTo>
                      <a:lnTo>
                        <a:pt x="124" y="23"/>
                      </a:lnTo>
                      <a:lnTo>
                        <a:pt x="120" y="23"/>
                      </a:lnTo>
                      <a:lnTo>
                        <a:pt x="116" y="25"/>
                      </a:lnTo>
                      <a:lnTo>
                        <a:pt x="115" y="26"/>
                      </a:lnTo>
                      <a:lnTo>
                        <a:pt x="114" y="29"/>
                      </a:lnTo>
                      <a:lnTo>
                        <a:pt x="110" y="32"/>
                      </a:lnTo>
                      <a:lnTo>
                        <a:pt x="106" y="33"/>
                      </a:lnTo>
                      <a:lnTo>
                        <a:pt x="103" y="33"/>
                      </a:lnTo>
                      <a:lnTo>
                        <a:pt x="105" y="34"/>
                      </a:lnTo>
                      <a:lnTo>
                        <a:pt x="106" y="38"/>
                      </a:lnTo>
                      <a:lnTo>
                        <a:pt x="107" y="40"/>
                      </a:lnTo>
                      <a:lnTo>
                        <a:pt x="107" y="41"/>
                      </a:lnTo>
                      <a:lnTo>
                        <a:pt x="107" y="46"/>
                      </a:lnTo>
                      <a:lnTo>
                        <a:pt x="107" y="53"/>
                      </a:lnTo>
                      <a:lnTo>
                        <a:pt x="108" y="54"/>
                      </a:lnTo>
                      <a:lnTo>
                        <a:pt x="109" y="66"/>
                      </a:lnTo>
                      <a:lnTo>
                        <a:pt x="111" y="70"/>
                      </a:lnTo>
                      <a:lnTo>
                        <a:pt x="111" y="73"/>
                      </a:lnTo>
                      <a:lnTo>
                        <a:pt x="114" y="74"/>
                      </a:lnTo>
                      <a:lnTo>
                        <a:pt x="115" y="75"/>
                      </a:lnTo>
                      <a:lnTo>
                        <a:pt x="117" y="75"/>
                      </a:lnTo>
                      <a:lnTo>
                        <a:pt x="120" y="76"/>
                      </a:lnTo>
                      <a:lnTo>
                        <a:pt x="117" y="81"/>
                      </a:lnTo>
                      <a:lnTo>
                        <a:pt x="117" y="82"/>
                      </a:lnTo>
                      <a:lnTo>
                        <a:pt x="115" y="86"/>
                      </a:lnTo>
                      <a:lnTo>
                        <a:pt x="96" y="86"/>
                      </a:lnTo>
                      <a:lnTo>
                        <a:pt x="93" y="86"/>
                      </a:lnTo>
                      <a:lnTo>
                        <a:pt x="89" y="92"/>
                      </a:lnTo>
                      <a:lnTo>
                        <a:pt x="86" y="95"/>
                      </a:lnTo>
                      <a:lnTo>
                        <a:pt x="85" y="98"/>
                      </a:lnTo>
                      <a:lnTo>
                        <a:pt x="85" y="103"/>
                      </a:lnTo>
                      <a:lnTo>
                        <a:pt x="84" y="106"/>
                      </a:lnTo>
                      <a:lnTo>
                        <a:pt x="72" y="114"/>
                      </a:lnTo>
                      <a:lnTo>
                        <a:pt x="43" y="130"/>
                      </a:lnTo>
                      <a:lnTo>
                        <a:pt x="36" y="132"/>
                      </a:lnTo>
                      <a:lnTo>
                        <a:pt x="30" y="132"/>
                      </a:lnTo>
                      <a:lnTo>
                        <a:pt x="28" y="133"/>
                      </a:lnTo>
                      <a:lnTo>
                        <a:pt x="22" y="133"/>
                      </a:lnTo>
                      <a:lnTo>
                        <a:pt x="15" y="134"/>
                      </a:lnTo>
                      <a:lnTo>
                        <a:pt x="11" y="137"/>
                      </a:lnTo>
                      <a:lnTo>
                        <a:pt x="7" y="141"/>
                      </a:lnTo>
                      <a:lnTo>
                        <a:pt x="2" y="146"/>
                      </a:lnTo>
                      <a:lnTo>
                        <a:pt x="0" y="158"/>
                      </a:lnTo>
                      <a:lnTo>
                        <a:pt x="0" y="158"/>
                      </a:lnTo>
                      <a:lnTo>
                        <a:pt x="0" y="162"/>
                      </a:lnTo>
                      <a:lnTo>
                        <a:pt x="0" y="16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31" name="Freeform 86">
                  <a:extLst>
                    <a:ext uri="{FF2B5EF4-FFF2-40B4-BE49-F238E27FC236}">
                      <a16:creationId xmlns:a16="http://schemas.microsoft.com/office/drawing/2014/main" id="{21EB81A5-E451-47FF-968A-2796A76F69C8}"/>
                    </a:ext>
                  </a:extLst>
                </p:cNvPr>
                <p:cNvSpPr/>
                <p:nvPr userDrawn="1"/>
              </p:nvSpPr>
              <p:spPr bwMode="auto">
                <a:xfrm>
                  <a:off x="5370513" y="2559051"/>
                  <a:ext cx="280988" cy="217488"/>
                </a:xfrm>
                <a:custGeom>
                  <a:avLst/>
                  <a:gdLst>
                    <a:gd name="T0" fmla="*/ 67 w 177"/>
                    <a:gd name="T1" fmla="*/ 119 h 137"/>
                    <a:gd name="T2" fmla="*/ 75 w 177"/>
                    <a:gd name="T3" fmla="*/ 112 h 137"/>
                    <a:gd name="T4" fmla="*/ 88 w 177"/>
                    <a:gd name="T5" fmla="*/ 110 h 137"/>
                    <a:gd name="T6" fmla="*/ 97 w 177"/>
                    <a:gd name="T7" fmla="*/ 109 h 137"/>
                    <a:gd name="T8" fmla="*/ 116 w 177"/>
                    <a:gd name="T9" fmla="*/ 101 h 137"/>
                    <a:gd name="T10" fmla="*/ 142 w 177"/>
                    <a:gd name="T11" fmla="*/ 85 h 137"/>
                    <a:gd name="T12" fmla="*/ 144 w 177"/>
                    <a:gd name="T13" fmla="*/ 77 h 137"/>
                    <a:gd name="T14" fmla="*/ 148 w 177"/>
                    <a:gd name="T15" fmla="*/ 71 h 137"/>
                    <a:gd name="T16" fmla="*/ 156 w 177"/>
                    <a:gd name="T17" fmla="*/ 63 h 137"/>
                    <a:gd name="T18" fmla="*/ 176 w 177"/>
                    <a:gd name="T19" fmla="*/ 62 h 137"/>
                    <a:gd name="T20" fmla="*/ 177 w 177"/>
                    <a:gd name="T21" fmla="*/ 57 h 137"/>
                    <a:gd name="T22" fmla="*/ 175 w 177"/>
                    <a:gd name="T23" fmla="*/ 57 h 137"/>
                    <a:gd name="T24" fmla="*/ 170 w 177"/>
                    <a:gd name="T25" fmla="*/ 55 h 137"/>
                    <a:gd name="T26" fmla="*/ 168 w 177"/>
                    <a:gd name="T27" fmla="*/ 47 h 137"/>
                    <a:gd name="T28" fmla="*/ 166 w 177"/>
                    <a:gd name="T29" fmla="*/ 33 h 137"/>
                    <a:gd name="T30" fmla="*/ 166 w 177"/>
                    <a:gd name="T31" fmla="*/ 22 h 137"/>
                    <a:gd name="T32" fmla="*/ 164 w 177"/>
                    <a:gd name="T33" fmla="*/ 18 h 137"/>
                    <a:gd name="T34" fmla="*/ 162 w 177"/>
                    <a:gd name="T35" fmla="*/ 14 h 137"/>
                    <a:gd name="T36" fmla="*/ 160 w 177"/>
                    <a:gd name="T37" fmla="*/ 13 h 137"/>
                    <a:gd name="T38" fmla="*/ 148 w 177"/>
                    <a:gd name="T39" fmla="*/ 10 h 137"/>
                    <a:gd name="T40" fmla="*/ 145 w 177"/>
                    <a:gd name="T41" fmla="*/ 11 h 137"/>
                    <a:gd name="T42" fmla="*/ 134 w 177"/>
                    <a:gd name="T43" fmla="*/ 10 h 137"/>
                    <a:gd name="T44" fmla="*/ 128 w 177"/>
                    <a:gd name="T45" fmla="*/ 12 h 137"/>
                    <a:gd name="T46" fmla="*/ 119 w 177"/>
                    <a:gd name="T47" fmla="*/ 12 h 137"/>
                    <a:gd name="T48" fmla="*/ 113 w 177"/>
                    <a:gd name="T49" fmla="*/ 5 h 137"/>
                    <a:gd name="T50" fmla="*/ 112 w 177"/>
                    <a:gd name="T51" fmla="*/ 0 h 137"/>
                    <a:gd name="T52" fmla="*/ 110 w 177"/>
                    <a:gd name="T53" fmla="*/ 2 h 137"/>
                    <a:gd name="T54" fmla="*/ 105 w 177"/>
                    <a:gd name="T55" fmla="*/ 4 h 137"/>
                    <a:gd name="T56" fmla="*/ 101 w 177"/>
                    <a:gd name="T57" fmla="*/ 17 h 137"/>
                    <a:gd name="T58" fmla="*/ 97 w 177"/>
                    <a:gd name="T59" fmla="*/ 27 h 137"/>
                    <a:gd name="T60" fmla="*/ 88 w 177"/>
                    <a:gd name="T61" fmla="*/ 34 h 137"/>
                    <a:gd name="T62" fmla="*/ 80 w 177"/>
                    <a:gd name="T63" fmla="*/ 39 h 137"/>
                    <a:gd name="T64" fmla="*/ 73 w 177"/>
                    <a:gd name="T65" fmla="*/ 43 h 137"/>
                    <a:gd name="T66" fmla="*/ 64 w 177"/>
                    <a:gd name="T67" fmla="*/ 48 h 137"/>
                    <a:gd name="T68" fmla="*/ 56 w 177"/>
                    <a:gd name="T69" fmla="*/ 56 h 137"/>
                    <a:gd name="T70" fmla="*/ 57 w 177"/>
                    <a:gd name="T71" fmla="*/ 65 h 137"/>
                    <a:gd name="T72" fmla="*/ 46 w 177"/>
                    <a:gd name="T73" fmla="*/ 78 h 137"/>
                    <a:gd name="T74" fmla="*/ 50 w 177"/>
                    <a:gd name="T75" fmla="*/ 86 h 137"/>
                    <a:gd name="T76" fmla="*/ 49 w 177"/>
                    <a:gd name="T77" fmla="*/ 92 h 137"/>
                    <a:gd name="T78" fmla="*/ 49 w 177"/>
                    <a:gd name="T79" fmla="*/ 100 h 137"/>
                    <a:gd name="T80" fmla="*/ 38 w 177"/>
                    <a:gd name="T81" fmla="*/ 115 h 137"/>
                    <a:gd name="T82" fmla="*/ 28 w 177"/>
                    <a:gd name="T83" fmla="*/ 121 h 137"/>
                    <a:gd name="T84" fmla="*/ 17 w 177"/>
                    <a:gd name="T85" fmla="*/ 130 h 137"/>
                    <a:gd name="T86" fmla="*/ 0 w 177"/>
                    <a:gd name="T87" fmla="*/ 136 h 137"/>
                    <a:gd name="T88" fmla="*/ 60 w 177"/>
                    <a:gd name="T89" fmla="*/ 12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7" h="137">
                      <a:moveTo>
                        <a:pt x="60" y="124"/>
                      </a:moveTo>
                      <a:lnTo>
                        <a:pt x="67" y="119"/>
                      </a:lnTo>
                      <a:lnTo>
                        <a:pt x="71" y="115"/>
                      </a:lnTo>
                      <a:lnTo>
                        <a:pt x="75" y="112"/>
                      </a:lnTo>
                      <a:lnTo>
                        <a:pt x="83" y="110"/>
                      </a:lnTo>
                      <a:lnTo>
                        <a:pt x="88" y="110"/>
                      </a:lnTo>
                      <a:lnTo>
                        <a:pt x="91" y="109"/>
                      </a:lnTo>
                      <a:lnTo>
                        <a:pt x="97" y="109"/>
                      </a:lnTo>
                      <a:lnTo>
                        <a:pt x="103" y="108"/>
                      </a:lnTo>
                      <a:lnTo>
                        <a:pt x="116" y="101"/>
                      </a:lnTo>
                      <a:lnTo>
                        <a:pt x="132" y="92"/>
                      </a:lnTo>
                      <a:lnTo>
                        <a:pt x="142" y="85"/>
                      </a:lnTo>
                      <a:lnTo>
                        <a:pt x="144" y="83"/>
                      </a:lnTo>
                      <a:lnTo>
                        <a:pt x="144" y="77"/>
                      </a:lnTo>
                      <a:lnTo>
                        <a:pt x="146" y="73"/>
                      </a:lnTo>
                      <a:lnTo>
                        <a:pt x="148" y="71"/>
                      </a:lnTo>
                      <a:lnTo>
                        <a:pt x="153" y="64"/>
                      </a:lnTo>
                      <a:lnTo>
                        <a:pt x="156" y="63"/>
                      </a:lnTo>
                      <a:lnTo>
                        <a:pt x="175" y="63"/>
                      </a:lnTo>
                      <a:lnTo>
                        <a:pt x="176" y="62"/>
                      </a:lnTo>
                      <a:lnTo>
                        <a:pt x="176" y="61"/>
                      </a:lnTo>
                      <a:lnTo>
                        <a:pt x="177" y="57"/>
                      </a:lnTo>
                      <a:lnTo>
                        <a:pt x="177" y="57"/>
                      </a:lnTo>
                      <a:lnTo>
                        <a:pt x="175" y="57"/>
                      </a:lnTo>
                      <a:lnTo>
                        <a:pt x="174" y="55"/>
                      </a:lnTo>
                      <a:lnTo>
                        <a:pt x="170" y="55"/>
                      </a:lnTo>
                      <a:lnTo>
                        <a:pt x="170" y="51"/>
                      </a:lnTo>
                      <a:lnTo>
                        <a:pt x="168" y="47"/>
                      </a:lnTo>
                      <a:lnTo>
                        <a:pt x="167" y="35"/>
                      </a:lnTo>
                      <a:lnTo>
                        <a:pt x="166" y="33"/>
                      </a:lnTo>
                      <a:lnTo>
                        <a:pt x="166" y="27"/>
                      </a:lnTo>
                      <a:lnTo>
                        <a:pt x="166" y="22"/>
                      </a:lnTo>
                      <a:lnTo>
                        <a:pt x="164" y="20"/>
                      </a:lnTo>
                      <a:lnTo>
                        <a:pt x="164" y="18"/>
                      </a:lnTo>
                      <a:lnTo>
                        <a:pt x="163" y="17"/>
                      </a:lnTo>
                      <a:lnTo>
                        <a:pt x="162" y="14"/>
                      </a:lnTo>
                      <a:lnTo>
                        <a:pt x="162" y="13"/>
                      </a:lnTo>
                      <a:lnTo>
                        <a:pt x="160" y="13"/>
                      </a:lnTo>
                      <a:lnTo>
                        <a:pt x="150" y="13"/>
                      </a:lnTo>
                      <a:lnTo>
                        <a:pt x="148" y="10"/>
                      </a:lnTo>
                      <a:lnTo>
                        <a:pt x="147" y="7"/>
                      </a:lnTo>
                      <a:lnTo>
                        <a:pt x="145" y="11"/>
                      </a:lnTo>
                      <a:lnTo>
                        <a:pt x="139" y="12"/>
                      </a:lnTo>
                      <a:lnTo>
                        <a:pt x="134" y="10"/>
                      </a:lnTo>
                      <a:lnTo>
                        <a:pt x="132" y="10"/>
                      </a:lnTo>
                      <a:lnTo>
                        <a:pt x="128" y="12"/>
                      </a:lnTo>
                      <a:lnTo>
                        <a:pt x="124" y="12"/>
                      </a:lnTo>
                      <a:lnTo>
                        <a:pt x="119" y="12"/>
                      </a:lnTo>
                      <a:lnTo>
                        <a:pt x="116" y="7"/>
                      </a:lnTo>
                      <a:lnTo>
                        <a:pt x="113" y="5"/>
                      </a:lnTo>
                      <a:lnTo>
                        <a:pt x="112" y="3"/>
                      </a:lnTo>
                      <a:lnTo>
                        <a:pt x="112" y="0"/>
                      </a:lnTo>
                      <a:lnTo>
                        <a:pt x="111" y="0"/>
                      </a:lnTo>
                      <a:lnTo>
                        <a:pt x="110" y="2"/>
                      </a:lnTo>
                      <a:lnTo>
                        <a:pt x="107" y="2"/>
                      </a:lnTo>
                      <a:lnTo>
                        <a:pt x="105" y="4"/>
                      </a:lnTo>
                      <a:lnTo>
                        <a:pt x="104" y="12"/>
                      </a:lnTo>
                      <a:lnTo>
                        <a:pt x="101" y="17"/>
                      </a:lnTo>
                      <a:lnTo>
                        <a:pt x="100" y="24"/>
                      </a:lnTo>
                      <a:lnTo>
                        <a:pt x="97" y="27"/>
                      </a:lnTo>
                      <a:lnTo>
                        <a:pt x="90" y="34"/>
                      </a:lnTo>
                      <a:lnTo>
                        <a:pt x="88" y="34"/>
                      </a:lnTo>
                      <a:lnTo>
                        <a:pt x="86" y="36"/>
                      </a:lnTo>
                      <a:lnTo>
                        <a:pt x="80" y="39"/>
                      </a:lnTo>
                      <a:lnTo>
                        <a:pt x="75" y="43"/>
                      </a:lnTo>
                      <a:lnTo>
                        <a:pt x="73" y="43"/>
                      </a:lnTo>
                      <a:lnTo>
                        <a:pt x="67" y="47"/>
                      </a:lnTo>
                      <a:lnTo>
                        <a:pt x="64" y="48"/>
                      </a:lnTo>
                      <a:lnTo>
                        <a:pt x="61" y="51"/>
                      </a:lnTo>
                      <a:lnTo>
                        <a:pt x="56" y="56"/>
                      </a:lnTo>
                      <a:lnTo>
                        <a:pt x="58" y="61"/>
                      </a:lnTo>
                      <a:lnTo>
                        <a:pt x="57" y="65"/>
                      </a:lnTo>
                      <a:lnTo>
                        <a:pt x="51" y="71"/>
                      </a:lnTo>
                      <a:lnTo>
                        <a:pt x="46" y="78"/>
                      </a:lnTo>
                      <a:lnTo>
                        <a:pt x="46" y="80"/>
                      </a:lnTo>
                      <a:lnTo>
                        <a:pt x="50" y="86"/>
                      </a:lnTo>
                      <a:lnTo>
                        <a:pt x="48" y="92"/>
                      </a:lnTo>
                      <a:lnTo>
                        <a:pt x="49" y="92"/>
                      </a:lnTo>
                      <a:lnTo>
                        <a:pt x="50" y="95"/>
                      </a:lnTo>
                      <a:lnTo>
                        <a:pt x="49" y="100"/>
                      </a:lnTo>
                      <a:lnTo>
                        <a:pt x="39" y="110"/>
                      </a:lnTo>
                      <a:lnTo>
                        <a:pt x="38" y="115"/>
                      </a:lnTo>
                      <a:lnTo>
                        <a:pt x="34" y="121"/>
                      </a:lnTo>
                      <a:lnTo>
                        <a:pt x="28" y="121"/>
                      </a:lnTo>
                      <a:lnTo>
                        <a:pt x="17" y="130"/>
                      </a:lnTo>
                      <a:lnTo>
                        <a:pt x="17" y="130"/>
                      </a:lnTo>
                      <a:lnTo>
                        <a:pt x="2" y="134"/>
                      </a:lnTo>
                      <a:lnTo>
                        <a:pt x="0" y="136"/>
                      </a:lnTo>
                      <a:lnTo>
                        <a:pt x="59" y="137"/>
                      </a:lnTo>
                      <a:lnTo>
                        <a:pt x="60" y="12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32" name="Freeform 87">
                  <a:extLst>
                    <a:ext uri="{FF2B5EF4-FFF2-40B4-BE49-F238E27FC236}">
                      <a16:creationId xmlns:a16="http://schemas.microsoft.com/office/drawing/2014/main" id="{992245F8-63ED-4CDD-B70A-58F16BBED697}"/>
                    </a:ext>
                  </a:extLst>
                </p:cNvPr>
                <p:cNvSpPr/>
                <p:nvPr userDrawn="1"/>
              </p:nvSpPr>
              <p:spPr bwMode="auto">
                <a:xfrm>
                  <a:off x="5265738" y="2778126"/>
                  <a:ext cx="198438" cy="157163"/>
                </a:xfrm>
                <a:custGeom>
                  <a:avLst/>
                  <a:gdLst>
                    <a:gd name="T0" fmla="*/ 125 w 125"/>
                    <a:gd name="T1" fmla="*/ 4 h 99"/>
                    <a:gd name="T2" fmla="*/ 125 w 125"/>
                    <a:gd name="T3" fmla="*/ 4 h 99"/>
                    <a:gd name="T4" fmla="*/ 125 w 125"/>
                    <a:gd name="T5" fmla="*/ 1 h 99"/>
                    <a:gd name="T6" fmla="*/ 65 w 125"/>
                    <a:gd name="T7" fmla="*/ 0 h 99"/>
                    <a:gd name="T8" fmla="*/ 59 w 125"/>
                    <a:gd name="T9" fmla="*/ 8 h 99"/>
                    <a:gd name="T10" fmla="*/ 59 w 125"/>
                    <a:gd name="T11" fmla="*/ 14 h 99"/>
                    <a:gd name="T12" fmla="*/ 56 w 125"/>
                    <a:gd name="T13" fmla="*/ 15 h 99"/>
                    <a:gd name="T14" fmla="*/ 45 w 125"/>
                    <a:gd name="T15" fmla="*/ 20 h 99"/>
                    <a:gd name="T16" fmla="*/ 44 w 125"/>
                    <a:gd name="T17" fmla="*/ 23 h 99"/>
                    <a:gd name="T18" fmla="*/ 41 w 125"/>
                    <a:gd name="T19" fmla="*/ 25 h 99"/>
                    <a:gd name="T20" fmla="*/ 42 w 125"/>
                    <a:gd name="T21" fmla="*/ 28 h 99"/>
                    <a:gd name="T22" fmla="*/ 33 w 125"/>
                    <a:gd name="T23" fmla="*/ 42 h 99"/>
                    <a:gd name="T24" fmla="*/ 31 w 125"/>
                    <a:gd name="T25" fmla="*/ 47 h 99"/>
                    <a:gd name="T26" fmla="*/ 23 w 125"/>
                    <a:gd name="T27" fmla="*/ 53 h 99"/>
                    <a:gd name="T28" fmla="*/ 22 w 125"/>
                    <a:gd name="T29" fmla="*/ 55 h 99"/>
                    <a:gd name="T30" fmla="*/ 17 w 125"/>
                    <a:gd name="T31" fmla="*/ 63 h 99"/>
                    <a:gd name="T32" fmla="*/ 19 w 125"/>
                    <a:gd name="T33" fmla="*/ 65 h 99"/>
                    <a:gd name="T34" fmla="*/ 12 w 125"/>
                    <a:gd name="T35" fmla="*/ 73 h 99"/>
                    <a:gd name="T36" fmla="*/ 12 w 125"/>
                    <a:gd name="T37" fmla="*/ 73 h 99"/>
                    <a:gd name="T38" fmla="*/ 15 w 125"/>
                    <a:gd name="T39" fmla="*/ 75 h 99"/>
                    <a:gd name="T40" fmla="*/ 11 w 125"/>
                    <a:gd name="T41" fmla="*/ 78 h 99"/>
                    <a:gd name="T42" fmla="*/ 6 w 125"/>
                    <a:gd name="T43" fmla="*/ 86 h 99"/>
                    <a:gd name="T44" fmla="*/ 4 w 125"/>
                    <a:gd name="T45" fmla="*/ 87 h 99"/>
                    <a:gd name="T46" fmla="*/ 2 w 125"/>
                    <a:gd name="T47" fmla="*/ 88 h 99"/>
                    <a:gd name="T48" fmla="*/ 2 w 125"/>
                    <a:gd name="T49" fmla="*/ 92 h 99"/>
                    <a:gd name="T50" fmla="*/ 0 w 125"/>
                    <a:gd name="T51" fmla="*/ 95 h 99"/>
                    <a:gd name="T52" fmla="*/ 1 w 125"/>
                    <a:gd name="T53" fmla="*/ 99 h 99"/>
                    <a:gd name="T54" fmla="*/ 60 w 125"/>
                    <a:gd name="T55" fmla="*/ 99 h 99"/>
                    <a:gd name="T56" fmla="*/ 60 w 125"/>
                    <a:gd name="T57" fmla="*/ 72 h 99"/>
                    <a:gd name="T58" fmla="*/ 63 w 125"/>
                    <a:gd name="T59" fmla="*/ 67 h 99"/>
                    <a:gd name="T60" fmla="*/ 66 w 125"/>
                    <a:gd name="T61" fmla="*/ 64 h 99"/>
                    <a:gd name="T62" fmla="*/ 71 w 125"/>
                    <a:gd name="T63" fmla="*/ 64 h 99"/>
                    <a:gd name="T64" fmla="*/ 75 w 125"/>
                    <a:gd name="T65" fmla="*/ 64 h 99"/>
                    <a:gd name="T66" fmla="*/ 75 w 125"/>
                    <a:gd name="T67" fmla="*/ 23 h 99"/>
                    <a:gd name="T68" fmla="*/ 76 w 125"/>
                    <a:gd name="T69" fmla="*/ 23 h 99"/>
                    <a:gd name="T70" fmla="*/ 125 w 125"/>
                    <a:gd name="T71" fmla="*/ 25 h 99"/>
                    <a:gd name="T72" fmla="*/ 125 w 125"/>
                    <a:gd name="T73" fmla="*/ 5 h 99"/>
                    <a:gd name="T74" fmla="*/ 125 w 125"/>
                    <a:gd name="T75" fmla="*/ 4 h 99"/>
                    <a:gd name="T76" fmla="*/ 125 w 125"/>
                    <a:gd name="T77" fmla="*/ 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5" h="99">
                      <a:moveTo>
                        <a:pt x="125" y="4"/>
                      </a:moveTo>
                      <a:lnTo>
                        <a:pt x="125" y="4"/>
                      </a:lnTo>
                      <a:lnTo>
                        <a:pt x="125" y="1"/>
                      </a:lnTo>
                      <a:lnTo>
                        <a:pt x="65" y="0"/>
                      </a:lnTo>
                      <a:lnTo>
                        <a:pt x="59" y="8"/>
                      </a:lnTo>
                      <a:lnTo>
                        <a:pt x="59" y="14"/>
                      </a:lnTo>
                      <a:lnTo>
                        <a:pt x="56" y="15"/>
                      </a:lnTo>
                      <a:lnTo>
                        <a:pt x="45" y="20"/>
                      </a:lnTo>
                      <a:lnTo>
                        <a:pt x="44" y="23"/>
                      </a:lnTo>
                      <a:lnTo>
                        <a:pt x="41" y="25"/>
                      </a:lnTo>
                      <a:lnTo>
                        <a:pt x="42" y="28"/>
                      </a:lnTo>
                      <a:lnTo>
                        <a:pt x="33" y="42"/>
                      </a:lnTo>
                      <a:lnTo>
                        <a:pt x="31" y="47"/>
                      </a:lnTo>
                      <a:lnTo>
                        <a:pt x="23" y="53"/>
                      </a:lnTo>
                      <a:lnTo>
                        <a:pt x="22" y="55"/>
                      </a:lnTo>
                      <a:lnTo>
                        <a:pt x="17" y="63"/>
                      </a:lnTo>
                      <a:lnTo>
                        <a:pt x="19" y="65"/>
                      </a:lnTo>
                      <a:lnTo>
                        <a:pt x="12" y="73"/>
                      </a:lnTo>
                      <a:lnTo>
                        <a:pt x="12" y="73"/>
                      </a:lnTo>
                      <a:lnTo>
                        <a:pt x="15" y="75"/>
                      </a:lnTo>
                      <a:lnTo>
                        <a:pt x="11" y="78"/>
                      </a:lnTo>
                      <a:lnTo>
                        <a:pt x="6" y="86"/>
                      </a:lnTo>
                      <a:lnTo>
                        <a:pt x="4" y="87"/>
                      </a:lnTo>
                      <a:lnTo>
                        <a:pt x="2" y="88"/>
                      </a:lnTo>
                      <a:lnTo>
                        <a:pt x="2" y="92"/>
                      </a:lnTo>
                      <a:lnTo>
                        <a:pt x="0" y="95"/>
                      </a:lnTo>
                      <a:lnTo>
                        <a:pt x="1" y="99"/>
                      </a:lnTo>
                      <a:lnTo>
                        <a:pt x="60" y="99"/>
                      </a:lnTo>
                      <a:lnTo>
                        <a:pt x="60" y="72"/>
                      </a:lnTo>
                      <a:lnTo>
                        <a:pt x="63" y="67"/>
                      </a:lnTo>
                      <a:lnTo>
                        <a:pt x="66" y="64"/>
                      </a:lnTo>
                      <a:lnTo>
                        <a:pt x="71" y="64"/>
                      </a:lnTo>
                      <a:lnTo>
                        <a:pt x="75" y="64"/>
                      </a:lnTo>
                      <a:lnTo>
                        <a:pt x="75" y="23"/>
                      </a:lnTo>
                      <a:lnTo>
                        <a:pt x="76" y="23"/>
                      </a:lnTo>
                      <a:lnTo>
                        <a:pt x="125" y="25"/>
                      </a:lnTo>
                      <a:lnTo>
                        <a:pt x="125" y="5"/>
                      </a:lnTo>
                      <a:lnTo>
                        <a:pt x="125" y="4"/>
                      </a:lnTo>
                      <a:lnTo>
                        <a:pt x="125" y="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33" name="Freeform 88">
                  <a:extLst>
                    <a:ext uri="{FF2B5EF4-FFF2-40B4-BE49-F238E27FC236}">
                      <a16:creationId xmlns:a16="http://schemas.microsoft.com/office/drawing/2014/main" id="{7A89430A-FCD0-4F10-8CA9-3F86E7C27954}"/>
                    </a:ext>
                  </a:extLst>
                </p:cNvPr>
                <p:cNvSpPr/>
                <p:nvPr userDrawn="1"/>
              </p:nvSpPr>
              <p:spPr bwMode="auto">
                <a:xfrm>
                  <a:off x="5264151" y="2787651"/>
                  <a:ext cx="285750" cy="307975"/>
                </a:xfrm>
                <a:custGeom>
                  <a:avLst/>
                  <a:gdLst>
                    <a:gd name="T0" fmla="*/ 81 w 180"/>
                    <a:gd name="T1" fmla="*/ 192 h 194"/>
                    <a:gd name="T2" fmla="*/ 81 w 180"/>
                    <a:gd name="T3" fmla="*/ 186 h 194"/>
                    <a:gd name="T4" fmla="*/ 88 w 180"/>
                    <a:gd name="T5" fmla="*/ 178 h 194"/>
                    <a:gd name="T6" fmla="*/ 93 w 180"/>
                    <a:gd name="T7" fmla="*/ 183 h 194"/>
                    <a:gd name="T8" fmla="*/ 99 w 180"/>
                    <a:gd name="T9" fmla="*/ 181 h 194"/>
                    <a:gd name="T10" fmla="*/ 112 w 180"/>
                    <a:gd name="T11" fmla="*/ 179 h 194"/>
                    <a:gd name="T12" fmla="*/ 113 w 180"/>
                    <a:gd name="T13" fmla="*/ 184 h 194"/>
                    <a:gd name="T14" fmla="*/ 118 w 180"/>
                    <a:gd name="T15" fmla="*/ 182 h 194"/>
                    <a:gd name="T16" fmla="*/ 121 w 180"/>
                    <a:gd name="T17" fmla="*/ 185 h 194"/>
                    <a:gd name="T18" fmla="*/ 180 w 180"/>
                    <a:gd name="T19" fmla="*/ 172 h 194"/>
                    <a:gd name="T20" fmla="*/ 176 w 180"/>
                    <a:gd name="T21" fmla="*/ 169 h 194"/>
                    <a:gd name="T22" fmla="*/ 180 w 180"/>
                    <a:gd name="T23" fmla="*/ 34 h 194"/>
                    <a:gd name="T24" fmla="*/ 128 w 180"/>
                    <a:gd name="T25" fmla="*/ 21 h 194"/>
                    <a:gd name="T26" fmla="*/ 79 w 180"/>
                    <a:gd name="T27" fmla="*/ 20 h 194"/>
                    <a:gd name="T28" fmla="*/ 72 w 180"/>
                    <a:gd name="T29" fmla="*/ 60 h 194"/>
                    <a:gd name="T30" fmla="*/ 65 w 180"/>
                    <a:gd name="T31" fmla="*/ 63 h 194"/>
                    <a:gd name="T32" fmla="*/ 65 w 180"/>
                    <a:gd name="T33" fmla="*/ 95 h 194"/>
                    <a:gd name="T34" fmla="*/ 2 w 180"/>
                    <a:gd name="T35" fmla="*/ 95 h 194"/>
                    <a:gd name="T36" fmla="*/ 0 w 180"/>
                    <a:gd name="T37" fmla="*/ 101 h 194"/>
                    <a:gd name="T38" fmla="*/ 6 w 180"/>
                    <a:gd name="T39" fmla="*/ 103 h 194"/>
                    <a:gd name="T40" fmla="*/ 14 w 180"/>
                    <a:gd name="T41" fmla="*/ 110 h 194"/>
                    <a:gd name="T42" fmla="*/ 13 w 180"/>
                    <a:gd name="T43" fmla="*/ 115 h 194"/>
                    <a:gd name="T44" fmla="*/ 8 w 180"/>
                    <a:gd name="T45" fmla="*/ 122 h 194"/>
                    <a:gd name="T46" fmla="*/ 12 w 180"/>
                    <a:gd name="T47" fmla="*/ 127 h 194"/>
                    <a:gd name="T48" fmla="*/ 14 w 180"/>
                    <a:gd name="T49" fmla="*/ 155 h 194"/>
                    <a:gd name="T50" fmla="*/ 7 w 180"/>
                    <a:gd name="T51" fmla="*/ 169 h 194"/>
                    <a:gd name="T52" fmla="*/ 8 w 180"/>
                    <a:gd name="T53" fmla="*/ 172 h 194"/>
                    <a:gd name="T54" fmla="*/ 13 w 180"/>
                    <a:gd name="T55" fmla="*/ 169 h 194"/>
                    <a:gd name="T56" fmla="*/ 30 w 180"/>
                    <a:gd name="T57" fmla="*/ 164 h 194"/>
                    <a:gd name="T58" fmla="*/ 40 w 180"/>
                    <a:gd name="T59" fmla="*/ 167 h 194"/>
                    <a:gd name="T60" fmla="*/ 49 w 180"/>
                    <a:gd name="T61" fmla="*/ 172 h 194"/>
                    <a:gd name="T62" fmla="*/ 50 w 180"/>
                    <a:gd name="T63" fmla="*/ 175 h 194"/>
                    <a:gd name="T64" fmla="*/ 53 w 180"/>
                    <a:gd name="T65" fmla="*/ 174 h 194"/>
                    <a:gd name="T66" fmla="*/ 58 w 180"/>
                    <a:gd name="T67" fmla="*/ 176 h 194"/>
                    <a:gd name="T68" fmla="*/ 62 w 180"/>
                    <a:gd name="T69" fmla="*/ 182 h 194"/>
                    <a:gd name="T70" fmla="*/ 65 w 180"/>
                    <a:gd name="T71" fmla="*/ 186 h 194"/>
                    <a:gd name="T72" fmla="*/ 68 w 180"/>
                    <a:gd name="T73" fmla="*/ 190 h 194"/>
                    <a:gd name="T74" fmla="*/ 73 w 180"/>
                    <a:gd name="T75"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0" h="194">
                      <a:moveTo>
                        <a:pt x="76" y="192"/>
                      </a:moveTo>
                      <a:lnTo>
                        <a:pt x="81" y="192"/>
                      </a:lnTo>
                      <a:lnTo>
                        <a:pt x="82" y="189"/>
                      </a:lnTo>
                      <a:lnTo>
                        <a:pt x="81" y="186"/>
                      </a:lnTo>
                      <a:lnTo>
                        <a:pt x="81" y="181"/>
                      </a:lnTo>
                      <a:lnTo>
                        <a:pt x="88" y="178"/>
                      </a:lnTo>
                      <a:lnTo>
                        <a:pt x="93" y="178"/>
                      </a:lnTo>
                      <a:lnTo>
                        <a:pt x="93" y="183"/>
                      </a:lnTo>
                      <a:lnTo>
                        <a:pt x="96" y="188"/>
                      </a:lnTo>
                      <a:lnTo>
                        <a:pt x="99" y="181"/>
                      </a:lnTo>
                      <a:lnTo>
                        <a:pt x="108" y="177"/>
                      </a:lnTo>
                      <a:lnTo>
                        <a:pt x="112" y="179"/>
                      </a:lnTo>
                      <a:lnTo>
                        <a:pt x="112" y="184"/>
                      </a:lnTo>
                      <a:lnTo>
                        <a:pt x="113" y="184"/>
                      </a:lnTo>
                      <a:lnTo>
                        <a:pt x="116" y="182"/>
                      </a:lnTo>
                      <a:lnTo>
                        <a:pt x="118" y="182"/>
                      </a:lnTo>
                      <a:lnTo>
                        <a:pt x="120" y="184"/>
                      </a:lnTo>
                      <a:lnTo>
                        <a:pt x="121" y="185"/>
                      </a:lnTo>
                      <a:lnTo>
                        <a:pt x="176" y="185"/>
                      </a:lnTo>
                      <a:lnTo>
                        <a:pt x="180" y="172"/>
                      </a:lnTo>
                      <a:lnTo>
                        <a:pt x="176" y="170"/>
                      </a:lnTo>
                      <a:lnTo>
                        <a:pt x="176" y="169"/>
                      </a:lnTo>
                      <a:lnTo>
                        <a:pt x="163" y="35"/>
                      </a:lnTo>
                      <a:lnTo>
                        <a:pt x="180" y="34"/>
                      </a:lnTo>
                      <a:lnTo>
                        <a:pt x="128" y="0"/>
                      </a:lnTo>
                      <a:lnTo>
                        <a:pt x="128" y="21"/>
                      </a:lnTo>
                      <a:lnTo>
                        <a:pt x="127" y="21"/>
                      </a:lnTo>
                      <a:lnTo>
                        <a:pt x="79" y="20"/>
                      </a:lnTo>
                      <a:lnTo>
                        <a:pt x="79" y="60"/>
                      </a:lnTo>
                      <a:lnTo>
                        <a:pt x="72" y="60"/>
                      </a:lnTo>
                      <a:lnTo>
                        <a:pt x="68" y="60"/>
                      </a:lnTo>
                      <a:lnTo>
                        <a:pt x="65" y="63"/>
                      </a:lnTo>
                      <a:lnTo>
                        <a:pt x="64" y="66"/>
                      </a:lnTo>
                      <a:lnTo>
                        <a:pt x="65" y="95"/>
                      </a:lnTo>
                      <a:lnTo>
                        <a:pt x="62" y="95"/>
                      </a:lnTo>
                      <a:lnTo>
                        <a:pt x="2" y="95"/>
                      </a:lnTo>
                      <a:lnTo>
                        <a:pt x="0" y="98"/>
                      </a:lnTo>
                      <a:lnTo>
                        <a:pt x="0" y="101"/>
                      </a:lnTo>
                      <a:lnTo>
                        <a:pt x="3" y="97"/>
                      </a:lnTo>
                      <a:lnTo>
                        <a:pt x="6" y="103"/>
                      </a:lnTo>
                      <a:lnTo>
                        <a:pt x="8" y="101"/>
                      </a:lnTo>
                      <a:lnTo>
                        <a:pt x="14" y="110"/>
                      </a:lnTo>
                      <a:lnTo>
                        <a:pt x="12" y="112"/>
                      </a:lnTo>
                      <a:lnTo>
                        <a:pt x="13" y="115"/>
                      </a:lnTo>
                      <a:lnTo>
                        <a:pt x="10" y="122"/>
                      </a:lnTo>
                      <a:lnTo>
                        <a:pt x="8" y="122"/>
                      </a:lnTo>
                      <a:lnTo>
                        <a:pt x="8" y="122"/>
                      </a:lnTo>
                      <a:lnTo>
                        <a:pt x="12" y="127"/>
                      </a:lnTo>
                      <a:lnTo>
                        <a:pt x="15" y="144"/>
                      </a:lnTo>
                      <a:lnTo>
                        <a:pt x="14" y="155"/>
                      </a:lnTo>
                      <a:lnTo>
                        <a:pt x="10" y="160"/>
                      </a:lnTo>
                      <a:lnTo>
                        <a:pt x="7" y="169"/>
                      </a:lnTo>
                      <a:lnTo>
                        <a:pt x="7" y="172"/>
                      </a:lnTo>
                      <a:lnTo>
                        <a:pt x="8" y="172"/>
                      </a:lnTo>
                      <a:lnTo>
                        <a:pt x="9" y="172"/>
                      </a:lnTo>
                      <a:lnTo>
                        <a:pt x="13" y="169"/>
                      </a:lnTo>
                      <a:lnTo>
                        <a:pt x="22" y="168"/>
                      </a:lnTo>
                      <a:lnTo>
                        <a:pt x="30" y="164"/>
                      </a:lnTo>
                      <a:lnTo>
                        <a:pt x="32" y="164"/>
                      </a:lnTo>
                      <a:lnTo>
                        <a:pt x="40" y="167"/>
                      </a:lnTo>
                      <a:lnTo>
                        <a:pt x="45" y="168"/>
                      </a:lnTo>
                      <a:lnTo>
                        <a:pt x="49" y="172"/>
                      </a:lnTo>
                      <a:lnTo>
                        <a:pt x="49" y="174"/>
                      </a:lnTo>
                      <a:lnTo>
                        <a:pt x="50" y="175"/>
                      </a:lnTo>
                      <a:lnTo>
                        <a:pt x="52" y="174"/>
                      </a:lnTo>
                      <a:lnTo>
                        <a:pt x="53" y="174"/>
                      </a:lnTo>
                      <a:lnTo>
                        <a:pt x="56" y="174"/>
                      </a:lnTo>
                      <a:lnTo>
                        <a:pt x="58" y="176"/>
                      </a:lnTo>
                      <a:lnTo>
                        <a:pt x="59" y="179"/>
                      </a:lnTo>
                      <a:lnTo>
                        <a:pt x="62" y="182"/>
                      </a:lnTo>
                      <a:lnTo>
                        <a:pt x="62" y="185"/>
                      </a:lnTo>
                      <a:lnTo>
                        <a:pt x="65" y="186"/>
                      </a:lnTo>
                      <a:lnTo>
                        <a:pt x="66" y="189"/>
                      </a:lnTo>
                      <a:lnTo>
                        <a:pt x="68" y="190"/>
                      </a:lnTo>
                      <a:lnTo>
                        <a:pt x="73" y="193"/>
                      </a:lnTo>
                      <a:lnTo>
                        <a:pt x="73" y="194"/>
                      </a:lnTo>
                      <a:lnTo>
                        <a:pt x="76" y="19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34" name="Freeform 89">
                  <a:extLst>
                    <a:ext uri="{FF2B5EF4-FFF2-40B4-BE49-F238E27FC236}">
                      <a16:creationId xmlns:a16="http://schemas.microsoft.com/office/drawing/2014/main" id="{6EE0AF90-6253-4665-80DB-122C4E225828}"/>
                    </a:ext>
                  </a:extLst>
                </p:cNvPr>
                <p:cNvSpPr/>
                <p:nvPr userDrawn="1"/>
              </p:nvSpPr>
              <p:spPr bwMode="auto">
                <a:xfrm>
                  <a:off x="5383213" y="2844801"/>
                  <a:ext cx="396875" cy="361950"/>
                </a:xfrm>
                <a:custGeom>
                  <a:avLst/>
                  <a:gdLst>
                    <a:gd name="T0" fmla="*/ 2 w 250"/>
                    <a:gd name="T1" fmla="*/ 167 h 228"/>
                    <a:gd name="T2" fmla="*/ 5 w 250"/>
                    <a:gd name="T3" fmla="*/ 178 h 228"/>
                    <a:gd name="T4" fmla="*/ 9 w 250"/>
                    <a:gd name="T5" fmla="*/ 182 h 228"/>
                    <a:gd name="T6" fmla="*/ 14 w 250"/>
                    <a:gd name="T7" fmla="*/ 189 h 228"/>
                    <a:gd name="T8" fmla="*/ 14 w 250"/>
                    <a:gd name="T9" fmla="*/ 194 h 228"/>
                    <a:gd name="T10" fmla="*/ 18 w 250"/>
                    <a:gd name="T11" fmla="*/ 201 h 228"/>
                    <a:gd name="T12" fmla="*/ 23 w 250"/>
                    <a:gd name="T13" fmla="*/ 201 h 228"/>
                    <a:gd name="T14" fmla="*/ 33 w 250"/>
                    <a:gd name="T15" fmla="*/ 201 h 228"/>
                    <a:gd name="T16" fmla="*/ 42 w 250"/>
                    <a:gd name="T17" fmla="*/ 197 h 228"/>
                    <a:gd name="T18" fmla="*/ 51 w 250"/>
                    <a:gd name="T19" fmla="*/ 196 h 228"/>
                    <a:gd name="T20" fmla="*/ 57 w 250"/>
                    <a:gd name="T21" fmla="*/ 205 h 228"/>
                    <a:gd name="T22" fmla="*/ 60 w 250"/>
                    <a:gd name="T23" fmla="*/ 211 h 228"/>
                    <a:gd name="T24" fmla="*/ 57 w 250"/>
                    <a:gd name="T25" fmla="*/ 220 h 228"/>
                    <a:gd name="T26" fmla="*/ 63 w 250"/>
                    <a:gd name="T27" fmla="*/ 218 h 228"/>
                    <a:gd name="T28" fmla="*/ 64 w 250"/>
                    <a:gd name="T29" fmla="*/ 223 h 228"/>
                    <a:gd name="T30" fmla="*/ 70 w 250"/>
                    <a:gd name="T31" fmla="*/ 227 h 228"/>
                    <a:gd name="T32" fmla="*/ 73 w 250"/>
                    <a:gd name="T33" fmla="*/ 224 h 228"/>
                    <a:gd name="T34" fmla="*/ 85 w 250"/>
                    <a:gd name="T35" fmla="*/ 227 h 228"/>
                    <a:gd name="T36" fmla="*/ 92 w 250"/>
                    <a:gd name="T37" fmla="*/ 223 h 228"/>
                    <a:gd name="T38" fmla="*/ 96 w 250"/>
                    <a:gd name="T39" fmla="*/ 227 h 228"/>
                    <a:gd name="T40" fmla="*/ 104 w 250"/>
                    <a:gd name="T41" fmla="*/ 223 h 228"/>
                    <a:gd name="T42" fmla="*/ 104 w 250"/>
                    <a:gd name="T43" fmla="*/ 214 h 228"/>
                    <a:gd name="T44" fmla="*/ 105 w 250"/>
                    <a:gd name="T45" fmla="*/ 207 h 228"/>
                    <a:gd name="T46" fmla="*/ 119 w 250"/>
                    <a:gd name="T47" fmla="*/ 190 h 228"/>
                    <a:gd name="T48" fmla="*/ 126 w 250"/>
                    <a:gd name="T49" fmla="*/ 179 h 228"/>
                    <a:gd name="T50" fmla="*/ 134 w 250"/>
                    <a:gd name="T51" fmla="*/ 178 h 228"/>
                    <a:gd name="T52" fmla="*/ 152 w 250"/>
                    <a:gd name="T53" fmla="*/ 167 h 228"/>
                    <a:gd name="T54" fmla="*/ 173 w 250"/>
                    <a:gd name="T55" fmla="*/ 155 h 228"/>
                    <a:gd name="T56" fmla="*/ 189 w 250"/>
                    <a:gd name="T57" fmla="*/ 155 h 228"/>
                    <a:gd name="T58" fmla="*/ 192 w 250"/>
                    <a:gd name="T59" fmla="*/ 155 h 228"/>
                    <a:gd name="T60" fmla="*/ 211 w 250"/>
                    <a:gd name="T61" fmla="*/ 155 h 228"/>
                    <a:gd name="T62" fmla="*/ 228 w 250"/>
                    <a:gd name="T63" fmla="*/ 150 h 228"/>
                    <a:gd name="T64" fmla="*/ 245 w 250"/>
                    <a:gd name="T65" fmla="*/ 143 h 228"/>
                    <a:gd name="T66" fmla="*/ 249 w 250"/>
                    <a:gd name="T67" fmla="*/ 134 h 228"/>
                    <a:gd name="T68" fmla="*/ 247 w 250"/>
                    <a:gd name="T69" fmla="*/ 95 h 228"/>
                    <a:gd name="T70" fmla="*/ 233 w 250"/>
                    <a:gd name="T71" fmla="*/ 90 h 228"/>
                    <a:gd name="T72" fmla="*/ 233 w 250"/>
                    <a:gd name="T73" fmla="*/ 82 h 228"/>
                    <a:gd name="T74" fmla="*/ 221 w 250"/>
                    <a:gd name="T75" fmla="*/ 76 h 228"/>
                    <a:gd name="T76" fmla="*/ 210 w 250"/>
                    <a:gd name="T77" fmla="*/ 66 h 228"/>
                    <a:gd name="T78" fmla="*/ 103 w 250"/>
                    <a:gd name="T79" fmla="*/ 133 h 228"/>
                    <a:gd name="T80" fmla="*/ 102 w 250"/>
                    <a:gd name="T81" fmla="*/ 152 h 228"/>
                    <a:gd name="T82" fmla="*/ 42 w 250"/>
                    <a:gd name="T83" fmla="*/ 148 h 228"/>
                    <a:gd name="T84" fmla="*/ 35 w 250"/>
                    <a:gd name="T85" fmla="*/ 149 h 228"/>
                    <a:gd name="T86" fmla="*/ 26 w 250"/>
                    <a:gd name="T87" fmla="*/ 147 h 228"/>
                    <a:gd name="T88" fmla="*/ 15 w 250"/>
                    <a:gd name="T89" fmla="*/ 147 h 228"/>
                    <a:gd name="T90" fmla="*/ 9 w 250"/>
                    <a:gd name="T91" fmla="*/ 146 h 228"/>
                    <a:gd name="T92" fmla="*/ 2 w 250"/>
                    <a:gd name="T93" fmla="*/ 15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50" h="228">
                      <a:moveTo>
                        <a:pt x="1" y="161"/>
                      </a:moveTo>
                      <a:lnTo>
                        <a:pt x="1" y="164"/>
                      </a:lnTo>
                      <a:lnTo>
                        <a:pt x="2" y="167"/>
                      </a:lnTo>
                      <a:lnTo>
                        <a:pt x="0" y="172"/>
                      </a:lnTo>
                      <a:lnTo>
                        <a:pt x="1" y="174"/>
                      </a:lnTo>
                      <a:lnTo>
                        <a:pt x="5" y="178"/>
                      </a:lnTo>
                      <a:lnTo>
                        <a:pt x="6" y="182"/>
                      </a:lnTo>
                      <a:lnTo>
                        <a:pt x="7" y="183"/>
                      </a:lnTo>
                      <a:lnTo>
                        <a:pt x="9" y="182"/>
                      </a:lnTo>
                      <a:lnTo>
                        <a:pt x="12" y="184"/>
                      </a:lnTo>
                      <a:lnTo>
                        <a:pt x="12" y="186"/>
                      </a:lnTo>
                      <a:lnTo>
                        <a:pt x="14" y="189"/>
                      </a:lnTo>
                      <a:lnTo>
                        <a:pt x="14" y="191"/>
                      </a:lnTo>
                      <a:lnTo>
                        <a:pt x="14" y="193"/>
                      </a:lnTo>
                      <a:lnTo>
                        <a:pt x="14" y="194"/>
                      </a:lnTo>
                      <a:lnTo>
                        <a:pt x="18" y="197"/>
                      </a:lnTo>
                      <a:lnTo>
                        <a:pt x="18" y="200"/>
                      </a:lnTo>
                      <a:lnTo>
                        <a:pt x="18" y="201"/>
                      </a:lnTo>
                      <a:lnTo>
                        <a:pt x="18" y="201"/>
                      </a:lnTo>
                      <a:lnTo>
                        <a:pt x="21" y="200"/>
                      </a:lnTo>
                      <a:lnTo>
                        <a:pt x="23" y="201"/>
                      </a:lnTo>
                      <a:lnTo>
                        <a:pt x="27" y="204"/>
                      </a:lnTo>
                      <a:lnTo>
                        <a:pt x="30" y="204"/>
                      </a:lnTo>
                      <a:lnTo>
                        <a:pt x="33" y="201"/>
                      </a:lnTo>
                      <a:lnTo>
                        <a:pt x="35" y="201"/>
                      </a:lnTo>
                      <a:lnTo>
                        <a:pt x="37" y="197"/>
                      </a:lnTo>
                      <a:lnTo>
                        <a:pt x="42" y="197"/>
                      </a:lnTo>
                      <a:lnTo>
                        <a:pt x="45" y="198"/>
                      </a:lnTo>
                      <a:lnTo>
                        <a:pt x="46" y="197"/>
                      </a:lnTo>
                      <a:lnTo>
                        <a:pt x="51" y="196"/>
                      </a:lnTo>
                      <a:lnTo>
                        <a:pt x="51" y="198"/>
                      </a:lnTo>
                      <a:lnTo>
                        <a:pt x="55" y="201"/>
                      </a:lnTo>
                      <a:lnTo>
                        <a:pt x="57" y="205"/>
                      </a:lnTo>
                      <a:lnTo>
                        <a:pt x="56" y="208"/>
                      </a:lnTo>
                      <a:lnTo>
                        <a:pt x="57" y="209"/>
                      </a:lnTo>
                      <a:lnTo>
                        <a:pt x="60" y="211"/>
                      </a:lnTo>
                      <a:lnTo>
                        <a:pt x="60" y="213"/>
                      </a:lnTo>
                      <a:lnTo>
                        <a:pt x="58" y="218"/>
                      </a:lnTo>
                      <a:lnTo>
                        <a:pt x="57" y="220"/>
                      </a:lnTo>
                      <a:lnTo>
                        <a:pt x="57" y="220"/>
                      </a:lnTo>
                      <a:lnTo>
                        <a:pt x="59" y="218"/>
                      </a:lnTo>
                      <a:lnTo>
                        <a:pt x="63" y="218"/>
                      </a:lnTo>
                      <a:lnTo>
                        <a:pt x="63" y="221"/>
                      </a:lnTo>
                      <a:lnTo>
                        <a:pt x="64" y="223"/>
                      </a:lnTo>
                      <a:lnTo>
                        <a:pt x="64" y="223"/>
                      </a:lnTo>
                      <a:lnTo>
                        <a:pt x="67" y="223"/>
                      </a:lnTo>
                      <a:lnTo>
                        <a:pt x="70" y="226"/>
                      </a:lnTo>
                      <a:lnTo>
                        <a:pt x="70" y="227"/>
                      </a:lnTo>
                      <a:lnTo>
                        <a:pt x="72" y="226"/>
                      </a:lnTo>
                      <a:lnTo>
                        <a:pt x="72" y="226"/>
                      </a:lnTo>
                      <a:lnTo>
                        <a:pt x="73" y="224"/>
                      </a:lnTo>
                      <a:lnTo>
                        <a:pt x="75" y="224"/>
                      </a:lnTo>
                      <a:lnTo>
                        <a:pt x="79" y="227"/>
                      </a:lnTo>
                      <a:lnTo>
                        <a:pt x="85" y="227"/>
                      </a:lnTo>
                      <a:lnTo>
                        <a:pt x="85" y="227"/>
                      </a:lnTo>
                      <a:lnTo>
                        <a:pt x="85" y="224"/>
                      </a:lnTo>
                      <a:lnTo>
                        <a:pt x="92" y="223"/>
                      </a:lnTo>
                      <a:lnTo>
                        <a:pt x="97" y="224"/>
                      </a:lnTo>
                      <a:lnTo>
                        <a:pt x="96" y="227"/>
                      </a:lnTo>
                      <a:lnTo>
                        <a:pt x="96" y="227"/>
                      </a:lnTo>
                      <a:lnTo>
                        <a:pt x="100" y="228"/>
                      </a:lnTo>
                      <a:lnTo>
                        <a:pt x="103" y="224"/>
                      </a:lnTo>
                      <a:lnTo>
                        <a:pt x="104" y="223"/>
                      </a:lnTo>
                      <a:lnTo>
                        <a:pt x="105" y="221"/>
                      </a:lnTo>
                      <a:lnTo>
                        <a:pt x="103" y="219"/>
                      </a:lnTo>
                      <a:lnTo>
                        <a:pt x="104" y="214"/>
                      </a:lnTo>
                      <a:lnTo>
                        <a:pt x="107" y="213"/>
                      </a:lnTo>
                      <a:lnTo>
                        <a:pt x="107" y="211"/>
                      </a:lnTo>
                      <a:lnTo>
                        <a:pt x="105" y="207"/>
                      </a:lnTo>
                      <a:lnTo>
                        <a:pt x="112" y="201"/>
                      </a:lnTo>
                      <a:lnTo>
                        <a:pt x="117" y="193"/>
                      </a:lnTo>
                      <a:lnTo>
                        <a:pt x="119" y="190"/>
                      </a:lnTo>
                      <a:lnTo>
                        <a:pt x="120" y="187"/>
                      </a:lnTo>
                      <a:lnTo>
                        <a:pt x="124" y="180"/>
                      </a:lnTo>
                      <a:lnTo>
                        <a:pt x="126" y="179"/>
                      </a:lnTo>
                      <a:lnTo>
                        <a:pt x="126" y="177"/>
                      </a:lnTo>
                      <a:lnTo>
                        <a:pt x="132" y="177"/>
                      </a:lnTo>
                      <a:lnTo>
                        <a:pt x="134" y="178"/>
                      </a:lnTo>
                      <a:lnTo>
                        <a:pt x="141" y="176"/>
                      </a:lnTo>
                      <a:lnTo>
                        <a:pt x="142" y="172"/>
                      </a:lnTo>
                      <a:lnTo>
                        <a:pt x="152" y="167"/>
                      </a:lnTo>
                      <a:lnTo>
                        <a:pt x="163" y="161"/>
                      </a:lnTo>
                      <a:lnTo>
                        <a:pt x="167" y="157"/>
                      </a:lnTo>
                      <a:lnTo>
                        <a:pt x="173" y="155"/>
                      </a:lnTo>
                      <a:lnTo>
                        <a:pt x="179" y="154"/>
                      </a:lnTo>
                      <a:lnTo>
                        <a:pt x="184" y="153"/>
                      </a:lnTo>
                      <a:lnTo>
                        <a:pt x="189" y="155"/>
                      </a:lnTo>
                      <a:lnTo>
                        <a:pt x="191" y="155"/>
                      </a:lnTo>
                      <a:lnTo>
                        <a:pt x="192" y="155"/>
                      </a:lnTo>
                      <a:lnTo>
                        <a:pt x="192" y="155"/>
                      </a:lnTo>
                      <a:lnTo>
                        <a:pt x="197" y="156"/>
                      </a:lnTo>
                      <a:lnTo>
                        <a:pt x="207" y="155"/>
                      </a:lnTo>
                      <a:lnTo>
                        <a:pt x="211" y="155"/>
                      </a:lnTo>
                      <a:lnTo>
                        <a:pt x="214" y="153"/>
                      </a:lnTo>
                      <a:lnTo>
                        <a:pt x="225" y="153"/>
                      </a:lnTo>
                      <a:lnTo>
                        <a:pt x="228" y="150"/>
                      </a:lnTo>
                      <a:lnTo>
                        <a:pt x="234" y="150"/>
                      </a:lnTo>
                      <a:lnTo>
                        <a:pt x="237" y="148"/>
                      </a:lnTo>
                      <a:lnTo>
                        <a:pt x="245" y="143"/>
                      </a:lnTo>
                      <a:lnTo>
                        <a:pt x="245" y="141"/>
                      </a:lnTo>
                      <a:lnTo>
                        <a:pt x="247" y="135"/>
                      </a:lnTo>
                      <a:lnTo>
                        <a:pt x="249" y="134"/>
                      </a:lnTo>
                      <a:lnTo>
                        <a:pt x="250" y="120"/>
                      </a:lnTo>
                      <a:lnTo>
                        <a:pt x="250" y="94"/>
                      </a:lnTo>
                      <a:lnTo>
                        <a:pt x="247" y="95"/>
                      </a:lnTo>
                      <a:lnTo>
                        <a:pt x="238" y="96"/>
                      </a:lnTo>
                      <a:lnTo>
                        <a:pt x="234" y="94"/>
                      </a:lnTo>
                      <a:lnTo>
                        <a:pt x="233" y="90"/>
                      </a:lnTo>
                      <a:lnTo>
                        <a:pt x="234" y="86"/>
                      </a:lnTo>
                      <a:lnTo>
                        <a:pt x="235" y="84"/>
                      </a:lnTo>
                      <a:lnTo>
                        <a:pt x="233" y="82"/>
                      </a:lnTo>
                      <a:lnTo>
                        <a:pt x="228" y="81"/>
                      </a:lnTo>
                      <a:lnTo>
                        <a:pt x="226" y="77"/>
                      </a:lnTo>
                      <a:lnTo>
                        <a:pt x="221" y="76"/>
                      </a:lnTo>
                      <a:lnTo>
                        <a:pt x="215" y="76"/>
                      </a:lnTo>
                      <a:lnTo>
                        <a:pt x="212" y="73"/>
                      </a:lnTo>
                      <a:lnTo>
                        <a:pt x="210" y="66"/>
                      </a:lnTo>
                      <a:lnTo>
                        <a:pt x="109" y="0"/>
                      </a:lnTo>
                      <a:lnTo>
                        <a:pt x="92" y="1"/>
                      </a:lnTo>
                      <a:lnTo>
                        <a:pt x="103" y="133"/>
                      </a:lnTo>
                      <a:lnTo>
                        <a:pt x="108" y="135"/>
                      </a:lnTo>
                      <a:lnTo>
                        <a:pt x="103" y="152"/>
                      </a:lnTo>
                      <a:lnTo>
                        <a:pt x="102" y="152"/>
                      </a:lnTo>
                      <a:lnTo>
                        <a:pt x="46" y="152"/>
                      </a:lnTo>
                      <a:lnTo>
                        <a:pt x="44" y="150"/>
                      </a:lnTo>
                      <a:lnTo>
                        <a:pt x="42" y="148"/>
                      </a:lnTo>
                      <a:lnTo>
                        <a:pt x="42" y="148"/>
                      </a:lnTo>
                      <a:lnTo>
                        <a:pt x="38" y="153"/>
                      </a:lnTo>
                      <a:lnTo>
                        <a:pt x="35" y="149"/>
                      </a:lnTo>
                      <a:lnTo>
                        <a:pt x="35" y="145"/>
                      </a:lnTo>
                      <a:lnTo>
                        <a:pt x="33" y="145"/>
                      </a:lnTo>
                      <a:lnTo>
                        <a:pt x="26" y="147"/>
                      </a:lnTo>
                      <a:lnTo>
                        <a:pt x="21" y="155"/>
                      </a:lnTo>
                      <a:lnTo>
                        <a:pt x="19" y="153"/>
                      </a:lnTo>
                      <a:lnTo>
                        <a:pt x="15" y="147"/>
                      </a:lnTo>
                      <a:lnTo>
                        <a:pt x="15" y="145"/>
                      </a:lnTo>
                      <a:lnTo>
                        <a:pt x="13" y="145"/>
                      </a:lnTo>
                      <a:lnTo>
                        <a:pt x="9" y="146"/>
                      </a:lnTo>
                      <a:lnTo>
                        <a:pt x="9" y="153"/>
                      </a:lnTo>
                      <a:lnTo>
                        <a:pt x="7" y="158"/>
                      </a:lnTo>
                      <a:lnTo>
                        <a:pt x="2" y="158"/>
                      </a:lnTo>
                      <a:lnTo>
                        <a:pt x="0" y="160"/>
                      </a:lnTo>
                      <a:lnTo>
                        <a:pt x="1" y="16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35" name="Freeform 90">
                  <a:extLst>
                    <a:ext uri="{FF2B5EF4-FFF2-40B4-BE49-F238E27FC236}">
                      <a16:creationId xmlns:a16="http://schemas.microsoft.com/office/drawing/2014/main" id="{938CA768-9D17-486A-BDEC-5C7DA5DD1079}"/>
                    </a:ext>
                  </a:extLst>
                </p:cNvPr>
                <p:cNvSpPr/>
                <p:nvPr userDrawn="1"/>
              </p:nvSpPr>
              <p:spPr bwMode="auto">
                <a:xfrm>
                  <a:off x="5553076" y="3090863"/>
                  <a:ext cx="180975" cy="128588"/>
                </a:xfrm>
                <a:custGeom>
                  <a:avLst/>
                  <a:gdLst>
                    <a:gd name="T0" fmla="*/ 97 w 114"/>
                    <a:gd name="T1" fmla="*/ 61 h 81"/>
                    <a:gd name="T2" fmla="*/ 99 w 114"/>
                    <a:gd name="T3" fmla="*/ 57 h 81"/>
                    <a:gd name="T4" fmla="*/ 103 w 114"/>
                    <a:gd name="T5" fmla="*/ 52 h 81"/>
                    <a:gd name="T6" fmla="*/ 109 w 114"/>
                    <a:gd name="T7" fmla="*/ 50 h 81"/>
                    <a:gd name="T8" fmla="*/ 114 w 114"/>
                    <a:gd name="T9" fmla="*/ 46 h 81"/>
                    <a:gd name="T10" fmla="*/ 114 w 114"/>
                    <a:gd name="T11" fmla="*/ 46 h 81"/>
                    <a:gd name="T12" fmla="*/ 112 w 114"/>
                    <a:gd name="T13" fmla="*/ 38 h 81"/>
                    <a:gd name="T14" fmla="*/ 111 w 114"/>
                    <a:gd name="T15" fmla="*/ 35 h 81"/>
                    <a:gd name="T16" fmla="*/ 109 w 114"/>
                    <a:gd name="T17" fmla="*/ 32 h 81"/>
                    <a:gd name="T18" fmla="*/ 96 w 114"/>
                    <a:gd name="T19" fmla="*/ 31 h 81"/>
                    <a:gd name="T20" fmla="*/ 81 w 114"/>
                    <a:gd name="T21" fmla="*/ 15 h 81"/>
                    <a:gd name="T22" fmla="*/ 83 w 114"/>
                    <a:gd name="T23" fmla="*/ 7 h 81"/>
                    <a:gd name="T24" fmla="*/ 84 w 114"/>
                    <a:gd name="T25" fmla="*/ 2 h 81"/>
                    <a:gd name="T26" fmla="*/ 84 w 114"/>
                    <a:gd name="T27" fmla="*/ 2 h 81"/>
                    <a:gd name="T28" fmla="*/ 77 w 114"/>
                    <a:gd name="T29" fmla="*/ 0 h 81"/>
                    <a:gd name="T30" fmla="*/ 66 w 114"/>
                    <a:gd name="T31" fmla="*/ 2 h 81"/>
                    <a:gd name="T32" fmla="*/ 57 w 114"/>
                    <a:gd name="T33" fmla="*/ 8 h 81"/>
                    <a:gd name="T34" fmla="*/ 38 w 114"/>
                    <a:gd name="T35" fmla="*/ 20 h 81"/>
                    <a:gd name="T36" fmla="*/ 27 w 114"/>
                    <a:gd name="T37" fmla="*/ 25 h 81"/>
                    <a:gd name="T38" fmla="*/ 22 w 114"/>
                    <a:gd name="T39" fmla="*/ 25 h 81"/>
                    <a:gd name="T40" fmla="*/ 18 w 114"/>
                    <a:gd name="T41" fmla="*/ 28 h 81"/>
                    <a:gd name="T42" fmla="*/ 16 w 114"/>
                    <a:gd name="T43" fmla="*/ 35 h 81"/>
                    <a:gd name="T44" fmla="*/ 7 w 114"/>
                    <a:gd name="T45" fmla="*/ 49 h 81"/>
                    <a:gd name="T46" fmla="*/ 2 w 114"/>
                    <a:gd name="T47" fmla="*/ 54 h 81"/>
                    <a:gd name="T48" fmla="*/ 0 w 114"/>
                    <a:gd name="T49" fmla="*/ 61 h 81"/>
                    <a:gd name="T50" fmla="*/ 1 w 114"/>
                    <a:gd name="T51" fmla="*/ 65 h 81"/>
                    <a:gd name="T52" fmla="*/ 4 w 114"/>
                    <a:gd name="T53" fmla="*/ 72 h 81"/>
                    <a:gd name="T54" fmla="*/ 12 w 114"/>
                    <a:gd name="T55" fmla="*/ 74 h 81"/>
                    <a:gd name="T56" fmla="*/ 16 w 114"/>
                    <a:gd name="T57" fmla="*/ 75 h 81"/>
                    <a:gd name="T58" fmla="*/ 22 w 114"/>
                    <a:gd name="T59" fmla="*/ 79 h 81"/>
                    <a:gd name="T60" fmla="*/ 29 w 114"/>
                    <a:gd name="T61" fmla="*/ 81 h 81"/>
                    <a:gd name="T62" fmla="*/ 34 w 114"/>
                    <a:gd name="T63" fmla="*/ 79 h 81"/>
                    <a:gd name="T64" fmla="*/ 39 w 114"/>
                    <a:gd name="T65" fmla="*/ 81 h 81"/>
                    <a:gd name="T66" fmla="*/ 37 w 114"/>
                    <a:gd name="T67" fmla="*/ 74 h 81"/>
                    <a:gd name="T68" fmla="*/ 34 w 114"/>
                    <a:gd name="T69" fmla="*/ 67 h 81"/>
                    <a:gd name="T70" fmla="*/ 41 w 114"/>
                    <a:gd name="T71" fmla="*/ 63 h 81"/>
                    <a:gd name="T72" fmla="*/ 54 w 114"/>
                    <a:gd name="T73" fmla="*/ 61 h 81"/>
                    <a:gd name="T74" fmla="*/ 68 w 114"/>
                    <a:gd name="T75" fmla="*/ 61 h 81"/>
                    <a:gd name="T76" fmla="*/ 75 w 114"/>
                    <a:gd name="T77" fmla="*/ 59 h 81"/>
                    <a:gd name="T78" fmla="*/ 77 w 114"/>
                    <a:gd name="T79" fmla="*/ 59 h 81"/>
                    <a:gd name="T80" fmla="*/ 93 w 114"/>
                    <a:gd name="T81" fmla="*/ 6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4" h="81">
                      <a:moveTo>
                        <a:pt x="93" y="61"/>
                      </a:moveTo>
                      <a:lnTo>
                        <a:pt x="97" y="61"/>
                      </a:lnTo>
                      <a:lnTo>
                        <a:pt x="96" y="58"/>
                      </a:lnTo>
                      <a:lnTo>
                        <a:pt x="99" y="57"/>
                      </a:lnTo>
                      <a:lnTo>
                        <a:pt x="98" y="53"/>
                      </a:lnTo>
                      <a:lnTo>
                        <a:pt x="103" y="52"/>
                      </a:lnTo>
                      <a:lnTo>
                        <a:pt x="105" y="52"/>
                      </a:lnTo>
                      <a:lnTo>
                        <a:pt x="109" y="50"/>
                      </a:lnTo>
                      <a:lnTo>
                        <a:pt x="112" y="50"/>
                      </a:lnTo>
                      <a:lnTo>
                        <a:pt x="114" y="46"/>
                      </a:lnTo>
                      <a:lnTo>
                        <a:pt x="114" y="46"/>
                      </a:lnTo>
                      <a:lnTo>
                        <a:pt x="114" y="46"/>
                      </a:lnTo>
                      <a:lnTo>
                        <a:pt x="109" y="41"/>
                      </a:lnTo>
                      <a:lnTo>
                        <a:pt x="112" y="38"/>
                      </a:lnTo>
                      <a:lnTo>
                        <a:pt x="112" y="36"/>
                      </a:lnTo>
                      <a:lnTo>
                        <a:pt x="111" y="35"/>
                      </a:lnTo>
                      <a:lnTo>
                        <a:pt x="109" y="32"/>
                      </a:lnTo>
                      <a:lnTo>
                        <a:pt x="109" y="32"/>
                      </a:lnTo>
                      <a:lnTo>
                        <a:pt x="103" y="36"/>
                      </a:lnTo>
                      <a:lnTo>
                        <a:pt x="96" y="31"/>
                      </a:lnTo>
                      <a:lnTo>
                        <a:pt x="96" y="25"/>
                      </a:lnTo>
                      <a:lnTo>
                        <a:pt x="81" y="15"/>
                      </a:lnTo>
                      <a:lnTo>
                        <a:pt x="81" y="10"/>
                      </a:lnTo>
                      <a:lnTo>
                        <a:pt x="83" y="7"/>
                      </a:lnTo>
                      <a:lnTo>
                        <a:pt x="84" y="2"/>
                      </a:lnTo>
                      <a:lnTo>
                        <a:pt x="84" y="2"/>
                      </a:lnTo>
                      <a:lnTo>
                        <a:pt x="84" y="2"/>
                      </a:lnTo>
                      <a:lnTo>
                        <a:pt x="84" y="2"/>
                      </a:lnTo>
                      <a:lnTo>
                        <a:pt x="82" y="2"/>
                      </a:lnTo>
                      <a:lnTo>
                        <a:pt x="77" y="0"/>
                      </a:lnTo>
                      <a:lnTo>
                        <a:pt x="74" y="1"/>
                      </a:lnTo>
                      <a:lnTo>
                        <a:pt x="66" y="2"/>
                      </a:lnTo>
                      <a:lnTo>
                        <a:pt x="61" y="5"/>
                      </a:lnTo>
                      <a:lnTo>
                        <a:pt x="57" y="8"/>
                      </a:lnTo>
                      <a:lnTo>
                        <a:pt x="46" y="14"/>
                      </a:lnTo>
                      <a:lnTo>
                        <a:pt x="38" y="20"/>
                      </a:lnTo>
                      <a:lnTo>
                        <a:pt x="35" y="23"/>
                      </a:lnTo>
                      <a:lnTo>
                        <a:pt x="27" y="25"/>
                      </a:lnTo>
                      <a:lnTo>
                        <a:pt x="25" y="24"/>
                      </a:lnTo>
                      <a:lnTo>
                        <a:pt x="22" y="25"/>
                      </a:lnTo>
                      <a:lnTo>
                        <a:pt x="20" y="27"/>
                      </a:lnTo>
                      <a:lnTo>
                        <a:pt x="18" y="28"/>
                      </a:lnTo>
                      <a:lnTo>
                        <a:pt x="16" y="32"/>
                      </a:lnTo>
                      <a:lnTo>
                        <a:pt x="16" y="35"/>
                      </a:lnTo>
                      <a:lnTo>
                        <a:pt x="12" y="39"/>
                      </a:lnTo>
                      <a:lnTo>
                        <a:pt x="7" y="49"/>
                      </a:lnTo>
                      <a:lnTo>
                        <a:pt x="1" y="52"/>
                      </a:lnTo>
                      <a:lnTo>
                        <a:pt x="2" y="54"/>
                      </a:lnTo>
                      <a:lnTo>
                        <a:pt x="2" y="60"/>
                      </a:lnTo>
                      <a:lnTo>
                        <a:pt x="0" y="61"/>
                      </a:lnTo>
                      <a:lnTo>
                        <a:pt x="0" y="63"/>
                      </a:lnTo>
                      <a:lnTo>
                        <a:pt x="1" y="65"/>
                      </a:lnTo>
                      <a:lnTo>
                        <a:pt x="0" y="68"/>
                      </a:lnTo>
                      <a:lnTo>
                        <a:pt x="4" y="72"/>
                      </a:lnTo>
                      <a:lnTo>
                        <a:pt x="10" y="74"/>
                      </a:lnTo>
                      <a:lnTo>
                        <a:pt x="12" y="74"/>
                      </a:lnTo>
                      <a:lnTo>
                        <a:pt x="13" y="75"/>
                      </a:lnTo>
                      <a:lnTo>
                        <a:pt x="16" y="75"/>
                      </a:lnTo>
                      <a:lnTo>
                        <a:pt x="19" y="76"/>
                      </a:lnTo>
                      <a:lnTo>
                        <a:pt x="22" y="79"/>
                      </a:lnTo>
                      <a:lnTo>
                        <a:pt x="26" y="81"/>
                      </a:lnTo>
                      <a:lnTo>
                        <a:pt x="29" y="81"/>
                      </a:lnTo>
                      <a:lnTo>
                        <a:pt x="32" y="79"/>
                      </a:lnTo>
                      <a:lnTo>
                        <a:pt x="34" y="79"/>
                      </a:lnTo>
                      <a:lnTo>
                        <a:pt x="37" y="80"/>
                      </a:lnTo>
                      <a:lnTo>
                        <a:pt x="39" y="81"/>
                      </a:lnTo>
                      <a:lnTo>
                        <a:pt x="39" y="78"/>
                      </a:lnTo>
                      <a:lnTo>
                        <a:pt x="37" y="74"/>
                      </a:lnTo>
                      <a:lnTo>
                        <a:pt x="35" y="73"/>
                      </a:lnTo>
                      <a:lnTo>
                        <a:pt x="34" y="67"/>
                      </a:lnTo>
                      <a:lnTo>
                        <a:pt x="34" y="63"/>
                      </a:lnTo>
                      <a:lnTo>
                        <a:pt x="41" y="63"/>
                      </a:lnTo>
                      <a:lnTo>
                        <a:pt x="53" y="63"/>
                      </a:lnTo>
                      <a:lnTo>
                        <a:pt x="54" y="61"/>
                      </a:lnTo>
                      <a:lnTo>
                        <a:pt x="62" y="61"/>
                      </a:lnTo>
                      <a:lnTo>
                        <a:pt x="68" y="61"/>
                      </a:lnTo>
                      <a:lnTo>
                        <a:pt x="71" y="60"/>
                      </a:lnTo>
                      <a:lnTo>
                        <a:pt x="75" y="59"/>
                      </a:lnTo>
                      <a:lnTo>
                        <a:pt x="76" y="59"/>
                      </a:lnTo>
                      <a:lnTo>
                        <a:pt x="77" y="59"/>
                      </a:lnTo>
                      <a:lnTo>
                        <a:pt x="92" y="63"/>
                      </a:lnTo>
                      <a:lnTo>
                        <a:pt x="93" y="6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36" name="Freeform 91">
                  <a:extLst>
                    <a:ext uri="{FF2B5EF4-FFF2-40B4-BE49-F238E27FC236}">
                      <a16:creationId xmlns:a16="http://schemas.microsoft.com/office/drawing/2014/main" id="{A6F7196B-9908-401F-9512-4E0D13270CD9}"/>
                    </a:ext>
                  </a:extLst>
                </p:cNvPr>
                <p:cNvSpPr/>
                <p:nvPr userDrawn="1"/>
              </p:nvSpPr>
              <p:spPr bwMode="auto">
                <a:xfrm>
                  <a:off x="5253038" y="3052763"/>
                  <a:ext cx="153988" cy="106363"/>
                </a:xfrm>
                <a:custGeom>
                  <a:avLst/>
                  <a:gdLst>
                    <a:gd name="T0" fmla="*/ 58 w 97"/>
                    <a:gd name="T1" fmla="*/ 60 h 67"/>
                    <a:gd name="T2" fmla="*/ 75 w 97"/>
                    <a:gd name="T3" fmla="*/ 63 h 67"/>
                    <a:gd name="T4" fmla="*/ 82 w 97"/>
                    <a:gd name="T5" fmla="*/ 65 h 67"/>
                    <a:gd name="T6" fmla="*/ 89 w 97"/>
                    <a:gd name="T7" fmla="*/ 65 h 67"/>
                    <a:gd name="T8" fmla="*/ 95 w 97"/>
                    <a:gd name="T9" fmla="*/ 67 h 67"/>
                    <a:gd name="T10" fmla="*/ 97 w 97"/>
                    <a:gd name="T11" fmla="*/ 67 h 67"/>
                    <a:gd name="T12" fmla="*/ 93 w 97"/>
                    <a:gd name="T13" fmla="*/ 61 h 67"/>
                    <a:gd name="T14" fmla="*/ 94 w 97"/>
                    <a:gd name="T15" fmla="*/ 59 h 67"/>
                    <a:gd name="T16" fmla="*/ 91 w 97"/>
                    <a:gd name="T17" fmla="*/ 54 h 67"/>
                    <a:gd name="T18" fmla="*/ 89 w 97"/>
                    <a:gd name="T19" fmla="*/ 54 h 67"/>
                    <a:gd name="T20" fmla="*/ 84 w 97"/>
                    <a:gd name="T21" fmla="*/ 48 h 67"/>
                    <a:gd name="T22" fmla="*/ 80 w 97"/>
                    <a:gd name="T23" fmla="*/ 41 h 67"/>
                    <a:gd name="T24" fmla="*/ 81 w 97"/>
                    <a:gd name="T25" fmla="*/ 33 h 67"/>
                    <a:gd name="T26" fmla="*/ 80 w 97"/>
                    <a:gd name="T27" fmla="*/ 31 h 67"/>
                    <a:gd name="T28" fmla="*/ 80 w 97"/>
                    <a:gd name="T29" fmla="*/ 30 h 67"/>
                    <a:gd name="T30" fmla="*/ 79 w 97"/>
                    <a:gd name="T31" fmla="*/ 30 h 67"/>
                    <a:gd name="T32" fmla="*/ 79 w 97"/>
                    <a:gd name="T33" fmla="*/ 29 h 67"/>
                    <a:gd name="T34" fmla="*/ 74 w 97"/>
                    <a:gd name="T35" fmla="*/ 25 h 67"/>
                    <a:gd name="T36" fmla="*/ 71 w 97"/>
                    <a:gd name="T37" fmla="*/ 21 h 67"/>
                    <a:gd name="T38" fmla="*/ 66 w 97"/>
                    <a:gd name="T39" fmla="*/ 16 h 67"/>
                    <a:gd name="T40" fmla="*/ 63 w 97"/>
                    <a:gd name="T41" fmla="*/ 10 h 67"/>
                    <a:gd name="T42" fmla="*/ 60 w 97"/>
                    <a:gd name="T43" fmla="*/ 10 h 67"/>
                    <a:gd name="T44" fmla="*/ 57 w 97"/>
                    <a:gd name="T45" fmla="*/ 10 h 67"/>
                    <a:gd name="T46" fmla="*/ 53 w 97"/>
                    <a:gd name="T47" fmla="*/ 7 h 67"/>
                    <a:gd name="T48" fmla="*/ 46 w 97"/>
                    <a:gd name="T49" fmla="*/ 2 h 67"/>
                    <a:gd name="T50" fmla="*/ 37 w 97"/>
                    <a:gd name="T51" fmla="*/ 0 h 67"/>
                    <a:gd name="T52" fmla="*/ 21 w 97"/>
                    <a:gd name="T53" fmla="*/ 4 h 67"/>
                    <a:gd name="T54" fmla="*/ 15 w 97"/>
                    <a:gd name="T55" fmla="*/ 8 h 67"/>
                    <a:gd name="T56" fmla="*/ 13 w 97"/>
                    <a:gd name="T57" fmla="*/ 14 h 67"/>
                    <a:gd name="T58" fmla="*/ 0 w 97"/>
                    <a:gd name="T59" fmla="*/ 29 h 67"/>
                    <a:gd name="T60" fmla="*/ 7 w 97"/>
                    <a:gd name="T61" fmla="*/ 38 h 67"/>
                    <a:gd name="T62" fmla="*/ 10 w 97"/>
                    <a:gd name="T63" fmla="*/ 43 h 67"/>
                    <a:gd name="T64" fmla="*/ 12 w 97"/>
                    <a:gd name="T65" fmla="*/ 47 h 67"/>
                    <a:gd name="T66" fmla="*/ 19 w 97"/>
                    <a:gd name="T67" fmla="*/ 46 h 67"/>
                    <a:gd name="T68" fmla="*/ 27 w 97"/>
                    <a:gd name="T69" fmla="*/ 41 h 67"/>
                    <a:gd name="T70" fmla="*/ 35 w 97"/>
                    <a:gd name="T71" fmla="*/ 40 h 67"/>
                    <a:gd name="T72" fmla="*/ 44 w 97"/>
                    <a:gd name="T73" fmla="*/ 44 h 67"/>
                    <a:gd name="T74" fmla="*/ 53 w 97"/>
                    <a:gd name="T75" fmla="*/ 48 h 67"/>
                    <a:gd name="T76" fmla="*/ 57 w 97"/>
                    <a:gd name="T77" fmla="*/ 51 h 67"/>
                    <a:gd name="T78" fmla="*/ 51 w 97"/>
                    <a:gd name="T79" fmla="*/ 54 h 67"/>
                    <a:gd name="T80" fmla="*/ 42 w 97"/>
                    <a:gd name="T81" fmla="*/ 51 h 67"/>
                    <a:gd name="T82" fmla="*/ 35 w 97"/>
                    <a:gd name="T83" fmla="*/ 48 h 67"/>
                    <a:gd name="T84" fmla="*/ 31 w 97"/>
                    <a:gd name="T85" fmla="*/ 51 h 67"/>
                    <a:gd name="T86" fmla="*/ 28 w 97"/>
                    <a:gd name="T87" fmla="*/ 49 h 67"/>
                    <a:gd name="T88" fmla="*/ 22 w 97"/>
                    <a:gd name="T89" fmla="*/ 52 h 67"/>
                    <a:gd name="T90" fmla="*/ 10 w 97"/>
                    <a:gd name="T91" fmla="*/ 55 h 67"/>
                    <a:gd name="T92" fmla="*/ 9 w 97"/>
                    <a:gd name="T93" fmla="*/ 60 h 67"/>
                    <a:gd name="T94" fmla="*/ 19 w 97"/>
                    <a:gd name="T95" fmla="*/ 61 h 67"/>
                    <a:gd name="T96" fmla="*/ 10 w 97"/>
                    <a:gd name="T97" fmla="*/ 65 h 67"/>
                    <a:gd name="T98" fmla="*/ 13 w 97"/>
                    <a:gd name="T99" fmla="*/ 67 h 67"/>
                    <a:gd name="T100" fmla="*/ 28 w 97"/>
                    <a:gd name="T101" fmla="*/ 65 h 67"/>
                    <a:gd name="T102" fmla="*/ 37 w 97"/>
                    <a:gd name="T103" fmla="*/ 59 h 67"/>
                    <a:gd name="T104" fmla="*/ 56 w 97"/>
                    <a:gd name="T105"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7" h="67">
                      <a:moveTo>
                        <a:pt x="56" y="60"/>
                      </a:moveTo>
                      <a:lnTo>
                        <a:pt x="58" y="60"/>
                      </a:lnTo>
                      <a:lnTo>
                        <a:pt x="68" y="60"/>
                      </a:lnTo>
                      <a:lnTo>
                        <a:pt x="75" y="63"/>
                      </a:lnTo>
                      <a:lnTo>
                        <a:pt x="78" y="65"/>
                      </a:lnTo>
                      <a:lnTo>
                        <a:pt x="82" y="65"/>
                      </a:lnTo>
                      <a:lnTo>
                        <a:pt x="87" y="67"/>
                      </a:lnTo>
                      <a:lnTo>
                        <a:pt x="89" y="65"/>
                      </a:lnTo>
                      <a:lnTo>
                        <a:pt x="93" y="66"/>
                      </a:lnTo>
                      <a:lnTo>
                        <a:pt x="95" y="67"/>
                      </a:lnTo>
                      <a:lnTo>
                        <a:pt x="97" y="67"/>
                      </a:lnTo>
                      <a:lnTo>
                        <a:pt x="97" y="67"/>
                      </a:lnTo>
                      <a:lnTo>
                        <a:pt x="94" y="65"/>
                      </a:lnTo>
                      <a:lnTo>
                        <a:pt x="93" y="61"/>
                      </a:lnTo>
                      <a:lnTo>
                        <a:pt x="94" y="60"/>
                      </a:lnTo>
                      <a:lnTo>
                        <a:pt x="94" y="59"/>
                      </a:lnTo>
                      <a:lnTo>
                        <a:pt x="93" y="56"/>
                      </a:lnTo>
                      <a:lnTo>
                        <a:pt x="91" y="54"/>
                      </a:lnTo>
                      <a:lnTo>
                        <a:pt x="90" y="54"/>
                      </a:lnTo>
                      <a:lnTo>
                        <a:pt x="89" y="54"/>
                      </a:lnTo>
                      <a:lnTo>
                        <a:pt x="86" y="52"/>
                      </a:lnTo>
                      <a:lnTo>
                        <a:pt x="84" y="48"/>
                      </a:lnTo>
                      <a:lnTo>
                        <a:pt x="81" y="45"/>
                      </a:lnTo>
                      <a:lnTo>
                        <a:pt x="80" y="41"/>
                      </a:lnTo>
                      <a:lnTo>
                        <a:pt x="81" y="36"/>
                      </a:lnTo>
                      <a:lnTo>
                        <a:pt x="81" y="33"/>
                      </a:lnTo>
                      <a:lnTo>
                        <a:pt x="81" y="31"/>
                      </a:lnTo>
                      <a:lnTo>
                        <a:pt x="80" y="31"/>
                      </a:lnTo>
                      <a:lnTo>
                        <a:pt x="80" y="31"/>
                      </a:lnTo>
                      <a:lnTo>
                        <a:pt x="80" y="30"/>
                      </a:lnTo>
                      <a:lnTo>
                        <a:pt x="79" y="30"/>
                      </a:lnTo>
                      <a:lnTo>
                        <a:pt x="79" y="30"/>
                      </a:lnTo>
                      <a:lnTo>
                        <a:pt x="78" y="29"/>
                      </a:lnTo>
                      <a:lnTo>
                        <a:pt x="79" y="29"/>
                      </a:lnTo>
                      <a:lnTo>
                        <a:pt x="78" y="27"/>
                      </a:lnTo>
                      <a:lnTo>
                        <a:pt x="74" y="25"/>
                      </a:lnTo>
                      <a:lnTo>
                        <a:pt x="71" y="24"/>
                      </a:lnTo>
                      <a:lnTo>
                        <a:pt x="71" y="21"/>
                      </a:lnTo>
                      <a:lnTo>
                        <a:pt x="66" y="21"/>
                      </a:lnTo>
                      <a:lnTo>
                        <a:pt x="66" y="16"/>
                      </a:lnTo>
                      <a:lnTo>
                        <a:pt x="64" y="14"/>
                      </a:lnTo>
                      <a:lnTo>
                        <a:pt x="63" y="10"/>
                      </a:lnTo>
                      <a:lnTo>
                        <a:pt x="63" y="9"/>
                      </a:lnTo>
                      <a:lnTo>
                        <a:pt x="60" y="10"/>
                      </a:lnTo>
                      <a:lnTo>
                        <a:pt x="59" y="9"/>
                      </a:lnTo>
                      <a:lnTo>
                        <a:pt x="57" y="10"/>
                      </a:lnTo>
                      <a:lnTo>
                        <a:pt x="53" y="9"/>
                      </a:lnTo>
                      <a:lnTo>
                        <a:pt x="53" y="7"/>
                      </a:lnTo>
                      <a:lnTo>
                        <a:pt x="50" y="3"/>
                      </a:lnTo>
                      <a:lnTo>
                        <a:pt x="46" y="2"/>
                      </a:lnTo>
                      <a:lnTo>
                        <a:pt x="39" y="0"/>
                      </a:lnTo>
                      <a:lnTo>
                        <a:pt x="37" y="0"/>
                      </a:lnTo>
                      <a:lnTo>
                        <a:pt x="29" y="3"/>
                      </a:lnTo>
                      <a:lnTo>
                        <a:pt x="21" y="4"/>
                      </a:lnTo>
                      <a:lnTo>
                        <a:pt x="17" y="8"/>
                      </a:lnTo>
                      <a:lnTo>
                        <a:pt x="15" y="8"/>
                      </a:lnTo>
                      <a:lnTo>
                        <a:pt x="14" y="9"/>
                      </a:lnTo>
                      <a:lnTo>
                        <a:pt x="13" y="14"/>
                      </a:lnTo>
                      <a:lnTo>
                        <a:pt x="8" y="22"/>
                      </a:lnTo>
                      <a:lnTo>
                        <a:pt x="0" y="29"/>
                      </a:lnTo>
                      <a:lnTo>
                        <a:pt x="5" y="32"/>
                      </a:lnTo>
                      <a:lnTo>
                        <a:pt x="7" y="38"/>
                      </a:lnTo>
                      <a:lnTo>
                        <a:pt x="10" y="38"/>
                      </a:lnTo>
                      <a:lnTo>
                        <a:pt x="10" y="43"/>
                      </a:lnTo>
                      <a:lnTo>
                        <a:pt x="14" y="45"/>
                      </a:lnTo>
                      <a:lnTo>
                        <a:pt x="12" y="47"/>
                      </a:lnTo>
                      <a:lnTo>
                        <a:pt x="17" y="47"/>
                      </a:lnTo>
                      <a:lnTo>
                        <a:pt x="19" y="46"/>
                      </a:lnTo>
                      <a:lnTo>
                        <a:pt x="22" y="46"/>
                      </a:lnTo>
                      <a:lnTo>
                        <a:pt x="27" y="41"/>
                      </a:lnTo>
                      <a:lnTo>
                        <a:pt x="32" y="40"/>
                      </a:lnTo>
                      <a:lnTo>
                        <a:pt x="35" y="40"/>
                      </a:lnTo>
                      <a:lnTo>
                        <a:pt x="39" y="41"/>
                      </a:lnTo>
                      <a:lnTo>
                        <a:pt x="44" y="44"/>
                      </a:lnTo>
                      <a:lnTo>
                        <a:pt x="46" y="44"/>
                      </a:lnTo>
                      <a:lnTo>
                        <a:pt x="53" y="48"/>
                      </a:lnTo>
                      <a:lnTo>
                        <a:pt x="56" y="47"/>
                      </a:lnTo>
                      <a:lnTo>
                        <a:pt x="57" y="51"/>
                      </a:lnTo>
                      <a:lnTo>
                        <a:pt x="56" y="54"/>
                      </a:lnTo>
                      <a:lnTo>
                        <a:pt x="51" y="54"/>
                      </a:lnTo>
                      <a:lnTo>
                        <a:pt x="45" y="52"/>
                      </a:lnTo>
                      <a:lnTo>
                        <a:pt x="42" y="51"/>
                      </a:lnTo>
                      <a:lnTo>
                        <a:pt x="38" y="51"/>
                      </a:lnTo>
                      <a:lnTo>
                        <a:pt x="35" y="48"/>
                      </a:lnTo>
                      <a:lnTo>
                        <a:pt x="34" y="48"/>
                      </a:lnTo>
                      <a:lnTo>
                        <a:pt x="31" y="51"/>
                      </a:lnTo>
                      <a:lnTo>
                        <a:pt x="30" y="49"/>
                      </a:lnTo>
                      <a:lnTo>
                        <a:pt x="28" y="49"/>
                      </a:lnTo>
                      <a:lnTo>
                        <a:pt x="25" y="52"/>
                      </a:lnTo>
                      <a:lnTo>
                        <a:pt x="22" y="52"/>
                      </a:lnTo>
                      <a:lnTo>
                        <a:pt x="20" y="55"/>
                      </a:lnTo>
                      <a:lnTo>
                        <a:pt x="10" y="55"/>
                      </a:lnTo>
                      <a:lnTo>
                        <a:pt x="9" y="56"/>
                      </a:lnTo>
                      <a:lnTo>
                        <a:pt x="9" y="60"/>
                      </a:lnTo>
                      <a:lnTo>
                        <a:pt x="10" y="59"/>
                      </a:lnTo>
                      <a:lnTo>
                        <a:pt x="19" y="61"/>
                      </a:lnTo>
                      <a:lnTo>
                        <a:pt x="13" y="66"/>
                      </a:lnTo>
                      <a:lnTo>
                        <a:pt x="10" y="65"/>
                      </a:lnTo>
                      <a:lnTo>
                        <a:pt x="10" y="66"/>
                      </a:lnTo>
                      <a:lnTo>
                        <a:pt x="13" y="67"/>
                      </a:lnTo>
                      <a:lnTo>
                        <a:pt x="19" y="65"/>
                      </a:lnTo>
                      <a:lnTo>
                        <a:pt x="28" y="65"/>
                      </a:lnTo>
                      <a:lnTo>
                        <a:pt x="31" y="61"/>
                      </a:lnTo>
                      <a:lnTo>
                        <a:pt x="37" y="59"/>
                      </a:lnTo>
                      <a:lnTo>
                        <a:pt x="51" y="59"/>
                      </a:lnTo>
                      <a:lnTo>
                        <a:pt x="56" y="60"/>
                      </a:lnTo>
                      <a:lnTo>
                        <a:pt x="56" y="6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37" name="Freeform 92">
                  <a:extLst>
                    <a:ext uri="{FF2B5EF4-FFF2-40B4-BE49-F238E27FC236}">
                      <a16:creationId xmlns:a16="http://schemas.microsoft.com/office/drawing/2014/main" id="{50F05F53-4598-4DA0-9868-4F1FCC326E68}"/>
                    </a:ext>
                  </a:extLst>
                </p:cNvPr>
                <p:cNvSpPr/>
                <p:nvPr userDrawn="1"/>
              </p:nvSpPr>
              <p:spPr bwMode="auto">
                <a:xfrm>
                  <a:off x="5278438" y="3149601"/>
                  <a:ext cx="63500" cy="42863"/>
                </a:xfrm>
                <a:custGeom>
                  <a:avLst/>
                  <a:gdLst>
                    <a:gd name="T0" fmla="*/ 35 w 40"/>
                    <a:gd name="T1" fmla="*/ 1 h 27"/>
                    <a:gd name="T2" fmla="*/ 22 w 40"/>
                    <a:gd name="T3" fmla="*/ 0 h 27"/>
                    <a:gd name="T4" fmla="*/ 16 w 40"/>
                    <a:gd name="T5" fmla="*/ 2 h 27"/>
                    <a:gd name="T6" fmla="*/ 13 w 40"/>
                    <a:gd name="T7" fmla="*/ 7 h 27"/>
                    <a:gd name="T8" fmla="*/ 3 w 40"/>
                    <a:gd name="T9" fmla="*/ 6 h 27"/>
                    <a:gd name="T10" fmla="*/ 0 w 40"/>
                    <a:gd name="T11" fmla="*/ 7 h 27"/>
                    <a:gd name="T12" fmla="*/ 3 w 40"/>
                    <a:gd name="T13" fmla="*/ 7 h 27"/>
                    <a:gd name="T14" fmla="*/ 6 w 40"/>
                    <a:gd name="T15" fmla="*/ 7 h 27"/>
                    <a:gd name="T16" fmla="*/ 1 w 40"/>
                    <a:gd name="T17" fmla="*/ 10 h 27"/>
                    <a:gd name="T18" fmla="*/ 3 w 40"/>
                    <a:gd name="T19" fmla="*/ 12 h 27"/>
                    <a:gd name="T20" fmla="*/ 6 w 40"/>
                    <a:gd name="T21" fmla="*/ 13 h 27"/>
                    <a:gd name="T22" fmla="*/ 7 w 40"/>
                    <a:gd name="T23" fmla="*/ 14 h 27"/>
                    <a:gd name="T24" fmla="*/ 8 w 40"/>
                    <a:gd name="T25" fmla="*/ 14 h 27"/>
                    <a:gd name="T26" fmla="*/ 12 w 40"/>
                    <a:gd name="T27" fmla="*/ 13 h 27"/>
                    <a:gd name="T28" fmla="*/ 16 w 40"/>
                    <a:gd name="T29" fmla="*/ 12 h 27"/>
                    <a:gd name="T30" fmla="*/ 22 w 40"/>
                    <a:gd name="T31" fmla="*/ 15 h 27"/>
                    <a:gd name="T32" fmla="*/ 19 w 40"/>
                    <a:gd name="T33" fmla="*/ 17 h 27"/>
                    <a:gd name="T34" fmla="*/ 15 w 40"/>
                    <a:gd name="T35" fmla="*/ 17 h 27"/>
                    <a:gd name="T36" fmla="*/ 18 w 40"/>
                    <a:gd name="T37" fmla="*/ 20 h 27"/>
                    <a:gd name="T38" fmla="*/ 18 w 40"/>
                    <a:gd name="T39" fmla="*/ 20 h 27"/>
                    <a:gd name="T40" fmla="*/ 20 w 40"/>
                    <a:gd name="T41" fmla="*/ 20 h 27"/>
                    <a:gd name="T42" fmla="*/ 16 w 40"/>
                    <a:gd name="T43" fmla="*/ 23 h 27"/>
                    <a:gd name="T44" fmla="*/ 21 w 40"/>
                    <a:gd name="T45" fmla="*/ 23 h 27"/>
                    <a:gd name="T46" fmla="*/ 21 w 40"/>
                    <a:gd name="T47" fmla="*/ 27 h 27"/>
                    <a:gd name="T48" fmla="*/ 23 w 40"/>
                    <a:gd name="T49" fmla="*/ 26 h 27"/>
                    <a:gd name="T50" fmla="*/ 25 w 40"/>
                    <a:gd name="T51" fmla="*/ 22 h 27"/>
                    <a:gd name="T52" fmla="*/ 28 w 40"/>
                    <a:gd name="T53" fmla="*/ 21 h 27"/>
                    <a:gd name="T54" fmla="*/ 33 w 40"/>
                    <a:gd name="T55" fmla="*/ 19 h 27"/>
                    <a:gd name="T56" fmla="*/ 37 w 40"/>
                    <a:gd name="T57" fmla="*/ 17 h 27"/>
                    <a:gd name="T58" fmla="*/ 40 w 40"/>
                    <a:gd name="T59" fmla="*/ 16 h 27"/>
                    <a:gd name="T60" fmla="*/ 40 w 40"/>
                    <a:gd name="T61" fmla="*/ 15 h 27"/>
                    <a:gd name="T62" fmla="*/ 38 w 40"/>
                    <a:gd name="T63" fmla="*/ 13 h 27"/>
                    <a:gd name="T64" fmla="*/ 38 w 40"/>
                    <a:gd name="T65" fmla="*/ 7 h 27"/>
                    <a:gd name="T66" fmla="*/ 38 w 40"/>
                    <a:gd name="T67" fmla="*/ 5 h 27"/>
                    <a:gd name="T68" fmla="*/ 38 w 40"/>
                    <a:gd name="T69" fmla="*/ 1 h 27"/>
                    <a:gd name="T70" fmla="*/ 35 w 40"/>
                    <a:gd name="T71"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 h="27">
                      <a:moveTo>
                        <a:pt x="35" y="1"/>
                      </a:moveTo>
                      <a:lnTo>
                        <a:pt x="22" y="0"/>
                      </a:lnTo>
                      <a:lnTo>
                        <a:pt x="16" y="2"/>
                      </a:lnTo>
                      <a:lnTo>
                        <a:pt x="13" y="7"/>
                      </a:lnTo>
                      <a:lnTo>
                        <a:pt x="3" y="6"/>
                      </a:lnTo>
                      <a:lnTo>
                        <a:pt x="0" y="7"/>
                      </a:lnTo>
                      <a:lnTo>
                        <a:pt x="3" y="7"/>
                      </a:lnTo>
                      <a:lnTo>
                        <a:pt x="6" y="7"/>
                      </a:lnTo>
                      <a:lnTo>
                        <a:pt x="1" y="10"/>
                      </a:lnTo>
                      <a:lnTo>
                        <a:pt x="3" y="12"/>
                      </a:lnTo>
                      <a:lnTo>
                        <a:pt x="6" y="13"/>
                      </a:lnTo>
                      <a:lnTo>
                        <a:pt x="7" y="14"/>
                      </a:lnTo>
                      <a:lnTo>
                        <a:pt x="8" y="14"/>
                      </a:lnTo>
                      <a:lnTo>
                        <a:pt x="12" y="13"/>
                      </a:lnTo>
                      <a:lnTo>
                        <a:pt x="16" y="12"/>
                      </a:lnTo>
                      <a:lnTo>
                        <a:pt x="22" y="15"/>
                      </a:lnTo>
                      <a:lnTo>
                        <a:pt x="19" y="17"/>
                      </a:lnTo>
                      <a:lnTo>
                        <a:pt x="15" y="17"/>
                      </a:lnTo>
                      <a:lnTo>
                        <a:pt x="18" y="20"/>
                      </a:lnTo>
                      <a:lnTo>
                        <a:pt x="18" y="20"/>
                      </a:lnTo>
                      <a:lnTo>
                        <a:pt x="20" y="20"/>
                      </a:lnTo>
                      <a:lnTo>
                        <a:pt x="16" y="23"/>
                      </a:lnTo>
                      <a:lnTo>
                        <a:pt x="21" y="23"/>
                      </a:lnTo>
                      <a:lnTo>
                        <a:pt x="21" y="27"/>
                      </a:lnTo>
                      <a:lnTo>
                        <a:pt x="23" y="26"/>
                      </a:lnTo>
                      <a:lnTo>
                        <a:pt x="25" y="22"/>
                      </a:lnTo>
                      <a:lnTo>
                        <a:pt x="28" y="21"/>
                      </a:lnTo>
                      <a:lnTo>
                        <a:pt x="33" y="19"/>
                      </a:lnTo>
                      <a:lnTo>
                        <a:pt x="37" y="17"/>
                      </a:lnTo>
                      <a:lnTo>
                        <a:pt x="40" y="16"/>
                      </a:lnTo>
                      <a:lnTo>
                        <a:pt x="40" y="15"/>
                      </a:lnTo>
                      <a:lnTo>
                        <a:pt x="38" y="13"/>
                      </a:lnTo>
                      <a:lnTo>
                        <a:pt x="38" y="7"/>
                      </a:lnTo>
                      <a:lnTo>
                        <a:pt x="38" y="5"/>
                      </a:lnTo>
                      <a:lnTo>
                        <a:pt x="38" y="1"/>
                      </a:lnTo>
                      <a:lnTo>
                        <a:pt x="35" y="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38" name="Freeform 93">
                  <a:extLst>
                    <a:ext uri="{FF2B5EF4-FFF2-40B4-BE49-F238E27FC236}">
                      <a16:creationId xmlns:a16="http://schemas.microsoft.com/office/drawing/2014/main" id="{DCBB719B-2ACA-4F6A-B3A0-D598D2165B6F}"/>
                    </a:ext>
                  </a:extLst>
                </p:cNvPr>
                <p:cNvSpPr/>
                <p:nvPr userDrawn="1"/>
              </p:nvSpPr>
              <p:spPr bwMode="auto">
                <a:xfrm>
                  <a:off x="5319713" y="3151188"/>
                  <a:ext cx="169863" cy="130175"/>
                </a:xfrm>
                <a:custGeom>
                  <a:avLst/>
                  <a:gdLst>
                    <a:gd name="T0" fmla="*/ 69 w 107"/>
                    <a:gd name="T1" fmla="*/ 64 h 82"/>
                    <a:gd name="T2" fmla="*/ 80 w 107"/>
                    <a:gd name="T3" fmla="*/ 64 h 82"/>
                    <a:gd name="T4" fmla="*/ 85 w 107"/>
                    <a:gd name="T5" fmla="*/ 69 h 82"/>
                    <a:gd name="T6" fmla="*/ 84 w 107"/>
                    <a:gd name="T7" fmla="*/ 79 h 82"/>
                    <a:gd name="T8" fmla="*/ 88 w 107"/>
                    <a:gd name="T9" fmla="*/ 81 h 82"/>
                    <a:gd name="T10" fmla="*/ 96 w 107"/>
                    <a:gd name="T11" fmla="*/ 79 h 82"/>
                    <a:gd name="T12" fmla="*/ 98 w 107"/>
                    <a:gd name="T13" fmla="*/ 82 h 82"/>
                    <a:gd name="T14" fmla="*/ 104 w 107"/>
                    <a:gd name="T15" fmla="*/ 73 h 82"/>
                    <a:gd name="T16" fmla="*/ 104 w 107"/>
                    <a:gd name="T17" fmla="*/ 70 h 82"/>
                    <a:gd name="T18" fmla="*/ 100 w 107"/>
                    <a:gd name="T19" fmla="*/ 63 h 82"/>
                    <a:gd name="T20" fmla="*/ 105 w 107"/>
                    <a:gd name="T21" fmla="*/ 62 h 82"/>
                    <a:gd name="T22" fmla="*/ 103 w 107"/>
                    <a:gd name="T23" fmla="*/ 59 h 82"/>
                    <a:gd name="T24" fmla="*/ 100 w 107"/>
                    <a:gd name="T25" fmla="*/ 51 h 82"/>
                    <a:gd name="T26" fmla="*/ 101 w 107"/>
                    <a:gd name="T27" fmla="*/ 43 h 82"/>
                    <a:gd name="T28" fmla="*/ 99 w 107"/>
                    <a:gd name="T29" fmla="*/ 37 h 82"/>
                    <a:gd name="T30" fmla="*/ 107 w 107"/>
                    <a:gd name="T31" fmla="*/ 35 h 82"/>
                    <a:gd name="T32" fmla="*/ 106 w 107"/>
                    <a:gd name="T33" fmla="*/ 34 h 82"/>
                    <a:gd name="T34" fmla="*/ 101 w 107"/>
                    <a:gd name="T35" fmla="*/ 30 h 82"/>
                    <a:gd name="T36" fmla="*/ 100 w 107"/>
                    <a:gd name="T37" fmla="*/ 27 h 82"/>
                    <a:gd name="T38" fmla="*/ 93 w 107"/>
                    <a:gd name="T39" fmla="*/ 29 h 82"/>
                    <a:gd name="T40" fmla="*/ 98 w 107"/>
                    <a:gd name="T41" fmla="*/ 20 h 82"/>
                    <a:gd name="T42" fmla="*/ 96 w 107"/>
                    <a:gd name="T43" fmla="*/ 19 h 82"/>
                    <a:gd name="T44" fmla="*/ 93 w 107"/>
                    <a:gd name="T45" fmla="*/ 12 h 82"/>
                    <a:gd name="T46" fmla="*/ 89 w 107"/>
                    <a:gd name="T47" fmla="*/ 7 h 82"/>
                    <a:gd name="T48" fmla="*/ 88 w 107"/>
                    <a:gd name="T49" fmla="*/ 6 h 82"/>
                    <a:gd name="T50" fmla="*/ 81 w 107"/>
                    <a:gd name="T51" fmla="*/ 6 h 82"/>
                    <a:gd name="T52" fmla="*/ 76 w 107"/>
                    <a:gd name="T53" fmla="*/ 11 h 82"/>
                    <a:gd name="T54" fmla="*/ 70 w 107"/>
                    <a:gd name="T55" fmla="*/ 13 h 82"/>
                    <a:gd name="T56" fmla="*/ 62 w 107"/>
                    <a:gd name="T57" fmla="*/ 11 h 82"/>
                    <a:gd name="T58" fmla="*/ 58 w 107"/>
                    <a:gd name="T59" fmla="*/ 11 h 82"/>
                    <a:gd name="T60" fmla="*/ 55 w 107"/>
                    <a:gd name="T61" fmla="*/ 14 h 82"/>
                    <a:gd name="T62" fmla="*/ 54 w 107"/>
                    <a:gd name="T63" fmla="*/ 8 h 82"/>
                    <a:gd name="T64" fmla="*/ 54 w 107"/>
                    <a:gd name="T65" fmla="*/ 7 h 82"/>
                    <a:gd name="T66" fmla="*/ 49 w 107"/>
                    <a:gd name="T67" fmla="*/ 6 h 82"/>
                    <a:gd name="T68" fmla="*/ 45 w 107"/>
                    <a:gd name="T69" fmla="*/ 7 h 82"/>
                    <a:gd name="T70" fmla="*/ 34 w 107"/>
                    <a:gd name="T71" fmla="*/ 5 h 82"/>
                    <a:gd name="T72" fmla="*/ 26 w 107"/>
                    <a:gd name="T73" fmla="*/ 0 h 82"/>
                    <a:gd name="T74" fmla="*/ 15 w 107"/>
                    <a:gd name="T75" fmla="*/ 0 h 82"/>
                    <a:gd name="T76" fmla="*/ 15 w 107"/>
                    <a:gd name="T77" fmla="*/ 7 h 82"/>
                    <a:gd name="T78" fmla="*/ 16 w 107"/>
                    <a:gd name="T79" fmla="*/ 13 h 82"/>
                    <a:gd name="T80" fmla="*/ 12 w 107"/>
                    <a:gd name="T81" fmla="*/ 19 h 82"/>
                    <a:gd name="T82" fmla="*/ 3 w 107"/>
                    <a:gd name="T83" fmla="*/ 22 h 82"/>
                    <a:gd name="T84" fmla="*/ 0 w 107"/>
                    <a:gd name="T85" fmla="*/ 26 h 82"/>
                    <a:gd name="T86" fmla="*/ 1 w 107"/>
                    <a:gd name="T87" fmla="*/ 34 h 82"/>
                    <a:gd name="T88" fmla="*/ 7 w 107"/>
                    <a:gd name="T89" fmla="*/ 37 h 82"/>
                    <a:gd name="T90" fmla="*/ 9 w 107"/>
                    <a:gd name="T91" fmla="*/ 36 h 82"/>
                    <a:gd name="T92" fmla="*/ 12 w 107"/>
                    <a:gd name="T93" fmla="*/ 41 h 82"/>
                    <a:gd name="T94" fmla="*/ 14 w 107"/>
                    <a:gd name="T95" fmla="*/ 43 h 82"/>
                    <a:gd name="T96" fmla="*/ 18 w 107"/>
                    <a:gd name="T97" fmla="*/ 48 h 82"/>
                    <a:gd name="T98" fmla="*/ 24 w 107"/>
                    <a:gd name="T99" fmla="*/ 51 h 82"/>
                    <a:gd name="T100" fmla="*/ 30 w 107"/>
                    <a:gd name="T101" fmla="*/ 49 h 82"/>
                    <a:gd name="T102" fmla="*/ 34 w 107"/>
                    <a:gd name="T103" fmla="*/ 43 h 82"/>
                    <a:gd name="T104" fmla="*/ 41 w 107"/>
                    <a:gd name="T105" fmla="*/ 38 h 82"/>
                    <a:gd name="T106" fmla="*/ 58 w 107"/>
                    <a:gd name="T107" fmla="*/ 43 h 82"/>
                    <a:gd name="T108" fmla="*/ 63 w 107"/>
                    <a:gd name="T109" fmla="*/ 53 h 82"/>
                    <a:gd name="T110" fmla="*/ 67 w 107"/>
                    <a:gd name="T111" fmla="*/ 58 h 82"/>
                    <a:gd name="T112" fmla="*/ 64 w 107"/>
                    <a:gd name="T113" fmla="*/ 63 h 82"/>
                    <a:gd name="T114" fmla="*/ 66 w 107"/>
                    <a:gd name="T115" fmla="*/ 64 h 82"/>
                    <a:gd name="T116" fmla="*/ 68 w 107"/>
                    <a:gd name="T117" fmla="*/ 6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7" h="82">
                      <a:moveTo>
                        <a:pt x="68" y="64"/>
                      </a:moveTo>
                      <a:lnTo>
                        <a:pt x="69" y="64"/>
                      </a:lnTo>
                      <a:lnTo>
                        <a:pt x="76" y="62"/>
                      </a:lnTo>
                      <a:lnTo>
                        <a:pt x="80" y="64"/>
                      </a:lnTo>
                      <a:lnTo>
                        <a:pt x="82" y="67"/>
                      </a:lnTo>
                      <a:lnTo>
                        <a:pt x="85" y="69"/>
                      </a:lnTo>
                      <a:lnTo>
                        <a:pt x="84" y="75"/>
                      </a:lnTo>
                      <a:lnTo>
                        <a:pt x="84" y="79"/>
                      </a:lnTo>
                      <a:lnTo>
                        <a:pt x="88" y="82"/>
                      </a:lnTo>
                      <a:lnTo>
                        <a:pt x="88" y="81"/>
                      </a:lnTo>
                      <a:lnTo>
                        <a:pt x="93" y="78"/>
                      </a:lnTo>
                      <a:lnTo>
                        <a:pt x="96" y="79"/>
                      </a:lnTo>
                      <a:lnTo>
                        <a:pt x="98" y="81"/>
                      </a:lnTo>
                      <a:lnTo>
                        <a:pt x="98" y="82"/>
                      </a:lnTo>
                      <a:lnTo>
                        <a:pt x="100" y="81"/>
                      </a:lnTo>
                      <a:lnTo>
                        <a:pt x="104" y="73"/>
                      </a:lnTo>
                      <a:lnTo>
                        <a:pt x="104" y="71"/>
                      </a:lnTo>
                      <a:lnTo>
                        <a:pt x="104" y="70"/>
                      </a:lnTo>
                      <a:lnTo>
                        <a:pt x="100" y="66"/>
                      </a:lnTo>
                      <a:lnTo>
                        <a:pt x="100" y="63"/>
                      </a:lnTo>
                      <a:lnTo>
                        <a:pt x="103" y="62"/>
                      </a:lnTo>
                      <a:lnTo>
                        <a:pt x="105" y="62"/>
                      </a:lnTo>
                      <a:lnTo>
                        <a:pt x="105" y="62"/>
                      </a:lnTo>
                      <a:lnTo>
                        <a:pt x="103" y="59"/>
                      </a:lnTo>
                      <a:lnTo>
                        <a:pt x="101" y="57"/>
                      </a:lnTo>
                      <a:lnTo>
                        <a:pt x="100" y="51"/>
                      </a:lnTo>
                      <a:lnTo>
                        <a:pt x="101" y="49"/>
                      </a:lnTo>
                      <a:lnTo>
                        <a:pt x="101" y="43"/>
                      </a:lnTo>
                      <a:lnTo>
                        <a:pt x="99" y="42"/>
                      </a:lnTo>
                      <a:lnTo>
                        <a:pt x="99" y="37"/>
                      </a:lnTo>
                      <a:lnTo>
                        <a:pt x="107" y="35"/>
                      </a:lnTo>
                      <a:lnTo>
                        <a:pt x="107" y="35"/>
                      </a:lnTo>
                      <a:lnTo>
                        <a:pt x="107" y="34"/>
                      </a:lnTo>
                      <a:lnTo>
                        <a:pt x="106" y="34"/>
                      </a:lnTo>
                      <a:lnTo>
                        <a:pt x="101" y="33"/>
                      </a:lnTo>
                      <a:lnTo>
                        <a:pt x="101" y="30"/>
                      </a:lnTo>
                      <a:lnTo>
                        <a:pt x="100" y="29"/>
                      </a:lnTo>
                      <a:lnTo>
                        <a:pt x="100" y="27"/>
                      </a:lnTo>
                      <a:lnTo>
                        <a:pt x="98" y="29"/>
                      </a:lnTo>
                      <a:lnTo>
                        <a:pt x="93" y="29"/>
                      </a:lnTo>
                      <a:lnTo>
                        <a:pt x="96" y="23"/>
                      </a:lnTo>
                      <a:lnTo>
                        <a:pt x="98" y="20"/>
                      </a:lnTo>
                      <a:lnTo>
                        <a:pt x="98" y="19"/>
                      </a:lnTo>
                      <a:lnTo>
                        <a:pt x="96" y="19"/>
                      </a:lnTo>
                      <a:lnTo>
                        <a:pt x="92" y="16"/>
                      </a:lnTo>
                      <a:lnTo>
                        <a:pt x="93" y="12"/>
                      </a:lnTo>
                      <a:lnTo>
                        <a:pt x="92" y="9"/>
                      </a:lnTo>
                      <a:lnTo>
                        <a:pt x="89" y="7"/>
                      </a:lnTo>
                      <a:lnTo>
                        <a:pt x="89" y="6"/>
                      </a:lnTo>
                      <a:lnTo>
                        <a:pt x="88" y="6"/>
                      </a:lnTo>
                      <a:lnTo>
                        <a:pt x="85" y="8"/>
                      </a:lnTo>
                      <a:lnTo>
                        <a:pt x="81" y="6"/>
                      </a:lnTo>
                      <a:lnTo>
                        <a:pt x="80" y="6"/>
                      </a:lnTo>
                      <a:lnTo>
                        <a:pt x="76" y="11"/>
                      </a:lnTo>
                      <a:lnTo>
                        <a:pt x="74" y="11"/>
                      </a:lnTo>
                      <a:lnTo>
                        <a:pt x="70" y="13"/>
                      </a:lnTo>
                      <a:lnTo>
                        <a:pt x="66" y="13"/>
                      </a:lnTo>
                      <a:lnTo>
                        <a:pt x="62" y="11"/>
                      </a:lnTo>
                      <a:lnTo>
                        <a:pt x="61" y="9"/>
                      </a:lnTo>
                      <a:lnTo>
                        <a:pt x="58" y="11"/>
                      </a:lnTo>
                      <a:lnTo>
                        <a:pt x="56" y="11"/>
                      </a:lnTo>
                      <a:lnTo>
                        <a:pt x="55" y="14"/>
                      </a:lnTo>
                      <a:lnTo>
                        <a:pt x="54" y="9"/>
                      </a:lnTo>
                      <a:lnTo>
                        <a:pt x="54" y="8"/>
                      </a:lnTo>
                      <a:lnTo>
                        <a:pt x="54" y="8"/>
                      </a:lnTo>
                      <a:lnTo>
                        <a:pt x="54" y="7"/>
                      </a:lnTo>
                      <a:lnTo>
                        <a:pt x="52" y="7"/>
                      </a:lnTo>
                      <a:lnTo>
                        <a:pt x="49" y="6"/>
                      </a:lnTo>
                      <a:lnTo>
                        <a:pt x="48" y="6"/>
                      </a:lnTo>
                      <a:lnTo>
                        <a:pt x="45" y="7"/>
                      </a:lnTo>
                      <a:lnTo>
                        <a:pt x="40" y="5"/>
                      </a:lnTo>
                      <a:lnTo>
                        <a:pt x="34" y="5"/>
                      </a:lnTo>
                      <a:lnTo>
                        <a:pt x="32" y="3"/>
                      </a:lnTo>
                      <a:lnTo>
                        <a:pt x="26" y="0"/>
                      </a:lnTo>
                      <a:lnTo>
                        <a:pt x="16" y="0"/>
                      </a:lnTo>
                      <a:lnTo>
                        <a:pt x="15" y="0"/>
                      </a:lnTo>
                      <a:lnTo>
                        <a:pt x="15" y="5"/>
                      </a:lnTo>
                      <a:lnTo>
                        <a:pt x="15" y="7"/>
                      </a:lnTo>
                      <a:lnTo>
                        <a:pt x="15" y="11"/>
                      </a:lnTo>
                      <a:lnTo>
                        <a:pt x="16" y="13"/>
                      </a:lnTo>
                      <a:lnTo>
                        <a:pt x="16" y="16"/>
                      </a:lnTo>
                      <a:lnTo>
                        <a:pt x="12" y="19"/>
                      </a:lnTo>
                      <a:lnTo>
                        <a:pt x="8" y="20"/>
                      </a:lnTo>
                      <a:lnTo>
                        <a:pt x="3" y="22"/>
                      </a:lnTo>
                      <a:lnTo>
                        <a:pt x="1" y="23"/>
                      </a:lnTo>
                      <a:lnTo>
                        <a:pt x="0" y="26"/>
                      </a:lnTo>
                      <a:lnTo>
                        <a:pt x="2" y="28"/>
                      </a:lnTo>
                      <a:lnTo>
                        <a:pt x="1" y="34"/>
                      </a:lnTo>
                      <a:lnTo>
                        <a:pt x="3" y="37"/>
                      </a:lnTo>
                      <a:lnTo>
                        <a:pt x="7" y="37"/>
                      </a:lnTo>
                      <a:lnTo>
                        <a:pt x="8" y="38"/>
                      </a:lnTo>
                      <a:lnTo>
                        <a:pt x="9" y="36"/>
                      </a:lnTo>
                      <a:lnTo>
                        <a:pt x="15" y="38"/>
                      </a:lnTo>
                      <a:lnTo>
                        <a:pt x="12" y="41"/>
                      </a:lnTo>
                      <a:lnTo>
                        <a:pt x="12" y="42"/>
                      </a:lnTo>
                      <a:lnTo>
                        <a:pt x="14" y="43"/>
                      </a:lnTo>
                      <a:lnTo>
                        <a:pt x="17" y="43"/>
                      </a:lnTo>
                      <a:lnTo>
                        <a:pt x="18" y="48"/>
                      </a:lnTo>
                      <a:lnTo>
                        <a:pt x="22" y="50"/>
                      </a:lnTo>
                      <a:lnTo>
                        <a:pt x="24" y="51"/>
                      </a:lnTo>
                      <a:lnTo>
                        <a:pt x="26" y="51"/>
                      </a:lnTo>
                      <a:lnTo>
                        <a:pt x="30" y="49"/>
                      </a:lnTo>
                      <a:lnTo>
                        <a:pt x="30" y="48"/>
                      </a:lnTo>
                      <a:lnTo>
                        <a:pt x="34" y="43"/>
                      </a:lnTo>
                      <a:lnTo>
                        <a:pt x="37" y="41"/>
                      </a:lnTo>
                      <a:lnTo>
                        <a:pt x="41" y="38"/>
                      </a:lnTo>
                      <a:lnTo>
                        <a:pt x="55" y="38"/>
                      </a:lnTo>
                      <a:lnTo>
                        <a:pt x="58" y="43"/>
                      </a:lnTo>
                      <a:lnTo>
                        <a:pt x="60" y="45"/>
                      </a:lnTo>
                      <a:lnTo>
                        <a:pt x="63" y="53"/>
                      </a:lnTo>
                      <a:lnTo>
                        <a:pt x="63" y="56"/>
                      </a:lnTo>
                      <a:lnTo>
                        <a:pt x="67" y="58"/>
                      </a:lnTo>
                      <a:lnTo>
                        <a:pt x="67" y="62"/>
                      </a:lnTo>
                      <a:lnTo>
                        <a:pt x="64" y="63"/>
                      </a:lnTo>
                      <a:lnTo>
                        <a:pt x="64" y="64"/>
                      </a:lnTo>
                      <a:lnTo>
                        <a:pt x="66" y="64"/>
                      </a:lnTo>
                      <a:lnTo>
                        <a:pt x="66" y="64"/>
                      </a:lnTo>
                      <a:lnTo>
                        <a:pt x="68" y="6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39" name="Freeform 94">
                  <a:extLst>
                    <a:ext uri="{FF2B5EF4-FFF2-40B4-BE49-F238E27FC236}">
                      <a16:creationId xmlns:a16="http://schemas.microsoft.com/office/drawing/2014/main" id="{FD1A27FC-D3E1-4C3C-9B6E-474B658C797A}"/>
                    </a:ext>
                  </a:extLst>
                </p:cNvPr>
                <p:cNvSpPr/>
                <p:nvPr userDrawn="1"/>
              </p:nvSpPr>
              <p:spPr bwMode="auto">
                <a:xfrm>
                  <a:off x="5356226" y="3216276"/>
                  <a:ext cx="63500" cy="76200"/>
                </a:xfrm>
                <a:custGeom>
                  <a:avLst/>
                  <a:gdLst>
                    <a:gd name="T0" fmla="*/ 38 w 40"/>
                    <a:gd name="T1" fmla="*/ 24 h 48"/>
                    <a:gd name="T2" fmla="*/ 39 w 40"/>
                    <a:gd name="T3" fmla="*/ 19 h 48"/>
                    <a:gd name="T4" fmla="*/ 40 w 40"/>
                    <a:gd name="T5" fmla="*/ 19 h 48"/>
                    <a:gd name="T6" fmla="*/ 40 w 40"/>
                    <a:gd name="T7" fmla="*/ 18 h 48"/>
                    <a:gd name="T8" fmla="*/ 38 w 40"/>
                    <a:gd name="T9" fmla="*/ 15 h 48"/>
                    <a:gd name="T10" fmla="*/ 38 w 40"/>
                    <a:gd name="T11" fmla="*/ 12 h 48"/>
                    <a:gd name="T12" fmla="*/ 35 w 40"/>
                    <a:gd name="T13" fmla="*/ 7 h 48"/>
                    <a:gd name="T14" fmla="*/ 33 w 40"/>
                    <a:gd name="T15" fmla="*/ 3 h 48"/>
                    <a:gd name="T16" fmla="*/ 31 w 40"/>
                    <a:gd name="T17" fmla="*/ 0 h 48"/>
                    <a:gd name="T18" fmla="*/ 18 w 40"/>
                    <a:gd name="T19" fmla="*/ 0 h 48"/>
                    <a:gd name="T20" fmla="*/ 15 w 40"/>
                    <a:gd name="T21" fmla="*/ 2 h 48"/>
                    <a:gd name="T22" fmla="*/ 14 w 40"/>
                    <a:gd name="T23" fmla="*/ 4 h 48"/>
                    <a:gd name="T24" fmla="*/ 9 w 40"/>
                    <a:gd name="T25" fmla="*/ 8 h 48"/>
                    <a:gd name="T26" fmla="*/ 9 w 40"/>
                    <a:gd name="T27" fmla="*/ 10 h 48"/>
                    <a:gd name="T28" fmla="*/ 3 w 40"/>
                    <a:gd name="T29" fmla="*/ 12 h 48"/>
                    <a:gd name="T30" fmla="*/ 2 w 40"/>
                    <a:gd name="T31" fmla="*/ 12 h 48"/>
                    <a:gd name="T32" fmla="*/ 0 w 40"/>
                    <a:gd name="T33" fmla="*/ 15 h 48"/>
                    <a:gd name="T34" fmla="*/ 0 w 40"/>
                    <a:gd name="T35" fmla="*/ 16 h 48"/>
                    <a:gd name="T36" fmla="*/ 3 w 40"/>
                    <a:gd name="T37" fmla="*/ 17 h 48"/>
                    <a:gd name="T38" fmla="*/ 1 w 40"/>
                    <a:gd name="T39" fmla="*/ 22 h 48"/>
                    <a:gd name="T40" fmla="*/ 1 w 40"/>
                    <a:gd name="T41" fmla="*/ 23 h 48"/>
                    <a:gd name="T42" fmla="*/ 4 w 40"/>
                    <a:gd name="T43" fmla="*/ 24 h 48"/>
                    <a:gd name="T44" fmla="*/ 6 w 40"/>
                    <a:gd name="T45" fmla="*/ 30 h 48"/>
                    <a:gd name="T46" fmla="*/ 6 w 40"/>
                    <a:gd name="T47" fmla="*/ 32 h 48"/>
                    <a:gd name="T48" fmla="*/ 9 w 40"/>
                    <a:gd name="T49" fmla="*/ 36 h 48"/>
                    <a:gd name="T50" fmla="*/ 13 w 40"/>
                    <a:gd name="T51" fmla="*/ 33 h 48"/>
                    <a:gd name="T52" fmla="*/ 13 w 40"/>
                    <a:gd name="T53" fmla="*/ 37 h 48"/>
                    <a:gd name="T54" fmla="*/ 11 w 40"/>
                    <a:gd name="T55" fmla="*/ 39 h 48"/>
                    <a:gd name="T56" fmla="*/ 13 w 40"/>
                    <a:gd name="T57" fmla="*/ 40 h 48"/>
                    <a:gd name="T58" fmla="*/ 16 w 40"/>
                    <a:gd name="T59" fmla="*/ 43 h 48"/>
                    <a:gd name="T60" fmla="*/ 15 w 40"/>
                    <a:gd name="T61" fmla="*/ 44 h 48"/>
                    <a:gd name="T62" fmla="*/ 17 w 40"/>
                    <a:gd name="T63" fmla="*/ 45 h 48"/>
                    <a:gd name="T64" fmla="*/ 25 w 40"/>
                    <a:gd name="T65" fmla="*/ 48 h 48"/>
                    <a:gd name="T66" fmla="*/ 26 w 40"/>
                    <a:gd name="T67" fmla="*/ 48 h 48"/>
                    <a:gd name="T68" fmla="*/ 26 w 40"/>
                    <a:gd name="T69" fmla="*/ 47 h 48"/>
                    <a:gd name="T70" fmla="*/ 29 w 40"/>
                    <a:gd name="T71" fmla="*/ 43 h 48"/>
                    <a:gd name="T72" fmla="*/ 32 w 40"/>
                    <a:gd name="T73" fmla="*/ 41 h 48"/>
                    <a:gd name="T74" fmla="*/ 35 w 40"/>
                    <a:gd name="T75" fmla="*/ 38 h 48"/>
                    <a:gd name="T76" fmla="*/ 35 w 40"/>
                    <a:gd name="T77" fmla="*/ 36 h 48"/>
                    <a:gd name="T78" fmla="*/ 37 w 40"/>
                    <a:gd name="T79" fmla="*/ 31 h 48"/>
                    <a:gd name="T80" fmla="*/ 38 w 40"/>
                    <a:gd name="T81" fmla="*/ 30 h 48"/>
                    <a:gd name="T82" fmla="*/ 38 w 40"/>
                    <a:gd name="T83" fmla="*/ 29 h 48"/>
                    <a:gd name="T84" fmla="*/ 39 w 40"/>
                    <a:gd name="T85" fmla="*/ 25 h 48"/>
                    <a:gd name="T86" fmla="*/ 39 w 40"/>
                    <a:gd name="T87" fmla="*/ 25 h 48"/>
                    <a:gd name="T88" fmla="*/ 39 w 40"/>
                    <a:gd name="T89" fmla="*/ 25 h 48"/>
                    <a:gd name="T90" fmla="*/ 38 w 40"/>
                    <a:gd name="T9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 h="48">
                      <a:moveTo>
                        <a:pt x="38" y="24"/>
                      </a:moveTo>
                      <a:lnTo>
                        <a:pt x="39" y="19"/>
                      </a:lnTo>
                      <a:lnTo>
                        <a:pt x="40" y="19"/>
                      </a:lnTo>
                      <a:lnTo>
                        <a:pt x="40" y="18"/>
                      </a:lnTo>
                      <a:lnTo>
                        <a:pt x="38" y="15"/>
                      </a:lnTo>
                      <a:lnTo>
                        <a:pt x="38" y="12"/>
                      </a:lnTo>
                      <a:lnTo>
                        <a:pt x="35" y="7"/>
                      </a:lnTo>
                      <a:lnTo>
                        <a:pt x="33" y="3"/>
                      </a:lnTo>
                      <a:lnTo>
                        <a:pt x="31" y="0"/>
                      </a:lnTo>
                      <a:lnTo>
                        <a:pt x="18" y="0"/>
                      </a:lnTo>
                      <a:lnTo>
                        <a:pt x="15" y="2"/>
                      </a:lnTo>
                      <a:lnTo>
                        <a:pt x="14" y="4"/>
                      </a:lnTo>
                      <a:lnTo>
                        <a:pt x="9" y="8"/>
                      </a:lnTo>
                      <a:lnTo>
                        <a:pt x="9" y="10"/>
                      </a:lnTo>
                      <a:lnTo>
                        <a:pt x="3" y="12"/>
                      </a:lnTo>
                      <a:lnTo>
                        <a:pt x="2" y="12"/>
                      </a:lnTo>
                      <a:lnTo>
                        <a:pt x="0" y="15"/>
                      </a:lnTo>
                      <a:lnTo>
                        <a:pt x="0" y="16"/>
                      </a:lnTo>
                      <a:lnTo>
                        <a:pt x="3" y="17"/>
                      </a:lnTo>
                      <a:lnTo>
                        <a:pt x="1" y="22"/>
                      </a:lnTo>
                      <a:lnTo>
                        <a:pt x="1" y="23"/>
                      </a:lnTo>
                      <a:lnTo>
                        <a:pt x="4" y="24"/>
                      </a:lnTo>
                      <a:lnTo>
                        <a:pt x="6" y="30"/>
                      </a:lnTo>
                      <a:lnTo>
                        <a:pt x="6" y="32"/>
                      </a:lnTo>
                      <a:lnTo>
                        <a:pt x="9" y="36"/>
                      </a:lnTo>
                      <a:lnTo>
                        <a:pt x="13" y="33"/>
                      </a:lnTo>
                      <a:lnTo>
                        <a:pt x="13" y="37"/>
                      </a:lnTo>
                      <a:lnTo>
                        <a:pt x="11" y="39"/>
                      </a:lnTo>
                      <a:lnTo>
                        <a:pt x="13" y="40"/>
                      </a:lnTo>
                      <a:lnTo>
                        <a:pt x="16" y="43"/>
                      </a:lnTo>
                      <a:lnTo>
                        <a:pt x="15" y="44"/>
                      </a:lnTo>
                      <a:lnTo>
                        <a:pt x="17" y="45"/>
                      </a:lnTo>
                      <a:lnTo>
                        <a:pt x="25" y="48"/>
                      </a:lnTo>
                      <a:lnTo>
                        <a:pt x="26" y="48"/>
                      </a:lnTo>
                      <a:lnTo>
                        <a:pt x="26" y="47"/>
                      </a:lnTo>
                      <a:lnTo>
                        <a:pt x="29" y="43"/>
                      </a:lnTo>
                      <a:lnTo>
                        <a:pt x="32" y="41"/>
                      </a:lnTo>
                      <a:lnTo>
                        <a:pt x="35" y="38"/>
                      </a:lnTo>
                      <a:lnTo>
                        <a:pt x="35" y="36"/>
                      </a:lnTo>
                      <a:lnTo>
                        <a:pt x="37" y="31"/>
                      </a:lnTo>
                      <a:lnTo>
                        <a:pt x="38" y="30"/>
                      </a:lnTo>
                      <a:lnTo>
                        <a:pt x="38" y="29"/>
                      </a:lnTo>
                      <a:lnTo>
                        <a:pt x="39" y="25"/>
                      </a:lnTo>
                      <a:lnTo>
                        <a:pt x="39" y="25"/>
                      </a:lnTo>
                      <a:lnTo>
                        <a:pt x="39" y="25"/>
                      </a:lnTo>
                      <a:lnTo>
                        <a:pt x="38" y="2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40" name="Freeform 95">
                  <a:extLst>
                    <a:ext uri="{FF2B5EF4-FFF2-40B4-BE49-F238E27FC236}">
                      <a16:creationId xmlns:a16="http://schemas.microsoft.com/office/drawing/2014/main" id="{F4BB1D73-521F-4FBE-9012-3999F45F2DB5}"/>
                    </a:ext>
                  </a:extLst>
                </p:cNvPr>
                <p:cNvSpPr/>
                <p:nvPr userDrawn="1"/>
              </p:nvSpPr>
              <p:spPr bwMode="auto">
                <a:xfrm>
                  <a:off x="5402263" y="3254376"/>
                  <a:ext cx="95250" cy="100013"/>
                </a:xfrm>
                <a:custGeom>
                  <a:avLst/>
                  <a:gdLst>
                    <a:gd name="T0" fmla="*/ 44 w 60"/>
                    <a:gd name="T1" fmla="*/ 17 h 63"/>
                    <a:gd name="T2" fmla="*/ 43 w 60"/>
                    <a:gd name="T3" fmla="*/ 16 h 63"/>
                    <a:gd name="T4" fmla="*/ 41 w 60"/>
                    <a:gd name="T5" fmla="*/ 16 h 63"/>
                    <a:gd name="T6" fmla="*/ 37 w 60"/>
                    <a:gd name="T7" fmla="*/ 19 h 63"/>
                    <a:gd name="T8" fmla="*/ 34 w 60"/>
                    <a:gd name="T9" fmla="*/ 20 h 63"/>
                    <a:gd name="T10" fmla="*/ 30 w 60"/>
                    <a:gd name="T11" fmla="*/ 14 h 63"/>
                    <a:gd name="T12" fmla="*/ 30 w 60"/>
                    <a:gd name="T13" fmla="*/ 10 h 63"/>
                    <a:gd name="T14" fmla="*/ 30 w 60"/>
                    <a:gd name="T15" fmla="*/ 6 h 63"/>
                    <a:gd name="T16" fmla="*/ 28 w 60"/>
                    <a:gd name="T17" fmla="*/ 5 h 63"/>
                    <a:gd name="T18" fmla="*/ 25 w 60"/>
                    <a:gd name="T19" fmla="*/ 1 h 63"/>
                    <a:gd name="T20" fmla="*/ 24 w 60"/>
                    <a:gd name="T21" fmla="*/ 0 h 63"/>
                    <a:gd name="T22" fmla="*/ 17 w 60"/>
                    <a:gd name="T23" fmla="*/ 1 h 63"/>
                    <a:gd name="T24" fmla="*/ 16 w 60"/>
                    <a:gd name="T25" fmla="*/ 1 h 63"/>
                    <a:gd name="T26" fmla="*/ 12 w 60"/>
                    <a:gd name="T27" fmla="*/ 2 h 63"/>
                    <a:gd name="T28" fmla="*/ 11 w 60"/>
                    <a:gd name="T29" fmla="*/ 5 h 63"/>
                    <a:gd name="T30" fmla="*/ 11 w 60"/>
                    <a:gd name="T31" fmla="*/ 8 h 63"/>
                    <a:gd name="T32" fmla="*/ 9 w 60"/>
                    <a:gd name="T33" fmla="*/ 9 h 63"/>
                    <a:gd name="T34" fmla="*/ 8 w 60"/>
                    <a:gd name="T35" fmla="*/ 12 h 63"/>
                    <a:gd name="T36" fmla="*/ 9 w 60"/>
                    <a:gd name="T37" fmla="*/ 15 h 63"/>
                    <a:gd name="T38" fmla="*/ 4 w 60"/>
                    <a:gd name="T39" fmla="*/ 20 h 63"/>
                    <a:gd name="T40" fmla="*/ 1 w 60"/>
                    <a:gd name="T41" fmla="*/ 21 h 63"/>
                    <a:gd name="T42" fmla="*/ 0 w 60"/>
                    <a:gd name="T43" fmla="*/ 24 h 63"/>
                    <a:gd name="T44" fmla="*/ 3 w 60"/>
                    <a:gd name="T45" fmla="*/ 26 h 63"/>
                    <a:gd name="T46" fmla="*/ 7 w 60"/>
                    <a:gd name="T47" fmla="*/ 27 h 63"/>
                    <a:gd name="T48" fmla="*/ 6 w 60"/>
                    <a:gd name="T49" fmla="*/ 29 h 63"/>
                    <a:gd name="T50" fmla="*/ 7 w 60"/>
                    <a:gd name="T51" fmla="*/ 30 h 63"/>
                    <a:gd name="T52" fmla="*/ 10 w 60"/>
                    <a:gd name="T53" fmla="*/ 35 h 63"/>
                    <a:gd name="T54" fmla="*/ 12 w 60"/>
                    <a:gd name="T55" fmla="*/ 35 h 63"/>
                    <a:gd name="T56" fmla="*/ 19 w 60"/>
                    <a:gd name="T57" fmla="*/ 39 h 63"/>
                    <a:gd name="T58" fmla="*/ 29 w 60"/>
                    <a:gd name="T59" fmla="*/ 49 h 63"/>
                    <a:gd name="T60" fmla="*/ 32 w 60"/>
                    <a:gd name="T61" fmla="*/ 49 h 63"/>
                    <a:gd name="T62" fmla="*/ 32 w 60"/>
                    <a:gd name="T63" fmla="*/ 50 h 63"/>
                    <a:gd name="T64" fmla="*/ 44 w 60"/>
                    <a:gd name="T65" fmla="*/ 58 h 63"/>
                    <a:gd name="T66" fmla="*/ 58 w 60"/>
                    <a:gd name="T67" fmla="*/ 63 h 63"/>
                    <a:gd name="T68" fmla="*/ 58 w 60"/>
                    <a:gd name="T69" fmla="*/ 61 h 63"/>
                    <a:gd name="T70" fmla="*/ 56 w 60"/>
                    <a:gd name="T71" fmla="*/ 58 h 63"/>
                    <a:gd name="T72" fmla="*/ 58 w 60"/>
                    <a:gd name="T73" fmla="*/ 54 h 63"/>
                    <a:gd name="T74" fmla="*/ 56 w 60"/>
                    <a:gd name="T75" fmla="*/ 52 h 63"/>
                    <a:gd name="T76" fmla="*/ 58 w 60"/>
                    <a:gd name="T77" fmla="*/ 49 h 63"/>
                    <a:gd name="T78" fmla="*/ 59 w 60"/>
                    <a:gd name="T79" fmla="*/ 47 h 63"/>
                    <a:gd name="T80" fmla="*/ 58 w 60"/>
                    <a:gd name="T81" fmla="*/ 45 h 63"/>
                    <a:gd name="T82" fmla="*/ 60 w 60"/>
                    <a:gd name="T83" fmla="*/ 44 h 63"/>
                    <a:gd name="T84" fmla="*/ 59 w 60"/>
                    <a:gd name="T85" fmla="*/ 43 h 63"/>
                    <a:gd name="T86" fmla="*/ 58 w 60"/>
                    <a:gd name="T87" fmla="*/ 43 h 63"/>
                    <a:gd name="T88" fmla="*/ 54 w 60"/>
                    <a:gd name="T89" fmla="*/ 41 h 63"/>
                    <a:gd name="T90" fmla="*/ 53 w 60"/>
                    <a:gd name="T91" fmla="*/ 37 h 63"/>
                    <a:gd name="T92" fmla="*/ 53 w 60"/>
                    <a:gd name="T93" fmla="*/ 37 h 63"/>
                    <a:gd name="T94" fmla="*/ 51 w 60"/>
                    <a:gd name="T95" fmla="*/ 38 h 63"/>
                    <a:gd name="T96" fmla="*/ 48 w 60"/>
                    <a:gd name="T97" fmla="*/ 36 h 63"/>
                    <a:gd name="T98" fmla="*/ 46 w 60"/>
                    <a:gd name="T99" fmla="*/ 36 h 63"/>
                    <a:gd name="T100" fmla="*/ 45 w 60"/>
                    <a:gd name="T101" fmla="*/ 36 h 63"/>
                    <a:gd name="T102" fmla="*/ 41 w 60"/>
                    <a:gd name="T103" fmla="*/ 35 h 63"/>
                    <a:gd name="T104" fmla="*/ 40 w 60"/>
                    <a:gd name="T105" fmla="*/ 30 h 63"/>
                    <a:gd name="T106" fmla="*/ 43 w 60"/>
                    <a:gd name="T107" fmla="*/ 28 h 63"/>
                    <a:gd name="T108" fmla="*/ 45 w 60"/>
                    <a:gd name="T109" fmla="*/ 23 h 63"/>
                    <a:gd name="T110" fmla="*/ 44 w 60"/>
                    <a:gd name="T111" fmla="*/ 20 h 63"/>
                    <a:gd name="T112" fmla="*/ 45 w 60"/>
                    <a:gd name="T113" fmla="*/ 19 h 63"/>
                    <a:gd name="T114" fmla="*/ 44 w 60"/>
                    <a:gd name="T115"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 h="62">
                      <a:moveTo>
                        <a:pt x="44" y="17"/>
                      </a:moveTo>
                      <a:lnTo>
                        <a:pt x="43" y="16"/>
                      </a:lnTo>
                      <a:lnTo>
                        <a:pt x="41" y="16"/>
                      </a:lnTo>
                      <a:lnTo>
                        <a:pt x="37" y="19"/>
                      </a:lnTo>
                      <a:lnTo>
                        <a:pt x="34" y="20"/>
                      </a:lnTo>
                      <a:lnTo>
                        <a:pt x="30" y="14"/>
                      </a:lnTo>
                      <a:lnTo>
                        <a:pt x="30" y="10"/>
                      </a:lnTo>
                      <a:lnTo>
                        <a:pt x="30" y="6"/>
                      </a:lnTo>
                      <a:lnTo>
                        <a:pt x="28" y="5"/>
                      </a:lnTo>
                      <a:lnTo>
                        <a:pt x="25" y="1"/>
                      </a:lnTo>
                      <a:lnTo>
                        <a:pt x="24" y="0"/>
                      </a:lnTo>
                      <a:lnTo>
                        <a:pt x="17" y="1"/>
                      </a:lnTo>
                      <a:lnTo>
                        <a:pt x="16" y="1"/>
                      </a:lnTo>
                      <a:lnTo>
                        <a:pt x="12" y="2"/>
                      </a:lnTo>
                      <a:lnTo>
                        <a:pt x="11" y="5"/>
                      </a:lnTo>
                      <a:lnTo>
                        <a:pt x="11" y="8"/>
                      </a:lnTo>
                      <a:lnTo>
                        <a:pt x="9" y="9"/>
                      </a:lnTo>
                      <a:lnTo>
                        <a:pt x="8" y="12"/>
                      </a:lnTo>
                      <a:lnTo>
                        <a:pt x="9" y="15"/>
                      </a:lnTo>
                      <a:lnTo>
                        <a:pt x="4" y="20"/>
                      </a:lnTo>
                      <a:lnTo>
                        <a:pt x="1" y="21"/>
                      </a:lnTo>
                      <a:lnTo>
                        <a:pt x="0" y="24"/>
                      </a:lnTo>
                      <a:lnTo>
                        <a:pt x="3" y="26"/>
                      </a:lnTo>
                      <a:lnTo>
                        <a:pt x="7" y="27"/>
                      </a:lnTo>
                      <a:lnTo>
                        <a:pt x="6" y="29"/>
                      </a:lnTo>
                      <a:lnTo>
                        <a:pt x="7" y="30"/>
                      </a:lnTo>
                      <a:lnTo>
                        <a:pt x="10" y="35"/>
                      </a:lnTo>
                      <a:lnTo>
                        <a:pt x="12" y="35"/>
                      </a:lnTo>
                      <a:lnTo>
                        <a:pt x="19" y="39"/>
                      </a:lnTo>
                      <a:lnTo>
                        <a:pt x="29" y="49"/>
                      </a:lnTo>
                      <a:lnTo>
                        <a:pt x="32" y="49"/>
                      </a:lnTo>
                      <a:lnTo>
                        <a:pt x="32" y="50"/>
                      </a:lnTo>
                      <a:lnTo>
                        <a:pt x="44" y="58"/>
                      </a:lnTo>
                      <a:lnTo>
                        <a:pt x="58" y="63"/>
                      </a:lnTo>
                      <a:lnTo>
                        <a:pt x="58" y="61"/>
                      </a:lnTo>
                      <a:lnTo>
                        <a:pt x="56" y="58"/>
                      </a:lnTo>
                      <a:lnTo>
                        <a:pt x="58" y="54"/>
                      </a:lnTo>
                      <a:lnTo>
                        <a:pt x="56" y="52"/>
                      </a:lnTo>
                      <a:lnTo>
                        <a:pt x="58" y="49"/>
                      </a:lnTo>
                      <a:lnTo>
                        <a:pt x="59" y="47"/>
                      </a:lnTo>
                      <a:lnTo>
                        <a:pt x="58" y="45"/>
                      </a:lnTo>
                      <a:lnTo>
                        <a:pt x="60" y="44"/>
                      </a:lnTo>
                      <a:lnTo>
                        <a:pt x="59" y="43"/>
                      </a:lnTo>
                      <a:lnTo>
                        <a:pt x="58" y="43"/>
                      </a:lnTo>
                      <a:lnTo>
                        <a:pt x="54" y="41"/>
                      </a:lnTo>
                      <a:lnTo>
                        <a:pt x="53" y="37"/>
                      </a:lnTo>
                      <a:lnTo>
                        <a:pt x="53" y="37"/>
                      </a:lnTo>
                      <a:lnTo>
                        <a:pt x="51" y="38"/>
                      </a:lnTo>
                      <a:lnTo>
                        <a:pt x="48" y="36"/>
                      </a:lnTo>
                      <a:lnTo>
                        <a:pt x="46" y="36"/>
                      </a:lnTo>
                      <a:lnTo>
                        <a:pt x="45" y="36"/>
                      </a:lnTo>
                      <a:lnTo>
                        <a:pt x="41" y="35"/>
                      </a:lnTo>
                      <a:lnTo>
                        <a:pt x="40" y="30"/>
                      </a:lnTo>
                      <a:lnTo>
                        <a:pt x="43" y="28"/>
                      </a:lnTo>
                      <a:lnTo>
                        <a:pt x="45" y="23"/>
                      </a:lnTo>
                      <a:lnTo>
                        <a:pt x="44" y="20"/>
                      </a:lnTo>
                      <a:lnTo>
                        <a:pt x="45" y="19"/>
                      </a:lnTo>
                      <a:lnTo>
                        <a:pt x="44" y="1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41" name="Freeform 96">
                  <a:extLst>
                    <a:ext uri="{FF2B5EF4-FFF2-40B4-BE49-F238E27FC236}">
                      <a16:creationId xmlns:a16="http://schemas.microsoft.com/office/drawing/2014/main" id="{EADA9720-D9AB-4AE3-9265-9D0D51652BFD}"/>
                    </a:ext>
                  </a:extLst>
                </p:cNvPr>
                <p:cNvSpPr/>
                <p:nvPr userDrawn="1"/>
              </p:nvSpPr>
              <p:spPr bwMode="auto">
                <a:xfrm>
                  <a:off x="5470526" y="3203576"/>
                  <a:ext cx="149225" cy="152400"/>
                </a:xfrm>
                <a:custGeom>
                  <a:avLst/>
                  <a:gdLst>
                    <a:gd name="T0" fmla="*/ 86 w 94"/>
                    <a:gd name="T1" fmla="*/ 10 h 96"/>
                    <a:gd name="T2" fmla="*/ 82 w 94"/>
                    <a:gd name="T3" fmla="*/ 12 h 96"/>
                    <a:gd name="T4" fmla="*/ 71 w 94"/>
                    <a:gd name="T5" fmla="*/ 10 h 96"/>
                    <a:gd name="T6" fmla="*/ 68 w 94"/>
                    <a:gd name="T7" fmla="*/ 7 h 96"/>
                    <a:gd name="T8" fmla="*/ 63 w 94"/>
                    <a:gd name="T9" fmla="*/ 5 h 96"/>
                    <a:gd name="T10" fmla="*/ 55 w 94"/>
                    <a:gd name="T11" fmla="*/ 2 h 96"/>
                    <a:gd name="T12" fmla="*/ 49 w 94"/>
                    <a:gd name="T13" fmla="*/ 1 h 96"/>
                    <a:gd name="T14" fmla="*/ 40 w 94"/>
                    <a:gd name="T15" fmla="*/ 3 h 96"/>
                    <a:gd name="T16" fmla="*/ 38 w 94"/>
                    <a:gd name="T17" fmla="*/ 1 h 96"/>
                    <a:gd name="T18" fmla="*/ 32 w 94"/>
                    <a:gd name="T19" fmla="*/ 1 h 96"/>
                    <a:gd name="T20" fmla="*/ 30 w 94"/>
                    <a:gd name="T21" fmla="*/ 3 h 96"/>
                    <a:gd name="T22" fmla="*/ 19 w 94"/>
                    <a:gd name="T23" fmla="*/ 1 h 96"/>
                    <a:gd name="T24" fmla="*/ 13 w 94"/>
                    <a:gd name="T25" fmla="*/ 4 h 96"/>
                    <a:gd name="T26" fmla="*/ 12 w 94"/>
                    <a:gd name="T27" fmla="*/ 4 h 96"/>
                    <a:gd name="T28" fmla="*/ 12 w 94"/>
                    <a:gd name="T29" fmla="*/ 4 h 96"/>
                    <a:gd name="T30" fmla="*/ 8 w 94"/>
                    <a:gd name="T31" fmla="*/ 8 h 96"/>
                    <a:gd name="T32" fmla="*/ 9 w 94"/>
                    <a:gd name="T33" fmla="*/ 17 h 96"/>
                    <a:gd name="T34" fmla="*/ 9 w 94"/>
                    <a:gd name="T35" fmla="*/ 23 h 96"/>
                    <a:gd name="T36" fmla="*/ 12 w 94"/>
                    <a:gd name="T37" fmla="*/ 27 h 96"/>
                    <a:gd name="T38" fmla="*/ 9 w 94"/>
                    <a:gd name="T39" fmla="*/ 31 h 96"/>
                    <a:gd name="T40" fmla="*/ 8 w 94"/>
                    <a:gd name="T41" fmla="*/ 32 h 96"/>
                    <a:gd name="T42" fmla="*/ 11 w 94"/>
                    <a:gd name="T43" fmla="*/ 41 h 96"/>
                    <a:gd name="T44" fmla="*/ 4 w 94"/>
                    <a:gd name="T45" fmla="*/ 52 h 96"/>
                    <a:gd name="T46" fmla="*/ 4 w 94"/>
                    <a:gd name="T47" fmla="*/ 55 h 96"/>
                    <a:gd name="T48" fmla="*/ 0 w 94"/>
                    <a:gd name="T49" fmla="*/ 63 h 96"/>
                    <a:gd name="T50" fmla="*/ 2 w 94"/>
                    <a:gd name="T51" fmla="*/ 66 h 96"/>
                    <a:gd name="T52" fmla="*/ 6 w 94"/>
                    <a:gd name="T53" fmla="*/ 64 h 96"/>
                    <a:gd name="T54" fmla="*/ 10 w 94"/>
                    <a:gd name="T55" fmla="*/ 67 h 96"/>
                    <a:gd name="T56" fmla="*/ 13 w 94"/>
                    <a:gd name="T57" fmla="*/ 71 h 96"/>
                    <a:gd name="T58" fmla="*/ 18 w 94"/>
                    <a:gd name="T59" fmla="*/ 73 h 96"/>
                    <a:gd name="T60" fmla="*/ 17 w 94"/>
                    <a:gd name="T61" fmla="*/ 78 h 96"/>
                    <a:gd name="T62" fmla="*/ 17 w 94"/>
                    <a:gd name="T63" fmla="*/ 83 h 96"/>
                    <a:gd name="T64" fmla="*/ 17 w 94"/>
                    <a:gd name="T65" fmla="*/ 86 h 96"/>
                    <a:gd name="T66" fmla="*/ 17 w 94"/>
                    <a:gd name="T67" fmla="*/ 92 h 96"/>
                    <a:gd name="T68" fmla="*/ 23 w 94"/>
                    <a:gd name="T69" fmla="*/ 91 h 96"/>
                    <a:gd name="T70" fmla="*/ 26 w 94"/>
                    <a:gd name="T71" fmla="*/ 90 h 96"/>
                    <a:gd name="T72" fmla="*/ 37 w 94"/>
                    <a:gd name="T73" fmla="*/ 84 h 96"/>
                    <a:gd name="T74" fmla="*/ 64 w 94"/>
                    <a:gd name="T75" fmla="*/ 83 h 96"/>
                    <a:gd name="T76" fmla="*/ 78 w 94"/>
                    <a:gd name="T77" fmla="*/ 84 h 96"/>
                    <a:gd name="T78" fmla="*/ 84 w 94"/>
                    <a:gd name="T79" fmla="*/ 79 h 96"/>
                    <a:gd name="T80" fmla="*/ 91 w 94"/>
                    <a:gd name="T81" fmla="*/ 82 h 96"/>
                    <a:gd name="T82" fmla="*/ 90 w 94"/>
                    <a:gd name="T83" fmla="*/ 77 h 96"/>
                    <a:gd name="T84" fmla="*/ 85 w 94"/>
                    <a:gd name="T85" fmla="*/ 73 h 96"/>
                    <a:gd name="T86" fmla="*/ 81 w 94"/>
                    <a:gd name="T87" fmla="*/ 64 h 96"/>
                    <a:gd name="T88" fmla="*/ 83 w 94"/>
                    <a:gd name="T89" fmla="*/ 61 h 96"/>
                    <a:gd name="T90" fmla="*/ 84 w 94"/>
                    <a:gd name="T91" fmla="*/ 53 h 96"/>
                    <a:gd name="T92" fmla="*/ 85 w 94"/>
                    <a:gd name="T93" fmla="*/ 47 h 96"/>
                    <a:gd name="T94" fmla="*/ 91 w 94"/>
                    <a:gd name="T95" fmla="*/ 36 h 96"/>
                    <a:gd name="T96" fmla="*/ 93 w 94"/>
                    <a:gd name="T97" fmla="*/ 32 h 96"/>
                    <a:gd name="T98" fmla="*/ 93 w 94"/>
                    <a:gd name="T99" fmla="*/ 26 h 96"/>
                    <a:gd name="T100" fmla="*/ 91 w 94"/>
                    <a:gd name="T101" fmla="*/ 20 h 96"/>
                    <a:gd name="T102" fmla="*/ 91 w 94"/>
                    <a:gd name="T103" fmla="*/ 1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4" h="96">
                      <a:moveTo>
                        <a:pt x="87" y="11"/>
                      </a:moveTo>
                      <a:lnTo>
                        <a:pt x="86" y="10"/>
                      </a:lnTo>
                      <a:lnTo>
                        <a:pt x="84" y="10"/>
                      </a:lnTo>
                      <a:lnTo>
                        <a:pt x="82" y="12"/>
                      </a:lnTo>
                      <a:lnTo>
                        <a:pt x="77" y="14"/>
                      </a:lnTo>
                      <a:lnTo>
                        <a:pt x="71" y="10"/>
                      </a:lnTo>
                      <a:lnTo>
                        <a:pt x="70" y="8"/>
                      </a:lnTo>
                      <a:lnTo>
                        <a:pt x="68" y="7"/>
                      </a:lnTo>
                      <a:lnTo>
                        <a:pt x="64" y="7"/>
                      </a:lnTo>
                      <a:lnTo>
                        <a:pt x="63" y="5"/>
                      </a:lnTo>
                      <a:lnTo>
                        <a:pt x="61" y="5"/>
                      </a:lnTo>
                      <a:lnTo>
                        <a:pt x="55" y="2"/>
                      </a:lnTo>
                      <a:lnTo>
                        <a:pt x="50" y="0"/>
                      </a:lnTo>
                      <a:lnTo>
                        <a:pt x="49" y="1"/>
                      </a:lnTo>
                      <a:lnTo>
                        <a:pt x="46" y="5"/>
                      </a:lnTo>
                      <a:lnTo>
                        <a:pt x="40" y="3"/>
                      </a:lnTo>
                      <a:lnTo>
                        <a:pt x="38" y="1"/>
                      </a:lnTo>
                      <a:lnTo>
                        <a:pt x="38" y="1"/>
                      </a:lnTo>
                      <a:lnTo>
                        <a:pt x="37" y="0"/>
                      </a:lnTo>
                      <a:lnTo>
                        <a:pt x="32" y="1"/>
                      </a:lnTo>
                      <a:lnTo>
                        <a:pt x="32" y="2"/>
                      </a:lnTo>
                      <a:lnTo>
                        <a:pt x="30" y="3"/>
                      </a:lnTo>
                      <a:lnTo>
                        <a:pt x="23" y="3"/>
                      </a:lnTo>
                      <a:lnTo>
                        <a:pt x="19" y="1"/>
                      </a:lnTo>
                      <a:lnTo>
                        <a:pt x="18" y="2"/>
                      </a:lnTo>
                      <a:lnTo>
                        <a:pt x="13" y="4"/>
                      </a:lnTo>
                      <a:lnTo>
                        <a:pt x="12" y="4"/>
                      </a:lnTo>
                      <a:lnTo>
                        <a:pt x="12" y="4"/>
                      </a:lnTo>
                      <a:lnTo>
                        <a:pt x="12" y="4"/>
                      </a:lnTo>
                      <a:lnTo>
                        <a:pt x="12" y="4"/>
                      </a:lnTo>
                      <a:lnTo>
                        <a:pt x="8" y="7"/>
                      </a:lnTo>
                      <a:lnTo>
                        <a:pt x="8" y="8"/>
                      </a:lnTo>
                      <a:lnTo>
                        <a:pt x="9" y="9"/>
                      </a:lnTo>
                      <a:lnTo>
                        <a:pt x="9" y="17"/>
                      </a:lnTo>
                      <a:lnTo>
                        <a:pt x="8" y="18"/>
                      </a:lnTo>
                      <a:lnTo>
                        <a:pt x="9" y="23"/>
                      </a:lnTo>
                      <a:lnTo>
                        <a:pt x="10" y="24"/>
                      </a:lnTo>
                      <a:lnTo>
                        <a:pt x="12" y="27"/>
                      </a:lnTo>
                      <a:lnTo>
                        <a:pt x="12" y="32"/>
                      </a:lnTo>
                      <a:lnTo>
                        <a:pt x="9" y="31"/>
                      </a:lnTo>
                      <a:lnTo>
                        <a:pt x="8" y="32"/>
                      </a:lnTo>
                      <a:lnTo>
                        <a:pt x="8" y="32"/>
                      </a:lnTo>
                      <a:lnTo>
                        <a:pt x="11" y="37"/>
                      </a:lnTo>
                      <a:lnTo>
                        <a:pt x="11" y="41"/>
                      </a:lnTo>
                      <a:lnTo>
                        <a:pt x="6" y="51"/>
                      </a:lnTo>
                      <a:lnTo>
                        <a:pt x="4" y="52"/>
                      </a:lnTo>
                      <a:lnTo>
                        <a:pt x="4" y="52"/>
                      </a:lnTo>
                      <a:lnTo>
                        <a:pt x="4" y="55"/>
                      </a:lnTo>
                      <a:lnTo>
                        <a:pt x="2" y="62"/>
                      </a:lnTo>
                      <a:lnTo>
                        <a:pt x="0" y="63"/>
                      </a:lnTo>
                      <a:lnTo>
                        <a:pt x="1" y="64"/>
                      </a:lnTo>
                      <a:lnTo>
                        <a:pt x="2" y="66"/>
                      </a:lnTo>
                      <a:lnTo>
                        <a:pt x="3" y="64"/>
                      </a:lnTo>
                      <a:lnTo>
                        <a:pt x="6" y="64"/>
                      </a:lnTo>
                      <a:lnTo>
                        <a:pt x="8" y="67"/>
                      </a:lnTo>
                      <a:lnTo>
                        <a:pt x="10" y="67"/>
                      </a:lnTo>
                      <a:lnTo>
                        <a:pt x="12" y="68"/>
                      </a:lnTo>
                      <a:lnTo>
                        <a:pt x="13" y="71"/>
                      </a:lnTo>
                      <a:lnTo>
                        <a:pt x="16" y="73"/>
                      </a:lnTo>
                      <a:lnTo>
                        <a:pt x="18" y="73"/>
                      </a:lnTo>
                      <a:lnTo>
                        <a:pt x="19" y="77"/>
                      </a:lnTo>
                      <a:lnTo>
                        <a:pt x="17" y="78"/>
                      </a:lnTo>
                      <a:lnTo>
                        <a:pt x="18" y="79"/>
                      </a:lnTo>
                      <a:lnTo>
                        <a:pt x="17" y="83"/>
                      </a:lnTo>
                      <a:lnTo>
                        <a:pt x="16" y="84"/>
                      </a:lnTo>
                      <a:lnTo>
                        <a:pt x="17" y="86"/>
                      </a:lnTo>
                      <a:lnTo>
                        <a:pt x="16" y="90"/>
                      </a:lnTo>
                      <a:lnTo>
                        <a:pt x="17" y="92"/>
                      </a:lnTo>
                      <a:lnTo>
                        <a:pt x="17" y="96"/>
                      </a:lnTo>
                      <a:lnTo>
                        <a:pt x="23" y="91"/>
                      </a:lnTo>
                      <a:lnTo>
                        <a:pt x="26" y="91"/>
                      </a:lnTo>
                      <a:lnTo>
                        <a:pt x="26" y="90"/>
                      </a:lnTo>
                      <a:lnTo>
                        <a:pt x="37" y="86"/>
                      </a:lnTo>
                      <a:lnTo>
                        <a:pt x="37" y="84"/>
                      </a:lnTo>
                      <a:lnTo>
                        <a:pt x="44" y="83"/>
                      </a:lnTo>
                      <a:lnTo>
                        <a:pt x="64" y="83"/>
                      </a:lnTo>
                      <a:lnTo>
                        <a:pt x="72" y="81"/>
                      </a:lnTo>
                      <a:lnTo>
                        <a:pt x="78" y="84"/>
                      </a:lnTo>
                      <a:lnTo>
                        <a:pt x="79" y="81"/>
                      </a:lnTo>
                      <a:lnTo>
                        <a:pt x="84" y="79"/>
                      </a:lnTo>
                      <a:lnTo>
                        <a:pt x="86" y="83"/>
                      </a:lnTo>
                      <a:lnTo>
                        <a:pt x="91" y="82"/>
                      </a:lnTo>
                      <a:lnTo>
                        <a:pt x="91" y="79"/>
                      </a:lnTo>
                      <a:lnTo>
                        <a:pt x="90" y="77"/>
                      </a:lnTo>
                      <a:lnTo>
                        <a:pt x="85" y="76"/>
                      </a:lnTo>
                      <a:lnTo>
                        <a:pt x="85" y="73"/>
                      </a:lnTo>
                      <a:lnTo>
                        <a:pt x="83" y="67"/>
                      </a:lnTo>
                      <a:lnTo>
                        <a:pt x="81" y="64"/>
                      </a:lnTo>
                      <a:lnTo>
                        <a:pt x="82" y="62"/>
                      </a:lnTo>
                      <a:lnTo>
                        <a:pt x="83" y="61"/>
                      </a:lnTo>
                      <a:lnTo>
                        <a:pt x="83" y="55"/>
                      </a:lnTo>
                      <a:lnTo>
                        <a:pt x="84" y="53"/>
                      </a:lnTo>
                      <a:lnTo>
                        <a:pt x="84" y="49"/>
                      </a:lnTo>
                      <a:lnTo>
                        <a:pt x="85" y="47"/>
                      </a:lnTo>
                      <a:lnTo>
                        <a:pt x="85" y="44"/>
                      </a:lnTo>
                      <a:lnTo>
                        <a:pt x="91" y="36"/>
                      </a:lnTo>
                      <a:lnTo>
                        <a:pt x="93" y="34"/>
                      </a:lnTo>
                      <a:lnTo>
                        <a:pt x="93" y="32"/>
                      </a:lnTo>
                      <a:lnTo>
                        <a:pt x="94" y="29"/>
                      </a:lnTo>
                      <a:lnTo>
                        <a:pt x="93" y="26"/>
                      </a:lnTo>
                      <a:lnTo>
                        <a:pt x="91" y="24"/>
                      </a:lnTo>
                      <a:lnTo>
                        <a:pt x="91" y="20"/>
                      </a:lnTo>
                      <a:lnTo>
                        <a:pt x="90" y="17"/>
                      </a:lnTo>
                      <a:lnTo>
                        <a:pt x="91" y="12"/>
                      </a:lnTo>
                      <a:lnTo>
                        <a:pt x="87" y="1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42" name="Freeform 97">
                  <a:extLst>
                    <a:ext uri="{FF2B5EF4-FFF2-40B4-BE49-F238E27FC236}">
                      <a16:creationId xmlns:a16="http://schemas.microsoft.com/office/drawing/2014/main" id="{A8A53343-31B7-413F-8FF9-9FBEA834B47C}"/>
                    </a:ext>
                  </a:extLst>
                </p:cNvPr>
                <p:cNvSpPr/>
                <p:nvPr userDrawn="1"/>
              </p:nvSpPr>
              <p:spPr bwMode="auto">
                <a:xfrm>
                  <a:off x="5603876" y="3187701"/>
                  <a:ext cx="96838" cy="157163"/>
                </a:xfrm>
                <a:custGeom>
                  <a:avLst/>
                  <a:gdLst>
                    <a:gd name="T0" fmla="*/ 36 w 61"/>
                    <a:gd name="T1" fmla="*/ 3 h 99"/>
                    <a:gd name="T2" fmla="*/ 22 w 61"/>
                    <a:gd name="T3" fmla="*/ 4 h 99"/>
                    <a:gd name="T4" fmla="*/ 9 w 61"/>
                    <a:gd name="T5" fmla="*/ 4 h 99"/>
                    <a:gd name="T6" fmla="*/ 5 w 61"/>
                    <a:gd name="T7" fmla="*/ 6 h 99"/>
                    <a:gd name="T8" fmla="*/ 7 w 61"/>
                    <a:gd name="T9" fmla="*/ 12 h 99"/>
                    <a:gd name="T10" fmla="*/ 9 w 61"/>
                    <a:gd name="T11" fmla="*/ 22 h 99"/>
                    <a:gd name="T12" fmla="*/ 9 w 61"/>
                    <a:gd name="T13" fmla="*/ 22 h 99"/>
                    <a:gd name="T14" fmla="*/ 8 w 61"/>
                    <a:gd name="T15" fmla="*/ 27 h 99"/>
                    <a:gd name="T16" fmla="*/ 9 w 61"/>
                    <a:gd name="T17" fmla="*/ 33 h 99"/>
                    <a:gd name="T18" fmla="*/ 13 w 61"/>
                    <a:gd name="T19" fmla="*/ 39 h 99"/>
                    <a:gd name="T20" fmla="*/ 12 w 61"/>
                    <a:gd name="T21" fmla="*/ 46 h 99"/>
                    <a:gd name="T22" fmla="*/ 3 w 61"/>
                    <a:gd name="T23" fmla="*/ 55 h 99"/>
                    <a:gd name="T24" fmla="*/ 2 w 61"/>
                    <a:gd name="T25" fmla="*/ 59 h 99"/>
                    <a:gd name="T26" fmla="*/ 1 w 61"/>
                    <a:gd name="T27" fmla="*/ 65 h 99"/>
                    <a:gd name="T28" fmla="*/ 0 w 61"/>
                    <a:gd name="T29" fmla="*/ 73 h 99"/>
                    <a:gd name="T30" fmla="*/ 3 w 61"/>
                    <a:gd name="T31" fmla="*/ 81 h 99"/>
                    <a:gd name="T32" fmla="*/ 7 w 61"/>
                    <a:gd name="T33" fmla="*/ 85 h 99"/>
                    <a:gd name="T34" fmla="*/ 9 w 61"/>
                    <a:gd name="T35" fmla="*/ 94 h 99"/>
                    <a:gd name="T36" fmla="*/ 6 w 61"/>
                    <a:gd name="T37" fmla="*/ 95 h 99"/>
                    <a:gd name="T38" fmla="*/ 3 w 61"/>
                    <a:gd name="T39" fmla="*/ 95 h 99"/>
                    <a:gd name="T40" fmla="*/ 12 w 61"/>
                    <a:gd name="T41" fmla="*/ 96 h 99"/>
                    <a:gd name="T42" fmla="*/ 30 w 61"/>
                    <a:gd name="T43" fmla="*/ 93 h 99"/>
                    <a:gd name="T44" fmla="*/ 47 w 61"/>
                    <a:gd name="T45" fmla="*/ 85 h 99"/>
                    <a:gd name="T46" fmla="*/ 61 w 61"/>
                    <a:gd name="T47" fmla="*/ 81 h 99"/>
                    <a:gd name="T48" fmla="*/ 60 w 61"/>
                    <a:gd name="T49" fmla="*/ 79 h 99"/>
                    <a:gd name="T50" fmla="*/ 56 w 61"/>
                    <a:gd name="T51" fmla="*/ 70 h 99"/>
                    <a:gd name="T52" fmla="*/ 57 w 61"/>
                    <a:gd name="T53" fmla="*/ 63 h 99"/>
                    <a:gd name="T54" fmla="*/ 58 w 61"/>
                    <a:gd name="T55" fmla="*/ 51 h 99"/>
                    <a:gd name="T56" fmla="*/ 57 w 61"/>
                    <a:gd name="T57" fmla="*/ 44 h 99"/>
                    <a:gd name="T58" fmla="*/ 57 w 61"/>
                    <a:gd name="T59" fmla="*/ 40 h 99"/>
                    <a:gd name="T60" fmla="*/ 54 w 61"/>
                    <a:gd name="T61" fmla="*/ 36 h 99"/>
                    <a:gd name="T62" fmla="*/ 57 w 61"/>
                    <a:gd name="T63" fmla="*/ 30 h 99"/>
                    <a:gd name="T64" fmla="*/ 56 w 61"/>
                    <a:gd name="T65" fmla="*/ 27 h 99"/>
                    <a:gd name="T66" fmla="*/ 53 w 61"/>
                    <a:gd name="T67" fmla="*/ 19 h 99"/>
                    <a:gd name="T68" fmla="*/ 51 w 61"/>
                    <a:gd name="T69" fmla="*/ 13 h 99"/>
                    <a:gd name="T70" fmla="*/ 46 w 61"/>
                    <a:gd name="T71" fmla="*/ 8 h 99"/>
                    <a:gd name="T72" fmla="*/ 44 w 61"/>
                    <a:gd name="T73" fmla="*/ 4 h 99"/>
                    <a:gd name="T74" fmla="*/ 39 w 61"/>
                    <a:gd name="T75" fmla="*/ 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99">
                      <a:moveTo>
                        <a:pt x="39" y="3"/>
                      </a:moveTo>
                      <a:lnTo>
                        <a:pt x="36" y="3"/>
                      </a:lnTo>
                      <a:lnTo>
                        <a:pt x="30" y="3"/>
                      </a:lnTo>
                      <a:lnTo>
                        <a:pt x="22" y="4"/>
                      </a:lnTo>
                      <a:lnTo>
                        <a:pt x="21" y="4"/>
                      </a:lnTo>
                      <a:lnTo>
                        <a:pt x="9" y="4"/>
                      </a:lnTo>
                      <a:lnTo>
                        <a:pt x="5" y="4"/>
                      </a:lnTo>
                      <a:lnTo>
                        <a:pt x="5" y="6"/>
                      </a:lnTo>
                      <a:lnTo>
                        <a:pt x="6" y="11"/>
                      </a:lnTo>
                      <a:lnTo>
                        <a:pt x="7" y="12"/>
                      </a:lnTo>
                      <a:lnTo>
                        <a:pt x="9" y="17"/>
                      </a:lnTo>
                      <a:lnTo>
                        <a:pt x="9" y="22"/>
                      </a:lnTo>
                      <a:lnTo>
                        <a:pt x="9" y="22"/>
                      </a:lnTo>
                      <a:lnTo>
                        <a:pt x="9" y="22"/>
                      </a:lnTo>
                      <a:lnTo>
                        <a:pt x="9" y="22"/>
                      </a:lnTo>
                      <a:lnTo>
                        <a:pt x="8" y="27"/>
                      </a:lnTo>
                      <a:lnTo>
                        <a:pt x="9" y="30"/>
                      </a:lnTo>
                      <a:lnTo>
                        <a:pt x="9" y="33"/>
                      </a:lnTo>
                      <a:lnTo>
                        <a:pt x="12" y="35"/>
                      </a:lnTo>
                      <a:lnTo>
                        <a:pt x="13" y="39"/>
                      </a:lnTo>
                      <a:lnTo>
                        <a:pt x="12" y="42"/>
                      </a:lnTo>
                      <a:lnTo>
                        <a:pt x="12" y="46"/>
                      </a:lnTo>
                      <a:lnTo>
                        <a:pt x="8" y="48"/>
                      </a:lnTo>
                      <a:lnTo>
                        <a:pt x="3" y="55"/>
                      </a:lnTo>
                      <a:lnTo>
                        <a:pt x="3" y="57"/>
                      </a:lnTo>
                      <a:lnTo>
                        <a:pt x="2" y="59"/>
                      </a:lnTo>
                      <a:lnTo>
                        <a:pt x="2" y="64"/>
                      </a:lnTo>
                      <a:lnTo>
                        <a:pt x="1" y="65"/>
                      </a:lnTo>
                      <a:lnTo>
                        <a:pt x="1" y="72"/>
                      </a:lnTo>
                      <a:lnTo>
                        <a:pt x="0" y="73"/>
                      </a:lnTo>
                      <a:lnTo>
                        <a:pt x="1" y="76"/>
                      </a:lnTo>
                      <a:lnTo>
                        <a:pt x="3" y="81"/>
                      </a:lnTo>
                      <a:lnTo>
                        <a:pt x="3" y="85"/>
                      </a:lnTo>
                      <a:lnTo>
                        <a:pt x="7" y="85"/>
                      </a:lnTo>
                      <a:lnTo>
                        <a:pt x="9" y="88"/>
                      </a:lnTo>
                      <a:lnTo>
                        <a:pt x="9" y="94"/>
                      </a:lnTo>
                      <a:lnTo>
                        <a:pt x="6" y="95"/>
                      </a:lnTo>
                      <a:lnTo>
                        <a:pt x="6" y="95"/>
                      </a:lnTo>
                      <a:lnTo>
                        <a:pt x="6" y="95"/>
                      </a:lnTo>
                      <a:lnTo>
                        <a:pt x="3" y="95"/>
                      </a:lnTo>
                      <a:lnTo>
                        <a:pt x="3" y="95"/>
                      </a:lnTo>
                      <a:lnTo>
                        <a:pt x="12" y="96"/>
                      </a:lnTo>
                      <a:lnTo>
                        <a:pt x="17" y="99"/>
                      </a:lnTo>
                      <a:lnTo>
                        <a:pt x="30" y="93"/>
                      </a:lnTo>
                      <a:lnTo>
                        <a:pt x="39" y="92"/>
                      </a:lnTo>
                      <a:lnTo>
                        <a:pt x="47" y="85"/>
                      </a:lnTo>
                      <a:lnTo>
                        <a:pt x="56" y="81"/>
                      </a:lnTo>
                      <a:lnTo>
                        <a:pt x="61" y="81"/>
                      </a:lnTo>
                      <a:lnTo>
                        <a:pt x="61" y="80"/>
                      </a:lnTo>
                      <a:lnTo>
                        <a:pt x="60" y="79"/>
                      </a:lnTo>
                      <a:lnTo>
                        <a:pt x="58" y="78"/>
                      </a:lnTo>
                      <a:lnTo>
                        <a:pt x="56" y="70"/>
                      </a:lnTo>
                      <a:lnTo>
                        <a:pt x="56" y="65"/>
                      </a:lnTo>
                      <a:lnTo>
                        <a:pt x="57" y="63"/>
                      </a:lnTo>
                      <a:lnTo>
                        <a:pt x="58" y="59"/>
                      </a:lnTo>
                      <a:lnTo>
                        <a:pt x="58" y="51"/>
                      </a:lnTo>
                      <a:lnTo>
                        <a:pt x="57" y="49"/>
                      </a:lnTo>
                      <a:lnTo>
                        <a:pt x="57" y="44"/>
                      </a:lnTo>
                      <a:lnTo>
                        <a:pt x="56" y="42"/>
                      </a:lnTo>
                      <a:lnTo>
                        <a:pt x="57" y="40"/>
                      </a:lnTo>
                      <a:lnTo>
                        <a:pt x="57" y="37"/>
                      </a:lnTo>
                      <a:lnTo>
                        <a:pt x="54" y="36"/>
                      </a:lnTo>
                      <a:lnTo>
                        <a:pt x="56" y="33"/>
                      </a:lnTo>
                      <a:lnTo>
                        <a:pt x="57" y="30"/>
                      </a:lnTo>
                      <a:lnTo>
                        <a:pt x="56" y="27"/>
                      </a:lnTo>
                      <a:lnTo>
                        <a:pt x="56" y="27"/>
                      </a:lnTo>
                      <a:lnTo>
                        <a:pt x="53" y="25"/>
                      </a:lnTo>
                      <a:lnTo>
                        <a:pt x="53" y="19"/>
                      </a:lnTo>
                      <a:lnTo>
                        <a:pt x="53" y="15"/>
                      </a:lnTo>
                      <a:lnTo>
                        <a:pt x="51" y="13"/>
                      </a:lnTo>
                      <a:lnTo>
                        <a:pt x="50" y="11"/>
                      </a:lnTo>
                      <a:lnTo>
                        <a:pt x="46" y="8"/>
                      </a:lnTo>
                      <a:lnTo>
                        <a:pt x="45" y="6"/>
                      </a:lnTo>
                      <a:lnTo>
                        <a:pt x="44" y="4"/>
                      </a:lnTo>
                      <a:lnTo>
                        <a:pt x="43" y="0"/>
                      </a:lnTo>
                      <a:lnTo>
                        <a:pt x="39" y="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43" name="Freeform 98">
                  <a:extLst>
                    <a:ext uri="{FF2B5EF4-FFF2-40B4-BE49-F238E27FC236}">
                      <a16:creationId xmlns:a16="http://schemas.microsoft.com/office/drawing/2014/main" id="{28DAC1CB-CA84-4717-843D-E8C4835417B7}"/>
                    </a:ext>
                  </a:extLst>
                </p:cNvPr>
                <p:cNvSpPr/>
                <p:nvPr userDrawn="1"/>
              </p:nvSpPr>
              <p:spPr bwMode="auto">
                <a:xfrm>
                  <a:off x="5676901" y="3187701"/>
                  <a:ext cx="44450" cy="127000"/>
                </a:xfrm>
                <a:custGeom>
                  <a:avLst/>
                  <a:gdLst>
                    <a:gd name="T0" fmla="*/ 11 w 28"/>
                    <a:gd name="T1" fmla="*/ 4 h 80"/>
                    <a:gd name="T2" fmla="*/ 0 w 28"/>
                    <a:gd name="T3" fmla="*/ 0 h 80"/>
                    <a:gd name="T4" fmla="*/ 0 w 28"/>
                    <a:gd name="T5" fmla="*/ 3 h 80"/>
                    <a:gd name="T6" fmla="*/ 1 w 28"/>
                    <a:gd name="T7" fmla="*/ 5 h 80"/>
                    <a:gd name="T8" fmla="*/ 3 w 28"/>
                    <a:gd name="T9" fmla="*/ 7 h 80"/>
                    <a:gd name="T10" fmla="*/ 5 w 28"/>
                    <a:gd name="T11" fmla="*/ 10 h 80"/>
                    <a:gd name="T12" fmla="*/ 7 w 28"/>
                    <a:gd name="T13" fmla="*/ 12 h 80"/>
                    <a:gd name="T14" fmla="*/ 11 w 28"/>
                    <a:gd name="T15" fmla="*/ 14 h 80"/>
                    <a:gd name="T16" fmla="*/ 10 w 28"/>
                    <a:gd name="T17" fmla="*/ 19 h 80"/>
                    <a:gd name="T18" fmla="*/ 10 w 28"/>
                    <a:gd name="T19" fmla="*/ 24 h 80"/>
                    <a:gd name="T20" fmla="*/ 11 w 28"/>
                    <a:gd name="T21" fmla="*/ 25 h 80"/>
                    <a:gd name="T22" fmla="*/ 13 w 28"/>
                    <a:gd name="T23" fmla="*/ 25 h 80"/>
                    <a:gd name="T24" fmla="*/ 13 w 28"/>
                    <a:gd name="T25" fmla="*/ 32 h 80"/>
                    <a:gd name="T26" fmla="*/ 12 w 28"/>
                    <a:gd name="T27" fmla="*/ 34 h 80"/>
                    <a:gd name="T28" fmla="*/ 12 w 28"/>
                    <a:gd name="T29" fmla="*/ 35 h 80"/>
                    <a:gd name="T30" fmla="*/ 13 w 28"/>
                    <a:gd name="T31" fmla="*/ 36 h 80"/>
                    <a:gd name="T32" fmla="*/ 13 w 28"/>
                    <a:gd name="T33" fmla="*/ 40 h 80"/>
                    <a:gd name="T34" fmla="*/ 12 w 28"/>
                    <a:gd name="T35" fmla="*/ 42 h 80"/>
                    <a:gd name="T36" fmla="*/ 13 w 28"/>
                    <a:gd name="T37" fmla="*/ 43 h 80"/>
                    <a:gd name="T38" fmla="*/ 13 w 28"/>
                    <a:gd name="T39" fmla="*/ 49 h 80"/>
                    <a:gd name="T40" fmla="*/ 14 w 28"/>
                    <a:gd name="T41" fmla="*/ 51 h 80"/>
                    <a:gd name="T42" fmla="*/ 14 w 28"/>
                    <a:gd name="T43" fmla="*/ 61 h 80"/>
                    <a:gd name="T44" fmla="*/ 13 w 28"/>
                    <a:gd name="T45" fmla="*/ 64 h 80"/>
                    <a:gd name="T46" fmla="*/ 13 w 28"/>
                    <a:gd name="T47" fmla="*/ 65 h 80"/>
                    <a:gd name="T48" fmla="*/ 12 w 28"/>
                    <a:gd name="T49" fmla="*/ 70 h 80"/>
                    <a:gd name="T50" fmla="*/ 14 w 28"/>
                    <a:gd name="T51" fmla="*/ 76 h 80"/>
                    <a:gd name="T52" fmla="*/ 15 w 28"/>
                    <a:gd name="T53" fmla="*/ 77 h 80"/>
                    <a:gd name="T54" fmla="*/ 16 w 28"/>
                    <a:gd name="T55" fmla="*/ 78 h 80"/>
                    <a:gd name="T56" fmla="*/ 19 w 28"/>
                    <a:gd name="T57" fmla="*/ 80 h 80"/>
                    <a:gd name="T58" fmla="*/ 19 w 28"/>
                    <a:gd name="T59" fmla="*/ 80 h 80"/>
                    <a:gd name="T60" fmla="*/ 27 w 28"/>
                    <a:gd name="T61" fmla="*/ 76 h 80"/>
                    <a:gd name="T62" fmla="*/ 28 w 28"/>
                    <a:gd name="T63" fmla="*/ 76 h 80"/>
                    <a:gd name="T64" fmla="*/ 28 w 28"/>
                    <a:gd name="T65" fmla="*/ 74 h 80"/>
                    <a:gd name="T66" fmla="*/ 26 w 28"/>
                    <a:gd name="T67" fmla="*/ 71 h 80"/>
                    <a:gd name="T68" fmla="*/ 26 w 28"/>
                    <a:gd name="T69" fmla="*/ 66 h 80"/>
                    <a:gd name="T70" fmla="*/ 25 w 28"/>
                    <a:gd name="T71" fmla="*/ 63 h 80"/>
                    <a:gd name="T72" fmla="*/ 26 w 28"/>
                    <a:gd name="T73" fmla="*/ 41 h 80"/>
                    <a:gd name="T74" fmla="*/ 27 w 28"/>
                    <a:gd name="T75" fmla="*/ 39 h 80"/>
                    <a:gd name="T76" fmla="*/ 27 w 28"/>
                    <a:gd name="T77" fmla="*/ 36 h 80"/>
                    <a:gd name="T78" fmla="*/ 26 w 28"/>
                    <a:gd name="T79" fmla="*/ 34 h 80"/>
                    <a:gd name="T80" fmla="*/ 26 w 28"/>
                    <a:gd name="T81" fmla="*/ 29 h 80"/>
                    <a:gd name="T82" fmla="*/ 25 w 28"/>
                    <a:gd name="T83" fmla="*/ 24 h 80"/>
                    <a:gd name="T84" fmla="*/ 22 w 28"/>
                    <a:gd name="T85" fmla="*/ 15 h 80"/>
                    <a:gd name="T86" fmla="*/ 20 w 28"/>
                    <a:gd name="T87" fmla="*/ 14 h 80"/>
                    <a:gd name="T88" fmla="*/ 19 w 28"/>
                    <a:gd name="T89" fmla="*/ 13 h 80"/>
                    <a:gd name="T90" fmla="*/ 14 w 28"/>
                    <a:gd name="T91" fmla="*/ 11 h 80"/>
                    <a:gd name="T92" fmla="*/ 13 w 28"/>
                    <a:gd name="T93" fmla="*/ 5 h 80"/>
                    <a:gd name="T94" fmla="*/ 14 w 28"/>
                    <a:gd name="T95" fmla="*/ 4 h 80"/>
                    <a:gd name="T96" fmla="*/ 11 w 28"/>
                    <a:gd name="T9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 h="80">
                      <a:moveTo>
                        <a:pt x="11" y="4"/>
                      </a:moveTo>
                      <a:lnTo>
                        <a:pt x="0" y="0"/>
                      </a:lnTo>
                      <a:lnTo>
                        <a:pt x="0" y="3"/>
                      </a:lnTo>
                      <a:lnTo>
                        <a:pt x="1" y="5"/>
                      </a:lnTo>
                      <a:lnTo>
                        <a:pt x="3" y="7"/>
                      </a:lnTo>
                      <a:lnTo>
                        <a:pt x="5" y="10"/>
                      </a:lnTo>
                      <a:lnTo>
                        <a:pt x="7" y="12"/>
                      </a:lnTo>
                      <a:lnTo>
                        <a:pt x="11" y="14"/>
                      </a:lnTo>
                      <a:lnTo>
                        <a:pt x="10" y="19"/>
                      </a:lnTo>
                      <a:lnTo>
                        <a:pt x="10" y="24"/>
                      </a:lnTo>
                      <a:lnTo>
                        <a:pt x="11" y="25"/>
                      </a:lnTo>
                      <a:lnTo>
                        <a:pt x="13" y="25"/>
                      </a:lnTo>
                      <a:lnTo>
                        <a:pt x="13" y="32"/>
                      </a:lnTo>
                      <a:lnTo>
                        <a:pt x="12" y="34"/>
                      </a:lnTo>
                      <a:lnTo>
                        <a:pt x="12" y="35"/>
                      </a:lnTo>
                      <a:lnTo>
                        <a:pt x="13" y="36"/>
                      </a:lnTo>
                      <a:lnTo>
                        <a:pt x="13" y="40"/>
                      </a:lnTo>
                      <a:lnTo>
                        <a:pt x="12" y="42"/>
                      </a:lnTo>
                      <a:lnTo>
                        <a:pt x="13" y="43"/>
                      </a:lnTo>
                      <a:lnTo>
                        <a:pt x="13" y="49"/>
                      </a:lnTo>
                      <a:lnTo>
                        <a:pt x="14" y="51"/>
                      </a:lnTo>
                      <a:lnTo>
                        <a:pt x="14" y="61"/>
                      </a:lnTo>
                      <a:lnTo>
                        <a:pt x="13" y="64"/>
                      </a:lnTo>
                      <a:lnTo>
                        <a:pt x="13" y="65"/>
                      </a:lnTo>
                      <a:lnTo>
                        <a:pt x="12" y="70"/>
                      </a:lnTo>
                      <a:lnTo>
                        <a:pt x="14" y="76"/>
                      </a:lnTo>
                      <a:lnTo>
                        <a:pt x="15" y="77"/>
                      </a:lnTo>
                      <a:lnTo>
                        <a:pt x="16" y="78"/>
                      </a:lnTo>
                      <a:lnTo>
                        <a:pt x="19" y="80"/>
                      </a:lnTo>
                      <a:lnTo>
                        <a:pt x="19" y="80"/>
                      </a:lnTo>
                      <a:lnTo>
                        <a:pt x="27" y="76"/>
                      </a:lnTo>
                      <a:lnTo>
                        <a:pt x="28" y="76"/>
                      </a:lnTo>
                      <a:lnTo>
                        <a:pt x="28" y="74"/>
                      </a:lnTo>
                      <a:lnTo>
                        <a:pt x="26" y="71"/>
                      </a:lnTo>
                      <a:lnTo>
                        <a:pt x="26" y="66"/>
                      </a:lnTo>
                      <a:lnTo>
                        <a:pt x="25" y="63"/>
                      </a:lnTo>
                      <a:lnTo>
                        <a:pt x="26" y="41"/>
                      </a:lnTo>
                      <a:lnTo>
                        <a:pt x="27" y="39"/>
                      </a:lnTo>
                      <a:lnTo>
                        <a:pt x="27" y="36"/>
                      </a:lnTo>
                      <a:lnTo>
                        <a:pt x="26" y="34"/>
                      </a:lnTo>
                      <a:lnTo>
                        <a:pt x="26" y="29"/>
                      </a:lnTo>
                      <a:lnTo>
                        <a:pt x="25" y="24"/>
                      </a:lnTo>
                      <a:lnTo>
                        <a:pt x="22" y="15"/>
                      </a:lnTo>
                      <a:lnTo>
                        <a:pt x="20" y="14"/>
                      </a:lnTo>
                      <a:lnTo>
                        <a:pt x="19" y="13"/>
                      </a:lnTo>
                      <a:lnTo>
                        <a:pt x="14" y="11"/>
                      </a:lnTo>
                      <a:lnTo>
                        <a:pt x="13" y="5"/>
                      </a:lnTo>
                      <a:lnTo>
                        <a:pt x="14" y="4"/>
                      </a:lnTo>
                      <a:lnTo>
                        <a:pt x="11" y="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44" name="Freeform 99">
                  <a:extLst>
                    <a:ext uri="{FF2B5EF4-FFF2-40B4-BE49-F238E27FC236}">
                      <a16:creationId xmlns:a16="http://schemas.microsoft.com/office/drawing/2014/main" id="{94AB5369-E460-405B-98AC-C10BFF08FA6D}"/>
                    </a:ext>
                  </a:extLst>
                </p:cNvPr>
                <p:cNvSpPr/>
                <p:nvPr userDrawn="1"/>
              </p:nvSpPr>
              <p:spPr bwMode="auto">
                <a:xfrm>
                  <a:off x="5702301" y="3155951"/>
                  <a:ext cx="73025" cy="153988"/>
                </a:xfrm>
                <a:custGeom>
                  <a:avLst/>
                  <a:gdLst>
                    <a:gd name="T0" fmla="*/ 34 w 46"/>
                    <a:gd name="T1" fmla="*/ 8 h 97"/>
                    <a:gd name="T2" fmla="*/ 27 w 46"/>
                    <a:gd name="T3" fmla="*/ 0 h 97"/>
                    <a:gd name="T4" fmla="*/ 27 w 46"/>
                    <a:gd name="T5" fmla="*/ 3 h 97"/>
                    <a:gd name="T6" fmla="*/ 22 w 46"/>
                    <a:gd name="T7" fmla="*/ 5 h 97"/>
                    <a:gd name="T8" fmla="*/ 22 w 46"/>
                    <a:gd name="T9" fmla="*/ 6 h 97"/>
                    <a:gd name="T10" fmla="*/ 15 w 46"/>
                    <a:gd name="T11" fmla="*/ 11 h 97"/>
                    <a:gd name="T12" fmla="*/ 9 w 46"/>
                    <a:gd name="T13" fmla="*/ 13 h 97"/>
                    <a:gd name="T14" fmla="*/ 7 w 46"/>
                    <a:gd name="T15" fmla="*/ 17 h 97"/>
                    <a:gd name="T16" fmla="*/ 5 w 46"/>
                    <a:gd name="T17" fmla="*/ 22 h 97"/>
                    <a:gd name="T18" fmla="*/ 0 w 46"/>
                    <a:gd name="T19" fmla="*/ 24 h 97"/>
                    <a:gd name="T20" fmla="*/ 0 w 46"/>
                    <a:gd name="T21" fmla="*/ 25 h 97"/>
                    <a:gd name="T22" fmla="*/ 0 w 46"/>
                    <a:gd name="T23" fmla="*/ 30 h 97"/>
                    <a:gd name="T24" fmla="*/ 6 w 46"/>
                    <a:gd name="T25" fmla="*/ 33 h 97"/>
                    <a:gd name="T26" fmla="*/ 11 w 46"/>
                    <a:gd name="T27" fmla="*/ 42 h 97"/>
                    <a:gd name="T28" fmla="*/ 12 w 46"/>
                    <a:gd name="T29" fmla="*/ 53 h 97"/>
                    <a:gd name="T30" fmla="*/ 13 w 46"/>
                    <a:gd name="T31" fmla="*/ 60 h 97"/>
                    <a:gd name="T32" fmla="*/ 12 w 46"/>
                    <a:gd name="T33" fmla="*/ 64 h 97"/>
                    <a:gd name="T34" fmla="*/ 12 w 46"/>
                    <a:gd name="T35" fmla="*/ 86 h 97"/>
                    <a:gd name="T36" fmla="*/ 14 w 46"/>
                    <a:gd name="T37" fmla="*/ 93 h 97"/>
                    <a:gd name="T38" fmla="*/ 19 w 46"/>
                    <a:gd name="T39" fmla="*/ 97 h 97"/>
                    <a:gd name="T40" fmla="*/ 28 w 46"/>
                    <a:gd name="T41" fmla="*/ 91 h 97"/>
                    <a:gd name="T42" fmla="*/ 28 w 46"/>
                    <a:gd name="T43" fmla="*/ 82 h 97"/>
                    <a:gd name="T44" fmla="*/ 27 w 46"/>
                    <a:gd name="T45" fmla="*/ 72 h 97"/>
                    <a:gd name="T46" fmla="*/ 28 w 46"/>
                    <a:gd name="T47" fmla="*/ 69 h 97"/>
                    <a:gd name="T48" fmla="*/ 28 w 46"/>
                    <a:gd name="T49" fmla="*/ 66 h 97"/>
                    <a:gd name="T50" fmla="*/ 28 w 46"/>
                    <a:gd name="T51" fmla="*/ 56 h 97"/>
                    <a:gd name="T52" fmla="*/ 29 w 46"/>
                    <a:gd name="T53" fmla="*/ 52 h 97"/>
                    <a:gd name="T54" fmla="*/ 34 w 46"/>
                    <a:gd name="T55" fmla="*/ 50 h 97"/>
                    <a:gd name="T56" fmla="*/ 36 w 46"/>
                    <a:gd name="T57" fmla="*/ 47 h 97"/>
                    <a:gd name="T58" fmla="*/ 40 w 46"/>
                    <a:gd name="T59" fmla="*/ 40 h 97"/>
                    <a:gd name="T60" fmla="*/ 43 w 46"/>
                    <a:gd name="T61" fmla="*/ 38 h 97"/>
                    <a:gd name="T62" fmla="*/ 41 w 46"/>
                    <a:gd name="T63" fmla="*/ 33 h 97"/>
                    <a:gd name="T64" fmla="*/ 46 w 46"/>
                    <a:gd name="T65" fmla="*/ 30 h 97"/>
                    <a:gd name="T66" fmla="*/ 44 w 46"/>
                    <a:gd name="T67" fmla="*/ 24 h 97"/>
                    <a:gd name="T68" fmla="*/ 41 w 46"/>
                    <a:gd name="T69" fmla="*/ 18 h 97"/>
                    <a:gd name="T70" fmla="*/ 40 w 46"/>
                    <a:gd name="T71"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6" h="97">
                      <a:moveTo>
                        <a:pt x="37" y="8"/>
                      </a:moveTo>
                      <a:lnTo>
                        <a:pt x="34" y="8"/>
                      </a:lnTo>
                      <a:lnTo>
                        <a:pt x="31" y="3"/>
                      </a:lnTo>
                      <a:lnTo>
                        <a:pt x="27" y="0"/>
                      </a:lnTo>
                      <a:lnTo>
                        <a:pt x="27" y="1"/>
                      </a:lnTo>
                      <a:lnTo>
                        <a:pt x="27" y="3"/>
                      </a:lnTo>
                      <a:lnTo>
                        <a:pt x="24" y="4"/>
                      </a:lnTo>
                      <a:lnTo>
                        <a:pt x="22" y="5"/>
                      </a:lnTo>
                      <a:lnTo>
                        <a:pt x="22" y="5"/>
                      </a:lnTo>
                      <a:lnTo>
                        <a:pt x="22" y="6"/>
                      </a:lnTo>
                      <a:lnTo>
                        <a:pt x="19" y="11"/>
                      </a:lnTo>
                      <a:lnTo>
                        <a:pt x="15" y="11"/>
                      </a:lnTo>
                      <a:lnTo>
                        <a:pt x="11" y="15"/>
                      </a:lnTo>
                      <a:lnTo>
                        <a:pt x="9" y="13"/>
                      </a:lnTo>
                      <a:lnTo>
                        <a:pt x="7" y="15"/>
                      </a:lnTo>
                      <a:lnTo>
                        <a:pt x="7" y="17"/>
                      </a:lnTo>
                      <a:lnTo>
                        <a:pt x="5" y="18"/>
                      </a:lnTo>
                      <a:lnTo>
                        <a:pt x="5" y="22"/>
                      </a:lnTo>
                      <a:lnTo>
                        <a:pt x="0" y="23"/>
                      </a:lnTo>
                      <a:lnTo>
                        <a:pt x="0" y="24"/>
                      </a:lnTo>
                      <a:lnTo>
                        <a:pt x="0" y="25"/>
                      </a:lnTo>
                      <a:lnTo>
                        <a:pt x="0" y="25"/>
                      </a:lnTo>
                      <a:lnTo>
                        <a:pt x="0" y="25"/>
                      </a:lnTo>
                      <a:lnTo>
                        <a:pt x="0" y="30"/>
                      </a:lnTo>
                      <a:lnTo>
                        <a:pt x="4" y="31"/>
                      </a:lnTo>
                      <a:lnTo>
                        <a:pt x="6" y="33"/>
                      </a:lnTo>
                      <a:lnTo>
                        <a:pt x="7" y="34"/>
                      </a:lnTo>
                      <a:lnTo>
                        <a:pt x="11" y="42"/>
                      </a:lnTo>
                      <a:lnTo>
                        <a:pt x="13" y="49"/>
                      </a:lnTo>
                      <a:lnTo>
                        <a:pt x="12" y="53"/>
                      </a:lnTo>
                      <a:lnTo>
                        <a:pt x="13" y="56"/>
                      </a:lnTo>
                      <a:lnTo>
                        <a:pt x="13" y="60"/>
                      </a:lnTo>
                      <a:lnTo>
                        <a:pt x="12" y="62"/>
                      </a:lnTo>
                      <a:lnTo>
                        <a:pt x="12" y="64"/>
                      </a:lnTo>
                      <a:lnTo>
                        <a:pt x="12" y="82"/>
                      </a:lnTo>
                      <a:lnTo>
                        <a:pt x="12" y="86"/>
                      </a:lnTo>
                      <a:lnTo>
                        <a:pt x="13" y="90"/>
                      </a:lnTo>
                      <a:lnTo>
                        <a:pt x="14" y="93"/>
                      </a:lnTo>
                      <a:lnTo>
                        <a:pt x="14" y="96"/>
                      </a:lnTo>
                      <a:lnTo>
                        <a:pt x="19" y="97"/>
                      </a:lnTo>
                      <a:lnTo>
                        <a:pt x="28" y="93"/>
                      </a:lnTo>
                      <a:lnTo>
                        <a:pt x="28" y="91"/>
                      </a:lnTo>
                      <a:lnTo>
                        <a:pt x="28" y="84"/>
                      </a:lnTo>
                      <a:lnTo>
                        <a:pt x="28" y="82"/>
                      </a:lnTo>
                      <a:lnTo>
                        <a:pt x="28" y="78"/>
                      </a:lnTo>
                      <a:lnTo>
                        <a:pt x="27" y="72"/>
                      </a:lnTo>
                      <a:lnTo>
                        <a:pt x="28" y="70"/>
                      </a:lnTo>
                      <a:lnTo>
                        <a:pt x="28" y="69"/>
                      </a:lnTo>
                      <a:lnTo>
                        <a:pt x="27" y="68"/>
                      </a:lnTo>
                      <a:lnTo>
                        <a:pt x="28" y="66"/>
                      </a:lnTo>
                      <a:lnTo>
                        <a:pt x="27" y="62"/>
                      </a:lnTo>
                      <a:lnTo>
                        <a:pt x="28" y="56"/>
                      </a:lnTo>
                      <a:lnTo>
                        <a:pt x="27" y="54"/>
                      </a:lnTo>
                      <a:lnTo>
                        <a:pt x="29" y="52"/>
                      </a:lnTo>
                      <a:lnTo>
                        <a:pt x="32" y="50"/>
                      </a:lnTo>
                      <a:lnTo>
                        <a:pt x="34" y="50"/>
                      </a:lnTo>
                      <a:lnTo>
                        <a:pt x="35" y="49"/>
                      </a:lnTo>
                      <a:lnTo>
                        <a:pt x="36" y="47"/>
                      </a:lnTo>
                      <a:lnTo>
                        <a:pt x="39" y="42"/>
                      </a:lnTo>
                      <a:lnTo>
                        <a:pt x="40" y="40"/>
                      </a:lnTo>
                      <a:lnTo>
                        <a:pt x="42" y="38"/>
                      </a:lnTo>
                      <a:lnTo>
                        <a:pt x="43" y="38"/>
                      </a:lnTo>
                      <a:lnTo>
                        <a:pt x="41" y="35"/>
                      </a:lnTo>
                      <a:lnTo>
                        <a:pt x="41" y="33"/>
                      </a:lnTo>
                      <a:lnTo>
                        <a:pt x="43" y="30"/>
                      </a:lnTo>
                      <a:lnTo>
                        <a:pt x="46" y="30"/>
                      </a:lnTo>
                      <a:lnTo>
                        <a:pt x="46" y="30"/>
                      </a:lnTo>
                      <a:lnTo>
                        <a:pt x="44" y="24"/>
                      </a:lnTo>
                      <a:lnTo>
                        <a:pt x="44" y="20"/>
                      </a:lnTo>
                      <a:lnTo>
                        <a:pt x="41" y="18"/>
                      </a:lnTo>
                      <a:lnTo>
                        <a:pt x="40" y="15"/>
                      </a:lnTo>
                      <a:lnTo>
                        <a:pt x="40" y="11"/>
                      </a:lnTo>
                      <a:lnTo>
                        <a:pt x="37" y="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45" name="Freeform 100">
                  <a:extLst>
                    <a:ext uri="{FF2B5EF4-FFF2-40B4-BE49-F238E27FC236}">
                      <a16:creationId xmlns:a16="http://schemas.microsoft.com/office/drawing/2014/main" id="{67FA479E-F99E-485C-843F-3FB3CBE8FA7D}"/>
                    </a:ext>
                  </a:extLst>
                </p:cNvPr>
                <p:cNvSpPr/>
                <p:nvPr userDrawn="1"/>
              </p:nvSpPr>
              <p:spPr bwMode="auto">
                <a:xfrm>
                  <a:off x="6003926" y="2882901"/>
                  <a:ext cx="255588" cy="396875"/>
                </a:xfrm>
                <a:custGeom>
                  <a:avLst/>
                  <a:gdLst>
                    <a:gd name="T0" fmla="*/ 40 w 161"/>
                    <a:gd name="T1" fmla="*/ 250 h 250"/>
                    <a:gd name="T2" fmla="*/ 48 w 161"/>
                    <a:gd name="T3" fmla="*/ 248 h 250"/>
                    <a:gd name="T4" fmla="*/ 53 w 161"/>
                    <a:gd name="T5" fmla="*/ 244 h 250"/>
                    <a:gd name="T6" fmla="*/ 57 w 161"/>
                    <a:gd name="T7" fmla="*/ 248 h 250"/>
                    <a:gd name="T8" fmla="*/ 70 w 161"/>
                    <a:gd name="T9" fmla="*/ 241 h 250"/>
                    <a:gd name="T10" fmla="*/ 85 w 161"/>
                    <a:gd name="T11" fmla="*/ 236 h 250"/>
                    <a:gd name="T12" fmla="*/ 87 w 161"/>
                    <a:gd name="T13" fmla="*/ 234 h 250"/>
                    <a:gd name="T14" fmla="*/ 87 w 161"/>
                    <a:gd name="T15" fmla="*/ 224 h 250"/>
                    <a:gd name="T16" fmla="*/ 96 w 161"/>
                    <a:gd name="T17" fmla="*/ 225 h 250"/>
                    <a:gd name="T18" fmla="*/ 111 w 161"/>
                    <a:gd name="T19" fmla="*/ 222 h 250"/>
                    <a:gd name="T20" fmla="*/ 114 w 161"/>
                    <a:gd name="T21" fmla="*/ 218 h 250"/>
                    <a:gd name="T22" fmla="*/ 117 w 161"/>
                    <a:gd name="T23" fmla="*/ 211 h 250"/>
                    <a:gd name="T24" fmla="*/ 123 w 161"/>
                    <a:gd name="T25" fmla="*/ 209 h 250"/>
                    <a:gd name="T26" fmla="*/ 126 w 161"/>
                    <a:gd name="T27" fmla="*/ 203 h 250"/>
                    <a:gd name="T28" fmla="*/ 134 w 161"/>
                    <a:gd name="T29" fmla="*/ 195 h 250"/>
                    <a:gd name="T30" fmla="*/ 144 w 161"/>
                    <a:gd name="T31" fmla="*/ 195 h 250"/>
                    <a:gd name="T32" fmla="*/ 145 w 161"/>
                    <a:gd name="T33" fmla="*/ 191 h 250"/>
                    <a:gd name="T34" fmla="*/ 139 w 161"/>
                    <a:gd name="T35" fmla="*/ 187 h 250"/>
                    <a:gd name="T36" fmla="*/ 136 w 161"/>
                    <a:gd name="T37" fmla="*/ 176 h 250"/>
                    <a:gd name="T38" fmla="*/ 137 w 161"/>
                    <a:gd name="T39" fmla="*/ 172 h 250"/>
                    <a:gd name="T40" fmla="*/ 132 w 161"/>
                    <a:gd name="T41" fmla="*/ 174 h 250"/>
                    <a:gd name="T42" fmla="*/ 134 w 161"/>
                    <a:gd name="T43" fmla="*/ 160 h 250"/>
                    <a:gd name="T44" fmla="*/ 132 w 161"/>
                    <a:gd name="T45" fmla="*/ 154 h 250"/>
                    <a:gd name="T46" fmla="*/ 138 w 161"/>
                    <a:gd name="T47" fmla="*/ 147 h 250"/>
                    <a:gd name="T48" fmla="*/ 140 w 161"/>
                    <a:gd name="T49" fmla="*/ 139 h 250"/>
                    <a:gd name="T50" fmla="*/ 147 w 161"/>
                    <a:gd name="T51" fmla="*/ 131 h 250"/>
                    <a:gd name="T52" fmla="*/ 149 w 161"/>
                    <a:gd name="T53" fmla="*/ 121 h 250"/>
                    <a:gd name="T54" fmla="*/ 159 w 161"/>
                    <a:gd name="T55" fmla="*/ 122 h 250"/>
                    <a:gd name="T56" fmla="*/ 160 w 161"/>
                    <a:gd name="T57" fmla="*/ 65 h 250"/>
                    <a:gd name="T58" fmla="*/ 20 w 161"/>
                    <a:gd name="T59" fmla="*/ 7 h 250"/>
                    <a:gd name="T60" fmla="*/ 28 w 161"/>
                    <a:gd name="T61" fmla="*/ 34 h 250"/>
                    <a:gd name="T62" fmla="*/ 37 w 161"/>
                    <a:gd name="T63" fmla="*/ 53 h 250"/>
                    <a:gd name="T64" fmla="*/ 31 w 161"/>
                    <a:gd name="T65" fmla="*/ 107 h 250"/>
                    <a:gd name="T66" fmla="*/ 1 w 161"/>
                    <a:gd name="T67" fmla="*/ 136 h 250"/>
                    <a:gd name="T68" fmla="*/ 1 w 161"/>
                    <a:gd name="T69" fmla="*/ 154 h 250"/>
                    <a:gd name="T70" fmla="*/ 9 w 161"/>
                    <a:gd name="T71" fmla="*/ 163 h 250"/>
                    <a:gd name="T72" fmla="*/ 22 w 161"/>
                    <a:gd name="T73" fmla="*/ 176 h 250"/>
                    <a:gd name="T74" fmla="*/ 26 w 161"/>
                    <a:gd name="T75" fmla="*/ 184 h 250"/>
                    <a:gd name="T76" fmla="*/ 26 w 161"/>
                    <a:gd name="T77" fmla="*/ 189 h 250"/>
                    <a:gd name="T78" fmla="*/ 23 w 161"/>
                    <a:gd name="T79" fmla="*/ 198 h 250"/>
                    <a:gd name="T80" fmla="*/ 29 w 161"/>
                    <a:gd name="T81" fmla="*/ 204 h 250"/>
                    <a:gd name="T82" fmla="*/ 37 w 161"/>
                    <a:gd name="T83" fmla="*/ 212 h 250"/>
                    <a:gd name="T84" fmla="*/ 28 w 161"/>
                    <a:gd name="T85" fmla="*/ 213 h 250"/>
                    <a:gd name="T86" fmla="*/ 21 w 161"/>
                    <a:gd name="T87" fmla="*/ 213 h 250"/>
                    <a:gd name="T88" fmla="*/ 13 w 161"/>
                    <a:gd name="T89" fmla="*/ 213 h 250"/>
                    <a:gd name="T90" fmla="*/ 12 w 161"/>
                    <a:gd name="T91" fmla="*/ 218 h 250"/>
                    <a:gd name="T92" fmla="*/ 14 w 161"/>
                    <a:gd name="T93" fmla="*/ 222 h 250"/>
                    <a:gd name="T94" fmla="*/ 28 w 161"/>
                    <a:gd name="T95" fmla="*/ 234 h 250"/>
                    <a:gd name="T96" fmla="*/ 36 w 161"/>
                    <a:gd name="T97" fmla="*/ 244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1" h="250">
                      <a:moveTo>
                        <a:pt x="37" y="248"/>
                      </a:moveTo>
                      <a:lnTo>
                        <a:pt x="38" y="250"/>
                      </a:lnTo>
                      <a:lnTo>
                        <a:pt x="40" y="250"/>
                      </a:lnTo>
                      <a:lnTo>
                        <a:pt x="42" y="250"/>
                      </a:lnTo>
                      <a:lnTo>
                        <a:pt x="45" y="250"/>
                      </a:lnTo>
                      <a:lnTo>
                        <a:pt x="48" y="248"/>
                      </a:lnTo>
                      <a:lnTo>
                        <a:pt x="48" y="244"/>
                      </a:lnTo>
                      <a:lnTo>
                        <a:pt x="50" y="241"/>
                      </a:lnTo>
                      <a:lnTo>
                        <a:pt x="53" y="244"/>
                      </a:lnTo>
                      <a:lnTo>
                        <a:pt x="55" y="248"/>
                      </a:lnTo>
                      <a:lnTo>
                        <a:pt x="55" y="248"/>
                      </a:lnTo>
                      <a:lnTo>
                        <a:pt x="57" y="248"/>
                      </a:lnTo>
                      <a:lnTo>
                        <a:pt x="60" y="246"/>
                      </a:lnTo>
                      <a:lnTo>
                        <a:pt x="65" y="243"/>
                      </a:lnTo>
                      <a:lnTo>
                        <a:pt x="70" y="241"/>
                      </a:lnTo>
                      <a:lnTo>
                        <a:pt x="79" y="239"/>
                      </a:lnTo>
                      <a:lnTo>
                        <a:pt x="82" y="239"/>
                      </a:lnTo>
                      <a:lnTo>
                        <a:pt x="85" y="236"/>
                      </a:lnTo>
                      <a:lnTo>
                        <a:pt x="88" y="234"/>
                      </a:lnTo>
                      <a:lnTo>
                        <a:pt x="88" y="234"/>
                      </a:lnTo>
                      <a:lnTo>
                        <a:pt x="87" y="234"/>
                      </a:lnTo>
                      <a:lnTo>
                        <a:pt x="83" y="229"/>
                      </a:lnTo>
                      <a:lnTo>
                        <a:pt x="83" y="226"/>
                      </a:lnTo>
                      <a:lnTo>
                        <a:pt x="87" y="224"/>
                      </a:lnTo>
                      <a:lnTo>
                        <a:pt x="89" y="225"/>
                      </a:lnTo>
                      <a:lnTo>
                        <a:pt x="93" y="225"/>
                      </a:lnTo>
                      <a:lnTo>
                        <a:pt x="96" y="225"/>
                      </a:lnTo>
                      <a:lnTo>
                        <a:pt x="100" y="226"/>
                      </a:lnTo>
                      <a:lnTo>
                        <a:pt x="109" y="225"/>
                      </a:lnTo>
                      <a:lnTo>
                        <a:pt x="111" y="222"/>
                      </a:lnTo>
                      <a:lnTo>
                        <a:pt x="114" y="221"/>
                      </a:lnTo>
                      <a:lnTo>
                        <a:pt x="115" y="220"/>
                      </a:lnTo>
                      <a:lnTo>
                        <a:pt x="114" y="218"/>
                      </a:lnTo>
                      <a:lnTo>
                        <a:pt x="115" y="214"/>
                      </a:lnTo>
                      <a:lnTo>
                        <a:pt x="117" y="213"/>
                      </a:lnTo>
                      <a:lnTo>
                        <a:pt x="117" y="211"/>
                      </a:lnTo>
                      <a:lnTo>
                        <a:pt x="120" y="207"/>
                      </a:lnTo>
                      <a:lnTo>
                        <a:pt x="122" y="209"/>
                      </a:lnTo>
                      <a:lnTo>
                        <a:pt x="123" y="209"/>
                      </a:lnTo>
                      <a:lnTo>
                        <a:pt x="125" y="204"/>
                      </a:lnTo>
                      <a:lnTo>
                        <a:pt x="126" y="204"/>
                      </a:lnTo>
                      <a:lnTo>
                        <a:pt x="126" y="203"/>
                      </a:lnTo>
                      <a:lnTo>
                        <a:pt x="127" y="199"/>
                      </a:lnTo>
                      <a:lnTo>
                        <a:pt x="132" y="197"/>
                      </a:lnTo>
                      <a:lnTo>
                        <a:pt x="134" y="195"/>
                      </a:lnTo>
                      <a:lnTo>
                        <a:pt x="139" y="195"/>
                      </a:lnTo>
                      <a:lnTo>
                        <a:pt x="140" y="196"/>
                      </a:lnTo>
                      <a:lnTo>
                        <a:pt x="144" y="195"/>
                      </a:lnTo>
                      <a:lnTo>
                        <a:pt x="144" y="195"/>
                      </a:lnTo>
                      <a:lnTo>
                        <a:pt x="145" y="194"/>
                      </a:lnTo>
                      <a:lnTo>
                        <a:pt x="145" y="191"/>
                      </a:lnTo>
                      <a:lnTo>
                        <a:pt x="146" y="190"/>
                      </a:lnTo>
                      <a:lnTo>
                        <a:pt x="145" y="188"/>
                      </a:lnTo>
                      <a:lnTo>
                        <a:pt x="139" y="187"/>
                      </a:lnTo>
                      <a:lnTo>
                        <a:pt x="138" y="183"/>
                      </a:lnTo>
                      <a:lnTo>
                        <a:pt x="138" y="180"/>
                      </a:lnTo>
                      <a:lnTo>
                        <a:pt x="136" y="176"/>
                      </a:lnTo>
                      <a:lnTo>
                        <a:pt x="137" y="175"/>
                      </a:lnTo>
                      <a:lnTo>
                        <a:pt x="134" y="173"/>
                      </a:lnTo>
                      <a:lnTo>
                        <a:pt x="137" y="172"/>
                      </a:lnTo>
                      <a:lnTo>
                        <a:pt x="137" y="170"/>
                      </a:lnTo>
                      <a:lnTo>
                        <a:pt x="137" y="170"/>
                      </a:lnTo>
                      <a:lnTo>
                        <a:pt x="132" y="174"/>
                      </a:lnTo>
                      <a:lnTo>
                        <a:pt x="130" y="170"/>
                      </a:lnTo>
                      <a:lnTo>
                        <a:pt x="130" y="166"/>
                      </a:lnTo>
                      <a:lnTo>
                        <a:pt x="134" y="160"/>
                      </a:lnTo>
                      <a:lnTo>
                        <a:pt x="136" y="159"/>
                      </a:lnTo>
                      <a:lnTo>
                        <a:pt x="136" y="156"/>
                      </a:lnTo>
                      <a:lnTo>
                        <a:pt x="132" y="154"/>
                      </a:lnTo>
                      <a:lnTo>
                        <a:pt x="133" y="151"/>
                      </a:lnTo>
                      <a:lnTo>
                        <a:pt x="137" y="150"/>
                      </a:lnTo>
                      <a:lnTo>
                        <a:pt x="138" y="147"/>
                      </a:lnTo>
                      <a:lnTo>
                        <a:pt x="137" y="146"/>
                      </a:lnTo>
                      <a:lnTo>
                        <a:pt x="137" y="143"/>
                      </a:lnTo>
                      <a:lnTo>
                        <a:pt x="140" y="139"/>
                      </a:lnTo>
                      <a:lnTo>
                        <a:pt x="141" y="139"/>
                      </a:lnTo>
                      <a:lnTo>
                        <a:pt x="146" y="133"/>
                      </a:lnTo>
                      <a:lnTo>
                        <a:pt x="147" y="131"/>
                      </a:lnTo>
                      <a:lnTo>
                        <a:pt x="146" y="129"/>
                      </a:lnTo>
                      <a:lnTo>
                        <a:pt x="146" y="124"/>
                      </a:lnTo>
                      <a:lnTo>
                        <a:pt x="149" y="121"/>
                      </a:lnTo>
                      <a:lnTo>
                        <a:pt x="154" y="121"/>
                      </a:lnTo>
                      <a:lnTo>
                        <a:pt x="156" y="123"/>
                      </a:lnTo>
                      <a:lnTo>
                        <a:pt x="159" y="122"/>
                      </a:lnTo>
                      <a:lnTo>
                        <a:pt x="161" y="121"/>
                      </a:lnTo>
                      <a:lnTo>
                        <a:pt x="160" y="65"/>
                      </a:lnTo>
                      <a:lnTo>
                        <a:pt x="160" y="65"/>
                      </a:lnTo>
                      <a:lnTo>
                        <a:pt x="160" y="62"/>
                      </a:lnTo>
                      <a:lnTo>
                        <a:pt x="35" y="0"/>
                      </a:lnTo>
                      <a:lnTo>
                        <a:pt x="20" y="7"/>
                      </a:lnTo>
                      <a:lnTo>
                        <a:pt x="21" y="7"/>
                      </a:lnTo>
                      <a:lnTo>
                        <a:pt x="28" y="29"/>
                      </a:lnTo>
                      <a:lnTo>
                        <a:pt x="28" y="34"/>
                      </a:lnTo>
                      <a:lnTo>
                        <a:pt x="27" y="35"/>
                      </a:lnTo>
                      <a:lnTo>
                        <a:pt x="37" y="47"/>
                      </a:lnTo>
                      <a:lnTo>
                        <a:pt x="37" y="53"/>
                      </a:lnTo>
                      <a:lnTo>
                        <a:pt x="35" y="56"/>
                      </a:lnTo>
                      <a:lnTo>
                        <a:pt x="30" y="84"/>
                      </a:lnTo>
                      <a:lnTo>
                        <a:pt x="31" y="107"/>
                      </a:lnTo>
                      <a:lnTo>
                        <a:pt x="5" y="132"/>
                      </a:lnTo>
                      <a:lnTo>
                        <a:pt x="4" y="134"/>
                      </a:lnTo>
                      <a:lnTo>
                        <a:pt x="1" y="136"/>
                      </a:lnTo>
                      <a:lnTo>
                        <a:pt x="1" y="136"/>
                      </a:lnTo>
                      <a:lnTo>
                        <a:pt x="0" y="136"/>
                      </a:lnTo>
                      <a:lnTo>
                        <a:pt x="1" y="154"/>
                      </a:lnTo>
                      <a:lnTo>
                        <a:pt x="4" y="155"/>
                      </a:lnTo>
                      <a:lnTo>
                        <a:pt x="7" y="160"/>
                      </a:lnTo>
                      <a:lnTo>
                        <a:pt x="9" y="163"/>
                      </a:lnTo>
                      <a:lnTo>
                        <a:pt x="18" y="168"/>
                      </a:lnTo>
                      <a:lnTo>
                        <a:pt x="21" y="172"/>
                      </a:lnTo>
                      <a:lnTo>
                        <a:pt x="22" y="176"/>
                      </a:lnTo>
                      <a:lnTo>
                        <a:pt x="23" y="177"/>
                      </a:lnTo>
                      <a:lnTo>
                        <a:pt x="24" y="180"/>
                      </a:lnTo>
                      <a:lnTo>
                        <a:pt x="26" y="184"/>
                      </a:lnTo>
                      <a:lnTo>
                        <a:pt x="26" y="187"/>
                      </a:lnTo>
                      <a:lnTo>
                        <a:pt x="26" y="189"/>
                      </a:lnTo>
                      <a:lnTo>
                        <a:pt x="26" y="189"/>
                      </a:lnTo>
                      <a:lnTo>
                        <a:pt x="27" y="191"/>
                      </a:lnTo>
                      <a:lnTo>
                        <a:pt x="26" y="196"/>
                      </a:lnTo>
                      <a:lnTo>
                        <a:pt x="23" y="198"/>
                      </a:lnTo>
                      <a:lnTo>
                        <a:pt x="23" y="199"/>
                      </a:lnTo>
                      <a:lnTo>
                        <a:pt x="27" y="203"/>
                      </a:lnTo>
                      <a:lnTo>
                        <a:pt x="29" y="204"/>
                      </a:lnTo>
                      <a:lnTo>
                        <a:pt x="30" y="207"/>
                      </a:lnTo>
                      <a:lnTo>
                        <a:pt x="34" y="211"/>
                      </a:lnTo>
                      <a:lnTo>
                        <a:pt x="37" y="212"/>
                      </a:lnTo>
                      <a:lnTo>
                        <a:pt x="33" y="214"/>
                      </a:lnTo>
                      <a:lnTo>
                        <a:pt x="30" y="214"/>
                      </a:lnTo>
                      <a:lnTo>
                        <a:pt x="28" y="213"/>
                      </a:lnTo>
                      <a:lnTo>
                        <a:pt x="26" y="213"/>
                      </a:lnTo>
                      <a:lnTo>
                        <a:pt x="23" y="213"/>
                      </a:lnTo>
                      <a:lnTo>
                        <a:pt x="21" y="213"/>
                      </a:lnTo>
                      <a:lnTo>
                        <a:pt x="18" y="213"/>
                      </a:lnTo>
                      <a:lnTo>
                        <a:pt x="16" y="213"/>
                      </a:lnTo>
                      <a:lnTo>
                        <a:pt x="13" y="213"/>
                      </a:lnTo>
                      <a:lnTo>
                        <a:pt x="13" y="216"/>
                      </a:lnTo>
                      <a:lnTo>
                        <a:pt x="12" y="217"/>
                      </a:lnTo>
                      <a:lnTo>
                        <a:pt x="12" y="218"/>
                      </a:lnTo>
                      <a:lnTo>
                        <a:pt x="12" y="219"/>
                      </a:lnTo>
                      <a:lnTo>
                        <a:pt x="14" y="220"/>
                      </a:lnTo>
                      <a:lnTo>
                        <a:pt x="14" y="222"/>
                      </a:lnTo>
                      <a:lnTo>
                        <a:pt x="16" y="222"/>
                      </a:lnTo>
                      <a:lnTo>
                        <a:pt x="22" y="228"/>
                      </a:lnTo>
                      <a:lnTo>
                        <a:pt x="28" y="234"/>
                      </a:lnTo>
                      <a:lnTo>
                        <a:pt x="30" y="236"/>
                      </a:lnTo>
                      <a:lnTo>
                        <a:pt x="33" y="240"/>
                      </a:lnTo>
                      <a:lnTo>
                        <a:pt x="36" y="244"/>
                      </a:lnTo>
                      <a:lnTo>
                        <a:pt x="36" y="247"/>
                      </a:lnTo>
                      <a:lnTo>
                        <a:pt x="37" y="24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46" name="Freeform 101">
                  <a:extLst>
                    <a:ext uri="{FF2B5EF4-FFF2-40B4-BE49-F238E27FC236}">
                      <a16:creationId xmlns:a16="http://schemas.microsoft.com/office/drawing/2014/main" id="{8A1B49AB-4CCB-48FE-98A2-F3B9BDE9F993}"/>
                    </a:ext>
                  </a:extLst>
                </p:cNvPr>
                <p:cNvSpPr/>
                <p:nvPr userDrawn="1"/>
              </p:nvSpPr>
              <p:spPr bwMode="auto">
                <a:xfrm>
                  <a:off x="5684838" y="2889251"/>
                  <a:ext cx="374650" cy="280988"/>
                </a:xfrm>
                <a:custGeom>
                  <a:avLst/>
                  <a:gdLst>
                    <a:gd name="T0" fmla="*/ 182 w 236"/>
                    <a:gd name="T1" fmla="*/ 159 h 177"/>
                    <a:gd name="T2" fmla="*/ 185 w 236"/>
                    <a:gd name="T3" fmla="*/ 157 h 177"/>
                    <a:gd name="T4" fmla="*/ 188 w 236"/>
                    <a:gd name="T5" fmla="*/ 156 h 177"/>
                    <a:gd name="T6" fmla="*/ 193 w 236"/>
                    <a:gd name="T7" fmla="*/ 152 h 177"/>
                    <a:gd name="T8" fmla="*/ 195 w 236"/>
                    <a:gd name="T9" fmla="*/ 154 h 177"/>
                    <a:gd name="T10" fmla="*/ 198 w 236"/>
                    <a:gd name="T11" fmla="*/ 149 h 177"/>
                    <a:gd name="T12" fmla="*/ 199 w 236"/>
                    <a:gd name="T13" fmla="*/ 132 h 177"/>
                    <a:gd name="T14" fmla="*/ 202 w 236"/>
                    <a:gd name="T15" fmla="*/ 128 h 177"/>
                    <a:gd name="T16" fmla="*/ 203 w 236"/>
                    <a:gd name="T17" fmla="*/ 127 h 177"/>
                    <a:gd name="T18" fmla="*/ 229 w 236"/>
                    <a:gd name="T19" fmla="*/ 80 h 177"/>
                    <a:gd name="T20" fmla="*/ 236 w 236"/>
                    <a:gd name="T21" fmla="*/ 48 h 177"/>
                    <a:gd name="T22" fmla="*/ 225 w 236"/>
                    <a:gd name="T23" fmla="*/ 31 h 177"/>
                    <a:gd name="T24" fmla="*/ 227 w 236"/>
                    <a:gd name="T25" fmla="*/ 25 h 177"/>
                    <a:gd name="T26" fmla="*/ 219 w 236"/>
                    <a:gd name="T27" fmla="*/ 3 h 177"/>
                    <a:gd name="T28" fmla="*/ 201 w 236"/>
                    <a:gd name="T29" fmla="*/ 7 h 177"/>
                    <a:gd name="T30" fmla="*/ 105 w 236"/>
                    <a:gd name="T31" fmla="*/ 41 h 177"/>
                    <a:gd name="T32" fmla="*/ 64 w 236"/>
                    <a:gd name="T33" fmla="*/ 65 h 177"/>
                    <a:gd name="T34" fmla="*/ 61 w 236"/>
                    <a:gd name="T35" fmla="*/ 107 h 177"/>
                    <a:gd name="T36" fmla="*/ 59 w 236"/>
                    <a:gd name="T37" fmla="*/ 113 h 177"/>
                    <a:gd name="T38" fmla="*/ 48 w 236"/>
                    <a:gd name="T39" fmla="*/ 122 h 177"/>
                    <a:gd name="T40" fmla="*/ 39 w 236"/>
                    <a:gd name="T41" fmla="*/ 125 h 177"/>
                    <a:gd name="T42" fmla="*/ 25 w 236"/>
                    <a:gd name="T43" fmla="*/ 128 h 177"/>
                    <a:gd name="T44" fmla="*/ 17 w 236"/>
                    <a:gd name="T45" fmla="*/ 129 h 177"/>
                    <a:gd name="T46" fmla="*/ 3 w 236"/>
                    <a:gd name="T47" fmla="*/ 129 h 177"/>
                    <a:gd name="T48" fmla="*/ 2 w 236"/>
                    <a:gd name="T49" fmla="*/ 135 h 177"/>
                    <a:gd name="T50" fmla="*/ 0 w 236"/>
                    <a:gd name="T51" fmla="*/ 141 h 177"/>
                    <a:gd name="T52" fmla="*/ 15 w 236"/>
                    <a:gd name="T53" fmla="*/ 157 h 177"/>
                    <a:gd name="T54" fmla="*/ 26 w 236"/>
                    <a:gd name="T55" fmla="*/ 157 h 177"/>
                    <a:gd name="T56" fmla="*/ 30 w 236"/>
                    <a:gd name="T57" fmla="*/ 161 h 177"/>
                    <a:gd name="T58" fmla="*/ 31 w 236"/>
                    <a:gd name="T59" fmla="*/ 165 h 177"/>
                    <a:gd name="T60" fmla="*/ 32 w 236"/>
                    <a:gd name="T61" fmla="*/ 171 h 177"/>
                    <a:gd name="T62" fmla="*/ 33 w 236"/>
                    <a:gd name="T63" fmla="*/ 170 h 177"/>
                    <a:gd name="T64" fmla="*/ 36 w 236"/>
                    <a:gd name="T65" fmla="*/ 170 h 177"/>
                    <a:gd name="T66" fmla="*/ 38 w 236"/>
                    <a:gd name="T67" fmla="*/ 164 h 177"/>
                    <a:gd name="T68" fmla="*/ 46 w 236"/>
                    <a:gd name="T69" fmla="*/ 173 h 177"/>
                    <a:gd name="T70" fmla="*/ 52 w 236"/>
                    <a:gd name="T71" fmla="*/ 177 h 177"/>
                    <a:gd name="T72" fmla="*/ 51 w 236"/>
                    <a:gd name="T73" fmla="*/ 170 h 177"/>
                    <a:gd name="T74" fmla="*/ 54 w 236"/>
                    <a:gd name="T75" fmla="*/ 163 h 177"/>
                    <a:gd name="T76" fmla="*/ 57 w 236"/>
                    <a:gd name="T77" fmla="*/ 163 h 177"/>
                    <a:gd name="T78" fmla="*/ 54 w 236"/>
                    <a:gd name="T79" fmla="*/ 158 h 177"/>
                    <a:gd name="T80" fmla="*/ 55 w 236"/>
                    <a:gd name="T81" fmla="*/ 155 h 177"/>
                    <a:gd name="T82" fmla="*/ 60 w 236"/>
                    <a:gd name="T83" fmla="*/ 150 h 177"/>
                    <a:gd name="T84" fmla="*/ 64 w 236"/>
                    <a:gd name="T85" fmla="*/ 148 h 177"/>
                    <a:gd name="T86" fmla="*/ 69 w 236"/>
                    <a:gd name="T87" fmla="*/ 148 h 177"/>
                    <a:gd name="T88" fmla="*/ 74 w 236"/>
                    <a:gd name="T89" fmla="*/ 148 h 177"/>
                    <a:gd name="T90" fmla="*/ 79 w 236"/>
                    <a:gd name="T91" fmla="*/ 147 h 177"/>
                    <a:gd name="T92" fmla="*/ 85 w 236"/>
                    <a:gd name="T93" fmla="*/ 148 h 177"/>
                    <a:gd name="T94" fmla="*/ 89 w 236"/>
                    <a:gd name="T95" fmla="*/ 149 h 177"/>
                    <a:gd name="T96" fmla="*/ 96 w 236"/>
                    <a:gd name="T97" fmla="*/ 152 h 177"/>
                    <a:gd name="T98" fmla="*/ 102 w 236"/>
                    <a:gd name="T99" fmla="*/ 159 h 177"/>
                    <a:gd name="T100" fmla="*/ 104 w 236"/>
                    <a:gd name="T101" fmla="*/ 157 h 177"/>
                    <a:gd name="T102" fmla="*/ 110 w 236"/>
                    <a:gd name="T103" fmla="*/ 155 h 177"/>
                    <a:gd name="T104" fmla="*/ 114 w 236"/>
                    <a:gd name="T105" fmla="*/ 154 h 177"/>
                    <a:gd name="T106" fmla="*/ 121 w 236"/>
                    <a:gd name="T107" fmla="*/ 157 h 177"/>
                    <a:gd name="T108" fmla="*/ 124 w 236"/>
                    <a:gd name="T109" fmla="*/ 158 h 177"/>
                    <a:gd name="T110" fmla="*/ 132 w 236"/>
                    <a:gd name="T111" fmla="*/ 162 h 177"/>
                    <a:gd name="T112" fmla="*/ 140 w 236"/>
                    <a:gd name="T113" fmla="*/ 164 h 177"/>
                    <a:gd name="T114" fmla="*/ 148 w 236"/>
                    <a:gd name="T115" fmla="*/ 157 h 177"/>
                    <a:gd name="T116" fmla="*/ 151 w 236"/>
                    <a:gd name="T117" fmla="*/ 156 h 177"/>
                    <a:gd name="T118" fmla="*/ 163 w 236"/>
                    <a:gd name="T119" fmla="*/ 155 h 177"/>
                    <a:gd name="T120" fmla="*/ 176 w 236"/>
                    <a:gd name="T121" fmla="*/ 157 h 177"/>
                    <a:gd name="T122" fmla="*/ 180 w 236"/>
                    <a:gd name="T123" fmla="*/ 15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6" h="177">
                      <a:moveTo>
                        <a:pt x="180" y="158"/>
                      </a:moveTo>
                      <a:lnTo>
                        <a:pt x="182" y="159"/>
                      </a:lnTo>
                      <a:lnTo>
                        <a:pt x="185" y="157"/>
                      </a:lnTo>
                      <a:lnTo>
                        <a:pt x="185" y="157"/>
                      </a:lnTo>
                      <a:lnTo>
                        <a:pt x="185" y="157"/>
                      </a:lnTo>
                      <a:lnTo>
                        <a:pt x="188" y="156"/>
                      </a:lnTo>
                      <a:lnTo>
                        <a:pt x="190" y="154"/>
                      </a:lnTo>
                      <a:lnTo>
                        <a:pt x="193" y="152"/>
                      </a:lnTo>
                      <a:lnTo>
                        <a:pt x="194" y="154"/>
                      </a:lnTo>
                      <a:lnTo>
                        <a:pt x="195" y="154"/>
                      </a:lnTo>
                      <a:lnTo>
                        <a:pt x="195" y="152"/>
                      </a:lnTo>
                      <a:lnTo>
                        <a:pt x="198" y="149"/>
                      </a:lnTo>
                      <a:lnTo>
                        <a:pt x="200" y="149"/>
                      </a:lnTo>
                      <a:lnTo>
                        <a:pt x="199" y="132"/>
                      </a:lnTo>
                      <a:lnTo>
                        <a:pt x="200" y="128"/>
                      </a:lnTo>
                      <a:lnTo>
                        <a:pt x="202" y="128"/>
                      </a:lnTo>
                      <a:lnTo>
                        <a:pt x="203" y="128"/>
                      </a:lnTo>
                      <a:lnTo>
                        <a:pt x="203" y="127"/>
                      </a:lnTo>
                      <a:lnTo>
                        <a:pt x="230" y="102"/>
                      </a:lnTo>
                      <a:lnTo>
                        <a:pt x="229" y="80"/>
                      </a:lnTo>
                      <a:lnTo>
                        <a:pt x="234" y="51"/>
                      </a:lnTo>
                      <a:lnTo>
                        <a:pt x="236" y="48"/>
                      </a:lnTo>
                      <a:lnTo>
                        <a:pt x="236" y="44"/>
                      </a:lnTo>
                      <a:lnTo>
                        <a:pt x="225" y="31"/>
                      </a:lnTo>
                      <a:lnTo>
                        <a:pt x="227" y="29"/>
                      </a:lnTo>
                      <a:lnTo>
                        <a:pt x="227" y="25"/>
                      </a:lnTo>
                      <a:lnTo>
                        <a:pt x="220" y="4"/>
                      </a:lnTo>
                      <a:lnTo>
                        <a:pt x="219" y="3"/>
                      </a:lnTo>
                      <a:lnTo>
                        <a:pt x="205" y="9"/>
                      </a:lnTo>
                      <a:lnTo>
                        <a:pt x="201" y="7"/>
                      </a:lnTo>
                      <a:lnTo>
                        <a:pt x="175" y="0"/>
                      </a:lnTo>
                      <a:lnTo>
                        <a:pt x="105" y="41"/>
                      </a:lnTo>
                      <a:lnTo>
                        <a:pt x="85" y="59"/>
                      </a:lnTo>
                      <a:lnTo>
                        <a:pt x="64" y="65"/>
                      </a:lnTo>
                      <a:lnTo>
                        <a:pt x="62" y="93"/>
                      </a:lnTo>
                      <a:lnTo>
                        <a:pt x="61" y="107"/>
                      </a:lnTo>
                      <a:lnTo>
                        <a:pt x="59" y="108"/>
                      </a:lnTo>
                      <a:lnTo>
                        <a:pt x="59" y="113"/>
                      </a:lnTo>
                      <a:lnTo>
                        <a:pt x="57" y="118"/>
                      </a:lnTo>
                      <a:lnTo>
                        <a:pt x="48" y="122"/>
                      </a:lnTo>
                      <a:lnTo>
                        <a:pt x="44" y="125"/>
                      </a:lnTo>
                      <a:lnTo>
                        <a:pt x="39" y="125"/>
                      </a:lnTo>
                      <a:lnTo>
                        <a:pt x="35" y="128"/>
                      </a:lnTo>
                      <a:lnTo>
                        <a:pt x="25" y="128"/>
                      </a:lnTo>
                      <a:lnTo>
                        <a:pt x="21" y="129"/>
                      </a:lnTo>
                      <a:lnTo>
                        <a:pt x="17" y="129"/>
                      </a:lnTo>
                      <a:lnTo>
                        <a:pt x="6" y="130"/>
                      </a:lnTo>
                      <a:lnTo>
                        <a:pt x="3" y="129"/>
                      </a:lnTo>
                      <a:lnTo>
                        <a:pt x="3" y="130"/>
                      </a:lnTo>
                      <a:lnTo>
                        <a:pt x="2" y="135"/>
                      </a:lnTo>
                      <a:lnTo>
                        <a:pt x="0" y="137"/>
                      </a:lnTo>
                      <a:lnTo>
                        <a:pt x="0" y="141"/>
                      </a:lnTo>
                      <a:lnTo>
                        <a:pt x="15" y="151"/>
                      </a:lnTo>
                      <a:lnTo>
                        <a:pt x="15" y="157"/>
                      </a:lnTo>
                      <a:lnTo>
                        <a:pt x="20" y="161"/>
                      </a:lnTo>
                      <a:lnTo>
                        <a:pt x="26" y="157"/>
                      </a:lnTo>
                      <a:lnTo>
                        <a:pt x="29" y="158"/>
                      </a:lnTo>
                      <a:lnTo>
                        <a:pt x="30" y="161"/>
                      </a:lnTo>
                      <a:lnTo>
                        <a:pt x="31" y="162"/>
                      </a:lnTo>
                      <a:lnTo>
                        <a:pt x="31" y="165"/>
                      </a:lnTo>
                      <a:lnTo>
                        <a:pt x="30" y="168"/>
                      </a:lnTo>
                      <a:lnTo>
                        <a:pt x="32" y="171"/>
                      </a:lnTo>
                      <a:lnTo>
                        <a:pt x="33" y="170"/>
                      </a:lnTo>
                      <a:lnTo>
                        <a:pt x="33" y="170"/>
                      </a:lnTo>
                      <a:lnTo>
                        <a:pt x="35" y="170"/>
                      </a:lnTo>
                      <a:lnTo>
                        <a:pt x="36" y="170"/>
                      </a:lnTo>
                      <a:lnTo>
                        <a:pt x="36" y="169"/>
                      </a:lnTo>
                      <a:lnTo>
                        <a:pt x="38" y="164"/>
                      </a:lnTo>
                      <a:lnTo>
                        <a:pt x="44" y="169"/>
                      </a:lnTo>
                      <a:lnTo>
                        <a:pt x="46" y="173"/>
                      </a:lnTo>
                      <a:lnTo>
                        <a:pt x="50" y="173"/>
                      </a:lnTo>
                      <a:lnTo>
                        <a:pt x="52" y="177"/>
                      </a:lnTo>
                      <a:lnTo>
                        <a:pt x="50" y="171"/>
                      </a:lnTo>
                      <a:lnTo>
                        <a:pt x="51" y="170"/>
                      </a:lnTo>
                      <a:lnTo>
                        <a:pt x="51" y="168"/>
                      </a:lnTo>
                      <a:lnTo>
                        <a:pt x="54" y="163"/>
                      </a:lnTo>
                      <a:lnTo>
                        <a:pt x="57" y="163"/>
                      </a:lnTo>
                      <a:lnTo>
                        <a:pt x="57" y="163"/>
                      </a:lnTo>
                      <a:lnTo>
                        <a:pt x="55" y="162"/>
                      </a:lnTo>
                      <a:lnTo>
                        <a:pt x="54" y="158"/>
                      </a:lnTo>
                      <a:lnTo>
                        <a:pt x="55" y="157"/>
                      </a:lnTo>
                      <a:lnTo>
                        <a:pt x="55" y="155"/>
                      </a:lnTo>
                      <a:lnTo>
                        <a:pt x="55" y="152"/>
                      </a:lnTo>
                      <a:lnTo>
                        <a:pt x="60" y="150"/>
                      </a:lnTo>
                      <a:lnTo>
                        <a:pt x="61" y="149"/>
                      </a:lnTo>
                      <a:lnTo>
                        <a:pt x="64" y="148"/>
                      </a:lnTo>
                      <a:lnTo>
                        <a:pt x="66" y="148"/>
                      </a:lnTo>
                      <a:lnTo>
                        <a:pt x="69" y="148"/>
                      </a:lnTo>
                      <a:lnTo>
                        <a:pt x="70" y="148"/>
                      </a:lnTo>
                      <a:lnTo>
                        <a:pt x="74" y="148"/>
                      </a:lnTo>
                      <a:lnTo>
                        <a:pt x="76" y="147"/>
                      </a:lnTo>
                      <a:lnTo>
                        <a:pt x="79" y="147"/>
                      </a:lnTo>
                      <a:lnTo>
                        <a:pt x="81" y="147"/>
                      </a:lnTo>
                      <a:lnTo>
                        <a:pt x="85" y="148"/>
                      </a:lnTo>
                      <a:lnTo>
                        <a:pt x="87" y="149"/>
                      </a:lnTo>
                      <a:lnTo>
                        <a:pt x="89" y="149"/>
                      </a:lnTo>
                      <a:lnTo>
                        <a:pt x="95" y="151"/>
                      </a:lnTo>
                      <a:lnTo>
                        <a:pt x="96" y="152"/>
                      </a:lnTo>
                      <a:lnTo>
                        <a:pt x="99" y="157"/>
                      </a:lnTo>
                      <a:lnTo>
                        <a:pt x="102" y="159"/>
                      </a:lnTo>
                      <a:lnTo>
                        <a:pt x="103" y="158"/>
                      </a:lnTo>
                      <a:lnTo>
                        <a:pt x="104" y="157"/>
                      </a:lnTo>
                      <a:lnTo>
                        <a:pt x="106" y="156"/>
                      </a:lnTo>
                      <a:lnTo>
                        <a:pt x="110" y="155"/>
                      </a:lnTo>
                      <a:lnTo>
                        <a:pt x="113" y="155"/>
                      </a:lnTo>
                      <a:lnTo>
                        <a:pt x="114" y="154"/>
                      </a:lnTo>
                      <a:lnTo>
                        <a:pt x="118" y="154"/>
                      </a:lnTo>
                      <a:lnTo>
                        <a:pt x="121" y="157"/>
                      </a:lnTo>
                      <a:lnTo>
                        <a:pt x="121" y="157"/>
                      </a:lnTo>
                      <a:lnTo>
                        <a:pt x="124" y="158"/>
                      </a:lnTo>
                      <a:lnTo>
                        <a:pt x="128" y="161"/>
                      </a:lnTo>
                      <a:lnTo>
                        <a:pt x="132" y="162"/>
                      </a:lnTo>
                      <a:lnTo>
                        <a:pt x="138" y="164"/>
                      </a:lnTo>
                      <a:lnTo>
                        <a:pt x="140" y="164"/>
                      </a:lnTo>
                      <a:lnTo>
                        <a:pt x="143" y="162"/>
                      </a:lnTo>
                      <a:lnTo>
                        <a:pt x="148" y="157"/>
                      </a:lnTo>
                      <a:lnTo>
                        <a:pt x="151" y="156"/>
                      </a:lnTo>
                      <a:lnTo>
                        <a:pt x="151" y="156"/>
                      </a:lnTo>
                      <a:lnTo>
                        <a:pt x="160" y="156"/>
                      </a:lnTo>
                      <a:lnTo>
                        <a:pt x="163" y="155"/>
                      </a:lnTo>
                      <a:lnTo>
                        <a:pt x="170" y="156"/>
                      </a:lnTo>
                      <a:lnTo>
                        <a:pt x="176" y="157"/>
                      </a:lnTo>
                      <a:lnTo>
                        <a:pt x="179" y="158"/>
                      </a:lnTo>
                      <a:lnTo>
                        <a:pt x="180" y="158"/>
                      </a:lnTo>
                      <a:lnTo>
                        <a:pt x="180" y="15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47" name="Freeform 102">
                  <a:extLst>
                    <a:ext uri="{FF2B5EF4-FFF2-40B4-BE49-F238E27FC236}">
                      <a16:creationId xmlns:a16="http://schemas.microsoft.com/office/drawing/2014/main" id="{BD363FAD-87A3-4E49-AB55-485AB04D8145}"/>
                    </a:ext>
                  </a:extLst>
                </p:cNvPr>
                <p:cNvSpPr/>
                <p:nvPr userDrawn="1"/>
              </p:nvSpPr>
              <p:spPr bwMode="auto">
                <a:xfrm>
                  <a:off x="5748338" y="3125788"/>
                  <a:ext cx="280988" cy="233363"/>
                </a:xfrm>
                <a:custGeom>
                  <a:avLst/>
                  <a:gdLst>
                    <a:gd name="T0" fmla="*/ 162 w 177"/>
                    <a:gd name="T1" fmla="*/ 3 h 147"/>
                    <a:gd name="T2" fmla="*/ 158 w 177"/>
                    <a:gd name="T3" fmla="*/ 7 h 147"/>
                    <a:gd name="T4" fmla="*/ 151 w 177"/>
                    <a:gd name="T5" fmla="*/ 7 h 147"/>
                    <a:gd name="T6" fmla="*/ 147 w 177"/>
                    <a:gd name="T7" fmla="*/ 10 h 147"/>
                    <a:gd name="T8" fmla="*/ 143 w 177"/>
                    <a:gd name="T9" fmla="*/ 14 h 147"/>
                    <a:gd name="T10" fmla="*/ 142 w 177"/>
                    <a:gd name="T11" fmla="*/ 14 h 147"/>
                    <a:gd name="T12" fmla="*/ 140 w 177"/>
                    <a:gd name="T13" fmla="*/ 13 h 147"/>
                    <a:gd name="T14" fmla="*/ 139 w 177"/>
                    <a:gd name="T15" fmla="*/ 12 h 147"/>
                    <a:gd name="T16" fmla="*/ 123 w 177"/>
                    <a:gd name="T17" fmla="*/ 8 h 147"/>
                    <a:gd name="T18" fmla="*/ 109 w 177"/>
                    <a:gd name="T19" fmla="*/ 9 h 147"/>
                    <a:gd name="T20" fmla="*/ 98 w 177"/>
                    <a:gd name="T21" fmla="*/ 17 h 147"/>
                    <a:gd name="T22" fmla="*/ 83 w 177"/>
                    <a:gd name="T23" fmla="*/ 12 h 147"/>
                    <a:gd name="T24" fmla="*/ 77 w 177"/>
                    <a:gd name="T25" fmla="*/ 7 h 147"/>
                    <a:gd name="T26" fmla="*/ 70 w 177"/>
                    <a:gd name="T27" fmla="*/ 9 h 147"/>
                    <a:gd name="T28" fmla="*/ 64 w 177"/>
                    <a:gd name="T29" fmla="*/ 12 h 147"/>
                    <a:gd name="T30" fmla="*/ 54 w 177"/>
                    <a:gd name="T31" fmla="*/ 5 h 147"/>
                    <a:gd name="T32" fmla="*/ 44 w 177"/>
                    <a:gd name="T33" fmla="*/ 1 h 147"/>
                    <a:gd name="T34" fmla="*/ 36 w 177"/>
                    <a:gd name="T35" fmla="*/ 0 h 147"/>
                    <a:gd name="T36" fmla="*/ 24 w 177"/>
                    <a:gd name="T37" fmla="*/ 1 h 147"/>
                    <a:gd name="T38" fmla="*/ 18 w 177"/>
                    <a:gd name="T39" fmla="*/ 6 h 147"/>
                    <a:gd name="T40" fmla="*/ 18 w 177"/>
                    <a:gd name="T41" fmla="*/ 8 h 147"/>
                    <a:gd name="T42" fmla="*/ 19 w 177"/>
                    <a:gd name="T43" fmla="*/ 13 h 147"/>
                    <a:gd name="T44" fmla="*/ 13 w 177"/>
                    <a:gd name="T45" fmla="*/ 20 h 147"/>
                    <a:gd name="T46" fmla="*/ 14 w 177"/>
                    <a:gd name="T47" fmla="*/ 25 h 147"/>
                    <a:gd name="T48" fmla="*/ 13 w 177"/>
                    <a:gd name="T49" fmla="*/ 31 h 147"/>
                    <a:gd name="T50" fmla="*/ 18 w 177"/>
                    <a:gd name="T51" fmla="*/ 38 h 147"/>
                    <a:gd name="T52" fmla="*/ 19 w 177"/>
                    <a:gd name="T53" fmla="*/ 51 h 147"/>
                    <a:gd name="T54" fmla="*/ 14 w 177"/>
                    <a:gd name="T55" fmla="*/ 53 h 147"/>
                    <a:gd name="T56" fmla="*/ 14 w 177"/>
                    <a:gd name="T57" fmla="*/ 60 h 147"/>
                    <a:gd name="T58" fmla="*/ 10 w 177"/>
                    <a:gd name="T59" fmla="*/ 67 h 147"/>
                    <a:gd name="T60" fmla="*/ 4 w 177"/>
                    <a:gd name="T61" fmla="*/ 72 h 147"/>
                    <a:gd name="T62" fmla="*/ 2 w 177"/>
                    <a:gd name="T63" fmla="*/ 75 h 147"/>
                    <a:gd name="T64" fmla="*/ 2 w 177"/>
                    <a:gd name="T65" fmla="*/ 86 h 147"/>
                    <a:gd name="T66" fmla="*/ 2 w 177"/>
                    <a:gd name="T67" fmla="*/ 89 h 147"/>
                    <a:gd name="T68" fmla="*/ 2 w 177"/>
                    <a:gd name="T69" fmla="*/ 100 h 147"/>
                    <a:gd name="T70" fmla="*/ 2 w 177"/>
                    <a:gd name="T71" fmla="*/ 112 h 147"/>
                    <a:gd name="T72" fmla="*/ 25 w 177"/>
                    <a:gd name="T73" fmla="*/ 117 h 147"/>
                    <a:gd name="T74" fmla="*/ 35 w 177"/>
                    <a:gd name="T75" fmla="*/ 135 h 147"/>
                    <a:gd name="T76" fmla="*/ 42 w 177"/>
                    <a:gd name="T77" fmla="*/ 145 h 147"/>
                    <a:gd name="T78" fmla="*/ 65 w 177"/>
                    <a:gd name="T79" fmla="*/ 144 h 147"/>
                    <a:gd name="T80" fmla="*/ 77 w 177"/>
                    <a:gd name="T81" fmla="*/ 144 h 147"/>
                    <a:gd name="T82" fmla="*/ 85 w 177"/>
                    <a:gd name="T83" fmla="*/ 141 h 147"/>
                    <a:gd name="T84" fmla="*/ 91 w 177"/>
                    <a:gd name="T85" fmla="*/ 132 h 147"/>
                    <a:gd name="T86" fmla="*/ 92 w 177"/>
                    <a:gd name="T87" fmla="*/ 123 h 147"/>
                    <a:gd name="T88" fmla="*/ 98 w 177"/>
                    <a:gd name="T89" fmla="*/ 116 h 147"/>
                    <a:gd name="T90" fmla="*/ 103 w 177"/>
                    <a:gd name="T91" fmla="*/ 109 h 147"/>
                    <a:gd name="T92" fmla="*/ 110 w 177"/>
                    <a:gd name="T93" fmla="*/ 104 h 147"/>
                    <a:gd name="T94" fmla="*/ 117 w 177"/>
                    <a:gd name="T95" fmla="*/ 107 h 147"/>
                    <a:gd name="T96" fmla="*/ 124 w 177"/>
                    <a:gd name="T97" fmla="*/ 113 h 147"/>
                    <a:gd name="T98" fmla="*/ 130 w 177"/>
                    <a:gd name="T99" fmla="*/ 109 h 147"/>
                    <a:gd name="T100" fmla="*/ 133 w 177"/>
                    <a:gd name="T101" fmla="*/ 104 h 147"/>
                    <a:gd name="T102" fmla="*/ 137 w 177"/>
                    <a:gd name="T103" fmla="*/ 96 h 147"/>
                    <a:gd name="T104" fmla="*/ 140 w 177"/>
                    <a:gd name="T105" fmla="*/ 88 h 147"/>
                    <a:gd name="T106" fmla="*/ 150 w 177"/>
                    <a:gd name="T107" fmla="*/ 79 h 147"/>
                    <a:gd name="T108" fmla="*/ 151 w 177"/>
                    <a:gd name="T109" fmla="*/ 68 h 147"/>
                    <a:gd name="T110" fmla="*/ 160 w 177"/>
                    <a:gd name="T111" fmla="*/ 61 h 147"/>
                    <a:gd name="T112" fmla="*/ 160 w 177"/>
                    <a:gd name="T113" fmla="*/ 52 h 147"/>
                    <a:gd name="T114" fmla="*/ 166 w 177"/>
                    <a:gd name="T115" fmla="*/ 43 h 147"/>
                    <a:gd name="T116" fmla="*/ 172 w 177"/>
                    <a:gd name="T117" fmla="*/ 38 h 147"/>
                    <a:gd name="T118" fmla="*/ 177 w 177"/>
                    <a:gd name="T119" fmla="*/ 34 h 147"/>
                    <a:gd name="T120" fmla="*/ 175 w 177"/>
                    <a:gd name="T121" fmla="*/ 27 h 147"/>
                    <a:gd name="T122" fmla="*/ 170 w 177"/>
                    <a:gd name="T123" fmla="*/ 17 h 147"/>
                    <a:gd name="T124" fmla="*/ 169 w 177"/>
                    <a:gd name="T125" fmla="*/ 1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 h="147">
                      <a:moveTo>
                        <a:pt x="169" y="13"/>
                      </a:moveTo>
                      <a:lnTo>
                        <a:pt x="167" y="8"/>
                      </a:lnTo>
                      <a:lnTo>
                        <a:pt x="162" y="3"/>
                      </a:lnTo>
                      <a:lnTo>
                        <a:pt x="159" y="2"/>
                      </a:lnTo>
                      <a:lnTo>
                        <a:pt x="158" y="5"/>
                      </a:lnTo>
                      <a:lnTo>
                        <a:pt x="158" y="7"/>
                      </a:lnTo>
                      <a:lnTo>
                        <a:pt x="155" y="8"/>
                      </a:lnTo>
                      <a:lnTo>
                        <a:pt x="152" y="7"/>
                      </a:lnTo>
                      <a:lnTo>
                        <a:pt x="151" y="7"/>
                      </a:lnTo>
                      <a:lnTo>
                        <a:pt x="151" y="9"/>
                      </a:lnTo>
                      <a:lnTo>
                        <a:pt x="147" y="10"/>
                      </a:lnTo>
                      <a:lnTo>
                        <a:pt x="147" y="10"/>
                      </a:lnTo>
                      <a:lnTo>
                        <a:pt x="146" y="13"/>
                      </a:lnTo>
                      <a:lnTo>
                        <a:pt x="143" y="14"/>
                      </a:lnTo>
                      <a:lnTo>
                        <a:pt x="143" y="14"/>
                      </a:lnTo>
                      <a:lnTo>
                        <a:pt x="143" y="14"/>
                      </a:lnTo>
                      <a:lnTo>
                        <a:pt x="142" y="14"/>
                      </a:lnTo>
                      <a:lnTo>
                        <a:pt x="142" y="14"/>
                      </a:lnTo>
                      <a:lnTo>
                        <a:pt x="142" y="14"/>
                      </a:lnTo>
                      <a:lnTo>
                        <a:pt x="142" y="13"/>
                      </a:lnTo>
                      <a:lnTo>
                        <a:pt x="140" y="13"/>
                      </a:lnTo>
                      <a:lnTo>
                        <a:pt x="140" y="13"/>
                      </a:lnTo>
                      <a:lnTo>
                        <a:pt x="140" y="13"/>
                      </a:lnTo>
                      <a:lnTo>
                        <a:pt x="139" y="12"/>
                      </a:lnTo>
                      <a:lnTo>
                        <a:pt x="135" y="12"/>
                      </a:lnTo>
                      <a:lnTo>
                        <a:pt x="130" y="9"/>
                      </a:lnTo>
                      <a:lnTo>
                        <a:pt x="123" y="8"/>
                      </a:lnTo>
                      <a:lnTo>
                        <a:pt x="120" y="9"/>
                      </a:lnTo>
                      <a:lnTo>
                        <a:pt x="111" y="9"/>
                      </a:lnTo>
                      <a:lnTo>
                        <a:pt x="109" y="9"/>
                      </a:lnTo>
                      <a:lnTo>
                        <a:pt x="104" y="15"/>
                      </a:lnTo>
                      <a:lnTo>
                        <a:pt x="101" y="19"/>
                      </a:lnTo>
                      <a:lnTo>
                        <a:pt x="98" y="17"/>
                      </a:lnTo>
                      <a:lnTo>
                        <a:pt x="91" y="15"/>
                      </a:lnTo>
                      <a:lnTo>
                        <a:pt x="87" y="14"/>
                      </a:lnTo>
                      <a:lnTo>
                        <a:pt x="83" y="12"/>
                      </a:lnTo>
                      <a:lnTo>
                        <a:pt x="79" y="10"/>
                      </a:lnTo>
                      <a:lnTo>
                        <a:pt x="79" y="9"/>
                      </a:lnTo>
                      <a:lnTo>
                        <a:pt x="77" y="7"/>
                      </a:lnTo>
                      <a:lnTo>
                        <a:pt x="76" y="7"/>
                      </a:lnTo>
                      <a:lnTo>
                        <a:pt x="74" y="8"/>
                      </a:lnTo>
                      <a:lnTo>
                        <a:pt x="70" y="9"/>
                      </a:lnTo>
                      <a:lnTo>
                        <a:pt x="67" y="10"/>
                      </a:lnTo>
                      <a:lnTo>
                        <a:pt x="65" y="10"/>
                      </a:lnTo>
                      <a:lnTo>
                        <a:pt x="64" y="12"/>
                      </a:lnTo>
                      <a:lnTo>
                        <a:pt x="62" y="13"/>
                      </a:lnTo>
                      <a:lnTo>
                        <a:pt x="57" y="10"/>
                      </a:lnTo>
                      <a:lnTo>
                        <a:pt x="54" y="5"/>
                      </a:lnTo>
                      <a:lnTo>
                        <a:pt x="49" y="2"/>
                      </a:lnTo>
                      <a:lnTo>
                        <a:pt x="45" y="2"/>
                      </a:lnTo>
                      <a:lnTo>
                        <a:pt x="44" y="1"/>
                      </a:lnTo>
                      <a:lnTo>
                        <a:pt x="40" y="0"/>
                      </a:lnTo>
                      <a:lnTo>
                        <a:pt x="39" y="0"/>
                      </a:lnTo>
                      <a:lnTo>
                        <a:pt x="36" y="0"/>
                      </a:lnTo>
                      <a:lnTo>
                        <a:pt x="35" y="1"/>
                      </a:lnTo>
                      <a:lnTo>
                        <a:pt x="27" y="1"/>
                      </a:lnTo>
                      <a:lnTo>
                        <a:pt x="24" y="1"/>
                      </a:lnTo>
                      <a:lnTo>
                        <a:pt x="22" y="2"/>
                      </a:lnTo>
                      <a:lnTo>
                        <a:pt x="21" y="3"/>
                      </a:lnTo>
                      <a:lnTo>
                        <a:pt x="18" y="6"/>
                      </a:lnTo>
                      <a:lnTo>
                        <a:pt x="18" y="6"/>
                      </a:lnTo>
                      <a:lnTo>
                        <a:pt x="18" y="7"/>
                      </a:lnTo>
                      <a:lnTo>
                        <a:pt x="18" y="8"/>
                      </a:lnTo>
                      <a:lnTo>
                        <a:pt x="18" y="9"/>
                      </a:lnTo>
                      <a:lnTo>
                        <a:pt x="18" y="12"/>
                      </a:lnTo>
                      <a:lnTo>
                        <a:pt x="19" y="13"/>
                      </a:lnTo>
                      <a:lnTo>
                        <a:pt x="19" y="17"/>
                      </a:lnTo>
                      <a:lnTo>
                        <a:pt x="15" y="17"/>
                      </a:lnTo>
                      <a:lnTo>
                        <a:pt x="13" y="20"/>
                      </a:lnTo>
                      <a:lnTo>
                        <a:pt x="14" y="21"/>
                      </a:lnTo>
                      <a:lnTo>
                        <a:pt x="13" y="22"/>
                      </a:lnTo>
                      <a:lnTo>
                        <a:pt x="14" y="25"/>
                      </a:lnTo>
                      <a:lnTo>
                        <a:pt x="17" y="25"/>
                      </a:lnTo>
                      <a:lnTo>
                        <a:pt x="17" y="29"/>
                      </a:lnTo>
                      <a:lnTo>
                        <a:pt x="13" y="31"/>
                      </a:lnTo>
                      <a:lnTo>
                        <a:pt x="13" y="34"/>
                      </a:lnTo>
                      <a:lnTo>
                        <a:pt x="13" y="35"/>
                      </a:lnTo>
                      <a:lnTo>
                        <a:pt x="18" y="38"/>
                      </a:lnTo>
                      <a:lnTo>
                        <a:pt x="18" y="43"/>
                      </a:lnTo>
                      <a:lnTo>
                        <a:pt x="20" y="49"/>
                      </a:lnTo>
                      <a:lnTo>
                        <a:pt x="19" y="51"/>
                      </a:lnTo>
                      <a:lnTo>
                        <a:pt x="15" y="51"/>
                      </a:lnTo>
                      <a:lnTo>
                        <a:pt x="14" y="52"/>
                      </a:lnTo>
                      <a:lnTo>
                        <a:pt x="14" y="53"/>
                      </a:lnTo>
                      <a:lnTo>
                        <a:pt x="18" y="57"/>
                      </a:lnTo>
                      <a:lnTo>
                        <a:pt x="17" y="60"/>
                      </a:lnTo>
                      <a:lnTo>
                        <a:pt x="14" y="60"/>
                      </a:lnTo>
                      <a:lnTo>
                        <a:pt x="12" y="61"/>
                      </a:lnTo>
                      <a:lnTo>
                        <a:pt x="12" y="63"/>
                      </a:lnTo>
                      <a:lnTo>
                        <a:pt x="10" y="67"/>
                      </a:lnTo>
                      <a:lnTo>
                        <a:pt x="7" y="69"/>
                      </a:lnTo>
                      <a:lnTo>
                        <a:pt x="5" y="72"/>
                      </a:lnTo>
                      <a:lnTo>
                        <a:pt x="4" y="72"/>
                      </a:lnTo>
                      <a:lnTo>
                        <a:pt x="2" y="73"/>
                      </a:lnTo>
                      <a:lnTo>
                        <a:pt x="2" y="73"/>
                      </a:lnTo>
                      <a:lnTo>
                        <a:pt x="2" y="75"/>
                      </a:lnTo>
                      <a:lnTo>
                        <a:pt x="0" y="81"/>
                      </a:lnTo>
                      <a:lnTo>
                        <a:pt x="2" y="82"/>
                      </a:lnTo>
                      <a:lnTo>
                        <a:pt x="2" y="86"/>
                      </a:lnTo>
                      <a:lnTo>
                        <a:pt x="2" y="86"/>
                      </a:lnTo>
                      <a:lnTo>
                        <a:pt x="2" y="87"/>
                      </a:lnTo>
                      <a:lnTo>
                        <a:pt x="2" y="89"/>
                      </a:lnTo>
                      <a:lnTo>
                        <a:pt x="2" y="91"/>
                      </a:lnTo>
                      <a:lnTo>
                        <a:pt x="2" y="97"/>
                      </a:lnTo>
                      <a:lnTo>
                        <a:pt x="2" y="100"/>
                      </a:lnTo>
                      <a:lnTo>
                        <a:pt x="3" y="102"/>
                      </a:lnTo>
                      <a:lnTo>
                        <a:pt x="2" y="110"/>
                      </a:lnTo>
                      <a:lnTo>
                        <a:pt x="2" y="112"/>
                      </a:lnTo>
                      <a:lnTo>
                        <a:pt x="7" y="113"/>
                      </a:lnTo>
                      <a:lnTo>
                        <a:pt x="12" y="111"/>
                      </a:lnTo>
                      <a:lnTo>
                        <a:pt x="25" y="117"/>
                      </a:lnTo>
                      <a:lnTo>
                        <a:pt x="30" y="124"/>
                      </a:lnTo>
                      <a:lnTo>
                        <a:pt x="35" y="131"/>
                      </a:lnTo>
                      <a:lnTo>
                        <a:pt x="35" y="135"/>
                      </a:lnTo>
                      <a:lnTo>
                        <a:pt x="36" y="137"/>
                      </a:lnTo>
                      <a:lnTo>
                        <a:pt x="39" y="142"/>
                      </a:lnTo>
                      <a:lnTo>
                        <a:pt x="42" y="145"/>
                      </a:lnTo>
                      <a:lnTo>
                        <a:pt x="47" y="147"/>
                      </a:lnTo>
                      <a:lnTo>
                        <a:pt x="62" y="146"/>
                      </a:lnTo>
                      <a:lnTo>
                        <a:pt x="65" y="144"/>
                      </a:lnTo>
                      <a:lnTo>
                        <a:pt x="67" y="145"/>
                      </a:lnTo>
                      <a:lnTo>
                        <a:pt x="74" y="142"/>
                      </a:lnTo>
                      <a:lnTo>
                        <a:pt x="77" y="144"/>
                      </a:lnTo>
                      <a:lnTo>
                        <a:pt x="80" y="142"/>
                      </a:lnTo>
                      <a:lnTo>
                        <a:pt x="81" y="138"/>
                      </a:lnTo>
                      <a:lnTo>
                        <a:pt x="85" y="141"/>
                      </a:lnTo>
                      <a:lnTo>
                        <a:pt x="86" y="139"/>
                      </a:lnTo>
                      <a:lnTo>
                        <a:pt x="89" y="134"/>
                      </a:lnTo>
                      <a:lnTo>
                        <a:pt x="91" y="132"/>
                      </a:lnTo>
                      <a:lnTo>
                        <a:pt x="91" y="128"/>
                      </a:lnTo>
                      <a:lnTo>
                        <a:pt x="91" y="124"/>
                      </a:lnTo>
                      <a:lnTo>
                        <a:pt x="92" y="123"/>
                      </a:lnTo>
                      <a:lnTo>
                        <a:pt x="92" y="120"/>
                      </a:lnTo>
                      <a:lnTo>
                        <a:pt x="95" y="118"/>
                      </a:lnTo>
                      <a:lnTo>
                        <a:pt x="98" y="116"/>
                      </a:lnTo>
                      <a:lnTo>
                        <a:pt x="99" y="115"/>
                      </a:lnTo>
                      <a:lnTo>
                        <a:pt x="103" y="112"/>
                      </a:lnTo>
                      <a:lnTo>
                        <a:pt x="103" y="109"/>
                      </a:lnTo>
                      <a:lnTo>
                        <a:pt x="104" y="107"/>
                      </a:lnTo>
                      <a:lnTo>
                        <a:pt x="108" y="107"/>
                      </a:lnTo>
                      <a:lnTo>
                        <a:pt x="110" y="104"/>
                      </a:lnTo>
                      <a:lnTo>
                        <a:pt x="111" y="105"/>
                      </a:lnTo>
                      <a:lnTo>
                        <a:pt x="115" y="107"/>
                      </a:lnTo>
                      <a:lnTo>
                        <a:pt x="117" y="107"/>
                      </a:lnTo>
                      <a:lnTo>
                        <a:pt x="121" y="108"/>
                      </a:lnTo>
                      <a:lnTo>
                        <a:pt x="122" y="111"/>
                      </a:lnTo>
                      <a:lnTo>
                        <a:pt x="124" y="113"/>
                      </a:lnTo>
                      <a:lnTo>
                        <a:pt x="125" y="113"/>
                      </a:lnTo>
                      <a:lnTo>
                        <a:pt x="128" y="112"/>
                      </a:lnTo>
                      <a:lnTo>
                        <a:pt x="130" y="109"/>
                      </a:lnTo>
                      <a:lnTo>
                        <a:pt x="130" y="108"/>
                      </a:lnTo>
                      <a:lnTo>
                        <a:pt x="131" y="105"/>
                      </a:lnTo>
                      <a:lnTo>
                        <a:pt x="133" y="104"/>
                      </a:lnTo>
                      <a:lnTo>
                        <a:pt x="136" y="103"/>
                      </a:lnTo>
                      <a:lnTo>
                        <a:pt x="135" y="101"/>
                      </a:lnTo>
                      <a:lnTo>
                        <a:pt x="137" y="96"/>
                      </a:lnTo>
                      <a:lnTo>
                        <a:pt x="142" y="91"/>
                      </a:lnTo>
                      <a:lnTo>
                        <a:pt x="142" y="90"/>
                      </a:lnTo>
                      <a:lnTo>
                        <a:pt x="140" y="88"/>
                      </a:lnTo>
                      <a:lnTo>
                        <a:pt x="143" y="85"/>
                      </a:lnTo>
                      <a:lnTo>
                        <a:pt x="147" y="80"/>
                      </a:lnTo>
                      <a:lnTo>
                        <a:pt x="150" y="79"/>
                      </a:lnTo>
                      <a:lnTo>
                        <a:pt x="150" y="75"/>
                      </a:lnTo>
                      <a:lnTo>
                        <a:pt x="151" y="73"/>
                      </a:lnTo>
                      <a:lnTo>
                        <a:pt x="151" y="68"/>
                      </a:lnTo>
                      <a:lnTo>
                        <a:pt x="153" y="66"/>
                      </a:lnTo>
                      <a:lnTo>
                        <a:pt x="158" y="65"/>
                      </a:lnTo>
                      <a:lnTo>
                        <a:pt x="160" y="61"/>
                      </a:lnTo>
                      <a:lnTo>
                        <a:pt x="160" y="59"/>
                      </a:lnTo>
                      <a:lnTo>
                        <a:pt x="160" y="56"/>
                      </a:lnTo>
                      <a:lnTo>
                        <a:pt x="160" y="52"/>
                      </a:lnTo>
                      <a:lnTo>
                        <a:pt x="161" y="49"/>
                      </a:lnTo>
                      <a:lnTo>
                        <a:pt x="165" y="44"/>
                      </a:lnTo>
                      <a:lnTo>
                        <a:pt x="166" y="43"/>
                      </a:lnTo>
                      <a:lnTo>
                        <a:pt x="166" y="42"/>
                      </a:lnTo>
                      <a:lnTo>
                        <a:pt x="170" y="38"/>
                      </a:lnTo>
                      <a:lnTo>
                        <a:pt x="172" y="38"/>
                      </a:lnTo>
                      <a:lnTo>
                        <a:pt x="174" y="36"/>
                      </a:lnTo>
                      <a:lnTo>
                        <a:pt x="176" y="35"/>
                      </a:lnTo>
                      <a:lnTo>
                        <a:pt x="177" y="34"/>
                      </a:lnTo>
                      <a:lnTo>
                        <a:pt x="176" y="30"/>
                      </a:lnTo>
                      <a:lnTo>
                        <a:pt x="175" y="29"/>
                      </a:lnTo>
                      <a:lnTo>
                        <a:pt x="175" y="27"/>
                      </a:lnTo>
                      <a:lnTo>
                        <a:pt x="172" y="27"/>
                      </a:lnTo>
                      <a:lnTo>
                        <a:pt x="170" y="23"/>
                      </a:lnTo>
                      <a:lnTo>
                        <a:pt x="170" y="17"/>
                      </a:lnTo>
                      <a:lnTo>
                        <a:pt x="170" y="16"/>
                      </a:lnTo>
                      <a:lnTo>
                        <a:pt x="170" y="15"/>
                      </a:lnTo>
                      <a:lnTo>
                        <a:pt x="169" y="1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48" name="Freeform 103">
                  <a:extLst>
                    <a:ext uri="{FF2B5EF4-FFF2-40B4-BE49-F238E27FC236}">
                      <a16:creationId xmlns:a16="http://schemas.microsoft.com/office/drawing/2014/main" id="{2D1FB511-6764-4B94-8ECD-19224B4D0D15}"/>
                    </a:ext>
                  </a:extLst>
                </p:cNvPr>
                <p:cNvSpPr/>
                <p:nvPr userDrawn="1"/>
              </p:nvSpPr>
              <p:spPr bwMode="auto">
                <a:xfrm>
                  <a:off x="5888038" y="3148013"/>
                  <a:ext cx="182563" cy="269875"/>
                </a:xfrm>
                <a:custGeom>
                  <a:avLst/>
                  <a:gdLst>
                    <a:gd name="T0" fmla="*/ 43 w 115"/>
                    <a:gd name="T1" fmla="*/ 164 h 170"/>
                    <a:gd name="T2" fmla="*/ 50 w 115"/>
                    <a:gd name="T3" fmla="*/ 163 h 170"/>
                    <a:gd name="T4" fmla="*/ 58 w 115"/>
                    <a:gd name="T5" fmla="*/ 163 h 170"/>
                    <a:gd name="T6" fmla="*/ 65 w 115"/>
                    <a:gd name="T7" fmla="*/ 164 h 170"/>
                    <a:gd name="T8" fmla="*/ 69 w 115"/>
                    <a:gd name="T9" fmla="*/ 165 h 170"/>
                    <a:gd name="T10" fmla="*/ 88 w 115"/>
                    <a:gd name="T11" fmla="*/ 165 h 170"/>
                    <a:gd name="T12" fmla="*/ 93 w 115"/>
                    <a:gd name="T13" fmla="*/ 165 h 170"/>
                    <a:gd name="T14" fmla="*/ 97 w 115"/>
                    <a:gd name="T15" fmla="*/ 168 h 170"/>
                    <a:gd name="T16" fmla="*/ 100 w 115"/>
                    <a:gd name="T17" fmla="*/ 167 h 170"/>
                    <a:gd name="T18" fmla="*/ 104 w 115"/>
                    <a:gd name="T19" fmla="*/ 169 h 170"/>
                    <a:gd name="T20" fmla="*/ 113 w 115"/>
                    <a:gd name="T21" fmla="*/ 169 h 170"/>
                    <a:gd name="T22" fmla="*/ 111 w 115"/>
                    <a:gd name="T23" fmla="*/ 168 h 170"/>
                    <a:gd name="T24" fmla="*/ 115 w 115"/>
                    <a:gd name="T25" fmla="*/ 161 h 170"/>
                    <a:gd name="T26" fmla="*/ 115 w 115"/>
                    <a:gd name="T27" fmla="*/ 155 h 170"/>
                    <a:gd name="T28" fmla="*/ 106 w 115"/>
                    <a:gd name="T29" fmla="*/ 145 h 170"/>
                    <a:gd name="T30" fmla="*/ 99 w 115"/>
                    <a:gd name="T31" fmla="*/ 133 h 170"/>
                    <a:gd name="T32" fmla="*/ 92 w 115"/>
                    <a:gd name="T33" fmla="*/ 123 h 170"/>
                    <a:gd name="T34" fmla="*/ 91 w 115"/>
                    <a:gd name="T35" fmla="*/ 112 h 170"/>
                    <a:gd name="T36" fmla="*/ 91 w 115"/>
                    <a:gd name="T37" fmla="*/ 102 h 170"/>
                    <a:gd name="T38" fmla="*/ 97 w 115"/>
                    <a:gd name="T39" fmla="*/ 94 h 170"/>
                    <a:gd name="T40" fmla="*/ 104 w 115"/>
                    <a:gd name="T41" fmla="*/ 84 h 170"/>
                    <a:gd name="T42" fmla="*/ 103 w 115"/>
                    <a:gd name="T43" fmla="*/ 74 h 170"/>
                    <a:gd name="T44" fmla="*/ 94 w 115"/>
                    <a:gd name="T45" fmla="*/ 62 h 170"/>
                    <a:gd name="T46" fmla="*/ 85 w 115"/>
                    <a:gd name="T47" fmla="*/ 55 h 170"/>
                    <a:gd name="T48" fmla="*/ 82 w 115"/>
                    <a:gd name="T49" fmla="*/ 49 h 170"/>
                    <a:gd name="T50" fmla="*/ 89 w 115"/>
                    <a:gd name="T51" fmla="*/ 43 h 170"/>
                    <a:gd name="T52" fmla="*/ 96 w 115"/>
                    <a:gd name="T53" fmla="*/ 44 h 170"/>
                    <a:gd name="T54" fmla="*/ 104 w 115"/>
                    <a:gd name="T55" fmla="*/ 45 h 170"/>
                    <a:gd name="T56" fmla="*/ 97 w 115"/>
                    <a:gd name="T57" fmla="*/ 38 h 170"/>
                    <a:gd name="T58" fmla="*/ 96 w 115"/>
                    <a:gd name="T59" fmla="*/ 28 h 170"/>
                    <a:gd name="T60" fmla="*/ 96 w 115"/>
                    <a:gd name="T61" fmla="*/ 21 h 170"/>
                    <a:gd name="T62" fmla="*/ 95 w 115"/>
                    <a:gd name="T63" fmla="*/ 14 h 170"/>
                    <a:gd name="T64" fmla="*/ 92 w 115"/>
                    <a:gd name="T65" fmla="*/ 6 h 170"/>
                    <a:gd name="T66" fmla="*/ 85 w 115"/>
                    <a:gd name="T67" fmla="*/ 1 h 170"/>
                    <a:gd name="T68" fmla="*/ 86 w 115"/>
                    <a:gd name="T69" fmla="*/ 10 h 170"/>
                    <a:gd name="T70" fmla="*/ 91 w 115"/>
                    <a:gd name="T71" fmla="*/ 16 h 170"/>
                    <a:gd name="T72" fmla="*/ 87 w 115"/>
                    <a:gd name="T73" fmla="*/ 24 h 170"/>
                    <a:gd name="T74" fmla="*/ 80 w 115"/>
                    <a:gd name="T75" fmla="*/ 29 h 170"/>
                    <a:gd name="T76" fmla="*/ 75 w 115"/>
                    <a:gd name="T77" fmla="*/ 36 h 170"/>
                    <a:gd name="T78" fmla="*/ 74 w 115"/>
                    <a:gd name="T79" fmla="*/ 45 h 170"/>
                    <a:gd name="T80" fmla="*/ 66 w 115"/>
                    <a:gd name="T81" fmla="*/ 54 h 170"/>
                    <a:gd name="T82" fmla="*/ 64 w 115"/>
                    <a:gd name="T83" fmla="*/ 62 h 170"/>
                    <a:gd name="T84" fmla="*/ 57 w 115"/>
                    <a:gd name="T85" fmla="*/ 72 h 170"/>
                    <a:gd name="T86" fmla="*/ 56 w 115"/>
                    <a:gd name="T87" fmla="*/ 79 h 170"/>
                    <a:gd name="T88" fmla="*/ 50 w 115"/>
                    <a:gd name="T89" fmla="*/ 89 h 170"/>
                    <a:gd name="T90" fmla="*/ 44 w 115"/>
                    <a:gd name="T91" fmla="*/ 95 h 170"/>
                    <a:gd name="T92" fmla="*/ 37 w 115"/>
                    <a:gd name="T93" fmla="*/ 102 h 170"/>
                    <a:gd name="T94" fmla="*/ 30 w 115"/>
                    <a:gd name="T95" fmla="*/ 96 h 170"/>
                    <a:gd name="T96" fmla="*/ 22 w 115"/>
                    <a:gd name="T97" fmla="*/ 94 h 170"/>
                    <a:gd name="T98" fmla="*/ 18 w 115"/>
                    <a:gd name="T99" fmla="*/ 96 h 170"/>
                    <a:gd name="T100" fmla="*/ 12 w 115"/>
                    <a:gd name="T101" fmla="*/ 104 h 170"/>
                    <a:gd name="T102" fmla="*/ 6 w 115"/>
                    <a:gd name="T103" fmla="*/ 110 h 170"/>
                    <a:gd name="T104" fmla="*/ 6 w 115"/>
                    <a:gd name="T105" fmla="*/ 118 h 170"/>
                    <a:gd name="T106" fmla="*/ 0 w 115"/>
                    <a:gd name="T107" fmla="*/ 127 h 170"/>
                    <a:gd name="T108" fmla="*/ 6 w 115"/>
                    <a:gd name="T109" fmla="*/ 135 h 170"/>
                    <a:gd name="T110" fmla="*/ 14 w 115"/>
                    <a:gd name="T111" fmla="*/ 135 h 170"/>
                    <a:gd name="T112" fmla="*/ 16 w 115"/>
                    <a:gd name="T113" fmla="*/ 146 h 170"/>
                    <a:gd name="T114" fmla="*/ 18 w 115"/>
                    <a:gd name="T115" fmla="*/ 162 h 170"/>
                    <a:gd name="T116" fmla="*/ 20 w 115"/>
                    <a:gd name="T117" fmla="*/ 164 h 170"/>
                    <a:gd name="T118" fmla="*/ 40 w 115"/>
                    <a:gd name="T119" fmla="*/ 16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5" h="170">
                      <a:moveTo>
                        <a:pt x="40" y="165"/>
                      </a:moveTo>
                      <a:lnTo>
                        <a:pt x="41" y="164"/>
                      </a:lnTo>
                      <a:lnTo>
                        <a:pt x="43" y="164"/>
                      </a:lnTo>
                      <a:lnTo>
                        <a:pt x="44" y="163"/>
                      </a:lnTo>
                      <a:lnTo>
                        <a:pt x="49" y="163"/>
                      </a:lnTo>
                      <a:lnTo>
                        <a:pt x="50" y="163"/>
                      </a:lnTo>
                      <a:lnTo>
                        <a:pt x="56" y="163"/>
                      </a:lnTo>
                      <a:lnTo>
                        <a:pt x="57" y="164"/>
                      </a:lnTo>
                      <a:lnTo>
                        <a:pt x="58" y="163"/>
                      </a:lnTo>
                      <a:lnTo>
                        <a:pt x="62" y="163"/>
                      </a:lnTo>
                      <a:lnTo>
                        <a:pt x="63" y="164"/>
                      </a:lnTo>
                      <a:lnTo>
                        <a:pt x="65" y="164"/>
                      </a:lnTo>
                      <a:lnTo>
                        <a:pt x="66" y="164"/>
                      </a:lnTo>
                      <a:lnTo>
                        <a:pt x="67" y="164"/>
                      </a:lnTo>
                      <a:lnTo>
                        <a:pt x="69" y="165"/>
                      </a:lnTo>
                      <a:lnTo>
                        <a:pt x="88" y="165"/>
                      </a:lnTo>
                      <a:lnTo>
                        <a:pt x="88" y="165"/>
                      </a:lnTo>
                      <a:lnTo>
                        <a:pt x="88" y="165"/>
                      </a:lnTo>
                      <a:lnTo>
                        <a:pt x="89" y="165"/>
                      </a:lnTo>
                      <a:lnTo>
                        <a:pt x="91" y="165"/>
                      </a:lnTo>
                      <a:lnTo>
                        <a:pt x="93" y="165"/>
                      </a:lnTo>
                      <a:lnTo>
                        <a:pt x="94" y="167"/>
                      </a:lnTo>
                      <a:lnTo>
                        <a:pt x="95" y="167"/>
                      </a:lnTo>
                      <a:lnTo>
                        <a:pt x="97" y="168"/>
                      </a:lnTo>
                      <a:lnTo>
                        <a:pt x="99" y="169"/>
                      </a:lnTo>
                      <a:lnTo>
                        <a:pt x="99" y="169"/>
                      </a:lnTo>
                      <a:lnTo>
                        <a:pt x="100" y="167"/>
                      </a:lnTo>
                      <a:lnTo>
                        <a:pt x="102" y="168"/>
                      </a:lnTo>
                      <a:lnTo>
                        <a:pt x="103" y="169"/>
                      </a:lnTo>
                      <a:lnTo>
                        <a:pt x="104" y="169"/>
                      </a:lnTo>
                      <a:lnTo>
                        <a:pt x="109" y="169"/>
                      </a:lnTo>
                      <a:lnTo>
                        <a:pt x="111" y="170"/>
                      </a:lnTo>
                      <a:lnTo>
                        <a:pt x="113" y="169"/>
                      </a:lnTo>
                      <a:lnTo>
                        <a:pt x="114" y="170"/>
                      </a:lnTo>
                      <a:lnTo>
                        <a:pt x="114" y="170"/>
                      </a:lnTo>
                      <a:lnTo>
                        <a:pt x="111" y="168"/>
                      </a:lnTo>
                      <a:lnTo>
                        <a:pt x="113" y="165"/>
                      </a:lnTo>
                      <a:lnTo>
                        <a:pt x="115" y="163"/>
                      </a:lnTo>
                      <a:lnTo>
                        <a:pt x="115" y="161"/>
                      </a:lnTo>
                      <a:lnTo>
                        <a:pt x="115" y="160"/>
                      </a:lnTo>
                      <a:lnTo>
                        <a:pt x="115" y="157"/>
                      </a:lnTo>
                      <a:lnTo>
                        <a:pt x="115" y="155"/>
                      </a:lnTo>
                      <a:lnTo>
                        <a:pt x="110" y="152"/>
                      </a:lnTo>
                      <a:lnTo>
                        <a:pt x="108" y="149"/>
                      </a:lnTo>
                      <a:lnTo>
                        <a:pt x="106" y="145"/>
                      </a:lnTo>
                      <a:lnTo>
                        <a:pt x="101" y="139"/>
                      </a:lnTo>
                      <a:lnTo>
                        <a:pt x="101" y="136"/>
                      </a:lnTo>
                      <a:lnTo>
                        <a:pt x="99" y="133"/>
                      </a:lnTo>
                      <a:lnTo>
                        <a:pt x="94" y="132"/>
                      </a:lnTo>
                      <a:lnTo>
                        <a:pt x="92" y="130"/>
                      </a:lnTo>
                      <a:lnTo>
                        <a:pt x="92" y="123"/>
                      </a:lnTo>
                      <a:lnTo>
                        <a:pt x="92" y="120"/>
                      </a:lnTo>
                      <a:lnTo>
                        <a:pt x="91" y="116"/>
                      </a:lnTo>
                      <a:lnTo>
                        <a:pt x="91" y="112"/>
                      </a:lnTo>
                      <a:lnTo>
                        <a:pt x="89" y="109"/>
                      </a:lnTo>
                      <a:lnTo>
                        <a:pt x="89" y="104"/>
                      </a:lnTo>
                      <a:lnTo>
                        <a:pt x="91" y="102"/>
                      </a:lnTo>
                      <a:lnTo>
                        <a:pt x="93" y="101"/>
                      </a:lnTo>
                      <a:lnTo>
                        <a:pt x="95" y="97"/>
                      </a:lnTo>
                      <a:lnTo>
                        <a:pt x="97" y="94"/>
                      </a:lnTo>
                      <a:lnTo>
                        <a:pt x="100" y="88"/>
                      </a:lnTo>
                      <a:lnTo>
                        <a:pt x="102" y="84"/>
                      </a:lnTo>
                      <a:lnTo>
                        <a:pt x="104" y="84"/>
                      </a:lnTo>
                      <a:lnTo>
                        <a:pt x="107" y="81"/>
                      </a:lnTo>
                      <a:lnTo>
                        <a:pt x="107" y="77"/>
                      </a:lnTo>
                      <a:lnTo>
                        <a:pt x="103" y="74"/>
                      </a:lnTo>
                      <a:lnTo>
                        <a:pt x="101" y="71"/>
                      </a:lnTo>
                      <a:lnTo>
                        <a:pt x="100" y="68"/>
                      </a:lnTo>
                      <a:lnTo>
                        <a:pt x="94" y="62"/>
                      </a:lnTo>
                      <a:lnTo>
                        <a:pt x="88" y="58"/>
                      </a:lnTo>
                      <a:lnTo>
                        <a:pt x="85" y="57"/>
                      </a:lnTo>
                      <a:lnTo>
                        <a:pt x="85" y="55"/>
                      </a:lnTo>
                      <a:lnTo>
                        <a:pt x="84" y="54"/>
                      </a:lnTo>
                      <a:lnTo>
                        <a:pt x="82" y="52"/>
                      </a:lnTo>
                      <a:lnTo>
                        <a:pt x="82" y="49"/>
                      </a:lnTo>
                      <a:lnTo>
                        <a:pt x="84" y="47"/>
                      </a:lnTo>
                      <a:lnTo>
                        <a:pt x="84" y="44"/>
                      </a:lnTo>
                      <a:lnTo>
                        <a:pt x="89" y="43"/>
                      </a:lnTo>
                      <a:lnTo>
                        <a:pt x="92" y="44"/>
                      </a:lnTo>
                      <a:lnTo>
                        <a:pt x="94" y="44"/>
                      </a:lnTo>
                      <a:lnTo>
                        <a:pt x="96" y="44"/>
                      </a:lnTo>
                      <a:lnTo>
                        <a:pt x="99" y="44"/>
                      </a:lnTo>
                      <a:lnTo>
                        <a:pt x="102" y="44"/>
                      </a:lnTo>
                      <a:lnTo>
                        <a:pt x="104" y="45"/>
                      </a:lnTo>
                      <a:lnTo>
                        <a:pt x="101" y="42"/>
                      </a:lnTo>
                      <a:lnTo>
                        <a:pt x="100" y="39"/>
                      </a:lnTo>
                      <a:lnTo>
                        <a:pt x="97" y="38"/>
                      </a:lnTo>
                      <a:lnTo>
                        <a:pt x="94" y="33"/>
                      </a:lnTo>
                      <a:lnTo>
                        <a:pt x="94" y="30"/>
                      </a:lnTo>
                      <a:lnTo>
                        <a:pt x="96" y="28"/>
                      </a:lnTo>
                      <a:lnTo>
                        <a:pt x="97" y="24"/>
                      </a:lnTo>
                      <a:lnTo>
                        <a:pt x="95" y="23"/>
                      </a:lnTo>
                      <a:lnTo>
                        <a:pt x="96" y="21"/>
                      </a:lnTo>
                      <a:lnTo>
                        <a:pt x="96" y="20"/>
                      </a:lnTo>
                      <a:lnTo>
                        <a:pt x="96" y="17"/>
                      </a:lnTo>
                      <a:lnTo>
                        <a:pt x="95" y="14"/>
                      </a:lnTo>
                      <a:lnTo>
                        <a:pt x="94" y="11"/>
                      </a:lnTo>
                      <a:lnTo>
                        <a:pt x="93" y="9"/>
                      </a:lnTo>
                      <a:lnTo>
                        <a:pt x="92" y="6"/>
                      </a:lnTo>
                      <a:lnTo>
                        <a:pt x="89" y="2"/>
                      </a:lnTo>
                      <a:lnTo>
                        <a:pt x="85" y="0"/>
                      </a:lnTo>
                      <a:lnTo>
                        <a:pt x="85" y="1"/>
                      </a:lnTo>
                      <a:lnTo>
                        <a:pt x="85" y="3"/>
                      </a:lnTo>
                      <a:lnTo>
                        <a:pt x="85" y="8"/>
                      </a:lnTo>
                      <a:lnTo>
                        <a:pt x="86" y="10"/>
                      </a:lnTo>
                      <a:lnTo>
                        <a:pt x="88" y="10"/>
                      </a:lnTo>
                      <a:lnTo>
                        <a:pt x="91" y="14"/>
                      </a:lnTo>
                      <a:lnTo>
                        <a:pt x="91" y="16"/>
                      </a:lnTo>
                      <a:lnTo>
                        <a:pt x="92" y="20"/>
                      </a:lnTo>
                      <a:lnTo>
                        <a:pt x="91" y="23"/>
                      </a:lnTo>
                      <a:lnTo>
                        <a:pt x="87" y="24"/>
                      </a:lnTo>
                      <a:lnTo>
                        <a:pt x="85" y="28"/>
                      </a:lnTo>
                      <a:lnTo>
                        <a:pt x="82" y="27"/>
                      </a:lnTo>
                      <a:lnTo>
                        <a:pt x="80" y="29"/>
                      </a:lnTo>
                      <a:lnTo>
                        <a:pt x="80" y="30"/>
                      </a:lnTo>
                      <a:lnTo>
                        <a:pt x="78" y="31"/>
                      </a:lnTo>
                      <a:lnTo>
                        <a:pt x="75" y="36"/>
                      </a:lnTo>
                      <a:lnTo>
                        <a:pt x="74" y="39"/>
                      </a:lnTo>
                      <a:lnTo>
                        <a:pt x="74" y="40"/>
                      </a:lnTo>
                      <a:lnTo>
                        <a:pt x="74" y="45"/>
                      </a:lnTo>
                      <a:lnTo>
                        <a:pt x="74" y="49"/>
                      </a:lnTo>
                      <a:lnTo>
                        <a:pt x="71" y="53"/>
                      </a:lnTo>
                      <a:lnTo>
                        <a:pt x="66" y="54"/>
                      </a:lnTo>
                      <a:lnTo>
                        <a:pt x="65" y="55"/>
                      </a:lnTo>
                      <a:lnTo>
                        <a:pt x="65" y="60"/>
                      </a:lnTo>
                      <a:lnTo>
                        <a:pt x="64" y="62"/>
                      </a:lnTo>
                      <a:lnTo>
                        <a:pt x="64" y="66"/>
                      </a:lnTo>
                      <a:lnTo>
                        <a:pt x="60" y="68"/>
                      </a:lnTo>
                      <a:lnTo>
                        <a:pt x="57" y="72"/>
                      </a:lnTo>
                      <a:lnTo>
                        <a:pt x="56" y="74"/>
                      </a:lnTo>
                      <a:lnTo>
                        <a:pt x="56" y="76"/>
                      </a:lnTo>
                      <a:lnTo>
                        <a:pt x="56" y="79"/>
                      </a:lnTo>
                      <a:lnTo>
                        <a:pt x="50" y="83"/>
                      </a:lnTo>
                      <a:lnTo>
                        <a:pt x="50" y="87"/>
                      </a:lnTo>
                      <a:lnTo>
                        <a:pt x="50" y="89"/>
                      </a:lnTo>
                      <a:lnTo>
                        <a:pt x="48" y="93"/>
                      </a:lnTo>
                      <a:lnTo>
                        <a:pt x="45" y="94"/>
                      </a:lnTo>
                      <a:lnTo>
                        <a:pt x="44" y="95"/>
                      </a:lnTo>
                      <a:lnTo>
                        <a:pt x="44" y="96"/>
                      </a:lnTo>
                      <a:lnTo>
                        <a:pt x="42" y="99"/>
                      </a:lnTo>
                      <a:lnTo>
                        <a:pt x="37" y="102"/>
                      </a:lnTo>
                      <a:lnTo>
                        <a:pt x="35" y="101"/>
                      </a:lnTo>
                      <a:lnTo>
                        <a:pt x="32" y="98"/>
                      </a:lnTo>
                      <a:lnTo>
                        <a:pt x="30" y="96"/>
                      </a:lnTo>
                      <a:lnTo>
                        <a:pt x="28" y="95"/>
                      </a:lnTo>
                      <a:lnTo>
                        <a:pt x="27" y="95"/>
                      </a:lnTo>
                      <a:lnTo>
                        <a:pt x="22" y="94"/>
                      </a:lnTo>
                      <a:lnTo>
                        <a:pt x="21" y="95"/>
                      </a:lnTo>
                      <a:lnTo>
                        <a:pt x="18" y="95"/>
                      </a:lnTo>
                      <a:lnTo>
                        <a:pt x="18" y="96"/>
                      </a:lnTo>
                      <a:lnTo>
                        <a:pt x="18" y="99"/>
                      </a:lnTo>
                      <a:lnTo>
                        <a:pt x="13" y="103"/>
                      </a:lnTo>
                      <a:lnTo>
                        <a:pt x="12" y="104"/>
                      </a:lnTo>
                      <a:lnTo>
                        <a:pt x="8" y="106"/>
                      </a:lnTo>
                      <a:lnTo>
                        <a:pt x="6" y="108"/>
                      </a:lnTo>
                      <a:lnTo>
                        <a:pt x="6" y="110"/>
                      </a:lnTo>
                      <a:lnTo>
                        <a:pt x="5" y="111"/>
                      </a:lnTo>
                      <a:lnTo>
                        <a:pt x="5" y="113"/>
                      </a:lnTo>
                      <a:lnTo>
                        <a:pt x="6" y="118"/>
                      </a:lnTo>
                      <a:lnTo>
                        <a:pt x="4" y="123"/>
                      </a:lnTo>
                      <a:lnTo>
                        <a:pt x="0" y="126"/>
                      </a:lnTo>
                      <a:lnTo>
                        <a:pt x="0" y="127"/>
                      </a:lnTo>
                      <a:lnTo>
                        <a:pt x="0" y="127"/>
                      </a:lnTo>
                      <a:lnTo>
                        <a:pt x="4" y="126"/>
                      </a:lnTo>
                      <a:lnTo>
                        <a:pt x="6" y="135"/>
                      </a:lnTo>
                      <a:lnTo>
                        <a:pt x="8" y="136"/>
                      </a:lnTo>
                      <a:lnTo>
                        <a:pt x="10" y="138"/>
                      </a:lnTo>
                      <a:lnTo>
                        <a:pt x="14" y="135"/>
                      </a:lnTo>
                      <a:lnTo>
                        <a:pt x="18" y="140"/>
                      </a:lnTo>
                      <a:lnTo>
                        <a:pt x="16" y="142"/>
                      </a:lnTo>
                      <a:lnTo>
                        <a:pt x="16" y="146"/>
                      </a:lnTo>
                      <a:lnTo>
                        <a:pt x="19" y="150"/>
                      </a:lnTo>
                      <a:lnTo>
                        <a:pt x="20" y="156"/>
                      </a:lnTo>
                      <a:lnTo>
                        <a:pt x="18" y="162"/>
                      </a:lnTo>
                      <a:lnTo>
                        <a:pt x="20" y="164"/>
                      </a:lnTo>
                      <a:lnTo>
                        <a:pt x="20" y="164"/>
                      </a:lnTo>
                      <a:lnTo>
                        <a:pt x="20" y="164"/>
                      </a:lnTo>
                      <a:lnTo>
                        <a:pt x="21" y="165"/>
                      </a:lnTo>
                      <a:lnTo>
                        <a:pt x="38" y="165"/>
                      </a:lnTo>
                      <a:lnTo>
                        <a:pt x="40" y="16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49" name="Freeform 104">
                  <a:extLst>
                    <a:ext uri="{FF2B5EF4-FFF2-40B4-BE49-F238E27FC236}">
                      <a16:creationId xmlns:a16="http://schemas.microsoft.com/office/drawing/2014/main" id="{D83161CB-43EB-45E5-96BA-9AB9FBFA0F72}"/>
                    </a:ext>
                  </a:extLst>
                </p:cNvPr>
                <p:cNvSpPr/>
                <p:nvPr userDrawn="1"/>
              </p:nvSpPr>
              <p:spPr bwMode="auto">
                <a:xfrm>
                  <a:off x="5888038" y="3409951"/>
                  <a:ext cx="138113" cy="146050"/>
                </a:xfrm>
                <a:custGeom>
                  <a:avLst/>
                  <a:gdLst>
                    <a:gd name="T0" fmla="*/ 66 w 87"/>
                    <a:gd name="T1" fmla="*/ 2 h 92"/>
                    <a:gd name="T2" fmla="*/ 60 w 87"/>
                    <a:gd name="T3" fmla="*/ 2 h 92"/>
                    <a:gd name="T4" fmla="*/ 59 w 87"/>
                    <a:gd name="T5" fmla="*/ 0 h 92"/>
                    <a:gd name="T6" fmla="*/ 55 w 87"/>
                    <a:gd name="T7" fmla="*/ 0 h 92"/>
                    <a:gd name="T8" fmla="*/ 49 w 87"/>
                    <a:gd name="T9" fmla="*/ 2 h 92"/>
                    <a:gd name="T10" fmla="*/ 43 w 87"/>
                    <a:gd name="T11" fmla="*/ 2 h 92"/>
                    <a:gd name="T12" fmla="*/ 41 w 87"/>
                    <a:gd name="T13" fmla="*/ 2 h 92"/>
                    <a:gd name="T14" fmla="*/ 41 w 87"/>
                    <a:gd name="T15" fmla="*/ 21 h 92"/>
                    <a:gd name="T16" fmla="*/ 16 w 87"/>
                    <a:gd name="T17" fmla="*/ 20 h 92"/>
                    <a:gd name="T18" fmla="*/ 14 w 87"/>
                    <a:gd name="T19" fmla="*/ 21 h 92"/>
                    <a:gd name="T20" fmla="*/ 13 w 87"/>
                    <a:gd name="T21" fmla="*/ 25 h 92"/>
                    <a:gd name="T22" fmla="*/ 12 w 87"/>
                    <a:gd name="T23" fmla="*/ 28 h 92"/>
                    <a:gd name="T24" fmla="*/ 8 w 87"/>
                    <a:gd name="T25" fmla="*/ 33 h 92"/>
                    <a:gd name="T26" fmla="*/ 8 w 87"/>
                    <a:gd name="T27" fmla="*/ 34 h 92"/>
                    <a:gd name="T28" fmla="*/ 4 w 87"/>
                    <a:gd name="T29" fmla="*/ 47 h 92"/>
                    <a:gd name="T30" fmla="*/ 4 w 87"/>
                    <a:gd name="T31" fmla="*/ 51 h 92"/>
                    <a:gd name="T32" fmla="*/ 6 w 87"/>
                    <a:gd name="T33" fmla="*/ 56 h 92"/>
                    <a:gd name="T34" fmla="*/ 8 w 87"/>
                    <a:gd name="T35" fmla="*/ 63 h 92"/>
                    <a:gd name="T36" fmla="*/ 12 w 87"/>
                    <a:gd name="T37" fmla="*/ 69 h 92"/>
                    <a:gd name="T38" fmla="*/ 16 w 87"/>
                    <a:gd name="T39" fmla="*/ 75 h 92"/>
                    <a:gd name="T40" fmla="*/ 27 w 87"/>
                    <a:gd name="T41" fmla="*/ 83 h 92"/>
                    <a:gd name="T42" fmla="*/ 34 w 87"/>
                    <a:gd name="T43" fmla="*/ 88 h 92"/>
                    <a:gd name="T44" fmla="*/ 36 w 87"/>
                    <a:gd name="T45" fmla="*/ 92 h 92"/>
                    <a:gd name="T46" fmla="*/ 37 w 87"/>
                    <a:gd name="T47" fmla="*/ 88 h 92"/>
                    <a:gd name="T48" fmla="*/ 42 w 87"/>
                    <a:gd name="T49" fmla="*/ 87 h 92"/>
                    <a:gd name="T50" fmla="*/ 45 w 87"/>
                    <a:gd name="T51" fmla="*/ 85 h 92"/>
                    <a:gd name="T52" fmla="*/ 49 w 87"/>
                    <a:gd name="T53" fmla="*/ 87 h 92"/>
                    <a:gd name="T54" fmla="*/ 45 w 87"/>
                    <a:gd name="T55" fmla="*/ 78 h 92"/>
                    <a:gd name="T56" fmla="*/ 40 w 87"/>
                    <a:gd name="T57" fmla="*/ 75 h 92"/>
                    <a:gd name="T58" fmla="*/ 41 w 87"/>
                    <a:gd name="T59" fmla="*/ 70 h 92"/>
                    <a:gd name="T60" fmla="*/ 48 w 87"/>
                    <a:gd name="T61" fmla="*/ 71 h 92"/>
                    <a:gd name="T62" fmla="*/ 49 w 87"/>
                    <a:gd name="T63" fmla="*/ 69 h 92"/>
                    <a:gd name="T64" fmla="*/ 57 w 87"/>
                    <a:gd name="T65" fmla="*/ 68 h 92"/>
                    <a:gd name="T66" fmla="*/ 57 w 87"/>
                    <a:gd name="T67" fmla="*/ 63 h 92"/>
                    <a:gd name="T68" fmla="*/ 63 w 87"/>
                    <a:gd name="T69" fmla="*/ 61 h 92"/>
                    <a:gd name="T70" fmla="*/ 67 w 87"/>
                    <a:gd name="T71" fmla="*/ 69 h 92"/>
                    <a:gd name="T72" fmla="*/ 72 w 87"/>
                    <a:gd name="T73" fmla="*/ 69 h 92"/>
                    <a:gd name="T74" fmla="*/ 78 w 87"/>
                    <a:gd name="T75" fmla="*/ 68 h 92"/>
                    <a:gd name="T76" fmla="*/ 82 w 87"/>
                    <a:gd name="T77" fmla="*/ 70 h 92"/>
                    <a:gd name="T78" fmla="*/ 81 w 87"/>
                    <a:gd name="T79" fmla="*/ 66 h 92"/>
                    <a:gd name="T80" fmla="*/ 87 w 87"/>
                    <a:gd name="T81" fmla="*/ 49 h 92"/>
                    <a:gd name="T82" fmla="*/ 86 w 87"/>
                    <a:gd name="T83" fmla="*/ 44 h 92"/>
                    <a:gd name="T84" fmla="*/ 82 w 87"/>
                    <a:gd name="T85" fmla="*/ 41 h 92"/>
                    <a:gd name="T86" fmla="*/ 80 w 87"/>
                    <a:gd name="T87" fmla="*/ 40 h 92"/>
                    <a:gd name="T88" fmla="*/ 78 w 87"/>
                    <a:gd name="T89" fmla="*/ 36 h 92"/>
                    <a:gd name="T90" fmla="*/ 80 w 87"/>
                    <a:gd name="T91" fmla="*/ 33 h 92"/>
                    <a:gd name="T92" fmla="*/ 81 w 87"/>
                    <a:gd name="T93" fmla="*/ 32 h 92"/>
                    <a:gd name="T94" fmla="*/ 80 w 87"/>
                    <a:gd name="T95" fmla="*/ 27 h 92"/>
                    <a:gd name="T96" fmla="*/ 87 w 87"/>
                    <a:gd name="T97" fmla="*/ 25 h 92"/>
                    <a:gd name="T98" fmla="*/ 86 w 87"/>
                    <a:gd name="T99" fmla="*/ 21 h 92"/>
                    <a:gd name="T100" fmla="*/ 87 w 87"/>
                    <a:gd name="T101" fmla="*/ 15 h 92"/>
                    <a:gd name="T102" fmla="*/ 81 w 87"/>
                    <a:gd name="T103" fmla="*/ 14 h 92"/>
                    <a:gd name="T104" fmla="*/ 74 w 87"/>
                    <a:gd name="T105" fmla="*/ 17 h 92"/>
                    <a:gd name="T106" fmla="*/ 70 w 87"/>
                    <a:gd name="T107" fmla="*/ 18 h 92"/>
                    <a:gd name="T108" fmla="*/ 67 w 87"/>
                    <a:gd name="T109" fmla="*/ 13 h 92"/>
                    <a:gd name="T110" fmla="*/ 67 w 87"/>
                    <a:gd name="T111" fmla="*/ 7 h 92"/>
                    <a:gd name="T112" fmla="*/ 67 w 87"/>
                    <a:gd name="T113" fmla="*/ 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92">
                      <a:moveTo>
                        <a:pt x="66" y="2"/>
                      </a:moveTo>
                      <a:lnTo>
                        <a:pt x="66" y="2"/>
                      </a:lnTo>
                      <a:lnTo>
                        <a:pt x="65" y="2"/>
                      </a:lnTo>
                      <a:lnTo>
                        <a:pt x="60" y="2"/>
                      </a:lnTo>
                      <a:lnTo>
                        <a:pt x="60" y="0"/>
                      </a:lnTo>
                      <a:lnTo>
                        <a:pt x="59" y="0"/>
                      </a:lnTo>
                      <a:lnTo>
                        <a:pt x="56" y="2"/>
                      </a:lnTo>
                      <a:lnTo>
                        <a:pt x="55" y="0"/>
                      </a:lnTo>
                      <a:lnTo>
                        <a:pt x="50" y="0"/>
                      </a:lnTo>
                      <a:lnTo>
                        <a:pt x="49" y="2"/>
                      </a:lnTo>
                      <a:lnTo>
                        <a:pt x="44" y="0"/>
                      </a:lnTo>
                      <a:lnTo>
                        <a:pt x="43" y="2"/>
                      </a:lnTo>
                      <a:lnTo>
                        <a:pt x="42" y="2"/>
                      </a:lnTo>
                      <a:lnTo>
                        <a:pt x="41" y="2"/>
                      </a:lnTo>
                      <a:lnTo>
                        <a:pt x="41" y="2"/>
                      </a:lnTo>
                      <a:lnTo>
                        <a:pt x="41" y="21"/>
                      </a:lnTo>
                      <a:lnTo>
                        <a:pt x="18" y="21"/>
                      </a:lnTo>
                      <a:lnTo>
                        <a:pt x="16" y="20"/>
                      </a:lnTo>
                      <a:lnTo>
                        <a:pt x="16" y="20"/>
                      </a:lnTo>
                      <a:lnTo>
                        <a:pt x="14" y="21"/>
                      </a:lnTo>
                      <a:lnTo>
                        <a:pt x="13" y="21"/>
                      </a:lnTo>
                      <a:lnTo>
                        <a:pt x="13" y="25"/>
                      </a:lnTo>
                      <a:lnTo>
                        <a:pt x="11" y="25"/>
                      </a:lnTo>
                      <a:lnTo>
                        <a:pt x="12" y="28"/>
                      </a:lnTo>
                      <a:lnTo>
                        <a:pt x="21" y="31"/>
                      </a:lnTo>
                      <a:lnTo>
                        <a:pt x="8" y="33"/>
                      </a:lnTo>
                      <a:lnTo>
                        <a:pt x="8" y="33"/>
                      </a:lnTo>
                      <a:lnTo>
                        <a:pt x="8" y="34"/>
                      </a:lnTo>
                      <a:lnTo>
                        <a:pt x="7" y="43"/>
                      </a:lnTo>
                      <a:lnTo>
                        <a:pt x="4" y="47"/>
                      </a:lnTo>
                      <a:lnTo>
                        <a:pt x="0" y="46"/>
                      </a:lnTo>
                      <a:lnTo>
                        <a:pt x="4" y="51"/>
                      </a:lnTo>
                      <a:lnTo>
                        <a:pt x="6" y="53"/>
                      </a:lnTo>
                      <a:lnTo>
                        <a:pt x="6" y="56"/>
                      </a:lnTo>
                      <a:lnTo>
                        <a:pt x="8" y="59"/>
                      </a:lnTo>
                      <a:lnTo>
                        <a:pt x="8" y="63"/>
                      </a:lnTo>
                      <a:lnTo>
                        <a:pt x="11" y="65"/>
                      </a:lnTo>
                      <a:lnTo>
                        <a:pt x="12" y="69"/>
                      </a:lnTo>
                      <a:lnTo>
                        <a:pt x="18" y="73"/>
                      </a:lnTo>
                      <a:lnTo>
                        <a:pt x="16" y="75"/>
                      </a:lnTo>
                      <a:lnTo>
                        <a:pt x="19" y="77"/>
                      </a:lnTo>
                      <a:lnTo>
                        <a:pt x="27" y="83"/>
                      </a:lnTo>
                      <a:lnTo>
                        <a:pt x="28" y="86"/>
                      </a:lnTo>
                      <a:lnTo>
                        <a:pt x="34" y="88"/>
                      </a:lnTo>
                      <a:lnTo>
                        <a:pt x="34" y="92"/>
                      </a:lnTo>
                      <a:lnTo>
                        <a:pt x="36" y="92"/>
                      </a:lnTo>
                      <a:lnTo>
                        <a:pt x="37" y="91"/>
                      </a:lnTo>
                      <a:lnTo>
                        <a:pt x="37" y="88"/>
                      </a:lnTo>
                      <a:lnTo>
                        <a:pt x="41" y="87"/>
                      </a:lnTo>
                      <a:lnTo>
                        <a:pt x="42" y="87"/>
                      </a:lnTo>
                      <a:lnTo>
                        <a:pt x="43" y="85"/>
                      </a:lnTo>
                      <a:lnTo>
                        <a:pt x="45" y="85"/>
                      </a:lnTo>
                      <a:lnTo>
                        <a:pt x="49" y="87"/>
                      </a:lnTo>
                      <a:lnTo>
                        <a:pt x="49" y="87"/>
                      </a:lnTo>
                      <a:lnTo>
                        <a:pt x="48" y="80"/>
                      </a:lnTo>
                      <a:lnTo>
                        <a:pt x="45" y="78"/>
                      </a:lnTo>
                      <a:lnTo>
                        <a:pt x="38" y="79"/>
                      </a:lnTo>
                      <a:lnTo>
                        <a:pt x="40" y="75"/>
                      </a:lnTo>
                      <a:lnTo>
                        <a:pt x="38" y="72"/>
                      </a:lnTo>
                      <a:lnTo>
                        <a:pt x="41" y="70"/>
                      </a:lnTo>
                      <a:lnTo>
                        <a:pt x="44" y="70"/>
                      </a:lnTo>
                      <a:lnTo>
                        <a:pt x="48" y="71"/>
                      </a:lnTo>
                      <a:lnTo>
                        <a:pt x="48" y="71"/>
                      </a:lnTo>
                      <a:lnTo>
                        <a:pt x="49" y="69"/>
                      </a:lnTo>
                      <a:lnTo>
                        <a:pt x="52" y="69"/>
                      </a:lnTo>
                      <a:lnTo>
                        <a:pt x="57" y="68"/>
                      </a:lnTo>
                      <a:lnTo>
                        <a:pt x="57" y="66"/>
                      </a:lnTo>
                      <a:lnTo>
                        <a:pt x="57" y="63"/>
                      </a:lnTo>
                      <a:lnTo>
                        <a:pt x="59" y="59"/>
                      </a:lnTo>
                      <a:lnTo>
                        <a:pt x="63" y="61"/>
                      </a:lnTo>
                      <a:lnTo>
                        <a:pt x="66" y="68"/>
                      </a:lnTo>
                      <a:lnTo>
                        <a:pt x="67" y="69"/>
                      </a:lnTo>
                      <a:lnTo>
                        <a:pt x="71" y="68"/>
                      </a:lnTo>
                      <a:lnTo>
                        <a:pt x="72" y="69"/>
                      </a:lnTo>
                      <a:lnTo>
                        <a:pt x="74" y="68"/>
                      </a:lnTo>
                      <a:lnTo>
                        <a:pt x="78" y="68"/>
                      </a:lnTo>
                      <a:lnTo>
                        <a:pt x="81" y="69"/>
                      </a:lnTo>
                      <a:lnTo>
                        <a:pt x="82" y="70"/>
                      </a:lnTo>
                      <a:lnTo>
                        <a:pt x="82" y="69"/>
                      </a:lnTo>
                      <a:lnTo>
                        <a:pt x="81" y="66"/>
                      </a:lnTo>
                      <a:lnTo>
                        <a:pt x="86" y="55"/>
                      </a:lnTo>
                      <a:lnTo>
                        <a:pt x="87" y="49"/>
                      </a:lnTo>
                      <a:lnTo>
                        <a:pt x="87" y="47"/>
                      </a:lnTo>
                      <a:lnTo>
                        <a:pt x="86" y="44"/>
                      </a:lnTo>
                      <a:lnTo>
                        <a:pt x="85" y="43"/>
                      </a:lnTo>
                      <a:lnTo>
                        <a:pt x="82" y="41"/>
                      </a:lnTo>
                      <a:lnTo>
                        <a:pt x="82" y="40"/>
                      </a:lnTo>
                      <a:lnTo>
                        <a:pt x="80" y="40"/>
                      </a:lnTo>
                      <a:lnTo>
                        <a:pt x="79" y="37"/>
                      </a:lnTo>
                      <a:lnTo>
                        <a:pt x="78" y="36"/>
                      </a:lnTo>
                      <a:lnTo>
                        <a:pt x="78" y="34"/>
                      </a:lnTo>
                      <a:lnTo>
                        <a:pt x="80" y="33"/>
                      </a:lnTo>
                      <a:lnTo>
                        <a:pt x="81" y="32"/>
                      </a:lnTo>
                      <a:lnTo>
                        <a:pt x="81" y="32"/>
                      </a:lnTo>
                      <a:lnTo>
                        <a:pt x="80" y="31"/>
                      </a:lnTo>
                      <a:lnTo>
                        <a:pt x="80" y="27"/>
                      </a:lnTo>
                      <a:lnTo>
                        <a:pt x="85" y="25"/>
                      </a:lnTo>
                      <a:lnTo>
                        <a:pt x="87" y="25"/>
                      </a:lnTo>
                      <a:lnTo>
                        <a:pt x="87" y="24"/>
                      </a:lnTo>
                      <a:lnTo>
                        <a:pt x="86" y="21"/>
                      </a:lnTo>
                      <a:lnTo>
                        <a:pt x="87" y="19"/>
                      </a:lnTo>
                      <a:lnTo>
                        <a:pt x="87" y="15"/>
                      </a:lnTo>
                      <a:lnTo>
                        <a:pt x="86" y="14"/>
                      </a:lnTo>
                      <a:lnTo>
                        <a:pt x="81" y="14"/>
                      </a:lnTo>
                      <a:lnTo>
                        <a:pt x="79" y="15"/>
                      </a:lnTo>
                      <a:lnTo>
                        <a:pt x="74" y="17"/>
                      </a:lnTo>
                      <a:lnTo>
                        <a:pt x="72" y="17"/>
                      </a:lnTo>
                      <a:lnTo>
                        <a:pt x="70" y="18"/>
                      </a:lnTo>
                      <a:lnTo>
                        <a:pt x="67" y="17"/>
                      </a:lnTo>
                      <a:lnTo>
                        <a:pt x="67" y="13"/>
                      </a:lnTo>
                      <a:lnTo>
                        <a:pt x="67" y="11"/>
                      </a:lnTo>
                      <a:lnTo>
                        <a:pt x="67" y="7"/>
                      </a:lnTo>
                      <a:lnTo>
                        <a:pt x="66" y="5"/>
                      </a:lnTo>
                      <a:lnTo>
                        <a:pt x="67" y="2"/>
                      </a:lnTo>
                      <a:lnTo>
                        <a:pt x="66" y="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50" name="Freeform 105">
                  <a:extLst>
                    <a:ext uri="{FF2B5EF4-FFF2-40B4-BE49-F238E27FC236}">
                      <a16:creationId xmlns:a16="http://schemas.microsoft.com/office/drawing/2014/main" id="{9F040E3C-770A-4C95-B2B9-8D8EB9FFC900}"/>
                    </a:ext>
                  </a:extLst>
                </p:cNvPr>
                <p:cNvSpPr/>
                <p:nvPr userDrawn="1"/>
              </p:nvSpPr>
              <p:spPr bwMode="auto">
                <a:xfrm>
                  <a:off x="5903913" y="3414713"/>
                  <a:ext cx="44450" cy="25400"/>
                </a:xfrm>
                <a:custGeom>
                  <a:avLst/>
                  <a:gdLst>
                    <a:gd name="T0" fmla="*/ 10 w 28"/>
                    <a:gd name="T1" fmla="*/ 0 h 16"/>
                    <a:gd name="T2" fmla="*/ 10 w 28"/>
                    <a:gd name="T3" fmla="*/ 0 h 16"/>
                    <a:gd name="T4" fmla="*/ 8 w 28"/>
                    <a:gd name="T5" fmla="*/ 0 h 16"/>
                    <a:gd name="T6" fmla="*/ 8 w 28"/>
                    <a:gd name="T7" fmla="*/ 0 h 16"/>
                    <a:gd name="T8" fmla="*/ 8 w 28"/>
                    <a:gd name="T9" fmla="*/ 2 h 16"/>
                    <a:gd name="T10" fmla="*/ 3 w 28"/>
                    <a:gd name="T11" fmla="*/ 8 h 16"/>
                    <a:gd name="T12" fmla="*/ 0 w 28"/>
                    <a:gd name="T13" fmla="*/ 14 h 16"/>
                    <a:gd name="T14" fmla="*/ 3 w 28"/>
                    <a:gd name="T15" fmla="*/ 16 h 16"/>
                    <a:gd name="T16" fmla="*/ 3 w 28"/>
                    <a:gd name="T17" fmla="*/ 16 h 16"/>
                    <a:gd name="T18" fmla="*/ 3 w 28"/>
                    <a:gd name="T19" fmla="*/ 16 h 16"/>
                    <a:gd name="T20" fmla="*/ 5 w 28"/>
                    <a:gd name="T21" fmla="*/ 15 h 16"/>
                    <a:gd name="T22" fmla="*/ 8 w 28"/>
                    <a:gd name="T23" fmla="*/ 15 h 16"/>
                    <a:gd name="T24" fmla="*/ 9 w 28"/>
                    <a:gd name="T25" fmla="*/ 15 h 16"/>
                    <a:gd name="T26" fmla="*/ 28 w 28"/>
                    <a:gd name="T27" fmla="*/ 16 h 16"/>
                    <a:gd name="T28" fmla="*/ 28 w 28"/>
                    <a:gd name="T29" fmla="*/ 2 h 16"/>
                    <a:gd name="T30" fmla="*/ 28 w 28"/>
                    <a:gd name="T31" fmla="*/ 0 h 16"/>
                    <a:gd name="T32" fmla="*/ 10 w 28"/>
                    <a:gd name="T3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16">
                      <a:moveTo>
                        <a:pt x="10" y="0"/>
                      </a:moveTo>
                      <a:lnTo>
                        <a:pt x="10" y="0"/>
                      </a:lnTo>
                      <a:lnTo>
                        <a:pt x="8" y="0"/>
                      </a:lnTo>
                      <a:lnTo>
                        <a:pt x="8" y="0"/>
                      </a:lnTo>
                      <a:lnTo>
                        <a:pt x="8" y="2"/>
                      </a:lnTo>
                      <a:lnTo>
                        <a:pt x="3" y="8"/>
                      </a:lnTo>
                      <a:lnTo>
                        <a:pt x="0" y="14"/>
                      </a:lnTo>
                      <a:lnTo>
                        <a:pt x="3" y="16"/>
                      </a:lnTo>
                      <a:lnTo>
                        <a:pt x="3" y="16"/>
                      </a:lnTo>
                      <a:lnTo>
                        <a:pt x="3" y="16"/>
                      </a:lnTo>
                      <a:lnTo>
                        <a:pt x="5" y="15"/>
                      </a:lnTo>
                      <a:lnTo>
                        <a:pt x="8" y="15"/>
                      </a:lnTo>
                      <a:lnTo>
                        <a:pt x="9" y="15"/>
                      </a:lnTo>
                      <a:lnTo>
                        <a:pt x="28" y="16"/>
                      </a:lnTo>
                      <a:lnTo>
                        <a:pt x="28" y="2"/>
                      </a:lnTo>
                      <a:lnTo>
                        <a:pt x="28" y="0"/>
                      </a:lnTo>
                      <a:lnTo>
                        <a:pt x="10" y="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51" name="Freeform 106">
                  <a:extLst>
                    <a:ext uri="{FF2B5EF4-FFF2-40B4-BE49-F238E27FC236}">
                      <a16:creationId xmlns:a16="http://schemas.microsoft.com/office/drawing/2014/main" id="{85ED7F49-FFCD-48EA-81F4-2AA775787953}"/>
                    </a:ext>
                  </a:extLst>
                </p:cNvPr>
                <p:cNvSpPr/>
                <p:nvPr userDrawn="1"/>
              </p:nvSpPr>
              <p:spPr bwMode="auto">
                <a:xfrm>
                  <a:off x="5948363" y="3371851"/>
                  <a:ext cx="184150" cy="212725"/>
                </a:xfrm>
                <a:custGeom>
                  <a:avLst/>
                  <a:gdLst>
                    <a:gd name="T0" fmla="*/ 35 w 116"/>
                    <a:gd name="T1" fmla="*/ 131 h 134"/>
                    <a:gd name="T2" fmla="*/ 37 w 116"/>
                    <a:gd name="T3" fmla="*/ 126 h 134"/>
                    <a:gd name="T4" fmla="*/ 46 w 116"/>
                    <a:gd name="T5" fmla="*/ 124 h 134"/>
                    <a:gd name="T6" fmla="*/ 50 w 116"/>
                    <a:gd name="T7" fmla="*/ 127 h 134"/>
                    <a:gd name="T8" fmla="*/ 54 w 116"/>
                    <a:gd name="T9" fmla="*/ 132 h 134"/>
                    <a:gd name="T10" fmla="*/ 65 w 116"/>
                    <a:gd name="T11" fmla="*/ 122 h 134"/>
                    <a:gd name="T12" fmla="*/ 72 w 116"/>
                    <a:gd name="T13" fmla="*/ 117 h 134"/>
                    <a:gd name="T14" fmla="*/ 75 w 116"/>
                    <a:gd name="T15" fmla="*/ 107 h 134"/>
                    <a:gd name="T16" fmla="*/ 75 w 116"/>
                    <a:gd name="T17" fmla="*/ 93 h 134"/>
                    <a:gd name="T18" fmla="*/ 80 w 116"/>
                    <a:gd name="T19" fmla="*/ 81 h 134"/>
                    <a:gd name="T20" fmla="*/ 91 w 116"/>
                    <a:gd name="T21" fmla="*/ 75 h 134"/>
                    <a:gd name="T22" fmla="*/ 100 w 116"/>
                    <a:gd name="T23" fmla="*/ 65 h 134"/>
                    <a:gd name="T24" fmla="*/ 103 w 116"/>
                    <a:gd name="T25" fmla="*/ 53 h 134"/>
                    <a:gd name="T26" fmla="*/ 105 w 116"/>
                    <a:gd name="T27" fmla="*/ 45 h 134"/>
                    <a:gd name="T28" fmla="*/ 107 w 116"/>
                    <a:gd name="T29" fmla="*/ 35 h 134"/>
                    <a:gd name="T30" fmla="*/ 106 w 116"/>
                    <a:gd name="T31" fmla="*/ 23 h 134"/>
                    <a:gd name="T32" fmla="*/ 116 w 116"/>
                    <a:gd name="T33" fmla="*/ 11 h 134"/>
                    <a:gd name="T34" fmla="*/ 115 w 116"/>
                    <a:gd name="T35" fmla="*/ 2 h 134"/>
                    <a:gd name="T36" fmla="*/ 108 w 116"/>
                    <a:gd name="T37" fmla="*/ 0 h 134"/>
                    <a:gd name="T38" fmla="*/ 100 w 116"/>
                    <a:gd name="T39" fmla="*/ 1 h 134"/>
                    <a:gd name="T40" fmla="*/ 91 w 116"/>
                    <a:gd name="T41" fmla="*/ 6 h 134"/>
                    <a:gd name="T42" fmla="*/ 79 w 116"/>
                    <a:gd name="T43" fmla="*/ 23 h 134"/>
                    <a:gd name="T44" fmla="*/ 77 w 116"/>
                    <a:gd name="T45" fmla="*/ 31 h 134"/>
                    <a:gd name="T46" fmla="*/ 72 w 116"/>
                    <a:gd name="T47" fmla="*/ 31 h 134"/>
                    <a:gd name="T48" fmla="*/ 65 w 116"/>
                    <a:gd name="T49" fmla="*/ 30 h 134"/>
                    <a:gd name="T50" fmla="*/ 59 w 116"/>
                    <a:gd name="T51" fmla="*/ 30 h 134"/>
                    <a:gd name="T52" fmla="*/ 55 w 116"/>
                    <a:gd name="T53" fmla="*/ 29 h 134"/>
                    <a:gd name="T54" fmla="*/ 50 w 116"/>
                    <a:gd name="T55" fmla="*/ 27 h 134"/>
                    <a:gd name="T56" fmla="*/ 32 w 116"/>
                    <a:gd name="T57" fmla="*/ 31 h 134"/>
                    <a:gd name="T58" fmla="*/ 32 w 116"/>
                    <a:gd name="T59" fmla="*/ 38 h 134"/>
                    <a:gd name="T60" fmla="*/ 40 w 116"/>
                    <a:gd name="T61" fmla="*/ 37 h 134"/>
                    <a:gd name="T62" fmla="*/ 51 w 116"/>
                    <a:gd name="T63" fmla="*/ 38 h 134"/>
                    <a:gd name="T64" fmla="*/ 51 w 116"/>
                    <a:gd name="T65" fmla="*/ 46 h 134"/>
                    <a:gd name="T66" fmla="*/ 44 w 116"/>
                    <a:gd name="T67" fmla="*/ 53 h 134"/>
                    <a:gd name="T68" fmla="*/ 47 w 116"/>
                    <a:gd name="T69" fmla="*/ 58 h 134"/>
                    <a:gd name="T70" fmla="*/ 43 w 116"/>
                    <a:gd name="T71" fmla="*/ 59 h 134"/>
                    <a:gd name="T72" fmla="*/ 46 w 116"/>
                    <a:gd name="T73" fmla="*/ 63 h 134"/>
                    <a:gd name="T74" fmla="*/ 50 w 116"/>
                    <a:gd name="T75" fmla="*/ 67 h 134"/>
                    <a:gd name="T76" fmla="*/ 50 w 116"/>
                    <a:gd name="T77" fmla="*/ 79 h 134"/>
                    <a:gd name="T78" fmla="*/ 47 w 116"/>
                    <a:gd name="T79" fmla="*/ 97 h 134"/>
                    <a:gd name="T80" fmla="*/ 40 w 116"/>
                    <a:gd name="T81" fmla="*/ 94 h 134"/>
                    <a:gd name="T82" fmla="*/ 33 w 116"/>
                    <a:gd name="T83" fmla="*/ 95 h 134"/>
                    <a:gd name="T84" fmla="*/ 24 w 116"/>
                    <a:gd name="T85" fmla="*/ 87 h 134"/>
                    <a:gd name="T86" fmla="*/ 21 w 116"/>
                    <a:gd name="T87" fmla="*/ 90 h 134"/>
                    <a:gd name="T88" fmla="*/ 12 w 116"/>
                    <a:gd name="T89" fmla="*/ 96 h 134"/>
                    <a:gd name="T90" fmla="*/ 4 w 116"/>
                    <a:gd name="T91" fmla="*/ 96 h 134"/>
                    <a:gd name="T92" fmla="*/ 4 w 116"/>
                    <a:gd name="T93" fmla="*/ 100 h 134"/>
                    <a:gd name="T94" fmla="*/ 13 w 116"/>
                    <a:gd name="T95" fmla="*/ 103 h 134"/>
                    <a:gd name="T96" fmla="*/ 6 w 116"/>
                    <a:gd name="T97" fmla="*/ 111 h 134"/>
                    <a:gd name="T98" fmla="*/ 2 w 116"/>
                    <a:gd name="T99" fmla="*/ 114 h 134"/>
                    <a:gd name="T100" fmla="*/ 3 w 116"/>
                    <a:gd name="T101" fmla="*/ 121 h 134"/>
                    <a:gd name="T102" fmla="*/ 9 w 116"/>
                    <a:gd name="T103" fmla="*/ 127 h 134"/>
                    <a:gd name="T104" fmla="*/ 12 w 116"/>
                    <a:gd name="T105" fmla="*/ 134 h 134"/>
                    <a:gd name="T106" fmla="*/ 16 w 116"/>
                    <a:gd name="T107" fmla="*/ 130 h 134"/>
                    <a:gd name="T108" fmla="*/ 20 w 116"/>
                    <a:gd name="T109" fmla="*/ 126 h 134"/>
                    <a:gd name="T110" fmla="*/ 27 w 116"/>
                    <a:gd name="T111" fmla="*/ 125 h 134"/>
                    <a:gd name="T112" fmla="*/ 31 w 116"/>
                    <a:gd name="T113"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5" h="134">
                      <a:moveTo>
                        <a:pt x="34" y="127"/>
                      </a:moveTo>
                      <a:lnTo>
                        <a:pt x="35" y="131"/>
                      </a:lnTo>
                      <a:lnTo>
                        <a:pt x="35" y="131"/>
                      </a:lnTo>
                      <a:lnTo>
                        <a:pt x="36" y="131"/>
                      </a:lnTo>
                      <a:lnTo>
                        <a:pt x="37" y="130"/>
                      </a:lnTo>
                      <a:lnTo>
                        <a:pt x="37" y="126"/>
                      </a:lnTo>
                      <a:lnTo>
                        <a:pt x="41" y="125"/>
                      </a:lnTo>
                      <a:lnTo>
                        <a:pt x="42" y="126"/>
                      </a:lnTo>
                      <a:lnTo>
                        <a:pt x="46" y="124"/>
                      </a:lnTo>
                      <a:lnTo>
                        <a:pt x="53" y="122"/>
                      </a:lnTo>
                      <a:lnTo>
                        <a:pt x="51" y="125"/>
                      </a:lnTo>
                      <a:lnTo>
                        <a:pt x="50" y="127"/>
                      </a:lnTo>
                      <a:lnTo>
                        <a:pt x="50" y="129"/>
                      </a:lnTo>
                      <a:lnTo>
                        <a:pt x="51" y="131"/>
                      </a:lnTo>
                      <a:lnTo>
                        <a:pt x="54" y="132"/>
                      </a:lnTo>
                      <a:lnTo>
                        <a:pt x="57" y="131"/>
                      </a:lnTo>
                      <a:lnTo>
                        <a:pt x="59" y="127"/>
                      </a:lnTo>
                      <a:lnTo>
                        <a:pt x="65" y="122"/>
                      </a:lnTo>
                      <a:lnTo>
                        <a:pt x="66" y="119"/>
                      </a:lnTo>
                      <a:lnTo>
                        <a:pt x="70" y="117"/>
                      </a:lnTo>
                      <a:lnTo>
                        <a:pt x="72" y="117"/>
                      </a:lnTo>
                      <a:lnTo>
                        <a:pt x="75" y="114"/>
                      </a:lnTo>
                      <a:lnTo>
                        <a:pt x="75" y="111"/>
                      </a:lnTo>
                      <a:lnTo>
                        <a:pt x="75" y="107"/>
                      </a:lnTo>
                      <a:lnTo>
                        <a:pt x="76" y="100"/>
                      </a:lnTo>
                      <a:lnTo>
                        <a:pt x="75" y="97"/>
                      </a:lnTo>
                      <a:lnTo>
                        <a:pt x="75" y="93"/>
                      </a:lnTo>
                      <a:lnTo>
                        <a:pt x="76" y="89"/>
                      </a:lnTo>
                      <a:lnTo>
                        <a:pt x="80" y="85"/>
                      </a:lnTo>
                      <a:lnTo>
                        <a:pt x="80" y="81"/>
                      </a:lnTo>
                      <a:lnTo>
                        <a:pt x="84" y="78"/>
                      </a:lnTo>
                      <a:lnTo>
                        <a:pt x="88" y="74"/>
                      </a:lnTo>
                      <a:lnTo>
                        <a:pt x="91" y="75"/>
                      </a:lnTo>
                      <a:lnTo>
                        <a:pt x="93" y="73"/>
                      </a:lnTo>
                      <a:lnTo>
                        <a:pt x="95" y="73"/>
                      </a:lnTo>
                      <a:lnTo>
                        <a:pt x="100" y="65"/>
                      </a:lnTo>
                      <a:lnTo>
                        <a:pt x="100" y="60"/>
                      </a:lnTo>
                      <a:lnTo>
                        <a:pt x="101" y="55"/>
                      </a:lnTo>
                      <a:lnTo>
                        <a:pt x="103" y="53"/>
                      </a:lnTo>
                      <a:lnTo>
                        <a:pt x="103" y="51"/>
                      </a:lnTo>
                      <a:lnTo>
                        <a:pt x="103" y="50"/>
                      </a:lnTo>
                      <a:lnTo>
                        <a:pt x="105" y="45"/>
                      </a:lnTo>
                      <a:lnTo>
                        <a:pt x="103" y="43"/>
                      </a:lnTo>
                      <a:lnTo>
                        <a:pt x="105" y="38"/>
                      </a:lnTo>
                      <a:lnTo>
                        <a:pt x="107" y="35"/>
                      </a:lnTo>
                      <a:lnTo>
                        <a:pt x="107" y="33"/>
                      </a:lnTo>
                      <a:lnTo>
                        <a:pt x="108" y="29"/>
                      </a:lnTo>
                      <a:lnTo>
                        <a:pt x="106" y="23"/>
                      </a:lnTo>
                      <a:lnTo>
                        <a:pt x="113" y="15"/>
                      </a:lnTo>
                      <a:lnTo>
                        <a:pt x="114" y="12"/>
                      </a:lnTo>
                      <a:lnTo>
                        <a:pt x="116" y="11"/>
                      </a:lnTo>
                      <a:lnTo>
                        <a:pt x="116" y="5"/>
                      </a:lnTo>
                      <a:lnTo>
                        <a:pt x="115" y="2"/>
                      </a:lnTo>
                      <a:lnTo>
                        <a:pt x="115" y="2"/>
                      </a:lnTo>
                      <a:lnTo>
                        <a:pt x="113" y="4"/>
                      </a:lnTo>
                      <a:lnTo>
                        <a:pt x="109" y="1"/>
                      </a:lnTo>
                      <a:lnTo>
                        <a:pt x="108" y="0"/>
                      </a:lnTo>
                      <a:lnTo>
                        <a:pt x="105" y="0"/>
                      </a:lnTo>
                      <a:lnTo>
                        <a:pt x="103" y="1"/>
                      </a:lnTo>
                      <a:lnTo>
                        <a:pt x="100" y="1"/>
                      </a:lnTo>
                      <a:lnTo>
                        <a:pt x="94" y="4"/>
                      </a:lnTo>
                      <a:lnTo>
                        <a:pt x="93" y="6"/>
                      </a:lnTo>
                      <a:lnTo>
                        <a:pt x="91" y="6"/>
                      </a:lnTo>
                      <a:lnTo>
                        <a:pt x="87" y="9"/>
                      </a:lnTo>
                      <a:lnTo>
                        <a:pt x="79" y="21"/>
                      </a:lnTo>
                      <a:lnTo>
                        <a:pt x="79" y="23"/>
                      </a:lnTo>
                      <a:lnTo>
                        <a:pt x="77" y="27"/>
                      </a:lnTo>
                      <a:lnTo>
                        <a:pt x="78" y="29"/>
                      </a:lnTo>
                      <a:lnTo>
                        <a:pt x="77" y="31"/>
                      </a:lnTo>
                      <a:lnTo>
                        <a:pt x="73" y="33"/>
                      </a:lnTo>
                      <a:lnTo>
                        <a:pt x="73" y="31"/>
                      </a:lnTo>
                      <a:lnTo>
                        <a:pt x="72" y="31"/>
                      </a:lnTo>
                      <a:lnTo>
                        <a:pt x="70" y="30"/>
                      </a:lnTo>
                      <a:lnTo>
                        <a:pt x="66" y="30"/>
                      </a:lnTo>
                      <a:lnTo>
                        <a:pt x="65" y="30"/>
                      </a:lnTo>
                      <a:lnTo>
                        <a:pt x="63" y="29"/>
                      </a:lnTo>
                      <a:lnTo>
                        <a:pt x="63" y="29"/>
                      </a:lnTo>
                      <a:lnTo>
                        <a:pt x="59" y="30"/>
                      </a:lnTo>
                      <a:lnTo>
                        <a:pt x="58" y="29"/>
                      </a:lnTo>
                      <a:lnTo>
                        <a:pt x="57" y="28"/>
                      </a:lnTo>
                      <a:lnTo>
                        <a:pt x="55" y="29"/>
                      </a:lnTo>
                      <a:lnTo>
                        <a:pt x="54" y="27"/>
                      </a:lnTo>
                      <a:lnTo>
                        <a:pt x="53" y="28"/>
                      </a:lnTo>
                      <a:lnTo>
                        <a:pt x="50" y="27"/>
                      </a:lnTo>
                      <a:lnTo>
                        <a:pt x="32" y="27"/>
                      </a:lnTo>
                      <a:lnTo>
                        <a:pt x="31" y="28"/>
                      </a:lnTo>
                      <a:lnTo>
                        <a:pt x="32" y="31"/>
                      </a:lnTo>
                      <a:lnTo>
                        <a:pt x="32" y="35"/>
                      </a:lnTo>
                      <a:lnTo>
                        <a:pt x="33" y="37"/>
                      </a:lnTo>
                      <a:lnTo>
                        <a:pt x="32" y="38"/>
                      </a:lnTo>
                      <a:lnTo>
                        <a:pt x="34" y="37"/>
                      </a:lnTo>
                      <a:lnTo>
                        <a:pt x="36" y="38"/>
                      </a:lnTo>
                      <a:lnTo>
                        <a:pt x="40" y="37"/>
                      </a:lnTo>
                      <a:lnTo>
                        <a:pt x="43" y="36"/>
                      </a:lnTo>
                      <a:lnTo>
                        <a:pt x="49" y="36"/>
                      </a:lnTo>
                      <a:lnTo>
                        <a:pt x="51" y="38"/>
                      </a:lnTo>
                      <a:lnTo>
                        <a:pt x="51" y="44"/>
                      </a:lnTo>
                      <a:lnTo>
                        <a:pt x="50" y="45"/>
                      </a:lnTo>
                      <a:lnTo>
                        <a:pt x="51" y="46"/>
                      </a:lnTo>
                      <a:lnTo>
                        <a:pt x="51" y="51"/>
                      </a:lnTo>
                      <a:lnTo>
                        <a:pt x="48" y="51"/>
                      </a:lnTo>
                      <a:lnTo>
                        <a:pt x="44" y="53"/>
                      </a:lnTo>
                      <a:lnTo>
                        <a:pt x="44" y="53"/>
                      </a:lnTo>
                      <a:lnTo>
                        <a:pt x="46" y="55"/>
                      </a:lnTo>
                      <a:lnTo>
                        <a:pt x="47" y="58"/>
                      </a:lnTo>
                      <a:lnTo>
                        <a:pt x="44" y="58"/>
                      </a:lnTo>
                      <a:lnTo>
                        <a:pt x="43" y="59"/>
                      </a:lnTo>
                      <a:lnTo>
                        <a:pt x="43" y="59"/>
                      </a:lnTo>
                      <a:lnTo>
                        <a:pt x="43" y="60"/>
                      </a:lnTo>
                      <a:lnTo>
                        <a:pt x="44" y="61"/>
                      </a:lnTo>
                      <a:lnTo>
                        <a:pt x="46" y="63"/>
                      </a:lnTo>
                      <a:lnTo>
                        <a:pt x="47" y="64"/>
                      </a:lnTo>
                      <a:lnTo>
                        <a:pt x="49" y="66"/>
                      </a:lnTo>
                      <a:lnTo>
                        <a:pt x="50" y="67"/>
                      </a:lnTo>
                      <a:lnTo>
                        <a:pt x="51" y="70"/>
                      </a:lnTo>
                      <a:lnTo>
                        <a:pt x="51" y="73"/>
                      </a:lnTo>
                      <a:lnTo>
                        <a:pt x="50" y="79"/>
                      </a:lnTo>
                      <a:lnTo>
                        <a:pt x="46" y="90"/>
                      </a:lnTo>
                      <a:lnTo>
                        <a:pt x="47" y="93"/>
                      </a:lnTo>
                      <a:lnTo>
                        <a:pt x="47" y="97"/>
                      </a:lnTo>
                      <a:lnTo>
                        <a:pt x="43" y="97"/>
                      </a:lnTo>
                      <a:lnTo>
                        <a:pt x="42" y="95"/>
                      </a:lnTo>
                      <a:lnTo>
                        <a:pt x="40" y="94"/>
                      </a:lnTo>
                      <a:lnTo>
                        <a:pt x="36" y="94"/>
                      </a:lnTo>
                      <a:lnTo>
                        <a:pt x="35" y="95"/>
                      </a:lnTo>
                      <a:lnTo>
                        <a:pt x="33" y="95"/>
                      </a:lnTo>
                      <a:lnTo>
                        <a:pt x="28" y="96"/>
                      </a:lnTo>
                      <a:lnTo>
                        <a:pt x="26" y="93"/>
                      </a:lnTo>
                      <a:lnTo>
                        <a:pt x="24" y="87"/>
                      </a:lnTo>
                      <a:lnTo>
                        <a:pt x="21" y="87"/>
                      </a:lnTo>
                      <a:lnTo>
                        <a:pt x="21" y="87"/>
                      </a:lnTo>
                      <a:lnTo>
                        <a:pt x="21" y="90"/>
                      </a:lnTo>
                      <a:lnTo>
                        <a:pt x="20" y="94"/>
                      </a:lnTo>
                      <a:lnTo>
                        <a:pt x="12" y="95"/>
                      </a:lnTo>
                      <a:lnTo>
                        <a:pt x="12" y="96"/>
                      </a:lnTo>
                      <a:lnTo>
                        <a:pt x="10" y="99"/>
                      </a:lnTo>
                      <a:lnTo>
                        <a:pt x="6" y="96"/>
                      </a:lnTo>
                      <a:lnTo>
                        <a:pt x="4" y="96"/>
                      </a:lnTo>
                      <a:lnTo>
                        <a:pt x="3" y="97"/>
                      </a:lnTo>
                      <a:lnTo>
                        <a:pt x="4" y="99"/>
                      </a:lnTo>
                      <a:lnTo>
                        <a:pt x="4" y="100"/>
                      </a:lnTo>
                      <a:lnTo>
                        <a:pt x="5" y="100"/>
                      </a:lnTo>
                      <a:lnTo>
                        <a:pt x="7" y="99"/>
                      </a:lnTo>
                      <a:lnTo>
                        <a:pt x="13" y="103"/>
                      </a:lnTo>
                      <a:lnTo>
                        <a:pt x="13" y="111"/>
                      </a:lnTo>
                      <a:lnTo>
                        <a:pt x="13" y="116"/>
                      </a:lnTo>
                      <a:lnTo>
                        <a:pt x="6" y="111"/>
                      </a:lnTo>
                      <a:lnTo>
                        <a:pt x="6" y="114"/>
                      </a:lnTo>
                      <a:lnTo>
                        <a:pt x="3" y="114"/>
                      </a:lnTo>
                      <a:lnTo>
                        <a:pt x="2" y="114"/>
                      </a:lnTo>
                      <a:lnTo>
                        <a:pt x="2" y="116"/>
                      </a:lnTo>
                      <a:lnTo>
                        <a:pt x="0" y="118"/>
                      </a:lnTo>
                      <a:lnTo>
                        <a:pt x="3" y="121"/>
                      </a:lnTo>
                      <a:lnTo>
                        <a:pt x="4" y="122"/>
                      </a:lnTo>
                      <a:lnTo>
                        <a:pt x="9" y="125"/>
                      </a:lnTo>
                      <a:lnTo>
                        <a:pt x="9" y="127"/>
                      </a:lnTo>
                      <a:lnTo>
                        <a:pt x="11" y="131"/>
                      </a:lnTo>
                      <a:lnTo>
                        <a:pt x="11" y="133"/>
                      </a:lnTo>
                      <a:lnTo>
                        <a:pt x="12" y="134"/>
                      </a:lnTo>
                      <a:lnTo>
                        <a:pt x="12" y="134"/>
                      </a:lnTo>
                      <a:lnTo>
                        <a:pt x="13" y="130"/>
                      </a:lnTo>
                      <a:lnTo>
                        <a:pt x="16" y="130"/>
                      </a:lnTo>
                      <a:lnTo>
                        <a:pt x="17" y="130"/>
                      </a:lnTo>
                      <a:lnTo>
                        <a:pt x="18" y="126"/>
                      </a:lnTo>
                      <a:lnTo>
                        <a:pt x="20" y="126"/>
                      </a:lnTo>
                      <a:lnTo>
                        <a:pt x="24" y="124"/>
                      </a:lnTo>
                      <a:lnTo>
                        <a:pt x="26" y="124"/>
                      </a:lnTo>
                      <a:lnTo>
                        <a:pt x="27" y="125"/>
                      </a:lnTo>
                      <a:lnTo>
                        <a:pt x="29" y="127"/>
                      </a:lnTo>
                      <a:lnTo>
                        <a:pt x="29" y="129"/>
                      </a:lnTo>
                      <a:lnTo>
                        <a:pt x="31" y="130"/>
                      </a:lnTo>
                      <a:lnTo>
                        <a:pt x="34" y="12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52" name="Freeform 107">
                  <a:extLst>
                    <a:ext uri="{FF2B5EF4-FFF2-40B4-BE49-F238E27FC236}">
                      <a16:creationId xmlns:a16="http://schemas.microsoft.com/office/drawing/2014/main" id="{BD6EC153-8DEF-4D45-A23D-AFF4B9A0557A}"/>
                    </a:ext>
                  </a:extLst>
                </p:cNvPr>
                <p:cNvSpPr/>
                <p:nvPr userDrawn="1"/>
              </p:nvSpPr>
              <p:spPr bwMode="auto">
                <a:xfrm>
                  <a:off x="6399213" y="3487738"/>
                  <a:ext cx="271463" cy="258763"/>
                </a:xfrm>
                <a:custGeom>
                  <a:avLst/>
                  <a:gdLst>
                    <a:gd name="T0" fmla="*/ 22 w 171"/>
                    <a:gd name="T1" fmla="*/ 1 h 163"/>
                    <a:gd name="T2" fmla="*/ 21 w 171"/>
                    <a:gd name="T3" fmla="*/ 5 h 163"/>
                    <a:gd name="T4" fmla="*/ 24 w 171"/>
                    <a:gd name="T5" fmla="*/ 10 h 163"/>
                    <a:gd name="T6" fmla="*/ 25 w 171"/>
                    <a:gd name="T7" fmla="*/ 21 h 163"/>
                    <a:gd name="T8" fmla="*/ 21 w 171"/>
                    <a:gd name="T9" fmla="*/ 26 h 163"/>
                    <a:gd name="T10" fmla="*/ 21 w 171"/>
                    <a:gd name="T11" fmla="*/ 27 h 163"/>
                    <a:gd name="T12" fmla="*/ 25 w 171"/>
                    <a:gd name="T13" fmla="*/ 30 h 163"/>
                    <a:gd name="T14" fmla="*/ 21 w 171"/>
                    <a:gd name="T15" fmla="*/ 44 h 163"/>
                    <a:gd name="T16" fmla="*/ 13 w 171"/>
                    <a:gd name="T17" fmla="*/ 53 h 163"/>
                    <a:gd name="T18" fmla="*/ 6 w 171"/>
                    <a:gd name="T19" fmla="*/ 54 h 163"/>
                    <a:gd name="T20" fmla="*/ 1 w 171"/>
                    <a:gd name="T21" fmla="*/ 66 h 163"/>
                    <a:gd name="T22" fmla="*/ 20 w 171"/>
                    <a:gd name="T23" fmla="*/ 110 h 163"/>
                    <a:gd name="T24" fmla="*/ 29 w 171"/>
                    <a:gd name="T25" fmla="*/ 113 h 163"/>
                    <a:gd name="T26" fmla="*/ 33 w 171"/>
                    <a:gd name="T27" fmla="*/ 117 h 163"/>
                    <a:gd name="T28" fmla="*/ 45 w 171"/>
                    <a:gd name="T29" fmla="*/ 120 h 163"/>
                    <a:gd name="T30" fmla="*/ 51 w 171"/>
                    <a:gd name="T31" fmla="*/ 122 h 163"/>
                    <a:gd name="T32" fmla="*/ 54 w 171"/>
                    <a:gd name="T33" fmla="*/ 127 h 163"/>
                    <a:gd name="T34" fmla="*/ 59 w 171"/>
                    <a:gd name="T35" fmla="*/ 129 h 163"/>
                    <a:gd name="T36" fmla="*/ 61 w 171"/>
                    <a:gd name="T37" fmla="*/ 130 h 163"/>
                    <a:gd name="T38" fmla="*/ 66 w 171"/>
                    <a:gd name="T39" fmla="*/ 131 h 163"/>
                    <a:gd name="T40" fmla="*/ 70 w 171"/>
                    <a:gd name="T41" fmla="*/ 134 h 163"/>
                    <a:gd name="T42" fmla="*/ 76 w 171"/>
                    <a:gd name="T43" fmla="*/ 163 h 163"/>
                    <a:gd name="T44" fmla="*/ 77 w 171"/>
                    <a:gd name="T45" fmla="*/ 160 h 163"/>
                    <a:gd name="T46" fmla="*/ 96 w 171"/>
                    <a:gd name="T47" fmla="*/ 159 h 163"/>
                    <a:gd name="T48" fmla="*/ 102 w 171"/>
                    <a:gd name="T49" fmla="*/ 160 h 163"/>
                    <a:gd name="T50" fmla="*/ 107 w 171"/>
                    <a:gd name="T51" fmla="*/ 163 h 163"/>
                    <a:gd name="T52" fmla="*/ 114 w 171"/>
                    <a:gd name="T53" fmla="*/ 161 h 163"/>
                    <a:gd name="T54" fmla="*/ 120 w 171"/>
                    <a:gd name="T55" fmla="*/ 161 h 163"/>
                    <a:gd name="T56" fmla="*/ 126 w 171"/>
                    <a:gd name="T57" fmla="*/ 161 h 163"/>
                    <a:gd name="T58" fmla="*/ 129 w 171"/>
                    <a:gd name="T59" fmla="*/ 157 h 163"/>
                    <a:gd name="T60" fmla="*/ 138 w 171"/>
                    <a:gd name="T61" fmla="*/ 156 h 163"/>
                    <a:gd name="T62" fmla="*/ 142 w 171"/>
                    <a:gd name="T63" fmla="*/ 156 h 163"/>
                    <a:gd name="T64" fmla="*/ 153 w 171"/>
                    <a:gd name="T65" fmla="*/ 155 h 163"/>
                    <a:gd name="T66" fmla="*/ 160 w 171"/>
                    <a:gd name="T67" fmla="*/ 151 h 163"/>
                    <a:gd name="T68" fmla="*/ 168 w 171"/>
                    <a:gd name="T69" fmla="*/ 146 h 163"/>
                    <a:gd name="T70" fmla="*/ 171 w 171"/>
                    <a:gd name="T71" fmla="*/ 145 h 163"/>
                    <a:gd name="T72" fmla="*/ 158 w 171"/>
                    <a:gd name="T73" fmla="*/ 137 h 163"/>
                    <a:gd name="T74" fmla="*/ 155 w 171"/>
                    <a:gd name="T75" fmla="*/ 127 h 163"/>
                    <a:gd name="T76" fmla="*/ 155 w 171"/>
                    <a:gd name="T77" fmla="*/ 120 h 163"/>
                    <a:gd name="T78" fmla="*/ 153 w 171"/>
                    <a:gd name="T79" fmla="*/ 115 h 163"/>
                    <a:gd name="T80" fmla="*/ 155 w 171"/>
                    <a:gd name="T81" fmla="*/ 107 h 163"/>
                    <a:gd name="T82" fmla="*/ 154 w 171"/>
                    <a:gd name="T83" fmla="*/ 94 h 163"/>
                    <a:gd name="T84" fmla="*/ 157 w 171"/>
                    <a:gd name="T85" fmla="*/ 91 h 163"/>
                    <a:gd name="T86" fmla="*/ 150 w 171"/>
                    <a:gd name="T87" fmla="*/ 83 h 163"/>
                    <a:gd name="T88" fmla="*/ 148 w 171"/>
                    <a:gd name="T89" fmla="*/ 68 h 163"/>
                    <a:gd name="T90" fmla="*/ 153 w 171"/>
                    <a:gd name="T91" fmla="*/ 56 h 163"/>
                    <a:gd name="T92" fmla="*/ 131 w 171"/>
                    <a:gd name="T93" fmla="*/ 39 h 163"/>
                    <a:gd name="T94" fmla="*/ 128 w 171"/>
                    <a:gd name="T95" fmla="*/ 32 h 163"/>
                    <a:gd name="T96" fmla="*/ 40 w 171"/>
                    <a:gd name="T97" fmla="*/ 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 h="163">
                      <a:moveTo>
                        <a:pt x="40" y="1"/>
                      </a:moveTo>
                      <a:lnTo>
                        <a:pt x="40" y="1"/>
                      </a:lnTo>
                      <a:lnTo>
                        <a:pt x="22" y="1"/>
                      </a:lnTo>
                      <a:lnTo>
                        <a:pt x="21" y="2"/>
                      </a:lnTo>
                      <a:lnTo>
                        <a:pt x="20" y="2"/>
                      </a:lnTo>
                      <a:lnTo>
                        <a:pt x="21" y="5"/>
                      </a:lnTo>
                      <a:lnTo>
                        <a:pt x="23" y="6"/>
                      </a:lnTo>
                      <a:lnTo>
                        <a:pt x="23" y="8"/>
                      </a:lnTo>
                      <a:lnTo>
                        <a:pt x="24" y="10"/>
                      </a:lnTo>
                      <a:lnTo>
                        <a:pt x="25" y="15"/>
                      </a:lnTo>
                      <a:lnTo>
                        <a:pt x="26" y="19"/>
                      </a:lnTo>
                      <a:lnTo>
                        <a:pt x="25" y="21"/>
                      </a:lnTo>
                      <a:lnTo>
                        <a:pt x="24" y="23"/>
                      </a:lnTo>
                      <a:lnTo>
                        <a:pt x="23" y="24"/>
                      </a:lnTo>
                      <a:lnTo>
                        <a:pt x="21" y="26"/>
                      </a:lnTo>
                      <a:lnTo>
                        <a:pt x="21" y="26"/>
                      </a:lnTo>
                      <a:lnTo>
                        <a:pt x="21" y="26"/>
                      </a:lnTo>
                      <a:lnTo>
                        <a:pt x="21" y="27"/>
                      </a:lnTo>
                      <a:lnTo>
                        <a:pt x="22" y="28"/>
                      </a:lnTo>
                      <a:lnTo>
                        <a:pt x="23" y="30"/>
                      </a:lnTo>
                      <a:lnTo>
                        <a:pt x="25" y="30"/>
                      </a:lnTo>
                      <a:lnTo>
                        <a:pt x="26" y="36"/>
                      </a:lnTo>
                      <a:lnTo>
                        <a:pt x="25" y="38"/>
                      </a:lnTo>
                      <a:lnTo>
                        <a:pt x="21" y="44"/>
                      </a:lnTo>
                      <a:lnTo>
                        <a:pt x="18" y="45"/>
                      </a:lnTo>
                      <a:lnTo>
                        <a:pt x="15" y="50"/>
                      </a:lnTo>
                      <a:lnTo>
                        <a:pt x="13" y="53"/>
                      </a:lnTo>
                      <a:lnTo>
                        <a:pt x="7" y="54"/>
                      </a:lnTo>
                      <a:lnTo>
                        <a:pt x="6" y="54"/>
                      </a:lnTo>
                      <a:lnTo>
                        <a:pt x="6" y="54"/>
                      </a:lnTo>
                      <a:lnTo>
                        <a:pt x="5" y="54"/>
                      </a:lnTo>
                      <a:lnTo>
                        <a:pt x="0" y="54"/>
                      </a:lnTo>
                      <a:lnTo>
                        <a:pt x="1" y="66"/>
                      </a:lnTo>
                      <a:lnTo>
                        <a:pt x="6" y="83"/>
                      </a:lnTo>
                      <a:lnTo>
                        <a:pt x="16" y="98"/>
                      </a:lnTo>
                      <a:lnTo>
                        <a:pt x="20" y="110"/>
                      </a:lnTo>
                      <a:lnTo>
                        <a:pt x="24" y="112"/>
                      </a:lnTo>
                      <a:lnTo>
                        <a:pt x="26" y="112"/>
                      </a:lnTo>
                      <a:lnTo>
                        <a:pt x="29" y="113"/>
                      </a:lnTo>
                      <a:lnTo>
                        <a:pt x="31" y="113"/>
                      </a:lnTo>
                      <a:lnTo>
                        <a:pt x="33" y="115"/>
                      </a:lnTo>
                      <a:lnTo>
                        <a:pt x="33" y="117"/>
                      </a:lnTo>
                      <a:lnTo>
                        <a:pt x="35" y="118"/>
                      </a:lnTo>
                      <a:lnTo>
                        <a:pt x="38" y="118"/>
                      </a:lnTo>
                      <a:lnTo>
                        <a:pt x="45" y="120"/>
                      </a:lnTo>
                      <a:lnTo>
                        <a:pt x="46" y="120"/>
                      </a:lnTo>
                      <a:lnTo>
                        <a:pt x="48" y="122"/>
                      </a:lnTo>
                      <a:lnTo>
                        <a:pt x="51" y="122"/>
                      </a:lnTo>
                      <a:lnTo>
                        <a:pt x="52" y="125"/>
                      </a:lnTo>
                      <a:lnTo>
                        <a:pt x="54" y="127"/>
                      </a:lnTo>
                      <a:lnTo>
                        <a:pt x="54" y="127"/>
                      </a:lnTo>
                      <a:lnTo>
                        <a:pt x="55" y="126"/>
                      </a:lnTo>
                      <a:lnTo>
                        <a:pt x="58" y="127"/>
                      </a:lnTo>
                      <a:lnTo>
                        <a:pt x="59" y="129"/>
                      </a:lnTo>
                      <a:lnTo>
                        <a:pt x="60" y="129"/>
                      </a:lnTo>
                      <a:lnTo>
                        <a:pt x="61" y="130"/>
                      </a:lnTo>
                      <a:lnTo>
                        <a:pt x="61" y="130"/>
                      </a:lnTo>
                      <a:lnTo>
                        <a:pt x="64" y="130"/>
                      </a:lnTo>
                      <a:lnTo>
                        <a:pt x="65" y="131"/>
                      </a:lnTo>
                      <a:lnTo>
                        <a:pt x="66" y="131"/>
                      </a:lnTo>
                      <a:lnTo>
                        <a:pt x="67" y="132"/>
                      </a:lnTo>
                      <a:lnTo>
                        <a:pt x="68" y="133"/>
                      </a:lnTo>
                      <a:lnTo>
                        <a:pt x="70" y="134"/>
                      </a:lnTo>
                      <a:lnTo>
                        <a:pt x="76" y="140"/>
                      </a:lnTo>
                      <a:lnTo>
                        <a:pt x="76" y="147"/>
                      </a:lnTo>
                      <a:lnTo>
                        <a:pt x="76" y="163"/>
                      </a:lnTo>
                      <a:lnTo>
                        <a:pt x="76" y="162"/>
                      </a:lnTo>
                      <a:lnTo>
                        <a:pt x="77" y="162"/>
                      </a:lnTo>
                      <a:lnTo>
                        <a:pt x="77" y="160"/>
                      </a:lnTo>
                      <a:lnTo>
                        <a:pt x="94" y="160"/>
                      </a:lnTo>
                      <a:lnTo>
                        <a:pt x="95" y="160"/>
                      </a:lnTo>
                      <a:lnTo>
                        <a:pt x="96" y="159"/>
                      </a:lnTo>
                      <a:lnTo>
                        <a:pt x="99" y="157"/>
                      </a:lnTo>
                      <a:lnTo>
                        <a:pt x="101" y="160"/>
                      </a:lnTo>
                      <a:lnTo>
                        <a:pt x="102" y="160"/>
                      </a:lnTo>
                      <a:lnTo>
                        <a:pt x="103" y="161"/>
                      </a:lnTo>
                      <a:lnTo>
                        <a:pt x="105" y="161"/>
                      </a:lnTo>
                      <a:lnTo>
                        <a:pt x="107" y="163"/>
                      </a:lnTo>
                      <a:lnTo>
                        <a:pt x="110" y="163"/>
                      </a:lnTo>
                      <a:lnTo>
                        <a:pt x="113" y="161"/>
                      </a:lnTo>
                      <a:lnTo>
                        <a:pt x="114" y="161"/>
                      </a:lnTo>
                      <a:lnTo>
                        <a:pt x="117" y="159"/>
                      </a:lnTo>
                      <a:lnTo>
                        <a:pt x="120" y="161"/>
                      </a:lnTo>
                      <a:lnTo>
                        <a:pt x="120" y="161"/>
                      </a:lnTo>
                      <a:lnTo>
                        <a:pt x="121" y="161"/>
                      </a:lnTo>
                      <a:lnTo>
                        <a:pt x="123" y="162"/>
                      </a:lnTo>
                      <a:lnTo>
                        <a:pt x="126" y="161"/>
                      </a:lnTo>
                      <a:lnTo>
                        <a:pt x="129" y="161"/>
                      </a:lnTo>
                      <a:lnTo>
                        <a:pt x="131" y="160"/>
                      </a:lnTo>
                      <a:lnTo>
                        <a:pt x="129" y="157"/>
                      </a:lnTo>
                      <a:lnTo>
                        <a:pt x="132" y="155"/>
                      </a:lnTo>
                      <a:lnTo>
                        <a:pt x="134" y="156"/>
                      </a:lnTo>
                      <a:lnTo>
                        <a:pt x="138" y="156"/>
                      </a:lnTo>
                      <a:lnTo>
                        <a:pt x="139" y="157"/>
                      </a:lnTo>
                      <a:lnTo>
                        <a:pt x="141" y="157"/>
                      </a:lnTo>
                      <a:lnTo>
                        <a:pt x="142" y="156"/>
                      </a:lnTo>
                      <a:lnTo>
                        <a:pt x="149" y="154"/>
                      </a:lnTo>
                      <a:lnTo>
                        <a:pt x="151" y="155"/>
                      </a:lnTo>
                      <a:lnTo>
                        <a:pt x="153" y="155"/>
                      </a:lnTo>
                      <a:lnTo>
                        <a:pt x="154" y="153"/>
                      </a:lnTo>
                      <a:lnTo>
                        <a:pt x="157" y="153"/>
                      </a:lnTo>
                      <a:lnTo>
                        <a:pt x="160" y="151"/>
                      </a:lnTo>
                      <a:lnTo>
                        <a:pt x="163" y="151"/>
                      </a:lnTo>
                      <a:lnTo>
                        <a:pt x="165" y="148"/>
                      </a:lnTo>
                      <a:lnTo>
                        <a:pt x="168" y="146"/>
                      </a:lnTo>
                      <a:lnTo>
                        <a:pt x="170" y="147"/>
                      </a:lnTo>
                      <a:lnTo>
                        <a:pt x="171" y="146"/>
                      </a:lnTo>
                      <a:lnTo>
                        <a:pt x="171" y="145"/>
                      </a:lnTo>
                      <a:lnTo>
                        <a:pt x="169" y="142"/>
                      </a:lnTo>
                      <a:lnTo>
                        <a:pt x="164" y="142"/>
                      </a:lnTo>
                      <a:lnTo>
                        <a:pt x="158" y="137"/>
                      </a:lnTo>
                      <a:lnTo>
                        <a:pt x="158" y="134"/>
                      </a:lnTo>
                      <a:lnTo>
                        <a:pt x="157" y="130"/>
                      </a:lnTo>
                      <a:lnTo>
                        <a:pt x="155" y="127"/>
                      </a:lnTo>
                      <a:lnTo>
                        <a:pt x="157" y="125"/>
                      </a:lnTo>
                      <a:lnTo>
                        <a:pt x="155" y="124"/>
                      </a:lnTo>
                      <a:lnTo>
                        <a:pt x="155" y="120"/>
                      </a:lnTo>
                      <a:lnTo>
                        <a:pt x="153" y="118"/>
                      </a:lnTo>
                      <a:lnTo>
                        <a:pt x="154" y="117"/>
                      </a:lnTo>
                      <a:lnTo>
                        <a:pt x="153" y="115"/>
                      </a:lnTo>
                      <a:lnTo>
                        <a:pt x="153" y="110"/>
                      </a:lnTo>
                      <a:lnTo>
                        <a:pt x="155" y="109"/>
                      </a:lnTo>
                      <a:lnTo>
                        <a:pt x="155" y="107"/>
                      </a:lnTo>
                      <a:lnTo>
                        <a:pt x="153" y="104"/>
                      </a:lnTo>
                      <a:lnTo>
                        <a:pt x="153" y="97"/>
                      </a:lnTo>
                      <a:lnTo>
                        <a:pt x="154" y="94"/>
                      </a:lnTo>
                      <a:lnTo>
                        <a:pt x="156" y="91"/>
                      </a:lnTo>
                      <a:lnTo>
                        <a:pt x="157" y="91"/>
                      </a:lnTo>
                      <a:lnTo>
                        <a:pt x="157" y="91"/>
                      </a:lnTo>
                      <a:lnTo>
                        <a:pt x="156" y="88"/>
                      </a:lnTo>
                      <a:lnTo>
                        <a:pt x="154" y="88"/>
                      </a:lnTo>
                      <a:lnTo>
                        <a:pt x="150" y="83"/>
                      </a:lnTo>
                      <a:lnTo>
                        <a:pt x="146" y="80"/>
                      </a:lnTo>
                      <a:lnTo>
                        <a:pt x="146" y="75"/>
                      </a:lnTo>
                      <a:lnTo>
                        <a:pt x="148" y="68"/>
                      </a:lnTo>
                      <a:lnTo>
                        <a:pt x="151" y="58"/>
                      </a:lnTo>
                      <a:lnTo>
                        <a:pt x="153" y="57"/>
                      </a:lnTo>
                      <a:lnTo>
                        <a:pt x="153" y="56"/>
                      </a:lnTo>
                      <a:lnTo>
                        <a:pt x="150" y="54"/>
                      </a:lnTo>
                      <a:lnTo>
                        <a:pt x="133" y="42"/>
                      </a:lnTo>
                      <a:lnTo>
                        <a:pt x="131" y="39"/>
                      </a:lnTo>
                      <a:lnTo>
                        <a:pt x="131" y="37"/>
                      </a:lnTo>
                      <a:lnTo>
                        <a:pt x="131" y="36"/>
                      </a:lnTo>
                      <a:lnTo>
                        <a:pt x="128" y="32"/>
                      </a:lnTo>
                      <a:lnTo>
                        <a:pt x="72" y="0"/>
                      </a:lnTo>
                      <a:lnTo>
                        <a:pt x="40" y="1"/>
                      </a:lnTo>
                      <a:lnTo>
                        <a:pt x="40" y="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53" name="Freeform 108">
                  <a:extLst>
                    <a:ext uri="{FF2B5EF4-FFF2-40B4-BE49-F238E27FC236}">
                      <a16:creationId xmlns:a16="http://schemas.microsoft.com/office/drawing/2014/main" id="{AEF9187C-FDE4-4177-9D6F-86633E324AEF}"/>
                    </a:ext>
                  </a:extLst>
                </p:cNvPr>
                <p:cNvSpPr/>
                <p:nvPr userDrawn="1"/>
              </p:nvSpPr>
              <p:spPr bwMode="auto">
                <a:xfrm>
                  <a:off x="6391276" y="3494088"/>
                  <a:ext cx="46038" cy="34925"/>
                </a:xfrm>
                <a:custGeom>
                  <a:avLst/>
                  <a:gdLst>
                    <a:gd name="T0" fmla="*/ 21 w 29"/>
                    <a:gd name="T1" fmla="*/ 1 h 22"/>
                    <a:gd name="T2" fmla="*/ 19 w 29"/>
                    <a:gd name="T3" fmla="*/ 3 h 22"/>
                    <a:gd name="T4" fmla="*/ 15 w 29"/>
                    <a:gd name="T5" fmla="*/ 3 h 22"/>
                    <a:gd name="T6" fmla="*/ 14 w 29"/>
                    <a:gd name="T7" fmla="*/ 2 h 22"/>
                    <a:gd name="T8" fmla="*/ 13 w 29"/>
                    <a:gd name="T9" fmla="*/ 1 h 22"/>
                    <a:gd name="T10" fmla="*/ 11 w 29"/>
                    <a:gd name="T11" fmla="*/ 3 h 22"/>
                    <a:gd name="T12" fmla="*/ 8 w 29"/>
                    <a:gd name="T13" fmla="*/ 3 h 22"/>
                    <a:gd name="T14" fmla="*/ 7 w 29"/>
                    <a:gd name="T15" fmla="*/ 3 h 22"/>
                    <a:gd name="T16" fmla="*/ 5 w 29"/>
                    <a:gd name="T17" fmla="*/ 5 h 22"/>
                    <a:gd name="T18" fmla="*/ 3 w 29"/>
                    <a:gd name="T19" fmla="*/ 9 h 22"/>
                    <a:gd name="T20" fmla="*/ 0 w 29"/>
                    <a:gd name="T21" fmla="*/ 18 h 22"/>
                    <a:gd name="T22" fmla="*/ 3 w 29"/>
                    <a:gd name="T23" fmla="*/ 18 h 22"/>
                    <a:gd name="T24" fmla="*/ 5 w 29"/>
                    <a:gd name="T25" fmla="*/ 19 h 22"/>
                    <a:gd name="T26" fmla="*/ 6 w 29"/>
                    <a:gd name="T27" fmla="*/ 22 h 22"/>
                    <a:gd name="T28" fmla="*/ 7 w 29"/>
                    <a:gd name="T29" fmla="*/ 22 h 22"/>
                    <a:gd name="T30" fmla="*/ 8 w 29"/>
                    <a:gd name="T31" fmla="*/ 22 h 22"/>
                    <a:gd name="T32" fmla="*/ 11 w 29"/>
                    <a:gd name="T33" fmla="*/ 20 h 22"/>
                    <a:gd name="T34" fmla="*/ 12 w 29"/>
                    <a:gd name="T35" fmla="*/ 22 h 22"/>
                    <a:gd name="T36" fmla="*/ 13 w 29"/>
                    <a:gd name="T37" fmla="*/ 22 h 22"/>
                    <a:gd name="T38" fmla="*/ 13 w 29"/>
                    <a:gd name="T39" fmla="*/ 20 h 22"/>
                    <a:gd name="T40" fmla="*/ 15 w 29"/>
                    <a:gd name="T41" fmla="*/ 16 h 22"/>
                    <a:gd name="T42" fmla="*/ 15 w 29"/>
                    <a:gd name="T43" fmla="*/ 12 h 22"/>
                    <a:gd name="T44" fmla="*/ 18 w 29"/>
                    <a:gd name="T45" fmla="*/ 12 h 22"/>
                    <a:gd name="T46" fmla="*/ 20 w 29"/>
                    <a:gd name="T47" fmla="*/ 13 h 22"/>
                    <a:gd name="T48" fmla="*/ 22 w 29"/>
                    <a:gd name="T49" fmla="*/ 13 h 22"/>
                    <a:gd name="T50" fmla="*/ 22 w 29"/>
                    <a:gd name="T51" fmla="*/ 17 h 22"/>
                    <a:gd name="T52" fmla="*/ 22 w 29"/>
                    <a:gd name="T53" fmla="*/ 17 h 22"/>
                    <a:gd name="T54" fmla="*/ 25 w 29"/>
                    <a:gd name="T55" fmla="*/ 18 h 22"/>
                    <a:gd name="T56" fmla="*/ 25 w 29"/>
                    <a:gd name="T57" fmla="*/ 19 h 22"/>
                    <a:gd name="T58" fmla="*/ 26 w 29"/>
                    <a:gd name="T59" fmla="*/ 19 h 22"/>
                    <a:gd name="T60" fmla="*/ 27 w 29"/>
                    <a:gd name="T61" fmla="*/ 18 h 22"/>
                    <a:gd name="T62" fmla="*/ 27 w 29"/>
                    <a:gd name="T63" fmla="*/ 17 h 22"/>
                    <a:gd name="T64" fmla="*/ 28 w 29"/>
                    <a:gd name="T65" fmla="*/ 16 h 22"/>
                    <a:gd name="T66" fmla="*/ 29 w 29"/>
                    <a:gd name="T67" fmla="*/ 13 h 22"/>
                    <a:gd name="T68" fmla="*/ 28 w 29"/>
                    <a:gd name="T69" fmla="*/ 11 h 22"/>
                    <a:gd name="T70" fmla="*/ 27 w 29"/>
                    <a:gd name="T71" fmla="*/ 6 h 22"/>
                    <a:gd name="T72" fmla="*/ 26 w 29"/>
                    <a:gd name="T73" fmla="*/ 4 h 22"/>
                    <a:gd name="T74" fmla="*/ 26 w 29"/>
                    <a:gd name="T75" fmla="*/ 3 h 22"/>
                    <a:gd name="T76" fmla="*/ 23 w 29"/>
                    <a:gd name="T77" fmla="*/ 2 h 22"/>
                    <a:gd name="T78" fmla="*/ 22 w 29"/>
                    <a:gd name="T79" fmla="*/ 0 h 22"/>
                    <a:gd name="T80" fmla="*/ 21 w 29"/>
                    <a:gd name="T81" fmla="*/ 0 h 22"/>
                    <a:gd name="T82" fmla="*/ 21 w 29"/>
                    <a:gd name="T83"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 h="22">
                      <a:moveTo>
                        <a:pt x="21" y="1"/>
                      </a:moveTo>
                      <a:lnTo>
                        <a:pt x="19" y="3"/>
                      </a:lnTo>
                      <a:lnTo>
                        <a:pt x="15" y="3"/>
                      </a:lnTo>
                      <a:lnTo>
                        <a:pt x="14" y="2"/>
                      </a:lnTo>
                      <a:lnTo>
                        <a:pt x="13" y="1"/>
                      </a:lnTo>
                      <a:lnTo>
                        <a:pt x="11" y="3"/>
                      </a:lnTo>
                      <a:lnTo>
                        <a:pt x="8" y="3"/>
                      </a:lnTo>
                      <a:lnTo>
                        <a:pt x="7" y="3"/>
                      </a:lnTo>
                      <a:lnTo>
                        <a:pt x="5" y="5"/>
                      </a:lnTo>
                      <a:lnTo>
                        <a:pt x="3" y="9"/>
                      </a:lnTo>
                      <a:lnTo>
                        <a:pt x="0" y="18"/>
                      </a:lnTo>
                      <a:lnTo>
                        <a:pt x="3" y="18"/>
                      </a:lnTo>
                      <a:lnTo>
                        <a:pt x="5" y="19"/>
                      </a:lnTo>
                      <a:lnTo>
                        <a:pt x="6" y="22"/>
                      </a:lnTo>
                      <a:lnTo>
                        <a:pt x="7" y="22"/>
                      </a:lnTo>
                      <a:lnTo>
                        <a:pt x="8" y="22"/>
                      </a:lnTo>
                      <a:lnTo>
                        <a:pt x="11" y="20"/>
                      </a:lnTo>
                      <a:lnTo>
                        <a:pt x="12" y="22"/>
                      </a:lnTo>
                      <a:lnTo>
                        <a:pt x="13" y="22"/>
                      </a:lnTo>
                      <a:lnTo>
                        <a:pt x="13" y="20"/>
                      </a:lnTo>
                      <a:lnTo>
                        <a:pt x="15" y="16"/>
                      </a:lnTo>
                      <a:lnTo>
                        <a:pt x="15" y="12"/>
                      </a:lnTo>
                      <a:lnTo>
                        <a:pt x="18" y="12"/>
                      </a:lnTo>
                      <a:lnTo>
                        <a:pt x="20" y="13"/>
                      </a:lnTo>
                      <a:lnTo>
                        <a:pt x="22" y="13"/>
                      </a:lnTo>
                      <a:lnTo>
                        <a:pt x="22" y="17"/>
                      </a:lnTo>
                      <a:lnTo>
                        <a:pt x="22" y="17"/>
                      </a:lnTo>
                      <a:lnTo>
                        <a:pt x="25" y="18"/>
                      </a:lnTo>
                      <a:lnTo>
                        <a:pt x="25" y="19"/>
                      </a:lnTo>
                      <a:lnTo>
                        <a:pt x="26" y="19"/>
                      </a:lnTo>
                      <a:lnTo>
                        <a:pt x="27" y="18"/>
                      </a:lnTo>
                      <a:lnTo>
                        <a:pt x="27" y="17"/>
                      </a:lnTo>
                      <a:lnTo>
                        <a:pt x="28" y="16"/>
                      </a:lnTo>
                      <a:lnTo>
                        <a:pt x="29" y="13"/>
                      </a:lnTo>
                      <a:lnTo>
                        <a:pt x="28" y="11"/>
                      </a:lnTo>
                      <a:lnTo>
                        <a:pt x="27" y="6"/>
                      </a:lnTo>
                      <a:lnTo>
                        <a:pt x="26" y="4"/>
                      </a:lnTo>
                      <a:lnTo>
                        <a:pt x="26" y="3"/>
                      </a:lnTo>
                      <a:lnTo>
                        <a:pt x="23" y="2"/>
                      </a:lnTo>
                      <a:lnTo>
                        <a:pt x="22" y="0"/>
                      </a:lnTo>
                      <a:lnTo>
                        <a:pt x="21" y="0"/>
                      </a:lnTo>
                      <a:lnTo>
                        <a:pt x="21" y="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54" name="Freeform 109">
                  <a:extLst>
                    <a:ext uri="{FF2B5EF4-FFF2-40B4-BE49-F238E27FC236}">
                      <a16:creationId xmlns:a16="http://schemas.microsoft.com/office/drawing/2014/main" id="{A70B1BF5-8278-4338-AADB-1955639D6E3F}"/>
                    </a:ext>
                  </a:extLst>
                </p:cNvPr>
                <p:cNvSpPr/>
                <p:nvPr userDrawn="1"/>
              </p:nvSpPr>
              <p:spPr bwMode="auto">
                <a:xfrm>
                  <a:off x="6389688" y="3519488"/>
                  <a:ext cx="46038" cy="50800"/>
                </a:xfrm>
                <a:custGeom>
                  <a:avLst/>
                  <a:gdLst>
                    <a:gd name="T0" fmla="*/ 21 w 29"/>
                    <a:gd name="T1" fmla="*/ 0 h 32"/>
                    <a:gd name="T2" fmla="*/ 20 w 29"/>
                    <a:gd name="T3" fmla="*/ 0 h 32"/>
                    <a:gd name="T4" fmla="*/ 19 w 29"/>
                    <a:gd name="T5" fmla="*/ 0 h 32"/>
                    <a:gd name="T6" fmla="*/ 19 w 29"/>
                    <a:gd name="T7" fmla="*/ 1 h 32"/>
                    <a:gd name="T8" fmla="*/ 16 w 29"/>
                    <a:gd name="T9" fmla="*/ 6 h 32"/>
                    <a:gd name="T10" fmla="*/ 16 w 29"/>
                    <a:gd name="T11" fmla="*/ 8 h 32"/>
                    <a:gd name="T12" fmla="*/ 12 w 29"/>
                    <a:gd name="T13" fmla="*/ 9 h 32"/>
                    <a:gd name="T14" fmla="*/ 11 w 29"/>
                    <a:gd name="T15" fmla="*/ 8 h 32"/>
                    <a:gd name="T16" fmla="*/ 9 w 29"/>
                    <a:gd name="T17" fmla="*/ 9 h 32"/>
                    <a:gd name="T18" fmla="*/ 6 w 29"/>
                    <a:gd name="T19" fmla="*/ 7 h 32"/>
                    <a:gd name="T20" fmla="*/ 5 w 29"/>
                    <a:gd name="T21" fmla="*/ 4 h 32"/>
                    <a:gd name="T22" fmla="*/ 4 w 29"/>
                    <a:gd name="T23" fmla="*/ 4 h 32"/>
                    <a:gd name="T24" fmla="*/ 0 w 29"/>
                    <a:gd name="T25" fmla="*/ 4 h 32"/>
                    <a:gd name="T26" fmla="*/ 0 w 29"/>
                    <a:gd name="T27" fmla="*/ 4 h 32"/>
                    <a:gd name="T28" fmla="*/ 2 w 29"/>
                    <a:gd name="T29" fmla="*/ 8 h 32"/>
                    <a:gd name="T30" fmla="*/ 2 w 29"/>
                    <a:gd name="T31" fmla="*/ 11 h 32"/>
                    <a:gd name="T32" fmla="*/ 2 w 29"/>
                    <a:gd name="T33" fmla="*/ 16 h 32"/>
                    <a:gd name="T34" fmla="*/ 6 w 29"/>
                    <a:gd name="T35" fmla="*/ 32 h 32"/>
                    <a:gd name="T36" fmla="*/ 12 w 29"/>
                    <a:gd name="T37" fmla="*/ 32 h 32"/>
                    <a:gd name="T38" fmla="*/ 16 w 29"/>
                    <a:gd name="T39" fmla="*/ 31 h 32"/>
                    <a:gd name="T40" fmla="*/ 19 w 29"/>
                    <a:gd name="T41" fmla="*/ 28 h 32"/>
                    <a:gd name="T42" fmla="*/ 23 w 29"/>
                    <a:gd name="T43" fmla="*/ 23 h 32"/>
                    <a:gd name="T44" fmla="*/ 26 w 29"/>
                    <a:gd name="T45" fmla="*/ 22 h 32"/>
                    <a:gd name="T46" fmla="*/ 29 w 29"/>
                    <a:gd name="T47" fmla="*/ 17 h 32"/>
                    <a:gd name="T48" fmla="*/ 29 w 29"/>
                    <a:gd name="T49" fmla="*/ 16 h 32"/>
                    <a:gd name="T50" fmla="*/ 29 w 29"/>
                    <a:gd name="T51" fmla="*/ 12 h 32"/>
                    <a:gd name="T52" fmla="*/ 27 w 29"/>
                    <a:gd name="T53" fmla="*/ 12 h 32"/>
                    <a:gd name="T54" fmla="*/ 27 w 29"/>
                    <a:gd name="T55" fmla="*/ 10 h 32"/>
                    <a:gd name="T56" fmla="*/ 24 w 29"/>
                    <a:gd name="T57" fmla="*/ 9 h 32"/>
                    <a:gd name="T58" fmla="*/ 24 w 29"/>
                    <a:gd name="T59" fmla="*/ 7 h 32"/>
                    <a:gd name="T60" fmla="*/ 23 w 29"/>
                    <a:gd name="T61" fmla="*/ 6 h 32"/>
                    <a:gd name="T62" fmla="*/ 23 w 29"/>
                    <a:gd name="T63" fmla="*/ 3 h 32"/>
                    <a:gd name="T64" fmla="*/ 23 w 29"/>
                    <a:gd name="T65" fmla="*/ 3 h 32"/>
                    <a:gd name="T66" fmla="*/ 21 w 29"/>
                    <a:gd name="T67" fmla="*/ 2 h 32"/>
                    <a:gd name="T68" fmla="*/ 21 w 29"/>
                    <a:gd name="T6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 h="32">
                      <a:moveTo>
                        <a:pt x="21" y="0"/>
                      </a:moveTo>
                      <a:lnTo>
                        <a:pt x="20" y="0"/>
                      </a:lnTo>
                      <a:lnTo>
                        <a:pt x="19" y="0"/>
                      </a:lnTo>
                      <a:lnTo>
                        <a:pt x="19" y="1"/>
                      </a:lnTo>
                      <a:lnTo>
                        <a:pt x="16" y="6"/>
                      </a:lnTo>
                      <a:lnTo>
                        <a:pt x="16" y="8"/>
                      </a:lnTo>
                      <a:lnTo>
                        <a:pt x="12" y="9"/>
                      </a:lnTo>
                      <a:lnTo>
                        <a:pt x="11" y="8"/>
                      </a:lnTo>
                      <a:lnTo>
                        <a:pt x="9" y="9"/>
                      </a:lnTo>
                      <a:lnTo>
                        <a:pt x="6" y="7"/>
                      </a:lnTo>
                      <a:lnTo>
                        <a:pt x="5" y="4"/>
                      </a:lnTo>
                      <a:lnTo>
                        <a:pt x="4" y="4"/>
                      </a:lnTo>
                      <a:lnTo>
                        <a:pt x="0" y="4"/>
                      </a:lnTo>
                      <a:lnTo>
                        <a:pt x="0" y="4"/>
                      </a:lnTo>
                      <a:lnTo>
                        <a:pt x="2" y="8"/>
                      </a:lnTo>
                      <a:lnTo>
                        <a:pt x="2" y="11"/>
                      </a:lnTo>
                      <a:lnTo>
                        <a:pt x="2" y="16"/>
                      </a:lnTo>
                      <a:lnTo>
                        <a:pt x="6" y="32"/>
                      </a:lnTo>
                      <a:lnTo>
                        <a:pt x="12" y="32"/>
                      </a:lnTo>
                      <a:lnTo>
                        <a:pt x="16" y="31"/>
                      </a:lnTo>
                      <a:lnTo>
                        <a:pt x="19" y="28"/>
                      </a:lnTo>
                      <a:lnTo>
                        <a:pt x="23" y="23"/>
                      </a:lnTo>
                      <a:lnTo>
                        <a:pt x="26" y="22"/>
                      </a:lnTo>
                      <a:lnTo>
                        <a:pt x="29" y="17"/>
                      </a:lnTo>
                      <a:lnTo>
                        <a:pt x="29" y="16"/>
                      </a:lnTo>
                      <a:lnTo>
                        <a:pt x="29" y="12"/>
                      </a:lnTo>
                      <a:lnTo>
                        <a:pt x="27" y="12"/>
                      </a:lnTo>
                      <a:lnTo>
                        <a:pt x="27" y="10"/>
                      </a:lnTo>
                      <a:lnTo>
                        <a:pt x="24" y="9"/>
                      </a:lnTo>
                      <a:lnTo>
                        <a:pt x="24" y="7"/>
                      </a:lnTo>
                      <a:lnTo>
                        <a:pt x="23" y="6"/>
                      </a:lnTo>
                      <a:lnTo>
                        <a:pt x="23" y="3"/>
                      </a:lnTo>
                      <a:lnTo>
                        <a:pt x="23" y="3"/>
                      </a:lnTo>
                      <a:lnTo>
                        <a:pt x="21" y="2"/>
                      </a:lnTo>
                      <a:lnTo>
                        <a:pt x="21" y="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55" name="Freeform 110">
                  <a:extLst>
                    <a:ext uri="{FF2B5EF4-FFF2-40B4-BE49-F238E27FC236}">
                      <a16:creationId xmlns:a16="http://schemas.microsoft.com/office/drawing/2014/main" id="{06DC7A9A-17F0-44C9-AF2B-142846E0E983}"/>
                    </a:ext>
                  </a:extLst>
                </p:cNvPr>
                <p:cNvSpPr/>
                <p:nvPr userDrawn="1"/>
              </p:nvSpPr>
              <p:spPr bwMode="auto">
                <a:xfrm>
                  <a:off x="5973763" y="3335338"/>
                  <a:ext cx="465138" cy="452438"/>
                </a:xfrm>
                <a:custGeom>
                  <a:avLst/>
                  <a:gdLst>
                    <a:gd name="T0" fmla="*/ 188 w 293"/>
                    <a:gd name="T1" fmla="*/ 252 h 285"/>
                    <a:gd name="T2" fmla="*/ 202 w 293"/>
                    <a:gd name="T3" fmla="*/ 251 h 285"/>
                    <a:gd name="T4" fmla="*/ 215 w 293"/>
                    <a:gd name="T5" fmla="*/ 264 h 285"/>
                    <a:gd name="T6" fmla="*/ 229 w 293"/>
                    <a:gd name="T7" fmla="*/ 258 h 285"/>
                    <a:gd name="T8" fmla="*/ 245 w 293"/>
                    <a:gd name="T9" fmla="*/ 270 h 285"/>
                    <a:gd name="T10" fmla="*/ 264 w 293"/>
                    <a:gd name="T11" fmla="*/ 285 h 285"/>
                    <a:gd name="T12" fmla="*/ 269 w 293"/>
                    <a:gd name="T13" fmla="*/ 270 h 285"/>
                    <a:gd name="T14" fmla="*/ 256 w 293"/>
                    <a:gd name="T15" fmla="*/ 269 h 285"/>
                    <a:gd name="T16" fmla="*/ 254 w 293"/>
                    <a:gd name="T17" fmla="*/ 243 h 285"/>
                    <a:gd name="T18" fmla="*/ 255 w 293"/>
                    <a:gd name="T19" fmla="*/ 230 h 285"/>
                    <a:gd name="T20" fmla="*/ 285 w 293"/>
                    <a:gd name="T21" fmla="*/ 205 h 285"/>
                    <a:gd name="T22" fmla="*/ 262 w 293"/>
                    <a:gd name="T23" fmla="*/ 132 h 285"/>
                    <a:gd name="T24" fmla="*/ 260 w 293"/>
                    <a:gd name="T25" fmla="*/ 118 h 285"/>
                    <a:gd name="T26" fmla="*/ 267 w 293"/>
                    <a:gd name="T27" fmla="*/ 104 h 285"/>
                    <a:gd name="T28" fmla="*/ 271 w 293"/>
                    <a:gd name="T29" fmla="*/ 87 h 285"/>
                    <a:gd name="T30" fmla="*/ 292 w 293"/>
                    <a:gd name="T31" fmla="*/ 49 h 285"/>
                    <a:gd name="T32" fmla="*/ 292 w 293"/>
                    <a:gd name="T33" fmla="*/ 27 h 285"/>
                    <a:gd name="T34" fmla="*/ 286 w 293"/>
                    <a:gd name="T35" fmla="*/ 22 h 285"/>
                    <a:gd name="T36" fmla="*/ 276 w 293"/>
                    <a:gd name="T37" fmla="*/ 13 h 285"/>
                    <a:gd name="T38" fmla="*/ 271 w 293"/>
                    <a:gd name="T39" fmla="*/ 8 h 285"/>
                    <a:gd name="T40" fmla="*/ 262 w 293"/>
                    <a:gd name="T41" fmla="*/ 13 h 285"/>
                    <a:gd name="T42" fmla="*/ 253 w 293"/>
                    <a:gd name="T43" fmla="*/ 15 h 285"/>
                    <a:gd name="T44" fmla="*/ 241 w 293"/>
                    <a:gd name="T45" fmla="*/ 9 h 285"/>
                    <a:gd name="T46" fmla="*/ 232 w 293"/>
                    <a:gd name="T47" fmla="*/ 2 h 285"/>
                    <a:gd name="T48" fmla="*/ 214 w 293"/>
                    <a:gd name="T49" fmla="*/ 2 h 285"/>
                    <a:gd name="T50" fmla="*/ 201 w 293"/>
                    <a:gd name="T51" fmla="*/ 6 h 285"/>
                    <a:gd name="T52" fmla="*/ 189 w 293"/>
                    <a:gd name="T53" fmla="*/ 3 h 285"/>
                    <a:gd name="T54" fmla="*/ 163 w 293"/>
                    <a:gd name="T55" fmla="*/ 8 h 285"/>
                    <a:gd name="T56" fmla="*/ 153 w 293"/>
                    <a:gd name="T57" fmla="*/ 17 h 285"/>
                    <a:gd name="T58" fmla="*/ 134 w 293"/>
                    <a:gd name="T59" fmla="*/ 14 h 285"/>
                    <a:gd name="T60" fmla="*/ 114 w 293"/>
                    <a:gd name="T61" fmla="*/ 3 h 285"/>
                    <a:gd name="T62" fmla="*/ 105 w 293"/>
                    <a:gd name="T63" fmla="*/ 10 h 285"/>
                    <a:gd name="T64" fmla="*/ 101 w 293"/>
                    <a:gd name="T65" fmla="*/ 23 h 285"/>
                    <a:gd name="T66" fmla="*/ 99 w 293"/>
                    <a:gd name="T67" fmla="*/ 39 h 285"/>
                    <a:gd name="T68" fmla="*/ 91 w 293"/>
                    <a:gd name="T69" fmla="*/ 68 h 285"/>
                    <a:gd name="T70" fmla="*/ 80 w 293"/>
                    <a:gd name="T71" fmla="*/ 97 h 285"/>
                    <a:gd name="T72" fmla="*/ 62 w 293"/>
                    <a:gd name="T73" fmla="*/ 113 h 285"/>
                    <a:gd name="T74" fmla="*/ 57 w 293"/>
                    <a:gd name="T75" fmla="*/ 142 h 285"/>
                    <a:gd name="T76" fmla="*/ 33 w 293"/>
                    <a:gd name="T77" fmla="*/ 155 h 285"/>
                    <a:gd name="T78" fmla="*/ 24 w 293"/>
                    <a:gd name="T79" fmla="*/ 152 h 285"/>
                    <a:gd name="T80" fmla="*/ 13 w 293"/>
                    <a:gd name="T81" fmla="*/ 155 h 285"/>
                    <a:gd name="T82" fmla="*/ 1 w 293"/>
                    <a:gd name="T83" fmla="*/ 170 h 285"/>
                    <a:gd name="T84" fmla="*/ 8 w 293"/>
                    <a:gd name="T85" fmla="*/ 171 h 285"/>
                    <a:gd name="T86" fmla="*/ 41 w 293"/>
                    <a:gd name="T87" fmla="*/ 170 h 285"/>
                    <a:gd name="T88" fmla="*/ 72 w 293"/>
                    <a:gd name="T89" fmla="*/ 179 h 285"/>
                    <a:gd name="T90" fmla="*/ 76 w 293"/>
                    <a:gd name="T91" fmla="*/ 192 h 285"/>
                    <a:gd name="T92" fmla="*/ 94 w 293"/>
                    <a:gd name="T93" fmla="*/ 204 h 285"/>
                    <a:gd name="T94" fmla="*/ 109 w 293"/>
                    <a:gd name="T95" fmla="*/ 186 h 285"/>
                    <a:gd name="T96" fmla="*/ 149 w 293"/>
                    <a:gd name="T97" fmla="*/ 192 h 285"/>
                    <a:gd name="T98" fmla="*/ 149 w 293"/>
                    <a:gd name="T99" fmla="*/ 209 h 285"/>
                    <a:gd name="T100" fmla="*/ 149 w 293"/>
                    <a:gd name="T101" fmla="*/ 225 h 285"/>
                    <a:gd name="T102" fmla="*/ 153 w 293"/>
                    <a:gd name="T103" fmla="*/ 235 h 285"/>
                    <a:gd name="T104" fmla="*/ 156 w 293"/>
                    <a:gd name="T105" fmla="*/ 248 h 285"/>
                    <a:gd name="T106" fmla="*/ 158 w 293"/>
                    <a:gd name="T107" fmla="*/ 250 h 285"/>
                    <a:gd name="T108" fmla="*/ 172 w 293"/>
                    <a:gd name="T109" fmla="*/ 25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3" h="285">
                      <a:moveTo>
                        <a:pt x="181" y="249"/>
                      </a:moveTo>
                      <a:lnTo>
                        <a:pt x="182" y="249"/>
                      </a:lnTo>
                      <a:lnTo>
                        <a:pt x="182" y="250"/>
                      </a:lnTo>
                      <a:lnTo>
                        <a:pt x="182" y="250"/>
                      </a:lnTo>
                      <a:lnTo>
                        <a:pt x="185" y="250"/>
                      </a:lnTo>
                      <a:lnTo>
                        <a:pt x="187" y="251"/>
                      </a:lnTo>
                      <a:lnTo>
                        <a:pt x="188" y="252"/>
                      </a:lnTo>
                      <a:lnTo>
                        <a:pt x="189" y="256"/>
                      </a:lnTo>
                      <a:lnTo>
                        <a:pt x="190" y="255"/>
                      </a:lnTo>
                      <a:lnTo>
                        <a:pt x="193" y="253"/>
                      </a:lnTo>
                      <a:lnTo>
                        <a:pt x="195" y="253"/>
                      </a:lnTo>
                      <a:lnTo>
                        <a:pt x="196" y="252"/>
                      </a:lnTo>
                      <a:lnTo>
                        <a:pt x="200" y="251"/>
                      </a:lnTo>
                      <a:lnTo>
                        <a:pt x="202" y="251"/>
                      </a:lnTo>
                      <a:lnTo>
                        <a:pt x="202" y="256"/>
                      </a:lnTo>
                      <a:lnTo>
                        <a:pt x="203" y="257"/>
                      </a:lnTo>
                      <a:lnTo>
                        <a:pt x="203" y="259"/>
                      </a:lnTo>
                      <a:lnTo>
                        <a:pt x="207" y="260"/>
                      </a:lnTo>
                      <a:lnTo>
                        <a:pt x="209" y="260"/>
                      </a:lnTo>
                      <a:lnTo>
                        <a:pt x="212" y="263"/>
                      </a:lnTo>
                      <a:lnTo>
                        <a:pt x="215" y="264"/>
                      </a:lnTo>
                      <a:lnTo>
                        <a:pt x="219" y="264"/>
                      </a:lnTo>
                      <a:lnTo>
                        <a:pt x="219" y="265"/>
                      </a:lnTo>
                      <a:lnTo>
                        <a:pt x="220" y="265"/>
                      </a:lnTo>
                      <a:lnTo>
                        <a:pt x="225" y="264"/>
                      </a:lnTo>
                      <a:lnTo>
                        <a:pt x="225" y="263"/>
                      </a:lnTo>
                      <a:lnTo>
                        <a:pt x="226" y="258"/>
                      </a:lnTo>
                      <a:lnTo>
                        <a:pt x="229" y="258"/>
                      </a:lnTo>
                      <a:lnTo>
                        <a:pt x="231" y="257"/>
                      </a:lnTo>
                      <a:lnTo>
                        <a:pt x="233" y="258"/>
                      </a:lnTo>
                      <a:lnTo>
                        <a:pt x="233" y="263"/>
                      </a:lnTo>
                      <a:lnTo>
                        <a:pt x="235" y="265"/>
                      </a:lnTo>
                      <a:lnTo>
                        <a:pt x="235" y="266"/>
                      </a:lnTo>
                      <a:lnTo>
                        <a:pt x="239" y="269"/>
                      </a:lnTo>
                      <a:lnTo>
                        <a:pt x="245" y="270"/>
                      </a:lnTo>
                      <a:lnTo>
                        <a:pt x="248" y="273"/>
                      </a:lnTo>
                      <a:lnTo>
                        <a:pt x="252" y="277"/>
                      </a:lnTo>
                      <a:lnTo>
                        <a:pt x="255" y="279"/>
                      </a:lnTo>
                      <a:lnTo>
                        <a:pt x="257" y="282"/>
                      </a:lnTo>
                      <a:lnTo>
                        <a:pt x="261" y="285"/>
                      </a:lnTo>
                      <a:lnTo>
                        <a:pt x="262" y="285"/>
                      </a:lnTo>
                      <a:lnTo>
                        <a:pt x="264" y="285"/>
                      </a:lnTo>
                      <a:lnTo>
                        <a:pt x="267" y="284"/>
                      </a:lnTo>
                      <a:lnTo>
                        <a:pt x="269" y="285"/>
                      </a:lnTo>
                      <a:lnTo>
                        <a:pt x="269" y="285"/>
                      </a:lnTo>
                      <a:lnTo>
                        <a:pt x="270" y="285"/>
                      </a:lnTo>
                      <a:lnTo>
                        <a:pt x="270" y="285"/>
                      </a:lnTo>
                      <a:lnTo>
                        <a:pt x="270" y="270"/>
                      </a:lnTo>
                      <a:lnTo>
                        <a:pt x="269" y="270"/>
                      </a:lnTo>
                      <a:lnTo>
                        <a:pt x="267" y="270"/>
                      </a:lnTo>
                      <a:lnTo>
                        <a:pt x="267" y="270"/>
                      </a:lnTo>
                      <a:lnTo>
                        <a:pt x="269" y="272"/>
                      </a:lnTo>
                      <a:lnTo>
                        <a:pt x="267" y="274"/>
                      </a:lnTo>
                      <a:lnTo>
                        <a:pt x="259" y="273"/>
                      </a:lnTo>
                      <a:lnTo>
                        <a:pt x="257" y="271"/>
                      </a:lnTo>
                      <a:lnTo>
                        <a:pt x="256" y="269"/>
                      </a:lnTo>
                      <a:lnTo>
                        <a:pt x="252" y="265"/>
                      </a:lnTo>
                      <a:lnTo>
                        <a:pt x="249" y="263"/>
                      </a:lnTo>
                      <a:lnTo>
                        <a:pt x="249" y="258"/>
                      </a:lnTo>
                      <a:lnTo>
                        <a:pt x="249" y="250"/>
                      </a:lnTo>
                      <a:lnTo>
                        <a:pt x="249" y="248"/>
                      </a:lnTo>
                      <a:lnTo>
                        <a:pt x="253" y="244"/>
                      </a:lnTo>
                      <a:lnTo>
                        <a:pt x="254" y="243"/>
                      </a:lnTo>
                      <a:lnTo>
                        <a:pt x="253" y="242"/>
                      </a:lnTo>
                      <a:lnTo>
                        <a:pt x="254" y="241"/>
                      </a:lnTo>
                      <a:lnTo>
                        <a:pt x="255" y="238"/>
                      </a:lnTo>
                      <a:lnTo>
                        <a:pt x="254" y="236"/>
                      </a:lnTo>
                      <a:lnTo>
                        <a:pt x="255" y="235"/>
                      </a:lnTo>
                      <a:lnTo>
                        <a:pt x="254" y="231"/>
                      </a:lnTo>
                      <a:lnTo>
                        <a:pt x="255" y="230"/>
                      </a:lnTo>
                      <a:lnTo>
                        <a:pt x="255" y="230"/>
                      </a:lnTo>
                      <a:lnTo>
                        <a:pt x="255" y="229"/>
                      </a:lnTo>
                      <a:lnTo>
                        <a:pt x="253" y="228"/>
                      </a:lnTo>
                      <a:lnTo>
                        <a:pt x="252" y="223"/>
                      </a:lnTo>
                      <a:lnTo>
                        <a:pt x="259" y="211"/>
                      </a:lnTo>
                      <a:lnTo>
                        <a:pt x="259" y="211"/>
                      </a:lnTo>
                      <a:lnTo>
                        <a:pt x="285" y="205"/>
                      </a:lnTo>
                      <a:lnTo>
                        <a:pt x="285" y="205"/>
                      </a:lnTo>
                      <a:lnTo>
                        <a:pt x="282" y="196"/>
                      </a:lnTo>
                      <a:lnTo>
                        <a:pt x="271" y="181"/>
                      </a:lnTo>
                      <a:lnTo>
                        <a:pt x="267" y="162"/>
                      </a:lnTo>
                      <a:lnTo>
                        <a:pt x="266" y="150"/>
                      </a:lnTo>
                      <a:lnTo>
                        <a:pt x="266" y="150"/>
                      </a:lnTo>
                      <a:lnTo>
                        <a:pt x="262" y="132"/>
                      </a:lnTo>
                      <a:lnTo>
                        <a:pt x="262" y="127"/>
                      </a:lnTo>
                      <a:lnTo>
                        <a:pt x="262" y="125"/>
                      </a:lnTo>
                      <a:lnTo>
                        <a:pt x="260" y="122"/>
                      </a:lnTo>
                      <a:lnTo>
                        <a:pt x="260" y="122"/>
                      </a:lnTo>
                      <a:lnTo>
                        <a:pt x="260" y="122"/>
                      </a:lnTo>
                      <a:lnTo>
                        <a:pt x="260" y="119"/>
                      </a:lnTo>
                      <a:lnTo>
                        <a:pt x="260" y="118"/>
                      </a:lnTo>
                      <a:lnTo>
                        <a:pt x="260" y="118"/>
                      </a:lnTo>
                      <a:lnTo>
                        <a:pt x="261" y="117"/>
                      </a:lnTo>
                      <a:lnTo>
                        <a:pt x="263" y="108"/>
                      </a:lnTo>
                      <a:lnTo>
                        <a:pt x="266" y="104"/>
                      </a:lnTo>
                      <a:lnTo>
                        <a:pt x="267" y="104"/>
                      </a:lnTo>
                      <a:lnTo>
                        <a:pt x="267" y="104"/>
                      </a:lnTo>
                      <a:lnTo>
                        <a:pt x="267" y="104"/>
                      </a:lnTo>
                      <a:lnTo>
                        <a:pt x="268" y="102"/>
                      </a:lnTo>
                      <a:lnTo>
                        <a:pt x="268" y="102"/>
                      </a:lnTo>
                      <a:lnTo>
                        <a:pt x="270" y="101"/>
                      </a:lnTo>
                      <a:lnTo>
                        <a:pt x="270" y="101"/>
                      </a:lnTo>
                      <a:lnTo>
                        <a:pt x="269" y="97"/>
                      </a:lnTo>
                      <a:lnTo>
                        <a:pt x="271" y="91"/>
                      </a:lnTo>
                      <a:lnTo>
                        <a:pt x="271" y="87"/>
                      </a:lnTo>
                      <a:lnTo>
                        <a:pt x="273" y="82"/>
                      </a:lnTo>
                      <a:lnTo>
                        <a:pt x="274" y="80"/>
                      </a:lnTo>
                      <a:lnTo>
                        <a:pt x="281" y="67"/>
                      </a:lnTo>
                      <a:lnTo>
                        <a:pt x="286" y="61"/>
                      </a:lnTo>
                      <a:lnTo>
                        <a:pt x="293" y="51"/>
                      </a:lnTo>
                      <a:lnTo>
                        <a:pt x="293" y="51"/>
                      </a:lnTo>
                      <a:lnTo>
                        <a:pt x="292" y="49"/>
                      </a:lnTo>
                      <a:lnTo>
                        <a:pt x="291" y="46"/>
                      </a:lnTo>
                      <a:lnTo>
                        <a:pt x="289" y="45"/>
                      </a:lnTo>
                      <a:lnTo>
                        <a:pt x="290" y="40"/>
                      </a:lnTo>
                      <a:lnTo>
                        <a:pt x="291" y="35"/>
                      </a:lnTo>
                      <a:lnTo>
                        <a:pt x="291" y="31"/>
                      </a:lnTo>
                      <a:lnTo>
                        <a:pt x="292" y="29"/>
                      </a:lnTo>
                      <a:lnTo>
                        <a:pt x="292" y="27"/>
                      </a:lnTo>
                      <a:lnTo>
                        <a:pt x="292" y="27"/>
                      </a:lnTo>
                      <a:lnTo>
                        <a:pt x="289" y="27"/>
                      </a:lnTo>
                      <a:lnTo>
                        <a:pt x="289" y="27"/>
                      </a:lnTo>
                      <a:lnTo>
                        <a:pt x="288" y="27"/>
                      </a:lnTo>
                      <a:lnTo>
                        <a:pt x="288" y="24"/>
                      </a:lnTo>
                      <a:lnTo>
                        <a:pt x="288" y="24"/>
                      </a:lnTo>
                      <a:lnTo>
                        <a:pt x="286" y="22"/>
                      </a:lnTo>
                      <a:lnTo>
                        <a:pt x="285" y="22"/>
                      </a:lnTo>
                      <a:lnTo>
                        <a:pt x="284" y="18"/>
                      </a:lnTo>
                      <a:lnTo>
                        <a:pt x="283" y="17"/>
                      </a:lnTo>
                      <a:lnTo>
                        <a:pt x="281" y="17"/>
                      </a:lnTo>
                      <a:lnTo>
                        <a:pt x="278" y="16"/>
                      </a:lnTo>
                      <a:lnTo>
                        <a:pt x="277" y="15"/>
                      </a:lnTo>
                      <a:lnTo>
                        <a:pt x="276" y="13"/>
                      </a:lnTo>
                      <a:lnTo>
                        <a:pt x="276" y="13"/>
                      </a:lnTo>
                      <a:lnTo>
                        <a:pt x="276" y="13"/>
                      </a:lnTo>
                      <a:lnTo>
                        <a:pt x="274" y="9"/>
                      </a:lnTo>
                      <a:lnTo>
                        <a:pt x="274" y="9"/>
                      </a:lnTo>
                      <a:lnTo>
                        <a:pt x="274" y="9"/>
                      </a:lnTo>
                      <a:lnTo>
                        <a:pt x="274" y="8"/>
                      </a:lnTo>
                      <a:lnTo>
                        <a:pt x="271" y="8"/>
                      </a:lnTo>
                      <a:lnTo>
                        <a:pt x="270" y="10"/>
                      </a:lnTo>
                      <a:lnTo>
                        <a:pt x="268" y="12"/>
                      </a:lnTo>
                      <a:lnTo>
                        <a:pt x="266" y="13"/>
                      </a:lnTo>
                      <a:lnTo>
                        <a:pt x="264" y="13"/>
                      </a:lnTo>
                      <a:lnTo>
                        <a:pt x="262" y="13"/>
                      </a:lnTo>
                      <a:lnTo>
                        <a:pt x="262" y="13"/>
                      </a:lnTo>
                      <a:lnTo>
                        <a:pt x="262" y="13"/>
                      </a:lnTo>
                      <a:lnTo>
                        <a:pt x="261" y="12"/>
                      </a:lnTo>
                      <a:lnTo>
                        <a:pt x="261" y="12"/>
                      </a:lnTo>
                      <a:lnTo>
                        <a:pt x="260" y="12"/>
                      </a:lnTo>
                      <a:lnTo>
                        <a:pt x="256" y="12"/>
                      </a:lnTo>
                      <a:lnTo>
                        <a:pt x="255" y="13"/>
                      </a:lnTo>
                      <a:lnTo>
                        <a:pt x="254" y="15"/>
                      </a:lnTo>
                      <a:lnTo>
                        <a:pt x="253" y="15"/>
                      </a:lnTo>
                      <a:lnTo>
                        <a:pt x="252" y="15"/>
                      </a:lnTo>
                      <a:lnTo>
                        <a:pt x="248" y="14"/>
                      </a:lnTo>
                      <a:lnTo>
                        <a:pt x="247" y="14"/>
                      </a:lnTo>
                      <a:lnTo>
                        <a:pt x="245" y="12"/>
                      </a:lnTo>
                      <a:lnTo>
                        <a:pt x="242" y="9"/>
                      </a:lnTo>
                      <a:lnTo>
                        <a:pt x="242" y="9"/>
                      </a:lnTo>
                      <a:lnTo>
                        <a:pt x="241" y="9"/>
                      </a:lnTo>
                      <a:lnTo>
                        <a:pt x="239" y="7"/>
                      </a:lnTo>
                      <a:lnTo>
                        <a:pt x="239" y="5"/>
                      </a:lnTo>
                      <a:lnTo>
                        <a:pt x="238" y="5"/>
                      </a:lnTo>
                      <a:lnTo>
                        <a:pt x="238" y="5"/>
                      </a:lnTo>
                      <a:lnTo>
                        <a:pt x="238" y="5"/>
                      </a:lnTo>
                      <a:lnTo>
                        <a:pt x="235" y="3"/>
                      </a:lnTo>
                      <a:lnTo>
                        <a:pt x="232" y="2"/>
                      </a:lnTo>
                      <a:lnTo>
                        <a:pt x="227" y="5"/>
                      </a:lnTo>
                      <a:lnTo>
                        <a:pt x="226" y="5"/>
                      </a:lnTo>
                      <a:lnTo>
                        <a:pt x="220" y="5"/>
                      </a:lnTo>
                      <a:lnTo>
                        <a:pt x="218" y="2"/>
                      </a:lnTo>
                      <a:lnTo>
                        <a:pt x="216" y="2"/>
                      </a:lnTo>
                      <a:lnTo>
                        <a:pt x="215" y="1"/>
                      </a:lnTo>
                      <a:lnTo>
                        <a:pt x="214" y="2"/>
                      </a:lnTo>
                      <a:lnTo>
                        <a:pt x="209" y="1"/>
                      </a:lnTo>
                      <a:lnTo>
                        <a:pt x="208" y="0"/>
                      </a:lnTo>
                      <a:lnTo>
                        <a:pt x="207" y="0"/>
                      </a:lnTo>
                      <a:lnTo>
                        <a:pt x="208" y="1"/>
                      </a:lnTo>
                      <a:lnTo>
                        <a:pt x="205" y="5"/>
                      </a:lnTo>
                      <a:lnTo>
                        <a:pt x="202" y="6"/>
                      </a:lnTo>
                      <a:lnTo>
                        <a:pt x="201" y="6"/>
                      </a:lnTo>
                      <a:lnTo>
                        <a:pt x="197" y="6"/>
                      </a:lnTo>
                      <a:lnTo>
                        <a:pt x="195" y="7"/>
                      </a:lnTo>
                      <a:lnTo>
                        <a:pt x="193" y="7"/>
                      </a:lnTo>
                      <a:lnTo>
                        <a:pt x="192" y="5"/>
                      </a:lnTo>
                      <a:lnTo>
                        <a:pt x="190" y="5"/>
                      </a:lnTo>
                      <a:lnTo>
                        <a:pt x="190" y="3"/>
                      </a:lnTo>
                      <a:lnTo>
                        <a:pt x="189" y="3"/>
                      </a:lnTo>
                      <a:lnTo>
                        <a:pt x="181" y="7"/>
                      </a:lnTo>
                      <a:lnTo>
                        <a:pt x="180" y="9"/>
                      </a:lnTo>
                      <a:lnTo>
                        <a:pt x="173" y="9"/>
                      </a:lnTo>
                      <a:lnTo>
                        <a:pt x="170" y="10"/>
                      </a:lnTo>
                      <a:lnTo>
                        <a:pt x="168" y="8"/>
                      </a:lnTo>
                      <a:lnTo>
                        <a:pt x="165" y="8"/>
                      </a:lnTo>
                      <a:lnTo>
                        <a:pt x="163" y="8"/>
                      </a:lnTo>
                      <a:lnTo>
                        <a:pt x="161" y="10"/>
                      </a:lnTo>
                      <a:lnTo>
                        <a:pt x="159" y="13"/>
                      </a:lnTo>
                      <a:lnTo>
                        <a:pt x="159" y="13"/>
                      </a:lnTo>
                      <a:lnTo>
                        <a:pt x="161" y="15"/>
                      </a:lnTo>
                      <a:lnTo>
                        <a:pt x="160" y="17"/>
                      </a:lnTo>
                      <a:lnTo>
                        <a:pt x="156" y="18"/>
                      </a:lnTo>
                      <a:lnTo>
                        <a:pt x="153" y="17"/>
                      </a:lnTo>
                      <a:lnTo>
                        <a:pt x="150" y="16"/>
                      </a:lnTo>
                      <a:lnTo>
                        <a:pt x="148" y="15"/>
                      </a:lnTo>
                      <a:lnTo>
                        <a:pt x="145" y="15"/>
                      </a:lnTo>
                      <a:lnTo>
                        <a:pt x="144" y="16"/>
                      </a:lnTo>
                      <a:lnTo>
                        <a:pt x="141" y="16"/>
                      </a:lnTo>
                      <a:lnTo>
                        <a:pt x="137" y="16"/>
                      </a:lnTo>
                      <a:lnTo>
                        <a:pt x="134" y="14"/>
                      </a:lnTo>
                      <a:lnTo>
                        <a:pt x="130" y="14"/>
                      </a:lnTo>
                      <a:lnTo>
                        <a:pt x="129" y="13"/>
                      </a:lnTo>
                      <a:lnTo>
                        <a:pt x="126" y="10"/>
                      </a:lnTo>
                      <a:lnTo>
                        <a:pt x="123" y="9"/>
                      </a:lnTo>
                      <a:lnTo>
                        <a:pt x="119" y="6"/>
                      </a:lnTo>
                      <a:lnTo>
                        <a:pt x="116" y="5"/>
                      </a:lnTo>
                      <a:lnTo>
                        <a:pt x="114" y="3"/>
                      </a:lnTo>
                      <a:lnTo>
                        <a:pt x="114" y="5"/>
                      </a:lnTo>
                      <a:lnTo>
                        <a:pt x="111" y="5"/>
                      </a:lnTo>
                      <a:lnTo>
                        <a:pt x="108" y="7"/>
                      </a:lnTo>
                      <a:lnTo>
                        <a:pt x="107" y="7"/>
                      </a:lnTo>
                      <a:lnTo>
                        <a:pt x="106" y="7"/>
                      </a:lnTo>
                      <a:lnTo>
                        <a:pt x="106" y="9"/>
                      </a:lnTo>
                      <a:lnTo>
                        <a:pt x="105" y="10"/>
                      </a:lnTo>
                      <a:lnTo>
                        <a:pt x="105" y="13"/>
                      </a:lnTo>
                      <a:lnTo>
                        <a:pt x="102" y="14"/>
                      </a:lnTo>
                      <a:lnTo>
                        <a:pt x="101" y="15"/>
                      </a:lnTo>
                      <a:lnTo>
                        <a:pt x="104" y="18"/>
                      </a:lnTo>
                      <a:lnTo>
                        <a:pt x="102" y="20"/>
                      </a:lnTo>
                      <a:lnTo>
                        <a:pt x="101" y="22"/>
                      </a:lnTo>
                      <a:lnTo>
                        <a:pt x="101" y="23"/>
                      </a:lnTo>
                      <a:lnTo>
                        <a:pt x="101" y="23"/>
                      </a:lnTo>
                      <a:lnTo>
                        <a:pt x="101" y="23"/>
                      </a:lnTo>
                      <a:lnTo>
                        <a:pt x="101" y="24"/>
                      </a:lnTo>
                      <a:lnTo>
                        <a:pt x="102" y="28"/>
                      </a:lnTo>
                      <a:lnTo>
                        <a:pt x="104" y="35"/>
                      </a:lnTo>
                      <a:lnTo>
                        <a:pt x="100" y="36"/>
                      </a:lnTo>
                      <a:lnTo>
                        <a:pt x="99" y="39"/>
                      </a:lnTo>
                      <a:lnTo>
                        <a:pt x="93" y="47"/>
                      </a:lnTo>
                      <a:lnTo>
                        <a:pt x="94" y="52"/>
                      </a:lnTo>
                      <a:lnTo>
                        <a:pt x="93" y="56"/>
                      </a:lnTo>
                      <a:lnTo>
                        <a:pt x="93" y="59"/>
                      </a:lnTo>
                      <a:lnTo>
                        <a:pt x="91" y="61"/>
                      </a:lnTo>
                      <a:lnTo>
                        <a:pt x="90" y="66"/>
                      </a:lnTo>
                      <a:lnTo>
                        <a:pt x="91" y="68"/>
                      </a:lnTo>
                      <a:lnTo>
                        <a:pt x="90" y="72"/>
                      </a:lnTo>
                      <a:lnTo>
                        <a:pt x="91" y="73"/>
                      </a:lnTo>
                      <a:lnTo>
                        <a:pt x="90" y="79"/>
                      </a:lnTo>
                      <a:lnTo>
                        <a:pt x="87" y="80"/>
                      </a:lnTo>
                      <a:lnTo>
                        <a:pt x="86" y="83"/>
                      </a:lnTo>
                      <a:lnTo>
                        <a:pt x="86" y="89"/>
                      </a:lnTo>
                      <a:lnTo>
                        <a:pt x="80" y="97"/>
                      </a:lnTo>
                      <a:lnTo>
                        <a:pt x="78" y="98"/>
                      </a:lnTo>
                      <a:lnTo>
                        <a:pt x="75" y="101"/>
                      </a:lnTo>
                      <a:lnTo>
                        <a:pt x="72" y="101"/>
                      </a:lnTo>
                      <a:lnTo>
                        <a:pt x="70" y="102"/>
                      </a:lnTo>
                      <a:lnTo>
                        <a:pt x="67" y="105"/>
                      </a:lnTo>
                      <a:lnTo>
                        <a:pt x="67" y="109"/>
                      </a:lnTo>
                      <a:lnTo>
                        <a:pt x="62" y="113"/>
                      </a:lnTo>
                      <a:lnTo>
                        <a:pt x="61" y="117"/>
                      </a:lnTo>
                      <a:lnTo>
                        <a:pt x="61" y="120"/>
                      </a:lnTo>
                      <a:lnTo>
                        <a:pt x="62" y="122"/>
                      </a:lnTo>
                      <a:lnTo>
                        <a:pt x="62" y="130"/>
                      </a:lnTo>
                      <a:lnTo>
                        <a:pt x="61" y="134"/>
                      </a:lnTo>
                      <a:lnTo>
                        <a:pt x="61" y="138"/>
                      </a:lnTo>
                      <a:lnTo>
                        <a:pt x="57" y="142"/>
                      </a:lnTo>
                      <a:lnTo>
                        <a:pt x="55" y="142"/>
                      </a:lnTo>
                      <a:lnTo>
                        <a:pt x="53" y="145"/>
                      </a:lnTo>
                      <a:lnTo>
                        <a:pt x="52" y="147"/>
                      </a:lnTo>
                      <a:lnTo>
                        <a:pt x="45" y="153"/>
                      </a:lnTo>
                      <a:lnTo>
                        <a:pt x="42" y="156"/>
                      </a:lnTo>
                      <a:lnTo>
                        <a:pt x="38" y="157"/>
                      </a:lnTo>
                      <a:lnTo>
                        <a:pt x="33" y="155"/>
                      </a:lnTo>
                      <a:lnTo>
                        <a:pt x="33" y="153"/>
                      </a:lnTo>
                      <a:lnTo>
                        <a:pt x="31" y="152"/>
                      </a:lnTo>
                      <a:lnTo>
                        <a:pt x="33" y="148"/>
                      </a:lnTo>
                      <a:lnTo>
                        <a:pt x="31" y="149"/>
                      </a:lnTo>
                      <a:lnTo>
                        <a:pt x="27" y="152"/>
                      </a:lnTo>
                      <a:lnTo>
                        <a:pt x="25" y="152"/>
                      </a:lnTo>
                      <a:lnTo>
                        <a:pt x="24" y="152"/>
                      </a:lnTo>
                      <a:lnTo>
                        <a:pt x="24" y="154"/>
                      </a:lnTo>
                      <a:lnTo>
                        <a:pt x="21" y="156"/>
                      </a:lnTo>
                      <a:lnTo>
                        <a:pt x="17" y="156"/>
                      </a:lnTo>
                      <a:lnTo>
                        <a:pt x="17" y="154"/>
                      </a:lnTo>
                      <a:lnTo>
                        <a:pt x="17" y="154"/>
                      </a:lnTo>
                      <a:lnTo>
                        <a:pt x="15" y="155"/>
                      </a:lnTo>
                      <a:lnTo>
                        <a:pt x="13" y="155"/>
                      </a:lnTo>
                      <a:lnTo>
                        <a:pt x="12" y="155"/>
                      </a:lnTo>
                      <a:lnTo>
                        <a:pt x="10" y="157"/>
                      </a:lnTo>
                      <a:lnTo>
                        <a:pt x="6" y="160"/>
                      </a:lnTo>
                      <a:lnTo>
                        <a:pt x="6" y="161"/>
                      </a:lnTo>
                      <a:lnTo>
                        <a:pt x="6" y="167"/>
                      </a:lnTo>
                      <a:lnTo>
                        <a:pt x="4" y="169"/>
                      </a:lnTo>
                      <a:lnTo>
                        <a:pt x="1" y="170"/>
                      </a:lnTo>
                      <a:lnTo>
                        <a:pt x="0" y="171"/>
                      </a:lnTo>
                      <a:lnTo>
                        <a:pt x="0" y="171"/>
                      </a:lnTo>
                      <a:lnTo>
                        <a:pt x="3" y="171"/>
                      </a:lnTo>
                      <a:lnTo>
                        <a:pt x="4" y="172"/>
                      </a:lnTo>
                      <a:lnTo>
                        <a:pt x="5" y="171"/>
                      </a:lnTo>
                      <a:lnTo>
                        <a:pt x="6" y="171"/>
                      </a:lnTo>
                      <a:lnTo>
                        <a:pt x="8" y="171"/>
                      </a:lnTo>
                      <a:lnTo>
                        <a:pt x="13" y="170"/>
                      </a:lnTo>
                      <a:lnTo>
                        <a:pt x="18" y="170"/>
                      </a:lnTo>
                      <a:lnTo>
                        <a:pt x="24" y="170"/>
                      </a:lnTo>
                      <a:lnTo>
                        <a:pt x="28" y="170"/>
                      </a:lnTo>
                      <a:lnTo>
                        <a:pt x="32" y="170"/>
                      </a:lnTo>
                      <a:lnTo>
                        <a:pt x="37" y="170"/>
                      </a:lnTo>
                      <a:lnTo>
                        <a:pt x="41" y="170"/>
                      </a:lnTo>
                      <a:lnTo>
                        <a:pt x="53" y="170"/>
                      </a:lnTo>
                      <a:lnTo>
                        <a:pt x="70" y="170"/>
                      </a:lnTo>
                      <a:lnTo>
                        <a:pt x="70" y="174"/>
                      </a:lnTo>
                      <a:lnTo>
                        <a:pt x="70" y="174"/>
                      </a:lnTo>
                      <a:lnTo>
                        <a:pt x="70" y="175"/>
                      </a:lnTo>
                      <a:lnTo>
                        <a:pt x="71" y="177"/>
                      </a:lnTo>
                      <a:lnTo>
                        <a:pt x="72" y="179"/>
                      </a:lnTo>
                      <a:lnTo>
                        <a:pt x="71" y="181"/>
                      </a:lnTo>
                      <a:lnTo>
                        <a:pt x="71" y="183"/>
                      </a:lnTo>
                      <a:lnTo>
                        <a:pt x="72" y="185"/>
                      </a:lnTo>
                      <a:lnTo>
                        <a:pt x="74" y="189"/>
                      </a:lnTo>
                      <a:lnTo>
                        <a:pt x="75" y="191"/>
                      </a:lnTo>
                      <a:lnTo>
                        <a:pt x="75" y="192"/>
                      </a:lnTo>
                      <a:lnTo>
                        <a:pt x="76" y="192"/>
                      </a:lnTo>
                      <a:lnTo>
                        <a:pt x="79" y="198"/>
                      </a:lnTo>
                      <a:lnTo>
                        <a:pt x="79" y="203"/>
                      </a:lnTo>
                      <a:lnTo>
                        <a:pt x="80" y="204"/>
                      </a:lnTo>
                      <a:lnTo>
                        <a:pt x="84" y="203"/>
                      </a:lnTo>
                      <a:lnTo>
                        <a:pt x="87" y="203"/>
                      </a:lnTo>
                      <a:lnTo>
                        <a:pt x="90" y="203"/>
                      </a:lnTo>
                      <a:lnTo>
                        <a:pt x="94" y="204"/>
                      </a:lnTo>
                      <a:lnTo>
                        <a:pt x="97" y="203"/>
                      </a:lnTo>
                      <a:lnTo>
                        <a:pt x="107" y="201"/>
                      </a:lnTo>
                      <a:lnTo>
                        <a:pt x="107" y="199"/>
                      </a:lnTo>
                      <a:lnTo>
                        <a:pt x="106" y="194"/>
                      </a:lnTo>
                      <a:lnTo>
                        <a:pt x="108" y="194"/>
                      </a:lnTo>
                      <a:lnTo>
                        <a:pt x="109" y="192"/>
                      </a:lnTo>
                      <a:lnTo>
                        <a:pt x="109" y="186"/>
                      </a:lnTo>
                      <a:lnTo>
                        <a:pt x="124" y="186"/>
                      </a:lnTo>
                      <a:lnTo>
                        <a:pt x="124" y="185"/>
                      </a:lnTo>
                      <a:lnTo>
                        <a:pt x="131" y="186"/>
                      </a:lnTo>
                      <a:lnTo>
                        <a:pt x="131" y="190"/>
                      </a:lnTo>
                      <a:lnTo>
                        <a:pt x="130" y="191"/>
                      </a:lnTo>
                      <a:lnTo>
                        <a:pt x="131" y="191"/>
                      </a:lnTo>
                      <a:lnTo>
                        <a:pt x="149" y="192"/>
                      </a:lnTo>
                      <a:lnTo>
                        <a:pt x="150" y="194"/>
                      </a:lnTo>
                      <a:lnTo>
                        <a:pt x="150" y="198"/>
                      </a:lnTo>
                      <a:lnTo>
                        <a:pt x="150" y="200"/>
                      </a:lnTo>
                      <a:lnTo>
                        <a:pt x="148" y="203"/>
                      </a:lnTo>
                      <a:lnTo>
                        <a:pt x="148" y="204"/>
                      </a:lnTo>
                      <a:lnTo>
                        <a:pt x="149" y="206"/>
                      </a:lnTo>
                      <a:lnTo>
                        <a:pt x="149" y="209"/>
                      </a:lnTo>
                      <a:lnTo>
                        <a:pt x="149" y="211"/>
                      </a:lnTo>
                      <a:lnTo>
                        <a:pt x="148" y="212"/>
                      </a:lnTo>
                      <a:lnTo>
                        <a:pt x="149" y="213"/>
                      </a:lnTo>
                      <a:lnTo>
                        <a:pt x="149" y="219"/>
                      </a:lnTo>
                      <a:lnTo>
                        <a:pt x="148" y="221"/>
                      </a:lnTo>
                      <a:lnTo>
                        <a:pt x="149" y="223"/>
                      </a:lnTo>
                      <a:lnTo>
                        <a:pt x="149" y="225"/>
                      </a:lnTo>
                      <a:lnTo>
                        <a:pt x="150" y="226"/>
                      </a:lnTo>
                      <a:lnTo>
                        <a:pt x="150" y="227"/>
                      </a:lnTo>
                      <a:lnTo>
                        <a:pt x="151" y="228"/>
                      </a:lnTo>
                      <a:lnTo>
                        <a:pt x="152" y="229"/>
                      </a:lnTo>
                      <a:lnTo>
                        <a:pt x="153" y="229"/>
                      </a:lnTo>
                      <a:lnTo>
                        <a:pt x="153" y="233"/>
                      </a:lnTo>
                      <a:lnTo>
                        <a:pt x="153" y="235"/>
                      </a:lnTo>
                      <a:lnTo>
                        <a:pt x="153" y="236"/>
                      </a:lnTo>
                      <a:lnTo>
                        <a:pt x="156" y="237"/>
                      </a:lnTo>
                      <a:lnTo>
                        <a:pt x="156" y="241"/>
                      </a:lnTo>
                      <a:lnTo>
                        <a:pt x="155" y="241"/>
                      </a:lnTo>
                      <a:lnTo>
                        <a:pt x="155" y="243"/>
                      </a:lnTo>
                      <a:lnTo>
                        <a:pt x="157" y="245"/>
                      </a:lnTo>
                      <a:lnTo>
                        <a:pt x="156" y="248"/>
                      </a:lnTo>
                      <a:lnTo>
                        <a:pt x="156" y="249"/>
                      </a:lnTo>
                      <a:lnTo>
                        <a:pt x="155" y="250"/>
                      </a:lnTo>
                      <a:lnTo>
                        <a:pt x="155" y="252"/>
                      </a:lnTo>
                      <a:lnTo>
                        <a:pt x="156" y="252"/>
                      </a:lnTo>
                      <a:lnTo>
                        <a:pt x="156" y="251"/>
                      </a:lnTo>
                      <a:lnTo>
                        <a:pt x="158" y="250"/>
                      </a:lnTo>
                      <a:lnTo>
                        <a:pt x="158" y="250"/>
                      </a:lnTo>
                      <a:lnTo>
                        <a:pt x="160" y="250"/>
                      </a:lnTo>
                      <a:lnTo>
                        <a:pt x="163" y="251"/>
                      </a:lnTo>
                      <a:lnTo>
                        <a:pt x="165" y="252"/>
                      </a:lnTo>
                      <a:lnTo>
                        <a:pt x="168" y="252"/>
                      </a:lnTo>
                      <a:lnTo>
                        <a:pt x="170" y="252"/>
                      </a:lnTo>
                      <a:lnTo>
                        <a:pt x="171" y="252"/>
                      </a:lnTo>
                      <a:lnTo>
                        <a:pt x="172" y="251"/>
                      </a:lnTo>
                      <a:lnTo>
                        <a:pt x="175" y="250"/>
                      </a:lnTo>
                      <a:lnTo>
                        <a:pt x="178" y="249"/>
                      </a:lnTo>
                      <a:lnTo>
                        <a:pt x="180" y="249"/>
                      </a:lnTo>
                      <a:lnTo>
                        <a:pt x="180" y="248"/>
                      </a:lnTo>
                      <a:lnTo>
                        <a:pt x="181" y="24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56" name="Freeform 111">
                  <a:extLst>
                    <a:ext uri="{FF2B5EF4-FFF2-40B4-BE49-F238E27FC236}">
                      <a16:creationId xmlns:a16="http://schemas.microsoft.com/office/drawing/2014/main" id="{97FF4401-FE3C-45C9-B653-6B72FD2F2302}"/>
                    </a:ext>
                  </a:extLst>
                </p:cNvPr>
                <p:cNvSpPr/>
                <p:nvPr userDrawn="1"/>
              </p:nvSpPr>
              <p:spPr bwMode="auto">
                <a:xfrm>
                  <a:off x="6480176" y="3695701"/>
                  <a:ext cx="74613" cy="187325"/>
                </a:xfrm>
                <a:custGeom>
                  <a:avLst/>
                  <a:gdLst>
                    <a:gd name="T0" fmla="*/ 9 w 47"/>
                    <a:gd name="T1" fmla="*/ 3 h 118"/>
                    <a:gd name="T2" fmla="*/ 11 w 47"/>
                    <a:gd name="T3" fmla="*/ 6 h 118"/>
                    <a:gd name="T4" fmla="*/ 10 w 47"/>
                    <a:gd name="T5" fmla="*/ 10 h 118"/>
                    <a:gd name="T6" fmla="*/ 14 w 47"/>
                    <a:gd name="T7" fmla="*/ 15 h 118"/>
                    <a:gd name="T8" fmla="*/ 14 w 47"/>
                    <a:gd name="T9" fmla="*/ 20 h 118"/>
                    <a:gd name="T10" fmla="*/ 9 w 47"/>
                    <a:gd name="T11" fmla="*/ 24 h 118"/>
                    <a:gd name="T12" fmla="*/ 10 w 47"/>
                    <a:gd name="T13" fmla="*/ 29 h 118"/>
                    <a:gd name="T14" fmla="*/ 11 w 47"/>
                    <a:gd name="T15" fmla="*/ 33 h 118"/>
                    <a:gd name="T16" fmla="*/ 11 w 47"/>
                    <a:gd name="T17" fmla="*/ 37 h 118"/>
                    <a:gd name="T18" fmla="*/ 10 w 47"/>
                    <a:gd name="T19" fmla="*/ 42 h 118"/>
                    <a:gd name="T20" fmla="*/ 13 w 47"/>
                    <a:gd name="T21" fmla="*/ 44 h 118"/>
                    <a:gd name="T22" fmla="*/ 10 w 47"/>
                    <a:gd name="T23" fmla="*/ 46 h 118"/>
                    <a:gd name="T24" fmla="*/ 8 w 47"/>
                    <a:gd name="T25" fmla="*/ 50 h 118"/>
                    <a:gd name="T26" fmla="*/ 4 w 47"/>
                    <a:gd name="T27" fmla="*/ 52 h 118"/>
                    <a:gd name="T28" fmla="*/ 4 w 47"/>
                    <a:gd name="T29" fmla="*/ 55 h 118"/>
                    <a:gd name="T30" fmla="*/ 4 w 47"/>
                    <a:gd name="T31" fmla="*/ 59 h 118"/>
                    <a:gd name="T32" fmla="*/ 0 w 47"/>
                    <a:gd name="T33" fmla="*/ 64 h 118"/>
                    <a:gd name="T34" fmla="*/ 2 w 47"/>
                    <a:gd name="T35" fmla="*/ 66 h 118"/>
                    <a:gd name="T36" fmla="*/ 4 w 47"/>
                    <a:gd name="T37" fmla="*/ 69 h 118"/>
                    <a:gd name="T38" fmla="*/ 8 w 47"/>
                    <a:gd name="T39" fmla="*/ 68 h 118"/>
                    <a:gd name="T40" fmla="*/ 10 w 47"/>
                    <a:gd name="T41" fmla="*/ 73 h 118"/>
                    <a:gd name="T42" fmla="*/ 11 w 47"/>
                    <a:gd name="T43" fmla="*/ 75 h 118"/>
                    <a:gd name="T44" fmla="*/ 14 w 47"/>
                    <a:gd name="T45" fmla="*/ 76 h 118"/>
                    <a:gd name="T46" fmla="*/ 17 w 47"/>
                    <a:gd name="T47" fmla="*/ 75 h 118"/>
                    <a:gd name="T48" fmla="*/ 25 w 47"/>
                    <a:gd name="T49" fmla="*/ 75 h 118"/>
                    <a:gd name="T50" fmla="*/ 28 w 47"/>
                    <a:gd name="T51" fmla="*/ 83 h 118"/>
                    <a:gd name="T52" fmla="*/ 24 w 47"/>
                    <a:gd name="T53" fmla="*/ 90 h 118"/>
                    <a:gd name="T54" fmla="*/ 22 w 47"/>
                    <a:gd name="T55" fmla="*/ 97 h 118"/>
                    <a:gd name="T56" fmla="*/ 23 w 47"/>
                    <a:gd name="T57" fmla="*/ 102 h 118"/>
                    <a:gd name="T58" fmla="*/ 25 w 47"/>
                    <a:gd name="T59" fmla="*/ 107 h 118"/>
                    <a:gd name="T60" fmla="*/ 30 w 47"/>
                    <a:gd name="T61" fmla="*/ 110 h 118"/>
                    <a:gd name="T62" fmla="*/ 34 w 47"/>
                    <a:gd name="T63" fmla="*/ 116 h 118"/>
                    <a:gd name="T64" fmla="*/ 33 w 47"/>
                    <a:gd name="T65" fmla="*/ 118 h 118"/>
                    <a:gd name="T66" fmla="*/ 36 w 47"/>
                    <a:gd name="T67" fmla="*/ 116 h 118"/>
                    <a:gd name="T68" fmla="*/ 36 w 47"/>
                    <a:gd name="T69" fmla="*/ 109 h 118"/>
                    <a:gd name="T70" fmla="*/ 38 w 47"/>
                    <a:gd name="T71" fmla="*/ 102 h 118"/>
                    <a:gd name="T72" fmla="*/ 44 w 47"/>
                    <a:gd name="T73" fmla="*/ 99 h 118"/>
                    <a:gd name="T74" fmla="*/ 44 w 47"/>
                    <a:gd name="T75" fmla="*/ 92 h 118"/>
                    <a:gd name="T76" fmla="*/ 43 w 47"/>
                    <a:gd name="T77" fmla="*/ 89 h 118"/>
                    <a:gd name="T78" fmla="*/ 43 w 47"/>
                    <a:gd name="T79" fmla="*/ 85 h 118"/>
                    <a:gd name="T80" fmla="*/ 45 w 47"/>
                    <a:gd name="T81" fmla="*/ 84 h 118"/>
                    <a:gd name="T82" fmla="*/ 47 w 47"/>
                    <a:gd name="T83" fmla="*/ 83 h 118"/>
                    <a:gd name="T84" fmla="*/ 45 w 47"/>
                    <a:gd name="T85" fmla="*/ 77 h 118"/>
                    <a:gd name="T86" fmla="*/ 40 w 47"/>
                    <a:gd name="T87" fmla="*/ 70 h 118"/>
                    <a:gd name="T88" fmla="*/ 33 w 47"/>
                    <a:gd name="T89" fmla="*/ 66 h 118"/>
                    <a:gd name="T90" fmla="*/ 30 w 47"/>
                    <a:gd name="T91" fmla="*/ 61 h 118"/>
                    <a:gd name="T92" fmla="*/ 23 w 47"/>
                    <a:gd name="T93" fmla="*/ 50 h 118"/>
                    <a:gd name="T94" fmla="*/ 23 w 47"/>
                    <a:gd name="T95" fmla="*/ 48 h 118"/>
                    <a:gd name="T96" fmla="*/ 22 w 47"/>
                    <a:gd name="T97" fmla="*/ 44 h 118"/>
                    <a:gd name="T98" fmla="*/ 22 w 47"/>
                    <a:gd name="T99" fmla="*/ 44 h 118"/>
                    <a:gd name="T100" fmla="*/ 23 w 47"/>
                    <a:gd name="T101" fmla="*/ 42 h 118"/>
                    <a:gd name="T102" fmla="*/ 23 w 47"/>
                    <a:gd name="T103" fmla="*/ 10 h 118"/>
                    <a:gd name="T104" fmla="*/ 14 w 47"/>
                    <a:gd name="T105" fmla="*/ 2 h 118"/>
                    <a:gd name="T106" fmla="*/ 13 w 47"/>
                    <a:gd name="T107" fmla="*/ 1 h 118"/>
                    <a:gd name="T108" fmla="*/ 11 w 47"/>
                    <a:gd name="T109" fmla="*/ 1 h 118"/>
                    <a:gd name="T110" fmla="*/ 8 w 47"/>
                    <a:gd name="T111" fmla="*/ 0 h 118"/>
                    <a:gd name="T112" fmla="*/ 8 w 47"/>
                    <a:gd name="T113" fmla="*/ 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7" h="118">
                      <a:moveTo>
                        <a:pt x="8" y="2"/>
                      </a:moveTo>
                      <a:lnTo>
                        <a:pt x="9" y="3"/>
                      </a:lnTo>
                      <a:lnTo>
                        <a:pt x="11" y="3"/>
                      </a:lnTo>
                      <a:lnTo>
                        <a:pt x="11" y="6"/>
                      </a:lnTo>
                      <a:lnTo>
                        <a:pt x="10" y="9"/>
                      </a:lnTo>
                      <a:lnTo>
                        <a:pt x="10" y="10"/>
                      </a:lnTo>
                      <a:lnTo>
                        <a:pt x="13" y="13"/>
                      </a:lnTo>
                      <a:lnTo>
                        <a:pt x="14" y="15"/>
                      </a:lnTo>
                      <a:lnTo>
                        <a:pt x="14" y="18"/>
                      </a:lnTo>
                      <a:lnTo>
                        <a:pt x="14" y="20"/>
                      </a:lnTo>
                      <a:lnTo>
                        <a:pt x="14" y="21"/>
                      </a:lnTo>
                      <a:lnTo>
                        <a:pt x="9" y="24"/>
                      </a:lnTo>
                      <a:lnTo>
                        <a:pt x="9" y="26"/>
                      </a:lnTo>
                      <a:lnTo>
                        <a:pt x="10" y="29"/>
                      </a:lnTo>
                      <a:lnTo>
                        <a:pt x="10" y="31"/>
                      </a:lnTo>
                      <a:lnTo>
                        <a:pt x="11" y="33"/>
                      </a:lnTo>
                      <a:lnTo>
                        <a:pt x="10" y="35"/>
                      </a:lnTo>
                      <a:lnTo>
                        <a:pt x="11" y="37"/>
                      </a:lnTo>
                      <a:lnTo>
                        <a:pt x="10" y="40"/>
                      </a:lnTo>
                      <a:lnTo>
                        <a:pt x="10" y="42"/>
                      </a:lnTo>
                      <a:lnTo>
                        <a:pt x="10" y="43"/>
                      </a:lnTo>
                      <a:lnTo>
                        <a:pt x="13" y="44"/>
                      </a:lnTo>
                      <a:lnTo>
                        <a:pt x="13" y="46"/>
                      </a:lnTo>
                      <a:lnTo>
                        <a:pt x="10" y="46"/>
                      </a:lnTo>
                      <a:lnTo>
                        <a:pt x="10" y="48"/>
                      </a:lnTo>
                      <a:lnTo>
                        <a:pt x="8" y="50"/>
                      </a:lnTo>
                      <a:lnTo>
                        <a:pt x="4" y="52"/>
                      </a:lnTo>
                      <a:lnTo>
                        <a:pt x="4" y="52"/>
                      </a:lnTo>
                      <a:lnTo>
                        <a:pt x="4" y="54"/>
                      </a:lnTo>
                      <a:lnTo>
                        <a:pt x="4" y="55"/>
                      </a:lnTo>
                      <a:lnTo>
                        <a:pt x="4" y="57"/>
                      </a:lnTo>
                      <a:lnTo>
                        <a:pt x="4" y="59"/>
                      </a:lnTo>
                      <a:lnTo>
                        <a:pt x="1" y="62"/>
                      </a:lnTo>
                      <a:lnTo>
                        <a:pt x="0" y="64"/>
                      </a:lnTo>
                      <a:lnTo>
                        <a:pt x="1" y="64"/>
                      </a:lnTo>
                      <a:lnTo>
                        <a:pt x="2" y="66"/>
                      </a:lnTo>
                      <a:lnTo>
                        <a:pt x="4" y="69"/>
                      </a:lnTo>
                      <a:lnTo>
                        <a:pt x="4" y="69"/>
                      </a:lnTo>
                      <a:lnTo>
                        <a:pt x="4" y="69"/>
                      </a:lnTo>
                      <a:lnTo>
                        <a:pt x="8" y="68"/>
                      </a:lnTo>
                      <a:lnTo>
                        <a:pt x="9" y="70"/>
                      </a:lnTo>
                      <a:lnTo>
                        <a:pt x="10" y="73"/>
                      </a:lnTo>
                      <a:lnTo>
                        <a:pt x="11" y="74"/>
                      </a:lnTo>
                      <a:lnTo>
                        <a:pt x="11" y="75"/>
                      </a:lnTo>
                      <a:lnTo>
                        <a:pt x="13" y="76"/>
                      </a:lnTo>
                      <a:lnTo>
                        <a:pt x="14" y="76"/>
                      </a:lnTo>
                      <a:lnTo>
                        <a:pt x="16" y="76"/>
                      </a:lnTo>
                      <a:lnTo>
                        <a:pt x="17" y="75"/>
                      </a:lnTo>
                      <a:lnTo>
                        <a:pt x="21" y="74"/>
                      </a:lnTo>
                      <a:lnTo>
                        <a:pt x="25" y="75"/>
                      </a:lnTo>
                      <a:lnTo>
                        <a:pt x="28" y="79"/>
                      </a:lnTo>
                      <a:lnTo>
                        <a:pt x="28" y="83"/>
                      </a:lnTo>
                      <a:lnTo>
                        <a:pt x="28" y="88"/>
                      </a:lnTo>
                      <a:lnTo>
                        <a:pt x="24" y="90"/>
                      </a:lnTo>
                      <a:lnTo>
                        <a:pt x="23" y="95"/>
                      </a:lnTo>
                      <a:lnTo>
                        <a:pt x="22" y="97"/>
                      </a:lnTo>
                      <a:lnTo>
                        <a:pt x="22" y="98"/>
                      </a:lnTo>
                      <a:lnTo>
                        <a:pt x="23" y="102"/>
                      </a:lnTo>
                      <a:lnTo>
                        <a:pt x="23" y="104"/>
                      </a:lnTo>
                      <a:lnTo>
                        <a:pt x="25" y="107"/>
                      </a:lnTo>
                      <a:lnTo>
                        <a:pt x="28" y="109"/>
                      </a:lnTo>
                      <a:lnTo>
                        <a:pt x="30" y="110"/>
                      </a:lnTo>
                      <a:lnTo>
                        <a:pt x="32" y="112"/>
                      </a:lnTo>
                      <a:lnTo>
                        <a:pt x="34" y="116"/>
                      </a:lnTo>
                      <a:lnTo>
                        <a:pt x="33" y="118"/>
                      </a:lnTo>
                      <a:lnTo>
                        <a:pt x="33" y="118"/>
                      </a:lnTo>
                      <a:lnTo>
                        <a:pt x="34" y="118"/>
                      </a:lnTo>
                      <a:lnTo>
                        <a:pt x="36" y="116"/>
                      </a:lnTo>
                      <a:lnTo>
                        <a:pt x="34" y="112"/>
                      </a:lnTo>
                      <a:lnTo>
                        <a:pt x="36" y="109"/>
                      </a:lnTo>
                      <a:lnTo>
                        <a:pt x="36" y="106"/>
                      </a:lnTo>
                      <a:lnTo>
                        <a:pt x="38" y="102"/>
                      </a:lnTo>
                      <a:lnTo>
                        <a:pt x="41" y="101"/>
                      </a:lnTo>
                      <a:lnTo>
                        <a:pt x="44" y="99"/>
                      </a:lnTo>
                      <a:lnTo>
                        <a:pt x="44" y="97"/>
                      </a:lnTo>
                      <a:lnTo>
                        <a:pt x="44" y="92"/>
                      </a:lnTo>
                      <a:lnTo>
                        <a:pt x="43" y="91"/>
                      </a:lnTo>
                      <a:lnTo>
                        <a:pt x="43" y="89"/>
                      </a:lnTo>
                      <a:lnTo>
                        <a:pt x="41" y="88"/>
                      </a:lnTo>
                      <a:lnTo>
                        <a:pt x="43" y="85"/>
                      </a:lnTo>
                      <a:lnTo>
                        <a:pt x="45" y="85"/>
                      </a:lnTo>
                      <a:lnTo>
                        <a:pt x="45" y="84"/>
                      </a:lnTo>
                      <a:lnTo>
                        <a:pt x="47" y="83"/>
                      </a:lnTo>
                      <a:lnTo>
                        <a:pt x="47" y="83"/>
                      </a:lnTo>
                      <a:lnTo>
                        <a:pt x="46" y="81"/>
                      </a:lnTo>
                      <a:lnTo>
                        <a:pt x="45" y="77"/>
                      </a:lnTo>
                      <a:lnTo>
                        <a:pt x="41" y="73"/>
                      </a:lnTo>
                      <a:lnTo>
                        <a:pt x="40" y="70"/>
                      </a:lnTo>
                      <a:lnTo>
                        <a:pt x="36" y="66"/>
                      </a:lnTo>
                      <a:lnTo>
                        <a:pt x="33" y="66"/>
                      </a:lnTo>
                      <a:lnTo>
                        <a:pt x="32" y="64"/>
                      </a:lnTo>
                      <a:lnTo>
                        <a:pt x="30" y="61"/>
                      </a:lnTo>
                      <a:lnTo>
                        <a:pt x="25" y="59"/>
                      </a:lnTo>
                      <a:lnTo>
                        <a:pt x="23" y="50"/>
                      </a:lnTo>
                      <a:lnTo>
                        <a:pt x="23" y="51"/>
                      </a:lnTo>
                      <a:lnTo>
                        <a:pt x="23" y="48"/>
                      </a:lnTo>
                      <a:lnTo>
                        <a:pt x="22" y="44"/>
                      </a:lnTo>
                      <a:lnTo>
                        <a:pt x="22" y="44"/>
                      </a:lnTo>
                      <a:lnTo>
                        <a:pt x="22" y="44"/>
                      </a:lnTo>
                      <a:lnTo>
                        <a:pt x="22" y="44"/>
                      </a:lnTo>
                      <a:lnTo>
                        <a:pt x="23" y="42"/>
                      </a:lnTo>
                      <a:lnTo>
                        <a:pt x="23" y="42"/>
                      </a:lnTo>
                      <a:lnTo>
                        <a:pt x="23" y="16"/>
                      </a:lnTo>
                      <a:lnTo>
                        <a:pt x="23" y="10"/>
                      </a:lnTo>
                      <a:lnTo>
                        <a:pt x="16" y="3"/>
                      </a:lnTo>
                      <a:lnTo>
                        <a:pt x="14" y="2"/>
                      </a:lnTo>
                      <a:lnTo>
                        <a:pt x="14" y="2"/>
                      </a:lnTo>
                      <a:lnTo>
                        <a:pt x="13" y="1"/>
                      </a:lnTo>
                      <a:lnTo>
                        <a:pt x="11" y="1"/>
                      </a:lnTo>
                      <a:lnTo>
                        <a:pt x="11" y="1"/>
                      </a:lnTo>
                      <a:lnTo>
                        <a:pt x="9" y="2"/>
                      </a:lnTo>
                      <a:lnTo>
                        <a:pt x="8" y="0"/>
                      </a:lnTo>
                      <a:lnTo>
                        <a:pt x="7" y="0"/>
                      </a:lnTo>
                      <a:lnTo>
                        <a:pt x="8" y="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57" name="Freeform 112">
                  <a:extLst>
                    <a:ext uri="{FF2B5EF4-FFF2-40B4-BE49-F238E27FC236}">
                      <a16:creationId xmlns:a16="http://schemas.microsoft.com/office/drawing/2014/main" id="{2BDC5F18-8924-4009-948F-1F65E1AFC061}"/>
                    </a:ext>
                  </a:extLst>
                </p:cNvPr>
                <p:cNvSpPr/>
                <p:nvPr userDrawn="1"/>
              </p:nvSpPr>
              <p:spPr bwMode="auto">
                <a:xfrm>
                  <a:off x="6210301" y="3663951"/>
                  <a:ext cx="287338" cy="239713"/>
                </a:xfrm>
                <a:custGeom>
                  <a:avLst/>
                  <a:gdLst>
                    <a:gd name="T0" fmla="*/ 56 w 181"/>
                    <a:gd name="T1" fmla="*/ 148 h 151"/>
                    <a:gd name="T2" fmla="*/ 66 w 181"/>
                    <a:gd name="T3" fmla="*/ 147 h 151"/>
                    <a:gd name="T4" fmla="*/ 71 w 181"/>
                    <a:gd name="T5" fmla="*/ 151 h 151"/>
                    <a:gd name="T6" fmla="*/ 89 w 181"/>
                    <a:gd name="T7" fmla="*/ 134 h 151"/>
                    <a:gd name="T8" fmla="*/ 105 w 181"/>
                    <a:gd name="T9" fmla="*/ 125 h 151"/>
                    <a:gd name="T10" fmla="*/ 106 w 181"/>
                    <a:gd name="T11" fmla="*/ 118 h 151"/>
                    <a:gd name="T12" fmla="*/ 119 w 181"/>
                    <a:gd name="T13" fmla="*/ 112 h 151"/>
                    <a:gd name="T14" fmla="*/ 129 w 181"/>
                    <a:gd name="T15" fmla="*/ 114 h 151"/>
                    <a:gd name="T16" fmla="*/ 130 w 181"/>
                    <a:gd name="T17" fmla="*/ 105 h 151"/>
                    <a:gd name="T18" fmla="*/ 159 w 181"/>
                    <a:gd name="T19" fmla="*/ 95 h 151"/>
                    <a:gd name="T20" fmla="*/ 170 w 181"/>
                    <a:gd name="T21" fmla="*/ 87 h 151"/>
                    <a:gd name="T22" fmla="*/ 171 w 181"/>
                    <a:gd name="T23" fmla="*/ 79 h 151"/>
                    <a:gd name="T24" fmla="*/ 171 w 181"/>
                    <a:gd name="T25" fmla="*/ 72 h 151"/>
                    <a:gd name="T26" fmla="*/ 179 w 181"/>
                    <a:gd name="T27" fmla="*/ 65 h 151"/>
                    <a:gd name="T28" fmla="*/ 177 w 181"/>
                    <a:gd name="T29" fmla="*/ 59 h 151"/>
                    <a:gd name="T30" fmla="*/ 178 w 181"/>
                    <a:gd name="T31" fmla="*/ 52 h 151"/>
                    <a:gd name="T32" fmla="*/ 177 w 181"/>
                    <a:gd name="T33" fmla="*/ 43 h 151"/>
                    <a:gd name="T34" fmla="*/ 181 w 181"/>
                    <a:gd name="T35" fmla="*/ 35 h 151"/>
                    <a:gd name="T36" fmla="*/ 179 w 181"/>
                    <a:gd name="T37" fmla="*/ 26 h 151"/>
                    <a:gd name="T38" fmla="*/ 173 w 181"/>
                    <a:gd name="T39" fmla="*/ 21 h 151"/>
                    <a:gd name="T40" fmla="*/ 167 w 181"/>
                    <a:gd name="T41" fmla="*/ 13 h 151"/>
                    <a:gd name="T42" fmla="*/ 156 w 181"/>
                    <a:gd name="T43" fmla="*/ 9 h 151"/>
                    <a:gd name="T44" fmla="*/ 149 w 181"/>
                    <a:gd name="T45" fmla="*/ 5 h 151"/>
                    <a:gd name="T46" fmla="*/ 136 w 181"/>
                    <a:gd name="T47" fmla="*/ 0 h 151"/>
                    <a:gd name="T48" fmla="*/ 106 w 181"/>
                    <a:gd name="T49" fmla="*/ 20 h 151"/>
                    <a:gd name="T50" fmla="*/ 108 w 181"/>
                    <a:gd name="T51" fmla="*/ 26 h 151"/>
                    <a:gd name="T52" fmla="*/ 107 w 181"/>
                    <a:gd name="T53" fmla="*/ 36 h 151"/>
                    <a:gd name="T54" fmla="*/ 103 w 181"/>
                    <a:gd name="T55" fmla="*/ 42 h 151"/>
                    <a:gd name="T56" fmla="*/ 110 w 181"/>
                    <a:gd name="T57" fmla="*/ 60 h 151"/>
                    <a:gd name="T58" fmla="*/ 115 w 181"/>
                    <a:gd name="T59" fmla="*/ 64 h 151"/>
                    <a:gd name="T60" fmla="*/ 124 w 181"/>
                    <a:gd name="T61" fmla="*/ 79 h 151"/>
                    <a:gd name="T62" fmla="*/ 117 w 181"/>
                    <a:gd name="T63" fmla="*/ 80 h 151"/>
                    <a:gd name="T64" fmla="*/ 104 w 181"/>
                    <a:gd name="T65" fmla="*/ 74 h 151"/>
                    <a:gd name="T66" fmla="*/ 89 w 181"/>
                    <a:gd name="T67" fmla="*/ 64 h 151"/>
                    <a:gd name="T68" fmla="*/ 82 w 181"/>
                    <a:gd name="T69" fmla="*/ 52 h 151"/>
                    <a:gd name="T70" fmla="*/ 78 w 181"/>
                    <a:gd name="T71" fmla="*/ 59 h 151"/>
                    <a:gd name="T72" fmla="*/ 66 w 181"/>
                    <a:gd name="T73" fmla="*/ 59 h 151"/>
                    <a:gd name="T74" fmla="*/ 54 w 181"/>
                    <a:gd name="T75" fmla="*/ 55 h 151"/>
                    <a:gd name="T76" fmla="*/ 51 w 181"/>
                    <a:gd name="T77" fmla="*/ 49 h 151"/>
                    <a:gd name="T78" fmla="*/ 44 w 181"/>
                    <a:gd name="T79" fmla="*/ 49 h 151"/>
                    <a:gd name="T80" fmla="*/ 37 w 181"/>
                    <a:gd name="T81" fmla="*/ 49 h 151"/>
                    <a:gd name="T82" fmla="*/ 33 w 181"/>
                    <a:gd name="T83" fmla="*/ 45 h 151"/>
                    <a:gd name="T84" fmla="*/ 34 w 181"/>
                    <a:gd name="T85" fmla="*/ 64 h 151"/>
                    <a:gd name="T86" fmla="*/ 34 w 181"/>
                    <a:gd name="T87" fmla="*/ 75 h 151"/>
                    <a:gd name="T88" fmla="*/ 2 w 181"/>
                    <a:gd name="T89" fmla="*/ 127 h 151"/>
                    <a:gd name="T90" fmla="*/ 10 w 181"/>
                    <a:gd name="T91" fmla="*/ 136 h 151"/>
                    <a:gd name="T92" fmla="*/ 17 w 181"/>
                    <a:gd name="T93" fmla="*/ 143 h 151"/>
                    <a:gd name="T94" fmla="*/ 36 w 181"/>
                    <a:gd name="T95" fmla="*/ 143 h 151"/>
                    <a:gd name="T96" fmla="*/ 43 w 181"/>
                    <a:gd name="T97" fmla="*/ 143 h 151"/>
                    <a:gd name="T98" fmla="*/ 48 w 181"/>
                    <a:gd name="T99" fmla="*/ 14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1" h="151">
                      <a:moveTo>
                        <a:pt x="48" y="146"/>
                      </a:moveTo>
                      <a:lnTo>
                        <a:pt x="48" y="146"/>
                      </a:lnTo>
                      <a:lnTo>
                        <a:pt x="53" y="147"/>
                      </a:lnTo>
                      <a:lnTo>
                        <a:pt x="56" y="148"/>
                      </a:lnTo>
                      <a:lnTo>
                        <a:pt x="58" y="149"/>
                      </a:lnTo>
                      <a:lnTo>
                        <a:pt x="59" y="149"/>
                      </a:lnTo>
                      <a:lnTo>
                        <a:pt x="61" y="147"/>
                      </a:lnTo>
                      <a:lnTo>
                        <a:pt x="66" y="147"/>
                      </a:lnTo>
                      <a:lnTo>
                        <a:pt x="67" y="148"/>
                      </a:lnTo>
                      <a:lnTo>
                        <a:pt x="68" y="147"/>
                      </a:lnTo>
                      <a:lnTo>
                        <a:pt x="69" y="148"/>
                      </a:lnTo>
                      <a:lnTo>
                        <a:pt x="71" y="151"/>
                      </a:lnTo>
                      <a:lnTo>
                        <a:pt x="74" y="151"/>
                      </a:lnTo>
                      <a:lnTo>
                        <a:pt x="77" y="149"/>
                      </a:lnTo>
                      <a:lnTo>
                        <a:pt x="82" y="144"/>
                      </a:lnTo>
                      <a:lnTo>
                        <a:pt x="89" y="134"/>
                      </a:lnTo>
                      <a:lnTo>
                        <a:pt x="99" y="127"/>
                      </a:lnTo>
                      <a:lnTo>
                        <a:pt x="104" y="126"/>
                      </a:lnTo>
                      <a:lnTo>
                        <a:pt x="105" y="125"/>
                      </a:lnTo>
                      <a:lnTo>
                        <a:pt x="105" y="125"/>
                      </a:lnTo>
                      <a:lnTo>
                        <a:pt x="104" y="124"/>
                      </a:lnTo>
                      <a:lnTo>
                        <a:pt x="105" y="122"/>
                      </a:lnTo>
                      <a:lnTo>
                        <a:pt x="105" y="121"/>
                      </a:lnTo>
                      <a:lnTo>
                        <a:pt x="106" y="118"/>
                      </a:lnTo>
                      <a:lnTo>
                        <a:pt x="111" y="116"/>
                      </a:lnTo>
                      <a:lnTo>
                        <a:pt x="114" y="115"/>
                      </a:lnTo>
                      <a:lnTo>
                        <a:pt x="115" y="114"/>
                      </a:lnTo>
                      <a:lnTo>
                        <a:pt x="119" y="112"/>
                      </a:lnTo>
                      <a:lnTo>
                        <a:pt x="125" y="112"/>
                      </a:lnTo>
                      <a:lnTo>
                        <a:pt x="125" y="114"/>
                      </a:lnTo>
                      <a:lnTo>
                        <a:pt x="126" y="114"/>
                      </a:lnTo>
                      <a:lnTo>
                        <a:pt x="129" y="114"/>
                      </a:lnTo>
                      <a:lnTo>
                        <a:pt x="129" y="114"/>
                      </a:lnTo>
                      <a:lnTo>
                        <a:pt x="129" y="114"/>
                      </a:lnTo>
                      <a:lnTo>
                        <a:pt x="128" y="108"/>
                      </a:lnTo>
                      <a:lnTo>
                        <a:pt x="130" y="105"/>
                      </a:lnTo>
                      <a:lnTo>
                        <a:pt x="137" y="102"/>
                      </a:lnTo>
                      <a:lnTo>
                        <a:pt x="140" y="102"/>
                      </a:lnTo>
                      <a:lnTo>
                        <a:pt x="156" y="95"/>
                      </a:lnTo>
                      <a:lnTo>
                        <a:pt x="159" y="95"/>
                      </a:lnTo>
                      <a:lnTo>
                        <a:pt x="167" y="92"/>
                      </a:lnTo>
                      <a:lnTo>
                        <a:pt x="172" y="90"/>
                      </a:lnTo>
                      <a:lnTo>
                        <a:pt x="172" y="89"/>
                      </a:lnTo>
                      <a:lnTo>
                        <a:pt x="170" y="87"/>
                      </a:lnTo>
                      <a:lnTo>
                        <a:pt x="169" y="85"/>
                      </a:lnTo>
                      <a:lnTo>
                        <a:pt x="167" y="82"/>
                      </a:lnTo>
                      <a:lnTo>
                        <a:pt x="170" y="80"/>
                      </a:lnTo>
                      <a:lnTo>
                        <a:pt x="171" y="79"/>
                      </a:lnTo>
                      <a:lnTo>
                        <a:pt x="172" y="77"/>
                      </a:lnTo>
                      <a:lnTo>
                        <a:pt x="172" y="75"/>
                      </a:lnTo>
                      <a:lnTo>
                        <a:pt x="172" y="74"/>
                      </a:lnTo>
                      <a:lnTo>
                        <a:pt x="171" y="72"/>
                      </a:lnTo>
                      <a:lnTo>
                        <a:pt x="172" y="70"/>
                      </a:lnTo>
                      <a:lnTo>
                        <a:pt x="176" y="67"/>
                      </a:lnTo>
                      <a:lnTo>
                        <a:pt x="178" y="66"/>
                      </a:lnTo>
                      <a:lnTo>
                        <a:pt x="179" y="65"/>
                      </a:lnTo>
                      <a:lnTo>
                        <a:pt x="179" y="65"/>
                      </a:lnTo>
                      <a:lnTo>
                        <a:pt x="178" y="64"/>
                      </a:lnTo>
                      <a:lnTo>
                        <a:pt x="178" y="62"/>
                      </a:lnTo>
                      <a:lnTo>
                        <a:pt x="177" y="59"/>
                      </a:lnTo>
                      <a:lnTo>
                        <a:pt x="178" y="58"/>
                      </a:lnTo>
                      <a:lnTo>
                        <a:pt x="179" y="57"/>
                      </a:lnTo>
                      <a:lnTo>
                        <a:pt x="177" y="55"/>
                      </a:lnTo>
                      <a:lnTo>
                        <a:pt x="178" y="52"/>
                      </a:lnTo>
                      <a:lnTo>
                        <a:pt x="178" y="51"/>
                      </a:lnTo>
                      <a:lnTo>
                        <a:pt x="178" y="49"/>
                      </a:lnTo>
                      <a:lnTo>
                        <a:pt x="177" y="46"/>
                      </a:lnTo>
                      <a:lnTo>
                        <a:pt x="177" y="43"/>
                      </a:lnTo>
                      <a:lnTo>
                        <a:pt x="180" y="40"/>
                      </a:lnTo>
                      <a:lnTo>
                        <a:pt x="180" y="38"/>
                      </a:lnTo>
                      <a:lnTo>
                        <a:pt x="181" y="38"/>
                      </a:lnTo>
                      <a:lnTo>
                        <a:pt x="181" y="35"/>
                      </a:lnTo>
                      <a:lnTo>
                        <a:pt x="180" y="34"/>
                      </a:lnTo>
                      <a:lnTo>
                        <a:pt x="178" y="31"/>
                      </a:lnTo>
                      <a:lnTo>
                        <a:pt x="177" y="29"/>
                      </a:lnTo>
                      <a:lnTo>
                        <a:pt x="179" y="26"/>
                      </a:lnTo>
                      <a:lnTo>
                        <a:pt x="178" y="26"/>
                      </a:lnTo>
                      <a:lnTo>
                        <a:pt x="176" y="23"/>
                      </a:lnTo>
                      <a:lnTo>
                        <a:pt x="174" y="21"/>
                      </a:lnTo>
                      <a:lnTo>
                        <a:pt x="173" y="21"/>
                      </a:lnTo>
                      <a:lnTo>
                        <a:pt x="173" y="19"/>
                      </a:lnTo>
                      <a:lnTo>
                        <a:pt x="172" y="19"/>
                      </a:lnTo>
                      <a:lnTo>
                        <a:pt x="169" y="15"/>
                      </a:lnTo>
                      <a:lnTo>
                        <a:pt x="167" y="13"/>
                      </a:lnTo>
                      <a:lnTo>
                        <a:pt x="166" y="13"/>
                      </a:lnTo>
                      <a:lnTo>
                        <a:pt x="165" y="12"/>
                      </a:lnTo>
                      <a:lnTo>
                        <a:pt x="163" y="12"/>
                      </a:lnTo>
                      <a:lnTo>
                        <a:pt x="156" y="9"/>
                      </a:lnTo>
                      <a:lnTo>
                        <a:pt x="154" y="9"/>
                      </a:lnTo>
                      <a:lnTo>
                        <a:pt x="150" y="7"/>
                      </a:lnTo>
                      <a:lnTo>
                        <a:pt x="150" y="6"/>
                      </a:lnTo>
                      <a:lnTo>
                        <a:pt x="149" y="5"/>
                      </a:lnTo>
                      <a:lnTo>
                        <a:pt x="147" y="5"/>
                      </a:lnTo>
                      <a:lnTo>
                        <a:pt x="145" y="4"/>
                      </a:lnTo>
                      <a:lnTo>
                        <a:pt x="142" y="4"/>
                      </a:lnTo>
                      <a:lnTo>
                        <a:pt x="136" y="0"/>
                      </a:lnTo>
                      <a:lnTo>
                        <a:pt x="135" y="0"/>
                      </a:lnTo>
                      <a:lnTo>
                        <a:pt x="111" y="6"/>
                      </a:lnTo>
                      <a:lnTo>
                        <a:pt x="105" y="18"/>
                      </a:lnTo>
                      <a:lnTo>
                        <a:pt x="106" y="20"/>
                      </a:lnTo>
                      <a:lnTo>
                        <a:pt x="107" y="21"/>
                      </a:lnTo>
                      <a:lnTo>
                        <a:pt x="110" y="22"/>
                      </a:lnTo>
                      <a:lnTo>
                        <a:pt x="108" y="24"/>
                      </a:lnTo>
                      <a:lnTo>
                        <a:pt x="108" y="26"/>
                      </a:lnTo>
                      <a:lnTo>
                        <a:pt x="108" y="28"/>
                      </a:lnTo>
                      <a:lnTo>
                        <a:pt x="108" y="29"/>
                      </a:lnTo>
                      <a:lnTo>
                        <a:pt x="108" y="31"/>
                      </a:lnTo>
                      <a:lnTo>
                        <a:pt x="107" y="36"/>
                      </a:lnTo>
                      <a:lnTo>
                        <a:pt x="107" y="36"/>
                      </a:lnTo>
                      <a:lnTo>
                        <a:pt x="107" y="37"/>
                      </a:lnTo>
                      <a:lnTo>
                        <a:pt x="106" y="40"/>
                      </a:lnTo>
                      <a:lnTo>
                        <a:pt x="103" y="42"/>
                      </a:lnTo>
                      <a:lnTo>
                        <a:pt x="103" y="43"/>
                      </a:lnTo>
                      <a:lnTo>
                        <a:pt x="104" y="55"/>
                      </a:lnTo>
                      <a:lnTo>
                        <a:pt x="105" y="56"/>
                      </a:lnTo>
                      <a:lnTo>
                        <a:pt x="110" y="60"/>
                      </a:lnTo>
                      <a:lnTo>
                        <a:pt x="111" y="63"/>
                      </a:lnTo>
                      <a:lnTo>
                        <a:pt x="111" y="64"/>
                      </a:lnTo>
                      <a:lnTo>
                        <a:pt x="115" y="64"/>
                      </a:lnTo>
                      <a:lnTo>
                        <a:pt x="115" y="64"/>
                      </a:lnTo>
                      <a:lnTo>
                        <a:pt x="115" y="60"/>
                      </a:lnTo>
                      <a:lnTo>
                        <a:pt x="120" y="60"/>
                      </a:lnTo>
                      <a:lnTo>
                        <a:pt x="124" y="62"/>
                      </a:lnTo>
                      <a:lnTo>
                        <a:pt x="124" y="79"/>
                      </a:lnTo>
                      <a:lnTo>
                        <a:pt x="122" y="81"/>
                      </a:lnTo>
                      <a:lnTo>
                        <a:pt x="119" y="80"/>
                      </a:lnTo>
                      <a:lnTo>
                        <a:pt x="118" y="79"/>
                      </a:lnTo>
                      <a:lnTo>
                        <a:pt x="117" y="80"/>
                      </a:lnTo>
                      <a:lnTo>
                        <a:pt x="113" y="81"/>
                      </a:lnTo>
                      <a:lnTo>
                        <a:pt x="111" y="81"/>
                      </a:lnTo>
                      <a:lnTo>
                        <a:pt x="107" y="78"/>
                      </a:lnTo>
                      <a:lnTo>
                        <a:pt x="104" y="74"/>
                      </a:lnTo>
                      <a:lnTo>
                        <a:pt x="102" y="72"/>
                      </a:lnTo>
                      <a:lnTo>
                        <a:pt x="98" y="67"/>
                      </a:lnTo>
                      <a:lnTo>
                        <a:pt x="95" y="65"/>
                      </a:lnTo>
                      <a:lnTo>
                        <a:pt x="89" y="64"/>
                      </a:lnTo>
                      <a:lnTo>
                        <a:pt x="84" y="62"/>
                      </a:lnTo>
                      <a:lnTo>
                        <a:pt x="84" y="59"/>
                      </a:lnTo>
                      <a:lnTo>
                        <a:pt x="82" y="57"/>
                      </a:lnTo>
                      <a:lnTo>
                        <a:pt x="82" y="52"/>
                      </a:lnTo>
                      <a:lnTo>
                        <a:pt x="81" y="53"/>
                      </a:lnTo>
                      <a:lnTo>
                        <a:pt x="80" y="53"/>
                      </a:lnTo>
                      <a:lnTo>
                        <a:pt x="78" y="57"/>
                      </a:lnTo>
                      <a:lnTo>
                        <a:pt x="78" y="59"/>
                      </a:lnTo>
                      <a:lnTo>
                        <a:pt x="71" y="60"/>
                      </a:lnTo>
                      <a:lnTo>
                        <a:pt x="69" y="60"/>
                      </a:lnTo>
                      <a:lnTo>
                        <a:pt x="68" y="59"/>
                      </a:lnTo>
                      <a:lnTo>
                        <a:pt x="66" y="59"/>
                      </a:lnTo>
                      <a:lnTo>
                        <a:pt x="62" y="58"/>
                      </a:lnTo>
                      <a:lnTo>
                        <a:pt x="59" y="56"/>
                      </a:lnTo>
                      <a:lnTo>
                        <a:pt x="56" y="56"/>
                      </a:lnTo>
                      <a:lnTo>
                        <a:pt x="54" y="55"/>
                      </a:lnTo>
                      <a:lnTo>
                        <a:pt x="52" y="55"/>
                      </a:lnTo>
                      <a:lnTo>
                        <a:pt x="52" y="52"/>
                      </a:lnTo>
                      <a:lnTo>
                        <a:pt x="52" y="51"/>
                      </a:lnTo>
                      <a:lnTo>
                        <a:pt x="51" y="49"/>
                      </a:lnTo>
                      <a:lnTo>
                        <a:pt x="51" y="46"/>
                      </a:lnTo>
                      <a:lnTo>
                        <a:pt x="48" y="48"/>
                      </a:lnTo>
                      <a:lnTo>
                        <a:pt x="47" y="49"/>
                      </a:lnTo>
                      <a:lnTo>
                        <a:pt x="44" y="49"/>
                      </a:lnTo>
                      <a:lnTo>
                        <a:pt x="43" y="50"/>
                      </a:lnTo>
                      <a:lnTo>
                        <a:pt x="40" y="51"/>
                      </a:lnTo>
                      <a:lnTo>
                        <a:pt x="38" y="51"/>
                      </a:lnTo>
                      <a:lnTo>
                        <a:pt x="37" y="49"/>
                      </a:lnTo>
                      <a:lnTo>
                        <a:pt x="37" y="46"/>
                      </a:lnTo>
                      <a:lnTo>
                        <a:pt x="37" y="46"/>
                      </a:lnTo>
                      <a:lnTo>
                        <a:pt x="34" y="45"/>
                      </a:lnTo>
                      <a:lnTo>
                        <a:pt x="33" y="45"/>
                      </a:lnTo>
                      <a:lnTo>
                        <a:pt x="32" y="46"/>
                      </a:lnTo>
                      <a:lnTo>
                        <a:pt x="33" y="52"/>
                      </a:lnTo>
                      <a:lnTo>
                        <a:pt x="33" y="60"/>
                      </a:lnTo>
                      <a:lnTo>
                        <a:pt x="34" y="64"/>
                      </a:lnTo>
                      <a:lnTo>
                        <a:pt x="34" y="67"/>
                      </a:lnTo>
                      <a:lnTo>
                        <a:pt x="33" y="68"/>
                      </a:lnTo>
                      <a:lnTo>
                        <a:pt x="33" y="72"/>
                      </a:lnTo>
                      <a:lnTo>
                        <a:pt x="34" y="75"/>
                      </a:lnTo>
                      <a:lnTo>
                        <a:pt x="1" y="75"/>
                      </a:lnTo>
                      <a:lnTo>
                        <a:pt x="0" y="124"/>
                      </a:lnTo>
                      <a:lnTo>
                        <a:pt x="0" y="125"/>
                      </a:lnTo>
                      <a:lnTo>
                        <a:pt x="2" y="127"/>
                      </a:lnTo>
                      <a:lnTo>
                        <a:pt x="3" y="130"/>
                      </a:lnTo>
                      <a:lnTo>
                        <a:pt x="6" y="131"/>
                      </a:lnTo>
                      <a:lnTo>
                        <a:pt x="7" y="132"/>
                      </a:lnTo>
                      <a:lnTo>
                        <a:pt x="10" y="136"/>
                      </a:lnTo>
                      <a:lnTo>
                        <a:pt x="12" y="138"/>
                      </a:lnTo>
                      <a:lnTo>
                        <a:pt x="15" y="138"/>
                      </a:lnTo>
                      <a:lnTo>
                        <a:pt x="16" y="140"/>
                      </a:lnTo>
                      <a:lnTo>
                        <a:pt x="17" y="143"/>
                      </a:lnTo>
                      <a:lnTo>
                        <a:pt x="19" y="144"/>
                      </a:lnTo>
                      <a:lnTo>
                        <a:pt x="21" y="145"/>
                      </a:lnTo>
                      <a:lnTo>
                        <a:pt x="34" y="143"/>
                      </a:lnTo>
                      <a:lnTo>
                        <a:pt x="36" y="143"/>
                      </a:lnTo>
                      <a:lnTo>
                        <a:pt x="39" y="141"/>
                      </a:lnTo>
                      <a:lnTo>
                        <a:pt x="40" y="141"/>
                      </a:lnTo>
                      <a:lnTo>
                        <a:pt x="41" y="141"/>
                      </a:lnTo>
                      <a:lnTo>
                        <a:pt x="43" y="143"/>
                      </a:lnTo>
                      <a:lnTo>
                        <a:pt x="44" y="143"/>
                      </a:lnTo>
                      <a:lnTo>
                        <a:pt x="46" y="144"/>
                      </a:lnTo>
                      <a:lnTo>
                        <a:pt x="48" y="146"/>
                      </a:lnTo>
                      <a:lnTo>
                        <a:pt x="48" y="14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58" name="Freeform 113">
                  <a:extLst>
                    <a:ext uri="{FF2B5EF4-FFF2-40B4-BE49-F238E27FC236}">
                      <a16:creationId xmlns:a16="http://schemas.microsoft.com/office/drawing/2014/main" id="{89E7391E-EE14-4452-9CA6-38290AE4F68C}"/>
                    </a:ext>
                  </a:extLst>
                </p:cNvPr>
                <p:cNvSpPr/>
                <p:nvPr userDrawn="1"/>
              </p:nvSpPr>
              <p:spPr bwMode="auto">
                <a:xfrm>
                  <a:off x="5954713" y="3608388"/>
                  <a:ext cx="306388" cy="295275"/>
                </a:xfrm>
                <a:custGeom>
                  <a:avLst/>
                  <a:gdLst>
                    <a:gd name="T0" fmla="*/ 173 w 193"/>
                    <a:gd name="T1" fmla="*/ 175 h 186"/>
                    <a:gd name="T2" fmla="*/ 164 w 193"/>
                    <a:gd name="T3" fmla="*/ 168 h 186"/>
                    <a:gd name="T4" fmla="*/ 158 w 193"/>
                    <a:gd name="T5" fmla="*/ 159 h 186"/>
                    <a:gd name="T6" fmla="*/ 192 w 193"/>
                    <a:gd name="T7" fmla="*/ 102 h 186"/>
                    <a:gd name="T8" fmla="*/ 192 w 193"/>
                    <a:gd name="T9" fmla="*/ 93 h 186"/>
                    <a:gd name="T10" fmla="*/ 191 w 193"/>
                    <a:gd name="T11" fmla="*/ 79 h 186"/>
                    <a:gd name="T12" fmla="*/ 180 w 193"/>
                    <a:gd name="T13" fmla="*/ 83 h 186"/>
                    <a:gd name="T14" fmla="*/ 171 w 193"/>
                    <a:gd name="T15" fmla="*/ 80 h 186"/>
                    <a:gd name="T16" fmla="*/ 165 w 193"/>
                    <a:gd name="T17" fmla="*/ 83 h 186"/>
                    <a:gd name="T18" fmla="*/ 165 w 193"/>
                    <a:gd name="T19" fmla="*/ 76 h 186"/>
                    <a:gd name="T20" fmla="*/ 164 w 193"/>
                    <a:gd name="T21" fmla="*/ 68 h 186"/>
                    <a:gd name="T22" fmla="*/ 163 w 193"/>
                    <a:gd name="T23" fmla="*/ 61 h 186"/>
                    <a:gd name="T24" fmla="*/ 160 w 193"/>
                    <a:gd name="T25" fmla="*/ 57 h 186"/>
                    <a:gd name="T26" fmla="*/ 157 w 193"/>
                    <a:gd name="T27" fmla="*/ 50 h 186"/>
                    <a:gd name="T28" fmla="*/ 158 w 193"/>
                    <a:gd name="T29" fmla="*/ 37 h 186"/>
                    <a:gd name="T30" fmla="*/ 157 w 193"/>
                    <a:gd name="T31" fmla="*/ 29 h 186"/>
                    <a:gd name="T32" fmla="*/ 158 w 193"/>
                    <a:gd name="T33" fmla="*/ 22 h 186"/>
                    <a:gd name="T34" fmla="*/ 139 w 193"/>
                    <a:gd name="T35" fmla="*/ 15 h 186"/>
                    <a:gd name="T36" fmla="*/ 121 w 193"/>
                    <a:gd name="T37" fmla="*/ 24 h 186"/>
                    <a:gd name="T38" fmla="*/ 109 w 193"/>
                    <a:gd name="T39" fmla="*/ 33 h 186"/>
                    <a:gd name="T40" fmla="*/ 97 w 193"/>
                    <a:gd name="T41" fmla="*/ 34 h 186"/>
                    <a:gd name="T42" fmla="*/ 86 w 193"/>
                    <a:gd name="T43" fmla="*/ 22 h 186"/>
                    <a:gd name="T44" fmla="*/ 82 w 193"/>
                    <a:gd name="T45" fmla="*/ 14 h 186"/>
                    <a:gd name="T46" fmla="*/ 81 w 193"/>
                    <a:gd name="T47" fmla="*/ 6 h 186"/>
                    <a:gd name="T48" fmla="*/ 80 w 193"/>
                    <a:gd name="T49" fmla="*/ 0 h 186"/>
                    <a:gd name="T50" fmla="*/ 32 w 193"/>
                    <a:gd name="T51" fmla="*/ 0 h 186"/>
                    <a:gd name="T52" fmla="*/ 18 w 193"/>
                    <a:gd name="T53" fmla="*/ 2 h 186"/>
                    <a:gd name="T54" fmla="*/ 15 w 193"/>
                    <a:gd name="T55" fmla="*/ 5 h 186"/>
                    <a:gd name="T56" fmla="*/ 29 w 193"/>
                    <a:gd name="T57" fmla="*/ 35 h 186"/>
                    <a:gd name="T58" fmla="*/ 25 w 193"/>
                    <a:gd name="T59" fmla="*/ 55 h 186"/>
                    <a:gd name="T60" fmla="*/ 33 w 193"/>
                    <a:gd name="T61" fmla="*/ 75 h 186"/>
                    <a:gd name="T62" fmla="*/ 27 w 193"/>
                    <a:gd name="T63" fmla="*/ 102 h 186"/>
                    <a:gd name="T64" fmla="*/ 12 w 193"/>
                    <a:gd name="T65" fmla="*/ 123 h 186"/>
                    <a:gd name="T66" fmla="*/ 6 w 193"/>
                    <a:gd name="T67" fmla="*/ 147 h 186"/>
                    <a:gd name="T68" fmla="*/ 1 w 193"/>
                    <a:gd name="T69" fmla="*/ 169 h 186"/>
                    <a:gd name="T70" fmla="*/ 2 w 193"/>
                    <a:gd name="T71" fmla="*/ 175 h 186"/>
                    <a:gd name="T72" fmla="*/ 12 w 193"/>
                    <a:gd name="T73" fmla="*/ 174 h 186"/>
                    <a:gd name="T74" fmla="*/ 20 w 193"/>
                    <a:gd name="T75" fmla="*/ 168 h 186"/>
                    <a:gd name="T76" fmla="*/ 28 w 193"/>
                    <a:gd name="T77" fmla="*/ 169 h 186"/>
                    <a:gd name="T78" fmla="*/ 30 w 193"/>
                    <a:gd name="T79" fmla="*/ 173 h 186"/>
                    <a:gd name="T80" fmla="*/ 39 w 193"/>
                    <a:gd name="T81" fmla="*/ 175 h 186"/>
                    <a:gd name="T82" fmla="*/ 103 w 193"/>
                    <a:gd name="T83" fmla="*/ 175 h 186"/>
                    <a:gd name="T84" fmla="*/ 110 w 193"/>
                    <a:gd name="T85" fmla="*/ 181 h 186"/>
                    <a:gd name="T86" fmla="*/ 118 w 193"/>
                    <a:gd name="T87" fmla="*/ 183 h 186"/>
                    <a:gd name="T88" fmla="*/ 128 w 193"/>
                    <a:gd name="T89" fmla="*/ 182 h 186"/>
                    <a:gd name="T90" fmla="*/ 134 w 193"/>
                    <a:gd name="T91" fmla="*/ 181 h 186"/>
                    <a:gd name="T92" fmla="*/ 142 w 193"/>
                    <a:gd name="T93" fmla="*/ 186 h 186"/>
                    <a:gd name="T94" fmla="*/ 148 w 193"/>
                    <a:gd name="T95" fmla="*/ 184 h 186"/>
                    <a:gd name="T96" fmla="*/ 153 w 193"/>
                    <a:gd name="T97" fmla="*/ 186 h 186"/>
                    <a:gd name="T98" fmla="*/ 179 w 193"/>
                    <a:gd name="T9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3" h="186">
                      <a:moveTo>
                        <a:pt x="179" y="180"/>
                      </a:moveTo>
                      <a:lnTo>
                        <a:pt x="177" y="179"/>
                      </a:lnTo>
                      <a:lnTo>
                        <a:pt x="175" y="176"/>
                      </a:lnTo>
                      <a:lnTo>
                        <a:pt x="173" y="175"/>
                      </a:lnTo>
                      <a:lnTo>
                        <a:pt x="171" y="174"/>
                      </a:lnTo>
                      <a:lnTo>
                        <a:pt x="170" y="173"/>
                      </a:lnTo>
                      <a:lnTo>
                        <a:pt x="167" y="169"/>
                      </a:lnTo>
                      <a:lnTo>
                        <a:pt x="164" y="168"/>
                      </a:lnTo>
                      <a:lnTo>
                        <a:pt x="163" y="166"/>
                      </a:lnTo>
                      <a:lnTo>
                        <a:pt x="161" y="165"/>
                      </a:lnTo>
                      <a:lnTo>
                        <a:pt x="158" y="161"/>
                      </a:lnTo>
                      <a:lnTo>
                        <a:pt x="158" y="159"/>
                      </a:lnTo>
                      <a:lnTo>
                        <a:pt x="160" y="107"/>
                      </a:lnTo>
                      <a:lnTo>
                        <a:pt x="192" y="107"/>
                      </a:lnTo>
                      <a:lnTo>
                        <a:pt x="191" y="107"/>
                      </a:lnTo>
                      <a:lnTo>
                        <a:pt x="192" y="102"/>
                      </a:lnTo>
                      <a:lnTo>
                        <a:pt x="193" y="101"/>
                      </a:lnTo>
                      <a:lnTo>
                        <a:pt x="193" y="100"/>
                      </a:lnTo>
                      <a:lnTo>
                        <a:pt x="192" y="97"/>
                      </a:lnTo>
                      <a:lnTo>
                        <a:pt x="192" y="93"/>
                      </a:lnTo>
                      <a:lnTo>
                        <a:pt x="192" y="87"/>
                      </a:lnTo>
                      <a:lnTo>
                        <a:pt x="191" y="81"/>
                      </a:lnTo>
                      <a:lnTo>
                        <a:pt x="192" y="79"/>
                      </a:lnTo>
                      <a:lnTo>
                        <a:pt x="191" y="79"/>
                      </a:lnTo>
                      <a:lnTo>
                        <a:pt x="189" y="80"/>
                      </a:lnTo>
                      <a:lnTo>
                        <a:pt x="184" y="83"/>
                      </a:lnTo>
                      <a:lnTo>
                        <a:pt x="182" y="83"/>
                      </a:lnTo>
                      <a:lnTo>
                        <a:pt x="180" y="83"/>
                      </a:lnTo>
                      <a:lnTo>
                        <a:pt x="176" y="83"/>
                      </a:lnTo>
                      <a:lnTo>
                        <a:pt x="173" y="81"/>
                      </a:lnTo>
                      <a:lnTo>
                        <a:pt x="172" y="80"/>
                      </a:lnTo>
                      <a:lnTo>
                        <a:pt x="171" y="80"/>
                      </a:lnTo>
                      <a:lnTo>
                        <a:pt x="170" y="80"/>
                      </a:lnTo>
                      <a:lnTo>
                        <a:pt x="170" y="81"/>
                      </a:lnTo>
                      <a:lnTo>
                        <a:pt x="169" y="83"/>
                      </a:lnTo>
                      <a:lnTo>
                        <a:pt x="165" y="83"/>
                      </a:lnTo>
                      <a:lnTo>
                        <a:pt x="164" y="80"/>
                      </a:lnTo>
                      <a:lnTo>
                        <a:pt x="164" y="77"/>
                      </a:lnTo>
                      <a:lnTo>
                        <a:pt x="165" y="76"/>
                      </a:lnTo>
                      <a:lnTo>
                        <a:pt x="165" y="76"/>
                      </a:lnTo>
                      <a:lnTo>
                        <a:pt x="167" y="73"/>
                      </a:lnTo>
                      <a:lnTo>
                        <a:pt x="164" y="72"/>
                      </a:lnTo>
                      <a:lnTo>
                        <a:pt x="164" y="69"/>
                      </a:lnTo>
                      <a:lnTo>
                        <a:pt x="164" y="68"/>
                      </a:lnTo>
                      <a:lnTo>
                        <a:pt x="164" y="66"/>
                      </a:lnTo>
                      <a:lnTo>
                        <a:pt x="163" y="65"/>
                      </a:lnTo>
                      <a:lnTo>
                        <a:pt x="163" y="62"/>
                      </a:lnTo>
                      <a:lnTo>
                        <a:pt x="163" y="61"/>
                      </a:lnTo>
                      <a:lnTo>
                        <a:pt x="163" y="59"/>
                      </a:lnTo>
                      <a:lnTo>
                        <a:pt x="162" y="59"/>
                      </a:lnTo>
                      <a:lnTo>
                        <a:pt x="161" y="57"/>
                      </a:lnTo>
                      <a:lnTo>
                        <a:pt x="160" y="57"/>
                      </a:lnTo>
                      <a:lnTo>
                        <a:pt x="160" y="55"/>
                      </a:lnTo>
                      <a:lnTo>
                        <a:pt x="158" y="53"/>
                      </a:lnTo>
                      <a:lnTo>
                        <a:pt x="158" y="51"/>
                      </a:lnTo>
                      <a:lnTo>
                        <a:pt x="157" y="50"/>
                      </a:lnTo>
                      <a:lnTo>
                        <a:pt x="158" y="47"/>
                      </a:lnTo>
                      <a:lnTo>
                        <a:pt x="158" y="41"/>
                      </a:lnTo>
                      <a:lnTo>
                        <a:pt x="157" y="40"/>
                      </a:lnTo>
                      <a:lnTo>
                        <a:pt x="158" y="37"/>
                      </a:lnTo>
                      <a:lnTo>
                        <a:pt x="158" y="36"/>
                      </a:lnTo>
                      <a:lnTo>
                        <a:pt x="158" y="35"/>
                      </a:lnTo>
                      <a:lnTo>
                        <a:pt x="157" y="33"/>
                      </a:lnTo>
                      <a:lnTo>
                        <a:pt x="157" y="29"/>
                      </a:lnTo>
                      <a:lnTo>
                        <a:pt x="158" y="27"/>
                      </a:lnTo>
                      <a:lnTo>
                        <a:pt x="158" y="25"/>
                      </a:lnTo>
                      <a:lnTo>
                        <a:pt x="160" y="24"/>
                      </a:lnTo>
                      <a:lnTo>
                        <a:pt x="158" y="22"/>
                      </a:lnTo>
                      <a:lnTo>
                        <a:pt x="141" y="21"/>
                      </a:lnTo>
                      <a:lnTo>
                        <a:pt x="140" y="18"/>
                      </a:lnTo>
                      <a:lnTo>
                        <a:pt x="141" y="15"/>
                      </a:lnTo>
                      <a:lnTo>
                        <a:pt x="139" y="15"/>
                      </a:lnTo>
                      <a:lnTo>
                        <a:pt x="139" y="17"/>
                      </a:lnTo>
                      <a:lnTo>
                        <a:pt x="124" y="18"/>
                      </a:lnTo>
                      <a:lnTo>
                        <a:pt x="124" y="21"/>
                      </a:lnTo>
                      <a:lnTo>
                        <a:pt x="121" y="24"/>
                      </a:lnTo>
                      <a:lnTo>
                        <a:pt x="121" y="25"/>
                      </a:lnTo>
                      <a:lnTo>
                        <a:pt x="121" y="26"/>
                      </a:lnTo>
                      <a:lnTo>
                        <a:pt x="121" y="32"/>
                      </a:lnTo>
                      <a:lnTo>
                        <a:pt x="109" y="33"/>
                      </a:lnTo>
                      <a:lnTo>
                        <a:pt x="106" y="34"/>
                      </a:lnTo>
                      <a:lnTo>
                        <a:pt x="101" y="33"/>
                      </a:lnTo>
                      <a:lnTo>
                        <a:pt x="99" y="33"/>
                      </a:lnTo>
                      <a:lnTo>
                        <a:pt x="97" y="34"/>
                      </a:lnTo>
                      <a:lnTo>
                        <a:pt x="92" y="34"/>
                      </a:lnTo>
                      <a:lnTo>
                        <a:pt x="89" y="33"/>
                      </a:lnTo>
                      <a:lnTo>
                        <a:pt x="89" y="27"/>
                      </a:lnTo>
                      <a:lnTo>
                        <a:pt x="86" y="22"/>
                      </a:lnTo>
                      <a:lnTo>
                        <a:pt x="84" y="21"/>
                      </a:lnTo>
                      <a:lnTo>
                        <a:pt x="83" y="19"/>
                      </a:lnTo>
                      <a:lnTo>
                        <a:pt x="83" y="18"/>
                      </a:lnTo>
                      <a:lnTo>
                        <a:pt x="82" y="14"/>
                      </a:lnTo>
                      <a:lnTo>
                        <a:pt x="81" y="11"/>
                      </a:lnTo>
                      <a:lnTo>
                        <a:pt x="81" y="9"/>
                      </a:lnTo>
                      <a:lnTo>
                        <a:pt x="81" y="7"/>
                      </a:lnTo>
                      <a:lnTo>
                        <a:pt x="81" y="6"/>
                      </a:lnTo>
                      <a:lnTo>
                        <a:pt x="80" y="4"/>
                      </a:lnTo>
                      <a:lnTo>
                        <a:pt x="79" y="2"/>
                      </a:lnTo>
                      <a:lnTo>
                        <a:pt x="80" y="0"/>
                      </a:lnTo>
                      <a:lnTo>
                        <a:pt x="80" y="0"/>
                      </a:lnTo>
                      <a:lnTo>
                        <a:pt x="53" y="0"/>
                      </a:lnTo>
                      <a:lnTo>
                        <a:pt x="49" y="0"/>
                      </a:lnTo>
                      <a:lnTo>
                        <a:pt x="40" y="0"/>
                      </a:lnTo>
                      <a:lnTo>
                        <a:pt x="32" y="0"/>
                      </a:lnTo>
                      <a:lnTo>
                        <a:pt x="30" y="0"/>
                      </a:lnTo>
                      <a:lnTo>
                        <a:pt x="25" y="0"/>
                      </a:lnTo>
                      <a:lnTo>
                        <a:pt x="21" y="2"/>
                      </a:lnTo>
                      <a:lnTo>
                        <a:pt x="18" y="2"/>
                      </a:lnTo>
                      <a:lnTo>
                        <a:pt x="18" y="2"/>
                      </a:lnTo>
                      <a:lnTo>
                        <a:pt x="18" y="3"/>
                      </a:lnTo>
                      <a:lnTo>
                        <a:pt x="14" y="4"/>
                      </a:lnTo>
                      <a:lnTo>
                        <a:pt x="15" y="5"/>
                      </a:lnTo>
                      <a:lnTo>
                        <a:pt x="15" y="7"/>
                      </a:lnTo>
                      <a:lnTo>
                        <a:pt x="23" y="17"/>
                      </a:lnTo>
                      <a:lnTo>
                        <a:pt x="24" y="29"/>
                      </a:lnTo>
                      <a:lnTo>
                        <a:pt x="29" y="35"/>
                      </a:lnTo>
                      <a:lnTo>
                        <a:pt x="28" y="42"/>
                      </a:lnTo>
                      <a:lnTo>
                        <a:pt x="24" y="48"/>
                      </a:lnTo>
                      <a:lnTo>
                        <a:pt x="25" y="49"/>
                      </a:lnTo>
                      <a:lnTo>
                        <a:pt x="25" y="55"/>
                      </a:lnTo>
                      <a:lnTo>
                        <a:pt x="28" y="58"/>
                      </a:lnTo>
                      <a:lnTo>
                        <a:pt x="28" y="62"/>
                      </a:lnTo>
                      <a:lnTo>
                        <a:pt x="35" y="71"/>
                      </a:lnTo>
                      <a:lnTo>
                        <a:pt x="33" y="75"/>
                      </a:lnTo>
                      <a:lnTo>
                        <a:pt x="36" y="77"/>
                      </a:lnTo>
                      <a:lnTo>
                        <a:pt x="36" y="91"/>
                      </a:lnTo>
                      <a:lnTo>
                        <a:pt x="29" y="102"/>
                      </a:lnTo>
                      <a:lnTo>
                        <a:pt x="27" y="102"/>
                      </a:lnTo>
                      <a:lnTo>
                        <a:pt x="21" y="107"/>
                      </a:lnTo>
                      <a:lnTo>
                        <a:pt x="21" y="110"/>
                      </a:lnTo>
                      <a:lnTo>
                        <a:pt x="13" y="119"/>
                      </a:lnTo>
                      <a:lnTo>
                        <a:pt x="12" y="123"/>
                      </a:lnTo>
                      <a:lnTo>
                        <a:pt x="10" y="124"/>
                      </a:lnTo>
                      <a:lnTo>
                        <a:pt x="10" y="136"/>
                      </a:lnTo>
                      <a:lnTo>
                        <a:pt x="7" y="142"/>
                      </a:lnTo>
                      <a:lnTo>
                        <a:pt x="6" y="147"/>
                      </a:lnTo>
                      <a:lnTo>
                        <a:pt x="1" y="152"/>
                      </a:lnTo>
                      <a:lnTo>
                        <a:pt x="1" y="157"/>
                      </a:lnTo>
                      <a:lnTo>
                        <a:pt x="1" y="162"/>
                      </a:lnTo>
                      <a:lnTo>
                        <a:pt x="1" y="169"/>
                      </a:lnTo>
                      <a:lnTo>
                        <a:pt x="0" y="174"/>
                      </a:lnTo>
                      <a:lnTo>
                        <a:pt x="0" y="174"/>
                      </a:lnTo>
                      <a:lnTo>
                        <a:pt x="2" y="175"/>
                      </a:lnTo>
                      <a:lnTo>
                        <a:pt x="2" y="175"/>
                      </a:lnTo>
                      <a:lnTo>
                        <a:pt x="3" y="173"/>
                      </a:lnTo>
                      <a:lnTo>
                        <a:pt x="5" y="173"/>
                      </a:lnTo>
                      <a:lnTo>
                        <a:pt x="9" y="173"/>
                      </a:lnTo>
                      <a:lnTo>
                        <a:pt x="12" y="174"/>
                      </a:lnTo>
                      <a:lnTo>
                        <a:pt x="12" y="174"/>
                      </a:lnTo>
                      <a:lnTo>
                        <a:pt x="12" y="172"/>
                      </a:lnTo>
                      <a:lnTo>
                        <a:pt x="17" y="168"/>
                      </a:lnTo>
                      <a:lnTo>
                        <a:pt x="20" y="168"/>
                      </a:lnTo>
                      <a:lnTo>
                        <a:pt x="23" y="169"/>
                      </a:lnTo>
                      <a:lnTo>
                        <a:pt x="23" y="168"/>
                      </a:lnTo>
                      <a:lnTo>
                        <a:pt x="25" y="168"/>
                      </a:lnTo>
                      <a:lnTo>
                        <a:pt x="28" y="169"/>
                      </a:lnTo>
                      <a:lnTo>
                        <a:pt x="28" y="171"/>
                      </a:lnTo>
                      <a:lnTo>
                        <a:pt x="30" y="172"/>
                      </a:lnTo>
                      <a:lnTo>
                        <a:pt x="30" y="173"/>
                      </a:lnTo>
                      <a:lnTo>
                        <a:pt x="30" y="173"/>
                      </a:lnTo>
                      <a:lnTo>
                        <a:pt x="33" y="176"/>
                      </a:lnTo>
                      <a:lnTo>
                        <a:pt x="36" y="176"/>
                      </a:lnTo>
                      <a:lnTo>
                        <a:pt x="38" y="175"/>
                      </a:lnTo>
                      <a:lnTo>
                        <a:pt x="39" y="175"/>
                      </a:lnTo>
                      <a:lnTo>
                        <a:pt x="42" y="174"/>
                      </a:lnTo>
                      <a:lnTo>
                        <a:pt x="44" y="174"/>
                      </a:lnTo>
                      <a:lnTo>
                        <a:pt x="45" y="175"/>
                      </a:lnTo>
                      <a:lnTo>
                        <a:pt x="103" y="175"/>
                      </a:lnTo>
                      <a:lnTo>
                        <a:pt x="104" y="176"/>
                      </a:lnTo>
                      <a:lnTo>
                        <a:pt x="106" y="179"/>
                      </a:lnTo>
                      <a:lnTo>
                        <a:pt x="106" y="180"/>
                      </a:lnTo>
                      <a:lnTo>
                        <a:pt x="110" y="181"/>
                      </a:lnTo>
                      <a:lnTo>
                        <a:pt x="112" y="181"/>
                      </a:lnTo>
                      <a:lnTo>
                        <a:pt x="116" y="181"/>
                      </a:lnTo>
                      <a:lnTo>
                        <a:pt x="118" y="182"/>
                      </a:lnTo>
                      <a:lnTo>
                        <a:pt x="118" y="183"/>
                      </a:lnTo>
                      <a:lnTo>
                        <a:pt x="119" y="183"/>
                      </a:lnTo>
                      <a:lnTo>
                        <a:pt x="121" y="182"/>
                      </a:lnTo>
                      <a:lnTo>
                        <a:pt x="124" y="181"/>
                      </a:lnTo>
                      <a:lnTo>
                        <a:pt x="128" y="182"/>
                      </a:lnTo>
                      <a:lnTo>
                        <a:pt x="130" y="182"/>
                      </a:lnTo>
                      <a:lnTo>
                        <a:pt x="130" y="180"/>
                      </a:lnTo>
                      <a:lnTo>
                        <a:pt x="132" y="181"/>
                      </a:lnTo>
                      <a:lnTo>
                        <a:pt x="134" y="181"/>
                      </a:lnTo>
                      <a:lnTo>
                        <a:pt x="138" y="184"/>
                      </a:lnTo>
                      <a:lnTo>
                        <a:pt x="140" y="186"/>
                      </a:lnTo>
                      <a:lnTo>
                        <a:pt x="142" y="186"/>
                      </a:lnTo>
                      <a:lnTo>
                        <a:pt x="142" y="186"/>
                      </a:lnTo>
                      <a:lnTo>
                        <a:pt x="142" y="184"/>
                      </a:lnTo>
                      <a:lnTo>
                        <a:pt x="146" y="183"/>
                      </a:lnTo>
                      <a:lnTo>
                        <a:pt x="148" y="184"/>
                      </a:lnTo>
                      <a:lnTo>
                        <a:pt x="148" y="184"/>
                      </a:lnTo>
                      <a:lnTo>
                        <a:pt x="150" y="183"/>
                      </a:lnTo>
                      <a:lnTo>
                        <a:pt x="151" y="186"/>
                      </a:lnTo>
                      <a:lnTo>
                        <a:pt x="153" y="186"/>
                      </a:lnTo>
                      <a:lnTo>
                        <a:pt x="153" y="186"/>
                      </a:lnTo>
                      <a:lnTo>
                        <a:pt x="154" y="186"/>
                      </a:lnTo>
                      <a:lnTo>
                        <a:pt x="155" y="186"/>
                      </a:lnTo>
                      <a:lnTo>
                        <a:pt x="156" y="186"/>
                      </a:lnTo>
                      <a:lnTo>
                        <a:pt x="179" y="181"/>
                      </a:lnTo>
                      <a:lnTo>
                        <a:pt x="179" y="18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59" name="Freeform 114">
                  <a:extLst>
                    <a:ext uri="{FF2B5EF4-FFF2-40B4-BE49-F238E27FC236}">
                      <a16:creationId xmlns:a16="http://schemas.microsoft.com/office/drawing/2014/main" id="{3A2D2542-08CA-41CE-9BED-D5539758F9E5}"/>
                    </a:ext>
                  </a:extLst>
                </p:cNvPr>
                <p:cNvSpPr/>
                <p:nvPr userDrawn="1"/>
              </p:nvSpPr>
              <p:spPr bwMode="auto">
                <a:xfrm>
                  <a:off x="6288088" y="3846513"/>
                  <a:ext cx="190500" cy="166688"/>
                </a:xfrm>
                <a:custGeom>
                  <a:avLst/>
                  <a:gdLst>
                    <a:gd name="T0" fmla="*/ 75 w 120"/>
                    <a:gd name="T1" fmla="*/ 1 h 105"/>
                    <a:gd name="T2" fmla="*/ 68 w 120"/>
                    <a:gd name="T3" fmla="*/ 1 h 105"/>
                    <a:gd name="T4" fmla="*/ 59 w 120"/>
                    <a:gd name="T5" fmla="*/ 4 h 105"/>
                    <a:gd name="T6" fmla="*/ 58 w 120"/>
                    <a:gd name="T7" fmla="*/ 8 h 105"/>
                    <a:gd name="T8" fmla="*/ 58 w 120"/>
                    <a:gd name="T9" fmla="*/ 10 h 105"/>
                    <a:gd name="T10" fmla="*/ 50 w 120"/>
                    <a:gd name="T11" fmla="*/ 15 h 105"/>
                    <a:gd name="T12" fmla="*/ 29 w 120"/>
                    <a:gd name="T13" fmla="*/ 37 h 105"/>
                    <a:gd name="T14" fmla="*/ 18 w 120"/>
                    <a:gd name="T15" fmla="*/ 36 h 105"/>
                    <a:gd name="T16" fmla="*/ 13 w 120"/>
                    <a:gd name="T17" fmla="*/ 34 h 105"/>
                    <a:gd name="T18" fmla="*/ 6 w 120"/>
                    <a:gd name="T19" fmla="*/ 36 h 105"/>
                    <a:gd name="T20" fmla="*/ 0 w 120"/>
                    <a:gd name="T21" fmla="*/ 36 h 105"/>
                    <a:gd name="T22" fmla="*/ 3 w 120"/>
                    <a:gd name="T23" fmla="*/ 39 h 105"/>
                    <a:gd name="T24" fmla="*/ 7 w 120"/>
                    <a:gd name="T25" fmla="*/ 44 h 105"/>
                    <a:gd name="T26" fmla="*/ 10 w 120"/>
                    <a:gd name="T27" fmla="*/ 48 h 105"/>
                    <a:gd name="T28" fmla="*/ 13 w 120"/>
                    <a:gd name="T29" fmla="*/ 54 h 105"/>
                    <a:gd name="T30" fmla="*/ 17 w 120"/>
                    <a:gd name="T31" fmla="*/ 58 h 105"/>
                    <a:gd name="T32" fmla="*/ 26 w 120"/>
                    <a:gd name="T33" fmla="*/ 67 h 105"/>
                    <a:gd name="T34" fmla="*/ 31 w 120"/>
                    <a:gd name="T35" fmla="*/ 72 h 105"/>
                    <a:gd name="T36" fmla="*/ 33 w 120"/>
                    <a:gd name="T37" fmla="*/ 74 h 105"/>
                    <a:gd name="T38" fmla="*/ 36 w 120"/>
                    <a:gd name="T39" fmla="*/ 82 h 105"/>
                    <a:gd name="T40" fmla="*/ 40 w 120"/>
                    <a:gd name="T41" fmla="*/ 89 h 105"/>
                    <a:gd name="T42" fmla="*/ 46 w 120"/>
                    <a:gd name="T43" fmla="*/ 91 h 105"/>
                    <a:gd name="T44" fmla="*/ 55 w 120"/>
                    <a:gd name="T45" fmla="*/ 95 h 105"/>
                    <a:gd name="T46" fmla="*/ 59 w 120"/>
                    <a:gd name="T47" fmla="*/ 98 h 105"/>
                    <a:gd name="T48" fmla="*/ 70 w 120"/>
                    <a:gd name="T49" fmla="*/ 100 h 105"/>
                    <a:gd name="T50" fmla="*/ 77 w 120"/>
                    <a:gd name="T51" fmla="*/ 104 h 105"/>
                    <a:gd name="T52" fmla="*/ 84 w 120"/>
                    <a:gd name="T53" fmla="*/ 103 h 105"/>
                    <a:gd name="T54" fmla="*/ 107 w 120"/>
                    <a:gd name="T55" fmla="*/ 90 h 105"/>
                    <a:gd name="T56" fmla="*/ 108 w 120"/>
                    <a:gd name="T57" fmla="*/ 78 h 105"/>
                    <a:gd name="T58" fmla="*/ 109 w 120"/>
                    <a:gd name="T59" fmla="*/ 72 h 105"/>
                    <a:gd name="T60" fmla="*/ 116 w 120"/>
                    <a:gd name="T61" fmla="*/ 67 h 105"/>
                    <a:gd name="T62" fmla="*/ 115 w 120"/>
                    <a:gd name="T63" fmla="*/ 62 h 105"/>
                    <a:gd name="T64" fmla="*/ 116 w 120"/>
                    <a:gd name="T65" fmla="*/ 56 h 105"/>
                    <a:gd name="T66" fmla="*/ 115 w 120"/>
                    <a:gd name="T67" fmla="*/ 50 h 105"/>
                    <a:gd name="T68" fmla="*/ 117 w 120"/>
                    <a:gd name="T69" fmla="*/ 43 h 105"/>
                    <a:gd name="T70" fmla="*/ 117 w 120"/>
                    <a:gd name="T71" fmla="*/ 37 h 105"/>
                    <a:gd name="T72" fmla="*/ 118 w 120"/>
                    <a:gd name="T73" fmla="*/ 29 h 105"/>
                    <a:gd name="T74" fmla="*/ 118 w 120"/>
                    <a:gd name="T75" fmla="*/ 22 h 105"/>
                    <a:gd name="T76" fmla="*/ 116 w 120"/>
                    <a:gd name="T77" fmla="*/ 18 h 105"/>
                    <a:gd name="T78" fmla="*/ 105 w 120"/>
                    <a:gd name="T79" fmla="*/ 14 h 105"/>
                    <a:gd name="T80" fmla="*/ 94 w 120"/>
                    <a:gd name="T81" fmla="*/ 7 h 105"/>
                    <a:gd name="T82" fmla="*/ 90 w 120"/>
                    <a:gd name="T83" fmla="*/ 7 h 105"/>
                    <a:gd name="T84" fmla="*/ 81 w 120"/>
                    <a:gd name="T85" fmla="*/ 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05">
                      <a:moveTo>
                        <a:pt x="80" y="1"/>
                      </a:moveTo>
                      <a:lnTo>
                        <a:pt x="77" y="1"/>
                      </a:lnTo>
                      <a:lnTo>
                        <a:pt x="75" y="1"/>
                      </a:lnTo>
                      <a:lnTo>
                        <a:pt x="75" y="0"/>
                      </a:lnTo>
                      <a:lnTo>
                        <a:pt x="71" y="0"/>
                      </a:lnTo>
                      <a:lnTo>
                        <a:pt x="68" y="1"/>
                      </a:lnTo>
                      <a:lnTo>
                        <a:pt x="65" y="2"/>
                      </a:lnTo>
                      <a:lnTo>
                        <a:pt x="63" y="3"/>
                      </a:lnTo>
                      <a:lnTo>
                        <a:pt x="59" y="4"/>
                      </a:lnTo>
                      <a:lnTo>
                        <a:pt x="58" y="6"/>
                      </a:lnTo>
                      <a:lnTo>
                        <a:pt x="58" y="8"/>
                      </a:lnTo>
                      <a:lnTo>
                        <a:pt x="58" y="8"/>
                      </a:lnTo>
                      <a:lnTo>
                        <a:pt x="58" y="8"/>
                      </a:lnTo>
                      <a:lnTo>
                        <a:pt x="58" y="9"/>
                      </a:lnTo>
                      <a:lnTo>
                        <a:pt x="58" y="10"/>
                      </a:lnTo>
                      <a:lnTo>
                        <a:pt x="58" y="12"/>
                      </a:lnTo>
                      <a:lnTo>
                        <a:pt x="56" y="14"/>
                      </a:lnTo>
                      <a:lnTo>
                        <a:pt x="50" y="15"/>
                      </a:lnTo>
                      <a:lnTo>
                        <a:pt x="42" y="22"/>
                      </a:lnTo>
                      <a:lnTo>
                        <a:pt x="35" y="30"/>
                      </a:lnTo>
                      <a:lnTo>
                        <a:pt x="29" y="37"/>
                      </a:lnTo>
                      <a:lnTo>
                        <a:pt x="25" y="38"/>
                      </a:lnTo>
                      <a:lnTo>
                        <a:pt x="21" y="37"/>
                      </a:lnTo>
                      <a:lnTo>
                        <a:pt x="18" y="36"/>
                      </a:lnTo>
                      <a:lnTo>
                        <a:pt x="18" y="36"/>
                      </a:lnTo>
                      <a:lnTo>
                        <a:pt x="16" y="34"/>
                      </a:lnTo>
                      <a:lnTo>
                        <a:pt x="13" y="34"/>
                      </a:lnTo>
                      <a:lnTo>
                        <a:pt x="10" y="37"/>
                      </a:lnTo>
                      <a:lnTo>
                        <a:pt x="7" y="37"/>
                      </a:lnTo>
                      <a:lnTo>
                        <a:pt x="6" y="36"/>
                      </a:lnTo>
                      <a:lnTo>
                        <a:pt x="4" y="34"/>
                      </a:lnTo>
                      <a:lnTo>
                        <a:pt x="0" y="33"/>
                      </a:lnTo>
                      <a:lnTo>
                        <a:pt x="0" y="36"/>
                      </a:lnTo>
                      <a:lnTo>
                        <a:pt x="0" y="36"/>
                      </a:lnTo>
                      <a:lnTo>
                        <a:pt x="0" y="37"/>
                      </a:lnTo>
                      <a:lnTo>
                        <a:pt x="3" y="39"/>
                      </a:lnTo>
                      <a:lnTo>
                        <a:pt x="4" y="40"/>
                      </a:lnTo>
                      <a:lnTo>
                        <a:pt x="6" y="41"/>
                      </a:lnTo>
                      <a:lnTo>
                        <a:pt x="7" y="44"/>
                      </a:lnTo>
                      <a:lnTo>
                        <a:pt x="7" y="45"/>
                      </a:lnTo>
                      <a:lnTo>
                        <a:pt x="9" y="45"/>
                      </a:lnTo>
                      <a:lnTo>
                        <a:pt x="10" y="48"/>
                      </a:lnTo>
                      <a:lnTo>
                        <a:pt x="11" y="51"/>
                      </a:lnTo>
                      <a:lnTo>
                        <a:pt x="12" y="52"/>
                      </a:lnTo>
                      <a:lnTo>
                        <a:pt x="13" y="54"/>
                      </a:lnTo>
                      <a:lnTo>
                        <a:pt x="13" y="54"/>
                      </a:lnTo>
                      <a:lnTo>
                        <a:pt x="14" y="54"/>
                      </a:lnTo>
                      <a:lnTo>
                        <a:pt x="17" y="58"/>
                      </a:lnTo>
                      <a:lnTo>
                        <a:pt x="20" y="63"/>
                      </a:lnTo>
                      <a:lnTo>
                        <a:pt x="24" y="66"/>
                      </a:lnTo>
                      <a:lnTo>
                        <a:pt x="26" y="67"/>
                      </a:lnTo>
                      <a:lnTo>
                        <a:pt x="28" y="69"/>
                      </a:lnTo>
                      <a:lnTo>
                        <a:pt x="31" y="70"/>
                      </a:lnTo>
                      <a:lnTo>
                        <a:pt x="31" y="72"/>
                      </a:lnTo>
                      <a:lnTo>
                        <a:pt x="31" y="73"/>
                      </a:lnTo>
                      <a:lnTo>
                        <a:pt x="31" y="74"/>
                      </a:lnTo>
                      <a:lnTo>
                        <a:pt x="33" y="74"/>
                      </a:lnTo>
                      <a:lnTo>
                        <a:pt x="36" y="76"/>
                      </a:lnTo>
                      <a:lnTo>
                        <a:pt x="35" y="80"/>
                      </a:lnTo>
                      <a:lnTo>
                        <a:pt x="36" y="82"/>
                      </a:lnTo>
                      <a:lnTo>
                        <a:pt x="36" y="84"/>
                      </a:lnTo>
                      <a:lnTo>
                        <a:pt x="36" y="87"/>
                      </a:lnTo>
                      <a:lnTo>
                        <a:pt x="40" y="89"/>
                      </a:lnTo>
                      <a:lnTo>
                        <a:pt x="41" y="91"/>
                      </a:lnTo>
                      <a:lnTo>
                        <a:pt x="43" y="91"/>
                      </a:lnTo>
                      <a:lnTo>
                        <a:pt x="46" y="91"/>
                      </a:lnTo>
                      <a:lnTo>
                        <a:pt x="50" y="92"/>
                      </a:lnTo>
                      <a:lnTo>
                        <a:pt x="53" y="92"/>
                      </a:lnTo>
                      <a:lnTo>
                        <a:pt x="55" y="95"/>
                      </a:lnTo>
                      <a:lnTo>
                        <a:pt x="57" y="95"/>
                      </a:lnTo>
                      <a:lnTo>
                        <a:pt x="59" y="96"/>
                      </a:lnTo>
                      <a:lnTo>
                        <a:pt x="59" y="98"/>
                      </a:lnTo>
                      <a:lnTo>
                        <a:pt x="61" y="100"/>
                      </a:lnTo>
                      <a:lnTo>
                        <a:pt x="65" y="99"/>
                      </a:lnTo>
                      <a:lnTo>
                        <a:pt x="70" y="100"/>
                      </a:lnTo>
                      <a:lnTo>
                        <a:pt x="71" y="102"/>
                      </a:lnTo>
                      <a:lnTo>
                        <a:pt x="73" y="102"/>
                      </a:lnTo>
                      <a:lnTo>
                        <a:pt x="77" y="104"/>
                      </a:lnTo>
                      <a:lnTo>
                        <a:pt x="78" y="104"/>
                      </a:lnTo>
                      <a:lnTo>
                        <a:pt x="79" y="104"/>
                      </a:lnTo>
                      <a:lnTo>
                        <a:pt x="84" y="103"/>
                      </a:lnTo>
                      <a:lnTo>
                        <a:pt x="90" y="104"/>
                      </a:lnTo>
                      <a:lnTo>
                        <a:pt x="92" y="105"/>
                      </a:lnTo>
                      <a:lnTo>
                        <a:pt x="107" y="90"/>
                      </a:lnTo>
                      <a:lnTo>
                        <a:pt x="108" y="84"/>
                      </a:lnTo>
                      <a:lnTo>
                        <a:pt x="108" y="83"/>
                      </a:lnTo>
                      <a:lnTo>
                        <a:pt x="108" y="78"/>
                      </a:lnTo>
                      <a:lnTo>
                        <a:pt x="109" y="77"/>
                      </a:lnTo>
                      <a:lnTo>
                        <a:pt x="109" y="75"/>
                      </a:lnTo>
                      <a:lnTo>
                        <a:pt x="109" y="72"/>
                      </a:lnTo>
                      <a:lnTo>
                        <a:pt x="112" y="72"/>
                      </a:lnTo>
                      <a:lnTo>
                        <a:pt x="113" y="69"/>
                      </a:lnTo>
                      <a:lnTo>
                        <a:pt x="116" y="67"/>
                      </a:lnTo>
                      <a:lnTo>
                        <a:pt x="117" y="66"/>
                      </a:lnTo>
                      <a:lnTo>
                        <a:pt x="117" y="65"/>
                      </a:lnTo>
                      <a:lnTo>
                        <a:pt x="115" y="62"/>
                      </a:lnTo>
                      <a:lnTo>
                        <a:pt x="115" y="59"/>
                      </a:lnTo>
                      <a:lnTo>
                        <a:pt x="116" y="58"/>
                      </a:lnTo>
                      <a:lnTo>
                        <a:pt x="116" y="56"/>
                      </a:lnTo>
                      <a:lnTo>
                        <a:pt x="114" y="54"/>
                      </a:lnTo>
                      <a:lnTo>
                        <a:pt x="114" y="51"/>
                      </a:lnTo>
                      <a:lnTo>
                        <a:pt x="115" y="50"/>
                      </a:lnTo>
                      <a:lnTo>
                        <a:pt x="115" y="47"/>
                      </a:lnTo>
                      <a:lnTo>
                        <a:pt x="115" y="44"/>
                      </a:lnTo>
                      <a:lnTo>
                        <a:pt x="117" y="43"/>
                      </a:lnTo>
                      <a:lnTo>
                        <a:pt x="117" y="43"/>
                      </a:lnTo>
                      <a:lnTo>
                        <a:pt x="115" y="40"/>
                      </a:lnTo>
                      <a:lnTo>
                        <a:pt x="117" y="37"/>
                      </a:lnTo>
                      <a:lnTo>
                        <a:pt x="117" y="32"/>
                      </a:lnTo>
                      <a:lnTo>
                        <a:pt x="118" y="30"/>
                      </a:lnTo>
                      <a:lnTo>
                        <a:pt x="118" y="29"/>
                      </a:lnTo>
                      <a:lnTo>
                        <a:pt x="118" y="26"/>
                      </a:lnTo>
                      <a:lnTo>
                        <a:pt x="118" y="25"/>
                      </a:lnTo>
                      <a:lnTo>
                        <a:pt x="118" y="22"/>
                      </a:lnTo>
                      <a:lnTo>
                        <a:pt x="120" y="19"/>
                      </a:lnTo>
                      <a:lnTo>
                        <a:pt x="120" y="18"/>
                      </a:lnTo>
                      <a:lnTo>
                        <a:pt x="116" y="18"/>
                      </a:lnTo>
                      <a:lnTo>
                        <a:pt x="115" y="16"/>
                      </a:lnTo>
                      <a:lnTo>
                        <a:pt x="113" y="15"/>
                      </a:lnTo>
                      <a:lnTo>
                        <a:pt x="105" y="14"/>
                      </a:lnTo>
                      <a:lnTo>
                        <a:pt x="101" y="10"/>
                      </a:lnTo>
                      <a:lnTo>
                        <a:pt x="98" y="8"/>
                      </a:lnTo>
                      <a:lnTo>
                        <a:pt x="94" y="7"/>
                      </a:lnTo>
                      <a:lnTo>
                        <a:pt x="93" y="8"/>
                      </a:lnTo>
                      <a:lnTo>
                        <a:pt x="91" y="9"/>
                      </a:lnTo>
                      <a:lnTo>
                        <a:pt x="90" y="7"/>
                      </a:lnTo>
                      <a:lnTo>
                        <a:pt x="87" y="7"/>
                      </a:lnTo>
                      <a:lnTo>
                        <a:pt x="81" y="7"/>
                      </a:lnTo>
                      <a:lnTo>
                        <a:pt x="81" y="1"/>
                      </a:lnTo>
                      <a:lnTo>
                        <a:pt x="80" y="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60" name="Freeform 115">
                  <a:extLst>
                    <a:ext uri="{FF2B5EF4-FFF2-40B4-BE49-F238E27FC236}">
                      <a16:creationId xmlns:a16="http://schemas.microsoft.com/office/drawing/2014/main" id="{62D5D6A0-AB2C-46A8-8B26-6E329D81F09A}"/>
                    </a:ext>
                  </a:extLst>
                </p:cNvPr>
                <p:cNvSpPr/>
                <p:nvPr userDrawn="1"/>
              </p:nvSpPr>
              <p:spPr bwMode="auto">
                <a:xfrm>
                  <a:off x="6154738" y="3898901"/>
                  <a:ext cx="225425" cy="222250"/>
                </a:xfrm>
                <a:custGeom>
                  <a:avLst/>
                  <a:gdLst>
                    <a:gd name="T0" fmla="*/ 138 w 142"/>
                    <a:gd name="T1" fmla="*/ 64 h 140"/>
                    <a:gd name="T2" fmla="*/ 130 w 142"/>
                    <a:gd name="T3" fmla="*/ 61 h 140"/>
                    <a:gd name="T4" fmla="*/ 121 w 142"/>
                    <a:gd name="T5" fmla="*/ 57 h 140"/>
                    <a:gd name="T6" fmla="*/ 117 w 142"/>
                    <a:gd name="T7" fmla="*/ 50 h 140"/>
                    <a:gd name="T8" fmla="*/ 116 w 142"/>
                    <a:gd name="T9" fmla="*/ 43 h 140"/>
                    <a:gd name="T10" fmla="*/ 112 w 142"/>
                    <a:gd name="T11" fmla="*/ 39 h 140"/>
                    <a:gd name="T12" fmla="*/ 106 w 142"/>
                    <a:gd name="T13" fmla="*/ 34 h 140"/>
                    <a:gd name="T14" fmla="*/ 97 w 142"/>
                    <a:gd name="T15" fmla="*/ 25 h 140"/>
                    <a:gd name="T16" fmla="*/ 93 w 142"/>
                    <a:gd name="T17" fmla="*/ 19 h 140"/>
                    <a:gd name="T18" fmla="*/ 89 w 142"/>
                    <a:gd name="T19" fmla="*/ 13 h 140"/>
                    <a:gd name="T20" fmla="*/ 86 w 142"/>
                    <a:gd name="T21" fmla="*/ 8 h 140"/>
                    <a:gd name="T22" fmla="*/ 82 w 142"/>
                    <a:gd name="T23" fmla="*/ 4 h 140"/>
                    <a:gd name="T24" fmla="*/ 82 w 142"/>
                    <a:gd name="T25" fmla="*/ 0 h 140"/>
                    <a:gd name="T26" fmla="*/ 73 w 142"/>
                    <a:gd name="T27" fmla="*/ 5 h 140"/>
                    <a:gd name="T28" fmla="*/ 67 w 142"/>
                    <a:gd name="T29" fmla="*/ 4 h 140"/>
                    <a:gd name="T30" fmla="*/ 56 w 142"/>
                    <a:gd name="T31" fmla="*/ 14 h 140"/>
                    <a:gd name="T32" fmla="*/ 53 w 142"/>
                    <a:gd name="T33" fmla="*/ 10 h 140"/>
                    <a:gd name="T34" fmla="*/ 51 w 142"/>
                    <a:gd name="T35" fmla="*/ 7 h 140"/>
                    <a:gd name="T36" fmla="*/ 30 w 142"/>
                    <a:gd name="T37" fmla="*/ 12 h 140"/>
                    <a:gd name="T38" fmla="*/ 2 w 142"/>
                    <a:gd name="T39" fmla="*/ 66 h 140"/>
                    <a:gd name="T40" fmla="*/ 7 w 142"/>
                    <a:gd name="T41" fmla="*/ 121 h 140"/>
                    <a:gd name="T42" fmla="*/ 8 w 142"/>
                    <a:gd name="T43" fmla="*/ 139 h 140"/>
                    <a:gd name="T44" fmla="*/ 15 w 142"/>
                    <a:gd name="T45" fmla="*/ 140 h 140"/>
                    <a:gd name="T46" fmla="*/ 23 w 142"/>
                    <a:gd name="T47" fmla="*/ 138 h 140"/>
                    <a:gd name="T48" fmla="*/ 30 w 142"/>
                    <a:gd name="T49" fmla="*/ 133 h 140"/>
                    <a:gd name="T50" fmla="*/ 41 w 142"/>
                    <a:gd name="T51" fmla="*/ 123 h 140"/>
                    <a:gd name="T52" fmla="*/ 56 w 142"/>
                    <a:gd name="T53" fmla="*/ 120 h 140"/>
                    <a:gd name="T54" fmla="*/ 65 w 142"/>
                    <a:gd name="T55" fmla="*/ 124 h 140"/>
                    <a:gd name="T56" fmla="*/ 72 w 142"/>
                    <a:gd name="T57" fmla="*/ 124 h 140"/>
                    <a:gd name="T58" fmla="*/ 81 w 142"/>
                    <a:gd name="T59" fmla="*/ 125 h 140"/>
                    <a:gd name="T60" fmla="*/ 83 w 142"/>
                    <a:gd name="T61" fmla="*/ 124 h 140"/>
                    <a:gd name="T62" fmla="*/ 86 w 142"/>
                    <a:gd name="T63" fmla="*/ 117 h 140"/>
                    <a:gd name="T64" fmla="*/ 90 w 142"/>
                    <a:gd name="T65" fmla="*/ 109 h 140"/>
                    <a:gd name="T66" fmla="*/ 96 w 142"/>
                    <a:gd name="T67" fmla="*/ 107 h 140"/>
                    <a:gd name="T68" fmla="*/ 100 w 142"/>
                    <a:gd name="T69" fmla="*/ 102 h 140"/>
                    <a:gd name="T70" fmla="*/ 104 w 142"/>
                    <a:gd name="T71" fmla="*/ 100 h 140"/>
                    <a:gd name="T72" fmla="*/ 104 w 142"/>
                    <a:gd name="T73" fmla="*/ 93 h 140"/>
                    <a:gd name="T74" fmla="*/ 112 w 142"/>
                    <a:gd name="T75" fmla="*/ 86 h 140"/>
                    <a:gd name="T76" fmla="*/ 116 w 142"/>
                    <a:gd name="T77" fmla="*/ 83 h 140"/>
                    <a:gd name="T78" fmla="*/ 123 w 142"/>
                    <a:gd name="T79" fmla="*/ 77 h 140"/>
                    <a:gd name="T80" fmla="*/ 130 w 142"/>
                    <a:gd name="T81" fmla="*/ 77 h 140"/>
                    <a:gd name="T82" fmla="*/ 135 w 142"/>
                    <a:gd name="T83" fmla="*/ 74 h 140"/>
                    <a:gd name="T84" fmla="*/ 138 w 142"/>
                    <a:gd name="T85" fmla="*/ 69 h 140"/>
                    <a:gd name="T86" fmla="*/ 141 w 142"/>
                    <a:gd name="T87" fmla="*/ 6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2" h="140">
                      <a:moveTo>
                        <a:pt x="141" y="64"/>
                      </a:moveTo>
                      <a:lnTo>
                        <a:pt x="140" y="64"/>
                      </a:lnTo>
                      <a:lnTo>
                        <a:pt x="138" y="64"/>
                      </a:lnTo>
                      <a:lnTo>
                        <a:pt x="135" y="62"/>
                      </a:lnTo>
                      <a:lnTo>
                        <a:pt x="133" y="62"/>
                      </a:lnTo>
                      <a:lnTo>
                        <a:pt x="130" y="61"/>
                      </a:lnTo>
                      <a:lnTo>
                        <a:pt x="128" y="62"/>
                      </a:lnTo>
                      <a:lnTo>
                        <a:pt x="124" y="61"/>
                      </a:lnTo>
                      <a:lnTo>
                        <a:pt x="121" y="57"/>
                      </a:lnTo>
                      <a:lnTo>
                        <a:pt x="119" y="55"/>
                      </a:lnTo>
                      <a:lnTo>
                        <a:pt x="118" y="52"/>
                      </a:lnTo>
                      <a:lnTo>
                        <a:pt x="117" y="50"/>
                      </a:lnTo>
                      <a:lnTo>
                        <a:pt x="117" y="45"/>
                      </a:lnTo>
                      <a:lnTo>
                        <a:pt x="117" y="44"/>
                      </a:lnTo>
                      <a:lnTo>
                        <a:pt x="116" y="43"/>
                      </a:lnTo>
                      <a:lnTo>
                        <a:pt x="112" y="42"/>
                      </a:lnTo>
                      <a:lnTo>
                        <a:pt x="111" y="40"/>
                      </a:lnTo>
                      <a:lnTo>
                        <a:pt x="112" y="39"/>
                      </a:lnTo>
                      <a:lnTo>
                        <a:pt x="110" y="37"/>
                      </a:lnTo>
                      <a:lnTo>
                        <a:pt x="109" y="36"/>
                      </a:lnTo>
                      <a:lnTo>
                        <a:pt x="106" y="34"/>
                      </a:lnTo>
                      <a:lnTo>
                        <a:pt x="103" y="33"/>
                      </a:lnTo>
                      <a:lnTo>
                        <a:pt x="97" y="25"/>
                      </a:lnTo>
                      <a:lnTo>
                        <a:pt x="97" y="25"/>
                      </a:lnTo>
                      <a:lnTo>
                        <a:pt x="95" y="22"/>
                      </a:lnTo>
                      <a:lnTo>
                        <a:pt x="94" y="20"/>
                      </a:lnTo>
                      <a:lnTo>
                        <a:pt x="93" y="19"/>
                      </a:lnTo>
                      <a:lnTo>
                        <a:pt x="91" y="15"/>
                      </a:lnTo>
                      <a:lnTo>
                        <a:pt x="90" y="14"/>
                      </a:lnTo>
                      <a:lnTo>
                        <a:pt x="89" y="13"/>
                      </a:lnTo>
                      <a:lnTo>
                        <a:pt x="89" y="11"/>
                      </a:lnTo>
                      <a:lnTo>
                        <a:pt x="88" y="10"/>
                      </a:lnTo>
                      <a:lnTo>
                        <a:pt x="86" y="8"/>
                      </a:lnTo>
                      <a:lnTo>
                        <a:pt x="84" y="7"/>
                      </a:lnTo>
                      <a:lnTo>
                        <a:pt x="82" y="5"/>
                      </a:lnTo>
                      <a:lnTo>
                        <a:pt x="82" y="4"/>
                      </a:lnTo>
                      <a:lnTo>
                        <a:pt x="82" y="3"/>
                      </a:lnTo>
                      <a:lnTo>
                        <a:pt x="82" y="1"/>
                      </a:lnTo>
                      <a:lnTo>
                        <a:pt x="82" y="0"/>
                      </a:lnTo>
                      <a:lnTo>
                        <a:pt x="80" y="1"/>
                      </a:lnTo>
                      <a:lnTo>
                        <a:pt x="75" y="3"/>
                      </a:lnTo>
                      <a:lnTo>
                        <a:pt x="73" y="5"/>
                      </a:lnTo>
                      <a:lnTo>
                        <a:pt x="69" y="4"/>
                      </a:lnTo>
                      <a:lnTo>
                        <a:pt x="69" y="3"/>
                      </a:lnTo>
                      <a:lnTo>
                        <a:pt x="67" y="4"/>
                      </a:lnTo>
                      <a:lnTo>
                        <a:pt x="64" y="6"/>
                      </a:lnTo>
                      <a:lnTo>
                        <a:pt x="61" y="10"/>
                      </a:lnTo>
                      <a:lnTo>
                        <a:pt x="56" y="14"/>
                      </a:lnTo>
                      <a:lnTo>
                        <a:pt x="52" y="13"/>
                      </a:lnTo>
                      <a:lnTo>
                        <a:pt x="53" y="10"/>
                      </a:lnTo>
                      <a:lnTo>
                        <a:pt x="53" y="10"/>
                      </a:lnTo>
                      <a:lnTo>
                        <a:pt x="53" y="8"/>
                      </a:lnTo>
                      <a:lnTo>
                        <a:pt x="52" y="6"/>
                      </a:lnTo>
                      <a:lnTo>
                        <a:pt x="51" y="7"/>
                      </a:lnTo>
                      <a:lnTo>
                        <a:pt x="50" y="7"/>
                      </a:lnTo>
                      <a:lnTo>
                        <a:pt x="45" y="8"/>
                      </a:lnTo>
                      <a:lnTo>
                        <a:pt x="30" y="12"/>
                      </a:lnTo>
                      <a:lnTo>
                        <a:pt x="20" y="12"/>
                      </a:lnTo>
                      <a:lnTo>
                        <a:pt x="16" y="66"/>
                      </a:lnTo>
                      <a:lnTo>
                        <a:pt x="2" y="66"/>
                      </a:lnTo>
                      <a:lnTo>
                        <a:pt x="0" y="113"/>
                      </a:lnTo>
                      <a:lnTo>
                        <a:pt x="5" y="116"/>
                      </a:lnTo>
                      <a:lnTo>
                        <a:pt x="7" y="121"/>
                      </a:lnTo>
                      <a:lnTo>
                        <a:pt x="10" y="129"/>
                      </a:lnTo>
                      <a:lnTo>
                        <a:pt x="10" y="135"/>
                      </a:lnTo>
                      <a:lnTo>
                        <a:pt x="8" y="139"/>
                      </a:lnTo>
                      <a:lnTo>
                        <a:pt x="8" y="140"/>
                      </a:lnTo>
                      <a:lnTo>
                        <a:pt x="12" y="139"/>
                      </a:lnTo>
                      <a:lnTo>
                        <a:pt x="15" y="140"/>
                      </a:lnTo>
                      <a:lnTo>
                        <a:pt x="17" y="139"/>
                      </a:lnTo>
                      <a:lnTo>
                        <a:pt x="21" y="139"/>
                      </a:lnTo>
                      <a:lnTo>
                        <a:pt x="23" y="138"/>
                      </a:lnTo>
                      <a:lnTo>
                        <a:pt x="27" y="137"/>
                      </a:lnTo>
                      <a:lnTo>
                        <a:pt x="29" y="136"/>
                      </a:lnTo>
                      <a:lnTo>
                        <a:pt x="30" y="133"/>
                      </a:lnTo>
                      <a:lnTo>
                        <a:pt x="36" y="131"/>
                      </a:lnTo>
                      <a:lnTo>
                        <a:pt x="38" y="129"/>
                      </a:lnTo>
                      <a:lnTo>
                        <a:pt x="41" y="123"/>
                      </a:lnTo>
                      <a:lnTo>
                        <a:pt x="45" y="118"/>
                      </a:lnTo>
                      <a:lnTo>
                        <a:pt x="50" y="118"/>
                      </a:lnTo>
                      <a:lnTo>
                        <a:pt x="56" y="120"/>
                      </a:lnTo>
                      <a:lnTo>
                        <a:pt x="57" y="121"/>
                      </a:lnTo>
                      <a:lnTo>
                        <a:pt x="59" y="121"/>
                      </a:lnTo>
                      <a:lnTo>
                        <a:pt x="65" y="124"/>
                      </a:lnTo>
                      <a:lnTo>
                        <a:pt x="67" y="124"/>
                      </a:lnTo>
                      <a:lnTo>
                        <a:pt x="69" y="124"/>
                      </a:lnTo>
                      <a:lnTo>
                        <a:pt x="72" y="124"/>
                      </a:lnTo>
                      <a:lnTo>
                        <a:pt x="76" y="124"/>
                      </a:lnTo>
                      <a:lnTo>
                        <a:pt x="79" y="123"/>
                      </a:lnTo>
                      <a:lnTo>
                        <a:pt x="81" y="125"/>
                      </a:lnTo>
                      <a:lnTo>
                        <a:pt x="82" y="125"/>
                      </a:lnTo>
                      <a:lnTo>
                        <a:pt x="83" y="124"/>
                      </a:lnTo>
                      <a:lnTo>
                        <a:pt x="83" y="124"/>
                      </a:lnTo>
                      <a:lnTo>
                        <a:pt x="84" y="121"/>
                      </a:lnTo>
                      <a:lnTo>
                        <a:pt x="84" y="118"/>
                      </a:lnTo>
                      <a:lnTo>
                        <a:pt x="86" y="117"/>
                      </a:lnTo>
                      <a:lnTo>
                        <a:pt x="86" y="114"/>
                      </a:lnTo>
                      <a:lnTo>
                        <a:pt x="87" y="110"/>
                      </a:lnTo>
                      <a:lnTo>
                        <a:pt x="90" y="109"/>
                      </a:lnTo>
                      <a:lnTo>
                        <a:pt x="93" y="108"/>
                      </a:lnTo>
                      <a:lnTo>
                        <a:pt x="95" y="108"/>
                      </a:lnTo>
                      <a:lnTo>
                        <a:pt x="96" y="107"/>
                      </a:lnTo>
                      <a:lnTo>
                        <a:pt x="96" y="106"/>
                      </a:lnTo>
                      <a:lnTo>
                        <a:pt x="97" y="105"/>
                      </a:lnTo>
                      <a:lnTo>
                        <a:pt x="100" y="102"/>
                      </a:lnTo>
                      <a:lnTo>
                        <a:pt x="102" y="101"/>
                      </a:lnTo>
                      <a:lnTo>
                        <a:pt x="102" y="100"/>
                      </a:lnTo>
                      <a:lnTo>
                        <a:pt x="104" y="100"/>
                      </a:lnTo>
                      <a:lnTo>
                        <a:pt x="104" y="99"/>
                      </a:lnTo>
                      <a:lnTo>
                        <a:pt x="103" y="98"/>
                      </a:lnTo>
                      <a:lnTo>
                        <a:pt x="104" y="93"/>
                      </a:lnTo>
                      <a:lnTo>
                        <a:pt x="109" y="87"/>
                      </a:lnTo>
                      <a:lnTo>
                        <a:pt x="111" y="86"/>
                      </a:lnTo>
                      <a:lnTo>
                        <a:pt x="112" y="86"/>
                      </a:lnTo>
                      <a:lnTo>
                        <a:pt x="113" y="84"/>
                      </a:lnTo>
                      <a:lnTo>
                        <a:pt x="116" y="84"/>
                      </a:lnTo>
                      <a:lnTo>
                        <a:pt x="116" y="83"/>
                      </a:lnTo>
                      <a:lnTo>
                        <a:pt x="118" y="81"/>
                      </a:lnTo>
                      <a:lnTo>
                        <a:pt x="119" y="79"/>
                      </a:lnTo>
                      <a:lnTo>
                        <a:pt x="123" y="77"/>
                      </a:lnTo>
                      <a:lnTo>
                        <a:pt x="127" y="76"/>
                      </a:lnTo>
                      <a:lnTo>
                        <a:pt x="128" y="77"/>
                      </a:lnTo>
                      <a:lnTo>
                        <a:pt x="130" y="77"/>
                      </a:lnTo>
                      <a:lnTo>
                        <a:pt x="132" y="76"/>
                      </a:lnTo>
                      <a:lnTo>
                        <a:pt x="133" y="74"/>
                      </a:lnTo>
                      <a:lnTo>
                        <a:pt x="135" y="74"/>
                      </a:lnTo>
                      <a:lnTo>
                        <a:pt x="135" y="72"/>
                      </a:lnTo>
                      <a:lnTo>
                        <a:pt x="135" y="71"/>
                      </a:lnTo>
                      <a:lnTo>
                        <a:pt x="138" y="69"/>
                      </a:lnTo>
                      <a:lnTo>
                        <a:pt x="141" y="69"/>
                      </a:lnTo>
                      <a:lnTo>
                        <a:pt x="142" y="67"/>
                      </a:lnTo>
                      <a:lnTo>
                        <a:pt x="141" y="66"/>
                      </a:lnTo>
                      <a:lnTo>
                        <a:pt x="141" y="6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61" name="Freeform 116">
                  <a:extLst>
                    <a:ext uri="{FF2B5EF4-FFF2-40B4-BE49-F238E27FC236}">
                      <a16:creationId xmlns:a16="http://schemas.microsoft.com/office/drawing/2014/main" id="{5F2B2F2E-C430-41D1-B08E-2FC2887C7CB3}"/>
                    </a:ext>
                  </a:extLst>
                </p:cNvPr>
                <p:cNvSpPr/>
                <p:nvPr userDrawn="1"/>
              </p:nvSpPr>
              <p:spPr bwMode="auto">
                <a:xfrm>
                  <a:off x="5956301" y="3879851"/>
                  <a:ext cx="325438" cy="298450"/>
                </a:xfrm>
                <a:custGeom>
                  <a:avLst/>
                  <a:gdLst>
                    <a:gd name="T0" fmla="*/ 125 w 205"/>
                    <a:gd name="T1" fmla="*/ 76 h 188"/>
                    <a:gd name="T2" fmla="*/ 155 w 205"/>
                    <a:gd name="T3" fmla="*/ 22 h 188"/>
                    <a:gd name="T4" fmla="*/ 176 w 205"/>
                    <a:gd name="T5" fmla="*/ 16 h 188"/>
                    <a:gd name="T6" fmla="*/ 179 w 205"/>
                    <a:gd name="T7" fmla="*/ 19 h 188"/>
                    <a:gd name="T8" fmla="*/ 184 w 205"/>
                    <a:gd name="T9" fmla="*/ 20 h 188"/>
                    <a:gd name="T10" fmla="*/ 196 w 205"/>
                    <a:gd name="T11" fmla="*/ 12 h 188"/>
                    <a:gd name="T12" fmla="*/ 199 w 205"/>
                    <a:gd name="T13" fmla="*/ 13 h 188"/>
                    <a:gd name="T14" fmla="*/ 204 w 205"/>
                    <a:gd name="T15" fmla="*/ 9 h 188"/>
                    <a:gd name="T16" fmla="*/ 200 w 205"/>
                    <a:gd name="T17" fmla="*/ 8 h 188"/>
                    <a:gd name="T18" fmla="*/ 194 w 205"/>
                    <a:gd name="T19" fmla="*/ 9 h 188"/>
                    <a:gd name="T20" fmla="*/ 150 w 205"/>
                    <a:gd name="T21" fmla="*/ 17 h 188"/>
                    <a:gd name="T22" fmla="*/ 148 w 205"/>
                    <a:gd name="T23" fmla="*/ 16 h 188"/>
                    <a:gd name="T24" fmla="*/ 145 w 205"/>
                    <a:gd name="T25" fmla="*/ 15 h 188"/>
                    <a:gd name="T26" fmla="*/ 142 w 205"/>
                    <a:gd name="T27" fmla="*/ 17 h 188"/>
                    <a:gd name="T28" fmla="*/ 132 w 205"/>
                    <a:gd name="T29" fmla="*/ 12 h 188"/>
                    <a:gd name="T30" fmla="*/ 127 w 205"/>
                    <a:gd name="T31" fmla="*/ 15 h 188"/>
                    <a:gd name="T32" fmla="*/ 118 w 205"/>
                    <a:gd name="T33" fmla="*/ 16 h 188"/>
                    <a:gd name="T34" fmla="*/ 113 w 205"/>
                    <a:gd name="T35" fmla="*/ 12 h 188"/>
                    <a:gd name="T36" fmla="*/ 104 w 205"/>
                    <a:gd name="T37" fmla="*/ 11 h 188"/>
                    <a:gd name="T38" fmla="*/ 101 w 205"/>
                    <a:gd name="T39" fmla="*/ 7 h 188"/>
                    <a:gd name="T40" fmla="*/ 41 w 205"/>
                    <a:gd name="T41" fmla="*/ 5 h 188"/>
                    <a:gd name="T42" fmla="*/ 36 w 205"/>
                    <a:gd name="T43" fmla="*/ 9 h 188"/>
                    <a:gd name="T44" fmla="*/ 26 w 205"/>
                    <a:gd name="T45" fmla="*/ 3 h 188"/>
                    <a:gd name="T46" fmla="*/ 24 w 205"/>
                    <a:gd name="T47" fmla="*/ 1 h 188"/>
                    <a:gd name="T48" fmla="*/ 22 w 205"/>
                    <a:gd name="T49" fmla="*/ 2 h 188"/>
                    <a:gd name="T50" fmla="*/ 17 w 205"/>
                    <a:gd name="T51" fmla="*/ 0 h 188"/>
                    <a:gd name="T52" fmla="*/ 11 w 205"/>
                    <a:gd name="T53" fmla="*/ 7 h 188"/>
                    <a:gd name="T54" fmla="*/ 5 w 205"/>
                    <a:gd name="T55" fmla="*/ 4 h 188"/>
                    <a:gd name="T56" fmla="*/ 0 w 205"/>
                    <a:gd name="T57" fmla="*/ 7 h 188"/>
                    <a:gd name="T58" fmla="*/ 9 w 205"/>
                    <a:gd name="T59" fmla="*/ 26 h 188"/>
                    <a:gd name="T60" fmla="*/ 23 w 205"/>
                    <a:gd name="T61" fmla="*/ 59 h 188"/>
                    <a:gd name="T62" fmla="*/ 39 w 205"/>
                    <a:gd name="T63" fmla="*/ 85 h 188"/>
                    <a:gd name="T64" fmla="*/ 39 w 205"/>
                    <a:gd name="T65" fmla="*/ 100 h 188"/>
                    <a:gd name="T66" fmla="*/ 44 w 205"/>
                    <a:gd name="T67" fmla="*/ 130 h 188"/>
                    <a:gd name="T68" fmla="*/ 45 w 205"/>
                    <a:gd name="T69" fmla="*/ 137 h 188"/>
                    <a:gd name="T70" fmla="*/ 50 w 205"/>
                    <a:gd name="T71" fmla="*/ 150 h 188"/>
                    <a:gd name="T72" fmla="*/ 51 w 205"/>
                    <a:gd name="T73" fmla="*/ 156 h 188"/>
                    <a:gd name="T74" fmla="*/ 57 w 205"/>
                    <a:gd name="T75" fmla="*/ 173 h 188"/>
                    <a:gd name="T76" fmla="*/ 66 w 205"/>
                    <a:gd name="T77" fmla="*/ 181 h 188"/>
                    <a:gd name="T78" fmla="*/ 71 w 205"/>
                    <a:gd name="T79" fmla="*/ 180 h 188"/>
                    <a:gd name="T80" fmla="*/ 76 w 205"/>
                    <a:gd name="T81" fmla="*/ 173 h 188"/>
                    <a:gd name="T82" fmla="*/ 81 w 205"/>
                    <a:gd name="T83" fmla="*/ 181 h 188"/>
                    <a:gd name="T84" fmla="*/ 90 w 205"/>
                    <a:gd name="T85" fmla="*/ 187 h 188"/>
                    <a:gd name="T86" fmla="*/ 97 w 205"/>
                    <a:gd name="T87" fmla="*/ 187 h 188"/>
                    <a:gd name="T88" fmla="*/ 103 w 205"/>
                    <a:gd name="T89" fmla="*/ 188 h 188"/>
                    <a:gd name="T90" fmla="*/ 105 w 205"/>
                    <a:gd name="T91" fmla="*/ 186 h 188"/>
                    <a:gd name="T92" fmla="*/ 110 w 205"/>
                    <a:gd name="T93" fmla="*/ 181 h 188"/>
                    <a:gd name="T94" fmla="*/ 123 w 205"/>
                    <a:gd name="T9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5" h="188">
                      <a:moveTo>
                        <a:pt x="123" y="126"/>
                      </a:moveTo>
                      <a:lnTo>
                        <a:pt x="123" y="125"/>
                      </a:lnTo>
                      <a:lnTo>
                        <a:pt x="125" y="76"/>
                      </a:lnTo>
                      <a:lnTo>
                        <a:pt x="139" y="75"/>
                      </a:lnTo>
                      <a:lnTo>
                        <a:pt x="142" y="20"/>
                      </a:lnTo>
                      <a:lnTo>
                        <a:pt x="155" y="22"/>
                      </a:lnTo>
                      <a:lnTo>
                        <a:pt x="169" y="18"/>
                      </a:lnTo>
                      <a:lnTo>
                        <a:pt x="174" y="17"/>
                      </a:lnTo>
                      <a:lnTo>
                        <a:pt x="176" y="16"/>
                      </a:lnTo>
                      <a:lnTo>
                        <a:pt x="177" y="16"/>
                      </a:lnTo>
                      <a:lnTo>
                        <a:pt x="179" y="17"/>
                      </a:lnTo>
                      <a:lnTo>
                        <a:pt x="179" y="19"/>
                      </a:lnTo>
                      <a:lnTo>
                        <a:pt x="182" y="20"/>
                      </a:lnTo>
                      <a:lnTo>
                        <a:pt x="181" y="23"/>
                      </a:lnTo>
                      <a:lnTo>
                        <a:pt x="184" y="20"/>
                      </a:lnTo>
                      <a:lnTo>
                        <a:pt x="188" y="17"/>
                      </a:lnTo>
                      <a:lnTo>
                        <a:pt x="191" y="13"/>
                      </a:lnTo>
                      <a:lnTo>
                        <a:pt x="196" y="12"/>
                      </a:lnTo>
                      <a:lnTo>
                        <a:pt x="197" y="13"/>
                      </a:lnTo>
                      <a:lnTo>
                        <a:pt x="197" y="13"/>
                      </a:lnTo>
                      <a:lnTo>
                        <a:pt x="199" y="13"/>
                      </a:lnTo>
                      <a:lnTo>
                        <a:pt x="205" y="11"/>
                      </a:lnTo>
                      <a:lnTo>
                        <a:pt x="205" y="10"/>
                      </a:lnTo>
                      <a:lnTo>
                        <a:pt x="204" y="9"/>
                      </a:lnTo>
                      <a:lnTo>
                        <a:pt x="201" y="9"/>
                      </a:lnTo>
                      <a:lnTo>
                        <a:pt x="200" y="9"/>
                      </a:lnTo>
                      <a:lnTo>
                        <a:pt x="200" y="8"/>
                      </a:lnTo>
                      <a:lnTo>
                        <a:pt x="199" y="8"/>
                      </a:lnTo>
                      <a:lnTo>
                        <a:pt x="196" y="9"/>
                      </a:lnTo>
                      <a:lnTo>
                        <a:pt x="194" y="9"/>
                      </a:lnTo>
                      <a:lnTo>
                        <a:pt x="155" y="17"/>
                      </a:lnTo>
                      <a:lnTo>
                        <a:pt x="153" y="17"/>
                      </a:lnTo>
                      <a:lnTo>
                        <a:pt x="150" y="17"/>
                      </a:lnTo>
                      <a:lnTo>
                        <a:pt x="150" y="17"/>
                      </a:lnTo>
                      <a:lnTo>
                        <a:pt x="149" y="17"/>
                      </a:lnTo>
                      <a:lnTo>
                        <a:pt x="148" y="16"/>
                      </a:lnTo>
                      <a:lnTo>
                        <a:pt x="147" y="16"/>
                      </a:lnTo>
                      <a:lnTo>
                        <a:pt x="146" y="15"/>
                      </a:lnTo>
                      <a:lnTo>
                        <a:pt x="145" y="15"/>
                      </a:lnTo>
                      <a:lnTo>
                        <a:pt x="144" y="15"/>
                      </a:lnTo>
                      <a:lnTo>
                        <a:pt x="144" y="16"/>
                      </a:lnTo>
                      <a:lnTo>
                        <a:pt x="142" y="17"/>
                      </a:lnTo>
                      <a:lnTo>
                        <a:pt x="138" y="17"/>
                      </a:lnTo>
                      <a:lnTo>
                        <a:pt x="134" y="16"/>
                      </a:lnTo>
                      <a:lnTo>
                        <a:pt x="132" y="12"/>
                      </a:lnTo>
                      <a:lnTo>
                        <a:pt x="131" y="12"/>
                      </a:lnTo>
                      <a:lnTo>
                        <a:pt x="130" y="13"/>
                      </a:lnTo>
                      <a:lnTo>
                        <a:pt x="127" y="15"/>
                      </a:lnTo>
                      <a:lnTo>
                        <a:pt x="123" y="13"/>
                      </a:lnTo>
                      <a:lnTo>
                        <a:pt x="120" y="13"/>
                      </a:lnTo>
                      <a:lnTo>
                        <a:pt x="118" y="16"/>
                      </a:lnTo>
                      <a:lnTo>
                        <a:pt x="116" y="13"/>
                      </a:lnTo>
                      <a:lnTo>
                        <a:pt x="115" y="13"/>
                      </a:lnTo>
                      <a:lnTo>
                        <a:pt x="113" y="12"/>
                      </a:lnTo>
                      <a:lnTo>
                        <a:pt x="111" y="13"/>
                      </a:lnTo>
                      <a:lnTo>
                        <a:pt x="108" y="12"/>
                      </a:lnTo>
                      <a:lnTo>
                        <a:pt x="104" y="11"/>
                      </a:lnTo>
                      <a:lnTo>
                        <a:pt x="103" y="9"/>
                      </a:lnTo>
                      <a:lnTo>
                        <a:pt x="102" y="7"/>
                      </a:lnTo>
                      <a:lnTo>
                        <a:pt x="101" y="7"/>
                      </a:lnTo>
                      <a:lnTo>
                        <a:pt x="43" y="7"/>
                      </a:lnTo>
                      <a:lnTo>
                        <a:pt x="42" y="5"/>
                      </a:lnTo>
                      <a:lnTo>
                        <a:pt x="41" y="5"/>
                      </a:lnTo>
                      <a:lnTo>
                        <a:pt x="38" y="8"/>
                      </a:lnTo>
                      <a:lnTo>
                        <a:pt x="38" y="8"/>
                      </a:lnTo>
                      <a:lnTo>
                        <a:pt x="36" y="9"/>
                      </a:lnTo>
                      <a:lnTo>
                        <a:pt x="31" y="7"/>
                      </a:lnTo>
                      <a:lnTo>
                        <a:pt x="28" y="4"/>
                      </a:lnTo>
                      <a:lnTo>
                        <a:pt x="26" y="3"/>
                      </a:lnTo>
                      <a:lnTo>
                        <a:pt x="27" y="2"/>
                      </a:lnTo>
                      <a:lnTo>
                        <a:pt x="26" y="2"/>
                      </a:lnTo>
                      <a:lnTo>
                        <a:pt x="24" y="1"/>
                      </a:lnTo>
                      <a:lnTo>
                        <a:pt x="23" y="0"/>
                      </a:lnTo>
                      <a:lnTo>
                        <a:pt x="23" y="0"/>
                      </a:lnTo>
                      <a:lnTo>
                        <a:pt x="22" y="2"/>
                      </a:lnTo>
                      <a:lnTo>
                        <a:pt x="20" y="1"/>
                      </a:lnTo>
                      <a:lnTo>
                        <a:pt x="19" y="0"/>
                      </a:lnTo>
                      <a:lnTo>
                        <a:pt x="17" y="0"/>
                      </a:lnTo>
                      <a:lnTo>
                        <a:pt x="13" y="2"/>
                      </a:lnTo>
                      <a:lnTo>
                        <a:pt x="13" y="4"/>
                      </a:lnTo>
                      <a:lnTo>
                        <a:pt x="11" y="7"/>
                      </a:lnTo>
                      <a:lnTo>
                        <a:pt x="8" y="4"/>
                      </a:lnTo>
                      <a:lnTo>
                        <a:pt x="5" y="4"/>
                      </a:lnTo>
                      <a:lnTo>
                        <a:pt x="5" y="4"/>
                      </a:lnTo>
                      <a:lnTo>
                        <a:pt x="4" y="7"/>
                      </a:lnTo>
                      <a:lnTo>
                        <a:pt x="1" y="7"/>
                      </a:lnTo>
                      <a:lnTo>
                        <a:pt x="0" y="7"/>
                      </a:lnTo>
                      <a:lnTo>
                        <a:pt x="0" y="7"/>
                      </a:lnTo>
                      <a:lnTo>
                        <a:pt x="0" y="17"/>
                      </a:lnTo>
                      <a:lnTo>
                        <a:pt x="9" y="26"/>
                      </a:lnTo>
                      <a:lnTo>
                        <a:pt x="14" y="34"/>
                      </a:lnTo>
                      <a:lnTo>
                        <a:pt x="22" y="52"/>
                      </a:lnTo>
                      <a:lnTo>
                        <a:pt x="23" y="59"/>
                      </a:lnTo>
                      <a:lnTo>
                        <a:pt x="31" y="69"/>
                      </a:lnTo>
                      <a:lnTo>
                        <a:pt x="31" y="74"/>
                      </a:lnTo>
                      <a:lnTo>
                        <a:pt x="39" y="85"/>
                      </a:lnTo>
                      <a:lnTo>
                        <a:pt x="39" y="92"/>
                      </a:lnTo>
                      <a:lnTo>
                        <a:pt x="37" y="93"/>
                      </a:lnTo>
                      <a:lnTo>
                        <a:pt x="39" y="100"/>
                      </a:lnTo>
                      <a:lnTo>
                        <a:pt x="39" y="112"/>
                      </a:lnTo>
                      <a:lnTo>
                        <a:pt x="44" y="123"/>
                      </a:lnTo>
                      <a:lnTo>
                        <a:pt x="44" y="130"/>
                      </a:lnTo>
                      <a:lnTo>
                        <a:pt x="45" y="135"/>
                      </a:lnTo>
                      <a:lnTo>
                        <a:pt x="44" y="136"/>
                      </a:lnTo>
                      <a:lnTo>
                        <a:pt x="45" y="137"/>
                      </a:lnTo>
                      <a:lnTo>
                        <a:pt x="46" y="145"/>
                      </a:lnTo>
                      <a:lnTo>
                        <a:pt x="48" y="147"/>
                      </a:lnTo>
                      <a:lnTo>
                        <a:pt x="50" y="150"/>
                      </a:lnTo>
                      <a:lnTo>
                        <a:pt x="49" y="152"/>
                      </a:lnTo>
                      <a:lnTo>
                        <a:pt x="49" y="154"/>
                      </a:lnTo>
                      <a:lnTo>
                        <a:pt x="51" y="156"/>
                      </a:lnTo>
                      <a:lnTo>
                        <a:pt x="51" y="163"/>
                      </a:lnTo>
                      <a:lnTo>
                        <a:pt x="53" y="166"/>
                      </a:lnTo>
                      <a:lnTo>
                        <a:pt x="57" y="173"/>
                      </a:lnTo>
                      <a:lnTo>
                        <a:pt x="61" y="177"/>
                      </a:lnTo>
                      <a:lnTo>
                        <a:pt x="61" y="179"/>
                      </a:lnTo>
                      <a:lnTo>
                        <a:pt x="66" y="181"/>
                      </a:lnTo>
                      <a:lnTo>
                        <a:pt x="68" y="180"/>
                      </a:lnTo>
                      <a:lnTo>
                        <a:pt x="71" y="180"/>
                      </a:lnTo>
                      <a:lnTo>
                        <a:pt x="71" y="180"/>
                      </a:lnTo>
                      <a:lnTo>
                        <a:pt x="70" y="179"/>
                      </a:lnTo>
                      <a:lnTo>
                        <a:pt x="72" y="174"/>
                      </a:lnTo>
                      <a:lnTo>
                        <a:pt x="76" y="173"/>
                      </a:lnTo>
                      <a:lnTo>
                        <a:pt x="79" y="177"/>
                      </a:lnTo>
                      <a:lnTo>
                        <a:pt x="82" y="177"/>
                      </a:lnTo>
                      <a:lnTo>
                        <a:pt x="81" y="181"/>
                      </a:lnTo>
                      <a:lnTo>
                        <a:pt x="82" y="185"/>
                      </a:lnTo>
                      <a:lnTo>
                        <a:pt x="88" y="186"/>
                      </a:lnTo>
                      <a:lnTo>
                        <a:pt x="90" y="187"/>
                      </a:lnTo>
                      <a:lnTo>
                        <a:pt x="93" y="186"/>
                      </a:lnTo>
                      <a:lnTo>
                        <a:pt x="95" y="187"/>
                      </a:lnTo>
                      <a:lnTo>
                        <a:pt x="97" y="187"/>
                      </a:lnTo>
                      <a:lnTo>
                        <a:pt x="98" y="186"/>
                      </a:lnTo>
                      <a:lnTo>
                        <a:pt x="102" y="186"/>
                      </a:lnTo>
                      <a:lnTo>
                        <a:pt x="103" y="188"/>
                      </a:lnTo>
                      <a:lnTo>
                        <a:pt x="104" y="188"/>
                      </a:lnTo>
                      <a:lnTo>
                        <a:pt x="105" y="188"/>
                      </a:lnTo>
                      <a:lnTo>
                        <a:pt x="105" y="186"/>
                      </a:lnTo>
                      <a:lnTo>
                        <a:pt x="108" y="184"/>
                      </a:lnTo>
                      <a:lnTo>
                        <a:pt x="109" y="184"/>
                      </a:lnTo>
                      <a:lnTo>
                        <a:pt x="110" y="181"/>
                      </a:lnTo>
                      <a:lnTo>
                        <a:pt x="115" y="178"/>
                      </a:lnTo>
                      <a:lnTo>
                        <a:pt x="120" y="179"/>
                      </a:lnTo>
                      <a:lnTo>
                        <a:pt x="123" y="126"/>
                      </a:lnTo>
                      <a:lnTo>
                        <a:pt x="123" y="12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62" name="Freeform 117">
                  <a:extLst>
                    <a:ext uri="{FF2B5EF4-FFF2-40B4-BE49-F238E27FC236}">
                      <a16:creationId xmlns:a16="http://schemas.microsoft.com/office/drawing/2014/main" id="{0E7C0710-CF47-41B9-855F-4EEA1CE01225}"/>
                    </a:ext>
                  </a:extLst>
                </p:cNvPr>
                <p:cNvSpPr/>
                <p:nvPr userDrawn="1"/>
              </p:nvSpPr>
              <p:spPr bwMode="auto">
                <a:xfrm>
                  <a:off x="6721476" y="3756026"/>
                  <a:ext cx="187325" cy="341313"/>
                </a:xfrm>
                <a:custGeom>
                  <a:avLst/>
                  <a:gdLst>
                    <a:gd name="T0" fmla="*/ 115 w 118"/>
                    <a:gd name="T1" fmla="*/ 39 h 215"/>
                    <a:gd name="T2" fmla="*/ 114 w 118"/>
                    <a:gd name="T3" fmla="*/ 22 h 215"/>
                    <a:gd name="T4" fmla="*/ 108 w 118"/>
                    <a:gd name="T5" fmla="*/ 10 h 215"/>
                    <a:gd name="T6" fmla="*/ 106 w 118"/>
                    <a:gd name="T7" fmla="*/ 0 h 215"/>
                    <a:gd name="T8" fmla="*/ 97 w 118"/>
                    <a:gd name="T9" fmla="*/ 6 h 215"/>
                    <a:gd name="T10" fmla="*/ 100 w 118"/>
                    <a:gd name="T11" fmla="*/ 13 h 215"/>
                    <a:gd name="T12" fmla="*/ 94 w 118"/>
                    <a:gd name="T13" fmla="*/ 24 h 215"/>
                    <a:gd name="T14" fmla="*/ 87 w 118"/>
                    <a:gd name="T15" fmla="*/ 30 h 215"/>
                    <a:gd name="T16" fmla="*/ 83 w 118"/>
                    <a:gd name="T17" fmla="*/ 27 h 215"/>
                    <a:gd name="T18" fmla="*/ 85 w 118"/>
                    <a:gd name="T19" fmla="*/ 36 h 215"/>
                    <a:gd name="T20" fmla="*/ 84 w 118"/>
                    <a:gd name="T21" fmla="*/ 41 h 215"/>
                    <a:gd name="T22" fmla="*/ 79 w 118"/>
                    <a:gd name="T23" fmla="*/ 43 h 215"/>
                    <a:gd name="T24" fmla="*/ 75 w 118"/>
                    <a:gd name="T25" fmla="*/ 44 h 215"/>
                    <a:gd name="T26" fmla="*/ 72 w 118"/>
                    <a:gd name="T27" fmla="*/ 47 h 215"/>
                    <a:gd name="T28" fmla="*/ 71 w 118"/>
                    <a:gd name="T29" fmla="*/ 54 h 215"/>
                    <a:gd name="T30" fmla="*/ 65 w 118"/>
                    <a:gd name="T31" fmla="*/ 54 h 215"/>
                    <a:gd name="T32" fmla="*/ 58 w 118"/>
                    <a:gd name="T33" fmla="*/ 60 h 215"/>
                    <a:gd name="T34" fmla="*/ 55 w 118"/>
                    <a:gd name="T35" fmla="*/ 61 h 215"/>
                    <a:gd name="T36" fmla="*/ 47 w 118"/>
                    <a:gd name="T37" fmla="*/ 58 h 215"/>
                    <a:gd name="T38" fmla="*/ 43 w 118"/>
                    <a:gd name="T39" fmla="*/ 64 h 215"/>
                    <a:gd name="T40" fmla="*/ 39 w 118"/>
                    <a:gd name="T41" fmla="*/ 64 h 215"/>
                    <a:gd name="T42" fmla="*/ 28 w 118"/>
                    <a:gd name="T43" fmla="*/ 66 h 215"/>
                    <a:gd name="T44" fmla="*/ 20 w 118"/>
                    <a:gd name="T45" fmla="*/ 80 h 215"/>
                    <a:gd name="T46" fmla="*/ 18 w 118"/>
                    <a:gd name="T47" fmla="*/ 89 h 215"/>
                    <a:gd name="T48" fmla="*/ 21 w 118"/>
                    <a:gd name="T49" fmla="*/ 109 h 215"/>
                    <a:gd name="T50" fmla="*/ 21 w 118"/>
                    <a:gd name="T51" fmla="*/ 117 h 215"/>
                    <a:gd name="T52" fmla="*/ 17 w 118"/>
                    <a:gd name="T53" fmla="*/ 132 h 215"/>
                    <a:gd name="T54" fmla="*/ 11 w 118"/>
                    <a:gd name="T55" fmla="*/ 142 h 215"/>
                    <a:gd name="T56" fmla="*/ 4 w 118"/>
                    <a:gd name="T57" fmla="*/ 153 h 215"/>
                    <a:gd name="T58" fmla="*/ 0 w 118"/>
                    <a:gd name="T59" fmla="*/ 164 h 215"/>
                    <a:gd name="T60" fmla="*/ 5 w 118"/>
                    <a:gd name="T61" fmla="*/ 179 h 215"/>
                    <a:gd name="T62" fmla="*/ 4 w 118"/>
                    <a:gd name="T63" fmla="*/ 182 h 215"/>
                    <a:gd name="T64" fmla="*/ 5 w 118"/>
                    <a:gd name="T65" fmla="*/ 198 h 215"/>
                    <a:gd name="T66" fmla="*/ 11 w 118"/>
                    <a:gd name="T67" fmla="*/ 205 h 215"/>
                    <a:gd name="T68" fmla="*/ 17 w 118"/>
                    <a:gd name="T69" fmla="*/ 210 h 215"/>
                    <a:gd name="T70" fmla="*/ 25 w 118"/>
                    <a:gd name="T71" fmla="*/ 215 h 215"/>
                    <a:gd name="T72" fmla="*/ 34 w 118"/>
                    <a:gd name="T73" fmla="*/ 213 h 215"/>
                    <a:gd name="T74" fmla="*/ 55 w 118"/>
                    <a:gd name="T75" fmla="*/ 207 h 215"/>
                    <a:gd name="T76" fmla="*/ 63 w 118"/>
                    <a:gd name="T77" fmla="*/ 196 h 215"/>
                    <a:gd name="T78" fmla="*/ 65 w 118"/>
                    <a:gd name="T79" fmla="*/ 185 h 215"/>
                    <a:gd name="T80" fmla="*/ 70 w 118"/>
                    <a:gd name="T81" fmla="*/ 178 h 215"/>
                    <a:gd name="T82" fmla="*/ 78 w 118"/>
                    <a:gd name="T83" fmla="*/ 155 h 215"/>
                    <a:gd name="T84" fmla="*/ 91 w 118"/>
                    <a:gd name="T85" fmla="*/ 125 h 215"/>
                    <a:gd name="T86" fmla="*/ 98 w 118"/>
                    <a:gd name="T87" fmla="*/ 107 h 215"/>
                    <a:gd name="T88" fmla="*/ 103 w 118"/>
                    <a:gd name="T89" fmla="*/ 86 h 215"/>
                    <a:gd name="T90" fmla="*/ 106 w 118"/>
                    <a:gd name="T91" fmla="*/ 74 h 215"/>
                    <a:gd name="T92" fmla="*/ 108 w 118"/>
                    <a:gd name="T93" fmla="*/ 64 h 215"/>
                    <a:gd name="T94" fmla="*/ 108 w 118"/>
                    <a:gd name="T95" fmla="*/ 54 h 215"/>
                    <a:gd name="T96" fmla="*/ 115 w 118"/>
                    <a:gd name="T97" fmla="*/ 63 h 215"/>
                    <a:gd name="T98" fmla="*/ 117 w 118"/>
                    <a:gd name="T99" fmla="*/ 54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8" h="215">
                      <a:moveTo>
                        <a:pt x="115" y="46"/>
                      </a:moveTo>
                      <a:lnTo>
                        <a:pt x="115" y="44"/>
                      </a:lnTo>
                      <a:lnTo>
                        <a:pt x="115" y="42"/>
                      </a:lnTo>
                      <a:lnTo>
                        <a:pt x="115" y="39"/>
                      </a:lnTo>
                      <a:lnTo>
                        <a:pt x="115" y="35"/>
                      </a:lnTo>
                      <a:lnTo>
                        <a:pt x="115" y="34"/>
                      </a:lnTo>
                      <a:lnTo>
                        <a:pt x="116" y="26"/>
                      </a:lnTo>
                      <a:lnTo>
                        <a:pt x="114" y="22"/>
                      </a:lnTo>
                      <a:lnTo>
                        <a:pt x="113" y="15"/>
                      </a:lnTo>
                      <a:lnTo>
                        <a:pt x="112" y="13"/>
                      </a:lnTo>
                      <a:lnTo>
                        <a:pt x="110" y="14"/>
                      </a:lnTo>
                      <a:lnTo>
                        <a:pt x="108" y="10"/>
                      </a:lnTo>
                      <a:lnTo>
                        <a:pt x="108" y="7"/>
                      </a:lnTo>
                      <a:lnTo>
                        <a:pt x="105" y="6"/>
                      </a:lnTo>
                      <a:lnTo>
                        <a:pt x="107" y="4"/>
                      </a:lnTo>
                      <a:lnTo>
                        <a:pt x="106" y="0"/>
                      </a:lnTo>
                      <a:lnTo>
                        <a:pt x="101" y="4"/>
                      </a:lnTo>
                      <a:lnTo>
                        <a:pt x="102" y="6"/>
                      </a:lnTo>
                      <a:lnTo>
                        <a:pt x="100" y="7"/>
                      </a:lnTo>
                      <a:lnTo>
                        <a:pt x="97" y="6"/>
                      </a:lnTo>
                      <a:lnTo>
                        <a:pt x="95" y="6"/>
                      </a:lnTo>
                      <a:lnTo>
                        <a:pt x="98" y="9"/>
                      </a:lnTo>
                      <a:lnTo>
                        <a:pt x="98" y="10"/>
                      </a:lnTo>
                      <a:lnTo>
                        <a:pt x="100" y="13"/>
                      </a:lnTo>
                      <a:lnTo>
                        <a:pt x="100" y="14"/>
                      </a:lnTo>
                      <a:lnTo>
                        <a:pt x="97" y="16"/>
                      </a:lnTo>
                      <a:lnTo>
                        <a:pt x="97" y="21"/>
                      </a:lnTo>
                      <a:lnTo>
                        <a:pt x="94" y="24"/>
                      </a:lnTo>
                      <a:lnTo>
                        <a:pt x="93" y="23"/>
                      </a:lnTo>
                      <a:lnTo>
                        <a:pt x="90" y="27"/>
                      </a:lnTo>
                      <a:lnTo>
                        <a:pt x="90" y="29"/>
                      </a:lnTo>
                      <a:lnTo>
                        <a:pt x="87" y="30"/>
                      </a:lnTo>
                      <a:lnTo>
                        <a:pt x="86" y="29"/>
                      </a:lnTo>
                      <a:lnTo>
                        <a:pt x="86" y="26"/>
                      </a:lnTo>
                      <a:lnTo>
                        <a:pt x="84" y="26"/>
                      </a:lnTo>
                      <a:lnTo>
                        <a:pt x="83" y="27"/>
                      </a:lnTo>
                      <a:lnTo>
                        <a:pt x="81" y="31"/>
                      </a:lnTo>
                      <a:lnTo>
                        <a:pt x="85" y="34"/>
                      </a:lnTo>
                      <a:lnTo>
                        <a:pt x="86" y="35"/>
                      </a:lnTo>
                      <a:lnTo>
                        <a:pt x="85" y="36"/>
                      </a:lnTo>
                      <a:lnTo>
                        <a:pt x="83" y="36"/>
                      </a:lnTo>
                      <a:lnTo>
                        <a:pt x="79" y="36"/>
                      </a:lnTo>
                      <a:lnTo>
                        <a:pt x="80" y="39"/>
                      </a:lnTo>
                      <a:lnTo>
                        <a:pt x="84" y="41"/>
                      </a:lnTo>
                      <a:lnTo>
                        <a:pt x="84" y="42"/>
                      </a:lnTo>
                      <a:lnTo>
                        <a:pt x="83" y="44"/>
                      </a:lnTo>
                      <a:lnTo>
                        <a:pt x="81" y="42"/>
                      </a:lnTo>
                      <a:lnTo>
                        <a:pt x="79" y="43"/>
                      </a:lnTo>
                      <a:lnTo>
                        <a:pt x="78" y="44"/>
                      </a:lnTo>
                      <a:lnTo>
                        <a:pt x="73" y="49"/>
                      </a:lnTo>
                      <a:lnTo>
                        <a:pt x="73" y="45"/>
                      </a:lnTo>
                      <a:lnTo>
                        <a:pt x="75" y="44"/>
                      </a:lnTo>
                      <a:lnTo>
                        <a:pt x="73" y="42"/>
                      </a:lnTo>
                      <a:lnTo>
                        <a:pt x="71" y="45"/>
                      </a:lnTo>
                      <a:lnTo>
                        <a:pt x="72" y="45"/>
                      </a:lnTo>
                      <a:lnTo>
                        <a:pt x="72" y="47"/>
                      </a:lnTo>
                      <a:lnTo>
                        <a:pt x="68" y="49"/>
                      </a:lnTo>
                      <a:lnTo>
                        <a:pt x="70" y="52"/>
                      </a:lnTo>
                      <a:lnTo>
                        <a:pt x="71" y="52"/>
                      </a:lnTo>
                      <a:lnTo>
                        <a:pt x="71" y="54"/>
                      </a:lnTo>
                      <a:lnTo>
                        <a:pt x="70" y="54"/>
                      </a:lnTo>
                      <a:lnTo>
                        <a:pt x="66" y="57"/>
                      </a:lnTo>
                      <a:lnTo>
                        <a:pt x="66" y="54"/>
                      </a:lnTo>
                      <a:lnTo>
                        <a:pt x="65" y="54"/>
                      </a:lnTo>
                      <a:lnTo>
                        <a:pt x="66" y="52"/>
                      </a:lnTo>
                      <a:lnTo>
                        <a:pt x="65" y="51"/>
                      </a:lnTo>
                      <a:lnTo>
                        <a:pt x="59" y="56"/>
                      </a:lnTo>
                      <a:lnTo>
                        <a:pt x="58" y="60"/>
                      </a:lnTo>
                      <a:lnTo>
                        <a:pt x="59" y="61"/>
                      </a:lnTo>
                      <a:lnTo>
                        <a:pt x="58" y="64"/>
                      </a:lnTo>
                      <a:lnTo>
                        <a:pt x="56" y="63"/>
                      </a:lnTo>
                      <a:lnTo>
                        <a:pt x="55" y="61"/>
                      </a:lnTo>
                      <a:lnTo>
                        <a:pt x="55" y="58"/>
                      </a:lnTo>
                      <a:lnTo>
                        <a:pt x="54" y="58"/>
                      </a:lnTo>
                      <a:lnTo>
                        <a:pt x="50" y="61"/>
                      </a:lnTo>
                      <a:lnTo>
                        <a:pt x="47" y="58"/>
                      </a:lnTo>
                      <a:lnTo>
                        <a:pt x="46" y="59"/>
                      </a:lnTo>
                      <a:lnTo>
                        <a:pt x="44" y="60"/>
                      </a:lnTo>
                      <a:lnTo>
                        <a:pt x="44" y="64"/>
                      </a:lnTo>
                      <a:lnTo>
                        <a:pt x="43" y="64"/>
                      </a:lnTo>
                      <a:lnTo>
                        <a:pt x="42" y="64"/>
                      </a:lnTo>
                      <a:lnTo>
                        <a:pt x="42" y="61"/>
                      </a:lnTo>
                      <a:lnTo>
                        <a:pt x="41" y="61"/>
                      </a:lnTo>
                      <a:lnTo>
                        <a:pt x="39" y="64"/>
                      </a:lnTo>
                      <a:lnTo>
                        <a:pt x="38" y="61"/>
                      </a:lnTo>
                      <a:lnTo>
                        <a:pt x="32" y="67"/>
                      </a:lnTo>
                      <a:lnTo>
                        <a:pt x="29" y="67"/>
                      </a:lnTo>
                      <a:lnTo>
                        <a:pt x="28" y="66"/>
                      </a:lnTo>
                      <a:lnTo>
                        <a:pt x="25" y="66"/>
                      </a:lnTo>
                      <a:lnTo>
                        <a:pt x="24" y="67"/>
                      </a:lnTo>
                      <a:lnTo>
                        <a:pt x="25" y="73"/>
                      </a:lnTo>
                      <a:lnTo>
                        <a:pt x="20" y="80"/>
                      </a:lnTo>
                      <a:lnTo>
                        <a:pt x="20" y="81"/>
                      </a:lnTo>
                      <a:lnTo>
                        <a:pt x="16" y="86"/>
                      </a:lnTo>
                      <a:lnTo>
                        <a:pt x="16" y="88"/>
                      </a:lnTo>
                      <a:lnTo>
                        <a:pt x="18" y="89"/>
                      </a:lnTo>
                      <a:lnTo>
                        <a:pt x="16" y="93"/>
                      </a:lnTo>
                      <a:lnTo>
                        <a:pt x="18" y="97"/>
                      </a:lnTo>
                      <a:lnTo>
                        <a:pt x="17" y="101"/>
                      </a:lnTo>
                      <a:lnTo>
                        <a:pt x="21" y="109"/>
                      </a:lnTo>
                      <a:lnTo>
                        <a:pt x="21" y="111"/>
                      </a:lnTo>
                      <a:lnTo>
                        <a:pt x="24" y="113"/>
                      </a:lnTo>
                      <a:lnTo>
                        <a:pt x="24" y="115"/>
                      </a:lnTo>
                      <a:lnTo>
                        <a:pt x="21" y="117"/>
                      </a:lnTo>
                      <a:lnTo>
                        <a:pt x="22" y="119"/>
                      </a:lnTo>
                      <a:lnTo>
                        <a:pt x="21" y="126"/>
                      </a:lnTo>
                      <a:lnTo>
                        <a:pt x="18" y="129"/>
                      </a:lnTo>
                      <a:lnTo>
                        <a:pt x="17" y="132"/>
                      </a:lnTo>
                      <a:lnTo>
                        <a:pt x="16" y="132"/>
                      </a:lnTo>
                      <a:lnTo>
                        <a:pt x="14" y="135"/>
                      </a:lnTo>
                      <a:lnTo>
                        <a:pt x="11" y="137"/>
                      </a:lnTo>
                      <a:lnTo>
                        <a:pt x="11" y="142"/>
                      </a:lnTo>
                      <a:lnTo>
                        <a:pt x="10" y="145"/>
                      </a:lnTo>
                      <a:lnTo>
                        <a:pt x="5" y="146"/>
                      </a:lnTo>
                      <a:lnTo>
                        <a:pt x="4" y="147"/>
                      </a:lnTo>
                      <a:lnTo>
                        <a:pt x="4" y="153"/>
                      </a:lnTo>
                      <a:lnTo>
                        <a:pt x="0" y="156"/>
                      </a:lnTo>
                      <a:lnTo>
                        <a:pt x="0" y="160"/>
                      </a:lnTo>
                      <a:lnTo>
                        <a:pt x="0" y="162"/>
                      </a:lnTo>
                      <a:lnTo>
                        <a:pt x="0" y="164"/>
                      </a:lnTo>
                      <a:lnTo>
                        <a:pt x="0" y="169"/>
                      </a:lnTo>
                      <a:lnTo>
                        <a:pt x="5" y="174"/>
                      </a:lnTo>
                      <a:lnTo>
                        <a:pt x="4" y="177"/>
                      </a:lnTo>
                      <a:lnTo>
                        <a:pt x="5" y="179"/>
                      </a:lnTo>
                      <a:lnTo>
                        <a:pt x="7" y="181"/>
                      </a:lnTo>
                      <a:lnTo>
                        <a:pt x="9" y="181"/>
                      </a:lnTo>
                      <a:lnTo>
                        <a:pt x="7" y="181"/>
                      </a:lnTo>
                      <a:lnTo>
                        <a:pt x="4" y="182"/>
                      </a:lnTo>
                      <a:lnTo>
                        <a:pt x="4" y="185"/>
                      </a:lnTo>
                      <a:lnTo>
                        <a:pt x="5" y="190"/>
                      </a:lnTo>
                      <a:lnTo>
                        <a:pt x="4" y="197"/>
                      </a:lnTo>
                      <a:lnTo>
                        <a:pt x="5" y="198"/>
                      </a:lnTo>
                      <a:lnTo>
                        <a:pt x="5" y="199"/>
                      </a:lnTo>
                      <a:lnTo>
                        <a:pt x="7" y="200"/>
                      </a:lnTo>
                      <a:lnTo>
                        <a:pt x="10" y="204"/>
                      </a:lnTo>
                      <a:lnTo>
                        <a:pt x="11" y="205"/>
                      </a:lnTo>
                      <a:lnTo>
                        <a:pt x="12" y="207"/>
                      </a:lnTo>
                      <a:lnTo>
                        <a:pt x="14" y="210"/>
                      </a:lnTo>
                      <a:lnTo>
                        <a:pt x="17" y="208"/>
                      </a:lnTo>
                      <a:lnTo>
                        <a:pt x="17" y="210"/>
                      </a:lnTo>
                      <a:lnTo>
                        <a:pt x="20" y="210"/>
                      </a:lnTo>
                      <a:lnTo>
                        <a:pt x="22" y="213"/>
                      </a:lnTo>
                      <a:lnTo>
                        <a:pt x="25" y="214"/>
                      </a:lnTo>
                      <a:lnTo>
                        <a:pt x="25" y="215"/>
                      </a:lnTo>
                      <a:lnTo>
                        <a:pt x="25" y="215"/>
                      </a:lnTo>
                      <a:lnTo>
                        <a:pt x="27" y="214"/>
                      </a:lnTo>
                      <a:lnTo>
                        <a:pt x="31" y="214"/>
                      </a:lnTo>
                      <a:lnTo>
                        <a:pt x="34" y="213"/>
                      </a:lnTo>
                      <a:lnTo>
                        <a:pt x="38" y="210"/>
                      </a:lnTo>
                      <a:lnTo>
                        <a:pt x="47" y="208"/>
                      </a:lnTo>
                      <a:lnTo>
                        <a:pt x="50" y="208"/>
                      </a:lnTo>
                      <a:lnTo>
                        <a:pt x="55" y="207"/>
                      </a:lnTo>
                      <a:lnTo>
                        <a:pt x="56" y="204"/>
                      </a:lnTo>
                      <a:lnTo>
                        <a:pt x="58" y="204"/>
                      </a:lnTo>
                      <a:lnTo>
                        <a:pt x="61" y="199"/>
                      </a:lnTo>
                      <a:lnTo>
                        <a:pt x="63" y="196"/>
                      </a:lnTo>
                      <a:lnTo>
                        <a:pt x="63" y="192"/>
                      </a:lnTo>
                      <a:lnTo>
                        <a:pt x="66" y="191"/>
                      </a:lnTo>
                      <a:lnTo>
                        <a:pt x="66" y="186"/>
                      </a:lnTo>
                      <a:lnTo>
                        <a:pt x="65" y="185"/>
                      </a:lnTo>
                      <a:lnTo>
                        <a:pt x="68" y="184"/>
                      </a:lnTo>
                      <a:lnTo>
                        <a:pt x="69" y="179"/>
                      </a:lnTo>
                      <a:lnTo>
                        <a:pt x="69" y="178"/>
                      </a:lnTo>
                      <a:lnTo>
                        <a:pt x="70" y="178"/>
                      </a:lnTo>
                      <a:lnTo>
                        <a:pt x="72" y="174"/>
                      </a:lnTo>
                      <a:lnTo>
                        <a:pt x="75" y="163"/>
                      </a:lnTo>
                      <a:lnTo>
                        <a:pt x="76" y="157"/>
                      </a:lnTo>
                      <a:lnTo>
                        <a:pt x="78" y="155"/>
                      </a:lnTo>
                      <a:lnTo>
                        <a:pt x="80" y="149"/>
                      </a:lnTo>
                      <a:lnTo>
                        <a:pt x="84" y="142"/>
                      </a:lnTo>
                      <a:lnTo>
                        <a:pt x="88" y="130"/>
                      </a:lnTo>
                      <a:lnTo>
                        <a:pt x="91" y="125"/>
                      </a:lnTo>
                      <a:lnTo>
                        <a:pt x="91" y="120"/>
                      </a:lnTo>
                      <a:lnTo>
                        <a:pt x="94" y="115"/>
                      </a:lnTo>
                      <a:lnTo>
                        <a:pt x="94" y="112"/>
                      </a:lnTo>
                      <a:lnTo>
                        <a:pt x="98" y="107"/>
                      </a:lnTo>
                      <a:lnTo>
                        <a:pt x="100" y="98"/>
                      </a:lnTo>
                      <a:lnTo>
                        <a:pt x="101" y="93"/>
                      </a:lnTo>
                      <a:lnTo>
                        <a:pt x="102" y="90"/>
                      </a:lnTo>
                      <a:lnTo>
                        <a:pt x="103" y="86"/>
                      </a:lnTo>
                      <a:lnTo>
                        <a:pt x="102" y="83"/>
                      </a:lnTo>
                      <a:lnTo>
                        <a:pt x="103" y="80"/>
                      </a:lnTo>
                      <a:lnTo>
                        <a:pt x="107" y="75"/>
                      </a:lnTo>
                      <a:lnTo>
                        <a:pt x="106" y="74"/>
                      </a:lnTo>
                      <a:lnTo>
                        <a:pt x="108" y="71"/>
                      </a:lnTo>
                      <a:lnTo>
                        <a:pt x="108" y="67"/>
                      </a:lnTo>
                      <a:lnTo>
                        <a:pt x="107" y="66"/>
                      </a:lnTo>
                      <a:lnTo>
                        <a:pt x="108" y="64"/>
                      </a:lnTo>
                      <a:lnTo>
                        <a:pt x="108" y="60"/>
                      </a:lnTo>
                      <a:lnTo>
                        <a:pt x="107" y="59"/>
                      </a:lnTo>
                      <a:lnTo>
                        <a:pt x="106" y="56"/>
                      </a:lnTo>
                      <a:lnTo>
                        <a:pt x="108" y="54"/>
                      </a:lnTo>
                      <a:lnTo>
                        <a:pt x="110" y="56"/>
                      </a:lnTo>
                      <a:lnTo>
                        <a:pt x="110" y="59"/>
                      </a:lnTo>
                      <a:lnTo>
                        <a:pt x="113" y="63"/>
                      </a:lnTo>
                      <a:lnTo>
                        <a:pt x="115" y="63"/>
                      </a:lnTo>
                      <a:lnTo>
                        <a:pt x="116" y="60"/>
                      </a:lnTo>
                      <a:lnTo>
                        <a:pt x="116" y="58"/>
                      </a:lnTo>
                      <a:lnTo>
                        <a:pt x="117" y="57"/>
                      </a:lnTo>
                      <a:lnTo>
                        <a:pt x="117" y="54"/>
                      </a:lnTo>
                      <a:lnTo>
                        <a:pt x="118" y="53"/>
                      </a:lnTo>
                      <a:lnTo>
                        <a:pt x="118" y="50"/>
                      </a:lnTo>
                      <a:lnTo>
                        <a:pt x="115" y="4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63" name="Freeform 118">
                  <a:extLst>
                    <a:ext uri="{FF2B5EF4-FFF2-40B4-BE49-F238E27FC236}">
                      <a16:creationId xmlns:a16="http://schemas.microsoft.com/office/drawing/2014/main" id="{A34722E9-6D06-40A8-B4CC-5BA7DB7501CD}"/>
                    </a:ext>
                  </a:extLst>
                </p:cNvPr>
                <p:cNvSpPr/>
                <p:nvPr userDrawn="1"/>
              </p:nvSpPr>
              <p:spPr bwMode="auto">
                <a:xfrm>
                  <a:off x="6419851" y="3722688"/>
                  <a:ext cx="252413" cy="401638"/>
                </a:xfrm>
                <a:custGeom>
                  <a:avLst/>
                  <a:gdLst>
                    <a:gd name="T0" fmla="*/ 74 w 159"/>
                    <a:gd name="T1" fmla="*/ 47 h 253"/>
                    <a:gd name="T2" fmla="*/ 86 w 159"/>
                    <a:gd name="T3" fmla="*/ 63 h 253"/>
                    <a:gd name="T4" fmla="*/ 83 w 159"/>
                    <a:gd name="T5" fmla="*/ 71 h 253"/>
                    <a:gd name="T6" fmla="*/ 83 w 159"/>
                    <a:gd name="T7" fmla="*/ 84 h 253"/>
                    <a:gd name="T8" fmla="*/ 75 w 159"/>
                    <a:gd name="T9" fmla="*/ 95 h 253"/>
                    <a:gd name="T10" fmla="*/ 69 w 159"/>
                    <a:gd name="T11" fmla="*/ 99 h 253"/>
                    <a:gd name="T12" fmla="*/ 59 w 159"/>
                    <a:gd name="T13" fmla="*/ 88 h 253"/>
                    <a:gd name="T14" fmla="*/ 60 w 159"/>
                    <a:gd name="T15" fmla="*/ 72 h 253"/>
                    <a:gd name="T16" fmla="*/ 59 w 159"/>
                    <a:gd name="T17" fmla="*/ 60 h 253"/>
                    <a:gd name="T18" fmla="*/ 47 w 159"/>
                    <a:gd name="T19" fmla="*/ 60 h 253"/>
                    <a:gd name="T20" fmla="*/ 42 w 159"/>
                    <a:gd name="T21" fmla="*/ 55 h 253"/>
                    <a:gd name="T22" fmla="*/ 9 w 159"/>
                    <a:gd name="T23" fmla="*/ 67 h 253"/>
                    <a:gd name="T24" fmla="*/ 1 w 159"/>
                    <a:gd name="T25" fmla="*/ 77 h 253"/>
                    <a:gd name="T26" fmla="*/ 1 w 159"/>
                    <a:gd name="T27" fmla="*/ 82 h 253"/>
                    <a:gd name="T28" fmla="*/ 10 w 159"/>
                    <a:gd name="T29" fmla="*/ 82 h 253"/>
                    <a:gd name="T30" fmla="*/ 33 w 159"/>
                    <a:gd name="T31" fmla="*/ 93 h 253"/>
                    <a:gd name="T32" fmla="*/ 38 w 159"/>
                    <a:gd name="T33" fmla="*/ 103 h 253"/>
                    <a:gd name="T34" fmla="*/ 37 w 159"/>
                    <a:gd name="T35" fmla="*/ 116 h 253"/>
                    <a:gd name="T36" fmla="*/ 35 w 159"/>
                    <a:gd name="T37" fmla="*/ 124 h 253"/>
                    <a:gd name="T38" fmla="*/ 35 w 159"/>
                    <a:gd name="T39" fmla="*/ 132 h 253"/>
                    <a:gd name="T40" fmla="*/ 37 w 159"/>
                    <a:gd name="T41" fmla="*/ 144 h 253"/>
                    <a:gd name="T42" fmla="*/ 29 w 159"/>
                    <a:gd name="T43" fmla="*/ 153 h 253"/>
                    <a:gd name="T44" fmla="*/ 27 w 159"/>
                    <a:gd name="T45" fmla="*/ 169 h 253"/>
                    <a:gd name="T46" fmla="*/ 13 w 159"/>
                    <a:gd name="T47" fmla="*/ 205 h 253"/>
                    <a:gd name="T48" fmla="*/ 15 w 159"/>
                    <a:gd name="T49" fmla="*/ 232 h 253"/>
                    <a:gd name="T50" fmla="*/ 18 w 159"/>
                    <a:gd name="T51" fmla="*/ 247 h 253"/>
                    <a:gd name="T52" fmla="*/ 25 w 159"/>
                    <a:gd name="T53" fmla="*/ 253 h 253"/>
                    <a:gd name="T54" fmla="*/ 22 w 159"/>
                    <a:gd name="T55" fmla="*/ 250 h 253"/>
                    <a:gd name="T56" fmla="*/ 24 w 159"/>
                    <a:gd name="T57" fmla="*/ 237 h 253"/>
                    <a:gd name="T58" fmla="*/ 38 w 159"/>
                    <a:gd name="T59" fmla="*/ 225 h 253"/>
                    <a:gd name="T60" fmla="*/ 68 w 159"/>
                    <a:gd name="T61" fmla="*/ 209 h 253"/>
                    <a:gd name="T62" fmla="*/ 67 w 159"/>
                    <a:gd name="T63" fmla="*/ 200 h 253"/>
                    <a:gd name="T64" fmla="*/ 69 w 159"/>
                    <a:gd name="T65" fmla="*/ 187 h 253"/>
                    <a:gd name="T66" fmla="*/ 66 w 159"/>
                    <a:gd name="T67" fmla="*/ 168 h 253"/>
                    <a:gd name="T68" fmla="*/ 63 w 159"/>
                    <a:gd name="T69" fmla="*/ 158 h 253"/>
                    <a:gd name="T70" fmla="*/ 62 w 159"/>
                    <a:gd name="T71" fmla="*/ 144 h 253"/>
                    <a:gd name="T72" fmla="*/ 67 w 159"/>
                    <a:gd name="T73" fmla="*/ 139 h 253"/>
                    <a:gd name="T74" fmla="*/ 84 w 159"/>
                    <a:gd name="T75" fmla="*/ 128 h 253"/>
                    <a:gd name="T76" fmla="*/ 93 w 159"/>
                    <a:gd name="T77" fmla="*/ 119 h 253"/>
                    <a:gd name="T78" fmla="*/ 100 w 159"/>
                    <a:gd name="T79" fmla="*/ 114 h 253"/>
                    <a:gd name="T80" fmla="*/ 116 w 159"/>
                    <a:gd name="T81" fmla="*/ 102 h 253"/>
                    <a:gd name="T82" fmla="*/ 133 w 159"/>
                    <a:gd name="T83" fmla="*/ 94 h 253"/>
                    <a:gd name="T84" fmla="*/ 148 w 159"/>
                    <a:gd name="T85" fmla="*/ 80 h 253"/>
                    <a:gd name="T86" fmla="*/ 151 w 159"/>
                    <a:gd name="T87" fmla="*/ 71 h 253"/>
                    <a:gd name="T88" fmla="*/ 159 w 159"/>
                    <a:gd name="T89" fmla="*/ 63 h 253"/>
                    <a:gd name="T90" fmla="*/ 156 w 159"/>
                    <a:gd name="T91" fmla="*/ 52 h 253"/>
                    <a:gd name="T92" fmla="*/ 156 w 159"/>
                    <a:gd name="T93" fmla="*/ 34 h 253"/>
                    <a:gd name="T94" fmla="*/ 157 w 159"/>
                    <a:gd name="T95" fmla="*/ 22 h 253"/>
                    <a:gd name="T96" fmla="*/ 156 w 159"/>
                    <a:gd name="T97" fmla="*/ 12 h 253"/>
                    <a:gd name="T98" fmla="*/ 159 w 159"/>
                    <a:gd name="T99" fmla="*/ 0 h 253"/>
                    <a:gd name="T100" fmla="*/ 148 w 159"/>
                    <a:gd name="T101" fmla="*/ 5 h 253"/>
                    <a:gd name="T102" fmla="*/ 136 w 159"/>
                    <a:gd name="T103" fmla="*/ 9 h 253"/>
                    <a:gd name="T104" fmla="*/ 121 w 159"/>
                    <a:gd name="T105" fmla="*/ 12 h 253"/>
                    <a:gd name="T106" fmla="*/ 110 w 159"/>
                    <a:gd name="T107" fmla="*/ 18 h 253"/>
                    <a:gd name="T108" fmla="*/ 103 w 159"/>
                    <a:gd name="T109" fmla="*/ 15 h 253"/>
                    <a:gd name="T110" fmla="*/ 91 w 159"/>
                    <a:gd name="T111" fmla="*/ 16 h 253"/>
                    <a:gd name="T112" fmla="*/ 84 w 159"/>
                    <a:gd name="T113" fmla="*/ 13 h 253"/>
                    <a:gd name="T114" fmla="*/ 63 w 159"/>
                    <a:gd name="T115" fmla="*/ 27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53">
                      <a:moveTo>
                        <a:pt x="63" y="27"/>
                      </a:moveTo>
                      <a:lnTo>
                        <a:pt x="66" y="41"/>
                      </a:lnTo>
                      <a:lnTo>
                        <a:pt x="70" y="43"/>
                      </a:lnTo>
                      <a:lnTo>
                        <a:pt x="72" y="45"/>
                      </a:lnTo>
                      <a:lnTo>
                        <a:pt x="74" y="47"/>
                      </a:lnTo>
                      <a:lnTo>
                        <a:pt x="75" y="47"/>
                      </a:lnTo>
                      <a:lnTo>
                        <a:pt x="81" y="52"/>
                      </a:lnTo>
                      <a:lnTo>
                        <a:pt x="82" y="55"/>
                      </a:lnTo>
                      <a:lnTo>
                        <a:pt x="85" y="59"/>
                      </a:lnTo>
                      <a:lnTo>
                        <a:pt x="86" y="63"/>
                      </a:lnTo>
                      <a:lnTo>
                        <a:pt x="88" y="65"/>
                      </a:lnTo>
                      <a:lnTo>
                        <a:pt x="88" y="68"/>
                      </a:lnTo>
                      <a:lnTo>
                        <a:pt x="85" y="68"/>
                      </a:lnTo>
                      <a:lnTo>
                        <a:pt x="84" y="71"/>
                      </a:lnTo>
                      <a:lnTo>
                        <a:pt x="83" y="71"/>
                      </a:lnTo>
                      <a:lnTo>
                        <a:pt x="83" y="72"/>
                      </a:lnTo>
                      <a:lnTo>
                        <a:pt x="83" y="73"/>
                      </a:lnTo>
                      <a:lnTo>
                        <a:pt x="84" y="74"/>
                      </a:lnTo>
                      <a:lnTo>
                        <a:pt x="84" y="81"/>
                      </a:lnTo>
                      <a:lnTo>
                        <a:pt x="83" y="84"/>
                      </a:lnTo>
                      <a:lnTo>
                        <a:pt x="81" y="86"/>
                      </a:lnTo>
                      <a:lnTo>
                        <a:pt x="78" y="87"/>
                      </a:lnTo>
                      <a:lnTo>
                        <a:pt x="77" y="90"/>
                      </a:lnTo>
                      <a:lnTo>
                        <a:pt x="76" y="93"/>
                      </a:lnTo>
                      <a:lnTo>
                        <a:pt x="75" y="95"/>
                      </a:lnTo>
                      <a:lnTo>
                        <a:pt x="76" y="99"/>
                      </a:lnTo>
                      <a:lnTo>
                        <a:pt x="75" y="103"/>
                      </a:lnTo>
                      <a:lnTo>
                        <a:pt x="70" y="104"/>
                      </a:lnTo>
                      <a:lnTo>
                        <a:pt x="69" y="100"/>
                      </a:lnTo>
                      <a:lnTo>
                        <a:pt x="69" y="99"/>
                      </a:lnTo>
                      <a:lnTo>
                        <a:pt x="68" y="96"/>
                      </a:lnTo>
                      <a:lnTo>
                        <a:pt x="67" y="95"/>
                      </a:lnTo>
                      <a:lnTo>
                        <a:pt x="64" y="94"/>
                      </a:lnTo>
                      <a:lnTo>
                        <a:pt x="62" y="92"/>
                      </a:lnTo>
                      <a:lnTo>
                        <a:pt x="59" y="88"/>
                      </a:lnTo>
                      <a:lnTo>
                        <a:pt x="59" y="86"/>
                      </a:lnTo>
                      <a:lnTo>
                        <a:pt x="57" y="82"/>
                      </a:lnTo>
                      <a:lnTo>
                        <a:pt x="56" y="79"/>
                      </a:lnTo>
                      <a:lnTo>
                        <a:pt x="59" y="77"/>
                      </a:lnTo>
                      <a:lnTo>
                        <a:pt x="60" y="72"/>
                      </a:lnTo>
                      <a:lnTo>
                        <a:pt x="63" y="70"/>
                      </a:lnTo>
                      <a:lnTo>
                        <a:pt x="63" y="66"/>
                      </a:lnTo>
                      <a:lnTo>
                        <a:pt x="63" y="63"/>
                      </a:lnTo>
                      <a:lnTo>
                        <a:pt x="62" y="60"/>
                      </a:lnTo>
                      <a:lnTo>
                        <a:pt x="59" y="60"/>
                      </a:lnTo>
                      <a:lnTo>
                        <a:pt x="56" y="60"/>
                      </a:lnTo>
                      <a:lnTo>
                        <a:pt x="55" y="62"/>
                      </a:lnTo>
                      <a:lnTo>
                        <a:pt x="53" y="62"/>
                      </a:lnTo>
                      <a:lnTo>
                        <a:pt x="51" y="63"/>
                      </a:lnTo>
                      <a:lnTo>
                        <a:pt x="47" y="60"/>
                      </a:lnTo>
                      <a:lnTo>
                        <a:pt x="47" y="58"/>
                      </a:lnTo>
                      <a:lnTo>
                        <a:pt x="46" y="57"/>
                      </a:lnTo>
                      <a:lnTo>
                        <a:pt x="45" y="55"/>
                      </a:lnTo>
                      <a:lnTo>
                        <a:pt x="42" y="55"/>
                      </a:lnTo>
                      <a:lnTo>
                        <a:pt x="42" y="55"/>
                      </a:lnTo>
                      <a:lnTo>
                        <a:pt x="41" y="55"/>
                      </a:lnTo>
                      <a:lnTo>
                        <a:pt x="37" y="57"/>
                      </a:lnTo>
                      <a:lnTo>
                        <a:pt x="27" y="60"/>
                      </a:lnTo>
                      <a:lnTo>
                        <a:pt x="25" y="60"/>
                      </a:lnTo>
                      <a:lnTo>
                        <a:pt x="9" y="67"/>
                      </a:lnTo>
                      <a:lnTo>
                        <a:pt x="5" y="67"/>
                      </a:lnTo>
                      <a:lnTo>
                        <a:pt x="0" y="70"/>
                      </a:lnTo>
                      <a:lnTo>
                        <a:pt x="0" y="72"/>
                      </a:lnTo>
                      <a:lnTo>
                        <a:pt x="1" y="75"/>
                      </a:lnTo>
                      <a:lnTo>
                        <a:pt x="1" y="77"/>
                      </a:lnTo>
                      <a:lnTo>
                        <a:pt x="1" y="77"/>
                      </a:lnTo>
                      <a:lnTo>
                        <a:pt x="1" y="79"/>
                      </a:lnTo>
                      <a:lnTo>
                        <a:pt x="1" y="79"/>
                      </a:lnTo>
                      <a:lnTo>
                        <a:pt x="1" y="79"/>
                      </a:lnTo>
                      <a:lnTo>
                        <a:pt x="1" y="82"/>
                      </a:lnTo>
                      <a:lnTo>
                        <a:pt x="5" y="82"/>
                      </a:lnTo>
                      <a:lnTo>
                        <a:pt x="8" y="82"/>
                      </a:lnTo>
                      <a:lnTo>
                        <a:pt x="9" y="84"/>
                      </a:lnTo>
                      <a:lnTo>
                        <a:pt x="9" y="84"/>
                      </a:lnTo>
                      <a:lnTo>
                        <a:pt x="10" y="82"/>
                      </a:lnTo>
                      <a:lnTo>
                        <a:pt x="16" y="84"/>
                      </a:lnTo>
                      <a:lnTo>
                        <a:pt x="20" y="86"/>
                      </a:lnTo>
                      <a:lnTo>
                        <a:pt x="23" y="89"/>
                      </a:lnTo>
                      <a:lnTo>
                        <a:pt x="30" y="90"/>
                      </a:lnTo>
                      <a:lnTo>
                        <a:pt x="33" y="93"/>
                      </a:lnTo>
                      <a:lnTo>
                        <a:pt x="34" y="94"/>
                      </a:lnTo>
                      <a:lnTo>
                        <a:pt x="39" y="94"/>
                      </a:lnTo>
                      <a:lnTo>
                        <a:pt x="39" y="99"/>
                      </a:lnTo>
                      <a:lnTo>
                        <a:pt x="38" y="101"/>
                      </a:lnTo>
                      <a:lnTo>
                        <a:pt x="38" y="103"/>
                      </a:lnTo>
                      <a:lnTo>
                        <a:pt x="38" y="104"/>
                      </a:lnTo>
                      <a:lnTo>
                        <a:pt x="38" y="107"/>
                      </a:lnTo>
                      <a:lnTo>
                        <a:pt x="38" y="109"/>
                      </a:lnTo>
                      <a:lnTo>
                        <a:pt x="37" y="111"/>
                      </a:lnTo>
                      <a:lnTo>
                        <a:pt x="37" y="116"/>
                      </a:lnTo>
                      <a:lnTo>
                        <a:pt x="35" y="118"/>
                      </a:lnTo>
                      <a:lnTo>
                        <a:pt x="35" y="118"/>
                      </a:lnTo>
                      <a:lnTo>
                        <a:pt x="39" y="117"/>
                      </a:lnTo>
                      <a:lnTo>
                        <a:pt x="37" y="123"/>
                      </a:lnTo>
                      <a:lnTo>
                        <a:pt x="35" y="124"/>
                      </a:lnTo>
                      <a:lnTo>
                        <a:pt x="35" y="125"/>
                      </a:lnTo>
                      <a:lnTo>
                        <a:pt x="34" y="130"/>
                      </a:lnTo>
                      <a:lnTo>
                        <a:pt x="33" y="130"/>
                      </a:lnTo>
                      <a:lnTo>
                        <a:pt x="33" y="131"/>
                      </a:lnTo>
                      <a:lnTo>
                        <a:pt x="35" y="132"/>
                      </a:lnTo>
                      <a:lnTo>
                        <a:pt x="37" y="137"/>
                      </a:lnTo>
                      <a:lnTo>
                        <a:pt x="34" y="138"/>
                      </a:lnTo>
                      <a:lnTo>
                        <a:pt x="34" y="139"/>
                      </a:lnTo>
                      <a:lnTo>
                        <a:pt x="35" y="140"/>
                      </a:lnTo>
                      <a:lnTo>
                        <a:pt x="37" y="144"/>
                      </a:lnTo>
                      <a:lnTo>
                        <a:pt x="34" y="147"/>
                      </a:lnTo>
                      <a:lnTo>
                        <a:pt x="32" y="150"/>
                      </a:lnTo>
                      <a:lnTo>
                        <a:pt x="31" y="152"/>
                      </a:lnTo>
                      <a:lnTo>
                        <a:pt x="29" y="152"/>
                      </a:lnTo>
                      <a:lnTo>
                        <a:pt x="29" y="153"/>
                      </a:lnTo>
                      <a:lnTo>
                        <a:pt x="30" y="155"/>
                      </a:lnTo>
                      <a:lnTo>
                        <a:pt x="29" y="158"/>
                      </a:lnTo>
                      <a:lnTo>
                        <a:pt x="27" y="162"/>
                      </a:lnTo>
                      <a:lnTo>
                        <a:pt x="27" y="163"/>
                      </a:lnTo>
                      <a:lnTo>
                        <a:pt x="27" y="169"/>
                      </a:lnTo>
                      <a:lnTo>
                        <a:pt x="10" y="185"/>
                      </a:lnTo>
                      <a:lnTo>
                        <a:pt x="12" y="194"/>
                      </a:lnTo>
                      <a:lnTo>
                        <a:pt x="13" y="197"/>
                      </a:lnTo>
                      <a:lnTo>
                        <a:pt x="13" y="205"/>
                      </a:lnTo>
                      <a:lnTo>
                        <a:pt x="13" y="205"/>
                      </a:lnTo>
                      <a:lnTo>
                        <a:pt x="13" y="209"/>
                      </a:lnTo>
                      <a:lnTo>
                        <a:pt x="15" y="211"/>
                      </a:lnTo>
                      <a:lnTo>
                        <a:pt x="16" y="214"/>
                      </a:lnTo>
                      <a:lnTo>
                        <a:pt x="16" y="226"/>
                      </a:lnTo>
                      <a:lnTo>
                        <a:pt x="15" y="232"/>
                      </a:lnTo>
                      <a:lnTo>
                        <a:pt x="15" y="240"/>
                      </a:lnTo>
                      <a:lnTo>
                        <a:pt x="16" y="241"/>
                      </a:lnTo>
                      <a:lnTo>
                        <a:pt x="17" y="243"/>
                      </a:lnTo>
                      <a:lnTo>
                        <a:pt x="19" y="246"/>
                      </a:lnTo>
                      <a:lnTo>
                        <a:pt x="18" y="247"/>
                      </a:lnTo>
                      <a:lnTo>
                        <a:pt x="18" y="249"/>
                      </a:lnTo>
                      <a:lnTo>
                        <a:pt x="18" y="251"/>
                      </a:lnTo>
                      <a:lnTo>
                        <a:pt x="18" y="250"/>
                      </a:lnTo>
                      <a:lnTo>
                        <a:pt x="24" y="253"/>
                      </a:lnTo>
                      <a:lnTo>
                        <a:pt x="25" y="253"/>
                      </a:lnTo>
                      <a:lnTo>
                        <a:pt x="25" y="250"/>
                      </a:lnTo>
                      <a:lnTo>
                        <a:pt x="27" y="248"/>
                      </a:lnTo>
                      <a:lnTo>
                        <a:pt x="27" y="247"/>
                      </a:lnTo>
                      <a:lnTo>
                        <a:pt x="25" y="247"/>
                      </a:lnTo>
                      <a:lnTo>
                        <a:pt x="22" y="250"/>
                      </a:lnTo>
                      <a:lnTo>
                        <a:pt x="23" y="244"/>
                      </a:lnTo>
                      <a:lnTo>
                        <a:pt x="22" y="242"/>
                      </a:lnTo>
                      <a:lnTo>
                        <a:pt x="19" y="240"/>
                      </a:lnTo>
                      <a:lnTo>
                        <a:pt x="23" y="237"/>
                      </a:lnTo>
                      <a:lnTo>
                        <a:pt x="24" y="237"/>
                      </a:lnTo>
                      <a:lnTo>
                        <a:pt x="25" y="235"/>
                      </a:lnTo>
                      <a:lnTo>
                        <a:pt x="26" y="233"/>
                      </a:lnTo>
                      <a:lnTo>
                        <a:pt x="29" y="231"/>
                      </a:lnTo>
                      <a:lnTo>
                        <a:pt x="32" y="231"/>
                      </a:lnTo>
                      <a:lnTo>
                        <a:pt x="38" y="225"/>
                      </a:lnTo>
                      <a:lnTo>
                        <a:pt x="38" y="225"/>
                      </a:lnTo>
                      <a:lnTo>
                        <a:pt x="52" y="222"/>
                      </a:lnTo>
                      <a:lnTo>
                        <a:pt x="61" y="218"/>
                      </a:lnTo>
                      <a:lnTo>
                        <a:pt x="67" y="213"/>
                      </a:lnTo>
                      <a:lnTo>
                        <a:pt x="68" y="209"/>
                      </a:lnTo>
                      <a:lnTo>
                        <a:pt x="69" y="207"/>
                      </a:lnTo>
                      <a:lnTo>
                        <a:pt x="67" y="209"/>
                      </a:lnTo>
                      <a:lnTo>
                        <a:pt x="66" y="203"/>
                      </a:lnTo>
                      <a:lnTo>
                        <a:pt x="67" y="203"/>
                      </a:lnTo>
                      <a:lnTo>
                        <a:pt x="67" y="200"/>
                      </a:lnTo>
                      <a:lnTo>
                        <a:pt x="68" y="198"/>
                      </a:lnTo>
                      <a:lnTo>
                        <a:pt x="68" y="196"/>
                      </a:lnTo>
                      <a:lnTo>
                        <a:pt x="70" y="192"/>
                      </a:lnTo>
                      <a:lnTo>
                        <a:pt x="69" y="191"/>
                      </a:lnTo>
                      <a:lnTo>
                        <a:pt x="69" y="187"/>
                      </a:lnTo>
                      <a:lnTo>
                        <a:pt x="70" y="185"/>
                      </a:lnTo>
                      <a:lnTo>
                        <a:pt x="68" y="185"/>
                      </a:lnTo>
                      <a:lnTo>
                        <a:pt x="67" y="181"/>
                      </a:lnTo>
                      <a:lnTo>
                        <a:pt x="67" y="172"/>
                      </a:lnTo>
                      <a:lnTo>
                        <a:pt x="66" y="168"/>
                      </a:lnTo>
                      <a:lnTo>
                        <a:pt x="66" y="165"/>
                      </a:lnTo>
                      <a:lnTo>
                        <a:pt x="63" y="163"/>
                      </a:lnTo>
                      <a:lnTo>
                        <a:pt x="61" y="161"/>
                      </a:lnTo>
                      <a:lnTo>
                        <a:pt x="64" y="159"/>
                      </a:lnTo>
                      <a:lnTo>
                        <a:pt x="63" y="158"/>
                      </a:lnTo>
                      <a:lnTo>
                        <a:pt x="59" y="152"/>
                      </a:lnTo>
                      <a:lnTo>
                        <a:pt x="61" y="150"/>
                      </a:lnTo>
                      <a:lnTo>
                        <a:pt x="61" y="147"/>
                      </a:lnTo>
                      <a:lnTo>
                        <a:pt x="62" y="145"/>
                      </a:lnTo>
                      <a:lnTo>
                        <a:pt x="62" y="144"/>
                      </a:lnTo>
                      <a:lnTo>
                        <a:pt x="60" y="141"/>
                      </a:lnTo>
                      <a:lnTo>
                        <a:pt x="60" y="139"/>
                      </a:lnTo>
                      <a:lnTo>
                        <a:pt x="63" y="139"/>
                      </a:lnTo>
                      <a:lnTo>
                        <a:pt x="66" y="140"/>
                      </a:lnTo>
                      <a:lnTo>
                        <a:pt x="67" y="139"/>
                      </a:lnTo>
                      <a:lnTo>
                        <a:pt x="71" y="139"/>
                      </a:lnTo>
                      <a:lnTo>
                        <a:pt x="72" y="137"/>
                      </a:lnTo>
                      <a:lnTo>
                        <a:pt x="72" y="133"/>
                      </a:lnTo>
                      <a:lnTo>
                        <a:pt x="82" y="128"/>
                      </a:lnTo>
                      <a:lnTo>
                        <a:pt x="84" y="128"/>
                      </a:lnTo>
                      <a:lnTo>
                        <a:pt x="84" y="126"/>
                      </a:lnTo>
                      <a:lnTo>
                        <a:pt x="86" y="125"/>
                      </a:lnTo>
                      <a:lnTo>
                        <a:pt x="88" y="124"/>
                      </a:lnTo>
                      <a:lnTo>
                        <a:pt x="88" y="123"/>
                      </a:lnTo>
                      <a:lnTo>
                        <a:pt x="93" y="119"/>
                      </a:lnTo>
                      <a:lnTo>
                        <a:pt x="94" y="116"/>
                      </a:lnTo>
                      <a:lnTo>
                        <a:pt x="96" y="116"/>
                      </a:lnTo>
                      <a:lnTo>
                        <a:pt x="98" y="109"/>
                      </a:lnTo>
                      <a:lnTo>
                        <a:pt x="100" y="114"/>
                      </a:lnTo>
                      <a:lnTo>
                        <a:pt x="100" y="114"/>
                      </a:lnTo>
                      <a:lnTo>
                        <a:pt x="104" y="110"/>
                      </a:lnTo>
                      <a:lnTo>
                        <a:pt x="104" y="106"/>
                      </a:lnTo>
                      <a:lnTo>
                        <a:pt x="106" y="108"/>
                      </a:lnTo>
                      <a:lnTo>
                        <a:pt x="112" y="104"/>
                      </a:lnTo>
                      <a:lnTo>
                        <a:pt x="116" y="102"/>
                      </a:lnTo>
                      <a:lnTo>
                        <a:pt x="116" y="101"/>
                      </a:lnTo>
                      <a:lnTo>
                        <a:pt x="121" y="102"/>
                      </a:lnTo>
                      <a:lnTo>
                        <a:pt x="130" y="97"/>
                      </a:lnTo>
                      <a:lnTo>
                        <a:pt x="131" y="94"/>
                      </a:lnTo>
                      <a:lnTo>
                        <a:pt x="133" y="94"/>
                      </a:lnTo>
                      <a:lnTo>
                        <a:pt x="142" y="89"/>
                      </a:lnTo>
                      <a:lnTo>
                        <a:pt x="142" y="86"/>
                      </a:lnTo>
                      <a:lnTo>
                        <a:pt x="145" y="86"/>
                      </a:lnTo>
                      <a:lnTo>
                        <a:pt x="148" y="82"/>
                      </a:lnTo>
                      <a:lnTo>
                        <a:pt x="148" y="80"/>
                      </a:lnTo>
                      <a:lnTo>
                        <a:pt x="152" y="75"/>
                      </a:lnTo>
                      <a:lnTo>
                        <a:pt x="153" y="75"/>
                      </a:lnTo>
                      <a:lnTo>
                        <a:pt x="153" y="73"/>
                      </a:lnTo>
                      <a:lnTo>
                        <a:pt x="153" y="73"/>
                      </a:lnTo>
                      <a:lnTo>
                        <a:pt x="151" y="71"/>
                      </a:lnTo>
                      <a:lnTo>
                        <a:pt x="155" y="67"/>
                      </a:lnTo>
                      <a:lnTo>
                        <a:pt x="157" y="67"/>
                      </a:lnTo>
                      <a:lnTo>
                        <a:pt x="155" y="65"/>
                      </a:lnTo>
                      <a:lnTo>
                        <a:pt x="158" y="64"/>
                      </a:lnTo>
                      <a:lnTo>
                        <a:pt x="159" y="63"/>
                      </a:lnTo>
                      <a:lnTo>
                        <a:pt x="158" y="57"/>
                      </a:lnTo>
                      <a:lnTo>
                        <a:pt x="155" y="57"/>
                      </a:lnTo>
                      <a:lnTo>
                        <a:pt x="153" y="56"/>
                      </a:lnTo>
                      <a:lnTo>
                        <a:pt x="153" y="53"/>
                      </a:lnTo>
                      <a:lnTo>
                        <a:pt x="156" y="52"/>
                      </a:lnTo>
                      <a:lnTo>
                        <a:pt x="156" y="48"/>
                      </a:lnTo>
                      <a:lnTo>
                        <a:pt x="153" y="44"/>
                      </a:lnTo>
                      <a:lnTo>
                        <a:pt x="156" y="44"/>
                      </a:lnTo>
                      <a:lnTo>
                        <a:pt x="157" y="38"/>
                      </a:lnTo>
                      <a:lnTo>
                        <a:pt x="156" y="34"/>
                      </a:lnTo>
                      <a:lnTo>
                        <a:pt x="158" y="31"/>
                      </a:lnTo>
                      <a:lnTo>
                        <a:pt x="157" y="29"/>
                      </a:lnTo>
                      <a:lnTo>
                        <a:pt x="157" y="28"/>
                      </a:lnTo>
                      <a:lnTo>
                        <a:pt x="157" y="23"/>
                      </a:lnTo>
                      <a:lnTo>
                        <a:pt x="157" y="22"/>
                      </a:lnTo>
                      <a:lnTo>
                        <a:pt x="156" y="20"/>
                      </a:lnTo>
                      <a:lnTo>
                        <a:pt x="155" y="14"/>
                      </a:lnTo>
                      <a:lnTo>
                        <a:pt x="156" y="13"/>
                      </a:lnTo>
                      <a:lnTo>
                        <a:pt x="156" y="13"/>
                      </a:lnTo>
                      <a:lnTo>
                        <a:pt x="156" y="12"/>
                      </a:lnTo>
                      <a:lnTo>
                        <a:pt x="156" y="8"/>
                      </a:lnTo>
                      <a:lnTo>
                        <a:pt x="158" y="5"/>
                      </a:lnTo>
                      <a:lnTo>
                        <a:pt x="158" y="5"/>
                      </a:lnTo>
                      <a:lnTo>
                        <a:pt x="159" y="3"/>
                      </a:lnTo>
                      <a:lnTo>
                        <a:pt x="159" y="0"/>
                      </a:lnTo>
                      <a:lnTo>
                        <a:pt x="158" y="1"/>
                      </a:lnTo>
                      <a:lnTo>
                        <a:pt x="156" y="0"/>
                      </a:lnTo>
                      <a:lnTo>
                        <a:pt x="153" y="3"/>
                      </a:lnTo>
                      <a:lnTo>
                        <a:pt x="151" y="5"/>
                      </a:lnTo>
                      <a:lnTo>
                        <a:pt x="148" y="5"/>
                      </a:lnTo>
                      <a:lnTo>
                        <a:pt x="145" y="7"/>
                      </a:lnTo>
                      <a:lnTo>
                        <a:pt x="142" y="8"/>
                      </a:lnTo>
                      <a:lnTo>
                        <a:pt x="142" y="9"/>
                      </a:lnTo>
                      <a:lnTo>
                        <a:pt x="138" y="9"/>
                      </a:lnTo>
                      <a:lnTo>
                        <a:pt x="136" y="9"/>
                      </a:lnTo>
                      <a:lnTo>
                        <a:pt x="130" y="11"/>
                      </a:lnTo>
                      <a:lnTo>
                        <a:pt x="129" y="12"/>
                      </a:lnTo>
                      <a:lnTo>
                        <a:pt x="126" y="13"/>
                      </a:lnTo>
                      <a:lnTo>
                        <a:pt x="123" y="11"/>
                      </a:lnTo>
                      <a:lnTo>
                        <a:pt x="121" y="12"/>
                      </a:lnTo>
                      <a:lnTo>
                        <a:pt x="119" y="11"/>
                      </a:lnTo>
                      <a:lnTo>
                        <a:pt x="120" y="12"/>
                      </a:lnTo>
                      <a:lnTo>
                        <a:pt x="118" y="15"/>
                      </a:lnTo>
                      <a:lnTo>
                        <a:pt x="113" y="15"/>
                      </a:lnTo>
                      <a:lnTo>
                        <a:pt x="110" y="18"/>
                      </a:lnTo>
                      <a:lnTo>
                        <a:pt x="107" y="15"/>
                      </a:lnTo>
                      <a:lnTo>
                        <a:pt x="105" y="15"/>
                      </a:lnTo>
                      <a:lnTo>
                        <a:pt x="105" y="14"/>
                      </a:lnTo>
                      <a:lnTo>
                        <a:pt x="104" y="14"/>
                      </a:lnTo>
                      <a:lnTo>
                        <a:pt x="103" y="15"/>
                      </a:lnTo>
                      <a:lnTo>
                        <a:pt x="101" y="15"/>
                      </a:lnTo>
                      <a:lnTo>
                        <a:pt x="98" y="18"/>
                      </a:lnTo>
                      <a:lnTo>
                        <a:pt x="91" y="20"/>
                      </a:lnTo>
                      <a:lnTo>
                        <a:pt x="92" y="16"/>
                      </a:lnTo>
                      <a:lnTo>
                        <a:pt x="91" y="16"/>
                      </a:lnTo>
                      <a:lnTo>
                        <a:pt x="89" y="15"/>
                      </a:lnTo>
                      <a:lnTo>
                        <a:pt x="88" y="14"/>
                      </a:lnTo>
                      <a:lnTo>
                        <a:pt x="84" y="14"/>
                      </a:lnTo>
                      <a:lnTo>
                        <a:pt x="84" y="13"/>
                      </a:lnTo>
                      <a:lnTo>
                        <a:pt x="84" y="13"/>
                      </a:lnTo>
                      <a:lnTo>
                        <a:pt x="84" y="14"/>
                      </a:lnTo>
                      <a:lnTo>
                        <a:pt x="81" y="14"/>
                      </a:lnTo>
                      <a:lnTo>
                        <a:pt x="67" y="15"/>
                      </a:lnTo>
                      <a:lnTo>
                        <a:pt x="64" y="20"/>
                      </a:lnTo>
                      <a:lnTo>
                        <a:pt x="63" y="2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64" name="Freeform 119">
                  <a:extLst>
                    <a:ext uri="{FF2B5EF4-FFF2-40B4-BE49-F238E27FC236}">
                      <a16:creationId xmlns:a16="http://schemas.microsoft.com/office/drawing/2014/main" id="{951D5325-1656-4F74-9CA2-386D54F8D17D}"/>
                    </a:ext>
                  </a:extLst>
                </p:cNvPr>
                <p:cNvSpPr/>
                <p:nvPr userDrawn="1"/>
              </p:nvSpPr>
              <p:spPr bwMode="auto">
                <a:xfrm>
                  <a:off x="6415088" y="4097338"/>
                  <a:ext cx="31750" cy="34925"/>
                </a:xfrm>
                <a:custGeom>
                  <a:avLst/>
                  <a:gdLst>
                    <a:gd name="T0" fmla="*/ 10 w 20"/>
                    <a:gd name="T1" fmla="*/ 3 h 22"/>
                    <a:gd name="T2" fmla="*/ 7 w 20"/>
                    <a:gd name="T3" fmla="*/ 0 h 22"/>
                    <a:gd name="T4" fmla="*/ 5 w 20"/>
                    <a:gd name="T5" fmla="*/ 1 h 22"/>
                    <a:gd name="T6" fmla="*/ 5 w 20"/>
                    <a:gd name="T7" fmla="*/ 4 h 22"/>
                    <a:gd name="T8" fmla="*/ 0 w 20"/>
                    <a:gd name="T9" fmla="*/ 11 h 22"/>
                    <a:gd name="T10" fmla="*/ 0 w 20"/>
                    <a:gd name="T11" fmla="*/ 14 h 22"/>
                    <a:gd name="T12" fmla="*/ 0 w 20"/>
                    <a:gd name="T13" fmla="*/ 15 h 22"/>
                    <a:gd name="T14" fmla="*/ 3 w 20"/>
                    <a:gd name="T15" fmla="*/ 17 h 22"/>
                    <a:gd name="T16" fmla="*/ 4 w 20"/>
                    <a:gd name="T17" fmla="*/ 20 h 22"/>
                    <a:gd name="T18" fmla="*/ 8 w 20"/>
                    <a:gd name="T19" fmla="*/ 22 h 22"/>
                    <a:gd name="T20" fmla="*/ 14 w 20"/>
                    <a:gd name="T21" fmla="*/ 22 h 22"/>
                    <a:gd name="T22" fmla="*/ 15 w 20"/>
                    <a:gd name="T23" fmla="*/ 22 h 22"/>
                    <a:gd name="T24" fmla="*/ 15 w 20"/>
                    <a:gd name="T25" fmla="*/ 20 h 22"/>
                    <a:gd name="T26" fmla="*/ 15 w 20"/>
                    <a:gd name="T27" fmla="*/ 18 h 22"/>
                    <a:gd name="T28" fmla="*/ 18 w 20"/>
                    <a:gd name="T29" fmla="*/ 15 h 22"/>
                    <a:gd name="T30" fmla="*/ 18 w 20"/>
                    <a:gd name="T31" fmla="*/ 15 h 22"/>
                    <a:gd name="T32" fmla="*/ 19 w 20"/>
                    <a:gd name="T33" fmla="*/ 12 h 22"/>
                    <a:gd name="T34" fmla="*/ 20 w 20"/>
                    <a:gd name="T35" fmla="*/ 10 h 22"/>
                    <a:gd name="T36" fmla="*/ 19 w 20"/>
                    <a:gd name="T37" fmla="*/ 8 h 22"/>
                    <a:gd name="T38" fmla="*/ 16 w 20"/>
                    <a:gd name="T39" fmla="*/ 7 h 22"/>
                    <a:gd name="T40" fmla="*/ 15 w 20"/>
                    <a:gd name="T41" fmla="*/ 6 h 22"/>
                    <a:gd name="T42" fmla="*/ 15 w 20"/>
                    <a:gd name="T43" fmla="*/ 6 h 22"/>
                    <a:gd name="T44" fmla="*/ 13 w 20"/>
                    <a:gd name="T45" fmla="*/ 5 h 22"/>
                    <a:gd name="T46" fmla="*/ 10 w 20"/>
                    <a:gd name="T47"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22">
                      <a:moveTo>
                        <a:pt x="10" y="3"/>
                      </a:moveTo>
                      <a:lnTo>
                        <a:pt x="7" y="0"/>
                      </a:lnTo>
                      <a:lnTo>
                        <a:pt x="5" y="1"/>
                      </a:lnTo>
                      <a:lnTo>
                        <a:pt x="5" y="4"/>
                      </a:lnTo>
                      <a:lnTo>
                        <a:pt x="0" y="11"/>
                      </a:lnTo>
                      <a:lnTo>
                        <a:pt x="0" y="14"/>
                      </a:lnTo>
                      <a:lnTo>
                        <a:pt x="0" y="15"/>
                      </a:lnTo>
                      <a:lnTo>
                        <a:pt x="3" y="17"/>
                      </a:lnTo>
                      <a:lnTo>
                        <a:pt x="4" y="20"/>
                      </a:lnTo>
                      <a:lnTo>
                        <a:pt x="8" y="22"/>
                      </a:lnTo>
                      <a:lnTo>
                        <a:pt x="14" y="22"/>
                      </a:lnTo>
                      <a:lnTo>
                        <a:pt x="15" y="22"/>
                      </a:lnTo>
                      <a:lnTo>
                        <a:pt x="15" y="20"/>
                      </a:lnTo>
                      <a:lnTo>
                        <a:pt x="15" y="18"/>
                      </a:lnTo>
                      <a:lnTo>
                        <a:pt x="18" y="15"/>
                      </a:lnTo>
                      <a:lnTo>
                        <a:pt x="18" y="15"/>
                      </a:lnTo>
                      <a:lnTo>
                        <a:pt x="19" y="12"/>
                      </a:lnTo>
                      <a:lnTo>
                        <a:pt x="20" y="10"/>
                      </a:lnTo>
                      <a:lnTo>
                        <a:pt x="19" y="8"/>
                      </a:lnTo>
                      <a:lnTo>
                        <a:pt x="16" y="7"/>
                      </a:lnTo>
                      <a:lnTo>
                        <a:pt x="15" y="6"/>
                      </a:lnTo>
                      <a:lnTo>
                        <a:pt x="15" y="6"/>
                      </a:lnTo>
                      <a:lnTo>
                        <a:pt x="13" y="5"/>
                      </a:lnTo>
                      <a:lnTo>
                        <a:pt x="10" y="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65" name="Freeform 120">
                  <a:extLst>
                    <a:ext uri="{FF2B5EF4-FFF2-40B4-BE49-F238E27FC236}">
                      <a16:creationId xmlns:a16="http://schemas.microsoft.com/office/drawing/2014/main" id="{E94690A2-2915-4349-8AA6-9822FED30896}"/>
                    </a:ext>
                  </a:extLst>
                </p:cNvPr>
                <p:cNvSpPr>
                  <a:spLocks noEditPoints="1"/>
                </p:cNvSpPr>
                <p:nvPr userDrawn="1"/>
              </p:nvSpPr>
              <p:spPr bwMode="auto">
                <a:xfrm>
                  <a:off x="6062663" y="4008438"/>
                  <a:ext cx="396875" cy="328613"/>
                </a:xfrm>
                <a:custGeom>
                  <a:avLst/>
                  <a:gdLst>
                    <a:gd name="T0" fmla="*/ 236 w 250"/>
                    <a:gd name="T1" fmla="*/ 81 h 207"/>
                    <a:gd name="T2" fmla="*/ 219 w 250"/>
                    <a:gd name="T3" fmla="*/ 70 h 207"/>
                    <a:gd name="T4" fmla="*/ 234 w 250"/>
                    <a:gd name="T5" fmla="*/ 56 h 207"/>
                    <a:gd name="T6" fmla="*/ 237 w 250"/>
                    <a:gd name="T7" fmla="*/ 51 h 207"/>
                    <a:gd name="T8" fmla="*/ 236 w 250"/>
                    <a:gd name="T9" fmla="*/ 25 h 207"/>
                    <a:gd name="T10" fmla="*/ 233 w 250"/>
                    <a:gd name="T11" fmla="*/ 7 h 207"/>
                    <a:gd name="T12" fmla="*/ 218 w 250"/>
                    <a:gd name="T13" fmla="*/ 3 h 207"/>
                    <a:gd name="T14" fmla="*/ 205 w 250"/>
                    <a:gd name="T15" fmla="*/ 0 h 207"/>
                    <a:gd name="T16" fmla="*/ 201 w 250"/>
                    <a:gd name="T17" fmla="*/ 1 h 207"/>
                    <a:gd name="T18" fmla="*/ 196 w 250"/>
                    <a:gd name="T19" fmla="*/ 7 h 207"/>
                    <a:gd name="T20" fmla="*/ 184 w 250"/>
                    <a:gd name="T21" fmla="*/ 9 h 207"/>
                    <a:gd name="T22" fmla="*/ 175 w 250"/>
                    <a:gd name="T23" fmla="*/ 17 h 207"/>
                    <a:gd name="T24" fmla="*/ 164 w 250"/>
                    <a:gd name="T25" fmla="*/ 25 h 207"/>
                    <a:gd name="T26" fmla="*/ 161 w 250"/>
                    <a:gd name="T27" fmla="*/ 34 h 207"/>
                    <a:gd name="T28" fmla="*/ 154 w 250"/>
                    <a:gd name="T29" fmla="*/ 41 h 207"/>
                    <a:gd name="T30" fmla="*/ 146 w 250"/>
                    <a:gd name="T31" fmla="*/ 49 h 207"/>
                    <a:gd name="T32" fmla="*/ 140 w 250"/>
                    <a:gd name="T33" fmla="*/ 60 h 207"/>
                    <a:gd name="T34" fmla="*/ 127 w 250"/>
                    <a:gd name="T35" fmla="*/ 59 h 207"/>
                    <a:gd name="T36" fmla="*/ 112 w 250"/>
                    <a:gd name="T37" fmla="*/ 53 h 207"/>
                    <a:gd name="T38" fmla="*/ 95 w 250"/>
                    <a:gd name="T39" fmla="*/ 64 h 207"/>
                    <a:gd name="T40" fmla="*/ 80 w 250"/>
                    <a:gd name="T41" fmla="*/ 74 h 207"/>
                    <a:gd name="T42" fmla="*/ 64 w 250"/>
                    <a:gd name="T43" fmla="*/ 69 h 207"/>
                    <a:gd name="T44" fmla="*/ 58 w 250"/>
                    <a:gd name="T45" fmla="*/ 46 h 207"/>
                    <a:gd name="T46" fmla="*/ 43 w 250"/>
                    <a:gd name="T47" fmla="*/ 105 h 207"/>
                    <a:gd name="T48" fmla="*/ 34 w 250"/>
                    <a:gd name="T49" fmla="*/ 110 h 207"/>
                    <a:gd name="T50" fmla="*/ 26 w 250"/>
                    <a:gd name="T51" fmla="*/ 108 h 207"/>
                    <a:gd name="T52" fmla="*/ 12 w 250"/>
                    <a:gd name="T53" fmla="*/ 98 h 207"/>
                    <a:gd name="T54" fmla="*/ 6 w 250"/>
                    <a:gd name="T55" fmla="*/ 98 h 207"/>
                    <a:gd name="T56" fmla="*/ 6 w 250"/>
                    <a:gd name="T57" fmla="*/ 110 h 207"/>
                    <a:gd name="T58" fmla="*/ 19 w 250"/>
                    <a:gd name="T59" fmla="*/ 147 h 207"/>
                    <a:gd name="T60" fmla="*/ 24 w 250"/>
                    <a:gd name="T61" fmla="*/ 171 h 207"/>
                    <a:gd name="T62" fmla="*/ 18 w 250"/>
                    <a:gd name="T63" fmla="*/ 176 h 207"/>
                    <a:gd name="T64" fmla="*/ 24 w 250"/>
                    <a:gd name="T65" fmla="*/ 194 h 207"/>
                    <a:gd name="T66" fmla="*/ 33 w 250"/>
                    <a:gd name="T67" fmla="*/ 200 h 207"/>
                    <a:gd name="T68" fmla="*/ 45 w 250"/>
                    <a:gd name="T69" fmla="*/ 207 h 207"/>
                    <a:gd name="T70" fmla="*/ 56 w 250"/>
                    <a:gd name="T71" fmla="*/ 200 h 207"/>
                    <a:gd name="T72" fmla="*/ 72 w 250"/>
                    <a:gd name="T73" fmla="*/ 201 h 207"/>
                    <a:gd name="T74" fmla="*/ 81 w 250"/>
                    <a:gd name="T75" fmla="*/ 198 h 207"/>
                    <a:gd name="T76" fmla="*/ 97 w 250"/>
                    <a:gd name="T77" fmla="*/ 195 h 207"/>
                    <a:gd name="T78" fmla="*/ 121 w 250"/>
                    <a:gd name="T79" fmla="*/ 198 h 207"/>
                    <a:gd name="T80" fmla="*/ 132 w 250"/>
                    <a:gd name="T81" fmla="*/ 195 h 207"/>
                    <a:gd name="T82" fmla="*/ 145 w 250"/>
                    <a:gd name="T83" fmla="*/ 189 h 207"/>
                    <a:gd name="T84" fmla="*/ 160 w 250"/>
                    <a:gd name="T85" fmla="*/ 184 h 207"/>
                    <a:gd name="T86" fmla="*/ 177 w 250"/>
                    <a:gd name="T87" fmla="*/ 171 h 207"/>
                    <a:gd name="T88" fmla="*/ 201 w 250"/>
                    <a:gd name="T89" fmla="*/ 149 h 207"/>
                    <a:gd name="T90" fmla="*/ 219 w 250"/>
                    <a:gd name="T91" fmla="*/ 125 h 207"/>
                    <a:gd name="T92" fmla="*/ 229 w 250"/>
                    <a:gd name="T93" fmla="*/ 111 h 207"/>
                    <a:gd name="T94" fmla="*/ 241 w 250"/>
                    <a:gd name="T95" fmla="*/ 103 h 207"/>
                    <a:gd name="T96" fmla="*/ 248 w 250"/>
                    <a:gd name="T97" fmla="*/ 82 h 207"/>
                    <a:gd name="T98" fmla="*/ 243 w 250"/>
                    <a:gd name="T99" fmla="*/ 74 h 207"/>
                    <a:gd name="T100" fmla="*/ 192 w 250"/>
                    <a:gd name="T101" fmla="*/ 122 h 207"/>
                    <a:gd name="T102" fmla="*/ 184 w 250"/>
                    <a:gd name="T103" fmla="*/ 129 h 207"/>
                    <a:gd name="T104" fmla="*/ 176 w 250"/>
                    <a:gd name="T105" fmla="*/ 139 h 207"/>
                    <a:gd name="T106" fmla="*/ 164 w 250"/>
                    <a:gd name="T107" fmla="*/ 129 h 207"/>
                    <a:gd name="T108" fmla="*/ 161 w 250"/>
                    <a:gd name="T109" fmla="*/ 118 h 207"/>
                    <a:gd name="T110" fmla="*/ 177 w 250"/>
                    <a:gd name="T111" fmla="*/ 105 h 207"/>
                    <a:gd name="T112" fmla="*/ 185 w 250"/>
                    <a:gd name="T113" fmla="*/ 103 h 207"/>
                    <a:gd name="T114" fmla="*/ 197 w 250"/>
                    <a:gd name="T115" fmla="*/ 11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0" h="206">
                      <a:moveTo>
                        <a:pt x="241" y="74"/>
                      </a:moveTo>
                      <a:lnTo>
                        <a:pt x="240" y="75"/>
                      </a:lnTo>
                      <a:lnTo>
                        <a:pt x="241" y="76"/>
                      </a:lnTo>
                      <a:lnTo>
                        <a:pt x="240" y="79"/>
                      </a:lnTo>
                      <a:lnTo>
                        <a:pt x="236" y="81"/>
                      </a:lnTo>
                      <a:lnTo>
                        <a:pt x="229" y="81"/>
                      </a:lnTo>
                      <a:lnTo>
                        <a:pt x="223" y="77"/>
                      </a:lnTo>
                      <a:lnTo>
                        <a:pt x="222" y="74"/>
                      </a:lnTo>
                      <a:lnTo>
                        <a:pt x="220" y="73"/>
                      </a:lnTo>
                      <a:lnTo>
                        <a:pt x="219" y="70"/>
                      </a:lnTo>
                      <a:lnTo>
                        <a:pt x="221" y="66"/>
                      </a:lnTo>
                      <a:lnTo>
                        <a:pt x="225" y="59"/>
                      </a:lnTo>
                      <a:lnTo>
                        <a:pt x="225" y="55"/>
                      </a:lnTo>
                      <a:lnTo>
                        <a:pt x="229" y="54"/>
                      </a:lnTo>
                      <a:lnTo>
                        <a:pt x="234" y="56"/>
                      </a:lnTo>
                      <a:lnTo>
                        <a:pt x="236" y="59"/>
                      </a:lnTo>
                      <a:lnTo>
                        <a:pt x="236" y="59"/>
                      </a:lnTo>
                      <a:lnTo>
                        <a:pt x="237" y="55"/>
                      </a:lnTo>
                      <a:lnTo>
                        <a:pt x="237" y="55"/>
                      </a:lnTo>
                      <a:lnTo>
                        <a:pt x="237" y="51"/>
                      </a:lnTo>
                      <a:lnTo>
                        <a:pt x="238" y="46"/>
                      </a:lnTo>
                      <a:lnTo>
                        <a:pt x="238" y="34"/>
                      </a:lnTo>
                      <a:lnTo>
                        <a:pt x="237" y="32"/>
                      </a:lnTo>
                      <a:lnTo>
                        <a:pt x="236" y="29"/>
                      </a:lnTo>
                      <a:lnTo>
                        <a:pt x="236" y="25"/>
                      </a:lnTo>
                      <a:lnTo>
                        <a:pt x="236" y="24"/>
                      </a:lnTo>
                      <a:lnTo>
                        <a:pt x="236" y="18"/>
                      </a:lnTo>
                      <a:lnTo>
                        <a:pt x="235" y="15"/>
                      </a:lnTo>
                      <a:lnTo>
                        <a:pt x="233" y="7"/>
                      </a:lnTo>
                      <a:lnTo>
                        <a:pt x="233" y="7"/>
                      </a:lnTo>
                      <a:lnTo>
                        <a:pt x="230" y="4"/>
                      </a:lnTo>
                      <a:lnTo>
                        <a:pt x="226" y="3"/>
                      </a:lnTo>
                      <a:lnTo>
                        <a:pt x="221" y="4"/>
                      </a:lnTo>
                      <a:lnTo>
                        <a:pt x="219" y="5"/>
                      </a:lnTo>
                      <a:lnTo>
                        <a:pt x="218" y="3"/>
                      </a:lnTo>
                      <a:lnTo>
                        <a:pt x="214" y="2"/>
                      </a:lnTo>
                      <a:lnTo>
                        <a:pt x="212" y="2"/>
                      </a:lnTo>
                      <a:lnTo>
                        <a:pt x="211" y="1"/>
                      </a:lnTo>
                      <a:lnTo>
                        <a:pt x="207" y="0"/>
                      </a:lnTo>
                      <a:lnTo>
                        <a:pt x="205" y="0"/>
                      </a:lnTo>
                      <a:lnTo>
                        <a:pt x="205" y="1"/>
                      </a:lnTo>
                      <a:lnTo>
                        <a:pt x="204" y="1"/>
                      </a:lnTo>
                      <a:lnTo>
                        <a:pt x="203" y="1"/>
                      </a:lnTo>
                      <a:lnTo>
                        <a:pt x="203" y="1"/>
                      </a:lnTo>
                      <a:lnTo>
                        <a:pt x="201" y="1"/>
                      </a:lnTo>
                      <a:lnTo>
                        <a:pt x="199" y="2"/>
                      </a:lnTo>
                      <a:lnTo>
                        <a:pt x="197" y="2"/>
                      </a:lnTo>
                      <a:lnTo>
                        <a:pt x="196" y="3"/>
                      </a:lnTo>
                      <a:lnTo>
                        <a:pt x="197" y="3"/>
                      </a:lnTo>
                      <a:lnTo>
                        <a:pt x="196" y="7"/>
                      </a:lnTo>
                      <a:lnTo>
                        <a:pt x="192" y="8"/>
                      </a:lnTo>
                      <a:lnTo>
                        <a:pt x="190" y="10"/>
                      </a:lnTo>
                      <a:lnTo>
                        <a:pt x="188" y="10"/>
                      </a:lnTo>
                      <a:lnTo>
                        <a:pt x="185" y="10"/>
                      </a:lnTo>
                      <a:lnTo>
                        <a:pt x="184" y="9"/>
                      </a:lnTo>
                      <a:lnTo>
                        <a:pt x="182" y="10"/>
                      </a:lnTo>
                      <a:lnTo>
                        <a:pt x="179" y="12"/>
                      </a:lnTo>
                      <a:lnTo>
                        <a:pt x="177" y="14"/>
                      </a:lnTo>
                      <a:lnTo>
                        <a:pt x="176" y="15"/>
                      </a:lnTo>
                      <a:lnTo>
                        <a:pt x="175" y="17"/>
                      </a:lnTo>
                      <a:lnTo>
                        <a:pt x="173" y="17"/>
                      </a:lnTo>
                      <a:lnTo>
                        <a:pt x="171" y="19"/>
                      </a:lnTo>
                      <a:lnTo>
                        <a:pt x="169" y="19"/>
                      </a:lnTo>
                      <a:lnTo>
                        <a:pt x="168" y="20"/>
                      </a:lnTo>
                      <a:lnTo>
                        <a:pt x="164" y="25"/>
                      </a:lnTo>
                      <a:lnTo>
                        <a:pt x="163" y="27"/>
                      </a:lnTo>
                      <a:lnTo>
                        <a:pt x="164" y="29"/>
                      </a:lnTo>
                      <a:lnTo>
                        <a:pt x="164" y="33"/>
                      </a:lnTo>
                      <a:lnTo>
                        <a:pt x="162" y="33"/>
                      </a:lnTo>
                      <a:lnTo>
                        <a:pt x="161" y="34"/>
                      </a:lnTo>
                      <a:lnTo>
                        <a:pt x="159" y="36"/>
                      </a:lnTo>
                      <a:lnTo>
                        <a:pt x="158" y="37"/>
                      </a:lnTo>
                      <a:lnTo>
                        <a:pt x="156" y="39"/>
                      </a:lnTo>
                      <a:lnTo>
                        <a:pt x="155" y="39"/>
                      </a:lnTo>
                      <a:lnTo>
                        <a:pt x="154" y="41"/>
                      </a:lnTo>
                      <a:lnTo>
                        <a:pt x="152" y="41"/>
                      </a:lnTo>
                      <a:lnTo>
                        <a:pt x="149" y="42"/>
                      </a:lnTo>
                      <a:lnTo>
                        <a:pt x="147" y="44"/>
                      </a:lnTo>
                      <a:lnTo>
                        <a:pt x="146" y="45"/>
                      </a:lnTo>
                      <a:lnTo>
                        <a:pt x="146" y="49"/>
                      </a:lnTo>
                      <a:lnTo>
                        <a:pt x="145" y="51"/>
                      </a:lnTo>
                      <a:lnTo>
                        <a:pt x="145" y="53"/>
                      </a:lnTo>
                      <a:lnTo>
                        <a:pt x="144" y="54"/>
                      </a:lnTo>
                      <a:lnTo>
                        <a:pt x="145" y="56"/>
                      </a:lnTo>
                      <a:lnTo>
                        <a:pt x="140" y="60"/>
                      </a:lnTo>
                      <a:lnTo>
                        <a:pt x="137" y="59"/>
                      </a:lnTo>
                      <a:lnTo>
                        <a:pt x="137" y="57"/>
                      </a:lnTo>
                      <a:lnTo>
                        <a:pt x="134" y="57"/>
                      </a:lnTo>
                      <a:lnTo>
                        <a:pt x="131" y="57"/>
                      </a:lnTo>
                      <a:lnTo>
                        <a:pt x="127" y="59"/>
                      </a:lnTo>
                      <a:lnTo>
                        <a:pt x="124" y="57"/>
                      </a:lnTo>
                      <a:lnTo>
                        <a:pt x="122" y="57"/>
                      </a:lnTo>
                      <a:lnTo>
                        <a:pt x="116" y="54"/>
                      </a:lnTo>
                      <a:lnTo>
                        <a:pt x="114" y="54"/>
                      </a:lnTo>
                      <a:lnTo>
                        <a:pt x="112" y="53"/>
                      </a:lnTo>
                      <a:lnTo>
                        <a:pt x="108" y="52"/>
                      </a:lnTo>
                      <a:lnTo>
                        <a:pt x="104" y="52"/>
                      </a:lnTo>
                      <a:lnTo>
                        <a:pt x="101" y="55"/>
                      </a:lnTo>
                      <a:lnTo>
                        <a:pt x="99" y="61"/>
                      </a:lnTo>
                      <a:lnTo>
                        <a:pt x="95" y="64"/>
                      </a:lnTo>
                      <a:lnTo>
                        <a:pt x="90" y="67"/>
                      </a:lnTo>
                      <a:lnTo>
                        <a:pt x="89" y="68"/>
                      </a:lnTo>
                      <a:lnTo>
                        <a:pt x="86" y="71"/>
                      </a:lnTo>
                      <a:lnTo>
                        <a:pt x="82" y="71"/>
                      </a:lnTo>
                      <a:lnTo>
                        <a:pt x="80" y="74"/>
                      </a:lnTo>
                      <a:lnTo>
                        <a:pt x="75" y="73"/>
                      </a:lnTo>
                      <a:lnTo>
                        <a:pt x="73" y="74"/>
                      </a:lnTo>
                      <a:lnTo>
                        <a:pt x="70" y="73"/>
                      </a:lnTo>
                      <a:lnTo>
                        <a:pt x="64" y="74"/>
                      </a:lnTo>
                      <a:lnTo>
                        <a:pt x="64" y="69"/>
                      </a:lnTo>
                      <a:lnTo>
                        <a:pt x="66" y="64"/>
                      </a:lnTo>
                      <a:lnTo>
                        <a:pt x="66" y="61"/>
                      </a:lnTo>
                      <a:lnTo>
                        <a:pt x="63" y="53"/>
                      </a:lnTo>
                      <a:lnTo>
                        <a:pt x="60" y="48"/>
                      </a:lnTo>
                      <a:lnTo>
                        <a:pt x="58" y="46"/>
                      </a:lnTo>
                      <a:lnTo>
                        <a:pt x="56" y="100"/>
                      </a:lnTo>
                      <a:lnTo>
                        <a:pt x="53" y="100"/>
                      </a:lnTo>
                      <a:lnTo>
                        <a:pt x="49" y="100"/>
                      </a:lnTo>
                      <a:lnTo>
                        <a:pt x="45" y="101"/>
                      </a:lnTo>
                      <a:lnTo>
                        <a:pt x="43" y="105"/>
                      </a:lnTo>
                      <a:lnTo>
                        <a:pt x="41" y="105"/>
                      </a:lnTo>
                      <a:lnTo>
                        <a:pt x="41" y="106"/>
                      </a:lnTo>
                      <a:lnTo>
                        <a:pt x="41" y="111"/>
                      </a:lnTo>
                      <a:lnTo>
                        <a:pt x="37" y="110"/>
                      </a:lnTo>
                      <a:lnTo>
                        <a:pt x="34" y="110"/>
                      </a:lnTo>
                      <a:lnTo>
                        <a:pt x="33" y="108"/>
                      </a:lnTo>
                      <a:lnTo>
                        <a:pt x="31" y="108"/>
                      </a:lnTo>
                      <a:lnTo>
                        <a:pt x="30" y="110"/>
                      </a:lnTo>
                      <a:lnTo>
                        <a:pt x="27" y="108"/>
                      </a:lnTo>
                      <a:lnTo>
                        <a:pt x="26" y="108"/>
                      </a:lnTo>
                      <a:lnTo>
                        <a:pt x="23" y="108"/>
                      </a:lnTo>
                      <a:lnTo>
                        <a:pt x="20" y="107"/>
                      </a:lnTo>
                      <a:lnTo>
                        <a:pt x="14" y="106"/>
                      </a:lnTo>
                      <a:lnTo>
                        <a:pt x="11" y="100"/>
                      </a:lnTo>
                      <a:lnTo>
                        <a:pt x="12" y="98"/>
                      </a:lnTo>
                      <a:lnTo>
                        <a:pt x="11" y="98"/>
                      </a:lnTo>
                      <a:lnTo>
                        <a:pt x="8" y="95"/>
                      </a:lnTo>
                      <a:lnTo>
                        <a:pt x="6" y="96"/>
                      </a:lnTo>
                      <a:lnTo>
                        <a:pt x="5" y="97"/>
                      </a:lnTo>
                      <a:lnTo>
                        <a:pt x="6" y="98"/>
                      </a:lnTo>
                      <a:lnTo>
                        <a:pt x="6" y="101"/>
                      </a:lnTo>
                      <a:lnTo>
                        <a:pt x="1" y="103"/>
                      </a:lnTo>
                      <a:lnTo>
                        <a:pt x="0" y="103"/>
                      </a:lnTo>
                      <a:lnTo>
                        <a:pt x="1" y="106"/>
                      </a:lnTo>
                      <a:lnTo>
                        <a:pt x="6" y="110"/>
                      </a:lnTo>
                      <a:lnTo>
                        <a:pt x="9" y="120"/>
                      </a:lnTo>
                      <a:lnTo>
                        <a:pt x="9" y="125"/>
                      </a:lnTo>
                      <a:lnTo>
                        <a:pt x="13" y="133"/>
                      </a:lnTo>
                      <a:lnTo>
                        <a:pt x="15" y="141"/>
                      </a:lnTo>
                      <a:lnTo>
                        <a:pt x="19" y="147"/>
                      </a:lnTo>
                      <a:lnTo>
                        <a:pt x="20" y="150"/>
                      </a:lnTo>
                      <a:lnTo>
                        <a:pt x="23" y="157"/>
                      </a:lnTo>
                      <a:lnTo>
                        <a:pt x="23" y="159"/>
                      </a:lnTo>
                      <a:lnTo>
                        <a:pt x="26" y="165"/>
                      </a:lnTo>
                      <a:lnTo>
                        <a:pt x="24" y="171"/>
                      </a:lnTo>
                      <a:lnTo>
                        <a:pt x="22" y="173"/>
                      </a:lnTo>
                      <a:lnTo>
                        <a:pt x="20" y="173"/>
                      </a:lnTo>
                      <a:lnTo>
                        <a:pt x="19" y="172"/>
                      </a:lnTo>
                      <a:lnTo>
                        <a:pt x="18" y="172"/>
                      </a:lnTo>
                      <a:lnTo>
                        <a:pt x="18" y="176"/>
                      </a:lnTo>
                      <a:lnTo>
                        <a:pt x="20" y="179"/>
                      </a:lnTo>
                      <a:lnTo>
                        <a:pt x="23" y="181"/>
                      </a:lnTo>
                      <a:lnTo>
                        <a:pt x="26" y="187"/>
                      </a:lnTo>
                      <a:lnTo>
                        <a:pt x="23" y="191"/>
                      </a:lnTo>
                      <a:lnTo>
                        <a:pt x="24" y="194"/>
                      </a:lnTo>
                      <a:lnTo>
                        <a:pt x="23" y="196"/>
                      </a:lnTo>
                      <a:lnTo>
                        <a:pt x="23" y="198"/>
                      </a:lnTo>
                      <a:lnTo>
                        <a:pt x="27" y="195"/>
                      </a:lnTo>
                      <a:lnTo>
                        <a:pt x="31" y="195"/>
                      </a:lnTo>
                      <a:lnTo>
                        <a:pt x="33" y="200"/>
                      </a:lnTo>
                      <a:lnTo>
                        <a:pt x="34" y="199"/>
                      </a:lnTo>
                      <a:lnTo>
                        <a:pt x="37" y="201"/>
                      </a:lnTo>
                      <a:lnTo>
                        <a:pt x="37" y="203"/>
                      </a:lnTo>
                      <a:lnTo>
                        <a:pt x="38" y="203"/>
                      </a:lnTo>
                      <a:lnTo>
                        <a:pt x="45" y="207"/>
                      </a:lnTo>
                      <a:lnTo>
                        <a:pt x="48" y="206"/>
                      </a:lnTo>
                      <a:lnTo>
                        <a:pt x="49" y="207"/>
                      </a:lnTo>
                      <a:lnTo>
                        <a:pt x="49" y="205"/>
                      </a:lnTo>
                      <a:lnTo>
                        <a:pt x="52" y="205"/>
                      </a:lnTo>
                      <a:lnTo>
                        <a:pt x="56" y="200"/>
                      </a:lnTo>
                      <a:lnTo>
                        <a:pt x="59" y="201"/>
                      </a:lnTo>
                      <a:lnTo>
                        <a:pt x="60" y="200"/>
                      </a:lnTo>
                      <a:lnTo>
                        <a:pt x="65" y="200"/>
                      </a:lnTo>
                      <a:lnTo>
                        <a:pt x="70" y="201"/>
                      </a:lnTo>
                      <a:lnTo>
                        <a:pt x="72" y="201"/>
                      </a:lnTo>
                      <a:lnTo>
                        <a:pt x="74" y="200"/>
                      </a:lnTo>
                      <a:lnTo>
                        <a:pt x="75" y="200"/>
                      </a:lnTo>
                      <a:lnTo>
                        <a:pt x="78" y="198"/>
                      </a:lnTo>
                      <a:lnTo>
                        <a:pt x="80" y="198"/>
                      </a:lnTo>
                      <a:lnTo>
                        <a:pt x="81" y="198"/>
                      </a:lnTo>
                      <a:lnTo>
                        <a:pt x="81" y="195"/>
                      </a:lnTo>
                      <a:lnTo>
                        <a:pt x="85" y="194"/>
                      </a:lnTo>
                      <a:lnTo>
                        <a:pt x="94" y="194"/>
                      </a:lnTo>
                      <a:lnTo>
                        <a:pt x="96" y="196"/>
                      </a:lnTo>
                      <a:lnTo>
                        <a:pt x="97" y="195"/>
                      </a:lnTo>
                      <a:lnTo>
                        <a:pt x="99" y="194"/>
                      </a:lnTo>
                      <a:lnTo>
                        <a:pt x="104" y="193"/>
                      </a:lnTo>
                      <a:lnTo>
                        <a:pt x="111" y="195"/>
                      </a:lnTo>
                      <a:lnTo>
                        <a:pt x="114" y="196"/>
                      </a:lnTo>
                      <a:lnTo>
                        <a:pt x="121" y="198"/>
                      </a:lnTo>
                      <a:lnTo>
                        <a:pt x="119" y="196"/>
                      </a:lnTo>
                      <a:lnTo>
                        <a:pt x="123" y="193"/>
                      </a:lnTo>
                      <a:lnTo>
                        <a:pt x="126" y="194"/>
                      </a:lnTo>
                      <a:lnTo>
                        <a:pt x="129" y="195"/>
                      </a:lnTo>
                      <a:lnTo>
                        <a:pt x="132" y="195"/>
                      </a:lnTo>
                      <a:lnTo>
                        <a:pt x="130" y="194"/>
                      </a:lnTo>
                      <a:lnTo>
                        <a:pt x="133" y="189"/>
                      </a:lnTo>
                      <a:lnTo>
                        <a:pt x="138" y="188"/>
                      </a:lnTo>
                      <a:lnTo>
                        <a:pt x="142" y="188"/>
                      </a:lnTo>
                      <a:lnTo>
                        <a:pt x="145" y="189"/>
                      </a:lnTo>
                      <a:lnTo>
                        <a:pt x="147" y="189"/>
                      </a:lnTo>
                      <a:lnTo>
                        <a:pt x="151" y="187"/>
                      </a:lnTo>
                      <a:lnTo>
                        <a:pt x="155" y="186"/>
                      </a:lnTo>
                      <a:lnTo>
                        <a:pt x="155" y="185"/>
                      </a:lnTo>
                      <a:lnTo>
                        <a:pt x="160" y="184"/>
                      </a:lnTo>
                      <a:lnTo>
                        <a:pt x="162" y="181"/>
                      </a:lnTo>
                      <a:lnTo>
                        <a:pt x="173" y="174"/>
                      </a:lnTo>
                      <a:lnTo>
                        <a:pt x="175" y="172"/>
                      </a:lnTo>
                      <a:lnTo>
                        <a:pt x="175" y="171"/>
                      </a:lnTo>
                      <a:lnTo>
                        <a:pt x="177" y="171"/>
                      </a:lnTo>
                      <a:lnTo>
                        <a:pt x="193" y="155"/>
                      </a:lnTo>
                      <a:lnTo>
                        <a:pt x="195" y="154"/>
                      </a:lnTo>
                      <a:lnTo>
                        <a:pt x="196" y="154"/>
                      </a:lnTo>
                      <a:lnTo>
                        <a:pt x="199" y="150"/>
                      </a:lnTo>
                      <a:lnTo>
                        <a:pt x="201" y="149"/>
                      </a:lnTo>
                      <a:lnTo>
                        <a:pt x="201" y="145"/>
                      </a:lnTo>
                      <a:lnTo>
                        <a:pt x="207" y="141"/>
                      </a:lnTo>
                      <a:lnTo>
                        <a:pt x="213" y="130"/>
                      </a:lnTo>
                      <a:lnTo>
                        <a:pt x="217" y="125"/>
                      </a:lnTo>
                      <a:lnTo>
                        <a:pt x="219" y="125"/>
                      </a:lnTo>
                      <a:lnTo>
                        <a:pt x="220" y="122"/>
                      </a:lnTo>
                      <a:lnTo>
                        <a:pt x="220" y="121"/>
                      </a:lnTo>
                      <a:lnTo>
                        <a:pt x="223" y="118"/>
                      </a:lnTo>
                      <a:lnTo>
                        <a:pt x="226" y="113"/>
                      </a:lnTo>
                      <a:lnTo>
                        <a:pt x="229" y="111"/>
                      </a:lnTo>
                      <a:lnTo>
                        <a:pt x="232" y="110"/>
                      </a:lnTo>
                      <a:lnTo>
                        <a:pt x="234" y="108"/>
                      </a:lnTo>
                      <a:lnTo>
                        <a:pt x="235" y="106"/>
                      </a:lnTo>
                      <a:lnTo>
                        <a:pt x="236" y="106"/>
                      </a:lnTo>
                      <a:lnTo>
                        <a:pt x="241" y="103"/>
                      </a:lnTo>
                      <a:lnTo>
                        <a:pt x="241" y="99"/>
                      </a:lnTo>
                      <a:lnTo>
                        <a:pt x="243" y="97"/>
                      </a:lnTo>
                      <a:lnTo>
                        <a:pt x="244" y="91"/>
                      </a:lnTo>
                      <a:lnTo>
                        <a:pt x="247" y="86"/>
                      </a:lnTo>
                      <a:lnTo>
                        <a:pt x="248" y="82"/>
                      </a:lnTo>
                      <a:lnTo>
                        <a:pt x="249" y="77"/>
                      </a:lnTo>
                      <a:lnTo>
                        <a:pt x="248" y="77"/>
                      </a:lnTo>
                      <a:lnTo>
                        <a:pt x="250" y="75"/>
                      </a:lnTo>
                      <a:lnTo>
                        <a:pt x="249" y="75"/>
                      </a:lnTo>
                      <a:lnTo>
                        <a:pt x="243" y="74"/>
                      </a:lnTo>
                      <a:lnTo>
                        <a:pt x="242" y="74"/>
                      </a:lnTo>
                      <a:lnTo>
                        <a:pt x="241" y="74"/>
                      </a:lnTo>
                      <a:close/>
                      <a:moveTo>
                        <a:pt x="193" y="121"/>
                      </a:moveTo>
                      <a:lnTo>
                        <a:pt x="192" y="122"/>
                      </a:lnTo>
                      <a:lnTo>
                        <a:pt x="192" y="122"/>
                      </a:lnTo>
                      <a:lnTo>
                        <a:pt x="193" y="123"/>
                      </a:lnTo>
                      <a:lnTo>
                        <a:pt x="192" y="128"/>
                      </a:lnTo>
                      <a:lnTo>
                        <a:pt x="189" y="130"/>
                      </a:lnTo>
                      <a:lnTo>
                        <a:pt x="186" y="129"/>
                      </a:lnTo>
                      <a:lnTo>
                        <a:pt x="184" y="129"/>
                      </a:lnTo>
                      <a:lnTo>
                        <a:pt x="182" y="132"/>
                      </a:lnTo>
                      <a:lnTo>
                        <a:pt x="179" y="132"/>
                      </a:lnTo>
                      <a:lnTo>
                        <a:pt x="178" y="135"/>
                      </a:lnTo>
                      <a:lnTo>
                        <a:pt x="177" y="136"/>
                      </a:lnTo>
                      <a:lnTo>
                        <a:pt x="176" y="139"/>
                      </a:lnTo>
                      <a:lnTo>
                        <a:pt x="173" y="139"/>
                      </a:lnTo>
                      <a:lnTo>
                        <a:pt x="169" y="137"/>
                      </a:lnTo>
                      <a:lnTo>
                        <a:pt x="167" y="134"/>
                      </a:lnTo>
                      <a:lnTo>
                        <a:pt x="164" y="133"/>
                      </a:lnTo>
                      <a:lnTo>
                        <a:pt x="164" y="129"/>
                      </a:lnTo>
                      <a:lnTo>
                        <a:pt x="162" y="127"/>
                      </a:lnTo>
                      <a:lnTo>
                        <a:pt x="162" y="126"/>
                      </a:lnTo>
                      <a:lnTo>
                        <a:pt x="160" y="123"/>
                      </a:lnTo>
                      <a:lnTo>
                        <a:pt x="159" y="120"/>
                      </a:lnTo>
                      <a:lnTo>
                        <a:pt x="161" y="118"/>
                      </a:lnTo>
                      <a:lnTo>
                        <a:pt x="164" y="115"/>
                      </a:lnTo>
                      <a:lnTo>
                        <a:pt x="167" y="111"/>
                      </a:lnTo>
                      <a:lnTo>
                        <a:pt x="170" y="107"/>
                      </a:lnTo>
                      <a:lnTo>
                        <a:pt x="176" y="107"/>
                      </a:lnTo>
                      <a:lnTo>
                        <a:pt x="177" y="105"/>
                      </a:lnTo>
                      <a:lnTo>
                        <a:pt x="179" y="105"/>
                      </a:lnTo>
                      <a:lnTo>
                        <a:pt x="179" y="103"/>
                      </a:lnTo>
                      <a:lnTo>
                        <a:pt x="183" y="103"/>
                      </a:lnTo>
                      <a:lnTo>
                        <a:pt x="184" y="104"/>
                      </a:lnTo>
                      <a:lnTo>
                        <a:pt x="185" y="103"/>
                      </a:lnTo>
                      <a:lnTo>
                        <a:pt x="188" y="105"/>
                      </a:lnTo>
                      <a:lnTo>
                        <a:pt x="190" y="104"/>
                      </a:lnTo>
                      <a:lnTo>
                        <a:pt x="195" y="107"/>
                      </a:lnTo>
                      <a:lnTo>
                        <a:pt x="197" y="114"/>
                      </a:lnTo>
                      <a:lnTo>
                        <a:pt x="197" y="118"/>
                      </a:lnTo>
                      <a:lnTo>
                        <a:pt x="193" y="12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66" name="Freeform 121">
                  <a:extLst>
                    <a:ext uri="{FF2B5EF4-FFF2-40B4-BE49-F238E27FC236}">
                      <a16:creationId xmlns:a16="http://schemas.microsoft.com/office/drawing/2014/main" id="{C43C723C-8E9F-4F1B-8019-679D95BFFD39}"/>
                    </a:ext>
                  </a:extLst>
                </p:cNvPr>
                <p:cNvSpPr/>
                <p:nvPr userDrawn="1"/>
              </p:nvSpPr>
              <p:spPr bwMode="auto">
                <a:xfrm>
                  <a:off x="6318251" y="4175126"/>
                  <a:ext cx="53975" cy="49213"/>
                </a:xfrm>
                <a:custGeom>
                  <a:avLst/>
                  <a:gdLst>
                    <a:gd name="T0" fmla="*/ 31 w 34"/>
                    <a:gd name="T1" fmla="*/ 3 h 31"/>
                    <a:gd name="T2" fmla="*/ 29 w 34"/>
                    <a:gd name="T3" fmla="*/ 2 h 31"/>
                    <a:gd name="T4" fmla="*/ 27 w 34"/>
                    <a:gd name="T5" fmla="*/ 2 h 31"/>
                    <a:gd name="T6" fmla="*/ 24 w 34"/>
                    <a:gd name="T7" fmla="*/ 1 h 31"/>
                    <a:gd name="T8" fmla="*/ 23 w 34"/>
                    <a:gd name="T9" fmla="*/ 2 h 31"/>
                    <a:gd name="T10" fmla="*/ 21 w 34"/>
                    <a:gd name="T11" fmla="*/ 0 h 31"/>
                    <a:gd name="T12" fmla="*/ 21 w 34"/>
                    <a:gd name="T13" fmla="*/ 0 h 31"/>
                    <a:gd name="T14" fmla="*/ 20 w 34"/>
                    <a:gd name="T15" fmla="*/ 1 h 31"/>
                    <a:gd name="T16" fmla="*/ 17 w 34"/>
                    <a:gd name="T17" fmla="*/ 2 h 31"/>
                    <a:gd name="T18" fmla="*/ 16 w 34"/>
                    <a:gd name="T19" fmla="*/ 5 h 31"/>
                    <a:gd name="T20" fmla="*/ 10 w 34"/>
                    <a:gd name="T21" fmla="*/ 5 h 31"/>
                    <a:gd name="T22" fmla="*/ 8 w 34"/>
                    <a:gd name="T23" fmla="*/ 8 h 31"/>
                    <a:gd name="T24" fmla="*/ 6 w 34"/>
                    <a:gd name="T25" fmla="*/ 12 h 31"/>
                    <a:gd name="T26" fmla="*/ 0 w 34"/>
                    <a:gd name="T27" fmla="*/ 16 h 31"/>
                    <a:gd name="T28" fmla="*/ 1 w 34"/>
                    <a:gd name="T29" fmla="*/ 17 h 31"/>
                    <a:gd name="T30" fmla="*/ 3 w 34"/>
                    <a:gd name="T31" fmla="*/ 20 h 31"/>
                    <a:gd name="T32" fmla="*/ 3 w 34"/>
                    <a:gd name="T33" fmla="*/ 21 h 31"/>
                    <a:gd name="T34" fmla="*/ 6 w 34"/>
                    <a:gd name="T35" fmla="*/ 23 h 31"/>
                    <a:gd name="T36" fmla="*/ 6 w 34"/>
                    <a:gd name="T37" fmla="*/ 27 h 31"/>
                    <a:gd name="T38" fmla="*/ 7 w 34"/>
                    <a:gd name="T39" fmla="*/ 28 h 31"/>
                    <a:gd name="T40" fmla="*/ 9 w 34"/>
                    <a:gd name="T41" fmla="*/ 30 h 31"/>
                    <a:gd name="T42" fmla="*/ 12 w 34"/>
                    <a:gd name="T43" fmla="*/ 31 h 31"/>
                    <a:gd name="T44" fmla="*/ 14 w 34"/>
                    <a:gd name="T45" fmla="*/ 31 h 31"/>
                    <a:gd name="T46" fmla="*/ 15 w 34"/>
                    <a:gd name="T47" fmla="*/ 30 h 31"/>
                    <a:gd name="T48" fmla="*/ 15 w 34"/>
                    <a:gd name="T49" fmla="*/ 29 h 31"/>
                    <a:gd name="T50" fmla="*/ 17 w 34"/>
                    <a:gd name="T51" fmla="*/ 24 h 31"/>
                    <a:gd name="T52" fmla="*/ 20 w 34"/>
                    <a:gd name="T53" fmla="*/ 24 h 31"/>
                    <a:gd name="T54" fmla="*/ 22 w 34"/>
                    <a:gd name="T55" fmla="*/ 22 h 31"/>
                    <a:gd name="T56" fmla="*/ 25 w 34"/>
                    <a:gd name="T57" fmla="*/ 22 h 31"/>
                    <a:gd name="T58" fmla="*/ 27 w 34"/>
                    <a:gd name="T59" fmla="*/ 22 h 31"/>
                    <a:gd name="T60" fmla="*/ 29 w 34"/>
                    <a:gd name="T61" fmla="*/ 21 h 31"/>
                    <a:gd name="T62" fmla="*/ 29 w 34"/>
                    <a:gd name="T63" fmla="*/ 20 h 31"/>
                    <a:gd name="T64" fmla="*/ 29 w 34"/>
                    <a:gd name="T65" fmla="*/ 18 h 31"/>
                    <a:gd name="T66" fmla="*/ 28 w 34"/>
                    <a:gd name="T67" fmla="*/ 16 h 31"/>
                    <a:gd name="T68" fmla="*/ 31 w 34"/>
                    <a:gd name="T69" fmla="*/ 14 h 31"/>
                    <a:gd name="T70" fmla="*/ 34 w 34"/>
                    <a:gd name="T71" fmla="*/ 13 h 31"/>
                    <a:gd name="T72" fmla="*/ 34 w 34"/>
                    <a:gd name="T73" fmla="*/ 9 h 31"/>
                    <a:gd name="T74" fmla="*/ 31 w 34"/>
                    <a:gd name="T75"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31">
                      <a:moveTo>
                        <a:pt x="31" y="3"/>
                      </a:moveTo>
                      <a:lnTo>
                        <a:pt x="29" y="2"/>
                      </a:lnTo>
                      <a:lnTo>
                        <a:pt x="27" y="2"/>
                      </a:lnTo>
                      <a:lnTo>
                        <a:pt x="24" y="1"/>
                      </a:lnTo>
                      <a:lnTo>
                        <a:pt x="23" y="2"/>
                      </a:lnTo>
                      <a:lnTo>
                        <a:pt x="21" y="0"/>
                      </a:lnTo>
                      <a:lnTo>
                        <a:pt x="21" y="0"/>
                      </a:lnTo>
                      <a:lnTo>
                        <a:pt x="20" y="1"/>
                      </a:lnTo>
                      <a:lnTo>
                        <a:pt x="17" y="2"/>
                      </a:lnTo>
                      <a:lnTo>
                        <a:pt x="16" y="5"/>
                      </a:lnTo>
                      <a:lnTo>
                        <a:pt x="10" y="5"/>
                      </a:lnTo>
                      <a:lnTo>
                        <a:pt x="8" y="8"/>
                      </a:lnTo>
                      <a:lnTo>
                        <a:pt x="6" y="12"/>
                      </a:lnTo>
                      <a:lnTo>
                        <a:pt x="0" y="16"/>
                      </a:lnTo>
                      <a:lnTo>
                        <a:pt x="1" y="17"/>
                      </a:lnTo>
                      <a:lnTo>
                        <a:pt x="3" y="20"/>
                      </a:lnTo>
                      <a:lnTo>
                        <a:pt x="3" y="21"/>
                      </a:lnTo>
                      <a:lnTo>
                        <a:pt x="6" y="23"/>
                      </a:lnTo>
                      <a:lnTo>
                        <a:pt x="6" y="27"/>
                      </a:lnTo>
                      <a:lnTo>
                        <a:pt x="7" y="28"/>
                      </a:lnTo>
                      <a:lnTo>
                        <a:pt x="9" y="30"/>
                      </a:lnTo>
                      <a:lnTo>
                        <a:pt x="12" y="31"/>
                      </a:lnTo>
                      <a:lnTo>
                        <a:pt x="14" y="31"/>
                      </a:lnTo>
                      <a:lnTo>
                        <a:pt x="15" y="30"/>
                      </a:lnTo>
                      <a:lnTo>
                        <a:pt x="15" y="29"/>
                      </a:lnTo>
                      <a:lnTo>
                        <a:pt x="17" y="24"/>
                      </a:lnTo>
                      <a:lnTo>
                        <a:pt x="20" y="24"/>
                      </a:lnTo>
                      <a:lnTo>
                        <a:pt x="22" y="22"/>
                      </a:lnTo>
                      <a:lnTo>
                        <a:pt x="25" y="22"/>
                      </a:lnTo>
                      <a:lnTo>
                        <a:pt x="27" y="22"/>
                      </a:lnTo>
                      <a:lnTo>
                        <a:pt x="29" y="21"/>
                      </a:lnTo>
                      <a:lnTo>
                        <a:pt x="29" y="20"/>
                      </a:lnTo>
                      <a:lnTo>
                        <a:pt x="29" y="18"/>
                      </a:lnTo>
                      <a:lnTo>
                        <a:pt x="28" y="16"/>
                      </a:lnTo>
                      <a:lnTo>
                        <a:pt x="31" y="14"/>
                      </a:lnTo>
                      <a:lnTo>
                        <a:pt x="34" y="13"/>
                      </a:lnTo>
                      <a:lnTo>
                        <a:pt x="34" y="9"/>
                      </a:lnTo>
                      <a:lnTo>
                        <a:pt x="31" y="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67" name="Freeform 122">
                  <a:extLst>
                    <a:ext uri="{FF2B5EF4-FFF2-40B4-BE49-F238E27FC236}">
                      <a16:creationId xmlns:a16="http://schemas.microsoft.com/office/drawing/2014/main" id="{5B334D32-2D37-4D4D-AD22-C3F8D355B5D6}"/>
                    </a:ext>
                  </a:extLst>
                </p:cNvPr>
                <p:cNvSpPr/>
                <p:nvPr userDrawn="1"/>
              </p:nvSpPr>
              <p:spPr bwMode="auto">
                <a:xfrm>
                  <a:off x="6251576" y="3155951"/>
                  <a:ext cx="292100" cy="219075"/>
                </a:xfrm>
                <a:custGeom>
                  <a:avLst/>
                  <a:gdLst>
                    <a:gd name="T0" fmla="*/ 157 w 159"/>
                    <a:gd name="T1" fmla="*/ 85 h 120"/>
                    <a:gd name="T2" fmla="*/ 150 w 159"/>
                    <a:gd name="T3" fmla="*/ 79 h 120"/>
                    <a:gd name="T4" fmla="*/ 146 w 159"/>
                    <a:gd name="T5" fmla="*/ 76 h 120"/>
                    <a:gd name="T6" fmla="*/ 142 w 159"/>
                    <a:gd name="T7" fmla="*/ 68 h 120"/>
                    <a:gd name="T8" fmla="*/ 138 w 159"/>
                    <a:gd name="T9" fmla="*/ 65 h 120"/>
                    <a:gd name="T10" fmla="*/ 130 w 159"/>
                    <a:gd name="T11" fmla="*/ 59 h 120"/>
                    <a:gd name="T12" fmla="*/ 132 w 159"/>
                    <a:gd name="T13" fmla="*/ 57 h 120"/>
                    <a:gd name="T14" fmla="*/ 137 w 159"/>
                    <a:gd name="T15" fmla="*/ 54 h 120"/>
                    <a:gd name="T16" fmla="*/ 142 w 159"/>
                    <a:gd name="T17" fmla="*/ 55 h 120"/>
                    <a:gd name="T18" fmla="*/ 144 w 159"/>
                    <a:gd name="T19" fmla="*/ 43 h 120"/>
                    <a:gd name="T20" fmla="*/ 141 w 159"/>
                    <a:gd name="T21" fmla="*/ 36 h 120"/>
                    <a:gd name="T22" fmla="*/ 139 w 159"/>
                    <a:gd name="T23" fmla="*/ 28 h 120"/>
                    <a:gd name="T24" fmla="*/ 136 w 159"/>
                    <a:gd name="T25" fmla="*/ 24 h 120"/>
                    <a:gd name="T26" fmla="*/ 131 w 159"/>
                    <a:gd name="T27" fmla="*/ 0 h 120"/>
                    <a:gd name="T28" fmla="*/ 121 w 159"/>
                    <a:gd name="T29" fmla="*/ 4 h 120"/>
                    <a:gd name="T30" fmla="*/ 122 w 159"/>
                    <a:gd name="T31" fmla="*/ 16 h 120"/>
                    <a:gd name="T32" fmla="*/ 114 w 159"/>
                    <a:gd name="T33" fmla="*/ 24 h 120"/>
                    <a:gd name="T34" fmla="*/ 109 w 159"/>
                    <a:gd name="T35" fmla="*/ 30 h 120"/>
                    <a:gd name="T36" fmla="*/ 106 w 159"/>
                    <a:gd name="T37" fmla="*/ 34 h 120"/>
                    <a:gd name="T38" fmla="*/ 97 w 159"/>
                    <a:gd name="T39" fmla="*/ 38 h 120"/>
                    <a:gd name="T40" fmla="*/ 89 w 159"/>
                    <a:gd name="T41" fmla="*/ 34 h 120"/>
                    <a:gd name="T42" fmla="*/ 80 w 159"/>
                    <a:gd name="T43" fmla="*/ 31 h 120"/>
                    <a:gd name="T44" fmla="*/ 77 w 159"/>
                    <a:gd name="T45" fmla="*/ 32 h 120"/>
                    <a:gd name="T46" fmla="*/ 66 w 159"/>
                    <a:gd name="T47" fmla="*/ 40 h 120"/>
                    <a:gd name="T48" fmla="*/ 51 w 159"/>
                    <a:gd name="T49" fmla="*/ 43 h 120"/>
                    <a:gd name="T50" fmla="*/ 33 w 159"/>
                    <a:gd name="T51" fmla="*/ 42 h 120"/>
                    <a:gd name="T52" fmla="*/ 26 w 159"/>
                    <a:gd name="T53" fmla="*/ 38 h 120"/>
                    <a:gd name="T54" fmla="*/ 21 w 159"/>
                    <a:gd name="T55" fmla="*/ 34 h 120"/>
                    <a:gd name="T56" fmla="*/ 10 w 159"/>
                    <a:gd name="T57" fmla="*/ 40 h 120"/>
                    <a:gd name="T58" fmla="*/ 2 w 159"/>
                    <a:gd name="T59" fmla="*/ 42 h 120"/>
                    <a:gd name="T60" fmla="*/ 0 w 159"/>
                    <a:gd name="T61" fmla="*/ 46 h 120"/>
                    <a:gd name="T62" fmla="*/ 5 w 159"/>
                    <a:gd name="T63" fmla="*/ 49 h 120"/>
                    <a:gd name="T64" fmla="*/ 11 w 159"/>
                    <a:gd name="T65" fmla="*/ 55 h 120"/>
                    <a:gd name="T66" fmla="*/ 21 w 159"/>
                    <a:gd name="T67" fmla="*/ 59 h 120"/>
                    <a:gd name="T68" fmla="*/ 28 w 159"/>
                    <a:gd name="T69" fmla="*/ 64 h 120"/>
                    <a:gd name="T70" fmla="*/ 24 w 159"/>
                    <a:gd name="T71" fmla="*/ 70 h 120"/>
                    <a:gd name="T72" fmla="*/ 29 w 159"/>
                    <a:gd name="T73" fmla="*/ 71 h 120"/>
                    <a:gd name="T74" fmla="*/ 39 w 159"/>
                    <a:gd name="T75" fmla="*/ 77 h 120"/>
                    <a:gd name="T76" fmla="*/ 42 w 159"/>
                    <a:gd name="T77" fmla="*/ 83 h 120"/>
                    <a:gd name="T78" fmla="*/ 44 w 159"/>
                    <a:gd name="T79" fmla="*/ 87 h 120"/>
                    <a:gd name="T80" fmla="*/ 51 w 159"/>
                    <a:gd name="T81" fmla="*/ 91 h 120"/>
                    <a:gd name="T82" fmla="*/ 54 w 159"/>
                    <a:gd name="T83" fmla="*/ 98 h 120"/>
                    <a:gd name="T84" fmla="*/ 57 w 159"/>
                    <a:gd name="T85" fmla="*/ 100 h 120"/>
                    <a:gd name="T86" fmla="*/ 60 w 159"/>
                    <a:gd name="T87" fmla="*/ 104 h 120"/>
                    <a:gd name="T88" fmla="*/ 66 w 159"/>
                    <a:gd name="T89" fmla="*/ 109 h 120"/>
                    <a:gd name="T90" fmla="*/ 71 w 159"/>
                    <a:gd name="T91" fmla="*/ 106 h 120"/>
                    <a:gd name="T92" fmla="*/ 79 w 159"/>
                    <a:gd name="T93" fmla="*/ 106 h 120"/>
                    <a:gd name="T94" fmla="*/ 82 w 159"/>
                    <a:gd name="T95" fmla="*/ 103 h 120"/>
                    <a:gd name="T96" fmla="*/ 89 w 159"/>
                    <a:gd name="T97" fmla="*/ 108 h 120"/>
                    <a:gd name="T98" fmla="*/ 94 w 159"/>
                    <a:gd name="T99" fmla="*/ 112 h 120"/>
                    <a:gd name="T100" fmla="*/ 97 w 159"/>
                    <a:gd name="T101" fmla="*/ 115 h 120"/>
                    <a:gd name="T102" fmla="*/ 101 w 159"/>
                    <a:gd name="T103" fmla="*/ 119 h 120"/>
                    <a:gd name="T104" fmla="*/ 104 w 159"/>
                    <a:gd name="T105" fmla="*/ 115 h 120"/>
                    <a:gd name="T106" fmla="*/ 116 w 159"/>
                    <a:gd name="T107" fmla="*/ 117 h 120"/>
                    <a:gd name="T108" fmla="*/ 119 w 159"/>
                    <a:gd name="T109" fmla="*/ 118 h 120"/>
                    <a:gd name="T110" fmla="*/ 126 w 159"/>
                    <a:gd name="T111" fmla="*/ 116 h 120"/>
                    <a:gd name="T112" fmla="*/ 134 w 159"/>
                    <a:gd name="T113" fmla="*/ 115 h 120"/>
                    <a:gd name="T114" fmla="*/ 141 w 159"/>
                    <a:gd name="T115" fmla="*/ 112 h 120"/>
                    <a:gd name="T116" fmla="*/ 146 w 159"/>
                    <a:gd name="T117" fmla="*/ 108 h 120"/>
                    <a:gd name="T118" fmla="*/ 151 w 159"/>
                    <a:gd name="T119" fmla="*/ 10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9" h="120">
                      <a:moveTo>
                        <a:pt x="159" y="95"/>
                      </a:moveTo>
                      <a:cubicBezTo>
                        <a:pt x="159" y="91"/>
                        <a:pt x="159" y="91"/>
                        <a:pt x="159" y="91"/>
                      </a:cubicBezTo>
                      <a:cubicBezTo>
                        <a:pt x="158" y="91"/>
                        <a:pt x="158" y="91"/>
                        <a:pt x="158" y="91"/>
                      </a:cubicBezTo>
                      <a:cubicBezTo>
                        <a:pt x="157" y="90"/>
                        <a:pt x="157" y="90"/>
                        <a:pt x="157" y="90"/>
                      </a:cubicBezTo>
                      <a:cubicBezTo>
                        <a:pt x="157" y="85"/>
                        <a:pt x="157" y="85"/>
                        <a:pt x="157" y="85"/>
                      </a:cubicBezTo>
                      <a:cubicBezTo>
                        <a:pt x="154" y="82"/>
                        <a:pt x="154" y="82"/>
                        <a:pt x="154" y="82"/>
                      </a:cubicBezTo>
                      <a:cubicBezTo>
                        <a:pt x="153" y="80"/>
                        <a:pt x="153" y="80"/>
                        <a:pt x="153" y="80"/>
                      </a:cubicBezTo>
                      <a:cubicBezTo>
                        <a:pt x="152" y="79"/>
                        <a:pt x="152" y="79"/>
                        <a:pt x="152" y="79"/>
                      </a:cubicBezTo>
                      <a:cubicBezTo>
                        <a:pt x="150" y="79"/>
                        <a:pt x="150" y="79"/>
                        <a:pt x="150" y="79"/>
                      </a:cubicBezTo>
                      <a:cubicBezTo>
                        <a:pt x="150" y="79"/>
                        <a:pt x="150" y="79"/>
                        <a:pt x="150" y="79"/>
                      </a:cubicBezTo>
                      <a:cubicBezTo>
                        <a:pt x="150" y="79"/>
                        <a:pt x="150" y="79"/>
                        <a:pt x="150" y="79"/>
                      </a:cubicBezTo>
                      <a:cubicBezTo>
                        <a:pt x="148" y="77"/>
                        <a:pt x="148" y="77"/>
                        <a:pt x="148" y="77"/>
                      </a:cubicBezTo>
                      <a:cubicBezTo>
                        <a:pt x="148" y="77"/>
                        <a:pt x="148" y="77"/>
                        <a:pt x="148" y="77"/>
                      </a:cubicBezTo>
                      <a:cubicBezTo>
                        <a:pt x="148" y="76"/>
                        <a:pt x="148" y="76"/>
                        <a:pt x="148" y="76"/>
                      </a:cubicBezTo>
                      <a:cubicBezTo>
                        <a:pt x="146" y="76"/>
                        <a:pt x="146" y="76"/>
                        <a:pt x="146" y="76"/>
                      </a:cubicBezTo>
                      <a:cubicBezTo>
                        <a:pt x="143" y="71"/>
                        <a:pt x="143" y="71"/>
                        <a:pt x="143" y="71"/>
                      </a:cubicBezTo>
                      <a:cubicBezTo>
                        <a:pt x="143" y="71"/>
                        <a:pt x="143" y="71"/>
                        <a:pt x="143" y="71"/>
                      </a:cubicBezTo>
                      <a:cubicBezTo>
                        <a:pt x="142" y="70"/>
                        <a:pt x="142" y="70"/>
                        <a:pt x="142" y="70"/>
                      </a:cubicBezTo>
                      <a:cubicBezTo>
                        <a:pt x="142" y="69"/>
                        <a:pt x="142" y="69"/>
                        <a:pt x="142" y="69"/>
                      </a:cubicBezTo>
                      <a:cubicBezTo>
                        <a:pt x="142" y="68"/>
                        <a:pt x="142" y="68"/>
                        <a:pt x="142" y="68"/>
                      </a:cubicBezTo>
                      <a:cubicBezTo>
                        <a:pt x="141" y="68"/>
                        <a:pt x="141" y="68"/>
                        <a:pt x="141" y="68"/>
                      </a:cubicBezTo>
                      <a:cubicBezTo>
                        <a:pt x="140" y="66"/>
                        <a:pt x="140" y="66"/>
                        <a:pt x="140" y="66"/>
                      </a:cubicBezTo>
                      <a:cubicBezTo>
                        <a:pt x="139" y="65"/>
                        <a:pt x="139" y="65"/>
                        <a:pt x="139" y="65"/>
                      </a:cubicBezTo>
                      <a:cubicBezTo>
                        <a:pt x="138" y="65"/>
                        <a:pt x="138" y="65"/>
                        <a:pt x="138" y="65"/>
                      </a:cubicBezTo>
                      <a:cubicBezTo>
                        <a:pt x="138" y="65"/>
                        <a:pt x="138" y="65"/>
                        <a:pt x="138" y="65"/>
                      </a:cubicBezTo>
                      <a:cubicBezTo>
                        <a:pt x="133" y="65"/>
                        <a:pt x="133" y="65"/>
                        <a:pt x="133" y="65"/>
                      </a:cubicBezTo>
                      <a:cubicBezTo>
                        <a:pt x="130" y="64"/>
                        <a:pt x="130" y="64"/>
                        <a:pt x="130" y="64"/>
                      </a:cubicBezTo>
                      <a:cubicBezTo>
                        <a:pt x="130" y="63"/>
                        <a:pt x="130" y="63"/>
                        <a:pt x="130" y="63"/>
                      </a:cubicBezTo>
                      <a:cubicBezTo>
                        <a:pt x="129" y="61"/>
                        <a:pt x="129" y="61"/>
                        <a:pt x="129" y="61"/>
                      </a:cubicBezTo>
                      <a:cubicBezTo>
                        <a:pt x="130" y="59"/>
                        <a:pt x="130" y="59"/>
                        <a:pt x="130" y="59"/>
                      </a:cubicBezTo>
                      <a:cubicBezTo>
                        <a:pt x="132" y="57"/>
                        <a:pt x="132" y="57"/>
                        <a:pt x="132" y="57"/>
                      </a:cubicBezTo>
                      <a:cubicBezTo>
                        <a:pt x="132" y="57"/>
                        <a:pt x="132" y="57"/>
                        <a:pt x="132" y="57"/>
                      </a:cubicBezTo>
                      <a:cubicBezTo>
                        <a:pt x="132" y="57"/>
                        <a:pt x="132" y="57"/>
                        <a:pt x="132" y="57"/>
                      </a:cubicBezTo>
                      <a:cubicBezTo>
                        <a:pt x="132" y="57"/>
                        <a:pt x="132" y="57"/>
                        <a:pt x="132" y="57"/>
                      </a:cubicBezTo>
                      <a:cubicBezTo>
                        <a:pt x="132" y="57"/>
                        <a:pt x="132" y="57"/>
                        <a:pt x="132" y="57"/>
                      </a:cubicBezTo>
                      <a:cubicBezTo>
                        <a:pt x="132" y="56"/>
                        <a:pt x="132" y="56"/>
                        <a:pt x="132" y="56"/>
                      </a:cubicBezTo>
                      <a:cubicBezTo>
                        <a:pt x="133" y="53"/>
                        <a:pt x="133" y="53"/>
                        <a:pt x="133" y="53"/>
                      </a:cubicBezTo>
                      <a:cubicBezTo>
                        <a:pt x="133" y="53"/>
                        <a:pt x="133" y="53"/>
                        <a:pt x="133" y="53"/>
                      </a:cubicBezTo>
                      <a:cubicBezTo>
                        <a:pt x="133" y="53"/>
                        <a:pt x="133" y="53"/>
                        <a:pt x="133" y="53"/>
                      </a:cubicBezTo>
                      <a:cubicBezTo>
                        <a:pt x="137" y="54"/>
                        <a:pt x="137" y="54"/>
                        <a:pt x="137" y="54"/>
                      </a:cubicBezTo>
                      <a:cubicBezTo>
                        <a:pt x="139" y="54"/>
                        <a:pt x="139" y="54"/>
                        <a:pt x="139" y="54"/>
                      </a:cubicBezTo>
                      <a:cubicBezTo>
                        <a:pt x="139" y="54"/>
                        <a:pt x="139" y="54"/>
                        <a:pt x="139" y="54"/>
                      </a:cubicBezTo>
                      <a:cubicBezTo>
                        <a:pt x="139" y="54"/>
                        <a:pt x="139" y="54"/>
                        <a:pt x="139" y="54"/>
                      </a:cubicBezTo>
                      <a:cubicBezTo>
                        <a:pt x="141" y="55"/>
                        <a:pt x="141" y="55"/>
                        <a:pt x="141" y="55"/>
                      </a:cubicBezTo>
                      <a:cubicBezTo>
                        <a:pt x="142" y="55"/>
                        <a:pt x="142" y="55"/>
                        <a:pt x="142" y="55"/>
                      </a:cubicBezTo>
                      <a:cubicBezTo>
                        <a:pt x="142" y="54"/>
                        <a:pt x="142" y="54"/>
                        <a:pt x="142" y="54"/>
                      </a:cubicBezTo>
                      <a:cubicBezTo>
                        <a:pt x="144" y="53"/>
                        <a:pt x="144" y="53"/>
                        <a:pt x="144" y="53"/>
                      </a:cubicBezTo>
                      <a:cubicBezTo>
                        <a:pt x="144" y="51"/>
                        <a:pt x="144" y="51"/>
                        <a:pt x="144" y="51"/>
                      </a:cubicBezTo>
                      <a:cubicBezTo>
                        <a:pt x="144" y="47"/>
                        <a:pt x="144" y="47"/>
                        <a:pt x="144" y="47"/>
                      </a:cubicBezTo>
                      <a:cubicBezTo>
                        <a:pt x="144" y="43"/>
                        <a:pt x="144" y="43"/>
                        <a:pt x="144" y="43"/>
                      </a:cubicBezTo>
                      <a:cubicBezTo>
                        <a:pt x="144" y="42"/>
                        <a:pt x="144" y="42"/>
                        <a:pt x="144" y="42"/>
                      </a:cubicBezTo>
                      <a:cubicBezTo>
                        <a:pt x="144" y="42"/>
                        <a:pt x="144" y="42"/>
                        <a:pt x="143" y="42"/>
                      </a:cubicBezTo>
                      <a:cubicBezTo>
                        <a:pt x="142" y="42"/>
                        <a:pt x="141" y="41"/>
                        <a:pt x="141" y="40"/>
                      </a:cubicBezTo>
                      <a:cubicBezTo>
                        <a:pt x="141" y="39"/>
                        <a:pt x="141" y="38"/>
                        <a:pt x="141" y="38"/>
                      </a:cubicBezTo>
                      <a:cubicBezTo>
                        <a:pt x="141" y="37"/>
                        <a:pt x="141" y="36"/>
                        <a:pt x="141" y="36"/>
                      </a:cubicBezTo>
                      <a:cubicBezTo>
                        <a:pt x="142" y="34"/>
                        <a:pt x="142" y="33"/>
                        <a:pt x="142" y="31"/>
                      </a:cubicBezTo>
                      <a:cubicBezTo>
                        <a:pt x="142" y="31"/>
                        <a:pt x="142" y="31"/>
                        <a:pt x="142" y="30"/>
                      </a:cubicBezTo>
                      <a:cubicBezTo>
                        <a:pt x="141" y="30"/>
                        <a:pt x="141" y="30"/>
                        <a:pt x="141" y="29"/>
                      </a:cubicBezTo>
                      <a:cubicBezTo>
                        <a:pt x="140" y="29"/>
                        <a:pt x="140" y="29"/>
                        <a:pt x="140" y="28"/>
                      </a:cubicBezTo>
                      <a:cubicBezTo>
                        <a:pt x="140" y="28"/>
                        <a:pt x="139" y="28"/>
                        <a:pt x="139" y="28"/>
                      </a:cubicBezTo>
                      <a:cubicBezTo>
                        <a:pt x="139" y="27"/>
                        <a:pt x="139" y="27"/>
                        <a:pt x="138" y="27"/>
                      </a:cubicBezTo>
                      <a:cubicBezTo>
                        <a:pt x="138" y="26"/>
                        <a:pt x="138" y="26"/>
                        <a:pt x="138" y="26"/>
                      </a:cubicBezTo>
                      <a:cubicBezTo>
                        <a:pt x="138" y="26"/>
                        <a:pt x="138" y="26"/>
                        <a:pt x="138" y="26"/>
                      </a:cubicBezTo>
                      <a:cubicBezTo>
                        <a:pt x="137" y="26"/>
                        <a:pt x="137" y="25"/>
                        <a:pt x="137" y="24"/>
                      </a:cubicBezTo>
                      <a:cubicBezTo>
                        <a:pt x="136" y="24"/>
                        <a:pt x="136" y="24"/>
                        <a:pt x="136" y="24"/>
                      </a:cubicBezTo>
                      <a:cubicBezTo>
                        <a:pt x="135" y="24"/>
                        <a:pt x="135" y="23"/>
                        <a:pt x="135" y="23"/>
                      </a:cubicBezTo>
                      <a:cubicBezTo>
                        <a:pt x="132" y="23"/>
                        <a:pt x="131" y="21"/>
                        <a:pt x="131" y="19"/>
                      </a:cubicBezTo>
                      <a:cubicBezTo>
                        <a:pt x="131" y="17"/>
                        <a:pt x="130" y="16"/>
                        <a:pt x="130" y="14"/>
                      </a:cubicBezTo>
                      <a:cubicBezTo>
                        <a:pt x="129" y="10"/>
                        <a:pt x="129" y="6"/>
                        <a:pt x="131" y="2"/>
                      </a:cubicBezTo>
                      <a:cubicBezTo>
                        <a:pt x="131" y="1"/>
                        <a:pt x="131" y="1"/>
                        <a:pt x="131" y="0"/>
                      </a:cubicBezTo>
                      <a:cubicBezTo>
                        <a:pt x="131" y="0"/>
                        <a:pt x="131" y="0"/>
                        <a:pt x="130" y="0"/>
                      </a:cubicBezTo>
                      <a:cubicBezTo>
                        <a:pt x="129" y="0"/>
                        <a:pt x="128" y="0"/>
                        <a:pt x="127" y="0"/>
                      </a:cubicBezTo>
                      <a:cubicBezTo>
                        <a:pt x="127" y="1"/>
                        <a:pt x="127" y="1"/>
                        <a:pt x="127" y="1"/>
                      </a:cubicBezTo>
                      <a:cubicBezTo>
                        <a:pt x="126" y="4"/>
                        <a:pt x="124" y="4"/>
                        <a:pt x="123" y="4"/>
                      </a:cubicBezTo>
                      <a:cubicBezTo>
                        <a:pt x="122" y="4"/>
                        <a:pt x="122" y="4"/>
                        <a:pt x="121" y="4"/>
                      </a:cubicBezTo>
                      <a:cubicBezTo>
                        <a:pt x="120" y="4"/>
                        <a:pt x="120" y="4"/>
                        <a:pt x="119" y="4"/>
                      </a:cubicBezTo>
                      <a:cubicBezTo>
                        <a:pt x="119" y="4"/>
                        <a:pt x="119" y="4"/>
                        <a:pt x="119" y="5"/>
                      </a:cubicBezTo>
                      <a:cubicBezTo>
                        <a:pt x="120" y="5"/>
                        <a:pt x="121" y="6"/>
                        <a:pt x="121" y="8"/>
                      </a:cubicBezTo>
                      <a:cubicBezTo>
                        <a:pt x="121" y="9"/>
                        <a:pt x="121" y="9"/>
                        <a:pt x="121" y="10"/>
                      </a:cubicBezTo>
                      <a:cubicBezTo>
                        <a:pt x="121" y="12"/>
                        <a:pt x="121" y="14"/>
                        <a:pt x="122" y="16"/>
                      </a:cubicBezTo>
                      <a:cubicBezTo>
                        <a:pt x="122" y="17"/>
                        <a:pt x="121" y="18"/>
                        <a:pt x="120" y="19"/>
                      </a:cubicBezTo>
                      <a:cubicBezTo>
                        <a:pt x="120" y="19"/>
                        <a:pt x="119" y="20"/>
                        <a:pt x="119" y="20"/>
                      </a:cubicBezTo>
                      <a:cubicBezTo>
                        <a:pt x="118" y="21"/>
                        <a:pt x="117" y="22"/>
                        <a:pt x="116" y="22"/>
                      </a:cubicBezTo>
                      <a:cubicBezTo>
                        <a:pt x="116" y="23"/>
                        <a:pt x="115" y="23"/>
                        <a:pt x="115" y="23"/>
                      </a:cubicBezTo>
                      <a:cubicBezTo>
                        <a:pt x="114" y="23"/>
                        <a:pt x="114" y="24"/>
                        <a:pt x="114" y="24"/>
                      </a:cubicBezTo>
                      <a:cubicBezTo>
                        <a:pt x="114" y="25"/>
                        <a:pt x="113" y="25"/>
                        <a:pt x="113" y="25"/>
                      </a:cubicBezTo>
                      <a:cubicBezTo>
                        <a:pt x="113" y="26"/>
                        <a:pt x="113" y="26"/>
                        <a:pt x="112" y="27"/>
                      </a:cubicBezTo>
                      <a:cubicBezTo>
                        <a:pt x="112" y="27"/>
                        <a:pt x="112" y="29"/>
                        <a:pt x="110" y="29"/>
                      </a:cubicBezTo>
                      <a:cubicBezTo>
                        <a:pt x="110" y="30"/>
                        <a:pt x="110" y="30"/>
                        <a:pt x="110" y="30"/>
                      </a:cubicBezTo>
                      <a:cubicBezTo>
                        <a:pt x="109" y="30"/>
                        <a:pt x="109" y="30"/>
                        <a:pt x="109" y="30"/>
                      </a:cubicBezTo>
                      <a:cubicBezTo>
                        <a:pt x="108" y="31"/>
                        <a:pt x="108" y="31"/>
                        <a:pt x="108" y="31"/>
                      </a:cubicBezTo>
                      <a:cubicBezTo>
                        <a:pt x="108" y="31"/>
                        <a:pt x="108" y="31"/>
                        <a:pt x="108" y="31"/>
                      </a:cubicBezTo>
                      <a:cubicBezTo>
                        <a:pt x="108" y="32"/>
                        <a:pt x="108" y="32"/>
                        <a:pt x="108" y="32"/>
                      </a:cubicBezTo>
                      <a:cubicBezTo>
                        <a:pt x="108" y="32"/>
                        <a:pt x="108" y="32"/>
                        <a:pt x="107" y="33"/>
                      </a:cubicBezTo>
                      <a:cubicBezTo>
                        <a:pt x="106" y="34"/>
                        <a:pt x="106" y="34"/>
                        <a:pt x="106" y="34"/>
                      </a:cubicBezTo>
                      <a:cubicBezTo>
                        <a:pt x="106" y="34"/>
                        <a:pt x="106" y="34"/>
                        <a:pt x="106" y="34"/>
                      </a:cubicBezTo>
                      <a:cubicBezTo>
                        <a:pt x="105" y="35"/>
                        <a:pt x="105" y="35"/>
                        <a:pt x="105" y="35"/>
                      </a:cubicBezTo>
                      <a:cubicBezTo>
                        <a:pt x="105" y="36"/>
                        <a:pt x="104" y="36"/>
                        <a:pt x="104" y="36"/>
                      </a:cubicBezTo>
                      <a:cubicBezTo>
                        <a:pt x="103" y="38"/>
                        <a:pt x="101" y="38"/>
                        <a:pt x="99" y="38"/>
                      </a:cubicBezTo>
                      <a:cubicBezTo>
                        <a:pt x="98" y="38"/>
                        <a:pt x="97" y="38"/>
                        <a:pt x="97" y="38"/>
                      </a:cubicBezTo>
                      <a:cubicBezTo>
                        <a:pt x="96" y="39"/>
                        <a:pt x="94" y="38"/>
                        <a:pt x="93" y="37"/>
                      </a:cubicBezTo>
                      <a:cubicBezTo>
                        <a:pt x="93" y="37"/>
                        <a:pt x="93" y="37"/>
                        <a:pt x="93" y="36"/>
                      </a:cubicBezTo>
                      <a:cubicBezTo>
                        <a:pt x="92" y="36"/>
                        <a:pt x="92" y="36"/>
                        <a:pt x="92" y="36"/>
                      </a:cubicBezTo>
                      <a:cubicBezTo>
                        <a:pt x="91" y="35"/>
                        <a:pt x="91" y="35"/>
                        <a:pt x="90" y="35"/>
                      </a:cubicBezTo>
                      <a:cubicBezTo>
                        <a:pt x="90" y="34"/>
                        <a:pt x="90" y="34"/>
                        <a:pt x="89" y="34"/>
                      </a:cubicBezTo>
                      <a:cubicBezTo>
                        <a:pt x="89" y="34"/>
                        <a:pt x="89" y="33"/>
                        <a:pt x="89" y="33"/>
                      </a:cubicBezTo>
                      <a:cubicBezTo>
                        <a:pt x="88" y="33"/>
                        <a:pt x="87" y="33"/>
                        <a:pt x="87" y="32"/>
                      </a:cubicBezTo>
                      <a:cubicBezTo>
                        <a:pt x="86" y="32"/>
                        <a:pt x="85" y="32"/>
                        <a:pt x="84" y="31"/>
                      </a:cubicBezTo>
                      <a:cubicBezTo>
                        <a:pt x="84" y="31"/>
                        <a:pt x="83" y="30"/>
                        <a:pt x="83" y="30"/>
                      </a:cubicBezTo>
                      <a:cubicBezTo>
                        <a:pt x="82" y="30"/>
                        <a:pt x="81" y="30"/>
                        <a:pt x="80" y="31"/>
                      </a:cubicBezTo>
                      <a:cubicBezTo>
                        <a:pt x="79" y="31"/>
                        <a:pt x="79" y="31"/>
                        <a:pt x="79" y="31"/>
                      </a:cubicBezTo>
                      <a:cubicBezTo>
                        <a:pt x="79" y="31"/>
                        <a:pt x="79" y="31"/>
                        <a:pt x="79" y="31"/>
                      </a:cubicBezTo>
                      <a:cubicBezTo>
                        <a:pt x="78" y="31"/>
                        <a:pt x="78" y="31"/>
                        <a:pt x="78" y="31"/>
                      </a:cubicBezTo>
                      <a:cubicBezTo>
                        <a:pt x="78" y="31"/>
                        <a:pt x="78" y="31"/>
                        <a:pt x="77" y="32"/>
                      </a:cubicBezTo>
                      <a:cubicBezTo>
                        <a:pt x="77" y="32"/>
                        <a:pt x="77" y="32"/>
                        <a:pt x="77" y="32"/>
                      </a:cubicBezTo>
                      <a:cubicBezTo>
                        <a:pt x="77" y="32"/>
                        <a:pt x="77" y="32"/>
                        <a:pt x="77" y="33"/>
                      </a:cubicBezTo>
                      <a:cubicBezTo>
                        <a:pt x="77" y="35"/>
                        <a:pt x="77" y="36"/>
                        <a:pt x="76" y="37"/>
                      </a:cubicBezTo>
                      <a:cubicBezTo>
                        <a:pt x="75" y="38"/>
                        <a:pt x="74" y="38"/>
                        <a:pt x="72" y="38"/>
                      </a:cubicBezTo>
                      <a:cubicBezTo>
                        <a:pt x="70" y="38"/>
                        <a:pt x="69" y="38"/>
                        <a:pt x="68" y="39"/>
                      </a:cubicBezTo>
                      <a:cubicBezTo>
                        <a:pt x="68" y="39"/>
                        <a:pt x="67" y="40"/>
                        <a:pt x="66" y="40"/>
                      </a:cubicBezTo>
                      <a:cubicBezTo>
                        <a:pt x="66" y="40"/>
                        <a:pt x="66" y="41"/>
                        <a:pt x="65" y="41"/>
                      </a:cubicBezTo>
                      <a:cubicBezTo>
                        <a:pt x="65" y="43"/>
                        <a:pt x="64" y="44"/>
                        <a:pt x="60" y="44"/>
                      </a:cubicBezTo>
                      <a:cubicBezTo>
                        <a:pt x="59" y="44"/>
                        <a:pt x="57" y="44"/>
                        <a:pt x="55" y="44"/>
                      </a:cubicBezTo>
                      <a:cubicBezTo>
                        <a:pt x="54" y="44"/>
                        <a:pt x="54" y="44"/>
                        <a:pt x="54" y="44"/>
                      </a:cubicBezTo>
                      <a:cubicBezTo>
                        <a:pt x="53" y="44"/>
                        <a:pt x="52" y="44"/>
                        <a:pt x="51" y="43"/>
                      </a:cubicBezTo>
                      <a:cubicBezTo>
                        <a:pt x="51" y="43"/>
                        <a:pt x="50" y="42"/>
                        <a:pt x="50" y="41"/>
                      </a:cubicBezTo>
                      <a:cubicBezTo>
                        <a:pt x="50" y="41"/>
                        <a:pt x="50" y="41"/>
                        <a:pt x="50" y="40"/>
                      </a:cubicBezTo>
                      <a:cubicBezTo>
                        <a:pt x="49" y="40"/>
                        <a:pt x="48" y="40"/>
                        <a:pt x="48" y="40"/>
                      </a:cubicBezTo>
                      <a:cubicBezTo>
                        <a:pt x="43" y="40"/>
                        <a:pt x="38" y="40"/>
                        <a:pt x="33" y="41"/>
                      </a:cubicBezTo>
                      <a:cubicBezTo>
                        <a:pt x="33" y="42"/>
                        <a:pt x="33" y="42"/>
                        <a:pt x="33" y="42"/>
                      </a:cubicBezTo>
                      <a:cubicBezTo>
                        <a:pt x="29" y="42"/>
                        <a:pt x="29" y="42"/>
                        <a:pt x="29" y="42"/>
                      </a:cubicBezTo>
                      <a:cubicBezTo>
                        <a:pt x="29" y="42"/>
                        <a:pt x="29" y="42"/>
                        <a:pt x="29" y="42"/>
                      </a:cubicBezTo>
                      <a:cubicBezTo>
                        <a:pt x="28" y="41"/>
                        <a:pt x="28" y="41"/>
                        <a:pt x="28" y="40"/>
                      </a:cubicBezTo>
                      <a:cubicBezTo>
                        <a:pt x="27" y="40"/>
                        <a:pt x="27" y="39"/>
                        <a:pt x="27" y="39"/>
                      </a:cubicBezTo>
                      <a:cubicBezTo>
                        <a:pt x="27" y="39"/>
                        <a:pt x="26" y="39"/>
                        <a:pt x="26" y="38"/>
                      </a:cubicBezTo>
                      <a:cubicBezTo>
                        <a:pt x="26" y="38"/>
                        <a:pt x="26" y="38"/>
                        <a:pt x="26" y="38"/>
                      </a:cubicBezTo>
                      <a:cubicBezTo>
                        <a:pt x="25" y="38"/>
                        <a:pt x="24" y="37"/>
                        <a:pt x="24" y="37"/>
                      </a:cubicBezTo>
                      <a:cubicBezTo>
                        <a:pt x="23" y="36"/>
                        <a:pt x="23" y="35"/>
                        <a:pt x="23" y="34"/>
                      </a:cubicBezTo>
                      <a:cubicBezTo>
                        <a:pt x="23" y="34"/>
                        <a:pt x="23" y="34"/>
                        <a:pt x="23" y="34"/>
                      </a:cubicBezTo>
                      <a:cubicBezTo>
                        <a:pt x="22" y="34"/>
                        <a:pt x="22" y="34"/>
                        <a:pt x="21" y="34"/>
                      </a:cubicBezTo>
                      <a:cubicBezTo>
                        <a:pt x="20" y="33"/>
                        <a:pt x="18" y="33"/>
                        <a:pt x="17" y="33"/>
                      </a:cubicBezTo>
                      <a:cubicBezTo>
                        <a:pt x="16" y="34"/>
                        <a:pt x="16" y="34"/>
                        <a:pt x="15" y="34"/>
                      </a:cubicBezTo>
                      <a:cubicBezTo>
                        <a:pt x="13" y="35"/>
                        <a:pt x="13" y="35"/>
                        <a:pt x="13" y="36"/>
                      </a:cubicBezTo>
                      <a:cubicBezTo>
                        <a:pt x="13" y="37"/>
                        <a:pt x="12" y="38"/>
                        <a:pt x="11" y="39"/>
                      </a:cubicBezTo>
                      <a:cubicBezTo>
                        <a:pt x="11" y="39"/>
                        <a:pt x="11" y="40"/>
                        <a:pt x="10" y="40"/>
                      </a:cubicBezTo>
                      <a:cubicBezTo>
                        <a:pt x="10" y="40"/>
                        <a:pt x="10" y="41"/>
                        <a:pt x="9" y="41"/>
                      </a:cubicBezTo>
                      <a:cubicBezTo>
                        <a:pt x="9" y="41"/>
                        <a:pt x="8" y="41"/>
                        <a:pt x="6" y="42"/>
                      </a:cubicBezTo>
                      <a:cubicBezTo>
                        <a:pt x="5" y="42"/>
                        <a:pt x="4" y="42"/>
                        <a:pt x="4" y="42"/>
                      </a:cubicBezTo>
                      <a:cubicBezTo>
                        <a:pt x="4" y="43"/>
                        <a:pt x="3" y="43"/>
                        <a:pt x="3" y="43"/>
                      </a:cubicBezTo>
                      <a:cubicBezTo>
                        <a:pt x="2" y="43"/>
                        <a:pt x="2" y="42"/>
                        <a:pt x="2" y="42"/>
                      </a:cubicBezTo>
                      <a:cubicBezTo>
                        <a:pt x="2" y="43"/>
                        <a:pt x="2" y="43"/>
                        <a:pt x="2" y="43"/>
                      </a:cubicBezTo>
                      <a:cubicBezTo>
                        <a:pt x="1" y="43"/>
                        <a:pt x="1" y="43"/>
                        <a:pt x="1" y="43"/>
                      </a:cubicBezTo>
                      <a:cubicBezTo>
                        <a:pt x="1" y="44"/>
                        <a:pt x="1" y="44"/>
                        <a:pt x="1" y="44"/>
                      </a:cubicBezTo>
                      <a:cubicBezTo>
                        <a:pt x="0" y="46"/>
                        <a:pt x="0" y="46"/>
                        <a:pt x="0" y="46"/>
                      </a:cubicBezTo>
                      <a:cubicBezTo>
                        <a:pt x="0" y="46"/>
                        <a:pt x="0" y="46"/>
                        <a:pt x="0" y="46"/>
                      </a:cubicBezTo>
                      <a:cubicBezTo>
                        <a:pt x="0" y="49"/>
                        <a:pt x="0" y="49"/>
                        <a:pt x="0" y="49"/>
                      </a:cubicBezTo>
                      <a:cubicBezTo>
                        <a:pt x="1" y="51"/>
                        <a:pt x="1" y="51"/>
                        <a:pt x="1" y="51"/>
                      </a:cubicBezTo>
                      <a:cubicBezTo>
                        <a:pt x="4" y="51"/>
                        <a:pt x="4" y="51"/>
                        <a:pt x="4" y="51"/>
                      </a:cubicBezTo>
                      <a:cubicBezTo>
                        <a:pt x="5" y="49"/>
                        <a:pt x="5" y="49"/>
                        <a:pt x="5" y="49"/>
                      </a:cubicBezTo>
                      <a:cubicBezTo>
                        <a:pt x="5" y="49"/>
                        <a:pt x="5" y="49"/>
                        <a:pt x="5" y="49"/>
                      </a:cubicBezTo>
                      <a:cubicBezTo>
                        <a:pt x="5" y="49"/>
                        <a:pt x="5" y="49"/>
                        <a:pt x="5" y="49"/>
                      </a:cubicBezTo>
                      <a:cubicBezTo>
                        <a:pt x="10" y="49"/>
                        <a:pt x="10" y="49"/>
                        <a:pt x="10" y="49"/>
                      </a:cubicBezTo>
                      <a:cubicBezTo>
                        <a:pt x="12" y="51"/>
                        <a:pt x="12" y="51"/>
                        <a:pt x="12" y="51"/>
                      </a:cubicBezTo>
                      <a:cubicBezTo>
                        <a:pt x="11" y="53"/>
                        <a:pt x="11" y="53"/>
                        <a:pt x="11" y="53"/>
                      </a:cubicBezTo>
                      <a:cubicBezTo>
                        <a:pt x="11" y="55"/>
                        <a:pt x="11" y="55"/>
                        <a:pt x="11" y="55"/>
                      </a:cubicBezTo>
                      <a:cubicBezTo>
                        <a:pt x="11" y="55"/>
                        <a:pt x="11" y="55"/>
                        <a:pt x="11" y="55"/>
                      </a:cubicBezTo>
                      <a:cubicBezTo>
                        <a:pt x="13" y="57"/>
                        <a:pt x="13" y="57"/>
                        <a:pt x="13" y="57"/>
                      </a:cubicBezTo>
                      <a:cubicBezTo>
                        <a:pt x="16" y="58"/>
                        <a:pt x="16" y="58"/>
                        <a:pt x="16" y="58"/>
                      </a:cubicBezTo>
                      <a:cubicBezTo>
                        <a:pt x="18" y="58"/>
                        <a:pt x="18" y="58"/>
                        <a:pt x="18" y="58"/>
                      </a:cubicBezTo>
                      <a:cubicBezTo>
                        <a:pt x="21" y="59"/>
                        <a:pt x="21" y="59"/>
                        <a:pt x="21" y="59"/>
                      </a:cubicBezTo>
                      <a:cubicBezTo>
                        <a:pt x="21" y="61"/>
                        <a:pt x="21" y="61"/>
                        <a:pt x="21" y="61"/>
                      </a:cubicBezTo>
                      <a:cubicBezTo>
                        <a:pt x="23" y="62"/>
                        <a:pt x="23" y="62"/>
                        <a:pt x="23" y="62"/>
                      </a:cubicBezTo>
                      <a:cubicBezTo>
                        <a:pt x="24" y="62"/>
                        <a:pt x="24" y="62"/>
                        <a:pt x="24" y="62"/>
                      </a:cubicBezTo>
                      <a:cubicBezTo>
                        <a:pt x="26" y="62"/>
                        <a:pt x="26" y="62"/>
                        <a:pt x="26" y="62"/>
                      </a:cubicBezTo>
                      <a:cubicBezTo>
                        <a:pt x="28" y="64"/>
                        <a:pt x="28" y="64"/>
                        <a:pt x="28" y="64"/>
                      </a:cubicBezTo>
                      <a:cubicBezTo>
                        <a:pt x="27" y="67"/>
                        <a:pt x="27" y="67"/>
                        <a:pt x="27" y="67"/>
                      </a:cubicBezTo>
                      <a:cubicBezTo>
                        <a:pt x="25" y="69"/>
                        <a:pt x="25" y="69"/>
                        <a:pt x="25" y="69"/>
                      </a:cubicBezTo>
                      <a:cubicBezTo>
                        <a:pt x="25" y="69"/>
                        <a:pt x="25" y="69"/>
                        <a:pt x="25" y="69"/>
                      </a:cubicBezTo>
                      <a:cubicBezTo>
                        <a:pt x="25" y="70"/>
                        <a:pt x="25" y="70"/>
                        <a:pt x="25" y="70"/>
                      </a:cubicBezTo>
                      <a:cubicBezTo>
                        <a:pt x="24" y="70"/>
                        <a:pt x="24" y="70"/>
                        <a:pt x="24" y="70"/>
                      </a:cubicBezTo>
                      <a:cubicBezTo>
                        <a:pt x="26" y="71"/>
                        <a:pt x="26" y="71"/>
                        <a:pt x="26" y="71"/>
                      </a:cubicBezTo>
                      <a:cubicBezTo>
                        <a:pt x="26" y="71"/>
                        <a:pt x="26" y="71"/>
                        <a:pt x="26" y="71"/>
                      </a:cubicBezTo>
                      <a:cubicBezTo>
                        <a:pt x="28" y="72"/>
                        <a:pt x="28" y="72"/>
                        <a:pt x="28" y="72"/>
                      </a:cubicBezTo>
                      <a:cubicBezTo>
                        <a:pt x="29" y="71"/>
                        <a:pt x="29" y="71"/>
                        <a:pt x="29" y="71"/>
                      </a:cubicBezTo>
                      <a:cubicBezTo>
                        <a:pt x="29" y="71"/>
                        <a:pt x="29" y="71"/>
                        <a:pt x="29" y="71"/>
                      </a:cubicBezTo>
                      <a:cubicBezTo>
                        <a:pt x="29" y="71"/>
                        <a:pt x="29" y="71"/>
                        <a:pt x="29" y="71"/>
                      </a:cubicBezTo>
                      <a:cubicBezTo>
                        <a:pt x="31" y="73"/>
                        <a:pt x="31" y="73"/>
                        <a:pt x="31" y="73"/>
                      </a:cubicBezTo>
                      <a:cubicBezTo>
                        <a:pt x="32" y="72"/>
                        <a:pt x="32" y="72"/>
                        <a:pt x="32" y="72"/>
                      </a:cubicBezTo>
                      <a:cubicBezTo>
                        <a:pt x="37" y="75"/>
                        <a:pt x="37" y="75"/>
                        <a:pt x="37" y="75"/>
                      </a:cubicBezTo>
                      <a:cubicBezTo>
                        <a:pt x="39" y="77"/>
                        <a:pt x="39" y="77"/>
                        <a:pt x="39" y="77"/>
                      </a:cubicBezTo>
                      <a:cubicBezTo>
                        <a:pt x="39" y="79"/>
                        <a:pt x="39" y="79"/>
                        <a:pt x="39" y="79"/>
                      </a:cubicBezTo>
                      <a:cubicBezTo>
                        <a:pt x="39" y="81"/>
                        <a:pt x="39" y="81"/>
                        <a:pt x="39" y="81"/>
                      </a:cubicBezTo>
                      <a:cubicBezTo>
                        <a:pt x="40" y="82"/>
                        <a:pt x="40" y="82"/>
                        <a:pt x="40" y="82"/>
                      </a:cubicBezTo>
                      <a:cubicBezTo>
                        <a:pt x="42" y="83"/>
                        <a:pt x="42" y="83"/>
                        <a:pt x="42" y="83"/>
                      </a:cubicBezTo>
                      <a:cubicBezTo>
                        <a:pt x="42" y="83"/>
                        <a:pt x="42" y="83"/>
                        <a:pt x="42" y="83"/>
                      </a:cubicBezTo>
                      <a:cubicBezTo>
                        <a:pt x="42" y="83"/>
                        <a:pt x="42" y="83"/>
                        <a:pt x="42" y="83"/>
                      </a:cubicBezTo>
                      <a:cubicBezTo>
                        <a:pt x="43" y="83"/>
                        <a:pt x="43" y="83"/>
                        <a:pt x="43" y="83"/>
                      </a:cubicBezTo>
                      <a:cubicBezTo>
                        <a:pt x="44" y="84"/>
                        <a:pt x="44" y="84"/>
                        <a:pt x="44" y="84"/>
                      </a:cubicBezTo>
                      <a:cubicBezTo>
                        <a:pt x="43" y="87"/>
                        <a:pt x="43" y="87"/>
                        <a:pt x="43" y="87"/>
                      </a:cubicBezTo>
                      <a:cubicBezTo>
                        <a:pt x="44" y="87"/>
                        <a:pt x="44" y="87"/>
                        <a:pt x="44" y="87"/>
                      </a:cubicBezTo>
                      <a:cubicBezTo>
                        <a:pt x="47" y="88"/>
                        <a:pt x="47" y="88"/>
                        <a:pt x="47" y="88"/>
                      </a:cubicBezTo>
                      <a:cubicBezTo>
                        <a:pt x="49" y="89"/>
                        <a:pt x="49" y="89"/>
                        <a:pt x="49" y="89"/>
                      </a:cubicBezTo>
                      <a:cubicBezTo>
                        <a:pt x="50" y="90"/>
                        <a:pt x="50" y="90"/>
                        <a:pt x="50" y="90"/>
                      </a:cubicBezTo>
                      <a:cubicBezTo>
                        <a:pt x="51" y="91"/>
                        <a:pt x="51" y="91"/>
                        <a:pt x="51" y="91"/>
                      </a:cubicBezTo>
                      <a:cubicBezTo>
                        <a:pt x="51" y="91"/>
                        <a:pt x="51" y="91"/>
                        <a:pt x="51" y="91"/>
                      </a:cubicBezTo>
                      <a:cubicBezTo>
                        <a:pt x="51" y="91"/>
                        <a:pt x="51" y="91"/>
                        <a:pt x="51" y="91"/>
                      </a:cubicBezTo>
                      <a:cubicBezTo>
                        <a:pt x="51" y="92"/>
                        <a:pt x="51" y="92"/>
                        <a:pt x="51" y="92"/>
                      </a:cubicBezTo>
                      <a:cubicBezTo>
                        <a:pt x="51" y="92"/>
                        <a:pt x="51" y="92"/>
                        <a:pt x="51" y="92"/>
                      </a:cubicBezTo>
                      <a:cubicBezTo>
                        <a:pt x="51" y="96"/>
                        <a:pt x="51" y="96"/>
                        <a:pt x="51" y="96"/>
                      </a:cubicBezTo>
                      <a:cubicBezTo>
                        <a:pt x="54" y="98"/>
                        <a:pt x="54" y="98"/>
                        <a:pt x="54" y="98"/>
                      </a:cubicBezTo>
                      <a:cubicBezTo>
                        <a:pt x="55" y="98"/>
                        <a:pt x="55" y="98"/>
                        <a:pt x="55" y="98"/>
                      </a:cubicBezTo>
                      <a:cubicBezTo>
                        <a:pt x="56" y="100"/>
                        <a:pt x="56" y="100"/>
                        <a:pt x="56" y="100"/>
                      </a:cubicBezTo>
                      <a:cubicBezTo>
                        <a:pt x="56" y="100"/>
                        <a:pt x="56" y="100"/>
                        <a:pt x="56" y="100"/>
                      </a:cubicBezTo>
                      <a:cubicBezTo>
                        <a:pt x="57" y="100"/>
                        <a:pt x="57" y="100"/>
                        <a:pt x="57" y="100"/>
                      </a:cubicBezTo>
                      <a:cubicBezTo>
                        <a:pt x="57" y="100"/>
                        <a:pt x="57" y="100"/>
                        <a:pt x="57" y="100"/>
                      </a:cubicBezTo>
                      <a:cubicBezTo>
                        <a:pt x="57" y="100"/>
                        <a:pt x="57" y="100"/>
                        <a:pt x="57" y="100"/>
                      </a:cubicBezTo>
                      <a:cubicBezTo>
                        <a:pt x="57" y="103"/>
                        <a:pt x="57" y="103"/>
                        <a:pt x="57" y="103"/>
                      </a:cubicBezTo>
                      <a:cubicBezTo>
                        <a:pt x="58" y="104"/>
                        <a:pt x="58" y="104"/>
                        <a:pt x="58" y="104"/>
                      </a:cubicBezTo>
                      <a:cubicBezTo>
                        <a:pt x="59" y="104"/>
                        <a:pt x="59" y="104"/>
                        <a:pt x="59" y="104"/>
                      </a:cubicBezTo>
                      <a:cubicBezTo>
                        <a:pt x="60" y="104"/>
                        <a:pt x="60" y="104"/>
                        <a:pt x="60" y="104"/>
                      </a:cubicBezTo>
                      <a:cubicBezTo>
                        <a:pt x="61" y="106"/>
                        <a:pt x="61" y="106"/>
                        <a:pt x="61" y="106"/>
                      </a:cubicBezTo>
                      <a:cubicBezTo>
                        <a:pt x="61" y="106"/>
                        <a:pt x="61" y="106"/>
                        <a:pt x="61" y="106"/>
                      </a:cubicBezTo>
                      <a:cubicBezTo>
                        <a:pt x="62" y="107"/>
                        <a:pt x="62" y="107"/>
                        <a:pt x="62" y="107"/>
                      </a:cubicBezTo>
                      <a:cubicBezTo>
                        <a:pt x="64" y="108"/>
                        <a:pt x="64" y="108"/>
                        <a:pt x="64" y="108"/>
                      </a:cubicBezTo>
                      <a:cubicBezTo>
                        <a:pt x="66" y="109"/>
                        <a:pt x="66" y="109"/>
                        <a:pt x="66" y="109"/>
                      </a:cubicBezTo>
                      <a:cubicBezTo>
                        <a:pt x="67" y="109"/>
                        <a:pt x="67" y="109"/>
                        <a:pt x="67" y="109"/>
                      </a:cubicBezTo>
                      <a:cubicBezTo>
                        <a:pt x="67" y="109"/>
                        <a:pt x="67" y="109"/>
                        <a:pt x="67" y="109"/>
                      </a:cubicBezTo>
                      <a:cubicBezTo>
                        <a:pt x="68" y="107"/>
                        <a:pt x="68" y="107"/>
                        <a:pt x="68" y="107"/>
                      </a:cubicBezTo>
                      <a:cubicBezTo>
                        <a:pt x="70" y="106"/>
                        <a:pt x="70" y="106"/>
                        <a:pt x="70" y="106"/>
                      </a:cubicBezTo>
                      <a:cubicBezTo>
                        <a:pt x="71" y="106"/>
                        <a:pt x="71" y="106"/>
                        <a:pt x="71" y="106"/>
                      </a:cubicBezTo>
                      <a:cubicBezTo>
                        <a:pt x="76" y="106"/>
                        <a:pt x="76" y="106"/>
                        <a:pt x="76" y="106"/>
                      </a:cubicBezTo>
                      <a:cubicBezTo>
                        <a:pt x="76" y="107"/>
                        <a:pt x="76" y="107"/>
                        <a:pt x="76" y="107"/>
                      </a:cubicBezTo>
                      <a:cubicBezTo>
                        <a:pt x="77" y="107"/>
                        <a:pt x="77" y="107"/>
                        <a:pt x="77" y="107"/>
                      </a:cubicBezTo>
                      <a:cubicBezTo>
                        <a:pt x="78" y="107"/>
                        <a:pt x="78" y="107"/>
                        <a:pt x="78" y="107"/>
                      </a:cubicBezTo>
                      <a:cubicBezTo>
                        <a:pt x="79" y="106"/>
                        <a:pt x="79" y="106"/>
                        <a:pt x="79" y="106"/>
                      </a:cubicBezTo>
                      <a:cubicBezTo>
                        <a:pt x="81" y="104"/>
                        <a:pt x="81" y="104"/>
                        <a:pt x="81" y="104"/>
                      </a:cubicBezTo>
                      <a:cubicBezTo>
                        <a:pt x="82" y="103"/>
                        <a:pt x="82" y="103"/>
                        <a:pt x="82" y="103"/>
                      </a:cubicBezTo>
                      <a:cubicBezTo>
                        <a:pt x="82" y="103"/>
                        <a:pt x="82" y="103"/>
                        <a:pt x="82" y="103"/>
                      </a:cubicBezTo>
                      <a:cubicBezTo>
                        <a:pt x="82" y="103"/>
                        <a:pt x="82" y="103"/>
                        <a:pt x="82" y="103"/>
                      </a:cubicBezTo>
                      <a:cubicBezTo>
                        <a:pt x="82" y="103"/>
                        <a:pt x="82" y="103"/>
                        <a:pt x="82" y="103"/>
                      </a:cubicBezTo>
                      <a:cubicBezTo>
                        <a:pt x="85" y="103"/>
                        <a:pt x="85" y="103"/>
                        <a:pt x="85" y="103"/>
                      </a:cubicBezTo>
                      <a:cubicBezTo>
                        <a:pt x="86" y="104"/>
                        <a:pt x="86" y="104"/>
                        <a:pt x="86" y="104"/>
                      </a:cubicBezTo>
                      <a:cubicBezTo>
                        <a:pt x="87" y="104"/>
                        <a:pt x="87" y="104"/>
                        <a:pt x="87" y="104"/>
                      </a:cubicBezTo>
                      <a:cubicBezTo>
                        <a:pt x="88" y="105"/>
                        <a:pt x="88" y="105"/>
                        <a:pt x="88" y="105"/>
                      </a:cubicBezTo>
                      <a:cubicBezTo>
                        <a:pt x="89" y="108"/>
                        <a:pt x="89" y="108"/>
                        <a:pt x="89" y="108"/>
                      </a:cubicBezTo>
                      <a:cubicBezTo>
                        <a:pt x="90" y="109"/>
                        <a:pt x="90" y="109"/>
                        <a:pt x="90" y="109"/>
                      </a:cubicBezTo>
                      <a:cubicBezTo>
                        <a:pt x="91" y="110"/>
                        <a:pt x="91" y="110"/>
                        <a:pt x="91" y="110"/>
                      </a:cubicBezTo>
                      <a:cubicBezTo>
                        <a:pt x="92" y="111"/>
                        <a:pt x="92" y="111"/>
                        <a:pt x="92" y="111"/>
                      </a:cubicBezTo>
                      <a:cubicBezTo>
                        <a:pt x="94" y="112"/>
                        <a:pt x="94" y="112"/>
                        <a:pt x="94" y="112"/>
                      </a:cubicBezTo>
                      <a:cubicBezTo>
                        <a:pt x="94" y="112"/>
                        <a:pt x="94" y="112"/>
                        <a:pt x="94" y="112"/>
                      </a:cubicBezTo>
                      <a:cubicBezTo>
                        <a:pt x="94" y="112"/>
                        <a:pt x="94" y="112"/>
                        <a:pt x="94" y="112"/>
                      </a:cubicBezTo>
                      <a:cubicBezTo>
                        <a:pt x="96" y="113"/>
                        <a:pt x="96" y="113"/>
                        <a:pt x="96" y="113"/>
                      </a:cubicBezTo>
                      <a:cubicBezTo>
                        <a:pt x="96" y="113"/>
                        <a:pt x="96" y="113"/>
                        <a:pt x="96" y="113"/>
                      </a:cubicBezTo>
                      <a:cubicBezTo>
                        <a:pt x="96" y="113"/>
                        <a:pt x="96" y="113"/>
                        <a:pt x="96" y="113"/>
                      </a:cubicBezTo>
                      <a:cubicBezTo>
                        <a:pt x="97" y="115"/>
                        <a:pt x="97" y="115"/>
                        <a:pt x="97" y="115"/>
                      </a:cubicBezTo>
                      <a:cubicBezTo>
                        <a:pt x="98" y="116"/>
                        <a:pt x="98" y="116"/>
                        <a:pt x="98" y="116"/>
                      </a:cubicBezTo>
                      <a:cubicBezTo>
                        <a:pt x="99" y="118"/>
                        <a:pt x="99" y="118"/>
                        <a:pt x="99" y="118"/>
                      </a:cubicBezTo>
                      <a:cubicBezTo>
                        <a:pt x="99" y="119"/>
                        <a:pt x="99" y="119"/>
                        <a:pt x="99" y="119"/>
                      </a:cubicBezTo>
                      <a:cubicBezTo>
                        <a:pt x="99" y="119"/>
                        <a:pt x="99" y="119"/>
                        <a:pt x="99" y="119"/>
                      </a:cubicBezTo>
                      <a:cubicBezTo>
                        <a:pt x="101" y="119"/>
                        <a:pt x="101" y="119"/>
                        <a:pt x="101" y="119"/>
                      </a:cubicBezTo>
                      <a:cubicBezTo>
                        <a:pt x="101" y="117"/>
                        <a:pt x="101" y="117"/>
                        <a:pt x="101" y="117"/>
                      </a:cubicBezTo>
                      <a:cubicBezTo>
                        <a:pt x="103" y="116"/>
                        <a:pt x="103" y="116"/>
                        <a:pt x="103" y="116"/>
                      </a:cubicBezTo>
                      <a:cubicBezTo>
                        <a:pt x="104" y="115"/>
                        <a:pt x="104" y="115"/>
                        <a:pt x="104" y="115"/>
                      </a:cubicBezTo>
                      <a:cubicBezTo>
                        <a:pt x="104" y="115"/>
                        <a:pt x="104" y="115"/>
                        <a:pt x="104" y="115"/>
                      </a:cubicBezTo>
                      <a:cubicBezTo>
                        <a:pt x="104" y="115"/>
                        <a:pt x="104" y="115"/>
                        <a:pt x="104" y="115"/>
                      </a:cubicBezTo>
                      <a:cubicBezTo>
                        <a:pt x="109" y="116"/>
                        <a:pt x="109" y="116"/>
                        <a:pt x="109" y="116"/>
                      </a:cubicBezTo>
                      <a:cubicBezTo>
                        <a:pt x="110" y="117"/>
                        <a:pt x="110" y="117"/>
                        <a:pt x="110" y="117"/>
                      </a:cubicBezTo>
                      <a:cubicBezTo>
                        <a:pt x="112" y="116"/>
                        <a:pt x="112" y="116"/>
                        <a:pt x="112" y="116"/>
                      </a:cubicBezTo>
                      <a:cubicBezTo>
                        <a:pt x="114" y="117"/>
                        <a:pt x="114" y="117"/>
                        <a:pt x="114" y="117"/>
                      </a:cubicBezTo>
                      <a:cubicBezTo>
                        <a:pt x="116" y="117"/>
                        <a:pt x="116" y="117"/>
                        <a:pt x="116" y="117"/>
                      </a:cubicBezTo>
                      <a:cubicBezTo>
                        <a:pt x="116" y="118"/>
                        <a:pt x="116" y="118"/>
                        <a:pt x="116" y="118"/>
                      </a:cubicBezTo>
                      <a:cubicBezTo>
                        <a:pt x="116" y="119"/>
                        <a:pt x="116" y="119"/>
                        <a:pt x="116" y="119"/>
                      </a:cubicBezTo>
                      <a:cubicBezTo>
                        <a:pt x="116" y="119"/>
                        <a:pt x="116" y="119"/>
                        <a:pt x="116" y="119"/>
                      </a:cubicBezTo>
                      <a:cubicBezTo>
                        <a:pt x="119" y="120"/>
                        <a:pt x="119" y="120"/>
                        <a:pt x="119" y="120"/>
                      </a:cubicBezTo>
                      <a:cubicBezTo>
                        <a:pt x="119" y="118"/>
                        <a:pt x="119" y="118"/>
                        <a:pt x="119" y="118"/>
                      </a:cubicBezTo>
                      <a:cubicBezTo>
                        <a:pt x="120" y="117"/>
                        <a:pt x="120" y="117"/>
                        <a:pt x="120" y="117"/>
                      </a:cubicBezTo>
                      <a:cubicBezTo>
                        <a:pt x="121" y="116"/>
                        <a:pt x="121" y="116"/>
                        <a:pt x="121" y="116"/>
                      </a:cubicBezTo>
                      <a:cubicBezTo>
                        <a:pt x="123" y="117"/>
                        <a:pt x="123" y="117"/>
                        <a:pt x="123" y="117"/>
                      </a:cubicBezTo>
                      <a:cubicBezTo>
                        <a:pt x="124" y="116"/>
                        <a:pt x="124" y="116"/>
                        <a:pt x="124" y="116"/>
                      </a:cubicBezTo>
                      <a:cubicBezTo>
                        <a:pt x="126" y="116"/>
                        <a:pt x="126" y="116"/>
                        <a:pt x="126" y="116"/>
                      </a:cubicBezTo>
                      <a:cubicBezTo>
                        <a:pt x="127" y="116"/>
                        <a:pt x="127" y="116"/>
                        <a:pt x="127" y="116"/>
                      </a:cubicBezTo>
                      <a:cubicBezTo>
                        <a:pt x="129" y="115"/>
                        <a:pt x="129" y="115"/>
                        <a:pt x="129" y="115"/>
                      </a:cubicBezTo>
                      <a:cubicBezTo>
                        <a:pt x="134" y="115"/>
                        <a:pt x="134" y="115"/>
                        <a:pt x="134" y="115"/>
                      </a:cubicBezTo>
                      <a:cubicBezTo>
                        <a:pt x="134" y="115"/>
                        <a:pt x="134" y="115"/>
                        <a:pt x="134" y="115"/>
                      </a:cubicBezTo>
                      <a:cubicBezTo>
                        <a:pt x="134" y="115"/>
                        <a:pt x="134" y="115"/>
                        <a:pt x="134" y="115"/>
                      </a:cubicBezTo>
                      <a:cubicBezTo>
                        <a:pt x="137" y="116"/>
                        <a:pt x="137" y="116"/>
                        <a:pt x="137" y="116"/>
                      </a:cubicBezTo>
                      <a:cubicBezTo>
                        <a:pt x="139" y="114"/>
                        <a:pt x="139" y="114"/>
                        <a:pt x="139" y="114"/>
                      </a:cubicBezTo>
                      <a:cubicBezTo>
                        <a:pt x="141" y="113"/>
                        <a:pt x="141" y="113"/>
                        <a:pt x="141" y="113"/>
                      </a:cubicBezTo>
                      <a:cubicBezTo>
                        <a:pt x="141" y="112"/>
                        <a:pt x="141" y="112"/>
                        <a:pt x="141" y="112"/>
                      </a:cubicBezTo>
                      <a:cubicBezTo>
                        <a:pt x="141" y="112"/>
                        <a:pt x="141" y="112"/>
                        <a:pt x="141" y="112"/>
                      </a:cubicBezTo>
                      <a:cubicBezTo>
                        <a:pt x="141" y="112"/>
                        <a:pt x="141" y="112"/>
                        <a:pt x="141" y="112"/>
                      </a:cubicBezTo>
                      <a:cubicBezTo>
                        <a:pt x="143" y="111"/>
                        <a:pt x="143" y="111"/>
                        <a:pt x="143" y="111"/>
                      </a:cubicBezTo>
                      <a:cubicBezTo>
                        <a:pt x="144" y="110"/>
                        <a:pt x="144" y="110"/>
                        <a:pt x="144" y="110"/>
                      </a:cubicBezTo>
                      <a:cubicBezTo>
                        <a:pt x="145" y="110"/>
                        <a:pt x="145" y="110"/>
                        <a:pt x="145" y="110"/>
                      </a:cubicBezTo>
                      <a:cubicBezTo>
                        <a:pt x="146" y="108"/>
                        <a:pt x="146" y="108"/>
                        <a:pt x="146" y="108"/>
                      </a:cubicBezTo>
                      <a:cubicBezTo>
                        <a:pt x="147" y="108"/>
                        <a:pt x="147" y="108"/>
                        <a:pt x="147" y="108"/>
                      </a:cubicBezTo>
                      <a:cubicBezTo>
                        <a:pt x="148" y="107"/>
                        <a:pt x="148" y="107"/>
                        <a:pt x="148" y="107"/>
                      </a:cubicBezTo>
                      <a:cubicBezTo>
                        <a:pt x="148" y="106"/>
                        <a:pt x="148" y="106"/>
                        <a:pt x="148" y="106"/>
                      </a:cubicBezTo>
                      <a:cubicBezTo>
                        <a:pt x="148" y="106"/>
                        <a:pt x="148" y="106"/>
                        <a:pt x="148" y="106"/>
                      </a:cubicBezTo>
                      <a:cubicBezTo>
                        <a:pt x="151" y="103"/>
                        <a:pt x="151" y="103"/>
                        <a:pt x="151" y="103"/>
                      </a:cubicBezTo>
                      <a:cubicBezTo>
                        <a:pt x="152" y="104"/>
                        <a:pt x="152" y="104"/>
                        <a:pt x="152" y="104"/>
                      </a:cubicBezTo>
                      <a:cubicBezTo>
                        <a:pt x="155" y="100"/>
                        <a:pt x="155" y="100"/>
                        <a:pt x="155" y="100"/>
                      </a:cubicBezTo>
                      <a:lnTo>
                        <a:pt x="159" y="9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grpSp>
          <p:grpSp>
            <p:nvGrpSpPr>
              <p:cNvPr id="294" name="Group 293">
                <a:extLst>
                  <a:ext uri="{FF2B5EF4-FFF2-40B4-BE49-F238E27FC236}">
                    <a16:creationId xmlns:a16="http://schemas.microsoft.com/office/drawing/2014/main" id="{687D7DE4-9CDD-4DA3-9694-DED6FF22CABC}"/>
                  </a:ext>
                </a:extLst>
              </p:cNvPr>
              <p:cNvGrpSpPr/>
              <p:nvPr userDrawn="1"/>
            </p:nvGrpSpPr>
            <p:grpSpPr>
              <a:xfrm>
                <a:off x="7028626" y="2230751"/>
                <a:ext cx="2887663" cy="1949450"/>
                <a:chOff x="2027237" y="1641476"/>
                <a:chExt cx="2887663" cy="1949450"/>
              </a:xfrm>
              <a:grpFill/>
            </p:grpSpPr>
            <p:sp>
              <p:nvSpPr>
                <p:cNvPr id="370" name="Freeform 126">
                  <a:extLst>
                    <a:ext uri="{FF2B5EF4-FFF2-40B4-BE49-F238E27FC236}">
                      <a16:creationId xmlns:a16="http://schemas.microsoft.com/office/drawing/2014/main" id="{06E701BD-0447-48C2-BC07-703A71F8B05A}"/>
                    </a:ext>
                  </a:extLst>
                </p:cNvPr>
                <p:cNvSpPr/>
                <p:nvPr userDrawn="1"/>
              </p:nvSpPr>
              <p:spPr bwMode="auto">
                <a:xfrm>
                  <a:off x="2462213" y="2266951"/>
                  <a:ext cx="128588" cy="104775"/>
                </a:xfrm>
                <a:custGeom>
                  <a:avLst/>
                  <a:gdLst>
                    <a:gd name="T0" fmla="*/ 22 w 81"/>
                    <a:gd name="T1" fmla="*/ 1 h 66"/>
                    <a:gd name="T2" fmla="*/ 22 w 81"/>
                    <a:gd name="T3" fmla="*/ 5 h 66"/>
                    <a:gd name="T4" fmla="*/ 28 w 81"/>
                    <a:gd name="T5" fmla="*/ 9 h 66"/>
                    <a:gd name="T6" fmla="*/ 19 w 81"/>
                    <a:gd name="T7" fmla="*/ 14 h 66"/>
                    <a:gd name="T8" fmla="*/ 4 w 81"/>
                    <a:gd name="T9" fmla="*/ 9 h 66"/>
                    <a:gd name="T10" fmla="*/ 0 w 81"/>
                    <a:gd name="T11" fmla="*/ 12 h 66"/>
                    <a:gd name="T12" fmla="*/ 8 w 81"/>
                    <a:gd name="T13" fmla="*/ 15 h 66"/>
                    <a:gd name="T14" fmla="*/ 10 w 81"/>
                    <a:gd name="T15" fmla="*/ 22 h 66"/>
                    <a:gd name="T16" fmla="*/ 17 w 81"/>
                    <a:gd name="T17" fmla="*/ 30 h 66"/>
                    <a:gd name="T18" fmla="*/ 16 w 81"/>
                    <a:gd name="T19" fmla="*/ 36 h 66"/>
                    <a:gd name="T20" fmla="*/ 23 w 81"/>
                    <a:gd name="T21" fmla="*/ 43 h 66"/>
                    <a:gd name="T22" fmla="*/ 33 w 81"/>
                    <a:gd name="T23" fmla="*/ 49 h 66"/>
                    <a:gd name="T24" fmla="*/ 31 w 81"/>
                    <a:gd name="T25" fmla="*/ 52 h 66"/>
                    <a:gd name="T26" fmla="*/ 30 w 81"/>
                    <a:gd name="T27" fmla="*/ 57 h 66"/>
                    <a:gd name="T28" fmla="*/ 32 w 81"/>
                    <a:gd name="T29" fmla="*/ 56 h 66"/>
                    <a:gd name="T30" fmla="*/ 34 w 81"/>
                    <a:gd name="T31" fmla="*/ 52 h 66"/>
                    <a:gd name="T32" fmla="*/ 38 w 81"/>
                    <a:gd name="T33" fmla="*/ 49 h 66"/>
                    <a:gd name="T34" fmla="*/ 43 w 81"/>
                    <a:gd name="T35" fmla="*/ 45 h 66"/>
                    <a:gd name="T36" fmla="*/ 47 w 81"/>
                    <a:gd name="T37" fmla="*/ 43 h 66"/>
                    <a:gd name="T38" fmla="*/ 51 w 81"/>
                    <a:gd name="T39" fmla="*/ 44 h 66"/>
                    <a:gd name="T40" fmla="*/ 54 w 81"/>
                    <a:gd name="T41" fmla="*/ 46 h 66"/>
                    <a:gd name="T42" fmla="*/ 54 w 81"/>
                    <a:gd name="T43" fmla="*/ 51 h 66"/>
                    <a:gd name="T44" fmla="*/ 60 w 81"/>
                    <a:gd name="T45" fmla="*/ 54 h 66"/>
                    <a:gd name="T46" fmla="*/ 59 w 81"/>
                    <a:gd name="T47" fmla="*/ 63 h 66"/>
                    <a:gd name="T48" fmla="*/ 62 w 81"/>
                    <a:gd name="T49" fmla="*/ 65 h 66"/>
                    <a:gd name="T50" fmla="*/ 63 w 81"/>
                    <a:gd name="T51" fmla="*/ 65 h 66"/>
                    <a:gd name="T52" fmla="*/ 63 w 81"/>
                    <a:gd name="T53" fmla="*/ 59 h 66"/>
                    <a:gd name="T54" fmla="*/ 62 w 81"/>
                    <a:gd name="T55" fmla="*/ 52 h 66"/>
                    <a:gd name="T56" fmla="*/ 66 w 81"/>
                    <a:gd name="T57" fmla="*/ 47 h 66"/>
                    <a:gd name="T58" fmla="*/ 68 w 81"/>
                    <a:gd name="T59" fmla="*/ 49 h 66"/>
                    <a:gd name="T60" fmla="*/ 69 w 81"/>
                    <a:gd name="T61" fmla="*/ 46 h 66"/>
                    <a:gd name="T62" fmla="*/ 68 w 81"/>
                    <a:gd name="T63" fmla="*/ 41 h 66"/>
                    <a:gd name="T64" fmla="*/ 69 w 81"/>
                    <a:gd name="T65" fmla="*/ 37 h 66"/>
                    <a:gd name="T66" fmla="*/ 74 w 81"/>
                    <a:gd name="T67" fmla="*/ 28 h 66"/>
                    <a:gd name="T68" fmla="*/ 81 w 81"/>
                    <a:gd name="T69" fmla="*/ 25 h 66"/>
                    <a:gd name="T70" fmla="*/ 77 w 81"/>
                    <a:gd name="T71" fmla="*/ 23 h 66"/>
                    <a:gd name="T72" fmla="*/ 68 w 81"/>
                    <a:gd name="T73" fmla="*/ 21 h 66"/>
                    <a:gd name="T74" fmla="*/ 63 w 81"/>
                    <a:gd name="T75" fmla="*/ 15 h 66"/>
                    <a:gd name="T76" fmla="*/ 60 w 81"/>
                    <a:gd name="T77" fmla="*/ 7 h 66"/>
                    <a:gd name="T78" fmla="*/ 54 w 81"/>
                    <a:gd name="T79" fmla="*/ 0 h 66"/>
                    <a:gd name="T80" fmla="*/ 50 w 81"/>
                    <a:gd name="T81" fmla="*/ 6 h 66"/>
                    <a:gd name="T82" fmla="*/ 45 w 81"/>
                    <a:gd name="T83" fmla="*/ 8 h 66"/>
                    <a:gd name="T84" fmla="*/ 34 w 81"/>
                    <a:gd name="T85" fmla="*/ 10 h 66"/>
                    <a:gd name="T86" fmla="*/ 25 w 81"/>
                    <a:gd name="T87" fmla="*/ 1 h 66"/>
                    <a:gd name="T88" fmla="*/ 22 w 81"/>
                    <a:gd name="T89" fmla="*/ 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1" h="66">
                      <a:moveTo>
                        <a:pt x="22" y="1"/>
                      </a:moveTo>
                      <a:lnTo>
                        <a:pt x="22" y="1"/>
                      </a:lnTo>
                      <a:lnTo>
                        <a:pt x="22" y="1"/>
                      </a:lnTo>
                      <a:lnTo>
                        <a:pt x="22" y="5"/>
                      </a:lnTo>
                      <a:lnTo>
                        <a:pt x="25" y="6"/>
                      </a:lnTo>
                      <a:lnTo>
                        <a:pt x="28" y="9"/>
                      </a:lnTo>
                      <a:lnTo>
                        <a:pt x="26" y="17"/>
                      </a:lnTo>
                      <a:lnTo>
                        <a:pt x="19" y="14"/>
                      </a:lnTo>
                      <a:lnTo>
                        <a:pt x="14" y="14"/>
                      </a:lnTo>
                      <a:lnTo>
                        <a:pt x="4" y="9"/>
                      </a:lnTo>
                      <a:lnTo>
                        <a:pt x="0" y="10"/>
                      </a:lnTo>
                      <a:lnTo>
                        <a:pt x="0" y="12"/>
                      </a:lnTo>
                      <a:lnTo>
                        <a:pt x="2" y="14"/>
                      </a:lnTo>
                      <a:lnTo>
                        <a:pt x="8" y="15"/>
                      </a:lnTo>
                      <a:lnTo>
                        <a:pt x="13" y="19"/>
                      </a:lnTo>
                      <a:lnTo>
                        <a:pt x="10" y="22"/>
                      </a:lnTo>
                      <a:lnTo>
                        <a:pt x="11" y="24"/>
                      </a:lnTo>
                      <a:lnTo>
                        <a:pt x="17" y="30"/>
                      </a:lnTo>
                      <a:lnTo>
                        <a:pt x="17" y="34"/>
                      </a:lnTo>
                      <a:lnTo>
                        <a:pt x="16" y="36"/>
                      </a:lnTo>
                      <a:lnTo>
                        <a:pt x="17" y="39"/>
                      </a:lnTo>
                      <a:lnTo>
                        <a:pt x="23" y="43"/>
                      </a:lnTo>
                      <a:lnTo>
                        <a:pt x="29" y="43"/>
                      </a:lnTo>
                      <a:lnTo>
                        <a:pt x="33" y="49"/>
                      </a:lnTo>
                      <a:lnTo>
                        <a:pt x="30" y="50"/>
                      </a:lnTo>
                      <a:lnTo>
                        <a:pt x="31" y="52"/>
                      </a:lnTo>
                      <a:lnTo>
                        <a:pt x="30" y="54"/>
                      </a:lnTo>
                      <a:lnTo>
                        <a:pt x="30" y="57"/>
                      </a:lnTo>
                      <a:lnTo>
                        <a:pt x="31" y="57"/>
                      </a:lnTo>
                      <a:lnTo>
                        <a:pt x="32" y="56"/>
                      </a:lnTo>
                      <a:lnTo>
                        <a:pt x="33" y="54"/>
                      </a:lnTo>
                      <a:lnTo>
                        <a:pt x="34" y="52"/>
                      </a:lnTo>
                      <a:lnTo>
                        <a:pt x="36" y="52"/>
                      </a:lnTo>
                      <a:lnTo>
                        <a:pt x="38" y="49"/>
                      </a:lnTo>
                      <a:lnTo>
                        <a:pt x="40" y="47"/>
                      </a:lnTo>
                      <a:lnTo>
                        <a:pt x="43" y="45"/>
                      </a:lnTo>
                      <a:lnTo>
                        <a:pt x="45" y="45"/>
                      </a:lnTo>
                      <a:lnTo>
                        <a:pt x="47" y="43"/>
                      </a:lnTo>
                      <a:lnTo>
                        <a:pt x="51" y="43"/>
                      </a:lnTo>
                      <a:lnTo>
                        <a:pt x="51" y="44"/>
                      </a:lnTo>
                      <a:lnTo>
                        <a:pt x="52" y="44"/>
                      </a:lnTo>
                      <a:lnTo>
                        <a:pt x="54" y="46"/>
                      </a:lnTo>
                      <a:lnTo>
                        <a:pt x="56" y="50"/>
                      </a:lnTo>
                      <a:lnTo>
                        <a:pt x="54" y="51"/>
                      </a:lnTo>
                      <a:lnTo>
                        <a:pt x="55" y="51"/>
                      </a:lnTo>
                      <a:lnTo>
                        <a:pt x="60" y="54"/>
                      </a:lnTo>
                      <a:lnTo>
                        <a:pt x="54" y="58"/>
                      </a:lnTo>
                      <a:lnTo>
                        <a:pt x="59" y="63"/>
                      </a:lnTo>
                      <a:lnTo>
                        <a:pt x="61" y="64"/>
                      </a:lnTo>
                      <a:lnTo>
                        <a:pt x="62" y="65"/>
                      </a:lnTo>
                      <a:lnTo>
                        <a:pt x="63" y="66"/>
                      </a:lnTo>
                      <a:lnTo>
                        <a:pt x="63" y="65"/>
                      </a:lnTo>
                      <a:lnTo>
                        <a:pt x="63" y="60"/>
                      </a:lnTo>
                      <a:lnTo>
                        <a:pt x="63" y="59"/>
                      </a:lnTo>
                      <a:lnTo>
                        <a:pt x="63" y="57"/>
                      </a:lnTo>
                      <a:lnTo>
                        <a:pt x="62" y="52"/>
                      </a:lnTo>
                      <a:lnTo>
                        <a:pt x="63" y="50"/>
                      </a:lnTo>
                      <a:lnTo>
                        <a:pt x="66" y="47"/>
                      </a:lnTo>
                      <a:lnTo>
                        <a:pt x="68" y="50"/>
                      </a:lnTo>
                      <a:lnTo>
                        <a:pt x="68" y="49"/>
                      </a:lnTo>
                      <a:lnTo>
                        <a:pt x="69" y="47"/>
                      </a:lnTo>
                      <a:lnTo>
                        <a:pt x="69" y="46"/>
                      </a:lnTo>
                      <a:lnTo>
                        <a:pt x="68" y="44"/>
                      </a:lnTo>
                      <a:lnTo>
                        <a:pt x="68" y="41"/>
                      </a:lnTo>
                      <a:lnTo>
                        <a:pt x="69" y="39"/>
                      </a:lnTo>
                      <a:lnTo>
                        <a:pt x="69" y="37"/>
                      </a:lnTo>
                      <a:lnTo>
                        <a:pt x="69" y="31"/>
                      </a:lnTo>
                      <a:lnTo>
                        <a:pt x="74" y="28"/>
                      </a:lnTo>
                      <a:lnTo>
                        <a:pt x="78" y="27"/>
                      </a:lnTo>
                      <a:lnTo>
                        <a:pt x="81" y="25"/>
                      </a:lnTo>
                      <a:lnTo>
                        <a:pt x="81" y="25"/>
                      </a:lnTo>
                      <a:lnTo>
                        <a:pt x="77" y="23"/>
                      </a:lnTo>
                      <a:lnTo>
                        <a:pt x="73" y="23"/>
                      </a:lnTo>
                      <a:lnTo>
                        <a:pt x="68" y="21"/>
                      </a:lnTo>
                      <a:lnTo>
                        <a:pt x="68" y="19"/>
                      </a:lnTo>
                      <a:lnTo>
                        <a:pt x="63" y="15"/>
                      </a:lnTo>
                      <a:lnTo>
                        <a:pt x="61" y="9"/>
                      </a:lnTo>
                      <a:lnTo>
                        <a:pt x="60" y="7"/>
                      </a:lnTo>
                      <a:lnTo>
                        <a:pt x="56" y="1"/>
                      </a:lnTo>
                      <a:lnTo>
                        <a:pt x="54" y="0"/>
                      </a:lnTo>
                      <a:lnTo>
                        <a:pt x="50" y="6"/>
                      </a:lnTo>
                      <a:lnTo>
                        <a:pt x="50" y="6"/>
                      </a:lnTo>
                      <a:lnTo>
                        <a:pt x="48" y="6"/>
                      </a:lnTo>
                      <a:lnTo>
                        <a:pt x="45" y="8"/>
                      </a:lnTo>
                      <a:lnTo>
                        <a:pt x="43" y="12"/>
                      </a:lnTo>
                      <a:lnTo>
                        <a:pt x="34" y="10"/>
                      </a:lnTo>
                      <a:lnTo>
                        <a:pt x="32" y="6"/>
                      </a:lnTo>
                      <a:lnTo>
                        <a:pt x="25" y="1"/>
                      </a:lnTo>
                      <a:lnTo>
                        <a:pt x="22" y="0"/>
                      </a:lnTo>
                      <a:lnTo>
                        <a:pt x="22" y="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71" name="Freeform 127">
                  <a:extLst>
                    <a:ext uri="{FF2B5EF4-FFF2-40B4-BE49-F238E27FC236}">
                      <a16:creationId xmlns:a16="http://schemas.microsoft.com/office/drawing/2014/main" id="{9DC1238E-72FD-4F81-9FA1-5102DB7CFB35}"/>
                    </a:ext>
                  </a:extLst>
                </p:cNvPr>
                <p:cNvSpPr/>
                <p:nvPr userDrawn="1"/>
              </p:nvSpPr>
              <p:spPr bwMode="auto">
                <a:xfrm>
                  <a:off x="2451100" y="2336801"/>
                  <a:ext cx="500063" cy="392113"/>
                </a:xfrm>
                <a:custGeom>
                  <a:avLst/>
                  <a:gdLst>
                    <a:gd name="T0" fmla="*/ 273 w 315"/>
                    <a:gd name="T1" fmla="*/ 170 h 247"/>
                    <a:gd name="T2" fmla="*/ 282 w 315"/>
                    <a:gd name="T3" fmla="*/ 138 h 247"/>
                    <a:gd name="T4" fmla="*/ 266 w 315"/>
                    <a:gd name="T5" fmla="*/ 119 h 247"/>
                    <a:gd name="T6" fmla="*/ 260 w 315"/>
                    <a:gd name="T7" fmla="*/ 97 h 247"/>
                    <a:gd name="T8" fmla="*/ 256 w 315"/>
                    <a:gd name="T9" fmla="*/ 82 h 247"/>
                    <a:gd name="T10" fmla="*/ 263 w 315"/>
                    <a:gd name="T11" fmla="*/ 74 h 247"/>
                    <a:gd name="T12" fmla="*/ 263 w 315"/>
                    <a:gd name="T13" fmla="*/ 61 h 247"/>
                    <a:gd name="T14" fmla="*/ 250 w 315"/>
                    <a:gd name="T15" fmla="*/ 50 h 247"/>
                    <a:gd name="T16" fmla="*/ 232 w 315"/>
                    <a:gd name="T17" fmla="*/ 35 h 247"/>
                    <a:gd name="T18" fmla="*/ 209 w 315"/>
                    <a:gd name="T19" fmla="*/ 28 h 247"/>
                    <a:gd name="T20" fmla="*/ 191 w 315"/>
                    <a:gd name="T21" fmla="*/ 22 h 247"/>
                    <a:gd name="T22" fmla="*/ 167 w 315"/>
                    <a:gd name="T23" fmla="*/ 31 h 247"/>
                    <a:gd name="T24" fmla="*/ 155 w 315"/>
                    <a:gd name="T25" fmla="*/ 42 h 247"/>
                    <a:gd name="T26" fmla="*/ 135 w 315"/>
                    <a:gd name="T27" fmla="*/ 51 h 247"/>
                    <a:gd name="T28" fmla="*/ 111 w 315"/>
                    <a:gd name="T29" fmla="*/ 51 h 247"/>
                    <a:gd name="T30" fmla="*/ 94 w 315"/>
                    <a:gd name="T31" fmla="*/ 42 h 247"/>
                    <a:gd name="T32" fmla="*/ 77 w 315"/>
                    <a:gd name="T33" fmla="*/ 36 h 247"/>
                    <a:gd name="T34" fmla="*/ 72 w 315"/>
                    <a:gd name="T35" fmla="*/ 24 h 247"/>
                    <a:gd name="T36" fmla="*/ 58 w 315"/>
                    <a:gd name="T37" fmla="*/ 14 h 247"/>
                    <a:gd name="T38" fmla="*/ 59 w 315"/>
                    <a:gd name="T39" fmla="*/ 3 h 247"/>
                    <a:gd name="T40" fmla="*/ 52 w 315"/>
                    <a:gd name="T41" fmla="*/ 3 h 247"/>
                    <a:gd name="T42" fmla="*/ 43 w 315"/>
                    <a:gd name="T43" fmla="*/ 10 h 247"/>
                    <a:gd name="T44" fmla="*/ 33 w 315"/>
                    <a:gd name="T45" fmla="*/ 15 h 247"/>
                    <a:gd name="T46" fmla="*/ 17 w 315"/>
                    <a:gd name="T47" fmla="*/ 9 h 247"/>
                    <a:gd name="T48" fmla="*/ 7 w 315"/>
                    <a:gd name="T49" fmla="*/ 0 h 247"/>
                    <a:gd name="T50" fmla="*/ 0 w 315"/>
                    <a:gd name="T51" fmla="*/ 5 h 247"/>
                    <a:gd name="T52" fmla="*/ 6 w 315"/>
                    <a:gd name="T53" fmla="*/ 20 h 247"/>
                    <a:gd name="T54" fmla="*/ 8 w 315"/>
                    <a:gd name="T55" fmla="*/ 35 h 247"/>
                    <a:gd name="T56" fmla="*/ 17 w 315"/>
                    <a:gd name="T57" fmla="*/ 51 h 247"/>
                    <a:gd name="T58" fmla="*/ 24 w 315"/>
                    <a:gd name="T59" fmla="*/ 63 h 247"/>
                    <a:gd name="T60" fmla="*/ 39 w 315"/>
                    <a:gd name="T61" fmla="*/ 67 h 247"/>
                    <a:gd name="T62" fmla="*/ 38 w 315"/>
                    <a:gd name="T63" fmla="*/ 75 h 247"/>
                    <a:gd name="T64" fmla="*/ 35 w 315"/>
                    <a:gd name="T65" fmla="*/ 89 h 247"/>
                    <a:gd name="T66" fmla="*/ 32 w 315"/>
                    <a:gd name="T67" fmla="*/ 101 h 247"/>
                    <a:gd name="T68" fmla="*/ 40 w 315"/>
                    <a:gd name="T69" fmla="*/ 107 h 247"/>
                    <a:gd name="T70" fmla="*/ 44 w 315"/>
                    <a:gd name="T71" fmla="*/ 117 h 247"/>
                    <a:gd name="T72" fmla="*/ 65 w 315"/>
                    <a:gd name="T73" fmla="*/ 125 h 247"/>
                    <a:gd name="T74" fmla="*/ 70 w 315"/>
                    <a:gd name="T75" fmla="*/ 146 h 247"/>
                    <a:gd name="T76" fmla="*/ 83 w 315"/>
                    <a:gd name="T77" fmla="*/ 162 h 247"/>
                    <a:gd name="T78" fmla="*/ 89 w 315"/>
                    <a:gd name="T79" fmla="*/ 166 h 247"/>
                    <a:gd name="T80" fmla="*/ 92 w 315"/>
                    <a:gd name="T81" fmla="*/ 160 h 247"/>
                    <a:gd name="T82" fmla="*/ 99 w 315"/>
                    <a:gd name="T83" fmla="*/ 167 h 247"/>
                    <a:gd name="T84" fmla="*/ 112 w 315"/>
                    <a:gd name="T85" fmla="*/ 171 h 247"/>
                    <a:gd name="T86" fmla="*/ 124 w 315"/>
                    <a:gd name="T87" fmla="*/ 186 h 247"/>
                    <a:gd name="T88" fmla="*/ 137 w 315"/>
                    <a:gd name="T89" fmla="*/ 202 h 247"/>
                    <a:gd name="T90" fmla="*/ 152 w 315"/>
                    <a:gd name="T91" fmla="*/ 206 h 247"/>
                    <a:gd name="T92" fmla="*/ 162 w 315"/>
                    <a:gd name="T93" fmla="*/ 215 h 247"/>
                    <a:gd name="T94" fmla="*/ 180 w 315"/>
                    <a:gd name="T95" fmla="*/ 221 h 247"/>
                    <a:gd name="T96" fmla="*/ 199 w 315"/>
                    <a:gd name="T97" fmla="*/ 217 h 247"/>
                    <a:gd name="T98" fmla="*/ 215 w 315"/>
                    <a:gd name="T99" fmla="*/ 214 h 247"/>
                    <a:gd name="T100" fmla="*/ 224 w 315"/>
                    <a:gd name="T101" fmla="*/ 232 h 247"/>
                    <a:gd name="T102" fmla="*/ 240 w 315"/>
                    <a:gd name="T103" fmla="*/ 239 h 247"/>
                    <a:gd name="T104" fmla="*/ 263 w 315"/>
                    <a:gd name="T105" fmla="*/ 242 h 247"/>
                    <a:gd name="T106" fmla="*/ 276 w 315"/>
                    <a:gd name="T107" fmla="*/ 242 h 247"/>
                    <a:gd name="T108" fmla="*/ 292 w 315"/>
                    <a:gd name="T109" fmla="*/ 244 h 247"/>
                    <a:gd name="T110" fmla="*/ 295 w 315"/>
                    <a:gd name="T111" fmla="*/ 230 h 247"/>
                    <a:gd name="T112" fmla="*/ 311 w 315"/>
                    <a:gd name="T113" fmla="*/ 218 h 247"/>
                    <a:gd name="T114" fmla="*/ 307 w 315"/>
                    <a:gd name="T115" fmla="*/ 212 h 247"/>
                    <a:gd name="T116" fmla="*/ 300 w 315"/>
                    <a:gd name="T117" fmla="*/ 196 h 247"/>
                    <a:gd name="T118" fmla="*/ 287 w 315"/>
                    <a:gd name="T119" fmla="*/ 189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5" h="246">
                      <a:moveTo>
                        <a:pt x="272" y="170"/>
                      </a:moveTo>
                      <a:lnTo>
                        <a:pt x="273" y="170"/>
                      </a:lnTo>
                      <a:lnTo>
                        <a:pt x="273" y="170"/>
                      </a:lnTo>
                      <a:lnTo>
                        <a:pt x="273" y="170"/>
                      </a:lnTo>
                      <a:lnTo>
                        <a:pt x="273" y="170"/>
                      </a:lnTo>
                      <a:lnTo>
                        <a:pt x="273" y="169"/>
                      </a:lnTo>
                      <a:lnTo>
                        <a:pt x="285" y="152"/>
                      </a:lnTo>
                      <a:lnTo>
                        <a:pt x="284" y="147"/>
                      </a:lnTo>
                      <a:lnTo>
                        <a:pt x="284" y="142"/>
                      </a:lnTo>
                      <a:lnTo>
                        <a:pt x="282" y="138"/>
                      </a:lnTo>
                      <a:lnTo>
                        <a:pt x="268" y="138"/>
                      </a:lnTo>
                      <a:lnTo>
                        <a:pt x="268" y="132"/>
                      </a:lnTo>
                      <a:lnTo>
                        <a:pt x="266" y="129"/>
                      </a:lnTo>
                      <a:lnTo>
                        <a:pt x="267" y="126"/>
                      </a:lnTo>
                      <a:lnTo>
                        <a:pt x="266" y="119"/>
                      </a:lnTo>
                      <a:lnTo>
                        <a:pt x="261" y="111"/>
                      </a:lnTo>
                      <a:lnTo>
                        <a:pt x="262" y="107"/>
                      </a:lnTo>
                      <a:lnTo>
                        <a:pt x="266" y="103"/>
                      </a:lnTo>
                      <a:lnTo>
                        <a:pt x="260" y="102"/>
                      </a:lnTo>
                      <a:lnTo>
                        <a:pt x="260" y="97"/>
                      </a:lnTo>
                      <a:lnTo>
                        <a:pt x="259" y="93"/>
                      </a:lnTo>
                      <a:lnTo>
                        <a:pt x="258" y="92"/>
                      </a:lnTo>
                      <a:lnTo>
                        <a:pt x="261" y="88"/>
                      </a:lnTo>
                      <a:lnTo>
                        <a:pt x="259" y="86"/>
                      </a:lnTo>
                      <a:lnTo>
                        <a:pt x="256" y="82"/>
                      </a:lnTo>
                      <a:lnTo>
                        <a:pt x="261" y="81"/>
                      </a:lnTo>
                      <a:lnTo>
                        <a:pt x="265" y="79"/>
                      </a:lnTo>
                      <a:lnTo>
                        <a:pt x="265" y="78"/>
                      </a:lnTo>
                      <a:lnTo>
                        <a:pt x="265" y="76"/>
                      </a:lnTo>
                      <a:lnTo>
                        <a:pt x="263" y="74"/>
                      </a:lnTo>
                      <a:lnTo>
                        <a:pt x="265" y="72"/>
                      </a:lnTo>
                      <a:lnTo>
                        <a:pt x="265" y="71"/>
                      </a:lnTo>
                      <a:lnTo>
                        <a:pt x="265" y="66"/>
                      </a:lnTo>
                      <a:lnTo>
                        <a:pt x="262" y="64"/>
                      </a:lnTo>
                      <a:lnTo>
                        <a:pt x="263" y="61"/>
                      </a:lnTo>
                      <a:lnTo>
                        <a:pt x="261" y="57"/>
                      </a:lnTo>
                      <a:lnTo>
                        <a:pt x="262" y="54"/>
                      </a:lnTo>
                      <a:lnTo>
                        <a:pt x="261" y="51"/>
                      </a:lnTo>
                      <a:lnTo>
                        <a:pt x="258" y="50"/>
                      </a:lnTo>
                      <a:lnTo>
                        <a:pt x="250" y="50"/>
                      </a:lnTo>
                      <a:lnTo>
                        <a:pt x="244" y="41"/>
                      </a:lnTo>
                      <a:lnTo>
                        <a:pt x="239" y="39"/>
                      </a:lnTo>
                      <a:lnTo>
                        <a:pt x="236" y="41"/>
                      </a:lnTo>
                      <a:lnTo>
                        <a:pt x="233" y="38"/>
                      </a:lnTo>
                      <a:lnTo>
                        <a:pt x="232" y="35"/>
                      </a:lnTo>
                      <a:lnTo>
                        <a:pt x="230" y="35"/>
                      </a:lnTo>
                      <a:lnTo>
                        <a:pt x="224" y="32"/>
                      </a:lnTo>
                      <a:lnTo>
                        <a:pt x="222" y="34"/>
                      </a:lnTo>
                      <a:lnTo>
                        <a:pt x="218" y="34"/>
                      </a:lnTo>
                      <a:lnTo>
                        <a:pt x="209" y="28"/>
                      </a:lnTo>
                      <a:lnTo>
                        <a:pt x="204" y="27"/>
                      </a:lnTo>
                      <a:lnTo>
                        <a:pt x="199" y="22"/>
                      </a:lnTo>
                      <a:lnTo>
                        <a:pt x="195" y="22"/>
                      </a:lnTo>
                      <a:lnTo>
                        <a:pt x="193" y="21"/>
                      </a:lnTo>
                      <a:lnTo>
                        <a:pt x="191" y="22"/>
                      </a:lnTo>
                      <a:lnTo>
                        <a:pt x="189" y="26"/>
                      </a:lnTo>
                      <a:lnTo>
                        <a:pt x="183" y="24"/>
                      </a:lnTo>
                      <a:lnTo>
                        <a:pt x="177" y="26"/>
                      </a:lnTo>
                      <a:lnTo>
                        <a:pt x="170" y="31"/>
                      </a:lnTo>
                      <a:lnTo>
                        <a:pt x="167" y="31"/>
                      </a:lnTo>
                      <a:lnTo>
                        <a:pt x="166" y="32"/>
                      </a:lnTo>
                      <a:lnTo>
                        <a:pt x="164" y="38"/>
                      </a:lnTo>
                      <a:lnTo>
                        <a:pt x="156" y="38"/>
                      </a:lnTo>
                      <a:lnTo>
                        <a:pt x="155" y="39"/>
                      </a:lnTo>
                      <a:lnTo>
                        <a:pt x="155" y="42"/>
                      </a:lnTo>
                      <a:lnTo>
                        <a:pt x="158" y="46"/>
                      </a:lnTo>
                      <a:lnTo>
                        <a:pt x="156" y="51"/>
                      </a:lnTo>
                      <a:lnTo>
                        <a:pt x="151" y="51"/>
                      </a:lnTo>
                      <a:lnTo>
                        <a:pt x="143" y="50"/>
                      </a:lnTo>
                      <a:lnTo>
                        <a:pt x="135" y="51"/>
                      </a:lnTo>
                      <a:lnTo>
                        <a:pt x="125" y="53"/>
                      </a:lnTo>
                      <a:lnTo>
                        <a:pt x="125" y="53"/>
                      </a:lnTo>
                      <a:lnTo>
                        <a:pt x="125" y="53"/>
                      </a:lnTo>
                      <a:lnTo>
                        <a:pt x="120" y="53"/>
                      </a:lnTo>
                      <a:lnTo>
                        <a:pt x="111" y="51"/>
                      </a:lnTo>
                      <a:lnTo>
                        <a:pt x="107" y="51"/>
                      </a:lnTo>
                      <a:lnTo>
                        <a:pt x="99" y="48"/>
                      </a:lnTo>
                      <a:lnTo>
                        <a:pt x="96" y="44"/>
                      </a:lnTo>
                      <a:lnTo>
                        <a:pt x="96" y="42"/>
                      </a:lnTo>
                      <a:lnTo>
                        <a:pt x="94" y="42"/>
                      </a:lnTo>
                      <a:lnTo>
                        <a:pt x="90" y="39"/>
                      </a:lnTo>
                      <a:lnTo>
                        <a:pt x="87" y="41"/>
                      </a:lnTo>
                      <a:lnTo>
                        <a:pt x="84" y="39"/>
                      </a:lnTo>
                      <a:lnTo>
                        <a:pt x="80" y="39"/>
                      </a:lnTo>
                      <a:lnTo>
                        <a:pt x="77" y="36"/>
                      </a:lnTo>
                      <a:lnTo>
                        <a:pt x="74" y="36"/>
                      </a:lnTo>
                      <a:lnTo>
                        <a:pt x="73" y="34"/>
                      </a:lnTo>
                      <a:lnTo>
                        <a:pt x="74" y="30"/>
                      </a:lnTo>
                      <a:lnTo>
                        <a:pt x="73" y="27"/>
                      </a:lnTo>
                      <a:lnTo>
                        <a:pt x="72" y="24"/>
                      </a:lnTo>
                      <a:lnTo>
                        <a:pt x="70" y="24"/>
                      </a:lnTo>
                      <a:lnTo>
                        <a:pt x="67" y="23"/>
                      </a:lnTo>
                      <a:lnTo>
                        <a:pt x="66" y="22"/>
                      </a:lnTo>
                      <a:lnTo>
                        <a:pt x="63" y="21"/>
                      </a:lnTo>
                      <a:lnTo>
                        <a:pt x="58" y="14"/>
                      </a:lnTo>
                      <a:lnTo>
                        <a:pt x="62" y="10"/>
                      </a:lnTo>
                      <a:lnTo>
                        <a:pt x="60" y="9"/>
                      </a:lnTo>
                      <a:lnTo>
                        <a:pt x="59" y="7"/>
                      </a:lnTo>
                      <a:lnTo>
                        <a:pt x="60" y="5"/>
                      </a:lnTo>
                      <a:lnTo>
                        <a:pt x="59" y="3"/>
                      </a:lnTo>
                      <a:lnTo>
                        <a:pt x="58" y="2"/>
                      </a:lnTo>
                      <a:lnTo>
                        <a:pt x="57" y="2"/>
                      </a:lnTo>
                      <a:lnTo>
                        <a:pt x="55" y="1"/>
                      </a:lnTo>
                      <a:lnTo>
                        <a:pt x="55" y="1"/>
                      </a:lnTo>
                      <a:lnTo>
                        <a:pt x="52" y="3"/>
                      </a:lnTo>
                      <a:lnTo>
                        <a:pt x="51" y="3"/>
                      </a:lnTo>
                      <a:lnTo>
                        <a:pt x="48" y="6"/>
                      </a:lnTo>
                      <a:lnTo>
                        <a:pt x="47" y="7"/>
                      </a:lnTo>
                      <a:lnTo>
                        <a:pt x="44" y="10"/>
                      </a:lnTo>
                      <a:lnTo>
                        <a:pt x="43" y="10"/>
                      </a:lnTo>
                      <a:lnTo>
                        <a:pt x="41" y="12"/>
                      </a:lnTo>
                      <a:lnTo>
                        <a:pt x="41" y="14"/>
                      </a:lnTo>
                      <a:lnTo>
                        <a:pt x="38" y="15"/>
                      </a:lnTo>
                      <a:lnTo>
                        <a:pt x="36" y="14"/>
                      </a:lnTo>
                      <a:lnTo>
                        <a:pt x="33" y="15"/>
                      </a:lnTo>
                      <a:lnTo>
                        <a:pt x="32" y="17"/>
                      </a:lnTo>
                      <a:lnTo>
                        <a:pt x="26" y="15"/>
                      </a:lnTo>
                      <a:lnTo>
                        <a:pt x="22" y="15"/>
                      </a:lnTo>
                      <a:lnTo>
                        <a:pt x="17" y="13"/>
                      </a:lnTo>
                      <a:lnTo>
                        <a:pt x="17" y="9"/>
                      </a:lnTo>
                      <a:lnTo>
                        <a:pt x="10" y="6"/>
                      </a:lnTo>
                      <a:lnTo>
                        <a:pt x="10" y="3"/>
                      </a:lnTo>
                      <a:lnTo>
                        <a:pt x="9" y="1"/>
                      </a:lnTo>
                      <a:lnTo>
                        <a:pt x="8" y="1"/>
                      </a:lnTo>
                      <a:lnTo>
                        <a:pt x="7" y="0"/>
                      </a:lnTo>
                      <a:lnTo>
                        <a:pt x="7" y="2"/>
                      </a:lnTo>
                      <a:lnTo>
                        <a:pt x="6" y="0"/>
                      </a:lnTo>
                      <a:lnTo>
                        <a:pt x="5" y="0"/>
                      </a:lnTo>
                      <a:lnTo>
                        <a:pt x="3" y="5"/>
                      </a:lnTo>
                      <a:lnTo>
                        <a:pt x="0" y="5"/>
                      </a:lnTo>
                      <a:lnTo>
                        <a:pt x="1" y="8"/>
                      </a:lnTo>
                      <a:lnTo>
                        <a:pt x="2" y="14"/>
                      </a:lnTo>
                      <a:lnTo>
                        <a:pt x="2" y="16"/>
                      </a:lnTo>
                      <a:lnTo>
                        <a:pt x="2" y="20"/>
                      </a:lnTo>
                      <a:lnTo>
                        <a:pt x="6" y="20"/>
                      </a:lnTo>
                      <a:lnTo>
                        <a:pt x="7" y="23"/>
                      </a:lnTo>
                      <a:lnTo>
                        <a:pt x="5" y="28"/>
                      </a:lnTo>
                      <a:lnTo>
                        <a:pt x="5" y="32"/>
                      </a:lnTo>
                      <a:lnTo>
                        <a:pt x="5" y="32"/>
                      </a:lnTo>
                      <a:lnTo>
                        <a:pt x="8" y="35"/>
                      </a:lnTo>
                      <a:lnTo>
                        <a:pt x="11" y="41"/>
                      </a:lnTo>
                      <a:lnTo>
                        <a:pt x="14" y="44"/>
                      </a:lnTo>
                      <a:lnTo>
                        <a:pt x="14" y="46"/>
                      </a:lnTo>
                      <a:lnTo>
                        <a:pt x="16" y="46"/>
                      </a:lnTo>
                      <a:lnTo>
                        <a:pt x="17" y="51"/>
                      </a:lnTo>
                      <a:lnTo>
                        <a:pt x="17" y="53"/>
                      </a:lnTo>
                      <a:lnTo>
                        <a:pt x="18" y="56"/>
                      </a:lnTo>
                      <a:lnTo>
                        <a:pt x="21" y="57"/>
                      </a:lnTo>
                      <a:lnTo>
                        <a:pt x="23" y="59"/>
                      </a:lnTo>
                      <a:lnTo>
                        <a:pt x="24" y="63"/>
                      </a:lnTo>
                      <a:lnTo>
                        <a:pt x="26" y="64"/>
                      </a:lnTo>
                      <a:lnTo>
                        <a:pt x="29" y="64"/>
                      </a:lnTo>
                      <a:lnTo>
                        <a:pt x="33" y="67"/>
                      </a:lnTo>
                      <a:lnTo>
                        <a:pt x="36" y="67"/>
                      </a:lnTo>
                      <a:lnTo>
                        <a:pt x="39" y="67"/>
                      </a:lnTo>
                      <a:lnTo>
                        <a:pt x="41" y="68"/>
                      </a:lnTo>
                      <a:lnTo>
                        <a:pt x="45" y="71"/>
                      </a:lnTo>
                      <a:lnTo>
                        <a:pt x="41" y="72"/>
                      </a:lnTo>
                      <a:lnTo>
                        <a:pt x="38" y="73"/>
                      </a:lnTo>
                      <a:lnTo>
                        <a:pt x="38" y="75"/>
                      </a:lnTo>
                      <a:lnTo>
                        <a:pt x="39" y="76"/>
                      </a:lnTo>
                      <a:lnTo>
                        <a:pt x="39" y="83"/>
                      </a:lnTo>
                      <a:lnTo>
                        <a:pt x="37" y="85"/>
                      </a:lnTo>
                      <a:lnTo>
                        <a:pt x="36" y="85"/>
                      </a:lnTo>
                      <a:lnTo>
                        <a:pt x="35" y="89"/>
                      </a:lnTo>
                      <a:lnTo>
                        <a:pt x="33" y="90"/>
                      </a:lnTo>
                      <a:lnTo>
                        <a:pt x="33" y="95"/>
                      </a:lnTo>
                      <a:lnTo>
                        <a:pt x="32" y="97"/>
                      </a:lnTo>
                      <a:lnTo>
                        <a:pt x="33" y="98"/>
                      </a:lnTo>
                      <a:lnTo>
                        <a:pt x="32" y="101"/>
                      </a:lnTo>
                      <a:lnTo>
                        <a:pt x="32" y="101"/>
                      </a:lnTo>
                      <a:lnTo>
                        <a:pt x="33" y="102"/>
                      </a:lnTo>
                      <a:lnTo>
                        <a:pt x="36" y="103"/>
                      </a:lnTo>
                      <a:lnTo>
                        <a:pt x="39" y="104"/>
                      </a:lnTo>
                      <a:lnTo>
                        <a:pt x="40" y="107"/>
                      </a:lnTo>
                      <a:lnTo>
                        <a:pt x="44" y="110"/>
                      </a:lnTo>
                      <a:lnTo>
                        <a:pt x="43" y="114"/>
                      </a:lnTo>
                      <a:lnTo>
                        <a:pt x="43" y="115"/>
                      </a:lnTo>
                      <a:lnTo>
                        <a:pt x="43" y="116"/>
                      </a:lnTo>
                      <a:lnTo>
                        <a:pt x="44" y="117"/>
                      </a:lnTo>
                      <a:lnTo>
                        <a:pt x="45" y="117"/>
                      </a:lnTo>
                      <a:lnTo>
                        <a:pt x="48" y="116"/>
                      </a:lnTo>
                      <a:lnTo>
                        <a:pt x="60" y="124"/>
                      </a:lnTo>
                      <a:lnTo>
                        <a:pt x="62" y="123"/>
                      </a:lnTo>
                      <a:lnTo>
                        <a:pt x="65" y="125"/>
                      </a:lnTo>
                      <a:lnTo>
                        <a:pt x="68" y="130"/>
                      </a:lnTo>
                      <a:lnTo>
                        <a:pt x="70" y="132"/>
                      </a:lnTo>
                      <a:lnTo>
                        <a:pt x="74" y="140"/>
                      </a:lnTo>
                      <a:lnTo>
                        <a:pt x="70" y="142"/>
                      </a:lnTo>
                      <a:lnTo>
                        <a:pt x="70" y="146"/>
                      </a:lnTo>
                      <a:lnTo>
                        <a:pt x="72" y="149"/>
                      </a:lnTo>
                      <a:lnTo>
                        <a:pt x="76" y="149"/>
                      </a:lnTo>
                      <a:lnTo>
                        <a:pt x="77" y="160"/>
                      </a:lnTo>
                      <a:lnTo>
                        <a:pt x="80" y="161"/>
                      </a:lnTo>
                      <a:lnTo>
                        <a:pt x="83" y="162"/>
                      </a:lnTo>
                      <a:lnTo>
                        <a:pt x="84" y="163"/>
                      </a:lnTo>
                      <a:lnTo>
                        <a:pt x="87" y="162"/>
                      </a:lnTo>
                      <a:lnTo>
                        <a:pt x="87" y="164"/>
                      </a:lnTo>
                      <a:lnTo>
                        <a:pt x="88" y="167"/>
                      </a:lnTo>
                      <a:lnTo>
                        <a:pt x="89" y="166"/>
                      </a:lnTo>
                      <a:lnTo>
                        <a:pt x="90" y="166"/>
                      </a:lnTo>
                      <a:lnTo>
                        <a:pt x="90" y="163"/>
                      </a:lnTo>
                      <a:lnTo>
                        <a:pt x="84" y="160"/>
                      </a:lnTo>
                      <a:lnTo>
                        <a:pt x="91" y="160"/>
                      </a:lnTo>
                      <a:lnTo>
                        <a:pt x="92" y="160"/>
                      </a:lnTo>
                      <a:lnTo>
                        <a:pt x="97" y="155"/>
                      </a:lnTo>
                      <a:lnTo>
                        <a:pt x="94" y="163"/>
                      </a:lnTo>
                      <a:lnTo>
                        <a:pt x="96" y="164"/>
                      </a:lnTo>
                      <a:lnTo>
                        <a:pt x="98" y="163"/>
                      </a:lnTo>
                      <a:lnTo>
                        <a:pt x="99" y="167"/>
                      </a:lnTo>
                      <a:lnTo>
                        <a:pt x="100" y="167"/>
                      </a:lnTo>
                      <a:lnTo>
                        <a:pt x="105" y="162"/>
                      </a:lnTo>
                      <a:lnTo>
                        <a:pt x="107" y="163"/>
                      </a:lnTo>
                      <a:lnTo>
                        <a:pt x="111" y="168"/>
                      </a:lnTo>
                      <a:lnTo>
                        <a:pt x="112" y="171"/>
                      </a:lnTo>
                      <a:lnTo>
                        <a:pt x="118" y="178"/>
                      </a:lnTo>
                      <a:lnTo>
                        <a:pt x="118" y="182"/>
                      </a:lnTo>
                      <a:lnTo>
                        <a:pt x="119" y="183"/>
                      </a:lnTo>
                      <a:lnTo>
                        <a:pt x="121" y="183"/>
                      </a:lnTo>
                      <a:lnTo>
                        <a:pt x="124" y="186"/>
                      </a:lnTo>
                      <a:lnTo>
                        <a:pt x="125" y="186"/>
                      </a:lnTo>
                      <a:lnTo>
                        <a:pt x="126" y="191"/>
                      </a:lnTo>
                      <a:lnTo>
                        <a:pt x="129" y="200"/>
                      </a:lnTo>
                      <a:lnTo>
                        <a:pt x="133" y="202"/>
                      </a:lnTo>
                      <a:lnTo>
                        <a:pt x="137" y="202"/>
                      </a:lnTo>
                      <a:lnTo>
                        <a:pt x="143" y="203"/>
                      </a:lnTo>
                      <a:lnTo>
                        <a:pt x="144" y="204"/>
                      </a:lnTo>
                      <a:lnTo>
                        <a:pt x="149" y="204"/>
                      </a:lnTo>
                      <a:lnTo>
                        <a:pt x="150" y="205"/>
                      </a:lnTo>
                      <a:lnTo>
                        <a:pt x="152" y="206"/>
                      </a:lnTo>
                      <a:lnTo>
                        <a:pt x="154" y="208"/>
                      </a:lnTo>
                      <a:lnTo>
                        <a:pt x="152" y="210"/>
                      </a:lnTo>
                      <a:lnTo>
                        <a:pt x="156" y="213"/>
                      </a:lnTo>
                      <a:lnTo>
                        <a:pt x="159" y="214"/>
                      </a:lnTo>
                      <a:lnTo>
                        <a:pt x="162" y="215"/>
                      </a:lnTo>
                      <a:lnTo>
                        <a:pt x="164" y="217"/>
                      </a:lnTo>
                      <a:lnTo>
                        <a:pt x="170" y="220"/>
                      </a:lnTo>
                      <a:lnTo>
                        <a:pt x="171" y="220"/>
                      </a:lnTo>
                      <a:lnTo>
                        <a:pt x="174" y="219"/>
                      </a:lnTo>
                      <a:lnTo>
                        <a:pt x="180" y="221"/>
                      </a:lnTo>
                      <a:lnTo>
                        <a:pt x="186" y="225"/>
                      </a:lnTo>
                      <a:lnTo>
                        <a:pt x="191" y="220"/>
                      </a:lnTo>
                      <a:lnTo>
                        <a:pt x="196" y="217"/>
                      </a:lnTo>
                      <a:lnTo>
                        <a:pt x="198" y="208"/>
                      </a:lnTo>
                      <a:lnTo>
                        <a:pt x="199" y="217"/>
                      </a:lnTo>
                      <a:lnTo>
                        <a:pt x="201" y="215"/>
                      </a:lnTo>
                      <a:lnTo>
                        <a:pt x="206" y="213"/>
                      </a:lnTo>
                      <a:lnTo>
                        <a:pt x="209" y="212"/>
                      </a:lnTo>
                      <a:lnTo>
                        <a:pt x="215" y="213"/>
                      </a:lnTo>
                      <a:lnTo>
                        <a:pt x="215" y="214"/>
                      </a:lnTo>
                      <a:lnTo>
                        <a:pt x="216" y="213"/>
                      </a:lnTo>
                      <a:lnTo>
                        <a:pt x="217" y="217"/>
                      </a:lnTo>
                      <a:lnTo>
                        <a:pt x="220" y="220"/>
                      </a:lnTo>
                      <a:lnTo>
                        <a:pt x="222" y="226"/>
                      </a:lnTo>
                      <a:lnTo>
                        <a:pt x="224" y="232"/>
                      </a:lnTo>
                      <a:lnTo>
                        <a:pt x="224" y="235"/>
                      </a:lnTo>
                      <a:lnTo>
                        <a:pt x="226" y="236"/>
                      </a:lnTo>
                      <a:lnTo>
                        <a:pt x="226" y="237"/>
                      </a:lnTo>
                      <a:lnTo>
                        <a:pt x="238" y="237"/>
                      </a:lnTo>
                      <a:lnTo>
                        <a:pt x="240" y="239"/>
                      </a:lnTo>
                      <a:lnTo>
                        <a:pt x="244" y="236"/>
                      </a:lnTo>
                      <a:lnTo>
                        <a:pt x="246" y="236"/>
                      </a:lnTo>
                      <a:lnTo>
                        <a:pt x="250" y="240"/>
                      </a:lnTo>
                      <a:lnTo>
                        <a:pt x="259" y="240"/>
                      </a:lnTo>
                      <a:lnTo>
                        <a:pt x="263" y="242"/>
                      </a:lnTo>
                      <a:lnTo>
                        <a:pt x="270" y="242"/>
                      </a:lnTo>
                      <a:lnTo>
                        <a:pt x="273" y="243"/>
                      </a:lnTo>
                      <a:lnTo>
                        <a:pt x="274" y="242"/>
                      </a:lnTo>
                      <a:lnTo>
                        <a:pt x="276" y="243"/>
                      </a:lnTo>
                      <a:lnTo>
                        <a:pt x="276" y="242"/>
                      </a:lnTo>
                      <a:lnTo>
                        <a:pt x="281" y="241"/>
                      </a:lnTo>
                      <a:lnTo>
                        <a:pt x="282" y="244"/>
                      </a:lnTo>
                      <a:lnTo>
                        <a:pt x="290" y="247"/>
                      </a:lnTo>
                      <a:lnTo>
                        <a:pt x="291" y="246"/>
                      </a:lnTo>
                      <a:lnTo>
                        <a:pt x="292" y="244"/>
                      </a:lnTo>
                      <a:lnTo>
                        <a:pt x="293" y="244"/>
                      </a:lnTo>
                      <a:lnTo>
                        <a:pt x="292" y="243"/>
                      </a:lnTo>
                      <a:lnTo>
                        <a:pt x="293" y="237"/>
                      </a:lnTo>
                      <a:lnTo>
                        <a:pt x="292" y="234"/>
                      </a:lnTo>
                      <a:lnTo>
                        <a:pt x="295" y="230"/>
                      </a:lnTo>
                      <a:lnTo>
                        <a:pt x="293" y="228"/>
                      </a:lnTo>
                      <a:lnTo>
                        <a:pt x="296" y="225"/>
                      </a:lnTo>
                      <a:lnTo>
                        <a:pt x="300" y="222"/>
                      </a:lnTo>
                      <a:lnTo>
                        <a:pt x="302" y="221"/>
                      </a:lnTo>
                      <a:lnTo>
                        <a:pt x="311" y="218"/>
                      </a:lnTo>
                      <a:lnTo>
                        <a:pt x="314" y="220"/>
                      </a:lnTo>
                      <a:lnTo>
                        <a:pt x="315" y="219"/>
                      </a:lnTo>
                      <a:lnTo>
                        <a:pt x="315" y="214"/>
                      </a:lnTo>
                      <a:lnTo>
                        <a:pt x="312" y="212"/>
                      </a:lnTo>
                      <a:lnTo>
                        <a:pt x="307" y="212"/>
                      </a:lnTo>
                      <a:lnTo>
                        <a:pt x="306" y="208"/>
                      </a:lnTo>
                      <a:lnTo>
                        <a:pt x="306" y="204"/>
                      </a:lnTo>
                      <a:lnTo>
                        <a:pt x="305" y="200"/>
                      </a:lnTo>
                      <a:lnTo>
                        <a:pt x="305" y="197"/>
                      </a:lnTo>
                      <a:lnTo>
                        <a:pt x="300" y="196"/>
                      </a:lnTo>
                      <a:lnTo>
                        <a:pt x="300" y="195"/>
                      </a:lnTo>
                      <a:lnTo>
                        <a:pt x="298" y="193"/>
                      </a:lnTo>
                      <a:lnTo>
                        <a:pt x="292" y="192"/>
                      </a:lnTo>
                      <a:lnTo>
                        <a:pt x="291" y="191"/>
                      </a:lnTo>
                      <a:lnTo>
                        <a:pt x="287" y="189"/>
                      </a:lnTo>
                      <a:lnTo>
                        <a:pt x="283" y="184"/>
                      </a:lnTo>
                      <a:lnTo>
                        <a:pt x="281" y="181"/>
                      </a:lnTo>
                      <a:lnTo>
                        <a:pt x="274" y="171"/>
                      </a:lnTo>
                      <a:lnTo>
                        <a:pt x="272" y="17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72" name="Freeform 128">
                  <a:extLst>
                    <a:ext uri="{FF2B5EF4-FFF2-40B4-BE49-F238E27FC236}">
                      <a16:creationId xmlns:a16="http://schemas.microsoft.com/office/drawing/2014/main" id="{45BFF44A-DC39-4949-B925-EC1F0A386208}"/>
                    </a:ext>
                  </a:extLst>
                </p:cNvPr>
                <p:cNvSpPr/>
                <p:nvPr userDrawn="1"/>
              </p:nvSpPr>
              <p:spPr bwMode="auto">
                <a:xfrm>
                  <a:off x="2427288" y="2287588"/>
                  <a:ext cx="80963" cy="69850"/>
                </a:xfrm>
                <a:custGeom>
                  <a:avLst/>
                  <a:gdLst>
                    <a:gd name="T0" fmla="*/ 22 w 51"/>
                    <a:gd name="T1" fmla="*/ 26 h 44"/>
                    <a:gd name="T2" fmla="*/ 25 w 51"/>
                    <a:gd name="T3" fmla="*/ 25 h 44"/>
                    <a:gd name="T4" fmla="*/ 29 w 51"/>
                    <a:gd name="T5" fmla="*/ 29 h 44"/>
                    <a:gd name="T6" fmla="*/ 31 w 51"/>
                    <a:gd name="T7" fmla="*/ 28 h 44"/>
                    <a:gd name="T8" fmla="*/ 35 w 51"/>
                    <a:gd name="T9" fmla="*/ 28 h 44"/>
                    <a:gd name="T10" fmla="*/ 37 w 51"/>
                    <a:gd name="T11" fmla="*/ 32 h 44"/>
                    <a:gd name="T12" fmla="*/ 40 w 51"/>
                    <a:gd name="T13" fmla="*/ 33 h 44"/>
                    <a:gd name="T14" fmla="*/ 45 w 51"/>
                    <a:gd name="T15" fmla="*/ 40 h 44"/>
                    <a:gd name="T16" fmla="*/ 47 w 51"/>
                    <a:gd name="T17" fmla="*/ 44 h 44"/>
                    <a:gd name="T18" fmla="*/ 50 w 51"/>
                    <a:gd name="T19" fmla="*/ 43 h 44"/>
                    <a:gd name="T20" fmla="*/ 50 w 51"/>
                    <a:gd name="T21" fmla="*/ 40 h 44"/>
                    <a:gd name="T22" fmla="*/ 50 w 51"/>
                    <a:gd name="T23" fmla="*/ 39 h 44"/>
                    <a:gd name="T24" fmla="*/ 47 w 51"/>
                    <a:gd name="T25" fmla="*/ 34 h 44"/>
                    <a:gd name="T26" fmla="*/ 51 w 51"/>
                    <a:gd name="T27" fmla="*/ 34 h 44"/>
                    <a:gd name="T28" fmla="*/ 50 w 51"/>
                    <a:gd name="T29" fmla="*/ 32 h 44"/>
                    <a:gd name="T30" fmla="*/ 45 w 51"/>
                    <a:gd name="T31" fmla="*/ 32 h 44"/>
                    <a:gd name="T32" fmla="*/ 37 w 51"/>
                    <a:gd name="T33" fmla="*/ 29 h 44"/>
                    <a:gd name="T34" fmla="*/ 35 w 51"/>
                    <a:gd name="T35" fmla="*/ 23 h 44"/>
                    <a:gd name="T36" fmla="*/ 37 w 51"/>
                    <a:gd name="T37" fmla="*/ 21 h 44"/>
                    <a:gd name="T38" fmla="*/ 37 w 51"/>
                    <a:gd name="T39" fmla="*/ 18 h 44"/>
                    <a:gd name="T40" fmla="*/ 30 w 51"/>
                    <a:gd name="T41" fmla="*/ 14 h 44"/>
                    <a:gd name="T42" fmla="*/ 30 w 51"/>
                    <a:gd name="T43" fmla="*/ 9 h 44"/>
                    <a:gd name="T44" fmla="*/ 31 w 51"/>
                    <a:gd name="T45" fmla="*/ 7 h 44"/>
                    <a:gd name="T46" fmla="*/ 29 w 51"/>
                    <a:gd name="T47" fmla="*/ 4 h 44"/>
                    <a:gd name="T48" fmla="*/ 23 w 51"/>
                    <a:gd name="T49" fmla="*/ 3 h 44"/>
                    <a:gd name="T50" fmla="*/ 20 w 51"/>
                    <a:gd name="T51" fmla="*/ 0 h 44"/>
                    <a:gd name="T52" fmla="*/ 20 w 51"/>
                    <a:gd name="T53" fmla="*/ 0 h 44"/>
                    <a:gd name="T54" fmla="*/ 20 w 51"/>
                    <a:gd name="T55" fmla="*/ 0 h 44"/>
                    <a:gd name="T56" fmla="*/ 11 w 51"/>
                    <a:gd name="T57" fmla="*/ 0 h 44"/>
                    <a:gd name="T58" fmla="*/ 9 w 51"/>
                    <a:gd name="T59" fmla="*/ 0 h 44"/>
                    <a:gd name="T60" fmla="*/ 2 w 51"/>
                    <a:gd name="T61" fmla="*/ 1 h 44"/>
                    <a:gd name="T62" fmla="*/ 0 w 51"/>
                    <a:gd name="T63" fmla="*/ 2 h 44"/>
                    <a:gd name="T64" fmla="*/ 1 w 51"/>
                    <a:gd name="T65" fmla="*/ 3 h 44"/>
                    <a:gd name="T66" fmla="*/ 1 w 51"/>
                    <a:gd name="T67" fmla="*/ 6 h 44"/>
                    <a:gd name="T68" fmla="*/ 3 w 51"/>
                    <a:gd name="T69" fmla="*/ 6 h 44"/>
                    <a:gd name="T70" fmla="*/ 6 w 51"/>
                    <a:gd name="T71" fmla="*/ 10 h 44"/>
                    <a:gd name="T72" fmla="*/ 4 w 51"/>
                    <a:gd name="T73" fmla="*/ 15 h 44"/>
                    <a:gd name="T74" fmla="*/ 6 w 51"/>
                    <a:gd name="T75" fmla="*/ 19 h 44"/>
                    <a:gd name="T76" fmla="*/ 9 w 51"/>
                    <a:gd name="T77" fmla="*/ 22 h 44"/>
                    <a:gd name="T78" fmla="*/ 14 w 51"/>
                    <a:gd name="T79" fmla="*/ 22 h 44"/>
                    <a:gd name="T80" fmla="*/ 17 w 51"/>
                    <a:gd name="T81" fmla="*/ 22 h 44"/>
                    <a:gd name="T82" fmla="*/ 20 w 51"/>
                    <a:gd name="T83" fmla="*/ 25 h 44"/>
                    <a:gd name="T84" fmla="*/ 21 w 51"/>
                    <a:gd name="T85" fmla="*/ 26 h 44"/>
                    <a:gd name="T86" fmla="*/ 22 w 51"/>
                    <a:gd name="T87" fmla="*/ 2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 h="44">
                      <a:moveTo>
                        <a:pt x="22" y="26"/>
                      </a:moveTo>
                      <a:lnTo>
                        <a:pt x="25" y="25"/>
                      </a:lnTo>
                      <a:lnTo>
                        <a:pt x="29" y="29"/>
                      </a:lnTo>
                      <a:lnTo>
                        <a:pt x="31" y="28"/>
                      </a:lnTo>
                      <a:lnTo>
                        <a:pt x="35" y="28"/>
                      </a:lnTo>
                      <a:lnTo>
                        <a:pt x="37" y="32"/>
                      </a:lnTo>
                      <a:lnTo>
                        <a:pt x="40" y="33"/>
                      </a:lnTo>
                      <a:lnTo>
                        <a:pt x="45" y="40"/>
                      </a:lnTo>
                      <a:lnTo>
                        <a:pt x="47" y="44"/>
                      </a:lnTo>
                      <a:lnTo>
                        <a:pt x="50" y="43"/>
                      </a:lnTo>
                      <a:lnTo>
                        <a:pt x="50" y="40"/>
                      </a:lnTo>
                      <a:lnTo>
                        <a:pt x="50" y="39"/>
                      </a:lnTo>
                      <a:lnTo>
                        <a:pt x="47" y="34"/>
                      </a:lnTo>
                      <a:lnTo>
                        <a:pt x="51" y="34"/>
                      </a:lnTo>
                      <a:lnTo>
                        <a:pt x="50" y="32"/>
                      </a:lnTo>
                      <a:lnTo>
                        <a:pt x="45" y="32"/>
                      </a:lnTo>
                      <a:lnTo>
                        <a:pt x="37" y="29"/>
                      </a:lnTo>
                      <a:lnTo>
                        <a:pt x="35" y="23"/>
                      </a:lnTo>
                      <a:lnTo>
                        <a:pt x="37" y="21"/>
                      </a:lnTo>
                      <a:lnTo>
                        <a:pt x="37" y="18"/>
                      </a:lnTo>
                      <a:lnTo>
                        <a:pt x="30" y="14"/>
                      </a:lnTo>
                      <a:lnTo>
                        <a:pt x="30" y="9"/>
                      </a:lnTo>
                      <a:lnTo>
                        <a:pt x="31" y="7"/>
                      </a:lnTo>
                      <a:lnTo>
                        <a:pt x="29" y="4"/>
                      </a:lnTo>
                      <a:lnTo>
                        <a:pt x="23" y="3"/>
                      </a:lnTo>
                      <a:lnTo>
                        <a:pt x="20" y="0"/>
                      </a:lnTo>
                      <a:lnTo>
                        <a:pt x="20" y="0"/>
                      </a:lnTo>
                      <a:lnTo>
                        <a:pt x="20" y="0"/>
                      </a:lnTo>
                      <a:lnTo>
                        <a:pt x="11" y="0"/>
                      </a:lnTo>
                      <a:lnTo>
                        <a:pt x="9" y="0"/>
                      </a:lnTo>
                      <a:lnTo>
                        <a:pt x="2" y="1"/>
                      </a:lnTo>
                      <a:lnTo>
                        <a:pt x="0" y="2"/>
                      </a:lnTo>
                      <a:lnTo>
                        <a:pt x="1" y="3"/>
                      </a:lnTo>
                      <a:lnTo>
                        <a:pt x="1" y="6"/>
                      </a:lnTo>
                      <a:lnTo>
                        <a:pt x="3" y="6"/>
                      </a:lnTo>
                      <a:lnTo>
                        <a:pt x="6" y="10"/>
                      </a:lnTo>
                      <a:lnTo>
                        <a:pt x="4" y="15"/>
                      </a:lnTo>
                      <a:lnTo>
                        <a:pt x="6" y="19"/>
                      </a:lnTo>
                      <a:lnTo>
                        <a:pt x="9" y="22"/>
                      </a:lnTo>
                      <a:lnTo>
                        <a:pt x="14" y="22"/>
                      </a:lnTo>
                      <a:lnTo>
                        <a:pt x="17" y="22"/>
                      </a:lnTo>
                      <a:lnTo>
                        <a:pt x="20" y="25"/>
                      </a:lnTo>
                      <a:lnTo>
                        <a:pt x="21" y="26"/>
                      </a:lnTo>
                      <a:lnTo>
                        <a:pt x="22" y="2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73" name="Freeform 129">
                  <a:extLst>
                    <a:ext uri="{FF2B5EF4-FFF2-40B4-BE49-F238E27FC236}">
                      <a16:creationId xmlns:a16="http://schemas.microsoft.com/office/drawing/2014/main" id="{6AFCC262-BC5A-4F24-A5A1-973E5ECE3C32}"/>
                    </a:ext>
                  </a:extLst>
                </p:cNvPr>
                <p:cNvSpPr/>
                <p:nvPr userDrawn="1"/>
              </p:nvSpPr>
              <p:spPr bwMode="auto">
                <a:xfrm>
                  <a:off x="2346325" y="2406651"/>
                  <a:ext cx="233363" cy="220663"/>
                </a:xfrm>
                <a:custGeom>
                  <a:avLst/>
                  <a:gdLst>
                    <a:gd name="T0" fmla="*/ 74 w 147"/>
                    <a:gd name="T1" fmla="*/ 6 h 139"/>
                    <a:gd name="T2" fmla="*/ 71 w 147"/>
                    <a:gd name="T3" fmla="*/ 4 h 139"/>
                    <a:gd name="T4" fmla="*/ 69 w 147"/>
                    <a:gd name="T5" fmla="*/ 0 h 139"/>
                    <a:gd name="T6" fmla="*/ 60 w 147"/>
                    <a:gd name="T7" fmla="*/ 0 h 139"/>
                    <a:gd name="T8" fmla="*/ 52 w 147"/>
                    <a:gd name="T9" fmla="*/ 1 h 139"/>
                    <a:gd name="T10" fmla="*/ 46 w 147"/>
                    <a:gd name="T11" fmla="*/ 4 h 139"/>
                    <a:gd name="T12" fmla="*/ 44 w 147"/>
                    <a:gd name="T13" fmla="*/ 8 h 139"/>
                    <a:gd name="T14" fmla="*/ 38 w 147"/>
                    <a:gd name="T15" fmla="*/ 10 h 139"/>
                    <a:gd name="T16" fmla="*/ 30 w 147"/>
                    <a:gd name="T17" fmla="*/ 16 h 139"/>
                    <a:gd name="T18" fmla="*/ 34 w 147"/>
                    <a:gd name="T19" fmla="*/ 27 h 139"/>
                    <a:gd name="T20" fmla="*/ 31 w 147"/>
                    <a:gd name="T21" fmla="*/ 37 h 139"/>
                    <a:gd name="T22" fmla="*/ 31 w 147"/>
                    <a:gd name="T23" fmla="*/ 44 h 139"/>
                    <a:gd name="T24" fmla="*/ 0 w 147"/>
                    <a:gd name="T25" fmla="*/ 70 h 139"/>
                    <a:gd name="T26" fmla="*/ 8 w 147"/>
                    <a:gd name="T27" fmla="*/ 87 h 139"/>
                    <a:gd name="T28" fmla="*/ 20 w 147"/>
                    <a:gd name="T29" fmla="*/ 89 h 139"/>
                    <a:gd name="T30" fmla="*/ 94 w 147"/>
                    <a:gd name="T31" fmla="*/ 138 h 139"/>
                    <a:gd name="T32" fmla="*/ 125 w 147"/>
                    <a:gd name="T33" fmla="*/ 133 h 139"/>
                    <a:gd name="T34" fmla="*/ 136 w 147"/>
                    <a:gd name="T35" fmla="*/ 122 h 139"/>
                    <a:gd name="T36" fmla="*/ 144 w 147"/>
                    <a:gd name="T37" fmla="*/ 123 h 139"/>
                    <a:gd name="T38" fmla="*/ 147 w 147"/>
                    <a:gd name="T39" fmla="*/ 120 h 139"/>
                    <a:gd name="T40" fmla="*/ 144 w 147"/>
                    <a:gd name="T41" fmla="*/ 119 h 139"/>
                    <a:gd name="T42" fmla="*/ 144 w 147"/>
                    <a:gd name="T43" fmla="*/ 119 h 139"/>
                    <a:gd name="T44" fmla="*/ 140 w 147"/>
                    <a:gd name="T45" fmla="*/ 108 h 139"/>
                    <a:gd name="T46" fmla="*/ 134 w 147"/>
                    <a:gd name="T47" fmla="*/ 103 h 139"/>
                    <a:gd name="T48" fmla="*/ 138 w 147"/>
                    <a:gd name="T49" fmla="*/ 95 h 139"/>
                    <a:gd name="T50" fmla="*/ 132 w 147"/>
                    <a:gd name="T51" fmla="*/ 88 h 139"/>
                    <a:gd name="T52" fmla="*/ 127 w 147"/>
                    <a:gd name="T53" fmla="*/ 82 h 139"/>
                    <a:gd name="T54" fmla="*/ 114 w 147"/>
                    <a:gd name="T55" fmla="*/ 75 h 139"/>
                    <a:gd name="T56" fmla="*/ 110 w 147"/>
                    <a:gd name="T57" fmla="*/ 76 h 139"/>
                    <a:gd name="T58" fmla="*/ 106 w 147"/>
                    <a:gd name="T59" fmla="*/ 71 h 139"/>
                    <a:gd name="T60" fmla="*/ 106 w 147"/>
                    <a:gd name="T61" fmla="*/ 67 h 139"/>
                    <a:gd name="T62" fmla="*/ 103 w 147"/>
                    <a:gd name="T63" fmla="*/ 63 h 139"/>
                    <a:gd name="T64" fmla="*/ 98 w 147"/>
                    <a:gd name="T65" fmla="*/ 60 h 139"/>
                    <a:gd name="T66" fmla="*/ 96 w 147"/>
                    <a:gd name="T67" fmla="*/ 56 h 139"/>
                    <a:gd name="T68" fmla="*/ 96 w 147"/>
                    <a:gd name="T69" fmla="*/ 53 h 139"/>
                    <a:gd name="T70" fmla="*/ 97 w 147"/>
                    <a:gd name="T71" fmla="*/ 45 h 139"/>
                    <a:gd name="T72" fmla="*/ 99 w 147"/>
                    <a:gd name="T73" fmla="*/ 38 h 139"/>
                    <a:gd name="T74" fmla="*/ 103 w 147"/>
                    <a:gd name="T75" fmla="*/ 38 h 139"/>
                    <a:gd name="T76" fmla="*/ 102 w 147"/>
                    <a:gd name="T77" fmla="*/ 34 h 139"/>
                    <a:gd name="T78" fmla="*/ 102 w 147"/>
                    <a:gd name="T79" fmla="*/ 28 h 139"/>
                    <a:gd name="T80" fmla="*/ 104 w 147"/>
                    <a:gd name="T81" fmla="*/ 27 h 139"/>
                    <a:gd name="T82" fmla="*/ 105 w 147"/>
                    <a:gd name="T83" fmla="*/ 26 h 139"/>
                    <a:gd name="T84" fmla="*/ 98 w 147"/>
                    <a:gd name="T85" fmla="*/ 26 h 139"/>
                    <a:gd name="T86" fmla="*/ 91 w 147"/>
                    <a:gd name="T87" fmla="*/ 22 h 139"/>
                    <a:gd name="T88" fmla="*/ 87 w 147"/>
                    <a:gd name="T89" fmla="*/ 16 h 139"/>
                    <a:gd name="T90" fmla="*/ 83 w 147"/>
                    <a:gd name="T91" fmla="*/ 14 h 139"/>
                    <a:gd name="T92" fmla="*/ 81 w 147"/>
                    <a:gd name="T93" fmla="*/ 7 h 139"/>
                    <a:gd name="T94" fmla="*/ 79 w 147"/>
                    <a:gd name="T95" fmla="*/ 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7" h="139">
                      <a:moveTo>
                        <a:pt x="74" y="6"/>
                      </a:moveTo>
                      <a:lnTo>
                        <a:pt x="74" y="6"/>
                      </a:lnTo>
                      <a:lnTo>
                        <a:pt x="74" y="6"/>
                      </a:lnTo>
                      <a:lnTo>
                        <a:pt x="71" y="4"/>
                      </a:lnTo>
                      <a:lnTo>
                        <a:pt x="71" y="1"/>
                      </a:lnTo>
                      <a:lnTo>
                        <a:pt x="69" y="0"/>
                      </a:lnTo>
                      <a:lnTo>
                        <a:pt x="66" y="1"/>
                      </a:lnTo>
                      <a:lnTo>
                        <a:pt x="60" y="0"/>
                      </a:lnTo>
                      <a:lnTo>
                        <a:pt x="54" y="0"/>
                      </a:lnTo>
                      <a:lnTo>
                        <a:pt x="52" y="1"/>
                      </a:lnTo>
                      <a:lnTo>
                        <a:pt x="49" y="1"/>
                      </a:lnTo>
                      <a:lnTo>
                        <a:pt x="46" y="4"/>
                      </a:lnTo>
                      <a:lnTo>
                        <a:pt x="46" y="4"/>
                      </a:lnTo>
                      <a:lnTo>
                        <a:pt x="44" y="8"/>
                      </a:lnTo>
                      <a:lnTo>
                        <a:pt x="42" y="8"/>
                      </a:lnTo>
                      <a:lnTo>
                        <a:pt x="38" y="10"/>
                      </a:lnTo>
                      <a:lnTo>
                        <a:pt x="32" y="12"/>
                      </a:lnTo>
                      <a:lnTo>
                        <a:pt x="30" y="16"/>
                      </a:lnTo>
                      <a:lnTo>
                        <a:pt x="30" y="21"/>
                      </a:lnTo>
                      <a:lnTo>
                        <a:pt x="34" y="27"/>
                      </a:lnTo>
                      <a:lnTo>
                        <a:pt x="34" y="31"/>
                      </a:lnTo>
                      <a:lnTo>
                        <a:pt x="31" y="37"/>
                      </a:lnTo>
                      <a:lnTo>
                        <a:pt x="31" y="39"/>
                      </a:lnTo>
                      <a:lnTo>
                        <a:pt x="31" y="44"/>
                      </a:lnTo>
                      <a:lnTo>
                        <a:pt x="27" y="50"/>
                      </a:lnTo>
                      <a:lnTo>
                        <a:pt x="0" y="70"/>
                      </a:lnTo>
                      <a:lnTo>
                        <a:pt x="7" y="87"/>
                      </a:lnTo>
                      <a:lnTo>
                        <a:pt x="8" y="87"/>
                      </a:lnTo>
                      <a:lnTo>
                        <a:pt x="21" y="89"/>
                      </a:lnTo>
                      <a:lnTo>
                        <a:pt x="20" y="89"/>
                      </a:lnTo>
                      <a:lnTo>
                        <a:pt x="21" y="89"/>
                      </a:lnTo>
                      <a:lnTo>
                        <a:pt x="94" y="138"/>
                      </a:lnTo>
                      <a:lnTo>
                        <a:pt x="121" y="139"/>
                      </a:lnTo>
                      <a:lnTo>
                        <a:pt x="125" y="133"/>
                      </a:lnTo>
                      <a:lnTo>
                        <a:pt x="128" y="125"/>
                      </a:lnTo>
                      <a:lnTo>
                        <a:pt x="136" y="122"/>
                      </a:lnTo>
                      <a:lnTo>
                        <a:pt x="141" y="124"/>
                      </a:lnTo>
                      <a:lnTo>
                        <a:pt x="144" y="123"/>
                      </a:lnTo>
                      <a:lnTo>
                        <a:pt x="146" y="123"/>
                      </a:lnTo>
                      <a:lnTo>
                        <a:pt x="147" y="120"/>
                      </a:lnTo>
                      <a:lnTo>
                        <a:pt x="147" y="120"/>
                      </a:lnTo>
                      <a:lnTo>
                        <a:pt x="144" y="119"/>
                      </a:lnTo>
                      <a:lnTo>
                        <a:pt x="144" y="119"/>
                      </a:lnTo>
                      <a:lnTo>
                        <a:pt x="144" y="119"/>
                      </a:lnTo>
                      <a:lnTo>
                        <a:pt x="141" y="117"/>
                      </a:lnTo>
                      <a:lnTo>
                        <a:pt x="140" y="108"/>
                      </a:lnTo>
                      <a:lnTo>
                        <a:pt x="135" y="108"/>
                      </a:lnTo>
                      <a:lnTo>
                        <a:pt x="134" y="103"/>
                      </a:lnTo>
                      <a:lnTo>
                        <a:pt x="134" y="97"/>
                      </a:lnTo>
                      <a:lnTo>
                        <a:pt x="138" y="95"/>
                      </a:lnTo>
                      <a:lnTo>
                        <a:pt x="134" y="89"/>
                      </a:lnTo>
                      <a:lnTo>
                        <a:pt x="132" y="88"/>
                      </a:lnTo>
                      <a:lnTo>
                        <a:pt x="128" y="82"/>
                      </a:lnTo>
                      <a:lnTo>
                        <a:pt x="127" y="82"/>
                      </a:lnTo>
                      <a:lnTo>
                        <a:pt x="126" y="82"/>
                      </a:lnTo>
                      <a:lnTo>
                        <a:pt x="114" y="75"/>
                      </a:lnTo>
                      <a:lnTo>
                        <a:pt x="112" y="75"/>
                      </a:lnTo>
                      <a:lnTo>
                        <a:pt x="110" y="76"/>
                      </a:lnTo>
                      <a:lnTo>
                        <a:pt x="105" y="73"/>
                      </a:lnTo>
                      <a:lnTo>
                        <a:pt x="106" y="71"/>
                      </a:lnTo>
                      <a:lnTo>
                        <a:pt x="105" y="70"/>
                      </a:lnTo>
                      <a:lnTo>
                        <a:pt x="106" y="67"/>
                      </a:lnTo>
                      <a:lnTo>
                        <a:pt x="104" y="64"/>
                      </a:lnTo>
                      <a:lnTo>
                        <a:pt x="103" y="63"/>
                      </a:lnTo>
                      <a:lnTo>
                        <a:pt x="99" y="61"/>
                      </a:lnTo>
                      <a:lnTo>
                        <a:pt x="98" y="60"/>
                      </a:lnTo>
                      <a:lnTo>
                        <a:pt x="96" y="59"/>
                      </a:lnTo>
                      <a:lnTo>
                        <a:pt x="96" y="56"/>
                      </a:lnTo>
                      <a:lnTo>
                        <a:pt x="97" y="54"/>
                      </a:lnTo>
                      <a:lnTo>
                        <a:pt x="96" y="53"/>
                      </a:lnTo>
                      <a:lnTo>
                        <a:pt x="97" y="51"/>
                      </a:lnTo>
                      <a:lnTo>
                        <a:pt x="97" y="45"/>
                      </a:lnTo>
                      <a:lnTo>
                        <a:pt x="98" y="43"/>
                      </a:lnTo>
                      <a:lnTo>
                        <a:pt x="99" y="38"/>
                      </a:lnTo>
                      <a:lnTo>
                        <a:pt x="102" y="38"/>
                      </a:lnTo>
                      <a:lnTo>
                        <a:pt x="103" y="38"/>
                      </a:lnTo>
                      <a:lnTo>
                        <a:pt x="103" y="34"/>
                      </a:lnTo>
                      <a:lnTo>
                        <a:pt x="102" y="34"/>
                      </a:lnTo>
                      <a:lnTo>
                        <a:pt x="102" y="28"/>
                      </a:lnTo>
                      <a:lnTo>
                        <a:pt x="102" y="28"/>
                      </a:lnTo>
                      <a:lnTo>
                        <a:pt x="102" y="28"/>
                      </a:lnTo>
                      <a:lnTo>
                        <a:pt x="104" y="27"/>
                      </a:lnTo>
                      <a:lnTo>
                        <a:pt x="106" y="27"/>
                      </a:lnTo>
                      <a:lnTo>
                        <a:pt x="105" y="26"/>
                      </a:lnTo>
                      <a:lnTo>
                        <a:pt x="102" y="27"/>
                      </a:lnTo>
                      <a:lnTo>
                        <a:pt x="98" y="26"/>
                      </a:lnTo>
                      <a:lnTo>
                        <a:pt x="94" y="22"/>
                      </a:lnTo>
                      <a:lnTo>
                        <a:pt x="91" y="22"/>
                      </a:lnTo>
                      <a:lnTo>
                        <a:pt x="88" y="21"/>
                      </a:lnTo>
                      <a:lnTo>
                        <a:pt x="87" y="16"/>
                      </a:lnTo>
                      <a:lnTo>
                        <a:pt x="86" y="15"/>
                      </a:lnTo>
                      <a:lnTo>
                        <a:pt x="83" y="14"/>
                      </a:lnTo>
                      <a:lnTo>
                        <a:pt x="81" y="10"/>
                      </a:lnTo>
                      <a:lnTo>
                        <a:pt x="81" y="7"/>
                      </a:lnTo>
                      <a:lnTo>
                        <a:pt x="80" y="5"/>
                      </a:lnTo>
                      <a:lnTo>
                        <a:pt x="79" y="5"/>
                      </a:lnTo>
                      <a:lnTo>
                        <a:pt x="74" y="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74" name="Freeform 130">
                  <a:extLst>
                    <a:ext uri="{FF2B5EF4-FFF2-40B4-BE49-F238E27FC236}">
                      <a16:creationId xmlns:a16="http://schemas.microsoft.com/office/drawing/2014/main" id="{0463854B-03DA-4EE2-9C9B-8BC79D50497D}"/>
                    </a:ext>
                  </a:extLst>
                </p:cNvPr>
                <p:cNvSpPr/>
                <p:nvPr userDrawn="1"/>
              </p:nvSpPr>
              <p:spPr bwMode="auto">
                <a:xfrm>
                  <a:off x="2543175" y="2603501"/>
                  <a:ext cx="36513" cy="38100"/>
                </a:xfrm>
                <a:custGeom>
                  <a:avLst/>
                  <a:gdLst>
                    <a:gd name="T0" fmla="*/ 16 w 23"/>
                    <a:gd name="T1" fmla="*/ 20 h 24"/>
                    <a:gd name="T2" fmla="*/ 16 w 23"/>
                    <a:gd name="T3" fmla="*/ 24 h 24"/>
                    <a:gd name="T4" fmla="*/ 23 w 23"/>
                    <a:gd name="T5" fmla="*/ 21 h 24"/>
                    <a:gd name="T6" fmla="*/ 22 w 23"/>
                    <a:gd name="T7" fmla="*/ 18 h 24"/>
                    <a:gd name="T8" fmla="*/ 22 w 23"/>
                    <a:gd name="T9" fmla="*/ 18 h 24"/>
                    <a:gd name="T10" fmla="*/ 22 w 23"/>
                    <a:gd name="T11" fmla="*/ 17 h 24"/>
                    <a:gd name="T12" fmla="*/ 22 w 23"/>
                    <a:gd name="T13" fmla="*/ 15 h 24"/>
                    <a:gd name="T14" fmla="*/ 22 w 23"/>
                    <a:gd name="T15" fmla="*/ 15 h 24"/>
                    <a:gd name="T16" fmla="*/ 11 w 23"/>
                    <a:gd name="T17" fmla="*/ 9 h 24"/>
                    <a:gd name="T18" fmla="*/ 22 w 23"/>
                    <a:gd name="T19" fmla="*/ 7 h 24"/>
                    <a:gd name="T20" fmla="*/ 20 w 23"/>
                    <a:gd name="T21" fmla="*/ 1 h 24"/>
                    <a:gd name="T22" fmla="*/ 17 w 23"/>
                    <a:gd name="T23" fmla="*/ 2 h 24"/>
                    <a:gd name="T24" fmla="*/ 12 w 23"/>
                    <a:gd name="T25" fmla="*/ 0 h 24"/>
                    <a:gd name="T26" fmla="*/ 5 w 23"/>
                    <a:gd name="T27" fmla="*/ 3 h 24"/>
                    <a:gd name="T28" fmla="*/ 3 w 23"/>
                    <a:gd name="T29" fmla="*/ 10 h 24"/>
                    <a:gd name="T30" fmla="*/ 0 w 23"/>
                    <a:gd name="T31" fmla="*/ 15 h 24"/>
                    <a:gd name="T32" fmla="*/ 1 w 23"/>
                    <a:gd name="T33" fmla="*/ 15 h 24"/>
                    <a:gd name="T34" fmla="*/ 16 w 23"/>
                    <a:gd name="T35"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4">
                      <a:moveTo>
                        <a:pt x="16" y="20"/>
                      </a:moveTo>
                      <a:lnTo>
                        <a:pt x="16" y="24"/>
                      </a:lnTo>
                      <a:lnTo>
                        <a:pt x="23" y="21"/>
                      </a:lnTo>
                      <a:lnTo>
                        <a:pt x="22" y="18"/>
                      </a:lnTo>
                      <a:lnTo>
                        <a:pt x="22" y="18"/>
                      </a:lnTo>
                      <a:lnTo>
                        <a:pt x="22" y="17"/>
                      </a:lnTo>
                      <a:lnTo>
                        <a:pt x="22" y="15"/>
                      </a:lnTo>
                      <a:lnTo>
                        <a:pt x="22" y="15"/>
                      </a:lnTo>
                      <a:lnTo>
                        <a:pt x="11" y="9"/>
                      </a:lnTo>
                      <a:lnTo>
                        <a:pt x="22" y="7"/>
                      </a:lnTo>
                      <a:lnTo>
                        <a:pt x="20" y="1"/>
                      </a:lnTo>
                      <a:lnTo>
                        <a:pt x="17" y="2"/>
                      </a:lnTo>
                      <a:lnTo>
                        <a:pt x="12" y="0"/>
                      </a:lnTo>
                      <a:lnTo>
                        <a:pt x="5" y="3"/>
                      </a:lnTo>
                      <a:lnTo>
                        <a:pt x="3" y="10"/>
                      </a:lnTo>
                      <a:lnTo>
                        <a:pt x="0" y="15"/>
                      </a:lnTo>
                      <a:lnTo>
                        <a:pt x="1" y="15"/>
                      </a:lnTo>
                      <a:lnTo>
                        <a:pt x="16" y="2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75" name="Freeform 131">
                  <a:extLst>
                    <a:ext uri="{FF2B5EF4-FFF2-40B4-BE49-F238E27FC236}">
                      <a16:creationId xmlns:a16="http://schemas.microsoft.com/office/drawing/2014/main" id="{BA813E7F-39CA-4931-BB3E-B21E49E53866}"/>
                    </a:ext>
                  </a:extLst>
                </p:cNvPr>
                <p:cNvSpPr/>
                <p:nvPr userDrawn="1"/>
              </p:nvSpPr>
              <p:spPr bwMode="auto">
                <a:xfrm>
                  <a:off x="2265363" y="2413001"/>
                  <a:ext cx="149225" cy="130175"/>
                </a:xfrm>
                <a:custGeom>
                  <a:avLst/>
                  <a:gdLst>
                    <a:gd name="T0" fmla="*/ 7 w 94"/>
                    <a:gd name="T1" fmla="*/ 69 h 82"/>
                    <a:gd name="T2" fmla="*/ 7 w 94"/>
                    <a:gd name="T3" fmla="*/ 76 h 82"/>
                    <a:gd name="T4" fmla="*/ 16 w 94"/>
                    <a:gd name="T5" fmla="*/ 81 h 82"/>
                    <a:gd name="T6" fmla="*/ 19 w 94"/>
                    <a:gd name="T7" fmla="*/ 82 h 82"/>
                    <a:gd name="T8" fmla="*/ 76 w 94"/>
                    <a:gd name="T9" fmla="*/ 45 h 82"/>
                    <a:gd name="T10" fmla="*/ 80 w 94"/>
                    <a:gd name="T11" fmla="*/ 39 h 82"/>
                    <a:gd name="T12" fmla="*/ 79 w 94"/>
                    <a:gd name="T13" fmla="*/ 33 h 82"/>
                    <a:gd name="T14" fmla="*/ 81 w 94"/>
                    <a:gd name="T15" fmla="*/ 23 h 82"/>
                    <a:gd name="T16" fmla="*/ 79 w 94"/>
                    <a:gd name="T17" fmla="*/ 11 h 82"/>
                    <a:gd name="T18" fmla="*/ 89 w 94"/>
                    <a:gd name="T19" fmla="*/ 4 h 82"/>
                    <a:gd name="T20" fmla="*/ 93 w 94"/>
                    <a:gd name="T21" fmla="*/ 2 h 82"/>
                    <a:gd name="T22" fmla="*/ 94 w 94"/>
                    <a:gd name="T23" fmla="*/ 0 h 82"/>
                    <a:gd name="T24" fmla="*/ 90 w 94"/>
                    <a:gd name="T25" fmla="*/ 0 h 82"/>
                    <a:gd name="T26" fmla="*/ 75 w 94"/>
                    <a:gd name="T27" fmla="*/ 1 h 82"/>
                    <a:gd name="T28" fmla="*/ 68 w 94"/>
                    <a:gd name="T29" fmla="*/ 2 h 82"/>
                    <a:gd name="T30" fmla="*/ 61 w 94"/>
                    <a:gd name="T31" fmla="*/ 5 h 82"/>
                    <a:gd name="T32" fmla="*/ 57 w 94"/>
                    <a:gd name="T33" fmla="*/ 9 h 82"/>
                    <a:gd name="T34" fmla="*/ 43 w 94"/>
                    <a:gd name="T35" fmla="*/ 8 h 82"/>
                    <a:gd name="T36" fmla="*/ 39 w 94"/>
                    <a:gd name="T37" fmla="*/ 5 h 82"/>
                    <a:gd name="T38" fmla="*/ 29 w 94"/>
                    <a:gd name="T39" fmla="*/ 8 h 82"/>
                    <a:gd name="T40" fmla="*/ 20 w 94"/>
                    <a:gd name="T41" fmla="*/ 10 h 82"/>
                    <a:gd name="T42" fmla="*/ 13 w 94"/>
                    <a:gd name="T43" fmla="*/ 10 h 82"/>
                    <a:gd name="T44" fmla="*/ 11 w 94"/>
                    <a:gd name="T45" fmla="*/ 17 h 82"/>
                    <a:gd name="T46" fmla="*/ 7 w 94"/>
                    <a:gd name="T47" fmla="*/ 23 h 82"/>
                    <a:gd name="T48" fmla="*/ 7 w 94"/>
                    <a:gd name="T49" fmla="*/ 23 h 82"/>
                    <a:gd name="T50" fmla="*/ 1 w 94"/>
                    <a:gd name="T51" fmla="*/ 23 h 82"/>
                    <a:gd name="T52" fmla="*/ 0 w 94"/>
                    <a:gd name="T53" fmla="*/ 26 h 82"/>
                    <a:gd name="T54" fmla="*/ 4 w 94"/>
                    <a:gd name="T55" fmla="*/ 35 h 82"/>
                    <a:gd name="T56" fmla="*/ 2 w 94"/>
                    <a:gd name="T57" fmla="*/ 44 h 82"/>
                    <a:gd name="T58" fmla="*/ 11 w 94"/>
                    <a:gd name="T59" fmla="*/ 47 h 82"/>
                    <a:gd name="T60" fmla="*/ 14 w 94"/>
                    <a:gd name="T61" fmla="*/ 54 h 82"/>
                    <a:gd name="T62" fmla="*/ 12 w 94"/>
                    <a:gd name="T63" fmla="*/ 59 h 82"/>
                    <a:gd name="T64" fmla="*/ 8 w 94"/>
                    <a:gd name="T65" fmla="*/ 60 h 82"/>
                    <a:gd name="T66" fmla="*/ 5 w 94"/>
                    <a:gd name="T67" fmla="*/ 67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4" h="82">
                      <a:moveTo>
                        <a:pt x="5" y="67"/>
                      </a:moveTo>
                      <a:lnTo>
                        <a:pt x="7" y="69"/>
                      </a:lnTo>
                      <a:lnTo>
                        <a:pt x="8" y="75"/>
                      </a:lnTo>
                      <a:lnTo>
                        <a:pt x="7" y="76"/>
                      </a:lnTo>
                      <a:lnTo>
                        <a:pt x="13" y="78"/>
                      </a:lnTo>
                      <a:lnTo>
                        <a:pt x="16" y="81"/>
                      </a:lnTo>
                      <a:lnTo>
                        <a:pt x="16" y="81"/>
                      </a:lnTo>
                      <a:lnTo>
                        <a:pt x="19" y="82"/>
                      </a:lnTo>
                      <a:lnTo>
                        <a:pt x="49" y="63"/>
                      </a:lnTo>
                      <a:lnTo>
                        <a:pt x="76" y="45"/>
                      </a:lnTo>
                      <a:lnTo>
                        <a:pt x="78" y="42"/>
                      </a:lnTo>
                      <a:lnTo>
                        <a:pt x="80" y="39"/>
                      </a:lnTo>
                      <a:lnTo>
                        <a:pt x="80" y="35"/>
                      </a:lnTo>
                      <a:lnTo>
                        <a:pt x="79" y="33"/>
                      </a:lnTo>
                      <a:lnTo>
                        <a:pt x="82" y="27"/>
                      </a:lnTo>
                      <a:lnTo>
                        <a:pt x="81" y="23"/>
                      </a:lnTo>
                      <a:lnTo>
                        <a:pt x="79" y="17"/>
                      </a:lnTo>
                      <a:lnTo>
                        <a:pt x="79" y="11"/>
                      </a:lnTo>
                      <a:lnTo>
                        <a:pt x="82" y="5"/>
                      </a:lnTo>
                      <a:lnTo>
                        <a:pt x="89" y="4"/>
                      </a:lnTo>
                      <a:lnTo>
                        <a:pt x="91" y="2"/>
                      </a:lnTo>
                      <a:lnTo>
                        <a:pt x="93" y="2"/>
                      </a:lnTo>
                      <a:lnTo>
                        <a:pt x="94" y="0"/>
                      </a:lnTo>
                      <a:lnTo>
                        <a:pt x="94" y="0"/>
                      </a:lnTo>
                      <a:lnTo>
                        <a:pt x="94" y="0"/>
                      </a:lnTo>
                      <a:lnTo>
                        <a:pt x="90" y="0"/>
                      </a:lnTo>
                      <a:lnTo>
                        <a:pt x="83" y="2"/>
                      </a:lnTo>
                      <a:lnTo>
                        <a:pt x="75" y="1"/>
                      </a:lnTo>
                      <a:lnTo>
                        <a:pt x="73" y="2"/>
                      </a:lnTo>
                      <a:lnTo>
                        <a:pt x="68" y="2"/>
                      </a:lnTo>
                      <a:lnTo>
                        <a:pt x="64" y="3"/>
                      </a:lnTo>
                      <a:lnTo>
                        <a:pt x="61" y="5"/>
                      </a:lnTo>
                      <a:lnTo>
                        <a:pt x="58" y="6"/>
                      </a:lnTo>
                      <a:lnTo>
                        <a:pt x="57" y="9"/>
                      </a:lnTo>
                      <a:lnTo>
                        <a:pt x="49" y="9"/>
                      </a:lnTo>
                      <a:lnTo>
                        <a:pt x="43" y="8"/>
                      </a:lnTo>
                      <a:lnTo>
                        <a:pt x="42" y="5"/>
                      </a:lnTo>
                      <a:lnTo>
                        <a:pt x="39" y="5"/>
                      </a:lnTo>
                      <a:lnTo>
                        <a:pt x="31" y="5"/>
                      </a:lnTo>
                      <a:lnTo>
                        <a:pt x="29" y="8"/>
                      </a:lnTo>
                      <a:lnTo>
                        <a:pt x="28" y="8"/>
                      </a:lnTo>
                      <a:lnTo>
                        <a:pt x="20" y="10"/>
                      </a:lnTo>
                      <a:lnTo>
                        <a:pt x="14" y="9"/>
                      </a:lnTo>
                      <a:lnTo>
                        <a:pt x="13" y="10"/>
                      </a:lnTo>
                      <a:lnTo>
                        <a:pt x="13" y="16"/>
                      </a:lnTo>
                      <a:lnTo>
                        <a:pt x="11" y="17"/>
                      </a:lnTo>
                      <a:lnTo>
                        <a:pt x="12" y="20"/>
                      </a:lnTo>
                      <a:lnTo>
                        <a:pt x="7" y="23"/>
                      </a:lnTo>
                      <a:lnTo>
                        <a:pt x="7" y="23"/>
                      </a:lnTo>
                      <a:lnTo>
                        <a:pt x="7" y="23"/>
                      </a:lnTo>
                      <a:lnTo>
                        <a:pt x="4" y="23"/>
                      </a:lnTo>
                      <a:lnTo>
                        <a:pt x="1" y="23"/>
                      </a:lnTo>
                      <a:lnTo>
                        <a:pt x="0" y="23"/>
                      </a:lnTo>
                      <a:lnTo>
                        <a:pt x="0" y="26"/>
                      </a:lnTo>
                      <a:lnTo>
                        <a:pt x="2" y="31"/>
                      </a:lnTo>
                      <a:lnTo>
                        <a:pt x="4" y="35"/>
                      </a:lnTo>
                      <a:lnTo>
                        <a:pt x="4" y="39"/>
                      </a:lnTo>
                      <a:lnTo>
                        <a:pt x="2" y="44"/>
                      </a:lnTo>
                      <a:lnTo>
                        <a:pt x="9" y="44"/>
                      </a:lnTo>
                      <a:lnTo>
                        <a:pt x="11" y="47"/>
                      </a:lnTo>
                      <a:lnTo>
                        <a:pt x="14" y="49"/>
                      </a:lnTo>
                      <a:lnTo>
                        <a:pt x="14" y="54"/>
                      </a:lnTo>
                      <a:lnTo>
                        <a:pt x="15" y="56"/>
                      </a:lnTo>
                      <a:lnTo>
                        <a:pt x="12" y="59"/>
                      </a:lnTo>
                      <a:lnTo>
                        <a:pt x="11" y="59"/>
                      </a:lnTo>
                      <a:lnTo>
                        <a:pt x="8" y="60"/>
                      </a:lnTo>
                      <a:lnTo>
                        <a:pt x="7" y="63"/>
                      </a:lnTo>
                      <a:lnTo>
                        <a:pt x="5" y="67"/>
                      </a:lnTo>
                      <a:lnTo>
                        <a:pt x="5" y="6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76" name="Freeform 132">
                  <a:extLst>
                    <a:ext uri="{FF2B5EF4-FFF2-40B4-BE49-F238E27FC236}">
                      <a16:creationId xmlns:a16="http://schemas.microsoft.com/office/drawing/2014/main" id="{023FCB1D-1613-4097-A814-4E77BC941919}"/>
                    </a:ext>
                  </a:extLst>
                </p:cNvPr>
                <p:cNvSpPr/>
                <p:nvPr userDrawn="1"/>
              </p:nvSpPr>
              <p:spPr bwMode="auto">
                <a:xfrm>
                  <a:off x="2236788" y="2524126"/>
                  <a:ext cx="28575" cy="95250"/>
                </a:xfrm>
                <a:custGeom>
                  <a:avLst/>
                  <a:gdLst>
                    <a:gd name="T0" fmla="*/ 12 w 18"/>
                    <a:gd name="T1" fmla="*/ 59 h 60"/>
                    <a:gd name="T2" fmla="*/ 12 w 18"/>
                    <a:gd name="T3" fmla="*/ 57 h 60"/>
                    <a:gd name="T4" fmla="*/ 14 w 18"/>
                    <a:gd name="T5" fmla="*/ 56 h 60"/>
                    <a:gd name="T6" fmla="*/ 14 w 18"/>
                    <a:gd name="T7" fmla="*/ 52 h 60"/>
                    <a:gd name="T8" fmla="*/ 15 w 18"/>
                    <a:gd name="T9" fmla="*/ 49 h 60"/>
                    <a:gd name="T10" fmla="*/ 15 w 18"/>
                    <a:gd name="T11" fmla="*/ 44 h 60"/>
                    <a:gd name="T12" fmla="*/ 16 w 18"/>
                    <a:gd name="T13" fmla="*/ 43 h 60"/>
                    <a:gd name="T14" fmla="*/ 16 w 18"/>
                    <a:gd name="T15" fmla="*/ 41 h 60"/>
                    <a:gd name="T16" fmla="*/ 17 w 18"/>
                    <a:gd name="T17" fmla="*/ 37 h 60"/>
                    <a:gd name="T18" fmla="*/ 17 w 18"/>
                    <a:gd name="T19" fmla="*/ 35 h 60"/>
                    <a:gd name="T20" fmla="*/ 17 w 18"/>
                    <a:gd name="T21" fmla="*/ 35 h 60"/>
                    <a:gd name="T22" fmla="*/ 17 w 18"/>
                    <a:gd name="T23" fmla="*/ 35 h 60"/>
                    <a:gd name="T24" fmla="*/ 17 w 18"/>
                    <a:gd name="T25" fmla="*/ 30 h 60"/>
                    <a:gd name="T26" fmla="*/ 16 w 18"/>
                    <a:gd name="T27" fmla="*/ 30 h 60"/>
                    <a:gd name="T28" fmla="*/ 12 w 18"/>
                    <a:gd name="T29" fmla="*/ 31 h 60"/>
                    <a:gd name="T30" fmla="*/ 10 w 18"/>
                    <a:gd name="T31" fmla="*/ 29 h 60"/>
                    <a:gd name="T32" fmla="*/ 11 w 18"/>
                    <a:gd name="T33" fmla="*/ 23 h 60"/>
                    <a:gd name="T34" fmla="*/ 11 w 18"/>
                    <a:gd name="T35" fmla="*/ 18 h 60"/>
                    <a:gd name="T36" fmla="*/ 10 w 18"/>
                    <a:gd name="T37" fmla="*/ 15 h 60"/>
                    <a:gd name="T38" fmla="*/ 11 w 18"/>
                    <a:gd name="T39" fmla="*/ 9 h 60"/>
                    <a:gd name="T40" fmla="*/ 17 w 18"/>
                    <a:gd name="T41" fmla="*/ 9 h 60"/>
                    <a:gd name="T42" fmla="*/ 17 w 18"/>
                    <a:gd name="T43" fmla="*/ 13 h 60"/>
                    <a:gd name="T44" fmla="*/ 18 w 18"/>
                    <a:gd name="T45" fmla="*/ 12 h 60"/>
                    <a:gd name="T46" fmla="*/ 18 w 18"/>
                    <a:gd name="T47" fmla="*/ 9 h 60"/>
                    <a:gd name="T48" fmla="*/ 17 w 18"/>
                    <a:gd name="T49" fmla="*/ 6 h 60"/>
                    <a:gd name="T50" fmla="*/ 18 w 18"/>
                    <a:gd name="T51" fmla="*/ 1 h 60"/>
                    <a:gd name="T52" fmla="*/ 12 w 18"/>
                    <a:gd name="T53" fmla="*/ 1 h 60"/>
                    <a:gd name="T54" fmla="*/ 11 w 18"/>
                    <a:gd name="T55" fmla="*/ 0 h 60"/>
                    <a:gd name="T56" fmla="*/ 9 w 18"/>
                    <a:gd name="T57" fmla="*/ 4 h 60"/>
                    <a:gd name="T58" fmla="*/ 8 w 18"/>
                    <a:gd name="T59" fmla="*/ 14 h 60"/>
                    <a:gd name="T60" fmla="*/ 3 w 18"/>
                    <a:gd name="T61" fmla="*/ 23 h 60"/>
                    <a:gd name="T62" fmla="*/ 0 w 18"/>
                    <a:gd name="T63" fmla="*/ 29 h 60"/>
                    <a:gd name="T64" fmla="*/ 0 w 18"/>
                    <a:gd name="T65" fmla="*/ 29 h 60"/>
                    <a:gd name="T66" fmla="*/ 3 w 18"/>
                    <a:gd name="T67" fmla="*/ 34 h 60"/>
                    <a:gd name="T68" fmla="*/ 4 w 18"/>
                    <a:gd name="T69" fmla="*/ 40 h 60"/>
                    <a:gd name="T70" fmla="*/ 9 w 18"/>
                    <a:gd name="T71" fmla="*/ 45 h 60"/>
                    <a:gd name="T72" fmla="*/ 12 w 18"/>
                    <a:gd name="T73" fmla="*/ 55 h 60"/>
                    <a:gd name="T74" fmla="*/ 11 w 18"/>
                    <a:gd name="T75" fmla="*/ 58 h 60"/>
                    <a:gd name="T76" fmla="*/ 12 w 18"/>
                    <a:gd name="T77" fmla="*/ 60 h 60"/>
                    <a:gd name="T78" fmla="*/ 12 w 18"/>
                    <a:gd name="T79" fmla="*/ 5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 h="60">
                      <a:moveTo>
                        <a:pt x="12" y="59"/>
                      </a:moveTo>
                      <a:lnTo>
                        <a:pt x="12" y="57"/>
                      </a:lnTo>
                      <a:lnTo>
                        <a:pt x="14" y="56"/>
                      </a:lnTo>
                      <a:lnTo>
                        <a:pt x="14" y="52"/>
                      </a:lnTo>
                      <a:lnTo>
                        <a:pt x="15" y="49"/>
                      </a:lnTo>
                      <a:lnTo>
                        <a:pt x="15" y="44"/>
                      </a:lnTo>
                      <a:lnTo>
                        <a:pt x="16" y="43"/>
                      </a:lnTo>
                      <a:lnTo>
                        <a:pt x="16" y="41"/>
                      </a:lnTo>
                      <a:lnTo>
                        <a:pt x="17" y="37"/>
                      </a:lnTo>
                      <a:lnTo>
                        <a:pt x="17" y="35"/>
                      </a:lnTo>
                      <a:lnTo>
                        <a:pt x="17" y="35"/>
                      </a:lnTo>
                      <a:lnTo>
                        <a:pt x="17" y="35"/>
                      </a:lnTo>
                      <a:lnTo>
                        <a:pt x="17" y="30"/>
                      </a:lnTo>
                      <a:lnTo>
                        <a:pt x="16" y="30"/>
                      </a:lnTo>
                      <a:lnTo>
                        <a:pt x="12" y="31"/>
                      </a:lnTo>
                      <a:lnTo>
                        <a:pt x="10" y="29"/>
                      </a:lnTo>
                      <a:lnTo>
                        <a:pt x="11" y="23"/>
                      </a:lnTo>
                      <a:lnTo>
                        <a:pt x="11" y="18"/>
                      </a:lnTo>
                      <a:lnTo>
                        <a:pt x="10" y="15"/>
                      </a:lnTo>
                      <a:lnTo>
                        <a:pt x="11" y="9"/>
                      </a:lnTo>
                      <a:lnTo>
                        <a:pt x="17" y="9"/>
                      </a:lnTo>
                      <a:lnTo>
                        <a:pt x="17" y="13"/>
                      </a:lnTo>
                      <a:lnTo>
                        <a:pt x="18" y="12"/>
                      </a:lnTo>
                      <a:lnTo>
                        <a:pt x="18" y="9"/>
                      </a:lnTo>
                      <a:lnTo>
                        <a:pt x="17" y="6"/>
                      </a:lnTo>
                      <a:lnTo>
                        <a:pt x="18" y="1"/>
                      </a:lnTo>
                      <a:lnTo>
                        <a:pt x="12" y="1"/>
                      </a:lnTo>
                      <a:lnTo>
                        <a:pt x="11" y="0"/>
                      </a:lnTo>
                      <a:lnTo>
                        <a:pt x="9" y="4"/>
                      </a:lnTo>
                      <a:lnTo>
                        <a:pt x="8" y="14"/>
                      </a:lnTo>
                      <a:lnTo>
                        <a:pt x="3" y="23"/>
                      </a:lnTo>
                      <a:lnTo>
                        <a:pt x="0" y="29"/>
                      </a:lnTo>
                      <a:lnTo>
                        <a:pt x="0" y="29"/>
                      </a:lnTo>
                      <a:lnTo>
                        <a:pt x="3" y="34"/>
                      </a:lnTo>
                      <a:lnTo>
                        <a:pt x="4" y="40"/>
                      </a:lnTo>
                      <a:lnTo>
                        <a:pt x="9" y="45"/>
                      </a:lnTo>
                      <a:lnTo>
                        <a:pt x="12" y="55"/>
                      </a:lnTo>
                      <a:lnTo>
                        <a:pt x="11" y="58"/>
                      </a:lnTo>
                      <a:lnTo>
                        <a:pt x="12" y="60"/>
                      </a:lnTo>
                      <a:lnTo>
                        <a:pt x="12" y="5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77" name="Freeform 133">
                  <a:extLst>
                    <a:ext uri="{FF2B5EF4-FFF2-40B4-BE49-F238E27FC236}">
                      <a16:creationId xmlns:a16="http://schemas.microsoft.com/office/drawing/2014/main" id="{6A2E89B2-C4C1-4F64-885B-92DAD0C81296}"/>
                    </a:ext>
                  </a:extLst>
                </p:cNvPr>
                <p:cNvSpPr/>
                <p:nvPr userDrawn="1"/>
              </p:nvSpPr>
              <p:spPr bwMode="auto">
                <a:xfrm>
                  <a:off x="2255838" y="2544763"/>
                  <a:ext cx="9525" cy="25400"/>
                </a:xfrm>
                <a:custGeom>
                  <a:avLst/>
                  <a:gdLst>
                    <a:gd name="T0" fmla="*/ 6 w 6"/>
                    <a:gd name="T1" fmla="*/ 9 h 16"/>
                    <a:gd name="T2" fmla="*/ 6 w 6"/>
                    <a:gd name="T3" fmla="*/ 8 h 16"/>
                    <a:gd name="T4" fmla="*/ 6 w 6"/>
                    <a:gd name="T5" fmla="*/ 3 h 16"/>
                    <a:gd name="T6" fmla="*/ 6 w 6"/>
                    <a:gd name="T7" fmla="*/ 2 h 16"/>
                    <a:gd name="T8" fmla="*/ 6 w 6"/>
                    <a:gd name="T9" fmla="*/ 2 h 16"/>
                    <a:gd name="T10" fmla="*/ 6 w 6"/>
                    <a:gd name="T11" fmla="*/ 2 h 16"/>
                    <a:gd name="T12" fmla="*/ 3 w 6"/>
                    <a:gd name="T13" fmla="*/ 2 h 16"/>
                    <a:gd name="T14" fmla="*/ 3 w 6"/>
                    <a:gd name="T15" fmla="*/ 0 h 16"/>
                    <a:gd name="T16" fmla="*/ 2 w 6"/>
                    <a:gd name="T17" fmla="*/ 0 h 16"/>
                    <a:gd name="T18" fmla="*/ 0 w 6"/>
                    <a:gd name="T19" fmla="*/ 2 h 16"/>
                    <a:gd name="T20" fmla="*/ 2 w 6"/>
                    <a:gd name="T21" fmla="*/ 3 h 16"/>
                    <a:gd name="T22" fmla="*/ 2 w 6"/>
                    <a:gd name="T23" fmla="*/ 11 h 16"/>
                    <a:gd name="T24" fmla="*/ 0 w 6"/>
                    <a:gd name="T25" fmla="*/ 15 h 16"/>
                    <a:gd name="T26" fmla="*/ 2 w 6"/>
                    <a:gd name="T27" fmla="*/ 16 h 16"/>
                    <a:gd name="T28" fmla="*/ 4 w 6"/>
                    <a:gd name="T29" fmla="*/ 15 h 16"/>
                    <a:gd name="T30" fmla="*/ 5 w 6"/>
                    <a:gd name="T31" fmla="*/ 15 h 16"/>
                    <a:gd name="T32" fmla="*/ 6 w 6"/>
                    <a:gd name="T3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16">
                      <a:moveTo>
                        <a:pt x="6" y="9"/>
                      </a:moveTo>
                      <a:lnTo>
                        <a:pt x="6" y="8"/>
                      </a:lnTo>
                      <a:lnTo>
                        <a:pt x="6" y="3"/>
                      </a:lnTo>
                      <a:lnTo>
                        <a:pt x="6" y="2"/>
                      </a:lnTo>
                      <a:lnTo>
                        <a:pt x="6" y="2"/>
                      </a:lnTo>
                      <a:lnTo>
                        <a:pt x="6" y="2"/>
                      </a:lnTo>
                      <a:lnTo>
                        <a:pt x="3" y="2"/>
                      </a:lnTo>
                      <a:lnTo>
                        <a:pt x="3" y="0"/>
                      </a:lnTo>
                      <a:lnTo>
                        <a:pt x="2" y="0"/>
                      </a:lnTo>
                      <a:lnTo>
                        <a:pt x="0" y="2"/>
                      </a:lnTo>
                      <a:lnTo>
                        <a:pt x="2" y="3"/>
                      </a:lnTo>
                      <a:lnTo>
                        <a:pt x="2" y="11"/>
                      </a:lnTo>
                      <a:lnTo>
                        <a:pt x="0" y="15"/>
                      </a:lnTo>
                      <a:lnTo>
                        <a:pt x="2" y="16"/>
                      </a:lnTo>
                      <a:lnTo>
                        <a:pt x="4" y="15"/>
                      </a:lnTo>
                      <a:lnTo>
                        <a:pt x="5" y="15"/>
                      </a:lnTo>
                      <a:lnTo>
                        <a:pt x="6" y="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78" name="Freeform 134">
                  <a:extLst>
                    <a:ext uri="{FF2B5EF4-FFF2-40B4-BE49-F238E27FC236}">
                      <a16:creationId xmlns:a16="http://schemas.microsoft.com/office/drawing/2014/main" id="{AE8EF648-2CAF-44F6-9299-25E3DA7AF253}"/>
                    </a:ext>
                  </a:extLst>
                </p:cNvPr>
                <p:cNvSpPr/>
                <p:nvPr userDrawn="1"/>
              </p:nvSpPr>
              <p:spPr bwMode="auto">
                <a:xfrm>
                  <a:off x="2260600" y="2519363"/>
                  <a:ext cx="93663" cy="112713"/>
                </a:xfrm>
                <a:custGeom>
                  <a:avLst/>
                  <a:gdLst>
                    <a:gd name="T0" fmla="*/ 52 w 59"/>
                    <a:gd name="T1" fmla="*/ 0 h 71"/>
                    <a:gd name="T2" fmla="*/ 22 w 59"/>
                    <a:gd name="T3" fmla="*/ 18 h 71"/>
                    <a:gd name="T4" fmla="*/ 19 w 59"/>
                    <a:gd name="T5" fmla="*/ 16 h 71"/>
                    <a:gd name="T6" fmla="*/ 18 w 59"/>
                    <a:gd name="T7" fmla="*/ 16 h 71"/>
                    <a:gd name="T8" fmla="*/ 15 w 59"/>
                    <a:gd name="T9" fmla="*/ 14 h 71"/>
                    <a:gd name="T10" fmla="*/ 10 w 59"/>
                    <a:gd name="T11" fmla="*/ 11 h 71"/>
                    <a:gd name="T12" fmla="*/ 9 w 59"/>
                    <a:gd name="T13" fmla="*/ 11 h 71"/>
                    <a:gd name="T14" fmla="*/ 8 w 59"/>
                    <a:gd name="T15" fmla="*/ 12 h 71"/>
                    <a:gd name="T16" fmla="*/ 7 w 59"/>
                    <a:gd name="T17" fmla="*/ 15 h 71"/>
                    <a:gd name="T18" fmla="*/ 7 w 59"/>
                    <a:gd name="T19" fmla="*/ 15 h 71"/>
                    <a:gd name="T20" fmla="*/ 7 w 59"/>
                    <a:gd name="T21" fmla="*/ 15 h 71"/>
                    <a:gd name="T22" fmla="*/ 7 w 59"/>
                    <a:gd name="T23" fmla="*/ 15 h 71"/>
                    <a:gd name="T24" fmla="*/ 5 w 59"/>
                    <a:gd name="T25" fmla="*/ 15 h 71"/>
                    <a:gd name="T26" fmla="*/ 5 w 59"/>
                    <a:gd name="T27" fmla="*/ 15 h 71"/>
                    <a:gd name="T28" fmla="*/ 5 w 59"/>
                    <a:gd name="T29" fmla="*/ 16 h 71"/>
                    <a:gd name="T30" fmla="*/ 5 w 59"/>
                    <a:gd name="T31" fmla="*/ 16 h 71"/>
                    <a:gd name="T32" fmla="*/ 5 w 59"/>
                    <a:gd name="T33" fmla="*/ 16 h 71"/>
                    <a:gd name="T34" fmla="*/ 7 w 59"/>
                    <a:gd name="T35" fmla="*/ 18 h 71"/>
                    <a:gd name="T36" fmla="*/ 5 w 59"/>
                    <a:gd name="T37" fmla="*/ 19 h 71"/>
                    <a:gd name="T38" fmla="*/ 5 w 59"/>
                    <a:gd name="T39" fmla="*/ 24 h 71"/>
                    <a:gd name="T40" fmla="*/ 5 w 59"/>
                    <a:gd name="T41" fmla="*/ 25 h 71"/>
                    <a:gd name="T42" fmla="*/ 5 w 59"/>
                    <a:gd name="T43" fmla="*/ 26 h 71"/>
                    <a:gd name="T44" fmla="*/ 5 w 59"/>
                    <a:gd name="T45" fmla="*/ 26 h 71"/>
                    <a:gd name="T46" fmla="*/ 4 w 59"/>
                    <a:gd name="T47" fmla="*/ 38 h 71"/>
                    <a:gd name="T48" fmla="*/ 4 w 59"/>
                    <a:gd name="T49" fmla="*/ 40 h 71"/>
                    <a:gd name="T50" fmla="*/ 3 w 59"/>
                    <a:gd name="T51" fmla="*/ 44 h 71"/>
                    <a:gd name="T52" fmla="*/ 3 w 59"/>
                    <a:gd name="T53" fmla="*/ 47 h 71"/>
                    <a:gd name="T54" fmla="*/ 3 w 59"/>
                    <a:gd name="T55" fmla="*/ 48 h 71"/>
                    <a:gd name="T56" fmla="*/ 3 w 59"/>
                    <a:gd name="T57" fmla="*/ 52 h 71"/>
                    <a:gd name="T58" fmla="*/ 2 w 59"/>
                    <a:gd name="T59" fmla="*/ 56 h 71"/>
                    <a:gd name="T60" fmla="*/ 2 w 59"/>
                    <a:gd name="T61" fmla="*/ 60 h 71"/>
                    <a:gd name="T62" fmla="*/ 0 w 59"/>
                    <a:gd name="T63" fmla="*/ 61 h 71"/>
                    <a:gd name="T64" fmla="*/ 0 w 59"/>
                    <a:gd name="T65" fmla="*/ 63 h 71"/>
                    <a:gd name="T66" fmla="*/ 0 w 59"/>
                    <a:gd name="T67" fmla="*/ 63 h 71"/>
                    <a:gd name="T68" fmla="*/ 1 w 59"/>
                    <a:gd name="T69" fmla="*/ 65 h 71"/>
                    <a:gd name="T70" fmla="*/ 0 w 59"/>
                    <a:gd name="T71" fmla="*/ 68 h 71"/>
                    <a:gd name="T72" fmla="*/ 3 w 59"/>
                    <a:gd name="T73" fmla="*/ 68 h 71"/>
                    <a:gd name="T74" fmla="*/ 3 w 59"/>
                    <a:gd name="T75" fmla="*/ 68 h 71"/>
                    <a:gd name="T76" fmla="*/ 18 w 59"/>
                    <a:gd name="T77" fmla="*/ 71 h 71"/>
                    <a:gd name="T78" fmla="*/ 29 w 59"/>
                    <a:gd name="T79" fmla="*/ 61 h 71"/>
                    <a:gd name="T80" fmla="*/ 40 w 59"/>
                    <a:gd name="T81" fmla="*/ 60 h 71"/>
                    <a:gd name="T82" fmla="*/ 40 w 59"/>
                    <a:gd name="T83" fmla="*/ 55 h 71"/>
                    <a:gd name="T84" fmla="*/ 47 w 59"/>
                    <a:gd name="T85" fmla="*/ 48 h 71"/>
                    <a:gd name="T86" fmla="*/ 29 w 59"/>
                    <a:gd name="T87" fmla="*/ 30 h 71"/>
                    <a:gd name="T88" fmla="*/ 53 w 59"/>
                    <a:gd name="T89" fmla="*/ 22 h 71"/>
                    <a:gd name="T90" fmla="*/ 59 w 59"/>
                    <a:gd name="T91" fmla="*/ 16 h 71"/>
                    <a:gd name="T92" fmla="*/ 52 w 59"/>
                    <a:gd name="T9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 h="71">
                      <a:moveTo>
                        <a:pt x="52" y="0"/>
                      </a:moveTo>
                      <a:lnTo>
                        <a:pt x="22" y="18"/>
                      </a:lnTo>
                      <a:lnTo>
                        <a:pt x="19" y="16"/>
                      </a:lnTo>
                      <a:lnTo>
                        <a:pt x="18" y="16"/>
                      </a:lnTo>
                      <a:lnTo>
                        <a:pt x="15" y="14"/>
                      </a:lnTo>
                      <a:lnTo>
                        <a:pt x="10" y="11"/>
                      </a:lnTo>
                      <a:lnTo>
                        <a:pt x="9" y="11"/>
                      </a:lnTo>
                      <a:lnTo>
                        <a:pt x="8" y="12"/>
                      </a:lnTo>
                      <a:lnTo>
                        <a:pt x="7" y="15"/>
                      </a:lnTo>
                      <a:lnTo>
                        <a:pt x="7" y="15"/>
                      </a:lnTo>
                      <a:lnTo>
                        <a:pt x="7" y="15"/>
                      </a:lnTo>
                      <a:lnTo>
                        <a:pt x="7" y="15"/>
                      </a:lnTo>
                      <a:lnTo>
                        <a:pt x="5" y="15"/>
                      </a:lnTo>
                      <a:lnTo>
                        <a:pt x="5" y="15"/>
                      </a:lnTo>
                      <a:lnTo>
                        <a:pt x="5" y="16"/>
                      </a:lnTo>
                      <a:lnTo>
                        <a:pt x="5" y="16"/>
                      </a:lnTo>
                      <a:lnTo>
                        <a:pt x="5" y="16"/>
                      </a:lnTo>
                      <a:lnTo>
                        <a:pt x="7" y="18"/>
                      </a:lnTo>
                      <a:lnTo>
                        <a:pt x="5" y="19"/>
                      </a:lnTo>
                      <a:lnTo>
                        <a:pt x="5" y="24"/>
                      </a:lnTo>
                      <a:lnTo>
                        <a:pt x="5" y="25"/>
                      </a:lnTo>
                      <a:lnTo>
                        <a:pt x="5" y="26"/>
                      </a:lnTo>
                      <a:lnTo>
                        <a:pt x="5" y="26"/>
                      </a:lnTo>
                      <a:lnTo>
                        <a:pt x="4" y="38"/>
                      </a:lnTo>
                      <a:lnTo>
                        <a:pt x="4" y="40"/>
                      </a:lnTo>
                      <a:lnTo>
                        <a:pt x="3" y="44"/>
                      </a:lnTo>
                      <a:lnTo>
                        <a:pt x="3" y="47"/>
                      </a:lnTo>
                      <a:lnTo>
                        <a:pt x="3" y="48"/>
                      </a:lnTo>
                      <a:lnTo>
                        <a:pt x="3" y="52"/>
                      </a:lnTo>
                      <a:lnTo>
                        <a:pt x="2" y="56"/>
                      </a:lnTo>
                      <a:lnTo>
                        <a:pt x="2" y="60"/>
                      </a:lnTo>
                      <a:lnTo>
                        <a:pt x="0" y="61"/>
                      </a:lnTo>
                      <a:lnTo>
                        <a:pt x="0" y="63"/>
                      </a:lnTo>
                      <a:lnTo>
                        <a:pt x="0" y="63"/>
                      </a:lnTo>
                      <a:lnTo>
                        <a:pt x="1" y="65"/>
                      </a:lnTo>
                      <a:lnTo>
                        <a:pt x="0" y="68"/>
                      </a:lnTo>
                      <a:lnTo>
                        <a:pt x="3" y="68"/>
                      </a:lnTo>
                      <a:lnTo>
                        <a:pt x="3" y="68"/>
                      </a:lnTo>
                      <a:lnTo>
                        <a:pt x="18" y="71"/>
                      </a:lnTo>
                      <a:lnTo>
                        <a:pt x="29" y="61"/>
                      </a:lnTo>
                      <a:lnTo>
                        <a:pt x="40" y="60"/>
                      </a:lnTo>
                      <a:lnTo>
                        <a:pt x="40" y="55"/>
                      </a:lnTo>
                      <a:lnTo>
                        <a:pt x="47" y="48"/>
                      </a:lnTo>
                      <a:lnTo>
                        <a:pt x="29" y="30"/>
                      </a:lnTo>
                      <a:lnTo>
                        <a:pt x="53" y="22"/>
                      </a:lnTo>
                      <a:lnTo>
                        <a:pt x="59" y="16"/>
                      </a:lnTo>
                      <a:lnTo>
                        <a:pt x="52" y="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79" name="Freeform 135">
                  <a:extLst>
                    <a:ext uri="{FF2B5EF4-FFF2-40B4-BE49-F238E27FC236}">
                      <a16:creationId xmlns:a16="http://schemas.microsoft.com/office/drawing/2014/main" id="{E003A385-5293-46C9-8709-F2DCC48B8797}"/>
                    </a:ext>
                  </a:extLst>
                </p:cNvPr>
                <p:cNvSpPr/>
                <p:nvPr userDrawn="1"/>
              </p:nvSpPr>
              <p:spPr bwMode="auto">
                <a:xfrm>
                  <a:off x="2255838" y="2547938"/>
                  <a:ext cx="509588" cy="415925"/>
                </a:xfrm>
                <a:custGeom>
                  <a:avLst/>
                  <a:gdLst>
                    <a:gd name="T0" fmla="*/ 177 w 321"/>
                    <a:gd name="T1" fmla="*/ 52 h 262"/>
                    <a:gd name="T2" fmla="*/ 149 w 321"/>
                    <a:gd name="T3" fmla="*/ 51 h 262"/>
                    <a:gd name="T4" fmla="*/ 63 w 321"/>
                    <a:gd name="T5" fmla="*/ 0 h 262"/>
                    <a:gd name="T6" fmla="*/ 54 w 321"/>
                    <a:gd name="T7" fmla="*/ 30 h 262"/>
                    <a:gd name="T8" fmla="*/ 33 w 321"/>
                    <a:gd name="T9" fmla="*/ 45 h 262"/>
                    <a:gd name="T10" fmla="*/ 2 w 321"/>
                    <a:gd name="T11" fmla="*/ 52 h 262"/>
                    <a:gd name="T12" fmla="*/ 0 w 321"/>
                    <a:gd name="T13" fmla="*/ 67 h 262"/>
                    <a:gd name="T14" fmla="*/ 4 w 321"/>
                    <a:gd name="T15" fmla="*/ 66 h 262"/>
                    <a:gd name="T16" fmla="*/ 14 w 321"/>
                    <a:gd name="T17" fmla="*/ 78 h 262"/>
                    <a:gd name="T18" fmla="*/ 18 w 321"/>
                    <a:gd name="T19" fmla="*/ 85 h 262"/>
                    <a:gd name="T20" fmla="*/ 27 w 321"/>
                    <a:gd name="T21" fmla="*/ 95 h 262"/>
                    <a:gd name="T22" fmla="*/ 30 w 321"/>
                    <a:gd name="T23" fmla="*/ 100 h 262"/>
                    <a:gd name="T24" fmla="*/ 36 w 321"/>
                    <a:gd name="T25" fmla="*/ 108 h 262"/>
                    <a:gd name="T26" fmla="*/ 43 w 321"/>
                    <a:gd name="T27" fmla="*/ 122 h 262"/>
                    <a:gd name="T28" fmla="*/ 45 w 321"/>
                    <a:gd name="T29" fmla="*/ 128 h 262"/>
                    <a:gd name="T30" fmla="*/ 48 w 321"/>
                    <a:gd name="T31" fmla="*/ 128 h 262"/>
                    <a:gd name="T32" fmla="*/ 62 w 321"/>
                    <a:gd name="T33" fmla="*/ 138 h 262"/>
                    <a:gd name="T34" fmla="*/ 64 w 321"/>
                    <a:gd name="T35" fmla="*/ 145 h 262"/>
                    <a:gd name="T36" fmla="*/ 71 w 321"/>
                    <a:gd name="T37" fmla="*/ 154 h 262"/>
                    <a:gd name="T38" fmla="*/ 71 w 321"/>
                    <a:gd name="T39" fmla="*/ 167 h 262"/>
                    <a:gd name="T40" fmla="*/ 73 w 321"/>
                    <a:gd name="T41" fmla="*/ 175 h 262"/>
                    <a:gd name="T42" fmla="*/ 77 w 321"/>
                    <a:gd name="T43" fmla="*/ 186 h 262"/>
                    <a:gd name="T44" fmla="*/ 89 w 321"/>
                    <a:gd name="T45" fmla="*/ 195 h 262"/>
                    <a:gd name="T46" fmla="*/ 99 w 321"/>
                    <a:gd name="T47" fmla="*/ 202 h 262"/>
                    <a:gd name="T48" fmla="*/ 102 w 321"/>
                    <a:gd name="T49" fmla="*/ 206 h 262"/>
                    <a:gd name="T50" fmla="*/ 111 w 321"/>
                    <a:gd name="T51" fmla="*/ 223 h 262"/>
                    <a:gd name="T52" fmla="*/ 124 w 321"/>
                    <a:gd name="T53" fmla="*/ 238 h 262"/>
                    <a:gd name="T54" fmla="*/ 133 w 321"/>
                    <a:gd name="T55" fmla="*/ 254 h 262"/>
                    <a:gd name="T56" fmla="*/ 138 w 321"/>
                    <a:gd name="T57" fmla="*/ 252 h 262"/>
                    <a:gd name="T58" fmla="*/ 141 w 321"/>
                    <a:gd name="T59" fmla="*/ 236 h 262"/>
                    <a:gd name="T60" fmla="*/ 161 w 321"/>
                    <a:gd name="T61" fmla="*/ 239 h 262"/>
                    <a:gd name="T62" fmla="*/ 190 w 321"/>
                    <a:gd name="T63" fmla="*/ 262 h 262"/>
                    <a:gd name="T64" fmla="*/ 278 w 321"/>
                    <a:gd name="T65" fmla="*/ 210 h 262"/>
                    <a:gd name="T66" fmla="*/ 318 w 321"/>
                    <a:gd name="T67" fmla="*/ 155 h 262"/>
                    <a:gd name="T68" fmla="*/ 267 w 321"/>
                    <a:gd name="T69" fmla="*/ 152 h 262"/>
                    <a:gd name="T70" fmla="*/ 259 w 321"/>
                    <a:gd name="T71" fmla="*/ 131 h 262"/>
                    <a:gd name="T72" fmla="*/ 258 w 321"/>
                    <a:gd name="T73" fmla="*/ 125 h 262"/>
                    <a:gd name="T74" fmla="*/ 255 w 321"/>
                    <a:gd name="T75" fmla="*/ 124 h 262"/>
                    <a:gd name="T76" fmla="*/ 248 w 321"/>
                    <a:gd name="T77" fmla="*/ 122 h 262"/>
                    <a:gd name="T78" fmla="*/ 236 w 321"/>
                    <a:gd name="T79" fmla="*/ 103 h 262"/>
                    <a:gd name="T80" fmla="*/ 233 w 321"/>
                    <a:gd name="T81" fmla="*/ 91 h 262"/>
                    <a:gd name="T82" fmla="*/ 230 w 321"/>
                    <a:gd name="T83" fmla="*/ 87 h 262"/>
                    <a:gd name="T84" fmla="*/ 220 w 321"/>
                    <a:gd name="T85" fmla="*/ 77 h 262"/>
                    <a:gd name="T86" fmla="*/ 214 w 321"/>
                    <a:gd name="T87" fmla="*/ 73 h 262"/>
                    <a:gd name="T88" fmla="*/ 207 w 321"/>
                    <a:gd name="T89" fmla="*/ 60 h 262"/>
                    <a:gd name="T90" fmla="*/ 205 w 321"/>
                    <a:gd name="T91" fmla="*/ 58 h 262"/>
                    <a:gd name="T92" fmla="*/ 181 w 321"/>
                    <a:gd name="T93" fmla="*/ 5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1" h="262">
                      <a:moveTo>
                        <a:pt x="180" y="52"/>
                      </a:moveTo>
                      <a:lnTo>
                        <a:pt x="180" y="52"/>
                      </a:lnTo>
                      <a:lnTo>
                        <a:pt x="177" y="52"/>
                      </a:lnTo>
                      <a:lnTo>
                        <a:pt x="177" y="52"/>
                      </a:lnTo>
                      <a:lnTo>
                        <a:pt x="177" y="52"/>
                      </a:lnTo>
                      <a:lnTo>
                        <a:pt x="149" y="51"/>
                      </a:lnTo>
                      <a:lnTo>
                        <a:pt x="149" y="51"/>
                      </a:lnTo>
                      <a:lnTo>
                        <a:pt x="77" y="3"/>
                      </a:lnTo>
                      <a:lnTo>
                        <a:pt x="63" y="0"/>
                      </a:lnTo>
                      <a:lnTo>
                        <a:pt x="57" y="6"/>
                      </a:lnTo>
                      <a:lnTo>
                        <a:pt x="36" y="13"/>
                      </a:lnTo>
                      <a:lnTo>
                        <a:pt x="54" y="30"/>
                      </a:lnTo>
                      <a:lnTo>
                        <a:pt x="45" y="38"/>
                      </a:lnTo>
                      <a:lnTo>
                        <a:pt x="45" y="44"/>
                      </a:lnTo>
                      <a:lnTo>
                        <a:pt x="33" y="45"/>
                      </a:lnTo>
                      <a:lnTo>
                        <a:pt x="21" y="57"/>
                      </a:lnTo>
                      <a:lnTo>
                        <a:pt x="5" y="52"/>
                      </a:lnTo>
                      <a:lnTo>
                        <a:pt x="2" y="52"/>
                      </a:lnTo>
                      <a:lnTo>
                        <a:pt x="2" y="57"/>
                      </a:lnTo>
                      <a:lnTo>
                        <a:pt x="2" y="63"/>
                      </a:lnTo>
                      <a:lnTo>
                        <a:pt x="0" y="67"/>
                      </a:lnTo>
                      <a:lnTo>
                        <a:pt x="2" y="66"/>
                      </a:lnTo>
                      <a:lnTo>
                        <a:pt x="3" y="67"/>
                      </a:lnTo>
                      <a:lnTo>
                        <a:pt x="4" y="66"/>
                      </a:lnTo>
                      <a:lnTo>
                        <a:pt x="10" y="70"/>
                      </a:lnTo>
                      <a:lnTo>
                        <a:pt x="8" y="71"/>
                      </a:lnTo>
                      <a:lnTo>
                        <a:pt x="14" y="78"/>
                      </a:lnTo>
                      <a:lnTo>
                        <a:pt x="15" y="80"/>
                      </a:lnTo>
                      <a:lnTo>
                        <a:pt x="17" y="81"/>
                      </a:lnTo>
                      <a:lnTo>
                        <a:pt x="18" y="85"/>
                      </a:lnTo>
                      <a:lnTo>
                        <a:pt x="20" y="87"/>
                      </a:lnTo>
                      <a:lnTo>
                        <a:pt x="22" y="87"/>
                      </a:lnTo>
                      <a:lnTo>
                        <a:pt x="27" y="95"/>
                      </a:lnTo>
                      <a:lnTo>
                        <a:pt x="27" y="97"/>
                      </a:lnTo>
                      <a:lnTo>
                        <a:pt x="28" y="100"/>
                      </a:lnTo>
                      <a:lnTo>
                        <a:pt x="30" y="100"/>
                      </a:lnTo>
                      <a:lnTo>
                        <a:pt x="32" y="104"/>
                      </a:lnTo>
                      <a:lnTo>
                        <a:pt x="33" y="106"/>
                      </a:lnTo>
                      <a:lnTo>
                        <a:pt x="36" y="108"/>
                      </a:lnTo>
                      <a:lnTo>
                        <a:pt x="40" y="115"/>
                      </a:lnTo>
                      <a:lnTo>
                        <a:pt x="42" y="116"/>
                      </a:lnTo>
                      <a:lnTo>
                        <a:pt x="43" y="122"/>
                      </a:lnTo>
                      <a:lnTo>
                        <a:pt x="42" y="124"/>
                      </a:lnTo>
                      <a:lnTo>
                        <a:pt x="42" y="125"/>
                      </a:lnTo>
                      <a:lnTo>
                        <a:pt x="45" y="128"/>
                      </a:lnTo>
                      <a:lnTo>
                        <a:pt x="45" y="130"/>
                      </a:lnTo>
                      <a:lnTo>
                        <a:pt x="45" y="130"/>
                      </a:lnTo>
                      <a:lnTo>
                        <a:pt x="48" y="128"/>
                      </a:lnTo>
                      <a:lnTo>
                        <a:pt x="52" y="131"/>
                      </a:lnTo>
                      <a:lnTo>
                        <a:pt x="57" y="133"/>
                      </a:lnTo>
                      <a:lnTo>
                        <a:pt x="62" y="138"/>
                      </a:lnTo>
                      <a:lnTo>
                        <a:pt x="63" y="140"/>
                      </a:lnTo>
                      <a:lnTo>
                        <a:pt x="64" y="140"/>
                      </a:lnTo>
                      <a:lnTo>
                        <a:pt x="64" y="145"/>
                      </a:lnTo>
                      <a:lnTo>
                        <a:pt x="66" y="146"/>
                      </a:lnTo>
                      <a:lnTo>
                        <a:pt x="67" y="152"/>
                      </a:lnTo>
                      <a:lnTo>
                        <a:pt x="71" y="154"/>
                      </a:lnTo>
                      <a:lnTo>
                        <a:pt x="71" y="160"/>
                      </a:lnTo>
                      <a:lnTo>
                        <a:pt x="72" y="161"/>
                      </a:lnTo>
                      <a:lnTo>
                        <a:pt x="71" y="167"/>
                      </a:lnTo>
                      <a:lnTo>
                        <a:pt x="70" y="168"/>
                      </a:lnTo>
                      <a:lnTo>
                        <a:pt x="71" y="169"/>
                      </a:lnTo>
                      <a:lnTo>
                        <a:pt x="73" y="175"/>
                      </a:lnTo>
                      <a:lnTo>
                        <a:pt x="73" y="181"/>
                      </a:lnTo>
                      <a:lnTo>
                        <a:pt x="75" y="183"/>
                      </a:lnTo>
                      <a:lnTo>
                        <a:pt x="77" y="186"/>
                      </a:lnTo>
                      <a:lnTo>
                        <a:pt x="84" y="194"/>
                      </a:lnTo>
                      <a:lnTo>
                        <a:pt x="86" y="194"/>
                      </a:lnTo>
                      <a:lnTo>
                        <a:pt x="89" y="195"/>
                      </a:lnTo>
                      <a:lnTo>
                        <a:pt x="92" y="197"/>
                      </a:lnTo>
                      <a:lnTo>
                        <a:pt x="93" y="197"/>
                      </a:lnTo>
                      <a:lnTo>
                        <a:pt x="99" y="202"/>
                      </a:lnTo>
                      <a:lnTo>
                        <a:pt x="99" y="204"/>
                      </a:lnTo>
                      <a:lnTo>
                        <a:pt x="103" y="204"/>
                      </a:lnTo>
                      <a:lnTo>
                        <a:pt x="102" y="206"/>
                      </a:lnTo>
                      <a:lnTo>
                        <a:pt x="104" y="208"/>
                      </a:lnTo>
                      <a:lnTo>
                        <a:pt x="108" y="220"/>
                      </a:lnTo>
                      <a:lnTo>
                        <a:pt x="111" y="223"/>
                      </a:lnTo>
                      <a:lnTo>
                        <a:pt x="111" y="227"/>
                      </a:lnTo>
                      <a:lnTo>
                        <a:pt x="122" y="238"/>
                      </a:lnTo>
                      <a:lnTo>
                        <a:pt x="124" y="238"/>
                      </a:lnTo>
                      <a:lnTo>
                        <a:pt x="125" y="245"/>
                      </a:lnTo>
                      <a:lnTo>
                        <a:pt x="131" y="246"/>
                      </a:lnTo>
                      <a:lnTo>
                        <a:pt x="133" y="254"/>
                      </a:lnTo>
                      <a:lnTo>
                        <a:pt x="136" y="254"/>
                      </a:lnTo>
                      <a:lnTo>
                        <a:pt x="137" y="254"/>
                      </a:lnTo>
                      <a:lnTo>
                        <a:pt x="138" y="252"/>
                      </a:lnTo>
                      <a:lnTo>
                        <a:pt x="141" y="249"/>
                      </a:lnTo>
                      <a:lnTo>
                        <a:pt x="139" y="245"/>
                      </a:lnTo>
                      <a:lnTo>
                        <a:pt x="141" y="236"/>
                      </a:lnTo>
                      <a:lnTo>
                        <a:pt x="147" y="234"/>
                      </a:lnTo>
                      <a:lnTo>
                        <a:pt x="152" y="239"/>
                      </a:lnTo>
                      <a:lnTo>
                        <a:pt x="161" y="239"/>
                      </a:lnTo>
                      <a:lnTo>
                        <a:pt x="175" y="245"/>
                      </a:lnTo>
                      <a:lnTo>
                        <a:pt x="190" y="252"/>
                      </a:lnTo>
                      <a:lnTo>
                        <a:pt x="190" y="262"/>
                      </a:lnTo>
                      <a:lnTo>
                        <a:pt x="217" y="227"/>
                      </a:lnTo>
                      <a:lnTo>
                        <a:pt x="278" y="210"/>
                      </a:lnTo>
                      <a:lnTo>
                        <a:pt x="278" y="210"/>
                      </a:lnTo>
                      <a:lnTo>
                        <a:pt x="319" y="197"/>
                      </a:lnTo>
                      <a:lnTo>
                        <a:pt x="321" y="166"/>
                      </a:lnTo>
                      <a:lnTo>
                        <a:pt x="318" y="155"/>
                      </a:lnTo>
                      <a:lnTo>
                        <a:pt x="314" y="159"/>
                      </a:lnTo>
                      <a:lnTo>
                        <a:pt x="314" y="159"/>
                      </a:lnTo>
                      <a:lnTo>
                        <a:pt x="267" y="152"/>
                      </a:lnTo>
                      <a:lnTo>
                        <a:pt x="264" y="139"/>
                      </a:lnTo>
                      <a:lnTo>
                        <a:pt x="259" y="135"/>
                      </a:lnTo>
                      <a:lnTo>
                        <a:pt x="259" y="131"/>
                      </a:lnTo>
                      <a:lnTo>
                        <a:pt x="259" y="131"/>
                      </a:lnTo>
                      <a:lnTo>
                        <a:pt x="257" y="128"/>
                      </a:lnTo>
                      <a:lnTo>
                        <a:pt x="258" y="125"/>
                      </a:lnTo>
                      <a:lnTo>
                        <a:pt x="257" y="125"/>
                      </a:lnTo>
                      <a:lnTo>
                        <a:pt x="257" y="125"/>
                      </a:lnTo>
                      <a:lnTo>
                        <a:pt x="255" y="124"/>
                      </a:lnTo>
                      <a:lnTo>
                        <a:pt x="249" y="122"/>
                      </a:lnTo>
                      <a:lnTo>
                        <a:pt x="249" y="122"/>
                      </a:lnTo>
                      <a:lnTo>
                        <a:pt x="248" y="122"/>
                      </a:lnTo>
                      <a:lnTo>
                        <a:pt x="244" y="117"/>
                      </a:lnTo>
                      <a:lnTo>
                        <a:pt x="244" y="113"/>
                      </a:lnTo>
                      <a:lnTo>
                        <a:pt x="236" y="103"/>
                      </a:lnTo>
                      <a:lnTo>
                        <a:pt x="233" y="97"/>
                      </a:lnTo>
                      <a:lnTo>
                        <a:pt x="235" y="97"/>
                      </a:lnTo>
                      <a:lnTo>
                        <a:pt x="233" y="91"/>
                      </a:lnTo>
                      <a:lnTo>
                        <a:pt x="233" y="89"/>
                      </a:lnTo>
                      <a:lnTo>
                        <a:pt x="232" y="87"/>
                      </a:lnTo>
                      <a:lnTo>
                        <a:pt x="230" y="87"/>
                      </a:lnTo>
                      <a:lnTo>
                        <a:pt x="225" y="80"/>
                      </a:lnTo>
                      <a:lnTo>
                        <a:pt x="223" y="80"/>
                      </a:lnTo>
                      <a:lnTo>
                        <a:pt x="220" y="77"/>
                      </a:lnTo>
                      <a:lnTo>
                        <a:pt x="220" y="74"/>
                      </a:lnTo>
                      <a:lnTo>
                        <a:pt x="220" y="74"/>
                      </a:lnTo>
                      <a:lnTo>
                        <a:pt x="214" y="73"/>
                      </a:lnTo>
                      <a:lnTo>
                        <a:pt x="211" y="65"/>
                      </a:lnTo>
                      <a:lnTo>
                        <a:pt x="210" y="62"/>
                      </a:lnTo>
                      <a:lnTo>
                        <a:pt x="207" y="60"/>
                      </a:lnTo>
                      <a:lnTo>
                        <a:pt x="207" y="59"/>
                      </a:lnTo>
                      <a:lnTo>
                        <a:pt x="206" y="59"/>
                      </a:lnTo>
                      <a:lnTo>
                        <a:pt x="205" y="58"/>
                      </a:lnTo>
                      <a:lnTo>
                        <a:pt x="196" y="63"/>
                      </a:lnTo>
                      <a:lnTo>
                        <a:pt x="195" y="56"/>
                      </a:lnTo>
                      <a:lnTo>
                        <a:pt x="181" y="52"/>
                      </a:lnTo>
                      <a:lnTo>
                        <a:pt x="180" y="52"/>
                      </a:lnTo>
                      <a:lnTo>
                        <a:pt x="180" y="5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80" name="Freeform 136">
                  <a:extLst>
                    <a:ext uri="{FF2B5EF4-FFF2-40B4-BE49-F238E27FC236}">
                      <a16:creationId xmlns:a16="http://schemas.microsoft.com/office/drawing/2014/main" id="{36B7DE3B-377C-46DF-BEBC-6372213F2E7A}"/>
                    </a:ext>
                  </a:extLst>
                </p:cNvPr>
                <p:cNvSpPr/>
                <p:nvPr userDrawn="1"/>
              </p:nvSpPr>
              <p:spPr bwMode="auto">
                <a:xfrm>
                  <a:off x="2676525" y="2711451"/>
                  <a:ext cx="107950" cy="85725"/>
                </a:xfrm>
                <a:custGeom>
                  <a:avLst/>
                  <a:gdLst>
                    <a:gd name="T0" fmla="*/ 56 w 68"/>
                    <a:gd name="T1" fmla="*/ 42 h 54"/>
                    <a:gd name="T2" fmla="*/ 66 w 68"/>
                    <a:gd name="T3" fmla="*/ 10 h 54"/>
                    <a:gd name="T4" fmla="*/ 66 w 68"/>
                    <a:gd name="T5" fmla="*/ 10 h 54"/>
                    <a:gd name="T6" fmla="*/ 66 w 68"/>
                    <a:gd name="T7" fmla="*/ 8 h 54"/>
                    <a:gd name="T8" fmla="*/ 68 w 68"/>
                    <a:gd name="T9" fmla="*/ 8 h 54"/>
                    <a:gd name="T10" fmla="*/ 68 w 68"/>
                    <a:gd name="T11" fmla="*/ 5 h 54"/>
                    <a:gd name="T12" fmla="*/ 67 w 68"/>
                    <a:gd name="T13" fmla="*/ 5 h 54"/>
                    <a:gd name="T14" fmla="*/ 66 w 68"/>
                    <a:gd name="T15" fmla="*/ 4 h 54"/>
                    <a:gd name="T16" fmla="*/ 65 w 68"/>
                    <a:gd name="T17" fmla="*/ 4 h 54"/>
                    <a:gd name="T18" fmla="*/ 64 w 68"/>
                    <a:gd name="T19" fmla="*/ 0 h 54"/>
                    <a:gd name="T20" fmla="*/ 64 w 68"/>
                    <a:gd name="T21" fmla="*/ 1 h 54"/>
                    <a:gd name="T22" fmla="*/ 54 w 68"/>
                    <a:gd name="T23" fmla="*/ 7 h 54"/>
                    <a:gd name="T24" fmla="*/ 54 w 68"/>
                    <a:gd name="T25" fmla="*/ 11 h 54"/>
                    <a:gd name="T26" fmla="*/ 45 w 68"/>
                    <a:gd name="T27" fmla="*/ 19 h 54"/>
                    <a:gd name="T28" fmla="*/ 44 w 68"/>
                    <a:gd name="T29" fmla="*/ 19 h 54"/>
                    <a:gd name="T30" fmla="*/ 44 w 68"/>
                    <a:gd name="T31" fmla="*/ 20 h 54"/>
                    <a:gd name="T32" fmla="*/ 46 w 68"/>
                    <a:gd name="T33" fmla="*/ 22 h 54"/>
                    <a:gd name="T34" fmla="*/ 41 w 68"/>
                    <a:gd name="T35" fmla="*/ 28 h 54"/>
                    <a:gd name="T36" fmla="*/ 38 w 68"/>
                    <a:gd name="T37" fmla="*/ 26 h 54"/>
                    <a:gd name="T38" fmla="*/ 38 w 68"/>
                    <a:gd name="T39" fmla="*/ 27 h 54"/>
                    <a:gd name="T40" fmla="*/ 37 w 68"/>
                    <a:gd name="T41" fmla="*/ 27 h 54"/>
                    <a:gd name="T42" fmla="*/ 37 w 68"/>
                    <a:gd name="T43" fmla="*/ 29 h 54"/>
                    <a:gd name="T44" fmla="*/ 36 w 68"/>
                    <a:gd name="T45" fmla="*/ 29 h 54"/>
                    <a:gd name="T46" fmla="*/ 35 w 68"/>
                    <a:gd name="T47" fmla="*/ 30 h 54"/>
                    <a:gd name="T48" fmla="*/ 30 w 68"/>
                    <a:gd name="T49" fmla="*/ 32 h 54"/>
                    <a:gd name="T50" fmla="*/ 25 w 68"/>
                    <a:gd name="T51" fmla="*/ 32 h 54"/>
                    <a:gd name="T52" fmla="*/ 24 w 68"/>
                    <a:gd name="T53" fmla="*/ 30 h 54"/>
                    <a:gd name="T54" fmla="*/ 22 w 68"/>
                    <a:gd name="T55" fmla="*/ 30 h 54"/>
                    <a:gd name="T56" fmla="*/ 21 w 68"/>
                    <a:gd name="T57" fmla="*/ 29 h 54"/>
                    <a:gd name="T58" fmla="*/ 19 w 68"/>
                    <a:gd name="T59" fmla="*/ 30 h 54"/>
                    <a:gd name="T60" fmla="*/ 14 w 68"/>
                    <a:gd name="T61" fmla="*/ 29 h 54"/>
                    <a:gd name="T62" fmla="*/ 7 w 68"/>
                    <a:gd name="T63" fmla="*/ 34 h 54"/>
                    <a:gd name="T64" fmla="*/ 4 w 68"/>
                    <a:gd name="T65" fmla="*/ 33 h 54"/>
                    <a:gd name="T66" fmla="*/ 2 w 68"/>
                    <a:gd name="T67" fmla="*/ 33 h 54"/>
                    <a:gd name="T68" fmla="*/ 0 w 68"/>
                    <a:gd name="T69" fmla="*/ 34 h 54"/>
                    <a:gd name="T70" fmla="*/ 1 w 68"/>
                    <a:gd name="T71" fmla="*/ 35 h 54"/>
                    <a:gd name="T72" fmla="*/ 4 w 68"/>
                    <a:gd name="T73" fmla="*/ 47 h 54"/>
                    <a:gd name="T74" fmla="*/ 49 w 68"/>
                    <a:gd name="T75" fmla="*/ 54 h 54"/>
                    <a:gd name="T76" fmla="*/ 53 w 68"/>
                    <a:gd name="T77" fmla="*/ 49 h 54"/>
                    <a:gd name="T78" fmla="*/ 56 w 68"/>
                    <a:gd name="T79" fmla="*/ 4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8" h="54">
                      <a:moveTo>
                        <a:pt x="56" y="42"/>
                      </a:moveTo>
                      <a:lnTo>
                        <a:pt x="66" y="10"/>
                      </a:lnTo>
                      <a:lnTo>
                        <a:pt x="66" y="10"/>
                      </a:lnTo>
                      <a:lnTo>
                        <a:pt x="66" y="8"/>
                      </a:lnTo>
                      <a:lnTo>
                        <a:pt x="68" y="8"/>
                      </a:lnTo>
                      <a:lnTo>
                        <a:pt x="68" y="5"/>
                      </a:lnTo>
                      <a:lnTo>
                        <a:pt x="67" y="5"/>
                      </a:lnTo>
                      <a:lnTo>
                        <a:pt x="66" y="4"/>
                      </a:lnTo>
                      <a:lnTo>
                        <a:pt x="65" y="4"/>
                      </a:lnTo>
                      <a:lnTo>
                        <a:pt x="64" y="0"/>
                      </a:lnTo>
                      <a:lnTo>
                        <a:pt x="64" y="1"/>
                      </a:lnTo>
                      <a:lnTo>
                        <a:pt x="54" y="7"/>
                      </a:lnTo>
                      <a:lnTo>
                        <a:pt x="54" y="11"/>
                      </a:lnTo>
                      <a:lnTo>
                        <a:pt x="45" y="19"/>
                      </a:lnTo>
                      <a:lnTo>
                        <a:pt x="44" y="19"/>
                      </a:lnTo>
                      <a:lnTo>
                        <a:pt x="44" y="20"/>
                      </a:lnTo>
                      <a:lnTo>
                        <a:pt x="46" y="22"/>
                      </a:lnTo>
                      <a:lnTo>
                        <a:pt x="41" y="28"/>
                      </a:lnTo>
                      <a:lnTo>
                        <a:pt x="38" y="26"/>
                      </a:lnTo>
                      <a:lnTo>
                        <a:pt x="38" y="27"/>
                      </a:lnTo>
                      <a:lnTo>
                        <a:pt x="37" y="27"/>
                      </a:lnTo>
                      <a:lnTo>
                        <a:pt x="37" y="29"/>
                      </a:lnTo>
                      <a:lnTo>
                        <a:pt x="36" y="29"/>
                      </a:lnTo>
                      <a:lnTo>
                        <a:pt x="35" y="30"/>
                      </a:lnTo>
                      <a:lnTo>
                        <a:pt x="30" y="32"/>
                      </a:lnTo>
                      <a:lnTo>
                        <a:pt x="25" y="32"/>
                      </a:lnTo>
                      <a:lnTo>
                        <a:pt x="24" y="30"/>
                      </a:lnTo>
                      <a:lnTo>
                        <a:pt x="22" y="30"/>
                      </a:lnTo>
                      <a:lnTo>
                        <a:pt x="21" y="29"/>
                      </a:lnTo>
                      <a:lnTo>
                        <a:pt x="19" y="30"/>
                      </a:lnTo>
                      <a:lnTo>
                        <a:pt x="14" y="29"/>
                      </a:lnTo>
                      <a:lnTo>
                        <a:pt x="7" y="34"/>
                      </a:lnTo>
                      <a:lnTo>
                        <a:pt x="4" y="33"/>
                      </a:lnTo>
                      <a:lnTo>
                        <a:pt x="2" y="33"/>
                      </a:lnTo>
                      <a:lnTo>
                        <a:pt x="0" y="34"/>
                      </a:lnTo>
                      <a:lnTo>
                        <a:pt x="1" y="35"/>
                      </a:lnTo>
                      <a:lnTo>
                        <a:pt x="4" y="47"/>
                      </a:lnTo>
                      <a:lnTo>
                        <a:pt x="49" y="54"/>
                      </a:lnTo>
                      <a:lnTo>
                        <a:pt x="53" y="49"/>
                      </a:lnTo>
                      <a:lnTo>
                        <a:pt x="56" y="4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81" name="Freeform 137">
                  <a:extLst>
                    <a:ext uri="{FF2B5EF4-FFF2-40B4-BE49-F238E27FC236}">
                      <a16:creationId xmlns:a16="http://schemas.microsoft.com/office/drawing/2014/main" id="{CCBCAEC5-EF9F-4D18-9954-4678F1F8BC24}"/>
                    </a:ext>
                  </a:extLst>
                </p:cNvPr>
                <p:cNvSpPr/>
                <p:nvPr userDrawn="1"/>
              </p:nvSpPr>
              <p:spPr bwMode="auto">
                <a:xfrm>
                  <a:off x="2695575" y="2728913"/>
                  <a:ext cx="179388" cy="219075"/>
                </a:xfrm>
                <a:custGeom>
                  <a:avLst/>
                  <a:gdLst>
                    <a:gd name="T0" fmla="*/ 45 w 113"/>
                    <a:gd name="T1" fmla="*/ 34 h 138"/>
                    <a:gd name="T2" fmla="*/ 47 w 113"/>
                    <a:gd name="T3" fmla="*/ 51 h 138"/>
                    <a:gd name="T4" fmla="*/ 45 w 113"/>
                    <a:gd name="T5" fmla="*/ 85 h 138"/>
                    <a:gd name="T6" fmla="*/ 0 w 113"/>
                    <a:gd name="T7" fmla="*/ 104 h 138"/>
                    <a:gd name="T8" fmla="*/ 11 w 113"/>
                    <a:gd name="T9" fmla="*/ 128 h 138"/>
                    <a:gd name="T10" fmla="*/ 22 w 113"/>
                    <a:gd name="T11" fmla="*/ 138 h 138"/>
                    <a:gd name="T12" fmla="*/ 24 w 113"/>
                    <a:gd name="T13" fmla="*/ 138 h 138"/>
                    <a:gd name="T14" fmla="*/ 30 w 113"/>
                    <a:gd name="T15" fmla="*/ 135 h 138"/>
                    <a:gd name="T16" fmla="*/ 39 w 113"/>
                    <a:gd name="T17" fmla="*/ 132 h 138"/>
                    <a:gd name="T18" fmla="*/ 45 w 113"/>
                    <a:gd name="T19" fmla="*/ 133 h 138"/>
                    <a:gd name="T20" fmla="*/ 48 w 113"/>
                    <a:gd name="T21" fmla="*/ 128 h 138"/>
                    <a:gd name="T22" fmla="*/ 49 w 113"/>
                    <a:gd name="T23" fmla="*/ 127 h 138"/>
                    <a:gd name="T24" fmla="*/ 48 w 113"/>
                    <a:gd name="T25" fmla="*/ 124 h 138"/>
                    <a:gd name="T26" fmla="*/ 52 w 113"/>
                    <a:gd name="T27" fmla="*/ 117 h 138"/>
                    <a:gd name="T28" fmla="*/ 62 w 113"/>
                    <a:gd name="T29" fmla="*/ 117 h 138"/>
                    <a:gd name="T30" fmla="*/ 67 w 113"/>
                    <a:gd name="T31" fmla="*/ 114 h 138"/>
                    <a:gd name="T32" fmla="*/ 72 w 113"/>
                    <a:gd name="T33" fmla="*/ 102 h 138"/>
                    <a:gd name="T34" fmla="*/ 79 w 113"/>
                    <a:gd name="T35" fmla="*/ 102 h 138"/>
                    <a:gd name="T36" fmla="*/ 87 w 113"/>
                    <a:gd name="T37" fmla="*/ 100 h 138"/>
                    <a:gd name="T38" fmla="*/ 84 w 113"/>
                    <a:gd name="T39" fmla="*/ 92 h 138"/>
                    <a:gd name="T40" fmla="*/ 84 w 113"/>
                    <a:gd name="T41" fmla="*/ 91 h 138"/>
                    <a:gd name="T42" fmla="*/ 85 w 113"/>
                    <a:gd name="T43" fmla="*/ 88 h 138"/>
                    <a:gd name="T44" fmla="*/ 87 w 113"/>
                    <a:gd name="T45" fmla="*/ 80 h 138"/>
                    <a:gd name="T46" fmla="*/ 87 w 113"/>
                    <a:gd name="T47" fmla="*/ 77 h 138"/>
                    <a:gd name="T48" fmla="*/ 91 w 113"/>
                    <a:gd name="T49" fmla="*/ 74 h 138"/>
                    <a:gd name="T50" fmla="*/ 97 w 113"/>
                    <a:gd name="T51" fmla="*/ 73 h 138"/>
                    <a:gd name="T52" fmla="*/ 96 w 113"/>
                    <a:gd name="T53" fmla="*/ 76 h 138"/>
                    <a:gd name="T54" fmla="*/ 97 w 113"/>
                    <a:gd name="T55" fmla="*/ 76 h 138"/>
                    <a:gd name="T56" fmla="*/ 100 w 113"/>
                    <a:gd name="T57" fmla="*/ 70 h 138"/>
                    <a:gd name="T58" fmla="*/ 105 w 113"/>
                    <a:gd name="T59" fmla="*/ 63 h 138"/>
                    <a:gd name="T60" fmla="*/ 112 w 113"/>
                    <a:gd name="T61" fmla="*/ 53 h 138"/>
                    <a:gd name="T62" fmla="*/ 113 w 113"/>
                    <a:gd name="T63" fmla="*/ 47 h 138"/>
                    <a:gd name="T64" fmla="*/ 113 w 113"/>
                    <a:gd name="T65" fmla="*/ 45 h 138"/>
                    <a:gd name="T66" fmla="*/ 104 w 113"/>
                    <a:gd name="T67" fmla="*/ 39 h 138"/>
                    <a:gd name="T68" fmla="*/ 99 w 113"/>
                    <a:gd name="T69" fmla="*/ 33 h 138"/>
                    <a:gd name="T70" fmla="*/ 94 w 113"/>
                    <a:gd name="T71" fmla="*/ 25 h 138"/>
                    <a:gd name="T72" fmla="*/ 89 w 113"/>
                    <a:gd name="T73" fmla="*/ 25 h 138"/>
                    <a:gd name="T74" fmla="*/ 79 w 113"/>
                    <a:gd name="T75" fmla="*/ 24 h 138"/>
                    <a:gd name="T76" fmla="*/ 72 w 113"/>
                    <a:gd name="T77" fmla="*/ 24 h 138"/>
                    <a:gd name="T78" fmla="*/ 63 w 113"/>
                    <a:gd name="T79" fmla="*/ 15 h 138"/>
                    <a:gd name="T80" fmla="*/ 57 w 113"/>
                    <a:gd name="T81" fmla="*/ 0 h 138"/>
                    <a:gd name="T82" fmla="*/ 46 w 113"/>
                    <a:gd name="T83" fmla="*/ 3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3" h="138">
                      <a:moveTo>
                        <a:pt x="45" y="34"/>
                      </a:moveTo>
                      <a:lnTo>
                        <a:pt x="45" y="34"/>
                      </a:lnTo>
                      <a:lnTo>
                        <a:pt x="44" y="39"/>
                      </a:lnTo>
                      <a:lnTo>
                        <a:pt x="47" y="51"/>
                      </a:lnTo>
                      <a:lnTo>
                        <a:pt x="47" y="52"/>
                      </a:lnTo>
                      <a:lnTo>
                        <a:pt x="45" y="85"/>
                      </a:lnTo>
                      <a:lnTo>
                        <a:pt x="0" y="98"/>
                      </a:lnTo>
                      <a:lnTo>
                        <a:pt x="0" y="104"/>
                      </a:lnTo>
                      <a:lnTo>
                        <a:pt x="13" y="122"/>
                      </a:lnTo>
                      <a:lnTo>
                        <a:pt x="11" y="128"/>
                      </a:lnTo>
                      <a:lnTo>
                        <a:pt x="19" y="138"/>
                      </a:lnTo>
                      <a:lnTo>
                        <a:pt x="22" y="138"/>
                      </a:lnTo>
                      <a:lnTo>
                        <a:pt x="23" y="138"/>
                      </a:lnTo>
                      <a:lnTo>
                        <a:pt x="24" y="138"/>
                      </a:lnTo>
                      <a:lnTo>
                        <a:pt x="26" y="135"/>
                      </a:lnTo>
                      <a:lnTo>
                        <a:pt x="30" y="135"/>
                      </a:lnTo>
                      <a:lnTo>
                        <a:pt x="35" y="132"/>
                      </a:lnTo>
                      <a:lnTo>
                        <a:pt x="39" y="132"/>
                      </a:lnTo>
                      <a:lnTo>
                        <a:pt x="42" y="132"/>
                      </a:lnTo>
                      <a:lnTo>
                        <a:pt x="45" y="133"/>
                      </a:lnTo>
                      <a:lnTo>
                        <a:pt x="46" y="133"/>
                      </a:lnTo>
                      <a:lnTo>
                        <a:pt x="48" y="128"/>
                      </a:lnTo>
                      <a:lnTo>
                        <a:pt x="48" y="127"/>
                      </a:lnTo>
                      <a:lnTo>
                        <a:pt x="49" y="127"/>
                      </a:lnTo>
                      <a:lnTo>
                        <a:pt x="48" y="126"/>
                      </a:lnTo>
                      <a:lnTo>
                        <a:pt x="48" y="124"/>
                      </a:lnTo>
                      <a:lnTo>
                        <a:pt x="47" y="121"/>
                      </a:lnTo>
                      <a:lnTo>
                        <a:pt x="52" y="117"/>
                      </a:lnTo>
                      <a:lnTo>
                        <a:pt x="57" y="118"/>
                      </a:lnTo>
                      <a:lnTo>
                        <a:pt x="62" y="117"/>
                      </a:lnTo>
                      <a:lnTo>
                        <a:pt x="63" y="117"/>
                      </a:lnTo>
                      <a:lnTo>
                        <a:pt x="67" y="114"/>
                      </a:lnTo>
                      <a:lnTo>
                        <a:pt x="67" y="110"/>
                      </a:lnTo>
                      <a:lnTo>
                        <a:pt x="72" y="102"/>
                      </a:lnTo>
                      <a:lnTo>
                        <a:pt x="77" y="100"/>
                      </a:lnTo>
                      <a:lnTo>
                        <a:pt x="79" y="102"/>
                      </a:lnTo>
                      <a:lnTo>
                        <a:pt x="81" y="100"/>
                      </a:lnTo>
                      <a:lnTo>
                        <a:pt x="87" y="100"/>
                      </a:lnTo>
                      <a:lnTo>
                        <a:pt x="86" y="99"/>
                      </a:lnTo>
                      <a:lnTo>
                        <a:pt x="84" y="92"/>
                      </a:lnTo>
                      <a:lnTo>
                        <a:pt x="85" y="92"/>
                      </a:lnTo>
                      <a:lnTo>
                        <a:pt x="84" y="91"/>
                      </a:lnTo>
                      <a:lnTo>
                        <a:pt x="83" y="91"/>
                      </a:lnTo>
                      <a:lnTo>
                        <a:pt x="85" y="88"/>
                      </a:lnTo>
                      <a:lnTo>
                        <a:pt x="85" y="84"/>
                      </a:lnTo>
                      <a:lnTo>
                        <a:pt x="87" y="80"/>
                      </a:lnTo>
                      <a:lnTo>
                        <a:pt x="89" y="80"/>
                      </a:lnTo>
                      <a:lnTo>
                        <a:pt x="87" y="77"/>
                      </a:lnTo>
                      <a:lnTo>
                        <a:pt x="89" y="76"/>
                      </a:lnTo>
                      <a:lnTo>
                        <a:pt x="91" y="74"/>
                      </a:lnTo>
                      <a:lnTo>
                        <a:pt x="93" y="72"/>
                      </a:lnTo>
                      <a:lnTo>
                        <a:pt x="97" y="73"/>
                      </a:lnTo>
                      <a:lnTo>
                        <a:pt x="96" y="76"/>
                      </a:lnTo>
                      <a:lnTo>
                        <a:pt x="96" y="76"/>
                      </a:lnTo>
                      <a:lnTo>
                        <a:pt x="96" y="76"/>
                      </a:lnTo>
                      <a:lnTo>
                        <a:pt x="97" y="76"/>
                      </a:lnTo>
                      <a:lnTo>
                        <a:pt x="98" y="72"/>
                      </a:lnTo>
                      <a:lnTo>
                        <a:pt x="100" y="70"/>
                      </a:lnTo>
                      <a:lnTo>
                        <a:pt x="101" y="66"/>
                      </a:lnTo>
                      <a:lnTo>
                        <a:pt x="105" y="63"/>
                      </a:lnTo>
                      <a:lnTo>
                        <a:pt x="111" y="54"/>
                      </a:lnTo>
                      <a:lnTo>
                        <a:pt x="112" y="53"/>
                      </a:lnTo>
                      <a:lnTo>
                        <a:pt x="111" y="51"/>
                      </a:lnTo>
                      <a:lnTo>
                        <a:pt x="113" y="47"/>
                      </a:lnTo>
                      <a:lnTo>
                        <a:pt x="113" y="45"/>
                      </a:lnTo>
                      <a:lnTo>
                        <a:pt x="113" y="45"/>
                      </a:lnTo>
                      <a:lnTo>
                        <a:pt x="109" y="44"/>
                      </a:lnTo>
                      <a:lnTo>
                        <a:pt x="104" y="39"/>
                      </a:lnTo>
                      <a:lnTo>
                        <a:pt x="102" y="36"/>
                      </a:lnTo>
                      <a:lnTo>
                        <a:pt x="99" y="33"/>
                      </a:lnTo>
                      <a:lnTo>
                        <a:pt x="98" y="30"/>
                      </a:lnTo>
                      <a:lnTo>
                        <a:pt x="94" y="25"/>
                      </a:lnTo>
                      <a:lnTo>
                        <a:pt x="93" y="24"/>
                      </a:lnTo>
                      <a:lnTo>
                        <a:pt x="89" y="25"/>
                      </a:lnTo>
                      <a:lnTo>
                        <a:pt x="82" y="24"/>
                      </a:lnTo>
                      <a:lnTo>
                        <a:pt x="79" y="24"/>
                      </a:lnTo>
                      <a:lnTo>
                        <a:pt x="77" y="25"/>
                      </a:lnTo>
                      <a:lnTo>
                        <a:pt x="72" y="24"/>
                      </a:lnTo>
                      <a:lnTo>
                        <a:pt x="63" y="16"/>
                      </a:lnTo>
                      <a:lnTo>
                        <a:pt x="63" y="15"/>
                      </a:lnTo>
                      <a:lnTo>
                        <a:pt x="57" y="8"/>
                      </a:lnTo>
                      <a:lnTo>
                        <a:pt x="57" y="0"/>
                      </a:lnTo>
                      <a:lnTo>
                        <a:pt x="56" y="0"/>
                      </a:lnTo>
                      <a:lnTo>
                        <a:pt x="46" y="32"/>
                      </a:lnTo>
                      <a:lnTo>
                        <a:pt x="45" y="3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82" name="Freeform 138">
                  <a:extLst>
                    <a:ext uri="{FF2B5EF4-FFF2-40B4-BE49-F238E27FC236}">
                      <a16:creationId xmlns:a16="http://schemas.microsoft.com/office/drawing/2014/main" id="{88C4913C-B809-434C-B18B-C75E676E062C}"/>
                    </a:ext>
                  </a:extLst>
                </p:cNvPr>
                <p:cNvSpPr/>
                <p:nvPr userDrawn="1"/>
              </p:nvSpPr>
              <p:spPr bwMode="auto">
                <a:xfrm>
                  <a:off x="2468563" y="2886076"/>
                  <a:ext cx="254000" cy="161925"/>
                </a:xfrm>
                <a:custGeom>
                  <a:avLst/>
                  <a:gdLst>
                    <a:gd name="T0" fmla="*/ 52 w 160"/>
                    <a:gd name="T1" fmla="*/ 40 h 102"/>
                    <a:gd name="T2" fmla="*/ 27 w 160"/>
                    <a:gd name="T3" fmla="*/ 28 h 102"/>
                    <a:gd name="T4" fmla="*/ 12 w 160"/>
                    <a:gd name="T5" fmla="*/ 25 h 102"/>
                    <a:gd name="T6" fmla="*/ 7 w 160"/>
                    <a:gd name="T7" fmla="*/ 32 h 102"/>
                    <a:gd name="T8" fmla="*/ 6 w 160"/>
                    <a:gd name="T9" fmla="*/ 41 h 102"/>
                    <a:gd name="T10" fmla="*/ 0 w 160"/>
                    <a:gd name="T11" fmla="*/ 43 h 102"/>
                    <a:gd name="T12" fmla="*/ 0 w 160"/>
                    <a:gd name="T13" fmla="*/ 44 h 102"/>
                    <a:gd name="T14" fmla="*/ 2 w 160"/>
                    <a:gd name="T15" fmla="*/ 58 h 102"/>
                    <a:gd name="T16" fmla="*/ 0 w 160"/>
                    <a:gd name="T17" fmla="*/ 58 h 102"/>
                    <a:gd name="T18" fmla="*/ 0 w 160"/>
                    <a:gd name="T19" fmla="*/ 62 h 102"/>
                    <a:gd name="T20" fmla="*/ 6 w 160"/>
                    <a:gd name="T21" fmla="*/ 80 h 102"/>
                    <a:gd name="T22" fmla="*/ 11 w 160"/>
                    <a:gd name="T23" fmla="*/ 89 h 102"/>
                    <a:gd name="T24" fmla="*/ 10 w 160"/>
                    <a:gd name="T25" fmla="*/ 93 h 102"/>
                    <a:gd name="T26" fmla="*/ 14 w 160"/>
                    <a:gd name="T27" fmla="*/ 101 h 102"/>
                    <a:gd name="T28" fmla="*/ 17 w 160"/>
                    <a:gd name="T29" fmla="*/ 102 h 102"/>
                    <a:gd name="T30" fmla="*/ 22 w 160"/>
                    <a:gd name="T31" fmla="*/ 102 h 102"/>
                    <a:gd name="T32" fmla="*/ 28 w 160"/>
                    <a:gd name="T33" fmla="*/ 99 h 102"/>
                    <a:gd name="T34" fmla="*/ 33 w 160"/>
                    <a:gd name="T35" fmla="*/ 100 h 102"/>
                    <a:gd name="T36" fmla="*/ 39 w 160"/>
                    <a:gd name="T37" fmla="*/ 95 h 102"/>
                    <a:gd name="T38" fmla="*/ 41 w 160"/>
                    <a:gd name="T39" fmla="*/ 92 h 102"/>
                    <a:gd name="T40" fmla="*/ 48 w 160"/>
                    <a:gd name="T41" fmla="*/ 88 h 102"/>
                    <a:gd name="T42" fmla="*/ 51 w 160"/>
                    <a:gd name="T43" fmla="*/ 89 h 102"/>
                    <a:gd name="T44" fmla="*/ 57 w 160"/>
                    <a:gd name="T45" fmla="*/ 91 h 102"/>
                    <a:gd name="T46" fmla="*/ 66 w 160"/>
                    <a:gd name="T47" fmla="*/ 88 h 102"/>
                    <a:gd name="T48" fmla="*/ 73 w 160"/>
                    <a:gd name="T49" fmla="*/ 86 h 102"/>
                    <a:gd name="T50" fmla="*/ 80 w 160"/>
                    <a:gd name="T51" fmla="*/ 80 h 102"/>
                    <a:gd name="T52" fmla="*/ 85 w 160"/>
                    <a:gd name="T53" fmla="*/ 81 h 102"/>
                    <a:gd name="T54" fmla="*/ 88 w 160"/>
                    <a:gd name="T55" fmla="*/ 79 h 102"/>
                    <a:gd name="T56" fmla="*/ 92 w 160"/>
                    <a:gd name="T57" fmla="*/ 80 h 102"/>
                    <a:gd name="T58" fmla="*/ 99 w 160"/>
                    <a:gd name="T59" fmla="*/ 72 h 102"/>
                    <a:gd name="T60" fmla="*/ 104 w 160"/>
                    <a:gd name="T61" fmla="*/ 71 h 102"/>
                    <a:gd name="T62" fmla="*/ 122 w 160"/>
                    <a:gd name="T63" fmla="*/ 64 h 102"/>
                    <a:gd name="T64" fmla="*/ 138 w 160"/>
                    <a:gd name="T65" fmla="*/ 59 h 102"/>
                    <a:gd name="T66" fmla="*/ 146 w 160"/>
                    <a:gd name="T67" fmla="*/ 56 h 102"/>
                    <a:gd name="T68" fmla="*/ 146 w 160"/>
                    <a:gd name="T69" fmla="*/ 54 h 102"/>
                    <a:gd name="T70" fmla="*/ 146 w 160"/>
                    <a:gd name="T71" fmla="*/ 48 h 102"/>
                    <a:gd name="T72" fmla="*/ 160 w 160"/>
                    <a:gd name="T73" fmla="*/ 40 h 102"/>
                    <a:gd name="T74" fmla="*/ 154 w 160"/>
                    <a:gd name="T75" fmla="*/ 23 h 102"/>
                    <a:gd name="T76" fmla="*/ 140 w 160"/>
                    <a:gd name="T77" fmla="*/ 0 h 102"/>
                    <a:gd name="T78" fmla="*/ 54 w 160"/>
                    <a:gd name="T79" fmla="*/ 5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0" h="102">
                      <a:moveTo>
                        <a:pt x="54" y="56"/>
                      </a:moveTo>
                      <a:lnTo>
                        <a:pt x="52" y="40"/>
                      </a:lnTo>
                      <a:lnTo>
                        <a:pt x="40" y="34"/>
                      </a:lnTo>
                      <a:lnTo>
                        <a:pt x="27" y="28"/>
                      </a:lnTo>
                      <a:lnTo>
                        <a:pt x="17" y="28"/>
                      </a:lnTo>
                      <a:lnTo>
                        <a:pt x="12" y="25"/>
                      </a:lnTo>
                      <a:lnTo>
                        <a:pt x="10" y="26"/>
                      </a:lnTo>
                      <a:lnTo>
                        <a:pt x="7" y="32"/>
                      </a:lnTo>
                      <a:lnTo>
                        <a:pt x="11" y="37"/>
                      </a:lnTo>
                      <a:lnTo>
                        <a:pt x="6" y="41"/>
                      </a:lnTo>
                      <a:lnTo>
                        <a:pt x="4" y="44"/>
                      </a:lnTo>
                      <a:lnTo>
                        <a:pt x="0" y="43"/>
                      </a:lnTo>
                      <a:lnTo>
                        <a:pt x="0" y="43"/>
                      </a:lnTo>
                      <a:lnTo>
                        <a:pt x="0" y="44"/>
                      </a:lnTo>
                      <a:lnTo>
                        <a:pt x="2" y="51"/>
                      </a:lnTo>
                      <a:lnTo>
                        <a:pt x="2" y="58"/>
                      </a:lnTo>
                      <a:lnTo>
                        <a:pt x="0" y="58"/>
                      </a:lnTo>
                      <a:lnTo>
                        <a:pt x="0" y="58"/>
                      </a:lnTo>
                      <a:lnTo>
                        <a:pt x="0" y="58"/>
                      </a:lnTo>
                      <a:lnTo>
                        <a:pt x="0" y="62"/>
                      </a:lnTo>
                      <a:lnTo>
                        <a:pt x="4" y="66"/>
                      </a:lnTo>
                      <a:lnTo>
                        <a:pt x="6" y="80"/>
                      </a:lnTo>
                      <a:lnTo>
                        <a:pt x="10" y="84"/>
                      </a:lnTo>
                      <a:lnTo>
                        <a:pt x="11" y="89"/>
                      </a:lnTo>
                      <a:lnTo>
                        <a:pt x="9" y="91"/>
                      </a:lnTo>
                      <a:lnTo>
                        <a:pt x="10" y="93"/>
                      </a:lnTo>
                      <a:lnTo>
                        <a:pt x="13" y="96"/>
                      </a:lnTo>
                      <a:lnTo>
                        <a:pt x="14" y="101"/>
                      </a:lnTo>
                      <a:lnTo>
                        <a:pt x="15" y="102"/>
                      </a:lnTo>
                      <a:lnTo>
                        <a:pt x="17" y="102"/>
                      </a:lnTo>
                      <a:lnTo>
                        <a:pt x="18" y="101"/>
                      </a:lnTo>
                      <a:lnTo>
                        <a:pt x="22" y="102"/>
                      </a:lnTo>
                      <a:lnTo>
                        <a:pt x="25" y="102"/>
                      </a:lnTo>
                      <a:lnTo>
                        <a:pt x="28" y="99"/>
                      </a:lnTo>
                      <a:lnTo>
                        <a:pt x="32" y="99"/>
                      </a:lnTo>
                      <a:lnTo>
                        <a:pt x="33" y="100"/>
                      </a:lnTo>
                      <a:lnTo>
                        <a:pt x="35" y="100"/>
                      </a:lnTo>
                      <a:lnTo>
                        <a:pt x="39" y="95"/>
                      </a:lnTo>
                      <a:lnTo>
                        <a:pt x="40" y="95"/>
                      </a:lnTo>
                      <a:lnTo>
                        <a:pt x="41" y="92"/>
                      </a:lnTo>
                      <a:lnTo>
                        <a:pt x="46" y="88"/>
                      </a:lnTo>
                      <a:lnTo>
                        <a:pt x="48" y="88"/>
                      </a:lnTo>
                      <a:lnTo>
                        <a:pt x="51" y="88"/>
                      </a:lnTo>
                      <a:lnTo>
                        <a:pt x="51" y="89"/>
                      </a:lnTo>
                      <a:lnTo>
                        <a:pt x="56" y="89"/>
                      </a:lnTo>
                      <a:lnTo>
                        <a:pt x="57" y="91"/>
                      </a:lnTo>
                      <a:lnTo>
                        <a:pt x="59" y="91"/>
                      </a:lnTo>
                      <a:lnTo>
                        <a:pt x="66" y="88"/>
                      </a:lnTo>
                      <a:lnTo>
                        <a:pt x="72" y="87"/>
                      </a:lnTo>
                      <a:lnTo>
                        <a:pt x="73" y="86"/>
                      </a:lnTo>
                      <a:lnTo>
                        <a:pt x="74" y="85"/>
                      </a:lnTo>
                      <a:lnTo>
                        <a:pt x="80" y="80"/>
                      </a:lnTo>
                      <a:lnTo>
                        <a:pt x="84" y="80"/>
                      </a:lnTo>
                      <a:lnTo>
                        <a:pt x="85" y="81"/>
                      </a:lnTo>
                      <a:lnTo>
                        <a:pt x="87" y="81"/>
                      </a:lnTo>
                      <a:lnTo>
                        <a:pt x="88" y="79"/>
                      </a:lnTo>
                      <a:lnTo>
                        <a:pt x="91" y="80"/>
                      </a:lnTo>
                      <a:lnTo>
                        <a:pt x="92" y="80"/>
                      </a:lnTo>
                      <a:lnTo>
                        <a:pt x="95" y="77"/>
                      </a:lnTo>
                      <a:lnTo>
                        <a:pt x="99" y="72"/>
                      </a:lnTo>
                      <a:lnTo>
                        <a:pt x="102" y="70"/>
                      </a:lnTo>
                      <a:lnTo>
                        <a:pt x="104" y="71"/>
                      </a:lnTo>
                      <a:lnTo>
                        <a:pt x="121" y="65"/>
                      </a:lnTo>
                      <a:lnTo>
                        <a:pt x="122" y="64"/>
                      </a:lnTo>
                      <a:lnTo>
                        <a:pt x="132" y="62"/>
                      </a:lnTo>
                      <a:lnTo>
                        <a:pt x="138" y="59"/>
                      </a:lnTo>
                      <a:lnTo>
                        <a:pt x="141" y="57"/>
                      </a:lnTo>
                      <a:lnTo>
                        <a:pt x="146" y="56"/>
                      </a:lnTo>
                      <a:lnTo>
                        <a:pt x="146" y="55"/>
                      </a:lnTo>
                      <a:lnTo>
                        <a:pt x="146" y="54"/>
                      </a:lnTo>
                      <a:lnTo>
                        <a:pt x="146" y="52"/>
                      </a:lnTo>
                      <a:lnTo>
                        <a:pt x="146" y="48"/>
                      </a:lnTo>
                      <a:lnTo>
                        <a:pt x="152" y="41"/>
                      </a:lnTo>
                      <a:lnTo>
                        <a:pt x="160" y="40"/>
                      </a:lnTo>
                      <a:lnTo>
                        <a:pt x="152" y="30"/>
                      </a:lnTo>
                      <a:lnTo>
                        <a:pt x="154" y="23"/>
                      </a:lnTo>
                      <a:lnTo>
                        <a:pt x="139" y="6"/>
                      </a:lnTo>
                      <a:lnTo>
                        <a:pt x="140" y="0"/>
                      </a:lnTo>
                      <a:lnTo>
                        <a:pt x="84" y="17"/>
                      </a:lnTo>
                      <a:lnTo>
                        <a:pt x="54" y="5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83" name="Freeform 139">
                  <a:extLst>
                    <a:ext uri="{FF2B5EF4-FFF2-40B4-BE49-F238E27FC236}">
                      <a16:creationId xmlns:a16="http://schemas.microsoft.com/office/drawing/2014/main" id="{F0E08471-95B2-4F0B-ACA7-2D3770820E15}"/>
                    </a:ext>
                  </a:extLst>
                </p:cNvPr>
                <p:cNvSpPr/>
                <p:nvPr userDrawn="1"/>
              </p:nvSpPr>
              <p:spPr bwMode="auto">
                <a:xfrm>
                  <a:off x="2386013" y="2262188"/>
                  <a:ext cx="115888" cy="26988"/>
                </a:xfrm>
                <a:custGeom>
                  <a:avLst/>
                  <a:gdLst>
                    <a:gd name="T0" fmla="*/ 24 w 63"/>
                    <a:gd name="T1" fmla="*/ 13 h 15"/>
                    <a:gd name="T2" fmla="*/ 30 w 63"/>
                    <a:gd name="T3" fmla="*/ 12 h 15"/>
                    <a:gd name="T4" fmla="*/ 32 w 63"/>
                    <a:gd name="T5" fmla="*/ 12 h 15"/>
                    <a:gd name="T6" fmla="*/ 39 w 63"/>
                    <a:gd name="T7" fmla="*/ 12 h 15"/>
                    <a:gd name="T8" fmla="*/ 39 w 63"/>
                    <a:gd name="T9" fmla="*/ 11 h 15"/>
                    <a:gd name="T10" fmla="*/ 46 w 63"/>
                    <a:gd name="T11" fmla="*/ 8 h 15"/>
                    <a:gd name="T12" fmla="*/ 53 w 63"/>
                    <a:gd name="T13" fmla="*/ 13 h 15"/>
                    <a:gd name="T14" fmla="*/ 59 w 63"/>
                    <a:gd name="T15" fmla="*/ 13 h 15"/>
                    <a:gd name="T16" fmla="*/ 62 w 63"/>
                    <a:gd name="T17" fmla="*/ 15 h 15"/>
                    <a:gd name="T18" fmla="*/ 63 w 63"/>
                    <a:gd name="T19" fmla="*/ 12 h 15"/>
                    <a:gd name="T20" fmla="*/ 61 w 63"/>
                    <a:gd name="T21" fmla="*/ 10 h 15"/>
                    <a:gd name="T22" fmla="*/ 57 w 63"/>
                    <a:gd name="T23" fmla="*/ 8 h 15"/>
                    <a:gd name="T24" fmla="*/ 58 w 63"/>
                    <a:gd name="T25" fmla="*/ 4 h 15"/>
                    <a:gd name="T26" fmla="*/ 58 w 63"/>
                    <a:gd name="T27" fmla="*/ 4 h 15"/>
                    <a:gd name="T28" fmla="*/ 56 w 63"/>
                    <a:gd name="T29" fmla="*/ 4 h 15"/>
                    <a:gd name="T30" fmla="*/ 55 w 63"/>
                    <a:gd name="T31" fmla="*/ 4 h 15"/>
                    <a:gd name="T32" fmla="*/ 55 w 63"/>
                    <a:gd name="T33" fmla="*/ 3 h 15"/>
                    <a:gd name="T34" fmla="*/ 54 w 63"/>
                    <a:gd name="T35" fmla="*/ 3 h 15"/>
                    <a:gd name="T36" fmla="*/ 54 w 63"/>
                    <a:gd name="T37" fmla="*/ 2 h 15"/>
                    <a:gd name="T38" fmla="*/ 50 w 63"/>
                    <a:gd name="T39" fmla="*/ 0 h 15"/>
                    <a:gd name="T40" fmla="*/ 35 w 63"/>
                    <a:gd name="T41" fmla="*/ 5 h 15"/>
                    <a:gd name="T42" fmla="*/ 35 w 63"/>
                    <a:gd name="T43" fmla="*/ 5 h 15"/>
                    <a:gd name="T44" fmla="*/ 29 w 63"/>
                    <a:gd name="T45" fmla="*/ 2 h 15"/>
                    <a:gd name="T46" fmla="*/ 16 w 63"/>
                    <a:gd name="T47" fmla="*/ 2 h 15"/>
                    <a:gd name="T48" fmla="*/ 16 w 63"/>
                    <a:gd name="T49" fmla="*/ 5 h 15"/>
                    <a:gd name="T50" fmla="*/ 15 w 63"/>
                    <a:gd name="T51" fmla="*/ 6 h 15"/>
                    <a:gd name="T52" fmla="*/ 15 w 63"/>
                    <a:gd name="T53" fmla="*/ 7 h 15"/>
                    <a:gd name="T54" fmla="*/ 14 w 63"/>
                    <a:gd name="T55" fmla="*/ 7 h 15"/>
                    <a:gd name="T56" fmla="*/ 13 w 63"/>
                    <a:gd name="T57" fmla="*/ 7 h 15"/>
                    <a:gd name="T58" fmla="*/ 13 w 63"/>
                    <a:gd name="T59" fmla="*/ 8 h 15"/>
                    <a:gd name="T60" fmla="*/ 12 w 63"/>
                    <a:gd name="T61" fmla="*/ 8 h 15"/>
                    <a:gd name="T62" fmla="*/ 12 w 63"/>
                    <a:gd name="T63" fmla="*/ 8 h 15"/>
                    <a:gd name="T64" fmla="*/ 0 w 63"/>
                    <a:gd name="T65" fmla="*/ 9 h 15"/>
                    <a:gd name="T66" fmla="*/ 0 w 63"/>
                    <a:gd name="T67" fmla="*/ 10 h 15"/>
                    <a:gd name="T68" fmla="*/ 1 w 63"/>
                    <a:gd name="T69" fmla="*/ 11 h 15"/>
                    <a:gd name="T70" fmla="*/ 2 w 63"/>
                    <a:gd name="T71" fmla="*/ 9 h 15"/>
                    <a:gd name="T72" fmla="*/ 6 w 63"/>
                    <a:gd name="T73" fmla="*/ 10 h 15"/>
                    <a:gd name="T74" fmla="*/ 7 w 63"/>
                    <a:gd name="T75" fmla="*/ 10 h 15"/>
                    <a:gd name="T76" fmla="*/ 9 w 63"/>
                    <a:gd name="T77" fmla="*/ 8 h 15"/>
                    <a:gd name="T78" fmla="*/ 12 w 63"/>
                    <a:gd name="T79" fmla="*/ 9 h 15"/>
                    <a:gd name="T80" fmla="*/ 18 w 63"/>
                    <a:gd name="T81" fmla="*/ 14 h 15"/>
                    <a:gd name="T82" fmla="*/ 20 w 63"/>
                    <a:gd name="T83" fmla="*/ 14 h 15"/>
                    <a:gd name="T84" fmla="*/ 24 w 63"/>
                    <a:gd name="T85"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 h="15">
                      <a:moveTo>
                        <a:pt x="24" y="13"/>
                      </a:moveTo>
                      <a:cubicBezTo>
                        <a:pt x="30" y="12"/>
                        <a:pt x="30" y="12"/>
                        <a:pt x="30" y="12"/>
                      </a:cubicBezTo>
                      <a:cubicBezTo>
                        <a:pt x="32" y="12"/>
                        <a:pt x="32" y="12"/>
                        <a:pt x="32" y="12"/>
                      </a:cubicBezTo>
                      <a:cubicBezTo>
                        <a:pt x="39" y="12"/>
                        <a:pt x="39" y="12"/>
                        <a:pt x="39" y="12"/>
                      </a:cubicBezTo>
                      <a:cubicBezTo>
                        <a:pt x="39" y="11"/>
                        <a:pt x="39" y="11"/>
                        <a:pt x="39" y="11"/>
                      </a:cubicBezTo>
                      <a:cubicBezTo>
                        <a:pt x="46" y="8"/>
                        <a:pt x="46" y="8"/>
                        <a:pt x="46" y="8"/>
                      </a:cubicBezTo>
                      <a:cubicBezTo>
                        <a:pt x="53" y="13"/>
                        <a:pt x="53" y="13"/>
                        <a:pt x="53" y="13"/>
                      </a:cubicBezTo>
                      <a:cubicBezTo>
                        <a:pt x="59" y="13"/>
                        <a:pt x="59" y="13"/>
                        <a:pt x="59" y="13"/>
                      </a:cubicBezTo>
                      <a:cubicBezTo>
                        <a:pt x="62" y="15"/>
                        <a:pt x="62" y="15"/>
                        <a:pt x="62" y="15"/>
                      </a:cubicBezTo>
                      <a:cubicBezTo>
                        <a:pt x="63" y="12"/>
                        <a:pt x="63" y="12"/>
                        <a:pt x="63" y="12"/>
                      </a:cubicBezTo>
                      <a:cubicBezTo>
                        <a:pt x="61" y="10"/>
                        <a:pt x="61" y="10"/>
                        <a:pt x="61" y="10"/>
                      </a:cubicBezTo>
                      <a:cubicBezTo>
                        <a:pt x="57" y="8"/>
                        <a:pt x="57" y="8"/>
                        <a:pt x="57" y="8"/>
                      </a:cubicBezTo>
                      <a:cubicBezTo>
                        <a:pt x="58" y="4"/>
                        <a:pt x="58" y="4"/>
                        <a:pt x="58" y="4"/>
                      </a:cubicBezTo>
                      <a:cubicBezTo>
                        <a:pt x="58" y="4"/>
                        <a:pt x="58" y="4"/>
                        <a:pt x="58" y="4"/>
                      </a:cubicBezTo>
                      <a:cubicBezTo>
                        <a:pt x="57" y="4"/>
                        <a:pt x="56" y="4"/>
                        <a:pt x="56" y="4"/>
                      </a:cubicBezTo>
                      <a:cubicBezTo>
                        <a:pt x="56" y="4"/>
                        <a:pt x="55" y="4"/>
                        <a:pt x="55" y="4"/>
                      </a:cubicBezTo>
                      <a:cubicBezTo>
                        <a:pt x="55" y="4"/>
                        <a:pt x="55" y="4"/>
                        <a:pt x="55" y="3"/>
                      </a:cubicBezTo>
                      <a:cubicBezTo>
                        <a:pt x="55" y="3"/>
                        <a:pt x="54" y="3"/>
                        <a:pt x="54" y="3"/>
                      </a:cubicBezTo>
                      <a:cubicBezTo>
                        <a:pt x="54" y="3"/>
                        <a:pt x="54" y="3"/>
                        <a:pt x="54" y="2"/>
                      </a:cubicBezTo>
                      <a:cubicBezTo>
                        <a:pt x="53" y="1"/>
                        <a:pt x="51" y="0"/>
                        <a:pt x="50" y="0"/>
                      </a:cubicBezTo>
                      <a:cubicBezTo>
                        <a:pt x="48" y="1"/>
                        <a:pt x="38" y="5"/>
                        <a:pt x="35" y="5"/>
                      </a:cubicBezTo>
                      <a:cubicBezTo>
                        <a:pt x="35" y="5"/>
                        <a:pt x="35" y="5"/>
                        <a:pt x="35" y="5"/>
                      </a:cubicBezTo>
                      <a:cubicBezTo>
                        <a:pt x="33" y="5"/>
                        <a:pt x="30" y="3"/>
                        <a:pt x="29" y="2"/>
                      </a:cubicBezTo>
                      <a:cubicBezTo>
                        <a:pt x="16" y="2"/>
                        <a:pt x="16" y="2"/>
                        <a:pt x="16" y="2"/>
                      </a:cubicBezTo>
                      <a:cubicBezTo>
                        <a:pt x="16" y="5"/>
                        <a:pt x="16" y="5"/>
                        <a:pt x="16" y="5"/>
                      </a:cubicBezTo>
                      <a:cubicBezTo>
                        <a:pt x="16" y="5"/>
                        <a:pt x="16" y="6"/>
                        <a:pt x="15" y="6"/>
                      </a:cubicBezTo>
                      <a:cubicBezTo>
                        <a:pt x="15" y="7"/>
                        <a:pt x="15" y="7"/>
                        <a:pt x="15" y="7"/>
                      </a:cubicBezTo>
                      <a:cubicBezTo>
                        <a:pt x="14" y="7"/>
                        <a:pt x="14" y="7"/>
                        <a:pt x="14" y="7"/>
                      </a:cubicBezTo>
                      <a:cubicBezTo>
                        <a:pt x="14" y="7"/>
                        <a:pt x="14" y="7"/>
                        <a:pt x="13" y="7"/>
                      </a:cubicBezTo>
                      <a:cubicBezTo>
                        <a:pt x="13" y="7"/>
                        <a:pt x="13" y="7"/>
                        <a:pt x="13" y="8"/>
                      </a:cubicBezTo>
                      <a:cubicBezTo>
                        <a:pt x="13" y="8"/>
                        <a:pt x="12" y="8"/>
                        <a:pt x="12" y="8"/>
                      </a:cubicBezTo>
                      <a:cubicBezTo>
                        <a:pt x="12" y="8"/>
                        <a:pt x="12" y="8"/>
                        <a:pt x="12" y="8"/>
                      </a:cubicBezTo>
                      <a:cubicBezTo>
                        <a:pt x="9" y="8"/>
                        <a:pt x="5" y="9"/>
                        <a:pt x="0" y="9"/>
                      </a:cubicBezTo>
                      <a:cubicBezTo>
                        <a:pt x="0" y="10"/>
                        <a:pt x="0" y="10"/>
                        <a:pt x="0" y="10"/>
                      </a:cubicBezTo>
                      <a:cubicBezTo>
                        <a:pt x="1" y="11"/>
                        <a:pt x="1" y="11"/>
                        <a:pt x="1" y="11"/>
                      </a:cubicBezTo>
                      <a:cubicBezTo>
                        <a:pt x="2" y="9"/>
                        <a:pt x="2" y="9"/>
                        <a:pt x="2" y="9"/>
                      </a:cubicBezTo>
                      <a:cubicBezTo>
                        <a:pt x="6" y="10"/>
                        <a:pt x="6" y="10"/>
                        <a:pt x="6" y="10"/>
                      </a:cubicBezTo>
                      <a:cubicBezTo>
                        <a:pt x="7" y="10"/>
                        <a:pt x="7" y="10"/>
                        <a:pt x="7" y="10"/>
                      </a:cubicBezTo>
                      <a:cubicBezTo>
                        <a:pt x="9" y="8"/>
                        <a:pt x="9" y="8"/>
                        <a:pt x="9" y="8"/>
                      </a:cubicBezTo>
                      <a:cubicBezTo>
                        <a:pt x="12" y="9"/>
                        <a:pt x="12" y="9"/>
                        <a:pt x="12" y="9"/>
                      </a:cubicBezTo>
                      <a:cubicBezTo>
                        <a:pt x="18" y="14"/>
                        <a:pt x="18" y="14"/>
                        <a:pt x="18" y="14"/>
                      </a:cubicBezTo>
                      <a:cubicBezTo>
                        <a:pt x="20" y="14"/>
                        <a:pt x="20" y="14"/>
                        <a:pt x="20" y="14"/>
                      </a:cubicBezTo>
                      <a:lnTo>
                        <a:pt x="24" y="1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84" name="Freeform 140">
                  <a:extLst>
                    <a:ext uri="{FF2B5EF4-FFF2-40B4-BE49-F238E27FC236}">
                      <a16:creationId xmlns:a16="http://schemas.microsoft.com/office/drawing/2014/main" id="{BB38CD18-4819-4BE6-B1C8-2DEEF04E2A13}"/>
                    </a:ext>
                  </a:extLst>
                </p:cNvPr>
                <p:cNvSpPr/>
                <p:nvPr userDrawn="1"/>
              </p:nvSpPr>
              <p:spPr bwMode="auto">
                <a:xfrm>
                  <a:off x="2027237" y="2270126"/>
                  <a:ext cx="441325" cy="174625"/>
                </a:xfrm>
                <a:custGeom>
                  <a:avLst/>
                  <a:gdLst>
                    <a:gd name="T0" fmla="*/ 261 w 278"/>
                    <a:gd name="T1" fmla="*/ 84 h 110"/>
                    <a:gd name="T2" fmla="*/ 274 w 278"/>
                    <a:gd name="T3" fmla="*/ 88 h 110"/>
                    <a:gd name="T4" fmla="*/ 277 w 278"/>
                    <a:gd name="T5" fmla="*/ 84 h 110"/>
                    <a:gd name="T6" fmla="*/ 269 w 278"/>
                    <a:gd name="T7" fmla="*/ 70 h 110"/>
                    <a:gd name="T8" fmla="*/ 267 w 278"/>
                    <a:gd name="T9" fmla="*/ 58 h 110"/>
                    <a:gd name="T10" fmla="*/ 263 w 278"/>
                    <a:gd name="T11" fmla="*/ 44 h 110"/>
                    <a:gd name="T12" fmla="*/ 270 w 278"/>
                    <a:gd name="T13" fmla="*/ 39 h 110"/>
                    <a:gd name="T14" fmla="*/ 268 w 278"/>
                    <a:gd name="T15" fmla="*/ 35 h 110"/>
                    <a:gd name="T16" fmla="*/ 254 w 278"/>
                    <a:gd name="T17" fmla="*/ 26 h 110"/>
                    <a:gd name="T18" fmla="*/ 251 w 278"/>
                    <a:gd name="T19" fmla="*/ 15 h 110"/>
                    <a:gd name="T20" fmla="*/ 238 w 278"/>
                    <a:gd name="T21" fmla="*/ 7 h 110"/>
                    <a:gd name="T22" fmla="*/ 228 w 278"/>
                    <a:gd name="T23" fmla="*/ 10 h 110"/>
                    <a:gd name="T24" fmla="*/ 224 w 278"/>
                    <a:gd name="T25" fmla="*/ 6 h 110"/>
                    <a:gd name="T26" fmla="*/ 211 w 278"/>
                    <a:gd name="T27" fmla="*/ 18 h 110"/>
                    <a:gd name="T28" fmla="*/ 195 w 278"/>
                    <a:gd name="T29" fmla="*/ 18 h 110"/>
                    <a:gd name="T30" fmla="*/ 184 w 278"/>
                    <a:gd name="T31" fmla="*/ 18 h 110"/>
                    <a:gd name="T32" fmla="*/ 166 w 278"/>
                    <a:gd name="T33" fmla="*/ 19 h 110"/>
                    <a:gd name="T34" fmla="*/ 151 w 278"/>
                    <a:gd name="T35" fmla="*/ 12 h 110"/>
                    <a:gd name="T36" fmla="*/ 142 w 278"/>
                    <a:gd name="T37" fmla="*/ 5 h 110"/>
                    <a:gd name="T38" fmla="*/ 134 w 278"/>
                    <a:gd name="T39" fmla="*/ 7 h 110"/>
                    <a:gd name="T40" fmla="*/ 121 w 278"/>
                    <a:gd name="T41" fmla="*/ 1 h 110"/>
                    <a:gd name="T42" fmla="*/ 104 w 278"/>
                    <a:gd name="T43" fmla="*/ 1 h 110"/>
                    <a:gd name="T44" fmla="*/ 84 w 278"/>
                    <a:gd name="T45" fmla="*/ 6 h 110"/>
                    <a:gd name="T46" fmla="*/ 76 w 278"/>
                    <a:gd name="T47" fmla="*/ 12 h 110"/>
                    <a:gd name="T48" fmla="*/ 67 w 278"/>
                    <a:gd name="T49" fmla="*/ 19 h 110"/>
                    <a:gd name="T50" fmla="*/ 51 w 278"/>
                    <a:gd name="T51" fmla="*/ 17 h 110"/>
                    <a:gd name="T52" fmla="*/ 40 w 278"/>
                    <a:gd name="T53" fmla="*/ 19 h 110"/>
                    <a:gd name="T54" fmla="*/ 51 w 278"/>
                    <a:gd name="T55" fmla="*/ 27 h 110"/>
                    <a:gd name="T56" fmla="*/ 40 w 278"/>
                    <a:gd name="T57" fmla="*/ 29 h 110"/>
                    <a:gd name="T58" fmla="*/ 28 w 278"/>
                    <a:gd name="T59" fmla="*/ 33 h 110"/>
                    <a:gd name="T60" fmla="*/ 18 w 278"/>
                    <a:gd name="T61" fmla="*/ 35 h 110"/>
                    <a:gd name="T62" fmla="*/ 2 w 278"/>
                    <a:gd name="T63" fmla="*/ 37 h 110"/>
                    <a:gd name="T64" fmla="*/ 0 w 278"/>
                    <a:gd name="T65" fmla="*/ 48 h 110"/>
                    <a:gd name="T66" fmla="*/ 8 w 278"/>
                    <a:gd name="T67" fmla="*/ 47 h 110"/>
                    <a:gd name="T68" fmla="*/ 11 w 278"/>
                    <a:gd name="T69" fmla="*/ 56 h 110"/>
                    <a:gd name="T70" fmla="*/ 13 w 278"/>
                    <a:gd name="T71" fmla="*/ 63 h 110"/>
                    <a:gd name="T72" fmla="*/ 9 w 278"/>
                    <a:gd name="T73" fmla="*/ 71 h 110"/>
                    <a:gd name="T74" fmla="*/ 5 w 278"/>
                    <a:gd name="T75" fmla="*/ 73 h 110"/>
                    <a:gd name="T76" fmla="*/ 13 w 278"/>
                    <a:gd name="T77" fmla="*/ 74 h 110"/>
                    <a:gd name="T78" fmla="*/ 17 w 278"/>
                    <a:gd name="T79" fmla="*/ 86 h 110"/>
                    <a:gd name="T80" fmla="*/ 22 w 278"/>
                    <a:gd name="T81" fmla="*/ 94 h 110"/>
                    <a:gd name="T82" fmla="*/ 30 w 278"/>
                    <a:gd name="T83" fmla="*/ 99 h 110"/>
                    <a:gd name="T84" fmla="*/ 38 w 278"/>
                    <a:gd name="T85" fmla="*/ 99 h 110"/>
                    <a:gd name="T86" fmla="*/ 47 w 278"/>
                    <a:gd name="T87" fmla="*/ 99 h 110"/>
                    <a:gd name="T88" fmla="*/ 47 w 278"/>
                    <a:gd name="T89" fmla="*/ 106 h 110"/>
                    <a:gd name="T90" fmla="*/ 58 w 278"/>
                    <a:gd name="T91" fmla="*/ 108 h 110"/>
                    <a:gd name="T92" fmla="*/ 67 w 278"/>
                    <a:gd name="T93" fmla="*/ 106 h 110"/>
                    <a:gd name="T94" fmla="*/ 67 w 278"/>
                    <a:gd name="T95" fmla="*/ 96 h 110"/>
                    <a:gd name="T96" fmla="*/ 92 w 278"/>
                    <a:gd name="T97" fmla="*/ 100 h 110"/>
                    <a:gd name="T98" fmla="*/ 119 w 278"/>
                    <a:gd name="T99" fmla="*/ 106 h 110"/>
                    <a:gd name="T100" fmla="*/ 122 w 278"/>
                    <a:gd name="T101" fmla="*/ 102 h 110"/>
                    <a:gd name="T102" fmla="*/ 142 w 278"/>
                    <a:gd name="T103" fmla="*/ 99 h 110"/>
                    <a:gd name="T104" fmla="*/ 155 w 278"/>
                    <a:gd name="T105" fmla="*/ 95 h 110"/>
                    <a:gd name="T106" fmla="*/ 150 w 278"/>
                    <a:gd name="T107" fmla="*/ 105 h 110"/>
                    <a:gd name="T108" fmla="*/ 157 w 278"/>
                    <a:gd name="T109" fmla="*/ 109 h 110"/>
                    <a:gd name="T110" fmla="*/ 161 w 278"/>
                    <a:gd name="T111" fmla="*/ 99 h 110"/>
                    <a:gd name="T112" fmla="*/ 179 w 278"/>
                    <a:gd name="T113" fmla="*/ 94 h 110"/>
                    <a:gd name="T114" fmla="*/ 194 w 278"/>
                    <a:gd name="T115" fmla="*/ 95 h 110"/>
                    <a:gd name="T116" fmla="*/ 210 w 278"/>
                    <a:gd name="T117" fmla="*/ 93 h 110"/>
                    <a:gd name="T118" fmla="*/ 225 w 278"/>
                    <a:gd name="T119" fmla="*/ 88 h 110"/>
                    <a:gd name="T120" fmla="*/ 245 w 278"/>
                    <a:gd name="T121" fmla="*/ 8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8" h="110">
                      <a:moveTo>
                        <a:pt x="250" y="85"/>
                      </a:moveTo>
                      <a:lnTo>
                        <a:pt x="253" y="85"/>
                      </a:lnTo>
                      <a:lnTo>
                        <a:pt x="254" y="84"/>
                      </a:lnTo>
                      <a:lnTo>
                        <a:pt x="261" y="84"/>
                      </a:lnTo>
                      <a:lnTo>
                        <a:pt x="267" y="85"/>
                      </a:lnTo>
                      <a:lnTo>
                        <a:pt x="270" y="84"/>
                      </a:lnTo>
                      <a:lnTo>
                        <a:pt x="274" y="85"/>
                      </a:lnTo>
                      <a:lnTo>
                        <a:pt x="274" y="88"/>
                      </a:lnTo>
                      <a:lnTo>
                        <a:pt x="275" y="88"/>
                      </a:lnTo>
                      <a:lnTo>
                        <a:pt x="277" y="88"/>
                      </a:lnTo>
                      <a:lnTo>
                        <a:pt x="278" y="87"/>
                      </a:lnTo>
                      <a:lnTo>
                        <a:pt x="277" y="84"/>
                      </a:lnTo>
                      <a:lnTo>
                        <a:pt x="274" y="78"/>
                      </a:lnTo>
                      <a:lnTo>
                        <a:pt x="269" y="77"/>
                      </a:lnTo>
                      <a:lnTo>
                        <a:pt x="269" y="73"/>
                      </a:lnTo>
                      <a:lnTo>
                        <a:pt x="269" y="70"/>
                      </a:lnTo>
                      <a:lnTo>
                        <a:pt x="272" y="65"/>
                      </a:lnTo>
                      <a:lnTo>
                        <a:pt x="270" y="64"/>
                      </a:lnTo>
                      <a:lnTo>
                        <a:pt x="267" y="64"/>
                      </a:lnTo>
                      <a:lnTo>
                        <a:pt x="267" y="58"/>
                      </a:lnTo>
                      <a:lnTo>
                        <a:pt x="267" y="56"/>
                      </a:lnTo>
                      <a:lnTo>
                        <a:pt x="266" y="50"/>
                      </a:lnTo>
                      <a:lnTo>
                        <a:pt x="263" y="47"/>
                      </a:lnTo>
                      <a:lnTo>
                        <a:pt x="263" y="44"/>
                      </a:lnTo>
                      <a:lnTo>
                        <a:pt x="268" y="44"/>
                      </a:lnTo>
                      <a:lnTo>
                        <a:pt x="270" y="40"/>
                      </a:lnTo>
                      <a:lnTo>
                        <a:pt x="272" y="40"/>
                      </a:lnTo>
                      <a:lnTo>
                        <a:pt x="270" y="39"/>
                      </a:lnTo>
                      <a:lnTo>
                        <a:pt x="270" y="37"/>
                      </a:lnTo>
                      <a:lnTo>
                        <a:pt x="270" y="37"/>
                      </a:lnTo>
                      <a:lnTo>
                        <a:pt x="270" y="37"/>
                      </a:lnTo>
                      <a:lnTo>
                        <a:pt x="268" y="35"/>
                      </a:lnTo>
                      <a:lnTo>
                        <a:pt x="266" y="36"/>
                      </a:lnTo>
                      <a:lnTo>
                        <a:pt x="260" y="35"/>
                      </a:lnTo>
                      <a:lnTo>
                        <a:pt x="254" y="33"/>
                      </a:lnTo>
                      <a:lnTo>
                        <a:pt x="254" y="26"/>
                      </a:lnTo>
                      <a:lnTo>
                        <a:pt x="255" y="21"/>
                      </a:lnTo>
                      <a:lnTo>
                        <a:pt x="254" y="19"/>
                      </a:lnTo>
                      <a:lnTo>
                        <a:pt x="251" y="18"/>
                      </a:lnTo>
                      <a:lnTo>
                        <a:pt x="251" y="15"/>
                      </a:lnTo>
                      <a:lnTo>
                        <a:pt x="248" y="13"/>
                      </a:lnTo>
                      <a:lnTo>
                        <a:pt x="246" y="13"/>
                      </a:lnTo>
                      <a:lnTo>
                        <a:pt x="239" y="7"/>
                      </a:lnTo>
                      <a:lnTo>
                        <a:pt x="238" y="7"/>
                      </a:lnTo>
                      <a:lnTo>
                        <a:pt x="236" y="8"/>
                      </a:lnTo>
                      <a:lnTo>
                        <a:pt x="233" y="10"/>
                      </a:lnTo>
                      <a:lnTo>
                        <a:pt x="230" y="7"/>
                      </a:lnTo>
                      <a:lnTo>
                        <a:pt x="228" y="10"/>
                      </a:lnTo>
                      <a:lnTo>
                        <a:pt x="225" y="8"/>
                      </a:lnTo>
                      <a:lnTo>
                        <a:pt x="224" y="6"/>
                      </a:lnTo>
                      <a:lnTo>
                        <a:pt x="224" y="6"/>
                      </a:lnTo>
                      <a:lnTo>
                        <a:pt x="224" y="6"/>
                      </a:lnTo>
                      <a:lnTo>
                        <a:pt x="222" y="11"/>
                      </a:lnTo>
                      <a:lnTo>
                        <a:pt x="217" y="13"/>
                      </a:lnTo>
                      <a:lnTo>
                        <a:pt x="213" y="15"/>
                      </a:lnTo>
                      <a:lnTo>
                        <a:pt x="211" y="18"/>
                      </a:lnTo>
                      <a:lnTo>
                        <a:pt x="207" y="18"/>
                      </a:lnTo>
                      <a:lnTo>
                        <a:pt x="204" y="20"/>
                      </a:lnTo>
                      <a:lnTo>
                        <a:pt x="198" y="18"/>
                      </a:lnTo>
                      <a:lnTo>
                        <a:pt x="195" y="18"/>
                      </a:lnTo>
                      <a:lnTo>
                        <a:pt x="193" y="18"/>
                      </a:lnTo>
                      <a:lnTo>
                        <a:pt x="193" y="17"/>
                      </a:lnTo>
                      <a:lnTo>
                        <a:pt x="189" y="18"/>
                      </a:lnTo>
                      <a:lnTo>
                        <a:pt x="184" y="18"/>
                      </a:lnTo>
                      <a:lnTo>
                        <a:pt x="178" y="21"/>
                      </a:lnTo>
                      <a:lnTo>
                        <a:pt x="171" y="19"/>
                      </a:lnTo>
                      <a:lnTo>
                        <a:pt x="169" y="18"/>
                      </a:lnTo>
                      <a:lnTo>
                        <a:pt x="166" y="19"/>
                      </a:lnTo>
                      <a:lnTo>
                        <a:pt x="161" y="15"/>
                      </a:lnTo>
                      <a:lnTo>
                        <a:pt x="157" y="15"/>
                      </a:lnTo>
                      <a:lnTo>
                        <a:pt x="151" y="12"/>
                      </a:lnTo>
                      <a:lnTo>
                        <a:pt x="151" y="12"/>
                      </a:lnTo>
                      <a:lnTo>
                        <a:pt x="150" y="13"/>
                      </a:lnTo>
                      <a:lnTo>
                        <a:pt x="146" y="13"/>
                      </a:lnTo>
                      <a:lnTo>
                        <a:pt x="142" y="8"/>
                      </a:lnTo>
                      <a:lnTo>
                        <a:pt x="142" y="5"/>
                      </a:lnTo>
                      <a:lnTo>
                        <a:pt x="140" y="4"/>
                      </a:lnTo>
                      <a:lnTo>
                        <a:pt x="140" y="4"/>
                      </a:lnTo>
                      <a:lnTo>
                        <a:pt x="135" y="7"/>
                      </a:lnTo>
                      <a:lnTo>
                        <a:pt x="134" y="7"/>
                      </a:lnTo>
                      <a:lnTo>
                        <a:pt x="133" y="8"/>
                      </a:lnTo>
                      <a:lnTo>
                        <a:pt x="126" y="3"/>
                      </a:lnTo>
                      <a:lnTo>
                        <a:pt x="125" y="0"/>
                      </a:lnTo>
                      <a:lnTo>
                        <a:pt x="121" y="1"/>
                      </a:lnTo>
                      <a:lnTo>
                        <a:pt x="117" y="1"/>
                      </a:lnTo>
                      <a:lnTo>
                        <a:pt x="114" y="0"/>
                      </a:lnTo>
                      <a:lnTo>
                        <a:pt x="111" y="1"/>
                      </a:lnTo>
                      <a:lnTo>
                        <a:pt x="104" y="1"/>
                      </a:lnTo>
                      <a:lnTo>
                        <a:pt x="100" y="1"/>
                      </a:lnTo>
                      <a:lnTo>
                        <a:pt x="92" y="5"/>
                      </a:lnTo>
                      <a:lnTo>
                        <a:pt x="90" y="5"/>
                      </a:lnTo>
                      <a:lnTo>
                        <a:pt x="84" y="6"/>
                      </a:lnTo>
                      <a:lnTo>
                        <a:pt x="83" y="8"/>
                      </a:lnTo>
                      <a:lnTo>
                        <a:pt x="80" y="10"/>
                      </a:lnTo>
                      <a:lnTo>
                        <a:pt x="77" y="12"/>
                      </a:lnTo>
                      <a:lnTo>
                        <a:pt x="76" y="12"/>
                      </a:lnTo>
                      <a:lnTo>
                        <a:pt x="75" y="15"/>
                      </a:lnTo>
                      <a:lnTo>
                        <a:pt x="74" y="17"/>
                      </a:lnTo>
                      <a:lnTo>
                        <a:pt x="74" y="19"/>
                      </a:lnTo>
                      <a:lnTo>
                        <a:pt x="67" y="19"/>
                      </a:lnTo>
                      <a:lnTo>
                        <a:pt x="59" y="17"/>
                      </a:lnTo>
                      <a:lnTo>
                        <a:pt x="57" y="17"/>
                      </a:lnTo>
                      <a:lnTo>
                        <a:pt x="54" y="18"/>
                      </a:lnTo>
                      <a:lnTo>
                        <a:pt x="51" y="17"/>
                      </a:lnTo>
                      <a:lnTo>
                        <a:pt x="46" y="18"/>
                      </a:lnTo>
                      <a:lnTo>
                        <a:pt x="44" y="18"/>
                      </a:lnTo>
                      <a:lnTo>
                        <a:pt x="41" y="18"/>
                      </a:lnTo>
                      <a:lnTo>
                        <a:pt x="40" y="19"/>
                      </a:lnTo>
                      <a:lnTo>
                        <a:pt x="43" y="22"/>
                      </a:lnTo>
                      <a:lnTo>
                        <a:pt x="46" y="22"/>
                      </a:lnTo>
                      <a:lnTo>
                        <a:pt x="52" y="23"/>
                      </a:lnTo>
                      <a:lnTo>
                        <a:pt x="51" y="27"/>
                      </a:lnTo>
                      <a:lnTo>
                        <a:pt x="44" y="27"/>
                      </a:lnTo>
                      <a:lnTo>
                        <a:pt x="38" y="29"/>
                      </a:lnTo>
                      <a:lnTo>
                        <a:pt x="37" y="30"/>
                      </a:lnTo>
                      <a:lnTo>
                        <a:pt x="40" y="29"/>
                      </a:lnTo>
                      <a:lnTo>
                        <a:pt x="43" y="33"/>
                      </a:lnTo>
                      <a:lnTo>
                        <a:pt x="38" y="35"/>
                      </a:lnTo>
                      <a:lnTo>
                        <a:pt x="31" y="35"/>
                      </a:lnTo>
                      <a:lnTo>
                        <a:pt x="28" y="33"/>
                      </a:lnTo>
                      <a:lnTo>
                        <a:pt x="24" y="35"/>
                      </a:lnTo>
                      <a:lnTo>
                        <a:pt x="22" y="33"/>
                      </a:lnTo>
                      <a:lnTo>
                        <a:pt x="22" y="33"/>
                      </a:lnTo>
                      <a:lnTo>
                        <a:pt x="18" y="35"/>
                      </a:lnTo>
                      <a:lnTo>
                        <a:pt x="15" y="35"/>
                      </a:lnTo>
                      <a:lnTo>
                        <a:pt x="11" y="33"/>
                      </a:lnTo>
                      <a:lnTo>
                        <a:pt x="8" y="33"/>
                      </a:lnTo>
                      <a:lnTo>
                        <a:pt x="2" y="37"/>
                      </a:lnTo>
                      <a:lnTo>
                        <a:pt x="0" y="42"/>
                      </a:lnTo>
                      <a:lnTo>
                        <a:pt x="1" y="43"/>
                      </a:lnTo>
                      <a:lnTo>
                        <a:pt x="1" y="48"/>
                      </a:lnTo>
                      <a:lnTo>
                        <a:pt x="0" y="48"/>
                      </a:lnTo>
                      <a:lnTo>
                        <a:pt x="0" y="48"/>
                      </a:lnTo>
                      <a:lnTo>
                        <a:pt x="5" y="47"/>
                      </a:lnTo>
                      <a:lnTo>
                        <a:pt x="6" y="48"/>
                      </a:lnTo>
                      <a:lnTo>
                        <a:pt x="8" y="47"/>
                      </a:lnTo>
                      <a:lnTo>
                        <a:pt x="15" y="48"/>
                      </a:lnTo>
                      <a:lnTo>
                        <a:pt x="9" y="52"/>
                      </a:lnTo>
                      <a:lnTo>
                        <a:pt x="10" y="54"/>
                      </a:lnTo>
                      <a:lnTo>
                        <a:pt x="11" y="56"/>
                      </a:lnTo>
                      <a:lnTo>
                        <a:pt x="11" y="58"/>
                      </a:lnTo>
                      <a:lnTo>
                        <a:pt x="15" y="56"/>
                      </a:lnTo>
                      <a:lnTo>
                        <a:pt x="15" y="61"/>
                      </a:lnTo>
                      <a:lnTo>
                        <a:pt x="13" y="63"/>
                      </a:lnTo>
                      <a:lnTo>
                        <a:pt x="11" y="64"/>
                      </a:lnTo>
                      <a:lnTo>
                        <a:pt x="16" y="64"/>
                      </a:lnTo>
                      <a:lnTo>
                        <a:pt x="10" y="68"/>
                      </a:lnTo>
                      <a:lnTo>
                        <a:pt x="9" y="71"/>
                      </a:lnTo>
                      <a:lnTo>
                        <a:pt x="6" y="71"/>
                      </a:lnTo>
                      <a:lnTo>
                        <a:pt x="6" y="71"/>
                      </a:lnTo>
                      <a:lnTo>
                        <a:pt x="5" y="72"/>
                      </a:lnTo>
                      <a:lnTo>
                        <a:pt x="5" y="73"/>
                      </a:lnTo>
                      <a:lnTo>
                        <a:pt x="6" y="73"/>
                      </a:lnTo>
                      <a:lnTo>
                        <a:pt x="6" y="72"/>
                      </a:lnTo>
                      <a:lnTo>
                        <a:pt x="10" y="76"/>
                      </a:lnTo>
                      <a:lnTo>
                        <a:pt x="13" y="74"/>
                      </a:lnTo>
                      <a:lnTo>
                        <a:pt x="16" y="78"/>
                      </a:lnTo>
                      <a:lnTo>
                        <a:pt x="18" y="83"/>
                      </a:lnTo>
                      <a:lnTo>
                        <a:pt x="16" y="85"/>
                      </a:lnTo>
                      <a:lnTo>
                        <a:pt x="17" y="86"/>
                      </a:lnTo>
                      <a:lnTo>
                        <a:pt x="17" y="87"/>
                      </a:lnTo>
                      <a:lnTo>
                        <a:pt x="18" y="87"/>
                      </a:lnTo>
                      <a:lnTo>
                        <a:pt x="23" y="92"/>
                      </a:lnTo>
                      <a:lnTo>
                        <a:pt x="22" y="94"/>
                      </a:lnTo>
                      <a:lnTo>
                        <a:pt x="24" y="94"/>
                      </a:lnTo>
                      <a:lnTo>
                        <a:pt x="32" y="94"/>
                      </a:lnTo>
                      <a:lnTo>
                        <a:pt x="31" y="98"/>
                      </a:lnTo>
                      <a:lnTo>
                        <a:pt x="30" y="99"/>
                      </a:lnTo>
                      <a:lnTo>
                        <a:pt x="30" y="100"/>
                      </a:lnTo>
                      <a:lnTo>
                        <a:pt x="33" y="96"/>
                      </a:lnTo>
                      <a:lnTo>
                        <a:pt x="37" y="96"/>
                      </a:lnTo>
                      <a:lnTo>
                        <a:pt x="38" y="99"/>
                      </a:lnTo>
                      <a:lnTo>
                        <a:pt x="39" y="99"/>
                      </a:lnTo>
                      <a:lnTo>
                        <a:pt x="41" y="100"/>
                      </a:lnTo>
                      <a:lnTo>
                        <a:pt x="43" y="98"/>
                      </a:lnTo>
                      <a:lnTo>
                        <a:pt x="47" y="99"/>
                      </a:lnTo>
                      <a:lnTo>
                        <a:pt x="47" y="102"/>
                      </a:lnTo>
                      <a:lnTo>
                        <a:pt x="46" y="102"/>
                      </a:lnTo>
                      <a:lnTo>
                        <a:pt x="47" y="103"/>
                      </a:lnTo>
                      <a:lnTo>
                        <a:pt x="47" y="106"/>
                      </a:lnTo>
                      <a:lnTo>
                        <a:pt x="50" y="107"/>
                      </a:lnTo>
                      <a:lnTo>
                        <a:pt x="51" y="107"/>
                      </a:lnTo>
                      <a:lnTo>
                        <a:pt x="54" y="108"/>
                      </a:lnTo>
                      <a:lnTo>
                        <a:pt x="58" y="108"/>
                      </a:lnTo>
                      <a:lnTo>
                        <a:pt x="59" y="106"/>
                      </a:lnTo>
                      <a:lnTo>
                        <a:pt x="62" y="106"/>
                      </a:lnTo>
                      <a:lnTo>
                        <a:pt x="65" y="105"/>
                      </a:lnTo>
                      <a:lnTo>
                        <a:pt x="67" y="106"/>
                      </a:lnTo>
                      <a:lnTo>
                        <a:pt x="68" y="106"/>
                      </a:lnTo>
                      <a:lnTo>
                        <a:pt x="68" y="102"/>
                      </a:lnTo>
                      <a:lnTo>
                        <a:pt x="68" y="101"/>
                      </a:lnTo>
                      <a:lnTo>
                        <a:pt x="67" y="96"/>
                      </a:lnTo>
                      <a:lnTo>
                        <a:pt x="75" y="95"/>
                      </a:lnTo>
                      <a:lnTo>
                        <a:pt x="82" y="96"/>
                      </a:lnTo>
                      <a:lnTo>
                        <a:pt x="89" y="100"/>
                      </a:lnTo>
                      <a:lnTo>
                        <a:pt x="92" y="100"/>
                      </a:lnTo>
                      <a:lnTo>
                        <a:pt x="97" y="107"/>
                      </a:lnTo>
                      <a:lnTo>
                        <a:pt x="100" y="109"/>
                      </a:lnTo>
                      <a:lnTo>
                        <a:pt x="114" y="107"/>
                      </a:lnTo>
                      <a:lnTo>
                        <a:pt x="119" y="106"/>
                      </a:lnTo>
                      <a:lnTo>
                        <a:pt x="121" y="106"/>
                      </a:lnTo>
                      <a:lnTo>
                        <a:pt x="121" y="106"/>
                      </a:lnTo>
                      <a:lnTo>
                        <a:pt x="122" y="106"/>
                      </a:lnTo>
                      <a:lnTo>
                        <a:pt x="122" y="102"/>
                      </a:lnTo>
                      <a:lnTo>
                        <a:pt x="129" y="95"/>
                      </a:lnTo>
                      <a:lnTo>
                        <a:pt x="132" y="94"/>
                      </a:lnTo>
                      <a:lnTo>
                        <a:pt x="139" y="96"/>
                      </a:lnTo>
                      <a:lnTo>
                        <a:pt x="142" y="99"/>
                      </a:lnTo>
                      <a:lnTo>
                        <a:pt x="146" y="98"/>
                      </a:lnTo>
                      <a:lnTo>
                        <a:pt x="147" y="96"/>
                      </a:lnTo>
                      <a:lnTo>
                        <a:pt x="150" y="94"/>
                      </a:lnTo>
                      <a:lnTo>
                        <a:pt x="155" y="95"/>
                      </a:lnTo>
                      <a:lnTo>
                        <a:pt x="155" y="99"/>
                      </a:lnTo>
                      <a:lnTo>
                        <a:pt x="152" y="102"/>
                      </a:lnTo>
                      <a:lnTo>
                        <a:pt x="150" y="105"/>
                      </a:lnTo>
                      <a:lnTo>
                        <a:pt x="150" y="105"/>
                      </a:lnTo>
                      <a:lnTo>
                        <a:pt x="152" y="108"/>
                      </a:lnTo>
                      <a:lnTo>
                        <a:pt x="152" y="110"/>
                      </a:lnTo>
                      <a:lnTo>
                        <a:pt x="154" y="110"/>
                      </a:lnTo>
                      <a:lnTo>
                        <a:pt x="157" y="109"/>
                      </a:lnTo>
                      <a:lnTo>
                        <a:pt x="158" y="109"/>
                      </a:lnTo>
                      <a:lnTo>
                        <a:pt x="158" y="106"/>
                      </a:lnTo>
                      <a:lnTo>
                        <a:pt x="161" y="105"/>
                      </a:lnTo>
                      <a:lnTo>
                        <a:pt x="161" y="99"/>
                      </a:lnTo>
                      <a:lnTo>
                        <a:pt x="162" y="95"/>
                      </a:lnTo>
                      <a:lnTo>
                        <a:pt x="170" y="98"/>
                      </a:lnTo>
                      <a:lnTo>
                        <a:pt x="177" y="95"/>
                      </a:lnTo>
                      <a:lnTo>
                        <a:pt x="179" y="94"/>
                      </a:lnTo>
                      <a:lnTo>
                        <a:pt x="181" y="93"/>
                      </a:lnTo>
                      <a:lnTo>
                        <a:pt x="189" y="93"/>
                      </a:lnTo>
                      <a:lnTo>
                        <a:pt x="193" y="94"/>
                      </a:lnTo>
                      <a:lnTo>
                        <a:pt x="194" y="95"/>
                      </a:lnTo>
                      <a:lnTo>
                        <a:pt x="199" y="95"/>
                      </a:lnTo>
                      <a:lnTo>
                        <a:pt x="206" y="96"/>
                      </a:lnTo>
                      <a:lnTo>
                        <a:pt x="206" y="95"/>
                      </a:lnTo>
                      <a:lnTo>
                        <a:pt x="210" y="93"/>
                      </a:lnTo>
                      <a:lnTo>
                        <a:pt x="213" y="91"/>
                      </a:lnTo>
                      <a:lnTo>
                        <a:pt x="218" y="90"/>
                      </a:lnTo>
                      <a:lnTo>
                        <a:pt x="223" y="90"/>
                      </a:lnTo>
                      <a:lnTo>
                        <a:pt x="225" y="88"/>
                      </a:lnTo>
                      <a:lnTo>
                        <a:pt x="233" y="90"/>
                      </a:lnTo>
                      <a:lnTo>
                        <a:pt x="239" y="87"/>
                      </a:lnTo>
                      <a:lnTo>
                        <a:pt x="245" y="87"/>
                      </a:lnTo>
                      <a:lnTo>
                        <a:pt x="245" y="87"/>
                      </a:lnTo>
                      <a:lnTo>
                        <a:pt x="250" y="8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85" name="Freeform 141">
                  <a:extLst>
                    <a:ext uri="{FF2B5EF4-FFF2-40B4-BE49-F238E27FC236}">
                      <a16:creationId xmlns:a16="http://schemas.microsoft.com/office/drawing/2014/main" id="{18B4072F-D758-431F-81A9-3605141B65AA}"/>
                    </a:ext>
                  </a:extLst>
                </p:cNvPr>
                <p:cNvSpPr/>
                <p:nvPr userDrawn="1"/>
              </p:nvSpPr>
              <p:spPr bwMode="auto">
                <a:xfrm>
                  <a:off x="4587875" y="1641476"/>
                  <a:ext cx="149225" cy="336550"/>
                </a:xfrm>
                <a:custGeom>
                  <a:avLst/>
                  <a:gdLst>
                    <a:gd name="T0" fmla="*/ 28 w 94"/>
                    <a:gd name="T1" fmla="*/ 76 h 212"/>
                    <a:gd name="T2" fmla="*/ 36 w 94"/>
                    <a:gd name="T3" fmla="*/ 87 h 212"/>
                    <a:gd name="T4" fmla="*/ 39 w 94"/>
                    <a:gd name="T5" fmla="*/ 98 h 212"/>
                    <a:gd name="T6" fmla="*/ 43 w 94"/>
                    <a:gd name="T7" fmla="*/ 104 h 212"/>
                    <a:gd name="T8" fmla="*/ 48 w 94"/>
                    <a:gd name="T9" fmla="*/ 115 h 212"/>
                    <a:gd name="T10" fmla="*/ 50 w 94"/>
                    <a:gd name="T11" fmla="*/ 126 h 212"/>
                    <a:gd name="T12" fmla="*/ 54 w 94"/>
                    <a:gd name="T13" fmla="*/ 142 h 212"/>
                    <a:gd name="T14" fmla="*/ 56 w 94"/>
                    <a:gd name="T15" fmla="*/ 150 h 212"/>
                    <a:gd name="T16" fmla="*/ 64 w 94"/>
                    <a:gd name="T17" fmla="*/ 164 h 212"/>
                    <a:gd name="T18" fmla="*/ 66 w 94"/>
                    <a:gd name="T19" fmla="*/ 180 h 212"/>
                    <a:gd name="T20" fmla="*/ 72 w 94"/>
                    <a:gd name="T21" fmla="*/ 191 h 212"/>
                    <a:gd name="T22" fmla="*/ 72 w 94"/>
                    <a:gd name="T23" fmla="*/ 205 h 212"/>
                    <a:gd name="T24" fmla="*/ 79 w 94"/>
                    <a:gd name="T25" fmla="*/ 212 h 212"/>
                    <a:gd name="T26" fmla="*/ 78 w 94"/>
                    <a:gd name="T27" fmla="*/ 206 h 212"/>
                    <a:gd name="T28" fmla="*/ 81 w 94"/>
                    <a:gd name="T29" fmla="*/ 194 h 212"/>
                    <a:gd name="T30" fmla="*/ 85 w 94"/>
                    <a:gd name="T31" fmla="*/ 197 h 212"/>
                    <a:gd name="T32" fmla="*/ 94 w 94"/>
                    <a:gd name="T33" fmla="*/ 195 h 212"/>
                    <a:gd name="T34" fmla="*/ 93 w 94"/>
                    <a:gd name="T35" fmla="*/ 191 h 212"/>
                    <a:gd name="T36" fmla="*/ 84 w 94"/>
                    <a:gd name="T37" fmla="*/ 189 h 212"/>
                    <a:gd name="T38" fmla="*/ 78 w 94"/>
                    <a:gd name="T39" fmla="*/ 179 h 212"/>
                    <a:gd name="T40" fmla="*/ 71 w 94"/>
                    <a:gd name="T41" fmla="*/ 169 h 212"/>
                    <a:gd name="T42" fmla="*/ 67 w 94"/>
                    <a:gd name="T43" fmla="*/ 155 h 212"/>
                    <a:gd name="T44" fmla="*/ 66 w 94"/>
                    <a:gd name="T45" fmla="*/ 142 h 212"/>
                    <a:gd name="T46" fmla="*/ 65 w 94"/>
                    <a:gd name="T47" fmla="*/ 132 h 212"/>
                    <a:gd name="T48" fmla="*/ 69 w 94"/>
                    <a:gd name="T49" fmla="*/ 128 h 212"/>
                    <a:gd name="T50" fmla="*/ 78 w 94"/>
                    <a:gd name="T51" fmla="*/ 128 h 212"/>
                    <a:gd name="T52" fmla="*/ 78 w 94"/>
                    <a:gd name="T53" fmla="*/ 125 h 212"/>
                    <a:gd name="T54" fmla="*/ 73 w 94"/>
                    <a:gd name="T55" fmla="*/ 116 h 212"/>
                    <a:gd name="T56" fmla="*/ 70 w 94"/>
                    <a:gd name="T57" fmla="*/ 109 h 212"/>
                    <a:gd name="T58" fmla="*/ 59 w 94"/>
                    <a:gd name="T59" fmla="*/ 92 h 212"/>
                    <a:gd name="T60" fmla="*/ 49 w 94"/>
                    <a:gd name="T61" fmla="*/ 78 h 212"/>
                    <a:gd name="T62" fmla="*/ 48 w 94"/>
                    <a:gd name="T63" fmla="*/ 73 h 212"/>
                    <a:gd name="T64" fmla="*/ 43 w 94"/>
                    <a:gd name="T65" fmla="*/ 69 h 212"/>
                    <a:gd name="T66" fmla="*/ 36 w 94"/>
                    <a:gd name="T67" fmla="*/ 62 h 212"/>
                    <a:gd name="T68" fmla="*/ 33 w 94"/>
                    <a:gd name="T69" fmla="*/ 51 h 212"/>
                    <a:gd name="T70" fmla="*/ 33 w 94"/>
                    <a:gd name="T71" fmla="*/ 41 h 212"/>
                    <a:gd name="T72" fmla="*/ 26 w 94"/>
                    <a:gd name="T73" fmla="*/ 33 h 212"/>
                    <a:gd name="T74" fmla="*/ 24 w 94"/>
                    <a:gd name="T75" fmla="*/ 26 h 212"/>
                    <a:gd name="T76" fmla="*/ 24 w 94"/>
                    <a:gd name="T77" fmla="*/ 22 h 212"/>
                    <a:gd name="T78" fmla="*/ 14 w 94"/>
                    <a:gd name="T79" fmla="*/ 14 h 212"/>
                    <a:gd name="T80" fmla="*/ 11 w 94"/>
                    <a:gd name="T81" fmla="*/ 4 h 212"/>
                    <a:gd name="T82" fmla="*/ 5 w 94"/>
                    <a:gd name="T83" fmla="*/ 1 h 212"/>
                    <a:gd name="T84" fmla="*/ 2 w 94"/>
                    <a:gd name="T85" fmla="*/ 3 h 212"/>
                    <a:gd name="T86" fmla="*/ 10 w 94"/>
                    <a:gd name="T87" fmla="*/ 11 h 212"/>
                    <a:gd name="T88" fmla="*/ 11 w 94"/>
                    <a:gd name="T89" fmla="*/ 16 h 212"/>
                    <a:gd name="T90" fmla="*/ 12 w 94"/>
                    <a:gd name="T91" fmla="*/ 16 h 212"/>
                    <a:gd name="T92" fmla="*/ 6 w 94"/>
                    <a:gd name="T93" fmla="*/ 23 h 212"/>
                    <a:gd name="T94" fmla="*/ 3 w 94"/>
                    <a:gd name="T95" fmla="*/ 25 h 212"/>
                    <a:gd name="T96" fmla="*/ 10 w 94"/>
                    <a:gd name="T97" fmla="*/ 35 h 212"/>
                    <a:gd name="T98" fmla="*/ 14 w 94"/>
                    <a:gd name="T99" fmla="*/ 48 h 212"/>
                    <a:gd name="T100" fmla="*/ 19 w 94"/>
                    <a:gd name="T101" fmla="*/ 64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211">
                      <a:moveTo>
                        <a:pt x="22" y="69"/>
                      </a:moveTo>
                      <a:lnTo>
                        <a:pt x="22" y="70"/>
                      </a:lnTo>
                      <a:lnTo>
                        <a:pt x="28" y="76"/>
                      </a:lnTo>
                      <a:lnTo>
                        <a:pt x="31" y="77"/>
                      </a:lnTo>
                      <a:lnTo>
                        <a:pt x="35" y="82"/>
                      </a:lnTo>
                      <a:lnTo>
                        <a:pt x="36" y="87"/>
                      </a:lnTo>
                      <a:lnTo>
                        <a:pt x="35" y="92"/>
                      </a:lnTo>
                      <a:lnTo>
                        <a:pt x="39" y="95"/>
                      </a:lnTo>
                      <a:lnTo>
                        <a:pt x="39" y="98"/>
                      </a:lnTo>
                      <a:lnTo>
                        <a:pt x="40" y="100"/>
                      </a:lnTo>
                      <a:lnTo>
                        <a:pt x="44" y="103"/>
                      </a:lnTo>
                      <a:lnTo>
                        <a:pt x="43" y="104"/>
                      </a:lnTo>
                      <a:lnTo>
                        <a:pt x="43" y="107"/>
                      </a:lnTo>
                      <a:lnTo>
                        <a:pt x="47" y="111"/>
                      </a:lnTo>
                      <a:lnTo>
                        <a:pt x="48" y="115"/>
                      </a:lnTo>
                      <a:lnTo>
                        <a:pt x="49" y="120"/>
                      </a:lnTo>
                      <a:lnTo>
                        <a:pt x="49" y="125"/>
                      </a:lnTo>
                      <a:lnTo>
                        <a:pt x="50" y="126"/>
                      </a:lnTo>
                      <a:lnTo>
                        <a:pt x="50" y="130"/>
                      </a:lnTo>
                      <a:lnTo>
                        <a:pt x="50" y="135"/>
                      </a:lnTo>
                      <a:lnTo>
                        <a:pt x="54" y="142"/>
                      </a:lnTo>
                      <a:lnTo>
                        <a:pt x="52" y="144"/>
                      </a:lnTo>
                      <a:lnTo>
                        <a:pt x="52" y="147"/>
                      </a:lnTo>
                      <a:lnTo>
                        <a:pt x="56" y="150"/>
                      </a:lnTo>
                      <a:lnTo>
                        <a:pt x="62" y="157"/>
                      </a:lnTo>
                      <a:lnTo>
                        <a:pt x="62" y="160"/>
                      </a:lnTo>
                      <a:lnTo>
                        <a:pt x="64" y="164"/>
                      </a:lnTo>
                      <a:lnTo>
                        <a:pt x="64" y="170"/>
                      </a:lnTo>
                      <a:lnTo>
                        <a:pt x="64" y="175"/>
                      </a:lnTo>
                      <a:lnTo>
                        <a:pt x="66" y="180"/>
                      </a:lnTo>
                      <a:lnTo>
                        <a:pt x="67" y="183"/>
                      </a:lnTo>
                      <a:lnTo>
                        <a:pt x="72" y="188"/>
                      </a:lnTo>
                      <a:lnTo>
                        <a:pt x="72" y="191"/>
                      </a:lnTo>
                      <a:lnTo>
                        <a:pt x="71" y="196"/>
                      </a:lnTo>
                      <a:lnTo>
                        <a:pt x="71" y="202"/>
                      </a:lnTo>
                      <a:lnTo>
                        <a:pt x="72" y="205"/>
                      </a:lnTo>
                      <a:lnTo>
                        <a:pt x="76" y="208"/>
                      </a:lnTo>
                      <a:lnTo>
                        <a:pt x="78" y="212"/>
                      </a:lnTo>
                      <a:lnTo>
                        <a:pt x="79" y="212"/>
                      </a:lnTo>
                      <a:lnTo>
                        <a:pt x="79" y="212"/>
                      </a:lnTo>
                      <a:lnTo>
                        <a:pt x="79" y="209"/>
                      </a:lnTo>
                      <a:lnTo>
                        <a:pt x="78" y="206"/>
                      </a:lnTo>
                      <a:lnTo>
                        <a:pt x="77" y="202"/>
                      </a:lnTo>
                      <a:lnTo>
                        <a:pt x="78" y="196"/>
                      </a:lnTo>
                      <a:lnTo>
                        <a:pt x="81" y="194"/>
                      </a:lnTo>
                      <a:lnTo>
                        <a:pt x="85" y="195"/>
                      </a:lnTo>
                      <a:lnTo>
                        <a:pt x="85" y="197"/>
                      </a:lnTo>
                      <a:lnTo>
                        <a:pt x="85" y="197"/>
                      </a:lnTo>
                      <a:lnTo>
                        <a:pt x="91" y="197"/>
                      </a:lnTo>
                      <a:lnTo>
                        <a:pt x="91" y="196"/>
                      </a:lnTo>
                      <a:lnTo>
                        <a:pt x="94" y="195"/>
                      </a:lnTo>
                      <a:lnTo>
                        <a:pt x="94" y="196"/>
                      </a:lnTo>
                      <a:lnTo>
                        <a:pt x="94" y="192"/>
                      </a:lnTo>
                      <a:lnTo>
                        <a:pt x="93" y="191"/>
                      </a:lnTo>
                      <a:lnTo>
                        <a:pt x="92" y="192"/>
                      </a:lnTo>
                      <a:lnTo>
                        <a:pt x="89" y="192"/>
                      </a:lnTo>
                      <a:lnTo>
                        <a:pt x="84" y="189"/>
                      </a:lnTo>
                      <a:lnTo>
                        <a:pt x="84" y="184"/>
                      </a:lnTo>
                      <a:lnTo>
                        <a:pt x="81" y="181"/>
                      </a:lnTo>
                      <a:lnTo>
                        <a:pt x="78" y="179"/>
                      </a:lnTo>
                      <a:lnTo>
                        <a:pt x="76" y="177"/>
                      </a:lnTo>
                      <a:lnTo>
                        <a:pt x="73" y="174"/>
                      </a:lnTo>
                      <a:lnTo>
                        <a:pt x="71" y="169"/>
                      </a:lnTo>
                      <a:lnTo>
                        <a:pt x="69" y="165"/>
                      </a:lnTo>
                      <a:lnTo>
                        <a:pt x="67" y="161"/>
                      </a:lnTo>
                      <a:lnTo>
                        <a:pt x="67" y="155"/>
                      </a:lnTo>
                      <a:lnTo>
                        <a:pt x="67" y="151"/>
                      </a:lnTo>
                      <a:lnTo>
                        <a:pt x="65" y="147"/>
                      </a:lnTo>
                      <a:lnTo>
                        <a:pt x="66" y="142"/>
                      </a:lnTo>
                      <a:lnTo>
                        <a:pt x="66" y="139"/>
                      </a:lnTo>
                      <a:lnTo>
                        <a:pt x="64" y="135"/>
                      </a:lnTo>
                      <a:lnTo>
                        <a:pt x="65" y="132"/>
                      </a:lnTo>
                      <a:lnTo>
                        <a:pt x="66" y="131"/>
                      </a:lnTo>
                      <a:lnTo>
                        <a:pt x="65" y="128"/>
                      </a:lnTo>
                      <a:lnTo>
                        <a:pt x="69" y="128"/>
                      </a:lnTo>
                      <a:lnTo>
                        <a:pt x="70" y="128"/>
                      </a:lnTo>
                      <a:lnTo>
                        <a:pt x="73" y="128"/>
                      </a:lnTo>
                      <a:lnTo>
                        <a:pt x="78" y="128"/>
                      </a:lnTo>
                      <a:lnTo>
                        <a:pt x="81" y="130"/>
                      </a:lnTo>
                      <a:lnTo>
                        <a:pt x="81" y="129"/>
                      </a:lnTo>
                      <a:lnTo>
                        <a:pt x="78" y="125"/>
                      </a:lnTo>
                      <a:lnTo>
                        <a:pt x="78" y="123"/>
                      </a:lnTo>
                      <a:lnTo>
                        <a:pt x="77" y="122"/>
                      </a:lnTo>
                      <a:lnTo>
                        <a:pt x="73" y="116"/>
                      </a:lnTo>
                      <a:lnTo>
                        <a:pt x="72" y="113"/>
                      </a:lnTo>
                      <a:lnTo>
                        <a:pt x="70" y="111"/>
                      </a:lnTo>
                      <a:lnTo>
                        <a:pt x="70" y="109"/>
                      </a:lnTo>
                      <a:lnTo>
                        <a:pt x="65" y="103"/>
                      </a:lnTo>
                      <a:lnTo>
                        <a:pt x="61" y="95"/>
                      </a:lnTo>
                      <a:lnTo>
                        <a:pt x="59" y="92"/>
                      </a:lnTo>
                      <a:lnTo>
                        <a:pt x="55" y="85"/>
                      </a:lnTo>
                      <a:lnTo>
                        <a:pt x="51" y="80"/>
                      </a:lnTo>
                      <a:lnTo>
                        <a:pt x="49" y="78"/>
                      </a:lnTo>
                      <a:lnTo>
                        <a:pt x="49" y="74"/>
                      </a:lnTo>
                      <a:lnTo>
                        <a:pt x="48" y="73"/>
                      </a:lnTo>
                      <a:lnTo>
                        <a:pt x="48" y="73"/>
                      </a:lnTo>
                      <a:lnTo>
                        <a:pt x="43" y="73"/>
                      </a:lnTo>
                      <a:lnTo>
                        <a:pt x="42" y="71"/>
                      </a:lnTo>
                      <a:lnTo>
                        <a:pt x="43" y="69"/>
                      </a:lnTo>
                      <a:lnTo>
                        <a:pt x="42" y="67"/>
                      </a:lnTo>
                      <a:lnTo>
                        <a:pt x="40" y="65"/>
                      </a:lnTo>
                      <a:lnTo>
                        <a:pt x="36" y="62"/>
                      </a:lnTo>
                      <a:lnTo>
                        <a:pt x="35" y="57"/>
                      </a:lnTo>
                      <a:lnTo>
                        <a:pt x="34" y="55"/>
                      </a:lnTo>
                      <a:lnTo>
                        <a:pt x="33" y="51"/>
                      </a:lnTo>
                      <a:lnTo>
                        <a:pt x="34" y="48"/>
                      </a:lnTo>
                      <a:lnTo>
                        <a:pt x="34" y="45"/>
                      </a:lnTo>
                      <a:lnTo>
                        <a:pt x="33" y="41"/>
                      </a:lnTo>
                      <a:lnTo>
                        <a:pt x="33" y="37"/>
                      </a:lnTo>
                      <a:lnTo>
                        <a:pt x="29" y="36"/>
                      </a:lnTo>
                      <a:lnTo>
                        <a:pt x="26" y="33"/>
                      </a:lnTo>
                      <a:lnTo>
                        <a:pt x="26" y="30"/>
                      </a:lnTo>
                      <a:lnTo>
                        <a:pt x="24" y="29"/>
                      </a:lnTo>
                      <a:lnTo>
                        <a:pt x="24" y="26"/>
                      </a:lnTo>
                      <a:lnTo>
                        <a:pt x="26" y="26"/>
                      </a:lnTo>
                      <a:lnTo>
                        <a:pt x="26" y="25"/>
                      </a:lnTo>
                      <a:lnTo>
                        <a:pt x="24" y="22"/>
                      </a:lnTo>
                      <a:lnTo>
                        <a:pt x="21" y="22"/>
                      </a:lnTo>
                      <a:lnTo>
                        <a:pt x="20" y="19"/>
                      </a:lnTo>
                      <a:lnTo>
                        <a:pt x="14" y="14"/>
                      </a:lnTo>
                      <a:lnTo>
                        <a:pt x="12" y="10"/>
                      </a:lnTo>
                      <a:lnTo>
                        <a:pt x="12" y="5"/>
                      </a:lnTo>
                      <a:lnTo>
                        <a:pt x="11" y="4"/>
                      </a:lnTo>
                      <a:lnTo>
                        <a:pt x="6" y="3"/>
                      </a:lnTo>
                      <a:lnTo>
                        <a:pt x="5" y="0"/>
                      </a:lnTo>
                      <a:lnTo>
                        <a:pt x="5" y="1"/>
                      </a:lnTo>
                      <a:lnTo>
                        <a:pt x="2" y="3"/>
                      </a:lnTo>
                      <a:lnTo>
                        <a:pt x="0" y="1"/>
                      </a:lnTo>
                      <a:lnTo>
                        <a:pt x="2" y="3"/>
                      </a:lnTo>
                      <a:lnTo>
                        <a:pt x="7" y="6"/>
                      </a:lnTo>
                      <a:lnTo>
                        <a:pt x="10" y="10"/>
                      </a:lnTo>
                      <a:lnTo>
                        <a:pt x="10" y="11"/>
                      </a:lnTo>
                      <a:lnTo>
                        <a:pt x="12" y="10"/>
                      </a:lnTo>
                      <a:lnTo>
                        <a:pt x="13" y="14"/>
                      </a:lnTo>
                      <a:lnTo>
                        <a:pt x="11" y="16"/>
                      </a:lnTo>
                      <a:lnTo>
                        <a:pt x="10" y="16"/>
                      </a:lnTo>
                      <a:lnTo>
                        <a:pt x="10" y="16"/>
                      </a:lnTo>
                      <a:lnTo>
                        <a:pt x="12" y="16"/>
                      </a:lnTo>
                      <a:lnTo>
                        <a:pt x="13" y="21"/>
                      </a:lnTo>
                      <a:lnTo>
                        <a:pt x="10" y="23"/>
                      </a:lnTo>
                      <a:lnTo>
                        <a:pt x="6" y="23"/>
                      </a:lnTo>
                      <a:lnTo>
                        <a:pt x="5" y="21"/>
                      </a:lnTo>
                      <a:lnTo>
                        <a:pt x="4" y="22"/>
                      </a:lnTo>
                      <a:lnTo>
                        <a:pt x="3" y="25"/>
                      </a:lnTo>
                      <a:lnTo>
                        <a:pt x="5" y="28"/>
                      </a:lnTo>
                      <a:lnTo>
                        <a:pt x="6" y="32"/>
                      </a:lnTo>
                      <a:lnTo>
                        <a:pt x="10" y="35"/>
                      </a:lnTo>
                      <a:lnTo>
                        <a:pt x="12" y="41"/>
                      </a:lnTo>
                      <a:lnTo>
                        <a:pt x="13" y="47"/>
                      </a:lnTo>
                      <a:lnTo>
                        <a:pt x="14" y="48"/>
                      </a:lnTo>
                      <a:lnTo>
                        <a:pt x="14" y="52"/>
                      </a:lnTo>
                      <a:lnTo>
                        <a:pt x="17" y="60"/>
                      </a:lnTo>
                      <a:lnTo>
                        <a:pt x="19" y="64"/>
                      </a:lnTo>
                      <a:lnTo>
                        <a:pt x="22" y="66"/>
                      </a:lnTo>
                      <a:lnTo>
                        <a:pt x="22" y="6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86" name="Freeform 142">
                  <a:extLst>
                    <a:ext uri="{FF2B5EF4-FFF2-40B4-BE49-F238E27FC236}">
                      <a16:creationId xmlns:a16="http://schemas.microsoft.com/office/drawing/2014/main" id="{A35960FB-07BF-4C44-8D47-41330D4D5B21}"/>
                    </a:ext>
                  </a:extLst>
                </p:cNvPr>
                <p:cNvSpPr/>
                <p:nvPr userDrawn="1"/>
              </p:nvSpPr>
              <p:spPr bwMode="auto">
                <a:xfrm>
                  <a:off x="4354513" y="2695576"/>
                  <a:ext cx="42863" cy="101600"/>
                </a:xfrm>
                <a:custGeom>
                  <a:avLst/>
                  <a:gdLst>
                    <a:gd name="T0" fmla="*/ 6 w 27"/>
                    <a:gd name="T1" fmla="*/ 17 h 64"/>
                    <a:gd name="T2" fmla="*/ 3 w 27"/>
                    <a:gd name="T3" fmla="*/ 23 h 64"/>
                    <a:gd name="T4" fmla="*/ 1 w 27"/>
                    <a:gd name="T5" fmla="*/ 29 h 64"/>
                    <a:gd name="T6" fmla="*/ 0 w 27"/>
                    <a:gd name="T7" fmla="*/ 30 h 64"/>
                    <a:gd name="T8" fmla="*/ 1 w 27"/>
                    <a:gd name="T9" fmla="*/ 31 h 64"/>
                    <a:gd name="T10" fmla="*/ 1 w 27"/>
                    <a:gd name="T11" fmla="*/ 37 h 64"/>
                    <a:gd name="T12" fmla="*/ 2 w 27"/>
                    <a:gd name="T13" fmla="*/ 44 h 64"/>
                    <a:gd name="T14" fmla="*/ 3 w 27"/>
                    <a:gd name="T15" fmla="*/ 45 h 64"/>
                    <a:gd name="T16" fmla="*/ 3 w 27"/>
                    <a:gd name="T17" fmla="*/ 46 h 64"/>
                    <a:gd name="T18" fmla="*/ 3 w 27"/>
                    <a:gd name="T19" fmla="*/ 46 h 64"/>
                    <a:gd name="T20" fmla="*/ 3 w 27"/>
                    <a:gd name="T21" fmla="*/ 49 h 64"/>
                    <a:gd name="T22" fmla="*/ 4 w 27"/>
                    <a:gd name="T23" fmla="*/ 51 h 64"/>
                    <a:gd name="T24" fmla="*/ 6 w 27"/>
                    <a:gd name="T25" fmla="*/ 51 h 64"/>
                    <a:gd name="T26" fmla="*/ 6 w 27"/>
                    <a:gd name="T27" fmla="*/ 53 h 64"/>
                    <a:gd name="T28" fmla="*/ 11 w 27"/>
                    <a:gd name="T29" fmla="*/ 54 h 64"/>
                    <a:gd name="T30" fmla="*/ 13 w 27"/>
                    <a:gd name="T31" fmla="*/ 58 h 64"/>
                    <a:gd name="T32" fmla="*/ 13 w 27"/>
                    <a:gd name="T33" fmla="*/ 61 h 64"/>
                    <a:gd name="T34" fmla="*/ 13 w 27"/>
                    <a:gd name="T35" fmla="*/ 64 h 64"/>
                    <a:gd name="T36" fmla="*/ 16 w 27"/>
                    <a:gd name="T37" fmla="*/ 64 h 64"/>
                    <a:gd name="T38" fmla="*/ 18 w 27"/>
                    <a:gd name="T39" fmla="*/ 64 h 64"/>
                    <a:gd name="T40" fmla="*/ 17 w 27"/>
                    <a:gd name="T41" fmla="*/ 61 h 64"/>
                    <a:gd name="T42" fmla="*/ 18 w 27"/>
                    <a:gd name="T43" fmla="*/ 58 h 64"/>
                    <a:gd name="T44" fmla="*/ 16 w 27"/>
                    <a:gd name="T45" fmla="*/ 53 h 64"/>
                    <a:gd name="T46" fmla="*/ 19 w 27"/>
                    <a:gd name="T47" fmla="*/ 50 h 64"/>
                    <a:gd name="T48" fmla="*/ 23 w 27"/>
                    <a:gd name="T49" fmla="*/ 44 h 64"/>
                    <a:gd name="T50" fmla="*/ 23 w 27"/>
                    <a:gd name="T51" fmla="*/ 40 h 64"/>
                    <a:gd name="T52" fmla="*/ 24 w 27"/>
                    <a:gd name="T53" fmla="*/ 39 h 64"/>
                    <a:gd name="T54" fmla="*/ 23 w 27"/>
                    <a:gd name="T55" fmla="*/ 38 h 64"/>
                    <a:gd name="T56" fmla="*/ 24 w 27"/>
                    <a:gd name="T57" fmla="*/ 32 h 64"/>
                    <a:gd name="T58" fmla="*/ 24 w 27"/>
                    <a:gd name="T59" fmla="*/ 29 h 64"/>
                    <a:gd name="T60" fmla="*/ 23 w 27"/>
                    <a:gd name="T61" fmla="*/ 24 h 64"/>
                    <a:gd name="T62" fmla="*/ 25 w 27"/>
                    <a:gd name="T63" fmla="*/ 21 h 64"/>
                    <a:gd name="T64" fmla="*/ 25 w 27"/>
                    <a:gd name="T65" fmla="*/ 13 h 64"/>
                    <a:gd name="T66" fmla="*/ 26 w 27"/>
                    <a:gd name="T67" fmla="*/ 9 h 64"/>
                    <a:gd name="T68" fmla="*/ 27 w 27"/>
                    <a:gd name="T69" fmla="*/ 9 h 64"/>
                    <a:gd name="T70" fmla="*/ 27 w 27"/>
                    <a:gd name="T71" fmla="*/ 6 h 64"/>
                    <a:gd name="T72" fmla="*/ 24 w 27"/>
                    <a:gd name="T73" fmla="*/ 4 h 64"/>
                    <a:gd name="T74" fmla="*/ 24 w 27"/>
                    <a:gd name="T75" fmla="*/ 4 h 64"/>
                    <a:gd name="T76" fmla="*/ 21 w 27"/>
                    <a:gd name="T77" fmla="*/ 1 h 64"/>
                    <a:gd name="T78" fmla="*/ 18 w 27"/>
                    <a:gd name="T79" fmla="*/ 0 h 64"/>
                    <a:gd name="T80" fmla="*/ 16 w 27"/>
                    <a:gd name="T81" fmla="*/ 1 h 64"/>
                    <a:gd name="T82" fmla="*/ 17 w 27"/>
                    <a:gd name="T83" fmla="*/ 2 h 64"/>
                    <a:gd name="T84" fmla="*/ 13 w 27"/>
                    <a:gd name="T85" fmla="*/ 3 h 64"/>
                    <a:gd name="T86" fmla="*/ 10 w 27"/>
                    <a:gd name="T87" fmla="*/ 7 h 64"/>
                    <a:gd name="T88" fmla="*/ 8 w 27"/>
                    <a:gd name="T89" fmla="*/ 13 h 64"/>
                    <a:gd name="T90" fmla="*/ 8 w 27"/>
                    <a:gd name="T91" fmla="*/ 14 h 64"/>
                    <a:gd name="T92" fmla="*/ 8 w 27"/>
                    <a:gd name="T93" fmla="*/ 16 h 64"/>
                    <a:gd name="T94" fmla="*/ 6 w 27"/>
                    <a:gd name="T95" fmla="*/ 1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 h="64">
                      <a:moveTo>
                        <a:pt x="6" y="17"/>
                      </a:moveTo>
                      <a:lnTo>
                        <a:pt x="3" y="23"/>
                      </a:lnTo>
                      <a:lnTo>
                        <a:pt x="1" y="29"/>
                      </a:lnTo>
                      <a:lnTo>
                        <a:pt x="0" y="30"/>
                      </a:lnTo>
                      <a:lnTo>
                        <a:pt x="1" y="31"/>
                      </a:lnTo>
                      <a:lnTo>
                        <a:pt x="1" y="37"/>
                      </a:lnTo>
                      <a:lnTo>
                        <a:pt x="2" y="44"/>
                      </a:lnTo>
                      <a:lnTo>
                        <a:pt x="3" y="45"/>
                      </a:lnTo>
                      <a:lnTo>
                        <a:pt x="3" y="46"/>
                      </a:lnTo>
                      <a:lnTo>
                        <a:pt x="3" y="46"/>
                      </a:lnTo>
                      <a:lnTo>
                        <a:pt x="3" y="49"/>
                      </a:lnTo>
                      <a:lnTo>
                        <a:pt x="4" y="51"/>
                      </a:lnTo>
                      <a:lnTo>
                        <a:pt x="6" y="51"/>
                      </a:lnTo>
                      <a:lnTo>
                        <a:pt x="6" y="53"/>
                      </a:lnTo>
                      <a:lnTo>
                        <a:pt x="11" y="54"/>
                      </a:lnTo>
                      <a:lnTo>
                        <a:pt x="13" y="58"/>
                      </a:lnTo>
                      <a:lnTo>
                        <a:pt x="13" y="61"/>
                      </a:lnTo>
                      <a:lnTo>
                        <a:pt x="13" y="64"/>
                      </a:lnTo>
                      <a:lnTo>
                        <a:pt x="16" y="64"/>
                      </a:lnTo>
                      <a:lnTo>
                        <a:pt x="18" y="64"/>
                      </a:lnTo>
                      <a:lnTo>
                        <a:pt x="17" y="61"/>
                      </a:lnTo>
                      <a:lnTo>
                        <a:pt x="18" y="58"/>
                      </a:lnTo>
                      <a:lnTo>
                        <a:pt x="16" y="53"/>
                      </a:lnTo>
                      <a:lnTo>
                        <a:pt x="19" y="50"/>
                      </a:lnTo>
                      <a:lnTo>
                        <a:pt x="23" y="44"/>
                      </a:lnTo>
                      <a:lnTo>
                        <a:pt x="23" y="40"/>
                      </a:lnTo>
                      <a:lnTo>
                        <a:pt x="24" y="39"/>
                      </a:lnTo>
                      <a:lnTo>
                        <a:pt x="23" y="38"/>
                      </a:lnTo>
                      <a:lnTo>
                        <a:pt x="24" y="32"/>
                      </a:lnTo>
                      <a:lnTo>
                        <a:pt x="24" y="29"/>
                      </a:lnTo>
                      <a:lnTo>
                        <a:pt x="23" y="24"/>
                      </a:lnTo>
                      <a:lnTo>
                        <a:pt x="25" y="21"/>
                      </a:lnTo>
                      <a:lnTo>
                        <a:pt x="25" y="13"/>
                      </a:lnTo>
                      <a:lnTo>
                        <a:pt x="26" y="9"/>
                      </a:lnTo>
                      <a:lnTo>
                        <a:pt x="27" y="9"/>
                      </a:lnTo>
                      <a:lnTo>
                        <a:pt x="27" y="6"/>
                      </a:lnTo>
                      <a:lnTo>
                        <a:pt x="24" y="4"/>
                      </a:lnTo>
                      <a:lnTo>
                        <a:pt x="24" y="4"/>
                      </a:lnTo>
                      <a:lnTo>
                        <a:pt x="21" y="1"/>
                      </a:lnTo>
                      <a:lnTo>
                        <a:pt x="18" y="0"/>
                      </a:lnTo>
                      <a:lnTo>
                        <a:pt x="16" y="1"/>
                      </a:lnTo>
                      <a:lnTo>
                        <a:pt x="17" y="2"/>
                      </a:lnTo>
                      <a:lnTo>
                        <a:pt x="13" y="3"/>
                      </a:lnTo>
                      <a:lnTo>
                        <a:pt x="10" y="7"/>
                      </a:lnTo>
                      <a:lnTo>
                        <a:pt x="8" y="13"/>
                      </a:lnTo>
                      <a:lnTo>
                        <a:pt x="8" y="14"/>
                      </a:lnTo>
                      <a:lnTo>
                        <a:pt x="8" y="16"/>
                      </a:lnTo>
                      <a:lnTo>
                        <a:pt x="6" y="1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87" name="Freeform 143">
                  <a:extLst>
                    <a:ext uri="{FF2B5EF4-FFF2-40B4-BE49-F238E27FC236}">
                      <a16:creationId xmlns:a16="http://schemas.microsoft.com/office/drawing/2014/main" id="{137BB15E-58BD-45FB-8EBC-1BB1947C7747}"/>
                    </a:ext>
                  </a:extLst>
                </p:cNvPr>
                <p:cNvSpPr/>
                <p:nvPr userDrawn="1"/>
              </p:nvSpPr>
              <p:spPr bwMode="auto">
                <a:xfrm>
                  <a:off x="3006725" y="1739901"/>
                  <a:ext cx="1512888" cy="1100138"/>
                </a:xfrm>
                <a:custGeom>
                  <a:avLst/>
                  <a:gdLst>
                    <a:gd name="T0" fmla="*/ 926 w 953"/>
                    <a:gd name="T1" fmla="*/ 190 h 693"/>
                    <a:gd name="T2" fmla="*/ 950 w 953"/>
                    <a:gd name="T3" fmla="*/ 164 h 693"/>
                    <a:gd name="T4" fmla="*/ 953 w 953"/>
                    <a:gd name="T5" fmla="*/ 127 h 693"/>
                    <a:gd name="T6" fmla="*/ 922 w 953"/>
                    <a:gd name="T7" fmla="*/ 121 h 693"/>
                    <a:gd name="T8" fmla="*/ 888 w 953"/>
                    <a:gd name="T9" fmla="*/ 111 h 693"/>
                    <a:gd name="T10" fmla="*/ 861 w 953"/>
                    <a:gd name="T11" fmla="*/ 90 h 693"/>
                    <a:gd name="T12" fmla="*/ 823 w 953"/>
                    <a:gd name="T13" fmla="*/ 76 h 693"/>
                    <a:gd name="T14" fmla="*/ 793 w 953"/>
                    <a:gd name="T15" fmla="*/ 32 h 693"/>
                    <a:gd name="T16" fmla="*/ 772 w 953"/>
                    <a:gd name="T17" fmla="*/ 8 h 693"/>
                    <a:gd name="T18" fmla="*/ 736 w 953"/>
                    <a:gd name="T19" fmla="*/ 1 h 693"/>
                    <a:gd name="T20" fmla="*/ 697 w 953"/>
                    <a:gd name="T21" fmla="*/ 22 h 693"/>
                    <a:gd name="T22" fmla="*/ 705 w 953"/>
                    <a:gd name="T23" fmla="*/ 63 h 693"/>
                    <a:gd name="T24" fmla="*/ 677 w 953"/>
                    <a:gd name="T25" fmla="*/ 103 h 693"/>
                    <a:gd name="T26" fmla="*/ 726 w 953"/>
                    <a:gd name="T27" fmla="*/ 149 h 693"/>
                    <a:gd name="T28" fmla="*/ 699 w 953"/>
                    <a:gd name="T29" fmla="*/ 184 h 693"/>
                    <a:gd name="T30" fmla="*/ 630 w 953"/>
                    <a:gd name="T31" fmla="*/ 220 h 693"/>
                    <a:gd name="T32" fmla="*/ 566 w 953"/>
                    <a:gd name="T33" fmla="*/ 286 h 693"/>
                    <a:gd name="T34" fmla="*/ 440 w 953"/>
                    <a:gd name="T35" fmla="*/ 282 h 693"/>
                    <a:gd name="T36" fmla="*/ 369 w 953"/>
                    <a:gd name="T37" fmla="*/ 243 h 693"/>
                    <a:gd name="T38" fmla="*/ 313 w 953"/>
                    <a:gd name="T39" fmla="*/ 200 h 693"/>
                    <a:gd name="T40" fmla="*/ 273 w 953"/>
                    <a:gd name="T41" fmla="*/ 180 h 693"/>
                    <a:gd name="T42" fmla="*/ 244 w 953"/>
                    <a:gd name="T43" fmla="*/ 166 h 693"/>
                    <a:gd name="T44" fmla="*/ 198 w 953"/>
                    <a:gd name="T45" fmla="*/ 213 h 693"/>
                    <a:gd name="T46" fmla="*/ 165 w 953"/>
                    <a:gd name="T47" fmla="*/ 252 h 693"/>
                    <a:gd name="T48" fmla="*/ 161 w 953"/>
                    <a:gd name="T49" fmla="*/ 294 h 693"/>
                    <a:gd name="T50" fmla="*/ 79 w 953"/>
                    <a:gd name="T51" fmla="*/ 303 h 693"/>
                    <a:gd name="T52" fmla="*/ 52 w 953"/>
                    <a:gd name="T53" fmla="*/ 338 h 693"/>
                    <a:gd name="T54" fmla="*/ 12 w 953"/>
                    <a:gd name="T55" fmla="*/ 373 h 693"/>
                    <a:gd name="T56" fmla="*/ 37 w 953"/>
                    <a:gd name="T57" fmla="*/ 402 h 693"/>
                    <a:gd name="T58" fmla="*/ 68 w 953"/>
                    <a:gd name="T59" fmla="*/ 414 h 693"/>
                    <a:gd name="T60" fmla="*/ 125 w 953"/>
                    <a:gd name="T61" fmla="*/ 405 h 693"/>
                    <a:gd name="T62" fmla="*/ 198 w 953"/>
                    <a:gd name="T63" fmla="*/ 473 h 693"/>
                    <a:gd name="T64" fmla="*/ 215 w 953"/>
                    <a:gd name="T65" fmla="*/ 518 h 693"/>
                    <a:gd name="T66" fmla="*/ 268 w 953"/>
                    <a:gd name="T67" fmla="*/ 542 h 693"/>
                    <a:gd name="T68" fmla="*/ 325 w 953"/>
                    <a:gd name="T69" fmla="*/ 565 h 693"/>
                    <a:gd name="T70" fmla="*/ 394 w 953"/>
                    <a:gd name="T71" fmla="*/ 565 h 693"/>
                    <a:gd name="T72" fmla="*/ 450 w 953"/>
                    <a:gd name="T73" fmla="*/ 544 h 693"/>
                    <a:gd name="T74" fmla="*/ 491 w 953"/>
                    <a:gd name="T75" fmla="*/ 562 h 693"/>
                    <a:gd name="T76" fmla="*/ 501 w 953"/>
                    <a:gd name="T77" fmla="*/ 618 h 693"/>
                    <a:gd name="T78" fmla="*/ 538 w 953"/>
                    <a:gd name="T79" fmla="*/ 653 h 693"/>
                    <a:gd name="T80" fmla="*/ 569 w 953"/>
                    <a:gd name="T81" fmla="*/ 678 h 693"/>
                    <a:gd name="T82" fmla="*/ 600 w 953"/>
                    <a:gd name="T83" fmla="*/ 656 h 693"/>
                    <a:gd name="T84" fmla="*/ 647 w 953"/>
                    <a:gd name="T85" fmla="*/ 664 h 693"/>
                    <a:gd name="T86" fmla="*/ 698 w 953"/>
                    <a:gd name="T87" fmla="*/ 675 h 693"/>
                    <a:gd name="T88" fmla="*/ 703 w 953"/>
                    <a:gd name="T89" fmla="*/ 675 h 693"/>
                    <a:gd name="T90" fmla="*/ 746 w 953"/>
                    <a:gd name="T91" fmla="*/ 660 h 693"/>
                    <a:gd name="T92" fmla="*/ 778 w 953"/>
                    <a:gd name="T93" fmla="*/ 649 h 693"/>
                    <a:gd name="T94" fmla="*/ 812 w 953"/>
                    <a:gd name="T95" fmla="*/ 628 h 693"/>
                    <a:gd name="T96" fmla="*/ 825 w 953"/>
                    <a:gd name="T97" fmla="*/ 602 h 693"/>
                    <a:gd name="T98" fmla="*/ 833 w 953"/>
                    <a:gd name="T99" fmla="*/ 574 h 693"/>
                    <a:gd name="T100" fmla="*/ 855 w 953"/>
                    <a:gd name="T101" fmla="*/ 549 h 693"/>
                    <a:gd name="T102" fmla="*/ 853 w 953"/>
                    <a:gd name="T103" fmla="*/ 524 h 693"/>
                    <a:gd name="T104" fmla="*/ 850 w 953"/>
                    <a:gd name="T105" fmla="*/ 499 h 693"/>
                    <a:gd name="T106" fmla="*/ 813 w 953"/>
                    <a:gd name="T107" fmla="*/ 473 h 693"/>
                    <a:gd name="T108" fmla="*/ 825 w 953"/>
                    <a:gd name="T109" fmla="*/ 455 h 693"/>
                    <a:gd name="T110" fmla="*/ 808 w 953"/>
                    <a:gd name="T111" fmla="*/ 391 h 693"/>
                    <a:gd name="T112" fmla="*/ 839 w 953"/>
                    <a:gd name="T113" fmla="*/ 367 h 693"/>
                    <a:gd name="T114" fmla="*/ 783 w 953"/>
                    <a:gd name="T115" fmla="*/ 378 h 693"/>
                    <a:gd name="T116" fmla="*/ 765 w 953"/>
                    <a:gd name="T117" fmla="*/ 335 h 693"/>
                    <a:gd name="T118" fmla="*/ 813 w 953"/>
                    <a:gd name="T119" fmla="*/ 296 h 693"/>
                    <a:gd name="T120" fmla="*/ 813 w 953"/>
                    <a:gd name="T121" fmla="*/ 337 h 693"/>
                    <a:gd name="T122" fmla="*/ 859 w 953"/>
                    <a:gd name="T123" fmla="*/ 302 h 693"/>
                    <a:gd name="T124" fmla="*/ 899 w 953"/>
                    <a:gd name="T125" fmla="*/ 260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53" h="693">
                      <a:moveTo>
                        <a:pt x="924" y="239"/>
                      </a:moveTo>
                      <a:lnTo>
                        <a:pt x="925" y="238"/>
                      </a:lnTo>
                      <a:lnTo>
                        <a:pt x="927" y="236"/>
                      </a:lnTo>
                      <a:lnTo>
                        <a:pt x="931" y="237"/>
                      </a:lnTo>
                      <a:lnTo>
                        <a:pt x="931" y="235"/>
                      </a:lnTo>
                      <a:lnTo>
                        <a:pt x="931" y="234"/>
                      </a:lnTo>
                      <a:lnTo>
                        <a:pt x="931" y="231"/>
                      </a:lnTo>
                      <a:lnTo>
                        <a:pt x="932" y="230"/>
                      </a:lnTo>
                      <a:lnTo>
                        <a:pt x="931" y="225"/>
                      </a:lnTo>
                      <a:lnTo>
                        <a:pt x="929" y="224"/>
                      </a:lnTo>
                      <a:lnTo>
                        <a:pt x="929" y="219"/>
                      </a:lnTo>
                      <a:lnTo>
                        <a:pt x="928" y="212"/>
                      </a:lnTo>
                      <a:lnTo>
                        <a:pt x="928" y="209"/>
                      </a:lnTo>
                      <a:lnTo>
                        <a:pt x="927" y="207"/>
                      </a:lnTo>
                      <a:lnTo>
                        <a:pt x="926" y="206"/>
                      </a:lnTo>
                      <a:lnTo>
                        <a:pt x="925" y="203"/>
                      </a:lnTo>
                      <a:lnTo>
                        <a:pt x="921" y="198"/>
                      </a:lnTo>
                      <a:lnTo>
                        <a:pt x="920" y="194"/>
                      </a:lnTo>
                      <a:lnTo>
                        <a:pt x="921" y="192"/>
                      </a:lnTo>
                      <a:lnTo>
                        <a:pt x="924" y="191"/>
                      </a:lnTo>
                      <a:lnTo>
                        <a:pt x="925" y="191"/>
                      </a:lnTo>
                      <a:lnTo>
                        <a:pt x="926" y="190"/>
                      </a:lnTo>
                      <a:lnTo>
                        <a:pt x="927" y="187"/>
                      </a:lnTo>
                      <a:lnTo>
                        <a:pt x="931" y="183"/>
                      </a:lnTo>
                      <a:lnTo>
                        <a:pt x="932" y="181"/>
                      </a:lnTo>
                      <a:lnTo>
                        <a:pt x="935" y="183"/>
                      </a:lnTo>
                      <a:lnTo>
                        <a:pt x="936" y="184"/>
                      </a:lnTo>
                      <a:lnTo>
                        <a:pt x="947" y="185"/>
                      </a:lnTo>
                      <a:lnTo>
                        <a:pt x="948" y="185"/>
                      </a:lnTo>
                      <a:lnTo>
                        <a:pt x="949" y="185"/>
                      </a:lnTo>
                      <a:lnTo>
                        <a:pt x="949" y="185"/>
                      </a:lnTo>
                      <a:lnTo>
                        <a:pt x="949" y="184"/>
                      </a:lnTo>
                      <a:lnTo>
                        <a:pt x="948" y="181"/>
                      </a:lnTo>
                      <a:lnTo>
                        <a:pt x="948" y="179"/>
                      </a:lnTo>
                      <a:lnTo>
                        <a:pt x="948" y="178"/>
                      </a:lnTo>
                      <a:lnTo>
                        <a:pt x="948" y="177"/>
                      </a:lnTo>
                      <a:lnTo>
                        <a:pt x="948" y="175"/>
                      </a:lnTo>
                      <a:lnTo>
                        <a:pt x="949" y="171"/>
                      </a:lnTo>
                      <a:lnTo>
                        <a:pt x="950" y="171"/>
                      </a:lnTo>
                      <a:lnTo>
                        <a:pt x="949" y="169"/>
                      </a:lnTo>
                      <a:lnTo>
                        <a:pt x="948" y="168"/>
                      </a:lnTo>
                      <a:lnTo>
                        <a:pt x="949" y="165"/>
                      </a:lnTo>
                      <a:lnTo>
                        <a:pt x="950" y="164"/>
                      </a:lnTo>
                      <a:lnTo>
                        <a:pt x="950" y="164"/>
                      </a:lnTo>
                      <a:lnTo>
                        <a:pt x="950" y="163"/>
                      </a:lnTo>
                      <a:lnTo>
                        <a:pt x="949" y="161"/>
                      </a:lnTo>
                      <a:lnTo>
                        <a:pt x="950" y="157"/>
                      </a:lnTo>
                      <a:lnTo>
                        <a:pt x="951" y="157"/>
                      </a:lnTo>
                      <a:lnTo>
                        <a:pt x="951" y="156"/>
                      </a:lnTo>
                      <a:lnTo>
                        <a:pt x="950" y="155"/>
                      </a:lnTo>
                      <a:lnTo>
                        <a:pt x="949" y="151"/>
                      </a:lnTo>
                      <a:lnTo>
                        <a:pt x="949" y="147"/>
                      </a:lnTo>
                      <a:lnTo>
                        <a:pt x="951" y="147"/>
                      </a:lnTo>
                      <a:lnTo>
                        <a:pt x="951" y="146"/>
                      </a:lnTo>
                      <a:lnTo>
                        <a:pt x="950" y="144"/>
                      </a:lnTo>
                      <a:lnTo>
                        <a:pt x="950" y="143"/>
                      </a:lnTo>
                      <a:lnTo>
                        <a:pt x="949" y="143"/>
                      </a:lnTo>
                      <a:lnTo>
                        <a:pt x="948" y="141"/>
                      </a:lnTo>
                      <a:lnTo>
                        <a:pt x="949" y="139"/>
                      </a:lnTo>
                      <a:lnTo>
                        <a:pt x="949" y="136"/>
                      </a:lnTo>
                      <a:lnTo>
                        <a:pt x="949" y="136"/>
                      </a:lnTo>
                      <a:lnTo>
                        <a:pt x="947" y="134"/>
                      </a:lnTo>
                      <a:lnTo>
                        <a:pt x="947" y="132"/>
                      </a:lnTo>
                      <a:lnTo>
                        <a:pt x="950" y="128"/>
                      </a:lnTo>
                      <a:lnTo>
                        <a:pt x="951" y="128"/>
                      </a:lnTo>
                      <a:lnTo>
                        <a:pt x="953" y="127"/>
                      </a:lnTo>
                      <a:lnTo>
                        <a:pt x="953" y="125"/>
                      </a:lnTo>
                      <a:lnTo>
                        <a:pt x="953" y="122"/>
                      </a:lnTo>
                      <a:lnTo>
                        <a:pt x="951" y="121"/>
                      </a:lnTo>
                      <a:lnTo>
                        <a:pt x="949" y="120"/>
                      </a:lnTo>
                      <a:lnTo>
                        <a:pt x="949" y="118"/>
                      </a:lnTo>
                      <a:lnTo>
                        <a:pt x="947" y="114"/>
                      </a:lnTo>
                      <a:lnTo>
                        <a:pt x="946" y="112"/>
                      </a:lnTo>
                      <a:lnTo>
                        <a:pt x="947" y="111"/>
                      </a:lnTo>
                      <a:lnTo>
                        <a:pt x="946" y="108"/>
                      </a:lnTo>
                      <a:lnTo>
                        <a:pt x="943" y="108"/>
                      </a:lnTo>
                      <a:lnTo>
                        <a:pt x="941" y="106"/>
                      </a:lnTo>
                      <a:lnTo>
                        <a:pt x="940" y="106"/>
                      </a:lnTo>
                      <a:lnTo>
                        <a:pt x="939" y="107"/>
                      </a:lnTo>
                      <a:lnTo>
                        <a:pt x="935" y="107"/>
                      </a:lnTo>
                      <a:lnTo>
                        <a:pt x="934" y="108"/>
                      </a:lnTo>
                      <a:lnTo>
                        <a:pt x="934" y="111"/>
                      </a:lnTo>
                      <a:lnTo>
                        <a:pt x="931" y="112"/>
                      </a:lnTo>
                      <a:lnTo>
                        <a:pt x="929" y="115"/>
                      </a:lnTo>
                      <a:lnTo>
                        <a:pt x="925" y="115"/>
                      </a:lnTo>
                      <a:lnTo>
                        <a:pt x="924" y="117"/>
                      </a:lnTo>
                      <a:lnTo>
                        <a:pt x="924" y="120"/>
                      </a:lnTo>
                      <a:lnTo>
                        <a:pt x="922" y="121"/>
                      </a:lnTo>
                      <a:lnTo>
                        <a:pt x="921" y="122"/>
                      </a:lnTo>
                      <a:lnTo>
                        <a:pt x="921" y="125"/>
                      </a:lnTo>
                      <a:lnTo>
                        <a:pt x="919" y="126"/>
                      </a:lnTo>
                      <a:lnTo>
                        <a:pt x="918" y="128"/>
                      </a:lnTo>
                      <a:lnTo>
                        <a:pt x="912" y="129"/>
                      </a:lnTo>
                      <a:lnTo>
                        <a:pt x="911" y="129"/>
                      </a:lnTo>
                      <a:lnTo>
                        <a:pt x="909" y="129"/>
                      </a:lnTo>
                      <a:lnTo>
                        <a:pt x="907" y="130"/>
                      </a:lnTo>
                      <a:lnTo>
                        <a:pt x="905" y="132"/>
                      </a:lnTo>
                      <a:lnTo>
                        <a:pt x="904" y="128"/>
                      </a:lnTo>
                      <a:lnTo>
                        <a:pt x="903" y="127"/>
                      </a:lnTo>
                      <a:lnTo>
                        <a:pt x="902" y="127"/>
                      </a:lnTo>
                      <a:lnTo>
                        <a:pt x="899" y="128"/>
                      </a:lnTo>
                      <a:lnTo>
                        <a:pt x="896" y="129"/>
                      </a:lnTo>
                      <a:lnTo>
                        <a:pt x="895" y="127"/>
                      </a:lnTo>
                      <a:lnTo>
                        <a:pt x="892" y="124"/>
                      </a:lnTo>
                      <a:lnTo>
                        <a:pt x="891" y="124"/>
                      </a:lnTo>
                      <a:lnTo>
                        <a:pt x="888" y="119"/>
                      </a:lnTo>
                      <a:lnTo>
                        <a:pt x="888" y="117"/>
                      </a:lnTo>
                      <a:lnTo>
                        <a:pt x="889" y="115"/>
                      </a:lnTo>
                      <a:lnTo>
                        <a:pt x="889" y="113"/>
                      </a:lnTo>
                      <a:lnTo>
                        <a:pt x="888" y="111"/>
                      </a:lnTo>
                      <a:lnTo>
                        <a:pt x="888" y="108"/>
                      </a:lnTo>
                      <a:lnTo>
                        <a:pt x="885" y="110"/>
                      </a:lnTo>
                      <a:lnTo>
                        <a:pt x="884" y="106"/>
                      </a:lnTo>
                      <a:lnTo>
                        <a:pt x="884" y="104"/>
                      </a:lnTo>
                      <a:lnTo>
                        <a:pt x="885" y="102"/>
                      </a:lnTo>
                      <a:lnTo>
                        <a:pt x="885" y="100"/>
                      </a:lnTo>
                      <a:lnTo>
                        <a:pt x="885" y="102"/>
                      </a:lnTo>
                      <a:lnTo>
                        <a:pt x="884" y="103"/>
                      </a:lnTo>
                      <a:lnTo>
                        <a:pt x="882" y="103"/>
                      </a:lnTo>
                      <a:lnTo>
                        <a:pt x="880" y="103"/>
                      </a:lnTo>
                      <a:lnTo>
                        <a:pt x="877" y="103"/>
                      </a:lnTo>
                      <a:lnTo>
                        <a:pt x="876" y="102"/>
                      </a:lnTo>
                      <a:lnTo>
                        <a:pt x="874" y="102"/>
                      </a:lnTo>
                      <a:lnTo>
                        <a:pt x="873" y="100"/>
                      </a:lnTo>
                      <a:lnTo>
                        <a:pt x="869" y="98"/>
                      </a:lnTo>
                      <a:lnTo>
                        <a:pt x="869" y="97"/>
                      </a:lnTo>
                      <a:lnTo>
                        <a:pt x="868" y="96"/>
                      </a:lnTo>
                      <a:lnTo>
                        <a:pt x="867" y="96"/>
                      </a:lnTo>
                      <a:lnTo>
                        <a:pt x="865" y="95"/>
                      </a:lnTo>
                      <a:lnTo>
                        <a:pt x="865" y="93"/>
                      </a:lnTo>
                      <a:lnTo>
                        <a:pt x="864" y="93"/>
                      </a:lnTo>
                      <a:lnTo>
                        <a:pt x="861" y="90"/>
                      </a:lnTo>
                      <a:lnTo>
                        <a:pt x="861" y="89"/>
                      </a:lnTo>
                      <a:lnTo>
                        <a:pt x="860" y="89"/>
                      </a:lnTo>
                      <a:lnTo>
                        <a:pt x="860" y="89"/>
                      </a:lnTo>
                      <a:lnTo>
                        <a:pt x="859" y="91"/>
                      </a:lnTo>
                      <a:lnTo>
                        <a:pt x="857" y="90"/>
                      </a:lnTo>
                      <a:lnTo>
                        <a:pt x="857" y="90"/>
                      </a:lnTo>
                      <a:lnTo>
                        <a:pt x="855" y="92"/>
                      </a:lnTo>
                      <a:lnTo>
                        <a:pt x="852" y="90"/>
                      </a:lnTo>
                      <a:lnTo>
                        <a:pt x="851" y="89"/>
                      </a:lnTo>
                      <a:lnTo>
                        <a:pt x="850" y="89"/>
                      </a:lnTo>
                      <a:lnTo>
                        <a:pt x="846" y="89"/>
                      </a:lnTo>
                      <a:lnTo>
                        <a:pt x="844" y="86"/>
                      </a:lnTo>
                      <a:lnTo>
                        <a:pt x="844" y="86"/>
                      </a:lnTo>
                      <a:lnTo>
                        <a:pt x="840" y="86"/>
                      </a:lnTo>
                      <a:lnTo>
                        <a:pt x="839" y="88"/>
                      </a:lnTo>
                      <a:lnTo>
                        <a:pt x="837" y="86"/>
                      </a:lnTo>
                      <a:lnTo>
                        <a:pt x="836" y="86"/>
                      </a:lnTo>
                      <a:lnTo>
                        <a:pt x="833" y="86"/>
                      </a:lnTo>
                      <a:lnTo>
                        <a:pt x="831" y="84"/>
                      </a:lnTo>
                      <a:lnTo>
                        <a:pt x="829" y="83"/>
                      </a:lnTo>
                      <a:lnTo>
                        <a:pt x="825" y="80"/>
                      </a:lnTo>
                      <a:lnTo>
                        <a:pt x="823" y="76"/>
                      </a:lnTo>
                      <a:lnTo>
                        <a:pt x="824" y="74"/>
                      </a:lnTo>
                      <a:lnTo>
                        <a:pt x="823" y="73"/>
                      </a:lnTo>
                      <a:lnTo>
                        <a:pt x="822" y="71"/>
                      </a:lnTo>
                      <a:lnTo>
                        <a:pt x="820" y="70"/>
                      </a:lnTo>
                      <a:lnTo>
                        <a:pt x="820" y="67"/>
                      </a:lnTo>
                      <a:lnTo>
                        <a:pt x="818" y="67"/>
                      </a:lnTo>
                      <a:lnTo>
                        <a:pt x="818" y="63"/>
                      </a:lnTo>
                      <a:lnTo>
                        <a:pt x="817" y="61"/>
                      </a:lnTo>
                      <a:lnTo>
                        <a:pt x="812" y="58"/>
                      </a:lnTo>
                      <a:lnTo>
                        <a:pt x="808" y="53"/>
                      </a:lnTo>
                      <a:lnTo>
                        <a:pt x="808" y="51"/>
                      </a:lnTo>
                      <a:lnTo>
                        <a:pt x="807" y="49"/>
                      </a:lnTo>
                      <a:lnTo>
                        <a:pt x="806" y="51"/>
                      </a:lnTo>
                      <a:lnTo>
                        <a:pt x="803" y="49"/>
                      </a:lnTo>
                      <a:lnTo>
                        <a:pt x="805" y="46"/>
                      </a:lnTo>
                      <a:lnTo>
                        <a:pt x="803" y="45"/>
                      </a:lnTo>
                      <a:lnTo>
                        <a:pt x="802" y="42"/>
                      </a:lnTo>
                      <a:lnTo>
                        <a:pt x="800" y="41"/>
                      </a:lnTo>
                      <a:lnTo>
                        <a:pt x="800" y="39"/>
                      </a:lnTo>
                      <a:lnTo>
                        <a:pt x="798" y="37"/>
                      </a:lnTo>
                      <a:lnTo>
                        <a:pt x="796" y="34"/>
                      </a:lnTo>
                      <a:lnTo>
                        <a:pt x="793" y="32"/>
                      </a:lnTo>
                      <a:lnTo>
                        <a:pt x="792" y="30"/>
                      </a:lnTo>
                      <a:lnTo>
                        <a:pt x="793" y="27"/>
                      </a:lnTo>
                      <a:lnTo>
                        <a:pt x="793" y="27"/>
                      </a:lnTo>
                      <a:lnTo>
                        <a:pt x="790" y="27"/>
                      </a:lnTo>
                      <a:lnTo>
                        <a:pt x="788" y="25"/>
                      </a:lnTo>
                      <a:lnTo>
                        <a:pt x="788" y="24"/>
                      </a:lnTo>
                      <a:lnTo>
                        <a:pt x="787" y="22"/>
                      </a:lnTo>
                      <a:lnTo>
                        <a:pt x="787" y="19"/>
                      </a:lnTo>
                      <a:lnTo>
                        <a:pt x="786" y="18"/>
                      </a:lnTo>
                      <a:lnTo>
                        <a:pt x="785" y="18"/>
                      </a:lnTo>
                      <a:lnTo>
                        <a:pt x="785" y="16"/>
                      </a:lnTo>
                      <a:lnTo>
                        <a:pt x="785" y="16"/>
                      </a:lnTo>
                      <a:lnTo>
                        <a:pt x="784" y="16"/>
                      </a:lnTo>
                      <a:lnTo>
                        <a:pt x="780" y="15"/>
                      </a:lnTo>
                      <a:lnTo>
                        <a:pt x="779" y="12"/>
                      </a:lnTo>
                      <a:lnTo>
                        <a:pt x="779" y="11"/>
                      </a:lnTo>
                      <a:lnTo>
                        <a:pt x="779" y="11"/>
                      </a:lnTo>
                      <a:lnTo>
                        <a:pt x="778" y="11"/>
                      </a:lnTo>
                      <a:lnTo>
                        <a:pt x="777" y="12"/>
                      </a:lnTo>
                      <a:lnTo>
                        <a:pt x="776" y="11"/>
                      </a:lnTo>
                      <a:lnTo>
                        <a:pt x="773" y="10"/>
                      </a:lnTo>
                      <a:lnTo>
                        <a:pt x="772" y="8"/>
                      </a:lnTo>
                      <a:lnTo>
                        <a:pt x="772" y="7"/>
                      </a:lnTo>
                      <a:lnTo>
                        <a:pt x="772" y="5"/>
                      </a:lnTo>
                      <a:lnTo>
                        <a:pt x="771" y="5"/>
                      </a:lnTo>
                      <a:lnTo>
                        <a:pt x="769" y="5"/>
                      </a:lnTo>
                      <a:lnTo>
                        <a:pt x="768" y="4"/>
                      </a:lnTo>
                      <a:lnTo>
                        <a:pt x="766" y="4"/>
                      </a:lnTo>
                      <a:lnTo>
                        <a:pt x="764" y="4"/>
                      </a:lnTo>
                      <a:lnTo>
                        <a:pt x="763" y="4"/>
                      </a:lnTo>
                      <a:lnTo>
                        <a:pt x="763" y="4"/>
                      </a:lnTo>
                      <a:lnTo>
                        <a:pt x="763" y="7"/>
                      </a:lnTo>
                      <a:lnTo>
                        <a:pt x="761" y="8"/>
                      </a:lnTo>
                      <a:lnTo>
                        <a:pt x="757" y="5"/>
                      </a:lnTo>
                      <a:lnTo>
                        <a:pt x="757" y="5"/>
                      </a:lnTo>
                      <a:lnTo>
                        <a:pt x="755" y="5"/>
                      </a:lnTo>
                      <a:lnTo>
                        <a:pt x="750" y="5"/>
                      </a:lnTo>
                      <a:lnTo>
                        <a:pt x="750" y="3"/>
                      </a:lnTo>
                      <a:lnTo>
                        <a:pt x="748" y="2"/>
                      </a:lnTo>
                      <a:lnTo>
                        <a:pt x="743" y="2"/>
                      </a:lnTo>
                      <a:lnTo>
                        <a:pt x="741" y="1"/>
                      </a:lnTo>
                      <a:lnTo>
                        <a:pt x="739" y="1"/>
                      </a:lnTo>
                      <a:lnTo>
                        <a:pt x="738" y="0"/>
                      </a:lnTo>
                      <a:lnTo>
                        <a:pt x="736" y="1"/>
                      </a:lnTo>
                      <a:lnTo>
                        <a:pt x="733" y="1"/>
                      </a:lnTo>
                      <a:lnTo>
                        <a:pt x="732" y="3"/>
                      </a:lnTo>
                      <a:lnTo>
                        <a:pt x="731" y="3"/>
                      </a:lnTo>
                      <a:lnTo>
                        <a:pt x="729" y="4"/>
                      </a:lnTo>
                      <a:lnTo>
                        <a:pt x="726" y="4"/>
                      </a:lnTo>
                      <a:lnTo>
                        <a:pt x="724" y="4"/>
                      </a:lnTo>
                      <a:lnTo>
                        <a:pt x="720" y="4"/>
                      </a:lnTo>
                      <a:lnTo>
                        <a:pt x="719" y="5"/>
                      </a:lnTo>
                      <a:lnTo>
                        <a:pt x="717" y="5"/>
                      </a:lnTo>
                      <a:lnTo>
                        <a:pt x="716" y="8"/>
                      </a:lnTo>
                      <a:lnTo>
                        <a:pt x="712" y="9"/>
                      </a:lnTo>
                      <a:lnTo>
                        <a:pt x="710" y="9"/>
                      </a:lnTo>
                      <a:lnTo>
                        <a:pt x="710" y="10"/>
                      </a:lnTo>
                      <a:lnTo>
                        <a:pt x="707" y="10"/>
                      </a:lnTo>
                      <a:lnTo>
                        <a:pt x="706" y="10"/>
                      </a:lnTo>
                      <a:lnTo>
                        <a:pt x="702" y="11"/>
                      </a:lnTo>
                      <a:lnTo>
                        <a:pt x="701" y="11"/>
                      </a:lnTo>
                      <a:lnTo>
                        <a:pt x="701" y="14"/>
                      </a:lnTo>
                      <a:lnTo>
                        <a:pt x="698" y="16"/>
                      </a:lnTo>
                      <a:lnTo>
                        <a:pt x="697" y="19"/>
                      </a:lnTo>
                      <a:lnTo>
                        <a:pt x="697" y="20"/>
                      </a:lnTo>
                      <a:lnTo>
                        <a:pt x="697" y="22"/>
                      </a:lnTo>
                      <a:lnTo>
                        <a:pt x="696" y="23"/>
                      </a:lnTo>
                      <a:lnTo>
                        <a:pt x="696" y="26"/>
                      </a:lnTo>
                      <a:lnTo>
                        <a:pt x="696" y="26"/>
                      </a:lnTo>
                      <a:lnTo>
                        <a:pt x="697" y="26"/>
                      </a:lnTo>
                      <a:lnTo>
                        <a:pt x="699" y="25"/>
                      </a:lnTo>
                      <a:lnTo>
                        <a:pt x="703" y="24"/>
                      </a:lnTo>
                      <a:lnTo>
                        <a:pt x="705" y="24"/>
                      </a:lnTo>
                      <a:lnTo>
                        <a:pt x="707" y="29"/>
                      </a:lnTo>
                      <a:lnTo>
                        <a:pt x="709" y="31"/>
                      </a:lnTo>
                      <a:lnTo>
                        <a:pt x="711" y="33"/>
                      </a:lnTo>
                      <a:lnTo>
                        <a:pt x="711" y="36"/>
                      </a:lnTo>
                      <a:lnTo>
                        <a:pt x="712" y="38"/>
                      </a:lnTo>
                      <a:lnTo>
                        <a:pt x="712" y="41"/>
                      </a:lnTo>
                      <a:lnTo>
                        <a:pt x="710" y="44"/>
                      </a:lnTo>
                      <a:lnTo>
                        <a:pt x="707" y="46"/>
                      </a:lnTo>
                      <a:lnTo>
                        <a:pt x="707" y="49"/>
                      </a:lnTo>
                      <a:lnTo>
                        <a:pt x="705" y="52"/>
                      </a:lnTo>
                      <a:lnTo>
                        <a:pt x="704" y="54"/>
                      </a:lnTo>
                      <a:lnTo>
                        <a:pt x="703" y="56"/>
                      </a:lnTo>
                      <a:lnTo>
                        <a:pt x="705" y="59"/>
                      </a:lnTo>
                      <a:lnTo>
                        <a:pt x="704" y="61"/>
                      </a:lnTo>
                      <a:lnTo>
                        <a:pt x="705" y="63"/>
                      </a:lnTo>
                      <a:lnTo>
                        <a:pt x="706" y="64"/>
                      </a:lnTo>
                      <a:lnTo>
                        <a:pt x="706" y="69"/>
                      </a:lnTo>
                      <a:lnTo>
                        <a:pt x="704" y="70"/>
                      </a:lnTo>
                      <a:lnTo>
                        <a:pt x="704" y="71"/>
                      </a:lnTo>
                      <a:lnTo>
                        <a:pt x="705" y="74"/>
                      </a:lnTo>
                      <a:lnTo>
                        <a:pt x="705" y="78"/>
                      </a:lnTo>
                      <a:lnTo>
                        <a:pt x="704" y="80"/>
                      </a:lnTo>
                      <a:lnTo>
                        <a:pt x="704" y="83"/>
                      </a:lnTo>
                      <a:lnTo>
                        <a:pt x="705" y="83"/>
                      </a:lnTo>
                      <a:lnTo>
                        <a:pt x="706" y="83"/>
                      </a:lnTo>
                      <a:lnTo>
                        <a:pt x="707" y="83"/>
                      </a:lnTo>
                      <a:lnTo>
                        <a:pt x="710" y="84"/>
                      </a:lnTo>
                      <a:lnTo>
                        <a:pt x="710" y="88"/>
                      </a:lnTo>
                      <a:lnTo>
                        <a:pt x="709" y="91"/>
                      </a:lnTo>
                      <a:lnTo>
                        <a:pt x="706" y="95"/>
                      </a:lnTo>
                      <a:lnTo>
                        <a:pt x="701" y="95"/>
                      </a:lnTo>
                      <a:lnTo>
                        <a:pt x="697" y="97"/>
                      </a:lnTo>
                      <a:lnTo>
                        <a:pt x="690" y="104"/>
                      </a:lnTo>
                      <a:lnTo>
                        <a:pt x="687" y="105"/>
                      </a:lnTo>
                      <a:lnTo>
                        <a:pt x="684" y="103"/>
                      </a:lnTo>
                      <a:lnTo>
                        <a:pt x="681" y="103"/>
                      </a:lnTo>
                      <a:lnTo>
                        <a:pt x="677" y="103"/>
                      </a:lnTo>
                      <a:lnTo>
                        <a:pt x="676" y="102"/>
                      </a:lnTo>
                      <a:lnTo>
                        <a:pt x="675" y="102"/>
                      </a:lnTo>
                      <a:lnTo>
                        <a:pt x="675" y="102"/>
                      </a:lnTo>
                      <a:lnTo>
                        <a:pt x="672" y="125"/>
                      </a:lnTo>
                      <a:lnTo>
                        <a:pt x="672" y="129"/>
                      </a:lnTo>
                      <a:lnTo>
                        <a:pt x="671" y="134"/>
                      </a:lnTo>
                      <a:lnTo>
                        <a:pt x="672" y="137"/>
                      </a:lnTo>
                      <a:lnTo>
                        <a:pt x="669" y="143"/>
                      </a:lnTo>
                      <a:lnTo>
                        <a:pt x="672" y="148"/>
                      </a:lnTo>
                      <a:lnTo>
                        <a:pt x="677" y="150"/>
                      </a:lnTo>
                      <a:lnTo>
                        <a:pt x="682" y="147"/>
                      </a:lnTo>
                      <a:lnTo>
                        <a:pt x="689" y="147"/>
                      </a:lnTo>
                      <a:lnTo>
                        <a:pt x="696" y="148"/>
                      </a:lnTo>
                      <a:lnTo>
                        <a:pt x="698" y="150"/>
                      </a:lnTo>
                      <a:lnTo>
                        <a:pt x="702" y="147"/>
                      </a:lnTo>
                      <a:lnTo>
                        <a:pt x="701" y="143"/>
                      </a:lnTo>
                      <a:lnTo>
                        <a:pt x="702" y="140"/>
                      </a:lnTo>
                      <a:lnTo>
                        <a:pt x="706" y="139"/>
                      </a:lnTo>
                      <a:lnTo>
                        <a:pt x="707" y="136"/>
                      </a:lnTo>
                      <a:lnTo>
                        <a:pt x="716" y="139"/>
                      </a:lnTo>
                      <a:lnTo>
                        <a:pt x="720" y="143"/>
                      </a:lnTo>
                      <a:lnTo>
                        <a:pt x="726" y="149"/>
                      </a:lnTo>
                      <a:lnTo>
                        <a:pt x="731" y="154"/>
                      </a:lnTo>
                      <a:lnTo>
                        <a:pt x="736" y="158"/>
                      </a:lnTo>
                      <a:lnTo>
                        <a:pt x="736" y="162"/>
                      </a:lnTo>
                      <a:lnTo>
                        <a:pt x="738" y="163"/>
                      </a:lnTo>
                      <a:lnTo>
                        <a:pt x="738" y="166"/>
                      </a:lnTo>
                      <a:lnTo>
                        <a:pt x="736" y="169"/>
                      </a:lnTo>
                      <a:lnTo>
                        <a:pt x="736" y="171"/>
                      </a:lnTo>
                      <a:lnTo>
                        <a:pt x="734" y="173"/>
                      </a:lnTo>
                      <a:lnTo>
                        <a:pt x="731" y="172"/>
                      </a:lnTo>
                      <a:lnTo>
                        <a:pt x="729" y="171"/>
                      </a:lnTo>
                      <a:lnTo>
                        <a:pt x="727" y="172"/>
                      </a:lnTo>
                      <a:lnTo>
                        <a:pt x="725" y="173"/>
                      </a:lnTo>
                      <a:lnTo>
                        <a:pt x="720" y="171"/>
                      </a:lnTo>
                      <a:lnTo>
                        <a:pt x="719" y="171"/>
                      </a:lnTo>
                      <a:lnTo>
                        <a:pt x="716" y="176"/>
                      </a:lnTo>
                      <a:lnTo>
                        <a:pt x="712" y="178"/>
                      </a:lnTo>
                      <a:lnTo>
                        <a:pt x="709" y="180"/>
                      </a:lnTo>
                      <a:lnTo>
                        <a:pt x="705" y="179"/>
                      </a:lnTo>
                      <a:lnTo>
                        <a:pt x="705" y="180"/>
                      </a:lnTo>
                      <a:lnTo>
                        <a:pt x="704" y="183"/>
                      </a:lnTo>
                      <a:lnTo>
                        <a:pt x="701" y="184"/>
                      </a:lnTo>
                      <a:lnTo>
                        <a:pt x="699" y="184"/>
                      </a:lnTo>
                      <a:lnTo>
                        <a:pt x="697" y="188"/>
                      </a:lnTo>
                      <a:lnTo>
                        <a:pt x="696" y="193"/>
                      </a:lnTo>
                      <a:lnTo>
                        <a:pt x="696" y="197"/>
                      </a:lnTo>
                      <a:lnTo>
                        <a:pt x="694" y="199"/>
                      </a:lnTo>
                      <a:lnTo>
                        <a:pt x="690" y="200"/>
                      </a:lnTo>
                      <a:lnTo>
                        <a:pt x="683" y="205"/>
                      </a:lnTo>
                      <a:lnTo>
                        <a:pt x="680" y="205"/>
                      </a:lnTo>
                      <a:lnTo>
                        <a:pt x="676" y="203"/>
                      </a:lnTo>
                      <a:lnTo>
                        <a:pt x="675" y="205"/>
                      </a:lnTo>
                      <a:lnTo>
                        <a:pt x="672" y="210"/>
                      </a:lnTo>
                      <a:lnTo>
                        <a:pt x="665" y="215"/>
                      </a:lnTo>
                      <a:lnTo>
                        <a:pt x="664" y="217"/>
                      </a:lnTo>
                      <a:lnTo>
                        <a:pt x="662" y="220"/>
                      </a:lnTo>
                      <a:lnTo>
                        <a:pt x="660" y="221"/>
                      </a:lnTo>
                      <a:lnTo>
                        <a:pt x="657" y="219"/>
                      </a:lnTo>
                      <a:lnTo>
                        <a:pt x="653" y="217"/>
                      </a:lnTo>
                      <a:lnTo>
                        <a:pt x="647" y="216"/>
                      </a:lnTo>
                      <a:lnTo>
                        <a:pt x="644" y="214"/>
                      </a:lnTo>
                      <a:lnTo>
                        <a:pt x="640" y="214"/>
                      </a:lnTo>
                      <a:lnTo>
                        <a:pt x="635" y="215"/>
                      </a:lnTo>
                      <a:lnTo>
                        <a:pt x="632" y="217"/>
                      </a:lnTo>
                      <a:lnTo>
                        <a:pt x="630" y="220"/>
                      </a:lnTo>
                      <a:lnTo>
                        <a:pt x="630" y="225"/>
                      </a:lnTo>
                      <a:lnTo>
                        <a:pt x="630" y="229"/>
                      </a:lnTo>
                      <a:lnTo>
                        <a:pt x="630" y="231"/>
                      </a:lnTo>
                      <a:lnTo>
                        <a:pt x="636" y="235"/>
                      </a:lnTo>
                      <a:lnTo>
                        <a:pt x="643" y="239"/>
                      </a:lnTo>
                      <a:lnTo>
                        <a:pt x="643" y="242"/>
                      </a:lnTo>
                      <a:lnTo>
                        <a:pt x="642" y="245"/>
                      </a:lnTo>
                      <a:lnTo>
                        <a:pt x="639" y="247"/>
                      </a:lnTo>
                      <a:lnTo>
                        <a:pt x="632" y="256"/>
                      </a:lnTo>
                      <a:lnTo>
                        <a:pt x="629" y="261"/>
                      </a:lnTo>
                      <a:lnTo>
                        <a:pt x="627" y="267"/>
                      </a:lnTo>
                      <a:lnTo>
                        <a:pt x="623" y="267"/>
                      </a:lnTo>
                      <a:lnTo>
                        <a:pt x="618" y="269"/>
                      </a:lnTo>
                      <a:lnTo>
                        <a:pt x="614" y="269"/>
                      </a:lnTo>
                      <a:lnTo>
                        <a:pt x="610" y="272"/>
                      </a:lnTo>
                      <a:lnTo>
                        <a:pt x="606" y="275"/>
                      </a:lnTo>
                      <a:lnTo>
                        <a:pt x="601" y="275"/>
                      </a:lnTo>
                      <a:lnTo>
                        <a:pt x="595" y="276"/>
                      </a:lnTo>
                      <a:lnTo>
                        <a:pt x="591" y="278"/>
                      </a:lnTo>
                      <a:lnTo>
                        <a:pt x="586" y="279"/>
                      </a:lnTo>
                      <a:lnTo>
                        <a:pt x="575" y="282"/>
                      </a:lnTo>
                      <a:lnTo>
                        <a:pt x="566" y="286"/>
                      </a:lnTo>
                      <a:lnTo>
                        <a:pt x="562" y="290"/>
                      </a:lnTo>
                      <a:lnTo>
                        <a:pt x="553" y="297"/>
                      </a:lnTo>
                      <a:lnTo>
                        <a:pt x="548" y="298"/>
                      </a:lnTo>
                      <a:lnTo>
                        <a:pt x="542" y="296"/>
                      </a:lnTo>
                      <a:lnTo>
                        <a:pt x="542" y="294"/>
                      </a:lnTo>
                      <a:lnTo>
                        <a:pt x="542" y="293"/>
                      </a:lnTo>
                      <a:lnTo>
                        <a:pt x="536" y="295"/>
                      </a:lnTo>
                      <a:lnTo>
                        <a:pt x="531" y="295"/>
                      </a:lnTo>
                      <a:lnTo>
                        <a:pt x="525" y="293"/>
                      </a:lnTo>
                      <a:lnTo>
                        <a:pt x="520" y="291"/>
                      </a:lnTo>
                      <a:lnTo>
                        <a:pt x="511" y="288"/>
                      </a:lnTo>
                      <a:lnTo>
                        <a:pt x="501" y="283"/>
                      </a:lnTo>
                      <a:lnTo>
                        <a:pt x="496" y="279"/>
                      </a:lnTo>
                      <a:lnTo>
                        <a:pt x="491" y="279"/>
                      </a:lnTo>
                      <a:lnTo>
                        <a:pt x="481" y="278"/>
                      </a:lnTo>
                      <a:lnTo>
                        <a:pt x="472" y="278"/>
                      </a:lnTo>
                      <a:lnTo>
                        <a:pt x="469" y="278"/>
                      </a:lnTo>
                      <a:lnTo>
                        <a:pt x="468" y="279"/>
                      </a:lnTo>
                      <a:lnTo>
                        <a:pt x="467" y="280"/>
                      </a:lnTo>
                      <a:lnTo>
                        <a:pt x="461" y="282"/>
                      </a:lnTo>
                      <a:lnTo>
                        <a:pt x="454" y="283"/>
                      </a:lnTo>
                      <a:lnTo>
                        <a:pt x="440" y="282"/>
                      </a:lnTo>
                      <a:lnTo>
                        <a:pt x="431" y="282"/>
                      </a:lnTo>
                      <a:lnTo>
                        <a:pt x="424" y="282"/>
                      </a:lnTo>
                      <a:lnTo>
                        <a:pt x="415" y="283"/>
                      </a:lnTo>
                      <a:lnTo>
                        <a:pt x="412" y="282"/>
                      </a:lnTo>
                      <a:lnTo>
                        <a:pt x="408" y="275"/>
                      </a:lnTo>
                      <a:lnTo>
                        <a:pt x="406" y="272"/>
                      </a:lnTo>
                      <a:lnTo>
                        <a:pt x="404" y="267"/>
                      </a:lnTo>
                      <a:lnTo>
                        <a:pt x="400" y="264"/>
                      </a:lnTo>
                      <a:lnTo>
                        <a:pt x="399" y="259"/>
                      </a:lnTo>
                      <a:lnTo>
                        <a:pt x="398" y="257"/>
                      </a:lnTo>
                      <a:lnTo>
                        <a:pt x="397" y="256"/>
                      </a:lnTo>
                      <a:lnTo>
                        <a:pt x="394" y="254"/>
                      </a:lnTo>
                      <a:lnTo>
                        <a:pt x="392" y="254"/>
                      </a:lnTo>
                      <a:lnTo>
                        <a:pt x="392" y="252"/>
                      </a:lnTo>
                      <a:lnTo>
                        <a:pt x="391" y="250"/>
                      </a:lnTo>
                      <a:lnTo>
                        <a:pt x="390" y="250"/>
                      </a:lnTo>
                      <a:lnTo>
                        <a:pt x="385" y="250"/>
                      </a:lnTo>
                      <a:lnTo>
                        <a:pt x="382" y="247"/>
                      </a:lnTo>
                      <a:lnTo>
                        <a:pt x="376" y="244"/>
                      </a:lnTo>
                      <a:lnTo>
                        <a:pt x="373" y="244"/>
                      </a:lnTo>
                      <a:lnTo>
                        <a:pt x="372" y="244"/>
                      </a:lnTo>
                      <a:lnTo>
                        <a:pt x="369" y="243"/>
                      </a:lnTo>
                      <a:lnTo>
                        <a:pt x="368" y="241"/>
                      </a:lnTo>
                      <a:lnTo>
                        <a:pt x="363" y="238"/>
                      </a:lnTo>
                      <a:lnTo>
                        <a:pt x="353" y="236"/>
                      </a:lnTo>
                      <a:lnTo>
                        <a:pt x="353" y="236"/>
                      </a:lnTo>
                      <a:lnTo>
                        <a:pt x="351" y="237"/>
                      </a:lnTo>
                      <a:lnTo>
                        <a:pt x="347" y="238"/>
                      </a:lnTo>
                      <a:lnTo>
                        <a:pt x="340" y="238"/>
                      </a:lnTo>
                      <a:lnTo>
                        <a:pt x="324" y="235"/>
                      </a:lnTo>
                      <a:lnTo>
                        <a:pt x="320" y="232"/>
                      </a:lnTo>
                      <a:lnTo>
                        <a:pt x="317" y="227"/>
                      </a:lnTo>
                      <a:lnTo>
                        <a:pt x="316" y="224"/>
                      </a:lnTo>
                      <a:lnTo>
                        <a:pt x="316" y="221"/>
                      </a:lnTo>
                      <a:lnTo>
                        <a:pt x="318" y="219"/>
                      </a:lnTo>
                      <a:lnTo>
                        <a:pt x="319" y="217"/>
                      </a:lnTo>
                      <a:lnTo>
                        <a:pt x="320" y="216"/>
                      </a:lnTo>
                      <a:lnTo>
                        <a:pt x="318" y="214"/>
                      </a:lnTo>
                      <a:lnTo>
                        <a:pt x="318" y="210"/>
                      </a:lnTo>
                      <a:lnTo>
                        <a:pt x="318" y="208"/>
                      </a:lnTo>
                      <a:lnTo>
                        <a:pt x="318" y="205"/>
                      </a:lnTo>
                      <a:lnTo>
                        <a:pt x="317" y="203"/>
                      </a:lnTo>
                      <a:lnTo>
                        <a:pt x="316" y="201"/>
                      </a:lnTo>
                      <a:lnTo>
                        <a:pt x="313" y="200"/>
                      </a:lnTo>
                      <a:lnTo>
                        <a:pt x="310" y="198"/>
                      </a:lnTo>
                      <a:lnTo>
                        <a:pt x="309" y="194"/>
                      </a:lnTo>
                      <a:lnTo>
                        <a:pt x="308" y="192"/>
                      </a:lnTo>
                      <a:lnTo>
                        <a:pt x="306" y="190"/>
                      </a:lnTo>
                      <a:lnTo>
                        <a:pt x="306" y="187"/>
                      </a:lnTo>
                      <a:lnTo>
                        <a:pt x="305" y="185"/>
                      </a:lnTo>
                      <a:lnTo>
                        <a:pt x="303" y="184"/>
                      </a:lnTo>
                      <a:lnTo>
                        <a:pt x="301" y="183"/>
                      </a:lnTo>
                      <a:lnTo>
                        <a:pt x="298" y="180"/>
                      </a:lnTo>
                      <a:lnTo>
                        <a:pt x="297" y="180"/>
                      </a:lnTo>
                      <a:lnTo>
                        <a:pt x="295" y="180"/>
                      </a:lnTo>
                      <a:lnTo>
                        <a:pt x="294" y="181"/>
                      </a:lnTo>
                      <a:lnTo>
                        <a:pt x="291" y="183"/>
                      </a:lnTo>
                      <a:lnTo>
                        <a:pt x="289" y="181"/>
                      </a:lnTo>
                      <a:lnTo>
                        <a:pt x="287" y="179"/>
                      </a:lnTo>
                      <a:lnTo>
                        <a:pt x="286" y="178"/>
                      </a:lnTo>
                      <a:lnTo>
                        <a:pt x="284" y="178"/>
                      </a:lnTo>
                      <a:lnTo>
                        <a:pt x="281" y="179"/>
                      </a:lnTo>
                      <a:lnTo>
                        <a:pt x="281" y="180"/>
                      </a:lnTo>
                      <a:lnTo>
                        <a:pt x="280" y="183"/>
                      </a:lnTo>
                      <a:lnTo>
                        <a:pt x="278" y="183"/>
                      </a:lnTo>
                      <a:lnTo>
                        <a:pt x="273" y="180"/>
                      </a:lnTo>
                      <a:lnTo>
                        <a:pt x="273" y="177"/>
                      </a:lnTo>
                      <a:lnTo>
                        <a:pt x="273" y="177"/>
                      </a:lnTo>
                      <a:lnTo>
                        <a:pt x="271" y="175"/>
                      </a:lnTo>
                      <a:lnTo>
                        <a:pt x="267" y="172"/>
                      </a:lnTo>
                      <a:lnTo>
                        <a:pt x="265" y="170"/>
                      </a:lnTo>
                      <a:lnTo>
                        <a:pt x="264" y="169"/>
                      </a:lnTo>
                      <a:lnTo>
                        <a:pt x="261" y="166"/>
                      </a:lnTo>
                      <a:lnTo>
                        <a:pt x="260" y="164"/>
                      </a:lnTo>
                      <a:lnTo>
                        <a:pt x="260" y="163"/>
                      </a:lnTo>
                      <a:lnTo>
                        <a:pt x="259" y="164"/>
                      </a:lnTo>
                      <a:lnTo>
                        <a:pt x="257" y="161"/>
                      </a:lnTo>
                      <a:lnTo>
                        <a:pt x="256" y="159"/>
                      </a:lnTo>
                      <a:lnTo>
                        <a:pt x="256" y="156"/>
                      </a:lnTo>
                      <a:lnTo>
                        <a:pt x="256" y="156"/>
                      </a:lnTo>
                      <a:lnTo>
                        <a:pt x="256" y="156"/>
                      </a:lnTo>
                      <a:lnTo>
                        <a:pt x="252" y="155"/>
                      </a:lnTo>
                      <a:lnTo>
                        <a:pt x="252" y="155"/>
                      </a:lnTo>
                      <a:lnTo>
                        <a:pt x="249" y="158"/>
                      </a:lnTo>
                      <a:lnTo>
                        <a:pt x="246" y="159"/>
                      </a:lnTo>
                      <a:lnTo>
                        <a:pt x="243" y="163"/>
                      </a:lnTo>
                      <a:lnTo>
                        <a:pt x="243" y="164"/>
                      </a:lnTo>
                      <a:lnTo>
                        <a:pt x="244" y="166"/>
                      </a:lnTo>
                      <a:lnTo>
                        <a:pt x="241" y="171"/>
                      </a:lnTo>
                      <a:lnTo>
                        <a:pt x="236" y="172"/>
                      </a:lnTo>
                      <a:lnTo>
                        <a:pt x="234" y="175"/>
                      </a:lnTo>
                      <a:lnTo>
                        <a:pt x="234" y="177"/>
                      </a:lnTo>
                      <a:lnTo>
                        <a:pt x="234" y="183"/>
                      </a:lnTo>
                      <a:lnTo>
                        <a:pt x="237" y="188"/>
                      </a:lnTo>
                      <a:lnTo>
                        <a:pt x="239" y="193"/>
                      </a:lnTo>
                      <a:lnTo>
                        <a:pt x="239" y="197"/>
                      </a:lnTo>
                      <a:lnTo>
                        <a:pt x="235" y="201"/>
                      </a:lnTo>
                      <a:lnTo>
                        <a:pt x="231" y="202"/>
                      </a:lnTo>
                      <a:lnTo>
                        <a:pt x="229" y="205"/>
                      </a:lnTo>
                      <a:lnTo>
                        <a:pt x="226" y="206"/>
                      </a:lnTo>
                      <a:lnTo>
                        <a:pt x="223" y="205"/>
                      </a:lnTo>
                      <a:lnTo>
                        <a:pt x="223" y="203"/>
                      </a:lnTo>
                      <a:lnTo>
                        <a:pt x="221" y="203"/>
                      </a:lnTo>
                      <a:lnTo>
                        <a:pt x="215" y="205"/>
                      </a:lnTo>
                      <a:lnTo>
                        <a:pt x="210" y="205"/>
                      </a:lnTo>
                      <a:lnTo>
                        <a:pt x="205" y="202"/>
                      </a:lnTo>
                      <a:lnTo>
                        <a:pt x="201" y="202"/>
                      </a:lnTo>
                      <a:lnTo>
                        <a:pt x="200" y="202"/>
                      </a:lnTo>
                      <a:lnTo>
                        <a:pt x="199" y="208"/>
                      </a:lnTo>
                      <a:lnTo>
                        <a:pt x="198" y="213"/>
                      </a:lnTo>
                      <a:lnTo>
                        <a:pt x="198" y="216"/>
                      </a:lnTo>
                      <a:lnTo>
                        <a:pt x="197" y="224"/>
                      </a:lnTo>
                      <a:lnTo>
                        <a:pt x="197" y="231"/>
                      </a:lnTo>
                      <a:lnTo>
                        <a:pt x="195" y="234"/>
                      </a:lnTo>
                      <a:lnTo>
                        <a:pt x="197" y="234"/>
                      </a:lnTo>
                      <a:lnTo>
                        <a:pt x="201" y="236"/>
                      </a:lnTo>
                      <a:lnTo>
                        <a:pt x="199" y="239"/>
                      </a:lnTo>
                      <a:lnTo>
                        <a:pt x="199" y="243"/>
                      </a:lnTo>
                      <a:lnTo>
                        <a:pt x="195" y="243"/>
                      </a:lnTo>
                      <a:lnTo>
                        <a:pt x="194" y="244"/>
                      </a:lnTo>
                      <a:lnTo>
                        <a:pt x="191" y="244"/>
                      </a:lnTo>
                      <a:lnTo>
                        <a:pt x="190" y="243"/>
                      </a:lnTo>
                      <a:lnTo>
                        <a:pt x="189" y="244"/>
                      </a:lnTo>
                      <a:lnTo>
                        <a:pt x="184" y="244"/>
                      </a:lnTo>
                      <a:lnTo>
                        <a:pt x="177" y="246"/>
                      </a:lnTo>
                      <a:lnTo>
                        <a:pt x="172" y="247"/>
                      </a:lnTo>
                      <a:lnTo>
                        <a:pt x="170" y="247"/>
                      </a:lnTo>
                      <a:lnTo>
                        <a:pt x="168" y="246"/>
                      </a:lnTo>
                      <a:lnTo>
                        <a:pt x="167" y="247"/>
                      </a:lnTo>
                      <a:lnTo>
                        <a:pt x="164" y="250"/>
                      </a:lnTo>
                      <a:lnTo>
                        <a:pt x="164" y="251"/>
                      </a:lnTo>
                      <a:lnTo>
                        <a:pt x="165" y="252"/>
                      </a:lnTo>
                      <a:lnTo>
                        <a:pt x="170" y="252"/>
                      </a:lnTo>
                      <a:lnTo>
                        <a:pt x="175" y="252"/>
                      </a:lnTo>
                      <a:lnTo>
                        <a:pt x="175" y="256"/>
                      </a:lnTo>
                      <a:lnTo>
                        <a:pt x="172" y="257"/>
                      </a:lnTo>
                      <a:lnTo>
                        <a:pt x="173" y="261"/>
                      </a:lnTo>
                      <a:lnTo>
                        <a:pt x="173" y="264"/>
                      </a:lnTo>
                      <a:lnTo>
                        <a:pt x="176" y="265"/>
                      </a:lnTo>
                      <a:lnTo>
                        <a:pt x="176" y="268"/>
                      </a:lnTo>
                      <a:lnTo>
                        <a:pt x="179" y="273"/>
                      </a:lnTo>
                      <a:lnTo>
                        <a:pt x="179" y="275"/>
                      </a:lnTo>
                      <a:lnTo>
                        <a:pt x="183" y="278"/>
                      </a:lnTo>
                      <a:lnTo>
                        <a:pt x="184" y="285"/>
                      </a:lnTo>
                      <a:lnTo>
                        <a:pt x="182" y="287"/>
                      </a:lnTo>
                      <a:lnTo>
                        <a:pt x="182" y="289"/>
                      </a:lnTo>
                      <a:lnTo>
                        <a:pt x="185" y="293"/>
                      </a:lnTo>
                      <a:lnTo>
                        <a:pt x="183" y="294"/>
                      </a:lnTo>
                      <a:lnTo>
                        <a:pt x="182" y="295"/>
                      </a:lnTo>
                      <a:lnTo>
                        <a:pt x="179" y="297"/>
                      </a:lnTo>
                      <a:lnTo>
                        <a:pt x="179" y="301"/>
                      </a:lnTo>
                      <a:lnTo>
                        <a:pt x="175" y="303"/>
                      </a:lnTo>
                      <a:lnTo>
                        <a:pt x="168" y="301"/>
                      </a:lnTo>
                      <a:lnTo>
                        <a:pt x="161" y="294"/>
                      </a:lnTo>
                      <a:lnTo>
                        <a:pt x="158" y="295"/>
                      </a:lnTo>
                      <a:lnTo>
                        <a:pt x="152" y="293"/>
                      </a:lnTo>
                      <a:lnTo>
                        <a:pt x="142" y="291"/>
                      </a:lnTo>
                      <a:lnTo>
                        <a:pt x="138" y="294"/>
                      </a:lnTo>
                      <a:lnTo>
                        <a:pt x="130" y="291"/>
                      </a:lnTo>
                      <a:lnTo>
                        <a:pt x="123" y="293"/>
                      </a:lnTo>
                      <a:lnTo>
                        <a:pt x="118" y="294"/>
                      </a:lnTo>
                      <a:lnTo>
                        <a:pt x="116" y="293"/>
                      </a:lnTo>
                      <a:lnTo>
                        <a:pt x="112" y="295"/>
                      </a:lnTo>
                      <a:lnTo>
                        <a:pt x="110" y="296"/>
                      </a:lnTo>
                      <a:lnTo>
                        <a:pt x="109" y="296"/>
                      </a:lnTo>
                      <a:lnTo>
                        <a:pt x="101" y="295"/>
                      </a:lnTo>
                      <a:lnTo>
                        <a:pt x="94" y="293"/>
                      </a:lnTo>
                      <a:lnTo>
                        <a:pt x="91" y="291"/>
                      </a:lnTo>
                      <a:lnTo>
                        <a:pt x="87" y="291"/>
                      </a:lnTo>
                      <a:lnTo>
                        <a:pt x="84" y="293"/>
                      </a:lnTo>
                      <a:lnTo>
                        <a:pt x="81" y="291"/>
                      </a:lnTo>
                      <a:lnTo>
                        <a:pt x="79" y="291"/>
                      </a:lnTo>
                      <a:lnTo>
                        <a:pt x="78" y="291"/>
                      </a:lnTo>
                      <a:lnTo>
                        <a:pt x="78" y="294"/>
                      </a:lnTo>
                      <a:lnTo>
                        <a:pt x="79" y="297"/>
                      </a:lnTo>
                      <a:lnTo>
                        <a:pt x="79" y="303"/>
                      </a:lnTo>
                      <a:lnTo>
                        <a:pt x="73" y="304"/>
                      </a:lnTo>
                      <a:lnTo>
                        <a:pt x="64" y="304"/>
                      </a:lnTo>
                      <a:lnTo>
                        <a:pt x="51" y="303"/>
                      </a:lnTo>
                      <a:lnTo>
                        <a:pt x="49" y="302"/>
                      </a:lnTo>
                      <a:lnTo>
                        <a:pt x="44" y="301"/>
                      </a:lnTo>
                      <a:lnTo>
                        <a:pt x="43" y="303"/>
                      </a:lnTo>
                      <a:lnTo>
                        <a:pt x="44" y="305"/>
                      </a:lnTo>
                      <a:lnTo>
                        <a:pt x="41" y="307"/>
                      </a:lnTo>
                      <a:lnTo>
                        <a:pt x="41" y="307"/>
                      </a:lnTo>
                      <a:lnTo>
                        <a:pt x="42" y="311"/>
                      </a:lnTo>
                      <a:lnTo>
                        <a:pt x="35" y="323"/>
                      </a:lnTo>
                      <a:lnTo>
                        <a:pt x="36" y="323"/>
                      </a:lnTo>
                      <a:lnTo>
                        <a:pt x="44" y="325"/>
                      </a:lnTo>
                      <a:lnTo>
                        <a:pt x="46" y="327"/>
                      </a:lnTo>
                      <a:lnTo>
                        <a:pt x="48" y="329"/>
                      </a:lnTo>
                      <a:lnTo>
                        <a:pt x="50" y="326"/>
                      </a:lnTo>
                      <a:lnTo>
                        <a:pt x="50" y="322"/>
                      </a:lnTo>
                      <a:lnTo>
                        <a:pt x="54" y="323"/>
                      </a:lnTo>
                      <a:lnTo>
                        <a:pt x="63" y="329"/>
                      </a:lnTo>
                      <a:lnTo>
                        <a:pt x="64" y="332"/>
                      </a:lnTo>
                      <a:lnTo>
                        <a:pt x="58" y="338"/>
                      </a:lnTo>
                      <a:lnTo>
                        <a:pt x="52" y="338"/>
                      </a:lnTo>
                      <a:lnTo>
                        <a:pt x="44" y="339"/>
                      </a:lnTo>
                      <a:lnTo>
                        <a:pt x="42" y="337"/>
                      </a:lnTo>
                      <a:lnTo>
                        <a:pt x="39" y="334"/>
                      </a:lnTo>
                      <a:lnTo>
                        <a:pt x="36" y="339"/>
                      </a:lnTo>
                      <a:lnTo>
                        <a:pt x="32" y="338"/>
                      </a:lnTo>
                      <a:lnTo>
                        <a:pt x="28" y="341"/>
                      </a:lnTo>
                      <a:lnTo>
                        <a:pt x="24" y="342"/>
                      </a:lnTo>
                      <a:lnTo>
                        <a:pt x="24" y="344"/>
                      </a:lnTo>
                      <a:lnTo>
                        <a:pt x="29" y="346"/>
                      </a:lnTo>
                      <a:lnTo>
                        <a:pt x="29" y="352"/>
                      </a:lnTo>
                      <a:lnTo>
                        <a:pt x="23" y="354"/>
                      </a:lnTo>
                      <a:lnTo>
                        <a:pt x="19" y="355"/>
                      </a:lnTo>
                      <a:lnTo>
                        <a:pt x="20" y="359"/>
                      </a:lnTo>
                      <a:lnTo>
                        <a:pt x="14" y="361"/>
                      </a:lnTo>
                      <a:lnTo>
                        <a:pt x="13" y="364"/>
                      </a:lnTo>
                      <a:lnTo>
                        <a:pt x="9" y="366"/>
                      </a:lnTo>
                      <a:lnTo>
                        <a:pt x="2" y="364"/>
                      </a:lnTo>
                      <a:lnTo>
                        <a:pt x="0" y="366"/>
                      </a:lnTo>
                      <a:lnTo>
                        <a:pt x="0" y="370"/>
                      </a:lnTo>
                      <a:lnTo>
                        <a:pt x="4" y="374"/>
                      </a:lnTo>
                      <a:lnTo>
                        <a:pt x="6" y="373"/>
                      </a:lnTo>
                      <a:lnTo>
                        <a:pt x="12" y="373"/>
                      </a:lnTo>
                      <a:lnTo>
                        <a:pt x="13" y="378"/>
                      </a:lnTo>
                      <a:lnTo>
                        <a:pt x="11" y="381"/>
                      </a:lnTo>
                      <a:lnTo>
                        <a:pt x="13" y="384"/>
                      </a:lnTo>
                      <a:lnTo>
                        <a:pt x="15" y="385"/>
                      </a:lnTo>
                      <a:lnTo>
                        <a:pt x="16" y="391"/>
                      </a:lnTo>
                      <a:lnTo>
                        <a:pt x="15" y="393"/>
                      </a:lnTo>
                      <a:lnTo>
                        <a:pt x="12" y="400"/>
                      </a:lnTo>
                      <a:lnTo>
                        <a:pt x="11" y="408"/>
                      </a:lnTo>
                      <a:lnTo>
                        <a:pt x="12" y="411"/>
                      </a:lnTo>
                      <a:lnTo>
                        <a:pt x="14" y="412"/>
                      </a:lnTo>
                      <a:lnTo>
                        <a:pt x="19" y="411"/>
                      </a:lnTo>
                      <a:lnTo>
                        <a:pt x="21" y="408"/>
                      </a:lnTo>
                      <a:lnTo>
                        <a:pt x="23" y="406"/>
                      </a:lnTo>
                      <a:lnTo>
                        <a:pt x="24" y="406"/>
                      </a:lnTo>
                      <a:lnTo>
                        <a:pt x="27" y="404"/>
                      </a:lnTo>
                      <a:lnTo>
                        <a:pt x="30" y="406"/>
                      </a:lnTo>
                      <a:lnTo>
                        <a:pt x="31" y="407"/>
                      </a:lnTo>
                      <a:lnTo>
                        <a:pt x="35" y="407"/>
                      </a:lnTo>
                      <a:lnTo>
                        <a:pt x="35" y="407"/>
                      </a:lnTo>
                      <a:lnTo>
                        <a:pt x="32" y="406"/>
                      </a:lnTo>
                      <a:lnTo>
                        <a:pt x="34" y="403"/>
                      </a:lnTo>
                      <a:lnTo>
                        <a:pt x="37" y="402"/>
                      </a:lnTo>
                      <a:lnTo>
                        <a:pt x="38" y="399"/>
                      </a:lnTo>
                      <a:lnTo>
                        <a:pt x="42" y="399"/>
                      </a:lnTo>
                      <a:lnTo>
                        <a:pt x="42" y="402"/>
                      </a:lnTo>
                      <a:lnTo>
                        <a:pt x="44" y="400"/>
                      </a:lnTo>
                      <a:lnTo>
                        <a:pt x="45" y="398"/>
                      </a:lnTo>
                      <a:lnTo>
                        <a:pt x="44" y="395"/>
                      </a:lnTo>
                      <a:lnTo>
                        <a:pt x="46" y="391"/>
                      </a:lnTo>
                      <a:lnTo>
                        <a:pt x="48" y="390"/>
                      </a:lnTo>
                      <a:lnTo>
                        <a:pt x="49" y="386"/>
                      </a:lnTo>
                      <a:lnTo>
                        <a:pt x="51" y="383"/>
                      </a:lnTo>
                      <a:lnTo>
                        <a:pt x="56" y="383"/>
                      </a:lnTo>
                      <a:lnTo>
                        <a:pt x="58" y="384"/>
                      </a:lnTo>
                      <a:lnTo>
                        <a:pt x="61" y="386"/>
                      </a:lnTo>
                      <a:lnTo>
                        <a:pt x="61" y="390"/>
                      </a:lnTo>
                      <a:lnTo>
                        <a:pt x="61" y="393"/>
                      </a:lnTo>
                      <a:lnTo>
                        <a:pt x="61" y="395"/>
                      </a:lnTo>
                      <a:lnTo>
                        <a:pt x="64" y="395"/>
                      </a:lnTo>
                      <a:lnTo>
                        <a:pt x="66" y="398"/>
                      </a:lnTo>
                      <a:lnTo>
                        <a:pt x="65" y="403"/>
                      </a:lnTo>
                      <a:lnTo>
                        <a:pt x="66" y="405"/>
                      </a:lnTo>
                      <a:lnTo>
                        <a:pt x="66" y="411"/>
                      </a:lnTo>
                      <a:lnTo>
                        <a:pt x="68" y="414"/>
                      </a:lnTo>
                      <a:lnTo>
                        <a:pt x="68" y="415"/>
                      </a:lnTo>
                      <a:lnTo>
                        <a:pt x="71" y="417"/>
                      </a:lnTo>
                      <a:lnTo>
                        <a:pt x="73" y="417"/>
                      </a:lnTo>
                      <a:lnTo>
                        <a:pt x="75" y="415"/>
                      </a:lnTo>
                      <a:lnTo>
                        <a:pt x="76" y="413"/>
                      </a:lnTo>
                      <a:lnTo>
                        <a:pt x="82" y="411"/>
                      </a:lnTo>
                      <a:lnTo>
                        <a:pt x="83" y="408"/>
                      </a:lnTo>
                      <a:lnTo>
                        <a:pt x="84" y="406"/>
                      </a:lnTo>
                      <a:lnTo>
                        <a:pt x="87" y="404"/>
                      </a:lnTo>
                      <a:lnTo>
                        <a:pt x="95" y="399"/>
                      </a:lnTo>
                      <a:lnTo>
                        <a:pt x="101" y="398"/>
                      </a:lnTo>
                      <a:lnTo>
                        <a:pt x="101" y="402"/>
                      </a:lnTo>
                      <a:lnTo>
                        <a:pt x="105" y="400"/>
                      </a:lnTo>
                      <a:lnTo>
                        <a:pt x="108" y="398"/>
                      </a:lnTo>
                      <a:lnTo>
                        <a:pt x="116" y="398"/>
                      </a:lnTo>
                      <a:lnTo>
                        <a:pt x="117" y="403"/>
                      </a:lnTo>
                      <a:lnTo>
                        <a:pt x="115" y="405"/>
                      </a:lnTo>
                      <a:lnTo>
                        <a:pt x="117" y="404"/>
                      </a:lnTo>
                      <a:lnTo>
                        <a:pt x="119" y="406"/>
                      </a:lnTo>
                      <a:lnTo>
                        <a:pt x="120" y="405"/>
                      </a:lnTo>
                      <a:lnTo>
                        <a:pt x="123" y="406"/>
                      </a:lnTo>
                      <a:lnTo>
                        <a:pt x="125" y="405"/>
                      </a:lnTo>
                      <a:lnTo>
                        <a:pt x="126" y="403"/>
                      </a:lnTo>
                      <a:lnTo>
                        <a:pt x="130" y="403"/>
                      </a:lnTo>
                      <a:lnTo>
                        <a:pt x="132" y="406"/>
                      </a:lnTo>
                      <a:lnTo>
                        <a:pt x="134" y="411"/>
                      </a:lnTo>
                      <a:lnTo>
                        <a:pt x="141" y="420"/>
                      </a:lnTo>
                      <a:lnTo>
                        <a:pt x="145" y="424"/>
                      </a:lnTo>
                      <a:lnTo>
                        <a:pt x="146" y="427"/>
                      </a:lnTo>
                      <a:lnTo>
                        <a:pt x="148" y="429"/>
                      </a:lnTo>
                      <a:lnTo>
                        <a:pt x="149" y="430"/>
                      </a:lnTo>
                      <a:lnTo>
                        <a:pt x="155" y="432"/>
                      </a:lnTo>
                      <a:lnTo>
                        <a:pt x="161" y="432"/>
                      </a:lnTo>
                      <a:lnTo>
                        <a:pt x="164" y="433"/>
                      </a:lnTo>
                      <a:lnTo>
                        <a:pt x="165" y="436"/>
                      </a:lnTo>
                      <a:lnTo>
                        <a:pt x="171" y="437"/>
                      </a:lnTo>
                      <a:lnTo>
                        <a:pt x="177" y="441"/>
                      </a:lnTo>
                      <a:lnTo>
                        <a:pt x="179" y="448"/>
                      </a:lnTo>
                      <a:lnTo>
                        <a:pt x="183" y="452"/>
                      </a:lnTo>
                      <a:lnTo>
                        <a:pt x="189" y="455"/>
                      </a:lnTo>
                      <a:lnTo>
                        <a:pt x="191" y="459"/>
                      </a:lnTo>
                      <a:lnTo>
                        <a:pt x="191" y="466"/>
                      </a:lnTo>
                      <a:lnTo>
                        <a:pt x="193" y="473"/>
                      </a:lnTo>
                      <a:lnTo>
                        <a:pt x="198" y="473"/>
                      </a:lnTo>
                      <a:lnTo>
                        <a:pt x="199" y="481"/>
                      </a:lnTo>
                      <a:lnTo>
                        <a:pt x="200" y="487"/>
                      </a:lnTo>
                      <a:lnTo>
                        <a:pt x="197" y="493"/>
                      </a:lnTo>
                      <a:lnTo>
                        <a:pt x="195" y="490"/>
                      </a:lnTo>
                      <a:lnTo>
                        <a:pt x="194" y="488"/>
                      </a:lnTo>
                      <a:lnTo>
                        <a:pt x="191" y="492"/>
                      </a:lnTo>
                      <a:lnTo>
                        <a:pt x="192" y="494"/>
                      </a:lnTo>
                      <a:lnTo>
                        <a:pt x="192" y="495"/>
                      </a:lnTo>
                      <a:lnTo>
                        <a:pt x="197" y="498"/>
                      </a:lnTo>
                      <a:lnTo>
                        <a:pt x="195" y="503"/>
                      </a:lnTo>
                      <a:lnTo>
                        <a:pt x="198" y="507"/>
                      </a:lnTo>
                      <a:lnTo>
                        <a:pt x="197" y="508"/>
                      </a:lnTo>
                      <a:lnTo>
                        <a:pt x="198" y="509"/>
                      </a:lnTo>
                      <a:lnTo>
                        <a:pt x="200" y="513"/>
                      </a:lnTo>
                      <a:lnTo>
                        <a:pt x="200" y="514"/>
                      </a:lnTo>
                      <a:lnTo>
                        <a:pt x="201" y="514"/>
                      </a:lnTo>
                      <a:lnTo>
                        <a:pt x="202" y="517"/>
                      </a:lnTo>
                      <a:lnTo>
                        <a:pt x="204" y="518"/>
                      </a:lnTo>
                      <a:lnTo>
                        <a:pt x="206" y="516"/>
                      </a:lnTo>
                      <a:lnTo>
                        <a:pt x="210" y="516"/>
                      </a:lnTo>
                      <a:lnTo>
                        <a:pt x="212" y="518"/>
                      </a:lnTo>
                      <a:lnTo>
                        <a:pt x="215" y="518"/>
                      </a:lnTo>
                      <a:lnTo>
                        <a:pt x="219" y="522"/>
                      </a:lnTo>
                      <a:lnTo>
                        <a:pt x="221" y="523"/>
                      </a:lnTo>
                      <a:lnTo>
                        <a:pt x="223" y="527"/>
                      </a:lnTo>
                      <a:lnTo>
                        <a:pt x="226" y="527"/>
                      </a:lnTo>
                      <a:lnTo>
                        <a:pt x="226" y="528"/>
                      </a:lnTo>
                      <a:lnTo>
                        <a:pt x="227" y="528"/>
                      </a:lnTo>
                      <a:lnTo>
                        <a:pt x="227" y="528"/>
                      </a:lnTo>
                      <a:lnTo>
                        <a:pt x="227" y="527"/>
                      </a:lnTo>
                      <a:lnTo>
                        <a:pt x="227" y="528"/>
                      </a:lnTo>
                      <a:lnTo>
                        <a:pt x="232" y="530"/>
                      </a:lnTo>
                      <a:lnTo>
                        <a:pt x="232" y="531"/>
                      </a:lnTo>
                      <a:lnTo>
                        <a:pt x="236" y="531"/>
                      </a:lnTo>
                      <a:lnTo>
                        <a:pt x="237" y="532"/>
                      </a:lnTo>
                      <a:lnTo>
                        <a:pt x="238" y="530"/>
                      </a:lnTo>
                      <a:lnTo>
                        <a:pt x="243" y="529"/>
                      </a:lnTo>
                      <a:lnTo>
                        <a:pt x="250" y="532"/>
                      </a:lnTo>
                      <a:lnTo>
                        <a:pt x="251" y="534"/>
                      </a:lnTo>
                      <a:lnTo>
                        <a:pt x="254" y="534"/>
                      </a:lnTo>
                      <a:lnTo>
                        <a:pt x="257" y="535"/>
                      </a:lnTo>
                      <a:lnTo>
                        <a:pt x="261" y="539"/>
                      </a:lnTo>
                      <a:lnTo>
                        <a:pt x="265" y="539"/>
                      </a:lnTo>
                      <a:lnTo>
                        <a:pt x="268" y="542"/>
                      </a:lnTo>
                      <a:lnTo>
                        <a:pt x="269" y="544"/>
                      </a:lnTo>
                      <a:lnTo>
                        <a:pt x="273" y="547"/>
                      </a:lnTo>
                      <a:lnTo>
                        <a:pt x="274" y="549"/>
                      </a:lnTo>
                      <a:lnTo>
                        <a:pt x="274" y="545"/>
                      </a:lnTo>
                      <a:lnTo>
                        <a:pt x="276" y="543"/>
                      </a:lnTo>
                      <a:lnTo>
                        <a:pt x="279" y="544"/>
                      </a:lnTo>
                      <a:lnTo>
                        <a:pt x="281" y="544"/>
                      </a:lnTo>
                      <a:lnTo>
                        <a:pt x="286" y="546"/>
                      </a:lnTo>
                      <a:lnTo>
                        <a:pt x="286" y="551"/>
                      </a:lnTo>
                      <a:lnTo>
                        <a:pt x="289" y="553"/>
                      </a:lnTo>
                      <a:lnTo>
                        <a:pt x="294" y="552"/>
                      </a:lnTo>
                      <a:lnTo>
                        <a:pt x="299" y="553"/>
                      </a:lnTo>
                      <a:lnTo>
                        <a:pt x="298" y="560"/>
                      </a:lnTo>
                      <a:lnTo>
                        <a:pt x="299" y="562"/>
                      </a:lnTo>
                      <a:lnTo>
                        <a:pt x="301" y="562"/>
                      </a:lnTo>
                      <a:lnTo>
                        <a:pt x="305" y="564"/>
                      </a:lnTo>
                      <a:lnTo>
                        <a:pt x="306" y="562"/>
                      </a:lnTo>
                      <a:lnTo>
                        <a:pt x="310" y="561"/>
                      </a:lnTo>
                      <a:lnTo>
                        <a:pt x="313" y="558"/>
                      </a:lnTo>
                      <a:lnTo>
                        <a:pt x="320" y="559"/>
                      </a:lnTo>
                      <a:lnTo>
                        <a:pt x="324" y="561"/>
                      </a:lnTo>
                      <a:lnTo>
                        <a:pt x="325" y="565"/>
                      </a:lnTo>
                      <a:lnTo>
                        <a:pt x="330" y="567"/>
                      </a:lnTo>
                      <a:lnTo>
                        <a:pt x="332" y="571"/>
                      </a:lnTo>
                      <a:lnTo>
                        <a:pt x="334" y="571"/>
                      </a:lnTo>
                      <a:lnTo>
                        <a:pt x="339" y="569"/>
                      </a:lnTo>
                      <a:lnTo>
                        <a:pt x="340" y="571"/>
                      </a:lnTo>
                      <a:lnTo>
                        <a:pt x="343" y="569"/>
                      </a:lnTo>
                      <a:lnTo>
                        <a:pt x="347" y="569"/>
                      </a:lnTo>
                      <a:lnTo>
                        <a:pt x="349" y="567"/>
                      </a:lnTo>
                      <a:lnTo>
                        <a:pt x="355" y="566"/>
                      </a:lnTo>
                      <a:lnTo>
                        <a:pt x="357" y="571"/>
                      </a:lnTo>
                      <a:lnTo>
                        <a:pt x="357" y="574"/>
                      </a:lnTo>
                      <a:lnTo>
                        <a:pt x="358" y="575"/>
                      </a:lnTo>
                      <a:lnTo>
                        <a:pt x="361" y="574"/>
                      </a:lnTo>
                      <a:lnTo>
                        <a:pt x="361" y="574"/>
                      </a:lnTo>
                      <a:lnTo>
                        <a:pt x="361" y="574"/>
                      </a:lnTo>
                      <a:lnTo>
                        <a:pt x="364" y="567"/>
                      </a:lnTo>
                      <a:lnTo>
                        <a:pt x="373" y="562"/>
                      </a:lnTo>
                      <a:lnTo>
                        <a:pt x="379" y="562"/>
                      </a:lnTo>
                      <a:lnTo>
                        <a:pt x="380" y="565"/>
                      </a:lnTo>
                      <a:lnTo>
                        <a:pt x="387" y="566"/>
                      </a:lnTo>
                      <a:lnTo>
                        <a:pt x="390" y="567"/>
                      </a:lnTo>
                      <a:lnTo>
                        <a:pt x="394" y="565"/>
                      </a:lnTo>
                      <a:lnTo>
                        <a:pt x="399" y="566"/>
                      </a:lnTo>
                      <a:lnTo>
                        <a:pt x="401" y="568"/>
                      </a:lnTo>
                      <a:lnTo>
                        <a:pt x="404" y="568"/>
                      </a:lnTo>
                      <a:lnTo>
                        <a:pt x="404" y="568"/>
                      </a:lnTo>
                      <a:lnTo>
                        <a:pt x="404" y="568"/>
                      </a:lnTo>
                      <a:lnTo>
                        <a:pt x="409" y="567"/>
                      </a:lnTo>
                      <a:lnTo>
                        <a:pt x="410" y="567"/>
                      </a:lnTo>
                      <a:lnTo>
                        <a:pt x="412" y="564"/>
                      </a:lnTo>
                      <a:lnTo>
                        <a:pt x="415" y="561"/>
                      </a:lnTo>
                      <a:lnTo>
                        <a:pt x="416" y="561"/>
                      </a:lnTo>
                      <a:lnTo>
                        <a:pt x="416" y="560"/>
                      </a:lnTo>
                      <a:lnTo>
                        <a:pt x="420" y="560"/>
                      </a:lnTo>
                      <a:lnTo>
                        <a:pt x="421" y="557"/>
                      </a:lnTo>
                      <a:lnTo>
                        <a:pt x="424" y="553"/>
                      </a:lnTo>
                      <a:lnTo>
                        <a:pt x="428" y="553"/>
                      </a:lnTo>
                      <a:lnTo>
                        <a:pt x="434" y="552"/>
                      </a:lnTo>
                      <a:lnTo>
                        <a:pt x="436" y="547"/>
                      </a:lnTo>
                      <a:lnTo>
                        <a:pt x="436" y="544"/>
                      </a:lnTo>
                      <a:lnTo>
                        <a:pt x="439" y="544"/>
                      </a:lnTo>
                      <a:lnTo>
                        <a:pt x="443" y="540"/>
                      </a:lnTo>
                      <a:lnTo>
                        <a:pt x="446" y="545"/>
                      </a:lnTo>
                      <a:lnTo>
                        <a:pt x="450" y="544"/>
                      </a:lnTo>
                      <a:lnTo>
                        <a:pt x="456" y="545"/>
                      </a:lnTo>
                      <a:lnTo>
                        <a:pt x="456" y="545"/>
                      </a:lnTo>
                      <a:lnTo>
                        <a:pt x="456" y="542"/>
                      </a:lnTo>
                      <a:lnTo>
                        <a:pt x="464" y="537"/>
                      </a:lnTo>
                      <a:lnTo>
                        <a:pt x="467" y="538"/>
                      </a:lnTo>
                      <a:lnTo>
                        <a:pt x="468" y="540"/>
                      </a:lnTo>
                      <a:lnTo>
                        <a:pt x="471" y="539"/>
                      </a:lnTo>
                      <a:lnTo>
                        <a:pt x="472" y="543"/>
                      </a:lnTo>
                      <a:lnTo>
                        <a:pt x="469" y="547"/>
                      </a:lnTo>
                      <a:lnTo>
                        <a:pt x="471" y="547"/>
                      </a:lnTo>
                      <a:lnTo>
                        <a:pt x="474" y="546"/>
                      </a:lnTo>
                      <a:lnTo>
                        <a:pt x="475" y="550"/>
                      </a:lnTo>
                      <a:lnTo>
                        <a:pt x="477" y="553"/>
                      </a:lnTo>
                      <a:lnTo>
                        <a:pt x="477" y="556"/>
                      </a:lnTo>
                      <a:lnTo>
                        <a:pt x="475" y="558"/>
                      </a:lnTo>
                      <a:lnTo>
                        <a:pt x="475" y="559"/>
                      </a:lnTo>
                      <a:lnTo>
                        <a:pt x="477" y="560"/>
                      </a:lnTo>
                      <a:lnTo>
                        <a:pt x="480" y="559"/>
                      </a:lnTo>
                      <a:lnTo>
                        <a:pt x="483" y="560"/>
                      </a:lnTo>
                      <a:lnTo>
                        <a:pt x="486" y="562"/>
                      </a:lnTo>
                      <a:lnTo>
                        <a:pt x="488" y="561"/>
                      </a:lnTo>
                      <a:lnTo>
                        <a:pt x="491" y="562"/>
                      </a:lnTo>
                      <a:lnTo>
                        <a:pt x="494" y="561"/>
                      </a:lnTo>
                      <a:lnTo>
                        <a:pt x="498" y="561"/>
                      </a:lnTo>
                      <a:lnTo>
                        <a:pt x="501" y="566"/>
                      </a:lnTo>
                      <a:lnTo>
                        <a:pt x="504" y="568"/>
                      </a:lnTo>
                      <a:lnTo>
                        <a:pt x="504" y="573"/>
                      </a:lnTo>
                      <a:lnTo>
                        <a:pt x="506" y="573"/>
                      </a:lnTo>
                      <a:lnTo>
                        <a:pt x="510" y="576"/>
                      </a:lnTo>
                      <a:lnTo>
                        <a:pt x="510" y="581"/>
                      </a:lnTo>
                      <a:lnTo>
                        <a:pt x="513" y="587"/>
                      </a:lnTo>
                      <a:lnTo>
                        <a:pt x="513" y="591"/>
                      </a:lnTo>
                      <a:lnTo>
                        <a:pt x="512" y="598"/>
                      </a:lnTo>
                      <a:lnTo>
                        <a:pt x="512" y="601"/>
                      </a:lnTo>
                      <a:lnTo>
                        <a:pt x="511" y="604"/>
                      </a:lnTo>
                      <a:lnTo>
                        <a:pt x="509" y="605"/>
                      </a:lnTo>
                      <a:lnTo>
                        <a:pt x="509" y="608"/>
                      </a:lnTo>
                      <a:lnTo>
                        <a:pt x="506" y="609"/>
                      </a:lnTo>
                      <a:lnTo>
                        <a:pt x="506" y="609"/>
                      </a:lnTo>
                      <a:lnTo>
                        <a:pt x="508" y="612"/>
                      </a:lnTo>
                      <a:lnTo>
                        <a:pt x="505" y="616"/>
                      </a:lnTo>
                      <a:lnTo>
                        <a:pt x="503" y="615"/>
                      </a:lnTo>
                      <a:lnTo>
                        <a:pt x="502" y="616"/>
                      </a:lnTo>
                      <a:lnTo>
                        <a:pt x="501" y="618"/>
                      </a:lnTo>
                      <a:lnTo>
                        <a:pt x="503" y="620"/>
                      </a:lnTo>
                      <a:lnTo>
                        <a:pt x="501" y="623"/>
                      </a:lnTo>
                      <a:lnTo>
                        <a:pt x="501" y="624"/>
                      </a:lnTo>
                      <a:lnTo>
                        <a:pt x="503" y="625"/>
                      </a:lnTo>
                      <a:lnTo>
                        <a:pt x="504" y="627"/>
                      </a:lnTo>
                      <a:lnTo>
                        <a:pt x="506" y="630"/>
                      </a:lnTo>
                      <a:lnTo>
                        <a:pt x="506" y="633"/>
                      </a:lnTo>
                      <a:lnTo>
                        <a:pt x="506" y="635"/>
                      </a:lnTo>
                      <a:lnTo>
                        <a:pt x="510" y="633"/>
                      </a:lnTo>
                      <a:lnTo>
                        <a:pt x="518" y="632"/>
                      </a:lnTo>
                      <a:lnTo>
                        <a:pt x="519" y="635"/>
                      </a:lnTo>
                      <a:lnTo>
                        <a:pt x="518" y="637"/>
                      </a:lnTo>
                      <a:lnTo>
                        <a:pt x="519" y="638"/>
                      </a:lnTo>
                      <a:lnTo>
                        <a:pt x="524" y="637"/>
                      </a:lnTo>
                      <a:lnTo>
                        <a:pt x="525" y="640"/>
                      </a:lnTo>
                      <a:lnTo>
                        <a:pt x="524" y="642"/>
                      </a:lnTo>
                      <a:lnTo>
                        <a:pt x="525" y="645"/>
                      </a:lnTo>
                      <a:lnTo>
                        <a:pt x="531" y="646"/>
                      </a:lnTo>
                      <a:lnTo>
                        <a:pt x="529" y="647"/>
                      </a:lnTo>
                      <a:lnTo>
                        <a:pt x="534" y="647"/>
                      </a:lnTo>
                      <a:lnTo>
                        <a:pt x="538" y="649"/>
                      </a:lnTo>
                      <a:lnTo>
                        <a:pt x="538" y="653"/>
                      </a:lnTo>
                      <a:lnTo>
                        <a:pt x="536" y="655"/>
                      </a:lnTo>
                      <a:lnTo>
                        <a:pt x="536" y="657"/>
                      </a:lnTo>
                      <a:lnTo>
                        <a:pt x="533" y="663"/>
                      </a:lnTo>
                      <a:lnTo>
                        <a:pt x="531" y="666"/>
                      </a:lnTo>
                      <a:lnTo>
                        <a:pt x="532" y="664"/>
                      </a:lnTo>
                      <a:lnTo>
                        <a:pt x="538" y="666"/>
                      </a:lnTo>
                      <a:lnTo>
                        <a:pt x="538" y="666"/>
                      </a:lnTo>
                      <a:lnTo>
                        <a:pt x="540" y="663"/>
                      </a:lnTo>
                      <a:lnTo>
                        <a:pt x="543" y="668"/>
                      </a:lnTo>
                      <a:lnTo>
                        <a:pt x="542" y="673"/>
                      </a:lnTo>
                      <a:lnTo>
                        <a:pt x="543" y="674"/>
                      </a:lnTo>
                      <a:lnTo>
                        <a:pt x="546" y="675"/>
                      </a:lnTo>
                      <a:lnTo>
                        <a:pt x="548" y="674"/>
                      </a:lnTo>
                      <a:lnTo>
                        <a:pt x="551" y="674"/>
                      </a:lnTo>
                      <a:lnTo>
                        <a:pt x="558" y="670"/>
                      </a:lnTo>
                      <a:lnTo>
                        <a:pt x="563" y="671"/>
                      </a:lnTo>
                      <a:lnTo>
                        <a:pt x="563" y="676"/>
                      </a:lnTo>
                      <a:lnTo>
                        <a:pt x="562" y="676"/>
                      </a:lnTo>
                      <a:lnTo>
                        <a:pt x="563" y="677"/>
                      </a:lnTo>
                      <a:lnTo>
                        <a:pt x="564" y="679"/>
                      </a:lnTo>
                      <a:lnTo>
                        <a:pt x="568" y="678"/>
                      </a:lnTo>
                      <a:lnTo>
                        <a:pt x="569" y="678"/>
                      </a:lnTo>
                      <a:lnTo>
                        <a:pt x="568" y="676"/>
                      </a:lnTo>
                      <a:lnTo>
                        <a:pt x="568" y="673"/>
                      </a:lnTo>
                      <a:lnTo>
                        <a:pt x="566" y="669"/>
                      </a:lnTo>
                      <a:lnTo>
                        <a:pt x="566" y="663"/>
                      </a:lnTo>
                      <a:lnTo>
                        <a:pt x="569" y="662"/>
                      </a:lnTo>
                      <a:lnTo>
                        <a:pt x="569" y="660"/>
                      </a:lnTo>
                      <a:lnTo>
                        <a:pt x="576" y="659"/>
                      </a:lnTo>
                      <a:lnTo>
                        <a:pt x="576" y="659"/>
                      </a:lnTo>
                      <a:lnTo>
                        <a:pt x="577" y="659"/>
                      </a:lnTo>
                      <a:lnTo>
                        <a:pt x="578" y="657"/>
                      </a:lnTo>
                      <a:lnTo>
                        <a:pt x="580" y="655"/>
                      </a:lnTo>
                      <a:lnTo>
                        <a:pt x="584" y="654"/>
                      </a:lnTo>
                      <a:lnTo>
                        <a:pt x="587" y="654"/>
                      </a:lnTo>
                      <a:lnTo>
                        <a:pt x="587" y="657"/>
                      </a:lnTo>
                      <a:lnTo>
                        <a:pt x="587" y="657"/>
                      </a:lnTo>
                      <a:lnTo>
                        <a:pt x="588" y="657"/>
                      </a:lnTo>
                      <a:lnTo>
                        <a:pt x="588" y="655"/>
                      </a:lnTo>
                      <a:lnTo>
                        <a:pt x="592" y="653"/>
                      </a:lnTo>
                      <a:lnTo>
                        <a:pt x="595" y="655"/>
                      </a:lnTo>
                      <a:lnTo>
                        <a:pt x="597" y="654"/>
                      </a:lnTo>
                      <a:lnTo>
                        <a:pt x="600" y="654"/>
                      </a:lnTo>
                      <a:lnTo>
                        <a:pt x="600" y="656"/>
                      </a:lnTo>
                      <a:lnTo>
                        <a:pt x="601" y="655"/>
                      </a:lnTo>
                      <a:lnTo>
                        <a:pt x="602" y="653"/>
                      </a:lnTo>
                      <a:lnTo>
                        <a:pt x="607" y="652"/>
                      </a:lnTo>
                      <a:lnTo>
                        <a:pt x="610" y="653"/>
                      </a:lnTo>
                      <a:lnTo>
                        <a:pt x="614" y="652"/>
                      </a:lnTo>
                      <a:lnTo>
                        <a:pt x="614" y="647"/>
                      </a:lnTo>
                      <a:lnTo>
                        <a:pt x="618" y="645"/>
                      </a:lnTo>
                      <a:lnTo>
                        <a:pt x="622" y="645"/>
                      </a:lnTo>
                      <a:lnTo>
                        <a:pt x="624" y="642"/>
                      </a:lnTo>
                      <a:lnTo>
                        <a:pt x="629" y="646"/>
                      </a:lnTo>
                      <a:lnTo>
                        <a:pt x="629" y="647"/>
                      </a:lnTo>
                      <a:lnTo>
                        <a:pt x="632" y="648"/>
                      </a:lnTo>
                      <a:lnTo>
                        <a:pt x="634" y="649"/>
                      </a:lnTo>
                      <a:lnTo>
                        <a:pt x="640" y="649"/>
                      </a:lnTo>
                      <a:lnTo>
                        <a:pt x="642" y="651"/>
                      </a:lnTo>
                      <a:lnTo>
                        <a:pt x="645" y="649"/>
                      </a:lnTo>
                      <a:lnTo>
                        <a:pt x="649" y="653"/>
                      </a:lnTo>
                      <a:lnTo>
                        <a:pt x="649" y="657"/>
                      </a:lnTo>
                      <a:lnTo>
                        <a:pt x="646" y="657"/>
                      </a:lnTo>
                      <a:lnTo>
                        <a:pt x="645" y="661"/>
                      </a:lnTo>
                      <a:lnTo>
                        <a:pt x="646" y="662"/>
                      </a:lnTo>
                      <a:lnTo>
                        <a:pt x="647" y="664"/>
                      </a:lnTo>
                      <a:lnTo>
                        <a:pt x="653" y="667"/>
                      </a:lnTo>
                      <a:lnTo>
                        <a:pt x="654" y="669"/>
                      </a:lnTo>
                      <a:lnTo>
                        <a:pt x="659" y="671"/>
                      </a:lnTo>
                      <a:lnTo>
                        <a:pt x="662" y="670"/>
                      </a:lnTo>
                      <a:lnTo>
                        <a:pt x="665" y="671"/>
                      </a:lnTo>
                      <a:lnTo>
                        <a:pt x="666" y="671"/>
                      </a:lnTo>
                      <a:lnTo>
                        <a:pt x="669" y="673"/>
                      </a:lnTo>
                      <a:lnTo>
                        <a:pt x="671" y="673"/>
                      </a:lnTo>
                      <a:lnTo>
                        <a:pt x="673" y="673"/>
                      </a:lnTo>
                      <a:lnTo>
                        <a:pt x="674" y="673"/>
                      </a:lnTo>
                      <a:lnTo>
                        <a:pt x="674" y="671"/>
                      </a:lnTo>
                      <a:lnTo>
                        <a:pt x="675" y="666"/>
                      </a:lnTo>
                      <a:lnTo>
                        <a:pt x="679" y="670"/>
                      </a:lnTo>
                      <a:lnTo>
                        <a:pt x="680" y="673"/>
                      </a:lnTo>
                      <a:lnTo>
                        <a:pt x="682" y="673"/>
                      </a:lnTo>
                      <a:lnTo>
                        <a:pt x="686" y="675"/>
                      </a:lnTo>
                      <a:lnTo>
                        <a:pt x="687" y="675"/>
                      </a:lnTo>
                      <a:lnTo>
                        <a:pt x="688" y="675"/>
                      </a:lnTo>
                      <a:lnTo>
                        <a:pt x="690" y="671"/>
                      </a:lnTo>
                      <a:lnTo>
                        <a:pt x="694" y="675"/>
                      </a:lnTo>
                      <a:lnTo>
                        <a:pt x="695" y="674"/>
                      </a:lnTo>
                      <a:lnTo>
                        <a:pt x="698" y="675"/>
                      </a:lnTo>
                      <a:lnTo>
                        <a:pt x="698" y="678"/>
                      </a:lnTo>
                      <a:lnTo>
                        <a:pt x="696" y="678"/>
                      </a:lnTo>
                      <a:lnTo>
                        <a:pt x="695" y="681"/>
                      </a:lnTo>
                      <a:lnTo>
                        <a:pt x="694" y="683"/>
                      </a:lnTo>
                      <a:lnTo>
                        <a:pt x="694" y="684"/>
                      </a:lnTo>
                      <a:lnTo>
                        <a:pt x="696" y="689"/>
                      </a:lnTo>
                      <a:lnTo>
                        <a:pt x="699" y="690"/>
                      </a:lnTo>
                      <a:lnTo>
                        <a:pt x="699" y="692"/>
                      </a:lnTo>
                      <a:lnTo>
                        <a:pt x="699" y="691"/>
                      </a:lnTo>
                      <a:lnTo>
                        <a:pt x="705" y="692"/>
                      </a:lnTo>
                      <a:lnTo>
                        <a:pt x="705" y="693"/>
                      </a:lnTo>
                      <a:lnTo>
                        <a:pt x="706" y="691"/>
                      </a:lnTo>
                      <a:lnTo>
                        <a:pt x="706" y="691"/>
                      </a:lnTo>
                      <a:lnTo>
                        <a:pt x="705" y="690"/>
                      </a:lnTo>
                      <a:lnTo>
                        <a:pt x="705" y="689"/>
                      </a:lnTo>
                      <a:lnTo>
                        <a:pt x="704" y="686"/>
                      </a:lnTo>
                      <a:lnTo>
                        <a:pt x="702" y="686"/>
                      </a:lnTo>
                      <a:lnTo>
                        <a:pt x="699" y="682"/>
                      </a:lnTo>
                      <a:lnTo>
                        <a:pt x="702" y="681"/>
                      </a:lnTo>
                      <a:lnTo>
                        <a:pt x="703" y="678"/>
                      </a:lnTo>
                      <a:lnTo>
                        <a:pt x="704" y="677"/>
                      </a:lnTo>
                      <a:lnTo>
                        <a:pt x="703" y="675"/>
                      </a:lnTo>
                      <a:lnTo>
                        <a:pt x="704" y="675"/>
                      </a:lnTo>
                      <a:lnTo>
                        <a:pt x="706" y="673"/>
                      </a:lnTo>
                      <a:lnTo>
                        <a:pt x="707" y="675"/>
                      </a:lnTo>
                      <a:lnTo>
                        <a:pt x="711" y="675"/>
                      </a:lnTo>
                      <a:lnTo>
                        <a:pt x="711" y="676"/>
                      </a:lnTo>
                      <a:lnTo>
                        <a:pt x="713" y="676"/>
                      </a:lnTo>
                      <a:lnTo>
                        <a:pt x="714" y="673"/>
                      </a:lnTo>
                      <a:lnTo>
                        <a:pt x="718" y="674"/>
                      </a:lnTo>
                      <a:lnTo>
                        <a:pt x="720" y="674"/>
                      </a:lnTo>
                      <a:lnTo>
                        <a:pt x="721" y="673"/>
                      </a:lnTo>
                      <a:lnTo>
                        <a:pt x="720" y="669"/>
                      </a:lnTo>
                      <a:lnTo>
                        <a:pt x="725" y="669"/>
                      </a:lnTo>
                      <a:lnTo>
                        <a:pt x="728" y="669"/>
                      </a:lnTo>
                      <a:lnTo>
                        <a:pt x="731" y="670"/>
                      </a:lnTo>
                      <a:lnTo>
                        <a:pt x="733" y="669"/>
                      </a:lnTo>
                      <a:lnTo>
                        <a:pt x="735" y="668"/>
                      </a:lnTo>
                      <a:lnTo>
                        <a:pt x="739" y="666"/>
                      </a:lnTo>
                      <a:lnTo>
                        <a:pt x="740" y="663"/>
                      </a:lnTo>
                      <a:lnTo>
                        <a:pt x="741" y="660"/>
                      </a:lnTo>
                      <a:lnTo>
                        <a:pt x="743" y="662"/>
                      </a:lnTo>
                      <a:lnTo>
                        <a:pt x="744" y="662"/>
                      </a:lnTo>
                      <a:lnTo>
                        <a:pt x="746" y="660"/>
                      </a:lnTo>
                      <a:lnTo>
                        <a:pt x="748" y="659"/>
                      </a:lnTo>
                      <a:lnTo>
                        <a:pt x="747" y="656"/>
                      </a:lnTo>
                      <a:lnTo>
                        <a:pt x="747" y="653"/>
                      </a:lnTo>
                      <a:lnTo>
                        <a:pt x="747" y="651"/>
                      </a:lnTo>
                      <a:lnTo>
                        <a:pt x="744" y="645"/>
                      </a:lnTo>
                      <a:lnTo>
                        <a:pt x="750" y="649"/>
                      </a:lnTo>
                      <a:lnTo>
                        <a:pt x="754" y="652"/>
                      </a:lnTo>
                      <a:lnTo>
                        <a:pt x="755" y="654"/>
                      </a:lnTo>
                      <a:lnTo>
                        <a:pt x="757" y="656"/>
                      </a:lnTo>
                      <a:lnTo>
                        <a:pt x="760" y="655"/>
                      </a:lnTo>
                      <a:lnTo>
                        <a:pt x="760" y="654"/>
                      </a:lnTo>
                      <a:lnTo>
                        <a:pt x="763" y="654"/>
                      </a:lnTo>
                      <a:lnTo>
                        <a:pt x="765" y="652"/>
                      </a:lnTo>
                      <a:lnTo>
                        <a:pt x="768" y="653"/>
                      </a:lnTo>
                      <a:lnTo>
                        <a:pt x="769" y="653"/>
                      </a:lnTo>
                      <a:lnTo>
                        <a:pt x="770" y="651"/>
                      </a:lnTo>
                      <a:lnTo>
                        <a:pt x="772" y="651"/>
                      </a:lnTo>
                      <a:lnTo>
                        <a:pt x="773" y="647"/>
                      </a:lnTo>
                      <a:lnTo>
                        <a:pt x="776" y="652"/>
                      </a:lnTo>
                      <a:lnTo>
                        <a:pt x="777" y="653"/>
                      </a:lnTo>
                      <a:lnTo>
                        <a:pt x="778" y="653"/>
                      </a:lnTo>
                      <a:lnTo>
                        <a:pt x="778" y="649"/>
                      </a:lnTo>
                      <a:lnTo>
                        <a:pt x="781" y="649"/>
                      </a:lnTo>
                      <a:lnTo>
                        <a:pt x="783" y="651"/>
                      </a:lnTo>
                      <a:lnTo>
                        <a:pt x="783" y="651"/>
                      </a:lnTo>
                      <a:lnTo>
                        <a:pt x="783" y="648"/>
                      </a:lnTo>
                      <a:lnTo>
                        <a:pt x="787" y="648"/>
                      </a:lnTo>
                      <a:lnTo>
                        <a:pt x="792" y="644"/>
                      </a:lnTo>
                      <a:lnTo>
                        <a:pt x="792" y="645"/>
                      </a:lnTo>
                      <a:lnTo>
                        <a:pt x="794" y="646"/>
                      </a:lnTo>
                      <a:lnTo>
                        <a:pt x="794" y="646"/>
                      </a:lnTo>
                      <a:lnTo>
                        <a:pt x="794" y="644"/>
                      </a:lnTo>
                      <a:lnTo>
                        <a:pt x="795" y="641"/>
                      </a:lnTo>
                      <a:lnTo>
                        <a:pt x="796" y="639"/>
                      </a:lnTo>
                      <a:lnTo>
                        <a:pt x="794" y="634"/>
                      </a:lnTo>
                      <a:lnTo>
                        <a:pt x="798" y="634"/>
                      </a:lnTo>
                      <a:lnTo>
                        <a:pt x="798" y="633"/>
                      </a:lnTo>
                      <a:lnTo>
                        <a:pt x="803" y="633"/>
                      </a:lnTo>
                      <a:lnTo>
                        <a:pt x="805" y="634"/>
                      </a:lnTo>
                      <a:lnTo>
                        <a:pt x="805" y="634"/>
                      </a:lnTo>
                      <a:lnTo>
                        <a:pt x="806" y="631"/>
                      </a:lnTo>
                      <a:lnTo>
                        <a:pt x="807" y="631"/>
                      </a:lnTo>
                      <a:lnTo>
                        <a:pt x="808" y="628"/>
                      </a:lnTo>
                      <a:lnTo>
                        <a:pt x="812" y="628"/>
                      </a:lnTo>
                      <a:lnTo>
                        <a:pt x="813" y="625"/>
                      </a:lnTo>
                      <a:lnTo>
                        <a:pt x="814" y="626"/>
                      </a:lnTo>
                      <a:lnTo>
                        <a:pt x="814" y="625"/>
                      </a:lnTo>
                      <a:lnTo>
                        <a:pt x="816" y="625"/>
                      </a:lnTo>
                      <a:lnTo>
                        <a:pt x="816" y="625"/>
                      </a:lnTo>
                      <a:lnTo>
                        <a:pt x="816" y="624"/>
                      </a:lnTo>
                      <a:lnTo>
                        <a:pt x="814" y="625"/>
                      </a:lnTo>
                      <a:lnTo>
                        <a:pt x="806" y="620"/>
                      </a:lnTo>
                      <a:lnTo>
                        <a:pt x="814" y="619"/>
                      </a:lnTo>
                      <a:lnTo>
                        <a:pt x="817" y="616"/>
                      </a:lnTo>
                      <a:lnTo>
                        <a:pt x="818" y="617"/>
                      </a:lnTo>
                      <a:lnTo>
                        <a:pt x="820" y="616"/>
                      </a:lnTo>
                      <a:lnTo>
                        <a:pt x="823" y="618"/>
                      </a:lnTo>
                      <a:lnTo>
                        <a:pt x="824" y="617"/>
                      </a:lnTo>
                      <a:lnTo>
                        <a:pt x="822" y="617"/>
                      </a:lnTo>
                      <a:lnTo>
                        <a:pt x="821" y="615"/>
                      </a:lnTo>
                      <a:lnTo>
                        <a:pt x="822" y="610"/>
                      </a:lnTo>
                      <a:lnTo>
                        <a:pt x="823" y="611"/>
                      </a:lnTo>
                      <a:lnTo>
                        <a:pt x="823" y="610"/>
                      </a:lnTo>
                      <a:lnTo>
                        <a:pt x="820" y="606"/>
                      </a:lnTo>
                      <a:lnTo>
                        <a:pt x="824" y="605"/>
                      </a:lnTo>
                      <a:lnTo>
                        <a:pt x="825" y="602"/>
                      </a:lnTo>
                      <a:lnTo>
                        <a:pt x="827" y="602"/>
                      </a:lnTo>
                      <a:lnTo>
                        <a:pt x="829" y="600"/>
                      </a:lnTo>
                      <a:lnTo>
                        <a:pt x="830" y="601"/>
                      </a:lnTo>
                      <a:lnTo>
                        <a:pt x="830" y="600"/>
                      </a:lnTo>
                      <a:lnTo>
                        <a:pt x="832" y="598"/>
                      </a:lnTo>
                      <a:lnTo>
                        <a:pt x="829" y="597"/>
                      </a:lnTo>
                      <a:lnTo>
                        <a:pt x="833" y="594"/>
                      </a:lnTo>
                      <a:lnTo>
                        <a:pt x="832" y="594"/>
                      </a:lnTo>
                      <a:lnTo>
                        <a:pt x="831" y="594"/>
                      </a:lnTo>
                      <a:lnTo>
                        <a:pt x="828" y="597"/>
                      </a:lnTo>
                      <a:lnTo>
                        <a:pt x="829" y="590"/>
                      </a:lnTo>
                      <a:lnTo>
                        <a:pt x="832" y="588"/>
                      </a:lnTo>
                      <a:lnTo>
                        <a:pt x="833" y="588"/>
                      </a:lnTo>
                      <a:lnTo>
                        <a:pt x="828" y="582"/>
                      </a:lnTo>
                      <a:lnTo>
                        <a:pt x="832" y="582"/>
                      </a:lnTo>
                      <a:lnTo>
                        <a:pt x="832" y="582"/>
                      </a:lnTo>
                      <a:lnTo>
                        <a:pt x="827" y="582"/>
                      </a:lnTo>
                      <a:lnTo>
                        <a:pt x="830" y="579"/>
                      </a:lnTo>
                      <a:lnTo>
                        <a:pt x="827" y="575"/>
                      </a:lnTo>
                      <a:lnTo>
                        <a:pt x="831" y="576"/>
                      </a:lnTo>
                      <a:lnTo>
                        <a:pt x="832" y="574"/>
                      </a:lnTo>
                      <a:lnTo>
                        <a:pt x="833" y="574"/>
                      </a:lnTo>
                      <a:lnTo>
                        <a:pt x="837" y="574"/>
                      </a:lnTo>
                      <a:lnTo>
                        <a:pt x="837" y="578"/>
                      </a:lnTo>
                      <a:lnTo>
                        <a:pt x="837" y="578"/>
                      </a:lnTo>
                      <a:lnTo>
                        <a:pt x="840" y="574"/>
                      </a:lnTo>
                      <a:lnTo>
                        <a:pt x="840" y="572"/>
                      </a:lnTo>
                      <a:lnTo>
                        <a:pt x="839" y="572"/>
                      </a:lnTo>
                      <a:lnTo>
                        <a:pt x="840" y="565"/>
                      </a:lnTo>
                      <a:lnTo>
                        <a:pt x="844" y="568"/>
                      </a:lnTo>
                      <a:lnTo>
                        <a:pt x="845" y="568"/>
                      </a:lnTo>
                      <a:lnTo>
                        <a:pt x="844" y="566"/>
                      </a:lnTo>
                      <a:lnTo>
                        <a:pt x="845" y="565"/>
                      </a:lnTo>
                      <a:lnTo>
                        <a:pt x="844" y="564"/>
                      </a:lnTo>
                      <a:lnTo>
                        <a:pt x="845" y="560"/>
                      </a:lnTo>
                      <a:lnTo>
                        <a:pt x="846" y="559"/>
                      </a:lnTo>
                      <a:lnTo>
                        <a:pt x="845" y="558"/>
                      </a:lnTo>
                      <a:lnTo>
                        <a:pt x="845" y="557"/>
                      </a:lnTo>
                      <a:lnTo>
                        <a:pt x="832" y="550"/>
                      </a:lnTo>
                      <a:lnTo>
                        <a:pt x="847" y="554"/>
                      </a:lnTo>
                      <a:lnTo>
                        <a:pt x="849" y="554"/>
                      </a:lnTo>
                      <a:lnTo>
                        <a:pt x="851" y="549"/>
                      </a:lnTo>
                      <a:lnTo>
                        <a:pt x="855" y="547"/>
                      </a:lnTo>
                      <a:lnTo>
                        <a:pt x="855" y="549"/>
                      </a:lnTo>
                      <a:lnTo>
                        <a:pt x="857" y="547"/>
                      </a:lnTo>
                      <a:lnTo>
                        <a:pt x="855" y="546"/>
                      </a:lnTo>
                      <a:lnTo>
                        <a:pt x="853" y="546"/>
                      </a:lnTo>
                      <a:lnTo>
                        <a:pt x="851" y="544"/>
                      </a:lnTo>
                      <a:lnTo>
                        <a:pt x="853" y="542"/>
                      </a:lnTo>
                      <a:lnTo>
                        <a:pt x="855" y="542"/>
                      </a:lnTo>
                      <a:lnTo>
                        <a:pt x="855" y="542"/>
                      </a:lnTo>
                      <a:lnTo>
                        <a:pt x="855" y="540"/>
                      </a:lnTo>
                      <a:lnTo>
                        <a:pt x="852" y="539"/>
                      </a:lnTo>
                      <a:lnTo>
                        <a:pt x="855" y="536"/>
                      </a:lnTo>
                      <a:lnTo>
                        <a:pt x="855" y="536"/>
                      </a:lnTo>
                      <a:lnTo>
                        <a:pt x="850" y="536"/>
                      </a:lnTo>
                      <a:lnTo>
                        <a:pt x="850" y="532"/>
                      </a:lnTo>
                      <a:lnTo>
                        <a:pt x="854" y="529"/>
                      </a:lnTo>
                      <a:lnTo>
                        <a:pt x="858" y="530"/>
                      </a:lnTo>
                      <a:lnTo>
                        <a:pt x="858" y="530"/>
                      </a:lnTo>
                      <a:lnTo>
                        <a:pt x="858" y="528"/>
                      </a:lnTo>
                      <a:lnTo>
                        <a:pt x="855" y="527"/>
                      </a:lnTo>
                      <a:lnTo>
                        <a:pt x="852" y="530"/>
                      </a:lnTo>
                      <a:lnTo>
                        <a:pt x="847" y="530"/>
                      </a:lnTo>
                      <a:lnTo>
                        <a:pt x="847" y="525"/>
                      </a:lnTo>
                      <a:lnTo>
                        <a:pt x="853" y="524"/>
                      </a:lnTo>
                      <a:lnTo>
                        <a:pt x="858" y="520"/>
                      </a:lnTo>
                      <a:lnTo>
                        <a:pt x="857" y="520"/>
                      </a:lnTo>
                      <a:lnTo>
                        <a:pt x="855" y="518"/>
                      </a:lnTo>
                      <a:lnTo>
                        <a:pt x="854" y="520"/>
                      </a:lnTo>
                      <a:lnTo>
                        <a:pt x="849" y="513"/>
                      </a:lnTo>
                      <a:lnTo>
                        <a:pt x="846" y="512"/>
                      </a:lnTo>
                      <a:lnTo>
                        <a:pt x="842" y="516"/>
                      </a:lnTo>
                      <a:lnTo>
                        <a:pt x="838" y="515"/>
                      </a:lnTo>
                      <a:lnTo>
                        <a:pt x="835" y="510"/>
                      </a:lnTo>
                      <a:lnTo>
                        <a:pt x="832" y="512"/>
                      </a:lnTo>
                      <a:lnTo>
                        <a:pt x="830" y="514"/>
                      </a:lnTo>
                      <a:lnTo>
                        <a:pt x="825" y="525"/>
                      </a:lnTo>
                      <a:lnTo>
                        <a:pt x="828" y="512"/>
                      </a:lnTo>
                      <a:lnTo>
                        <a:pt x="831" y="508"/>
                      </a:lnTo>
                      <a:lnTo>
                        <a:pt x="833" y="508"/>
                      </a:lnTo>
                      <a:lnTo>
                        <a:pt x="836" y="506"/>
                      </a:lnTo>
                      <a:lnTo>
                        <a:pt x="840" y="508"/>
                      </a:lnTo>
                      <a:lnTo>
                        <a:pt x="842" y="507"/>
                      </a:lnTo>
                      <a:lnTo>
                        <a:pt x="842" y="505"/>
                      </a:lnTo>
                      <a:lnTo>
                        <a:pt x="844" y="502"/>
                      </a:lnTo>
                      <a:lnTo>
                        <a:pt x="846" y="503"/>
                      </a:lnTo>
                      <a:lnTo>
                        <a:pt x="850" y="499"/>
                      </a:lnTo>
                      <a:lnTo>
                        <a:pt x="853" y="499"/>
                      </a:lnTo>
                      <a:lnTo>
                        <a:pt x="853" y="498"/>
                      </a:lnTo>
                      <a:lnTo>
                        <a:pt x="850" y="493"/>
                      </a:lnTo>
                      <a:lnTo>
                        <a:pt x="842" y="488"/>
                      </a:lnTo>
                      <a:lnTo>
                        <a:pt x="837" y="485"/>
                      </a:lnTo>
                      <a:lnTo>
                        <a:pt x="831" y="479"/>
                      </a:lnTo>
                      <a:lnTo>
                        <a:pt x="829" y="479"/>
                      </a:lnTo>
                      <a:lnTo>
                        <a:pt x="823" y="483"/>
                      </a:lnTo>
                      <a:lnTo>
                        <a:pt x="820" y="481"/>
                      </a:lnTo>
                      <a:lnTo>
                        <a:pt x="815" y="478"/>
                      </a:lnTo>
                      <a:lnTo>
                        <a:pt x="815" y="477"/>
                      </a:lnTo>
                      <a:lnTo>
                        <a:pt x="815" y="476"/>
                      </a:lnTo>
                      <a:lnTo>
                        <a:pt x="812" y="478"/>
                      </a:lnTo>
                      <a:lnTo>
                        <a:pt x="807" y="477"/>
                      </a:lnTo>
                      <a:lnTo>
                        <a:pt x="805" y="478"/>
                      </a:lnTo>
                      <a:lnTo>
                        <a:pt x="793" y="492"/>
                      </a:lnTo>
                      <a:lnTo>
                        <a:pt x="802" y="474"/>
                      </a:lnTo>
                      <a:lnTo>
                        <a:pt x="806" y="472"/>
                      </a:lnTo>
                      <a:lnTo>
                        <a:pt x="808" y="473"/>
                      </a:lnTo>
                      <a:lnTo>
                        <a:pt x="809" y="473"/>
                      </a:lnTo>
                      <a:lnTo>
                        <a:pt x="810" y="472"/>
                      </a:lnTo>
                      <a:lnTo>
                        <a:pt x="813" y="473"/>
                      </a:lnTo>
                      <a:lnTo>
                        <a:pt x="817" y="471"/>
                      </a:lnTo>
                      <a:lnTo>
                        <a:pt x="820" y="477"/>
                      </a:lnTo>
                      <a:lnTo>
                        <a:pt x="822" y="478"/>
                      </a:lnTo>
                      <a:lnTo>
                        <a:pt x="823" y="478"/>
                      </a:lnTo>
                      <a:lnTo>
                        <a:pt x="825" y="474"/>
                      </a:lnTo>
                      <a:lnTo>
                        <a:pt x="831" y="476"/>
                      </a:lnTo>
                      <a:lnTo>
                        <a:pt x="835" y="478"/>
                      </a:lnTo>
                      <a:lnTo>
                        <a:pt x="837" y="478"/>
                      </a:lnTo>
                      <a:lnTo>
                        <a:pt x="840" y="481"/>
                      </a:lnTo>
                      <a:lnTo>
                        <a:pt x="844" y="479"/>
                      </a:lnTo>
                      <a:lnTo>
                        <a:pt x="851" y="481"/>
                      </a:lnTo>
                      <a:lnTo>
                        <a:pt x="851" y="480"/>
                      </a:lnTo>
                      <a:lnTo>
                        <a:pt x="850" y="478"/>
                      </a:lnTo>
                      <a:lnTo>
                        <a:pt x="847" y="477"/>
                      </a:lnTo>
                      <a:lnTo>
                        <a:pt x="843" y="472"/>
                      </a:lnTo>
                      <a:lnTo>
                        <a:pt x="843" y="471"/>
                      </a:lnTo>
                      <a:lnTo>
                        <a:pt x="843" y="471"/>
                      </a:lnTo>
                      <a:lnTo>
                        <a:pt x="839" y="471"/>
                      </a:lnTo>
                      <a:lnTo>
                        <a:pt x="836" y="470"/>
                      </a:lnTo>
                      <a:lnTo>
                        <a:pt x="831" y="463"/>
                      </a:lnTo>
                      <a:lnTo>
                        <a:pt x="831" y="458"/>
                      </a:lnTo>
                      <a:lnTo>
                        <a:pt x="825" y="455"/>
                      </a:lnTo>
                      <a:lnTo>
                        <a:pt x="825" y="450"/>
                      </a:lnTo>
                      <a:lnTo>
                        <a:pt x="822" y="449"/>
                      </a:lnTo>
                      <a:lnTo>
                        <a:pt x="823" y="446"/>
                      </a:lnTo>
                      <a:lnTo>
                        <a:pt x="823" y="446"/>
                      </a:lnTo>
                      <a:lnTo>
                        <a:pt x="818" y="436"/>
                      </a:lnTo>
                      <a:lnTo>
                        <a:pt x="810" y="433"/>
                      </a:lnTo>
                      <a:lnTo>
                        <a:pt x="807" y="434"/>
                      </a:lnTo>
                      <a:lnTo>
                        <a:pt x="807" y="430"/>
                      </a:lnTo>
                      <a:lnTo>
                        <a:pt x="800" y="427"/>
                      </a:lnTo>
                      <a:lnTo>
                        <a:pt x="798" y="428"/>
                      </a:lnTo>
                      <a:lnTo>
                        <a:pt x="798" y="419"/>
                      </a:lnTo>
                      <a:lnTo>
                        <a:pt x="799" y="413"/>
                      </a:lnTo>
                      <a:lnTo>
                        <a:pt x="798" y="411"/>
                      </a:lnTo>
                      <a:lnTo>
                        <a:pt x="799" y="404"/>
                      </a:lnTo>
                      <a:lnTo>
                        <a:pt x="801" y="405"/>
                      </a:lnTo>
                      <a:lnTo>
                        <a:pt x="802" y="405"/>
                      </a:lnTo>
                      <a:lnTo>
                        <a:pt x="806" y="399"/>
                      </a:lnTo>
                      <a:lnTo>
                        <a:pt x="807" y="400"/>
                      </a:lnTo>
                      <a:lnTo>
                        <a:pt x="808" y="399"/>
                      </a:lnTo>
                      <a:lnTo>
                        <a:pt x="806" y="398"/>
                      </a:lnTo>
                      <a:lnTo>
                        <a:pt x="805" y="396"/>
                      </a:lnTo>
                      <a:lnTo>
                        <a:pt x="808" y="391"/>
                      </a:lnTo>
                      <a:lnTo>
                        <a:pt x="812" y="392"/>
                      </a:lnTo>
                      <a:lnTo>
                        <a:pt x="812" y="389"/>
                      </a:lnTo>
                      <a:lnTo>
                        <a:pt x="816" y="388"/>
                      </a:lnTo>
                      <a:lnTo>
                        <a:pt x="815" y="388"/>
                      </a:lnTo>
                      <a:lnTo>
                        <a:pt x="809" y="384"/>
                      </a:lnTo>
                      <a:lnTo>
                        <a:pt x="817" y="383"/>
                      </a:lnTo>
                      <a:lnTo>
                        <a:pt x="818" y="384"/>
                      </a:lnTo>
                      <a:lnTo>
                        <a:pt x="820" y="383"/>
                      </a:lnTo>
                      <a:lnTo>
                        <a:pt x="822" y="383"/>
                      </a:lnTo>
                      <a:lnTo>
                        <a:pt x="825" y="381"/>
                      </a:lnTo>
                      <a:lnTo>
                        <a:pt x="827" y="381"/>
                      </a:lnTo>
                      <a:lnTo>
                        <a:pt x="831" y="376"/>
                      </a:lnTo>
                      <a:lnTo>
                        <a:pt x="832" y="377"/>
                      </a:lnTo>
                      <a:lnTo>
                        <a:pt x="835" y="375"/>
                      </a:lnTo>
                      <a:lnTo>
                        <a:pt x="835" y="378"/>
                      </a:lnTo>
                      <a:lnTo>
                        <a:pt x="837" y="381"/>
                      </a:lnTo>
                      <a:lnTo>
                        <a:pt x="840" y="378"/>
                      </a:lnTo>
                      <a:lnTo>
                        <a:pt x="838" y="378"/>
                      </a:lnTo>
                      <a:lnTo>
                        <a:pt x="837" y="373"/>
                      </a:lnTo>
                      <a:lnTo>
                        <a:pt x="840" y="371"/>
                      </a:lnTo>
                      <a:lnTo>
                        <a:pt x="838" y="369"/>
                      </a:lnTo>
                      <a:lnTo>
                        <a:pt x="839" y="367"/>
                      </a:lnTo>
                      <a:lnTo>
                        <a:pt x="838" y="368"/>
                      </a:lnTo>
                      <a:lnTo>
                        <a:pt x="832" y="368"/>
                      </a:lnTo>
                      <a:lnTo>
                        <a:pt x="832" y="367"/>
                      </a:lnTo>
                      <a:lnTo>
                        <a:pt x="831" y="367"/>
                      </a:lnTo>
                      <a:lnTo>
                        <a:pt x="830" y="368"/>
                      </a:lnTo>
                      <a:lnTo>
                        <a:pt x="818" y="368"/>
                      </a:lnTo>
                      <a:lnTo>
                        <a:pt x="816" y="366"/>
                      </a:lnTo>
                      <a:lnTo>
                        <a:pt x="814" y="366"/>
                      </a:lnTo>
                      <a:lnTo>
                        <a:pt x="813" y="362"/>
                      </a:lnTo>
                      <a:lnTo>
                        <a:pt x="810" y="362"/>
                      </a:lnTo>
                      <a:lnTo>
                        <a:pt x="810" y="361"/>
                      </a:lnTo>
                      <a:lnTo>
                        <a:pt x="803" y="364"/>
                      </a:lnTo>
                      <a:lnTo>
                        <a:pt x="802" y="364"/>
                      </a:lnTo>
                      <a:lnTo>
                        <a:pt x="802" y="368"/>
                      </a:lnTo>
                      <a:lnTo>
                        <a:pt x="800" y="370"/>
                      </a:lnTo>
                      <a:lnTo>
                        <a:pt x="798" y="370"/>
                      </a:lnTo>
                      <a:lnTo>
                        <a:pt x="799" y="373"/>
                      </a:lnTo>
                      <a:lnTo>
                        <a:pt x="796" y="376"/>
                      </a:lnTo>
                      <a:lnTo>
                        <a:pt x="794" y="378"/>
                      </a:lnTo>
                      <a:lnTo>
                        <a:pt x="791" y="377"/>
                      </a:lnTo>
                      <a:lnTo>
                        <a:pt x="788" y="378"/>
                      </a:lnTo>
                      <a:lnTo>
                        <a:pt x="783" y="378"/>
                      </a:lnTo>
                      <a:lnTo>
                        <a:pt x="778" y="369"/>
                      </a:lnTo>
                      <a:lnTo>
                        <a:pt x="778" y="364"/>
                      </a:lnTo>
                      <a:lnTo>
                        <a:pt x="778" y="363"/>
                      </a:lnTo>
                      <a:lnTo>
                        <a:pt x="775" y="363"/>
                      </a:lnTo>
                      <a:lnTo>
                        <a:pt x="772" y="364"/>
                      </a:lnTo>
                      <a:lnTo>
                        <a:pt x="772" y="363"/>
                      </a:lnTo>
                      <a:lnTo>
                        <a:pt x="770" y="366"/>
                      </a:lnTo>
                      <a:lnTo>
                        <a:pt x="770" y="366"/>
                      </a:lnTo>
                      <a:lnTo>
                        <a:pt x="770" y="367"/>
                      </a:lnTo>
                      <a:lnTo>
                        <a:pt x="765" y="360"/>
                      </a:lnTo>
                      <a:lnTo>
                        <a:pt x="764" y="359"/>
                      </a:lnTo>
                      <a:lnTo>
                        <a:pt x="760" y="355"/>
                      </a:lnTo>
                      <a:lnTo>
                        <a:pt x="756" y="353"/>
                      </a:lnTo>
                      <a:lnTo>
                        <a:pt x="756" y="349"/>
                      </a:lnTo>
                      <a:lnTo>
                        <a:pt x="754" y="345"/>
                      </a:lnTo>
                      <a:lnTo>
                        <a:pt x="755" y="344"/>
                      </a:lnTo>
                      <a:lnTo>
                        <a:pt x="755" y="342"/>
                      </a:lnTo>
                      <a:lnTo>
                        <a:pt x="756" y="340"/>
                      </a:lnTo>
                      <a:lnTo>
                        <a:pt x="756" y="337"/>
                      </a:lnTo>
                      <a:lnTo>
                        <a:pt x="758" y="335"/>
                      </a:lnTo>
                      <a:lnTo>
                        <a:pt x="758" y="333"/>
                      </a:lnTo>
                      <a:lnTo>
                        <a:pt x="765" y="335"/>
                      </a:lnTo>
                      <a:lnTo>
                        <a:pt x="773" y="335"/>
                      </a:lnTo>
                      <a:lnTo>
                        <a:pt x="775" y="333"/>
                      </a:lnTo>
                      <a:lnTo>
                        <a:pt x="772" y="331"/>
                      </a:lnTo>
                      <a:lnTo>
                        <a:pt x="776" y="331"/>
                      </a:lnTo>
                      <a:lnTo>
                        <a:pt x="776" y="329"/>
                      </a:lnTo>
                      <a:lnTo>
                        <a:pt x="775" y="327"/>
                      </a:lnTo>
                      <a:lnTo>
                        <a:pt x="776" y="325"/>
                      </a:lnTo>
                      <a:lnTo>
                        <a:pt x="778" y="317"/>
                      </a:lnTo>
                      <a:lnTo>
                        <a:pt x="784" y="313"/>
                      </a:lnTo>
                      <a:lnTo>
                        <a:pt x="786" y="313"/>
                      </a:lnTo>
                      <a:lnTo>
                        <a:pt x="790" y="310"/>
                      </a:lnTo>
                      <a:lnTo>
                        <a:pt x="791" y="309"/>
                      </a:lnTo>
                      <a:lnTo>
                        <a:pt x="791" y="304"/>
                      </a:lnTo>
                      <a:lnTo>
                        <a:pt x="794" y="301"/>
                      </a:lnTo>
                      <a:lnTo>
                        <a:pt x="794" y="296"/>
                      </a:lnTo>
                      <a:lnTo>
                        <a:pt x="796" y="296"/>
                      </a:lnTo>
                      <a:lnTo>
                        <a:pt x="798" y="293"/>
                      </a:lnTo>
                      <a:lnTo>
                        <a:pt x="802" y="291"/>
                      </a:lnTo>
                      <a:lnTo>
                        <a:pt x="805" y="293"/>
                      </a:lnTo>
                      <a:lnTo>
                        <a:pt x="806" y="293"/>
                      </a:lnTo>
                      <a:lnTo>
                        <a:pt x="807" y="289"/>
                      </a:lnTo>
                      <a:lnTo>
                        <a:pt x="813" y="296"/>
                      </a:lnTo>
                      <a:lnTo>
                        <a:pt x="821" y="300"/>
                      </a:lnTo>
                      <a:lnTo>
                        <a:pt x="821" y="304"/>
                      </a:lnTo>
                      <a:lnTo>
                        <a:pt x="818" y="305"/>
                      </a:lnTo>
                      <a:lnTo>
                        <a:pt x="818" y="308"/>
                      </a:lnTo>
                      <a:lnTo>
                        <a:pt x="815" y="311"/>
                      </a:lnTo>
                      <a:lnTo>
                        <a:pt x="815" y="316"/>
                      </a:lnTo>
                      <a:lnTo>
                        <a:pt x="813" y="316"/>
                      </a:lnTo>
                      <a:lnTo>
                        <a:pt x="812" y="319"/>
                      </a:lnTo>
                      <a:lnTo>
                        <a:pt x="815" y="323"/>
                      </a:lnTo>
                      <a:lnTo>
                        <a:pt x="815" y="326"/>
                      </a:lnTo>
                      <a:lnTo>
                        <a:pt x="814" y="326"/>
                      </a:lnTo>
                      <a:lnTo>
                        <a:pt x="814" y="327"/>
                      </a:lnTo>
                      <a:lnTo>
                        <a:pt x="814" y="327"/>
                      </a:lnTo>
                      <a:lnTo>
                        <a:pt x="816" y="326"/>
                      </a:lnTo>
                      <a:lnTo>
                        <a:pt x="824" y="320"/>
                      </a:lnTo>
                      <a:lnTo>
                        <a:pt x="820" y="329"/>
                      </a:lnTo>
                      <a:lnTo>
                        <a:pt x="817" y="331"/>
                      </a:lnTo>
                      <a:lnTo>
                        <a:pt x="820" y="331"/>
                      </a:lnTo>
                      <a:lnTo>
                        <a:pt x="820" y="334"/>
                      </a:lnTo>
                      <a:lnTo>
                        <a:pt x="817" y="335"/>
                      </a:lnTo>
                      <a:lnTo>
                        <a:pt x="814" y="335"/>
                      </a:lnTo>
                      <a:lnTo>
                        <a:pt x="813" y="337"/>
                      </a:lnTo>
                      <a:lnTo>
                        <a:pt x="810" y="338"/>
                      </a:lnTo>
                      <a:lnTo>
                        <a:pt x="809" y="338"/>
                      </a:lnTo>
                      <a:lnTo>
                        <a:pt x="812" y="339"/>
                      </a:lnTo>
                      <a:lnTo>
                        <a:pt x="812" y="341"/>
                      </a:lnTo>
                      <a:lnTo>
                        <a:pt x="812" y="341"/>
                      </a:lnTo>
                      <a:lnTo>
                        <a:pt x="814" y="339"/>
                      </a:lnTo>
                      <a:lnTo>
                        <a:pt x="816" y="339"/>
                      </a:lnTo>
                      <a:lnTo>
                        <a:pt x="818" y="335"/>
                      </a:lnTo>
                      <a:lnTo>
                        <a:pt x="822" y="333"/>
                      </a:lnTo>
                      <a:lnTo>
                        <a:pt x="822" y="333"/>
                      </a:lnTo>
                      <a:lnTo>
                        <a:pt x="821" y="330"/>
                      </a:lnTo>
                      <a:lnTo>
                        <a:pt x="832" y="320"/>
                      </a:lnTo>
                      <a:lnTo>
                        <a:pt x="833" y="320"/>
                      </a:lnTo>
                      <a:lnTo>
                        <a:pt x="835" y="318"/>
                      </a:lnTo>
                      <a:lnTo>
                        <a:pt x="839" y="318"/>
                      </a:lnTo>
                      <a:lnTo>
                        <a:pt x="844" y="315"/>
                      </a:lnTo>
                      <a:lnTo>
                        <a:pt x="845" y="316"/>
                      </a:lnTo>
                      <a:lnTo>
                        <a:pt x="846" y="316"/>
                      </a:lnTo>
                      <a:lnTo>
                        <a:pt x="850" y="316"/>
                      </a:lnTo>
                      <a:lnTo>
                        <a:pt x="854" y="310"/>
                      </a:lnTo>
                      <a:lnTo>
                        <a:pt x="854" y="305"/>
                      </a:lnTo>
                      <a:lnTo>
                        <a:pt x="859" y="302"/>
                      </a:lnTo>
                      <a:lnTo>
                        <a:pt x="860" y="298"/>
                      </a:lnTo>
                      <a:lnTo>
                        <a:pt x="860" y="295"/>
                      </a:lnTo>
                      <a:lnTo>
                        <a:pt x="865" y="293"/>
                      </a:lnTo>
                      <a:lnTo>
                        <a:pt x="867" y="288"/>
                      </a:lnTo>
                      <a:lnTo>
                        <a:pt x="870" y="286"/>
                      </a:lnTo>
                      <a:lnTo>
                        <a:pt x="873" y="279"/>
                      </a:lnTo>
                      <a:lnTo>
                        <a:pt x="874" y="276"/>
                      </a:lnTo>
                      <a:lnTo>
                        <a:pt x="874" y="275"/>
                      </a:lnTo>
                      <a:lnTo>
                        <a:pt x="874" y="269"/>
                      </a:lnTo>
                      <a:lnTo>
                        <a:pt x="877" y="265"/>
                      </a:lnTo>
                      <a:lnTo>
                        <a:pt x="882" y="271"/>
                      </a:lnTo>
                      <a:lnTo>
                        <a:pt x="884" y="272"/>
                      </a:lnTo>
                      <a:lnTo>
                        <a:pt x="885" y="273"/>
                      </a:lnTo>
                      <a:lnTo>
                        <a:pt x="888" y="272"/>
                      </a:lnTo>
                      <a:lnTo>
                        <a:pt x="891" y="274"/>
                      </a:lnTo>
                      <a:lnTo>
                        <a:pt x="898" y="273"/>
                      </a:lnTo>
                      <a:lnTo>
                        <a:pt x="901" y="273"/>
                      </a:lnTo>
                      <a:lnTo>
                        <a:pt x="903" y="271"/>
                      </a:lnTo>
                      <a:lnTo>
                        <a:pt x="903" y="269"/>
                      </a:lnTo>
                      <a:lnTo>
                        <a:pt x="899" y="266"/>
                      </a:lnTo>
                      <a:lnTo>
                        <a:pt x="895" y="263"/>
                      </a:lnTo>
                      <a:lnTo>
                        <a:pt x="899" y="260"/>
                      </a:lnTo>
                      <a:lnTo>
                        <a:pt x="903" y="259"/>
                      </a:lnTo>
                      <a:lnTo>
                        <a:pt x="907" y="256"/>
                      </a:lnTo>
                      <a:lnTo>
                        <a:pt x="907" y="252"/>
                      </a:lnTo>
                      <a:lnTo>
                        <a:pt x="911" y="249"/>
                      </a:lnTo>
                      <a:lnTo>
                        <a:pt x="914" y="247"/>
                      </a:lnTo>
                      <a:lnTo>
                        <a:pt x="914" y="246"/>
                      </a:lnTo>
                      <a:lnTo>
                        <a:pt x="913" y="244"/>
                      </a:lnTo>
                      <a:lnTo>
                        <a:pt x="913" y="241"/>
                      </a:lnTo>
                      <a:lnTo>
                        <a:pt x="913" y="237"/>
                      </a:lnTo>
                      <a:lnTo>
                        <a:pt x="917" y="235"/>
                      </a:lnTo>
                      <a:lnTo>
                        <a:pt x="921" y="238"/>
                      </a:lnTo>
                      <a:lnTo>
                        <a:pt x="921" y="242"/>
                      </a:lnTo>
                      <a:lnTo>
                        <a:pt x="921" y="243"/>
                      </a:lnTo>
                      <a:lnTo>
                        <a:pt x="925" y="243"/>
                      </a:lnTo>
                      <a:lnTo>
                        <a:pt x="924" y="23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88" name="Freeform 144">
                  <a:extLst>
                    <a:ext uri="{FF2B5EF4-FFF2-40B4-BE49-F238E27FC236}">
                      <a16:creationId xmlns:a16="http://schemas.microsoft.com/office/drawing/2014/main" id="{536AF25F-F31C-4EEF-9D7A-1B03B9BC597D}"/>
                    </a:ext>
                  </a:extLst>
                </p:cNvPr>
                <p:cNvSpPr/>
                <p:nvPr userDrawn="1"/>
              </p:nvSpPr>
              <p:spPr bwMode="auto">
                <a:xfrm>
                  <a:off x="4087813" y="2847976"/>
                  <a:ext cx="58738" cy="49213"/>
                </a:xfrm>
                <a:custGeom>
                  <a:avLst/>
                  <a:gdLst>
                    <a:gd name="T0" fmla="*/ 5 w 32"/>
                    <a:gd name="T1" fmla="*/ 25 h 27"/>
                    <a:gd name="T2" fmla="*/ 8 w 32"/>
                    <a:gd name="T3" fmla="*/ 25 h 27"/>
                    <a:gd name="T4" fmla="*/ 10 w 32"/>
                    <a:gd name="T5" fmla="*/ 26 h 27"/>
                    <a:gd name="T6" fmla="*/ 12 w 32"/>
                    <a:gd name="T7" fmla="*/ 26 h 27"/>
                    <a:gd name="T8" fmla="*/ 14 w 32"/>
                    <a:gd name="T9" fmla="*/ 27 h 27"/>
                    <a:gd name="T10" fmla="*/ 16 w 32"/>
                    <a:gd name="T11" fmla="*/ 27 h 27"/>
                    <a:gd name="T12" fmla="*/ 16 w 32"/>
                    <a:gd name="T13" fmla="*/ 24 h 27"/>
                    <a:gd name="T14" fmla="*/ 18 w 32"/>
                    <a:gd name="T15" fmla="*/ 24 h 27"/>
                    <a:gd name="T16" fmla="*/ 21 w 32"/>
                    <a:gd name="T17" fmla="*/ 24 h 27"/>
                    <a:gd name="T18" fmla="*/ 22 w 32"/>
                    <a:gd name="T19" fmla="*/ 22 h 27"/>
                    <a:gd name="T20" fmla="*/ 22 w 32"/>
                    <a:gd name="T21" fmla="*/ 21 h 27"/>
                    <a:gd name="T22" fmla="*/ 25 w 32"/>
                    <a:gd name="T23" fmla="*/ 20 h 27"/>
                    <a:gd name="T24" fmla="*/ 27 w 32"/>
                    <a:gd name="T25" fmla="*/ 18 h 27"/>
                    <a:gd name="T26" fmla="*/ 26 w 32"/>
                    <a:gd name="T27" fmla="*/ 16 h 27"/>
                    <a:gd name="T28" fmla="*/ 28 w 32"/>
                    <a:gd name="T29" fmla="*/ 12 h 27"/>
                    <a:gd name="T30" fmla="*/ 29 w 32"/>
                    <a:gd name="T31" fmla="*/ 11 h 27"/>
                    <a:gd name="T32" fmla="*/ 30 w 32"/>
                    <a:gd name="T33" fmla="*/ 9 h 27"/>
                    <a:gd name="T34" fmla="*/ 32 w 32"/>
                    <a:gd name="T35" fmla="*/ 6 h 27"/>
                    <a:gd name="T36" fmla="*/ 31 w 32"/>
                    <a:gd name="T37" fmla="*/ 3 h 27"/>
                    <a:gd name="T38" fmla="*/ 28 w 32"/>
                    <a:gd name="T39" fmla="*/ 1 h 27"/>
                    <a:gd name="T40" fmla="*/ 25 w 32"/>
                    <a:gd name="T41" fmla="*/ 0 h 27"/>
                    <a:gd name="T42" fmla="*/ 23 w 32"/>
                    <a:gd name="T43" fmla="*/ 1 h 27"/>
                    <a:gd name="T44" fmla="*/ 22 w 32"/>
                    <a:gd name="T45" fmla="*/ 0 h 27"/>
                    <a:gd name="T46" fmla="*/ 19 w 32"/>
                    <a:gd name="T47" fmla="*/ 1 h 27"/>
                    <a:gd name="T48" fmla="*/ 17 w 32"/>
                    <a:gd name="T49" fmla="*/ 0 h 27"/>
                    <a:gd name="T50" fmla="*/ 16 w 32"/>
                    <a:gd name="T51" fmla="*/ 1 h 27"/>
                    <a:gd name="T52" fmla="*/ 13 w 32"/>
                    <a:gd name="T53" fmla="*/ 1 h 27"/>
                    <a:gd name="T54" fmla="*/ 10 w 32"/>
                    <a:gd name="T55" fmla="*/ 3 h 27"/>
                    <a:gd name="T56" fmla="*/ 8 w 32"/>
                    <a:gd name="T57" fmla="*/ 3 h 27"/>
                    <a:gd name="T58" fmla="*/ 7 w 32"/>
                    <a:gd name="T59" fmla="*/ 5 h 27"/>
                    <a:gd name="T60" fmla="*/ 3 w 32"/>
                    <a:gd name="T61" fmla="*/ 8 h 27"/>
                    <a:gd name="T62" fmla="*/ 0 w 32"/>
                    <a:gd name="T63" fmla="*/ 11 h 27"/>
                    <a:gd name="T64" fmla="*/ 1 w 32"/>
                    <a:gd name="T65" fmla="*/ 14 h 27"/>
                    <a:gd name="T66" fmla="*/ 1 w 32"/>
                    <a:gd name="T67" fmla="*/ 18 h 27"/>
                    <a:gd name="T68" fmla="*/ 3 w 32"/>
                    <a:gd name="T69" fmla="*/ 21 h 27"/>
                    <a:gd name="T70" fmla="*/ 3 w 32"/>
                    <a:gd name="T71" fmla="*/ 23 h 27"/>
                    <a:gd name="T72" fmla="*/ 5 w 32"/>
                    <a:gd name="T73"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 h="27">
                      <a:moveTo>
                        <a:pt x="5" y="25"/>
                      </a:moveTo>
                      <a:cubicBezTo>
                        <a:pt x="8" y="25"/>
                        <a:pt x="8" y="25"/>
                        <a:pt x="8" y="25"/>
                      </a:cubicBezTo>
                      <a:cubicBezTo>
                        <a:pt x="10" y="26"/>
                        <a:pt x="10" y="26"/>
                        <a:pt x="10" y="26"/>
                      </a:cubicBezTo>
                      <a:cubicBezTo>
                        <a:pt x="12" y="26"/>
                        <a:pt x="12" y="26"/>
                        <a:pt x="12" y="26"/>
                      </a:cubicBezTo>
                      <a:cubicBezTo>
                        <a:pt x="14" y="27"/>
                        <a:pt x="14" y="27"/>
                        <a:pt x="14" y="27"/>
                      </a:cubicBezTo>
                      <a:cubicBezTo>
                        <a:pt x="16" y="27"/>
                        <a:pt x="16" y="27"/>
                        <a:pt x="16" y="27"/>
                      </a:cubicBezTo>
                      <a:cubicBezTo>
                        <a:pt x="16" y="24"/>
                        <a:pt x="16" y="24"/>
                        <a:pt x="16" y="24"/>
                      </a:cubicBezTo>
                      <a:cubicBezTo>
                        <a:pt x="18" y="24"/>
                        <a:pt x="18" y="24"/>
                        <a:pt x="18" y="24"/>
                      </a:cubicBezTo>
                      <a:cubicBezTo>
                        <a:pt x="21" y="24"/>
                        <a:pt x="21" y="24"/>
                        <a:pt x="21" y="24"/>
                      </a:cubicBezTo>
                      <a:cubicBezTo>
                        <a:pt x="22" y="22"/>
                        <a:pt x="22" y="22"/>
                        <a:pt x="22" y="22"/>
                      </a:cubicBezTo>
                      <a:cubicBezTo>
                        <a:pt x="22" y="21"/>
                        <a:pt x="22" y="21"/>
                        <a:pt x="22" y="21"/>
                      </a:cubicBezTo>
                      <a:cubicBezTo>
                        <a:pt x="25" y="20"/>
                        <a:pt x="25" y="20"/>
                        <a:pt x="25" y="20"/>
                      </a:cubicBezTo>
                      <a:cubicBezTo>
                        <a:pt x="27" y="18"/>
                        <a:pt x="27" y="18"/>
                        <a:pt x="27" y="18"/>
                      </a:cubicBezTo>
                      <a:cubicBezTo>
                        <a:pt x="26" y="16"/>
                        <a:pt x="26" y="16"/>
                        <a:pt x="26" y="16"/>
                      </a:cubicBezTo>
                      <a:cubicBezTo>
                        <a:pt x="28" y="12"/>
                        <a:pt x="28" y="12"/>
                        <a:pt x="28" y="12"/>
                      </a:cubicBezTo>
                      <a:cubicBezTo>
                        <a:pt x="29" y="11"/>
                        <a:pt x="29" y="11"/>
                        <a:pt x="29" y="11"/>
                      </a:cubicBezTo>
                      <a:cubicBezTo>
                        <a:pt x="30" y="9"/>
                        <a:pt x="30" y="9"/>
                        <a:pt x="30" y="9"/>
                      </a:cubicBezTo>
                      <a:cubicBezTo>
                        <a:pt x="32" y="6"/>
                        <a:pt x="32" y="6"/>
                        <a:pt x="32" y="6"/>
                      </a:cubicBezTo>
                      <a:cubicBezTo>
                        <a:pt x="31" y="3"/>
                        <a:pt x="31" y="3"/>
                        <a:pt x="31" y="3"/>
                      </a:cubicBezTo>
                      <a:cubicBezTo>
                        <a:pt x="28" y="1"/>
                        <a:pt x="28" y="1"/>
                        <a:pt x="28" y="1"/>
                      </a:cubicBezTo>
                      <a:cubicBezTo>
                        <a:pt x="25" y="0"/>
                        <a:pt x="25" y="0"/>
                        <a:pt x="25" y="0"/>
                      </a:cubicBezTo>
                      <a:cubicBezTo>
                        <a:pt x="23" y="1"/>
                        <a:pt x="23" y="1"/>
                        <a:pt x="23" y="1"/>
                      </a:cubicBezTo>
                      <a:cubicBezTo>
                        <a:pt x="23" y="1"/>
                        <a:pt x="21" y="0"/>
                        <a:pt x="22" y="0"/>
                      </a:cubicBezTo>
                      <a:cubicBezTo>
                        <a:pt x="19" y="1"/>
                        <a:pt x="19" y="1"/>
                        <a:pt x="19" y="1"/>
                      </a:cubicBezTo>
                      <a:cubicBezTo>
                        <a:pt x="17" y="0"/>
                        <a:pt x="17" y="0"/>
                        <a:pt x="17" y="0"/>
                      </a:cubicBezTo>
                      <a:cubicBezTo>
                        <a:pt x="16" y="1"/>
                        <a:pt x="16" y="1"/>
                        <a:pt x="16" y="1"/>
                      </a:cubicBezTo>
                      <a:cubicBezTo>
                        <a:pt x="13" y="1"/>
                        <a:pt x="13" y="1"/>
                        <a:pt x="13" y="1"/>
                      </a:cubicBezTo>
                      <a:cubicBezTo>
                        <a:pt x="10" y="3"/>
                        <a:pt x="10" y="3"/>
                        <a:pt x="10" y="3"/>
                      </a:cubicBezTo>
                      <a:cubicBezTo>
                        <a:pt x="8" y="3"/>
                        <a:pt x="8" y="3"/>
                        <a:pt x="8" y="3"/>
                      </a:cubicBezTo>
                      <a:cubicBezTo>
                        <a:pt x="7" y="5"/>
                        <a:pt x="7" y="5"/>
                        <a:pt x="7" y="5"/>
                      </a:cubicBezTo>
                      <a:cubicBezTo>
                        <a:pt x="3" y="8"/>
                        <a:pt x="3" y="8"/>
                        <a:pt x="3" y="8"/>
                      </a:cubicBezTo>
                      <a:cubicBezTo>
                        <a:pt x="0" y="11"/>
                        <a:pt x="0" y="11"/>
                        <a:pt x="0" y="11"/>
                      </a:cubicBezTo>
                      <a:cubicBezTo>
                        <a:pt x="1" y="14"/>
                        <a:pt x="1" y="14"/>
                        <a:pt x="1" y="14"/>
                      </a:cubicBezTo>
                      <a:cubicBezTo>
                        <a:pt x="1" y="18"/>
                        <a:pt x="1" y="18"/>
                        <a:pt x="1" y="18"/>
                      </a:cubicBezTo>
                      <a:cubicBezTo>
                        <a:pt x="3" y="21"/>
                        <a:pt x="3" y="21"/>
                        <a:pt x="3" y="21"/>
                      </a:cubicBezTo>
                      <a:cubicBezTo>
                        <a:pt x="3" y="23"/>
                        <a:pt x="3" y="23"/>
                        <a:pt x="3" y="23"/>
                      </a:cubicBezTo>
                      <a:lnTo>
                        <a:pt x="5" y="2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89" name="Freeform 145">
                  <a:extLst>
                    <a:ext uri="{FF2B5EF4-FFF2-40B4-BE49-F238E27FC236}">
                      <a16:creationId xmlns:a16="http://schemas.microsoft.com/office/drawing/2014/main" id="{DAF4A41E-6984-422D-9C85-D8D75D5DD016}"/>
                    </a:ext>
                  </a:extLst>
                </p:cNvPr>
                <p:cNvSpPr/>
                <p:nvPr userDrawn="1"/>
              </p:nvSpPr>
              <p:spPr bwMode="auto">
                <a:xfrm>
                  <a:off x="4702175" y="2000251"/>
                  <a:ext cx="127000" cy="150813"/>
                </a:xfrm>
                <a:custGeom>
                  <a:avLst/>
                  <a:gdLst>
                    <a:gd name="T0" fmla="*/ 68 w 80"/>
                    <a:gd name="T1" fmla="*/ 26 h 95"/>
                    <a:gd name="T2" fmla="*/ 60 w 80"/>
                    <a:gd name="T3" fmla="*/ 33 h 95"/>
                    <a:gd name="T4" fmla="*/ 56 w 80"/>
                    <a:gd name="T5" fmla="*/ 33 h 95"/>
                    <a:gd name="T6" fmla="*/ 50 w 80"/>
                    <a:gd name="T7" fmla="*/ 29 h 95"/>
                    <a:gd name="T8" fmla="*/ 41 w 80"/>
                    <a:gd name="T9" fmla="*/ 27 h 95"/>
                    <a:gd name="T10" fmla="*/ 35 w 80"/>
                    <a:gd name="T11" fmla="*/ 23 h 95"/>
                    <a:gd name="T12" fmla="*/ 30 w 80"/>
                    <a:gd name="T13" fmla="*/ 19 h 95"/>
                    <a:gd name="T14" fmla="*/ 21 w 80"/>
                    <a:gd name="T15" fmla="*/ 7 h 95"/>
                    <a:gd name="T16" fmla="*/ 12 w 80"/>
                    <a:gd name="T17" fmla="*/ 2 h 95"/>
                    <a:gd name="T18" fmla="*/ 9 w 80"/>
                    <a:gd name="T19" fmla="*/ 0 h 95"/>
                    <a:gd name="T20" fmla="*/ 7 w 80"/>
                    <a:gd name="T21" fmla="*/ 4 h 95"/>
                    <a:gd name="T22" fmla="*/ 7 w 80"/>
                    <a:gd name="T23" fmla="*/ 5 h 95"/>
                    <a:gd name="T24" fmla="*/ 13 w 80"/>
                    <a:gd name="T25" fmla="*/ 16 h 95"/>
                    <a:gd name="T26" fmla="*/ 15 w 80"/>
                    <a:gd name="T27" fmla="*/ 27 h 95"/>
                    <a:gd name="T28" fmla="*/ 15 w 80"/>
                    <a:gd name="T29" fmla="*/ 33 h 95"/>
                    <a:gd name="T30" fmla="*/ 16 w 80"/>
                    <a:gd name="T31" fmla="*/ 38 h 95"/>
                    <a:gd name="T32" fmla="*/ 13 w 80"/>
                    <a:gd name="T33" fmla="*/ 41 h 95"/>
                    <a:gd name="T34" fmla="*/ 15 w 80"/>
                    <a:gd name="T35" fmla="*/ 45 h 95"/>
                    <a:gd name="T36" fmla="*/ 17 w 80"/>
                    <a:gd name="T37" fmla="*/ 46 h 95"/>
                    <a:gd name="T38" fmla="*/ 17 w 80"/>
                    <a:gd name="T39" fmla="*/ 51 h 95"/>
                    <a:gd name="T40" fmla="*/ 15 w 80"/>
                    <a:gd name="T41" fmla="*/ 56 h 95"/>
                    <a:gd name="T42" fmla="*/ 4 w 80"/>
                    <a:gd name="T43" fmla="*/ 52 h 95"/>
                    <a:gd name="T44" fmla="*/ 2 w 80"/>
                    <a:gd name="T45" fmla="*/ 53 h 95"/>
                    <a:gd name="T46" fmla="*/ 4 w 80"/>
                    <a:gd name="T47" fmla="*/ 55 h 95"/>
                    <a:gd name="T48" fmla="*/ 8 w 80"/>
                    <a:gd name="T49" fmla="*/ 59 h 95"/>
                    <a:gd name="T50" fmla="*/ 5 w 80"/>
                    <a:gd name="T51" fmla="*/ 65 h 95"/>
                    <a:gd name="T52" fmla="*/ 2 w 80"/>
                    <a:gd name="T53" fmla="*/ 66 h 95"/>
                    <a:gd name="T54" fmla="*/ 0 w 80"/>
                    <a:gd name="T55" fmla="*/ 68 h 95"/>
                    <a:gd name="T56" fmla="*/ 0 w 80"/>
                    <a:gd name="T57" fmla="*/ 75 h 95"/>
                    <a:gd name="T58" fmla="*/ 1 w 80"/>
                    <a:gd name="T59" fmla="*/ 77 h 95"/>
                    <a:gd name="T60" fmla="*/ 7 w 80"/>
                    <a:gd name="T61" fmla="*/ 81 h 95"/>
                    <a:gd name="T62" fmla="*/ 11 w 80"/>
                    <a:gd name="T63" fmla="*/ 93 h 95"/>
                    <a:gd name="T64" fmla="*/ 11 w 80"/>
                    <a:gd name="T65" fmla="*/ 95 h 95"/>
                    <a:gd name="T66" fmla="*/ 14 w 80"/>
                    <a:gd name="T67" fmla="*/ 93 h 95"/>
                    <a:gd name="T68" fmla="*/ 15 w 80"/>
                    <a:gd name="T69" fmla="*/ 88 h 95"/>
                    <a:gd name="T70" fmla="*/ 22 w 80"/>
                    <a:gd name="T71" fmla="*/ 86 h 95"/>
                    <a:gd name="T72" fmla="*/ 24 w 80"/>
                    <a:gd name="T73" fmla="*/ 86 h 95"/>
                    <a:gd name="T74" fmla="*/ 26 w 80"/>
                    <a:gd name="T75" fmla="*/ 83 h 95"/>
                    <a:gd name="T76" fmla="*/ 19 w 80"/>
                    <a:gd name="T77" fmla="*/ 82 h 95"/>
                    <a:gd name="T78" fmla="*/ 12 w 80"/>
                    <a:gd name="T79" fmla="*/ 79 h 95"/>
                    <a:gd name="T80" fmla="*/ 6 w 80"/>
                    <a:gd name="T81" fmla="*/ 73 h 95"/>
                    <a:gd name="T82" fmla="*/ 9 w 80"/>
                    <a:gd name="T83" fmla="*/ 67 h 95"/>
                    <a:gd name="T84" fmla="*/ 17 w 80"/>
                    <a:gd name="T85" fmla="*/ 71 h 95"/>
                    <a:gd name="T86" fmla="*/ 24 w 80"/>
                    <a:gd name="T87" fmla="*/ 64 h 95"/>
                    <a:gd name="T88" fmla="*/ 29 w 80"/>
                    <a:gd name="T89" fmla="*/ 65 h 95"/>
                    <a:gd name="T90" fmla="*/ 35 w 80"/>
                    <a:gd name="T91" fmla="*/ 65 h 95"/>
                    <a:gd name="T92" fmla="*/ 42 w 80"/>
                    <a:gd name="T93" fmla="*/ 72 h 95"/>
                    <a:gd name="T94" fmla="*/ 51 w 80"/>
                    <a:gd name="T95" fmla="*/ 75 h 95"/>
                    <a:gd name="T96" fmla="*/ 53 w 80"/>
                    <a:gd name="T97" fmla="*/ 78 h 95"/>
                    <a:gd name="T98" fmla="*/ 53 w 80"/>
                    <a:gd name="T99" fmla="*/ 74 h 95"/>
                    <a:gd name="T100" fmla="*/ 53 w 80"/>
                    <a:gd name="T101" fmla="*/ 66 h 95"/>
                    <a:gd name="T102" fmla="*/ 59 w 80"/>
                    <a:gd name="T103" fmla="*/ 53 h 95"/>
                    <a:gd name="T104" fmla="*/ 66 w 80"/>
                    <a:gd name="T105" fmla="*/ 53 h 95"/>
                    <a:gd name="T106" fmla="*/ 68 w 80"/>
                    <a:gd name="T107" fmla="*/ 52 h 95"/>
                    <a:gd name="T108" fmla="*/ 73 w 80"/>
                    <a:gd name="T109" fmla="*/ 51 h 95"/>
                    <a:gd name="T110" fmla="*/ 75 w 80"/>
                    <a:gd name="T111" fmla="*/ 50 h 95"/>
                    <a:gd name="T112" fmla="*/ 79 w 80"/>
                    <a:gd name="T113" fmla="*/ 45 h 95"/>
                    <a:gd name="T114" fmla="*/ 80 w 80"/>
                    <a:gd name="T115" fmla="*/ 44 h 95"/>
                    <a:gd name="T116" fmla="*/ 74 w 80"/>
                    <a:gd name="T117" fmla="*/ 45 h 95"/>
                    <a:gd name="T118" fmla="*/ 75 w 80"/>
                    <a:gd name="T119" fmla="*/ 41 h 95"/>
                    <a:gd name="T120" fmla="*/ 68 w 80"/>
                    <a:gd name="T121" fmla="*/ 36 h 95"/>
                    <a:gd name="T122" fmla="*/ 67 w 80"/>
                    <a:gd name="T123" fmla="*/ 2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 h="95">
                      <a:moveTo>
                        <a:pt x="67" y="29"/>
                      </a:moveTo>
                      <a:lnTo>
                        <a:pt x="68" y="26"/>
                      </a:lnTo>
                      <a:lnTo>
                        <a:pt x="66" y="29"/>
                      </a:lnTo>
                      <a:lnTo>
                        <a:pt x="60" y="33"/>
                      </a:lnTo>
                      <a:lnTo>
                        <a:pt x="57" y="33"/>
                      </a:lnTo>
                      <a:lnTo>
                        <a:pt x="56" y="33"/>
                      </a:lnTo>
                      <a:lnTo>
                        <a:pt x="53" y="33"/>
                      </a:lnTo>
                      <a:lnTo>
                        <a:pt x="50" y="29"/>
                      </a:lnTo>
                      <a:lnTo>
                        <a:pt x="46" y="29"/>
                      </a:lnTo>
                      <a:lnTo>
                        <a:pt x="41" y="27"/>
                      </a:lnTo>
                      <a:lnTo>
                        <a:pt x="38" y="24"/>
                      </a:lnTo>
                      <a:lnTo>
                        <a:pt x="35" y="23"/>
                      </a:lnTo>
                      <a:lnTo>
                        <a:pt x="34" y="21"/>
                      </a:lnTo>
                      <a:lnTo>
                        <a:pt x="30" y="19"/>
                      </a:lnTo>
                      <a:lnTo>
                        <a:pt x="23" y="12"/>
                      </a:lnTo>
                      <a:lnTo>
                        <a:pt x="21" y="7"/>
                      </a:lnTo>
                      <a:lnTo>
                        <a:pt x="16" y="7"/>
                      </a:lnTo>
                      <a:lnTo>
                        <a:pt x="12" y="2"/>
                      </a:lnTo>
                      <a:lnTo>
                        <a:pt x="11" y="0"/>
                      </a:lnTo>
                      <a:lnTo>
                        <a:pt x="9" y="0"/>
                      </a:lnTo>
                      <a:lnTo>
                        <a:pt x="9" y="1"/>
                      </a:lnTo>
                      <a:lnTo>
                        <a:pt x="7" y="4"/>
                      </a:lnTo>
                      <a:lnTo>
                        <a:pt x="6" y="4"/>
                      </a:lnTo>
                      <a:lnTo>
                        <a:pt x="7" y="5"/>
                      </a:lnTo>
                      <a:lnTo>
                        <a:pt x="8" y="8"/>
                      </a:lnTo>
                      <a:lnTo>
                        <a:pt x="13" y="16"/>
                      </a:lnTo>
                      <a:lnTo>
                        <a:pt x="14" y="21"/>
                      </a:lnTo>
                      <a:lnTo>
                        <a:pt x="15" y="27"/>
                      </a:lnTo>
                      <a:lnTo>
                        <a:pt x="14" y="28"/>
                      </a:lnTo>
                      <a:lnTo>
                        <a:pt x="15" y="33"/>
                      </a:lnTo>
                      <a:lnTo>
                        <a:pt x="17" y="36"/>
                      </a:lnTo>
                      <a:lnTo>
                        <a:pt x="16" y="38"/>
                      </a:lnTo>
                      <a:lnTo>
                        <a:pt x="15" y="38"/>
                      </a:lnTo>
                      <a:lnTo>
                        <a:pt x="13" y="41"/>
                      </a:lnTo>
                      <a:lnTo>
                        <a:pt x="14" y="42"/>
                      </a:lnTo>
                      <a:lnTo>
                        <a:pt x="15" y="45"/>
                      </a:lnTo>
                      <a:lnTo>
                        <a:pt x="16" y="46"/>
                      </a:lnTo>
                      <a:lnTo>
                        <a:pt x="17" y="46"/>
                      </a:lnTo>
                      <a:lnTo>
                        <a:pt x="19" y="50"/>
                      </a:lnTo>
                      <a:lnTo>
                        <a:pt x="17" y="51"/>
                      </a:lnTo>
                      <a:lnTo>
                        <a:pt x="17" y="53"/>
                      </a:lnTo>
                      <a:lnTo>
                        <a:pt x="15" y="56"/>
                      </a:lnTo>
                      <a:lnTo>
                        <a:pt x="8" y="55"/>
                      </a:lnTo>
                      <a:lnTo>
                        <a:pt x="4" y="52"/>
                      </a:lnTo>
                      <a:lnTo>
                        <a:pt x="2" y="52"/>
                      </a:lnTo>
                      <a:lnTo>
                        <a:pt x="2" y="53"/>
                      </a:lnTo>
                      <a:lnTo>
                        <a:pt x="2" y="53"/>
                      </a:lnTo>
                      <a:lnTo>
                        <a:pt x="4" y="55"/>
                      </a:lnTo>
                      <a:lnTo>
                        <a:pt x="7" y="57"/>
                      </a:lnTo>
                      <a:lnTo>
                        <a:pt x="8" y="59"/>
                      </a:lnTo>
                      <a:lnTo>
                        <a:pt x="6" y="61"/>
                      </a:lnTo>
                      <a:lnTo>
                        <a:pt x="5" y="65"/>
                      </a:lnTo>
                      <a:lnTo>
                        <a:pt x="2" y="65"/>
                      </a:lnTo>
                      <a:lnTo>
                        <a:pt x="2" y="66"/>
                      </a:lnTo>
                      <a:lnTo>
                        <a:pt x="0" y="67"/>
                      </a:lnTo>
                      <a:lnTo>
                        <a:pt x="0" y="68"/>
                      </a:lnTo>
                      <a:lnTo>
                        <a:pt x="0" y="72"/>
                      </a:lnTo>
                      <a:lnTo>
                        <a:pt x="0" y="75"/>
                      </a:lnTo>
                      <a:lnTo>
                        <a:pt x="0" y="77"/>
                      </a:lnTo>
                      <a:lnTo>
                        <a:pt x="1" y="77"/>
                      </a:lnTo>
                      <a:lnTo>
                        <a:pt x="5" y="79"/>
                      </a:lnTo>
                      <a:lnTo>
                        <a:pt x="7" y="81"/>
                      </a:lnTo>
                      <a:lnTo>
                        <a:pt x="9" y="87"/>
                      </a:lnTo>
                      <a:lnTo>
                        <a:pt x="11" y="93"/>
                      </a:lnTo>
                      <a:lnTo>
                        <a:pt x="9" y="94"/>
                      </a:lnTo>
                      <a:lnTo>
                        <a:pt x="11" y="95"/>
                      </a:lnTo>
                      <a:lnTo>
                        <a:pt x="12" y="95"/>
                      </a:lnTo>
                      <a:lnTo>
                        <a:pt x="14" y="93"/>
                      </a:lnTo>
                      <a:lnTo>
                        <a:pt x="15" y="90"/>
                      </a:lnTo>
                      <a:lnTo>
                        <a:pt x="15" y="88"/>
                      </a:lnTo>
                      <a:lnTo>
                        <a:pt x="17" y="86"/>
                      </a:lnTo>
                      <a:lnTo>
                        <a:pt x="22" y="86"/>
                      </a:lnTo>
                      <a:lnTo>
                        <a:pt x="23" y="87"/>
                      </a:lnTo>
                      <a:lnTo>
                        <a:pt x="24" y="86"/>
                      </a:lnTo>
                      <a:lnTo>
                        <a:pt x="26" y="83"/>
                      </a:lnTo>
                      <a:lnTo>
                        <a:pt x="26" y="83"/>
                      </a:lnTo>
                      <a:lnTo>
                        <a:pt x="22" y="83"/>
                      </a:lnTo>
                      <a:lnTo>
                        <a:pt x="19" y="82"/>
                      </a:lnTo>
                      <a:lnTo>
                        <a:pt x="15" y="79"/>
                      </a:lnTo>
                      <a:lnTo>
                        <a:pt x="12" y="79"/>
                      </a:lnTo>
                      <a:lnTo>
                        <a:pt x="7" y="77"/>
                      </a:lnTo>
                      <a:lnTo>
                        <a:pt x="6" y="73"/>
                      </a:lnTo>
                      <a:lnTo>
                        <a:pt x="6" y="70"/>
                      </a:lnTo>
                      <a:lnTo>
                        <a:pt x="9" y="67"/>
                      </a:lnTo>
                      <a:lnTo>
                        <a:pt x="12" y="67"/>
                      </a:lnTo>
                      <a:lnTo>
                        <a:pt x="17" y="71"/>
                      </a:lnTo>
                      <a:lnTo>
                        <a:pt x="20" y="66"/>
                      </a:lnTo>
                      <a:lnTo>
                        <a:pt x="24" y="64"/>
                      </a:lnTo>
                      <a:lnTo>
                        <a:pt x="28" y="64"/>
                      </a:lnTo>
                      <a:lnTo>
                        <a:pt x="29" y="65"/>
                      </a:lnTo>
                      <a:lnTo>
                        <a:pt x="31" y="65"/>
                      </a:lnTo>
                      <a:lnTo>
                        <a:pt x="35" y="65"/>
                      </a:lnTo>
                      <a:lnTo>
                        <a:pt x="37" y="68"/>
                      </a:lnTo>
                      <a:lnTo>
                        <a:pt x="42" y="72"/>
                      </a:lnTo>
                      <a:lnTo>
                        <a:pt x="46" y="74"/>
                      </a:lnTo>
                      <a:lnTo>
                        <a:pt x="51" y="75"/>
                      </a:lnTo>
                      <a:lnTo>
                        <a:pt x="52" y="78"/>
                      </a:lnTo>
                      <a:lnTo>
                        <a:pt x="53" y="78"/>
                      </a:lnTo>
                      <a:lnTo>
                        <a:pt x="53" y="77"/>
                      </a:lnTo>
                      <a:lnTo>
                        <a:pt x="53" y="74"/>
                      </a:lnTo>
                      <a:lnTo>
                        <a:pt x="52" y="71"/>
                      </a:lnTo>
                      <a:lnTo>
                        <a:pt x="53" y="66"/>
                      </a:lnTo>
                      <a:lnTo>
                        <a:pt x="56" y="59"/>
                      </a:lnTo>
                      <a:lnTo>
                        <a:pt x="59" y="53"/>
                      </a:lnTo>
                      <a:lnTo>
                        <a:pt x="63" y="52"/>
                      </a:lnTo>
                      <a:lnTo>
                        <a:pt x="66" y="53"/>
                      </a:lnTo>
                      <a:lnTo>
                        <a:pt x="68" y="53"/>
                      </a:lnTo>
                      <a:lnTo>
                        <a:pt x="68" y="52"/>
                      </a:lnTo>
                      <a:lnTo>
                        <a:pt x="72" y="50"/>
                      </a:lnTo>
                      <a:lnTo>
                        <a:pt x="73" y="51"/>
                      </a:lnTo>
                      <a:lnTo>
                        <a:pt x="74" y="51"/>
                      </a:lnTo>
                      <a:lnTo>
                        <a:pt x="75" y="50"/>
                      </a:lnTo>
                      <a:lnTo>
                        <a:pt x="75" y="48"/>
                      </a:lnTo>
                      <a:lnTo>
                        <a:pt x="79" y="45"/>
                      </a:lnTo>
                      <a:lnTo>
                        <a:pt x="80" y="45"/>
                      </a:lnTo>
                      <a:lnTo>
                        <a:pt x="80" y="44"/>
                      </a:lnTo>
                      <a:lnTo>
                        <a:pt x="79" y="45"/>
                      </a:lnTo>
                      <a:lnTo>
                        <a:pt x="74" y="45"/>
                      </a:lnTo>
                      <a:lnTo>
                        <a:pt x="75" y="43"/>
                      </a:lnTo>
                      <a:lnTo>
                        <a:pt x="75" y="41"/>
                      </a:lnTo>
                      <a:lnTo>
                        <a:pt x="73" y="38"/>
                      </a:lnTo>
                      <a:lnTo>
                        <a:pt x="68" y="36"/>
                      </a:lnTo>
                      <a:lnTo>
                        <a:pt x="67" y="34"/>
                      </a:lnTo>
                      <a:lnTo>
                        <a:pt x="67" y="2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90" name="Freeform 146">
                  <a:extLst>
                    <a:ext uri="{FF2B5EF4-FFF2-40B4-BE49-F238E27FC236}">
                      <a16:creationId xmlns:a16="http://schemas.microsoft.com/office/drawing/2014/main" id="{369CD109-615B-4C43-8F56-70F2B37B23A7}"/>
                    </a:ext>
                  </a:extLst>
                </p:cNvPr>
                <p:cNvSpPr/>
                <p:nvPr userDrawn="1"/>
              </p:nvSpPr>
              <p:spPr bwMode="auto">
                <a:xfrm>
                  <a:off x="4567238" y="2163763"/>
                  <a:ext cx="225425" cy="268288"/>
                </a:xfrm>
                <a:custGeom>
                  <a:avLst/>
                  <a:gdLst>
                    <a:gd name="T0" fmla="*/ 12 w 142"/>
                    <a:gd name="T1" fmla="*/ 161 h 169"/>
                    <a:gd name="T2" fmla="*/ 17 w 142"/>
                    <a:gd name="T3" fmla="*/ 157 h 169"/>
                    <a:gd name="T4" fmla="*/ 25 w 142"/>
                    <a:gd name="T5" fmla="*/ 155 h 169"/>
                    <a:gd name="T6" fmla="*/ 41 w 142"/>
                    <a:gd name="T7" fmla="*/ 152 h 169"/>
                    <a:gd name="T8" fmla="*/ 46 w 142"/>
                    <a:gd name="T9" fmla="*/ 148 h 169"/>
                    <a:gd name="T10" fmla="*/ 60 w 142"/>
                    <a:gd name="T11" fmla="*/ 144 h 169"/>
                    <a:gd name="T12" fmla="*/ 62 w 142"/>
                    <a:gd name="T13" fmla="*/ 152 h 169"/>
                    <a:gd name="T14" fmla="*/ 63 w 142"/>
                    <a:gd name="T15" fmla="*/ 161 h 169"/>
                    <a:gd name="T16" fmla="*/ 74 w 142"/>
                    <a:gd name="T17" fmla="*/ 169 h 169"/>
                    <a:gd name="T18" fmla="*/ 79 w 142"/>
                    <a:gd name="T19" fmla="*/ 160 h 169"/>
                    <a:gd name="T20" fmla="*/ 85 w 142"/>
                    <a:gd name="T21" fmla="*/ 152 h 169"/>
                    <a:gd name="T22" fmla="*/ 85 w 142"/>
                    <a:gd name="T23" fmla="*/ 148 h 169"/>
                    <a:gd name="T24" fmla="*/ 83 w 142"/>
                    <a:gd name="T25" fmla="*/ 137 h 169"/>
                    <a:gd name="T26" fmla="*/ 86 w 142"/>
                    <a:gd name="T27" fmla="*/ 141 h 169"/>
                    <a:gd name="T28" fmla="*/ 93 w 142"/>
                    <a:gd name="T29" fmla="*/ 141 h 169"/>
                    <a:gd name="T30" fmla="*/ 105 w 142"/>
                    <a:gd name="T31" fmla="*/ 143 h 169"/>
                    <a:gd name="T32" fmla="*/ 112 w 142"/>
                    <a:gd name="T33" fmla="*/ 133 h 169"/>
                    <a:gd name="T34" fmla="*/ 115 w 142"/>
                    <a:gd name="T35" fmla="*/ 141 h 169"/>
                    <a:gd name="T36" fmla="*/ 117 w 142"/>
                    <a:gd name="T37" fmla="*/ 130 h 169"/>
                    <a:gd name="T38" fmla="*/ 123 w 142"/>
                    <a:gd name="T39" fmla="*/ 121 h 169"/>
                    <a:gd name="T40" fmla="*/ 130 w 142"/>
                    <a:gd name="T41" fmla="*/ 125 h 169"/>
                    <a:gd name="T42" fmla="*/ 131 w 142"/>
                    <a:gd name="T43" fmla="*/ 136 h 169"/>
                    <a:gd name="T44" fmla="*/ 139 w 142"/>
                    <a:gd name="T45" fmla="*/ 126 h 169"/>
                    <a:gd name="T46" fmla="*/ 139 w 142"/>
                    <a:gd name="T47" fmla="*/ 118 h 169"/>
                    <a:gd name="T48" fmla="*/ 135 w 142"/>
                    <a:gd name="T49" fmla="*/ 93 h 169"/>
                    <a:gd name="T50" fmla="*/ 128 w 142"/>
                    <a:gd name="T51" fmla="*/ 67 h 169"/>
                    <a:gd name="T52" fmla="*/ 137 w 142"/>
                    <a:gd name="T53" fmla="*/ 56 h 169"/>
                    <a:gd name="T54" fmla="*/ 136 w 142"/>
                    <a:gd name="T55" fmla="*/ 48 h 169"/>
                    <a:gd name="T56" fmla="*/ 136 w 142"/>
                    <a:gd name="T57" fmla="*/ 42 h 169"/>
                    <a:gd name="T58" fmla="*/ 135 w 142"/>
                    <a:gd name="T59" fmla="*/ 28 h 169"/>
                    <a:gd name="T60" fmla="*/ 128 w 142"/>
                    <a:gd name="T61" fmla="*/ 16 h 169"/>
                    <a:gd name="T62" fmla="*/ 116 w 142"/>
                    <a:gd name="T63" fmla="*/ 0 h 169"/>
                    <a:gd name="T64" fmla="*/ 112 w 142"/>
                    <a:gd name="T65" fmla="*/ 6 h 169"/>
                    <a:gd name="T66" fmla="*/ 105 w 142"/>
                    <a:gd name="T67" fmla="*/ 0 h 169"/>
                    <a:gd name="T68" fmla="*/ 102 w 142"/>
                    <a:gd name="T69" fmla="*/ 5 h 169"/>
                    <a:gd name="T70" fmla="*/ 99 w 142"/>
                    <a:gd name="T71" fmla="*/ 13 h 169"/>
                    <a:gd name="T72" fmla="*/ 100 w 142"/>
                    <a:gd name="T73" fmla="*/ 27 h 169"/>
                    <a:gd name="T74" fmla="*/ 104 w 142"/>
                    <a:gd name="T75" fmla="*/ 24 h 169"/>
                    <a:gd name="T76" fmla="*/ 108 w 142"/>
                    <a:gd name="T77" fmla="*/ 51 h 169"/>
                    <a:gd name="T78" fmla="*/ 101 w 142"/>
                    <a:gd name="T79" fmla="*/ 73 h 169"/>
                    <a:gd name="T80" fmla="*/ 98 w 142"/>
                    <a:gd name="T81" fmla="*/ 89 h 169"/>
                    <a:gd name="T82" fmla="*/ 82 w 142"/>
                    <a:gd name="T83" fmla="*/ 101 h 169"/>
                    <a:gd name="T84" fmla="*/ 75 w 142"/>
                    <a:gd name="T85" fmla="*/ 89 h 169"/>
                    <a:gd name="T86" fmla="*/ 76 w 142"/>
                    <a:gd name="T87" fmla="*/ 86 h 169"/>
                    <a:gd name="T88" fmla="*/ 72 w 142"/>
                    <a:gd name="T89" fmla="*/ 95 h 169"/>
                    <a:gd name="T90" fmla="*/ 68 w 142"/>
                    <a:gd name="T91" fmla="*/ 111 h 169"/>
                    <a:gd name="T92" fmla="*/ 68 w 142"/>
                    <a:gd name="T93" fmla="*/ 122 h 169"/>
                    <a:gd name="T94" fmla="*/ 67 w 142"/>
                    <a:gd name="T95" fmla="*/ 128 h 169"/>
                    <a:gd name="T96" fmla="*/ 56 w 142"/>
                    <a:gd name="T97" fmla="*/ 129 h 169"/>
                    <a:gd name="T98" fmla="*/ 50 w 142"/>
                    <a:gd name="T99" fmla="*/ 126 h 169"/>
                    <a:gd name="T100" fmla="*/ 28 w 142"/>
                    <a:gd name="T101" fmla="*/ 131 h 169"/>
                    <a:gd name="T102" fmla="*/ 17 w 142"/>
                    <a:gd name="T103" fmla="*/ 140 h 169"/>
                    <a:gd name="T104" fmla="*/ 8 w 142"/>
                    <a:gd name="T105" fmla="*/ 151 h 169"/>
                    <a:gd name="T106" fmla="*/ 0 w 142"/>
                    <a:gd name="T107" fmla="*/ 1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2" h="169">
                      <a:moveTo>
                        <a:pt x="2" y="165"/>
                      </a:moveTo>
                      <a:lnTo>
                        <a:pt x="2" y="165"/>
                      </a:lnTo>
                      <a:lnTo>
                        <a:pt x="8" y="162"/>
                      </a:lnTo>
                      <a:lnTo>
                        <a:pt x="12" y="161"/>
                      </a:lnTo>
                      <a:lnTo>
                        <a:pt x="18" y="163"/>
                      </a:lnTo>
                      <a:lnTo>
                        <a:pt x="18" y="162"/>
                      </a:lnTo>
                      <a:lnTo>
                        <a:pt x="18" y="159"/>
                      </a:lnTo>
                      <a:lnTo>
                        <a:pt x="17" y="157"/>
                      </a:lnTo>
                      <a:lnTo>
                        <a:pt x="19" y="154"/>
                      </a:lnTo>
                      <a:lnTo>
                        <a:pt x="23" y="153"/>
                      </a:lnTo>
                      <a:lnTo>
                        <a:pt x="24" y="155"/>
                      </a:lnTo>
                      <a:lnTo>
                        <a:pt x="25" y="155"/>
                      </a:lnTo>
                      <a:lnTo>
                        <a:pt x="27" y="154"/>
                      </a:lnTo>
                      <a:lnTo>
                        <a:pt x="32" y="153"/>
                      </a:lnTo>
                      <a:lnTo>
                        <a:pt x="38" y="152"/>
                      </a:lnTo>
                      <a:lnTo>
                        <a:pt x="41" y="152"/>
                      </a:lnTo>
                      <a:lnTo>
                        <a:pt x="42" y="152"/>
                      </a:lnTo>
                      <a:lnTo>
                        <a:pt x="42" y="152"/>
                      </a:lnTo>
                      <a:lnTo>
                        <a:pt x="42" y="151"/>
                      </a:lnTo>
                      <a:lnTo>
                        <a:pt x="46" y="148"/>
                      </a:lnTo>
                      <a:lnTo>
                        <a:pt x="47" y="147"/>
                      </a:lnTo>
                      <a:lnTo>
                        <a:pt x="50" y="144"/>
                      </a:lnTo>
                      <a:lnTo>
                        <a:pt x="55" y="143"/>
                      </a:lnTo>
                      <a:lnTo>
                        <a:pt x="60" y="144"/>
                      </a:lnTo>
                      <a:lnTo>
                        <a:pt x="63" y="143"/>
                      </a:lnTo>
                      <a:lnTo>
                        <a:pt x="65" y="145"/>
                      </a:lnTo>
                      <a:lnTo>
                        <a:pt x="65" y="148"/>
                      </a:lnTo>
                      <a:lnTo>
                        <a:pt x="62" y="152"/>
                      </a:lnTo>
                      <a:lnTo>
                        <a:pt x="62" y="153"/>
                      </a:lnTo>
                      <a:lnTo>
                        <a:pt x="63" y="154"/>
                      </a:lnTo>
                      <a:lnTo>
                        <a:pt x="64" y="160"/>
                      </a:lnTo>
                      <a:lnTo>
                        <a:pt x="63" y="161"/>
                      </a:lnTo>
                      <a:lnTo>
                        <a:pt x="64" y="163"/>
                      </a:lnTo>
                      <a:lnTo>
                        <a:pt x="67" y="165"/>
                      </a:lnTo>
                      <a:lnTo>
                        <a:pt x="71" y="168"/>
                      </a:lnTo>
                      <a:lnTo>
                        <a:pt x="74" y="169"/>
                      </a:lnTo>
                      <a:lnTo>
                        <a:pt x="75" y="168"/>
                      </a:lnTo>
                      <a:lnTo>
                        <a:pt x="77" y="165"/>
                      </a:lnTo>
                      <a:lnTo>
                        <a:pt x="77" y="161"/>
                      </a:lnTo>
                      <a:lnTo>
                        <a:pt x="79" y="160"/>
                      </a:lnTo>
                      <a:lnTo>
                        <a:pt x="79" y="160"/>
                      </a:lnTo>
                      <a:lnTo>
                        <a:pt x="78" y="158"/>
                      </a:lnTo>
                      <a:lnTo>
                        <a:pt x="82" y="153"/>
                      </a:lnTo>
                      <a:lnTo>
                        <a:pt x="85" y="152"/>
                      </a:lnTo>
                      <a:lnTo>
                        <a:pt x="86" y="152"/>
                      </a:lnTo>
                      <a:lnTo>
                        <a:pt x="86" y="152"/>
                      </a:lnTo>
                      <a:lnTo>
                        <a:pt x="86" y="151"/>
                      </a:lnTo>
                      <a:lnTo>
                        <a:pt x="85" y="148"/>
                      </a:lnTo>
                      <a:lnTo>
                        <a:pt x="80" y="146"/>
                      </a:lnTo>
                      <a:lnTo>
                        <a:pt x="79" y="144"/>
                      </a:lnTo>
                      <a:lnTo>
                        <a:pt x="80" y="139"/>
                      </a:lnTo>
                      <a:lnTo>
                        <a:pt x="83" y="137"/>
                      </a:lnTo>
                      <a:lnTo>
                        <a:pt x="87" y="136"/>
                      </a:lnTo>
                      <a:lnTo>
                        <a:pt x="85" y="139"/>
                      </a:lnTo>
                      <a:lnTo>
                        <a:pt x="85" y="141"/>
                      </a:lnTo>
                      <a:lnTo>
                        <a:pt x="86" y="141"/>
                      </a:lnTo>
                      <a:lnTo>
                        <a:pt x="87" y="140"/>
                      </a:lnTo>
                      <a:lnTo>
                        <a:pt x="90" y="140"/>
                      </a:lnTo>
                      <a:lnTo>
                        <a:pt x="91" y="141"/>
                      </a:lnTo>
                      <a:lnTo>
                        <a:pt x="93" y="141"/>
                      </a:lnTo>
                      <a:lnTo>
                        <a:pt x="96" y="141"/>
                      </a:lnTo>
                      <a:lnTo>
                        <a:pt x="96" y="143"/>
                      </a:lnTo>
                      <a:lnTo>
                        <a:pt x="97" y="141"/>
                      </a:lnTo>
                      <a:lnTo>
                        <a:pt x="105" y="143"/>
                      </a:lnTo>
                      <a:lnTo>
                        <a:pt x="107" y="143"/>
                      </a:lnTo>
                      <a:lnTo>
                        <a:pt x="106" y="139"/>
                      </a:lnTo>
                      <a:lnTo>
                        <a:pt x="107" y="135"/>
                      </a:lnTo>
                      <a:lnTo>
                        <a:pt x="112" y="133"/>
                      </a:lnTo>
                      <a:lnTo>
                        <a:pt x="115" y="133"/>
                      </a:lnTo>
                      <a:lnTo>
                        <a:pt x="116" y="138"/>
                      </a:lnTo>
                      <a:lnTo>
                        <a:pt x="115" y="140"/>
                      </a:lnTo>
                      <a:lnTo>
                        <a:pt x="115" y="141"/>
                      </a:lnTo>
                      <a:lnTo>
                        <a:pt x="116" y="141"/>
                      </a:lnTo>
                      <a:lnTo>
                        <a:pt x="119" y="139"/>
                      </a:lnTo>
                      <a:lnTo>
                        <a:pt x="116" y="135"/>
                      </a:lnTo>
                      <a:lnTo>
                        <a:pt x="117" y="130"/>
                      </a:lnTo>
                      <a:lnTo>
                        <a:pt x="122" y="126"/>
                      </a:lnTo>
                      <a:lnTo>
                        <a:pt x="123" y="126"/>
                      </a:lnTo>
                      <a:lnTo>
                        <a:pt x="122" y="125"/>
                      </a:lnTo>
                      <a:lnTo>
                        <a:pt x="123" y="121"/>
                      </a:lnTo>
                      <a:lnTo>
                        <a:pt x="127" y="118"/>
                      </a:lnTo>
                      <a:lnTo>
                        <a:pt x="130" y="119"/>
                      </a:lnTo>
                      <a:lnTo>
                        <a:pt x="131" y="122"/>
                      </a:lnTo>
                      <a:lnTo>
                        <a:pt x="130" y="125"/>
                      </a:lnTo>
                      <a:lnTo>
                        <a:pt x="129" y="129"/>
                      </a:lnTo>
                      <a:lnTo>
                        <a:pt x="130" y="136"/>
                      </a:lnTo>
                      <a:lnTo>
                        <a:pt x="130" y="136"/>
                      </a:lnTo>
                      <a:lnTo>
                        <a:pt x="131" y="136"/>
                      </a:lnTo>
                      <a:lnTo>
                        <a:pt x="133" y="132"/>
                      </a:lnTo>
                      <a:lnTo>
                        <a:pt x="136" y="132"/>
                      </a:lnTo>
                      <a:lnTo>
                        <a:pt x="138" y="130"/>
                      </a:lnTo>
                      <a:lnTo>
                        <a:pt x="139" y="126"/>
                      </a:lnTo>
                      <a:lnTo>
                        <a:pt x="138" y="123"/>
                      </a:lnTo>
                      <a:lnTo>
                        <a:pt x="142" y="121"/>
                      </a:lnTo>
                      <a:lnTo>
                        <a:pt x="142" y="119"/>
                      </a:lnTo>
                      <a:lnTo>
                        <a:pt x="139" y="118"/>
                      </a:lnTo>
                      <a:lnTo>
                        <a:pt x="136" y="112"/>
                      </a:lnTo>
                      <a:lnTo>
                        <a:pt x="135" y="109"/>
                      </a:lnTo>
                      <a:lnTo>
                        <a:pt x="134" y="101"/>
                      </a:lnTo>
                      <a:lnTo>
                        <a:pt x="135" y="93"/>
                      </a:lnTo>
                      <a:lnTo>
                        <a:pt x="135" y="87"/>
                      </a:lnTo>
                      <a:lnTo>
                        <a:pt x="133" y="77"/>
                      </a:lnTo>
                      <a:lnTo>
                        <a:pt x="129" y="72"/>
                      </a:lnTo>
                      <a:lnTo>
                        <a:pt x="128" y="67"/>
                      </a:lnTo>
                      <a:lnTo>
                        <a:pt x="129" y="62"/>
                      </a:lnTo>
                      <a:lnTo>
                        <a:pt x="135" y="59"/>
                      </a:lnTo>
                      <a:lnTo>
                        <a:pt x="138" y="59"/>
                      </a:lnTo>
                      <a:lnTo>
                        <a:pt x="137" y="56"/>
                      </a:lnTo>
                      <a:lnTo>
                        <a:pt x="136" y="55"/>
                      </a:lnTo>
                      <a:lnTo>
                        <a:pt x="135" y="51"/>
                      </a:lnTo>
                      <a:lnTo>
                        <a:pt x="136" y="50"/>
                      </a:lnTo>
                      <a:lnTo>
                        <a:pt x="136" y="48"/>
                      </a:lnTo>
                      <a:lnTo>
                        <a:pt x="136" y="45"/>
                      </a:lnTo>
                      <a:lnTo>
                        <a:pt x="136" y="45"/>
                      </a:lnTo>
                      <a:lnTo>
                        <a:pt x="137" y="43"/>
                      </a:lnTo>
                      <a:lnTo>
                        <a:pt x="136" y="42"/>
                      </a:lnTo>
                      <a:lnTo>
                        <a:pt x="136" y="37"/>
                      </a:lnTo>
                      <a:lnTo>
                        <a:pt x="136" y="36"/>
                      </a:lnTo>
                      <a:lnTo>
                        <a:pt x="135" y="34"/>
                      </a:lnTo>
                      <a:lnTo>
                        <a:pt x="135" y="28"/>
                      </a:lnTo>
                      <a:lnTo>
                        <a:pt x="133" y="23"/>
                      </a:lnTo>
                      <a:lnTo>
                        <a:pt x="130" y="23"/>
                      </a:lnTo>
                      <a:lnTo>
                        <a:pt x="128" y="22"/>
                      </a:lnTo>
                      <a:lnTo>
                        <a:pt x="128" y="16"/>
                      </a:lnTo>
                      <a:lnTo>
                        <a:pt x="126" y="14"/>
                      </a:lnTo>
                      <a:lnTo>
                        <a:pt x="119" y="6"/>
                      </a:lnTo>
                      <a:lnTo>
                        <a:pt x="117" y="2"/>
                      </a:lnTo>
                      <a:lnTo>
                        <a:pt x="116" y="0"/>
                      </a:lnTo>
                      <a:lnTo>
                        <a:pt x="115" y="2"/>
                      </a:lnTo>
                      <a:lnTo>
                        <a:pt x="112" y="5"/>
                      </a:lnTo>
                      <a:lnTo>
                        <a:pt x="112" y="4"/>
                      </a:lnTo>
                      <a:lnTo>
                        <a:pt x="112" y="6"/>
                      </a:lnTo>
                      <a:lnTo>
                        <a:pt x="109" y="8"/>
                      </a:lnTo>
                      <a:lnTo>
                        <a:pt x="106" y="7"/>
                      </a:lnTo>
                      <a:lnTo>
                        <a:pt x="105" y="0"/>
                      </a:lnTo>
                      <a:lnTo>
                        <a:pt x="105" y="0"/>
                      </a:lnTo>
                      <a:lnTo>
                        <a:pt x="102" y="0"/>
                      </a:lnTo>
                      <a:lnTo>
                        <a:pt x="102" y="0"/>
                      </a:lnTo>
                      <a:lnTo>
                        <a:pt x="102" y="1"/>
                      </a:lnTo>
                      <a:lnTo>
                        <a:pt x="102" y="5"/>
                      </a:lnTo>
                      <a:lnTo>
                        <a:pt x="104" y="9"/>
                      </a:lnTo>
                      <a:lnTo>
                        <a:pt x="101" y="11"/>
                      </a:lnTo>
                      <a:lnTo>
                        <a:pt x="99" y="12"/>
                      </a:lnTo>
                      <a:lnTo>
                        <a:pt x="99" y="13"/>
                      </a:lnTo>
                      <a:lnTo>
                        <a:pt x="104" y="16"/>
                      </a:lnTo>
                      <a:lnTo>
                        <a:pt x="105" y="20"/>
                      </a:lnTo>
                      <a:lnTo>
                        <a:pt x="104" y="24"/>
                      </a:lnTo>
                      <a:lnTo>
                        <a:pt x="100" y="27"/>
                      </a:lnTo>
                      <a:lnTo>
                        <a:pt x="99" y="26"/>
                      </a:lnTo>
                      <a:lnTo>
                        <a:pt x="100" y="28"/>
                      </a:lnTo>
                      <a:lnTo>
                        <a:pt x="101" y="27"/>
                      </a:lnTo>
                      <a:lnTo>
                        <a:pt x="104" y="24"/>
                      </a:lnTo>
                      <a:lnTo>
                        <a:pt x="108" y="33"/>
                      </a:lnTo>
                      <a:lnTo>
                        <a:pt x="109" y="41"/>
                      </a:lnTo>
                      <a:lnTo>
                        <a:pt x="108" y="44"/>
                      </a:lnTo>
                      <a:lnTo>
                        <a:pt x="108" y="51"/>
                      </a:lnTo>
                      <a:lnTo>
                        <a:pt x="106" y="62"/>
                      </a:lnTo>
                      <a:lnTo>
                        <a:pt x="107" y="66"/>
                      </a:lnTo>
                      <a:lnTo>
                        <a:pt x="106" y="72"/>
                      </a:lnTo>
                      <a:lnTo>
                        <a:pt x="101" y="73"/>
                      </a:lnTo>
                      <a:lnTo>
                        <a:pt x="100" y="78"/>
                      </a:lnTo>
                      <a:lnTo>
                        <a:pt x="100" y="82"/>
                      </a:lnTo>
                      <a:lnTo>
                        <a:pt x="98" y="86"/>
                      </a:lnTo>
                      <a:lnTo>
                        <a:pt x="98" y="89"/>
                      </a:lnTo>
                      <a:lnTo>
                        <a:pt x="93" y="93"/>
                      </a:lnTo>
                      <a:lnTo>
                        <a:pt x="86" y="97"/>
                      </a:lnTo>
                      <a:lnTo>
                        <a:pt x="84" y="97"/>
                      </a:lnTo>
                      <a:lnTo>
                        <a:pt x="82" y="101"/>
                      </a:lnTo>
                      <a:lnTo>
                        <a:pt x="76" y="99"/>
                      </a:lnTo>
                      <a:lnTo>
                        <a:pt x="72" y="94"/>
                      </a:lnTo>
                      <a:lnTo>
                        <a:pt x="72" y="90"/>
                      </a:lnTo>
                      <a:lnTo>
                        <a:pt x="75" y="89"/>
                      </a:lnTo>
                      <a:lnTo>
                        <a:pt x="76" y="87"/>
                      </a:lnTo>
                      <a:lnTo>
                        <a:pt x="76" y="86"/>
                      </a:lnTo>
                      <a:lnTo>
                        <a:pt x="76" y="86"/>
                      </a:lnTo>
                      <a:lnTo>
                        <a:pt x="76" y="86"/>
                      </a:lnTo>
                      <a:lnTo>
                        <a:pt x="72" y="88"/>
                      </a:lnTo>
                      <a:lnTo>
                        <a:pt x="70" y="89"/>
                      </a:lnTo>
                      <a:lnTo>
                        <a:pt x="70" y="90"/>
                      </a:lnTo>
                      <a:lnTo>
                        <a:pt x="72" y="95"/>
                      </a:lnTo>
                      <a:lnTo>
                        <a:pt x="72" y="102"/>
                      </a:lnTo>
                      <a:lnTo>
                        <a:pt x="71" y="106"/>
                      </a:lnTo>
                      <a:lnTo>
                        <a:pt x="68" y="109"/>
                      </a:lnTo>
                      <a:lnTo>
                        <a:pt x="68" y="111"/>
                      </a:lnTo>
                      <a:lnTo>
                        <a:pt x="67" y="112"/>
                      </a:lnTo>
                      <a:lnTo>
                        <a:pt x="67" y="117"/>
                      </a:lnTo>
                      <a:lnTo>
                        <a:pt x="68" y="118"/>
                      </a:lnTo>
                      <a:lnTo>
                        <a:pt x="68" y="122"/>
                      </a:lnTo>
                      <a:lnTo>
                        <a:pt x="68" y="123"/>
                      </a:lnTo>
                      <a:lnTo>
                        <a:pt x="68" y="123"/>
                      </a:lnTo>
                      <a:lnTo>
                        <a:pt x="67" y="126"/>
                      </a:lnTo>
                      <a:lnTo>
                        <a:pt x="67" y="128"/>
                      </a:lnTo>
                      <a:lnTo>
                        <a:pt x="63" y="129"/>
                      </a:lnTo>
                      <a:lnTo>
                        <a:pt x="61" y="128"/>
                      </a:lnTo>
                      <a:lnTo>
                        <a:pt x="59" y="129"/>
                      </a:lnTo>
                      <a:lnTo>
                        <a:pt x="56" y="129"/>
                      </a:lnTo>
                      <a:lnTo>
                        <a:pt x="56" y="125"/>
                      </a:lnTo>
                      <a:lnTo>
                        <a:pt x="54" y="126"/>
                      </a:lnTo>
                      <a:lnTo>
                        <a:pt x="52" y="126"/>
                      </a:lnTo>
                      <a:lnTo>
                        <a:pt x="50" y="126"/>
                      </a:lnTo>
                      <a:lnTo>
                        <a:pt x="38" y="131"/>
                      </a:lnTo>
                      <a:lnTo>
                        <a:pt x="33" y="131"/>
                      </a:lnTo>
                      <a:lnTo>
                        <a:pt x="30" y="132"/>
                      </a:lnTo>
                      <a:lnTo>
                        <a:pt x="28" y="131"/>
                      </a:lnTo>
                      <a:lnTo>
                        <a:pt x="25" y="131"/>
                      </a:lnTo>
                      <a:lnTo>
                        <a:pt x="20" y="136"/>
                      </a:lnTo>
                      <a:lnTo>
                        <a:pt x="19" y="139"/>
                      </a:lnTo>
                      <a:lnTo>
                        <a:pt x="17" y="140"/>
                      </a:lnTo>
                      <a:lnTo>
                        <a:pt x="17" y="143"/>
                      </a:lnTo>
                      <a:lnTo>
                        <a:pt x="11" y="147"/>
                      </a:lnTo>
                      <a:lnTo>
                        <a:pt x="9" y="148"/>
                      </a:lnTo>
                      <a:lnTo>
                        <a:pt x="8" y="151"/>
                      </a:lnTo>
                      <a:lnTo>
                        <a:pt x="7" y="153"/>
                      </a:lnTo>
                      <a:lnTo>
                        <a:pt x="4" y="155"/>
                      </a:lnTo>
                      <a:lnTo>
                        <a:pt x="0" y="157"/>
                      </a:lnTo>
                      <a:lnTo>
                        <a:pt x="0" y="158"/>
                      </a:lnTo>
                      <a:lnTo>
                        <a:pt x="0" y="161"/>
                      </a:lnTo>
                      <a:lnTo>
                        <a:pt x="2" y="162"/>
                      </a:lnTo>
                      <a:lnTo>
                        <a:pt x="2" y="16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91" name="Freeform 147">
                  <a:extLst>
                    <a:ext uri="{FF2B5EF4-FFF2-40B4-BE49-F238E27FC236}">
                      <a16:creationId xmlns:a16="http://schemas.microsoft.com/office/drawing/2014/main" id="{0FAA0B72-1C2E-43D7-84F6-D575CCE1BA2B}"/>
                    </a:ext>
                  </a:extLst>
                </p:cNvPr>
                <p:cNvSpPr/>
                <p:nvPr userDrawn="1"/>
              </p:nvSpPr>
              <p:spPr bwMode="auto">
                <a:xfrm>
                  <a:off x="4418013" y="2279651"/>
                  <a:ext cx="96838" cy="133350"/>
                </a:xfrm>
                <a:custGeom>
                  <a:avLst/>
                  <a:gdLst>
                    <a:gd name="T0" fmla="*/ 6 w 61"/>
                    <a:gd name="T1" fmla="*/ 17 h 84"/>
                    <a:gd name="T2" fmla="*/ 15 w 61"/>
                    <a:gd name="T3" fmla="*/ 27 h 84"/>
                    <a:gd name="T4" fmla="*/ 16 w 61"/>
                    <a:gd name="T5" fmla="*/ 29 h 84"/>
                    <a:gd name="T6" fmla="*/ 21 w 61"/>
                    <a:gd name="T7" fmla="*/ 37 h 84"/>
                    <a:gd name="T8" fmla="*/ 12 w 61"/>
                    <a:gd name="T9" fmla="*/ 36 h 84"/>
                    <a:gd name="T10" fmla="*/ 8 w 61"/>
                    <a:gd name="T11" fmla="*/ 38 h 84"/>
                    <a:gd name="T12" fmla="*/ 15 w 61"/>
                    <a:gd name="T13" fmla="*/ 39 h 84"/>
                    <a:gd name="T14" fmla="*/ 17 w 61"/>
                    <a:gd name="T15" fmla="*/ 50 h 84"/>
                    <a:gd name="T16" fmla="*/ 20 w 61"/>
                    <a:gd name="T17" fmla="*/ 49 h 84"/>
                    <a:gd name="T18" fmla="*/ 17 w 61"/>
                    <a:gd name="T19" fmla="*/ 60 h 84"/>
                    <a:gd name="T20" fmla="*/ 20 w 61"/>
                    <a:gd name="T21" fmla="*/ 62 h 84"/>
                    <a:gd name="T22" fmla="*/ 18 w 61"/>
                    <a:gd name="T23" fmla="*/ 67 h 84"/>
                    <a:gd name="T24" fmla="*/ 21 w 61"/>
                    <a:gd name="T25" fmla="*/ 73 h 84"/>
                    <a:gd name="T26" fmla="*/ 21 w 61"/>
                    <a:gd name="T27" fmla="*/ 78 h 84"/>
                    <a:gd name="T28" fmla="*/ 24 w 61"/>
                    <a:gd name="T29" fmla="*/ 82 h 84"/>
                    <a:gd name="T30" fmla="*/ 25 w 61"/>
                    <a:gd name="T31" fmla="*/ 78 h 84"/>
                    <a:gd name="T32" fmla="*/ 29 w 61"/>
                    <a:gd name="T33" fmla="*/ 79 h 84"/>
                    <a:gd name="T34" fmla="*/ 40 w 61"/>
                    <a:gd name="T35" fmla="*/ 72 h 84"/>
                    <a:gd name="T36" fmla="*/ 42 w 61"/>
                    <a:gd name="T37" fmla="*/ 71 h 84"/>
                    <a:gd name="T38" fmla="*/ 46 w 61"/>
                    <a:gd name="T39" fmla="*/ 74 h 84"/>
                    <a:gd name="T40" fmla="*/ 49 w 61"/>
                    <a:gd name="T41" fmla="*/ 72 h 84"/>
                    <a:gd name="T42" fmla="*/ 57 w 61"/>
                    <a:gd name="T43" fmla="*/ 70 h 84"/>
                    <a:gd name="T44" fmla="*/ 59 w 61"/>
                    <a:gd name="T45" fmla="*/ 63 h 84"/>
                    <a:gd name="T46" fmla="*/ 61 w 61"/>
                    <a:gd name="T47" fmla="*/ 52 h 84"/>
                    <a:gd name="T48" fmla="*/ 59 w 61"/>
                    <a:gd name="T49" fmla="*/ 48 h 84"/>
                    <a:gd name="T50" fmla="*/ 54 w 61"/>
                    <a:gd name="T51" fmla="*/ 35 h 84"/>
                    <a:gd name="T52" fmla="*/ 45 w 61"/>
                    <a:gd name="T53" fmla="*/ 17 h 84"/>
                    <a:gd name="T54" fmla="*/ 31 w 61"/>
                    <a:gd name="T55" fmla="*/ 0 h 84"/>
                    <a:gd name="T56" fmla="*/ 15 w 61"/>
                    <a:gd name="T57" fmla="*/ 4 h 84"/>
                    <a:gd name="T58" fmla="*/ 5 w 61"/>
                    <a:gd name="T59" fmla="*/ 11 h 84"/>
                    <a:gd name="T60" fmla="*/ 0 w 61"/>
                    <a:gd name="T61" fmla="*/ 15 h 84"/>
                    <a:gd name="T62" fmla="*/ 10 w 61"/>
                    <a:gd name="T63" fmla="*/ 1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 h="84">
                      <a:moveTo>
                        <a:pt x="10" y="14"/>
                      </a:moveTo>
                      <a:lnTo>
                        <a:pt x="6" y="17"/>
                      </a:lnTo>
                      <a:lnTo>
                        <a:pt x="10" y="21"/>
                      </a:lnTo>
                      <a:lnTo>
                        <a:pt x="15" y="27"/>
                      </a:lnTo>
                      <a:lnTo>
                        <a:pt x="18" y="27"/>
                      </a:lnTo>
                      <a:lnTo>
                        <a:pt x="16" y="29"/>
                      </a:lnTo>
                      <a:lnTo>
                        <a:pt x="18" y="33"/>
                      </a:lnTo>
                      <a:lnTo>
                        <a:pt x="21" y="37"/>
                      </a:lnTo>
                      <a:lnTo>
                        <a:pt x="13" y="35"/>
                      </a:lnTo>
                      <a:lnTo>
                        <a:pt x="12" y="36"/>
                      </a:lnTo>
                      <a:lnTo>
                        <a:pt x="9" y="36"/>
                      </a:lnTo>
                      <a:lnTo>
                        <a:pt x="8" y="38"/>
                      </a:lnTo>
                      <a:lnTo>
                        <a:pt x="13" y="41"/>
                      </a:lnTo>
                      <a:lnTo>
                        <a:pt x="15" y="39"/>
                      </a:lnTo>
                      <a:lnTo>
                        <a:pt x="17" y="44"/>
                      </a:lnTo>
                      <a:lnTo>
                        <a:pt x="17" y="50"/>
                      </a:lnTo>
                      <a:lnTo>
                        <a:pt x="17" y="50"/>
                      </a:lnTo>
                      <a:lnTo>
                        <a:pt x="20" y="49"/>
                      </a:lnTo>
                      <a:lnTo>
                        <a:pt x="23" y="57"/>
                      </a:lnTo>
                      <a:lnTo>
                        <a:pt x="17" y="60"/>
                      </a:lnTo>
                      <a:lnTo>
                        <a:pt x="17" y="60"/>
                      </a:lnTo>
                      <a:lnTo>
                        <a:pt x="20" y="62"/>
                      </a:lnTo>
                      <a:lnTo>
                        <a:pt x="20" y="66"/>
                      </a:lnTo>
                      <a:lnTo>
                        <a:pt x="18" y="67"/>
                      </a:lnTo>
                      <a:lnTo>
                        <a:pt x="18" y="68"/>
                      </a:lnTo>
                      <a:lnTo>
                        <a:pt x="21" y="73"/>
                      </a:lnTo>
                      <a:lnTo>
                        <a:pt x="18" y="73"/>
                      </a:lnTo>
                      <a:lnTo>
                        <a:pt x="21" y="78"/>
                      </a:lnTo>
                      <a:lnTo>
                        <a:pt x="23" y="79"/>
                      </a:lnTo>
                      <a:lnTo>
                        <a:pt x="24" y="82"/>
                      </a:lnTo>
                      <a:lnTo>
                        <a:pt x="25" y="84"/>
                      </a:lnTo>
                      <a:lnTo>
                        <a:pt x="25" y="78"/>
                      </a:lnTo>
                      <a:lnTo>
                        <a:pt x="28" y="81"/>
                      </a:lnTo>
                      <a:lnTo>
                        <a:pt x="29" y="79"/>
                      </a:lnTo>
                      <a:lnTo>
                        <a:pt x="37" y="73"/>
                      </a:lnTo>
                      <a:lnTo>
                        <a:pt x="40" y="72"/>
                      </a:lnTo>
                      <a:lnTo>
                        <a:pt x="42" y="72"/>
                      </a:lnTo>
                      <a:lnTo>
                        <a:pt x="42" y="71"/>
                      </a:lnTo>
                      <a:lnTo>
                        <a:pt x="45" y="72"/>
                      </a:lnTo>
                      <a:lnTo>
                        <a:pt x="46" y="74"/>
                      </a:lnTo>
                      <a:lnTo>
                        <a:pt x="49" y="73"/>
                      </a:lnTo>
                      <a:lnTo>
                        <a:pt x="49" y="72"/>
                      </a:lnTo>
                      <a:lnTo>
                        <a:pt x="53" y="70"/>
                      </a:lnTo>
                      <a:lnTo>
                        <a:pt x="57" y="70"/>
                      </a:lnTo>
                      <a:lnTo>
                        <a:pt x="60" y="65"/>
                      </a:lnTo>
                      <a:lnTo>
                        <a:pt x="59" y="63"/>
                      </a:lnTo>
                      <a:lnTo>
                        <a:pt x="61" y="62"/>
                      </a:lnTo>
                      <a:lnTo>
                        <a:pt x="61" y="52"/>
                      </a:lnTo>
                      <a:lnTo>
                        <a:pt x="59" y="55"/>
                      </a:lnTo>
                      <a:lnTo>
                        <a:pt x="59" y="48"/>
                      </a:lnTo>
                      <a:lnTo>
                        <a:pt x="57" y="38"/>
                      </a:lnTo>
                      <a:lnTo>
                        <a:pt x="54" y="35"/>
                      </a:lnTo>
                      <a:lnTo>
                        <a:pt x="54" y="28"/>
                      </a:lnTo>
                      <a:lnTo>
                        <a:pt x="45" y="17"/>
                      </a:lnTo>
                      <a:lnTo>
                        <a:pt x="37" y="9"/>
                      </a:lnTo>
                      <a:lnTo>
                        <a:pt x="31" y="0"/>
                      </a:lnTo>
                      <a:lnTo>
                        <a:pt x="25" y="4"/>
                      </a:lnTo>
                      <a:lnTo>
                        <a:pt x="15" y="4"/>
                      </a:lnTo>
                      <a:lnTo>
                        <a:pt x="9" y="9"/>
                      </a:lnTo>
                      <a:lnTo>
                        <a:pt x="5" y="11"/>
                      </a:lnTo>
                      <a:lnTo>
                        <a:pt x="0" y="14"/>
                      </a:lnTo>
                      <a:lnTo>
                        <a:pt x="0" y="15"/>
                      </a:lnTo>
                      <a:lnTo>
                        <a:pt x="1" y="14"/>
                      </a:lnTo>
                      <a:lnTo>
                        <a:pt x="10" y="1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92" name="Freeform 148">
                  <a:extLst>
                    <a:ext uri="{FF2B5EF4-FFF2-40B4-BE49-F238E27FC236}">
                      <a16:creationId xmlns:a16="http://schemas.microsoft.com/office/drawing/2014/main" id="{4454A372-15F4-453D-AB20-4841057EC537}"/>
                    </a:ext>
                  </a:extLst>
                </p:cNvPr>
                <p:cNvSpPr/>
                <p:nvPr userDrawn="1"/>
              </p:nvSpPr>
              <p:spPr bwMode="auto">
                <a:xfrm>
                  <a:off x="4367213" y="2117726"/>
                  <a:ext cx="111125" cy="192088"/>
                </a:xfrm>
                <a:custGeom>
                  <a:avLst/>
                  <a:gdLst>
                    <a:gd name="T0" fmla="*/ 69 w 70"/>
                    <a:gd name="T1" fmla="*/ 8 h 121"/>
                    <a:gd name="T2" fmla="*/ 68 w 70"/>
                    <a:gd name="T3" fmla="*/ 7 h 121"/>
                    <a:gd name="T4" fmla="*/ 62 w 70"/>
                    <a:gd name="T5" fmla="*/ 5 h 121"/>
                    <a:gd name="T6" fmla="*/ 60 w 70"/>
                    <a:gd name="T7" fmla="*/ 0 h 121"/>
                    <a:gd name="T8" fmla="*/ 60 w 70"/>
                    <a:gd name="T9" fmla="*/ 3 h 121"/>
                    <a:gd name="T10" fmla="*/ 61 w 70"/>
                    <a:gd name="T11" fmla="*/ 8 h 121"/>
                    <a:gd name="T12" fmla="*/ 55 w 70"/>
                    <a:gd name="T13" fmla="*/ 13 h 121"/>
                    <a:gd name="T14" fmla="*/ 54 w 70"/>
                    <a:gd name="T15" fmla="*/ 19 h 121"/>
                    <a:gd name="T16" fmla="*/ 44 w 70"/>
                    <a:gd name="T17" fmla="*/ 25 h 121"/>
                    <a:gd name="T18" fmla="*/ 44 w 70"/>
                    <a:gd name="T19" fmla="*/ 26 h 121"/>
                    <a:gd name="T20" fmla="*/ 48 w 70"/>
                    <a:gd name="T21" fmla="*/ 33 h 121"/>
                    <a:gd name="T22" fmla="*/ 41 w 70"/>
                    <a:gd name="T23" fmla="*/ 37 h 121"/>
                    <a:gd name="T24" fmla="*/ 31 w 70"/>
                    <a:gd name="T25" fmla="*/ 37 h 121"/>
                    <a:gd name="T26" fmla="*/ 25 w 70"/>
                    <a:gd name="T27" fmla="*/ 36 h 121"/>
                    <a:gd name="T28" fmla="*/ 20 w 70"/>
                    <a:gd name="T29" fmla="*/ 31 h 121"/>
                    <a:gd name="T30" fmla="*/ 19 w 70"/>
                    <a:gd name="T31" fmla="*/ 37 h 121"/>
                    <a:gd name="T32" fmla="*/ 18 w 70"/>
                    <a:gd name="T33" fmla="*/ 42 h 121"/>
                    <a:gd name="T34" fmla="*/ 12 w 70"/>
                    <a:gd name="T35" fmla="*/ 51 h 121"/>
                    <a:gd name="T36" fmla="*/ 5 w 70"/>
                    <a:gd name="T37" fmla="*/ 59 h 121"/>
                    <a:gd name="T38" fmla="*/ 3 w 70"/>
                    <a:gd name="T39" fmla="*/ 66 h 121"/>
                    <a:gd name="T40" fmla="*/ 0 w 70"/>
                    <a:gd name="T41" fmla="*/ 75 h 121"/>
                    <a:gd name="T42" fmla="*/ 2 w 70"/>
                    <a:gd name="T43" fmla="*/ 81 h 121"/>
                    <a:gd name="T44" fmla="*/ 3 w 70"/>
                    <a:gd name="T45" fmla="*/ 77 h 121"/>
                    <a:gd name="T46" fmla="*/ 9 w 70"/>
                    <a:gd name="T47" fmla="*/ 81 h 121"/>
                    <a:gd name="T48" fmla="*/ 15 w 70"/>
                    <a:gd name="T49" fmla="*/ 79 h 121"/>
                    <a:gd name="T50" fmla="*/ 17 w 70"/>
                    <a:gd name="T51" fmla="*/ 84 h 121"/>
                    <a:gd name="T52" fmla="*/ 18 w 70"/>
                    <a:gd name="T53" fmla="*/ 87 h 121"/>
                    <a:gd name="T54" fmla="*/ 13 w 70"/>
                    <a:gd name="T55" fmla="*/ 100 h 121"/>
                    <a:gd name="T56" fmla="*/ 19 w 70"/>
                    <a:gd name="T57" fmla="*/ 100 h 121"/>
                    <a:gd name="T58" fmla="*/ 19 w 70"/>
                    <a:gd name="T59" fmla="*/ 104 h 121"/>
                    <a:gd name="T60" fmla="*/ 15 w 70"/>
                    <a:gd name="T61" fmla="*/ 108 h 121"/>
                    <a:gd name="T62" fmla="*/ 13 w 70"/>
                    <a:gd name="T63" fmla="*/ 115 h 121"/>
                    <a:gd name="T64" fmla="*/ 22 w 70"/>
                    <a:gd name="T65" fmla="*/ 116 h 121"/>
                    <a:gd name="T66" fmla="*/ 18 w 70"/>
                    <a:gd name="T67" fmla="*/ 121 h 121"/>
                    <a:gd name="T68" fmla="*/ 23 w 70"/>
                    <a:gd name="T69" fmla="*/ 119 h 121"/>
                    <a:gd name="T70" fmla="*/ 24 w 70"/>
                    <a:gd name="T71" fmla="*/ 116 h 121"/>
                    <a:gd name="T72" fmla="*/ 30 w 70"/>
                    <a:gd name="T73" fmla="*/ 116 h 121"/>
                    <a:gd name="T74" fmla="*/ 35 w 70"/>
                    <a:gd name="T75" fmla="*/ 110 h 121"/>
                    <a:gd name="T76" fmla="*/ 47 w 70"/>
                    <a:gd name="T77" fmla="*/ 103 h 121"/>
                    <a:gd name="T78" fmla="*/ 62 w 70"/>
                    <a:gd name="T79" fmla="*/ 100 h 121"/>
                    <a:gd name="T80" fmla="*/ 49 w 70"/>
                    <a:gd name="T81" fmla="*/ 91 h 121"/>
                    <a:gd name="T82" fmla="*/ 42 w 70"/>
                    <a:gd name="T83" fmla="*/ 88 h 121"/>
                    <a:gd name="T84" fmla="*/ 42 w 70"/>
                    <a:gd name="T85" fmla="*/ 81 h 121"/>
                    <a:gd name="T86" fmla="*/ 41 w 70"/>
                    <a:gd name="T87" fmla="*/ 73 h 121"/>
                    <a:gd name="T88" fmla="*/ 47 w 70"/>
                    <a:gd name="T89" fmla="*/ 67 h 121"/>
                    <a:gd name="T90" fmla="*/ 54 w 70"/>
                    <a:gd name="T91" fmla="*/ 65 h 121"/>
                    <a:gd name="T92" fmla="*/ 56 w 70"/>
                    <a:gd name="T93" fmla="*/ 63 h 121"/>
                    <a:gd name="T94" fmla="*/ 63 w 70"/>
                    <a:gd name="T95" fmla="*/ 52 h 121"/>
                    <a:gd name="T96" fmla="*/ 67 w 70"/>
                    <a:gd name="T97" fmla="*/ 48 h 121"/>
                    <a:gd name="T98" fmla="*/ 65 w 70"/>
                    <a:gd name="T99" fmla="*/ 43 h 121"/>
                    <a:gd name="T100" fmla="*/ 62 w 70"/>
                    <a:gd name="T101" fmla="*/ 33 h 121"/>
                    <a:gd name="T102" fmla="*/ 63 w 70"/>
                    <a:gd name="T103" fmla="*/ 20 h 121"/>
                    <a:gd name="T104" fmla="*/ 67 w 70"/>
                    <a:gd name="T105" fmla="*/ 15 h 121"/>
                    <a:gd name="T106" fmla="*/ 70 w 70"/>
                    <a:gd name="T107" fmla="*/ 11 h 121"/>
                    <a:gd name="T108" fmla="*/ 69 w 70"/>
                    <a:gd name="T109"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0" h="120">
                      <a:moveTo>
                        <a:pt x="69" y="8"/>
                      </a:moveTo>
                      <a:lnTo>
                        <a:pt x="69" y="8"/>
                      </a:lnTo>
                      <a:lnTo>
                        <a:pt x="69" y="8"/>
                      </a:lnTo>
                      <a:lnTo>
                        <a:pt x="68" y="7"/>
                      </a:lnTo>
                      <a:lnTo>
                        <a:pt x="63" y="7"/>
                      </a:lnTo>
                      <a:lnTo>
                        <a:pt x="62" y="5"/>
                      </a:lnTo>
                      <a:lnTo>
                        <a:pt x="62" y="1"/>
                      </a:lnTo>
                      <a:lnTo>
                        <a:pt x="60" y="0"/>
                      </a:lnTo>
                      <a:lnTo>
                        <a:pt x="60" y="0"/>
                      </a:lnTo>
                      <a:lnTo>
                        <a:pt x="60" y="3"/>
                      </a:lnTo>
                      <a:lnTo>
                        <a:pt x="59" y="6"/>
                      </a:lnTo>
                      <a:lnTo>
                        <a:pt x="61" y="8"/>
                      </a:lnTo>
                      <a:lnTo>
                        <a:pt x="59" y="12"/>
                      </a:lnTo>
                      <a:lnTo>
                        <a:pt x="55" y="13"/>
                      </a:lnTo>
                      <a:lnTo>
                        <a:pt x="54" y="15"/>
                      </a:lnTo>
                      <a:lnTo>
                        <a:pt x="54" y="19"/>
                      </a:lnTo>
                      <a:lnTo>
                        <a:pt x="47" y="25"/>
                      </a:lnTo>
                      <a:lnTo>
                        <a:pt x="44" y="25"/>
                      </a:lnTo>
                      <a:lnTo>
                        <a:pt x="42" y="25"/>
                      </a:lnTo>
                      <a:lnTo>
                        <a:pt x="44" y="26"/>
                      </a:lnTo>
                      <a:lnTo>
                        <a:pt x="48" y="30"/>
                      </a:lnTo>
                      <a:lnTo>
                        <a:pt x="48" y="33"/>
                      </a:lnTo>
                      <a:lnTo>
                        <a:pt x="46" y="38"/>
                      </a:lnTo>
                      <a:lnTo>
                        <a:pt x="41" y="37"/>
                      </a:lnTo>
                      <a:lnTo>
                        <a:pt x="34" y="38"/>
                      </a:lnTo>
                      <a:lnTo>
                        <a:pt x="31" y="37"/>
                      </a:lnTo>
                      <a:lnTo>
                        <a:pt x="28" y="38"/>
                      </a:lnTo>
                      <a:lnTo>
                        <a:pt x="25" y="36"/>
                      </a:lnTo>
                      <a:lnTo>
                        <a:pt x="23" y="34"/>
                      </a:lnTo>
                      <a:lnTo>
                        <a:pt x="20" y="31"/>
                      </a:lnTo>
                      <a:lnTo>
                        <a:pt x="19" y="33"/>
                      </a:lnTo>
                      <a:lnTo>
                        <a:pt x="19" y="37"/>
                      </a:lnTo>
                      <a:lnTo>
                        <a:pt x="19" y="40"/>
                      </a:lnTo>
                      <a:lnTo>
                        <a:pt x="18" y="42"/>
                      </a:lnTo>
                      <a:lnTo>
                        <a:pt x="15" y="50"/>
                      </a:lnTo>
                      <a:lnTo>
                        <a:pt x="12" y="51"/>
                      </a:lnTo>
                      <a:lnTo>
                        <a:pt x="9" y="57"/>
                      </a:lnTo>
                      <a:lnTo>
                        <a:pt x="5" y="59"/>
                      </a:lnTo>
                      <a:lnTo>
                        <a:pt x="5" y="62"/>
                      </a:lnTo>
                      <a:lnTo>
                        <a:pt x="3" y="66"/>
                      </a:lnTo>
                      <a:lnTo>
                        <a:pt x="0" y="69"/>
                      </a:lnTo>
                      <a:lnTo>
                        <a:pt x="0" y="75"/>
                      </a:lnTo>
                      <a:lnTo>
                        <a:pt x="1" y="75"/>
                      </a:lnTo>
                      <a:lnTo>
                        <a:pt x="2" y="81"/>
                      </a:lnTo>
                      <a:lnTo>
                        <a:pt x="2" y="80"/>
                      </a:lnTo>
                      <a:lnTo>
                        <a:pt x="3" y="77"/>
                      </a:lnTo>
                      <a:lnTo>
                        <a:pt x="8" y="80"/>
                      </a:lnTo>
                      <a:lnTo>
                        <a:pt x="9" y="81"/>
                      </a:lnTo>
                      <a:lnTo>
                        <a:pt x="12" y="81"/>
                      </a:lnTo>
                      <a:lnTo>
                        <a:pt x="15" y="79"/>
                      </a:lnTo>
                      <a:lnTo>
                        <a:pt x="19" y="78"/>
                      </a:lnTo>
                      <a:lnTo>
                        <a:pt x="17" y="84"/>
                      </a:lnTo>
                      <a:lnTo>
                        <a:pt x="16" y="85"/>
                      </a:lnTo>
                      <a:lnTo>
                        <a:pt x="18" y="87"/>
                      </a:lnTo>
                      <a:lnTo>
                        <a:pt x="13" y="93"/>
                      </a:lnTo>
                      <a:lnTo>
                        <a:pt x="13" y="100"/>
                      </a:lnTo>
                      <a:lnTo>
                        <a:pt x="15" y="100"/>
                      </a:lnTo>
                      <a:lnTo>
                        <a:pt x="19" y="100"/>
                      </a:lnTo>
                      <a:lnTo>
                        <a:pt x="30" y="95"/>
                      </a:lnTo>
                      <a:lnTo>
                        <a:pt x="19" y="104"/>
                      </a:lnTo>
                      <a:lnTo>
                        <a:pt x="16" y="104"/>
                      </a:lnTo>
                      <a:lnTo>
                        <a:pt x="15" y="108"/>
                      </a:lnTo>
                      <a:lnTo>
                        <a:pt x="15" y="114"/>
                      </a:lnTo>
                      <a:lnTo>
                        <a:pt x="13" y="115"/>
                      </a:lnTo>
                      <a:lnTo>
                        <a:pt x="16" y="114"/>
                      </a:lnTo>
                      <a:lnTo>
                        <a:pt x="22" y="116"/>
                      </a:lnTo>
                      <a:lnTo>
                        <a:pt x="18" y="121"/>
                      </a:lnTo>
                      <a:lnTo>
                        <a:pt x="18" y="121"/>
                      </a:lnTo>
                      <a:lnTo>
                        <a:pt x="22" y="118"/>
                      </a:lnTo>
                      <a:lnTo>
                        <a:pt x="23" y="119"/>
                      </a:lnTo>
                      <a:lnTo>
                        <a:pt x="24" y="118"/>
                      </a:lnTo>
                      <a:lnTo>
                        <a:pt x="24" y="116"/>
                      </a:lnTo>
                      <a:lnTo>
                        <a:pt x="27" y="114"/>
                      </a:lnTo>
                      <a:lnTo>
                        <a:pt x="30" y="116"/>
                      </a:lnTo>
                      <a:lnTo>
                        <a:pt x="31" y="115"/>
                      </a:lnTo>
                      <a:lnTo>
                        <a:pt x="35" y="110"/>
                      </a:lnTo>
                      <a:lnTo>
                        <a:pt x="41" y="108"/>
                      </a:lnTo>
                      <a:lnTo>
                        <a:pt x="47" y="103"/>
                      </a:lnTo>
                      <a:lnTo>
                        <a:pt x="57" y="102"/>
                      </a:lnTo>
                      <a:lnTo>
                        <a:pt x="62" y="100"/>
                      </a:lnTo>
                      <a:lnTo>
                        <a:pt x="61" y="97"/>
                      </a:lnTo>
                      <a:lnTo>
                        <a:pt x="49" y="91"/>
                      </a:lnTo>
                      <a:lnTo>
                        <a:pt x="48" y="89"/>
                      </a:lnTo>
                      <a:lnTo>
                        <a:pt x="42" y="88"/>
                      </a:lnTo>
                      <a:lnTo>
                        <a:pt x="41" y="82"/>
                      </a:lnTo>
                      <a:lnTo>
                        <a:pt x="42" y="81"/>
                      </a:lnTo>
                      <a:lnTo>
                        <a:pt x="41" y="78"/>
                      </a:lnTo>
                      <a:lnTo>
                        <a:pt x="41" y="73"/>
                      </a:lnTo>
                      <a:lnTo>
                        <a:pt x="46" y="71"/>
                      </a:lnTo>
                      <a:lnTo>
                        <a:pt x="47" y="67"/>
                      </a:lnTo>
                      <a:lnTo>
                        <a:pt x="50" y="65"/>
                      </a:lnTo>
                      <a:lnTo>
                        <a:pt x="54" y="65"/>
                      </a:lnTo>
                      <a:lnTo>
                        <a:pt x="54" y="64"/>
                      </a:lnTo>
                      <a:lnTo>
                        <a:pt x="56" y="63"/>
                      </a:lnTo>
                      <a:lnTo>
                        <a:pt x="55" y="60"/>
                      </a:lnTo>
                      <a:lnTo>
                        <a:pt x="63" y="52"/>
                      </a:lnTo>
                      <a:lnTo>
                        <a:pt x="62" y="51"/>
                      </a:lnTo>
                      <a:lnTo>
                        <a:pt x="67" y="48"/>
                      </a:lnTo>
                      <a:lnTo>
                        <a:pt x="68" y="44"/>
                      </a:lnTo>
                      <a:lnTo>
                        <a:pt x="65" y="43"/>
                      </a:lnTo>
                      <a:lnTo>
                        <a:pt x="64" y="35"/>
                      </a:lnTo>
                      <a:lnTo>
                        <a:pt x="62" y="33"/>
                      </a:lnTo>
                      <a:lnTo>
                        <a:pt x="62" y="28"/>
                      </a:lnTo>
                      <a:lnTo>
                        <a:pt x="63" y="20"/>
                      </a:lnTo>
                      <a:lnTo>
                        <a:pt x="64" y="15"/>
                      </a:lnTo>
                      <a:lnTo>
                        <a:pt x="67" y="15"/>
                      </a:lnTo>
                      <a:lnTo>
                        <a:pt x="70" y="11"/>
                      </a:lnTo>
                      <a:lnTo>
                        <a:pt x="70" y="11"/>
                      </a:lnTo>
                      <a:lnTo>
                        <a:pt x="70" y="11"/>
                      </a:lnTo>
                      <a:lnTo>
                        <a:pt x="69" y="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93" name="Freeform 149">
                  <a:extLst>
                    <a:ext uri="{FF2B5EF4-FFF2-40B4-BE49-F238E27FC236}">
                      <a16:creationId xmlns:a16="http://schemas.microsoft.com/office/drawing/2014/main" id="{877F81AF-BCB2-4F2A-AF42-7A6014044EE2}"/>
                    </a:ext>
                  </a:extLst>
                </p:cNvPr>
                <p:cNvSpPr/>
                <p:nvPr userDrawn="1"/>
              </p:nvSpPr>
              <p:spPr bwMode="auto">
                <a:xfrm>
                  <a:off x="3416300" y="1862138"/>
                  <a:ext cx="757238" cy="346075"/>
                </a:xfrm>
                <a:custGeom>
                  <a:avLst/>
                  <a:gdLst>
                    <a:gd name="T0" fmla="*/ 3 w 477"/>
                    <a:gd name="T1" fmla="*/ 82 h 218"/>
                    <a:gd name="T2" fmla="*/ 11 w 477"/>
                    <a:gd name="T3" fmla="*/ 93 h 218"/>
                    <a:gd name="T4" fmla="*/ 20 w 477"/>
                    <a:gd name="T5" fmla="*/ 103 h 218"/>
                    <a:gd name="T6" fmla="*/ 32 w 477"/>
                    <a:gd name="T7" fmla="*/ 102 h 218"/>
                    <a:gd name="T8" fmla="*/ 44 w 477"/>
                    <a:gd name="T9" fmla="*/ 103 h 218"/>
                    <a:gd name="T10" fmla="*/ 53 w 477"/>
                    <a:gd name="T11" fmla="*/ 116 h 218"/>
                    <a:gd name="T12" fmla="*/ 62 w 477"/>
                    <a:gd name="T13" fmla="*/ 133 h 218"/>
                    <a:gd name="T14" fmla="*/ 60 w 477"/>
                    <a:gd name="T15" fmla="*/ 147 h 218"/>
                    <a:gd name="T16" fmla="*/ 92 w 477"/>
                    <a:gd name="T17" fmla="*/ 158 h 218"/>
                    <a:gd name="T18" fmla="*/ 114 w 477"/>
                    <a:gd name="T19" fmla="*/ 164 h 218"/>
                    <a:gd name="T20" fmla="*/ 133 w 477"/>
                    <a:gd name="T21" fmla="*/ 170 h 218"/>
                    <a:gd name="T22" fmla="*/ 143 w 477"/>
                    <a:gd name="T23" fmla="*/ 179 h 218"/>
                    <a:gd name="T24" fmla="*/ 155 w 477"/>
                    <a:gd name="T25" fmla="*/ 203 h 218"/>
                    <a:gd name="T26" fmla="*/ 203 w 477"/>
                    <a:gd name="T27" fmla="*/ 203 h 218"/>
                    <a:gd name="T28" fmla="*/ 235 w 477"/>
                    <a:gd name="T29" fmla="*/ 199 h 218"/>
                    <a:gd name="T30" fmla="*/ 273 w 477"/>
                    <a:gd name="T31" fmla="*/ 216 h 218"/>
                    <a:gd name="T32" fmla="*/ 293 w 477"/>
                    <a:gd name="T33" fmla="*/ 218 h 218"/>
                    <a:gd name="T34" fmla="*/ 332 w 477"/>
                    <a:gd name="T35" fmla="*/ 198 h 218"/>
                    <a:gd name="T36" fmla="*/ 359 w 477"/>
                    <a:gd name="T37" fmla="*/ 189 h 218"/>
                    <a:gd name="T38" fmla="*/ 381 w 477"/>
                    <a:gd name="T39" fmla="*/ 167 h 218"/>
                    <a:gd name="T40" fmla="*/ 370 w 477"/>
                    <a:gd name="T41" fmla="*/ 150 h 218"/>
                    <a:gd name="T42" fmla="*/ 391 w 477"/>
                    <a:gd name="T43" fmla="*/ 137 h 218"/>
                    <a:gd name="T44" fmla="*/ 406 w 477"/>
                    <a:gd name="T45" fmla="*/ 136 h 218"/>
                    <a:gd name="T46" fmla="*/ 432 w 477"/>
                    <a:gd name="T47" fmla="*/ 120 h 218"/>
                    <a:gd name="T48" fmla="*/ 443 w 477"/>
                    <a:gd name="T49" fmla="*/ 104 h 218"/>
                    <a:gd name="T50" fmla="*/ 452 w 477"/>
                    <a:gd name="T51" fmla="*/ 100 h 218"/>
                    <a:gd name="T52" fmla="*/ 473 w 477"/>
                    <a:gd name="T53" fmla="*/ 92 h 218"/>
                    <a:gd name="T54" fmla="*/ 477 w 477"/>
                    <a:gd name="T55" fmla="*/ 87 h 218"/>
                    <a:gd name="T56" fmla="*/ 456 w 477"/>
                    <a:gd name="T57" fmla="*/ 64 h 218"/>
                    <a:gd name="T58" fmla="*/ 441 w 477"/>
                    <a:gd name="T59" fmla="*/ 78 h 218"/>
                    <a:gd name="T60" fmla="*/ 409 w 477"/>
                    <a:gd name="T61" fmla="*/ 66 h 218"/>
                    <a:gd name="T62" fmla="*/ 414 w 477"/>
                    <a:gd name="T63" fmla="*/ 23 h 218"/>
                    <a:gd name="T64" fmla="*/ 395 w 477"/>
                    <a:gd name="T65" fmla="*/ 26 h 218"/>
                    <a:gd name="T66" fmla="*/ 377 w 477"/>
                    <a:gd name="T67" fmla="*/ 22 h 218"/>
                    <a:gd name="T68" fmla="*/ 365 w 477"/>
                    <a:gd name="T69" fmla="*/ 29 h 218"/>
                    <a:gd name="T70" fmla="*/ 349 w 477"/>
                    <a:gd name="T71" fmla="*/ 40 h 218"/>
                    <a:gd name="T72" fmla="*/ 329 w 477"/>
                    <a:gd name="T73" fmla="*/ 49 h 218"/>
                    <a:gd name="T74" fmla="*/ 298 w 477"/>
                    <a:gd name="T75" fmla="*/ 49 h 218"/>
                    <a:gd name="T76" fmla="*/ 283 w 477"/>
                    <a:gd name="T77" fmla="*/ 37 h 218"/>
                    <a:gd name="T78" fmla="*/ 260 w 477"/>
                    <a:gd name="T79" fmla="*/ 31 h 218"/>
                    <a:gd name="T80" fmla="*/ 235 w 477"/>
                    <a:gd name="T81" fmla="*/ 33 h 218"/>
                    <a:gd name="T82" fmla="*/ 219 w 477"/>
                    <a:gd name="T83" fmla="*/ 37 h 218"/>
                    <a:gd name="T84" fmla="*/ 200 w 477"/>
                    <a:gd name="T85" fmla="*/ 33 h 218"/>
                    <a:gd name="T86" fmla="*/ 189 w 477"/>
                    <a:gd name="T87" fmla="*/ 20 h 218"/>
                    <a:gd name="T88" fmla="*/ 179 w 477"/>
                    <a:gd name="T89" fmla="*/ 12 h 218"/>
                    <a:gd name="T90" fmla="*/ 162 w 477"/>
                    <a:gd name="T91" fmla="*/ 7 h 218"/>
                    <a:gd name="T92" fmla="*/ 142 w 477"/>
                    <a:gd name="T93" fmla="*/ 0 h 218"/>
                    <a:gd name="T94" fmla="*/ 135 w 477"/>
                    <a:gd name="T95" fmla="*/ 8 h 218"/>
                    <a:gd name="T96" fmla="*/ 130 w 477"/>
                    <a:gd name="T97" fmla="*/ 27 h 218"/>
                    <a:gd name="T98" fmla="*/ 140 w 477"/>
                    <a:gd name="T99" fmla="*/ 43 h 218"/>
                    <a:gd name="T100" fmla="*/ 132 w 477"/>
                    <a:gd name="T101" fmla="*/ 53 h 218"/>
                    <a:gd name="T102" fmla="*/ 111 w 477"/>
                    <a:gd name="T103" fmla="*/ 51 h 218"/>
                    <a:gd name="T104" fmla="*/ 90 w 477"/>
                    <a:gd name="T105" fmla="*/ 51 h 218"/>
                    <a:gd name="T106" fmla="*/ 74 w 477"/>
                    <a:gd name="T107" fmla="*/ 42 h 218"/>
                    <a:gd name="T108" fmla="*/ 61 w 477"/>
                    <a:gd name="T109" fmla="*/ 36 h 218"/>
                    <a:gd name="T110" fmla="*/ 43 w 477"/>
                    <a:gd name="T111" fmla="*/ 40 h 218"/>
                    <a:gd name="T112" fmla="*/ 36 w 477"/>
                    <a:gd name="T113" fmla="*/ 47 h 218"/>
                    <a:gd name="T114" fmla="*/ 22 w 477"/>
                    <a:gd name="T115" fmla="*/ 59 h 218"/>
                    <a:gd name="T116" fmla="*/ 4 w 477"/>
                    <a:gd name="T117" fmla="*/ 72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7" h="218">
                      <a:moveTo>
                        <a:pt x="0" y="79"/>
                      </a:moveTo>
                      <a:lnTo>
                        <a:pt x="0" y="79"/>
                      </a:lnTo>
                      <a:lnTo>
                        <a:pt x="0" y="82"/>
                      </a:lnTo>
                      <a:lnTo>
                        <a:pt x="1" y="82"/>
                      </a:lnTo>
                      <a:lnTo>
                        <a:pt x="1" y="84"/>
                      </a:lnTo>
                      <a:lnTo>
                        <a:pt x="3" y="82"/>
                      </a:lnTo>
                      <a:lnTo>
                        <a:pt x="4" y="86"/>
                      </a:lnTo>
                      <a:lnTo>
                        <a:pt x="4" y="87"/>
                      </a:lnTo>
                      <a:lnTo>
                        <a:pt x="6" y="88"/>
                      </a:lnTo>
                      <a:lnTo>
                        <a:pt x="7" y="89"/>
                      </a:lnTo>
                      <a:lnTo>
                        <a:pt x="9" y="91"/>
                      </a:lnTo>
                      <a:lnTo>
                        <a:pt x="11" y="93"/>
                      </a:lnTo>
                      <a:lnTo>
                        <a:pt x="14" y="95"/>
                      </a:lnTo>
                      <a:lnTo>
                        <a:pt x="17" y="99"/>
                      </a:lnTo>
                      <a:lnTo>
                        <a:pt x="17" y="100"/>
                      </a:lnTo>
                      <a:lnTo>
                        <a:pt x="17" y="101"/>
                      </a:lnTo>
                      <a:lnTo>
                        <a:pt x="20" y="103"/>
                      </a:lnTo>
                      <a:lnTo>
                        <a:pt x="20" y="103"/>
                      </a:lnTo>
                      <a:lnTo>
                        <a:pt x="21" y="101"/>
                      </a:lnTo>
                      <a:lnTo>
                        <a:pt x="22" y="100"/>
                      </a:lnTo>
                      <a:lnTo>
                        <a:pt x="25" y="99"/>
                      </a:lnTo>
                      <a:lnTo>
                        <a:pt x="30" y="99"/>
                      </a:lnTo>
                      <a:lnTo>
                        <a:pt x="31" y="100"/>
                      </a:lnTo>
                      <a:lnTo>
                        <a:pt x="32" y="102"/>
                      </a:lnTo>
                      <a:lnTo>
                        <a:pt x="33" y="102"/>
                      </a:lnTo>
                      <a:lnTo>
                        <a:pt x="35" y="102"/>
                      </a:lnTo>
                      <a:lnTo>
                        <a:pt x="36" y="101"/>
                      </a:lnTo>
                      <a:lnTo>
                        <a:pt x="39" y="101"/>
                      </a:lnTo>
                      <a:lnTo>
                        <a:pt x="43" y="102"/>
                      </a:lnTo>
                      <a:lnTo>
                        <a:pt x="44" y="103"/>
                      </a:lnTo>
                      <a:lnTo>
                        <a:pt x="46" y="104"/>
                      </a:lnTo>
                      <a:lnTo>
                        <a:pt x="48" y="107"/>
                      </a:lnTo>
                      <a:lnTo>
                        <a:pt x="51" y="109"/>
                      </a:lnTo>
                      <a:lnTo>
                        <a:pt x="51" y="111"/>
                      </a:lnTo>
                      <a:lnTo>
                        <a:pt x="52" y="114"/>
                      </a:lnTo>
                      <a:lnTo>
                        <a:pt x="53" y="116"/>
                      </a:lnTo>
                      <a:lnTo>
                        <a:pt x="54" y="118"/>
                      </a:lnTo>
                      <a:lnTo>
                        <a:pt x="57" y="121"/>
                      </a:lnTo>
                      <a:lnTo>
                        <a:pt x="59" y="122"/>
                      </a:lnTo>
                      <a:lnTo>
                        <a:pt x="62" y="128"/>
                      </a:lnTo>
                      <a:lnTo>
                        <a:pt x="62" y="131"/>
                      </a:lnTo>
                      <a:lnTo>
                        <a:pt x="62" y="133"/>
                      </a:lnTo>
                      <a:lnTo>
                        <a:pt x="62" y="136"/>
                      </a:lnTo>
                      <a:lnTo>
                        <a:pt x="65" y="138"/>
                      </a:lnTo>
                      <a:lnTo>
                        <a:pt x="63" y="143"/>
                      </a:lnTo>
                      <a:lnTo>
                        <a:pt x="61" y="144"/>
                      </a:lnTo>
                      <a:lnTo>
                        <a:pt x="60" y="145"/>
                      </a:lnTo>
                      <a:lnTo>
                        <a:pt x="60" y="147"/>
                      </a:lnTo>
                      <a:lnTo>
                        <a:pt x="61" y="148"/>
                      </a:lnTo>
                      <a:lnTo>
                        <a:pt x="65" y="153"/>
                      </a:lnTo>
                      <a:lnTo>
                        <a:pt x="67" y="155"/>
                      </a:lnTo>
                      <a:lnTo>
                        <a:pt x="82" y="159"/>
                      </a:lnTo>
                      <a:lnTo>
                        <a:pt x="89" y="158"/>
                      </a:lnTo>
                      <a:lnTo>
                        <a:pt x="92" y="158"/>
                      </a:lnTo>
                      <a:lnTo>
                        <a:pt x="93" y="157"/>
                      </a:lnTo>
                      <a:lnTo>
                        <a:pt x="95" y="157"/>
                      </a:lnTo>
                      <a:lnTo>
                        <a:pt x="106" y="159"/>
                      </a:lnTo>
                      <a:lnTo>
                        <a:pt x="112" y="162"/>
                      </a:lnTo>
                      <a:lnTo>
                        <a:pt x="113" y="164"/>
                      </a:lnTo>
                      <a:lnTo>
                        <a:pt x="114" y="164"/>
                      </a:lnTo>
                      <a:lnTo>
                        <a:pt x="117" y="164"/>
                      </a:lnTo>
                      <a:lnTo>
                        <a:pt x="119" y="165"/>
                      </a:lnTo>
                      <a:lnTo>
                        <a:pt x="125" y="168"/>
                      </a:lnTo>
                      <a:lnTo>
                        <a:pt x="128" y="170"/>
                      </a:lnTo>
                      <a:lnTo>
                        <a:pt x="132" y="170"/>
                      </a:lnTo>
                      <a:lnTo>
                        <a:pt x="133" y="170"/>
                      </a:lnTo>
                      <a:lnTo>
                        <a:pt x="135" y="170"/>
                      </a:lnTo>
                      <a:lnTo>
                        <a:pt x="136" y="174"/>
                      </a:lnTo>
                      <a:lnTo>
                        <a:pt x="136" y="175"/>
                      </a:lnTo>
                      <a:lnTo>
                        <a:pt x="137" y="175"/>
                      </a:lnTo>
                      <a:lnTo>
                        <a:pt x="140" y="176"/>
                      </a:lnTo>
                      <a:lnTo>
                        <a:pt x="143" y="179"/>
                      </a:lnTo>
                      <a:lnTo>
                        <a:pt x="143" y="181"/>
                      </a:lnTo>
                      <a:lnTo>
                        <a:pt x="144" y="186"/>
                      </a:lnTo>
                      <a:lnTo>
                        <a:pt x="147" y="188"/>
                      </a:lnTo>
                      <a:lnTo>
                        <a:pt x="150" y="194"/>
                      </a:lnTo>
                      <a:lnTo>
                        <a:pt x="152" y="197"/>
                      </a:lnTo>
                      <a:lnTo>
                        <a:pt x="155" y="203"/>
                      </a:lnTo>
                      <a:lnTo>
                        <a:pt x="157" y="203"/>
                      </a:lnTo>
                      <a:lnTo>
                        <a:pt x="166" y="203"/>
                      </a:lnTo>
                      <a:lnTo>
                        <a:pt x="173" y="203"/>
                      </a:lnTo>
                      <a:lnTo>
                        <a:pt x="182" y="202"/>
                      </a:lnTo>
                      <a:lnTo>
                        <a:pt x="196" y="203"/>
                      </a:lnTo>
                      <a:lnTo>
                        <a:pt x="203" y="203"/>
                      </a:lnTo>
                      <a:lnTo>
                        <a:pt x="208" y="201"/>
                      </a:lnTo>
                      <a:lnTo>
                        <a:pt x="208" y="199"/>
                      </a:lnTo>
                      <a:lnTo>
                        <a:pt x="210" y="198"/>
                      </a:lnTo>
                      <a:lnTo>
                        <a:pt x="214" y="198"/>
                      </a:lnTo>
                      <a:lnTo>
                        <a:pt x="223" y="198"/>
                      </a:lnTo>
                      <a:lnTo>
                        <a:pt x="235" y="199"/>
                      </a:lnTo>
                      <a:lnTo>
                        <a:pt x="238" y="199"/>
                      </a:lnTo>
                      <a:lnTo>
                        <a:pt x="244" y="205"/>
                      </a:lnTo>
                      <a:lnTo>
                        <a:pt x="253" y="209"/>
                      </a:lnTo>
                      <a:lnTo>
                        <a:pt x="263" y="212"/>
                      </a:lnTo>
                      <a:lnTo>
                        <a:pt x="268" y="213"/>
                      </a:lnTo>
                      <a:lnTo>
                        <a:pt x="273" y="216"/>
                      </a:lnTo>
                      <a:lnTo>
                        <a:pt x="278" y="214"/>
                      </a:lnTo>
                      <a:lnTo>
                        <a:pt x="285" y="213"/>
                      </a:lnTo>
                      <a:lnTo>
                        <a:pt x="287" y="217"/>
                      </a:lnTo>
                      <a:lnTo>
                        <a:pt x="287" y="218"/>
                      </a:lnTo>
                      <a:lnTo>
                        <a:pt x="290" y="218"/>
                      </a:lnTo>
                      <a:lnTo>
                        <a:pt x="293" y="218"/>
                      </a:lnTo>
                      <a:lnTo>
                        <a:pt x="296" y="217"/>
                      </a:lnTo>
                      <a:lnTo>
                        <a:pt x="303" y="211"/>
                      </a:lnTo>
                      <a:lnTo>
                        <a:pt x="307" y="206"/>
                      </a:lnTo>
                      <a:lnTo>
                        <a:pt x="315" y="203"/>
                      </a:lnTo>
                      <a:lnTo>
                        <a:pt x="327" y="199"/>
                      </a:lnTo>
                      <a:lnTo>
                        <a:pt x="332" y="198"/>
                      </a:lnTo>
                      <a:lnTo>
                        <a:pt x="336" y="196"/>
                      </a:lnTo>
                      <a:lnTo>
                        <a:pt x="343" y="196"/>
                      </a:lnTo>
                      <a:lnTo>
                        <a:pt x="347" y="196"/>
                      </a:lnTo>
                      <a:lnTo>
                        <a:pt x="351" y="192"/>
                      </a:lnTo>
                      <a:lnTo>
                        <a:pt x="356" y="190"/>
                      </a:lnTo>
                      <a:lnTo>
                        <a:pt x="359" y="189"/>
                      </a:lnTo>
                      <a:lnTo>
                        <a:pt x="365" y="188"/>
                      </a:lnTo>
                      <a:lnTo>
                        <a:pt x="366" y="188"/>
                      </a:lnTo>
                      <a:lnTo>
                        <a:pt x="369" y="183"/>
                      </a:lnTo>
                      <a:lnTo>
                        <a:pt x="372" y="177"/>
                      </a:lnTo>
                      <a:lnTo>
                        <a:pt x="379" y="169"/>
                      </a:lnTo>
                      <a:lnTo>
                        <a:pt x="381" y="167"/>
                      </a:lnTo>
                      <a:lnTo>
                        <a:pt x="382" y="165"/>
                      </a:lnTo>
                      <a:lnTo>
                        <a:pt x="382" y="164"/>
                      </a:lnTo>
                      <a:lnTo>
                        <a:pt x="377" y="160"/>
                      </a:lnTo>
                      <a:lnTo>
                        <a:pt x="370" y="155"/>
                      </a:lnTo>
                      <a:lnTo>
                        <a:pt x="370" y="152"/>
                      </a:lnTo>
                      <a:lnTo>
                        <a:pt x="370" y="150"/>
                      </a:lnTo>
                      <a:lnTo>
                        <a:pt x="370" y="142"/>
                      </a:lnTo>
                      <a:lnTo>
                        <a:pt x="372" y="138"/>
                      </a:lnTo>
                      <a:lnTo>
                        <a:pt x="377" y="136"/>
                      </a:lnTo>
                      <a:lnTo>
                        <a:pt x="382" y="135"/>
                      </a:lnTo>
                      <a:lnTo>
                        <a:pt x="387" y="135"/>
                      </a:lnTo>
                      <a:lnTo>
                        <a:pt x="391" y="137"/>
                      </a:lnTo>
                      <a:lnTo>
                        <a:pt x="395" y="138"/>
                      </a:lnTo>
                      <a:lnTo>
                        <a:pt x="399" y="139"/>
                      </a:lnTo>
                      <a:lnTo>
                        <a:pt x="402" y="140"/>
                      </a:lnTo>
                      <a:lnTo>
                        <a:pt x="402" y="140"/>
                      </a:lnTo>
                      <a:lnTo>
                        <a:pt x="403" y="138"/>
                      </a:lnTo>
                      <a:lnTo>
                        <a:pt x="406" y="136"/>
                      </a:lnTo>
                      <a:lnTo>
                        <a:pt x="413" y="131"/>
                      </a:lnTo>
                      <a:lnTo>
                        <a:pt x="415" y="125"/>
                      </a:lnTo>
                      <a:lnTo>
                        <a:pt x="417" y="124"/>
                      </a:lnTo>
                      <a:lnTo>
                        <a:pt x="422" y="124"/>
                      </a:lnTo>
                      <a:lnTo>
                        <a:pt x="425" y="124"/>
                      </a:lnTo>
                      <a:lnTo>
                        <a:pt x="432" y="120"/>
                      </a:lnTo>
                      <a:lnTo>
                        <a:pt x="434" y="120"/>
                      </a:lnTo>
                      <a:lnTo>
                        <a:pt x="436" y="118"/>
                      </a:lnTo>
                      <a:lnTo>
                        <a:pt x="436" y="116"/>
                      </a:lnTo>
                      <a:lnTo>
                        <a:pt x="437" y="110"/>
                      </a:lnTo>
                      <a:lnTo>
                        <a:pt x="440" y="103"/>
                      </a:lnTo>
                      <a:lnTo>
                        <a:pt x="443" y="104"/>
                      </a:lnTo>
                      <a:lnTo>
                        <a:pt x="445" y="103"/>
                      </a:lnTo>
                      <a:lnTo>
                        <a:pt x="445" y="103"/>
                      </a:lnTo>
                      <a:lnTo>
                        <a:pt x="445" y="100"/>
                      </a:lnTo>
                      <a:lnTo>
                        <a:pt x="448" y="99"/>
                      </a:lnTo>
                      <a:lnTo>
                        <a:pt x="451" y="101"/>
                      </a:lnTo>
                      <a:lnTo>
                        <a:pt x="452" y="100"/>
                      </a:lnTo>
                      <a:lnTo>
                        <a:pt x="456" y="96"/>
                      </a:lnTo>
                      <a:lnTo>
                        <a:pt x="459" y="92"/>
                      </a:lnTo>
                      <a:lnTo>
                        <a:pt x="463" y="92"/>
                      </a:lnTo>
                      <a:lnTo>
                        <a:pt x="467" y="93"/>
                      </a:lnTo>
                      <a:lnTo>
                        <a:pt x="469" y="92"/>
                      </a:lnTo>
                      <a:lnTo>
                        <a:pt x="473" y="92"/>
                      </a:lnTo>
                      <a:lnTo>
                        <a:pt x="474" y="93"/>
                      </a:lnTo>
                      <a:lnTo>
                        <a:pt x="475" y="94"/>
                      </a:lnTo>
                      <a:lnTo>
                        <a:pt x="476" y="93"/>
                      </a:lnTo>
                      <a:lnTo>
                        <a:pt x="476" y="91"/>
                      </a:lnTo>
                      <a:lnTo>
                        <a:pt x="477" y="89"/>
                      </a:lnTo>
                      <a:lnTo>
                        <a:pt x="477" y="87"/>
                      </a:lnTo>
                      <a:lnTo>
                        <a:pt x="476" y="85"/>
                      </a:lnTo>
                      <a:lnTo>
                        <a:pt x="476" y="82"/>
                      </a:lnTo>
                      <a:lnTo>
                        <a:pt x="470" y="79"/>
                      </a:lnTo>
                      <a:lnTo>
                        <a:pt x="466" y="73"/>
                      </a:lnTo>
                      <a:lnTo>
                        <a:pt x="461" y="69"/>
                      </a:lnTo>
                      <a:lnTo>
                        <a:pt x="456" y="64"/>
                      </a:lnTo>
                      <a:lnTo>
                        <a:pt x="451" y="63"/>
                      </a:lnTo>
                      <a:lnTo>
                        <a:pt x="449" y="64"/>
                      </a:lnTo>
                      <a:lnTo>
                        <a:pt x="446" y="64"/>
                      </a:lnTo>
                      <a:lnTo>
                        <a:pt x="446" y="66"/>
                      </a:lnTo>
                      <a:lnTo>
                        <a:pt x="446" y="70"/>
                      </a:lnTo>
                      <a:lnTo>
                        <a:pt x="441" y="78"/>
                      </a:lnTo>
                      <a:lnTo>
                        <a:pt x="437" y="73"/>
                      </a:lnTo>
                      <a:lnTo>
                        <a:pt x="431" y="72"/>
                      </a:lnTo>
                      <a:lnTo>
                        <a:pt x="425" y="72"/>
                      </a:lnTo>
                      <a:lnTo>
                        <a:pt x="419" y="77"/>
                      </a:lnTo>
                      <a:lnTo>
                        <a:pt x="411" y="72"/>
                      </a:lnTo>
                      <a:lnTo>
                        <a:pt x="409" y="66"/>
                      </a:lnTo>
                      <a:lnTo>
                        <a:pt x="410" y="60"/>
                      </a:lnTo>
                      <a:lnTo>
                        <a:pt x="410" y="57"/>
                      </a:lnTo>
                      <a:lnTo>
                        <a:pt x="411" y="52"/>
                      </a:lnTo>
                      <a:lnTo>
                        <a:pt x="411" y="48"/>
                      </a:lnTo>
                      <a:lnTo>
                        <a:pt x="415" y="25"/>
                      </a:lnTo>
                      <a:lnTo>
                        <a:pt x="414" y="23"/>
                      </a:lnTo>
                      <a:lnTo>
                        <a:pt x="408" y="22"/>
                      </a:lnTo>
                      <a:lnTo>
                        <a:pt x="404" y="22"/>
                      </a:lnTo>
                      <a:lnTo>
                        <a:pt x="404" y="23"/>
                      </a:lnTo>
                      <a:lnTo>
                        <a:pt x="400" y="26"/>
                      </a:lnTo>
                      <a:lnTo>
                        <a:pt x="396" y="26"/>
                      </a:lnTo>
                      <a:lnTo>
                        <a:pt x="395" y="26"/>
                      </a:lnTo>
                      <a:lnTo>
                        <a:pt x="392" y="27"/>
                      </a:lnTo>
                      <a:lnTo>
                        <a:pt x="389" y="26"/>
                      </a:lnTo>
                      <a:lnTo>
                        <a:pt x="387" y="22"/>
                      </a:lnTo>
                      <a:lnTo>
                        <a:pt x="384" y="21"/>
                      </a:lnTo>
                      <a:lnTo>
                        <a:pt x="381" y="20"/>
                      </a:lnTo>
                      <a:lnTo>
                        <a:pt x="377" y="22"/>
                      </a:lnTo>
                      <a:lnTo>
                        <a:pt x="376" y="21"/>
                      </a:lnTo>
                      <a:lnTo>
                        <a:pt x="373" y="21"/>
                      </a:lnTo>
                      <a:lnTo>
                        <a:pt x="372" y="22"/>
                      </a:lnTo>
                      <a:lnTo>
                        <a:pt x="371" y="26"/>
                      </a:lnTo>
                      <a:lnTo>
                        <a:pt x="367" y="28"/>
                      </a:lnTo>
                      <a:lnTo>
                        <a:pt x="365" y="29"/>
                      </a:lnTo>
                      <a:lnTo>
                        <a:pt x="363" y="31"/>
                      </a:lnTo>
                      <a:lnTo>
                        <a:pt x="363" y="34"/>
                      </a:lnTo>
                      <a:lnTo>
                        <a:pt x="362" y="37"/>
                      </a:lnTo>
                      <a:lnTo>
                        <a:pt x="358" y="40"/>
                      </a:lnTo>
                      <a:lnTo>
                        <a:pt x="351" y="40"/>
                      </a:lnTo>
                      <a:lnTo>
                        <a:pt x="349" y="40"/>
                      </a:lnTo>
                      <a:lnTo>
                        <a:pt x="347" y="43"/>
                      </a:lnTo>
                      <a:lnTo>
                        <a:pt x="342" y="43"/>
                      </a:lnTo>
                      <a:lnTo>
                        <a:pt x="337" y="45"/>
                      </a:lnTo>
                      <a:lnTo>
                        <a:pt x="335" y="50"/>
                      </a:lnTo>
                      <a:lnTo>
                        <a:pt x="332" y="50"/>
                      </a:lnTo>
                      <a:lnTo>
                        <a:pt x="329" y="49"/>
                      </a:lnTo>
                      <a:lnTo>
                        <a:pt x="326" y="49"/>
                      </a:lnTo>
                      <a:lnTo>
                        <a:pt x="325" y="50"/>
                      </a:lnTo>
                      <a:lnTo>
                        <a:pt x="320" y="50"/>
                      </a:lnTo>
                      <a:lnTo>
                        <a:pt x="311" y="50"/>
                      </a:lnTo>
                      <a:lnTo>
                        <a:pt x="305" y="49"/>
                      </a:lnTo>
                      <a:lnTo>
                        <a:pt x="298" y="49"/>
                      </a:lnTo>
                      <a:lnTo>
                        <a:pt x="295" y="49"/>
                      </a:lnTo>
                      <a:lnTo>
                        <a:pt x="292" y="47"/>
                      </a:lnTo>
                      <a:lnTo>
                        <a:pt x="290" y="45"/>
                      </a:lnTo>
                      <a:lnTo>
                        <a:pt x="288" y="44"/>
                      </a:lnTo>
                      <a:lnTo>
                        <a:pt x="284" y="42"/>
                      </a:lnTo>
                      <a:lnTo>
                        <a:pt x="283" y="37"/>
                      </a:lnTo>
                      <a:lnTo>
                        <a:pt x="282" y="36"/>
                      </a:lnTo>
                      <a:lnTo>
                        <a:pt x="280" y="37"/>
                      </a:lnTo>
                      <a:lnTo>
                        <a:pt x="275" y="37"/>
                      </a:lnTo>
                      <a:lnTo>
                        <a:pt x="268" y="35"/>
                      </a:lnTo>
                      <a:lnTo>
                        <a:pt x="266" y="30"/>
                      </a:lnTo>
                      <a:lnTo>
                        <a:pt x="260" y="31"/>
                      </a:lnTo>
                      <a:lnTo>
                        <a:pt x="255" y="30"/>
                      </a:lnTo>
                      <a:lnTo>
                        <a:pt x="252" y="29"/>
                      </a:lnTo>
                      <a:lnTo>
                        <a:pt x="248" y="29"/>
                      </a:lnTo>
                      <a:lnTo>
                        <a:pt x="245" y="30"/>
                      </a:lnTo>
                      <a:lnTo>
                        <a:pt x="241" y="31"/>
                      </a:lnTo>
                      <a:lnTo>
                        <a:pt x="235" y="33"/>
                      </a:lnTo>
                      <a:lnTo>
                        <a:pt x="231" y="34"/>
                      </a:lnTo>
                      <a:lnTo>
                        <a:pt x="229" y="36"/>
                      </a:lnTo>
                      <a:lnTo>
                        <a:pt x="225" y="37"/>
                      </a:lnTo>
                      <a:lnTo>
                        <a:pt x="223" y="36"/>
                      </a:lnTo>
                      <a:lnTo>
                        <a:pt x="222" y="36"/>
                      </a:lnTo>
                      <a:lnTo>
                        <a:pt x="219" y="37"/>
                      </a:lnTo>
                      <a:lnTo>
                        <a:pt x="215" y="37"/>
                      </a:lnTo>
                      <a:lnTo>
                        <a:pt x="214" y="38"/>
                      </a:lnTo>
                      <a:lnTo>
                        <a:pt x="210" y="38"/>
                      </a:lnTo>
                      <a:lnTo>
                        <a:pt x="206" y="36"/>
                      </a:lnTo>
                      <a:lnTo>
                        <a:pt x="201" y="35"/>
                      </a:lnTo>
                      <a:lnTo>
                        <a:pt x="200" y="33"/>
                      </a:lnTo>
                      <a:lnTo>
                        <a:pt x="198" y="30"/>
                      </a:lnTo>
                      <a:lnTo>
                        <a:pt x="195" y="30"/>
                      </a:lnTo>
                      <a:lnTo>
                        <a:pt x="193" y="28"/>
                      </a:lnTo>
                      <a:lnTo>
                        <a:pt x="193" y="25"/>
                      </a:lnTo>
                      <a:lnTo>
                        <a:pt x="192" y="22"/>
                      </a:lnTo>
                      <a:lnTo>
                        <a:pt x="189" y="20"/>
                      </a:lnTo>
                      <a:lnTo>
                        <a:pt x="189" y="18"/>
                      </a:lnTo>
                      <a:lnTo>
                        <a:pt x="188" y="15"/>
                      </a:lnTo>
                      <a:lnTo>
                        <a:pt x="188" y="14"/>
                      </a:lnTo>
                      <a:lnTo>
                        <a:pt x="187" y="12"/>
                      </a:lnTo>
                      <a:lnTo>
                        <a:pt x="186" y="12"/>
                      </a:lnTo>
                      <a:lnTo>
                        <a:pt x="179" y="12"/>
                      </a:lnTo>
                      <a:lnTo>
                        <a:pt x="176" y="11"/>
                      </a:lnTo>
                      <a:lnTo>
                        <a:pt x="174" y="9"/>
                      </a:lnTo>
                      <a:lnTo>
                        <a:pt x="170" y="9"/>
                      </a:lnTo>
                      <a:lnTo>
                        <a:pt x="169" y="8"/>
                      </a:lnTo>
                      <a:lnTo>
                        <a:pt x="166" y="7"/>
                      </a:lnTo>
                      <a:lnTo>
                        <a:pt x="162" y="7"/>
                      </a:lnTo>
                      <a:lnTo>
                        <a:pt x="157" y="7"/>
                      </a:lnTo>
                      <a:lnTo>
                        <a:pt x="152" y="5"/>
                      </a:lnTo>
                      <a:lnTo>
                        <a:pt x="152" y="4"/>
                      </a:lnTo>
                      <a:lnTo>
                        <a:pt x="149" y="3"/>
                      </a:lnTo>
                      <a:lnTo>
                        <a:pt x="144" y="1"/>
                      </a:lnTo>
                      <a:lnTo>
                        <a:pt x="142" y="0"/>
                      </a:lnTo>
                      <a:lnTo>
                        <a:pt x="140" y="0"/>
                      </a:lnTo>
                      <a:lnTo>
                        <a:pt x="139" y="1"/>
                      </a:lnTo>
                      <a:lnTo>
                        <a:pt x="139" y="3"/>
                      </a:lnTo>
                      <a:lnTo>
                        <a:pt x="140" y="5"/>
                      </a:lnTo>
                      <a:lnTo>
                        <a:pt x="137" y="9"/>
                      </a:lnTo>
                      <a:lnTo>
                        <a:pt x="135" y="8"/>
                      </a:lnTo>
                      <a:lnTo>
                        <a:pt x="134" y="9"/>
                      </a:lnTo>
                      <a:lnTo>
                        <a:pt x="133" y="11"/>
                      </a:lnTo>
                      <a:lnTo>
                        <a:pt x="133" y="13"/>
                      </a:lnTo>
                      <a:lnTo>
                        <a:pt x="129" y="16"/>
                      </a:lnTo>
                      <a:lnTo>
                        <a:pt x="129" y="23"/>
                      </a:lnTo>
                      <a:lnTo>
                        <a:pt x="130" y="27"/>
                      </a:lnTo>
                      <a:lnTo>
                        <a:pt x="135" y="28"/>
                      </a:lnTo>
                      <a:lnTo>
                        <a:pt x="136" y="29"/>
                      </a:lnTo>
                      <a:lnTo>
                        <a:pt x="140" y="30"/>
                      </a:lnTo>
                      <a:lnTo>
                        <a:pt x="140" y="34"/>
                      </a:lnTo>
                      <a:lnTo>
                        <a:pt x="140" y="38"/>
                      </a:lnTo>
                      <a:lnTo>
                        <a:pt x="140" y="43"/>
                      </a:lnTo>
                      <a:lnTo>
                        <a:pt x="142" y="44"/>
                      </a:lnTo>
                      <a:lnTo>
                        <a:pt x="144" y="47"/>
                      </a:lnTo>
                      <a:lnTo>
                        <a:pt x="141" y="53"/>
                      </a:lnTo>
                      <a:lnTo>
                        <a:pt x="135" y="53"/>
                      </a:lnTo>
                      <a:lnTo>
                        <a:pt x="132" y="53"/>
                      </a:lnTo>
                      <a:lnTo>
                        <a:pt x="132" y="53"/>
                      </a:lnTo>
                      <a:lnTo>
                        <a:pt x="128" y="55"/>
                      </a:lnTo>
                      <a:lnTo>
                        <a:pt x="125" y="53"/>
                      </a:lnTo>
                      <a:lnTo>
                        <a:pt x="119" y="53"/>
                      </a:lnTo>
                      <a:lnTo>
                        <a:pt x="117" y="53"/>
                      </a:lnTo>
                      <a:lnTo>
                        <a:pt x="113" y="52"/>
                      </a:lnTo>
                      <a:lnTo>
                        <a:pt x="111" y="51"/>
                      </a:lnTo>
                      <a:lnTo>
                        <a:pt x="109" y="51"/>
                      </a:lnTo>
                      <a:lnTo>
                        <a:pt x="105" y="53"/>
                      </a:lnTo>
                      <a:lnTo>
                        <a:pt x="103" y="55"/>
                      </a:lnTo>
                      <a:lnTo>
                        <a:pt x="100" y="56"/>
                      </a:lnTo>
                      <a:lnTo>
                        <a:pt x="93" y="53"/>
                      </a:lnTo>
                      <a:lnTo>
                        <a:pt x="90" y="51"/>
                      </a:lnTo>
                      <a:lnTo>
                        <a:pt x="83" y="47"/>
                      </a:lnTo>
                      <a:lnTo>
                        <a:pt x="82" y="44"/>
                      </a:lnTo>
                      <a:lnTo>
                        <a:pt x="81" y="42"/>
                      </a:lnTo>
                      <a:lnTo>
                        <a:pt x="81" y="41"/>
                      </a:lnTo>
                      <a:lnTo>
                        <a:pt x="77" y="41"/>
                      </a:lnTo>
                      <a:lnTo>
                        <a:pt x="74" y="42"/>
                      </a:lnTo>
                      <a:lnTo>
                        <a:pt x="72" y="42"/>
                      </a:lnTo>
                      <a:lnTo>
                        <a:pt x="69" y="42"/>
                      </a:lnTo>
                      <a:lnTo>
                        <a:pt x="66" y="43"/>
                      </a:lnTo>
                      <a:lnTo>
                        <a:pt x="63" y="40"/>
                      </a:lnTo>
                      <a:lnTo>
                        <a:pt x="63" y="38"/>
                      </a:lnTo>
                      <a:lnTo>
                        <a:pt x="61" y="36"/>
                      </a:lnTo>
                      <a:lnTo>
                        <a:pt x="60" y="38"/>
                      </a:lnTo>
                      <a:lnTo>
                        <a:pt x="55" y="37"/>
                      </a:lnTo>
                      <a:lnTo>
                        <a:pt x="53" y="37"/>
                      </a:lnTo>
                      <a:lnTo>
                        <a:pt x="51" y="38"/>
                      </a:lnTo>
                      <a:lnTo>
                        <a:pt x="45" y="40"/>
                      </a:lnTo>
                      <a:lnTo>
                        <a:pt x="43" y="40"/>
                      </a:lnTo>
                      <a:lnTo>
                        <a:pt x="41" y="44"/>
                      </a:lnTo>
                      <a:lnTo>
                        <a:pt x="38" y="45"/>
                      </a:lnTo>
                      <a:lnTo>
                        <a:pt x="33" y="44"/>
                      </a:lnTo>
                      <a:lnTo>
                        <a:pt x="33" y="44"/>
                      </a:lnTo>
                      <a:lnTo>
                        <a:pt x="33" y="45"/>
                      </a:lnTo>
                      <a:lnTo>
                        <a:pt x="36" y="47"/>
                      </a:lnTo>
                      <a:lnTo>
                        <a:pt x="33" y="49"/>
                      </a:lnTo>
                      <a:lnTo>
                        <a:pt x="31" y="52"/>
                      </a:lnTo>
                      <a:lnTo>
                        <a:pt x="29" y="53"/>
                      </a:lnTo>
                      <a:lnTo>
                        <a:pt x="26" y="55"/>
                      </a:lnTo>
                      <a:lnTo>
                        <a:pt x="26" y="57"/>
                      </a:lnTo>
                      <a:lnTo>
                        <a:pt x="22" y="59"/>
                      </a:lnTo>
                      <a:lnTo>
                        <a:pt x="22" y="62"/>
                      </a:lnTo>
                      <a:lnTo>
                        <a:pt x="21" y="65"/>
                      </a:lnTo>
                      <a:lnTo>
                        <a:pt x="16" y="67"/>
                      </a:lnTo>
                      <a:lnTo>
                        <a:pt x="13" y="70"/>
                      </a:lnTo>
                      <a:lnTo>
                        <a:pt x="11" y="72"/>
                      </a:lnTo>
                      <a:lnTo>
                        <a:pt x="4" y="72"/>
                      </a:lnTo>
                      <a:lnTo>
                        <a:pt x="2" y="73"/>
                      </a:lnTo>
                      <a:lnTo>
                        <a:pt x="0" y="78"/>
                      </a:lnTo>
                      <a:lnTo>
                        <a:pt x="0" y="79"/>
                      </a:lnTo>
                      <a:lnTo>
                        <a:pt x="0" y="7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94" name="Freeform 150">
                  <a:extLst>
                    <a:ext uri="{FF2B5EF4-FFF2-40B4-BE49-F238E27FC236}">
                      <a16:creationId xmlns:a16="http://schemas.microsoft.com/office/drawing/2014/main" id="{681A2584-7E1A-4DC7-8784-55E3950BBC64}"/>
                    </a:ext>
                  </a:extLst>
                </p:cNvPr>
                <p:cNvSpPr/>
                <p:nvPr userDrawn="1"/>
              </p:nvSpPr>
              <p:spPr bwMode="auto">
                <a:xfrm>
                  <a:off x="2709863" y="2151063"/>
                  <a:ext cx="392113" cy="236538"/>
                </a:xfrm>
                <a:custGeom>
                  <a:avLst/>
                  <a:gdLst>
                    <a:gd name="T0" fmla="*/ 214 w 247"/>
                    <a:gd name="T1" fmla="*/ 61 h 149"/>
                    <a:gd name="T2" fmla="*/ 209 w 247"/>
                    <a:gd name="T3" fmla="*/ 68 h 149"/>
                    <a:gd name="T4" fmla="*/ 199 w 247"/>
                    <a:gd name="T5" fmla="*/ 80 h 149"/>
                    <a:gd name="T6" fmla="*/ 191 w 247"/>
                    <a:gd name="T7" fmla="*/ 75 h 149"/>
                    <a:gd name="T8" fmla="*/ 181 w 247"/>
                    <a:gd name="T9" fmla="*/ 75 h 149"/>
                    <a:gd name="T10" fmla="*/ 170 w 247"/>
                    <a:gd name="T11" fmla="*/ 79 h 149"/>
                    <a:gd name="T12" fmla="*/ 151 w 247"/>
                    <a:gd name="T13" fmla="*/ 60 h 149"/>
                    <a:gd name="T14" fmla="*/ 147 w 247"/>
                    <a:gd name="T15" fmla="*/ 41 h 149"/>
                    <a:gd name="T16" fmla="*/ 135 w 247"/>
                    <a:gd name="T17" fmla="*/ 26 h 149"/>
                    <a:gd name="T18" fmla="*/ 87 w 247"/>
                    <a:gd name="T19" fmla="*/ 28 h 149"/>
                    <a:gd name="T20" fmla="*/ 63 w 247"/>
                    <a:gd name="T21" fmla="*/ 16 h 149"/>
                    <a:gd name="T22" fmla="*/ 0 w 247"/>
                    <a:gd name="T23" fmla="*/ 7 h 149"/>
                    <a:gd name="T24" fmla="*/ 17 w 247"/>
                    <a:gd name="T25" fmla="*/ 76 h 149"/>
                    <a:gd name="T26" fmla="*/ 23 w 247"/>
                    <a:gd name="T27" fmla="*/ 78 h 149"/>
                    <a:gd name="T28" fmla="*/ 22 w 247"/>
                    <a:gd name="T29" fmla="*/ 73 h 149"/>
                    <a:gd name="T30" fmla="*/ 24 w 247"/>
                    <a:gd name="T31" fmla="*/ 59 h 149"/>
                    <a:gd name="T32" fmla="*/ 32 w 247"/>
                    <a:gd name="T33" fmla="*/ 56 h 149"/>
                    <a:gd name="T34" fmla="*/ 40 w 247"/>
                    <a:gd name="T35" fmla="*/ 54 h 149"/>
                    <a:gd name="T36" fmla="*/ 37 w 247"/>
                    <a:gd name="T37" fmla="*/ 50 h 149"/>
                    <a:gd name="T38" fmla="*/ 58 w 247"/>
                    <a:gd name="T39" fmla="*/ 56 h 149"/>
                    <a:gd name="T40" fmla="*/ 68 w 247"/>
                    <a:gd name="T41" fmla="*/ 65 h 149"/>
                    <a:gd name="T42" fmla="*/ 88 w 247"/>
                    <a:gd name="T43" fmla="*/ 75 h 149"/>
                    <a:gd name="T44" fmla="*/ 95 w 247"/>
                    <a:gd name="T45" fmla="*/ 74 h 149"/>
                    <a:gd name="T46" fmla="*/ 104 w 247"/>
                    <a:gd name="T47" fmla="*/ 88 h 149"/>
                    <a:gd name="T48" fmla="*/ 109 w 247"/>
                    <a:gd name="T49" fmla="*/ 95 h 149"/>
                    <a:gd name="T50" fmla="*/ 117 w 247"/>
                    <a:gd name="T51" fmla="*/ 103 h 149"/>
                    <a:gd name="T52" fmla="*/ 137 w 247"/>
                    <a:gd name="T53" fmla="*/ 117 h 149"/>
                    <a:gd name="T54" fmla="*/ 159 w 247"/>
                    <a:gd name="T55" fmla="*/ 129 h 149"/>
                    <a:gd name="T56" fmla="*/ 170 w 247"/>
                    <a:gd name="T57" fmla="*/ 132 h 149"/>
                    <a:gd name="T58" fmla="*/ 178 w 247"/>
                    <a:gd name="T59" fmla="*/ 136 h 149"/>
                    <a:gd name="T60" fmla="*/ 179 w 247"/>
                    <a:gd name="T61" fmla="*/ 146 h 149"/>
                    <a:gd name="T62" fmla="*/ 181 w 247"/>
                    <a:gd name="T63" fmla="*/ 145 h 149"/>
                    <a:gd name="T64" fmla="*/ 182 w 247"/>
                    <a:gd name="T65" fmla="*/ 145 h 149"/>
                    <a:gd name="T66" fmla="*/ 188 w 247"/>
                    <a:gd name="T67" fmla="*/ 149 h 149"/>
                    <a:gd name="T68" fmla="*/ 192 w 247"/>
                    <a:gd name="T69" fmla="*/ 147 h 149"/>
                    <a:gd name="T70" fmla="*/ 196 w 247"/>
                    <a:gd name="T71" fmla="*/ 140 h 149"/>
                    <a:gd name="T72" fmla="*/ 201 w 247"/>
                    <a:gd name="T73" fmla="*/ 131 h 149"/>
                    <a:gd name="T74" fmla="*/ 198 w 247"/>
                    <a:gd name="T75" fmla="*/ 127 h 149"/>
                    <a:gd name="T76" fmla="*/ 196 w 247"/>
                    <a:gd name="T77" fmla="*/ 118 h 149"/>
                    <a:gd name="T78" fmla="*/ 193 w 247"/>
                    <a:gd name="T79" fmla="*/ 117 h 149"/>
                    <a:gd name="T80" fmla="*/ 185 w 247"/>
                    <a:gd name="T81" fmla="*/ 111 h 149"/>
                    <a:gd name="T82" fmla="*/ 189 w 247"/>
                    <a:gd name="T83" fmla="*/ 103 h 149"/>
                    <a:gd name="T84" fmla="*/ 198 w 247"/>
                    <a:gd name="T85" fmla="*/ 103 h 149"/>
                    <a:gd name="T86" fmla="*/ 203 w 247"/>
                    <a:gd name="T87" fmla="*/ 97 h 149"/>
                    <a:gd name="T88" fmla="*/ 201 w 247"/>
                    <a:gd name="T89" fmla="*/ 94 h 149"/>
                    <a:gd name="T90" fmla="*/ 214 w 247"/>
                    <a:gd name="T91" fmla="*/ 90 h 149"/>
                    <a:gd name="T92" fmla="*/ 209 w 247"/>
                    <a:gd name="T93" fmla="*/ 87 h 149"/>
                    <a:gd name="T94" fmla="*/ 214 w 247"/>
                    <a:gd name="T95" fmla="*/ 80 h 149"/>
                    <a:gd name="T96" fmla="*/ 222 w 247"/>
                    <a:gd name="T97" fmla="*/ 76 h 149"/>
                    <a:gd name="T98" fmla="*/ 231 w 247"/>
                    <a:gd name="T99" fmla="*/ 76 h 149"/>
                    <a:gd name="T100" fmla="*/ 239 w 247"/>
                    <a:gd name="T101" fmla="*/ 76 h 149"/>
                    <a:gd name="T102" fmla="*/ 247 w 247"/>
                    <a:gd name="T103" fmla="*/ 73 h 149"/>
                    <a:gd name="T104" fmla="*/ 239 w 247"/>
                    <a:gd name="T105" fmla="*/ 65 h 149"/>
                    <a:gd name="T106" fmla="*/ 236 w 247"/>
                    <a:gd name="T107" fmla="*/ 72 h 149"/>
                    <a:gd name="T108" fmla="*/ 229 w 247"/>
                    <a:gd name="T109" fmla="*/ 68 h 149"/>
                    <a:gd name="T110" fmla="*/ 218 w 247"/>
                    <a:gd name="T111" fmla="*/ 64 h 149"/>
                    <a:gd name="T112" fmla="*/ 225 w 247"/>
                    <a:gd name="T113" fmla="*/ 52 h 149"/>
                    <a:gd name="T114" fmla="*/ 225 w 247"/>
                    <a:gd name="T115" fmla="*/ 50 h 149"/>
                    <a:gd name="T116" fmla="*/ 219 w 247"/>
                    <a:gd name="T117" fmla="*/ 5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6" h="149">
                      <a:moveTo>
                        <a:pt x="219" y="54"/>
                      </a:moveTo>
                      <a:lnTo>
                        <a:pt x="214" y="61"/>
                      </a:lnTo>
                      <a:lnTo>
                        <a:pt x="211" y="66"/>
                      </a:lnTo>
                      <a:lnTo>
                        <a:pt x="209" y="68"/>
                      </a:lnTo>
                      <a:lnTo>
                        <a:pt x="206" y="74"/>
                      </a:lnTo>
                      <a:lnTo>
                        <a:pt x="199" y="80"/>
                      </a:lnTo>
                      <a:lnTo>
                        <a:pt x="196" y="79"/>
                      </a:lnTo>
                      <a:lnTo>
                        <a:pt x="191" y="75"/>
                      </a:lnTo>
                      <a:lnTo>
                        <a:pt x="185" y="74"/>
                      </a:lnTo>
                      <a:lnTo>
                        <a:pt x="181" y="75"/>
                      </a:lnTo>
                      <a:lnTo>
                        <a:pt x="174" y="79"/>
                      </a:lnTo>
                      <a:lnTo>
                        <a:pt x="170" y="79"/>
                      </a:lnTo>
                      <a:lnTo>
                        <a:pt x="163" y="61"/>
                      </a:lnTo>
                      <a:lnTo>
                        <a:pt x="151" y="60"/>
                      </a:lnTo>
                      <a:lnTo>
                        <a:pt x="151" y="39"/>
                      </a:lnTo>
                      <a:lnTo>
                        <a:pt x="147" y="41"/>
                      </a:lnTo>
                      <a:lnTo>
                        <a:pt x="142" y="30"/>
                      </a:lnTo>
                      <a:lnTo>
                        <a:pt x="135" y="26"/>
                      </a:lnTo>
                      <a:lnTo>
                        <a:pt x="110" y="26"/>
                      </a:lnTo>
                      <a:lnTo>
                        <a:pt x="87" y="28"/>
                      </a:lnTo>
                      <a:lnTo>
                        <a:pt x="73" y="20"/>
                      </a:lnTo>
                      <a:lnTo>
                        <a:pt x="63" y="16"/>
                      </a:lnTo>
                      <a:lnTo>
                        <a:pt x="39" y="0"/>
                      </a:lnTo>
                      <a:lnTo>
                        <a:pt x="0" y="7"/>
                      </a:lnTo>
                      <a:lnTo>
                        <a:pt x="11" y="76"/>
                      </a:lnTo>
                      <a:lnTo>
                        <a:pt x="17" y="76"/>
                      </a:lnTo>
                      <a:lnTo>
                        <a:pt x="18" y="76"/>
                      </a:lnTo>
                      <a:lnTo>
                        <a:pt x="23" y="78"/>
                      </a:lnTo>
                      <a:lnTo>
                        <a:pt x="24" y="75"/>
                      </a:lnTo>
                      <a:lnTo>
                        <a:pt x="22" y="73"/>
                      </a:lnTo>
                      <a:lnTo>
                        <a:pt x="21" y="67"/>
                      </a:lnTo>
                      <a:lnTo>
                        <a:pt x="24" y="59"/>
                      </a:lnTo>
                      <a:lnTo>
                        <a:pt x="30" y="59"/>
                      </a:lnTo>
                      <a:lnTo>
                        <a:pt x="32" y="56"/>
                      </a:lnTo>
                      <a:lnTo>
                        <a:pt x="36" y="53"/>
                      </a:lnTo>
                      <a:lnTo>
                        <a:pt x="40" y="54"/>
                      </a:lnTo>
                      <a:lnTo>
                        <a:pt x="40" y="54"/>
                      </a:lnTo>
                      <a:lnTo>
                        <a:pt x="37" y="50"/>
                      </a:lnTo>
                      <a:lnTo>
                        <a:pt x="47" y="51"/>
                      </a:lnTo>
                      <a:lnTo>
                        <a:pt x="58" y="56"/>
                      </a:lnTo>
                      <a:lnTo>
                        <a:pt x="67" y="61"/>
                      </a:lnTo>
                      <a:lnTo>
                        <a:pt x="68" y="65"/>
                      </a:lnTo>
                      <a:lnTo>
                        <a:pt x="80" y="71"/>
                      </a:lnTo>
                      <a:lnTo>
                        <a:pt x="88" y="75"/>
                      </a:lnTo>
                      <a:lnTo>
                        <a:pt x="90" y="74"/>
                      </a:lnTo>
                      <a:lnTo>
                        <a:pt x="95" y="74"/>
                      </a:lnTo>
                      <a:lnTo>
                        <a:pt x="100" y="79"/>
                      </a:lnTo>
                      <a:lnTo>
                        <a:pt x="104" y="88"/>
                      </a:lnTo>
                      <a:lnTo>
                        <a:pt x="107" y="90"/>
                      </a:lnTo>
                      <a:lnTo>
                        <a:pt x="109" y="95"/>
                      </a:lnTo>
                      <a:lnTo>
                        <a:pt x="111" y="101"/>
                      </a:lnTo>
                      <a:lnTo>
                        <a:pt x="117" y="103"/>
                      </a:lnTo>
                      <a:lnTo>
                        <a:pt x="127" y="109"/>
                      </a:lnTo>
                      <a:lnTo>
                        <a:pt x="137" y="117"/>
                      </a:lnTo>
                      <a:lnTo>
                        <a:pt x="149" y="122"/>
                      </a:lnTo>
                      <a:lnTo>
                        <a:pt x="159" y="129"/>
                      </a:lnTo>
                      <a:lnTo>
                        <a:pt x="167" y="130"/>
                      </a:lnTo>
                      <a:lnTo>
                        <a:pt x="170" y="132"/>
                      </a:lnTo>
                      <a:lnTo>
                        <a:pt x="171" y="131"/>
                      </a:lnTo>
                      <a:lnTo>
                        <a:pt x="178" y="136"/>
                      </a:lnTo>
                      <a:lnTo>
                        <a:pt x="178" y="140"/>
                      </a:lnTo>
                      <a:lnTo>
                        <a:pt x="179" y="146"/>
                      </a:lnTo>
                      <a:lnTo>
                        <a:pt x="180" y="146"/>
                      </a:lnTo>
                      <a:lnTo>
                        <a:pt x="181" y="145"/>
                      </a:lnTo>
                      <a:lnTo>
                        <a:pt x="181" y="145"/>
                      </a:lnTo>
                      <a:lnTo>
                        <a:pt x="182" y="145"/>
                      </a:lnTo>
                      <a:lnTo>
                        <a:pt x="186" y="147"/>
                      </a:lnTo>
                      <a:lnTo>
                        <a:pt x="188" y="149"/>
                      </a:lnTo>
                      <a:lnTo>
                        <a:pt x="189" y="149"/>
                      </a:lnTo>
                      <a:lnTo>
                        <a:pt x="192" y="147"/>
                      </a:lnTo>
                      <a:lnTo>
                        <a:pt x="195" y="147"/>
                      </a:lnTo>
                      <a:lnTo>
                        <a:pt x="196" y="140"/>
                      </a:lnTo>
                      <a:lnTo>
                        <a:pt x="200" y="132"/>
                      </a:lnTo>
                      <a:lnTo>
                        <a:pt x="201" y="131"/>
                      </a:lnTo>
                      <a:lnTo>
                        <a:pt x="200" y="129"/>
                      </a:lnTo>
                      <a:lnTo>
                        <a:pt x="198" y="127"/>
                      </a:lnTo>
                      <a:lnTo>
                        <a:pt x="195" y="122"/>
                      </a:lnTo>
                      <a:lnTo>
                        <a:pt x="196" y="118"/>
                      </a:lnTo>
                      <a:lnTo>
                        <a:pt x="196" y="117"/>
                      </a:lnTo>
                      <a:lnTo>
                        <a:pt x="193" y="117"/>
                      </a:lnTo>
                      <a:lnTo>
                        <a:pt x="189" y="118"/>
                      </a:lnTo>
                      <a:lnTo>
                        <a:pt x="185" y="111"/>
                      </a:lnTo>
                      <a:lnTo>
                        <a:pt x="185" y="105"/>
                      </a:lnTo>
                      <a:lnTo>
                        <a:pt x="189" y="103"/>
                      </a:lnTo>
                      <a:lnTo>
                        <a:pt x="196" y="103"/>
                      </a:lnTo>
                      <a:lnTo>
                        <a:pt x="198" y="103"/>
                      </a:lnTo>
                      <a:lnTo>
                        <a:pt x="199" y="100"/>
                      </a:lnTo>
                      <a:lnTo>
                        <a:pt x="203" y="97"/>
                      </a:lnTo>
                      <a:lnTo>
                        <a:pt x="203" y="97"/>
                      </a:lnTo>
                      <a:lnTo>
                        <a:pt x="201" y="94"/>
                      </a:lnTo>
                      <a:lnTo>
                        <a:pt x="209" y="93"/>
                      </a:lnTo>
                      <a:lnTo>
                        <a:pt x="214" y="90"/>
                      </a:lnTo>
                      <a:lnTo>
                        <a:pt x="214" y="89"/>
                      </a:lnTo>
                      <a:lnTo>
                        <a:pt x="209" y="87"/>
                      </a:lnTo>
                      <a:lnTo>
                        <a:pt x="209" y="81"/>
                      </a:lnTo>
                      <a:lnTo>
                        <a:pt x="214" y="80"/>
                      </a:lnTo>
                      <a:lnTo>
                        <a:pt x="218" y="76"/>
                      </a:lnTo>
                      <a:lnTo>
                        <a:pt x="222" y="76"/>
                      </a:lnTo>
                      <a:lnTo>
                        <a:pt x="226" y="72"/>
                      </a:lnTo>
                      <a:lnTo>
                        <a:pt x="231" y="76"/>
                      </a:lnTo>
                      <a:lnTo>
                        <a:pt x="232" y="78"/>
                      </a:lnTo>
                      <a:lnTo>
                        <a:pt x="239" y="76"/>
                      </a:lnTo>
                      <a:lnTo>
                        <a:pt x="244" y="76"/>
                      </a:lnTo>
                      <a:lnTo>
                        <a:pt x="247" y="73"/>
                      </a:lnTo>
                      <a:lnTo>
                        <a:pt x="247" y="71"/>
                      </a:lnTo>
                      <a:lnTo>
                        <a:pt x="239" y="65"/>
                      </a:lnTo>
                      <a:lnTo>
                        <a:pt x="239" y="68"/>
                      </a:lnTo>
                      <a:lnTo>
                        <a:pt x="236" y="72"/>
                      </a:lnTo>
                      <a:lnTo>
                        <a:pt x="231" y="71"/>
                      </a:lnTo>
                      <a:lnTo>
                        <a:pt x="229" y="68"/>
                      </a:lnTo>
                      <a:lnTo>
                        <a:pt x="222" y="66"/>
                      </a:lnTo>
                      <a:lnTo>
                        <a:pt x="218" y="64"/>
                      </a:lnTo>
                      <a:lnTo>
                        <a:pt x="221" y="59"/>
                      </a:lnTo>
                      <a:lnTo>
                        <a:pt x="225" y="52"/>
                      </a:lnTo>
                      <a:lnTo>
                        <a:pt x="225" y="50"/>
                      </a:lnTo>
                      <a:lnTo>
                        <a:pt x="225" y="50"/>
                      </a:lnTo>
                      <a:lnTo>
                        <a:pt x="222" y="53"/>
                      </a:lnTo>
                      <a:lnTo>
                        <a:pt x="219" y="5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95" name="Freeform 151">
                  <a:extLst>
                    <a:ext uri="{FF2B5EF4-FFF2-40B4-BE49-F238E27FC236}">
                      <a16:creationId xmlns:a16="http://schemas.microsoft.com/office/drawing/2014/main" id="{7E9DB127-755C-4165-9048-174A33E0B27C}"/>
                    </a:ext>
                  </a:extLst>
                </p:cNvPr>
                <p:cNvSpPr/>
                <p:nvPr userDrawn="1"/>
              </p:nvSpPr>
              <p:spPr bwMode="auto">
                <a:xfrm>
                  <a:off x="2638425" y="2235201"/>
                  <a:ext cx="352425" cy="212725"/>
                </a:xfrm>
                <a:custGeom>
                  <a:avLst/>
                  <a:gdLst>
                    <a:gd name="T0" fmla="*/ 156 w 222"/>
                    <a:gd name="T1" fmla="*/ 130 h 134"/>
                    <a:gd name="T2" fmla="*/ 163 w 222"/>
                    <a:gd name="T3" fmla="*/ 129 h 134"/>
                    <a:gd name="T4" fmla="*/ 169 w 222"/>
                    <a:gd name="T5" fmla="*/ 132 h 134"/>
                    <a:gd name="T6" fmla="*/ 175 w 222"/>
                    <a:gd name="T7" fmla="*/ 128 h 134"/>
                    <a:gd name="T8" fmla="*/ 182 w 222"/>
                    <a:gd name="T9" fmla="*/ 121 h 134"/>
                    <a:gd name="T10" fmla="*/ 192 w 222"/>
                    <a:gd name="T11" fmla="*/ 117 h 134"/>
                    <a:gd name="T12" fmla="*/ 194 w 222"/>
                    <a:gd name="T13" fmla="*/ 109 h 134"/>
                    <a:gd name="T14" fmla="*/ 196 w 222"/>
                    <a:gd name="T15" fmla="*/ 102 h 134"/>
                    <a:gd name="T16" fmla="*/ 201 w 222"/>
                    <a:gd name="T17" fmla="*/ 96 h 134"/>
                    <a:gd name="T18" fmla="*/ 210 w 222"/>
                    <a:gd name="T19" fmla="*/ 92 h 134"/>
                    <a:gd name="T20" fmla="*/ 222 w 222"/>
                    <a:gd name="T21" fmla="*/ 92 h 134"/>
                    <a:gd name="T22" fmla="*/ 216 w 222"/>
                    <a:gd name="T23" fmla="*/ 81 h 134"/>
                    <a:gd name="T24" fmla="*/ 203 w 222"/>
                    <a:gd name="T25" fmla="*/ 78 h 134"/>
                    <a:gd name="T26" fmla="*/ 171 w 222"/>
                    <a:gd name="T27" fmla="*/ 58 h 134"/>
                    <a:gd name="T28" fmla="*/ 151 w 222"/>
                    <a:gd name="T29" fmla="*/ 43 h 134"/>
                    <a:gd name="T30" fmla="*/ 144 w 222"/>
                    <a:gd name="T31" fmla="*/ 28 h 134"/>
                    <a:gd name="T32" fmla="*/ 133 w 222"/>
                    <a:gd name="T33" fmla="*/ 25 h 134"/>
                    <a:gd name="T34" fmla="*/ 102 w 222"/>
                    <a:gd name="T35" fmla="*/ 5 h 134"/>
                    <a:gd name="T36" fmla="*/ 89 w 222"/>
                    <a:gd name="T37" fmla="*/ 3 h 134"/>
                    <a:gd name="T38" fmla="*/ 78 w 222"/>
                    <a:gd name="T39" fmla="*/ 4 h 134"/>
                    <a:gd name="T40" fmla="*/ 68 w 222"/>
                    <a:gd name="T41" fmla="*/ 14 h 134"/>
                    <a:gd name="T42" fmla="*/ 70 w 222"/>
                    <a:gd name="T43" fmla="*/ 27 h 134"/>
                    <a:gd name="T44" fmla="*/ 46 w 222"/>
                    <a:gd name="T45" fmla="*/ 28 h 134"/>
                    <a:gd name="T46" fmla="*/ 16 w 222"/>
                    <a:gd name="T47" fmla="*/ 8 h 134"/>
                    <a:gd name="T48" fmla="*/ 0 w 222"/>
                    <a:gd name="T49" fmla="*/ 19 h 134"/>
                    <a:gd name="T50" fmla="*/ 6 w 222"/>
                    <a:gd name="T51" fmla="*/ 26 h 134"/>
                    <a:gd name="T52" fmla="*/ 9 w 222"/>
                    <a:gd name="T53" fmla="*/ 40 h 134"/>
                    <a:gd name="T54" fmla="*/ 10 w 222"/>
                    <a:gd name="T55" fmla="*/ 51 h 134"/>
                    <a:gd name="T56" fmla="*/ 14 w 222"/>
                    <a:gd name="T57" fmla="*/ 52 h 134"/>
                    <a:gd name="T58" fmla="*/ 23 w 222"/>
                    <a:gd name="T59" fmla="*/ 54 h 134"/>
                    <a:gd name="T60" fmla="*/ 24 w 222"/>
                    <a:gd name="T61" fmla="*/ 58 h 134"/>
                    <a:gd name="T62" fmla="*/ 23 w 222"/>
                    <a:gd name="T63" fmla="*/ 64 h 134"/>
                    <a:gd name="T64" fmla="*/ 24 w 222"/>
                    <a:gd name="T65" fmla="*/ 66 h 134"/>
                    <a:gd name="T66" fmla="*/ 31 w 222"/>
                    <a:gd name="T67" fmla="*/ 76 h 134"/>
                    <a:gd name="T68" fmla="*/ 32 w 222"/>
                    <a:gd name="T69" fmla="*/ 90 h 134"/>
                    <a:gd name="T70" fmla="*/ 38 w 222"/>
                    <a:gd name="T71" fmla="*/ 100 h 134"/>
                    <a:gd name="T72" fmla="*/ 48 w 222"/>
                    <a:gd name="T73" fmla="*/ 93 h 134"/>
                    <a:gd name="T74" fmla="*/ 65 w 222"/>
                    <a:gd name="T75" fmla="*/ 86 h 134"/>
                    <a:gd name="T76" fmla="*/ 75 w 222"/>
                    <a:gd name="T77" fmla="*/ 83 h 134"/>
                    <a:gd name="T78" fmla="*/ 88 w 222"/>
                    <a:gd name="T79" fmla="*/ 88 h 134"/>
                    <a:gd name="T80" fmla="*/ 103 w 222"/>
                    <a:gd name="T81" fmla="*/ 95 h 134"/>
                    <a:gd name="T82" fmla="*/ 117 w 222"/>
                    <a:gd name="T83" fmla="*/ 96 h 134"/>
                    <a:gd name="T84" fmla="*/ 121 w 222"/>
                    <a:gd name="T85" fmla="*/ 101 h 134"/>
                    <a:gd name="T86" fmla="*/ 140 w 222"/>
                    <a:gd name="T87" fmla="*/ 112 h 134"/>
                    <a:gd name="T88" fmla="*/ 147 w 222"/>
                    <a:gd name="T89" fmla="*/ 121 h 134"/>
                    <a:gd name="T90" fmla="*/ 148 w 222"/>
                    <a:gd name="T91" fmla="*/ 128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1" h="134">
                      <a:moveTo>
                        <a:pt x="149" y="128"/>
                      </a:moveTo>
                      <a:lnTo>
                        <a:pt x="154" y="129"/>
                      </a:lnTo>
                      <a:lnTo>
                        <a:pt x="156" y="130"/>
                      </a:lnTo>
                      <a:lnTo>
                        <a:pt x="157" y="130"/>
                      </a:lnTo>
                      <a:lnTo>
                        <a:pt x="159" y="129"/>
                      </a:lnTo>
                      <a:lnTo>
                        <a:pt x="163" y="129"/>
                      </a:lnTo>
                      <a:lnTo>
                        <a:pt x="166" y="131"/>
                      </a:lnTo>
                      <a:lnTo>
                        <a:pt x="167" y="134"/>
                      </a:lnTo>
                      <a:lnTo>
                        <a:pt x="169" y="132"/>
                      </a:lnTo>
                      <a:lnTo>
                        <a:pt x="173" y="132"/>
                      </a:lnTo>
                      <a:lnTo>
                        <a:pt x="175" y="130"/>
                      </a:lnTo>
                      <a:lnTo>
                        <a:pt x="175" y="128"/>
                      </a:lnTo>
                      <a:lnTo>
                        <a:pt x="177" y="127"/>
                      </a:lnTo>
                      <a:lnTo>
                        <a:pt x="177" y="124"/>
                      </a:lnTo>
                      <a:lnTo>
                        <a:pt x="182" y="121"/>
                      </a:lnTo>
                      <a:lnTo>
                        <a:pt x="188" y="121"/>
                      </a:lnTo>
                      <a:lnTo>
                        <a:pt x="188" y="120"/>
                      </a:lnTo>
                      <a:lnTo>
                        <a:pt x="192" y="117"/>
                      </a:lnTo>
                      <a:lnTo>
                        <a:pt x="193" y="116"/>
                      </a:lnTo>
                      <a:lnTo>
                        <a:pt x="194" y="113"/>
                      </a:lnTo>
                      <a:lnTo>
                        <a:pt x="194" y="109"/>
                      </a:lnTo>
                      <a:lnTo>
                        <a:pt x="197" y="106"/>
                      </a:lnTo>
                      <a:lnTo>
                        <a:pt x="197" y="103"/>
                      </a:lnTo>
                      <a:lnTo>
                        <a:pt x="196" y="102"/>
                      </a:lnTo>
                      <a:lnTo>
                        <a:pt x="196" y="99"/>
                      </a:lnTo>
                      <a:lnTo>
                        <a:pt x="199" y="98"/>
                      </a:lnTo>
                      <a:lnTo>
                        <a:pt x="201" y="96"/>
                      </a:lnTo>
                      <a:lnTo>
                        <a:pt x="204" y="95"/>
                      </a:lnTo>
                      <a:lnTo>
                        <a:pt x="206" y="95"/>
                      </a:lnTo>
                      <a:lnTo>
                        <a:pt x="210" y="92"/>
                      </a:lnTo>
                      <a:lnTo>
                        <a:pt x="215" y="91"/>
                      </a:lnTo>
                      <a:lnTo>
                        <a:pt x="218" y="93"/>
                      </a:lnTo>
                      <a:lnTo>
                        <a:pt x="222" y="92"/>
                      </a:lnTo>
                      <a:lnTo>
                        <a:pt x="221" y="87"/>
                      </a:lnTo>
                      <a:lnTo>
                        <a:pt x="221" y="84"/>
                      </a:lnTo>
                      <a:lnTo>
                        <a:pt x="216" y="81"/>
                      </a:lnTo>
                      <a:lnTo>
                        <a:pt x="214" y="81"/>
                      </a:lnTo>
                      <a:lnTo>
                        <a:pt x="211" y="79"/>
                      </a:lnTo>
                      <a:lnTo>
                        <a:pt x="203" y="78"/>
                      </a:lnTo>
                      <a:lnTo>
                        <a:pt x="193" y="71"/>
                      </a:lnTo>
                      <a:lnTo>
                        <a:pt x="181" y="66"/>
                      </a:lnTo>
                      <a:lnTo>
                        <a:pt x="171" y="58"/>
                      </a:lnTo>
                      <a:lnTo>
                        <a:pt x="160" y="52"/>
                      </a:lnTo>
                      <a:lnTo>
                        <a:pt x="155" y="49"/>
                      </a:lnTo>
                      <a:lnTo>
                        <a:pt x="151" y="43"/>
                      </a:lnTo>
                      <a:lnTo>
                        <a:pt x="150" y="39"/>
                      </a:lnTo>
                      <a:lnTo>
                        <a:pt x="147" y="37"/>
                      </a:lnTo>
                      <a:lnTo>
                        <a:pt x="144" y="28"/>
                      </a:lnTo>
                      <a:lnTo>
                        <a:pt x="137" y="23"/>
                      </a:lnTo>
                      <a:lnTo>
                        <a:pt x="135" y="23"/>
                      </a:lnTo>
                      <a:lnTo>
                        <a:pt x="133" y="25"/>
                      </a:lnTo>
                      <a:lnTo>
                        <a:pt x="111" y="14"/>
                      </a:lnTo>
                      <a:lnTo>
                        <a:pt x="110" y="10"/>
                      </a:lnTo>
                      <a:lnTo>
                        <a:pt x="102" y="5"/>
                      </a:lnTo>
                      <a:lnTo>
                        <a:pt x="91" y="0"/>
                      </a:lnTo>
                      <a:lnTo>
                        <a:pt x="86" y="0"/>
                      </a:lnTo>
                      <a:lnTo>
                        <a:pt x="89" y="3"/>
                      </a:lnTo>
                      <a:lnTo>
                        <a:pt x="85" y="5"/>
                      </a:lnTo>
                      <a:lnTo>
                        <a:pt x="81" y="3"/>
                      </a:lnTo>
                      <a:lnTo>
                        <a:pt x="78" y="4"/>
                      </a:lnTo>
                      <a:lnTo>
                        <a:pt x="76" y="8"/>
                      </a:lnTo>
                      <a:lnTo>
                        <a:pt x="71" y="8"/>
                      </a:lnTo>
                      <a:lnTo>
                        <a:pt x="68" y="14"/>
                      </a:lnTo>
                      <a:lnTo>
                        <a:pt x="69" y="19"/>
                      </a:lnTo>
                      <a:lnTo>
                        <a:pt x="73" y="21"/>
                      </a:lnTo>
                      <a:lnTo>
                        <a:pt x="70" y="27"/>
                      </a:lnTo>
                      <a:lnTo>
                        <a:pt x="62" y="26"/>
                      </a:lnTo>
                      <a:lnTo>
                        <a:pt x="53" y="27"/>
                      </a:lnTo>
                      <a:lnTo>
                        <a:pt x="46" y="28"/>
                      </a:lnTo>
                      <a:lnTo>
                        <a:pt x="36" y="17"/>
                      </a:lnTo>
                      <a:lnTo>
                        <a:pt x="25" y="11"/>
                      </a:lnTo>
                      <a:lnTo>
                        <a:pt x="16" y="8"/>
                      </a:lnTo>
                      <a:lnTo>
                        <a:pt x="9" y="11"/>
                      </a:lnTo>
                      <a:lnTo>
                        <a:pt x="0" y="19"/>
                      </a:lnTo>
                      <a:lnTo>
                        <a:pt x="0" y="19"/>
                      </a:lnTo>
                      <a:lnTo>
                        <a:pt x="2" y="21"/>
                      </a:lnTo>
                      <a:lnTo>
                        <a:pt x="3" y="23"/>
                      </a:lnTo>
                      <a:lnTo>
                        <a:pt x="6" y="26"/>
                      </a:lnTo>
                      <a:lnTo>
                        <a:pt x="7" y="28"/>
                      </a:lnTo>
                      <a:lnTo>
                        <a:pt x="10" y="34"/>
                      </a:lnTo>
                      <a:lnTo>
                        <a:pt x="9" y="40"/>
                      </a:lnTo>
                      <a:lnTo>
                        <a:pt x="8" y="42"/>
                      </a:lnTo>
                      <a:lnTo>
                        <a:pt x="8" y="49"/>
                      </a:lnTo>
                      <a:lnTo>
                        <a:pt x="10" y="51"/>
                      </a:lnTo>
                      <a:lnTo>
                        <a:pt x="10" y="54"/>
                      </a:lnTo>
                      <a:lnTo>
                        <a:pt x="11" y="55"/>
                      </a:lnTo>
                      <a:lnTo>
                        <a:pt x="14" y="52"/>
                      </a:lnTo>
                      <a:lnTo>
                        <a:pt x="18" y="54"/>
                      </a:lnTo>
                      <a:lnTo>
                        <a:pt x="21" y="52"/>
                      </a:lnTo>
                      <a:lnTo>
                        <a:pt x="23" y="54"/>
                      </a:lnTo>
                      <a:lnTo>
                        <a:pt x="23" y="57"/>
                      </a:lnTo>
                      <a:lnTo>
                        <a:pt x="23" y="59"/>
                      </a:lnTo>
                      <a:lnTo>
                        <a:pt x="24" y="58"/>
                      </a:lnTo>
                      <a:lnTo>
                        <a:pt x="28" y="63"/>
                      </a:lnTo>
                      <a:lnTo>
                        <a:pt x="25" y="65"/>
                      </a:lnTo>
                      <a:lnTo>
                        <a:pt x="23" y="64"/>
                      </a:lnTo>
                      <a:lnTo>
                        <a:pt x="21" y="65"/>
                      </a:lnTo>
                      <a:lnTo>
                        <a:pt x="22" y="65"/>
                      </a:lnTo>
                      <a:lnTo>
                        <a:pt x="24" y="66"/>
                      </a:lnTo>
                      <a:lnTo>
                        <a:pt x="26" y="69"/>
                      </a:lnTo>
                      <a:lnTo>
                        <a:pt x="30" y="71"/>
                      </a:lnTo>
                      <a:lnTo>
                        <a:pt x="31" y="76"/>
                      </a:lnTo>
                      <a:lnTo>
                        <a:pt x="31" y="80"/>
                      </a:lnTo>
                      <a:lnTo>
                        <a:pt x="32" y="81"/>
                      </a:lnTo>
                      <a:lnTo>
                        <a:pt x="32" y="90"/>
                      </a:lnTo>
                      <a:lnTo>
                        <a:pt x="33" y="95"/>
                      </a:lnTo>
                      <a:lnTo>
                        <a:pt x="36" y="101"/>
                      </a:lnTo>
                      <a:lnTo>
                        <a:pt x="38" y="100"/>
                      </a:lnTo>
                      <a:lnTo>
                        <a:pt x="45" y="99"/>
                      </a:lnTo>
                      <a:lnTo>
                        <a:pt x="46" y="95"/>
                      </a:lnTo>
                      <a:lnTo>
                        <a:pt x="48" y="93"/>
                      </a:lnTo>
                      <a:lnTo>
                        <a:pt x="51" y="93"/>
                      </a:lnTo>
                      <a:lnTo>
                        <a:pt x="58" y="87"/>
                      </a:lnTo>
                      <a:lnTo>
                        <a:pt x="65" y="86"/>
                      </a:lnTo>
                      <a:lnTo>
                        <a:pt x="69" y="87"/>
                      </a:lnTo>
                      <a:lnTo>
                        <a:pt x="70" y="84"/>
                      </a:lnTo>
                      <a:lnTo>
                        <a:pt x="75" y="83"/>
                      </a:lnTo>
                      <a:lnTo>
                        <a:pt x="78" y="84"/>
                      </a:lnTo>
                      <a:lnTo>
                        <a:pt x="82" y="84"/>
                      </a:lnTo>
                      <a:lnTo>
                        <a:pt x="88" y="88"/>
                      </a:lnTo>
                      <a:lnTo>
                        <a:pt x="92" y="90"/>
                      </a:lnTo>
                      <a:lnTo>
                        <a:pt x="102" y="95"/>
                      </a:lnTo>
                      <a:lnTo>
                        <a:pt x="103" y="95"/>
                      </a:lnTo>
                      <a:lnTo>
                        <a:pt x="105" y="93"/>
                      </a:lnTo>
                      <a:lnTo>
                        <a:pt x="112" y="96"/>
                      </a:lnTo>
                      <a:lnTo>
                        <a:pt x="117" y="96"/>
                      </a:lnTo>
                      <a:lnTo>
                        <a:pt x="118" y="101"/>
                      </a:lnTo>
                      <a:lnTo>
                        <a:pt x="118" y="102"/>
                      </a:lnTo>
                      <a:lnTo>
                        <a:pt x="121" y="101"/>
                      </a:lnTo>
                      <a:lnTo>
                        <a:pt x="127" y="102"/>
                      </a:lnTo>
                      <a:lnTo>
                        <a:pt x="134" y="112"/>
                      </a:lnTo>
                      <a:lnTo>
                        <a:pt x="140" y="112"/>
                      </a:lnTo>
                      <a:lnTo>
                        <a:pt x="144" y="114"/>
                      </a:lnTo>
                      <a:lnTo>
                        <a:pt x="148" y="118"/>
                      </a:lnTo>
                      <a:lnTo>
                        <a:pt x="147" y="121"/>
                      </a:lnTo>
                      <a:lnTo>
                        <a:pt x="148" y="124"/>
                      </a:lnTo>
                      <a:lnTo>
                        <a:pt x="148" y="127"/>
                      </a:lnTo>
                      <a:lnTo>
                        <a:pt x="148" y="128"/>
                      </a:lnTo>
                      <a:lnTo>
                        <a:pt x="149" y="12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96" name="Freeform 152">
                  <a:extLst>
                    <a:ext uri="{FF2B5EF4-FFF2-40B4-BE49-F238E27FC236}">
                      <a16:creationId xmlns:a16="http://schemas.microsoft.com/office/drawing/2014/main" id="{E258C933-3699-412F-83A3-8B920237E9B4}"/>
                    </a:ext>
                  </a:extLst>
                </p:cNvPr>
                <p:cNvSpPr/>
                <p:nvPr userDrawn="1"/>
              </p:nvSpPr>
              <p:spPr bwMode="auto">
                <a:xfrm>
                  <a:off x="4440238" y="3116263"/>
                  <a:ext cx="117475" cy="107950"/>
                </a:xfrm>
                <a:custGeom>
                  <a:avLst/>
                  <a:gdLst>
                    <a:gd name="T0" fmla="*/ 56 w 74"/>
                    <a:gd name="T1" fmla="*/ 66 h 68"/>
                    <a:gd name="T2" fmla="*/ 60 w 74"/>
                    <a:gd name="T3" fmla="*/ 56 h 68"/>
                    <a:gd name="T4" fmla="*/ 56 w 74"/>
                    <a:gd name="T5" fmla="*/ 48 h 68"/>
                    <a:gd name="T6" fmla="*/ 65 w 74"/>
                    <a:gd name="T7" fmla="*/ 43 h 68"/>
                    <a:gd name="T8" fmla="*/ 66 w 74"/>
                    <a:gd name="T9" fmla="*/ 51 h 68"/>
                    <a:gd name="T10" fmla="*/ 69 w 74"/>
                    <a:gd name="T11" fmla="*/ 56 h 68"/>
                    <a:gd name="T12" fmla="*/ 68 w 74"/>
                    <a:gd name="T13" fmla="*/ 46 h 68"/>
                    <a:gd name="T14" fmla="*/ 71 w 74"/>
                    <a:gd name="T15" fmla="*/ 45 h 68"/>
                    <a:gd name="T16" fmla="*/ 74 w 74"/>
                    <a:gd name="T17" fmla="*/ 37 h 68"/>
                    <a:gd name="T18" fmla="*/ 70 w 74"/>
                    <a:gd name="T19" fmla="*/ 28 h 68"/>
                    <a:gd name="T20" fmla="*/ 68 w 74"/>
                    <a:gd name="T21" fmla="*/ 23 h 68"/>
                    <a:gd name="T22" fmla="*/ 66 w 74"/>
                    <a:gd name="T23" fmla="*/ 19 h 68"/>
                    <a:gd name="T24" fmla="*/ 68 w 74"/>
                    <a:gd name="T25" fmla="*/ 14 h 68"/>
                    <a:gd name="T26" fmla="*/ 65 w 74"/>
                    <a:gd name="T27" fmla="*/ 9 h 68"/>
                    <a:gd name="T28" fmla="*/ 56 w 74"/>
                    <a:gd name="T29" fmla="*/ 1 h 68"/>
                    <a:gd name="T30" fmla="*/ 55 w 74"/>
                    <a:gd name="T31" fmla="*/ 1 h 68"/>
                    <a:gd name="T32" fmla="*/ 54 w 74"/>
                    <a:gd name="T33" fmla="*/ 9 h 68"/>
                    <a:gd name="T34" fmla="*/ 51 w 74"/>
                    <a:gd name="T35" fmla="*/ 9 h 68"/>
                    <a:gd name="T36" fmla="*/ 47 w 74"/>
                    <a:gd name="T37" fmla="*/ 14 h 68"/>
                    <a:gd name="T38" fmla="*/ 44 w 74"/>
                    <a:gd name="T39" fmla="*/ 14 h 68"/>
                    <a:gd name="T40" fmla="*/ 44 w 74"/>
                    <a:gd name="T41" fmla="*/ 19 h 68"/>
                    <a:gd name="T42" fmla="*/ 40 w 74"/>
                    <a:gd name="T43" fmla="*/ 19 h 68"/>
                    <a:gd name="T44" fmla="*/ 32 w 74"/>
                    <a:gd name="T45" fmla="*/ 28 h 68"/>
                    <a:gd name="T46" fmla="*/ 29 w 74"/>
                    <a:gd name="T47" fmla="*/ 26 h 68"/>
                    <a:gd name="T48" fmla="*/ 22 w 74"/>
                    <a:gd name="T49" fmla="*/ 17 h 68"/>
                    <a:gd name="T50" fmla="*/ 16 w 74"/>
                    <a:gd name="T51" fmla="*/ 24 h 68"/>
                    <a:gd name="T52" fmla="*/ 9 w 74"/>
                    <a:gd name="T53" fmla="*/ 27 h 68"/>
                    <a:gd name="T54" fmla="*/ 1 w 74"/>
                    <a:gd name="T55" fmla="*/ 34 h 68"/>
                    <a:gd name="T56" fmla="*/ 0 w 74"/>
                    <a:gd name="T57" fmla="*/ 44 h 68"/>
                    <a:gd name="T58" fmla="*/ 7 w 74"/>
                    <a:gd name="T59" fmla="*/ 39 h 68"/>
                    <a:gd name="T60" fmla="*/ 11 w 74"/>
                    <a:gd name="T61" fmla="*/ 34 h 68"/>
                    <a:gd name="T62" fmla="*/ 14 w 74"/>
                    <a:gd name="T63" fmla="*/ 39 h 68"/>
                    <a:gd name="T64" fmla="*/ 17 w 74"/>
                    <a:gd name="T65" fmla="*/ 36 h 68"/>
                    <a:gd name="T66" fmla="*/ 19 w 74"/>
                    <a:gd name="T67" fmla="*/ 38 h 68"/>
                    <a:gd name="T68" fmla="*/ 24 w 74"/>
                    <a:gd name="T69" fmla="*/ 39 h 68"/>
                    <a:gd name="T70" fmla="*/ 23 w 74"/>
                    <a:gd name="T71" fmla="*/ 35 h 68"/>
                    <a:gd name="T72" fmla="*/ 29 w 74"/>
                    <a:gd name="T73" fmla="*/ 36 h 68"/>
                    <a:gd name="T74" fmla="*/ 35 w 74"/>
                    <a:gd name="T75" fmla="*/ 42 h 68"/>
                    <a:gd name="T76" fmla="*/ 33 w 74"/>
                    <a:gd name="T77" fmla="*/ 43 h 68"/>
                    <a:gd name="T78" fmla="*/ 33 w 74"/>
                    <a:gd name="T79" fmla="*/ 49 h 68"/>
                    <a:gd name="T80" fmla="*/ 36 w 74"/>
                    <a:gd name="T81" fmla="*/ 56 h 68"/>
                    <a:gd name="T82" fmla="*/ 43 w 74"/>
                    <a:gd name="T83" fmla="*/ 61 h 68"/>
                    <a:gd name="T84" fmla="*/ 51 w 74"/>
                    <a:gd name="T85" fmla="*/ 64 h 68"/>
                    <a:gd name="T86" fmla="*/ 54 w 74"/>
                    <a:gd name="T87" fmla="*/ 6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4" h="68">
                      <a:moveTo>
                        <a:pt x="54" y="67"/>
                      </a:moveTo>
                      <a:lnTo>
                        <a:pt x="54" y="68"/>
                      </a:lnTo>
                      <a:lnTo>
                        <a:pt x="56" y="66"/>
                      </a:lnTo>
                      <a:lnTo>
                        <a:pt x="61" y="61"/>
                      </a:lnTo>
                      <a:lnTo>
                        <a:pt x="61" y="58"/>
                      </a:lnTo>
                      <a:lnTo>
                        <a:pt x="60" y="56"/>
                      </a:lnTo>
                      <a:lnTo>
                        <a:pt x="58" y="52"/>
                      </a:lnTo>
                      <a:lnTo>
                        <a:pt x="55" y="50"/>
                      </a:lnTo>
                      <a:lnTo>
                        <a:pt x="56" y="48"/>
                      </a:lnTo>
                      <a:lnTo>
                        <a:pt x="60" y="41"/>
                      </a:lnTo>
                      <a:lnTo>
                        <a:pt x="62" y="39"/>
                      </a:lnTo>
                      <a:lnTo>
                        <a:pt x="65" y="43"/>
                      </a:lnTo>
                      <a:lnTo>
                        <a:pt x="65" y="46"/>
                      </a:lnTo>
                      <a:lnTo>
                        <a:pt x="67" y="49"/>
                      </a:lnTo>
                      <a:lnTo>
                        <a:pt x="66" y="51"/>
                      </a:lnTo>
                      <a:lnTo>
                        <a:pt x="68" y="56"/>
                      </a:lnTo>
                      <a:lnTo>
                        <a:pt x="69" y="58"/>
                      </a:lnTo>
                      <a:lnTo>
                        <a:pt x="69" y="56"/>
                      </a:lnTo>
                      <a:lnTo>
                        <a:pt x="69" y="52"/>
                      </a:lnTo>
                      <a:lnTo>
                        <a:pt x="68" y="48"/>
                      </a:lnTo>
                      <a:lnTo>
                        <a:pt x="68" y="46"/>
                      </a:lnTo>
                      <a:lnTo>
                        <a:pt x="70" y="45"/>
                      </a:lnTo>
                      <a:lnTo>
                        <a:pt x="71" y="48"/>
                      </a:lnTo>
                      <a:lnTo>
                        <a:pt x="71" y="45"/>
                      </a:lnTo>
                      <a:lnTo>
                        <a:pt x="73" y="46"/>
                      </a:lnTo>
                      <a:lnTo>
                        <a:pt x="74" y="42"/>
                      </a:lnTo>
                      <a:lnTo>
                        <a:pt x="74" y="37"/>
                      </a:lnTo>
                      <a:lnTo>
                        <a:pt x="71" y="34"/>
                      </a:lnTo>
                      <a:lnTo>
                        <a:pt x="70" y="31"/>
                      </a:lnTo>
                      <a:lnTo>
                        <a:pt x="70" y="28"/>
                      </a:lnTo>
                      <a:lnTo>
                        <a:pt x="69" y="24"/>
                      </a:lnTo>
                      <a:lnTo>
                        <a:pt x="68" y="27"/>
                      </a:lnTo>
                      <a:lnTo>
                        <a:pt x="68" y="23"/>
                      </a:lnTo>
                      <a:lnTo>
                        <a:pt x="69" y="21"/>
                      </a:lnTo>
                      <a:lnTo>
                        <a:pt x="67" y="21"/>
                      </a:lnTo>
                      <a:lnTo>
                        <a:pt x="66" y="19"/>
                      </a:lnTo>
                      <a:lnTo>
                        <a:pt x="66" y="17"/>
                      </a:lnTo>
                      <a:lnTo>
                        <a:pt x="68" y="17"/>
                      </a:lnTo>
                      <a:lnTo>
                        <a:pt x="68" y="14"/>
                      </a:lnTo>
                      <a:lnTo>
                        <a:pt x="66" y="10"/>
                      </a:lnTo>
                      <a:lnTo>
                        <a:pt x="66" y="8"/>
                      </a:lnTo>
                      <a:lnTo>
                        <a:pt x="65" y="9"/>
                      </a:lnTo>
                      <a:lnTo>
                        <a:pt x="61" y="7"/>
                      </a:lnTo>
                      <a:lnTo>
                        <a:pt x="56" y="4"/>
                      </a:lnTo>
                      <a:lnTo>
                        <a:pt x="56" y="1"/>
                      </a:lnTo>
                      <a:lnTo>
                        <a:pt x="55" y="1"/>
                      </a:lnTo>
                      <a:lnTo>
                        <a:pt x="55" y="1"/>
                      </a:lnTo>
                      <a:lnTo>
                        <a:pt x="55" y="1"/>
                      </a:lnTo>
                      <a:lnTo>
                        <a:pt x="53" y="0"/>
                      </a:lnTo>
                      <a:lnTo>
                        <a:pt x="53" y="4"/>
                      </a:lnTo>
                      <a:lnTo>
                        <a:pt x="54" y="9"/>
                      </a:lnTo>
                      <a:lnTo>
                        <a:pt x="54" y="12"/>
                      </a:lnTo>
                      <a:lnTo>
                        <a:pt x="52" y="9"/>
                      </a:lnTo>
                      <a:lnTo>
                        <a:pt x="51" y="9"/>
                      </a:lnTo>
                      <a:lnTo>
                        <a:pt x="51" y="14"/>
                      </a:lnTo>
                      <a:lnTo>
                        <a:pt x="50" y="15"/>
                      </a:lnTo>
                      <a:lnTo>
                        <a:pt x="47" y="14"/>
                      </a:lnTo>
                      <a:lnTo>
                        <a:pt x="44" y="13"/>
                      </a:lnTo>
                      <a:lnTo>
                        <a:pt x="44" y="13"/>
                      </a:lnTo>
                      <a:lnTo>
                        <a:pt x="44" y="14"/>
                      </a:lnTo>
                      <a:lnTo>
                        <a:pt x="44" y="14"/>
                      </a:lnTo>
                      <a:lnTo>
                        <a:pt x="43" y="19"/>
                      </a:lnTo>
                      <a:lnTo>
                        <a:pt x="44" y="19"/>
                      </a:lnTo>
                      <a:lnTo>
                        <a:pt x="44" y="22"/>
                      </a:lnTo>
                      <a:lnTo>
                        <a:pt x="41" y="22"/>
                      </a:lnTo>
                      <a:lnTo>
                        <a:pt x="40" y="19"/>
                      </a:lnTo>
                      <a:lnTo>
                        <a:pt x="37" y="20"/>
                      </a:lnTo>
                      <a:lnTo>
                        <a:pt x="36" y="26"/>
                      </a:lnTo>
                      <a:lnTo>
                        <a:pt x="32" y="28"/>
                      </a:lnTo>
                      <a:lnTo>
                        <a:pt x="29" y="28"/>
                      </a:lnTo>
                      <a:lnTo>
                        <a:pt x="26" y="30"/>
                      </a:lnTo>
                      <a:lnTo>
                        <a:pt x="29" y="26"/>
                      </a:lnTo>
                      <a:lnTo>
                        <a:pt x="29" y="21"/>
                      </a:lnTo>
                      <a:lnTo>
                        <a:pt x="25" y="17"/>
                      </a:lnTo>
                      <a:lnTo>
                        <a:pt x="22" y="17"/>
                      </a:lnTo>
                      <a:lnTo>
                        <a:pt x="21" y="20"/>
                      </a:lnTo>
                      <a:lnTo>
                        <a:pt x="17" y="22"/>
                      </a:lnTo>
                      <a:lnTo>
                        <a:pt x="16" y="24"/>
                      </a:lnTo>
                      <a:lnTo>
                        <a:pt x="17" y="27"/>
                      </a:lnTo>
                      <a:lnTo>
                        <a:pt x="13" y="28"/>
                      </a:lnTo>
                      <a:lnTo>
                        <a:pt x="9" y="27"/>
                      </a:lnTo>
                      <a:lnTo>
                        <a:pt x="7" y="29"/>
                      </a:lnTo>
                      <a:lnTo>
                        <a:pt x="4" y="30"/>
                      </a:lnTo>
                      <a:lnTo>
                        <a:pt x="1" y="34"/>
                      </a:lnTo>
                      <a:lnTo>
                        <a:pt x="2" y="36"/>
                      </a:lnTo>
                      <a:lnTo>
                        <a:pt x="2" y="39"/>
                      </a:lnTo>
                      <a:lnTo>
                        <a:pt x="0" y="44"/>
                      </a:lnTo>
                      <a:lnTo>
                        <a:pt x="2" y="48"/>
                      </a:lnTo>
                      <a:lnTo>
                        <a:pt x="4" y="45"/>
                      </a:lnTo>
                      <a:lnTo>
                        <a:pt x="7" y="39"/>
                      </a:lnTo>
                      <a:lnTo>
                        <a:pt x="8" y="37"/>
                      </a:lnTo>
                      <a:lnTo>
                        <a:pt x="10" y="34"/>
                      </a:lnTo>
                      <a:lnTo>
                        <a:pt x="11" y="34"/>
                      </a:lnTo>
                      <a:lnTo>
                        <a:pt x="14" y="35"/>
                      </a:lnTo>
                      <a:lnTo>
                        <a:pt x="13" y="38"/>
                      </a:lnTo>
                      <a:lnTo>
                        <a:pt x="14" y="39"/>
                      </a:lnTo>
                      <a:lnTo>
                        <a:pt x="15" y="38"/>
                      </a:lnTo>
                      <a:lnTo>
                        <a:pt x="17" y="39"/>
                      </a:lnTo>
                      <a:lnTo>
                        <a:pt x="17" y="36"/>
                      </a:lnTo>
                      <a:lnTo>
                        <a:pt x="18" y="36"/>
                      </a:lnTo>
                      <a:lnTo>
                        <a:pt x="19" y="36"/>
                      </a:lnTo>
                      <a:lnTo>
                        <a:pt x="19" y="38"/>
                      </a:lnTo>
                      <a:lnTo>
                        <a:pt x="21" y="38"/>
                      </a:lnTo>
                      <a:lnTo>
                        <a:pt x="23" y="39"/>
                      </a:lnTo>
                      <a:lnTo>
                        <a:pt x="24" y="39"/>
                      </a:lnTo>
                      <a:lnTo>
                        <a:pt x="23" y="37"/>
                      </a:lnTo>
                      <a:lnTo>
                        <a:pt x="24" y="36"/>
                      </a:lnTo>
                      <a:lnTo>
                        <a:pt x="23" y="35"/>
                      </a:lnTo>
                      <a:lnTo>
                        <a:pt x="24" y="34"/>
                      </a:lnTo>
                      <a:lnTo>
                        <a:pt x="25" y="34"/>
                      </a:lnTo>
                      <a:lnTo>
                        <a:pt x="29" y="36"/>
                      </a:lnTo>
                      <a:lnTo>
                        <a:pt x="31" y="36"/>
                      </a:lnTo>
                      <a:lnTo>
                        <a:pt x="35" y="39"/>
                      </a:lnTo>
                      <a:lnTo>
                        <a:pt x="35" y="42"/>
                      </a:lnTo>
                      <a:lnTo>
                        <a:pt x="37" y="44"/>
                      </a:lnTo>
                      <a:lnTo>
                        <a:pt x="35" y="43"/>
                      </a:lnTo>
                      <a:lnTo>
                        <a:pt x="33" y="43"/>
                      </a:lnTo>
                      <a:lnTo>
                        <a:pt x="33" y="45"/>
                      </a:lnTo>
                      <a:lnTo>
                        <a:pt x="32" y="46"/>
                      </a:lnTo>
                      <a:lnTo>
                        <a:pt x="33" y="49"/>
                      </a:lnTo>
                      <a:lnTo>
                        <a:pt x="33" y="51"/>
                      </a:lnTo>
                      <a:lnTo>
                        <a:pt x="33" y="52"/>
                      </a:lnTo>
                      <a:lnTo>
                        <a:pt x="36" y="56"/>
                      </a:lnTo>
                      <a:lnTo>
                        <a:pt x="36" y="58"/>
                      </a:lnTo>
                      <a:lnTo>
                        <a:pt x="39" y="61"/>
                      </a:lnTo>
                      <a:lnTo>
                        <a:pt x="43" y="61"/>
                      </a:lnTo>
                      <a:lnTo>
                        <a:pt x="45" y="64"/>
                      </a:lnTo>
                      <a:lnTo>
                        <a:pt x="48" y="65"/>
                      </a:lnTo>
                      <a:lnTo>
                        <a:pt x="51" y="64"/>
                      </a:lnTo>
                      <a:lnTo>
                        <a:pt x="51" y="63"/>
                      </a:lnTo>
                      <a:lnTo>
                        <a:pt x="53" y="61"/>
                      </a:lnTo>
                      <a:lnTo>
                        <a:pt x="54" y="63"/>
                      </a:lnTo>
                      <a:lnTo>
                        <a:pt x="53" y="64"/>
                      </a:lnTo>
                      <a:lnTo>
                        <a:pt x="54" y="6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97" name="Freeform 153">
                  <a:extLst>
                    <a:ext uri="{FF2B5EF4-FFF2-40B4-BE49-F238E27FC236}">
                      <a16:creationId xmlns:a16="http://schemas.microsoft.com/office/drawing/2014/main" id="{700EC9EC-8048-4858-A56F-C7EEC8C90F91}"/>
                    </a:ext>
                  </a:extLst>
                </p:cNvPr>
                <p:cNvSpPr/>
                <p:nvPr userDrawn="1"/>
              </p:nvSpPr>
              <p:spPr bwMode="auto">
                <a:xfrm>
                  <a:off x="4370388" y="2886076"/>
                  <a:ext cx="119063" cy="161925"/>
                </a:xfrm>
                <a:custGeom>
                  <a:avLst/>
                  <a:gdLst>
                    <a:gd name="T0" fmla="*/ 35 w 75"/>
                    <a:gd name="T1" fmla="*/ 0 h 102"/>
                    <a:gd name="T2" fmla="*/ 31 w 75"/>
                    <a:gd name="T3" fmla="*/ 4 h 102"/>
                    <a:gd name="T4" fmla="*/ 23 w 75"/>
                    <a:gd name="T5" fmla="*/ 4 h 102"/>
                    <a:gd name="T6" fmla="*/ 10 w 75"/>
                    <a:gd name="T7" fmla="*/ 1 h 102"/>
                    <a:gd name="T8" fmla="*/ 8 w 75"/>
                    <a:gd name="T9" fmla="*/ 15 h 102"/>
                    <a:gd name="T10" fmla="*/ 5 w 75"/>
                    <a:gd name="T11" fmla="*/ 33 h 102"/>
                    <a:gd name="T12" fmla="*/ 5 w 75"/>
                    <a:gd name="T13" fmla="*/ 41 h 102"/>
                    <a:gd name="T14" fmla="*/ 0 w 75"/>
                    <a:gd name="T15" fmla="*/ 41 h 102"/>
                    <a:gd name="T16" fmla="*/ 2 w 75"/>
                    <a:gd name="T17" fmla="*/ 45 h 102"/>
                    <a:gd name="T18" fmla="*/ 5 w 75"/>
                    <a:gd name="T19" fmla="*/ 56 h 102"/>
                    <a:gd name="T20" fmla="*/ 8 w 75"/>
                    <a:gd name="T21" fmla="*/ 62 h 102"/>
                    <a:gd name="T22" fmla="*/ 11 w 75"/>
                    <a:gd name="T23" fmla="*/ 70 h 102"/>
                    <a:gd name="T24" fmla="*/ 14 w 75"/>
                    <a:gd name="T25" fmla="*/ 65 h 102"/>
                    <a:gd name="T26" fmla="*/ 21 w 75"/>
                    <a:gd name="T27" fmla="*/ 66 h 102"/>
                    <a:gd name="T28" fmla="*/ 16 w 75"/>
                    <a:gd name="T29" fmla="*/ 73 h 102"/>
                    <a:gd name="T30" fmla="*/ 18 w 75"/>
                    <a:gd name="T31" fmla="*/ 78 h 102"/>
                    <a:gd name="T32" fmla="*/ 20 w 75"/>
                    <a:gd name="T33" fmla="*/ 83 h 102"/>
                    <a:gd name="T34" fmla="*/ 28 w 75"/>
                    <a:gd name="T35" fmla="*/ 84 h 102"/>
                    <a:gd name="T36" fmla="*/ 31 w 75"/>
                    <a:gd name="T37" fmla="*/ 78 h 102"/>
                    <a:gd name="T38" fmla="*/ 43 w 75"/>
                    <a:gd name="T39" fmla="*/ 83 h 102"/>
                    <a:gd name="T40" fmla="*/ 51 w 75"/>
                    <a:gd name="T41" fmla="*/ 89 h 102"/>
                    <a:gd name="T42" fmla="*/ 46 w 75"/>
                    <a:gd name="T43" fmla="*/ 77 h 102"/>
                    <a:gd name="T44" fmla="*/ 52 w 75"/>
                    <a:gd name="T45" fmla="*/ 80 h 102"/>
                    <a:gd name="T46" fmla="*/ 60 w 75"/>
                    <a:gd name="T47" fmla="*/ 88 h 102"/>
                    <a:gd name="T48" fmla="*/ 66 w 75"/>
                    <a:gd name="T49" fmla="*/ 96 h 102"/>
                    <a:gd name="T50" fmla="*/ 70 w 75"/>
                    <a:gd name="T51" fmla="*/ 95 h 102"/>
                    <a:gd name="T52" fmla="*/ 70 w 75"/>
                    <a:gd name="T53" fmla="*/ 101 h 102"/>
                    <a:gd name="T54" fmla="*/ 74 w 75"/>
                    <a:gd name="T55" fmla="*/ 95 h 102"/>
                    <a:gd name="T56" fmla="*/ 72 w 75"/>
                    <a:gd name="T57" fmla="*/ 93 h 102"/>
                    <a:gd name="T58" fmla="*/ 67 w 75"/>
                    <a:gd name="T59" fmla="*/ 89 h 102"/>
                    <a:gd name="T60" fmla="*/ 65 w 75"/>
                    <a:gd name="T61" fmla="*/ 80 h 102"/>
                    <a:gd name="T62" fmla="*/ 68 w 75"/>
                    <a:gd name="T63" fmla="*/ 80 h 102"/>
                    <a:gd name="T64" fmla="*/ 60 w 75"/>
                    <a:gd name="T65" fmla="*/ 74 h 102"/>
                    <a:gd name="T66" fmla="*/ 57 w 75"/>
                    <a:gd name="T67" fmla="*/ 80 h 102"/>
                    <a:gd name="T68" fmla="*/ 54 w 75"/>
                    <a:gd name="T69" fmla="*/ 72 h 102"/>
                    <a:gd name="T70" fmla="*/ 42 w 75"/>
                    <a:gd name="T71" fmla="*/ 72 h 102"/>
                    <a:gd name="T72" fmla="*/ 42 w 75"/>
                    <a:gd name="T73" fmla="*/ 77 h 102"/>
                    <a:gd name="T74" fmla="*/ 36 w 75"/>
                    <a:gd name="T75" fmla="*/ 74 h 102"/>
                    <a:gd name="T76" fmla="*/ 31 w 75"/>
                    <a:gd name="T77" fmla="*/ 66 h 102"/>
                    <a:gd name="T78" fmla="*/ 29 w 75"/>
                    <a:gd name="T79" fmla="*/ 58 h 102"/>
                    <a:gd name="T80" fmla="*/ 30 w 75"/>
                    <a:gd name="T81" fmla="*/ 51 h 102"/>
                    <a:gd name="T82" fmla="*/ 35 w 75"/>
                    <a:gd name="T83" fmla="*/ 41 h 102"/>
                    <a:gd name="T84" fmla="*/ 36 w 75"/>
                    <a:gd name="T85" fmla="*/ 43 h 102"/>
                    <a:gd name="T86" fmla="*/ 39 w 75"/>
                    <a:gd name="T87" fmla="*/ 32 h 102"/>
                    <a:gd name="T88" fmla="*/ 38 w 75"/>
                    <a:gd name="T89" fmla="*/ 19 h 102"/>
                    <a:gd name="T90" fmla="*/ 35 w 75"/>
                    <a:gd name="T91"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5" h="102">
                      <a:moveTo>
                        <a:pt x="37" y="5"/>
                      </a:moveTo>
                      <a:lnTo>
                        <a:pt x="37" y="3"/>
                      </a:lnTo>
                      <a:lnTo>
                        <a:pt x="35" y="0"/>
                      </a:lnTo>
                      <a:lnTo>
                        <a:pt x="33" y="0"/>
                      </a:lnTo>
                      <a:lnTo>
                        <a:pt x="33" y="3"/>
                      </a:lnTo>
                      <a:lnTo>
                        <a:pt x="31" y="4"/>
                      </a:lnTo>
                      <a:lnTo>
                        <a:pt x="26" y="4"/>
                      </a:lnTo>
                      <a:lnTo>
                        <a:pt x="25" y="5"/>
                      </a:lnTo>
                      <a:lnTo>
                        <a:pt x="23" y="4"/>
                      </a:lnTo>
                      <a:lnTo>
                        <a:pt x="21" y="1"/>
                      </a:lnTo>
                      <a:lnTo>
                        <a:pt x="15" y="0"/>
                      </a:lnTo>
                      <a:lnTo>
                        <a:pt x="10" y="1"/>
                      </a:lnTo>
                      <a:lnTo>
                        <a:pt x="10" y="5"/>
                      </a:lnTo>
                      <a:lnTo>
                        <a:pt x="7" y="11"/>
                      </a:lnTo>
                      <a:lnTo>
                        <a:pt x="8" y="15"/>
                      </a:lnTo>
                      <a:lnTo>
                        <a:pt x="8" y="21"/>
                      </a:lnTo>
                      <a:lnTo>
                        <a:pt x="6" y="28"/>
                      </a:lnTo>
                      <a:lnTo>
                        <a:pt x="5" y="33"/>
                      </a:lnTo>
                      <a:lnTo>
                        <a:pt x="7" y="37"/>
                      </a:lnTo>
                      <a:lnTo>
                        <a:pt x="7" y="40"/>
                      </a:lnTo>
                      <a:lnTo>
                        <a:pt x="5" y="41"/>
                      </a:lnTo>
                      <a:lnTo>
                        <a:pt x="2" y="40"/>
                      </a:lnTo>
                      <a:lnTo>
                        <a:pt x="0" y="37"/>
                      </a:lnTo>
                      <a:lnTo>
                        <a:pt x="0" y="41"/>
                      </a:lnTo>
                      <a:lnTo>
                        <a:pt x="0" y="44"/>
                      </a:lnTo>
                      <a:lnTo>
                        <a:pt x="2" y="44"/>
                      </a:lnTo>
                      <a:lnTo>
                        <a:pt x="2" y="45"/>
                      </a:lnTo>
                      <a:lnTo>
                        <a:pt x="1" y="48"/>
                      </a:lnTo>
                      <a:lnTo>
                        <a:pt x="2" y="52"/>
                      </a:lnTo>
                      <a:lnTo>
                        <a:pt x="5" y="56"/>
                      </a:lnTo>
                      <a:lnTo>
                        <a:pt x="6" y="62"/>
                      </a:lnTo>
                      <a:lnTo>
                        <a:pt x="7" y="63"/>
                      </a:lnTo>
                      <a:lnTo>
                        <a:pt x="8" y="62"/>
                      </a:lnTo>
                      <a:lnTo>
                        <a:pt x="9" y="63"/>
                      </a:lnTo>
                      <a:lnTo>
                        <a:pt x="9" y="65"/>
                      </a:lnTo>
                      <a:lnTo>
                        <a:pt x="11" y="70"/>
                      </a:lnTo>
                      <a:lnTo>
                        <a:pt x="14" y="70"/>
                      </a:lnTo>
                      <a:lnTo>
                        <a:pt x="16" y="67"/>
                      </a:lnTo>
                      <a:lnTo>
                        <a:pt x="14" y="65"/>
                      </a:lnTo>
                      <a:lnTo>
                        <a:pt x="14" y="64"/>
                      </a:lnTo>
                      <a:lnTo>
                        <a:pt x="17" y="64"/>
                      </a:lnTo>
                      <a:lnTo>
                        <a:pt x="21" y="66"/>
                      </a:lnTo>
                      <a:lnTo>
                        <a:pt x="17" y="70"/>
                      </a:lnTo>
                      <a:lnTo>
                        <a:pt x="15" y="72"/>
                      </a:lnTo>
                      <a:lnTo>
                        <a:pt x="16" y="73"/>
                      </a:lnTo>
                      <a:lnTo>
                        <a:pt x="15" y="78"/>
                      </a:lnTo>
                      <a:lnTo>
                        <a:pt x="17" y="80"/>
                      </a:lnTo>
                      <a:lnTo>
                        <a:pt x="18" y="78"/>
                      </a:lnTo>
                      <a:lnTo>
                        <a:pt x="20" y="77"/>
                      </a:lnTo>
                      <a:lnTo>
                        <a:pt x="21" y="80"/>
                      </a:lnTo>
                      <a:lnTo>
                        <a:pt x="20" y="83"/>
                      </a:lnTo>
                      <a:lnTo>
                        <a:pt x="22" y="81"/>
                      </a:lnTo>
                      <a:lnTo>
                        <a:pt x="24" y="80"/>
                      </a:lnTo>
                      <a:lnTo>
                        <a:pt x="28" y="84"/>
                      </a:lnTo>
                      <a:lnTo>
                        <a:pt x="31" y="81"/>
                      </a:lnTo>
                      <a:lnTo>
                        <a:pt x="30" y="79"/>
                      </a:lnTo>
                      <a:lnTo>
                        <a:pt x="31" y="78"/>
                      </a:lnTo>
                      <a:lnTo>
                        <a:pt x="35" y="77"/>
                      </a:lnTo>
                      <a:lnTo>
                        <a:pt x="42" y="80"/>
                      </a:lnTo>
                      <a:lnTo>
                        <a:pt x="43" y="83"/>
                      </a:lnTo>
                      <a:lnTo>
                        <a:pt x="46" y="85"/>
                      </a:lnTo>
                      <a:lnTo>
                        <a:pt x="50" y="89"/>
                      </a:lnTo>
                      <a:lnTo>
                        <a:pt x="51" y="89"/>
                      </a:lnTo>
                      <a:lnTo>
                        <a:pt x="50" y="84"/>
                      </a:lnTo>
                      <a:lnTo>
                        <a:pt x="46" y="79"/>
                      </a:lnTo>
                      <a:lnTo>
                        <a:pt x="46" y="77"/>
                      </a:lnTo>
                      <a:lnTo>
                        <a:pt x="48" y="78"/>
                      </a:lnTo>
                      <a:lnTo>
                        <a:pt x="50" y="79"/>
                      </a:lnTo>
                      <a:lnTo>
                        <a:pt x="52" y="80"/>
                      </a:lnTo>
                      <a:lnTo>
                        <a:pt x="54" y="84"/>
                      </a:lnTo>
                      <a:lnTo>
                        <a:pt x="59" y="85"/>
                      </a:lnTo>
                      <a:lnTo>
                        <a:pt x="60" y="88"/>
                      </a:lnTo>
                      <a:lnTo>
                        <a:pt x="60" y="92"/>
                      </a:lnTo>
                      <a:lnTo>
                        <a:pt x="62" y="92"/>
                      </a:lnTo>
                      <a:lnTo>
                        <a:pt x="66" y="96"/>
                      </a:lnTo>
                      <a:lnTo>
                        <a:pt x="68" y="95"/>
                      </a:lnTo>
                      <a:lnTo>
                        <a:pt x="68" y="94"/>
                      </a:lnTo>
                      <a:lnTo>
                        <a:pt x="70" y="95"/>
                      </a:lnTo>
                      <a:lnTo>
                        <a:pt x="70" y="96"/>
                      </a:lnTo>
                      <a:lnTo>
                        <a:pt x="68" y="98"/>
                      </a:lnTo>
                      <a:lnTo>
                        <a:pt x="70" y="101"/>
                      </a:lnTo>
                      <a:lnTo>
                        <a:pt x="74" y="102"/>
                      </a:lnTo>
                      <a:lnTo>
                        <a:pt x="75" y="98"/>
                      </a:lnTo>
                      <a:lnTo>
                        <a:pt x="74" y="95"/>
                      </a:lnTo>
                      <a:lnTo>
                        <a:pt x="75" y="94"/>
                      </a:lnTo>
                      <a:lnTo>
                        <a:pt x="74" y="93"/>
                      </a:lnTo>
                      <a:lnTo>
                        <a:pt x="72" y="93"/>
                      </a:lnTo>
                      <a:lnTo>
                        <a:pt x="69" y="92"/>
                      </a:lnTo>
                      <a:lnTo>
                        <a:pt x="66" y="92"/>
                      </a:lnTo>
                      <a:lnTo>
                        <a:pt x="67" y="89"/>
                      </a:lnTo>
                      <a:lnTo>
                        <a:pt x="65" y="84"/>
                      </a:lnTo>
                      <a:lnTo>
                        <a:pt x="63" y="81"/>
                      </a:lnTo>
                      <a:lnTo>
                        <a:pt x="65" y="80"/>
                      </a:lnTo>
                      <a:lnTo>
                        <a:pt x="67" y="81"/>
                      </a:lnTo>
                      <a:lnTo>
                        <a:pt x="69" y="81"/>
                      </a:lnTo>
                      <a:lnTo>
                        <a:pt x="68" y="80"/>
                      </a:lnTo>
                      <a:lnTo>
                        <a:pt x="66" y="78"/>
                      </a:lnTo>
                      <a:lnTo>
                        <a:pt x="61" y="78"/>
                      </a:lnTo>
                      <a:lnTo>
                        <a:pt x="60" y="74"/>
                      </a:lnTo>
                      <a:lnTo>
                        <a:pt x="59" y="76"/>
                      </a:lnTo>
                      <a:lnTo>
                        <a:pt x="59" y="79"/>
                      </a:lnTo>
                      <a:lnTo>
                        <a:pt x="57" y="80"/>
                      </a:lnTo>
                      <a:lnTo>
                        <a:pt x="55" y="79"/>
                      </a:lnTo>
                      <a:lnTo>
                        <a:pt x="55" y="76"/>
                      </a:lnTo>
                      <a:lnTo>
                        <a:pt x="54" y="72"/>
                      </a:lnTo>
                      <a:lnTo>
                        <a:pt x="50" y="69"/>
                      </a:lnTo>
                      <a:lnTo>
                        <a:pt x="46" y="70"/>
                      </a:lnTo>
                      <a:lnTo>
                        <a:pt x="42" y="72"/>
                      </a:lnTo>
                      <a:lnTo>
                        <a:pt x="42" y="74"/>
                      </a:lnTo>
                      <a:lnTo>
                        <a:pt x="42" y="74"/>
                      </a:lnTo>
                      <a:lnTo>
                        <a:pt x="42" y="77"/>
                      </a:lnTo>
                      <a:lnTo>
                        <a:pt x="39" y="76"/>
                      </a:lnTo>
                      <a:lnTo>
                        <a:pt x="39" y="76"/>
                      </a:lnTo>
                      <a:lnTo>
                        <a:pt x="36" y="74"/>
                      </a:lnTo>
                      <a:lnTo>
                        <a:pt x="33" y="72"/>
                      </a:lnTo>
                      <a:lnTo>
                        <a:pt x="31" y="70"/>
                      </a:lnTo>
                      <a:lnTo>
                        <a:pt x="31" y="66"/>
                      </a:lnTo>
                      <a:lnTo>
                        <a:pt x="32" y="65"/>
                      </a:lnTo>
                      <a:lnTo>
                        <a:pt x="31" y="63"/>
                      </a:lnTo>
                      <a:lnTo>
                        <a:pt x="29" y="58"/>
                      </a:lnTo>
                      <a:lnTo>
                        <a:pt x="28" y="57"/>
                      </a:lnTo>
                      <a:lnTo>
                        <a:pt x="28" y="54"/>
                      </a:lnTo>
                      <a:lnTo>
                        <a:pt x="30" y="51"/>
                      </a:lnTo>
                      <a:lnTo>
                        <a:pt x="29" y="48"/>
                      </a:lnTo>
                      <a:lnTo>
                        <a:pt x="30" y="45"/>
                      </a:lnTo>
                      <a:lnTo>
                        <a:pt x="35" y="41"/>
                      </a:lnTo>
                      <a:lnTo>
                        <a:pt x="37" y="40"/>
                      </a:lnTo>
                      <a:lnTo>
                        <a:pt x="36" y="42"/>
                      </a:lnTo>
                      <a:lnTo>
                        <a:pt x="36" y="43"/>
                      </a:lnTo>
                      <a:lnTo>
                        <a:pt x="39" y="40"/>
                      </a:lnTo>
                      <a:lnTo>
                        <a:pt x="38" y="35"/>
                      </a:lnTo>
                      <a:lnTo>
                        <a:pt x="39" y="32"/>
                      </a:lnTo>
                      <a:lnTo>
                        <a:pt x="42" y="25"/>
                      </a:lnTo>
                      <a:lnTo>
                        <a:pt x="39" y="22"/>
                      </a:lnTo>
                      <a:lnTo>
                        <a:pt x="38" y="19"/>
                      </a:lnTo>
                      <a:lnTo>
                        <a:pt x="37" y="18"/>
                      </a:lnTo>
                      <a:lnTo>
                        <a:pt x="35" y="13"/>
                      </a:lnTo>
                      <a:lnTo>
                        <a:pt x="35" y="7"/>
                      </a:lnTo>
                      <a:lnTo>
                        <a:pt x="37" y="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98" name="Freeform 154">
                  <a:extLst>
                    <a:ext uri="{FF2B5EF4-FFF2-40B4-BE49-F238E27FC236}">
                      <a16:creationId xmlns:a16="http://schemas.microsoft.com/office/drawing/2014/main" id="{F92D0CDE-3A61-4869-9688-C6661D7037C4}"/>
                    </a:ext>
                  </a:extLst>
                </p:cNvPr>
                <p:cNvSpPr/>
                <p:nvPr userDrawn="1"/>
              </p:nvSpPr>
              <p:spPr bwMode="auto">
                <a:xfrm>
                  <a:off x="4360863" y="3325813"/>
                  <a:ext cx="165100" cy="180975"/>
                </a:xfrm>
                <a:custGeom>
                  <a:avLst/>
                  <a:gdLst>
                    <a:gd name="T0" fmla="*/ 8 w 104"/>
                    <a:gd name="T1" fmla="*/ 80 h 114"/>
                    <a:gd name="T2" fmla="*/ 13 w 104"/>
                    <a:gd name="T3" fmla="*/ 94 h 114"/>
                    <a:gd name="T4" fmla="*/ 9 w 104"/>
                    <a:gd name="T5" fmla="*/ 112 h 114"/>
                    <a:gd name="T6" fmla="*/ 19 w 104"/>
                    <a:gd name="T7" fmla="*/ 112 h 114"/>
                    <a:gd name="T8" fmla="*/ 27 w 104"/>
                    <a:gd name="T9" fmla="*/ 111 h 114"/>
                    <a:gd name="T10" fmla="*/ 26 w 104"/>
                    <a:gd name="T11" fmla="*/ 101 h 114"/>
                    <a:gd name="T12" fmla="*/ 27 w 104"/>
                    <a:gd name="T13" fmla="*/ 85 h 114"/>
                    <a:gd name="T14" fmla="*/ 26 w 104"/>
                    <a:gd name="T15" fmla="*/ 73 h 114"/>
                    <a:gd name="T16" fmla="*/ 36 w 104"/>
                    <a:gd name="T17" fmla="*/ 70 h 114"/>
                    <a:gd name="T18" fmla="*/ 35 w 104"/>
                    <a:gd name="T19" fmla="*/ 79 h 114"/>
                    <a:gd name="T20" fmla="*/ 39 w 104"/>
                    <a:gd name="T21" fmla="*/ 88 h 114"/>
                    <a:gd name="T22" fmla="*/ 42 w 104"/>
                    <a:gd name="T23" fmla="*/ 99 h 114"/>
                    <a:gd name="T24" fmla="*/ 50 w 104"/>
                    <a:gd name="T25" fmla="*/ 103 h 114"/>
                    <a:gd name="T26" fmla="*/ 54 w 104"/>
                    <a:gd name="T27" fmla="*/ 96 h 114"/>
                    <a:gd name="T28" fmla="*/ 67 w 104"/>
                    <a:gd name="T29" fmla="*/ 93 h 114"/>
                    <a:gd name="T30" fmla="*/ 72 w 104"/>
                    <a:gd name="T31" fmla="*/ 89 h 114"/>
                    <a:gd name="T32" fmla="*/ 63 w 104"/>
                    <a:gd name="T33" fmla="*/ 89 h 114"/>
                    <a:gd name="T34" fmla="*/ 59 w 104"/>
                    <a:gd name="T35" fmla="*/ 86 h 114"/>
                    <a:gd name="T36" fmla="*/ 54 w 104"/>
                    <a:gd name="T37" fmla="*/ 82 h 114"/>
                    <a:gd name="T38" fmla="*/ 57 w 104"/>
                    <a:gd name="T39" fmla="*/ 78 h 114"/>
                    <a:gd name="T40" fmla="*/ 56 w 104"/>
                    <a:gd name="T41" fmla="*/ 73 h 114"/>
                    <a:gd name="T42" fmla="*/ 51 w 104"/>
                    <a:gd name="T43" fmla="*/ 68 h 114"/>
                    <a:gd name="T44" fmla="*/ 42 w 104"/>
                    <a:gd name="T45" fmla="*/ 57 h 114"/>
                    <a:gd name="T46" fmla="*/ 48 w 104"/>
                    <a:gd name="T47" fmla="*/ 57 h 114"/>
                    <a:gd name="T48" fmla="*/ 61 w 104"/>
                    <a:gd name="T49" fmla="*/ 48 h 114"/>
                    <a:gd name="T50" fmla="*/ 69 w 104"/>
                    <a:gd name="T51" fmla="*/ 41 h 114"/>
                    <a:gd name="T52" fmla="*/ 78 w 104"/>
                    <a:gd name="T53" fmla="*/ 36 h 114"/>
                    <a:gd name="T54" fmla="*/ 59 w 104"/>
                    <a:gd name="T55" fmla="*/ 37 h 114"/>
                    <a:gd name="T56" fmla="*/ 49 w 104"/>
                    <a:gd name="T57" fmla="*/ 41 h 114"/>
                    <a:gd name="T58" fmla="*/ 38 w 104"/>
                    <a:gd name="T59" fmla="*/ 48 h 114"/>
                    <a:gd name="T60" fmla="*/ 27 w 104"/>
                    <a:gd name="T61" fmla="*/ 43 h 114"/>
                    <a:gd name="T62" fmla="*/ 24 w 104"/>
                    <a:gd name="T63" fmla="*/ 22 h 114"/>
                    <a:gd name="T64" fmla="*/ 39 w 104"/>
                    <a:gd name="T65" fmla="*/ 21 h 114"/>
                    <a:gd name="T66" fmla="*/ 53 w 104"/>
                    <a:gd name="T67" fmla="*/ 20 h 114"/>
                    <a:gd name="T68" fmla="*/ 66 w 104"/>
                    <a:gd name="T69" fmla="*/ 19 h 114"/>
                    <a:gd name="T70" fmla="*/ 76 w 104"/>
                    <a:gd name="T71" fmla="*/ 22 h 114"/>
                    <a:gd name="T72" fmla="*/ 96 w 104"/>
                    <a:gd name="T73" fmla="*/ 14 h 114"/>
                    <a:gd name="T74" fmla="*/ 103 w 104"/>
                    <a:gd name="T75" fmla="*/ 6 h 114"/>
                    <a:gd name="T76" fmla="*/ 97 w 104"/>
                    <a:gd name="T77" fmla="*/ 0 h 114"/>
                    <a:gd name="T78" fmla="*/ 91 w 104"/>
                    <a:gd name="T79" fmla="*/ 7 h 114"/>
                    <a:gd name="T80" fmla="*/ 81 w 104"/>
                    <a:gd name="T81" fmla="*/ 13 h 114"/>
                    <a:gd name="T82" fmla="*/ 65 w 104"/>
                    <a:gd name="T83" fmla="*/ 13 h 114"/>
                    <a:gd name="T84" fmla="*/ 53 w 104"/>
                    <a:gd name="T85" fmla="*/ 9 h 114"/>
                    <a:gd name="T86" fmla="*/ 42 w 104"/>
                    <a:gd name="T87" fmla="*/ 6 h 114"/>
                    <a:gd name="T88" fmla="*/ 32 w 104"/>
                    <a:gd name="T89" fmla="*/ 11 h 114"/>
                    <a:gd name="T90" fmla="*/ 21 w 104"/>
                    <a:gd name="T91" fmla="*/ 14 h 114"/>
                    <a:gd name="T92" fmla="*/ 16 w 104"/>
                    <a:gd name="T93" fmla="*/ 26 h 114"/>
                    <a:gd name="T94" fmla="*/ 17 w 104"/>
                    <a:gd name="T95" fmla="*/ 38 h 114"/>
                    <a:gd name="T96" fmla="*/ 14 w 104"/>
                    <a:gd name="T97" fmla="*/ 37 h 114"/>
                    <a:gd name="T98" fmla="*/ 9 w 104"/>
                    <a:gd name="T99" fmla="*/ 48 h 114"/>
                    <a:gd name="T100" fmla="*/ 7 w 104"/>
                    <a:gd name="T101" fmla="*/ 60 h 114"/>
                    <a:gd name="T102" fmla="*/ 1 w 104"/>
                    <a:gd name="T103" fmla="*/ 72 h 114"/>
                    <a:gd name="T104" fmla="*/ 4 w 104"/>
                    <a:gd name="T105" fmla="*/ 8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4" h="114">
                      <a:moveTo>
                        <a:pt x="4" y="82"/>
                      </a:moveTo>
                      <a:lnTo>
                        <a:pt x="5" y="82"/>
                      </a:lnTo>
                      <a:lnTo>
                        <a:pt x="7" y="82"/>
                      </a:lnTo>
                      <a:lnTo>
                        <a:pt x="8" y="80"/>
                      </a:lnTo>
                      <a:lnTo>
                        <a:pt x="11" y="81"/>
                      </a:lnTo>
                      <a:lnTo>
                        <a:pt x="12" y="85"/>
                      </a:lnTo>
                      <a:lnTo>
                        <a:pt x="14" y="93"/>
                      </a:lnTo>
                      <a:lnTo>
                        <a:pt x="13" y="94"/>
                      </a:lnTo>
                      <a:lnTo>
                        <a:pt x="12" y="97"/>
                      </a:lnTo>
                      <a:lnTo>
                        <a:pt x="9" y="101"/>
                      </a:lnTo>
                      <a:lnTo>
                        <a:pt x="9" y="108"/>
                      </a:lnTo>
                      <a:lnTo>
                        <a:pt x="9" y="112"/>
                      </a:lnTo>
                      <a:lnTo>
                        <a:pt x="12" y="112"/>
                      </a:lnTo>
                      <a:lnTo>
                        <a:pt x="14" y="114"/>
                      </a:lnTo>
                      <a:lnTo>
                        <a:pt x="16" y="114"/>
                      </a:lnTo>
                      <a:lnTo>
                        <a:pt x="19" y="112"/>
                      </a:lnTo>
                      <a:lnTo>
                        <a:pt x="21" y="112"/>
                      </a:lnTo>
                      <a:lnTo>
                        <a:pt x="23" y="112"/>
                      </a:lnTo>
                      <a:lnTo>
                        <a:pt x="26" y="114"/>
                      </a:lnTo>
                      <a:lnTo>
                        <a:pt x="27" y="111"/>
                      </a:lnTo>
                      <a:lnTo>
                        <a:pt x="26" y="109"/>
                      </a:lnTo>
                      <a:lnTo>
                        <a:pt x="23" y="107"/>
                      </a:lnTo>
                      <a:lnTo>
                        <a:pt x="23" y="103"/>
                      </a:lnTo>
                      <a:lnTo>
                        <a:pt x="26" y="101"/>
                      </a:lnTo>
                      <a:lnTo>
                        <a:pt x="26" y="95"/>
                      </a:lnTo>
                      <a:lnTo>
                        <a:pt x="26" y="90"/>
                      </a:lnTo>
                      <a:lnTo>
                        <a:pt x="24" y="89"/>
                      </a:lnTo>
                      <a:lnTo>
                        <a:pt x="27" y="85"/>
                      </a:lnTo>
                      <a:lnTo>
                        <a:pt x="28" y="81"/>
                      </a:lnTo>
                      <a:lnTo>
                        <a:pt x="27" y="77"/>
                      </a:lnTo>
                      <a:lnTo>
                        <a:pt x="26" y="74"/>
                      </a:lnTo>
                      <a:lnTo>
                        <a:pt x="26" y="73"/>
                      </a:lnTo>
                      <a:lnTo>
                        <a:pt x="28" y="71"/>
                      </a:lnTo>
                      <a:lnTo>
                        <a:pt x="30" y="68"/>
                      </a:lnTo>
                      <a:lnTo>
                        <a:pt x="32" y="68"/>
                      </a:lnTo>
                      <a:lnTo>
                        <a:pt x="36" y="70"/>
                      </a:lnTo>
                      <a:lnTo>
                        <a:pt x="36" y="71"/>
                      </a:lnTo>
                      <a:lnTo>
                        <a:pt x="37" y="73"/>
                      </a:lnTo>
                      <a:lnTo>
                        <a:pt x="37" y="77"/>
                      </a:lnTo>
                      <a:lnTo>
                        <a:pt x="35" y="79"/>
                      </a:lnTo>
                      <a:lnTo>
                        <a:pt x="34" y="82"/>
                      </a:lnTo>
                      <a:lnTo>
                        <a:pt x="36" y="85"/>
                      </a:lnTo>
                      <a:lnTo>
                        <a:pt x="38" y="86"/>
                      </a:lnTo>
                      <a:lnTo>
                        <a:pt x="39" y="88"/>
                      </a:lnTo>
                      <a:lnTo>
                        <a:pt x="43" y="89"/>
                      </a:lnTo>
                      <a:lnTo>
                        <a:pt x="44" y="93"/>
                      </a:lnTo>
                      <a:lnTo>
                        <a:pt x="43" y="93"/>
                      </a:lnTo>
                      <a:lnTo>
                        <a:pt x="42" y="99"/>
                      </a:lnTo>
                      <a:lnTo>
                        <a:pt x="43" y="101"/>
                      </a:lnTo>
                      <a:lnTo>
                        <a:pt x="45" y="102"/>
                      </a:lnTo>
                      <a:lnTo>
                        <a:pt x="46" y="101"/>
                      </a:lnTo>
                      <a:lnTo>
                        <a:pt x="50" y="103"/>
                      </a:lnTo>
                      <a:lnTo>
                        <a:pt x="53" y="102"/>
                      </a:lnTo>
                      <a:lnTo>
                        <a:pt x="52" y="101"/>
                      </a:lnTo>
                      <a:lnTo>
                        <a:pt x="52" y="99"/>
                      </a:lnTo>
                      <a:lnTo>
                        <a:pt x="54" y="96"/>
                      </a:lnTo>
                      <a:lnTo>
                        <a:pt x="57" y="96"/>
                      </a:lnTo>
                      <a:lnTo>
                        <a:pt x="61" y="94"/>
                      </a:lnTo>
                      <a:lnTo>
                        <a:pt x="66" y="94"/>
                      </a:lnTo>
                      <a:lnTo>
                        <a:pt x="67" y="93"/>
                      </a:lnTo>
                      <a:lnTo>
                        <a:pt x="68" y="93"/>
                      </a:lnTo>
                      <a:lnTo>
                        <a:pt x="71" y="93"/>
                      </a:lnTo>
                      <a:lnTo>
                        <a:pt x="72" y="90"/>
                      </a:lnTo>
                      <a:lnTo>
                        <a:pt x="72" y="89"/>
                      </a:lnTo>
                      <a:lnTo>
                        <a:pt x="67" y="89"/>
                      </a:lnTo>
                      <a:lnTo>
                        <a:pt x="66" y="89"/>
                      </a:lnTo>
                      <a:lnTo>
                        <a:pt x="65" y="89"/>
                      </a:lnTo>
                      <a:lnTo>
                        <a:pt x="63" y="89"/>
                      </a:lnTo>
                      <a:lnTo>
                        <a:pt x="61" y="87"/>
                      </a:lnTo>
                      <a:lnTo>
                        <a:pt x="60" y="87"/>
                      </a:lnTo>
                      <a:lnTo>
                        <a:pt x="60" y="86"/>
                      </a:lnTo>
                      <a:lnTo>
                        <a:pt x="59" y="86"/>
                      </a:lnTo>
                      <a:lnTo>
                        <a:pt x="58" y="86"/>
                      </a:lnTo>
                      <a:lnTo>
                        <a:pt x="58" y="85"/>
                      </a:lnTo>
                      <a:lnTo>
                        <a:pt x="54" y="83"/>
                      </a:lnTo>
                      <a:lnTo>
                        <a:pt x="54" y="82"/>
                      </a:lnTo>
                      <a:lnTo>
                        <a:pt x="56" y="80"/>
                      </a:lnTo>
                      <a:lnTo>
                        <a:pt x="57" y="79"/>
                      </a:lnTo>
                      <a:lnTo>
                        <a:pt x="58" y="79"/>
                      </a:lnTo>
                      <a:lnTo>
                        <a:pt x="57" y="78"/>
                      </a:lnTo>
                      <a:lnTo>
                        <a:pt x="58" y="78"/>
                      </a:lnTo>
                      <a:lnTo>
                        <a:pt x="59" y="75"/>
                      </a:lnTo>
                      <a:lnTo>
                        <a:pt x="57" y="74"/>
                      </a:lnTo>
                      <a:lnTo>
                        <a:pt x="56" y="73"/>
                      </a:lnTo>
                      <a:lnTo>
                        <a:pt x="56" y="72"/>
                      </a:lnTo>
                      <a:lnTo>
                        <a:pt x="56" y="71"/>
                      </a:lnTo>
                      <a:lnTo>
                        <a:pt x="53" y="68"/>
                      </a:lnTo>
                      <a:lnTo>
                        <a:pt x="51" y="68"/>
                      </a:lnTo>
                      <a:lnTo>
                        <a:pt x="51" y="66"/>
                      </a:lnTo>
                      <a:lnTo>
                        <a:pt x="46" y="61"/>
                      </a:lnTo>
                      <a:lnTo>
                        <a:pt x="44" y="59"/>
                      </a:lnTo>
                      <a:lnTo>
                        <a:pt x="42" y="57"/>
                      </a:lnTo>
                      <a:lnTo>
                        <a:pt x="43" y="56"/>
                      </a:lnTo>
                      <a:lnTo>
                        <a:pt x="44" y="56"/>
                      </a:lnTo>
                      <a:lnTo>
                        <a:pt x="44" y="57"/>
                      </a:lnTo>
                      <a:lnTo>
                        <a:pt x="48" y="57"/>
                      </a:lnTo>
                      <a:lnTo>
                        <a:pt x="50" y="56"/>
                      </a:lnTo>
                      <a:lnTo>
                        <a:pt x="50" y="53"/>
                      </a:lnTo>
                      <a:lnTo>
                        <a:pt x="57" y="51"/>
                      </a:lnTo>
                      <a:lnTo>
                        <a:pt x="61" y="48"/>
                      </a:lnTo>
                      <a:lnTo>
                        <a:pt x="63" y="44"/>
                      </a:lnTo>
                      <a:lnTo>
                        <a:pt x="66" y="43"/>
                      </a:lnTo>
                      <a:lnTo>
                        <a:pt x="66" y="41"/>
                      </a:lnTo>
                      <a:lnTo>
                        <a:pt x="69" y="41"/>
                      </a:lnTo>
                      <a:lnTo>
                        <a:pt x="73" y="42"/>
                      </a:lnTo>
                      <a:lnTo>
                        <a:pt x="74" y="42"/>
                      </a:lnTo>
                      <a:lnTo>
                        <a:pt x="78" y="38"/>
                      </a:lnTo>
                      <a:lnTo>
                        <a:pt x="78" y="36"/>
                      </a:lnTo>
                      <a:lnTo>
                        <a:pt x="74" y="35"/>
                      </a:lnTo>
                      <a:lnTo>
                        <a:pt x="67" y="35"/>
                      </a:lnTo>
                      <a:lnTo>
                        <a:pt x="64" y="37"/>
                      </a:lnTo>
                      <a:lnTo>
                        <a:pt x="59" y="37"/>
                      </a:lnTo>
                      <a:lnTo>
                        <a:pt x="57" y="38"/>
                      </a:lnTo>
                      <a:lnTo>
                        <a:pt x="54" y="41"/>
                      </a:lnTo>
                      <a:lnTo>
                        <a:pt x="51" y="41"/>
                      </a:lnTo>
                      <a:lnTo>
                        <a:pt x="49" y="41"/>
                      </a:lnTo>
                      <a:lnTo>
                        <a:pt x="46" y="39"/>
                      </a:lnTo>
                      <a:lnTo>
                        <a:pt x="43" y="38"/>
                      </a:lnTo>
                      <a:lnTo>
                        <a:pt x="41" y="42"/>
                      </a:lnTo>
                      <a:lnTo>
                        <a:pt x="38" y="48"/>
                      </a:lnTo>
                      <a:lnTo>
                        <a:pt x="35" y="49"/>
                      </a:lnTo>
                      <a:lnTo>
                        <a:pt x="32" y="49"/>
                      </a:lnTo>
                      <a:lnTo>
                        <a:pt x="31" y="46"/>
                      </a:lnTo>
                      <a:lnTo>
                        <a:pt x="27" y="43"/>
                      </a:lnTo>
                      <a:lnTo>
                        <a:pt x="23" y="39"/>
                      </a:lnTo>
                      <a:lnTo>
                        <a:pt x="21" y="34"/>
                      </a:lnTo>
                      <a:lnTo>
                        <a:pt x="21" y="28"/>
                      </a:lnTo>
                      <a:lnTo>
                        <a:pt x="24" y="22"/>
                      </a:lnTo>
                      <a:lnTo>
                        <a:pt x="27" y="20"/>
                      </a:lnTo>
                      <a:lnTo>
                        <a:pt x="30" y="19"/>
                      </a:lnTo>
                      <a:lnTo>
                        <a:pt x="35" y="20"/>
                      </a:lnTo>
                      <a:lnTo>
                        <a:pt x="39" y="21"/>
                      </a:lnTo>
                      <a:lnTo>
                        <a:pt x="45" y="17"/>
                      </a:lnTo>
                      <a:lnTo>
                        <a:pt x="49" y="19"/>
                      </a:lnTo>
                      <a:lnTo>
                        <a:pt x="50" y="20"/>
                      </a:lnTo>
                      <a:lnTo>
                        <a:pt x="53" y="20"/>
                      </a:lnTo>
                      <a:lnTo>
                        <a:pt x="56" y="19"/>
                      </a:lnTo>
                      <a:lnTo>
                        <a:pt x="63" y="20"/>
                      </a:lnTo>
                      <a:lnTo>
                        <a:pt x="66" y="20"/>
                      </a:lnTo>
                      <a:lnTo>
                        <a:pt x="66" y="19"/>
                      </a:lnTo>
                      <a:lnTo>
                        <a:pt x="69" y="19"/>
                      </a:lnTo>
                      <a:lnTo>
                        <a:pt x="72" y="20"/>
                      </a:lnTo>
                      <a:lnTo>
                        <a:pt x="73" y="21"/>
                      </a:lnTo>
                      <a:lnTo>
                        <a:pt x="76" y="22"/>
                      </a:lnTo>
                      <a:lnTo>
                        <a:pt x="88" y="20"/>
                      </a:lnTo>
                      <a:lnTo>
                        <a:pt x="93" y="16"/>
                      </a:lnTo>
                      <a:lnTo>
                        <a:pt x="94" y="14"/>
                      </a:lnTo>
                      <a:lnTo>
                        <a:pt x="96" y="14"/>
                      </a:lnTo>
                      <a:lnTo>
                        <a:pt x="98" y="12"/>
                      </a:lnTo>
                      <a:lnTo>
                        <a:pt x="100" y="11"/>
                      </a:lnTo>
                      <a:lnTo>
                        <a:pt x="101" y="8"/>
                      </a:lnTo>
                      <a:lnTo>
                        <a:pt x="103" y="6"/>
                      </a:lnTo>
                      <a:lnTo>
                        <a:pt x="104" y="5"/>
                      </a:lnTo>
                      <a:lnTo>
                        <a:pt x="103" y="4"/>
                      </a:lnTo>
                      <a:lnTo>
                        <a:pt x="102" y="1"/>
                      </a:lnTo>
                      <a:lnTo>
                        <a:pt x="97" y="0"/>
                      </a:lnTo>
                      <a:lnTo>
                        <a:pt x="95" y="1"/>
                      </a:lnTo>
                      <a:lnTo>
                        <a:pt x="94" y="5"/>
                      </a:lnTo>
                      <a:lnTo>
                        <a:pt x="91" y="6"/>
                      </a:lnTo>
                      <a:lnTo>
                        <a:pt x="91" y="7"/>
                      </a:lnTo>
                      <a:lnTo>
                        <a:pt x="88" y="9"/>
                      </a:lnTo>
                      <a:lnTo>
                        <a:pt x="86" y="11"/>
                      </a:lnTo>
                      <a:lnTo>
                        <a:pt x="85" y="13"/>
                      </a:lnTo>
                      <a:lnTo>
                        <a:pt x="81" y="13"/>
                      </a:lnTo>
                      <a:lnTo>
                        <a:pt x="73" y="12"/>
                      </a:lnTo>
                      <a:lnTo>
                        <a:pt x="67" y="12"/>
                      </a:lnTo>
                      <a:lnTo>
                        <a:pt x="66" y="13"/>
                      </a:lnTo>
                      <a:lnTo>
                        <a:pt x="65" y="13"/>
                      </a:lnTo>
                      <a:lnTo>
                        <a:pt x="61" y="11"/>
                      </a:lnTo>
                      <a:lnTo>
                        <a:pt x="59" y="11"/>
                      </a:lnTo>
                      <a:lnTo>
                        <a:pt x="57" y="11"/>
                      </a:lnTo>
                      <a:lnTo>
                        <a:pt x="53" y="9"/>
                      </a:lnTo>
                      <a:lnTo>
                        <a:pt x="50" y="9"/>
                      </a:lnTo>
                      <a:lnTo>
                        <a:pt x="48" y="11"/>
                      </a:lnTo>
                      <a:lnTo>
                        <a:pt x="45" y="9"/>
                      </a:lnTo>
                      <a:lnTo>
                        <a:pt x="42" y="6"/>
                      </a:lnTo>
                      <a:lnTo>
                        <a:pt x="37" y="6"/>
                      </a:lnTo>
                      <a:lnTo>
                        <a:pt x="35" y="6"/>
                      </a:lnTo>
                      <a:lnTo>
                        <a:pt x="35" y="9"/>
                      </a:lnTo>
                      <a:lnTo>
                        <a:pt x="32" y="11"/>
                      </a:lnTo>
                      <a:lnTo>
                        <a:pt x="30" y="13"/>
                      </a:lnTo>
                      <a:lnTo>
                        <a:pt x="29" y="15"/>
                      </a:lnTo>
                      <a:lnTo>
                        <a:pt x="24" y="14"/>
                      </a:lnTo>
                      <a:lnTo>
                        <a:pt x="21" y="14"/>
                      </a:lnTo>
                      <a:lnTo>
                        <a:pt x="20" y="16"/>
                      </a:lnTo>
                      <a:lnTo>
                        <a:pt x="20" y="17"/>
                      </a:lnTo>
                      <a:lnTo>
                        <a:pt x="16" y="21"/>
                      </a:lnTo>
                      <a:lnTo>
                        <a:pt x="16" y="26"/>
                      </a:lnTo>
                      <a:lnTo>
                        <a:pt x="16" y="28"/>
                      </a:lnTo>
                      <a:lnTo>
                        <a:pt x="16" y="33"/>
                      </a:lnTo>
                      <a:lnTo>
                        <a:pt x="15" y="35"/>
                      </a:lnTo>
                      <a:lnTo>
                        <a:pt x="17" y="38"/>
                      </a:lnTo>
                      <a:lnTo>
                        <a:pt x="17" y="41"/>
                      </a:lnTo>
                      <a:lnTo>
                        <a:pt x="16" y="39"/>
                      </a:lnTo>
                      <a:lnTo>
                        <a:pt x="15" y="37"/>
                      </a:lnTo>
                      <a:lnTo>
                        <a:pt x="14" y="37"/>
                      </a:lnTo>
                      <a:lnTo>
                        <a:pt x="12" y="41"/>
                      </a:lnTo>
                      <a:lnTo>
                        <a:pt x="9" y="42"/>
                      </a:lnTo>
                      <a:lnTo>
                        <a:pt x="8" y="44"/>
                      </a:lnTo>
                      <a:lnTo>
                        <a:pt x="9" y="48"/>
                      </a:lnTo>
                      <a:lnTo>
                        <a:pt x="8" y="50"/>
                      </a:lnTo>
                      <a:lnTo>
                        <a:pt x="8" y="57"/>
                      </a:lnTo>
                      <a:lnTo>
                        <a:pt x="8" y="58"/>
                      </a:lnTo>
                      <a:lnTo>
                        <a:pt x="7" y="60"/>
                      </a:lnTo>
                      <a:lnTo>
                        <a:pt x="6" y="61"/>
                      </a:lnTo>
                      <a:lnTo>
                        <a:pt x="6" y="65"/>
                      </a:lnTo>
                      <a:lnTo>
                        <a:pt x="2" y="68"/>
                      </a:lnTo>
                      <a:lnTo>
                        <a:pt x="1" y="72"/>
                      </a:lnTo>
                      <a:lnTo>
                        <a:pt x="1" y="73"/>
                      </a:lnTo>
                      <a:lnTo>
                        <a:pt x="0" y="74"/>
                      </a:lnTo>
                      <a:lnTo>
                        <a:pt x="1" y="80"/>
                      </a:lnTo>
                      <a:lnTo>
                        <a:pt x="4" y="8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99" name="Freeform 155">
                  <a:extLst>
                    <a:ext uri="{FF2B5EF4-FFF2-40B4-BE49-F238E27FC236}">
                      <a16:creationId xmlns:a16="http://schemas.microsoft.com/office/drawing/2014/main" id="{A5098926-495C-4003-8E80-C14378D7288D}"/>
                    </a:ext>
                  </a:extLst>
                </p:cNvPr>
                <p:cNvSpPr/>
                <p:nvPr userDrawn="1"/>
              </p:nvSpPr>
              <p:spPr bwMode="auto">
                <a:xfrm>
                  <a:off x="4670425" y="3375026"/>
                  <a:ext cx="244475" cy="215900"/>
                </a:xfrm>
                <a:custGeom>
                  <a:avLst/>
                  <a:gdLst>
                    <a:gd name="T0" fmla="*/ 150 w 154"/>
                    <a:gd name="T1" fmla="*/ 33 h 136"/>
                    <a:gd name="T2" fmla="*/ 141 w 154"/>
                    <a:gd name="T3" fmla="*/ 32 h 136"/>
                    <a:gd name="T4" fmla="*/ 128 w 154"/>
                    <a:gd name="T5" fmla="*/ 27 h 136"/>
                    <a:gd name="T6" fmla="*/ 118 w 154"/>
                    <a:gd name="T7" fmla="*/ 24 h 136"/>
                    <a:gd name="T8" fmla="*/ 106 w 154"/>
                    <a:gd name="T9" fmla="*/ 18 h 136"/>
                    <a:gd name="T10" fmla="*/ 95 w 154"/>
                    <a:gd name="T11" fmla="*/ 22 h 136"/>
                    <a:gd name="T12" fmla="*/ 91 w 154"/>
                    <a:gd name="T13" fmla="*/ 29 h 136"/>
                    <a:gd name="T14" fmla="*/ 85 w 154"/>
                    <a:gd name="T15" fmla="*/ 30 h 136"/>
                    <a:gd name="T16" fmla="*/ 80 w 154"/>
                    <a:gd name="T17" fmla="*/ 36 h 136"/>
                    <a:gd name="T18" fmla="*/ 76 w 154"/>
                    <a:gd name="T19" fmla="*/ 43 h 136"/>
                    <a:gd name="T20" fmla="*/ 71 w 154"/>
                    <a:gd name="T21" fmla="*/ 48 h 136"/>
                    <a:gd name="T22" fmla="*/ 62 w 154"/>
                    <a:gd name="T23" fmla="*/ 47 h 136"/>
                    <a:gd name="T24" fmla="*/ 57 w 154"/>
                    <a:gd name="T25" fmla="*/ 43 h 136"/>
                    <a:gd name="T26" fmla="*/ 55 w 154"/>
                    <a:gd name="T27" fmla="*/ 36 h 136"/>
                    <a:gd name="T28" fmla="*/ 51 w 154"/>
                    <a:gd name="T29" fmla="*/ 41 h 136"/>
                    <a:gd name="T30" fmla="*/ 47 w 154"/>
                    <a:gd name="T31" fmla="*/ 27 h 136"/>
                    <a:gd name="T32" fmla="*/ 49 w 154"/>
                    <a:gd name="T33" fmla="*/ 17 h 136"/>
                    <a:gd name="T34" fmla="*/ 46 w 154"/>
                    <a:gd name="T35" fmla="*/ 8 h 136"/>
                    <a:gd name="T36" fmla="*/ 42 w 154"/>
                    <a:gd name="T37" fmla="*/ 6 h 136"/>
                    <a:gd name="T38" fmla="*/ 24 w 154"/>
                    <a:gd name="T39" fmla="*/ 0 h 136"/>
                    <a:gd name="T40" fmla="*/ 14 w 154"/>
                    <a:gd name="T41" fmla="*/ 5 h 136"/>
                    <a:gd name="T42" fmla="*/ 5 w 154"/>
                    <a:gd name="T43" fmla="*/ 8 h 136"/>
                    <a:gd name="T44" fmla="*/ 4 w 154"/>
                    <a:gd name="T45" fmla="*/ 14 h 136"/>
                    <a:gd name="T46" fmla="*/ 4 w 154"/>
                    <a:gd name="T47" fmla="*/ 15 h 136"/>
                    <a:gd name="T48" fmla="*/ 13 w 154"/>
                    <a:gd name="T49" fmla="*/ 19 h 136"/>
                    <a:gd name="T50" fmla="*/ 15 w 154"/>
                    <a:gd name="T51" fmla="*/ 26 h 136"/>
                    <a:gd name="T52" fmla="*/ 24 w 154"/>
                    <a:gd name="T53" fmla="*/ 28 h 136"/>
                    <a:gd name="T54" fmla="*/ 28 w 154"/>
                    <a:gd name="T55" fmla="*/ 28 h 136"/>
                    <a:gd name="T56" fmla="*/ 33 w 154"/>
                    <a:gd name="T57" fmla="*/ 26 h 136"/>
                    <a:gd name="T58" fmla="*/ 44 w 154"/>
                    <a:gd name="T59" fmla="*/ 35 h 136"/>
                    <a:gd name="T60" fmla="*/ 42 w 154"/>
                    <a:gd name="T61" fmla="*/ 46 h 136"/>
                    <a:gd name="T62" fmla="*/ 44 w 154"/>
                    <a:gd name="T63" fmla="*/ 52 h 136"/>
                    <a:gd name="T64" fmla="*/ 49 w 154"/>
                    <a:gd name="T65" fmla="*/ 52 h 136"/>
                    <a:gd name="T66" fmla="*/ 51 w 154"/>
                    <a:gd name="T67" fmla="*/ 54 h 136"/>
                    <a:gd name="T68" fmla="*/ 56 w 154"/>
                    <a:gd name="T69" fmla="*/ 55 h 136"/>
                    <a:gd name="T70" fmla="*/ 57 w 154"/>
                    <a:gd name="T71" fmla="*/ 58 h 136"/>
                    <a:gd name="T72" fmla="*/ 61 w 154"/>
                    <a:gd name="T73" fmla="*/ 61 h 136"/>
                    <a:gd name="T74" fmla="*/ 69 w 154"/>
                    <a:gd name="T75" fmla="*/ 63 h 136"/>
                    <a:gd name="T76" fmla="*/ 95 w 154"/>
                    <a:gd name="T77" fmla="*/ 70 h 136"/>
                    <a:gd name="T78" fmla="*/ 101 w 154"/>
                    <a:gd name="T79" fmla="*/ 74 h 136"/>
                    <a:gd name="T80" fmla="*/ 104 w 154"/>
                    <a:gd name="T81" fmla="*/ 76 h 136"/>
                    <a:gd name="T82" fmla="*/ 109 w 154"/>
                    <a:gd name="T83" fmla="*/ 79 h 136"/>
                    <a:gd name="T84" fmla="*/ 109 w 154"/>
                    <a:gd name="T85" fmla="*/ 81 h 136"/>
                    <a:gd name="T86" fmla="*/ 114 w 154"/>
                    <a:gd name="T87" fmla="*/ 90 h 136"/>
                    <a:gd name="T88" fmla="*/ 121 w 154"/>
                    <a:gd name="T89" fmla="*/ 99 h 136"/>
                    <a:gd name="T90" fmla="*/ 117 w 154"/>
                    <a:gd name="T91" fmla="*/ 102 h 136"/>
                    <a:gd name="T92" fmla="*/ 122 w 154"/>
                    <a:gd name="T93" fmla="*/ 106 h 136"/>
                    <a:gd name="T94" fmla="*/ 125 w 154"/>
                    <a:gd name="T95" fmla="*/ 108 h 136"/>
                    <a:gd name="T96" fmla="*/ 123 w 154"/>
                    <a:gd name="T97" fmla="*/ 116 h 136"/>
                    <a:gd name="T98" fmla="*/ 121 w 154"/>
                    <a:gd name="T99" fmla="*/ 121 h 136"/>
                    <a:gd name="T100" fmla="*/ 124 w 154"/>
                    <a:gd name="T101" fmla="*/ 120 h 136"/>
                    <a:gd name="T102" fmla="*/ 130 w 154"/>
                    <a:gd name="T103" fmla="*/ 120 h 136"/>
                    <a:gd name="T104" fmla="*/ 139 w 154"/>
                    <a:gd name="T105" fmla="*/ 107 h 136"/>
                    <a:gd name="T106" fmla="*/ 138 w 154"/>
                    <a:gd name="T107" fmla="*/ 124 h 136"/>
                    <a:gd name="T108" fmla="*/ 143 w 154"/>
                    <a:gd name="T109" fmla="*/ 129 h 136"/>
                    <a:gd name="T110" fmla="*/ 151 w 154"/>
                    <a:gd name="T111" fmla="*/ 136 h 136"/>
                    <a:gd name="T112" fmla="*/ 151 w 154"/>
                    <a:gd name="T113" fmla="*/ 96 h 136"/>
                    <a:gd name="T114" fmla="*/ 153 w 154"/>
                    <a:gd name="T115" fmla="*/ 37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4" h="136">
                      <a:moveTo>
                        <a:pt x="150" y="36"/>
                      </a:moveTo>
                      <a:lnTo>
                        <a:pt x="150" y="34"/>
                      </a:lnTo>
                      <a:lnTo>
                        <a:pt x="150" y="33"/>
                      </a:lnTo>
                      <a:lnTo>
                        <a:pt x="148" y="33"/>
                      </a:lnTo>
                      <a:lnTo>
                        <a:pt x="146" y="33"/>
                      </a:lnTo>
                      <a:lnTo>
                        <a:pt x="141" y="32"/>
                      </a:lnTo>
                      <a:lnTo>
                        <a:pt x="140" y="32"/>
                      </a:lnTo>
                      <a:lnTo>
                        <a:pt x="137" y="32"/>
                      </a:lnTo>
                      <a:lnTo>
                        <a:pt x="128" y="27"/>
                      </a:lnTo>
                      <a:lnTo>
                        <a:pt x="124" y="27"/>
                      </a:lnTo>
                      <a:lnTo>
                        <a:pt x="121" y="26"/>
                      </a:lnTo>
                      <a:lnTo>
                        <a:pt x="118" y="24"/>
                      </a:lnTo>
                      <a:lnTo>
                        <a:pt x="113" y="22"/>
                      </a:lnTo>
                      <a:lnTo>
                        <a:pt x="108" y="20"/>
                      </a:lnTo>
                      <a:lnTo>
                        <a:pt x="106" y="18"/>
                      </a:lnTo>
                      <a:lnTo>
                        <a:pt x="102" y="18"/>
                      </a:lnTo>
                      <a:lnTo>
                        <a:pt x="95" y="22"/>
                      </a:lnTo>
                      <a:lnTo>
                        <a:pt x="95" y="22"/>
                      </a:lnTo>
                      <a:lnTo>
                        <a:pt x="96" y="25"/>
                      </a:lnTo>
                      <a:lnTo>
                        <a:pt x="95" y="28"/>
                      </a:lnTo>
                      <a:lnTo>
                        <a:pt x="91" y="29"/>
                      </a:lnTo>
                      <a:lnTo>
                        <a:pt x="87" y="30"/>
                      </a:lnTo>
                      <a:lnTo>
                        <a:pt x="85" y="30"/>
                      </a:lnTo>
                      <a:lnTo>
                        <a:pt x="85" y="30"/>
                      </a:lnTo>
                      <a:lnTo>
                        <a:pt x="84" y="30"/>
                      </a:lnTo>
                      <a:lnTo>
                        <a:pt x="84" y="34"/>
                      </a:lnTo>
                      <a:lnTo>
                        <a:pt x="80" y="36"/>
                      </a:lnTo>
                      <a:lnTo>
                        <a:pt x="77" y="36"/>
                      </a:lnTo>
                      <a:lnTo>
                        <a:pt x="76" y="39"/>
                      </a:lnTo>
                      <a:lnTo>
                        <a:pt x="76" y="43"/>
                      </a:lnTo>
                      <a:lnTo>
                        <a:pt x="73" y="43"/>
                      </a:lnTo>
                      <a:lnTo>
                        <a:pt x="72" y="44"/>
                      </a:lnTo>
                      <a:lnTo>
                        <a:pt x="71" y="48"/>
                      </a:lnTo>
                      <a:lnTo>
                        <a:pt x="68" y="49"/>
                      </a:lnTo>
                      <a:lnTo>
                        <a:pt x="64" y="49"/>
                      </a:lnTo>
                      <a:lnTo>
                        <a:pt x="62" y="47"/>
                      </a:lnTo>
                      <a:lnTo>
                        <a:pt x="58" y="44"/>
                      </a:lnTo>
                      <a:lnTo>
                        <a:pt x="58" y="42"/>
                      </a:lnTo>
                      <a:lnTo>
                        <a:pt x="57" y="43"/>
                      </a:lnTo>
                      <a:lnTo>
                        <a:pt x="55" y="39"/>
                      </a:lnTo>
                      <a:lnTo>
                        <a:pt x="55" y="36"/>
                      </a:lnTo>
                      <a:lnTo>
                        <a:pt x="55" y="36"/>
                      </a:lnTo>
                      <a:lnTo>
                        <a:pt x="55" y="36"/>
                      </a:lnTo>
                      <a:lnTo>
                        <a:pt x="55" y="41"/>
                      </a:lnTo>
                      <a:lnTo>
                        <a:pt x="51" y="41"/>
                      </a:lnTo>
                      <a:lnTo>
                        <a:pt x="50" y="39"/>
                      </a:lnTo>
                      <a:lnTo>
                        <a:pt x="48" y="34"/>
                      </a:lnTo>
                      <a:lnTo>
                        <a:pt x="47" y="27"/>
                      </a:lnTo>
                      <a:lnTo>
                        <a:pt x="46" y="22"/>
                      </a:lnTo>
                      <a:lnTo>
                        <a:pt x="48" y="19"/>
                      </a:lnTo>
                      <a:lnTo>
                        <a:pt x="49" y="17"/>
                      </a:lnTo>
                      <a:lnTo>
                        <a:pt x="49" y="15"/>
                      </a:lnTo>
                      <a:lnTo>
                        <a:pt x="46" y="13"/>
                      </a:lnTo>
                      <a:lnTo>
                        <a:pt x="46" y="8"/>
                      </a:lnTo>
                      <a:lnTo>
                        <a:pt x="47" y="7"/>
                      </a:lnTo>
                      <a:lnTo>
                        <a:pt x="47" y="7"/>
                      </a:lnTo>
                      <a:lnTo>
                        <a:pt x="42" y="6"/>
                      </a:lnTo>
                      <a:lnTo>
                        <a:pt x="36" y="6"/>
                      </a:lnTo>
                      <a:lnTo>
                        <a:pt x="32" y="3"/>
                      </a:lnTo>
                      <a:lnTo>
                        <a:pt x="24" y="0"/>
                      </a:lnTo>
                      <a:lnTo>
                        <a:pt x="19" y="2"/>
                      </a:lnTo>
                      <a:lnTo>
                        <a:pt x="19" y="3"/>
                      </a:lnTo>
                      <a:lnTo>
                        <a:pt x="14" y="5"/>
                      </a:lnTo>
                      <a:lnTo>
                        <a:pt x="12" y="6"/>
                      </a:lnTo>
                      <a:lnTo>
                        <a:pt x="10" y="8"/>
                      </a:lnTo>
                      <a:lnTo>
                        <a:pt x="5" y="8"/>
                      </a:lnTo>
                      <a:lnTo>
                        <a:pt x="4" y="10"/>
                      </a:lnTo>
                      <a:lnTo>
                        <a:pt x="5" y="11"/>
                      </a:lnTo>
                      <a:lnTo>
                        <a:pt x="4" y="14"/>
                      </a:lnTo>
                      <a:lnTo>
                        <a:pt x="0" y="17"/>
                      </a:lnTo>
                      <a:lnTo>
                        <a:pt x="3" y="17"/>
                      </a:lnTo>
                      <a:lnTo>
                        <a:pt x="4" y="15"/>
                      </a:lnTo>
                      <a:lnTo>
                        <a:pt x="6" y="13"/>
                      </a:lnTo>
                      <a:lnTo>
                        <a:pt x="9" y="17"/>
                      </a:lnTo>
                      <a:lnTo>
                        <a:pt x="13" y="19"/>
                      </a:lnTo>
                      <a:lnTo>
                        <a:pt x="15" y="22"/>
                      </a:lnTo>
                      <a:lnTo>
                        <a:pt x="14" y="24"/>
                      </a:lnTo>
                      <a:lnTo>
                        <a:pt x="15" y="26"/>
                      </a:lnTo>
                      <a:lnTo>
                        <a:pt x="18" y="28"/>
                      </a:lnTo>
                      <a:lnTo>
                        <a:pt x="20" y="28"/>
                      </a:lnTo>
                      <a:lnTo>
                        <a:pt x="24" y="28"/>
                      </a:lnTo>
                      <a:lnTo>
                        <a:pt x="25" y="29"/>
                      </a:lnTo>
                      <a:lnTo>
                        <a:pt x="26" y="28"/>
                      </a:lnTo>
                      <a:lnTo>
                        <a:pt x="28" y="28"/>
                      </a:lnTo>
                      <a:lnTo>
                        <a:pt x="33" y="28"/>
                      </a:lnTo>
                      <a:lnTo>
                        <a:pt x="34" y="28"/>
                      </a:lnTo>
                      <a:lnTo>
                        <a:pt x="33" y="26"/>
                      </a:lnTo>
                      <a:lnTo>
                        <a:pt x="44" y="27"/>
                      </a:lnTo>
                      <a:lnTo>
                        <a:pt x="46" y="30"/>
                      </a:lnTo>
                      <a:lnTo>
                        <a:pt x="44" y="35"/>
                      </a:lnTo>
                      <a:lnTo>
                        <a:pt x="43" y="35"/>
                      </a:lnTo>
                      <a:lnTo>
                        <a:pt x="43" y="43"/>
                      </a:lnTo>
                      <a:lnTo>
                        <a:pt x="42" y="46"/>
                      </a:lnTo>
                      <a:lnTo>
                        <a:pt x="43" y="48"/>
                      </a:lnTo>
                      <a:lnTo>
                        <a:pt x="44" y="51"/>
                      </a:lnTo>
                      <a:lnTo>
                        <a:pt x="44" y="52"/>
                      </a:lnTo>
                      <a:lnTo>
                        <a:pt x="44" y="51"/>
                      </a:lnTo>
                      <a:lnTo>
                        <a:pt x="47" y="50"/>
                      </a:lnTo>
                      <a:lnTo>
                        <a:pt x="49" y="52"/>
                      </a:lnTo>
                      <a:lnTo>
                        <a:pt x="49" y="54"/>
                      </a:lnTo>
                      <a:lnTo>
                        <a:pt x="49" y="52"/>
                      </a:lnTo>
                      <a:lnTo>
                        <a:pt x="51" y="54"/>
                      </a:lnTo>
                      <a:lnTo>
                        <a:pt x="52" y="55"/>
                      </a:lnTo>
                      <a:lnTo>
                        <a:pt x="54" y="56"/>
                      </a:lnTo>
                      <a:lnTo>
                        <a:pt x="56" y="55"/>
                      </a:lnTo>
                      <a:lnTo>
                        <a:pt x="59" y="55"/>
                      </a:lnTo>
                      <a:lnTo>
                        <a:pt x="61" y="58"/>
                      </a:lnTo>
                      <a:lnTo>
                        <a:pt x="57" y="58"/>
                      </a:lnTo>
                      <a:lnTo>
                        <a:pt x="57" y="58"/>
                      </a:lnTo>
                      <a:lnTo>
                        <a:pt x="59" y="58"/>
                      </a:lnTo>
                      <a:lnTo>
                        <a:pt x="61" y="61"/>
                      </a:lnTo>
                      <a:lnTo>
                        <a:pt x="61" y="62"/>
                      </a:lnTo>
                      <a:lnTo>
                        <a:pt x="64" y="63"/>
                      </a:lnTo>
                      <a:lnTo>
                        <a:pt x="69" y="63"/>
                      </a:lnTo>
                      <a:lnTo>
                        <a:pt x="87" y="69"/>
                      </a:lnTo>
                      <a:lnTo>
                        <a:pt x="89" y="69"/>
                      </a:lnTo>
                      <a:lnTo>
                        <a:pt x="95" y="70"/>
                      </a:lnTo>
                      <a:lnTo>
                        <a:pt x="95" y="73"/>
                      </a:lnTo>
                      <a:lnTo>
                        <a:pt x="99" y="74"/>
                      </a:lnTo>
                      <a:lnTo>
                        <a:pt x="101" y="74"/>
                      </a:lnTo>
                      <a:lnTo>
                        <a:pt x="110" y="69"/>
                      </a:lnTo>
                      <a:lnTo>
                        <a:pt x="104" y="76"/>
                      </a:lnTo>
                      <a:lnTo>
                        <a:pt x="104" y="76"/>
                      </a:lnTo>
                      <a:lnTo>
                        <a:pt x="106" y="77"/>
                      </a:lnTo>
                      <a:lnTo>
                        <a:pt x="114" y="76"/>
                      </a:lnTo>
                      <a:lnTo>
                        <a:pt x="109" y="79"/>
                      </a:lnTo>
                      <a:lnTo>
                        <a:pt x="109" y="80"/>
                      </a:lnTo>
                      <a:lnTo>
                        <a:pt x="109" y="81"/>
                      </a:lnTo>
                      <a:lnTo>
                        <a:pt x="109" y="81"/>
                      </a:lnTo>
                      <a:lnTo>
                        <a:pt x="116" y="81"/>
                      </a:lnTo>
                      <a:lnTo>
                        <a:pt x="110" y="86"/>
                      </a:lnTo>
                      <a:lnTo>
                        <a:pt x="114" y="90"/>
                      </a:lnTo>
                      <a:lnTo>
                        <a:pt x="113" y="93"/>
                      </a:lnTo>
                      <a:lnTo>
                        <a:pt x="114" y="94"/>
                      </a:lnTo>
                      <a:lnTo>
                        <a:pt x="121" y="99"/>
                      </a:lnTo>
                      <a:lnTo>
                        <a:pt x="123" y="103"/>
                      </a:lnTo>
                      <a:lnTo>
                        <a:pt x="118" y="102"/>
                      </a:lnTo>
                      <a:lnTo>
                        <a:pt x="117" y="102"/>
                      </a:lnTo>
                      <a:lnTo>
                        <a:pt x="117" y="103"/>
                      </a:lnTo>
                      <a:lnTo>
                        <a:pt x="120" y="105"/>
                      </a:lnTo>
                      <a:lnTo>
                        <a:pt x="122" y="106"/>
                      </a:lnTo>
                      <a:lnTo>
                        <a:pt x="124" y="105"/>
                      </a:lnTo>
                      <a:lnTo>
                        <a:pt x="133" y="107"/>
                      </a:lnTo>
                      <a:lnTo>
                        <a:pt x="125" y="108"/>
                      </a:lnTo>
                      <a:lnTo>
                        <a:pt x="122" y="109"/>
                      </a:lnTo>
                      <a:lnTo>
                        <a:pt x="124" y="110"/>
                      </a:lnTo>
                      <a:lnTo>
                        <a:pt x="123" y="116"/>
                      </a:lnTo>
                      <a:lnTo>
                        <a:pt x="122" y="116"/>
                      </a:lnTo>
                      <a:lnTo>
                        <a:pt x="122" y="119"/>
                      </a:lnTo>
                      <a:lnTo>
                        <a:pt x="121" y="121"/>
                      </a:lnTo>
                      <a:lnTo>
                        <a:pt x="121" y="121"/>
                      </a:lnTo>
                      <a:lnTo>
                        <a:pt x="121" y="122"/>
                      </a:lnTo>
                      <a:lnTo>
                        <a:pt x="124" y="120"/>
                      </a:lnTo>
                      <a:lnTo>
                        <a:pt x="126" y="121"/>
                      </a:lnTo>
                      <a:lnTo>
                        <a:pt x="128" y="121"/>
                      </a:lnTo>
                      <a:lnTo>
                        <a:pt x="130" y="120"/>
                      </a:lnTo>
                      <a:lnTo>
                        <a:pt x="135" y="120"/>
                      </a:lnTo>
                      <a:lnTo>
                        <a:pt x="136" y="120"/>
                      </a:lnTo>
                      <a:lnTo>
                        <a:pt x="139" y="107"/>
                      </a:lnTo>
                      <a:lnTo>
                        <a:pt x="139" y="121"/>
                      </a:lnTo>
                      <a:lnTo>
                        <a:pt x="138" y="123"/>
                      </a:lnTo>
                      <a:lnTo>
                        <a:pt x="138" y="124"/>
                      </a:lnTo>
                      <a:lnTo>
                        <a:pt x="139" y="124"/>
                      </a:lnTo>
                      <a:lnTo>
                        <a:pt x="143" y="128"/>
                      </a:lnTo>
                      <a:lnTo>
                        <a:pt x="143" y="129"/>
                      </a:lnTo>
                      <a:lnTo>
                        <a:pt x="144" y="131"/>
                      </a:lnTo>
                      <a:lnTo>
                        <a:pt x="147" y="135"/>
                      </a:lnTo>
                      <a:lnTo>
                        <a:pt x="151" y="136"/>
                      </a:lnTo>
                      <a:lnTo>
                        <a:pt x="152" y="101"/>
                      </a:lnTo>
                      <a:lnTo>
                        <a:pt x="151" y="100"/>
                      </a:lnTo>
                      <a:lnTo>
                        <a:pt x="151" y="96"/>
                      </a:lnTo>
                      <a:lnTo>
                        <a:pt x="152" y="92"/>
                      </a:lnTo>
                      <a:lnTo>
                        <a:pt x="154" y="37"/>
                      </a:lnTo>
                      <a:lnTo>
                        <a:pt x="153" y="37"/>
                      </a:lnTo>
                      <a:lnTo>
                        <a:pt x="150" y="3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00" name="Freeform 156">
                  <a:extLst>
                    <a:ext uri="{FF2B5EF4-FFF2-40B4-BE49-F238E27FC236}">
                      <a16:creationId xmlns:a16="http://schemas.microsoft.com/office/drawing/2014/main" id="{170FB85E-9F8C-46D7-918A-DC182E878016}"/>
                    </a:ext>
                  </a:extLst>
                </p:cNvPr>
                <p:cNvSpPr/>
                <p:nvPr userDrawn="1"/>
              </p:nvSpPr>
              <p:spPr bwMode="auto">
                <a:xfrm>
                  <a:off x="4122738" y="3255963"/>
                  <a:ext cx="239713" cy="211138"/>
                </a:xfrm>
                <a:custGeom>
                  <a:avLst/>
                  <a:gdLst>
                    <a:gd name="T0" fmla="*/ 115 w 151"/>
                    <a:gd name="T1" fmla="*/ 0 h 133"/>
                    <a:gd name="T2" fmla="*/ 106 w 151"/>
                    <a:gd name="T3" fmla="*/ 2 h 133"/>
                    <a:gd name="T4" fmla="*/ 105 w 151"/>
                    <a:gd name="T5" fmla="*/ 9 h 133"/>
                    <a:gd name="T6" fmla="*/ 95 w 151"/>
                    <a:gd name="T7" fmla="*/ 35 h 133"/>
                    <a:gd name="T8" fmla="*/ 81 w 151"/>
                    <a:gd name="T9" fmla="*/ 48 h 133"/>
                    <a:gd name="T10" fmla="*/ 68 w 151"/>
                    <a:gd name="T11" fmla="*/ 50 h 133"/>
                    <a:gd name="T12" fmla="*/ 55 w 151"/>
                    <a:gd name="T13" fmla="*/ 50 h 133"/>
                    <a:gd name="T14" fmla="*/ 36 w 151"/>
                    <a:gd name="T15" fmla="*/ 55 h 133"/>
                    <a:gd name="T16" fmla="*/ 26 w 151"/>
                    <a:gd name="T17" fmla="*/ 57 h 133"/>
                    <a:gd name="T18" fmla="*/ 18 w 151"/>
                    <a:gd name="T19" fmla="*/ 50 h 133"/>
                    <a:gd name="T20" fmla="*/ 10 w 151"/>
                    <a:gd name="T21" fmla="*/ 41 h 133"/>
                    <a:gd name="T22" fmla="*/ 4 w 151"/>
                    <a:gd name="T23" fmla="*/ 48 h 133"/>
                    <a:gd name="T24" fmla="*/ 2 w 151"/>
                    <a:gd name="T25" fmla="*/ 56 h 133"/>
                    <a:gd name="T26" fmla="*/ 1 w 151"/>
                    <a:gd name="T27" fmla="*/ 64 h 133"/>
                    <a:gd name="T28" fmla="*/ 4 w 151"/>
                    <a:gd name="T29" fmla="*/ 73 h 133"/>
                    <a:gd name="T30" fmla="*/ 9 w 151"/>
                    <a:gd name="T31" fmla="*/ 75 h 133"/>
                    <a:gd name="T32" fmla="*/ 33 w 151"/>
                    <a:gd name="T33" fmla="*/ 75 h 133"/>
                    <a:gd name="T34" fmla="*/ 10 w 151"/>
                    <a:gd name="T35" fmla="*/ 79 h 133"/>
                    <a:gd name="T36" fmla="*/ 13 w 151"/>
                    <a:gd name="T37" fmla="*/ 83 h 133"/>
                    <a:gd name="T38" fmla="*/ 20 w 151"/>
                    <a:gd name="T39" fmla="*/ 94 h 133"/>
                    <a:gd name="T40" fmla="*/ 16 w 151"/>
                    <a:gd name="T41" fmla="*/ 100 h 133"/>
                    <a:gd name="T42" fmla="*/ 20 w 151"/>
                    <a:gd name="T43" fmla="*/ 112 h 133"/>
                    <a:gd name="T44" fmla="*/ 25 w 151"/>
                    <a:gd name="T45" fmla="*/ 114 h 133"/>
                    <a:gd name="T46" fmla="*/ 31 w 151"/>
                    <a:gd name="T47" fmla="*/ 117 h 133"/>
                    <a:gd name="T48" fmla="*/ 40 w 151"/>
                    <a:gd name="T49" fmla="*/ 116 h 133"/>
                    <a:gd name="T50" fmla="*/ 40 w 151"/>
                    <a:gd name="T51" fmla="*/ 102 h 133"/>
                    <a:gd name="T52" fmla="*/ 46 w 151"/>
                    <a:gd name="T53" fmla="*/ 119 h 133"/>
                    <a:gd name="T54" fmla="*/ 46 w 151"/>
                    <a:gd name="T55" fmla="*/ 126 h 133"/>
                    <a:gd name="T56" fmla="*/ 54 w 151"/>
                    <a:gd name="T57" fmla="*/ 123 h 133"/>
                    <a:gd name="T58" fmla="*/ 60 w 151"/>
                    <a:gd name="T59" fmla="*/ 121 h 133"/>
                    <a:gd name="T60" fmla="*/ 67 w 151"/>
                    <a:gd name="T61" fmla="*/ 119 h 133"/>
                    <a:gd name="T62" fmla="*/ 73 w 151"/>
                    <a:gd name="T63" fmla="*/ 123 h 133"/>
                    <a:gd name="T64" fmla="*/ 77 w 151"/>
                    <a:gd name="T65" fmla="*/ 123 h 133"/>
                    <a:gd name="T66" fmla="*/ 82 w 151"/>
                    <a:gd name="T67" fmla="*/ 124 h 133"/>
                    <a:gd name="T68" fmla="*/ 87 w 151"/>
                    <a:gd name="T69" fmla="*/ 129 h 133"/>
                    <a:gd name="T70" fmla="*/ 89 w 151"/>
                    <a:gd name="T71" fmla="*/ 133 h 133"/>
                    <a:gd name="T72" fmla="*/ 104 w 151"/>
                    <a:gd name="T73" fmla="*/ 126 h 133"/>
                    <a:gd name="T74" fmla="*/ 109 w 151"/>
                    <a:gd name="T75" fmla="*/ 112 h 133"/>
                    <a:gd name="T76" fmla="*/ 110 w 151"/>
                    <a:gd name="T77" fmla="*/ 110 h 133"/>
                    <a:gd name="T78" fmla="*/ 113 w 151"/>
                    <a:gd name="T79" fmla="*/ 103 h 133"/>
                    <a:gd name="T80" fmla="*/ 110 w 151"/>
                    <a:gd name="T81" fmla="*/ 99 h 133"/>
                    <a:gd name="T82" fmla="*/ 114 w 151"/>
                    <a:gd name="T83" fmla="*/ 96 h 133"/>
                    <a:gd name="T84" fmla="*/ 118 w 151"/>
                    <a:gd name="T85" fmla="*/ 88 h 133"/>
                    <a:gd name="T86" fmla="*/ 121 w 151"/>
                    <a:gd name="T87" fmla="*/ 87 h 133"/>
                    <a:gd name="T88" fmla="*/ 122 w 151"/>
                    <a:gd name="T89" fmla="*/ 80 h 133"/>
                    <a:gd name="T90" fmla="*/ 129 w 151"/>
                    <a:gd name="T91" fmla="*/ 70 h 133"/>
                    <a:gd name="T92" fmla="*/ 132 w 151"/>
                    <a:gd name="T93" fmla="*/ 59 h 133"/>
                    <a:gd name="T94" fmla="*/ 135 w 151"/>
                    <a:gd name="T95" fmla="*/ 49 h 133"/>
                    <a:gd name="T96" fmla="*/ 148 w 151"/>
                    <a:gd name="T97" fmla="*/ 55 h 133"/>
                    <a:gd name="T98" fmla="*/ 151 w 151"/>
                    <a:gd name="T99" fmla="*/ 55 h 133"/>
                    <a:gd name="T100" fmla="*/ 147 w 151"/>
                    <a:gd name="T101" fmla="*/ 50 h 133"/>
                    <a:gd name="T102" fmla="*/ 135 w 151"/>
                    <a:gd name="T103" fmla="*/ 42 h 133"/>
                    <a:gd name="T104" fmla="*/ 134 w 151"/>
                    <a:gd name="T105" fmla="*/ 35 h 133"/>
                    <a:gd name="T106" fmla="*/ 137 w 151"/>
                    <a:gd name="T107" fmla="*/ 30 h 133"/>
                    <a:gd name="T108" fmla="*/ 127 w 151"/>
                    <a:gd name="T109" fmla="*/ 20 h 133"/>
                    <a:gd name="T110" fmla="*/ 129 w 151"/>
                    <a:gd name="T111" fmla="*/ 15 h 133"/>
                    <a:gd name="T112" fmla="*/ 133 w 151"/>
                    <a:gd name="T113" fmla="*/ 9 h 133"/>
                    <a:gd name="T114" fmla="*/ 128 w 151"/>
                    <a:gd name="T115" fmla="*/ 6 h 133"/>
                    <a:gd name="T116" fmla="*/ 128 w 151"/>
                    <a:gd name="T117" fmla="*/ 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1" h="133">
                      <a:moveTo>
                        <a:pt x="124" y="1"/>
                      </a:moveTo>
                      <a:lnTo>
                        <a:pt x="122" y="0"/>
                      </a:lnTo>
                      <a:lnTo>
                        <a:pt x="115" y="0"/>
                      </a:lnTo>
                      <a:lnTo>
                        <a:pt x="111" y="1"/>
                      </a:lnTo>
                      <a:lnTo>
                        <a:pt x="109" y="0"/>
                      </a:lnTo>
                      <a:lnTo>
                        <a:pt x="106" y="2"/>
                      </a:lnTo>
                      <a:lnTo>
                        <a:pt x="106" y="5"/>
                      </a:lnTo>
                      <a:lnTo>
                        <a:pt x="105" y="7"/>
                      </a:lnTo>
                      <a:lnTo>
                        <a:pt x="105" y="9"/>
                      </a:lnTo>
                      <a:lnTo>
                        <a:pt x="102" y="22"/>
                      </a:lnTo>
                      <a:lnTo>
                        <a:pt x="97" y="29"/>
                      </a:lnTo>
                      <a:lnTo>
                        <a:pt x="95" y="35"/>
                      </a:lnTo>
                      <a:lnTo>
                        <a:pt x="89" y="44"/>
                      </a:lnTo>
                      <a:lnTo>
                        <a:pt x="89" y="46"/>
                      </a:lnTo>
                      <a:lnTo>
                        <a:pt x="81" y="48"/>
                      </a:lnTo>
                      <a:lnTo>
                        <a:pt x="74" y="51"/>
                      </a:lnTo>
                      <a:lnTo>
                        <a:pt x="69" y="51"/>
                      </a:lnTo>
                      <a:lnTo>
                        <a:pt x="68" y="50"/>
                      </a:lnTo>
                      <a:lnTo>
                        <a:pt x="65" y="48"/>
                      </a:lnTo>
                      <a:lnTo>
                        <a:pt x="58" y="48"/>
                      </a:lnTo>
                      <a:lnTo>
                        <a:pt x="55" y="50"/>
                      </a:lnTo>
                      <a:lnTo>
                        <a:pt x="46" y="53"/>
                      </a:lnTo>
                      <a:lnTo>
                        <a:pt x="38" y="53"/>
                      </a:lnTo>
                      <a:lnTo>
                        <a:pt x="36" y="55"/>
                      </a:lnTo>
                      <a:lnTo>
                        <a:pt x="32" y="53"/>
                      </a:lnTo>
                      <a:lnTo>
                        <a:pt x="32" y="56"/>
                      </a:lnTo>
                      <a:lnTo>
                        <a:pt x="26" y="57"/>
                      </a:lnTo>
                      <a:lnTo>
                        <a:pt x="24" y="57"/>
                      </a:lnTo>
                      <a:lnTo>
                        <a:pt x="22" y="53"/>
                      </a:lnTo>
                      <a:lnTo>
                        <a:pt x="18" y="50"/>
                      </a:lnTo>
                      <a:lnTo>
                        <a:pt x="18" y="49"/>
                      </a:lnTo>
                      <a:lnTo>
                        <a:pt x="13" y="45"/>
                      </a:lnTo>
                      <a:lnTo>
                        <a:pt x="10" y="41"/>
                      </a:lnTo>
                      <a:lnTo>
                        <a:pt x="9" y="41"/>
                      </a:lnTo>
                      <a:lnTo>
                        <a:pt x="8" y="43"/>
                      </a:lnTo>
                      <a:lnTo>
                        <a:pt x="4" y="48"/>
                      </a:lnTo>
                      <a:lnTo>
                        <a:pt x="2" y="51"/>
                      </a:lnTo>
                      <a:lnTo>
                        <a:pt x="2" y="53"/>
                      </a:lnTo>
                      <a:lnTo>
                        <a:pt x="2" y="56"/>
                      </a:lnTo>
                      <a:lnTo>
                        <a:pt x="2" y="58"/>
                      </a:lnTo>
                      <a:lnTo>
                        <a:pt x="0" y="59"/>
                      </a:lnTo>
                      <a:lnTo>
                        <a:pt x="1" y="64"/>
                      </a:lnTo>
                      <a:lnTo>
                        <a:pt x="4" y="68"/>
                      </a:lnTo>
                      <a:lnTo>
                        <a:pt x="9" y="75"/>
                      </a:lnTo>
                      <a:lnTo>
                        <a:pt x="4" y="73"/>
                      </a:lnTo>
                      <a:lnTo>
                        <a:pt x="6" y="74"/>
                      </a:lnTo>
                      <a:lnTo>
                        <a:pt x="8" y="75"/>
                      </a:lnTo>
                      <a:lnTo>
                        <a:pt x="9" y="75"/>
                      </a:lnTo>
                      <a:lnTo>
                        <a:pt x="14" y="74"/>
                      </a:lnTo>
                      <a:lnTo>
                        <a:pt x="18" y="72"/>
                      </a:lnTo>
                      <a:lnTo>
                        <a:pt x="33" y="75"/>
                      </a:lnTo>
                      <a:lnTo>
                        <a:pt x="20" y="75"/>
                      </a:lnTo>
                      <a:lnTo>
                        <a:pt x="15" y="78"/>
                      </a:lnTo>
                      <a:lnTo>
                        <a:pt x="10" y="79"/>
                      </a:lnTo>
                      <a:lnTo>
                        <a:pt x="8" y="81"/>
                      </a:lnTo>
                      <a:lnTo>
                        <a:pt x="9" y="81"/>
                      </a:lnTo>
                      <a:lnTo>
                        <a:pt x="13" y="83"/>
                      </a:lnTo>
                      <a:lnTo>
                        <a:pt x="17" y="88"/>
                      </a:lnTo>
                      <a:lnTo>
                        <a:pt x="20" y="92"/>
                      </a:lnTo>
                      <a:lnTo>
                        <a:pt x="20" y="94"/>
                      </a:lnTo>
                      <a:lnTo>
                        <a:pt x="17" y="97"/>
                      </a:lnTo>
                      <a:lnTo>
                        <a:pt x="16" y="100"/>
                      </a:lnTo>
                      <a:lnTo>
                        <a:pt x="16" y="100"/>
                      </a:lnTo>
                      <a:lnTo>
                        <a:pt x="20" y="102"/>
                      </a:lnTo>
                      <a:lnTo>
                        <a:pt x="20" y="109"/>
                      </a:lnTo>
                      <a:lnTo>
                        <a:pt x="20" y="112"/>
                      </a:lnTo>
                      <a:lnTo>
                        <a:pt x="22" y="116"/>
                      </a:lnTo>
                      <a:lnTo>
                        <a:pt x="22" y="116"/>
                      </a:lnTo>
                      <a:lnTo>
                        <a:pt x="25" y="114"/>
                      </a:lnTo>
                      <a:lnTo>
                        <a:pt x="26" y="116"/>
                      </a:lnTo>
                      <a:lnTo>
                        <a:pt x="30" y="116"/>
                      </a:lnTo>
                      <a:lnTo>
                        <a:pt x="31" y="117"/>
                      </a:lnTo>
                      <a:lnTo>
                        <a:pt x="35" y="117"/>
                      </a:lnTo>
                      <a:lnTo>
                        <a:pt x="38" y="115"/>
                      </a:lnTo>
                      <a:lnTo>
                        <a:pt x="40" y="116"/>
                      </a:lnTo>
                      <a:lnTo>
                        <a:pt x="40" y="115"/>
                      </a:lnTo>
                      <a:lnTo>
                        <a:pt x="41" y="112"/>
                      </a:lnTo>
                      <a:lnTo>
                        <a:pt x="40" y="102"/>
                      </a:lnTo>
                      <a:lnTo>
                        <a:pt x="45" y="114"/>
                      </a:lnTo>
                      <a:lnTo>
                        <a:pt x="45" y="116"/>
                      </a:lnTo>
                      <a:lnTo>
                        <a:pt x="46" y="119"/>
                      </a:lnTo>
                      <a:lnTo>
                        <a:pt x="46" y="125"/>
                      </a:lnTo>
                      <a:lnTo>
                        <a:pt x="46" y="126"/>
                      </a:lnTo>
                      <a:lnTo>
                        <a:pt x="46" y="126"/>
                      </a:lnTo>
                      <a:lnTo>
                        <a:pt x="50" y="122"/>
                      </a:lnTo>
                      <a:lnTo>
                        <a:pt x="53" y="122"/>
                      </a:lnTo>
                      <a:lnTo>
                        <a:pt x="54" y="123"/>
                      </a:lnTo>
                      <a:lnTo>
                        <a:pt x="55" y="123"/>
                      </a:lnTo>
                      <a:lnTo>
                        <a:pt x="57" y="121"/>
                      </a:lnTo>
                      <a:lnTo>
                        <a:pt x="60" y="121"/>
                      </a:lnTo>
                      <a:lnTo>
                        <a:pt x="62" y="118"/>
                      </a:lnTo>
                      <a:lnTo>
                        <a:pt x="65" y="117"/>
                      </a:lnTo>
                      <a:lnTo>
                        <a:pt x="67" y="119"/>
                      </a:lnTo>
                      <a:lnTo>
                        <a:pt x="69" y="118"/>
                      </a:lnTo>
                      <a:lnTo>
                        <a:pt x="73" y="121"/>
                      </a:lnTo>
                      <a:lnTo>
                        <a:pt x="73" y="123"/>
                      </a:lnTo>
                      <a:lnTo>
                        <a:pt x="73" y="124"/>
                      </a:lnTo>
                      <a:lnTo>
                        <a:pt x="75" y="118"/>
                      </a:lnTo>
                      <a:lnTo>
                        <a:pt x="77" y="123"/>
                      </a:lnTo>
                      <a:lnTo>
                        <a:pt x="78" y="123"/>
                      </a:lnTo>
                      <a:lnTo>
                        <a:pt x="81" y="122"/>
                      </a:lnTo>
                      <a:lnTo>
                        <a:pt x="82" y="124"/>
                      </a:lnTo>
                      <a:lnTo>
                        <a:pt x="84" y="123"/>
                      </a:lnTo>
                      <a:lnTo>
                        <a:pt x="85" y="125"/>
                      </a:lnTo>
                      <a:lnTo>
                        <a:pt x="87" y="129"/>
                      </a:lnTo>
                      <a:lnTo>
                        <a:pt x="87" y="131"/>
                      </a:lnTo>
                      <a:lnTo>
                        <a:pt x="87" y="133"/>
                      </a:lnTo>
                      <a:lnTo>
                        <a:pt x="89" y="133"/>
                      </a:lnTo>
                      <a:lnTo>
                        <a:pt x="95" y="130"/>
                      </a:lnTo>
                      <a:lnTo>
                        <a:pt x="99" y="130"/>
                      </a:lnTo>
                      <a:lnTo>
                        <a:pt x="104" y="126"/>
                      </a:lnTo>
                      <a:lnTo>
                        <a:pt x="107" y="121"/>
                      </a:lnTo>
                      <a:lnTo>
                        <a:pt x="107" y="119"/>
                      </a:lnTo>
                      <a:lnTo>
                        <a:pt x="109" y="112"/>
                      </a:lnTo>
                      <a:lnTo>
                        <a:pt x="111" y="116"/>
                      </a:lnTo>
                      <a:lnTo>
                        <a:pt x="112" y="112"/>
                      </a:lnTo>
                      <a:lnTo>
                        <a:pt x="110" y="110"/>
                      </a:lnTo>
                      <a:lnTo>
                        <a:pt x="111" y="105"/>
                      </a:lnTo>
                      <a:lnTo>
                        <a:pt x="110" y="104"/>
                      </a:lnTo>
                      <a:lnTo>
                        <a:pt x="113" y="103"/>
                      </a:lnTo>
                      <a:lnTo>
                        <a:pt x="113" y="102"/>
                      </a:lnTo>
                      <a:lnTo>
                        <a:pt x="107" y="102"/>
                      </a:lnTo>
                      <a:lnTo>
                        <a:pt x="110" y="99"/>
                      </a:lnTo>
                      <a:lnTo>
                        <a:pt x="109" y="96"/>
                      </a:lnTo>
                      <a:lnTo>
                        <a:pt x="113" y="96"/>
                      </a:lnTo>
                      <a:lnTo>
                        <a:pt x="114" y="96"/>
                      </a:lnTo>
                      <a:lnTo>
                        <a:pt x="115" y="94"/>
                      </a:lnTo>
                      <a:lnTo>
                        <a:pt x="118" y="90"/>
                      </a:lnTo>
                      <a:lnTo>
                        <a:pt x="118" y="88"/>
                      </a:lnTo>
                      <a:lnTo>
                        <a:pt x="115" y="83"/>
                      </a:lnTo>
                      <a:lnTo>
                        <a:pt x="121" y="86"/>
                      </a:lnTo>
                      <a:lnTo>
                        <a:pt x="121" y="87"/>
                      </a:lnTo>
                      <a:lnTo>
                        <a:pt x="124" y="86"/>
                      </a:lnTo>
                      <a:lnTo>
                        <a:pt x="125" y="83"/>
                      </a:lnTo>
                      <a:lnTo>
                        <a:pt x="122" y="80"/>
                      </a:lnTo>
                      <a:lnTo>
                        <a:pt x="127" y="77"/>
                      </a:lnTo>
                      <a:lnTo>
                        <a:pt x="128" y="71"/>
                      </a:lnTo>
                      <a:lnTo>
                        <a:pt x="129" y="70"/>
                      </a:lnTo>
                      <a:lnTo>
                        <a:pt x="130" y="63"/>
                      </a:lnTo>
                      <a:lnTo>
                        <a:pt x="132" y="61"/>
                      </a:lnTo>
                      <a:lnTo>
                        <a:pt x="132" y="59"/>
                      </a:lnTo>
                      <a:lnTo>
                        <a:pt x="136" y="55"/>
                      </a:lnTo>
                      <a:lnTo>
                        <a:pt x="136" y="56"/>
                      </a:lnTo>
                      <a:lnTo>
                        <a:pt x="135" y="49"/>
                      </a:lnTo>
                      <a:lnTo>
                        <a:pt x="143" y="57"/>
                      </a:lnTo>
                      <a:lnTo>
                        <a:pt x="146" y="57"/>
                      </a:lnTo>
                      <a:lnTo>
                        <a:pt x="148" y="55"/>
                      </a:lnTo>
                      <a:lnTo>
                        <a:pt x="150" y="56"/>
                      </a:lnTo>
                      <a:lnTo>
                        <a:pt x="151" y="56"/>
                      </a:lnTo>
                      <a:lnTo>
                        <a:pt x="151" y="55"/>
                      </a:lnTo>
                      <a:lnTo>
                        <a:pt x="150" y="55"/>
                      </a:lnTo>
                      <a:lnTo>
                        <a:pt x="149" y="52"/>
                      </a:lnTo>
                      <a:lnTo>
                        <a:pt x="147" y="50"/>
                      </a:lnTo>
                      <a:lnTo>
                        <a:pt x="144" y="50"/>
                      </a:lnTo>
                      <a:lnTo>
                        <a:pt x="137" y="43"/>
                      </a:lnTo>
                      <a:lnTo>
                        <a:pt x="135" y="42"/>
                      </a:lnTo>
                      <a:lnTo>
                        <a:pt x="134" y="39"/>
                      </a:lnTo>
                      <a:lnTo>
                        <a:pt x="133" y="38"/>
                      </a:lnTo>
                      <a:lnTo>
                        <a:pt x="134" y="35"/>
                      </a:lnTo>
                      <a:lnTo>
                        <a:pt x="137" y="34"/>
                      </a:lnTo>
                      <a:lnTo>
                        <a:pt x="139" y="33"/>
                      </a:lnTo>
                      <a:lnTo>
                        <a:pt x="137" y="30"/>
                      </a:lnTo>
                      <a:lnTo>
                        <a:pt x="132" y="24"/>
                      </a:lnTo>
                      <a:lnTo>
                        <a:pt x="130" y="22"/>
                      </a:lnTo>
                      <a:lnTo>
                        <a:pt x="127" y="20"/>
                      </a:lnTo>
                      <a:lnTo>
                        <a:pt x="129" y="16"/>
                      </a:lnTo>
                      <a:lnTo>
                        <a:pt x="130" y="15"/>
                      </a:lnTo>
                      <a:lnTo>
                        <a:pt x="129" y="15"/>
                      </a:lnTo>
                      <a:lnTo>
                        <a:pt x="126" y="11"/>
                      </a:lnTo>
                      <a:lnTo>
                        <a:pt x="128" y="9"/>
                      </a:lnTo>
                      <a:lnTo>
                        <a:pt x="133" y="9"/>
                      </a:lnTo>
                      <a:lnTo>
                        <a:pt x="134" y="9"/>
                      </a:lnTo>
                      <a:lnTo>
                        <a:pt x="132" y="8"/>
                      </a:lnTo>
                      <a:lnTo>
                        <a:pt x="128" y="6"/>
                      </a:lnTo>
                      <a:lnTo>
                        <a:pt x="129" y="4"/>
                      </a:lnTo>
                      <a:lnTo>
                        <a:pt x="129" y="1"/>
                      </a:lnTo>
                      <a:lnTo>
                        <a:pt x="128" y="1"/>
                      </a:lnTo>
                      <a:lnTo>
                        <a:pt x="124" y="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01" name="Freeform 157">
                  <a:extLst>
                    <a:ext uri="{FF2B5EF4-FFF2-40B4-BE49-F238E27FC236}">
                      <a16:creationId xmlns:a16="http://schemas.microsoft.com/office/drawing/2014/main" id="{D64E2E14-6EC1-4F6F-9578-BCE1DA5051B0}"/>
                    </a:ext>
                  </a:extLst>
                </p:cNvPr>
                <p:cNvSpPr/>
                <p:nvPr userDrawn="1"/>
              </p:nvSpPr>
              <p:spPr bwMode="auto">
                <a:xfrm>
                  <a:off x="3781425" y="3224213"/>
                  <a:ext cx="269875" cy="285750"/>
                </a:xfrm>
                <a:custGeom>
                  <a:avLst/>
                  <a:gdLst>
                    <a:gd name="T0" fmla="*/ 84 w 170"/>
                    <a:gd name="T1" fmla="*/ 51 h 180"/>
                    <a:gd name="T2" fmla="*/ 77 w 170"/>
                    <a:gd name="T3" fmla="*/ 50 h 180"/>
                    <a:gd name="T4" fmla="*/ 73 w 170"/>
                    <a:gd name="T5" fmla="*/ 46 h 180"/>
                    <a:gd name="T6" fmla="*/ 67 w 170"/>
                    <a:gd name="T7" fmla="*/ 37 h 180"/>
                    <a:gd name="T8" fmla="*/ 54 w 170"/>
                    <a:gd name="T9" fmla="*/ 29 h 180"/>
                    <a:gd name="T10" fmla="*/ 45 w 170"/>
                    <a:gd name="T11" fmla="*/ 22 h 180"/>
                    <a:gd name="T12" fmla="*/ 39 w 170"/>
                    <a:gd name="T13" fmla="*/ 12 h 180"/>
                    <a:gd name="T14" fmla="*/ 32 w 170"/>
                    <a:gd name="T15" fmla="*/ 7 h 180"/>
                    <a:gd name="T16" fmla="*/ 25 w 170"/>
                    <a:gd name="T17" fmla="*/ 6 h 180"/>
                    <a:gd name="T18" fmla="*/ 15 w 170"/>
                    <a:gd name="T19" fmla="*/ 6 h 180"/>
                    <a:gd name="T20" fmla="*/ 0 w 170"/>
                    <a:gd name="T21" fmla="*/ 2 h 180"/>
                    <a:gd name="T22" fmla="*/ 5 w 170"/>
                    <a:gd name="T23" fmla="*/ 14 h 180"/>
                    <a:gd name="T24" fmla="*/ 15 w 170"/>
                    <a:gd name="T25" fmla="*/ 22 h 180"/>
                    <a:gd name="T26" fmla="*/ 23 w 170"/>
                    <a:gd name="T27" fmla="*/ 27 h 180"/>
                    <a:gd name="T28" fmla="*/ 39 w 170"/>
                    <a:gd name="T29" fmla="*/ 44 h 180"/>
                    <a:gd name="T30" fmla="*/ 44 w 170"/>
                    <a:gd name="T31" fmla="*/ 50 h 180"/>
                    <a:gd name="T32" fmla="*/ 48 w 170"/>
                    <a:gd name="T33" fmla="*/ 56 h 180"/>
                    <a:gd name="T34" fmla="*/ 57 w 170"/>
                    <a:gd name="T35" fmla="*/ 62 h 180"/>
                    <a:gd name="T36" fmla="*/ 59 w 170"/>
                    <a:gd name="T37" fmla="*/ 69 h 180"/>
                    <a:gd name="T38" fmla="*/ 63 w 170"/>
                    <a:gd name="T39" fmla="*/ 81 h 180"/>
                    <a:gd name="T40" fmla="*/ 73 w 170"/>
                    <a:gd name="T41" fmla="*/ 90 h 180"/>
                    <a:gd name="T42" fmla="*/ 81 w 170"/>
                    <a:gd name="T43" fmla="*/ 101 h 180"/>
                    <a:gd name="T44" fmla="*/ 87 w 170"/>
                    <a:gd name="T45" fmla="*/ 124 h 180"/>
                    <a:gd name="T46" fmla="*/ 99 w 170"/>
                    <a:gd name="T47" fmla="*/ 138 h 180"/>
                    <a:gd name="T48" fmla="*/ 106 w 170"/>
                    <a:gd name="T49" fmla="*/ 145 h 180"/>
                    <a:gd name="T50" fmla="*/ 114 w 170"/>
                    <a:gd name="T51" fmla="*/ 153 h 180"/>
                    <a:gd name="T52" fmla="*/ 127 w 170"/>
                    <a:gd name="T53" fmla="*/ 165 h 180"/>
                    <a:gd name="T54" fmla="*/ 142 w 170"/>
                    <a:gd name="T55" fmla="*/ 178 h 180"/>
                    <a:gd name="T56" fmla="*/ 144 w 170"/>
                    <a:gd name="T57" fmla="*/ 179 h 180"/>
                    <a:gd name="T58" fmla="*/ 148 w 170"/>
                    <a:gd name="T59" fmla="*/ 175 h 180"/>
                    <a:gd name="T60" fmla="*/ 156 w 170"/>
                    <a:gd name="T61" fmla="*/ 173 h 180"/>
                    <a:gd name="T62" fmla="*/ 163 w 170"/>
                    <a:gd name="T63" fmla="*/ 179 h 180"/>
                    <a:gd name="T64" fmla="*/ 165 w 170"/>
                    <a:gd name="T65" fmla="*/ 163 h 180"/>
                    <a:gd name="T66" fmla="*/ 165 w 170"/>
                    <a:gd name="T67" fmla="*/ 150 h 180"/>
                    <a:gd name="T68" fmla="*/ 170 w 170"/>
                    <a:gd name="T69" fmla="*/ 141 h 180"/>
                    <a:gd name="T70" fmla="*/ 164 w 170"/>
                    <a:gd name="T71" fmla="*/ 136 h 180"/>
                    <a:gd name="T72" fmla="*/ 161 w 170"/>
                    <a:gd name="T73" fmla="*/ 129 h 180"/>
                    <a:gd name="T74" fmla="*/ 149 w 170"/>
                    <a:gd name="T75" fmla="*/ 128 h 180"/>
                    <a:gd name="T76" fmla="*/ 143 w 170"/>
                    <a:gd name="T77" fmla="*/ 124 h 180"/>
                    <a:gd name="T78" fmla="*/ 144 w 170"/>
                    <a:gd name="T79" fmla="*/ 108 h 180"/>
                    <a:gd name="T80" fmla="*/ 134 w 170"/>
                    <a:gd name="T81" fmla="*/ 108 h 180"/>
                    <a:gd name="T82" fmla="*/ 133 w 170"/>
                    <a:gd name="T83" fmla="*/ 98 h 180"/>
                    <a:gd name="T84" fmla="*/ 119 w 170"/>
                    <a:gd name="T85" fmla="*/ 100 h 180"/>
                    <a:gd name="T86" fmla="*/ 134 w 170"/>
                    <a:gd name="T87" fmla="*/ 91 h 180"/>
                    <a:gd name="T88" fmla="*/ 127 w 170"/>
                    <a:gd name="T89" fmla="*/ 84 h 180"/>
                    <a:gd name="T90" fmla="*/ 117 w 170"/>
                    <a:gd name="T91" fmla="*/ 86 h 180"/>
                    <a:gd name="T92" fmla="*/ 121 w 170"/>
                    <a:gd name="T93" fmla="*/ 84 h 180"/>
                    <a:gd name="T94" fmla="*/ 119 w 170"/>
                    <a:gd name="T95" fmla="*/ 81 h 180"/>
                    <a:gd name="T96" fmla="*/ 109 w 170"/>
                    <a:gd name="T97" fmla="*/ 75 h 180"/>
                    <a:gd name="T98" fmla="*/ 100 w 170"/>
                    <a:gd name="T99" fmla="*/ 65 h 180"/>
                    <a:gd name="T100" fmla="*/ 94 w 170"/>
                    <a:gd name="T101" fmla="*/ 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0" h="180">
                      <a:moveTo>
                        <a:pt x="94" y="57"/>
                      </a:moveTo>
                      <a:lnTo>
                        <a:pt x="90" y="54"/>
                      </a:lnTo>
                      <a:lnTo>
                        <a:pt x="84" y="51"/>
                      </a:lnTo>
                      <a:lnTo>
                        <a:pt x="82" y="50"/>
                      </a:lnTo>
                      <a:lnTo>
                        <a:pt x="81" y="53"/>
                      </a:lnTo>
                      <a:lnTo>
                        <a:pt x="77" y="50"/>
                      </a:lnTo>
                      <a:lnTo>
                        <a:pt x="77" y="48"/>
                      </a:lnTo>
                      <a:lnTo>
                        <a:pt x="75" y="49"/>
                      </a:lnTo>
                      <a:lnTo>
                        <a:pt x="73" y="46"/>
                      </a:lnTo>
                      <a:lnTo>
                        <a:pt x="73" y="41"/>
                      </a:lnTo>
                      <a:lnTo>
                        <a:pt x="70" y="39"/>
                      </a:lnTo>
                      <a:lnTo>
                        <a:pt x="67" y="37"/>
                      </a:lnTo>
                      <a:lnTo>
                        <a:pt x="66" y="35"/>
                      </a:lnTo>
                      <a:lnTo>
                        <a:pt x="57" y="31"/>
                      </a:lnTo>
                      <a:lnTo>
                        <a:pt x="54" y="29"/>
                      </a:lnTo>
                      <a:lnTo>
                        <a:pt x="50" y="26"/>
                      </a:lnTo>
                      <a:lnTo>
                        <a:pt x="46" y="25"/>
                      </a:lnTo>
                      <a:lnTo>
                        <a:pt x="45" y="22"/>
                      </a:lnTo>
                      <a:lnTo>
                        <a:pt x="44" y="18"/>
                      </a:lnTo>
                      <a:lnTo>
                        <a:pt x="41" y="17"/>
                      </a:lnTo>
                      <a:lnTo>
                        <a:pt x="39" y="12"/>
                      </a:lnTo>
                      <a:lnTo>
                        <a:pt x="38" y="12"/>
                      </a:lnTo>
                      <a:lnTo>
                        <a:pt x="36" y="9"/>
                      </a:lnTo>
                      <a:lnTo>
                        <a:pt x="32" y="7"/>
                      </a:lnTo>
                      <a:lnTo>
                        <a:pt x="30" y="7"/>
                      </a:lnTo>
                      <a:lnTo>
                        <a:pt x="28" y="9"/>
                      </a:lnTo>
                      <a:lnTo>
                        <a:pt x="25" y="6"/>
                      </a:lnTo>
                      <a:lnTo>
                        <a:pt x="22" y="6"/>
                      </a:lnTo>
                      <a:lnTo>
                        <a:pt x="17" y="7"/>
                      </a:lnTo>
                      <a:lnTo>
                        <a:pt x="15" y="6"/>
                      </a:lnTo>
                      <a:lnTo>
                        <a:pt x="8" y="2"/>
                      </a:lnTo>
                      <a:lnTo>
                        <a:pt x="2" y="0"/>
                      </a:lnTo>
                      <a:lnTo>
                        <a:pt x="0" y="2"/>
                      </a:lnTo>
                      <a:lnTo>
                        <a:pt x="0" y="3"/>
                      </a:lnTo>
                      <a:lnTo>
                        <a:pt x="1" y="6"/>
                      </a:lnTo>
                      <a:lnTo>
                        <a:pt x="5" y="14"/>
                      </a:lnTo>
                      <a:lnTo>
                        <a:pt x="7" y="15"/>
                      </a:lnTo>
                      <a:lnTo>
                        <a:pt x="13" y="22"/>
                      </a:lnTo>
                      <a:lnTo>
                        <a:pt x="15" y="22"/>
                      </a:lnTo>
                      <a:lnTo>
                        <a:pt x="20" y="27"/>
                      </a:lnTo>
                      <a:lnTo>
                        <a:pt x="21" y="28"/>
                      </a:lnTo>
                      <a:lnTo>
                        <a:pt x="23" y="27"/>
                      </a:lnTo>
                      <a:lnTo>
                        <a:pt x="29" y="32"/>
                      </a:lnTo>
                      <a:lnTo>
                        <a:pt x="35" y="40"/>
                      </a:lnTo>
                      <a:lnTo>
                        <a:pt x="39" y="44"/>
                      </a:lnTo>
                      <a:lnTo>
                        <a:pt x="41" y="44"/>
                      </a:lnTo>
                      <a:lnTo>
                        <a:pt x="41" y="49"/>
                      </a:lnTo>
                      <a:lnTo>
                        <a:pt x="44" y="50"/>
                      </a:lnTo>
                      <a:lnTo>
                        <a:pt x="44" y="55"/>
                      </a:lnTo>
                      <a:lnTo>
                        <a:pt x="45" y="56"/>
                      </a:lnTo>
                      <a:lnTo>
                        <a:pt x="48" y="56"/>
                      </a:lnTo>
                      <a:lnTo>
                        <a:pt x="53" y="61"/>
                      </a:lnTo>
                      <a:lnTo>
                        <a:pt x="54" y="62"/>
                      </a:lnTo>
                      <a:lnTo>
                        <a:pt x="57" y="62"/>
                      </a:lnTo>
                      <a:lnTo>
                        <a:pt x="58" y="64"/>
                      </a:lnTo>
                      <a:lnTo>
                        <a:pt x="57" y="66"/>
                      </a:lnTo>
                      <a:lnTo>
                        <a:pt x="59" y="69"/>
                      </a:lnTo>
                      <a:lnTo>
                        <a:pt x="60" y="72"/>
                      </a:lnTo>
                      <a:lnTo>
                        <a:pt x="60" y="73"/>
                      </a:lnTo>
                      <a:lnTo>
                        <a:pt x="63" y="81"/>
                      </a:lnTo>
                      <a:lnTo>
                        <a:pt x="65" y="85"/>
                      </a:lnTo>
                      <a:lnTo>
                        <a:pt x="68" y="86"/>
                      </a:lnTo>
                      <a:lnTo>
                        <a:pt x="73" y="90"/>
                      </a:lnTo>
                      <a:lnTo>
                        <a:pt x="73" y="93"/>
                      </a:lnTo>
                      <a:lnTo>
                        <a:pt x="77" y="99"/>
                      </a:lnTo>
                      <a:lnTo>
                        <a:pt x="81" y="101"/>
                      </a:lnTo>
                      <a:lnTo>
                        <a:pt x="81" y="109"/>
                      </a:lnTo>
                      <a:lnTo>
                        <a:pt x="88" y="120"/>
                      </a:lnTo>
                      <a:lnTo>
                        <a:pt x="87" y="124"/>
                      </a:lnTo>
                      <a:lnTo>
                        <a:pt x="88" y="128"/>
                      </a:lnTo>
                      <a:lnTo>
                        <a:pt x="94" y="131"/>
                      </a:lnTo>
                      <a:lnTo>
                        <a:pt x="99" y="138"/>
                      </a:lnTo>
                      <a:lnTo>
                        <a:pt x="100" y="142"/>
                      </a:lnTo>
                      <a:lnTo>
                        <a:pt x="105" y="143"/>
                      </a:lnTo>
                      <a:lnTo>
                        <a:pt x="106" y="145"/>
                      </a:lnTo>
                      <a:lnTo>
                        <a:pt x="111" y="147"/>
                      </a:lnTo>
                      <a:lnTo>
                        <a:pt x="111" y="152"/>
                      </a:lnTo>
                      <a:lnTo>
                        <a:pt x="114" y="153"/>
                      </a:lnTo>
                      <a:lnTo>
                        <a:pt x="119" y="158"/>
                      </a:lnTo>
                      <a:lnTo>
                        <a:pt x="126" y="163"/>
                      </a:lnTo>
                      <a:lnTo>
                        <a:pt x="127" y="165"/>
                      </a:lnTo>
                      <a:lnTo>
                        <a:pt x="132" y="167"/>
                      </a:lnTo>
                      <a:lnTo>
                        <a:pt x="141" y="175"/>
                      </a:lnTo>
                      <a:lnTo>
                        <a:pt x="142" y="178"/>
                      </a:lnTo>
                      <a:lnTo>
                        <a:pt x="143" y="179"/>
                      </a:lnTo>
                      <a:lnTo>
                        <a:pt x="144" y="180"/>
                      </a:lnTo>
                      <a:lnTo>
                        <a:pt x="144" y="179"/>
                      </a:lnTo>
                      <a:lnTo>
                        <a:pt x="143" y="178"/>
                      </a:lnTo>
                      <a:lnTo>
                        <a:pt x="143" y="174"/>
                      </a:lnTo>
                      <a:lnTo>
                        <a:pt x="148" y="175"/>
                      </a:lnTo>
                      <a:lnTo>
                        <a:pt x="154" y="180"/>
                      </a:lnTo>
                      <a:lnTo>
                        <a:pt x="154" y="176"/>
                      </a:lnTo>
                      <a:lnTo>
                        <a:pt x="156" y="173"/>
                      </a:lnTo>
                      <a:lnTo>
                        <a:pt x="159" y="174"/>
                      </a:lnTo>
                      <a:lnTo>
                        <a:pt x="163" y="179"/>
                      </a:lnTo>
                      <a:lnTo>
                        <a:pt x="163" y="179"/>
                      </a:lnTo>
                      <a:lnTo>
                        <a:pt x="164" y="178"/>
                      </a:lnTo>
                      <a:lnTo>
                        <a:pt x="164" y="172"/>
                      </a:lnTo>
                      <a:lnTo>
                        <a:pt x="165" y="163"/>
                      </a:lnTo>
                      <a:lnTo>
                        <a:pt x="164" y="158"/>
                      </a:lnTo>
                      <a:lnTo>
                        <a:pt x="166" y="151"/>
                      </a:lnTo>
                      <a:lnTo>
                        <a:pt x="165" y="150"/>
                      </a:lnTo>
                      <a:lnTo>
                        <a:pt x="165" y="144"/>
                      </a:lnTo>
                      <a:lnTo>
                        <a:pt x="169" y="142"/>
                      </a:lnTo>
                      <a:lnTo>
                        <a:pt x="170" y="141"/>
                      </a:lnTo>
                      <a:lnTo>
                        <a:pt x="169" y="139"/>
                      </a:lnTo>
                      <a:lnTo>
                        <a:pt x="167" y="138"/>
                      </a:lnTo>
                      <a:lnTo>
                        <a:pt x="164" y="136"/>
                      </a:lnTo>
                      <a:lnTo>
                        <a:pt x="163" y="132"/>
                      </a:lnTo>
                      <a:lnTo>
                        <a:pt x="161" y="131"/>
                      </a:lnTo>
                      <a:lnTo>
                        <a:pt x="161" y="129"/>
                      </a:lnTo>
                      <a:lnTo>
                        <a:pt x="158" y="128"/>
                      </a:lnTo>
                      <a:lnTo>
                        <a:pt x="154" y="129"/>
                      </a:lnTo>
                      <a:lnTo>
                        <a:pt x="149" y="128"/>
                      </a:lnTo>
                      <a:lnTo>
                        <a:pt x="149" y="123"/>
                      </a:lnTo>
                      <a:lnTo>
                        <a:pt x="148" y="121"/>
                      </a:lnTo>
                      <a:lnTo>
                        <a:pt x="143" y="124"/>
                      </a:lnTo>
                      <a:lnTo>
                        <a:pt x="146" y="117"/>
                      </a:lnTo>
                      <a:lnTo>
                        <a:pt x="144" y="114"/>
                      </a:lnTo>
                      <a:lnTo>
                        <a:pt x="144" y="108"/>
                      </a:lnTo>
                      <a:lnTo>
                        <a:pt x="142" y="109"/>
                      </a:lnTo>
                      <a:lnTo>
                        <a:pt x="140" y="108"/>
                      </a:lnTo>
                      <a:lnTo>
                        <a:pt x="134" y="108"/>
                      </a:lnTo>
                      <a:lnTo>
                        <a:pt x="128" y="103"/>
                      </a:lnTo>
                      <a:lnTo>
                        <a:pt x="128" y="100"/>
                      </a:lnTo>
                      <a:lnTo>
                        <a:pt x="133" y="98"/>
                      </a:lnTo>
                      <a:lnTo>
                        <a:pt x="129" y="98"/>
                      </a:lnTo>
                      <a:lnTo>
                        <a:pt x="128" y="98"/>
                      </a:lnTo>
                      <a:lnTo>
                        <a:pt x="119" y="100"/>
                      </a:lnTo>
                      <a:lnTo>
                        <a:pt x="126" y="94"/>
                      </a:lnTo>
                      <a:lnTo>
                        <a:pt x="130" y="91"/>
                      </a:lnTo>
                      <a:lnTo>
                        <a:pt x="134" y="91"/>
                      </a:lnTo>
                      <a:lnTo>
                        <a:pt x="134" y="90"/>
                      </a:lnTo>
                      <a:lnTo>
                        <a:pt x="129" y="85"/>
                      </a:lnTo>
                      <a:lnTo>
                        <a:pt x="127" y="84"/>
                      </a:lnTo>
                      <a:lnTo>
                        <a:pt x="120" y="88"/>
                      </a:lnTo>
                      <a:lnTo>
                        <a:pt x="117" y="88"/>
                      </a:lnTo>
                      <a:lnTo>
                        <a:pt x="117" y="86"/>
                      </a:lnTo>
                      <a:lnTo>
                        <a:pt x="118" y="86"/>
                      </a:lnTo>
                      <a:lnTo>
                        <a:pt x="120" y="85"/>
                      </a:lnTo>
                      <a:lnTo>
                        <a:pt x="121" y="84"/>
                      </a:lnTo>
                      <a:lnTo>
                        <a:pt x="121" y="83"/>
                      </a:lnTo>
                      <a:lnTo>
                        <a:pt x="121" y="83"/>
                      </a:lnTo>
                      <a:lnTo>
                        <a:pt x="119" y="81"/>
                      </a:lnTo>
                      <a:lnTo>
                        <a:pt x="113" y="81"/>
                      </a:lnTo>
                      <a:lnTo>
                        <a:pt x="109" y="77"/>
                      </a:lnTo>
                      <a:lnTo>
                        <a:pt x="109" y="75"/>
                      </a:lnTo>
                      <a:lnTo>
                        <a:pt x="107" y="71"/>
                      </a:lnTo>
                      <a:lnTo>
                        <a:pt x="102" y="65"/>
                      </a:lnTo>
                      <a:lnTo>
                        <a:pt x="100" y="65"/>
                      </a:lnTo>
                      <a:lnTo>
                        <a:pt x="98" y="66"/>
                      </a:lnTo>
                      <a:lnTo>
                        <a:pt x="95" y="63"/>
                      </a:lnTo>
                      <a:lnTo>
                        <a:pt x="94" y="5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02" name="Freeform 158">
                  <a:extLst>
                    <a:ext uri="{FF2B5EF4-FFF2-40B4-BE49-F238E27FC236}">
                      <a16:creationId xmlns:a16="http://schemas.microsoft.com/office/drawing/2014/main" id="{95915887-72E3-4746-A29B-3471F0DEE837}"/>
                    </a:ext>
                  </a:extLst>
                </p:cNvPr>
                <p:cNvSpPr/>
                <p:nvPr userDrawn="1"/>
              </p:nvSpPr>
              <p:spPr bwMode="auto">
                <a:xfrm>
                  <a:off x="4038600" y="3514726"/>
                  <a:ext cx="211138" cy="69850"/>
                </a:xfrm>
                <a:custGeom>
                  <a:avLst/>
                  <a:gdLst>
                    <a:gd name="T0" fmla="*/ 9 w 133"/>
                    <a:gd name="T1" fmla="*/ 15 h 44"/>
                    <a:gd name="T2" fmla="*/ 11 w 133"/>
                    <a:gd name="T3" fmla="*/ 15 h 44"/>
                    <a:gd name="T4" fmla="*/ 14 w 133"/>
                    <a:gd name="T5" fmla="*/ 19 h 44"/>
                    <a:gd name="T6" fmla="*/ 12 w 133"/>
                    <a:gd name="T7" fmla="*/ 21 h 44"/>
                    <a:gd name="T8" fmla="*/ 19 w 133"/>
                    <a:gd name="T9" fmla="*/ 24 h 44"/>
                    <a:gd name="T10" fmla="*/ 25 w 133"/>
                    <a:gd name="T11" fmla="*/ 22 h 44"/>
                    <a:gd name="T12" fmla="*/ 34 w 133"/>
                    <a:gd name="T13" fmla="*/ 27 h 44"/>
                    <a:gd name="T14" fmla="*/ 44 w 133"/>
                    <a:gd name="T15" fmla="*/ 26 h 44"/>
                    <a:gd name="T16" fmla="*/ 49 w 133"/>
                    <a:gd name="T17" fmla="*/ 28 h 44"/>
                    <a:gd name="T18" fmla="*/ 53 w 133"/>
                    <a:gd name="T19" fmla="*/ 26 h 44"/>
                    <a:gd name="T20" fmla="*/ 60 w 133"/>
                    <a:gd name="T21" fmla="*/ 28 h 44"/>
                    <a:gd name="T22" fmla="*/ 73 w 133"/>
                    <a:gd name="T23" fmla="*/ 33 h 44"/>
                    <a:gd name="T24" fmla="*/ 83 w 133"/>
                    <a:gd name="T25" fmla="*/ 34 h 44"/>
                    <a:gd name="T26" fmla="*/ 92 w 133"/>
                    <a:gd name="T27" fmla="*/ 37 h 44"/>
                    <a:gd name="T28" fmla="*/ 101 w 133"/>
                    <a:gd name="T29" fmla="*/ 35 h 44"/>
                    <a:gd name="T30" fmla="*/ 108 w 133"/>
                    <a:gd name="T31" fmla="*/ 37 h 44"/>
                    <a:gd name="T32" fmla="*/ 116 w 133"/>
                    <a:gd name="T33" fmla="*/ 35 h 44"/>
                    <a:gd name="T34" fmla="*/ 122 w 133"/>
                    <a:gd name="T35" fmla="*/ 40 h 44"/>
                    <a:gd name="T36" fmla="*/ 130 w 133"/>
                    <a:gd name="T37" fmla="*/ 42 h 44"/>
                    <a:gd name="T38" fmla="*/ 133 w 133"/>
                    <a:gd name="T39" fmla="*/ 44 h 44"/>
                    <a:gd name="T40" fmla="*/ 129 w 133"/>
                    <a:gd name="T41" fmla="*/ 40 h 44"/>
                    <a:gd name="T42" fmla="*/ 133 w 133"/>
                    <a:gd name="T43" fmla="*/ 31 h 44"/>
                    <a:gd name="T44" fmla="*/ 128 w 133"/>
                    <a:gd name="T45" fmla="*/ 29 h 44"/>
                    <a:gd name="T46" fmla="*/ 126 w 133"/>
                    <a:gd name="T47" fmla="*/ 28 h 44"/>
                    <a:gd name="T48" fmla="*/ 121 w 133"/>
                    <a:gd name="T49" fmla="*/ 31 h 44"/>
                    <a:gd name="T50" fmla="*/ 115 w 133"/>
                    <a:gd name="T51" fmla="*/ 29 h 44"/>
                    <a:gd name="T52" fmla="*/ 108 w 133"/>
                    <a:gd name="T53" fmla="*/ 25 h 44"/>
                    <a:gd name="T54" fmla="*/ 105 w 133"/>
                    <a:gd name="T55" fmla="*/ 19 h 44"/>
                    <a:gd name="T56" fmla="*/ 103 w 133"/>
                    <a:gd name="T57" fmla="*/ 15 h 44"/>
                    <a:gd name="T58" fmla="*/ 98 w 133"/>
                    <a:gd name="T59" fmla="*/ 14 h 44"/>
                    <a:gd name="T60" fmla="*/ 91 w 133"/>
                    <a:gd name="T61" fmla="*/ 11 h 44"/>
                    <a:gd name="T62" fmla="*/ 88 w 133"/>
                    <a:gd name="T63" fmla="*/ 11 h 44"/>
                    <a:gd name="T64" fmla="*/ 81 w 133"/>
                    <a:gd name="T65" fmla="*/ 7 h 44"/>
                    <a:gd name="T66" fmla="*/ 78 w 133"/>
                    <a:gd name="T67" fmla="*/ 12 h 44"/>
                    <a:gd name="T68" fmla="*/ 68 w 133"/>
                    <a:gd name="T69" fmla="*/ 17 h 44"/>
                    <a:gd name="T70" fmla="*/ 51 w 133"/>
                    <a:gd name="T71" fmla="*/ 15 h 44"/>
                    <a:gd name="T72" fmla="*/ 42 w 133"/>
                    <a:gd name="T73" fmla="*/ 11 h 44"/>
                    <a:gd name="T74" fmla="*/ 42 w 133"/>
                    <a:gd name="T75" fmla="*/ 6 h 44"/>
                    <a:gd name="T76" fmla="*/ 30 w 133"/>
                    <a:gd name="T77" fmla="*/ 4 h 44"/>
                    <a:gd name="T78" fmla="*/ 23 w 133"/>
                    <a:gd name="T79" fmla="*/ 2 h 44"/>
                    <a:gd name="T80" fmla="*/ 19 w 133"/>
                    <a:gd name="T81" fmla="*/ 4 h 44"/>
                    <a:gd name="T82" fmla="*/ 12 w 133"/>
                    <a:gd name="T83" fmla="*/ 2 h 44"/>
                    <a:gd name="T84" fmla="*/ 8 w 133"/>
                    <a:gd name="T85" fmla="*/ 0 h 44"/>
                    <a:gd name="T86" fmla="*/ 5 w 133"/>
                    <a:gd name="T87" fmla="*/ 5 h 44"/>
                    <a:gd name="T88" fmla="*/ 1 w 133"/>
                    <a:gd name="T89" fmla="*/ 10 h 44"/>
                    <a:gd name="T90" fmla="*/ 0 w 133"/>
                    <a:gd name="T91" fmla="*/ 13 h 44"/>
                    <a:gd name="T92" fmla="*/ 8 w 133"/>
                    <a:gd name="T93" fmla="*/ 1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3" h="44">
                      <a:moveTo>
                        <a:pt x="8" y="12"/>
                      </a:moveTo>
                      <a:lnTo>
                        <a:pt x="9" y="15"/>
                      </a:lnTo>
                      <a:lnTo>
                        <a:pt x="10" y="15"/>
                      </a:lnTo>
                      <a:lnTo>
                        <a:pt x="11" y="15"/>
                      </a:lnTo>
                      <a:lnTo>
                        <a:pt x="17" y="15"/>
                      </a:lnTo>
                      <a:lnTo>
                        <a:pt x="14" y="19"/>
                      </a:lnTo>
                      <a:lnTo>
                        <a:pt x="12" y="21"/>
                      </a:lnTo>
                      <a:lnTo>
                        <a:pt x="12" y="21"/>
                      </a:lnTo>
                      <a:lnTo>
                        <a:pt x="16" y="22"/>
                      </a:lnTo>
                      <a:lnTo>
                        <a:pt x="19" y="24"/>
                      </a:lnTo>
                      <a:lnTo>
                        <a:pt x="23" y="21"/>
                      </a:lnTo>
                      <a:lnTo>
                        <a:pt x="25" y="22"/>
                      </a:lnTo>
                      <a:lnTo>
                        <a:pt x="30" y="24"/>
                      </a:lnTo>
                      <a:lnTo>
                        <a:pt x="34" y="27"/>
                      </a:lnTo>
                      <a:lnTo>
                        <a:pt x="41" y="28"/>
                      </a:lnTo>
                      <a:lnTo>
                        <a:pt x="44" y="26"/>
                      </a:lnTo>
                      <a:lnTo>
                        <a:pt x="47" y="25"/>
                      </a:lnTo>
                      <a:lnTo>
                        <a:pt x="49" y="28"/>
                      </a:lnTo>
                      <a:lnTo>
                        <a:pt x="51" y="28"/>
                      </a:lnTo>
                      <a:lnTo>
                        <a:pt x="53" y="26"/>
                      </a:lnTo>
                      <a:lnTo>
                        <a:pt x="56" y="26"/>
                      </a:lnTo>
                      <a:lnTo>
                        <a:pt x="60" y="28"/>
                      </a:lnTo>
                      <a:lnTo>
                        <a:pt x="64" y="28"/>
                      </a:lnTo>
                      <a:lnTo>
                        <a:pt x="73" y="33"/>
                      </a:lnTo>
                      <a:lnTo>
                        <a:pt x="79" y="36"/>
                      </a:lnTo>
                      <a:lnTo>
                        <a:pt x="83" y="34"/>
                      </a:lnTo>
                      <a:lnTo>
                        <a:pt x="89" y="35"/>
                      </a:lnTo>
                      <a:lnTo>
                        <a:pt x="92" y="37"/>
                      </a:lnTo>
                      <a:lnTo>
                        <a:pt x="96" y="34"/>
                      </a:lnTo>
                      <a:lnTo>
                        <a:pt x="101" y="35"/>
                      </a:lnTo>
                      <a:lnTo>
                        <a:pt x="105" y="37"/>
                      </a:lnTo>
                      <a:lnTo>
                        <a:pt x="108" y="37"/>
                      </a:lnTo>
                      <a:lnTo>
                        <a:pt x="113" y="35"/>
                      </a:lnTo>
                      <a:lnTo>
                        <a:pt x="116" y="35"/>
                      </a:lnTo>
                      <a:lnTo>
                        <a:pt x="120" y="39"/>
                      </a:lnTo>
                      <a:lnTo>
                        <a:pt x="122" y="40"/>
                      </a:lnTo>
                      <a:lnTo>
                        <a:pt x="127" y="42"/>
                      </a:lnTo>
                      <a:lnTo>
                        <a:pt x="130" y="42"/>
                      </a:lnTo>
                      <a:lnTo>
                        <a:pt x="133" y="44"/>
                      </a:lnTo>
                      <a:lnTo>
                        <a:pt x="133" y="44"/>
                      </a:lnTo>
                      <a:lnTo>
                        <a:pt x="131" y="41"/>
                      </a:lnTo>
                      <a:lnTo>
                        <a:pt x="129" y="40"/>
                      </a:lnTo>
                      <a:lnTo>
                        <a:pt x="131" y="36"/>
                      </a:lnTo>
                      <a:lnTo>
                        <a:pt x="133" y="31"/>
                      </a:lnTo>
                      <a:lnTo>
                        <a:pt x="131" y="29"/>
                      </a:lnTo>
                      <a:lnTo>
                        <a:pt x="128" y="29"/>
                      </a:lnTo>
                      <a:lnTo>
                        <a:pt x="128" y="28"/>
                      </a:lnTo>
                      <a:lnTo>
                        <a:pt x="126" y="28"/>
                      </a:lnTo>
                      <a:lnTo>
                        <a:pt x="125" y="29"/>
                      </a:lnTo>
                      <a:lnTo>
                        <a:pt x="121" y="31"/>
                      </a:lnTo>
                      <a:lnTo>
                        <a:pt x="119" y="28"/>
                      </a:lnTo>
                      <a:lnTo>
                        <a:pt x="115" y="29"/>
                      </a:lnTo>
                      <a:lnTo>
                        <a:pt x="111" y="28"/>
                      </a:lnTo>
                      <a:lnTo>
                        <a:pt x="108" y="25"/>
                      </a:lnTo>
                      <a:lnTo>
                        <a:pt x="108" y="22"/>
                      </a:lnTo>
                      <a:lnTo>
                        <a:pt x="105" y="19"/>
                      </a:lnTo>
                      <a:lnTo>
                        <a:pt x="105" y="15"/>
                      </a:lnTo>
                      <a:lnTo>
                        <a:pt x="103" y="15"/>
                      </a:lnTo>
                      <a:lnTo>
                        <a:pt x="100" y="17"/>
                      </a:lnTo>
                      <a:lnTo>
                        <a:pt x="98" y="14"/>
                      </a:lnTo>
                      <a:lnTo>
                        <a:pt x="94" y="14"/>
                      </a:lnTo>
                      <a:lnTo>
                        <a:pt x="91" y="11"/>
                      </a:lnTo>
                      <a:lnTo>
                        <a:pt x="90" y="11"/>
                      </a:lnTo>
                      <a:lnTo>
                        <a:pt x="88" y="11"/>
                      </a:lnTo>
                      <a:lnTo>
                        <a:pt x="84" y="11"/>
                      </a:lnTo>
                      <a:lnTo>
                        <a:pt x="81" y="7"/>
                      </a:lnTo>
                      <a:lnTo>
                        <a:pt x="79" y="7"/>
                      </a:lnTo>
                      <a:lnTo>
                        <a:pt x="78" y="12"/>
                      </a:lnTo>
                      <a:lnTo>
                        <a:pt x="76" y="15"/>
                      </a:lnTo>
                      <a:lnTo>
                        <a:pt x="68" y="17"/>
                      </a:lnTo>
                      <a:lnTo>
                        <a:pt x="60" y="15"/>
                      </a:lnTo>
                      <a:lnTo>
                        <a:pt x="51" y="15"/>
                      </a:lnTo>
                      <a:lnTo>
                        <a:pt x="45" y="13"/>
                      </a:lnTo>
                      <a:lnTo>
                        <a:pt x="42" y="11"/>
                      </a:lnTo>
                      <a:lnTo>
                        <a:pt x="44" y="7"/>
                      </a:lnTo>
                      <a:lnTo>
                        <a:pt x="42" y="6"/>
                      </a:lnTo>
                      <a:lnTo>
                        <a:pt x="36" y="5"/>
                      </a:lnTo>
                      <a:lnTo>
                        <a:pt x="30" y="4"/>
                      </a:lnTo>
                      <a:lnTo>
                        <a:pt x="26" y="2"/>
                      </a:lnTo>
                      <a:lnTo>
                        <a:pt x="23" y="2"/>
                      </a:lnTo>
                      <a:lnTo>
                        <a:pt x="22" y="3"/>
                      </a:lnTo>
                      <a:lnTo>
                        <a:pt x="19" y="4"/>
                      </a:lnTo>
                      <a:lnTo>
                        <a:pt x="17" y="2"/>
                      </a:lnTo>
                      <a:lnTo>
                        <a:pt x="12" y="2"/>
                      </a:lnTo>
                      <a:lnTo>
                        <a:pt x="8" y="2"/>
                      </a:lnTo>
                      <a:lnTo>
                        <a:pt x="8" y="0"/>
                      </a:lnTo>
                      <a:lnTo>
                        <a:pt x="5" y="3"/>
                      </a:lnTo>
                      <a:lnTo>
                        <a:pt x="5" y="5"/>
                      </a:lnTo>
                      <a:lnTo>
                        <a:pt x="4" y="10"/>
                      </a:lnTo>
                      <a:lnTo>
                        <a:pt x="1" y="10"/>
                      </a:lnTo>
                      <a:lnTo>
                        <a:pt x="1" y="13"/>
                      </a:lnTo>
                      <a:lnTo>
                        <a:pt x="0" y="13"/>
                      </a:lnTo>
                      <a:lnTo>
                        <a:pt x="3" y="13"/>
                      </a:lnTo>
                      <a:lnTo>
                        <a:pt x="8" y="1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03" name="Freeform 159">
                  <a:extLst>
                    <a:ext uri="{FF2B5EF4-FFF2-40B4-BE49-F238E27FC236}">
                      <a16:creationId xmlns:a16="http://schemas.microsoft.com/office/drawing/2014/main" id="{4AD18EBB-003F-47A8-B845-7B11F65F0724}"/>
                    </a:ext>
                  </a:extLst>
                </p:cNvPr>
                <p:cNvSpPr/>
                <p:nvPr userDrawn="1"/>
              </p:nvSpPr>
              <p:spPr bwMode="auto">
                <a:xfrm>
                  <a:off x="3902075" y="3197226"/>
                  <a:ext cx="103188" cy="131763"/>
                </a:xfrm>
                <a:custGeom>
                  <a:avLst/>
                  <a:gdLst>
                    <a:gd name="T0" fmla="*/ 5 w 65"/>
                    <a:gd name="T1" fmla="*/ 21 h 83"/>
                    <a:gd name="T2" fmla="*/ 8 w 65"/>
                    <a:gd name="T3" fmla="*/ 29 h 83"/>
                    <a:gd name="T4" fmla="*/ 7 w 65"/>
                    <a:gd name="T5" fmla="*/ 36 h 83"/>
                    <a:gd name="T6" fmla="*/ 11 w 65"/>
                    <a:gd name="T7" fmla="*/ 41 h 83"/>
                    <a:gd name="T8" fmla="*/ 11 w 65"/>
                    <a:gd name="T9" fmla="*/ 44 h 83"/>
                    <a:gd name="T10" fmla="*/ 18 w 65"/>
                    <a:gd name="T11" fmla="*/ 51 h 83"/>
                    <a:gd name="T12" fmla="*/ 23 w 65"/>
                    <a:gd name="T13" fmla="*/ 56 h 83"/>
                    <a:gd name="T14" fmla="*/ 20 w 65"/>
                    <a:gd name="T15" fmla="*/ 59 h 83"/>
                    <a:gd name="T16" fmla="*/ 27 w 65"/>
                    <a:gd name="T17" fmla="*/ 63 h 83"/>
                    <a:gd name="T18" fmla="*/ 31 w 65"/>
                    <a:gd name="T19" fmla="*/ 70 h 83"/>
                    <a:gd name="T20" fmla="*/ 36 w 65"/>
                    <a:gd name="T21" fmla="*/ 73 h 83"/>
                    <a:gd name="T22" fmla="*/ 42 w 65"/>
                    <a:gd name="T23" fmla="*/ 74 h 83"/>
                    <a:gd name="T24" fmla="*/ 48 w 65"/>
                    <a:gd name="T25" fmla="*/ 79 h 83"/>
                    <a:gd name="T26" fmla="*/ 56 w 65"/>
                    <a:gd name="T27" fmla="*/ 82 h 83"/>
                    <a:gd name="T28" fmla="*/ 58 w 65"/>
                    <a:gd name="T29" fmla="*/ 82 h 83"/>
                    <a:gd name="T30" fmla="*/ 59 w 65"/>
                    <a:gd name="T31" fmla="*/ 82 h 83"/>
                    <a:gd name="T32" fmla="*/ 61 w 65"/>
                    <a:gd name="T33" fmla="*/ 81 h 83"/>
                    <a:gd name="T34" fmla="*/ 65 w 65"/>
                    <a:gd name="T35" fmla="*/ 80 h 83"/>
                    <a:gd name="T36" fmla="*/ 60 w 65"/>
                    <a:gd name="T37" fmla="*/ 74 h 83"/>
                    <a:gd name="T38" fmla="*/ 60 w 65"/>
                    <a:gd name="T39" fmla="*/ 72 h 83"/>
                    <a:gd name="T40" fmla="*/ 58 w 65"/>
                    <a:gd name="T41" fmla="*/ 66 h 83"/>
                    <a:gd name="T42" fmla="*/ 59 w 65"/>
                    <a:gd name="T43" fmla="*/ 65 h 83"/>
                    <a:gd name="T44" fmla="*/ 52 w 65"/>
                    <a:gd name="T45" fmla="*/ 60 h 83"/>
                    <a:gd name="T46" fmla="*/ 50 w 65"/>
                    <a:gd name="T47" fmla="*/ 49 h 83"/>
                    <a:gd name="T48" fmla="*/ 49 w 65"/>
                    <a:gd name="T49" fmla="*/ 44 h 83"/>
                    <a:gd name="T50" fmla="*/ 50 w 65"/>
                    <a:gd name="T51" fmla="*/ 35 h 83"/>
                    <a:gd name="T52" fmla="*/ 49 w 65"/>
                    <a:gd name="T53" fmla="*/ 28 h 83"/>
                    <a:gd name="T54" fmla="*/ 35 w 65"/>
                    <a:gd name="T55" fmla="*/ 12 h 83"/>
                    <a:gd name="T56" fmla="*/ 31 w 65"/>
                    <a:gd name="T57" fmla="*/ 9 h 83"/>
                    <a:gd name="T58" fmla="*/ 29 w 65"/>
                    <a:gd name="T59" fmla="*/ 13 h 83"/>
                    <a:gd name="T60" fmla="*/ 23 w 65"/>
                    <a:gd name="T61" fmla="*/ 13 h 83"/>
                    <a:gd name="T62" fmla="*/ 18 w 65"/>
                    <a:gd name="T63" fmla="*/ 16 h 83"/>
                    <a:gd name="T64" fmla="*/ 12 w 65"/>
                    <a:gd name="T65" fmla="*/ 12 h 83"/>
                    <a:gd name="T66" fmla="*/ 14 w 65"/>
                    <a:gd name="T67" fmla="*/ 6 h 83"/>
                    <a:gd name="T68" fmla="*/ 9 w 65"/>
                    <a:gd name="T69" fmla="*/ 5 h 83"/>
                    <a:gd name="T70" fmla="*/ 4 w 65"/>
                    <a:gd name="T71" fmla="*/ 1 h 83"/>
                    <a:gd name="T72" fmla="*/ 1 w 65"/>
                    <a:gd name="T73" fmla="*/ 1 h 83"/>
                    <a:gd name="T74" fmla="*/ 4 w 65"/>
                    <a:gd name="T75" fmla="*/ 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 h="83">
                      <a:moveTo>
                        <a:pt x="4" y="9"/>
                      </a:moveTo>
                      <a:lnTo>
                        <a:pt x="5" y="21"/>
                      </a:lnTo>
                      <a:lnTo>
                        <a:pt x="7" y="26"/>
                      </a:lnTo>
                      <a:lnTo>
                        <a:pt x="8" y="29"/>
                      </a:lnTo>
                      <a:lnTo>
                        <a:pt x="8" y="35"/>
                      </a:lnTo>
                      <a:lnTo>
                        <a:pt x="7" y="36"/>
                      </a:lnTo>
                      <a:lnTo>
                        <a:pt x="7" y="38"/>
                      </a:lnTo>
                      <a:lnTo>
                        <a:pt x="11" y="41"/>
                      </a:lnTo>
                      <a:lnTo>
                        <a:pt x="9" y="42"/>
                      </a:lnTo>
                      <a:lnTo>
                        <a:pt x="11" y="44"/>
                      </a:lnTo>
                      <a:lnTo>
                        <a:pt x="15" y="46"/>
                      </a:lnTo>
                      <a:lnTo>
                        <a:pt x="18" y="51"/>
                      </a:lnTo>
                      <a:lnTo>
                        <a:pt x="21" y="52"/>
                      </a:lnTo>
                      <a:lnTo>
                        <a:pt x="23" y="56"/>
                      </a:lnTo>
                      <a:lnTo>
                        <a:pt x="20" y="59"/>
                      </a:lnTo>
                      <a:lnTo>
                        <a:pt x="20" y="59"/>
                      </a:lnTo>
                      <a:lnTo>
                        <a:pt x="21" y="60"/>
                      </a:lnTo>
                      <a:lnTo>
                        <a:pt x="27" y="63"/>
                      </a:lnTo>
                      <a:lnTo>
                        <a:pt x="33" y="67"/>
                      </a:lnTo>
                      <a:lnTo>
                        <a:pt x="31" y="70"/>
                      </a:lnTo>
                      <a:lnTo>
                        <a:pt x="35" y="73"/>
                      </a:lnTo>
                      <a:lnTo>
                        <a:pt x="36" y="73"/>
                      </a:lnTo>
                      <a:lnTo>
                        <a:pt x="39" y="73"/>
                      </a:lnTo>
                      <a:lnTo>
                        <a:pt x="42" y="74"/>
                      </a:lnTo>
                      <a:lnTo>
                        <a:pt x="44" y="76"/>
                      </a:lnTo>
                      <a:lnTo>
                        <a:pt x="48" y="79"/>
                      </a:lnTo>
                      <a:lnTo>
                        <a:pt x="53" y="80"/>
                      </a:lnTo>
                      <a:lnTo>
                        <a:pt x="56" y="82"/>
                      </a:lnTo>
                      <a:lnTo>
                        <a:pt x="57" y="83"/>
                      </a:lnTo>
                      <a:lnTo>
                        <a:pt x="58" y="82"/>
                      </a:lnTo>
                      <a:lnTo>
                        <a:pt x="59" y="82"/>
                      </a:lnTo>
                      <a:lnTo>
                        <a:pt x="59" y="82"/>
                      </a:lnTo>
                      <a:lnTo>
                        <a:pt x="61" y="81"/>
                      </a:lnTo>
                      <a:lnTo>
                        <a:pt x="61" y="81"/>
                      </a:lnTo>
                      <a:lnTo>
                        <a:pt x="54" y="73"/>
                      </a:lnTo>
                      <a:lnTo>
                        <a:pt x="65" y="80"/>
                      </a:lnTo>
                      <a:lnTo>
                        <a:pt x="61" y="75"/>
                      </a:lnTo>
                      <a:lnTo>
                        <a:pt x="60" y="74"/>
                      </a:lnTo>
                      <a:lnTo>
                        <a:pt x="60" y="73"/>
                      </a:lnTo>
                      <a:lnTo>
                        <a:pt x="60" y="72"/>
                      </a:lnTo>
                      <a:lnTo>
                        <a:pt x="59" y="71"/>
                      </a:lnTo>
                      <a:lnTo>
                        <a:pt x="58" y="66"/>
                      </a:lnTo>
                      <a:lnTo>
                        <a:pt x="59" y="65"/>
                      </a:lnTo>
                      <a:lnTo>
                        <a:pt x="59" y="65"/>
                      </a:lnTo>
                      <a:lnTo>
                        <a:pt x="57" y="65"/>
                      </a:lnTo>
                      <a:lnTo>
                        <a:pt x="52" y="60"/>
                      </a:lnTo>
                      <a:lnTo>
                        <a:pt x="50" y="57"/>
                      </a:lnTo>
                      <a:lnTo>
                        <a:pt x="50" y="49"/>
                      </a:lnTo>
                      <a:lnTo>
                        <a:pt x="49" y="48"/>
                      </a:lnTo>
                      <a:lnTo>
                        <a:pt x="49" y="44"/>
                      </a:lnTo>
                      <a:lnTo>
                        <a:pt x="50" y="43"/>
                      </a:lnTo>
                      <a:lnTo>
                        <a:pt x="50" y="35"/>
                      </a:lnTo>
                      <a:lnTo>
                        <a:pt x="51" y="34"/>
                      </a:lnTo>
                      <a:lnTo>
                        <a:pt x="49" y="28"/>
                      </a:lnTo>
                      <a:lnTo>
                        <a:pt x="46" y="23"/>
                      </a:lnTo>
                      <a:lnTo>
                        <a:pt x="35" y="12"/>
                      </a:lnTo>
                      <a:lnTo>
                        <a:pt x="33" y="8"/>
                      </a:lnTo>
                      <a:lnTo>
                        <a:pt x="31" y="9"/>
                      </a:lnTo>
                      <a:lnTo>
                        <a:pt x="29" y="10"/>
                      </a:lnTo>
                      <a:lnTo>
                        <a:pt x="29" y="13"/>
                      </a:lnTo>
                      <a:lnTo>
                        <a:pt x="26" y="15"/>
                      </a:lnTo>
                      <a:lnTo>
                        <a:pt x="23" y="13"/>
                      </a:lnTo>
                      <a:lnTo>
                        <a:pt x="21" y="14"/>
                      </a:lnTo>
                      <a:lnTo>
                        <a:pt x="18" y="16"/>
                      </a:lnTo>
                      <a:lnTo>
                        <a:pt x="12" y="15"/>
                      </a:lnTo>
                      <a:lnTo>
                        <a:pt x="12" y="12"/>
                      </a:lnTo>
                      <a:lnTo>
                        <a:pt x="14" y="9"/>
                      </a:lnTo>
                      <a:lnTo>
                        <a:pt x="14" y="6"/>
                      </a:lnTo>
                      <a:lnTo>
                        <a:pt x="13" y="5"/>
                      </a:lnTo>
                      <a:lnTo>
                        <a:pt x="9" y="5"/>
                      </a:lnTo>
                      <a:lnTo>
                        <a:pt x="8" y="2"/>
                      </a:lnTo>
                      <a:lnTo>
                        <a:pt x="4" y="1"/>
                      </a:lnTo>
                      <a:lnTo>
                        <a:pt x="2" y="0"/>
                      </a:lnTo>
                      <a:lnTo>
                        <a:pt x="1" y="1"/>
                      </a:lnTo>
                      <a:lnTo>
                        <a:pt x="0" y="4"/>
                      </a:lnTo>
                      <a:lnTo>
                        <a:pt x="4" y="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04" name="Freeform 160">
                  <a:extLst>
                    <a:ext uri="{FF2B5EF4-FFF2-40B4-BE49-F238E27FC236}">
                      <a16:creationId xmlns:a16="http://schemas.microsoft.com/office/drawing/2014/main" id="{CFDDC80F-53B0-4189-AD64-2527BCBBCE7A}"/>
                    </a:ext>
                  </a:extLst>
                </p:cNvPr>
                <p:cNvSpPr/>
                <p:nvPr userDrawn="1"/>
              </p:nvSpPr>
              <p:spPr bwMode="auto">
                <a:xfrm>
                  <a:off x="4149725" y="3192463"/>
                  <a:ext cx="222250" cy="150813"/>
                </a:xfrm>
                <a:custGeom>
                  <a:avLst/>
                  <a:gdLst>
                    <a:gd name="T0" fmla="*/ 115 w 140"/>
                    <a:gd name="T1" fmla="*/ 38 h 95"/>
                    <a:gd name="T2" fmla="*/ 122 w 140"/>
                    <a:gd name="T3" fmla="*/ 41 h 95"/>
                    <a:gd name="T4" fmla="*/ 127 w 140"/>
                    <a:gd name="T5" fmla="*/ 39 h 95"/>
                    <a:gd name="T6" fmla="*/ 124 w 140"/>
                    <a:gd name="T7" fmla="*/ 31 h 95"/>
                    <a:gd name="T8" fmla="*/ 133 w 140"/>
                    <a:gd name="T9" fmla="*/ 30 h 95"/>
                    <a:gd name="T10" fmla="*/ 140 w 140"/>
                    <a:gd name="T11" fmla="*/ 26 h 95"/>
                    <a:gd name="T12" fmla="*/ 138 w 140"/>
                    <a:gd name="T13" fmla="*/ 26 h 95"/>
                    <a:gd name="T14" fmla="*/ 132 w 140"/>
                    <a:gd name="T15" fmla="*/ 23 h 95"/>
                    <a:gd name="T16" fmla="*/ 125 w 140"/>
                    <a:gd name="T17" fmla="*/ 19 h 95"/>
                    <a:gd name="T18" fmla="*/ 120 w 140"/>
                    <a:gd name="T19" fmla="*/ 23 h 95"/>
                    <a:gd name="T20" fmla="*/ 118 w 140"/>
                    <a:gd name="T21" fmla="*/ 19 h 95"/>
                    <a:gd name="T22" fmla="*/ 113 w 140"/>
                    <a:gd name="T23" fmla="*/ 17 h 95"/>
                    <a:gd name="T24" fmla="*/ 117 w 140"/>
                    <a:gd name="T25" fmla="*/ 9 h 95"/>
                    <a:gd name="T26" fmla="*/ 113 w 140"/>
                    <a:gd name="T27" fmla="*/ 8 h 95"/>
                    <a:gd name="T28" fmla="*/ 109 w 140"/>
                    <a:gd name="T29" fmla="*/ 4 h 95"/>
                    <a:gd name="T30" fmla="*/ 107 w 140"/>
                    <a:gd name="T31" fmla="*/ 0 h 95"/>
                    <a:gd name="T32" fmla="*/ 103 w 140"/>
                    <a:gd name="T33" fmla="*/ 7 h 95"/>
                    <a:gd name="T34" fmla="*/ 101 w 140"/>
                    <a:gd name="T35" fmla="*/ 2 h 95"/>
                    <a:gd name="T36" fmla="*/ 98 w 140"/>
                    <a:gd name="T37" fmla="*/ 7 h 95"/>
                    <a:gd name="T38" fmla="*/ 93 w 140"/>
                    <a:gd name="T39" fmla="*/ 15 h 95"/>
                    <a:gd name="T40" fmla="*/ 87 w 140"/>
                    <a:gd name="T41" fmla="*/ 25 h 95"/>
                    <a:gd name="T42" fmla="*/ 81 w 140"/>
                    <a:gd name="T43" fmla="*/ 25 h 95"/>
                    <a:gd name="T44" fmla="*/ 80 w 140"/>
                    <a:gd name="T45" fmla="*/ 27 h 95"/>
                    <a:gd name="T46" fmla="*/ 82 w 140"/>
                    <a:gd name="T47" fmla="*/ 31 h 95"/>
                    <a:gd name="T48" fmla="*/ 80 w 140"/>
                    <a:gd name="T49" fmla="*/ 33 h 95"/>
                    <a:gd name="T50" fmla="*/ 80 w 140"/>
                    <a:gd name="T51" fmla="*/ 42 h 95"/>
                    <a:gd name="T52" fmla="*/ 75 w 140"/>
                    <a:gd name="T53" fmla="*/ 37 h 95"/>
                    <a:gd name="T54" fmla="*/ 74 w 140"/>
                    <a:gd name="T55" fmla="*/ 35 h 95"/>
                    <a:gd name="T56" fmla="*/ 75 w 140"/>
                    <a:gd name="T57" fmla="*/ 44 h 95"/>
                    <a:gd name="T58" fmla="*/ 68 w 140"/>
                    <a:gd name="T59" fmla="*/ 41 h 95"/>
                    <a:gd name="T60" fmla="*/ 64 w 140"/>
                    <a:gd name="T61" fmla="*/ 38 h 95"/>
                    <a:gd name="T62" fmla="*/ 61 w 140"/>
                    <a:gd name="T63" fmla="*/ 38 h 95"/>
                    <a:gd name="T64" fmla="*/ 57 w 140"/>
                    <a:gd name="T65" fmla="*/ 46 h 95"/>
                    <a:gd name="T66" fmla="*/ 51 w 140"/>
                    <a:gd name="T67" fmla="*/ 53 h 95"/>
                    <a:gd name="T68" fmla="*/ 46 w 140"/>
                    <a:gd name="T69" fmla="*/ 60 h 95"/>
                    <a:gd name="T70" fmla="*/ 29 w 140"/>
                    <a:gd name="T71" fmla="*/ 67 h 95"/>
                    <a:gd name="T72" fmla="*/ 34 w 140"/>
                    <a:gd name="T73" fmla="*/ 75 h 95"/>
                    <a:gd name="T74" fmla="*/ 26 w 140"/>
                    <a:gd name="T75" fmla="*/ 74 h 95"/>
                    <a:gd name="T76" fmla="*/ 21 w 140"/>
                    <a:gd name="T77" fmla="*/ 75 h 95"/>
                    <a:gd name="T78" fmla="*/ 20 w 140"/>
                    <a:gd name="T79" fmla="*/ 83 h 95"/>
                    <a:gd name="T80" fmla="*/ 18 w 140"/>
                    <a:gd name="T81" fmla="*/ 89 h 95"/>
                    <a:gd name="T82" fmla="*/ 4 w 140"/>
                    <a:gd name="T83" fmla="*/ 85 h 95"/>
                    <a:gd name="T84" fmla="*/ 4 w 140"/>
                    <a:gd name="T85" fmla="*/ 88 h 95"/>
                    <a:gd name="T86" fmla="*/ 7 w 140"/>
                    <a:gd name="T87" fmla="*/ 92 h 95"/>
                    <a:gd name="T88" fmla="*/ 9 w 140"/>
                    <a:gd name="T89" fmla="*/ 95 h 95"/>
                    <a:gd name="T90" fmla="*/ 14 w 140"/>
                    <a:gd name="T91" fmla="*/ 91 h 95"/>
                    <a:gd name="T92" fmla="*/ 21 w 140"/>
                    <a:gd name="T93" fmla="*/ 90 h 95"/>
                    <a:gd name="T94" fmla="*/ 29 w 140"/>
                    <a:gd name="T95" fmla="*/ 91 h 95"/>
                    <a:gd name="T96" fmla="*/ 40 w 140"/>
                    <a:gd name="T97" fmla="*/ 85 h 95"/>
                    <a:gd name="T98" fmla="*/ 52 w 140"/>
                    <a:gd name="T99" fmla="*/ 88 h 95"/>
                    <a:gd name="T100" fmla="*/ 57 w 140"/>
                    <a:gd name="T101" fmla="*/ 89 h 95"/>
                    <a:gd name="T102" fmla="*/ 70 w 140"/>
                    <a:gd name="T103" fmla="*/ 84 h 95"/>
                    <a:gd name="T104" fmla="*/ 75 w 140"/>
                    <a:gd name="T105" fmla="*/ 74 h 95"/>
                    <a:gd name="T106" fmla="*/ 82 w 140"/>
                    <a:gd name="T107" fmla="*/ 61 h 95"/>
                    <a:gd name="T108" fmla="*/ 86 w 140"/>
                    <a:gd name="T109" fmla="*/ 47 h 95"/>
                    <a:gd name="T110" fmla="*/ 87 w 140"/>
                    <a:gd name="T111" fmla="*/ 42 h 95"/>
                    <a:gd name="T112" fmla="*/ 94 w 140"/>
                    <a:gd name="T113" fmla="*/ 38 h 95"/>
                    <a:gd name="T114" fmla="*/ 107 w 140"/>
                    <a:gd name="T115" fmla="*/ 38 h 95"/>
                    <a:gd name="T116" fmla="*/ 112 w 140"/>
                    <a:gd name="T117" fmla="*/ 39 h 95"/>
                    <a:gd name="T118" fmla="*/ 115 w 140"/>
                    <a:gd name="T119" fmla="*/ 4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0" h="95">
                      <a:moveTo>
                        <a:pt x="115" y="40"/>
                      </a:moveTo>
                      <a:lnTo>
                        <a:pt x="115" y="38"/>
                      </a:lnTo>
                      <a:lnTo>
                        <a:pt x="119" y="41"/>
                      </a:lnTo>
                      <a:lnTo>
                        <a:pt x="122" y="41"/>
                      </a:lnTo>
                      <a:lnTo>
                        <a:pt x="125" y="40"/>
                      </a:lnTo>
                      <a:lnTo>
                        <a:pt x="127" y="39"/>
                      </a:lnTo>
                      <a:lnTo>
                        <a:pt x="124" y="37"/>
                      </a:lnTo>
                      <a:lnTo>
                        <a:pt x="124" y="31"/>
                      </a:lnTo>
                      <a:lnTo>
                        <a:pt x="126" y="29"/>
                      </a:lnTo>
                      <a:lnTo>
                        <a:pt x="133" y="30"/>
                      </a:lnTo>
                      <a:lnTo>
                        <a:pt x="138" y="29"/>
                      </a:lnTo>
                      <a:lnTo>
                        <a:pt x="140" y="26"/>
                      </a:lnTo>
                      <a:lnTo>
                        <a:pt x="140" y="26"/>
                      </a:lnTo>
                      <a:lnTo>
                        <a:pt x="138" y="26"/>
                      </a:lnTo>
                      <a:lnTo>
                        <a:pt x="134" y="25"/>
                      </a:lnTo>
                      <a:lnTo>
                        <a:pt x="132" y="23"/>
                      </a:lnTo>
                      <a:lnTo>
                        <a:pt x="129" y="23"/>
                      </a:lnTo>
                      <a:lnTo>
                        <a:pt x="125" y="19"/>
                      </a:lnTo>
                      <a:lnTo>
                        <a:pt x="124" y="19"/>
                      </a:lnTo>
                      <a:lnTo>
                        <a:pt x="120" y="23"/>
                      </a:lnTo>
                      <a:lnTo>
                        <a:pt x="118" y="19"/>
                      </a:lnTo>
                      <a:lnTo>
                        <a:pt x="118" y="19"/>
                      </a:lnTo>
                      <a:lnTo>
                        <a:pt x="116" y="17"/>
                      </a:lnTo>
                      <a:lnTo>
                        <a:pt x="113" y="17"/>
                      </a:lnTo>
                      <a:lnTo>
                        <a:pt x="113" y="10"/>
                      </a:lnTo>
                      <a:lnTo>
                        <a:pt x="117" y="9"/>
                      </a:lnTo>
                      <a:lnTo>
                        <a:pt x="117" y="9"/>
                      </a:lnTo>
                      <a:lnTo>
                        <a:pt x="113" y="8"/>
                      </a:lnTo>
                      <a:lnTo>
                        <a:pt x="112" y="8"/>
                      </a:lnTo>
                      <a:lnTo>
                        <a:pt x="109" y="4"/>
                      </a:lnTo>
                      <a:lnTo>
                        <a:pt x="109" y="1"/>
                      </a:lnTo>
                      <a:lnTo>
                        <a:pt x="107" y="0"/>
                      </a:lnTo>
                      <a:lnTo>
                        <a:pt x="108" y="2"/>
                      </a:lnTo>
                      <a:lnTo>
                        <a:pt x="103" y="7"/>
                      </a:lnTo>
                      <a:lnTo>
                        <a:pt x="100" y="5"/>
                      </a:lnTo>
                      <a:lnTo>
                        <a:pt x="101" y="2"/>
                      </a:lnTo>
                      <a:lnTo>
                        <a:pt x="101" y="1"/>
                      </a:lnTo>
                      <a:lnTo>
                        <a:pt x="98" y="7"/>
                      </a:lnTo>
                      <a:lnTo>
                        <a:pt x="96" y="8"/>
                      </a:lnTo>
                      <a:lnTo>
                        <a:pt x="93" y="15"/>
                      </a:lnTo>
                      <a:lnTo>
                        <a:pt x="93" y="18"/>
                      </a:lnTo>
                      <a:lnTo>
                        <a:pt x="87" y="25"/>
                      </a:lnTo>
                      <a:lnTo>
                        <a:pt x="83" y="25"/>
                      </a:lnTo>
                      <a:lnTo>
                        <a:pt x="81" y="25"/>
                      </a:lnTo>
                      <a:lnTo>
                        <a:pt x="81" y="25"/>
                      </a:lnTo>
                      <a:lnTo>
                        <a:pt x="80" y="27"/>
                      </a:lnTo>
                      <a:lnTo>
                        <a:pt x="86" y="26"/>
                      </a:lnTo>
                      <a:lnTo>
                        <a:pt x="82" y="31"/>
                      </a:lnTo>
                      <a:lnTo>
                        <a:pt x="80" y="32"/>
                      </a:lnTo>
                      <a:lnTo>
                        <a:pt x="80" y="33"/>
                      </a:lnTo>
                      <a:lnTo>
                        <a:pt x="82" y="39"/>
                      </a:lnTo>
                      <a:lnTo>
                        <a:pt x="80" y="42"/>
                      </a:lnTo>
                      <a:lnTo>
                        <a:pt x="76" y="41"/>
                      </a:lnTo>
                      <a:lnTo>
                        <a:pt x="75" y="37"/>
                      </a:lnTo>
                      <a:lnTo>
                        <a:pt x="75" y="35"/>
                      </a:lnTo>
                      <a:lnTo>
                        <a:pt x="74" y="35"/>
                      </a:lnTo>
                      <a:lnTo>
                        <a:pt x="74" y="35"/>
                      </a:lnTo>
                      <a:lnTo>
                        <a:pt x="75" y="44"/>
                      </a:lnTo>
                      <a:lnTo>
                        <a:pt x="72" y="45"/>
                      </a:lnTo>
                      <a:lnTo>
                        <a:pt x="68" y="41"/>
                      </a:lnTo>
                      <a:lnTo>
                        <a:pt x="66" y="38"/>
                      </a:lnTo>
                      <a:lnTo>
                        <a:pt x="64" y="38"/>
                      </a:lnTo>
                      <a:lnTo>
                        <a:pt x="63" y="37"/>
                      </a:lnTo>
                      <a:lnTo>
                        <a:pt x="61" y="38"/>
                      </a:lnTo>
                      <a:lnTo>
                        <a:pt x="61" y="42"/>
                      </a:lnTo>
                      <a:lnTo>
                        <a:pt x="57" y="46"/>
                      </a:lnTo>
                      <a:lnTo>
                        <a:pt x="56" y="48"/>
                      </a:lnTo>
                      <a:lnTo>
                        <a:pt x="51" y="53"/>
                      </a:lnTo>
                      <a:lnTo>
                        <a:pt x="50" y="55"/>
                      </a:lnTo>
                      <a:lnTo>
                        <a:pt x="46" y="60"/>
                      </a:lnTo>
                      <a:lnTo>
                        <a:pt x="42" y="64"/>
                      </a:lnTo>
                      <a:lnTo>
                        <a:pt x="29" y="67"/>
                      </a:lnTo>
                      <a:lnTo>
                        <a:pt x="29" y="70"/>
                      </a:lnTo>
                      <a:lnTo>
                        <a:pt x="34" y="75"/>
                      </a:lnTo>
                      <a:lnTo>
                        <a:pt x="28" y="73"/>
                      </a:lnTo>
                      <a:lnTo>
                        <a:pt x="26" y="74"/>
                      </a:lnTo>
                      <a:lnTo>
                        <a:pt x="22" y="74"/>
                      </a:lnTo>
                      <a:lnTo>
                        <a:pt x="21" y="75"/>
                      </a:lnTo>
                      <a:lnTo>
                        <a:pt x="20" y="78"/>
                      </a:lnTo>
                      <a:lnTo>
                        <a:pt x="20" y="83"/>
                      </a:lnTo>
                      <a:lnTo>
                        <a:pt x="18" y="86"/>
                      </a:lnTo>
                      <a:lnTo>
                        <a:pt x="18" y="89"/>
                      </a:lnTo>
                      <a:lnTo>
                        <a:pt x="11" y="88"/>
                      </a:lnTo>
                      <a:lnTo>
                        <a:pt x="4" y="85"/>
                      </a:lnTo>
                      <a:lnTo>
                        <a:pt x="0" y="85"/>
                      </a:lnTo>
                      <a:lnTo>
                        <a:pt x="4" y="88"/>
                      </a:lnTo>
                      <a:lnTo>
                        <a:pt x="4" y="89"/>
                      </a:lnTo>
                      <a:lnTo>
                        <a:pt x="7" y="92"/>
                      </a:lnTo>
                      <a:lnTo>
                        <a:pt x="8" y="95"/>
                      </a:lnTo>
                      <a:lnTo>
                        <a:pt x="9" y="95"/>
                      </a:lnTo>
                      <a:lnTo>
                        <a:pt x="13" y="93"/>
                      </a:lnTo>
                      <a:lnTo>
                        <a:pt x="14" y="91"/>
                      </a:lnTo>
                      <a:lnTo>
                        <a:pt x="19" y="91"/>
                      </a:lnTo>
                      <a:lnTo>
                        <a:pt x="21" y="90"/>
                      </a:lnTo>
                      <a:lnTo>
                        <a:pt x="21" y="90"/>
                      </a:lnTo>
                      <a:lnTo>
                        <a:pt x="29" y="91"/>
                      </a:lnTo>
                      <a:lnTo>
                        <a:pt x="37" y="88"/>
                      </a:lnTo>
                      <a:lnTo>
                        <a:pt x="40" y="85"/>
                      </a:lnTo>
                      <a:lnTo>
                        <a:pt x="48" y="85"/>
                      </a:lnTo>
                      <a:lnTo>
                        <a:pt x="52" y="88"/>
                      </a:lnTo>
                      <a:lnTo>
                        <a:pt x="53" y="89"/>
                      </a:lnTo>
                      <a:lnTo>
                        <a:pt x="57" y="89"/>
                      </a:lnTo>
                      <a:lnTo>
                        <a:pt x="63" y="85"/>
                      </a:lnTo>
                      <a:lnTo>
                        <a:pt x="70" y="84"/>
                      </a:lnTo>
                      <a:lnTo>
                        <a:pt x="68" y="83"/>
                      </a:lnTo>
                      <a:lnTo>
                        <a:pt x="75" y="74"/>
                      </a:lnTo>
                      <a:lnTo>
                        <a:pt x="78" y="68"/>
                      </a:lnTo>
                      <a:lnTo>
                        <a:pt x="82" y="61"/>
                      </a:lnTo>
                      <a:lnTo>
                        <a:pt x="86" y="49"/>
                      </a:lnTo>
                      <a:lnTo>
                        <a:pt x="86" y="47"/>
                      </a:lnTo>
                      <a:lnTo>
                        <a:pt x="87" y="44"/>
                      </a:lnTo>
                      <a:lnTo>
                        <a:pt x="87" y="42"/>
                      </a:lnTo>
                      <a:lnTo>
                        <a:pt x="92" y="37"/>
                      </a:lnTo>
                      <a:lnTo>
                        <a:pt x="94" y="38"/>
                      </a:lnTo>
                      <a:lnTo>
                        <a:pt x="98" y="38"/>
                      </a:lnTo>
                      <a:lnTo>
                        <a:pt x="107" y="38"/>
                      </a:lnTo>
                      <a:lnTo>
                        <a:pt x="108" y="39"/>
                      </a:lnTo>
                      <a:lnTo>
                        <a:pt x="112" y="39"/>
                      </a:lnTo>
                      <a:lnTo>
                        <a:pt x="115" y="40"/>
                      </a:lnTo>
                      <a:lnTo>
                        <a:pt x="115" y="4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05" name="Freeform 161">
                  <a:extLst>
                    <a:ext uri="{FF2B5EF4-FFF2-40B4-BE49-F238E27FC236}">
                      <a16:creationId xmlns:a16="http://schemas.microsoft.com/office/drawing/2014/main" id="{CDAA6B2F-67A1-49D2-BF6E-5FF7741F2917}"/>
                    </a:ext>
                  </a:extLst>
                </p:cNvPr>
                <p:cNvSpPr/>
                <p:nvPr userDrawn="1"/>
              </p:nvSpPr>
              <p:spPr bwMode="auto">
                <a:xfrm>
                  <a:off x="3922713" y="2765426"/>
                  <a:ext cx="198438" cy="381000"/>
                </a:xfrm>
                <a:custGeom>
                  <a:avLst/>
                  <a:gdLst>
                    <a:gd name="T0" fmla="*/ 75 w 125"/>
                    <a:gd name="T1" fmla="*/ 25 h 240"/>
                    <a:gd name="T2" fmla="*/ 67 w 125"/>
                    <a:gd name="T3" fmla="*/ 9 h 240"/>
                    <a:gd name="T4" fmla="*/ 62 w 125"/>
                    <a:gd name="T5" fmla="*/ 7 h 240"/>
                    <a:gd name="T6" fmla="*/ 47 w 125"/>
                    <a:gd name="T7" fmla="*/ 0 h 240"/>
                    <a:gd name="T8" fmla="*/ 33 w 125"/>
                    <a:gd name="T9" fmla="*/ 9 h 240"/>
                    <a:gd name="T10" fmla="*/ 21 w 125"/>
                    <a:gd name="T11" fmla="*/ 10 h 240"/>
                    <a:gd name="T12" fmla="*/ 13 w 125"/>
                    <a:gd name="T13" fmla="*/ 14 h 240"/>
                    <a:gd name="T14" fmla="*/ 5 w 125"/>
                    <a:gd name="T15" fmla="*/ 11 h 240"/>
                    <a:gd name="T16" fmla="*/ 1 w 125"/>
                    <a:gd name="T17" fmla="*/ 16 h 240"/>
                    <a:gd name="T18" fmla="*/ 11 w 125"/>
                    <a:gd name="T19" fmla="*/ 30 h 240"/>
                    <a:gd name="T20" fmla="*/ 32 w 125"/>
                    <a:gd name="T21" fmla="*/ 38 h 240"/>
                    <a:gd name="T22" fmla="*/ 45 w 125"/>
                    <a:gd name="T23" fmla="*/ 49 h 240"/>
                    <a:gd name="T24" fmla="*/ 43 w 125"/>
                    <a:gd name="T25" fmla="*/ 62 h 240"/>
                    <a:gd name="T26" fmla="*/ 38 w 125"/>
                    <a:gd name="T27" fmla="*/ 69 h 240"/>
                    <a:gd name="T28" fmla="*/ 44 w 125"/>
                    <a:gd name="T29" fmla="*/ 76 h 240"/>
                    <a:gd name="T30" fmla="*/ 65 w 125"/>
                    <a:gd name="T31" fmla="*/ 91 h 240"/>
                    <a:gd name="T32" fmla="*/ 75 w 125"/>
                    <a:gd name="T33" fmla="*/ 103 h 240"/>
                    <a:gd name="T34" fmla="*/ 84 w 125"/>
                    <a:gd name="T35" fmla="*/ 111 h 240"/>
                    <a:gd name="T36" fmla="*/ 90 w 125"/>
                    <a:gd name="T37" fmla="*/ 118 h 240"/>
                    <a:gd name="T38" fmla="*/ 94 w 125"/>
                    <a:gd name="T39" fmla="*/ 127 h 240"/>
                    <a:gd name="T40" fmla="*/ 94 w 125"/>
                    <a:gd name="T41" fmla="*/ 141 h 240"/>
                    <a:gd name="T42" fmla="*/ 98 w 125"/>
                    <a:gd name="T43" fmla="*/ 160 h 240"/>
                    <a:gd name="T44" fmla="*/ 96 w 125"/>
                    <a:gd name="T45" fmla="*/ 181 h 240"/>
                    <a:gd name="T46" fmla="*/ 82 w 125"/>
                    <a:gd name="T47" fmla="*/ 191 h 240"/>
                    <a:gd name="T48" fmla="*/ 81 w 125"/>
                    <a:gd name="T49" fmla="*/ 200 h 240"/>
                    <a:gd name="T50" fmla="*/ 72 w 125"/>
                    <a:gd name="T51" fmla="*/ 204 h 240"/>
                    <a:gd name="T52" fmla="*/ 55 w 125"/>
                    <a:gd name="T53" fmla="*/ 209 h 240"/>
                    <a:gd name="T54" fmla="*/ 57 w 125"/>
                    <a:gd name="T55" fmla="*/ 214 h 240"/>
                    <a:gd name="T56" fmla="*/ 65 w 125"/>
                    <a:gd name="T57" fmla="*/ 218 h 240"/>
                    <a:gd name="T58" fmla="*/ 60 w 125"/>
                    <a:gd name="T59" fmla="*/ 230 h 240"/>
                    <a:gd name="T60" fmla="*/ 61 w 125"/>
                    <a:gd name="T61" fmla="*/ 240 h 240"/>
                    <a:gd name="T62" fmla="*/ 67 w 125"/>
                    <a:gd name="T63" fmla="*/ 233 h 240"/>
                    <a:gd name="T64" fmla="*/ 76 w 125"/>
                    <a:gd name="T65" fmla="*/ 227 h 240"/>
                    <a:gd name="T66" fmla="*/ 80 w 125"/>
                    <a:gd name="T67" fmla="*/ 221 h 240"/>
                    <a:gd name="T68" fmla="*/ 81 w 125"/>
                    <a:gd name="T69" fmla="*/ 216 h 240"/>
                    <a:gd name="T70" fmla="*/ 73 w 125"/>
                    <a:gd name="T71" fmla="*/ 211 h 240"/>
                    <a:gd name="T72" fmla="*/ 89 w 125"/>
                    <a:gd name="T73" fmla="*/ 211 h 240"/>
                    <a:gd name="T74" fmla="*/ 102 w 125"/>
                    <a:gd name="T75" fmla="*/ 208 h 240"/>
                    <a:gd name="T76" fmla="*/ 112 w 125"/>
                    <a:gd name="T77" fmla="*/ 200 h 240"/>
                    <a:gd name="T78" fmla="*/ 121 w 125"/>
                    <a:gd name="T79" fmla="*/ 191 h 240"/>
                    <a:gd name="T80" fmla="*/ 122 w 125"/>
                    <a:gd name="T81" fmla="*/ 179 h 240"/>
                    <a:gd name="T82" fmla="*/ 124 w 125"/>
                    <a:gd name="T83" fmla="*/ 170 h 240"/>
                    <a:gd name="T84" fmla="*/ 121 w 125"/>
                    <a:gd name="T85" fmla="*/ 161 h 240"/>
                    <a:gd name="T86" fmla="*/ 119 w 125"/>
                    <a:gd name="T87" fmla="*/ 148 h 240"/>
                    <a:gd name="T88" fmla="*/ 113 w 125"/>
                    <a:gd name="T89" fmla="*/ 137 h 240"/>
                    <a:gd name="T90" fmla="*/ 109 w 125"/>
                    <a:gd name="T91" fmla="*/ 126 h 240"/>
                    <a:gd name="T92" fmla="*/ 82 w 125"/>
                    <a:gd name="T93" fmla="*/ 105 h 240"/>
                    <a:gd name="T94" fmla="*/ 70 w 125"/>
                    <a:gd name="T95" fmla="*/ 91 h 240"/>
                    <a:gd name="T96" fmla="*/ 63 w 125"/>
                    <a:gd name="T97" fmla="*/ 82 h 240"/>
                    <a:gd name="T98" fmla="*/ 58 w 125"/>
                    <a:gd name="T99" fmla="*/ 69 h 240"/>
                    <a:gd name="T100" fmla="*/ 58 w 125"/>
                    <a:gd name="T101" fmla="*/ 59 h 240"/>
                    <a:gd name="T102" fmla="*/ 63 w 125"/>
                    <a:gd name="T103" fmla="*/ 54 h 240"/>
                    <a:gd name="T104" fmla="*/ 67 w 125"/>
                    <a:gd name="T105" fmla="*/ 47 h 240"/>
                    <a:gd name="T106" fmla="*/ 68 w 125"/>
                    <a:gd name="T107" fmla="*/ 37 h 240"/>
                    <a:gd name="T108" fmla="*/ 77 w 125"/>
                    <a:gd name="T109" fmla="*/ 37 h 240"/>
                    <a:gd name="T110" fmla="*/ 82 w 125"/>
                    <a:gd name="T111" fmla="*/ 31 h 240"/>
                    <a:gd name="T112" fmla="*/ 90 w 125"/>
                    <a:gd name="T113" fmla="*/ 29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5" h="240">
                      <a:moveTo>
                        <a:pt x="89" y="28"/>
                      </a:moveTo>
                      <a:lnTo>
                        <a:pt x="87" y="29"/>
                      </a:lnTo>
                      <a:lnTo>
                        <a:pt x="85" y="28"/>
                      </a:lnTo>
                      <a:lnTo>
                        <a:pt x="82" y="28"/>
                      </a:lnTo>
                      <a:lnTo>
                        <a:pt x="75" y="25"/>
                      </a:lnTo>
                      <a:lnTo>
                        <a:pt x="74" y="23"/>
                      </a:lnTo>
                      <a:lnTo>
                        <a:pt x="68" y="21"/>
                      </a:lnTo>
                      <a:lnTo>
                        <a:pt x="67" y="17"/>
                      </a:lnTo>
                      <a:lnTo>
                        <a:pt x="65" y="16"/>
                      </a:lnTo>
                      <a:lnTo>
                        <a:pt x="67" y="9"/>
                      </a:lnTo>
                      <a:lnTo>
                        <a:pt x="69" y="9"/>
                      </a:lnTo>
                      <a:lnTo>
                        <a:pt x="69" y="8"/>
                      </a:lnTo>
                      <a:lnTo>
                        <a:pt x="68" y="7"/>
                      </a:lnTo>
                      <a:lnTo>
                        <a:pt x="63" y="8"/>
                      </a:lnTo>
                      <a:lnTo>
                        <a:pt x="62" y="7"/>
                      </a:lnTo>
                      <a:lnTo>
                        <a:pt x="55" y="7"/>
                      </a:lnTo>
                      <a:lnTo>
                        <a:pt x="53" y="5"/>
                      </a:lnTo>
                      <a:lnTo>
                        <a:pt x="50" y="3"/>
                      </a:lnTo>
                      <a:lnTo>
                        <a:pt x="50" y="1"/>
                      </a:lnTo>
                      <a:lnTo>
                        <a:pt x="47" y="0"/>
                      </a:lnTo>
                      <a:lnTo>
                        <a:pt x="46" y="1"/>
                      </a:lnTo>
                      <a:lnTo>
                        <a:pt x="41" y="1"/>
                      </a:lnTo>
                      <a:lnTo>
                        <a:pt x="39" y="2"/>
                      </a:lnTo>
                      <a:lnTo>
                        <a:pt x="39" y="8"/>
                      </a:lnTo>
                      <a:lnTo>
                        <a:pt x="33" y="9"/>
                      </a:lnTo>
                      <a:lnTo>
                        <a:pt x="30" y="8"/>
                      </a:lnTo>
                      <a:lnTo>
                        <a:pt x="28" y="9"/>
                      </a:lnTo>
                      <a:lnTo>
                        <a:pt x="26" y="10"/>
                      </a:lnTo>
                      <a:lnTo>
                        <a:pt x="22" y="14"/>
                      </a:lnTo>
                      <a:lnTo>
                        <a:pt x="21" y="10"/>
                      </a:lnTo>
                      <a:lnTo>
                        <a:pt x="21" y="10"/>
                      </a:lnTo>
                      <a:lnTo>
                        <a:pt x="18" y="14"/>
                      </a:lnTo>
                      <a:lnTo>
                        <a:pt x="15" y="10"/>
                      </a:lnTo>
                      <a:lnTo>
                        <a:pt x="14" y="10"/>
                      </a:lnTo>
                      <a:lnTo>
                        <a:pt x="13" y="14"/>
                      </a:lnTo>
                      <a:lnTo>
                        <a:pt x="9" y="14"/>
                      </a:lnTo>
                      <a:lnTo>
                        <a:pt x="7" y="13"/>
                      </a:lnTo>
                      <a:lnTo>
                        <a:pt x="8" y="10"/>
                      </a:lnTo>
                      <a:lnTo>
                        <a:pt x="7" y="10"/>
                      </a:lnTo>
                      <a:lnTo>
                        <a:pt x="5" y="11"/>
                      </a:lnTo>
                      <a:lnTo>
                        <a:pt x="2" y="13"/>
                      </a:lnTo>
                      <a:lnTo>
                        <a:pt x="2" y="15"/>
                      </a:lnTo>
                      <a:lnTo>
                        <a:pt x="0" y="15"/>
                      </a:lnTo>
                      <a:lnTo>
                        <a:pt x="1" y="16"/>
                      </a:lnTo>
                      <a:lnTo>
                        <a:pt x="1" y="16"/>
                      </a:lnTo>
                      <a:lnTo>
                        <a:pt x="6" y="17"/>
                      </a:lnTo>
                      <a:lnTo>
                        <a:pt x="8" y="22"/>
                      </a:lnTo>
                      <a:lnTo>
                        <a:pt x="11" y="24"/>
                      </a:lnTo>
                      <a:lnTo>
                        <a:pt x="13" y="29"/>
                      </a:lnTo>
                      <a:lnTo>
                        <a:pt x="11" y="30"/>
                      </a:lnTo>
                      <a:lnTo>
                        <a:pt x="16" y="35"/>
                      </a:lnTo>
                      <a:lnTo>
                        <a:pt x="20" y="39"/>
                      </a:lnTo>
                      <a:lnTo>
                        <a:pt x="25" y="39"/>
                      </a:lnTo>
                      <a:lnTo>
                        <a:pt x="29" y="40"/>
                      </a:lnTo>
                      <a:lnTo>
                        <a:pt x="32" y="38"/>
                      </a:lnTo>
                      <a:lnTo>
                        <a:pt x="37" y="38"/>
                      </a:lnTo>
                      <a:lnTo>
                        <a:pt x="39" y="42"/>
                      </a:lnTo>
                      <a:lnTo>
                        <a:pt x="44" y="43"/>
                      </a:lnTo>
                      <a:lnTo>
                        <a:pt x="45" y="46"/>
                      </a:lnTo>
                      <a:lnTo>
                        <a:pt x="45" y="49"/>
                      </a:lnTo>
                      <a:lnTo>
                        <a:pt x="48" y="50"/>
                      </a:lnTo>
                      <a:lnTo>
                        <a:pt x="48" y="53"/>
                      </a:lnTo>
                      <a:lnTo>
                        <a:pt x="46" y="54"/>
                      </a:lnTo>
                      <a:lnTo>
                        <a:pt x="45" y="60"/>
                      </a:lnTo>
                      <a:lnTo>
                        <a:pt x="43" y="62"/>
                      </a:lnTo>
                      <a:lnTo>
                        <a:pt x="39" y="62"/>
                      </a:lnTo>
                      <a:lnTo>
                        <a:pt x="35" y="64"/>
                      </a:lnTo>
                      <a:lnTo>
                        <a:pt x="33" y="64"/>
                      </a:lnTo>
                      <a:lnTo>
                        <a:pt x="33" y="65"/>
                      </a:lnTo>
                      <a:lnTo>
                        <a:pt x="38" y="69"/>
                      </a:lnTo>
                      <a:lnTo>
                        <a:pt x="35" y="72"/>
                      </a:lnTo>
                      <a:lnTo>
                        <a:pt x="35" y="72"/>
                      </a:lnTo>
                      <a:lnTo>
                        <a:pt x="37" y="72"/>
                      </a:lnTo>
                      <a:lnTo>
                        <a:pt x="39" y="76"/>
                      </a:lnTo>
                      <a:lnTo>
                        <a:pt x="44" y="76"/>
                      </a:lnTo>
                      <a:lnTo>
                        <a:pt x="48" y="79"/>
                      </a:lnTo>
                      <a:lnTo>
                        <a:pt x="52" y="79"/>
                      </a:lnTo>
                      <a:lnTo>
                        <a:pt x="57" y="84"/>
                      </a:lnTo>
                      <a:lnTo>
                        <a:pt x="61" y="87"/>
                      </a:lnTo>
                      <a:lnTo>
                        <a:pt x="65" y="91"/>
                      </a:lnTo>
                      <a:lnTo>
                        <a:pt x="65" y="94"/>
                      </a:lnTo>
                      <a:lnTo>
                        <a:pt x="69" y="99"/>
                      </a:lnTo>
                      <a:lnTo>
                        <a:pt x="70" y="102"/>
                      </a:lnTo>
                      <a:lnTo>
                        <a:pt x="72" y="103"/>
                      </a:lnTo>
                      <a:lnTo>
                        <a:pt x="75" y="103"/>
                      </a:lnTo>
                      <a:lnTo>
                        <a:pt x="77" y="106"/>
                      </a:lnTo>
                      <a:lnTo>
                        <a:pt x="78" y="109"/>
                      </a:lnTo>
                      <a:lnTo>
                        <a:pt x="80" y="110"/>
                      </a:lnTo>
                      <a:lnTo>
                        <a:pt x="81" y="110"/>
                      </a:lnTo>
                      <a:lnTo>
                        <a:pt x="84" y="111"/>
                      </a:lnTo>
                      <a:lnTo>
                        <a:pt x="83" y="115"/>
                      </a:lnTo>
                      <a:lnTo>
                        <a:pt x="84" y="115"/>
                      </a:lnTo>
                      <a:lnTo>
                        <a:pt x="88" y="115"/>
                      </a:lnTo>
                      <a:lnTo>
                        <a:pt x="89" y="118"/>
                      </a:lnTo>
                      <a:lnTo>
                        <a:pt x="90" y="118"/>
                      </a:lnTo>
                      <a:lnTo>
                        <a:pt x="94" y="117"/>
                      </a:lnTo>
                      <a:lnTo>
                        <a:pt x="96" y="120"/>
                      </a:lnTo>
                      <a:lnTo>
                        <a:pt x="94" y="123"/>
                      </a:lnTo>
                      <a:lnTo>
                        <a:pt x="92" y="126"/>
                      </a:lnTo>
                      <a:lnTo>
                        <a:pt x="94" y="127"/>
                      </a:lnTo>
                      <a:lnTo>
                        <a:pt x="97" y="127"/>
                      </a:lnTo>
                      <a:lnTo>
                        <a:pt x="97" y="133"/>
                      </a:lnTo>
                      <a:lnTo>
                        <a:pt x="92" y="137"/>
                      </a:lnTo>
                      <a:lnTo>
                        <a:pt x="92" y="139"/>
                      </a:lnTo>
                      <a:lnTo>
                        <a:pt x="94" y="141"/>
                      </a:lnTo>
                      <a:lnTo>
                        <a:pt x="95" y="147"/>
                      </a:lnTo>
                      <a:lnTo>
                        <a:pt x="91" y="149"/>
                      </a:lnTo>
                      <a:lnTo>
                        <a:pt x="92" y="152"/>
                      </a:lnTo>
                      <a:lnTo>
                        <a:pt x="95" y="153"/>
                      </a:lnTo>
                      <a:lnTo>
                        <a:pt x="98" y="160"/>
                      </a:lnTo>
                      <a:lnTo>
                        <a:pt x="98" y="164"/>
                      </a:lnTo>
                      <a:lnTo>
                        <a:pt x="98" y="168"/>
                      </a:lnTo>
                      <a:lnTo>
                        <a:pt x="98" y="172"/>
                      </a:lnTo>
                      <a:lnTo>
                        <a:pt x="98" y="176"/>
                      </a:lnTo>
                      <a:lnTo>
                        <a:pt x="96" y="181"/>
                      </a:lnTo>
                      <a:lnTo>
                        <a:pt x="94" y="182"/>
                      </a:lnTo>
                      <a:lnTo>
                        <a:pt x="92" y="184"/>
                      </a:lnTo>
                      <a:lnTo>
                        <a:pt x="88" y="185"/>
                      </a:lnTo>
                      <a:lnTo>
                        <a:pt x="84" y="187"/>
                      </a:lnTo>
                      <a:lnTo>
                        <a:pt x="82" y="191"/>
                      </a:lnTo>
                      <a:lnTo>
                        <a:pt x="76" y="191"/>
                      </a:lnTo>
                      <a:lnTo>
                        <a:pt x="74" y="192"/>
                      </a:lnTo>
                      <a:lnTo>
                        <a:pt x="74" y="197"/>
                      </a:lnTo>
                      <a:lnTo>
                        <a:pt x="77" y="197"/>
                      </a:lnTo>
                      <a:lnTo>
                        <a:pt x="81" y="200"/>
                      </a:lnTo>
                      <a:lnTo>
                        <a:pt x="80" y="203"/>
                      </a:lnTo>
                      <a:lnTo>
                        <a:pt x="82" y="207"/>
                      </a:lnTo>
                      <a:lnTo>
                        <a:pt x="75" y="208"/>
                      </a:lnTo>
                      <a:lnTo>
                        <a:pt x="74" y="205"/>
                      </a:lnTo>
                      <a:lnTo>
                        <a:pt x="72" y="204"/>
                      </a:lnTo>
                      <a:lnTo>
                        <a:pt x="63" y="206"/>
                      </a:lnTo>
                      <a:lnTo>
                        <a:pt x="62" y="205"/>
                      </a:lnTo>
                      <a:lnTo>
                        <a:pt x="60" y="205"/>
                      </a:lnTo>
                      <a:lnTo>
                        <a:pt x="59" y="209"/>
                      </a:lnTo>
                      <a:lnTo>
                        <a:pt x="55" y="209"/>
                      </a:lnTo>
                      <a:lnTo>
                        <a:pt x="53" y="212"/>
                      </a:lnTo>
                      <a:lnTo>
                        <a:pt x="53" y="212"/>
                      </a:lnTo>
                      <a:lnTo>
                        <a:pt x="53" y="215"/>
                      </a:lnTo>
                      <a:lnTo>
                        <a:pt x="54" y="215"/>
                      </a:lnTo>
                      <a:lnTo>
                        <a:pt x="57" y="214"/>
                      </a:lnTo>
                      <a:lnTo>
                        <a:pt x="58" y="215"/>
                      </a:lnTo>
                      <a:lnTo>
                        <a:pt x="60" y="215"/>
                      </a:lnTo>
                      <a:lnTo>
                        <a:pt x="63" y="215"/>
                      </a:lnTo>
                      <a:lnTo>
                        <a:pt x="70" y="212"/>
                      </a:lnTo>
                      <a:lnTo>
                        <a:pt x="65" y="218"/>
                      </a:lnTo>
                      <a:lnTo>
                        <a:pt x="61" y="221"/>
                      </a:lnTo>
                      <a:lnTo>
                        <a:pt x="59" y="225"/>
                      </a:lnTo>
                      <a:lnTo>
                        <a:pt x="59" y="229"/>
                      </a:lnTo>
                      <a:lnTo>
                        <a:pt x="59" y="230"/>
                      </a:lnTo>
                      <a:lnTo>
                        <a:pt x="60" y="230"/>
                      </a:lnTo>
                      <a:lnTo>
                        <a:pt x="59" y="233"/>
                      </a:lnTo>
                      <a:lnTo>
                        <a:pt x="59" y="235"/>
                      </a:lnTo>
                      <a:lnTo>
                        <a:pt x="60" y="236"/>
                      </a:lnTo>
                      <a:lnTo>
                        <a:pt x="66" y="234"/>
                      </a:lnTo>
                      <a:lnTo>
                        <a:pt x="61" y="240"/>
                      </a:lnTo>
                      <a:lnTo>
                        <a:pt x="63" y="238"/>
                      </a:lnTo>
                      <a:lnTo>
                        <a:pt x="63" y="236"/>
                      </a:lnTo>
                      <a:lnTo>
                        <a:pt x="66" y="236"/>
                      </a:lnTo>
                      <a:lnTo>
                        <a:pt x="67" y="236"/>
                      </a:lnTo>
                      <a:lnTo>
                        <a:pt x="67" y="233"/>
                      </a:lnTo>
                      <a:lnTo>
                        <a:pt x="68" y="230"/>
                      </a:lnTo>
                      <a:lnTo>
                        <a:pt x="70" y="230"/>
                      </a:lnTo>
                      <a:lnTo>
                        <a:pt x="72" y="229"/>
                      </a:lnTo>
                      <a:lnTo>
                        <a:pt x="75" y="227"/>
                      </a:lnTo>
                      <a:lnTo>
                        <a:pt x="76" y="227"/>
                      </a:lnTo>
                      <a:lnTo>
                        <a:pt x="77" y="226"/>
                      </a:lnTo>
                      <a:lnTo>
                        <a:pt x="76" y="226"/>
                      </a:lnTo>
                      <a:lnTo>
                        <a:pt x="77" y="225"/>
                      </a:lnTo>
                      <a:lnTo>
                        <a:pt x="76" y="221"/>
                      </a:lnTo>
                      <a:lnTo>
                        <a:pt x="80" y="221"/>
                      </a:lnTo>
                      <a:lnTo>
                        <a:pt x="81" y="222"/>
                      </a:lnTo>
                      <a:lnTo>
                        <a:pt x="82" y="222"/>
                      </a:lnTo>
                      <a:lnTo>
                        <a:pt x="82" y="221"/>
                      </a:lnTo>
                      <a:lnTo>
                        <a:pt x="80" y="219"/>
                      </a:lnTo>
                      <a:lnTo>
                        <a:pt x="81" y="216"/>
                      </a:lnTo>
                      <a:lnTo>
                        <a:pt x="84" y="219"/>
                      </a:lnTo>
                      <a:lnTo>
                        <a:pt x="84" y="219"/>
                      </a:lnTo>
                      <a:lnTo>
                        <a:pt x="83" y="216"/>
                      </a:lnTo>
                      <a:lnTo>
                        <a:pt x="84" y="216"/>
                      </a:lnTo>
                      <a:lnTo>
                        <a:pt x="73" y="211"/>
                      </a:lnTo>
                      <a:lnTo>
                        <a:pt x="83" y="213"/>
                      </a:lnTo>
                      <a:lnTo>
                        <a:pt x="77" y="208"/>
                      </a:lnTo>
                      <a:lnTo>
                        <a:pt x="85" y="211"/>
                      </a:lnTo>
                      <a:lnTo>
                        <a:pt x="88" y="204"/>
                      </a:lnTo>
                      <a:lnTo>
                        <a:pt x="89" y="211"/>
                      </a:lnTo>
                      <a:lnTo>
                        <a:pt x="88" y="212"/>
                      </a:lnTo>
                      <a:lnTo>
                        <a:pt x="90" y="212"/>
                      </a:lnTo>
                      <a:lnTo>
                        <a:pt x="92" y="212"/>
                      </a:lnTo>
                      <a:lnTo>
                        <a:pt x="96" y="212"/>
                      </a:lnTo>
                      <a:lnTo>
                        <a:pt x="102" y="208"/>
                      </a:lnTo>
                      <a:lnTo>
                        <a:pt x="104" y="206"/>
                      </a:lnTo>
                      <a:lnTo>
                        <a:pt x="106" y="206"/>
                      </a:lnTo>
                      <a:lnTo>
                        <a:pt x="106" y="204"/>
                      </a:lnTo>
                      <a:lnTo>
                        <a:pt x="110" y="201"/>
                      </a:lnTo>
                      <a:lnTo>
                        <a:pt x="112" y="200"/>
                      </a:lnTo>
                      <a:lnTo>
                        <a:pt x="117" y="197"/>
                      </a:lnTo>
                      <a:lnTo>
                        <a:pt x="118" y="197"/>
                      </a:lnTo>
                      <a:lnTo>
                        <a:pt x="118" y="192"/>
                      </a:lnTo>
                      <a:lnTo>
                        <a:pt x="120" y="192"/>
                      </a:lnTo>
                      <a:lnTo>
                        <a:pt x="121" y="191"/>
                      </a:lnTo>
                      <a:lnTo>
                        <a:pt x="120" y="190"/>
                      </a:lnTo>
                      <a:lnTo>
                        <a:pt x="121" y="187"/>
                      </a:lnTo>
                      <a:lnTo>
                        <a:pt x="119" y="184"/>
                      </a:lnTo>
                      <a:lnTo>
                        <a:pt x="122" y="182"/>
                      </a:lnTo>
                      <a:lnTo>
                        <a:pt x="122" y="179"/>
                      </a:lnTo>
                      <a:lnTo>
                        <a:pt x="124" y="178"/>
                      </a:lnTo>
                      <a:lnTo>
                        <a:pt x="122" y="177"/>
                      </a:lnTo>
                      <a:lnTo>
                        <a:pt x="122" y="174"/>
                      </a:lnTo>
                      <a:lnTo>
                        <a:pt x="125" y="171"/>
                      </a:lnTo>
                      <a:lnTo>
                        <a:pt x="124" y="170"/>
                      </a:lnTo>
                      <a:lnTo>
                        <a:pt x="124" y="169"/>
                      </a:lnTo>
                      <a:lnTo>
                        <a:pt x="121" y="168"/>
                      </a:lnTo>
                      <a:lnTo>
                        <a:pt x="121" y="165"/>
                      </a:lnTo>
                      <a:lnTo>
                        <a:pt x="120" y="162"/>
                      </a:lnTo>
                      <a:lnTo>
                        <a:pt x="121" y="161"/>
                      </a:lnTo>
                      <a:lnTo>
                        <a:pt x="120" y="159"/>
                      </a:lnTo>
                      <a:lnTo>
                        <a:pt x="120" y="156"/>
                      </a:lnTo>
                      <a:lnTo>
                        <a:pt x="120" y="154"/>
                      </a:lnTo>
                      <a:lnTo>
                        <a:pt x="120" y="154"/>
                      </a:lnTo>
                      <a:lnTo>
                        <a:pt x="119" y="148"/>
                      </a:lnTo>
                      <a:lnTo>
                        <a:pt x="117" y="148"/>
                      </a:lnTo>
                      <a:lnTo>
                        <a:pt x="117" y="142"/>
                      </a:lnTo>
                      <a:lnTo>
                        <a:pt x="113" y="139"/>
                      </a:lnTo>
                      <a:lnTo>
                        <a:pt x="114" y="137"/>
                      </a:lnTo>
                      <a:lnTo>
                        <a:pt x="113" y="137"/>
                      </a:lnTo>
                      <a:lnTo>
                        <a:pt x="113" y="134"/>
                      </a:lnTo>
                      <a:lnTo>
                        <a:pt x="110" y="131"/>
                      </a:lnTo>
                      <a:lnTo>
                        <a:pt x="110" y="130"/>
                      </a:lnTo>
                      <a:lnTo>
                        <a:pt x="110" y="130"/>
                      </a:lnTo>
                      <a:lnTo>
                        <a:pt x="109" y="126"/>
                      </a:lnTo>
                      <a:lnTo>
                        <a:pt x="107" y="123"/>
                      </a:lnTo>
                      <a:lnTo>
                        <a:pt x="99" y="118"/>
                      </a:lnTo>
                      <a:lnTo>
                        <a:pt x="98" y="115"/>
                      </a:lnTo>
                      <a:lnTo>
                        <a:pt x="91" y="110"/>
                      </a:lnTo>
                      <a:lnTo>
                        <a:pt x="82" y="105"/>
                      </a:lnTo>
                      <a:lnTo>
                        <a:pt x="82" y="104"/>
                      </a:lnTo>
                      <a:lnTo>
                        <a:pt x="78" y="103"/>
                      </a:lnTo>
                      <a:lnTo>
                        <a:pt x="73" y="97"/>
                      </a:lnTo>
                      <a:lnTo>
                        <a:pt x="72" y="95"/>
                      </a:lnTo>
                      <a:lnTo>
                        <a:pt x="70" y="91"/>
                      </a:lnTo>
                      <a:lnTo>
                        <a:pt x="70" y="90"/>
                      </a:lnTo>
                      <a:lnTo>
                        <a:pt x="70" y="89"/>
                      </a:lnTo>
                      <a:lnTo>
                        <a:pt x="69" y="87"/>
                      </a:lnTo>
                      <a:lnTo>
                        <a:pt x="68" y="87"/>
                      </a:lnTo>
                      <a:lnTo>
                        <a:pt x="63" y="82"/>
                      </a:lnTo>
                      <a:lnTo>
                        <a:pt x="59" y="80"/>
                      </a:lnTo>
                      <a:lnTo>
                        <a:pt x="53" y="77"/>
                      </a:lnTo>
                      <a:lnTo>
                        <a:pt x="59" y="76"/>
                      </a:lnTo>
                      <a:lnTo>
                        <a:pt x="55" y="73"/>
                      </a:lnTo>
                      <a:lnTo>
                        <a:pt x="58" y="69"/>
                      </a:lnTo>
                      <a:lnTo>
                        <a:pt x="59" y="66"/>
                      </a:lnTo>
                      <a:lnTo>
                        <a:pt x="59" y="65"/>
                      </a:lnTo>
                      <a:lnTo>
                        <a:pt x="57" y="65"/>
                      </a:lnTo>
                      <a:lnTo>
                        <a:pt x="57" y="60"/>
                      </a:lnTo>
                      <a:lnTo>
                        <a:pt x="58" y="59"/>
                      </a:lnTo>
                      <a:lnTo>
                        <a:pt x="59" y="57"/>
                      </a:lnTo>
                      <a:lnTo>
                        <a:pt x="60" y="55"/>
                      </a:lnTo>
                      <a:lnTo>
                        <a:pt x="61" y="51"/>
                      </a:lnTo>
                      <a:lnTo>
                        <a:pt x="63" y="54"/>
                      </a:lnTo>
                      <a:lnTo>
                        <a:pt x="63" y="54"/>
                      </a:lnTo>
                      <a:lnTo>
                        <a:pt x="66" y="51"/>
                      </a:lnTo>
                      <a:lnTo>
                        <a:pt x="67" y="51"/>
                      </a:lnTo>
                      <a:lnTo>
                        <a:pt x="67" y="51"/>
                      </a:lnTo>
                      <a:lnTo>
                        <a:pt x="66" y="49"/>
                      </a:lnTo>
                      <a:lnTo>
                        <a:pt x="67" y="47"/>
                      </a:lnTo>
                      <a:lnTo>
                        <a:pt x="67" y="46"/>
                      </a:lnTo>
                      <a:lnTo>
                        <a:pt x="67" y="44"/>
                      </a:lnTo>
                      <a:lnTo>
                        <a:pt x="66" y="43"/>
                      </a:lnTo>
                      <a:lnTo>
                        <a:pt x="68" y="40"/>
                      </a:lnTo>
                      <a:lnTo>
                        <a:pt x="68" y="37"/>
                      </a:lnTo>
                      <a:lnTo>
                        <a:pt x="70" y="38"/>
                      </a:lnTo>
                      <a:lnTo>
                        <a:pt x="72" y="39"/>
                      </a:lnTo>
                      <a:lnTo>
                        <a:pt x="73" y="38"/>
                      </a:lnTo>
                      <a:lnTo>
                        <a:pt x="76" y="37"/>
                      </a:lnTo>
                      <a:lnTo>
                        <a:pt x="77" y="37"/>
                      </a:lnTo>
                      <a:lnTo>
                        <a:pt x="77" y="37"/>
                      </a:lnTo>
                      <a:lnTo>
                        <a:pt x="78" y="37"/>
                      </a:lnTo>
                      <a:lnTo>
                        <a:pt x="77" y="35"/>
                      </a:lnTo>
                      <a:lnTo>
                        <a:pt x="78" y="32"/>
                      </a:lnTo>
                      <a:lnTo>
                        <a:pt x="82" y="31"/>
                      </a:lnTo>
                      <a:lnTo>
                        <a:pt x="85" y="32"/>
                      </a:lnTo>
                      <a:lnTo>
                        <a:pt x="88" y="30"/>
                      </a:lnTo>
                      <a:lnTo>
                        <a:pt x="89" y="30"/>
                      </a:lnTo>
                      <a:lnTo>
                        <a:pt x="90" y="30"/>
                      </a:lnTo>
                      <a:lnTo>
                        <a:pt x="90" y="29"/>
                      </a:lnTo>
                      <a:lnTo>
                        <a:pt x="90" y="29"/>
                      </a:lnTo>
                      <a:lnTo>
                        <a:pt x="90" y="29"/>
                      </a:lnTo>
                      <a:lnTo>
                        <a:pt x="89" y="2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06" name="Freeform 162">
                  <a:extLst>
                    <a:ext uri="{FF2B5EF4-FFF2-40B4-BE49-F238E27FC236}">
                      <a16:creationId xmlns:a16="http://schemas.microsoft.com/office/drawing/2014/main" id="{0C7897ED-1FD5-41A2-9223-66B37F9EED0A}"/>
                    </a:ext>
                  </a:extLst>
                </p:cNvPr>
                <p:cNvSpPr/>
                <p:nvPr userDrawn="1"/>
              </p:nvSpPr>
              <p:spPr bwMode="auto">
                <a:xfrm>
                  <a:off x="3949700" y="2995613"/>
                  <a:ext cx="125413" cy="104775"/>
                </a:xfrm>
                <a:custGeom>
                  <a:avLst/>
                  <a:gdLst>
                    <a:gd name="T0" fmla="*/ 66 w 79"/>
                    <a:gd name="T1" fmla="*/ 2 h 66"/>
                    <a:gd name="T2" fmla="*/ 63 w 79"/>
                    <a:gd name="T3" fmla="*/ 0 h 66"/>
                    <a:gd name="T4" fmla="*/ 57 w 79"/>
                    <a:gd name="T5" fmla="*/ 2 h 66"/>
                    <a:gd name="T6" fmla="*/ 59 w 79"/>
                    <a:gd name="T7" fmla="*/ 8 h 66"/>
                    <a:gd name="T8" fmla="*/ 60 w 79"/>
                    <a:gd name="T9" fmla="*/ 15 h 66"/>
                    <a:gd name="T10" fmla="*/ 51 w 79"/>
                    <a:gd name="T11" fmla="*/ 8 h 66"/>
                    <a:gd name="T12" fmla="*/ 44 w 79"/>
                    <a:gd name="T13" fmla="*/ 5 h 66"/>
                    <a:gd name="T14" fmla="*/ 41 w 79"/>
                    <a:gd name="T15" fmla="*/ 4 h 66"/>
                    <a:gd name="T16" fmla="*/ 40 w 79"/>
                    <a:gd name="T17" fmla="*/ 4 h 66"/>
                    <a:gd name="T18" fmla="*/ 37 w 79"/>
                    <a:gd name="T19" fmla="*/ 2 h 66"/>
                    <a:gd name="T20" fmla="*/ 29 w 79"/>
                    <a:gd name="T21" fmla="*/ 2 h 66"/>
                    <a:gd name="T22" fmla="*/ 21 w 79"/>
                    <a:gd name="T23" fmla="*/ 3 h 66"/>
                    <a:gd name="T24" fmla="*/ 16 w 79"/>
                    <a:gd name="T25" fmla="*/ 2 h 66"/>
                    <a:gd name="T26" fmla="*/ 6 w 79"/>
                    <a:gd name="T27" fmla="*/ 4 h 66"/>
                    <a:gd name="T28" fmla="*/ 3 w 79"/>
                    <a:gd name="T29" fmla="*/ 12 h 66"/>
                    <a:gd name="T30" fmla="*/ 0 w 79"/>
                    <a:gd name="T31" fmla="*/ 20 h 66"/>
                    <a:gd name="T32" fmla="*/ 4 w 79"/>
                    <a:gd name="T33" fmla="*/ 27 h 66"/>
                    <a:gd name="T34" fmla="*/ 5 w 79"/>
                    <a:gd name="T35" fmla="*/ 37 h 66"/>
                    <a:gd name="T36" fmla="*/ 7 w 79"/>
                    <a:gd name="T37" fmla="*/ 41 h 66"/>
                    <a:gd name="T38" fmla="*/ 8 w 79"/>
                    <a:gd name="T39" fmla="*/ 46 h 66"/>
                    <a:gd name="T40" fmla="*/ 11 w 79"/>
                    <a:gd name="T41" fmla="*/ 51 h 66"/>
                    <a:gd name="T42" fmla="*/ 14 w 79"/>
                    <a:gd name="T43" fmla="*/ 54 h 66"/>
                    <a:gd name="T44" fmla="*/ 14 w 79"/>
                    <a:gd name="T45" fmla="*/ 58 h 66"/>
                    <a:gd name="T46" fmla="*/ 16 w 79"/>
                    <a:gd name="T47" fmla="*/ 60 h 66"/>
                    <a:gd name="T48" fmla="*/ 16 w 79"/>
                    <a:gd name="T49" fmla="*/ 58 h 66"/>
                    <a:gd name="T50" fmla="*/ 22 w 79"/>
                    <a:gd name="T51" fmla="*/ 53 h 66"/>
                    <a:gd name="T52" fmla="*/ 23 w 79"/>
                    <a:gd name="T53" fmla="*/ 60 h 66"/>
                    <a:gd name="T54" fmla="*/ 21 w 79"/>
                    <a:gd name="T55" fmla="*/ 63 h 66"/>
                    <a:gd name="T56" fmla="*/ 22 w 79"/>
                    <a:gd name="T57" fmla="*/ 64 h 66"/>
                    <a:gd name="T58" fmla="*/ 26 w 79"/>
                    <a:gd name="T59" fmla="*/ 61 h 66"/>
                    <a:gd name="T60" fmla="*/ 30 w 79"/>
                    <a:gd name="T61" fmla="*/ 64 h 66"/>
                    <a:gd name="T62" fmla="*/ 34 w 79"/>
                    <a:gd name="T63" fmla="*/ 66 h 66"/>
                    <a:gd name="T64" fmla="*/ 40 w 79"/>
                    <a:gd name="T65" fmla="*/ 62 h 66"/>
                    <a:gd name="T66" fmla="*/ 46 w 79"/>
                    <a:gd name="T67" fmla="*/ 58 h 66"/>
                    <a:gd name="T68" fmla="*/ 55 w 79"/>
                    <a:gd name="T69" fmla="*/ 56 h 66"/>
                    <a:gd name="T70" fmla="*/ 59 w 79"/>
                    <a:gd name="T71" fmla="*/ 60 h 66"/>
                    <a:gd name="T72" fmla="*/ 60 w 79"/>
                    <a:gd name="T73" fmla="*/ 59 h 66"/>
                    <a:gd name="T74" fmla="*/ 59 w 79"/>
                    <a:gd name="T75" fmla="*/ 54 h 66"/>
                    <a:gd name="T76" fmla="*/ 55 w 79"/>
                    <a:gd name="T77" fmla="*/ 46 h 66"/>
                    <a:gd name="T78" fmla="*/ 64 w 79"/>
                    <a:gd name="T79" fmla="*/ 44 h 66"/>
                    <a:gd name="T80" fmla="*/ 70 w 79"/>
                    <a:gd name="T81" fmla="*/ 38 h 66"/>
                    <a:gd name="T82" fmla="*/ 74 w 79"/>
                    <a:gd name="T83" fmla="*/ 34 h 66"/>
                    <a:gd name="T84" fmla="*/ 79 w 79"/>
                    <a:gd name="T85" fmla="*/ 30 h 66"/>
                    <a:gd name="T86" fmla="*/ 79 w 79"/>
                    <a:gd name="T87" fmla="*/ 23 h 66"/>
                    <a:gd name="T88" fmla="*/ 79 w 79"/>
                    <a:gd name="T89" fmla="*/ 16 h 66"/>
                    <a:gd name="T90" fmla="*/ 73 w 79"/>
                    <a:gd name="T91" fmla="*/ 9 h 66"/>
                    <a:gd name="T92" fmla="*/ 70 w 79"/>
                    <a:gd name="T93" fmla="*/ 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9" h="66">
                      <a:moveTo>
                        <a:pt x="70" y="4"/>
                      </a:moveTo>
                      <a:lnTo>
                        <a:pt x="66" y="2"/>
                      </a:lnTo>
                      <a:lnTo>
                        <a:pt x="64" y="2"/>
                      </a:lnTo>
                      <a:lnTo>
                        <a:pt x="63" y="0"/>
                      </a:lnTo>
                      <a:lnTo>
                        <a:pt x="59" y="1"/>
                      </a:lnTo>
                      <a:lnTo>
                        <a:pt x="57" y="2"/>
                      </a:lnTo>
                      <a:lnTo>
                        <a:pt x="60" y="4"/>
                      </a:lnTo>
                      <a:lnTo>
                        <a:pt x="59" y="8"/>
                      </a:lnTo>
                      <a:lnTo>
                        <a:pt x="60" y="10"/>
                      </a:lnTo>
                      <a:lnTo>
                        <a:pt x="60" y="15"/>
                      </a:lnTo>
                      <a:lnTo>
                        <a:pt x="53" y="12"/>
                      </a:lnTo>
                      <a:lnTo>
                        <a:pt x="51" y="8"/>
                      </a:lnTo>
                      <a:lnTo>
                        <a:pt x="46" y="8"/>
                      </a:lnTo>
                      <a:lnTo>
                        <a:pt x="44" y="5"/>
                      </a:lnTo>
                      <a:lnTo>
                        <a:pt x="42" y="3"/>
                      </a:lnTo>
                      <a:lnTo>
                        <a:pt x="41" y="4"/>
                      </a:lnTo>
                      <a:lnTo>
                        <a:pt x="40" y="4"/>
                      </a:lnTo>
                      <a:lnTo>
                        <a:pt x="40" y="4"/>
                      </a:lnTo>
                      <a:lnTo>
                        <a:pt x="40" y="4"/>
                      </a:lnTo>
                      <a:lnTo>
                        <a:pt x="37" y="2"/>
                      </a:lnTo>
                      <a:lnTo>
                        <a:pt x="33" y="2"/>
                      </a:lnTo>
                      <a:lnTo>
                        <a:pt x="29" y="2"/>
                      </a:lnTo>
                      <a:lnTo>
                        <a:pt x="27" y="2"/>
                      </a:lnTo>
                      <a:lnTo>
                        <a:pt x="21" y="3"/>
                      </a:lnTo>
                      <a:lnTo>
                        <a:pt x="20" y="2"/>
                      </a:lnTo>
                      <a:lnTo>
                        <a:pt x="16" y="2"/>
                      </a:lnTo>
                      <a:lnTo>
                        <a:pt x="8" y="4"/>
                      </a:lnTo>
                      <a:lnTo>
                        <a:pt x="6" y="4"/>
                      </a:lnTo>
                      <a:lnTo>
                        <a:pt x="4" y="8"/>
                      </a:lnTo>
                      <a:lnTo>
                        <a:pt x="3" y="12"/>
                      </a:lnTo>
                      <a:lnTo>
                        <a:pt x="0" y="16"/>
                      </a:lnTo>
                      <a:lnTo>
                        <a:pt x="0" y="20"/>
                      </a:lnTo>
                      <a:lnTo>
                        <a:pt x="1" y="26"/>
                      </a:lnTo>
                      <a:lnTo>
                        <a:pt x="4" y="27"/>
                      </a:lnTo>
                      <a:lnTo>
                        <a:pt x="5" y="31"/>
                      </a:lnTo>
                      <a:lnTo>
                        <a:pt x="5" y="37"/>
                      </a:lnTo>
                      <a:lnTo>
                        <a:pt x="5" y="39"/>
                      </a:lnTo>
                      <a:lnTo>
                        <a:pt x="7" y="41"/>
                      </a:lnTo>
                      <a:lnTo>
                        <a:pt x="7" y="44"/>
                      </a:lnTo>
                      <a:lnTo>
                        <a:pt x="8" y="46"/>
                      </a:lnTo>
                      <a:lnTo>
                        <a:pt x="9" y="48"/>
                      </a:lnTo>
                      <a:lnTo>
                        <a:pt x="11" y="51"/>
                      </a:lnTo>
                      <a:lnTo>
                        <a:pt x="12" y="51"/>
                      </a:lnTo>
                      <a:lnTo>
                        <a:pt x="14" y="54"/>
                      </a:lnTo>
                      <a:lnTo>
                        <a:pt x="13" y="56"/>
                      </a:lnTo>
                      <a:lnTo>
                        <a:pt x="14" y="58"/>
                      </a:lnTo>
                      <a:lnTo>
                        <a:pt x="14" y="59"/>
                      </a:lnTo>
                      <a:lnTo>
                        <a:pt x="16" y="60"/>
                      </a:lnTo>
                      <a:lnTo>
                        <a:pt x="16" y="60"/>
                      </a:lnTo>
                      <a:lnTo>
                        <a:pt x="16" y="58"/>
                      </a:lnTo>
                      <a:lnTo>
                        <a:pt x="19" y="55"/>
                      </a:lnTo>
                      <a:lnTo>
                        <a:pt x="22" y="53"/>
                      </a:lnTo>
                      <a:lnTo>
                        <a:pt x="22" y="56"/>
                      </a:lnTo>
                      <a:lnTo>
                        <a:pt x="23" y="60"/>
                      </a:lnTo>
                      <a:lnTo>
                        <a:pt x="23" y="62"/>
                      </a:lnTo>
                      <a:lnTo>
                        <a:pt x="21" y="63"/>
                      </a:lnTo>
                      <a:lnTo>
                        <a:pt x="22" y="64"/>
                      </a:lnTo>
                      <a:lnTo>
                        <a:pt x="22" y="64"/>
                      </a:lnTo>
                      <a:lnTo>
                        <a:pt x="24" y="63"/>
                      </a:lnTo>
                      <a:lnTo>
                        <a:pt x="26" y="61"/>
                      </a:lnTo>
                      <a:lnTo>
                        <a:pt x="28" y="63"/>
                      </a:lnTo>
                      <a:lnTo>
                        <a:pt x="30" y="64"/>
                      </a:lnTo>
                      <a:lnTo>
                        <a:pt x="31" y="63"/>
                      </a:lnTo>
                      <a:lnTo>
                        <a:pt x="34" y="66"/>
                      </a:lnTo>
                      <a:lnTo>
                        <a:pt x="36" y="62"/>
                      </a:lnTo>
                      <a:lnTo>
                        <a:pt x="40" y="62"/>
                      </a:lnTo>
                      <a:lnTo>
                        <a:pt x="42" y="58"/>
                      </a:lnTo>
                      <a:lnTo>
                        <a:pt x="46" y="58"/>
                      </a:lnTo>
                      <a:lnTo>
                        <a:pt x="48" y="59"/>
                      </a:lnTo>
                      <a:lnTo>
                        <a:pt x="55" y="56"/>
                      </a:lnTo>
                      <a:lnTo>
                        <a:pt x="58" y="59"/>
                      </a:lnTo>
                      <a:lnTo>
                        <a:pt x="59" y="60"/>
                      </a:lnTo>
                      <a:lnTo>
                        <a:pt x="61" y="60"/>
                      </a:lnTo>
                      <a:lnTo>
                        <a:pt x="60" y="59"/>
                      </a:lnTo>
                      <a:lnTo>
                        <a:pt x="61" y="56"/>
                      </a:lnTo>
                      <a:lnTo>
                        <a:pt x="59" y="54"/>
                      </a:lnTo>
                      <a:lnTo>
                        <a:pt x="55" y="53"/>
                      </a:lnTo>
                      <a:lnTo>
                        <a:pt x="55" y="46"/>
                      </a:lnTo>
                      <a:lnTo>
                        <a:pt x="58" y="44"/>
                      </a:lnTo>
                      <a:lnTo>
                        <a:pt x="64" y="44"/>
                      </a:lnTo>
                      <a:lnTo>
                        <a:pt x="65" y="41"/>
                      </a:lnTo>
                      <a:lnTo>
                        <a:pt x="70" y="38"/>
                      </a:lnTo>
                      <a:lnTo>
                        <a:pt x="73" y="37"/>
                      </a:lnTo>
                      <a:lnTo>
                        <a:pt x="74" y="34"/>
                      </a:lnTo>
                      <a:lnTo>
                        <a:pt x="77" y="34"/>
                      </a:lnTo>
                      <a:lnTo>
                        <a:pt x="79" y="30"/>
                      </a:lnTo>
                      <a:lnTo>
                        <a:pt x="78" y="26"/>
                      </a:lnTo>
                      <a:lnTo>
                        <a:pt x="79" y="23"/>
                      </a:lnTo>
                      <a:lnTo>
                        <a:pt x="78" y="20"/>
                      </a:lnTo>
                      <a:lnTo>
                        <a:pt x="79" y="16"/>
                      </a:lnTo>
                      <a:lnTo>
                        <a:pt x="77" y="10"/>
                      </a:lnTo>
                      <a:lnTo>
                        <a:pt x="73" y="9"/>
                      </a:lnTo>
                      <a:lnTo>
                        <a:pt x="72" y="4"/>
                      </a:lnTo>
                      <a:lnTo>
                        <a:pt x="70" y="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07" name="Freeform 163">
                  <a:extLst>
                    <a:ext uri="{FF2B5EF4-FFF2-40B4-BE49-F238E27FC236}">
                      <a16:creationId xmlns:a16="http://schemas.microsoft.com/office/drawing/2014/main" id="{269EC1F2-B2E8-4685-9D36-FFC685DFC2B3}"/>
                    </a:ext>
                  </a:extLst>
                </p:cNvPr>
                <p:cNvSpPr/>
                <p:nvPr userDrawn="1"/>
              </p:nvSpPr>
              <p:spPr bwMode="auto">
                <a:xfrm>
                  <a:off x="3875088" y="2790826"/>
                  <a:ext cx="196850" cy="222250"/>
                </a:xfrm>
                <a:custGeom>
                  <a:avLst/>
                  <a:gdLst>
                    <a:gd name="T0" fmla="*/ 99 w 124"/>
                    <a:gd name="T1" fmla="*/ 134 h 140"/>
                    <a:gd name="T2" fmla="*/ 105 w 124"/>
                    <a:gd name="T3" fmla="*/ 140 h 140"/>
                    <a:gd name="T4" fmla="*/ 100 w 124"/>
                    <a:gd name="T5" fmla="*/ 131 h 140"/>
                    <a:gd name="T6" fmla="*/ 113 w 124"/>
                    <a:gd name="T7" fmla="*/ 129 h 140"/>
                    <a:gd name="T8" fmla="*/ 118 w 124"/>
                    <a:gd name="T9" fmla="*/ 131 h 140"/>
                    <a:gd name="T10" fmla="*/ 121 w 124"/>
                    <a:gd name="T11" fmla="*/ 130 h 140"/>
                    <a:gd name="T12" fmla="*/ 119 w 124"/>
                    <a:gd name="T13" fmla="*/ 119 h 140"/>
                    <a:gd name="T14" fmla="*/ 122 w 124"/>
                    <a:gd name="T15" fmla="*/ 114 h 140"/>
                    <a:gd name="T16" fmla="*/ 122 w 124"/>
                    <a:gd name="T17" fmla="*/ 104 h 140"/>
                    <a:gd name="T18" fmla="*/ 118 w 124"/>
                    <a:gd name="T19" fmla="*/ 104 h 140"/>
                    <a:gd name="T20" fmla="*/ 111 w 124"/>
                    <a:gd name="T21" fmla="*/ 99 h 140"/>
                    <a:gd name="T22" fmla="*/ 108 w 124"/>
                    <a:gd name="T23" fmla="*/ 97 h 140"/>
                    <a:gd name="T24" fmla="*/ 104 w 124"/>
                    <a:gd name="T25" fmla="*/ 89 h 140"/>
                    <a:gd name="T26" fmla="*/ 97 w 124"/>
                    <a:gd name="T27" fmla="*/ 85 h 140"/>
                    <a:gd name="T28" fmla="*/ 89 w 124"/>
                    <a:gd name="T29" fmla="*/ 73 h 140"/>
                    <a:gd name="T30" fmla="*/ 77 w 124"/>
                    <a:gd name="T31" fmla="*/ 65 h 140"/>
                    <a:gd name="T32" fmla="*/ 66 w 124"/>
                    <a:gd name="T33" fmla="*/ 58 h 140"/>
                    <a:gd name="T34" fmla="*/ 65 w 124"/>
                    <a:gd name="T35" fmla="*/ 53 h 140"/>
                    <a:gd name="T36" fmla="*/ 65 w 124"/>
                    <a:gd name="T37" fmla="*/ 45 h 140"/>
                    <a:gd name="T38" fmla="*/ 73 w 124"/>
                    <a:gd name="T39" fmla="*/ 42 h 140"/>
                    <a:gd name="T40" fmla="*/ 76 w 124"/>
                    <a:gd name="T41" fmla="*/ 35 h 140"/>
                    <a:gd name="T42" fmla="*/ 71 w 124"/>
                    <a:gd name="T43" fmla="*/ 29 h 140"/>
                    <a:gd name="T44" fmla="*/ 62 w 124"/>
                    <a:gd name="T45" fmla="*/ 26 h 140"/>
                    <a:gd name="T46" fmla="*/ 47 w 124"/>
                    <a:gd name="T47" fmla="*/ 26 h 140"/>
                    <a:gd name="T48" fmla="*/ 39 w 124"/>
                    <a:gd name="T49" fmla="*/ 12 h 140"/>
                    <a:gd name="T50" fmla="*/ 35 w 124"/>
                    <a:gd name="T51" fmla="*/ 4 h 140"/>
                    <a:gd name="T52" fmla="*/ 24 w 124"/>
                    <a:gd name="T53" fmla="*/ 0 h 140"/>
                    <a:gd name="T54" fmla="*/ 22 w 124"/>
                    <a:gd name="T55" fmla="*/ 7 h 140"/>
                    <a:gd name="T56" fmla="*/ 24 w 124"/>
                    <a:gd name="T57" fmla="*/ 20 h 140"/>
                    <a:gd name="T58" fmla="*/ 14 w 124"/>
                    <a:gd name="T59" fmla="*/ 17 h 140"/>
                    <a:gd name="T60" fmla="*/ 7 w 124"/>
                    <a:gd name="T61" fmla="*/ 19 h 140"/>
                    <a:gd name="T62" fmla="*/ 7 w 124"/>
                    <a:gd name="T63" fmla="*/ 26 h 140"/>
                    <a:gd name="T64" fmla="*/ 0 w 124"/>
                    <a:gd name="T65" fmla="*/ 31 h 140"/>
                    <a:gd name="T66" fmla="*/ 9 w 124"/>
                    <a:gd name="T67" fmla="*/ 37 h 140"/>
                    <a:gd name="T68" fmla="*/ 9 w 124"/>
                    <a:gd name="T69" fmla="*/ 48 h 140"/>
                    <a:gd name="T70" fmla="*/ 19 w 124"/>
                    <a:gd name="T71" fmla="*/ 46 h 140"/>
                    <a:gd name="T72" fmla="*/ 21 w 124"/>
                    <a:gd name="T73" fmla="*/ 56 h 140"/>
                    <a:gd name="T74" fmla="*/ 19 w 124"/>
                    <a:gd name="T75" fmla="*/ 65 h 140"/>
                    <a:gd name="T76" fmla="*/ 22 w 124"/>
                    <a:gd name="T77" fmla="*/ 75 h 140"/>
                    <a:gd name="T78" fmla="*/ 32 w 124"/>
                    <a:gd name="T79" fmla="*/ 68 h 140"/>
                    <a:gd name="T80" fmla="*/ 44 w 124"/>
                    <a:gd name="T81" fmla="*/ 74 h 140"/>
                    <a:gd name="T82" fmla="*/ 58 w 124"/>
                    <a:gd name="T83" fmla="*/ 66 h 140"/>
                    <a:gd name="T84" fmla="*/ 78 w 124"/>
                    <a:gd name="T85" fmla="*/ 80 h 140"/>
                    <a:gd name="T86" fmla="*/ 80 w 124"/>
                    <a:gd name="T87" fmla="*/ 88 h 140"/>
                    <a:gd name="T88" fmla="*/ 80 w 124"/>
                    <a:gd name="T89" fmla="*/ 99 h 140"/>
                    <a:gd name="T90" fmla="*/ 88 w 124"/>
                    <a:gd name="T91" fmla="*/ 103 h 140"/>
                    <a:gd name="T92" fmla="*/ 95 w 124"/>
                    <a:gd name="T93" fmla="*/ 109 h 140"/>
                    <a:gd name="T94" fmla="*/ 95 w 124"/>
                    <a:gd name="T95" fmla="*/ 117 h 140"/>
                    <a:gd name="T96" fmla="*/ 93 w 124"/>
                    <a:gd name="T97" fmla="*/ 12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4" h="140">
                      <a:moveTo>
                        <a:pt x="93" y="132"/>
                      </a:moveTo>
                      <a:lnTo>
                        <a:pt x="95" y="134"/>
                      </a:lnTo>
                      <a:lnTo>
                        <a:pt x="99" y="134"/>
                      </a:lnTo>
                      <a:lnTo>
                        <a:pt x="102" y="139"/>
                      </a:lnTo>
                      <a:lnTo>
                        <a:pt x="105" y="140"/>
                      </a:lnTo>
                      <a:lnTo>
                        <a:pt x="105" y="140"/>
                      </a:lnTo>
                      <a:lnTo>
                        <a:pt x="104" y="137"/>
                      </a:lnTo>
                      <a:lnTo>
                        <a:pt x="104" y="134"/>
                      </a:lnTo>
                      <a:lnTo>
                        <a:pt x="100" y="131"/>
                      </a:lnTo>
                      <a:lnTo>
                        <a:pt x="105" y="127"/>
                      </a:lnTo>
                      <a:lnTo>
                        <a:pt x="111" y="125"/>
                      </a:lnTo>
                      <a:lnTo>
                        <a:pt x="113" y="129"/>
                      </a:lnTo>
                      <a:lnTo>
                        <a:pt x="115" y="129"/>
                      </a:lnTo>
                      <a:lnTo>
                        <a:pt x="118" y="131"/>
                      </a:lnTo>
                      <a:lnTo>
                        <a:pt x="118" y="131"/>
                      </a:lnTo>
                      <a:lnTo>
                        <a:pt x="118" y="131"/>
                      </a:lnTo>
                      <a:lnTo>
                        <a:pt x="120" y="131"/>
                      </a:lnTo>
                      <a:lnTo>
                        <a:pt x="121" y="130"/>
                      </a:lnTo>
                      <a:lnTo>
                        <a:pt x="121" y="126"/>
                      </a:lnTo>
                      <a:lnTo>
                        <a:pt x="120" y="124"/>
                      </a:lnTo>
                      <a:lnTo>
                        <a:pt x="119" y="119"/>
                      </a:lnTo>
                      <a:lnTo>
                        <a:pt x="124" y="116"/>
                      </a:lnTo>
                      <a:lnTo>
                        <a:pt x="124" y="114"/>
                      </a:lnTo>
                      <a:lnTo>
                        <a:pt x="122" y="114"/>
                      </a:lnTo>
                      <a:lnTo>
                        <a:pt x="120" y="111"/>
                      </a:lnTo>
                      <a:lnTo>
                        <a:pt x="121" y="105"/>
                      </a:lnTo>
                      <a:lnTo>
                        <a:pt x="122" y="104"/>
                      </a:lnTo>
                      <a:lnTo>
                        <a:pt x="122" y="103"/>
                      </a:lnTo>
                      <a:lnTo>
                        <a:pt x="120" y="104"/>
                      </a:lnTo>
                      <a:lnTo>
                        <a:pt x="118" y="104"/>
                      </a:lnTo>
                      <a:lnTo>
                        <a:pt x="117" y="102"/>
                      </a:lnTo>
                      <a:lnTo>
                        <a:pt x="113" y="101"/>
                      </a:lnTo>
                      <a:lnTo>
                        <a:pt x="111" y="99"/>
                      </a:lnTo>
                      <a:lnTo>
                        <a:pt x="111" y="96"/>
                      </a:lnTo>
                      <a:lnTo>
                        <a:pt x="110" y="96"/>
                      </a:lnTo>
                      <a:lnTo>
                        <a:pt x="108" y="97"/>
                      </a:lnTo>
                      <a:lnTo>
                        <a:pt x="106" y="94"/>
                      </a:lnTo>
                      <a:lnTo>
                        <a:pt x="105" y="92"/>
                      </a:lnTo>
                      <a:lnTo>
                        <a:pt x="104" y="89"/>
                      </a:lnTo>
                      <a:lnTo>
                        <a:pt x="100" y="89"/>
                      </a:lnTo>
                      <a:lnTo>
                        <a:pt x="98" y="88"/>
                      </a:lnTo>
                      <a:lnTo>
                        <a:pt x="97" y="85"/>
                      </a:lnTo>
                      <a:lnTo>
                        <a:pt x="91" y="79"/>
                      </a:lnTo>
                      <a:lnTo>
                        <a:pt x="91" y="77"/>
                      </a:lnTo>
                      <a:lnTo>
                        <a:pt x="89" y="73"/>
                      </a:lnTo>
                      <a:lnTo>
                        <a:pt x="84" y="71"/>
                      </a:lnTo>
                      <a:lnTo>
                        <a:pt x="81" y="65"/>
                      </a:lnTo>
                      <a:lnTo>
                        <a:pt x="77" y="65"/>
                      </a:lnTo>
                      <a:lnTo>
                        <a:pt x="74" y="63"/>
                      </a:lnTo>
                      <a:lnTo>
                        <a:pt x="68" y="63"/>
                      </a:lnTo>
                      <a:lnTo>
                        <a:pt x="66" y="58"/>
                      </a:lnTo>
                      <a:lnTo>
                        <a:pt x="63" y="58"/>
                      </a:lnTo>
                      <a:lnTo>
                        <a:pt x="62" y="55"/>
                      </a:lnTo>
                      <a:lnTo>
                        <a:pt x="65" y="53"/>
                      </a:lnTo>
                      <a:lnTo>
                        <a:pt x="61" y="50"/>
                      </a:lnTo>
                      <a:lnTo>
                        <a:pt x="61" y="45"/>
                      </a:lnTo>
                      <a:lnTo>
                        <a:pt x="65" y="45"/>
                      </a:lnTo>
                      <a:lnTo>
                        <a:pt x="68" y="44"/>
                      </a:lnTo>
                      <a:lnTo>
                        <a:pt x="71" y="43"/>
                      </a:lnTo>
                      <a:lnTo>
                        <a:pt x="73" y="42"/>
                      </a:lnTo>
                      <a:lnTo>
                        <a:pt x="74" y="36"/>
                      </a:lnTo>
                      <a:lnTo>
                        <a:pt x="76" y="36"/>
                      </a:lnTo>
                      <a:lnTo>
                        <a:pt x="76" y="35"/>
                      </a:lnTo>
                      <a:lnTo>
                        <a:pt x="71" y="34"/>
                      </a:lnTo>
                      <a:lnTo>
                        <a:pt x="71" y="30"/>
                      </a:lnTo>
                      <a:lnTo>
                        <a:pt x="71" y="29"/>
                      </a:lnTo>
                      <a:lnTo>
                        <a:pt x="68" y="28"/>
                      </a:lnTo>
                      <a:lnTo>
                        <a:pt x="66" y="26"/>
                      </a:lnTo>
                      <a:lnTo>
                        <a:pt x="62" y="26"/>
                      </a:lnTo>
                      <a:lnTo>
                        <a:pt x="59" y="28"/>
                      </a:lnTo>
                      <a:lnTo>
                        <a:pt x="54" y="27"/>
                      </a:lnTo>
                      <a:lnTo>
                        <a:pt x="47" y="26"/>
                      </a:lnTo>
                      <a:lnTo>
                        <a:pt x="44" y="21"/>
                      </a:lnTo>
                      <a:lnTo>
                        <a:pt x="38" y="15"/>
                      </a:lnTo>
                      <a:lnTo>
                        <a:pt x="39" y="12"/>
                      </a:lnTo>
                      <a:lnTo>
                        <a:pt x="39" y="9"/>
                      </a:lnTo>
                      <a:lnTo>
                        <a:pt x="37" y="7"/>
                      </a:lnTo>
                      <a:lnTo>
                        <a:pt x="35" y="4"/>
                      </a:lnTo>
                      <a:lnTo>
                        <a:pt x="29" y="1"/>
                      </a:lnTo>
                      <a:lnTo>
                        <a:pt x="28" y="0"/>
                      </a:lnTo>
                      <a:lnTo>
                        <a:pt x="24" y="0"/>
                      </a:lnTo>
                      <a:lnTo>
                        <a:pt x="24" y="1"/>
                      </a:lnTo>
                      <a:lnTo>
                        <a:pt x="22" y="2"/>
                      </a:lnTo>
                      <a:lnTo>
                        <a:pt x="22" y="7"/>
                      </a:lnTo>
                      <a:lnTo>
                        <a:pt x="23" y="11"/>
                      </a:lnTo>
                      <a:lnTo>
                        <a:pt x="23" y="14"/>
                      </a:lnTo>
                      <a:lnTo>
                        <a:pt x="24" y="20"/>
                      </a:lnTo>
                      <a:lnTo>
                        <a:pt x="21" y="19"/>
                      </a:lnTo>
                      <a:lnTo>
                        <a:pt x="16" y="20"/>
                      </a:lnTo>
                      <a:lnTo>
                        <a:pt x="14" y="17"/>
                      </a:lnTo>
                      <a:lnTo>
                        <a:pt x="13" y="16"/>
                      </a:lnTo>
                      <a:lnTo>
                        <a:pt x="10" y="19"/>
                      </a:lnTo>
                      <a:lnTo>
                        <a:pt x="7" y="19"/>
                      </a:lnTo>
                      <a:lnTo>
                        <a:pt x="7" y="21"/>
                      </a:lnTo>
                      <a:lnTo>
                        <a:pt x="6" y="23"/>
                      </a:lnTo>
                      <a:lnTo>
                        <a:pt x="7" y="26"/>
                      </a:lnTo>
                      <a:lnTo>
                        <a:pt x="2" y="29"/>
                      </a:lnTo>
                      <a:lnTo>
                        <a:pt x="1" y="29"/>
                      </a:lnTo>
                      <a:lnTo>
                        <a:pt x="0" y="31"/>
                      </a:lnTo>
                      <a:lnTo>
                        <a:pt x="1" y="34"/>
                      </a:lnTo>
                      <a:lnTo>
                        <a:pt x="4" y="33"/>
                      </a:lnTo>
                      <a:lnTo>
                        <a:pt x="9" y="37"/>
                      </a:lnTo>
                      <a:lnTo>
                        <a:pt x="9" y="44"/>
                      </a:lnTo>
                      <a:lnTo>
                        <a:pt x="8" y="45"/>
                      </a:lnTo>
                      <a:lnTo>
                        <a:pt x="9" y="48"/>
                      </a:lnTo>
                      <a:lnTo>
                        <a:pt x="10" y="48"/>
                      </a:lnTo>
                      <a:lnTo>
                        <a:pt x="13" y="46"/>
                      </a:lnTo>
                      <a:lnTo>
                        <a:pt x="19" y="46"/>
                      </a:lnTo>
                      <a:lnTo>
                        <a:pt x="21" y="50"/>
                      </a:lnTo>
                      <a:lnTo>
                        <a:pt x="18" y="53"/>
                      </a:lnTo>
                      <a:lnTo>
                        <a:pt x="21" y="56"/>
                      </a:lnTo>
                      <a:lnTo>
                        <a:pt x="21" y="59"/>
                      </a:lnTo>
                      <a:lnTo>
                        <a:pt x="18" y="61"/>
                      </a:lnTo>
                      <a:lnTo>
                        <a:pt x="19" y="65"/>
                      </a:lnTo>
                      <a:lnTo>
                        <a:pt x="19" y="71"/>
                      </a:lnTo>
                      <a:lnTo>
                        <a:pt x="19" y="77"/>
                      </a:lnTo>
                      <a:lnTo>
                        <a:pt x="22" y="75"/>
                      </a:lnTo>
                      <a:lnTo>
                        <a:pt x="25" y="74"/>
                      </a:lnTo>
                      <a:lnTo>
                        <a:pt x="26" y="71"/>
                      </a:lnTo>
                      <a:lnTo>
                        <a:pt x="32" y="68"/>
                      </a:lnTo>
                      <a:lnTo>
                        <a:pt x="38" y="71"/>
                      </a:lnTo>
                      <a:lnTo>
                        <a:pt x="41" y="71"/>
                      </a:lnTo>
                      <a:lnTo>
                        <a:pt x="44" y="74"/>
                      </a:lnTo>
                      <a:lnTo>
                        <a:pt x="48" y="74"/>
                      </a:lnTo>
                      <a:lnTo>
                        <a:pt x="52" y="67"/>
                      </a:lnTo>
                      <a:lnTo>
                        <a:pt x="58" y="66"/>
                      </a:lnTo>
                      <a:lnTo>
                        <a:pt x="66" y="67"/>
                      </a:lnTo>
                      <a:lnTo>
                        <a:pt x="68" y="72"/>
                      </a:lnTo>
                      <a:lnTo>
                        <a:pt x="78" y="80"/>
                      </a:lnTo>
                      <a:lnTo>
                        <a:pt x="81" y="83"/>
                      </a:lnTo>
                      <a:lnTo>
                        <a:pt x="80" y="87"/>
                      </a:lnTo>
                      <a:lnTo>
                        <a:pt x="80" y="88"/>
                      </a:lnTo>
                      <a:lnTo>
                        <a:pt x="81" y="92"/>
                      </a:lnTo>
                      <a:lnTo>
                        <a:pt x="81" y="96"/>
                      </a:lnTo>
                      <a:lnTo>
                        <a:pt x="80" y="99"/>
                      </a:lnTo>
                      <a:lnTo>
                        <a:pt x="82" y="100"/>
                      </a:lnTo>
                      <a:lnTo>
                        <a:pt x="85" y="103"/>
                      </a:lnTo>
                      <a:lnTo>
                        <a:pt x="88" y="103"/>
                      </a:lnTo>
                      <a:lnTo>
                        <a:pt x="92" y="104"/>
                      </a:lnTo>
                      <a:lnTo>
                        <a:pt x="91" y="107"/>
                      </a:lnTo>
                      <a:lnTo>
                        <a:pt x="95" y="109"/>
                      </a:lnTo>
                      <a:lnTo>
                        <a:pt x="95" y="111"/>
                      </a:lnTo>
                      <a:lnTo>
                        <a:pt x="93" y="115"/>
                      </a:lnTo>
                      <a:lnTo>
                        <a:pt x="95" y="117"/>
                      </a:lnTo>
                      <a:lnTo>
                        <a:pt x="93" y="119"/>
                      </a:lnTo>
                      <a:lnTo>
                        <a:pt x="95" y="122"/>
                      </a:lnTo>
                      <a:lnTo>
                        <a:pt x="93" y="129"/>
                      </a:lnTo>
                      <a:lnTo>
                        <a:pt x="91" y="131"/>
                      </a:lnTo>
                      <a:lnTo>
                        <a:pt x="93" y="13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08" name="Freeform 164">
                  <a:extLst>
                    <a:ext uri="{FF2B5EF4-FFF2-40B4-BE49-F238E27FC236}">
                      <a16:creationId xmlns:a16="http://schemas.microsoft.com/office/drawing/2014/main" id="{56F9026A-71CC-4BEF-A0D3-F657C35DB7E9}"/>
                    </a:ext>
                  </a:extLst>
                </p:cNvPr>
                <p:cNvSpPr/>
                <p:nvPr userDrawn="1"/>
              </p:nvSpPr>
              <p:spPr bwMode="auto">
                <a:xfrm>
                  <a:off x="3816350" y="2844801"/>
                  <a:ext cx="204788" cy="223838"/>
                </a:xfrm>
                <a:custGeom>
                  <a:avLst/>
                  <a:gdLst>
                    <a:gd name="T0" fmla="*/ 127 w 129"/>
                    <a:gd name="T1" fmla="*/ 85 h 141"/>
                    <a:gd name="T2" fmla="*/ 129 w 129"/>
                    <a:gd name="T3" fmla="*/ 77 h 141"/>
                    <a:gd name="T4" fmla="*/ 125 w 129"/>
                    <a:gd name="T5" fmla="*/ 71 h 141"/>
                    <a:gd name="T6" fmla="*/ 118 w 129"/>
                    <a:gd name="T7" fmla="*/ 67 h 141"/>
                    <a:gd name="T8" fmla="*/ 115 w 129"/>
                    <a:gd name="T9" fmla="*/ 59 h 141"/>
                    <a:gd name="T10" fmla="*/ 115 w 129"/>
                    <a:gd name="T11" fmla="*/ 49 h 141"/>
                    <a:gd name="T12" fmla="*/ 102 w 129"/>
                    <a:gd name="T13" fmla="*/ 36 h 141"/>
                    <a:gd name="T14" fmla="*/ 88 w 129"/>
                    <a:gd name="T15" fmla="*/ 43 h 141"/>
                    <a:gd name="T16" fmla="*/ 74 w 129"/>
                    <a:gd name="T17" fmla="*/ 40 h 141"/>
                    <a:gd name="T18" fmla="*/ 65 w 129"/>
                    <a:gd name="T19" fmla="*/ 43 h 141"/>
                    <a:gd name="T20" fmla="*/ 54 w 129"/>
                    <a:gd name="T21" fmla="*/ 37 h 141"/>
                    <a:gd name="T22" fmla="*/ 54 w 129"/>
                    <a:gd name="T23" fmla="*/ 24 h 141"/>
                    <a:gd name="T24" fmla="*/ 54 w 129"/>
                    <a:gd name="T25" fmla="*/ 16 h 141"/>
                    <a:gd name="T26" fmla="*/ 47 w 129"/>
                    <a:gd name="T27" fmla="*/ 17 h 141"/>
                    <a:gd name="T28" fmla="*/ 44 w 129"/>
                    <a:gd name="T29" fmla="*/ 9 h 141"/>
                    <a:gd name="T30" fmla="*/ 37 w 129"/>
                    <a:gd name="T31" fmla="*/ 3 h 141"/>
                    <a:gd name="T32" fmla="*/ 29 w 129"/>
                    <a:gd name="T33" fmla="*/ 1 h 141"/>
                    <a:gd name="T34" fmla="*/ 29 w 129"/>
                    <a:gd name="T35" fmla="*/ 7 h 141"/>
                    <a:gd name="T36" fmla="*/ 23 w 129"/>
                    <a:gd name="T37" fmla="*/ 10 h 141"/>
                    <a:gd name="T38" fmla="*/ 14 w 129"/>
                    <a:gd name="T39" fmla="*/ 16 h 141"/>
                    <a:gd name="T40" fmla="*/ 8 w 129"/>
                    <a:gd name="T41" fmla="*/ 22 h 141"/>
                    <a:gd name="T42" fmla="*/ 7 w 129"/>
                    <a:gd name="T43" fmla="*/ 30 h 141"/>
                    <a:gd name="T44" fmla="*/ 0 w 129"/>
                    <a:gd name="T45" fmla="*/ 34 h 141"/>
                    <a:gd name="T46" fmla="*/ 7 w 129"/>
                    <a:gd name="T47" fmla="*/ 43 h 141"/>
                    <a:gd name="T48" fmla="*/ 15 w 129"/>
                    <a:gd name="T49" fmla="*/ 55 h 141"/>
                    <a:gd name="T50" fmla="*/ 21 w 129"/>
                    <a:gd name="T51" fmla="*/ 63 h 141"/>
                    <a:gd name="T52" fmla="*/ 21 w 129"/>
                    <a:gd name="T53" fmla="*/ 71 h 141"/>
                    <a:gd name="T54" fmla="*/ 21 w 129"/>
                    <a:gd name="T55" fmla="*/ 83 h 141"/>
                    <a:gd name="T56" fmla="*/ 21 w 129"/>
                    <a:gd name="T57" fmla="*/ 92 h 141"/>
                    <a:gd name="T58" fmla="*/ 33 w 129"/>
                    <a:gd name="T59" fmla="*/ 104 h 141"/>
                    <a:gd name="T60" fmla="*/ 35 w 129"/>
                    <a:gd name="T61" fmla="*/ 117 h 141"/>
                    <a:gd name="T62" fmla="*/ 37 w 129"/>
                    <a:gd name="T63" fmla="*/ 126 h 141"/>
                    <a:gd name="T64" fmla="*/ 40 w 129"/>
                    <a:gd name="T65" fmla="*/ 136 h 141"/>
                    <a:gd name="T66" fmla="*/ 41 w 129"/>
                    <a:gd name="T67" fmla="*/ 136 h 141"/>
                    <a:gd name="T68" fmla="*/ 43 w 129"/>
                    <a:gd name="T69" fmla="*/ 129 h 141"/>
                    <a:gd name="T70" fmla="*/ 45 w 129"/>
                    <a:gd name="T71" fmla="*/ 120 h 141"/>
                    <a:gd name="T72" fmla="*/ 43 w 129"/>
                    <a:gd name="T73" fmla="*/ 114 h 141"/>
                    <a:gd name="T74" fmla="*/ 46 w 129"/>
                    <a:gd name="T75" fmla="*/ 113 h 141"/>
                    <a:gd name="T76" fmla="*/ 51 w 129"/>
                    <a:gd name="T77" fmla="*/ 113 h 141"/>
                    <a:gd name="T78" fmla="*/ 55 w 129"/>
                    <a:gd name="T79" fmla="*/ 112 h 141"/>
                    <a:gd name="T80" fmla="*/ 61 w 129"/>
                    <a:gd name="T81" fmla="*/ 117 h 141"/>
                    <a:gd name="T82" fmla="*/ 61 w 129"/>
                    <a:gd name="T83" fmla="*/ 124 h 141"/>
                    <a:gd name="T84" fmla="*/ 62 w 129"/>
                    <a:gd name="T85" fmla="*/ 126 h 141"/>
                    <a:gd name="T86" fmla="*/ 72 w 129"/>
                    <a:gd name="T87" fmla="*/ 125 h 141"/>
                    <a:gd name="T88" fmla="*/ 82 w 129"/>
                    <a:gd name="T89" fmla="*/ 131 h 141"/>
                    <a:gd name="T90" fmla="*/ 84 w 129"/>
                    <a:gd name="T91" fmla="*/ 134 h 141"/>
                    <a:gd name="T92" fmla="*/ 87 w 129"/>
                    <a:gd name="T93" fmla="*/ 132 h 141"/>
                    <a:gd name="T94" fmla="*/ 83 w 129"/>
                    <a:gd name="T95" fmla="*/ 122 h 141"/>
                    <a:gd name="T96" fmla="*/ 84 w 129"/>
                    <a:gd name="T97" fmla="*/ 106 h 141"/>
                    <a:gd name="T98" fmla="*/ 92 w 129"/>
                    <a:gd name="T99" fmla="*/ 96 h 141"/>
                    <a:gd name="T100" fmla="*/ 106 w 129"/>
                    <a:gd name="T101" fmla="*/ 96 h 141"/>
                    <a:gd name="T102" fmla="*/ 117 w 129"/>
                    <a:gd name="T103" fmla="*/ 95 h 141"/>
                    <a:gd name="T104" fmla="*/ 127 w 129"/>
                    <a:gd name="T105" fmla="*/ 95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9" h="141">
                      <a:moveTo>
                        <a:pt x="128" y="93"/>
                      </a:moveTo>
                      <a:lnTo>
                        <a:pt x="128" y="89"/>
                      </a:lnTo>
                      <a:lnTo>
                        <a:pt x="127" y="85"/>
                      </a:lnTo>
                      <a:lnTo>
                        <a:pt x="128" y="83"/>
                      </a:lnTo>
                      <a:lnTo>
                        <a:pt x="128" y="81"/>
                      </a:lnTo>
                      <a:lnTo>
                        <a:pt x="129" y="77"/>
                      </a:lnTo>
                      <a:lnTo>
                        <a:pt x="129" y="76"/>
                      </a:lnTo>
                      <a:lnTo>
                        <a:pt x="125" y="74"/>
                      </a:lnTo>
                      <a:lnTo>
                        <a:pt x="125" y="71"/>
                      </a:lnTo>
                      <a:lnTo>
                        <a:pt x="125" y="71"/>
                      </a:lnTo>
                      <a:lnTo>
                        <a:pt x="121" y="71"/>
                      </a:lnTo>
                      <a:lnTo>
                        <a:pt x="118" y="67"/>
                      </a:lnTo>
                      <a:lnTo>
                        <a:pt x="114" y="65"/>
                      </a:lnTo>
                      <a:lnTo>
                        <a:pt x="115" y="62"/>
                      </a:lnTo>
                      <a:lnTo>
                        <a:pt x="115" y="59"/>
                      </a:lnTo>
                      <a:lnTo>
                        <a:pt x="113" y="54"/>
                      </a:lnTo>
                      <a:lnTo>
                        <a:pt x="114" y="52"/>
                      </a:lnTo>
                      <a:lnTo>
                        <a:pt x="115" y="49"/>
                      </a:lnTo>
                      <a:lnTo>
                        <a:pt x="114" y="47"/>
                      </a:lnTo>
                      <a:lnTo>
                        <a:pt x="103" y="40"/>
                      </a:lnTo>
                      <a:lnTo>
                        <a:pt x="102" y="36"/>
                      </a:lnTo>
                      <a:lnTo>
                        <a:pt x="95" y="34"/>
                      </a:lnTo>
                      <a:lnTo>
                        <a:pt x="91" y="36"/>
                      </a:lnTo>
                      <a:lnTo>
                        <a:pt x="88" y="43"/>
                      </a:lnTo>
                      <a:lnTo>
                        <a:pt x="80" y="43"/>
                      </a:lnTo>
                      <a:lnTo>
                        <a:pt x="77" y="39"/>
                      </a:lnTo>
                      <a:lnTo>
                        <a:pt x="74" y="40"/>
                      </a:lnTo>
                      <a:lnTo>
                        <a:pt x="69" y="37"/>
                      </a:lnTo>
                      <a:lnTo>
                        <a:pt x="66" y="39"/>
                      </a:lnTo>
                      <a:lnTo>
                        <a:pt x="65" y="43"/>
                      </a:lnTo>
                      <a:lnTo>
                        <a:pt x="60" y="44"/>
                      </a:lnTo>
                      <a:lnTo>
                        <a:pt x="54" y="46"/>
                      </a:lnTo>
                      <a:lnTo>
                        <a:pt x="54" y="37"/>
                      </a:lnTo>
                      <a:lnTo>
                        <a:pt x="54" y="31"/>
                      </a:lnTo>
                      <a:lnTo>
                        <a:pt x="53" y="27"/>
                      </a:lnTo>
                      <a:lnTo>
                        <a:pt x="54" y="24"/>
                      </a:lnTo>
                      <a:lnTo>
                        <a:pt x="54" y="23"/>
                      </a:lnTo>
                      <a:lnTo>
                        <a:pt x="53" y="19"/>
                      </a:lnTo>
                      <a:lnTo>
                        <a:pt x="54" y="16"/>
                      </a:lnTo>
                      <a:lnTo>
                        <a:pt x="54" y="15"/>
                      </a:lnTo>
                      <a:lnTo>
                        <a:pt x="51" y="15"/>
                      </a:lnTo>
                      <a:lnTo>
                        <a:pt x="47" y="17"/>
                      </a:lnTo>
                      <a:lnTo>
                        <a:pt x="44" y="16"/>
                      </a:lnTo>
                      <a:lnTo>
                        <a:pt x="41" y="10"/>
                      </a:lnTo>
                      <a:lnTo>
                        <a:pt x="44" y="9"/>
                      </a:lnTo>
                      <a:lnTo>
                        <a:pt x="44" y="4"/>
                      </a:lnTo>
                      <a:lnTo>
                        <a:pt x="41" y="2"/>
                      </a:lnTo>
                      <a:lnTo>
                        <a:pt x="37" y="3"/>
                      </a:lnTo>
                      <a:lnTo>
                        <a:pt x="35" y="0"/>
                      </a:lnTo>
                      <a:lnTo>
                        <a:pt x="31" y="0"/>
                      </a:lnTo>
                      <a:lnTo>
                        <a:pt x="29" y="1"/>
                      </a:lnTo>
                      <a:lnTo>
                        <a:pt x="29" y="1"/>
                      </a:lnTo>
                      <a:lnTo>
                        <a:pt x="31" y="3"/>
                      </a:lnTo>
                      <a:lnTo>
                        <a:pt x="29" y="7"/>
                      </a:lnTo>
                      <a:lnTo>
                        <a:pt x="24" y="5"/>
                      </a:lnTo>
                      <a:lnTo>
                        <a:pt x="23" y="7"/>
                      </a:lnTo>
                      <a:lnTo>
                        <a:pt x="23" y="10"/>
                      </a:lnTo>
                      <a:lnTo>
                        <a:pt x="22" y="12"/>
                      </a:lnTo>
                      <a:lnTo>
                        <a:pt x="17" y="12"/>
                      </a:lnTo>
                      <a:lnTo>
                        <a:pt x="14" y="16"/>
                      </a:lnTo>
                      <a:lnTo>
                        <a:pt x="8" y="14"/>
                      </a:lnTo>
                      <a:lnTo>
                        <a:pt x="7" y="16"/>
                      </a:lnTo>
                      <a:lnTo>
                        <a:pt x="8" y="22"/>
                      </a:lnTo>
                      <a:lnTo>
                        <a:pt x="6" y="23"/>
                      </a:lnTo>
                      <a:lnTo>
                        <a:pt x="6" y="27"/>
                      </a:lnTo>
                      <a:lnTo>
                        <a:pt x="7" y="30"/>
                      </a:lnTo>
                      <a:lnTo>
                        <a:pt x="3" y="33"/>
                      </a:lnTo>
                      <a:lnTo>
                        <a:pt x="0" y="34"/>
                      </a:lnTo>
                      <a:lnTo>
                        <a:pt x="0" y="34"/>
                      </a:lnTo>
                      <a:lnTo>
                        <a:pt x="2" y="36"/>
                      </a:lnTo>
                      <a:lnTo>
                        <a:pt x="4" y="40"/>
                      </a:lnTo>
                      <a:lnTo>
                        <a:pt x="7" y="43"/>
                      </a:lnTo>
                      <a:lnTo>
                        <a:pt x="8" y="45"/>
                      </a:lnTo>
                      <a:lnTo>
                        <a:pt x="11" y="47"/>
                      </a:lnTo>
                      <a:lnTo>
                        <a:pt x="15" y="55"/>
                      </a:lnTo>
                      <a:lnTo>
                        <a:pt x="17" y="55"/>
                      </a:lnTo>
                      <a:lnTo>
                        <a:pt x="19" y="61"/>
                      </a:lnTo>
                      <a:lnTo>
                        <a:pt x="21" y="63"/>
                      </a:lnTo>
                      <a:lnTo>
                        <a:pt x="23" y="65"/>
                      </a:lnTo>
                      <a:lnTo>
                        <a:pt x="24" y="69"/>
                      </a:lnTo>
                      <a:lnTo>
                        <a:pt x="21" y="71"/>
                      </a:lnTo>
                      <a:lnTo>
                        <a:pt x="19" y="73"/>
                      </a:lnTo>
                      <a:lnTo>
                        <a:pt x="22" y="80"/>
                      </a:lnTo>
                      <a:lnTo>
                        <a:pt x="21" y="83"/>
                      </a:lnTo>
                      <a:lnTo>
                        <a:pt x="18" y="84"/>
                      </a:lnTo>
                      <a:lnTo>
                        <a:pt x="21" y="90"/>
                      </a:lnTo>
                      <a:lnTo>
                        <a:pt x="21" y="92"/>
                      </a:lnTo>
                      <a:lnTo>
                        <a:pt x="24" y="96"/>
                      </a:lnTo>
                      <a:lnTo>
                        <a:pt x="29" y="99"/>
                      </a:lnTo>
                      <a:lnTo>
                        <a:pt x="33" y="104"/>
                      </a:lnTo>
                      <a:lnTo>
                        <a:pt x="36" y="111"/>
                      </a:lnTo>
                      <a:lnTo>
                        <a:pt x="35" y="114"/>
                      </a:lnTo>
                      <a:lnTo>
                        <a:pt x="35" y="117"/>
                      </a:lnTo>
                      <a:lnTo>
                        <a:pt x="35" y="120"/>
                      </a:lnTo>
                      <a:lnTo>
                        <a:pt x="36" y="121"/>
                      </a:lnTo>
                      <a:lnTo>
                        <a:pt x="37" y="126"/>
                      </a:lnTo>
                      <a:lnTo>
                        <a:pt x="38" y="129"/>
                      </a:lnTo>
                      <a:lnTo>
                        <a:pt x="38" y="133"/>
                      </a:lnTo>
                      <a:lnTo>
                        <a:pt x="40" y="136"/>
                      </a:lnTo>
                      <a:lnTo>
                        <a:pt x="40" y="141"/>
                      </a:lnTo>
                      <a:lnTo>
                        <a:pt x="41" y="139"/>
                      </a:lnTo>
                      <a:lnTo>
                        <a:pt x="41" y="136"/>
                      </a:lnTo>
                      <a:lnTo>
                        <a:pt x="44" y="133"/>
                      </a:lnTo>
                      <a:lnTo>
                        <a:pt x="44" y="131"/>
                      </a:lnTo>
                      <a:lnTo>
                        <a:pt x="43" y="129"/>
                      </a:lnTo>
                      <a:lnTo>
                        <a:pt x="44" y="127"/>
                      </a:lnTo>
                      <a:lnTo>
                        <a:pt x="44" y="124"/>
                      </a:lnTo>
                      <a:lnTo>
                        <a:pt x="45" y="120"/>
                      </a:lnTo>
                      <a:lnTo>
                        <a:pt x="45" y="119"/>
                      </a:lnTo>
                      <a:lnTo>
                        <a:pt x="41" y="118"/>
                      </a:lnTo>
                      <a:lnTo>
                        <a:pt x="43" y="114"/>
                      </a:lnTo>
                      <a:lnTo>
                        <a:pt x="43" y="112"/>
                      </a:lnTo>
                      <a:lnTo>
                        <a:pt x="45" y="113"/>
                      </a:lnTo>
                      <a:lnTo>
                        <a:pt x="46" y="113"/>
                      </a:lnTo>
                      <a:lnTo>
                        <a:pt x="47" y="112"/>
                      </a:lnTo>
                      <a:lnTo>
                        <a:pt x="50" y="113"/>
                      </a:lnTo>
                      <a:lnTo>
                        <a:pt x="51" y="113"/>
                      </a:lnTo>
                      <a:lnTo>
                        <a:pt x="53" y="112"/>
                      </a:lnTo>
                      <a:lnTo>
                        <a:pt x="54" y="112"/>
                      </a:lnTo>
                      <a:lnTo>
                        <a:pt x="55" y="112"/>
                      </a:lnTo>
                      <a:lnTo>
                        <a:pt x="56" y="113"/>
                      </a:lnTo>
                      <a:lnTo>
                        <a:pt x="60" y="113"/>
                      </a:lnTo>
                      <a:lnTo>
                        <a:pt x="61" y="117"/>
                      </a:lnTo>
                      <a:lnTo>
                        <a:pt x="60" y="118"/>
                      </a:lnTo>
                      <a:lnTo>
                        <a:pt x="60" y="121"/>
                      </a:lnTo>
                      <a:lnTo>
                        <a:pt x="61" y="124"/>
                      </a:lnTo>
                      <a:lnTo>
                        <a:pt x="60" y="126"/>
                      </a:lnTo>
                      <a:lnTo>
                        <a:pt x="60" y="126"/>
                      </a:lnTo>
                      <a:lnTo>
                        <a:pt x="62" y="126"/>
                      </a:lnTo>
                      <a:lnTo>
                        <a:pt x="66" y="126"/>
                      </a:lnTo>
                      <a:lnTo>
                        <a:pt x="69" y="126"/>
                      </a:lnTo>
                      <a:lnTo>
                        <a:pt x="72" y="125"/>
                      </a:lnTo>
                      <a:lnTo>
                        <a:pt x="75" y="126"/>
                      </a:lnTo>
                      <a:lnTo>
                        <a:pt x="80" y="129"/>
                      </a:lnTo>
                      <a:lnTo>
                        <a:pt x="82" y="131"/>
                      </a:lnTo>
                      <a:lnTo>
                        <a:pt x="82" y="132"/>
                      </a:lnTo>
                      <a:lnTo>
                        <a:pt x="82" y="132"/>
                      </a:lnTo>
                      <a:lnTo>
                        <a:pt x="84" y="134"/>
                      </a:lnTo>
                      <a:lnTo>
                        <a:pt x="84" y="133"/>
                      </a:lnTo>
                      <a:lnTo>
                        <a:pt x="87" y="133"/>
                      </a:lnTo>
                      <a:lnTo>
                        <a:pt x="87" y="132"/>
                      </a:lnTo>
                      <a:lnTo>
                        <a:pt x="87" y="127"/>
                      </a:lnTo>
                      <a:lnTo>
                        <a:pt x="85" y="125"/>
                      </a:lnTo>
                      <a:lnTo>
                        <a:pt x="83" y="122"/>
                      </a:lnTo>
                      <a:lnTo>
                        <a:pt x="81" y="115"/>
                      </a:lnTo>
                      <a:lnTo>
                        <a:pt x="82" y="110"/>
                      </a:lnTo>
                      <a:lnTo>
                        <a:pt x="84" y="106"/>
                      </a:lnTo>
                      <a:lnTo>
                        <a:pt x="85" y="102"/>
                      </a:lnTo>
                      <a:lnTo>
                        <a:pt x="89" y="96"/>
                      </a:lnTo>
                      <a:lnTo>
                        <a:pt x="92" y="96"/>
                      </a:lnTo>
                      <a:lnTo>
                        <a:pt x="100" y="93"/>
                      </a:lnTo>
                      <a:lnTo>
                        <a:pt x="105" y="95"/>
                      </a:lnTo>
                      <a:lnTo>
                        <a:pt x="106" y="96"/>
                      </a:lnTo>
                      <a:lnTo>
                        <a:pt x="110" y="93"/>
                      </a:lnTo>
                      <a:lnTo>
                        <a:pt x="114" y="93"/>
                      </a:lnTo>
                      <a:lnTo>
                        <a:pt x="117" y="95"/>
                      </a:lnTo>
                      <a:lnTo>
                        <a:pt x="121" y="95"/>
                      </a:lnTo>
                      <a:lnTo>
                        <a:pt x="125" y="96"/>
                      </a:lnTo>
                      <a:lnTo>
                        <a:pt x="127" y="95"/>
                      </a:lnTo>
                      <a:lnTo>
                        <a:pt x="128" y="9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09" name="Freeform 165">
                  <a:extLst>
                    <a:ext uri="{FF2B5EF4-FFF2-40B4-BE49-F238E27FC236}">
                      <a16:creationId xmlns:a16="http://schemas.microsoft.com/office/drawing/2014/main" id="{5A9087FA-2D73-4A2C-94EC-941520D0C747}"/>
                    </a:ext>
                  </a:extLst>
                </p:cNvPr>
                <p:cNvSpPr/>
                <p:nvPr userDrawn="1"/>
              </p:nvSpPr>
              <p:spPr bwMode="auto">
                <a:xfrm>
                  <a:off x="3852863" y="3071813"/>
                  <a:ext cx="92075" cy="147638"/>
                </a:xfrm>
                <a:custGeom>
                  <a:avLst/>
                  <a:gdLst>
                    <a:gd name="T0" fmla="*/ 8 w 58"/>
                    <a:gd name="T1" fmla="*/ 13 h 93"/>
                    <a:gd name="T2" fmla="*/ 6 w 58"/>
                    <a:gd name="T3" fmla="*/ 19 h 93"/>
                    <a:gd name="T4" fmla="*/ 5 w 58"/>
                    <a:gd name="T5" fmla="*/ 25 h 93"/>
                    <a:gd name="T6" fmla="*/ 5 w 58"/>
                    <a:gd name="T7" fmla="*/ 29 h 93"/>
                    <a:gd name="T8" fmla="*/ 3 w 58"/>
                    <a:gd name="T9" fmla="*/ 33 h 93"/>
                    <a:gd name="T10" fmla="*/ 3 w 58"/>
                    <a:gd name="T11" fmla="*/ 37 h 93"/>
                    <a:gd name="T12" fmla="*/ 2 w 58"/>
                    <a:gd name="T13" fmla="*/ 42 h 93"/>
                    <a:gd name="T14" fmla="*/ 0 w 58"/>
                    <a:gd name="T15" fmla="*/ 47 h 93"/>
                    <a:gd name="T16" fmla="*/ 0 w 58"/>
                    <a:gd name="T17" fmla="*/ 52 h 93"/>
                    <a:gd name="T18" fmla="*/ 1 w 58"/>
                    <a:gd name="T19" fmla="*/ 51 h 93"/>
                    <a:gd name="T20" fmla="*/ 7 w 58"/>
                    <a:gd name="T21" fmla="*/ 52 h 93"/>
                    <a:gd name="T22" fmla="*/ 8 w 58"/>
                    <a:gd name="T23" fmla="*/ 55 h 93"/>
                    <a:gd name="T24" fmla="*/ 13 w 58"/>
                    <a:gd name="T25" fmla="*/ 61 h 93"/>
                    <a:gd name="T26" fmla="*/ 18 w 58"/>
                    <a:gd name="T27" fmla="*/ 66 h 93"/>
                    <a:gd name="T28" fmla="*/ 22 w 58"/>
                    <a:gd name="T29" fmla="*/ 69 h 93"/>
                    <a:gd name="T30" fmla="*/ 24 w 58"/>
                    <a:gd name="T31" fmla="*/ 71 h 93"/>
                    <a:gd name="T32" fmla="*/ 23 w 58"/>
                    <a:gd name="T33" fmla="*/ 76 h 93"/>
                    <a:gd name="T34" fmla="*/ 30 w 58"/>
                    <a:gd name="T35" fmla="*/ 80 h 93"/>
                    <a:gd name="T36" fmla="*/ 32 w 58"/>
                    <a:gd name="T37" fmla="*/ 76 h 93"/>
                    <a:gd name="T38" fmla="*/ 42 w 58"/>
                    <a:gd name="T39" fmla="*/ 80 h 93"/>
                    <a:gd name="T40" fmla="*/ 45 w 58"/>
                    <a:gd name="T41" fmla="*/ 81 h 93"/>
                    <a:gd name="T42" fmla="*/ 47 w 58"/>
                    <a:gd name="T43" fmla="*/ 89 h 93"/>
                    <a:gd name="T44" fmla="*/ 45 w 58"/>
                    <a:gd name="T45" fmla="*/ 92 h 93"/>
                    <a:gd name="T46" fmla="*/ 51 w 58"/>
                    <a:gd name="T47" fmla="*/ 91 h 93"/>
                    <a:gd name="T48" fmla="*/ 57 w 58"/>
                    <a:gd name="T49" fmla="*/ 91 h 93"/>
                    <a:gd name="T50" fmla="*/ 58 w 58"/>
                    <a:gd name="T51" fmla="*/ 88 h 93"/>
                    <a:gd name="T52" fmla="*/ 58 w 58"/>
                    <a:gd name="T53" fmla="*/ 87 h 93"/>
                    <a:gd name="T54" fmla="*/ 53 w 58"/>
                    <a:gd name="T55" fmla="*/ 83 h 93"/>
                    <a:gd name="T56" fmla="*/ 50 w 58"/>
                    <a:gd name="T57" fmla="*/ 78 h 93"/>
                    <a:gd name="T58" fmla="*/ 45 w 58"/>
                    <a:gd name="T59" fmla="*/ 79 h 93"/>
                    <a:gd name="T60" fmla="*/ 38 w 58"/>
                    <a:gd name="T61" fmla="*/ 72 h 93"/>
                    <a:gd name="T62" fmla="*/ 29 w 58"/>
                    <a:gd name="T63" fmla="*/ 69 h 93"/>
                    <a:gd name="T64" fmla="*/ 33 w 58"/>
                    <a:gd name="T65" fmla="*/ 62 h 93"/>
                    <a:gd name="T66" fmla="*/ 33 w 58"/>
                    <a:gd name="T67" fmla="*/ 57 h 93"/>
                    <a:gd name="T68" fmla="*/ 31 w 58"/>
                    <a:gd name="T69" fmla="*/ 54 h 93"/>
                    <a:gd name="T70" fmla="*/ 28 w 58"/>
                    <a:gd name="T71" fmla="*/ 52 h 93"/>
                    <a:gd name="T72" fmla="*/ 23 w 58"/>
                    <a:gd name="T73" fmla="*/ 48 h 93"/>
                    <a:gd name="T74" fmla="*/ 23 w 58"/>
                    <a:gd name="T75" fmla="*/ 42 h 93"/>
                    <a:gd name="T76" fmla="*/ 22 w 58"/>
                    <a:gd name="T77" fmla="*/ 38 h 93"/>
                    <a:gd name="T78" fmla="*/ 18 w 58"/>
                    <a:gd name="T79" fmla="*/ 38 h 93"/>
                    <a:gd name="T80" fmla="*/ 15 w 58"/>
                    <a:gd name="T81" fmla="*/ 42 h 93"/>
                    <a:gd name="T82" fmla="*/ 15 w 58"/>
                    <a:gd name="T83" fmla="*/ 36 h 93"/>
                    <a:gd name="T84" fmla="*/ 12 w 58"/>
                    <a:gd name="T85" fmla="*/ 29 h 93"/>
                    <a:gd name="T86" fmla="*/ 12 w 58"/>
                    <a:gd name="T87" fmla="*/ 23 h 93"/>
                    <a:gd name="T88" fmla="*/ 12 w 58"/>
                    <a:gd name="T89" fmla="*/ 19 h 93"/>
                    <a:gd name="T90" fmla="*/ 15 w 58"/>
                    <a:gd name="T91" fmla="*/ 11 h 93"/>
                    <a:gd name="T92" fmla="*/ 15 w 58"/>
                    <a:gd name="T93"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 h="93">
                      <a:moveTo>
                        <a:pt x="12" y="11"/>
                      </a:moveTo>
                      <a:lnTo>
                        <a:pt x="8" y="13"/>
                      </a:lnTo>
                      <a:lnTo>
                        <a:pt x="7" y="16"/>
                      </a:lnTo>
                      <a:lnTo>
                        <a:pt x="6" y="19"/>
                      </a:lnTo>
                      <a:lnTo>
                        <a:pt x="6" y="21"/>
                      </a:lnTo>
                      <a:lnTo>
                        <a:pt x="5" y="25"/>
                      </a:lnTo>
                      <a:lnTo>
                        <a:pt x="7" y="25"/>
                      </a:lnTo>
                      <a:lnTo>
                        <a:pt x="5" y="29"/>
                      </a:lnTo>
                      <a:lnTo>
                        <a:pt x="6" y="30"/>
                      </a:lnTo>
                      <a:lnTo>
                        <a:pt x="3" y="33"/>
                      </a:lnTo>
                      <a:lnTo>
                        <a:pt x="6" y="33"/>
                      </a:lnTo>
                      <a:lnTo>
                        <a:pt x="3" y="37"/>
                      </a:lnTo>
                      <a:lnTo>
                        <a:pt x="2" y="37"/>
                      </a:lnTo>
                      <a:lnTo>
                        <a:pt x="2" y="42"/>
                      </a:lnTo>
                      <a:lnTo>
                        <a:pt x="0" y="43"/>
                      </a:lnTo>
                      <a:lnTo>
                        <a:pt x="0" y="47"/>
                      </a:lnTo>
                      <a:lnTo>
                        <a:pt x="0" y="48"/>
                      </a:lnTo>
                      <a:lnTo>
                        <a:pt x="0" y="52"/>
                      </a:lnTo>
                      <a:lnTo>
                        <a:pt x="1" y="54"/>
                      </a:lnTo>
                      <a:lnTo>
                        <a:pt x="1" y="51"/>
                      </a:lnTo>
                      <a:lnTo>
                        <a:pt x="7" y="49"/>
                      </a:lnTo>
                      <a:lnTo>
                        <a:pt x="7" y="52"/>
                      </a:lnTo>
                      <a:lnTo>
                        <a:pt x="8" y="54"/>
                      </a:lnTo>
                      <a:lnTo>
                        <a:pt x="8" y="55"/>
                      </a:lnTo>
                      <a:lnTo>
                        <a:pt x="10" y="56"/>
                      </a:lnTo>
                      <a:lnTo>
                        <a:pt x="13" y="61"/>
                      </a:lnTo>
                      <a:lnTo>
                        <a:pt x="15" y="61"/>
                      </a:lnTo>
                      <a:lnTo>
                        <a:pt x="18" y="66"/>
                      </a:lnTo>
                      <a:lnTo>
                        <a:pt x="18" y="67"/>
                      </a:lnTo>
                      <a:lnTo>
                        <a:pt x="22" y="69"/>
                      </a:lnTo>
                      <a:lnTo>
                        <a:pt x="22" y="71"/>
                      </a:lnTo>
                      <a:lnTo>
                        <a:pt x="24" y="71"/>
                      </a:lnTo>
                      <a:lnTo>
                        <a:pt x="24" y="74"/>
                      </a:lnTo>
                      <a:lnTo>
                        <a:pt x="23" y="76"/>
                      </a:lnTo>
                      <a:lnTo>
                        <a:pt x="23" y="76"/>
                      </a:lnTo>
                      <a:lnTo>
                        <a:pt x="30" y="80"/>
                      </a:lnTo>
                      <a:lnTo>
                        <a:pt x="30" y="79"/>
                      </a:lnTo>
                      <a:lnTo>
                        <a:pt x="32" y="76"/>
                      </a:lnTo>
                      <a:lnTo>
                        <a:pt x="37" y="78"/>
                      </a:lnTo>
                      <a:lnTo>
                        <a:pt x="42" y="80"/>
                      </a:lnTo>
                      <a:lnTo>
                        <a:pt x="42" y="81"/>
                      </a:lnTo>
                      <a:lnTo>
                        <a:pt x="45" y="81"/>
                      </a:lnTo>
                      <a:lnTo>
                        <a:pt x="47" y="84"/>
                      </a:lnTo>
                      <a:lnTo>
                        <a:pt x="47" y="89"/>
                      </a:lnTo>
                      <a:lnTo>
                        <a:pt x="45" y="92"/>
                      </a:lnTo>
                      <a:lnTo>
                        <a:pt x="45" y="92"/>
                      </a:lnTo>
                      <a:lnTo>
                        <a:pt x="47" y="93"/>
                      </a:lnTo>
                      <a:lnTo>
                        <a:pt x="51" y="91"/>
                      </a:lnTo>
                      <a:lnTo>
                        <a:pt x="54" y="89"/>
                      </a:lnTo>
                      <a:lnTo>
                        <a:pt x="57" y="91"/>
                      </a:lnTo>
                      <a:lnTo>
                        <a:pt x="58" y="91"/>
                      </a:lnTo>
                      <a:lnTo>
                        <a:pt x="58" y="88"/>
                      </a:lnTo>
                      <a:lnTo>
                        <a:pt x="58" y="87"/>
                      </a:lnTo>
                      <a:lnTo>
                        <a:pt x="58" y="87"/>
                      </a:lnTo>
                      <a:lnTo>
                        <a:pt x="55" y="85"/>
                      </a:lnTo>
                      <a:lnTo>
                        <a:pt x="53" y="83"/>
                      </a:lnTo>
                      <a:lnTo>
                        <a:pt x="52" y="79"/>
                      </a:lnTo>
                      <a:lnTo>
                        <a:pt x="50" y="78"/>
                      </a:lnTo>
                      <a:lnTo>
                        <a:pt x="46" y="78"/>
                      </a:lnTo>
                      <a:lnTo>
                        <a:pt x="45" y="79"/>
                      </a:lnTo>
                      <a:lnTo>
                        <a:pt x="43" y="77"/>
                      </a:lnTo>
                      <a:lnTo>
                        <a:pt x="38" y="72"/>
                      </a:lnTo>
                      <a:lnTo>
                        <a:pt x="36" y="71"/>
                      </a:lnTo>
                      <a:lnTo>
                        <a:pt x="29" y="69"/>
                      </a:lnTo>
                      <a:lnTo>
                        <a:pt x="30" y="64"/>
                      </a:lnTo>
                      <a:lnTo>
                        <a:pt x="33" y="62"/>
                      </a:lnTo>
                      <a:lnTo>
                        <a:pt x="33" y="62"/>
                      </a:lnTo>
                      <a:lnTo>
                        <a:pt x="33" y="57"/>
                      </a:lnTo>
                      <a:lnTo>
                        <a:pt x="31" y="56"/>
                      </a:lnTo>
                      <a:lnTo>
                        <a:pt x="31" y="54"/>
                      </a:lnTo>
                      <a:lnTo>
                        <a:pt x="30" y="52"/>
                      </a:lnTo>
                      <a:lnTo>
                        <a:pt x="28" y="52"/>
                      </a:lnTo>
                      <a:lnTo>
                        <a:pt x="25" y="49"/>
                      </a:lnTo>
                      <a:lnTo>
                        <a:pt x="23" y="48"/>
                      </a:lnTo>
                      <a:lnTo>
                        <a:pt x="24" y="44"/>
                      </a:lnTo>
                      <a:lnTo>
                        <a:pt x="23" y="42"/>
                      </a:lnTo>
                      <a:lnTo>
                        <a:pt x="22" y="40"/>
                      </a:lnTo>
                      <a:lnTo>
                        <a:pt x="22" y="38"/>
                      </a:lnTo>
                      <a:lnTo>
                        <a:pt x="20" y="38"/>
                      </a:lnTo>
                      <a:lnTo>
                        <a:pt x="18" y="38"/>
                      </a:lnTo>
                      <a:lnTo>
                        <a:pt x="18" y="41"/>
                      </a:lnTo>
                      <a:lnTo>
                        <a:pt x="15" y="42"/>
                      </a:lnTo>
                      <a:lnTo>
                        <a:pt x="13" y="38"/>
                      </a:lnTo>
                      <a:lnTo>
                        <a:pt x="15" y="36"/>
                      </a:lnTo>
                      <a:lnTo>
                        <a:pt x="12" y="32"/>
                      </a:lnTo>
                      <a:lnTo>
                        <a:pt x="12" y="29"/>
                      </a:lnTo>
                      <a:lnTo>
                        <a:pt x="10" y="25"/>
                      </a:lnTo>
                      <a:lnTo>
                        <a:pt x="12" y="23"/>
                      </a:lnTo>
                      <a:lnTo>
                        <a:pt x="9" y="23"/>
                      </a:lnTo>
                      <a:lnTo>
                        <a:pt x="12" y="19"/>
                      </a:lnTo>
                      <a:lnTo>
                        <a:pt x="12" y="15"/>
                      </a:lnTo>
                      <a:lnTo>
                        <a:pt x="15" y="11"/>
                      </a:lnTo>
                      <a:lnTo>
                        <a:pt x="16" y="0"/>
                      </a:lnTo>
                      <a:lnTo>
                        <a:pt x="15" y="0"/>
                      </a:lnTo>
                      <a:lnTo>
                        <a:pt x="12" y="1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10" name="Freeform 166">
                  <a:extLst>
                    <a:ext uri="{FF2B5EF4-FFF2-40B4-BE49-F238E27FC236}">
                      <a16:creationId xmlns:a16="http://schemas.microsoft.com/office/drawing/2014/main" id="{1DB781CE-6CC7-41FA-AB68-AE75A20ED60D}"/>
                    </a:ext>
                  </a:extLst>
                </p:cNvPr>
                <p:cNvSpPr/>
                <p:nvPr userDrawn="1"/>
              </p:nvSpPr>
              <p:spPr bwMode="auto">
                <a:xfrm>
                  <a:off x="3679825" y="2635251"/>
                  <a:ext cx="217488" cy="469900"/>
                </a:xfrm>
                <a:custGeom>
                  <a:avLst/>
                  <a:gdLst>
                    <a:gd name="T0" fmla="*/ 127 w 137"/>
                    <a:gd name="T1" fmla="*/ 115 h 296"/>
                    <a:gd name="T2" fmla="*/ 137 w 137"/>
                    <a:gd name="T3" fmla="*/ 110 h 296"/>
                    <a:gd name="T4" fmla="*/ 117 w 137"/>
                    <a:gd name="T5" fmla="*/ 112 h 296"/>
                    <a:gd name="T6" fmla="*/ 112 w 137"/>
                    <a:gd name="T7" fmla="*/ 104 h 296"/>
                    <a:gd name="T8" fmla="*/ 110 w 137"/>
                    <a:gd name="T9" fmla="*/ 92 h 296"/>
                    <a:gd name="T10" fmla="*/ 107 w 137"/>
                    <a:gd name="T11" fmla="*/ 85 h 296"/>
                    <a:gd name="T12" fmla="*/ 97 w 137"/>
                    <a:gd name="T13" fmla="*/ 80 h 296"/>
                    <a:gd name="T14" fmla="*/ 93 w 137"/>
                    <a:gd name="T15" fmla="*/ 71 h 296"/>
                    <a:gd name="T16" fmla="*/ 80 w 137"/>
                    <a:gd name="T17" fmla="*/ 67 h 296"/>
                    <a:gd name="T18" fmla="*/ 75 w 137"/>
                    <a:gd name="T19" fmla="*/ 56 h 296"/>
                    <a:gd name="T20" fmla="*/ 81 w 137"/>
                    <a:gd name="T21" fmla="*/ 48 h 296"/>
                    <a:gd name="T22" fmla="*/ 85 w 137"/>
                    <a:gd name="T23" fmla="*/ 38 h 296"/>
                    <a:gd name="T24" fmla="*/ 84 w 137"/>
                    <a:gd name="T25" fmla="*/ 18 h 296"/>
                    <a:gd name="T26" fmla="*/ 74 w 137"/>
                    <a:gd name="T27" fmla="*/ 4 h 296"/>
                    <a:gd name="T28" fmla="*/ 63 w 137"/>
                    <a:gd name="T29" fmla="*/ 1 h 296"/>
                    <a:gd name="T30" fmla="*/ 56 w 137"/>
                    <a:gd name="T31" fmla="*/ 12 h 296"/>
                    <a:gd name="T32" fmla="*/ 41 w 137"/>
                    <a:gd name="T33" fmla="*/ 23 h 296"/>
                    <a:gd name="T34" fmla="*/ 32 w 137"/>
                    <a:gd name="T35" fmla="*/ 42 h 296"/>
                    <a:gd name="T36" fmla="*/ 26 w 137"/>
                    <a:gd name="T37" fmla="*/ 68 h 296"/>
                    <a:gd name="T38" fmla="*/ 15 w 137"/>
                    <a:gd name="T39" fmla="*/ 80 h 296"/>
                    <a:gd name="T40" fmla="*/ 12 w 137"/>
                    <a:gd name="T41" fmla="*/ 97 h 296"/>
                    <a:gd name="T42" fmla="*/ 7 w 137"/>
                    <a:gd name="T43" fmla="*/ 109 h 296"/>
                    <a:gd name="T44" fmla="*/ 7 w 137"/>
                    <a:gd name="T45" fmla="*/ 112 h 296"/>
                    <a:gd name="T46" fmla="*/ 3 w 137"/>
                    <a:gd name="T47" fmla="*/ 118 h 296"/>
                    <a:gd name="T48" fmla="*/ 4 w 137"/>
                    <a:gd name="T49" fmla="*/ 129 h 296"/>
                    <a:gd name="T50" fmla="*/ 13 w 137"/>
                    <a:gd name="T51" fmla="*/ 132 h 296"/>
                    <a:gd name="T52" fmla="*/ 18 w 137"/>
                    <a:gd name="T53" fmla="*/ 137 h 296"/>
                    <a:gd name="T54" fmla="*/ 27 w 137"/>
                    <a:gd name="T55" fmla="*/ 149 h 296"/>
                    <a:gd name="T56" fmla="*/ 36 w 137"/>
                    <a:gd name="T57" fmla="*/ 164 h 296"/>
                    <a:gd name="T58" fmla="*/ 40 w 137"/>
                    <a:gd name="T59" fmla="*/ 176 h 296"/>
                    <a:gd name="T60" fmla="*/ 38 w 137"/>
                    <a:gd name="T61" fmla="*/ 203 h 296"/>
                    <a:gd name="T62" fmla="*/ 42 w 137"/>
                    <a:gd name="T63" fmla="*/ 205 h 296"/>
                    <a:gd name="T64" fmla="*/ 52 w 137"/>
                    <a:gd name="T65" fmla="*/ 205 h 296"/>
                    <a:gd name="T66" fmla="*/ 65 w 137"/>
                    <a:gd name="T67" fmla="*/ 198 h 296"/>
                    <a:gd name="T68" fmla="*/ 65 w 137"/>
                    <a:gd name="T69" fmla="*/ 192 h 296"/>
                    <a:gd name="T70" fmla="*/ 74 w 137"/>
                    <a:gd name="T71" fmla="*/ 191 h 296"/>
                    <a:gd name="T72" fmla="*/ 69 w 137"/>
                    <a:gd name="T73" fmla="*/ 176 h 296"/>
                    <a:gd name="T74" fmla="*/ 84 w 137"/>
                    <a:gd name="T75" fmla="*/ 191 h 296"/>
                    <a:gd name="T76" fmla="*/ 93 w 137"/>
                    <a:gd name="T77" fmla="*/ 188 h 296"/>
                    <a:gd name="T78" fmla="*/ 92 w 137"/>
                    <a:gd name="T79" fmla="*/ 203 h 296"/>
                    <a:gd name="T80" fmla="*/ 96 w 137"/>
                    <a:gd name="T81" fmla="*/ 223 h 296"/>
                    <a:gd name="T82" fmla="*/ 102 w 137"/>
                    <a:gd name="T83" fmla="*/ 239 h 296"/>
                    <a:gd name="T84" fmla="*/ 110 w 137"/>
                    <a:gd name="T85" fmla="*/ 247 h 296"/>
                    <a:gd name="T86" fmla="*/ 112 w 137"/>
                    <a:gd name="T87" fmla="*/ 266 h 296"/>
                    <a:gd name="T88" fmla="*/ 115 w 137"/>
                    <a:gd name="T89" fmla="*/ 280 h 296"/>
                    <a:gd name="T90" fmla="*/ 111 w 137"/>
                    <a:gd name="T91" fmla="*/ 290 h 296"/>
                    <a:gd name="T92" fmla="*/ 112 w 137"/>
                    <a:gd name="T93" fmla="*/ 293 h 296"/>
                    <a:gd name="T94" fmla="*/ 122 w 137"/>
                    <a:gd name="T95" fmla="*/ 274 h 296"/>
                    <a:gd name="T96" fmla="*/ 121 w 137"/>
                    <a:gd name="T97" fmla="*/ 259 h 296"/>
                    <a:gd name="T98" fmla="*/ 118 w 137"/>
                    <a:gd name="T99" fmla="*/ 243 h 296"/>
                    <a:gd name="T100" fmla="*/ 103 w 137"/>
                    <a:gd name="T101" fmla="*/ 222 h 296"/>
                    <a:gd name="T102" fmla="*/ 104 w 137"/>
                    <a:gd name="T103" fmla="*/ 201 h 296"/>
                    <a:gd name="T104" fmla="*/ 102 w 137"/>
                    <a:gd name="T105" fmla="*/ 190 h 296"/>
                    <a:gd name="T106" fmla="*/ 88 w 137"/>
                    <a:gd name="T107" fmla="*/ 173 h 296"/>
                    <a:gd name="T108" fmla="*/ 89 w 137"/>
                    <a:gd name="T109" fmla="*/ 162 h 296"/>
                    <a:gd name="T110" fmla="*/ 94 w 137"/>
                    <a:gd name="T111" fmla="*/ 142 h 296"/>
                    <a:gd name="T112" fmla="*/ 107 w 137"/>
                    <a:gd name="T113" fmla="*/ 137 h 296"/>
                    <a:gd name="T114" fmla="*/ 112 w 137"/>
                    <a:gd name="T115" fmla="*/ 131 h 296"/>
                    <a:gd name="T116" fmla="*/ 123 w 137"/>
                    <a:gd name="T117" fmla="*/ 125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7" h="296">
                      <a:moveTo>
                        <a:pt x="124" y="125"/>
                      </a:moveTo>
                      <a:lnTo>
                        <a:pt x="126" y="124"/>
                      </a:lnTo>
                      <a:lnTo>
                        <a:pt x="125" y="121"/>
                      </a:lnTo>
                      <a:lnTo>
                        <a:pt x="127" y="119"/>
                      </a:lnTo>
                      <a:lnTo>
                        <a:pt x="127" y="115"/>
                      </a:lnTo>
                      <a:lnTo>
                        <a:pt x="132" y="114"/>
                      </a:lnTo>
                      <a:lnTo>
                        <a:pt x="136" y="111"/>
                      </a:lnTo>
                      <a:lnTo>
                        <a:pt x="136" y="111"/>
                      </a:lnTo>
                      <a:lnTo>
                        <a:pt x="136" y="111"/>
                      </a:lnTo>
                      <a:lnTo>
                        <a:pt x="137" y="110"/>
                      </a:lnTo>
                      <a:lnTo>
                        <a:pt x="134" y="109"/>
                      </a:lnTo>
                      <a:lnTo>
                        <a:pt x="127" y="112"/>
                      </a:lnTo>
                      <a:lnTo>
                        <a:pt x="124" y="112"/>
                      </a:lnTo>
                      <a:lnTo>
                        <a:pt x="122" y="114"/>
                      </a:lnTo>
                      <a:lnTo>
                        <a:pt x="117" y="112"/>
                      </a:lnTo>
                      <a:lnTo>
                        <a:pt x="116" y="109"/>
                      </a:lnTo>
                      <a:lnTo>
                        <a:pt x="117" y="104"/>
                      </a:lnTo>
                      <a:lnTo>
                        <a:pt x="116" y="103"/>
                      </a:lnTo>
                      <a:lnTo>
                        <a:pt x="114" y="105"/>
                      </a:lnTo>
                      <a:lnTo>
                        <a:pt x="112" y="104"/>
                      </a:lnTo>
                      <a:lnTo>
                        <a:pt x="108" y="103"/>
                      </a:lnTo>
                      <a:lnTo>
                        <a:pt x="104" y="105"/>
                      </a:lnTo>
                      <a:lnTo>
                        <a:pt x="103" y="100"/>
                      </a:lnTo>
                      <a:lnTo>
                        <a:pt x="107" y="97"/>
                      </a:lnTo>
                      <a:lnTo>
                        <a:pt x="110" y="92"/>
                      </a:lnTo>
                      <a:lnTo>
                        <a:pt x="110" y="91"/>
                      </a:lnTo>
                      <a:lnTo>
                        <a:pt x="111" y="88"/>
                      </a:lnTo>
                      <a:lnTo>
                        <a:pt x="111" y="87"/>
                      </a:lnTo>
                      <a:lnTo>
                        <a:pt x="109" y="85"/>
                      </a:lnTo>
                      <a:lnTo>
                        <a:pt x="107" y="85"/>
                      </a:lnTo>
                      <a:lnTo>
                        <a:pt x="105" y="89"/>
                      </a:lnTo>
                      <a:lnTo>
                        <a:pt x="102" y="84"/>
                      </a:lnTo>
                      <a:lnTo>
                        <a:pt x="102" y="83"/>
                      </a:lnTo>
                      <a:lnTo>
                        <a:pt x="100" y="83"/>
                      </a:lnTo>
                      <a:lnTo>
                        <a:pt x="97" y="80"/>
                      </a:lnTo>
                      <a:lnTo>
                        <a:pt x="99" y="76"/>
                      </a:lnTo>
                      <a:lnTo>
                        <a:pt x="97" y="75"/>
                      </a:lnTo>
                      <a:lnTo>
                        <a:pt x="94" y="76"/>
                      </a:lnTo>
                      <a:lnTo>
                        <a:pt x="92" y="74"/>
                      </a:lnTo>
                      <a:lnTo>
                        <a:pt x="93" y="71"/>
                      </a:lnTo>
                      <a:lnTo>
                        <a:pt x="93" y="70"/>
                      </a:lnTo>
                      <a:lnTo>
                        <a:pt x="87" y="71"/>
                      </a:lnTo>
                      <a:lnTo>
                        <a:pt x="81" y="75"/>
                      </a:lnTo>
                      <a:lnTo>
                        <a:pt x="80" y="70"/>
                      </a:lnTo>
                      <a:lnTo>
                        <a:pt x="80" y="67"/>
                      </a:lnTo>
                      <a:lnTo>
                        <a:pt x="78" y="64"/>
                      </a:lnTo>
                      <a:lnTo>
                        <a:pt x="77" y="63"/>
                      </a:lnTo>
                      <a:lnTo>
                        <a:pt x="74" y="62"/>
                      </a:lnTo>
                      <a:lnTo>
                        <a:pt x="74" y="58"/>
                      </a:lnTo>
                      <a:lnTo>
                        <a:pt x="75" y="56"/>
                      </a:lnTo>
                      <a:lnTo>
                        <a:pt x="74" y="54"/>
                      </a:lnTo>
                      <a:lnTo>
                        <a:pt x="75" y="51"/>
                      </a:lnTo>
                      <a:lnTo>
                        <a:pt x="79" y="48"/>
                      </a:lnTo>
                      <a:lnTo>
                        <a:pt x="80" y="48"/>
                      </a:lnTo>
                      <a:lnTo>
                        <a:pt x="81" y="48"/>
                      </a:lnTo>
                      <a:lnTo>
                        <a:pt x="79" y="46"/>
                      </a:lnTo>
                      <a:lnTo>
                        <a:pt x="80" y="42"/>
                      </a:lnTo>
                      <a:lnTo>
                        <a:pt x="82" y="42"/>
                      </a:lnTo>
                      <a:lnTo>
                        <a:pt x="82" y="39"/>
                      </a:lnTo>
                      <a:lnTo>
                        <a:pt x="85" y="38"/>
                      </a:lnTo>
                      <a:lnTo>
                        <a:pt x="86" y="37"/>
                      </a:lnTo>
                      <a:lnTo>
                        <a:pt x="86" y="34"/>
                      </a:lnTo>
                      <a:lnTo>
                        <a:pt x="87" y="27"/>
                      </a:lnTo>
                      <a:lnTo>
                        <a:pt x="86" y="23"/>
                      </a:lnTo>
                      <a:lnTo>
                        <a:pt x="84" y="18"/>
                      </a:lnTo>
                      <a:lnTo>
                        <a:pt x="84" y="14"/>
                      </a:lnTo>
                      <a:lnTo>
                        <a:pt x="81" y="11"/>
                      </a:lnTo>
                      <a:lnTo>
                        <a:pt x="79" y="11"/>
                      </a:lnTo>
                      <a:lnTo>
                        <a:pt x="78" y="7"/>
                      </a:lnTo>
                      <a:lnTo>
                        <a:pt x="74" y="4"/>
                      </a:lnTo>
                      <a:lnTo>
                        <a:pt x="73" y="1"/>
                      </a:lnTo>
                      <a:lnTo>
                        <a:pt x="70" y="1"/>
                      </a:lnTo>
                      <a:lnTo>
                        <a:pt x="67" y="2"/>
                      </a:lnTo>
                      <a:lnTo>
                        <a:pt x="64" y="0"/>
                      </a:lnTo>
                      <a:lnTo>
                        <a:pt x="63" y="1"/>
                      </a:lnTo>
                      <a:lnTo>
                        <a:pt x="64" y="3"/>
                      </a:lnTo>
                      <a:lnTo>
                        <a:pt x="60" y="7"/>
                      </a:lnTo>
                      <a:lnTo>
                        <a:pt x="60" y="10"/>
                      </a:lnTo>
                      <a:lnTo>
                        <a:pt x="63" y="15"/>
                      </a:lnTo>
                      <a:lnTo>
                        <a:pt x="56" y="12"/>
                      </a:lnTo>
                      <a:lnTo>
                        <a:pt x="55" y="10"/>
                      </a:lnTo>
                      <a:lnTo>
                        <a:pt x="50" y="14"/>
                      </a:lnTo>
                      <a:lnTo>
                        <a:pt x="47" y="15"/>
                      </a:lnTo>
                      <a:lnTo>
                        <a:pt x="44" y="18"/>
                      </a:lnTo>
                      <a:lnTo>
                        <a:pt x="41" y="23"/>
                      </a:lnTo>
                      <a:lnTo>
                        <a:pt x="37" y="24"/>
                      </a:lnTo>
                      <a:lnTo>
                        <a:pt x="33" y="31"/>
                      </a:lnTo>
                      <a:lnTo>
                        <a:pt x="32" y="34"/>
                      </a:lnTo>
                      <a:lnTo>
                        <a:pt x="34" y="36"/>
                      </a:lnTo>
                      <a:lnTo>
                        <a:pt x="32" y="42"/>
                      </a:lnTo>
                      <a:lnTo>
                        <a:pt x="27" y="49"/>
                      </a:lnTo>
                      <a:lnTo>
                        <a:pt x="27" y="51"/>
                      </a:lnTo>
                      <a:lnTo>
                        <a:pt x="32" y="53"/>
                      </a:lnTo>
                      <a:lnTo>
                        <a:pt x="27" y="62"/>
                      </a:lnTo>
                      <a:lnTo>
                        <a:pt x="26" y="68"/>
                      </a:lnTo>
                      <a:lnTo>
                        <a:pt x="23" y="75"/>
                      </a:lnTo>
                      <a:lnTo>
                        <a:pt x="18" y="75"/>
                      </a:lnTo>
                      <a:lnTo>
                        <a:pt x="15" y="74"/>
                      </a:lnTo>
                      <a:lnTo>
                        <a:pt x="14" y="74"/>
                      </a:lnTo>
                      <a:lnTo>
                        <a:pt x="15" y="80"/>
                      </a:lnTo>
                      <a:lnTo>
                        <a:pt x="15" y="84"/>
                      </a:lnTo>
                      <a:lnTo>
                        <a:pt x="14" y="91"/>
                      </a:lnTo>
                      <a:lnTo>
                        <a:pt x="12" y="90"/>
                      </a:lnTo>
                      <a:lnTo>
                        <a:pt x="12" y="93"/>
                      </a:lnTo>
                      <a:lnTo>
                        <a:pt x="12" y="97"/>
                      </a:lnTo>
                      <a:lnTo>
                        <a:pt x="12" y="99"/>
                      </a:lnTo>
                      <a:lnTo>
                        <a:pt x="11" y="106"/>
                      </a:lnTo>
                      <a:lnTo>
                        <a:pt x="7" y="107"/>
                      </a:lnTo>
                      <a:lnTo>
                        <a:pt x="7" y="106"/>
                      </a:lnTo>
                      <a:lnTo>
                        <a:pt x="7" y="109"/>
                      </a:lnTo>
                      <a:lnTo>
                        <a:pt x="7" y="109"/>
                      </a:lnTo>
                      <a:lnTo>
                        <a:pt x="7" y="109"/>
                      </a:lnTo>
                      <a:lnTo>
                        <a:pt x="7" y="110"/>
                      </a:lnTo>
                      <a:lnTo>
                        <a:pt x="7" y="112"/>
                      </a:lnTo>
                      <a:lnTo>
                        <a:pt x="7" y="112"/>
                      </a:lnTo>
                      <a:lnTo>
                        <a:pt x="7" y="113"/>
                      </a:lnTo>
                      <a:lnTo>
                        <a:pt x="6" y="113"/>
                      </a:lnTo>
                      <a:lnTo>
                        <a:pt x="6" y="113"/>
                      </a:lnTo>
                      <a:lnTo>
                        <a:pt x="4" y="119"/>
                      </a:lnTo>
                      <a:lnTo>
                        <a:pt x="3" y="118"/>
                      </a:lnTo>
                      <a:lnTo>
                        <a:pt x="0" y="120"/>
                      </a:lnTo>
                      <a:lnTo>
                        <a:pt x="0" y="122"/>
                      </a:lnTo>
                      <a:lnTo>
                        <a:pt x="0" y="122"/>
                      </a:lnTo>
                      <a:lnTo>
                        <a:pt x="1" y="126"/>
                      </a:lnTo>
                      <a:lnTo>
                        <a:pt x="4" y="129"/>
                      </a:lnTo>
                      <a:lnTo>
                        <a:pt x="6" y="133"/>
                      </a:lnTo>
                      <a:lnTo>
                        <a:pt x="6" y="131"/>
                      </a:lnTo>
                      <a:lnTo>
                        <a:pt x="11" y="133"/>
                      </a:lnTo>
                      <a:lnTo>
                        <a:pt x="13" y="133"/>
                      </a:lnTo>
                      <a:lnTo>
                        <a:pt x="13" y="132"/>
                      </a:lnTo>
                      <a:lnTo>
                        <a:pt x="14" y="133"/>
                      </a:lnTo>
                      <a:lnTo>
                        <a:pt x="15" y="133"/>
                      </a:lnTo>
                      <a:lnTo>
                        <a:pt x="14" y="134"/>
                      </a:lnTo>
                      <a:lnTo>
                        <a:pt x="15" y="136"/>
                      </a:lnTo>
                      <a:lnTo>
                        <a:pt x="18" y="137"/>
                      </a:lnTo>
                      <a:lnTo>
                        <a:pt x="20" y="139"/>
                      </a:lnTo>
                      <a:lnTo>
                        <a:pt x="25" y="140"/>
                      </a:lnTo>
                      <a:lnTo>
                        <a:pt x="28" y="146"/>
                      </a:lnTo>
                      <a:lnTo>
                        <a:pt x="28" y="149"/>
                      </a:lnTo>
                      <a:lnTo>
                        <a:pt x="27" y="149"/>
                      </a:lnTo>
                      <a:lnTo>
                        <a:pt x="32" y="153"/>
                      </a:lnTo>
                      <a:lnTo>
                        <a:pt x="32" y="156"/>
                      </a:lnTo>
                      <a:lnTo>
                        <a:pt x="33" y="158"/>
                      </a:lnTo>
                      <a:lnTo>
                        <a:pt x="35" y="161"/>
                      </a:lnTo>
                      <a:lnTo>
                        <a:pt x="36" y="164"/>
                      </a:lnTo>
                      <a:lnTo>
                        <a:pt x="38" y="168"/>
                      </a:lnTo>
                      <a:lnTo>
                        <a:pt x="37" y="168"/>
                      </a:lnTo>
                      <a:lnTo>
                        <a:pt x="37" y="169"/>
                      </a:lnTo>
                      <a:lnTo>
                        <a:pt x="40" y="169"/>
                      </a:lnTo>
                      <a:lnTo>
                        <a:pt x="40" y="176"/>
                      </a:lnTo>
                      <a:lnTo>
                        <a:pt x="42" y="181"/>
                      </a:lnTo>
                      <a:lnTo>
                        <a:pt x="45" y="184"/>
                      </a:lnTo>
                      <a:lnTo>
                        <a:pt x="41" y="187"/>
                      </a:lnTo>
                      <a:lnTo>
                        <a:pt x="38" y="201"/>
                      </a:lnTo>
                      <a:lnTo>
                        <a:pt x="38" y="203"/>
                      </a:lnTo>
                      <a:lnTo>
                        <a:pt x="40" y="202"/>
                      </a:lnTo>
                      <a:lnTo>
                        <a:pt x="42" y="200"/>
                      </a:lnTo>
                      <a:lnTo>
                        <a:pt x="47" y="188"/>
                      </a:lnTo>
                      <a:lnTo>
                        <a:pt x="47" y="201"/>
                      </a:lnTo>
                      <a:lnTo>
                        <a:pt x="42" y="205"/>
                      </a:lnTo>
                      <a:lnTo>
                        <a:pt x="42" y="206"/>
                      </a:lnTo>
                      <a:lnTo>
                        <a:pt x="48" y="202"/>
                      </a:lnTo>
                      <a:lnTo>
                        <a:pt x="50" y="205"/>
                      </a:lnTo>
                      <a:lnTo>
                        <a:pt x="51" y="198"/>
                      </a:lnTo>
                      <a:lnTo>
                        <a:pt x="52" y="205"/>
                      </a:lnTo>
                      <a:lnTo>
                        <a:pt x="52" y="203"/>
                      </a:lnTo>
                      <a:lnTo>
                        <a:pt x="56" y="203"/>
                      </a:lnTo>
                      <a:lnTo>
                        <a:pt x="62" y="200"/>
                      </a:lnTo>
                      <a:lnTo>
                        <a:pt x="63" y="197"/>
                      </a:lnTo>
                      <a:lnTo>
                        <a:pt x="65" y="198"/>
                      </a:lnTo>
                      <a:lnTo>
                        <a:pt x="66" y="198"/>
                      </a:lnTo>
                      <a:lnTo>
                        <a:pt x="67" y="198"/>
                      </a:lnTo>
                      <a:lnTo>
                        <a:pt x="66" y="198"/>
                      </a:lnTo>
                      <a:lnTo>
                        <a:pt x="67" y="195"/>
                      </a:lnTo>
                      <a:lnTo>
                        <a:pt x="65" y="192"/>
                      </a:lnTo>
                      <a:lnTo>
                        <a:pt x="69" y="192"/>
                      </a:lnTo>
                      <a:lnTo>
                        <a:pt x="71" y="194"/>
                      </a:lnTo>
                      <a:lnTo>
                        <a:pt x="72" y="194"/>
                      </a:lnTo>
                      <a:lnTo>
                        <a:pt x="75" y="192"/>
                      </a:lnTo>
                      <a:lnTo>
                        <a:pt x="74" y="191"/>
                      </a:lnTo>
                      <a:lnTo>
                        <a:pt x="75" y="188"/>
                      </a:lnTo>
                      <a:lnTo>
                        <a:pt x="77" y="187"/>
                      </a:lnTo>
                      <a:lnTo>
                        <a:pt x="74" y="186"/>
                      </a:lnTo>
                      <a:lnTo>
                        <a:pt x="75" y="183"/>
                      </a:lnTo>
                      <a:lnTo>
                        <a:pt x="69" y="176"/>
                      </a:lnTo>
                      <a:lnTo>
                        <a:pt x="79" y="181"/>
                      </a:lnTo>
                      <a:lnTo>
                        <a:pt x="79" y="183"/>
                      </a:lnTo>
                      <a:lnTo>
                        <a:pt x="80" y="183"/>
                      </a:lnTo>
                      <a:lnTo>
                        <a:pt x="81" y="185"/>
                      </a:lnTo>
                      <a:lnTo>
                        <a:pt x="84" y="191"/>
                      </a:lnTo>
                      <a:lnTo>
                        <a:pt x="86" y="193"/>
                      </a:lnTo>
                      <a:lnTo>
                        <a:pt x="86" y="195"/>
                      </a:lnTo>
                      <a:lnTo>
                        <a:pt x="87" y="195"/>
                      </a:lnTo>
                      <a:lnTo>
                        <a:pt x="89" y="194"/>
                      </a:lnTo>
                      <a:lnTo>
                        <a:pt x="93" y="188"/>
                      </a:lnTo>
                      <a:lnTo>
                        <a:pt x="92" y="197"/>
                      </a:lnTo>
                      <a:lnTo>
                        <a:pt x="92" y="198"/>
                      </a:lnTo>
                      <a:lnTo>
                        <a:pt x="93" y="201"/>
                      </a:lnTo>
                      <a:lnTo>
                        <a:pt x="93" y="203"/>
                      </a:lnTo>
                      <a:lnTo>
                        <a:pt x="92" y="203"/>
                      </a:lnTo>
                      <a:lnTo>
                        <a:pt x="93" y="205"/>
                      </a:lnTo>
                      <a:lnTo>
                        <a:pt x="94" y="206"/>
                      </a:lnTo>
                      <a:lnTo>
                        <a:pt x="95" y="217"/>
                      </a:lnTo>
                      <a:lnTo>
                        <a:pt x="96" y="217"/>
                      </a:lnTo>
                      <a:lnTo>
                        <a:pt x="96" y="223"/>
                      </a:lnTo>
                      <a:lnTo>
                        <a:pt x="102" y="225"/>
                      </a:lnTo>
                      <a:lnTo>
                        <a:pt x="100" y="228"/>
                      </a:lnTo>
                      <a:lnTo>
                        <a:pt x="100" y="230"/>
                      </a:lnTo>
                      <a:lnTo>
                        <a:pt x="102" y="232"/>
                      </a:lnTo>
                      <a:lnTo>
                        <a:pt x="102" y="239"/>
                      </a:lnTo>
                      <a:lnTo>
                        <a:pt x="102" y="239"/>
                      </a:lnTo>
                      <a:lnTo>
                        <a:pt x="102" y="236"/>
                      </a:lnTo>
                      <a:lnTo>
                        <a:pt x="107" y="243"/>
                      </a:lnTo>
                      <a:lnTo>
                        <a:pt x="108" y="245"/>
                      </a:lnTo>
                      <a:lnTo>
                        <a:pt x="110" y="247"/>
                      </a:lnTo>
                      <a:lnTo>
                        <a:pt x="110" y="257"/>
                      </a:lnTo>
                      <a:lnTo>
                        <a:pt x="112" y="258"/>
                      </a:lnTo>
                      <a:lnTo>
                        <a:pt x="114" y="261"/>
                      </a:lnTo>
                      <a:lnTo>
                        <a:pt x="112" y="264"/>
                      </a:lnTo>
                      <a:lnTo>
                        <a:pt x="112" y="266"/>
                      </a:lnTo>
                      <a:lnTo>
                        <a:pt x="114" y="268"/>
                      </a:lnTo>
                      <a:lnTo>
                        <a:pt x="117" y="272"/>
                      </a:lnTo>
                      <a:lnTo>
                        <a:pt x="114" y="273"/>
                      </a:lnTo>
                      <a:lnTo>
                        <a:pt x="116" y="278"/>
                      </a:lnTo>
                      <a:lnTo>
                        <a:pt x="115" y="280"/>
                      </a:lnTo>
                      <a:lnTo>
                        <a:pt x="114" y="280"/>
                      </a:lnTo>
                      <a:lnTo>
                        <a:pt x="114" y="283"/>
                      </a:lnTo>
                      <a:lnTo>
                        <a:pt x="114" y="283"/>
                      </a:lnTo>
                      <a:lnTo>
                        <a:pt x="114" y="287"/>
                      </a:lnTo>
                      <a:lnTo>
                        <a:pt x="111" y="290"/>
                      </a:lnTo>
                      <a:lnTo>
                        <a:pt x="110" y="291"/>
                      </a:lnTo>
                      <a:lnTo>
                        <a:pt x="111" y="294"/>
                      </a:lnTo>
                      <a:lnTo>
                        <a:pt x="111" y="296"/>
                      </a:lnTo>
                      <a:lnTo>
                        <a:pt x="112" y="294"/>
                      </a:lnTo>
                      <a:lnTo>
                        <a:pt x="112" y="293"/>
                      </a:lnTo>
                      <a:lnTo>
                        <a:pt x="112" y="293"/>
                      </a:lnTo>
                      <a:lnTo>
                        <a:pt x="114" y="289"/>
                      </a:lnTo>
                      <a:lnTo>
                        <a:pt x="115" y="287"/>
                      </a:lnTo>
                      <a:lnTo>
                        <a:pt x="118" y="283"/>
                      </a:lnTo>
                      <a:lnTo>
                        <a:pt x="122" y="274"/>
                      </a:lnTo>
                      <a:lnTo>
                        <a:pt x="123" y="273"/>
                      </a:lnTo>
                      <a:lnTo>
                        <a:pt x="124" y="269"/>
                      </a:lnTo>
                      <a:lnTo>
                        <a:pt x="122" y="266"/>
                      </a:lnTo>
                      <a:lnTo>
                        <a:pt x="122" y="261"/>
                      </a:lnTo>
                      <a:lnTo>
                        <a:pt x="121" y="259"/>
                      </a:lnTo>
                      <a:lnTo>
                        <a:pt x="119" y="254"/>
                      </a:lnTo>
                      <a:lnTo>
                        <a:pt x="118" y="252"/>
                      </a:lnTo>
                      <a:lnTo>
                        <a:pt x="118" y="249"/>
                      </a:lnTo>
                      <a:lnTo>
                        <a:pt x="117" y="245"/>
                      </a:lnTo>
                      <a:lnTo>
                        <a:pt x="118" y="243"/>
                      </a:lnTo>
                      <a:lnTo>
                        <a:pt x="117" y="237"/>
                      </a:lnTo>
                      <a:lnTo>
                        <a:pt x="112" y="234"/>
                      </a:lnTo>
                      <a:lnTo>
                        <a:pt x="108" y="230"/>
                      </a:lnTo>
                      <a:lnTo>
                        <a:pt x="103" y="224"/>
                      </a:lnTo>
                      <a:lnTo>
                        <a:pt x="103" y="222"/>
                      </a:lnTo>
                      <a:lnTo>
                        <a:pt x="101" y="216"/>
                      </a:lnTo>
                      <a:lnTo>
                        <a:pt x="104" y="214"/>
                      </a:lnTo>
                      <a:lnTo>
                        <a:pt x="105" y="212"/>
                      </a:lnTo>
                      <a:lnTo>
                        <a:pt x="103" y="205"/>
                      </a:lnTo>
                      <a:lnTo>
                        <a:pt x="104" y="201"/>
                      </a:lnTo>
                      <a:lnTo>
                        <a:pt x="108" y="200"/>
                      </a:lnTo>
                      <a:lnTo>
                        <a:pt x="107" y="199"/>
                      </a:lnTo>
                      <a:lnTo>
                        <a:pt x="104" y="197"/>
                      </a:lnTo>
                      <a:lnTo>
                        <a:pt x="103" y="193"/>
                      </a:lnTo>
                      <a:lnTo>
                        <a:pt x="102" y="190"/>
                      </a:lnTo>
                      <a:lnTo>
                        <a:pt x="100" y="188"/>
                      </a:lnTo>
                      <a:lnTo>
                        <a:pt x="95" y="180"/>
                      </a:lnTo>
                      <a:lnTo>
                        <a:pt x="92" y="178"/>
                      </a:lnTo>
                      <a:lnTo>
                        <a:pt x="90" y="176"/>
                      </a:lnTo>
                      <a:lnTo>
                        <a:pt x="88" y="173"/>
                      </a:lnTo>
                      <a:lnTo>
                        <a:pt x="86" y="170"/>
                      </a:lnTo>
                      <a:lnTo>
                        <a:pt x="84" y="169"/>
                      </a:lnTo>
                      <a:lnTo>
                        <a:pt x="82" y="165"/>
                      </a:lnTo>
                      <a:lnTo>
                        <a:pt x="88" y="163"/>
                      </a:lnTo>
                      <a:lnTo>
                        <a:pt x="89" y="162"/>
                      </a:lnTo>
                      <a:lnTo>
                        <a:pt x="88" y="159"/>
                      </a:lnTo>
                      <a:lnTo>
                        <a:pt x="88" y="154"/>
                      </a:lnTo>
                      <a:lnTo>
                        <a:pt x="90" y="153"/>
                      </a:lnTo>
                      <a:lnTo>
                        <a:pt x="90" y="147"/>
                      </a:lnTo>
                      <a:lnTo>
                        <a:pt x="94" y="142"/>
                      </a:lnTo>
                      <a:lnTo>
                        <a:pt x="100" y="146"/>
                      </a:lnTo>
                      <a:lnTo>
                        <a:pt x="103" y="142"/>
                      </a:lnTo>
                      <a:lnTo>
                        <a:pt x="105" y="142"/>
                      </a:lnTo>
                      <a:lnTo>
                        <a:pt x="107" y="142"/>
                      </a:lnTo>
                      <a:lnTo>
                        <a:pt x="107" y="137"/>
                      </a:lnTo>
                      <a:lnTo>
                        <a:pt x="109" y="135"/>
                      </a:lnTo>
                      <a:lnTo>
                        <a:pt x="114" y="135"/>
                      </a:lnTo>
                      <a:lnTo>
                        <a:pt x="114" y="135"/>
                      </a:lnTo>
                      <a:lnTo>
                        <a:pt x="112" y="134"/>
                      </a:lnTo>
                      <a:lnTo>
                        <a:pt x="112" y="131"/>
                      </a:lnTo>
                      <a:lnTo>
                        <a:pt x="117" y="129"/>
                      </a:lnTo>
                      <a:lnTo>
                        <a:pt x="121" y="129"/>
                      </a:lnTo>
                      <a:lnTo>
                        <a:pt x="122" y="127"/>
                      </a:lnTo>
                      <a:lnTo>
                        <a:pt x="122" y="127"/>
                      </a:lnTo>
                      <a:lnTo>
                        <a:pt x="123" y="125"/>
                      </a:lnTo>
                      <a:lnTo>
                        <a:pt x="124" y="12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11" name="Freeform 167">
                  <a:extLst>
                    <a:ext uri="{FF2B5EF4-FFF2-40B4-BE49-F238E27FC236}">
                      <a16:creationId xmlns:a16="http://schemas.microsoft.com/office/drawing/2014/main" id="{3E1C5EFA-9641-4DBA-BCA1-E69C2B3C8392}"/>
                    </a:ext>
                  </a:extLst>
                </p:cNvPr>
                <p:cNvSpPr/>
                <p:nvPr userDrawn="1"/>
              </p:nvSpPr>
              <p:spPr bwMode="auto">
                <a:xfrm>
                  <a:off x="3392488" y="3127376"/>
                  <a:ext cx="52388" cy="90488"/>
                </a:xfrm>
                <a:custGeom>
                  <a:avLst/>
                  <a:gdLst>
                    <a:gd name="T0" fmla="*/ 32 w 33"/>
                    <a:gd name="T1" fmla="*/ 32 h 57"/>
                    <a:gd name="T2" fmla="*/ 31 w 33"/>
                    <a:gd name="T3" fmla="*/ 28 h 57"/>
                    <a:gd name="T4" fmla="*/ 26 w 33"/>
                    <a:gd name="T5" fmla="*/ 16 h 57"/>
                    <a:gd name="T6" fmla="*/ 23 w 33"/>
                    <a:gd name="T7" fmla="*/ 16 h 57"/>
                    <a:gd name="T8" fmla="*/ 24 w 33"/>
                    <a:gd name="T9" fmla="*/ 15 h 57"/>
                    <a:gd name="T10" fmla="*/ 22 w 33"/>
                    <a:gd name="T11" fmla="*/ 13 h 57"/>
                    <a:gd name="T12" fmla="*/ 18 w 33"/>
                    <a:gd name="T13" fmla="*/ 9 h 57"/>
                    <a:gd name="T14" fmla="*/ 17 w 33"/>
                    <a:gd name="T15" fmla="*/ 6 h 57"/>
                    <a:gd name="T16" fmla="*/ 15 w 33"/>
                    <a:gd name="T17" fmla="*/ 2 h 57"/>
                    <a:gd name="T18" fmla="*/ 11 w 33"/>
                    <a:gd name="T19" fmla="*/ 2 h 57"/>
                    <a:gd name="T20" fmla="*/ 9 w 33"/>
                    <a:gd name="T21" fmla="*/ 2 h 57"/>
                    <a:gd name="T22" fmla="*/ 7 w 33"/>
                    <a:gd name="T23" fmla="*/ 0 h 57"/>
                    <a:gd name="T24" fmla="*/ 7 w 33"/>
                    <a:gd name="T25" fmla="*/ 1 h 57"/>
                    <a:gd name="T26" fmla="*/ 7 w 33"/>
                    <a:gd name="T27" fmla="*/ 2 h 57"/>
                    <a:gd name="T28" fmla="*/ 6 w 33"/>
                    <a:gd name="T29" fmla="*/ 3 h 57"/>
                    <a:gd name="T30" fmla="*/ 4 w 33"/>
                    <a:gd name="T31" fmla="*/ 8 h 57"/>
                    <a:gd name="T32" fmla="*/ 1 w 33"/>
                    <a:gd name="T33" fmla="*/ 7 h 57"/>
                    <a:gd name="T34" fmla="*/ 0 w 33"/>
                    <a:gd name="T35" fmla="*/ 7 h 57"/>
                    <a:gd name="T36" fmla="*/ 2 w 33"/>
                    <a:gd name="T37" fmla="*/ 9 h 57"/>
                    <a:gd name="T38" fmla="*/ 3 w 33"/>
                    <a:gd name="T39" fmla="*/ 13 h 57"/>
                    <a:gd name="T40" fmla="*/ 3 w 33"/>
                    <a:gd name="T41" fmla="*/ 16 h 57"/>
                    <a:gd name="T42" fmla="*/ 2 w 33"/>
                    <a:gd name="T43" fmla="*/ 20 h 57"/>
                    <a:gd name="T44" fmla="*/ 1 w 33"/>
                    <a:gd name="T45" fmla="*/ 24 h 57"/>
                    <a:gd name="T46" fmla="*/ 1 w 33"/>
                    <a:gd name="T47" fmla="*/ 28 h 57"/>
                    <a:gd name="T48" fmla="*/ 2 w 33"/>
                    <a:gd name="T49" fmla="*/ 34 h 57"/>
                    <a:gd name="T50" fmla="*/ 3 w 33"/>
                    <a:gd name="T51" fmla="*/ 43 h 57"/>
                    <a:gd name="T52" fmla="*/ 8 w 33"/>
                    <a:gd name="T53" fmla="*/ 54 h 57"/>
                    <a:gd name="T54" fmla="*/ 15 w 33"/>
                    <a:gd name="T55" fmla="*/ 56 h 57"/>
                    <a:gd name="T56" fmla="*/ 25 w 33"/>
                    <a:gd name="T57" fmla="*/ 54 h 57"/>
                    <a:gd name="T58" fmla="*/ 32 w 33"/>
                    <a:gd name="T59" fmla="*/ 44 h 57"/>
                    <a:gd name="T60" fmla="*/ 33 w 33"/>
                    <a:gd name="T61" fmla="*/ 39 h 57"/>
                    <a:gd name="T62" fmla="*/ 33 w 33"/>
                    <a:gd name="T63" fmla="*/ 3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3" h="57">
                      <a:moveTo>
                        <a:pt x="33" y="35"/>
                      </a:moveTo>
                      <a:lnTo>
                        <a:pt x="32" y="32"/>
                      </a:lnTo>
                      <a:lnTo>
                        <a:pt x="33" y="30"/>
                      </a:lnTo>
                      <a:lnTo>
                        <a:pt x="31" y="28"/>
                      </a:lnTo>
                      <a:lnTo>
                        <a:pt x="28" y="22"/>
                      </a:lnTo>
                      <a:lnTo>
                        <a:pt x="26" y="16"/>
                      </a:lnTo>
                      <a:lnTo>
                        <a:pt x="23" y="17"/>
                      </a:lnTo>
                      <a:lnTo>
                        <a:pt x="23" y="16"/>
                      </a:lnTo>
                      <a:lnTo>
                        <a:pt x="21" y="16"/>
                      </a:lnTo>
                      <a:lnTo>
                        <a:pt x="24" y="15"/>
                      </a:lnTo>
                      <a:lnTo>
                        <a:pt x="23" y="13"/>
                      </a:lnTo>
                      <a:lnTo>
                        <a:pt x="22" y="13"/>
                      </a:lnTo>
                      <a:lnTo>
                        <a:pt x="21" y="9"/>
                      </a:lnTo>
                      <a:lnTo>
                        <a:pt x="18" y="9"/>
                      </a:lnTo>
                      <a:lnTo>
                        <a:pt x="17" y="7"/>
                      </a:lnTo>
                      <a:lnTo>
                        <a:pt x="17" y="6"/>
                      </a:lnTo>
                      <a:lnTo>
                        <a:pt x="17" y="5"/>
                      </a:lnTo>
                      <a:lnTo>
                        <a:pt x="15" y="2"/>
                      </a:lnTo>
                      <a:lnTo>
                        <a:pt x="14" y="2"/>
                      </a:lnTo>
                      <a:lnTo>
                        <a:pt x="11" y="2"/>
                      </a:lnTo>
                      <a:lnTo>
                        <a:pt x="11" y="3"/>
                      </a:lnTo>
                      <a:lnTo>
                        <a:pt x="9" y="2"/>
                      </a:lnTo>
                      <a:lnTo>
                        <a:pt x="10" y="1"/>
                      </a:lnTo>
                      <a:lnTo>
                        <a:pt x="7" y="0"/>
                      </a:lnTo>
                      <a:lnTo>
                        <a:pt x="7" y="2"/>
                      </a:lnTo>
                      <a:lnTo>
                        <a:pt x="7" y="1"/>
                      </a:lnTo>
                      <a:lnTo>
                        <a:pt x="7" y="2"/>
                      </a:lnTo>
                      <a:lnTo>
                        <a:pt x="7" y="2"/>
                      </a:lnTo>
                      <a:lnTo>
                        <a:pt x="6" y="2"/>
                      </a:lnTo>
                      <a:lnTo>
                        <a:pt x="6" y="3"/>
                      </a:lnTo>
                      <a:lnTo>
                        <a:pt x="6" y="6"/>
                      </a:lnTo>
                      <a:lnTo>
                        <a:pt x="4" y="8"/>
                      </a:lnTo>
                      <a:lnTo>
                        <a:pt x="3" y="8"/>
                      </a:lnTo>
                      <a:lnTo>
                        <a:pt x="1" y="7"/>
                      </a:lnTo>
                      <a:lnTo>
                        <a:pt x="0" y="7"/>
                      </a:lnTo>
                      <a:lnTo>
                        <a:pt x="0" y="7"/>
                      </a:lnTo>
                      <a:lnTo>
                        <a:pt x="1" y="8"/>
                      </a:lnTo>
                      <a:lnTo>
                        <a:pt x="2" y="9"/>
                      </a:lnTo>
                      <a:lnTo>
                        <a:pt x="1" y="10"/>
                      </a:lnTo>
                      <a:lnTo>
                        <a:pt x="3" y="13"/>
                      </a:lnTo>
                      <a:lnTo>
                        <a:pt x="3" y="16"/>
                      </a:lnTo>
                      <a:lnTo>
                        <a:pt x="3" y="16"/>
                      </a:lnTo>
                      <a:lnTo>
                        <a:pt x="2" y="20"/>
                      </a:lnTo>
                      <a:lnTo>
                        <a:pt x="2" y="20"/>
                      </a:lnTo>
                      <a:lnTo>
                        <a:pt x="2" y="22"/>
                      </a:lnTo>
                      <a:lnTo>
                        <a:pt x="1" y="24"/>
                      </a:lnTo>
                      <a:lnTo>
                        <a:pt x="1" y="26"/>
                      </a:lnTo>
                      <a:lnTo>
                        <a:pt x="1" y="28"/>
                      </a:lnTo>
                      <a:lnTo>
                        <a:pt x="0" y="28"/>
                      </a:lnTo>
                      <a:lnTo>
                        <a:pt x="2" y="34"/>
                      </a:lnTo>
                      <a:lnTo>
                        <a:pt x="1" y="36"/>
                      </a:lnTo>
                      <a:lnTo>
                        <a:pt x="3" y="43"/>
                      </a:lnTo>
                      <a:lnTo>
                        <a:pt x="6" y="51"/>
                      </a:lnTo>
                      <a:lnTo>
                        <a:pt x="8" y="54"/>
                      </a:lnTo>
                      <a:lnTo>
                        <a:pt x="11" y="57"/>
                      </a:lnTo>
                      <a:lnTo>
                        <a:pt x="15" y="56"/>
                      </a:lnTo>
                      <a:lnTo>
                        <a:pt x="19" y="56"/>
                      </a:lnTo>
                      <a:lnTo>
                        <a:pt x="25" y="54"/>
                      </a:lnTo>
                      <a:lnTo>
                        <a:pt x="30" y="49"/>
                      </a:lnTo>
                      <a:lnTo>
                        <a:pt x="32" y="44"/>
                      </a:lnTo>
                      <a:lnTo>
                        <a:pt x="33" y="42"/>
                      </a:lnTo>
                      <a:lnTo>
                        <a:pt x="33" y="39"/>
                      </a:lnTo>
                      <a:lnTo>
                        <a:pt x="33" y="38"/>
                      </a:lnTo>
                      <a:lnTo>
                        <a:pt x="33" y="3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12" name="Freeform 168">
                  <a:extLst>
                    <a:ext uri="{FF2B5EF4-FFF2-40B4-BE49-F238E27FC236}">
                      <a16:creationId xmlns:a16="http://schemas.microsoft.com/office/drawing/2014/main" id="{8ECAD9A9-E68D-4D08-B274-265101EE2FF1}"/>
                    </a:ext>
                  </a:extLst>
                </p:cNvPr>
                <p:cNvSpPr/>
                <p:nvPr userDrawn="1"/>
              </p:nvSpPr>
              <p:spPr bwMode="auto">
                <a:xfrm>
                  <a:off x="3087688" y="2501901"/>
                  <a:ext cx="690563" cy="658813"/>
                </a:xfrm>
                <a:custGeom>
                  <a:avLst/>
                  <a:gdLst>
                    <a:gd name="T0" fmla="*/ 386 w 435"/>
                    <a:gd name="T1" fmla="*/ 164 h 415"/>
                    <a:gd name="T2" fmla="*/ 398 w 435"/>
                    <a:gd name="T3" fmla="*/ 133 h 415"/>
                    <a:gd name="T4" fmla="*/ 423 w 435"/>
                    <a:gd name="T5" fmla="*/ 95 h 415"/>
                    <a:gd name="T6" fmla="*/ 428 w 435"/>
                    <a:gd name="T7" fmla="*/ 82 h 415"/>
                    <a:gd name="T8" fmla="*/ 418 w 435"/>
                    <a:gd name="T9" fmla="*/ 63 h 415"/>
                    <a:gd name="T10" fmla="*/ 392 w 435"/>
                    <a:gd name="T11" fmla="*/ 64 h 415"/>
                    <a:gd name="T12" fmla="*/ 369 w 435"/>
                    <a:gd name="T13" fmla="*/ 82 h 415"/>
                    <a:gd name="T14" fmla="*/ 351 w 435"/>
                    <a:gd name="T15" fmla="*/ 95 h 415"/>
                    <a:gd name="T16" fmla="*/ 324 w 435"/>
                    <a:gd name="T17" fmla="*/ 113 h 415"/>
                    <a:gd name="T18" fmla="*/ 302 w 435"/>
                    <a:gd name="T19" fmla="*/ 89 h 415"/>
                    <a:gd name="T20" fmla="*/ 279 w 435"/>
                    <a:gd name="T21" fmla="*/ 116 h 415"/>
                    <a:gd name="T22" fmla="*/ 225 w 435"/>
                    <a:gd name="T23" fmla="*/ 101 h 415"/>
                    <a:gd name="T24" fmla="*/ 179 w 435"/>
                    <a:gd name="T25" fmla="*/ 81 h 415"/>
                    <a:gd name="T26" fmla="*/ 172 w 435"/>
                    <a:gd name="T27" fmla="*/ 49 h 415"/>
                    <a:gd name="T28" fmla="*/ 149 w 435"/>
                    <a:gd name="T29" fmla="*/ 40 h 415"/>
                    <a:gd name="T30" fmla="*/ 139 w 435"/>
                    <a:gd name="T31" fmla="*/ 18 h 415"/>
                    <a:gd name="T32" fmla="*/ 106 w 435"/>
                    <a:gd name="T33" fmla="*/ 0 h 415"/>
                    <a:gd name="T34" fmla="*/ 89 w 435"/>
                    <a:gd name="T35" fmla="*/ 19 h 415"/>
                    <a:gd name="T36" fmla="*/ 74 w 435"/>
                    <a:gd name="T37" fmla="*/ 47 h 415"/>
                    <a:gd name="T38" fmla="*/ 52 w 435"/>
                    <a:gd name="T39" fmla="*/ 80 h 415"/>
                    <a:gd name="T40" fmla="*/ 18 w 435"/>
                    <a:gd name="T41" fmla="*/ 96 h 415"/>
                    <a:gd name="T42" fmla="*/ 20 w 435"/>
                    <a:gd name="T43" fmla="*/ 114 h 415"/>
                    <a:gd name="T44" fmla="*/ 39 w 435"/>
                    <a:gd name="T45" fmla="*/ 148 h 415"/>
                    <a:gd name="T46" fmla="*/ 21 w 435"/>
                    <a:gd name="T47" fmla="*/ 158 h 415"/>
                    <a:gd name="T48" fmla="*/ 14 w 435"/>
                    <a:gd name="T49" fmla="*/ 161 h 415"/>
                    <a:gd name="T50" fmla="*/ 29 w 435"/>
                    <a:gd name="T51" fmla="*/ 177 h 415"/>
                    <a:gd name="T52" fmla="*/ 22 w 435"/>
                    <a:gd name="T53" fmla="*/ 189 h 415"/>
                    <a:gd name="T54" fmla="*/ 10 w 435"/>
                    <a:gd name="T55" fmla="*/ 188 h 415"/>
                    <a:gd name="T56" fmla="*/ 42 w 435"/>
                    <a:gd name="T57" fmla="*/ 215 h 415"/>
                    <a:gd name="T58" fmla="*/ 61 w 435"/>
                    <a:gd name="T59" fmla="*/ 186 h 415"/>
                    <a:gd name="T60" fmla="*/ 66 w 435"/>
                    <a:gd name="T61" fmla="*/ 193 h 415"/>
                    <a:gd name="T62" fmla="*/ 70 w 435"/>
                    <a:gd name="T63" fmla="*/ 209 h 415"/>
                    <a:gd name="T64" fmla="*/ 77 w 435"/>
                    <a:gd name="T65" fmla="*/ 241 h 415"/>
                    <a:gd name="T66" fmla="*/ 88 w 435"/>
                    <a:gd name="T67" fmla="*/ 277 h 415"/>
                    <a:gd name="T68" fmla="*/ 101 w 435"/>
                    <a:gd name="T69" fmla="*/ 309 h 415"/>
                    <a:gd name="T70" fmla="*/ 114 w 435"/>
                    <a:gd name="T71" fmla="*/ 345 h 415"/>
                    <a:gd name="T72" fmla="*/ 135 w 435"/>
                    <a:gd name="T73" fmla="*/ 373 h 415"/>
                    <a:gd name="T74" fmla="*/ 164 w 435"/>
                    <a:gd name="T75" fmla="*/ 411 h 415"/>
                    <a:gd name="T76" fmla="*/ 178 w 435"/>
                    <a:gd name="T77" fmla="*/ 396 h 415"/>
                    <a:gd name="T78" fmla="*/ 192 w 435"/>
                    <a:gd name="T79" fmla="*/ 366 h 415"/>
                    <a:gd name="T80" fmla="*/ 195 w 435"/>
                    <a:gd name="T81" fmla="*/ 313 h 415"/>
                    <a:gd name="T82" fmla="*/ 208 w 435"/>
                    <a:gd name="T83" fmla="*/ 286 h 415"/>
                    <a:gd name="T84" fmla="*/ 238 w 435"/>
                    <a:gd name="T85" fmla="*/ 263 h 415"/>
                    <a:gd name="T86" fmla="*/ 270 w 435"/>
                    <a:gd name="T87" fmla="*/ 226 h 415"/>
                    <a:gd name="T88" fmla="*/ 289 w 435"/>
                    <a:gd name="T89" fmla="*/ 213 h 415"/>
                    <a:gd name="T90" fmla="*/ 303 w 435"/>
                    <a:gd name="T91" fmla="*/ 194 h 415"/>
                    <a:gd name="T92" fmla="*/ 310 w 435"/>
                    <a:gd name="T93" fmla="*/ 193 h 415"/>
                    <a:gd name="T94" fmla="*/ 321 w 435"/>
                    <a:gd name="T95" fmla="*/ 195 h 415"/>
                    <a:gd name="T96" fmla="*/ 313 w 435"/>
                    <a:gd name="T97" fmla="*/ 162 h 415"/>
                    <a:gd name="T98" fmla="*/ 311 w 435"/>
                    <a:gd name="T99" fmla="*/ 135 h 415"/>
                    <a:gd name="T100" fmla="*/ 303 w 435"/>
                    <a:gd name="T101" fmla="*/ 116 h 415"/>
                    <a:gd name="T102" fmla="*/ 311 w 435"/>
                    <a:gd name="T103" fmla="*/ 117 h 415"/>
                    <a:gd name="T104" fmla="*/ 329 w 435"/>
                    <a:gd name="T105" fmla="*/ 131 h 415"/>
                    <a:gd name="T106" fmla="*/ 351 w 435"/>
                    <a:gd name="T107" fmla="*/ 135 h 415"/>
                    <a:gd name="T108" fmla="*/ 362 w 435"/>
                    <a:gd name="T109" fmla="*/ 152 h 415"/>
                    <a:gd name="T110" fmla="*/ 355 w 435"/>
                    <a:gd name="T111" fmla="*/ 164 h 415"/>
                    <a:gd name="T112" fmla="*/ 364 w 435"/>
                    <a:gd name="T113" fmla="*/ 160 h 415"/>
                    <a:gd name="T114" fmla="*/ 377 w 435"/>
                    <a:gd name="T115" fmla="*/ 187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415">
                      <a:moveTo>
                        <a:pt x="378" y="187"/>
                      </a:moveTo>
                      <a:lnTo>
                        <a:pt x="380" y="188"/>
                      </a:lnTo>
                      <a:lnTo>
                        <a:pt x="381" y="188"/>
                      </a:lnTo>
                      <a:lnTo>
                        <a:pt x="383" y="183"/>
                      </a:lnTo>
                      <a:lnTo>
                        <a:pt x="383" y="181"/>
                      </a:lnTo>
                      <a:lnTo>
                        <a:pt x="383" y="177"/>
                      </a:lnTo>
                      <a:lnTo>
                        <a:pt x="381" y="172"/>
                      </a:lnTo>
                      <a:lnTo>
                        <a:pt x="385" y="172"/>
                      </a:lnTo>
                      <a:lnTo>
                        <a:pt x="386" y="164"/>
                      </a:lnTo>
                      <a:lnTo>
                        <a:pt x="384" y="155"/>
                      </a:lnTo>
                      <a:lnTo>
                        <a:pt x="388" y="155"/>
                      </a:lnTo>
                      <a:lnTo>
                        <a:pt x="391" y="157"/>
                      </a:lnTo>
                      <a:lnTo>
                        <a:pt x="394" y="157"/>
                      </a:lnTo>
                      <a:lnTo>
                        <a:pt x="396" y="151"/>
                      </a:lnTo>
                      <a:lnTo>
                        <a:pt x="398" y="145"/>
                      </a:lnTo>
                      <a:lnTo>
                        <a:pt x="401" y="138"/>
                      </a:lnTo>
                      <a:lnTo>
                        <a:pt x="398" y="137"/>
                      </a:lnTo>
                      <a:lnTo>
                        <a:pt x="398" y="133"/>
                      </a:lnTo>
                      <a:lnTo>
                        <a:pt x="402" y="125"/>
                      </a:lnTo>
                      <a:lnTo>
                        <a:pt x="403" y="121"/>
                      </a:lnTo>
                      <a:lnTo>
                        <a:pt x="402" y="118"/>
                      </a:lnTo>
                      <a:lnTo>
                        <a:pt x="403" y="114"/>
                      </a:lnTo>
                      <a:lnTo>
                        <a:pt x="409" y="106"/>
                      </a:lnTo>
                      <a:lnTo>
                        <a:pt x="413" y="104"/>
                      </a:lnTo>
                      <a:lnTo>
                        <a:pt x="416" y="101"/>
                      </a:lnTo>
                      <a:lnTo>
                        <a:pt x="417" y="96"/>
                      </a:lnTo>
                      <a:lnTo>
                        <a:pt x="423" y="95"/>
                      </a:lnTo>
                      <a:lnTo>
                        <a:pt x="428" y="92"/>
                      </a:lnTo>
                      <a:lnTo>
                        <a:pt x="431" y="94"/>
                      </a:lnTo>
                      <a:lnTo>
                        <a:pt x="431" y="94"/>
                      </a:lnTo>
                      <a:lnTo>
                        <a:pt x="431" y="89"/>
                      </a:lnTo>
                      <a:lnTo>
                        <a:pt x="435" y="87"/>
                      </a:lnTo>
                      <a:lnTo>
                        <a:pt x="433" y="85"/>
                      </a:lnTo>
                      <a:lnTo>
                        <a:pt x="431" y="82"/>
                      </a:lnTo>
                      <a:lnTo>
                        <a:pt x="429" y="81"/>
                      </a:lnTo>
                      <a:lnTo>
                        <a:pt x="428" y="82"/>
                      </a:lnTo>
                      <a:lnTo>
                        <a:pt x="423" y="81"/>
                      </a:lnTo>
                      <a:lnTo>
                        <a:pt x="422" y="78"/>
                      </a:lnTo>
                      <a:lnTo>
                        <a:pt x="424" y="76"/>
                      </a:lnTo>
                      <a:lnTo>
                        <a:pt x="424" y="74"/>
                      </a:lnTo>
                      <a:lnTo>
                        <a:pt x="422" y="71"/>
                      </a:lnTo>
                      <a:lnTo>
                        <a:pt x="422" y="70"/>
                      </a:lnTo>
                      <a:lnTo>
                        <a:pt x="418" y="71"/>
                      </a:lnTo>
                      <a:lnTo>
                        <a:pt x="416" y="66"/>
                      </a:lnTo>
                      <a:lnTo>
                        <a:pt x="418" y="63"/>
                      </a:lnTo>
                      <a:lnTo>
                        <a:pt x="416" y="63"/>
                      </a:lnTo>
                      <a:lnTo>
                        <a:pt x="415" y="60"/>
                      </a:lnTo>
                      <a:lnTo>
                        <a:pt x="413" y="60"/>
                      </a:lnTo>
                      <a:lnTo>
                        <a:pt x="407" y="63"/>
                      </a:lnTo>
                      <a:lnTo>
                        <a:pt x="408" y="66"/>
                      </a:lnTo>
                      <a:lnTo>
                        <a:pt x="405" y="69"/>
                      </a:lnTo>
                      <a:lnTo>
                        <a:pt x="399" y="66"/>
                      </a:lnTo>
                      <a:lnTo>
                        <a:pt x="394" y="67"/>
                      </a:lnTo>
                      <a:lnTo>
                        <a:pt x="392" y="64"/>
                      </a:lnTo>
                      <a:lnTo>
                        <a:pt x="388" y="66"/>
                      </a:lnTo>
                      <a:lnTo>
                        <a:pt x="387" y="66"/>
                      </a:lnTo>
                      <a:lnTo>
                        <a:pt x="387" y="69"/>
                      </a:lnTo>
                      <a:lnTo>
                        <a:pt x="384" y="73"/>
                      </a:lnTo>
                      <a:lnTo>
                        <a:pt x="378" y="76"/>
                      </a:lnTo>
                      <a:lnTo>
                        <a:pt x="374" y="76"/>
                      </a:lnTo>
                      <a:lnTo>
                        <a:pt x="372" y="78"/>
                      </a:lnTo>
                      <a:lnTo>
                        <a:pt x="371" y="81"/>
                      </a:lnTo>
                      <a:lnTo>
                        <a:pt x="369" y="82"/>
                      </a:lnTo>
                      <a:lnTo>
                        <a:pt x="369" y="85"/>
                      </a:lnTo>
                      <a:lnTo>
                        <a:pt x="365" y="84"/>
                      </a:lnTo>
                      <a:lnTo>
                        <a:pt x="363" y="85"/>
                      </a:lnTo>
                      <a:lnTo>
                        <a:pt x="362" y="89"/>
                      </a:lnTo>
                      <a:lnTo>
                        <a:pt x="358" y="89"/>
                      </a:lnTo>
                      <a:lnTo>
                        <a:pt x="353" y="91"/>
                      </a:lnTo>
                      <a:lnTo>
                        <a:pt x="351" y="91"/>
                      </a:lnTo>
                      <a:lnTo>
                        <a:pt x="350" y="94"/>
                      </a:lnTo>
                      <a:lnTo>
                        <a:pt x="351" y="95"/>
                      </a:lnTo>
                      <a:lnTo>
                        <a:pt x="356" y="98"/>
                      </a:lnTo>
                      <a:lnTo>
                        <a:pt x="356" y="107"/>
                      </a:lnTo>
                      <a:lnTo>
                        <a:pt x="349" y="109"/>
                      </a:lnTo>
                      <a:lnTo>
                        <a:pt x="344" y="108"/>
                      </a:lnTo>
                      <a:lnTo>
                        <a:pt x="339" y="110"/>
                      </a:lnTo>
                      <a:lnTo>
                        <a:pt x="335" y="108"/>
                      </a:lnTo>
                      <a:lnTo>
                        <a:pt x="333" y="109"/>
                      </a:lnTo>
                      <a:lnTo>
                        <a:pt x="329" y="113"/>
                      </a:lnTo>
                      <a:lnTo>
                        <a:pt x="324" y="113"/>
                      </a:lnTo>
                      <a:lnTo>
                        <a:pt x="317" y="109"/>
                      </a:lnTo>
                      <a:lnTo>
                        <a:pt x="316" y="110"/>
                      </a:lnTo>
                      <a:lnTo>
                        <a:pt x="309" y="108"/>
                      </a:lnTo>
                      <a:lnTo>
                        <a:pt x="305" y="102"/>
                      </a:lnTo>
                      <a:lnTo>
                        <a:pt x="306" y="100"/>
                      </a:lnTo>
                      <a:lnTo>
                        <a:pt x="306" y="98"/>
                      </a:lnTo>
                      <a:lnTo>
                        <a:pt x="304" y="95"/>
                      </a:lnTo>
                      <a:lnTo>
                        <a:pt x="303" y="91"/>
                      </a:lnTo>
                      <a:lnTo>
                        <a:pt x="302" y="89"/>
                      </a:lnTo>
                      <a:lnTo>
                        <a:pt x="299" y="89"/>
                      </a:lnTo>
                      <a:lnTo>
                        <a:pt x="297" y="91"/>
                      </a:lnTo>
                      <a:lnTo>
                        <a:pt x="298" y="94"/>
                      </a:lnTo>
                      <a:lnTo>
                        <a:pt x="297" y="101"/>
                      </a:lnTo>
                      <a:lnTo>
                        <a:pt x="299" y="107"/>
                      </a:lnTo>
                      <a:lnTo>
                        <a:pt x="298" y="115"/>
                      </a:lnTo>
                      <a:lnTo>
                        <a:pt x="288" y="117"/>
                      </a:lnTo>
                      <a:lnTo>
                        <a:pt x="282" y="114"/>
                      </a:lnTo>
                      <a:lnTo>
                        <a:pt x="279" y="116"/>
                      </a:lnTo>
                      <a:lnTo>
                        <a:pt x="265" y="111"/>
                      </a:lnTo>
                      <a:lnTo>
                        <a:pt x="260" y="111"/>
                      </a:lnTo>
                      <a:lnTo>
                        <a:pt x="257" y="113"/>
                      </a:lnTo>
                      <a:lnTo>
                        <a:pt x="247" y="110"/>
                      </a:lnTo>
                      <a:lnTo>
                        <a:pt x="244" y="107"/>
                      </a:lnTo>
                      <a:lnTo>
                        <a:pt x="243" y="102"/>
                      </a:lnTo>
                      <a:lnTo>
                        <a:pt x="236" y="101"/>
                      </a:lnTo>
                      <a:lnTo>
                        <a:pt x="228" y="103"/>
                      </a:lnTo>
                      <a:lnTo>
                        <a:pt x="225" y="101"/>
                      </a:lnTo>
                      <a:lnTo>
                        <a:pt x="217" y="102"/>
                      </a:lnTo>
                      <a:lnTo>
                        <a:pt x="211" y="99"/>
                      </a:lnTo>
                      <a:lnTo>
                        <a:pt x="208" y="99"/>
                      </a:lnTo>
                      <a:lnTo>
                        <a:pt x="205" y="96"/>
                      </a:lnTo>
                      <a:lnTo>
                        <a:pt x="199" y="95"/>
                      </a:lnTo>
                      <a:lnTo>
                        <a:pt x="193" y="89"/>
                      </a:lnTo>
                      <a:lnTo>
                        <a:pt x="187" y="85"/>
                      </a:lnTo>
                      <a:lnTo>
                        <a:pt x="181" y="82"/>
                      </a:lnTo>
                      <a:lnTo>
                        <a:pt x="179" y="81"/>
                      </a:lnTo>
                      <a:lnTo>
                        <a:pt x="176" y="81"/>
                      </a:lnTo>
                      <a:lnTo>
                        <a:pt x="173" y="79"/>
                      </a:lnTo>
                      <a:lnTo>
                        <a:pt x="169" y="79"/>
                      </a:lnTo>
                      <a:lnTo>
                        <a:pt x="168" y="73"/>
                      </a:lnTo>
                      <a:lnTo>
                        <a:pt x="172" y="67"/>
                      </a:lnTo>
                      <a:lnTo>
                        <a:pt x="172" y="63"/>
                      </a:lnTo>
                      <a:lnTo>
                        <a:pt x="175" y="55"/>
                      </a:lnTo>
                      <a:lnTo>
                        <a:pt x="173" y="51"/>
                      </a:lnTo>
                      <a:lnTo>
                        <a:pt x="172" y="49"/>
                      </a:lnTo>
                      <a:lnTo>
                        <a:pt x="170" y="49"/>
                      </a:lnTo>
                      <a:lnTo>
                        <a:pt x="169" y="44"/>
                      </a:lnTo>
                      <a:lnTo>
                        <a:pt x="165" y="44"/>
                      </a:lnTo>
                      <a:lnTo>
                        <a:pt x="163" y="41"/>
                      </a:lnTo>
                      <a:lnTo>
                        <a:pt x="159" y="41"/>
                      </a:lnTo>
                      <a:lnTo>
                        <a:pt x="158" y="38"/>
                      </a:lnTo>
                      <a:lnTo>
                        <a:pt x="156" y="38"/>
                      </a:lnTo>
                      <a:lnTo>
                        <a:pt x="154" y="42"/>
                      </a:lnTo>
                      <a:lnTo>
                        <a:pt x="149" y="40"/>
                      </a:lnTo>
                      <a:lnTo>
                        <a:pt x="148" y="36"/>
                      </a:lnTo>
                      <a:lnTo>
                        <a:pt x="147" y="36"/>
                      </a:lnTo>
                      <a:lnTo>
                        <a:pt x="147" y="33"/>
                      </a:lnTo>
                      <a:lnTo>
                        <a:pt x="144" y="32"/>
                      </a:lnTo>
                      <a:lnTo>
                        <a:pt x="142" y="29"/>
                      </a:lnTo>
                      <a:lnTo>
                        <a:pt x="143" y="27"/>
                      </a:lnTo>
                      <a:lnTo>
                        <a:pt x="142" y="25"/>
                      </a:lnTo>
                      <a:lnTo>
                        <a:pt x="142" y="19"/>
                      </a:lnTo>
                      <a:lnTo>
                        <a:pt x="139" y="18"/>
                      </a:lnTo>
                      <a:lnTo>
                        <a:pt x="139" y="14"/>
                      </a:lnTo>
                      <a:lnTo>
                        <a:pt x="138" y="13"/>
                      </a:lnTo>
                      <a:lnTo>
                        <a:pt x="132" y="10"/>
                      </a:lnTo>
                      <a:lnTo>
                        <a:pt x="127" y="10"/>
                      </a:lnTo>
                      <a:lnTo>
                        <a:pt x="126" y="5"/>
                      </a:lnTo>
                      <a:lnTo>
                        <a:pt x="122" y="4"/>
                      </a:lnTo>
                      <a:lnTo>
                        <a:pt x="118" y="6"/>
                      </a:lnTo>
                      <a:lnTo>
                        <a:pt x="109" y="0"/>
                      </a:lnTo>
                      <a:lnTo>
                        <a:pt x="106" y="0"/>
                      </a:lnTo>
                      <a:lnTo>
                        <a:pt x="105" y="4"/>
                      </a:lnTo>
                      <a:lnTo>
                        <a:pt x="101" y="5"/>
                      </a:lnTo>
                      <a:lnTo>
                        <a:pt x="97" y="8"/>
                      </a:lnTo>
                      <a:lnTo>
                        <a:pt x="92" y="15"/>
                      </a:lnTo>
                      <a:lnTo>
                        <a:pt x="91" y="16"/>
                      </a:lnTo>
                      <a:lnTo>
                        <a:pt x="91" y="16"/>
                      </a:lnTo>
                      <a:lnTo>
                        <a:pt x="90" y="18"/>
                      </a:lnTo>
                      <a:lnTo>
                        <a:pt x="89" y="19"/>
                      </a:lnTo>
                      <a:lnTo>
                        <a:pt x="89" y="19"/>
                      </a:lnTo>
                      <a:lnTo>
                        <a:pt x="88" y="20"/>
                      </a:lnTo>
                      <a:lnTo>
                        <a:pt x="86" y="20"/>
                      </a:lnTo>
                      <a:lnTo>
                        <a:pt x="83" y="21"/>
                      </a:lnTo>
                      <a:lnTo>
                        <a:pt x="80" y="22"/>
                      </a:lnTo>
                      <a:lnTo>
                        <a:pt x="76" y="27"/>
                      </a:lnTo>
                      <a:lnTo>
                        <a:pt x="76" y="27"/>
                      </a:lnTo>
                      <a:lnTo>
                        <a:pt x="79" y="33"/>
                      </a:lnTo>
                      <a:lnTo>
                        <a:pt x="76" y="45"/>
                      </a:lnTo>
                      <a:lnTo>
                        <a:pt x="74" y="47"/>
                      </a:lnTo>
                      <a:lnTo>
                        <a:pt x="70" y="51"/>
                      </a:lnTo>
                      <a:lnTo>
                        <a:pt x="72" y="51"/>
                      </a:lnTo>
                      <a:lnTo>
                        <a:pt x="72" y="56"/>
                      </a:lnTo>
                      <a:lnTo>
                        <a:pt x="70" y="59"/>
                      </a:lnTo>
                      <a:lnTo>
                        <a:pt x="65" y="63"/>
                      </a:lnTo>
                      <a:lnTo>
                        <a:pt x="61" y="66"/>
                      </a:lnTo>
                      <a:lnTo>
                        <a:pt x="61" y="72"/>
                      </a:lnTo>
                      <a:lnTo>
                        <a:pt x="59" y="76"/>
                      </a:lnTo>
                      <a:lnTo>
                        <a:pt x="52" y="80"/>
                      </a:lnTo>
                      <a:lnTo>
                        <a:pt x="49" y="89"/>
                      </a:lnTo>
                      <a:lnTo>
                        <a:pt x="44" y="95"/>
                      </a:lnTo>
                      <a:lnTo>
                        <a:pt x="35" y="95"/>
                      </a:lnTo>
                      <a:lnTo>
                        <a:pt x="29" y="99"/>
                      </a:lnTo>
                      <a:lnTo>
                        <a:pt x="25" y="98"/>
                      </a:lnTo>
                      <a:lnTo>
                        <a:pt x="25" y="94"/>
                      </a:lnTo>
                      <a:lnTo>
                        <a:pt x="23" y="94"/>
                      </a:lnTo>
                      <a:lnTo>
                        <a:pt x="22" y="95"/>
                      </a:lnTo>
                      <a:lnTo>
                        <a:pt x="18" y="96"/>
                      </a:lnTo>
                      <a:lnTo>
                        <a:pt x="18" y="99"/>
                      </a:lnTo>
                      <a:lnTo>
                        <a:pt x="14" y="104"/>
                      </a:lnTo>
                      <a:lnTo>
                        <a:pt x="12" y="106"/>
                      </a:lnTo>
                      <a:lnTo>
                        <a:pt x="9" y="110"/>
                      </a:lnTo>
                      <a:lnTo>
                        <a:pt x="9" y="113"/>
                      </a:lnTo>
                      <a:lnTo>
                        <a:pt x="10" y="113"/>
                      </a:lnTo>
                      <a:lnTo>
                        <a:pt x="14" y="114"/>
                      </a:lnTo>
                      <a:lnTo>
                        <a:pt x="16" y="113"/>
                      </a:lnTo>
                      <a:lnTo>
                        <a:pt x="20" y="114"/>
                      </a:lnTo>
                      <a:lnTo>
                        <a:pt x="22" y="120"/>
                      </a:lnTo>
                      <a:lnTo>
                        <a:pt x="22" y="123"/>
                      </a:lnTo>
                      <a:lnTo>
                        <a:pt x="23" y="128"/>
                      </a:lnTo>
                      <a:lnTo>
                        <a:pt x="27" y="130"/>
                      </a:lnTo>
                      <a:lnTo>
                        <a:pt x="30" y="130"/>
                      </a:lnTo>
                      <a:lnTo>
                        <a:pt x="33" y="132"/>
                      </a:lnTo>
                      <a:lnTo>
                        <a:pt x="32" y="135"/>
                      </a:lnTo>
                      <a:lnTo>
                        <a:pt x="36" y="139"/>
                      </a:lnTo>
                      <a:lnTo>
                        <a:pt x="39" y="148"/>
                      </a:lnTo>
                      <a:lnTo>
                        <a:pt x="38" y="151"/>
                      </a:lnTo>
                      <a:lnTo>
                        <a:pt x="40" y="153"/>
                      </a:lnTo>
                      <a:lnTo>
                        <a:pt x="36" y="154"/>
                      </a:lnTo>
                      <a:lnTo>
                        <a:pt x="31" y="158"/>
                      </a:lnTo>
                      <a:lnTo>
                        <a:pt x="29" y="154"/>
                      </a:lnTo>
                      <a:lnTo>
                        <a:pt x="29" y="154"/>
                      </a:lnTo>
                      <a:lnTo>
                        <a:pt x="29" y="154"/>
                      </a:lnTo>
                      <a:lnTo>
                        <a:pt x="28" y="155"/>
                      </a:lnTo>
                      <a:lnTo>
                        <a:pt x="21" y="158"/>
                      </a:lnTo>
                      <a:lnTo>
                        <a:pt x="10" y="157"/>
                      </a:lnTo>
                      <a:lnTo>
                        <a:pt x="8" y="158"/>
                      </a:lnTo>
                      <a:lnTo>
                        <a:pt x="6" y="158"/>
                      </a:lnTo>
                      <a:lnTo>
                        <a:pt x="5" y="161"/>
                      </a:lnTo>
                      <a:lnTo>
                        <a:pt x="2" y="162"/>
                      </a:lnTo>
                      <a:lnTo>
                        <a:pt x="0" y="164"/>
                      </a:lnTo>
                      <a:lnTo>
                        <a:pt x="0" y="165"/>
                      </a:lnTo>
                      <a:lnTo>
                        <a:pt x="2" y="162"/>
                      </a:lnTo>
                      <a:lnTo>
                        <a:pt x="14" y="161"/>
                      </a:lnTo>
                      <a:lnTo>
                        <a:pt x="5" y="166"/>
                      </a:lnTo>
                      <a:lnTo>
                        <a:pt x="2" y="169"/>
                      </a:lnTo>
                      <a:lnTo>
                        <a:pt x="1" y="172"/>
                      </a:lnTo>
                      <a:lnTo>
                        <a:pt x="3" y="173"/>
                      </a:lnTo>
                      <a:lnTo>
                        <a:pt x="8" y="177"/>
                      </a:lnTo>
                      <a:lnTo>
                        <a:pt x="17" y="180"/>
                      </a:lnTo>
                      <a:lnTo>
                        <a:pt x="20" y="180"/>
                      </a:lnTo>
                      <a:lnTo>
                        <a:pt x="23" y="180"/>
                      </a:lnTo>
                      <a:lnTo>
                        <a:pt x="29" y="177"/>
                      </a:lnTo>
                      <a:lnTo>
                        <a:pt x="29" y="176"/>
                      </a:lnTo>
                      <a:lnTo>
                        <a:pt x="28" y="173"/>
                      </a:lnTo>
                      <a:lnTo>
                        <a:pt x="31" y="175"/>
                      </a:lnTo>
                      <a:lnTo>
                        <a:pt x="36" y="175"/>
                      </a:lnTo>
                      <a:lnTo>
                        <a:pt x="33" y="181"/>
                      </a:lnTo>
                      <a:lnTo>
                        <a:pt x="32" y="181"/>
                      </a:lnTo>
                      <a:lnTo>
                        <a:pt x="30" y="184"/>
                      </a:lnTo>
                      <a:lnTo>
                        <a:pt x="28" y="184"/>
                      </a:lnTo>
                      <a:lnTo>
                        <a:pt x="22" y="189"/>
                      </a:lnTo>
                      <a:lnTo>
                        <a:pt x="21" y="191"/>
                      </a:lnTo>
                      <a:lnTo>
                        <a:pt x="18" y="190"/>
                      </a:lnTo>
                      <a:lnTo>
                        <a:pt x="18" y="190"/>
                      </a:lnTo>
                      <a:lnTo>
                        <a:pt x="16" y="191"/>
                      </a:lnTo>
                      <a:lnTo>
                        <a:pt x="13" y="191"/>
                      </a:lnTo>
                      <a:lnTo>
                        <a:pt x="13" y="188"/>
                      </a:lnTo>
                      <a:lnTo>
                        <a:pt x="12" y="189"/>
                      </a:lnTo>
                      <a:lnTo>
                        <a:pt x="10" y="188"/>
                      </a:lnTo>
                      <a:lnTo>
                        <a:pt x="10" y="188"/>
                      </a:lnTo>
                      <a:lnTo>
                        <a:pt x="10" y="188"/>
                      </a:lnTo>
                      <a:lnTo>
                        <a:pt x="10" y="189"/>
                      </a:lnTo>
                      <a:lnTo>
                        <a:pt x="17" y="196"/>
                      </a:lnTo>
                      <a:lnTo>
                        <a:pt x="18" y="197"/>
                      </a:lnTo>
                      <a:lnTo>
                        <a:pt x="21" y="196"/>
                      </a:lnTo>
                      <a:lnTo>
                        <a:pt x="21" y="198"/>
                      </a:lnTo>
                      <a:lnTo>
                        <a:pt x="25" y="204"/>
                      </a:lnTo>
                      <a:lnTo>
                        <a:pt x="37" y="213"/>
                      </a:lnTo>
                      <a:lnTo>
                        <a:pt x="42" y="215"/>
                      </a:lnTo>
                      <a:lnTo>
                        <a:pt x="45" y="213"/>
                      </a:lnTo>
                      <a:lnTo>
                        <a:pt x="53" y="209"/>
                      </a:lnTo>
                      <a:lnTo>
                        <a:pt x="58" y="206"/>
                      </a:lnTo>
                      <a:lnTo>
                        <a:pt x="58" y="205"/>
                      </a:lnTo>
                      <a:lnTo>
                        <a:pt x="60" y="203"/>
                      </a:lnTo>
                      <a:lnTo>
                        <a:pt x="61" y="198"/>
                      </a:lnTo>
                      <a:lnTo>
                        <a:pt x="59" y="195"/>
                      </a:lnTo>
                      <a:lnTo>
                        <a:pt x="61" y="189"/>
                      </a:lnTo>
                      <a:lnTo>
                        <a:pt x="61" y="186"/>
                      </a:lnTo>
                      <a:lnTo>
                        <a:pt x="62" y="180"/>
                      </a:lnTo>
                      <a:lnTo>
                        <a:pt x="65" y="186"/>
                      </a:lnTo>
                      <a:lnTo>
                        <a:pt x="68" y="184"/>
                      </a:lnTo>
                      <a:lnTo>
                        <a:pt x="69" y="186"/>
                      </a:lnTo>
                      <a:lnTo>
                        <a:pt x="76" y="181"/>
                      </a:lnTo>
                      <a:lnTo>
                        <a:pt x="72" y="188"/>
                      </a:lnTo>
                      <a:lnTo>
                        <a:pt x="69" y="191"/>
                      </a:lnTo>
                      <a:lnTo>
                        <a:pt x="67" y="190"/>
                      </a:lnTo>
                      <a:lnTo>
                        <a:pt x="66" y="193"/>
                      </a:lnTo>
                      <a:lnTo>
                        <a:pt x="68" y="195"/>
                      </a:lnTo>
                      <a:lnTo>
                        <a:pt x="68" y="197"/>
                      </a:lnTo>
                      <a:lnTo>
                        <a:pt x="68" y="197"/>
                      </a:lnTo>
                      <a:lnTo>
                        <a:pt x="72" y="196"/>
                      </a:lnTo>
                      <a:lnTo>
                        <a:pt x="87" y="199"/>
                      </a:lnTo>
                      <a:lnTo>
                        <a:pt x="73" y="199"/>
                      </a:lnTo>
                      <a:lnTo>
                        <a:pt x="72" y="201"/>
                      </a:lnTo>
                      <a:lnTo>
                        <a:pt x="69" y="203"/>
                      </a:lnTo>
                      <a:lnTo>
                        <a:pt x="70" y="209"/>
                      </a:lnTo>
                      <a:lnTo>
                        <a:pt x="72" y="210"/>
                      </a:lnTo>
                      <a:lnTo>
                        <a:pt x="73" y="215"/>
                      </a:lnTo>
                      <a:lnTo>
                        <a:pt x="74" y="219"/>
                      </a:lnTo>
                      <a:lnTo>
                        <a:pt x="72" y="223"/>
                      </a:lnTo>
                      <a:lnTo>
                        <a:pt x="72" y="225"/>
                      </a:lnTo>
                      <a:lnTo>
                        <a:pt x="76" y="227"/>
                      </a:lnTo>
                      <a:lnTo>
                        <a:pt x="72" y="228"/>
                      </a:lnTo>
                      <a:lnTo>
                        <a:pt x="73" y="233"/>
                      </a:lnTo>
                      <a:lnTo>
                        <a:pt x="77" y="241"/>
                      </a:lnTo>
                      <a:lnTo>
                        <a:pt x="77" y="243"/>
                      </a:lnTo>
                      <a:lnTo>
                        <a:pt x="80" y="247"/>
                      </a:lnTo>
                      <a:lnTo>
                        <a:pt x="77" y="248"/>
                      </a:lnTo>
                      <a:lnTo>
                        <a:pt x="76" y="249"/>
                      </a:lnTo>
                      <a:lnTo>
                        <a:pt x="82" y="257"/>
                      </a:lnTo>
                      <a:lnTo>
                        <a:pt x="79" y="257"/>
                      </a:lnTo>
                      <a:lnTo>
                        <a:pt x="81" y="260"/>
                      </a:lnTo>
                      <a:lnTo>
                        <a:pt x="81" y="264"/>
                      </a:lnTo>
                      <a:lnTo>
                        <a:pt x="88" y="277"/>
                      </a:lnTo>
                      <a:lnTo>
                        <a:pt x="88" y="285"/>
                      </a:lnTo>
                      <a:lnTo>
                        <a:pt x="90" y="291"/>
                      </a:lnTo>
                      <a:lnTo>
                        <a:pt x="92" y="293"/>
                      </a:lnTo>
                      <a:lnTo>
                        <a:pt x="94" y="298"/>
                      </a:lnTo>
                      <a:lnTo>
                        <a:pt x="96" y="299"/>
                      </a:lnTo>
                      <a:lnTo>
                        <a:pt x="96" y="301"/>
                      </a:lnTo>
                      <a:lnTo>
                        <a:pt x="99" y="307"/>
                      </a:lnTo>
                      <a:lnTo>
                        <a:pt x="101" y="307"/>
                      </a:lnTo>
                      <a:lnTo>
                        <a:pt x="101" y="309"/>
                      </a:lnTo>
                      <a:lnTo>
                        <a:pt x="104" y="313"/>
                      </a:lnTo>
                      <a:lnTo>
                        <a:pt x="105" y="313"/>
                      </a:lnTo>
                      <a:lnTo>
                        <a:pt x="106" y="320"/>
                      </a:lnTo>
                      <a:lnTo>
                        <a:pt x="107" y="321"/>
                      </a:lnTo>
                      <a:lnTo>
                        <a:pt x="110" y="326"/>
                      </a:lnTo>
                      <a:lnTo>
                        <a:pt x="110" y="330"/>
                      </a:lnTo>
                      <a:lnTo>
                        <a:pt x="113" y="337"/>
                      </a:lnTo>
                      <a:lnTo>
                        <a:pt x="114" y="340"/>
                      </a:lnTo>
                      <a:lnTo>
                        <a:pt x="114" y="345"/>
                      </a:lnTo>
                      <a:lnTo>
                        <a:pt x="117" y="347"/>
                      </a:lnTo>
                      <a:lnTo>
                        <a:pt x="118" y="351"/>
                      </a:lnTo>
                      <a:lnTo>
                        <a:pt x="121" y="355"/>
                      </a:lnTo>
                      <a:lnTo>
                        <a:pt x="124" y="355"/>
                      </a:lnTo>
                      <a:lnTo>
                        <a:pt x="126" y="359"/>
                      </a:lnTo>
                      <a:lnTo>
                        <a:pt x="131" y="365"/>
                      </a:lnTo>
                      <a:lnTo>
                        <a:pt x="133" y="370"/>
                      </a:lnTo>
                      <a:lnTo>
                        <a:pt x="134" y="373"/>
                      </a:lnTo>
                      <a:lnTo>
                        <a:pt x="135" y="373"/>
                      </a:lnTo>
                      <a:lnTo>
                        <a:pt x="135" y="378"/>
                      </a:lnTo>
                      <a:lnTo>
                        <a:pt x="139" y="384"/>
                      </a:lnTo>
                      <a:lnTo>
                        <a:pt x="140" y="389"/>
                      </a:lnTo>
                      <a:lnTo>
                        <a:pt x="141" y="395"/>
                      </a:lnTo>
                      <a:lnTo>
                        <a:pt x="146" y="407"/>
                      </a:lnTo>
                      <a:lnTo>
                        <a:pt x="150" y="411"/>
                      </a:lnTo>
                      <a:lnTo>
                        <a:pt x="155" y="415"/>
                      </a:lnTo>
                      <a:lnTo>
                        <a:pt x="159" y="415"/>
                      </a:lnTo>
                      <a:lnTo>
                        <a:pt x="164" y="411"/>
                      </a:lnTo>
                      <a:lnTo>
                        <a:pt x="165" y="409"/>
                      </a:lnTo>
                      <a:lnTo>
                        <a:pt x="164" y="407"/>
                      </a:lnTo>
                      <a:lnTo>
                        <a:pt x="165" y="406"/>
                      </a:lnTo>
                      <a:lnTo>
                        <a:pt x="166" y="404"/>
                      </a:lnTo>
                      <a:lnTo>
                        <a:pt x="168" y="401"/>
                      </a:lnTo>
                      <a:lnTo>
                        <a:pt x="175" y="399"/>
                      </a:lnTo>
                      <a:lnTo>
                        <a:pt x="176" y="399"/>
                      </a:lnTo>
                      <a:lnTo>
                        <a:pt x="180" y="397"/>
                      </a:lnTo>
                      <a:lnTo>
                        <a:pt x="178" y="396"/>
                      </a:lnTo>
                      <a:lnTo>
                        <a:pt x="178" y="393"/>
                      </a:lnTo>
                      <a:lnTo>
                        <a:pt x="183" y="387"/>
                      </a:lnTo>
                      <a:lnTo>
                        <a:pt x="183" y="386"/>
                      </a:lnTo>
                      <a:lnTo>
                        <a:pt x="185" y="381"/>
                      </a:lnTo>
                      <a:lnTo>
                        <a:pt x="190" y="380"/>
                      </a:lnTo>
                      <a:lnTo>
                        <a:pt x="191" y="381"/>
                      </a:lnTo>
                      <a:lnTo>
                        <a:pt x="193" y="380"/>
                      </a:lnTo>
                      <a:lnTo>
                        <a:pt x="193" y="378"/>
                      </a:lnTo>
                      <a:lnTo>
                        <a:pt x="192" y="366"/>
                      </a:lnTo>
                      <a:lnTo>
                        <a:pt x="190" y="364"/>
                      </a:lnTo>
                      <a:lnTo>
                        <a:pt x="190" y="357"/>
                      </a:lnTo>
                      <a:lnTo>
                        <a:pt x="194" y="350"/>
                      </a:lnTo>
                      <a:lnTo>
                        <a:pt x="198" y="341"/>
                      </a:lnTo>
                      <a:lnTo>
                        <a:pt x="196" y="334"/>
                      </a:lnTo>
                      <a:lnTo>
                        <a:pt x="193" y="333"/>
                      </a:lnTo>
                      <a:lnTo>
                        <a:pt x="193" y="320"/>
                      </a:lnTo>
                      <a:lnTo>
                        <a:pt x="193" y="315"/>
                      </a:lnTo>
                      <a:lnTo>
                        <a:pt x="195" y="313"/>
                      </a:lnTo>
                      <a:lnTo>
                        <a:pt x="193" y="306"/>
                      </a:lnTo>
                      <a:lnTo>
                        <a:pt x="192" y="300"/>
                      </a:lnTo>
                      <a:lnTo>
                        <a:pt x="194" y="297"/>
                      </a:lnTo>
                      <a:lnTo>
                        <a:pt x="200" y="291"/>
                      </a:lnTo>
                      <a:lnTo>
                        <a:pt x="202" y="291"/>
                      </a:lnTo>
                      <a:lnTo>
                        <a:pt x="203" y="293"/>
                      </a:lnTo>
                      <a:lnTo>
                        <a:pt x="205" y="293"/>
                      </a:lnTo>
                      <a:lnTo>
                        <a:pt x="208" y="289"/>
                      </a:lnTo>
                      <a:lnTo>
                        <a:pt x="208" y="286"/>
                      </a:lnTo>
                      <a:lnTo>
                        <a:pt x="213" y="283"/>
                      </a:lnTo>
                      <a:lnTo>
                        <a:pt x="220" y="284"/>
                      </a:lnTo>
                      <a:lnTo>
                        <a:pt x="223" y="282"/>
                      </a:lnTo>
                      <a:lnTo>
                        <a:pt x="224" y="278"/>
                      </a:lnTo>
                      <a:lnTo>
                        <a:pt x="224" y="276"/>
                      </a:lnTo>
                      <a:lnTo>
                        <a:pt x="224" y="271"/>
                      </a:lnTo>
                      <a:lnTo>
                        <a:pt x="230" y="268"/>
                      </a:lnTo>
                      <a:lnTo>
                        <a:pt x="236" y="265"/>
                      </a:lnTo>
                      <a:lnTo>
                        <a:pt x="238" y="263"/>
                      </a:lnTo>
                      <a:lnTo>
                        <a:pt x="240" y="259"/>
                      </a:lnTo>
                      <a:lnTo>
                        <a:pt x="254" y="248"/>
                      </a:lnTo>
                      <a:lnTo>
                        <a:pt x="258" y="240"/>
                      </a:lnTo>
                      <a:lnTo>
                        <a:pt x="264" y="235"/>
                      </a:lnTo>
                      <a:lnTo>
                        <a:pt x="262" y="235"/>
                      </a:lnTo>
                      <a:lnTo>
                        <a:pt x="264" y="228"/>
                      </a:lnTo>
                      <a:lnTo>
                        <a:pt x="266" y="228"/>
                      </a:lnTo>
                      <a:lnTo>
                        <a:pt x="268" y="226"/>
                      </a:lnTo>
                      <a:lnTo>
                        <a:pt x="270" y="226"/>
                      </a:lnTo>
                      <a:lnTo>
                        <a:pt x="272" y="227"/>
                      </a:lnTo>
                      <a:lnTo>
                        <a:pt x="272" y="230"/>
                      </a:lnTo>
                      <a:lnTo>
                        <a:pt x="279" y="226"/>
                      </a:lnTo>
                      <a:lnTo>
                        <a:pt x="280" y="224"/>
                      </a:lnTo>
                      <a:lnTo>
                        <a:pt x="284" y="220"/>
                      </a:lnTo>
                      <a:lnTo>
                        <a:pt x="284" y="218"/>
                      </a:lnTo>
                      <a:lnTo>
                        <a:pt x="287" y="217"/>
                      </a:lnTo>
                      <a:lnTo>
                        <a:pt x="287" y="215"/>
                      </a:lnTo>
                      <a:lnTo>
                        <a:pt x="289" y="213"/>
                      </a:lnTo>
                      <a:lnTo>
                        <a:pt x="289" y="213"/>
                      </a:lnTo>
                      <a:lnTo>
                        <a:pt x="289" y="211"/>
                      </a:lnTo>
                      <a:lnTo>
                        <a:pt x="288" y="209"/>
                      </a:lnTo>
                      <a:lnTo>
                        <a:pt x="287" y="206"/>
                      </a:lnTo>
                      <a:lnTo>
                        <a:pt x="289" y="203"/>
                      </a:lnTo>
                      <a:lnTo>
                        <a:pt x="290" y="201"/>
                      </a:lnTo>
                      <a:lnTo>
                        <a:pt x="292" y="198"/>
                      </a:lnTo>
                      <a:lnTo>
                        <a:pt x="302" y="195"/>
                      </a:lnTo>
                      <a:lnTo>
                        <a:pt x="303" y="194"/>
                      </a:lnTo>
                      <a:lnTo>
                        <a:pt x="303" y="191"/>
                      </a:lnTo>
                      <a:lnTo>
                        <a:pt x="305" y="189"/>
                      </a:lnTo>
                      <a:lnTo>
                        <a:pt x="304" y="188"/>
                      </a:lnTo>
                      <a:lnTo>
                        <a:pt x="303" y="188"/>
                      </a:lnTo>
                      <a:lnTo>
                        <a:pt x="302" y="184"/>
                      </a:lnTo>
                      <a:lnTo>
                        <a:pt x="306" y="184"/>
                      </a:lnTo>
                      <a:lnTo>
                        <a:pt x="310" y="188"/>
                      </a:lnTo>
                      <a:lnTo>
                        <a:pt x="309" y="190"/>
                      </a:lnTo>
                      <a:lnTo>
                        <a:pt x="310" y="193"/>
                      </a:lnTo>
                      <a:lnTo>
                        <a:pt x="310" y="194"/>
                      </a:lnTo>
                      <a:lnTo>
                        <a:pt x="311" y="193"/>
                      </a:lnTo>
                      <a:lnTo>
                        <a:pt x="313" y="194"/>
                      </a:lnTo>
                      <a:lnTo>
                        <a:pt x="314" y="190"/>
                      </a:lnTo>
                      <a:lnTo>
                        <a:pt x="316" y="187"/>
                      </a:lnTo>
                      <a:lnTo>
                        <a:pt x="318" y="194"/>
                      </a:lnTo>
                      <a:lnTo>
                        <a:pt x="318" y="193"/>
                      </a:lnTo>
                      <a:lnTo>
                        <a:pt x="321" y="196"/>
                      </a:lnTo>
                      <a:lnTo>
                        <a:pt x="321" y="195"/>
                      </a:lnTo>
                      <a:lnTo>
                        <a:pt x="319" y="191"/>
                      </a:lnTo>
                      <a:lnTo>
                        <a:pt x="320" y="190"/>
                      </a:lnTo>
                      <a:lnTo>
                        <a:pt x="320" y="187"/>
                      </a:lnTo>
                      <a:lnTo>
                        <a:pt x="319" y="184"/>
                      </a:lnTo>
                      <a:lnTo>
                        <a:pt x="319" y="181"/>
                      </a:lnTo>
                      <a:lnTo>
                        <a:pt x="314" y="174"/>
                      </a:lnTo>
                      <a:lnTo>
                        <a:pt x="313" y="169"/>
                      </a:lnTo>
                      <a:lnTo>
                        <a:pt x="314" y="167"/>
                      </a:lnTo>
                      <a:lnTo>
                        <a:pt x="313" y="162"/>
                      </a:lnTo>
                      <a:lnTo>
                        <a:pt x="313" y="158"/>
                      </a:lnTo>
                      <a:lnTo>
                        <a:pt x="310" y="154"/>
                      </a:lnTo>
                      <a:lnTo>
                        <a:pt x="305" y="152"/>
                      </a:lnTo>
                      <a:lnTo>
                        <a:pt x="302" y="147"/>
                      </a:lnTo>
                      <a:lnTo>
                        <a:pt x="302" y="140"/>
                      </a:lnTo>
                      <a:lnTo>
                        <a:pt x="305" y="139"/>
                      </a:lnTo>
                      <a:lnTo>
                        <a:pt x="306" y="136"/>
                      </a:lnTo>
                      <a:lnTo>
                        <a:pt x="310" y="133"/>
                      </a:lnTo>
                      <a:lnTo>
                        <a:pt x="311" y="135"/>
                      </a:lnTo>
                      <a:lnTo>
                        <a:pt x="312" y="133"/>
                      </a:lnTo>
                      <a:lnTo>
                        <a:pt x="311" y="130"/>
                      </a:lnTo>
                      <a:lnTo>
                        <a:pt x="311" y="130"/>
                      </a:lnTo>
                      <a:lnTo>
                        <a:pt x="310" y="130"/>
                      </a:lnTo>
                      <a:lnTo>
                        <a:pt x="306" y="131"/>
                      </a:lnTo>
                      <a:lnTo>
                        <a:pt x="297" y="128"/>
                      </a:lnTo>
                      <a:lnTo>
                        <a:pt x="298" y="123"/>
                      </a:lnTo>
                      <a:lnTo>
                        <a:pt x="302" y="120"/>
                      </a:lnTo>
                      <a:lnTo>
                        <a:pt x="303" y="116"/>
                      </a:lnTo>
                      <a:lnTo>
                        <a:pt x="302" y="115"/>
                      </a:lnTo>
                      <a:lnTo>
                        <a:pt x="300" y="111"/>
                      </a:lnTo>
                      <a:lnTo>
                        <a:pt x="303" y="111"/>
                      </a:lnTo>
                      <a:lnTo>
                        <a:pt x="304" y="108"/>
                      </a:lnTo>
                      <a:lnTo>
                        <a:pt x="306" y="111"/>
                      </a:lnTo>
                      <a:lnTo>
                        <a:pt x="309" y="114"/>
                      </a:lnTo>
                      <a:lnTo>
                        <a:pt x="309" y="116"/>
                      </a:lnTo>
                      <a:lnTo>
                        <a:pt x="311" y="117"/>
                      </a:lnTo>
                      <a:lnTo>
                        <a:pt x="311" y="117"/>
                      </a:lnTo>
                      <a:lnTo>
                        <a:pt x="312" y="114"/>
                      </a:lnTo>
                      <a:lnTo>
                        <a:pt x="316" y="114"/>
                      </a:lnTo>
                      <a:lnTo>
                        <a:pt x="319" y="118"/>
                      </a:lnTo>
                      <a:lnTo>
                        <a:pt x="320" y="118"/>
                      </a:lnTo>
                      <a:lnTo>
                        <a:pt x="320" y="117"/>
                      </a:lnTo>
                      <a:lnTo>
                        <a:pt x="324" y="117"/>
                      </a:lnTo>
                      <a:lnTo>
                        <a:pt x="327" y="122"/>
                      </a:lnTo>
                      <a:lnTo>
                        <a:pt x="327" y="128"/>
                      </a:lnTo>
                      <a:lnTo>
                        <a:pt x="329" y="131"/>
                      </a:lnTo>
                      <a:lnTo>
                        <a:pt x="328" y="132"/>
                      </a:lnTo>
                      <a:lnTo>
                        <a:pt x="331" y="133"/>
                      </a:lnTo>
                      <a:lnTo>
                        <a:pt x="334" y="132"/>
                      </a:lnTo>
                      <a:lnTo>
                        <a:pt x="336" y="135"/>
                      </a:lnTo>
                      <a:lnTo>
                        <a:pt x="341" y="135"/>
                      </a:lnTo>
                      <a:lnTo>
                        <a:pt x="347" y="133"/>
                      </a:lnTo>
                      <a:lnTo>
                        <a:pt x="347" y="133"/>
                      </a:lnTo>
                      <a:lnTo>
                        <a:pt x="347" y="133"/>
                      </a:lnTo>
                      <a:lnTo>
                        <a:pt x="351" y="135"/>
                      </a:lnTo>
                      <a:lnTo>
                        <a:pt x="359" y="133"/>
                      </a:lnTo>
                      <a:lnTo>
                        <a:pt x="361" y="135"/>
                      </a:lnTo>
                      <a:lnTo>
                        <a:pt x="363" y="135"/>
                      </a:lnTo>
                      <a:lnTo>
                        <a:pt x="365" y="137"/>
                      </a:lnTo>
                      <a:lnTo>
                        <a:pt x="369" y="138"/>
                      </a:lnTo>
                      <a:lnTo>
                        <a:pt x="366" y="143"/>
                      </a:lnTo>
                      <a:lnTo>
                        <a:pt x="365" y="146"/>
                      </a:lnTo>
                      <a:lnTo>
                        <a:pt x="363" y="152"/>
                      </a:lnTo>
                      <a:lnTo>
                        <a:pt x="362" y="152"/>
                      </a:lnTo>
                      <a:lnTo>
                        <a:pt x="362" y="154"/>
                      </a:lnTo>
                      <a:lnTo>
                        <a:pt x="359" y="157"/>
                      </a:lnTo>
                      <a:lnTo>
                        <a:pt x="357" y="157"/>
                      </a:lnTo>
                      <a:lnTo>
                        <a:pt x="356" y="155"/>
                      </a:lnTo>
                      <a:lnTo>
                        <a:pt x="355" y="157"/>
                      </a:lnTo>
                      <a:lnTo>
                        <a:pt x="354" y="159"/>
                      </a:lnTo>
                      <a:lnTo>
                        <a:pt x="353" y="159"/>
                      </a:lnTo>
                      <a:lnTo>
                        <a:pt x="353" y="160"/>
                      </a:lnTo>
                      <a:lnTo>
                        <a:pt x="355" y="164"/>
                      </a:lnTo>
                      <a:lnTo>
                        <a:pt x="356" y="166"/>
                      </a:lnTo>
                      <a:lnTo>
                        <a:pt x="356" y="167"/>
                      </a:lnTo>
                      <a:lnTo>
                        <a:pt x="358" y="169"/>
                      </a:lnTo>
                      <a:lnTo>
                        <a:pt x="359" y="171"/>
                      </a:lnTo>
                      <a:lnTo>
                        <a:pt x="362" y="167"/>
                      </a:lnTo>
                      <a:lnTo>
                        <a:pt x="362" y="166"/>
                      </a:lnTo>
                      <a:lnTo>
                        <a:pt x="362" y="165"/>
                      </a:lnTo>
                      <a:lnTo>
                        <a:pt x="361" y="162"/>
                      </a:lnTo>
                      <a:lnTo>
                        <a:pt x="364" y="160"/>
                      </a:lnTo>
                      <a:lnTo>
                        <a:pt x="366" y="162"/>
                      </a:lnTo>
                      <a:lnTo>
                        <a:pt x="370" y="162"/>
                      </a:lnTo>
                      <a:lnTo>
                        <a:pt x="371" y="164"/>
                      </a:lnTo>
                      <a:lnTo>
                        <a:pt x="372" y="166"/>
                      </a:lnTo>
                      <a:lnTo>
                        <a:pt x="373" y="171"/>
                      </a:lnTo>
                      <a:lnTo>
                        <a:pt x="373" y="174"/>
                      </a:lnTo>
                      <a:lnTo>
                        <a:pt x="374" y="176"/>
                      </a:lnTo>
                      <a:lnTo>
                        <a:pt x="376" y="182"/>
                      </a:lnTo>
                      <a:lnTo>
                        <a:pt x="377" y="187"/>
                      </a:lnTo>
                      <a:lnTo>
                        <a:pt x="378" y="189"/>
                      </a:lnTo>
                      <a:lnTo>
                        <a:pt x="378" y="18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13" name="Freeform 169">
                  <a:extLst>
                    <a:ext uri="{FF2B5EF4-FFF2-40B4-BE49-F238E27FC236}">
                      <a16:creationId xmlns:a16="http://schemas.microsoft.com/office/drawing/2014/main" id="{575EAB9A-20A6-41B0-B3B7-BFDC688EB893}"/>
                    </a:ext>
                  </a:extLst>
                </p:cNvPr>
                <p:cNvSpPr/>
                <p:nvPr userDrawn="1"/>
              </p:nvSpPr>
              <p:spPr bwMode="auto">
                <a:xfrm>
                  <a:off x="3563938" y="2681288"/>
                  <a:ext cx="122238" cy="146050"/>
                </a:xfrm>
                <a:custGeom>
                  <a:avLst/>
                  <a:gdLst>
                    <a:gd name="T0" fmla="*/ 76 w 77"/>
                    <a:gd name="T1" fmla="*/ 77 h 92"/>
                    <a:gd name="T2" fmla="*/ 72 w 77"/>
                    <a:gd name="T3" fmla="*/ 63 h 92"/>
                    <a:gd name="T4" fmla="*/ 70 w 77"/>
                    <a:gd name="T5" fmla="*/ 54 h 92"/>
                    <a:gd name="T6" fmla="*/ 65 w 77"/>
                    <a:gd name="T7" fmla="*/ 51 h 92"/>
                    <a:gd name="T8" fmla="*/ 64 w 77"/>
                    <a:gd name="T9" fmla="*/ 55 h 92"/>
                    <a:gd name="T10" fmla="*/ 63 w 77"/>
                    <a:gd name="T11" fmla="*/ 61 h 92"/>
                    <a:gd name="T12" fmla="*/ 55 w 77"/>
                    <a:gd name="T13" fmla="*/ 55 h 92"/>
                    <a:gd name="T14" fmla="*/ 50 w 77"/>
                    <a:gd name="T15" fmla="*/ 48 h 92"/>
                    <a:gd name="T16" fmla="*/ 53 w 77"/>
                    <a:gd name="T17" fmla="*/ 42 h 92"/>
                    <a:gd name="T18" fmla="*/ 58 w 77"/>
                    <a:gd name="T19" fmla="*/ 41 h 92"/>
                    <a:gd name="T20" fmla="*/ 62 w 77"/>
                    <a:gd name="T21" fmla="*/ 37 h 92"/>
                    <a:gd name="T22" fmla="*/ 65 w 77"/>
                    <a:gd name="T23" fmla="*/ 26 h 92"/>
                    <a:gd name="T24" fmla="*/ 61 w 77"/>
                    <a:gd name="T25" fmla="*/ 24 h 92"/>
                    <a:gd name="T26" fmla="*/ 51 w 77"/>
                    <a:gd name="T27" fmla="*/ 24 h 92"/>
                    <a:gd name="T28" fmla="*/ 36 w 77"/>
                    <a:gd name="T29" fmla="*/ 24 h 92"/>
                    <a:gd name="T30" fmla="*/ 26 w 77"/>
                    <a:gd name="T31" fmla="*/ 20 h 92"/>
                    <a:gd name="T32" fmla="*/ 25 w 77"/>
                    <a:gd name="T33" fmla="*/ 13 h 92"/>
                    <a:gd name="T34" fmla="*/ 22 w 77"/>
                    <a:gd name="T35" fmla="*/ 9 h 92"/>
                    <a:gd name="T36" fmla="*/ 13 w 77"/>
                    <a:gd name="T37" fmla="*/ 8 h 92"/>
                    <a:gd name="T38" fmla="*/ 6 w 77"/>
                    <a:gd name="T39" fmla="*/ 2 h 92"/>
                    <a:gd name="T40" fmla="*/ 4 w 77"/>
                    <a:gd name="T41" fmla="*/ 1 h 92"/>
                    <a:gd name="T42" fmla="*/ 3 w 77"/>
                    <a:gd name="T43" fmla="*/ 8 h 92"/>
                    <a:gd name="T44" fmla="*/ 6 w 77"/>
                    <a:gd name="T45" fmla="*/ 15 h 92"/>
                    <a:gd name="T46" fmla="*/ 13 w 77"/>
                    <a:gd name="T47" fmla="*/ 18 h 92"/>
                    <a:gd name="T48" fmla="*/ 10 w 77"/>
                    <a:gd name="T49" fmla="*/ 24 h 92"/>
                    <a:gd name="T50" fmla="*/ 4 w 77"/>
                    <a:gd name="T51" fmla="*/ 30 h 92"/>
                    <a:gd name="T52" fmla="*/ 11 w 77"/>
                    <a:gd name="T53" fmla="*/ 39 h 92"/>
                    <a:gd name="T54" fmla="*/ 17 w 77"/>
                    <a:gd name="T55" fmla="*/ 53 h 92"/>
                    <a:gd name="T56" fmla="*/ 21 w 77"/>
                    <a:gd name="T57" fmla="*/ 67 h 92"/>
                    <a:gd name="T58" fmla="*/ 22 w 77"/>
                    <a:gd name="T59" fmla="*/ 77 h 92"/>
                    <a:gd name="T60" fmla="*/ 27 w 77"/>
                    <a:gd name="T61" fmla="*/ 80 h 92"/>
                    <a:gd name="T62" fmla="*/ 32 w 77"/>
                    <a:gd name="T63" fmla="*/ 80 h 92"/>
                    <a:gd name="T64" fmla="*/ 32 w 77"/>
                    <a:gd name="T65" fmla="*/ 73 h 92"/>
                    <a:gd name="T66" fmla="*/ 27 w 77"/>
                    <a:gd name="T67" fmla="*/ 59 h 92"/>
                    <a:gd name="T68" fmla="*/ 34 w 77"/>
                    <a:gd name="T69" fmla="*/ 75 h 92"/>
                    <a:gd name="T70" fmla="*/ 42 w 77"/>
                    <a:gd name="T71" fmla="*/ 71 h 92"/>
                    <a:gd name="T72" fmla="*/ 42 w 77"/>
                    <a:gd name="T73" fmla="*/ 70 h 92"/>
                    <a:gd name="T74" fmla="*/ 42 w 77"/>
                    <a:gd name="T75" fmla="*/ 64 h 92"/>
                    <a:gd name="T76" fmla="*/ 40 w 77"/>
                    <a:gd name="T77" fmla="*/ 55 h 92"/>
                    <a:gd name="T78" fmla="*/ 46 w 77"/>
                    <a:gd name="T79" fmla="*/ 61 h 92"/>
                    <a:gd name="T80" fmla="*/ 53 w 77"/>
                    <a:gd name="T81" fmla="*/ 64 h 92"/>
                    <a:gd name="T82" fmla="*/ 58 w 77"/>
                    <a:gd name="T83" fmla="*/ 62 h 92"/>
                    <a:gd name="T84" fmla="*/ 65 w 77"/>
                    <a:gd name="T85" fmla="*/ 77 h 92"/>
                    <a:gd name="T86" fmla="*/ 65 w 77"/>
                    <a:gd name="T87" fmla="*/ 83 h 92"/>
                    <a:gd name="T88" fmla="*/ 68 w 77"/>
                    <a:gd name="T89" fmla="*/ 88 h 92"/>
                    <a:gd name="T90" fmla="*/ 71 w 77"/>
                    <a:gd name="T91" fmla="*/ 90 h 92"/>
                    <a:gd name="T92" fmla="*/ 77 w 77"/>
                    <a:gd name="T93" fmla="*/ 84 h 92"/>
                    <a:gd name="T94" fmla="*/ 76 w 77"/>
                    <a:gd name="T95"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92">
                      <a:moveTo>
                        <a:pt x="76" y="78"/>
                      </a:moveTo>
                      <a:lnTo>
                        <a:pt x="76" y="77"/>
                      </a:lnTo>
                      <a:lnTo>
                        <a:pt x="76" y="77"/>
                      </a:lnTo>
                      <a:lnTo>
                        <a:pt x="74" y="74"/>
                      </a:lnTo>
                      <a:lnTo>
                        <a:pt x="73" y="70"/>
                      </a:lnTo>
                      <a:lnTo>
                        <a:pt x="72" y="63"/>
                      </a:lnTo>
                      <a:lnTo>
                        <a:pt x="71" y="61"/>
                      </a:lnTo>
                      <a:lnTo>
                        <a:pt x="71" y="58"/>
                      </a:lnTo>
                      <a:lnTo>
                        <a:pt x="70" y="54"/>
                      </a:lnTo>
                      <a:lnTo>
                        <a:pt x="69" y="52"/>
                      </a:lnTo>
                      <a:lnTo>
                        <a:pt x="65" y="52"/>
                      </a:lnTo>
                      <a:lnTo>
                        <a:pt x="65" y="51"/>
                      </a:lnTo>
                      <a:lnTo>
                        <a:pt x="65" y="52"/>
                      </a:lnTo>
                      <a:lnTo>
                        <a:pt x="64" y="53"/>
                      </a:lnTo>
                      <a:lnTo>
                        <a:pt x="64" y="55"/>
                      </a:lnTo>
                      <a:lnTo>
                        <a:pt x="63" y="56"/>
                      </a:lnTo>
                      <a:lnTo>
                        <a:pt x="63" y="58"/>
                      </a:lnTo>
                      <a:lnTo>
                        <a:pt x="63" y="61"/>
                      </a:lnTo>
                      <a:lnTo>
                        <a:pt x="59" y="61"/>
                      </a:lnTo>
                      <a:lnTo>
                        <a:pt x="57" y="58"/>
                      </a:lnTo>
                      <a:lnTo>
                        <a:pt x="55" y="55"/>
                      </a:lnTo>
                      <a:lnTo>
                        <a:pt x="54" y="54"/>
                      </a:lnTo>
                      <a:lnTo>
                        <a:pt x="53" y="52"/>
                      </a:lnTo>
                      <a:lnTo>
                        <a:pt x="50" y="48"/>
                      </a:lnTo>
                      <a:lnTo>
                        <a:pt x="50" y="45"/>
                      </a:lnTo>
                      <a:lnTo>
                        <a:pt x="51" y="44"/>
                      </a:lnTo>
                      <a:lnTo>
                        <a:pt x="53" y="42"/>
                      </a:lnTo>
                      <a:lnTo>
                        <a:pt x="56" y="39"/>
                      </a:lnTo>
                      <a:lnTo>
                        <a:pt x="58" y="41"/>
                      </a:lnTo>
                      <a:lnTo>
                        <a:pt x="58" y="41"/>
                      </a:lnTo>
                      <a:lnTo>
                        <a:pt x="59" y="40"/>
                      </a:lnTo>
                      <a:lnTo>
                        <a:pt x="59" y="38"/>
                      </a:lnTo>
                      <a:lnTo>
                        <a:pt x="62" y="37"/>
                      </a:lnTo>
                      <a:lnTo>
                        <a:pt x="63" y="32"/>
                      </a:lnTo>
                      <a:lnTo>
                        <a:pt x="64" y="29"/>
                      </a:lnTo>
                      <a:lnTo>
                        <a:pt x="65" y="26"/>
                      </a:lnTo>
                      <a:lnTo>
                        <a:pt x="64" y="26"/>
                      </a:lnTo>
                      <a:lnTo>
                        <a:pt x="62" y="24"/>
                      </a:lnTo>
                      <a:lnTo>
                        <a:pt x="61" y="24"/>
                      </a:lnTo>
                      <a:lnTo>
                        <a:pt x="59" y="24"/>
                      </a:lnTo>
                      <a:lnTo>
                        <a:pt x="57" y="24"/>
                      </a:lnTo>
                      <a:lnTo>
                        <a:pt x="51" y="24"/>
                      </a:lnTo>
                      <a:lnTo>
                        <a:pt x="47" y="23"/>
                      </a:lnTo>
                      <a:lnTo>
                        <a:pt x="41" y="24"/>
                      </a:lnTo>
                      <a:lnTo>
                        <a:pt x="36" y="24"/>
                      </a:lnTo>
                      <a:lnTo>
                        <a:pt x="33" y="23"/>
                      </a:lnTo>
                      <a:lnTo>
                        <a:pt x="31" y="23"/>
                      </a:lnTo>
                      <a:lnTo>
                        <a:pt x="26" y="20"/>
                      </a:lnTo>
                      <a:lnTo>
                        <a:pt x="26" y="18"/>
                      </a:lnTo>
                      <a:lnTo>
                        <a:pt x="25" y="15"/>
                      </a:lnTo>
                      <a:lnTo>
                        <a:pt x="25" y="13"/>
                      </a:lnTo>
                      <a:lnTo>
                        <a:pt x="24" y="10"/>
                      </a:lnTo>
                      <a:lnTo>
                        <a:pt x="22" y="7"/>
                      </a:lnTo>
                      <a:lnTo>
                        <a:pt x="22" y="9"/>
                      </a:lnTo>
                      <a:lnTo>
                        <a:pt x="18" y="7"/>
                      </a:lnTo>
                      <a:lnTo>
                        <a:pt x="17" y="7"/>
                      </a:lnTo>
                      <a:lnTo>
                        <a:pt x="13" y="8"/>
                      </a:lnTo>
                      <a:lnTo>
                        <a:pt x="10" y="7"/>
                      </a:lnTo>
                      <a:lnTo>
                        <a:pt x="6" y="3"/>
                      </a:lnTo>
                      <a:lnTo>
                        <a:pt x="6" y="2"/>
                      </a:lnTo>
                      <a:lnTo>
                        <a:pt x="5" y="0"/>
                      </a:lnTo>
                      <a:lnTo>
                        <a:pt x="4" y="1"/>
                      </a:lnTo>
                      <a:lnTo>
                        <a:pt x="4" y="1"/>
                      </a:lnTo>
                      <a:lnTo>
                        <a:pt x="4" y="1"/>
                      </a:lnTo>
                      <a:lnTo>
                        <a:pt x="5" y="3"/>
                      </a:lnTo>
                      <a:lnTo>
                        <a:pt x="3" y="8"/>
                      </a:lnTo>
                      <a:lnTo>
                        <a:pt x="0" y="11"/>
                      </a:lnTo>
                      <a:lnTo>
                        <a:pt x="0" y="13"/>
                      </a:lnTo>
                      <a:lnTo>
                        <a:pt x="6" y="15"/>
                      </a:lnTo>
                      <a:lnTo>
                        <a:pt x="9" y="13"/>
                      </a:lnTo>
                      <a:lnTo>
                        <a:pt x="14" y="15"/>
                      </a:lnTo>
                      <a:lnTo>
                        <a:pt x="13" y="18"/>
                      </a:lnTo>
                      <a:lnTo>
                        <a:pt x="14" y="22"/>
                      </a:lnTo>
                      <a:lnTo>
                        <a:pt x="12" y="24"/>
                      </a:lnTo>
                      <a:lnTo>
                        <a:pt x="10" y="24"/>
                      </a:lnTo>
                      <a:lnTo>
                        <a:pt x="9" y="25"/>
                      </a:lnTo>
                      <a:lnTo>
                        <a:pt x="6" y="29"/>
                      </a:lnTo>
                      <a:lnTo>
                        <a:pt x="4" y="30"/>
                      </a:lnTo>
                      <a:lnTo>
                        <a:pt x="4" y="34"/>
                      </a:lnTo>
                      <a:lnTo>
                        <a:pt x="7" y="38"/>
                      </a:lnTo>
                      <a:lnTo>
                        <a:pt x="11" y="39"/>
                      </a:lnTo>
                      <a:lnTo>
                        <a:pt x="16" y="45"/>
                      </a:lnTo>
                      <a:lnTo>
                        <a:pt x="16" y="49"/>
                      </a:lnTo>
                      <a:lnTo>
                        <a:pt x="17" y="53"/>
                      </a:lnTo>
                      <a:lnTo>
                        <a:pt x="17" y="56"/>
                      </a:lnTo>
                      <a:lnTo>
                        <a:pt x="17" y="61"/>
                      </a:lnTo>
                      <a:lnTo>
                        <a:pt x="21" y="67"/>
                      </a:lnTo>
                      <a:lnTo>
                        <a:pt x="21" y="71"/>
                      </a:lnTo>
                      <a:lnTo>
                        <a:pt x="22" y="74"/>
                      </a:lnTo>
                      <a:lnTo>
                        <a:pt x="22" y="77"/>
                      </a:lnTo>
                      <a:lnTo>
                        <a:pt x="24" y="76"/>
                      </a:lnTo>
                      <a:lnTo>
                        <a:pt x="26" y="81"/>
                      </a:lnTo>
                      <a:lnTo>
                        <a:pt x="27" y="80"/>
                      </a:lnTo>
                      <a:lnTo>
                        <a:pt x="29" y="78"/>
                      </a:lnTo>
                      <a:lnTo>
                        <a:pt x="32" y="80"/>
                      </a:lnTo>
                      <a:lnTo>
                        <a:pt x="32" y="80"/>
                      </a:lnTo>
                      <a:lnTo>
                        <a:pt x="32" y="78"/>
                      </a:lnTo>
                      <a:lnTo>
                        <a:pt x="29" y="73"/>
                      </a:lnTo>
                      <a:lnTo>
                        <a:pt x="32" y="73"/>
                      </a:lnTo>
                      <a:lnTo>
                        <a:pt x="32" y="70"/>
                      </a:lnTo>
                      <a:lnTo>
                        <a:pt x="33" y="69"/>
                      </a:lnTo>
                      <a:lnTo>
                        <a:pt x="27" y="59"/>
                      </a:lnTo>
                      <a:lnTo>
                        <a:pt x="35" y="69"/>
                      </a:lnTo>
                      <a:lnTo>
                        <a:pt x="35" y="70"/>
                      </a:lnTo>
                      <a:lnTo>
                        <a:pt x="34" y="75"/>
                      </a:lnTo>
                      <a:lnTo>
                        <a:pt x="35" y="76"/>
                      </a:lnTo>
                      <a:lnTo>
                        <a:pt x="36" y="74"/>
                      </a:lnTo>
                      <a:lnTo>
                        <a:pt x="42" y="71"/>
                      </a:lnTo>
                      <a:lnTo>
                        <a:pt x="40" y="74"/>
                      </a:lnTo>
                      <a:lnTo>
                        <a:pt x="42" y="74"/>
                      </a:lnTo>
                      <a:lnTo>
                        <a:pt x="42" y="70"/>
                      </a:lnTo>
                      <a:lnTo>
                        <a:pt x="41" y="68"/>
                      </a:lnTo>
                      <a:lnTo>
                        <a:pt x="36" y="66"/>
                      </a:lnTo>
                      <a:lnTo>
                        <a:pt x="42" y="64"/>
                      </a:lnTo>
                      <a:lnTo>
                        <a:pt x="42" y="63"/>
                      </a:lnTo>
                      <a:lnTo>
                        <a:pt x="40" y="60"/>
                      </a:lnTo>
                      <a:lnTo>
                        <a:pt x="40" y="55"/>
                      </a:lnTo>
                      <a:lnTo>
                        <a:pt x="42" y="54"/>
                      </a:lnTo>
                      <a:lnTo>
                        <a:pt x="43" y="59"/>
                      </a:lnTo>
                      <a:lnTo>
                        <a:pt x="46" y="61"/>
                      </a:lnTo>
                      <a:lnTo>
                        <a:pt x="47" y="61"/>
                      </a:lnTo>
                      <a:lnTo>
                        <a:pt x="48" y="62"/>
                      </a:lnTo>
                      <a:lnTo>
                        <a:pt x="53" y="64"/>
                      </a:lnTo>
                      <a:lnTo>
                        <a:pt x="55" y="62"/>
                      </a:lnTo>
                      <a:lnTo>
                        <a:pt x="55" y="62"/>
                      </a:lnTo>
                      <a:lnTo>
                        <a:pt x="58" y="62"/>
                      </a:lnTo>
                      <a:lnTo>
                        <a:pt x="63" y="73"/>
                      </a:lnTo>
                      <a:lnTo>
                        <a:pt x="65" y="75"/>
                      </a:lnTo>
                      <a:lnTo>
                        <a:pt x="65" y="77"/>
                      </a:lnTo>
                      <a:lnTo>
                        <a:pt x="65" y="80"/>
                      </a:lnTo>
                      <a:lnTo>
                        <a:pt x="66" y="81"/>
                      </a:lnTo>
                      <a:lnTo>
                        <a:pt x="65" y="83"/>
                      </a:lnTo>
                      <a:lnTo>
                        <a:pt x="69" y="76"/>
                      </a:lnTo>
                      <a:lnTo>
                        <a:pt x="68" y="86"/>
                      </a:lnTo>
                      <a:lnTo>
                        <a:pt x="68" y="88"/>
                      </a:lnTo>
                      <a:lnTo>
                        <a:pt x="69" y="89"/>
                      </a:lnTo>
                      <a:lnTo>
                        <a:pt x="71" y="92"/>
                      </a:lnTo>
                      <a:lnTo>
                        <a:pt x="71" y="90"/>
                      </a:lnTo>
                      <a:lnTo>
                        <a:pt x="76" y="85"/>
                      </a:lnTo>
                      <a:lnTo>
                        <a:pt x="77" y="86"/>
                      </a:lnTo>
                      <a:lnTo>
                        <a:pt x="77" y="84"/>
                      </a:lnTo>
                      <a:lnTo>
                        <a:pt x="77" y="81"/>
                      </a:lnTo>
                      <a:lnTo>
                        <a:pt x="77" y="81"/>
                      </a:lnTo>
                      <a:lnTo>
                        <a:pt x="76" y="7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14" name="Freeform 170">
                  <a:extLst>
                    <a:ext uri="{FF2B5EF4-FFF2-40B4-BE49-F238E27FC236}">
                      <a16:creationId xmlns:a16="http://schemas.microsoft.com/office/drawing/2014/main" id="{5503B903-1392-4081-9900-D2F0ED4C0B2B}"/>
                    </a:ext>
                  </a:extLst>
                </p:cNvPr>
                <p:cNvSpPr/>
                <p:nvPr userDrawn="1"/>
              </p:nvSpPr>
              <p:spPr bwMode="auto">
                <a:xfrm>
                  <a:off x="3575050" y="2636838"/>
                  <a:ext cx="74613" cy="39688"/>
                </a:xfrm>
                <a:custGeom>
                  <a:avLst/>
                  <a:gdLst>
                    <a:gd name="T0" fmla="*/ 40 w 47"/>
                    <a:gd name="T1" fmla="*/ 3 h 25"/>
                    <a:gd name="T2" fmla="*/ 36 w 47"/>
                    <a:gd name="T3" fmla="*/ 3 h 25"/>
                    <a:gd name="T4" fmla="*/ 32 w 47"/>
                    <a:gd name="T5" fmla="*/ 4 h 25"/>
                    <a:gd name="T6" fmla="*/ 29 w 47"/>
                    <a:gd name="T7" fmla="*/ 3 h 25"/>
                    <a:gd name="T8" fmla="*/ 21 w 47"/>
                    <a:gd name="T9" fmla="*/ 2 h 25"/>
                    <a:gd name="T10" fmla="*/ 19 w 47"/>
                    <a:gd name="T11" fmla="*/ 0 h 25"/>
                    <a:gd name="T12" fmla="*/ 15 w 47"/>
                    <a:gd name="T13" fmla="*/ 0 h 25"/>
                    <a:gd name="T14" fmla="*/ 9 w 47"/>
                    <a:gd name="T15" fmla="*/ 4 h 25"/>
                    <a:gd name="T16" fmla="*/ 5 w 47"/>
                    <a:gd name="T17" fmla="*/ 11 h 25"/>
                    <a:gd name="T18" fmla="*/ 2 w 47"/>
                    <a:gd name="T19" fmla="*/ 13 h 25"/>
                    <a:gd name="T20" fmla="*/ 2 w 47"/>
                    <a:gd name="T21" fmla="*/ 16 h 25"/>
                    <a:gd name="T22" fmla="*/ 0 w 47"/>
                    <a:gd name="T23" fmla="*/ 17 h 25"/>
                    <a:gd name="T24" fmla="*/ 3 w 47"/>
                    <a:gd name="T25" fmla="*/ 21 h 25"/>
                    <a:gd name="T26" fmla="*/ 7 w 47"/>
                    <a:gd name="T27" fmla="*/ 22 h 25"/>
                    <a:gd name="T28" fmla="*/ 10 w 47"/>
                    <a:gd name="T29" fmla="*/ 21 h 25"/>
                    <a:gd name="T30" fmla="*/ 18 w 47"/>
                    <a:gd name="T31" fmla="*/ 25 h 25"/>
                    <a:gd name="T32" fmla="*/ 21 w 47"/>
                    <a:gd name="T33" fmla="*/ 25 h 25"/>
                    <a:gd name="T34" fmla="*/ 24 w 47"/>
                    <a:gd name="T35" fmla="*/ 22 h 25"/>
                    <a:gd name="T36" fmla="*/ 28 w 47"/>
                    <a:gd name="T37" fmla="*/ 21 h 25"/>
                    <a:gd name="T38" fmla="*/ 32 w 47"/>
                    <a:gd name="T39" fmla="*/ 22 h 25"/>
                    <a:gd name="T40" fmla="*/ 37 w 47"/>
                    <a:gd name="T41" fmla="*/ 21 h 25"/>
                    <a:gd name="T42" fmla="*/ 41 w 47"/>
                    <a:gd name="T43" fmla="*/ 21 h 25"/>
                    <a:gd name="T44" fmla="*/ 47 w 47"/>
                    <a:gd name="T45" fmla="*/ 19 h 25"/>
                    <a:gd name="T46" fmla="*/ 47 w 47"/>
                    <a:gd name="T47" fmla="*/ 18 h 25"/>
                    <a:gd name="T48" fmla="*/ 47 w 47"/>
                    <a:gd name="T49" fmla="*/ 15 h 25"/>
                    <a:gd name="T50" fmla="*/ 42 w 47"/>
                    <a:gd name="T51" fmla="*/ 13 h 25"/>
                    <a:gd name="T52" fmla="*/ 41 w 47"/>
                    <a:gd name="T53" fmla="*/ 8 h 25"/>
                    <a:gd name="T54" fmla="*/ 42 w 47"/>
                    <a:gd name="T55" fmla="*/ 6 h 25"/>
                    <a:gd name="T56" fmla="*/ 40 w 47"/>
                    <a:gd name="T57"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 h="25">
                      <a:moveTo>
                        <a:pt x="40" y="3"/>
                      </a:moveTo>
                      <a:lnTo>
                        <a:pt x="36" y="3"/>
                      </a:lnTo>
                      <a:lnTo>
                        <a:pt x="32" y="4"/>
                      </a:lnTo>
                      <a:lnTo>
                        <a:pt x="29" y="3"/>
                      </a:lnTo>
                      <a:lnTo>
                        <a:pt x="21" y="2"/>
                      </a:lnTo>
                      <a:lnTo>
                        <a:pt x="19" y="0"/>
                      </a:lnTo>
                      <a:lnTo>
                        <a:pt x="15" y="0"/>
                      </a:lnTo>
                      <a:lnTo>
                        <a:pt x="9" y="4"/>
                      </a:lnTo>
                      <a:lnTo>
                        <a:pt x="5" y="11"/>
                      </a:lnTo>
                      <a:lnTo>
                        <a:pt x="2" y="13"/>
                      </a:lnTo>
                      <a:lnTo>
                        <a:pt x="2" y="16"/>
                      </a:lnTo>
                      <a:lnTo>
                        <a:pt x="0" y="17"/>
                      </a:lnTo>
                      <a:lnTo>
                        <a:pt x="3" y="21"/>
                      </a:lnTo>
                      <a:lnTo>
                        <a:pt x="7" y="22"/>
                      </a:lnTo>
                      <a:lnTo>
                        <a:pt x="10" y="21"/>
                      </a:lnTo>
                      <a:lnTo>
                        <a:pt x="18" y="25"/>
                      </a:lnTo>
                      <a:lnTo>
                        <a:pt x="21" y="25"/>
                      </a:lnTo>
                      <a:lnTo>
                        <a:pt x="24" y="22"/>
                      </a:lnTo>
                      <a:lnTo>
                        <a:pt x="28" y="21"/>
                      </a:lnTo>
                      <a:lnTo>
                        <a:pt x="32" y="22"/>
                      </a:lnTo>
                      <a:lnTo>
                        <a:pt x="37" y="21"/>
                      </a:lnTo>
                      <a:lnTo>
                        <a:pt x="41" y="21"/>
                      </a:lnTo>
                      <a:lnTo>
                        <a:pt x="47" y="19"/>
                      </a:lnTo>
                      <a:lnTo>
                        <a:pt x="47" y="18"/>
                      </a:lnTo>
                      <a:lnTo>
                        <a:pt x="47" y="15"/>
                      </a:lnTo>
                      <a:lnTo>
                        <a:pt x="42" y="13"/>
                      </a:lnTo>
                      <a:lnTo>
                        <a:pt x="41" y="8"/>
                      </a:lnTo>
                      <a:lnTo>
                        <a:pt x="42" y="6"/>
                      </a:lnTo>
                      <a:lnTo>
                        <a:pt x="40" y="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15" name="Freeform 171">
                  <a:extLst>
                    <a:ext uri="{FF2B5EF4-FFF2-40B4-BE49-F238E27FC236}">
                      <a16:creationId xmlns:a16="http://schemas.microsoft.com/office/drawing/2014/main" id="{08718403-2FC2-43DF-89DB-51AC31C73ABB}"/>
                    </a:ext>
                  </a:extLst>
                </p:cNvPr>
                <p:cNvSpPr/>
                <p:nvPr userDrawn="1"/>
              </p:nvSpPr>
              <p:spPr bwMode="auto">
                <a:xfrm>
                  <a:off x="3359150" y="2582863"/>
                  <a:ext cx="200025" cy="101600"/>
                </a:xfrm>
                <a:custGeom>
                  <a:avLst/>
                  <a:gdLst>
                    <a:gd name="T0" fmla="*/ 118 w 126"/>
                    <a:gd name="T1" fmla="*/ 42 h 64"/>
                    <a:gd name="T2" fmla="*/ 112 w 126"/>
                    <a:gd name="T3" fmla="*/ 43 h 64"/>
                    <a:gd name="T4" fmla="*/ 105 w 126"/>
                    <a:gd name="T5" fmla="*/ 37 h 64"/>
                    <a:gd name="T6" fmla="*/ 99 w 126"/>
                    <a:gd name="T7" fmla="*/ 33 h 64"/>
                    <a:gd name="T8" fmla="*/ 91 w 126"/>
                    <a:gd name="T9" fmla="*/ 30 h 64"/>
                    <a:gd name="T10" fmla="*/ 86 w 126"/>
                    <a:gd name="T11" fmla="*/ 34 h 64"/>
                    <a:gd name="T12" fmla="*/ 79 w 126"/>
                    <a:gd name="T13" fmla="*/ 34 h 64"/>
                    <a:gd name="T14" fmla="*/ 73 w 126"/>
                    <a:gd name="T15" fmla="*/ 29 h 64"/>
                    <a:gd name="T16" fmla="*/ 72 w 126"/>
                    <a:gd name="T17" fmla="*/ 23 h 64"/>
                    <a:gd name="T18" fmla="*/ 61 w 126"/>
                    <a:gd name="T19" fmla="*/ 21 h 64"/>
                    <a:gd name="T20" fmla="*/ 59 w 126"/>
                    <a:gd name="T21" fmla="*/ 15 h 64"/>
                    <a:gd name="T22" fmla="*/ 54 w 126"/>
                    <a:gd name="T23" fmla="*/ 15 h 64"/>
                    <a:gd name="T24" fmla="*/ 54 w 126"/>
                    <a:gd name="T25" fmla="*/ 20 h 64"/>
                    <a:gd name="T26" fmla="*/ 49 w 126"/>
                    <a:gd name="T27" fmla="*/ 18 h 64"/>
                    <a:gd name="T28" fmla="*/ 45 w 126"/>
                    <a:gd name="T29" fmla="*/ 13 h 64"/>
                    <a:gd name="T30" fmla="*/ 38 w 126"/>
                    <a:gd name="T31" fmla="*/ 11 h 64"/>
                    <a:gd name="T32" fmla="*/ 31 w 126"/>
                    <a:gd name="T33" fmla="*/ 5 h 64"/>
                    <a:gd name="T34" fmla="*/ 25 w 126"/>
                    <a:gd name="T35" fmla="*/ 3 h 64"/>
                    <a:gd name="T36" fmla="*/ 17 w 126"/>
                    <a:gd name="T37" fmla="*/ 1 h 64"/>
                    <a:gd name="T38" fmla="*/ 13 w 126"/>
                    <a:gd name="T39" fmla="*/ 4 h 64"/>
                    <a:gd name="T40" fmla="*/ 8 w 126"/>
                    <a:gd name="T41" fmla="*/ 1 h 64"/>
                    <a:gd name="T42" fmla="*/ 6 w 126"/>
                    <a:gd name="T43" fmla="*/ 5 h 64"/>
                    <a:gd name="T44" fmla="*/ 4 w 126"/>
                    <a:gd name="T45" fmla="*/ 18 h 64"/>
                    <a:gd name="T46" fmla="*/ 0 w 126"/>
                    <a:gd name="T47" fmla="*/ 26 h 64"/>
                    <a:gd name="T48" fmla="*/ 6 w 126"/>
                    <a:gd name="T49" fmla="*/ 28 h 64"/>
                    <a:gd name="T50" fmla="*/ 12 w 126"/>
                    <a:gd name="T51" fmla="*/ 30 h 64"/>
                    <a:gd name="T52" fmla="*/ 24 w 126"/>
                    <a:gd name="T53" fmla="*/ 36 h 64"/>
                    <a:gd name="T54" fmla="*/ 35 w 126"/>
                    <a:gd name="T55" fmla="*/ 43 h 64"/>
                    <a:gd name="T56" fmla="*/ 42 w 126"/>
                    <a:gd name="T57" fmla="*/ 45 h 64"/>
                    <a:gd name="T58" fmla="*/ 54 w 126"/>
                    <a:gd name="T59" fmla="*/ 48 h 64"/>
                    <a:gd name="T60" fmla="*/ 65 w 126"/>
                    <a:gd name="T61" fmla="*/ 48 h 64"/>
                    <a:gd name="T62" fmla="*/ 75 w 126"/>
                    <a:gd name="T63" fmla="*/ 53 h 64"/>
                    <a:gd name="T64" fmla="*/ 86 w 126"/>
                    <a:gd name="T65" fmla="*/ 59 h 64"/>
                    <a:gd name="T66" fmla="*/ 95 w 126"/>
                    <a:gd name="T67" fmla="*/ 57 h 64"/>
                    <a:gd name="T68" fmla="*/ 111 w 126"/>
                    <a:gd name="T69" fmla="*/ 60 h 64"/>
                    <a:gd name="T70" fmla="*/ 125 w 126"/>
                    <a:gd name="T71" fmla="*/ 62 h 64"/>
                    <a:gd name="T72" fmla="*/ 124 w 126"/>
                    <a:gd name="T73" fmla="*/ 50 h 64"/>
                    <a:gd name="T74" fmla="*/ 124 w 126"/>
                    <a:gd name="T75" fmla="*/ 4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5" h="64">
                      <a:moveTo>
                        <a:pt x="123" y="41"/>
                      </a:moveTo>
                      <a:lnTo>
                        <a:pt x="118" y="42"/>
                      </a:lnTo>
                      <a:lnTo>
                        <a:pt x="117" y="41"/>
                      </a:lnTo>
                      <a:lnTo>
                        <a:pt x="112" y="43"/>
                      </a:lnTo>
                      <a:lnTo>
                        <a:pt x="109" y="42"/>
                      </a:lnTo>
                      <a:lnTo>
                        <a:pt x="105" y="37"/>
                      </a:lnTo>
                      <a:lnTo>
                        <a:pt x="101" y="36"/>
                      </a:lnTo>
                      <a:lnTo>
                        <a:pt x="99" y="33"/>
                      </a:lnTo>
                      <a:lnTo>
                        <a:pt x="97" y="30"/>
                      </a:lnTo>
                      <a:lnTo>
                        <a:pt x="91" y="30"/>
                      </a:lnTo>
                      <a:lnTo>
                        <a:pt x="89" y="33"/>
                      </a:lnTo>
                      <a:lnTo>
                        <a:pt x="86" y="34"/>
                      </a:lnTo>
                      <a:lnTo>
                        <a:pt x="83" y="36"/>
                      </a:lnTo>
                      <a:lnTo>
                        <a:pt x="79" y="34"/>
                      </a:lnTo>
                      <a:lnTo>
                        <a:pt x="75" y="34"/>
                      </a:lnTo>
                      <a:lnTo>
                        <a:pt x="73" y="29"/>
                      </a:lnTo>
                      <a:lnTo>
                        <a:pt x="74" y="25"/>
                      </a:lnTo>
                      <a:lnTo>
                        <a:pt x="72" y="23"/>
                      </a:lnTo>
                      <a:lnTo>
                        <a:pt x="66" y="26"/>
                      </a:lnTo>
                      <a:lnTo>
                        <a:pt x="61" y="21"/>
                      </a:lnTo>
                      <a:lnTo>
                        <a:pt x="61" y="18"/>
                      </a:lnTo>
                      <a:lnTo>
                        <a:pt x="59" y="15"/>
                      </a:lnTo>
                      <a:lnTo>
                        <a:pt x="56" y="15"/>
                      </a:lnTo>
                      <a:lnTo>
                        <a:pt x="54" y="15"/>
                      </a:lnTo>
                      <a:lnTo>
                        <a:pt x="54" y="15"/>
                      </a:lnTo>
                      <a:lnTo>
                        <a:pt x="54" y="20"/>
                      </a:lnTo>
                      <a:lnTo>
                        <a:pt x="51" y="21"/>
                      </a:lnTo>
                      <a:lnTo>
                        <a:pt x="49" y="18"/>
                      </a:lnTo>
                      <a:lnTo>
                        <a:pt x="46" y="14"/>
                      </a:lnTo>
                      <a:lnTo>
                        <a:pt x="45" y="13"/>
                      </a:lnTo>
                      <a:lnTo>
                        <a:pt x="42" y="11"/>
                      </a:lnTo>
                      <a:lnTo>
                        <a:pt x="38" y="11"/>
                      </a:lnTo>
                      <a:lnTo>
                        <a:pt x="34" y="6"/>
                      </a:lnTo>
                      <a:lnTo>
                        <a:pt x="31" y="5"/>
                      </a:lnTo>
                      <a:lnTo>
                        <a:pt x="28" y="5"/>
                      </a:lnTo>
                      <a:lnTo>
                        <a:pt x="25" y="3"/>
                      </a:lnTo>
                      <a:lnTo>
                        <a:pt x="21" y="1"/>
                      </a:lnTo>
                      <a:lnTo>
                        <a:pt x="17" y="1"/>
                      </a:lnTo>
                      <a:lnTo>
                        <a:pt x="15" y="5"/>
                      </a:lnTo>
                      <a:lnTo>
                        <a:pt x="13" y="4"/>
                      </a:lnTo>
                      <a:lnTo>
                        <a:pt x="9" y="4"/>
                      </a:lnTo>
                      <a:lnTo>
                        <a:pt x="8" y="1"/>
                      </a:lnTo>
                      <a:lnTo>
                        <a:pt x="6" y="0"/>
                      </a:lnTo>
                      <a:lnTo>
                        <a:pt x="6" y="5"/>
                      </a:lnTo>
                      <a:lnTo>
                        <a:pt x="4" y="13"/>
                      </a:lnTo>
                      <a:lnTo>
                        <a:pt x="4" y="18"/>
                      </a:lnTo>
                      <a:lnTo>
                        <a:pt x="0" y="23"/>
                      </a:lnTo>
                      <a:lnTo>
                        <a:pt x="0" y="26"/>
                      </a:lnTo>
                      <a:lnTo>
                        <a:pt x="4" y="26"/>
                      </a:lnTo>
                      <a:lnTo>
                        <a:pt x="6" y="28"/>
                      </a:lnTo>
                      <a:lnTo>
                        <a:pt x="8" y="28"/>
                      </a:lnTo>
                      <a:lnTo>
                        <a:pt x="12" y="30"/>
                      </a:lnTo>
                      <a:lnTo>
                        <a:pt x="17" y="31"/>
                      </a:lnTo>
                      <a:lnTo>
                        <a:pt x="24" y="36"/>
                      </a:lnTo>
                      <a:lnTo>
                        <a:pt x="29" y="42"/>
                      </a:lnTo>
                      <a:lnTo>
                        <a:pt x="35" y="43"/>
                      </a:lnTo>
                      <a:lnTo>
                        <a:pt x="37" y="45"/>
                      </a:lnTo>
                      <a:lnTo>
                        <a:pt x="42" y="45"/>
                      </a:lnTo>
                      <a:lnTo>
                        <a:pt x="47" y="48"/>
                      </a:lnTo>
                      <a:lnTo>
                        <a:pt x="54" y="48"/>
                      </a:lnTo>
                      <a:lnTo>
                        <a:pt x="58" y="50"/>
                      </a:lnTo>
                      <a:lnTo>
                        <a:pt x="65" y="48"/>
                      </a:lnTo>
                      <a:lnTo>
                        <a:pt x="74" y="50"/>
                      </a:lnTo>
                      <a:lnTo>
                        <a:pt x="75" y="53"/>
                      </a:lnTo>
                      <a:lnTo>
                        <a:pt x="79" y="57"/>
                      </a:lnTo>
                      <a:lnTo>
                        <a:pt x="86" y="59"/>
                      </a:lnTo>
                      <a:lnTo>
                        <a:pt x="89" y="58"/>
                      </a:lnTo>
                      <a:lnTo>
                        <a:pt x="95" y="57"/>
                      </a:lnTo>
                      <a:lnTo>
                        <a:pt x="108" y="62"/>
                      </a:lnTo>
                      <a:lnTo>
                        <a:pt x="111" y="60"/>
                      </a:lnTo>
                      <a:lnTo>
                        <a:pt x="117" y="64"/>
                      </a:lnTo>
                      <a:lnTo>
                        <a:pt x="125" y="62"/>
                      </a:lnTo>
                      <a:lnTo>
                        <a:pt x="126" y="56"/>
                      </a:lnTo>
                      <a:lnTo>
                        <a:pt x="124" y="50"/>
                      </a:lnTo>
                      <a:lnTo>
                        <a:pt x="125" y="43"/>
                      </a:lnTo>
                      <a:lnTo>
                        <a:pt x="124" y="41"/>
                      </a:lnTo>
                      <a:lnTo>
                        <a:pt x="123" y="4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16" name="Freeform 172">
                  <a:extLst>
                    <a:ext uri="{FF2B5EF4-FFF2-40B4-BE49-F238E27FC236}">
                      <a16:creationId xmlns:a16="http://schemas.microsoft.com/office/drawing/2014/main" id="{1FD975BF-1604-4639-A9FD-CCFB6E88A174}"/>
                    </a:ext>
                  </a:extLst>
                </p:cNvPr>
                <p:cNvSpPr/>
                <p:nvPr userDrawn="1"/>
              </p:nvSpPr>
              <p:spPr bwMode="auto">
                <a:xfrm>
                  <a:off x="2890838" y="2403476"/>
                  <a:ext cx="338138" cy="361950"/>
                </a:xfrm>
                <a:custGeom>
                  <a:avLst/>
                  <a:gdLst>
                    <a:gd name="T0" fmla="*/ 200 w 213"/>
                    <a:gd name="T1" fmla="*/ 75 h 228"/>
                    <a:gd name="T2" fmla="*/ 182 w 213"/>
                    <a:gd name="T3" fmla="*/ 62 h 228"/>
                    <a:gd name="T4" fmla="*/ 175 w 213"/>
                    <a:gd name="T5" fmla="*/ 37 h 228"/>
                    <a:gd name="T6" fmla="*/ 183 w 213"/>
                    <a:gd name="T7" fmla="*/ 28 h 228"/>
                    <a:gd name="T8" fmla="*/ 169 w 213"/>
                    <a:gd name="T9" fmla="*/ 17 h 228"/>
                    <a:gd name="T10" fmla="*/ 157 w 213"/>
                    <a:gd name="T11" fmla="*/ 6 h 228"/>
                    <a:gd name="T12" fmla="*/ 156 w 213"/>
                    <a:gd name="T13" fmla="*/ 0 h 228"/>
                    <a:gd name="T14" fmla="*/ 142 w 213"/>
                    <a:gd name="T15" fmla="*/ 8 h 228"/>
                    <a:gd name="T16" fmla="*/ 140 w 213"/>
                    <a:gd name="T17" fmla="*/ 36 h 228"/>
                    <a:gd name="T18" fmla="*/ 132 w 213"/>
                    <a:gd name="T19" fmla="*/ 51 h 228"/>
                    <a:gd name="T20" fmla="*/ 129 w 213"/>
                    <a:gd name="T21" fmla="*/ 54 h 228"/>
                    <a:gd name="T22" fmla="*/ 123 w 213"/>
                    <a:gd name="T23" fmla="*/ 66 h 228"/>
                    <a:gd name="T24" fmla="*/ 119 w 213"/>
                    <a:gd name="T25" fmla="*/ 78 h 228"/>
                    <a:gd name="T26" fmla="*/ 111 w 213"/>
                    <a:gd name="T27" fmla="*/ 88 h 228"/>
                    <a:gd name="T28" fmla="*/ 102 w 213"/>
                    <a:gd name="T29" fmla="*/ 89 h 228"/>
                    <a:gd name="T30" fmla="*/ 95 w 213"/>
                    <a:gd name="T31" fmla="*/ 98 h 228"/>
                    <a:gd name="T32" fmla="*/ 84 w 213"/>
                    <a:gd name="T33" fmla="*/ 103 h 228"/>
                    <a:gd name="T34" fmla="*/ 79 w 213"/>
                    <a:gd name="T35" fmla="*/ 112 h 228"/>
                    <a:gd name="T36" fmla="*/ 80 w 213"/>
                    <a:gd name="T37" fmla="*/ 127 h 228"/>
                    <a:gd name="T38" fmla="*/ 53 w 213"/>
                    <a:gd name="T39" fmla="*/ 131 h 228"/>
                    <a:gd name="T40" fmla="*/ 36 w 213"/>
                    <a:gd name="T41" fmla="*/ 134 h 228"/>
                    <a:gd name="T42" fmla="*/ 8 w 213"/>
                    <a:gd name="T43" fmla="*/ 141 h 228"/>
                    <a:gd name="T44" fmla="*/ 22 w 213"/>
                    <a:gd name="T45" fmla="*/ 149 h 228"/>
                    <a:gd name="T46" fmla="*/ 30 w 213"/>
                    <a:gd name="T47" fmla="*/ 158 h 228"/>
                    <a:gd name="T48" fmla="*/ 35 w 213"/>
                    <a:gd name="T49" fmla="*/ 168 h 228"/>
                    <a:gd name="T50" fmla="*/ 33 w 213"/>
                    <a:gd name="T51" fmla="*/ 179 h 228"/>
                    <a:gd name="T52" fmla="*/ 19 w 213"/>
                    <a:gd name="T53" fmla="*/ 186 h 228"/>
                    <a:gd name="T54" fmla="*/ 19 w 213"/>
                    <a:gd name="T55" fmla="*/ 201 h 228"/>
                    <a:gd name="T56" fmla="*/ 20 w 213"/>
                    <a:gd name="T57" fmla="*/ 205 h 228"/>
                    <a:gd name="T58" fmla="*/ 32 w 213"/>
                    <a:gd name="T59" fmla="*/ 201 h 228"/>
                    <a:gd name="T60" fmla="*/ 42 w 213"/>
                    <a:gd name="T61" fmla="*/ 201 h 228"/>
                    <a:gd name="T62" fmla="*/ 49 w 213"/>
                    <a:gd name="T63" fmla="*/ 200 h 228"/>
                    <a:gd name="T64" fmla="*/ 53 w 213"/>
                    <a:gd name="T65" fmla="*/ 201 h 228"/>
                    <a:gd name="T66" fmla="*/ 63 w 213"/>
                    <a:gd name="T67" fmla="*/ 199 h 228"/>
                    <a:gd name="T68" fmla="*/ 74 w 213"/>
                    <a:gd name="T69" fmla="*/ 199 h 228"/>
                    <a:gd name="T70" fmla="*/ 85 w 213"/>
                    <a:gd name="T71" fmla="*/ 198 h 228"/>
                    <a:gd name="T72" fmla="*/ 95 w 213"/>
                    <a:gd name="T73" fmla="*/ 207 h 228"/>
                    <a:gd name="T74" fmla="*/ 105 w 213"/>
                    <a:gd name="T75" fmla="*/ 213 h 228"/>
                    <a:gd name="T76" fmla="*/ 107 w 213"/>
                    <a:gd name="T77" fmla="*/ 222 h 228"/>
                    <a:gd name="T78" fmla="*/ 122 w 213"/>
                    <a:gd name="T79" fmla="*/ 228 h 228"/>
                    <a:gd name="T80" fmla="*/ 129 w 213"/>
                    <a:gd name="T81" fmla="*/ 217 h 228"/>
                    <a:gd name="T82" fmla="*/ 145 w 213"/>
                    <a:gd name="T83" fmla="*/ 217 h 228"/>
                    <a:gd name="T84" fmla="*/ 156 w 213"/>
                    <a:gd name="T85" fmla="*/ 215 h 228"/>
                    <a:gd name="T86" fmla="*/ 160 w 213"/>
                    <a:gd name="T87" fmla="*/ 214 h 228"/>
                    <a:gd name="T88" fmla="*/ 154 w 213"/>
                    <a:gd name="T89" fmla="*/ 195 h 228"/>
                    <a:gd name="T90" fmla="*/ 144 w 213"/>
                    <a:gd name="T91" fmla="*/ 185 h 228"/>
                    <a:gd name="T92" fmla="*/ 139 w 213"/>
                    <a:gd name="T93" fmla="*/ 179 h 228"/>
                    <a:gd name="T94" fmla="*/ 133 w 213"/>
                    <a:gd name="T95" fmla="*/ 165 h 228"/>
                    <a:gd name="T96" fmla="*/ 144 w 213"/>
                    <a:gd name="T97" fmla="*/ 155 h 228"/>
                    <a:gd name="T98" fmla="*/ 153 w 213"/>
                    <a:gd name="T99" fmla="*/ 157 h 228"/>
                    <a:gd name="T100" fmla="*/ 174 w 213"/>
                    <a:gd name="T101" fmla="*/ 141 h 228"/>
                    <a:gd name="T102" fmla="*/ 188 w 213"/>
                    <a:gd name="T103" fmla="*/ 122 h 228"/>
                    <a:gd name="T104" fmla="*/ 191 w 213"/>
                    <a:gd name="T105" fmla="*/ 113 h 228"/>
                    <a:gd name="T106" fmla="*/ 198 w 213"/>
                    <a:gd name="T107" fmla="*/ 90 h 228"/>
                    <a:gd name="T108" fmla="*/ 208 w 213"/>
                    <a:gd name="T109" fmla="*/ 8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228">
                      <a:moveTo>
                        <a:pt x="213" y="75"/>
                      </a:moveTo>
                      <a:lnTo>
                        <a:pt x="210" y="75"/>
                      </a:lnTo>
                      <a:lnTo>
                        <a:pt x="206" y="76"/>
                      </a:lnTo>
                      <a:lnTo>
                        <a:pt x="200" y="75"/>
                      </a:lnTo>
                      <a:lnTo>
                        <a:pt x="198" y="70"/>
                      </a:lnTo>
                      <a:lnTo>
                        <a:pt x="193" y="69"/>
                      </a:lnTo>
                      <a:lnTo>
                        <a:pt x="188" y="67"/>
                      </a:lnTo>
                      <a:lnTo>
                        <a:pt x="182" y="62"/>
                      </a:lnTo>
                      <a:lnTo>
                        <a:pt x="181" y="58"/>
                      </a:lnTo>
                      <a:lnTo>
                        <a:pt x="178" y="47"/>
                      </a:lnTo>
                      <a:lnTo>
                        <a:pt x="175" y="43"/>
                      </a:lnTo>
                      <a:lnTo>
                        <a:pt x="175" y="37"/>
                      </a:lnTo>
                      <a:lnTo>
                        <a:pt x="178" y="36"/>
                      </a:lnTo>
                      <a:lnTo>
                        <a:pt x="178" y="32"/>
                      </a:lnTo>
                      <a:lnTo>
                        <a:pt x="183" y="30"/>
                      </a:lnTo>
                      <a:lnTo>
                        <a:pt x="183" y="28"/>
                      </a:lnTo>
                      <a:lnTo>
                        <a:pt x="178" y="26"/>
                      </a:lnTo>
                      <a:lnTo>
                        <a:pt x="177" y="23"/>
                      </a:lnTo>
                      <a:lnTo>
                        <a:pt x="174" y="22"/>
                      </a:lnTo>
                      <a:lnTo>
                        <a:pt x="169" y="17"/>
                      </a:lnTo>
                      <a:lnTo>
                        <a:pt x="167" y="15"/>
                      </a:lnTo>
                      <a:lnTo>
                        <a:pt x="161" y="16"/>
                      </a:lnTo>
                      <a:lnTo>
                        <a:pt x="157" y="14"/>
                      </a:lnTo>
                      <a:lnTo>
                        <a:pt x="157" y="6"/>
                      </a:lnTo>
                      <a:lnTo>
                        <a:pt x="164" y="1"/>
                      </a:lnTo>
                      <a:lnTo>
                        <a:pt x="164" y="1"/>
                      </a:lnTo>
                      <a:lnTo>
                        <a:pt x="160" y="1"/>
                      </a:lnTo>
                      <a:lnTo>
                        <a:pt x="156" y="0"/>
                      </a:lnTo>
                      <a:lnTo>
                        <a:pt x="152" y="2"/>
                      </a:lnTo>
                      <a:lnTo>
                        <a:pt x="148" y="6"/>
                      </a:lnTo>
                      <a:lnTo>
                        <a:pt x="145" y="6"/>
                      </a:lnTo>
                      <a:lnTo>
                        <a:pt x="142" y="8"/>
                      </a:lnTo>
                      <a:lnTo>
                        <a:pt x="140" y="10"/>
                      </a:lnTo>
                      <a:lnTo>
                        <a:pt x="146" y="19"/>
                      </a:lnTo>
                      <a:lnTo>
                        <a:pt x="147" y="28"/>
                      </a:lnTo>
                      <a:lnTo>
                        <a:pt x="140" y="36"/>
                      </a:lnTo>
                      <a:lnTo>
                        <a:pt x="144" y="39"/>
                      </a:lnTo>
                      <a:lnTo>
                        <a:pt x="144" y="44"/>
                      </a:lnTo>
                      <a:lnTo>
                        <a:pt x="139" y="51"/>
                      </a:lnTo>
                      <a:lnTo>
                        <a:pt x="132" y="51"/>
                      </a:lnTo>
                      <a:lnTo>
                        <a:pt x="126" y="50"/>
                      </a:lnTo>
                      <a:lnTo>
                        <a:pt x="124" y="51"/>
                      </a:lnTo>
                      <a:lnTo>
                        <a:pt x="125" y="53"/>
                      </a:lnTo>
                      <a:lnTo>
                        <a:pt x="129" y="54"/>
                      </a:lnTo>
                      <a:lnTo>
                        <a:pt x="131" y="60"/>
                      </a:lnTo>
                      <a:lnTo>
                        <a:pt x="130" y="63"/>
                      </a:lnTo>
                      <a:lnTo>
                        <a:pt x="125" y="66"/>
                      </a:lnTo>
                      <a:lnTo>
                        <a:pt x="123" y="66"/>
                      </a:lnTo>
                      <a:lnTo>
                        <a:pt x="122" y="67"/>
                      </a:lnTo>
                      <a:lnTo>
                        <a:pt x="122" y="73"/>
                      </a:lnTo>
                      <a:lnTo>
                        <a:pt x="121" y="76"/>
                      </a:lnTo>
                      <a:lnTo>
                        <a:pt x="119" y="78"/>
                      </a:lnTo>
                      <a:lnTo>
                        <a:pt x="119" y="80"/>
                      </a:lnTo>
                      <a:lnTo>
                        <a:pt x="121" y="87"/>
                      </a:lnTo>
                      <a:lnTo>
                        <a:pt x="116" y="92"/>
                      </a:lnTo>
                      <a:lnTo>
                        <a:pt x="111" y="88"/>
                      </a:lnTo>
                      <a:lnTo>
                        <a:pt x="111" y="90"/>
                      </a:lnTo>
                      <a:lnTo>
                        <a:pt x="107" y="90"/>
                      </a:lnTo>
                      <a:lnTo>
                        <a:pt x="104" y="89"/>
                      </a:lnTo>
                      <a:lnTo>
                        <a:pt x="102" y="89"/>
                      </a:lnTo>
                      <a:lnTo>
                        <a:pt x="101" y="91"/>
                      </a:lnTo>
                      <a:lnTo>
                        <a:pt x="97" y="94"/>
                      </a:lnTo>
                      <a:lnTo>
                        <a:pt x="99" y="95"/>
                      </a:lnTo>
                      <a:lnTo>
                        <a:pt x="95" y="98"/>
                      </a:lnTo>
                      <a:lnTo>
                        <a:pt x="89" y="102"/>
                      </a:lnTo>
                      <a:lnTo>
                        <a:pt x="87" y="100"/>
                      </a:lnTo>
                      <a:lnTo>
                        <a:pt x="85" y="100"/>
                      </a:lnTo>
                      <a:lnTo>
                        <a:pt x="84" y="103"/>
                      </a:lnTo>
                      <a:lnTo>
                        <a:pt x="82" y="105"/>
                      </a:lnTo>
                      <a:lnTo>
                        <a:pt x="80" y="106"/>
                      </a:lnTo>
                      <a:lnTo>
                        <a:pt x="78" y="109"/>
                      </a:lnTo>
                      <a:lnTo>
                        <a:pt x="79" y="112"/>
                      </a:lnTo>
                      <a:lnTo>
                        <a:pt x="80" y="117"/>
                      </a:lnTo>
                      <a:lnTo>
                        <a:pt x="79" y="120"/>
                      </a:lnTo>
                      <a:lnTo>
                        <a:pt x="81" y="122"/>
                      </a:lnTo>
                      <a:lnTo>
                        <a:pt x="80" y="127"/>
                      </a:lnTo>
                      <a:lnTo>
                        <a:pt x="72" y="129"/>
                      </a:lnTo>
                      <a:lnTo>
                        <a:pt x="67" y="129"/>
                      </a:lnTo>
                      <a:lnTo>
                        <a:pt x="63" y="129"/>
                      </a:lnTo>
                      <a:lnTo>
                        <a:pt x="53" y="131"/>
                      </a:lnTo>
                      <a:lnTo>
                        <a:pt x="49" y="132"/>
                      </a:lnTo>
                      <a:lnTo>
                        <a:pt x="47" y="133"/>
                      </a:lnTo>
                      <a:lnTo>
                        <a:pt x="42" y="133"/>
                      </a:lnTo>
                      <a:lnTo>
                        <a:pt x="36" y="134"/>
                      </a:lnTo>
                      <a:lnTo>
                        <a:pt x="19" y="135"/>
                      </a:lnTo>
                      <a:lnTo>
                        <a:pt x="0" y="129"/>
                      </a:lnTo>
                      <a:lnTo>
                        <a:pt x="6" y="138"/>
                      </a:lnTo>
                      <a:lnTo>
                        <a:pt x="8" y="141"/>
                      </a:lnTo>
                      <a:lnTo>
                        <a:pt x="12" y="144"/>
                      </a:lnTo>
                      <a:lnTo>
                        <a:pt x="15" y="147"/>
                      </a:lnTo>
                      <a:lnTo>
                        <a:pt x="16" y="148"/>
                      </a:lnTo>
                      <a:lnTo>
                        <a:pt x="22" y="149"/>
                      </a:lnTo>
                      <a:lnTo>
                        <a:pt x="26" y="150"/>
                      </a:lnTo>
                      <a:lnTo>
                        <a:pt x="26" y="151"/>
                      </a:lnTo>
                      <a:lnTo>
                        <a:pt x="30" y="153"/>
                      </a:lnTo>
                      <a:lnTo>
                        <a:pt x="30" y="158"/>
                      </a:lnTo>
                      <a:lnTo>
                        <a:pt x="32" y="162"/>
                      </a:lnTo>
                      <a:lnTo>
                        <a:pt x="32" y="166"/>
                      </a:lnTo>
                      <a:lnTo>
                        <a:pt x="33" y="168"/>
                      </a:lnTo>
                      <a:lnTo>
                        <a:pt x="35" y="168"/>
                      </a:lnTo>
                      <a:lnTo>
                        <a:pt x="41" y="170"/>
                      </a:lnTo>
                      <a:lnTo>
                        <a:pt x="41" y="178"/>
                      </a:lnTo>
                      <a:lnTo>
                        <a:pt x="37" y="180"/>
                      </a:lnTo>
                      <a:lnTo>
                        <a:pt x="33" y="179"/>
                      </a:lnTo>
                      <a:lnTo>
                        <a:pt x="27" y="180"/>
                      </a:lnTo>
                      <a:lnTo>
                        <a:pt x="25" y="183"/>
                      </a:lnTo>
                      <a:lnTo>
                        <a:pt x="20" y="184"/>
                      </a:lnTo>
                      <a:lnTo>
                        <a:pt x="19" y="186"/>
                      </a:lnTo>
                      <a:lnTo>
                        <a:pt x="20" y="190"/>
                      </a:lnTo>
                      <a:lnTo>
                        <a:pt x="18" y="192"/>
                      </a:lnTo>
                      <a:lnTo>
                        <a:pt x="19" y="195"/>
                      </a:lnTo>
                      <a:lnTo>
                        <a:pt x="19" y="201"/>
                      </a:lnTo>
                      <a:lnTo>
                        <a:pt x="19" y="202"/>
                      </a:lnTo>
                      <a:lnTo>
                        <a:pt x="20" y="202"/>
                      </a:lnTo>
                      <a:lnTo>
                        <a:pt x="20" y="205"/>
                      </a:lnTo>
                      <a:lnTo>
                        <a:pt x="20" y="205"/>
                      </a:lnTo>
                      <a:lnTo>
                        <a:pt x="25" y="202"/>
                      </a:lnTo>
                      <a:lnTo>
                        <a:pt x="29" y="202"/>
                      </a:lnTo>
                      <a:lnTo>
                        <a:pt x="29" y="204"/>
                      </a:lnTo>
                      <a:lnTo>
                        <a:pt x="32" y="201"/>
                      </a:lnTo>
                      <a:lnTo>
                        <a:pt x="36" y="201"/>
                      </a:lnTo>
                      <a:lnTo>
                        <a:pt x="37" y="202"/>
                      </a:lnTo>
                      <a:lnTo>
                        <a:pt x="40" y="201"/>
                      </a:lnTo>
                      <a:lnTo>
                        <a:pt x="42" y="201"/>
                      </a:lnTo>
                      <a:lnTo>
                        <a:pt x="42" y="201"/>
                      </a:lnTo>
                      <a:lnTo>
                        <a:pt x="43" y="200"/>
                      </a:lnTo>
                      <a:lnTo>
                        <a:pt x="44" y="198"/>
                      </a:lnTo>
                      <a:lnTo>
                        <a:pt x="49" y="200"/>
                      </a:lnTo>
                      <a:lnTo>
                        <a:pt x="49" y="200"/>
                      </a:lnTo>
                      <a:lnTo>
                        <a:pt x="50" y="199"/>
                      </a:lnTo>
                      <a:lnTo>
                        <a:pt x="53" y="200"/>
                      </a:lnTo>
                      <a:lnTo>
                        <a:pt x="53" y="201"/>
                      </a:lnTo>
                      <a:lnTo>
                        <a:pt x="56" y="201"/>
                      </a:lnTo>
                      <a:lnTo>
                        <a:pt x="58" y="202"/>
                      </a:lnTo>
                      <a:lnTo>
                        <a:pt x="59" y="202"/>
                      </a:lnTo>
                      <a:lnTo>
                        <a:pt x="63" y="199"/>
                      </a:lnTo>
                      <a:lnTo>
                        <a:pt x="68" y="199"/>
                      </a:lnTo>
                      <a:lnTo>
                        <a:pt x="70" y="200"/>
                      </a:lnTo>
                      <a:lnTo>
                        <a:pt x="72" y="199"/>
                      </a:lnTo>
                      <a:lnTo>
                        <a:pt x="74" y="199"/>
                      </a:lnTo>
                      <a:lnTo>
                        <a:pt x="75" y="197"/>
                      </a:lnTo>
                      <a:lnTo>
                        <a:pt x="77" y="198"/>
                      </a:lnTo>
                      <a:lnTo>
                        <a:pt x="81" y="199"/>
                      </a:lnTo>
                      <a:lnTo>
                        <a:pt x="85" y="198"/>
                      </a:lnTo>
                      <a:lnTo>
                        <a:pt x="90" y="198"/>
                      </a:lnTo>
                      <a:lnTo>
                        <a:pt x="94" y="200"/>
                      </a:lnTo>
                      <a:lnTo>
                        <a:pt x="95" y="205"/>
                      </a:lnTo>
                      <a:lnTo>
                        <a:pt x="95" y="207"/>
                      </a:lnTo>
                      <a:lnTo>
                        <a:pt x="96" y="207"/>
                      </a:lnTo>
                      <a:lnTo>
                        <a:pt x="102" y="205"/>
                      </a:lnTo>
                      <a:lnTo>
                        <a:pt x="102" y="209"/>
                      </a:lnTo>
                      <a:lnTo>
                        <a:pt x="105" y="213"/>
                      </a:lnTo>
                      <a:lnTo>
                        <a:pt x="105" y="219"/>
                      </a:lnTo>
                      <a:lnTo>
                        <a:pt x="107" y="220"/>
                      </a:lnTo>
                      <a:lnTo>
                        <a:pt x="107" y="222"/>
                      </a:lnTo>
                      <a:lnTo>
                        <a:pt x="107" y="222"/>
                      </a:lnTo>
                      <a:lnTo>
                        <a:pt x="108" y="224"/>
                      </a:lnTo>
                      <a:lnTo>
                        <a:pt x="110" y="224"/>
                      </a:lnTo>
                      <a:lnTo>
                        <a:pt x="115" y="224"/>
                      </a:lnTo>
                      <a:lnTo>
                        <a:pt x="122" y="228"/>
                      </a:lnTo>
                      <a:lnTo>
                        <a:pt x="122" y="224"/>
                      </a:lnTo>
                      <a:lnTo>
                        <a:pt x="125" y="222"/>
                      </a:lnTo>
                      <a:lnTo>
                        <a:pt x="127" y="221"/>
                      </a:lnTo>
                      <a:lnTo>
                        <a:pt x="129" y="217"/>
                      </a:lnTo>
                      <a:lnTo>
                        <a:pt x="131" y="217"/>
                      </a:lnTo>
                      <a:lnTo>
                        <a:pt x="134" y="216"/>
                      </a:lnTo>
                      <a:lnTo>
                        <a:pt x="134" y="216"/>
                      </a:lnTo>
                      <a:lnTo>
                        <a:pt x="145" y="217"/>
                      </a:lnTo>
                      <a:lnTo>
                        <a:pt x="151" y="215"/>
                      </a:lnTo>
                      <a:lnTo>
                        <a:pt x="152" y="214"/>
                      </a:lnTo>
                      <a:lnTo>
                        <a:pt x="159" y="212"/>
                      </a:lnTo>
                      <a:lnTo>
                        <a:pt x="156" y="215"/>
                      </a:lnTo>
                      <a:lnTo>
                        <a:pt x="156" y="216"/>
                      </a:lnTo>
                      <a:lnTo>
                        <a:pt x="159" y="214"/>
                      </a:lnTo>
                      <a:lnTo>
                        <a:pt x="160" y="214"/>
                      </a:lnTo>
                      <a:lnTo>
                        <a:pt x="160" y="214"/>
                      </a:lnTo>
                      <a:lnTo>
                        <a:pt x="160" y="210"/>
                      </a:lnTo>
                      <a:lnTo>
                        <a:pt x="157" y="202"/>
                      </a:lnTo>
                      <a:lnTo>
                        <a:pt x="154" y="198"/>
                      </a:lnTo>
                      <a:lnTo>
                        <a:pt x="154" y="195"/>
                      </a:lnTo>
                      <a:lnTo>
                        <a:pt x="153" y="194"/>
                      </a:lnTo>
                      <a:lnTo>
                        <a:pt x="151" y="195"/>
                      </a:lnTo>
                      <a:lnTo>
                        <a:pt x="145" y="191"/>
                      </a:lnTo>
                      <a:lnTo>
                        <a:pt x="144" y="185"/>
                      </a:lnTo>
                      <a:lnTo>
                        <a:pt x="144" y="182"/>
                      </a:lnTo>
                      <a:lnTo>
                        <a:pt x="142" y="178"/>
                      </a:lnTo>
                      <a:lnTo>
                        <a:pt x="140" y="178"/>
                      </a:lnTo>
                      <a:lnTo>
                        <a:pt x="139" y="179"/>
                      </a:lnTo>
                      <a:lnTo>
                        <a:pt x="134" y="177"/>
                      </a:lnTo>
                      <a:lnTo>
                        <a:pt x="131" y="178"/>
                      </a:lnTo>
                      <a:lnTo>
                        <a:pt x="131" y="172"/>
                      </a:lnTo>
                      <a:lnTo>
                        <a:pt x="133" y="165"/>
                      </a:lnTo>
                      <a:lnTo>
                        <a:pt x="137" y="164"/>
                      </a:lnTo>
                      <a:lnTo>
                        <a:pt x="140" y="160"/>
                      </a:lnTo>
                      <a:lnTo>
                        <a:pt x="140" y="156"/>
                      </a:lnTo>
                      <a:lnTo>
                        <a:pt x="144" y="155"/>
                      </a:lnTo>
                      <a:lnTo>
                        <a:pt x="146" y="153"/>
                      </a:lnTo>
                      <a:lnTo>
                        <a:pt x="151" y="155"/>
                      </a:lnTo>
                      <a:lnTo>
                        <a:pt x="152" y="157"/>
                      </a:lnTo>
                      <a:lnTo>
                        <a:pt x="153" y="157"/>
                      </a:lnTo>
                      <a:lnTo>
                        <a:pt x="159" y="155"/>
                      </a:lnTo>
                      <a:lnTo>
                        <a:pt x="167" y="155"/>
                      </a:lnTo>
                      <a:lnTo>
                        <a:pt x="170" y="149"/>
                      </a:lnTo>
                      <a:lnTo>
                        <a:pt x="174" y="141"/>
                      </a:lnTo>
                      <a:lnTo>
                        <a:pt x="181" y="135"/>
                      </a:lnTo>
                      <a:lnTo>
                        <a:pt x="183" y="133"/>
                      </a:lnTo>
                      <a:lnTo>
                        <a:pt x="184" y="127"/>
                      </a:lnTo>
                      <a:lnTo>
                        <a:pt x="188" y="122"/>
                      </a:lnTo>
                      <a:lnTo>
                        <a:pt x="192" y="120"/>
                      </a:lnTo>
                      <a:lnTo>
                        <a:pt x="193" y="117"/>
                      </a:lnTo>
                      <a:lnTo>
                        <a:pt x="193" y="116"/>
                      </a:lnTo>
                      <a:lnTo>
                        <a:pt x="191" y="113"/>
                      </a:lnTo>
                      <a:lnTo>
                        <a:pt x="196" y="107"/>
                      </a:lnTo>
                      <a:lnTo>
                        <a:pt x="198" y="105"/>
                      </a:lnTo>
                      <a:lnTo>
                        <a:pt x="199" y="95"/>
                      </a:lnTo>
                      <a:lnTo>
                        <a:pt x="198" y="90"/>
                      </a:lnTo>
                      <a:lnTo>
                        <a:pt x="197" y="88"/>
                      </a:lnTo>
                      <a:lnTo>
                        <a:pt x="203" y="82"/>
                      </a:lnTo>
                      <a:lnTo>
                        <a:pt x="206" y="81"/>
                      </a:lnTo>
                      <a:lnTo>
                        <a:pt x="208" y="80"/>
                      </a:lnTo>
                      <a:lnTo>
                        <a:pt x="211" y="80"/>
                      </a:lnTo>
                      <a:lnTo>
                        <a:pt x="213" y="77"/>
                      </a:lnTo>
                      <a:lnTo>
                        <a:pt x="213" y="7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17" name="Freeform 173">
                  <a:extLst>
                    <a:ext uri="{FF2B5EF4-FFF2-40B4-BE49-F238E27FC236}">
                      <a16:creationId xmlns:a16="http://schemas.microsoft.com/office/drawing/2014/main" id="{4FA73799-BFA3-46FB-AC1C-70FE2E132E67}"/>
                    </a:ext>
                  </a:extLst>
                </p:cNvPr>
                <p:cNvSpPr/>
                <p:nvPr userDrawn="1"/>
              </p:nvSpPr>
              <p:spPr bwMode="auto">
                <a:xfrm>
                  <a:off x="2865438" y="2351088"/>
                  <a:ext cx="320675" cy="263525"/>
                </a:xfrm>
                <a:custGeom>
                  <a:avLst/>
                  <a:gdLst>
                    <a:gd name="T0" fmla="*/ 199 w 202"/>
                    <a:gd name="T1" fmla="*/ 22 h 166"/>
                    <a:gd name="T2" fmla="*/ 202 w 202"/>
                    <a:gd name="T3" fmla="*/ 15 h 166"/>
                    <a:gd name="T4" fmla="*/ 187 w 202"/>
                    <a:gd name="T5" fmla="*/ 17 h 166"/>
                    <a:gd name="T6" fmla="*/ 175 w 202"/>
                    <a:gd name="T7" fmla="*/ 25 h 166"/>
                    <a:gd name="T8" fmla="*/ 163 w 202"/>
                    <a:gd name="T9" fmla="*/ 34 h 166"/>
                    <a:gd name="T10" fmla="*/ 153 w 202"/>
                    <a:gd name="T11" fmla="*/ 27 h 166"/>
                    <a:gd name="T12" fmla="*/ 152 w 202"/>
                    <a:gd name="T13" fmla="*/ 12 h 166"/>
                    <a:gd name="T14" fmla="*/ 148 w 202"/>
                    <a:gd name="T15" fmla="*/ 3 h 166"/>
                    <a:gd name="T16" fmla="*/ 140 w 202"/>
                    <a:gd name="T17" fmla="*/ 1 h 166"/>
                    <a:gd name="T18" fmla="*/ 137 w 202"/>
                    <a:gd name="T19" fmla="*/ 14 h 166"/>
                    <a:gd name="T20" fmla="*/ 127 w 202"/>
                    <a:gd name="T21" fmla="*/ 19 h 166"/>
                    <a:gd name="T22" fmla="*/ 126 w 202"/>
                    <a:gd name="T23" fmla="*/ 26 h 166"/>
                    <a:gd name="T24" fmla="*/ 115 w 202"/>
                    <a:gd name="T25" fmla="*/ 23 h 166"/>
                    <a:gd name="T26" fmla="*/ 102 w 202"/>
                    <a:gd name="T27" fmla="*/ 29 h 166"/>
                    <a:gd name="T28" fmla="*/ 91 w 202"/>
                    <a:gd name="T29" fmla="*/ 26 h 166"/>
                    <a:gd name="T30" fmla="*/ 80 w 202"/>
                    <a:gd name="T31" fmla="*/ 22 h 166"/>
                    <a:gd name="T32" fmla="*/ 79 w 202"/>
                    <a:gd name="T33" fmla="*/ 22 h 166"/>
                    <a:gd name="T34" fmla="*/ 68 w 202"/>
                    <a:gd name="T35" fmla="*/ 21 h 166"/>
                    <a:gd name="T36" fmla="*/ 57 w 202"/>
                    <a:gd name="T37" fmla="*/ 27 h 166"/>
                    <a:gd name="T38" fmla="*/ 57 w 202"/>
                    <a:gd name="T39" fmla="*/ 34 h 166"/>
                    <a:gd name="T40" fmla="*/ 49 w 202"/>
                    <a:gd name="T41" fmla="*/ 47 h 166"/>
                    <a:gd name="T42" fmla="*/ 36 w 202"/>
                    <a:gd name="T43" fmla="*/ 52 h 166"/>
                    <a:gd name="T44" fmla="*/ 31 w 202"/>
                    <a:gd name="T45" fmla="*/ 62 h 166"/>
                    <a:gd name="T46" fmla="*/ 22 w 202"/>
                    <a:gd name="T47" fmla="*/ 61 h 166"/>
                    <a:gd name="T48" fmla="*/ 12 w 202"/>
                    <a:gd name="T49" fmla="*/ 59 h 166"/>
                    <a:gd name="T50" fmla="*/ 6 w 202"/>
                    <a:gd name="T51" fmla="*/ 62 h 166"/>
                    <a:gd name="T52" fmla="*/ 6 w 202"/>
                    <a:gd name="T53" fmla="*/ 70 h 166"/>
                    <a:gd name="T54" fmla="*/ 0 w 202"/>
                    <a:gd name="T55" fmla="*/ 76 h 166"/>
                    <a:gd name="T56" fmla="*/ 1 w 202"/>
                    <a:gd name="T57" fmla="*/ 88 h 166"/>
                    <a:gd name="T58" fmla="*/ 4 w 202"/>
                    <a:gd name="T59" fmla="*/ 99 h 166"/>
                    <a:gd name="T60" fmla="*/ 8 w 202"/>
                    <a:gd name="T61" fmla="*/ 120 h 166"/>
                    <a:gd name="T62" fmla="*/ 26 w 202"/>
                    <a:gd name="T63" fmla="*/ 133 h 166"/>
                    <a:gd name="T64" fmla="*/ 26 w 202"/>
                    <a:gd name="T65" fmla="*/ 146 h 166"/>
                    <a:gd name="T66" fmla="*/ 35 w 202"/>
                    <a:gd name="T67" fmla="*/ 166 h 166"/>
                    <a:gd name="T68" fmla="*/ 63 w 202"/>
                    <a:gd name="T69" fmla="*/ 164 h 166"/>
                    <a:gd name="T70" fmla="*/ 83 w 202"/>
                    <a:gd name="T71" fmla="*/ 160 h 166"/>
                    <a:gd name="T72" fmla="*/ 93 w 202"/>
                    <a:gd name="T73" fmla="*/ 153 h 166"/>
                    <a:gd name="T74" fmla="*/ 94 w 202"/>
                    <a:gd name="T75" fmla="*/ 137 h 166"/>
                    <a:gd name="T76" fmla="*/ 104 w 202"/>
                    <a:gd name="T77" fmla="*/ 130 h 166"/>
                    <a:gd name="T78" fmla="*/ 108 w 202"/>
                    <a:gd name="T79" fmla="*/ 128 h 166"/>
                    <a:gd name="T80" fmla="*/ 123 w 202"/>
                    <a:gd name="T81" fmla="*/ 121 h 166"/>
                    <a:gd name="T82" fmla="*/ 131 w 202"/>
                    <a:gd name="T83" fmla="*/ 122 h 166"/>
                    <a:gd name="T84" fmla="*/ 133 w 202"/>
                    <a:gd name="T85" fmla="*/ 108 h 166"/>
                    <a:gd name="T86" fmla="*/ 141 w 202"/>
                    <a:gd name="T87" fmla="*/ 96 h 166"/>
                    <a:gd name="T88" fmla="*/ 139 w 202"/>
                    <a:gd name="T89" fmla="*/ 88 h 166"/>
                    <a:gd name="T90" fmla="*/ 153 w 202"/>
                    <a:gd name="T91" fmla="*/ 81 h 166"/>
                    <a:gd name="T92" fmla="*/ 160 w 202"/>
                    <a:gd name="T93" fmla="*/ 59 h 166"/>
                    <a:gd name="T94" fmla="*/ 158 w 202"/>
                    <a:gd name="T95" fmla="*/ 36 h 166"/>
                    <a:gd name="T96" fmla="*/ 177 w 202"/>
                    <a:gd name="T97" fmla="*/ 32 h 166"/>
                    <a:gd name="T98" fmla="*/ 198 w 202"/>
                    <a:gd name="T99" fmla="*/ 2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1" h="166">
                      <a:moveTo>
                        <a:pt x="198" y="26"/>
                      </a:moveTo>
                      <a:lnTo>
                        <a:pt x="199" y="25"/>
                      </a:lnTo>
                      <a:lnTo>
                        <a:pt x="200" y="22"/>
                      </a:lnTo>
                      <a:lnTo>
                        <a:pt x="199" y="22"/>
                      </a:lnTo>
                      <a:lnTo>
                        <a:pt x="199" y="22"/>
                      </a:lnTo>
                      <a:lnTo>
                        <a:pt x="197" y="22"/>
                      </a:lnTo>
                      <a:lnTo>
                        <a:pt x="202" y="17"/>
                      </a:lnTo>
                      <a:lnTo>
                        <a:pt x="202" y="15"/>
                      </a:lnTo>
                      <a:lnTo>
                        <a:pt x="198" y="15"/>
                      </a:lnTo>
                      <a:lnTo>
                        <a:pt x="195" y="19"/>
                      </a:lnTo>
                      <a:lnTo>
                        <a:pt x="189" y="19"/>
                      </a:lnTo>
                      <a:lnTo>
                        <a:pt x="187" y="17"/>
                      </a:lnTo>
                      <a:lnTo>
                        <a:pt x="184" y="17"/>
                      </a:lnTo>
                      <a:lnTo>
                        <a:pt x="177" y="21"/>
                      </a:lnTo>
                      <a:lnTo>
                        <a:pt x="176" y="22"/>
                      </a:lnTo>
                      <a:lnTo>
                        <a:pt x="175" y="25"/>
                      </a:lnTo>
                      <a:lnTo>
                        <a:pt x="172" y="28"/>
                      </a:lnTo>
                      <a:lnTo>
                        <a:pt x="167" y="30"/>
                      </a:lnTo>
                      <a:lnTo>
                        <a:pt x="167" y="32"/>
                      </a:lnTo>
                      <a:lnTo>
                        <a:pt x="163" y="34"/>
                      </a:lnTo>
                      <a:lnTo>
                        <a:pt x="158" y="34"/>
                      </a:lnTo>
                      <a:lnTo>
                        <a:pt x="155" y="33"/>
                      </a:lnTo>
                      <a:lnTo>
                        <a:pt x="155" y="30"/>
                      </a:lnTo>
                      <a:lnTo>
                        <a:pt x="153" y="27"/>
                      </a:lnTo>
                      <a:lnTo>
                        <a:pt x="153" y="20"/>
                      </a:lnTo>
                      <a:lnTo>
                        <a:pt x="152" y="18"/>
                      </a:lnTo>
                      <a:lnTo>
                        <a:pt x="152" y="14"/>
                      </a:lnTo>
                      <a:lnTo>
                        <a:pt x="152" y="12"/>
                      </a:lnTo>
                      <a:lnTo>
                        <a:pt x="149" y="12"/>
                      </a:lnTo>
                      <a:lnTo>
                        <a:pt x="147" y="8"/>
                      </a:lnTo>
                      <a:lnTo>
                        <a:pt x="148" y="4"/>
                      </a:lnTo>
                      <a:lnTo>
                        <a:pt x="148" y="3"/>
                      </a:lnTo>
                      <a:lnTo>
                        <a:pt x="146" y="1"/>
                      </a:lnTo>
                      <a:lnTo>
                        <a:pt x="143" y="0"/>
                      </a:lnTo>
                      <a:lnTo>
                        <a:pt x="141" y="0"/>
                      </a:lnTo>
                      <a:lnTo>
                        <a:pt x="140" y="1"/>
                      </a:lnTo>
                      <a:lnTo>
                        <a:pt x="139" y="6"/>
                      </a:lnTo>
                      <a:lnTo>
                        <a:pt x="138" y="8"/>
                      </a:lnTo>
                      <a:lnTo>
                        <a:pt x="137" y="10"/>
                      </a:lnTo>
                      <a:lnTo>
                        <a:pt x="137" y="14"/>
                      </a:lnTo>
                      <a:lnTo>
                        <a:pt x="134" y="19"/>
                      </a:lnTo>
                      <a:lnTo>
                        <a:pt x="130" y="19"/>
                      </a:lnTo>
                      <a:lnTo>
                        <a:pt x="128" y="17"/>
                      </a:lnTo>
                      <a:lnTo>
                        <a:pt x="127" y="19"/>
                      </a:lnTo>
                      <a:lnTo>
                        <a:pt x="125" y="19"/>
                      </a:lnTo>
                      <a:lnTo>
                        <a:pt x="125" y="20"/>
                      </a:lnTo>
                      <a:lnTo>
                        <a:pt x="126" y="21"/>
                      </a:lnTo>
                      <a:lnTo>
                        <a:pt x="126" y="26"/>
                      </a:lnTo>
                      <a:lnTo>
                        <a:pt x="119" y="25"/>
                      </a:lnTo>
                      <a:lnTo>
                        <a:pt x="117" y="22"/>
                      </a:lnTo>
                      <a:lnTo>
                        <a:pt x="117" y="22"/>
                      </a:lnTo>
                      <a:lnTo>
                        <a:pt x="115" y="23"/>
                      </a:lnTo>
                      <a:lnTo>
                        <a:pt x="113" y="23"/>
                      </a:lnTo>
                      <a:lnTo>
                        <a:pt x="111" y="26"/>
                      </a:lnTo>
                      <a:lnTo>
                        <a:pt x="108" y="28"/>
                      </a:lnTo>
                      <a:lnTo>
                        <a:pt x="102" y="29"/>
                      </a:lnTo>
                      <a:lnTo>
                        <a:pt x="100" y="28"/>
                      </a:lnTo>
                      <a:lnTo>
                        <a:pt x="96" y="23"/>
                      </a:lnTo>
                      <a:lnTo>
                        <a:pt x="95" y="23"/>
                      </a:lnTo>
                      <a:lnTo>
                        <a:pt x="91" y="26"/>
                      </a:lnTo>
                      <a:lnTo>
                        <a:pt x="89" y="26"/>
                      </a:lnTo>
                      <a:lnTo>
                        <a:pt x="87" y="22"/>
                      </a:lnTo>
                      <a:lnTo>
                        <a:pt x="84" y="21"/>
                      </a:lnTo>
                      <a:lnTo>
                        <a:pt x="80" y="22"/>
                      </a:lnTo>
                      <a:lnTo>
                        <a:pt x="80" y="22"/>
                      </a:lnTo>
                      <a:lnTo>
                        <a:pt x="79" y="22"/>
                      </a:lnTo>
                      <a:lnTo>
                        <a:pt x="79" y="23"/>
                      </a:lnTo>
                      <a:lnTo>
                        <a:pt x="79" y="22"/>
                      </a:lnTo>
                      <a:lnTo>
                        <a:pt x="78" y="22"/>
                      </a:lnTo>
                      <a:lnTo>
                        <a:pt x="74" y="22"/>
                      </a:lnTo>
                      <a:lnTo>
                        <a:pt x="72" y="21"/>
                      </a:lnTo>
                      <a:lnTo>
                        <a:pt x="68" y="21"/>
                      </a:lnTo>
                      <a:lnTo>
                        <a:pt x="64" y="25"/>
                      </a:lnTo>
                      <a:lnTo>
                        <a:pt x="63" y="25"/>
                      </a:lnTo>
                      <a:lnTo>
                        <a:pt x="58" y="26"/>
                      </a:lnTo>
                      <a:lnTo>
                        <a:pt x="57" y="27"/>
                      </a:lnTo>
                      <a:lnTo>
                        <a:pt x="56" y="27"/>
                      </a:lnTo>
                      <a:lnTo>
                        <a:pt x="56" y="28"/>
                      </a:lnTo>
                      <a:lnTo>
                        <a:pt x="57" y="29"/>
                      </a:lnTo>
                      <a:lnTo>
                        <a:pt x="57" y="34"/>
                      </a:lnTo>
                      <a:lnTo>
                        <a:pt x="53" y="37"/>
                      </a:lnTo>
                      <a:lnTo>
                        <a:pt x="53" y="41"/>
                      </a:lnTo>
                      <a:lnTo>
                        <a:pt x="52" y="45"/>
                      </a:lnTo>
                      <a:lnTo>
                        <a:pt x="49" y="47"/>
                      </a:lnTo>
                      <a:lnTo>
                        <a:pt x="48" y="48"/>
                      </a:lnTo>
                      <a:lnTo>
                        <a:pt x="46" y="49"/>
                      </a:lnTo>
                      <a:lnTo>
                        <a:pt x="41" y="51"/>
                      </a:lnTo>
                      <a:lnTo>
                        <a:pt x="36" y="52"/>
                      </a:lnTo>
                      <a:lnTo>
                        <a:pt x="37" y="55"/>
                      </a:lnTo>
                      <a:lnTo>
                        <a:pt x="35" y="57"/>
                      </a:lnTo>
                      <a:lnTo>
                        <a:pt x="34" y="58"/>
                      </a:lnTo>
                      <a:lnTo>
                        <a:pt x="31" y="62"/>
                      </a:lnTo>
                      <a:lnTo>
                        <a:pt x="27" y="62"/>
                      </a:lnTo>
                      <a:lnTo>
                        <a:pt x="24" y="64"/>
                      </a:lnTo>
                      <a:lnTo>
                        <a:pt x="22" y="62"/>
                      </a:lnTo>
                      <a:lnTo>
                        <a:pt x="22" y="61"/>
                      </a:lnTo>
                      <a:lnTo>
                        <a:pt x="19" y="58"/>
                      </a:lnTo>
                      <a:lnTo>
                        <a:pt x="17" y="58"/>
                      </a:lnTo>
                      <a:lnTo>
                        <a:pt x="15" y="59"/>
                      </a:lnTo>
                      <a:lnTo>
                        <a:pt x="12" y="59"/>
                      </a:lnTo>
                      <a:lnTo>
                        <a:pt x="9" y="58"/>
                      </a:lnTo>
                      <a:lnTo>
                        <a:pt x="6" y="57"/>
                      </a:lnTo>
                      <a:lnTo>
                        <a:pt x="6" y="57"/>
                      </a:lnTo>
                      <a:lnTo>
                        <a:pt x="6" y="62"/>
                      </a:lnTo>
                      <a:lnTo>
                        <a:pt x="6" y="63"/>
                      </a:lnTo>
                      <a:lnTo>
                        <a:pt x="5" y="65"/>
                      </a:lnTo>
                      <a:lnTo>
                        <a:pt x="7" y="69"/>
                      </a:lnTo>
                      <a:lnTo>
                        <a:pt x="6" y="70"/>
                      </a:lnTo>
                      <a:lnTo>
                        <a:pt x="6" y="71"/>
                      </a:lnTo>
                      <a:lnTo>
                        <a:pt x="1" y="74"/>
                      </a:lnTo>
                      <a:lnTo>
                        <a:pt x="0" y="76"/>
                      </a:lnTo>
                      <a:lnTo>
                        <a:pt x="0" y="76"/>
                      </a:lnTo>
                      <a:lnTo>
                        <a:pt x="4" y="78"/>
                      </a:lnTo>
                      <a:lnTo>
                        <a:pt x="0" y="83"/>
                      </a:lnTo>
                      <a:lnTo>
                        <a:pt x="0" y="83"/>
                      </a:lnTo>
                      <a:lnTo>
                        <a:pt x="1" y="88"/>
                      </a:lnTo>
                      <a:lnTo>
                        <a:pt x="1" y="91"/>
                      </a:lnTo>
                      <a:lnTo>
                        <a:pt x="6" y="92"/>
                      </a:lnTo>
                      <a:lnTo>
                        <a:pt x="9" y="92"/>
                      </a:lnTo>
                      <a:lnTo>
                        <a:pt x="4" y="99"/>
                      </a:lnTo>
                      <a:lnTo>
                        <a:pt x="2" y="102"/>
                      </a:lnTo>
                      <a:lnTo>
                        <a:pt x="7" y="109"/>
                      </a:lnTo>
                      <a:lnTo>
                        <a:pt x="9" y="117"/>
                      </a:lnTo>
                      <a:lnTo>
                        <a:pt x="8" y="120"/>
                      </a:lnTo>
                      <a:lnTo>
                        <a:pt x="9" y="122"/>
                      </a:lnTo>
                      <a:lnTo>
                        <a:pt x="9" y="127"/>
                      </a:lnTo>
                      <a:lnTo>
                        <a:pt x="23" y="127"/>
                      </a:lnTo>
                      <a:lnTo>
                        <a:pt x="26" y="133"/>
                      </a:lnTo>
                      <a:lnTo>
                        <a:pt x="26" y="137"/>
                      </a:lnTo>
                      <a:lnTo>
                        <a:pt x="28" y="144"/>
                      </a:lnTo>
                      <a:lnTo>
                        <a:pt x="26" y="146"/>
                      </a:lnTo>
                      <a:lnTo>
                        <a:pt x="26" y="146"/>
                      </a:lnTo>
                      <a:lnTo>
                        <a:pt x="26" y="146"/>
                      </a:lnTo>
                      <a:lnTo>
                        <a:pt x="23" y="149"/>
                      </a:lnTo>
                      <a:lnTo>
                        <a:pt x="15" y="160"/>
                      </a:lnTo>
                      <a:lnTo>
                        <a:pt x="35" y="166"/>
                      </a:lnTo>
                      <a:lnTo>
                        <a:pt x="52" y="165"/>
                      </a:lnTo>
                      <a:lnTo>
                        <a:pt x="58" y="164"/>
                      </a:lnTo>
                      <a:lnTo>
                        <a:pt x="58" y="164"/>
                      </a:lnTo>
                      <a:lnTo>
                        <a:pt x="63" y="164"/>
                      </a:lnTo>
                      <a:lnTo>
                        <a:pt x="64" y="162"/>
                      </a:lnTo>
                      <a:lnTo>
                        <a:pt x="69" y="161"/>
                      </a:lnTo>
                      <a:lnTo>
                        <a:pt x="78" y="160"/>
                      </a:lnTo>
                      <a:lnTo>
                        <a:pt x="83" y="160"/>
                      </a:lnTo>
                      <a:lnTo>
                        <a:pt x="88" y="160"/>
                      </a:lnTo>
                      <a:lnTo>
                        <a:pt x="94" y="158"/>
                      </a:lnTo>
                      <a:lnTo>
                        <a:pt x="94" y="155"/>
                      </a:lnTo>
                      <a:lnTo>
                        <a:pt x="93" y="153"/>
                      </a:lnTo>
                      <a:lnTo>
                        <a:pt x="93" y="150"/>
                      </a:lnTo>
                      <a:lnTo>
                        <a:pt x="91" y="145"/>
                      </a:lnTo>
                      <a:lnTo>
                        <a:pt x="91" y="140"/>
                      </a:lnTo>
                      <a:lnTo>
                        <a:pt x="94" y="137"/>
                      </a:lnTo>
                      <a:lnTo>
                        <a:pt x="97" y="136"/>
                      </a:lnTo>
                      <a:lnTo>
                        <a:pt x="97" y="135"/>
                      </a:lnTo>
                      <a:lnTo>
                        <a:pt x="98" y="131"/>
                      </a:lnTo>
                      <a:lnTo>
                        <a:pt x="104" y="130"/>
                      </a:lnTo>
                      <a:lnTo>
                        <a:pt x="105" y="131"/>
                      </a:lnTo>
                      <a:lnTo>
                        <a:pt x="110" y="129"/>
                      </a:lnTo>
                      <a:lnTo>
                        <a:pt x="111" y="129"/>
                      </a:lnTo>
                      <a:lnTo>
                        <a:pt x="108" y="128"/>
                      </a:lnTo>
                      <a:lnTo>
                        <a:pt x="115" y="122"/>
                      </a:lnTo>
                      <a:lnTo>
                        <a:pt x="116" y="120"/>
                      </a:lnTo>
                      <a:lnTo>
                        <a:pt x="121" y="120"/>
                      </a:lnTo>
                      <a:lnTo>
                        <a:pt x="123" y="121"/>
                      </a:lnTo>
                      <a:lnTo>
                        <a:pt x="125" y="121"/>
                      </a:lnTo>
                      <a:lnTo>
                        <a:pt x="125" y="118"/>
                      </a:lnTo>
                      <a:lnTo>
                        <a:pt x="128" y="118"/>
                      </a:lnTo>
                      <a:lnTo>
                        <a:pt x="131" y="122"/>
                      </a:lnTo>
                      <a:lnTo>
                        <a:pt x="133" y="118"/>
                      </a:lnTo>
                      <a:lnTo>
                        <a:pt x="132" y="111"/>
                      </a:lnTo>
                      <a:lnTo>
                        <a:pt x="133" y="110"/>
                      </a:lnTo>
                      <a:lnTo>
                        <a:pt x="133" y="108"/>
                      </a:lnTo>
                      <a:lnTo>
                        <a:pt x="134" y="105"/>
                      </a:lnTo>
                      <a:lnTo>
                        <a:pt x="135" y="99"/>
                      </a:lnTo>
                      <a:lnTo>
                        <a:pt x="137" y="96"/>
                      </a:lnTo>
                      <a:lnTo>
                        <a:pt x="141" y="96"/>
                      </a:lnTo>
                      <a:lnTo>
                        <a:pt x="143" y="94"/>
                      </a:lnTo>
                      <a:lnTo>
                        <a:pt x="145" y="93"/>
                      </a:lnTo>
                      <a:lnTo>
                        <a:pt x="142" y="89"/>
                      </a:lnTo>
                      <a:lnTo>
                        <a:pt x="139" y="88"/>
                      </a:lnTo>
                      <a:lnTo>
                        <a:pt x="137" y="83"/>
                      </a:lnTo>
                      <a:lnTo>
                        <a:pt x="142" y="79"/>
                      </a:lnTo>
                      <a:lnTo>
                        <a:pt x="148" y="81"/>
                      </a:lnTo>
                      <a:lnTo>
                        <a:pt x="153" y="81"/>
                      </a:lnTo>
                      <a:lnTo>
                        <a:pt x="156" y="77"/>
                      </a:lnTo>
                      <a:lnTo>
                        <a:pt x="156" y="73"/>
                      </a:lnTo>
                      <a:lnTo>
                        <a:pt x="153" y="70"/>
                      </a:lnTo>
                      <a:lnTo>
                        <a:pt x="160" y="59"/>
                      </a:lnTo>
                      <a:lnTo>
                        <a:pt x="160" y="54"/>
                      </a:lnTo>
                      <a:lnTo>
                        <a:pt x="153" y="43"/>
                      </a:lnTo>
                      <a:lnTo>
                        <a:pt x="156" y="40"/>
                      </a:lnTo>
                      <a:lnTo>
                        <a:pt x="158" y="36"/>
                      </a:lnTo>
                      <a:lnTo>
                        <a:pt x="163" y="36"/>
                      </a:lnTo>
                      <a:lnTo>
                        <a:pt x="167" y="33"/>
                      </a:lnTo>
                      <a:lnTo>
                        <a:pt x="172" y="29"/>
                      </a:lnTo>
                      <a:lnTo>
                        <a:pt x="177" y="32"/>
                      </a:lnTo>
                      <a:lnTo>
                        <a:pt x="182" y="30"/>
                      </a:lnTo>
                      <a:lnTo>
                        <a:pt x="182" y="30"/>
                      </a:lnTo>
                      <a:lnTo>
                        <a:pt x="192" y="29"/>
                      </a:lnTo>
                      <a:lnTo>
                        <a:pt x="198" y="2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418" name="Freeform 174">
                  <a:extLst>
                    <a:ext uri="{FF2B5EF4-FFF2-40B4-BE49-F238E27FC236}">
                      <a16:creationId xmlns:a16="http://schemas.microsoft.com/office/drawing/2014/main" id="{2AF270E4-6B91-4C3B-B328-7122D9D5818A}"/>
                    </a:ext>
                  </a:extLst>
                </p:cNvPr>
                <p:cNvSpPr/>
                <p:nvPr userDrawn="1"/>
              </p:nvSpPr>
              <p:spPr bwMode="auto">
                <a:xfrm>
                  <a:off x="3144838" y="2382838"/>
                  <a:ext cx="176213" cy="138113"/>
                </a:xfrm>
                <a:custGeom>
                  <a:avLst/>
                  <a:gdLst>
                    <a:gd name="T0" fmla="*/ 111 w 111"/>
                    <a:gd name="T1" fmla="*/ 82 h 87"/>
                    <a:gd name="T2" fmla="*/ 110 w 111"/>
                    <a:gd name="T3" fmla="*/ 76 h 87"/>
                    <a:gd name="T4" fmla="*/ 104 w 111"/>
                    <a:gd name="T5" fmla="*/ 69 h 87"/>
                    <a:gd name="T6" fmla="*/ 102 w 111"/>
                    <a:gd name="T7" fmla="*/ 56 h 87"/>
                    <a:gd name="T8" fmla="*/ 95 w 111"/>
                    <a:gd name="T9" fmla="*/ 50 h 87"/>
                    <a:gd name="T10" fmla="*/ 88 w 111"/>
                    <a:gd name="T11" fmla="*/ 37 h 87"/>
                    <a:gd name="T12" fmla="*/ 76 w 111"/>
                    <a:gd name="T13" fmla="*/ 32 h 87"/>
                    <a:gd name="T14" fmla="*/ 74 w 111"/>
                    <a:gd name="T15" fmla="*/ 29 h 87"/>
                    <a:gd name="T16" fmla="*/ 61 w 111"/>
                    <a:gd name="T17" fmla="*/ 28 h 87"/>
                    <a:gd name="T18" fmla="*/ 55 w 111"/>
                    <a:gd name="T19" fmla="*/ 23 h 87"/>
                    <a:gd name="T20" fmla="*/ 52 w 111"/>
                    <a:gd name="T21" fmla="*/ 17 h 87"/>
                    <a:gd name="T22" fmla="*/ 43 w 111"/>
                    <a:gd name="T23" fmla="*/ 2 h 87"/>
                    <a:gd name="T24" fmla="*/ 40 w 111"/>
                    <a:gd name="T25" fmla="*/ 0 h 87"/>
                    <a:gd name="T26" fmla="*/ 37 w 111"/>
                    <a:gd name="T27" fmla="*/ 3 h 87"/>
                    <a:gd name="T28" fmla="*/ 32 w 111"/>
                    <a:gd name="T29" fmla="*/ 5 h 87"/>
                    <a:gd name="T30" fmla="*/ 28 w 111"/>
                    <a:gd name="T31" fmla="*/ 2 h 87"/>
                    <a:gd name="T32" fmla="*/ 24 w 111"/>
                    <a:gd name="T33" fmla="*/ 8 h 87"/>
                    <a:gd name="T34" fmla="*/ 7 w 111"/>
                    <a:gd name="T35" fmla="*/ 13 h 87"/>
                    <a:gd name="T36" fmla="*/ 0 w 111"/>
                    <a:gd name="T37" fmla="*/ 20 h 87"/>
                    <a:gd name="T38" fmla="*/ 2 w 111"/>
                    <a:gd name="T39" fmla="*/ 27 h 87"/>
                    <a:gd name="T40" fmla="*/ 11 w 111"/>
                    <a:gd name="T41" fmla="*/ 29 h 87"/>
                    <a:gd name="T42" fmla="*/ 19 w 111"/>
                    <a:gd name="T43" fmla="*/ 35 h 87"/>
                    <a:gd name="T44" fmla="*/ 25 w 111"/>
                    <a:gd name="T45" fmla="*/ 38 h 87"/>
                    <a:gd name="T46" fmla="*/ 21 w 111"/>
                    <a:gd name="T47" fmla="*/ 47 h 87"/>
                    <a:gd name="T48" fmla="*/ 17 w 111"/>
                    <a:gd name="T49" fmla="*/ 51 h 87"/>
                    <a:gd name="T50" fmla="*/ 21 w 111"/>
                    <a:gd name="T51" fmla="*/ 59 h 87"/>
                    <a:gd name="T52" fmla="*/ 24 w 111"/>
                    <a:gd name="T53" fmla="*/ 74 h 87"/>
                    <a:gd name="T54" fmla="*/ 34 w 111"/>
                    <a:gd name="T55" fmla="*/ 80 h 87"/>
                    <a:gd name="T56" fmla="*/ 43 w 111"/>
                    <a:gd name="T57" fmla="*/ 86 h 87"/>
                    <a:gd name="T58" fmla="*/ 50 w 111"/>
                    <a:gd name="T59" fmla="*/ 86 h 87"/>
                    <a:gd name="T60" fmla="*/ 55 w 111"/>
                    <a:gd name="T61" fmla="*/ 87 h 87"/>
                    <a:gd name="T62" fmla="*/ 63 w 111"/>
                    <a:gd name="T63" fmla="*/ 76 h 87"/>
                    <a:gd name="T64" fmla="*/ 69 w 111"/>
                    <a:gd name="T65" fmla="*/ 73 h 87"/>
                    <a:gd name="T66" fmla="*/ 82 w 111"/>
                    <a:gd name="T67" fmla="*/ 79 h 87"/>
                    <a:gd name="T68" fmla="*/ 91 w 111"/>
                    <a:gd name="T69" fmla="*/ 79 h 87"/>
                    <a:gd name="T70" fmla="*/ 97 w 111"/>
                    <a:gd name="T71" fmla="*/ 82 h 87"/>
                    <a:gd name="T72" fmla="*/ 106 w 111"/>
                    <a:gd name="T73"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0" h="87">
                      <a:moveTo>
                        <a:pt x="106" y="81"/>
                      </a:moveTo>
                      <a:lnTo>
                        <a:pt x="111" y="82"/>
                      </a:lnTo>
                      <a:lnTo>
                        <a:pt x="111" y="82"/>
                      </a:lnTo>
                      <a:lnTo>
                        <a:pt x="110" y="76"/>
                      </a:lnTo>
                      <a:lnTo>
                        <a:pt x="108" y="71"/>
                      </a:lnTo>
                      <a:lnTo>
                        <a:pt x="104" y="69"/>
                      </a:lnTo>
                      <a:lnTo>
                        <a:pt x="102" y="63"/>
                      </a:lnTo>
                      <a:lnTo>
                        <a:pt x="102" y="56"/>
                      </a:lnTo>
                      <a:lnTo>
                        <a:pt x="99" y="52"/>
                      </a:lnTo>
                      <a:lnTo>
                        <a:pt x="95" y="50"/>
                      </a:lnTo>
                      <a:lnTo>
                        <a:pt x="90" y="44"/>
                      </a:lnTo>
                      <a:lnTo>
                        <a:pt x="88" y="37"/>
                      </a:lnTo>
                      <a:lnTo>
                        <a:pt x="83" y="35"/>
                      </a:lnTo>
                      <a:lnTo>
                        <a:pt x="76" y="32"/>
                      </a:lnTo>
                      <a:lnTo>
                        <a:pt x="76" y="29"/>
                      </a:lnTo>
                      <a:lnTo>
                        <a:pt x="74" y="29"/>
                      </a:lnTo>
                      <a:lnTo>
                        <a:pt x="68" y="29"/>
                      </a:lnTo>
                      <a:lnTo>
                        <a:pt x="61" y="28"/>
                      </a:lnTo>
                      <a:lnTo>
                        <a:pt x="59" y="25"/>
                      </a:lnTo>
                      <a:lnTo>
                        <a:pt x="55" y="23"/>
                      </a:lnTo>
                      <a:lnTo>
                        <a:pt x="55" y="20"/>
                      </a:lnTo>
                      <a:lnTo>
                        <a:pt x="52" y="17"/>
                      </a:lnTo>
                      <a:lnTo>
                        <a:pt x="45" y="7"/>
                      </a:lnTo>
                      <a:lnTo>
                        <a:pt x="43" y="2"/>
                      </a:lnTo>
                      <a:lnTo>
                        <a:pt x="41" y="1"/>
                      </a:lnTo>
                      <a:lnTo>
                        <a:pt x="40" y="0"/>
                      </a:lnTo>
                      <a:lnTo>
                        <a:pt x="39" y="1"/>
                      </a:lnTo>
                      <a:lnTo>
                        <a:pt x="37" y="3"/>
                      </a:lnTo>
                      <a:lnTo>
                        <a:pt x="34" y="3"/>
                      </a:lnTo>
                      <a:lnTo>
                        <a:pt x="32" y="5"/>
                      </a:lnTo>
                      <a:lnTo>
                        <a:pt x="29" y="2"/>
                      </a:lnTo>
                      <a:lnTo>
                        <a:pt x="28" y="2"/>
                      </a:lnTo>
                      <a:lnTo>
                        <a:pt x="28" y="2"/>
                      </a:lnTo>
                      <a:lnTo>
                        <a:pt x="24" y="8"/>
                      </a:lnTo>
                      <a:lnTo>
                        <a:pt x="16" y="12"/>
                      </a:lnTo>
                      <a:lnTo>
                        <a:pt x="7" y="13"/>
                      </a:lnTo>
                      <a:lnTo>
                        <a:pt x="8" y="15"/>
                      </a:lnTo>
                      <a:lnTo>
                        <a:pt x="0" y="20"/>
                      </a:lnTo>
                      <a:lnTo>
                        <a:pt x="0" y="25"/>
                      </a:lnTo>
                      <a:lnTo>
                        <a:pt x="2" y="27"/>
                      </a:lnTo>
                      <a:lnTo>
                        <a:pt x="7" y="24"/>
                      </a:lnTo>
                      <a:lnTo>
                        <a:pt x="11" y="29"/>
                      </a:lnTo>
                      <a:lnTo>
                        <a:pt x="15" y="32"/>
                      </a:lnTo>
                      <a:lnTo>
                        <a:pt x="19" y="35"/>
                      </a:lnTo>
                      <a:lnTo>
                        <a:pt x="21" y="37"/>
                      </a:lnTo>
                      <a:lnTo>
                        <a:pt x="25" y="38"/>
                      </a:lnTo>
                      <a:lnTo>
                        <a:pt x="25" y="44"/>
                      </a:lnTo>
                      <a:lnTo>
                        <a:pt x="21" y="47"/>
                      </a:lnTo>
                      <a:lnTo>
                        <a:pt x="21" y="50"/>
                      </a:lnTo>
                      <a:lnTo>
                        <a:pt x="17" y="51"/>
                      </a:lnTo>
                      <a:lnTo>
                        <a:pt x="17" y="54"/>
                      </a:lnTo>
                      <a:lnTo>
                        <a:pt x="21" y="59"/>
                      </a:lnTo>
                      <a:lnTo>
                        <a:pt x="23" y="69"/>
                      </a:lnTo>
                      <a:lnTo>
                        <a:pt x="24" y="74"/>
                      </a:lnTo>
                      <a:lnTo>
                        <a:pt x="29" y="79"/>
                      </a:lnTo>
                      <a:lnTo>
                        <a:pt x="34" y="80"/>
                      </a:lnTo>
                      <a:lnTo>
                        <a:pt x="40" y="82"/>
                      </a:lnTo>
                      <a:lnTo>
                        <a:pt x="43" y="86"/>
                      </a:lnTo>
                      <a:lnTo>
                        <a:pt x="46" y="87"/>
                      </a:lnTo>
                      <a:lnTo>
                        <a:pt x="50" y="86"/>
                      </a:lnTo>
                      <a:lnTo>
                        <a:pt x="55" y="87"/>
                      </a:lnTo>
                      <a:lnTo>
                        <a:pt x="55" y="87"/>
                      </a:lnTo>
                      <a:lnTo>
                        <a:pt x="59" y="81"/>
                      </a:lnTo>
                      <a:lnTo>
                        <a:pt x="63" y="76"/>
                      </a:lnTo>
                      <a:lnTo>
                        <a:pt x="67" y="76"/>
                      </a:lnTo>
                      <a:lnTo>
                        <a:pt x="69" y="73"/>
                      </a:lnTo>
                      <a:lnTo>
                        <a:pt x="74" y="73"/>
                      </a:lnTo>
                      <a:lnTo>
                        <a:pt x="82" y="79"/>
                      </a:lnTo>
                      <a:lnTo>
                        <a:pt x="86" y="76"/>
                      </a:lnTo>
                      <a:lnTo>
                        <a:pt x="91" y="79"/>
                      </a:lnTo>
                      <a:lnTo>
                        <a:pt x="93" y="82"/>
                      </a:lnTo>
                      <a:lnTo>
                        <a:pt x="97" y="82"/>
                      </a:lnTo>
                      <a:lnTo>
                        <a:pt x="103" y="86"/>
                      </a:lnTo>
                      <a:lnTo>
                        <a:pt x="106" y="8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grpSp>
          <p:grpSp>
            <p:nvGrpSpPr>
              <p:cNvPr id="295" name="Group 294">
                <a:extLst>
                  <a:ext uri="{FF2B5EF4-FFF2-40B4-BE49-F238E27FC236}">
                    <a16:creationId xmlns:a16="http://schemas.microsoft.com/office/drawing/2014/main" id="{8C6EB182-02F9-4155-9DA0-97B8D678219A}"/>
                  </a:ext>
                </a:extLst>
              </p:cNvPr>
              <p:cNvGrpSpPr/>
              <p:nvPr userDrawn="1"/>
            </p:nvGrpSpPr>
            <p:grpSpPr>
              <a:xfrm>
                <a:off x="2316605" y="658534"/>
                <a:ext cx="3433763" cy="2884487"/>
                <a:chOff x="895350" y="739775"/>
                <a:chExt cx="3433763" cy="2884487"/>
              </a:xfrm>
              <a:grpFill/>
            </p:grpSpPr>
            <p:sp>
              <p:nvSpPr>
                <p:cNvPr id="330" name="Freeform 178">
                  <a:extLst>
                    <a:ext uri="{FF2B5EF4-FFF2-40B4-BE49-F238E27FC236}">
                      <a16:creationId xmlns:a16="http://schemas.microsoft.com/office/drawing/2014/main" id="{B4B85DF9-292F-4708-9990-3BDEDDCCB0A5}"/>
                    </a:ext>
                  </a:extLst>
                </p:cNvPr>
                <p:cNvSpPr/>
                <p:nvPr userDrawn="1"/>
              </p:nvSpPr>
              <p:spPr bwMode="auto">
                <a:xfrm>
                  <a:off x="2617788" y="968375"/>
                  <a:ext cx="79375" cy="49212"/>
                </a:xfrm>
                <a:custGeom>
                  <a:avLst/>
                  <a:gdLst>
                    <a:gd name="T0" fmla="*/ 0 w 50"/>
                    <a:gd name="T1" fmla="*/ 17 h 31"/>
                    <a:gd name="T2" fmla="*/ 1 w 50"/>
                    <a:gd name="T3" fmla="*/ 21 h 31"/>
                    <a:gd name="T4" fmla="*/ 2 w 50"/>
                    <a:gd name="T5" fmla="*/ 21 h 31"/>
                    <a:gd name="T6" fmla="*/ 6 w 50"/>
                    <a:gd name="T7" fmla="*/ 23 h 31"/>
                    <a:gd name="T8" fmla="*/ 8 w 50"/>
                    <a:gd name="T9" fmla="*/ 27 h 31"/>
                    <a:gd name="T10" fmla="*/ 7 w 50"/>
                    <a:gd name="T11" fmla="*/ 30 h 31"/>
                    <a:gd name="T12" fmla="*/ 9 w 50"/>
                    <a:gd name="T13" fmla="*/ 30 h 31"/>
                    <a:gd name="T14" fmla="*/ 13 w 50"/>
                    <a:gd name="T15" fmla="*/ 30 h 31"/>
                    <a:gd name="T16" fmla="*/ 14 w 50"/>
                    <a:gd name="T17" fmla="*/ 29 h 31"/>
                    <a:gd name="T18" fmla="*/ 17 w 50"/>
                    <a:gd name="T19" fmla="*/ 31 h 31"/>
                    <a:gd name="T20" fmla="*/ 21 w 50"/>
                    <a:gd name="T21" fmla="*/ 31 h 31"/>
                    <a:gd name="T22" fmla="*/ 24 w 50"/>
                    <a:gd name="T23" fmla="*/ 30 h 31"/>
                    <a:gd name="T24" fmla="*/ 27 w 50"/>
                    <a:gd name="T25" fmla="*/ 30 h 31"/>
                    <a:gd name="T26" fmla="*/ 28 w 50"/>
                    <a:gd name="T27" fmla="*/ 27 h 31"/>
                    <a:gd name="T28" fmla="*/ 28 w 50"/>
                    <a:gd name="T29" fmla="*/ 26 h 31"/>
                    <a:gd name="T30" fmla="*/ 31 w 50"/>
                    <a:gd name="T31" fmla="*/ 25 h 31"/>
                    <a:gd name="T32" fmla="*/ 31 w 50"/>
                    <a:gd name="T33" fmla="*/ 24 h 31"/>
                    <a:gd name="T34" fmla="*/ 35 w 50"/>
                    <a:gd name="T35" fmla="*/ 19 h 31"/>
                    <a:gd name="T36" fmla="*/ 35 w 50"/>
                    <a:gd name="T37" fmla="*/ 19 h 31"/>
                    <a:gd name="T38" fmla="*/ 35 w 50"/>
                    <a:gd name="T39" fmla="*/ 19 h 31"/>
                    <a:gd name="T40" fmla="*/ 30 w 50"/>
                    <a:gd name="T41" fmla="*/ 18 h 31"/>
                    <a:gd name="T42" fmla="*/ 30 w 50"/>
                    <a:gd name="T43" fmla="*/ 15 h 31"/>
                    <a:gd name="T44" fmla="*/ 35 w 50"/>
                    <a:gd name="T45" fmla="*/ 11 h 31"/>
                    <a:gd name="T46" fmla="*/ 38 w 50"/>
                    <a:gd name="T47" fmla="*/ 11 h 31"/>
                    <a:gd name="T48" fmla="*/ 45 w 50"/>
                    <a:gd name="T49" fmla="*/ 9 h 31"/>
                    <a:gd name="T50" fmla="*/ 47 w 50"/>
                    <a:gd name="T51" fmla="*/ 9 h 31"/>
                    <a:gd name="T52" fmla="*/ 50 w 50"/>
                    <a:gd name="T53" fmla="*/ 5 h 31"/>
                    <a:gd name="T54" fmla="*/ 50 w 50"/>
                    <a:gd name="T55" fmla="*/ 5 h 31"/>
                    <a:gd name="T56" fmla="*/ 45 w 50"/>
                    <a:gd name="T57" fmla="*/ 4 h 31"/>
                    <a:gd name="T58" fmla="*/ 45 w 50"/>
                    <a:gd name="T59" fmla="*/ 3 h 31"/>
                    <a:gd name="T60" fmla="*/ 42 w 50"/>
                    <a:gd name="T61" fmla="*/ 3 h 31"/>
                    <a:gd name="T62" fmla="*/ 36 w 50"/>
                    <a:gd name="T63" fmla="*/ 3 h 31"/>
                    <a:gd name="T64" fmla="*/ 36 w 50"/>
                    <a:gd name="T65" fmla="*/ 2 h 31"/>
                    <a:gd name="T66" fmla="*/ 32 w 50"/>
                    <a:gd name="T67" fmla="*/ 1 h 31"/>
                    <a:gd name="T68" fmla="*/ 30 w 50"/>
                    <a:gd name="T69" fmla="*/ 1 h 31"/>
                    <a:gd name="T70" fmla="*/ 27 w 50"/>
                    <a:gd name="T71" fmla="*/ 1 h 31"/>
                    <a:gd name="T72" fmla="*/ 24 w 50"/>
                    <a:gd name="T73" fmla="*/ 1 h 31"/>
                    <a:gd name="T74" fmla="*/ 22 w 50"/>
                    <a:gd name="T75" fmla="*/ 1 h 31"/>
                    <a:gd name="T76" fmla="*/ 20 w 50"/>
                    <a:gd name="T77" fmla="*/ 0 h 31"/>
                    <a:gd name="T78" fmla="*/ 13 w 50"/>
                    <a:gd name="T79" fmla="*/ 1 h 31"/>
                    <a:gd name="T80" fmla="*/ 11 w 50"/>
                    <a:gd name="T81" fmla="*/ 1 h 31"/>
                    <a:gd name="T82" fmla="*/ 8 w 50"/>
                    <a:gd name="T83" fmla="*/ 2 h 31"/>
                    <a:gd name="T84" fmla="*/ 6 w 50"/>
                    <a:gd name="T85" fmla="*/ 3 h 31"/>
                    <a:gd name="T86" fmla="*/ 6 w 50"/>
                    <a:gd name="T87" fmla="*/ 7 h 31"/>
                    <a:gd name="T88" fmla="*/ 2 w 50"/>
                    <a:gd name="T89" fmla="*/ 10 h 31"/>
                    <a:gd name="T90" fmla="*/ 2 w 50"/>
                    <a:gd name="T91" fmla="*/ 12 h 31"/>
                    <a:gd name="T92" fmla="*/ 0 w 50"/>
                    <a:gd name="T93" fmla="*/ 15 h 31"/>
                    <a:gd name="T94" fmla="*/ 0 w 50"/>
                    <a:gd name="T95"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0" h="31">
                      <a:moveTo>
                        <a:pt x="0" y="17"/>
                      </a:moveTo>
                      <a:lnTo>
                        <a:pt x="1" y="21"/>
                      </a:lnTo>
                      <a:lnTo>
                        <a:pt x="2" y="21"/>
                      </a:lnTo>
                      <a:lnTo>
                        <a:pt x="6" y="23"/>
                      </a:lnTo>
                      <a:lnTo>
                        <a:pt x="8" y="27"/>
                      </a:lnTo>
                      <a:lnTo>
                        <a:pt x="7" y="30"/>
                      </a:lnTo>
                      <a:lnTo>
                        <a:pt x="9" y="30"/>
                      </a:lnTo>
                      <a:lnTo>
                        <a:pt x="13" y="30"/>
                      </a:lnTo>
                      <a:lnTo>
                        <a:pt x="14" y="29"/>
                      </a:lnTo>
                      <a:lnTo>
                        <a:pt x="17" y="31"/>
                      </a:lnTo>
                      <a:lnTo>
                        <a:pt x="21" y="31"/>
                      </a:lnTo>
                      <a:lnTo>
                        <a:pt x="24" y="30"/>
                      </a:lnTo>
                      <a:lnTo>
                        <a:pt x="27" y="30"/>
                      </a:lnTo>
                      <a:lnTo>
                        <a:pt x="28" y="27"/>
                      </a:lnTo>
                      <a:lnTo>
                        <a:pt x="28" y="26"/>
                      </a:lnTo>
                      <a:lnTo>
                        <a:pt x="31" y="25"/>
                      </a:lnTo>
                      <a:lnTo>
                        <a:pt x="31" y="24"/>
                      </a:lnTo>
                      <a:lnTo>
                        <a:pt x="35" y="19"/>
                      </a:lnTo>
                      <a:lnTo>
                        <a:pt x="35" y="19"/>
                      </a:lnTo>
                      <a:lnTo>
                        <a:pt x="35" y="19"/>
                      </a:lnTo>
                      <a:lnTo>
                        <a:pt x="30" y="18"/>
                      </a:lnTo>
                      <a:lnTo>
                        <a:pt x="30" y="15"/>
                      </a:lnTo>
                      <a:lnTo>
                        <a:pt x="35" y="11"/>
                      </a:lnTo>
                      <a:lnTo>
                        <a:pt x="38" y="11"/>
                      </a:lnTo>
                      <a:lnTo>
                        <a:pt x="45" y="9"/>
                      </a:lnTo>
                      <a:lnTo>
                        <a:pt x="47" y="9"/>
                      </a:lnTo>
                      <a:lnTo>
                        <a:pt x="50" y="5"/>
                      </a:lnTo>
                      <a:lnTo>
                        <a:pt x="50" y="5"/>
                      </a:lnTo>
                      <a:lnTo>
                        <a:pt x="45" y="4"/>
                      </a:lnTo>
                      <a:lnTo>
                        <a:pt x="45" y="3"/>
                      </a:lnTo>
                      <a:lnTo>
                        <a:pt x="42" y="3"/>
                      </a:lnTo>
                      <a:lnTo>
                        <a:pt x="36" y="3"/>
                      </a:lnTo>
                      <a:lnTo>
                        <a:pt x="36" y="2"/>
                      </a:lnTo>
                      <a:lnTo>
                        <a:pt x="32" y="1"/>
                      </a:lnTo>
                      <a:lnTo>
                        <a:pt x="30" y="1"/>
                      </a:lnTo>
                      <a:lnTo>
                        <a:pt x="27" y="1"/>
                      </a:lnTo>
                      <a:lnTo>
                        <a:pt x="24" y="1"/>
                      </a:lnTo>
                      <a:lnTo>
                        <a:pt x="22" y="1"/>
                      </a:lnTo>
                      <a:lnTo>
                        <a:pt x="20" y="0"/>
                      </a:lnTo>
                      <a:lnTo>
                        <a:pt x="13" y="1"/>
                      </a:lnTo>
                      <a:lnTo>
                        <a:pt x="11" y="1"/>
                      </a:lnTo>
                      <a:lnTo>
                        <a:pt x="8" y="2"/>
                      </a:lnTo>
                      <a:lnTo>
                        <a:pt x="6" y="3"/>
                      </a:lnTo>
                      <a:lnTo>
                        <a:pt x="6" y="7"/>
                      </a:lnTo>
                      <a:lnTo>
                        <a:pt x="2" y="10"/>
                      </a:lnTo>
                      <a:lnTo>
                        <a:pt x="2" y="12"/>
                      </a:lnTo>
                      <a:lnTo>
                        <a:pt x="0" y="15"/>
                      </a:lnTo>
                      <a:lnTo>
                        <a:pt x="0" y="1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31" name="Freeform 179">
                  <a:extLst>
                    <a:ext uri="{FF2B5EF4-FFF2-40B4-BE49-F238E27FC236}">
                      <a16:creationId xmlns:a16="http://schemas.microsoft.com/office/drawing/2014/main" id="{90998BA9-870F-482E-92C7-A166FA9CCADE}"/>
                    </a:ext>
                  </a:extLst>
                </p:cNvPr>
                <p:cNvSpPr/>
                <p:nvPr userDrawn="1"/>
              </p:nvSpPr>
              <p:spPr bwMode="auto">
                <a:xfrm>
                  <a:off x="895350" y="1125538"/>
                  <a:ext cx="877888" cy="844550"/>
                </a:xfrm>
                <a:custGeom>
                  <a:avLst/>
                  <a:gdLst>
                    <a:gd name="T0" fmla="*/ 519 w 553"/>
                    <a:gd name="T1" fmla="*/ 99 h 532"/>
                    <a:gd name="T2" fmla="*/ 498 w 553"/>
                    <a:gd name="T3" fmla="*/ 84 h 532"/>
                    <a:gd name="T4" fmla="*/ 481 w 553"/>
                    <a:gd name="T5" fmla="*/ 71 h 532"/>
                    <a:gd name="T6" fmla="*/ 453 w 553"/>
                    <a:gd name="T7" fmla="*/ 66 h 532"/>
                    <a:gd name="T8" fmla="*/ 447 w 553"/>
                    <a:gd name="T9" fmla="*/ 33 h 532"/>
                    <a:gd name="T10" fmla="*/ 427 w 553"/>
                    <a:gd name="T11" fmla="*/ 19 h 532"/>
                    <a:gd name="T12" fmla="*/ 409 w 553"/>
                    <a:gd name="T13" fmla="*/ 26 h 532"/>
                    <a:gd name="T14" fmla="*/ 419 w 553"/>
                    <a:gd name="T15" fmla="*/ 7 h 532"/>
                    <a:gd name="T16" fmla="*/ 372 w 553"/>
                    <a:gd name="T17" fmla="*/ 8 h 532"/>
                    <a:gd name="T18" fmla="*/ 341 w 553"/>
                    <a:gd name="T19" fmla="*/ 33 h 532"/>
                    <a:gd name="T20" fmla="*/ 269 w 553"/>
                    <a:gd name="T21" fmla="*/ 56 h 532"/>
                    <a:gd name="T22" fmla="*/ 211 w 553"/>
                    <a:gd name="T23" fmla="*/ 71 h 532"/>
                    <a:gd name="T24" fmla="*/ 228 w 553"/>
                    <a:gd name="T25" fmla="*/ 138 h 532"/>
                    <a:gd name="T26" fmla="*/ 250 w 553"/>
                    <a:gd name="T27" fmla="*/ 166 h 532"/>
                    <a:gd name="T28" fmla="*/ 224 w 553"/>
                    <a:gd name="T29" fmla="*/ 171 h 532"/>
                    <a:gd name="T30" fmla="*/ 192 w 553"/>
                    <a:gd name="T31" fmla="*/ 169 h 532"/>
                    <a:gd name="T32" fmla="*/ 177 w 553"/>
                    <a:gd name="T33" fmla="*/ 148 h 532"/>
                    <a:gd name="T34" fmla="*/ 141 w 553"/>
                    <a:gd name="T35" fmla="*/ 159 h 532"/>
                    <a:gd name="T36" fmla="*/ 149 w 553"/>
                    <a:gd name="T37" fmla="*/ 195 h 532"/>
                    <a:gd name="T38" fmla="*/ 125 w 553"/>
                    <a:gd name="T39" fmla="*/ 218 h 532"/>
                    <a:gd name="T40" fmla="*/ 162 w 553"/>
                    <a:gd name="T41" fmla="*/ 229 h 532"/>
                    <a:gd name="T42" fmla="*/ 199 w 553"/>
                    <a:gd name="T43" fmla="*/ 222 h 532"/>
                    <a:gd name="T44" fmla="*/ 177 w 553"/>
                    <a:gd name="T45" fmla="*/ 262 h 532"/>
                    <a:gd name="T46" fmla="*/ 127 w 553"/>
                    <a:gd name="T47" fmla="*/ 274 h 532"/>
                    <a:gd name="T48" fmla="*/ 95 w 553"/>
                    <a:gd name="T49" fmla="*/ 288 h 532"/>
                    <a:gd name="T50" fmla="*/ 64 w 553"/>
                    <a:gd name="T51" fmla="*/ 313 h 532"/>
                    <a:gd name="T52" fmla="*/ 76 w 553"/>
                    <a:gd name="T53" fmla="*/ 343 h 532"/>
                    <a:gd name="T54" fmla="*/ 76 w 553"/>
                    <a:gd name="T55" fmla="*/ 349 h 532"/>
                    <a:gd name="T56" fmla="*/ 57 w 553"/>
                    <a:gd name="T57" fmla="*/ 360 h 532"/>
                    <a:gd name="T58" fmla="*/ 83 w 553"/>
                    <a:gd name="T59" fmla="*/ 366 h 532"/>
                    <a:gd name="T60" fmla="*/ 87 w 553"/>
                    <a:gd name="T61" fmla="*/ 390 h 532"/>
                    <a:gd name="T62" fmla="*/ 80 w 553"/>
                    <a:gd name="T63" fmla="*/ 413 h 532"/>
                    <a:gd name="T64" fmla="*/ 97 w 553"/>
                    <a:gd name="T65" fmla="*/ 421 h 532"/>
                    <a:gd name="T66" fmla="*/ 116 w 553"/>
                    <a:gd name="T67" fmla="*/ 420 h 532"/>
                    <a:gd name="T68" fmla="*/ 140 w 553"/>
                    <a:gd name="T69" fmla="*/ 432 h 532"/>
                    <a:gd name="T70" fmla="*/ 111 w 553"/>
                    <a:gd name="T71" fmla="*/ 473 h 532"/>
                    <a:gd name="T72" fmla="*/ 81 w 553"/>
                    <a:gd name="T73" fmla="*/ 486 h 532"/>
                    <a:gd name="T74" fmla="*/ 43 w 553"/>
                    <a:gd name="T75" fmla="*/ 514 h 532"/>
                    <a:gd name="T76" fmla="*/ 12 w 553"/>
                    <a:gd name="T77" fmla="*/ 522 h 532"/>
                    <a:gd name="T78" fmla="*/ 12 w 553"/>
                    <a:gd name="T79" fmla="*/ 527 h 532"/>
                    <a:gd name="T80" fmla="*/ 39 w 553"/>
                    <a:gd name="T81" fmla="*/ 522 h 532"/>
                    <a:gd name="T82" fmla="*/ 74 w 553"/>
                    <a:gd name="T83" fmla="*/ 507 h 532"/>
                    <a:gd name="T84" fmla="*/ 100 w 553"/>
                    <a:gd name="T85" fmla="*/ 491 h 532"/>
                    <a:gd name="T86" fmla="*/ 124 w 553"/>
                    <a:gd name="T87" fmla="*/ 477 h 532"/>
                    <a:gd name="T88" fmla="*/ 151 w 553"/>
                    <a:gd name="T89" fmla="*/ 463 h 532"/>
                    <a:gd name="T90" fmla="*/ 180 w 553"/>
                    <a:gd name="T91" fmla="*/ 447 h 532"/>
                    <a:gd name="T92" fmla="*/ 189 w 553"/>
                    <a:gd name="T93" fmla="*/ 418 h 532"/>
                    <a:gd name="T94" fmla="*/ 214 w 553"/>
                    <a:gd name="T95" fmla="*/ 401 h 532"/>
                    <a:gd name="T96" fmla="*/ 267 w 553"/>
                    <a:gd name="T97" fmla="*/ 377 h 532"/>
                    <a:gd name="T98" fmla="*/ 267 w 553"/>
                    <a:gd name="T99" fmla="*/ 394 h 532"/>
                    <a:gd name="T100" fmla="*/ 223 w 553"/>
                    <a:gd name="T101" fmla="*/ 421 h 532"/>
                    <a:gd name="T102" fmla="*/ 214 w 553"/>
                    <a:gd name="T103" fmla="*/ 436 h 532"/>
                    <a:gd name="T104" fmla="*/ 238 w 553"/>
                    <a:gd name="T105" fmla="*/ 433 h 532"/>
                    <a:gd name="T106" fmla="*/ 270 w 553"/>
                    <a:gd name="T107" fmla="*/ 425 h 532"/>
                    <a:gd name="T108" fmla="*/ 277 w 553"/>
                    <a:gd name="T109" fmla="*/ 401 h 532"/>
                    <a:gd name="T110" fmla="*/ 302 w 553"/>
                    <a:gd name="T111" fmla="*/ 399 h 532"/>
                    <a:gd name="T112" fmla="*/ 320 w 553"/>
                    <a:gd name="T113" fmla="*/ 406 h 532"/>
                    <a:gd name="T114" fmla="*/ 330 w 553"/>
                    <a:gd name="T115" fmla="*/ 421 h 532"/>
                    <a:gd name="T116" fmla="*/ 337 w 553"/>
                    <a:gd name="T117" fmla="*/ 438 h 532"/>
                    <a:gd name="T118" fmla="*/ 372 w 553"/>
                    <a:gd name="T119" fmla="*/ 447 h 532"/>
                    <a:gd name="T120" fmla="*/ 389 w 553"/>
                    <a:gd name="T121" fmla="*/ 465 h 532"/>
                    <a:gd name="T122" fmla="*/ 401 w 553"/>
                    <a:gd name="T123" fmla="*/ 46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53" h="532">
                      <a:moveTo>
                        <a:pt x="550" y="119"/>
                      </a:moveTo>
                      <a:lnTo>
                        <a:pt x="548" y="119"/>
                      </a:lnTo>
                      <a:lnTo>
                        <a:pt x="545" y="117"/>
                      </a:lnTo>
                      <a:lnTo>
                        <a:pt x="544" y="111"/>
                      </a:lnTo>
                      <a:lnTo>
                        <a:pt x="543" y="109"/>
                      </a:lnTo>
                      <a:lnTo>
                        <a:pt x="541" y="108"/>
                      </a:lnTo>
                      <a:lnTo>
                        <a:pt x="540" y="103"/>
                      </a:lnTo>
                      <a:lnTo>
                        <a:pt x="538" y="100"/>
                      </a:lnTo>
                      <a:lnTo>
                        <a:pt x="537" y="100"/>
                      </a:lnTo>
                      <a:lnTo>
                        <a:pt x="533" y="99"/>
                      </a:lnTo>
                      <a:lnTo>
                        <a:pt x="531" y="100"/>
                      </a:lnTo>
                      <a:lnTo>
                        <a:pt x="527" y="100"/>
                      </a:lnTo>
                      <a:lnTo>
                        <a:pt x="522" y="100"/>
                      </a:lnTo>
                      <a:lnTo>
                        <a:pt x="521" y="99"/>
                      </a:lnTo>
                      <a:lnTo>
                        <a:pt x="520" y="100"/>
                      </a:lnTo>
                      <a:lnTo>
                        <a:pt x="519" y="99"/>
                      </a:lnTo>
                      <a:lnTo>
                        <a:pt x="518" y="100"/>
                      </a:lnTo>
                      <a:lnTo>
                        <a:pt x="514" y="99"/>
                      </a:lnTo>
                      <a:lnTo>
                        <a:pt x="514" y="96"/>
                      </a:lnTo>
                      <a:lnTo>
                        <a:pt x="515" y="96"/>
                      </a:lnTo>
                      <a:lnTo>
                        <a:pt x="514" y="95"/>
                      </a:lnTo>
                      <a:lnTo>
                        <a:pt x="513" y="96"/>
                      </a:lnTo>
                      <a:lnTo>
                        <a:pt x="508" y="94"/>
                      </a:lnTo>
                      <a:lnTo>
                        <a:pt x="510" y="92"/>
                      </a:lnTo>
                      <a:lnTo>
                        <a:pt x="510" y="92"/>
                      </a:lnTo>
                      <a:lnTo>
                        <a:pt x="506" y="92"/>
                      </a:lnTo>
                      <a:lnTo>
                        <a:pt x="506" y="89"/>
                      </a:lnTo>
                      <a:lnTo>
                        <a:pt x="504" y="87"/>
                      </a:lnTo>
                      <a:lnTo>
                        <a:pt x="500" y="85"/>
                      </a:lnTo>
                      <a:lnTo>
                        <a:pt x="499" y="85"/>
                      </a:lnTo>
                      <a:lnTo>
                        <a:pt x="498" y="84"/>
                      </a:lnTo>
                      <a:lnTo>
                        <a:pt x="498" y="84"/>
                      </a:lnTo>
                      <a:lnTo>
                        <a:pt x="493" y="88"/>
                      </a:lnTo>
                      <a:lnTo>
                        <a:pt x="495" y="84"/>
                      </a:lnTo>
                      <a:lnTo>
                        <a:pt x="495" y="82"/>
                      </a:lnTo>
                      <a:lnTo>
                        <a:pt x="493" y="82"/>
                      </a:lnTo>
                      <a:lnTo>
                        <a:pt x="492" y="85"/>
                      </a:lnTo>
                      <a:lnTo>
                        <a:pt x="489" y="82"/>
                      </a:lnTo>
                      <a:lnTo>
                        <a:pt x="489" y="80"/>
                      </a:lnTo>
                      <a:lnTo>
                        <a:pt x="489" y="79"/>
                      </a:lnTo>
                      <a:lnTo>
                        <a:pt x="488" y="79"/>
                      </a:lnTo>
                      <a:lnTo>
                        <a:pt x="483" y="80"/>
                      </a:lnTo>
                      <a:lnTo>
                        <a:pt x="485" y="77"/>
                      </a:lnTo>
                      <a:lnTo>
                        <a:pt x="485" y="77"/>
                      </a:lnTo>
                      <a:lnTo>
                        <a:pt x="483" y="74"/>
                      </a:lnTo>
                      <a:lnTo>
                        <a:pt x="479" y="72"/>
                      </a:lnTo>
                      <a:lnTo>
                        <a:pt x="481" y="71"/>
                      </a:lnTo>
                      <a:lnTo>
                        <a:pt x="481" y="71"/>
                      </a:lnTo>
                      <a:lnTo>
                        <a:pt x="479" y="70"/>
                      </a:lnTo>
                      <a:lnTo>
                        <a:pt x="478" y="71"/>
                      </a:lnTo>
                      <a:lnTo>
                        <a:pt x="471" y="77"/>
                      </a:lnTo>
                      <a:lnTo>
                        <a:pt x="466" y="80"/>
                      </a:lnTo>
                      <a:lnTo>
                        <a:pt x="464" y="78"/>
                      </a:lnTo>
                      <a:lnTo>
                        <a:pt x="470" y="74"/>
                      </a:lnTo>
                      <a:lnTo>
                        <a:pt x="473" y="68"/>
                      </a:lnTo>
                      <a:lnTo>
                        <a:pt x="476" y="65"/>
                      </a:lnTo>
                      <a:lnTo>
                        <a:pt x="477" y="63"/>
                      </a:lnTo>
                      <a:lnTo>
                        <a:pt x="471" y="59"/>
                      </a:lnTo>
                      <a:lnTo>
                        <a:pt x="469" y="59"/>
                      </a:lnTo>
                      <a:lnTo>
                        <a:pt x="464" y="62"/>
                      </a:lnTo>
                      <a:lnTo>
                        <a:pt x="462" y="62"/>
                      </a:lnTo>
                      <a:lnTo>
                        <a:pt x="461" y="62"/>
                      </a:lnTo>
                      <a:lnTo>
                        <a:pt x="458" y="63"/>
                      </a:lnTo>
                      <a:lnTo>
                        <a:pt x="453" y="66"/>
                      </a:lnTo>
                      <a:lnTo>
                        <a:pt x="449" y="70"/>
                      </a:lnTo>
                      <a:lnTo>
                        <a:pt x="448" y="67"/>
                      </a:lnTo>
                      <a:lnTo>
                        <a:pt x="451" y="65"/>
                      </a:lnTo>
                      <a:lnTo>
                        <a:pt x="449" y="62"/>
                      </a:lnTo>
                      <a:lnTo>
                        <a:pt x="451" y="57"/>
                      </a:lnTo>
                      <a:lnTo>
                        <a:pt x="451" y="56"/>
                      </a:lnTo>
                      <a:lnTo>
                        <a:pt x="446" y="53"/>
                      </a:lnTo>
                      <a:lnTo>
                        <a:pt x="446" y="50"/>
                      </a:lnTo>
                      <a:lnTo>
                        <a:pt x="449" y="49"/>
                      </a:lnTo>
                      <a:lnTo>
                        <a:pt x="444" y="45"/>
                      </a:lnTo>
                      <a:lnTo>
                        <a:pt x="443" y="42"/>
                      </a:lnTo>
                      <a:lnTo>
                        <a:pt x="444" y="40"/>
                      </a:lnTo>
                      <a:lnTo>
                        <a:pt x="448" y="37"/>
                      </a:lnTo>
                      <a:lnTo>
                        <a:pt x="449" y="36"/>
                      </a:lnTo>
                      <a:lnTo>
                        <a:pt x="448" y="35"/>
                      </a:lnTo>
                      <a:lnTo>
                        <a:pt x="447" y="33"/>
                      </a:lnTo>
                      <a:lnTo>
                        <a:pt x="447" y="33"/>
                      </a:lnTo>
                      <a:lnTo>
                        <a:pt x="445" y="34"/>
                      </a:lnTo>
                      <a:lnTo>
                        <a:pt x="443" y="30"/>
                      </a:lnTo>
                      <a:lnTo>
                        <a:pt x="441" y="30"/>
                      </a:lnTo>
                      <a:lnTo>
                        <a:pt x="438" y="30"/>
                      </a:lnTo>
                      <a:lnTo>
                        <a:pt x="433" y="28"/>
                      </a:lnTo>
                      <a:lnTo>
                        <a:pt x="431" y="29"/>
                      </a:lnTo>
                      <a:lnTo>
                        <a:pt x="429" y="29"/>
                      </a:lnTo>
                      <a:lnTo>
                        <a:pt x="427" y="30"/>
                      </a:lnTo>
                      <a:lnTo>
                        <a:pt x="427" y="35"/>
                      </a:lnTo>
                      <a:lnTo>
                        <a:pt x="423" y="29"/>
                      </a:lnTo>
                      <a:lnTo>
                        <a:pt x="424" y="26"/>
                      </a:lnTo>
                      <a:lnTo>
                        <a:pt x="425" y="25"/>
                      </a:lnTo>
                      <a:lnTo>
                        <a:pt x="425" y="22"/>
                      </a:lnTo>
                      <a:lnTo>
                        <a:pt x="426" y="20"/>
                      </a:lnTo>
                      <a:lnTo>
                        <a:pt x="427" y="19"/>
                      </a:lnTo>
                      <a:lnTo>
                        <a:pt x="427" y="18"/>
                      </a:lnTo>
                      <a:lnTo>
                        <a:pt x="429" y="14"/>
                      </a:lnTo>
                      <a:lnTo>
                        <a:pt x="429" y="14"/>
                      </a:lnTo>
                      <a:lnTo>
                        <a:pt x="425" y="16"/>
                      </a:lnTo>
                      <a:lnTo>
                        <a:pt x="425" y="20"/>
                      </a:lnTo>
                      <a:lnTo>
                        <a:pt x="423" y="20"/>
                      </a:lnTo>
                      <a:lnTo>
                        <a:pt x="421" y="19"/>
                      </a:lnTo>
                      <a:lnTo>
                        <a:pt x="418" y="20"/>
                      </a:lnTo>
                      <a:lnTo>
                        <a:pt x="418" y="20"/>
                      </a:lnTo>
                      <a:lnTo>
                        <a:pt x="419" y="23"/>
                      </a:lnTo>
                      <a:lnTo>
                        <a:pt x="416" y="27"/>
                      </a:lnTo>
                      <a:lnTo>
                        <a:pt x="414" y="27"/>
                      </a:lnTo>
                      <a:lnTo>
                        <a:pt x="414" y="28"/>
                      </a:lnTo>
                      <a:lnTo>
                        <a:pt x="412" y="37"/>
                      </a:lnTo>
                      <a:lnTo>
                        <a:pt x="409" y="28"/>
                      </a:lnTo>
                      <a:lnTo>
                        <a:pt x="409" y="26"/>
                      </a:lnTo>
                      <a:lnTo>
                        <a:pt x="409" y="27"/>
                      </a:lnTo>
                      <a:lnTo>
                        <a:pt x="403" y="28"/>
                      </a:lnTo>
                      <a:lnTo>
                        <a:pt x="406" y="22"/>
                      </a:lnTo>
                      <a:lnTo>
                        <a:pt x="404" y="20"/>
                      </a:lnTo>
                      <a:lnTo>
                        <a:pt x="401" y="21"/>
                      </a:lnTo>
                      <a:lnTo>
                        <a:pt x="402" y="16"/>
                      </a:lnTo>
                      <a:lnTo>
                        <a:pt x="407" y="14"/>
                      </a:lnTo>
                      <a:lnTo>
                        <a:pt x="410" y="13"/>
                      </a:lnTo>
                      <a:lnTo>
                        <a:pt x="414" y="15"/>
                      </a:lnTo>
                      <a:lnTo>
                        <a:pt x="417" y="14"/>
                      </a:lnTo>
                      <a:lnTo>
                        <a:pt x="419" y="13"/>
                      </a:lnTo>
                      <a:lnTo>
                        <a:pt x="422" y="11"/>
                      </a:lnTo>
                      <a:lnTo>
                        <a:pt x="423" y="9"/>
                      </a:lnTo>
                      <a:lnTo>
                        <a:pt x="423" y="8"/>
                      </a:lnTo>
                      <a:lnTo>
                        <a:pt x="423" y="8"/>
                      </a:lnTo>
                      <a:lnTo>
                        <a:pt x="419" y="7"/>
                      </a:lnTo>
                      <a:lnTo>
                        <a:pt x="418" y="7"/>
                      </a:lnTo>
                      <a:lnTo>
                        <a:pt x="417" y="4"/>
                      </a:lnTo>
                      <a:lnTo>
                        <a:pt x="415" y="1"/>
                      </a:lnTo>
                      <a:lnTo>
                        <a:pt x="415" y="0"/>
                      </a:lnTo>
                      <a:lnTo>
                        <a:pt x="412" y="3"/>
                      </a:lnTo>
                      <a:lnTo>
                        <a:pt x="411" y="4"/>
                      </a:lnTo>
                      <a:lnTo>
                        <a:pt x="407" y="4"/>
                      </a:lnTo>
                      <a:lnTo>
                        <a:pt x="404" y="6"/>
                      </a:lnTo>
                      <a:lnTo>
                        <a:pt x="397" y="11"/>
                      </a:lnTo>
                      <a:lnTo>
                        <a:pt x="393" y="12"/>
                      </a:lnTo>
                      <a:lnTo>
                        <a:pt x="385" y="12"/>
                      </a:lnTo>
                      <a:lnTo>
                        <a:pt x="380" y="9"/>
                      </a:lnTo>
                      <a:lnTo>
                        <a:pt x="380" y="11"/>
                      </a:lnTo>
                      <a:lnTo>
                        <a:pt x="377" y="9"/>
                      </a:lnTo>
                      <a:lnTo>
                        <a:pt x="374" y="7"/>
                      </a:lnTo>
                      <a:lnTo>
                        <a:pt x="372" y="8"/>
                      </a:lnTo>
                      <a:lnTo>
                        <a:pt x="372" y="11"/>
                      </a:lnTo>
                      <a:lnTo>
                        <a:pt x="369" y="11"/>
                      </a:lnTo>
                      <a:lnTo>
                        <a:pt x="367" y="8"/>
                      </a:lnTo>
                      <a:lnTo>
                        <a:pt x="367" y="6"/>
                      </a:lnTo>
                      <a:lnTo>
                        <a:pt x="366" y="6"/>
                      </a:lnTo>
                      <a:lnTo>
                        <a:pt x="357" y="11"/>
                      </a:lnTo>
                      <a:lnTo>
                        <a:pt x="356" y="13"/>
                      </a:lnTo>
                      <a:lnTo>
                        <a:pt x="357" y="14"/>
                      </a:lnTo>
                      <a:lnTo>
                        <a:pt x="362" y="15"/>
                      </a:lnTo>
                      <a:lnTo>
                        <a:pt x="357" y="20"/>
                      </a:lnTo>
                      <a:lnTo>
                        <a:pt x="354" y="20"/>
                      </a:lnTo>
                      <a:lnTo>
                        <a:pt x="350" y="22"/>
                      </a:lnTo>
                      <a:lnTo>
                        <a:pt x="348" y="29"/>
                      </a:lnTo>
                      <a:lnTo>
                        <a:pt x="345" y="34"/>
                      </a:lnTo>
                      <a:lnTo>
                        <a:pt x="342" y="35"/>
                      </a:lnTo>
                      <a:lnTo>
                        <a:pt x="341" y="33"/>
                      </a:lnTo>
                      <a:lnTo>
                        <a:pt x="342" y="27"/>
                      </a:lnTo>
                      <a:lnTo>
                        <a:pt x="347" y="20"/>
                      </a:lnTo>
                      <a:lnTo>
                        <a:pt x="347" y="20"/>
                      </a:lnTo>
                      <a:lnTo>
                        <a:pt x="339" y="23"/>
                      </a:lnTo>
                      <a:lnTo>
                        <a:pt x="335" y="22"/>
                      </a:lnTo>
                      <a:lnTo>
                        <a:pt x="334" y="22"/>
                      </a:lnTo>
                      <a:lnTo>
                        <a:pt x="330" y="25"/>
                      </a:lnTo>
                      <a:lnTo>
                        <a:pt x="326" y="23"/>
                      </a:lnTo>
                      <a:lnTo>
                        <a:pt x="321" y="22"/>
                      </a:lnTo>
                      <a:lnTo>
                        <a:pt x="315" y="25"/>
                      </a:lnTo>
                      <a:lnTo>
                        <a:pt x="307" y="31"/>
                      </a:lnTo>
                      <a:lnTo>
                        <a:pt x="298" y="36"/>
                      </a:lnTo>
                      <a:lnTo>
                        <a:pt x="292" y="40"/>
                      </a:lnTo>
                      <a:lnTo>
                        <a:pt x="277" y="52"/>
                      </a:lnTo>
                      <a:lnTo>
                        <a:pt x="273" y="55"/>
                      </a:lnTo>
                      <a:lnTo>
                        <a:pt x="269" y="56"/>
                      </a:lnTo>
                      <a:lnTo>
                        <a:pt x="265" y="58"/>
                      </a:lnTo>
                      <a:lnTo>
                        <a:pt x="261" y="58"/>
                      </a:lnTo>
                      <a:lnTo>
                        <a:pt x="256" y="62"/>
                      </a:lnTo>
                      <a:lnTo>
                        <a:pt x="251" y="62"/>
                      </a:lnTo>
                      <a:lnTo>
                        <a:pt x="248" y="59"/>
                      </a:lnTo>
                      <a:lnTo>
                        <a:pt x="244" y="59"/>
                      </a:lnTo>
                      <a:lnTo>
                        <a:pt x="239" y="57"/>
                      </a:lnTo>
                      <a:lnTo>
                        <a:pt x="232" y="53"/>
                      </a:lnTo>
                      <a:lnTo>
                        <a:pt x="231" y="53"/>
                      </a:lnTo>
                      <a:lnTo>
                        <a:pt x="228" y="57"/>
                      </a:lnTo>
                      <a:lnTo>
                        <a:pt x="222" y="62"/>
                      </a:lnTo>
                      <a:lnTo>
                        <a:pt x="221" y="66"/>
                      </a:lnTo>
                      <a:lnTo>
                        <a:pt x="218" y="68"/>
                      </a:lnTo>
                      <a:lnTo>
                        <a:pt x="216" y="73"/>
                      </a:lnTo>
                      <a:lnTo>
                        <a:pt x="213" y="72"/>
                      </a:lnTo>
                      <a:lnTo>
                        <a:pt x="211" y="71"/>
                      </a:lnTo>
                      <a:lnTo>
                        <a:pt x="210" y="71"/>
                      </a:lnTo>
                      <a:lnTo>
                        <a:pt x="213" y="77"/>
                      </a:lnTo>
                      <a:lnTo>
                        <a:pt x="217" y="90"/>
                      </a:lnTo>
                      <a:lnTo>
                        <a:pt x="221" y="101"/>
                      </a:lnTo>
                      <a:lnTo>
                        <a:pt x="222" y="110"/>
                      </a:lnTo>
                      <a:lnTo>
                        <a:pt x="222" y="119"/>
                      </a:lnTo>
                      <a:lnTo>
                        <a:pt x="217" y="125"/>
                      </a:lnTo>
                      <a:lnTo>
                        <a:pt x="215" y="129"/>
                      </a:lnTo>
                      <a:lnTo>
                        <a:pt x="215" y="130"/>
                      </a:lnTo>
                      <a:lnTo>
                        <a:pt x="221" y="136"/>
                      </a:lnTo>
                      <a:lnTo>
                        <a:pt x="222" y="137"/>
                      </a:lnTo>
                      <a:lnTo>
                        <a:pt x="222" y="132"/>
                      </a:lnTo>
                      <a:lnTo>
                        <a:pt x="224" y="136"/>
                      </a:lnTo>
                      <a:lnTo>
                        <a:pt x="226" y="133"/>
                      </a:lnTo>
                      <a:lnTo>
                        <a:pt x="232" y="133"/>
                      </a:lnTo>
                      <a:lnTo>
                        <a:pt x="228" y="138"/>
                      </a:lnTo>
                      <a:lnTo>
                        <a:pt x="228" y="138"/>
                      </a:lnTo>
                      <a:lnTo>
                        <a:pt x="237" y="145"/>
                      </a:lnTo>
                      <a:lnTo>
                        <a:pt x="232" y="147"/>
                      </a:lnTo>
                      <a:lnTo>
                        <a:pt x="230" y="147"/>
                      </a:lnTo>
                      <a:lnTo>
                        <a:pt x="230" y="148"/>
                      </a:lnTo>
                      <a:lnTo>
                        <a:pt x="229" y="155"/>
                      </a:lnTo>
                      <a:lnTo>
                        <a:pt x="230" y="159"/>
                      </a:lnTo>
                      <a:lnTo>
                        <a:pt x="230" y="159"/>
                      </a:lnTo>
                      <a:lnTo>
                        <a:pt x="232" y="158"/>
                      </a:lnTo>
                      <a:lnTo>
                        <a:pt x="236" y="156"/>
                      </a:lnTo>
                      <a:lnTo>
                        <a:pt x="239" y="158"/>
                      </a:lnTo>
                      <a:lnTo>
                        <a:pt x="240" y="159"/>
                      </a:lnTo>
                      <a:lnTo>
                        <a:pt x="243" y="158"/>
                      </a:lnTo>
                      <a:lnTo>
                        <a:pt x="248" y="160"/>
                      </a:lnTo>
                      <a:lnTo>
                        <a:pt x="255" y="163"/>
                      </a:lnTo>
                      <a:lnTo>
                        <a:pt x="250" y="166"/>
                      </a:lnTo>
                      <a:lnTo>
                        <a:pt x="251" y="168"/>
                      </a:lnTo>
                      <a:lnTo>
                        <a:pt x="248" y="173"/>
                      </a:lnTo>
                      <a:lnTo>
                        <a:pt x="241" y="174"/>
                      </a:lnTo>
                      <a:lnTo>
                        <a:pt x="241" y="170"/>
                      </a:lnTo>
                      <a:lnTo>
                        <a:pt x="240" y="169"/>
                      </a:lnTo>
                      <a:lnTo>
                        <a:pt x="238" y="170"/>
                      </a:lnTo>
                      <a:lnTo>
                        <a:pt x="233" y="170"/>
                      </a:lnTo>
                      <a:lnTo>
                        <a:pt x="231" y="168"/>
                      </a:lnTo>
                      <a:lnTo>
                        <a:pt x="230" y="165"/>
                      </a:lnTo>
                      <a:lnTo>
                        <a:pt x="229" y="163"/>
                      </a:lnTo>
                      <a:lnTo>
                        <a:pt x="230" y="167"/>
                      </a:lnTo>
                      <a:lnTo>
                        <a:pt x="230" y="174"/>
                      </a:lnTo>
                      <a:lnTo>
                        <a:pt x="226" y="177"/>
                      </a:lnTo>
                      <a:lnTo>
                        <a:pt x="217" y="181"/>
                      </a:lnTo>
                      <a:lnTo>
                        <a:pt x="224" y="173"/>
                      </a:lnTo>
                      <a:lnTo>
                        <a:pt x="224" y="171"/>
                      </a:lnTo>
                      <a:lnTo>
                        <a:pt x="222" y="170"/>
                      </a:lnTo>
                      <a:lnTo>
                        <a:pt x="221" y="171"/>
                      </a:lnTo>
                      <a:lnTo>
                        <a:pt x="216" y="175"/>
                      </a:lnTo>
                      <a:lnTo>
                        <a:pt x="216" y="177"/>
                      </a:lnTo>
                      <a:lnTo>
                        <a:pt x="213" y="180"/>
                      </a:lnTo>
                      <a:lnTo>
                        <a:pt x="209" y="181"/>
                      </a:lnTo>
                      <a:lnTo>
                        <a:pt x="208" y="177"/>
                      </a:lnTo>
                      <a:lnTo>
                        <a:pt x="207" y="177"/>
                      </a:lnTo>
                      <a:lnTo>
                        <a:pt x="203" y="177"/>
                      </a:lnTo>
                      <a:lnTo>
                        <a:pt x="200" y="176"/>
                      </a:lnTo>
                      <a:lnTo>
                        <a:pt x="200" y="173"/>
                      </a:lnTo>
                      <a:lnTo>
                        <a:pt x="199" y="173"/>
                      </a:lnTo>
                      <a:lnTo>
                        <a:pt x="198" y="174"/>
                      </a:lnTo>
                      <a:lnTo>
                        <a:pt x="193" y="173"/>
                      </a:lnTo>
                      <a:lnTo>
                        <a:pt x="193" y="170"/>
                      </a:lnTo>
                      <a:lnTo>
                        <a:pt x="192" y="169"/>
                      </a:lnTo>
                      <a:lnTo>
                        <a:pt x="191" y="170"/>
                      </a:lnTo>
                      <a:lnTo>
                        <a:pt x="187" y="170"/>
                      </a:lnTo>
                      <a:lnTo>
                        <a:pt x="187" y="166"/>
                      </a:lnTo>
                      <a:lnTo>
                        <a:pt x="186" y="163"/>
                      </a:lnTo>
                      <a:lnTo>
                        <a:pt x="186" y="161"/>
                      </a:lnTo>
                      <a:lnTo>
                        <a:pt x="189" y="160"/>
                      </a:lnTo>
                      <a:lnTo>
                        <a:pt x="193" y="155"/>
                      </a:lnTo>
                      <a:lnTo>
                        <a:pt x="194" y="154"/>
                      </a:lnTo>
                      <a:lnTo>
                        <a:pt x="195" y="153"/>
                      </a:lnTo>
                      <a:lnTo>
                        <a:pt x="195" y="152"/>
                      </a:lnTo>
                      <a:lnTo>
                        <a:pt x="192" y="148"/>
                      </a:lnTo>
                      <a:lnTo>
                        <a:pt x="189" y="147"/>
                      </a:lnTo>
                      <a:lnTo>
                        <a:pt x="187" y="147"/>
                      </a:lnTo>
                      <a:lnTo>
                        <a:pt x="183" y="151"/>
                      </a:lnTo>
                      <a:lnTo>
                        <a:pt x="179" y="151"/>
                      </a:lnTo>
                      <a:lnTo>
                        <a:pt x="177" y="148"/>
                      </a:lnTo>
                      <a:lnTo>
                        <a:pt x="174" y="148"/>
                      </a:lnTo>
                      <a:lnTo>
                        <a:pt x="166" y="152"/>
                      </a:lnTo>
                      <a:lnTo>
                        <a:pt x="165" y="152"/>
                      </a:lnTo>
                      <a:lnTo>
                        <a:pt x="166" y="153"/>
                      </a:lnTo>
                      <a:lnTo>
                        <a:pt x="171" y="156"/>
                      </a:lnTo>
                      <a:lnTo>
                        <a:pt x="169" y="160"/>
                      </a:lnTo>
                      <a:lnTo>
                        <a:pt x="166" y="159"/>
                      </a:lnTo>
                      <a:lnTo>
                        <a:pt x="163" y="159"/>
                      </a:lnTo>
                      <a:lnTo>
                        <a:pt x="162" y="158"/>
                      </a:lnTo>
                      <a:lnTo>
                        <a:pt x="159" y="156"/>
                      </a:lnTo>
                      <a:lnTo>
                        <a:pt x="154" y="155"/>
                      </a:lnTo>
                      <a:lnTo>
                        <a:pt x="148" y="156"/>
                      </a:lnTo>
                      <a:lnTo>
                        <a:pt x="147" y="158"/>
                      </a:lnTo>
                      <a:lnTo>
                        <a:pt x="147" y="160"/>
                      </a:lnTo>
                      <a:lnTo>
                        <a:pt x="142" y="160"/>
                      </a:lnTo>
                      <a:lnTo>
                        <a:pt x="141" y="159"/>
                      </a:lnTo>
                      <a:lnTo>
                        <a:pt x="140" y="159"/>
                      </a:lnTo>
                      <a:lnTo>
                        <a:pt x="136" y="161"/>
                      </a:lnTo>
                      <a:lnTo>
                        <a:pt x="136" y="162"/>
                      </a:lnTo>
                      <a:lnTo>
                        <a:pt x="133" y="163"/>
                      </a:lnTo>
                      <a:lnTo>
                        <a:pt x="128" y="166"/>
                      </a:lnTo>
                      <a:lnTo>
                        <a:pt x="125" y="168"/>
                      </a:lnTo>
                      <a:lnTo>
                        <a:pt x="121" y="169"/>
                      </a:lnTo>
                      <a:lnTo>
                        <a:pt x="120" y="169"/>
                      </a:lnTo>
                      <a:lnTo>
                        <a:pt x="125" y="174"/>
                      </a:lnTo>
                      <a:lnTo>
                        <a:pt x="128" y="180"/>
                      </a:lnTo>
                      <a:lnTo>
                        <a:pt x="133" y="181"/>
                      </a:lnTo>
                      <a:lnTo>
                        <a:pt x="136" y="185"/>
                      </a:lnTo>
                      <a:lnTo>
                        <a:pt x="140" y="188"/>
                      </a:lnTo>
                      <a:lnTo>
                        <a:pt x="141" y="191"/>
                      </a:lnTo>
                      <a:lnTo>
                        <a:pt x="143" y="191"/>
                      </a:lnTo>
                      <a:lnTo>
                        <a:pt x="149" y="195"/>
                      </a:lnTo>
                      <a:lnTo>
                        <a:pt x="146" y="197"/>
                      </a:lnTo>
                      <a:lnTo>
                        <a:pt x="139" y="197"/>
                      </a:lnTo>
                      <a:lnTo>
                        <a:pt x="139" y="193"/>
                      </a:lnTo>
                      <a:lnTo>
                        <a:pt x="134" y="190"/>
                      </a:lnTo>
                      <a:lnTo>
                        <a:pt x="133" y="190"/>
                      </a:lnTo>
                      <a:lnTo>
                        <a:pt x="129" y="193"/>
                      </a:lnTo>
                      <a:lnTo>
                        <a:pt x="127" y="193"/>
                      </a:lnTo>
                      <a:lnTo>
                        <a:pt x="125" y="190"/>
                      </a:lnTo>
                      <a:lnTo>
                        <a:pt x="125" y="195"/>
                      </a:lnTo>
                      <a:lnTo>
                        <a:pt x="126" y="196"/>
                      </a:lnTo>
                      <a:lnTo>
                        <a:pt x="126" y="198"/>
                      </a:lnTo>
                      <a:lnTo>
                        <a:pt x="122" y="202"/>
                      </a:lnTo>
                      <a:lnTo>
                        <a:pt x="120" y="205"/>
                      </a:lnTo>
                      <a:lnTo>
                        <a:pt x="119" y="210"/>
                      </a:lnTo>
                      <a:lnTo>
                        <a:pt x="120" y="213"/>
                      </a:lnTo>
                      <a:lnTo>
                        <a:pt x="125" y="218"/>
                      </a:lnTo>
                      <a:lnTo>
                        <a:pt x="129" y="220"/>
                      </a:lnTo>
                      <a:lnTo>
                        <a:pt x="133" y="224"/>
                      </a:lnTo>
                      <a:lnTo>
                        <a:pt x="134" y="224"/>
                      </a:lnTo>
                      <a:lnTo>
                        <a:pt x="137" y="221"/>
                      </a:lnTo>
                      <a:lnTo>
                        <a:pt x="143" y="219"/>
                      </a:lnTo>
                      <a:lnTo>
                        <a:pt x="147" y="221"/>
                      </a:lnTo>
                      <a:lnTo>
                        <a:pt x="154" y="222"/>
                      </a:lnTo>
                      <a:lnTo>
                        <a:pt x="157" y="225"/>
                      </a:lnTo>
                      <a:lnTo>
                        <a:pt x="158" y="228"/>
                      </a:lnTo>
                      <a:lnTo>
                        <a:pt x="158" y="228"/>
                      </a:lnTo>
                      <a:lnTo>
                        <a:pt x="158" y="228"/>
                      </a:lnTo>
                      <a:lnTo>
                        <a:pt x="158" y="224"/>
                      </a:lnTo>
                      <a:lnTo>
                        <a:pt x="161" y="221"/>
                      </a:lnTo>
                      <a:lnTo>
                        <a:pt x="165" y="222"/>
                      </a:lnTo>
                      <a:lnTo>
                        <a:pt x="165" y="226"/>
                      </a:lnTo>
                      <a:lnTo>
                        <a:pt x="162" y="229"/>
                      </a:lnTo>
                      <a:lnTo>
                        <a:pt x="162" y="230"/>
                      </a:lnTo>
                      <a:lnTo>
                        <a:pt x="165" y="228"/>
                      </a:lnTo>
                      <a:lnTo>
                        <a:pt x="166" y="226"/>
                      </a:lnTo>
                      <a:lnTo>
                        <a:pt x="172" y="225"/>
                      </a:lnTo>
                      <a:lnTo>
                        <a:pt x="179" y="221"/>
                      </a:lnTo>
                      <a:lnTo>
                        <a:pt x="183" y="220"/>
                      </a:lnTo>
                      <a:lnTo>
                        <a:pt x="185" y="218"/>
                      </a:lnTo>
                      <a:lnTo>
                        <a:pt x="187" y="218"/>
                      </a:lnTo>
                      <a:lnTo>
                        <a:pt x="188" y="219"/>
                      </a:lnTo>
                      <a:lnTo>
                        <a:pt x="188" y="220"/>
                      </a:lnTo>
                      <a:lnTo>
                        <a:pt x="194" y="217"/>
                      </a:lnTo>
                      <a:lnTo>
                        <a:pt x="198" y="217"/>
                      </a:lnTo>
                      <a:lnTo>
                        <a:pt x="203" y="212"/>
                      </a:lnTo>
                      <a:lnTo>
                        <a:pt x="199" y="220"/>
                      </a:lnTo>
                      <a:lnTo>
                        <a:pt x="196" y="221"/>
                      </a:lnTo>
                      <a:lnTo>
                        <a:pt x="199" y="222"/>
                      </a:lnTo>
                      <a:lnTo>
                        <a:pt x="194" y="229"/>
                      </a:lnTo>
                      <a:lnTo>
                        <a:pt x="188" y="230"/>
                      </a:lnTo>
                      <a:lnTo>
                        <a:pt x="187" y="228"/>
                      </a:lnTo>
                      <a:lnTo>
                        <a:pt x="186" y="228"/>
                      </a:lnTo>
                      <a:lnTo>
                        <a:pt x="184" y="230"/>
                      </a:lnTo>
                      <a:lnTo>
                        <a:pt x="186" y="230"/>
                      </a:lnTo>
                      <a:lnTo>
                        <a:pt x="188" y="233"/>
                      </a:lnTo>
                      <a:lnTo>
                        <a:pt x="188" y="239"/>
                      </a:lnTo>
                      <a:lnTo>
                        <a:pt x="184" y="244"/>
                      </a:lnTo>
                      <a:lnTo>
                        <a:pt x="183" y="248"/>
                      </a:lnTo>
                      <a:lnTo>
                        <a:pt x="181" y="250"/>
                      </a:lnTo>
                      <a:lnTo>
                        <a:pt x="180" y="251"/>
                      </a:lnTo>
                      <a:lnTo>
                        <a:pt x="181" y="252"/>
                      </a:lnTo>
                      <a:lnTo>
                        <a:pt x="181" y="255"/>
                      </a:lnTo>
                      <a:lnTo>
                        <a:pt x="180" y="258"/>
                      </a:lnTo>
                      <a:lnTo>
                        <a:pt x="177" y="262"/>
                      </a:lnTo>
                      <a:lnTo>
                        <a:pt x="174" y="264"/>
                      </a:lnTo>
                      <a:lnTo>
                        <a:pt x="171" y="264"/>
                      </a:lnTo>
                      <a:lnTo>
                        <a:pt x="170" y="265"/>
                      </a:lnTo>
                      <a:lnTo>
                        <a:pt x="166" y="268"/>
                      </a:lnTo>
                      <a:lnTo>
                        <a:pt x="163" y="269"/>
                      </a:lnTo>
                      <a:lnTo>
                        <a:pt x="159" y="269"/>
                      </a:lnTo>
                      <a:lnTo>
                        <a:pt x="156" y="266"/>
                      </a:lnTo>
                      <a:lnTo>
                        <a:pt x="154" y="266"/>
                      </a:lnTo>
                      <a:lnTo>
                        <a:pt x="150" y="263"/>
                      </a:lnTo>
                      <a:lnTo>
                        <a:pt x="147" y="266"/>
                      </a:lnTo>
                      <a:lnTo>
                        <a:pt x="143" y="269"/>
                      </a:lnTo>
                      <a:lnTo>
                        <a:pt x="141" y="272"/>
                      </a:lnTo>
                      <a:lnTo>
                        <a:pt x="135" y="273"/>
                      </a:lnTo>
                      <a:lnTo>
                        <a:pt x="133" y="276"/>
                      </a:lnTo>
                      <a:lnTo>
                        <a:pt x="129" y="276"/>
                      </a:lnTo>
                      <a:lnTo>
                        <a:pt x="127" y="274"/>
                      </a:lnTo>
                      <a:lnTo>
                        <a:pt x="122" y="274"/>
                      </a:lnTo>
                      <a:lnTo>
                        <a:pt x="119" y="278"/>
                      </a:lnTo>
                      <a:lnTo>
                        <a:pt x="116" y="278"/>
                      </a:lnTo>
                      <a:lnTo>
                        <a:pt x="114" y="279"/>
                      </a:lnTo>
                      <a:lnTo>
                        <a:pt x="113" y="283"/>
                      </a:lnTo>
                      <a:lnTo>
                        <a:pt x="111" y="288"/>
                      </a:lnTo>
                      <a:lnTo>
                        <a:pt x="107" y="292"/>
                      </a:lnTo>
                      <a:lnTo>
                        <a:pt x="106" y="288"/>
                      </a:lnTo>
                      <a:lnTo>
                        <a:pt x="104" y="285"/>
                      </a:lnTo>
                      <a:lnTo>
                        <a:pt x="100" y="285"/>
                      </a:lnTo>
                      <a:lnTo>
                        <a:pt x="99" y="285"/>
                      </a:lnTo>
                      <a:lnTo>
                        <a:pt x="99" y="286"/>
                      </a:lnTo>
                      <a:lnTo>
                        <a:pt x="102" y="288"/>
                      </a:lnTo>
                      <a:lnTo>
                        <a:pt x="99" y="292"/>
                      </a:lnTo>
                      <a:lnTo>
                        <a:pt x="97" y="292"/>
                      </a:lnTo>
                      <a:lnTo>
                        <a:pt x="95" y="288"/>
                      </a:lnTo>
                      <a:lnTo>
                        <a:pt x="94" y="286"/>
                      </a:lnTo>
                      <a:lnTo>
                        <a:pt x="92" y="286"/>
                      </a:lnTo>
                      <a:lnTo>
                        <a:pt x="89" y="289"/>
                      </a:lnTo>
                      <a:lnTo>
                        <a:pt x="87" y="294"/>
                      </a:lnTo>
                      <a:lnTo>
                        <a:pt x="84" y="295"/>
                      </a:lnTo>
                      <a:lnTo>
                        <a:pt x="83" y="295"/>
                      </a:lnTo>
                      <a:lnTo>
                        <a:pt x="76" y="301"/>
                      </a:lnTo>
                      <a:lnTo>
                        <a:pt x="75" y="306"/>
                      </a:lnTo>
                      <a:lnTo>
                        <a:pt x="73" y="307"/>
                      </a:lnTo>
                      <a:lnTo>
                        <a:pt x="69" y="308"/>
                      </a:lnTo>
                      <a:lnTo>
                        <a:pt x="69" y="307"/>
                      </a:lnTo>
                      <a:lnTo>
                        <a:pt x="70" y="309"/>
                      </a:lnTo>
                      <a:lnTo>
                        <a:pt x="69" y="313"/>
                      </a:lnTo>
                      <a:lnTo>
                        <a:pt x="66" y="313"/>
                      </a:lnTo>
                      <a:lnTo>
                        <a:pt x="65" y="310"/>
                      </a:lnTo>
                      <a:lnTo>
                        <a:pt x="64" y="313"/>
                      </a:lnTo>
                      <a:lnTo>
                        <a:pt x="60" y="317"/>
                      </a:lnTo>
                      <a:lnTo>
                        <a:pt x="60" y="318"/>
                      </a:lnTo>
                      <a:lnTo>
                        <a:pt x="62" y="322"/>
                      </a:lnTo>
                      <a:lnTo>
                        <a:pt x="62" y="327"/>
                      </a:lnTo>
                      <a:lnTo>
                        <a:pt x="62" y="329"/>
                      </a:lnTo>
                      <a:lnTo>
                        <a:pt x="61" y="331"/>
                      </a:lnTo>
                      <a:lnTo>
                        <a:pt x="61" y="332"/>
                      </a:lnTo>
                      <a:lnTo>
                        <a:pt x="61" y="332"/>
                      </a:lnTo>
                      <a:lnTo>
                        <a:pt x="65" y="329"/>
                      </a:lnTo>
                      <a:lnTo>
                        <a:pt x="66" y="332"/>
                      </a:lnTo>
                      <a:lnTo>
                        <a:pt x="67" y="337"/>
                      </a:lnTo>
                      <a:lnTo>
                        <a:pt x="69" y="337"/>
                      </a:lnTo>
                      <a:lnTo>
                        <a:pt x="70" y="339"/>
                      </a:lnTo>
                      <a:lnTo>
                        <a:pt x="70" y="340"/>
                      </a:lnTo>
                      <a:lnTo>
                        <a:pt x="74" y="340"/>
                      </a:lnTo>
                      <a:lnTo>
                        <a:pt x="76" y="343"/>
                      </a:lnTo>
                      <a:lnTo>
                        <a:pt x="79" y="342"/>
                      </a:lnTo>
                      <a:lnTo>
                        <a:pt x="81" y="340"/>
                      </a:lnTo>
                      <a:lnTo>
                        <a:pt x="82" y="335"/>
                      </a:lnTo>
                      <a:lnTo>
                        <a:pt x="84" y="332"/>
                      </a:lnTo>
                      <a:lnTo>
                        <a:pt x="90" y="332"/>
                      </a:lnTo>
                      <a:lnTo>
                        <a:pt x="100" y="325"/>
                      </a:lnTo>
                      <a:lnTo>
                        <a:pt x="90" y="336"/>
                      </a:lnTo>
                      <a:lnTo>
                        <a:pt x="88" y="337"/>
                      </a:lnTo>
                      <a:lnTo>
                        <a:pt x="83" y="340"/>
                      </a:lnTo>
                      <a:lnTo>
                        <a:pt x="83" y="344"/>
                      </a:lnTo>
                      <a:lnTo>
                        <a:pt x="82" y="345"/>
                      </a:lnTo>
                      <a:lnTo>
                        <a:pt x="84" y="347"/>
                      </a:lnTo>
                      <a:lnTo>
                        <a:pt x="84" y="351"/>
                      </a:lnTo>
                      <a:lnTo>
                        <a:pt x="79" y="352"/>
                      </a:lnTo>
                      <a:lnTo>
                        <a:pt x="76" y="351"/>
                      </a:lnTo>
                      <a:lnTo>
                        <a:pt x="76" y="349"/>
                      </a:lnTo>
                      <a:lnTo>
                        <a:pt x="76" y="347"/>
                      </a:lnTo>
                      <a:lnTo>
                        <a:pt x="73" y="349"/>
                      </a:lnTo>
                      <a:lnTo>
                        <a:pt x="72" y="345"/>
                      </a:lnTo>
                      <a:lnTo>
                        <a:pt x="67" y="345"/>
                      </a:lnTo>
                      <a:lnTo>
                        <a:pt x="66" y="343"/>
                      </a:lnTo>
                      <a:lnTo>
                        <a:pt x="65" y="345"/>
                      </a:lnTo>
                      <a:lnTo>
                        <a:pt x="62" y="345"/>
                      </a:lnTo>
                      <a:lnTo>
                        <a:pt x="61" y="347"/>
                      </a:lnTo>
                      <a:lnTo>
                        <a:pt x="59" y="350"/>
                      </a:lnTo>
                      <a:lnTo>
                        <a:pt x="55" y="349"/>
                      </a:lnTo>
                      <a:lnTo>
                        <a:pt x="55" y="349"/>
                      </a:lnTo>
                      <a:lnTo>
                        <a:pt x="57" y="351"/>
                      </a:lnTo>
                      <a:lnTo>
                        <a:pt x="60" y="351"/>
                      </a:lnTo>
                      <a:lnTo>
                        <a:pt x="57" y="354"/>
                      </a:lnTo>
                      <a:lnTo>
                        <a:pt x="57" y="358"/>
                      </a:lnTo>
                      <a:lnTo>
                        <a:pt x="57" y="360"/>
                      </a:lnTo>
                      <a:lnTo>
                        <a:pt x="59" y="360"/>
                      </a:lnTo>
                      <a:lnTo>
                        <a:pt x="60" y="366"/>
                      </a:lnTo>
                      <a:lnTo>
                        <a:pt x="60" y="368"/>
                      </a:lnTo>
                      <a:lnTo>
                        <a:pt x="60" y="369"/>
                      </a:lnTo>
                      <a:lnTo>
                        <a:pt x="62" y="372"/>
                      </a:lnTo>
                      <a:lnTo>
                        <a:pt x="64" y="375"/>
                      </a:lnTo>
                      <a:lnTo>
                        <a:pt x="59" y="375"/>
                      </a:lnTo>
                      <a:lnTo>
                        <a:pt x="68" y="379"/>
                      </a:lnTo>
                      <a:lnTo>
                        <a:pt x="72" y="379"/>
                      </a:lnTo>
                      <a:lnTo>
                        <a:pt x="79" y="376"/>
                      </a:lnTo>
                      <a:lnTo>
                        <a:pt x="81" y="377"/>
                      </a:lnTo>
                      <a:lnTo>
                        <a:pt x="82" y="377"/>
                      </a:lnTo>
                      <a:lnTo>
                        <a:pt x="85" y="373"/>
                      </a:lnTo>
                      <a:lnTo>
                        <a:pt x="85" y="370"/>
                      </a:lnTo>
                      <a:lnTo>
                        <a:pt x="83" y="368"/>
                      </a:lnTo>
                      <a:lnTo>
                        <a:pt x="83" y="366"/>
                      </a:lnTo>
                      <a:lnTo>
                        <a:pt x="88" y="364"/>
                      </a:lnTo>
                      <a:lnTo>
                        <a:pt x="92" y="360"/>
                      </a:lnTo>
                      <a:lnTo>
                        <a:pt x="100" y="355"/>
                      </a:lnTo>
                      <a:lnTo>
                        <a:pt x="111" y="358"/>
                      </a:lnTo>
                      <a:lnTo>
                        <a:pt x="100" y="359"/>
                      </a:lnTo>
                      <a:lnTo>
                        <a:pt x="95" y="365"/>
                      </a:lnTo>
                      <a:lnTo>
                        <a:pt x="91" y="367"/>
                      </a:lnTo>
                      <a:lnTo>
                        <a:pt x="91" y="368"/>
                      </a:lnTo>
                      <a:lnTo>
                        <a:pt x="94" y="369"/>
                      </a:lnTo>
                      <a:lnTo>
                        <a:pt x="92" y="373"/>
                      </a:lnTo>
                      <a:lnTo>
                        <a:pt x="90" y="377"/>
                      </a:lnTo>
                      <a:lnTo>
                        <a:pt x="87" y="380"/>
                      </a:lnTo>
                      <a:lnTo>
                        <a:pt x="87" y="382"/>
                      </a:lnTo>
                      <a:lnTo>
                        <a:pt x="88" y="386"/>
                      </a:lnTo>
                      <a:lnTo>
                        <a:pt x="87" y="389"/>
                      </a:lnTo>
                      <a:lnTo>
                        <a:pt x="87" y="390"/>
                      </a:lnTo>
                      <a:lnTo>
                        <a:pt x="87" y="392"/>
                      </a:lnTo>
                      <a:lnTo>
                        <a:pt x="88" y="397"/>
                      </a:lnTo>
                      <a:lnTo>
                        <a:pt x="82" y="398"/>
                      </a:lnTo>
                      <a:lnTo>
                        <a:pt x="81" y="399"/>
                      </a:lnTo>
                      <a:lnTo>
                        <a:pt x="80" y="403"/>
                      </a:lnTo>
                      <a:lnTo>
                        <a:pt x="77" y="402"/>
                      </a:lnTo>
                      <a:lnTo>
                        <a:pt x="79" y="404"/>
                      </a:lnTo>
                      <a:lnTo>
                        <a:pt x="79" y="406"/>
                      </a:lnTo>
                      <a:lnTo>
                        <a:pt x="79" y="406"/>
                      </a:lnTo>
                      <a:lnTo>
                        <a:pt x="82" y="406"/>
                      </a:lnTo>
                      <a:lnTo>
                        <a:pt x="84" y="406"/>
                      </a:lnTo>
                      <a:lnTo>
                        <a:pt x="85" y="409"/>
                      </a:lnTo>
                      <a:lnTo>
                        <a:pt x="83" y="412"/>
                      </a:lnTo>
                      <a:lnTo>
                        <a:pt x="80" y="412"/>
                      </a:lnTo>
                      <a:lnTo>
                        <a:pt x="80" y="412"/>
                      </a:lnTo>
                      <a:lnTo>
                        <a:pt x="80" y="413"/>
                      </a:lnTo>
                      <a:lnTo>
                        <a:pt x="80" y="414"/>
                      </a:lnTo>
                      <a:lnTo>
                        <a:pt x="81" y="418"/>
                      </a:lnTo>
                      <a:lnTo>
                        <a:pt x="77" y="419"/>
                      </a:lnTo>
                      <a:lnTo>
                        <a:pt x="75" y="420"/>
                      </a:lnTo>
                      <a:lnTo>
                        <a:pt x="73" y="421"/>
                      </a:lnTo>
                      <a:lnTo>
                        <a:pt x="74" y="421"/>
                      </a:lnTo>
                      <a:lnTo>
                        <a:pt x="75" y="423"/>
                      </a:lnTo>
                      <a:lnTo>
                        <a:pt x="77" y="420"/>
                      </a:lnTo>
                      <a:lnTo>
                        <a:pt x="85" y="416"/>
                      </a:lnTo>
                      <a:lnTo>
                        <a:pt x="88" y="416"/>
                      </a:lnTo>
                      <a:lnTo>
                        <a:pt x="90" y="414"/>
                      </a:lnTo>
                      <a:lnTo>
                        <a:pt x="98" y="411"/>
                      </a:lnTo>
                      <a:lnTo>
                        <a:pt x="96" y="417"/>
                      </a:lnTo>
                      <a:lnTo>
                        <a:pt x="95" y="417"/>
                      </a:lnTo>
                      <a:lnTo>
                        <a:pt x="97" y="418"/>
                      </a:lnTo>
                      <a:lnTo>
                        <a:pt x="97" y="421"/>
                      </a:lnTo>
                      <a:lnTo>
                        <a:pt x="97" y="423"/>
                      </a:lnTo>
                      <a:lnTo>
                        <a:pt x="98" y="423"/>
                      </a:lnTo>
                      <a:lnTo>
                        <a:pt x="99" y="421"/>
                      </a:lnTo>
                      <a:lnTo>
                        <a:pt x="102" y="418"/>
                      </a:lnTo>
                      <a:lnTo>
                        <a:pt x="105" y="421"/>
                      </a:lnTo>
                      <a:lnTo>
                        <a:pt x="104" y="424"/>
                      </a:lnTo>
                      <a:lnTo>
                        <a:pt x="105" y="426"/>
                      </a:lnTo>
                      <a:lnTo>
                        <a:pt x="106" y="432"/>
                      </a:lnTo>
                      <a:lnTo>
                        <a:pt x="105" y="434"/>
                      </a:lnTo>
                      <a:lnTo>
                        <a:pt x="106" y="436"/>
                      </a:lnTo>
                      <a:lnTo>
                        <a:pt x="107" y="434"/>
                      </a:lnTo>
                      <a:lnTo>
                        <a:pt x="107" y="432"/>
                      </a:lnTo>
                      <a:lnTo>
                        <a:pt x="110" y="427"/>
                      </a:lnTo>
                      <a:lnTo>
                        <a:pt x="111" y="424"/>
                      </a:lnTo>
                      <a:lnTo>
                        <a:pt x="114" y="421"/>
                      </a:lnTo>
                      <a:lnTo>
                        <a:pt x="116" y="420"/>
                      </a:lnTo>
                      <a:lnTo>
                        <a:pt x="119" y="419"/>
                      </a:lnTo>
                      <a:lnTo>
                        <a:pt x="131" y="418"/>
                      </a:lnTo>
                      <a:lnTo>
                        <a:pt x="120" y="423"/>
                      </a:lnTo>
                      <a:lnTo>
                        <a:pt x="117" y="426"/>
                      </a:lnTo>
                      <a:lnTo>
                        <a:pt x="117" y="427"/>
                      </a:lnTo>
                      <a:lnTo>
                        <a:pt x="120" y="431"/>
                      </a:lnTo>
                      <a:lnTo>
                        <a:pt x="121" y="431"/>
                      </a:lnTo>
                      <a:lnTo>
                        <a:pt x="126" y="430"/>
                      </a:lnTo>
                      <a:lnTo>
                        <a:pt x="132" y="428"/>
                      </a:lnTo>
                      <a:lnTo>
                        <a:pt x="134" y="426"/>
                      </a:lnTo>
                      <a:lnTo>
                        <a:pt x="136" y="426"/>
                      </a:lnTo>
                      <a:lnTo>
                        <a:pt x="142" y="424"/>
                      </a:lnTo>
                      <a:lnTo>
                        <a:pt x="150" y="424"/>
                      </a:lnTo>
                      <a:lnTo>
                        <a:pt x="143" y="426"/>
                      </a:lnTo>
                      <a:lnTo>
                        <a:pt x="140" y="430"/>
                      </a:lnTo>
                      <a:lnTo>
                        <a:pt x="140" y="432"/>
                      </a:lnTo>
                      <a:lnTo>
                        <a:pt x="137" y="434"/>
                      </a:lnTo>
                      <a:lnTo>
                        <a:pt x="128" y="439"/>
                      </a:lnTo>
                      <a:lnTo>
                        <a:pt x="125" y="441"/>
                      </a:lnTo>
                      <a:lnTo>
                        <a:pt x="122" y="446"/>
                      </a:lnTo>
                      <a:lnTo>
                        <a:pt x="122" y="448"/>
                      </a:lnTo>
                      <a:lnTo>
                        <a:pt x="124" y="450"/>
                      </a:lnTo>
                      <a:lnTo>
                        <a:pt x="131" y="455"/>
                      </a:lnTo>
                      <a:lnTo>
                        <a:pt x="120" y="453"/>
                      </a:lnTo>
                      <a:lnTo>
                        <a:pt x="119" y="454"/>
                      </a:lnTo>
                      <a:lnTo>
                        <a:pt x="117" y="456"/>
                      </a:lnTo>
                      <a:lnTo>
                        <a:pt x="116" y="461"/>
                      </a:lnTo>
                      <a:lnTo>
                        <a:pt x="111" y="465"/>
                      </a:lnTo>
                      <a:lnTo>
                        <a:pt x="110" y="467"/>
                      </a:lnTo>
                      <a:lnTo>
                        <a:pt x="111" y="468"/>
                      </a:lnTo>
                      <a:lnTo>
                        <a:pt x="112" y="469"/>
                      </a:lnTo>
                      <a:lnTo>
                        <a:pt x="111" y="473"/>
                      </a:lnTo>
                      <a:lnTo>
                        <a:pt x="107" y="472"/>
                      </a:lnTo>
                      <a:lnTo>
                        <a:pt x="106" y="470"/>
                      </a:lnTo>
                      <a:lnTo>
                        <a:pt x="105" y="470"/>
                      </a:lnTo>
                      <a:lnTo>
                        <a:pt x="103" y="472"/>
                      </a:lnTo>
                      <a:lnTo>
                        <a:pt x="100" y="475"/>
                      </a:lnTo>
                      <a:lnTo>
                        <a:pt x="102" y="476"/>
                      </a:lnTo>
                      <a:lnTo>
                        <a:pt x="99" y="479"/>
                      </a:lnTo>
                      <a:lnTo>
                        <a:pt x="96" y="479"/>
                      </a:lnTo>
                      <a:lnTo>
                        <a:pt x="95" y="478"/>
                      </a:lnTo>
                      <a:lnTo>
                        <a:pt x="95" y="478"/>
                      </a:lnTo>
                      <a:lnTo>
                        <a:pt x="88" y="484"/>
                      </a:lnTo>
                      <a:lnTo>
                        <a:pt x="87" y="486"/>
                      </a:lnTo>
                      <a:lnTo>
                        <a:pt x="87" y="487"/>
                      </a:lnTo>
                      <a:lnTo>
                        <a:pt x="85" y="490"/>
                      </a:lnTo>
                      <a:lnTo>
                        <a:pt x="81" y="489"/>
                      </a:lnTo>
                      <a:lnTo>
                        <a:pt x="81" y="486"/>
                      </a:lnTo>
                      <a:lnTo>
                        <a:pt x="79" y="487"/>
                      </a:lnTo>
                      <a:lnTo>
                        <a:pt x="75" y="490"/>
                      </a:lnTo>
                      <a:lnTo>
                        <a:pt x="73" y="491"/>
                      </a:lnTo>
                      <a:lnTo>
                        <a:pt x="72" y="493"/>
                      </a:lnTo>
                      <a:lnTo>
                        <a:pt x="68" y="494"/>
                      </a:lnTo>
                      <a:lnTo>
                        <a:pt x="65" y="494"/>
                      </a:lnTo>
                      <a:lnTo>
                        <a:pt x="60" y="499"/>
                      </a:lnTo>
                      <a:lnTo>
                        <a:pt x="53" y="501"/>
                      </a:lnTo>
                      <a:lnTo>
                        <a:pt x="49" y="505"/>
                      </a:lnTo>
                      <a:lnTo>
                        <a:pt x="47" y="508"/>
                      </a:lnTo>
                      <a:lnTo>
                        <a:pt x="47" y="509"/>
                      </a:lnTo>
                      <a:lnTo>
                        <a:pt x="49" y="512"/>
                      </a:lnTo>
                      <a:lnTo>
                        <a:pt x="47" y="515"/>
                      </a:lnTo>
                      <a:lnTo>
                        <a:pt x="45" y="516"/>
                      </a:lnTo>
                      <a:lnTo>
                        <a:pt x="43" y="514"/>
                      </a:lnTo>
                      <a:lnTo>
                        <a:pt x="43" y="514"/>
                      </a:lnTo>
                      <a:lnTo>
                        <a:pt x="44" y="516"/>
                      </a:lnTo>
                      <a:lnTo>
                        <a:pt x="40" y="519"/>
                      </a:lnTo>
                      <a:lnTo>
                        <a:pt x="38" y="515"/>
                      </a:lnTo>
                      <a:lnTo>
                        <a:pt x="38" y="512"/>
                      </a:lnTo>
                      <a:lnTo>
                        <a:pt x="38" y="511"/>
                      </a:lnTo>
                      <a:lnTo>
                        <a:pt x="38" y="511"/>
                      </a:lnTo>
                      <a:lnTo>
                        <a:pt x="35" y="511"/>
                      </a:lnTo>
                      <a:lnTo>
                        <a:pt x="33" y="509"/>
                      </a:lnTo>
                      <a:lnTo>
                        <a:pt x="31" y="511"/>
                      </a:lnTo>
                      <a:lnTo>
                        <a:pt x="27" y="511"/>
                      </a:lnTo>
                      <a:lnTo>
                        <a:pt x="24" y="512"/>
                      </a:lnTo>
                      <a:lnTo>
                        <a:pt x="22" y="514"/>
                      </a:lnTo>
                      <a:lnTo>
                        <a:pt x="17" y="516"/>
                      </a:lnTo>
                      <a:lnTo>
                        <a:pt x="14" y="519"/>
                      </a:lnTo>
                      <a:lnTo>
                        <a:pt x="12" y="521"/>
                      </a:lnTo>
                      <a:lnTo>
                        <a:pt x="12" y="522"/>
                      </a:lnTo>
                      <a:lnTo>
                        <a:pt x="9" y="526"/>
                      </a:lnTo>
                      <a:lnTo>
                        <a:pt x="8" y="524"/>
                      </a:lnTo>
                      <a:lnTo>
                        <a:pt x="5" y="526"/>
                      </a:lnTo>
                      <a:lnTo>
                        <a:pt x="3" y="527"/>
                      </a:lnTo>
                      <a:lnTo>
                        <a:pt x="2" y="529"/>
                      </a:lnTo>
                      <a:lnTo>
                        <a:pt x="0" y="530"/>
                      </a:lnTo>
                      <a:lnTo>
                        <a:pt x="0" y="529"/>
                      </a:lnTo>
                      <a:lnTo>
                        <a:pt x="0" y="530"/>
                      </a:lnTo>
                      <a:lnTo>
                        <a:pt x="0" y="532"/>
                      </a:lnTo>
                      <a:lnTo>
                        <a:pt x="1" y="532"/>
                      </a:lnTo>
                      <a:lnTo>
                        <a:pt x="3" y="528"/>
                      </a:lnTo>
                      <a:lnTo>
                        <a:pt x="7" y="527"/>
                      </a:lnTo>
                      <a:lnTo>
                        <a:pt x="8" y="530"/>
                      </a:lnTo>
                      <a:lnTo>
                        <a:pt x="8" y="532"/>
                      </a:lnTo>
                      <a:lnTo>
                        <a:pt x="9" y="532"/>
                      </a:lnTo>
                      <a:lnTo>
                        <a:pt x="12" y="527"/>
                      </a:lnTo>
                      <a:lnTo>
                        <a:pt x="13" y="529"/>
                      </a:lnTo>
                      <a:lnTo>
                        <a:pt x="15" y="528"/>
                      </a:lnTo>
                      <a:lnTo>
                        <a:pt x="17" y="528"/>
                      </a:lnTo>
                      <a:lnTo>
                        <a:pt x="20" y="527"/>
                      </a:lnTo>
                      <a:lnTo>
                        <a:pt x="22" y="524"/>
                      </a:lnTo>
                      <a:lnTo>
                        <a:pt x="21" y="521"/>
                      </a:lnTo>
                      <a:lnTo>
                        <a:pt x="24" y="520"/>
                      </a:lnTo>
                      <a:lnTo>
                        <a:pt x="27" y="516"/>
                      </a:lnTo>
                      <a:lnTo>
                        <a:pt x="29" y="516"/>
                      </a:lnTo>
                      <a:lnTo>
                        <a:pt x="33" y="520"/>
                      </a:lnTo>
                      <a:lnTo>
                        <a:pt x="32" y="521"/>
                      </a:lnTo>
                      <a:lnTo>
                        <a:pt x="36" y="520"/>
                      </a:lnTo>
                      <a:lnTo>
                        <a:pt x="36" y="520"/>
                      </a:lnTo>
                      <a:lnTo>
                        <a:pt x="36" y="520"/>
                      </a:lnTo>
                      <a:lnTo>
                        <a:pt x="39" y="520"/>
                      </a:lnTo>
                      <a:lnTo>
                        <a:pt x="39" y="522"/>
                      </a:lnTo>
                      <a:lnTo>
                        <a:pt x="40" y="521"/>
                      </a:lnTo>
                      <a:lnTo>
                        <a:pt x="43" y="521"/>
                      </a:lnTo>
                      <a:lnTo>
                        <a:pt x="45" y="520"/>
                      </a:lnTo>
                      <a:lnTo>
                        <a:pt x="47" y="520"/>
                      </a:lnTo>
                      <a:lnTo>
                        <a:pt x="51" y="515"/>
                      </a:lnTo>
                      <a:lnTo>
                        <a:pt x="54" y="514"/>
                      </a:lnTo>
                      <a:lnTo>
                        <a:pt x="57" y="515"/>
                      </a:lnTo>
                      <a:lnTo>
                        <a:pt x="58" y="513"/>
                      </a:lnTo>
                      <a:lnTo>
                        <a:pt x="60" y="515"/>
                      </a:lnTo>
                      <a:lnTo>
                        <a:pt x="62" y="514"/>
                      </a:lnTo>
                      <a:lnTo>
                        <a:pt x="65" y="515"/>
                      </a:lnTo>
                      <a:lnTo>
                        <a:pt x="67" y="515"/>
                      </a:lnTo>
                      <a:lnTo>
                        <a:pt x="69" y="512"/>
                      </a:lnTo>
                      <a:lnTo>
                        <a:pt x="72" y="512"/>
                      </a:lnTo>
                      <a:lnTo>
                        <a:pt x="73" y="509"/>
                      </a:lnTo>
                      <a:lnTo>
                        <a:pt x="74" y="507"/>
                      </a:lnTo>
                      <a:lnTo>
                        <a:pt x="72" y="506"/>
                      </a:lnTo>
                      <a:lnTo>
                        <a:pt x="79" y="504"/>
                      </a:lnTo>
                      <a:lnTo>
                        <a:pt x="83" y="501"/>
                      </a:lnTo>
                      <a:lnTo>
                        <a:pt x="89" y="501"/>
                      </a:lnTo>
                      <a:lnTo>
                        <a:pt x="90" y="500"/>
                      </a:lnTo>
                      <a:lnTo>
                        <a:pt x="90" y="500"/>
                      </a:lnTo>
                      <a:lnTo>
                        <a:pt x="87" y="499"/>
                      </a:lnTo>
                      <a:lnTo>
                        <a:pt x="90" y="497"/>
                      </a:lnTo>
                      <a:lnTo>
                        <a:pt x="92" y="497"/>
                      </a:lnTo>
                      <a:lnTo>
                        <a:pt x="95" y="495"/>
                      </a:lnTo>
                      <a:lnTo>
                        <a:pt x="98" y="495"/>
                      </a:lnTo>
                      <a:lnTo>
                        <a:pt x="98" y="498"/>
                      </a:lnTo>
                      <a:lnTo>
                        <a:pt x="98" y="497"/>
                      </a:lnTo>
                      <a:lnTo>
                        <a:pt x="98" y="495"/>
                      </a:lnTo>
                      <a:lnTo>
                        <a:pt x="100" y="493"/>
                      </a:lnTo>
                      <a:lnTo>
                        <a:pt x="100" y="491"/>
                      </a:lnTo>
                      <a:lnTo>
                        <a:pt x="103" y="489"/>
                      </a:lnTo>
                      <a:lnTo>
                        <a:pt x="105" y="491"/>
                      </a:lnTo>
                      <a:lnTo>
                        <a:pt x="105" y="493"/>
                      </a:lnTo>
                      <a:lnTo>
                        <a:pt x="106" y="493"/>
                      </a:lnTo>
                      <a:lnTo>
                        <a:pt x="109" y="492"/>
                      </a:lnTo>
                      <a:lnTo>
                        <a:pt x="110" y="489"/>
                      </a:lnTo>
                      <a:lnTo>
                        <a:pt x="112" y="489"/>
                      </a:lnTo>
                      <a:lnTo>
                        <a:pt x="114" y="486"/>
                      </a:lnTo>
                      <a:lnTo>
                        <a:pt x="116" y="485"/>
                      </a:lnTo>
                      <a:lnTo>
                        <a:pt x="118" y="487"/>
                      </a:lnTo>
                      <a:lnTo>
                        <a:pt x="119" y="487"/>
                      </a:lnTo>
                      <a:lnTo>
                        <a:pt x="122" y="484"/>
                      </a:lnTo>
                      <a:lnTo>
                        <a:pt x="122" y="483"/>
                      </a:lnTo>
                      <a:lnTo>
                        <a:pt x="120" y="483"/>
                      </a:lnTo>
                      <a:lnTo>
                        <a:pt x="118" y="482"/>
                      </a:lnTo>
                      <a:lnTo>
                        <a:pt x="124" y="477"/>
                      </a:lnTo>
                      <a:lnTo>
                        <a:pt x="126" y="476"/>
                      </a:lnTo>
                      <a:lnTo>
                        <a:pt x="128" y="473"/>
                      </a:lnTo>
                      <a:lnTo>
                        <a:pt x="131" y="473"/>
                      </a:lnTo>
                      <a:lnTo>
                        <a:pt x="131" y="475"/>
                      </a:lnTo>
                      <a:lnTo>
                        <a:pt x="134" y="472"/>
                      </a:lnTo>
                      <a:lnTo>
                        <a:pt x="136" y="471"/>
                      </a:lnTo>
                      <a:lnTo>
                        <a:pt x="137" y="469"/>
                      </a:lnTo>
                      <a:lnTo>
                        <a:pt x="139" y="468"/>
                      </a:lnTo>
                      <a:lnTo>
                        <a:pt x="140" y="467"/>
                      </a:lnTo>
                      <a:lnTo>
                        <a:pt x="143" y="465"/>
                      </a:lnTo>
                      <a:lnTo>
                        <a:pt x="144" y="468"/>
                      </a:lnTo>
                      <a:lnTo>
                        <a:pt x="146" y="467"/>
                      </a:lnTo>
                      <a:lnTo>
                        <a:pt x="148" y="467"/>
                      </a:lnTo>
                      <a:lnTo>
                        <a:pt x="149" y="465"/>
                      </a:lnTo>
                      <a:lnTo>
                        <a:pt x="149" y="463"/>
                      </a:lnTo>
                      <a:lnTo>
                        <a:pt x="151" y="463"/>
                      </a:lnTo>
                      <a:lnTo>
                        <a:pt x="154" y="461"/>
                      </a:lnTo>
                      <a:lnTo>
                        <a:pt x="155" y="462"/>
                      </a:lnTo>
                      <a:lnTo>
                        <a:pt x="158" y="463"/>
                      </a:lnTo>
                      <a:lnTo>
                        <a:pt x="158" y="460"/>
                      </a:lnTo>
                      <a:lnTo>
                        <a:pt x="162" y="460"/>
                      </a:lnTo>
                      <a:lnTo>
                        <a:pt x="162" y="461"/>
                      </a:lnTo>
                      <a:lnTo>
                        <a:pt x="163" y="460"/>
                      </a:lnTo>
                      <a:lnTo>
                        <a:pt x="162" y="461"/>
                      </a:lnTo>
                      <a:lnTo>
                        <a:pt x="165" y="455"/>
                      </a:lnTo>
                      <a:lnTo>
                        <a:pt x="169" y="453"/>
                      </a:lnTo>
                      <a:lnTo>
                        <a:pt x="169" y="453"/>
                      </a:lnTo>
                      <a:lnTo>
                        <a:pt x="166" y="450"/>
                      </a:lnTo>
                      <a:lnTo>
                        <a:pt x="171" y="449"/>
                      </a:lnTo>
                      <a:lnTo>
                        <a:pt x="173" y="449"/>
                      </a:lnTo>
                      <a:lnTo>
                        <a:pt x="177" y="447"/>
                      </a:lnTo>
                      <a:lnTo>
                        <a:pt x="180" y="447"/>
                      </a:lnTo>
                      <a:lnTo>
                        <a:pt x="184" y="445"/>
                      </a:lnTo>
                      <a:lnTo>
                        <a:pt x="185" y="443"/>
                      </a:lnTo>
                      <a:lnTo>
                        <a:pt x="188" y="441"/>
                      </a:lnTo>
                      <a:lnTo>
                        <a:pt x="188" y="438"/>
                      </a:lnTo>
                      <a:lnTo>
                        <a:pt x="188" y="438"/>
                      </a:lnTo>
                      <a:lnTo>
                        <a:pt x="186" y="438"/>
                      </a:lnTo>
                      <a:lnTo>
                        <a:pt x="185" y="433"/>
                      </a:lnTo>
                      <a:lnTo>
                        <a:pt x="185" y="433"/>
                      </a:lnTo>
                      <a:lnTo>
                        <a:pt x="179" y="433"/>
                      </a:lnTo>
                      <a:lnTo>
                        <a:pt x="180" y="428"/>
                      </a:lnTo>
                      <a:lnTo>
                        <a:pt x="180" y="425"/>
                      </a:lnTo>
                      <a:lnTo>
                        <a:pt x="184" y="424"/>
                      </a:lnTo>
                      <a:lnTo>
                        <a:pt x="185" y="421"/>
                      </a:lnTo>
                      <a:lnTo>
                        <a:pt x="187" y="421"/>
                      </a:lnTo>
                      <a:lnTo>
                        <a:pt x="186" y="420"/>
                      </a:lnTo>
                      <a:lnTo>
                        <a:pt x="189" y="418"/>
                      </a:lnTo>
                      <a:lnTo>
                        <a:pt x="193" y="418"/>
                      </a:lnTo>
                      <a:lnTo>
                        <a:pt x="196" y="416"/>
                      </a:lnTo>
                      <a:lnTo>
                        <a:pt x="200" y="418"/>
                      </a:lnTo>
                      <a:lnTo>
                        <a:pt x="204" y="416"/>
                      </a:lnTo>
                      <a:lnTo>
                        <a:pt x="204" y="413"/>
                      </a:lnTo>
                      <a:lnTo>
                        <a:pt x="208" y="412"/>
                      </a:lnTo>
                      <a:lnTo>
                        <a:pt x="210" y="413"/>
                      </a:lnTo>
                      <a:lnTo>
                        <a:pt x="215" y="412"/>
                      </a:lnTo>
                      <a:lnTo>
                        <a:pt x="216" y="409"/>
                      </a:lnTo>
                      <a:lnTo>
                        <a:pt x="215" y="406"/>
                      </a:lnTo>
                      <a:lnTo>
                        <a:pt x="210" y="404"/>
                      </a:lnTo>
                      <a:lnTo>
                        <a:pt x="210" y="404"/>
                      </a:lnTo>
                      <a:lnTo>
                        <a:pt x="207" y="406"/>
                      </a:lnTo>
                      <a:lnTo>
                        <a:pt x="207" y="403"/>
                      </a:lnTo>
                      <a:lnTo>
                        <a:pt x="209" y="401"/>
                      </a:lnTo>
                      <a:lnTo>
                        <a:pt x="214" y="401"/>
                      </a:lnTo>
                      <a:lnTo>
                        <a:pt x="216" y="402"/>
                      </a:lnTo>
                      <a:lnTo>
                        <a:pt x="220" y="402"/>
                      </a:lnTo>
                      <a:lnTo>
                        <a:pt x="222" y="399"/>
                      </a:lnTo>
                      <a:lnTo>
                        <a:pt x="222" y="398"/>
                      </a:lnTo>
                      <a:lnTo>
                        <a:pt x="230" y="394"/>
                      </a:lnTo>
                      <a:lnTo>
                        <a:pt x="233" y="390"/>
                      </a:lnTo>
                      <a:lnTo>
                        <a:pt x="237" y="390"/>
                      </a:lnTo>
                      <a:lnTo>
                        <a:pt x="237" y="390"/>
                      </a:lnTo>
                      <a:lnTo>
                        <a:pt x="237" y="388"/>
                      </a:lnTo>
                      <a:lnTo>
                        <a:pt x="245" y="382"/>
                      </a:lnTo>
                      <a:lnTo>
                        <a:pt x="250" y="382"/>
                      </a:lnTo>
                      <a:lnTo>
                        <a:pt x="256" y="376"/>
                      </a:lnTo>
                      <a:lnTo>
                        <a:pt x="261" y="376"/>
                      </a:lnTo>
                      <a:lnTo>
                        <a:pt x="272" y="362"/>
                      </a:lnTo>
                      <a:lnTo>
                        <a:pt x="267" y="375"/>
                      </a:lnTo>
                      <a:lnTo>
                        <a:pt x="267" y="377"/>
                      </a:lnTo>
                      <a:lnTo>
                        <a:pt x="267" y="377"/>
                      </a:lnTo>
                      <a:lnTo>
                        <a:pt x="270" y="379"/>
                      </a:lnTo>
                      <a:lnTo>
                        <a:pt x="270" y="379"/>
                      </a:lnTo>
                      <a:lnTo>
                        <a:pt x="274" y="375"/>
                      </a:lnTo>
                      <a:lnTo>
                        <a:pt x="276" y="374"/>
                      </a:lnTo>
                      <a:lnTo>
                        <a:pt x="283" y="372"/>
                      </a:lnTo>
                      <a:lnTo>
                        <a:pt x="289" y="366"/>
                      </a:lnTo>
                      <a:lnTo>
                        <a:pt x="285" y="375"/>
                      </a:lnTo>
                      <a:lnTo>
                        <a:pt x="280" y="379"/>
                      </a:lnTo>
                      <a:lnTo>
                        <a:pt x="276" y="379"/>
                      </a:lnTo>
                      <a:lnTo>
                        <a:pt x="270" y="384"/>
                      </a:lnTo>
                      <a:lnTo>
                        <a:pt x="270" y="387"/>
                      </a:lnTo>
                      <a:lnTo>
                        <a:pt x="273" y="391"/>
                      </a:lnTo>
                      <a:lnTo>
                        <a:pt x="275" y="398"/>
                      </a:lnTo>
                      <a:lnTo>
                        <a:pt x="269" y="394"/>
                      </a:lnTo>
                      <a:lnTo>
                        <a:pt x="267" y="394"/>
                      </a:lnTo>
                      <a:lnTo>
                        <a:pt x="266" y="395"/>
                      </a:lnTo>
                      <a:lnTo>
                        <a:pt x="262" y="395"/>
                      </a:lnTo>
                      <a:lnTo>
                        <a:pt x="259" y="391"/>
                      </a:lnTo>
                      <a:lnTo>
                        <a:pt x="259" y="389"/>
                      </a:lnTo>
                      <a:lnTo>
                        <a:pt x="254" y="390"/>
                      </a:lnTo>
                      <a:lnTo>
                        <a:pt x="252" y="391"/>
                      </a:lnTo>
                      <a:lnTo>
                        <a:pt x="247" y="394"/>
                      </a:lnTo>
                      <a:lnTo>
                        <a:pt x="244" y="394"/>
                      </a:lnTo>
                      <a:lnTo>
                        <a:pt x="241" y="396"/>
                      </a:lnTo>
                      <a:lnTo>
                        <a:pt x="241" y="398"/>
                      </a:lnTo>
                      <a:lnTo>
                        <a:pt x="241" y="401"/>
                      </a:lnTo>
                      <a:lnTo>
                        <a:pt x="239" y="405"/>
                      </a:lnTo>
                      <a:lnTo>
                        <a:pt x="236" y="408"/>
                      </a:lnTo>
                      <a:lnTo>
                        <a:pt x="235" y="412"/>
                      </a:lnTo>
                      <a:lnTo>
                        <a:pt x="225" y="419"/>
                      </a:lnTo>
                      <a:lnTo>
                        <a:pt x="223" y="421"/>
                      </a:lnTo>
                      <a:lnTo>
                        <a:pt x="223" y="424"/>
                      </a:lnTo>
                      <a:lnTo>
                        <a:pt x="225" y="426"/>
                      </a:lnTo>
                      <a:lnTo>
                        <a:pt x="226" y="425"/>
                      </a:lnTo>
                      <a:lnTo>
                        <a:pt x="228" y="424"/>
                      </a:lnTo>
                      <a:lnTo>
                        <a:pt x="231" y="423"/>
                      </a:lnTo>
                      <a:lnTo>
                        <a:pt x="235" y="423"/>
                      </a:lnTo>
                      <a:lnTo>
                        <a:pt x="235" y="426"/>
                      </a:lnTo>
                      <a:lnTo>
                        <a:pt x="229" y="431"/>
                      </a:lnTo>
                      <a:lnTo>
                        <a:pt x="226" y="431"/>
                      </a:lnTo>
                      <a:lnTo>
                        <a:pt x="224" y="434"/>
                      </a:lnTo>
                      <a:lnTo>
                        <a:pt x="221" y="433"/>
                      </a:lnTo>
                      <a:lnTo>
                        <a:pt x="220" y="433"/>
                      </a:lnTo>
                      <a:lnTo>
                        <a:pt x="217" y="433"/>
                      </a:lnTo>
                      <a:lnTo>
                        <a:pt x="217" y="436"/>
                      </a:lnTo>
                      <a:lnTo>
                        <a:pt x="215" y="435"/>
                      </a:lnTo>
                      <a:lnTo>
                        <a:pt x="214" y="436"/>
                      </a:lnTo>
                      <a:lnTo>
                        <a:pt x="214" y="439"/>
                      </a:lnTo>
                      <a:lnTo>
                        <a:pt x="217" y="442"/>
                      </a:lnTo>
                      <a:lnTo>
                        <a:pt x="217" y="441"/>
                      </a:lnTo>
                      <a:lnTo>
                        <a:pt x="220" y="439"/>
                      </a:lnTo>
                      <a:lnTo>
                        <a:pt x="221" y="440"/>
                      </a:lnTo>
                      <a:lnTo>
                        <a:pt x="221" y="438"/>
                      </a:lnTo>
                      <a:lnTo>
                        <a:pt x="225" y="438"/>
                      </a:lnTo>
                      <a:lnTo>
                        <a:pt x="225" y="438"/>
                      </a:lnTo>
                      <a:lnTo>
                        <a:pt x="229" y="436"/>
                      </a:lnTo>
                      <a:lnTo>
                        <a:pt x="231" y="434"/>
                      </a:lnTo>
                      <a:lnTo>
                        <a:pt x="231" y="432"/>
                      </a:lnTo>
                      <a:lnTo>
                        <a:pt x="236" y="427"/>
                      </a:lnTo>
                      <a:lnTo>
                        <a:pt x="236" y="432"/>
                      </a:lnTo>
                      <a:lnTo>
                        <a:pt x="236" y="433"/>
                      </a:lnTo>
                      <a:lnTo>
                        <a:pt x="236" y="434"/>
                      </a:lnTo>
                      <a:lnTo>
                        <a:pt x="238" y="433"/>
                      </a:lnTo>
                      <a:lnTo>
                        <a:pt x="243" y="430"/>
                      </a:lnTo>
                      <a:lnTo>
                        <a:pt x="247" y="430"/>
                      </a:lnTo>
                      <a:lnTo>
                        <a:pt x="248" y="431"/>
                      </a:lnTo>
                      <a:lnTo>
                        <a:pt x="248" y="431"/>
                      </a:lnTo>
                      <a:lnTo>
                        <a:pt x="250" y="425"/>
                      </a:lnTo>
                      <a:lnTo>
                        <a:pt x="254" y="423"/>
                      </a:lnTo>
                      <a:lnTo>
                        <a:pt x="256" y="423"/>
                      </a:lnTo>
                      <a:lnTo>
                        <a:pt x="258" y="419"/>
                      </a:lnTo>
                      <a:lnTo>
                        <a:pt x="262" y="416"/>
                      </a:lnTo>
                      <a:lnTo>
                        <a:pt x="262" y="420"/>
                      </a:lnTo>
                      <a:lnTo>
                        <a:pt x="263" y="420"/>
                      </a:lnTo>
                      <a:lnTo>
                        <a:pt x="266" y="424"/>
                      </a:lnTo>
                      <a:lnTo>
                        <a:pt x="266" y="425"/>
                      </a:lnTo>
                      <a:lnTo>
                        <a:pt x="268" y="425"/>
                      </a:lnTo>
                      <a:lnTo>
                        <a:pt x="269" y="426"/>
                      </a:lnTo>
                      <a:lnTo>
                        <a:pt x="270" y="425"/>
                      </a:lnTo>
                      <a:lnTo>
                        <a:pt x="272" y="420"/>
                      </a:lnTo>
                      <a:lnTo>
                        <a:pt x="276" y="420"/>
                      </a:lnTo>
                      <a:lnTo>
                        <a:pt x="277" y="420"/>
                      </a:lnTo>
                      <a:lnTo>
                        <a:pt x="277" y="420"/>
                      </a:lnTo>
                      <a:lnTo>
                        <a:pt x="276" y="419"/>
                      </a:lnTo>
                      <a:lnTo>
                        <a:pt x="277" y="414"/>
                      </a:lnTo>
                      <a:lnTo>
                        <a:pt x="283" y="412"/>
                      </a:lnTo>
                      <a:lnTo>
                        <a:pt x="284" y="411"/>
                      </a:lnTo>
                      <a:lnTo>
                        <a:pt x="284" y="410"/>
                      </a:lnTo>
                      <a:lnTo>
                        <a:pt x="282" y="410"/>
                      </a:lnTo>
                      <a:lnTo>
                        <a:pt x="280" y="409"/>
                      </a:lnTo>
                      <a:lnTo>
                        <a:pt x="275" y="408"/>
                      </a:lnTo>
                      <a:lnTo>
                        <a:pt x="277" y="404"/>
                      </a:lnTo>
                      <a:lnTo>
                        <a:pt x="281" y="404"/>
                      </a:lnTo>
                      <a:lnTo>
                        <a:pt x="281" y="404"/>
                      </a:lnTo>
                      <a:lnTo>
                        <a:pt x="277" y="401"/>
                      </a:lnTo>
                      <a:lnTo>
                        <a:pt x="277" y="397"/>
                      </a:lnTo>
                      <a:lnTo>
                        <a:pt x="282" y="396"/>
                      </a:lnTo>
                      <a:lnTo>
                        <a:pt x="284" y="395"/>
                      </a:lnTo>
                      <a:lnTo>
                        <a:pt x="284" y="395"/>
                      </a:lnTo>
                      <a:lnTo>
                        <a:pt x="283" y="391"/>
                      </a:lnTo>
                      <a:lnTo>
                        <a:pt x="290" y="389"/>
                      </a:lnTo>
                      <a:lnTo>
                        <a:pt x="293" y="391"/>
                      </a:lnTo>
                      <a:lnTo>
                        <a:pt x="296" y="391"/>
                      </a:lnTo>
                      <a:lnTo>
                        <a:pt x="303" y="391"/>
                      </a:lnTo>
                      <a:lnTo>
                        <a:pt x="295" y="396"/>
                      </a:lnTo>
                      <a:lnTo>
                        <a:pt x="295" y="398"/>
                      </a:lnTo>
                      <a:lnTo>
                        <a:pt x="296" y="401"/>
                      </a:lnTo>
                      <a:lnTo>
                        <a:pt x="297" y="396"/>
                      </a:lnTo>
                      <a:lnTo>
                        <a:pt x="300" y="395"/>
                      </a:lnTo>
                      <a:lnTo>
                        <a:pt x="304" y="395"/>
                      </a:lnTo>
                      <a:lnTo>
                        <a:pt x="302" y="399"/>
                      </a:lnTo>
                      <a:lnTo>
                        <a:pt x="303" y="398"/>
                      </a:lnTo>
                      <a:lnTo>
                        <a:pt x="304" y="396"/>
                      </a:lnTo>
                      <a:lnTo>
                        <a:pt x="306" y="397"/>
                      </a:lnTo>
                      <a:lnTo>
                        <a:pt x="310" y="396"/>
                      </a:lnTo>
                      <a:lnTo>
                        <a:pt x="311" y="396"/>
                      </a:lnTo>
                      <a:lnTo>
                        <a:pt x="313" y="394"/>
                      </a:lnTo>
                      <a:lnTo>
                        <a:pt x="318" y="392"/>
                      </a:lnTo>
                      <a:lnTo>
                        <a:pt x="321" y="395"/>
                      </a:lnTo>
                      <a:lnTo>
                        <a:pt x="320" y="397"/>
                      </a:lnTo>
                      <a:lnTo>
                        <a:pt x="317" y="397"/>
                      </a:lnTo>
                      <a:lnTo>
                        <a:pt x="313" y="401"/>
                      </a:lnTo>
                      <a:lnTo>
                        <a:pt x="311" y="401"/>
                      </a:lnTo>
                      <a:lnTo>
                        <a:pt x="311" y="402"/>
                      </a:lnTo>
                      <a:lnTo>
                        <a:pt x="311" y="402"/>
                      </a:lnTo>
                      <a:lnTo>
                        <a:pt x="317" y="403"/>
                      </a:lnTo>
                      <a:lnTo>
                        <a:pt x="320" y="406"/>
                      </a:lnTo>
                      <a:lnTo>
                        <a:pt x="319" y="410"/>
                      </a:lnTo>
                      <a:lnTo>
                        <a:pt x="314" y="406"/>
                      </a:lnTo>
                      <a:lnTo>
                        <a:pt x="311" y="406"/>
                      </a:lnTo>
                      <a:lnTo>
                        <a:pt x="308" y="406"/>
                      </a:lnTo>
                      <a:lnTo>
                        <a:pt x="308" y="408"/>
                      </a:lnTo>
                      <a:lnTo>
                        <a:pt x="310" y="408"/>
                      </a:lnTo>
                      <a:lnTo>
                        <a:pt x="312" y="406"/>
                      </a:lnTo>
                      <a:lnTo>
                        <a:pt x="317" y="410"/>
                      </a:lnTo>
                      <a:lnTo>
                        <a:pt x="313" y="412"/>
                      </a:lnTo>
                      <a:lnTo>
                        <a:pt x="312" y="412"/>
                      </a:lnTo>
                      <a:lnTo>
                        <a:pt x="315" y="412"/>
                      </a:lnTo>
                      <a:lnTo>
                        <a:pt x="319" y="417"/>
                      </a:lnTo>
                      <a:lnTo>
                        <a:pt x="321" y="419"/>
                      </a:lnTo>
                      <a:lnTo>
                        <a:pt x="323" y="420"/>
                      </a:lnTo>
                      <a:lnTo>
                        <a:pt x="328" y="418"/>
                      </a:lnTo>
                      <a:lnTo>
                        <a:pt x="330" y="421"/>
                      </a:lnTo>
                      <a:lnTo>
                        <a:pt x="330" y="424"/>
                      </a:lnTo>
                      <a:lnTo>
                        <a:pt x="328" y="425"/>
                      </a:lnTo>
                      <a:lnTo>
                        <a:pt x="328" y="425"/>
                      </a:lnTo>
                      <a:lnTo>
                        <a:pt x="329" y="425"/>
                      </a:lnTo>
                      <a:lnTo>
                        <a:pt x="330" y="427"/>
                      </a:lnTo>
                      <a:lnTo>
                        <a:pt x="332" y="427"/>
                      </a:lnTo>
                      <a:lnTo>
                        <a:pt x="332" y="426"/>
                      </a:lnTo>
                      <a:lnTo>
                        <a:pt x="332" y="425"/>
                      </a:lnTo>
                      <a:lnTo>
                        <a:pt x="333" y="423"/>
                      </a:lnTo>
                      <a:lnTo>
                        <a:pt x="340" y="423"/>
                      </a:lnTo>
                      <a:lnTo>
                        <a:pt x="336" y="427"/>
                      </a:lnTo>
                      <a:lnTo>
                        <a:pt x="336" y="428"/>
                      </a:lnTo>
                      <a:lnTo>
                        <a:pt x="333" y="432"/>
                      </a:lnTo>
                      <a:lnTo>
                        <a:pt x="336" y="435"/>
                      </a:lnTo>
                      <a:lnTo>
                        <a:pt x="334" y="436"/>
                      </a:lnTo>
                      <a:lnTo>
                        <a:pt x="337" y="438"/>
                      </a:lnTo>
                      <a:lnTo>
                        <a:pt x="340" y="436"/>
                      </a:lnTo>
                      <a:lnTo>
                        <a:pt x="342" y="438"/>
                      </a:lnTo>
                      <a:lnTo>
                        <a:pt x="345" y="436"/>
                      </a:lnTo>
                      <a:lnTo>
                        <a:pt x="349" y="438"/>
                      </a:lnTo>
                      <a:lnTo>
                        <a:pt x="354" y="436"/>
                      </a:lnTo>
                      <a:lnTo>
                        <a:pt x="356" y="438"/>
                      </a:lnTo>
                      <a:lnTo>
                        <a:pt x="356" y="440"/>
                      </a:lnTo>
                      <a:lnTo>
                        <a:pt x="357" y="440"/>
                      </a:lnTo>
                      <a:lnTo>
                        <a:pt x="359" y="442"/>
                      </a:lnTo>
                      <a:lnTo>
                        <a:pt x="362" y="443"/>
                      </a:lnTo>
                      <a:lnTo>
                        <a:pt x="362" y="446"/>
                      </a:lnTo>
                      <a:lnTo>
                        <a:pt x="364" y="446"/>
                      </a:lnTo>
                      <a:lnTo>
                        <a:pt x="367" y="443"/>
                      </a:lnTo>
                      <a:lnTo>
                        <a:pt x="369" y="442"/>
                      </a:lnTo>
                      <a:lnTo>
                        <a:pt x="372" y="443"/>
                      </a:lnTo>
                      <a:lnTo>
                        <a:pt x="372" y="447"/>
                      </a:lnTo>
                      <a:lnTo>
                        <a:pt x="369" y="449"/>
                      </a:lnTo>
                      <a:lnTo>
                        <a:pt x="367" y="449"/>
                      </a:lnTo>
                      <a:lnTo>
                        <a:pt x="371" y="450"/>
                      </a:lnTo>
                      <a:lnTo>
                        <a:pt x="372" y="454"/>
                      </a:lnTo>
                      <a:lnTo>
                        <a:pt x="373" y="455"/>
                      </a:lnTo>
                      <a:lnTo>
                        <a:pt x="378" y="456"/>
                      </a:lnTo>
                      <a:lnTo>
                        <a:pt x="384" y="455"/>
                      </a:lnTo>
                      <a:lnTo>
                        <a:pt x="386" y="454"/>
                      </a:lnTo>
                      <a:lnTo>
                        <a:pt x="387" y="455"/>
                      </a:lnTo>
                      <a:lnTo>
                        <a:pt x="388" y="454"/>
                      </a:lnTo>
                      <a:lnTo>
                        <a:pt x="392" y="450"/>
                      </a:lnTo>
                      <a:lnTo>
                        <a:pt x="396" y="450"/>
                      </a:lnTo>
                      <a:lnTo>
                        <a:pt x="394" y="455"/>
                      </a:lnTo>
                      <a:lnTo>
                        <a:pt x="391" y="456"/>
                      </a:lnTo>
                      <a:lnTo>
                        <a:pt x="391" y="462"/>
                      </a:lnTo>
                      <a:lnTo>
                        <a:pt x="389" y="465"/>
                      </a:lnTo>
                      <a:lnTo>
                        <a:pt x="386" y="465"/>
                      </a:lnTo>
                      <a:lnTo>
                        <a:pt x="384" y="465"/>
                      </a:lnTo>
                      <a:lnTo>
                        <a:pt x="385" y="467"/>
                      </a:lnTo>
                      <a:lnTo>
                        <a:pt x="386" y="469"/>
                      </a:lnTo>
                      <a:lnTo>
                        <a:pt x="387" y="470"/>
                      </a:lnTo>
                      <a:lnTo>
                        <a:pt x="389" y="469"/>
                      </a:lnTo>
                      <a:lnTo>
                        <a:pt x="393" y="471"/>
                      </a:lnTo>
                      <a:lnTo>
                        <a:pt x="391" y="475"/>
                      </a:lnTo>
                      <a:lnTo>
                        <a:pt x="391" y="475"/>
                      </a:lnTo>
                      <a:lnTo>
                        <a:pt x="393" y="477"/>
                      </a:lnTo>
                      <a:lnTo>
                        <a:pt x="394" y="477"/>
                      </a:lnTo>
                      <a:lnTo>
                        <a:pt x="396" y="477"/>
                      </a:lnTo>
                      <a:lnTo>
                        <a:pt x="397" y="475"/>
                      </a:lnTo>
                      <a:lnTo>
                        <a:pt x="401" y="469"/>
                      </a:lnTo>
                      <a:lnTo>
                        <a:pt x="403" y="469"/>
                      </a:lnTo>
                      <a:lnTo>
                        <a:pt x="401" y="460"/>
                      </a:lnTo>
                      <a:lnTo>
                        <a:pt x="396" y="447"/>
                      </a:lnTo>
                      <a:lnTo>
                        <a:pt x="400" y="442"/>
                      </a:lnTo>
                      <a:lnTo>
                        <a:pt x="394" y="441"/>
                      </a:lnTo>
                      <a:lnTo>
                        <a:pt x="388" y="445"/>
                      </a:lnTo>
                      <a:lnTo>
                        <a:pt x="384" y="442"/>
                      </a:lnTo>
                      <a:lnTo>
                        <a:pt x="372" y="442"/>
                      </a:lnTo>
                      <a:lnTo>
                        <a:pt x="373" y="441"/>
                      </a:lnTo>
                      <a:lnTo>
                        <a:pt x="553" y="121"/>
                      </a:lnTo>
                      <a:lnTo>
                        <a:pt x="553" y="121"/>
                      </a:lnTo>
                      <a:lnTo>
                        <a:pt x="550" y="11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32" name="Freeform 180">
                  <a:extLst>
                    <a:ext uri="{FF2B5EF4-FFF2-40B4-BE49-F238E27FC236}">
                      <a16:creationId xmlns:a16="http://schemas.microsoft.com/office/drawing/2014/main" id="{46D59833-CAB5-40C1-A6A7-D92609BB4DF3}"/>
                    </a:ext>
                  </a:extLst>
                </p:cNvPr>
                <p:cNvSpPr/>
                <p:nvPr userDrawn="1"/>
              </p:nvSpPr>
              <p:spPr bwMode="auto">
                <a:xfrm>
                  <a:off x="2882900" y="3346450"/>
                  <a:ext cx="39688" cy="12700"/>
                </a:xfrm>
                <a:custGeom>
                  <a:avLst/>
                  <a:gdLst>
                    <a:gd name="T0" fmla="*/ 2 w 25"/>
                    <a:gd name="T1" fmla="*/ 7 h 8"/>
                    <a:gd name="T2" fmla="*/ 9 w 25"/>
                    <a:gd name="T3" fmla="*/ 7 h 8"/>
                    <a:gd name="T4" fmla="*/ 11 w 25"/>
                    <a:gd name="T5" fmla="*/ 8 h 8"/>
                    <a:gd name="T6" fmla="*/ 16 w 25"/>
                    <a:gd name="T7" fmla="*/ 7 h 8"/>
                    <a:gd name="T8" fmla="*/ 18 w 25"/>
                    <a:gd name="T9" fmla="*/ 7 h 8"/>
                    <a:gd name="T10" fmla="*/ 22 w 25"/>
                    <a:gd name="T11" fmla="*/ 6 h 8"/>
                    <a:gd name="T12" fmla="*/ 25 w 25"/>
                    <a:gd name="T13" fmla="*/ 2 h 8"/>
                    <a:gd name="T14" fmla="*/ 24 w 25"/>
                    <a:gd name="T15" fmla="*/ 2 h 8"/>
                    <a:gd name="T16" fmla="*/ 22 w 25"/>
                    <a:gd name="T17" fmla="*/ 0 h 8"/>
                    <a:gd name="T18" fmla="*/ 21 w 25"/>
                    <a:gd name="T19" fmla="*/ 0 h 8"/>
                    <a:gd name="T20" fmla="*/ 16 w 25"/>
                    <a:gd name="T21" fmla="*/ 1 h 8"/>
                    <a:gd name="T22" fmla="*/ 4 w 25"/>
                    <a:gd name="T23" fmla="*/ 0 h 8"/>
                    <a:gd name="T24" fmla="*/ 3 w 25"/>
                    <a:gd name="T25" fmla="*/ 1 h 8"/>
                    <a:gd name="T26" fmla="*/ 0 w 25"/>
                    <a:gd name="T27" fmla="*/ 2 h 8"/>
                    <a:gd name="T28" fmla="*/ 2 w 25"/>
                    <a:gd name="T29" fmla="*/ 5 h 8"/>
                    <a:gd name="T30" fmla="*/ 0 w 25"/>
                    <a:gd name="T31" fmla="*/ 6 h 8"/>
                    <a:gd name="T32" fmla="*/ 2 w 25"/>
                    <a:gd name="T33"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8">
                      <a:moveTo>
                        <a:pt x="2" y="7"/>
                      </a:moveTo>
                      <a:lnTo>
                        <a:pt x="9" y="7"/>
                      </a:lnTo>
                      <a:lnTo>
                        <a:pt x="11" y="8"/>
                      </a:lnTo>
                      <a:lnTo>
                        <a:pt x="16" y="7"/>
                      </a:lnTo>
                      <a:lnTo>
                        <a:pt x="18" y="7"/>
                      </a:lnTo>
                      <a:lnTo>
                        <a:pt x="22" y="6"/>
                      </a:lnTo>
                      <a:lnTo>
                        <a:pt x="25" y="2"/>
                      </a:lnTo>
                      <a:lnTo>
                        <a:pt x="24" y="2"/>
                      </a:lnTo>
                      <a:lnTo>
                        <a:pt x="22" y="0"/>
                      </a:lnTo>
                      <a:lnTo>
                        <a:pt x="21" y="0"/>
                      </a:lnTo>
                      <a:lnTo>
                        <a:pt x="16" y="1"/>
                      </a:lnTo>
                      <a:lnTo>
                        <a:pt x="4" y="0"/>
                      </a:lnTo>
                      <a:lnTo>
                        <a:pt x="3" y="1"/>
                      </a:lnTo>
                      <a:lnTo>
                        <a:pt x="0" y="2"/>
                      </a:lnTo>
                      <a:lnTo>
                        <a:pt x="2" y="5"/>
                      </a:lnTo>
                      <a:lnTo>
                        <a:pt x="0" y="6"/>
                      </a:lnTo>
                      <a:lnTo>
                        <a:pt x="2" y="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33" name="Freeform 181">
                  <a:extLst>
                    <a:ext uri="{FF2B5EF4-FFF2-40B4-BE49-F238E27FC236}">
                      <a16:creationId xmlns:a16="http://schemas.microsoft.com/office/drawing/2014/main" id="{D87C5F5C-FB3F-4DB9-8A49-42FD962886C8}"/>
                    </a:ext>
                  </a:extLst>
                </p:cNvPr>
                <p:cNvSpPr/>
                <p:nvPr userDrawn="1"/>
              </p:nvSpPr>
              <p:spPr bwMode="auto">
                <a:xfrm>
                  <a:off x="2768600" y="3309938"/>
                  <a:ext cx="88900" cy="57150"/>
                </a:xfrm>
                <a:custGeom>
                  <a:avLst/>
                  <a:gdLst>
                    <a:gd name="T0" fmla="*/ 1 w 56"/>
                    <a:gd name="T1" fmla="*/ 27 h 36"/>
                    <a:gd name="T2" fmla="*/ 3 w 56"/>
                    <a:gd name="T3" fmla="*/ 31 h 36"/>
                    <a:gd name="T4" fmla="*/ 2 w 56"/>
                    <a:gd name="T5" fmla="*/ 34 h 36"/>
                    <a:gd name="T6" fmla="*/ 4 w 56"/>
                    <a:gd name="T7" fmla="*/ 34 h 36"/>
                    <a:gd name="T8" fmla="*/ 5 w 56"/>
                    <a:gd name="T9" fmla="*/ 36 h 36"/>
                    <a:gd name="T10" fmla="*/ 5 w 56"/>
                    <a:gd name="T11" fmla="*/ 36 h 36"/>
                    <a:gd name="T12" fmla="*/ 7 w 56"/>
                    <a:gd name="T13" fmla="*/ 32 h 36"/>
                    <a:gd name="T14" fmla="*/ 10 w 56"/>
                    <a:gd name="T15" fmla="*/ 28 h 36"/>
                    <a:gd name="T16" fmla="*/ 10 w 56"/>
                    <a:gd name="T17" fmla="*/ 27 h 36"/>
                    <a:gd name="T18" fmla="*/ 12 w 56"/>
                    <a:gd name="T19" fmla="*/ 22 h 36"/>
                    <a:gd name="T20" fmla="*/ 15 w 56"/>
                    <a:gd name="T21" fmla="*/ 24 h 36"/>
                    <a:gd name="T22" fmla="*/ 16 w 56"/>
                    <a:gd name="T23" fmla="*/ 24 h 36"/>
                    <a:gd name="T24" fmla="*/ 18 w 56"/>
                    <a:gd name="T25" fmla="*/ 21 h 36"/>
                    <a:gd name="T26" fmla="*/ 22 w 56"/>
                    <a:gd name="T27" fmla="*/ 23 h 36"/>
                    <a:gd name="T28" fmla="*/ 22 w 56"/>
                    <a:gd name="T29" fmla="*/ 25 h 36"/>
                    <a:gd name="T30" fmla="*/ 23 w 56"/>
                    <a:gd name="T31" fmla="*/ 27 h 36"/>
                    <a:gd name="T32" fmla="*/ 26 w 56"/>
                    <a:gd name="T33" fmla="*/ 25 h 36"/>
                    <a:gd name="T34" fmla="*/ 31 w 56"/>
                    <a:gd name="T35" fmla="*/ 22 h 36"/>
                    <a:gd name="T36" fmla="*/ 36 w 56"/>
                    <a:gd name="T37" fmla="*/ 21 h 36"/>
                    <a:gd name="T38" fmla="*/ 40 w 56"/>
                    <a:gd name="T39" fmla="*/ 22 h 36"/>
                    <a:gd name="T40" fmla="*/ 44 w 56"/>
                    <a:gd name="T41" fmla="*/ 21 h 36"/>
                    <a:gd name="T42" fmla="*/ 46 w 56"/>
                    <a:gd name="T43" fmla="*/ 22 h 36"/>
                    <a:gd name="T44" fmla="*/ 49 w 56"/>
                    <a:gd name="T45" fmla="*/ 22 h 36"/>
                    <a:gd name="T46" fmla="*/ 53 w 56"/>
                    <a:gd name="T47" fmla="*/ 23 h 36"/>
                    <a:gd name="T48" fmla="*/ 54 w 56"/>
                    <a:gd name="T49" fmla="*/ 21 h 36"/>
                    <a:gd name="T50" fmla="*/ 55 w 56"/>
                    <a:gd name="T51" fmla="*/ 21 h 36"/>
                    <a:gd name="T52" fmla="*/ 56 w 56"/>
                    <a:gd name="T53" fmla="*/ 20 h 36"/>
                    <a:gd name="T54" fmla="*/ 55 w 56"/>
                    <a:gd name="T55" fmla="*/ 19 h 36"/>
                    <a:gd name="T56" fmla="*/ 49 w 56"/>
                    <a:gd name="T57" fmla="*/ 16 h 36"/>
                    <a:gd name="T58" fmla="*/ 47 w 56"/>
                    <a:gd name="T59" fmla="*/ 15 h 36"/>
                    <a:gd name="T60" fmla="*/ 44 w 56"/>
                    <a:gd name="T61" fmla="*/ 14 h 36"/>
                    <a:gd name="T62" fmla="*/ 41 w 56"/>
                    <a:gd name="T63" fmla="*/ 15 h 36"/>
                    <a:gd name="T64" fmla="*/ 37 w 56"/>
                    <a:gd name="T65" fmla="*/ 13 h 36"/>
                    <a:gd name="T66" fmla="*/ 32 w 56"/>
                    <a:gd name="T67" fmla="*/ 10 h 36"/>
                    <a:gd name="T68" fmla="*/ 23 w 56"/>
                    <a:gd name="T69" fmla="*/ 10 h 36"/>
                    <a:gd name="T70" fmla="*/ 32 w 56"/>
                    <a:gd name="T71" fmla="*/ 7 h 36"/>
                    <a:gd name="T72" fmla="*/ 36 w 56"/>
                    <a:gd name="T73" fmla="*/ 8 h 36"/>
                    <a:gd name="T74" fmla="*/ 33 w 56"/>
                    <a:gd name="T75" fmla="*/ 4 h 36"/>
                    <a:gd name="T76" fmla="*/ 32 w 56"/>
                    <a:gd name="T77" fmla="*/ 4 h 36"/>
                    <a:gd name="T78" fmla="*/ 30 w 56"/>
                    <a:gd name="T79" fmla="*/ 4 h 36"/>
                    <a:gd name="T80" fmla="*/ 27 w 56"/>
                    <a:gd name="T81" fmla="*/ 2 h 36"/>
                    <a:gd name="T82" fmla="*/ 16 w 56"/>
                    <a:gd name="T83" fmla="*/ 0 h 36"/>
                    <a:gd name="T84" fmla="*/ 14 w 56"/>
                    <a:gd name="T85" fmla="*/ 1 h 36"/>
                    <a:gd name="T86" fmla="*/ 11 w 56"/>
                    <a:gd name="T87" fmla="*/ 0 h 36"/>
                    <a:gd name="T88" fmla="*/ 7 w 56"/>
                    <a:gd name="T89" fmla="*/ 0 h 36"/>
                    <a:gd name="T90" fmla="*/ 5 w 56"/>
                    <a:gd name="T91" fmla="*/ 2 h 36"/>
                    <a:gd name="T92" fmla="*/ 5 w 56"/>
                    <a:gd name="T93" fmla="*/ 4 h 36"/>
                    <a:gd name="T94" fmla="*/ 4 w 56"/>
                    <a:gd name="T95" fmla="*/ 7 h 36"/>
                    <a:gd name="T96" fmla="*/ 5 w 56"/>
                    <a:gd name="T97" fmla="*/ 9 h 36"/>
                    <a:gd name="T98" fmla="*/ 4 w 56"/>
                    <a:gd name="T99" fmla="*/ 13 h 36"/>
                    <a:gd name="T100" fmla="*/ 2 w 56"/>
                    <a:gd name="T101" fmla="*/ 15 h 36"/>
                    <a:gd name="T102" fmla="*/ 2 w 56"/>
                    <a:gd name="T103" fmla="*/ 15 h 36"/>
                    <a:gd name="T104" fmla="*/ 3 w 56"/>
                    <a:gd name="T105" fmla="*/ 17 h 36"/>
                    <a:gd name="T106" fmla="*/ 3 w 56"/>
                    <a:gd name="T107" fmla="*/ 23 h 36"/>
                    <a:gd name="T108" fmla="*/ 0 w 56"/>
                    <a:gd name="T109" fmla="*/ 27 h 36"/>
                    <a:gd name="T110" fmla="*/ 0 w 56"/>
                    <a:gd name="T111" fmla="*/ 27 h 36"/>
                    <a:gd name="T112" fmla="*/ 1 w 56"/>
                    <a:gd name="T113"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 h="36">
                      <a:moveTo>
                        <a:pt x="1" y="27"/>
                      </a:moveTo>
                      <a:lnTo>
                        <a:pt x="3" y="31"/>
                      </a:lnTo>
                      <a:lnTo>
                        <a:pt x="2" y="34"/>
                      </a:lnTo>
                      <a:lnTo>
                        <a:pt x="4" y="34"/>
                      </a:lnTo>
                      <a:lnTo>
                        <a:pt x="5" y="36"/>
                      </a:lnTo>
                      <a:lnTo>
                        <a:pt x="5" y="36"/>
                      </a:lnTo>
                      <a:lnTo>
                        <a:pt x="7" y="32"/>
                      </a:lnTo>
                      <a:lnTo>
                        <a:pt x="10" y="28"/>
                      </a:lnTo>
                      <a:lnTo>
                        <a:pt x="10" y="27"/>
                      </a:lnTo>
                      <a:lnTo>
                        <a:pt x="12" y="22"/>
                      </a:lnTo>
                      <a:lnTo>
                        <a:pt x="15" y="24"/>
                      </a:lnTo>
                      <a:lnTo>
                        <a:pt x="16" y="24"/>
                      </a:lnTo>
                      <a:lnTo>
                        <a:pt x="18" y="21"/>
                      </a:lnTo>
                      <a:lnTo>
                        <a:pt x="22" y="23"/>
                      </a:lnTo>
                      <a:lnTo>
                        <a:pt x="22" y="25"/>
                      </a:lnTo>
                      <a:lnTo>
                        <a:pt x="23" y="27"/>
                      </a:lnTo>
                      <a:lnTo>
                        <a:pt x="26" y="25"/>
                      </a:lnTo>
                      <a:lnTo>
                        <a:pt x="31" y="22"/>
                      </a:lnTo>
                      <a:lnTo>
                        <a:pt x="36" y="21"/>
                      </a:lnTo>
                      <a:lnTo>
                        <a:pt x="40" y="22"/>
                      </a:lnTo>
                      <a:lnTo>
                        <a:pt x="44" y="21"/>
                      </a:lnTo>
                      <a:lnTo>
                        <a:pt x="46" y="22"/>
                      </a:lnTo>
                      <a:lnTo>
                        <a:pt x="49" y="22"/>
                      </a:lnTo>
                      <a:lnTo>
                        <a:pt x="53" y="23"/>
                      </a:lnTo>
                      <a:lnTo>
                        <a:pt x="54" y="21"/>
                      </a:lnTo>
                      <a:lnTo>
                        <a:pt x="55" y="21"/>
                      </a:lnTo>
                      <a:lnTo>
                        <a:pt x="56" y="20"/>
                      </a:lnTo>
                      <a:lnTo>
                        <a:pt x="55" y="19"/>
                      </a:lnTo>
                      <a:lnTo>
                        <a:pt x="49" y="16"/>
                      </a:lnTo>
                      <a:lnTo>
                        <a:pt x="47" y="15"/>
                      </a:lnTo>
                      <a:lnTo>
                        <a:pt x="44" y="14"/>
                      </a:lnTo>
                      <a:lnTo>
                        <a:pt x="41" y="15"/>
                      </a:lnTo>
                      <a:lnTo>
                        <a:pt x="37" y="13"/>
                      </a:lnTo>
                      <a:lnTo>
                        <a:pt x="32" y="10"/>
                      </a:lnTo>
                      <a:lnTo>
                        <a:pt x="23" y="10"/>
                      </a:lnTo>
                      <a:lnTo>
                        <a:pt x="32" y="7"/>
                      </a:lnTo>
                      <a:lnTo>
                        <a:pt x="36" y="8"/>
                      </a:lnTo>
                      <a:lnTo>
                        <a:pt x="33" y="4"/>
                      </a:lnTo>
                      <a:lnTo>
                        <a:pt x="32" y="4"/>
                      </a:lnTo>
                      <a:lnTo>
                        <a:pt x="30" y="4"/>
                      </a:lnTo>
                      <a:lnTo>
                        <a:pt x="27" y="2"/>
                      </a:lnTo>
                      <a:lnTo>
                        <a:pt x="16" y="0"/>
                      </a:lnTo>
                      <a:lnTo>
                        <a:pt x="14" y="1"/>
                      </a:lnTo>
                      <a:lnTo>
                        <a:pt x="11" y="0"/>
                      </a:lnTo>
                      <a:lnTo>
                        <a:pt x="7" y="0"/>
                      </a:lnTo>
                      <a:lnTo>
                        <a:pt x="5" y="2"/>
                      </a:lnTo>
                      <a:lnTo>
                        <a:pt x="5" y="4"/>
                      </a:lnTo>
                      <a:lnTo>
                        <a:pt x="4" y="7"/>
                      </a:lnTo>
                      <a:lnTo>
                        <a:pt x="5" y="9"/>
                      </a:lnTo>
                      <a:lnTo>
                        <a:pt x="4" y="13"/>
                      </a:lnTo>
                      <a:lnTo>
                        <a:pt x="2" y="15"/>
                      </a:lnTo>
                      <a:lnTo>
                        <a:pt x="2" y="15"/>
                      </a:lnTo>
                      <a:lnTo>
                        <a:pt x="3" y="17"/>
                      </a:lnTo>
                      <a:lnTo>
                        <a:pt x="3" y="23"/>
                      </a:lnTo>
                      <a:lnTo>
                        <a:pt x="0" y="27"/>
                      </a:lnTo>
                      <a:lnTo>
                        <a:pt x="0" y="27"/>
                      </a:lnTo>
                      <a:lnTo>
                        <a:pt x="1" y="2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34" name="Freeform 182">
                  <a:extLst>
                    <a:ext uri="{FF2B5EF4-FFF2-40B4-BE49-F238E27FC236}">
                      <a16:creationId xmlns:a16="http://schemas.microsoft.com/office/drawing/2014/main" id="{A9B0AD43-2D81-4B3C-A820-FAC8225C11C4}"/>
                    </a:ext>
                  </a:extLst>
                </p:cNvPr>
                <p:cNvSpPr/>
                <p:nvPr userDrawn="1"/>
              </p:nvSpPr>
              <p:spPr bwMode="auto">
                <a:xfrm>
                  <a:off x="3302000" y="809625"/>
                  <a:ext cx="1027113" cy="1292225"/>
                </a:xfrm>
                <a:custGeom>
                  <a:avLst/>
                  <a:gdLst>
                    <a:gd name="T0" fmla="*/ 435 w 560"/>
                    <a:gd name="T1" fmla="*/ 160 h 703"/>
                    <a:gd name="T2" fmla="*/ 470 w 560"/>
                    <a:gd name="T3" fmla="*/ 105 h 703"/>
                    <a:gd name="T4" fmla="*/ 411 w 560"/>
                    <a:gd name="T5" fmla="*/ 91 h 703"/>
                    <a:gd name="T6" fmla="*/ 421 w 560"/>
                    <a:gd name="T7" fmla="*/ 76 h 703"/>
                    <a:gd name="T8" fmla="*/ 494 w 560"/>
                    <a:gd name="T9" fmla="*/ 60 h 703"/>
                    <a:gd name="T10" fmla="*/ 450 w 560"/>
                    <a:gd name="T11" fmla="*/ 38 h 703"/>
                    <a:gd name="T12" fmla="*/ 381 w 560"/>
                    <a:gd name="T13" fmla="*/ 31 h 703"/>
                    <a:gd name="T14" fmla="*/ 455 w 560"/>
                    <a:gd name="T15" fmla="*/ 21 h 703"/>
                    <a:gd name="T16" fmla="*/ 372 w 560"/>
                    <a:gd name="T17" fmla="*/ 5 h 703"/>
                    <a:gd name="T18" fmla="*/ 326 w 560"/>
                    <a:gd name="T19" fmla="*/ 17 h 703"/>
                    <a:gd name="T20" fmla="*/ 323 w 560"/>
                    <a:gd name="T21" fmla="*/ 38 h 703"/>
                    <a:gd name="T22" fmla="*/ 303 w 560"/>
                    <a:gd name="T23" fmla="*/ 94 h 703"/>
                    <a:gd name="T24" fmla="*/ 260 w 560"/>
                    <a:gd name="T25" fmla="*/ 77 h 703"/>
                    <a:gd name="T26" fmla="*/ 226 w 560"/>
                    <a:gd name="T27" fmla="*/ 66 h 703"/>
                    <a:gd name="T28" fmla="*/ 180 w 560"/>
                    <a:gd name="T29" fmla="*/ 59 h 703"/>
                    <a:gd name="T30" fmla="*/ 135 w 560"/>
                    <a:gd name="T31" fmla="*/ 79 h 703"/>
                    <a:gd name="T32" fmla="*/ 86 w 560"/>
                    <a:gd name="T33" fmla="*/ 114 h 703"/>
                    <a:gd name="T34" fmla="*/ 84 w 560"/>
                    <a:gd name="T35" fmla="*/ 156 h 703"/>
                    <a:gd name="T36" fmla="*/ 6 w 560"/>
                    <a:gd name="T37" fmla="*/ 174 h 703"/>
                    <a:gd name="T38" fmla="*/ 44 w 560"/>
                    <a:gd name="T39" fmla="*/ 204 h 703"/>
                    <a:gd name="T40" fmla="*/ 2 w 560"/>
                    <a:gd name="T41" fmla="*/ 229 h 703"/>
                    <a:gd name="T42" fmla="*/ 31 w 560"/>
                    <a:gd name="T43" fmla="*/ 259 h 703"/>
                    <a:gd name="T44" fmla="*/ 102 w 560"/>
                    <a:gd name="T45" fmla="*/ 290 h 703"/>
                    <a:gd name="T46" fmla="*/ 106 w 560"/>
                    <a:gd name="T47" fmla="*/ 362 h 703"/>
                    <a:gd name="T48" fmla="*/ 92 w 560"/>
                    <a:gd name="T49" fmla="*/ 414 h 703"/>
                    <a:gd name="T50" fmla="*/ 119 w 560"/>
                    <a:gd name="T51" fmla="*/ 415 h 703"/>
                    <a:gd name="T52" fmla="*/ 128 w 560"/>
                    <a:gd name="T53" fmla="*/ 449 h 703"/>
                    <a:gd name="T54" fmla="*/ 118 w 560"/>
                    <a:gd name="T55" fmla="*/ 464 h 703"/>
                    <a:gd name="T56" fmla="*/ 116 w 560"/>
                    <a:gd name="T57" fmla="*/ 496 h 703"/>
                    <a:gd name="T58" fmla="*/ 115 w 560"/>
                    <a:gd name="T59" fmla="*/ 531 h 703"/>
                    <a:gd name="T60" fmla="*/ 85 w 560"/>
                    <a:gd name="T61" fmla="*/ 542 h 703"/>
                    <a:gd name="T62" fmla="*/ 92 w 560"/>
                    <a:gd name="T63" fmla="*/ 562 h 703"/>
                    <a:gd name="T64" fmla="*/ 87 w 560"/>
                    <a:gd name="T65" fmla="*/ 589 h 703"/>
                    <a:gd name="T66" fmla="*/ 84 w 560"/>
                    <a:gd name="T67" fmla="*/ 614 h 703"/>
                    <a:gd name="T68" fmla="*/ 93 w 560"/>
                    <a:gd name="T69" fmla="*/ 647 h 703"/>
                    <a:gd name="T70" fmla="*/ 118 w 560"/>
                    <a:gd name="T71" fmla="*/ 682 h 703"/>
                    <a:gd name="T72" fmla="*/ 149 w 560"/>
                    <a:gd name="T73" fmla="*/ 697 h 703"/>
                    <a:gd name="T74" fmla="*/ 161 w 560"/>
                    <a:gd name="T75" fmla="*/ 681 h 703"/>
                    <a:gd name="T76" fmla="*/ 171 w 560"/>
                    <a:gd name="T77" fmla="*/ 646 h 703"/>
                    <a:gd name="T78" fmla="*/ 201 w 560"/>
                    <a:gd name="T79" fmla="*/ 628 h 703"/>
                    <a:gd name="T80" fmla="*/ 208 w 560"/>
                    <a:gd name="T81" fmla="*/ 594 h 703"/>
                    <a:gd name="T82" fmla="*/ 248 w 560"/>
                    <a:gd name="T83" fmla="*/ 569 h 703"/>
                    <a:gd name="T84" fmla="*/ 283 w 560"/>
                    <a:gd name="T85" fmla="*/ 564 h 703"/>
                    <a:gd name="T86" fmla="*/ 315 w 560"/>
                    <a:gd name="T87" fmla="*/ 518 h 703"/>
                    <a:gd name="T88" fmla="*/ 363 w 560"/>
                    <a:gd name="T89" fmla="*/ 521 h 703"/>
                    <a:gd name="T90" fmla="*/ 410 w 560"/>
                    <a:gd name="T91" fmla="*/ 500 h 703"/>
                    <a:gd name="T92" fmla="*/ 376 w 560"/>
                    <a:gd name="T93" fmla="*/ 483 h 703"/>
                    <a:gd name="T94" fmla="*/ 378 w 560"/>
                    <a:gd name="T95" fmla="*/ 463 h 703"/>
                    <a:gd name="T96" fmla="*/ 396 w 560"/>
                    <a:gd name="T97" fmla="*/ 447 h 703"/>
                    <a:gd name="T98" fmla="*/ 431 w 560"/>
                    <a:gd name="T99" fmla="*/ 465 h 703"/>
                    <a:gd name="T100" fmla="*/ 412 w 560"/>
                    <a:gd name="T101" fmla="*/ 425 h 703"/>
                    <a:gd name="T102" fmla="*/ 399 w 560"/>
                    <a:gd name="T103" fmla="*/ 408 h 703"/>
                    <a:gd name="T104" fmla="*/ 398 w 560"/>
                    <a:gd name="T105" fmla="*/ 396 h 703"/>
                    <a:gd name="T106" fmla="*/ 427 w 560"/>
                    <a:gd name="T107" fmla="*/ 394 h 703"/>
                    <a:gd name="T108" fmla="*/ 437 w 560"/>
                    <a:gd name="T109" fmla="*/ 373 h 703"/>
                    <a:gd name="T110" fmla="*/ 457 w 560"/>
                    <a:gd name="T111" fmla="*/ 348 h 703"/>
                    <a:gd name="T112" fmla="*/ 463 w 560"/>
                    <a:gd name="T113" fmla="*/ 340 h 703"/>
                    <a:gd name="T114" fmla="*/ 460 w 560"/>
                    <a:gd name="T115" fmla="*/ 311 h 703"/>
                    <a:gd name="T116" fmla="*/ 481 w 560"/>
                    <a:gd name="T117" fmla="*/ 294 h 703"/>
                    <a:gd name="T118" fmla="*/ 470 w 560"/>
                    <a:gd name="T119" fmla="*/ 254 h 703"/>
                    <a:gd name="T120" fmla="*/ 507 w 560"/>
                    <a:gd name="T121" fmla="*/ 176 h 703"/>
                    <a:gd name="T122" fmla="*/ 506 w 560"/>
                    <a:gd name="T123" fmla="*/ 159 h 703"/>
                    <a:gd name="T124" fmla="*/ 544 w 560"/>
                    <a:gd name="T125" fmla="*/ 139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60" h="703">
                      <a:moveTo>
                        <a:pt x="509" y="119"/>
                      </a:moveTo>
                      <a:cubicBezTo>
                        <a:pt x="506" y="119"/>
                        <a:pt x="506" y="119"/>
                        <a:pt x="506" y="119"/>
                      </a:cubicBezTo>
                      <a:cubicBezTo>
                        <a:pt x="504" y="117"/>
                        <a:pt x="504" y="117"/>
                        <a:pt x="504" y="117"/>
                      </a:cubicBezTo>
                      <a:cubicBezTo>
                        <a:pt x="504" y="116"/>
                        <a:pt x="504" y="116"/>
                        <a:pt x="504" y="116"/>
                      </a:cubicBezTo>
                      <a:cubicBezTo>
                        <a:pt x="504" y="116"/>
                        <a:pt x="504" y="116"/>
                        <a:pt x="504" y="116"/>
                      </a:cubicBezTo>
                      <a:cubicBezTo>
                        <a:pt x="504" y="117"/>
                        <a:pt x="504" y="117"/>
                        <a:pt x="504" y="117"/>
                      </a:cubicBezTo>
                      <a:cubicBezTo>
                        <a:pt x="505" y="118"/>
                        <a:pt x="505" y="118"/>
                        <a:pt x="505" y="118"/>
                      </a:cubicBezTo>
                      <a:cubicBezTo>
                        <a:pt x="503" y="121"/>
                        <a:pt x="503" y="121"/>
                        <a:pt x="503" y="121"/>
                      </a:cubicBezTo>
                      <a:cubicBezTo>
                        <a:pt x="503" y="122"/>
                        <a:pt x="503" y="122"/>
                        <a:pt x="503" y="122"/>
                      </a:cubicBezTo>
                      <a:cubicBezTo>
                        <a:pt x="500" y="127"/>
                        <a:pt x="500" y="127"/>
                        <a:pt x="500" y="127"/>
                      </a:cubicBezTo>
                      <a:cubicBezTo>
                        <a:pt x="500" y="122"/>
                        <a:pt x="500" y="122"/>
                        <a:pt x="500" y="122"/>
                      </a:cubicBezTo>
                      <a:cubicBezTo>
                        <a:pt x="500" y="121"/>
                        <a:pt x="500" y="121"/>
                        <a:pt x="500" y="121"/>
                      </a:cubicBezTo>
                      <a:cubicBezTo>
                        <a:pt x="500" y="118"/>
                        <a:pt x="500" y="118"/>
                        <a:pt x="500" y="118"/>
                      </a:cubicBezTo>
                      <a:cubicBezTo>
                        <a:pt x="499" y="116"/>
                        <a:pt x="499" y="116"/>
                        <a:pt x="499" y="116"/>
                      </a:cubicBezTo>
                      <a:cubicBezTo>
                        <a:pt x="499" y="114"/>
                        <a:pt x="499" y="114"/>
                        <a:pt x="499" y="114"/>
                      </a:cubicBezTo>
                      <a:cubicBezTo>
                        <a:pt x="499" y="113"/>
                        <a:pt x="499" y="113"/>
                        <a:pt x="499" y="113"/>
                      </a:cubicBezTo>
                      <a:cubicBezTo>
                        <a:pt x="498" y="111"/>
                        <a:pt x="498" y="111"/>
                        <a:pt x="498" y="111"/>
                      </a:cubicBezTo>
                      <a:cubicBezTo>
                        <a:pt x="498" y="112"/>
                        <a:pt x="498" y="112"/>
                        <a:pt x="498" y="112"/>
                      </a:cubicBezTo>
                      <a:cubicBezTo>
                        <a:pt x="497" y="114"/>
                        <a:pt x="497" y="114"/>
                        <a:pt x="497" y="114"/>
                      </a:cubicBezTo>
                      <a:cubicBezTo>
                        <a:pt x="497" y="115"/>
                        <a:pt x="497" y="115"/>
                        <a:pt x="497" y="115"/>
                      </a:cubicBezTo>
                      <a:cubicBezTo>
                        <a:pt x="496" y="118"/>
                        <a:pt x="496" y="118"/>
                        <a:pt x="496" y="118"/>
                      </a:cubicBezTo>
                      <a:cubicBezTo>
                        <a:pt x="492" y="122"/>
                        <a:pt x="492" y="122"/>
                        <a:pt x="492" y="122"/>
                      </a:cubicBezTo>
                      <a:cubicBezTo>
                        <a:pt x="490" y="124"/>
                        <a:pt x="490" y="124"/>
                        <a:pt x="490" y="124"/>
                      </a:cubicBezTo>
                      <a:cubicBezTo>
                        <a:pt x="488" y="124"/>
                        <a:pt x="488" y="124"/>
                        <a:pt x="488" y="124"/>
                      </a:cubicBezTo>
                      <a:cubicBezTo>
                        <a:pt x="487" y="125"/>
                        <a:pt x="487" y="125"/>
                        <a:pt x="487" y="125"/>
                      </a:cubicBezTo>
                      <a:cubicBezTo>
                        <a:pt x="484" y="127"/>
                        <a:pt x="484" y="127"/>
                        <a:pt x="484" y="127"/>
                      </a:cubicBezTo>
                      <a:cubicBezTo>
                        <a:pt x="482" y="127"/>
                        <a:pt x="482" y="127"/>
                        <a:pt x="482" y="127"/>
                      </a:cubicBezTo>
                      <a:cubicBezTo>
                        <a:pt x="480" y="129"/>
                        <a:pt x="480" y="129"/>
                        <a:pt x="480" y="129"/>
                      </a:cubicBezTo>
                      <a:cubicBezTo>
                        <a:pt x="476" y="131"/>
                        <a:pt x="476" y="131"/>
                        <a:pt x="476" y="131"/>
                      </a:cubicBezTo>
                      <a:cubicBezTo>
                        <a:pt x="470" y="131"/>
                        <a:pt x="470" y="131"/>
                        <a:pt x="470" y="131"/>
                      </a:cubicBezTo>
                      <a:cubicBezTo>
                        <a:pt x="470" y="132"/>
                        <a:pt x="470" y="132"/>
                        <a:pt x="470" y="132"/>
                      </a:cubicBezTo>
                      <a:cubicBezTo>
                        <a:pt x="468" y="134"/>
                        <a:pt x="468" y="134"/>
                        <a:pt x="468" y="134"/>
                      </a:cubicBezTo>
                      <a:cubicBezTo>
                        <a:pt x="465" y="134"/>
                        <a:pt x="465" y="134"/>
                        <a:pt x="465" y="134"/>
                      </a:cubicBezTo>
                      <a:cubicBezTo>
                        <a:pt x="463" y="134"/>
                        <a:pt x="463" y="134"/>
                        <a:pt x="463" y="134"/>
                      </a:cubicBezTo>
                      <a:cubicBezTo>
                        <a:pt x="462" y="134"/>
                        <a:pt x="462" y="134"/>
                        <a:pt x="462" y="134"/>
                      </a:cubicBezTo>
                      <a:cubicBezTo>
                        <a:pt x="459" y="137"/>
                        <a:pt x="459" y="137"/>
                        <a:pt x="459" y="137"/>
                      </a:cubicBezTo>
                      <a:cubicBezTo>
                        <a:pt x="455" y="141"/>
                        <a:pt x="455" y="141"/>
                        <a:pt x="455" y="141"/>
                      </a:cubicBezTo>
                      <a:cubicBezTo>
                        <a:pt x="454" y="143"/>
                        <a:pt x="454" y="143"/>
                        <a:pt x="454" y="143"/>
                      </a:cubicBezTo>
                      <a:cubicBezTo>
                        <a:pt x="452" y="144"/>
                        <a:pt x="452" y="144"/>
                        <a:pt x="452" y="144"/>
                      </a:cubicBezTo>
                      <a:cubicBezTo>
                        <a:pt x="448" y="147"/>
                        <a:pt x="448" y="147"/>
                        <a:pt x="448" y="147"/>
                      </a:cubicBezTo>
                      <a:cubicBezTo>
                        <a:pt x="445" y="150"/>
                        <a:pt x="445" y="150"/>
                        <a:pt x="445" y="150"/>
                      </a:cubicBezTo>
                      <a:cubicBezTo>
                        <a:pt x="444" y="149"/>
                        <a:pt x="444" y="149"/>
                        <a:pt x="444" y="149"/>
                      </a:cubicBezTo>
                      <a:cubicBezTo>
                        <a:pt x="442" y="150"/>
                        <a:pt x="442" y="150"/>
                        <a:pt x="442" y="150"/>
                      </a:cubicBezTo>
                      <a:cubicBezTo>
                        <a:pt x="440" y="153"/>
                        <a:pt x="440" y="153"/>
                        <a:pt x="440" y="153"/>
                      </a:cubicBezTo>
                      <a:cubicBezTo>
                        <a:pt x="438" y="155"/>
                        <a:pt x="438" y="155"/>
                        <a:pt x="438" y="155"/>
                      </a:cubicBezTo>
                      <a:cubicBezTo>
                        <a:pt x="437" y="157"/>
                        <a:pt x="437" y="157"/>
                        <a:pt x="437" y="157"/>
                      </a:cubicBezTo>
                      <a:cubicBezTo>
                        <a:pt x="435" y="160"/>
                        <a:pt x="435" y="160"/>
                        <a:pt x="435" y="160"/>
                      </a:cubicBezTo>
                      <a:cubicBezTo>
                        <a:pt x="434" y="157"/>
                        <a:pt x="434" y="157"/>
                        <a:pt x="434" y="157"/>
                      </a:cubicBezTo>
                      <a:cubicBezTo>
                        <a:pt x="435" y="154"/>
                        <a:pt x="435" y="154"/>
                        <a:pt x="435" y="154"/>
                      </a:cubicBezTo>
                      <a:cubicBezTo>
                        <a:pt x="435" y="152"/>
                        <a:pt x="435" y="152"/>
                        <a:pt x="435" y="152"/>
                      </a:cubicBezTo>
                      <a:cubicBezTo>
                        <a:pt x="435" y="149"/>
                        <a:pt x="435" y="149"/>
                        <a:pt x="435" y="149"/>
                      </a:cubicBezTo>
                      <a:cubicBezTo>
                        <a:pt x="437" y="148"/>
                        <a:pt x="437" y="148"/>
                        <a:pt x="437" y="148"/>
                      </a:cubicBezTo>
                      <a:cubicBezTo>
                        <a:pt x="438" y="147"/>
                        <a:pt x="438" y="147"/>
                        <a:pt x="438" y="147"/>
                      </a:cubicBezTo>
                      <a:cubicBezTo>
                        <a:pt x="442" y="145"/>
                        <a:pt x="442" y="145"/>
                        <a:pt x="442" y="145"/>
                      </a:cubicBezTo>
                      <a:cubicBezTo>
                        <a:pt x="443" y="144"/>
                        <a:pt x="443" y="144"/>
                        <a:pt x="443" y="144"/>
                      </a:cubicBezTo>
                      <a:cubicBezTo>
                        <a:pt x="446" y="142"/>
                        <a:pt x="446" y="142"/>
                        <a:pt x="446" y="142"/>
                      </a:cubicBezTo>
                      <a:cubicBezTo>
                        <a:pt x="449" y="139"/>
                        <a:pt x="449" y="139"/>
                        <a:pt x="449" y="139"/>
                      </a:cubicBezTo>
                      <a:cubicBezTo>
                        <a:pt x="450" y="137"/>
                        <a:pt x="450" y="137"/>
                        <a:pt x="450" y="137"/>
                      </a:cubicBezTo>
                      <a:cubicBezTo>
                        <a:pt x="453" y="136"/>
                        <a:pt x="453" y="136"/>
                        <a:pt x="453" y="136"/>
                      </a:cubicBezTo>
                      <a:cubicBezTo>
                        <a:pt x="455" y="133"/>
                        <a:pt x="455" y="133"/>
                        <a:pt x="455" y="133"/>
                      </a:cubicBezTo>
                      <a:cubicBezTo>
                        <a:pt x="455" y="132"/>
                        <a:pt x="455" y="132"/>
                        <a:pt x="455" y="132"/>
                      </a:cubicBezTo>
                      <a:cubicBezTo>
                        <a:pt x="455" y="130"/>
                        <a:pt x="455" y="130"/>
                        <a:pt x="455" y="130"/>
                      </a:cubicBezTo>
                      <a:cubicBezTo>
                        <a:pt x="457" y="127"/>
                        <a:pt x="457" y="127"/>
                        <a:pt x="457" y="127"/>
                      </a:cubicBezTo>
                      <a:cubicBezTo>
                        <a:pt x="458" y="129"/>
                        <a:pt x="458" y="129"/>
                        <a:pt x="458" y="129"/>
                      </a:cubicBezTo>
                      <a:cubicBezTo>
                        <a:pt x="459" y="129"/>
                        <a:pt x="459" y="129"/>
                        <a:pt x="459" y="129"/>
                      </a:cubicBezTo>
                      <a:cubicBezTo>
                        <a:pt x="460" y="127"/>
                        <a:pt x="460" y="127"/>
                        <a:pt x="460" y="127"/>
                      </a:cubicBezTo>
                      <a:cubicBezTo>
                        <a:pt x="462" y="126"/>
                        <a:pt x="462" y="126"/>
                        <a:pt x="462" y="126"/>
                      </a:cubicBezTo>
                      <a:cubicBezTo>
                        <a:pt x="462" y="125"/>
                        <a:pt x="462" y="125"/>
                        <a:pt x="462" y="125"/>
                      </a:cubicBezTo>
                      <a:cubicBezTo>
                        <a:pt x="464" y="122"/>
                        <a:pt x="464" y="122"/>
                        <a:pt x="464" y="122"/>
                      </a:cubicBezTo>
                      <a:cubicBezTo>
                        <a:pt x="466" y="121"/>
                        <a:pt x="466" y="121"/>
                        <a:pt x="466" y="121"/>
                      </a:cubicBezTo>
                      <a:cubicBezTo>
                        <a:pt x="467" y="122"/>
                        <a:pt x="467" y="122"/>
                        <a:pt x="467" y="122"/>
                      </a:cubicBezTo>
                      <a:cubicBezTo>
                        <a:pt x="469" y="120"/>
                        <a:pt x="469" y="120"/>
                        <a:pt x="469" y="120"/>
                      </a:cubicBezTo>
                      <a:cubicBezTo>
                        <a:pt x="471" y="119"/>
                        <a:pt x="471" y="119"/>
                        <a:pt x="471" y="119"/>
                      </a:cubicBezTo>
                      <a:cubicBezTo>
                        <a:pt x="472" y="120"/>
                        <a:pt x="472" y="120"/>
                        <a:pt x="472" y="120"/>
                      </a:cubicBezTo>
                      <a:cubicBezTo>
                        <a:pt x="473" y="120"/>
                        <a:pt x="473" y="120"/>
                        <a:pt x="473" y="120"/>
                      </a:cubicBezTo>
                      <a:cubicBezTo>
                        <a:pt x="480" y="114"/>
                        <a:pt x="480" y="114"/>
                        <a:pt x="480" y="114"/>
                      </a:cubicBezTo>
                      <a:cubicBezTo>
                        <a:pt x="481" y="112"/>
                        <a:pt x="481" y="112"/>
                        <a:pt x="481" y="112"/>
                      </a:cubicBezTo>
                      <a:cubicBezTo>
                        <a:pt x="482" y="108"/>
                        <a:pt x="482" y="108"/>
                        <a:pt x="482" y="108"/>
                      </a:cubicBezTo>
                      <a:cubicBezTo>
                        <a:pt x="484" y="104"/>
                        <a:pt x="484" y="104"/>
                        <a:pt x="484" y="104"/>
                      </a:cubicBezTo>
                      <a:cubicBezTo>
                        <a:pt x="486" y="101"/>
                        <a:pt x="486" y="101"/>
                        <a:pt x="486" y="101"/>
                      </a:cubicBezTo>
                      <a:cubicBezTo>
                        <a:pt x="486" y="99"/>
                        <a:pt x="486" y="99"/>
                        <a:pt x="486" y="99"/>
                      </a:cubicBezTo>
                      <a:cubicBezTo>
                        <a:pt x="486" y="95"/>
                        <a:pt x="486" y="95"/>
                        <a:pt x="486" y="95"/>
                      </a:cubicBezTo>
                      <a:cubicBezTo>
                        <a:pt x="486" y="93"/>
                        <a:pt x="486" y="93"/>
                        <a:pt x="486" y="93"/>
                      </a:cubicBezTo>
                      <a:cubicBezTo>
                        <a:pt x="485" y="93"/>
                        <a:pt x="485" y="93"/>
                        <a:pt x="485" y="93"/>
                      </a:cubicBezTo>
                      <a:cubicBezTo>
                        <a:pt x="482" y="93"/>
                        <a:pt x="482" y="93"/>
                        <a:pt x="482" y="93"/>
                      </a:cubicBezTo>
                      <a:cubicBezTo>
                        <a:pt x="478" y="93"/>
                        <a:pt x="478" y="93"/>
                        <a:pt x="478" y="93"/>
                      </a:cubicBezTo>
                      <a:cubicBezTo>
                        <a:pt x="475" y="92"/>
                        <a:pt x="475" y="92"/>
                        <a:pt x="475" y="92"/>
                      </a:cubicBezTo>
                      <a:cubicBezTo>
                        <a:pt x="473" y="92"/>
                        <a:pt x="473" y="92"/>
                        <a:pt x="473" y="92"/>
                      </a:cubicBezTo>
                      <a:cubicBezTo>
                        <a:pt x="472" y="93"/>
                        <a:pt x="472" y="93"/>
                        <a:pt x="472" y="93"/>
                      </a:cubicBezTo>
                      <a:cubicBezTo>
                        <a:pt x="471" y="94"/>
                        <a:pt x="471" y="94"/>
                        <a:pt x="471" y="94"/>
                      </a:cubicBezTo>
                      <a:cubicBezTo>
                        <a:pt x="472" y="95"/>
                        <a:pt x="472" y="95"/>
                        <a:pt x="472" y="95"/>
                      </a:cubicBezTo>
                      <a:cubicBezTo>
                        <a:pt x="471" y="97"/>
                        <a:pt x="471" y="97"/>
                        <a:pt x="471" y="97"/>
                      </a:cubicBezTo>
                      <a:cubicBezTo>
                        <a:pt x="471" y="101"/>
                        <a:pt x="471" y="101"/>
                        <a:pt x="471" y="101"/>
                      </a:cubicBezTo>
                      <a:cubicBezTo>
                        <a:pt x="470" y="105"/>
                        <a:pt x="470" y="105"/>
                        <a:pt x="470" y="105"/>
                      </a:cubicBezTo>
                      <a:cubicBezTo>
                        <a:pt x="467" y="109"/>
                        <a:pt x="467" y="109"/>
                        <a:pt x="467" y="109"/>
                      </a:cubicBezTo>
                      <a:cubicBezTo>
                        <a:pt x="465" y="107"/>
                        <a:pt x="465" y="107"/>
                        <a:pt x="465" y="107"/>
                      </a:cubicBezTo>
                      <a:cubicBezTo>
                        <a:pt x="464" y="107"/>
                        <a:pt x="464" y="107"/>
                        <a:pt x="464" y="107"/>
                      </a:cubicBezTo>
                      <a:cubicBezTo>
                        <a:pt x="463" y="107"/>
                        <a:pt x="463" y="107"/>
                        <a:pt x="463" y="107"/>
                      </a:cubicBezTo>
                      <a:cubicBezTo>
                        <a:pt x="463" y="108"/>
                        <a:pt x="463" y="108"/>
                        <a:pt x="463" y="108"/>
                      </a:cubicBezTo>
                      <a:cubicBezTo>
                        <a:pt x="461" y="109"/>
                        <a:pt x="461" y="109"/>
                        <a:pt x="461" y="109"/>
                      </a:cubicBezTo>
                      <a:cubicBezTo>
                        <a:pt x="458" y="108"/>
                        <a:pt x="458" y="108"/>
                        <a:pt x="458" y="108"/>
                      </a:cubicBezTo>
                      <a:cubicBezTo>
                        <a:pt x="457" y="108"/>
                        <a:pt x="457" y="108"/>
                        <a:pt x="457" y="108"/>
                      </a:cubicBezTo>
                      <a:cubicBezTo>
                        <a:pt x="457" y="108"/>
                        <a:pt x="453" y="106"/>
                        <a:pt x="452" y="106"/>
                      </a:cubicBezTo>
                      <a:cubicBezTo>
                        <a:pt x="452" y="106"/>
                        <a:pt x="450" y="106"/>
                        <a:pt x="448" y="106"/>
                      </a:cubicBezTo>
                      <a:cubicBezTo>
                        <a:pt x="446" y="107"/>
                        <a:pt x="446" y="107"/>
                        <a:pt x="446" y="107"/>
                      </a:cubicBezTo>
                      <a:cubicBezTo>
                        <a:pt x="442" y="108"/>
                        <a:pt x="442" y="108"/>
                        <a:pt x="442" y="108"/>
                      </a:cubicBezTo>
                      <a:cubicBezTo>
                        <a:pt x="439" y="109"/>
                        <a:pt x="439" y="109"/>
                        <a:pt x="439" y="109"/>
                      </a:cubicBezTo>
                      <a:cubicBezTo>
                        <a:pt x="437" y="109"/>
                        <a:pt x="437" y="109"/>
                        <a:pt x="437" y="109"/>
                      </a:cubicBezTo>
                      <a:cubicBezTo>
                        <a:pt x="436" y="106"/>
                        <a:pt x="436" y="106"/>
                        <a:pt x="436" y="106"/>
                      </a:cubicBezTo>
                      <a:cubicBezTo>
                        <a:pt x="437" y="104"/>
                        <a:pt x="437" y="104"/>
                        <a:pt x="437" y="104"/>
                      </a:cubicBezTo>
                      <a:cubicBezTo>
                        <a:pt x="437" y="103"/>
                        <a:pt x="437" y="103"/>
                        <a:pt x="437" y="103"/>
                      </a:cubicBezTo>
                      <a:cubicBezTo>
                        <a:pt x="438" y="100"/>
                        <a:pt x="438" y="100"/>
                        <a:pt x="438" y="100"/>
                      </a:cubicBezTo>
                      <a:cubicBezTo>
                        <a:pt x="440" y="99"/>
                        <a:pt x="440" y="99"/>
                        <a:pt x="440" y="99"/>
                      </a:cubicBezTo>
                      <a:cubicBezTo>
                        <a:pt x="441" y="100"/>
                        <a:pt x="441" y="100"/>
                        <a:pt x="441" y="100"/>
                      </a:cubicBezTo>
                      <a:cubicBezTo>
                        <a:pt x="441" y="100"/>
                        <a:pt x="441" y="100"/>
                        <a:pt x="441" y="100"/>
                      </a:cubicBezTo>
                      <a:cubicBezTo>
                        <a:pt x="444" y="99"/>
                        <a:pt x="444" y="99"/>
                        <a:pt x="444" y="99"/>
                      </a:cubicBezTo>
                      <a:cubicBezTo>
                        <a:pt x="451" y="98"/>
                        <a:pt x="451" y="98"/>
                        <a:pt x="451" y="98"/>
                      </a:cubicBezTo>
                      <a:cubicBezTo>
                        <a:pt x="452" y="97"/>
                        <a:pt x="452" y="97"/>
                        <a:pt x="452" y="97"/>
                      </a:cubicBezTo>
                      <a:cubicBezTo>
                        <a:pt x="453" y="95"/>
                        <a:pt x="453" y="95"/>
                        <a:pt x="453" y="95"/>
                      </a:cubicBezTo>
                      <a:cubicBezTo>
                        <a:pt x="453" y="93"/>
                        <a:pt x="453" y="93"/>
                        <a:pt x="453" y="93"/>
                      </a:cubicBezTo>
                      <a:cubicBezTo>
                        <a:pt x="455" y="92"/>
                        <a:pt x="455" y="92"/>
                        <a:pt x="455" y="92"/>
                      </a:cubicBezTo>
                      <a:cubicBezTo>
                        <a:pt x="455" y="92"/>
                        <a:pt x="455" y="92"/>
                        <a:pt x="455" y="92"/>
                      </a:cubicBezTo>
                      <a:cubicBezTo>
                        <a:pt x="455" y="91"/>
                        <a:pt x="455" y="91"/>
                        <a:pt x="455" y="91"/>
                      </a:cubicBezTo>
                      <a:cubicBezTo>
                        <a:pt x="454" y="90"/>
                        <a:pt x="454" y="90"/>
                        <a:pt x="454" y="90"/>
                      </a:cubicBezTo>
                      <a:cubicBezTo>
                        <a:pt x="453" y="90"/>
                        <a:pt x="453" y="90"/>
                        <a:pt x="453" y="90"/>
                      </a:cubicBezTo>
                      <a:cubicBezTo>
                        <a:pt x="448" y="90"/>
                        <a:pt x="448" y="90"/>
                        <a:pt x="448" y="90"/>
                      </a:cubicBezTo>
                      <a:cubicBezTo>
                        <a:pt x="444" y="89"/>
                        <a:pt x="444" y="89"/>
                        <a:pt x="444" y="89"/>
                      </a:cubicBezTo>
                      <a:cubicBezTo>
                        <a:pt x="441" y="88"/>
                        <a:pt x="441" y="88"/>
                        <a:pt x="441" y="88"/>
                      </a:cubicBezTo>
                      <a:cubicBezTo>
                        <a:pt x="439" y="87"/>
                        <a:pt x="439" y="87"/>
                        <a:pt x="439" y="87"/>
                      </a:cubicBezTo>
                      <a:cubicBezTo>
                        <a:pt x="433" y="88"/>
                        <a:pt x="433" y="88"/>
                        <a:pt x="433" y="88"/>
                      </a:cubicBezTo>
                      <a:cubicBezTo>
                        <a:pt x="430" y="87"/>
                        <a:pt x="430" y="87"/>
                        <a:pt x="430" y="87"/>
                      </a:cubicBezTo>
                      <a:cubicBezTo>
                        <a:pt x="428" y="86"/>
                        <a:pt x="428" y="86"/>
                        <a:pt x="428" y="86"/>
                      </a:cubicBezTo>
                      <a:cubicBezTo>
                        <a:pt x="425" y="86"/>
                        <a:pt x="425" y="86"/>
                        <a:pt x="425" y="86"/>
                      </a:cubicBezTo>
                      <a:cubicBezTo>
                        <a:pt x="422" y="87"/>
                        <a:pt x="422" y="87"/>
                        <a:pt x="422" y="87"/>
                      </a:cubicBezTo>
                      <a:cubicBezTo>
                        <a:pt x="420" y="86"/>
                        <a:pt x="420" y="86"/>
                        <a:pt x="420" y="86"/>
                      </a:cubicBezTo>
                      <a:cubicBezTo>
                        <a:pt x="418" y="86"/>
                        <a:pt x="418" y="86"/>
                        <a:pt x="418" y="86"/>
                      </a:cubicBezTo>
                      <a:cubicBezTo>
                        <a:pt x="417" y="86"/>
                        <a:pt x="417" y="86"/>
                        <a:pt x="417" y="86"/>
                      </a:cubicBezTo>
                      <a:cubicBezTo>
                        <a:pt x="416" y="88"/>
                        <a:pt x="416" y="88"/>
                        <a:pt x="416" y="88"/>
                      </a:cubicBezTo>
                      <a:cubicBezTo>
                        <a:pt x="415" y="90"/>
                        <a:pt x="415" y="90"/>
                        <a:pt x="415" y="90"/>
                      </a:cubicBezTo>
                      <a:cubicBezTo>
                        <a:pt x="413" y="92"/>
                        <a:pt x="413" y="92"/>
                        <a:pt x="413" y="92"/>
                      </a:cubicBezTo>
                      <a:cubicBezTo>
                        <a:pt x="411" y="91"/>
                        <a:pt x="411" y="91"/>
                        <a:pt x="411" y="91"/>
                      </a:cubicBezTo>
                      <a:cubicBezTo>
                        <a:pt x="411" y="89"/>
                        <a:pt x="411" y="89"/>
                        <a:pt x="411" y="89"/>
                      </a:cubicBezTo>
                      <a:cubicBezTo>
                        <a:pt x="411" y="89"/>
                        <a:pt x="411" y="89"/>
                        <a:pt x="411" y="89"/>
                      </a:cubicBezTo>
                      <a:cubicBezTo>
                        <a:pt x="405" y="91"/>
                        <a:pt x="405" y="91"/>
                        <a:pt x="405" y="91"/>
                      </a:cubicBezTo>
                      <a:cubicBezTo>
                        <a:pt x="402" y="92"/>
                        <a:pt x="402" y="92"/>
                        <a:pt x="402" y="92"/>
                      </a:cubicBezTo>
                      <a:cubicBezTo>
                        <a:pt x="401" y="93"/>
                        <a:pt x="401" y="93"/>
                        <a:pt x="401" y="93"/>
                      </a:cubicBezTo>
                      <a:cubicBezTo>
                        <a:pt x="399" y="95"/>
                        <a:pt x="399" y="95"/>
                        <a:pt x="399" y="95"/>
                      </a:cubicBezTo>
                      <a:cubicBezTo>
                        <a:pt x="397" y="95"/>
                        <a:pt x="397" y="95"/>
                        <a:pt x="397" y="95"/>
                      </a:cubicBezTo>
                      <a:cubicBezTo>
                        <a:pt x="395" y="95"/>
                        <a:pt x="395" y="95"/>
                        <a:pt x="395" y="95"/>
                      </a:cubicBezTo>
                      <a:cubicBezTo>
                        <a:pt x="393" y="96"/>
                        <a:pt x="393" y="96"/>
                        <a:pt x="393" y="96"/>
                      </a:cubicBezTo>
                      <a:cubicBezTo>
                        <a:pt x="391" y="97"/>
                        <a:pt x="391" y="97"/>
                        <a:pt x="391" y="97"/>
                      </a:cubicBezTo>
                      <a:cubicBezTo>
                        <a:pt x="390" y="98"/>
                        <a:pt x="390" y="98"/>
                        <a:pt x="390" y="98"/>
                      </a:cubicBezTo>
                      <a:cubicBezTo>
                        <a:pt x="389" y="100"/>
                        <a:pt x="389" y="100"/>
                        <a:pt x="389" y="100"/>
                      </a:cubicBezTo>
                      <a:cubicBezTo>
                        <a:pt x="388" y="102"/>
                        <a:pt x="388" y="102"/>
                        <a:pt x="388" y="102"/>
                      </a:cubicBezTo>
                      <a:cubicBezTo>
                        <a:pt x="385" y="102"/>
                        <a:pt x="385" y="102"/>
                        <a:pt x="385" y="102"/>
                      </a:cubicBezTo>
                      <a:cubicBezTo>
                        <a:pt x="384" y="99"/>
                        <a:pt x="384" y="99"/>
                        <a:pt x="384" y="99"/>
                      </a:cubicBezTo>
                      <a:cubicBezTo>
                        <a:pt x="384" y="97"/>
                        <a:pt x="384" y="97"/>
                        <a:pt x="384" y="97"/>
                      </a:cubicBezTo>
                      <a:cubicBezTo>
                        <a:pt x="383" y="96"/>
                        <a:pt x="383" y="96"/>
                        <a:pt x="383" y="96"/>
                      </a:cubicBezTo>
                      <a:cubicBezTo>
                        <a:pt x="382" y="94"/>
                        <a:pt x="382" y="94"/>
                        <a:pt x="382" y="94"/>
                      </a:cubicBezTo>
                      <a:cubicBezTo>
                        <a:pt x="382" y="92"/>
                        <a:pt x="382" y="92"/>
                        <a:pt x="382" y="92"/>
                      </a:cubicBezTo>
                      <a:cubicBezTo>
                        <a:pt x="384" y="89"/>
                        <a:pt x="384" y="89"/>
                        <a:pt x="384" y="89"/>
                      </a:cubicBezTo>
                      <a:cubicBezTo>
                        <a:pt x="386" y="89"/>
                        <a:pt x="386" y="89"/>
                        <a:pt x="386" y="89"/>
                      </a:cubicBezTo>
                      <a:cubicBezTo>
                        <a:pt x="389" y="88"/>
                        <a:pt x="389" y="88"/>
                        <a:pt x="389" y="88"/>
                      </a:cubicBezTo>
                      <a:cubicBezTo>
                        <a:pt x="391" y="88"/>
                        <a:pt x="391" y="88"/>
                        <a:pt x="391" y="88"/>
                      </a:cubicBezTo>
                      <a:cubicBezTo>
                        <a:pt x="393" y="87"/>
                        <a:pt x="393" y="87"/>
                        <a:pt x="393" y="87"/>
                      </a:cubicBezTo>
                      <a:cubicBezTo>
                        <a:pt x="393" y="86"/>
                        <a:pt x="393" y="86"/>
                        <a:pt x="393" y="86"/>
                      </a:cubicBezTo>
                      <a:cubicBezTo>
                        <a:pt x="396" y="85"/>
                        <a:pt x="396" y="85"/>
                        <a:pt x="396" y="85"/>
                      </a:cubicBezTo>
                      <a:cubicBezTo>
                        <a:pt x="399" y="85"/>
                        <a:pt x="399" y="85"/>
                        <a:pt x="399" y="85"/>
                      </a:cubicBezTo>
                      <a:cubicBezTo>
                        <a:pt x="402" y="84"/>
                        <a:pt x="402" y="84"/>
                        <a:pt x="402" y="84"/>
                      </a:cubicBezTo>
                      <a:cubicBezTo>
                        <a:pt x="404" y="82"/>
                        <a:pt x="404" y="82"/>
                        <a:pt x="404" y="82"/>
                      </a:cubicBezTo>
                      <a:cubicBezTo>
                        <a:pt x="406" y="82"/>
                        <a:pt x="406" y="82"/>
                        <a:pt x="406" y="82"/>
                      </a:cubicBezTo>
                      <a:cubicBezTo>
                        <a:pt x="407" y="82"/>
                        <a:pt x="407" y="82"/>
                        <a:pt x="407" y="82"/>
                      </a:cubicBezTo>
                      <a:cubicBezTo>
                        <a:pt x="409" y="82"/>
                        <a:pt x="409" y="82"/>
                        <a:pt x="409" y="82"/>
                      </a:cubicBezTo>
                      <a:cubicBezTo>
                        <a:pt x="409" y="81"/>
                        <a:pt x="409" y="81"/>
                        <a:pt x="409" y="81"/>
                      </a:cubicBezTo>
                      <a:cubicBezTo>
                        <a:pt x="409" y="80"/>
                        <a:pt x="409" y="80"/>
                        <a:pt x="409" y="80"/>
                      </a:cubicBezTo>
                      <a:cubicBezTo>
                        <a:pt x="408" y="80"/>
                        <a:pt x="408" y="80"/>
                        <a:pt x="408" y="80"/>
                      </a:cubicBezTo>
                      <a:cubicBezTo>
                        <a:pt x="405" y="80"/>
                        <a:pt x="405" y="80"/>
                        <a:pt x="405" y="80"/>
                      </a:cubicBezTo>
                      <a:cubicBezTo>
                        <a:pt x="403" y="79"/>
                        <a:pt x="403" y="79"/>
                        <a:pt x="403" y="79"/>
                      </a:cubicBezTo>
                      <a:cubicBezTo>
                        <a:pt x="404" y="76"/>
                        <a:pt x="404" y="76"/>
                        <a:pt x="404" y="76"/>
                      </a:cubicBezTo>
                      <a:cubicBezTo>
                        <a:pt x="407" y="76"/>
                        <a:pt x="407" y="76"/>
                        <a:pt x="407" y="76"/>
                      </a:cubicBezTo>
                      <a:cubicBezTo>
                        <a:pt x="408" y="77"/>
                        <a:pt x="408" y="77"/>
                        <a:pt x="408" y="77"/>
                      </a:cubicBezTo>
                      <a:cubicBezTo>
                        <a:pt x="410" y="77"/>
                        <a:pt x="410" y="77"/>
                        <a:pt x="410" y="77"/>
                      </a:cubicBezTo>
                      <a:cubicBezTo>
                        <a:pt x="412" y="78"/>
                        <a:pt x="412" y="78"/>
                        <a:pt x="412" y="78"/>
                      </a:cubicBezTo>
                      <a:cubicBezTo>
                        <a:pt x="412" y="79"/>
                        <a:pt x="412" y="79"/>
                        <a:pt x="412" y="79"/>
                      </a:cubicBezTo>
                      <a:cubicBezTo>
                        <a:pt x="415" y="78"/>
                        <a:pt x="415" y="78"/>
                        <a:pt x="415" y="78"/>
                      </a:cubicBezTo>
                      <a:cubicBezTo>
                        <a:pt x="418" y="78"/>
                        <a:pt x="418" y="78"/>
                        <a:pt x="418" y="78"/>
                      </a:cubicBezTo>
                      <a:cubicBezTo>
                        <a:pt x="419" y="78"/>
                        <a:pt x="419" y="78"/>
                        <a:pt x="419" y="78"/>
                      </a:cubicBezTo>
                      <a:cubicBezTo>
                        <a:pt x="421" y="76"/>
                        <a:pt x="421" y="76"/>
                        <a:pt x="421" y="76"/>
                      </a:cubicBezTo>
                      <a:cubicBezTo>
                        <a:pt x="423" y="76"/>
                        <a:pt x="423" y="76"/>
                        <a:pt x="423" y="76"/>
                      </a:cubicBezTo>
                      <a:cubicBezTo>
                        <a:pt x="426" y="76"/>
                        <a:pt x="426" y="76"/>
                        <a:pt x="426" y="76"/>
                      </a:cubicBezTo>
                      <a:cubicBezTo>
                        <a:pt x="428" y="77"/>
                        <a:pt x="428" y="77"/>
                        <a:pt x="428" y="77"/>
                      </a:cubicBezTo>
                      <a:cubicBezTo>
                        <a:pt x="431" y="76"/>
                        <a:pt x="431" y="76"/>
                        <a:pt x="431" y="76"/>
                      </a:cubicBezTo>
                      <a:cubicBezTo>
                        <a:pt x="432" y="76"/>
                        <a:pt x="432" y="76"/>
                        <a:pt x="432" y="76"/>
                      </a:cubicBezTo>
                      <a:cubicBezTo>
                        <a:pt x="434" y="77"/>
                        <a:pt x="434" y="77"/>
                        <a:pt x="434" y="77"/>
                      </a:cubicBezTo>
                      <a:cubicBezTo>
                        <a:pt x="438" y="77"/>
                        <a:pt x="438" y="77"/>
                        <a:pt x="438" y="77"/>
                      </a:cubicBezTo>
                      <a:cubicBezTo>
                        <a:pt x="439" y="78"/>
                        <a:pt x="439" y="78"/>
                        <a:pt x="439" y="78"/>
                      </a:cubicBezTo>
                      <a:cubicBezTo>
                        <a:pt x="440" y="78"/>
                        <a:pt x="440" y="78"/>
                        <a:pt x="440" y="78"/>
                      </a:cubicBezTo>
                      <a:cubicBezTo>
                        <a:pt x="443" y="80"/>
                        <a:pt x="443" y="80"/>
                        <a:pt x="443" y="80"/>
                      </a:cubicBezTo>
                      <a:cubicBezTo>
                        <a:pt x="445" y="81"/>
                        <a:pt x="445" y="81"/>
                        <a:pt x="445" y="81"/>
                      </a:cubicBezTo>
                      <a:cubicBezTo>
                        <a:pt x="447" y="80"/>
                        <a:pt x="447" y="80"/>
                        <a:pt x="447" y="80"/>
                      </a:cubicBezTo>
                      <a:cubicBezTo>
                        <a:pt x="448" y="79"/>
                        <a:pt x="448" y="79"/>
                        <a:pt x="448" y="79"/>
                      </a:cubicBezTo>
                      <a:cubicBezTo>
                        <a:pt x="450" y="79"/>
                        <a:pt x="450" y="79"/>
                        <a:pt x="450" y="79"/>
                      </a:cubicBezTo>
                      <a:cubicBezTo>
                        <a:pt x="453" y="80"/>
                        <a:pt x="453" y="80"/>
                        <a:pt x="453" y="80"/>
                      </a:cubicBezTo>
                      <a:cubicBezTo>
                        <a:pt x="455" y="80"/>
                        <a:pt x="455" y="80"/>
                        <a:pt x="455" y="80"/>
                      </a:cubicBezTo>
                      <a:cubicBezTo>
                        <a:pt x="456" y="81"/>
                        <a:pt x="456" y="81"/>
                        <a:pt x="456" y="81"/>
                      </a:cubicBezTo>
                      <a:cubicBezTo>
                        <a:pt x="458" y="81"/>
                        <a:pt x="458" y="81"/>
                        <a:pt x="458" y="81"/>
                      </a:cubicBezTo>
                      <a:cubicBezTo>
                        <a:pt x="461" y="80"/>
                        <a:pt x="461" y="80"/>
                        <a:pt x="461" y="80"/>
                      </a:cubicBezTo>
                      <a:cubicBezTo>
                        <a:pt x="463" y="78"/>
                        <a:pt x="463" y="78"/>
                        <a:pt x="463" y="78"/>
                      </a:cubicBezTo>
                      <a:cubicBezTo>
                        <a:pt x="466" y="78"/>
                        <a:pt x="466" y="78"/>
                        <a:pt x="466" y="78"/>
                      </a:cubicBezTo>
                      <a:cubicBezTo>
                        <a:pt x="468" y="80"/>
                        <a:pt x="468" y="80"/>
                        <a:pt x="468" y="80"/>
                      </a:cubicBezTo>
                      <a:cubicBezTo>
                        <a:pt x="468" y="80"/>
                        <a:pt x="468" y="80"/>
                        <a:pt x="468" y="80"/>
                      </a:cubicBezTo>
                      <a:cubicBezTo>
                        <a:pt x="470" y="78"/>
                        <a:pt x="470" y="78"/>
                        <a:pt x="470" y="78"/>
                      </a:cubicBezTo>
                      <a:cubicBezTo>
                        <a:pt x="473" y="79"/>
                        <a:pt x="473" y="79"/>
                        <a:pt x="473" y="79"/>
                      </a:cubicBezTo>
                      <a:cubicBezTo>
                        <a:pt x="473" y="76"/>
                        <a:pt x="473" y="76"/>
                        <a:pt x="473" y="76"/>
                      </a:cubicBezTo>
                      <a:cubicBezTo>
                        <a:pt x="475" y="75"/>
                        <a:pt x="475" y="75"/>
                        <a:pt x="475" y="75"/>
                      </a:cubicBezTo>
                      <a:cubicBezTo>
                        <a:pt x="478" y="78"/>
                        <a:pt x="478" y="78"/>
                        <a:pt x="478" y="78"/>
                      </a:cubicBezTo>
                      <a:cubicBezTo>
                        <a:pt x="479" y="78"/>
                        <a:pt x="479" y="78"/>
                        <a:pt x="479" y="78"/>
                      </a:cubicBezTo>
                      <a:cubicBezTo>
                        <a:pt x="480" y="78"/>
                        <a:pt x="480" y="78"/>
                        <a:pt x="480" y="78"/>
                      </a:cubicBezTo>
                      <a:cubicBezTo>
                        <a:pt x="484" y="77"/>
                        <a:pt x="484" y="77"/>
                        <a:pt x="484" y="77"/>
                      </a:cubicBezTo>
                      <a:cubicBezTo>
                        <a:pt x="488" y="76"/>
                        <a:pt x="488" y="76"/>
                        <a:pt x="488" y="76"/>
                      </a:cubicBezTo>
                      <a:cubicBezTo>
                        <a:pt x="490" y="74"/>
                        <a:pt x="490" y="74"/>
                        <a:pt x="490" y="74"/>
                      </a:cubicBezTo>
                      <a:cubicBezTo>
                        <a:pt x="490" y="74"/>
                        <a:pt x="490" y="74"/>
                        <a:pt x="490" y="74"/>
                      </a:cubicBezTo>
                      <a:cubicBezTo>
                        <a:pt x="490" y="72"/>
                        <a:pt x="490" y="72"/>
                        <a:pt x="490" y="72"/>
                      </a:cubicBezTo>
                      <a:cubicBezTo>
                        <a:pt x="492" y="71"/>
                        <a:pt x="492" y="71"/>
                        <a:pt x="492" y="71"/>
                      </a:cubicBezTo>
                      <a:cubicBezTo>
                        <a:pt x="494" y="72"/>
                        <a:pt x="494" y="72"/>
                        <a:pt x="494" y="72"/>
                      </a:cubicBezTo>
                      <a:cubicBezTo>
                        <a:pt x="495" y="71"/>
                        <a:pt x="495" y="71"/>
                        <a:pt x="495" y="71"/>
                      </a:cubicBezTo>
                      <a:cubicBezTo>
                        <a:pt x="497" y="70"/>
                        <a:pt x="497" y="70"/>
                        <a:pt x="497" y="70"/>
                      </a:cubicBezTo>
                      <a:cubicBezTo>
                        <a:pt x="498" y="69"/>
                        <a:pt x="498" y="69"/>
                        <a:pt x="498" y="69"/>
                      </a:cubicBezTo>
                      <a:cubicBezTo>
                        <a:pt x="498" y="68"/>
                        <a:pt x="498" y="68"/>
                        <a:pt x="498" y="68"/>
                      </a:cubicBezTo>
                      <a:cubicBezTo>
                        <a:pt x="499" y="66"/>
                        <a:pt x="499" y="66"/>
                        <a:pt x="499" y="66"/>
                      </a:cubicBezTo>
                      <a:cubicBezTo>
                        <a:pt x="500" y="65"/>
                        <a:pt x="500" y="65"/>
                        <a:pt x="500" y="65"/>
                      </a:cubicBezTo>
                      <a:cubicBezTo>
                        <a:pt x="500" y="64"/>
                        <a:pt x="500" y="64"/>
                        <a:pt x="500" y="64"/>
                      </a:cubicBezTo>
                      <a:cubicBezTo>
                        <a:pt x="500" y="63"/>
                        <a:pt x="500" y="63"/>
                        <a:pt x="500" y="63"/>
                      </a:cubicBezTo>
                      <a:cubicBezTo>
                        <a:pt x="497" y="61"/>
                        <a:pt x="497" y="61"/>
                        <a:pt x="497" y="61"/>
                      </a:cubicBezTo>
                      <a:cubicBezTo>
                        <a:pt x="494" y="60"/>
                        <a:pt x="494" y="60"/>
                        <a:pt x="494" y="60"/>
                      </a:cubicBezTo>
                      <a:cubicBezTo>
                        <a:pt x="491" y="57"/>
                        <a:pt x="491" y="57"/>
                        <a:pt x="491" y="57"/>
                      </a:cubicBezTo>
                      <a:cubicBezTo>
                        <a:pt x="491" y="56"/>
                        <a:pt x="491" y="56"/>
                        <a:pt x="491" y="56"/>
                      </a:cubicBezTo>
                      <a:cubicBezTo>
                        <a:pt x="490" y="55"/>
                        <a:pt x="490" y="55"/>
                        <a:pt x="490" y="55"/>
                      </a:cubicBezTo>
                      <a:cubicBezTo>
                        <a:pt x="486" y="55"/>
                        <a:pt x="486" y="55"/>
                        <a:pt x="486" y="55"/>
                      </a:cubicBezTo>
                      <a:cubicBezTo>
                        <a:pt x="484" y="52"/>
                        <a:pt x="484" y="52"/>
                        <a:pt x="484" y="52"/>
                      </a:cubicBezTo>
                      <a:cubicBezTo>
                        <a:pt x="484" y="51"/>
                        <a:pt x="484" y="51"/>
                        <a:pt x="484" y="51"/>
                      </a:cubicBezTo>
                      <a:cubicBezTo>
                        <a:pt x="483" y="51"/>
                        <a:pt x="483" y="51"/>
                        <a:pt x="483" y="51"/>
                      </a:cubicBezTo>
                      <a:cubicBezTo>
                        <a:pt x="481" y="52"/>
                        <a:pt x="481" y="52"/>
                        <a:pt x="481" y="52"/>
                      </a:cubicBezTo>
                      <a:cubicBezTo>
                        <a:pt x="479" y="51"/>
                        <a:pt x="479" y="51"/>
                        <a:pt x="479" y="51"/>
                      </a:cubicBezTo>
                      <a:cubicBezTo>
                        <a:pt x="479" y="49"/>
                        <a:pt x="479" y="49"/>
                        <a:pt x="479" y="49"/>
                      </a:cubicBezTo>
                      <a:cubicBezTo>
                        <a:pt x="478" y="49"/>
                        <a:pt x="478" y="49"/>
                        <a:pt x="478" y="49"/>
                      </a:cubicBezTo>
                      <a:cubicBezTo>
                        <a:pt x="473" y="49"/>
                        <a:pt x="473" y="49"/>
                        <a:pt x="473" y="49"/>
                      </a:cubicBezTo>
                      <a:cubicBezTo>
                        <a:pt x="472" y="49"/>
                        <a:pt x="472" y="49"/>
                        <a:pt x="472" y="49"/>
                      </a:cubicBezTo>
                      <a:cubicBezTo>
                        <a:pt x="472" y="50"/>
                        <a:pt x="472" y="50"/>
                        <a:pt x="472" y="50"/>
                      </a:cubicBezTo>
                      <a:cubicBezTo>
                        <a:pt x="471" y="53"/>
                        <a:pt x="471" y="53"/>
                        <a:pt x="471" y="53"/>
                      </a:cubicBezTo>
                      <a:cubicBezTo>
                        <a:pt x="469" y="51"/>
                        <a:pt x="469" y="51"/>
                        <a:pt x="469" y="51"/>
                      </a:cubicBezTo>
                      <a:cubicBezTo>
                        <a:pt x="468" y="51"/>
                        <a:pt x="468" y="51"/>
                        <a:pt x="468" y="51"/>
                      </a:cubicBezTo>
                      <a:cubicBezTo>
                        <a:pt x="464" y="53"/>
                        <a:pt x="464" y="53"/>
                        <a:pt x="464" y="53"/>
                      </a:cubicBezTo>
                      <a:cubicBezTo>
                        <a:pt x="462" y="53"/>
                        <a:pt x="462" y="53"/>
                        <a:pt x="462" y="53"/>
                      </a:cubicBezTo>
                      <a:cubicBezTo>
                        <a:pt x="459" y="52"/>
                        <a:pt x="459" y="52"/>
                        <a:pt x="459" y="52"/>
                      </a:cubicBezTo>
                      <a:cubicBezTo>
                        <a:pt x="456" y="51"/>
                        <a:pt x="456" y="51"/>
                        <a:pt x="456" y="51"/>
                      </a:cubicBezTo>
                      <a:cubicBezTo>
                        <a:pt x="454" y="51"/>
                        <a:pt x="454" y="51"/>
                        <a:pt x="454" y="51"/>
                      </a:cubicBezTo>
                      <a:cubicBezTo>
                        <a:pt x="452" y="48"/>
                        <a:pt x="452" y="48"/>
                        <a:pt x="452" y="48"/>
                      </a:cubicBezTo>
                      <a:cubicBezTo>
                        <a:pt x="453" y="45"/>
                        <a:pt x="453" y="45"/>
                        <a:pt x="453" y="45"/>
                      </a:cubicBezTo>
                      <a:cubicBezTo>
                        <a:pt x="455" y="45"/>
                        <a:pt x="455" y="45"/>
                        <a:pt x="455" y="45"/>
                      </a:cubicBezTo>
                      <a:cubicBezTo>
                        <a:pt x="456" y="46"/>
                        <a:pt x="456" y="46"/>
                        <a:pt x="456" y="46"/>
                      </a:cubicBezTo>
                      <a:cubicBezTo>
                        <a:pt x="455" y="43"/>
                        <a:pt x="455" y="43"/>
                        <a:pt x="455" y="43"/>
                      </a:cubicBezTo>
                      <a:cubicBezTo>
                        <a:pt x="458" y="41"/>
                        <a:pt x="458" y="41"/>
                        <a:pt x="458" y="41"/>
                      </a:cubicBezTo>
                      <a:cubicBezTo>
                        <a:pt x="460" y="43"/>
                        <a:pt x="460" y="43"/>
                        <a:pt x="460" y="43"/>
                      </a:cubicBezTo>
                      <a:cubicBezTo>
                        <a:pt x="462" y="45"/>
                        <a:pt x="462" y="45"/>
                        <a:pt x="462" y="45"/>
                      </a:cubicBezTo>
                      <a:cubicBezTo>
                        <a:pt x="463" y="45"/>
                        <a:pt x="463" y="45"/>
                        <a:pt x="463" y="45"/>
                      </a:cubicBezTo>
                      <a:cubicBezTo>
                        <a:pt x="467" y="44"/>
                        <a:pt x="467" y="44"/>
                        <a:pt x="467" y="44"/>
                      </a:cubicBezTo>
                      <a:cubicBezTo>
                        <a:pt x="470" y="41"/>
                        <a:pt x="470" y="41"/>
                        <a:pt x="470" y="41"/>
                      </a:cubicBezTo>
                      <a:cubicBezTo>
                        <a:pt x="470" y="41"/>
                        <a:pt x="470" y="41"/>
                        <a:pt x="470" y="41"/>
                      </a:cubicBezTo>
                      <a:cubicBezTo>
                        <a:pt x="469" y="40"/>
                        <a:pt x="469" y="40"/>
                        <a:pt x="469" y="40"/>
                      </a:cubicBezTo>
                      <a:cubicBezTo>
                        <a:pt x="468" y="39"/>
                        <a:pt x="468" y="39"/>
                        <a:pt x="468" y="39"/>
                      </a:cubicBezTo>
                      <a:cubicBezTo>
                        <a:pt x="468" y="37"/>
                        <a:pt x="468" y="37"/>
                        <a:pt x="468" y="37"/>
                      </a:cubicBezTo>
                      <a:cubicBezTo>
                        <a:pt x="469" y="36"/>
                        <a:pt x="469" y="36"/>
                        <a:pt x="469" y="36"/>
                      </a:cubicBezTo>
                      <a:cubicBezTo>
                        <a:pt x="467" y="34"/>
                        <a:pt x="467" y="34"/>
                        <a:pt x="467" y="34"/>
                      </a:cubicBezTo>
                      <a:cubicBezTo>
                        <a:pt x="465" y="32"/>
                        <a:pt x="465" y="32"/>
                        <a:pt x="465" y="32"/>
                      </a:cubicBezTo>
                      <a:cubicBezTo>
                        <a:pt x="465" y="32"/>
                        <a:pt x="465" y="32"/>
                        <a:pt x="465" y="32"/>
                      </a:cubicBezTo>
                      <a:cubicBezTo>
                        <a:pt x="464" y="32"/>
                        <a:pt x="464" y="32"/>
                        <a:pt x="464" y="32"/>
                      </a:cubicBezTo>
                      <a:cubicBezTo>
                        <a:pt x="462" y="34"/>
                        <a:pt x="462" y="34"/>
                        <a:pt x="462" y="34"/>
                      </a:cubicBezTo>
                      <a:cubicBezTo>
                        <a:pt x="458" y="36"/>
                        <a:pt x="458" y="36"/>
                        <a:pt x="458" y="36"/>
                      </a:cubicBezTo>
                      <a:cubicBezTo>
                        <a:pt x="454" y="36"/>
                        <a:pt x="454" y="36"/>
                        <a:pt x="454" y="36"/>
                      </a:cubicBezTo>
                      <a:cubicBezTo>
                        <a:pt x="452" y="38"/>
                        <a:pt x="452" y="38"/>
                        <a:pt x="452" y="38"/>
                      </a:cubicBezTo>
                      <a:cubicBezTo>
                        <a:pt x="450" y="38"/>
                        <a:pt x="450" y="38"/>
                        <a:pt x="450" y="38"/>
                      </a:cubicBezTo>
                      <a:cubicBezTo>
                        <a:pt x="449" y="36"/>
                        <a:pt x="449" y="36"/>
                        <a:pt x="449" y="36"/>
                      </a:cubicBezTo>
                      <a:cubicBezTo>
                        <a:pt x="448" y="36"/>
                        <a:pt x="448" y="36"/>
                        <a:pt x="448" y="36"/>
                      </a:cubicBezTo>
                      <a:cubicBezTo>
                        <a:pt x="447" y="36"/>
                        <a:pt x="447" y="36"/>
                        <a:pt x="447" y="36"/>
                      </a:cubicBezTo>
                      <a:cubicBezTo>
                        <a:pt x="445" y="37"/>
                        <a:pt x="445" y="37"/>
                        <a:pt x="445" y="37"/>
                      </a:cubicBezTo>
                      <a:cubicBezTo>
                        <a:pt x="443" y="36"/>
                        <a:pt x="443" y="36"/>
                        <a:pt x="443" y="36"/>
                      </a:cubicBezTo>
                      <a:cubicBezTo>
                        <a:pt x="441" y="35"/>
                        <a:pt x="441" y="35"/>
                        <a:pt x="441" y="35"/>
                      </a:cubicBezTo>
                      <a:cubicBezTo>
                        <a:pt x="439" y="34"/>
                        <a:pt x="439" y="34"/>
                        <a:pt x="439" y="34"/>
                      </a:cubicBezTo>
                      <a:cubicBezTo>
                        <a:pt x="436" y="33"/>
                        <a:pt x="436" y="33"/>
                        <a:pt x="436" y="33"/>
                      </a:cubicBezTo>
                      <a:cubicBezTo>
                        <a:pt x="434" y="33"/>
                        <a:pt x="434" y="33"/>
                        <a:pt x="434" y="33"/>
                      </a:cubicBezTo>
                      <a:cubicBezTo>
                        <a:pt x="431" y="31"/>
                        <a:pt x="431" y="31"/>
                        <a:pt x="431" y="31"/>
                      </a:cubicBezTo>
                      <a:cubicBezTo>
                        <a:pt x="428" y="31"/>
                        <a:pt x="428" y="31"/>
                        <a:pt x="428" y="31"/>
                      </a:cubicBezTo>
                      <a:cubicBezTo>
                        <a:pt x="424" y="31"/>
                        <a:pt x="424" y="31"/>
                        <a:pt x="424" y="31"/>
                      </a:cubicBezTo>
                      <a:cubicBezTo>
                        <a:pt x="417" y="33"/>
                        <a:pt x="417" y="33"/>
                        <a:pt x="417" y="33"/>
                      </a:cubicBezTo>
                      <a:cubicBezTo>
                        <a:pt x="414" y="34"/>
                        <a:pt x="414" y="34"/>
                        <a:pt x="414" y="34"/>
                      </a:cubicBezTo>
                      <a:cubicBezTo>
                        <a:pt x="411" y="34"/>
                        <a:pt x="411" y="34"/>
                        <a:pt x="411" y="34"/>
                      </a:cubicBezTo>
                      <a:cubicBezTo>
                        <a:pt x="409" y="34"/>
                        <a:pt x="409" y="34"/>
                        <a:pt x="409" y="34"/>
                      </a:cubicBezTo>
                      <a:cubicBezTo>
                        <a:pt x="406" y="34"/>
                        <a:pt x="406" y="34"/>
                        <a:pt x="406" y="34"/>
                      </a:cubicBezTo>
                      <a:cubicBezTo>
                        <a:pt x="407" y="37"/>
                        <a:pt x="407" y="37"/>
                        <a:pt x="407" y="37"/>
                      </a:cubicBezTo>
                      <a:cubicBezTo>
                        <a:pt x="407" y="40"/>
                        <a:pt x="407" y="40"/>
                        <a:pt x="407" y="40"/>
                      </a:cubicBezTo>
                      <a:cubicBezTo>
                        <a:pt x="404" y="40"/>
                        <a:pt x="404" y="40"/>
                        <a:pt x="404" y="40"/>
                      </a:cubicBezTo>
                      <a:cubicBezTo>
                        <a:pt x="402" y="38"/>
                        <a:pt x="402" y="38"/>
                        <a:pt x="402" y="38"/>
                      </a:cubicBezTo>
                      <a:cubicBezTo>
                        <a:pt x="400" y="34"/>
                        <a:pt x="400" y="34"/>
                        <a:pt x="400" y="34"/>
                      </a:cubicBezTo>
                      <a:cubicBezTo>
                        <a:pt x="400" y="34"/>
                        <a:pt x="400" y="34"/>
                        <a:pt x="400" y="34"/>
                      </a:cubicBezTo>
                      <a:cubicBezTo>
                        <a:pt x="398" y="34"/>
                        <a:pt x="398" y="34"/>
                        <a:pt x="398" y="34"/>
                      </a:cubicBezTo>
                      <a:cubicBezTo>
                        <a:pt x="396" y="34"/>
                        <a:pt x="396" y="34"/>
                        <a:pt x="396" y="34"/>
                      </a:cubicBezTo>
                      <a:cubicBezTo>
                        <a:pt x="393" y="35"/>
                        <a:pt x="393" y="35"/>
                        <a:pt x="393" y="35"/>
                      </a:cubicBezTo>
                      <a:cubicBezTo>
                        <a:pt x="391" y="35"/>
                        <a:pt x="391" y="35"/>
                        <a:pt x="391" y="35"/>
                      </a:cubicBezTo>
                      <a:cubicBezTo>
                        <a:pt x="390" y="35"/>
                        <a:pt x="389" y="35"/>
                        <a:pt x="389" y="36"/>
                      </a:cubicBezTo>
                      <a:cubicBezTo>
                        <a:pt x="389" y="36"/>
                        <a:pt x="388" y="37"/>
                        <a:pt x="387" y="38"/>
                      </a:cubicBezTo>
                      <a:cubicBezTo>
                        <a:pt x="386" y="42"/>
                        <a:pt x="386" y="42"/>
                        <a:pt x="386" y="42"/>
                      </a:cubicBezTo>
                      <a:cubicBezTo>
                        <a:pt x="385" y="44"/>
                        <a:pt x="385" y="44"/>
                        <a:pt x="385" y="44"/>
                      </a:cubicBezTo>
                      <a:cubicBezTo>
                        <a:pt x="382" y="44"/>
                        <a:pt x="382" y="44"/>
                        <a:pt x="382" y="44"/>
                      </a:cubicBezTo>
                      <a:cubicBezTo>
                        <a:pt x="382" y="42"/>
                        <a:pt x="382" y="42"/>
                        <a:pt x="382" y="42"/>
                      </a:cubicBezTo>
                      <a:cubicBezTo>
                        <a:pt x="383" y="38"/>
                        <a:pt x="383" y="38"/>
                        <a:pt x="383" y="38"/>
                      </a:cubicBezTo>
                      <a:cubicBezTo>
                        <a:pt x="383" y="39"/>
                        <a:pt x="383" y="39"/>
                        <a:pt x="383" y="39"/>
                      </a:cubicBezTo>
                      <a:cubicBezTo>
                        <a:pt x="380" y="39"/>
                        <a:pt x="380" y="39"/>
                        <a:pt x="380" y="39"/>
                      </a:cubicBezTo>
                      <a:cubicBezTo>
                        <a:pt x="379" y="39"/>
                        <a:pt x="379" y="39"/>
                        <a:pt x="379" y="39"/>
                      </a:cubicBezTo>
                      <a:cubicBezTo>
                        <a:pt x="379" y="40"/>
                        <a:pt x="379" y="40"/>
                        <a:pt x="379" y="40"/>
                      </a:cubicBezTo>
                      <a:cubicBezTo>
                        <a:pt x="379" y="41"/>
                        <a:pt x="379" y="41"/>
                        <a:pt x="379" y="41"/>
                      </a:cubicBezTo>
                      <a:cubicBezTo>
                        <a:pt x="379" y="44"/>
                        <a:pt x="379" y="44"/>
                        <a:pt x="379" y="44"/>
                      </a:cubicBezTo>
                      <a:cubicBezTo>
                        <a:pt x="375" y="46"/>
                        <a:pt x="375" y="46"/>
                        <a:pt x="375" y="46"/>
                      </a:cubicBezTo>
                      <a:cubicBezTo>
                        <a:pt x="374" y="44"/>
                        <a:pt x="374" y="44"/>
                        <a:pt x="374" y="44"/>
                      </a:cubicBezTo>
                      <a:cubicBezTo>
                        <a:pt x="374" y="41"/>
                        <a:pt x="374" y="41"/>
                        <a:pt x="374" y="41"/>
                      </a:cubicBezTo>
                      <a:cubicBezTo>
                        <a:pt x="375" y="40"/>
                        <a:pt x="375" y="40"/>
                        <a:pt x="375" y="40"/>
                      </a:cubicBezTo>
                      <a:cubicBezTo>
                        <a:pt x="375" y="36"/>
                        <a:pt x="375" y="36"/>
                        <a:pt x="375" y="36"/>
                      </a:cubicBezTo>
                      <a:cubicBezTo>
                        <a:pt x="375" y="34"/>
                        <a:pt x="375" y="34"/>
                        <a:pt x="375" y="34"/>
                      </a:cubicBezTo>
                      <a:cubicBezTo>
                        <a:pt x="381" y="31"/>
                        <a:pt x="381" y="31"/>
                        <a:pt x="381" y="31"/>
                      </a:cubicBezTo>
                      <a:cubicBezTo>
                        <a:pt x="384" y="29"/>
                        <a:pt x="384" y="29"/>
                        <a:pt x="384" y="29"/>
                      </a:cubicBezTo>
                      <a:cubicBezTo>
                        <a:pt x="388" y="29"/>
                        <a:pt x="388" y="29"/>
                        <a:pt x="388" y="29"/>
                      </a:cubicBezTo>
                      <a:cubicBezTo>
                        <a:pt x="391" y="30"/>
                        <a:pt x="391" y="30"/>
                        <a:pt x="391" y="30"/>
                      </a:cubicBezTo>
                      <a:cubicBezTo>
                        <a:pt x="393" y="29"/>
                        <a:pt x="393" y="29"/>
                        <a:pt x="393" y="29"/>
                      </a:cubicBezTo>
                      <a:cubicBezTo>
                        <a:pt x="394" y="29"/>
                        <a:pt x="394" y="29"/>
                        <a:pt x="394" y="29"/>
                      </a:cubicBezTo>
                      <a:cubicBezTo>
                        <a:pt x="399" y="29"/>
                        <a:pt x="399" y="29"/>
                        <a:pt x="399" y="29"/>
                      </a:cubicBezTo>
                      <a:cubicBezTo>
                        <a:pt x="400" y="29"/>
                        <a:pt x="400" y="29"/>
                        <a:pt x="400" y="29"/>
                      </a:cubicBezTo>
                      <a:cubicBezTo>
                        <a:pt x="402" y="28"/>
                        <a:pt x="402" y="28"/>
                        <a:pt x="402" y="28"/>
                      </a:cubicBezTo>
                      <a:cubicBezTo>
                        <a:pt x="401" y="28"/>
                        <a:pt x="401" y="28"/>
                        <a:pt x="401" y="28"/>
                      </a:cubicBezTo>
                      <a:cubicBezTo>
                        <a:pt x="399" y="25"/>
                        <a:pt x="399" y="25"/>
                        <a:pt x="399" y="25"/>
                      </a:cubicBezTo>
                      <a:cubicBezTo>
                        <a:pt x="399" y="22"/>
                        <a:pt x="399" y="22"/>
                        <a:pt x="399" y="22"/>
                      </a:cubicBezTo>
                      <a:cubicBezTo>
                        <a:pt x="402" y="20"/>
                        <a:pt x="402" y="20"/>
                        <a:pt x="402" y="20"/>
                      </a:cubicBezTo>
                      <a:cubicBezTo>
                        <a:pt x="404" y="19"/>
                        <a:pt x="404" y="19"/>
                        <a:pt x="404" y="19"/>
                      </a:cubicBezTo>
                      <a:cubicBezTo>
                        <a:pt x="407" y="19"/>
                        <a:pt x="407" y="19"/>
                        <a:pt x="407" y="19"/>
                      </a:cubicBezTo>
                      <a:cubicBezTo>
                        <a:pt x="408" y="21"/>
                        <a:pt x="408" y="21"/>
                        <a:pt x="408" y="21"/>
                      </a:cubicBezTo>
                      <a:cubicBezTo>
                        <a:pt x="407" y="24"/>
                        <a:pt x="407" y="24"/>
                        <a:pt x="407" y="24"/>
                      </a:cubicBezTo>
                      <a:cubicBezTo>
                        <a:pt x="406" y="24"/>
                        <a:pt x="406" y="24"/>
                        <a:pt x="406" y="24"/>
                      </a:cubicBezTo>
                      <a:cubicBezTo>
                        <a:pt x="405" y="24"/>
                        <a:pt x="405" y="24"/>
                        <a:pt x="405" y="24"/>
                      </a:cubicBezTo>
                      <a:cubicBezTo>
                        <a:pt x="405" y="26"/>
                        <a:pt x="405" y="26"/>
                        <a:pt x="405" y="26"/>
                      </a:cubicBezTo>
                      <a:cubicBezTo>
                        <a:pt x="406" y="27"/>
                        <a:pt x="406" y="27"/>
                        <a:pt x="406" y="27"/>
                      </a:cubicBezTo>
                      <a:cubicBezTo>
                        <a:pt x="409" y="27"/>
                        <a:pt x="409" y="27"/>
                        <a:pt x="409" y="27"/>
                      </a:cubicBezTo>
                      <a:cubicBezTo>
                        <a:pt x="412" y="26"/>
                        <a:pt x="412" y="26"/>
                        <a:pt x="412" y="26"/>
                      </a:cubicBezTo>
                      <a:cubicBezTo>
                        <a:pt x="415" y="26"/>
                        <a:pt x="415" y="26"/>
                        <a:pt x="415" y="26"/>
                      </a:cubicBezTo>
                      <a:cubicBezTo>
                        <a:pt x="417" y="27"/>
                        <a:pt x="417" y="27"/>
                        <a:pt x="417" y="27"/>
                      </a:cubicBezTo>
                      <a:cubicBezTo>
                        <a:pt x="418" y="26"/>
                        <a:pt x="418" y="26"/>
                        <a:pt x="418" y="26"/>
                      </a:cubicBezTo>
                      <a:cubicBezTo>
                        <a:pt x="422" y="24"/>
                        <a:pt x="422" y="24"/>
                        <a:pt x="422" y="24"/>
                      </a:cubicBezTo>
                      <a:cubicBezTo>
                        <a:pt x="426" y="24"/>
                        <a:pt x="426" y="24"/>
                        <a:pt x="426" y="24"/>
                      </a:cubicBezTo>
                      <a:cubicBezTo>
                        <a:pt x="427" y="25"/>
                        <a:pt x="427" y="25"/>
                        <a:pt x="427" y="25"/>
                      </a:cubicBezTo>
                      <a:cubicBezTo>
                        <a:pt x="427" y="25"/>
                        <a:pt x="427" y="25"/>
                        <a:pt x="427" y="25"/>
                      </a:cubicBezTo>
                      <a:cubicBezTo>
                        <a:pt x="429" y="24"/>
                        <a:pt x="429" y="24"/>
                        <a:pt x="429" y="24"/>
                      </a:cubicBezTo>
                      <a:cubicBezTo>
                        <a:pt x="432" y="24"/>
                        <a:pt x="432" y="24"/>
                        <a:pt x="432" y="24"/>
                      </a:cubicBezTo>
                      <a:cubicBezTo>
                        <a:pt x="434" y="25"/>
                        <a:pt x="434" y="25"/>
                        <a:pt x="434" y="25"/>
                      </a:cubicBezTo>
                      <a:cubicBezTo>
                        <a:pt x="436" y="25"/>
                        <a:pt x="436" y="25"/>
                        <a:pt x="436" y="25"/>
                      </a:cubicBezTo>
                      <a:cubicBezTo>
                        <a:pt x="439" y="25"/>
                        <a:pt x="439" y="25"/>
                        <a:pt x="439" y="25"/>
                      </a:cubicBezTo>
                      <a:cubicBezTo>
                        <a:pt x="444" y="28"/>
                        <a:pt x="444" y="28"/>
                        <a:pt x="444" y="28"/>
                      </a:cubicBezTo>
                      <a:cubicBezTo>
                        <a:pt x="446" y="28"/>
                        <a:pt x="446" y="28"/>
                        <a:pt x="446" y="28"/>
                      </a:cubicBezTo>
                      <a:cubicBezTo>
                        <a:pt x="449" y="27"/>
                        <a:pt x="449" y="27"/>
                        <a:pt x="449" y="27"/>
                      </a:cubicBezTo>
                      <a:cubicBezTo>
                        <a:pt x="450" y="28"/>
                        <a:pt x="450" y="28"/>
                        <a:pt x="450" y="28"/>
                      </a:cubicBezTo>
                      <a:cubicBezTo>
                        <a:pt x="452" y="28"/>
                        <a:pt x="452" y="28"/>
                        <a:pt x="452" y="28"/>
                      </a:cubicBezTo>
                      <a:cubicBezTo>
                        <a:pt x="453" y="26"/>
                        <a:pt x="453" y="26"/>
                        <a:pt x="453" y="26"/>
                      </a:cubicBezTo>
                      <a:cubicBezTo>
                        <a:pt x="455" y="25"/>
                        <a:pt x="455" y="25"/>
                        <a:pt x="455" y="25"/>
                      </a:cubicBezTo>
                      <a:cubicBezTo>
                        <a:pt x="458" y="25"/>
                        <a:pt x="458" y="25"/>
                        <a:pt x="458" y="25"/>
                      </a:cubicBezTo>
                      <a:cubicBezTo>
                        <a:pt x="459" y="25"/>
                        <a:pt x="459" y="25"/>
                        <a:pt x="459" y="25"/>
                      </a:cubicBezTo>
                      <a:cubicBezTo>
                        <a:pt x="460" y="24"/>
                        <a:pt x="460" y="24"/>
                        <a:pt x="460" y="24"/>
                      </a:cubicBezTo>
                      <a:cubicBezTo>
                        <a:pt x="460" y="24"/>
                        <a:pt x="460" y="24"/>
                        <a:pt x="460" y="24"/>
                      </a:cubicBezTo>
                      <a:cubicBezTo>
                        <a:pt x="457" y="22"/>
                        <a:pt x="457" y="22"/>
                        <a:pt x="457" y="22"/>
                      </a:cubicBezTo>
                      <a:cubicBezTo>
                        <a:pt x="455" y="21"/>
                        <a:pt x="455" y="21"/>
                        <a:pt x="455" y="21"/>
                      </a:cubicBezTo>
                      <a:cubicBezTo>
                        <a:pt x="454" y="18"/>
                        <a:pt x="454" y="18"/>
                        <a:pt x="454" y="18"/>
                      </a:cubicBezTo>
                      <a:cubicBezTo>
                        <a:pt x="451" y="16"/>
                        <a:pt x="451" y="16"/>
                        <a:pt x="451" y="16"/>
                      </a:cubicBezTo>
                      <a:cubicBezTo>
                        <a:pt x="447" y="15"/>
                        <a:pt x="447" y="15"/>
                        <a:pt x="447" y="15"/>
                      </a:cubicBezTo>
                      <a:cubicBezTo>
                        <a:pt x="445" y="13"/>
                        <a:pt x="445" y="13"/>
                        <a:pt x="445" y="13"/>
                      </a:cubicBezTo>
                      <a:cubicBezTo>
                        <a:pt x="443" y="13"/>
                        <a:pt x="443" y="13"/>
                        <a:pt x="443" y="13"/>
                      </a:cubicBezTo>
                      <a:cubicBezTo>
                        <a:pt x="440" y="14"/>
                        <a:pt x="440" y="14"/>
                        <a:pt x="440" y="14"/>
                      </a:cubicBezTo>
                      <a:cubicBezTo>
                        <a:pt x="438" y="12"/>
                        <a:pt x="438" y="12"/>
                        <a:pt x="438" y="12"/>
                      </a:cubicBezTo>
                      <a:cubicBezTo>
                        <a:pt x="436" y="12"/>
                        <a:pt x="436" y="12"/>
                        <a:pt x="436" y="12"/>
                      </a:cubicBezTo>
                      <a:cubicBezTo>
                        <a:pt x="434" y="11"/>
                        <a:pt x="434" y="11"/>
                        <a:pt x="434" y="11"/>
                      </a:cubicBezTo>
                      <a:cubicBezTo>
                        <a:pt x="429" y="11"/>
                        <a:pt x="429" y="11"/>
                        <a:pt x="429" y="11"/>
                      </a:cubicBezTo>
                      <a:cubicBezTo>
                        <a:pt x="426" y="8"/>
                        <a:pt x="426" y="8"/>
                        <a:pt x="426" y="8"/>
                      </a:cubicBezTo>
                      <a:cubicBezTo>
                        <a:pt x="424" y="8"/>
                        <a:pt x="424" y="8"/>
                        <a:pt x="424" y="8"/>
                      </a:cubicBezTo>
                      <a:cubicBezTo>
                        <a:pt x="420" y="6"/>
                        <a:pt x="420" y="6"/>
                        <a:pt x="420" y="6"/>
                      </a:cubicBezTo>
                      <a:cubicBezTo>
                        <a:pt x="420" y="6"/>
                        <a:pt x="420" y="6"/>
                        <a:pt x="420" y="6"/>
                      </a:cubicBezTo>
                      <a:cubicBezTo>
                        <a:pt x="420" y="6"/>
                        <a:pt x="420" y="6"/>
                        <a:pt x="420" y="6"/>
                      </a:cubicBezTo>
                      <a:cubicBezTo>
                        <a:pt x="417" y="7"/>
                        <a:pt x="417" y="7"/>
                        <a:pt x="417" y="7"/>
                      </a:cubicBezTo>
                      <a:cubicBezTo>
                        <a:pt x="413" y="4"/>
                        <a:pt x="413" y="4"/>
                        <a:pt x="413" y="4"/>
                      </a:cubicBezTo>
                      <a:cubicBezTo>
                        <a:pt x="412" y="3"/>
                        <a:pt x="412" y="3"/>
                        <a:pt x="412" y="3"/>
                      </a:cubicBezTo>
                      <a:cubicBezTo>
                        <a:pt x="411" y="2"/>
                        <a:pt x="411" y="2"/>
                        <a:pt x="411" y="2"/>
                      </a:cubicBezTo>
                      <a:cubicBezTo>
                        <a:pt x="410" y="3"/>
                        <a:pt x="410" y="3"/>
                        <a:pt x="410" y="3"/>
                      </a:cubicBezTo>
                      <a:cubicBezTo>
                        <a:pt x="408" y="3"/>
                        <a:pt x="408" y="3"/>
                        <a:pt x="408" y="3"/>
                      </a:cubicBezTo>
                      <a:cubicBezTo>
                        <a:pt x="406" y="2"/>
                        <a:pt x="406" y="2"/>
                        <a:pt x="406" y="2"/>
                      </a:cubicBezTo>
                      <a:cubicBezTo>
                        <a:pt x="402" y="2"/>
                        <a:pt x="402" y="2"/>
                        <a:pt x="402" y="2"/>
                      </a:cubicBezTo>
                      <a:cubicBezTo>
                        <a:pt x="400" y="1"/>
                        <a:pt x="400" y="1"/>
                        <a:pt x="400" y="1"/>
                      </a:cubicBezTo>
                      <a:cubicBezTo>
                        <a:pt x="398" y="2"/>
                        <a:pt x="398" y="2"/>
                        <a:pt x="398" y="2"/>
                      </a:cubicBezTo>
                      <a:cubicBezTo>
                        <a:pt x="396" y="2"/>
                        <a:pt x="396" y="2"/>
                        <a:pt x="396" y="2"/>
                      </a:cubicBezTo>
                      <a:cubicBezTo>
                        <a:pt x="396" y="1"/>
                        <a:pt x="396" y="1"/>
                        <a:pt x="396" y="1"/>
                      </a:cubicBezTo>
                      <a:cubicBezTo>
                        <a:pt x="394" y="0"/>
                        <a:pt x="394" y="0"/>
                        <a:pt x="394" y="0"/>
                      </a:cubicBezTo>
                      <a:cubicBezTo>
                        <a:pt x="390" y="1"/>
                        <a:pt x="390" y="1"/>
                        <a:pt x="390" y="1"/>
                      </a:cubicBezTo>
                      <a:cubicBezTo>
                        <a:pt x="387" y="0"/>
                        <a:pt x="387" y="0"/>
                        <a:pt x="387" y="0"/>
                      </a:cubicBezTo>
                      <a:cubicBezTo>
                        <a:pt x="386" y="0"/>
                        <a:pt x="386" y="0"/>
                        <a:pt x="386" y="0"/>
                      </a:cubicBezTo>
                      <a:cubicBezTo>
                        <a:pt x="385" y="1"/>
                        <a:pt x="385" y="1"/>
                        <a:pt x="385" y="1"/>
                      </a:cubicBezTo>
                      <a:cubicBezTo>
                        <a:pt x="385" y="2"/>
                        <a:pt x="385" y="2"/>
                        <a:pt x="385" y="2"/>
                      </a:cubicBezTo>
                      <a:cubicBezTo>
                        <a:pt x="386" y="4"/>
                        <a:pt x="386" y="4"/>
                        <a:pt x="386" y="4"/>
                      </a:cubicBezTo>
                      <a:cubicBezTo>
                        <a:pt x="386" y="6"/>
                        <a:pt x="386" y="6"/>
                        <a:pt x="386" y="6"/>
                      </a:cubicBezTo>
                      <a:cubicBezTo>
                        <a:pt x="384" y="8"/>
                        <a:pt x="384" y="8"/>
                        <a:pt x="384" y="8"/>
                      </a:cubicBezTo>
                      <a:cubicBezTo>
                        <a:pt x="381" y="6"/>
                        <a:pt x="381" y="6"/>
                        <a:pt x="381" y="6"/>
                      </a:cubicBezTo>
                      <a:cubicBezTo>
                        <a:pt x="381" y="3"/>
                        <a:pt x="381" y="3"/>
                        <a:pt x="381" y="3"/>
                      </a:cubicBezTo>
                      <a:cubicBezTo>
                        <a:pt x="380" y="2"/>
                        <a:pt x="380" y="2"/>
                        <a:pt x="380" y="2"/>
                      </a:cubicBezTo>
                      <a:cubicBezTo>
                        <a:pt x="379" y="2"/>
                        <a:pt x="379" y="2"/>
                        <a:pt x="379" y="2"/>
                      </a:cubicBezTo>
                      <a:cubicBezTo>
                        <a:pt x="378" y="1"/>
                        <a:pt x="378" y="1"/>
                        <a:pt x="378" y="1"/>
                      </a:cubicBezTo>
                      <a:cubicBezTo>
                        <a:pt x="377" y="1"/>
                        <a:pt x="377" y="1"/>
                        <a:pt x="377" y="1"/>
                      </a:cubicBezTo>
                      <a:cubicBezTo>
                        <a:pt x="377" y="1"/>
                        <a:pt x="377" y="1"/>
                        <a:pt x="377" y="1"/>
                      </a:cubicBezTo>
                      <a:cubicBezTo>
                        <a:pt x="376" y="4"/>
                        <a:pt x="376" y="4"/>
                        <a:pt x="376" y="4"/>
                      </a:cubicBezTo>
                      <a:cubicBezTo>
                        <a:pt x="375" y="6"/>
                        <a:pt x="375" y="6"/>
                        <a:pt x="375" y="6"/>
                      </a:cubicBezTo>
                      <a:cubicBezTo>
                        <a:pt x="373" y="5"/>
                        <a:pt x="373" y="5"/>
                        <a:pt x="373" y="5"/>
                      </a:cubicBezTo>
                      <a:cubicBezTo>
                        <a:pt x="372" y="5"/>
                        <a:pt x="372" y="5"/>
                        <a:pt x="372" y="5"/>
                      </a:cubicBezTo>
                      <a:cubicBezTo>
                        <a:pt x="371" y="6"/>
                        <a:pt x="371" y="6"/>
                        <a:pt x="371" y="6"/>
                      </a:cubicBezTo>
                      <a:cubicBezTo>
                        <a:pt x="373" y="9"/>
                        <a:pt x="373" y="9"/>
                        <a:pt x="373" y="9"/>
                      </a:cubicBezTo>
                      <a:cubicBezTo>
                        <a:pt x="371" y="12"/>
                        <a:pt x="371" y="12"/>
                        <a:pt x="371" y="12"/>
                      </a:cubicBezTo>
                      <a:cubicBezTo>
                        <a:pt x="369" y="14"/>
                        <a:pt x="369" y="14"/>
                        <a:pt x="369" y="14"/>
                      </a:cubicBezTo>
                      <a:cubicBezTo>
                        <a:pt x="369" y="14"/>
                        <a:pt x="369" y="14"/>
                        <a:pt x="369" y="14"/>
                      </a:cubicBezTo>
                      <a:cubicBezTo>
                        <a:pt x="370" y="15"/>
                        <a:pt x="370" y="15"/>
                        <a:pt x="370" y="15"/>
                      </a:cubicBezTo>
                      <a:cubicBezTo>
                        <a:pt x="372" y="17"/>
                        <a:pt x="372" y="17"/>
                        <a:pt x="372" y="17"/>
                      </a:cubicBezTo>
                      <a:cubicBezTo>
                        <a:pt x="370" y="19"/>
                        <a:pt x="370" y="19"/>
                        <a:pt x="370" y="19"/>
                      </a:cubicBezTo>
                      <a:cubicBezTo>
                        <a:pt x="367" y="19"/>
                        <a:pt x="367" y="19"/>
                        <a:pt x="367" y="19"/>
                      </a:cubicBezTo>
                      <a:cubicBezTo>
                        <a:pt x="363" y="17"/>
                        <a:pt x="363" y="17"/>
                        <a:pt x="363" y="17"/>
                      </a:cubicBezTo>
                      <a:cubicBezTo>
                        <a:pt x="361" y="17"/>
                        <a:pt x="361" y="17"/>
                        <a:pt x="361" y="17"/>
                      </a:cubicBezTo>
                      <a:cubicBezTo>
                        <a:pt x="359" y="17"/>
                        <a:pt x="359" y="17"/>
                        <a:pt x="359" y="17"/>
                      </a:cubicBezTo>
                      <a:cubicBezTo>
                        <a:pt x="359" y="20"/>
                        <a:pt x="359" y="20"/>
                        <a:pt x="359" y="20"/>
                      </a:cubicBezTo>
                      <a:cubicBezTo>
                        <a:pt x="359" y="23"/>
                        <a:pt x="359" y="23"/>
                        <a:pt x="359" y="23"/>
                      </a:cubicBezTo>
                      <a:cubicBezTo>
                        <a:pt x="361" y="26"/>
                        <a:pt x="361" y="26"/>
                        <a:pt x="361" y="26"/>
                      </a:cubicBezTo>
                      <a:cubicBezTo>
                        <a:pt x="364" y="27"/>
                        <a:pt x="364" y="27"/>
                        <a:pt x="364" y="27"/>
                      </a:cubicBezTo>
                      <a:cubicBezTo>
                        <a:pt x="366" y="29"/>
                        <a:pt x="366" y="29"/>
                        <a:pt x="366" y="29"/>
                      </a:cubicBezTo>
                      <a:cubicBezTo>
                        <a:pt x="366" y="31"/>
                        <a:pt x="366" y="31"/>
                        <a:pt x="366" y="31"/>
                      </a:cubicBezTo>
                      <a:cubicBezTo>
                        <a:pt x="361" y="31"/>
                        <a:pt x="361" y="31"/>
                        <a:pt x="361" y="31"/>
                      </a:cubicBezTo>
                      <a:cubicBezTo>
                        <a:pt x="358" y="29"/>
                        <a:pt x="358" y="29"/>
                        <a:pt x="358" y="29"/>
                      </a:cubicBezTo>
                      <a:cubicBezTo>
                        <a:pt x="355" y="25"/>
                        <a:pt x="355" y="25"/>
                        <a:pt x="355" y="25"/>
                      </a:cubicBezTo>
                      <a:cubicBezTo>
                        <a:pt x="351" y="22"/>
                        <a:pt x="351" y="22"/>
                        <a:pt x="351" y="22"/>
                      </a:cubicBezTo>
                      <a:cubicBezTo>
                        <a:pt x="351" y="24"/>
                        <a:pt x="351" y="24"/>
                        <a:pt x="351" y="24"/>
                      </a:cubicBezTo>
                      <a:cubicBezTo>
                        <a:pt x="353" y="27"/>
                        <a:pt x="353" y="27"/>
                        <a:pt x="353" y="27"/>
                      </a:cubicBezTo>
                      <a:cubicBezTo>
                        <a:pt x="353" y="31"/>
                        <a:pt x="353" y="31"/>
                        <a:pt x="353" y="31"/>
                      </a:cubicBezTo>
                      <a:cubicBezTo>
                        <a:pt x="349" y="36"/>
                        <a:pt x="349" y="36"/>
                        <a:pt x="349" y="36"/>
                      </a:cubicBezTo>
                      <a:cubicBezTo>
                        <a:pt x="349" y="29"/>
                        <a:pt x="349" y="29"/>
                        <a:pt x="349" y="29"/>
                      </a:cubicBezTo>
                      <a:cubicBezTo>
                        <a:pt x="348" y="26"/>
                        <a:pt x="348" y="26"/>
                        <a:pt x="348" y="26"/>
                      </a:cubicBezTo>
                      <a:cubicBezTo>
                        <a:pt x="347" y="23"/>
                        <a:pt x="347" y="23"/>
                        <a:pt x="347" y="23"/>
                      </a:cubicBezTo>
                      <a:cubicBezTo>
                        <a:pt x="347" y="21"/>
                        <a:pt x="347" y="21"/>
                        <a:pt x="347" y="21"/>
                      </a:cubicBezTo>
                      <a:cubicBezTo>
                        <a:pt x="345" y="19"/>
                        <a:pt x="345" y="19"/>
                        <a:pt x="345" y="19"/>
                      </a:cubicBezTo>
                      <a:cubicBezTo>
                        <a:pt x="343" y="19"/>
                        <a:pt x="343" y="19"/>
                        <a:pt x="343" y="19"/>
                      </a:cubicBezTo>
                      <a:cubicBezTo>
                        <a:pt x="340" y="24"/>
                        <a:pt x="340" y="24"/>
                        <a:pt x="340" y="24"/>
                      </a:cubicBezTo>
                      <a:cubicBezTo>
                        <a:pt x="338" y="20"/>
                        <a:pt x="338" y="20"/>
                        <a:pt x="338" y="20"/>
                      </a:cubicBezTo>
                      <a:cubicBezTo>
                        <a:pt x="339" y="18"/>
                        <a:pt x="339" y="18"/>
                        <a:pt x="339" y="18"/>
                      </a:cubicBezTo>
                      <a:cubicBezTo>
                        <a:pt x="339" y="18"/>
                        <a:pt x="339" y="18"/>
                        <a:pt x="339" y="18"/>
                      </a:cubicBezTo>
                      <a:cubicBezTo>
                        <a:pt x="338" y="17"/>
                        <a:pt x="338" y="17"/>
                        <a:pt x="338" y="17"/>
                      </a:cubicBezTo>
                      <a:cubicBezTo>
                        <a:pt x="337" y="14"/>
                        <a:pt x="337" y="14"/>
                        <a:pt x="337" y="14"/>
                      </a:cubicBezTo>
                      <a:cubicBezTo>
                        <a:pt x="337" y="14"/>
                        <a:pt x="337" y="14"/>
                        <a:pt x="337" y="14"/>
                      </a:cubicBezTo>
                      <a:cubicBezTo>
                        <a:pt x="335" y="14"/>
                        <a:pt x="335" y="14"/>
                        <a:pt x="335" y="14"/>
                      </a:cubicBezTo>
                      <a:cubicBezTo>
                        <a:pt x="333" y="15"/>
                        <a:pt x="333" y="15"/>
                        <a:pt x="333" y="15"/>
                      </a:cubicBezTo>
                      <a:cubicBezTo>
                        <a:pt x="331" y="13"/>
                        <a:pt x="331" y="13"/>
                        <a:pt x="331" y="13"/>
                      </a:cubicBezTo>
                      <a:cubicBezTo>
                        <a:pt x="331" y="13"/>
                        <a:pt x="331" y="13"/>
                        <a:pt x="331" y="13"/>
                      </a:cubicBezTo>
                      <a:cubicBezTo>
                        <a:pt x="331" y="13"/>
                        <a:pt x="331" y="13"/>
                        <a:pt x="331" y="13"/>
                      </a:cubicBezTo>
                      <a:cubicBezTo>
                        <a:pt x="331" y="15"/>
                        <a:pt x="331" y="15"/>
                        <a:pt x="331" y="15"/>
                      </a:cubicBezTo>
                      <a:cubicBezTo>
                        <a:pt x="328" y="17"/>
                        <a:pt x="328" y="17"/>
                        <a:pt x="328" y="17"/>
                      </a:cubicBezTo>
                      <a:cubicBezTo>
                        <a:pt x="326" y="17"/>
                        <a:pt x="326" y="17"/>
                        <a:pt x="326" y="17"/>
                      </a:cubicBezTo>
                      <a:cubicBezTo>
                        <a:pt x="323" y="21"/>
                        <a:pt x="323" y="21"/>
                        <a:pt x="323" y="21"/>
                      </a:cubicBezTo>
                      <a:cubicBezTo>
                        <a:pt x="321" y="22"/>
                        <a:pt x="321" y="22"/>
                        <a:pt x="321" y="22"/>
                      </a:cubicBezTo>
                      <a:cubicBezTo>
                        <a:pt x="320" y="18"/>
                        <a:pt x="320" y="18"/>
                        <a:pt x="320" y="18"/>
                      </a:cubicBezTo>
                      <a:cubicBezTo>
                        <a:pt x="318" y="17"/>
                        <a:pt x="318" y="17"/>
                        <a:pt x="318" y="17"/>
                      </a:cubicBezTo>
                      <a:cubicBezTo>
                        <a:pt x="317" y="20"/>
                        <a:pt x="317" y="20"/>
                        <a:pt x="317" y="20"/>
                      </a:cubicBezTo>
                      <a:cubicBezTo>
                        <a:pt x="318" y="22"/>
                        <a:pt x="318" y="22"/>
                        <a:pt x="318" y="22"/>
                      </a:cubicBezTo>
                      <a:cubicBezTo>
                        <a:pt x="321" y="25"/>
                        <a:pt x="321" y="25"/>
                        <a:pt x="321" y="25"/>
                      </a:cubicBezTo>
                      <a:cubicBezTo>
                        <a:pt x="321" y="27"/>
                        <a:pt x="321" y="27"/>
                        <a:pt x="321" y="27"/>
                      </a:cubicBezTo>
                      <a:cubicBezTo>
                        <a:pt x="319" y="28"/>
                        <a:pt x="319" y="28"/>
                        <a:pt x="319" y="28"/>
                      </a:cubicBezTo>
                      <a:cubicBezTo>
                        <a:pt x="318" y="30"/>
                        <a:pt x="318" y="30"/>
                        <a:pt x="318" y="30"/>
                      </a:cubicBezTo>
                      <a:cubicBezTo>
                        <a:pt x="318" y="32"/>
                        <a:pt x="318" y="32"/>
                        <a:pt x="318" y="32"/>
                      </a:cubicBezTo>
                      <a:cubicBezTo>
                        <a:pt x="320" y="33"/>
                        <a:pt x="320" y="33"/>
                        <a:pt x="320" y="33"/>
                      </a:cubicBezTo>
                      <a:cubicBezTo>
                        <a:pt x="321" y="33"/>
                        <a:pt x="321" y="33"/>
                        <a:pt x="321" y="33"/>
                      </a:cubicBezTo>
                      <a:cubicBezTo>
                        <a:pt x="323" y="32"/>
                        <a:pt x="323" y="32"/>
                        <a:pt x="323" y="32"/>
                      </a:cubicBezTo>
                      <a:cubicBezTo>
                        <a:pt x="326" y="32"/>
                        <a:pt x="326" y="32"/>
                        <a:pt x="326" y="32"/>
                      </a:cubicBezTo>
                      <a:cubicBezTo>
                        <a:pt x="328" y="32"/>
                        <a:pt x="328" y="32"/>
                        <a:pt x="328" y="32"/>
                      </a:cubicBezTo>
                      <a:cubicBezTo>
                        <a:pt x="331" y="36"/>
                        <a:pt x="331" y="36"/>
                        <a:pt x="331" y="36"/>
                      </a:cubicBezTo>
                      <a:cubicBezTo>
                        <a:pt x="333" y="37"/>
                        <a:pt x="333" y="37"/>
                        <a:pt x="333" y="37"/>
                      </a:cubicBezTo>
                      <a:cubicBezTo>
                        <a:pt x="335" y="40"/>
                        <a:pt x="335" y="40"/>
                        <a:pt x="335" y="40"/>
                      </a:cubicBezTo>
                      <a:cubicBezTo>
                        <a:pt x="334" y="41"/>
                        <a:pt x="334" y="41"/>
                        <a:pt x="334" y="41"/>
                      </a:cubicBezTo>
                      <a:cubicBezTo>
                        <a:pt x="334" y="43"/>
                        <a:pt x="334" y="43"/>
                        <a:pt x="334" y="43"/>
                      </a:cubicBezTo>
                      <a:cubicBezTo>
                        <a:pt x="335" y="46"/>
                        <a:pt x="335" y="46"/>
                        <a:pt x="335" y="46"/>
                      </a:cubicBezTo>
                      <a:cubicBezTo>
                        <a:pt x="333" y="49"/>
                        <a:pt x="333" y="49"/>
                        <a:pt x="333" y="49"/>
                      </a:cubicBezTo>
                      <a:cubicBezTo>
                        <a:pt x="333" y="50"/>
                        <a:pt x="333" y="50"/>
                        <a:pt x="333" y="50"/>
                      </a:cubicBezTo>
                      <a:cubicBezTo>
                        <a:pt x="335" y="53"/>
                        <a:pt x="335" y="53"/>
                        <a:pt x="335" y="53"/>
                      </a:cubicBezTo>
                      <a:cubicBezTo>
                        <a:pt x="335" y="56"/>
                        <a:pt x="335" y="56"/>
                        <a:pt x="335" y="56"/>
                      </a:cubicBezTo>
                      <a:cubicBezTo>
                        <a:pt x="335" y="57"/>
                        <a:pt x="335" y="57"/>
                        <a:pt x="335" y="57"/>
                      </a:cubicBezTo>
                      <a:cubicBezTo>
                        <a:pt x="337" y="58"/>
                        <a:pt x="337" y="58"/>
                        <a:pt x="337" y="58"/>
                      </a:cubicBezTo>
                      <a:cubicBezTo>
                        <a:pt x="339" y="58"/>
                        <a:pt x="339" y="58"/>
                        <a:pt x="339" y="58"/>
                      </a:cubicBezTo>
                      <a:cubicBezTo>
                        <a:pt x="341" y="61"/>
                        <a:pt x="341" y="61"/>
                        <a:pt x="341" y="61"/>
                      </a:cubicBezTo>
                      <a:cubicBezTo>
                        <a:pt x="344" y="62"/>
                        <a:pt x="344" y="62"/>
                        <a:pt x="344" y="62"/>
                      </a:cubicBezTo>
                      <a:cubicBezTo>
                        <a:pt x="344" y="64"/>
                        <a:pt x="344" y="64"/>
                        <a:pt x="344" y="64"/>
                      </a:cubicBezTo>
                      <a:cubicBezTo>
                        <a:pt x="346" y="69"/>
                        <a:pt x="346" y="69"/>
                        <a:pt x="346" y="69"/>
                      </a:cubicBezTo>
                      <a:cubicBezTo>
                        <a:pt x="340" y="65"/>
                        <a:pt x="340" y="65"/>
                        <a:pt x="340" y="65"/>
                      </a:cubicBezTo>
                      <a:cubicBezTo>
                        <a:pt x="337" y="63"/>
                        <a:pt x="337" y="63"/>
                        <a:pt x="337" y="63"/>
                      </a:cubicBezTo>
                      <a:cubicBezTo>
                        <a:pt x="334" y="63"/>
                        <a:pt x="334" y="63"/>
                        <a:pt x="334" y="63"/>
                      </a:cubicBezTo>
                      <a:cubicBezTo>
                        <a:pt x="331" y="61"/>
                        <a:pt x="331" y="61"/>
                        <a:pt x="331" y="61"/>
                      </a:cubicBezTo>
                      <a:cubicBezTo>
                        <a:pt x="330" y="59"/>
                        <a:pt x="330" y="59"/>
                        <a:pt x="330" y="59"/>
                      </a:cubicBezTo>
                      <a:cubicBezTo>
                        <a:pt x="330" y="56"/>
                        <a:pt x="330" y="56"/>
                        <a:pt x="330" y="56"/>
                      </a:cubicBezTo>
                      <a:cubicBezTo>
                        <a:pt x="329" y="51"/>
                        <a:pt x="329" y="51"/>
                        <a:pt x="329" y="51"/>
                      </a:cubicBezTo>
                      <a:cubicBezTo>
                        <a:pt x="330" y="49"/>
                        <a:pt x="330" y="49"/>
                        <a:pt x="330" y="49"/>
                      </a:cubicBezTo>
                      <a:cubicBezTo>
                        <a:pt x="330" y="47"/>
                        <a:pt x="330" y="47"/>
                        <a:pt x="330" y="47"/>
                      </a:cubicBezTo>
                      <a:cubicBezTo>
                        <a:pt x="327" y="44"/>
                        <a:pt x="327" y="44"/>
                        <a:pt x="327" y="44"/>
                      </a:cubicBezTo>
                      <a:cubicBezTo>
                        <a:pt x="327" y="43"/>
                        <a:pt x="327" y="43"/>
                        <a:pt x="327" y="43"/>
                      </a:cubicBezTo>
                      <a:cubicBezTo>
                        <a:pt x="326" y="39"/>
                        <a:pt x="326" y="39"/>
                        <a:pt x="326" y="39"/>
                      </a:cubicBezTo>
                      <a:cubicBezTo>
                        <a:pt x="325" y="38"/>
                        <a:pt x="325" y="38"/>
                        <a:pt x="325" y="38"/>
                      </a:cubicBezTo>
                      <a:cubicBezTo>
                        <a:pt x="323" y="38"/>
                        <a:pt x="323" y="38"/>
                        <a:pt x="323" y="38"/>
                      </a:cubicBezTo>
                      <a:cubicBezTo>
                        <a:pt x="321" y="36"/>
                        <a:pt x="321" y="36"/>
                        <a:pt x="321" y="36"/>
                      </a:cubicBezTo>
                      <a:cubicBezTo>
                        <a:pt x="319" y="36"/>
                        <a:pt x="319" y="36"/>
                        <a:pt x="319" y="36"/>
                      </a:cubicBezTo>
                      <a:cubicBezTo>
                        <a:pt x="317" y="37"/>
                        <a:pt x="317" y="37"/>
                        <a:pt x="317" y="37"/>
                      </a:cubicBezTo>
                      <a:cubicBezTo>
                        <a:pt x="314" y="38"/>
                        <a:pt x="314" y="38"/>
                        <a:pt x="314" y="38"/>
                      </a:cubicBezTo>
                      <a:cubicBezTo>
                        <a:pt x="312" y="37"/>
                        <a:pt x="312" y="37"/>
                        <a:pt x="312" y="37"/>
                      </a:cubicBezTo>
                      <a:cubicBezTo>
                        <a:pt x="311" y="37"/>
                        <a:pt x="311" y="37"/>
                        <a:pt x="311" y="37"/>
                      </a:cubicBezTo>
                      <a:cubicBezTo>
                        <a:pt x="310" y="40"/>
                        <a:pt x="310" y="40"/>
                        <a:pt x="310" y="40"/>
                      </a:cubicBezTo>
                      <a:cubicBezTo>
                        <a:pt x="311" y="41"/>
                        <a:pt x="311" y="41"/>
                        <a:pt x="311" y="41"/>
                      </a:cubicBezTo>
                      <a:cubicBezTo>
                        <a:pt x="311" y="44"/>
                        <a:pt x="311" y="44"/>
                        <a:pt x="311" y="44"/>
                      </a:cubicBezTo>
                      <a:cubicBezTo>
                        <a:pt x="309" y="46"/>
                        <a:pt x="309" y="46"/>
                        <a:pt x="309" y="46"/>
                      </a:cubicBezTo>
                      <a:cubicBezTo>
                        <a:pt x="304" y="44"/>
                        <a:pt x="304" y="44"/>
                        <a:pt x="304" y="44"/>
                      </a:cubicBezTo>
                      <a:cubicBezTo>
                        <a:pt x="300" y="39"/>
                        <a:pt x="300" y="39"/>
                        <a:pt x="300" y="39"/>
                      </a:cubicBezTo>
                      <a:cubicBezTo>
                        <a:pt x="300" y="39"/>
                        <a:pt x="300" y="39"/>
                        <a:pt x="300" y="39"/>
                      </a:cubicBezTo>
                      <a:cubicBezTo>
                        <a:pt x="299" y="41"/>
                        <a:pt x="299" y="41"/>
                        <a:pt x="299" y="41"/>
                      </a:cubicBezTo>
                      <a:cubicBezTo>
                        <a:pt x="297" y="41"/>
                        <a:pt x="297" y="41"/>
                        <a:pt x="297" y="41"/>
                      </a:cubicBezTo>
                      <a:cubicBezTo>
                        <a:pt x="296" y="39"/>
                        <a:pt x="296" y="39"/>
                        <a:pt x="296" y="39"/>
                      </a:cubicBezTo>
                      <a:cubicBezTo>
                        <a:pt x="292" y="38"/>
                        <a:pt x="292" y="38"/>
                        <a:pt x="292" y="38"/>
                      </a:cubicBezTo>
                      <a:cubicBezTo>
                        <a:pt x="292" y="39"/>
                        <a:pt x="292" y="39"/>
                        <a:pt x="292" y="39"/>
                      </a:cubicBezTo>
                      <a:cubicBezTo>
                        <a:pt x="292" y="41"/>
                        <a:pt x="292" y="41"/>
                        <a:pt x="292" y="41"/>
                      </a:cubicBezTo>
                      <a:cubicBezTo>
                        <a:pt x="294" y="44"/>
                        <a:pt x="294" y="44"/>
                        <a:pt x="294" y="44"/>
                      </a:cubicBezTo>
                      <a:cubicBezTo>
                        <a:pt x="293" y="46"/>
                        <a:pt x="293" y="46"/>
                        <a:pt x="293" y="46"/>
                      </a:cubicBezTo>
                      <a:cubicBezTo>
                        <a:pt x="294" y="48"/>
                        <a:pt x="294" y="48"/>
                        <a:pt x="294" y="48"/>
                      </a:cubicBezTo>
                      <a:cubicBezTo>
                        <a:pt x="295" y="51"/>
                        <a:pt x="295" y="51"/>
                        <a:pt x="295" y="51"/>
                      </a:cubicBezTo>
                      <a:cubicBezTo>
                        <a:pt x="295" y="54"/>
                        <a:pt x="295" y="54"/>
                        <a:pt x="295" y="54"/>
                      </a:cubicBezTo>
                      <a:cubicBezTo>
                        <a:pt x="296" y="55"/>
                        <a:pt x="296" y="55"/>
                        <a:pt x="296" y="55"/>
                      </a:cubicBezTo>
                      <a:cubicBezTo>
                        <a:pt x="296" y="59"/>
                        <a:pt x="296" y="59"/>
                        <a:pt x="296" y="59"/>
                      </a:cubicBezTo>
                      <a:cubicBezTo>
                        <a:pt x="296" y="60"/>
                        <a:pt x="296" y="60"/>
                        <a:pt x="296" y="60"/>
                      </a:cubicBezTo>
                      <a:cubicBezTo>
                        <a:pt x="296" y="62"/>
                        <a:pt x="296" y="62"/>
                        <a:pt x="296" y="62"/>
                      </a:cubicBezTo>
                      <a:cubicBezTo>
                        <a:pt x="298" y="65"/>
                        <a:pt x="298" y="65"/>
                        <a:pt x="298" y="65"/>
                      </a:cubicBezTo>
                      <a:cubicBezTo>
                        <a:pt x="298" y="68"/>
                        <a:pt x="298" y="68"/>
                        <a:pt x="298" y="68"/>
                      </a:cubicBezTo>
                      <a:cubicBezTo>
                        <a:pt x="298" y="72"/>
                        <a:pt x="298" y="72"/>
                        <a:pt x="298" y="72"/>
                      </a:cubicBezTo>
                      <a:cubicBezTo>
                        <a:pt x="298" y="73"/>
                        <a:pt x="298" y="73"/>
                        <a:pt x="298" y="73"/>
                      </a:cubicBezTo>
                      <a:cubicBezTo>
                        <a:pt x="299" y="75"/>
                        <a:pt x="299" y="75"/>
                        <a:pt x="299" y="75"/>
                      </a:cubicBezTo>
                      <a:cubicBezTo>
                        <a:pt x="300" y="78"/>
                        <a:pt x="300" y="78"/>
                        <a:pt x="300" y="78"/>
                      </a:cubicBezTo>
                      <a:cubicBezTo>
                        <a:pt x="300" y="80"/>
                        <a:pt x="300" y="80"/>
                        <a:pt x="300" y="80"/>
                      </a:cubicBezTo>
                      <a:cubicBezTo>
                        <a:pt x="303" y="82"/>
                        <a:pt x="303" y="82"/>
                        <a:pt x="303" y="82"/>
                      </a:cubicBezTo>
                      <a:cubicBezTo>
                        <a:pt x="304" y="84"/>
                        <a:pt x="304" y="84"/>
                        <a:pt x="304" y="84"/>
                      </a:cubicBezTo>
                      <a:cubicBezTo>
                        <a:pt x="304" y="86"/>
                        <a:pt x="304" y="86"/>
                        <a:pt x="304" y="86"/>
                      </a:cubicBezTo>
                      <a:cubicBezTo>
                        <a:pt x="304" y="87"/>
                        <a:pt x="304" y="87"/>
                        <a:pt x="304" y="87"/>
                      </a:cubicBezTo>
                      <a:cubicBezTo>
                        <a:pt x="307" y="87"/>
                        <a:pt x="307" y="87"/>
                        <a:pt x="307" y="87"/>
                      </a:cubicBezTo>
                      <a:cubicBezTo>
                        <a:pt x="307" y="89"/>
                        <a:pt x="307" y="89"/>
                        <a:pt x="307" y="89"/>
                      </a:cubicBezTo>
                      <a:cubicBezTo>
                        <a:pt x="307" y="90"/>
                        <a:pt x="307" y="90"/>
                        <a:pt x="307" y="90"/>
                      </a:cubicBezTo>
                      <a:cubicBezTo>
                        <a:pt x="311" y="93"/>
                        <a:pt x="311" y="93"/>
                        <a:pt x="311" y="93"/>
                      </a:cubicBezTo>
                      <a:cubicBezTo>
                        <a:pt x="310" y="95"/>
                        <a:pt x="310" y="95"/>
                        <a:pt x="310" y="95"/>
                      </a:cubicBezTo>
                      <a:cubicBezTo>
                        <a:pt x="306" y="95"/>
                        <a:pt x="306" y="95"/>
                        <a:pt x="306" y="95"/>
                      </a:cubicBezTo>
                      <a:cubicBezTo>
                        <a:pt x="305" y="94"/>
                        <a:pt x="305" y="94"/>
                        <a:pt x="305" y="94"/>
                      </a:cubicBezTo>
                      <a:cubicBezTo>
                        <a:pt x="303" y="94"/>
                        <a:pt x="303" y="94"/>
                        <a:pt x="303" y="94"/>
                      </a:cubicBezTo>
                      <a:cubicBezTo>
                        <a:pt x="301" y="92"/>
                        <a:pt x="301" y="92"/>
                        <a:pt x="301" y="92"/>
                      </a:cubicBezTo>
                      <a:cubicBezTo>
                        <a:pt x="301" y="90"/>
                        <a:pt x="301" y="90"/>
                        <a:pt x="301" y="90"/>
                      </a:cubicBezTo>
                      <a:cubicBezTo>
                        <a:pt x="301" y="90"/>
                        <a:pt x="301" y="90"/>
                        <a:pt x="301" y="90"/>
                      </a:cubicBezTo>
                      <a:cubicBezTo>
                        <a:pt x="300" y="89"/>
                        <a:pt x="300" y="89"/>
                        <a:pt x="300" y="89"/>
                      </a:cubicBezTo>
                      <a:cubicBezTo>
                        <a:pt x="298" y="90"/>
                        <a:pt x="298" y="90"/>
                        <a:pt x="298" y="90"/>
                      </a:cubicBezTo>
                      <a:cubicBezTo>
                        <a:pt x="296" y="90"/>
                        <a:pt x="296" y="90"/>
                        <a:pt x="296" y="90"/>
                      </a:cubicBezTo>
                      <a:cubicBezTo>
                        <a:pt x="295" y="87"/>
                        <a:pt x="295" y="87"/>
                        <a:pt x="295" y="87"/>
                      </a:cubicBezTo>
                      <a:cubicBezTo>
                        <a:pt x="295" y="87"/>
                        <a:pt x="295" y="87"/>
                        <a:pt x="295" y="87"/>
                      </a:cubicBezTo>
                      <a:cubicBezTo>
                        <a:pt x="294" y="90"/>
                        <a:pt x="294" y="90"/>
                        <a:pt x="294" y="90"/>
                      </a:cubicBezTo>
                      <a:cubicBezTo>
                        <a:pt x="290" y="91"/>
                        <a:pt x="290" y="91"/>
                        <a:pt x="290" y="91"/>
                      </a:cubicBezTo>
                      <a:cubicBezTo>
                        <a:pt x="288" y="91"/>
                        <a:pt x="288" y="91"/>
                        <a:pt x="288" y="91"/>
                      </a:cubicBezTo>
                      <a:cubicBezTo>
                        <a:pt x="285" y="89"/>
                        <a:pt x="285" y="89"/>
                        <a:pt x="285" y="89"/>
                      </a:cubicBezTo>
                      <a:cubicBezTo>
                        <a:pt x="282" y="89"/>
                        <a:pt x="282" y="89"/>
                        <a:pt x="282" y="89"/>
                      </a:cubicBezTo>
                      <a:cubicBezTo>
                        <a:pt x="281" y="86"/>
                        <a:pt x="281" y="86"/>
                        <a:pt x="281" y="86"/>
                      </a:cubicBezTo>
                      <a:cubicBezTo>
                        <a:pt x="281" y="84"/>
                        <a:pt x="281" y="84"/>
                        <a:pt x="281" y="84"/>
                      </a:cubicBezTo>
                      <a:cubicBezTo>
                        <a:pt x="281" y="81"/>
                        <a:pt x="281" y="81"/>
                        <a:pt x="281" y="81"/>
                      </a:cubicBezTo>
                      <a:cubicBezTo>
                        <a:pt x="280" y="77"/>
                        <a:pt x="280" y="77"/>
                        <a:pt x="280" y="77"/>
                      </a:cubicBezTo>
                      <a:cubicBezTo>
                        <a:pt x="278" y="76"/>
                        <a:pt x="278" y="76"/>
                        <a:pt x="278" y="76"/>
                      </a:cubicBezTo>
                      <a:cubicBezTo>
                        <a:pt x="278" y="73"/>
                        <a:pt x="278" y="73"/>
                        <a:pt x="278" y="73"/>
                      </a:cubicBezTo>
                      <a:cubicBezTo>
                        <a:pt x="278" y="70"/>
                        <a:pt x="278" y="70"/>
                        <a:pt x="278" y="70"/>
                      </a:cubicBezTo>
                      <a:cubicBezTo>
                        <a:pt x="279" y="69"/>
                        <a:pt x="279" y="69"/>
                        <a:pt x="279" y="69"/>
                      </a:cubicBezTo>
                      <a:cubicBezTo>
                        <a:pt x="279" y="68"/>
                        <a:pt x="279" y="68"/>
                        <a:pt x="279" y="68"/>
                      </a:cubicBezTo>
                      <a:cubicBezTo>
                        <a:pt x="279" y="62"/>
                        <a:pt x="279" y="62"/>
                        <a:pt x="279" y="62"/>
                      </a:cubicBezTo>
                      <a:cubicBezTo>
                        <a:pt x="277" y="59"/>
                        <a:pt x="277" y="59"/>
                        <a:pt x="277" y="59"/>
                      </a:cubicBezTo>
                      <a:cubicBezTo>
                        <a:pt x="275" y="56"/>
                        <a:pt x="275" y="56"/>
                        <a:pt x="275" y="56"/>
                      </a:cubicBezTo>
                      <a:cubicBezTo>
                        <a:pt x="275" y="53"/>
                        <a:pt x="275" y="53"/>
                        <a:pt x="275" y="53"/>
                      </a:cubicBezTo>
                      <a:cubicBezTo>
                        <a:pt x="273" y="48"/>
                        <a:pt x="273" y="48"/>
                        <a:pt x="273" y="48"/>
                      </a:cubicBezTo>
                      <a:cubicBezTo>
                        <a:pt x="272" y="46"/>
                        <a:pt x="272" y="46"/>
                        <a:pt x="272" y="46"/>
                      </a:cubicBezTo>
                      <a:cubicBezTo>
                        <a:pt x="270" y="45"/>
                        <a:pt x="270" y="45"/>
                        <a:pt x="270" y="45"/>
                      </a:cubicBezTo>
                      <a:cubicBezTo>
                        <a:pt x="269" y="43"/>
                        <a:pt x="269" y="43"/>
                        <a:pt x="269" y="43"/>
                      </a:cubicBezTo>
                      <a:cubicBezTo>
                        <a:pt x="268" y="43"/>
                        <a:pt x="268" y="43"/>
                        <a:pt x="268" y="43"/>
                      </a:cubicBezTo>
                      <a:cubicBezTo>
                        <a:pt x="265" y="43"/>
                        <a:pt x="265" y="43"/>
                        <a:pt x="265" y="43"/>
                      </a:cubicBezTo>
                      <a:cubicBezTo>
                        <a:pt x="264" y="42"/>
                        <a:pt x="264" y="42"/>
                        <a:pt x="264" y="42"/>
                      </a:cubicBezTo>
                      <a:cubicBezTo>
                        <a:pt x="263" y="42"/>
                        <a:pt x="263" y="42"/>
                        <a:pt x="263" y="42"/>
                      </a:cubicBezTo>
                      <a:cubicBezTo>
                        <a:pt x="262" y="43"/>
                        <a:pt x="262" y="43"/>
                        <a:pt x="262" y="43"/>
                      </a:cubicBezTo>
                      <a:cubicBezTo>
                        <a:pt x="262" y="46"/>
                        <a:pt x="262" y="46"/>
                        <a:pt x="262" y="46"/>
                      </a:cubicBezTo>
                      <a:cubicBezTo>
                        <a:pt x="261" y="47"/>
                        <a:pt x="261" y="47"/>
                        <a:pt x="261" y="47"/>
                      </a:cubicBezTo>
                      <a:cubicBezTo>
                        <a:pt x="262" y="48"/>
                        <a:pt x="262" y="48"/>
                        <a:pt x="262" y="48"/>
                      </a:cubicBezTo>
                      <a:cubicBezTo>
                        <a:pt x="261" y="50"/>
                        <a:pt x="261" y="50"/>
                        <a:pt x="261" y="50"/>
                      </a:cubicBezTo>
                      <a:cubicBezTo>
                        <a:pt x="259" y="55"/>
                        <a:pt x="259" y="55"/>
                        <a:pt x="259" y="55"/>
                      </a:cubicBezTo>
                      <a:cubicBezTo>
                        <a:pt x="259" y="57"/>
                        <a:pt x="259" y="57"/>
                        <a:pt x="259" y="57"/>
                      </a:cubicBezTo>
                      <a:cubicBezTo>
                        <a:pt x="260" y="60"/>
                        <a:pt x="260" y="60"/>
                        <a:pt x="260" y="60"/>
                      </a:cubicBezTo>
                      <a:cubicBezTo>
                        <a:pt x="261" y="62"/>
                        <a:pt x="261" y="62"/>
                        <a:pt x="261" y="62"/>
                      </a:cubicBezTo>
                      <a:cubicBezTo>
                        <a:pt x="261" y="66"/>
                        <a:pt x="261" y="66"/>
                        <a:pt x="261" y="66"/>
                      </a:cubicBezTo>
                      <a:cubicBezTo>
                        <a:pt x="260" y="70"/>
                        <a:pt x="260" y="70"/>
                        <a:pt x="260" y="70"/>
                      </a:cubicBezTo>
                      <a:cubicBezTo>
                        <a:pt x="260" y="72"/>
                        <a:pt x="260" y="72"/>
                        <a:pt x="260" y="72"/>
                      </a:cubicBezTo>
                      <a:cubicBezTo>
                        <a:pt x="260" y="77"/>
                        <a:pt x="260" y="77"/>
                        <a:pt x="260" y="77"/>
                      </a:cubicBezTo>
                      <a:cubicBezTo>
                        <a:pt x="258" y="78"/>
                        <a:pt x="258" y="78"/>
                        <a:pt x="258" y="78"/>
                      </a:cubicBezTo>
                      <a:cubicBezTo>
                        <a:pt x="257" y="77"/>
                        <a:pt x="257" y="77"/>
                        <a:pt x="257" y="77"/>
                      </a:cubicBezTo>
                      <a:cubicBezTo>
                        <a:pt x="256" y="78"/>
                        <a:pt x="256" y="78"/>
                        <a:pt x="256" y="78"/>
                      </a:cubicBezTo>
                      <a:cubicBezTo>
                        <a:pt x="253" y="77"/>
                        <a:pt x="253" y="77"/>
                        <a:pt x="253" y="77"/>
                      </a:cubicBezTo>
                      <a:cubicBezTo>
                        <a:pt x="252" y="76"/>
                        <a:pt x="252" y="76"/>
                        <a:pt x="252" y="76"/>
                      </a:cubicBezTo>
                      <a:cubicBezTo>
                        <a:pt x="251" y="76"/>
                        <a:pt x="251" y="76"/>
                        <a:pt x="251" y="76"/>
                      </a:cubicBezTo>
                      <a:cubicBezTo>
                        <a:pt x="248" y="75"/>
                        <a:pt x="248" y="75"/>
                        <a:pt x="248" y="75"/>
                      </a:cubicBezTo>
                      <a:cubicBezTo>
                        <a:pt x="246" y="74"/>
                        <a:pt x="246" y="74"/>
                        <a:pt x="246" y="74"/>
                      </a:cubicBezTo>
                      <a:cubicBezTo>
                        <a:pt x="246" y="74"/>
                        <a:pt x="246" y="74"/>
                        <a:pt x="246" y="74"/>
                      </a:cubicBezTo>
                      <a:cubicBezTo>
                        <a:pt x="248" y="76"/>
                        <a:pt x="248" y="76"/>
                        <a:pt x="248" y="76"/>
                      </a:cubicBezTo>
                      <a:cubicBezTo>
                        <a:pt x="249" y="78"/>
                        <a:pt x="249" y="78"/>
                        <a:pt x="249" y="78"/>
                      </a:cubicBezTo>
                      <a:cubicBezTo>
                        <a:pt x="247" y="81"/>
                        <a:pt x="247" y="81"/>
                        <a:pt x="247" y="81"/>
                      </a:cubicBezTo>
                      <a:cubicBezTo>
                        <a:pt x="245" y="81"/>
                        <a:pt x="245" y="81"/>
                        <a:pt x="245" y="81"/>
                      </a:cubicBezTo>
                      <a:cubicBezTo>
                        <a:pt x="244" y="80"/>
                        <a:pt x="244" y="80"/>
                        <a:pt x="244" y="80"/>
                      </a:cubicBezTo>
                      <a:cubicBezTo>
                        <a:pt x="242" y="80"/>
                        <a:pt x="242" y="80"/>
                        <a:pt x="242" y="80"/>
                      </a:cubicBezTo>
                      <a:cubicBezTo>
                        <a:pt x="240" y="79"/>
                        <a:pt x="240" y="79"/>
                        <a:pt x="240" y="79"/>
                      </a:cubicBezTo>
                      <a:cubicBezTo>
                        <a:pt x="240" y="75"/>
                        <a:pt x="240" y="75"/>
                        <a:pt x="240" y="75"/>
                      </a:cubicBezTo>
                      <a:cubicBezTo>
                        <a:pt x="238" y="72"/>
                        <a:pt x="238" y="72"/>
                        <a:pt x="238" y="72"/>
                      </a:cubicBezTo>
                      <a:cubicBezTo>
                        <a:pt x="237" y="69"/>
                        <a:pt x="237" y="69"/>
                        <a:pt x="237" y="69"/>
                      </a:cubicBezTo>
                      <a:cubicBezTo>
                        <a:pt x="237" y="67"/>
                        <a:pt x="237" y="67"/>
                        <a:pt x="237" y="67"/>
                      </a:cubicBezTo>
                      <a:cubicBezTo>
                        <a:pt x="235" y="66"/>
                        <a:pt x="235" y="66"/>
                        <a:pt x="235" y="66"/>
                      </a:cubicBezTo>
                      <a:cubicBezTo>
                        <a:pt x="235" y="63"/>
                        <a:pt x="235" y="63"/>
                        <a:pt x="235" y="63"/>
                      </a:cubicBezTo>
                      <a:cubicBezTo>
                        <a:pt x="235" y="63"/>
                        <a:pt x="235" y="63"/>
                        <a:pt x="235" y="63"/>
                      </a:cubicBezTo>
                      <a:cubicBezTo>
                        <a:pt x="235" y="63"/>
                        <a:pt x="235" y="63"/>
                        <a:pt x="235" y="63"/>
                      </a:cubicBezTo>
                      <a:cubicBezTo>
                        <a:pt x="234" y="66"/>
                        <a:pt x="234" y="66"/>
                        <a:pt x="234" y="66"/>
                      </a:cubicBezTo>
                      <a:cubicBezTo>
                        <a:pt x="232" y="67"/>
                        <a:pt x="232" y="67"/>
                        <a:pt x="232" y="67"/>
                      </a:cubicBezTo>
                      <a:cubicBezTo>
                        <a:pt x="232" y="69"/>
                        <a:pt x="232" y="69"/>
                        <a:pt x="232" y="69"/>
                      </a:cubicBezTo>
                      <a:cubicBezTo>
                        <a:pt x="231" y="71"/>
                        <a:pt x="231" y="71"/>
                        <a:pt x="231" y="71"/>
                      </a:cubicBezTo>
                      <a:cubicBezTo>
                        <a:pt x="230" y="72"/>
                        <a:pt x="230" y="72"/>
                        <a:pt x="230" y="72"/>
                      </a:cubicBezTo>
                      <a:cubicBezTo>
                        <a:pt x="228" y="72"/>
                        <a:pt x="228" y="72"/>
                        <a:pt x="228" y="72"/>
                      </a:cubicBezTo>
                      <a:cubicBezTo>
                        <a:pt x="227" y="74"/>
                        <a:pt x="227" y="74"/>
                        <a:pt x="227" y="74"/>
                      </a:cubicBezTo>
                      <a:cubicBezTo>
                        <a:pt x="225" y="78"/>
                        <a:pt x="225" y="78"/>
                        <a:pt x="225" y="78"/>
                      </a:cubicBezTo>
                      <a:cubicBezTo>
                        <a:pt x="223" y="80"/>
                        <a:pt x="223" y="80"/>
                        <a:pt x="223" y="80"/>
                      </a:cubicBezTo>
                      <a:cubicBezTo>
                        <a:pt x="223" y="81"/>
                        <a:pt x="223" y="81"/>
                        <a:pt x="223" y="81"/>
                      </a:cubicBezTo>
                      <a:cubicBezTo>
                        <a:pt x="221" y="83"/>
                        <a:pt x="221" y="83"/>
                        <a:pt x="221" y="83"/>
                      </a:cubicBezTo>
                      <a:cubicBezTo>
                        <a:pt x="219" y="86"/>
                        <a:pt x="219" y="86"/>
                        <a:pt x="219" y="86"/>
                      </a:cubicBezTo>
                      <a:cubicBezTo>
                        <a:pt x="217" y="86"/>
                        <a:pt x="217" y="86"/>
                        <a:pt x="217" y="86"/>
                      </a:cubicBezTo>
                      <a:cubicBezTo>
                        <a:pt x="216" y="84"/>
                        <a:pt x="216" y="84"/>
                        <a:pt x="216" y="84"/>
                      </a:cubicBezTo>
                      <a:cubicBezTo>
                        <a:pt x="216" y="81"/>
                        <a:pt x="216" y="81"/>
                        <a:pt x="216" y="81"/>
                      </a:cubicBezTo>
                      <a:cubicBezTo>
                        <a:pt x="218" y="79"/>
                        <a:pt x="218" y="79"/>
                        <a:pt x="218" y="79"/>
                      </a:cubicBezTo>
                      <a:cubicBezTo>
                        <a:pt x="218" y="76"/>
                        <a:pt x="218" y="76"/>
                        <a:pt x="218" y="76"/>
                      </a:cubicBezTo>
                      <a:cubicBezTo>
                        <a:pt x="220" y="74"/>
                        <a:pt x="220" y="74"/>
                        <a:pt x="220" y="74"/>
                      </a:cubicBezTo>
                      <a:cubicBezTo>
                        <a:pt x="222" y="73"/>
                        <a:pt x="222" y="73"/>
                        <a:pt x="222" y="73"/>
                      </a:cubicBezTo>
                      <a:cubicBezTo>
                        <a:pt x="223" y="70"/>
                        <a:pt x="223" y="70"/>
                        <a:pt x="223" y="70"/>
                      </a:cubicBezTo>
                      <a:cubicBezTo>
                        <a:pt x="225" y="68"/>
                        <a:pt x="225" y="68"/>
                        <a:pt x="225" y="68"/>
                      </a:cubicBezTo>
                      <a:cubicBezTo>
                        <a:pt x="226" y="67"/>
                        <a:pt x="226" y="67"/>
                        <a:pt x="226" y="67"/>
                      </a:cubicBezTo>
                      <a:cubicBezTo>
                        <a:pt x="226" y="66"/>
                        <a:pt x="226" y="66"/>
                        <a:pt x="226" y="66"/>
                      </a:cubicBezTo>
                      <a:cubicBezTo>
                        <a:pt x="224" y="64"/>
                        <a:pt x="224" y="64"/>
                        <a:pt x="224" y="64"/>
                      </a:cubicBezTo>
                      <a:cubicBezTo>
                        <a:pt x="225" y="62"/>
                        <a:pt x="225" y="62"/>
                        <a:pt x="225" y="62"/>
                      </a:cubicBezTo>
                      <a:cubicBezTo>
                        <a:pt x="227" y="62"/>
                        <a:pt x="227" y="62"/>
                        <a:pt x="227" y="62"/>
                      </a:cubicBezTo>
                      <a:cubicBezTo>
                        <a:pt x="227" y="60"/>
                        <a:pt x="227" y="60"/>
                        <a:pt x="227" y="60"/>
                      </a:cubicBezTo>
                      <a:cubicBezTo>
                        <a:pt x="227" y="58"/>
                        <a:pt x="227" y="58"/>
                        <a:pt x="227" y="58"/>
                      </a:cubicBezTo>
                      <a:cubicBezTo>
                        <a:pt x="230" y="52"/>
                        <a:pt x="230" y="52"/>
                        <a:pt x="230" y="52"/>
                      </a:cubicBezTo>
                      <a:cubicBezTo>
                        <a:pt x="230" y="50"/>
                        <a:pt x="230" y="50"/>
                        <a:pt x="230" y="50"/>
                      </a:cubicBezTo>
                      <a:cubicBezTo>
                        <a:pt x="232" y="46"/>
                        <a:pt x="232" y="46"/>
                        <a:pt x="232" y="46"/>
                      </a:cubicBezTo>
                      <a:cubicBezTo>
                        <a:pt x="232" y="40"/>
                        <a:pt x="232" y="40"/>
                        <a:pt x="232" y="40"/>
                      </a:cubicBezTo>
                      <a:cubicBezTo>
                        <a:pt x="232" y="40"/>
                        <a:pt x="232" y="40"/>
                        <a:pt x="232" y="40"/>
                      </a:cubicBezTo>
                      <a:cubicBezTo>
                        <a:pt x="228" y="39"/>
                        <a:pt x="228" y="39"/>
                        <a:pt x="228" y="39"/>
                      </a:cubicBezTo>
                      <a:cubicBezTo>
                        <a:pt x="226" y="40"/>
                        <a:pt x="226" y="40"/>
                        <a:pt x="226" y="40"/>
                      </a:cubicBezTo>
                      <a:cubicBezTo>
                        <a:pt x="224" y="42"/>
                        <a:pt x="224" y="42"/>
                        <a:pt x="224" y="42"/>
                      </a:cubicBezTo>
                      <a:cubicBezTo>
                        <a:pt x="221" y="40"/>
                        <a:pt x="221" y="40"/>
                        <a:pt x="221" y="40"/>
                      </a:cubicBezTo>
                      <a:cubicBezTo>
                        <a:pt x="220" y="40"/>
                        <a:pt x="220" y="40"/>
                        <a:pt x="220" y="40"/>
                      </a:cubicBezTo>
                      <a:cubicBezTo>
                        <a:pt x="220" y="40"/>
                        <a:pt x="220" y="40"/>
                        <a:pt x="220" y="40"/>
                      </a:cubicBezTo>
                      <a:cubicBezTo>
                        <a:pt x="220" y="41"/>
                        <a:pt x="220" y="41"/>
                        <a:pt x="220" y="41"/>
                      </a:cubicBezTo>
                      <a:cubicBezTo>
                        <a:pt x="222" y="43"/>
                        <a:pt x="222" y="43"/>
                        <a:pt x="222" y="43"/>
                      </a:cubicBezTo>
                      <a:cubicBezTo>
                        <a:pt x="222" y="47"/>
                        <a:pt x="222" y="47"/>
                        <a:pt x="222" y="47"/>
                      </a:cubicBezTo>
                      <a:cubicBezTo>
                        <a:pt x="221" y="51"/>
                        <a:pt x="221" y="51"/>
                        <a:pt x="221" y="51"/>
                      </a:cubicBezTo>
                      <a:cubicBezTo>
                        <a:pt x="218" y="48"/>
                        <a:pt x="218" y="48"/>
                        <a:pt x="218" y="48"/>
                      </a:cubicBezTo>
                      <a:cubicBezTo>
                        <a:pt x="218" y="45"/>
                        <a:pt x="218" y="45"/>
                        <a:pt x="218" y="45"/>
                      </a:cubicBezTo>
                      <a:cubicBezTo>
                        <a:pt x="216" y="44"/>
                        <a:pt x="216" y="44"/>
                        <a:pt x="216" y="44"/>
                      </a:cubicBezTo>
                      <a:cubicBezTo>
                        <a:pt x="215" y="43"/>
                        <a:pt x="215" y="43"/>
                        <a:pt x="215" y="43"/>
                      </a:cubicBezTo>
                      <a:cubicBezTo>
                        <a:pt x="212" y="45"/>
                        <a:pt x="212" y="45"/>
                        <a:pt x="212" y="45"/>
                      </a:cubicBezTo>
                      <a:cubicBezTo>
                        <a:pt x="212" y="47"/>
                        <a:pt x="212" y="47"/>
                        <a:pt x="212" y="47"/>
                      </a:cubicBezTo>
                      <a:cubicBezTo>
                        <a:pt x="213" y="49"/>
                        <a:pt x="213" y="49"/>
                        <a:pt x="213" y="49"/>
                      </a:cubicBezTo>
                      <a:cubicBezTo>
                        <a:pt x="212" y="52"/>
                        <a:pt x="212" y="52"/>
                        <a:pt x="212" y="52"/>
                      </a:cubicBezTo>
                      <a:cubicBezTo>
                        <a:pt x="208" y="52"/>
                        <a:pt x="208" y="52"/>
                        <a:pt x="208" y="52"/>
                      </a:cubicBezTo>
                      <a:cubicBezTo>
                        <a:pt x="208" y="48"/>
                        <a:pt x="208" y="48"/>
                        <a:pt x="208" y="48"/>
                      </a:cubicBezTo>
                      <a:cubicBezTo>
                        <a:pt x="207" y="46"/>
                        <a:pt x="207" y="46"/>
                        <a:pt x="207" y="46"/>
                      </a:cubicBezTo>
                      <a:cubicBezTo>
                        <a:pt x="206" y="45"/>
                        <a:pt x="206" y="45"/>
                        <a:pt x="206" y="45"/>
                      </a:cubicBezTo>
                      <a:cubicBezTo>
                        <a:pt x="202" y="45"/>
                        <a:pt x="202" y="45"/>
                        <a:pt x="202" y="45"/>
                      </a:cubicBezTo>
                      <a:cubicBezTo>
                        <a:pt x="197" y="47"/>
                        <a:pt x="197" y="47"/>
                        <a:pt x="197" y="47"/>
                      </a:cubicBezTo>
                      <a:cubicBezTo>
                        <a:pt x="191" y="48"/>
                        <a:pt x="191" y="48"/>
                        <a:pt x="191" y="48"/>
                      </a:cubicBezTo>
                      <a:cubicBezTo>
                        <a:pt x="188" y="47"/>
                        <a:pt x="188" y="47"/>
                        <a:pt x="188" y="47"/>
                      </a:cubicBezTo>
                      <a:cubicBezTo>
                        <a:pt x="186" y="47"/>
                        <a:pt x="186" y="47"/>
                        <a:pt x="186" y="47"/>
                      </a:cubicBezTo>
                      <a:cubicBezTo>
                        <a:pt x="184" y="48"/>
                        <a:pt x="184" y="48"/>
                        <a:pt x="184" y="48"/>
                      </a:cubicBezTo>
                      <a:cubicBezTo>
                        <a:pt x="182" y="47"/>
                        <a:pt x="182" y="47"/>
                        <a:pt x="182" y="47"/>
                      </a:cubicBezTo>
                      <a:cubicBezTo>
                        <a:pt x="180" y="47"/>
                        <a:pt x="180" y="47"/>
                        <a:pt x="180" y="47"/>
                      </a:cubicBezTo>
                      <a:cubicBezTo>
                        <a:pt x="178" y="49"/>
                        <a:pt x="178" y="49"/>
                        <a:pt x="178" y="49"/>
                      </a:cubicBezTo>
                      <a:cubicBezTo>
                        <a:pt x="178" y="49"/>
                        <a:pt x="178" y="49"/>
                        <a:pt x="178" y="49"/>
                      </a:cubicBezTo>
                      <a:cubicBezTo>
                        <a:pt x="179" y="51"/>
                        <a:pt x="179" y="51"/>
                        <a:pt x="179" y="51"/>
                      </a:cubicBezTo>
                      <a:cubicBezTo>
                        <a:pt x="179" y="53"/>
                        <a:pt x="179" y="53"/>
                        <a:pt x="179" y="53"/>
                      </a:cubicBezTo>
                      <a:cubicBezTo>
                        <a:pt x="180" y="55"/>
                        <a:pt x="180" y="55"/>
                        <a:pt x="180" y="55"/>
                      </a:cubicBezTo>
                      <a:cubicBezTo>
                        <a:pt x="181" y="56"/>
                        <a:pt x="181" y="56"/>
                        <a:pt x="181" y="56"/>
                      </a:cubicBezTo>
                      <a:cubicBezTo>
                        <a:pt x="180" y="59"/>
                        <a:pt x="180" y="59"/>
                        <a:pt x="180" y="59"/>
                      </a:cubicBezTo>
                      <a:cubicBezTo>
                        <a:pt x="179" y="62"/>
                        <a:pt x="179" y="62"/>
                        <a:pt x="179" y="62"/>
                      </a:cubicBezTo>
                      <a:cubicBezTo>
                        <a:pt x="179" y="65"/>
                        <a:pt x="179" y="65"/>
                        <a:pt x="179" y="65"/>
                      </a:cubicBezTo>
                      <a:cubicBezTo>
                        <a:pt x="182" y="70"/>
                        <a:pt x="182" y="70"/>
                        <a:pt x="182" y="70"/>
                      </a:cubicBezTo>
                      <a:cubicBezTo>
                        <a:pt x="182" y="72"/>
                        <a:pt x="182" y="72"/>
                        <a:pt x="182" y="72"/>
                      </a:cubicBezTo>
                      <a:cubicBezTo>
                        <a:pt x="183" y="77"/>
                        <a:pt x="183" y="77"/>
                        <a:pt x="183" y="77"/>
                      </a:cubicBezTo>
                      <a:cubicBezTo>
                        <a:pt x="182" y="79"/>
                        <a:pt x="182" y="79"/>
                        <a:pt x="182" y="79"/>
                      </a:cubicBezTo>
                      <a:cubicBezTo>
                        <a:pt x="179" y="77"/>
                        <a:pt x="179" y="77"/>
                        <a:pt x="179" y="77"/>
                      </a:cubicBezTo>
                      <a:cubicBezTo>
                        <a:pt x="178" y="75"/>
                        <a:pt x="178" y="75"/>
                        <a:pt x="178" y="75"/>
                      </a:cubicBezTo>
                      <a:cubicBezTo>
                        <a:pt x="175" y="72"/>
                        <a:pt x="175" y="72"/>
                        <a:pt x="175" y="72"/>
                      </a:cubicBezTo>
                      <a:cubicBezTo>
                        <a:pt x="173" y="71"/>
                        <a:pt x="173" y="71"/>
                        <a:pt x="173" y="71"/>
                      </a:cubicBezTo>
                      <a:cubicBezTo>
                        <a:pt x="173" y="65"/>
                        <a:pt x="173" y="65"/>
                        <a:pt x="173" y="65"/>
                      </a:cubicBezTo>
                      <a:cubicBezTo>
                        <a:pt x="174" y="61"/>
                        <a:pt x="174" y="61"/>
                        <a:pt x="174" y="61"/>
                      </a:cubicBezTo>
                      <a:cubicBezTo>
                        <a:pt x="174" y="59"/>
                        <a:pt x="174" y="59"/>
                        <a:pt x="174" y="59"/>
                      </a:cubicBezTo>
                      <a:cubicBezTo>
                        <a:pt x="171" y="55"/>
                        <a:pt x="171" y="55"/>
                        <a:pt x="171" y="55"/>
                      </a:cubicBezTo>
                      <a:cubicBezTo>
                        <a:pt x="171" y="53"/>
                        <a:pt x="171" y="53"/>
                        <a:pt x="171" y="53"/>
                      </a:cubicBezTo>
                      <a:cubicBezTo>
                        <a:pt x="171" y="52"/>
                        <a:pt x="171" y="52"/>
                        <a:pt x="171" y="52"/>
                      </a:cubicBezTo>
                      <a:cubicBezTo>
                        <a:pt x="168" y="53"/>
                        <a:pt x="168" y="53"/>
                        <a:pt x="168" y="53"/>
                      </a:cubicBezTo>
                      <a:cubicBezTo>
                        <a:pt x="165" y="54"/>
                        <a:pt x="165" y="54"/>
                        <a:pt x="165" y="54"/>
                      </a:cubicBezTo>
                      <a:cubicBezTo>
                        <a:pt x="161" y="55"/>
                        <a:pt x="161" y="55"/>
                        <a:pt x="161" y="55"/>
                      </a:cubicBezTo>
                      <a:cubicBezTo>
                        <a:pt x="160" y="56"/>
                        <a:pt x="160" y="56"/>
                        <a:pt x="160" y="56"/>
                      </a:cubicBezTo>
                      <a:cubicBezTo>
                        <a:pt x="159" y="59"/>
                        <a:pt x="159" y="59"/>
                        <a:pt x="159" y="59"/>
                      </a:cubicBezTo>
                      <a:cubicBezTo>
                        <a:pt x="160" y="61"/>
                        <a:pt x="160" y="61"/>
                        <a:pt x="160" y="61"/>
                      </a:cubicBezTo>
                      <a:cubicBezTo>
                        <a:pt x="159" y="64"/>
                        <a:pt x="159" y="64"/>
                        <a:pt x="159" y="64"/>
                      </a:cubicBezTo>
                      <a:cubicBezTo>
                        <a:pt x="157" y="66"/>
                        <a:pt x="157" y="66"/>
                        <a:pt x="157" y="66"/>
                      </a:cubicBezTo>
                      <a:cubicBezTo>
                        <a:pt x="157" y="67"/>
                        <a:pt x="157" y="67"/>
                        <a:pt x="157" y="67"/>
                      </a:cubicBezTo>
                      <a:cubicBezTo>
                        <a:pt x="158" y="67"/>
                        <a:pt x="158" y="67"/>
                        <a:pt x="158" y="67"/>
                      </a:cubicBezTo>
                      <a:cubicBezTo>
                        <a:pt x="160" y="68"/>
                        <a:pt x="160" y="68"/>
                        <a:pt x="160" y="68"/>
                      </a:cubicBezTo>
                      <a:cubicBezTo>
                        <a:pt x="160" y="72"/>
                        <a:pt x="160" y="72"/>
                        <a:pt x="160" y="72"/>
                      </a:cubicBezTo>
                      <a:cubicBezTo>
                        <a:pt x="158" y="75"/>
                        <a:pt x="158" y="75"/>
                        <a:pt x="158" y="75"/>
                      </a:cubicBezTo>
                      <a:cubicBezTo>
                        <a:pt x="154" y="77"/>
                        <a:pt x="154" y="77"/>
                        <a:pt x="154" y="77"/>
                      </a:cubicBezTo>
                      <a:cubicBezTo>
                        <a:pt x="152" y="77"/>
                        <a:pt x="152" y="77"/>
                        <a:pt x="152" y="77"/>
                      </a:cubicBezTo>
                      <a:cubicBezTo>
                        <a:pt x="152" y="78"/>
                        <a:pt x="152" y="78"/>
                        <a:pt x="152" y="78"/>
                      </a:cubicBezTo>
                      <a:cubicBezTo>
                        <a:pt x="151" y="80"/>
                        <a:pt x="151" y="80"/>
                        <a:pt x="151" y="80"/>
                      </a:cubicBezTo>
                      <a:cubicBezTo>
                        <a:pt x="150" y="81"/>
                        <a:pt x="150" y="81"/>
                        <a:pt x="150" y="81"/>
                      </a:cubicBezTo>
                      <a:cubicBezTo>
                        <a:pt x="149" y="82"/>
                        <a:pt x="149" y="82"/>
                        <a:pt x="149" y="82"/>
                      </a:cubicBezTo>
                      <a:cubicBezTo>
                        <a:pt x="150" y="84"/>
                        <a:pt x="150" y="84"/>
                        <a:pt x="150" y="84"/>
                      </a:cubicBezTo>
                      <a:cubicBezTo>
                        <a:pt x="149" y="86"/>
                        <a:pt x="149" y="86"/>
                        <a:pt x="149" y="86"/>
                      </a:cubicBezTo>
                      <a:cubicBezTo>
                        <a:pt x="147" y="86"/>
                        <a:pt x="147" y="86"/>
                        <a:pt x="147" y="86"/>
                      </a:cubicBezTo>
                      <a:cubicBezTo>
                        <a:pt x="146" y="87"/>
                        <a:pt x="146" y="87"/>
                        <a:pt x="146" y="87"/>
                      </a:cubicBezTo>
                      <a:cubicBezTo>
                        <a:pt x="142" y="87"/>
                        <a:pt x="142" y="87"/>
                        <a:pt x="142" y="87"/>
                      </a:cubicBezTo>
                      <a:cubicBezTo>
                        <a:pt x="139" y="85"/>
                        <a:pt x="139" y="85"/>
                        <a:pt x="139" y="85"/>
                      </a:cubicBezTo>
                      <a:cubicBezTo>
                        <a:pt x="138" y="83"/>
                        <a:pt x="138" y="83"/>
                        <a:pt x="138" y="83"/>
                      </a:cubicBezTo>
                      <a:cubicBezTo>
                        <a:pt x="138" y="82"/>
                        <a:pt x="138" y="82"/>
                        <a:pt x="138" y="82"/>
                      </a:cubicBezTo>
                      <a:cubicBezTo>
                        <a:pt x="138" y="82"/>
                        <a:pt x="138" y="82"/>
                        <a:pt x="138" y="82"/>
                      </a:cubicBezTo>
                      <a:cubicBezTo>
                        <a:pt x="137" y="82"/>
                        <a:pt x="137" y="82"/>
                        <a:pt x="137" y="82"/>
                      </a:cubicBezTo>
                      <a:cubicBezTo>
                        <a:pt x="135" y="80"/>
                        <a:pt x="135" y="80"/>
                        <a:pt x="135" y="80"/>
                      </a:cubicBezTo>
                      <a:cubicBezTo>
                        <a:pt x="135" y="79"/>
                        <a:pt x="135" y="79"/>
                        <a:pt x="135" y="79"/>
                      </a:cubicBezTo>
                      <a:cubicBezTo>
                        <a:pt x="135" y="80"/>
                        <a:pt x="135" y="80"/>
                        <a:pt x="135" y="80"/>
                      </a:cubicBezTo>
                      <a:cubicBezTo>
                        <a:pt x="134" y="81"/>
                        <a:pt x="134" y="81"/>
                        <a:pt x="134" y="81"/>
                      </a:cubicBezTo>
                      <a:cubicBezTo>
                        <a:pt x="132" y="81"/>
                        <a:pt x="132" y="81"/>
                        <a:pt x="132" y="81"/>
                      </a:cubicBezTo>
                      <a:cubicBezTo>
                        <a:pt x="131" y="82"/>
                        <a:pt x="131" y="82"/>
                        <a:pt x="131" y="82"/>
                      </a:cubicBezTo>
                      <a:cubicBezTo>
                        <a:pt x="131" y="85"/>
                        <a:pt x="131" y="85"/>
                        <a:pt x="131" y="85"/>
                      </a:cubicBezTo>
                      <a:cubicBezTo>
                        <a:pt x="131" y="86"/>
                        <a:pt x="131" y="86"/>
                        <a:pt x="131" y="86"/>
                      </a:cubicBezTo>
                      <a:cubicBezTo>
                        <a:pt x="131" y="89"/>
                        <a:pt x="131" y="89"/>
                        <a:pt x="131" y="89"/>
                      </a:cubicBezTo>
                      <a:cubicBezTo>
                        <a:pt x="132" y="92"/>
                        <a:pt x="132" y="92"/>
                        <a:pt x="132" y="92"/>
                      </a:cubicBezTo>
                      <a:cubicBezTo>
                        <a:pt x="131" y="97"/>
                        <a:pt x="131" y="97"/>
                        <a:pt x="131" y="97"/>
                      </a:cubicBezTo>
                      <a:cubicBezTo>
                        <a:pt x="130" y="99"/>
                        <a:pt x="130" y="99"/>
                        <a:pt x="130" y="99"/>
                      </a:cubicBezTo>
                      <a:cubicBezTo>
                        <a:pt x="127" y="100"/>
                        <a:pt x="127" y="100"/>
                        <a:pt x="127" y="100"/>
                      </a:cubicBezTo>
                      <a:cubicBezTo>
                        <a:pt x="128" y="93"/>
                        <a:pt x="128" y="93"/>
                        <a:pt x="128" y="93"/>
                      </a:cubicBezTo>
                      <a:cubicBezTo>
                        <a:pt x="128" y="90"/>
                        <a:pt x="128" y="90"/>
                        <a:pt x="128" y="90"/>
                      </a:cubicBezTo>
                      <a:cubicBezTo>
                        <a:pt x="127" y="88"/>
                        <a:pt x="127" y="88"/>
                        <a:pt x="127" y="88"/>
                      </a:cubicBezTo>
                      <a:cubicBezTo>
                        <a:pt x="127" y="84"/>
                        <a:pt x="127" y="84"/>
                        <a:pt x="127" y="84"/>
                      </a:cubicBezTo>
                      <a:cubicBezTo>
                        <a:pt x="127" y="81"/>
                        <a:pt x="127" y="81"/>
                        <a:pt x="127" y="81"/>
                      </a:cubicBezTo>
                      <a:cubicBezTo>
                        <a:pt x="126" y="82"/>
                        <a:pt x="126" y="82"/>
                        <a:pt x="126" y="82"/>
                      </a:cubicBezTo>
                      <a:cubicBezTo>
                        <a:pt x="124" y="82"/>
                        <a:pt x="124" y="82"/>
                        <a:pt x="124" y="82"/>
                      </a:cubicBezTo>
                      <a:cubicBezTo>
                        <a:pt x="123" y="84"/>
                        <a:pt x="123" y="84"/>
                        <a:pt x="123" y="84"/>
                      </a:cubicBezTo>
                      <a:cubicBezTo>
                        <a:pt x="120" y="84"/>
                        <a:pt x="120" y="84"/>
                        <a:pt x="120" y="84"/>
                      </a:cubicBezTo>
                      <a:cubicBezTo>
                        <a:pt x="118" y="86"/>
                        <a:pt x="118" y="86"/>
                        <a:pt x="118" y="86"/>
                      </a:cubicBezTo>
                      <a:cubicBezTo>
                        <a:pt x="118" y="87"/>
                        <a:pt x="118" y="87"/>
                        <a:pt x="118" y="87"/>
                      </a:cubicBezTo>
                      <a:cubicBezTo>
                        <a:pt x="118" y="89"/>
                        <a:pt x="118" y="89"/>
                        <a:pt x="118" y="89"/>
                      </a:cubicBezTo>
                      <a:cubicBezTo>
                        <a:pt x="114" y="93"/>
                        <a:pt x="114" y="93"/>
                        <a:pt x="114" y="93"/>
                      </a:cubicBezTo>
                      <a:cubicBezTo>
                        <a:pt x="112" y="94"/>
                        <a:pt x="112" y="94"/>
                        <a:pt x="112" y="94"/>
                      </a:cubicBezTo>
                      <a:cubicBezTo>
                        <a:pt x="111" y="93"/>
                        <a:pt x="111" y="93"/>
                        <a:pt x="111" y="93"/>
                      </a:cubicBezTo>
                      <a:cubicBezTo>
                        <a:pt x="110" y="93"/>
                        <a:pt x="110" y="93"/>
                        <a:pt x="110" y="93"/>
                      </a:cubicBezTo>
                      <a:cubicBezTo>
                        <a:pt x="110" y="93"/>
                        <a:pt x="110" y="93"/>
                        <a:pt x="110" y="93"/>
                      </a:cubicBezTo>
                      <a:cubicBezTo>
                        <a:pt x="110" y="93"/>
                        <a:pt x="110" y="93"/>
                        <a:pt x="110" y="93"/>
                      </a:cubicBezTo>
                      <a:cubicBezTo>
                        <a:pt x="112" y="95"/>
                        <a:pt x="112" y="95"/>
                        <a:pt x="112" y="95"/>
                      </a:cubicBezTo>
                      <a:cubicBezTo>
                        <a:pt x="109" y="96"/>
                        <a:pt x="109" y="96"/>
                        <a:pt x="109" y="96"/>
                      </a:cubicBezTo>
                      <a:cubicBezTo>
                        <a:pt x="105" y="96"/>
                        <a:pt x="105" y="96"/>
                        <a:pt x="105" y="96"/>
                      </a:cubicBezTo>
                      <a:cubicBezTo>
                        <a:pt x="104" y="96"/>
                        <a:pt x="104" y="96"/>
                        <a:pt x="104" y="96"/>
                      </a:cubicBezTo>
                      <a:cubicBezTo>
                        <a:pt x="102" y="98"/>
                        <a:pt x="102" y="98"/>
                        <a:pt x="102" y="98"/>
                      </a:cubicBezTo>
                      <a:cubicBezTo>
                        <a:pt x="98" y="100"/>
                        <a:pt x="98" y="100"/>
                        <a:pt x="98" y="100"/>
                      </a:cubicBezTo>
                      <a:cubicBezTo>
                        <a:pt x="98" y="101"/>
                        <a:pt x="98" y="101"/>
                        <a:pt x="98" y="101"/>
                      </a:cubicBezTo>
                      <a:cubicBezTo>
                        <a:pt x="96" y="102"/>
                        <a:pt x="96" y="102"/>
                        <a:pt x="96" y="102"/>
                      </a:cubicBezTo>
                      <a:cubicBezTo>
                        <a:pt x="93" y="104"/>
                        <a:pt x="93" y="104"/>
                        <a:pt x="93" y="104"/>
                      </a:cubicBezTo>
                      <a:cubicBezTo>
                        <a:pt x="92" y="104"/>
                        <a:pt x="92" y="104"/>
                        <a:pt x="92" y="104"/>
                      </a:cubicBezTo>
                      <a:cubicBezTo>
                        <a:pt x="92" y="104"/>
                        <a:pt x="92" y="104"/>
                        <a:pt x="92" y="104"/>
                      </a:cubicBezTo>
                      <a:cubicBezTo>
                        <a:pt x="92" y="105"/>
                        <a:pt x="92" y="105"/>
                        <a:pt x="92" y="105"/>
                      </a:cubicBezTo>
                      <a:cubicBezTo>
                        <a:pt x="93" y="106"/>
                        <a:pt x="93" y="106"/>
                        <a:pt x="93" y="106"/>
                      </a:cubicBezTo>
                      <a:cubicBezTo>
                        <a:pt x="92" y="109"/>
                        <a:pt x="92" y="109"/>
                        <a:pt x="92" y="109"/>
                      </a:cubicBezTo>
                      <a:cubicBezTo>
                        <a:pt x="91" y="109"/>
                        <a:pt x="91" y="109"/>
                        <a:pt x="91" y="109"/>
                      </a:cubicBezTo>
                      <a:cubicBezTo>
                        <a:pt x="88" y="112"/>
                        <a:pt x="88" y="112"/>
                        <a:pt x="88" y="112"/>
                      </a:cubicBezTo>
                      <a:cubicBezTo>
                        <a:pt x="87" y="113"/>
                        <a:pt x="87" y="113"/>
                        <a:pt x="87" y="113"/>
                      </a:cubicBezTo>
                      <a:cubicBezTo>
                        <a:pt x="86" y="114"/>
                        <a:pt x="86" y="114"/>
                        <a:pt x="86" y="114"/>
                      </a:cubicBezTo>
                      <a:cubicBezTo>
                        <a:pt x="86" y="115"/>
                        <a:pt x="86" y="115"/>
                        <a:pt x="86" y="115"/>
                      </a:cubicBezTo>
                      <a:cubicBezTo>
                        <a:pt x="87" y="115"/>
                        <a:pt x="87" y="115"/>
                        <a:pt x="87" y="115"/>
                      </a:cubicBezTo>
                      <a:cubicBezTo>
                        <a:pt x="87" y="118"/>
                        <a:pt x="87" y="118"/>
                        <a:pt x="87" y="118"/>
                      </a:cubicBezTo>
                      <a:cubicBezTo>
                        <a:pt x="87" y="118"/>
                        <a:pt x="87" y="118"/>
                        <a:pt x="87" y="118"/>
                      </a:cubicBezTo>
                      <a:cubicBezTo>
                        <a:pt x="89" y="118"/>
                        <a:pt x="89" y="118"/>
                        <a:pt x="89" y="118"/>
                      </a:cubicBezTo>
                      <a:cubicBezTo>
                        <a:pt x="91" y="119"/>
                        <a:pt x="91" y="119"/>
                        <a:pt x="91" y="119"/>
                      </a:cubicBezTo>
                      <a:cubicBezTo>
                        <a:pt x="91" y="119"/>
                        <a:pt x="91" y="119"/>
                        <a:pt x="91" y="119"/>
                      </a:cubicBezTo>
                      <a:cubicBezTo>
                        <a:pt x="92" y="118"/>
                        <a:pt x="92" y="118"/>
                        <a:pt x="92" y="118"/>
                      </a:cubicBezTo>
                      <a:cubicBezTo>
                        <a:pt x="95" y="117"/>
                        <a:pt x="95" y="117"/>
                        <a:pt x="95" y="117"/>
                      </a:cubicBezTo>
                      <a:cubicBezTo>
                        <a:pt x="98" y="120"/>
                        <a:pt x="98" y="120"/>
                        <a:pt x="98" y="120"/>
                      </a:cubicBezTo>
                      <a:cubicBezTo>
                        <a:pt x="98" y="121"/>
                        <a:pt x="98" y="121"/>
                        <a:pt x="98" y="121"/>
                      </a:cubicBezTo>
                      <a:cubicBezTo>
                        <a:pt x="99" y="121"/>
                        <a:pt x="99" y="121"/>
                        <a:pt x="99" y="121"/>
                      </a:cubicBezTo>
                      <a:cubicBezTo>
                        <a:pt x="102" y="119"/>
                        <a:pt x="102" y="119"/>
                        <a:pt x="102" y="119"/>
                      </a:cubicBezTo>
                      <a:cubicBezTo>
                        <a:pt x="103" y="118"/>
                        <a:pt x="103" y="118"/>
                        <a:pt x="103" y="118"/>
                      </a:cubicBezTo>
                      <a:cubicBezTo>
                        <a:pt x="106" y="119"/>
                        <a:pt x="106" y="119"/>
                        <a:pt x="106" y="119"/>
                      </a:cubicBezTo>
                      <a:cubicBezTo>
                        <a:pt x="109" y="119"/>
                        <a:pt x="109" y="119"/>
                        <a:pt x="109" y="119"/>
                      </a:cubicBezTo>
                      <a:cubicBezTo>
                        <a:pt x="110" y="119"/>
                        <a:pt x="110" y="119"/>
                        <a:pt x="110" y="119"/>
                      </a:cubicBezTo>
                      <a:cubicBezTo>
                        <a:pt x="110" y="117"/>
                        <a:pt x="110" y="117"/>
                        <a:pt x="110" y="117"/>
                      </a:cubicBezTo>
                      <a:cubicBezTo>
                        <a:pt x="113" y="115"/>
                        <a:pt x="113" y="115"/>
                        <a:pt x="113" y="115"/>
                      </a:cubicBezTo>
                      <a:cubicBezTo>
                        <a:pt x="115" y="114"/>
                        <a:pt x="115" y="114"/>
                        <a:pt x="115" y="114"/>
                      </a:cubicBezTo>
                      <a:cubicBezTo>
                        <a:pt x="115" y="118"/>
                        <a:pt x="115" y="118"/>
                        <a:pt x="115" y="118"/>
                      </a:cubicBezTo>
                      <a:cubicBezTo>
                        <a:pt x="116" y="118"/>
                        <a:pt x="116" y="118"/>
                        <a:pt x="116" y="118"/>
                      </a:cubicBezTo>
                      <a:cubicBezTo>
                        <a:pt x="115" y="121"/>
                        <a:pt x="115" y="121"/>
                        <a:pt x="115" y="121"/>
                      </a:cubicBezTo>
                      <a:cubicBezTo>
                        <a:pt x="111" y="122"/>
                        <a:pt x="111" y="122"/>
                        <a:pt x="111" y="122"/>
                      </a:cubicBezTo>
                      <a:cubicBezTo>
                        <a:pt x="108" y="124"/>
                        <a:pt x="108" y="124"/>
                        <a:pt x="108" y="124"/>
                      </a:cubicBezTo>
                      <a:cubicBezTo>
                        <a:pt x="105" y="123"/>
                        <a:pt x="105" y="123"/>
                        <a:pt x="105" y="123"/>
                      </a:cubicBezTo>
                      <a:cubicBezTo>
                        <a:pt x="103" y="124"/>
                        <a:pt x="103" y="124"/>
                        <a:pt x="103" y="124"/>
                      </a:cubicBezTo>
                      <a:cubicBezTo>
                        <a:pt x="103" y="124"/>
                        <a:pt x="103" y="124"/>
                        <a:pt x="103" y="124"/>
                      </a:cubicBezTo>
                      <a:cubicBezTo>
                        <a:pt x="103" y="125"/>
                        <a:pt x="103" y="125"/>
                        <a:pt x="103" y="125"/>
                      </a:cubicBezTo>
                      <a:cubicBezTo>
                        <a:pt x="105" y="126"/>
                        <a:pt x="105" y="126"/>
                        <a:pt x="105" y="126"/>
                      </a:cubicBezTo>
                      <a:cubicBezTo>
                        <a:pt x="108" y="126"/>
                        <a:pt x="108" y="126"/>
                        <a:pt x="108" y="126"/>
                      </a:cubicBezTo>
                      <a:cubicBezTo>
                        <a:pt x="109" y="128"/>
                        <a:pt x="109" y="128"/>
                        <a:pt x="109" y="128"/>
                      </a:cubicBezTo>
                      <a:cubicBezTo>
                        <a:pt x="108" y="130"/>
                        <a:pt x="108" y="130"/>
                        <a:pt x="108" y="130"/>
                      </a:cubicBezTo>
                      <a:cubicBezTo>
                        <a:pt x="105" y="133"/>
                        <a:pt x="105" y="133"/>
                        <a:pt x="105" y="133"/>
                      </a:cubicBezTo>
                      <a:cubicBezTo>
                        <a:pt x="101" y="132"/>
                        <a:pt x="101" y="132"/>
                        <a:pt x="101" y="132"/>
                      </a:cubicBezTo>
                      <a:cubicBezTo>
                        <a:pt x="99" y="133"/>
                        <a:pt x="99" y="133"/>
                        <a:pt x="99" y="133"/>
                      </a:cubicBezTo>
                      <a:cubicBezTo>
                        <a:pt x="98" y="134"/>
                        <a:pt x="98" y="134"/>
                        <a:pt x="98" y="134"/>
                      </a:cubicBezTo>
                      <a:cubicBezTo>
                        <a:pt x="98" y="136"/>
                        <a:pt x="98" y="136"/>
                        <a:pt x="98" y="136"/>
                      </a:cubicBezTo>
                      <a:cubicBezTo>
                        <a:pt x="100" y="137"/>
                        <a:pt x="100" y="137"/>
                        <a:pt x="100" y="137"/>
                      </a:cubicBezTo>
                      <a:cubicBezTo>
                        <a:pt x="99" y="141"/>
                        <a:pt x="99" y="141"/>
                        <a:pt x="99" y="141"/>
                      </a:cubicBezTo>
                      <a:cubicBezTo>
                        <a:pt x="96" y="141"/>
                        <a:pt x="96" y="141"/>
                        <a:pt x="96" y="141"/>
                      </a:cubicBezTo>
                      <a:cubicBezTo>
                        <a:pt x="93" y="146"/>
                        <a:pt x="93" y="146"/>
                        <a:pt x="93" y="146"/>
                      </a:cubicBezTo>
                      <a:cubicBezTo>
                        <a:pt x="90" y="148"/>
                        <a:pt x="90" y="148"/>
                        <a:pt x="90" y="148"/>
                      </a:cubicBezTo>
                      <a:cubicBezTo>
                        <a:pt x="88" y="150"/>
                        <a:pt x="88" y="150"/>
                        <a:pt x="88" y="150"/>
                      </a:cubicBezTo>
                      <a:cubicBezTo>
                        <a:pt x="86" y="153"/>
                        <a:pt x="86" y="153"/>
                        <a:pt x="86" y="153"/>
                      </a:cubicBezTo>
                      <a:cubicBezTo>
                        <a:pt x="84" y="155"/>
                        <a:pt x="84" y="155"/>
                        <a:pt x="84" y="155"/>
                      </a:cubicBezTo>
                      <a:cubicBezTo>
                        <a:pt x="84" y="156"/>
                        <a:pt x="84" y="156"/>
                        <a:pt x="84" y="156"/>
                      </a:cubicBezTo>
                      <a:cubicBezTo>
                        <a:pt x="81" y="157"/>
                        <a:pt x="81" y="157"/>
                        <a:pt x="81" y="157"/>
                      </a:cubicBezTo>
                      <a:cubicBezTo>
                        <a:pt x="79" y="157"/>
                        <a:pt x="79" y="157"/>
                        <a:pt x="79" y="157"/>
                      </a:cubicBezTo>
                      <a:cubicBezTo>
                        <a:pt x="75" y="154"/>
                        <a:pt x="75" y="154"/>
                        <a:pt x="75" y="154"/>
                      </a:cubicBezTo>
                      <a:cubicBezTo>
                        <a:pt x="73" y="154"/>
                        <a:pt x="73" y="154"/>
                        <a:pt x="73" y="154"/>
                      </a:cubicBezTo>
                      <a:cubicBezTo>
                        <a:pt x="72" y="153"/>
                        <a:pt x="72" y="153"/>
                        <a:pt x="72" y="153"/>
                      </a:cubicBezTo>
                      <a:cubicBezTo>
                        <a:pt x="69" y="152"/>
                        <a:pt x="69" y="152"/>
                        <a:pt x="69" y="152"/>
                      </a:cubicBezTo>
                      <a:cubicBezTo>
                        <a:pt x="66" y="153"/>
                        <a:pt x="66" y="153"/>
                        <a:pt x="66" y="153"/>
                      </a:cubicBezTo>
                      <a:cubicBezTo>
                        <a:pt x="64" y="154"/>
                        <a:pt x="64" y="154"/>
                        <a:pt x="64" y="154"/>
                      </a:cubicBezTo>
                      <a:cubicBezTo>
                        <a:pt x="61" y="153"/>
                        <a:pt x="61" y="153"/>
                        <a:pt x="61" y="153"/>
                      </a:cubicBezTo>
                      <a:cubicBezTo>
                        <a:pt x="60" y="153"/>
                        <a:pt x="60" y="153"/>
                        <a:pt x="60" y="153"/>
                      </a:cubicBezTo>
                      <a:cubicBezTo>
                        <a:pt x="57" y="153"/>
                        <a:pt x="57" y="153"/>
                        <a:pt x="57" y="153"/>
                      </a:cubicBezTo>
                      <a:cubicBezTo>
                        <a:pt x="53" y="153"/>
                        <a:pt x="53" y="153"/>
                        <a:pt x="53" y="153"/>
                      </a:cubicBezTo>
                      <a:cubicBezTo>
                        <a:pt x="50" y="155"/>
                        <a:pt x="50" y="155"/>
                        <a:pt x="50" y="155"/>
                      </a:cubicBezTo>
                      <a:cubicBezTo>
                        <a:pt x="50" y="155"/>
                        <a:pt x="50" y="155"/>
                        <a:pt x="50" y="155"/>
                      </a:cubicBezTo>
                      <a:cubicBezTo>
                        <a:pt x="51" y="156"/>
                        <a:pt x="51" y="156"/>
                        <a:pt x="51" y="156"/>
                      </a:cubicBezTo>
                      <a:cubicBezTo>
                        <a:pt x="49" y="160"/>
                        <a:pt x="49" y="160"/>
                        <a:pt x="49" y="160"/>
                      </a:cubicBezTo>
                      <a:cubicBezTo>
                        <a:pt x="48" y="158"/>
                        <a:pt x="48" y="158"/>
                        <a:pt x="48" y="158"/>
                      </a:cubicBezTo>
                      <a:cubicBezTo>
                        <a:pt x="46" y="158"/>
                        <a:pt x="46" y="158"/>
                        <a:pt x="46" y="158"/>
                      </a:cubicBezTo>
                      <a:cubicBezTo>
                        <a:pt x="36" y="160"/>
                        <a:pt x="36" y="160"/>
                        <a:pt x="36" y="160"/>
                      </a:cubicBezTo>
                      <a:cubicBezTo>
                        <a:pt x="33" y="160"/>
                        <a:pt x="33" y="160"/>
                        <a:pt x="33" y="160"/>
                      </a:cubicBezTo>
                      <a:cubicBezTo>
                        <a:pt x="32" y="161"/>
                        <a:pt x="32" y="161"/>
                        <a:pt x="32" y="161"/>
                      </a:cubicBezTo>
                      <a:cubicBezTo>
                        <a:pt x="31" y="161"/>
                        <a:pt x="31" y="161"/>
                        <a:pt x="31" y="161"/>
                      </a:cubicBezTo>
                      <a:cubicBezTo>
                        <a:pt x="29" y="161"/>
                        <a:pt x="29" y="161"/>
                        <a:pt x="29" y="161"/>
                      </a:cubicBezTo>
                      <a:cubicBezTo>
                        <a:pt x="28" y="162"/>
                        <a:pt x="28" y="162"/>
                        <a:pt x="28" y="162"/>
                      </a:cubicBezTo>
                      <a:cubicBezTo>
                        <a:pt x="27" y="163"/>
                        <a:pt x="27" y="163"/>
                        <a:pt x="27" y="163"/>
                      </a:cubicBezTo>
                      <a:cubicBezTo>
                        <a:pt x="25" y="164"/>
                        <a:pt x="25" y="164"/>
                        <a:pt x="25" y="164"/>
                      </a:cubicBezTo>
                      <a:cubicBezTo>
                        <a:pt x="23" y="163"/>
                        <a:pt x="23" y="163"/>
                        <a:pt x="23" y="163"/>
                      </a:cubicBezTo>
                      <a:cubicBezTo>
                        <a:pt x="23" y="163"/>
                        <a:pt x="23" y="163"/>
                        <a:pt x="23" y="163"/>
                      </a:cubicBezTo>
                      <a:cubicBezTo>
                        <a:pt x="22" y="162"/>
                        <a:pt x="22" y="162"/>
                        <a:pt x="22" y="162"/>
                      </a:cubicBezTo>
                      <a:cubicBezTo>
                        <a:pt x="21" y="162"/>
                        <a:pt x="21" y="162"/>
                        <a:pt x="21" y="162"/>
                      </a:cubicBezTo>
                      <a:cubicBezTo>
                        <a:pt x="19" y="163"/>
                        <a:pt x="19" y="163"/>
                        <a:pt x="19" y="163"/>
                      </a:cubicBezTo>
                      <a:cubicBezTo>
                        <a:pt x="17" y="164"/>
                        <a:pt x="17" y="164"/>
                        <a:pt x="17" y="164"/>
                      </a:cubicBezTo>
                      <a:cubicBezTo>
                        <a:pt x="16" y="163"/>
                        <a:pt x="16" y="163"/>
                        <a:pt x="16" y="163"/>
                      </a:cubicBezTo>
                      <a:cubicBezTo>
                        <a:pt x="14" y="163"/>
                        <a:pt x="14" y="163"/>
                        <a:pt x="14" y="163"/>
                      </a:cubicBezTo>
                      <a:cubicBezTo>
                        <a:pt x="13" y="164"/>
                        <a:pt x="13" y="164"/>
                        <a:pt x="13" y="164"/>
                      </a:cubicBezTo>
                      <a:cubicBezTo>
                        <a:pt x="12" y="164"/>
                        <a:pt x="12" y="164"/>
                        <a:pt x="12" y="164"/>
                      </a:cubicBezTo>
                      <a:cubicBezTo>
                        <a:pt x="12" y="165"/>
                        <a:pt x="12" y="165"/>
                        <a:pt x="12" y="165"/>
                      </a:cubicBezTo>
                      <a:cubicBezTo>
                        <a:pt x="11" y="167"/>
                        <a:pt x="11" y="167"/>
                        <a:pt x="11" y="167"/>
                      </a:cubicBezTo>
                      <a:cubicBezTo>
                        <a:pt x="6" y="169"/>
                        <a:pt x="6" y="169"/>
                        <a:pt x="6" y="169"/>
                      </a:cubicBezTo>
                      <a:cubicBezTo>
                        <a:pt x="5" y="169"/>
                        <a:pt x="5" y="169"/>
                        <a:pt x="5" y="169"/>
                      </a:cubicBezTo>
                      <a:cubicBezTo>
                        <a:pt x="5" y="169"/>
                        <a:pt x="5" y="169"/>
                        <a:pt x="5" y="169"/>
                      </a:cubicBezTo>
                      <a:cubicBezTo>
                        <a:pt x="7" y="170"/>
                        <a:pt x="7" y="170"/>
                        <a:pt x="7" y="170"/>
                      </a:cubicBezTo>
                      <a:cubicBezTo>
                        <a:pt x="9" y="171"/>
                        <a:pt x="9" y="171"/>
                        <a:pt x="9" y="171"/>
                      </a:cubicBezTo>
                      <a:cubicBezTo>
                        <a:pt x="9" y="174"/>
                        <a:pt x="9" y="174"/>
                        <a:pt x="9" y="174"/>
                      </a:cubicBezTo>
                      <a:cubicBezTo>
                        <a:pt x="6" y="174"/>
                        <a:pt x="6" y="174"/>
                        <a:pt x="6" y="174"/>
                      </a:cubicBezTo>
                      <a:cubicBezTo>
                        <a:pt x="6" y="173"/>
                        <a:pt x="6" y="173"/>
                        <a:pt x="6" y="173"/>
                      </a:cubicBezTo>
                      <a:cubicBezTo>
                        <a:pt x="6" y="174"/>
                        <a:pt x="6" y="174"/>
                        <a:pt x="6" y="174"/>
                      </a:cubicBezTo>
                      <a:cubicBezTo>
                        <a:pt x="4" y="176"/>
                        <a:pt x="4" y="176"/>
                        <a:pt x="4" y="176"/>
                      </a:cubicBezTo>
                      <a:cubicBezTo>
                        <a:pt x="1" y="177"/>
                        <a:pt x="1" y="177"/>
                        <a:pt x="1" y="177"/>
                      </a:cubicBezTo>
                      <a:cubicBezTo>
                        <a:pt x="1" y="177"/>
                        <a:pt x="1" y="177"/>
                        <a:pt x="1" y="177"/>
                      </a:cubicBezTo>
                      <a:cubicBezTo>
                        <a:pt x="4" y="178"/>
                        <a:pt x="4" y="178"/>
                        <a:pt x="4" y="178"/>
                      </a:cubicBezTo>
                      <a:cubicBezTo>
                        <a:pt x="5" y="180"/>
                        <a:pt x="5" y="180"/>
                        <a:pt x="5" y="180"/>
                      </a:cubicBezTo>
                      <a:cubicBezTo>
                        <a:pt x="8" y="185"/>
                        <a:pt x="8" y="185"/>
                        <a:pt x="8" y="185"/>
                      </a:cubicBezTo>
                      <a:cubicBezTo>
                        <a:pt x="9" y="186"/>
                        <a:pt x="9" y="186"/>
                        <a:pt x="9" y="186"/>
                      </a:cubicBezTo>
                      <a:cubicBezTo>
                        <a:pt x="11" y="186"/>
                        <a:pt x="11" y="186"/>
                        <a:pt x="11" y="186"/>
                      </a:cubicBezTo>
                      <a:cubicBezTo>
                        <a:pt x="12" y="187"/>
                        <a:pt x="12" y="187"/>
                        <a:pt x="12" y="187"/>
                      </a:cubicBezTo>
                      <a:cubicBezTo>
                        <a:pt x="14" y="189"/>
                        <a:pt x="14" y="189"/>
                        <a:pt x="14" y="189"/>
                      </a:cubicBezTo>
                      <a:cubicBezTo>
                        <a:pt x="10" y="191"/>
                        <a:pt x="10" y="191"/>
                        <a:pt x="10" y="191"/>
                      </a:cubicBezTo>
                      <a:cubicBezTo>
                        <a:pt x="10" y="192"/>
                        <a:pt x="10" y="192"/>
                        <a:pt x="10" y="192"/>
                      </a:cubicBezTo>
                      <a:cubicBezTo>
                        <a:pt x="11" y="193"/>
                        <a:pt x="11" y="193"/>
                        <a:pt x="11" y="193"/>
                      </a:cubicBezTo>
                      <a:cubicBezTo>
                        <a:pt x="12" y="193"/>
                        <a:pt x="12" y="193"/>
                        <a:pt x="12" y="193"/>
                      </a:cubicBezTo>
                      <a:cubicBezTo>
                        <a:pt x="15" y="193"/>
                        <a:pt x="15" y="193"/>
                        <a:pt x="15" y="193"/>
                      </a:cubicBezTo>
                      <a:cubicBezTo>
                        <a:pt x="17" y="191"/>
                        <a:pt x="17" y="191"/>
                        <a:pt x="17" y="191"/>
                      </a:cubicBezTo>
                      <a:cubicBezTo>
                        <a:pt x="18" y="190"/>
                        <a:pt x="18" y="190"/>
                        <a:pt x="18" y="190"/>
                      </a:cubicBezTo>
                      <a:cubicBezTo>
                        <a:pt x="19" y="189"/>
                        <a:pt x="19" y="189"/>
                        <a:pt x="19" y="189"/>
                      </a:cubicBezTo>
                      <a:cubicBezTo>
                        <a:pt x="22" y="190"/>
                        <a:pt x="22" y="190"/>
                        <a:pt x="22" y="190"/>
                      </a:cubicBezTo>
                      <a:cubicBezTo>
                        <a:pt x="23" y="192"/>
                        <a:pt x="23" y="192"/>
                        <a:pt x="23" y="192"/>
                      </a:cubicBezTo>
                      <a:cubicBezTo>
                        <a:pt x="20" y="196"/>
                        <a:pt x="20" y="196"/>
                        <a:pt x="20" y="196"/>
                      </a:cubicBezTo>
                      <a:cubicBezTo>
                        <a:pt x="18" y="197"/>
                        <a:pt x="18" y="197"/>
                        <a:pt x="18" y="197"/>
                      </a:cubicBezTo>
                      <a:cubicBezTo>
                        <a:pt x="16" y="198"/>
                        <a:pt x="16" y="198"/>
                        <a:pt x="16" y="198"/>
                      </a:cubicBezTo>
                      <a:cubicBezTo>
                        <a:pt x="15" y="198"/>
                        <a:pt x="15" y="198"/>
                        <a:pt x="15" y="198"/>
                      </a:cubicBezTo>
                      <a:cubicBezTo>
                        <a:pt x="15" y="199"/>
                        <a:pt x="15" y="199"/>
                        <a:pt x="15" y="199"/>
                      </a:cubicBezTo>
                      <a:cubicBezTo>
                        <a:pt x="17" y="199"/>
                        <a:pt x="17" y="199"/>
                        <a:pt x="17" y="199"/>
                      </a:cubicBezTo>
                      <a:cubicBezTo>
                        <a:pt x="18" y="198"/>
                        <a:pt x="18" y="198"/>
                        <a:pt x="18" y="198"/>
                      </a:cubicBezTo>
                      <a:cubicBezTo>
                        <a:pt x="22" y="197"/>
                        <a:pt x="22" y="197"/>
                        <a:pt x="22" y="197"/>
                      </a:cubicBezTo>
                      <a:cubicBezTo>
                        <a:pt x="24" y="198"/>
                        <a:pt x="24" y="198"/>
                        <a:pt x="24" y="198"/>
                      </a:cubicBezTo>
                      <a:cubicBezTo>
                        <a:pt x="25" y="200"/>
                        <a:pt x="25" y="200"/>
                        <a:pt x="25" y="200"/>
                      </a:cubicBezTo>
                      <a:cubicBezTo>
                        <a:pt x="17" y="203"/>
                        <a:pt x="17" y="203"/>
                        <a:pt x="17" y="203"/>
                      </a:cubicBezTo>
                      <a:cubicBezTo>
                        <a:pt x="21" y="206"/>
                        <a:pt x="21" y="206"/>
                        <a:pt x="21" y="206"/>
                      </a:cubicBezTo>
                      <a:cubicBezTo>
                        <a:pt x="23" y="207"/>
                        <a:pt x="23" y="207"/>
                        <a:pt x="23" y="207"/>
                      </a:cubicBezTo>
                      <a:cubicBezTo>
                        <a:pt x="26" y="207"/>
                        <a:pt x="26" y="207"/>
                        <a:pt x="26" y="207"/>
                      </a:cubicBezTo>
                      <a:cubicBezTo>
                        <a:pt x="27" y="207"/>
                        <a:pt x="27" y="207"/>
                        <a:pt x="27" y="207"/>
                      </a:cubicBezTo>
                      <a:cubicBezTo>
                        <a:pt x="27" y="205"/>
                        <a:pt x="27" y="205"/>
                        <a:pt x="27" y="205"/>
                      </a:cubicBezTo>
                      <a:cubicBezTo>
                        <a:pt x="26" y="203"/>
                        <a:pt x="26" y="203"/>
                        <a:pt x="26" y="203"/>
                      </a:cubicBezTo>
                      <a:cubicBezTo>
                        <a:pt x="26" y="202"/>
                        <a:pt x="26" y="202"/>
                        <a:pt x="26" y="202"/>
                      </a:cubicBezTo>
                      <a:cubicBezTo>
                        <a:pt x="27" y="200"/>
                        <a:pt x="27" y="200"/>
                        <a:pt x="27" y="200"/>
                      </a:cubicBezTo>
                      <a:cubicBezTo>
                        <a:pt x="29" y="200"/>
                        <a:pt x="29" y="200"/>
                        <a:pt x="29" y="200"/>
                      </a:cubicBezTo>
                      <a:cubicBezTo>
                        <a:pt x="33" y="204"/>
                        <a:pt x="33" y="204"/>
                        <a:pt x="33" y="204"/>
                      </a:cubicBezTo>
                      <a:cubicBezTo>
                        <a:pt x="32" y="205"/>
                        <a:pt x="32" y="205"/>
                        <a:pt x="32" y="205"/>
                      </a:cubicBezTo>
                      <a:cubicBezTo>
                        <a:pt x="34" y="206"/>
                        <a:pt x="34" y="206"/>
                        <a:pt x="34" y="206"/>
                      </a:cubicBezTo>
                      <a:cubicBezTo>
                        <a:pt x="37" y="207"/>
                        <a:pt x="37" y="207"/>
                        <a:pt x="37" y="207"/>
                      </a:cubicBezTo>
                      <a:cubicBezTo>
                        <a:pt x="40" y="206"/>
                        <a:pt x="40" y="206"/>
                        <a:pt x="40" y="206"/>
                      </a:cubicBezTo>
                      <a:cubicBezTo>
                        <a:pt x="42" y="205"/>
                        <a:pt x="42" y="205"/>
                        <a:pt x="42" y="205"/>
                      </a:cubicBezTo>
                      <a:cubicBezTo>
                        <a:pt x="44" y="204"/>
                        <a:pt x="44" y="204"/>
                        <a:pt x="44" y="204"/>
                      </a:cubicBezTo>
                      <a:cubicBezTo>
                        <a:pt x="47" y="205"/>
                        <a:pt x="47" y="205"/>
                        <a:pt x="47" y="205"/>
                      </a:cubicBezTo>
                      <a:cubicBezTo>
                        <a:pt x="47" y="207"/>
                        <a:pt x="47" y="207"/>
                        <a:pt x="47" y="207"/>
                      </a:cubicBezTo>
                      <a:cubicBezTo>
                        <a:pt x="47" y="207"/>
                        <a:pt x="47" y="207"/>
                        <a:pt x="47" y="207"/>
                      </a:cubicBezTo>
                      <a:cubicBezTo>
                        <a:pt x="48" y="207"/>
                        <a:pt x="48" y="207"/>
                        <a:pt x="48" y="207"/>
                      </a:cubicBezTo>
                      <a:cubicBezTo>
                        <a:pt x="51" y="208"/>
                        <a:pt x="51" y="208"/>
                        <a:pt x="51" y="208"/>
                      </a:cubicBezTo>
                      <a:cubicBezTo>
                        <a:pt x="51" y="214"/>
                        <a:pt x="51" y="214"/>
                        <a:pt x="51" y="214"/>
                      </a:cubicBezTo>
                      <a:cubicBezTo>
                        <a:pt x="49" y="214"/>
                        <a:pt x="49" y="214"/>
                        <a:pt x="49" y="214"/>
                      </a:cubicBezTo>
                      <a:cubicBezTo>
                        <a:pt x="47" y="215"/>
                        <a:pt x="47" y="215"/>
                        <a:pt x="47" y="215"/>
                      </a:cubicBezTo>
                      <a:cubicBezTo>
                        <a:pt x="47" y="216"/>
                        <a:pt x="47" y="216"/>
                        <a:pt x="47" y="216"/>
                      </a:cubicBezTo>
                      <a:cubicBezTo>
                        <a:pt x="48" y="217"/>
                        <a:pt x="48" y="217"/>
                        <a:pt x="48" y="217"/>
                      </a:cubicBezTo>
                      <a:cubicBezTo>
                        <a:pt x="48" y="221"/>
                        <a:pt x="48" y="221"/>
                        <a:pt x="48" y="221"/>
                      </a:cubicBezTo>
                      <a:cubicBezTo>
                        <a:pt x="44" y="219"/>
                        <a:pt x="44" y="219"/>
                        <a:pt x="44" y="219"/>
                      </a:cubicBezTo>
                      <a:cubicBezTo>
                        <a:pt x="43" y="218"/>
                        <a:pt x="43" y="218"/>
                        <a:pt x="43" y="218"/>
                      </a:cubicBezTo>
                      <a:cubicBezTo>
                        <a:pt x="42" y="217"/>
                        <a:pt x="42" y="217"/>
                        <a:pt x="42" y="217"/>
                      </a:cubicBezTo>
                      <a:cubicBezTo>
                        <a:pt x="40" y="215"/>
                        <a:pt x="40" y="215"/>
                        <a:pt x="40" y="215"/>
                      </a:cubicBezTo>
                      <a:cubicBezTo>
                        <a:pt x="36" y="214"/>
                        <a:pt x="36" y="214"/>
                        <a:pt x="36" y="214"/>
                      </a:cubicBezTo>
                      <a:cubicBezTo>
                        <a:pt x="31" y="214"/>
                        <a:pt x="31" y="214"/>
                        <a:pt x="31" y="214"/>
                      </a:cubicBezTo>
                      <a:cubicBezTo>
                        <a:pt x="27" y="213"/>
                        <a:pt x="27" y="213"/>
                        <a:pt x="27" y="213"/>
                      </a:cubicBezTo>
                      <a:cubicBezTo>
                        <a:pt x="24" y="214"/>
                        <a:pt x="24" y="214"/>
                        <a:pt x="24" y="214"/>
                      </a:cubicBezTo>
                      <a:cubicBezTo>
                        <a:pt x="25" y="216"/>
                        <a:pt x="25" y="216"/>
                        <a:pt x="25" y="216"/>
                      </a:cubicBezTo>
                      <a:cubicBezTo>
                        <a:pt x="32" y="217"/>
                        <a:pt x="32" y="217"/>
                        <a:pt x="32" y="217"/>
                      </a:cubicBezTo>
                      <a:cubicBezTo>
                        <a:pt x="35" y="219"/>
                        <a:pt x="35" y="219"/>
                        <a:pt x="35" y="219"/>
                      </a:cubicBezTo>
                      <a:cubicBezTo>
                        <a:pt x="39" y="221"/>
                        <a:pt x="39" y="221"/>
                        <a:pt x="39" y="221"/>
                      </a:cubicBezTo>
                      <a:cubicBezTo>
                        <a:pt x="41" y="221"/>
                        <a:pt x="41" y="221"/>
                        <a:pt x="41" y="221"/>
                      </a:cubicBezTo>
                      <a:cubicBezTo>
                        <a:pt x="47" y="222"/>
                        <a:pt x="47" y="222"/>
                        <a:pt x="47" y="222"/>
                      </a:cubicBezTo>
                      <a:cubicBezTo>
                        <a:pt x="40" y="225"/>
                        <a:pt x="40" y="225"/>
                        <a:pt x="40" y="225"/>
                      </a:cubicBezTo>
                      <a:cubicBezTo>
                        <a:pt x="39" y="224"/>
                        <a:pt x="39" y="224"/>
                        <a:pt x="39" y="224"/>
                      </a:cubicBezTo>
                      <a:cubicBezTo>
                        <a:pt x="37" y="224"/>
                        <a:pt x="37" y="224"/>
                        <a:pt x="37" y="224"/>
                      </a:cubicBezTo>
                      <a:cubicBezTo>
                        <a:pt x="30" y="221"/>
                        <a:pt x="30" y="221"/>
                        <a:pt x="30" y="221"/>
                      </a:cubicBezTo>
                      <a:cubicBezTo>
                        <a:pt x="26" y="221"/>
                        <a:pt x="26" y="221"/>
                        <a:pt x="26" y="221"/>
                      </a:cubicBezTo>
                      <a:cubicBezTo>
                        <a:pt x="21" y="218"/>
                        <a:pt x="21" y="218"/>
                        <a:pt x="21" y="218"/>
                      </a:cubicBezTo>
                      <a:cubicBezTo>
                        <a:pt x="17" y="218"/>
                        <a:pt x="17" y="218"/>
                        <a:pt x="17" y="218"/>
                      </a:cubicBezTo>
                      <a:cubicBezTo>
                        <a:pt x="14" y="216"/>
                        <a:pt x="14" y="216"/>
                        <a:pt x="14" y="216"/>
                      </a:cubicBezTo>
                      <a:cubicBezTo>
                        <a:pt x="10" y="215"/>
                        <a:pt x="10" y="215"/>
                        <a:pt x="10" y="215"/>
                      </a:cubicBezTo>
                      <a:cubicBezTo>
                        <a:pt x="6" y="216"/>
                        <a:pt x="6" y="216"/>
                        <a:pt x="6" y="216"/>
                      </a:cubicBezTo>
                      <a:cubicBezTo>
                        <a:pt x="7" y="221"/>
                        <a:pt x="7" y="221"/>
                        <a:pt x="7" y="221"/>
                      </a:cubicBezTo>
                      <a:cubicBezTo>
                        <a:pt x="3" y="218"/>
                        <a:pt x="3" y="218"/>
                        <a:pt x="3" y="218"/>
                      </a:cubicBezTo>
                      <a:cubicBezTo>
                        <a:pt x="3" y="218"/>
                        <a:pt x="3" y="218"/>
                        <a:pt x="3" y="218"/>
                      </a:cubicBezTo>
                      <a:cubicBezTo>
                        <a:pt x="2" y="219"/>
                        <a:pt x="2" y="219"/>
                        <a:pt x="2" y="219"/>
                      </a:cubicBezTo>
                      <a:cubicBezTo>
                        <a:pt x="1" y="219"/>
                        <a:pt x="1" y="219"/>
                        <a:pt x="1" y="219"/>
                      </a:cubicBezTo>
                      <a:cubicBezTo>
                        <a:pt x="0" y="220"/>
                        <a:pt x="0" y="220"/>
                        <a:pt x="0" y="220"/>
                      </a:cubicBezTo>
                      <a:cubicBezTo>
                        <a:pt x="0" y="222"/>
                        <a:pt x="0" y="222"/>
                        <a:pt x="0" y="222"/>
                      </a:cubicBezTo>
                      <a:cubicBezTo>
                        <a:pt x="2" y="222"/>
                        <a:pt x="2" y="222"/>
                        <a:pt x="2" y="222"/>
                      </a:cubicBezTo>
                      <a:cubicBezTo>
                        <a:pt x="4" y="224"/>
                        <a:pt x="4" y="224"/>
                        <a:pt x="4" y="224"/>
                      </a:cubicBezTo>
                      <a:cubicBezTo>
                        <a:pt x="2" y="226"/>
                        <a:pt x="2" y="226"/>
                        <a:pt x="2" y="226"/>
                      </a:cubicBezTo>
                      <a:cubicBezTo>
                        <a:pt x="1" y="227"/>
                        <a:pt x="1" y="227"/>
                        <a:pt x="1" y="227"/>
                      </a:cubicBezTo>
                      <a:cubicBezTo>
                        <a:pt x="2" y="229"/>
                        <a:pt x="2" y="229"/>
                        <a:pt x="2" y="229"/>
                      </a:cubicBezTo>
                      <a:cubicBezTo>
                        <a:pt x="3" y="229"/>
                        <a:pt x="3" y="229"/>
                        <a:pt x="3" y="229"/>
                      </a:cubicBezTo>
                      <a:cubicBezTo>
                        <a:pt x="4" y="228"/>
                        <a:pt x="4" y="228"/>
                        <a:pt x="4" y="228"/>
                      </a:cubicBezTo>
                      <a:cubicBezTo>
                        <a:pt x="6" y="227"/>
                        <a:pt x="6" y="227"/>
                        <a:pt x="6" y="227"/>
                      </a:cubicBezTo>
                      <a:cubicBezTo>
                        <a:pt x="7" y="227"/>
                        <a:pt x="7" y="227"/>
                        <a:pt x="7" y="227"/>
                      </a:cubicBezTo>
                      <a:cubicBezTo>
                        <a:pt x="9" y="224"/>
                        <a:pt x="9" y="224"/>
                        <a:pt x="9" y="224"/>
                      </a:cubicBezTo>
                      <a:cubicBezTo>
                        <a:pt x="10" y="223"/>
                        <a:pt x="10" y="223"/>
                        <a:pt x="10" y="223"/>
                      </a:cubicBezTo>
                      <a:cubicBezTo>
                        <a:pt x="15" y="223"/>
                        <a:pt x="15" y="223"/>
                        <a:pt x="15" y="223"/>
                      </a:cubicBezTo>
                      <a:cubicBezTo>
                        <a:pt x="12" y="226"/>
                        <a:pt x="12" y="226"/>
                        <a:pt x="12" y="226"/>
                      </a:cubicBezTo>
                      <a:cubicBezTo>
                        <a:pt x="11" y="229"/>
                        <a:pt x="11" y="229"/>
                        <a:pt x="11" y="229"/>
                      </a:cubicBezTo>
                      <a:cubicBezTo>
                        <a:pt x="9" y="230"/>
                        <a:pt x="9" y="230"/>
                        <a:pt x="9" y="230"/>
                      </a:cubicBezTo>
                      <a:cubicBezTo>
                        <a:pt x="8" y="231"/>
                        <a:pt x="8" y="231"/>
                        <a:pt x="8" y="231"/>
                      </a:cubicBezTo>
                      <a:cubicBezTo>
                        <a:pt x="8" y="234"/>
                        <a:pt x="8" y="234"/>
                        <a:pt x="8" y="234"/>
                      </a:cubicBezTo>
                      <a:cubicBezTo>
                        <a:pt x="11" y="236"/>
                        <a:pt x="11" y="236"/>
                        <a:pt x="11" y="236"/>
                      </a:cubicBezTo>
                      <a:cubicBezTo>
                        <a:pt x="11" y="236"/>
                        <a:pt x="11" y="236"/>
                        <a:pt x="11" y="236"/>
                      </a:cubicBezTo>
                      <a:cubicBezTo>
                        <a:pt x="13" y="236"/>
                        <a:pt x="13" y="236"/>
                        <a:pt x="13" y="236"/>
                      </a:cubicBezTo>
                      <a:cubicBezTo>
                        <a:pt x="17" y="237"/>
                        <a:pt x="17" y="237"/>
                        <a:pt x="17" y="237"/>
                      </a:cubicBezTo>
                      <a:cubicBezTo>
                        <a:pt x="20" y="237"/>
                        <a:pt x="20" y="237"/>
                        <a:pt x="20" y="237"/>
                      </a:cubicBezTo>
                      <a:cubicBezTo>
                        <a:pt x="21" y="240"/>
                        <a:pt x="21" y="240"/>
                        <a:pt x="21" y="240"/>
                      </a:cubicBezTo>
                      <a:cubicBezTo>
                        <a:pt x="19" y="242"/>
                        <a:pt x="19" y="242"/>
                        <a:pt x="19" y="242"/>
                      </a:cubicBezTo>
                      <a:cubicBezTo>
                        <a:pt x="17" y="244"/>
                        <a:pt x="17" y="244"/>
                        <a:pt x="17" y="244"/>
                      </a:cubicBezTo>
                      <a:cubicBezTo>
                        <a:pt x="15" y="242"/>
                        <a:pt x="15" y="242"/>
                        <a:pt x="15" y="242"/>
                      </a:cubicBezTo>
                      <a:cubicBezTo>
                        <a:pt x="13" y="242"/>
                        <a:pt x="13" y="242"/>
                        <a:pt x="13" y="242"/>
                      </a:cubicBezTo>
                      <a:cubicBezTo>
                        <a:pt x="11" y="243"/>
                        <a:pt x="11" y="243"/>
                        <a:pt x="11" y="243"/>
                      </a:cubicBezTo>
                      <a:cubicBezTo>
                        <a:pt x="9" y="244"/>
                        <a:pt x="9" y="244"/>
                        <a:pt x="9" y="244"/>
                      </a:cubicBezTo>
                      <a:cubicBezTo>
                        <a:pt x="6" y="245"/>
                        <a:pt x="6" y="245"/>
                        <a:pt x="6" y="245"/>
                      </a:cubicBezTo>
                      <a:cubicBezTo>
                        <a:pt x="5" y="245"/>
                        <a:pt x="5" y="245"/>
                        <a:pt x="5" y="245"/>
                      </a:cubicBezTo>
                      <a:cubicBezTo>
                        <a:pt x="5" y="247"/>
                        <a:pt x="5" y="247"/>
                        <a:pt x="5" y="247"/>
                      </a:cubicBezTo>
                      <a:cubicBezTo>
                        <a:pt x="7" y="250"/>
                        <a:pt x="7" y="250"/>
                        <a:pt x="7" y="250"/>
                      </a:cubicBezTo>
                      <a:cubicBezTo>
                        <a:pt x="8" y="251"/>
                        <a:pt x="8" y="251"/>
                        <a:pt x="8" y="251"/>
                      </a:cubicBezTo>
                      <a:cubicBezTo>
                        <a:pt x="10" y="255"/>
                        <a:pt x="10" y="255"/>
                        <a:pt x="10" y="255"/>
                      </a:cubicBezTo>
                      <a:cubicBezTo>
                        <a:pt x="14" y="257"/>
                        <a:pt x="14" y="257"/>
                        <a:pt x="14" y="257"/>
                      </a:cubicBezTo>
                      <a:cubicBezTo>
                        <a:pt x="12" y="258"/>
                        <a:pt x="12" y="258"/>
                        <a:pt x="12" y="258"/>
                      </a:cubicBezTo>
                      <a:cubicBezTo>
                        <a:pt x="13" y="259"/>
                        <a:pt x="13" y="259"/>
                        <a:pt x="13" y="259"/>
                      </a:cubicBezTo>
                      <a:cubicBezTo>
                        <a:pt x="16" y="261"/>
                        <a:pt x="16" y="261"/>
                        <a:pt x="16" y="261"/>
                      </a:cubicBezTo>
                      <a:cubicBezTo>
                        <a:pt x="18" y="262"/>
                        <a:pt x="18" y="262"/>
                        <a:pt x="18" y="262"/>
                      </a:cubicBezTo>
                      <a:cubicBezTo>
                        <a:pt x="21" y="264"/>
                        <a:pt x="21" y="264"/>
                        <a:pt x="21" y="264"/>
                      </a:cubicBezTo>
                      <a:cubicBezTo>
                        <a:pt x="23" y="266"/>
                        <a:pt x="23" y="266"/>
                        <a:pt x="23" y="266"/>
                      </a:cubicBezTo>
                      <a:cubicBezTo>
                        <a:pt x="24" y="266"/>
                        <a:pt x="24" y="266"/>
                        <a:pt x="24" y="266"/>
                      </a:cubicBezTo>
                      <a:cubicBezTo>
                        <a:pt x="24" y="265"/>
                        <a:pt x="24" y="265"/>
                        <a:pt x="24" y="265"/>
                      </a:cubicBezTo>
                      <a:cubicBezTo>
                        <a:pt x="23" y="262"/>
                        <a:pt x="23" y="262"/>
                        <a:pt x="23" y="262"/>
                      </a:cubicBezTo>
                      <a:cubicBezTo>
                        <a:pt x="23" y="260"/>
                        <a:pt x="23" y="260"/>
                        <a:pt x="23" y="260"/>
                      </a:cubicBezTo>
                      <a:cubicBezTo>
                        <a:pt x="25" y="258"/>
                        <a:pt x="25" y="258"/>
                        <a:pt x="25" y="258"/>
                      </a:cubicBezTo>
                      <a:cubicBezTo>
                        <a:pt x="26" y="254"/>
                        <a:pt x="26" y="254"/>
                        <a:pt x="26" y="254"/>
                      </a:cubicBezTo>
                      <a:cubicBezTo>
                        <a:pt x="28" y="253"/>
                        <a:pt x="28" y="253"/>
                        <a:pt x="28" y="253"/>
                      </a:cubicBezTo>
                      <a:cubicBezTo>
                        <a:pt x="30" y="253"/>
                        <a:pt x="30" y="253"/>
                        <a:pt x="30" y="253"/>
                      </a:cubicBezTo>
                      <a:cubicBezTo>
                        <a:pt x="30" y="256"/>
                        <a:pt x="30" y="256"/>
                        <a:pt x="30" y="256"/>
                      </a:cubicBezTo>
                      <a:cubicBezTo>
                        <a:pt x="31" y="259"/>
                        <a:pt x="31" y="259"/>
                        <a:pt x="31" y="259"/>
                      </a:cubicBezTo>
                      <a:cubicBezTo>
                        <a:pt x="32" y="259"/>
                        <a:pt x="32" y="259"/>
                        <a:pt x="32" y="259"/>
                      </a:cubicBezTo>
                      <a:cubicBezTo>
                        <a:pt x="34" y="259"/>
                        <a:pt x="34" y="259"/>
                        <a:pt x="34" y="259"/>
                      </a:cubicBezTo>
                      <a:cubicBezTo>
                        <a:pt x="37" y="257"/>
                        <a:pt x="37" y="257"/>
                        <a:pt x="37" y="257"/>
                      </a:cubicBezTo>
                      <a:cubicBezTo>
                        <a:pt x="38" y="258"/>
                        <a:pt x="38" y="258"/>
                        <a:pt x="38" y="258"/>
                      </a:cubicBezTo>
                      <a:cubicBezTo>
                        <a:pt x="40" y="257"/>
                        <a:pt x="40" y="257"/>
                        <a:pt x="40" y="257"/>
                      </a:cubicBezTo>
                      <a:cubicBezTo>
                        <a:pt x="40" y="259"/>
                        <a:pt x="40" y="259"/>
                        <a:pt x="40" y="259"/>
                      </a:cubicBezTo>
                      <a:cubicBezTo>
                        <a:pt x="40" y="259"/>
                        <a:pt x="40" y="259"/>
                        <a:pt x="40" y="259"/>
                      </a:cubicBezTo>
                      <a:cubicBezTo>
                        <a:pt x="43" y="260"/>
                        <a:pt x="43" y="260"/>
                        <a:pt x="43" y="260"/>
                      </a:cubicBezTo>
                      <a:cubicBezTo>
                        <a:pt x="45" y="263"/>
                        <a:pt x="45" y="263"/>
                        <a:pt x="45" y="263"/>
                      </a:cubicBezTo>
                      <a:cubicBezTo>
                        <a:pt x="46" y="263"/>
                        <a:pt x="46" y="263"/>
                        <a:pt x="46" y="263"/>
                      </a:cubicBezTo>
                      <a:cubicBezTo>
                        <a:pt x="46" y="263"/>
                        <a:pt x="46" y="263"/>
                        <a:pt x="46" y="263"/>
                      </a:cubicBezTo>
                      <a:cubicBezTo>
                        <a:pt x="46" y="261"/>
                        <a:pt x="46" y="261"/>
                        <a:pt x="46" y="261"/>
                      </a:cubicBezTo>
                      <a:cubicBezTo>
                        <a:pt x="48" y="259"/>
                        <a:pt x="48" y="259"/>
                        <a:pt x="48" y="259"/>
                      </a:cubicBezTo>
                      <a:cubicBezTo>
                        <a:pt x="52" y="259"/>
                        <a:pt x="52" y="259"/>
                        <a:pt x="52" y="259"/>
                      </a:cubicBezTo>
                      <a:cubicBezTo>
                        <a:pt x="53" y="261"/>
                        <a:pt x="53" y="261"/>
                        <a:pt x="53" y="261"/>
                      </a:cubicBezTo>
                      <a:cubicBezTo>
                        <a:pt x="54" y="264"/>
                        <a:pt x="54" y="264"/>
                        <a:pt x="54" y="264"/>
                      </a:cubicBezTo>
                      <a:cubicBezTo>
                        <a:pt x="53" y="265"/>
                        <a:pt x="53" y="265"/>
                        <a:pt x="53" y="265"/>
                      </a:cubicBezTo>
                      <a:cubicBezTo>
                        <a:pt x="54" y="264"/>
                        <a:pt x="54" y="264"/>
                        <a:pt x="54" y="264"/>
                      </a:cubicBezTo>
                      <a:cubicBezTo>
                        <a:pt x="56" y="262"/>
                        <a:pt x="56" y="262"/>
                        <a:pt x="56" y="262"/>
                      </a:cubicBezTo>
                      <a:cubicBezTo>
                        <a:pt x="58" y="260"/>
                        <a:pt x="58" y="260"/>
                        <a:pt x="58" y="260"/>
                      </a:cubicBezTo>
                      <a:cubicBezTo>
                        <a:pt x="61" y="259"/>
                        <a:pt x="61" y="259"/>
                        <a:pt x="61" y="259"/>
                      </a:cubicBezTo>
                      <a:cubicBezTo>
                        <a:pt x="64" y="260"/>
                        <a:pt x="64" y="260"/>
                        <a:pt x="64" y="260"/>
                      </a:cubicBezTo>
                      <a:cubicBezTo>
                        <a:pt x="66" y="262"/>
                        <a:pt x="66" y="262"/>
                        <a:pt x="66" y="262"/>
                      </a:cubicBezTo>
                      <a:cubicBezTo>
                        <a:pt x="69" y="263"/>
                        <a:pt x="69" y="263"/>
                        <a:pt x="69" y="263"/>
                      </a:cubicBezTo>
                      <a:cubicBezTo>
                        <a:pt x="72" y="266"/>
                        <a:pt x="72" y="266"/>
                        <a:pt x="72" y="266"/>
                      </a:cubicBezTo>
                      <a:cubicBezTo>
                        <a:pt x="74" y="267"/>
                        <a:pt x="74" y="267"/>
                        <a:pt x="74" y="267"/>
                      </a:cubicBezTo>
                      <a:cubicBezTo>
                        <a:pt x="75" y="266"/>
                        <a:pt x="75" y="266"/>
                        <a:pt x="75" y="266"/>
                      </a:cubicBezTo>
                      <a:cubicBezTo>
                        <a:pt x="77" y="265"/>
                        <a:pt x="77" y="265"/>
                        <a:pt x="77" y="265"/>
                      </a:cubicBezTo>
                      <a:cubicBezTo>
                        <a:pt x="79" y="268"/>
                        <a:pt x="79" y="268"/>
                        <a:pt x="79" y="268"/>
                      </a:cubicBezTo>
                      <a:cubicBezTo>
                        <a:pt x="83" y="271"/>
                        <a:pt x="83" y="271"/>
                        <a:pt x="83" y="271"/>
                      </a:cubicBezTo>
                      <a:cubicBezTo>
                        <a:pt x="82" y="273"/>
                        <a:pt x="82" y="273"/>
                        <a:pt x="82" y="273"/>
                      </a:cubicBezTo>
                      <a:cubicBezTo>
                        <a:pt x="83" y="272"/>
                        <a:pt x="83" y="272"/>
                        <a:pt x="83" y="272"/>
                      </a:cubicBezTo>
                      <a:cubicBezTo>
                        <a:pt x="85" y="273"/>
                        <a:pt x="85" y="273"/>
                        <a:pt x="85" y="273"/>
                      </a:cubicBezTo>
                      <a:cubicBezTo>
                        <a:pt x="86" y="275"/>
                        <a:pt x="86" y="275"/>
                        <a:pt x="86" y="275"/>
                      </a:cubicBezTo>
                      <a:cubicBezTo>
                        <a:pt x="88" y="276"/>
                        <a:pt x="88" y="276"/>
                        <a:pt x="88" y="276"/>
                      </a:cubicBezTo>
                      <a:cubicBezTo>
                        <a:pt x="90" y="277"/>
                        <a:pt x="90" y="277"/>
                        <a:pt x="90" y="277"/>
                      </a:cubicBezTo>
                      <a:cubicBezTo>
                        <a:pt x="90" y="279"/>
                        <a:pt x="90" y="279"/>
                        <a:pt x="90" y="279"/>
                      </a:cubicBezTo>
                      <a:cubicBezTo>
                        <a:pt x="90" y="278"/>
                        <a:pt x="90" y="278"/>
                        <a:pt x="90" y="278"/>
                      </a:cubicBezTo>
                      <a:cubicBezTo>
                        <a:pt x="92" y="278"/>
                        <a:pt x="92" y="278"/>
                        <a:pt x="92" y="278"/>
                      </a:cubicBezTo>
                      <a:cubicBezTo>
                        <a:pt x="94" y="279"/>
                        <a:pt x="94" y="279"/>
                        <a:pt x="94" y="279"/>
                      </a:cubicBezTo>
                      <a:cubicBezTo>
                        <a:pt x="95" y="281"/>
                        <a:pt x="95" y="281"/>
                        <a:pt x="95" y="281"/>
                      </a:cubicBezTo>
                      <a:cubicBezTo>
                        <a:pt x="98" y="283"/>
                        <a:pt x="98" y="283"/>
                        <a:pt x="98" y="283"/>
                      </a:cubicBezTo>
                      <a:cubicBezTo>
                        <a:pt x="100" y="286"/>
                        <a:pt x="100" y="286"/>
                        <a:pt x="100" y="286"/>
                      </a:cubicBezTo>
                      <a:cubicBezTo>
                        <a:pt x="101" y="286"/>
                        <a:pt x="101" y="286"/>
                        <a:pt x="101" y="286"/>
                      </a:cubicBezTo>
                      <a:cubicBezTo>
                        <a:pt x="103" y="288"/>
                        <a:pt x="103" y="288"/>
                        <a:pt x="103" y="288"/>
                      </a:cubicBezTo>
                      <a:cubicBezTo>
                        <a:pt x="102" y="290"/>
                        <a:pt x="102" y="290"/>
                        <a:pt x="102" y="290"/>
                      </a:cubicBezTo>
                      <a:cubicBezTo>
                        <a:pt x="102" y="290"/>
                        <a:pt x="102" y="290"/>
                        <a:pt x="102" y="290"/>
                      </a:cubicBezTo>
                      <a:cubicBezTo>
                        <a:pt x="102" y="292"/>
                        <a:pt x="102" y="292"/>
                        <a:pt x="102" y="292"/>
                      </a:cubicBezTo>
                      <a:cubicBezTo>
                        <a:pt x="101" y="294"/>
                        <a:pt x="101" y="294"/>
                        <a:pt x="101" y="294"/>
                      </a:cubicBezTo>
                      <a:cubicBezTo>
                        <a:pt x="100" y="296"/>
                        <a:pt x="100" y="296"/>
                        <a:pt x="100" y="296"/>
                      </a:cubicBezTo>
                      <a:cubicBezTo>
                        <a:pt x="100" y="296"/>
                        <a:pt x="100" y="296"/>
                        <a:pt x="100" y="296"/>
                      </a:cubicBezTo>
                      <a:cubicBezTo>
                        <a:pt x="101" y="298"/>
                        <a:pt x="101" y="298"/>
                        <a:pt x="101" y="298"/>
                      </a:cubicBezTo>
                      <a:cubicBezTo>
                        <a:pt x="100" y="300"/>
                        <a:pt x="100" y="300"/>
                        <a:pt x="100" y="300"/>
                      </a:cubicBezTo>
                      <a:cubicBezTo>
                        <a:pt x="98" y="301"/>
                        <a:pt x="98" y="301"/>
                        <a:pt x="98" y="301"/>
                      </a:cubicBezTo>
                      <a:cubicBezTo>
                        <a:pt x="95" y="304"/>
                        <a:pt x="95" y="304"/>
                        <a:pt x="95" y="304"/>
                      </a:cubicBezTo>
                      <a:cubicBezTo>
                        <a:pt x="96" y="305"/>
                        <a:pt x="96" y="305"/>
                        <a:pt x="96" y="305"/>
                      </a:cubicBezTo>
                      <a:cubicBezTo>
                        <a:pt x="97" y="307"/>
                        <a:pt x="97" y="307"/>
                        <a:pt x="97" y="307"/>
                      </a:cubicBezTo>
                      <a:cubicBezTo>
                        <a:pt x="97" y="307"/>
                        <a:pt x="97" y="307"/>
                        <a:pt x="97" y="307"/>
                      </a:cubicBezTo>
                      <a:cubicBezTo>
                        <a:pt x="102" y="311"/>
                        <a:pt x="102" y="311"/>
                        <a:pt x="102" y="311"/>
                      </a:cubicBezTo>
                      <a:cubicBezTo>
                        <a:pt x="103" y="313"/>
                        <a:pt x="103" y="313"/>
                        <a:pt x="103" y="313"/>
                      </a:cubicBezTo>
                      <a:cubicBezTo>
                        <a:pt x="103" y="316"/>
                        <a:pt x="103" y="316"/>
                        <a:pt x="103" y="316"/>
                      </a:cubicBezTo>
                      <a:cubicBezTo>
                        <a:pt x="104" y="317"/>
                        <a:pt x="104" y="317"/>
                        <a:pt x="104" y="317"/>
                      </a:cubicBezTo>
                      <a:cubicBezTo>
                        <a:pt x="103" y="318"/>
                        <a:pt x="103" y="318"/>
                        <a:pt x="103" y="318"/>
                      </a:cubicBezTo>
                      <a:cubicBezTo>
                        <a:pt x="103" y="319"/>
                        <a:pt x="103" y="319"/>
                        <a:pt x="103" y="319"/>
                      </a:cubicBezTo>
                      <a:cubicBezTo>
                        <a:pt x="104" y="320"/>
                        <a:pt x="104" y="320"/>
                        <a:pt x="104" y="320"/>
                      </a:cubicBezTo>
                      <a:cubicBezTo>
                        <a:pt x="105" y="320"/>
                        <a:pt x="105" y="320"/>
                        <a:pt x="105" y="320"/>
                      </a:cubicBezTo>
                      <a:cubicBezTo>
                        <a:pt x="106" y="321"/>
                        <a:pt x="106" y="321"/>
                        <a:pt x="106" y="321"/>
                      </a:cubicBezTo>
                      <a:cubicBezTo>
                        <a:pt x="106" y="324"/>
                        <a:pt x="106" y="324"/>
                        <a:pt x="106" y="324"/>
                      </a:cubicBezTo>
                      <a:cubicBezTo>
                        <a:pt x="109" y="327"/>
                        <a:pt x="109" y="327"/>
                        <a:pt x="109" y="327"/>
                      </a:cubicBezTo>
                      <a:cubicBezTo>
                        <a:pt x="110" y="330"/>
                        <a:pt x="110" y="330"/>
                        <a:pt x="110" y="330"/>
                      </a:cubicBezTo>
                      <a:cubicBezTo>
                        <a:pt x="109" y="332"/>
                        <a:pt x="109" y="332"/>
                        <a:pt x="109" y="332"/>
                      </a:cubicBezTo>
                      <a:cubicBezTo>
                        <a:pt x="106" y="333"/>
                        <a:pt x="106" y="333"/>
                        <a:pt x="106" y="333"/>
                      </a:cubicBezTo>
                      <a:cubicBezTo>
                        <a:pt x="105" y="334"/>
                        <a:pt x="105" y="334"/>
                        <a:pt x="105" y="334"/>
                      </a:cubicBezTo>
                      <a:cubicBezTo>
                        <a:pt x="104" y="336"/>
                        <a:pt x="104" y="336"/>
                        <a:pt x="104" y="336"/>
                      </a:cubicBezTo>
                      <a:cubicBezTo>
                        <a:pt x="106" y="336"/>
                        <a:pt x="106" y="336"/>
                        <a:pt x="106" y="336"/>
                      </a:cubicBezTo>
                      <a:cubicBezTo>
                        <a:pt x="108" y="336"/>
                        <a:pt x="108" y="336"/>
                        <a:pt x="108" y="336"/>
                      </a:cubicBezTo>
                      <a:cubicBezTo>
                        <a:pt x="107" y="340"/>
                        <a:pt x="107" y="340"/>
                        <a:pt x="107" y="340"/>
                      </a:cubicBezTo>
                      <a:cubicBezTo>
                        <a:pt x="106" y="341"/>
                        <a:pt x="106" y="341"/>
                        <a:pt x="106" y="341"/>
                      </a:cubicBezTo>
                      <a:cubicBezTo>
                        <a:pt x="107" y="343"/>
                        <a:pt x="107" y="343"/>
                        <a:pt x="107" y="343"/>
                      </a:cubicBezTo>
                      <a:cubicBezTo>
                        <a:pt x="106" y="344"/>
                        <a:pt x="106" y="344"/>
                        <a:pt x="106" y="344"/>
                      </a:cubicBezTo>
                      <a:cubicBezTo>
                        <a:pt x="108" y="346"/>
                        <a:pt x="108" y="346"/>
                        <a:pt x="108" y="346"/>
                      </a:cubicBezTo>
                      <a:cubicBezTo>
                        <a:pt x="108" y="349"/>
                        <a:pt x="108" y="349"/>
                        <a:pt x="108" y="349"/>
                      </a:cubicBezTo>
                      <a:cubicBezTo>
                        <a:pt x="107" y="351"/>
                        <a:pt x="107" y="351"/>
                        <a:pt x="107" y="351"/>
                      </a:cubicBezTo>
                      <a:cubicBezTo>
                        <a:pt x="107" y="352"/>
                        <a:pt x="107" y="352"/>
                        <a:pt x="107" y="352"/>
                      </a:cubicBezTo>
                      <a:cubicBezTo>
                        <a:pt x="108" y="354"/>
                        <a:pt x="108" y="354"/>
                        <a:pt x="108" y="354"/>
                      </a:cubicBezTo>
                      <a:cubicBezTo>
                        <a:pt x="108" y="358"/>
                        <a:pt x="108" y="358"/>
                        <a:pt x="108" y="358"/>
                      </a:cubicBezTo>
                      <a:cubicBezTo>
                        <a:pt x="106" y="355"/>
                        <a:pt x="106" y="355"/>
                        <a:pt x="106" y="355"/>
                      </a:cubicBezTo>
                      <a:cubicBezTo>
                        <a:pt x="106" y="356"/>
                        <a:pt x="106" y="356"/>
                        <a:pt x="106" y="356"/>
                      </a:cubicBezTo>
                      <a:cubicBezTo>
                        <a:pt x="107" y="358"/>
                        <a:pt x="107" y="358"/>
                        <a:pt x="107" y="358"/>
                      </a:cubicBezTo>
                      <a:cubicBezTo>
                        <a:pt x="107" y="361"/>
                        <a:pt x="107" y="361"/>
                        <a:pt x="107" y="361"/>
                      </a:cubicBezTo>
                      <a:cubicBezTo>
                        <a:pt x="106" y="361"/>
                        <a:pt x="106" y="361"/>
                        <a:pt x="106" y="361"/>
                      </a:cubicBezTo>
                      <a:cubicBezTo>
                        <a:pt x="106" y="361"/>
                        <a:pt x="106" y="361"/>
                        <a:pt x="106" y="361"/>
                      </a:cubicBezTo>
                      <a:cubicBezTo>
                        <a:pt x="106" y="362"/>
                        <a:pt x="106" y="362"/>
                        <a:pt x="106" y="362"/>
                      </a:cubicBezTo>
                      <a:cubicBezTo>
                        <a:pt x="106" y="362"/>
                        <a:pt x="106" y="362"/>
                        <a:pt x="106" y="362"/>
                      </a:cubicBezTo>
                      <a:cubicBezTo>
                        <a:pt x="108" y="362"/>
                        <a:pt x="108" y="362"/>
                        <a:pt x="108" y="362"/>
                      </a:cubicBezTo>
                      <a:cubicBezTo>
                        <a:pt x="109" y="364"/>
                        <a:pt x="109" y="364"/>
                        <a:pt x="109" y="364"/>
                      </a:cubicBezTo>
                      <a:cubicBezTo>
                        <a:pt x="109" y="366"/>
                        <a:pt x="109" y="366"/>
                        <a:pt x="109" y="366"/>
                      </a:cubicBezTo>
                      <a:cubicBezTo>
                        <a:pt x="108" y="368"/>
                        <a:pt x="108" y="368"/>
                        <a:pt x="108" y="368"/>
                      </a:cubicBezTo>
                      <a:cubicBezTo>
                        <a:pt x="108" y="370"/>
                        <a:pt x="108" y="370"/>
                        <a:pt x="108" y="370"/>
                      </a:cubicBezTo>
                      <a:cubicBezTo>
                        <a:pt x="106" y="372"/>
                        <a:pt x="106" y="372"/>
                        <a:pt x="106" y="372"/>
                      </a:cubicBezTo>
                      <a:cubicBezTo>
                        <a:pt x="105" y="373"/>
                        <a:pt x="105" y="373"/>
                        <a:pt x="105" y="373"/>
                      </a:cubicBezTo>
                      <a:cubicBezTo>
                        <a:pt x="105" y="373"/>
                        <a:pt x="105" y="373"/>
                        <a:pt x="105" y="373"/>
                      </a:cubicBezTo>
                      <a:cubicBezTo>
                        <a:pt x="106" y="374"/>
                        <a:pt x="106" y="374"/>
                        <a:pt x="106" y="374"/>
                      </a:cubicBezTo>
                      <a:cubicBezTo>
                        <a:pt x="107" y="374"/>
                        <a:pt x="107" y="374"/>
                        <a:pt x="107" y="374"/>
                      </a:cubicBezTo>
                      <a:cubicBezTo>
                        <a:pt x="109" y="375"/>
                        <a:pt x="109" y="375"/>
                        <a:pt x="109" y="375"/>
                      </a:cubicBezTo>
                      <a:cubicBezTo>
                        <a:pt x="110" y="377"/>
                        <a:pt x="110" y="377"/>
                        <a:pt x="110" y="377"/>
                      </a:cubicBezTo>
                      <a:cubicBezTo>
                        <a:pt x="110" y="379"/>
                        <a:pt x="110" y="379"/>
                        <a:pt x="110" y="379"/>
                      </a:cubicBezTo>
                      <a:cubicBezTo>
                        <a:pt x="111" y="383"/>
                        <a:pt x="111" y="383"/>
                        <a:pt x="111" y="383"/>
                      </a:cubicBezTo>
                      <a:cubicBezTo>
                        <a:pt x="108" y="385"/>
                        <a:pt x="108" y="385"/>
                        <a:pt x="108" y="385"/>
                      </a:cubicBezTo>
                      <a:cubicBezTo>
                        <a:pt x="108" y="386"/>
                        <a:pt x="108" y="386"/>
                        <a:pt x="108" y="386"/>
                      </a:cubicBezTo>
                      <a:cubicBezTo>
                        <a:pt x="109" y="388"/>
                        <a:pt x="109" y="388"/>
                        <a:pt x="109" y="388"/>
                      </a:cubicBezTo>
                      <a:cubicBezTo>
                        <a:pt x="107" y="392"/>
                        <a:pt x="107" y="392"/>
                        <a:pt x="107" y="392"/>
                      </a:cubicBezTo>
                      <a:cubicBezTo>
                        <a:pt x="103" y="393"/>
                        <a:pt x="103" y="393"/>
                        <a:pt x="103" y="393"/>
                      </a:cubicBezTo>
                      <a:cubicBezTo>
                        <a:pt x="104" y="394"/>
                        <a:pt x="104" y="394"/>
                        <a:pt x="104" y="394"/>
                      </a:cubicBezTo>
                      <a:cubicBezTo>
                        <a:pt x="104" y="395"/>
                        <a:pt x="104" y="395"/>
                        <a:pt x="104" y="395"/>
                      </a:cubicBezTo>
                      <a:cubicBezTo>
                        <a:pt x="106" y="397"/>
                        <a:pt x="106" y="397"/>
                        <a:pt x="106" y="397"/>
                      </a:cubicBezTo>
                      <a:cubicBezTo>
                        <a:pt x="104" y="398"/>
                        <a:pt x="104" y="398"/>
                        <a:pt x="104" y="398"/>
                      </a:cubicBezTo>
                      <a:cubicBezTo>
                        <a:pt x="102" y="399"/>
                        <a:pt x="102" y="399"/>
                        <a:pt x="102" y="399"/>
                      </a:cubicBezTo>
                      <a:cubicBezTo>
                        <a:pt x="102" y="399"/>
                        <a:pt x="102" y="399"/>
                        <a:pt x="102" y="399"/>
                      </a:cubicBezTo>
                      <a:cubicBezTo>
                        <a:pt x="102" y="400"/>
                        <a:pt x="102" y="400"/>
                        <a:pt x="102" y="400"/>
                      </a:cubicBezTo>
                      <a:cubicBezTo>
                        <a:pt x="101" y="402"/>
                        <a:pt x="101" y="402"/>
                        <a:pt x="101" y="402"/>
                      </a:cubicBezTo>
                      <a:cubicBezTo>
                        <a:pt x="100" y="402"/>
                        <a:pt x="100" y="402"/>
                        <a:pt x="100" y="402"/>
                      </a:cubicBezTo>
                      <a:cubicBezTo>
                        <a:pt x="97" y="404"/>
                        <a:pt x="97" y="404"/>
                        <a:pt x="97" y="404"/>
                      </a:cubicBezTo>
                      <a:cubicBezTo>
                        <a:pt x="95" y="406"/>
                        <a:pt x="95" y="406"/>
                        <a:pt x="95" y="406"/>
                      </a:cubicBezTo>
                      <a:cubicBezTo>
                        <a:pt x="95" y="406"/>
                        <a:pt x="95" y="406"/>
                        <a:pt x="95" y="406"/>
                      </a:cubicBezTo>
                      <a:cubicBezTo>
                        <a:pt x="96" y="407"/>
                        <a:pt x="96" y="407"/>
                        <a:pt x="96" y="407"/>
                      </a:cubicBezTo>
                      <a:cubicBezTo>
                        <a:pt x="99" y="408"/>
                        <a:pt x="99" y="408"/>
                        <a:pt x="99" y="408"/>
                      </a:cubicBezTo>
                      <a:cubicBezTo>
                        <a:pt x="101" y="407"/>
                        <a:pt x="101" y="407"/>
                        <a:pt x="101" y="407"/>
                      </a:cubicBezTo>
                      <a:cubicBezTo>
                        <a:pt x="103" y="405"/>
                        <a:pt x="103" y="405"/>
                        <a:pt x="103" y="405"/>
                      </a:cubicBezTo>
                      <a:cubicBezTo>
                        <a:pt x="104" y="402"/>
                        <a:pt x="104" y="402"/>
                        <a:pt x="104" y="402"/>
                      </a:cubicBezTo>
                      <a:cubicBezTo>
                        <a:pt x="106" y="401"/>
                        <a:pt x="106" y="401"/>
                        <a:pt x="106" y="401"/>
                      </a:cubicBezTo>
                      <a:cubicBezTo>
                        <a:pt x="108" y="402"/>
                        <a:pt x="108" y="402"/>
                        <a:pt x="108" y="402"/>
                      </a:cubicBezTo>
                      <a:cubicBezTo>
                        <a:pt x="108" y="404"/>
                        <a:pt x="108" y="404"/>
                        <a:pt x="108" y="404"/>
                      </a:cubicBezTo>
                      <a:cubicBezTo>
                        <a:pt x="106" y="408"/>
                        <a:pt x="106" y="408"/>
                        <a:pt x="106" y="408"/>
                      </a:cubicBezTo>
                      <a:cubicBezTo>
                        <a:pt x="102" y="412"/>
                        <a:pt x="102" y="412"/>
                        <a:pt x="102" y="412"/>
                      </a:cubicBezTo>
                      <a:cubicBezTo>
                        <a:pt x="101" y="411"/>
                        <a:pt x="101" y="411"/>
                        <a:pt x="101" y="411"/>
                      </a:cubicBezTo>
                      <a:cubicBezTo>
                        <a:pt x="97" y="412"/>
                        <a:pt x="97" y="412"/>
                        <a:pt x="97" y="412"/>
                      </a:cubicBezTo>
                      <a:cubicBezTo>
                        <a:pt x="96" y="412"/>
                        <a:pt x="96" y="412"/>
                        <a:pt x="96" y="412"/>
                      </a:cubicBezTo>
                      <a:cubicBezTo>
                        <a:pt x="94" y="415"/>
                        <a:pt x="94" y="415"/>
                        <a:pt x="94" y="415"/>
                      </a:cubicBezTo>
                      <a:cubicBezTo>
                        <a:pt x="93" y="413"/>
                        <a:pt x="93" y="413"/>
                        <a:pt x="93" y="413"/>
                      </a:cubicBezTo>
                      <a:cubicBezTo>
                        <a:pt x="92" y="414"/>
                        <a:pt x="92" y="414"/>
                        <a:pt x="92" y="414"/>
                      </a:cubicBezTo>
                      <a:cubicBezTo>
                        <a:pt x="90" y="414"/>
                        <a:pt x="90" y="414"/>
                        <a:pt x="90" y="414"/>
                      </a:cubicBezTo>
                      <a:cubicBezTo>
                        <a:pt x="90" y="415"/>
                        <a:pt x="90" y="415"/>
                        <a:pt x="90" y="415"/>
                      </a:cubicBezTo>
                      <a:cubicBezTo>
                        <a:pt x="91" y="416"/>
                        <a:pt x="91" y="416"/>
                        <a:pt x="91" y="416"/>
                      </a:cubicBezTo>
                      <a:cubicBezTo>
                        <a:pt x="91" y="417"/>
                        <a:pt x="91" y="417"/>
                        <a:pt x="91" y="417"/>
                      </a:cubicBezTo>
                      <a:cubicBezTo>
                        <a:pt x="91" y="419"/>
                        <a:pt x="91" y="419"/>
                        <a:pt x="91" y="419"/>
                      </a:cubicBezTo>
                      <a:cubicBezTo>
                        <a:pt x="91" y="420"/>
                        <a:pt x="91" y="420"/>
                        <a:pt x="91" y="420"/>
                      </a:cubicBezTo>
                      <a:cubicBezTo>
                        <a:pt x="91" y="420"/>
                        <a:pt x="91" y="420"/>
                        <a:pt x="91" y="420"/>
                      </a:cubicBezTo>
                      <a:cubicBezTo>
                        <a:pt x="93" y="420"/>
                        <a:pt x="93" y="420"/>
                        <a:pt x="93" y="420"/>
                      </a:cubicBezTo>
                      <a:cubicBezTo>
                        <a:pt x="95" y="421"/>
                        <a:pt x="95" y="421"/>
                        <a:pt x="95" y="421"/>
                      </a:cubicBezTo>
                      <a:cubicBezTo>
                        <a:pt x="96" y="423"/>
                        <a:pt x="96" y="423"/>
                        <a:pt x="96" y="423"/>
                      </a:cubicBezTo>
                      <a:cubicBezTo>
                        <a:pt x="95" y="424"/>
                        <a:pt x="95" y="424"/>
                        <a:pt x="95" y="424"/>
                      </a:cubicBezTo>
                      <a:cubicBezTo>
                        <a:pt x="96" y="425"/>
                        <a:pt x="96" y="425"/>
                        <a:pt x="96" y="425"/>
                      </a:cubicBezTo>
                      <a:cubicBezTo>
                        <a:pt x="99" y="425"/>
                        <a:pt x="99" y="425"/>
                        <a:pt x="99" y="425"/>
                      </a:cubicBezTo>
                      <a:cubicBezTo>
                        <a:pt x="100" y="424"/>
                        <a:pt x="100" y="424"/>
                        <a:pt x="100" y="424"/>
                      </a:cubicBezTo>
                      <a:cubicBezTo>
                        <a:pt x="101" y="423"/>
                        <a:pt x="101" y="423"/>
                        <a:pt x="101" y="423"/>
                      </a:cubicBezTo>
                      <a:cubicBezTo>
                        <a:pt x="103" y="423"/>
                        <a:pt x="103" y="423"/>
                        <a:pt x="103" y="423"/>
                      </a:cubicBezTo>
                      <a:cubicBezTo>
                        <a:pt x="104" y="423"/>
                        <a:pt x="104" y="423"/>
                        <a:pt x="104" y="423"/>
                      </a:cubicBezTo>
                      <a:cubicBezTo>
                        <a:pt x="105" y="422"/>
                        <a:pt x="105" y="422"/>
                        <a:pt x="105" y="422"/>
                      </a:cubicBezTo>
                      <a:cubicBezTo>
                        <a:pt x="105" y="420"/>
                        <a:pt x="105" y="420"/>
                        <a:pt x="105" y="420"/>
                      </a:cubicBezTo>
                      <a:cubicBezTo>
                        <a:pt x="105" y="419"/>
                        <a:pt x="105" y="419"/>
                        <a:pt x="105" y="419"/>
                      </a:cubicBezTo>
                      <a:cubicBezTo>
                        <a:pt x="102" y="417"/>
                        <a:pt x="102" y="417"/>
                        <a:pt x="102" y="417"/>
                      </a:cubicBezTo>
                      <a:cubicBezTo>
                        <a:pt x="107" y="417"/>
                        <a:pt x="107" y="417"/>
                        <a:pt x="107" y="417"/>
                      </a:cubicBezTo>
                      <a:cubicBezTo>
                        <a:pt x="107" y="411"/>
                        <a:pt x="107" y="411"/>
                        <a:pt x="107" y="411"/>
                      </a:cubicBezTo>
                      <a:cubicBezTo>
                        <a:pt x="110" y="415"/>
                        <a:pt x="110" y="415"/>
                        <a:pt x="110" y="415"/>
                      </a:cubicBezTo>
                      <a:cubicBezTo>
                        <a:pt x="111" y="416"/>
                        <a:pt x="111" y="416"/>
                        <a:pt x="111" y="416"/>
                      </a:cubicBezTo>
                      <a:cubicBezTo>
                        <a:pt x="111" y="415"/>
                        <a:pt x="111" y="415"/>
                        <a:pt x="111" y="415"/>
                      </a:cubicBezTo>
                      <a:cubicBezTo>
                        <a:pt x="112" y="414"/>
                        <a:pt x="112" y="414"/>
                        <a:pt x="112" y="414"/>
                      </a:cubicBezTo>
                      <a:cubicBezTo>
                        <a:pt x="112" y="409"/>
                        <a:pt x="112" y="409"/>
                        <a:pt x="112" y="409"/>
                      </a:cubicBezTo>
                      <a:cubicBezTo>
                        <a:pt x="110" y="405"/>
                        <a:pt x="110" y="405"/>
                        <a:pt x="110" y="405"/>
                      </a:cubicBezTo>
                      <a:cubicBezTo>
                        <a:pt x="111" y="399"/>
                        <a:pt x="111" y="399"/>
                        <a:pt x="111" y="399"/>
                      </a:cubicBezTo>
                      <a:cubicBezTo>
                        <a:pt x="112" y="398"/>
                        <a:pt x="112" y="398"/>
                        <a:pt x="112" y="398"/>
                      </a:cubicBezTo>
                      <a:cubicBezTo>
                        <a:pt x="114" y="397"/>
                        <a:pt x="114" y="397"/>
                        <a:pt x="114" y="397"/>
                      </a:cubicBezTo>
                      <a:cubicBezTo>
                        <a:pt x="115" y="401"/>
                        <a:pt x="115" y="401"/>
                        <a:pt x="115" y="401"/>
                      </a:cubicBezTo>
                      <a:cubicBezTo>
                        <a:pt x="114" y="403"/>
                        <a:pt x="114" y="403"/>
                        <a:pt x="114" y="403"/>
                      </a:cubicBezTo>
                      <a:cubicBezTo>
                        <a:pt x="114" y="405"/>
                        <a:pt x="114" y="405"/>
                        <a:pt x="114" y="405"/>
                      </a:cubicBezTo>
                      <a:cubicBezTo>
                        <a:pt x="115" y="408"/>
                        <a:pt x="115" y="408"/>
                        <a:pt x="115" y="408"/>
                      </a:cubicBezTo>
                      <a:cubicBezTo>
                        <a:pt x="115" y="411"/>
                        <a:pt x="115" y="411"/>
                        <a:pt x="115" y="411"/>
                      </a:cubicBezTo>
                      <a:cubicBezTo>
                        <a:pt x="115" y="414"/>
                        <a:pt x="115" y="414"/>
                        <a:pt x="115" y="414"/>
                      </a:cubicBezTo>
                      <a:cubicBezTo>
                        <a:pt x="116" y="414"/>
                        <a:pt x="116" y="414"/>
                        <a:pt x="116" y="414"/>
                      </a:cubicBezTo>
                      <a:cubicBezTo>
                        <a:pt x="116" y="413"/>
                        <a:pt x="116" y="413"/>
                        <a:pt x="116" y="413"/>
                      </a:cubicBezTo>
                      <a:cubicBezTo>
                        <a:pt x="119" y="409"/>
                        <a:pt x="119" y="409"/>
                        <a:pt x="119" y="409"/>
                      </a:cubicBezTo>
                      <a:cubicBezTo>
                        <a:pt x="122" y="408"/>
                        <a:pt x="122" y="408"/>
                        <a:pt x="122" y="408"/>
                      </a:cubicBezTo>
                      <a:cubicBezTo>
                        <a:pt x="123" y="408"/>
                        <a:pt x="123" y="408"/>
                        <a:pt x="123" y="408"/>
                      </a:cubicBezTo>
                      <a:cubicBezTo>
                        <a:pt x="124" y="410"/>
                        <a:pt x="124" y="410"/>
                        <a:pt x="124" y="410"/>
                      </a:cubicBezTo>
                      <a:cubicBezTo>
                        <a:pt x="121" y="412"/>
                        <a:pt x="121" y="412"/>
                        <a:pt x="121" y="412"/>
                      </a:cubicBezTo>
                      <a:cubicBezTo>
                        <a:pt x="121" y="412"/>
                        <a:pt x="121" y="412"/>
                        <a:pt x="121" y="412"/>
                      </a:cubicBezTo>
                      <a:cubicBezTo>
                        <a:pt x="119" y="415"/>
                        <a:pt x="119" y="415"/>
                        <a:pt x="119" y="415"/>
                      </a:cubicBezTo>
                      <a:cubicBezTo>
                        <a:pt x="118" y="417"/>
                        <a:pt x="118" y="417"/>
                        <a:pt x="118" y="417"/>
                      </a:cubicBezTo>
                      <a:cubicBezTo>
                        <a:pt x="120" y="416"/>
                        <a:pt x="120" y="416"/>
                        <a:pt x="120" y="416"/>
                      </a:cubicBezTo>
                      <a:cubicBezTo>
                        <a:pt x="122" y="418"/>
                        <a:pt x="122" y="418"/>
                        <a:pt x="122" y="418"/>
                      </a:cubicBezTo>
                      <a:cubicBezTo>
                        <a:pt x="123" y="419"/>
                        <a:pt x="123" y="419"/>
                        <a:pt x="123" y="419"/>
                      </a:cubicBezTo>
                      <a:cubicBezTo>
                        <a:pt x="124" y="419"/>
                        <a:pt x="124" y="419"/>
                        <a:pt x="124" y="419"/>
                      </a:cubicBezTo>
                      <a:cubicBezTo>
                        <a:pt x="126" y="419"/>
                        <a:pt x="126" y="419"/>
                        <a:pt x="126" y="419"/>
                      </a:cubicBezTo>
                      <a:cubicBezTo>
                        <a:pt x="128" y="417"/>
                        <a:pt x="128" y="417"/>
                        <a:pt x="128" y="417"/>
                      </a:cubicBezTo>
                      <a:cubicBezTo>
                        <a:pt x="129" y="417"/>
                        <a:pt x="129" y="417"/>
                        <a:pt x="129" y="417"/>
                      </a:cubicBezTo>
                      <a:cubicBezTo>
                        <a:pt x="131" y="418"/>
                        <a:pt x="131" y="418"/>
                        <a:pt x="131" y="418"/>
                      </a:cubicBezTo>
                      <a:cubicBezTo>
                        <a:pt x="131" y="421"/>
                        <a:pt x="131" y="421"/>
                        <a:pt x="131" y="421"/>
                      </a:cubicBezTo>
                      <a:cubicBezTo>
                        <a:pt x="127" y="423"/>
                        <a:pt x="127" y="423"/>
                        <a:pt x="127" y="423"/>
                      </a:cubicBezTo>
                      <a:cubicBezTo>
                        <a:pt x="123" y="424"/>
                        <a:pt x="123" y="424"/>
                        <a:pt x="123" y="424"/>
                      </a:cubicBezTo>
                      <a:cubicBezTo>
                        <a:pt x="119" y="424"/>
                        <a:pt x="119" y="424"/>
                        <a:pt x="119" y="424"/>
                      </a:cubicBezTo>
                      <a:cubicBezTo>
                        <a:pt x="118" y="425"/>
                        <a:pt x="118" y="425"/>
                        <a:pt x="118" y="425"/>
                      </a:cubicBezTo>
                      <a:cubicBezTo>
                        <a:pt x="117" y="426"/>
                        <a:pt x="117" y="426"/>
                        <a:pt x="117" y="426"/>
                      </a:cubicBezTo>
                      <a:cubicBezTo>
                        <a:pt x="117" y="426"/>
                        <a:pt x="117" y="426"/>
                        <a:pt x="117" y="426"/>
                      </a:cubicBezTo>
                      <a:cubicBezTo>
                        <a:pt x="120" y="426"/>
                        <a:pt x="120" y="426"/>
                        <a:pt x="120" y="426"/>
                      </a:cubicBezTo>
                      <a:cubicBezTo>
                        <a:pt x="121" y="426"/>
                        <a:pt x="121" y="426"/>
                        <a:pt x="121" y="426"/>
                      </a:cubicBezTo>
                      <a:cubicBezTo>
                        <a:pt x="122" y="426"/>
                        <a:pt x="122" y="426"/>
                        <a:pt x="122" y="426"/>
                      </a:cubicBezTo>
                      <a:cubicBezTo>
                        <a:pt x="124" y="424"/>
                        <a:pt x="124" y="424"/>
                        <a:pt x="124" y="424"/>
                      </a:cubicBezTo>
                      <a:cubicBezTo>
                        <a:pt x="128" y="425"/>
                        <a:pt x="128" y="425"/>
                        <a:pt x="128" y="425"/>
                      </a:cubicBezTo>
                      <a:cubicBezTo>
                        <a:pt x="130" y="426"/>
                        <a:pt x="130" y="426"/>
                        <a:pt x="130" y="426"/>
                      </a:cubicBezTo>
                      <a:cubicBezTo>
                        <a:pt x="128" y="428"/>
                        <a:pt x="128" y="428"/>
                        <a:pt x="128" y="428"/>
                      </a:cubicBezTo>
                      <a:cubicBezTo>
                        <a:pt x="126" y="428"/>
                        <a:pt x="126" y="428"/>
                        <a:pt x="126" y="428"/>
                      </a:cubicBezTo>
                      <a:cubicBezTo>
                        <a:pt x="124" y="430"/>
                        <a:pt x="124" y="430"/>
                        <a:pt x="124" y="430"/>
                      </a:cubicBezTo>
                      <a:cubicBezTo>
                        <a:pt x="122" y="430"/>
                        <a:pt x="122" y="430"/>
                        <a:pt x="122" y="430"/>
                      </a:cubicBezTo>
                      <a:cubicBezTo>
                        <a:pt x="122" y="430"/>
                        <a:pt x="122" y="430"/>
                        <a:pt x="122" y="430"/>
                      </a:cubicBezTo>
                      <a:cubicBezTo>
                        <a:pt x="120" y="431"/>
                        <a:pt x="120" y="431"/>
                        <a:pt x="120" y="431"/>
                      </a:cubicBezTo>
                      <a:cubicBezTo>
                        <a:pt x="120" y="432"/>
                        <a:pt x="120" y="432"/>
                        <a:pt x="120" y="432"/>
                      </a:cubicBezTo>
                      <a:cubicBezTo>
                        <a:pt x="123" y="430"/>
                        <a:pt x="123" y="430"/>
                        <a:pt x="123" y="430"/>
                      </a:cubicBezTo>
                      <a:cubicBezTo>
                        <a:pt x="124" y="430"/>
                        <a:pt x="124" y="430"/>
                        <a:pt x="124" y="430"/>
                      </a:cubicBezTo>
                      <a:cubicBezTo>
                        <a:pt x="125" y="429"/>
                        <a:pt x="125" y="429"/>
                        <a:pt x="125" y="429"/>
                      </a:cubicBezTo>
                      <a:cubicBezTo>
                        <a:pt x="127" y="429"/>
                        <a:pt x="127" y="429"/>
                        <a:pt x="127" y="429"/>
                      </a:cubicBezTo>
                      <a:cubicBezTo>
                        <a:pt x="129" y="431"/>
                        <a:pt x="129" y="431"/>
                        <a:pt x="129" y="431"/>
                      </a:cubicBezTo>
                      <a:cubicBezTo>
                        <a:pt x="130" y="433"/>
                        <a:pt x="130" y="433"/>
                        <a:pt x="130" y="433"/>
                      </a:cubicBezTo>
                      <a:cubicBezTo>
                        <a:pt x="129" y="435"/>
                        <a:pt x="129" y="435"/>
                        <a:pt x="129" y="435"/>
                      </a:cubicBezTo>
                      <a:cubicBezTo>
                        <a:pt x="129" y="435"/>
                        <a:pt x="129" y="435"/>
                        <a:pt x="129" y="435"/>
                      </a:cubicBezTo>
                      <a:cubicBezTo>
                        <a:pt x="132" y="438"/>
                        <a:pt x="132" y="438"/>
                        <a:pt x="132" y="438"/>
                      </a:cubicBezTo>
                      <a:cubicBezTo>
                        <a:pt x="132" y="441"/>
                        <a:pt x="132" y="441"/>
                        <a:pt x="132" y="441"/>
                      </a:cubicBezTo>
                      <a:cubicBezTo>
                        <a:pt x="129" y="442"/>
                        <a:pt x="129" y="442"/>
                        <a:pt x="129" y="442"/>
                      </a:cubicBezTo>
                      <a:cubicBezTo>
                        <a:pt x="122" y="440"/>
                        <a:pt x="122" y="440"/>
                        <a:pt x="122" y="440"/>
                      </a:cubicBezTo>
                      <a:cubicBezTo>
                        <a:pt x="123" y="440"/>
                        <a:pt x="123" y="440"/>
                        <a:pt x="123" y="440"/>
                      </a:cubicBezTo>
                      <a:cubicBezTo>
                        <a:pt x="125" y="441"/>
                        <a:pt x="125" y="441"/>
                        <a:pt x="125" y="441"/>
                      </a:cubicBezTo>
                      <a:cubicBezTo>
                        <a:pt x="128" y="444"/>
                        <a:pt x="128" y="444"/>
                        <a:pt x="128" y="444"/>
                      </a:cubicBezTo>
                      <a:cubicBezTo>
                        <a:pt x="130" y="448"/>
                        <a:pt x="130" y="448"/>
                        <a:pt x="130" y="448"/>
                      </a:cubicBezTo>
                      <a:cubicBezTo>
                        <a:pt x="127" y="448"/>
                        <a:pt x="127" y="448"/>
                        <a:pt x="127" y="448"/>
                      </a:cubicBezTo>
                      <a:cubicBezTo>
                        <a:pt x="128" y="449"/>
                        <a:pt x="128" y="449"/>
                        <a:pt x="128" y="449"/>
                      </a:cubicBezTo>
                      <a:cubicBezTo>
                        <a:pt x="131" y="451"/>
                        <a:pt x="131" y="451"/>
                        <a:pt x="131" y="451"/>
                      </a:cubicBezTo>
                      <a:cubicBezTo>
                        <a:pt x="131" y="454"/>
                        <a:pt x="131" y="454"/>
                        <a:pt x="131" y="454"/>
                      </a:cubicBezTo>
                      <a:cubicBezTo>
                        <a:pt x="129" y="454"/>
                        <a:pt x="129" y="454"/>
                        <a:pt x="129" y="454"/>
                      </a:cubicBezTo>
                      <a:cubicBezTo>
                        <a:pt x="129" y="455"/>
                        <a:pt x="129" y="455"/>
                        <a:pt x="129" y="455"/>
                      </a:cubicBezTo>
                      <a:cubicBezTo>
                        <a:pt x="127" y="455"/>
                        <a:pt x="127" y="455"/>
                        <a:pt x="127" y="455"/>
                      </a:cubicBezTo>
                      <a:cubicBezTo>
                        <a:pt x="127" y="455"/>
                        <a:pt x="127" y="455"/>
                        <a:pt x="127" y="455"/>
                      </a:cubicBezTo>
                      <a:cubicBezTo>
                        <a:pt x="128" y="456"/>
                        <a:pt x="128" y="456"/>
                        <a:pt x="128" y="456"/>
                      </a:cubicBezTo>
                      <a:cubicBezTo>
                        <a:pt x="129" y="456"/>
                        <a:pt x="129" y="456"/>
                        <a:pt x="129" y="456"/>
                      </a:cubicBezTo>
                      <a:cubicBezTo>
                        <a:pt x="131" y="455"/>
                        <a:pt x="131" y="455"/>
                        <a:pt x="131" y="455"/>
                      </a:cubicBezTo>
                      <a:cubicBezTo>
                        <a:pt x="133" y="456"/>
                        <a:pt x="133" y="456"/>
                        <a:pt x="133" y="456"/>
                      </a:cubicBezTo>
                      <a:cubicBezTo>
                        <a:pt x="131" y="460"/>
                        <a:pt x="131" y="460"/>
                        <a:pt x="131" y="460"/>
                      </a:cubicBezTo>
                      <a:cubicBezTo>
                        <a:pt x="129" y="460"/>
                        <a:pt x="129" y="460"/>
                        <a:pt x="129" y="460"/>
                      </a:cubicBezTo>
                      <a:cubicBezTo>
                        <a:pt x="126" y="459"/>
                        <a:pt x="126" y="459"/>
                        <a:pt x="126" y="459"/>
                      </a:cubicBezTo>
                      <a:cubicBezTo>
                        <a:pt x="123" y="457"/>
                        <a:pt x="123" y="457"/>
                        <a:pt x="123" y="457"/>
                      </a:cubicBezTo>
                      <a:cubicBezTo>
                        <a:pt x="121" y="456"/>
                        <a:pt x="121" y="456"/>
                        <a:pt x="121" y="456"/>
                      </a:cubicBezTo>
                      <a:cubicBezTo>
                        <a:pt x="119" y="453"/>
                        <a:pt x="119" y="453"/>
                        <a:pt x="119" y="453"/>
                      </a:cubicBezTo>
                      <a:cubicBezTo>
                        <a:pt x="117" y="448"/>
                        <a:pt x="117" y="448"/>
                        <a:pt x="117" y="448"/>
                      </a:cubicBezTo>
                      <a:cubicBezTo>
                        <a:pt x="116" y="447"/>
                        <a:pt x="116" y="447"/>
                        <a:pt x="116" y="447"/>
                      </a:cubicBezTo>
                      <a:cubicBezTo>
                        <a:pt x="115" y="447"/>
                        <a:pt x="115" y="447"/>
                        <a:pt x="115" y="447"/>
                      </a:cubicBezTo>
                      <a:cubicBezTo>
                        <a:pt x="113" y="446"/>
                        <a:pt x="113" y="446"/>
                        <a:pt x="113" y="446"/>
                      </a:cubicBezTo>
                      <a:cubicBezTo>
                        <a:pt x="111" y="445"/>
                        <a:pt x="111" y="445"/>
                        <a:pt x="111" y="445"/>
                      </a:cubicBezTo>
                      <a:cubicBezTo>
                        <a:pt x="109" y="445"/>
                        <a:pt x="109" y="445"/>
                        <a:pt x="109" y="445"/>
                      </a:cubicBezTo>
                      <a:cubicBezTo>
                        <a:pt x="108" y="444"/>
                        <a:pt x="108" y="444"/>
                        <a:pt x="108" y="444"/>
                      </a:cubicBezTo>
                      <a:cubicBezTo>
                        <a:pt x="106" y="444"/>
                        <a:pt x="106" y="444"/>
                        <a:pt x="106" y="444"/>
                      </a:cubicBezTo>
                      <a:cubicBezTo>
                        <a:pt x="103" y="444"/>
                        <a:pt x="103" y="444"/>
                        <a:pt x="103" y="444"/>
                      </a:cubicBezTo>
                      <a:cubicBezTo>
                        <a:pt x="101" y="442"/>
                        <a:pt x="101" y="442"/>
                        <a:pt x="101" y="442"/>
                      </a:cubicBezTo>
                      <a:cubicBezTo>
                        <a:pt x="99" y="441"/>
                        <a:pt x="99" y="441"/>
                        <a:pt x="99" y="441"/>
                      </a:cubicBezTo>
                      <a:cubicBezTo>
                        <a:pt x="97" y="441"/>
                        <a:pt x="97" y="441"/>
                        <a:pt x="97" y="441"/>
                      </a:cubicBezTo>
                      <a:cubicBezTo>
                        <a:pt x="96" y="441"/>
                        <a:pt x="96" y="441"/>
                        <a:pt x="96" y="441"/>
                      </a:cubicBezTo>
                      <a:cubicBezTo>
                        <a:pt x="94" y="441"/>
                        <a:pt x="94" y="441"/>
                        <a:pt x="94" y="441"/>
                      </a:cubicBezTo>
                      <a:cubicBezTo>
                        <a:pt x="92" y="443"/>
                        <a:pt x="92" y="443"/>
                        <a:pt x="92" y="443"/>
                      </a:cubicBezTo>
                      <a:cubicBezTo>
                        <a:pt x="92" y="444"/>
                        <a:pt x="92" y="444"/>
                        <a:pt x="92" y="444"/>
                      </a:cubicBezTo>
                      <a:cubicBezTo>
                        <a:pt x="93" y="444"/>
                        <a:pt x="93" y="444"/>
                        <a:pt x="93" y="444"/>
                      </a:cubicBezTo>
                      <a:cubicBezTo>
                        <a:pt x="95" y="447"/>
                        <a:pt x="95" y="447"/>
                        <a:pt x="95" y="447"/>
                      </a:cubicBezTo>
                      <a:cubicBezTo>
                        <a:pt x="96" y="450"/>
                        <a:pt x="96" y="450"/>
                        <a:pt x="96" y="450"/>
                      </a:cubicBezTo>
                      <a:cubicBezTo>
                        <a:pt x="96" y="451"/>
                        <a:pt x="96" y="451"/>
                        <a:pt x="96" y="451"/>
                      </a:cubicBezTo>
                      <a:cubicBezTo>
                        <a:pt x="97" y="453"/>
                        <a:pt x="97" y="453"/>
                        <a:pt x="97" y="453"/>
                      </a:cubicBezTo>
                      <a:cubicBezTo>
                        <a:pt x="101" y="454"/>
                        <a:pt x="101" y="454"/>
                        <a:pt x="101" y="454"/>
                      </a:cubicBezTo>
                      <a:cubicBezTo>
                        <a:pt x="106" y="456"/>
                        <a:pt x="106" y="456"/>
                        <a:pt x="106" y="456"/>
                      </a:cubicBezTo>
                      <a:cubicBezTo>
                        <a:pt x="109" y="458"/>
                        <a:pt x="109" y="458"/>
                        <a:pt x="109" y="458"/>
                      </a:cubicBezTo>
                      <a:cubicBezTo>
                        <a:pt x="110" y="462"/>
                        <a:pt x="110" y="462"/>
                        <a:pt x="110" y="462"/>
                      </a:cubicBezTo>
                      <a:cubicBezTo>
                        <a:pt x="110" y="462"/>
                        <a:pt x="110" y="462"/>
                        <a:pt x="110" y="462"/>
                      </a:cubicBezTo>
                      <a:cubicBezTo>
                        <a:pt x="111" y="463"/>
                        <a:pt x="111" y="463"/>
                        <a:pt x="111" y="463"/>
                      </a:cubicBezTo>
                      <a:cubicBezTo>
                        <a:pt x="113" y="463"/>
                        <a:pt x="113" y="463"/>
                        <a:pt x="113" y="463"/>
                      </a:cubicBezTo>
                      <a:cubicBezTo>
                        <a:pt x="115" y="465"/>
                        <a:pt x="115" y="465"/>
                        <a:pt x="115" y="465"/>
                      </a:cubicBezTo>
                      <a:cubicBezTo>
                        <a:pt x="117" y="465"/>
                        <a:pt x="117" y="465"/>
                        <a:pt x="117" y="465"/>
                      </a:cubicBezTo>
                      <a:cubicBezTo>
                        <a:pt x="118" y="464"/>
                        <a:pt x="118" y="464"/>
                        <a:pt x="118" y="464"/>
                      </a:cubicBezTo>
                      <a:cubicBezTo>
                        <a:pt x="120" y="466"/>
                        <a:pt x="120" y="466"/>
                        <a:pt x="120" y="466"/>
                      </a:cubicBezTo>
                      <a:cubicBezTo>
                        <a:pt x="121" y="466"/>
                        <a:pt x="121" y="466"/>
                        <a:pt x="121" y="466"/>
                      </a:cubicBezTo>
                      <a:cubicBezTo>
                        <a:pt x="123" y="465"/>
                        <a:pt x="123" y="465"/>
                        <a:pt x="123" y="465"/>
                      </a:cubicBezTo>
                      <a:cubicBezTo>
                        <a:pt x="125" y="467"/>
                        <a:pt x="125" y="467"/>
                        <a:pt x="125" y="467"/>
                      </a:cubicBezTo>
                      <a:cubicBezTo>
                        <a:pt x="126" y="467"/>
                        <a:pt x="126" y="467"/>
                        <a:pt x="126" y="467"/>
                      </a:cubicBezTo>
                      <a:cubicBezTo>
                        <a:pt x="128" y="465"/>
                        <a:pt x="128" y="465"/>
                        <a:pt x="128" y="465"/>
                      </a:cubicBezTo>
                      <a:cubicBezTo>
                        <a:pt x="131" y="465"/>
                        <a:pt x="131" y="465"/>
                        <a:pt x="131" y="465"/>
                      </a:cubicBezTo>
                      <a:cubicBezTo>
                        <a:pt x="133" y="466"/>
                        <a:pt x="133" y="466"/>
                        <a:pt x="133" y="466"/>
                      </a:cubicBezTo>
                      <a:cubicBezTo>
                        <a:pt x="134" y="469"/>
                        <a:pt x="134" y="469"/>
                        <a:pt x="134" y="469"/>
                      </a:cubicBezTo>
                      <a:cubicBezTo>
                        <a:pt x="132" y="469"/>
                        <a:pt x="132" y="469"/>
                        <a:pt x="132" y="469"/>
                      </a:cubicBezTo>
                      <a:cubicBezTo>
                        <a:pt x="134" y="472"/>
                        <a:pt x="134" y="472"/>
                        <a:pt x="134" y="472"/>
                      </a:cubicBezTo>
                      <a:cubicBezTo>
                        <a:pt x="131" y="473"/>
                        <a:pt x="131" y="473"/>
                        <a:pt x="131" y="473"/>
                      </a:cubicBezTo>
                      <a:cubicBezTo>
                        <a:pt x="131" y="474"/>
                        <a:pt x="131" y="474"/>
                        <a:pt x="131" y="474"/>
                      </a:cubicBezTo>
                      <a:cubicBezTo>
                        <a:pt x="129" y="475"/>
                        <a:pt x="129" y="475"/>
                        <a:pt x="129" y="475"/>
                      </a:cubicBezTo>
                      <a:cubicBezTo>
                        <a:pt x="128" y="476"/>
                        <a:pt x="128" y="476"/>
                        <a:pt x="128" y="476"/>
                      </a:cubicBezTo>
                      <a:cubicBezTo>
                        <a:pt x="126" y="477"/>
                        <a:pt x="126" y="477"/>
                        <a:pt x="126" y="477"/>
                      </a:cubicBezTo>
                      <a:cubicBezTo>
                        <a:pt x="127" y="477"/>
                        <a:pt x="127" y="477"/>
                        <a:pt x="127" y="477"/>
                      </a:cubicBezTo>
                      <a:cubicBezTo>
                        <a:pt x="129" y="478"/>
                        <a:pt x="129" y="478"/>
                        <a:pt x="129" y="478"/>
                      </a:cubicBezTo>
                      <a:cubicBezTo>
                        <a:pt x="130" y="481"/>
                        <a:pt x="130" y="481"/>
                        <a:pt x="130" y="481"/>
                      </a:cubicBezTo>
                      <a:cubicBezTo>
                        <a:pt x="127" y="481"/>
                        <a:pt x="127" y="481"/>
                        <a:pt x="127" y="481"/>
                      </a:cubicBezTo>
                      <a:cubicBezTo>
                        <a:pt x="125" y="481"/>
                        <a:pt x="125" y="481"/>
                        <a:pt x="125" y="481"/>
                      </a:cubicBezTo>
                      <a:cubicBezTo>
                        <a:pt x="125" y="481"/>
                        <a:pt x="125" y="481"/>
                        <a:pt x="125" y="481"/>
                      </a:cubicBezTo>
                      <a:cubicBezTo>
                        <a:pt x="124" y="482"/>
                        <a:pt x="124" y="482"/>
                        <a:pt x="124" y="482"/>
                      </a:cubicBezTo>
                      <a:cubicBezTo>
                        <a:pt x="122" y="485"/>
                        <a:pt x="122" y="485"/>
                        <a:pt x="122" y="485"/>
                      </a:cubicBezTo>
                      <a:cubicBezTo>
                        <a:pt x="121" y="485"/>
                        <a:pt x="121" y="485"/>
                        <a:pt x="121" y="485"/>
                      </a:cubicBezTo>
                      <a:cubicBezTo>
                        <a:pt x="120" y="485"/>
                        <a:pt x="120" y="485"/>
                        <a:pt x="120" y="485"/>
                      </a:cubicBezTo>
                      <a:cubicBezTo>
                        <a:pt x="122" y="486"/>
                        <a:pt x="122" y="486"/>
                        <a:pt x="122" y="486"/>
                      </a:cubicBezTo>
                      <a:cubicBezTo>
                        <a:pt x="123" y="485"/>
                        <a:pt x="123" y="485"/>
                        <a:pt x="123" y="485"/>
                      </a:cubicBezTo>
                      <a:cubicBezTo>
                        <a:pt x="125" y="486"/>
                        <a:pt x="125" y="486"/>
                        <a:pt x="125" y="486"/>
                      </a:cubicBezTo>
                      <a:cubicBezTo>
                        <a:pt x="126" y="487"/>
                        <a:pt x="126" y="487"/>
                        <a:pt x="126" y="487"/>
                      </a:cubicBezTo>
                      <a:cubicBezTo>
                        <a:pt x="127" y="487"/>
                        <a:pt x="127" y="487"/>
                        <a:pt x="127" y="487"/>
                      </a:cubicBezTo>
                      <a:cubicBezTo>
                        <a:pt x="129" y="488"/>
                        <a:pt x="129" y="488"/>
                        <a:pt x="129" y="488"/>
                      </a:cubicBezTo>
                      <a:cubicBezTo>
                        <a:pt x="129" y="490"/>
                        <a:pt x="129" y="490"/>
                        <a:pt x="129" y="490"/>
                      </a:cubicBezTo>
                      <a:cubicBezTo>
                        <a:pt x="127" y="491"/>
                        <a:pt x="127" y="491"/>
                        <a:pt x="127" y="491"/>
                      </a:cubicBezTo>
                      <a:cubicBezTo>
                        <a:pt x="129" y="491"/>
                        <a:pt x="129" y="491"/>
                        <a:pt x="129" y="491"/>
                      </a:cubicBezTo>
                      <a:cubicBezTo>
                        <a:pt x="129" y="495"/>
                        <a:pt x="129" y="495"/>
                        <a:pt x="129" y="495"/>
                      </a:cubicBezTo>
                      <a:cubicBezTo>
                        <a:pt x="126" y="494"/>
                        <a:pt x="126" y="494"/>
                        <a:pt x="126" y="494"/>
                      </a:cubicBezTo>
                      <a:cubicBezTo>
                        <a:pt x="126" y="495"/>
                        <a:pt x="126" y="495"/>
                        <a:pt x="126" y="495"/>
                      </a:cubicBezTo>
                      <a:cubicBezTo>
                        <a:pt x="123" y="495"/>
                        <a:pt x="123" y="495"/>
                        <a:pt x="123" y="495"/>
                      </a:cubicBezTo>
                      <a:cubicBezTo>
                        <a:pt x="122" y="494"/>
                        <a:pt x="122" y="494"/>
                        <a:pt x="122" y="494"/>
                      </a:cubicBezTo>
                      <a:cubicBezTo>
                        <a:pt x="121" y="494"/>
                        <a:pt x="121" y="494"/>
                        <a:pt x="121" y="494"/>
                      </a:cubicBezTo>
                      <a:cubicBezTo>
                        <a:pt x="118" y="493"/>
                        <a:pt x="118" y="493"/>
                        <a:pt x="118" y="493"/>
                      </a:cubicBezTo>
                      <a:cubicBezTo>
                        <a:pt x="118" y="491"/>
                        <a:pt x="118" y="491"/>
                        <a:pt x="118" y="491"/>
                      </a:cubicBezTo>
                      <a:cubicBezTo>
                        <a:pt x="118" y="490"/>
                        <a:pt x="118" y="490"/>
                        <a:pt x="118" y="490"/>
                      </a:cubicBezTo>
                      <a:cubicBezTo>
                        <a:pt x="117" y="489"/>
                        <a:pt x="117" y="489"/>
                        <a:pt x="117" y="489"/>
                      </a:cubicBezTo>
                      <a:cubicBezTo>
                        <a:pt x="118" y="490"/>
                        <a:pt x="118" y="490"/>
                        <a:pt x="118" y="490"/>
                      </a:cubicBezTo>
                      <a:cubicBezTo>
                        <a:pt x="116" y="496"/>
                        <a:pt x="116" y="496"/>
                        <a:pt x="116" y="496"/>
                      </a:cubicBezTo>
                      <a:cubicBezTo>
                        <a:pt x="115" y="497"/>
                        <a:pt x="115" y="497"/>
                        <a:pt x="115" y="497"/>
                      </a:cubicBezTo>
                      <a:cubicBezTo>
                        <a:pt x="115" y="497"/>
                        <a:pt x="115" y="497"/>
                        <a:pt x="115" y="497"/>
                      </a:cubicBezTo>
                      <a:cubicBezTo>
                        <a:pt x="117" y="496"/>
                        <a:pt x="117" y="496"/>
                        <a:pt x="117" y="496"/>
                      </a:cubicBezTo>
                      <a:cubicBezTo>
                        <a:pt x="119" y="497"/>
                        <a:pt x="119" y="497"/>
                        <a:pt x="119" y="497"/>
                      </a:cubicBezTo>
                      <a:cubicBezTo>
                        <a:pt x="118" y="499"/>
                        <a:pt x="118" y="499"/>
                        <a:pt x="118" y="499"/>
                      </a:cubicBezTo>
                      <a:cubicBezTo>
                        <a:pt x="116" y="500"/>
                        <a:pt x="116" y="500"/>
                        <a:pt x="116" y="500"/>
                      </a:cubicBezTo>
                      <a:cubicBezTo>
                        <a:pt x="115" y="502"/>
                        <a:pt x="115" y="502"/>
                        <a:pt x="115" y="502"/>
                      </a:cubicBezTo>
                      <a:cubicBezTo>
                        <a:pt x="114" y="502"/>
                        <a:pt x="114" y="502"/>
                        <a:pt x="114" y="502"/>
                      </a:cubicBezTo>
                      <a:cubicBezTo>
                        <a:pt x="114" y="504"/>
                        <a:pt x="114" y="504"/>
                        <a:pt x="114" y="504"/>
                      </a:cubicBezTo>
                      <a:cubicBezTo>
                        <a:pt x="110" y="503"/>
                        <a:pt x="110" y="503"/>
                        <a:pt x="110" y="503"/>
                      </a:cubicBezTo>
                      <a:cubicBezTo>
                        <a:pt x="108" y="503"/>
                        <a:pt x="108" y="503"/>
                        <a:pt x="108" y="503"/>
                      </a:cubicBezTo>
                      <a:cubicBezTo>
                        <a:pt x="105" y="504"/>
                        <a:pt x="105" y="504"/>
                        <a:pt x="105" y="504"/>
                      </a:cubicBezTo>
                      <a:cubicBezTo>
                        <a:pt x="104" y="503"/>
                        <a:pt x="104" y="503"/>
                        <a:pt x="104" y="503"/>
                      </a:cubicBezTo>
                      <a:cubicBezTo>
                        <a:pt x="102" y="503"/>
                        <a:pt x="102" y="503"/>
                        <a:pt x="102" y="503"/>
                      </a:cubicBezTo>
                      <a:cubicBezTo>
                        <a:pt x="100" y="504"/>
                        <a:pt x="100" y="504"/>
                        <a:pt x="100" y="504"/>
                      </a:cubicBezTo>
                      <a:cubicBezTo>
                        <a:pt x="101" y="504"/>
                        <a:pt x="101" y="504"/>
                        <a:pt x="101" y="504"/>
                      </a:cubicBezTo>
                      <a:cubicBezTo>
                        <a:pt x="97" y="507"/>
                        <a:pt x="97" y="507"/>
                        <a:pt x="97" y="507"/>
                      </a:cubicBezTo>
                      <a:cubicBezTo>
                        <a:pt x="99" y="508"/>
                        <a:pt x="99" y="508"/>
                        <a:pt x="99" y="508"/>
                      </a:cubicBezTo>
                      <a:cubicBezTo>
                        <a:pt x="100" y="509"/>
                        <a:pt x="100" y="509"/>
                        <a:pt x="100" y="509"/>
                      </a:cubicBezTo>
                      <a:cubicBezTo>
                        <a:pt x="102" y="509"/>
                        <a:pt x="102" y="509"/>
                        <a:pt x="102" y="509"/>
                      </a:cubicBezTo>
                      <a:cubicBezTo>
                        <a:pt x="104" y="509"/>
                        <a:pt x="104" y="509"/>
                        <a:pt x="104" y="509"/>
                      </a:cubicBezTo>
                      <a:cubicBezTo>
                        <a:pt x="105" y="509"/>
                        <a:pt x="105" y="509"/>
                        <a:pt x="105" y="509"/>
                      </a:cubicBezTo>
                      <a:cubicBezTo>
                        <a:pt x="107" y="509"/>
                        <a:pt x="107" y="509"/>
                        <a:pt x="107" y="509"/>
                      </a:cubicBezTo>
                      <a:cubicBezTo>
                        <a:pt x="106" y="508"/>
                        <a:pt x="106" y="508"/>
                        <a:pt x="106" y="508"/>
                      </a:cubicBezTo>
                      <a:cubicBezTo>
                        <a:pt x="105" y="507"/>
                        <a:pt x="105" y="507"/>
                        <a:pt x="105" y="507"/>
                      </a:cubicBezTo>
                      <a:cubicBezTo>
                        <a:pt x="107" y="505"/>
                        <a:pt x="107" y="505"/>
                        <a:pt x="107" y="505"/>
                      </a:cubicBezTo>
                      <a:cubicBezTo>
                        <a:pt x="110" y="505"/>
                        <a:pt x="110" y="505"/>
                        <a:pt x="110" y="505"/>
                      </a:cubicBezTo>
                      <a:cubicBezTo>
                        <a:pt x="112" y="504"/>
                        <a:pt x="112" y="504"/>
                        <a:pt x="112" y="504"/>
                      </a:cubicBezTo>
                      <a:cubicBezTo>
                        <a:pt x="115" y="504"/>
                        <a:pt x="115" y="504"/>
                        <a:pt x="115" y="504"/>
                      </a:cubicBezTo>
                      <a:cubicBezTo>
                        <a:pt x="115" y="507"/>
                        <a:pt x="115" y="507"/>
                        <a:pt x="115" y="507"/>
                      </a:cubicBezTo>
                      <a:cubicBezTo>
                        <a:pt x="114" y="507"/>
                        <a:pt x="114" y="507"/>
                        <a:pt x="114" y="507"/>
                      </a:cubicBezTo>
                      <a:cubicBezTo>
                        <a:pt x="113" y="509"/>
                        <a:pt x="113" y="509"/>
                        <a:pt x="113" y="509"/>
                      </a:cubicBezTo>
                      <a:cubicBezTo>
                        <a:pt x="113" y="510"/>
                        <a:pt x="113" y="510"/>
                        <a:pt x="113" y="510"/>
                      </a:cubicBezTo>
                      <a:cubicBezTo>
                        <a:pt x="110" y="512"/>
                        <a:pt x="110" y="512"/>
                        <a:pt x="110" y="512"/>
                      </a:cubicBezTo>
                      <a:cubicBezTo>
                        <a:pt x="110" y="512"/>
                        <a:pt x="110" y="512"/>
                        <a:pt x="110" y="512"/>
                      </a:cubicBezTo>
                      <a:cubicBezTo>
                        <a:pt x="115" y="516"/>
                        <a:pt x="115" y="516"/>
                        <a:pt x="115" y="516"/>
                      </a:cubicBezTo>
                      <a:cubicBezTo>
                        <a:pt x="118" y="519"/>
                        <a:pt x="118" y="519"/>
                        <a:pt x="118" y="519"/>
                      </a:cubicBezTo>
                      <a:cubicBezTo>
                        <a:pt x="118" y="521"/>
                        <a:pt x="118" y="521"/>
                        <a:pt x="118" y="521"/>
                      </a:cubicBezTo>
                      <a:cubicBezTo>
                        <a:pt x="118" y="521"/>
                        <a:pt x="118" y="521"/>
                        <a:pt x="118" y="521"/>
                      </a:cubicBezTo>
                      <a:cubicBezTo>
                        <a:pt x="118" y="521"/>
                        <a:pt x="118" y="521"/>
                        <a:pt x="118" y="521"/>
                      </a:cubicBezTo>
                      <a:cubicBezTo>
                        <a:pt x="119" y="524"/>
                        <a:pt x="119" y="524"/>
                        <a:pt x="119" y="524"/>
                      </a:cubicBezTo>
                      <a:cubicBezTo>
                        <a:pt x="117" y="526"/>
                        <a:pt x="117" y="526"/>
                        <a:pt x="117" y="526"/>
                      </a:cubicBezTo>
                      <a:cubicBezTo>
                        <a:pt x="113" y="527"/>
                        <a:pt x="113" y="527"/>
                        <a:pt x="113" y="527"/>
                      </a:cubicBezTo>
                      <a:cubicBezTo>
                        <a:pt x="109" y="527"/>
                        <a:pt x="109" y="527"/>
                        <a:pt x="109" y="527"/>
                      </a:cubicBezTo>
                      <a:cubicBezTo>
                        <a:pt x="111" y="530"/>
                        <a:pt x="111" y="530"/>
                        <a:pt x="111" y="530"/>
                      </a:cubicBezTo>
                      <a:cubicBezTo>
                        <a:pt x="114" y="531"/>
                        <a:pt x="114" y="531"/>
                        <a:pt x="114" y="531"/>
                      </a:cubicBezTo>
                      <a:cubicBezTo>
                        <a:pt x="115" y="531"/>
                        <a:pt x="115" y="531"/>
                        <a:pt x="115" y="531"/>
                      </a:cubicBezTo>
                      <a:cubicBezTo>
                        <a:pt x="116" y="531"/>
                        <a:pt x="116" y="531"/>
                        <a:pt x="116" y="531"/>
                      </a:cubicBezTo>
                      <a:cubicBezTo>
                        <a:pt x="119" y="530"/>
                        <a:pt x="119" y="530"/>
                        <a:pt x="119" y="530"/>
                      </a:cubicBezTo>
                      <a:cubicBezTo>
                        <a:pt x="120" y="533"/>
                        <a:pt x="120" y="533"/>
                        <a:pt x="120" y="533"/>
                      </a:cubicBezTo>
                      <a:cubicBezTo>
                        <a:pt x="119" y="534"/>
                        <a:pt x="119" y="534"/>
                        <a:pt x="119" y="534"/>
                      </a:cubicBezTo>
                      <a:cubicBezTo>
                        <a:pt x="117" y="534"/>
                        <a:pt x="117" y="534"/>
                        <a:pt x="117" y="534"/>
                      </a:cubicBezTo>
                      <a:cubicBezTo>
                        <a:pt x="116" y="535"/>
                        <a:pt x="116" y="535"/>
                        <a:pt x="116" y="535"/>
                      </a:cubicBezTo>
                      <a:cubicBezTo>
                        <a:pt x="112" y="534"/>
                        <a:pt x="112" y="534"/>
                        <a:pt x="112" y="534"/>
                      </a:cubicBezTo>
                      <a:cubicBezTo>
                        <a:pt x="108" y="532"/>
                        <a:pt x="108" y="532"/>
                        <a:pt x="108" y="532"/>
                      </a:cubicBezTo>
                      <a:cubicBezTo>
                        <a:pt x="106" y="530"/>
                        <a:pt x="106" y="530"/>
                        <a:pt x="106" y="530"/>
                      </a:cubicBezTo>
                      <a:cubicBezTo>
                        <a:pt x="104" y="529"/>
                        <a:pt x="104" y="529"/>
                        <a:pt x="104" y="529"/>
                      </a:cubicBezTo>
                      <a:cubicBezTo>
                        <a:pt x="101" y="529"/>
                        <a:pt x="101" y="529"/>
                        <a:pt x="101" y="529"/>
                      </a:cubicBezTo>
                      <a:cubicBezTo>
                        <a:pt x="98" y="527"/>
                        <a:pt x="98" y="527"/>
                        <a:pt x="98" y="527"/>
                      </a:cubicBezTo>
                      <a:cubicBezTo>
                        <a:pt x="95" y="525"/>
                        <a:pt x="95" y="525"/>
                        <a:pt x="95" y="525"/>
                      </a:cubicBezTo>
                      <a:cubicBezTo>
                        <a:pt x="95" y="525"/>
                        <a:pt x="95" y="525"/>
                        <a:pt x="95" y="525"/>
                      </a:cubicBezTo>
                      <a:cubicBezTo>
                        <a:pt x="94" y="525"/>
                        <a:pt x="94" y="525"/>
                        <a:pt x="94" y="525"/>
                      </a:cubicBezTo>
                      <a:cubicBezTo>
                        <a:pt x="92" y="526"/>
                        <a:pt x="92" y="526"/>
                        <a:pt x="92" y="526"/>
                      </a:cubicBezTo>
                      <a:cubicBezTo>
                        <a:pt x="89" y="526"/>
                        <a:pt x="89" y="526"/>
                        <a:pt x="89" y="526"/>
                      </a:cubicBezTo>
                      <a:cubicBezTo>
                        <a:pt x="89" y="525"/>
                        <a:pt x="89" y="525"/>
                        <a:pt x="89" y="525"/>
                      </a:cubicBezTo>
                      <a:cubicBezTo>
                        <a:pt x="88" y="525"/>
                        <a:pt x="88" y="525"/>
                        <a:pt x="88" y="525"/>
                      </a:cubicBezTo>
                      <a:cubicBezTo>
                        <a:pt x="86" y="526"/>
                        <a:pt x="86" y="526"/>
                        <a:pt x="86" y="526"/>
                      </a:cubicBezTo>
                      <a:cubicBezTo>
                        <a:pt x="85" y="529"/>
                        <a:pt x="85" y="529"/>
                        <a:pt x="85" y="529"/>
                      </a:cubicBezTo>
                      <a:cubicBezTo>
                        <a:pt x="83" y="530"/>
                        <a:pt x="83" y="530"/>
                        <a:pt x="83" y="530"/>
                      </a:cubicBezTo>
                      <a:cubicBezTo>
                        <a:pt x="81" y="531"/>
                        <a:pt x="81" y="531"/>
                        <a:pt x="81" y="531"/>
                      </a:cubicBezTo>
                      <a:cubicBezTo>
                        <a:pt x="79" y="532"/>
                        <a:pt x="79" y="532"/>
                        <a:pt x="79" y="532"/>
                      </a:cubicBezTo>
                      <a:cubicBezTo>
                        <a:pt x="78" y="534"/>
                        <a:pt x="78" y="534"/>
                        <a:pt x="78" y="534"/>
                      </a:cubicBezTo>
                      <a:cubicBezTo>
                        <a:pt x="79" y="533"/>
                        <a:pt x="79" y="533"/>
                        <a:pt x="79" y="533"/>
                      </a:cubicBezTo>
                      <a:cubicBezTo>
                        <a:pt x="82" y="533"/>
                        <a:pt x="82" y="533"/>
                        <a:pt x="82" y="533"/>
                      </a:cubicBezTo>
                      <a:cubicBezTo>
                        <a:pt x="83" y="533"/>
                        <a:pt x="83" y="533"/>
                        <a:pt x="83" y="533"/>
                      </a:cubicBezTo>
                      <a:cubicBezTo>
                        <a:pt x="84" y="534"/>
                        <a:pt x="84" y="534"/>
                        <a:pt x="84" y="534"/>
                      </a:cubicBezTo>
                      <a:cubicBezTo>
                        <a:pt x="86" y="533"/>
                        <a:pt x="86" y="533"/>
                        <a:pt x="86" y="533"/>
                      </a:cubicBezTo>
                      <a:cubicBezTo>
                        <a:pt x="90" y="532"/>
                        <a:pt x="90" y="532"/>
                        <a:pt x="90" y="532"/>
                      </a:cubicBezTo>
                      <a:cubicBezTo>
                        <a:pt x="95" y="532"/>
                        <a:pt x="95" y="532"/>
                        <a:pt x="95" y="532"/>
                      </a:cubicBezTo>
                      <a:cubicBezTo>
                        <a:pt x="99" y="534"/>
                        <a:pt x="99" y="534"/>
                        <a:pt x="99" y="534"/>
                      </a:cubicBezTo>
                      <a:cubicBezTo>
                        <a:pt x="99" y="537"/>
                        <a:pt x="99" y="537"/>
                        <a:pt x="99" y="537"/>
                      </a:cubicBezTo>
                      <a:cubicBezTo>
                        <a:pt x="97" y="537"/>
                        <a:pt x="97" y="537"/>
                        <a:pt x="97" y="537"/>
                      </a:cubicBezTo>
                      <a:cubicBezTo>
                        <a:pt x="94" y="537"/>
                        <a:pt x="94" y="537"/>
                        <a:pt x="94" y="537"/>
                      </a:cubicBezTo>
                      <a:cubicBezTo>
                        <a:pt x="92" y="538"/>
                        <a:pt x="92" y="538"/>
                        <a:pt x="92" y="538"/>
                      </a:cubicBezTo>
                      <a:cubicBezTo>
                        <a:pt x="92" y="538"/>
                        <a:pt x="92" y="538"/>
                        <a:pt x="92" y="538"/>
                      </a:cubicBezTo>
                      <a:cubicBezTo>
                        <a:pt x="83" y="537"/>
                        <a:pt x="83" y="537"/>
                        <a:pt x="83" y="537"/>
                      </a:cubicBezTo>
                      <a:cubicBezTo>
                        <a:pt x="81" y="537"/>
                        <a:pt x="81" y="537"/>
                        <a:pt x="81" y="537"/>
                      </a:cubicBezTo>
                      <a:cubicBezTo>
                        <a:pt x="80" y="538"/>
                        <a:pt x="80" y="538"/>
                        <a:pt x="80" y="538"/>
                      </a:cubicBezTo>
                      <a:cubicBezTo>
                        <a:pt x="79" y="538"/>
                        <a:pt x="79" y="538"/>
                        <a:pt x="79" y="538"/>
                      </a:cubicBezTo>
                      <a:cubicBezTo>
                        <a:pt x="79" y="538"/>
                        <a:pt x="79" y="538"/>
                        <a:pt x="79" y="538"/>
                      </a:cubicBezTo>
                      <a:cubicBezTo>
                        <a:pt x="81" y="540"/>
                        <a:pt x="81" y="540"/>
                        <a:pt x="81" y="540"/>
                      </a:cubicBezTo>
                      <a:cubicBezTo>
                        <a:pt x="79" y="541"/>
                        <a:pt x="79" y="541"/>
                        <a:pt x="79" y="541"/>
                      </a:cubicBezTo>
                      <a:cubicBezTo>
                        <a:pt x="84" y="543"/>
                        <a:pt x="84" y="543"/>
                        <a:pt x="84" y="543"/>
                      </a:cubicBezTo>
                      <a:cubicBezTo>
                        <a:pt x="85" y="542"/>
                        <a:pt x="85" y="542"/>
                        <a:pt x="85" y="542"/>
                      </a:cubicBezTo>
                      <a:cubicBezTo>
                        <a:pt x="86" y="541"/>
                        <a:pt x="86" y="541"/>
                        <a:pt x="86" y="541"/>
                      </a:cubicBezTo>
                      <a:cubicBezTo>
                        <a:pt x="89" y="542"/>
                        <a:pt x="89" y="542"/>
                        <a:pt x="89" y="542"/>
                      </a:cubicBezTo>
                      <a:cubicBezTo>
                        <a:pt x="90" y="543"/>
                        <a:pt x="90" y="543"/>
                        <a:pt x="90" y="543"/>
                      </a:cubicBezTo>
                      <a:cubicBezTo>
                        <a:pt x="90" y="545"/>
                        <a:pt x="90" y="545"/>
                        <a:pt x="90" y="545"/>
                      </a:cubicBezTo>
                      <a:cubicBezTo>
                        <a:pt x="90" y="547"/>
                        <a:pt x="90" y="547"/>
                        <a:pt x="90" y="547"/>
                      </a:cubicBezTo>
                      <a:cubicBezTo>
                        <a:pt x="88" y="548"/>
                        <a:pt x="88" y="548"/>
                        <a:pt x="88" y="548"/>
                      </a:cubicBezTo>
                      <a:cubicBezTo>
                        <a:pt x="86" y="547"/>
                        <a:pt x="86" y="547"/>
                        <a:pt x="86" y="547"/>
                      </a:cubicBezTo>
                      <a:cubicBezTo>
                        <a:pt x="85" y="548"/>
                        <a:pt x="85" y="548"/>
                        <a:pt x="85" y="548"/>
                      </a:cubicBezTo>
                      <a:cubicBezTo>
                        <a:pt x="86" y="548"/>
                        <a:pt x="86" y="548"/>
                        <a:pt x="86" y="548"/>
                      </a:cubicBezTo>
                      <a:cubicBezTo>
                        <a:pt x="87" y="550"/>
                        <a:pt x="87" y="550"/>
                        <a:pt x="87" y="550"/>
                      </a:cubicBezTo>
                      <a:cubicBezTo>
                        <a:pt x="84" y="552"/>
                        <a:pt x="84" y="552"/>
                        <a:pt x="84" y="552"/>
                      </a:cubicBezTo>
                      <a:cubicBezTo>
                        <a:pt x="85" y="553"/>
                        <a:pt x="85" y="553"/>
                        <a:pt x="85" y="553"/>
                      </a:cubicBezTo>
                      <a:cubicBezTo>
                        <a:pt x="87" y="555"/>
                        <a:pt x="87" y="555"/>
                        <a:pt x="87" y="555"/>
                      </a:cubicBezTo>
                      <a:cubicBezTo>
                        <a:pt x="83" y="555"/>
                        <a:pt x="83" y="555"/>
                        <a:pt x="83" y="555"/>
                      </a:cubicBezTo>
                      <a:cubicBezTo>
                        <a:pt x="80" y="555"/>
                        <a:pt x="80" y="555"/>
                        <a:pt x="80" y="555"/>
                      </a:cubicBezTo>
                      <a:cubicBezTo>
                        <a:pt x="78" y="556"/>
                        <a:pt x="78" y="556"/>
                        <a:pt x="78" y="556"/>
                      </a:cubicBezTo>
                      <a:cubicBezTo>
                        <a:pt x="76" y="555"/>
                        <a:pt x="76" y="555"/>
                        <a:pt x="76" y="555"/>
                      </a:cubicBezTo>
                      <a:cubicBezTo>
                        <a:pt x="75" y="555"/>
                        <a:pt x="75" y="555"/>
                        <a:pt x="75" y="555"/>
                      </a:cubicBezTo>
                      <a:cubicBezTo>
                        <a:pt x="74" y="556"/>
                        <a:pt x="74" y="556"/>
                        <a:pt x="74" y="556"/>
                      </a:cubicBezTo>
                      <a:cubicBezTo>
                        <a:pt x="74" y="560"/>
                        <a:pt x="74" y="560"/>
                        <a:pt x="74" y="560"/>
                      </a:cubicBezTo>
                      <a:cubicBezTo>
                        <a:pt x="74" y="561"/>
                        <a:pt x="74" y="561"/>
                        <a:pt x="74" y="561"/>
                      </a:cubicBezTo>
                      <a:cubicBezTo>
                        <a:pt x="74" y="561"/>
                        <a:pt x="74" y="561"/>
                        <a:pt x="74" y="561"/>
                      </a:cubicBezTo>
                      <a:cubicBezTo>
                        <a:pt x="80" y="559"/>
                        <a:pt x="80" y="559"/>
                        <a:pt x="80" y="559"/>
                      </a:cubicBezTo>
                      <a:cubicBezTo>
                        <a:pt x="81" y="558"/>
                        <a:pt x="81" y="558"/>
                        <a:pt x="81" y="558"/>
                      </a:cubicBezTo>
                      <a:cubicBezTo>
                        <a:pt x="86" y="557"/>
                        <a:pt x="86" y="557"/>
                        <a:pt x="86" y="557"/>
                      </a:cubicBezTo>
                      <a:cubicBezTo>
                        <a:pt x="88" y="556"/>
                        <a:pt x="88" y="556"/>
                        <a:pt x="88" y="556"/>
                      </a:cubicBezTo>
                      <a:cubicBezTo>
                        <a:pt x="89" y="553"/>
                        <a:pt x="89" y="553"/>
                        <a:pt x="89" y="553"/>
                      </a:cubicBezTo>
                      <a:cubicBezTo>
                        <a:pt x="93" y="550"/>
                        <a:pt x="93" y="550"/>
                        <a:pt x="93" y="550"/>
                      </a:cubicBezTo>
                      <a:cubicBezTo>
                        <a:pt x="100" y="547"/>
                        <a:pt x="100" y="547"/>
                        <a:pt x="100" y="547"/>
                      </a:cubicBezTo>
                      <a:cubicBezTo>
                        <a:pt x="103" y="546"/>
                        <a:pt x="103" y="546"/>
                        <a:pt x="103" y="546"/>
                      </a:cubicBezTo>
                      <a:cubicBezTo>
                        <a:pt x="106" y="546"/>
                        <a:pt x="106" y="546"/>
                        <a:pt x="106" y="546"/>
                      </a:cubicBezTo>
                      <a:cubicBezTo>
                        <a:pt x="107" y="549"/>
                        <a:pt x="107" y="549"/>
                        <a:pt x="107" y="549"/>
                      </a:cubicBezTo>
                      <a:cubicBezTo>
                        <a:pt x="105" y="550"/>
                        <a:pt x="105" y="550"/>
                        <a:pt x="105" y="550"/>
                      </a:cubicBezTo>
                      <a:cubicBezTo>
                        <a:pt x="103" y="550"/>
                        <a:pt x="103" y="550"/>
                        <a:pt x="103" y="550"/>
                      </a:cubicBezTo>
                      <a:cubicBezTo>
                        <a:pt x="99" y="551"/>
                        <a:pt x="99" y="551"/>
                        <a:pt x="99" y="551"/>
                      </a:cubicBezTo>
                      <a:cubicBezTo>
                        <a:pt x="95" y="553"/>
                        <a:pt x="95" y="553"/>
                        <a:pt x="95" y="553"/>
                      </a:cubicBezTo>
                      <a:cubicBezTo>
                        <a:pt x="91" y="558"/>
                        <a:pt x="91" y="558"/>
                        <a:pt x="91" y="558"/>
                      </a:cubicBezTo>
                      <a:cubicBezTo>
                        <a:pt x="89" y="560"/>
                        <a:pt x="89" y="560"/>
                        <a:pt x="89" y="560"/>
                      </a:cubicBezTo>
                      <a:cubicBezTo>
                        <a:pt x="85" y="561"/>
                        <a:pt x="85" y="561"/>
                        <a:pt x="85" y="561"/>
                      </a:cubicBezTo>
                      <a:cubicBezTo>
                        <a:pt x="83" y="562"/>
                        <a:pt x="83" y="562"/>
                        <a:pt x="83" y="562"/>
                      </a:cubicBezTo>
                      <a:cubicBezTo>
                        <a:pt x="81" y="563"/>
                        <a:pt x="81" y="563"/>
                        <a:pt x="81" y="563"/>
                      </a:cubicBezTo>
                      <a:cubicBezTo>
                        <a:pt x="83" y="563"/>
                        <a:pt x="83" y="563"/>
                        <a:pt x="83" y="563"/>
                      </a:cubicBezTo>
                      <a:cubicBezTo>
                        <a:pt x="84" y="565"/>
                        <a:pt x="84" y="565"/>
                        <a:pt x="84" y="565"/>
                      </a:cubicBezTo>
                      <a:cubicBezTo>
                        <a:pt x="85" y="565"/>
                        <a:pt x="85" y="565"/>
                        <a:pt x="85" y="565"/>
                      </a:cubicBezTo>
                      <a:cubicBezTo>
                        <a:pt x="86" y="564"/>
                        <a:pt x="86" y="564"/>
                        <a:pt x="86" y="564"/>
                      </a:cubicBezTo>
                      <a:cubicBezTo>
                        <a:pt x="89" y="562"/>
                        <a:pt x="89" y="562"/>
                        <a:pt x="89" y="562"/>
                      </a:cubicBezTo>
                      <a:cubicBezTo>
                        <a:pt x="92" y="562"/>
                        <a:pt x="92" y="562"/>
                        <a:pt x="92" y="562"/>
                      </a:cubicBezTo>
                      <a:cubicBezTo>
                        <a:pt x="93" y="564"/>
                        <a:pt x="93" y="564"/>
                        <a:pt x="93" y="564"/>
                      </a:cubicBezTo>
                      <a:cubicBezTo>
                        <a:pt x="92" y="567"/>
                        <a:pt x="92" y="567"/>
                        <a:pt x="92" y="567"/>
                      </a:cubicBezTo>
                      <a:cubicBezTo>
                        <a:pt x="89" y="567"/>
                        <a:pt x="89" y="567"/>
                        <a:pt x="89" y="567"/>
                      </a:cubicBezTo>
                      <a:cubicBezTo>
                        <a:pt x="87" y="568"/>
                        <a:pt x="87" y="568"/>
                        <a:pt x="87" y="568"/>
                      </a:cubicBezTo>
                      <a:cubicBezTo>
                        <a:pt x="85" y="569"/>
                        <a:pt x="85" y="569"/>
                        <a:pt x="85" y="569"/>
                      </a:cubicBezTo>
                      <a:cubicBezTo>
                        <a:pt x="82" y="569"/>
                        <a:pt x="82" y="569"/>
                        <a:pt x="82" y="569"/>
                      </a:cubicBezTo>
                      <a:cubicBezTo>
                        <a:pt x="82" y="568"/>
                        <a:pt x="82" y="568"/>
                        <a:pt x="82" y="568"/>
                      </a:cubicBezTo>
                      <a:cubicBezTo>
                        <a:pt x="81" y="568"/>
                        <a:pt x="81" y="568"/>
                        <a:pt x="81" y="568"/>
                      </a:cubicBezTo>
                      <a:cubicBezTo>
                        <a:pt x="80" y="569"/>
                        <a:pt x="80" y="569"/>
                        <a:pt x="80" y="569"/>
                      </a:cubicBezTo>
                      <a:cubicBezTo>
                        <a:pt x="77" y="570"/>
                        <a:pt x="77" y="570"/>
                        <a:pt x="77" y="570"/>
                      </a:cubicBezTo>
                      <a:cubicBezTo>
                        <a:pt x="78" y="571"/>
                        <a:pt x="78" y="571"/>
                        <a:pt x="78" y="571"/>
                      </a:cubicBezTo>
                      <a:cubicBezTo>
                        <a:pt x="79" y="571"/>
                        <a:pt x="79" y="571"/>
                        <a:pt x="79" y="571"/>
                      </a:cubicBezTo>
                      <a:cubicBezTo>
                        <a:pt x="83" y="573"/>
                        <a:pt x="83" y="573"/>
                        <a:pt x="83" y="573"/>
                      </a:cubicBezTo>
                      <a:cubicBezTo>
                        <a:pt x="80" y="575"/>
                        <a:pt x="80" y="575"/>
                        <a:pt x="80" y="575"/>
                      </a:cubicBezTo>
                      <a:cubicBezTo>
                        <a:pt x="82" y="575"/>
                        <a:pt x="82" y="575"/>
                        <a:pt x="82" y="575"/>
                      </a:cubicBezTo>
                      <a:cubicBezTo>
                        <a:pt x="81" y="578"/>
                        <a:pt x="81" y="578"/>
                        <a:pt x="81" y="578"/>
                      </a:cubicBezTo>
                      <a:cubicBezTo>
                        <a:pt x="81" y="578"/>
                        <a:pt x="81" y="578"/>
                        <a:pt x="81" y="578"/>
                      </a:cubicBezTo>
                      <a:cubicBezTo>
                        <a:pt x="83" y="576"/>
                        <a:pt x="83" y="576"/>
                        <a:pt x="83" y="576"/>
                      </a:cubicBezTo>
                      <a:cubicBezTo>
                        <a:pt x="85" y="575"/>
                        <a:pt x="85" y="575"/>
                        <a:pt x="85" y="575"/>
                      </a:cubicBezTo>
                      <a:cubicBezTo>
                        <a:pt x="86" y="575"/>
                        <a:pt x="86" y="575"/>
                        <a:pt x="86" y="575"/>
                      </a:cubicBezTo>
                      <a:cubicBezTo>
                        <a:pt x="87" y="573"/>
                        <a:pt x="87" y="573"/>
                        <a:pt x="87" y="573"/>
                      </a:cubicBezTo>
                      <a:cubicBezTo>
                        <a:pt x="89" y="571"/>
                        <a:pt x="89" y="571"/>
                        <a:pt x="89" y="571"/>
                      </a:cubicBezTo>
                      <a:cubicBezTo>
                        <a:pt x="90" y="571"/>
                        <a:pt x="90" y="571"/>
                        <a:pt x="90" y="571"/>
                      </a:cubicBezTo>
                      <a:cubicBezTo>
                        <a:pt x="96" y="569"/>
                        <a:pt x="96" y="569"/>
                        <a:pt x="96" y="569"/>
                      </a:cubicBezTo>
                      <a:cubicBezTo>
                        <a:pt x="98" y="569"/>
                        <a:pt x="98" y="569"/>
                        <a:pt x="98" y="569"/>
                      </a:cubicBezTo>
                      <a:cubicBezTo>
                        <a:pt x="99" y="571"/>
                        <a:pt x="99" y="571"/>
                        <a:pt x="99" y="571"/>
                      </a:cubicBezTo>
                      <a:cubicBezTo>
                        <a:pt x="101" y="571"/>
                        <a:pt x="101" y="571"/>
                        <a:pt x="101" y="571"/>
                      </a:cubicBezTo>
                      <a:cubicBezTo>
                        <a:pt x="102" y="575"/>
                        <a:pt x="102" y="575"/>
                        <a:pt x="102" y="575"/>
                      </a:cubicBezTo>
                      <a:cubicBezTo>
                        <a:pt x="98" y="575"/>
                        <a:pt x="98" y="575"/>
                        <a:pt x="98" y="575"/>
                      </a:cubicBezTo>
                      <a:cubicBezTo>
                        <a:pt x="97" y="574"/>
                        <a:pt x="97" y="574"/>
                        <a:pt x="97" y="574"/>
                      </a:cubicBezTo>
                      <a:cubicBezTo>
                        <a:pt x="94" y="574"/>
                        <a:pt x="94" y="574"/>
                        <a:pt x="94" y="574"/>
                      </a:cubicBezTo>
                      <a:cubicBezTo>
                        <a:pt x="92" y="576"/>
                        <a:pt x="92" y="576"/>
                        <a:pt x="92" y="576"/>
                      </a:cubicBezTo>
                      <a:cubicBezTo>
                        <a:pt x="91" y="575"/>
                        <a:pt x="91" y="575"/>
                        <a:pt x="91" y="575"/>
                      </a:cubicBezTo>
                      <a:cubicBezTo>
                        <a:pt x="91" y="577"/>
                        <a:pt x="91" y="577"/>
                        <a:pt x="91" y="577"/>
                      </a:cubicBezTo>
                      <a:cubicBezTo>
                        <a:pt x="89" y="578"/>
                        <a:pt x="89" y="578"/>
                        <a:pt x="89" y="578"/>
                      </a:cubicBezTo>
                      <a:cubicBezTo>
                        <a:pt x="88" y="579"/>
                        <a:pt x="88" y="579"/>
                        <a:pt x="88" y="579"/>
                      </a:cubicBezTo>
                      <a:cubicBezTo>
                        <a:pt x="84" y="580"/>
                        <a:pt x="84" y="580"/>
                        <a:pt x="84" y="580"/>
                      </a:cubicBezTo>
                      <a:cubicBezTo>
                        <a:pt x="83" y="581"/>
                        <a:pt x="83" y="581"/>
                        <a:pt x="83" y="581"/>
                      </a:cubicBezTo>
                      <a:cubicBezTo>
                        <a:pt x="84" y="584"/>
                        <a:pt x="84" y="584"/>
                        <a:pt x="84" y="584"/>
                      </a:cubicBezTo>
                      <a:cubicBezTo>
                        <a:pt x="83" y="587"/>
                        <a:pt x="83" y="587"/>
                        <a:pt x="83" y="587"/>
                      </a:cubicBezTo>
                      <a:cubicBezTo>
                        <a:pt x="82" y="588"/>
                        <a:pt x="82" y="588"/>
                        <a:pt x="82" y="588"/>
                      </a:cubicBezTo>
                      <a:cubicBezTo>
                        <a:pt x="82" y="590"/>
                        <a:pt x="82" y="590"/>
                        <a:pt x="82" y="590"/>
                      </a:cubicBezTo>
                      <a:cubicBezTo>
                        <a:pt x="83" y="591"/>
                        <a:pt x="83" y="591"/>
                        <a:pt x="83" y="591"/>
                      </a:cubicBezTo>
                      <a:cubicBezTo>
                        <a:pt x="84" y="591"/>
                        <a:pt x="84" y="591"/>
                        <a:pt x="84" y="591"/>
                      </a:cubicBezTo>
                      <a:cubicBezTo>
                        <a:pt x="85" y="591"/>
                        <a:pt x="85" y="591"/>
                        <a:pt x="85" y="591"/>
                      </a:cubicBezTo>
                      <a:cubicBezTo>
                        <a:pt x="85" y="588"/>
                        <a:pt x="85" y="588"/>
                        <a:pt x="85" y="588"/>
                      </a:cubicBezTo>
                      <a:cubicBezTo>
                        <a:pt x="87" y="589"/>
                        <a:pt x="87" y="589"/>
                        <a:pt x="87" y="589"/>
                      </a:cubicBezTo>
                      <a:cubicBezTo>
                        <a:pt x="89" y="588"/>
                        <a:pt x="89" y="588"/>
                        <a:pt x="89" y="588"/>
                      </a:cubicBezTo>
                      <a:cubicBezTo>
                        <a:pt x="91" y="588"/>
                        <a:pt x="91" y="588"/>
                        <a:pt x="91" y="588"/>
                      </a:cubicBezTo>
                      <a:cubicBezTo>
                        <a:pt x="93" y="590"/>
                        <a:pt x="93" y="590"/>
                        <a:pt x="93" y="590"/>
                      </a:cubicBezTo>
                      <a:cubicBezTo>
                        <a:pt x="91" y="591"/>
                        <a:pt x="91" y="591"/>
                        <a:pt x="91" y="591"/>
                      </a:cubicBezTo>
                      <a:cubicBezTo>
                        <a:pt x="89" y="594"/>
                        <a:pt x="89" y="594"/>
                        <a:pt x="89" y="594"/>
                      </a:cubicBezTo>
                      <a:cubicBezTo>
                        <a:pt x="87" y="593"/>
                        <a:pt x="87" y="593"/>
                        <a:pt x="87" y="593"/>
                      </a:cubicBezTo>
                      <a:cubicBezTo>
                        <a:pt x="83" y="595"/>
                        <a:pt x="83" y="595"/>
                        <a:pt x="83" y="595"/>
                      </a:cubicBezTo>
                      <a:cubicBezTo>
                        <a:pt x="82" y="595"/>
                        <a:pt x="82" y="595"/>
                        <a:pt x="82" y="595"/>
                      </a:cubicBezTo>
                      <a:cubicBezTo>
                        <a:pt x="82" y="596"/>
                        <a:pt x="82" y="596"/>
                        <a:pt x="82" y="596"/>
                      </a:cubicBezTo>
                      <a:cubicBezTo>
                        <a:pt x="82" y="597"/>
                        <a:pt x="82" y="597"/>
                        <a:pt x="82" y="597"/>
                      </a:cubicBezTo>
                      <a:cubicBezTo>
                        <a:pt x="84" y="599"/>
                        <a:pt x="84" y="599"/>
                        <a:pt x="84" y="599"/>
                      </a:cubicBezTo>
                      <a:cubicBezTo>
                        <a:pt x="82" y="601"/>
                        <a:pt x="82" y="601"/>
                        <a:pt x="82" y="601"/>
                      </a:cubicBezTo>
                      <a:cubicBezTo>
                        <a:pt x="82" y="603"/>
                        <a:pt x="82" y="603"/>
                        <a:pt x="82" y="603"/>
                      </a:cubicBezTo>
                      <a:cubicBezTo>
                        <a:pt x="82" y="604"/>
                        <a:pt x="82" y="604"/>
                        <a:pt x="82" y="604"/>
                      </a:cubicBezTo>
                      <a:cubicBezTo>
                        <a:pt x="84" y="601"/>
                        <a:pt x="84" y="601"/>
                        <a:pt x="84" y="601"/>
                      </a:cubicBezTo>
                      <a:cubicBezTo>
                        <a:pt x="85" y="601"/>
                        <a:pt x="85" y="601"/>
                        <a:pt x="85" y="601"/>
                      </a:cubicBezTo>
                      <a:cubicBezTo>
                        <a:pt x="88" y="598"/>
                        <a:pt x="88" y="598"/>
                        <a:pt x="88" y="598"/>
                      </a:cubicBezTo>
                      <a:cubicBezTo>
                        <a:pt x="89" y="598"/>
                        <a:pt x="89" y="598"/>
                        <a:pt x="89" y="598"/>
                      </a:cubicBezTo>
                      <a:cubicBezTo>
                        <a:pt x="90" y="596"/>
                        <a:pt x="90" y="596"/>
                        <a:pt x="90" y="596"/>
                      </a:cubicBezTo>
                      <a:cubicBezTo>
                        <a:pt x="93" y="595"/>
                        <a:pt x="93" y="595"/>
                        <a:pt x="93" y="595"/>
                      </a:cubicBezTo>
                      <a:cubicBezTo>
                        <a:pt x="94" y="597"/>
                        <a:pt x="94" y="597"/>
                        <a:pt x="94" y="597"/>
                      </a:cubicBezTo>
                      <a:cubicBezTo>
                        <a:pt x="93" y="598"/>
                        <a:pt x="93" y="598"/>
                        <a:pt x="93" y="598"/>
                      </a:cubicBezTo>
                      <a:cubicBezTo>
                        <a:pt x="93" y="598"/>
                        <a:pt x="93" y="598"/>
                        <a:pt x="93" y="598"/>
                      </a:cubicBezTo>
                      <a:cubicBezTo>
                        <a:pt x="96" y="595"/>
                        <a:pt x="96" y="595"/>
                        <a:pt x="96" y="595"/>
                      </a:cubicBezTo>
                      <a:cubicBezTo>
                        <a:pt x="98" y="593"/>
                        <a:pt x="98" y="593"/>
                        <a:pt x="98" y="593"/>
                      </a:cubicBezTo>
                      <a:cubicBezTo>
                        <a:pt x="100" y="595"/>
                        <a:pt x="100" y="595"/>
                        <a:pt x="100" y="595"/>
                      </a:cubicBezTo>
                      <a:cubicBezTo>
                        <a:pt x="100" y="595"/>
                        <a:pt x="100" y="595"/>
                        <a:pt x="100" y="595"/>
                      </a:cubicBezTo>
                      <a:cubicBezTo>
                        <a:pt x="101" y="594"/>
                        <a:pt x="101" y="594"/>
                        <a:pt x="101" y="594"/>
                      </a:cubicBezTo>
                      <a:cubicBezTo>
                        <a:pt x="104" y="594"/>
                        <a:pt x="104" y="594"/>
                        <a:pt x="104" y="594"/>
                      </a:cubicBezTo>
                      <a:cubicBezTo>
                        <a:pt x="104" y="596"/>
                        <a:pt x="104" y="596"/>
                        <a:pt x="104" y="596"/>
                      </a:cubicBezTo>
                      <a:cubicBezTo>
                        <a:pt x="103" y="598"/>
                        <a:pt x="103" y="598"/>
                        <a:pt x="103" y="598"/>
                      </a:cubicBezTo>
                      <a:cubicBezTo>
                        <a:pt x="103" y="601"/>
                        <a:pt x="103" y="601"/>
                        <a:pt x="103" y="601"/>
                      </a:cubicBezTo>
                      <a:cubicBezTo>
                        <a:pt x="104" y="602"/>
                        <a:pt x="104" y="602"/>
                        <a:pt x="104" y="602"/>
                      </a:cubicBezTo>
                      <a:cubicBezTo>
                        <a:pt x="105" y="605"/>
                        <a:pt x="105" y="605"/>
                        <a:pt x="105" y="605"/>
                      </a:cubicBezTo>
                      <a:cubicBezTo>
                        <a:pt x="103" y="606"/>
                        <a:pt x="103" y="606"/>
                        <a:pt x="103" y="606"/>
                      </a:cubicBezTo>
                      <a:cubicBezTo>
                        <a:pt x="101" y="605"/>
                        <a:pt x="101" y="605"/>
                        <a:pt x="101" y="605"/>
                      </a:cubicBezTo>
                      <a:cubicBezTo>
                        <a:pt x="100" y="607"/>
                        <a:pt x="100" y="607"/>
                        <a:pt x="100" y="607"/>
                      </a:cubicBezTo>
                      <a:cubicBezTo>
                        <a:pt x="102" y="606"/>
                        <a:pt x="102" y="606"/>
                        <a:pt x="102" y="606"/>
                      </a:cubicBezTo>
                      <a:cubicBezTo>
                        <a:pt x="100" y="609"/>
                        <a:pt x="100" y="609"/>
                        <a:pt x="100" y="609"/>
                      </a:cubicBezTo>
                      <a:cubicBezTo>
                        <a:pt x="98" y="611"/>
                        <a:pt x="98" y="611"/>
                        <a:pt x="98" y="611"/>
                      </a:cubicBezTo>
                      <a:cubicBezTo>
                        <a:pt x="94" y="611"/>
                        <a:pt x="94" y="611"/>
                        <a:pt x="94" y="611"/>
                      </a:cubicBezTo>
                      <a:cubicBezTo>
                        <a:pt x="91" y="612"/>
                        <a:pt x="91" y="612"/>
                        <a:pt x="91" y="612"/>
                      </a:cubicBezTo>
                      <a:cubicBezTo>
                        <a:pt x="91" y="612"/>
                        <a:pt x="91" y="612"/>
                        <a:pt x="91" y="612"/>
                      </a:cubicBezTo>
                      <a:cubicBezTo>
                        <a:pt x="86" y="612"/>
                        <a:pt x="86" y="612"/>
                        <a:pt x="86" y="612"/>
                      </a:cubicBezTo>
                      <a:cubicBezTo>
                        <a:pt x="84" y="612"/>
                        <a:pt x="84" y="612"/>
                        <a:pt x="84" y="612"/>
                      </a:cubicBezTo>
                      <a:cubicBezTo>
                        <a:pt x="84" y="613"/>
                        <a:pt x="84" y="613"/>
                        <a:pt x="84" y="613"/>
                      </a:cubicBezTo>
                      <a:cubicBezTo>
                        <a:pt x="84" y="614"/>
                        <a:pt x="84" y="614"/>
                        <a:pt x="84" y="614"/>
                      </a:cubicBezTo>
                      <a:cubicBezTo>
                        <a:pt x="86" y="614"/>
                        <a:pt x="86" y="614"/>
                        <a:pt x="86" y="614"/>
                      </a:cubicBezTo>
                      <a:cubicBezTo>
                        <a:pt x="89" y="613"/>
                        <a:pt x="89" y="613"/>
                        <a:pt x="89" y="613"/>
                      </a:cubicBezTo>
                      <a:cubicBezTo>
                        <a:pt x="91" y="615"/>
                        <a:pt x="91" y="615"/>
                        <a:pt x="91" y="615"/>
                      </a:cubicBezTo>
                      <a:cubicBezTo>
                        <a:pt x="87" y="617"/>
                        <a:pt x="87" y="617"/>
                        <a:pt x="87" y="617"/>
                      </a:cubicBezTo>
                      <a:cubicBezTo>
                        <a:pt x="85" y="618"/>
                        <a:pt x="85" y="618"/>
                        <a:pt x="85" y="618"/>
                      </a:cubicBezTo>
                      <a:cubicBezTo>
                        <a:pt x="84" y="619"/>
                        <a:pt x="84" y="619"/>
                        <a:pt x="84" y="619"/>
                      </a:cubicBezTo>
                      <a:cubicBezTo>
                        <a:pt x="84" y="619"/>
                        <a:pt x="84" y="619"/>
                        <a:pt x="84" y="619"/>
                      </a:cubicBezTo>
                      <a:cubicBezTo>
                        <a:pt x="85" y="620"/>
                        <a:pt x="85" y="620"/>
                        <a:pt x="85" y="620"/>
                      </a:cubicBezTo>
                      <a:cubicBezTo>
                        <a:pt x="86" y="620"/>
                        <a:pt x="86" y="620"/>
                        <a:pt x="86" y="620"/>
                      </a:cubicBezTo>
                      <a:cubicBezTo>
                        <a:pt x="87" y="618"/>
                        <a:pt x="87" y="618"/>
                        <a:pt x="87" y="618"/>
                      </a:cubicBezTo>
                      <a:cubicBezTo>
                        <a:pt x="90" y="618"/>
                        <a:pt x="90" y="618"/>
                        <a:pt x="90" y="618"/>
                      </a:cubicBezTo>
                      <a:cubicBezTo>
                        <a:pt x="91" y="618"/>
                        <a:pt x="91" y="618"/>
                        <a:pt x="91" y="618"/>
                      </a:cubicBezTo>
                      <a:cubicBezTo>
                        <a:pt x="92" y="618"/>
                        <a:pt x="92" y="618"/>
                        <a:pt x="92" y="618"/>
                      </a:cubicBezTo>
                      <a:cubicBezTo>
                        <a:pt x="93" y="618"/>
                        <a:pt x="93" y="618"/>
                        <a:pt x="93" y="618"/>
                      </a:cubicBezTo>
                      <a:cubicBezTo>
                        <a:pt x="95" y="617"/>
                        <a:pt x="95" y="617"/>
                        <a:pt x="95" y="617"/>
                      </a:cubicBezTo>
                      <a:cubicBezTo>
                        <a:pt x="97" y="619"/>
                        <a:pt x="97" y="619"/>
                        <a:pt x="97" y="619"/>
                      </a:cubicBezTo>
                      <a:cubicBezTo>
                        <a:pt x="95" y="621"/>
                        <a:pt x="95" y="621"/>
                        <a:pt x="95" y="621"/>
                      </a:cubicBezTo>
                      <a:cubicBezTo>
                        <a:pt x="93" y="622"/>
                        <a:pt x="93" y="622"/>
                        <a:pt x="93" y="622"/>
                      </a:cubicBezTo>
                      <a:cubicBezTo>
                        <a:pt x="94" y="622"/>
                        <a:pt x="94" y="622"/>
                        <a:pt x="94" y="622"/>
                      </a:cubicBezTo>
                      <a:cubicBezTo>
                        <a:pt x="91" y="624"/>
                        <a:pt x="91" y="624"/>
                        <a:pt x="91" y="624"/>
                      </a:cubicBezTo>
                      <a:cubicBezTo>
                        <a:pt x="88" y="624"/>
                        <a:pt x="88" y="624"/>
                        <a:pt x="88" y="624"/>
                      </a:cubicBezTo>
                      <a:cubicBezTo>
                        <a:pt x="87" y="625"/>
                        <a:pt x="87" y="625"/>
                        <a:pt x="87" y="625"/>
                      </a:cubicBezTo>
                      <a:cubicBezTo>
                        <a:pt x="87" y="625"/>
                        <a:pt x="87" y="625"/>
                        <a:pt x="87" y="625"/>
                      </a:cubicBezTo>
                      <a:cubicBezTo>
                        <a:pt x="87" y="625"/>
                        <a:pt x="87" y="625"/>
                        <a:pt x="87" y="625"/>
                      </a:cubicBezTo>
                      <a:cubicBezTo>
                        <a:pt x="88" y="625"/>
                        <a:pt x="88" y="625"/>
                        <a:pt x="88" y="625"/>
                      </a:cubicBezTo>
                      <a:cubicBezTo>
                        <a:pt x="92" y="624"/>
                        <a:pt x="92" y="624"/>
                        <a:pt x="92" y="624"/>
                      </a:cubicBezTo>
                      <a:cubicBezTo>
                        <a:pt x="93" y="625"/>
                        <a:pt x="93" y="625"/>
                        <a:pt x="93" y="625"/>
                      </a:cubicBezTo>
                      <a:cubicBezTo>
                        <a:pt x="96" y="626"/>
                        <a:pt x="96" y="626"/>
                        <a:pt x="96" y="626"/>
                      </a:cubicBezTo>
                      <a:cubicBezTo>
                        <a:pt x="94" y="628"/>
                        <a:pt x="94" y="628"/>
                        <a:pt x="94" y="628"/>
                      </a:cubicBezTo>
                      <a:cubicBezTo>
                        <a:pt x="92" y="629"/>
                        <a:pt x="92" y="629"/>
                        <a:pt x="92" y="629"/>
                      </a:cubicBezTo>
                      <a:cubicBezTo>
                        <a:pt x="95" y="630"/>
                        <a:pt x="95" y="630"/>
                        <a:pt x="95" y="630"/>
                      </a:cubicBezTo>
                      <a:cubicBezTo>
                        <a:pt x="94" y="632"/>
                        <a:pt x="94" y="632"/>
                        <a:pt x="94" y="632"/>
                      </a:cubicBezTo>
                      <a:cubicBezTo>
                        <a:pt x="90" y="634"/>
                        <a:pt x="90" y="634"/>
                        <a:pt x="90" y="634"/>
                      </a:cubicBezTo>
                      <a:cubicBezTo>
                        <a:pt x="90" y="634"/>
                        <a:pt x="90" y="634"/>
                        <a:pt x="90" y="634"/>
                      </a:cubicBezTo>
                      <a:cubicBezTo>
                        <a:pt x="91" y="635"/>
                        <a:pt x="91" y="635"/>
                        <a:pt x="91" y="635"/>
                      </a:cubicBezTo>
                      <a:cubicBezTo>
                        <a:pt x="91" y="635"/>
                        <a:pt x="91" y="635"/>
                        <a:pt x="91" y="635"/>
                      </a:cubicBezTo>
                      <a:cubicBezTo>
                        <a:pt x="94" y="634"/>
                        <a:pt x="94" y="634"/>
                        <a:pt x="94" y="634"/>
                      </a:cubicBezTo>
                      <a:cubicBezTo>
                        <a:pt x="95" y="635"/>
                        <a:pt x="95" y="635"/>
                        <a:pt x="95" y="635"/>
                      </a:cubicBezTo>
                      <a:cubicBezTo>
                        <a:pt x="96" y="635"/>
                        <a:pt x="96" y="635"/>
                        <a:pt x="96" y="635"/>
                      </a:cubicBezTo>
                      <a:cubicBezTo>
                        <a:pt x="98" y="636"/>
                        <a:pt x="98" y="636"/>
                        <a:pt x="98" y="636"/>
                      </a:cubicBezTo>
                      <a:cubicBezTo>
                        <a:pt x="97" y="638"/>
                        <a:pt x="97" y="638"/>
                        <a:pt x="97" y="638"/>
                      </a:cubicBezTo>
                      <a:cubicBezTo>
                        <a:pt x="97" y="639"/>
                        <a:pt x="97" y="639"/>
                        <a:pt x="97" y="639"/>
                      </a:cubicBezTo>
                      <a:cubicBezTo>
                        <a:pt x="98" y="640"/>
                        <a:pt x="98" y="640"/>
                        <a:pt x="98" y="640"/>
                      </a:cubicBezTo>
                      <a:cubicBezTo>
                        <a:pt x="95" y="644"/>
                        <a:pt x="95" y="644"/>
                        <a:pt x="95" y="644"/>
                      </a:cubicBezTo>
                      <a:cubicBezTo>
                        <a:pt x="94" y="644"/>
                        <a:pt x="94" y="644"/>
                        <a:pt x="94" y="644"/>
                      </a:cubicBezTo>
                      <a:cubicBezTo>
                        <a:pt x="93" y="646"/>
                        <a:pt x="93" y="646"/>
                        <a:pt x="93" y="646"/>
                      </a:cubicBezTo>
                      <a:cubicBezTo>
                        <a:pt x="93" y="647"/>
                        <a:pt x="93" y="647"/>
                        <a:pt x="93" y="647"/>
                      </a:cubicBezTo>
                      <a:cubicBezTo>
                        <a:pt x="93" y="647"/>
                        <a:pt x="93" y="647"/>
                        <a:pt x="93" y="647"/>
                      </a:cubicBezTo>
                      <a:cubicBezTo>
                        <a:pt x="94" y="646"/>
                        <a:pt x="94" y="646"/>
                        <a:pt x="94" y="646"/>
                      </a:cubicBezTo>
                      <a:cubicBezTo>
                        <a:pt x="97" y="646"/>
                        <a:pt x="97" y="646"/>
                        <a:pt x="97" y="646"/>
                      </a:cubicBezTo>
                      <a:cubicBezTo>
                        <a:pt x="97" y="649"/>
                        <a:pt x="97" y="649"/>
                        <a:pt x="97" y="649"/>
                      </a:cubicBezTo>
                      <a:cubicBezTo>
                        <a:pt x="97" y="649"/>
                        <a:pt x="97" y="649"/>
                        <a:pt x="97" y="649"/>
                      </a:cubicBezTo>
                      <a:cubicBezTo>
                        <a:pt x="98" y="649"/>
                        <a:pt x="98" y="649"/>
                        <a:pt x="98" y="649"/>
                      </a:cubicBezTo>
                      <a:cubicBezTo>
                        <a:pt x="99" y="651"/>
                        <a:pt x="99" y="651"/>
                        <a:pt x="99" y="651"/>
                      </a:cubicBezTo>
                      <a:cubicBezTo>
                        <a:pt x="100" y="653"/>
                        <a:pt x="100" y="653"/>
                        <a:pt x="100" y="653"/>
                      </a:cubicBezTo>
                      <a:cubicBezTo>
                        <a:pt x="99" y="653"/>
                        <a:pt x="99" y="653"/>
                        <a:pt x="99" y="653"/>
                      </a:cubicBezTo>
                      <a:cubicBezTo>
                        <a:pt x="99" y="654"/>
                        <a:pt x="99" y="654"/>
                        <a:pt x="99" y="654"/>
                      </a:cubicBezTo>
                      <a:cubicBezTo>
                        <a:pt x="99" y="654"/>
                        <a:pt x="99" y="654"/>
                        <a:pt x="99" y="654"/>
                      </a:cubicBezTo>
                      <a:cubicBezTo>
                        <a:pt x="103" y="653"/>
                        <a:pt x="103" y="653"/>
                        <a:pt x="103" y="653"/>
                      </a:cubicBezTo>
                      <a:cubicBezTo>
                        <a:pt x="105" y="655"/>
                        <a:pt x="105" y="655"/>
                        <a:pt x="105" y="655"/>
                      </a:cubicBezTo>
                      <a:cubicBezTo>
                        <a:pt x="104" y="657"/>
                        <a:pt x="104" y="657"/>
                        <a:pt x="104" y="657"/>
                      </a:cubicBezTo>
                      <a:cubicBezTo>
                        <a:pt x="104" y="658"/>
                        <a:pt x="104" y="658"/>
                        <a:pt x="104" y="658"/>
                      </a:cubicBezTo>
                      <a:cubicBezTo>
                        <a:pt x="102" y="660"/>
                        <a:pt x="102" y="660"/>
                        <a:pt x="102" y="660"/>
                      </a:cubicBezTo>
                      <a:cubicBezTo>
                        <a:pt x="104" y="660"/>
                        <a:pt x="104" y="660"/>
                        <a:pt x="104" y="660"/>
                      </a:cubicBezTo>
                      <a:cubicBezTo>
                        <a:pt x="105" y="662"/>
                        <a:pt x="105" y="662"/>
                        <a:pt x="105" y="662"/>
                      </a:cubicBezTo>
                      <a:cubicBezTo>
                        <a:pt x="103" y="664"/>
                        <a:pt x="103" y="664"/>
                        <a:pt x="103" y="664"/>
                      </a:cubicBezTo>
                      <a:cubicBezTo>
                        <a:pt x="101" y="665"/>
                        <a:pt x="101" y="665"/>
                        <a:pt x="101" y="665"/>
                      </a:cubicBezTo>
                      <a:cubicBezTo>
                        <a:pt x="101" y="667"/>
                        <a:pt x="101" y="667"/>
                        <a:pt x="101" y="667"/>
                      </a:cubicBezTo>
                      <a:cubicBezTo>
                        <a:pt x="99" y="669"/>
                        <a:pt x="99" y="669"/>
                        <a:pt x="99" y="669"/>
                      </a:cubicBezTo>
                      <a:cubicBezTo>
                        <a:pt x="97" y="669"/>
                        <a:pt x="97" y="669"/>
                        <a:pt x="97" y="669"/>
                      </a:cubicBezTo>
                      <a:cubicBezTo>
                        <a:pt x="98" y="669"/>
                        <a:pt x="98" y="669"/>
                        <a:pt x="98" y="669"/>
                      </a:cubicBezTo>
                      <a:cubicBezTo>
                        <a:pt x="100" y="669"/>
                        <a:pt x="100" y="669"/>
                        <a:pt x="100" y="669"/>
                      </a:cubicBezTo>
                      <a:cubicBezTo>
                        <a:pt x="102" y="667"/>
                        <a:pt x="102" y="667"/>
                        <a:pt x="102" y="667"/>
                      </a:cubicBezTo>
                      <a:cubicBezTo>
                        <a:pt x="105" y="667"/>
                        <a:pt x="105" y="667"/>
                        <a:pt x="105" y="667"/>
                      </a:cubicBezTo>
                      <a:cubicBezTo>
                        <a:pt x="108" y="667"/>
                        <a:pt x="108" y="667"/>
                        <a:pt x="108" y="667"/>
                      </a:cubicBezTo>
                      <a:cubicBezTo>
                        <a:pt x="109" y="669"/>
                        <a:pt x="109" y="669"/>
                        <a:pt x="109" y="669"/>
                      </a:cubicBezTo>
                      <a:cubicBezTo>
                        <a:pt x="107" y="671"/>
                        <a:pt x="107" y="671"/>
                        <a:pt x="107" y="671"/>
                      </a:cubicBezTo>
                      <a:cubicBezTo>
                        <a:pt x="105" y="671"/>
                        <a:pt x="105" y="671"/>
                        <a:pt x="105" y="671"/>
                      </a:cubicBezTo>
                      <a:cubicBezTo>
                        <a:pt x="104" y="671"/>
                        <a:pt x="104" y="671"/>
                        <a:pt x="104" y="671"/>
                      </a:cubicBezTo>
                      <a:cubicBezTo>
                        <a:pt x="106" y="674"/>
                        <a:pt x="106" y="674"/>
                        <a:pt x="106" y="674"/>
                      </a:cubicBezTo>
                      <a:cubicBezTo>
                        <a:pt x="104" y="676"/>
                        <a:pt x="104" y="676"/>
                        <a:pt x="104" y="676"/>
                      </a:cubicBezTo>
                      <a:cubicBezTo>
                        <a:pt x="104" y="676"/>
                        <a:pt x="104" y="676"/>
                        <a:pt x="104" y="676"/>
                      </a:cubicBezTo>
                      <a:cubicBezTo>
                        <a:pt x="105" y="677"/>
                        <a:pt x="105" y="677"/>
                        <a:pt x="105" y="677"/>
                      </a:cubicBezTo>
                      <a:cubicBezTo>
                        <a:pt x="108" y="674"/>
                        <a:pt x="108" y="674"/>
                        <a:pt x="108" y="674"/>
                      </a:cubicBezTo>
                      <a:cubicBezTo>
                        <a:pt x="110" y="674"/>
                        <a:pt x="110" y="674"/>
                        <a:pt x="110" y="674"/>
                      </a:cubicBezTo>
                      <a:cubicBezTo>
                        <a:pt x="111" y="675"/>
                        <a:pt x="111" y="675"/>
                        <a:pt x="111" y="675"/>
                      </a:cubicBezTo>
                      <a:cubicBezTo>
                        <a:pt x="113" y="677"/>
                        <a:pt x="113" y="677"/>
                        <a:pt x="113" y="677"/>
                      </a:cubicBezTo>
                      <a:cubicBezTo>
                        <a:pt x="113" y="679"/>
                        <a:pt x="113" y="679"/>
                        <a:pt x="113" y="679"/>
                      </a:cubicBezTo>
                      <a:cubicBezTo>
                        <a:pt x="115" y="680"/>
                        <a:pt x="115" y="680"/>
                        <a:pt x="115" y="680"/>
                      </a:cubicBezTo>
                      <a:cubicBezTo>
                        <a:pt x="116" y="682"/>
                        <a:pt x="116" y="682"/>
                        <a:pt x="116" y="682"/>
                      </a:cubicBezTo>
                      <a:cubicBezTo>
                        <a:pt x="114" y="683"/>
                        <a:pt x="114" y="683"/>
                        <a:pt x="114" y="683"/>
                      </a:cubicBezTo>
                      <a:cubicBezTo>
                        <a:pt x="116" y="682"/>
                        <a:pt x="116" y="682"/>
                        <a:pt x="116" y="682"/>
                      </a:cubicBezTo>
                      <a:cubicBezTo>
                        <a:pt x="117" y="683"/>
                        <a:pt x="117" y="683"/>
                        <a:pt x="117" y="683"/>
                      </a:cubicBezTo>
                      <a:cubicBezTo>
                        <a:pt x="118" y="682"/>
                        <a:pt x="118" y="682"/>
                        <a:pt x="118" y="682"/>
                      </a:cubicBezTo>
                      <a:cubicBezTo>
                        <a:pt x="121" y="681"/>
                        <a:pt x="121" y="681"/>
                        <a:pt x="121" y="681"/>
                      </a:cubicBezTo>
                      <a:cubicBezTo>
                        <a:pt x="123" y="683"/>
                        <a:pt x="123" y="683"/>
                        <a:pt x="123" y="683"/>
                      </a:cubicBezTo>
                      <a:cubicBezTo>
                        <a:pt x="123" y="683"/>
                        <a:pt x="123" y="683"/>
                        <a:pt x="123" y="683"/>
                      </a:cubicBezTo>
                      <a:cubicBezTo>
                        <a:pt x="124" y="683"/>
                        <a:pt x="124" y="683"/>
                        <a:pt x="124" y="683"/>
                      </a:cubicBezTo>
                      <a:cubicBezTo>
                        <a:pt x="125" y="681"/>
                        <a:pt x="125" y="681"/>
                        <a:pt x="125" y="681"/>
                      </a:cubicBezTo>
                      <a:cubicBezTo>
                        <a:pt x="127" y="680"/>
                        <a:pt x="127" y="680"/>
                        <a:pt x="127" y="680"/>
                      </a:cubicBezTo>
                      <a:cubicBezTo>
                        <a:pt x="129" y="680"/>
                        <a:pt x="129" y="680"/>
                        <a:pt x="129" y="680"/>
                      </a:cubicBezTo>
                      <a:cubicBezTo>
                        <a:pt x="131" y="679"/>
                        <a:pt x="131" y="679"/>
                        <a:pt x="131" y="679"/>
                      </a:cubicBezTo>
                      <a:cubicBezTo>
                        <a:pt x="132" y="680"/>
                        <a:pt x="132" y="680"/>
                        <a:pt x="132" y="680"/>
                      </a:cubicBezTo>
                      <a:cubicBezTo>
                        <a:pt x="133" y="679"/>
                        <a:pt x="133" y="679"/>
                        <a:pt x="133" y="679"/>
                      </a:cubicBezTo>
                      <a:cubicBezTo>
                        <a:pt x="133" y="679"/>
                        <a:pt x="133" y="679"/>
                        <a:pt x="133" y="679"/>
                      </a:cubicBezTo>
                      <a:cubicBezTo>
                        <a:pt x="132" y="678"/>
                        <a:pt x="132" y="678"/>
                        <a:pt x="132" y="678"/>
                      </a:cubicBezTo>
                      <a:cubicBezTo>
                        <a:pt x="132" y="676"/>
                        <a:pt x="132" y="676"/>
                        <a:pt x="132" y="676"/>
                      </a:cubicBezTo>
                      <a:cubicBezTo>
                        <a:pt x="134" y="674"/>
                        <a:pt x="134" y="674"/>
                        <a:pt x="134" y="674"/>
                      </a:cubicBezTo>
                      <a:cubicBezTo>
                        <a:pt x="136" y="675"/>
                        <a:pt x="136" y="675"/>
                        <a:pt x="136" y="675"/>
                      </a:cubicBezTo>
                      <a:cubicBezTo>
                        <a:pt x="138" y="678"/>
                        <a:pt x="138" y="678"/>
                        <a:pt x="138" y="678"/>
                      </a:cubicBezTo>
                      <a:cubicBezTo>
                        <a:pt x="137" y="681"/>
                        <a:pt x="137" y="681"/>
                        <a:pt x="137" y="681"/>
                      </a:cubicBezTo>
                      <a:cubicBezTo>
                        <a:pt x="138" y="681"/>
                        <a:pt x="138" y="681"/>
                        <a:pt x="138" y="681"/>
                      </a:cubicBezTo>
                      <a:cubicBezTo>
                        <a:pt x="141" y="677"/>
                        <a:pt x="141" y="677"/>
                        <a:pt x="141" y="677"/>
                      </a:cubicBezTo>
                      <a:cubicBezTo>
                        <a:pt x="143" y="677"/>
                        <a:pt x="143" y="677"/>
                        <a:pt x="143" y="677"/>
                      </a:cubicBezTo>
                      <a:cubicBezTo>
                        <a:pt x="145" y="679"/>
                        <a:pt x="145" y="679"/>
                        <a:pt x="145" y="679"/>
                      </a:cubicBezTo>
                      <a:cubicBezTo>
                        <a:pt x="144" y="683"/>
                        <a:pt x="144" y="683"/>
                        <a:pt x="144" y="683"/>
                      </a:cubicBezTo>
                      <a:cubicBezTo>
                        <a:pt x="142" y="683"/>
                        <a:pt x="142" y="683"/>
                        <a:pt x="142" y="683"/>
                      </a:cubicBezTo>
                      <a:cubicBezTo>
                        <a:pt x="141" y="684"/>
                        <a:pt x="141" y="684"/>
                        <a:pt x="141" y="684"/>
                      </a:cubicBezTo>
                      <a:cubicBezTo>
                        <a:pt x="142" y="685"/>
                        <a:pt x="142" y="685"/>
                        <a:pt x="142" y="685"/>
                      </a:cubicBezTo>
                      <a:cubicBezTo>
                        <a:pt x="138" y="688"/>
                        <a:pt x="138" y="688"/>
                        <a:pt x="138" y="688"/>
                      </a:cubicBezTo>
                      <a:cubicBezTo>
                        <a:pt x="137" y="688"/>
                        <a:pt x="137" y="688"/>
                        <a:pt x="137" y="688"/>
                      </a:cubicBezTo>
                      <a:cubicBezTo>
                        <a:pt x="137" y="690"/>
                        <a:pt x="137" y="690"/>
                        <a:pt x="137" y="690"/>
                      </a:cubicBezTo>
                      <a:cubicBezTo>
                        <a:pt x="136" y="691"/>
                        <a:pt x="136" y="691"/>
                        <a:pt x="136" y="691"/>
                      </a:cubicBezTo>
                      <a:cubicBezTo>
                        <a:pt x="136" y="691"/>
                        <a:pt x="136" y="691"/>
                        <a:pt x="136" y="691"/>
                      </a:cubicBezTo>
                      <a:cubicBezTo>
                        <a:pt x="136" y="693"/>
                        <a:pt x="136" y="693"/>
                        <a:pt x="136" y="693"/>
                      </a:cubicBezTo>
                      <a:cubicBezTo>
                        <a:pt x="138" y="692"/>
                        <a:pt x="138" y="692"/>
                        <a:pt x="138" y="692"/>
                      </a:cubicBezTo>
                      <a:cubicBezTo>
                        <a:pt x="139" y="690"/>
                        <a:pt x="139" y="690"/>
                        <a:pt x="139" y="690"/>
                      </a:cubicBezTo>
                      <a:cubicBezTo>
                        <a:pt x="141" y="690"/>
                        <a:pt x="141" y="690"/>
                        <a:pt x="141" y="690"/>
                      </a:cubicBezTo>
                      <a:cubicBezTo>
                        <a:pt x="143" y="692"/>
                        <a:pt x="143" y="692"/>
                        <a:pt x="143" y="692"/>
                      </a:cubicBezTo>
                      <a:cubicBezTo>
                        <a:pt x="142" y="692"/>
                        <a:pt x="142" y="692"/>
                        <a:pt x="142" y="692"/>
                      </a:cubicBezTo>
                      <a:cubicBezTo>
                        <a:pt x="143" y="692"/>
                        <a:pt x="143" y="692"/>
                        <a:pt x="143" y="692"/>
                      </a:cubicBezTo>
                      <a:cubicBezTo>
                        <a:pt x="147" y="691"/>
                        <a:pt x="147" y="691"/>
                        <a:pt x="147" y="691"/>
                      </a:cubicBezTo>
                      <a:cubicBezTo>
                        <a:pt x="145" y="695"/>
                        <a:pt x="145" y="695"/>
                        <a:pt x="145" y="695"/>
                      </a:cubicBezTo>
                      <a:cubicBezTo>
                        <a:pt x="147" y="693"/>
                        <a:pt x="147" y="693"/>
                        <a:pt x="147" y="693"/>
                      </a:cubicBezTo>
                      <a:cubicBezTo>
                        <a:pt x="148" y="695"/>
                        <a:pt x="148" y="695"/>
                        <a:pt x="148" y="695"/>
                      </a:cubicBezTo>
                      <a:cubicBezTo>
                        <a:pt x="146" y="699"/>
                        <a:pt x="146" y="699"/>
                        <a:pt x="146" y="699"/>
                      </a:cubicBezTo>
                      <a:cubicBezTo>
                        <a:pt x="146" y="700"/>
                        <a:pt x="146" y="700"/>
                        <a:pt x="146" y="700"/>
                      </a:cubicBezTo>
                      <a:cubicBezTo>
                        <a:pt x="147" y="700"/>
                        <a:pt x="147" y="700"/>
                        <a:pt x="147" y="700"/>
                      </a:cubicBezTo>
                      <a:cubicBezTo>
                        <a:pt x="148" y="700"/>
                        <a:pt x="148" y="700"/>
                        <a:pt x="148" y="700"/>
                      </a:cubicBezTo>
                      <a:cubicBezTo>
                        <a:pt x="148" y="698"/>
                        <a:pt x="148" y="698"/>
                        <a:pt x="148" y="698"/>
                      </a:cubicBezTo>
                      <a:cubicBezTo>
                        <a:pt x="149" y="697"/>
                        <a:pt x="149" y="697"/>
                        <a:pt x="149" y="697"/>
                      </a:cubicBezTo>
                      <a:cubicBezTo>
                        <a:pt x="150" y="696"/>
                        <a:pt x="150" y="696"/>
                        <a:pt x="150" y="696"/>
                      </a:cubicBezTo>
                      <a:cubicBezTo>
                        <a:pt x="153" y="696"/>
                        <a:pt x="153" y="696"/>
                        <a:pt x="153" y="696"/>
                      </a:cubicBezTo>
                      <a:cubicBezTo>
                        <a:pt x="153" y="699"/>
                        <a:pt x="153" y="699"/>
                        <a:pt x="153" y="699"/>
                      </a:cubicBezTo>
                      <a:cubicBezTo>
                        <a:pt x="152" y="699"/>
                        <a:pt x="152" y="699"/>
                        <a:pt x="152" y="699"/>
                      </a:cubicBezTo>
                      <a:cubicBezTo>
                        <a:pt x="152" y="700"/>
                        <a:pt x="152" y="700"/>
                        <a:pt x="152" y="700"/>
                      </a:cubicBezTo>
                      <a:cubicBezTo>
                        <a:pt x="155" y="701"/>
                        <a:pt x="155" y="701"/>
                        <a:pt x="155" y="701"/>
                      </a:cubicBezTo>
                      <a:cubicBezTo>
                        <a:pt x="161" y="703"/>
                        <a:pt x="161" y="703"/>
                        <a:pt x="161" y="703"/>
                      </a:cubicBezTo>
                      <a:cubicBezTo>
                        <a:pt x="163" y="702"/>
                        <a:pt x="163" y="702"/>
                        <a:pt x="163" y="702"/>
                      </a:cubicBezTo>
                      <a:cubicBezTo>
                        <a:pt x="162" y="701"/>
                        <a:pt x="162" y="701"/>
                        <a:pt x="162" y="701"/>
                      </a:cubicBezTo>
                      <a:cubicBezTo>
                        <a:pt x="161" y="701"/>
                        <a:pt x="161" y="701"/>
                        <a:pt x="161" y="701"/>
                      </a:cubicBezTo>
                      <a:cubicBezTo>
                        <a:pt x="159" y="702"/>
                        <a:pt x="159" y="702"/>
                        <a:pt x="159" y="702"/>
                      </a:cubicBezTo>
                      <a:cubicBezTo>
                        <a:pt x="158" y="699"/>
                        <a:pt x="158" y="699"/>
                        <a:pt x="158" y="699"/>
                      </a:cubicBezTo>
                      <a:cubicBezTo>
                        <a:pt x="159" y="698"/>
                        <a:pt x="159" y="698"/>
                        <a:pt x="159" y="698"/>
                      </a:cubicBezTo>
                      <a:cubicBezTo>
                        <a:pt x="159" y="698"/>
                        <a:pt x="159" y="698"/>
                        <a:pt x="159" y="698"/>
                      </a:cubicBezTo>
                      <a:cubicBezTo>
                        <a:pt x="158" y="697"/>
                        <a:pt x="158" y="697"/>
                        <a:pt x="158" y="697"/>
                      </a:cubicBezTo>
                      <a:cubicBezTo>
                        <a:pt x="153" y="695"/>
                        <a:pt x="153" y="695"/>
                        <a:pt x="153" y="695"/>
                      </a:cubicBezTo>
                      <a:cubicBezTo>
                        <a:pt x="152" y="693"/>
                        <a:pt x="152" y="693"/>
                        <a:pt x="152" y="693"/>
                      </a:cubicBezTo>
                      <a:cubicBezTo>
                        <a:pt x="154" y="692"/>
                        <a:pt x="154" y="692"/>
                        <a:pt x="154" y="692"/>
                      </a:cubicBezTo>
                      <a:cubicBezTo>
                        <a:pt x="156" y="692"/>
                        <a:pt x="156" y="692"/>
                        <a:pt x="156" y="692"/>
                      </a:cubicBezTo>
                      <a:cubicBezTo>
                        <a:pt x="157" y="692"/>
                        <a:pt x="157" y="692"/>
                        <a:pt x="157" y="692"/>
                      </a:cubicBezTo>
                      <a:cubicBezTo>
                        <a:pt x="159" y="692"/>
                        <a:pt x="159" y="692"/>
                        <a:pt x="159" y="692"/>
                      </a:cubicBezTo>
                      <a:cubicBezTo>
                        <a:pt x="159" y="693"/>
                        <a:pt x="159" y="693"/>
                        <a:pt x="159" y="693"/>
                      </a:cubicBezTo>
                      <a:cubicBezTo>
                        <a:pt x="161" y="695"/>
                        <a:pt x="161" y="695"/>
                        <a:pt x="161" y="695"/>
                      </a:cubicBezTo>
                      <a:cubicBezTo>
                        <a:pt x="162" y="696"/>
                        <a:pt x="162" y="696"/>
                        <a:pt x="162" y="696"/>
                      </a:cubicBezTo>
                      <a:cubicBezTo>
                        <a:pt x="163" y="696"/>
                        <a:pt x="163" y="696"/>
                        <a:pt x="163" y="696"/>
                      </a:cubicBezTo>
                      <a:cubicBezTo>
                        <a:pt x="166" y="695"/>
                        <a:pt x="166" y="695"/>
                        <a:pt x="166" y="695"/>
                      </a:cubicBezTo>
                      <a:cubicBezTo>
                        <a:pt x="166" y="695"/>
                        <a:pt x="166" y="695"/>
                        <a:pt x="166" y="695"/>
                      </a:cubicBezTo>
                      <a:cubicBezTo>
                        <a:pt x="164" y="695"/>
                        <a:pt x="164" y="695"/>
                        <a:pt x="164" y="695"/>
                      </a:cubicBezTo>
                      <a:cubicBezTo>
                        <a:pt x="161" y="694"/>
                        <a:pt x="161" y="694"/>
                        <a:pt x="161" y="694"/>
                      </a:cubicBezTo>
                      <a:cubicBezTo>
                        <a:pt x="162" y="691"/>
                        <a:pt x="162" y="691"/>
                        <a:pt x="162" y="691"/>
                      </a:cubicBezTo>
                      <a:cubicBezTo>
                        <a:pt x="164" y="691"/>
                        <a:pt x="164" y="691"/>
                        <a:pt x="164" y="691"/>
                      </a:cubicBezTo>
                      <a:cubicBezTo>
                        <a:pt x="166" y="691"/>
                        <a:pt x="166" y="691"/>
                        <a:pt x="166" y="691"/>
                      </a:cubicBezTo>
                      <a:cubicBezTo>
                        <a:pt x="166" y="691"/>
                        <a:pt x="166" y="691"/>
                        <a:pt x="166" y="691"/>
                      </a:cubicBezTo>
                      <a:cubicBezTo>
                        <a:pt x="165" y="691"/>
                        <a:pt x="165" y="691"/>
                        <a:pt x="165" y="691"/>
                      </a:cubicBezTo>
                      <a:cubicBezTo>
                        <a:pt x="161" y="690"/>
                        <a:pt x="161" y="690"/>
                        <a:pt x="161" y="690"/>
                      </a:cubicBezTo>
                      <a:cubicBezTo>
                        <a:pt x="163" y="688"/>
                        <a:pt x="163" y="688"/>
                        <a:pt x="163" y="688"/>
                      </a:cubicBezTo>
                      <a:cubicBezTo>
                        <a:pt x="161" y="688"/>
                        <a:pt x="161" y="688"/>
                        <a:pt x="161" y="688"/>
                      </a:cubicBezTo>
                      <a:cubicBezTo>
                        <a:pt x="159" y="685"/>
                        <a:pt x="159" y="685"/>
                        <a:pt x="159" y="685"/>
                      </a:cubicBezTo>
                      <a:cubicBezTo>
                        <a:pt x="161" y="684"/>
                        <a:pt x="161" y="684"/>
                        <a:pt x="161" y="684"/>
                      </a:cubicBezTo>
                      <a:cubicBezTo>
                        <a:pt x="164" y="685"/>
                        <a:pt x="164" y="685"/>
                        <a:pt x="164" y="685"/>
                      </a:cubicBezTo>
                      <a:cubicBezTo>
                        <a:pt x="166" y="685"/>
                        <a:pt x="166" y="685"/>
                        <a:pt x="166" y="685"/>
                      </a:cubicBezTo>
                      <a:cubicBezTo>
                        <a:pt x="169" y="685"/>
                        <a:pt x="169" y="685"/>
                        <a:pt x="169" y="685"/>
                      </a:cubicBezTo>
                      <a:cubicBezTo>
                        <a:pt x="170" y="684"/>
                        <a:pt x="170" y="684"/>
                        <a:pt x="170" y="684"/>
                      </a:cubicBezTo>
                      <a:cubicBezTo>
                        <a:pt x="170" y="684"/>
                        <a:pt x="170" y="684"/>
                        <a:pt x="170" y="684"/>
                      </a:cubicBezTo>
                      <a:cubicBezTo>
                        <a:pt x="169" y="683"/>
                        <a:pt x="169" y="683"/>
                        <a:pt x="169" y="683"/>
                      </a:cubicBezTo>
                      <a:cubicBezTo>
                        <a:pt x="164" y="682"/>
                        <a:pt x="164" y="682"/>
                        <a:pt x="164" y="682"/>
                      </a:cubicBezTo>
                      <a:cubicBezTo>
                        <a:pt x="161" y="681"/>
                        <a:pt x="161" y="681"/>
                        <a:pt x="161" y="681"/>
                      </a:cubicBezTo>
                      <a:cubicBezTo>
                        <a:pt x="161" y="679"/>
                        <a:pt x="161" y="679"/>
                        <a:pt x="161" y="679"/>
                      </a:cubicBezTo>
                      <a:cubicBezTo>
                        <a:pt x="164" y="679"/>
                        <a:pt x="164" y="679"/>
                        <a:pt x="164" y="679"/>
                      </a:cubicBezTo>
                      <a:cubicBezTo>
                        <a:pt x="165" y="680"/>
                        <a:pt x="165" y="680"/>
                        <a:pt x="165" y="680"/>
                      </a:cubicBezTo>
                      <a:cubicBezTo>
                        <a:pt x="168" y="680"/>
                        <a:pt x="168" y="680"/>
                        <a:pt x="168" y="680"/>
                      </a:cubicBezTo>
                      <a:cubicBezTo>
                        <a:pt x="169" y="679"/>
                        <a:pt x="169" y="679"/>
                        <a:pt x="169" y="679"/>
                      </a:cubicBezTo>
                      <a:cubicBezTo>
                        <a:pt x="169" y="679"/>
                        <a:pt x="169" y="679"/>
                        <a:pt x="169" y="679"/>
                      </a:cubicBezTo>
                      <a:cubicBezTo>
                        <a:pt x="168" y="678"/>
                        <a:pt x="168" y="678"/>
                        <a:pt x="168" y="678"/>
                      </a:cubicBezTo>
                      <a:cubicBezTo>
                        <a:pt x="166" y="677"/>
                        <a:pt x="166" y="677"/>
                        <a:pt x="166" y="677"/>
                      </a:cubicBezTo>
                      <a:cubicBezTo>
                        <a:pt x="165" y="674"/>
                        <a:pt x="165" y="674"/>
                        <a:pt x="165" y="674"/>
                      </a:cubicBezTo>
                      <a:cubicBezTo>
                        <a:pt x="168" y="674"/>
                        <a:pt x="168" y="674"/>
                        <a:pt x="168" y="674"/>
                      </a:cubicBezTo>
                      <a:cubicBezTo>
                        <a:pt x="170" y="675"/>
                        <a:pt x="170" y="675"/>
                        <a:pt x="170" y="675"/>
                      </a:cubicBezTo>
                      <a:cubicBezTo>
                        <a:pt x="170" y="676"/>
                        <a:pt x="170" y="676"/>
                        <a:pt x="170" y="676"/>
                      </a:cubicBezTo>
                      <a:cubicBezTo>
                        <a:pt x="171" y="675"/>
                        <a:pt x="171" y="675"/>
                        <a:pt x="171" y="675"/>
                      </a:cubicBezTo>
                      <a:cubicBezTo>
                        <a:pt x="172" y="674"/>
                        <a:pt x="172" y="674"/>
                        <a:pt x="172" y="674"/>
                      </a:cubicBezTo>
                      <a:cubicBezTo>
                        <a:pt x="171" y="674"/>
                        <a:pt x="171" y="674"/>
                        <a:pt x="171" y="674"/>
                      </a:cubicBezTo>
                      <a:cubicBezTo>
                        <a:pt x="169" y="673"/>
                        <a:pt x="169" y="673"/>
                        <a:pt x="169" y="673"/>
                      </a:cubicBezTo>
                      <a:cubicBezTo>
                        <a:pt x="169" y="670"/>
                        <a:pt x="169" y="670"/>
                        <a:pt x="169" y="670"/>
                      </a:cubicBezTo>
                      <a:cubicBezTo>
                        <a:pt x="171" y="670"/>
                        <a:pt x="171" y="670"/>
                        <a:pt x="171" y="670"/>
                      </a:cubicBezTo>
                      <a:cubicBezTo>
                        <a:pt x="170" y="669"/>
                        <a:pt x="170" y="669"/>
                        <a:pt x="170" y="669"/>
                      </a:cubicBezTo>
                      <a:cubicBezTo>
                        <a:pt x="168" y="666"/>
                        <a:pt x="168" y="666"/>
                        <a:pt x="168" y="666"/>
                      </a:cubicBezTo>
                      <a:cubicBezTo>
                        <a:pt x="171" y="666"/>
                        <a:pt x="171" y="666"/>
                        <a:pt x="171" y="666"/>
                      </a:cubicBezTo>
                      <a:cubicBezTo>
                        <a:pt x="173" y="667"/>
                        <a:pt x="173" y="667"/>
                        <a:pt x="173" y="667"/>
                      </a:cubicBezTo>
                      <a:cubicBezTo>
                        <a:pt x="175" y="667"/>
                        <a:pt x="175" y="667"/>
                        <a:pt x="175" y="667"/>
                      </a:cubicBezTo>
                      <a:cubicBezTo>
                        <a:pt x="176" y="668"/>
                        <a:pt x="176" y="668"/>
                        <a:pt x="176" y="668"/>
                      </a:cubicBezTo>
                      <a:cubicBezTo>
                        <a:pt x="177" y="668"/>
                        <a:pt x="177" y="668"/>
                        <a:pt x="177" y="668"/>
                      </a:cubicBezTo>
                      <a:cubicBezTo>
                        <a:pt x="177" y="667"/>
                        <a:pt x="177" y="667"/>
                        <a:pt x="177" y="667"/>
                      </a:cubicBezTo>
                      <a:cubicBezTo>
                        <a:pt x="177" y="665"/>
                        <a:pt x="177" y="665"/>
                        <a:pt x="177" y="665"/>
                      </a:cubicBezTo>
                      <a:cubicBezTo>
                        <a:pt x="179" y="664"/>
                        <a:pt x="179" y="664"/>
                        <a:pt x="179" y="664"/>
                      </a:cubicBezTo>
                      <a:cubicBezTo>
                        <a:pt x="179" y="664"/>
                        <a:pt x="179" y="664"/>
                        <a:pt x="179" y="664"/>
                      </a:cubicBezTo>
                      <a:cubicBezTo>
                        <a:pt x="178" y="663"/>
                        <a:pt x="178" y="663"/>
                        <a:pt x="178" y="663"/>
                      </a:cubicBezTo>
                      <a:cubicBezTo>
                        <a:pt x="179" y="659"/>
                        <a:pt x="179" y="659"/>
                        <a:pt x="179" y="659"/>
                      </a:cubicBezTo>
                      <a:cubicBezTo>
                        <a:pt x="177" y="658"/>
                        <a:pt x="177" y="658"/>
                        <a:pt x="177" y="658"/>
                      </a:cubicBezTo>
                      <a:cubicBezTo>
                        <a:pt x="175" y="656"/>
                        <a:pt x="175" y="656"/>
                        <a:pt x="175" y="656"/>
                      </a:cubicBezTo>
                      <a:cubicBezTo>
                        <a:pt x="173" y="655"/>
                        <a:pt x="173" y="655"/>
                        <a:pt x="173" y="655"/>
                      </a:cubicBezTo>
                      <a:cubicBezTo>
                        <a:pt x="171" y="653"/>
                        <a:pt x="171" y="653"/>
                        <a:pt x="171" y="653"/>
                      </a:cubicBezTo>
                      <a:cubicBezTo>
                        <a:pt x="171" y="651"/>
                        <a:pt x="171" y="651"/>
                        <a:pt x="171" y="651"/>
                      </a:cubicBezTo>
                      <a:cubicBezTo>
                        <a:pt x="174" y="651"/>
                        <a:pt x="174" y="651"/>
                        <a:pt x="174" y="651"/>
                      </a:cubicBezTo>
                      <a:cubicBezTo>
                        <a:pt x="175" y="652"/>
                        <a:pt x="175" y="652"/>
                        <a:pt x="175" y="652"/>
                      </a:cubicBezTo>
                      <a:cubicBezTo>
                        <a:pt x="179" y="654"/>
                        <a:pt x="179" y="654"/>
                        <a:pt x="179" y="654"/>
                      </a:cubicBezTo>
                      <a:cubicBezTo>
                        <a:pt x="180" y="656"/>
                        <a:pt x="180" y="656"/>
                        <a:pt x="180" y="656"/>
                      </a:cubicBezTo>
                      <a:cubicBezTo>
                        <a:pt x="181" y="656"/>
                        <a:pt x="181" y="656"/>
                        <a:pt x="181" y="656"/>
                      </a:cubicBezTo>
                      <a:cubicBezTo>
                        <a:pt x="180" y="654"/>
                        <a:pt x="180" y="654"/>
                        <a:pt x="180" y="654"/>
                      </a:cubicBezTo>
                      <a:cubicBezTo>
                        <a:pt x="179" y="652"/>
                        <a:pt x="179" y="652"/>
                        <a:pt x="179" y="652"/>
                      </a:cubicBezTo>
                      <a:cubicBezTo>
                        <a:pt x="177" y="652"/>
                        <a:pt x="177" y="652"/>
                        <a:pt x="177" y="652"/>
                      </a:cubicBezTo>
                      <a:cubicBezTo>
                        <a:pt x="172" y="650"/>
                        <a:pt x="172" y="650"/>
                        <a:pt x="172" y="650"/>
                      </a:cubicBezTo>
                      <a:cubicBezTo>
                        <a:pt x="171" y="648"/>
                        <a:pt x="171" y="648"/>
                        <a:pt x="171" y="648"/>
                      </a:cubicBezTo>
                      <a:cubicBezTo>
                        <a:pt x="171" y="646"/>
                        <a:pt x="171" y="646"/>
                        <a:pt x="171" y="646"/>
                      </a:cubicBezTo>
                      <a:cubicBezTo>
                        <a:pt x="174" y="645"/>
                        <a:pt x="174" y="645"/>
                        <a:pt x="174" y="645"/>
                      </a:cubicBezTo>
                      <a:cubicBezTo>
                        <a:pt x="175" y="646"/>
                        <a:pt x="175" y="646"/>
                        <a:pt x="175" y="646"/>
                      </a:cubicBezTo>
                      <a:cubicBezTo>
                        <a:pt x="176" y="647"/>
                        <a:pt x="176" y="647"/>
                        <a:pt x="176" y="647"/>
                      </a:cubicBezTo>
                      <a:cubicBezTo>
                        <a:pt x="178" y="647"/>
                        <a:pt x="178" y="647"/>
                        <a:pt x="178" y="647"/>
                      </a:cubicBezTo>
                      <a:cubicBezTo>
                        <a:pt x="178" y="646"/>
                        <a:pt x="178" y="646"/>
                        <a:pt x="178" y="646"/>
                      </a:cubicBezTo>
                      <a:cubicBezTo>
                        <a:pt x="179" y="645"/>
                        <a:pt x="179" y="645"/>
                        <a:pt x="179" y="645"/>
                      </a:cubicBezTo>
                      <a:cubicBezTo>
                        <a:pt x="179" y="643"/>
                        <a:pt x="179" y="643"/>
                        <a:pt x="179" y="643"/>
                      </a:cubicBezTo>
                      <a:cubicBezTo>
                        <a:pt x="181" y="642"/>
                        <a:pt x="181" y="642"/>
                        <a:pt x="181" y="642"/>
                      </a:cubicBezTo>
                      <a:cubicBezTo>
                        <a:pt x="183" y="644"/>
                        <a:pt x="183" y="644"/>
                        <a:pt x="183" y="644"/>
                      </a:cubicBezTo>
                      <a:cubicBezTo>
                        <a:pt x="183" y="645"/>
                        <a:pt x="183" y="645"/>
                        <a:pt x="183" y="645"/>
                      </a:cubicBezTo>
                      <a:cubicBezTo>
                        <a:pt x="183" y="645"/>
                        <a:pt x="183" y="645"/>
                        <a:pt x="183" y="645"/>
                      </a:cubicBezTo>
                      <a:cubicBezTo>
                        <a:pt x="184" y="646"/>
                        <a:pt x="184" y="646"/>
                        <a:pt x="184" y="646"/>
                      </a:cubicBezTo>
                      <a:cubicBezTo>
                        <a:pt x="186" y="646"/>
                        <a:pt x="186" y="646"/>
                        <a:pt x="186" y="646"/>
                      </a:cubicBezTo>
                      <a:cubicBezTo>
                        <a:pt x="187" y="647"/>
                        <a:pt x="187" y="647"/>
                        <a:pt x="187" y="647"/>
                      </a:cubicBezTo>
                      <a:cubicBezTo>
                        <a:pt x="188" y="647"/>
                        <a:pt x="188" y="647"/>
                        <a:pt x="188" y="647"/>
                      </a:cubicBezTo>
                      <a:cubicBezTo>
                        <a:pt x="188" y="646"/>
                        <a:pt x="188" y="646"/>
                        <a:pt x="188" y="646"/>
                      </a:cubicBezTo>
                      <a:cubicBezTo>
                        <a:pt x="190" y="644"/>
                        <a:pt x="190" y="644"/>
                        <a:pt x="190" y="644"/>
                      </a:cubicBezTo>
                      <a:cubicBezTo>
                        <a:pt x="190" y="644"/>
                        <a:pt x="190" y="644"/>
                        <a:pt x="190" y="644"/>
                      </a:cubicBezTo>
                      <a:cubicBezTo>
                        <a:pt x="189" y="644"/>
                        <a:pt x="189" y="644"/>
                        <a:pt x="189" y="644"/>
                      </a:cubicBezTo>
                      <a:cubicBezTo>
                        <a:pt x="185" y="644"/>
                        <a:pt x="185" y="644"/>
                        <a:pt x="185" y="644"/>
                      </a:cubicBezTo>
                      <a:cubicBezTo>
                        <a:pt x="183" y="642"/>
                        <a:pt x="183" y="642"/>
                        <a:pt x="183" y="642"/>
                      </a:cubicBezTo>
                      <a:cubicBezTo>
                        <a:pt x="184" y="641"/>
                        <a:pt x="184" y="641"/>
                        <a:pt x="184" y="641"/>
                      </a:cubicBezTo>
                      <a:cubicBezTo>
                        <a:pt x="183" y="641"/>
                        <a:pt x="183" y="641"/>
                        <a:pt x="183" y="641"/>
                      </a:cubicBezTo>
                      <a:cubicBezTo>
                        <a:pt x="182" y="639"/>
                        <a:pt x="182" y="639"/>
                        <a:pt x="182" y="639"/>
                      </a:cubicBezTo>
                      <a:cubicBezTo>
                        <a:pt x="182" y="637"/>
                        <a:pt x="182" y="637"/>
                        <a:pt x="182" y="637"/>
                      </a:cubicBezTo>
                      <a:cubicBezTo>
                        <a:pt x="184" y="635"/>
                        <a:pt x="184" y="635"/>
                        <a:pt x="184" y="635"/>
                      </a:cubicBezTo>
                      <a:cubicBezTo>
                        <a:pt x="186" y="635"/>
                        <a:pt x="186" y="635"/>
                        <a:pt x="186" y="635"/>
                      </a:cubicBezTo>
                      <a:cubicBezTo>
                        <a:pt x="185" y="632"/>
                        <a:pt x="185" y="632"/>
                        <a:pt x="185" y="632"/>
                      </a:cubicBezTo>
                      <a:cubicBezTo>
                        <a:pt x="188" y="632"/>
                        <a:pt x="188" y="632"/>
                        <a:pt x="188" y="632"/>
                      </a:cubicBezTo>
                      <a:cubicBezTo>
                        <a:pt x="189" y="634"/>
                        <a:pt x="189" y="634"/>
                        <a:pt x="189" y="634"/>
                      </a:cubicBezTo>
                      <a:cubicBezTo>
                        <a:pt x="191" y="635"/>
                        <a:pt x="191" y="635"/>
                        <a:pt x="191" y="635"/>
                      </a:cubicBezTo>
                      <a:cubicBezTo>
                        <a:pt x="193" y="636"/>
                        <a:pt x="193" y="636"/>
                        <a:pt x="193" y="636"/>
                      </a:cubicBezTo>
                      <a:cubicBezTo>
                        <a:pt x="193" y="636"/>
                        <a:pt x="193" y="636"/>
                        <a:pt x="193" y="636"/>
                      </a:cubicBezTo>
                      <a:cubicBezTo>
                        <a:pt x="193" y="636"/>
                        <a:pt x="193" y="636"/>
                        <a:pt x="193" y="636"/>
                      </a:cubicBezTo>
                      <a:cubicBezTo>
                        <a:pt x="191" y="635"/>
                        <a:pt x="191" y="635"/>
                        <a:pt x="191" y="635"/>
                      </a:cubicBezTo>
                      <a:cubicBezTo>
                        <a:pt x="189" y="633"/>
                        <a:pt x="189" y="633"/>
                        <a:pt x="189" y="633"/>
                      </a:cubicBezTo>
                      <a:cubicBezTo>
                        <a:pt x="188" y="630"/>
                        <a:pt x="188" y="630"/>
                        <a:pt x="188" y="630"/>
                      </a:cubicBezTo>
                      <a:cubicBezTo>
                        <a:pt x="191" y="627"/>
                        <a:pt x="191" y="627"/>
                        <a:pt x="191" y="627"/>
                      </a:cubicBezTo>
                      <a:cubicBezTo>
                        <a:pt x="193" y="627"/>
                        <a:pt x="193" y="627"/>
                        <a:pt x="193" y="627"/>
                      </a:cubicBezTo>
                      <a:cubicBezTo>
                        <a:pt x="194" y="629"/>
                        <a:pt x="194" y="629"/>
                        <a:pt x="194" y="629"/>
                      </a:cubicBezTo>
                      <a:cubicBezTo>
                        <a:pt x="197" y="631"/>
                        <a:pt x="197" y="631"/>
                        <a:pt x="197" y="631"/>
                      </a:cubicBezTo>
                      <a:cubicBezTo>
                        <a:pt x="197" y="631"/>
                        <a:pt x="197" y="631"/>
                        <a:pt x="197" y="631"/>
                      </a:cubicBezTo>
                      <a:cubicBezTo>
                        <a:pt x="199" y="630"/>
                        <a:pt x="199" y="630"/>
                        <a:pt x="199" y="630"/>
                      </a:cubicBezTo>
                      <a:cubicBezTo>
                        <a:pt x="200" y="631"/>
                        <a:pt x="200" y="631"/>
                        <a:pt x="200" y="631"/>
                      </a:cubicBezTo>
                      <a:cubicBezTo>
                        <a:pt x="202" y="630"/>
                        <a:pt x="202" y="630"/>
                        <a:pt x="202" y="630"/>
                      </a:cubicBezTo>
                      <a:cubicBezTo>
                        <a:pt x="202" y="629"/>
                        <a:pt x="202" y="629"/>
                        <a:pt x="202" y="629"/>
                      </a:cubicBezTo>
                      <a:cubicBezTo>
                        <a:pt x="201" y="628"/>
                        <a:pt x="201" y="628"/>
                        <a:pt x="201" y="628"/>
                      </a:cubicBezTo>
                      <a:cubicBezTo>
                        <a:pt x="196" y="626"/>
                        <a:pt x="196" y="626"/>
                        <a:pt x="196" y="626"/>
                      </a:cubicBezTo>
                      <a:cubicBezTo>
                        <a:pt x="192" y="625"/>
                        <a:pt x="192" y="625"/>
                        <a:pt x="192" y="625"/>
                      </a:cubicBezTo>
                      <a:cubicBezTo>
                        <a:pt x="193" y="622"/>
                        <a:pt x="193" y="622"/>
                        <a:pt x="193" y="622"/>
                      </a:cubicBezTo>
                      <a:cubicBezTo>
                        <a:pt x="194" y="621"/>
                        <a:pt x="194" y="621"/>
                        <a:pt x="194" y="621"/>
                      </a:cubicBezTo>
                      <a:cubicBezTo>
                        <a:pt x="196" y="621"/>
                        <a:pt x="196" y="621"/>
                        <a:pt x="196" y="621"/>
                      </a:cubicBezTo>
                      <a:cubicBezTo>
                        <a:pt x="198" y="623"/>
                        <a:pt x="198" y="623"/>
                        <a:pt x="198" y="623"/>
                      </a:cubicBezTo>
                      <a:cubicBezTo>
                        <a:pt x="199" y="623"/>
                        <a:pt x="199" y="623"/>
                        <a:pt x="199" y="623"/>
                      </a:cubicBezTo>
                      <a:cubicBezTo>
                        <a:pt x="200" y="623"/>
                        <a:pt x="200" y="623"/>
                        <a:pt x="200" y="623"/>
                      </a:cubicBezTo>
                      <a:cubicBezTo>
                        <a:pt x="202" y="626"/>
                        <a:pt x="202" y="626"/>
                        <a:pt x="202" y="626"/>
                      </a:cubicBezTo>
                      <a:cubicBezTo>
                        <a:pt x="203" y="626"/>
                        <a:pt x="203" y="626"/>
                        <a:pt x="203" y="626"/>
                      </a:cubicBezTo>
                      <a:cubicBezTo>
                        <a:pt x="203" y="626"/>
                        <a:pt x="203" y="626"/>
                        <a:pt x="203" y="626"/>
                      </a:cubicBezTo>
                      <a:cubicBezTo>
                        <a:pt x="204" y="626"/>
                        <a:pt x="204" y="626"/>
                        <a:pt x="204" y="626"/>
                      </a:cubicBezTo>
                      <a:cubicBezTo>
                        <a:pt x="204" y="625"/>
                        <a:pt x="204" y="625"/>
                        <a:pt x="204" y="625"/>
                      </a:cubicBezTo>
                      <a:cubicBezTo>
                        <a:pt x="204" y="623"/>
                        <a:pt x="204" y="623"/>
                        <a:pt x="204" y="623"/>
                      </a:cubicBezTo>
                      <a:cubicBezTo>
                        <a:pt x="204" y="622"/>
                        <a:pt x="204" y="622"/>
                        <a:pt x="204" y="622"/>
                      </a:cubicBezTo>
                      <a:cubicBezTo>
                        <a:pt x="202" y="621"/>
                        <a:pt x="202" y="621"/>
                        <a:pt x="202" y="621"/>
                      </a:cubicBezTo>
                      <a:cubicBezTo>
                        <a:pt x="202" y="619"/>
                        <a:pt x="202" y="619"/>
                        <a:pt x="202" y="619"/>
                      </a:cubicBezTo>
                      <a:cubicBezTo>
                        <a:pt x="205" y="619"/>
                        <a:pt x="205" y="619"/>
                        <a:pt x="205" y="619"/>
                      </a:cubicBezTo>
                      <a:cubicBezTo>
                        <a:pt x="205" y="618"/>
                        <a:pt x="205" y="618"/>
                        <a:pt x="205" y="618"/>
                      </a:cubicBezTo>
                      <a:cubicBezTo>
                        <a:pt x="205" y="618"/>
                        <a:pt x="205" y="618"/>
                        <a:pt x="205" y="618"/>
                      </a:cubicBezTo>
                      <a:cubicBezTo>
                        <a:pt x="204" y="618"/>
                        <a:pt x="204" y="618"/>
                        <a:pt x="204" y="618"/>
                      </a:cubicBezTo>
                      <a:cubicBezTo>
                        <a:pt x="202" y="617"/>
                        <a:pt x="202" y="617"/>
                        <a:pt x="202" y="617"/>
                      </a:cubicBezTo>
                      <a:cubicBezTo>
                        <a:pt x="201" y="616"/>
                        <a:pt x="201" y="616"/>
                        <a:pt x="201" y="616"/>
                      </a:cubicBezTo>
                      <a:cubicBezTo>
                        <a:pt x="199" y="616"/>
                        <a:pt x="199" y="616"/>
                        <a:pt x="199" y="616"/>
                      </a:cubicBezTo>
                      <a:cubicBezTo>
                        <a:pt x="196" y="614"/>
                        <a:pt x="196" y="614"/>
                        <a:pt x="196" y="614"/>
                      </a:cubicBezTo>
                      <a:cubicBezTo>
                        <a:pt x="195" y="612"/>
                        <a:pt x="195" y="612"/>
                        <a:pt x="195" y="612"/>
                      </a:cubicBezTo>
                      <a:cubicBezTo>
                        <a:pt x="197" y="610"/>
                        <a:pt x="197" y="610"/>
                        <a:pt x="197" y="610"/>
                      </a:cubicBezTo>
                      <a:cubicBezTo>
                        <a:pt x="200" y="610"/>
                        <a:pt x="200" y="610"/>
                        <a:pt x="200" y="610"/>
                      </a:cubicBezTo>
                      <a:cubicBezTo>
                        <a:pt x="202" y="610"/>
                        <a:pt x="202" y="610"/>
                        <a:pt x="202" y="610"/>
                      </a:cubicBezTo>
                      <a:cubicBezTo>
                        <a:pt x="204" y="610"/>
                        <a:pt x="204" y="610"/>
                        <a:pt x="204" y="610"/>
                      </a:cubicBezTo>
                      <a:cubicBezTo>
                        <a:pt x="204" y="609"/>
                        <a:pt x="204" y="609"/>
                        <a:pt x="204" y="609"/>
                      </a:cubicBezTo>
                      <a:cubicBezTo>
                        <a:pt x="206" y="609"/>
                        <a:pt x="206" y="609"/>
                        <a:pt x="206" y="609"/>
                      </a:cubicBezTo>
                      <a:cubicBezTo>
                        <a:pt x="207" y="609"/>
                        <a:pt x="207" y="609"/>
                        <a:pt x="207" y="609"/>
                      </a:cubicBezTo>
                      <a:cubicBezTo>
                        <a:pt x="207" y="609"/>
                        <a:pt x="207" y="609"/>
                        <a:pt x="207" y="609"/>
                      </a:cubicBezTo>
                      <a:cubicBezTo>
                        <a:pt x="207" y="605"/>
                        <a:pt x="207" y="605"/>
                        <a:pt x="207" y="605"/>
                      </a:cubicBezTo>
                      <a:cubicBezTo>
                        <a:pt x="206" y="603"/>
                        <a:pt x="206" y="603"/>
                        <a:pt x="206" y="603"/>
                      </a:cubicBezTo>
                      <a:cubicBezTo>
                        <a:pt x="205" y="602"/>
                        <a:pt x="205" y="602"/>
                        <a:pt x="205" y="602"/>
                      </a:cubicBezTo>
                      <a:cubicBezTo>
                        <a:pt x="204" y="600"/>
                        <a:pt x="204" y="600"/>
                        <a:pt x="204" y="600"/>
                      </a:cubicBezTo>
                      <a:cubicBezTo>
                        <a:pt x="204" y="598"/>
                        <a:pt x="204" y="598"/>
                        <a:pt x="204" y="598"/>
                      </a:cubicBezTo>
                      <a:cubicBezTo>
                        <a:pt x="205" y="597"/>
                        <a:pt x="205" y="597"/>
                        <a:pt x="205" y="597"/>
                      </a:cubicBezTo>
                      <a:cubicBezTo>
                        <a:pt x="204" y="595"/>
                        <a:pt x="204" y="595"/>
                        <a:pt x="204" y="595"/>
                      </a:cubicBezTo>
                      <a:cubicBezTo>
                        <a:pt x="204" y="594"/>
                        <a:pt x="204" y="594"/>
                        <a:pt x="204" y="594"/>
                      </a:cubicBezTo>
                      <a:cubicBezTo>
                        <a:pt x="205" y="591"/>
                        <a:pt x="205" y="591"/>
                        <a:pt x="205" y="591"/>
                      </a:cubicBezTo>
                      <a:cubicBezTo>
                        <a:pt x="207" y="593"/>
                        <a:pt x="207" y="593"/>
                        <a:pt x="207" y="593"/>
                      </a:cubicBezTo>
                      <a:cubicBezTo>
                        <a:pt x="208" y="594"/>
                        <a:pt x="208" y="594"/>
                        <a:pt x="208" y="594"/>
                      </a:cubicBezTo>
                      <a:cubicBezTo>
                        <a:pt x="208" y="594"/>
                        <a:pt x="208" y="594"/>
                        <a:pt x="208" y="594"/>
                      </a:cubicBezTo>
                      <a:cubicBezTo>
                        <a:pt x="208" y="594"/>
                        <a:pt x="208" y="594"/>
                        <a:pt x="208" y="594"/>
                      </a:cubicBezTo>
                      <a:cubicBezTo>
                        <a:pt x="210" y="593"/>
                        <a:pt x="210" y="593"/>
                        <a:pt x="210" y="593"/>
                      </a:cubicBezTo>
                      <a:cubicBezTo>
                        <a:pt x="213" y="594"/>
                        <a:pt x="213" y="594"/>
                        <a:pt x="213" y="594"/>
                      </a:cubicBezTo>
                      <a:cubicBezTo>
                        <a:pt x="214" y="597"/>
                        <a:pt x="214" y="597"/>
                        <a:pt x="214" y="597"/>
                      </a:cubicBezTo>
                      <a:cubicBezTo>
                        <a:pt x="214" y="597"/>
                        <a:pt x="214" y="597"/>
                        <a:pt x="214" y="597"/>
                      </a:cubicBezTo>
                      <a:cubicBezTo>
                        <a:pt x="215" y="597"/>
                        <a:pt x="215" y="597"/>
                        <a:pt x="215" y="597"/>
                      </a:cubicBezTo>
                      <a:cubicBezTo>
                        <a:pt x="217" y="595"/>
                        <a:pt x="217" y="595"/>
                        <a:pt x="217" y="595"/>
                      </a:cubicBezTo>
                      <a:cubicBezTo>
                        <a:pt x="218" y="592"/>
                        <a:pt x="218" y="592"/>
                        <a:pt x="218" y="592"/>
                      </a:cubicBezTo>
                      <a:cubicBezTo>
                        <a:pt x="218" y="590"/>
                        <a:pt x="218" y="590"/>
                        <a:pt x="218" y="590"/>
                      </a:cubicBezTo>
                      <a:cubicBezTo>
                        <a:pt x="217" y="586"/>
                        <a:pt x="217" y="586"/>
                        <a:pt x="217" y="586"/>
                      </a:cubicBezTo>
                      <a:cubicBezTo>
                        <a:pt x="219" y="585"/>
                        <a:pt x="219" y="585"/>
                        <a:pt x="219" y="585"/>
                      </a:cubicBezTo>
                      <a:cubicBezTo>
                        <a:pt x="220" y="585"/>
                        <a:pt x="220" y="585"/>
                        <a:pt x="220" y="585"/>
                      </a:cubicBezTo>
                      <a:cubicBezTo>
                        <a:pt x="220" y="584"/>
                        <a:pt x="220" y="584"/>
                        <a:pt x="220" y="584"/>
                      </a:cubicBezTo>
                      <a:cubicBezTo>
                        <a:pt x="223" y="583"/>
                        <a:pt x="223" y="583"/>
                        <a:pt x="223" y="583"/>
                      </a:cubicBezTo>
                      <a:cubicBezTo>
                        <a:pt x="224" y="585"/>
                        <a:pt x="224" y="585"/>
                        <a:pt x="224" y="585"/>
                      </a:cubicBezTo>
                      <a:cubicBezTo>
                        <a:pt x="225" y="587"/>
                        <a:pt x="225" y="587"/>
                        <a:pt x="225" y="587"/>
                      </a:cubicBezTo>
                      <a:cubicBezTo>
                        <a:pt x="225" y="587"/>
                        <a:pt x="225" y="587"/>
                        <a:pt x="225" y="587"/>
                      </a:cubicBezTo>
                      <a:cubicBezTo>
                        <a:pt x="226" y="586"/>
                        <a:pt x="226" y="586"/>
                        <a:pt x="226" y="586"/>
                      </a:cubicBezTo>
                      <a:cubicBezTo>
                        <a:pt x="226" y="585"/>
                        <a:pt x="226" y="585"/>
                        <a:pt x="226" y="585"/>
                      </a:cubicBezTo>
                      <a:cubicBezTo>
                        <a:pt x="226" y="583"/>
                        <a:pt x="226" y="583"/>
                        <a:pt x="226" y="583"/>
                      </a:cubicBezTo>
                      <a:cubicBezTo>
                        <a:pt x="228" y="583"/>
                        <a:pt x="228" y="583"/>
                        <a:pt x="228" y="583"/>
                      </a:cubicBezTo>
                      <a:cubicBezTo>
                        <a:pt x="229" y="585"/>
                        <a:pt x="229" y="585"/>
                        <a:pt x="229" y="585"/>
                      </a:cubicBezTo>
                      <a:cubicBezTo>
                        <a:pt x="230" y="587"/>
                        <a:pt x="230" y="587"/>
                        <a:pt x="230" y="587"/>
                      </a:cubicBezTo>
                      <a:cubicBezTo>
                        <a:pt x="232" y="587"/>
                        <a:pt x="232" y="587"/>
                        <a:pt x="232" y="587"/>
                      </a:cubicBezTo>
                      <a:cubicBezTo>
                        <a:pt x="233" y="585"/>
                        <a:pt x="233" y="585"/>
                        <a:pt x="233" y="585"/>
                      </a:cubicBezTo>
                      <a:cubicBezTo>
                        <a:pt x="235" y="585"/>
                        <a:pt x="235" y="585"/>
                        <a:pt x="235" y="585"/>
                      </a:cubicBezTo>
                      <a:cubicBezTo>
                        <a:pt x="236" y="586"/>
                        <a:pt x="236" y="586"/>
                        <a:pt x="236" y="586"/>
                      </a:cubicBezTo>
                      <a:cubicBezTo>
                        <a:pt x="237" y="586"/>
                        <a:pt x="237" y="586"/>
                        <a:pt x="237" y="586"/>
                      </a:cubicBezTo>
                      <a:cubicBezTo>
                        <a:pt x="238" y="585"/>
                        <a:pt x="238" y="585"/>
                        <a:pt x="238" y="585"/>
                      </a:cubicBezTo>
                      <a:cubicBezTo>
                        <a:pt x="239" y="584"/>
                        <a:pt x="239" y="584"/>
                        <a:pt x="239" y="584"/>
                      </a:cubicBezTo>
                      <a:cubicBezTo>
                        <a:pt x="239" y="583"/>
                        <a:pt x="239" y="583"/>
                        <a:pt x="239" y="583"/>
                      </a:cubicBezTo>
                      <a:cubicBezTo>
                        <a:pt x="238" y="582"/>
                        <a:pt x="238" y="582"/>
                        <a:pt x="238" y="582"/>
                      </a:cubicBezTo>
                      <a:cubicBezTo>
                        <a:pt x="237" y="579"/>
                        <a:pt x="237" y="579"/>
                        <a:pt x="237" y="579"/>
                      </a:cubicBezTo>
                      <a:cubicBezTo>
                        <a:pt x="236" y="577"/>
                        <a:pt x="236" y="577"/>
                        <a:pt x="236" y="577"/>
                      </a:cubicBezTo>
                      <a:cubicBezTo>
                        <a:pt x="239" y="574"/>
                        <a:pt x="239" y="574"/>
                        <a:pt x="239" y="574"/>
                      </a:cubicBezTo>
                      <a:cubicBezTo>
                        <a:pt x="241" y="576"/>
                        <a:pt x="241" y="576"/>
                        <a:pt x="241" y="576"/>
                      </a:cubicBezTo>
                      <a:cubicBezTo>
                        <a:pt x="241" y="577"/>
                        <a:pt x="241" y="577"/>
                        <a:pt x="241" y="577"/>
                      </a:cubicBezTo>
                      <a:cubicBezTo>
                        <a:pt x="242" y="576"/>
                        <a:pt x="242" y="576"/>
                        <a:pt x="242" y="576"/>
                      </a:cubicBezTo>
                      <a:cubicBezTo>
                        <a:pt x="243" y="574"/>
                        <a:pt x="243" y="574"/>
                        <a:pt x="243" y="574"/>
                      </a:cubicBezTo>
                      <a:cubicBezTo>
                        <a:pt x="244" y="573"/>
                        <a:pt x="244" y="573"/>
                        <a:pt x="244" y="573"/>
                      </a:cubicBezTo>
                      <a:cubicBezTo>
                        <a:pt x="244" y="572"/>
                        <a:pt x="244" y="572"/>
                        <a:pt x="244" y="572"/>
                      </a:cubicBezTo>
                      <a:cubicBezTo>
                        <a:pt x="242" y="570"/>
                        <a:pt x="242" y="570"/>
                        <a:pt x="242" y="570"/>
                      </a:cubicBezTo>
                      <a:cubicBezTo>
                        <a:pt x="242" y="569"/>
                        <a:pt x="242" y="569"/>
                        <a:pt x="242" y="569"/>
                      </a:cubicBezTo>
                      <a:cubicBezTo>
                        <a:pt x="243" y="567"/>
                        <a:pt x="243" y="567"/>
                        <a:pt x="243" y="567"/>
                      </a:cubicBezTo>
                      <a:cubicBezTo>
                        <a:pt x="245" y="566"/>
                        <a:pt x="245" y="566"/>
                        <a:pt x="245" y="566"/>
                      </a:cubicBezTo>
                      <a:cubicBezTo>
                        <a:pt x="247" y="567"/>
                        <a:pt x="247" y="567"/>
                        <a:pt x="247" y="567"/>
                      </a:cubicBezTo>
                      <a:cubicBezTo>
                        <a:pt x="247" y="568"/>
                        <a:pt x="247" y="568"/>
                        <a:pt x="247" y="568"/>
                      </a:cubicBezTo>
                      <a:cubicBezTo>
                        <a:pt x="248" y="569"/>
                        <a:pt x="248" y="569"/>
                        <a:pt x="248" y="569"/>
                      </a:cubicBezTo>
                      <a:cubicBezTo>
                        <a:pt x="250" y="569"/>
                        <a:pt x="250" y="569"/>
                        <a:pt x="250" y="569"/>
                      </a:cubicBezTo>
                      <a:cubicBezTo>
                        <a:pt x="252" y="571"/>
                        <a:pt x="252" y="571"/>
                        <a:pt x="252" y="571"/>
                      </a:cubicBezTo>
                      <a:cubicBezTo>
                        <a:pt x="248" y="574"/>
                        <a:pt x="248" y="574"/>
                        <a:pt x="248" y="574"/>
                      </a:cubicBezTo>
                      <a:cubicBezTo>
                        <a:pt x="247" y="576"/>
                        <a:pt x="247" y="576"/>
                        <a:pt x="247" y="576"/>
                      </a:cubicBezTo>
                      <a:cubicBezTo>
                        <a:pt x="247" y="578"/>
                        <a:pt x="247" y="578"/>
                        <a:pt x="247" y="578"/>
                      </a:cubicBezTo>
                      <a:cubicBezTo>
                        <a:pt x="250" y="581"/>
                        <a:pt x="250" y="581"/>
                        <a:pt x="250" y="581"/>
                      </a:cubicBezTo>
                      <a:cubicBezTo>
                        <a:pt x="250" y="580"/>
                        <a:pt x="250" y="580"/>
                        <a:pt x="250" y="580"/>
                      </a:cubicBezTo>
                      <a:cubicBezTo>
                        <a:pt x="250" y="579"/>
                        <a:pt x="250" y="579"/>
                        <a:pt x="250" y="579"/>
                      </a:cubicBezTo>
                      <a:cubicBezTo>
                        <a:pt x="251" y="577"/>
                        <a:pt x="251" y="577"/>
                        <a:pt x="251" y="577"/>
                      </a:cubicBezTo>
                      <a:cubicBezTo>
                        <a:pt x="251" y="573"/>
                        <a:pt x="251" y="573"/>
                        <a:pt x="251" y="573"/>
                      </a:cubicBezTo>
                      <a:cubicBezTo>
                        <a:pt x="253" y="574"/>
                        <a:pt x="253" y="574"/>
                        <a:pt x="253" y="574"/>
                      </a:cubicBezTo>
                      <a:cubicBezTo>
                        <a:pt x="255" y="576"/>
                        <a:pt x="255" y="576"/>
                        <a:pt x="255" y="576"/>
                      </a:cubicBezTo>
                      <a:cubicBezTo>
                        <a:pt x="254" y="578"/>
                        <a:pt x="254" y="578"/>
                        <a:pt x="254" y="578"/>
                      </a:cubicBezTo>
                      <a:cubicBezTo>
                        <a:pt x="254" y="579"/>
                        <a:pt x="254" y="579"/>
                        <a:pt x="254" y="579"/>
                      </a:cubicBezTo>
                      <a:cubicBezTo>
                        <a:pt x="254" y="580"/>
                        <a:pt x="254" y="580"/>
                        <a:pt x="254" y="580"/>
                      </a:cubicBezTo>
                      <a:cubicBezTo>
                        <a:pt x="256" y="581"/>
                        <a:pt x="256" y="581"/>
                        <a:pt x="256" y="581"/>
                      </a:cubicBezTo>
                      <a:cubicBezTo>
                        <a:pt x="258" y="580"/>
                        <a:pt x="258" y="580"/>
                        <a:pt x="258" y="580"/>
                      </a:cubicBezTo>
                      <a:cubicBezTo>
                        <a:pt x="258" y="580"/>
                        <a:pt x="258" y="580"/>
                        <a:pt x="258" y="580"/>
                      </a:cubicBezTo>
                      <a:cubicBezTo>
                        <a:pt x="258" y="580"/>
                        <a:pt x="258" y="580"/>
                        <a:pt x="258" y="580"/>
                      </a:cubicBezTo>
                      <a:cubicBezTo>
                        <a:pt x="258" y="578"/>
                        <a:pt x="258" y="578"/>
                        <a:pt x="258" y="578"/>
                      </a:cubicBezTo>
                      <a:cubicBezTo>
                        <a:pt x="259" y="576"/>
                        <a:pt x="259" y="576"/>
                        <a:pt x="259" y="576"/>
                      </a:cubicBezTo>
                      <a:cubicBezTo>
                        <a:pt x="261" y="576"/>
                        <a:pt x="261" y="576"/>
                        <a:pt x="261" y="576"/>
                      </a:cubicBezTo>
                      <a:cubicBezTo>
                        <a:pt x="263" y="577"/>
                        <a:pt x="263" y="577"/>
                        <a:pt x="263" y="577"/>
                      </a:cubicBezTo>
                      <a:cubicBezTo>
                        <a:pt x="262" y="579"/>
                        <a:pt x="262" y="579"/>
                        <a:pt x="262" y="579"/>
                      </a:cubicBezTo>
                      <a:cubicBezTo>
                        <a:pt x="263" y="580"/>
                        <a:pt x="263" y="580"/>
                        <a:pt x="263" y="580"/>
                      </a:cubicBezTo>
                      <a:cubicBezTo>
                        <a:pt x="264" y="580"/>
                        <a:pt x="264" y="580"/>
                        <a:pt x="264" y="580"/>
                      </a:cubicBezTo>
                      <a:cubicBezTo>
                        <a:pt x="265" y="578"/>
                        <a:pt x="265" y="578"/>
                        <a:pt x="265" y="578"/>
                      </a:cubicBezTo>
                      <a:cubicBezTo>
                        <a:pt x="269" y="575"/>
                        <a:pt x="269" y="575"/>
                        <a:pt x="269" y="575"/>
                      </a:cubicBezTo>
                      <a:cubicBezTo>
                        <a:pt x="270" y="575"/>
                        <a:pt x="270" y="575"/>
                        <a:pt x="270" y="575"/>
                      </a:cubicBezTo>
                      <a:cubicBezTo>
                        <a:pt x="271" y="575"/>
                        <a:pt x="271" y="575"/>
                        <a:pt x="271" y="575"/>
                      </a:cubicBezTo>
                      <a:cubicBezTo>
                        <a:pt x="271" y="574"/>
                        <a:pt x="271" y="574"/>
                        <a:pt x="271" y="574"/>
                      </a:cubicBezTo>
                      <a:cubicBezTo>
                        <a:pt x="270" y="573"/>
                        <a:pt x="270" y="573"/>
                        <a:pt x="270" y="573"/>
                      </a:cubicBezTo>
                      <a:cubicBezTo>
                        <a:pt x="269" y="572"/>
                        <a:pt x="269" y="572"/>
                        <a:pt x="269" y="572"/>
                      </a:cubicBezTo>
                      <a:cubicBezTo>
                        <a:pt x="267" y="570"/>
                        <a:pt x="267" y="570"/>
                        <a:pt x="267" y="570"/>
                      </a:cubicBezTo>
                      <a:cubicBezTo>
                        <a:pt x="269" y="568"/>
                        <a:pt x="269" y="568"/>
                        <a:pt x="269" y="568"/>
                      </a:cubicBezTo>
                      <a:cubicBezTo>
                        <a:pt x="271" y="569"/>
                        <a:pt x="271" y="569"/>
                        <a:pt x="271" y="569"/>
                      </a:cubicBezTo>
                      <a:cubicBezTo>
                        <a:pt x="272" y="570"/>
                        <a:pt x="272" y="570"/>
                        <a:pt x="272" y="570"/>
                      </a:cubicBezTo>
                      <a:cubicBezTo>
                        <a:pt x="274" y="571"/>
                        <a:pt x="274" y="571"/>
                        <a:pt x="274" y="571"/>
                      </a:cubicBezTo>
                      <a:cubicBezTo>
                        <a:pt x="274" y="570"/>
                        <a:pt x="274" y="570"/>
                        <a:pt x="274" y="570"/>
                      </a:cubicBezTo>
                      <a:cubicBezTo>
                        <a:pt x="277" y="569"/>
                        <a:pt x="277" y="569"/>
                        <a:pt x="277" y="569"/>
                      </a:cubicBezTo>
                      <a:cubicBezTo>
                        <a:pt x="278" y="571"/>
                        <a:pt x="278" y="571"/>
                        <a:pt x="278" y="571"/>
                      </a:cubicBezTo>
                      <a:cubicBezTo>
                        <a:pt x="278" y="572"/>
                        <a:pt x="278" y="572"/>
                        <a:pt x="278" y="572"/>
                      </a:cubicBezTo>
                      <a:cubicBezTo>
                        <a:pt x="278" y="572"/>
                        <a:pt x="278" y="572"/>
                        <a:pt x="278" y="572"/>
                      </a:cubicBezTo>
                      <a:cubicBezTo>
                        <a:pt x="282" y="569"/>
                        <a:pt x="282" y="569"/>
                        <a:pt x="282" y="569"/>
                      </a:cubicBezTo>
                      <a:cubicBezTo>
                        <a:pt x="282" y="568"/>
                        <a:pt x="282" y="568"/>
                        <a:pt x="282" y="568"/>
                      </a:cubicBezTo>
                      <a:cubicBezTo>
                        <a:pt x="282" y="566"/>
                        <a:pt x="282" y="566"/>
                        <a:pt x="282" y="566"/>
                      </a:cubicBezTo>
                      <a:cubicBezTo>
                        <a:pt x="283" y="564"/>
                        <a:pt x="283" y="564"/>
                        <a:pt x="283" y="564"/>
                      </a:cubicBezTo>
                      <a:cubicBezTo>
                        <a:pt x="287" y="563"/>
                        <a:pt x="287" y="563"/>
                        <a:pt x="287" y="563"/>
                      </a:cubicBezTo>
                      <a:cubicBezTo>
                        <a:pt x="286" y="566"/>
                        <a:pt x="286" y="566"/>
                        <a:pt x="286" y="566"/>
                      </a:cubicBezTo>
                      <a:cubicBezTo>
                        <a:pt x="286" y="566"/>
                        <a:pt x="286" y="566"/>
                        <a:pt x="286" y="566"/>
                      </a:cubicBezTo>
                      <a:cubicBezTo>
                        <a:pt x="286" y="566"/>
                        <a:pt x="286" y="566"/>
                        <a:pt x="286" y="566"/>
                      </a:cubicBezTo>
                      <a:cubicBezTo>
                        <a:pt x="288" y="564"/>
                        <a:pt x="288" y="564"/>
                        <a:pt x="288" y="564"/>
                      </a:cubicBezTo>
                      <a:cubicBezTo>
                        <a:pt x="289" y="562"/>
                        <a:pt x="289" y="562"/>
                        <a:pt x="289" y="562"/>
                      </a:cubicBezTo>
                      <a:cubicBezTo>
                        <a:pt x="288" y="561"/>
                        <a:pt x="288" y="561"/>
                        <a:pt x="288" y="561"/>
                      </a:cubicBezTo>
                      <a:cubicBezTo>
                        <a:pt x="289" y="559"/>
                        <a:pt x="289" y="559"/>
                        <a:pt x="289" y="559"/>
                      </a:cubicBezTo>
                      <a:cubicBezTo>
                        <a:pt x="292" y="555"/>
                        <a:pt x="292" y="555"/>
                        <a:pt x="292" y="555"/>
                      </a:cubicBezTo>
                      <a:cubicBezTo>
                        <a:pt x="294" y="554"/>
                        <a:pt x="294" y="554"/>
                        <a:pt x="294" y="554"/>
                      </a:cubicBezTo>
                      <a:cubicBezTo>
                        <a:pt x="295" y="554"/>
                        <a:pt x="295" y="554"/>
                        <a:pt x="295" y="554"/>
                      </a:cubicBezTo>
                      <a:cubicBezTo>
                        <a:pt x="294" y="552"/>
                        <a:pt x="294" y="552"/>
                        <a:pt x="294" y="552"/>
                      </a:cubicBezTo>
                      <a:cubicBezTo>
                        <a:pt x="295" y="550"/>
                        <a:pt x="295" y="550"/>
                        <a:pt x="295" y="550"/>
                      </a:cubicBezTo>
                      <a:cubicBezTo>
                        <a:pt x="297" y="551"/>
                        <a:pt x="297" y="551"/>
                        <a:pt x="297" y="551"/>
                      </a:cubicBezTo>
                      <a:cubicBezTo>
                        <a:pt x="298" y="551"/>
                        <a:pt x="298" y="551"/>
                        <a:pt x="298" y="551"/>
                      </a:cubicBezTo>
                      <a:cubicBezTo>
                        <a:pt x="298" y="551"/>
                        <a:pt x="298" y="551"/>
                        <a:pt x="298" y="551"/>
                      </a:cubicBezTo>
                      <a:cubicBezTo>
                        <a:pt x="298" y="550"/>
                        <a:pt x="298" y="550"/>
                        <a:pt x="298" y="550"/>
                      </a:cubicBezTo>
                      <a:cubicBezTo>
                        <a:pt x="294" y="546"/>
                        <a:pt x="294" y="546"/>
                        <a:pt x="294" y="546"/>
                      </a:cubicBezTo>
                      <a:cubicBezTo>
                        <a:pt x="299" y="548"/>
                        <a:pt x="299" y="548"/>
                        <a:pt x="299" y="548"/>
                      </a:cubicBezTo>
                      <a:cubicBezTo>
                        <a:pt x="299" y="547"/>
                        <a:pt x="299" y="547"/>
                        <a:pt x="299" y="547"/>
                      </a:cubicBezTo>
                      <a:cubicBezTo>
                        <a:pt x="300" y="545"/>
                        <a:pt x="300" y="545"/>
                        <a:pt x="300" y="545"/>
                      </a:cubicBezTo>
                      <a:cubicBezTo>
                        <a:pt x="302" y="545"/>
                        <a:pt x="302" y="545"/>
                        <a:pt x="302" y="545"/>
                      </a:cubicBezTo>
                      <a:cubicBezTo>
                        <a:pt x="303" y="544"/>
                        <a:pt x="303" y="544"/>
                        <a:pt x="303" y="544"/>
                      </a:cubicBezTo>
                      <a:cubicBezTo>
                        <a:pt x="303" y="543"/>
                        <a:pt x="303" y="543"/>
                        <a:pt x="303" y="543"/>
                      </a:cubicBezTo>
                      <a:cubicBezTo>
                        <a:pt x="303" y="542"/>
                        <a:pt x="303" y="542"/>
                        <a:pt x="303" y="542"/>
                      </a:cubicBezTo>
                      <a:cubicBezTo>
                        <a:pt x="304" y="540"/>
                        <a:pt x="304" y="540"/>
                        <a:pt x="304" y="540"/>
                      </a:cubicBezTo>
                      <a:cubicBezTo>
                        <a:pt x="306" y="541"/>
                        <a:pt x="306" y="541"/>
                        <a:pt x="306" y="541"/>
                      </a:cubicBezTo>
                      <a:cubicBezTo>
                        <a:pt x="307" y="540"/>
                        <a:pt x="307" y="540"/>
                        <a:pt x="307" y="540"/>
                      </a:cubicBezTo>
                      <a:cubicBezTo>
                        <a:pt x="309" y="538"/>
                        <a:pt x="309" y="538"/>
                        <a:pt x="309" y="538"/>
                      </a:cubicBezTo>
                      <a:cubicBezTo>
                        <a:pt x="311" y="537"/>
                        <a:pt x="311" y="537"/>
                        <a:pt x="311" y="537"/>
                      </a:cubicBezTo>
                      <a:cubicBezTo>
                        <a:pt x="313" y="537"/>
                        <a:pt x="313" y="537"/>
                        <a:pt x="313" y="537"/>
                      </a:cubicBezTo>
                      <a:cubicBezTo>
                        <a:pt x="313" y="537"/>
                        <a:pt x="313" y="537"/>
                        <a:pt x="313" y="537"/>
                      </a:cubicBezTo>
                      <a:cubicBezTo>
                        <a:pt x="314" y="537"/>
                        <a:pt x="314" y="537"/>
                        <a:pt x="314" y="537"/>
                      </a:cubicBezTo>
                      <a:cubicBezTo>
                        <a:pt x="315" y="536"/>
                        <a:pt x="315" y="536"/>
                        <a:pt x="315" y="536"/>
                      </a:cubicBezTo>
                      <a:cubicBezTo>
                        <a:pt x="315" y="533"/>
                        <a:pt x="315" y="533"/>
                        <a:pt x="315" y="533"/>
                      </a:cubicBezTo>
                      <a:cubicBezTo>
                        <a:pt x="315" y="531"/>
                        <a:pt x="315" y="531"/>
                        <a:pt x="315" y="531"/>
                      </a:cubicBezTo>
                      <a:cubicBezTo>
                        <a:pt x="314" y="531"/>
                        <a:pt x="314" y="531"/>
                        <a:pt x="314" y="531"/>
                      </a:cubicBezTo>
                      <a:cubicBezTo>
                        <a:pt x="313" y="530"/>
                        <a:pt x="313" y="530"/>
                        <a:pt x="313" y="530"/>
                      </a:cubicBezTo>
                      <a:cubicBezTo>
                        <a:pt x="314" y="528"/>
                        <a:pt x="314" y="528"/>
                        <a:pt x="314" y="528"/>
                      </a:cubicBezTo>
                      <a:cubicBezTo>
                        <a:pt x="314" y="526"/>
                        <a:pt x="314" y="526"/>
                        <a:pt x="314" y="526"/>
                      </a:cubicBezTo>
                      <a:cubicBezTo>
                        <a:pt x="313" y="525"/>
                        <a:pt x="313" y="525"/>
                        <a:pt x="313" y="525"/>
                      </a:cubicBezTo>
                      <a:cubicBezTo>
                        <a:pt x="312" y="523"/>
                        <a:pt x="312" y="523"/>
                        <a:pt x="312" y="523"/>
                      </a:cubicBezTo>
                      <a:cubicBezTo>
                        <a:pt x="311" y="521"/>
                        <a:pt x="311" y="521"/>
                        <a:pt x="311" y="521"/>
                      </a:cubicBezTo>
                      <a:cubicBezTo>
                        <a:pt x="310" y="520"/>
                        <a:pt x="310" y="520"/>
                        <a:pt x="310" y="520"/>
                      </a:cubicBezTo>
                      <a:cubicBezTo>
                        <a:pt x="311" y="517"/>
                        <a:pt x="311" y="517"/>
                        <a:pt x="311" y="517"/>
                      </a:cubicBezTo>
                      <a:cubicBezTo>
                        <a:pt x="313" y="516"/>
                        <a:pt x="313" y="516"/>
                        <a:pt x="313" y="516"/>
                      </a:cubicBezTo>
                      <a:cubicBezTo>
                        <a:pt x="315" y="518"/>
                        <a:pt x="315" y="518"/>
                        <a:pt x="315" y="518"/>
                      </a:cubicBezTo>
                      <a:cubicBezTo>
                        <a:pt x="316" y="520"/>
                        <a:pt x="316" y="520"/>
                        <a:pt x="316" y="520"/>
                      </a:cubicBezTo>
                      <a:cubicBezTo>
                        <a:pt x="317" y="522"/>
                        <a:pt x="317" y="522"/>
                        <a:pt x="317" y="522"/>
                      </a:cubicBezTo>
                      <a:cubicBezTo>
                        <a:pt x="317" y="524"/>
                        <a:pt x="317" y="524"/>
                        <a:pt x="317" y="524"/>
                      </a:cubicBezTo>
                      <a:cubicBezTo>
                        <a:pt x="318" y="526"/>
                        <a:pt x="318" y="526"/>
                        <a:pt x="318" y="526"/>
                      </a:cubicBezTo>
                      <a:cubicBezTo>
                        <a:pt x="319" y="526"/>
                        <a:pt x="319" y="526"/>
                        <a:pt x="319" y="526"/>
                      </a:cubicBezTo>
                      <a:cubicBezTo>
                        <a:pt x="321" y="528"/>
                        <a:pt x="321" y="528"/>
                        <a:pt x="321" y="528"/>
                      </a:cubicBezTo>
                      <a:cubicBezTo>
                        <a:pt x="320" y="530"/>
                        <a:pt x="320" y="530"/>
                        <a:pt x="320" y="530"/>
                      </a:cubicBezTo>
                      <a:cubicBezTo>
                        <a:pt x="320" y="531"/>
                        <a:pt x="320" y="531"/>
                        <a:pt x="320" y="531"/>
                      </a:cubicBezTo>
                      <a:cubicBezTo>
                        <a:pt x="322" y="532"/>
                        <a:pt x="322" y="532"/>
                        <a:pt x="322" y="532"/>
                      </a:cubicBezTo>
                      <a:cubicBezTo>
                        <a:pt x="322" y="532"/>
                        <a:pt x="322" y="532"/>
                        <a:pt x="322" y="532"/>
                      </a:cubicBezTo>
                      <a:cubicBezTo>
                        <a:pt x="323" y="530"/>
                        <a:pt x="323" y="530"/>
                        <a:pt x="323" y="530"/>
                      </a:cubicBezTo>
                      <a:cubicBezTo>
                        <a:pt x="326" y="530"/>
                        <a:pt x="326" y="530"/>
                        <a:pt x="326" y="530"/>
                      </a:cubicBezTo>
                      <a:cubicBezTo>
                        <a:pt x="327" y="532"/>
                        <a:pt x="327" y="532"/>
                        <a:pt x="327" y="532"/>
                      </a:cubicBezTo>
                      <a:cubicBezTo>
                        <a:pt x="329" y="532"/>
                        <a:pt x="329" y="532"/>
                        <a:pt x="329" y="532"/>
                      </a:cubicBezTo>
                      <a:cubicBezTo>
                        <a:pt x="330" y="532"/>
                        <a:pt x="330" y="532"/>
                        <a:pt x="330" y="532"/>
                      </a:cubicBezTo>
                      <a:cubicBezTo>
                        <a:pt x="331" y="530"/>
                        <a:pt x="331" y="530"/>
                        <a:pt x="331" y="530"/>
                      </a:cubicBezTo>
                      <a:cubicBezTo>
                        <a:pt x="333" y="531"/>
                        <a:pt x="333" y="531"/>
                        <a:pt x="333" y="531"/>
                      </a:cubicBezTo>
                      <a:cubicBezTo>
                        <a:pt x="333" y="531"/>
                        <a:pt x="333" y="531"/>
                        <a:pt x="333" y="531"/>
                      </a:cubicBezTo>
                      <a:cubicBezTo>
                        <a:pt x="334" y="530"/>
                        <a:pt x="334" y="530"/>
                        <a:pt x="334" y="530"/>
                      </a:cubicBezTo>
                      <a:cubicBezTo>
                        <a:pt x="335" y="528"/>
                        <a:pt x="335" y="528"/>
                        <a:pt x="335" y="528"/>
                      </a:cubicBezTo>
                      <a:cubicBezTo>
                        <a:pt x="336" y="528"/>
                        <a:pt x="336" y="528"/>
                        <a:pt x="336" y="528"/>
                      </a:cubicBezTo>
                      <a:cubicBezTo>
                        <a:pt x="336" y="527"/>
                        <a:pt x="336" y="527"/>
                        <a:pt x="336" y="527"/>
                      </a:cubicBezTo>
                      <a:cubicBezTo>
                        <a:pt x="338" y="526"/>
                        <a:pt x="338" y="526"/>
                        <a:pt x="338" y="526"/>
                      </a:cubicBezTo>
                      <a:cubicBezTo>
                        <a:pt x="340" y="527"/>
                        <a:pt x="340" y="527"/>
                        <a:pt x="340" y="527"/>
                      </a:cubicBezTo>
                      <a:cubicBezTo>
                        <a:pt x="343" y="530"/>
                        <a:pt x="343" y="530"/>
                        <a:pt x="343" y="530"/>
                      </a:cubicBezTo>
                      <a:cubicBezTo>
                        <a:pt x="343" y="531"/>
                        <a:pt x="343" y="531"/>
                        <a:pt x="343" y="531"/>
                      </a:cubicBezTo>
                      <a:cubicBezTo>
                        <a:pt x="344" y="531"/>
                        <a:pt x="344" y="531"/>
                        <a:pt x="344" y="531"/>
                      </a:cubicBezTo>
                      <a:cubicBezTo>
                        <a:pt x="344" y="530"/>
                        <a:pt x="344" y="530"/>
                        <a:pt x="344" y="530"/>
                      </a:cubicBezTo>
                      <a:cubicBezTo>
                        <a:pt x="345" y="530"/>
                        <a:pt x="345" y="530"/>
                        <a:pt x="345" y="530"/>
                      </a:cubicBezTo>
                      <a:cubicBezTo>
                        <a:pt x="346" y="527"/>
                        <a:pt x="346" y="527"/>
                        <a:pt x="346" y="527"/>
                      </a:cubicBezTo>
                      <a:cubicBezTo>
                        <a:pt x="348" y="527"/>
                        <a:pt x="348" y="527"/>
                        <a:pt x="348" y="527"/>
                      </a:cubicBezTo>
                      <a:cubicBezTo>
                        <a:pt x="348" y="527"/>
                        <a:pt x="348" y="527"/>
                        <a:pt x="348" y="527"/>
                      </a:cubicBezTo>
                      <a:cubicBezTo>
                        <a:pt x="348" y="527"/>
                        <a:pt x="348" y="527"/>
                        <a:pt x="348" y="527"/>
                      </a:cubicBezTo>
                      <a:cubicBezTo>
                        <a:pt x="351" y="526"/>
                        <a:pt x="351" y="526"/>
                        <a:pt x="351" y="526"/>
                      </a:cubicBezTo>
                      <a:cubicBezTo>
                        <a:pt x="351" y="527"/>
                        <a:pt x="351" y="527"/>
                        <a:pt x="351" y="527"/>
                      </a:cubicBezTo>
                      <a:cubicBezTo>
                        <a:pt x="352" y="527"/>
                        <a:pt x="352" y="527"/>
                        <a:pt x="352" y="527"/>
                      </a:cubicBezTo>
                      <a:cubicBezTo>
                        <a:pt x="352" y="527"/>
                        <a:pt x="352" y="527"/>
                        <a:pt x="352" y="527"/>
                      </a:cubicBezTo>
                      <a:cubicBezTo>
                        <a:pt x="352" y="525"/>
                        <a:pt x="352" y="525"/>
                        <a:pt x="352" y="525"/>
                      </a:cubicBezTo>
                      <a:cubicBezTo>
                        <a:pt x="354" y="524"/>
                        <a:pt x="354" y="524"/>
                        <a:pt x="354" y="524"/>
                      </a:cubicBezTo>
                      <a:cubicBezTo>
                        <a:pt x="356" y="524"/>
                        <a:pt x="356" y="524"/>
                        <a:pt x="356" y="524"/>
                      </a:cubicBezTo>
                      <a:cubicBezTo>
                        <a:pt x="356" y="522"/>
                        <a:pt x="356" y="522"/>
                        <a:pt x="356" y="522"/>
                      </a:cubicBezTo>
                      <a:cubicBezTo>
                        <a:pt x="359" y="523"/>
                        <a:pt x="359" y="523"/>
                        <a:pt x="359" y="523"/>
                      </a:cubicBezTo>
                      <a:cubicBezTo>
                        <a:pt x="359" y="524"/>
                        <a:pt x="359" y="524"/>
                        <a:pt x="359" y="524"/>
                      </a:cubicBezTo>
                      <a:cubicBezTo>
                        <a:pt x="359" y="524"/>
                        <a:pt x="359" y="524"/>
                        <a:pt x="359" y="524"/>
                      </a:cubicBezTo>
                      <a:cubicBezTo>
                        <a:pt x="360" y="524"/>
                        <a:pt x="360" y="524"/>
                        <a:pt x="360" y="524"/>
                      </a:cubicBezTo>
                      <a:cubicBezTo>
                        <a:pt x="361" y="521"/>
                        <a:pt x="361" y="521"/>
                        <a:pt x="361" y="521"/>
                      </a:cubicBezTo>
                      <a:cubicBezTo>
                        <a:pt x="363" y="521"/>
                        <a:pt x="363" y="521"/>
                        <a:pt x="363" y="521"/>
                      </a:cubicBezTo>
                      <a:cubicBezTo>
                        <a:pt x="364" y="523"/>
                        <a:pt x="364" y="523"/>
                        <a:pt x="364" y="523"/>
                      </a:cubicBezTo>
                      <a:cubicBezTo>
                        <a:pt x="365" y="521"/>
                        <a:pt x="365" y="521"/>
                        <a:pt x="365" y="521"/>
                      </a:cubicBezTo>
                      <a:cubicBezTo>
                        <a:pt x="367" y="521"/>
                        <a:pt x="367" y="521"/>
                        <a:pt x="367" y="521"/>
                      </a:cubicBezTo>
                      <a:cubicBezTo>
                        <a:pt x="368" y="522"/>
                        <a:pt x="368" y="522"/>
                        <a:pt x="368" y="522"/>
                      </a:cubicBezTo>
                      <a:cubicBezTo>
                        <a:pt x="369" y="523"/>
                        <a:pt x="369" y="523"/>
                        <a:pt x="369" y="523"/>
                      </a:cubicBezTo>
                      <a:cubicBezTo>
                        <a:pt x="369" y="523"/>
                        <a:pt x="369" y="523"/>
                        <a:pt x="369" y="523"/>
                      </a:cubicBezTo>
                      <a:cubicBezTo>
                        <a:pt x="370" y="521"/>
                        <a:pt x="370" y="521"/>
                        <a:pt x="370" y="521"/>
                      </a:cubicBezTo>
                      <a:cubicBezTo>
                        <a:pt x="372" y="520"/>
                        <a:pt x="372" y="520"/>
                        <a:pt x="372" y="520"/>
                      </a:cubicBezTo>
                      <a:cubicBezTo>
                        <a:pt x="374" y="520"/>
                        <a:pt x="374" y="520"/>
                        <a:pt x="374" y="520"/>
                      </a:cubicBezTo>
                      <a:cubicBezTo>
                        <a:pt x="376" y="519"/>
                        <a:pt x="376" y="519"/>
                        <a:pt x="376" y="519"/>
                      </a:cubicBezTo>
                      <a:cubicBezTo>
                        <a:pt x="378" y="519"/>
                        <a:pt x="378" y="519"/>
                        <a:pt x="378" y="519"/>
                      </a:cubicBezTo>
                      <a:cubicBezTo>
                        <a:pt x="379" y="520"/>
                        <a:pt x="379" y="520"/>
                        <a:pt x="379" y="520"/>
                      </a:cubicBezTo>
                      <a:cubicBezTo>
                        <a:pt x="380" y="519"/>
                        <a:pt x="380" y="519"/>
                        <a:pt x="380" y="519"/>
                      </a:cubicBezTo>
                      <a:cubicBezTo>
                        <a:pt x="381" y="517"/>
                        <a:pt x="381" y="517"/>
                        <a:pt x="381" y="517"/>
                      </a:cubicBezTo>
                      <a:cubicBezTo>
                        <a:pt x="384" y="517"/>
                        <a:pt x="384" y="517"/>
                        <a:pt x="384" y="517"/>
                      </a:cubicBezTo>
                      <a:cubicBezTo>
                        <a:pt x="385" y="516"/>
                        <a:pt x="385" y="516"/>
                        <a:pt x="385" y="516"/>
                      </a:cubicBezTo>
                      <a:cubicBezTo>
                        <a:pt x="387" y="515"/>
                        <a:pt x="387" y="515"/>
                        <a:pt x="387" y="515"/>
                      </a:cubicBezTo>
                      <a:cubicBezTo>
                        <a:pt x="388" y="515"/>
                        <a:pt x="388" y="515"/>
                        <a:pt x="388" y="515"/>
                      </a:cubicBezTo>
                      <a:cubicBezTo>
                        <a:pt x="388" y="515"/>
                        <a:pt x="388" y="515"/>
                        <a:pt x="388" y="515"/>
                      </a:cubicBezTo>
                      <a:cubicBezTo>
                        <a:pt x="387" y="513"/>
                        <a:pt x="387" y="513"/>
                        <a:pt x="387" y="513"/>
                      </a:cubicBezTo>
                      <a:cubicBezTo>
                        <a:pt x="387" y="511"/>
                        <a:pt x="387" y="511"/>
                        <a:pt x="387" y="511"/>
                      </a:cubicBezTo>
                      <a:cubicBezTo>
                        <a:pt x="389" y="510"/>
                        <a:pt x="389" y="510"/>
                        <a:pt x="389" y="510"/>
                      </a:cubicBezTo>
                      <a:cubicBezTo>
                        <a:pt x="392" y="511"/>
                        <a:pt x="392" y="511"/>
                        <a:pt x="392" y="511"/>
                      </a:cubicBezTo>
                      <a:cubicBezTo>
                        <a:pt x="392" y="513"/>
                        <a:pt x="392" y="513"/>
                        <a:pt x="392" y="513"/>
                      </a:cubicBezTo>
                      <a:cubicBezTo>
                        <a:pt x="394" y="511"/>
                        <a:pt x="394" y="511"/>
                        <a:pt x="394" y="511"/>
                      </a:cubicBezTo>
                      <a:cubicBezTo>
                        <a:pt x="394" y="511"/>
                        <a:pt x="394" y="511"/>
                        <a:pt x="394" y="511"/>
                      </a:cubicBezTo>
                      <a:cubicBezTo>
                        <a:pt x="393" y="510"/>
                        <a:pt x="393" y="510"/>
                        <a:pt x="393" y="510"/>
                      </a:cubicBezTo>
                      <a:cubicBezTo>
                        <a:pt x="393" y="508"/>
                        <a:pt x="393" y="508"/>
                        <a:pt x="393" y="508"/>
                      </a:cubicBezTo>
                      <a:cubicBezTo>
                        <a:pt x="397" y="506"/>
                        <a:pt x="397" y="506"/>
                        <a:pt x="397" y="506"/>
                      </a:cubicBezTo>
                      <a:cubicBezTo>
                        <a:pt x="397" y="508"/>
                        <a:pt x="397" y="508"/>
                        <a:pt x="397" y="508"/>
                      </a:cubicBezTo>
                      <a:cubicBezTo>
                        <a:pt x="398" y="508"/>
                        <a:pt x="398" y="508"/>
                        <a:pt x="398" y="508"/>
                      </a:cubicBezTo>
                      <a:cubicBezTo>
                        <a:pt x="398" y="508"/>
                        <a:pt x="398" y="508"/>
                        <a:pt x="398" y="508"/>
                      </a:cubicBezTo>
                      <a:cubicBezTo>
                        <a:pt x="398" y="506"/>
                        <a:pt x="398" y="506"/>
                        <a:pt x="398" y="506"/>
                      </a:cubicBezTo>
                      <a:cubicBezTo>
                        <a:pt x="398" y="503"/>
                        <a:pt x="398" y="503"/>
                        <a:pt x="398" y="503"/>
                      </a:cubicBezTo>
                      <a:cubicBezTo>
                        <a:pt x="401" y="503"/>
                        <a:pt x="401" y="503"/>
                        <a:pt x="401" y="503"/>
                      </a:cubicBezTo>
                      <a:cubicBezTo>
                        <a:pt x="401" y="504"/>
                        <a:pt x="401" y="504"/>
                        <a:pt x="401" y="504"/>
                      </a:cubicBezTo>
                      <a:cubicBezTo>
                        <a:pt x="402" y="505"/>
                        <a:pt x="402" y="505"/>
                        <a:pt x="402" y="505"/>
                      </a:cubicBezTo>
                      <a:cubicBezTo>
                        <a:pt x="403" y="504"/>
                        <a:pt x="403" y="504"/>
                        <a:pt x="403" y="504"/>
                      </a:cubicBezTo>
                      <a:cubicBezTo>
                        <a:pt x="404" y="503"/>
                        <a:pt x="404" y="503"/>
                        <a:pt x="404" y="503"/>
                      </a:cubicBezTo>
                      <a:cubicBezTo>
                        <a:pt x="405" y="503"/>
                        <a:pt x="405" y="503"/>
                        <a:pt x="405" y="503"/>
                      </a:cubicBezTo>
                      <a:cubicBezTo>
                        <a:pt x="405" y="503"/>
                        <a:pt x="405" y="503"/>
                        <a:pt x="405" y="503"/>
                      </a:cubicBezTo>
                      <a:cubicBezTo>
                        <a:pt x="404" y="501"/>
                        <a:pt x="404" y="501"/>
                        <a:pt x="404" y="501"/>
                      </a:cubicBezTo>
                      <a:cubicBezTo>
                        <a:pt x="406" y="499"/>
                        <a:pt x="406" y="499"/>
                        <a:pt x="406" y="499"/>
                      </a:cubicBezTo>
                      <a:cubicBezTo>
                        <a:pt x="408" y="501"/>
                        <a:pt x="408" y="501"/>
                        <a:pt x="408" y="501"/>
                      </a:cubicBezTo>
                      <a:cubicBezTo>
                        <a:pt x="409" y="501"/>
                        <a:pt x="409" y="501"/>
                        <a:pt x="409" y="501"/>
                      </a:cubicBezTo>
                      <a:cubicBezTo>
                        <a:pt x="410" y="500"/>
                        <a:pt x="410" y="500"/>
                        <a:pt x="410" y="500"/>
                      </a:cubicBezTo>
                      <a:cubicBezTo>
                        <a:pt x="410" y="500"/>
                        <a:pt x="410" y="500"/>
                        <a:pt x="410" y="500"/>
                      </a:cubicBezTo>
                      <a:cubicBezTo>
                        <a:pt x="410" y="499"/>
                        <a:pt x="410" y="499"/>
                        <a:pt x="410" y="499"/>
                      </a:cubicBezTo>
                      <a:cubicBezTo>
                        <a:pt x="409" y="497"/>
                        <a:pt x="409" y="497"/>
                        <a:pt x="409" y="497"/>
                      </a:cubicBezTo>
                      <a:cubicBezTo>
                        <a:pt x="410" y="496"/>
                        <a:pt x="410" y="496"/>
                        <a:pt x="410" y="496"/>
                      </a:cubicBezTo>
                      <a:cubicBezTo>
                        <a:pt x="413" y="496"/>
                        <a:pt x="413" y="496"/>
                        <a:pt x="413" y="496"/>
                      </a:cubicBezTo>
                      <a:cubicBezTo>
                        <a:pt x="414" y="496"/>
                        <a:pt x="414" y="496"/>
                        <a:pt x="414" y="496"/>
                      </a:cubicBezTo>
                      <a:cubicBezTo>
                        <a:pt x="415" y="494"/>
                        <a:pt x="415" y="494"/>
                        <a:pt x="415" y="494"/>
                      </a:cubicBezTo>
                      <a:cubicBezTo>
                        <a:pt x="417" y="494"/>
                        <a:pt x="417" y="494"/>
                        <a:pt x="417" y="494"/>
                      </a:cubicBezTo>
                      <a:cubicBezTo>
                        <a:pt x="417" y="492"/>
                        <a:pt x="417" y="492"/>
                        <a:pt x="417" y="492"/>
                      </a:cubicBezTo>
                      <a:cubicBezTo>
                        <a:pt x="420" y="490"/>
                        <a:pt x="420" y="490"/>
                        <a:pt x="420" y="490"/>
                      </a:cubicBezTo>
                      <a:cubicBezTo>
                        <a:pt x="421" y="491"/>
                        <a:pt x="421" y="491"/>
                        <a:pt x="421" y="491"/>
                      </a:cubicBezTo>
                      <a:cubicBezTo>
                        <a:pt x="424" y="490"/>
                        <a:pt x="424" y="490"/>
                        <a:pt x="424" y="490"/>
                      </a:cubicBezTo>
                      <a:cubicBezTo>
                        <a:pt x="426" y="489"/>
                        <a:pt x="426" y="489"/>
                        <a:pt x="426" y="489"/>
                      </a:cubicBezTo>
                      <a:cubicBezTo>
                        <a:pt x="426" y="489"/>
                        <a:pt x="426" y="489"/>
                        <a:pt x="426" y="489"/>
                      </a:cubicBezTo>
                      <a:cubicBezTo>
                        <a:pt x="424" y="489"/>
                        <a:pt x="424" y="489"/>
                        <a:pt x="424" y="489"/>
                      </a:cubicBezTo>
                      <a:cubicBezTo>
                        <a:pt x="421" y="489"/>
                        <a:pt x="421" y="489"/>
                        <a:pt x="421" y="489"/>
                      </a:cubicBezTo>
                      <a:cubicBezTo>
                        <a:pt x="420" y="488"/>
                        <a:pt x="420" y="488"/>
                        <a:pt x="420" y="488"/>
                      </a:cubicBezTo>
                      <a:cubicBezTo>
                        <a:pt x="417" y="488"/>
                        <a:pt x="417" y="488"/>
                        <a:pt x="417" y="488"/>
                      </a:cubicBezTo>
                      <a:cubicBezTo>
                        <a:pt x="415" y="488"/>
                        <a:pt x="415" y="488"/>
                        <a:pt x="415" y="488"/>
                      </a:cubicBezTo>
                      <a:cubicBezTo>
                        <a:pt x="411" y="487"/>
                        <a:pt x="411" y="487"/>
                        <a:pt x="411" y="487"/>
                      </a:cubicBezTo>
                      <a:cubicBezTo>
                        <a:pt x="408" y="486"/>
                        <a:pt x="408" y="486"/>
                        <a:pt x="408" y="486"/>
                      </a:cubicBezTo>
                      <a:cubicBezTo>
                        <a:pt x="404" y="485"/>
                        <a:pt x="404" y="485"/>
                        <a:pt x="404" y="485"/>
                      </a:cubicBezTo>
                      <a:cubicBezTo>
                        <a:pt x="400" y="483"/>
                        <a:pt x="400" y="483"/>
                        <a:pt x="400" y="483"/>
                      </a:cubicBezTo>
                      <a:cubicBezTo>
                        <a:pt x="400" y="482"/>
                        <a:pt x="400" y="482"/>
                        <a:pt x="400" y="482"/>
                      </a:cubicBezTo>
                      <a:cubicBezTo>
                        <a:pt x="398" y="483"/>
                        <a:pt x="398" y="483"/>
                        <a:pt x="398" y="483"/>
                      </a:cubicBezTo>
                      <a:cubicBezTo>
                        <a:pt x="396" y="482"/>
                        <a:pt x="396" y="482"/>
                        <a:pt x="396" y="482"/>
                      </a:cubicBezTo>
                      <a:cubicBezTo>
                        <a:pt x="393" y="484"/>
                        <a:pt x="393" y="484"/>
                        <a:pt x="393" y="484"/>
                      </a:cubicBezTo>
                      <a:cubicBezTo>
                        <a:pt x="390" y="485"/>
                        <a:pt x="390" y="485"/>
                        <a:pt x="390" y="485"/>
                      </a:cubicBezTo>
                      <a:cubicBezTo>
                        <a:pt x="387" y="485"/>
                        <a:pt x="387" y="485"/>
                        <a:pt x="387" y="485"/>
                      </a:cubicBezTo>
                      <a:cubicBezTo>
                        <a:pt x="385" y="486"/>
                        <a:pt x="385" y="486"/>
                        <a:pt x="385" y="486"/>
                      </a:cubicBezTo>
                      <a:cubicBezTo>
                        <a:pt x="384" y="485"/>
                        <a:pt x="384" y="485"/>
                        <a:pt x="384" y="485"/>
                      </a:cubicBezTo>
                      <a:cubicBezTo>
                        <a:pt x="383" y="485"/>
                        <a:pt x="383" y="485"/>
                        <a:pt x="383" y="485"/>
                      </a:cubicBezTo>
                      <a:cubicBezTo>
                        <a:pt x="381" y="485"/>
                        <a:pt x="381" y="485"/>
                        <a:pt x="381" y="485"/>
                      </a:cubicBezTo>
                      <a:cubicBezTo>
                        <a:pt x="381" y="485"/>
                        <a:pt x="380" y="485"/>
                        <a:pt x="379" y="485"/>
                      </a:cubicBezTo>
                      <a:cubicBezTo>
                        <a:pt x="377" y="488"/>
                        <a:pt x="377" y="488"/>
                        <a:pt x="377" y="488"/>
                      </a:cubicBezTo>
                      <a:cubicBezTo>
                        <a:pt x="375" y="491"/>
                        <a:pt x="375" y="491"/>
                        <a:pt x="375" y="491"/>
                      </a:cubicBezTo>
                      <a:cubicBezTo>
                        <a:pt x="373" y="488"/>
                        <a:pt x="373" y="488"/>
                        <a:pt x="373" y="488"/>
                      </a:cubicBezTo>
                      <a:cubicBezTo>
                        <a:pt x="372" y="487"/>
                        <a:pt x="372" y="487"/>
                        <a:pt x="372" y="487"/>
                      </a:cubicBezTo>
                      <a:cubicBezTo>
                        <a:pt x="368" y="487"/>
                        <a:pt x="368" y="487"/>
                        <a:pt x="368" y="487"/>
                      </a:cubicBezTo>
                      <a:cubicBezTo>
                        <a:pt x="366" y="487"/>
                        <a:pt x="366" y="487"/>
                        <a:pt x="366" y="487"/>
                      </a:cubicBezTo>
                      <a:cubicBezTo>
                        <a:pt x="365" y="487"/>
                        <a:pt x="365" y="487"/>
                        <a:pt x="365" y="487"/>
                      </a:cubicBezTo>
                      <a:cubicBezTo>
                        <a:pt x="362" y="485"/>
                        <a:pt x="362" y="485"/>
                        <a:pt x="362" y="485"/>
                      </a:cubicBezTo>
                      <a:cubicBezTo>
                        <a:pt x="365" y="482"/>
                        <a:pt x="365" y="482"/>
                        <a:pt x="365" y="482"/>
                      </a:cubicBezTo>
                      <a:cubicBezTo>
                        <a:pt x="368" y="482"/>
                        <a:pt x="368" y="482"/>
                        <a:pt x="368" y="482"/>
                      </a:cubicBezTo>
                      <a:cubicBezTo>
                        <a:pt x="370" y="484"/>
                        <a:pt x="370" y="484"/>
                        <a:pt x="370" y="484"/>
                      </a:cubicBezTo>
                      <a:cubicBezTo>
                        <a:pt x="371" y="484"/>
                        <a:pt x="371" y="484"/>
                        <a:pt x="371" y="484"/>
                      </a:cubicBezTo>
                      <a:cubicBezTo>
                        <a:pt x="373" y="483"/>
                        <a:pt x="373" y="483"/>
                        <a:pt x="373" y="483"/>
                      </a:cubicBezTo>
                      <a:cubicBezTo>
                        <a:pt x="376" y="483"/>
                        <a:pt x="376" y="483"/>
                        <a:pt x="376" y="483"/>
                      </a:cubicBezTo>
                      <a:cubicBezTo>
                        <a:pt x="378" y="481"/>
                        <a:pt x="378" y="481"/>
                        <a:pt x="378" y="481"/>
                      </a:cubicBezTo>
                      <a:cubicBezTo>
                        <a:pt x="380" y="481"/>
                        <a:pt x="380" y="481"/>
                        <a:pt x="380" y="481"/>
                      </a:cubicBezTo>
                      <a:cubicBezTo>
                        <a:pt x="383" y="481"/>
                        <a:pt x="383" y="481"/>
                        <a:pt x="383" y="481"/>
                      </a:cubicBezTo>
                      <a:cubicBezTo>
                        <a:pt x="384" y="481"/>
                        <a:pt x="384" y="481"/>
                        <a:pt x="384" y="481"/>
                      </a:cubicBezTo>
                      <a:cubicBezTo>
                        <a:pt x="385" y="481"/>
                        <a:pt x="385" y="481"/>
                        <a:pt x="385" y="481"/>
                      </a:cubicBezTo>
                      <a:cubicBezTo>
                        <a:pt x="385" y="480"/>
                        <a:pt x="385" y="480"/>
                        <a:pt x="385" y="480"/>
                      </a:cubicBezTo>
                      <a:cubicBezTo>
                        <a:pt x="383" y="480"/>
                        <a:pt x="383" y="480"/>
                        <a:pt x="383" y="480"/>
                      </a:cubicBezTo>
                      <a:cubicBezTo>
                        <a:pt x="383" y="479"/>
                        <a:pt x="383" y="479"/>
                        <a:pt x="383" y="479"/>
                      </a:cubicBezTo>
                      <a:cubicBezTo>
                        <a:pt x="382" y="479"/>
                        <a:pt x="382" y="479"/>
                        <a:pt x="382" y="479"/>
                      </a:cubicBezTo>
                      <a:cubicBezTo>
                        <a:pt x="380" y="480"/>
                        <a:pt x="380" y="480"/>
                        <a:pt x="380" y="480"/>
                      </a:cubicBezTo>
                      <a:cubicBezTo>
                        <a:pt x="378" y="479"/>
                        <a:pt x="378" y="479"/>
                        <a:pt x="378" y="479"/>
                      </a:cubicBezTo>
                      <a:cubicBezTo>
                        <a:pt x="374" y="479"/>
                        <a:pt x="374" y="479"/>
                        <a:pt x="374" y="479"/>
                      </a:cubicBezTo>
                      <a:cubicBezTo>
                        <a:pt x="371" y="480"/>
                        <a:pt x="371" y="480"/>
                        <a:pt x="371" y="480"/>
                      </a:cubicBezTo>
                      <a:cubicBezTo>
                        <a:pt x="369" y="480"/>
                        <a:pt x="369" y="480"/>
                        <a:pt x="369" y="480"/>
                      </a:cubicBezTo>
                      <a:cubicBezTo>
                        <a:pt x="366" y="479"/>
                        <a:pt x="366" y="479"/>
                        <a:pt x="366" y="479"/>
                      </a:cubicBezTo>
                      <a:cubicBezTo>
                        <a:pt x="365" y="478"/>
                        <a:pt x="365" y="478"/>
                        <a:pt x="365" y="478"/>
                      </a:cubicBezTo>
                      <a:cubicBezTo>
                        <a:pt x="364" y="477"/>
                        <a:pt x="364" y="477"/>
                        <a:pt x="364" y="477"/>
                      </a:cubicBezTo>
                      <a:cubicBezTo>
                        <a:pt x="362" y="478"/>
                        <a:pt x="362" y="478"/>
                        <a:pt x="362" y="478"/>
                      </a:cubicBezTo>
                      <a:cubicBezTo>
                        <a:pt x="359" y="478"/>
                        <a:pt x="359" y="478"/>
                        <a:pt x="359" y="478"/>
                      </a:cubicBezTo>
                      <a:cubicBezTo>
                        <a:pt x="354" y="480"/>
                        <a:pt x="354" y="480"/>
                        <a:pt x="354" y="480"/>
                      </a:cubicBezTo>
                      <a:cubicBezTo>
                        <a:pt x="353" y="479"/>
                        <a:pt x="353" y="479"/>
                        <a:pt x="353" y="479"/>
                      </a:cubicBezTo>
                      <a:cubicBezTo>
                        <a:pt x="354" y="476"/>
                        <a:pt x="354" y="476"/>
                        <a:pt x="354" y="476"/>
                      </a:cubicBezTo>
                      <a:cubicBezTo>
                        <a:pt x="357" y="474"/>
                        <a:pt x="357" y="474"/>
                        <a:pt x="357" y="474"/>
                      </a:cubicBezTo>
                      <a:cubicBezTo>
                        <a:pt x="361" y="474"/>
                        <a:pt x="361" y="474"/>
                        <a:pt x="361" y="474"/>
                      </a:cubicBezTo>
                      <a:cubicBezTo>
                        <a:pt x="365" y="472"/>
                        <a:pt x="365" y="472"/>
                        <a:pt x="365" y="472"/>
                      </a:cubicBezTo>
                      <a:cubicBezTo>
                        <a:pt x="366" y="472"/>
                        <a:pt x="366" y="472"/>
                        <a:pt x="366" y="472"/>
                      </a:cubicBezTo>
                      <a:cubicBezTo>
                        <a:pt x="366" y="470"/>
                        <a:pt x="366" y="470"/>
                        <a:pt x="366" y="470"/>
                      </a:cubicBezTo>
                      <a:cubicBezTo>
                        <a:pt x="367" y="468"/>
                        <a:pt x="367" y="468"/>
                        <a:pt x="367" y="468"/>
                      </a:cubicBezTo>
                      <a:cubicBezTo>
                        <a:pt x="369" y="468"/>
                        <a:pt x="369" y="468"/>
                        <a:pt x="369" y="468"/>
                      </a:cubicBezTo>
                      <a:cubicBezTo>
                        <a:pt x="370" y="468"/>
                        <a:pt x="370" y="468"/>
                        <a:pt x="370" y="468"/>
                      </a:cubicBezTo>
                      <a:cubicBezTo>
                        <a:pt x="370" y="467"/>
                        <a:pt x="370" y="467"/>
                        <a:pt x="370" y="467"/>
                      </a:cubicBezTo>
                      <a:cubicBezTo>
                        <a:pt x="370" y="466"/>
                        <a:pt x="370" y="466"/>
                        <a:pt x="370" y="466"/>
                      </a:cubicBezTo>
                      <a:cubicBezTo>
                        <a:pt x="370" y="466"/>
                        <a:pt x="370" y="466"/>
                        <a:pt x="370" y="466"/>
                      </a:cubicBezTo>
                      <a:cubicBezTo>
                        <a:pt x="367" y="465"/>
                        <a:pt x="367" y="465"/>
                        <a:pt x="367" y="465"/>
                      </a:cubicBezTo>
                      <a:cubicBezTo>
                        <a:pt x="366" y="463"/>
                        <a:pt x="366" y="463"/>
                        <a:pt x="366" y="463"/>
                      </a:cubicBezTo>
                      <a:cubicBezTo>
                        <a:pt x="369" y="461"/>
                        <a:pt x="369" y="461"/>
                        <a:pt x="369" y="461"/>
                      </a:cubicBezTo>
                      <a:cubicBezTo>
                        <a:pt x="371" y="461"/>
                        <a:pt x="371" y="461"/>
                        <a:pt x="371" y="461"/>
                      </a:cubicBezTo>
                      <a:cubicBezTo>
                        <a:pt x="371" y="462"/>
                        <a:pt x="371" y="462"/>
                        <a:pt x="371" y="462"/>
                      </a:cubicBezTo>
                      <a:cubicBezTo>
                        <a:pt x="372" y="462"/>
                        <a:pt x="372" y="462"/>
                        <a:pt x="372" y="462"/>
                      </a:cubicBezTo>
                      <a:cubicBezTo>
                        <a:pt x="372" y="462"/>
                        <a:pt x="372" y="462"/>
                        <a:pt x="372" y="462"/>
                      </a:cubicBezTo>
                      <a:cubicBezTo>
                        <a:pt x="371" y="461"/>
                        <a:pt x="371" y="461"/>
                        <a:pt x="371" y="461"/>
                      </a:cubicBezTo>
                      <a:cubicBezTo>
                        <a:pt x="371" y="456"/>
                        <a:pt x="371" y="456"/>
                        <a:pt x="371" y="456"/>
                      </a:cubicBezTo>
                      <a:cubicBezTo>
                        <a:pt x="374" y="458"/>
                        <a:pt x="374" y="458"/>
                        <a:pt x="374" y="458"/>
                      </a:cubicBezTo>
                      <a:cubicBezTo>
                        <a:pt x="376" y="459"/>
                        <a:pt x="376" y="459"/>
                        <a:pt x="376" y="459"/>
                      </a:cubicBezTo>
                      <a:cubicBezTo>
                        <a:pt x="376" y="461"/>
                        <a:pt x="376" y="461"/>
                        <a:pt x="376" y="461"/>
                      </a:cubicBezTo>
                      <a:cubicBezTo>
                        <a:pt x="377" y="463"/>
                        <a:pt x="377" y="463"/>
                        <a:pt x="377" y="463"/>
                      </a:cubicBezTo>
                      <a:cubicBezTo>
                        <a:pt x="378" y="463"/>
                        <a:pt x="378" y="463"/>
                        <a:pt x="378" y="463"/>
                      </a:cubicBezTo>
                      <a:cubicBezTo>
                        <a:pt x="380" y="463"/>
                        <a:pt x="380" y="463"/>
                        <a:pt x="380" y="463"/>
                      </a:cubicBezTo>
                      <a:cubicBezTo>
                        <a:pt x="383" y="463"/>
                        <a:pt x="383" y="463"/>
                        <a:pt x="383" y="463"/>
                      </a:cubicBezTo>
                      <a:cubicBezTo>
                        <a:pt x="390" y="459"/>
                        <a:pt x="390" y="459"/>
                        <a:pt x="390" y="459"/>
                      </a:cubicBezTo>
                      <a:cubicBezTo>
                        <a:pt x="391" y="459"/>
                        <a:pt x="391" y="459"/>
                        <a:pt x="391" y="459"/>
                      </a:cubicBezTo>
                      <a:cubicBezTo>
                        <a:pt x="393" y="459"/>
                        <a:pt x="393" y="459"/>
                        <a:pt x="393" y="459"/>
                      </a:cubicBezTo>
                      <a:cubicBezTo>
                        <a:pt x="394" y="457"/>
                        <a:pt x="394" y="457"/>
                        <a:pt x="394" y="457"/>
                      </a:cubicBezTo>
                      <a:cubicBezTo>
                        <a:pt x="396" y="457"/>
                        <a:pt x="396" y="457"/>
                        <a:pt x="396" y="457"/>
                      </a:cubicBezTo>
                      <a:cubicBezTo>
                        <a:pt x="396" y="455"/>
                        <a:pt x="396" y="455"/>
                        <a:pt x="396" y="455"/>
                      </a:cubicBezTo>
                      <a:cubicBezTo>
                        <a:pt x="395" y="452"/>
                        <a:pt x="395" y="452"/>
                        <a:pt x="395" y="452"/>
                      </a:cubicBezTo>
                      <a:cubicBezTo>
                        <a:pt x="394" y="452"/>
                        <a:pt x="394" y="452"/>
                        <a:pt x="394" y="452"/>
                      </a:cubicBezTo>
                      <a:cubicBezTo>
                        <a:pt x="391" y="451"/>
                        <a:pt x="391" y="451"/>
                        <a:pt x="391" y="451"/>
                      </a:cubicBezTo>
                      <a:cubicBezTo>
                        <a:pt x="385" y="449"/>
                        <a:pt x="385" y="449"/>
                        <a:pt x="385" y="449"/>
                      </a:cubicBezTo>
                      <a:cubicBezTo>
                        <a:pt x="382" y="450"/>
                        <a:pt x="382" y="450"/>
                        <a:pt x="382" y="450"/>
                      </a:cubicBezTo>
                      <a:cubicBezTo>
                        <a:pt x="380" y="448"/>
                        <a:pt x="380" y="448"/>
                        <a:pt x="380" y="448"/>
                      </a:cubicBezTo>
                      <a:cubicBezTo>
                        <a:pt x="380" y="447"/>
                        <a:pt x="380" y="447"/>
                        <a:pt x="380" y="447"/>
                      </a:cubicBezTo>
                      <a:cubicBezTo>
                        <a:pt x="378" y="448"/>
                        <a:pt x="378" y="448"/>
                        <a:pt x="378" y="448"/>
                      </a:cubicBezTo>
                      <a:cubicBezTo>
                        <a:pt x="377" y="448"/>
                        <a:pt x="377" y="448"/>
                        <a:pt x="377" y="448"/>
                      </a:cubicBezTo>
                      <a:cubicBezTo>
                        <a:pt x="374" y="450"/>
                        <a:pt x="374" y="450"/>
                        <a:pt x="374" y="450"/>
                      </a:cubicBezTo>
                      <a:cubicBezTo>
                        <a:pt x="372" y="450"/>
                        <a:pt x="372" y="450"/>
                        <a:pt x="372" y="450"/>
                      </a:cubicBezTo>
                      <a:cubicBezTo>
                        <a:pt x="369" y="448"/>
                        <a:pt x="369" y="448"/>
                        <a:pt x="369" y="448"/>
                      </a:cubicBezTo>
                      <a:cubicBezTo>
                        <a:pt x="369" y="443"/>
                        <a:pt x="369" y="443"/>
                        <a:pt x="369" y="443"/>
                      </a:cubicBezTo>
                      <a:cubicBezTo>
                        <a:pt x="372" y="446"/>
                        <a:pt x="372" y="446"/>
                        <a:pt x="372" y="446"/>
                      </a:cubicBezTo>
                      <a:cubicBezTo>
                        <a:pt x="373" y="445"/>
                        <a:pt x="373" y="445"/>
                        <a:pt x="373" y="445"/>
                      </a:cubicBezTo>
                      <a:cubicBezTo>
                        <a:pt x="374" y="444"/>
                        <a:pt x="374" y="444"/>
                        <a:pt x="374" y="444"/>
                      </a:cubicBezTo>
                      <a:cubicBezTo>
                        <a:pt x="377" y="444"/>
                        <a:pt x="377" y="444"/>
                        <a:pt x="377" y="444"/>
                      </a:cubicBezTo>
                      <a:cubicBezTo>
                        <a:pt x="374" y="441"/>
                        <a:pt x="374" y="441"/>
                        <a:pt x="374" y="441"/>
                      </a:cubicBezTo>
                      <a:cubicBezTo>
                        <a:pt x="374" y="440"/>
                        <a:pt x="374" y="440"/>
                        <a:pt x="374" y="440"/>
                      </a:cubicBezTo>
                      <a:cubicBezTo>
                        <a:pt x="369" y="440"/>
                        <a:pt x="369" y="440"/>
                        <a:pt x="369" y="440"/>
                      </a:cubicBezTo>
                      <a:cubicBezTo>
                        <a:pt x="372" y="437"/>
                        <a:pt x="372" y="437"/>
                        <a:pt x="372" y="437"/>
                      </a:cubicBezTo>
                      <a:cubicBezTo>
                        <a:pt x="374" y="436"/>
                        <a:pt x="374" y="436"/>
                        <a:pt x="374" y="436"/>
                      </a:cubicBezTo>
                      <a:cubicBezTo>
                        <a:pt x="374" y="436"/>
                        <a:pt x="374" y="436"/>
                        <a:pt x="374" y="436"/>
                      </a:cubicBezTo>
                      <a:cubicBezTo>
                        <a:pt x="374" y="433"/>
                        <a:pt x="374" y="433"/>
                        <a:pt x="374" y="433"/>
                      </a:cubicBezTo>
                      <a:cubicBezTo>
                        <a:pt x="375" y="431"/>
                        <a:pt x="375" y="431"/>
                        <a:pt x="375" y="431"/>
                      </a:cubicBezTo>
                      <a:cubicBezTo>
                        <a:pt x="378" y="434"/>
                        <a:pt x="378" y="434"/>
                        <a:pt x="378" y="434"/>
                      </a:cubicBezTo>
                      <a:cubicBezTo>
                        <a:pt x="379" y="436"/>
                        <a:pt x="379" y="436"/>
                        <a:pt x="379" y="436"/>
                      </a:cubicBezTo>
                      <a:cubicBezTo>
                        <a:pt x="380" y="438"/>
                        <a:pt x="380" y="438"/>
                        <a:pt x="380" y="438"/>
                      </a:cubicBezTo>
                      <a:cubicBezTo>
                        <a:pt x="380" y="439"/>
                        <a:pt x="380" y="439"/>
                        <a:pt x="380" y="439"/>
                      </a:cubicBezTo>
                      <a:cubicBezTo>
                        <a:pt x="383" y="442"/>
                        <a:pt x="383" y="442"/>
                        <a:pt x="383" y="442"/>
                      </a:cubicBezTo>
                      <a:cubicBezTo>
                        <a:pt x="383" y="443"/>
                        <a:pt x="383" y="443"/>
                        <a:pt x="383" y="443"/>
                      </a:cubicBezTo>
                      <a:cubicBezTo>
                        <a:pt x="384" y="445"/>
                        <a:pt x="384" y="445"/>
                        <a:pt x="384" y="445"/>
                      </a:cubicBezTo>
                      <a:cubicBezTo>
                        <a:pt x="385" y="445"/>
                        <a:pt x="385" y="445"/>
                        <a:pt x="385" y="445"/>
                      </a:cubicBezTo>
                      <a:cubicBezTo>
                        <a:pt x="387" y="444"/>
                        <a:pt x="387" y="444"/>
                        <a:pt x="387" y="444"/>
                      </a:cubicBezTo>
                      <a:cubicBezTo>
                        <a:pt x="390" y="445"/>
                        <a:pt x="390" y="445"/>
                        <a:pt x="390" y="445"/>
                      </a:cubicBezTo>
                      <a:cubicBezTo>
                        <a:pt x="392" y="444"/>
                        <a:pt x="392" y="444"/>
                        <a:pt x="392" y="444"/>
                      </a:cubicBezTo>
                      <a:cubicBezTo>
                        <a:pt x="394" y="443"/>
                        <a:pt x="394" y="443"/>
                        <a:pt x="394" y="443"/>
                      </a:cubicBezTo>
                      <a:cubicBezTo>
                        <a:pt x="396" y="445"/>
                        <a:pt x="396" y="445"/>
                        <a:pt x="396" y="445"/>
                      </a:cubicBezTo>
                      <a:cubicBezTo>
                        <a:pt x="396" y="447"/>
                        <a:pt x="396" y="447"/>
                        <a:pt x="396" y="447"/>
                      </a:cubicBezTo>
                      <a:cubicBezTo>
                        <a:pt x="400" y="452"/>
                        <a:pt x="400" y="452"/>
                        <a:pt x="400" y="452"/>
                      </a:cubicBezTo>
                      <a:cubicBezTo>
                        <a:pt x="401" y="453"/>
                        <a:pt x="401" y="453"/>
                        <a:pt x="401" y="453"/>
                      </a:cubicBezTo>
                      <a:cubicBezTo>
                        <a:pt x="401" y="452"/>
                        <a:pt x="401" y="452"/>
                        <a:pt x="401" y="452"/>
                      </a:cubicBezTo>
                      <a:cubicBezTo>
                        <a:pt x="406" y="452"/>
                        <a:pt x="406" y="452"/>
                        <a:pt x="406" y="452"/>
                      </a:cubicBezTo>
                      <a:cubicBezTo>
                        <a:pt x="407" y="454"/>
                        <a:pt x="407" y="454"/>
                        <a:pt x="407" y="454"/>
                      </a:cubicBezTo>
                      <a:cubicBezTo>
                        <a:pt x="406" y="456"/>
                        <a:pt x="406" y="456"/>
                        <a:pt x="406" y="456"/>
                      </a:cubicBezTo>
                      <a:cubicBezTo>
                        <a:pt x="406" y="458"/>
                        <a:pt x="406" y="458"/>
                        <a:pt x="406" y="458"/>
                      </a:cubicBezTo>
                      <a:cubicBezTo>
                        <a:pt x="406" y="461"/>
                        <a:pt x="406" y="461"/>
                        <a:pt x="406" y="461"/>
                      </a:cubicBezTo>
                      <a:cubicBezTo>
                        <a:pt x="408" y="462"/>
                        <a:pt x="408" y="462"/>
                        <a:pt x="408" y="462"/>
                      </a:cubicBezTo>
                      <a:cubicBezTo>
                        <a:pt x="409" y="465"/>
                        <a:pt x="409" y="465"/>
                        <a:pt x="409" y="465"/>
                      </a:cubicBezTo>
                      <a:cubicBezTo>
                        <a:pt x="410" y="469"/>
                        <a:pt x="410" y="469"/>
                        <a:pt x="410" y="469"/>
                      </a:cubicBezTo>
                      <a:cubicBezTo>
                        <a:pt x="412" y="472"/>
                        <a:pt x="412" y="472"/>
                        <a:pt x="412" y="472"/>
                      </a:cubicBezTo>
                      <a:cubicBezTo>
                        <a:pt x="415" y="476"/>
                        <a:pt x="415" y="476"/>
                        <a:pt x="415" y="476"/>
                      </a:cubicBezTo>
                      <a:cubicBezTo>
                        <a:pt x="419" y="479"/>
                        <a:pt x="419" y="479"/>
                        <a:pt x="419" y="479"/>
                      </a:cubicBezTo>
                      <a:cubicBezTo>
                        <a:pt x="420" y="479"/>
                        <a:pt x="420" y="479"/>
                        <a:pt x="420" y="479"/>
                      </a:cubicBezTo>
                      <a:cubicBezTo>
                        <a:pt x="422" y="478"/>
                        <a:pt x="422" y="478"/>
                        <a:pt x="422" y="478"/>
                      </a:cubicBezTo>
                      <a:cubicBezTo>
                        <a:pt x="423" y="478"/>
                        <a:pt x="423" y="478"/>
                        <a:pt x="423" y="478"/>
                      </a:cubicBezTo>
                      <a:cubicBezTo>
                        <a:pt x="423" y="478"/>
                        <a:pt x="423" y="478"/>
                        <a:pt x="423" y="478"/>
                      </a:cubicBezTo>
                      <a:cubicBezTo>
                        <a:pt x="423" y="477"/>
                        <a:pt x="423" y="477"/>
                        <a:pt x="423" y="477"/>
                      </a:cubicBezTo>
                      <a:cubicBezTo>
                        <a:pt x="423" y="474"/>
                        <a:pt x="423" y="474"/>
                        <a:pt x="423" y="474"/>
                      </a:cubicBezTo>
                      <a:cubicBezTo>
                        <a:pt x="423" y="471"/>
                        <a:pt x="423" y="471"/>
                        <a:pt x="423" y="471"/>
                      </a:cubicBezTo>
                      <a:cubicBezTo>
                        <a:pt x="424" y="468"/>
                        <a:pt x="424" y="468"/>
                        <a:pt x="424" y="468"/>
                      </a:cubicBezTo>
                      <a:cubicBezTo>
                        <a:pt x="425" y="466"/>
                        <a:pt x="425" y="466"/>
                        <a:pt x="425" y="466"/>
                      </a:cubicBezTo>
                      <a:cubicBezTo>
                        <a:pt x="427" y="466"/>
                        <a:pt x="427" y="466"/>
                        <a:pt x="427" y="466"/>
                      </a:cubicBezTo>
                      <a:cubicBezTo>
                        <a:pt x="428" y="468"/>
                        <a:pt x="428" y="468"/>
                        <a:pt x="428" y="468"/>
                      </a:cubicBezTo>
                      <a:cubicBezTo>
                        <a:pt x="427" y="470"/>
                        <a:pt x="427" y="470"/>
                        <a:pt x="427" y="470"/>
                      </a:cubicBezTo>
                      <a:cubicBezTo>
                        <a:pt x="427" y="472"/>
                        <a:pt x="427" y="472"/>
                        <a:pt x="427" y="472"/>
                      </a:cubicBezTo>
                      <a:cubicBezTo>
                        <a:pt x="428" y="474"/>
                        <a:pt x="428" y="474"/>
                        <a:pt x="428" y="474"/>
                      </a:cubicBezTo>
                      <a:cubicBezTo>
                        <a:pt x="427" y="477"/>
                        <a:pt x="427" y="477"/>
                        <a:pt x="427" y="477"/>
                      </a:cubicBezTo>
                      <a:cubicBezTo>
                        <a:pt x="427" y="477"/>
                        <a:pt x="427" y="477"/>
                        <a:pt x="427" y="477"/>
                      </a:cubicBezTo>
                      <a:cubicBezTo>
                        <a:pt x="428" y="477"/>
                        <a:pt x="428" y="477"/>
                        <a:pt x="428" y="477"/>
                      </a:cubicBezTo>
                      <a:cubicBezTo>
                        <a:pt x="430" y="476"/>
                        <a:pt x="430" y="476"/>
                        <a:pt x="430" y="476"/>
                      </a:cubicBezTo>
                      <a:cubicBezTo>
                        <a:pt x="432" y="477"/>
                        <a:pt x="432" y="477"/>
                        <a:pt x="432" y="477"/>
                      </a:cubicBezTo>
                      <a:cubicBezTo>
                        <a:pt x="433" y="479"/>
                        <a:pt x="433" y="479"/>
                        <a:pt x="433" y="479"/>
                      </a:cubicBezTo>
                      <a:cubicBezTo>
                        <a:pt x="432" y="480"/>
                        <a:pt x="432" y="480"/>
                        <a:pt x="432" y="480"/>
                      </a:cubicBezTo>
                      <a:cubicBezTo>
                        <a:pt x="434" y="480"/>
                        <a:pt x="434" y="480"/>
                        <a:pt x="434" y="480"/>
                      </a:cubicBezTo>
                      <a:cubicBezTo>
                        <a:pt x="434" y="479"/>
                        <a:pt x="434" y="479"/>
                        <a:pt x="434" y="479"/>
                      </a:cubicBezTo>
                      <a:cubicBezTo>
                        <a:pt x="434" y="478"/>
                        <a:pt x="434" y="478"/>
                        <a:pt x="434" y="478"/>
                      </a:cubicBezTo>
                      <a:cubicBezTo>
                        <a:pt x="434" y="477"/>
                        <a:pt x="434" y="477"/>
                        <a:pt x="434" y="477"/>
                      </a:cubicBezTo>
                      <a:cubicBezTo>
                        <a:pt x="434" y="472"/>
                        <a:pt x="434" y="472"/>
                        <a:pt x="434" y="472"/>
                      </a:cubicBezTo>
                      <a:cubicBezTo>
                        <a:pt x="435" y="471"/>
                        <a:pt x="435" y="471"/>
                        <a:pt x="435" y="471"/>
                      </a:cubicBezTo>
                      <a:cubicBezTo>
                        <a:pt x="435" y="468"/>
                        <a:pt x="435" y="468"/>
                        <a:pt x="435" y="468"/>
                      </a:cubicBezTo>
                      <a:cubicBezTo>
                        <a:pt x="435" y="468"/>
                        <a:pt x="435" y="468"/>
                        <a:pt x="435" y="468"/>
                      </a:cubicBezTo>
                      <a:cubicBezTo>
                        <a:pt x="435" y="467"/>
                        <a:pt x="435" y="467"/>
                        <a:pt x="435" y="467"/>
                      </a:cubicBezTo>
                      <a:cubicBezTo>
                        <a:pt x="433" y="467"/>
                        <a:pt x="433" y="467"/>
                        <a:pt x="433" y="467"/>
                      </a:cubicBezTo>
                      <a:cubicBezTo>
                        <a:pt x="434" y="464"/>
                        <a:pt x="434" y="464"/>
                        <a:pt x="434" y="464"/>
                      </a:cubicBezTo>
                      <a:cubicBezTo>
                        <a:pt x="431" y="465"/>
                        <a:pt x="431" y="465"/>
                        <a:pt x="431" y="465"/>
                      </a:cubicBezTo>
                      <a:cubicBezTo>
                        <a:pt x="431" y="462"/>
                        <a:pt x="431" y="462"/>
                        <a:pt x="431" y="462"/>
                      </a:cubicBezTo>
                      <a:cubicBezTo>
                        <a:pt x="432" y="460"/>
                        <a:pt x="432" y="460"/>
                        <a:pt x="432" y="460"/>
                      </a:cubicBezTo>
                      <a:cubicBezTo>
                        <a:pt x="434" y="460"/>
                        <a:pt x="434" y="460"/>
                        <a:pt x="434" y="460"/>
                      </a:cubicBezTo>
                      <a:cubicBezTo>
                        <a:pt x="435" y="459"/>
                        <a:pt x="435" y="459"/>
                        <a:pt x="435" y="459"/>
                      </a:cubicBezTo>
                      <a:cubicBezTo>
                        <a:pt x="435" y="458"/>
                        <a:pt x="435" y="458"/>
                        <a:pt x="435" y="458"/>
                      </a:cubicBezTo>
                      <a:cubicBezTo>
                        <a:pt x="434" y="459"/>
                        <a:pt x="434" y="459"/>
                        <a:pt x="434" y="459"/>
                      </a:cubicBezTo>
                      <a:cubicBezTo>
                        <a:pt x="433" y="456"/>
                        <a:pt x="433" y="456"/>
                        <a:pt x="433" y="456"/>
                      </a:cubicBezTo>
                      <a:cubicBezTo>
                        <a:pt x="435" y="452"/>
                        <a:pt x="435" y="452"/>
                        <a:pt x="435" y="452"/>
                      </a:cubicBezTo>
                      <a:cubicBezTo>
                        <a:pt x="434" y="453"/>
                        <a:pt x="434" y="453"/>
                        <a:pt x="434" y="453"/>
                      </a:cubicBezTo>
                      <a:cubicBezTo>
                        <a:pt x="432" y="455"/>
                        <a:pt x="432" y="455"/>
                        <a:pt x="432" y="455"/>
                      </a:cubicBezTo>
                      <a:cubicBezTo>
                        <a:pt x="432" y="459"/>
                        <a:pt x="432" y="459"/>
                        <a:pt x="432" y="459"/>
                      </a:cubicBezTo>
                      <a:cubicBezTo>
                        <a:pt x="429" y="460"/>
                        <a:pt x="429" y="460"/>
                        <a:pt x="429" y="460"/>
                      </a:cubicBezTo>
                      <a:cubicBezTo>
                        <a:pt x="428" y="457"/>
                        <a:pt x="428" y="457"/>
                        <a:pt x="428" y="457"/>
                      </a:cubicBezTo>
                      <a:cubicBezTo>
                        <a:pt x="429" y="454"/>
                        <a:pt x="429" y="454"/>
                        <a:pt x="429" y="454"/>
                      </a:cubicBezTo>
                      <a:cubicBezTo>
                        <a:pt x="429" y="453"/>
                        <a:pt x="429" y="453"/>
                        <a:pt x="429" y="453"/>
                      </a:cubicBezTo>
                      <a:cubicBezTo>
                        <a:pt x="428" y="451"/>
                        <a:pt x="428" y="451"/>
                        <a:pt x="428" y="451"/>
                      </a:cubicBezTo>
                      <a:cubicBezTo>
                        <a:pt x="429" y="448"/>
                        <a:pt x="429" y="448"/>
                        <a:pt x="429" y="448"/>
                      </a:cubicBezTo>
                      <a:cubicBezTo>
                        <a:pt x="431" y="447"/>
                        <a:pt x="431" y="447"/>
                        <a:pt x="431" y="447"/>
                      </a:cubicBezTo>
                      <a:cubicBezTo>
                        <a:pt x="433" y="446"/>
                        <a:pt x="433" y="446"/>
                        <a:pt x="433" y="446"/>
                      </a:cubicBezTo>
                      <a:cubicBezTo>
                        <a:pt x="434" y="445"/>
                        <a:pt x="434" y="445"/>
                        <a:pt x="434" y="445"/>
                      </a:cubicBezTo>
                      <a:cubicBezTo>
                        <a:pt x="433" y="444"/>
                        <a:pt x="433" y="444"/>
                        <a:pt x="433" y="444"/>
                      </a:cubicBezTo>
                      <a:cubicBezTo>
                        <a:pt x="432" y="444"/>
                        <a:pt x="432" y="444"/>
                        <a:pt x="432" y="444"/>
                      </a:cubicBezTo>
                      <a:cubicBezTo>
                        <a:pt x="432" y="445"/>
                        <a:pt x="432" y="445"/>
                        <a:pt x="432" y="445"/>
                      </a:cubicBezTo>
                      <a:cubicBezTo>
                        <a:pt x="431" y="446"/>
                        <a:pt x="431" y="446"/>
                        <a:pt x="431" y="446"/>
                      </a:cubicBezTo>
                      <a:cubicBezTo>
                        <a:pt x="427" y="450"/>
                        <a:pt x="427" y="450"/>
                        <a:pt x="427" y="450"/>
                      </a:cubicBezTo>
                      <a:cubicBezTo>
                        <a:pt x="429" y="444"/>
                        <a:pt x="429" y="444"/>
                        <a:pt x="429" y="444"/>
                      </a:cubicBezTo>
                      <a:cubicBezTo>
                        <a:pt x="428" y="445"/>
                        <a:pt x="428" y="445"/>
                        <a:pt x="428" y="445"/>
                      </a:cubicBezTo>
                      <a:cubicBezTo>
                        <a:pt x="424" y="449"/>
                        <a:pt x="424" y="449"/>
                        <a:pt x="424" y="449"/>
                      </a:cubicBezTo>
                      <a:cubicBezTo>
                        <a:pt x="424" y="446"/>
                        <a:pt x="424" y="446"/>
                        <a:pt x="424" y="446"/>
                      </a:cubicBezTo>
                      <a:cubicBezTo>
                        <a:pt x="425" y="444"/>
                        <a:pt x="425" y="444"/>
                        <a:pt x="425" y="444"/>
                      </a:cubicBezTo>
                      <a:cubicBezTo>
                        <a:pt x="426" y="442"/>
                        <a:pt x="426" y="442"/>
                        <a:pt x="426" y="442"/>
                      </a:cubicBezTo>
                      <a:cubicBezTo>
                        <a:pt x="427" y="441"/>
                        <a:pt x="427" y="441"/>
                        <a:pt x="427" y="441"/>
                      </a:cubicBezTo>
                      <a:cubicBezTo>
                        <a:pt x="428" y="439"/>
                        <a:pt x="428" y="439"/>
                        <a:pt x="428" y="439"/>
                      </a:cubicBezTo>
                      <a:cubicBezTo>
                        <a:pt x="427" y="438"/>
                        <a:pt x="427" y="438"/>
                        <a:pt x="427" y="438"/>
                      </a:cubicBezTo>
                      <a:cubicBezTo>
                        <a:pt x="427" y="437"/>
                        <a:pt x="427" y="437"/>
                        <a:pt x="427" y="437"/>
                      </a:cubicBezTo>
                      <a:cubicBezTo>
                        <a:pt x="426" y="437"/>
                        <a:pt x="426" y="437"/>
                        <a:pt x="426" y="437"/>
                      </a:cubicBezTo>
                      <a:cubicBezTo>
                        <a:pt x="424" y="435"/>
                        <a:pt x="424" y="435"/>
                        <a:pt x="424" y="435"/>
                      </a:cubicBezTo>
                      <a:cubicBezTo>
                        <a:pt x="424" y="434"/>
                        <a:pt x="424" y="434"/>
                        <a:pt x="424" y="434"/>
                      </a:cubicBezTo>
                      <a:cubicBezTo>
                        <a:pt x="423" y="433"/>
                        <a:pt x="423" y="433"/>
                        <a:pt x="423" y="433"/>
                      </a:cubicBezTo>
                      <a:cubicBezTo>
                        <a:pt x="421" y="432"/>
                        <a:pt x="421" y="432"/>
                        <a:pt x="421" y="432"/>
                      </a:cubicBezTo>
                      <a:cubicBezTo>
                        <a:pt x="420" y="432"/>
                        <a:pt x="420" y="432"/>
                        <a:pt x="420" y="432"/>
                      </a:cubicBezTo>
                      <a:cubicBezTo>
                        <a:pt x="419" y="431"/>
                        <a:pt x="419" y="431"/>
                        <a:pt x="419" y="431"/>
                      </a:cubicBezTo>
                      <a:cubicBezTo>
                        <a:pt x="417" y="431"/>
                        <a:pt x="417" y="431"/>
                        <a:pt x="417" y="431"/>
                      </a:cubicBezTo>
                      <a:cubicBezTo>
                        <a:pt x="417" y="429"/>
                        <a:pt x="417" y="429"/>
                        <a:pt x="417" y="429"/>
                      </a:cubicBezTo>
                      <a:cubicBezTo>
                        <a:pt x="416" y="429"/>
                        <a:pt x="416" y="429"/>
                        <a:pt x="416" y="429"/>
                      </a:cubicBezTo>
                      <a:cubicBezTo>
                        <a:pt x="412" y="426"/>
                        <a:pt x="412" y="426"/>
                        <a:pt x="412" y="426"/>
                      </a:cubicBezTo>
                      <a:cubicBezTo>
                        <a:pt x="412" y="425"/>
                        <a:pt x="412" y="425"/>
                        <a:pt x="412" y="425"/>
                      </a:cubicBezTo>
                      <a:cubicBezTo>
                        <a:pt x="410" y="424"/>
                        <a:pt x="410" y="424"/>
                        <a:pt x="410" y="424"/>
                      </a:cubicBezTo>
                      <a:cubicBezTo>
                        <a:pt x="408" y="424"/>
                        <a:pt x="408" y="424"/>
                        <a:pt x="408" y="424"/>
                      </a:cubicBezTo>
                      <a:cubicBezTo>
                        <a:pt x="406" y="424"/>
                        <a:pt x="406" y="424"/>
                        <a:pt x="406" y="424"/>
                      </a:cubicBezTo>
                      <a:cubicBezTo>
                        <a:pt x="402" y="429"/>
                        <a:pt x="402" y="429"/>
                        <a:pt x="402" y="429"/>
                      </a:cubicBezTo>
                      <a:cubicBezTo>
                        <a:pt x="403" y="424"/>
                        <a:pt x="403" y="424"/>
                        <a:pt x="403" y="424"/>
                      </a:cubicBezTo>
                      <a:cubicBezTo>
                        <a:pt x="402" y="424"/>
                        <a:pt x="402" y="424"/>
                        <a:pt x="402" y="424"/>
                      </a:cubicBezTo>
                      <a:cubicBezTo>
                        <a:pt x="399" y="423"/>
                        <a:pt x="399" y="423"/>
                        <a:pt x="399" y="423"/>
                      </a:cubicBezTo>
                      <a:cubicBezTo>
                        <a:pt x="397" y="423"/>
                        <a:pt x="397" y="423"/>
                        <a:pt x="397" y="423"/>
                      </a:cubicBezTo>
                      <a:cubicBezTo>
                        <a:pt x="394" y="423"/>
                        <a:pt x="394" y="423"/>
                        <a:pt x="394" y="423"/>
                      </a:cubicBezTo>
                      <a:cubicBezTo>
                        <a:pt x="392" y="422"/>
                        <a:pt x="392" y="422"/>
                        <a:pt x="392" y="422"/>
                      </a:cubicBezTo>
                      <a:cubicBezTo>
                        <a:pt x="395" y="419"/>
                        <a:pt x="395" y="419"/>
                        <a:pt x="395" y="419"/>
                      </a:cubicBezTo>
                      <a:cubicBezTo>
                        <a:pt x="396" y="419"/>
                        <a:pt x="396" y="419"/>
                        <a:pt x="396" y="419"/>
                      </a:cubicBezTo>
                      <a:cubicBezTo>
                        <a:pt x="401" y="419"/>
                        <a:pt x="401" y="419"/>
                        <a:pt x="401" y="419"/>
                      </a:cubicBezTo>
                      <a:cubicBezTo>
                        <a:pt x="403" y="420"/>
                        <a:pt x="403" y="420"/>
                        <a:pt x="403" y="420"/>
                      </a:cubicBezTo>
                      <a:cubicBezTo>
                        <a:pt x="405" y="420"/>
                        <a:pt x="405" y="420"/>
                        <a:pt x="405" y="420"/>
                      </a:cubicBezTo>
                      <a:cubicBezTo>
                        <a:pt x="407" y="420"/>
                        <a:pt x="407" y="420"/>
                        <a:pt x="407" y="420"/>
                      </a:cubicBezTo>
                      <a:cubicBezTo>
                        <a:pt x="408" y="419"/>
                        <a:pt x="408" y="419"/>
                        <a:pt x="408" y="419"/>
                      </a:cubicBezTo>
                      <a:cubicBezTo>
                        <a:pt x="408" y="415"/>
                        <a:pt x="408" y="415"/>
                        <a:pt x="408" y="415"/>
                      </a:cubicBezTo>
                      <a:cubicBezTo>
                        <a:pt x="408" y="414"/>
                        <a:pt x="408" y="414"/>
                        <a:pt x="408" y="414"/>
                      </a:cubicBezTo>
                      <a:cubicBezTo>
                        <a:pt x="407" y="414"/>
                        <a:pt x="407" y="414"/>
                        <a:pt x="407" y="414"/>
                      </a:cubicBezTo>
                      <a:cubicBezTo>
                        <a:pt x="403" y="412"/>
                        <a:pt x="403" y="412"/>
                        <a:pt x="403" y="412"/>
                      </a:cubicBezTo>
                      <a:cubicBezTo>
                        <a:pt x="402" y="412"/>
                        <a:pt x="402" y="412"/>
                        <a:pt x="402" y="412"/>
                      </a:cubicBezTo>
                      <a:cubicBezTo>
                        <a:pt x="400" y="413"/>
                        <a:pt x="400" y="413"/>
                        <a:pt x="400" y="413"/>
                      </a:cubicBezTo>
                      <a:cubicBezTo>
                        <a:pt x="398" y="413"/>
                        <a:pt x="398" y="413"/>
                        <a:pt x="398" y="413"/>
                      </a:cubicBezTo>
                      <a:cubicBezTo>
                        <a:pt x="397" y="414"/>
                        <a:pt x="397" y="414"/>
                        <a:pt x="397" y="414"/>
                      </a:cubicBezTo>
                      <a:cubicBezTo>
                        <a:pt x="395" y="416"/>
                        <a:pt x="395" y="416"/>
                        <a:pt x="395" y="416"/>
                      </a:cubicBezTo>
                      <a:cubicBezTo>
                        <a:pt x="393" y="416"/>
                        <a:pt x="393" y="416"/>
                        <a:pt x="393" y="416"/>
                      </a:cubicBezTo>
                      <a:cubicBezTo>
                        <a:pt x="393" y="413"/>
                        <a:pt x="393" y="413"/>
                        <a:pt x="393" y="413"/>
                      </a:cubicBezTo>
                      <a:cubicBezTo>
                        <a:pt x="393" y="413"/>
                        <a:pt x="393" y="413"/>
                        <a:pt x="393" y="413"/>
                      </a:cubicBezTo>
                      <a:cubicBezTo>
                        <a:pt x="393" y="413"/>
                        <a:pt x="393" y="413"/>
                        <a:pt x="393" y="413"/>
                      </a:cubicBezTo>
                      <a:cubicBezTo>
                        <a:pt x="390" y="414"/>
                        <a:pt x="390" y="414"/>
                        <a:pt x="390" y="414"/>
                      </a:cubicBezTo>
                      <a:cubicBezTo>
                        <a:pt x="389" y="414"/>
                        <a:pt x="389" y="414"/>
                        <a:pt x="389" y="414"/>
                      </a:cubicBezTo>
                      <a:cubicBezTo>
                        <a:pt x="386" y="414"/>
                        <a:pt x="386" y="414"/>
                        <a:pt x="386" y="414"/>
                      </a:cubicBezTo>
                      <a:cubicBezTo>
                        <a:pt x="387" y="412"/>
                        <a:pt x="387" y="412"/>
                        <a:pt x="387" y="412"/>
                      </a:cubicBezTo>
                      <a:cubicBezTo>
                        <a:pt x="390" y="410"/>
                        <a:pt x="390" y="410"/>
                        <a:pt x="390" y="410"/>
                      </a:cubicBezTo>
                      <a:cubicBezTo>
                        <a:pt x="388" y="410"/>
                        <a:pt x="388" y="410"/>
                        <a:pt x="388" y="410"/>
                      </a:cubicBezTo>
                      <a:cubicBezTo>
                        <a:pt x="385" y="410"/>
                        <a:pt x="385" y="410"/>
                        <a:pt x="385" y="410"/>
                      </a:cubicBezTo>
                      <a:cubicBezTo>
                        <a:pt x="385" y="407"/>
                        <a:pt x="385" y="407"/>
                        <a:pt x="385" y="407"/>
                      </a:cubicBezTo>
                      <a:cubicBezTo>
                        <a:pt x="388" y="407"/>
                        <a:pt x="388" y="407"/>
                        <a:pt x="388" y="407"/>
                      </a:cubicBezTo>
                      <a:cubicBezTo>
                        <a:pt x="388" y="407"/>
                        <a:pt x="388" y="407"/>
                        <a:pt x="388" y="407"/>
                      </a:cubicBezTo>
                      <a:cubicBezTo>
                        <a:pt x="389" y="407"/>
                        <a:pt x="389" y="407"/>
                        <a:pt x="389" y="407"/>
                      </a:cubicBezTo>
                      <a:cubicBezTo>
                        <a:pt x="390" y="406"/>
                        <a:pt x="390" y="406"/>
                        <a:pt x="390" y="406"/>
                      </a:cubicBezTo>
                      <a:cubicBezTo>
                        <a:pt x="392" y="406"/>
                        <a:pt x="392" y="406"/>
                        <a:pt x="392" y="406"/>
                      </a:cubicBezTo>
                      <a:cubicBezTo>
                        <a:pt x="394" y="407"/>
                        <a:pt x="394" y="407"/>
                        <a:pt x="394" y="407"/>
                      </a:cubicBezTo>
                      <a:cubicBezTo>
                        <a:pt x="396" y="409"/>
                        <a:pt x="396" y="409"/>
                        <a:pt x="396" y="409"/>
                      </a:cubicBezTo>
                      <a:cubicBezTo>
                        <a:pt x="398" y="409"/>
                        <a:pt x="398" y="409"/>
                        <a:pt x="398" y="409"/>
                      </a:cubicBezTo>
                      <a:cubicBezTo>
                        <a:pt x="399" y="408"/>
                        <a:pt x="399" y="408"/>
                        <a:pt x="399" y="408"/>
                      </a:cubicBezTo>
                      <a:cubicBezTo>
                        <a:pt x="401" y="407"/>
                        <a:pt x="401" y="407"/>
                        <a:pt x="401" y="407"/>
                      </a:cubicBezTo>
                      <a:cubicBezTo>
                        <a:pt x="404" y="406"/>
                        <a:pt x="404" y="406"/>
                        <a:pt x="404" y="406"/>
                      </a:cubicBezTo>
                      <a:cubicBezTo>
                        <a:pt x="405" y="406"/>
                        <a:pt x="405" y="406"/>
                        <a:pt x="405" y="406"/>
                      </a:cubicBezTo>
                      <a:cubicBezTo>
                        <a:pt x="406" y="405"/>
                        <a:pt x="406" y="405"/>
                        <a:pt x="406" y="405"/>
                      </a:cubicBezTo>
                      <a:cubicBezTo>
                        <a:pt x="407" y="405"/>
                        <a:pt x="407" y="405"/>
                        <a:pt x="407" y="405"/>
                      </a:cubicBezTo>
                      <a:cubicBezTo>
                        <a:pt x="408" y="404"/>
                        <a:pt x="408" y="404"/>
                        <a:pt x="408" y="404"/>
                      </a:cubicBezTo>
                      <a:cubicBezTo>
                        <a:pt x="407" y="403"/>
                        <a:pt x="407" y="403"/>
                        <a:pt x="407" y="403"/>
                      </a:cubicBezTo>
                      <a:cubicBezTo>
                        <a:pt x="406" y="402"/>
                        <a:pt x="406" y="402"/>
                        <a:pt x="406" y="402"/>
                      </a:cubicBezTo>
                      <a:cubicBezTo>
                        <a:pt x="403" y="402"/>
                        <a:pt x="403" y="402"/>
                        <a:pt x="403" y="402"/>
                      </a:cubicBezTo>
                      <a:cubicBezTo>
                        <a:pt x="401" y="401"/>
                        <a:pt x="401" y="401"/>
                        <a:pt x="401" y="401"/>
                      </a:cubicBezTo>
                      <a:cubicBezTo>
                        <a:pt x="400" y="400"/>
                        <a:pt x="400" y="400"/>
                        <a:pt x="400" y="400"/>
                      </a:cubicBezTo>
                      <a:cubicBezTo>
                        <a:pt x="399" y="400"/>
                        <a:pt x="399" y="400"/>
                        <a:pt x="399" y="400"/>
                      </a:cubicBezTo>
                      <a:cubicBezTo>
                        <a:pt x="396" y="400"/>
                        <a:pt x="396" y="400"/>
                        <a:pt x="396" y="400"/>
                      </a:cubicBezTo>
                      <a:cubicBezTo>
                        <a:pt x="395" y="400"/>
                        <a:pt x="395" y="400"/>
                        <a:pt x="395" y="400"/>
                      </a:cubicBezTo>
                      <a:cubicBezTo>
                        <a:pt x="395" y="401"/>
                        <a:pt x="395" y="401"/>
                        <a:pt x="395" y="401"/>
                      </a:cubicBezTo>
                      <a:cubicBezTo>
                        <a:pt x="392" y="403"/>
                        <a:pt x="392" y="403"/>
                        <a:pt x="392" y="403"/>
                      </a:cubicBezTo>
                      <a:cubicBezTo>
                        <a:pt x="392" y="402"/>
                        <a:pt x="392" y="402"/>
                        <a:pt x="392" y="402"/>
                      </a:cubicBezTo>
                      <a:cubicBezTo>
                        <a:pt x="392" y="402"/>
                        <a:pt x="390" y="402"/>
                        <a:pt x="390" y="402"/>
                      </a:cubicBezTo>
                      <a:cubicBezTo>
                        <a:pt x="390" y="402"/>
                        <a:pt x="389" y="401"/>
                        <a:pt x="388" y="401"/>
                      </a:cubicBezTo>
                      <a:cubicBezTo>
                        <a:pt x="387" y="401"/>
                        <a:pt x="387" y="401"/>
                        <a:pt x="387" y="401"/>
                      </a:cubicBezTo>
                      <a:cubicBezTo>
                        <a:pt x="387" y="402"/>
                        <a:pt x="387" y="402"/>
                        <a:pt x="387" y="402"/>
                      </a:cubicBezTo>
                      <a:cubicBezTo>
                        <a:pt x="386" y="404"/>
                        <a:pt x="386" y="404"/>
                        <a:pt x="386" y="404"/>
                      </a:cubicBezTo>
                      <a:cubicBezTo>
                        <a:pt x="383" y="403"/>
                        <a:pt x="383" y="403"/>
                        <a:pt x="383" y="403"/>
                      </a:cubicBezTo>
                      <a:cubicBezTo>
                        <a:pt x="382" y="402"/>
                        <a:pt x="382" y="402"/>
                        <a:pt x="382" y="402"/>
                      </a:cubicBezTo>
                      <a:cubicBezTo>
                        <a:pt x="382" y="402"/>
                        <a:pt x="382" y="402"/>
                        <a:pt x="382" y="402"/>
                      </a:cubicBezTo>
                      <a:cubicBezTo>
                        <a:pt x="380" y="400"/>
                        <a:pt x="380" y="400"/>
                        <a:pt x="380" y="400"/>
                      </a:cubicBezTo>
                      <a:cubicBezTo>
                        <a:pt x="383" y="398"/>
                        <a:pt x="383" y="398"/>
                        <a:pt x="383" y="398"/>
                      </a:cubicBezTo>
                      <a:cubicBezTo>
                        <a:pt x="385" y="397"/>
                        <a:pt x="385" y="397"/>
                        <a:pt x="385" y="397"/>
                      </a:cubicBezTo>
                      <a:cubicBezTo>
                        <a:pt x="388" y="397"/>
                        <a:pt x="388" y="397"/>
                        <a:pt x="388" y="397"/>
                      </a:cubicBezTo>
                      <a:cubicBezTo>
                        <a:pt x="392" y="398"/>
                        <a:pt x="392" y="398"/>
                        <a:pt x="392" y="398"/>
                      </a:cubicBezTo>
                      <a:cubicBezTo>
                        <a:pt x="392" y="397"/>
                        <a:pt x="392" y="397"/>
                        <a:pt x="392" y="397"/>
                      </a:cubicBezTo>
                      <a:cubicBezTo>
                        <a:pt x="392" y="397"/>
                        <a:pt x="392" y="397"/>
                        <a:pt x="392" y="397"/>
                      </a:cubicBezTo>
                      <a:cubicBezTo>
                        <a:pt x="391" y="395"/>
                        <a:pt x="391" y="395"/>
                        <a:pt x="391" y="395"/>
                      </a:cubicBezTo>
                      <a:cubicBezTo>
                        <a:pt x="389" y="393"/>
                        <a:pt x="389" y="393"/>
                        <a:pt x="389" y="393"/>
                      </a:cubicBezTo>
                      <a:cubicBezTo>
                        <a:pt x="387" y="392"/>
                        <a:pt x="387" y="392"/>
                        <a:pt x="387" y="392"/>
                      </a:cubicBezTo>
                      <a:cubicBezTo>
                        <a:pt x="385" y="390"/>
                        <a:pt x="385" y="390"/>
                        <a:pt x="385" y="390"/>
                      </a:cubicBezTo>
                      <a:cubicBezTo>
                        <a:pt x="386" y="387"/>
                        <a:pt x="386" y="387"/>
                        <a:pt x="386" y="387"/>
                      </a:cubicBezTo>
                      <a:cubicBezTo>
                        <a:pt x="387" y="386"/>
                        <a:pt x="387" y="386"/>
                        <a:pt x="387" y="386"/>
                      </a:cubicBezTo>
                      <a:cubicBezTo>
                        <a:pt x="389" y="387"/>
                        <a:pt x="389" y="387"/>
                        <a:pt x="389" y="387"/>
                      </a:cubicBezTo>
                      <a:cubicBezTo>
                        <a:pt x="390" y="389"/>
                        <a:pt x="390" y="389"/>
                        <a:pt x="390" y="389"/>
                      </a:cubicBezTo>
                      <a:cubicBezTo>
                        <a:pt x="390" y="389"/>
                        <a:pt x="390" y="389"/>
                        <a:pt x="390" y="389"/>
                      </a:cubicBezTo>
                      <a:cubicBezTo>
                        <a:pt x="391" y="390"/>
                        <a:pt x="391" y="390"/>
                        <a:pt x="391" y="390"/>
                      </a:cubicBezTo>
                      <a:cubicBezTo>
                        <a:pt x="394" y="393"/>
                        <a:pt x="394" y="393"/>
                        <a:pt x="394" y="393"/>
                      </a:cubicBezTo>
                      <a:cubicBezTo>
                        <a:pt x="394" y="393"/>
                        <a:pt x="394" y="393"/>
                        <a:pt x="394" y="393"/>
                      </a:cubicBezTo>
                      <a:cubicBezTo>
                        <a:pt x="395" y="394"/>
                        <a:pt x="395" y="394"/>
                        <a:pt x="395" y="394"/>
                      </a:cubicBezTo>
                      <a:cubicBezTo>
                        <a:pt x="397" y="394"/>
                        <a:pt x="397" y="394"/>
                        <a:pt x="397" y="394"/>
                      </a:cubicBezTo>
                      <a:cubicBezTo>
                        <a:pt x="398" y="396"/>
                        <a:pt x="398" y="396"/>
                        <a:pt x="398" y="396"/>
                      </a:cubicBezTo>
                      <a:cubicBezTo>
                        <a:pt x="400" y="396"/>
                        <a:pt x="400" y="396"/>
                        <a:pt x="400" y="396"/>
                      </a:cubicBezTo>
                      <a:cubicBezTo>
                        <a:pt x="402" y="395"/>
                        <a:pt x="402" y="395"/>
                        <a:pt x="402" y="395"/>
                      </a:cubicBezTo>
                      <a:cubicBezTo>
                        <a:pt x="403" y="394"/>
                        <a:pt x="403" y="394"/>
                        <a:pt x="403" y="394"/>
                      </a:cubicBezTo>
                      <a:cubicBezTo>
                        <a:pt x="405" y="394"/>
                        <a:pt x="405" y="394"/>
                        <a:pt x="405" y="394"/>
                      </a:cubicBezTo>
                      <a:cubicBezTo>
                        <a:pt x="406" y="393"/>
                        <a:pt x="406" y="393"/>
                        <a:pt x="406" y="393"/>
                      </a:cubicBezTo>
                      <a:cubicBezTo>
                        <a:pt x="408" y="391"/>
                        <a:pt x="408" y="391"/>
                        <a:pt x="408" y="391"/>
                      </a:cubicBezTo>
                      <a:cubicBezTo>
                        <a:pt x="410" y="390"/>
                        <a:pt x="410" y="390"/>
                        <a:pt x="410" y="390"/>
                      </a:cubicBezTo>
                      <a:cubicBezTo>
                        <a:pt x="411" y="390"/>
                        <a:pt x="411" y="390"/>
                        <a:pt x="411" y="390"/>
                      </a:cubicBezTo>
                      <a:cubicBezTo>
                        <a:pt x="411" y="390"/>
                        <a:pt x="411" y="390"/>
                        <a:pt x="411" y="390"/>
                      </a:cubicBezTo>
                      <a:cubicBezTo>
                        <a:pt x="411" y="389"/>
                        <a:pt x="411" y="389"/>
                        <a:pt x="411" y="389"/>
                      </a:cubicBezTo>
                      <a:cubicBezTo>
                        <a:pt x="409" y="387"/>
                        <a:pt x="409" y="387"/>
                        <a:pt x="409" y="387"/>
                      </a:cubicBezTo>
                      <a:cubicBezTo>
                        <a:pt x="408" y="386"/>
                        <a:pt x="408" y="386"/>
                        <a:pt x="408" y="386"/>
                      </a:cubicBezTo>
                      <a:cubicBezTo>
                        <a:pt x="406" y="381"/>
                        <a:pt x="406" y="381"/>
                        <a:pt x="406" y="381"/>
                      </a:cubicBezTo>
                      <a:cubicBezTo>
                        <a:pt x="404" y="380"/>
                        <a:pt x="404" y="380"/>
                        <a:pt x="404" y="380"/>
                      </a:cubicBezTo>
                      <a:cubicBezTo>
                        <a:pt x="403" y="378"/>
                        <a:pt x="403" y="378"/>
                        <a:pt x="403" y="378"/>
                      </a:cubicBezTo>
                      <a:cubicBezTo>
                        <a:pt x="404" y="376"/>
                        <a:pt x="404" y="376"/>
                        <a:pt x="404" y="376"/>
                      </a:cubicBezTo>
                      <a:cubicBezTo>
                        <a:pt x="406" y="377"/>
                        <a:pt x="406" y="377"/>
                        <a:pt x="406" y="377"/>
                      </a:cubicBezTo>
                      <a:cubicBezTo>
                        <a:pt x="408" y="378"/>
                        <a:pt x="408" y="378"/>
                        <a:pt x="408" y="378"/>
                      </a:cubicBezTo>
                      <a:cubicBezTo>
                        <a:pt x="408" y="379"/>
                        <a:pt x="408" y="379"/>
                        <a:pt x="408" y="379"/>
                      </a:cubicBezTo>
                      <a:cubicBezTo>
                        <a:pt x="409" y="381"/>
                        <a:pt x="409" y="381"/>
                        <a:pt x="409" y="381"/>
                      </a:cubicBezTo>
                      <a:cubicBezTo>
                        <a:pt x="412" y="385"/>
                        <a:pt x="412" y="385"/>
                        <a:pt x="412" y="385"/>
                      </a:cubicBezTo>
                      <a:cubicBezTo>
                        <a:pt x="415" y="389"/>
                        <a:pt x="415" y="389"/>
                        <a:pt x="415" y="389"/>
                      </a:cubicBezTo>
                      <a:cubicBezTo>
                        <a:pt x="415" y="388"/>
                        <a:pt x="415" y="388"/>
                        <a:pt x="415" y="388"/>
                      </a:cubicBezTo>
                      <a:cubicBezTo>
                        <a:pt x="416" y="382"/>
                        <a:pt x="416" y="382"/>
                        <a:pt x="416" y="382"/>
                      </a:cubicBezTo>
                      <a:cubicBezTo>
                        <a:pt x="417" y="380"/>
                        <a:pt x="417" y="380"/>
                        <a:pt x="417" y="380"/>
                      </a:cubicBezTo>
                      <a:cubicBezTo>
                        <a:pt x="419" y="380"/>
                        <a:pt x="419" y="380"/>
                        <a:pt x="419" y="380"/>
                      </a:cubicBezTo>
                      <a:cubicBezTo>
                        <a:pt x="421" y="381"/>
                        <a:pt x="421" y="381"/>
                        <a:pt x="421" y="381"/>
                      </a:cubicBezTo>
                      <a:cubicBezTo>
                        <a:pt x="421" y="383"/>
                        <a:pt x="421" y="383"/>
                        <a:pt x="421" y="383"/>
                      </a:cubicBezTo>
                      <a:cubicBezTo>
                        <a:pt x="421" y="383"/>
                        <a:pt x="421" y="383"/>
                        <a:pt x="421" y="383"/>
                      </a:cubicBezTo>
                      <a:cubicBezTo>
                        <a:pt x="422" y="383"/>
                        <a:pt x="422" y="383"/>
                        <a:pt x="422" y="383"/>
                      </a:cubicBezTo>
                      <a:cubicBezTo>
                        <a:pt x="427" y="385"/>
                        <a:pt x="427" y="385"/>
                        <a:pt x="427" y="385"/>
                      </a:cubicBezTo>
                      <a:cubicBezTo>
                        <a:pt x="431" y="388"/>
                        <a:pt x="431" y="388"/>
                        <a:pt x="431" y="388"/>
                      </a:cubicBezTo>
                      <a:cubicBezTo>
                        <a:pt x="432" y="388"/>
                        <a:pt x="432" y="388"/>
                        <a:pt x="432" y="388"/>
                      </a:cubicBezTo>
                      <a:cubicBezTo>
                        <a:pt x="433" y="387"/>
                        <a:pt x="433" y="387"/>
                        <a:pt x="433" y="387"/>
                      </a:cubicBezTo>
                      <a:cubicBezTo>
                        <a:pt x="435" y="387"/>
                        <a:pt x="435" y="387"/>
                        <a:pt x="435" y="387"/>
                      </a:cubicBezTo>
                      <a:cubicBezTo>
                        <a:pt x="437" y="389"/>
                        <a:pt x="437" y="389"/>
                        <a:pt x="437" y="389"/>
                      </a:cubicBezTo>
                      <a:cubicBezTo>
                        <a:pt x="436" y="391"/>
                        <a:pt x="436" y="391"/>
                        <a:pt x="436" y="391"/>
                      </a:cubicBezTo>
                      <a:cubicBezTo>
                        <a:pt x="432" y="392"/>
                        <a:pt x="432" y="392"/>
                        <a:pt x="432" y="392"/>
                      </a:cubicBezTo>
                      <a:cubicBezTo>
                        <a:pt x="431" y="393"/>
                        <a:pt x="431" y="393"/>
                        <a:pt x="431" y="393"/>
                      </a:cubicBezTo>
                      <a:cubicBezTo>
                        <a:pt x="428" y="390"/>
                        <a:pt x="428" y="390"/>
                        <a:pt x="428" y="390"/>
                      </a:cubicBezTo>
                      <a:cubicBezTo>
                        <a:pt x="422" y="387"/>
                        <a:pt x="422" y="387"/>
                        <a:pt x="422" y="387"/>
                      </a:cubicBezTo>
                      <a:cubicBezTo>
                        <a:pt x="422" y="387"/>
                        <a:pt x="422" y="387"/>
                        <a:pt x="422" y="387"/>
                      </a:cubicBezTo>
                      <a:cubicBezTo>
                        <a:pt x="421" y="387"/>
                        <a:pt x="421" y="387"/>
                        <a:pt x="421" y="387"/>
                      </a:cubicBezTo>
                      <a:cubicBezTo>
                        <a:pt x="421" y="387"/>
                        <a:pt x="421" y="387"/>
                        <a:pt x="421" y="387"/>
                      </a:cubicBezTo>
                      <a:cubicBezTo>
                        <a:pt x="421" y="388"/>
                        <a:pt x="421" y="388"/>
                        <a:pt x="421" y="388"/>
                      </a:cubicBezTo>
                      <a:cubicBezTo>
                        <a:pt x="422" y="389"/>
                        <a:pt x="422" y="389"/>
                        <a:pt x="422" y="389"/>
                      </a:cubicBezTo>
                      <a:cubicBezTo>
                        <a:pt x="427" y="394"/>
                        <a:pt x="427" y="394"/>
                        <a:pt x="427" y="394"/>
                      </a:cubicBezTo>
                      <a:cubicBezTo>
                        <a:pt x="429" y="396"/>
                        <a:pt x="429" y="396"/>
                        <a:pt x="429" y="396"/>
                      </a:cubicBezTo>
                      <a:cubicBezTo>
                        <a:pt x="433" y="398"/>
                        <a:pt x="433" y="398"/>
                        <a:pt x="433" y="398"/>
                      </a:cubicBezTo>
                      <a:cubicBezTo>
                        <a:pt x="435" y="400"/>
                        <a:pt x="435" y="400"/>
                        <a:pt x="435" y="400"/>
                      </a:cubicBezTo>
                      <a:cubicBezTo>
                        <a:pt x="436" y="400"/>
                        <a:pt x="436" y="400"/>
                        <a:pt x="436" y="400"/>
                      </a:cubicBezTo>
                      <a:cubicBezTo>
                        <a:pt x="437" y="400"/>
                        <a:pt x="437" y="400"/>
                        <a:pt x="437" y="400"/>
                      </a:cubicBezTo>
                      <a:cubicBezTo>
                        <a:pt x="437" y="399"/>
                        <a:pt x="437" y="399"/>
                        <a:pt x="437" y="399"/>
                      </a:cubicBezTo>
                      <a:cubicBezTo>
                        <a:pt x="438" y="397"/>
                        <a:pt x="438" y="397"/>
                        <a:pt x="438" y="397"/>
                      </a:cubicBezTo>
                      <a:cubicBezTo>
                        <a:pt x="440" y="397"/>
                        <a:pt x="440" y="397"/>
                        <a:pt x="440" y="397"/>
                      </a:cubicBezTo>
                      <a:cubicBezTo>
                        <a:pt x="441" y="397"/>
                        <a:pt x="441" y="397"/>
                        <a:pt x="441" y="397"/>
                      </a:cubicBezTo>
                      <a:cubicBezTo>
                        <a:pt x="442" y="396"/>
                        <a:pt x="442" y="396"/>
                        <a:pt x="442" y="396"/>
                      </a:cubicBezTo>
                      <a:cubicBezTo>
                        <a:pt x="442" y="395"/>
                        <a:pt x="442" y="395"/>
                        <a:pt x="442" y="395"/>
                      </a:cubicBezTo>
                      <a:cubicBezTo>
                        <a:pt x="444" y="393"/>
                        <a:pt x="444" y="393"/>
                        <a:pt x="444" y="393"/>
                      </a:cubicBezTo>
                      <a:cubicBezTo>
                        <a:pt x="446" y="393"/>
                        <a:pt x="446" y="393"/>
                        <a:pt x="446" y="393"/>
                      </a:cubicBezTo>
                      <a:cubicBezTo>
                        <a:pt x="448" y="394"/>
                        <a:pt x="448" y="394"/>
                        <a:pt x="448" y="394"/>
                      </a:cubicBezTo>
                      <a:cubicBezTo>
                        <a:pt x="449" y="394"/>
                        <a:pt x="449" y="394"/>
                        <a:pt x="449" y="394"/>
                      </a:cubicBezTo>
                      <a:cubicBezTo>
                        <a:pt x="452" y="393"/>
                        <a:pt x="452" y="393"/>
                        <a:pt x="452" y="393"/>
                      </a:cubicBezTo>
                      <a:cubicBezTo>
                        <a:pt x="454" y="393"/>
                        <a:pt x="454" y="393"/>
                        <a:pt x="454" y="393"/>
                      </a:cubicBezTo>
                      <a:cubicBezTo>
                        <a:pt x="454" y="393"/>
                        <a:pt x="454" y="393"/>
                        <a:pt x="454" y="393"/>
                      </a:cubicBezTo>
                      <a:cubicBezTo>
                        <a:pt x="454" y="391"/>
                        <a:pt x="454" y="391"/>
                        <a:pt x="454" y="391"/>
                      </a:cubicBezTo>
                      <a:cubicBezTo>
                        <a:pt x="454" y="388"/>
                        <a:pt x="454" y="388"/>
                        <a:pt x="454" y="388"/>
                      </a:cubicBezTo>
                      <a:cubicBezTo>
                        <a:pt x="457" y="383"/>
                        <a:pt x="457" y="383"/>
                        <a:pt x="457" y="383"/>
                      </a:cubicBezTo>
                      <a:cubicBezTo>
                        <a:pt x="457" y="382"/>
                        <a:pt x="457" y="382"/>
                        <a:pt x="457" y="382"/>
                      </a:cubicBezTo>
                      <a:cubicBezTo>
                        <a:pt x="457" y="382"/>
                        <a:pt x="457" y="382"/>
                        <a:pt x="457" y="382"/>
                      </a:cubicBezTo>
                      <a:cubicBezTo>
                        <a:pt x="456" y="381"/>
                        <a:pt x="456" y="381"/>
                        <a:pt x="456" y="381"/>
                      </a:cubicBezTo>
                      <a:cubicBezTo>
                        <a:pt x="454" y="382"/>
                        <a:pt x="454" y="382"/>
                        <a:pt x="454" y="382"/>
                      </a:cubicBezTo>
                      <a:cubicBezTo>
                        <a:pt x="453" y="383"/>
                        <a:pt x="453" y="383"/>
                        <a:pt x="453" y="383"/>
                      </a:cubicBezTo>
                      <a:cubicBezTo>
                        <a:pt x="452" y="382"/>
                        <a:pt x="452" y="382"/>
                        <a:pt x="452" y="382"/>
                      </a:cubicBezTo>
                      <a:cubicBezTo>
                        <a:pt x="451" y="382"/>
                        <a:pt x="451" y="382"/>
                        <a:pt x="451" y="382"/>
                      </a:cubicBezTo>
                      <a:cubicBezTo>
                        <a:pt x="450" y="383"/>
                        <a:pt x="450" y="383"/>
                        <a:pt x="450" y="383"/>
                      </a:cubicBezTo>
                      <a:cubicBezTo>
                        <a:pt x="447" y="381"/>
                        <a:pt x="447" y="381"/>
                        <a:pt x="447" y="381"/>
                      </a:cubicBezTo>
                      <a:cubicBezTo>
                        <a:pt x="446" y="379"/>
                        <a:pt x="446" y="379"/>
                        <a:pt x="446" y="379"/>
                      </a:cubicBezTo>
                      <a:cubicBezTo>
                        <a:pt x="445" y="378"/>
                        <a:pt x="445" y="378"/>
                        <a:pt x="445" y="378"/>
                      </a:cubicBezTo>
                      <a:cubicBezTo>
                        <a:pt x="445" y="378"/>
                        <a:pt x="445" y="378"/>
                        <a:pt x="445" y="378"/>
                      </a:cubicBezTo>
                      <a:cubicBezTo>
                        <a:pt x="444" y="378"/>
                        <a:pt x="444" y="378"/>
                        <a:pt x="444" y="378"/>
                      </a:cubicBezTo>
                      <a:cubicBezTo>
                        <a:pt x="444" y="380"/>
                        <a:pt x="444" y="380"/>
                        <a:pt x="444" y="380"/>
                      </a:cubicBezTo>
                      <a:cubicBezTo>
                        <a:pt x="445" y="380"/>
                        <a:pt x="445" y="380"/>
                        <a:pt x="445" y="380"/>
                      </a:cubicBezTo>
                      <a:cubicBezTo>
                        <a:pt x="446" y="383"/>
                        <a:pt x="446" y="383"/>
                        <a:pt x="446" y="383"/>
                      </a:cubicBezTo>
                      <a:cubicBezTo>
                        <a:pt x="444" y="385"/>
                        <a:pt x="444" y="385"/>
                        <a:pt x="444" y="385"/>
                      </a:cubicBezTo>
                      <a:cubicBezTo>
                        <a:pt x="443" y="389"/>
                        <a:pt x="443" y="389"/>
                        <a:pt x="443" y="389"/>
                      </a:cubicBezTo>
                      <a:cubicBezTo>
                        <a:pt x="441" y="386"/>
                        <a:pt x="441" y="386"/>
                        <a:pt x="441" y="386"/>
                      </a:cubicBezTo>
                      <a:cubicBezTo>
                        <a:pt x="442" y="382"/>
                        <a:pt x="442" y="382"/>
                        <a:pt x="442" y="382"/>
                      </a:cubicBezTo>
                      <a:cubicBezTo>
                        <a:pt x="442" y="381"/>
                        <a:pt x="442" y="381"/>
                        <a:pt x="442" y="381"/>
                      </a:cubicBezTo>
                      <a:cubicBezTo>
                        <a:pt x="440" y="380"/>
                        <a:pt x="440" y="380"/>
                        <a:pt x="440" y="380"/>
                      </a:cubicBezTo>
                      <a:cubicBezTo>
                        <a:pt x="439" y="377"/>
                        <a:pt x="439" y="377"/>
                        <a:pt x="439" y="377"/>
                      </a:cubicBezTo>
                      <a:cubicBezTo>
                        <a:pt x="438" y="376"/>
                        <a:pt x="438" y="376"/>
                        <a:pt x="438" y="376"/>
                      </a:cubicBezTo>
                      <a:cubicBezTo>
                        <a:pt x="437" y="375"/>
                        <a:pt x="437" y="375"/>
                        <a:pt x="437" y="375"/>
                      </a:cubicBezTo>
                      <a:cubicBezTo>
                        <a:pt x="437" y="373"/>
                        <a:pt x="437" y="373"/>
                        <a:pt x="437" y="373"/>
                      </a:cubicBezTo>
                      <a:cubicBezTo>
                        <a:pt x="439" y="372"/>
                        <a:pt x="439" y="372"/>
                        <a:pt x="439" y="372"/>
                      </a:cubicBezTo>
                      <a:cubicBezTo>
                        <a:pt x="441" y="370"/>
                        <a:pt x="441" y="370"/>
                        <a:pt x="441" y="370"/>
                      </a:cubicBezTo>
                      <a:cubicBezTo>
                        <a:pt x="441" y="369"/>
                        <a:pt x="441" y="369"/>
                        <a:pt x="441" y="369"/>
                      </a:cubicBezTo>
                      <a:cubicBezTo>
                        <a:pt x="440" y="369"/>
                        <a:pt x="440" y="369"/>
                        <a:pt x="440" y="369"/>
                      </a:cubicBezTo>
                      <a:cubicBezTo>
                        <a:pt x="437" y="368"/>
                        <a:pt x="437" y="368"/>
                        <a:pt x="437" y="368"/>
                      </a:cubicBezTo>
                      <a:cubicBezTo>
                        <a:pt x="440" y="366"/>
                        <a:pt x="440" y="366"/>
                        <a:pt x="440" y="366"/>
                      </a:cubicBezTo>
                      <a:cubicBezTo>
                        <a:pt x="442" y="366"/>
                        <a:pt x="442" y="366"/>
                        <a:pt x="442" y="366"/>
                      </a:cubicBezTo>
                      <a:cubicBezTo>
                        <a:pt x="443" y="365"/>
                        <a:pt x="443" y="365"/>
                        <a:pt x="443" y="365"/>
                      </a:cubicBezTo>
                      <a:cubicBezTo>
                        <a:pt x="444" y="364"/>
                        <a:pt x="444" y="364"/>
                        <a:pt x="444" y="364"/>
                      </a:cubicBezTo>
                      <a:cubicBezTo>
                        <a:pt x="444" y="362"/>
                        <a:pt x="444" y="362"/>
                        <a:pt x="444" y="362"/>
                      </a:cubicBezTo>
                      <a:cubicBezTo>
                        <a:pt x="443" y="360"/>
                        <a:pt x="443" y="360"/>
                        <a:pt x="443" y="360"/>
                      </a:cubicBezTo>
                      <a:cubicBezTo>
                        <a:pt x="443" y="358"/>
                        <a:pt x="443" y="358"/>
                        <a:pt x="443" y="358"/>
                      </a:cubicBezTo>
                      <a:cubicBezTo>
                        <a:pt x="445" y="358"/>
                        <a:pt x="445" y="358"/>
                        <a:pt x="445" y="358"/>
                      </a:cubicBezTo>
                      <a:cubicBezTo>
                        <a:pt x="447" y="360"/>
                        <a:pt x="447" y="360"/>
                        <a:pt x="447" y="360"/>
                      </a:cubicBezTo>
                      <a:cubicBezTo>
                        <a:pt x="448" y="361"/>
                        <a:pt x="448" y="361"/>
                        <a:pt x="448" y="361"/>
                      </a:cubicBezTo>
                      <a:cubicBezTo>
                        <a:pt x="448" y="362"/>
                        <a:pt x="448" y="362"/>
                        <a:pt x="448" y="362"/>
                      </a:cubicBezTo>
                      <a:cubicBezTo>
                        <a:pt x="450" y="362"/>
                        <a:pt x="450" y="362"/>
                        <a:pt x="450" y="362"/>
                      </a:cubicBezTo>
                      <a:cubicBezTo>
                        <a:pt x="451" y="361"/>
                        <a:pt x="451" y="361"/>
                        <a:pt x="451" y="361"/>
                      </a:cubicBezTo>
                      <a:cubicBezTo>
                        <a:pt x="454" y="361"/>
                        <a:pt x="454" y="361"/>
                        <a:pt x="454" y="361"/>
                      </a:cubicBezTo>
                      <a:cubicBezTo>
                        <a:pt x="456" y="362"/>
                        <a:pt x="456" y="362"/>
                        <a:pt x="456" y="362"/>
                      </a:cubicBezTo>
                      <a:cubicBezTo>
                        <a:pt x="458" y="363"/>
                        <a:pt x="458" y="363"/>
                        <a:pt x="458" y="363"/>
                      </a:cubicBezTo>
                      <a:cubicBezTo>
                        <a:pt x="462" y="366"/>
                        <a:pt x="462" y="366"/>
                        <a:pt x="462" y="366"/>
                      </a:cubicBezTo>
                      <a:cubicBezTo>
                        <a:pt x="462" y="368"/>
                        <a:pt x="462" y="368"/>
                        <a:pt x="462" y="368"/>
                      </a:cubicBezTo>
                      <a:cubicBezTo>
                        <a:pt x="462" y="369"/>
                        <a:pt x="462" y="369"/>
                        <a:pt x="462" y="369"/>
                      </a:cubicBezTo>
                      <a:cubicBezTo>
                        <a:pt x="464" y="370"/>
                        <a:pt x="464" y="370"/>
                        <a:pt x="464" y="370"/>
                      </a:cubicBezTo>
                      <a:cubicBezTo>
                        <a:pt x="464" y="372"/>
                        <a:pt x="464" y="372"/>
                        <a:pt x="464" y="372"/>
                      </a:cubicBezTo>
                      <a:cubicBezTo>
                        <a:pt x="465" y="372"/>
                        <a:pt x="465" y="372"/>
                        <a:pt x="465" y="372"/>
                      </a:cubicBezTo>
                      <a:cubicBezTo>
                        <a:pt x="467" y="371"/>
                        <a:pt x="467" y="371"/>
                        <a:pt x="467" y="371"/>
                      </a:cubicBezTo>
                      <a:cubicBezTo>
                        <a:pt x="469" y="367"/>
                        <a:pt x="469" y="367"/>
                        <a:pt x="469" y="367"/>
                      </a:cubicBezTo>
                      <a:cubicBezTo>
                        <a:pt x="470" y="366"/>
                        <a:pt x="470" y="366"/>
                        <a:pt x="470" y="366"/>
                      </a:cubicBezTo>
                      <a:cubicBezTo>
                        <a:pt x="469" y="364"/>
                        <a:pt x="469" y="364"/>
                        <a:pt x="469" y="364"/>
                      </a:cubicBezTo>
                      <a:cubicBezTo>
                        <a:pt x="468" y="362"/>
                        <a:pt x="468" y="362"/>
                        <a:pt x="468" y="362"/>
                      </a:cubicBezTo>
                      <a:cubicBezTo>
                        <a:pt x="469" y="361"/>
                        <a:pt x="469" y="361"/>
                        <a:pt x="469" y="361"/>
                      </a:cubicBezTo>
                      <a:cubicBezTo>
                        <a:pt x="468" y="360"/>
                        <a:pt x="468" y="360"/>
                        <a:pt x="468" y="360"/>
                      </a:cubicBezTo>
                      <a:cubicBezTo>
                        <a:pt x="467" y="361"/>
                        <a:pt x="467" y="361"/>
                        <a:pt x="467" y="361"/>
                      </a:cubicBezTo>
                      <a:cubicBezTo>
                        <a:pt x="465" y="363"/>
                        <a:pt x="465" y="363"/>
                        <a:pt x="465" y="363"/>
                      </a:cubicBezTo>
                      <a:cubicBezTo>
                        <a:pt x="461" y="360"/>
                        <a:pt x="461" y="360"/>
                        <a:pt x="461" y="360"/>
                      </a:cubicBezTo>
                      <a:cubicBezTo>
                        <a:pt x="460" y="358"/>
                        <a:pt x="460" y="358"/>
                        <a:pt x="460" y="358"/>
                      </a:cubicBezTo>
                      <a:cubicBezTo>
                        <a:pt x="458" y="358"/>
                        <a:pt x="458" y="358"/>
                        <a:pt x="458" y="358"/>
                      </a:cubicBezTo>
                      <a:cubicBezTo>
                        <a:pt x="456" y="359"/>
                        <a:pt x="456" y="359"/>
                        <a:pt x="456" y="359"/>
                      </a:cubicBezTo>
                      <a:cubicBezTo>
                        <a:pt x="454" y="357"/>
                        <a:pt x="454" y="357"/>
                        <a:pt x="454" y="357"/>
                      </a:cubicBezTo>
                      <a:cubicBezTo>
                        <a:pt x="453" y="355"/>
                        <a:pt x="453" y="355"/>
                        <a:pt x="453" y="355"/>
                      </a:cubicBezTo>
                      <a:cubicBezTo>
                        <a:pt x="455" y="354"/>
                        <a:pt x="455" y="354"/>
                        <a:pt x="455" y="354"/>
                      </a:cubicBezTo>
                      <a:cubicBezTo>
                        <a:pt x="456" y="354"/>
                        <a:pt x="456" y="354"/>
                        <a:pt x="456" y="354"/>
                      </a:cubicBezTo>
                      <a:cubicBezTo>
                        <a:pt x="457" y="349"/>
                        <a:pt x="457" y="349"/>
                        <a:pt x="457" y="349"/>
                      </a:cubicBezTo>
                      <a:cubicBezTo>
                        <a:pt x="457" y="348"/>
                        <a:pt x="457" y="348"/>
                        <a:pt x="457" y="348"/>
                      </a:cubicBezTo>
                      <a:cubicBezTo>
                        <a:pt x="457" y="348"/>
                        <a:pt x="457" y="348"/>
                        <a:pt x="457" y="348"/>
                      </a:cubicBezTo>
                      <a:cubicBezTo>
                        <a:pt x="455" y="347"/>
                        <a:pt x="455" y="347"/>
                        <a:pt x="455" y="347"/>
                      </a:cubicBezTo>
                      <a:cubicBezTo>
                        <a:pt x="454" y="347"/>
                        <a:pt x="454" y="347"/>
                        <a:pt x="454" y="347"/>
                      </a:cubicBezTo>
                      <a:cubicBezTo>
                        <a:pt x="452" y="349"/>
                        <a:pt x="452" y="349"/>
                        <a:pt x="452" y="349"/>
                      </a:cubicBezTo>
                      <a:cubicBezTo>
                        <a:pt x="449" y="350"/>
                        <a:pt x="449" y="350"/>
                        <a:pt x="449" y="350"/>
                      </a:cubicBezTo>
                      <a:cubicBezTo>
                        <a:pt x="446" y="349"/>
                        <a:pt x="446" y="349"/>
                        <a:pt x="446" y="349"/>
                      </a:cubicBezTo>
                      <a:cubicBezTo>
                        <a:pt x="445" y="347"/>
                        <a:pt x="445" y="347"/>
                        <a:pt x="445" y="347"/>
                      </a:cubicBezTo>
                      <a:cubicBezTo>
                        <a:pt x="444" y="345"/>
                        <a:pt x="444" y="345"/>
                        <a:pt x="444" y="345"/>
                      </a:cubicBezTo>
                      <a:cubicBezTo>
                        <a:pt x="443" y="343"/>
                        <a:pt x="443" y="343"/>
                        <a:pt x="443" y="343"/>
                      </a:cubicBezTo>
                      <a:cubicBezTo>
                        <a:pt x="443" y="339"/>
                        <a:pt x="443" y="339"/>
                        <a:pt x="443" y="339"/>
                      </a:cubicBezTo>
                      <a:cubicBezTo>
                        <a:pt x="447" y="342"/>
                        <a:pt x="447" y="342"/>
                        <a:pt x="447" y="342"/>
                      </a:cubicBezTo>
                      <a:cubicBezTo>
                        <a:pt x="448" y="344"/>
                        <a:pt x="448" y="344"/>
                        <a:pt x="448" y="344"/>
                      </a:cubicBezTo>
                      <a:cubicBezTo>
                        <a:pt x="447" y="345"/>
                        <a:pt x="447" y="345"/>
                        <a:pt x="447" y="345"/>
                      </a:cubicBezTo>
                      <a:cubicBezTo>
                        <a:pt x="448" y="345"/>
                        <a:pt x="448" y="345"/>
                        <a:pt x="448" y="345"/>
                      </a:cubicBezTo>
                      <a:cubicBezTo>
                        <a:pt x="449" y="346"/>
                        <a:pt x="449" y="346"/>
                        <a:pt x="449" y="346"/>
                      </a:cubicBezTo>
                      <a:cubicBezTo>
                        <a:pt x="450" y="346"/>
                        <a:pt x="450" y="346"/>
                        <a:pt x="450" y="346"/>
                      </a:cubicBezTo>
                      <a:cubicBezTo>
                        <a:pt x="452" y="344"/>
                        <a:pt x="452" y="344"/>
                        <a:pt x="452" y="344"/>
                      </a:cubicBezTo>
                      <a:cubicBezTo>
                        <a:pt x="455" y="343"/>
                        <a:pt x="455" y="343"/>
                        <a:pt x="455" y="343"/>
                      </a:cubicBezTo>
                      <a:cubicBezTo>
                        <a:pt x="457" y="343"/>
                        <a:pt x="457" y="343"/>
                        <a:pt x="457" y="343"/>
                      </a:cubicBezTo>
                      <a:cubicBezTo>
                        <a:pt x="459" y="344"/>
                        <a:pt x="459" y="344"/>
                        <a:pt x="459" y="344"/>
                      </a:cubicBezTo>
                      <a:cubicBezTo>
                        <a:pt x="459" y="344"/>
                        <a:pt x="459" y="344"/>
                        <a:pt x="459" y="344"/>
                      </a:cubicBezTo>
                      <a:cubicBezTo>
                        <a:pt x="459" y="343"/>
                        <a:pt x="459" y="343"/>
                        <a:pt x="459" y="343"/>
                      </a:cubicBezTo>
                      <a:cubicBezTo>
                        <a:pt x="454" y="338"/>
                        <a:pt x="454" y="338"/>
                        <a:pt x="454" y="338"/>
                      </a:cubicBezTo>
                      <a:cubicBezTo>
                        <a:pt x="451" y="336"/>
                        <a:pt x="451" y="336"/>
                        <a:pt x="451" y="336"/>
                      </a:cubicBezTo>
                      <a:cubicBezTo>
                        <a:pt x="447" y="336"/>
                        <a:pt x="447" y="336"/>
                        <a:pt x="447" y="336"/>
                      </a:cubicBezTo>
                      <a:cubicBezTo>
                        <a:pt x="443" y="334"/>
                        <a:pt x="443" y="334"/>
                        <a:pt x="443" y="334"/>
                      </a:cubicBezTo>
                      <a:cubicBezTo>
                        <a:pt x="441" y="331"/>
                        <a:pt x="441" y="331"/>
                        <a:pt x="441" y="331"/>
                      </a:cubicBezTo>
                      <a:cubicBezTo>
                        <a:pt x="441" y="329"/>
                        <a:pt x="441" y="329"/>
                        <a:pt x="441" y="329"/>
                      </a:cubicBezTo>
                      <a:cubicBezTo>
                        <a:pt x="441" y="325"/>
                        <a:pt x="441" y="325"/>
                        <a:pt x="441" y="325"/>
                      </a:cubicBezTo>
                      <a:cubicBezTo>
                        <a:pt x="444" y="328"/>
                        <a:pt x="444" y="328"/>
                        <a:pt x="444" y="328"/>
                      </a:cubicBezTo>
                      <a:cubicBezTo>
                        <a:pt x="445" y="331"/>
                        <a:pt x="445" y="331"/>
                        <a:pt x="445" y="331"/>
                      </a:cubicBezTo>
                      <a:cubicBezTo>
                        <a:pt x="446" y="332"/>
                        <a:pt x="446" y="332"/>
                        <a:pt x="446" y="332"/>
                      </a:cubicBezTo>
                      <a:cubicBezTo>
                        <a:pt x="448" y="332"/>
                        <a:pt x="448" y="332"/>
                        <a:pt x="448" y="332"/>
                      </a:cubicBezTo>
                      <a:cubicBezTo>
                        <a:pt x="449" y="331"/>
                        <a:pt x="449" y="331"/>
                        <a:pt x="449" y="331"/>
                      </a:cubicBezTo>
                      <a:cubicBezTo>
                        <a:pt x="448" y="331"/>
                        <a:pt x="448" y="331"/>
                        <a:pt x="448" y="331"/>
                      </a:cubicBezTo>
                      <a:cubicBezTo>
                        <a:pt x="447" y="329"/>
                        <a:pt x="447" y="329"/>
                        <a:pt x="447" y="329"/>
                      </a:cubicBezTo>
                      <a:cubicBezTo>
                        <a:pt x="446" y="327"/>
                        <a:pt x="446" y="327"/>
                        <a:pt x="446" y="327"/>
                      </a:cubicBezTo>
                      <a:cubicBezTo>
                        <a:pt x="446" y="325"/>
                        <a:pt x="446" y="325"/>
                        <a:pt x="446" y="325"/>
                      </a:cubicBezTo>
                      <a:cubicBezTo>
                        <a:pt x="448" y="325"/>
                        <a:pt x="448" y="325"/>
                        <a:pt x="448" y="325"/>
                      </a:cubicBezTo>
                      <a:cubicBezTo>
                        <a:pt x="449" y="326"/>
                        <a:pt x="449" y="326"/>
                        <a:pt x="449" y="326"/>
                      </a:cubicBezTo>
                      <a:cubicBezTo>
                        <a:pt x="453" y="330"/>
                        <a:pt x="453" y="330"/>
                        <a:pt x="453" y="330"/>
                      </a:cubicBezTo>
                      <a:cubicBezTo>
                        <a:pt x="454" y="332"/>
                        <a:pt x="454" y="332"/>
                        <a:pt x="454" y="332"/>
                      </a:cubicBezTo>
                      <a:cubicBezTo>
                        <a:pt x="454" y="333"/>
                        <a:pt x="454" y="333"/>
                        <a:pt x="454" y="333"/>
                      </a:cubicBezTo>
                      <a:cubicBezTo>
                        <a:pt x="456" y="335"/>
                        <a:pt x="456" y="335"/>
                        <a:pt x="456" y="335"/>
                      </a:cubicBezTo>
                      <a:cubicBezTo>
                        <a:pt x="458" y="337"/>
                        <a:pt x="458" y="337"/>
                        <a:pt x="458" y="337"/>
                      </a:cubicBezTo>
                      <a:cubicBezTo>
                        <a:pt x="461" y="340"/>
                        <a:pt x="461" y="340"/>
                        <a:pt x="461" y="340"/>
                      </a:cubicBezTo>
                      <a:cubicBezTo>
                        <a:pt x="462" y="340"/>
                        <a:pt x="462" y="340"/>
                        <a:pt x="462" y="340"/>
                      </a:cubicBezTo>
                      <a:cubicBezTo>
                        <a:pt x="463" y="340"/>
                        <a:pt x="463" y="340"/>
                        <a:pt x="463" y="340"/>
                      </a:cubicBezTo>
                      <a:cubicBezTo>
                        <a:pt x="465" y="340"/>
                        <a:pt x="465" y="340"/>
                        <a:pt x="465" y="340"/>
                      </a:cubicBezTo>
                      <a:cubicBezTo>
                        <a:pt x="466" y="343"/>
                        <a:pt x="466" y="343"/>
                        <a:pt x="466" y="343"/>
                      </a:cubicBezTo>
                      <a:cubicBezTo>
                        <a:pt x="465" y="344"/>
                        <a:pt x="465" y="344"/>
                        <a:pt x="465" y="344"/>
                      </a:cubicBezTo>
                      <a:cubicBezTo>
                        <a:pt x="465" y="345"/>
                        <a:pt x="465" y="345"/>
                        <a:pt x="465" y="345"/>
                      </a:cubicBezTo>
                      <a:cubicBezTo>
                        <a:pt x="466" y="346"/>
                        <a:pt x="466" y="346"/>
                        <a:pt x="466" y="346"/>
                      </a:cubicBezTo>
                      <a:cubicBezTo>
                        <a:pt x="467" y="346"/>
                        <a:pt x="467" y="346"/>
                        <a:pt x="467" y="346"/>
                      </a:cubicBezTo>
                      <a:cubicBezTo>
                        <a:pt x="468" y="345"/>
                        <a:pt x="468" y="345"/>
                        <a:pt x="468" y="345"/>
                      </a:cubicBezTo>
                      <a:cubicBezTo>
                        <a:pt x="469" y="341"/>
                        <a:pt x="469" y="341"/>
                        <a:pt x="469" y="341"/>
                      </a:cubicBezTo>
                      <a:cubicBezTo>
                        <a:pt x="470" y="339"/>
                        <a:pt x="470" y="339"/>
                        <a:pt x="470" y="339"/>
                      </a:cubicBezTo>
                      <a:cubicBezTo>
                        <a:pt x="470" y="338"/>
                        <a:pt x="470" y="338"/>
                        <a:pt x="470" y="338"/>
                      </a:cubicBezTo>
                      <a:cubicBezTo>
                        <a:pt x="470" y="336"/>
                        <a:pt x="470" y="336"/>
                        <a:pt x="470" y="336"/>
                      </a:cubicBezTo>
                      <a:cubicBezTo>
                        <a:pt x="470" y="335"/>
                        <a:pt x="470" y="335"/>
                        <a:pt x="470" y="335"/>
                      </a:cubicBezTo>
                      <a:cubicBezTo>
                        <a:pt x="470" y="332"/>
                        <a:pt x="470" y="332"/>
                        <a:pt x="470" y="332"/>
                      </a:cubicBezTo>
                      <a:cubicBezTo>
                        <a:pt x="469" y="330"/>
                        <a:pt x="469" y="330"/>
                        <a:pt x="469" y="330"/>
                      </a:cubicBezTo>
                      <a:cubicBezTo>
                        <a:pt x="469" y="328"/>
                        <a:pt x="469" y="328"/>
                        <a:pt x="469" y="328"/>
                      </a:cubicBezTo>
                      <a:cubicBezTo>
                        <a:pt x="470" y="326"/>
                        <a:pt x="470" y="326"/>
                        <a:pt x="470" y="326"/>
                      </a:cubicBezTo>
                      <a:cubicBezTo>
                        <a:pt x="471" y="326"/>
                        <a:pt x="471" y="326"/>
                        <a:pt x="471" y="326"/>
                      </a:cubicBezTo>
                      <a:cubicBezTo>
                        <a:pt x="470" y="326"/>
                        <a:pt x="470" y="326"/>
                        <a:pt x="470" y="326"/>
                      </a:cubicBezTo>
                      <a:cubicBezTo>
                        <a:pt x="469" y="324"/>
                        <a:pt x="469" y="324"/>
                        <a:pt x="469" y="324"/>
                      </a:cubicBezTo>
                      <a:cubicBezTo>
                        <a:pt x="468" y="323"/>
                        <a:pt x="468" y="323"/>
                        <a:pt x="468" y="323"/>
                      </a:cubicBezTo>
                      <a:cubicBezTo>
                        <a:pt x="466" y="322"/>
                        <a:pt x="466" y="322"/>
                        <a:pt x="466" y="322"/>
                      </a:cubicBezTo>
                      <a:cubicBezTo>
                        <a:pt x="464" y="322"/>
                        <a:pt x="464" y="322"/>
                        <a:pt x="464" y="322"/>
                      </a:cubicBezTo>
                      <a:cubicBezTo>
                        <a:pt x="463" y="320"/>
                        <a:pt x="463" y="320"/>
                        <a:pt x="463" y="320"/>
                      </a:cubicBezTo>
                      <a:cubicBezTo>
                        <a:pt x="461" y="320"/>
                        <a:pt x="461" y="320"/>
                        <a:pt x="461" y="320"/>
                      </a:cubicBezTo>
                      <a:cubicBezTo>
                        <a:pt x="457" y="320"/>
                        <a:pt x="457" y="320"/>
                        <a:pt x="457" y="320"/>
                      </a:cubicBezTo>
                      <a:cubicBezTo>
                        <a:pt x="455" y="320"/>
                        <a:pt x="455" y="320"/>
                        <a:pt x="455" y="320"/>
                      </a:cubicBezTo>
                      <a:cubicBezTo>
                        <a:pt x="453" y="320"/>
                        <a:pt x="453" y="320"/>
                        <a:pt x="453" y="320"/>
                      </a:cubicBezTo>
                      <a:cubicBezTo>
                        <a:pt x="452" y="319"/>
                        <a:pt x="452" y="319"/>
                        <a:pt x="452" y="319"/>
                      </a:cubicBezTo>
                      <a:cubicBezTo>
                        <a:pt x="451" y="318"/>
                        <a:pt x="451" y="318"/>
                        <a:pt x="451" y="318"/>
                      </a:cubicBezTo>
                      <a:cubicBezTo>
                        <a:pt x="453" y="314"/>
                        <a:pt x="453" y="314"/>
                        <a:pt x="453" y="314"/>
                      </a:cubicBezTo>
                      <a:cubicBezTo>
                        <a:pt x="454" y="316"/>
                        <a:pt x="454" y="316"/>
                        <a:pt x="454" y="316"/>
                      </a:cubicBezTo>
                      <a:cubicBezTo>
                        <a:pt x="455" y="316"/>
                        <a:pt x="455" y="316"/>
                        <a:pt x="455" y="316"/>
                      </a:cubicBezTo>
                      <a:cubicBezTo>
                        <a:pt x="458" y="316"/>
                        <a:pt x="458" y="316"/>
                        <a:pt x="458" y="316"/>
                      </a:cubicBezTo>
                      <a:cubicBezTo>
                        <a:pt x="462" y="315"/>
                        <a:pt x="462" y="315"/>
                        <a:pt x="462" y="315"/>
                      </a:cubicBezTo>
                      <a:cubicBezTo>
                        <a:pt x="463" y="316"/>
                        <a:pt x="463" y="316"/>
                        <a:pt x="463" y="316"/>
                      </a:cubicBezTo>
                      <a:cubicBezTo>
                        <a:pt x="464" y="316"/>
                        <a:pt x="464" y="316"/>
                        <a:pt x="464" y="316"/>
                      </a:cubicBezTo>
                      <a:cubicBezTo>
                        <a:pt x="466" y="315"/>
                        <a:pt x="466" y="315"/>
                        <a:pt x="466" y="315"/>
                      </a:cubicBezTo>
                      <a:cubicBezTo>
                        <a:pt x="468" y="316"/>
                        <a:pt x="468" y="316"/>
                        <a:pt x="468" y="316"/>
                      </a:cubicBezTo>
                      <a:cubicBezTo>
                        <a:pt x="469" y="316"/>
                        <a:pt x="469" y="316"/>
                        <a:pt x="469" y="316"/>
                      </a:cubicBezTo>
                      <a:cubicBezTo>
                        <a:pt x="470" y="316"/>
                        <a:pt x="470" y="316"/>
                        <a:pt x="470" y="316"/>
                      </a:cubicBezTo>
                      <a:cubicBezTo>
                        <a:pt x="469" y="315"/>
                        <a:pt x="469" y="315"/>
                        <a:pt x="469" y="315"/>
                      </a:cubicBezTo>
                      <a:cubicBezTo>
                        <a:pt x="469" y="312"/>
                        <a:pt x="469" y="312"/>
                        <a:pt x="469" y="312"/>
                      </a:cubicBezTo>
                      <a:cubicBezTo>
                        <a:pt x="469" y="312"/>
                        <a:pt x="469" y="312"/>
                        <a:pt x="469" y="312"/>
                      </a:cubicBezTo>
                      <a:cubicBezTo>
                        <a:pt x="467" y="313"/>
                        <a:pt x="467" y="313"/>
                        <a:pt x="467" y="313"/>
                      </a:cubicBezTo>
                      <a:cubicBezTo>
                        <a:pt x="464" y="312"/>
                        <a:pt x="464" y="312"/>
                        <a:pt x="464" y="312"/>
                      </a:cubicBezTo>
                      <a:cubicBezTo>
                        <a:pt x="461" y="312"/>
                        <a:pt x="461" y="312"/>
                        <a:pt x="461" y="312"/>
                      </a:cubicBezTo>
                      <a:cubicBezTo>
                        <a:pt x="460" y="311"/>
                        <a:pt x="460" y="311"/>
                        <a:pt x="460" y="311"/>
                      </a:cubicBezTo>
                      <a:cubicBezTo>
                        <a:pt x="458" y="310"/>
                        <a:pt x="458" y="310"/>
                        <a:pt x="458" y="310"/>
                      </a:cubicBezTo>
                      <a:cubicBezTo>
                        <a:pt x="456" y="311"/>
                        <a:pt x="456" y="311"/>
                        <a:pt x="456" y="311"/>
                      </a:cubicBezTo>
                      <a:cubicBezTo>
                        <a:pt x="455" y="312"/>
                        <a:pt x="455" y="312"/>
                        <a:pt x="455" y="312"/>
                      </a:cubicBezTo>
                      <a:cubicBezTo>
                        <a:pt x="453" y="311"/>
                        <a:pt x="453" y="311"/>
                        <a:pt x="453" y="311"/>
                      </a:cubicBezTo>
                      <a:cubicBezTo>
                        <a:pt x="453" y="308"/>
                        <a:pt x="453" y="308"/>
                        <a:pt x="453" y="308"/>
                      </a:cubicBezTo>
                      <a:cubicBezTo>
                        <a:pt x="453" y="307"/>
                        <a:pt x="453" y="307"/>
                        <a:pt x="453" y="307"/>
                      </a:cubicBezTo>
                      <a:cubicBezTo>
                        <a:pt x="451" y="307"/>
                        <a:pt x="451" y="307"/>
                        <a:pt x="451" y="307"/>
                      </a:cubicBezTo>
                      <a:cubicBezTo>
                        <a:pt x="449" y="307"/>
                        <a:pt x="449" y="307"/>
                        <a:pt x="449" y="307"/>
                      </a:cubicBezTo>
                      <a:cubicBezTo>
                        <a:pt x="446" y="305"/>
                        <a:pt x="446" y="305"/>
                        <a:pt x="446" y="305"/>
                      </a:cubicBezTo>
                      <a:cubicBezTo>
                        <a:pt x="447" y="302"/>
                        <a:pt x="447" y="302"/>
                        <a:pt x="447" y="302"/>
                      </a:cubicBezTo>
                      <a:cubicBezTo>
                        <a:pt x="450" y="303"/>
                        <a:pt x="450" y="303"/>
                        <a:pt x="450" y="303"/>
                      </a:cubicBezTo>
                      <a:cubicBezTo>
                        <a:pt x="452" y="303"/>
                        <a:pt x="452" y="303"/>
                        <a:pt x="452" y="303"/>
                      </a:cubicBezTo>
                      <a:cubicBezTo>
                        <a:pt x="452" y="303"/>
                        <a:pt x="452" y="303"/>
                        <a:pt x="452" y="303"/>
                      </a:cubicBezTo>
                      <a:cubicBezTo>
                        <a:pt x="451" y="302"/>
                        <a:pt x="451" y="302"/>
                        <a:pt x="451" y="302"/>
                      </a:cubicBezTo>
                      <a:cubicBezTo>
                        <a:pt x="452" y="300"/>
                        <a:pt x="452" y="300"/>
                        <a:pt x="452" y="300"/>
                      </a:cubicBezTo>
                      <a:cubicBezTo>
                        <a:pt x="452" y="299"/>
                        <a:pt x="452" y="299"/>
                        <a:pt x="452" y="299"/>
                      </a:cubicBezTo>
                      <a:cubicBezTo>
                        <a:pt x="451" y="298"/>
                        <a:pt x="451" y="298"/>
                        <a:pt x="451" y="298"/>
                      </a:cubicBezTo>
                      <a:cubicBezTo>
                        <a:pt x="452" y="296"/>
                        <a:pt x="452" y="296"/>
                        <a:pt x="452" y="296"/>
                      </a:cubicBezTo>
                      <a:cubicBezTo>
                        <a:pt x="451" y="295"/>
                        <a:pt x="451" y="295"/>
                        <a:pt x="451" y="295"/>
                      </a:cubicBezTo>
                      <a:cubicBezTo>
                        <a:pt x="451" y="293"/>
                        <a:pt x="451" y="293"/>
                        <a:pt x="451" y="293"/>
                      </a:cubicBezTo>
                      <a:cubicBezTo>
                        <a:pt x="454" y="291"/>
                        <a:pt x="454" y="291"/>
                        <a:pt x="454" y="291"/>
                      </a:cubicBezTo>
                      <a:cubicBezTo>
                        <a:pt x="455" y="293"/>
                        <a:pt x="455" y="293"/>
                        <a:pt x="455" y="293"/>
                      </a:cubicBezTo>
                      <a:cubicBezTo>
                        <a:pt x="455" y="295"/>
                        <a:pt x="455" y="295"/>
                        <a:pt x="455" y="295"/>
                      </a:cubicBezTo>
                      <a:cubicBezTo>
                        <a:pt x="456" y="295"/>
                        <a:pt x="456" y="295"/>
                        <a:pt x="456" y="295"/>
                      </a:cubicBezTo>
                      <a:cubicBezTo>
                        <a:pt x="456" y="296"/>
                        <a:pt x="456" y="296"/>
                        <a:pt x="456" y="296"/>
                      </a:cubicBezTo>
                      <a:cubicBezTo>
                        <a:pt x="458" y="294"/>
                        <a:pt x="458" y="294"/>
                        <a:pt x="458" y="294"/>
                      </a:cubicBezTo>
                      <a:cubicBezTo>
                        <a:pt x="461" y="291"/>
                        <a:pt x="461" y="291"/>
                        <a:pt x="461" y="291"/>
                      </a:cubicBezTo>
                      <a:cubicBezTo>
                        <a:pt x="462" y="291"/>
                        <a:pt x="462" y="291"/>
                        <a:pt x="462" y="291"/>
                      </a:cubicBezTo>
                      <a:cubicBezTo>
                        <a:pt x="461" y="291"/>
                        <a:pt x="461" y="291"/>
                        <a:pt x="461" y="291"/>
                      </a:cubicBezTo>
                      <a:cubicBezTo>
                        <a:pt x="458" y="291"/>
                        <a:pt x="458" y="291"/>
                        <a:pt x="458" y="291"/>
                      </a:cubicBezTo>
                      <a:cubicBezTo>
                        <a:pt x="456" y="289"/>
                        <a:pt x="456" y="289"/>
                        <a:pt x="456" y="289"/>
                      </a:cubicBezTo>
                      <a:cubicBezTo>
                        <a:pt x="460" y="287"/>
                        <a:pt x="460" y="287"/>
                        <a:pt x="460" y="287"/>
                      </a:cubicBezTo>
                      <a:cubicBezTo>
                        <a:pt x="463" y="288"/>
                        <a:pt x="463" y="288"/>
                        <a:pt x="463" y="288"/>
                      </a:cubicBezTo>
                      <a:cubicBezTo>
                        <a:pt x="462" y="287"/>
                        <a:pt x="462" y="287"/>
                        <a:pt x="462" y="287"/>
                      </a:cubicBezTo>
                      <a:cubicBezTo>
                        <a:pt x="466" y="285"/>
                        <a:pt x="466" y="285"/>
                        <a:pt x="466" y="285"/>
                      </a:cubicBezTo>
                      <a:cubicBezTo>
                        <a:pt x="469" y="285"/>
                        <a:pt x="469" y="285"/>
                        <a:pt x="469" y="285"/>
                      </a:cubicBezTo>
                      <a:cubicBezTo>
                        <a:pt x="471" y="287"/>
                        <a:pt x="471" y="287"/>
                        <a:pt x="471" y="287"/>
                      </a:cubicBezTo>
                      <a:cubicBezTo>
                        <a:pt x="471" y="288"/>
                        <a:pt x="471" y="288"/>
                        <a:pt x="471" y="288"/>
                      </a:cubicBezTo>
                      <a:cubicBezTo>
                        <a:pt x="472" y="287"/>
                        <a:pt x="472" y="287"/>
                        <a:pt x="472" y="287"/>
                      </a:cubicBezTo>
                      <a:cubicBezTo>
                        <a:pt x="474" y="288"/>
                        <a:pt x="474" y="288"/>
                        <a:pt x="474" y="288"/>
                      </a:cubicBezTo>
                      <a:cubicBezTo>
                        <a:pt x="476" y="290"/>
                        <a:pt x="476" y="290"/>
                        <a:pt x="476" y="290"/>
                      </a:cubicBezTo>
                      <a:cubicBezTo>
                        <a:pt x="476" y="292"/>
                        <a:pt x="476" y="292"/>
                        <a:pt x="476" y="292"/>
                      </a:cubicBezTo>
                      <a:cubicBezTo>
                        <a:pt x="476" y="292"/>
                        <a:pt x="476" y="292"/>
                        <a:pt x="476" y="292"/>
                      </a:cubicBezTo>
                      <a:cubicBezTo>
                        <a:pt x="477" y="292"/>
                        <a:pt x="477" y="292"/>
                        <a:pt x="477" y="292"/>
                      </a:cubicBezTo>
                      <a:cubicBezTo>
                        <a:pt x="478" y="292"/>
                        <a:pt x="478" y="292"/>
                        <a:pt x="478" y="292"/>
                      </a:cubicBezTo>
                      <a:cubicBezTo>
                        <a:pt x="480" y="293"/>
                        <a:pt x="480" y="293"/>
                        <a:pt x="480" y="293"/>
                      </a:cubicBezTo>
                      <a:cubicBezTo>
                        <a:pt x="481" y="294"/>
                        <a:pt x="481" y="294"/>
                        <a:pt x="481" y="294"/>
                      </a:cubicBezTo>
                      <a:cubicBezTo>
                        <a:pt x="484" y="295"/>
                        <a:pt x="484" y="295"/>
                        <a:pt x="484" y="295"/>
                      </a:cubicBezTo>
                      <a:cubicBezTo>
                        <a:pt x="485" y="297"/>
                        <a:pt x="485" y="297"/>
                        <a:pt x="485" y="297"/>
                      </a:cubicBezTo>
                      <a:cubicBezTo>
                        <a:pt x="485" y="295"/>
                        <a:pt x="485" y="295"/>
                        <a:pt x="485" y="295"/>
                      </a:cubicBezTo>
                      <a:cubicBezTo>
                        <a:pt x="486" y="293"/>
                        <a:pt x="486" y="293"/>
                        <a:pt x="486" y="293"/>
                      </a:cubicBezTo>
                      <a:cubicBezTo>
                        <a:pt x="487" y="290"/>
                        <a:pt x="487" y="290"/>
                        <a:pt x="487" y="290"/>
                      </a:cubicBezTo>
                      <a:cubicBezTo>
                        <a:pt x="487" y="289"/>
                        <a:pt x="487" y="289"/>
                        <a:pt x="487" y="289"/>
                      </a:cubicBezTo>
                      <a:cubicBezTo>
                        <a:pt x="488" y="286"/>
                        <a:pt x="488" y="286"/>
                        <a:pt x="488" y="286"/>
                      </a:cubicBezTo>
                      <a:cubicBezTo>
                        <a:pt x="488" y="282"/>
                        <a:pt x="488" y="282"/>
                        <a:pt x="488" y="282"/>
                      </a:cubicBezTo>
                      <a:cubicBezTo>
                        <a:pt x="489" y="281"/>
                        <a:pt x="489" y="281"/>
                        <a:pt x="489" y="281"/>
                      </a:cubicBezTo>
                      <a:cubicBezTo>
                        <a:pt x="489" y="280"/>
                        <a:pt x="489" y="280"/>
                        <a:pt x="489" y="280"/>
                      </a:cubicBezTo>
                      <a:cubicBezTo>
                        <a:pt x="489" y="278"/>
                        <a:pt x="489" y="278"/>
                        <a:pt x="489" y="278"/>
                      </a:cubicBezTo>
                      <a:cubicBezTo>
                        <a:pt x="487" y="278"/>
                        <a:pt x="487" y="278"/>
                        <a:pt x="487" y="278"/>
                      </a:cubicBezTo>
                      <a:cubicBezTo>
                        <a:pt x="485" y="277"/>
                        <a:pt x="485" y="277"/>
                        <a:pt x="485" y="277"/>
                      </a:cubicBezTo>
                      <a:cubicBezTo>
                        <a:pt x="484" y="277"/>
                        <a:pt x="484" y="277"/>
                        <a:pt x="484" y="277"/>
                      </a:cubicBezTo>
                      <a:cubicBezTo>
                        <a:pt x="483" y="275"/>
                        <a:pt x="483" y="275"/>
                        <a:pt x="483" y="275"/>
                      </a:cubicBezTo>
                      <a:cubicBezTo>
                        <a:pt x="483" y="276"/>
                        <a:pt x="483" y="276"/>
                        <a:pt x="483" y="276"/>
                      </a:cubicBezTo>
                      <a:cubicBezTo>
                        <a:pt x="480" y="279"/>
                        <a:pt x="480" y="279"/>
                        <a:pt x="480" y="279"/>
                      </a:cubicBezTo>
                      <a:cubicBezTo>
                        <a:pt x="478" y="280"/>
                        <a:pt x="478" y="280"/>
                        <a:pt x="478" y="280"/>
                      </a:cubicBezTo>
                      <a:cubicBezTo>
                        <a:pt x="476" y="278"/>
                        <a:pt x="476" y="278"/>
                        <a:pt x="476" y="278"/>
                      </a:cubicBezTo>
                      <a:cubicBezTo>
                        <a:pt x="476" y="276"/>
                        <a:pt x="476" y="276"/>
                        <a:pt x="476" y="276"/>
                      </a:cubicBezTo>
                      <a:cubicBezTo>
                        <a:pt x="476" y="275"/>
                        <a:pt x="476" y="275"/>
                        <a:pt x="476" y="275"/>
                      </a:cubicBezTo>
                      <a:cubicBezTo>
                        <a:pt x="476" y="275"/>
                        <a:pt x="476" y="275"/>
                        <a:pt x="476" y="275"/>
                      </a:cubicBezTo>
                      <a:cubicBezTo>
                        <a:pt x="474" y="274"/>
                        <a:pt x="474" y="274"/>
                        <a:pt x="474" y="274"/>
                      </a:cubicBezTo>
                      <a:cubicBezTo>
                        <a:pt x="472" y="274"/>
                        <a:pt x="472" y="274"/>
                        <a:pt x="472" y="274"/>
                      </a:cubicBezTo>
                      <a:cubicBezTo>
                        <a:pt x="470" y="272"/>
                        <a:pt x="470" y="272"/>
                        <a:pt x="470" y="272"/>
                      </a:cubicBezTo>
                      <a:cubicBezTo>
                        <a:pt x="471" y="271"/>
                        <a:pt x="471" y="271"/>
                        <a:pt x="471" y="271"/>
                      </a:cubicBezTo>
                      <a:cubicBezTo>
                        <a:pt x="470" y="270"/>
                        <a:pt x="470" y="270"/>
                        <a:pt x="470" y="270"/>
                      </a:cubicBezTo>
                      <a:cubicBezTo>
                        <a:pt x="469" y="269"/>
                        <a:pt x="469" y="269"/>
                        <a:pt x="469" y="269"/>
                      </a:cubicBezTo>
                      <a:cubicBezTo>
                        <a:pt x="471" y="266"/>
                        <a:pt x="471" y="266"/>
                        <a:pt x="471" y="266"/>
                      </a:cubicBezTo>
                      <a:cubicBezTo>
                        <a:pt x="472" y="267"/>
                        <a:pt x="472" y="267"/>
                        <a:pt x="472" y="267"/>
                      </a:cubicBezTo>
                      <a:cubicBezTo>
                        <a:pt x="471" y="266"/>
                        <a:pt x="471" y="266"/>
                        <a:pt x="471" y="266"/>
                      </a:cubicBezTo>
                      <a:cubicBezTo>
                        <a:pt x="470" y="264"/>
                        <a:pt x="470" y="264"/>
                        <a:pt x="470" y="264"/>
                      </a:cubicBezTo>
                      <a:cubicBezTo>
                        <a:pt x="471" y="262"/>
                        <a:pt x="471" y="262"/>
                        <a:pt x="471" y="262"/>
                      </a:cubicBezTo>
                      <a:cubicBezTo>
                        <a:pt x="473" y="261"/>
                        <a:pt x="473" y="261"/>
                        <a:pt x="473" y="261"/>
                      </a:cubicBezTo>
                      <a:cubicBezTo>
                        <a:pt x="474" y="262"/>
                        <a:pt x="474" y="262"/>
                        <a:pt x="474" y="262"/>
                      </a:cubicBezTo>
                      <a:cubicBezTo>
                        <a:pt x="476" y="263"/>
                        <a:pt x="476" y="263"/>
                        <a:pt x="476" y="263"/>
                      </a:cubicBezTo>
                      <a:cubicBezTo>
                        <a:pt x="477" y="264"/>
                        <a:pt x="477" y="264"/>
                        <a:pt x="477" y="264"/>
                      </a:cubicBezTo>
                      <a:cubicBezTo>
                        <a:pt x="479" y="267"/>
                        <a:pt x="479" y="267"/>
                        <a:pt x="479" y="267"/>
                      </a:cubicBezTo>
                      <a:cubicBezTo>
                        <a:pt x="481" y="268"/>
                        <a:pt x="481" y="268"/>
                        <a:pt x="481" y="268"/>
                      </a:cubicBezTo>
                      <a:cubicBezTo>
                        <a:pt x="481" y="268"/>
                        <a:pt x="481" y="268"/>
                        <a:pt x="481" y="268"/>
                      </a:cubicBezTo>
                      <a:cubicBezTo>
                        <a:pt x="482" y="267"/>
                        <a:pt x="482" y="267"/>
                        <a:pt x="482" y="267"/>
                      </a:cubicBezTo>
                      <a:cubicBezTo>
                        <a:pt x="481" y="265"/>
                        <a:pt x="481" y="265"/>
                        <a:pt x="481" y="265"/>
                      </a:cubicBezTo>
                      <a:cubicBezTo>
                        <a:pt x="478" y="263"/>
                        <a:pt x="478" y="263"/>
                        <a:pt x="478" y="263"/>
                      </a:cubicBezTo>
                      <a:cubicBezTo>
                        <a:pt x="476" y="262"/>
                        <a:pt x="476" y="262"/>
                        <a:pt x="476" y="262"/>
                      </a:cubicBezTo>
                      <a:cubicBezTo>
                        <a:pt x="474" y="261"/>
                        <a:pt x="474" y="261"/>
                        <a:pt x="474" y="261"/>
                      </a:cubicBezTo>
                      <a:cubicBezTo>
                        <a:pt x="473" y="257"/>
                        <a:pt x="473" y="257"/>
                        <a:pt x="473" y="257"/>
                      </a:cubicBezTo>
                      <a:cubicBezTo>
                        <a:pt x="470" y="254"/>
                        <a:pt x="470" y="254"/>
                        <a:pt x="470" y="254"/>
                      </a:cubicBezTo>
                      <a:cubicBezTo>
                        <a:pt x="468" y="253"/>
                        <a:pt x="468" y="253"/>
                        <a:pt x="468" y="253"/>
                      </a:cubicBezTo>
                      <a:cubicBezTo>
                        <a:pt x="467" y="252"/>
                        <a:pt x="467" y="252"/>
                        <a:pt x="467" y="252"/>
                      </a:cubicBezTo>
                      <a:cubicBezTo>
                        <a:pt x="467" y="249"/>
                        <a:pt x="467" y="249"/>
                        <a:pt x="467" y="249"/>
                      </a:cubicBezTo>
                      <a:cubicBezTo>
                        <a:pt x="468" y="248"/>
                        <a:pt x="468" y="248"/>
                        <a:pt x="468" y="248"/>
                      </a:cubicBezTo>
                      <a:cubicBezTo>
                        <a:pt x="468" y="248"/>
                        <a:pt x="468" y="248"/>
                        <a:pt x="468" y="248"/>
                      </a:cubicBezTo>
                      <a:cubicBezTo>
                        <a:pt x="467" y="248"/>
                        <a:pt x="467" y="248"/>
                        <a:pt x="467" y="248"/>
                      </a:cubicBezTo>
                      <a:cubicBezTo>
                        <a:pt x="467" y="246"/>
                        <a:pt x="467" y="246"/>
                        <a:pt x="467" y="246"/>
                      </a:cubicBezTo>
                      <a:cubicBezTo>
                        <a:pt x="468" y="244"/>
                        <a:pt x="468" y="244"/>
                        <a:pt x="468" y="244"/>
                      </a:cubicBezTo>
                      <a:cubicBezTo>
                        <a:pt x="470" y="244"/>
                        <a:pt x="470" y="244"/>
                        <a:pt x="470" y="244"/>
                      </a:cubicBezTo>
                      <a:cubicBezTo>
                        <a:pt x="472" y="243"/>
                        <a:pt x="472" y="243"/>
                        <a:pt x="472" y="243"/>
                      </a:cubicBezTo>
                      <a:cubicBezTo>
                        <a:pt x="474" y="244"/>
                        <a:pt x="474" y="244"/>
                        <a:pt x="474" y="244"/>
                      </a:cubicBezTo>
                      <a:cubicBezTo>
                        <a:pt x="476" y="246"/>
                        <a:pt x="476" y="246"/>
                        <a:pt x="476" y="246"/>
                      </a:cubicBezTo>
                      <a:cubicBezTo>
                        <a:pt x="475" y="247"/>
                        <a:pt x="475" y="247"/>
                        <a:pt x="475" y="247"/>
                      </a:cubicBezTo>
                      <a:cubicBezTo>
                        <a:pt x="476" y="248"/>
                        <a:pt x="476" y="248"/>
                        <a:pt x="476" y="248"/>
                      </a:cubicBezTo>
                      <a:cubicBezTo>
                        <a:pt x="476" y="250"/>
                        <a:pt x="476" y="250"/>
                        <a:pt x="476" y="250"/>
                      </a:cubicBezTo>
                      <a:cubicBezTo>
                        <a:pt x="476" y="250"/>
                        <a:pt x="476" y="250"/>
                        <a:pt x="476" y="250"/>
                      </a:cubicBezTo>
                      <a:cubicBezTo>
                        <a:pt x="477" y="251"/>
                        <a:pt x="477" y="251"/>
                        <a:pt x="477" y="251"/>
                      </a:cubicBezTo>
                      <a:cubicBezTo>
                        <a:pt x="479" y="249"/>
                        <a:pt x="479" y="249"/>
                        <a:pt x="479" y="249"/>
                      </a:cubicBezTo>
                      <a:cubicBezTo>
                        <a:pt x="480" y="246"/>
                        <a:pt x="480" y="246"/>
                        <a:pt x="480" y="246"/>
                      </a:cubicBezTo>
                      <a:cubicBezTo>
                        <a:pt x="480" y="243"/>
                        <a:pt x="480" y="243"/>
                        <a:pt x="480" y="243"/>
                      </a:cubicBezTo>
                      <a:cubicBezTo>
                        <a:pt x="481" y="241"/>
                        <a:pt x="481" y="241"/>
                        <a:pt x="481" y="241"/>
                      </a:cubicBezTo>
                      <a:cubicBezTo>
                        <a:pt x="482" y="241"/>
                        <a:pt x="482" y="241"/>
                        <a:pt x="482" y="241"/>
                      </a:cubicBezTo>
                      <a:cubicBezTo>
                        <a:pt x="481" y="237"/>
                        <a:pt x="481" y="237"/>
                        <a:pt x="481" y="237"/>
                      </a:cubicBezTo>
                      <a:cubicBezTo>
                        <a:pt x="483" y="235"/>
                        <a:pt x="483" y="235"/>
                        <a:pt x="483" y="235"/>
                      </a:cubicBezTo>
                      <a:cubicBezTo>
                        <a:pt x="485" y="234"/>
                        <a:pt x="485" y="234"/>
                        <a:pt x="485" y="234"/>
                      </a:cubicBezTo>
                      <a:cubicBezTo>
                        <a:pt x="485" y="231"/>
                        <a:pt x="485" y="231"/>
                        <a:pt x="485" y="231"/>
                      </a:cubicBezTo>
                      <a:cubicBezTo>
                        <a:pt x="485" y="229"/>
                        <a:pt x="485" y="229"/>
                        <a:pt x="485" y="229"/>
                      </a:cubicBezTo>
                      <a:cubicBezTo>
                        <a:pt x="484" y="227"/>
                        <a:pt x="484" y="227"/>
                        <a:pt x="484" y="227"/>
                      </a:cubicBezTo>
                      <a:cubicBezTo>
                        <a:pt x="485" y="222"/>
                        <a:pt x="485" y="222"/>
                        <a:pt x="485" y="222"/>
                      </a:cubicBezTo>
                      <a:cubicBezTo>
                        <a:pt x="486" y="218"/>
                        <a:pt x="486" y="218"/>
                        <a:pt x="486" y="218"/>
                      </a:cubicBezTo>
                      <a:cubicBezTo>
                        <a:pt x="486" y="215"/>
                        <a:pt x="486" y="215"/>
                        <a:pt x="486" y="215"/>
                      </a:cubicBezTo>
                      <a:cubicBezTo>
                        <a:pt x="488" y="213"/>
                        <a:pt x="488" y="213"/>
                        <a:pt x="488" y="213"/>
                      </a:cubicBezTo>
                      <a:cubicBezTo>
                        <a:pt x="488" y="211"/>
                        <a:pt x="488" y="211"/>
                        <a:pt x="488" y="211"/>
                      </a:cubicBezTo>
                      <a:cubicBezTo>
                        <a:pt x="489" y="209"/>
                        <a:pt x="489" y="209"/>
                        <a:pt x="489" y="209"/>
                      </a:cubicBezTo>
                      <a:cubicBezTo>
                        <a:pt x="489" y="205"/>
                        <a:pt x="489" y="205"/>
                        <a:pt x="489" y="205"/>
                      </a:cubicBezTo>
                      <a:cubicBezTo>
                        <a:pt x="491" y="203"/>
                        <a:pt x="491" y="203"/>
                        <a:pt x="491" y="203"/>
                      </a:cubicBezTo>
                      <a:cubicBezTo>
                        <a:pt x="493" y="200"/>
                        <a:pt x="493" y="200"/>
                        <a:pt x="493" y="200"/>
                      </a:cubicBezTo>
                      <a:cubicBezTo>
                        <a:pt x="497" y="194"/>
                        <a:pt x="497" y="194"/>
                        <a:pt x="497" y="194"/>
                      </a:cubicBezTo>
                      <a:cubicBezTo>
                        <a:pt x="499" y="191"/>
                        <a:pt x="499" y="191"/>
                        <a:pt x="499" y="191"/>
                      </a:cubicBezTo>
                      <a:cubicBezTo>
                        <a:pt x="503" y="188"/>
                        <a:pt x="503" y="188"/>
                        <a:pt x="503" y="188"/>
                      </a:cubicBezTo>
                      <a:cubicBezTo>
                        <a:pt x="504" y="186"/>
                        <a:pt x="504" y="186"/>
                        <a:pt x="504" y="186"/>
                      </a:cubicBezTo>
                      <a:cubicBezTo>
                        <a:pt x="506" y="184"/>
                        <a:pt x="506" y="184"/>
                        <a:pt x="506" y="184"/>
                      </a:cubicBezTo>
                      <a:cubicBezTo>
                        <a:pt x="507" y="181"/>
                        <a:pt x="507" y="181"/>
                        <a:pt x="507" y="181"/>
                      </a:cubicBezTo>
                      <a:cubicBezTo>
                        <a:pt x="511" y="178"/>
                        <a:pt x="511" y="178"/>
                        <a:pt x="511" y="178"/>
                      </a:cubicBezTo>
                      <a:cubicBezTo>
                        <a:pt x="510" y="178"/>
                        <a:pt x="510" y="178"/>
                        <a:pt x="510" y="178"/>
                      </a:cubicBezTo>
                      <a:cubicBezTo>
                        <a:pt x="509" y="177"/>
                        <a:pt x="509" y="177"/>
                        <a:pt x="509" y="177"/>
                      </a:cubicBezTo>
                      <a:cubicBezTo>
                        <a:pt x="507" y="176"/>
                        <a:pt x="507" y="176"/>
                        <a:pt x="507" y="176"/>
                      </a:cubicBezTo>
                      <a:cubicBezTo>
                        <a:pt x="505" y="174"/>
                        <a:pt x="505" y="174"/>
                        <a:pt x="505" y="174"/>
                      </a:cubicBezTo>
                      <a:cubicBezTo>
                        <a:pt x="503" y="175"/>
                        <a:pt x="503" y="175"/>
                        <a:pt x="503" y="175"/>
                      </a:cubicBezTo>
                      <a:cubicBezTo>
                        <a:pt x="500" y="176"/>
                        <a:pt x="500" y="176"/>
                        <a:pt x="500" y="176"/>
                      </a:cubicBezTo>
                      <a:cubicBezTo>
                        <a:pt x="496" y="177"/>
                        <a:pt x="496" y="177"/>
                        <a:pt x="496" y="177"/>
                      </a:cubicBezTo>
                      <a:cubicBezTo>
                        <a:pt x="493" y="178"/>
                        <a:pt x="493" y="178"/>
                        <a:pt x="493" y="178"/>
                      </a:cubicBezTo>
                      <a:cubicBezTo>
                        <a:pt x="491" y="180"/>
                        <a:pt x="491" y="180"/>
                        <a:pt x="491" y="180"/>
                      </a:cubicBezTo>
                      <a:cubicBezTo>
                        <a:pt x="489" y="181"/>
                        <a:pt x="489" y="181"/>
                        <a:pt x="489" y="181"/>
                      </a:cubicBezTo>
                      <a:cubicBezTo>
                        <a:pt x="488" y="183"/>
                        <a:pt x="488" y="183"/>
                        <a:pt x="488" y="183"/>
                      </a:cubicBezTo>
                      <a:cubicBezTo>
                        <a:pt x="486" y="183"/>
                        <a:pt x="486" y="183"/>
                        <a:pt x="486" y="183"/>
                      </a:cubicBezTo>
                      <a:cubicBezTo>
                        <a:pt x="483" y="182"/>
                        <a:pt x="483" y="182"/>
                        <a:pt x="483" y="182"/>
                      </a:cubicBezTo>
                      <a:cubicBezTo>
                        <a:pt x="482" y="180"/>
                        <a:pt x="482" y="180"/>
                        <a:pt x="482" y="180"/>
                      </a:cubicBezTo>
                      <a:cubicBezTo>
                        <a:pt x="482" y="178"/>
                        <a:pt x="482" y="178"/>
                        <a:pt x="482" y="178"/>
                      </a:cubicBezTo>
                      <a:cubicBezTo>
                        <a:pt x="484" y="178"/>
                        <a:pt x="484" y="178"/>
                        <a:pt x="484" y="178"/>
                      </a:cubicBezTo>
                      <a:cubicBezTo>
                        <a:pt x="484" y="177"/>
                        <a:pt x="484" y="177"/>
                        <a:pt x="484" y="177"/>
                      </a:cubicBezTo>
                      <a:cubicBezTo>
                        <a:pt x="484" y="176"/>
                        <a:pt x="484" y="176"/>
                        <a:pt x="484" y="176"/>
                      </a:cubicBezTo>
                      <a:cubicBezTo>
                        <a:pt x="484" y="176"/>
                        <a:pt x="484" y="176"/>
                        <a:pt x="484" y="176"/>
                      </a:cubicBezTo>
                      <a:cubicBezTo>
                        <a:pt x="482" y="175"/>
                        <a:pt x="482" y="175"/>
                        <a:pt x="482" y="175"/>
                      </a:cubicBezTo>
                      <a:cubicBezTo>
                        <a:pt x="478" y="173"/>
                        <a:pt x="478" y="173"/>
                        <a:pt x="478" y="173"/>
                      </a:cubicBezTo>
                      <a:cubicBezTo>
                        <a:pt x="483" y="172"/>
                        <a:pt x="483" y="172"/>
                        <a:pt x="483" y="172"/>
                      </a:cubicBezTo>
                      <a:cubicBezTo>
                        <a:pt x="484" y="171"/>
                        <a:pt x="484" y="171"/>
                        <a:pt x="484" y="171"/>
                      </a:cubicBezTo>
                      <a:cubicBezTo>
                        <a:pt x="486" y="170"/>
                        <a:pt x="486" y="170"/>
                        <a:pt x="486" y="170"/>
                      </a:cubicBezTo>
                      <a:cubicBezTo>
                        <a:pt x="488" y="166"/>
                        <a:pt x="488" y="166"/>
                        <a:pt x="488" y="166"/>
                      </a:cubicBezTo>
                      <a:cubicBezTo>
                        <a:pt x="491" y="164"/>
                        <a:pt x="491" y="164"/>
                        <a:pt x="491" y="164"/>
                      </a:cubicBezTo>
                      <a:cubicBezTo>
                        <a:pt x="493" y="164"/>
                        <a:pt x="493" y="164"/>
                        <a:pt x="493" y="164"/>
                      </a:cubicBezTo>
                      <a:cubicBezTo>
                        <a:pt x="497" y="165"/>
                        <a:pt x="497" y="165"/>
                        <a:pt x="497" y="165"/>
                      </a:cubicBezTo>
                      <a:cubicBezTo>
                        <a:pt x="502" y="169"/>
                        <a:pt x="502" y="169"/>
                        <a:pt x="502" y="169"/>
                      </a:cubicBezTo>
                      <a:cubicBezTo>
                        <a:pt x="504" y="170"/>
                        <a:pt x="504" y="170"/>
                        <a:pt x="504" y="170"/>
                      </a:cubicBezTo>
                      <a:cubicBezTo>
                        <a:pt x="508" y="170"/>
                        <a:pt x="508" y="170"/>
                        <a:pt x="508" y="170"/>
                      </a:cubicBezTo>
                      <a:cubicBezTo>
                        <a:pt x="510" y="170"/>
                        <a:pt x="510" y="170"/>
                        <a:pt x="510" y="170"/>
                      </a:cubicBezTo>
                      <a:cubicBezTo>
                        <a:pt x="513" y="170"/>
                        <a:pt x="513" y="170"/>
                        <a:pt x="513" y="170"/>
                      </a:cubicBezTo>
                      <a:cubicBezTo>
                        <a:pt x="517" y="169"/>
                        <a:pt x="517" y="169"/>
                        <a:pt x="517" y="169"/>
                      </a:cubicBezTo>
                      <a:cubicBezTo>
                        <a:pt x="519" y="168"/>
                        <a:pt x="519" y="168"/>
                        <a:pt x="519" y="168"/>
                      </a:cubicBezTo>
                      <a:cubicBezTo>
                        <a:pt x="519" y="167"/>
                        <a:pt x="519" y="167"/>
                        <a:pt x="519" y="167"/>
                      </a:cubicBezTo>
                      <a:cubicBezTo>
                        <a:pt x="518" y="164"/>
                        <a:pt x="518" y="164"/>
                        <a:pt x="518" y="164"/>
                      </a:cubicBezTo>
                      <a:cubicBezTo>
                        <a:pt x="520" y="164"/>
                        <a:pt x="520" y="164"/>
                        <a:pt x="520" y="164"/>
                      </a:cubicBezTo>
                      <a:cubicBezTo>
                        <a:pt x="522" y="164"/>
                        <a:pt x="522" y="164"/>
                        <a:pt x="522" y="164"/>
                      </a:cubicBezTo>
                      <a:cubicBezTo>
                        <a:pt x="523" y="163"/>
                        <a:pt x="523" y="163"/>
                        <a:pt x="523" y="163"/>
                      </a:cubicBezTo>
                      <a:cubicBezTo>
                        <a:pt x="523" y="162"/>
                        <a:pt x="523" y="162"/>
                        <a:pt x="523" y="162"/>
                      </a:cubicBezTo>
                      <a:cubicBezTo>
                        <a:pt x="523" y="161"/>
                        <a:pt x="523" y="161"/>
                        <a:pt x="523" y="161"/>
                      </a:cubicBezTo>
                      <a:cubicBezTo>
                        <a:pt x="520" y="160"/>
                        <a:pt x="520" y="160"/>
                        <a:pt x="520" y="160"/>
                      </a:cubicBezTo>
                      <a:cubicBezTo>
                        <a:pt x="519" y="158"/>
                        <a:pt x="519" y="158"/>
                        <a:pt x="519" y="158"/>
                      </a:cubicBezTo>
                      <a:cubicBezTo>
                        <a:pt x="518" y="158"/>
                        <a:pt x="518" y="158"/>
                        <a:pt x="518" y="158"/>
                      </a:cubicBezTo>
                      <a:cubicBezTo>
                        <a:pt x="517" y="158"/>
                        <a:pt x="517" y="158"/>
                        <a:pt x="517" y="158"/>
                      </a:cubicBezTo>
                      <a:cubicBezTo>
                        <a:pt x="515" y="160"/>
                        <a:pt x="515" y="160"/>
                        <a:pt x="515" y="160"/>
                      </a:cubicBezTo>
                      <a:cubicBezTo>
                        <a:pt x="513" y="160"/>
                        <a:pt x="513" y="160"/>
                        <a:pt x="513" y="160"/>
                      </a:cubicBezTo>
                      <a:cubicBezTo>
                        <a:pt x="511" y="158"/>
                        <a:pt x="511" y="158"/>
                        <a:pt x="511" y="158"/>
                      </a:cubicBezTo>
                      <a:cubicBezTo>
                        <a:pt x="506" y="159"/>
                        <a:pt x="506" y="159"/>
                        <a:pt x="506" y="159"/>
                      </a:cubicBezTo>
                      <a:cubicBezTo>
                        <a:pt x="503" y="158"/>
                        <a:pt x="503" y="158"/>
                        <a:pt x="503" y="158"/>
                      </a:cubicBezTo>
                      <a:cubicBezTo>
                        <a:pt x="501" y="157"/>
                        <a:pt x="501" y="157"/>
                        <a:pt x="501" y="157"/>
                      </a:cubicBezTo>
                      <a:cubicBezTo>
                        <a:pt x="499" y="157"/>
                        <a:pt x="499" y="157"/>
                        <a:pt x="499" y="157"/>
                      </a:cubicBezTo>
                      <a:cubicBezTo>
                        <a:pt x="498" y="157"/>
                        <a:pt x="498" y="157"/>
                        <a:pt x="498" y="157"/>
                      </a:cubicBezTo>
                      <a:cubicBezTo>
                        <a:pt x="492" y="158"/>
                        <a:pt x="492" y="158"/>
                        <a:pt x="492" y="158"/>
                      </a:cubicBezTo>
                      <a:cubicBezTo>
                        <a:pt x="490" y="157"/>
                        <a:pt x="490" y="157"/>
                        <a:pt x="490" y="157"/>
                      </a:cubicBezTo>
                      <a:cubicBezTo>
                        <a:pt x="484" y="155"/>
                        <a:pt x="484" y="155"/>
                        <a:pt x="484" y="155"/>
                      </a:cubicBezTo>
                      <a:cubicBezTo>
                        <a:pt x="490" y="154"/>
                        <a:pt x="490" y="154"/>
                        <a:pt x="490" y="154"/>
                      </a:cubicBezTo>
                      <a:cubicBezTo>
                        <a:pt x="492" y="155"/>
                        <a:pt x="492" y="155"/>
                        <a:pt x="492" y="155"/>
                      </a:cubicBezTo>
                      <a:cubicBezTo>
                        <a:pt x="495" y="153"/>
                        <a:pt x="495" y="153"/>
                        <a:pt x="495" y="153"/>
                      </a:cubicBezTo>
                      <a:cubicBezTo>
                        <a:pt x="498" y="153"/>
                        <a:pt x="498" y="153"/>
                        <a:pt x="498" y="153"/>
                      </a:cubicBezTo>
                      <a:cubicBezTo>
                        <a:pt x="500" y="154"/>
                        <a:pt x="500" y="154"/>
                        <a:pt x="500" y="154"/>
                      </a:cubicBezTo>
                      <a:cubicBezTo>
                        <a:pt x="502" y="154"/>
                        <a:pt x="502" y="154"/>
                        <a:pt x="502" y="154"/>
                      </a:cubicBezTo>
                      <a:cubicBezTo>
                        <a:pt x="503" y="154"/>
                        <a:pt x="503" y="154"/>
                        <a:pt x="503" y="154"/>
                      </a:cubicBezTo>
                      <a:cubicBezTo>
                        <a:pt x="505" y="152"/>
                        <a:pt x="505" y="152"/>
                        <a:pt x="505" y="152"/>
                      </a:cubicBezTo>
                      <a:cubicBezTo>
                        <a:pt x="506" y="153"/>
                        <a:pt x="506" y="153"/>
                        <a:pt x="506" y="153"/>
                      </a:cubicBezTo>
                      <a:cubicBezTo>
                        <a:pt x="507" y="153"/>
                        <a:pt x="507" y="153"/>
                        <a:pt x="507" y="153"/>
                      </a:cubicBezTo>
                      <a:cubicBezTo>
                        <a:pt x="508" y="152"/>
                        <a:pt x="508" y="152"/>
                        <a:pt x="508" y="152"/>
                      </a:cubicBezTo>
                      <a:cubicBezTo>
                        <a:pt x="509" y="151"/>
                        <a:pt x="509" y="151"/>
                        <a:pt x="509" y="151"/>
                      </a:cubicBezTo>
                      <a:cubicBezTo>
                        <a:pt x="511" y="151"/>
                        <a:pt x="511" y="151"/>
                        <a:pt x="511" y="151"/>
                      </a:cubicBezTo>
                      <a:cubicBezTo>
                        <a:pt x="512" y="151"/>
                        <a:pt x="512" y="151"/>
                        <a:pt x="512" y="151"/>
                      </a:cubicBezTo>
                      <a:cubicBezTo>
                        <a:pt x="512" y="150"/>
                        <a:pt x="512" y="150"/>
                        <a:pt x="512" y="150"/>
                      </a:cubicBezTo>
                      <a:cubicBezTo>
                        <a:pt x="513" y="150"/>
                        <a:pt x="513" y="150"/>
                        <a:pt x="513" y="150"/>
                      </a:cubicBezTo>
                      <a:cubicBezTo>
                        <a:pt x="515" y="150"/>
                        <a:pt x="515" y="150"/>
                        <a:pt x="515" y="150"/>
                      </a:cubicBezTo>
                      <a:cubicBezTo>
                        <a:pt x="516" y="150"/>
                        <a:pt x="516" y="150"/>
                        <a:pt x="516" y="150"/>
                      </a:cubicBezTo>
                      <a:cubicBezTo>
                        <a:pt x="517" y="151"/>
                        <a:pt x="517" y="151"/>
                        <a:pt x="517" y="151"/>
                      </a:cubicBezTo>
                      <a:cubicBezTo>
                        <a:pt x="518" y="151"/>
                        <a:pt x="518" y="151"/>
                        <a:pt x="518" y="151"/>
                      </a:cubicBezTo>
                      <a:cubicBezTo>
                        <a:pt x="520" y="152"/>
                        <a:pt x="520" y="152"/>
                        <a:pt x="520" y="152"/>
                      </a:cubicBezTo>
                      <a:cubicBezTo>
                        <a:pt x="523" y="152"/>
                        <a:pt x="523" y="152"/>
                        <a:pt x="523" y="152"/>
                      </a:cubicBezTo>
                      <a:cubicBezTo>
                        <a:pt x="524" y="153"/>
                        <a:pt x="524" y="153"/>
                        <a:pt x="524" y="153"/>
                      </a:cubicBezTo>
                      <a:cubicBezTo>
                        <a:pt x="525" y="153"/>
                        <a:pt x="525" y="153"/>
                        <a:pt x="525" y="153"/>
                      </a:cubicBezTo>
                      <a:cubicBezTo>
                        <a:pt x="527" y="153"/>
                        <a:pt x="527" y="153"/>
                        <a:pt x="527" y="153"/>
                      </a:cubicBezTo>
                      <a:cubicBezTo>
                        <a:pt x="530" y="152"/>
                        <a:pt x="530" y="152"/>
                        <a:pt x="530" y="152"/>
                      </a:cubicBezTo>
                      <a:cubicBezTo>
                        <a:pt x="534" y="149"/>
                        <a:pt x="534" y="149"/>
                        <a:pt x="534" y="149"/>
                      </a:cubicBezTo>
                      <a:cubicBezTo>
                        <a:pt x="536" y="149"/>
                        <a:pt x="536" y="149"/>
                        <a:pt x="536" y="149"/>
                      </a:cubicBezTo>
                      <a:cubicBezTo>
                        <a:pt x="537" y="149"/>
                        <a:pt x="537" y="149"/>
                        <a:pt x="537" y="149"/>
                      </a:cubicBezTo>
                      <a:cubicBezTo>
                        <a:pt x="538" y="149"/>
                        <a:pt x="538" y="149"/>
                        <a:pt x="538" y="149"/>
                      </a:cubicBezTo>
                      <a:cubicBezTo>
                        <a:pt x="538" y="148"/>
                        <a:pt x="538" y="148"/>
                        <a:pt x="538" y="148"/>
                      </a:cubicBezTo>
                      <a:cubicBezTo>
                        <a:pt x="537" y="147"/>
                        <a:pt x="537" y="147"/>
                        <a:pt x="537" y="147"/>
                      </a:cubicBezTo>
                      <a:cubicBezTo>
                        <a:pt x="535" y="145"/>
                        <a:pt x="535" y="145"/>
                        <a:pt x="535" y="145"/>
                      </a:cubicBezTo>
                      <a:cubicBezTo>
                        <a:pt x="535" y="144"/>
                        <a:pt x="535" y="144"/>
                        <a:pt x="535" y="144"/>
                      </a:cubicBezTo>
                      <a:cubicBezTo>
                        <a:pt x="534" y="143"/>
                        <a:pt x="534" y="143"/>
                        <a:pt x="534" y="143"/>
                      </a:cubicBezTo>
                      <a:cubicBezTo>
                        <a:pt x="534" y="141"/>
                        <a:pt x="534" y="141"/>
                        <a:pt x="534" y="141"/>
                      </a:cubicBezTo>
                      <a:cubicBezTo>
                        <a:pt x="536" y="138"/>
                        <a:pt x="536" y="138"/>
                        <a:pt x="536" y="138"/>
                      </a:cubicBezTo>
                      <a:cubicBezTo>
                        <a:pt x="538" y="137"/>
                        <a:pt x="538" y="137"/>
                        <a:pt x="538" y="137"/>
                      </a:cubicBezTo>
                      <a:cubicBezTo>
                        <a:pt x="540" y="137"/>
                        <a:pt x="540" y="137"/>
                        <a:pt x="540" y="137"/>
                      </a:cubicBezTo>
                      <a:cubicBezTo>
                        <a:pt x="544" y="139"/>
                        <a:pt x="544" y="139"/>
                        <a:pt x="544" y="139"/>
                      </a:cubicBezTo>
                      <a:cubicBezTo>
                        <a:pt x="545" y="139"/>
                        <a:pt x="545" y="139"/>
                        <a:pt x="545" y="139"/>
                      </a:cubicBezTo>
                      <a:cubicBezTo>
                        <a:pt x="546" y="139"/>
                        <a:pt x="546" y="139"/>
                        <a:pt x="546" y="139"/>
                      </a:cubicBezTo>
                      <a:cubicBezTo>
                        <a:pt x="550" y="134"/>
                        <a:pt x="550" y="134"/>
                        <a:pt x="550" y="134"/>
                      </a:cubicBezTo>
                      <a:cubicBezTo>
                        <a:pt x="552" y="132"/>
                        <a:pt x="552" y="132"/>
                        <a:pt x="552" y="132"/>
                      </a:cubicBezTo>
                      <a:cubicBezTo>
                        <a:pt x="554" y="132"/>
                        <a:pt x="554" y="132"/>
                        <a:pt x="554" y="132"/>
                      </a:cubicBezTo>
                      <a:cubicBezTo>
                        <a:pt x="555" y="130"/>
                        <a:pt x="555" y="130"/>
                        <a:pt x="555" y="130"/>
                      </a:cubicBezTo>
                      <a:cubicBezTo>
                        <a:pt x="557" y="129"/>
                        <a:pt x="557" y="129"/>
                        <a:pt x="557" y="129"/>
                      </a:cubicBezTo>
                      <a:cubicBezTo>
                        <a:pt x="559" y="128"/>
                        <a:pt x="559" y="128"/>
                        <a:pt x="559" y="128"/>
                      </a:cubicBezTo>
                      <a:cubicBezTo>
                        <a:pt x="560" y="127"/>
                        <a:pt x="560" y="127"/>
                        <a:pt x="560" y="127"/>
                      </a:cubicBezTo>
                      <a:cubicBezTo>
                        <a:pt x="560" y="124"/>
                        <a:pt x="560" y="124"/>
                        <a:pt x="560" y="124"/>
                      </a:cubicBezTo>
                      <a:cubicBezTo>
                        <a:pt x="559" y="121"/>
                        <a:pt x="559" y="121"/>
                        <a:pt x="559" y="121"/>
                      </a:cubicBezTo>
                      <a:cubicBezTo>
                        <a:pt x="557" y="119"/>
                        <a:pt x="557" y="119"/>
                        <a:pt x="557" y="119"/>
                      </a:cubicBezTo>
                      <a:cubicBezTo>
                        <a:pt x="557" y="118"/>
                        <a:pt x="557" y="118"/>
                        <a:pt x="557" y="118"/>
                      </a:cubicBezTo>
                      <a:cubicBezTo>
                        <a:pt x="553" y="115"/>
                        <a:pt x="553" y="115"/>
                        <a:pt x="553" y="115"/>
                      </a:cubicBezTo>
                      <a:cubicBezTo>
                        <a:pt x="552" y="113"/>
                        <a:pt x="552" y="113"/>
                        <a:pt x="552" y="113"/>
                      </a:cubicBezTo>
                      <a:cubicBezTo>
                        <a:pt x="552" y="111"/>
                        <a:pt x="552" y="111"/>
                        <a:pt x="552" y="111"/>
                      </a:cubicBezTo>
                      <a:cubicBezTo>
                        <a:pt x="549" y="110"/>
                        <a:pt x="549" y="110"/>
                        <a:pt x="549" y="110"/>
                      </a:cubicBezTo>
                      <a:cubicBezTo>
                        <a:pt x="548" y="110"/>
                        <a:pt x="548" y="110"/>
                        <a:pt x="548" y="110"/>
                      </a:cubicBezTo>
                      <a:cubicBezTo>
                        <a:pt x="546" y="108"/>
                        <a:pt x="546" y="108"/>
                        <a:pt x="546" y="108"/>
                      </a:cubicBezTo>
                      <a:cubicBezTo>
                        <a:pt x="544" y="107"/>
                        <a:pt x="544" y="107"/>
                        <a:pt x="544" y="107"/>
                      </a:cubicBezTo>
                      <a:cubicBezTo>
                        <a:pt x="542" y="107"/>
                        <a:pt x="542" y="107"/>
                        <a:pt x="542" y="107"/>
                      </a:cubicBezTo>
                      <a:cubicBezTo>
                        <a:pt x="538" y="106"/>
                        <a:pt x="538" y="106"/>
                        <a:pt x="538" y="106"/>
                      </a:cubicBezTo>
                      <a:cubicBezTo>
                        <a:pt x="534" y="104"/>
                        <a:pt x="534" y="104"/>
                        <a:pt x="534" y="104"/>
                      </a:cubicBezTo>
                      <a:cubicBezTo>
                        <a:pt x="531" y="104"/>
                        <a:pt x="531" y="104"/>
                        <a:pt x="531" y="104"/>
                      </a:cubicBezTo>
                      <a:cubicBezTo>
                        <a:pt x="530" y="104"/>
                        <a:pt x="530" y="104"/>
                        <a:pt x="530" y="104"/>
                      </a:cubicBezTo>
                      <a:cubicBezTo>
                        <a:pt x="527" y="104"/>
                        <a:pt x="527" y="104"/>
                        <a:pt x="527" y="104"/>
                      </a:cubicBezTo>
                      <a:cubicBezTo>
                        <a:pt x="524" y="105"/>
                        <a:pt x="524" y="105"/>
                        <a:pt x="524" y="105"/>
                      </a:cubicBezTo>
                      <a:cubicBezTo>
                        <a:pt x="522" y="107"/>
                        <a:pt x="522" y="107"/>
                        <a:pt x="522" y="107"/>
                      </a:cubicBezTo>
                      <a:cubicBezTo>
                        <a:pt x="519" y="108"/>
                        <a:pt x="519" y="108"/>
                        <a:pt x="519" y="108"/>
                      </a:cubicBezTo>
                      <a:cubicBezTo>
                        <a:pt x="516" y="107"/>
                        <a:pt x="516" y="107"/>
                        <a:pt x="516" y="107"/>
                      </a:cubicBezTo>
                      <a:cubicBezTo>
                        <a:pt x="516" y="106"/>
                        <a:pt x="516" y="106"/>
                        <a:pt x="516" y="106"/>
                      </a:cubicBezTo>
                      <a:cubicBezTo>
                        <a:pt x="515" y="106"/>
                        <a:pt x="515" y="106"/>
                        <a:pt x="515" y="106"/>
                      </a:cubicBezTo>
                      <a:cubicBezTo>
                        <a:pt x="515" y="107"/>
                        <a:pt x="515" y="107"/>
                        <a:pt x="515" y="107"/>
                      </a:cubicBezTo>
                      <a:cubicBezTo>
                        <a:pt x="515" y="109"/>
                        <a:pt x="515" y="109"/>
                        <a:pt x="515" y="109"/>
                      </a:cubicBezTo>
                      <a:cubicBezTo>
                        <a:pt x="515" y="112"/>
                        <a:pt x="515" y="112"/>
                        <a:pt x="515" y="112"/>
                      </a:cubicBezTo>
                      <a:cubicBezTo>
                        <a:pt x="514" y="114"/>
                        <a:pt x="514" y="114"/>
                        <a:pt x="514" y="114"/>
                      </a:cubicBezTo>
                      <a:cubicBezTo>
                        <a:pt x="513" y="114"/>
                        <a:pt x="513" y="114"/>
                        <a:pt x="513" y="114"/>
                      </a:cubicBezTo>
                      <a:cubicBezTo>
                        <a:pt x="513" y="115"/>
                        <a:pt x="513" y="115"/>
                        <a:pt x="513" y="115"/>
                      </a:cubicBezTo>
                      <a:cubicBezTo>
                        <a:pt x="512" y="118"/>
                        <a:pt x="512" y="118"/>
                        <a:pt x="512" y="118"/>
                      </a:cubicBezTo>
                      <a:lnTo>
                        <a:pt x="509" y="11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35" name="Freeform 183">
                  <a:extLst>
                    <a:ext uri="{FF2B5EF4-FFF2-40B4-BE49-F238E27FC236}">
                      <a16:creationId xmlns:a16="http://schemas.microsoft.com/office/drawing/2014/main" id="{7700F471-56FE-4865-B4DE-CDD2895738F7}"/>
                    </a:ext>
                  </a:extLst>
                </p:cNvPr>
                <p:cNvSpPr/>
                <p:nvPr userDrawn="1"/>
              </p:nvSpPr>
              <p:spPr bwMode="auto">
                <a:xfrm>
                  <a:off x="2806700" y="1355725"/>
                  <a:ext cx="479425" cy="636587"/>
                </a:xfrm>
                <a:custGeom>
                  <a:avLst/>
                  <a:gdLst>
                    <a:gd name="T0" fmla="*/ 233 w 302"/>
                    <a:gd name="T1" fmla="*/ 200 h 401"/>
                    <a:gd name="T2" fmla="*/ 259 w 302"/>
                    <a:gd name="T3" fmla="*/ 195 h 401"/>
                    <a:gd name="T4" fmla="*/ 258 w 302"/>
                    <a:gd name="T5" fmla="*/ 177 h 401"/>
                    <a:gd name="T6" fmla="*/ 226 w 302"/>
                    <a:gd name="T7" fmla="*/ 177 h 401"/>
                    <a:gd name="T8" fmla="*/ 224 w 302"/>
                    <a:gd name="T9" fmla="*/ 168 h 401"/>
                    <a:gd name="T10" fmla="*/ 238 w 302"/>
                    <a:gd name="T11" fmla="*/ 144 h 401"/>
                    <a:gd name="T12" fmla="*/ 215 w 302"/>
                    <a:gd name="T13" fmla="*/ 151 h 401"/>
                    <a:gd name="T14" fmla="*/ 198 w 302"/>
                    <a:gd name="T15" fmla="*/ 141 h 401"/>
                    <a:gd name="T16" fmla="*/ 216 w 302"/>
                    <a:gd name="T17" fmla="*/ 107 h 401"/>
                    <a:gd name="T18" fmla="*/ 192 w 302"/>
                    <a:gd name="T19" fmla="*/ 127 h 401"/>
                    <a:gd name="T20" fmla="*/ 188 w 302"/>
                    <a:gd name="T21" fmla="*/ 111 h 401"/>
                    <a:gd name="T22" fmla="*/ 192 w 302"/>
                    <a:gd name="T23" fmla="*/ 89 h 401"/>
                    <a:gd name="T24" fmla="*/ 192 w 302"/>
                    <a:gd name="T25" fmla="*/ 80 h 401"/>
                    <a:gd name="T26" fmla="*/ 164 w 302"/>
                    <a:gd name="T27" fmla="*/ 75 h 401"/>
                    <a:gd name="T28" fmla="*/ 137 w 302"/>
                    <a:gd name="T29" fmla="*/ 80 h 401"/>
                    <a:gd name="T30" fmla="*/ 120 w 302"/>
                    <a:gd name="T31" fmla="*/ 77 h 401"/>
                    <a:gd name="T32" fmla="*/ 135 w 302"/>
                    <a:gd name="T33" fmla="*/ 52 h 401"/>
                    <a:gd name="T34" fmla="*/ 109 w 302"/>
                    <a:gd name="T35" fmla="*/ 21 h 401"/>
                    <a:gd name="T36" fmla="*/ 89 w 302"/>
                    <a:gd name="T37" fmla="*/ 29 h 401"/>
                    <a:gd name="T38" fmla="*/ 75 w 302"/>
                    <a:gd name="T39" fmla="*/ 54 h 401"/>
                    <a:gd name="T40" fmla="*/ 64 w 302"/>
                    <a:gd name="T41" fmla="*/ 74 h 401"/>
                    <a:gd name="T42" fmla="*/ 54 w 302"/>
                    <a:gd name="T43" fmla="*/ 92 h 401"/>
                    <a:gd name="T44" fmla="*/ 59 w 302"/>
                    <a:gd name="T45" fmla="*/ 44 h 401"/>
                    <a:gd name="T46" fmla="*/ 62 w 302"/>
                    <a:gd name="T47" fmla="*/ 4 h 401"/>
                    <a:gd name="T48" fmla="*/ 18 w 302"/>
                    <a:gd name="T49" fmla="*/ 47 h 401"/>
                    <a:gd name="T50" fmla="*/ 20 w 302"/>
                    <a:gd name="T51" fmla="*/ 88 h 401"/>
                    <a:gd name="T52" fmla="*/ 2 w 302"/>
                    <a:gd name="T53" fmla="*/ 113 h 401"/>
                    <a:gd name="T54" fmla="*/ 29 w 302"/>
                    <a:gd name="T55" fmla="*/ 127 h 401"/>
                    <a:gd name="T56" fmla="*/ 66 w 302"/>
                    <a:gd name="T57" fmla="*/ 140 h 401"/>
                    <a:gd name="T58" fmla="*/ 84 w 302"/>
                    <a:gd name="T59" fmla="*/ 146 h 401"/>
                    <a:gd name="T60" fmla="*/ 117 w 302"/>
                    <a:gd name="T61" fmla="*/ 139 h 401"/>
                    <a:gd name="T62" fmla="*/ 132 w 302"/>
                    <a:gd name="T63" fmla="*/ 140 h 401"/>
                    <a:gd name="T64" fmla="*/ 141 w 302"/>
                    <a:gd name="T65" fmla="*/ 177 h 401"/>
                    <a:gd name="T66" fmla="*/ 151 w 302"/>
                    <a:gd name="T67" fmla="*/ 187 h 401"/>
                    <a:gd name="T68" fmla="*/ 162 w 302"/>
                    <a:gd name="T69" fmla="*/ 212 h 401"/>
                    <a:gd name="T70" fmla="*/ 170 w 302"/>
                    <a:gd name="T71" fmla="*/ 251 h 401"/>
                    <a:gd name="T72" fmla="*/ 134 w 302"/>
                    <a:gd name="T73" fmla="*/ 298 h 401"/>
                    <a:gd name="T74" fmla="*/ 92 w 302"/>
                    <a:gd name="T75" fmla="*/ 296 h 401"/>
                    <a:gd name="T76" fmla="*/ 80 w 302"/>
                    <a:gd name="T77" fmla="*/ 323 h 401"/>
                    <a:gd name="T78" fmla="*/ 120 w 302"/>
                    <a:gd name="T79" fmla="*/ 319 h 401"/>
                    <a:gd name="T80" fmla="*/ 143 w 302"/>
                    <a:gd name="T81" fmla="*/ 345 h 401"/>
                    <a:gd name="T82" fmla="*/ 167 w 302"/>
                    <a:gd name="T83" fmla="*/ 379 h 401"/>
                    <a:gd name="T84" fmla="*/ 204 w 302"/>
                    <a:gd name="T85" fmla="*/ 393 h 401"/>
                    <a:gd name="T86" fmla="*/ 177 w 302"/>
                    <a:gd name="T87" fmla="*/ 352 h 401"/>
                    <a:gd name="T88" fmla="*/ 209 w 302"/>
                    <a:gd name="T89" fmla="*/ 367 h 401"/>
                    <a:gd name="T90" fmla="*/ 229 w 302"/>
                    <a:gd name="T91" fmla="*/ 346 h 401"/>
                    <a:gd name="T92" fmla="*/ 230 w 302"/>
                    <a:gd name="T93" fmla="*/ 327 h 401"/>
                    <a:gd name="T94" fmla="*/ 214 w 302"/>
                    <a:gd name="T95" fmla="*/ 312 h 401"/>
                    <a:gd name="T96" fmla="*/ 207 w 302"/>
                    <a:gd name="T97" fmla="*/ 288 h 401"/>
                    <a:gd name="T98" fmla="*/ 219 w 302"/>
                    <a:gd name="T99" fmla="*/ 287 h 401"/>
                    <a:gd name="T100" fmla="*/ 229 w 302"/>
                    <a:gd name="T101" fmla="*/ 273 h 401"/>
                    <a:gd name="T102" fmla="*/ 240 w 302"/>
                    <a:gd name="T103" fmla="*/ 293 h 401"/>
                    <a:gd name="T104" fmla="*/ 245 w 302"/>
                    <a:gd name="T105" fmla="*/ 306 h 401"/>
                    <a:gd name="T106" fmla="*/ 254 w 302"/>
                    <a:gd name="T107" fmla="*/ 318 h 401"/>
                    <a:gd name="T108" fmla="*/ 262 w 302"/>
                    <a:gd name="T109" fmla="*/ 308 h 401"/>
                    <a:gd name="T110" fmla="*/ 271 w 302"/>
                    <a:gd name="T111" fmla="*/ 297 h 401"/>
                    <a:gd name="T112" fmla="*/ 282 w 302"/>
                    <a:gd name="T113" fmla="*/ 290 h 401"/>
                    <a:gd name="T114" fmla="*/ 291 w 302"/>
                    <a:gd name="T115" fmla="*/ 279 h 401"/>
                    <a:gd name="T116" fmla="*/ 285 w 302"/>
                    <a:gd name="T117" fmla="*/ 274 h 401"/>
                    <a:gd name="T118" fmla="*/ 274 w 302"/>
                    <a:gd name="T119" fmla="*/ 261 h 401"/>
                    <a:gd name="T120" fmla="*/ 259 w 302"/>
                    <a:gd name="T121" fmla="*/ 246 h 401"/>
                    <a:gd name="T122" fmla="*/ 251 w 302"/>
                    <a:gd name="T123" fmla="*/ 239 h 401"/>
                    <a:gd name="T124" fmla="*/ 222 w 302"/>
                    <a:gd name="T125" fmla="*/ 216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2" h="401">
                      <a:moveTo>
                        <a:pt x="223" y="208"/>
                      </a:moveTo>
                      <a:lnTo>
                        <a:pt x="219" y="206"/>
                      </a:lnTo>
                      <a:lnTo>
                        <a:pt x="225" y="205"/>
                      </a:lnTo>
                      <a:lnTo>
                        <a:pt x="231" y="207"/>
                      </a:lnTo>
                      <a:lnTo>
                        <a:pt x="235" y="207"/>
                      </a:lnTo>
                      <a:lnTo>
                        <a:pt x="239" y="208"/>
                      </a:lnTo>
                      <a:lnTo>
                        <a:pt x="239" y="207"/>
                      </a:lnTo>
                      <a:lnTo>
                        <a:pt x="239" y="206"/>
                      </a:lnTo>
                      <a:lnTo>
                        <a:pt x="237" y="206"/>
                      </a:lnTo>
                      <a:lnTo>
                        <a:pt x="233" y="202"/>
                      </a:lnTo>
                      <a:lnTo>
                        <a:pt x="236" y="201"/>
                      </a:lnTo>
                      <a:lnTo>
                        <a:pt x="238" y="201"/>
                      </a:lnTo>
                      <a:lnTo>
                        <a:pt x="239" y="202"/>
                      </a:lnTo>
                      <a:lnTo>
                        <a:pt x="239" y="202"/>
                      </a:lnTo>
                      <a:lnTo>
                        <a:pt x="240" y="201"/>
                      </a:lnTo>
                      <a:lnTo>
                        <a:pt x="241" y="201"/>
                      </a:lnTo>
                      <a:lnTo>
                        <a:pt x="241" y="201"/>
                      </a:lnTo>
                      <a:lnTo>
                        <a:pt x="241" y="200"/>
                      </a:lnTo>
                      <a:lnTo>
                        <a:pt x="240" y="199"/>
                      </a:lnTo>
                      <a:lnTo>
                        <a:pt x="239" y="199"/>
                      </a:lnTo>
                      <a:lnTo>
                        <a:pt x="237" y="200"/>
                      </a:lnTo>
                      <a:lnTo>
                        <a:pt x="233" y="200"/>
                      </a:lnTo>
                      <a:lnTo>
                        <a:pt x="232" y="201"/>
                      </a:lnTo>
                      <a:lnTo>
                        <a:pt x="229" y="202"/>
                      </a:lnTo>
                      <a:lnTo>
                        <a:pt x="229" y="198"/>
                      </a:lnTo>
                      <a:lnTo>
                        <a:pt x="232" y="195"/>
                      </a:lnTo>
                      <a:lnTo>
                        <a:pt x="236" y="195"/>
                      </a:lnTo>
                      <a:lnTo>
                        <a:pt x="237" y="195"/>
                      </a:lnTo>
                      <a:lnTo>
                        <a:pt x="238" y="195"/>
                      </a:lnTo>
                      <a:lnTo>
                        <a:pt x="236" y="194"/>
                      </a:lnTo>
                      <a:lnTo>
                        <a:pt x="231" y="188"/>
                      </a:lnTo>
                      <a:lnTo>
                        <a:pt x="238" y="192"/>
                      </a:lnTo>
                      <a:lnTo>
                        <a:pt x="243" y="192"/>
                      </a:lnTo>
                      <a:lnTo>
                        <a:pt x="245" y="192"/>
                      </a:lnTo>
                      <a:lnTo>
                        <a:pt x="248" y="195"/>
                      </a:lnTo>
                      <a:lnTo>
                        <a:pt x="250" y="197"/>
                      </a:lnTo>
                      <a:lnTo>
                        <a:pt x="252" y="195"/>
                      </a:lnTo>
                      <a:lnTo>
                        <a:pt x="253" y="198"/>
                      </a:lnTo>
                      <a:lnTo>
                        <a:pt x="254" y="197"/>
                      </a:lnTo>
                      <a:lnTo>
                        <a:pt x="256" y="195"/>
                      </a:lnTo>
                      <a:lnTo>
                        <a:pt x="258" y="199"/>
                      </a:lnTo>
                      <a:lnTo>
                        <a:pt x="259" y="199"/>
                      </a:lnTo>
                      <a:lnTo>
                        <a:pt x="259" y="198"/>
                      </a:lnTo>
                      <a:lnTo>
                        <a:pt x="259" y="195"/>
                      </a:lnTo>
                      <a:lnTo>
                        <a:pt x="258" y="193"/>
                      </a:lnTo>
                      <a:lnTo>
                        <a:pt x="258" y="192"/>
                      </a:lnTo>
                      <a:lnTo>
                        <a:pt x="255" y="191"/>
                      </a:lnTo>
                      <a:lnTo>
                        <a:pt x="251" y="188"/>
                      </a:lnTo>
                      <a:lnTo>
                        <a:pt x="250" y="188"/>
                      </a:lnTo>
                      <a:lnTo>
                        <a:pt x="248" y="190"/>
                      </a:lnTo>
                      <a:lnTo>
                        <a:pt x="245" y="188"/>
                      </a:lnTo>
                      <a:lnTo>
                        <a:pt x="241" y="185"/>
                      </a:lnTo>
                      <a:lnTo>
                        <a:pt x="239" y="184"/>
                      </a:lnTo>
                      <a:lnTo>
                        <a:pt x="233" y="185"/>
                      </a:lnTo>
                      <a:lnTo>
                        <a:pt x="226" y="183"/>
                      </a:lnTo>
                      <a:lnTo>
                        <a:pt x="236" y="180"/>
                      </a:lnTo>
                      <a:lnTo>
                        <a:pt x="238" y="179"/>
                      </a:lnTo>
                      <a:lnTo>
                        <a:pt x="241" y="179"/>
                      </a:lnTo>
                      <a:lnTo>
                        <a:pt x="241" y="179"/>
                      </a:lnTo>
                      <a:lnTo>
                        <a:pt x="243" y="179"/>
                      </a:lnTo>
                      <a:lnTo>
                        <a:pt x="245" y="178"/>
                      </a:lnTo>
                      <a:lnTo>
                        <a:pt x="248" y="177"/>
                      </a:lnTo>
                      <a:lnTo>
                        <a:pt x="253" y="177"/>
                      </a:lnTo>
                      <a:lnTo>
                        <a:pt x="255" y="178"/>
                      </a:lnTo>
                      <a:lnTo>
                        <a:pt x="256" y="179"/>
                      </a:lnTo>
                      <a:lnTo>
                        <a:pt x="258" y="177"/>
                      </a:lnTo>
                      <a:lnTo>
                        <a:pt x="259" y="176"/>
                      </a:lnTo>
                      <a:lnTo>
                        <a:pt x="256" y="173"/>
                      </a:lnTo>
                      <a:lnTo>
                        <a:pt x="256" y="170"/>
                      </a:lnTo>
                      <a:lnTo>
                        <a:pt x="253" y="164"/>
                      </a:lnTo>
                      <a:lnTo>
                        <a:pt x="253" y="162"/>
                      </a:lnTo>
                      <a:lnTo>
                        <a:pt x="252" y="163"/>
                      </a:lnTo>
                      <a:lnTo>
                        <a:pt x="251" y="162"/>
                      </a:lnTo>
                      <a:lnTo>
                        <a:pt x="251" y="162"/>
                      </a:lnTo>
                      <a:lnTo>
                        <a:pt x="251" y="163"/>
                      </a:lnTo>
                      <a:lnTo>
                        <a:pt x="250" y="165"/>
                      </a:lnTo>
                      <a:lnTo>
                        <a:pt x="250" y="165"/>
                      </a:lnTo>
                      <a:lnTo>
                        <a:pt x="250" y="169"/>
                      </a:lnTo>
                      <a:lnTo>
                        <a:pt x="248" y="170"/>
                      </a:lnTo>
                      <a:lnTo>
                        <a:pt x="245" y="171"/>
                      </a:lnTo>
                      <a:lnTo>
                        <a:pt x="243" y="173"/>
                      </a:lnTo>
                      <a:lnTo>
                        <a:pt x="239" y="172"/>
                      </a:lnTo>
                      <a:lnTo>
                        <a:pt x="238" y="172"/>
                      </a:lnTo>
                      <a:lnTo>
                        <a:pt x="236" y="172"/>
                      </a:lnTo>
                      <a:lnTo>
                        <a:pt x="235" y="176"/>
                      </a:lnTo>
                      <a:lnTo>
                        <a:pt x="230" y="178"/>
                      </a:lnTo>
                      <a:lnTo>
                        <a:pt x="229" y="177"/>
                      </a:lnTo>
                      <a:lnTo>
                        <a:pt x="226" y="177"/>
                      </a:lnTo>
                      <a:lnTo>
                        <a:pt x="224" y="178"/>
                      </a:lnTo>
                      <a:lnTo>
                        <a:pt x="218" y="179"/>
                      </a:lnTo>
                      <a:lnTo>
                        <a:pt x="224" y="173"/>
                      </a:lnTo>
                      <a:lnTo>
                        <a:pt x="226" y="172"/>
                      </a:lnTo>
                      <a:lnTo>
                        <a:pt x="229" y="173"/>
                      </a:lnTo>
                      <a:lnTo>
                        <a:pt x="231" y="173"/>
                      </a:lnTo>
                      <a:lnTo>
                        <a:pt x="232" y="170"/>
                      </a:lnTo>
                      <a:lnTo>
                        <a:pt x="236" y="169"/>
                      </a:lnTo>
                      <a:lnTo>
                        <a:pt x="237" y="169"/>
                      </a:lnTo>
                      <a:lnTo>
                        <a:pt x="240" y="166"/>
                      </a:lnTo>
                      <a:lnTo>
                        <a:pt x="241" y="164"/>
                      </a:lnTo>
                      <a:lnTo>
                        <a:pt x="240" y="164"/>
                      </a:lnTo>
                      <a:lnTo>
                        <a:pt x="238" y="165"/>
                      </a:lnTo>
                      <a:lnTo>
                        <a:pt x="236" y="164"/>
                      </a:lnTo>
                      <a:lnTo>
                        <a:pt x="233" y="164"/>
                      </a:lnTo>
                      <a:lnTo>
                        <a:pt x="229" y="169"/>
                      </a:lnTo>
                      <a:lnTo>
                        <a:pt x="225" y="171"/>
                      </a:lnTo>
                      <a:lnTo>
                        <a:pt x="217" y="172"/>
                      </a:lnTo>
                      <a:lnTo>
                        <a:pt x="221" y="169"/>
                      </a:lnTo>
                      <a:lnTo>
                        <a:pt x="224" y="168"/>
                      </a:lnTo>
                      <a:lnTo>
                        <a:pt x="224" y="168"/>
                      </a:lnTo>
                      <a:lnTo>
                        <a:pt x="224" y="168"/>
                      </a:lnTo>
                      <a:lnTo>
                        <a:pt x="215" y="169"/>
                      </a:lnTo>
                      <a:lnTo>
                        <a:pt x="225" y="163"/>
                      </a:lnTo>
                      <a:lnTo>
                        <a:pt x="228" y="163"/>
                      </a:lnTo>
                      <a:lnTo>
                        <a:pt x="232" y="160"/>
                      </a:lnTo>
                      <a:lnTo>
                        <a:pt x="236" y="160"/>
                      </a:lnTo>
                      <a:lnTo>
                        <a:pt x="238" y="160"/>
                      </a:lnTo>
                      <a:lnTo>
                        <a:pt x="243" y="158"/>
                      </a:lnTo>
                      <a:lnTo>
                        <a:pt x="244" y="157"/>
                      </a:lnTo>
                      <a:lnTo>
                        <a:pt x="245" y="156"/>
                      </a:lnTo>
                      <a:lnTo>
                        <a:pt x="246" y="154"/>
                      </a:lnTo>
                      <a:lnTo>
                        <a:pt x="250" y="153"/>
                      </a:lnTo>
                      <a:lnTo>
                        <a:pt x="250" y="156"/>
                      </a:lnTo>
                      <a:lnTo>
                        <a:pt x="251" y="155"/>
                      </a:lnTo>
                      <a:lnTo>
                        <a:pt x="252" y="153"/>
                      </a:lnTo>
                      <a:lnTo>
                        <a:pt x="251" y="153"/>
                      </a:lnTo>
                      <a:lnTo>
                        <a:pt x="250" y="151"/>
                      </a:lnTo>
                      <a:lnTo>
                        <a:pt x="247" y="148"/>
                      </a:lnTo>
                      <a:lnTo>
                        <a:pt x="244" y="144"/>
                      </a:lnTo>
                      <a:lnTo>
                        <a:pt x="243" y="142"/>
                      </a:lnTo>
                      <a:lnTo>
                        <a:pt x="241" y="142"/>
                      </a:lnTo>
                      <a:lnTo>
                        <a:pt x="240" y="143"/>
                      </a:lnTo>
                      <a:lnTo>
                        <a:pt x="238" y="144"/>
                      </a:lnTo>
                      <a:lnTo>
                        <a:pt x="236" y="146"/>
                      </a:lnTo>
                      <a:lnTo>
                        <a:pt x="233" y="148"/>
                      </a:lnTo>
                      <a:lnTo>
                        <a:pt x="230" y="148"/>
                      </a:lnTo>
                      <a:lnTo>
                        <a:pt x="228" y="150"/>
                      </a:lnTo>
                      <a:lnTo>
                        <a:pt x="225" y="149"/>
                      </a:lnTo>
                      <a:lnTo>
                        <a:pt x="226" y="146"/>
                      </a:lnTo>
                      <a:lnTo>
                        <a:pt x="229" y="143"/>
                      </a:lnTo>
                      <a:lnTo>
                        <a:pt x="226" y="144"/>
                      </a:lnTo>
                      <a:lnTo>
                        <a:pt x="224" y="144"/>
                      </a:lnTo>
                      <a:lnTo>
                        <a:pt x="224" y="146"/>
                      </a:lnTo>
                      <a:lnTo>
                        <a:pt x="223" y="148"/>
                      </a:lnTo>
                      <a:lnTo>
                        <a:pt x="221" y="153"/>
                      </a:lnTo>
                      <a:lnTo>
                        <a:pt x="216" y="158"/>
                      </a:lnTo>
                      <a:lnTo>
                        <a:pt x="209" y="162"/>
                      </a:lnTo>
                      <a:lnTo>
                        <a:pt x="209" y="158"/>
                      </a:lnTo>
                      <a:lnTo>
                        <a:pt x="215" y="153"/>
                      </a:lnTo>
                      <a:lnTo>
                        <a:pt x="217" y="149"/>
                      </a:lnTo>
                      <a:lnTo>
                        <a:pt x="218" y="148"/>
                      </a:lnTo>
                      <a:lnTo>
                        <a:pt x="217" y="148"/>
                      </a:lnTo>
                      <a:lnTo>
                        <a:pt x="217" y="148"/>
                      </a:lnTo>
                      <a:lnTo>
                        <a:pt x="216" y="148"/>
                      </a:lnTo>
                      <a:lnTo>
                        <a:pt x="215" y="151"/>
                      </a:lnTo>
                      <a:lnTo>
                        <a:pt x="210" y="156"/>
                      </a:lnTo>
                      <a:lnTo>
                        <a:pt x="206" y="156"/>
                      </a:lnTo>
                      <a:lnTo>
                        <a:pt x="208" y="153"/>
                      </a:lnTo>
                      <a:lnTo>
                        <a:pt x="208" y="150"/>
                      </a:lnTo>
                      <a:lnTo>
                        <a:pt x="211" y="148"/>
                      </a:lnTo>
                      <a:lnTo>
                        <a:pt x="211" y="146"/>
                      </a:lnTo>
                      <a:lnTo>
                        <a:pt x="214" y="143"/>
                      </a:lnTo>
                      <a:lnTo>
                        <a:pt x="216" y="143"/>
                      </a:lnTo>
                      <a:lnTo>
                        <a:pt x="218" y="144"/>
                      </a:lnTo>
                      <a:lnTo>
                        <a:pt x="219" y="144"/>
                      </a:lnTo>
                      <a:lnTo>
                        <a:pt x="221" y="143"/>
                      </a:lnTo>
                      <a:lnTo>
                        <a:pt x="222" y="141"/>
                      </a:lnTo>
                      <a:lnTo>
                        <a:pt x="218" y="143"/>
                      </a:lnTo>
                      <a:lnTo>
                        <a:pt x="221" y="139"/>
                      </a:lnTo>
                      <a:lnTo>
                        <a:pt x="221" y="139"/>
                      </a:lnTo>
                      <a:lnTo>
                        <a:pt x="219" y="138"/>
                      </a:lnTo>
                      <a:lnTo>
                        <a:pt x="217" y="138"/>
                      </a:lnTo>
                      <a:lnTo>
                        <a:pt x="215" y="140"/>
                      </a:lnTo>
                      <a:lnTo>
                        <a:pt x="211" y="140"/>
                      </a:lnTo>
                      <a:lnTo>
                        <a:pt x="209" y="140"/>
                      </a:lnTo>
                      <a:lnTo>
                        <a:pt x="207" y="141"/>
                      </a:lnTo>
                      <a:lnTo>
                        <a:pt x="198" y="141"/>
                      </a:lnTo>
                      <a:lnTo>
                        <a:pt x="207" y="136"/>
                      </a:lnTo>
                      <a:lnTo>
                        <a:pt x="208" y="135"/>
                      </a:lnTo>
                      <a:lnTo>
                        <a:pt x="208" y="134"/>
                      </a:lnTo>
                      <a:lnTo>
                        <a:pt x="208" y="134"/>
                      </a:lnTo>
                      <a:lnTo>
                        <a:pt x="201" y="135"/>
                      </a:lnTo>
                      <a:lnTo>
                        <a:pt x="206" y="131"/>
                      </a:lnTo>
                      <a:lnTo>
                        <a:pt x="208" y="131"/>
                      </a:lnTo>
                      <a:lnTo>
                        <a:pt x="209" y="129"/>
                      </a:lnTo>
                      <a:lnTo>
                        <a:pt x="210" y="127"/>
                      </a:lnTo>
                      <a:lnTo>
                        <a:pt x="213" y="126"/>
                      </a:lnTo>
                      <a:lnTo>
                        <a:pt x="214" y="125"/>
                      </a:lnTo>
                      <a:lnTo>
                        <a:pt x="216" y="125"/>
                      </a:lnTo>
                      <a:lnTo>
                        <a:pt x="221" y="128"/>
                      </a:lnTo>
                      <a:lnTo>
                        <a:pt x="222" y="128"/>
                      </a:lnTo>
                      <a:lnTo>
                        <a:pt x="224" y="125"/>
                      </a:lnTo>
                      <a:lnTo>
                        <a:pt x="226" y="124"/>
                      </a:lnTo>
                      <a:lnTo>
                        <a:pt x="226" y="124"/>
                      </a:lnTo>
                      <a:lnTo>
                        <a:pt x="223" y="120"/>
                      </a:lnTo>
                      <a:lnTo>
                        <a:pt x="222" y="114"/>
                      </a:lnTo>
                      <a:lnTo>
                        <a:pt x="219" y="112"/>
                      </a:lnTo>
                      <a:lnTo>
                        <a:pt x="217" y="111"/>
                      </a:lnTo>
                      <a:lnTo>
                        <a:pt x="216" y="107"/>
                      </a:lnTo>
                      <a:lnTo>
                        <a:pt x="216" y="109"/>
                      </a:lnTo>
                      <a:lnTo>
                        <a:pt x="214" y="111"/>
                      </a:lnTo>
                      <a:lnTo>
                        <a:pt x="213" y="112"/>
                      </a:lnTo>
                      <a:lnTo>
                        <a:pt x="213" y="113"/>
                      </a:lnTo>
                      <a:lnTo>
                        <a:pt x="211" y="116"/>
                      </a:lnTo>
                      <a:lnTo>
                        <a:pt x="209" y="117"/>
                      </a:lnTo>
                      <a:lnTo>
                        <a:pt x="208" y="118"/>
                      </a:lnTo>
                      <a:lnTo>
                        <a:pt x="208" y="121"/>
                      </a:lnTo>
                      <a:lnTo>
                        <a:pt x="204" y="124"/>
                      </a:lnTo>
                      <a:lnTo>
                        <a:pt x="203" y="126"/>
                      </a:lnTo>
                      <a:lnTo>
                        <a:pt x="202" y="128"/>
                      </a:lnTo>
                      <a:lnTo>
                        <a:pt x="201" y="132"/>
                      </a:lnTo>
                      <a:lnTo>
                        <a:pt x="198" y="131"/>
                      </a:lnTo>
                      <a:lnTo>
                        <a:pt x="199" y="125"/>
                      </a:lnTo>
                      <a:lnTo>
                        <a:pt x="201" y="120"/>
                      </a:lnTo>
                      <a:lnTo>
                        <a:pt x="203" y="120"/>
                      </a:lnTo>
                      <a:lnTo>
                        <a:pt x="202" y="119"/>
                      </a:lnTo>
                      <a:lnTo>
                        <a:pt x="202" y="118"/>
                      </a:lnTo>
                      <a:lnTo>
                        <a:pt x="201" y="119"/>
                      </a:lnTo>
                      <a:lnTo>
                        <a:pt x="198" y="124"/>
                      </a:lnTo>
                      <a:lnTo>
                        <a:pt x="196" y="126"/>
                      </a:lnTo>
                      <a:lnTo>
                        <a:pt x="192" y="127"/>
                      </a:lnTo>
                      <a:lnTo>
                        <a:pt x="191" y="125"/>
                      </a:lnTo>
                      <a:lnTo>
                        <a:pt x="193" y="123"/>
                      </a:lnTo>
                      <a:lnTo>
                        <a:pt x="195" y="119"/>
                      </a:lnTo>
                      <a:lnTo>
                        <a:pt x="195" y="117"/>
                      </a:lnTo>
                      <a:lnTo>
                        <a:pt x="200" y="113"/>
                      </a:lnTo>
                      <a:lnTo>
                        <a:pt x="200" y="112"/>
                      </a:lnTo>
                      <a:lnTo>
                        <a:pt x="200" y="111"/>
                      </a:lnTo>
                      <a:lnTo>
                        <a:pt x="199" y="112"/>
                      </a:lnTo>
                      <a:lnTo>
                        <a:pt x="195" y="114"/>
                      </a:lnTo>
                      <a:lnTo>
                        <a:pt x="194" y="118"/>
                      </a:lnTo>
                      <a:lnTo>
                        <a:pt x="192" y="120"/>
                      </a:lnTo>
                      <a:lnTo>
                        <a:pt x="189" y="119"/>
                      </a:lnTo>
                      <a:lnTo>
                        <a:pt x="191" y="116"/>
                      </a:lnTo>
                      <a:lnTo>
                        <a:pt x="191" y="114"/>
                      </a:lnTo>
                      <a:lnTo>
                        <a:pt x="191" y="113"/>
                      </a:lnTo>
                      <a:lnTo>
                        <a:pt x="191" y="111"/>
                      </a:lnTo>
                      <a:lnTo>
                        <a:pt x="193" y="110"/>
                      </a:lnTo>
                      <a:lnTo>
                        <a:pt x="195" y="109"/>
                      </a:lnTo>
                      <a:lnTo>
                        <a:pt x="194" y="109"/>
                      </a:lnTo>
                      <a:lnTo>
                        <a:pt x="194" y="106"/>
                      </a:lnTo>
                      <a:lnTo>
                        <a:pt x="191" y="109"/>
                      </a:lnTo>
                      <a:lnTo>
                        <a:pt x="188" y="111"/>
                      </a:lnTo>
                      <a:lnTo>
                        <a:pt x="186" y="116"/>
                      </a:lnTo>
                      <a:lnTo>
                        <a:pt x="181" y="119"/>
                      </a:lnTo>
                      <a:lnTo>
                        <a:pt x="177" y="118"/>
                      </a:lnTo>
                      <a:lnTo>
                        <a:pt x="184" y="112"/>
                      </a:lnTo>
                      <a:lnTo>
                        <a:pt x="185" y="111"/>
                      </a:lnTo>
                      <a:lnTo>
                        <a:pt x="179" y="111"/>
                      </a:lnTo>
                      <a:lnTo>
                        <a:pt x="183" y="109"/>
                      </a:lnTo>
                      <a:lnTo>
                        <a:pt x="178" y="107"/>
                      </a:lnTo>
                      <a:lnTo>
                        <a:pt x="185" y="104"/>
                      </a:lnTo>
                      <a:lnTo>
                        <a:pt x="180" y="104"/>
                      </a:lnTo>
                      <a:lnTo>
                        <a:pt x="184" y="99"/>
                      </a:lnTo>
                      <a:lnTo>
                        <a:pt x="188" y="99"/>
                      </a:lnTo>
                      <a:lnTo>
                        <a:pt x="189" y="101"/>
                      </a:lnTo>
                      <a:lnTo>
                        <a:pt x="192" y="99"/>
                      </a:lnTo>
                      <a:lnTo>
                        <a:pt x="193" y="97"/>
                      </a:lnTo>
                      <a:lnTo>
                        <a:pt x="195" y="96"/>
                      </a:lnTo>
                      <a:lnTo>
                        <a:pt x="195" y="95"/>
                      </a:lnTo>
                      <a:lnTo>
                        <a:pt x="196" y="92"/>
                      </a:lnTo>
                      <a:lnTo>
                        <a:pt x="196" y="91"/>
                      </a:lnTo>
                      <a:lnTo>
                        <a:pt x="195" y="91"/>
                      </a:lnTo>
                      <a:lnTo>
                        <a:pt x="194" y="90"/>
                      </a:lnTo>
                      <a:lnTo>
                        <a:pt x="192" y="89"/>
                      </a:lnTo>
                      <a:lnTo>
                        <a:pt x="188" y="92"/>
                      </a:lnTo>
                      <a:lnTo>
                        <a:pt x="185" y="94"/>
                      </a:lnTo>
                      <a:lnTo>
                        <a:pt x="183" y="96"/>
                      </a:lnTo>
                      <a:lnTo>
                        <a:pt x="177" y="103"/>
                      </a:lnTo>
                      <a:lnTo>
                        <a:pt x="173" y="102"/>
                      </a:lnTo>
                      <a:lnTo>
                        <a:pt x="174" y="98"/>
                      </a:lnTo>
                      <a:lnTo>
                        <a:pt x="177" y="97"/>
                      </a:lnTo>
                      <a:lnTo>
                        <a:pt x="178" y="96"/>
                      </a:lnTo>
                      <a:lnTo>
                        <a:pt x="183" y="91"/>
                      </a:lnTo>
                      <a:lnTo>
                        <a:pt x="185" y="89"/>
                      </a:lnTo>
                      <a:lnTo>
                        <a:pt x="186" y="88"/>
                      </a:lnTo>
                      <a:lnTo>
                        <a:pt x="186" y="88"/>
                      </a:lnTo>
                      <a:lnTo>
                        <a:pt x="183" y="88"/>
                      </a:lnTo>
                      <a:lnTo>
                        <a:pt x="178" y="91"/>
                      </a:lnTo>
                      <a:lnTo>
                        <a:pt x="176" y="89"/>
                      </a:lnTo>
                      <a:lnTo>
                        <a:pt x="181" y="84"/>
                      </a:lnTo>
                      <a:lnTo>
                        <a:pt x="186" y="83"/>
                      </a:lnTo>
                      <a:lnTo>
                        <a:pt x="189" y="84"/>
                      </a:lnTo>
                      <a:lnTo>
                        <a:pt x="191" y="84"/>
                      </a:lnTo>
                      <a:lnTo>
                        <a:pt x="193" y="82"/>
                      </a:lnTo>
                      <a:lnTo>
                        <a:pt x="192" y="81"/>
                      </a:lnTo>
                      <a:lnTo>
                        <a:pt x="192" y="80"/>
                      </a:lnTo>
                      <a:lnTo>
                        <a:pt x="192" y="76"/>
                      </a:lnTo>
                      <a:lnTo>
                        <a:pt x="192" y="76"/>
                      </a:lnTo>
                      <a:lnTo>
                        <a:pt x="188" y="74"/>
                      </a:lnTo>
                      <a:lnTo>
                        <a:pt x="187" y="72"/>
                      </a:lnTo>
                      <a:lnTo>
                        <a:pt x="186" y="72"/>
                      </a:lnTo>
                      <a:lnTo>
                        <a:pt x="186" y="73"/>
                      </a:lnTo>
                      <a:lnTo>
                        <a:pt x="183" y="73"/>
                      </a:lnTo>
                      <a:lnTo>
                        <a:pt x="183" y="70"/>
                      </a:lnTo>
                      <a:lnTo>
                        <a:pt x="180" y="69"/>
                      </a:lnTo>
                      <a:lnTo>
                        <a:pt x="178" y="67"/>
                      </a:lnTo>
                      <a:lnTo>
                        <a:pt x="178" y="66"/>
                      </a:lnTo>
                      <a:lnTo>
                        <a:pt x="174" y="63"/>
                      </a:lnTo>
                      <a:lnTo>
                        <a:pt x="172" y="65"/>
                      </a:lnTo>
                      <a:lnTo>
                        <a:pt x="171" y="62"/>
                      </a:lnTo>
                      <a:lnTo>
                        <a:pt x="167" y="62"/>
                      </a:lnTo>
                      <a:lnTo>
                        <a:pt x="164" y="63"/>
                      </a:lnTo>
                      <a:lnTo>
                        <a:pt x="161" y="66"/>
                      </a:lnTo>
                      <a:lnTo>
                        <a:pt x="157" y="66"/>
                      </a:lnTo>
                      <a:lnTo>
                        <a:pt x="155" y="69"/>
                      </a:lnTo>
                      <a:lnTo>
                        <a:pt x="156" y="69"/>
                      </a:lnTo>
                      <a:lnTo>
                        <a:pt x="158" y="70"/>
                      </a:lnTo>
                      <a:lnTo>
                        <a:pt x="164" y="75"/>
                      </a:lnTo>
                      <a:lnTo>
                        <a:pt x="164" y="76"/>
                      </a:lnTo>
                      <a:lnTo>
                        <a:pt x="166" y="77"/>
                      </a:lnTo>
                      <a:lnTo>
                        <a:pt x="169" y="82"/>
                      </a:lnTo>
                      <a:lnTo>
                        <a:pt x="165" y="82"/>
                      </a:lnTo>
                      <a:lnTo>
                        <a:pt x="163" y="81"/>
                      </a:lnTo>
                      <a:lnTo>
                        <a:pt x="158" y="81"/>
                      </a:lnTo>
                      <a:lnTo>
                        <a:pt x="158" y="79"/>
                      </a:lnTo>
                      <a:lnTo>
                        <a:pt x="155" y="74"/>
                      </a:lnTo>
                      <a:lnTo>
                        <a:pt x="152" y="75"/>
                      </a:lnTo>
                      <a:lnTo>
                        <a:pt x="150" y="76"/>
                      </a:lnTo>
                      <a:lnTo>
                        <a:pt x="150" y="76"/>
                      </a:lnTo>
                      <a:lnTo>
                        <a:pt x="151" y="81"/>
                      </a:lnTo>
                      <a:lnTo>
                        <a:pt x="148" y="89"/>
                      </a:lnTo>
                      <a:lnTo>
                        <a:pt x="148" y="80"/>
                      </a:lnTo>
                      <a:lnTo>
                        <a:pt x="147" y="79"/>
                      </a:lnTo>
                      <a:lnTo>
                        <a:pt x="146" y="80"/>
                      </a:lnTo>
                      <a:lnTo>
                        <a:pt x="144" y="82"/>
                      </a:lnTo>
                      <a:lnTo>
                        <a:pt x="147" y="84"/>
                      </a:lnTo>
                      <a:lnTo>
                        <a:pt x="143" y="87"/>
                      </a:lnTo>
                      <a:lnTo>
                        <a:pt x="140" y="84"/>
                      </a:lnTo>
                      <a:lnTo>
                        <a:pt x="135" y="84"/>
                      </a:lnTo>
                      <a:lnTo>
                        <a:pt x="137" y="80"/>
                      </a:lnTo>
                      <a:lnTo>
                        <a:pt x="141" y="77"/>
                      </a:lnTo>
                      <a:lnTo>
                        <a:pt x="144" y="73"/>
                      </a:lnTo>
                      <a:lnTo>
                        <a:pt x="144" y="72"/>
                      </a:lnTo>
                      <a:lnTo>
                        <a:pt x="143" y="69"/>
                      </a:lnTo>
                      <a:lnTo>
                        <a:pt x="143" y="68"/>
                      </a:lnTo>
                      <a:lnTo>
                        <a:pt x="139" y="73"/>
                      </a:lnTo>
                      <a:lnTo>
                        <a:pt x="136" y="69"/>
                      </a:lnTo>
                      <a:lnTo>
                        <a:pt x="136" y="67"/>
                      </a:lnTo>
                      <a:lnTo>
                        <a:pt x="135" y="67"/>
                      </a:lnTo>
                      <a:lnTo>
                        <a:pt x="135" y="67"/>
                      </a:lnTo>
                      <a:lnTo>
                        <a:pt x="134" y="68"/>
                      </a:lnTo>
                      <a:lnTo>
                        <a:pt x="135" y="72"/>
                      </a:lnTo>
                      <a:lnTo>
                        <a:pt x="135" y="77"/>
                      </a:lnTo>
                      <a:lnTo>
                        <a:pt x="131" y="75"/>
                      </a:lnTo>
                      <a:lnTo>
                        <a:pt x="131" y="73"/>
                      </a:lnTo>
                      <a:lnTo>
                        <a:pt x="128" y="74"/>
                      </a:lnTo>
                      <a:lnTo>
                        <a:pt x="128" y="75"/>
                      </a:lnTo>
                      <a:lnTo>
                        <a:pt x="126" y="79"/>
                      </a:lnTo>
                      <a:lnTo>
                        <a:pt x="124" y="80"/>
                      </a:lnTo>
                      <a:lnTo>
                        <a:pt x="122" y="82"/>
                      </a:lnTo>
                      <a:lnTo>
                        <a:pt x="115" y="82"/>
                      </a:lnTo>
                      <a:lnTo>
                        <a:pt x="120" y="77"/>
                      </a:lnTo>
                      <a:lnTo>
                        <a:pt x="120" y="76"/>
                      </a:lnTo>
                      <a:lnTo>
                        <a:pt x="120" y="76"/>
                      </a:lnTo>
                      <a:lnTo>
                        <a:pt x="118" y="76"/>
                      </a:lnTo>
                      <a:lnTo>
                        <a:pt x="118" y="72"/>
                      </a:lnTo>
                      <a:lnTo>
                        <a:pt x="121" y="72"/>
                      </a:lnTo>
                      <a:lnTo>
                        <a:pt x="122" y="72"/>
                      </a:lnTo>
                      <a:lnTo>
                        <a:pt x="121" y="70"/>
                      </a:lnTo>
                      <a:lnTo>
                        <a:pt x="122" y="69"/>
                      </a:lnTo>
                      <a:lnTo>
                        <a:pt x="126" y="67"/>
                      </a:lnTo>
                      <a:lnTo>
                        <a:pt x="129" y="63"/>
                      </a:lnTo>
                      <a:lnTo>
                        <a:pt x="131" y="62"/>
                      </a:lnTo>
                      <a:lnTo>
                        <a:pt x="127" y="63"/>
                      </a:lnTo>
                      <a:lnTo>
                        <a:pt x="124" y="67"/>
                      </a:lnTo>
                      <a:lnTo>
                        <a:pt x="118" y="68"/>
                      </a:lnTo>
                      <a:lnTo>
                        <a:pt x="122" y="63"/>
                      </a:lnTo>
                      <a:lnTo>
                        <a:pt x="124" y="61"/>
                      </a:lnTo>
                      <a:lnTo>
                        <a:pt x="127" y="59"/>
                      </a:lnTo>
                      <a:lnTo>
                        <a:pt x="129" y="58"/>
                      </a:lnTo>
                      <a:lnTo>
                        <a:pt x="132" y="55"/>
                      </a:lnTo>
                      <a:lnTo>
                        <a:pt x="134" y="55"/>
                      </a:lnTo>
                      <a:lnTo>
                        <a:pt x="135" y="53"/>
                      </a:lnTo>
                      <a:lnTo>
                        <a:pt x="135" y="52"/>
                      </a:lnTo>
                      <a:lnTo>
                        <a:pt x="133" y="50"/>
                      </a:lnTo>
                      <a:lnTo>
                        <a:pt x="133" y="46"/>
                      </a:lnTo>
                      <a:lnTo>
                        <a:pt x="134" y="44"/>
                      </a:lnTo>
                      <a:lnTo>
                        <a:pt x="139" y="39"/>
                      </a:lnTo>
                      <a:lnTo>
                        <a:pt x="139" y="38"/>
                      </a:lnTo>
                      <a:lnTo>
                        <a:pt x="137" y="37"/>
                      </a:lnTo>
                      <a:lnTo>
                        <a:pt x="135" y="36"/>
                      </a:lnTo>
                      <a:lnTo>
                        <a:pt x="134" y="33"/>
                      </a:lnTo>
                      <a:lnTo>
                        <a:pt x="136" y="29"/>
                      </a:lnTo>
                      <a:lnTo>
                        <a:pt x="139" y="26"/>
                      </a:lnTo>
                      <a:lnTo>
                        <a:pt x="139" y="25"/>
                      </a:lnTo>
                      <a:lnTo>
                        <a:pt x="140" y="18"/>
                      </a:lnTo>
                      <a:lnTo>
                        <a:pt x="140" y="17"/>
                      </a:lnTo>
                      <a:lnTo>
                        <a:pt x="140" y="17"/>
                      </a:lnTo>
                      <a:lnTo>
                        <a:pt x="136" y="16"/>
                      </a:lnTo>
                      <a:lnTo>
                        <a:pt x="131" y="16"/>
                      </a:lnTo>
                      <a:lnTo>
                        <a:pt x="127" y="14"/>
                      </a:lnTo>
                      <a:lnTo>
                        <a:pt x="124" y="16"/>
                      </a:lnTo>
                      <a:lnTo>
                        <a:pt x="120" y="17"/>
                      </a:lnTo>
                      <a:lnTo>
                        <a:pt x="115" y="18"/>
                      </a:lnTo>
                      <a:lnTo>
                        <a:pt x="109" y="21"/>
                      </a:lnTo>
                      <a:lnTo>
                        <a:pt x="109" y="21"/>
                      </a:lnTo>
                      <a:lnTo>
                        <a:pt x="111" y="24"/>
                      </a:lnTo>
                      <a:lnTo>
                        <a:pt x="111" y="28"/>
                      </a:lnTo>
                      <a:lnTo>
                        <a:pt x="107" y="31"/>
                      </a:lnTo>
                      <a:lnTo>
                        <a:pt x="106" y="25"/>
                      </a:lnTo>
                      <a:lnTo>
                        <a:pt x="104" y="24"/>
                      </a:lnTo>
                      <a:lnTo>
                        <a:pt x="103" y="22"/>
                      </a:lnTo>
                      <a:lnTo>
                        <a:pt x="100" y="22"/>
                      </a:lnTo>
                      <a:lnTo>
                        <a:pt x="100" y="23"/>
                      </a:lnTo>
                      <a:lnTo>
                        <a:pt x="100" y="25"/>
                      </a:lnTo>
                      <a:lnTo>
                        <a:pt x="97" y="29"/>
                      </a:lnTo>
                      <a:lnTo>
                        <a:pt x="96" y="24"/>
                      </a:lnTo>
                      <a:lnTo>
                        <a:pt x="96" y="22"/>
                      </a:lnTo>
                      <a:lnTo>
                        <a:pt x="96" y="22"/>
                      </a:lnTo>
                      <a:lnTo>
                        <a:pt x="92" y="22"/>
                      </a:lnTo>
                      <a:lnTo>
                        <a:pt x="91" y="24"/>
                      </a:lnTo>
                      <a:lnTo>
                        <a:pt x="91" y="25"/>
                      </a:lnTo>
                      <a:lnTo>
                        <a:pt x="95" y="28"/>
                      </a:lnTo>
                      <a:lnTo>
                        <a:pt x="97" y="32"/>
                      </a:lnTo>
                      <a:lnTo>
                        <a:pt x="104" y="36"/>
                      </a:lnTo>
                      <a:lnTo>
                        <a:pt x="98" y="37"/>
                      </a:lnTo>
                      <a:lnTo>
                        <a:pt x="94" y="33"/>
                      </a:lnTo>
                      <a:lnTo>
                        <a:pt x="89" y="29"/>
                      </a:lnTo>
                      <a:lnTo>
                        <a:pt x="89" y="30"/>
                      </a:lnTo>
                      <a:lnTo>
                        <a:pt x="87" y="30"/>
                      </a:lnTo>
                      <a:lnTo>
                        <a:pt x="88" y="32"/>
                      </a:lnTo>
                      <a:lnTo>
                        <a:pt x="89" y="36"/>
                      </a:lnTo>
                      <a:lnTo>
                        <a:pt x="94" y="38"/>
                      </a:lnTo>
                      <a:lnTo>
                        <a:pt x="94" y="40"/>
                      </a:lnTo>
                      <a:lnTo>
                        <a:pt x="99" y="44"/>
                      </a:lnTo>
                      <a:lnTo>
                        <a:pt x="91" y="44"/>
                      </a:lnTo>
                      <a:lnTo>
                        <a:pt x="89" y="40"/>
                      </a:lnTo>
                      <a:lnTo>
                        <a:pt x="84" y="38"/>
                      </a:lnTo>
                      <a:lnTo>
                        <a:pt x="84" y="37"/>
                      </a:lnTo>
                      <a:lnTo>
                        <a:pt x="82" y="35"/>
                      </a:lnTo>
                      <a:lnTo>
                        <a:pt x="80" y="33"/>
                      </a:lnTo>
                      <a:lnTo>
                        <a:pt x="79" y="36"/>
                      </a:lnTo>
                      <a:lnTo>
                        <a:pt x="77" y="38"/>
                      </a:lnTo>
                      <a:lnTo>
                        <a:pt x="75" y="42"/>
                      </a:lnTo>
                      <a:lnTo>
                        <a:pt x="75" y="45"/>
                      </a:lnTo>
                      <a:lnTo>
                        <a:pt x="77" y="48"/>
                      </a:lnTo>
                      <a:lnTo>
                        <a:pt x="73" y="50"/>
                      </a:lnTo>
                      <a:lnTo>
                        <a:pt x="73" y="51"/>
                      </a:lnTo>
                      <a:lnTo>
                        <a:pt x="75" y="52"/>
                      </a:lnTo>
                      <a:lnTo>
                        <a:pt x="75" y="54"/>
                      </a:lnTo>
                      <a:lnTo>
                        <a:pt x="76" y="54"/>
                      </a:lnTo>
                      <a:lnTo>
                        <a:pt x="81" y="51"/>
                      </a:lnTo>
                      <a:lnTo>
                        <a:pt x="84" y="51"/>
                      </a:lnTo>
                      <a:lnTo>
                        <a:pt x="87" y="54"/>
                      </a:lnTo>
                      <a:lnTo>
                        <a:pt x="82" y="57"/>
                      </a:lnTo>
                      <a:lnTo>
                        <a:pt x="82" y="57"/>
                      </a:lnTo>
                      <a:lnTo>
                        <a:pt x="82" y="59"/>
                      </a:lnTo>
                      <a:lnTo>
                        <a:pt x="80" y="59"/>
                      </a:lnTo>
                      <a:lnTo>
                        <a:pt x="77" y="60"/>
                      </a:lnTo>
                      <a:lnTo>
                        <a:pt x="77" y="63"/>
                      </a:lnTo>
                      <a:lnTo>
                        <a:pt x="75" y="67"/>
                      </a:lnTo>
                      <a:lnTo>
                        <a:pt x="72" y="65"/>
                      </a:lnTo>
                      <a:lnTo>
                        <a:pt x="73" y="62"/>
                      </a:lnTo>
                      <a:lnTo>
                        <a:pt x="72" y="59"/>
                      </a:lnTo>
                      <a:lnTo>
                        <a:pt x="70" y="59"/>
                      </a:lnTo>
                      <a:lnTo>
                        <a:pt x="69" y="60"/>
                      </a:lnTo>
                      <a:lnTo>
                        <a:pt x="70" y="62"/>
                      </a:lnTo>
                      <a:lnTo>
                        <a:pt x="68" y="66"/>
                      </a:lnTo>
                      <a:lnTo>
                        <a:pt x="65" y="66"/>
                      </a:lnTo>
                      <a:lnTo>
                        <a:pt x="62" y="68"/>
                      </a:lnTo>
                      <a:lnTo>
                        <a:pt x="64" y="70"/>
                      </a:lnTo>
                      <a:lnTo>
                        <a:pt x="64" y="74"/>
                      </a:lnTo>
                      <a:lnTo>
                        <a:pt x="65" y="75"/>
                      </a:lnTo>
                      <a:lnTo>
                        <a:pt x="65" y="79"/>
                      </a:lnTo>
                      <a:lnTo>
                        <a:pt x="66" y="79"/>
                      </a:lnTo>
                      <a:lnTo>
                        <a:pt x="68" y="81"/>
                      </a:lnTo>
                      <a:lnTo>
                        <a:pt x="68" y="83"/>
                      </a:lnTo>
                      <a:lnTo>
                        <a:pt x="68" y="84"/>
                      </a:lnTo>
                      <a:lnTo>
                        <a:pt x="68" y="89"/>
                      </a:lnTo>
                      <a:lnTo>
                        <a:pt x="66" y="90"/>
                      </a:lnTo>
                      <a:lnTo>
                        <a:pt x="65" y="92"/>
                      </a:lnTo>
                      <a:lnTo>
                        <a:pt x="64" y="97"/>
                      </a:lnTo>
                      <a:lnTo>
                        <a:pt x="62" y="99"/>
                      </a:lnTo>
                      <a:lnTo>
                        <a:pt x="59" y="104"/>
                      </a:lnTo>
                      <a:lnTo>
                        <a:pt x="59" y="106"/>
                      </a:lnTo>
                      <a:lnTo>
                        <a:pt x="50" y="116"/>
                      </a:lnTo>
                      <a:lnTo>
                        <a:pt x="53" y="107"/>
                      </a:lnTo>
                      <a:lnTo>
                        <a:pt x="53" y="105"/>
                      </a:lnTo>
                      <a:lnTo>
                        <a:pt x="55" y="101"/>
                      </a:lnTo>
                      <a:lnTo>
                        <a:pt x="55" y="99"/>
                      </a:lnTo>
                      <a:lnTo>
                        <a:pt x="54" y="99"/>
                      </a:lnTo>
                      <a:lnTo>
                        <a:pt x="52" y="97"/>
                      </a:lnTo>
                      <a:lnTo>
                        <a:pt x="48" y="95"/>
                      </a:lnTo>
                      <a:lnTo>
                        <a:pt x="54" y="92"/>
                      </a:lnTo>
                      <a:lnTo>
                        <a:pt x="55" y="92"/>
                      </a:lnTo>
                      <a:lnTo>
                        <a:pt x="57" y="91"/>
                      </a:lnTo>
                      <a:lnTo>
                        <a:pt x="60" y="91"/>
                      </a:lnTo>
                      <a:lnTo>
                        <a:pt x="60" y="91"/>
                      </a:lnTo>
                      <a:lnTo>
                        <a:pt x="60" y="90"/>
                      </a:lnTo>
                      <a:lnTo>
                        <a:pt x="57" y="88"/>
                      </a:lnTo>
                      <a:lnTo>
                        <a:pt x="57" y="87"/>
                      </a:lnTo>
                      <a:lnTo>
                        <a:pt x="53" y="83"/>
                      </a:lnTo>
                      <a:lnTo>
                        <a:pt x="53" y="79"/>
                      </a:lnTo>
                      <a:lnTo>
                        <a:pt x="52" y="76"/>
                      </a:lnTo>
                      <a:lnTo>
                        <a:pt x="52" y="73"/>
                      </a:lnTo>
                      <a:lnTo>
                        <a:pt x="50" y="69"/>
                      </a:lnTo>
                      <a:lnTo>
                        <a:pt x="51" y="67"/>
                      </a:lnTo>
                      <a:lnTo>
                        <a:pt x="52" y="65"/>
                      </a:lnTo>
                      <a:lnTo>
                        <a:pt x="54" y="62"/>
                      </a:lnTo>
                      <a:lnTo>
                        <a:pt x="54" y="59"/>
                      </a:lnTo>
                      <a:lnTo>
                        <a:pt x="58" y="55"/>
                      </a:lnTo>
                      <a:lnTo>
                        <a:pt x="60" y="52"/>
                      </a:lnTo>
                      <a:lnTo>
                        <a:pt x="62" y="51"/>
                      </a:lnTo>
                      <a:lnTo>
                        <a:pt x="62" y="50"/>
                      </a:lnTo>
                      <a:lnTo>
                        <a:pt x="60" y="47"/>
                      </a:lnTo>
                      <a:lnTo>
                        <a:pt x="59" y="44"/>
                      </a:lnTo>
                      <a:lnTo>
                        <a:pt x="59" y="40"/>
                      </a:lnTo>
                      <a:lnTo>
                        <a:pt x="62" y="33"/>
                      </a:lnTo>
                      <a:lnTo>
                        <a:pt x="65" y="33"/>
                      </a:lnTo>
                      <a:lnTo>
                        <a:pt x="69" y="30"/>
                      </a:lnTo>
                      <a:lnTo>
                        <a:pt x="74" y="23"/>
                      </a:lnTo>
                      <a:lnTo>
                        <a:pt x="81" y="17"/>
                      </a:lnTo>
                      <a:lnTo>
                        <a:pt x="83" y="17"/>
                      </a:lnTo>
                      <a:lnTo>
                        <a:pt x="85" y="14"/>
                      </a:lnTo>
                      <a:lnTo>
                        <a:pt x="88" y="11"/>
                      </a:lnTo>
                      <a:lnTo>
                        <a:pt x="91" y="11"/>
                      </a:lnTo>
                      <a:lnTo>
                        <a:pt x="99" y="8"/>
                      </a:lnTo>
                      <a:lnTo>
                        <a:pt x="100" y="7"/>
                      </a:lnTo>
                      <a:lnTo>
                        <a:pt x="99" y="6"/>
                      </a:lnTo>
                      <a:lnTo>
                        <a:pt x="94" y="3"/>
                      </a:lnTo>
                      <a:lnTo>
                        <a:pt x="90" y="1"/>
                      </a:lnTo>
                      <a:lnTo>
                        <a:pt x="85" y="1"/>
                      </a:lnTo>
                      <a:lnTo>
                        <a:pt x="84" y="0"/>
                      </a:lnTo>
                      <a:lnTo>
                        <a:pt x="82" y="1"/>
                      </a:lnTo>
                      <a:lnTo>
                        <a:pt x="79" y="0"/>
                      </a:lnTo>
                      <a:lnTo>
                        <a:pt x="76" y="1"/>
                      </a:lnTo>
                      <a:lnTo>
                        <a:pt x="70" y="1"/>
                      </a:lnTo>
                      <a:lnTo>
                        <a:pt x="62" y="4"/>
                      </a:lnTo>
                      <a:lnTo>
                        <a:pt x="57" y="8"/>
                      </a:lnTo>
                      <a:lnTo>
                        <a:pt x="52" y="10"/>
                      </a:lnTo>
                      <a:lnTo>
                        <a:pt x="52" y="13"/>
                      </a:lnTo>
                      <a:lnTo>
                        <a:pt x="53" y="18"/>
                      </a:lnTo>
                      <a:lnTo>
                        <a:pt x="48" y="16"/>
                      </a:lnTo>
                      <a:lnTo>
                        <a:pt x="47" y="15"/>
                      </a:lnTo>
                      <a:lnTo>
                        <a:pt x="46" y="18"/>
                      </a:lnTo>
                      <a:lnTo>
                        <a:pt x="43" y="18"/>
                      </a:lnTo>
                      <a:lnTo>
                        <a:pt x="40" y="21"/>
                      </a:lnTo>
                      <a:lnTo>
                        <a:pt x="40" y="24"/>
                      </a:lnTo>
                      <a:lnTo>
                        <a:pt x="38" y="24"/>
                      </a:lnTo>
                      <a:lnTo>
                        <a:pt x="35" y="29"/>
                      </a:lnTo>
                      <a:lnTo>
                        <a:pt x="36" y="31"/>
                      </a:lnTo>
                      <a:lnTo>
                        <a:pt x="32" y="35"/>
                      </a:lnTo>
                      <a:lnTo>
                        <a:pt x="31" y="32"/>
                      </a:lnTo>
                      <a:lnTo>
                        <a:pt x="30" y="36"/>
                      </a:lnTo>
                      <a:lnTo>
                        <a:pt x="28" y="36"/>
                      </a:lnTo>
                      <a:lnTo>
                        <a:pt x="27" y="36"/>
                      </a:lnTo>
                      <a:lnTo>
                        <a:pt x="24" y="38"/>
                      </a:lnTo>
                      <a:lnTo>
                        <a:pt x="23" y="39"/>
                      </a:lnTo>
                      <a:lnTo>
                        <a:pt x="21" y="44"/>
                      </a:lnTo>
                      <a:lnTo>
                        <a:pt x="18" y="47"/>
                      </a:lnTo>
                      <a:lnTo>
                        <a:pt x="18" y="48"/>
                      </a:lnTo>
                      <a:lnTo>
                        <a:pt x="18" y="48"/>
                      </a:lnTo>
                      <a:lnTo>
                        <a:pt x="21" y="47"/>
                      </a:lnTo>
                      <a:lnTo>
                        <a:pt x="20" y="52"/>
                      </a:lnTo>
                      <a:lnTo>
                        <a:pt x="16" y="53"/>
                      </a:lnTo>
                      <a:lnTo>
                        <a:pt x="13" y="54"/>
                      </a:lnTo>
                      <a:lnTo>
                        <a:pt x="13" y="58"/>
                      </a:lnTo>
                      <a:lnTo>
                        <a:pt x="10" y="58"/>
                      </a:lnTo>
                      <a:lnTo>
                        <a:pt x="9" y="59"/>
                      </a:lnTo>
                      <a:lnTo>
                        <a:pt x="9" y="65"/>
                      </a:lnTo>
                      <a:lnTo>
                        <a:pt x="7" y="68"/>
                      </a:lnTo>
                      <a:lnTo>
                        <a:pt x="5" y="68"/>
                      </a:lnTo>
                      <a:lnTo>
                        <a:pt x="5" y="70"/>
                      </a:lnTo>
                      <a:lnTo>
                        <a:pt x="5" y="74"/>
                      </a:lnTo>
                      <a:lnTo>
                        <a:pt x="2" y="75"/>
                      </a:lnTo>
                      <a:lnTo>
                        <a:pt x="1" y="80"/>
                      </a:lnTo>
                      <a:lnTo>
                        <a:pt x="2" y="81"/>
                      </a:lnTo>
                      <a:lnTo>
                        <a:pt x="7" y="84"/>
                      </a:lnTo>
                      <a:lnTo>
                        <a:pt x="10" y="84"/>
                      </a:lnTo>
                      <a:lnTo>
                        <a:pt x="14" y="87"/>
                      </a:lnTo>
                      <a:lnTo>
                        <a:pt x="16" y="87"/>
                      </a:lnTo>
                      <a:lnTo>
                        <a:pt x="20" y="88"/>
                      </a:lnTo>
                      <a:lnTo>
                        <a:pt x="24" y="88"/>
                      </a:lnTo>
                      <a:lnTo>
                        <a:pt x="24" y="92"/>
                      </a:lnTo>
                      <a:lnTo>
                        <a:pt x="29" y="95"/>
                      </a:lnTo>
                      <a:lnTo>
                        <a:pt x="29" y="97"/>
                      </a:lnTo>
                      <a:lnTo>
                        <a:pt x="33" y="101"/>
                      </a:lnTo>
                      <a:lnTo>
                        <a:pt x="25" y="101"/>
                      </a:lnTo>
                      <a:lnTo>
                        <a:pt x="24" y="102"/>
                      </a:lnTo>
                      <a:lnTo>
                        <a:pt x="18" y="102"/>
                      </a:lnTo>
                      <a:lnTo>
                        <a:pt x="13" y="99"/>
                      </a:lnTo>
                      <a:lnTo>
                        <a:pt x="12" y="96"/>
                      </a:lnTo>
                      <a:lnTo>
                        <a:pt x="9" y="95"/>
                      </a:lnTo>
                      <a:lnTo>
                        <a:pt x="5" y="95"/>
                      </a:lnTo>
                      <a:lnTo>
                        <a:pt x="3" y="92"/>
                      </a:lnTo>
                      <a:lnTo>
                        <a:pt x="2" y="92"/>
                      </a:lnTo>
                      <a:lnTo>
                        <a:pt x="3" y="96"/>
                      </a:lnTo>
                      <a:lnTo>
                        <a:pt x="3" y="98"/>
                      </a:lnTo>
                      <a:lnTo>
                        <a:pt x="1" y="98"/>
                      </a:lnTo>
                      <a:lnTo>
                        <a:pt x="0" y="99"/>
                      </a:lnTo>
                      <a:lnTo>
                        <a:pt x="1" y="104"/>
                      </a:lnTo>
                      <a:lnTo>
                        <a:pt x="2" y="107"/>
                      </a:lnTo>
                      <a:lnTo>
                        <a:pt x="1" y="111"/>
                      </a:lnTo>
                      <a:lnTo>
                        <a:pt x="2" y="113"/>
                      </a:lnTo>
                      <a:lnTo>
                        <a:pt x="5" y="114"/>
                      </a:lnTo>
                      <a:lnTo>
                        <a:pt x="8" y="118"/>
                      </a:lnTo>
                      <a:lnTo>
                        <a:pt x="8" y="120"/>
                      </a:lnTo>
                      <a:lnTo>
                        <a:pt x="12" y="119"/>
                      </a:lnTo>
                      <a:lnTo>
                        <a:pt x="15" y="120"/>
                      </a:lnTo>
                      <a:lnTo>
                        <a:pt x="16" y="123"/>
                      </a:lnTo>
                      <a:lnTo>
                        <a:pt x="17" y="123"/>
                      </a:lnTo>
                      <a:lnTo>
                        <a:pt x="17" y="123"/>
                      </a:lnTo>
                      <a:lnTo>
                        <a:pt x="17" y="120"/>
                      </a:lnTo>
                      <a:lnTo>
                        <a:pt x="18" y="118"/>
                      </a:lnTo>
                      <a:lnTo>
                        <a:pt x="21" y="117"/>
                      </a:lnTo>
                      <a:lnTo>
                        <a:pt x="23" y="119"/>
                      </a:lnTo>
                      <a:lnTo>
                        <a:pt x="22" y="121"/>
                      </a:lnTo>
                      <a:lnTo>
                        <a:pt x="23" y="123"/>
                      </a:lnTo>
                      <a:lnTo>
                        <a:pt x="24" y="119"/>
                      </a:lnTo>
                      <a:lnTo>
                        <a:pt x="28" y="119"/>
                      </a:lnTo>
                      <a:lnTo>
                        <a:pt x="31" y="117"/>
                      </a:lnTo>
                      <a:lnTo>
                        <a:pt x="33" y="119"/>
                      </a:lnTo>
                      <a:lnTo>
                        <a:pt x="31" y="121"/>
                      </a:lnTo>
                      <a:lnTo>
                        <a:pt x="27" y="125"/>
                      </a:lnTo>
                      <a:lnTo>
                        <a:pt x="27" y="126"/>
                      </a:lnTo>
                      <a:lnTo>
                        <a:pt x="29" y="127"/>
                      </a:lnTo>
                      <a:lnTo>
                        <a:pt x="29" y="132"/>
                      </a:lnTo>
                      <a:lnTo>
                        <a:pt x="32" y="134"/>
                      </a:lnTo>
                      <a:lnTo>
                        <a:pt x="35" y="134"/>
                      </a:lnTo>
                      <a:lnTo>
                        <a:pt x="32" y="132"/>
                      </a:lnTo>
                      <a:lnTo>
                        <a:pt x="36" y="131"/>
                      </a:lnTo>
                      <a:lnTo>
                        <a:pt x="39" y="132"/>
                      </a:lnTo>
                      <a:lnTo>
                        <a:pt x="42" y="133"/>
                      </a:lnTo>
                      <a:lnTo>
                        <a:pt x="43" y="133"/>
                      </a:lnTo>
                      <a:lnTo>
                        <a:pt x="44" y="131"/>
                      </a:lnTo>
                      <a:lnTo>
                        <a:pt x="47" y="128"/>
                      </a:lnTo>
                      <a:lnTo>
                        <a:pt x="51" y="127"/>
                      </a:lnTo>
                      <a:lnTo>
                        <a:pt x="51" y="131"/>
                      </a:lnTo>
                      <a:lnTo>
                        <a:pt x="48" y="132"/>
                      </a:lnTo>
                      <a:lnTo>
                        <a:pt x="45" y="135"/>
                      </a:lnTo>
                      <a:lnTo>
                        <a:pt x="45" y="136"/>
                      </a:lnTo>
                      <a:lnTo>
                        <a:pt x="48" y="139"/>
                      </a:lnTo>
                      <a:lnTo>
                        <a:pt x="50" y="140"/>
                      </a:lnTo>
                      <a:lnTo>
                        <a:pt x="52" y="140"/>
                      </a:lnTo>
                      <a:lnTo>
                        <a:pt x="55" y="141"/>
                      </a:lnTo>
                      <a:lnTo>
                        <a:pt x="58" y="142"/>
                      </a:lnTo>
                      <a:lnTo>
                        <a:pt x="60" y="141"/>
                      </a:lnTo>
                      <a:lnTo>
                        <a:pt x="66" y="140"/>
                      </a:lnTo>
                      <a:lnTo>
                        <a:pt x="67" y="143"/>
                      </a:lnTo>
                      <a:lnTo>
                        <a:pt x="69" y="143"/>
                      </a:lnTo>
                      <a:lnTo>
                        <a:pt x="70" y="146"/>
                      </a:lnTo>
                      <a:lnTo>
                        <a:pt x="73" y="146"/>
                      </a:lnTo>
                      <a:lnTo>
                        <a:pt x="76" y="148"/>
                      </a:lnTo>
                      <a:lnTo>
                        <a:pt x="77" y="146"/>
                      </a:lnTo>
                      <a:lnTo>
                        <a:pt x="79" y="147"/>
                      </a:lnTo>
                      <a:lnTo>
                        <a:pt x="80" y="147"/>
                      </a:lnTo>
                      <a:lnTo>
                        <a:pt x="79" y="146"/>
                      </a:lnTo>
                      <a:lnTo>
                        <a:pt x="76" y="144"/>
                      </a:lnTo>
                      <a:lnTo>
                        <a:pt x="74" y="141"/>
                      </a:lnTo>
                      <a:lnTo>
                        <a:pt x="73" y="139"/>
                      </a:lnTo>
                      <a:lnTo>
                        <a:pt x="67" y="134"/>
                      </a:lnTo>
                      <a:lnTo>
                        <a:pt x="66" y="129"/>
                      </a:lnTo>
                      <a:lnTo>
                        <a:pt x="70" y="132"/>
                      </a:lnTo>
                      <a:lnTo>
                        <a:pt x="72" y="133"/>
                      </a:lnTo>
                      <a:lnTo>
                        <a:pt x="74" y="134"/>
                      </a:lnTo>
                      <a:lnTo>
                        <a:pt x="76" y="136"/>
                      </a:lnTo>
                      <a:lnTo>
                        <a:pt x="79" y="138"/>
                      </a:lnTo>
                      <a:lnTo>
                        <a:pt x="79" y="140"/>
                      </a:lnTo>
                      <a:lnTo>
                        <a:pt x="81" y="142"/>
                      </a:lnTo>
                      <a:lnTo>
                        <a:pt x="84" y="146"/>
                      </a:lnTo>
                      <a:lnTo>
                        <a:pt x="84" y="147"/>
                      </a:lnTo>
                      <a:lnTo>
                        <a:pt x="85" y="147"/>
                      </a:lnTo>
                      <a:lnTo>
                        <a:pt x="89" y="150"/>
                      </a:lnTo>
                      <a:lnTo>
                        <a:pt x="90" y="153"/>
                      </a:lnTo>
                      <a:lnTo>
                        <a:pt x="90" y="153"/>
                      </a:lnTo>
                      <a:lnTo>
                        <a:pt x="89" y="150"/>
                      </a:lnTo>
                      <a:lnTo>
                        <a:pt x="87" y="143"/>
                      </a:lnTo>
                      <a:lnTo>
                        <a:pt x="94" y="143"/>
                      </a:lnTo>
                      <a:lnTo>
                        <a:pt x="98" y="146"/>
                      </a:lnTo>
                      <a:lnTo>
                        <a:pt x="104" y="146"/>
                      </a:lnTo>
                      <a:lnTo>
                        <a:pt x="104" y="150"/>
                      </a:lnTo>
                      <a:lnTo>
                        <a:pt x="104" y="151"/>
                      </a:lnTo>
                      <a:lnTo>
                        <a:pt x="105" y="151"/>
                      </a:lnTo>
                      <a:lnTo>
                        <a:pt x="109" y="151"/>
                      </a:lnTo>
                      <a:lnTo>
                        <a:pt x="110" y="153"/>
                      </a:lnTo>
                      <a:lnTo>
                        <a:pt x="115" y="153"/>
                      </a:lnTo>
                      <a:lnTo>
                        <a:pt x="117" y="151"/>
                      </a:lnTo>
                      <a:lnTo>
                        <a:pt x="119" y="149"/>
                      </a:lnTo>
                      <a:lnTo>
                        <a:pt x="119" y="147"/>
                      </a:lnTo>
                      <a:lnTo>
                        <a:pt x="119" y="144"/>
                      </a:lnTo>
                      <a:lnTo>
                        <a:pt x="118" y="143"/>
                      </a:lnTo>
                      <a:lnTo>
                        <a:pt x="117" y="139"/>
                      </a:lnTo>
                      <a:lnTo>
                        <a:pt x="114" y="139"/>
                      </a:lnTo>
                      <a:lnTo>
                        <a:pt x="111" y="134"/>
                      </a:lnTo>
                      <a:lnTo>
                        <a:pt x="112" y="129"/>
                      </a:lnTo>
                      <a:lnTo>
                        <a:pt x="113" y="129"/>
                      </a:lnTo>
                      <a:lnTo>
                        <a:pt x="113" y="128"/>
                      </a:lnTo>
                      <a:lnTo>
                        <a:pt x="115" y="126"/>
                      </a:lnTo>
                      <a:lnTo>
                        <a:pt x="118" y="128"/>
                      </a:lnTo>
                      <a:lnTo>
                        <a:pt x="119" y="125"/>
                      </a:lnTo>
                      <a:lnTo>
                        <a:pt x="121" y="123"/>
                      </a:lnTo>
                      <a:lnTo>
                        <a:pt x="125" y="121"/>
                      </a:lnTo>
                      <a:lnTo>
                        <a:pt x="125" y="126"/>
                      </a:lnTo>
                      <a:lnTo>
                        <a:pt x="126" y="127"/>
                      </a:lnTo>
                      <a:lnTo>
                        <a:pt x="125" y="129"/>
                      </a:lnTo>
                      <a:lnTo>
                        <a:pt x="122" y="131"/>
                      </a:lnTo>
                      <a:lnTo>
                        <a:pt x="121" y="133"/>
                      </a:lnTo>
                      <a:lnTo>
                        <a:pt x="122" y="133"/>
                      </a:lnTo>
                      <a:lnTo>
                        <a:pt x="125" y="135"/>
                      </a:lnTo>
                      <a:lnTo>
                        <a:pt x="125" y="138"/>
                      </a:lnTo>
                      <a:lnTo>
                        <a:pt x="128" y="141"/>
                      </a:lnTo>
                      <a:lnTo>
                        <a:pt x="128" y="140"/>
                      </a:lnTo>
                      <a:lnTo>
                        <a:pt x="131" y="139"/>
                      </a:lnTo>
                      <a:lnTo>
                        <a:pt x="132" y="140"/>
                      </a:lnTo>
                      <a:lnTo>
                        <a:pt x="135" y="138"/>
                      </a:lnTo>
                      <a:lnTo>
                        <a:pt x="137" y="141"/>
                      </a:lnTo>
                      <a:lnTo>
                        <a:pt x="136" y="143"/>
                      </a:lnTo>
                      <a:lnTo>
                        <a:pt x="135" y="147"/>
                      </a:lnTo>
                      <a:lnTo>
                        <a:pt x="134" y="150"/>
                      </a:lnTo>
                      <a:lnTo>
                        <a:pt x="134" y="151"/>
                      </a:lnTo>
                      <a:lnTo>
                        <a:pt x="131" y="156"/>
                      </a:lnTo>
                      <a:lnTo>
                        <a:pt x="131" y="157"/>
                      </a:lnTo>
                      <a:lnTo>
                        <a:pt x="134" y="158"/>
                      </a:lnTo>
                      <a:lnTo>
                        <a:pt x="134" y="160"/>
                      </a:lnTo>
                      <a:lnTo>
                        <a:pt x="135" y="160"/>
                      </a:lnTo>
                      <a:lnTo>
                        <a:pt x="137" y="161"/>
                      </a:lnTo>
                      <a:lnTo>
                        <a:pt x="144" y="162"/>
                      </a:lnTo>
                      <a:lnTo>
                        <a:pt x="139" y="165"/>
                      </a:lnTo>
                      <a:lnTo>
                        <a:pt x="139" y="166"/>
                      </a:lnTo>
                      <a:lnTo>
                        <a:pt x="136" y="168"/>
                      </a:lnTo>
                      <a:lnTo>
                        <a:pt x="136" y="169"/>
                      </a:lnTo>
                      <a:lnTo>
                        <a:pt x="140" y="169"/>
                      </a:lnTo>
                      <a:lnTo>
                        <a:pt x="140" y="172"/>
                      </a:lnTo>
                      <a:lnTo>
                        <a:pt x="140" y="173"/>
                      </a:lnTo>
                      <a:lnTo>
                        <a:pt x="141" y="175"/>
                      </a:lnTo>
                      <a:lnTo>
                        <a:pt x="141" y="177"/>
                      </a:lnTo>
                      <a:lnTo>
                        <a:pt x="144" y="178"/>
                      </a:lnTo>
                      <a:lnTo>
                        <a:pt x="147" y="179"/>
                      </a:lnTo>
                      <a:lnTo>
                        <a:pt x="148" y="182"/>
                      </a:lnTo>
                      <a:lnTo>
                        <a:pt x="147" y="185"/>
                      </a:lnTo>
                      <a:lnTo>
                        <a:pt x="143" y="188"/>
                      </a:lnTo>
                      <a:lnTo>
                        <a:pt x="141" y="188"/>
                      </a:lnTo>
                      <a:lnTo>
                        <a:pt x="140" y="190"/>
                      </a:lnTo>
                      <a:lnTo>
                        <a:pt x="136" y="187"/>
                      </a:lnTo>
                      <a:lnTo>
                        <a:pt x="135" y="187"/>
                      </a:lnTo>
                      <a:lnTo>
                        <a:pt x="134" y="188"/>
                      </a:lnTo>
                      <a:lnTo>
                        <a:pt x="135" y="190"/>
                      </a:lnTo>
                      <a:lnTo>
                        <a:pt x="135" y="192"/>
                      </a:lnTo>
                      <a:lnTo>
                        <a:pt x="134" y="193"/>
                      </a:lnTo>
                      <a:lnTo>
                        <a:pt x="136" y="192"/>
                      </a:lnTo>
                      <a:lnTo>
                        <a:pt x="139" y="192"/>
                      </a:lnTo>
                      <a:lnTo>
                        <a:pt x="141" y="191"/>
                      </a:lnTo>
                      <a:lnTo>
                        <a:pt x="143" y="191"/>
                      </a:lnTo>
                      <a:lnTo>
                        <a:pt x="144" y="188"/>
                      </a:lnTo>
                      <a:lnTo>
                        <a:pt x="148" y="186"/>
                      </a:lnTo>
                      <a:lnTo>
                        <a:pt x="148" y="191"/>
                      </a:lnTo>
                      <a:lnTo>
                        <a:pt x="149" y="191"/>
                      </a:lnTo>
                      <a:lnTo>
                        <a:pt x="151" y="187"/>
                      </a:lnTo>
                      <a:lnTo>
                        <a:pt x="155" y="185"/>
                      </a:lnTo>
                      <a:lnTo>
                        <a:pt x="158" y="187"/>
                      </a:lnTo>
                      <a:lnTo>
                        <a:pt x="157" y="190"/>
                      </a:lnTo>
                      <a:lnTo>
                        <a:pt x="156" y="191"/>
                      </a:lnTo>
                      <a:lnTo>
                        <a:pt x="156" y="191"/>
                      </a:lnTo>
                      <a:lnTo>
                        <a:pt x="155" y="193"/>
                      </a:lnTo>
                      <a:lnTo>
                        <a:pt x="157" y="197"/>
                      </a:lnTo>
                      <a:lnTo>
                        <a:pt x="154" y="199"/>
                      </a:lnTo>
                      <a:lnTo>
                        <a:pt x="155" y="201"/>
                      </a:lnTo>
                      <a:lnTo>
                        <a:pt x="156" y="202"/>
                      </a:lnTo>
                      <a:lnTo>
                        <a:pt x="157" y="205"/>
                      </a:lnTo>
                      <a:lnTo>
                        <a:pt x="158" y="204"/>
                      </a:lnTo>
                      <a:lnTo>
                        <a:pt x="159" y="204"/>
                      </a:lnTo>
                      <a:lnTo>
                        <a:pt x="158" y="201"/>
                      </a:lnTo>
                      <a:lnTo>
                        <a:pt x="158" y="199"/>
                      </a:lnTo>
                      <a:lnTo>
                        <a:pt x="161" y="198"/>
                      </a:lnTo>
                      <a:lnTo>
                        <a:pt x="165" y="201"/>
                      </a:lnTo>
                      <a:lnTo>
                        <a:pt x="165" y="204"/>
                      </a:lnTo>
                      <a:lnTo>
                        <a:pt x="164" y="206"/>
                      </a:lnTo>
                      <a:lnTo>
                        <a:pt x="165" y="207"/>
                      </a:lnTo>
                      <a:lnTo>
                        <a:pt x="167" y="209"/>
                      </a:lnTo>
                      <a:lnTo>
                        <a:pt x="162" y="212"/>
                      </a:lnTo>
                      <a:lnTo>
                        <a:pt x="163" y="213"/>
                      </a:lnTo>
                      <a:lnTo>
                        <a:pt x="169" y="213"/>
                      </a:lnTo>
                      <a:lnTo>
                        <a:pt x="171" y="214"/>
                      </a:lnTo>
                      <a:lnTo>
                        <a:pt x="171" y="215"/>
                      </a:lnTo>
                      <a:lnTo>
                        <a:pt x="172" y="214"/>
                      </a:lnTo>
                      <a:lnTo>
                        <a:pt x="176" y="214"/>
                      </a:lnTo>
                      <a:lnTo>
                        <a:pt x="176" y="217"/>
                      </a:lnTo>
                      <a:lnTo>
                        <a:pt x="174" y="220"/>
                      </a:lnTo>
                      <a:lnTo>
                        <a:pt x="173" y="222"/>
                      </a:lnTo>
                      <a:lnTo>
                        <a:pt x="171" y="223"/>
                      </a:lnTo>
                      <a:lnTo>
                        <a:pt x="170" y="225"/>
                      </a:lnTo>
                      <a:lnTo>
                        <a:pt x="170" y="227"/>
                      </a:lnTo>
                      <a:lnTo>
                        <a:pt x="172" y="227"/>
                      </a:lnTo>
                      <a:lnTo>
                        <a:pt x="172" y="231"/>
                      </a:lnTo>
                      <a:lnTo>
                        <a:pt x="171" y="234"/>
                      </a:lnTo>
                      <a:lnTo>
                        <a:pt x="171" y="235"/>
                      </a:lnTo>
                      <a:lnTo>
                        <a:pt x="172" y="236"/>
                      </a:lnTo>
                      <a:lnTo>
                        <a:pt x="171" y="238"/>
                      </a:lnTo>
                      <a:lnTo>
                        <a:pt x="170" y="244"/>
                      </a:lnTo>
                      <a:lnTo>
                        <a:pt x="170" y="245"/>
                      </a:lnTo>
                      <a:lnTo>
                        <a:pt x="171" y="247"/>
                      </a:lnTo>
                      <a:lnTo>
                        <a:pt x="170" y="251"/>
                      </a:lnTo>
                      <a:lnTo>
                        <a:pt x="164" y="253"/>
                      </a:lnTo>
                      <a:lnTo>
                        <a:pt x="161" y="252"/>
                      </a:lnTo>
                      <a:lnTo>
                        <a:pt x="159" y="252"/>
                      </a:lnTo>
                      <a:lnTo>
                        <a:pt x="158" y="254"/>
                      </a:lnTo>
                      <a:lnTo>
                        <a:pt x="154" y="259"/>
                      </a:lnTo>
                      <a:lnTo>
                        <a:pt x="154" y="260"/>
                      </a:lnTo>
                      <a:lnTo>
                        <a:pt x="159" y="264"/>
                      </a:lnTo>
                      <a:lnTo>
                        <a:pt x="155" y="264"/>
                      </a:lnTo>
                      <a:lnTo>
                        <a:pt x="152" y="265"/>
                      </a:lnTo>
                      <a:lnTo>
                        <a:pt x="150" y="264"/>
                      </a:lnTo>
                      <a:lnTo>
                        <a:pt x="149" y="264"/>
                      </a:lnTo>
                      <a:lnTo>
                        <a:pt x="146" y="267"/>
                      </a:lnTo>
                      <a:lnTo>
                        <a:pt x="139" y="272"/>
                      </a:lnTo>
                      <a:lnTo>
                        <a:pt x="134" y="275"/>
                      </a:lnTo>
                      <a:lnTo>
                        <a:pt x="132" y="275"/>
                      </a:lnTo>
                      <a:lnTo>
                        <a:pt x="132" y="276"/>
                      </a:lnTo>
                      <a:lnTo>
                        <a:pt x="131" y="279"/>
                      </a:lnTo>
                      <a:lnTo>
                        <a:pt x="133" y="281"/>
                      </a:lnTo>
                      <a:lnTo>
                        <a:pt x="133" y="283"/>
                      </a:lnTo>
                      <a:lnTo>
                        <a:pt x="135" y="288"/>
                      </a:lnTo>
                      <a:lnTo>
                        <a:pt x="136" y="296"/>
                      </a:lnTo>
                      <a:lnTo>
                        <a:pt x="134" y="298"/>
                      </a:lnTo>
                      <a:lnTo>
                        <a:pt x="132" y="297"/>
                      </a:lnTo>
                      <a:lnTo>
                        <a:pt x="132" y="298"/>
                      </a:lnTo>
                      <a:lnTo>
                        <a:pt x="131" y="305"/>
                      </a:lnTo>
                      <a:lnTo>
                        <a:pt x="127" y="298"/>
                      </a:lnTo>
                      <a:lnTo>
                        <a:pt x="127" y="294"/>
                      </a:lnTo>
                      <a:lnTo>
                        <a:pt x="127" y="294"/>
                      </a:lnTo>
                      <a:lnTo>
                        <a:pt x="126" y="295"/>
                      </a:lnTo>
                      <a:lnTo>
                        <a:pt x="125" y="297"/>
                      </a:lnTo>
                      <a:lnTo>
                        <a:pt x="120" y="301"/>
                      </a:lnTo>
                      <a:lnTo>
                        <a:pt x="117" y="298"/>
                      </a:lnTo>
                      <a:lnTo>
                        <a:pt x="118" y="296"/>
                      </a:lnTo>
                      <a:lnTo>
                        <a:pt x="117" y="296"/>
                      </a:lnTo>
                      <a:lnTo>
                        <a:pt x="114" y="298"/>
                      </a:lnTo>
                      <a:lnTo>
                        <a:pt x="112" y="302"/>
                      </a:lnTo>
                      <a:lnTo>
                        <a:pt x="109" y="301"/>
                      </a:lnTo>
                      <a:lnTo>
                        <a:pt x="105" y="301"/>
                      </a:lnTo>
                      <a:lnTo>
                        <a:pt x="104" y="300"/>
                      </a:lnTo>
                      <a:lnTo>
                        <a:pt x="103" y="300"/>
                      </a:lnTo>
                      <a:lnTo>
                        <a:pt x="100" y="301"/>
                      </a:lnTo>
                      <a:lnTo>
                        <a:pt x="97" y="300"/>
                      </a:lnTo>
                      <a:lnTo>
                        <a:pt x="95" y="298"/>
                      </a:lnTo>
                      <a:lnTo>
                        <a:pt x="92" y="296"/>
                      </a:lnTo>
                      <a:lnTo>
                        <a:pt x="90" y="294"/>
                      </a:lnTo>
                      <a:lnTo>
                        <a:pt x="87" y="294"/>
                      </a:lnTo>
                      <a:lnTo>
                        <a:pt x="84" y="290"/>
                      </a:lnTo>
                      <a:lnTo>
                        <a:pt x="83" y="294"/>
                      </a:lnTo>
                      <a:lnTo>
                        <a:pt x="82" y="293"/>
                      </a:lnTo>
                      <a:lnTo>
                        <a:pt x="82" y="294"/>
                      </a:lnTo>
                      <a:lnTo>
                        <a:pt x="83" y="296"/>
                      </a:lnTo>
                      <a:lnTo>
                        <a:pt x="82" y="300"/>
                      </a:lnTo>
                      <a:lnTo>
                        <a:pt x="80" y="300"/>
                      </a:lnTo>
                      <a:lnTo>
                        <a:pt x="77" y="300"/>
                      </a:lnTo>
                      <a:lnTo>
                        <a:pt x="76" y="302"/>
                      </a:lnTo>
                      <a:lnTo>
                        <a:pt x="73" y="302"/>
                      </a:lnTo>
                      <a:lnTo>
                        <a:pt x="70" y="304"/>
                      </a:lnTo>
                      <a:lnTo>
                        <a:pt x="70" y="306"/>
                      </a:lnTo>
                      <a:lnTo>
                        <a:pt x="68" y="309"/>
                      </a:lnTo>
                      <a:lnTo>
                        <a:pt x="67" y="311"/>
                      </a:lnTo>
                      <a:lnTo>
                        <a:pt x="69" y="316"/>
                      </a:lnTo>
                      <a:lnTo>
                        <a:pt x="70" y="318"/>
                      </a:lnTo>
                      <a:lnTo>
                        <a:pt x="73" y="317"/>
                      </a:lnTo>
                      <a:lnTo>
                        <a:pt x="77" y="322"/>
                      </a:lnTo>
                      <a:lnTo>
                        <a:pt x="76" y="323"/>
                      </a:lnTo>
                      <a:lnTo>
                        <a:pt x="80" y="323"/>
                      </a:lnTo>
                      <a:lnTo>
                        <a:pt x="82" y="324"/>
                      </a:lnTo>
                      <a:lnTo>
                        <a:pt x="83" y="323"/>
                      </a:lnTo>
                      <a:lnTo>
                        <a:pt x="87" y="323"/>
                      </a:lnTo>
                      <a:lnTo>
                        <a:pt x="87" y="320"/>
                      </a:lnTo>
                      <a:lnTo>
                        <a:pt x="91" y="320"/>
                      </a:lnTo>
                      <a:lnTo>
                        <a:pt x="92" y="320"/>
                      </a:lnTo>
                      <a:lnTo>
                        <a:pt x="95" y="320"/>
                      </a:lnTo>
                      <a:lnTo>
                        <a:pt x="96" y="320"/>
                      </a:lnTo>
                      <a:lnTo>
                        <a:pt x="96" y="317"/>
                      </a:lnTo>
                      <a:lnTo>
                        <a:pt x="97" y="315"/>
                      </a:lnTo>
                      <a:lnTo>
                        <a:pt x="99" y="315"/>
                      </a:lnTo>
                      <a:lnTo>
                        <a:pt x="103" y="319"/>
                      </a:lnTo>
                      <a:lnTo>
                        <a:pt x="105" y="319"/>
                      </a:lnTo>
                      <a:lnTo>
                        <a:pt x="106" y="322"/>
                      </a:lnTo>
                      <a:lnTo>
                        <a:pt x="110" y="323"/>
                      </a:lnTo>
                      <a:lnTo>
                        <a:pt x="110" y="322"/>
                      </a:lnTo>
                      <a:lnTo>
                        <a:pt x="112" y="318"/>
                      </a:lnTo>
                      <a:lnTo>
                        <a:pt x="113" y="318"/>
                      </a:lnTo>
                      <a:lnTo>
                        <a:pt x="115" y="316"/>
                      </a:lnTo>
                      <a:lnTo>
                        <a:pt x="121" y="315"/>
                      </a:lnTo>
                      <a:lnTo>
                        <a:pt x="120" y="318"/>
                      </a:lnTo>
                      <a:lnTo>
                        <a:pt x="120" y="319"/>
                      </a:lnTo>
                      <a:lnTo>
                        <a:pt x="120" y="319"/>
                      </a:lnTo>
                      <a:lnTo>
                        <a:pt x="120" y="318"/>
                      </a:lnTo>
                      <a:lnTo>
                        <a:pt x="122" y="319"/>
                      </a:lnTo>
                      <a:lnTo>
                        <a:pt x="124" y="318"/>
                      </a:lnTo>
                      <a:lnTo>
                        <a:pt x="127" y="320"/>
                      </a:lnTo>
                      <a:lnTo>
                        <a:pt x="127" y="320"/>
                      </a:lnTo>
                      <a:lnTo>
                        <a:pt x="131" y="317"/>
                      </a:lnTo>
                      <a:lnTo>
                        <a:pt x="133" y="322"/>
                      </a:lnTo>
                      <a:lnTo>
                        <a:pt x="129" y="324"/>
                      </a:lnTo>
                      <a:lnTo>
                        <a:pt x="129" y="325"/>
                      </a:lnTo>
                      <a:lnTo>
                        <a:pt x="131" y="326"/>
                      </a:lnTo>
                      <a:lnTo>
                        <a:pt x="133" y="331"/>
                      </a:lnTo>
                      <a:lnTo>
                        <a:pt x="133" y="334"/>
                      </a:lnTo>
                      <a:lnTo>
                        <a:pt x="133" y="335"/>
                      </a:lnTo>
                      <a:lnTo>
                        <a:pt x="135" y="334"/>
                      </a:lnTo>
                      <a:lnTo>
                        <a:pt x="135" y="339"/>
                      </a:lnTo>
                      <a:lnTo>
                        <a:pt x="140" y="332"/>
                      </a:lnTo>
                      <a:lnTo>
                        <a:pt x="139" y="341"/>
                      </a:lnTo>
                      <a:lnTo>
                        <a:pt x="139" y="341"/>
                      </a:lnTo>
                      <a:lnTo>
                        <a:pt x="144" y="339"/>
                      </a:lnTo>
                      <a:lnTo>
                        <a:pt x="142" y="342"/>
                      </a:lnTo>
                      <a:lnTo>
                        <a:pt x="143" y="345"/>
                      </a:lnTo>
                      <a:lnTo>
                        <a:pt x="144" y="347"/>
                      </a:lnTo>
                      <a:lnTo>
                        <a:pt x="151" y="347"/>
                      </a:lnTo>
                      <a:lnTo>
                        <a:pt x="148" y="350"/>
                      </a:lnTo>
                      <a:lnTo>
                        <a:pt x="142" y="355"/>
                      </a:lnTo>
                      <a:lnTo>
                        <a:pt x="140" y="355"/>
                      </a:lnTo>
                      <a:lnTo>
                        <a:pt x="141" y="355"/>
                      </a:lnTo>
                      <a:lnTo>
                        <a:pt x="141" y="359"/>
                      </a:lnTo>
                      <a:lnTo>
                        <a:pt x="144" y="363"/>
                      </a:lnTo>
                      <a:lnTo>
                        <a:pt x="147" y="363"/>
                      </a:lnTo>
                      <a:lnTo>
                        <a:pt x="147" y="366"/>
                      </a:lnTo>
                      <a:lnTo>
                        <a:pt x="150" y="369"/>
                      </a:lnTo>
                      <a:lnTo>
                        <a:pt x="151" y="369"/>
                      </a:lnTo>
                      <a:lnTo>
                        <a:pt x="156" y="371"/>
                      </a:lnTo>
                      <a:lnTo>
                        <a:pt x="159" y="371"/>
                      </a:lnTo>
                      <a:lnTo>
                        <a:pt x="159" y="374"/>
                      </a:lnTo>
                      <a:lnTo>
                        <a:pt x="161" y="374"/>
                      </a:lnTo>
                      <a:lnTo>
                        <a:pt x="162" y="372"/>
                      </a:lnTo>
                      <a:lnTo>
                        <a:pt x="167" y="375"/>
                      </a:lnTo>
                      <a:lnTo>
                        <a:pt x="164" y="377"/>
                      </a:lnTo>
                      <a:lnTo>
                        <a:pt x="164" y="378"/>
                      </a:lnTo>
                      <a:lnTo>
                        <a:pt x="165" y="379"/>
                      </a:lnTo>
                      <a:lnTo>
                        <a:pt x="167" y="379"/>
                      </a:lnTo>
                      <a:lnTo>
                        <a:pt x="167" y="382"/>
                      </a:lnTo>
                      <a:lnTo>
                        <a:pt x="170" y="385"/>
                      </a:lnTo>
                      <a:lnTo>
                        <a:pt x="172" y="385"/>
                      </a:lnTo>
                      <a:lnTo>
                        <a:pt x="174" y="387"/>
                      </a:lnTo>
                      <a:lnTo>
                        <a:pt x="176" y="389"/>
                      </a:lnTo>
                      <a:lnTo>
                        <a:pt x="179" y="390"/>
                      </a:lnTo>
                      <a:lnTo>
                        <a:pt x="180" y="389"/>
                      </a:lnTo>
                      <a:lnTo>
                        <a:pt x="181" y="390"/>
                      </a:lnTo>
                      <a:lnTo>
                        <a:pt x="184" y="390"/>
                      </a:lnTo>
                      <a:lnTo>
                        <a:pt x="187" y="391"/>
                      </a:lnTo>
                      <a:lnTo>
                        <a:pt x="187" y="393"/>
                      </a:lnTo>
                      <a:lnTo>
                        <a:pt x="192" y="396"/>
                      </a:lnTo>
                      <a:lnTo>
                        <a:pt x="194" y="397"/>
                      </a:lnTo>
                      <a:lnTo>
                        <a:pt x="195" y="398"/>
                      </a:lnTo>
                      <a:lnTo>
                        <a:pt x="200" y="399"/>
                      </a:lnTo>
                      <a:lnTo>
                        <a:pt x="203" y="401"/>
                      </a:lnTo>
                      <a:lnTo>
                        <a:pt x="204" y="401"/>
                      </a:lnTo>
                      <a:lnTo>
                        <a:pt x="204" y="400"/>
                      </a:lnTo>
                      <a:lnTo>
                        <a:pt x="203" y="399"/>
                      </a:lnTo>
                      <a:lnTo>
                        <a:pt x="201" y="396"/>
                      </a:lnTo>
                      <a:lnTo>
                        <a:pt x="204" y="393"/>
                      </a:lnTo>
                      <a:lnTo>
                        <a:pt x="204" y="393"/>
                      </a:lnTo>
                      <a:lnTo>
                        <a:pt x="203" y="392"/>
                      </a:lnTo>
                      <a:lnTo>
                        <a:pt x="203" y="390"/>
                      </a:lnTo>
                      <a:lnTo>
                        <a:pt x="201" y="392"/>
                      </a:lnTo>
                      <a:lnTo>
                        <a:pt x="200" y="389"/>
                      </a:lnTo>
                      <a:lnTo>
                        <a:pt x="200" y="387"/>
                      </a:lnTo>
                      <a:lnTo>
                        <a:pt x="196" y="387"/>
                      </a:lnTo>
                      <a:lnTo>
                        <a:pt x="200" y="383"/>
                      </a:lnTo>
                      <a:lnTo>
                        <a:pt x="200" y="382"/>
                      </a:lnTo>
                      <a:lnTo>
                        <a:pt x="199" y="381"/>
                      </a:lnTo>
                      <a:lnTo>
                        <a:pt x="195" y="382"/>
                      </a:lnTo>
                      <a:lnTo>
                        <a:pt x="196" y="378"/>
                      </a:lnTo>
                      <a:lnTo>
                        <a:pt x="194" y="374"/>
                      </a:lnTo>
                      <a:lnTo>
                        <a:pt x="189" y="374"/>
                      </a:lnTo>
                      <a:lnTo>
                        <a:pt x="192" y="371"/>
                      </a:lnTo>
                      <a:lnTo>
                        <a:pt x="188" y="371"/>
                      </a:lnTo>
                      <a:lnTo>
                        <a:pt x="189" y="369"/>
                      </a:lnTo>
                      <a:lnTo>
                        <a:pt x="188" y="367"/>
                      </a:lnTo>
                      <a:lnTo>
                        <a:pt x="186" y="367"/>
                      </a:lnTo>
                      <a:lnTo>
                        <a:pt x="183" y="367"/>
                      </a:lnTo>
                      <a:lnTo>
                        <a:pt x="183" y="359"/>
                      </a:lnTo>
                      <a:lnTo>
                        <a:pt x="178" y="355"/>
                      </a:lnTo>
                      <a:lnTo>
                        <a:pt x="177" y="352"/>
                      </a:lnTo>
                      <a:lnTo>
                        <a:pt x="178" y="347"/>
                      </a:lnTo>
                      <a:lnTo>
                        <a:pt x="180" y="348"/>
                      </a:lnTo>
                      <a:lnTo>
                        <a:pt x="181" y="347"/>
                      </a:lnTo>
                      <a:lnTo>
                        <a:pt x="186" y="347"/>
                      </a:lnTo>
                      <a:lnTo>
                        <a:pt x="186" y="350"/>
                      </a:lnTo>
                      <a:lnTo>
                        <a:pt x="188" y="354"/>
                      </a:lnTo>
                      <a:lnTo>
                        <a:pt x="191" y="355"/>
                      </a:lnTo>
                      <a:lnTo>
                        <a:pt x="192" y="354"/>
                      </a:lnTo>
                      <a:lnTo>
                        <a:pt x="194" y="352"/>
                      </a:lnTo>
                      <a:lnTo>
                        <a:pt x="196" y="355"/>
                      </a:lnTo>
                      <a:lnTo>
                        <a:pt x="196" y="356"/>
                      </a:lnTo>
                      <a:lnTo>
                        <a:pt x="198" y="357"/>
                      </a:lnTo>
                      <a:lnTo>
                        <a:pt x="199" y="362"/>
                      </a:lnTo>
                      <a:lnTo>
                        <a:pt x="201" y="362"/>
                      </a:lnTo>
                      <a:lnTo>
                        <a:pt x="201" y="364"/>
                      </a:lnTo>
                      <a:lnTo>
                        <a:pt x="203" y="367"/>
                      </a:lnTo>
                      <a:lnTo>
                        <a:pt x="204" y="369"/>
                      </a:lnTo>
                      <a:lnTo>
                        <a:pt x="204" y="368"/>
                      </a:lnTo>
                      <a:lnTo>
                        <a:pt x="203" y="362"/>
                      </a:lnTo>
                      <a:lnTo>
                        <a:pt x="207" y="352"/>
                      </a:lnTo>
                      <a:lnTo>
                        <a:pt x="207" y="362"/>
                      </a:lnTo>
                      <a:lnTo>
                        <a:pt x="209" y="367"/>
                      </a:lnTo>
                      <a:lnTo>
                        <a:pt x="209" y="369"/>
                      </a:lnTo>
                      <a:lnTo>
                        <a:pt x="209" y="370"/>
                      </a:lnTo>
                      <a:lnTo>
                        <a:pt x="210" y="371"/>
                      </a:lnTo>
                      <a:lnTo>
                        <a:pt x="209" y="370"/>
                      </a:lnTo>
                      <a:lnTo>
                        <a:pt x="209" y="368"/>
                      </a:lnTo>
                      <a:lnTo>
                        <a:pt x="214" y="368"/>
                      </a:lnTo>
                      <a:lnTo>
                        <a:pt x="215" y="371"/>
                      </a:lnTo>
                      <a:lnTo>
                        <a:pt x="217" y="370"/>
                      </a:lnTo>
                      <a:lnTo>
                        <a:pt x="217" y="376"/>
                      </a:lnTo>
                      <a:lnTo>
                        <a:pt x="218" y="377"/>
                      </a:lnTo>
                      <a:lnTo>
                        <a:pt x="218" y="376"/>
                      </a:lnTo>
                      <a:lnTo>
                        <a:pt x="222" y="372"/>
                      </a:lnTo>
                      <a:lnTo>
                        <a:pt x="222" y="374"/>
                      </a:lnTo>
                      <a:lnTo>
                        <a:pt x="226" y="374"/>
                      </a:lnTo>
                      <a:lnTo>
                        <a:pt x="228" y="376"/>
                      </a:lnTo>
                      <a:lnTo>
                        <a:pt x="229" y="376"/>
                      </a:lnTo>
                      <a:lnTo>
                        <a:pt x="228" y="374"/>
                      </a:lnTo>
                      <a:lnTo>
                        <a:pt x="229" y="371"/>
                      </a:lnTo>
                      <a:lnTo>
                        <a:pt x="229" y="367"/>
                      </a:lnTo>
                      <a:lnTo>
                        <a:pt x="226" y="362"/>
                      </a:lnTo>
                      <a:lnTo>
                        <a:pt x="228" y="357"/>
                      </a:lnTo>
                      <a:lnTo>
                        <a:pt x="229" y="346"/>
                      </a:lnTo>
                      <a:lnTo>
                        <a:pt x="231" y="359"/>
                      </a:lnTo>
                      <a:lnTo>
                        <a:pt x="231" y="361"/>
                      </a:lnTo>
                      <a:lnTo>
                        <a:pt x="232" y="364"/>
                      </a:lnTo>
                      <a:lnTo>
                        <a:pt x="233" y="367"/>
                      </a:lnTo>
                      <a:lnTo>
                        <a:pt x="233" y="364"/>
                      </a:lnTo>
                      <a:lnTo>
                        <a:pt x="235" y="361"/>
                      </a:lnTo>
                      <a:lnTo>
                        <a:pt x="236" y="356"/>
                      </a:lnTo>
                      <a:lnTo>
                        <a:pt x="237" y="356"/>
                      </a:lnTo>
                      <a:lnTo>
                        <a:pt x="233" y="350"/>
                      </a:lnTo>
                      <a:lnTo>
                        <a:pt x="232" y="348"/>
                      </a:lnTo>
                      <a:lnTo>
                        <a:pt x="231" y="347"/>
                      </a:lnTo>
                      <a:lnTo>
                        <a:pt x="231" y="345"/>
                      </a:lnTo>
                      <a:lnTo>
                        <a:pt x="230" y="341"/>
                      </a:lnTo>
                      <a:lnTo>
                        <a:pt x="226" y="338"/>
                      </a:lnTo>
                      <a:lnTo>
                        <a:pt x="232" y="338"/>
                      </a:lnTo>
                      <a:lnTo>
                        <a:pt x="232" y="337"/>
                      </a:lnTo>
                      <a:lnTo>
                        <a:pt x="229" y="337"/>
                      </a:lnTo>
                      <a:lnTo>
                        <a:pt x="225" y="334"/>
                      </a:lnTo>
                      <a:lnTo>
                        <a:pt x="226" y="333"/>
                      </a:lnTo>
                      <a:lnTo>
                        <a:pt x="228" y="331"/>
                      </a:lnTo>
                      <a:lnTo>
                        <a:pt x="229" y="330"/>
                      </a:lnTo>
                      <a:lnTo>
                        <a:pt x="230" y="327"/>
                      </a:lnTo>
                      <a:lnTo>
                        <a:pt x="229" y="326"/>
                      </a:lnTo>
                      <a:lnTo>
                        <a:pt x="229" y="327"/>
                      </a:lnTo>
                      <a:lnTo>
                        <a:pt x="225" y="332"/>
                      </a:lnTo>
                      <a:lnTo>
                        <a:pt x="225" y="328"/>
                      </a:lnTo>
                      <a:lnTo>
                        <a:pt x="221" y="328"/>
                      </a:lnTo>
                      <a:lnTo>
                        <a:pt x="219" y="326"/>
                      </a:lnTo>
                      <a:lnTo>
                        <a:pt x="223" y="324"/>
                      </a:lnTo>
                      <a:lnTo>
                        <a:pt x="222" y="324"/>
                      </a:lnTo>
                      <a:lnTo>
                        <a:pt x="222" y="320"/>
                      </a:lnTo>
                      <a:lnTo>
                        <a:pt x="221" y="319"/>
                      </a:lnTo>
                      <a:lnTo>
                        <a:pt x="221" y="319"/>
                      </a:lnTo>
                      <a:lnTo>
                        <a:pt x="221" y="323"/>
                      </a:lnTo>
                      <a:lnTo>
                        <a:pt x="218" y="325"/>
                      </a:lnTo>
                      <a:lnTo>
                        <a:pt x="216" y="324"/>
                      </a:lnTo>
                      <a:lnTo>
                        <a:pt x="216" y="319"/>
                      </a:lnTo>
                      <a:lnTo>
                        <a:pt x="216" y="318"/>
                      </a:lnTo>
                      <a:lnTo>
                        <a:pt x="214" y="318"/>
                      </a:lnTo>
                      <a:lnTo>
                        <a:pt x="214" y="316"/>
                      </a:lnTo>
                      <a:lnTo>
                        <a:pt x="214" y="316"/>
                      </a:lnTo>
                      <a:lnTo>
                        <a:pt x="213" y="313"/>
                      </a:lnTo>
                      <a:lnTo>
                        <a:pt x="214" y="312"/>
                      </a:lnTo>
                      <a:lnTo>
                        <a:pt x="214" y="312"/>
                      </a:lnTo>
                      <a:lnTo>
                        <a:pt x="210" y="311"/>
                      </a:lnTo>
                      <a:lnTo>
                        <a:pt x="213" y="309"/>
                      </a:lnTo>
                      <a:lnTo>
                        <a:pt x="216" y="308"/>
                      </a:lnTo>
                      <a:lnTo>
                        <a:pt x="216" y="308"/>
                      </a:lnTo>
                      <a:lnTo>
                        <a:pt x="213" y="308"/>
                      </a:lnTo>
                      <a:lnTo>
                        <a:pt x="210" y="306"/>
                      </a:lnTo>
                      <a:lnTo>
                        <a:pt x="214" y="303"/>
                      </a:lnTo>
                      <a:lnTo>
                        <a:pt x="215" y="302"/>
                      </a:lnTo>
                      <a:lnTo>
                        <a:pt x="215" y="301"/>
                      </a:lnTo>
                      <a:lnTo>
                        <a:pt x="211" y="301"/>
                      </a:lnTo>
                      <a:lnTo>
                        <a:pt x="211" y="302"/>
                      </a:lnTo>
                      <a:lnTo>
                        <a:pt x="209" y="304"/>
                      </a:lnTo>
                      <a:lnTo>
                        <a:pt x="198" y="306"/>
                      </a:lnTo>
                      <a:lnTo>
                        <a:pt x="204" y="302"/>
                      </a:lnTo>
                      <a:lnTo>
                        <a:pt x="209" y="298"/>
                      </a:lnTo>
                      <a:lnTo>
                        <a:pt x="210" y="296"/>
                      </a:lnTo>
                      <a:lnTo>
                        <a:pt x="208" y="296"/>
                      </a:lnTo>
                      <a:lnTo>
                        <a:pt x="206" y="295"/>
                      </a:lnTo>
                      <a:lnTo>
                        <a:pt x="207" y="293"/>
                      </a:lnTo>
                      <a:lnTo>
                        <a:pt x="204" y="294"/>
                      </a:lnTo>
                      <a:lnTo>
                        <a:pt x="204" y="290"/>
                      </a:lnTo>
                      <a:lnTo>
                        <a:pt x="207" y="288"/>
                      </a:lnTo>
                      <a:lnTo>
                        <a:pt x="207" y="286"/>
                      </a:lnTo>
                      <a:lnTo>
                        <a:pt x="204" y="286"/>
                      </a:lnTo>
                      <a:lnTo>
                        <a:pt x="202" y="285"/>
                      </a:lnTo>
                      <a:lnTo>
                        <a:pt x="198" y="285"/>
                      </a:lnTo>
                      <a:lnTo>
                        <a:pt x="194" y="280"/>
                      </a:lnTo>
                      <a:lnTo>
                        <a:pt x="200" y="280"/>
                      </a:lnTo>
                      <a:lnTo>
                        <a:pt x="202" y="280"/>
                      </a:lnTo>
                      <a:lnTo>
                        <a:pt x="204" y="278"/>
                      </a:lnTo>
                      <a:lnTo>
                        <a:pt x="207" y="281"/>
                      </a:lnTo>
                      <a:lnTo>
                        <a:pt x="207" y="282"/>
                      </a:lnTo>
                      <a:lnTo>
                        <a:pt x="209" y="282"/>
                      </a:lnTo>
                      <a:lnTo>
                        <a:pt x="213" y="285"/>
                      </a:lnTo>
                      <a:lnTo>
                        <a:pt x="213" y="287"/>
                      </a:lnTo>
                      <a:lnTo>
                        <a:pt x="211" y="288"/>
                      </a:lnTo>
                      <a:lnTo>
                        <a:pt x="213" y="290"/>
                      </a:lnTo>
                      <a:lnTo>
                        <a:pt x="214" y="291"/>
                      </a:lnTo>
                      <a:lnTo>
                        <a:pt x="215" y="288"/>
                      </a:lnTo>
                      <a:lnTo>
                        <a:pt x="218" y="291"/>
                      </a:lnTo>
                      <a:lnTo>
                        <a:pt x="219" y="291"/>
                      </a:lnTo>
                      <a:lnTo>
                        <a:pt x="219" y="291"/>
                      </a:lnTo>
                      <a:lnTo>
                        <a:pt x="219" y="289"/>
                      </a:lnTo>
                      <a:lnTo>
                        <a:pt x="219" y="287"/>
                      </a:lnTo>
                      <a:lnTo>
                        <a:pt x="217" y="286"/>
                      </a:lnTo>
                      <a:lnTo>
                        <a:pt x="215" y="285"/>
                      </a:lnTo>
                      <a:lnTo>
                        <a:pt x="216" y="281"/>
                      </a:lnTo>
                      <a:lnTo>
                        <a:pt x="216" y="280"/>
                      </a:lnTo>
                      <a:lnTo>
                        <a:pt x="214" y="278"/>
                      </a:lnTo>
                      <a:lnTo>
                        <a:pt x="216" y="275"/>
                      </a:lnTo>
                      <a:lnTo>
                        <a:pt x="218" y="278"/>
                      </a:lnTo>
                      <a:lnTo>
                        <a:pt x="219" y="280"/>
                      </a:lnTo>
                      <a:lnTo>
                        <a:pt x="221" y="281"/>
                      </a:lnTo>
                      <a:lnTo>
                        <a:pt x="221" y="281"/>
                      </a:lnTo>
                      <a:lnTo>
                        <a:pt x="222" y="279"/>
                      </a:lnTo>
                      <a:lnTo>
                        <a:pt x="223" y="280"/>
                      </a:lnTo>
                      <a:lnTo>
                        <a:pt x="223" y="279"/>
                      </a:lnTo>
                      <a:lnTo>
                        <a:pt x="221" y="276"/>
                      </a:lnTo>
                      <a:lnTo>
                        <a:pt x="215" y="273"/>
                      </a:lnTo>
                      <a:lnTo>
                        <a:pt x="222" y="273"/>
                      </a:lnTo>
                      <a:lnTo>
                        <a:pt x="225" y="275"/>
                      </a:lnTo>
                      <a:lnTo>
                        <a:pt x="225" y="275"/>
                      </a:lnTo>
                      <a:lnTo>
                        <a:pt x="225" y="274"/>
                      </a:lnTo>
                      <a:lnTo>
                        <a:pt x="225" y="271"/>
                      </a:lnTo>
                      <a:lnTo>
                        <a:pt x="228" y="271"/>
                      </a:lnTo>
                      <a:lnTo>
                        <a:pt x="229" y="273"/>
                      </a:lnTo>
                      <a:lnTo>
                        <a:pt x="231" y="274"/>
                      </a:lnTo>
                      <a:lnTo>
                        <a:pt x="231" y="276"/>
                      </a:lnTo>
                      <a:lnTo>
                        <a:pt x="230" y="278"/>
                      </a:lnTo>
                      <a:lnTo>
                        <a:pt x="230" y="279"/>
                      </a:lnTo>
                      <a:lnTo>
                        <a:pt x="231" y="279"/>
                      </a:lnTo>
                      <a:lnTo>
                        <a:pt x="232" y="281"/>
                      </a:lnTo>
                      <a:lnTo>
                        <a:pt x="232" y="283"/>
                      </a:lnTo>
                      <a:lnTo>
                        <a:pt x="233" y="283"/>
                      </a:lnTo>
                      <a:lnTo>
                        <a:pt x="235" y="286"/>
                      </a:lnTo>
                      <a:lnTo>
                        <a:pt x="235" y="287"/>
                      </a:lnTo>
                      <a:lnTo>
                        <a:pt x="235" y="288"/>
                      </a:lnTo>
                      <a:lnTo>
                        <a:pt x="235" y="288"/>
                      </a:lnTo>
                      <a:lnTo>
                        <a:pt x="236" y="287"/>
                      </a:lnTo>
                      <a:lnTo>
                        <a:pt x="241" y="283"/>
                      </a:lnTo>
                      <a:lnTo>
                        <a:pt x="246" y="278"/>
                      </a:lnTo>
                      <a:lnTo>
                        <a:pt x="246" y="285"/>
                      </a:lnTo>
                      <a:lnTo>
                        <a:pt x="245" y="286"/>
                      </a:lnTo>
                      <a:lnTo>
                        <a:pt x="244" y="287"/>
                      </a:lnTo>
                      <a:lnTo>
                        <a:pt x="240" y="289"/>
                      </a:lnTo>
                      <a:lnTo>
                        <a:pt x="237" y="293"/>
                      </a:lnTo>
                      <a:lnTo>
                        <a:pt x="238" y="293"/>
                      </a:lnTo>
                      <a:lnTo>
                        <a:pt x="240" y="293"/>
                      </a:lnTo>
                      <a:lnTo>
                        <a:pt x="244" y="289"/>
                      </a:lnTo>
                      <a:lnTo>
                        <a:pt x="246" y="290"/>
                      </a:lnTo>
                      <a:lnTo>
                        <a:pt x="250" y="288"/>
                      </a:lnTo>
                      <a:lnTo>
                        <a:pt x="251" y="286"/>
                      </a:lnTo>
                      <a:lnTo>
                        <a:pt x="252" y="286"/>
                      </a:lnTo>
                      <a:lnTo>
                        <a:pt x="255" y="283"/>
                      </a:lnTo>
                      <a:lnTo>
                        <a:pt x="258" y="282"/>
                      </a:lnTo>
                      <a:lnTo>
                        <a:pt x="259" y="286"/>
                      </a:lnTo>
                      <a:lnTo>
                        <a:pt x="256" y="287"/>
                      </a:lnTo>
                      <a:lnTo>
                        <a:pt x="255" y="289"/>
                      </a:lnTo>
                      <a:lnTo>
                        <a:pt x="254" y="291"/>
                      </a:lnTo>
                      <a:lnTo>
                        <a:pt x="251" y="293"/>
                      </a:lnTo>
                      <a:lnTo>
                        <a:pt x="248" y="295"/>
                      </a:lnTo>
                      <a:lnTo>
                        <a:pt x="245" y="296"/>
                      </a:lnTo>
                      <a:lnTo>
                        <a:pt x="245" y="296"/>
                      </a:lnTo>
                      <a:lnTo>
                        <a:pt x="243" y="298"/>
                      </a:lnTo>
                      <a:lnTo>
                        <a:pt x="243" y="298"/>
                      </a:lnTo>
                      <a:lnTo>
                        <a:pt x="246" y="297"/>
                      </a:lnTo>
                      <a:lnTo>
                        <a:pt x="251" y="300"/>
                      </a:lnTo>
                      <a:lnTo>
                        <a:pt x="245" y="302"/>
                      </a:lnTo>
                      <a:lnTo>
                        <a:pt x="250" y="301"/>
                      </a:lnTo>
                      <a:lnTo>
                        <a:pt x="245" y="306"/>
                      </a:lnTo>
                      <a:lnTo>
                        <a:pt x="243" y="308"/>
                      </a:lnTo>
                      <a:lnTo>
                        <a:pt x="244" y="308"/>
                      </a:lnTo>
                      <a:lnTo>
                        <a:pt x="246" y="306"/>
                      </a:lnTo>
                      <a:lnTo>
                        <a:pt x="250" y="308"/>
                      </a:lnTo>
                      <a:lnTo>
                        <a:pt x="251" y="310"/>
                      </a:lnTo>
                      <a:lnTo>
                        <a:pt x="248" y="311"/>
                      </a:lnTo>
                      <a:lnTo>
                        <a:pt x="248" y="311"/>
                      </a:lnTo>
                      <a:lnTo>
                        <a:pt x="245" y="312"/>
                      </a:lnTo>
                      <a:lnTo>
                        <a:pt x="245" y="313"/>
                      </a:lnTo>
                      <a:lnTo>
                        <a:pt x="245" y="315"/>
                      </a:lnTo>
                      <a:lnTo>
                        <a:pt x="246" y="316"/>
                      </a:lnTo>
                      <a:lnTo>
                        <a:pt x="248" y="313"/>
                      </a:lnTo>
                      <a:lnTo>
                        <a:pt x="250" y="311"/>
                      </a:lnTo>
                      <a:lnTo>
                        <a:pt x="252" y="312"/>
                      </a:lnTo>
                      <a:lnTo>
                        <a:pt x="252" y="315"/>
                      </a:lnTo>
                      <a:lnTo>
                        <a:pt x="252" y="316"/>
                      </a:lnTo>
                      <a:lnTo>
                        <a:pt x="251" y="317"/>
                      </a:lnTo>
                      <a:lnTo>
                        <a:pt x="252" y="318"/>
                      </a:lnTo>
                      <a:lnTo>
                        <a:pt x="251" y="319"/>
                      </a:lnTo>
                      <a:lnTo>
                        <a:pt x="251" y="320"/>
                      </a:lnTo>
                      <a:lnTo>
                        <a:pt x="252" y="319"/>
                      </a:lnTo>
                      <a:lnTo>
                        <a:pt x="254" y="318"/>
                      </a:lnTo>
                      <a:lnTo>
                        <a:pt x="256" y="318"/>
                      </a:lnTo>
                      <a:lnTo>
                        <a:pt x="256" y="320"/>
                      </a:lnTo>
                      <a:lnTo>
                        <a:pt x="255" y="322"/>
                      </a:lnTo>
                      <a:lnTo>
                        <a:pt x="258" y="323"/>
                      </a:lnTo>
                      <a:lnTo>
                        <a:pt x="258" y="324"/>
                      </a:lnTo>
                      <a:lnTo>
                        <a:pt x="258" y="325"/>
                      </a:lnTo>
                      <a:lnTo>
                        <a:pt x="258" y="325"/>
                      </a:lnTo>
                      <a:lnTo>
                        <a:pt x="259" y="325"/>
                      </a:lnTo>
                      <a:lnTo>
                        <a:pt x="261" y="324"/>
                      </a:lnTo>
                      <a:lnTo>
                        <a:pt x="261" y="323"/>
                      </a:lnTo>
                      <a:lnTo>
                        <a:pt x="261" y="322"/>
                      </a:lnTo>
                      <a:lnTo>
                        <a:pt x="258" y="318"/>
                      </a:lnTo>
                      <a:lnTo>
                        <a:pt x="261" y="317"/>
                      </a:lnTo>
                      <a:lnTo>
                        <a:pt x="261" y="318"/>
                      </a:lnTo>
                      <a:lnTo>
                        <a:pt x="261" y="316"/>
                      </a:lnTo>
                      <a:lnTo>
                        <a:pt x="261" y="313"/>
                      </a:lnTo>
                      <a:lnTo>
                        <a:pt x="262" y="313"/>
                      </a:lnTo>
                      <a:lnTo>
                        <a:pt x="262" y="312"/>
                      </a:lnTo>
                      <a:lnTo>
                        <a:pt x="262" y="312"/>
                      </a:lnTo>
                      <a:lnTo>
                        <a:pt x="259" y="310"/>
                      </a:lnTo>
                      <a:lnTo>
                        <a:pt x="260" y="306"/>
                      </a:lnTo>
                      <a:lnTo>
                        <a:pt x="262" y="308"/>
                      </a:lnTo>
                      <a:lnTo>
                        <a:pt x="263" y="308"/>
                      </a:lnTo>
                      <a:lnTo>
                        <a:pt x="263" y="308"/>
                      </a:lnTo>
                      <a:lnTo>
                        <a:pt x="262" y="308"/>
                      </a:lnTo>
                      <a:lnTo>
                        <a:pt x="259" y="304"/>
                      </a:lnTo>
                      <a:lnTo>
                        <a:pt x="263" y="304"/>
                      </a:lnTo>
                      <a:lnTo>
                        <a:pt x="265" y="304"/>
                      </a:lnTo>
                      <a:lnTo>
                        <a:pt x="265" y="301"/>
                      </a:lnTo>
                      <a:lnTo>
                        <a:pt x="265" y="296"/>
                      </a:lnTo>
                      <a:lnTo>
                        <a:pt x="268" y="300"/>
                      </a:lnTo>
                      <a:lnTo>
                        <a:pt x="268" y="302"/>
                      </a:lnTo>
                      <a:lnTo>
                        <a:pt x="269" y="304"/>
                      </a:lnTo>
                      <a:lnTo>
                        <a:pt x="268" y="305"/>
                      </a:lnTo>
                      <a:lnTo>
                        <a:pt x="269" y="305"/>
                      </a:lnTo>
                      <a:lnTo>
                        <a:pt x="269" y="305"/>
                      </a:lnTo>
                      <a:lnTo>
                        <a:pt x="270" y="304"/>
                      </a:lnTo>
                      <a:lnTo>
                        <a:pt x="274" y="302"/>
                      </a:lnTo>
                      <a:lnTo>
                        <a:pt x="274" y="306"/>
                      </a:lnTo>
                      <a:lnTo>
                        <a:pt x="274" y="306"/>
                      </a:lnTo>
                      <a:lnTo>
                        <a:pt x="274" y="306"/>
                      </a:lnTo>
                      <a:lnTo>
                        <a:pt x="274" y="302"/>
                      </a:lnTo>
                      <a:lnTo>
                        <a:pt x="274" y="301"/>
                      </a:lnTo>
                      <a:lnTo>
                        <a:pt x="271" y="297"/>
                      </a:lnTo>
                      <a:lnTo>
                        <a:pt x="277" y="300"/>
                      </a:lnTo>
                      <a:lnTo>
                        <a:pt x="278" y="301"/>
                      </a:lnTo>
                      <a:lnTo>
                        <a:pt x="280" y="302"/>
                      </a:lnTo>
                      <a:lnTo>
                        <a:pt x="280" y="302"/>
                      </a:lnTo>
                      <a:lnTo>
                        <a:pt x="280" y="300"/>
                      </a:lnTo>
                      <a:lnTo>
                        <a:pt x="278" y="297"/>
                      </a:lnTo>
                      <a:lnTo>
                        <a:pt x="276" y="295"/>
                      </a:lnTo>
                      <a:lnTo>
                        <a:pt x="274" y="293"/>
                      </a:lnTo>
                      <a:lnTo>
                        <a:pt x="277" y="291"/>
                      </a:lnTo>
                      <a:lnTo>
                        <a:pt x="280" y="294"/>
                      </a:lnTo>
                      <a:lnTo>
                        <a:pt x="282" y="296"/>
                      </a:lnTo>
                      <a:lnTo>
                        <a:pt x="283" y="297"/>
                      </a:lnTo>
                      <a:lnTo>
                        <a:pt x="285" y="297"/>
                      </a:lnTo>
                      <a:lnTo>
                        <a:pt x="287" y="296"/>
                      </a:lnTo>
                      <a:lnTo>
                        <a:pt x="285" y="295"/>
                      </a:lnTo>
                      <a:lnTo>
                        <a:pt x="284" y="295"/>
                      </a:lnTo>
                      <a:lnTo>
                        <a:pt x="283" y="294"/>
                      </a:lnTo>
                      <a:lnTo>
                        <a:pt x="280" y="294"/>
                      </a:lnTo>
                      <a:lnTo>
                        <a:pt x="277" y="291"/>
                      </a:lnTo>
                      <a:lnTo>
                        <a:pt x="280" y="282"/>
                      </a:lnTo>
                      <a:lnTo>
                        <a:pt x="281" y="289"/>
                      </a:lnTo>
                      <a:lnTo>
                        <a:pt x="282" y="290"/>
                      </a:lnTo>
                      <a:lnTo>
                        <a:pt x="283" y="289"/>
                      </a:lnTo>
                      <a:lnTo>
                        <a:pt x="283" y="288"/>
                      </a:lnTo>
                      <a:lnTo>
                        <a:pt x="282" y="287"/>
                      </a:lnTo>
                      <a:lnTo>
                        <a:pt x="281" y="283"/>
                      </a:lnTo>
                      <a:lnTo>
                        <a:pt x="284" y="283"/>
                      </a:lnTo>
                      <a:lnTo>
                        <a:pt x="285" y="285"/>
                      </a:lnTo>
                      <a:lnTo>
                        <a:pt x="288" y="286"/>
                      </a:lnTo>
                      <a:lnTo>
                        <a:pt x="288" y="288"/>
                      </a:lnTo>
                      <a:lnTo>
                        <a:pt x="288" y="289"/>
                      </a:lnTo>
                      <a:lnTo>
                        <a:pt x="291" y="289"/>
                      </a:lnTo>
                      <a:lnTo>
                        <a:pt x="293" y="289"/>
                      </a:lnTo>
                      <a:lnTo>
                        <a:pt x="296" y="289"/>
                      </a:lnTo>
                      <a:lnTo>
                        <a:pt x="296" y="289"/>
                      </a:lnTo>
                      <a:lnTo>
                        <a:pt x="291" y="289"/>
                      </a:lnTo>
                      <a:lnTo>
                        <a:pt x="289" y="287"/>
                      </a:lnTo>
                      <a:lnTo>
                        <a:pt x="292" y="285"/>
                      </a:lnTo>
                      <a:lnTo>
                        <a:pt x="295" y="285"/>
                      </a:lnTo>
                      <a:lnTo>
                        <a:pt x="291" y="283"/>
                      </a:lnTo>
                      <a:lnTo>
                        <a:pt x="293" y="282"/>
                      </a:lnTo>
                      <a:lnTo>
                        <a:pt x="292" y="282"/>
                      </a:lnTo>
                      <a:lnTo>
                        <a:pt x="287" y="285"/>
                      </a:lnTo>
                      <a:lnTo>
                        <a:pt x="291" y="279"/>
                      </a:lnTo>
                      <a:lnTo>
                        <a:pt x="293" y="278"/>
                      </a:lnTo>
                      <a:lnTo>
                        <a:pt x="296" y="279"/>
                      </a:lnTo>
                      <a:lnTo>
                        <a:pt x="297" y="279"/>
                      </a:lnTo>
                      <a:lnTo>
                        <a:pt x="299" y="282"/>
                      </a:lnTo>
                      <a:lnTo>
                        <a:pt x="299" y="283"/>
                      </a:lnTo>
                      <a:lnTo>
                        <a:pt x="300" y="283"/>
                      </a:lnTo>
                      <a:lnTo>
                        <a:pt x="302" y="282"/>
                      </a:lnTo>
                      <a:lnTo>
                        <a:pt x="302" y="281"/>
                      </a:lnTo>
                      <a:lnTo>
                        <a:pt x="299" y="280"/>
                      </a:lnTo>
                      <a:lnTo>
                        <a:pt x="299" y="278"/>
                      </a:lnTo>
                      <a:lnTo>
                        <a:pt x="298" y="276"/>
                      </a:lnTo>
                      <a:lnTo>
                        <a:pt x="295" y="278"/>
                      </a:lnTo>
                      <a:lnTo>
                        <a:pt x="297" y="273"/>
                      </a:lnTo>
                      <a:lnTo>
                        <a:pt x="296" y="272"/>
                      </a:lnTo>
                      <a:lnTo>
                        <a:pt x="293" y="272"/>
                      </a:lnTo>
                      <a:lnTo>
                        <a:pt x="291" y="272"/>
                      </a:lnTo>
                      <a:lnTo>
                        <a:pt x="291" y="271"/>
                      </a:lnTo>
                      <a:lnTo>
                        <a:pt x="291" y="271"/>
                      </a:lnTo>
                      <a:lnTo>
                        <a:pt x="290" y="272"/>
                      </a:lnTo>
                      <a:lnTo>
                        <a:pt x="290" y="276"/>
                      </a:lnTo>
                      <a:lnTo>
                        <a:pt x="288" y="276"/>
                      </a:lnTo>
                      <a:lnTo>
                        <a:pt x="285" y="274"/>
                      </a:lnTo>
                      <a:lnTo>
                        <a:pt x="285" y="272"/>
                      </a:lnTo>
                      <a:lnTo>
                        <a:pt x="283" y="276"/>
                      </a:lnTo>
                      <a:lnTo>
                        <a:pt x="277" y="280"/>
                      </a:lnTo>
                      <a:lnTo>
                        <a:pt x="280" y="274"/>
                      </a:lnTo>
                      <a:lnTo>
                        <a:pt x="281" y="271"/>
                      </a:lnTo>
                      <a:lnTo>
                        <a:pt x="282" y="267"/>
                      </a:lnTo>
                      <a:lnTo>
                        <a:pt x="282" y="268"/>
                      </a:lnTo>
                      <a:lnTo>
                        <a:pt x="280" y="271"/>
                      </a:lnTo>
                      <a:lnTo>
                        <a:pt x="280" y="272"/>
                      </a:lnTo>
                      <a:lnTo>
                        <a:pt x="276" y="275"/>
                      </a:lnTo>
                      <a:lnTo>
                        <a:pt x="273" y="274"/>
                      </a:lnTo>
                      <a:lnTo>
                        <a:pt x="273" y="272"/>
                      </a:lnTo>
                      <a:lnTo>
                        <a:pt x="275" y="268"/>
                      </a:lnTo>
                      <a:lnTo>
                        <a:pt x="277" y="267"/>
                      </a:lnTo>
                      <a:lnTo>
                        <a:pt x="278" y="264"/>
                      </a:lnTo>
                      <a:lnTo>
                        <a:pt x="281" y="261"/>
                      </a:lnTo>
                      <a:lnTo>
                        <a:pt x="281" y="261"/>
                      </a:lnTo>
                      <a:lnTo>
                        <a:pt x="278" y="264"/>
                      </a:lnTo>
                      <a:lnTo>
                        <a:pt x="276" y="264"/>
                      </a:lnTo>
                      <a:lnTo>
                        <a:pt x="269" y="271"/>
                      </a:lnTo>
                      <a:lnTo>
                        <a:pt x="274" y="263"/>
                      </a:lnTo>
                      <a:lnTo>
                        <a:pt x="274" y="261"/>
                      </a:lnTo>
                      <a:lnTo>
                        <a:pt x="274" y="261"/>
                      </a:lnTo>
                      <a:lnTo>
                        <a:pt x="273" y="263"/>
                      </a:lnTo>
                      <a:lnTo>
                        <a:pt x="268" y="261"/>
                      </a:lnTo>
                      <a:lnTo>
                        <a:pt x="265" y="263"/>
                      </a:lnTo>
                      <a:lnTo>
                        <a:pt x="260" y="258"/>
                      </a:lnTo>
                      <a:lnTo>
                        <a:pt x="266" y="258"/>
                      </a:lnTo>
                      <a:lnTo>
                        <a:pt x="268" y="258"/>
                      </a:lnTo>
                      <a:lnTo>
                        <a:pt x="262" y="253"/>
                      </a:lnTo>
                      <a:lnTo>
                        <a:pt x="269" y="256"/>
                      </a:lnTo>
                      <a:lnTo>
                        <a:pt x="270" y="254"/>
                      </a:lnTo>
                      <a:lnTo>
                        <a:pt x="269" y="254"/>
                      </a:lnTo>
                      <a:lnTo>
                        <a:pt x="268" y="254"/>
                      </a:lnTo>
                      <a:lnTo>
                        <a:pt x="267" y="251"/>
                      </a:lnTo>
                      <a:lnTo>
                        <a:pt x="270" y="250"/>
                      </a:lnTo>
                      <a:lnTo>
                        <a:pt x="270" y="250"/>
                      </a:lnTo>
                      <a:lnTo>
                        <a:pt x="269" y="246"/>
                      </a:lnTo>
                      <a:lnTo>
                        <a:pt x="269" y="245"/>
                      </a:lnTo>
                      <a:lnTo>
                        <a:pt x="267" y="246"/>
                      </a:lnTo>
                      <a:lnTo>
                        <a:pt x="265" y="247"/>
                      </a:lnTo>
                      <a:lnTo>
                        <a:pt x="263" y="247"/>
                      </a:lnTo>
                      <a:lnTo>
                        <a:pt x="262" y="247"/>
                      </a:lnTo>
                      <a:lnTo>
                        <a:pt x="259" y="246"/>
                      </a:lnTo>
                      <a:lnTo>
                        <a:pt x="261" y="243"/>
                      </a:lnTo>
                      <a:lnTo>
                        <a:pt x="261" y="241"/>
                      </a:lnTo>
                      <a:lnTo>
                        <a:pt x="260" y="242"/>
                      </a:lnTo>
                      <a:lnTo>
                        <a:pt x="259" y="244"/>
                      </a:lnTo>
                      <a:lnTo>
                        <a:pt x="258" y="245"/>
                      </a:lnTo>
                      <a:lnTo>
                        <a:pt x="259" y="247"/>
                      </a:lnTo>
                      <a:lnTo>
                        <a:pt x="255" y="251"/>
                      </a:lnTo>
                      <a:lnTo>
                        <a:pt x="254" y="245"/>
                      </a:lnTo>
                      <a:lnTo>
                        <a:pt x="254" y="243"/>
                      </a:lnTo>
                      <a:lnTo>
                        <a:pt x="255" y="241"/>
                      </a:lnTo>
                      <a:lnTo>
                        <a:pt x="254" y="241"/>
                      </a:lnTo>
                      <a:lnTo>
                        <a:pt x="254" y="242"/>
                      </a:lnTo>
                      <a:lnTo>
                        <a:pt x="254" y="244"/>
                      </a:lnTo>
                      <a:lnTo>
                        <a:pt x="251" y="247"/>
                      </a:lnTo>
                      <a:lnTo>
                        <a:pt x="247" y="250"/>
                      </a:lnTo>
                      <a:lnTo>
                        <a:pt x="247" y="245"/>
                      </a:lnTo>
                      <a:lnTo>
                        <a:pt x="250" y="243"/>
                      </a:lnTo>
                      <a:lnTo>
                        <a:pt x="253" y="236"/>
                      </a:lnTo>
                      <a:lnTo>
                        <a:pt x="253" y="236"/>
                      </a:lnTo>
                      <a:lnTo>
                        <a:pt x="252" y="236"/>
                      </a:lnTo>
                      <a:lnTo>
                        <a:pt x="251" y="237"/>
                      </a:lnTo>
                      <a:lnTo>
                        <a:pt x="251" y="239"/>
                      </a:lnTo>
                      <a:lnTo>
                        <a:pt x="247" y="242"/>
                      </a:lnTo>
                      <a:lnTo>
                        <a:pt x="246" y="237"/>
                      </a:lnTo>
                      <a:lnTo>
                        <a:pt x="248" y="232"/>
                      </a:lnTo>
                      <a:lnTo>
                        <a:pt x="248" y="232"/>
                      </a:lnTo>
                      <a:lnTo>
                        <a:pt x="244" y="230"/>
                      </a:lnTo>
                      <a:lnTo>
                        <a:pt x="246" y="229"/>
                      </a:lnTo>
                      <a:lnTo>
                        <a:pt x="245" y="229"/>
                      </a:lnTo>
                      <a:lnTo>
                        <a:pt x="243" y="229"/>
                      </a:lnTo>
                      <a:lnTo>
                        <a:pt x="238" y="231"/>
                      </a:lnTo>
                      <a:lnTo>
                        <a:pt x="239" y="227"/>
                      </a:lnTo>
                      <a:lnTo>
                        <a:pt x="238" y="227"/>
                      </a:lnTo>
                      <a:lnTo>
                        <a:pt x="233" y="231"/>
                      </a:lnTo>
                      <a:lnTo>
                        <a:pt x="235" y="224"/>
                      </a:lnTo>
                      <a:lnTo>
                        <a:pt x="238" y="222"/>
                      </a:lnTo>
                      <a:lnTo>
                        <a:pt x="236" y="223"/>
                      </a:lnTo>
                      <a:lnTo>
                        <a:pt x="236" y="221"/>
                      </a:lnTo>
                      <a:lnTo>
                        <a:pt x="235" y="222"/>
                      </a:lnTo>
                      <a:lnTo>
                        <a:pt x="232" y="219"/>
                      </a:lnTo>
                      <a:lnTo>
                        <a:pt x="232" y="217"/>
                      </a:lnTo>
                      <a:lnTo>
                        <a:pt x="231" y="217"/>
                      </a:lnTo>
                      <a:lnTo>
                        <a:pt x="228" y="215"/>
                      </a:lnTo>
                      <a:lnTo>
                        <a:pt x="222" y="216"/>
                      </a:lnTo>
                      <a:lnTo>
                        <a:pt x="228" y="210"/>
                      </a:lnTo>
                      <a:lnTo>
                        <a:pt x="228" y="210"/>
                      </a:lnTo>
                      <a:lnTo>
                        <a:pt x="226" y="209"/>
                      </a:lnTo>
                      <a:lnTo>
                        <a:pt x="223" y="20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36" name="Freeform 184">
                  <a:extLst>
                    <a:ext uri="{FF2B5EF4-FFF2-40B4-BE49-F238E27FC236}">
                      <a16:creationId xmlns:a16="http://schemas.microsoft.com/office/drawing/2014/main" id="{BAA7D021-7DA3-4065-8B5B-D14920B1AE57}"/>
                    </a:ext>
                  </a:extLst>
                </p:cNvPr>
                <p:cNvSpPr/>
                <p:nvPr userDrawn="1"/>
              </p:nvSpPr>
              <p:spPr bwMode="auto">
                <a:xfrm>
                  <a:off x="2898775" y="1074738"/>
                  <a:ext cx="57150" cy="28575"/>
                </a:xfrm>
                <a:custGeom>
                  <a:avLst/>
                  <a:gdLst>
                    <a:gd name="T0" fmla="*/ 25 w 36"/>
                    <a:gd name="T1" fmla="*/ 8 h 18"/>
                    <a:gd name="T2" fmla="*/ 26 w 36"/>
                    <a:gd name="T3" fmla="*/ 7 h 18"/>
                    <a:gd name="T4" fmla="*/ 25 w 36"/>
                    <a:gd name="T5" fmla="*/ 7 h 18"/>
                    <a:gd name="T6" fmla="*/ 23 w 36"/>
                    <a:gd name="T7" fmla="*/ 3 h 18"/>
                    <a:gd name="T8" fmla="*/ 21 w 36"/>
                    <a:gd name="T9" fmla="*/ 2 h 18"/>
                    <a:gd name="T10" fmla="*/ 18 w 36"/>
                    <a:gd name="T11" fmla="*/ 2 h 18"/>
                    <a:gd name="T12" fmla="*/ 18 w 36"/>
                    <a:gd name="T13" fmla="*/ 2 h 18"/>
                    <a:gd name="T14" fmla="*/ 14 w 36"/>
                    <a:gd name="T15" fmla="*/ 2 h 18"/>
                    <a:gd name="T16" fmla="*/ 14 w 36"/>
                    <a:gd name="T17" fmla="*/ 0 h 18"/>
                    <a:gd name="T18" fmla="*/ 12 w 36"/>
                    <a:gd name="T19" fmla="*/ 0 h 18"/>
                    <a:gd name="T20" fmla="*/ 10 w 36"/>
                    <a:gd name="T21" fmla="*/ 0 h 18"/>
                    <a:gd name="T22" fmla="*/ 8 w 36"/>
                    <a:gd name="T23" fmla="*/ 0 h 18"/>
                    <a:gd name="T24" fmla="*/ 6 w 36"/>
                    <a:gd name="T25" fmla="*/ 0 h 18"/>
                    <a:gd name="T26" fmla="*/ 3 w 36"/>
                    <a:gd name="T27" fmla="*/ 0 h 18"/>
                    <a:gd name="T28" fmla="*/ 1 w 36"/>
                    <a:gd name="T29" fmla="*/ 2 h 18"/>
                    <a:gd name="T30" fmla="*/ 0 w 36"/>
                    <a:gd name="T31" fmla="*/ 6 h 18"/>
                    <a:gd name="T32" fmla="*/ 0 w 36"/>
                    <a:gd name="T33" fmla="*/ 9 h 18"/>
                    <a:gd name="T34" fmla="*/ 1 w 36"/>
                    <a:gd name="T35" fmla="*/ 9 h 18"/>
                    <a:gd name="T36" fmla="*/ 4 w 36"/>
                    <a:gd name="T37" fmla="*/ 9 h 18"/>
                    <a:gd name="T38" fmla="*/ 7 w 36"/>
                    <a:gd name="T39" fmla="*/ 11 h 18"/>
                    <a:gd name="T40" fmla="*/ 10 w 36"/>
                    <a:gd name="T41" fmla="*/ 14 h 18"/>
                    <a:gd name="T42" fmla="*/ 14 w 36"/>
                    <a:gd name="T43" fmla="*/ 14 h 18"/>
                    <a:gd name="T44" fmla="*/ 17 w 36"/>
                    <a:gd name="T45" fmla="*/ 16 h 18"/>
                    <a:gd name="T46" fmla="*/ 22 w 36"/>
                    <a:gd name="T47" fmla="*/ 16 h 18"/>
                    <a:gd name="T48" fmla="*/ 25 w 36"/>
                    <a:gd name="T49" fmla="*/ 18 h 18"/>
                    <a:gd name="T50" fmla="*/ 27 w 36"/>
                    <a:gd name="T51" fmla="*/ 18 h 18"/>
                    <a:gd name="T52" fmla="*/ 32 w 36"/>
                    <a:gd name="T53" fmla="*/ 15 h 18"/>
                    <a:gd name="T54" fmla="*/ 36 w 36"/>
                    <a:gd name="T55" fmla="*/ 15 h 18"/>
                    <a:gd name="T56" fmla="*/ 36 w 36"/>
                    <a:gd name="T57" fmla="*/ 15 h 18"/>
                    <a:gd name="T58" fmla="*/ 34 w 36"/>
                    <a:gd name="T59" fmla="*/ 14 h 18"/>
                    <a:gd name="T60" fmla="*/ 36 w 36"/>
                    <a:gd name="T61" fmla="*/ 13 h 18"/>
                    <a:gd name="T62" fmla="*/ 33 w 36"/>
                    <a:gd name="T63" fmla="*/ 11 h 18"/>
                    <a:gd name="T64" fmla="*/ 32 w 36"/>
                    <a:gd name="T65" fmla="*/ 10 h 18"/>
                    <a:gd name="T66" fmla="*/ 31 w 36"/>
                    <a:gd name="T67" fmla="*/ 10 h 18"/>
                    <a:gd name="T68" fmla="*/ 27 w 36"/>
                    <a:gd name="T69" fmla="*/ 10 h 18"/>
                    <a:gd name="T70" fmla="*/ 25 w 36"/>
                    <a:gd name="T71"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6" h="18">
                      <a:moveTo>
                        <a:pt x="25" y="8"/>
                      </a:moveTo>
                      <a:lnTo>
                        <a:pt x="26" y="7"/>
                      </a:lnTo>
                      <a:lnTo>
                        <a:pt x="25" y="7"/>
                      </a:lnTo>
                      <a:lnTo>
                        <a:pt x="23" y="3"/>
                      </a:lnTo>
                      <a:lnTo>
                        <a:pt x="21" y="2"/>
                      </a:lnTo>
                      <a:lnTo>
                        <a:pt x="18" y="2"/>
                      </a:lnTo>
                      <a:lnTo>
                        <a:pt x="18" y="2"/>
                      </a:lnTo>
                      <a:lnTo>
                        <a:pt x="14" y="2"/>
                      </a:lnTo>
                      <a:lnTo>
                        <a:pt x="14" y="0"/>
                      </a:lnTo>
                      <a:lnTo>
                        <a:pt x="12" y="0"/>
                      </a:lnTo>
                      <a:lnTo>
                        <a:pt x="10" y="0"/>
                      </a:lnTo>
                      <a:lnTo>
                        <a:pt x="8" y="0"/>
                      </a:lnTo>
                      <a:lnTo>
                        <a:pt x="6" y="0"/>
                      </a:lnTo>
                      <a:lnTo>
                        <a:pt x="3" y="0"/>
                      </a:lnTo>
                      <a:lnTo>
                        <a:pt x="1" y="2"/>
                      </a:lnTo>
                      <a:lnTo>
                        <a:pt x="0" y="6"/>
                      </a:lnTo>
                      <a:lnTo>
                        <a:pt x="0" y="9"/>
                      </a:lnTo>
                      <a:lnTo>
                        <a:pt x="1" y="9"/>
                      </a:lnTo>
                      <a:lnTo>
                        <a:pt x="4" y="9"/>
                      </a:lnTo>
                      <a:lnTo>
                        <a:pt x="7" y="11"/>
                      </a:lnTo>
                      <a:lnTo>
                        <a:pt x="10" y="14"/>
                      </a:lnTo>
                      <a:lnTo>
                        <a:pt x="14" y="14"/>
                      </a:lnTo>
                      <a:lnTo>
                        <a:pt x="17" y="16"/>
                      </a:lnTo>
                      <a:lnTo>
                        <a:pt x="22" y="16"/>
                      </a:lnTo>
                      <a:lnTo>
                        <a:pt x="25" y="18"/>
                      </a:lnTo>
                      <a:lnTo>
                        <a:pt x="27" y="18"/>
                      </a:lnTo>
                      <a:lnTo>
                        <a:pt x="32" y="15"/>
                      </a:lnTo>
                      <a:lnTo>
                        <a:pt x="36" y="15"/>
                      </a:lnTo>
                      <a:lnTo>
                        <a:pt x="36" y="15"/>
                      </a:lnTo>
                      <a:lnTo>
                        <a:pt x="34" y="14"/>
                      </a:lnTo>
                      <a:lnTo>
                        <a:pt x="36" y="13"/>
                      </a:lnTo>
                      <a:lnTo>
                        <a:pt x="33" y="11"/>
                      </a:lnTo>
                      <a:lnTo>
                        <a:pt x="32" y="10"/>
                      </a:lnTo>
                      <a:lnTo>
                        <a:pt x="31" y="10"/>
                      </a:lnTo>
                      <a:lnTo>
                        <a:pt x="27" y="10"/>
                      </a:lnTo>
                      <a:lnTo>
                        <a:pt x="25" y="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37" name="Freeform 185">
                  <a:extLst>
                    <a:ext uri="{FF2B5EF4-FFF2-40B4-BE49-F238E27FC236}">
                      <a16:creationId xmlns:a16="http://schemas.microsoft.com/office/drawing/2014/main" id="{546AEFA1-84D8-4E0E-BC67-9035609FE7C2}"/>
                    </a:ext>
                  </a:extLst>
                </p:cNvPr>
                <p:cNvSpPr/>
                <p:nvPr userDrawn="1"/>
              </p:nvSpPr>
              <p:spPr bwMode="auto">
                <a:xfrm>
                  <a:off x="2865438" y="1114425"/>
                  <a:ext cx="49213" cy="60325"/>
                </a:xfrm>
                <a:custGeom>
                  <a:avLst/>
                  <a:gdLst>
                    <a:gd name="T0" fmla="*/ 24 w 31"/>
                    <a:gd name="T1" fmla="*/ 29 h 38"/>
                    <a:gd name="T2" fmla="*/ 31 w 31"/>
                    <a:gd name="T3" fmla="*/ 23 h 38"/>
                    <a:gd name="T4" fmla="*/ 31 w 31"/>
                    <a:gd name="T5" fmla="*/ 22 h 38"/>
                    <a:gd name="T6" fmla="*/ 30 w 31"/>
                    <a:gd name="T7" fmla="*/ 20 h 38"/>
                    <a:gd name="T8" fmla="*/ 30 w 31"/>
                    <a:gd name="T9" fmla="*/ 12 h 38"/>
                    <a:gd name="T10" fmla="*/ 30 w 31"/>
                    <a:gd name="T11" fmla="*/ 12 h 38"/>
                    <a:gd name="T12" fmla="*/ 30 w 31"/>
                    <a:gd name="T13" fmla="*/ 12 h 38"/>
                    <a:gd name="T14" fmla="*/ 29 w 31"/>
                    <a:gd name="T15" fmla="*/ 12 h 38"/>
                    <a:gd name="T16" fmla="*/ 24 w 31"/>
                    <a:gd name="T17" fmla="*/ 12 h 38"/>
                    <a:gd name="T18" fmla="*/ 22 w 31"/>
                    <a:gd name="T19" fmla="*/ 10 h 38"/>
                    <a:gd name="T20" fmla="*/ 22 w 31"/>
                    <a:gd name="T21" fmla="*/ 6 h 38"/>
                    <a:gd name="T22" fmla="*/ 22 w 31"/>
                    <a:gd name="T23" fmla="*/ 6 h 38"/>
                    <a:gd name="T24" fmla="*/ 17 w 31"/>
                    <a:gd name="T25" fmla="*/ 4 h 38"/>
                    <a:gd name="T26" fmla="*/ 15 w 31"/>
                    <a:gd name="T27" fmla="*/ 1 h 38"/>
                    <a:gd name="T28" fmla="*/ 11 w 31"/>
                    <a:gd name="T29" fmla="*/ 1 h 38"/>
                    <a:gd name="T30" fmla="*/ 9 w 31"/>
                    <a:gd name="T31" fmla="*/ 0 h 38"/>
                    <a:gd name="T32" fmla="*/ 8 w 31"/>
                    <a:gd name="T33" fmla="*/ 1 h 38"/>
                    <a:gd name="T34" fmla="*/ 2 w 31"/>
                    <a:gd name="T35" fmla="*/ 1 h 38"/>
                    <a:gd name="T36" fmla="*/ 2 w 31"/>
                    <a:gd name="T37" fmla="*/ 3 h 38"/>
                    <a:gd name="T38" fmla="*/ 0 w 31"/>
                    <a:gd name="T39" fmla="*/ 3 h 38"/>
                    <a:gd name="T40" fmla="*/ 0 w 31"/>
                    <a:gd name="T41" fmla="*/ 5 h 38"/>
                    <a:gd name="T42" fmla="*/ 1 w 31"/>
                    <a:gd name="T43" fmla="*/ 6 h 38"/>
                    <a:gd name="T44" fmla="*/ 3 w 31"/>
                    <a:gd name="T45" fmla="*/ 12 h 38"/>
                    <a:gd name="T46" fmla="*/ 0 w 31"/>
                    <a:gd name="T47" fmla="*/ 12 h 38"/>
                    <a:gd name="T48" fmla="*/ 0 w 31"/>
                    <a:gd name="T49" fmla="*/ 12 h 38"/>
                    <a:gd name="T50" fmla="*/ 3 w 31"/>
                    <a:gd name="T51" fmla="*/ 16 h 38"/>
                    <a:gd name="T52" fmla="*/ 8 w 31"/>
                    <a:gd name="T53" fmla="*/ 16 h 38"/>
                    <a:gd name="T54" fmla="*/ 5 w 31"/>
                    <a:gd name="T55" fmla="*/ 21 h 38"/>
                    <a:gd name="T56" fmla="*/ 2 w 31"/>
                    <a:gd name="T57" fmla="*/ 21 h 38"/>
                    <a:gd name="T58" fmla="*/ 2 w 31"/>
                    <a:gd name="T59" fmla="*/ 22 h 38"/>
                    <a:gd name="T60" fmla="*/ 5 w 31"/>
                    <a:gd name="T61" fmla="*/ 26 h 38"/>
                    <a:gd name="T62" fmla="*/ 8 w 31"/>
                    <a:gd name="T63" fmla="*/ 28 h 38"/>
                    <a:gd name="T64" fmla="*/ 8 w 31"/>
                    <a:gd name="T65" fmla="*/ 32 h 38"/>
                    <a:gd name="T66" fmla="*/ 10 w 31"/>
                    <a:gd name="T67" fmla="*/ 30 h 38"/>
                    <a:gd name="T68" fmla="*/ 11 w 31"/>
                    <a:gd name="T69" fmla="*/ 33 h 38"/>
                    <a:gd name="T70" fmla="*/ 15 w 31"/>
                    <a:gd name="T71" fmla="*/ 34 h 38"/>
                    <a:gd name="T72" fmla="*/ 15 w 31"/>
                    <a:gd name="T73" fmla="*/ 36 h 38"/>
                    <a:gd name="T74" fmla="*/ 18 w 31"/>
                    <a:gd name="T75" fmla="*/ 38 h 38"/>
                    <a:gd name="T76" fmla="*/ 18 w 31"/>
                    <a:gd name="T77" fmla="*/ 35 h 38"/>
                    <a:gd name="T78" fmla="*/ 21 w 31"/>
                    <a:gd name="T79" fmla="*/ 37 h 38"/>
                    <a:gd name="T80" fmla="*/ 21 w 31"/>
                    <a:gd name="T81" fmla="*/ 34 h 38"/>
                    <a:gd name="T82" fmla="*/ 23 w 31"/>
                    <a:gd name="T83" fmla="*/ 30 h 38"/>
                    <a:gd name="T84" fmla="*/ 24 w 31"/>
                    <a:gd name="T8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 h="38">
                      <a:moveTo>
                        <a:pt x="24" y="29"/>
                      </a:moveTo>
                      <a:lnTo>
                        <a:pt x="31" y="23"/>
                      </a:lnTo>
                      <a:lnTo>
                        <a:pt x="31" y="22"/>
                      </a:lnTo>
                      <a:lnTo>
                        <a:pt x="30" y="20"/>
                      </a:lnTo>
                      <a:lnTo>
                        <a:pt x="30" y="12"/>
                      </a:lnTo>
                      <a:lnTo>
                        <a:pt x="30" y="12"/>
                      </a:lnTo>
                      <a:lnTo>
                        <a:pt x="30" y="12"/>
                      </a:lnTo>
                      <a:lnTo>
                        <a:pt x="29" y="12"/>
                      </a:lnTo>
                      <a:lnTo>
                        <a:pt x="24" y="12"/>
                      </a:lnTo>
                      <a:lnTo>
                        <a:pt x="22" y="10"/>
                      </a:lnTo>
                      <a:lnTo>
                        <a:pt x="22" y="6"/>
                      </a:lnTo>
                      <a:lnTo>
                        <a:pt x="22" y="6"/>
                      </a:lnTo>
                      <a:lnTo>
                        <a:pt x="17" y="4"/>
                      </a:lnTo>
                      <a:lnTo>
                        <a:pt x="15" y="1"/>
                      </a:lnTo>
                      <a:lnTo>
                        <a:pt x="11" y="1"/>
                      </a:lnTo>
                      <a:lnTo>
                        <a:pt x="9" y="0"/>
                      </a:lnTo>
                      <a:lnTo>
                        <a:pt x="8" y="1"/>
                      </a:lnTo>
                      <a:lnTo>
                        <a:pt x="2" y="1"/>
                      </a:lnTo>
                      <a:lnTo>
                        <a:pt x="2" y="3"/>
                      </a:lnTo>
                      <a:lnTo>
                        <a:pt x="0" y="3"/>
                      </a:lnTo>
                      <a:lnTo>
                        <a:pt x="0" y="5"/>
                      </a:lnTo>
                      <a:lnTo>
                        <a:pt x="1" y="6"/>
                      </a:lnTo>
                      <a:lnTo>
                        <a:pt x="3" y="12"/>
                      </a:lnTo>
                      <a:lnTo>
                        <a:pt x="0" y="12"/>
                      </a:lnTo>
                      <a:lnTo>
                        <a:pt x="0" y="12"/>
                      </a:lnTo>
                      <a:lnTo>
                        <a:pt x="3" y="16"/>
                      </a:lnTo>
                      <a:lnTo>
                        <a:pt x="8" y="16"/>
                      </a:lnTo>
                      <a:lnTo>
                        <a:pt x="5" y="21"/>
                      </a:lnTo>
                      <a:lnTo>
                        <a:pt x="2" y="21"/>
                      </a:lnTo>
                      <a:lnTo>
                        <a:pt x="2" y="22"/>
                      </a:lnTo>
                      <a:lnTo>
                        <a:pt x="5" y="26"/>
                      </a:lnTo>
                      <a:lnTo>
                        <a:pt x="8" y="28"/>
                      </a:lnTo>
                      <a:lnTo>
                        <a:pt x="8" y="32"/>
                      </a:lnTo>
                      <a:lnTo>
                        <a:pt x="10" y="30"/>
                      </a:lnTo>
                      <a:lnTo>
                        <a:pt x="11" y="33"/>
                      </a:lnTo>
                      <a:lnTo>
                        <a:pt x="15" y="34"/>
                      </a:lnTo>
                      <a:lnTo>
                        <a:pt x="15" y="36"/>
                      </a:lnTo>
                      <a:lnTo>
                        <a:pt x="18" y="38"/>
                      </a:lnTo>
                      <a:lnTo>
                        <a:pt x="18" y="35"/>
                      </a:lnTo>
                      <a:lnTo>
                        <a:pt x="21" y="37"/>
                      </a:lnTo>
                      <a:lnTo>
                        <a:pt x="21" y="34"/>
                      </a:lnTo>
                      <a:lnTo>
                        <a:pt x="23" y="30"/>
                      </a:lnTo>
                      <a:lnTo>
                        <a:pt x="24" y="2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38" name="Freeform 186">
                  <a:extLst>
                    <a:ext uri="{FF2B5EF4-FFF2-40B4-BE49-F238E27FC236}">
                      <a16:creationId xmlns:a16="http://schemas.microsoft.com/office/drawing/2014/main" id="{3E182BCA-383F-450F-A7DC-AB778444BD01}"/>
                    </a:ext>
                  </a:extLst>
                </p:cNvPr>
                <p:cNvSpPr/>
                <p:nvPr userDrawn="1"/>
              </p:nvSpPr>
              <p:spPr bwMode="auto">
                <a:xfrm>
                  <a:off x="2876550" y="1158875"/>
                  <a:ext cx="227013" cy="174625"/>
                </a:xfrm>
                <a:custGeom>
                  <a:avLst/>
                  <a:gdLst>
                    <a:gd name="T0" fmla="*/ 5 w 124"/>
                    <a:gd name="T1" fmla="*/ 65 h 95"/>
                    <a:gd name="T2" fmla="*/ 13 w 124"/>
                    <a:gd name="T3" fmla="*/ 63 h 95"/>
                    <a:gd name="T4" fmla="*/ 12 w 124"/>
                    <a:gd name="T5" fmla="*/ 73 h 95"/>
                    <a:gd name="T6" fmla="*/ 22 w 124"/>
                    <a:gd name="T7" fmla="*/ 71 h 95"/>
                    <a:gd name="T8" fmla="*/ 28 w 124"/>
                    <a:gd name="T9" fmla="*/ 67 h 95"/>
                    <a:gd name="T10" fmla="*/ 26 w 124"/>
                    <a:gd name="T11" fmla="*/ 78 h 95"/>
                    <a:gd name="T12" fmla="*/ 34 w 124"/>
                    <a:gd name="T13" fmla="*/ 82 h 95"/>
                    <a:gd name="T14" fmla="*/ 40 w 124"/>
                    <a:gd name="T15" fmla="*/ 83 h 95"/>
                    <a:gd name="T16" fmla="*/ 43 w 124"/>
                    <a:gd name="T17" fmla="*/ 81 h 95"/>
                    <a:gd name="T18" fmla="*/ 47 w 124"/>
                    <a:gd name="T19" fmla="*/ 85 h 95"/>
                    <a:gd name="T20" fmla="*/ 51 w 124"/>
                    <a:gd name="T21" fmla="*/ 85 h 95"/>
                    <a:gd name="T22" fmla="*/ 59 w 124"/>
                    <a:gd name="T23" fmla="*/ 83 h 95"/>
                    <a:gd name="T24" fmla="*/ 63 w 124"/>
                    <a:gd name="T25" fmla="*/ 77 h 95"/>
                    <a:gd name="T26" fmla="*/ 72 w 124"/>
                    <a:gd name="T27" fmla="*/ 87 h 95"/>
                    <a:gd name="T28" fmla="*/ 79 w 124"/>
                    <a:gd name="T29" fmla="*/ 83 h 95"/>
                    <a:gd name="T30" fmla="*/ 83 w 124"/>
                    <a:gd name="T31" fmla="*/ 80 h 95"/>
                    <a:gd name="T32" fmla="*/ 82 w 124"/>
                    <a:gd name="T33" fmla="*/ 92 h 95"/>
                    <a:gd name="T34" fmla="*/ 91 w 124"/>
                    <a:gd name="T35" fmla="*/ 95 h 95"/>
                    <a:gd name="T36" fmla="*/ 106 w 124"/>
                    <a:gd name="T37" fmla="*/ 93 h 95"/>
                    <a:gd name="T38" fmla="*/ 111 w 124"/>
                    <a:gd name="T39" fmla="*/ 88 h 95"/>
                    <a:gd name="T40" fmla="*/ 111 w 124"/>
                    <a:gd name="T41" fmla="*/ 78 h 95"/>
                    <a:gd name="T42" fmla="*/ 121 w 124"/>
                    <a:gd name="T43" fmla="*/ 76 h 95"/>
                    <a:gd name="T44" fmla="*/ 123 w 124"/>
                    <a:gd name="T45" fmla="*/ 68 h 95"/>
                    <a:gd name="T46" fmla="*/ 122 w 124"/>
                    <a:gd name="T47" fmla="*/ 63 h 95"/>
                    <a:gd name="T48" fmla="*/ 114 w 124"/>
                    <a:gd name="T49" fmla="*/ 56 h 95"/>
                    <a:gd name="T50" fmla="*/ 107 w 124"/>
                    <a:gd name="T51" fmla="*/ 53 h 95"/>
                    <a:gd name="T52" fmla="*/ 93 w 124"/>
                    <a:gd name="T53" fmla="*/ 48 h 95"/>
                    <a:gd name="T54" fmla="*/ 83 w 124"/>
                    <a:gd name="T55" fmla="*/ 54 h 95"/>
                    <a:gd name="T56" fmla="*/ 75 w 124"/>
                    <a:gd name="T57" fmla="*/ 52 h 95"/>
                    <a:gd name="T58" fmla="*/ 65 w 124"/>
                    <a:gd name="T59" fmla="*/ 51 h 95"/>
                    <a:gd name="T60" fmla="*/ 62 w 124"/>
                    <a:gd name="T61" fmla="*/ 55 h 95"/>
                    <a:gd name="T62" fmla="*/ 57 w 124"/>
                    <a:gd name="T63" fmla="*/ 51 h 95"/>
                    <a:gd name="T64" fmla="*/ 54 w 124"/>
                    <a:gd name="T65" fmla="*/ 48 h 95"/>
                    <a:gd name="T66" fmla="*/ 48 w 124"/>
                    <a:gd name="T67" fmla="*/ 46 h 95"/>
                    <a:gd name="T68" fmla="*/ 44 w 124"/>
                    <a:gd name="T69" fmla="*/ 41 h 95"/>
                    <a:gd name="T70" fmla="*/ 35 w 124"/>
                    <a:gd name="T71" fmla="*/ 44 h 95"/>
                    <a:gd name="T72" fmla="*/ 33 w 124"/>
                    <a:gd name="T73" fmla="*/ 37 h 95"/>
                    <a:gd name="T74" fmla="*/ 36 w 124"/>
                    <a:gd name="T75" fmla="*/ 30 h 95"/>
                    <a:gd name="T76" fmla="*/ 29 w 124"/>
                    <a:gd name="T77" fmla="*/ 28 h 95"/>
                    <a:gd name="T78" fmla="*/ 26 w 124"/>
                    <a:gd name="T79" fmla="*/ 25 h 95"/>
                    <a:gd name="T80" fmla="*/ 28 w 124"/>
                    <a:gd name="T81" fmla="*/ 18 h 95"/>
                    <a:gd name="T82" fmla="*/ 31 w 124"/>
                    <a:gd name="T83" fmla="*/ 15 h 95"/>
                    <a:gd name="T84" fmla="*/ 42 w 124"/>
                    <a:gd name="T85" fmla="*/ 21 h 95"/>
                    <a:gd name="T86" fmla="*/ 42 w 124"/>
                    <a:gd name="T87" fmla="*/ 15 h 95"/>
                    <a:gd name="T88" fmla="*/ 34 w 124"/>
                    <a:gd name="T89" fmla="*/ 8 h 95"/>
                    <a:gd name="T90" fmla="*/ 40 w 124"/>
                    <a:gd name="T91" fmla="*/ 6 h 95"/>
                    <a:gd name="T92" fmla="*/ 36 w 124"/>
                    <a:gd name="T93" fmla="*/ 1 h 95"/>
                    <a:gd name="T94" fmla="*/ 25 w 124"/>
                    <a:gd name="T95" fmla="*/ 1 h 95"/>
                    <a:gd name="T96" fmla="*/ 16 w 124"/>
                    <a:gd name="T97" fmla="*/ 6 h 95"/>
                    <a:gd name="T98" fmla="*/ 18 w 124"/>
                    <a:gd name="T99" fmla="*/ 10 h 95"/>
                    <a:gd name="T100" fmla="*/ 18 w 124"/>
                    <a:gd name="T101" fmla="*/ 25 h 95"/>
                    <a:gd name="T102" fmla="*/ 9 w 124"/>
                    <a:gd name="T103" fmla="*/ 37 h 95"/>
                    <a:gd name="T104" fmla="*/ 2 w 124"/>
                    <a:gd name="T105" fmla="*/ 48 h 95"/>
                    <a:gd name="T106" fmla="*/ 1 w 124"/>
                    <a:gd name="T107" fmla="*/ 55 h 95"/>
                    <a:gd name="T108" fmla="*/ 3 w 124"/>
                    <a:gd name="T109" fmla="*/ 6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4" h="95">
                      <a:moveTo>
                        <a:pt x="3" y="64"/>
                      </a:moveTo>
                      <a:cubicBezTo>
                        <a:pt x="3" y="66"/>
                        <a:pt x="3" y="66"/>
                        <a:pt x="3" y="66"/>
                      </a:cubicBezTo>
                      <a:cubicBezTo>
                        <a:pt x="4" y="67"/>
                        <a:pt x="4" y="67"/>
                        <a:pt x="4" y="67"/>
                      </a:cubicBezTo>
                      <a:cubicBezTo>
                        <a:pt x="4" y="67"/>
                        <a:pt x="4" y="67"/>
                        <a:pt x="4" y="67"/>
                      </a:cubicBezTo>
                      <a:cubicBezTo>
                        <a:pt x="5" y="65"/>
                        <a:pt x="5" y="65"/>
                        <a:pt x="5" y="65"/>
                      </a:cubicBezTo>
                      <a:cubicBezTo>
                        <a:pt x="6" y="63"/>
                        <a:pt x="6" y="63"/>
                        <a:pt x="6" y="63"/>
                      </a:cubicBezTo>
                      <a:cubicBezTo>
                        <a:pt x="8" y="64"/>
                        <a:pt x="8" y="64"/>
                        <a:pt x="8" y="64"/>
                      </a:cubicBezTo>
                      <a:cubicBezTo>
                        <a:pt x="8" y="64"/>
                        <a:pt x="8" y="64"/>
                        <a:pt x="8" y="64"/>
                      </a:cubicBezTo>
                      <a:cubicBezTo>
                        <a:pt x="11" y="60"/>
                        <a:pt x="11" y="60"/>
                        <a:pt x="11" y="60"/>
                      </a:cubicBezTo>
                      <a:cubicBezTo>
                        <a:pt x="13" y="63"/>
                        <a:pt x="13" y="63"/>
                        <a:pt x="13" y="63"/>
                      </a:cubicBezTo>
                      <a:cubicBezTo>
                        <a:pt x="11" y="67"/>
                        <a:pt x="11" y="67"/>
                        <a:pt x="11" y="67"/>
                      </a:cubicBezTo>
                      <a:cubicBezTo>
                        <a:pt x="9" y="68"/>
                        <a:pt x="9" y="68"/>
                        <a:pt x="9" y="68"/>
                      </a:cubicBezTo>
                      <a:cubicBezTo>
                        <a:pt x="10" y="69"/>
                        <a:pt x="10" y="69"/>
                        <a:pt x="10" y="69"/>
                      </a:cubicBezTo>
                      <a:cubicBezTo>
                        <a:pt x="10" y="71"/>
                        <a:pt x="10" y="71"/>
                        <a:pt x="10" y="71"/>
                      </a:cubicBezTo>
                      <a:cubicBezTo>
                        <a:pt x="12" y="73"/>
                        <a:pt x="12" y="73"/>
                        <a:pt x="12" y="73"/>
                      </a:cubicBezTo>
                      <a:cubicBezTo>
                        <a:pt x="15" y="72"/>
                        <a:pt x="15" y="72"/>
                        <a:pt x="15" y="72"/>
                      </a:cubicBezTo>
                      <a:cubicBezTo>
                        <a:pt x="16" y="73"/>
                        <a:pt x="16" y="73"/>
                        <a:pt x="16" y="73"/>
                      </a:cubicBezTo>
                      <a:cubicBezTo>
                        <a:pt x="18" y="74"/>
                        <a:pt x="18" y="74"/>
                        <a:pt x="18" y="74"/>
                      </a:cubicBezTo>
                      <a:cubicBezTo>
                        <a:pt x="19" y="72"/>
                        <a:pt x="19" y="72"/>
                        <a:pt x="19" y="72"/>
                      </a:cubicBezTo>
                      <a:cubicBezTo>
                        <a:pt x="22" y="71"/>
                        <a:pt x="22" y="71"/>
                        <a:pt x="22" y="71"/>
                      </a:cubicBezTo>
                      <a:cubicBezTo>
                        <a:pt x="22" y="68"/>
                        <a:pt x="22" y="68"/>
                        <a:pt x="22" y="68"/>
                      </a:cubicBezTo>
                      <a:cubicBezTo>
                        <a:pt x="24" y="68"/>
                        <a:pt x="24" y="68"/>
                        <a:pt x="24" y="68"/>
                      </a:cubicBezTo>
                      <a:cubicBezTo>
                        <a:pt x="26" y="66"/>
                        <a:pt x="26" y="66"/>
                        <a:pt x="26" y="66"/>
                      </a:cubicBezTo>
                      <a:cubicBezTo>
                        <a:pt x="27" y="69"/>
                        <a:pt x="27" y="69"/>
                        <a:pt x="27" y="69"/>
                      </a:cubicBezTo>
                      <a:cubicBezTo>
                        <a:pt x="28" y="67"/>
                        <a:pt x="28" y="67"/>
                        <a:pt x="28" y="67"/>
                      </a:cubicBezTo>
                      <a:cubicBezTo>
                        <a:pt x="30" y="66"/>
                        <a:pt x="30" y="66"/>
                        <a:pt x="30" y="66"/>
                      </a:cubicBezTo>
                      <a:cubicBezTo>
                        <a:pt x="32" y="68"/>
                        <a:pt x="32" y="68"/>
                        <a:pt x="32" y="68"/>
                      </a:cubicBezTo>
                      <a:cubicBezTo>
                        <a:pt x="31" y="72"/>
                        <a:pt x="31" y="72"/>
                        <a:pt x="31" y="72"/>
                      </a:cubicBezTo>
                      <a:cubicBezTo>
                        <a:pt x="27" y="76"/>
                        <a:pt x="27" y="76"/>
                        <a:pt x="27" y="76"/>
                      </a:cubicBezTo>
                      <a:cubicBezTo>
                        <a:pt x="26" y="78"/>
                        <a:pt x="26" y="78"/>
                        <a:pt x="26" y="78"/>
                      </a:cubicBezTo>
                      <a:cubicBezTo>
                        <a:pt x="26" y="79"/>
                        <a:pt x="26" y="79"/>
                        <a:pt x="26" y="79"/>
                      </a:cubicBezTo>
                      <a:cubicBezTo>
                        <a:pt x="29" y="80"/>
                        <a:pt x="29" y="80"/>
                        <a:pt x="29" y="80"/>
                      </a:cubicBezTo>
                      <a:cubicBezTo>
                        <a:pt x="30" y="81"/>
                        <a:pt x="30" y="81"/>
                        <a:pt x="30" y="81"/>
                      </a:cubicBezTo>
                      <a:cubicBezTo>
                        <a:pt x="33" y="81"/>
                        <a:pt x="33" y="81"/>
                        <a:pt x="33" y="81"/>
                      </a:cubicBezTo>
                      <a:cubicBezTo>
                        <a:pt x="34" y="82"/>
                        <a:pt x="34" y="82"/>
                        <a:pt x="34" y="82"/>
                      </a:cubicBezTo>
                      <a:cubicBezTo>
                        <a:pt x="35" y="82"/>
                        <a:pt x="35" y="82"/>
                        <a:pt x="35" y="82"/>
                      </a:cubicBezTo>
                      <a:cubicBezTo>
                        <a:pt x="36" y="80"/>
                        <a:pt x="36" y="80"/>
                        <a:pt x="36" y="80"/>
                      </a:cubicBezTo>
                      <a:cubicBezTo>
                        <a:pt x="41" y="81"/>
                        <a:pt x="41" y="81"/>
                        <a:pt x="41" y="81"/>
                      </a:cubicBezTo>
                      <a:cubicBezTo>
                        <a:pt x="40" y="83"/>
                        <a:pt x="40" y="83"/>
                        <a:pt x="40" y="83"/>
                      </a:cubicBezTo>
                      <a:cubicBezTo>
                        <a:pt x="40" y="83"/>
                        <a:pt x="40" y="83"/>
                        <a:pt x="40" y="83"/>
                      </a:cubicBezTo>
                      <a:cubicBezTo>
                        <a:pt x="41" y="84"/>
                        <a:pt x="41" y="84"/>
                        <a:pt x="41" y="84"/>
                      </a:cubicBezTo>
                      <a:cubicBezTo>
                        <a:pt x="43" y="85"/>
                        <a:pt x="43" y="85"/>
                        <a:pt x="43" y="85"/>
                      </a:cubicBezTo>
                      <a:cubicBezTo>
                        <a:pt x="43" y="84"/>
                        <a:pt x="43" y="84"/>
                        <a:pt x="43" y="84"/>
                      </a:cubicBezTo>
                      <a:cubicBezTo>
                        <a:pt x="43" y="83"/>
                        <a:pt x="43" y="83"/>
                        <a:pt x="43" y="83"/>
                      </a:cubicBezTo>
                      <a:cubicBezTo>
                        <a:pt x="43" y="81"/>
                        <a:pt x="43" y="81"/>
                        <a:pt x="43" y="81"/>
                      </a:cubicBezTo>
                      <a:cubicBezTo>
                        <a:pt x="46" y="77"/>
                        <a:pt x="46" y="77"/>
                        <a:pt x="46" y="77"/>
                      </a:cubicBezTo>
                      <a:cubicBezTo>
                        <a:pt x="47" y="81"/>
                        <a:pt x="47" y="81"/>
                        <a:pt x="47" y="81"/>
                      </a:cubicBezTo>
                      <a:cubicBezTo>
                        <a:pt x="46" y="83"/>
                        <a:pt x="46" y="83"/>
                        <a:pt x="46" y="83"/>
                      </a:cubicBezTo>
                      <a:cubicBezTo>
                        <a:pt x="47" y="85"/>
                        <a:pt x="47" y="85"/>
                        <a:pt x="47" y="85"/>
                      </a:cubicBezTo>
                      <a:cubicBezTo>
                        <a:pt x="47" y="85"/>
                        <a:pt x="47" y="85"/>
                        <a:pt x="47" y="85"/>
                      </a:cubicBezTo>
                      <a:cubicBezTo>
                        <a:pt x="47" y="83"/>
                        <a:pt x="47" y="83"/>
                        <a:pt x="47" y="83"/>
                      </a:cubicBezTo>
                      <a:cubicBezTo>
                        <a:pt x="49" y="81"/>
                        <a:pt x="49" y="81"/>
                        <a:pt x="49" y="81"/>
                      </a:cubicBezTo>
                      <a:cubicBezTo>
                        <a:pt x="52" y="80"/>
                        <a:pt x="52" y="80"/>
                        <a:pt x="52" y="80"/>
                      </a:cubicBezTo>
                      <a:cubicBezTo>
                        <a:pt x="52" y="84"/>
                        <a:pt x="52" y="84"/>
                        <a:pt x="52" y="84"/>
                      </a:cubicBezTo>
                      <a:cubicBezTo>
                        <a:pt x="51" y="85"/>
                        <a:pt x="51" y="85"/>
                        <a:pt x="51" y="85"/>
                      </a:cubicBezTo>
                      <a:cubicBezTo>
                        <a:pt x="51" y="85"/>
                        <a:pt x="51" y="85"/>
                        <a:pt x="51" y="85"/>
                      </a:cubicBezTo>
                      <a:cubicBezTo>
                        <a:pt x="53" y="85"/>
                        <a:pt x="53" y="85"/>
                        <a:pt x="53" y="85"/>
                      </a:cubicBezTo>
                      <a:cubicBezTo>
                        <a:pt x="55" y="84"/>
                        <a:pt x="55" y="84"/>
                        <a:pt x="55" y="84"/>
                      </a:cubicBezTo>
                      <a:cubicBezTo>
                        <a:pt x="58" y="77"/>
                        <a:pt x="58" y="77"/>
                        <a:pt x="58" y="77"/>
                      </a:cubicBezTo>
                      <a:cubicBezTo>
                        <a:pt x="59" y="83"/>
                        <a:pt x="59" y="83"/>
                        <a:pt x="59" y="83"/>
                      </a:cubicBezTo>
                      <a:cubicBezTo>
                        <a:pt x="58" y="85"/>
                        <a:pt x="58" y="85"/>
                        <a:pt x="58" y="85"/>
                      </a:cubicBezTo>
                      <a:cubicBezTo>
                        <a:pt x="58" y="85"/>
                        <a:pt x="58" y="85"/>
                        <a:pt x="58" y="85"/>
                      </a:cubicBezTo>
                      <a:cubicBezTo>
                        <a:pt x="59" y="85"/>
                        <a:pt x="59" y="85"/>
                        <a:pt x="59" y="85"/>
                      </a:cubicBezTo>
                      <a:cubicBezTo>
                        <a:pt x="60" y="82"/>
                        <a:pt x="60" y="82"/>
                        <a:pt x="60" y="82"/>
                      </a:cubicBezTo>
                      <a:cubicBezTo>
                        <a:pt x="63" y="77"/>
                        <a:pt x="63" y="77"/>
                        <a:pt x="63" y="77"/>
                      </a:cubicBezTo>
                      <a:cubicBezTo>
                        <a:pt x="62" y="86"/>
                        <a:pt x="62" y="86"/>
                        <a:pt x="62" y="86"/>
                      </a:cubicBezTo>
                      <a:cubicBezTo>
                        <a:pt x="62" y="87"/>
                        <a:pt x="62" y="87"/>
                        <a:pt x="62" y="87"/>
                      </a:cubicBezTo>
                      <a:cubicBezTo>
                        <a:pt x="65" y="87"/>
                        <a:pt x="65" y="87"/>
                        <a:pt x="65" y="87"/>
                      </a:cubicBezTo>
                      <a:cubicBezTo>
                        <a:pt x="68" y="89"/>
                        <a:pt x="68" y="89"/>
                        <a:pt x="68" y="89"/>
                      </a:cubicBezTo>
                      <a:cubicBezTo>
                        <a:pt x="72" y="87"/>
                        <a:pt x="72" y="87"/>
                        <a:pt x="72" y="87"/>
                      </a:cubicBezTo>
                      <a:cubicBezTo>
                        <a:pt x="73" y="89"/>
                        <a:pt x="73" y="89"/>
                        <a:pt x="73" y="89"/>
                      </a:cubicBezTo>
                      <a:cubicBezTo>
                        <a:pt x="75" y="88"/>
                        <a:pt x="75" y="88"/>
                        <a:pt x="75" y="88"/>
                      </a:cubicBezTo>
                      <a:cubicBezTo>
                        <a:pt x="76" y="88"/>
                        <a:pt x="76" y="88"/>
                        <a:pt x="76" y="88"/>
                      </a:cubicBezTo>
                      <a:cubicBezTo>
                        <a:pt x="76" y="85"/>
                        <a:pt x="76" y="85"/>
                        <a:pt x="76" y="85"/>
                      </a:cubicBezTo>
                      <a:cubicBezTo>
                        <a:pt x="79" y="83"/>
                        <a:pt x="79" y="83"/>
                        <a:pt x="79" y="83"/>
                      </a:cubicBezTo>
                      <a:cubicBezTo>
                        <a:pt x="80" y="82"/>
                        <a:pt x="80" y="82"/>
                        <a:pt x="80" y="82"/>
                      </a:cubicBezTo>
                      <a:cubicBezTo>
                        <a:pt x="78" y="79"/>
                        <a:pt x="78" y="79"/>
                        <a:pt x="78" y="79"/>
                      </a:cubicBezTo>
                      <a:cubicBezTo>
                        <a:pt x="80" y="76"/>
                        <a:pt x="80" y="76"/>
                        <a:pt x="80" y="76"/>
                      </a:cubicBezTo>
                      <a:cubicBezTo>
                        <a:pt x="83" y="77"/>
                        <a:pt x="83" y="77"/>
                        <a:pt x="83" y="77"/>
                      </a:cubicBezTo>
                      <a:cubicBezTo>
                        <a:pt x="83" y="80"/>
                        <a:pt x="83" y="80"/>
                        <a:pt x="83" y="80"/>
                      </a:cubicBezTo>
                      <a:cubicBezTo>
                        <a:pt x="85" y="80"/>
                        <a:pt x="85" y="80"/>
                        <a:pt x="85" y="80"/>
                      </a:cubicBezTo>
                      <a:cubicBezTo>
                        <a:pt x="85" y="82"/>
                        <a:pt x="85" y="82"/>
                        <a:pt x="85" y="82"/>
                      </a:cubicBezTo>
                      <a:cubicBezTo>
                        <a:pt x="83" y="84"/>
                        <a:pt x="83" y="84"/>
                        <a:pt x="83" y="84"/>
                      </a:cubicBezTo>
                      <a:cubicBezTo>
                        <a:pt x="82" y="87"/>
                        <a:pt x="82" y="87"/>
                        <a:pt x="82" y="87"/>
                      </a:cubicBezTo>
                      <a:cubicBezTo>
                        <a:pt x="82" y="92"/>
                        <a:pt x="82" y="92"/>
                        <a:pt x="82" y="92"/>
                      </a:cubicBezTo>
                      <a:cubicBezTo>
                        <a:pt x="82" y="92"/>
                        <a:pt x="83" y="92"/>
                        <a:pt x="84" y="92"/>
                      </a:cubicBezTo>
                      <a:cubicBezTo>
                        <a:pt x="87" y="91"/>
                        <a:pt x="87" y="91"/>
                        <a:pt x="87" y="91"/>
                      </a:cubicBezTo>
                      <a:cubicBezTo>
                        <a:pt x="88" y="94"/>
                        <a:pt x="88" y="94"/>
                        <a:pt x="88" y="94"/>
                      </a:cubicBezTo>
                      <a:cubicBezTo>
                        <a:pt x="90" y="94"/>
                        <a:pt x="90" y="94"/>
                        <a:pt x="90" y="94"/>
                      </a:cubicBezTo>
                      <a:cubicBezTo>
                        <a:pt x="91" y="95"/>
                        <a:pt x="91" y="95"/>
                        <a:pt x="91" y="95"/>
                      </a:cubicBezTo>
                      <a:cubicBezTo>
                        <a:pt x="92" y="95"/>
                        <a:pt x="92" y="95"/>
                        <a:pt x="92" y="95"/>
                      </a:cubicBezTo>
                      <a:cubicBezTo>
                        <a:pt x="97" y="92"/>
                        <a:pt x="97" y="92"/>
                        <a:pt x="97" y="92"/>
                      </a:cubicBezTo>
                      <a:cubicBezTo>
                        <a:pt x="100" y="92"/>
                        <a:pt x="100" y="92"/>
                        <a:pt x="100" y="92"/>
                      </a:cubicBezTo>
                      <a:cubicBezTo>
                        <a:pt x="104" y="94"/>
                        <a:pt x="104" y="94"/>
                        <a:pt x="104" y="94"/>
                      </a:cubicBezTo>
                      <a:cubicBezTo>
                        <a:pt x="106" y="93"/>
                        <a:pt x="106" y="93"/>
                        <a:pt x="106" y="93"/>
                      </a:cubicBezTo>
                      <a:cubicBezTo>
                        <a:pt x="107" y="94"/>
                        <a:pt x="107" y="94"/>
                        <a:pt x="107" y="94"/>
                      </a:cubicBezTo>
                      <a:cubicBezTo>
                        <a:pt x="108" y="94"/>
                        <a:pt x="108" y="94"/>
                        <a:pt x="108" y="94"/>
                      </a:cubicBezTo>
                      <a:cubicBezTo>
                        <a:pt x="108" y="93"/>
                        <a:pt x="108" y="93"/>
                        <a:pt x="108" y="93"/>
                      </a:cubicBezTo>
                      <a:cubicBezTo>
                        <a:pt x="110" y="88"/>
                        <a:pt x="110" y="88"/>
                        <a:pt x="110" y="88"/>
                      </a:cubicBezTo>
                      <a:cubicBezTo>
                        <a:pt x="111" y="88"/>
                        <a:pt x="111" y="88"/>
                        <a:pt x="111" y="88"/>
                      </a:cubicBezTo>
                      <a:cubicBezTo>
                        <a:pt x="111" y="88"/>
                        <a:pt x="111" y="88"/>
                        <a:pt x="111" y="88"/>
                      </a:cubicBezTo>
                      <a:cubicBezTo>
                        <a:pt x="110" y="85"/>
                        <a:pt x="110" y="85"/>
                        <a:pt x="110" y="85"/>
                      </a:cubicBezTo>
                      <a:cubicBezTo>
                        <a:pt x="110" y="79"/>
                        <a:pt x="110" y="79"/>
                        <a:pt x="110" y="79"/>
                      </a:cubicBezTo>
                      <a:cubicBezTo>
                        <a:pt x="112" y="81"/>
                        <a:pt x="112" y="81"/>
                        <a:pt x="112" y="81"/>
                      </a:cubicBezTo>
                      <a:cubicBezTo>
                        <a:pt x="111" y="78"/>
                        <a:pt x="111" y="78"/>
                        <a:pt x="111" y="78"/>
                      </a:cubicBezTo>
                      <a:cubicBezTo>
                        <a:pt x="113" y="77"/>
                        <a:pt x="113" y="77"/>
                        <a:pt x="113" y="77"/>
                      </a:cubicBezTo>
                      <a:cubicBezTo>
                        <a:pt x="115" y="78"/>
                        <a:pt x="115" y="78"/>
                        <a:pt x="115" y="78"/>
                      </a:cubicBezTo>
                      <a:cubicBezTo>
                        <a:pt x="117" y="77"/>
                        <a:pt x="117" y="77"/>
                        <a:pt x="117" y="77"/>
                      </a:cubicBezTo>
                      <a:cubicBezTo>
                        <a:pt x="119" y="74"/>
                        <a:pt x="119" y="74"/>
                        <a:pt x="119" y="74"/>
                      </a:cubicBezTo>
                      <a:cubicBezTo>
                        <a:pt x="121" y="76"/>
                        <a:pt x="121" y="76"/>
                        <a:pt x="121" y="76"/>
                      </a:cubicBezTo>
                      <a:cubicBezTo>
                        <a:pt x="122" y="76"/>
                        <a:pt x="122" y="76"/>
                        <a:pt x="122" y="76"/>
                      </a:cubicBezTo>
                      <a:cubicBezTo>
                        <a:pt x="123" y="74"/>
                        <a:pt x="123" y="74"/>
                        <a:pt x="123" y="74"/>
                      </a:cubicBezTo>
                      <a:cubicBezTo>
                        <a:pt x="122" y="73"/>
                        <a:pt x="122" y="73"/>
                        <a:pt x="122" y="73"/>
                      </a:cubicBezTo>
                      <a:cubicBezTo>
                        <a:pt x="124" y="70"/>
                        <a:pt x="124" y="70"/>
                        <a:pt x="124" y="70"/>
                      </a:cubicBezTo>
                      <a:cubicBezTo>
                        <a:pt x="123" y="68"/>
                        <a:pt x="123" y="68"/>
                        <a:pt x="123" y="68"/>
                      </a:cubicBezTo>
                      <a:cubicBezTo>
                        <a:pt x="124" y="67"/>
                        <a:pt x="124" y="67"/>
                        <a:pt x="124" y="67"/>
                      </a:cubicBezTo>
                      <a:cubicBezTo>
                        <a:pt x="123" y="67"/>
                        <a:pt x="123" y="67"/>
                        <a:pt x="123" y="67"/>
                      </a:cubicBezTo>
                      <a:cubicBezTo>
                        <a:pt x="119" y="68"/>
                        <a:pt x="119" y="68"/>
                        <a:pt x="119" y="68"/>
                      </a:cubicBezTo>
                      <a:cubicBezTo>
                        <a:pt x="121" y="64"/>
                        <a:pt x="121" y="64"/>
                        <a:pt x="121" y="64"/>
                      </a:cubicBezTo>
                      <a:cubicBezTo>
                        <a:pt x="122" y="63"/>
                        <a:pt x="122" y="63"/>
                        <a:pt x="122" y="63"/>
                      </a:cubicBezTo>
                      <a:cubicBezTo>
                        <a:pt x="122" y="62"/>
                        <a:pt x="122" y="62"/>
                        <a:pt x="122" y="62"/>
                      </a:cubicBezTo>
                      <a:cubicBezTo>
                        <a:pt x="121" y="61"/>
                        <a:pt x="121" y="61"/>
                        <a:pt x="121" y="61"/>
                      </a:cubicBezTo>
                      <a:cubicBezTo>
                        <a:pt x="115" y="61"/>
                        <a:pt x="115" y="61"/>
                        <a:pt x="115" y="61"/>
                      </a:cubicBezTo>
                      <a:cubicBezTo>
                        <a:pt x="113" y="59"/>
                        <a:pt x="113" y="59"/>
                        <a:pt x="113" y="59"/>
                      </a:cubicBezTo>
                      <a:cubicBezTo>
                        <a:pt x="114" y="56"/>
                        <a:pt x="114" y="56"/>
                        <a:pt x="114" y="56"/>
                      </a:cubicBezTo>
                      <a:cubicBezTo>
                        <a:pt x="115" y="56"/>
                        <a:pt x="115" y="56"/>
                        <a:pt x="115" y="56"/>
                      </a:cubicBezTo>
                      <a:cubicBezTo>
                        <a:pt x="114" y="55"/>
                        <a:pt x="114" y="55"/>
                        <a:pt x="114" y="55"/>
                      </a:cubicBezTo>
                      <a:cubicBezTo>
                        <a:pt x="111" y="52"/>
                        <a:pt x="111" y="52"/>
                        <a:pt x="111" y="52"/>
                      </a:cubicBezTo>
                      <a:cubicBezTo>
                        <a:pt x="109" y="52"/>
                        <a:pt x="109" y="52"/>
                        <a:pt x="109" y="52"/>
                      </a:cubicBezTo>
                      <a:cubicBezTo>
                        <a:pt x="107" y="53"/>
                        <a:pt x="107" y="53"/>
                        <a:pt x="107" y="53"/>
                      </a:cubicBezTo>
                      <a:cubicBezTo>
                        <a:pt x="104" y="53"/>
                        <a:pt x="104" y="53"/>
                        <a:pt x="104" y="53"/>
                      </a:cubicBezTo>
                      <a:cubicBezTo>
                        <a:pt x="99" y="54"/>
                        <a:pt x="99" y="54"/>
                        <a:pt x="99" y="54"/>
                      </a:cubicBezTo>
                      <a:cubicBezTo>
                        <a:pt x="94" y="51"/>
                        <a:pt x="94" y="51"/>
                        <a:pt x="94" y="51"/>
                      </a:cubicBezTo>
                      <a:cubicBezTo>
                        <a:pt x="93" y="49"/>
                        <a:pt x="93" y="49"/>
                        <a:pt x="93" y="49"/>
                      </a:cubicBezTo>
                      <a:cubicBezTo>
                        <a:pt x="93" y="48"/>
                        <a:pt x="93" y="48"/>
                        <a:pt x="93" y="48"/>
                      </a:cubicBezTo>
                      <a:cubicBezTo>
                        <a:pt x="91" y="50"/>
                        <a:pt x="91" y="50"/>
                        <a:pt x="91" y="50"/>
                      </a:cubicBezTo>
                      <a:cubicBezTo>
                        <a:pt x="89" y="50"/>
                        <a:pt x="89" y="50"/>
                        <a:pt x="89" y="50"/>
                      </a:cubicBezTo>
                      <a:cubicBezTo>
                        <a:pt x="87" y="50"/>
                        <a:pt x="87" y="50"/>
                        <a:pt x="87" y="50"/>
                      </a:cubicBezTo>
                      <a:cubicBezTo>
                        <a:pt x="85" y="50"/>
                        <a:pt x="85" y="50"/>
                        <a:pt x="85" y="50"/>
                      </a:cubicBezTo>
                      <a:cubicBezTo>
                        <a:pt x="83" y="54"/>
                        <a:pt x="83" y="54"/>
                        <a:pt x="83" y="54"/>
                      </a:cubicBezTo>
                      <a:cubicBezTo>
                        <a:pt x="81" y="51"/>
                        <a:pt x="81" y="51"/>
                        <a:pt x="81" y="51"/>
                      </a:cubicBezTo>
                      <a:cubicBezTo>
                        <a:pt x="79" y="50"/>
                        <a:pt x="79" y="50"/>
                        <a:pt x="79" y="50"/>
                      </a:cubicBezTo>
                      <a:cubicBezTo>
                        <a:pt x="77" y="51"/>
                        <a:pt x="77" y="51"/>
                        <a:pt x="77" y="51"/>
                      </a:cubicBezTo>
                      <a:cubicBezTo>
                        <a:pt x="75" y="51"/>
                        <a:pt x="75" y="51"/>
                        <a:pt x="75" y="51"/>
                      </a:cubicBezTo>
                      <a:cubicBezTo>
                        <a:pt x="75" y="52"/>
                        <a:pt x="75" y="52"/>
                        <a:pt x="75" y="52"/>
                      </a:cubicBezTo>
                      <a:cubicBezTo>
                        <a:pt x="72" y="55"/>
                        <a:pt x="72" y="55"/>
                        <a:pt x="72" y="55"/>
                      </a:cubicBezTo>
                      <a:cubicBezTo>
                        <a:pt x="72" y="52"/>
                        <a:pt x="72" y="52"/>
                        <a:pt x="72" y="52"/>
                      </a:cubicBezTo>
                      <a:cubicBezTo>
                        <a:pt x="71" y="51"/>
                        <a:pt x="71" y="51"/>
                        <a:pt x="71" y="51"/>
                      </a:cubicBezTo>
                      <a:cubicBezTo>
                        <a:pt x="69" y="52"/>
                        <a:pt x="69" y="52"/>
                        <a:pt x="69" y="52"/>
                      </a:cubicBezTo>
                      <a:cubicBezTo>
                        <a:pt x="65" y="51"/>
                        <a:pt x="65" y="51"/>
                        <a:pt x="65" y="51"/>
                      </a:cubicBezTo>
                      <a:cubicBezTo>
                        <a:pt x="65" y="52"/>
                        <a:pt x="65" y="52"/>
                        <a:pt x="65" y="52"/>
                      </a:cubicBezTo>
                      <a:cubicBezTo>
                        <a:pt x="65" y="54"/>
                        <a:pt x="65" y="54"/>
                        <a:pt x="65" y="54"/>
                      </a:cubicBezTo>
                      <a:cubicBezTo>
                        <a:pt x="70" y="58"/>
                        <a:pt x="70" y="58"/>
                        <a:pt x="70" y="58"/>
                      </a:cubicBezTo>
                      <a:cubicBezTo>
                        <a:pt x="63" y="57"/>
                        <a:pt x="63" y="57"/>
                        <a:pt x="63" y="57"/>
                      </a:cubicBezTo>
                      <a:cubicBezTo>
                        <a:pt x="62" y="55"/>
                        <a:pt x="62" y="55"/>
                        <a:pt x="62" y="55"/>
                      </a:cubicBezTo>
                      <a:cubicBezTo>
                        <a:pt x="61" y="55"/>
                        <a:pt x="61" y="55"/>
                        <a:pt x="61" y="55"/>
                      </a:cubicBezTo>
                      <a:cubicBezTo>
                        <a:pt x="57" y="55"/>
                        <a:pt x="57" y="55"/>
                        <a:pt x="57" y="55"/>
                      </a:cubicBezTo>
                      <a:cubicBezTo>
                        <a:pt x="53" y="53"/>
                        <a:pt x="53" y="53"/>
                        <a:pt x="53" y="53"/>
                      </a:cubicBezTo>
                      <a:cubicBezTo>
                        <a:pt x="57" y="52"/>
                        <a:pt x="57" y="52"/>
                        <a:pt x="57" y="52"/>
                      </a:cubicBezTo>
                      <a:cubicBezTo>
                        <a:pt x="57" y="51"/>
                        <a:pt x="57" y="51"/>
                        <a:pt x="57" y="51"/>
                      </a:cubicBezTo>
                      <a:cubicBezTo>
                        <a:pt x="55" y="48"/>
                        <a:pt x="55" y="48"/>
                        <a:pt x="55" y="48"/>
                      </a:cubicBezTo>
                      <a:cubicBezTo>
                        <a:pt x="55" y="46"/>
                        <a:pt x="55" y="46"/>
                        <a:pt x="55" y="46"/>
                      </a:cubicBezTo>
                      <a:cubicBezTo>
                        <a:pt x="55" y="46"/>
                        <a:pt x="55" y="46"/>
                        <a:pt x="55" y="46"/>
                      </a:cubicBezTo>
                      <a:cubicBezTo>
                        <a:pt x="53" y="47"/>
                        <a:pt x="53" y="47"/>
                        <a:pt x="53" y="47"/>
                      </a:cubicBezTo>
                      <a:cubicBezTo>
                        <a:pt x="54" y="48"/>
                        <a:pt x="54" y="48"/>
                        <a:pt x="54" y="48"/>
                      </a:cubicBezTo>
                      <a:cubicBezTo>
                        <a:pt x="52" y="51"/>
                        <a:pt x="52" y="51"/>
                        <a:pt x="52" y="51"/>
                      </a:cubicBezTo>
                      <a:cubicBezTo>
                        <a:pt x="48" y="49"/>
                        <a:pt x="48" y="49"/>
                        <a:pt x="48" y="49"/>
                      </a:cubicBezTo>
                      <a:cubicBezTo>
                        <a:pt x="49" y="47"/>
                        <a:pt x="49" y="47"/>
                        <a:pt x="49" y="47"/>
                      </a:cubicBezTo>
                      <a:cubicBezTo>
                        <a:pt x="49" y="46"/>
                        <a:pt x="49" y="46"/>
                        <a:pt x="49" y="46"/>
                      </a:cubicBezTo>
                      <a:cubicBezTo>
                        <a:pt x="48" y="46"/>
                        <a:pt x="48" y="46"/>
                        <a:pt x="48" y="46"/>
                      </a:cubicBezTo>
                      <a:cubicBezTo>
                        <a:pt x="47" y="47"/>
                        <a:pt x="47" y="47"/>
                        <a:pt x="47" y="47"/>
                      </a:cubicBezTo>
                      <a:cubicBezTo>
                        <a:pt x="43" y="47"/>
                        <a:pt x="43" y="47"/>
                        <a:pt x="43" y="47"/>
                      </a:cubicBezTo>
                      <a:cubicBezTo>
                        <a:pt x="44" y="43"/>
                        <a:pt x="44" y="43"/>
                        <a:pt x="44" y="43"/>
                      </a:cubicBezTo>
                      <a:cubicBezTo>
                        <a:pt x="44" y="43"/>
                        <a:pt x="44" y="43"/>
                        <a:pt x="44" y="43"/>
                      </a:cubicBezTo>
                      <a:cubicBezTo>
                        <a:pt x="44" y="41"/>
                        <a:pt x="44" y="41"/>
                        <a:pt x="44" y="41"/>
                      </a:cubicBezTo>
                      <a:cubicBezTo>
                        <a:pt x="42" y="41"/>
                        <a:pt x="42" y="41"/>
                        <a:pt x="42" y="41"/>
                      </a:cubicBezTo>
                      <a:cubicBezTo>
                        <a:pt x="40" y="44"/>
                        <a:pt x="40" y="44"/>
                        <a:pt x="40" y="44"/>
                      </a:cubicBezTo>
                      <a:cubicBezTo>
                        <a:pt x="41" y="47"/>
                        <a:pt x="41" y="47"/>
                        <a:pt x="41" y="47"/>
                      </a:cubicBezTo>
                      <a:cubicBezTo>
                        <a:pt x="37" y="48"/>
                        <a:pt x="37" y="48"/>
                        <a:pt x="37" y="48"/>
                      </a:cubicBezTo>
                      <a:cubicBezTo>
                        <a:pt x="35" y="44"/>
                        <a:pt x="35" y="44"/>
                        <a:pt x="35" y="44"/>
                      </a:cubicBezTo>
                      <a:cubicBezTo>
                        <a:pt x="37" y="42"/>
                        <a:pt x="37" y="42"/>
                        <a:pt x="37" y="42"/>
                      </a:cubicBezTo>
                      <a:cubicBezTo>
                        <a:pt x="37" y="40"/>
                        <a:pt x="37" y="40"/>
                        <a:pt x="37" y="40"/>
                      </a:cubicBezTo>
                      <a:cubicBezTo>
                        <a:pt x="38" y="37"/>
                        <a:pt x="38" y="37"/>
                        <a:pt x="38" y="37"/>
                      </a:cubicBezTo>
                      <a:cubicBezTo>
                        <a:pt x="37" y="36"/>
                        <a:pt x="37" y="36"/>
                        <a:pt x="37" y="36"/>
                      </a:cubicBezTo>
                      <a:cubicBezTo>
                        <a:pt x="33" y="37"/>
                        <a:pt x="33" y="37"/>
                        <a:pt x="33" y="37"/>
                      </a:cubicBezTo>
                      <a:cubicBezTo>
                        <a:pt x="33" y="34"/>
                        <a:pt x="33" y="34"/>
                        <a:pt x="33" y="34"/>
                      </a:cubicBezTo>
                      <a:cubicBezTo>
                        <a:pt x="36" y="33"/>
                        <a:pt x="36" y="33"/>
                        <a:pt x="36" y="33"/>
                      </a:cubicBezTo>
                      <a:cubicBezTo>
                        <a:pt x="37" y="30"/>
                        <a:pt x="37" y="30"/>
                        <a:pt x="37" y="30"/>
                      </a:cubicBezTo>
                      <a:cubicBezTo>
                        <a:pt x="37" y="30"/>
                        <a:pt x="37" y="30"/>
                        <a:pt x="37" y="30"/>
                      </a:cubicBezTo>
                      <a:cubicBezTo>
                        <a:pt x="36" y="30"/>
                        <a:pt x="36" y="30"/>
                        <a:pt x="36" y="30"/>
                      </a:cubicBezTo>
                      <a:cubicBezTo>
                        <a:pt x="33" y="30"/>
                        <a:pt x="33" y="30"/>
                        <a:pt x="33" y="30"/>
                      </a:cubicBezTo>
                      <a:cubicBezTo>
                        <a:pt x="33" y="31"/>
                        <a:pt x="33" y="31"/>
                        <a:pt x="33" y="31"/>
                      </a:cubicBezTo>
                      <a:cubicBezTo>
                        <a:pt x="27" y="31"/>
                        <a:pt x="27" y="31"/>
                        <a:pt x="27" y="31"/>
                      </a:cubicBezTo>
                      <a:cubicBezTo>
                        <a:pt x="30" y="28"/>
                        <a:pt x="30" y="28"/>
                        <a:pt x="30" y="28"/>
                      </a:cubicBezTo>
                      <a:cubicBezTo>
                        <a:pt x="29" y="28"/>
                        <a:pt x="29" y="28"/>
                        <a:pt x="29" y="28"/>
                      </a:cubicBezTo>
                      <a:cubicBezTo>
                        <a:pt x="28" y="30"/>
                        <a:pt x="28" y="30"/>
                        <a:pt x="28" y="30"/>
                      </a:cubicBezTo>
                      <a:cubicBezTo>
                        <a:pt x="23" y="31"/>
                        <a:pt x="23" y="31"/>
                        <a:pt x="23" y="31"/>
                      </a:cubicBezTo>
                      <a:cubicBezTo>
                        <a:pt x="23" y="27"/>
                        <a:pt x="23" y="27"/>
                        <a:pt x="23" y="27"/>
                      </a:cubicBezTo>
                      <a:cubicBezTo>
                        <a:pt x="25" y="26"/>
                        <a:pt x="25" y="26"/>
                        <a:pt x="25" y="26"/>
                      </a:cubicBezTo>
                      <a:cubicBezTo>
                        <a:pt x="26" y="25"/>
                        <a:pt x="26" y="25"/>
                        <a:pt x="26" y="25"/>
                      </a:cubicBezTo>
                      <a:cubicBezTo>
                        <a:pt x="27" y="22"/>
                        <a:pt x="27" y="22"/>
                        <a:pt x="27" y="22"/>
                      </a:cubicBezTo>
                      <a:cubicBezTo>
                        <a:pt x="29" y="22"/>
                        <a:pt x="29" y="22"/>
                        <a:pt x="29" y="22"/>
                      </a:cubicBezTo>
                      <a:cubicBezTo>
                        <a:pt x="27" y="22"/>
                        <a:pt x="27" y="22"/>
                        <a:pt x="27" y="22"/>
                      </a:cubicBezTo>
                      <a:cubicBezTo>
                        <a:pt x="30" y="20"/>
                        <a:pt x="30" y="20"/>
                        <a:pt x="30" y="20"/>
                      </a:cubicBezTo>
                      <a:cubicBezTo>
                        <a:pt x="28" y="18"/>
                        <a:pt x="28" y="18"/>
                        <a:pt x="28" y="18"/>
                      </a:cubicBezTo>
                      <a:cubicBezTo>
                        <a:pt x="23" y="15"/>
                        <a:pt x="23" y="15"/>
                        <a:pt x="23" y="15"/>
                      </a:cubicBezTo>
                      <a:cubicBezTo>
                        <a:pt x="26" y="14"/>
                        <a:pt x="26" y="14"/>
                        <a:pt x="26" y="14"/>
                      </a:cubicBezTo>
                      <a:cubicBezTo>
                        <a:pt x="26" y="12"/>
                        <a:pt x="26" y="12"/>
                        <a:pt x="26" y="12"/>
                      </a:cubicBezTo>
                      <a:cubicBezTo>
                        <a:pt x="29" y="12"/>
                        <a:pt x="29" y="12"/>
                        <a:pt x="29" y="12"/>
                      </a:cubicBezTo>
                      <a:cubicBezTo>
                        <a:pt x="31" y="15"/>
                        <a:pt x="31" y="15"/>
                        <a:pt x="31" y="15"/>
                      </a:cubicBezTo>
                      <a:cubicBezTo>
                        <a:pt x="33" y="18"/>
                        <a:pt x="33" y="18"/>
                        <a:pt x="33" y="18"/>
                      </a:cubicBezTo>
                      <a:cubicBezTo>
                        <a:pt x="36" y="19"/>
                        <a:pt x="36" y="19"/>
                        <a:pt x="36" y="19"/>
                      </a:cubicBezTo>
                      <a:cubicBezTo>
                        <a:pt x="38" y="20"/>
                        <a:pt x="38" y="20"/>
                        <a:pt x="38" y="20"/>
                      </a:cubicBezTo>
                      <a:cubicBezTo>
                        <a:pt x="39" y="19"/>
                        <a:pt x="39" y="19"/>
                        <a:pt x="39" y="19"/>
                      </a:cubicBezTo>
                      <a:cubicBezTo>
                        <a:pt x="42" y="21"/>
                        <a:pt x="42" y="21"/>
                        <a:pt x="42" y="21"/>
                      </a:cubicBezTo>
                      <a:cubicBezTo>
                        <a:pt x="45" y="22"/>
                        <a:pt x="45" y="22"/>
                        <a:pt x="45" y="22"/>
                      </a:cubicBezTo>
                      <a:cubicBezTo>
                        <a:pt x="47" y="22"/>
                        <a:pt x="47" y="22"/>
                        <a:pt x="47" y="22"/>
                      </a:cubicBezTo>
                      <a:cubicBezTo>
                        <a:pt x="48" y="21"/>
                        <a:pt x="48" y="21"/>
                        <a:pt x="48" y="21"/>
                      </a:cubicBezTo>
                      <a:cubicBezTo>
                        <a:pt x="47" y="19"/>
                        <a:pt x="47" y="19"/>
                        <a:pt x="47" y="19"/>
                      </a:cubicBezTo>
                      <a:cubicBezTo>
                        <a:pt x="42" y="15"/>
                        <a:pt x="42" y="15"/>
                        <a:pt x="42" y="15"/>
                      </a:cubicBezTo>
                      <a:cubicBezTo>
                        <a:pt x="40" y="13"/>
                        <a:pt x="40" y="13"/>
                        <a:pt x="40" y="13"/>
                      </a:cubicBezTo>
                      <a:cubicBezTo>
                        <a:pt x="38" y="13"/>
                        <a:pt x="38" y="13"/>
                        <a:pt x="38" y="13"/>
                      </a:cubicBezTo>
                      <a:cubicBezTo>
                        <a:pt x="37" y="10"/>
                        <a:pt x="37" y="10"/>
                        <a:pt x="37" y="10"/>
                      </a:cubicBezTo>
                      <a:cubicBezTo>
                        <a:pt x="35" y="8"/>
                        <a:pt x="35" y="8"/>
                        <a:pt x="35" y="8"/>
                      </a:cubicBezTo>
                      <a:cubicBezTo>
                        <a:pt x="34" y="8"/>
                        <a:pt x="34" y="8"/>
                        <a:pt x="34" y="8"/>
                      </a:cubicBezTo>
                      <a:cubicBezTo>
                        <a:pt x="32" y="6"/>
                        <a:pt x="32" y="6"/>
                        <a:pt x="32" y="6"/>
                      </a:cubicBezTo>
                      <a:cubicBezTo>
                        <a:pt x="34" y="3"/>
                        <a:pt x="34" y="3"/>
                        <a:pt x="34" y="3"/>
                      </a:cubicBezTo>
                      <a:cubicBezTo>
                        <a:pt x="37" y="4"/>
                        <a:pt x="37" y="4"/>
                        <a:pt x="37" y="4"/>
                      </a:cubicBezTo>
                      <a:cubicBezTo>
                        <a:pt x="38" y="6"/>
                        <a:pt x="38" y="6"/>
                        <a:pt x="38" y="6"/>
                      </a:cubicBezTo>
                      <a:cubicBezTo>
                        <a:pt x="40" y="6"/>
                        <a:pt x="40" y="6"/>
                        <a:pt x="40" y="6"/>
                      </a:cubicBezTo>
                      <a:cubicBezTo>
                        <a:pt x="41" y="8"/>
                        <a:pt x="41" y="8"/>
                        <a:pt x="41" y="8"/>
                      </a:cubicBezTo>
                      <a:cubicBezTo>
                        <a:pt x="42" y="8"/>
                        <a:pt x="42" y="8"/>
                        <a:pt x="42" y="8"/>
                      </a:cubicBezTo>
                      <a:cubicBezTo>
                        <a:pt x="41" y="4"/>
                        <a:pt x="41" y="4"/>
                        <a:pt x="41" y="4"/>
                      </a:cubicBezTo>
                      <a:cubicBezTo>
                        <a:pt x="38" y="1"/>
                        <a:pt x="38" y="1"/>
                        <a:pt x="38" y="1"/>
                      </a:cubicBezTo>
                      <a:cubicBezTo>
                        <a:pt x="36" y="1"/>
                        <a:pt x="36" y="1"/>
                        <a:pt x="36" y="1"/>
                      </a:cubicBezTo>
                      <a:cubicBezTo>
                        <a:pt x="35" y="0"/>
                        <a:pt x="35" y="0"/>
                        <a:pt x="35" y="0"/>
                      </a:cubicBezTo>
                      <a:cubicBezTo>
                        <a:pt x="33" y="0"/>
                        <a:pt x="33" y="0"/>
                        <a:pt x="33" y="0"/>
                      </a:cubicBezTo>
                      <a:cubicBezTo>
                        <a:pt x="30" y="2"/>
                        <a:pt x="30" y="2"/>
                        <a:pt x="30" y="2"/>
                      </a:cubicBezTo>
                      <a:cubicBezTo>
                        <a:pt x="27" y="2"/>
                        <a:pt x="27" y="2"/>
                        <a:pt x="27" y="2"/>
                      </a:cubicBezTo>
                      <a:cubicBezTo>
                        <a:pt x="25" y="1"/>
                        <a:pt x="25" y="1"/>
                        <a:pt x="25" y="1"/>
                      </a:cubicBezTo>
                      <a:cubicBezTo>
                        <a:pt x="23" y="1"/>
                        <a:pt x="23" y="1"/>
                        <a:pt x="23" y="1"/>
                      </a:cubicBezTo>
                      <a:cubicBezTo>
                        <a:pt x="22" y="0"/>
                        <a:pt x="22" y="0"/>
                        <a:pt x="22" y="0"/>
                      </a:cubicBezTo>
                      <a:cubicBezTo>
                        <a:pt x="20" y="3"/>
                        <a:pt x="20" y="3"/>
                        <a:pt x="20" y="3"/>
                      </a:cubicBezTo>
                      <a:cubicBezTo>
                        <a:pt x="16" y="4"/>
                        <a:pt x="16" y="4"/>
                        <a:pt x="16" y="4"/>
                      </a:cubicBezTo>
                      <a:cubicBezTo>
                        <a:pt x="16" y="6"/>
                        <a:pt x="16" y="6"/>
                        <a:pt x="16" y="6"/>
                      </a:cubicBezTo>
                      <a:cubicBezTo>
                        <a:pt x="12" y="8"/>
                        <a:pt x="12" y="8"/>
                        <a:pt x="12" y="8"/>
                      </a:cubicBezTo>
                      <a:cubicBezTo>
                        <a:pt x="13" y="8"/>
                        <a:pt x="13" y="8"/>
                        <a:pt x="13" y="8"/>
                      </a:cubicBezTo>
                      <a:cubicBezTo>
                        <a:pt x="15" y="7"/>
                        <a:pt x="15" y="7"/>
                        <a:pt x="15" y="7"/>
                      </a:cubicBezTo>
                      <a:cubicBezTo>
                        <a:pt x="18" y="8"/>
                        <a:pt x="18" y="8"/>
                        <a:pt x="18" y="8"/>
                      </a:cubicBezTo>
                      <a:cubicBezTo>
                        <a:pt x="18" y="10"/>
                        <a:pt x="18" y="10"/>
                        <a:pt x="18" y="10"/>
                      </a:cubicBezTo>
                      <a:cubicBezTo>
                        <a:pt x="17" y="13"/>
                        <a:pt x="17" y="13"/>
                        <a:pt x="17" y="13"/>
                      </a:cubicBezTo>
                      <a:cubicBezTo>
                        <a:pt x="17" y="18"/>
                        <a:pt x="17" y="18"/>
                        <a:pt x="17" y="18"/>
                      </a:cubicBezTo>
                      <a:cubicBezTo>
                        <a:pt x="16" y="21"/>
                        <a:pt x="16" y="21"/>
                        <a:pt x="16" y="21"/>
                      </a:cubicBezTo>
                      <a:cubicBezTo>
                        <a:pt x="16" y="22"/>
                        <a:pt x="16" y="22"/>
                        <a:pt x="16" y="22"/>
                      </a:cubicBezTo>
                      <a:cubicBezTo>
                        <a:pt x="18" y="25"/>
                        <a:pt x="18" y="25"/>
                        <a:pt x="18" y="25"/>
                      </a:cubicBezTo>
                      <a:cubicBezTo>
                        <a:pt x="17" y="29"/>
                        <a:pt x="17" y="29"/>
                        <a:pt x="17" y="29"/>
                      </a:cubicBezTo>
                      <a:cubicBezTo>
                        <a:pt x="17" y="31"/>
                        <a:pt x="17" y="31"/>
                        <a:pt x="17" y="31"/>
                      </a:cubicBezTo>
                      <a:cubicBezTo>
                        <a:pt x="16" y="34"/>
                        <a:pt x="16" y="34"/>
                        <a:pt x="16" y="34"/>
                      </a:cubicBezTo>
                      <a:cubicBezTo>
                        <a:pt x="11" y="37"/>
                        <a:pt x="11" y="37"/>
                        <a:pt x="11" y="37"/>
                      </a:cubicBezTo>
                      <a:cubicBezTo>
                        <a:pt x="9" y="37"/>
                        <a:pt x="9" y="37"/>
                        <a:pt x="9" y="37"/>
                      </a:cubicBezTo>
                      <a:cubicBezTo>
                        <a:pt x="8" y="39"/>
                        <a:pt x="8" y="39"/>
                        <a:pt x="8" y="39"/>
                      </a:cubicBezTo>
                      <a:cubicBezTo>
                        <a:pt x="6" y="42"/>
                        <a:pt x="6" y="42"/>
                        <a:pt x="6" y="42"/>
                      </a:cubicBezTo>
                      <a:cubicBezTo>
                        <a:pt x="6" y="44"/>
                        <a:pt x="6" y="44"/>
                        <a:pt x="6" y="44"/>
                      </a:cubicBezTo>
                      <a:cubicBezTo>
                        <a:pt x="3" y="46"/>
                        <a:pt x="3" y="46"/>
                        <a:pt x="3" y="46"/>
                      </a:cubicBezTo>
                      <a:cubicBezTo>
                        <a:pt x="2" y="48"/>
                        <a:pt x="2" y="48"/>
                        <a:pt x="2" y="48"/>
                      </a:cubicBezTo>
                      <a:cubicBezTo>
                        <a:pt x="2" y="50"/>
                        <a:pt x="2" y="50"/>
                        <a:pt x="2" y="50"/>
                      </a:cubicBezTo>
                      <a:cubicBezTo>
                        <a:pt x="4" y="50"/>
                        <a:pt x="4" y="50"/>
                        <a:pt x="4" y="50"/>
                      </a:cubicBezTo>
                      <a:cubicBezTo>
                        <a:pt x="4" y="53"/>
                        <a:pt x="4" y="53"/>
                        <a:pt x="4" y="53"/>
                      </a:cubicBezTo>
                      <a:cubicBezTo>
                        <a:pt x="2" y="54"/>
                        <a:pt x="2" y="54"/>
                        <a:pt x="2" y="54"/>
                      </a:cubicBezTo>
                      <a:cubicBezTo>
                        <a:pt x="1" y="55"/>
                        <a:pt x="1" y="55"/>
                        <a:pt x="1" y="55"/>
                      </a:cubicBezTo>
                      <a:cubicBezTo>
                        <a:pt x="3" y="57"/>
                        <a:pt x="3" y="57"/>
                        <a:pt x="3" y="57"/>
                      </a:cubicBezTo>
                      <a:cubicBezTo>
                        <a:pt x="0" y="60"/>
                        <a:pt x="0" y="60"/>
                        <a:pt x="0" y="60"/>
                      </a:cubicBezTo>
                      <a:cubicBezTo>
                        <a:pt x="0" y="61"/>
                        <a:pt x="0" y="61"/>
                        <a:pt x="0" y="61"/>
                      </a:cubicBezTo>
                      <a:cubicBezTo>
                        <a:pt x="1" y="63"/>
                        <a:pt x="1" y="63"/>
                        <a:pt x="1" y="63"/>
                      </a:cubicBezTo>
                      <a:lnTo>
                        <a:pt x="3" y="6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39" name="Freeform 187">
                  <a:extLst>
                    <a:ext uri="{FF2B5EF4-FFF2-40B4-BE49-F238E27FC236}">
                      <a16:creationId xmlns:a16="http://schemas.microsoft.com/office/drawing/2014/main" id="{0D95E7D6-DF4D-4640-A79C-6CD45D22B7DF}"/>
                    </a:ext>
                  </a:extLst>
                </p:cNvPr>
                <p:cNvSpPr/>
                <p:nvPr userDrawn="1"/>
              </p:nvSpPr>
              <p:spPr bwMode="auto">
                <a:xfrm>
                  <a:off x="2800350" y="1212850"/>
                  <a:ext cx="52388" cy="58737"/>
                </a:xfrm>
                <a:custGeom>
                  <a:avLst/>
                  <a:gdLst>
                    <a:gd name="T0" fmla="*/ 33 w 33"/>
                    <a:gd name="T1" fmla="*/ 13 h 37"/>
                    <a:gd name="T2" fmla="*/ 33 w 33"/>
                    <a:gd name="T3" fmla="*/ 12 h 37"/>
                    <a:gd name="T4" fmla="*/ 33 w 33"/>
                    <a:gd name="T5" fmla="*/ 10 h 37"/>
                    <a:gd name="T6" fmla="*/ 31 w 33"/>
                    <a:gd name="T7" fmla="*/ 8 h 37"/>
                    <a:gd name="T8" fmla="*/ 31 w 33"/>
                    <a:gd name="T9" fmla="*/ 5 h 37"/>
                    <a:gd name="T10" fmla="*/ 29 w 33"/>
                    <a:gd name="T11" fmla="*/ 3 h 37"/>
                    <a:gd name="T12" fmla="*/ 28 w 33"/>
                    <a:gd name="T13" fmla="*/ 2 h 37"/>
                    <a:gd name="T14" fmla="*/ 25 w 33"/>
                    <a:gd name="T15" fmla="*/ 0 h 37"/>
                    <a:gd name="T16" fmla="*/ 22 w 33"/>
                    <a:gd name="T17" fmla="*/ 1 h 37"/>
                    <a:gd name="T18" fmla="*/ 19 w 33"/>
                    <a:gd name="T19" fmla="*/ 1 h 37"/>
                    <a:gd name="T20" fmla="*/ 17 w 33"/>
                    <a:gd name="T21" fmla="*/ 1 h 37"/>
                    <a:gd name="T22" fmla="*/ 18 w 33"/>
                    <a:gd name="T23" fmla="*/ 3 h 37"/>
                    <a:gd name="T24" fmla="*/ 18 w 33"/>
                    <a:gd name="T25" fmla="*/ 7 h 37"/>
                    <a:gd name="T26" fmla="*/ 16 w 33"/>
                    <a:gd name="T27" fmla="*/ 5 h 37"/>
                    <a:gd name="T28" fmla="*/ 14 w 33"/>
                    <a:gd name="T29" fmla="*/ 5 h 37"/>
                    <a:gd name="T30" fmla="*/ 14 w 33"/>
                    <a:gd name="T31" fmla="*/ 8 h 37"/>
                    <a:gd name="T32" fmla="*/ 10 w 33"/>
                    <a:gd name="T33" fmla="*/ 9 h 37"/>
                    <a:gd name="T34" fmla="*/ 10 w 33"/>
                    <a:gd name="T35" fmla="*/ 10 h 37"/>
                    <a:gd name="T36" fmla="*/ 11 w 33"/>
                    <a:gd name="T37" fmla="*/ 10 h 37"/>
                    <a:gd name="T38" fmla="*/ 11 w 33"/>
                    <a:gd name="T39" fmla="*/ 13 h 37"/>
                    <a:gd name="T40" fmla="*/ 6 w 33"/>
                    <a:gd name="T41" fmla="*/ 12 h 37"/>
                    <a:gd name="T42" fmla="*/ 3 w 33"/>
                    <a:gd name="T43" fmla="*/ 13 h 37"/>
                    <a:gd name="T44" fmla="*/ 2 w 33"/>
                    <a:gd name="T45" fmla="*/ 15 h 37"/>
                    <a:gd name="T46" fmla="*/ 0 w 33"/>
                    <a:gd name="T47" fmla="*/ 18 h 37"/>
                    <a:gd name="T48" fmla="*/ 2 w 33"/>
                    <a:gd name="T49" fmla="*/ 18 h 37"/>
                    <a:gd name="T50" fmla="*/ 2 w 33"/>
                    <a:gd name="T51" fmla="*/ 19 h 37"/>
                    <a:gd name="T52" fmla="*/ 2 w 33"/>
                    <a:gd name="T53" fmla="*/ 19 h 37"/>
                    <a:gd name="T54" fmla="*/ 4 w 33"/>
                    <a:gd name="T55" fmla="*/ 20 h 37"/>
                    <a:gd name="T56" fmla="*/ 3 w 33"/>
                    <a:gd name="T57" fmla="*/ 24 h 37"/>
                    <a:gd name="T58" fmla="*/ 3 w 33"/>
                    <a:gd name="T59" fmla="*/ 25 h 37"/>
                    <a:gd name="T60" fmla="*/ 4 w 33"/>
                    <a:gd name="T61" fmla="*/ 25 h 37"/>
                    <a:gd name="T62" fmla="*/ 5 w 33"/>
                    <a:gd name="T63" fmla="*/ 25 h 37"/>
                    <a:gd name="T64" fmla="*/ 7 w 33"/>
                    <a:gd name="T65" fmla="*/ 26 h 37"/>
                    <a:gd name="T66" fmla="*/ 7 w 33"/>
                    <a:gd name="T67" fmla="*/ 27 h 37"/>
                    <a:gd name="T68" fmla="*/ 9 w 33"/>
                    <a:gd name="T69" fmla="*/ 26 h 37"/>
                    <a:gd name="T70" fmla="*/ 12 w 33"/>
                    <a:gd name="T71" fmla="*/ 27 h 37"/>
                    <a:gd name="T72" fmla="*/ 12 w 33"/>
                    <a:gd name="T73" fmla="*/ 32 h 37"/>
                    <a:gd name="T74" fmla="*/ 12 w 33"/>
                    <a:gd name="T75" fmla="*/ 32 h 37"/>
                    <a:gd name="T76" fmla="*/ 14 w 33"/>
                    <a:gd name="T77" fmla="*/ 32 h 37"/>
                    <a:gd name="T78" fmla="*/ 16 w 33"/>
                    <a:gd name="T79" fmla="*/ 34 h 37"/>
                    <a:gd name="T80" fmla="*/ 18 w 33"/>
                    <a:gd name="T81" fmla="*/ 34 h 37"/>
                    <a:gd name="T82" fmla="*/ 21 w 33"/>
                    <a:gd name="T83" fmla="*/ 37 h 37"/>
                    <a:gd name="T84" fmla="*/ 24 w 33"/>
                    <a:gd name="T85" fmla="*/ 37 h 37"/>
                    <a:gd name="T86" fmla="*/ 24 w 33"/>
                    <a:gd name="T87" fmla="*/ 35 h 37"/>
                    <a:gd name="T88" fmla="*/ 27 w 33"/>
                    <a:gd name="T89" fmla="*/ 34 h 37"/>
                    <a:gd name="T90" fmla="*/ 28 w 33"/>
                    <a:gd name="T91" fmla="*/ 31 h 37"/>
                    <a:gd name="T92" fmla="*/ 27 w 33"/>
                    <a:gd name="T93" fmla="*/ 27 h 37"/>
                    <a:gd name="T94" fmla="*/ 29 w 33"/>
                    <a:gd name="T95" fmla="*/ 23 h 37"/>
                    <a:gd name="T96" fmla="*/ 31 w 33"/>
                    <a:gd name="T97" fmla="*/ 22 h 37"/>
                    <a:gd name="T98" fmla="*/ 32 w 33"/>
                    <a:gd name="T99" fmla="*/ 17 h 37"/>
                    <a:gd name="T100" fmla="*/ 33 w 33"/>
                    <a:gd name="T101" fmla="*/ 1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 h="37">
                      <a:moveTo>
                        <a:pt x="33" y="13"/>
                      </a:moveTo>
                      <a:lnTo>
                        <a:pt x="33" y="12"/>
                      </a:lnTo>
                      <a:lnTo>
                        <a:pt x="33" y="10"/>
                      </a:lnTo>
                      <a:lnTo>
                        <a:pt x="31" y="8"/>
                      </a:lnTo>
                      <a:lnTo>
                        <a:pt x="31" y="5"/>
                      </a:lnTo>
                      <a:lnTo>
                        <a:pt x="29" y="3"/>
                      </a:lnTo>
                      <a:lnTo>
                        <a:pt x="28" y="2"/>
                      </a:lnTo>
                      <a:lnTo>
                        <a:pt x="25" y="0"/>
                      </a:lnTo>
                      <a:lnTo>
                        <a:pt x="22" y="1"/>
                      </a:lnTo>
                      <a:lnTo>
                        <a:pt x="19" y="1"/>
                      </a:lnTo>
                      <a:lnTo>
                        <a:pt x="17" y="1"/>
                      </a:lnTo>
                      <a:lnTo>
                        <a:pt x="18" y="3"/>
                      </a:lnTo>
                      <a:lnTo>
                        <a:pt x="18" y="7"/>
                      </a:lnTo>
                      <a:lnTo>
                        <a:pt x="16" y="5"/>
                      </a:lnTo>
                      <a:lnTo>
                        <a:pt x="14" y="5"/>
                      </a:lnTo>
                      <a:lnTo>
                        <a:pt x="14" y="8"/>
                      </a:lnTo>
                      <a:lnTo>
                        <a:pt x="10" y="9"/>
                      </a:lnTo>
                      <a:lnTo>
                        <a:pt x="10" y="10"/>
                      </a:lnTo>
                      <a:lnTo>
                        <a:pt x="11" y="10"/>
                      </a:lnTo>
                      <a:lnTo>
                        <a:pt x="11" y="13"/>
                      </a:lnTo>
                      <a:lnTo>
                        <a:pt x="6" y="12"/>
                      </a:lnTo>
                      <a:lnTo>
                        <a:pt x="3" y="13"/>
                      </a:lnTo>
                      <a:lnTo>
                        <a:pt x="2" y="15"/>
                      </a:lnTo>
                      <a:lnTo>
                        <a:pt x="0" y="18"/>
                      </a:lnTo>
                      <a:lnTo>
                        <a:pt x="2" y="18"/>
                      </a:lnTo>
                      <a:lnTo>
                        <a:pt x="2" y="19"/>
                      </a:lnTo>
                      <a:lnTo>
                        <a:pt x="2" y="19"/>
                      </a:lnTo>
                      <a:lnTo>
                        <a:pt x="4" y="20"/>
                      </a:lnTo>
                      <a:lnTo>
                        <a:pt x="3" y="24"/>
                      </a:lnTo>
                      <a:lnTo>
                        <a:pt x="3" y="25"/>
                      </a:lnTo>
                      <a:lnTo>
                        <a:pt x="4" y="25"/>
                      </a:lnTo>
                      <a:lnTo>
                        <a:pt x="5" y="25"/>
                      </a:lnTo>
                      <a:lnTo>
                        <a:pt x="7" y="26"/>
                      </a:lnTo>
                      <a:lnTo>
                        <a:pt x="7" y="27"/>
                      </a:lnTo>
                      <a:lnTo>
                        <a:pt x="9" y="26"/>
                      </a:lnTo>
                      <a:lnTo>
                        <a:pt x="12" y="27"/>
                      </a:lnTo>
                      <a:lnTo>
                        <a:pt x="12" y="32"/>
                      </a:lnTo>
                      <a:lnTo>
                        <a:pt x="12" y="32"/>
                      </a:lnTo>
                      <a:lnTo>
                        <a:pt x="14" y="32"/>
                      </a:lnTo>
                      <a:lnTo>
                        <a:pt x="16" y="34"/>
                      </a:lnTo>
                      <a:lnTo>
                        <a:pt x="18" y="34"/>
                      </a:lnTo>
                      <a:lnTo>
                        <a:pt x="21" y="37"/>
                      </a:lnTo>
                      <a:lnTo>
                        <a:pt x="24" y="37"/>
                      </a:lnTo>
                      <a:lnTo>
                        <a:pt x="24" y="35"/>
                      </a:lnTo>
                      <a:lnTo>
                        <a:pt x="27" y="34"/>
                      </a:lnTo>
                      <a:lnTo>
                        <a:pt x="28" y="31"/>
                      </a:lnTo>
                      <a:lnTo>
                        <a:pt x="27" y="27"/>
                      </a:lnTo>
                      <a:lnTo>
                        <a:pt x="29" y="23"/>
                      </a:lnTo>
                      <a:lnTo>
                        <a:pt x="31" y="22"/>
                      </a:lnTo>
                      <a:lnTo>
                        <a:pt x="32" y="17"/>
                      </a:lnTo>
                      <a:lnTo>
                        <a:pt x="33" y="1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40" name="Freeform 188">
                  <a:extLst>
                    <a:ext uri="{FF2B5EF4-FFF2-40B4-BE49-F238E27FC236}">
                      <a16:creationId xmlns:a16="http://schemas.microsoft.com/office/drawing/2014/main" id="{C847ACDE-FA43-496A-A6E1-912633883AA0}"/>
                    </a:ext>
                  </a:extLst>
                </p:cNvPr>
                <p:cNvSpPr/>
                <p:nvPr userDrawn="1"/>
              </p:nvSpPr>
              <p:spPr bwMode="auto">
                <a:xfrm>
                  <a:off x="2555875" y="1271588"/>
                  <a:ext cx="49213" cy="53975"/>
                </a:xfrm>
                <a:custGeom>
                  <a:avLst/>
                  <a:gdLst>
                    <a:gd name="T0" fmla="*/ 31 w 31"/>
                    <a:gd name="T1" fmla="*/ 8 h 34"/>
                    <a:gd name="T2" fmla="*/ 31 w 31"/>
                    <a:gd name="T3" fmla="*/ 7 h 34"/>
                    <a:gd name="T4" fmla="*/ 29 w 31"/>
                    <a:gd name="T5" fmla="*/ 3 h 34"/>
                    <a:gd name="T6" fmla="*/ 27 w 31"/>
                    <a:gd name="T7" fmla="*/ 3 h 34"/>
                    <a:gd name="T8" fmla="*/ 25 w 31"/>
                    <a:gd name="T9" fmla="*/ 4 h 34"/>
                    <a:gd name="T10" fmla="*/ 22 w 31"/>
                    <a:gd name="T11" fmla="*/ 3 h 34"/>
                    <a:gd name="T12" fmla="*/ 20 w 31"/>
                    <a:gd name="T13" fmla="*/ 3 h 34"/>
                    <a:gd name="T14" fmla="*/ 17 w 31"/>
                    <a:gd name="T15" fmla="*/ 2 h 34"/>
                    <a:gd name="T16" fmla="*/ 15 w 31"/>
                    <a:gd name="T17" fmla="*/ 2 h 34"/>
                    <a:gd name="T18" fmla="*/ 12 w 31"/>
                    <a:gd name="T19" fmla="*/ 0 h 34"/>
                    <a:gd name="T20" fmla="*/ 9 w 31"/>
                    <a:gd name="T21" fmla="*/ 0 h 34"/>
                    <a:gd name="T22" fmla="*/ 7 w 31"/>
                    <a:gd name="T23" fmla="*/ 3 h 34"/>
                    <a:gd name="T24" fmla="*/ 4 w 31"/>
                    <a:gd name="T25" fmla="*/ 3 h 34"/>
                    <a:gd name="T26" fmla="*/ 0 w 31"/>
                    <a:gd name="T27" fmla="*/ 7 h 34"/>
                    <a:gd name="T28" fmla="*/ 0 w 31"/>
                    <a:gd name="T29" fmla="*/ 8 h 34"/>
                    <a:gd name="T30" fmla="*/ 2 w 31"/>
                    <a:gd name="T31" fmla="*/ 9 h 34"/>
                    <a:gd name="T32" fmla="*/ 5 w 31"/>
                    <a:gd name="T33" fmla="*/ 14 h 34"/>
                    <a:gd name="T34" fmla="*/ 5 w 31"/>
                    <a:gd name="T35" fmla="*/ 17 h 34"/>
                    <a:gd name="T36" fmla="*/ 5 w 31"/>
                    <a:gd name="T37" fmla="*/ 20 h 34"/>
                    <a:gd name="T38" fmla="*/ 5 w 31"/>
                    <a:gd name="T39" fmla="*/ 23 h 34"/>
                    <a:gd name="T40" fmla="*/ 5 w 31"/>
                    <a:gd name="T41" fmla="*/ 24 h 34"/>
                    <a:gd name="T42" fmla="*/ 7 w 31"/>
                    <a:gd name="T43" fmla="*/ 27 h 34"/>
                    <a:gd name="T44" fmla="*/ 8 w 31"/>
                    <a:gd name="T45" fmla="*/ 33 h 34"/>
                    <a:gd name="T46" fmla="*/ 8 w 31"/>
                    <a:gd name="T47" fmla="*/ 34 h 34"/>
                    <a:gd name="T48" fmla="*/ 8 w 31"/>
                    <a:gd name="T49" fmla="*/ 33 h 34"/>
                    <a:gd name="T50" fmla="*/ 11 w 31"/>
                    <a:gd name="T51" fmla="*/ 31 h 34"/>
                    <a:gd name="T52" fmla="*/ 14 w 31"/>
                    <a:gd name="T53" fmla="*/ 31 h 34"/>
                    <a:gd name="T54" fmla="*/ 17 w 31"/>
                    <a:gd name="T55" fmla="*/ 27 h 34"/>
                    <a:gd name="T56" fmla="*/ 22 w 31"/>
                    <a:gd name="T57" fmla="*/ 25 h 34"/>
                    <a:gd name="T58" fmla="*/ 25 w 31"/>
                    <a:gd name="T59" fmla="*/ 20 h 34"/>
                    <a:gd name="T60" fmla="*/ 27 w 31"/>
                    <a:gd name="T61" fmla="*/ 20 h 34"/>
                    <a:gd name="T62" fmla="*/ 30 w 31"/>
                    <a:gd name="T63" fmla="*/ 17 h 34"/>
                    <a:gd name="T64" fmla="*/ 30 w 31"/>
                    <a:gd name="T65" fmla="*/ 15 h 34"/>
                    <a:gd name="T66" fmla="*/ 31 w 31"/>
                    <a:gd name="T67" fmla="*/ 14 h 34"/>
                    <a:gd name="T68" fmla="*/ 31 w 31"/>
                    <a:gd name="T69" fmla="*/ 14 h 34"/>
                    <a:gd name="T70" fmla="*/ 30 w 31"/>
                    <a:gd name="T71" fmla="*/ 10 h 34"/>
                    <a:gd name="T72" fmla="*/ 31 w 31"/>
                    <a:gd name="T7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34">
                      <a:moveTo>
                        <a:pt x="31" y="8"/>
                      </a:moveTo>
                      <a:lnTo>
                        <a:pt x="31" y="7"/>
                      </a:lnTo>
                      <a:lnTo>
                        <a:pt x="29" y="3"/>
                      </a:lnTo>
                      <a:lnTo>
                        <a:pt x="27" y="3"/>
                      </a:lnTo>
                      <a:lnTo>
                        <a:pt x="25" y="4"/>
                      </a:lnTo>
                      <a:lnTo>
                        <a:pt x="22" y="3"/>
                      </a:lnTo>
                      <a:lnTo>
                        <a:pt x="20" y="3"/>
                      </a:lnTo>
                      <a:lnTo>
                        <a:pt x="17" y="2"/>
                      </a:lnTo>
                      <a:lnTo>
                        <a:pt x="15" y="2"/>
                      </a:lnTo>
                      <a:lnTo>
                        <a:pt x="12" y="0"/>
                      </a:lnTo>
                      <a:lnTo>
                        <a:pt x="9" y="0"/>
                      </a:lnTo>
                      <a:lnTo>
                        <a:pt x="7" y="3"/>
                      </a:lnTo>
                      <a:lnTo>
                        <a:pt x="4" y="3"/>
                      </a:lnTo>
                      <a:lnTo>
                        <a:pt x="0" y="7"/>
                      </a:lnTo>
                      <a:lnTo>
                        <a:pt x="0" y="8"/>
                      </a:lnTo>
                      <a:lnTo>
                        <a:pt x="2" y="9"/>
                      </a:lnTo>
                      <a:lnTo>
                        <a:pt x="5" y="14"/>
                      </a:lnTo>
                      <a:lnTo>
                        <a:pt x="5" y="17"/>
                      </a:lnTo>
                      <a:lnTo>
                        <a:pt x="5" y="20"/>
                      </a:lnTo>
                      <a:lnTo>
                        <a:pt x="5" y="23"/>
                      </a:lnTo>
                      <a:lnTo>
                        <a:pt x="5" y="24"/>
                      </a:lnTo>
                      <a:lnTo>
                        <a:pt x="7" y="27"/>
                      </a:lnTo>
                      <a:lnTo>
                        <a:pt x="8" y="33"/>
                      </a:lnTo>
                      <a:lnTo>
                        <a:pt x="8" y="34"/>
                      </a:lnTo>
                      <a:lnTo>
                        <a:pt x="8" y="33"/>
                      </a:lnTo>
                      <a:lnTo>
                        <a:pt x="11" y="31"/>
                      </a:lnTo>
                      <a:lnTo>
                        <a:pt x="14" y="31"/>
                      </a:lnTo>
                      <a:lnTo>
                        <a:pt x="17" y="27"/>
                      </a:lnTo>
                      <a:lnTo>
                        <a:pt x="22" y="25"/>
                      </a:lnTo>
                      <a:lnTo>
                        <a:pt x="25" y="20"/>
                      </a:lnTo>
                      <a:lnTo>
                        <a:pt x="27" y="20"/>
                      </a:lnTo>
                      <a:lnTo>
                        <a:pt x="30" y="17"/>
                      </a:lnTo>
                      <a:lnTo>
                        <a:pt x="30" y="15"/>
                      </a:lnTo>
                      <a:lnTo>
                        <a:pt x="31" y="14"/>
                      </a:lnTo>
                      <a:lnTo>
                        <a:pt x="31" y="14"/>
                      </a:lnTo>
                      <a:lnTo>
                        <a:pt x="30" y="10"/>
                      </a:lnTo>
                      <a:lnTo>
                        <a:pt x="31" y="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41" name="Freeform 189">
                  <a:extLst>
                    <a:ext uri="{FF2B5EF4-FFF2-40B4-BE49-F238E27FC236}">
                      <a16:creationId xmlns:a16="http://schemas.microsoft.com/office/drawing/2014/main" id="{E9234E03-DA5A-413A-A0F4-BFF5595BA150}"/>
                    </a:ext>
                  </a:extLst>
                </p:cNvPr>
                <p:cNvSpPr/>
                <p:nvPr userDrawn="1"/>
              </p:nvSpPr>
              <p:spPr bwMode="auto">
                <a:xfrm>
                  <a:off x="1493838" y="1320800"/>
                  <a:ext cx="1784350" cy="1355725"/>
                </a:xfrm>
                <a:custGeom>
                  <a:avLst/>
                  <a:gdLst>
                    <a:gd name="T0" fmla="*/ 971 w 1124"/>
                    <a:gd name="T1" fmla="*/ 803 h 854"/>
                    <a:gd name="T2" fmla="*/ 984 w 1124"/>
                    <a:gd name="T3" fmla="*/ 811 h 854"/>
                    <a:gd name="T4" fmla="*/ 969 w 1124"/>
                    <a:gd name="T5" fmla="*/ 760 h 854"/>
                    <a:gd name="T6" fmla="*/ 970 w 1124"/>
                    <a:gd name="T7" fmla="*/ 722 h 854"/>
                    <a:gd name="T8" fmla="*/ 923 w 1124"/>
                    <a:gd name="T9" fmla="*/ 721 h 854"/>
                    <a:gd name="T10" fmla="*/ 1022 w 1124"/>
                    <a:gd name="T11" fmla="*/ 700 h 854"/>
                    <a:gd name="T12" fmla="*/ 1093 w 1124"/>
                    <a:gd name="T13" fmla="*/ 678 h 854"/>
                    <a:gd name="T14" fmla="*/ 1119 w 1124"/>
                    <a:gd name="T15" fmla="*/ 635 h 854"/>
                    <a:gd name="T16" fmla="*/ 1057 w 1124"/>
                    <a:gd name="T17" fmla="*/ 629 h 854"/>
                    <a:gd name="T18" fmla="*/ 1077 w 1124"/>
                    <a:gd name="T19" fmla="*/ 605 h 854"/>
                    <a:gd name="T20" fmla="*/ 1045 w 1124"/>
                    <a:gd name="T21" fmla="*/ 571 h 854"/>
                    <a:gd name="T22" fmla="*/ 1045 w 1124"/>
                    <a:gd name="T23" fmla="*/ 537 h 854"/>
                    <a:gd name="T24" fmla="*/ 1045 w 1124"/>
                    <a:gd name="T25" fmla="*/ 495 h 854"/>
                    <a:gd name="T26" fmla="*/ 1023 w 1124"/>
                    <a:gd name="T27" fmla="*/ 488 h 854"/>
                    <a:gd name="T28" fmla="*/ 971 w 1124"/>
                    <a:gd name="T29" fmla="*/ 518 h 854"/>
                    <a:gd name="T30" fmla="*/ 971 w 1124"/>
                    <a:gd name="T31" fmla="*/ 450 h 854"/>
                    <a:gd name="T32" fmla="*/ 912 w 1124"/>
                    <a:gd name="T33" fmla="*/ 401 h 854"/>
                    <a:gd name="T34" fmla="*/ 867 w 1124"/>
                    <a:gd name="T35" fmla="*/ 440 h 854"/>
                    <a:gd name="T36" fmla="*/ 854 w 1124"/>
                    <a:gd name="T37" fmla="*/ 534 h 854"/>
                    <a:gd name="T38" fmla="*/ 799 w 1124"/>
                    <a:gd name="T39" fmla="*/ 609 h 854"/>
                    <a:gd name="T40" fmla="*/ 767 w 1124"/>
                    <a:gd name="T41" fmla="*/ 664 h 854"/>
                    <a:gd name="T42" fmla="*/ 754 w 1124"/>
                    <a:gd name="T43" fmla="*/ 574 h 854"/>
                    <a:gd name="T44" fmla="*/ 622 w 1124"/>
                    <a:gd name="T45" fmla="*/ 518 h 854"/>
                    <a:gd name="T46" fmla="*/ 621 w 1124"/>
                    <a:gd name="T47" fmla="*/ 443 h 854"/>
                    <a:gd name="T48" fmla="*/ 680 w 1124"/>
                    <a:gd name="T49" fmla="*/ 376 h 854"/>
                    <a:gd name="T50" fmla="*/ 692 w 1124"/>
                    <a:gd name="T51" fmla="*/ 340 h 854"/>
                    <a:gd name="T52" fmla="*/ 733 w 1124"/>
                    <a:gd name="T53" fmla="*/ 326 h 854"/>
                    <a:gd name="T54" fmla="*/ 747 w 1124"/>
                    <a:gd name="T55" fmla="*/ 278 h 854"/>
                    <a:gd name="T56" fmla="*/ 811 w 1124"/>
                    <a:gd name="T57" fmla="*/ 263 h 854"/>
                    <a:gd name="T58" fmla="*/ 839 w 1124"/>
                    <a:gd name="T59" fmla="*/ 253 h 854"/>
                    <a:gd name="T60" fmla="*/ 878 w 1124"/>
                    <a:gd name="T61" fmla="*/ 226 h 854"/>
                    <a:gd name="T62" fmla="*/ 894 w 1124"/>
                    <a:gd name="T63" fmla="*/ 187 h 854"/>
                    <a:gd name="T64" fmla="*/ 850 w 1124"/>
                    <a:gd name="T65" fmla="*/ 194 h 854"/>
                    <a:gd name="T66" fmla="*/ 802 w 1124"/>
                    <a:gd name="T67" fmla="*/ 209 h 854"/>
                    <a:gd name="T68" fmla="*/ 782 w 1124"/>
                    <a:gd name="T69" fmla="*/ 185 h 854"/>
                    <a:gd name="T70" fmla="*/ 784 w 1124"/>
                    <a:gd name="T71" fmla="*/ 136 h 854"/>
                    <a:gd name="T72" fmla="*/ 777 w 1124"/>
                    <a:gd name="T73" fmla="*/ 68 h 854"/>
                    <a:gd name="T74" fmla="*/ 740 w 1124"/>
                    <a:gd name="T75" fmla="*/ 114 h 854"/>
                    <a:gd name="T76" fmla="*/ 739 w 1124"/>
                    <a:gd name="T77" fmla="*/ 172 h 854"/>
                    <a:gd name="T78" fmla="*/ 709 w 1124"/>
                    <a:gd name="T79" fmla="*/ 222 h 854"/>
                    <a:gd name="T80" fmla="*/ 695 w 1124"/>
                    <a:gd name="T81" fmla="*/ 217 h 854"/>
                    <a:gd name="T82" fmla="*/ 681 w 1124"/>
                    <a:gd name="T83" fmla="*/ 182 h 854"/>
                    <a:gd name="T84" fmla="*/ 621 w 1124"/>
                    <a:gd name="T85" fmla="*/ 193 h 854"/>
                    <a:gd name="T86" fmla="*/ 580 w 1124"/>
                    <a:gd name="T87" fmla="*/ 170 h 854"/>
                    <a:gd name="T88" fmla="*/ 538 w 1124"/>
                    <a:gd name="T89" fmla="*/ 213 h 854"/>
                    <a:gd name="T90" fmla="*/ 506 w 1124"/>
                    <a:gd name="T91" fmla="*/ 169 h 854"/>
                    <a:gd name="T92" fmla="*/ 484 w 1124"/>
                    <a:gd name="T93" fmla="*/ 127 h 854"/>
                    <a:gd name="T94" fmla="*/ 403 w 1124"/>
                    <a:gd name="T95" fmla="*/ 64 h 854"/>
                    <a:gd name="T96" fmla="*/ 366 w 1124"/>
                    <a:gd name="T97" fmla="*/ 65 h 854"/>
                    <a:gd name="T98" fmla="*/ 331 w 1124"/>
                    <a:gd name="T99" fmla="*/ 37 h 854"/>
                    <a:gd name="T100" fmla="*/ 272 w 1124"/>
                    <a:gd name="T101" fmla="*/ 46 h 854"/>
                    <a:gd name="T102" fmla="*/ 286 w 1124"/>
                    <a:gd name="T103" fmla="*/ 33 h 854"/>
                    <a:gd name="T104" fmla="*/ 224 w 1124"/>
                    <a:gd name="T105" fmla="*/ 53 h 854"/>
                    <a:gd name="T106" fmla="*/ 31 w 1124"/>
                    <a:gd name="T107" fmla="*/ 353 h 854"/>
                    <a:gd name="T108" fmla="*/ 79 w 1124"/>
                    <a:gd name="T109" fmla="*/ 437 h 854"/>
                    <a:gd name="T110" fmla="*/ 93 w 1124"/>
                    <a:gd name="T111" fmla="*/ 490 h 854"/>
                    <a:gd name="T112" fmla="*/ 98 w 1124"/>
                    <a:gd name="T113" fmla="*/ 540 h 854"/>
                    <a:gd name="T114" fmla="*/ 104 w 1124"/>
                    <a:gd name="T115" fmla="*/ 566 h 854"/>
                    <a:gd name="T116" fmla="*/ 89 w 1124"/>
                    <a:gd name="T117" fmla="*/ 591 h 854"/>
                    <a:gd name="T118" fmla="*/ 111 w 1124"/>
                    <a:gd name="T119" fmla="*/ 618 h 854"/>
                    <a:gd name="T120" fmla="*/ 542 w 1124"/>
                    <a:gd name="T121" fmla="*/ 695 h 854"/>
                    <a:gd name="T122" fmla="*/ 694 w 1124"/>
                    <a:gd name="T123" fmla="*/ 845 h 854"/>
                    <a:gd name="T124" fmla="*/ 909 w 1124"/>
                    <a:gd name="T125" fmla="*/ 752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24" h="854">
                      <a:moveTo>
                        <a:pt x="937" y="798"/>
                      </a:moveTo>
                      <a:lnTo>
                        <a:pt x="938" y="801"/>
                      </a:lnTo>
                      <a:lnTo>
                        <a:pt x="938" y="801"/>
                      </a:lnTo>
                      <a:lnTo>
                        <a:pt x="939" y="799"/>
                      </a:lnTo>
                      <a:lnTo>
                        <a:pt x="942" y="801"/>
                      </a:lnTo>
                      <a:lnTo>
                        <a:pt x="945" y="799"/>
                      </a:lnTo>
                      <a:lnTo>
                        <a:pt x="946" y="797"/>
                      </a:lnTo>
                      <a:lnTo>
                        <a:pt x="949" y="794"/>
                      </a:lnTo>
                      <a:lnTo>
                        <a:pt x="951" y="796"/>
                      </a:lnTo>
                      <a:lnTo>
                        <a:pt x="951" y="797"/>
                      </a:lnTo>
                      <a:lnTo>
                        <a:pt x="951" y="797"/>
                      </a:lnTo>
                      <a:lnTo>
                        <a:pt x="951" y="799"/>
                      </a:lnTo>
                      <a:lnTo>
                        <a:pt x="956" y="797"/>
                      </a:lnTo>
                      <a:lnTo>
                        <a:pt x="958" y="796"/>
                      </a:lnTo>
                      <a:lnTo>
                        <a:pt x="961" y="795"/>
                      </a:lnTo>
                      <a:lnTo>
                        <a:pt x="964" y="792"/>
                      </a:lnTo>
                      <a:lnTo>
                        <a:pt x="967" y="791"/>
                      </a:lnTo>
                      <a:lnTo>
                        <a:pt x="971" y="784"/>
                      </a:lnTo>
                      <a:lnTo>
                        <a:pt x="973" y="788"/>
                      </a:lnTo>
                      <a:lnTo>
                        <a:pt x="975" y="787"/>
                      </a:lnTo>
                      <a:lnTo>
                        <a:pt x="975" y="791"/>
                      </a:lnTo>
                      <a:lnTo>
                        <a:pt x="970" y="795"/>
                      </a:lnTo>
                      <a:lnTo>
                        <a:pt x="968" y="795"/>
                      </a:lnTo>
                      <a:lnTo>
                        <a:pt x="966" y="797"/>
                      </a:lnTo>
                      <a:lnTo>
                        <a:pt x="967" y="797"/>
                      </a:lnTo>
                      <a:lnTo>
                        <a:pt x="969" y="795"/>
                      </a:lnTo>
                      <a:lnTo>
                        <a:pt x="973" y="795"/>
                      </a:lnTo>
                      <a:lnTo>
                        <a:pt x="975" y="797"/>
                      </a:lnTo>
                      <a:lnTo>
                        <a:pt x="981" y="797"/>
                      </a:lnTo>
                      <a:lnTo>
                        <a:pt x="992" y="796"/>
                      </a:lnTo>
                      <a:lnTo>
                        <a:pt x="982" y="801"/>
                      </a:lnTo>
                      <a:lnTo>
                        <a:pt x="976" y="802"/>
                      </a:lnTo>
                      <a:lnTo>
                        <a:pt x="976" y="803"/>
                      </a:lnTo>
                      <a:lnTo>
                        <a:pt x="977" y="808"/>
                      </a:lnTo>
                      <a:lnTo>
                        <a:pt x="971" y="803"/>
                      </a:lnTo>
                      <a:lnTo>
                        <a:pt x="971" y="801"/>
                      </a:lnTo>
                      <a:lnTo>
                        <a:pt x="970" y="801"/>
                      </a:lnTo>
                      <a:lnTo>
                        <a:pt x="966" y="802"/>
                      </a:lnTo>
                      <a:lnTo>
                        <a:pt x="961" y="805"/>
                      </a:lnTo>
                      <a:lnTo>
                        <a:pt x="954" y="806"/>
                      </a:lnTo>
                      <a:lnTo>
                        <a:pt x="949" y="810"/>
                      </a:lnTo>
                      <a:lnTo>
                        <a:pt x="948" y="812"/>
                      </a:lnTo>
                      <a:lnTo>
                        <a:pt x="945" y="814"/>
                      </a:lnTo>
                      <a:lnTo>
                        <a:pt x="942" y="819"/>
                      </a:lnTo>
                      <a:lnTo>
                        <a:pt x="942" y="823"/>
                      </a:lnTo>
                      <a:lnTo>
                        <a:pt x="944" y="825"/>
                      </a:lnTo>
                      <a:lnTo>
                        <a:pt x="944" y="826"/>
                      </a:lnTo>
                      <a:lnTo>
                        <a:pt x="944" y="826"/>
                      </a:lnTo>
                      <a:lnTo>
                        <a:pt x="947" y="827"/>
                      </a:lnTo>
                      <a:lnTo>
                        <a:pt x="947" y="831"/>
                      </a:lnTo>
                      <a:lnTo>
                        <a:pt x="948" y="832"/>
                      </a:lnTo>
                      <a:lnTo>
                        <a:pt x="951" y="831"/>
                      </a:lnTo>
                      <a:lnTo>
                        <a:pt x="952" y="832"/>
                      </a:lnTo>
                      <a:lnTo>
                        <a:pt x="952" y="832"/>
                      </a:lnTo>
                      <a:lnTo>
                        <a:pt x="952" y="828"/>
                      </a:lnTo>
                      <a:lnTo>
                        <a:pt x="954" y="827"/>
                      </a:lnTo>
                      <a:lnTo>
                        <a:pt x="956" y="827"/>
                      </a:lnTo>
                      <a:lnTo>
                        <a:pt x="960" y="825"/>
                      </a:lnTo>
                      <a:lnTo>
                        <a:pt x="962" y="825"/>
                      </a:lnTo>
                      <a:lnTo>
                        <a:pt x="966" y="820"/>
                      </a:lnTo>
                      <a:lnTo>
                        <a:pt x="970" y="817"/>
                      </a:lnTo>
                      <a:lnTo>
                        <a:pt x="969" y="816"/>
                      </a:lnTo>
                      <a:lnTo>
                        <a:pt x="973" y="811"/>
                      </a:lnTo>
                      <a:lnTo>
                        <a:pt x="974" y="811"/>
                      </a:lnTo>
                      <a:lnTo>
                        <a:pt x="975" y="809"/>
                      </a:lnTo>
                      <a:lnTo>
                        <a:pt x="978" y="810"/>
                      </a:lnTo>
                      <a:lnTo>
                        <a:pt x="979" y="812"/>
                      </a:lnTo>
                      <a:lnTo>
                        <a:pt x="981" y="812"/>
                      </a:lnTo>
                      <a:lnTo>
                        <a:pt x="981" y="811"/>
                      </a:lnTo>
                      <a:lnTo>
                        <a:pt x="984" y="811"/>
                      </a:lnTo>
                      <a:lnTo>
                        <a:pt x="990" y="809"/>
                      </a:lnTo>
                      <a:lnTo>
                        <a:pt x="994" y="808"/>
                      </a:lnTo>
                      <a:lnTo>
                        <a:pt x="999" y="806"/>
                      </a:lnTo>
                      <a:lnTo>
                        <a:pt x="1003" y="806"/>
                      </a:lnTo>
                      <a:lnTo>
                        <a:pt x="1010" y="803"/>
                      </a:lnTo>
                      <a:lnTo>
                        <a:pt x="1014" y="802"/>
                      </a:lnTo>
                      <a:lnTo>
                        <a:pt x="1015" y="801"/>
                      </a:lnTo>
                      <a:lnTo>
                        <a:pt x="1011" y="798"/>
                      </a:lnTo>
                      <a:lnTo>
                        <a:pt x="1016" y="797"/>
                      </a:lnTo>
                      <a:lnTo>
                        <a:pt x="1012" y="795"/>
                      </a:lnTo>
                      <a:lnTo>
                        <a:pt x="1006" y="794"/>
                      </a:lnTo>
                      <a:lnTo>
                        <a:pt x="1008" y="791"/>
                      </a:lnTo>
                      <a:lnTo>
                        <a:pt x="1008" y="791"/>
                      </a:lnTo>
                      <a:lnTo>
                        <a:pt x="1005" y="794"/>
                      </a:lnTo>
                      <a:lnTo>
                        <a:pt x="1004" y="795"/>
                      </a:lnTo>
                      <a:lnTo>
                        <a:pt x="997" y="794"/>
                      </a:lnTo>
                      <a:lnTo>
                        <a:pt x="997" y="792"/>
                      </a:lnTo>
                      <a:lnTo>
                        <a:pt x="993" y="791"/>
                      </a:lnTo>
                      <a:lnTo>
                        <a:pt x="992" y="792"/>
                      </a:lnTo>
                      <a:lnTo>
                        <a:pt x="989" y="790"/>
                      </a:lnTo>
                      <a:lnTo>
                        <a:pt x="984" y="790"/>
                      </a:lnTo>
                      <a:lnTo>
                        <a:pt x="977" y="787"/>
                      </a:lnTo>
                      <a:lnTo>
                        <a:pt x="982" y="784"/>
                      </a:lnTo>
                      <a:lnTo>
                        <a:pt x="979" y="784"/>
                      </a:lnTo>
                      <a:lnTo>
                        <a:pt x="977" y="783"/>
                      </a:lnTo>
                      <a:lnTo>
                        <a:pt x="974" y="783"/>
                      </a:lnTo>
                      <a:lnTo>
                        <a:pt x="973" y="779"/>
                      </a:lnTo>
                      <a:lnTo>
                        <a:pt x="970" y="777"/>
                      </a:lnTo>
                      <a:lnTo>
                        <a:pt x="970" y="773"/>
                      </a:lnTo>
                      <a:lnTo>
                        <a:pt x="970" y="771"/>
                      </a:lnTo>
                      <a:lnTo>
                        <a:pt x="968" y="768"/>
                      </a:lnTo>
                      <a:lnTo>
                        <a:pt x="970" y="765"/>
                      </a:lnTo>
                      <a:lnTo>
                        <a:pt x="963" y="765"/>
                      </a:lnTo>
                      <a:lnTo>
                        <a:pt x="967" y="760"/>
                      </a:lnTo>
                      <a:lnTo>
                        <a:pt x="969" y="760"/>
                      </a:lnTo>
                      <a:lnTo>
                        <a:pt x="973" y="753"/>
                      </a:lnTo>
                      <a:lnTo>
                        <a:pt x="975" y="751"/>
                      </a:lnTo>
                      <a:lnTo>
                        <a:pt x="975" y="751"/>
                      </a:lnTo>
                      <a:lnTo>
                        <a:pt x="973" y="751"/>
                      </a:lnTo>
                      <a:lnTo>
                        <a:pt x="973" y="750"/>
                      </a:lnTo>
                      <a:lnTo>
                        <a:pt x="970" y="750"/>
                      </a:lnTo>
                      <a:lnTo>
                        <a:pt x="968" y="751"/>
                      </a:lnTo>
                      <a:lnTo>
                        <a:pt x="962" y="753"/>
                      </a:lnTo>
                      <a:lnTo>
                        <a:pt x="961" y="751"/>
                      </a:lnTo>
                      <a:lnTo>
                        <a:pt x="960" y="749"/>
                      </a:lnTo>
                      <a:lnTo>
                        <a:pt x="955" y="746"/>
                      </a:lnTo>
                      <a:lnTo>
                        <a:pt x="951" y="746"/>
                      </a:lnTo>
                      <a:lnTo>
                        <a:pt x="938" y="747"/>
                      </a:lnTo>
                      <a:lnTo>
                        <a:pt x="951" y="743"/>
                      </a:lnTo>
                      <a:lnTo>
                        <a:pt x="954" y="743"/>
                      </a:lnTo>
                      <a:lnTo>
                        <a:pt x="956" y="743"/>
                      </a:lnTo>
                      <a:lnTo>
                        <a:pt x="960" y="740"/>
                      </a:lnTo>
                      <a:lnTo>
                        <a:pt x="963" y="743"/>
                      </a:lnTo>
                      <a:lnTo>
                        <a:pt x="966" y="744"/>
                      </a:lnTo>
                      <a:lnTo>
                        <a:pt x="969" y="744"/>
                      </a:lnTo>
                      <a:lnTo>
                        <a:pt x="973" y="742"/>
                      </a:lnTo>
                      <a:lnTo>
                        <a:pt x="975" y="742"/>
                      </a:lnTo>
                      <a:lnTo>
                        <a:pt x="978" y="738"/>
                      </a:lnTo>
                      <a:lnTo>
                        <a:pt x="981" y="738"/>
                      </a:lnTo>
                      <a:lnTo>
                        <a:pt x="983" y="735"/>
                      </a:lnTo>
                      <a:lnTo>
                        <a:pt x="981" y="732"/>
                      </a:lnTo>
                      <a:lnTo>
                        <a:pt x="983" y="731"/>
                      </a:lnTo>
                      <a:lnTo>
                        <a:pt x="983" y="731"/>
                      </a:lnTo>
                      <a:lnTo>
                        <a:pt x="981" y="730"/>
                      </a:lnTo>
                      <a:lnTo>
                        <a:pt x="976" y="730"/>
                      </a:lnTo>
                      <a:lnTo>
                        <a:pt x="977" y="728"/>
                      </a:lnTo>
                      <a:lnTo>
                        <a:pt x="976" y="725"/>
                      </a:lnTo>
                      <a:lnTo>
                        <a:pt x="979" y="727"/>
                      </a:lnTo>
                      <a:lnTo>
                        <a:pt x="976" y="724"/>
                      </a:lnTo>
                      <a:lnTo>
                        <a:pt x="970" y="722"/>
                      </a:lnTo>
                      <a:lnTo>
                        <a:pt x="961" y="722"/>
                      </a:lnTo>
                      <a:lnTo>
                        <a:pt x="958" y="724"/>
                      </a:lnTo>
                      <a:lnTo>
                        <a:pt x="954" y="724"/>
                      </a:lnTo>
                      <a:lnTo>
                        <a:pt x="945" y="728"/>
                      </a:lnTo>
                      <a:lnTo>
                        <a:pt x="937" y="729"/>
                      </a:lnTo>
                      <a:lnTo>
                        <a:pt x="932" y="731"/>
                      </a:lnTo>
                      <a:lnTo>
                        <a:pt x="929" y="731"/>
                      </a:lnTo>
                      <a:lnTo>
                        <a:pt x="922" y="736"/>
                      </a:lnTo>
                      <a:lnTo>
                        <a:pt x="911" y="743"/>
                      </a:lnTo>
                      <a:lnTo>
                        <a:pt x="903" y="750"/>
                      </a:lnTo>
                      <a:lnTo>
                        <a:pt x="901" y="751"/>
                      </a:lnTo>
                      <a:lnTo>
                        <a:pt x="897" y="754"/>
                      </a:lnTo>
                      <a:lnTo>
                        <a:pt x="893" y="760"/>
                      </a:lnTo>
                      <a:lnTo>
                        <a:pt x="888" y="762"/>
                      </a:lnTo>
                      <a:lnTo>
                        <a:pt x="881" y="766"/>
                      </a:lnTo>
                      <a:lnTo>
                        <a:pt x="872" y="769"/>
                      </a:lnTo>
                      <a:lnTo>
                        <a:pt x="869" y="769"/>
                      </a:lnTo>
                      <a:lnTo>
                        <a:pt x="859" y="769"/>
                      </a:lnTo>
                      <a:lnTo>
                        <a:pt x="873" y="766"/>
                      </a:lnTo>
                      <a:lnTo>
                        <a:pt x="880" y="762"/>
                      </a:lnTo>
                      <a:lnTo>
                        <a:pt x="881" y="761"/>
                      </a:lnTo>
                      <a:lnTo>
                        <a:pt x="888" y="757"/>
                      </a:lnTo>
                      <a:lnTo>
                        <a:pt x="891" y="753"/>
                      </a:lnTo>
                      <a:lnTo>
                        <a:pt x="892" y="750"/>
                      </a:lnTo>
                      <a:lnTo>
                        <a:pt x="895" y="749"/>
                      </a:lnTo>
                      <a:lnTo>
                        <a:pt x="899" y="745"/>
                      </a:lnTo>
                      <a:lnTo>
                        <a:pt x="902" y="743"/>
                      </a:lnTo>
                      <a:lnTo>
                        <a:pt x="903" y="738"/>
                      </a:lnTo>
                      <a:lnTo>
                        <a:pt x="910" y="735"/>
                      </a:lnTo>
                      <a:lnTo>
                        <a:pt x="914" y="729"/>
                      </a:lnTo>
                      <a:lnTo>
                        <a:pt x="915" y="729"/>
                      </a:lnTo>
                      <a:lnTo>
                        <a:pt x="916" y="728"/>
                      </a:lnTo>
                      <a:lnTo>
                        <a:pt x="919" y="724"/>
                      </a:lnTo>
                      <a:lnTo>
                        <a:pt x="922" y="724"/>
                      </a:lnTo>
                      <a:lnTo>
                        <a:pt x="923" y="721"/>
                      </a:lnTo>
                      <a:lnTo>
                        <a:pt x="927" y="718"/>
                      </a:lnTo>
                      <a:lnTo>
                        <a:pt x="929" y="721"/>
                      </a:lnTo>
                      <a:lnTo>
                        <a:pt x="930" y="721"/>
                      </a:lnTo>
                      <a:lnTo>
                        <a:pt x="932" y="716"/>
                      </a:lnTo>
                      <a:lnTo>
                        <a:pt x="938" y="716"/>
                      </a:lnTo>
                      <a:lnTo>
                        <a:pt x="940" y="715"/>
                      </a:lnTo>
                      <a:lnTo>
                        <a:pt x="945" y="715"/>
                      </a:lnTo>
                      <a:lnTo>
                        <a:pt x="946" y="714"/>
                      </a:lnTo>
                      <a:lnTo>
                        <a:pt x="946" y="709"/>
                      </a:lnTo>
                      <a:lnTo>
                        <a:pt x="947" y="708"/>
                      </a:lnTo>
                      <a:lnTo>
                        <a:pt x="948" y="706"/>
                      </a:lnTo>
                      <a:lnTo>
                        <a:pt x="952" y="703"/>
                      </a:lnTo>
                      <a:lnTo>
                        <a:pt x="958" y="699"/>
                      </a:lnTo>
                      <a:lnTo>
                        <a:pt x="961" y="698"/>
                      </a:lnTo>
                      <a:lnTo>
                        <a:pt x="959" y="696"/>
                      </a:lnTo>
                      <a:lnTo>
                        <a:pt x="962" y="693"/>
                      </a:lnTo>
                      <a:lnTo>
                        <a:pt x="966" y="692"/>
                      </a:lnTo>
                      <a:lnTo>
                        <a:pt x="968" y="695"/>
                      </a:lnTo>
                      <a:lnTo>
                        <a:pt x="971" y="695"/>
                      </a:lnTo>
                      <a:lnTo>
                        <a:pt x="978" y="695"/>
                      </a:lnTo>
                      <a:lnTo>
                        <a:pt x="983" y="696"/>
                      </a:lnTo>
                      <a:lnTo>
                        <a:pt x="984" y="696"/>
                      </a:lnTo>
                      <a:lnTo>
                        <a:pt x="986" y="698"/>
                      </a:lnTo>
                      <a:lnTo>
                        <a:pt x="990" y="695"/>
                      </a:lnTo>
                      <a:lnTo>
                        <a:pt x="992" y="698"/>
                      </a:lnTo>
                      <a:lnTo>
                        <a:pt x="994" y="698"/>
                      </a:lnTo>
                      <a:lnTo>
                        <a:pt x="998" y="695"/>
                      </a:lnTo>
                      <a:lnTo>
                        <a:pt x="1001" y="698"/>
                      </a:lnTo>
                      <a:lnTo>
                        <a:pt x="1005" y="699"/>
                      </a:lnTo>
                      <a:lnTo>
                        <a:pt x="1007" y="696"/>
                      </a:lnTo>
                      <a:lnTo>
                        <a:pt x="1010" y="696"/>
                      </a:lnTo>
                      <a:lnTo>
                        <a:pt x="1013" y="699"/>
                      </a:lnTo>
                      <a:lnTo>
                        <a:pt x="1015" y="699"/>
                      </a:lnTo>
                      <a:lnTo>
                        <a:pt x="1018" y="699"/>
                      </a:lnTo>
                      <a:lnTo>
                        <a:pt x="1022" y="700"/>
                      </a:lnTo>
                      <a:lnTo>
                        <a:pt x="1023" y="700"/>
                      </a:lnTo>
                      <a:lnTo>
                        <a:pt x="1027" y="699"/>
                      </a:lnTo>
                      <a:lnTo>
                        <a:pt x="1030" y="700"/>
                      </a:lnTo>
                      <a:lnTo>
                        <a:pt x="1030" y="702"/>
                      </a:lnTo>
                      <a:lnTo>
                        <a:pt x="1031" y="702"/>
                      </a:lnTo>
                      <a:lnTo>
                        <a:pt x="1038" y="700"/>
                      </a:lnTo>
                      <a:lnTo>
                        <a:pt x="1040" y="700"/>
                      </a:lnTo>
                      <a:lnTo>
                        <a:pt x="1043" y="699"/>
                      </a:lnTo>
                      <a:lnTo>
                        <a:pt x="1045" y="700"/>
                      </a:lnTo>
                      <a:lnTo>
                        <a:pt x="1050" y="700"/>
                      </a:lnTo>
                      <a:lnTo>
                        <a:pt x="1051" y="701"/>
                      </a:lnTo>
                      <a:lnTo>
                        <a:pt x="1053" y="700"/>
                      </a:lnTo>
                      <a:lnTo>
                        <a:pt x="1055" y="698"/>
                      </a:lnTo>
                      <a:lnTo>
                        <a:pt x="1058" y="698"/>
                      </a:lnTo>
                      <a:lnTo>
                        <a:pt x="1060" y="696"/>
                      </a:lnTo>
                      <a:lnTo>
                        <a:pt x="1060" y="698"/>
                      </a:lnTo>
                      <a:lnTo>
                        <a:pt x="1063" y="694"/>
                      </a:lnTo>
                      <a:lnTo>
                        <a:pt x="1065" y="693"/>
                      </a:lnTo>
                      <a:lnTo>
                        <a:pt x="1066" y="692"/>
                      </a:lnTo>
                      <a:lnTo>
                        <a:pt x="1068" y="692"/>
                      </a:lnTo>
                      <a:lnTo>
                        <a:pt x="1070" y="688"/>
                      </a:lnTo>
                      <a:lnTo>
                        <a:pt x="1071" y="685"/>
                      </a:lnTo>
                      <a:lnTo>
                        <a:pt x="1073" y="686"/>
                      </a:lnTo>
                      <a:lnTo>
                        <a:pt x="1074" y="684"/>
                      </a:lnTo>
                      <a:lnTo>
                        <a:pt x="1074" y="684"/>
                      </a:lnTo>
                      <a:lnTo>
                        <a:pt x="1073" y="683"/>
                      </a:lnTo>
                      <a:lnTo>
                        <a:pt x="1075" y="680"/>
                      </a:lnTo>
                      <a:lnTo>
                        <a:pt x="1079" y="680"/>
                      </a:lnTo>
                      <a:lnTo>
                        <a:pt x="1080" y="680"/>
                      </a:lnTo>
                      <a:lnTo>
                        <a:pt x="1080" y="678"/>
                      </a:lnTo>
                      <a:lnTo>
                        <a:pt x="1082" y="677"/>
                      </a:lnTo>
                      <a:lnTo>
                        <a:pt x="1085" y="679"/>
                      </a:lnTo>
                      <a:lnTo>
                        <a:pt x="1087" y="679"/>
                      </a:lnTo>
                      <a:lnTo>
                        <a:pt x="1092" y="677"/>
                      </a:lnTo>
                      <a:lnTo>
                        <a:pt x="1093" y="678"/>
                      </a:lnTo>
                      <a:lnTo>
                        <a:pt x="1094" y="679"/>
                      </a:lnTo>
                      <a:lnTo>
                        <a:pt x="1096" y="677"/>
                      </a:lnTo>
                      <a:lnTo>
                        <a:pt x="1098" y="679"/>
                      </a:lnTo>
                      <a:lnTo>
                        <a:pt x="1100" y="679"/>
                      </a:lnTo>
                      <a:lnTo>
                        <a:pt x="1101" y="677"/>
                      </a:lnTo>
                      <a:lnTo>
                        <a:pt x="1102" y="677"/>
                      </a:lnTo>
                      <a:lnTo>
                        <a:pt x="1104" y="674"/>
                      </a:lnTo>
                      <a:lnTo>
                        <a:pt x="1107" y="674"/>
                      </a:lnTo>
                      <a:lnTo>
                        <a:pt x="1109" y="672"/>
                      </a:lnTo>
                      <a:lnTo>
                        <a:pt x="1112" y="672"/>
                      </a:lnTo>
                      <a:lnTo>
                        <a:pt x="1117" y="669"/>
                      </a:lnTo>
                      <a:lnTo>
                        <a:pt x="1118" y="666"/>
                      </a:lnTo>
                      <a:lnTo>
                        <a:pt x="1119" y="666"/>
                      </a:lnTo>
                      <a:lnTo>
                        <a:pt x="1120" y="664"/>
                      </a:lnTo>
                      <a:lnTo>
                        <a:pt x="1122" y="663"/>
                      </a:lnTo>
                      <a:lnTo>
                        <a:pt x="1120" y="662"/>
                      </a:lnTo>
                      <a:lnTo>
                        <a:pt x="1118" y="663"/>
                      </a:lnTo>
                      <a:lnTo>
                        <a:pt x="1114" y="658"/>
                      </a:lnTo>
                      <a:lnTo>
                        <a:pt x="1118" y="658"/>
                      </a:lnTo>
                      <a:lnTo>
                        <a:pt x="1118" y="658"/>
                      </a:lnTo>
                      <a:lnTo>
                        <a:pt x="1114" y="656"/>
                      </a:lnTo>
                      <a:lnTo>
                        <a:pt x="1108" y="649"/>
                      </a:lnTo>
                      <a:lnTo>
                        <a:pt x="1116" y="654"/>
                      </a:lnTo>
                      <a:lnTo>
                        <a:pt x="1117" y="654"/>
                      </a:lnTo>
                      <a:lnTo>
                        <a:pt x="1118" y="650"/>
                      </a:lnTo>
                      <a:lnTo>
                        <a:pt x="1120" y="650"/>
                      </a:lnTo>
                      <a:lnTo>
                        <a:pt x="1120" y="649"/>
                      </a:lnTo>
                      <a:lnTo>
                        <a:pt x="1116" y="647"/>
                      </a:lnTo>
                      <a:lnTo>
                        <a:pt x="1120" y="643"/>
                      </a:lnTo>
                      <a:lnTo>
                        <a:pt x="1123" y="643"/>
                      </a:lnTo>
                      <a:lnTo>
                        <a:pt x="1124" y="643"/>
                      </a:lnTo>
                      <a:lnTo>
                        <a:pt x="1124" y="642"/>
                      </a:lnTo>
                      <a:lnTo>
                        <a:pt x="1119" y="640"/>
                      </a:lnTo>
                      <a:lnTo>
                        <a:pt x="1118" y="635"/>
                      </a:lnTo>
                      <a:lnTo>
                        <a:pt x="1119" y="635"/>
                      </a:lnTo>
                      <a:lnTo>
                        <a:pt x="1119" y="635"/>
                      </a:lnTo>
                      <a:lnTo>
                        <a:pt x="1114" y="635"/>
                      </a:lnTo>
                      <a:lnTo>
                        <a:pt x="1115" y="632"/>
                      </a:lnTo>
                      <a:lnTo>
                        <a:pt x="1112" y="632"/>
                      </a:lnTo>
                      <a:lnTo>
                        <a:pt x="1109" y="633"/>
                      </a:lnTo>
                      <a:lnTo>
                        <a:pt x="1108" y="636"/>
                      </a:lnTo>
                      <a:lnTo>
                        <a:pt x="1105" y="639"/>
                      </a:lnTo>
                      <a:lnTo>
                        <a:pt x="1103" y="635"/>
                      </a:lnTo>
                      <a:lnTo>
                        <a:pt x="1097" y="635"/>
                      </a:lnTo>
                      <a:lnTo>
                        <a:pt x="1102" y="630"/>
                      </a:lnTo>
                      <a:lnTo>
                        <a:pt x="1104" y="630"/>
                      </a:lnTo>
                      <a:lnTo>
                        <a:pt x="1107" y="628"/>
                      </a:lnTo>
                      <a:lnTo>
                        <a:pt x="1107" y="626"/>
                      </a:lnTo>
                      <a:lnTo>
                        <a:pt x="1105" y="621"/>
                      </a:lnTo>
                      <a:lnTo>
                        <a:pt x="1101" y="621"/>
                      </a:lnTo>
                      <a:lnTo>
                        <a:pt x="1097" y="621"/>
                      </a:lnTo>
                      <a:lnTo>
                        <a:pt x="1102" y="624"/>
                      </a:lnTo>
                      <a:lnTo>
                        <a:pt x="1095" y="625"/>
                      </a:lnTo>
                      <a:lnTo>
                        <a:pt x="1092" y="624"/>
                      </a:lnTo>
                      <a:lnTo>
                        <a:pt x="1086" y="626"/>
                      </a:lnTo>
                      <a:lnTo>
                        <a:pt x="1083" y="626"/>
                      </a:lnTo>
                      <a:lnTo>
                        <a:pt x="1080" y="629"/>
                      </a:lnTo>
                      <a:lnTo>
                        <a:pt x="1079" y="633"/>
                      </a:lnTo>
                      <a:lnTo>
                        <a:pt x="1077" y="633"/>
                      </a:lnTo>
                      <a:lnTo>
                        <a:pt x="1073" y="635"/>
                      </a:lnTo>
                      <a:lnTo>
                        <a:pt x="1068" y="635"/>
                      </a:lnTo>
                      <a:lnTo>
                        <a:pt x="1066" y="641"/>
                      </a:lnTo>
                      <a:lnTo>
                        <a:pt x="1064" y="641"/>
                      </a:lnTo>
                      <a:lnTo>
                        <a:pt x="1063" y="642"/>
                      </a:lnTo>
                      <a:lnTo>
                        <a:pt x="1059" y="641"/>
                      </a:lnTo>
                      <a:lnTo>
                        <a:pt x="1058" y="637"/>
                      </a:lnTo>
                      <a:lnTo>
                        <a:pt x="1062" y="635"/>
                      </a:lnTo>
                      <a:lnTo>
                        <a:pt x="1063" y="635"/>
                      </a:lnTo>
                      <a:lnTo>
                        <a:pt x="1057" y="630"/>
                      </a:lnTo>
                      <a:lnTo>
                        <a:pt x="1057" y="629"/>
                      </a:lnTo>
                      <a:lnTo>
                        <a:pt x="1053" y="628"/>
                      </a:lnTo>
                      <a:lnTo>
                        <a:pt x="1055" y="626"/>
                      </a:lnTo>
                      <a:lnTo>
                        <a:pt x="1053" y="618"/>
                      </a:lnTo>
                      <a:lnTo>
                        <a:pt x="1060" y="628"/>
                      </a:lnTo>
                      <a:lnTo>
                        <a:pt x="1064" y="630"/>
                      </a:lnTo>
                      <a:lnTo>
                        <a:pt x="1065" y="630"/>
                      </a:lnTo>
                      <a:lnTo>
                        <a:pt x="1065" y="627"/>
                      </a:lnTo>
                      <a:lnTo>
                        <a:pt x="1070" y="627"/>
                      </a:lnTo>
                      <a:lnTo>
                        <a:pt x="1071" y="625"/>
                      </a:lnTo>
                      <a:lnTo>
                        <a:pt x="1072" y="625"/>
                      </a:lnTo>
                      <a:lnTo>
                        <a:pt x="1073" y="620"/>
                      </a:lnTo>
                      <a:lnTo>
                        <a:pt x="1082" y="618"/>
                      </a:lnTo>
                      <a:lnTo>
                        <a:pt x="1088" y="618"/>
                      </a:lnTo>
                      <a:lnTo>
                        <a:pt x="1090" y="615"/>
                      </a:lnTo>
                      <a:lnTo>
                        <a:pt x="1096" y="613"/>
                      </a:lnTo>
                      <a:lnTo>
                        <a:pt x="1097" y="614"/>
                      </a:lnTo>
                      <a:lnTo>
                        <a:pt x="1102" y="613"/>
                      </a:lnTo>
                      <a:lnTo>
                        <a:pt x="1102" y="612"/>
                      </a:lnTo>
                      <a:lnTo>
                        <a:pt x="1105" y="612"/>
                      </a:lnTo>
                      <a:lnTo>
                        <a:pt x="1104" y="611"/>
                      </a:lnTo>
                      <a:lnTo>
                        <a:pt x="1095" y="609"/>
                      </a:lnTo>
                      <a:lnTo>
                        <a:pt x="1098" y="606"/>
                      </a:lnTo>
                      <a:lnTo>
                        <a:pt x="1100" y="606"/>
                      </a:lnTo>
                      <a:lnTo>
                        <a:pt x="1101" y="605"/>
                      </a:lnTo>
                      <a:lnTo>
                        <a:pt x="1101" y="605"/>
                      </a:lnTo>
                      <a:lnTo>
                        <a:pt x="1096" y="605"/>
                      </a:lnTo>
                      <a:lnTo>
                        <a:pt x="1094" y="609"/>
                      </a:lnTo>
                      <a:lnTo>
                        <a:pt x="1089" y="606"/>
                      </a:lnTo>
                      <a:lnTo>
                        <a:pt x="1086" y="607"/>
                      </a:lnTo>
                      <a:lnTo>
                        <a:pt x="1085" y="603"/>
                      </a:lnTo>
                      <a:lnTo>
                        <a:pt x="1087" y="603"/>
                      </a:lnTo>
                      <a:lnTo>
                        <a:pt x="1087" y="599"/>
                      </a:lnTo>
                      <a:lnTo>
                        <a:pt x="1082" y="603"/>
                      </a:lnTo>
                      <a:lnTo>
                        <a:pt x="1083" y="599"/>
                      </a:lnTo>
                      <a:lnTo>
                        <a:pt x="1077" y="605"/>
                      </a:lnTo>
                      <a:lnTo>
                        <a:pt x="1073" y="604"/>
                      </a:lnTo>
                      <a:lnTo>
                        <a:pt x="1077" y="599"/>
                      </a:lnTo>
                      <a:lnTo>
                        <a:pt x="1078" y="598"/>
                      </a:lnTo>
                      <a:lnTo>
                        <a:pt x="1077" y="599"/>
                      </a:lnTo>
                      <a:lnTo>
                        <a:pt x="1074" y="598"/>
                      </a:lnTo>
                      <a:lnTo>
                        <a:pt x="1070" y="602"/>
                      </a:lnTo>
                      <a:lnTo>
                        <a:pt x="1066" y="600"/>
                      </a:lnTo>
                      <a:lnTo>
                        <a:pt x="1068" y="597"/>
                      </a:lnTo>
                      <a:lnTo>
                        <a:pt x="1065" y="600"/>
                      </a:lnTo>
                      <a:lnTo>
                        <a:pt x="1062" y="602"/>
                      </a:lnTo>
                      <a:lnTo>
                        <a:pt x="1050" y="595"/>
                      </a:lnTo>
                      <a:lnTo>
                        <a:pt x="1062" y="597"/>
                      </a:lnTo>
                      <a:lnTo>
                        <a:pt x="1064" y="596"/>
                      </a:lnTo>
                      <a:lnTo>
                        <a:pt x="1068" y="590"/>
                      </a:lnTo>
                      <a:lnTo>
                        <a:pt x="1071" y="588"/>
                      </a:lnTo>
                      <a:lnTo>
                        <a:pt x="1070" y="587"/>
                      </a:lnTo>
                      <a:lnTo>
                        <a:pt x="1068" y="589"/>
                      </a:lnTo>
                      <a:lnTo>
                        <a:pt x="1065" y="589"/>
                      </a:lnTo>
                      <a:lnTo>
                        <a:pt x="1065" y="587"/>
                      </a:lnTo>
                      <a:lnTo>
                        <a:pt x="1066" y="584"/>
                      </a:lnTo>
                      <a:lnTo>
                        <a:pt x="1066" y="582"/>
                      </a:lnTo>
                      <a:lnTo>
                        <a:pt x="1065" y="581"/>
                      </a:lnTo>
                      <a:lnTo>
                        <a:pt x="1062" y="583"/>
                      </a:lnTo>
                      <a:lnTo>
                        <a:pt x="1059" y="581"/>
                      </a:lnTo>
                      <a:lnTo>
                        <a:pt x="1060" y="578"/>
                      </a:lnTo>
                      <a:lnTo>
                        <a:pt x="1056" y="578"/>
                      </a:lnTo>
                      <a:lnTo>
                        <a:pt x="1058" y="576"/>
                      </a:lnTo>
                      <a:lnTo>
                        <a:pt x="1058" y="575"/>
                      </a:lnTo>
                      <a:lnTo>
                        <a:pt x="1058" y="574"/>
                      </a:lnTo>
                      <a:lnTo>
                        <a:pt x="1057" y="574"/>
                      </a:lnTo>
                      <a:lnTo>
                        <a:pt x="1055" y="574"/>
                      </a:lnTo>
                      <a:lnTo>
                        <a:pt x="1053" y="575"/>
                      </a:lnTo>
                      <a:lnTo>
                        <a:pt x="1051" y="576"/>
                      </a:lnTo>
                      <a:lnTo>
                        <a:pt x="1045" y="574"/>
                      </a:lnTo>
                      <a:lnTo>
                        <a:pt x="1045" y="571"/>
                      </a:lnTo>
                      <a:lnTo>
                        <a:pt x="1049" y="571"/>
                      </a:lnTo>
                      <a:lnTo>
                        <a:pt x="1050" y="570"/>
                      </a:lnTo>
                      <a:lnTo>
                        <a:pt x="1053" y="569"/>
                      </a:lnTo>
                      <a:lnTo>
                        <a:pt x="1052" y="568"/>
                      </a:lnTo>
                      <a:lnTo>
                        <a:pt x="1049" y="566"/>
                      </a:lnTo>
                      <a:lnTo>
                        <a:pt x="1049" y="563"/>
                      </a:lnTo>
                      <a:lnTo>
                        <a:pt x="1042" y="559"/>
                      </a:lnTo>
                      <a:lnTo>
                        <a:pt x="1051" y="559"/>
                      </a:lnTo>
                      <a:lnTo>
                        <a:pt x="1055" y="561"/>
                      </a:lnTo>
                      <a:lnTo>
                        <a:pt x="1056" y="561"/>
                      </a:lnTo>
                      <a:lnTo>
                        <a:pt x="1052" y="559"/>
                      </a:lnTo>
                      <a:lnTo>
                        <a:pt x="1055" y="556"/>
                      </a:lnTo>
                      <a:lnTo>
                        <a:pt x="1058" y="556"/>
                      </a:lnTo>
                      <a:lnTo>
                        <a:pt x="1062" y="554"/>
                      </a:lnTo>
                      <a:lnTo>
                        <a:pt x="1063" y="553"/>
                      </a:lnTo>
                      <a:lnTo>
                        <a:pt x="1064" y="552"/>
                      </a:lnTo>
                      <a:lnTo>
                        <a:pt x="1062" y="551"/>
                      </a:lnTo>
                      <a:lnTo>
                        <a:pt x="1059" y="551"/>
                      </a:lnTo>
                      <a:lnTo>
                        <a:pt x="1055" y="548"/>
                      </a:lnTo>
                      <a:lnTo>
                        <a:pt x="1058" y="546"/>
                      </a:lnTo>
                      <a:lnTo>
                        <a:pt x="1058" y="545"/>
                      </a:lnTo>
                      <a:lnTo>
                        <a:pt x="1058" y="545"/>
                      </a:lnTo>
                      <a:lnTo>
                        <a:pt x="1055" y="545"/>
                      </a:lnTo>
                      <a:lnTo>
                        <a:pt x="1053" y="544"/>
                      </a:lnTo>
                      <a:lnTo>
                        <a:pt x="1051" y="544"/>
                      </a:lnTo>
                      <a:lnTo>
                        <a:pt x="1046" y="539"/>
                      </a:lnTo>
                      <a:lnTo>
                        <a:pt x="1052" y="539"/>
                      </a:lnTo>
                      <a:lnTo>
                        <a:pt x="1053" y="538"/>
                      </a:lnTo>
                      <a:lnTo>
                        <a:pt x="1056" y="539"/>
                      </a:lnTo>
                      <a:lnTo>
                        <a:pt x="1058" y="537"/>
                      </a:lnTo>
                      <a:lnTo>
                        <a:pt x="1057" y="533"/>
                      </a:lnTo>
                      <a:lnTo>
                        <a:pt x="1055" y="532"/>
                      </a:lnTo>
                      <a:lnTo>
                        <a:pt x="1053" y="533"/>
                      </a:lnTo>
                      <a:lnTo>
                        <a:pt x="1051" y="532"/>
                      </a:lnTo>
                      <a:lnTo>
                        <a:pt x="1045" y="537"/>
                      </a:lnTo>
                      <a:lnTo>
                        <a:pt x="1049" y="529"/>
                      </a:lnTo>
                      <a:lnTo>
                        <a:pt x="1052" y="526"/>
                      </a:lnTo>
                      <a:lnTo>
                        <a:pt x="1053" y="526"/>
                      </a:lnTo>
                      <a:lnTo>
                        <a:pt x="1053" y="525"/>
                      </a:lnTo>
                      <a:lnTo>
                        <a:pt x="1052" y="525"/>
                      </a:lnTo>
                      <a:lnTo>
                        <a:pt x="1050" y="526"/>
                      </a:lnTo>
                      <a:lnTo>
                        <a:pt x="1046" y="526"/>
                      </a:lnTo>
                      <a:lnTo>
                        <a:pt x="1037" y="531"/>
                      </a:lnTo>
                      <a:lnTo>
                        <a:pt x="1045" y="521"/>
                      </a:lnTo>
                      <a:lnTo>
                        <a:pt x="1049" y="521"/>
                      </a:lnTo>
                      <a:lnTo>
                        <a:pt x="1051" y="519"/>
                      </a:lnTo>
                      <a:lnTo>
                        <a:pt x="1051" y="518"/>
                      </a:lnTo>
                      <a:lnTo>
                        <a:pt x="1049" y="518"/>
                      </a:lnTo>
                      <a:lnTo>
                        <a:pt x="1045" y="518"/>
                      </a:lnTo>
                      <a:lnTo>
                        <a:pt x="1037" y="522"/>
                      </a:lnTo>
                      <a:lnTo>
                        <a:pt x="1040" y="517"/>
                      </a:lnTo>
                      <a:lnTo>
                        <a:pt x="1040" y="515"/>
                      </a:lnTo>
                      <a:lnTo>
                        <a:pt x="1042" y="510"/>
                      </a:lnTo>
                      <a:lnTo>
                        <a:pt x="1044" y="512"/>
                      </a:lnTo>
                      <a:lnTo>
                        <a:pt x="1049" y="512"/>
                      </a:lnTo>
                      <a:lnTo>
                        <a:pt x="1050" y="510"/>
                      </a:lnTo>
                      <a:lnTo>
                        <a:pt x="1050" y="509"/>
                      </a:lnTo>
                      <a:lnTo>
                        <a:pt x="1049" y="510"/>
                      </a:lnTo>
                      <a:lnTo>
                        <a:pt x="1044" y="508"/>
                      </a:lnTo>
                      <a:lnTo>
                        <a:pt x="1049" y="504"/>
                      </a:lnTo>
                      <a:lnTo>
                        <a:pt x="1049" y="503"/>
                      </a:lnTo>
                      <a:lnTo>
                        <a:pt x="1048" y="503"/>
                      </a:lnTo>
                      <a:lnTo>
                        <a:pt x="1041" y="504"/>
                      </a:lnTo>
                      <a:lnTo>
                        <a:pt x="1036" y="502"/>
                      </a:lnTo>
                      <a:lnTo>
                        <a:pt x="1040" y="499"/>
                      </a:lnTo>
                      <a:lnTo>
                        <a:pt x="1043" y="500"/>
                      </a:lnTo>
                      <a:lnTo>
                        <a:pt x="1045" y="499"/>
                      </a:lnTo>
                      <a:lnTo>
                        <a:pt x="1046" y="496"/>
                      </a:lnTo>
                      <a:lnTo>
                        <a:pt x="1045" y="496"/>
                      </a:lnTo>
                      <a:lnTo>
                        <a:pt x="1045" y="495"/>
                      </a:lnTo>
                      <a:lnTo>
                        <a:pt x="1044" y="496"/>
                      </a:lnTo>
                      <a:lnTo>
                        <a:pt x="1042" y="496"/>
                      </a:lnTo>
                      <a:lnTo>
                        <a:pt x="1041" y="494"/>
                      </a:lnTo>
                      <a:lnTo>
                        <a:pt x="1037" y="490"/>
                      </a:lnTo>
                      <a:lnTo>
                        <a:pt x="1042" y="489"/>
                      </a:lnTo>
                      <a:lnTo>
                        <a:pt x="1043" y="489"/>
                      </a:lnTo>
                      <a:lnTo>
                        <a:pt x="1043" y="487"/>
                      </a:lnTo>
                      <a:lnTo>
                        <a:pt x="1041" y="485"/>
                      </a:lnTo>
                      <a:lnTo>
                        <a:pt x="1040" y="480"/>
                      </a:lnTo>
                      <a:lnTo>
                        <a:pt x="1042" y="479"/>
                      </a:lnTo>
                      <a:lnTo>
                        <a:pt x="1042" y="479"/>
                      </a:lnTo>
                      <a:lnTo>
                        <a:pt x="1038" y="479"/>
                      </a:lnTo>
                      <a:lnTo>
                        <a:pt x="1041" y="475"/>
                      </a:lnTo>
                      <a:lnTo>
                        <a:pt x="1041" y="474"/>
                      </a:lnTo>
                      <a:lnTo>
                        <a:pt x="1037" y="474"/>
                      </a:lnTo>
                      <a:lnTo>
                        <a:pt x="1037" y="471"/>
                      </a:lnTo>
                      <a:lnTo>
                        <a:pt x="1040" y="471"/>
                      </a:lnTo>
                      <a:lnTo>
                        <a:pt x="1041" y="470"/>
                      </a:lnTo>
                      <a:lnTo>
                        <a:pt x="1038" y="469"/>
                      </a:lnTo>
                      <a:lnTo>
                        <a:pt x="1040" y="465"/>
                      </a:lnTo>
                      <a:lnTo>
                        <a:pt x="1036" y="467"/>
                      </a:lnTo>
                      <a:lnTo>
                        <a:pt x="1036" y="467"/>
                      </a:lnTo>
                      <a:lnTo>
                        <a:pt x="1034" y="471"/>
                      </a:lnTo>
                      <a:lnTo>
                        <a:pt x="1031" y="474"/>
                      </a:lnTo>
                      <a:lnTo>
                        <a:pt x="1030" y="477"/>
                      </a:lnTo>
                      <a:lnTo>
                        <a:pt x="1029" y="478"/>
                      </a:lnTo>
                      <a:lnTo>
                        <a:pt x="1029" y="484"/>
                      </a:lnTo>
                      <a:lnTo>
                        <a:pt x="1026" y="480"/>
                      </a:lnTo>
                      <a:lnTo>
                        <a:pt x="1026" y="480"/>
                      </a:lnTo>
                      <a:lnTo>
                        <a:pt x="1023" y="484"/>
                      </a:lnTo>
                      <a:lnTo>
                        <a:pt x="1023" y="485"/>
                      </a:lnTo>
                      <a:lnTo>
                        <a:pt x="1026" y="485"/>
                      </a:lnTo>
                      <a:lnTo>
                        <a:pt x="1028" y="488"/>
                      </a:lnTo>
                      <a:lnTo>
                        <a:pt x="1028" y="493"/>
                      </a:lnTo>
                      <a:lnTo>
                        <a:pt x="1023" y="488"/>
                      </a:lnTo>
                      <a:lnTo>
                        <a:pt x="1023" y="488"/>
                      </a:lnTo>
                      <a:lnTo>
                        <a:pt x="1022" y="490"/>
                      </a:lnTo>
                      <a:lnTo>
                        <a:pt x="1020" y="493"/>
                      </a:lnTo>
                      <a:lnTo>
                        <a:pt x="1018" y="495"/>
                      </a:lnTo>
                      <a:lnTo>
                        <a:pt x="1018" y="499"/>
                      </a:lnTo>
                      <a:lnTo>
                        <a:pt x="1014" y="500"/>
                      </a:lnTo>
                      <a:lnTo>
                        <a:pt x="1013" y="501"/>
                      </a:lnTo>
                      <a:lnTo>
                        <a:pt x="1014" y="503"/>
                      </a:lnTo>
                      <a:lnTo>
                        <a:pt x="1012" y="503"/>
                      </a:lnTo>
                      <a:lnTo>
                        <a:pt x="1012" y="508"/>
                      </a:lnTo>
                      <a:lnTo>
                        <a:pt x="1006" y="521"/>
                      </a:lnTo>
                      <a:lnTo>
                        <a:pt x="1008" y="509"/>
                      </a:lnTo>
                      <a:lnTo>
                        <a:pt x="1007" y="504"/>
                      </a:lnTo>
                      <a:lnTo>
                        <a:pt x="1006" y="503"/>
                      </a:lnTo>
                      <a:lnTo>
                        <a:pt x="1004" y="506"/>
                      </a:lnTo>
                      <a:lnTo>
                        <a:pt x="1001" y="508"/>
                      </a:lnTo>
                      <a:lnTo>
                        <a:pt x="1001" y="511"/>
                      </a:lnTo>
                      <a:lnTo>
                        <a:pt x="998" y="512"/>
                      </a:lnTo>
                      <a:lnTo>
                        <a:pt x="996" y="515"/>
                      </a:lnTo>
                      <a:lnTo>
                        <a:pt x="994" y="512"/>
                      </a:lnTo>
                      <a:lnTo>
                        <a:pt x="993" y="512"/>
                      </a:lnTo>
                      <a:lnTo>
                        <a:pt x="991" y="515"/>
                      </a:lnTo>
                      <a:lnTo>
                        <a:pt x="988" y="515"/>
                      </a:lnTo>
                      <a:lnTo>
                        <a:pt x="985" y="517"/>
                      </a:lnTo>
                      <a:lnTo>
                        <a:pt x="985" y="521"/>
                      </a:lnTo>
                      <a:lnTo>
                        <a:pt x="976" y="530"/>
                      </a:lnTo>
                      <a:lnTo>
                        <a:pt x="981" y="521"/>
                      </a:lnTo>
                      <a:lnTo>
                        <a:pt x="979" y="518"/>
                      </a:lnTo>
                      <a:lnTo>
                        <a:pt x="981" y="517"/>
                      </a:lnTo>
                      <a:lnTo>
                        <a:pt x="981" y="511"/>
                      </a:lnTo>
                      <a:lnTo>
                        <a:pt x="981" y="510"/>
                      </a:lnTo>
                      <a:lnTo>
                        <a:pt x="978" y="512"/>
                      </a:lnTo>
                      <a:lnTo>
                        <a:pt x="974" y="521"/>
                      </a:lnTo>
                      <a:lnTo>
                        <a:pt x="966" y="525"/>
                      </a:lnTo>
                      <a:lnTo>
                        <a:pt x="971" y="518"/>
                      </a:lnTo>
                      <a:lnTo>
                        <a:pt x="971" y="515"/>
                      </a:lnTo>
                      <a:lnTo>
                        <a:pt x="975" y="510"/>
                      </a:lnTo>
                      <a:lnTo>
                        <a:pt x="975" y="507"/>
                      </a:lnTo>
                      <a:lnTo>
                        <a:pt x="976" y="503"/>
                      </a:lnTo>
                      <a:lnTo>
                        <a:pt x="974" y="501"/>
                      </a:lnTo>
                      <a:lnTo>
                        <a:pt x="971" y="499"/>
                      </a:lnTo>
                      <a:lnTo>
                        <a:pt x="971" y="499"/>
                      </a:lnTo>
                      <a:lnTo>
                        <a:pt x="971" y="502"/>
                      </a:lnTo>
                      <a:lnTo>
                        <a:pt x="969" y="502"/>
                      </a:lnTo>
                      <a:lnTo>
                        <a:pt x="966" y="500"/>
                      </a:lnTo>
                      <a:lnTo>
                        <a:pt x="959" y="490"/>
                      </a:lnTo>
                      <a:lnTo>
                        <a:pt x="962" y="493"/>
                      </a:lnTo>
                      <a:lnTo>
                        <a:pt x="963" y="490"/>
                      </a:lnTo>
                      <a:lnTo>
                        <a:pt x="962" y="490"/>
                      </a:lnTo>
                      <a:lnTo>
                        <a:pt x="961" y="489"/>
                      </a:lnTo>
                      <a:lnTo>
                        <a:pt x="964" y="484"/>
                      </a:lnTo>
                      <a:lnTo>
                        <a:pt x="966" y="482"/>
                      </a:lnTo>
                      <a:lnTo>
                        <a:pt x="968" y="479"/>
                      </a:lnTo>
                      <a:lnTo>
                        <a:pt x="968" y="474"/>
                      </a:lnTo>
                      <a:lnTo>
                        <a:pt x="964" y="471"/>
                      </a:lnTo>
                      <a:lnTo>
                        <a:pt x="959" y="470"/>
                      </a:lnTo>
                      <a:lnTo>
                        <a:pt x="952" y="466"/>
                      </a:lnTo>
                      <a:lnTo>
                        <a:pt x="952" y="464"/>
                      </a:lnTo>
                      <a:lnTo>
                        <a:pt x="960" y="466"/>
                      </a:lnTo>
                      <a:lnTo>
                        <a:pt x="966" y="467"/>
                      </a:lnTo>
                      <a:lnTo>
                        <a:pt x="967" y="463"/>
                      </a:lnTo>
                      <a:lnTo>
                        <a:pt x="969" y="459"/>
                      </a:lnTo>
                      <a:lnTo>
                        <a:pt x="969" y="456"/>
                      </a:lnTo>
                      <a:lnTo>
                        <a:pt x="973" y="451"/>
                      </a:lnTo>
                      <a:lnTo>
                        <a:pt x="976" y="450"/>
                      </a:lnTo>
                      <a:lnTo>
                        <a:pt x="977" y="445"/>
                      </a:lnTo>
                      <a:lnTo>
                        <a:pt x="977" y="442"/>
                      </a:lnTo>
                      <a:lnTo>
                        <a:pt x="977" y="442"/>
                      </a:lnTo>
                      <a:lnTo>
                        <a:pt x="976" y="447"/>
                      </a:lnTo>
                      <a:lnTo>
                        <a:pt x="971" y="450"/>
                      </a:lnTo>
                      <a:lnTo>
                        <a:pt x="968" y="445"/>
                      </a:lnTo>
                      <a:lnTo>
                        <a:pt x="969" y="441"/>
                      </a:lnTo>
                      <a:lnTo>
                        <a:pt x="967" y="440"/>
                      </a:lnTo>
                      <a:lnTo>
                        <a:pt x="962" y="442"/>
                      </a:lnTo>
                      <a:lnTo>
                        <a:pt x="961" y="441"/>
                      </a:lnTo>
                      <a:lnTo>
                        <a:pt x="960" y="441"/>
                      </a:lnTo>
                      <a:lnTo>
                        <a:pt x="955" y="437"/>
                      </a:lnTo>
                      <a:lnTo>
                        <a:pt x="952" y="440"/>
                      </a:lnTo>
                      <a:lnTo>
                        <a:pt x="952" y="437"/>
                      </a:lnTo>
                      <a:lnTo>
                        <a:pt x="948" y="440"/>
                      </a:lnTo>
                      <a:lnTo>
                        <a:pt x="948" y="435"/>
                      </a:lnTo>
                      <a:lnTo>
                        <a:pt x="942" y="429"/>
                      </a:lnTo>
                      <a:lnTo>
                        <a:pt x="948" y="429"/>
                      </a:lnTo>
                      <a:lnTo>
                        <a:pt x="949" y="427"/>
                      </a:lnTo>
                      <a:lnTo>
                        <a:pt x="948" y="428"/>
                      </a:lnTo>
                      <a:lnTo>
                        <a:pt x="942" y="423"/>
                      </a:lnTo>
                      <a:lnTo>
                        <a:pt x="946" y="422"/>
                      </a:lnTo>
                      <a:lnTo>
                        <a:pt x="946" y="421"/>
                      </a:lnTo>
                      <a:lnTo>
                        <a:pt x="944" y="419"/>
                      </a:lnTo>
                      <a:lnTo>
                        <a:pt x="940" y="421"/>
                      </a:lnTo>
                      <a:lnTo>
                        <a:pt x="940" y="415"/>
                      </a:lnTo>
                      <a:lnTo>
                        <a:pt x="941" y="413"/>
                      </a:lnTo>
                      <a:lnTo>
                        <a:pt x="941" y="409"/>
                      </a:lnTo>
                      <a:lnTo>
                        <a:pt x="940" y="409"/>
                      </a:lnTo>
                      <a:lnTo>
                        <a:pt x="936" y="406"/>
                      </a:lnTo>
                      <a:lnTo>
                        <a:pt x="936" y="404"/>
                      </a:lnTo>
                      <a:lnTo>
                        <a:pt x="931" y="400"/>
                      </a:lnTo>
                      <a:lnTo>
                        <a:pt x="927" y="403"/>
                      </a:lnTo>
                      <a:lnTo>
                        <a:pt x="925" y="403"/>
                      </a:lnTo>
                      <a:lnTo>
                        <a:pt x="924" y="405"/>
                      </a:lnTo>
                      <a:lnTo>
                        <a:pt x="921" y="404"/>
                      </a:lnTo>
                      <a:lnTo>
                        <a:pt x="921" y="408"/>
                      </a:lnTo>
                      <a:lnTo>
                        <a:pt x="917" y="403"/>
                      </a:lnTo>
                      <a:lnTo>
                        <a:pt x="915" y="403"/>
                      </a:lnTo>
                      <a:lnTo>
                        <a:pt x="912" y="401"/>
                      </a:lnTo>
                      <a:lnTo>
                        <a:pt x="911" y="401"/>
                      </a:lnTo>
                      <a:lnTo>
                        <a:pt x="907" y="404"/>
                      </a:lnTo>
                      <a:lnTo>
                        <a:pt x="901" y="405"/>
                      </a:lnTo>
                      <a:lnTo>
                        <a:pt x="894" y="405"/>
                      </a:lnTo>
                      <a:lnTo>
                        <a:pt x="904" y="400"/>
                      </a:lnTo>
                      <a:lnTo>
                        <a:pt x="904" y="400"/>
                      </a:lnTo>
                      <a:lnTo>
                        <a:pt x="902" y="400"/>
                      </a:lnTo>
                      <a:lnTo>
                        <a:pt x="889" y="393"/>
                      </a:lnTo>
                      <a:lnTo>
                        <a:pt x="885" y="393"/>
                      </a:lnTo>
                      <a:lnTo>
                        <a:pt x="884" y="392"/>
                      </a:lnTo>
                      <a:lnTo>
                        <a:pt x="881" y="392"/>
                      </a:lnTo>
                      <a:lnTo>
                        <a:pt x="880" y="393"/>
                      </a:lnTo>
                      <a:lnTo>
                        <a:pt x="879" y="394"/>
                      </a:lnTo>
                      <a:lnTo>
                        <a:pt x="879" y="397"/>
                      </a:lnTo>
                      <a:lnTo>
                        <a:pt x="875" y="397"/>
                      </a:lnTo>
                      <a:lnTo>
                        <a:pt x="874" y="397"/>
                      </a:lnTo>
                      <a:lnTo>
                        <a:pt x="873" y="397"/>
                      </a:lnTo>
                      <a:lnTo>
                        <a:pt x="873" y="400"/>
                      </a:lnTo>
                      <a:lnTo>
                        <a:pt x="871" y="405"/>
                      </a:lnTo>
                      <a:lnTo>
                        <a:pt x="871" y="409"/>
                      </a:lnTo>
                      <a:lnTo>
                        <a:pt x="872" y="412"/>
                      </a:lnTo>
                      <a:lnTo>
                        <a:pt x="874" y="413"/>
                      </a:lnTo>
                      <a:lnTo>
                        <a:pt x="874" y="414"/>
                      </a:lnTo>
                      <a:lnTo>
                        <a:pt x="875" y="414"/>
                      </a:lnTo>
                      <a:lnTo>
                        <a:pt x="875" y="420"/>
                      </a:lnTo>
                      <a:lnTo>
                        <a:pt x="874" y="422"/>
                      </a:lnTo>
                      <a:lnTo>
                        <a:pt x="872" y="422"/>
                      </a:lnTo>
                      <a:lnTo>
                        <a:pt x="872" y="425"/>
                      </a:lnTo>
                      <a:lnTo>
                        <a:pt x="867" y="430"/>
                      </a:lnTo>
                      <a:lnTo>
                        <a:pt x="862" y="435"/>
                      </a:lnTo>
                      <a:lnTo>
                        <a:pt x="862" y="436"/>
                      </a:lnTo>
                      <a:lnTo>
                        <a:pt x="862" y="436"/>
                      </a:lnTo>
                      <a:lnTo>
                        <a:pt x="866" y="436"/>
                      </a:lnTo>
                      <a:lnTo>
                        <a:pt x="872" y="437"/>
                      </a:lnTo>
                      <a:lnTo>
                        <a:pt x="867" y="440"/>
                      </a:lnTo>
                      <a:lnTo>
                        <a:pt x="866" y="443"/>
                      </a:lnTo>
                      <a:lnTo>
                        <a:pt x="866" y="444"/>
                      </a:lnTo>
                      <a:lnTo>
                        <a:pt x="873" y="445"/>
                      </a:lnTo>
                      <a:lnTo>
                        <a:pt x="866" y="448"/>
                      </a:lnTo>
                      <a:lnTo>
                        <a:pt x="864" y="449"/>
                      </a:lnTo>
                      <a:lnTo>
                        <a:pt x="865" y="450"/>
                      </a:lnTo>
                      <a:lnTo>
                        <a:pt x="867" y="452"/>
                      </a:lnTo>
                      <a:lnTo>
                        <a:pt x="864" y="456"/>
                      </a:lnTo>
                      <a:lnTo>
                        <a:pt x="869" y="456"/>
                      </a:lnTo>
                      <a:lnTo>
                        <a:pt x="870" y="459"/>
                      </a:lnTo>
                      <a:lnTo>
                        <a:pt x="865" y="466"/>
                      </a:lnTo>
                      <a:lnTo>
                        <a:pt x="863" y="467"/>
                      </a:lnTo>
                      <a:lnTo>
                        <a:pt x="863" y="470"/>
                      </a:lnTo>
                      <a:lnTo>
                        <a:pt x="866" y="474"/>
                      </a:lnTo>
                      <a:lnTo>
                        <a:pt x="859" y="472"/>
                      </a:lnTo>
                      <a:lnTo>
                        <a:pt x="857" y="469"/>
                      </a:lnTo>
                      <a:lnTo>
                        <a:pt x="857" y="469"/>
                      </a:lnTo>
                      <a:lnTo>
                        <a:pt x="855" y="472"/>
                      </a:lnTo>
                      <a:lnTo>
                        <a:pt x="855" y="472"/>
                      </a:lnTo>
                      <a:lnTo>
                        <a:pt x="856" y="472"/>
                      </a:lnTo>
                      <a:lnTo>
                        <a:pt x="856" y="475"/>
                      </a:lnTo>
                      <a:lnTo>
                        <a:pt x="854" y="479"/>
                      </a:lnTo>
                      <a:lnTo>
                        <a:pt x="851" y="479"/>
                      </a:lnTo>
                      <a:lnTo>
                        <a:pt x="842" y="487"/>
                      </a:lnTo>
                      <a:lnTo>
                        <a:pt x="840" y="488"/>
                      </a:lnTo>
                      <a:lnTo>
                        <a:pt x="839" y="493"/>
                      </a:lnTo>
                      <a:lnTo>
                        <a:pt x="839" y="494"/>
                      </a:lnTo>
                      <a:lnTo>
                        <a:pt x="842" y="495"/>
                      </a:lnTo>
                      <a:lnTo>
                        <a:pt x="843" y="499"/>
                      </a:lnTo>
                      <a:lnTo>
                        <a:pt x="847" y="501"/>
                      </a:lnTo>
                      <a:lnTo>
                        <a:pt x="851" y="509"/>
                      </a:lnTo>
                      <a:lnTo>
                        <a:pt x="852" y="517"/>
                      </a:lnTo>
                      <a:lnTo>
                        <a:pt x="852" y="526"/>
                      </a:lnTo>
                      <a:lnTo>
                        <a:pt x="855" y="531"/>
                      </a:lnTo>
                      <a:lnTo>
                        <a:pt x="854" y="534"/>
                      </a:lnTo>
                      <a:lnTo>
                        <a:pt x="854" y="540"/>
                      </a:lnTo>
                      <a:lnTo>
                        <a:pt x="852" y="541"/>
                      </a:lnTo>
                      <a:lnTo>
                        <a:pt x="851" y="546"/>
                      </a:lnTo>
                      <a:lnTo>
                        <a:pt x="852" y="545"/>
                      </a:lnTo>
                      <a:lnTo>
                        <a:pt x="854" y="551"/>
                      </a:lnTo>
                      <a:lnTo>
                        <a:pt x="856" y="554"/>
                      </a:lnTo>
                      <a:lnTo>
                        <a:pt x="852" y="559"/>
                      </a:lnTo>
                      <a:lnTo>
                        <a:pt x="849" y="559"/>
                      </a:lnTo>
                      <a:lnTo>
                        <a:pt x="847" y="556"/>
                      </a:lnTo>
                      <a:lnTo>
                        <a:pt x="847" y="556"/>
                      </a:lnTo>
                      <a:lnTo>
                        <a:pt x="842" y="563"/>
                      </a:lnTo>
                      <a:lnTo>
                        <a:pt x="839" y="565"/>
                      </a:lnTo>
                      <a:lnTo>
                        <a:pt x="839" y="567"/>
                      </a:lnTo>
                      <a:lnTo>
                        <a:pt x="830" y="570"/>
                      </a:lnTo>
                      <a:lnTo>
                        <a:pt x="829" y="571"/>
                      </a:lnTo>
                      <a:lnTo>
                        <a:pt x="829" y="574"/>
                      </a:lnTo>
                      <a:lnTo>
                        <a:pt x="819" y="577"/>
                      </a:lnTo>
                      <a:lnTo>
                        <a:pt x="813" y="580"/>
                      </a:lnTo>
                      <a:lnTo>
                        <a:pt x="811" y="582"/>
                      </a:lnTo>
                      <a:lnTo>
                        <a:pt x="807" y="581"/>
                      </a:lnTo>
                      <a:lnTo>
                        <a:pt x="804" y="583"/>
                      </a:lnTo>
                      <a:lnTo>
                        <a:pt x="798" y="584"/>
                      </a:lnTo>
                      <a:lnTo>
                        <a:pt x="796" y="585"/>
                      </a:lnTo>
                      <a:lnTo>
                        <a:pt x="796" y="587"/>
                      </a:lnTo>
                      <a:lnTo>
                        <a:pt x="797" y="590"/>
                      </a:lnTo>
                      <a:lnTo>
                        <a:pt x="798" y="592"/>
                      </a:lnTo>
                      <a:lnTo>
                        <a:pt x="798" y="595"/>
                      </a:lnTo>
                      <a:lnTo>
                        <a:pt x="799" y="598"/>
                      </a:lnTo>
                      <a:lnTo>
                        <a:pt x="798" y="599"/>
                      </a:lnTo>
                      <a:lnTo>
                        <a:pt x="798" y="599"/>
                      </a:lnTo>
                      <a:lnTo>
                        <a:pt x="802" y="600"/>
                      </a:lnTo>
                      <a:lnTo>
                        <a:pt x="798" y="603"/>
                      </a:lnTo>
                      <a:lnTo>
                        <a:pt x="799" y="605"/>
                      </a:lnTo>
                      <a:lnTo>
                        <a:pt x="798" y="606"/>
                      </a:lnTo>
                      <a:lnTo>
                        <a:pt x="799" y="609"/>
                      </a:lnTo>
                      <a:lnTo>
                        <a:pt x="797" y="611"/>
                      </a:lnTo>
                      <a:lnTo>
                        <a:pt x="796" y="614"/>
                      </a:lnTo>
                      <a:lnTo>
                        <a:pt x="797" y="618"/>
                      </a:lnTo>
                      <a:lnTo>
                        <a:pt x="795" y="626"/>
                      </a:lnTo>
                      <a:lnTo>
                        <a:pt x="795" y="626"/>
                      </a:lnTo>
                      <a:lnTo>
                        <a:pt x="797" y="627"/>
                      </a:lnTo>
                      <a:lnTo>
                        <a:pt x="796" y="629"/>
                      </a:lnTo>
                      <a:lnTo>
                        <a:pt x="798" y="632"/>
                      </a:lnTo>
                      <a:lnTo>
                        <a:pt x="795" y="635"/>
                      </a:lnTo>
                      <a:lnTo>
                        <a:pt x="795" y="637"/>
                      </a:lnTo>
                      <a:lnTo>
                        <a:pt x="796" y="639"/>
                      </a:lnTo>
                      <a:lnTo>
                        <a:pt x="797" y="643"/>
                      </a:lnTo>
                      <a:lnTo>
                        <a:pt x="798" y="644"/>
                      </a:lnTo>
                      <a:lnTo>
                        <a:pt x="793" y="649"/>
                      </a:lnTo>
                      <a:lnTo>
                        <a:pt x="792" y="654"/>
                      </a:lnTo>
                      <a:lnTo>
                        <a:pt x="790" y="655"/>
                      </a:lnTo>
                      <a:lnTo>
                        <a:pt x="790" y="655"/>
                      </a:lnTo>
                      <a:lnTo>
                        <a:pt x="792" y="657"/>
                      </a:lnTo>
                      <a:lnTo>
                        <a:pt x="790" y="659"/>
                      </a:lnTo>
                      <a:lnTo>
                        <a:pt x="789" y="664"/>
                      </a:lnTo>
                      <a:lnTo>
                        <a:pt x="790" y="666"/>
                      </a:lnTo>
                      <a:lnTo>
                        <a:pt x="792" y="670"/>
                      </a:lnTo>
                      <a:lnTo>
                        <a:pt x="803" y="674"/>
                      </a:lnTo>
                      <a:lnTo>
                        <a:pt x="789" y="673"/>
                      </a:lnTo>
                      <a:lnTo>
                        <a:pt x="784" y="670"/>
                      </a:lnTo>
                      <a:lnTo>
                        <a:pt x="785" y="665"/>
                      </a:lnTo>
                      <a:lnTo>
                        <a:pt x="784" y="661"/>
                      </a:lnTo>
                      <a:lnTo>
                        <a:pt x="782" y="659"/>
                      </a:lnTo>
                      <a:lnTo>
                        <a:pt x="782" y="657"/>
                      </a:lnTo>
                      <a:lnTo>
                        <a:pt x="778" y="662"/>
                      </a:lnTo>
                      <a:lnTo>
                        <a:pt x="778" y="664"/>
                      </a:lnTo>
                      <a:lnTo>
                        <a:pt x="777" y="668"/>
                      </a:lnTo>
                      <a:lnTo>
                        <a:pt x="773" y="668"/>
                      </a:lnTo>
                      <a:lnTo>
                        <a:pt x="770" y="665"/>
                      </a:lnTo>
                      <a:lnTo>
                        <a:pt x="767" y="664"/>
                      </a:lnTo>
                      <a:lnTo>
                        <a:pt x="763" y="666"/>
                      </a:lnTo>
                      <a:lnTo>
                        <a:pt x="751" y="672"/>
                      </a:lnTo>
                      <a:lnTo>
                        <a:pt x="763" y="662"/>
                      </a:lnTo>
                      <a:lnTo>
                        <a:pt x="765" y="658"/>
                      </a:lnTo>
                      <a:lnTo>
                        <a:pt x="763" y="656"/>
                      </a:lnTo>
                      <a:lnTo>
                        <a:pt x="763" y="651"/>
                      </a:lnTo>
                      <a:lnTo>
                        <a:pt x="761" y="649"/>
                      </a:lnTo>
                      <a:lnTo>
                        <a:pt x="761" y="648"/>
                      </a:lnTo>
                      <a:lnTo>
                        <a:pt x="756" y="646"/>
                      </a:lnTo>
                      <a:lnTo>
                        <a:pt x="753" y="644"/>
                      </a:lnTo>
                      <a:lnTo>
                        <a:pt x="753" y="641"/>
                      </a:lnTo>
                      <a:lnTo>
                        <a:pt x="753" y="640"/>
                      </a:lnTo>
                      <a:lnTo>
                        <a:pt x="754" y="637"/>
                      </a:lnTo>
                      <a:lnTo>
                        <a:pt x="752" y="636"/>
                      </a:lnTo>
                      <a:lnTo>
                        <a:pt x="750" y="634"/>
                      </a:lnTo>
                      <a:lnTo>
                        <a:pt x="750" y="630"/>
                      </a:lnTo>
                      <a:lnTo>
                        <a:pt x="747" y="628"/>
                      </a:lnTo>
                      <a:lnTo>
                        <a:pt x="745" y="625"/>
                      </a:lnTo>
                      <a:lnTo>
                        <a:pt x="747" y="618"/>
                      </a:lnTo>
                      <a:lnTo>
                        <a:pt x="750" y="615"/>
                      </a:lnTo>
                      <a:lnTo>
                        <a:pt x="751" y="612"/>
                      </a:lnTo>
                      <a:lnTo>
                        <a:pt x="751" y="610"/>
                      </a:lnTo>
                      <a:lnTo>
                        <a:pt x="755" y="604"/>
                      </a:lnTo>
                      <a:lnTo>
                        <a:pt x="755" y="598"/>
                      </a:lnTo>
                      <a:lnTo>
                        <a:pt x="754" y="597"/>
                      </a:lnTo>
                      <a:lnTo>
                        <a:pt x="753" y="592"/>
                      </a:lnTo>
                      <a:lnTo>
                        <a:pt x="755" y="589"/>
                      </a:lnTo>
                      <a:lnTo>
                        <a:pt x="758" y="585"/>
                      </a:lnTo>
                      <a:lnTo>
                        <a:pt x="758" y="583"/>
                      </a:lnTo>
                      <a:lnTo>
                        <a:pt x="762" y="576"/>
                      </a:lnTo>
                      <a:lnTo>
                        <a:pt x="761" y="573"/>
                      </a:lnTo>
                      <a:lnTo>
                        <a:pt x="759" y="574"/>
                      </a:lnTo>
                      <a:lnTo>
                        <a:pt x="759" y="573"/>
                      </a:lnTo>
                      <a:lnTo>
                        <a:pt x="758" y="573"/>
                      </a:lnTo>
                      <a:lnTo>
                        <a:pt x="754" y="574"/>
                      </a:lnTo>
                      <a:lnTo>
                        <a:pt x="748" y="573"/>
                      </a:lnTo>
                      <a:lnTo>
                        <a:pt x="744" y="571"/>
                      </a:lnTo>
                      <a:lnTo>
                        <a:pt x="743" y="571"/>
                      </a:lnTo>
                      <a:lnTo>
                        <a:pt x="740" y="569"/>
                      </a:lnTo>
                      <a:lnTo>
                        <a:pt x="735" y="569"/>
                      </a:lnTo>
                      <a:lnTo>
                        <a:pt x="731" y="570"/>
                      </a:lnTo>
                      <a:lnTo>
                        <a:pt x="730" y="569"/>
                      </a:lnTo>
                      <a:lnTo>
                        <a:pt x="724" y="569"/>
                      </a:lnTo>
                      <a:lnTo>
                        <a:pt x="722" y="568"/>
                      </a:lnTo>
                      <a:lnTo>
                        <a:pt x="723" y="566"/>
                      </a:lnTo>
                      <a:lnTo>
                        <a:pt x="719" y="562"/>
                      </a:lnTo>
                      <a:lnTo>
                        <a:pt x="718" y="561"/>
                      </a:lnTo>
                      <a:lnTo>
                        <a:pt x="714" y="556"/>
                      </a:lnTo>
                      <a:lnTo>
                        <a:pt x="711" y="555"/>
                      </a:lnTo>
                      <a:lnTo>
                        <a:pt x="707" y="553"/>
                      </a:lnTo>
                      <a:lnTo>
                        <a:pt x="704" y="552"/>
                      </a:lnTo>
                      <a:lnTo>
                        <a:pt x="698" y="547"/>
                      </a:lnTo>
                      <a:lnTo>
                        <a:pt x="698" y="546"/>
                      </a:lnTo>
                      <a:lnTo>
                        <a:pt x="694" y="548"/>
                      </a:lnTo>
                      <a:lnTo>
                        <a:pt x="694" y="545"/>
                      </a:lnTo>
                      <a:lnTo>
                        <a:pt x="693" y="540"/>
                      </a:lnTo>
                      <a:lnTo>
                        <a:pt x="691" y="538"/>
                      </a:lnTo>
                      <a:lnTo>
                        <a:pt x="691" y="536"/>
                      </a:lnTo>
                      <a:lnTo>
                        <a:pt x="688" y="533"/>
                      </a:lnTo>
                      <a:lnTo>
                        <a:pt x="685" y="530"/>
                      </a:lnTo>
                      <a:lnTo>
                        <a:pt x="683" y="529"/>
                      </a:lnTo>
                      <a:lnTo>
                        <a:pt x="678" y="524"/>
                      </a:lnTo>
                      <a:lnTo>
                        <a:pt x="676" y="523"/>
                      </a:lnTo>
                      <a:lnTo>
                        <a:pt x="673" y="522"/>
                      </a:lnTo>
                      <a:lnTo>
                        <a:pt x="666" y="519"/>
                      </a:lnTo>
                      <a:lnTo>
                        <a:pt x="662" y="515"/>
                      </a:lnTo>
                      <a:lnTo>
                        <a:pt x="656" y="511"/>
                      </a:lnTo>
                      <a:lnTo>
                        <a:pt x="650" y="511"/>
                      </a:lnTo>
                      <a:lnTo>
                        <a:pt x="628" y="518"/>
                      </a:lnTo>
                      <a:lnTo>
                        <a:pt x="622" y="518"/>
                      </a:lnTo>
                      <a:lnTo>
                        <a:pt x="610" y="512"/>
                      </a:lnTo>
                      <a:lnTo>
                        <a:pt x="624" y="515"/>
                      </a:lnTo>
                      <a:lnTo>
                        <a:pt x="627" y="514"/>
                      </a:lnTo>
                      <a:lnTo>
                        <a:pt x="636" y="506"/>
                      </a:lnTo>
                      <a:lnTo>
                        <a:pt x="637" y="503"/>
                      </a:lnTo>
                      <a:lnTo>
                        <a:pt x="636" y="497"/>
                      </a:lnTo>
                      <a:lnTo>
                        <a:pt x="634" y="495"/>
                      </a:lnTo>
                      <a:lnTo>
                        <a:pt x="636" y="488"/>
                      </a:lnTo>
                      <a:lnTo>
                        <a:pt x="636" y="482"/>
                      </a:lnTo>
                      <a:lnTo>
                        <a:pt x="635" y="479"/>
                      </a:lnTo>
                      <a:lnTo>
                        <a:pt x="635" y="474"/>
                      </a:lnTo>
                      <a:lnTo>
                        <a:pt x="636" y="471"/>
                      </a:lnTo>
                      <a:lnTo>
                        <a:pt x="636" y="470"/>
                      </a:lnTo>
                      <a:lnTo>
                        <a:pt x="634" y="469"/>
                      </a:lnTo>
                      <a:lnTo>
                        <a:pt x="627" y="469"/>
                      </a:lnTo>
                      <a:lnTo>
                        <a:pt x="622" y="475"/>
                      </a:lnTo>
                      <a:lnTo>
                        <a:pt x="617" y="482"/>
                      </a:lnTo>
                      <a:lnTo>
                        <a:pt x="610" y="484"/>
                      </a:lnTo>
                      <a:lnTo>
                        <a:pt x="602" y="490"/>
                      </a:lnTo>
                      <a:lnTo>
                        <a:pt x="605" y="482"/>
                      </a:lnTo>
                      <a:lnTo>
                        <a:pt x="614" y="480"/>
                      </a:lnTo>
                      <a:lnTo>
                        <a:pt x="618" y="477"/>
                      </a:lnTo>
                      <a:lnTo>
                        <a:pt x="620" y="471"/>
                      </a:lnTo>
                      <a:lnTo>
                        <a:pt x="619" y="471"/>
                      </a:lnTo>
                      <a:lnTo>
                        <a:pt x="619" y="466"/>
                      </a:lnTo>
                      <a:lnTo>
                        <a:pt x="618" y="464"/>
                      </a:lnTo>
                      <a:lnTo>
                        <a:pt x="619" y="462"/>
                      </a:lnTo>
                      <a:lnTo>
                        <a:pt x="618" y="459"/>
                      </a:lnTo>
                      <a:lnTo>
                        <a:pt x="613" y="459"/>
                      </a:lnTo>
                      <a:lnTo>
                        <a:pt x="617" y="456"/>
                      </a:lnTo>
                      <a:lnTo>
                        <a:pt x="619" y="455"/>
                      </a:lnTo>
                      <a:lnTo>
                        <a:pt x="620" y="452"/>
                      </a:lnTo>
                      <a:lnTo>
                        <a:pt x="622" y="448"/>
                      </a:lnTo>
                      <a:lnTo>
                        <a:pt x="622" y="444"/>
                      </a:lnTo>
                      <a:lnTo>
                        <a:pt x="621" y="443"/>
                      </a:lnTo>
                      <a:lnTo>
                        <a:pt x="624" y="436"/>
                      </a:lnTo>
                      <a:lnTo>
                        <a:pt x="626" y="435"/>
                      </a:lnTo>
                      <a:lnTo>
                        <a:pt x="627" y="431"/>
                      </a:lnTo>
                      <a:lnTo>
                        <a:pt x="629" y="428"/>
                      </a:lnTo>
                      <a:lnTo>
                        <a:pt x="631" y="422"/>
                      </a:lnTo>
                      <a:lnTo>
                        <a:pt x="633" y="420"/>
                      </a:lnTo>
                      <a:lnTo>
                        <a:pt x="632" y="416"/>
                      </a:lnTo>
                      <a:lnTo>
                        <a:pt x="632" y="413"/>
                      </a:lnTo>
                      <a:lnTo>
                        <a:pt x="636" y="415"/>
                      </a:lnTo>
                      <a:lnTo>
                        <a:pt x="639" y="414"/>
                      </a:lnTo>
                      <a:lnTo>
                        <a:pt x="639" y="411"/>
                      </a:lnTo>
                      <a:lnTo>
                        <a:pt x="642" y="409"/>
                      </a:lnTo>
                      <a:lnTo>
                        <a:pt x="648" y="405"/>
                      </a:lnTo>
                      <a:lnTo>
                        <a:pt x="649" y="404"/>
                      </a:lnTo>
                      <a:lnTo>
                        <a:pt x="649" y="401"/>
                      </a:lnTo>
                      <a:lnTo>
                        <a:pt x="651" y="399"/>
                      </a:lnTo>
                      <a:lnTo>
                        <a:pt x="652" y="399"/>
                      </a:lnTo>
                      <a:lnTo>
                        <a:pt x="654" y="398"/>
                      </a:lnTo>
                      <a:lnTo>
                        <a:pt x="651" y="396"/>
                      </a:lnTo>
                      <a:lnTo>
                        <a:pt x="656" y="393"/>
                      </a:lnTo>
                      <a:lnTo>
                        <a:pt x="658" y="389"/>
                      </a:lnTo>
                      <a:lnTo>
                        <a:pt x="661" y="389"/>
                      </a:lnTo>
                      <a:lnTo>
                        <a:pt x="661" y="389"/>
                      </a:lnTo>
                      <a:lnTo>
                        <a:pt x="662" y="388"/>
                      </a:lnTo>
                      <a:lnTo>
                        <a:pt x="657" y="384"/>
                      </a:lnTo>
                      <a:lnTo>
                        <a:pt x="661" y="383"/>
                      </a:lnTo>
                      <a:lnTo>
                        <a:pt x="661" y="381"/>
                      </a:lnTo>
                      <a:lnTo>
                        <a:pt x="665" y="381"/>
                      </a:lnTo>
                      <a:lnTo>
                        <a:pt x="670" y="378"/>
                      </a:lnTo>
                      <a:lnTo>
                        <a:pt x="672" y="377"/>
                      </a:lnTo>
                      <a:lnTo>
                        <a:pt x="677" y="377"/>
                      </a:lnTo>
                      <a:lnTo>
                        <a:pt x="674" y="374"/>
                      </a:lnTo>
                      <a:lnTo>
                        <a:pt x="680" y="375"/>
                      </a:lnTo>
                      <a:lnTo>
                        <a:pt x="680" y="376"/>
                      </a:lnTo>
                      <a:lnTo>
                        <a:pt x="680" y="376"/>
                      </a:lnTo>
                      <a:lnTo>
                        <a:pt x="680" y="375"/>
                      </a:lnTo>
                      <a:lnTo>
                        <a:pt x="679" y="372"/>
                      </a:lnTo>
                      <a:lnTo>
                        <a:pt x="679" y="368"/>
                      </a:lnTo>
                      <a:lnTo>
                        <a:pt x="683" y="370"/>
                      </a:lnTo>
                      <a:lnTo>
                        <a:pt x="681" y="367"/>
                      </a:lnTo>
                      <a:lnTo>
                        <a:pt x="683" y="366"/>
                      </a:lnTo>
                      <a:lnTo>
                        <a:pt x="685" y="360"/>
                      </a:lnTo>
                      <a:lnTo>
                        <a:pt x="686" y="367"/>
                      </a:lnTo>
                      <a:lnTo>
                        <a:pt x="688" y="367"/>
                      </a:lnTo>
                      <a:lnTo>
                        <a:pt x="689" y="368"/>
                      </a:lnTo>
                      <a:lnTo>
                        <a:pt x="691" y="367"/>
                      </a:lnTo>
                      <a:lnTo>
                        <a:pt x="687" y="363"/>
                      </a:lnTo>
                      <a:lnTo>
                        <a:pt x="685" y="356"/>
                      </a:lnTo>
                      <a:lnTo>
                        <a:pt x="683" y="353"/>
                      </a:lnTo>
                      <a:lnTo>
                        <a:pt x="683" y="349"/>
                      </a:lnTo>
                      <a:lnTo>
                        <a:pt x="683" y="347"/>
                      </a:lnTo>
                      <a:lnTo>
                        <a:pt x="684" y="345"/>
                      </a:lnTo>
                      <a:lnTo>
                        <a:pt x="687" y="348"/>
                      </a:lnTo>
                      <a:lnTo>
                        <a:pt x="689" y="353"/>
                      </a:lnTo>
                      <a:lnTo>
                        <a:pt x="693" y="357"/>
                      </a:lnTo>
                      <a:lnTo>
                        <a:pt x="700" y="359"/>
                      </a:lnTo>
                      <a:lnTo>
                        <a:pt x="702" y="361"/>
                      </a:lnTo>
                      <a:lnTo>
                        <a:pt x="704" y="361"/>
                      </a:lnTo>
                      <a:lnTo>
                        <a:pt x="707" y="360"/>
                      </a:lnTo>
                      <a:lnTo>
                        <a:pt x="709" y="359"/>
                      </a:lnTo>
                      <a:lnTo>
                        <a:pt x="713" y="355"/>
                      </a:lnTo>
                      <a:lnTo>
                        <a:pt x="713" y="349"/>
                      </a:lnTo>
                      <a:lnTo>
                        <a:pt x="707" y="344"/>
                      </a:lnTo>
                      <a:lnTo>
                        <a:pt x="707" y="339"/>
                      </a:lnTo>
                      <a:lnTo>
                        <a:pt x="706" y="338"/>
                      </a:lnTo>
                      <a:lnTo>
                        <a:pt x="704" y="338"/>
                      </a:lnTo>
                      <a:lnTo>
                        <a:pt x="701" y="341"/>
                      </a:lnTo>
                      <a:lnTo>
                        <a:pt x="695" y="341"/>
                      </a:lnTo>
                      <a:lnTo>
                        <a:pt x="692" y="344"/>
                      </a:lnTo>
                      <a:lnTo>
                        <a:pt x="692" y="340"/>
                      </a:lnTo>
                      <a:lnTo>
                        <a:pt x="691" y="337"/>
                      </a:lnTo>
                      <a:lnTo>
                        <a:pt x="694" y="338"/>
                      </a:lnTo>
                      <a:lnTo>
                        <a:pt x="698" y="338"/>
                      </a:lnTo>
                      <a:lnTo>
                        <a:pt x="700" y="335"/>
                      </a:lnTo>
                      <a:lnTo>
                        <a:pt x="695" y="332"/>
                      </a:lnTo>
                      <a:lnTo>
                        <a:pt x="689" y="326"/>
                      </a:lnTo>
                      <a:lnTo>
                        <a:pt x="691" y="328"/>
                      </a:lnTo>
                      <a:lnTo>
                        <a:pt x="688" y="331"/>
                      </a:lnTo>
                      <a:lnTo>
                        <a:pt x="684" y="327"/>
                      </a:lnTo>
                      <a:lnTo>
                        <a:pt x="681" y="322"/>
                      </a:lnTo>
                      <a:lnTo>
                        <a:pt x="685" y="322"/>
                      </a:lnTo>
                      <a:lnTo>
                        <a:pt x="686" y="315"/>
                      </a:lnTo>
                      <a:lnTo>
                        <a:pt x="689" y="320"/>
                      </a:lnTo>
                      <a:lnTo>
                        <a:pt x="693" y="324"/>
                      </a:lnTo>
                      <a:lnTo>
                        <a:pt x="695" y="325"/>
                      </a:lnTo>
                      <a:lnTo>
                        <a:pt x="698" y="330"/>
                      </a:lnTo>
                      <a:lnTo>
                        <a:pt x="703" y="332"/>
                      </a:lnTo>
                      <a:lnTo>
                        <a:pt x="709" y="334"/>
                      </a:lnTo>
                      <a:lnTo>
                        <a:pt x="713" y="339"/>
                      </a:lnTo>
                      <a:lnTo>
                        <a:pt x="715" y="340"/>
                      </a:lnTo>
                      <a:lnTo>
                        <a:pt x="716" y="342"/>
                      </a:lnTo>
                      <a:lnTo>
                        <a:pt x="718" y="344"/>
                      </a:lnTo>
                      <a:lnTo>
                        <a:pt x="718" y="341"/>
                      </a:lnTo>
                      <a:lnTo>
                        <a:pt x="721" y="340"/>
                      </a:lnTo>
                      <a:lnTo>
                        <a:pt x="719" y="339"/>
                      </a:lnTo>
                      <a:lnTo>
                        <a:pt x="721" y="333"/>
                      </a:lnTo>
                      <a:lnTo>
                        <a:pt x="724" y="339"/>
                      </a:lnTo>
                      <a:lnTo>
                        <a:pt x="725" y="340"/>
                      </a:lnTo>
                      <a:lnTo>
                        <a:pt x="725" y="341"/>
                      </a:lnTo>
                      <a:lnTo>
                        <a:pt x="729" y="337"/>
                      </a:lnTo>
                      <a:lnTo>
                        <a:pt x="729" y="332"/>
                      </a:lnTo>
                      <a:lnTo>
                        <a:pt x="728" y="330"/>
                      </a:lnTo>
                      <a:lnTo>
                        <a:pt x="730" y="322"/>
                      </a:lnTo>
                      <a:lnTo>
                        <a:pt x="732" y="328"/>
                      </a:lnTo>
                      <a:lnTo>
                        <a:pt x="733" y="326"/>
                      </a:lnTo>
                      <a:lnTo>
                        <a:pt x="738" y="324"/>
                      </a:lnTo>
                      <a:lnTo>
                        <a:pt x="739" y="326"/>
                      </a:lnTo>
                      <a:lnTo>
                        <a:pt x="740" y="327"/>
                      </a:lnTo>
                      <a:lnTo>
                        <a:pt x="739" y="330"/>
                      </a:lnTo>
                      <a:lnTo>
                        <a:pt x="739" y="330"/>
                      </a:lnTo>
                      <a:lnTo>
                        <a:pt x="739" y="331"/>
                      </a:lnTo>
                      <a:lnTo>
                        <a:pt x="740" y="330"/>
                      </a:lnTo>
                      <a:lnTo>
                        <a:pt x="744" y="331"/>
                      </a:lnTo>
                      <a:lnTo>
                        <a:pt x="746" y="334"/>
                      </a:lnTo>
                      <a:lnTo>
                        <a:pt x="746" y="333"/>
                      </a:lnTo>
                      <a:lnTo>
                        <a:pt x="750" y="333"/>
                      </a:lnTo>
                      <a:lnTo>
                        <a:pt x="751" y="334"/>
                      </a:lnTo>
                      <a:lnTo>
                        <a:pt x="753" y="334"/>
                      </a:lnTo>
                      <a:lnTo>
                        <a:pt x="755" y="330"/>
                      </a:lnTo>
                      <a:lnTo>
                        <a:pt x="759" y="327"/>
                      </a:lnTo>
                      <a:lnTo>
                        <a:pt x="769" y="318"/>
                      </a:lnTo>
                      <a:lnTo>
                        <a:pt x="769" y="316"/>
                      </a:lnTo>
                      <a:lnTo>
                        <a:pt x="771" y="315"/>
                      </a:lnTo>
                      <a:lnTo>
                        <a:pt x="773" y="315"/>
                      </a:lnTo>
                      <a:lnTo>
                        <a:pt x="776" y="310"/>
                      </a:lnTo>
                      <a:lnTo>
                        <a:pt x="780" y="309"/>
                      </a:lnTo>
                      <a:lnTo>
                        <a:pt x="783" y="305"/>
                      </a:lnTo>
                      <a:lnTo>
                        <a:pt x="783" y="304"/>
                      </a:lnTo>
                      <a:lnTo>
                        <a:pt x="773" y="301"/>
                      </a:lnTo>
                      <a:lnTo>
                        <a:pt x="767" y="300"/>
                      </a:lnTo>
                      <a:lnTo>
                        <a:pt x="760" y="298"/>
                      </a:lnTo>
                      <a:lnTo>
                        <a:pt x="758" y="293"/>
                      </a:lnTo>
                      <a:lnTo>
                        <a:pt x="755" y="287"/>
                      </a:lnTo>
                      <a:lnTo>
                        <a:pt x="753" y="287"/>
                      </a:lnTo>
                      <a:lnTo>
                        <a:pt x="753" y="281"/>
                      </a:lnTo>
                      <a:lnTo>
                        <a:pt x="752" y="280"/>
                      </a:lnTo>
                      <a:lnTo>
                        <a:pt x="753" y="278"/>
                      </a:lnTo>
                      <a:lnTo>
                        <a:pt x="754" y="278"/>
                      </a:lnTo>
                      <a:lnTo>
                        <a:pt x="753" y="278"/>
                      </a:lnTo>
                      <a:lnTo>
                        <a:pt x="747" y="278"/>
                      </a:lnTo>
                      <a:lnTo>
                        <a:pt x="740" y="275"/>
                      </a:lnTo>
                      <a:lnTo>
                        <a:pt x="739" y="275"/>
                      </a:lnTo>
                      <a:lnTo>
                        <a:pt x="738" y="278"/>
                      </a:lnTo>
                      <a:lnTo>
                        <a:pt x="735" y="274"/>
                      </a:lnTo>
                      <a:lnTo>
                        <a:pt x="735" y="269"/>
                      </a:lnTo>
                      <a:lnTo>
                        <a:pt x="739" y="271"/>
                      </a:lnTo>
                      <a:lnTo>
                        <a:pt x="746" y="272"/>
                      </a:lnTo>
                      <a:lnTo>
                        <a:pt x="751" y="274"/>
                      </a:lnTo>
                      <a:lnTo>
                        <a:pt x="756" y="274"/>
                      </a:lnTo>
                      <a:lnTo>
                        <a:pt x="761" y="278"/>
                      </a:lnTo>
                      <a:lnTo>
                        <a:pt x="765" y="283"/>
                      </a:lnTo>
                      <a:lnTo>
                        <a:pt x="767" y="283"/>
                      </a:lnTo>
                      <a:lnTo>
                        <a:pt x="770" y="287"/>
                      </a:lnTo>
                      <a:lnTo>
                        <a:pt x="767" y="289"/>
                      </a:lnTo>
                      <a:lnTo>
                        <a:pt x="770" y="290"/>
                      </a:lnTo>
                      <a:lnTo>
                        <a:pt x="773" y="294"/>
                      </a:lnTo>
                      <a:lnTo>
                        <a:pt x="774" y="296"/>
                      </a:lnTo>
                      <a:lnTo>
                        <a:pt x="783" y="298"/>
                      </a:lnTo>
                      <a:lnTo>
                        <a:pt x="785" y="297"/>
                      </a:lnTo>
                      <a:lnTo>
                        <a:pt x="787" y="294"/>
                      </a:lnTo>
                      <a:lnTo>
                        <a:pt x="789" y="291"/>
                      </a:lnTo>
                      <a:lnTo>
                        <a:pt x="791" y="293"/>
                      </a:lnTo>
                      <a:lnTo>
                        <a:pt x="798" y="285"/>
                      </a:lnTo>
                      <a:lnTo>
                        <a:pt x="805" y="280"/>
                      </a:lnTo>
                      <a:lnTo>
                        <a:pt x="807" y="279"/>
                      </a:lnTo>
                      <a:lnTo>
                        <a:pt x="808" y="275"/>
                      </a:lnTo>
                      <a:lnTo>
                        <a:pt x="807" y="274"/>
                      </a:lnTo>
                      <a:lnTo>
                        <a:pt x="804" y="274"/>
                      </a:lnTo>
                      <a:lnTo>
                        <a:pt x="802" y="271"/>
                      </a:lnTo>
                      <a:lnTo>
                        <a:pt x="802" y="267"/>
                      </a:lnTo>
                      <a:lnTo>
                        <a:pt x="803" y="266"/>
                      </a:lnTo>
                      <a:lnTo>
                        <a:pt x="803" y="265"/>
                      </a:lnTo>
                      <a:lnTo>
                        <a:pt x="804" y="260"/>
                      </a:lnTo>
                      <a:lnTo>
                        <a:pt x="807" y="263"/>
                      </a:lnTo>
                      <a:lnTo>
                        <a:pt x="811" y="263"/>
                      </a:lnTo>
                      <a:lnTo>
                        <a:pt x="813" y="265"/>
                      </a:lnTo>
                      <a:lnTo>
                        <a:pt x="817" y="265"/>
                      </a:lnTo>
                      <a:lnTo>
                        <a:pt x="822" y="263"/>
                      </a:lnTo>
                      <a:lnTo>
                        <a:pt x="822" y="265"/>
                      </a:lnTo>
                      <a:lnTo>
                        <a:pt x="825" y="266"/>
                      </a:lnTo>
                      <a:lnTo>
                        <a:pt x="823" y="267"/>
                      </a:lnTo>
                      <a:lnTo>
                        <a:pt x="821" y="272"/>
                      </a:lnTo>
                      <a:lnTo>
                        <a:pt x="823" y="271"/>
                      </a:lnTo>
                      <a:lnTo>
                        <a:pt x="825" y="273"/>
                      </a:lnTo>
                      <a:lnTo>
                        <a:pt x="826" y="273"/>
                      </a:lnTo>
                      <a:lnTo>
                        <a:pt x="828" y="274"/>
                      </a:lnTo>
                      <a:lnTo>
                        <a:pt x="828" y="274"/>
                      </a:lnTo>
                      <a:lnTo>
                        <a:pt x="826" y="272"/>
                      </a:lnTo>
                      <a:lnTo>
                        <a:pt x="829" y="266"/>
                      </a:lnTo>
                      <a:lnTo>
                        <a:pt x="830" y="271"/>
                      </a:lnTo>
                      <a:lnTo>
                        <a:pt x="833" y="271"/>
                      </a:lnTo>
                      <a:lnTo>
                        <a:pt x="833" y="274"/>
                      </a:lnTo>
                      <a:lnTo>
                        <a:pt x="837" y="278"/>
                      </a:lnTo>
                      <a:lnTo>
                        <a:pt x="837" y="276"/>
                      </a:lnTo>
                      <a:lnTo>
                        <a:pt x="836" y="275"/>
                      </a:lnTo>
                      <a:lnTo>
                        <a:pt x="837" y="273"/>
                      </a:lnTo>
                      <a:lnTo>
                        <a:pt x="837" y="269"/>
                      </a:lnTo>
                      <a:lnTo>
                        <a:pt x="835" y="268"/>
                      </a:lnTo>
                      <a:lnTo>
                        <a:pt x="836" y="264"/>
                      </a:lnTo>
                      <a:lnTo>
                        <a:pt x="835" y="260"/>
                      </a:lnTo>
                      <a:lnTo>
                        <a:pt x="832" y="259"/>
                      </a:lnTo>
                      <a:lnTo>
                        <a:pt x="832" y="256"/>
                      </a:lnTo>
                      <a:lnTo>
                        <a:pt x="832" y="256"/>
                      </a:lnTo>
                      <a:lnTo>
                        <a:pt x="828" y="258"/>
                      </a:lnTo>
                      <a:lnTo>
                        <a:pt x="825" y="258"/>
                      </a:lnTo>
                      <a:lnTo>
                        <a:pt x="828" y="251"/>
                      </a:lnTo>
                      <a:lnTo>
                        <a:pt x="832" y="251"/>
                      </a:lnTo>
                      <a:lnTo>
                        <a:pt x="833" y="252"/>
                      </a:lnTo>
                      <a:lnTo>
                        <a:pt x="836" y="250"/>
                      </a:lnTo>
                      <a:lnTo>
                        <a:pt x="839" y="253"/>
                      </a:lnTo>
                      <a:lnTo>
                        <a:pt x="840" y="254"/>
                      </a:lnTo>
                      <a:lnTo>
                        <a:pt x="841" y="259"/>
                      </a:lnTo>
                      <a:lnTo>
                        <a:pt x="849" y="251"/>
                      </a:lnTo>
                      <a:lnTo>
                        <a:pt x="842" y="263"/>
                      </a:lnTo>
                      <a:lnTo>
                        <a:pt x="842" y="266"/>
                      </a:lnTo>
                      <a:lnTo>
                        <a:pt x="841" y="266"/>
                      </a:lnTo>
                      <a:lnTo>
                        <a:pt x="841" y="266"/>
                      </a:lnTo>
                      <a:lnTo>
                        <a:pt x="842" y="268"/>
                      </a:lnTo>
                      <a:lnTo>
                        <a:pt x="843" y="273"/>
                      </a:lnTo>
                      <a:lnTo>
                        <a:pt x="843" y="274"/>
                      </a:lnTo>
                      <a:lnTo>
                        <a:pt x="843" y="274"/>
                      </a:lnTo>
                      <a:lnTo>
                        <a:pt x="849" y="273"/>
                      </a:lnTo>
                      <a:lnTo>
                        <a:pt x="851" y="269"/>
                      </a:lnTo>
                      <a:lnTo>
                        <a:pt x="855" y="269"/>
                      </a:lnTo>
                      <a:lnTo>
                        <a:pt x="856" y="269"/>
                      </a:lnTo>
                      <a:lnTo>
                        <a:pt x="859" y="266"/>
                      </a:lnTo>
                      <a:lnTo>
                        <a:pt x="862" y="266"/>
                      </a:lnTo>
                      <a:lnTo>
                        <a:pt x="864" y="264"/>
                      </a:lnTo>
                      <a:lnTo>
                        <a:pt x="866" y="263"/>
                      </a:lnTo>
                      <a:lnTo>
                        <a:pt x="867" y="259"/>
                      </a:lnTo>
                      <a:lnTo>
                        <a:pt x="870" y="257"/>
                      </a:lnTo>
                      <a:lnTo>
                        <a:pt x="875" y="257"/>
                      </a:lnTo>
                      <a:lnTo>
                        <a:pt x="877" y="258"/>
                      </a:lnTo>
                      <a:lnTo>
                        <a:pt x="878" y="257"/>
                      </a:lnTo>
                      <a:lnTo>
                        <a:pt x="877" y="254"/>
                      </a:lnTo>
                      <a:lnTo>
                        <a:pt x="881" y="250"/>
                      </a:lnTo>
                      <a:lnTo>
                        <a:pt x="881" y="247"/>
                      </a:lnTo>
                      <a:lnTo>
                        <a:pt x="882" y="247"/>
                      </a:lnTo>
                      <a:lnTo>
                        <a:pt x="884" y="244"/>
                      </a:lnTo>
                      <a:lnTo>
                        <a:pt x="880" y="238"/>
                      </a:lnTo>
                      <a:lnTo>
                        <a:pt x="880" y="236"/>
                      </a:lnTo>
                      <a:lnTo>
                        <a:pt x="877" y="234"/>
                      </a:lnTo>
                      <a:lnTo>
                        <a:pt x="877" y="230"/>
                      </a:lnTo>
                      <a:lnTo>
                        <a:pt x="878" y="226"/>
                      </a:lnTo>
                      <a:lnTo>
                        <a:pt x="878" y="226"/>
                      </a:lnTo>
                      <a:lnTo>
                        <a:pt x="878" y="223"/>
                      </a:lnTo>
                      <a:lnTo>
                        <a:pt x="879" y="222"/>
                      </a:lnTo>
                      <a:lnTo>
                        <a:pt x="875" y="221"/>
                      </a:lnTo>
                      <a:lnTo>
                        <a:pt x="879" y="217"/>
                      </a:lnTo>
                      <a:lnTo>
                        <a:pt x="879" y="216"/>
                      </a:lnTo>
                      <a:lnTo>
                        <a:pt x="879" y="216"/>
                      </a:lnTo>
                      <a:lnTo>
                        <a:pt x="873" y="215"/>
                      </a:lnTo>
                      <a:lnTo>
                        <a:pt x="877" y="213"/>
                      </a:lnTo>
                      <a:lnTo>
                        <a:pt x="877" y="209"/>
                      </a:lnTo>
                      <a:lnTo>
                        <a:pt x="880" y="209"/>
                      </a:lnTo>
                      <a:lnTo>
                        <a:pt x="881" y="212"/>
                      </a:lnTo>
                      <a:lnTo>
                        <a:pt x="885" y="212"/>
                      </a:lnTo>
                      <a:lnTo>
                        <a:pt x="887" y="214"/>
                      </a:lnTo>
                      <a:lnTo>
                        <a:pt x="888" y="215"/>
                      </a:lnTo>
                      <a:lnTo>
                        <a:pt x="889" y="213"/>
                      </a:lnTo>
                      <a:lnTo>
                        <a:pt x="892" y="213"/>
                      </a:lnTo>
                      <a:lnTo>
                        <a:pt x="896" y="212"/>
                      </a:lnTo>
                      <a:lnTo>
                        <a:pt x="899" y="210"/>
                      </a:lnTo>
                      <a:lnTo>
                        <a:pt x="897" y="209"/>
                      </a:lnTo>
                      <a:lnTo>
                        <a:pt x="899" y="207"/>
                      </a:lnTo>
                      <a:lnTo>
                        <a:pt x="897" y="207"/>
                      </a:lnTo>
                      <a:lnTo>
                        <a:pt x="897" y="205"/>
                      </a:lnTo>
                      <a:lnTo>
                        <a:pt x="896" y="204"/>
                      </a:lnTo>
                      <a:lnTo>
                        <a:pt x="887" y="204"/>
                      </a:lnTo>
                      <a:lnTo>
                        <a:pt x="895" y="200"/>
                      </a:lnTo>
                      <a:lnTo>
                        <a:pt x="897" y="200"/>
                      </a:lnTo>
                      <a:lnTo>
                        <a:pt x="902" y="197"/>
                      </a:lnTo>
                      <a:lnTo>
                        <a:pt x="903" y="194"/>
                      </a:lnTo>
                      <a:lnTo>
                        <a:pt x="903" y="194"/>
                      </a:lnTo>
                      <a:lnTo>
                        <a:pt x="901" y="193"/>
                      </a:lnTo>
                      <a:lnTo>
                        <a:pt x="901" y="192"/>
                      </a:lnTo>
                      <a:lnTo>
                        <a:pt x="896" y="191"/>
                      </a:lnTo>
                      <a:lnTo>
                        <a:pt x="894" y="192"/>
                      </a:lnTo>
                      <a:lnTo>
                        <a:pt x="889" y="190"/>
                      </a:lnTo>
                      <a:lnTo>
                        <a:pt x="894" y="187"/>
                      </a:lnTo>
                      <a:lnTo>
                        <a:pt x="894" y="186"/>
                      </a:lnTo>
                      <a:lnTo>
                        <a:pt x="887" y="183"/>
                      </a:lnTo>
                      <a:lnTo>
                        <a:pt x="886" y="178"/>
                      </a:lnTo>
                      <a:lnTo>
                        <a:pt x="891" y="179"/>
                      </a:lnTo>
                      <a:lnTo>
                        <a:pt x="891" y="179"/>
                      </a:lnTo>
                      <a:lnTo>
                        <a:pt x="893" y="177"/>
                      </a:lnTo>
                      <a:lnTo>
                        <a:pt x="889" y="176"/>
                      </a:lnTo>
                      <a:lnTo>
                        <a:pt x="887" y="175"/>
                      </a:lnTo>
                      <a:lnTo>
                        <a:pt x="885" y="176"/>
                      </a:lnTo>
                      <a:lnTo>
                        <a:pt x="878" y="172"/>
                      </a:lnTo>
                      <a:lnTo>
                        <a:pt x="875" y="170"/>
                      </a:lnTo>
                      <a:lnTo>
                        <a:pt x="875" y="169"/>
                      </a:lnTo>
                      <a:lnTo>
                        <a:pt x="872" y="166"/>
                      </a:lnTo>
                      <a:lnTo>
                        <a:pt x="869" y="166"/>
                      </a:lnTo>
                      <a:lnTo>
                        <a:pt x="866" y="168"/>
                      </a:lnTo>
                      <a:lnTo>
                        <a:pt x="863" y="168"/>
                      </a:lnTo>
                      <a:lnTo>
                        <a:pt x="862" y="170"/>
                      </a:lnTo>
                      <a:lnTo>
                        <a:pt x="860" y="170"/>
                      </a:lnTo>
                      <a:lnTo>
                        <a:pt x="860" y="171"/>
                      </a:lnTo>
                      <a:lnTo>
                        <a:pt x="858" y="173"/>
                      </a:lnTo>
                      <a:lnTo>
                        <a:pt x="858" y="175"/>
                      </a:lnTo>
                      <a:lnTo>
                        <a:pt x="860" y="179"/>
                      </a:lnTo>
                      <a:lnTo>
                        <a:pt x="857" y="179"/>
                      </a:lnTo>
                      <a:lnTo>
                        <a:pt x="857" y="182"/>
                      </a:lnTo>
                      <a:lnTo>
                        <a:pt x="855" y="183"/>
                      </a:lnTo>
                      <a:lnTo>
                        <a:pt x="855" y="186"/>
                      </a:lnTo>
                      <a:lnTo>
                        <a:pt x="856" y="186"/>
                      </a:lnTo>
                      <a:lnTo>
                        <a:pt x="858" y="188"/>
                      </a:lnTo>
                      <a:lnTo>
                        <a:pt x="859" y="188"/>
                      </a:lnTo>
                      <a:lnTo>
                        <a:pt x="862" y="193"/>
                      </a:lnTo>
                      <a:lnTo>
                        <a:pt x="859" y="195"/>
                      </a:lnTo>
                      <a:lnTo>
                        <a:pt x="857" y="194"/>
                      </a:lnTo>
                      <a:lnTo>
                        <a:pt x="855" y="197"/>
                      </a:lnTo>
                      <a:lnTo>
                        <a:pt x="852" y="194"/>
                      </a:lnTo>
                      <a:lnTo>
                        <a:pt x="850" y="194"/>
                      </a:lnTo>
                      <a:lnTo>
                        <a:pt x="850" y="195"/>
                      </a:lnTo>
                      <a:lnTo>
                        <a:pt x="851" y="197"/>
                      </a:lnTo>
                      <a:lnTo>
                        <a:pt x="855" y="197"/>
                      </a:lnTo>
                      <a:lnTo>
                        <a:pt x="854" y="201"/>
                      </a:lnTo>
                      <a:lnTo>
                        <a:pt x="850" y="201"/>
                      </a:lnTo>
                      <a:lnTo>
                        <a:pt x="848" y="200"/>
                      </a:lnTo>
                      <a:lnTo>
                        <a:pt x="847" y="202"/>
                      </a:lnTo>
                      <a:lnTo>
                        <a:pt x="844" y="199"/>
                      </a:lnTo>
                      <a:lnTo>
                        <a:pt x="842" y="200"/>
                      </a:lnTo>
                      <a:lnTo>
                        <a:pt x="840" y="206"/>
                      </a:lnTo>
                      <a:lnTo>
                        <a:pt x="837" y="212"/>
                      </a:lnTo>
                      <a:lnTo>
                        <a:pt x="833" y="219"/>
                      </a:lnTo>
                      <a:lnTo>
                        <a:pt x="828" y="222"/>
                      </a:lnTo>
                      <a:lnTo>
                        <a:pt x="826" y="226"/>
                      </a:lnTo>
                      <a:lnTo>
                        <a:pt x="825" y="226"/>
                      </a:lnTo>
                      <a:lnTo>
                        <a:pt x="822" y="229"/>
                      </a:lnTo>
                      <a:lnTo>
                        <a:pt x="820" y="230"/>
                      </a:lnTo>
                      <a:lnTo>
                        <a:pt x="819" y="235"/>
                      </a:lnTo>
                      <a:lnTo>
                        <a:pt x="817" y="237"/>
                      </a:lnTo>
                      <a:lnTo>
                        <a:pt x="817" y="241"/>
                      </a:lnTo>
                      <a:lnTo>
                        <a:pt x="813" y="242"/>
                      </a:lnTo>
                      <a:lnTo>
                        <a:pt x="811" y="238"/>
                      </a:lnTo>
                      <a:lnTo>
                        <a:pt x="811" y="238"/>
                      </a:lnTo>
                      <a:lnTo>
                        <a:pt x="810" y="239"/>
                      </a:lnTo>
                      <a:lnTo>
                        <a:pt x="810" y="239"/>
                      </a:lnTo>
                      <a:lnTo>
                        <a:pt x="811" y="245"/>
                      </a:lnTo>
                      <a:lnTo>
                        <a:pt x="806" y="245"/>
                      </a:lnTo>
                      <a:lnTo>
                        <a:pt x="804" y="242"/>
                      </a:lnTo>
                      <a:lnTo>
                        <a:pt x="804" y="238"/>
                      </a:lnTo>
                      <a:lnTo>
                        <a:pt x="803" y="235"/>
                      </a:lnTo>
                      <a:lnTo>
                        <a:pt x="799" y="224"/>
                      </a:lnTo>
                      <a:lnTo>
                        <a:pt x="799" y="219"/>
                      </a:lnTo>
                      <a:lnTo>
                        <a:pt x="798" y="216"/>
                      </a:lnTo>
                      <a:lnTo>
                        <a:pt x="800" y="212"/>
                      </a:lnTo>
                      <a:lnTo>
                        <a:pt x="802" y="209"/>
                      </a:lnTo>
                      <a:lnTo>
                        <a:pt x="802" y="207"/>
                      </a:lnTo>
                      <a:lnTo>
                        <a:pt x="803" y="204"/>
                      </a:lnTo>
                      <a:lnTo>
                        <a:pt x="806" y="201"/>
                      </a:lnTo>
                      <a:lnTo>
                        <a:pt x="807" y="202"/>
                      </a:lnTo>
                      <a:lnTo>
                        <a:pt x="808" y="202"/>
                      </a:lnTo>
                      <a:lnTo>
                        <a:pt x="811" y="200"/>
                      </a:lnTo>
                      <a:lnTo>
                        <a:pt x="810" y="194"/>
                      </a:lnTo>
                      <a:lnTo>
                        <a:pt x="811" y="191"/>
                      </a:lnTo>
                      <a:lnTo>
                        <a:pt x="811" y="188"/>
                      </a:lnTo>
                      <a:lnTo>
                        <a:pt x="807" y="185"/>
                      </a:lnTo>
                      <a:lnTo>
                        <a:pt x="807" y="182"/>
                      </a:lnTo>
                      <a:lnTo>
                        <a:pt x="805" y="176"/>
                      </a:lnTo>
                      <a:lnTo>
                        <a:pt x="804" y="173"/>
                      </a:lnTo>
                      <a:lnTo>
                        <a:pt x="804" y="172"/>
                      </a:lnTo>
                      <a:lnTo>
                        <a:pt x="803" y="176"/>
                      </a:lnTo>
                      <a:lnTo>
                        <a:pt x="799" y="182"/>
                      </a:lnTo>
                      <a:lnTo>
                        <a:pt x="796" y="184"/>
                      </a:lnTo>
                      <a:lnTo>
                        <a:pt x="795" y="186"/>
                      </a:lnTo>
                      <a:lnTo>
                        <a:pt x="795" y="192"/>
                      </a:lnTo>
                      <a:lnTo>
                        <a:pt x="792" y="194"/>
                      </a:lnTo>
                      <a:lnTo>
                        <a:pt x="790" y="193"/>
                      </a:lnTo>
                      <a:lnTo>
                        <a:pt x="790" y="194"/>
                      </a:lnTo>
                      <a:lnTo>
                        <a:pt x="790" y="194"/>
                      </a:lnTo>
                      <a:lnTo>
                        <a:pt x="789" y="197"/>
                      </a:lnTo>
                      <a:lnTo>
                        <a:pt x="785" y="199"/>
                      </a:lnTo>
                      <a:lnTo>
                        <a:pt x="784" y="200"/>
                      </a:lnTo>
                      <a:lnTo>
                        <a:pt x="782" y="204"/>
                      </a:lnTo>
                      <a:lnTo>
                        <a:pt x="778" y="204"/>
                      </a:lnTo>
                      <a:lnTo>
                        <a:pt x="777" y="200"/>
                      </a:lnTo>
                      <a:lnTo>
                        <a:pt x="780" y="199"/>
                      </a:lnTo>
                      <a:lnTo>
                        <a:pt x="780" y="197"/>
                      </a:lnTo>
                      <a:lnTo>
                        <a:pt x="778" y="194"/>
                      </a:lnTo>
                      <a:lnTo>
                        <a:pt x="782" y="191"/>
                      </a:lnTo>
                      <a:lnTo>
                        <a:pt x="782" y="188"/>
                      </a:lnTo>
                      <a:lnTo>
                        <a:pt x="782" y="185"/>
                      </a:lnTo>
                      <a:lnTo>
                        <a:pt x="784" y="183"/>
                      </a:lnTo>
                      <a:lnTo>
                        <a:pt x="784" y="182"/>
                      </a:lnTo>
                      <a:lnTo>
                        <a:pt x="784" y="180"/>
                      </a:lnTo>
                      <a:lnTo>
                        <a:pt x="784" y="177"/>
                      </a:lnTo>
                      <a:lnTo>
                        <a:pt x="782" y="172"/>
                      </a:lnTo>
                      <a:lnTo>
                        <a:pt x="782" y="170"/>
                      </a:lnTo>
                      <a:lnTo>
                        <a:pt x="780" y="168"/>
                      </a:lnTo>
                      <a:lnTo>
                        <a:pt x="780" y="163"/>
                      </a:lnTo>
                      <a:lnTo>
                        <a:pt x="783" y="165"/>
                      </a:lnTo>
                      <a:lnTo>
                        <a:pt x="785" y="165"/>
                      </a:lnTo>
                      <a:lnTo>
                        <a:pt x="785" y="168"/>
                      </a:lnTo>
                      <a:lnTo>
                        <a:pt x="788" y="164"/>
                      </a:lnTo>
                      <a:lnTo>
                        <a:pt x="787" y="163"/>
                      </a:lnTo>
                      <a:lnTo>
                        <a:pt x="783" y="162"/>
                      </a:lnTo>
                      <a:lnTo>
                        <a:pt x="783" y="161"/>
                      </a:lnTo>
                      <a:lnTo>
                        <a:pt x="783" y="162"/>
                      </a:lnTo>
                      <a:lnTo>
                        <a:pt x="777" y="163"/>
                      </a:lnTo>
                      <a:lnTo>
                        <a:pt x="774" y="160"/>
                      </a:lnTo>
                      <a:lnTo>
                        <a:pt x="774" y="157"/>
                      </a:lnTo>
                      <a:lnTo>
                        <a:pt x="773" y="157"/>
                      </a:lnTo>
                      <a:lnTo>
                        <a:pt x="769" y="157"/>
                      </a:lnTo>
                      <a:lnTo>
                        <a:pt x="767" y="155"/>
                      </a:lnTo>
                      <a:lnTo>
                        <a:pt x="768" y="150"/>
                      </a:lnTo>
                      <a:lnTo>
                        <a:pt x="770" y="150"/>
                      </a:lnTo>
                      <a:lnTo>
                        <a:pt x="770" y="148"/>
                      </a:lnTo>
                      <a:lnTo>
                        <a:pt x="773" y="148"/>
                      </a:lnTo>
                      <a:lnTo>
                        <a:pt x="781" y="142"/>
                      </a:lnTo>
                      <a:lnTo>
                        <a:pt x="781" y="142"/>
                      </a:lnTo>
                      <a:lnTo>
                        <a:pt x="780" y="141"/>
                      </a:lnTo>
                      <a:lnTo>
                        <a:pt x="775" y="142"/>
                      </a:lnTo>
                      <a:lnTo>
                        <a:pt x="775" y="139"/>
                      </a:lnTo>
                      <a:lnTo>
                        <a:pt x="778" y="138"/>
                      </a:lnTo>
                      <a:lnTo>
                        <a:pt x="780" y="134"/>
                      </a:lnTo>
                      <a:lnTo>
                        <a:pt x="785" y="132"/>
                      </a:lnTo>
                      <a:lnTo>
                        <a:pt x="784" y="136"/>
                      </a:lnTo>
                      <a:lnTo>
                        <a:pt x="785" y="139"/>
                      </a:lnTo>
                      <a:lnTo>
                        <a:pt x="788" y="138"/>
                      </a:lnTo>
                      <a:lnTo>
                        <a:pt x="789" y="139"/>
                      </a:lnTo>
                      <a:lnTo>
                        <a:pt x="790" y="138"/>
                      </a:lnTo>
                      <a:lnTo>
                        <a:pt x="790" y="136"/>
                      </a:lnTo>
                      <a:lnTo>
                        <a:pt x="789" y="134"/>
                      </a:lnTo>
                      <a:lnTo>
                        <a:pt x="787" y="133"/>
                      </a:lnTo>
                      <a:lnTo>
                        <a:pt x="787" y="129"/>
                      </a:lnTo>
                      <a:lnTo>
                        <a:pt x="788" y="127"/>
                      </a:lnTo>
                      <a:lnTo>
                        <a:pt x="787" y="125"/>
                      </a:lnTo>
                      <a:lnTo>
                        <a:pt x="788" y="124"/>
                      </a:lnTo>
                      <a:lnTo>
                        <a:pt x="788" y="121"/>
                      </a:lnTo>
                      <a:lnTo>
                        <a:pt x="784" y="118"/>
                      </a:lnTo>
                      <a:lnTo>
                        <a:pt x="785" y="114"/>
                      </a:lnTo>
                      <a:lnTo>
                        <a:pt x="783" y="112"/>
                      </a:lnTo>
                      <a:lnTo>
                        <a:pt x="785" y="111"/>
                      </a:lnTo>
                      <a:lnTo>
                        <a:pt x="785" y="107"/>
                      </a:lnTo>
                      <a:lnTo>
                        <a:pt x="788" y="103"/>
                      </a:lnTo>
                      <a:lnTo>
                        <a:pt x="788" y="101"/>
                      </a:lnTo>
                      <a:lnTo>
                        <a:pt x="790" y="98"/>
                      </a:lnTo>
                      <a:lnTo>
                        <a:pt x="790" y="98"/>
                      </a:lnTo>
                      <a:lnTo>
                        <a:pt x="788" y="96"/>
                      </a:lnTo>
                      <a:lnTo>
                        <a:pt x="789" y="91"/>
                      </a:lnTo>
                      <a:lnTo>
                        <a:pt x="788" y="89"/>
                      </a:lnTo>
                      <a:lnTo>
                        <a:pt x="785" y="87"/>
                      </a:lnTo>
                      <a:lnTo>
                        <a:pt x="785" y="83"/>
                      </a:lnTo>
                      <a:lnTo>
                        <a:pt x="785" y="80"/>
                      </a:lnTo>
                      <a:lnTo>
                        <a:pt x="787" y="80"/>
                      </a:lnTo>
                      <a:lnTo>
                        <a:pt x="788" y="77"/>
                      </a:lnTo>
                      <a:lnTo>
                        <a:pt x="787" y="76"/>
                      </a:lnTo>
                      <a:lnTo>
                        <a:pt x="783" y="74"/>
                      </a:lnTo>
                      <a:lnTo>
                        <a:pt x="781" y="73"/>
                      </a:lnTo>
                      <a:lnTo>
                        <a:pt x="782" y="70"/>
                      </a:lnTo>
                      <a:lnTo>
                        <a:pt x="782" y="69"/>
                      </a:lnTo>
                      <a:lnTo>
                        <a:pt x="777" y="68"/>
                      </a:lnTo>
                      <a:lnTo>
                        <a:pt x="774" y="67"/>
                      </a:lnTo>
                      <a:lnTo>
                        <a:pt x="774" y="68"/>
                      </a:lnTo>
                      <a:lnTo>
                        <a:pt x="774" y="70"/>
                      </a:lnTo>
                      <a:lnTo>
                        <a:pt x="769" y="74"/>
                      </a:lnTo>
                      <a:lnTo>
                        <a:pt x="767" y="75"/>
                      </a:lnTo>
                      <a:lnTo>
                        <a:pt x="763" y="75"/>
                      </a:lnTo>
                      <a:lnTo>
                        <a:pt x="761" y="76"/>
                      </a:lnTo>
                      <a:lnTo>
                        <a:pt x="762" y="79"/>
                      </a:lnTo>
                      <a:lnTo>
                        <a:pt x="765" y="80"/>
                      </a:lnTo>
                      <a:lnTo>
                        <a:pt x="768" y="80"/>
                      </a:lnTo>
                      <a:lnTo>
                        <a:pt x="768" y="82"/>
                      </a:lnTo>
                      <a:lnTo>
                        <a:pt x="765" y="88"/>
                      </a:lnTo>
                      <a:lnTo>
                        <a:pt x="763" y="90"/>
                      </a:lnTo>
                      <a:lnTo>
                        <a:pt x="758" y="94"/>
                      </a:lnTo>
                      <a:lnTo>
                        <a:pt x="759" y="89"/>
                      </a:lnTo>
                      <a:lnTo>
                        <a:pt x="758" y="88"/>
                      </a:lnTo>
                      <a:lnTo>
                        <a:pt x="759" y="84"/>
                      </a:lnTo>
                      <a:lnTo>
                        <a:pt x="758" y="83"/>
                      </a:lnTo>
                      <a:lnTo>
                        <a:pt x="755" y="84"/>
                      </a:lnTo>
                      <a:lnTo>
                        <a:pt x="753" y="88"/>
                      </a:lnTo>
                      <a:lnTo>
                        <a:pt x="751" y="88"/>
                      </a:lnTo>
                      <a:lnTo>
                        <a:pt x="748" y="92"/>
                      </a:lnTo>
                      <a:lnTo>
                        <a:pt x="747" y="92"/>
                      </a:lnTo>
                      <a:lnTo>
                        <a:pt x="744" y="98"/>
                      </a:lnTo>
                      <a:lnTo>
                        <a:pt x="740" y="102"/>
                      </a:lnTo>
                      <a:lnTo>
                        <a:pt x="740" y="104"/>
                      </a:lnTo>
                      <a:lnTo>
                        <a:pt x="741" y="107"/>
                      </a:lnTo>
                      <a:lnTo>
                        <a:pt x="741" y="109"/>
                      </a:lnTo>
                      <a:lnTo>
                        <a:pt x="741" y="109"/>
                      </a:lnTo>
                      <a:lnTo>
                        <a:pt x="744" y="107"/>
                      </a:lnTo>
                      <a:lnTo>
                        <a:pt x="747" y="107"/>
                      </a:lnTo>
                      <a:lnTo>
                        <a:pt x="746" y="111"/>
                      </a:lnTo>
                      <a:lnTo>
                        <a:pt x="744" y="113"/>
                      </a:lnTo>
                      <a:lnTo>
                        <a:pt x="744" y="114"/>
                      </a:lnTo>
                      <a:lnTo>
                        <a:pt x="740" y="114"/>
                      </a:lnTo>
                      <a:lnTo>
                        <a:pt x="738" y="116"/>
                      </a:lnTo>
                      <a:lnTo>
                        <a:pt x="733" y="120"/>
                      </a:lnTo>
                      <a:lnTo>
                        <a:pt x="731" y="123"/>
                      </a:lnTo>
                      <a:lnTo>
                        <a:pt x="731" y="128"/>
                      </a:lnTo>
                      <a:lnTo>
                        <a:pt x="732" y="132"/>
                      </a:lnTo>
                      <a:lnTo>
                        <a:pt x="732" y="134"/>
                      </a:lnTo>
                      <a:lnTo>
                        <a:pt x="731" y="136"/>
                      </a:lnTo>
                      <a:lnTo>
                        <a:pt x="731" y="138"/>
                      </a:lnTo>
                      <a:lnTo>
                        <a:pt x="732" y="139"/>
                      </a:lnTo>
                      <a:lnTo>
                        <a:pt x="733" y="139"/>
                      </a:lnTo>
                      <a:lnTo>
                        <a:pt x="736" y="140"/>
                      </a:lnTo>
                      <a:lnTo>
                        <a:pt x="737" y="143"/>
                      </a:lnTo>
                      <a:lnTo>
                        <a:pt x="739" y="145"/>
                      </a:lnTo>
                      <a:lnTo>
                        <a:pt x="740" y="147"/>
                      </a:lnTo>
                      <a:lnTo>
                        <a:pt x="740" y="147"/>
                      </a:lnTo>
                      <a:lnTo>
                        <a:pt x="746" y="140"/>
                      </a:lnTo>
                      <a:lnTo>
                        <a:pt x="744" y="149"/>
                      </a:lnTo>
                      <a:lnTo>
                        <a:pt x="745" y="151"/>
                      </a:lnTo>
                      <a:lnTo>
                        <a:pt x="750" y="153"/>
                      </a:lnTo>
                      <a:lnTo>
                        <a:pt x="751" y="154"/>
                      </a:lnTo>
                      <a:lnTo>
                        <a:pt x="754" y="154"/>
                      </a:lnTo>
                      <a:lnTo>
                        <a:pt x="758" y="155"/>
                      </a:lnTo>
                      <a:lnTo>
                        <a:pt x="758" y="160"/>
                      </a:lnTo>
                      <a:lnTo>
                        <a:pt x="755" y="165"/>
                      </a:lnTo>
                      <a:lnTo>
                        <a:pt x="751" y="168"/>
                      </a:lnTo>
                      <a:lnTo>
                        <a:pt x="748" y="165"/>
                      </a:lnTo>
                      <a:lnTo>
                        <a:pt x="750" y="161"/>
                      </a:lnTo>
                      <a:lnTo>
                        <a:pt x="750" y="161"/>
                      </a:lnTo>
                      <a:lnTo>
                        <a:pt x="750" y="161"/>
                      </a:lnTo>
                      <a:lnTo>
                        <a:pt x="746" y="161"/>
                      </a:lnTo>
                      <a:lnTo>
                        <a:pt x="745" y="163"/>
                      </a:lnTo>
                      <a:lnTo>
                        <a:pt x="746" y="164"/>
                      </a:lnTo>
                      <a:lnTo>
                        <a:pt x="746" y="168"/>
                      </a:lnTo>
                      <a:lnTo>
                        <a:pt x="741" y="170"/>
                      </a:lnTo>
                      <a:lnTo>
                        <a:pt x="739" y="172"/>
                      </a:lnTo>
                      <a:lnTo>
                        <a:pt x="738" y="172"/>
                      </a:lnTo>
                      <a:lnTo>
                        <a:pt x="737" y="175"/>
                      </a:lnTo>
                      <a:lnTo>
                        <a:pt x="738" y="175"/>
                      </a:lnTo>
                      <a:lnTo>
                        <a:pt x="739" y="176"/>
                      </a:lnTo>
                      <a:lnTo>
                        <a:pt x="741" y="176"/>
                      </a:lnTo>
                      <a:lnTo>
                        <a:pt x="741" y="173"/>
                      </a:lnTo>
                      <a:lnTo>
                        <a:pt x="741" y="171"/>
                      </a:lnTo>
                      <a:lnTo>
                        <a:pt x="745" y="171"/>
                      </a:lnTo>
                      <a:lnTo>
                        <a:pt x="747" y="169"/>
                      </a:lnTo>
                      <a:lnTo>
                        <a:pt x="750" y="172"/>
                      </a:lnTo>
                      <a:lnTo>
                        <a:pt x="748" y="176"/>
                      </a:lnTo>
                      <a:lnTo>
                        <a:pt x="747" y="179"/>
                      </a:lnTo>
                      <a:lnTo>
                        <a:pt x="746" y="183"/>
                      </a:lnTo>
                      <a:lnTo>
                        <a:pt x="746" y="185"/>
                      </a:lnTo>
                      <a:lnTo>
                        <a:pt x="744" y="188"/>
                      </a:lnTo>
                      <a:lnTo>
                        <a:pt x="739" y="188"/>
                      </a:lnTo>
                      <a:lnTo>
                        <a:pt x="736" y="192"/>
                      </a:lnTo>
                      <a:lnTo>
                        <a:pt x="735" y="192"/>
                      </a:lnTo>
                      <a:lnTo>
                        <a:pt x="735" y="193"/>
                      </a:lnTo>
                      <a:lnTo>
                        <a:pt x="733" y="195"/>
                      </a:lnTo>
                      <a:lnTo>
                        <a:pt x="726" y="199"/>
                      </a:lnTo>
                      <a:lnTo>
                        <a:pt x="724" y="201"/>
                      </a:lnTo>
                      <a:lnTo>
                        <a:pt x="719" y="202"/>
                      </a:lnTo>
                      <a:lnTo>
                        <a:pt x="719" y="200"/>
                      </a:lnTo>
                      <a:lnTo>
                        <a:pt x="717" y="200"/>
                      </a:lnTo>
                      <a:lnTo>
                        <a:pt x="717" y="200"/>
                      </a:lnTo>
                      <a:lnTo>
                        <a:pt x="717" y="201"/>
                      </a:lnTo>
                      <a:lnTo>
                        <a:pt x="711" y="202"/>
                      </a:lnTo>
                      <a:lnTo>
                        <a:pt x="711" y="206"/>
                      </a:lnTo>
                      <a:lnTo>
                        <a:pt x="708" y="209"/>
                      </a:lnTo>
                      <a:lnTo>
                        <a:pt x="709" y="210"/>
                      </a:lnTo>
                      <a:lnTo>
                        <a:pt x="709" y="214"/>
                      </a:lnTo>
                      <a:lnTo>
                        <a:pt x="708" y="219"/>
                      </a:lnTo>
                      <a:lnTo>
                        <a:pt x="708" y="220"/>
                      </a:lnTo>
                      <a:lnTo>
                        <a:pt x="709" y="222"/>
                      </a:lnTo>
                      <a:lnTo>
                        <a:pt x="709" y="223"/>
                      </a:lnTo>
                      <a:lnTo>
                        <a:pt x="709" y="223"/>
                      </a:lnTo>
                      <a:lnTo>
                        <a:pt x="711" y="223"/>
                      </a:lnTo>
                      <a:lnTo>
                        <a:pt x="719" y="217"/>
                      </a:lnTo>
                      <a:lnTo>
                        <a:pt x="713" y="227"/>
                      </a:lnTo>
                      <a:lnTo>
                        <a:pt x="709" y="227"/>
                      </a:lnTo>
                      <a:lnTo>
                        <a:pt x="707" y="229"/>
                      </a:lnTo>
                      <a:lnTo>
                        <a:pt x="703" y="230"/>
                      </a:lnTo>
                      <a:lnTo>
                        <a:pt x="703" y="234"/>
                      </a:lnTo>
                      <a:lnTo>
                        <a:pt x="700" y="236"/>
                      </a:lnTo>
                      <a:lnTo>
                        <a:pt x="696" y="234"/>
                      </a:lnTo>
                      <a:lnTo>
                        <a:pt x="693" y="234"/>
                      </a:lnTo>
                      <a:lnTo>
                        <a:pt x="692" y="232"/>
                      </a:lnTo>
                      <a:lnTo>
                        <a:pt x="692" y="232"/>
                      </a:lnTo>
                      <a:lnTo>
                        <a:pt x="692" y="237"/>
                      </a:lnTo>
                      <a:lnTo>
                        <a:pt x="685" y="252"/>
                      </a:lnTo>
                      <a:lnTo>
                        <a:pt x="688" y="237"/>
                      </a:lnTo>
                      <a:lnTo>
                        <a:pt x="687" y="234"/>
                      </a:lnTo>
                      <a:lnTo>
                        <a:pt x="685" y="230"/>
                      </a:lnTo>
                      <a:lnTo>
                        <a:pt x="686" y="224"/>
                      </a:lnTo>
                      <a:lnTo>
                        <a:pt x="689" y="224"/>
                      </a:lnTo>
                      <a:lnTo>
                        <a:pt x="691" y="228"/>
                      </a:lnTo>
                      <a:lnTo>
                        <a:pt x="694" y="227"/>
                      </a:lnTo>
                      <a:lnTo>
                        <a:pt x="695" y="229"/>
                      </a:lnTo>
                      <a:lnTo>
                        <a:pt x="698" y="230"/>
                      </a:lnTo>
                      <a:lnTo>
                        <a:pt x="699" y="229"/>
                      </a:lnTo>
                      <a:lnTo>
                        <a:pt x="700" y="228"/>
                      </a:lnTo>
                      <a:lnTo>
                        <a:pt x="700" y="226"/>
                      </a:lnTo>
                      <a:lnTo>
                        <a:pt x="700" y="227"/>
                      </a:lnTo>
                      <a:lnTo>
                        <a:pt x="695" y="224"/>
                      </a:lnTo>
                      <a:lnTo>
                        <a:pt x="698" y="222"/>
                      </a:lnTo>
                      <a:lnTo>
                        <a:pt x="692" y="224"/>
                      </a:lnTo>
                      <a:lnTo>
                        <a:pt x="692" y="220"/>
                      </a:lnTo>
                      <a:lnTo>
                        <a:pt x="695" y="217"/>
                      </a:lnTo>
                      <a:lnTo>
                        <a:pt x="695" y="217"/>
                      </a:lnTo>
                      <a:lnTo>
                        <a:pt x="695" y="217"/>
                      </a:lnTo>
                      <a:lnTo>
                        <a:pt x="692" y="219"/>
                      </a:lnTo>
                      <a:lnTo>
                        <a:pt x="691" y="215"/>
                      </a:lnTo>
                      <a:lnTo>
                        <a:pt x="693" y="209"/>
                      </a:lnTo>
                      <a:lnTo>
                        <a:pt x="696" y="205"/>
                      </a:lnTo>
                      <a:lnTo>
                        <a:pt x="696" y="206"/>
                      </a:lnTo>
                      <a:lnTo>
                        <a:pt x="701" y="202"/>
                      </a:lnTo>
                      <a:lnTo>
                        <a:pt x="701" y="200"/>
                      </a:lnTo>
                      <a:lnTo>
                        <a:pt x="706" y="198"/>
                      </a:lnTo>
                      <a:lnTo>
                        <a:pt x="706" y="194"/>
                      </a:lnTo>
                      <a:lnTo>
                        <a:pt x="708" y="192"/>
                      </a:lnTo>
                      <a:lnTo>
                        <a:pt x="704" y="193"/>
                      </a:lnTo>
                      <a:lnTo>
                        <a:pt x="703" y="195"/>
                      </a:lnTo>
                      <a:lnTo>
                        <a:pt x="699" y="198"/>
                      </a:lnTo>
                      <a:lnTo>
                        <a:pt x="695" y="197"/>
                      </a:lnTo>
                      <a:lnTo>
                        <a:pt x="696" y="194"/>
                      </a:lnTo>
                      <a:lnTo>
                        <a:pt x="700" y="192"/>
                      </a:lnTo>
                      <a:lnTo>
                        <a:pt x="700" y="192"/>
                      </a:lnTo>
                      <a:lnTo>
                        <a:pt x="700" y="191"/>
                      </a:lnTo>
                      <a:lnTo>
                        <a:pt x="696" y="192"/>
                      </a:lnTo>
                      <a:lnTo>
                        <a:pt x="694" y="188"/>
                      </a:lnTo>
                      <a:lnTo>
                        <a:pt x="695" y="186"/>
                      </a:lnTo>
                      <a:lnTo>
                        <a:pt x="695" y="184"/>
                      </a:lnTo>
                      <a:lnTo>
                        <a:pt x="694" y="183"/>
                      </a:lnTo>
                      <a:lnTo>
                        <a:pt x="694" y="183"/>
                      </a:lnTo>
                      <a:lnTo>
                        <a:pt x="691" y="190"/>
                      </a:lnTo>
                      <a:lnTo>
                        <a:pt x="691" y="182"/>
                      </a:lnTo>
                      <a:lnTo>
                        <a:pt x="692" y="180"/>
                      </a:lnTo>
                      <a:lnTo>
                        <a:pt x="691" y="179"/>
                      </a:lnTo>
                      <a:lnTo>
                        <a:pt x="689" y="179"/>
                      </a:lnTo>
                      <a:lnTo>
                        <a:pt x="688" y="182"/>
                      </a:lnTo>
                      <a:lnTo>
                        <a:pt x="686" y="183"/>
                      </a:lnTo>
                      <a:lnTo>
                        <a:pt x="685" y="185"/>
                      </a:lnTo>
                      <a:lnTo>
                        <a:pt x="681" y="184"/>
                      </a:lnTo>
                      <a:lnTo>
                        <a:pt x="681" y="182"/>
                      </a:lnTo>
                      <a:lnTo>
                        <a:pt x="680" y="179"/>
                      </a:lnTo>
                      <a:lnTo>
                        <a:pt x="680" y="179"/>
                      </a:lnTo>
                      <a:lnTo>
                        <a:pt x="680" y="180"/>
                      </a:lnTo>
                      <a:lnTo>
                        <a:pt x="680" y="182"/>
                      </a:lnTo>
                      <a:lnTo>
                        <a:pt x="680" y="184"/>
                      </a:lnTo>
                      <a:lnTo>
                        <a:pt x="681" y="186"/>
                      </a:lnTo>
                      <a:lnTo>
                        <a:pt x="681" y="188"/>
                      </a:lnTo>
                      <a:lnTo>
                        <a:pt x="678" y="191"/>
                      </a:lnTo>
                      <a:lnTo>
                        <a:pt x="677" y="190"/>
                      </a:lnTo>
                      <a:lnTo>
                        <a:pt x="678" y="198"/>
                      </a:lnTo>
                      <a:lnTo>
                        <a:pt x="683" y="199"/>
                      </a:lnTo>
                      <a:lnTo>
                        <a:pt x="684" y="202"/>
                      </a:lnTo>
                      <a:lnTo>
                        <a:pt x="684" y="216"/>
                      </a:lnTo>
                      <a:lnTo>
                        <a:pt x="680" y="206"/>
                      </a:lnTo>
                      <a:lnTo>
                        <a:pt x="679" y="205"/>
                      </a:lnTo>
                      <a:lnTo>
                        <a:pt x="674" y="200"/>
                      </a:lnTo>
                      <a:lnTo>
                        <a:pt x="674" y="201"/>
                      </a:lnTo>
                      <a:lnTo>
                        <a:pt x="672" y="204"/>
                      </a:lnTo>
                      <a:lnTo>
                        <a:pt x="670" y="200"/>
                      </a:lnTo>
                      <a:lnTo>
                        <a:pt x="665" y="201"/>
                      </a:lnTo>
                      <a:lnTo>
                        <a:pt x="663" y="202"/>
                      </a:lnTo>
                      <a:lnTo>
                        <a:pt x="661" y="200"/>
                      </a:lnTo>
                      <a:lnTo>
                        <a:pt x="657" y="199"/>
                      </a:lnTo>
                      <a:lnTo>
                        <a:pt x="652" y="195"/>
                      </a:lnTo>
                      <a:lnTo>
                        <a:pt x="647" y="197"/>
                      </a:lnTo>
                      <a:lnTo>
                        <a:pt x="646" y="194"/>
                      </a:lnTo>
                      <a:lnTo>
                        <a:pt x="642" y="197"/>
                      </a:lnTo>
                      <a:lnTo>
                        <a:pt x="640" y="199"/>
                      </a:lnTo>
                      <a:lnTo>
                        <a:pt x="635" y="199"/>
                      </a:lnTo>
                      <a:lnTo>
                        <a:pt x="631" y="200"/>
                      </a:lnTo>
                      <a:lnTo>
                        <a:pt x="627" y="198"/>
                      </a:lnTo>
                      <a:lnTo>
                        <a:pt x="626" y="197"/>
                      </a:lnTo>
                      <a:lnTo>
                        <a:pt x="626" y="194"/>
                      </a:lnTo>
                      <a:lnTo>
                        <a:pt x="621" y="198"/>
                      </a:lnTo>
                      <a:lnTo>
                        <a:pt x="621" y="193"/>
                      </a:lnTo>
                      <a:lnTo>
                        <a:pt x="617" y="190"/>
                      </a:lnTo>
                      <a:lnTo>
                        <a:pt x="617" y="188"/>
                      </a:lnTo>
                      <a:lnTo>
                        <a:pt x="614" y="187"/>
                      </a:lnTo>
                      <a:lnTo>
                        <a:pt x="614" y="184"/>
                      </a:lnTo>
                      <a:lnTo>
                        <a:pt x="616" y="184"/>
                      </a:lnTo>
                      <a:lnTo>
                        <a:pt x="614" y="183"/>
                      </a:lnTo>
                      <a:lnTo>
                        <a:pt x="613" y="184"/>
                      </a:lnTo>
                      <a:lnTo>
                        <a:pt x="612" y="182"/>
                      </a:lnTo>
                      <a:lnTo>
                        <a:pt x="612" y="180"/>
                      </a:lnTo>
                      <a:lnTo>
                        <a:pt x="610" y="182"/>
                      </a:lnTo>
                      <a:lnTo>
                        <a:pt x="605" y="180"/>
                      </a:lnTo>
                      <a:lnTo>
                        <a:pt x="604" y="179"/>
                      </a:lnTo>
                      <a:lnTo>
                        <a:pt x="602" y="179"/>
                      </a:lnTo>
                      <a:lnTo>
                        <a:pt x="602" y="178"/>
                      </a:lnTo>
                      <a:lnTo>
                        <a:pt x="599" y="177"/>
                      </a:lnTo>
                      <a:lnTo>
                        <a:pt x="594" y="177"/>
                      </a:lnTo>
                      <a:lnTo>
                        <a:pt x="596" y="173"/>
                      </a:lnTo>
                      <a:lnTo>
                        <a:pt x="597" y="171"/>
                      </a:lnTo>
                      <a:lnTo>
                        <a:pt x="599" y="169"/>
                      </a:lnTo>
                      <a:lnTo>
                        <a:pt x="598" y="169"/>
                      </a:lnTo>
                      <a:lnTo>
                        <a:pt x="595" y="168"/>
                      </a:lnTo>
                      <a:lnTo>
                        <a:pt x="594" y="162"/>
                      </a:lnTo>
                      <a:lnTo>
                        <a:pt x="594" y="161"/>
                      </a:lnTo>
                      <a:lnTo>
                        <a:pt x="592" y="158"/>
                      </a:lnTo>
                      <a:lnTo>
                        <a:pt x="595" y="157"/>
                      </a:lnTo>
                      <a:lnTo>
                        <a:pt x="594" y="156"/>
                      </a:lnTo>
                      <a:lnTo>
                        <a:pt x="589" y="161"/>
                      </a:lnTo>
                      <a:lnTo>
                        <a:pt x="587" y="160"/>
                      </a:lnTo>
                      <a:lnTo>
                        <a:pt x="585" y="161"/>
                      </a:lnTo>
                      <a:lnTo>
                        <a:pt x="582" y="161"/>
                      </a:lnTo>
                      <a:lnTo>
                        <a:pt x="581" y="160"/>
                      </a:lnTo>
                      <a:lnTo>
                        <a:pt x="580" y="160"/>
                      </a:lnTo>
                      <a:lnTo>
                        <a:pt x="579" y="163"/>
                      </a:lnTo>
                      <a:lnTo>
                        <a:pt x="580" y="166"/>
                      </a:lnTo>
                      <a:lnTo>
                        <a:pt x="580" y="170"/>
                      </a:lnTo>
                      <a:lnTo>
                        <a:pt x="576" y="170"/>
                      </a:lnTo>
                      <a:lnTo>
                        <a:pt x="576" y="166"/>
                      </a:lnTo>
                      <a:lnTo>
                        <a:pt x="575" y="166"/>
                      </a:lnTo>
                      <a:lnTo>
                        <a:pt x="574" y="164"/>
                      </a:lnTo>
                      <a:lnTo>
                        <a:pt x="574" y="164"/>
                      </a:lnTo>
                      <a:lnTo>
                        <a:pt x="573" y="168"/>
                      </a:lnTo>
                      <a:lnTo>
                        <a:pt x="568" y="168"/>
                      </a:lnTo>
                      <a:lnTo>
                        <a:pt x="565" y="170"/>
                      </a:lnTo>
                      <a:lnTo>
                        <a:pt x="565" y="168"/>
                      </a:lnTo>
                      <a:lnTo>
                        <a:pt x="564" y="169"/>
                      </a:lnTo>
                      <a:lnTo>
                        <a:pt x="560" y="171"/>
                      </a:lnTo>
                      <a:lnTo>
                        <a:pt x="559" y="169"/>
                      </a:lnTo>
                      <a:lnTo>
                        <a:pt x="558" y="169"/>
                      </a:lnTo>
                      <a:lnTo>
                        <a:pt x="558" y="170"/>
                      </a:lnTo>
                      <a:lnTo>
                        <a:pt x="557" y="172"/>
                      </a:lnTo>
                      <a:lnTo>
                        <a:pt x="552" y="172"/>
                      </a:lnTo>
                      <a:lnTo>
                        <a:pt x="551" y="173"/>
                      </a:lnTo>
                      <a:lnTo>
                        <a:pt x="551" y="175"/>
                      </a:lnTo>
                      <a:lnTo>
                        <a:pt x="552" y="178"/>
                      </a:lnTo>
                      <a:lnTo>
                        <a:pt x="548" y="186"/>
                      </a:lnTo>
                      <a:lnTo>
                        <a:pt x="547" y="191"/>
                      </a:lnTo>
                      <a:lnTo>
                        <a:pt x="547" y="192"/>
                      </a:lnTo>
                      <a:lnTo>
                        <a:pt x="550" y="195"/>
                      </a:lnTo>
                      <a:lnTo>
                        <a:pt x="548" y="198"/>
                      </a:lnTo>
                      <a:lnTo>
                        <a:pt x="546" y="199"/>
                      </a:lnTo>
                      <a:lnTo>
                        <a:pt x="546" y="199"/>
                      </a:lnTo>
                      <a:lnTo>
                        <a:pt x="548" y="201"/>
                      </a:lnTo>
                      <a:lnTo>
                        <a:pt x="548" y="206"/>
                      </a:lnTo>
                      <a:lnTo>
                        <a:pt x="545" y="208"/>
                      </a:lnTo>
                      <a:lnTo>
                        <a:pt x="544" y="207"/>
                      </a:lnTo>
                      <a:lnTo>
                        <a:pt x="543" y="208"/>
                      </a:lnTo>
                      <a:lnTo>
                        <a:pt x="540" y="206"/>
                      </a:lnTo>
                      <a:lnTo>
                        <a:pt x="540" y="204"/>
                      </a:lnTo>
                      <a:lnTo>
                        <a:pt x="538" y="207"/>
                      </a:lnTo>
                      <a:lnTo>
                        <a:pt x="538" y="213"/>
                      </a:lnTo>
                      <a:lnTo>
                        <a:pt x="539" y="220"/>
                      </a:lnTo>
                      <a:lnTo>
                        <a:pt x="539" y="230"/>
                      </a:lnTo>
                      <a:lnTo>
                        <a:pt x="537" y="230"/>
                      </a:lnTo>
                      <a:lnTo>
                        <a:pt x="536" y="221"/>
                      </a:lnTo>
                      <a:lnTo>
                        <a:pt x="535" y="216"/>
                      </a:lnTo>
                      <a:lnTo>
                        <a:pt x="532" y="215"/>
                      </a:lnTo>
                      <a:lnTo>
                        <a:pt x="535" y="212"/>
                      </a:lnTo>
                      <a:lnTo>
                        <a:pt x="535" y="210"/>
                      </a:lnTo>
                      <a:lnTo>
                        <a:pt x="531" y="208"/>
                      </a:lnTo>
                      <a:lnTo>
                        <a:pt x="532" y="204"/>
                      </a:lnTo>
                      <a:lnTo>
                        <a:pt x="532" y="199"/>
                      </a:lnTo>
                      <a:lnTo>
                        <a:pt x="530" y="195"/>
                      </a:lnTo>
                      <a:lnTo>
                        <a:pt x="530" y="190"/>
                      </a:lnTo>
                      <a:lnTo>
                        <a:pt x="532" y="186"/>
                      </a:lnTo>
                      <a:lnTo>
                        <a:pt x="531" y="187"/>
                      </a:lnTo>
                      <a:lnTo>
                        <a:pt x="530" y="186"/>
                      </a:lnTo>
                      <a:lnTo>
                        <a:pt x="529" y="182"/>
                      </a:lnTo>
                      <a:lnTo>
                        <a:pt x="531" y="177"/>
                      </a:lnTo>
                      <a:lnTo>
                        <a:pt x="531" y="175"/>
                      </a:lnTo>
                      <a:lnTo>
                        <a:pt x="530" y="175"/>
                      </a:lnTo>
                      <a:lnTo>
                        <a:pt x="529" y="176"/>
                      </a:lnTo>
                      <a:lnTo>
                        <a:pt x="527" y="175"/>
                      </a:lnTo>
                      <a:lnTo>
                        <a:pt x="525" y="172"/>
                      </a:lnTo>
                      <a:lnTo>
                        <a:pt x="527" y="170"/>
                      </a:lnTo>
                      <a:lnTo>
                        <a:pt x="527" y="168"/>
                      </a:lnTo>
                      <a:lnTo>
                        <a:pt x="524" y="168"/>
                      </a:lnTo>
                      <a:lnTo>
                        <a:pt x="524" y="165"/>
                      </a:lnTo>
                      <a:lnTo>
                        <a:pt x="525" y="164"/>
                      </a:lnTo>
                      <a:lnTo>
                        <a:pt x="525" y="163"/>
                      </a:lnTo>
                      <a:lnTo>
                        <a:pt x="524" y="163"/>
                      </a:lnTo>
                      <a:lnTo>
                        <a:pt x="516" y="166"/>
                      </a:lnTo>
                      <a:lnTo>
                        <a:pt x="510" y="169"/>
                      </a:lnTo>
                      <a:lnTo>
                        <a:pt x="508" y="168"/>
                      </a:lnTo>
                      <a:lnTo>
                        <a:pt x="508" y="168"/>
                      </a:lnTo>
                      <a:lnTo>
                        <a:pt x="506" y="169"/>
                      </a:lnTo>
                      <a:lnTo>
                        <a:pt x="503" y="169"/>
                      </a:lnTo>
                      <a:lnTo>
                        <a:pt x="502" y="168"/>
                      </a:lnTo>
                      <a:lnTo>
                        <a:pt x="496" y="172"/>
                      </a:lnTo>
                      <a:lnTo>
                        <a:pt x="496" y="168"/>
                      </a:lnTo>
                      <a:lnTo>
                        <a:pt x="495" y="166"/>
                      </a:lnTo>
                      <a:lnTo>
                        <a:pt x="494" y="166"/>
                      </a:lnTo>
                      <a:lnTo>
                        <a:pt x="494" y="169"/>
                      </a:lnTo>
                      <a:lnTo>
                        <a:pt x="490" y="169"/>
                      </a:lnTo>
                      <a:lnTo>
                        <a:pt x="483" y="165"/>
                      </a:lnTo>
                      <a:lnTo>
                        <a:pt x="477" y="165"/>
                      </a:lnTo>
                      <a:lnTo>
                        <a:pt x="472" y="163"/>
                      </a:lnTo>
                      <a:lnTo>
                        <a:pt x="468" y="163"/>
                      </a:lnTo>
                      <a:lnTo>
                        <a:pt x="468" y="160"/>
                      </a:lnTo>
                      <a:lnTo>
                        <a:pt x="465" y="157"/>
                      </a:lnTo>
                      <a:lnTo>
                        <a:pt x="463" y="158"/>
                      </a:lnTo>
                      <a:lnTo>
                        <a:pt x="460" y="156"/>
                      </a:lnTo>
                      <a:lnTo>
                        <a:pt x="458" y="153"/>
                      </a:lnTo>
                      <a:lnTo>
                        <a:pt x="456" y="151"/>
                      </a:lnTo>
                      <a:lnTo>
                        <a:pt x="454" y="148"/>
                      </a:lnTo>
                      <a:lnTo>
                        <a:pt x="458" y="147"/>
                      </a:lnTo>
                      <a:lnTo>
                        <a:pt x="461" y="147"/>
                      </a:lnTo>
                      <a:lnTo>
                        <a:pt x="461" y="145"/>
                      </a:lnTo>
                      <a:lnTo>
                        <a:pt x="463" y="142"/>
                      </a:lnTo>
                      <a:lnTo>
                        <a:pt x="462" y="140"/>
                      </a:lnTo>
                      <a:lnTo>
                        <a:pt x="466" y="140"/>
                      </a:lnTo>
                      <a:lnTo>
                        <a:pt x="470" y="141"/>
                      </a:lnTo>
                      <a:lnTo>
                        <a:pt x="470" y="141"/>
                      </a:lnTo>
                      <a:lnTo>
                        <a:pt x="470" y="139"/>
                      </a:lnTo>
                      <a:lnTo>
                        <a:pt x="476" y="140"/>
                      </a:lnTo>
                      <a:lnTo>
                        <a:pt x="481" y="141"/>
                      </a:lnTo>
                      <a:lnTo>
                        <a:pt x="484" y="140"/>
                      </a:lnTo>
                      <a:lnTo>
                        <a:pt x="484" y="136"/>
                      </a:lnTo>
                      <a:lnTo>
                        <a:pt x="485" y="134"/>
                      </a:lnTo>
                      <a:lnTo>
                        <a:pt x="484" y="131"/>
                      </a:lnTo>
                      <a:lnTo>
                        <a:pt x="484" y="127"/>
                      </a:lnTo>
                      <a:lnTo>
                        <a:pt x="483" y="125"/>
                      </a:lnTo>
                      <a:lnTo>
                        <a:pt x="480" y="121"/>
                      </a:lnTo>
                      <a:lnTo>
                        <a:pt x="478" y="120"/>
                      </a:lnTo>
                      <a:lnTo>
                        <a:pt x="478" y="118"/>
                      </a:lnTo>
                      <a:lnTo>
                        <a:pt x="475" y="114"/>
                      </a:lnTo>
                      <a:lnTo>
                        <a:pt x="473" y="117"/>
                      </a:lnTo>
                      <a:lnTo>
                        <a:pt x="470" y="117"/>
                      </a:lnTo>
                      <a:lnTo>
                        <a:pt x="470" y="116"/>
                      </a:lnTo>
                      <a:lnTo>
                        <a:pt x="469" y="117"/>
                      </a:lnTo>
                      <a:lnTo>
                        <a:pt x="471" y="119"/>
                      </a:lnTo>
                      <a:lnTo>
                        <a:pt x="469" y="124"/>
                      </a:lnTo>
                      <a:lnTo>
                        <a:pt x="465" y="119"/>
                      </a:lnTo>
                      <a:lnTo>
                        <a:pt x="465" y="117"/>
                      </a:lnTo>
                      <a:lnTo>
                        <a:pt x="463" y="117"/>
                      </a:lnTo>
                      <a:lnTo>
                        <a:pt x="457" y="113"/>
                      </a:lnTo>
                      <a:lnTo>
                        <a:pt x="457" y="113"/>
                      </a:lnTo>
                      <a:lnTo>
                        <a:pt x="456" y="114"/>
                      </a:lnTo>
                      <a:lnTo>
                        <a:pt x="454" y="112"/>
                      </a:lnTo>
                      <a:lnTo>
                        <a:pt x="453" y="110"/>
                      </a:lnTo>
                      <a:lnTo>
                        <a:pt x="450" y="107"/>
                      </a:lnTo>
                      <a:lnTo>
                        <a:pt x="448" y="107"/>
                      </a:lnTo>
                      <a:lnTo>
                        <a:pt x="443" y="103"/>
                      </a:lnTo>
                      <a:lnTo>
                        <a:pt x="439" y="101"/>
                      </a:lnTo>
                      <a:lnTo>
                        <a:pt x="438" y="97"/>
                      </a:lnTo>
                      <a:lnTo>
                        <a:pt x="425" y="90"/>
                      </a:lnTo>
                      <a:lnTo>
                        <a:pt x="421" y="84"/>
                      </a:lnTo>
                      <a:lnTo>
                        <a:pt x="421" y="80"/>
                      </a:lnTo>
                      <a:lnTo>
                        <a:pt x="419" y="73"/>
                      </a:lnTo>
                      <a:lnTo>
                        <a:pt x="419" y="72"/>
                      </a:lnTo>
                      <a:lnTo>
                        <a:pt x="417" y="72"/>
                      </a:lnTo>
                      <a:lnTo>
                        <a:pt x="413" y="68"/>
                      </a:lnTo>
                      <a:lnTo>
                        <a:pt x="410" y="68"/>
                      </a:lnTo>
                      <a:lnTo>
                        <a:pt x="408" y="66"/>
                      </a:lnTo>
                      <a:lnTo>
                        <a:pt x="404" y="66"/>
                      </a:lnTo>
                      <a:lnTo>
                        <a:pt x="403" y="64"/>
                      </a:lnTo>
                      <a:lnTo>
                        <a:pt x="401" y="65"/>
                      </a:lnTo>
                      <a:lnTo>
                        <a:pt x="397" y="68"/>
                      </a:lnTo>
                      <a:lnTo>
                        <a:pt x="394" y="74"/>
                      </a:lnTo>
                      <a:lnTo>
                        <a:pt x="390" y="74"/>
                      </a:lnTo>
                      <a:lnTo>
                        <a:pt x="388" y="77"/>
                      </a:lnTo>
                      <a:lnTo>
                        <a:pt x="384" y="77"/>
                      </a:lnTo>
                      <a:lnTo>
                        <a:pt x="381" y="75"/>
                      </a:lnTo>
                      <a:lnTo>
                        <a:pt x="376" y="75"/>
                      </a:lnTo>
                      <a:lnTo>
                        <a:pt x="374" y="72"/>
                      </a:lnTo>
                      <a:lnTo>
                        <a:pt x="379" y="66"/>
                      </a:lnTo>
                      <a:lnTo>
                        <a:pt x="380" y="67"/>
                      </a:lnTo>
                      <a:lnTo>
                        <a:pt x="383" y="64"/>
                      </a:lnTo>
                      <a:lnTo>
                        <a:pt x="384" y="64"/>
                      </a:lnTo>
                      <a:lnTo>
                        <a:pt x="386" y="62"/>
                      </a:lnTo>
                      <a:lnTo>
                        <a:pt x="386" y="62"/>
                      </a:lnTo>
                      <a:lnTo>
                        <a:pt x="383" y="64"/>
                      </a:lnTo>
                      <a:lnTo>
                        <a:pt x="381" y="61"/>
                      </a:lnTo>
                      <a:lnTo>
                        <a:pt x="381" y="58"/>
                      </a:lnTo>
                      <a:lnTo>
                        <a:pt x="384" y="55"/>
                      </a:lnTo>
                      <a:lnTo>
                        <a:pt x="384" y="54"/>
                      </a:lnTo>
                      <a:lnTo>
                        <a:pt x="387" y="51"/>
                      </a:lnTo>
                      <a:lnTo>
                        <a:pt x="387" y="50"/>
                      </a:lnTo>
                      <a:lnTo>
                        <a:pt x="387" y="47"/>
                      </a:lnTo>
                      <a:lnTo>
                        <a:pt x="386" y="48"/>
                      </a:lnTo>
                      <a:lnTo>
                        <a:pt x="386" y="50"/>
                      </a:lnTo>
                      <a:lnTo>
                        <a:pt x="379" y="54"/>
                      </a:lnTo>
                      <a:lnTo>
                        <a:pt x="377" y="54"/>
                      </a:lnTo>
                      <a:lnTo>
                        <a:pt x="380" y="59"/>
                      </a:lnTo>
                      <a:lnTo>
                        <a:pt x="375" y="62"/>
                      </a:lnTo>
                      <a:lnTo>
                        <a:pt x="374" y="59"/>
                      </a:lnTo>
                      <a:lnTo>
                        <a:pt x="372" y="59"/>
                      </a:lnTo>
                      <a:lnTo>
                        <a:pt x="371" y="60"/>
                      </a:lnTo>
                      <a:lnTo>
                        <a:pt x="372" y="60"/>
                      </a:lnTo>
                      <a:lnTo>
                        <a:pt x="371" y="66"/>
                      </a:lnTo>
                      <a:lnTo>
                        <a:pt x="366" y="65"/>
                      </a:lnTo>
                      <a:lnTo>
                        <a:pt x="365" y="66"/>
                      </a:lnTo>
                      <a:lnTo>
                        <a:pt x="365" y="66"/>
                      </a:lnTo>
                      <a:lnTo>
                        <a:pt x="368" y="66"/>
                      </a:lnTo>
                      <a:lnTo>
                        <a:pt x="371" y="69"/>
                      </a:lnTo>
                      <a:lnTo>
                        <a:pt x="364" y="74"/>
                      </a:lnTo>
                      <a:lnTo>
                        <a:pt x="361" y="68"/>
                      </a:lnTo>
                      <a:lnTo>
                        <a:pt x="358" y="67"/>
                      </a:lnTo>
                      <a:lnTo>
                        <a:pt x="356" y="62"/>
                      </a:lnTo>
                      <a:lnTo>
                        <a:pt x="357" y="48"/>
                      </a:lnTo>
                      <a:lnTo>
                        <a:pt x="359" y="44"/>
                      </a:lnTo>
                      <a:lnTo>
                        <a:pt x="358" y="33"/>
                      </a:lnTo>
                      <a:lnTo>
                        <a:pt x="360" y="31"/>
                      </a:lnTo>
                      <a:lnTo>
                        <a:pt x="359" y="20"/>
                      </a:lnTo>
                      <a:lnTo>
                        <a:pt x="359" y="17"/>
                      </a:lnTo>
                      <a:lnTo>
                        <a:pt x="357" y="18"/>
                      </a:lnTo>
                      <a:lnTo>
                        <a:pt x="354" y="21"/>
                      </a:lnTo>
                      <a:lnTo>
                        <a:pt x="357" y="23"/>
                      </a:lnTo>
                      <a:lnTo>
                        <a:pt x="356" y="25"/>
                      </a:lnTo>
                      <a:lnTo>
                        <a:pt x="357" y="28"/>
                      </a:lnTo>
                      <a:lnTo>
                        <a:pt x="356" y="35"/>
                      </a:lnTo>
                      <a:lnTo>
                        <a:pt x="351" y="33"/>
                      </a:lnTo>
                      <a:lnTo>
                        <a:pt x="350" y="32"/>
                      </a:lnTo>
                      <a:lnTo>
                        <a:pt x="350" y="32"/>
                      </a:lnTo>
                      <a:lnTo>
                        <a:pt x="350" y="36"/>
                      </a:lnTo>
                      <a:lnTo>
                        <a:pt x="346" y="35"/>
                      </a:lnTo>
                      <a:lnTo>
                        <a:pt x="344" y="36"/>
                      </a:lnTo>
                      <a:lnTo>
                        <a:pt x="345" y="39"/>
                      </a:lnTo>
                      <a:lnTo>
                        <a:pt x="342" y="38"/>
                      </a:lnTo>
                      <a:lnTo>
                        <a:pt x="336" y="42"/>
                      </a:lnTo>
                      <a:lnTo>
                        <a:pt x="331" y="46"/>
                      </a:lnTo>
                      <a:lnTo>
                        <a:pt x="327" y="44"/>
                      </a:lnTo>
                      <a:lnTo>
                        <a:pt x="327" y="39"/>
                      </a:lnTo>
                      <a:lnTo>
                        <a:pt x="331" y="38"/>
                      </a:lnTo>
                      <a:lnTo>
                        <a:pt x="331" y="37"/>
                      </a:lnTo>
                      <a:lnTo>
                        <a:pt x="331" y="37"/>
                      </a:lnTo>
                      <a:lnTo>
                        <a:pt x="328" y="39"/>
                      </a:lnTo>
                      <a:lnTo>
                        <a:pt x="323" y="39"/>
                      </a:lnTo>
                      <a:lnTo>
                        <a:pt x="319" y="42"/>
                      </a:lnTo>
                      <a:lnTo>
                        <a:pt x="314" y="42"/>
                      </a:lnTo>
                      <a:lnTo>
                        <a:pt x="306" y="47"/>
                      </a:lnTo>
                      <a:lnTo>
                        <a:pt x="301" y="48"/>
                      </a:lnTo>
                      <a:lnTo>
                        <a:pt x="297" y="57"/>
                      </a:lnTo>
                      <a:lnTo>
                        <a:pt x="295" y="50"/>
                      </a:lnTo>
                      <a:lnTo>
                        <a:pt x="299" y="46"/>
                      </a:lnTo>
                      <a:lnTo>
                        <a:pt x="293" y="48"/>
                      </a:lnTo>
                      <a:lnTo>
                        <a:pt x="293" y="47"/>
                      </a:lnTo>
                      <a:lnTo>
                        <a:pt x="292" y="47"/>
                      </a:lnTo>
                      <a:lnTo>
                        <a:pt x="290" y="50"/>
                      </a:lnTo>
                      <a:lnTo>
                        <a:pt x="287" y="46"/>
                      </a:lnTo>
                      <a:lnTo>
                        <a:pt x="286" y="47"/>
                      </a:lnTo>
                      <a:lnTo>
                        <a:pt x="285" y="50"/>
                      </a:lnTo>
                      <a:lnTo>
                        <a:pt x="277" y="54"/>
                      </a:lnTo>
                      <a:lnTo>
                        <a:pt x="273" y="54"/>
                      </a:lnTo>
                      <a:lnTo>
                        <a:pt x="269" y="55"/>
                      </a:lnTo>
                      <a:lnTo>
                        <a:pt x="265" y="59"/>
                      </a:lnTo>
                      <a:lnTo>
                        <a:pt x="268" y="64"/>
                      </a:lnTo>
                      <a:lnTo>
                        <a:pt x="263" y="62"/>
                      </a:lnTo>
                      <a:lnTo>
                        <a:pt x="262" y="62"/>
                      </a:lnTo>
                      <a:lnTo>
                        <a:pt x="261" y="62"/>
                      </a:lnTo>
                      <a:lnTo>
                        <a:pt x="267" y="69"/>
                      </a:lnTo>
                      <a:lnTo>
                        <a:pt x="257" y="65"/>
                      </a:lnTo>
                      <a:lnTo>
                        <a:pt x="254" y="60"/>
                      </a:lnTo>
                      <a:lnTo>
                        <a:pt x="256" y="57"/>
                      </a:lnTo>
                      <a:lnTo>
                        <a:pt x="258" y="57"/>
                      </a:lnTo>
                      <a:lnTo>
                        <a:pt x="260" y="54"/>
                      </a:lnTo>
                      <a:lnTo>
                        <a:pt x="264" y="51"/>
                      </a:lnTo>
                      <a:lnTo>
                        <a:pt x="265" y="52"/>
                      </a:lnTo>
                      <a:lnTo>
                        <a:pt x="267" y="52"/>
                      </a:lnTo>
                      <a:lnTo>
                        <a:pt x="268" y="50"/>
                      </a:lnTo>
                      <a:lnTo>
                        <a:pt x="272" y="46"/>
                      </a:lnTo>
                      <a:lnTo>
                        <a:pt x="273" y="47"/>
                      </a:lnTo>
                      <a:lnTo>
                        <a:pt x="279" y="45"/>
                      </a:lnTo>
                      <a:lnTo>
                        <a:pt x="282" y="42"/>
                      </a:lnTo>
                      <a:lnTo>
                        <a:pt x="285" y="40"/>
                      </a:lnTo>
                      <a:lnTo>
                        <a:pt x="291" y="40"/>
                      </a:lnTo>
                      <a:lnTo>
                        <a:pt x="291" y="39"/>
                      </a:lnTo>
                      <a:lnTo>
                        <a:pt x="297" y="39"/>
                      </a:lnTo>
                      <a:lnTo>
                        <a:pt x="301" y="37"/>
                      </a:lnTo>
                      <a:lnTo>
                        <a:pt x="304" y="39"/>
                      </a:lnTo>
                      <a:lnTo>
                        <a:pt x="304" y="39"/>
                      </a:lnTo>
                      <a:lnTo>
                        <a:pt x="306" y="38"/>
                      </a:lnTo>
                      <a:lnTo>
                        <a:pt x="308" y="38"/>
                      </a:lnTo>
                      <a:lnTo>
                        <a:pt x="312" y="37"/>
                      </a:lnTo>
                      <a:lnTo>
                        <a:pt x="314" y="35"/>
                      </a:lnTo>
                      <a:lnTo>
                        <a:pt x="327" y="31"/>
                      </a:lnTo>
                      <a:lnTo>
                        <a:pt x="327" y="29"/>
                      </a:lnTo>
                      <a:lnTo>
                        <a:pt x="329" y="28"/>
                      </a:lnTo>
                      <a:lnTo>
                        <a:pt x="328" y="28"/>
                      </a:lnTo>
                      <a:lnTo>
                        <a:pt x="328" y="24"/>
                      </a:lnTo>
                      <a:lnTo>
                        <a:pt x="328" y="24"/>
                      </a:lnTo>
                      <a:lnTo>
                        <a:pt x="328" y="24"/>
                      </a:lnTo>
                      <a:lnTo>
                        <a:pt x="327" y="28"/>
                      </a:lnTo>
                      <a:lnTo>
                        <a:pt x="323" y="28"/>
                      </a:lnTo>
                      <a:lnTo>
                        <a:pt x="322" y="26"/>
                      </a:lnTo>
                      <a:lnTo>
                        <a:pt x="321" y="26"/>
                      </a:lnTo>
                      <a:lnTo>
                        <a:pt x="320" y="25"/>
                      </a:lnTo>
                      <a:lnTo>
                        <a:pt x="317" y="25"/>
                      </a:lnTo>
                      <a:lnTo>
                        <a:pt x="313" y="26"/>
                      </a:lnTo>
                      <a:lnTo>
                        <a:pt x="312" y="30"/>
                      </a:lnTo>
                      <a:lnTo>
                        <a:pt x="308" y="32"/>
                      </a:lnTo>
                      <a:lnTo>
                        <a:pt x="306" y="29"/>
                      </a:lnTo>
                      <a:lnTo>
                        <a:pt x="306" y="29"/>
                      </a:lnTo>
                      <a:lnTo>
                        <a:pt x="304" y="31"/>
                      </a:lnTo>
                      <a:lnTo>
                        <a:pt x="295" y="33"/>
                      </a:lnTo>
                      <a:lnTo>
                        <a:pt x="286" y="33"/>
                      </a:lnTo>
                      <a:lnTo>
                        <a:pt x="285" y="32"/>
                      </a:lnTo>
                      <a:lnTo>
                        <a:pt x="285" y="32"/>
                      </a:lnTo>
                      <a:lnTo>
                        <a:pt x="282" y="35"/>
                      </a:lnTo>
                      <a:lnTo>
                        <a:pt x="279" y="35"/>
                      </a:lnTo>
                      <a:lnTo>
                        <a:pt x="278" y="35"/>
                      </a:lnTo>
                      <a:lnTo>
                        <a:pt x="277" y="37"/>
                      </a:lnTo>
                      <a:lnTo>
                        <a:pt x="272" y="43"/>
                      </a:lnTo>
                      <a:lnTo>
                        <a:pt x="270" y="40"/>
                      </a:lnTo>
                      <a:lnTo>
                        <a:pt x="267" y="40"/>
                      </a:lnTo>
                      <a:lnTo>
                        <a:pt x="267" y="40"/>
                      </a:lnTo>
                      <a:lnTo>
                        <a:pt x="263" y="40"/>
                      </a:lnTo>
                      <a:lnTo>
                        <a:pt x="261" y="42"/>
                      </a:lnTo>
                      <a:lnTo>
                        <a:pt x="260" y="42"/>
                      </a:lnTo>
                      <a:lnTo>
                        <a:pt x="257" y="44"/>
                      </a:lnTo>
                      <a:lnTo>
                        <a:pt x="255" y="44"/>
                      </a:lnTo>
                      <a:lnTo>
                        <a:pt x="253" y="46"/>
                      </a:lnTo>
                      <a:lnTo>
                        <a:pt x="248" y="48"/>
                      </a:lnTo>
                      <a:lnTo>
                        <a:pt x="243" y="51"/>
                      </a:lnTo>
                      <a:lnTo>
                        <a:pt x="242" y="52"/>
                      </a:lnTo>
                      <a:lnTo>
                        <a:pt x="241" y="57"/>
                      </a:lnTo>
                      <a:lnTo>
                        <a:pt x="242" y="66"/>
                      </a:lnTo>
                      <a:lnTo>
                        <a:pt x="241" y="72"/>
                      </a:lnTo>
                      <a:lnTo>
                        <a:pt x="239" y="70"/>
                      </a:lnTo>
                      <a:lnTo>
                        <a:pt x="237" y="72"/>
                      </a:lnTo>
                      <a:lnTo>
                        <a:pt x="224" y="83"/>
                      </a:lnTo>
                      <a:lnTo>
                        <a:pt x="231" y="72"/>
                      </a:lnTo>
                      <a:lnTo>
                        <a:pt x="234" y="69"/>
                      </a:lnTo>
                      <a:lnTo>
                        <a:pt x="234" y="68"/>
                      </a:lnTo>
                      <a:lnTo>
                        <a:pt x="233" y="67"/>
                      </a:lnTo>
                      <a:lnTo>
                        <a:pt x="233" y="65"/>
                      </a:lnTo>
                      <a:lnTo>
                        <a:pt x="230" y="61"/>
                      </a:lnTo>
                      <a:lnTo>
                        <a:pt x="227" y="61"/>
                      </a:lnTo>
                      <a:lnTo>
                        <a:pt x="226" y="58"/>
                      </a:lnTo>
                      <a:lnTo>
                        <a:pt x="224" y="58"/>
                      </a:lnTo>
                      <a:lnTo>
                        <a:pt x="224" y="53"/>
                      </a:lnTo>
                      <a:lnTo>
                        <a:pt x="220" y="50"/>
                      </a:lnTo>
                      <a:lnTo>
                        <a:pt x="220" y="50"/>
                      </a:lnTo>
                      <a:lnTo>
                        <a:pt x="218" y="48"/>
                      </a:lnTo>
                      <a:lnTo>
                        <a:pt x="217" y="45"/>
                      </a:lnTo>
                      <a:lnTo>
                        <a:pt x="216" y="45"/>
                      </a:lnTo>
                      <a:lnTo>
                        <a:pt x="215" y="46"/>
                      </a:lnTo>
                      <a:lnTo>
                        <a:pt x="211" y="43"/>
                      </a:lnTo>
                      <a:lnTo>
                        <a:pt x="206" y="38"/>
                      </a:lnTo>
                      <a:lnTo>
                        <a:pt x="205" y="32"/>
                      </a:lnTo>
                      <a:lnTo>
                        <a:pt x="205" y="30"/>
                      </a:lnTo>
                      <a:lnTo>
                        <a:pt x="204" y="30"/>
                      </a:lnTo>
                      <a:lnTo>
                        <a:pt x="202" y="29"/>
                      </a:lnTo>
                      <a:lnTo>
                        <a:pt x="200" y="25"/>
                      </a:lnTo>
                      <a:lnTo>
                        <a:pt x="202" y="22"/>
                      </a:lnTo>
                      <a:lnTo>
                        <a:pt x="201" y="21"/>
                      </a:lnTo>
                      <a:lnTo>
                        <a:pt x="202" y="20"/>
                      </a:lnTo>
                      <a:lnTo>
                        <a:pt x="198" y="16"/>
                      </a:lnTo>
                      <a:lnTo>
                        <a:pt x="198" y="13"/>
                      </a:lnTo>
                      <a:lnTo>
                        <a:pt x="196" y="11"/>
                      </a:lnTo>
                      <a:lnTo>
                        <a:pt x="195" y="11"/>
                      </a:lnTo>
                      <a:lnTo>
                        <a:pt x="193" y="9"/>
                      </a:lnTo>
                      <a:lnTo>
                        <a:pt x="190" y="7"/>
                      </a:lnTo>
                      <a:lnTo>
                        <a:pt x="188" y="7"/>
                      </a:lnTo>
                      <a:lnTo>
                        <a:pt x="180" y="1"/>
                      </a:lnTo>
                      <a:lnTo>
                        <a:pt x="178" y="1"/>
                      </a:lnTo>
                      <a:lnTo>
                        <a:pt x="178" y="0"/>
                      </a:lnTo>
                      <a:lnTo>
                        <a:pt x="0" y="317"/>
                      </a:lnTo>
                      <a:lnTo>
                        <a:pt x="8" y="317"/>
                      </a:lnTo>
                      <a:lnTo>
                        <a:pt x="10" y="318"/>
                      </a:lnTo>
                      <a:lnTo>
                        <a:pt x="16" y="316"/>
                      </a:lnTo>
                      <a:lnTo>
                        <a:pt x="26" y="317"/>
                      </a:lnTo>
                      <a:lnTo>
                        <a:pt x="23" y="325"/>
                      </a:lnTo>
                      <a:lnTo>
                        <a:pt x="24" y="327"/>
                      </a:lnTo>
                      <a:lnTo>
                        <a:pt x="26" y="335"/>
                      </a:lnTo>
                      <a:lnTo>
                        <a:pt x="31" y="353"/>
                      </a:lnTo>
                      <a:lnTo>
                        <a:pt x="32" y="357"/>
                      </a:lnTo>
                      <a:lnTo>
                        <a:pt x="30" y="362"/>
                      </a:lnTo>
                      <a:lnTo>
                        <a:pt x="30" y="362"/>
                      </a:lnTo>
                      <a:lnTo>
                        <a:pt x="35" y="361"/>
                      </a:lnTo>
                      <a:lnTo>
                        <a:pt x="40" y="361"/>
                      </a:lnTo>
                      <a:lnTo>
                        <a:pt x="44" y="359"/>
                      </a:lnTo>
                      <a:lnTo>
                        <a:pt x="47" y="353"/>
                      </a:lnTo>
                      <a:lnTo>
                        <a:pt x="52" y="349"/>
                      </a:lnTo>
                      <a:lnTo>
                        <a:pt x="57" y="347"/>
                      </a:lnTo>
                      <a:lnTo>
                        <a:pt x="59" y="347"/>
                      </a:lnTo>
                      <a:lnTo>
                        <a:pt x="64" y="345"/>
                      </a:lnTo>
                      <a:lnTo>
                        <a:pt x="69" y="345"/>
                      </a:lnTo>
                      <a:lnTo>
                        <a:pt x="74" y="348"/>
                      </a:lnTo>
                      <a:lnTo>
                        <a:pt x="74" y="350"/>
                      </a:lnTo>
                      <a:lnTo>
                        <a:pt x="75" y="354"/>
                      </a:lnTo>
                      <a:lnTo>
                        <a:pt x="71" y="359"/>
                      </a:lnTo>
                      <a:lnTo>
                        <a:pt x="71" y="360"/>
                      </a:lnTo>
                      <a:lnTo>
                        <a:pt x="75" y="368"/>
                      </a:lnTo>
                      <a:lnTo>
                        <a:pt x="74" y="371"/>
                      </a:lnTo>
                      <a:lnTo>
                        <a:pt x="75" y="376"/>
                      </a:lnTo>
                      <a:lnTo>
                        <a:pt x="78" y="379"/>
                      </a:lnTo>
                      <a:lnTo>
                        <a:pt x="79" y="385"/>
                      </a:lnTo>
                      <a:lnTo>
                        <a:pt x="81" y="389"/>
                      </a:lnTo>
                      <a:lnTo>
                        <a:pt x="81" y="391"/>
                      </a:lnTo>
                      <a:lnTo>
                        <a:pt x="79" y="394"/>
                      </a:lnTo>
                      <a:lnTo>
                        <a:pt x="79" y="397"/>
                      </a:lnTo>
                      <a:lnTo>
                        <a:pt x="81" y="399"/>
                      </a:lnTo>
                      <a:lnTo>
                        <a:pt x="79" y="408"/>
                      </a:lnTo>
                      <a:lnTo>
                        <a:pt x="79" y="419"/>
                      </a:lnTo>
                      <a:lnTo>
                        <a:pt x="79" y="430"/>
                      </a:lnTo>
                      <a:lnTo>
                        <a:pt x="77" y="433"/>
                      </a:lnTo>
                      <a:lnTo>
                        <a:pt x="78" y="433"/>
                      </a:lnTo>
                      <a:lnTo>
                        <a:pt x="81" y="434"/>
                      </a:lnTo>
                      <a:lnTo>
                        <a:pt x="82" y="436"/>
                      </a:lnTo>
                      <a:lnTo>
                        <a:pt x="79" y="437"/>
                      </a:lnTo>
                      <a:lnTo>
                        <a:pt x="78" y="438"/>
                      </a:lnTo>
                      <a:lnTo>
                        <a:pt x="79" y="438"/>
                      </a:lnTo>
                      <a:lnTo>
                        <a:pt x="81" y="440"/>
                      </a:lnTo>
                      <a:lnTo>
                        <a:pt x="81" y="442"/>
                      </a:lnTo>
                      <a:lnTo>
                        <a:pt x="84" y="442"/>
                      </a:lnTo>
                      <a:lnTo>
                        <a:pt x="81" y="443"/>
                      </a:lnTo>
                      <a:lnTo>
                        <a:pt x="81" y="443"/>
                      </a:lnTo>
                      <a:lnTo>
                        <a:pt x="81" y="444"/>
                      </a:lnTo>
                      <a:lnTo>
                        <a:pt x="82" y="444"/>
                      </a:lnTo>
                      <a:lnTo>
                        <a:pt x="84" y="445"/>
                      </a:lnTo>
                      <a:lnTo>
                        <a:pt x="87" y="450"/>
                      </a:lnTo>
                      <a:lnTo>
                        <a:pt x="89" y="451"/>
                      </a:lnTo>
                      <a:lnTo>
                        <a:pt x="93" y="456"/>
                      </a:lnTo>
                      <a:lnTo>
                        <a:pt x="96" y="459"/>
                      </a:lnTo>
                      <a:lnTo>
                        <a:pt x="96" y="462"/>
                      </a:lnTo>
                      <a:lnTo>
                        <a:pt x="97" y="462"/>
                      </a:lnTo>
                      <a:lnTo>
                        <a:pt x="98" y="464"/>
                      </a:lnTo>
                      <a:lnTo>
                        <a:pt x="97" y="466"/>
                      </a:lnTo>
                      <a:lnTo>
                        <a:pt x="97" y="467"/>
                      </a:lnTo>
                      <a:lnTo>
                        <a:pt x="96" y="469"/>
                      </a:lnTo>
                      <a:lnTo>
                        <a:pt x="96" y="470"/>
                      </a:lnTo>
                      <a:lnTo>
                        <a:pt x="96" y="470"/>
                      </a:lnTo>
                      <a:lnTo>
                        <a:pt x="96" y="470"/>
                      </a:lnTo>
                      <a:lnTo>
                        <a:pt x="97" y="471"/>
                      </a:lnTo>
                      <a:lnTo>
                        <a:pt x="96" y="475"/>
                      </a:lnTo>
                      <a:lnTo>
                        <a:pt x="91" y="482"/>
                      </a:lnTo>
                      <a:lnTo>
                        <a:pt x="91" y="487"/>
                      </a:lnTo>
                      <a:lnTo>
                        <a:pt x="91" y="487"/>
                      </a:lnTo>
                      <a:lnTo>
                        <a:pt x="91" y="484"/>
                      </a:lnTo>
                      <a:lnTo>
                        <a:pt x="97" y="479"/>
                      </a:lnTo>
                      <a:lnTo>
                        <a:pt x="98" y="481"/>
                      </a:lnTo>
                      <a:lnTo>
                        <a:pt x="100" y="482"/>
                      </a:lnTo>
                      <a:lnTo>
                        <a:pt x="100" y="486"/>
                      </a:lnTo>
                      <a:lnTo>
                        <a:pt x="96" y="488"/>
                      </a:lnTo>
                      <a:lnTo>
                        <a:pt x="93" y="490"/>
                      </a:lnTo>
                      <a:lnTo>
                        <a:pt x="90" y="494"/>
                      </a:lnTo>
                      <a:lnTo>
                        <a:pt x="93" y="494"/>
                      </a:lnTo>
                      <a:lnTo>
                        <a:pt x="90" y="499"/>
                      </a:lnTo>
                      <a:lnTo>
                        <a:pt x="85" y="497"/>
                      </a:lnTo>
                      <a:lnTo>
                        <a:pt x="84" y="497"/>
                      </a:lnTo>
                      <a:lnTo>
                        <a:pt x="83" y="502"/>
                      </a:lnTo>
                      <a:lnTo>
                        <a:pt x="81" y="504"/>
                      </a:lnTo>
                      <a:lnTo>
                        <a:pt x="81" y="509"/>
                      </a:lnTo>
                      <a:lnTo>
                        <a:pt x="77" y="507"/>
                      </a:lnTo>
                      <a:lnTo>
                        <a:pt x="76" y="506"/>
                      </a:lnTo>
                      <a:lnTo>
                        <a:pt x="75" y="507"/>
                      </a:lnTo>
                      <a:lnTo>
                        <a:pt x="75" y="509"/>
                      </a:lnTo>
                      <a:lnTo>
                        <a:pt x="78" y="509"/>
                      </a:lnTo>
                      <a:lnTo>
                        <a:pt x="78" y="512"/>
                      </a:lnTo>
                      <a:lnTo>
                        <a:pt x="77" y="517"/>
                      </a:lnTo>
                      <a:lnTo>
                        <a:pt x="77" y="525"/>
                      </a:lnTo>
                      <a:lnTo>
                        <a:pt x="78" y="530"/>
                      </a:lnTo>
                      <a:lnTo>
                        <a:pt x="79" y="533"/>
                      </a:lnTo>
                      <a:lnTo>
                        <a:pt x="81" y="531"/>
                      </a:lnTo>
                      <a:lnTo>
                        <a:pt x="83" y="529"/>
                      </a:lnTo>
                      <a:lnTo>
                        <a:pt x="87" y="528"/>
                      </a:lnTo>
                      <a:lnTo>
                        <a:pt x="90" y="525"/>
                      </a:lnTo>
                      <a:lnTo>
                        <a:pt x="93" y="522"/>
                      </a:lnTo>
                      <a:lnTo>
                        <a:pt x="97" y="522"/>
                      </a:lnTo>
                      <a:lnTo>
                        <a:pt x="97" y="526"/>
                      </a:lnTo>
                      <a:lnTo>
                        <a:pt x="94" y="530"/>
                      </a:lnTo>
                      <a:lnTo>
                        <a:pt x="93" y="531"/>
                      </a:lnTo>
                      <a:lnTo>
                        <a:pt x="92" y="533"/>
                      </a:lnTo>
                      <a:lnTo>
                        <a:pt x="92" y="533"/>
                      </a:lnTo>
                      <a:lnTo>
                        <a:pt x="93" y="534"/>
                      </a:lnTo>
                      <a:lnTo>
                        <a:pt x="96" y="537"/>
                      </a:lnTo>
                      <a:lnTo>
                        <a:pt x="98" y="537"/>
                      </a:lnTo>
                      <a:lnTo>
                        <a:pt x="101" y="538"/>
                      </a:lnTo>
                      <a:lnTo>
                        <a:pt x="105" y="544"/>
                      </a:lnTo>
                      <a:lnTo>
                        <a:pt x="98" y="540"/>
                      </a:lnTo>
                      <a:lnTo>
                        <a:pt x="94" y="540"/>
                      </a:lnTo>
                      <a:lnTo>
                        <a:pt x="91" y="539"/>
                      </a:lnTo>
                      <a:lnTo>
                        <a:pt x="89" y="539"/>
                      </a:lnTo>
                      <a:lnTo>
                        <a:pt x="87" y="540"/>
                      </a:lnTo>
                      <a:lnTo>
                        <a:pt x="87" y="541"/>
                      </a:lnTo>
                      <a:lnTo>
                        <a:pt x="90" y="544"/>
                      </a:lnTo>
                      <a:lnTo>
                        <a:pt x="90" y="551"/>
                      </a:lnTo>
                      <a:lnTo>
                        <a:pt x="91" y="552"/>
                      </a:lnTo>
                      <a:lnTo>
                        <a:pt x="91" y="552"/>
                      </a:lnTo>
                      <a:lnTo>
                        <a:pt x="94" y="550"/>
                      </a:lnTo>
                      <a:lnTo>
                        <a:pt x="97" y="553"/>
                      </a:lnTo>
                      <a:lnTo>
                        <a:pt x="94" y="555"/>
                      </a:lnTo>
                      <a:lnTo>
                        <a:pt x="96" y="556"/>
                      </a:lnTo>
                      <a:lnTo>
                        <a:pt x="96" y="559"/>
                      </a:lnTo>
                      <a:lnTo>
                        <a:pt x="94" y="561"/>
                      </a:lnTo>
                      <a:lnTo>
                        <a:pt x="91" y="560"/>
                      </a:lnTo>
                      <a:lnTo>
                        <a:pt x="89" y="561"/>
                      </a:lnTo>
                      <a:lnTo>
                        <a:pt x="85" y="563"/>
                      </a:lnTo>
                      <a:lnTo>
                        <a:pt x="85" y="563"/>
                      </a:lnTo>
                      <a:lnTo>
                        <a:pt x="90" y="562"/>
                      </a:lnTo>
                      <a:lnTo>
                        <a:pt x="98" y="565"/>
                      </a:lnTo>
                      <a:lnTo>
                        <a:pt x="91" y="566"/>
                      </a:lnTo>
                      <a:lnTo>
                        <a:pt x="91" y="566"/>
                      </a:lnTo>
                      <a:lnTo>
                        <a:pt x="92" y="568"/>
                      </a:lnTo>
                      <a:lnTo>
                        <a:pt x="94" y="567"/>
                      </a:lnTo>
                      <a:lnTo>
                        <a:pt x="99" y="563"/>
                      </a:lnTo>
                      <a:lnTo>
                        <a:pt x="102" y="559"/>
                      </a:lnTo>
                      <a:lnTo>
                        <a:pt x="106" y="559"/>
                      </a:lnTo>
                      <a:lnTo>
                        <a:pt x="107" y="558"/>
                      </a:lnTo>
                      <a:lnTo>
                        <a:pt x="108" y="554"/>
                      </a:lnTo>
                      <a:lnTo>
                        <a:pt x="111" y="553"/>
                      </a:lnTo>
                      <a:lnTo>
                        <a:pt x="113" y="558"/>
                      </a:lnTo>
                      <a:lnTo>
                        <a:pt x="109" y="562"/>
                      </a:lnTo>
                      <a:lnTo>
                        <a:pt x="106" y="565"/>
                      </a:lnTo>
                      <a:lnTo>
                        <a:pt x="104" y="566"/>
                      </a:lnTo>
                      <a:lnTo>
                        <a:pt x="104" y="566"/>
                      </a:lnTo>
                      <a:lnTo>
                        <a:pt x="104" y="567"/>
                      </a:lnTo>
                      <a:lnTo>
                        <a:pt x="105" y="566"/>
                      </a:lnTo>
                      <a:lnTo>
                        <a:pt x="109" y="566"/>
                      </a:lnTo>
                      <a:lnTo>
                        <a:pt x="120" y="569"/>
                      </a:lnTo>
                      <a:lnTo>
                        <a:pt x="108" y="569"/>
                      </a:lnTo>
                      <a:lnTo>
                        <a:pt x="106" y="570"/>
                      </a:lnTo>
                      <a:lnTo>
                        <a:pt x="106" y="574"/>
                      </a:lnTo>
                      <a:lnTo>
                        <a:pt x="108" y="578"/>
                      </a:lnTo>
                      <a:lnTo>
                        <a:pt x="105" y="580"/>
                      </a:lnTo>
                      <a:lnTo>
                        <a:pt x="102" y="576"/>
                      </a:lnTo>
                      <a:lnTo>
                        <a:pt x="102" y="571"/>
                      </a:lnTo>
                      <a:lnTo>
                        <a:pt x="101" y="571"/>
                      </a:lnTo>
                      <a:lnTo>
                        <a:pt x="100" y="571"/>
                      </a:lnTo>
                      <a:lnTo>
                        <a:pt x="93" y="577"/>
                      </a:lnTo>
                      <a:lnTo>
                        <a:pt x="92" y="580"/>
                      </a:lnTo>
                      <a:lnTo>
                        <a:pt x="89" y="581"/>
                      </a:lnTo>
                      <a:lnTo>
                        <a:pt x="87" y="583"/>
                      </a:lnTo>
                      <a:lnTo>
                        <a:pt x="87" y="584"/>
                      </a:lnTo>
                      <a:lnTo>
                        <a:pt x="87" y="585"/>
                      </a:lnTo>
                      <a:lnTo>
                        <a:pt x="89" y="585"/>
                      </a:lnTo>
                      <a:lnTo>
                        <a:pt x="91" y="584"/>
                      </a:lnTo>
                      <a:lnTo>
                        <a:pt x="93" y="581"/>
                      </a:lnTo>
                      <a:lnTo>
                        <a:pt x="96" y="582"/>
                      </a:lnTo>
                      <a:lnTo>
                        <a:pt x="97" y="583"/>
                      </a:lnTo>
                      <a:lnTo>
                        <a:pt x="104" y="584"/>
                      </a:lnTo>
                      <a:lnTo>
                        <a:pt x="101" y="588"/>
                      </a:lnTo>
                      <a:lnTo>
                        <a:pt x="98" y="587"/>
                      </a:lnTo>
                      <a:lnTo>
                        <a:pt x="94" y="587"/>
                      </a:lnTo>
                      <a:lnTo>
                        <a:pt x="93" y="588"/>
                      </a:lnTo>
                      <a:lnTo>
                        <a:pt x="93" y="589"/>
                      </a:lnTo>
                      <a:lnTo>
                        <a:pt x="94" y="591"/>
                      </a:lnTo>
                      <a:lnTo>
                        <a:pt x="91" y="592"/>
                      </a:lnTo>
                      <a:lnTo>
                        <a:pt x="89" y="591"/>
                      </a:lnTo>
                      <a:lnTo>
                        <a:pt x="89" y="591"/>
                      </a:lnTo>
                      <a:lnTo>
                        <a:pt x="91" y="592"/>
                      </a:lnTo>
                      <a:lnTo>
                        <a:pt x="97" y="592"/>
                      </a:lnTo>
                      <a:lnTo>
                        <a:pt x="92" y="596"/>
                      </a:lnTo>
                      <a:lnTo>
                        <a:pt x="91" y="596"/>
                      </a:lnTo>
                      <a:lnTo>
                        <a:pt x="92" y="597"/>
                      </a:lnTo>
                      <a:lnTo>
                        <a:pt x="98" y="597"/>
                      </a:lnTo>
                      <a:lnTo>
                        <a:pt x="97" y="599"/>
                      </a:lnTo>
                      <a:lnTo>
                        <a:pt x="98" y="599"/>
                      </a:lnTo>
                      <a:lnTo>
                        <a:pt x="97" y="604"/>
                      </a:lnTo>
                      <a:lnTo>
                        <a:pt x="94" y="604"/>
                      </a:lnTo>
                      <a:lnTo>
                        <a:pt x="97" y="605"/>
                      </a:lnTo>
                      <a:lnTo>
                        <a:pt x="100" y="604"/>
                      </a:lnTo>
                      <a:lnTo>
                        <a:pt x="104" y="607"/>
                      </a:lnTo>
                      <a:lnTo>
                        <a:pt x="102" y="607"/>
                      </a:lnTo>
                      <a:lnTo>
                        <a:pt x="102" y="607"/>
                      </a:lnTo>
                      <a:lnTo>
                        <a:pt x="104" y="610"/>
                      </a:lnTo>
                      <a:lnTo>
                        <a:pt x="107" y="611"/>
                      </a:lnTo>
                      <a:lnTo>
                        <a:pt x="107" y="610"/>
                      </a:lnTo>
                      <a:lnTo>
                        <a:pt x="109" y="607"/>
                      </a:lnTo>
                      <a:lnTo>
                        <a:pt x="112" y="605"/>
                      </a:lnTo>
                      <a:lnTo>
                        <a:pt x="114" y="591"/>
                      </a:lnTo>
                      <a:lnTo>
                        <a:pt x="115" y="607"/>
                      </a:lnTo>
                      <a:lnTo>
                        <a:pt x="113" y="611"/>
                      </a:lnTo>
                      <a:lnTo>
                        <a:pt x="108" y="613"/>
                      </a:lnTo>
                      <a:lnTo>
                        <a:pt x="105" y="614"/>
                      </a:lnTo>
                      <a:lnTo>
                        <a:pt x="102" y="614"/>
                      </a:lnTo>
                      <a:lnTo>
                        <a:pt x="101" y="617"/>
                      </a:lnTo>
                      <a:lnTo>
                        <a:pt x="101" y="617"/>
                      </a:lnTo>
                      <a:lnTo>
                        <a:pt x="104" y="615"/>
                      </a:lnTo>
                      <a:lnTo>
                        <a:pt x="106" y="614"/>
                      </a:lnTo>
                      <a:lnTo>
                        <a:pt x="107" y="617"/>
                      </a:lnTo>
                      <a:lnTo>
                        <a:pt x="107" y="615"/>
                      </a:lnTo>
                      <a:lnTo>
                        <a:pt x="112" y="612"/>
                      </a:lnTo>
                      <a:lnTo>
                        <a:pt x="112" y="617"/>
                      </a:lnTo>
                      <a:lnTo>
                        <a:pt x="111" y="618"/>
                      </a:lnTo>
                      <a:lnTo>
                        <a:pt x="111" y="618"/>
                      </a:lnTo>
                      <a:lnTo>
                        <a:pt x="112" y="618"/>
                      </a:lnTo>
                      <a:lnTo>
                        <a:pt x="114" y="619"/>
                      </a:lnTo>
                      <a:lnTo>
                        <a:pt x="114" y="619"/>
                      </a:lnTo>
                      <a:lnTo>
                        <a:pt x="118" y="615"/>
                      </a:lnTo>
                      <a:lnTo>
                        <a:pt x="118" y="610"/>
                      </a:lnTo>
                      <a:lnTo>
                        <a:pt x="120" y="606"/>
                      </a:lnTo>
                      <a:lnTo>
                        <a:pt x="123" y="605"/>
                      </a:lnTo>
                      <a:lnTo>
                        <a:pt x="123" y="610"/>
                      </a:lnTo>
                      <a:lnTo>
                        <a:pt x="122" y="611"/>
                      </a:lnTo>
                      <a:lnTo>
                        <a:pt x="122" y="615"/>
                      </a:lnTo>
                      <a:lnTo>
                        <a:pt x="119" y="620"/>
                      </a:lnTo>
                      <a:lnTo>
                        <a:pt x="118" y="621"/>
                      </a:lnTo>
                      <a:lnTo>
                        <a:pt x="120" y="621"/>
                      </a:lnTo>
                      <a:lnTo>
                        <a:pt x="123" y="620"/>
                      </a:lnTo>
                      <a:lnTo>
                        <a:pt x="126" y="622"/>
                      </a:lnTo>
                      <a:lnTo>
                        <a:pt x="123" y="625"/>
                      </a:lnTo>
                      <a:lnTo>
                        <a:pt x="121" y="629"/>
                      </a:lnTo>
                      <a:lnTo>
                        <a:pt x="118" y="632"/>
                      </a:lnTo>
                      <a:lnTo>
                        <a:pt x="118" y="632"/>
                      </a:lnTo>
                      <a:lnTo>
                        <a:pt x="120" y="635"/>
                      </a:lnTo>
                      <a:lnTo>
                        <a:pt x="121" y="636"/>
                      </a:lnTo>
                      <a:lnTo>
                        <a:pt x="123" y="635"/>
                      </a:lnTo>
                      <a:lnTo>
                        <a:pt x="127" y="635"/>
                      </a:lnTo>
                      <a:lnTo>
                        <a:pt x="128" y="639"/>
                      </a:lnTo>
                      <a:lnTo>
                        <a:pt x="129" y="641"/>
                      </a:lnTo>
                      <a:lnTo>
                        <a:pt x="129" y="644"/>
                      </a:lnTo>
                      <a:lnTo>
                        <a:pt x="129" y="643"/>
                      </a:lnTo>
                      <a:lnTo>
                        <a:pt x="133" y="642"/>
                      </a:lnTo>
                      <a:lnTo>
                        <a:pt x="138" y="639"/>
                      </a:lnTo>
                      <a:lnTo>
                        <a:pt x="136" y="646"/>
                      </a:lnTo>
                      <a:lnTo>
                        <a:pt x="134" y="652"/>
                      </a:lnTo>
                      <a:lnTo>
                        <a:pt x="134" y="656"/>
                      </a:lnTo>
                      <a:lnTo>
                        <a:pt x="136" y="656"/>
                      </a:lnTo>
                      <a:lnTo>
                        <a:pt x="542" y="695"/>
                      </a:lnTo>
                      <a:lnTo>
                        <a:pt x="546" y="695"/>
                      </a:lnTo>
                      <a:lnTo>
                        <a:pt x="550" y="699"/>
                      </a:lnTo>
                      <a:lnTo>
                        <a:pt x="551" y="700"/>
                      </a:lnTo>
                      <a:lnTo>
                        <a:pt x="552" y="702"/>
                      </a:lnTo>
                      <a:lnTo>
                        <a:pt x="555" y="703"/>
                      </a:lnTo>
                      <a:lnTo>
                        <a:pt x="557" y="705"/>
                      </a:lnTo>
                      <a:lnTo>
                        <a:pt x="560" y="705"/>
                      </a:lnTo>
                      <a:lnTo>
                        <a:pt x="561" y="707"/>
                      </a:lnTo>
                      <a:lnTo>
                        <a:pt x="565" y="706"/>
                      </a:lnTo>
                      <a:lnTo>
                        <a:pt x="567" y="707"/>
                      </a:lnTo>
                      <a:lnTo>
                        <a:pt x="570" y="706"/>
                      </a:lnTo>
                      <a:lnTo>
                        <a:pt x="574" y="709"/>
                      </a:lnTo>
                      <a:lnTo>
                        <a:pt x="576" y="709"/>
                      </a:lnTo>
                      <a:lnTo>
                        <a:pt x="577" y="713"/>
                      </a:lnTo>
                      <a:lnTo>
                        <a:pt x="585" y="715"/>
                      </a:lnTo>
                      <a:lnTo>
                        <a:pt x="588" y="717"/>
                      </a:lnTo>
                      <a:lnTo>
                        <a:pt x="590" y="718"/>
                      </a:lnTo>
                      <a:lnTo>
                        <a:pt x="595" y="718"/>
                      </a:lnTo>
                      <a:lnTo>
                        <a:pt x="597" y="716"/>
                      </a:lnTo>
                      <a:lnTo>
                        <a:pt x="600" y="718"/>
                      </a:lnTo>
                      <a:lnTo>
                        <a:pt x="600" y="721"/>
                      </a:lnTo>
                      <a:lnTo>
                        <a:pt x="609" y="721"/>
                      </a:lnTo>
                      <a:lnTo>
                        <a:pt x="610" y="723"/>
                      </a:lnTo>
                      <a:lnTo>
                        <a:pt x="613" y="723"/>
                      </a:lnTo>
                      <a:lnTo>
                        <a:pt x="616" y="725"/>
                      </a:lnTo>
                      <a:lnTo>
                        <a:pt x="678" y="754"/>
                      </a:lnTo>
                      <a:lnTo>
                        <a:pt x="683" y="759"/>
                      </a:lnTo>
                      <a:lnTo>
                        <a:pt x="692" y="766"/>
                      </a:lnTo>
                      <a:lnTo>
                        <a:pt x="692" y="767"/>
                      </a:lnTo>
                      <a:lnTo>
                        <a:pt x="702" y="813"/>
                      </a:lnTo>
                      <a:lnTo>
                        <a:pt x="702" y="813"/>
                      </a:lnTo>
                      <a:lnTo>
                        <a:pt x="701" y="834"/>
                      </a:lnTo>
                      <a:lnTo>
                        <a:pt x="700" y="838"/>
                      </a:lnTo>
                      <a:lnTo>
                        <a:pt x="698" y="841"/>
                      </a:lnTo>
                      <a:lnTo>
                        <a:pt x="694" y="845"/>
                      </a:lnTo>
                      <a:lnTo>
                        <a:pt x="688" y="848"/>
                      </a:lnTo>
                      <a:lnTo>
                        <a:pt x="686" y="850"/>
                      </a:lnTo>
                      <a:lnTo>
                        <a:pt x="688" y="854"/>
                      </a:lnTo>
                      <a:lnTo>
                        <a:pt x="740" y="840"/>
                      </a:lnTo>
                      <a:lnTo>
                        <a:pt x="747" y="838"/>
                      </a:lnTo>
                      <a:lnTo>
                        <a:pt x="748" y="831"/>
                      </a:lnTo>
                      <a:lnTo>
                        <a:pt x="748" y="831"/>
                      </a:lnTo>
                      <a:lnTo>
                        <a:pt x="777" y="821"/>
                      </a:lnTo>
                      <a:lnTo>
                        <a:pt x="795" y="810"/>
                      </a:lnTo>
                      <a:lnTo>
                        <a:pt x="798" y="810"/>
                      </a:lnTo>
                      <a:lnTo>
                        <a:pt x="805" y="803"/>
                      </a:lnTo>
                      <a:lnTo>
                        <a:pt x="808" y="801"/>
                      </a:lnTo>
                      <a:lnTo>
                        <a:pt x="812" y="799"/>
                      </a:lnTo>
                      <a:lnTo>
                        <a:pt x="814" y="796"/>
                      </a:lnTo>
                      <a:lnTo>
                        <a:pt x="820" y="796"/>
                      </a:lnTo>
                      <a:lnTo>
                        <a:pt x="865" y="796"/>
                      </a:lnTo>
                      <a:lnTo>
                        <a:pt x="869" y="794"/>
                      </a:lnTo>
                      <a:lnTo>
                        <a:pt x="870" y="792"/>
                      </a:lnTo>
                      <a:lnTo>
                        <a:pt x="872" y="791"/>
                      </a:lnTo>
                      <a:lnTo>
                        <a:pt x="874" y="791"/>
                      </a:lnTo>
                      <a:lnTo>
                        <a:pt x="877" y="792"/>
                      </a:lnTo>
                      <a:lnTo>
                        <a:pt x="878" y="791"/>
                      </a:lnTo>
                      <a:lnTo>
                        <a:pt x="879" y="789"/>
                      </a:lnTo>
                      <a:lnTo>
                        <a:pt x="884" y="783"/>
                      </a:lnTo>
                      <a:lnTo>
                        <a:pt x="886" y="783"/>
                      </a:lnTo>
                      <a:lnTo>
                        <a:pt x="889" y="779"/>
                      </a:lnTo>
                      <a:lnTo>
                        <a:pt x="891" y="775"/>
                      </a:lnTo>
                      <a:lnTo>
                        <a:pt x="891" y="772"/>
                      </a:lnTo>
                      <a:lnTo>
                        <a:pt x="895" y="771"/>
                      </a:lnTo>
                      <a:lnTo>
                        <a:pt x="895" y="768"/>
                      </a:lnTo>
                      <a:lnTo>
                        <a:pt x="897" y="764"/>
                      </a:lnTo>
                      <a:lnTo>
                        <a:pt x="903" y="758"/>
                      </a:lnTo>
                      <a:lnTo>
                        <a:pt x="904" y="755"/>
                      </a:lnTo>
                      <a:lnTo>
                        <a:pt x="908" y="752"/>
                      </a:lnTo>
                      <a:lnTo>
                        <a:pt x="909" y="752"/>
                      </a:lnTo>
                      <a:lnTo>
                        <a:pt x="911" y="753"/>
                      </a:lnTo>
                      <a:lnTo>
                        <a:pt x="914" y="755"/>
                      </a:lnTo>
                      <a:lnTo>
                        <a:pt x="916" y="754"/>
                      </a:lnTo>
                      <a:lnTo>
                        <a:pt x="921" y="755"/>
                      </a:lnTo>
                      <a:lnTo>
                        <a:pt x="922" y="754"/>
                      </a:lnTo>
                      <a:lnTo>
                        <a:pt x="929" y="761"/>
                      </a:lnTo>
                      <a:lnTo>
                        <a:pt x="930" y="766"/>
                      </a:lnTo>
                      <a:lnTo>
                        <a:pt x="926" y="786"/>
                      </a:lnTo>
                      <a:lnTo>
                        <a:pt x="925" y="787"/>
                      </a:lnTo>
                      <a:lnTo>
                        <a:pt x="926" y="787"/>
                      </a:lnTo>
                      <a:lnTo>
                        <a:pt x="927" y="789"/>
                      </a:lnTo>
                      <a:lnTo>
                        <a:pt x="929" y="791"/>
                      </a:lnTo>
                      <a:lnTo>
                        <a:pt x="929" y="794"/>
                      </a:lnTo>
                      <a:lnTo>
                        <a:pt x="929" y="796"/>
                      </a:lnTo>
                      <a:lnTo>
                        <a:pt x="929" y="797"/>
                      </a:lnTo>
                      <a:lnTo>
                        <a:pt x="929" y="797"/>
                      </a:lnTo>
                      <a:lnTo>
                        <a:pt x="929" y="797"/>
                      </a:lnTo>
                      <a:lnTo>
                        <a:pt x="929" y="797"/>
                      </a:lnTo>
                      <a:lnTo>
                        <a:pt x="929" y="798"/>
                      </a:lnTo>
                      <a:lnTo>
                        <a:pt x="932" y="799"/>
                      </a:lnTo>
                      <a:lnTo>
                        <a:pt x="937" y="79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42" name="Freeform 190">
                  <a:extLst>
                    <a:ext uri="{FF2B5EF4-FFF2-40B4-BE49-F238E27FC236}">
                      <a16:creationId xmlns:a16="http://schemas.microsoft.com/office/drawing/2014/main" id="{89B338C6-A4EE-4A44-8370-53C026011861}"/>
                    </a:ext>
                  </a:extLst>
                </p:cNvPr>
                <p:cNvSpPr/>
                <p:nvPr userDrawn="1"/>
              </p:nvSpPr>
              <p:spPr bwMode="auto">
                <a:xfrm>
                  <a:off x="2660650" y="923925"/>
                  <a:ext cx="66675" cy="38100"/>
                </a:xfrm>
                <a:custGeom>
                  <a:avLst/>
                  <a:gdLst>
                    <a:gd name="T0" fmla="*/ 1 w 42"/>
                    <a:gd name="T1" fmla="*/ 8 h 24"/>
                    <a:gd name="T2" fmla="*/ 4 w 42"/>
                    <a:gd name="T3" fmla="*/ 8 h 24"/>
                    <a:gd name="T4" fmla="*/ 6 w 42"/>
                    <a:gd name="T5" fmla="*/ 8 h 24"/>
                    <a:gd name="T6" fmla="*/ 8 w 42"/>
                    <a:gd name="T7" fmla="*/ 8 h 24"/>
                    <a:gd name="T8" fmla="*/ 11 w 42"/>
                    <a:gd name="T9" fmla="*/ 8 h 24"/>
                    <a:gd name="T10" fmla="*/ 15 w 42"/>
                    <a:gd name="T11" fmla="*/ 10 h 24"/>
                    <a:gd name="T12" fmla="*/ 12 w 42"/>
                    <a:gd name="T13" fmla="*/ 13 h 24"/>
                    <a:gd name="T14" fmla="*/ 13 w 42"/>
                    <a:gd name="T15" fmla="*/ 15 h 24"/>
                    <a:gd name="T16" fmla="*/ 15 w 42"/>
                    <a:gd name="T17" fmla="*/ 17 h 24"/>
                    <a:gd name="T18" fmla="*/ 16 w 42"/>
                    <a:gd name="T19" fmla="*/ 16 h 24"/>
                    <a:gd name="T20" fmla="*/ 16 w 42"/>
                    <a:gd name="T21" fmla="*/ 14 h 24"/>
                    <a:gd name="T22" fmla="*/ 18 w 42"/>
                    <a:gd name="T23" fmla="*/ 10 h 24"/>
                    <a:gd name="T24" fmla="*/ 21 w 42"/>
                    <a:gd name="T25" fmla="*/ 16 h 24"/>
                    <a:gd name="T26" fmla="*/ 21 w 42"/>
                    <a:gd name="T27" fmla="*/ 20 h 24"/>
                    <a:gd name="T28" fmla="*/ 25 w 42"/>
                    <a:gd name="T29" fmla="*/ 23 h 24"/>
                    <a:gd name="T30" fmla="*/ 28 w 42"/>
                    <a:gd name="T31" fmla="*/ 22 h 24"/>
                    <a:gd name="T32" fmla="*/ 30 w 42"/>
                    <a:gd name="T33" fmla="*/ 24 h 24"/>
                    <a:gd name="T34" fmla="*/ 32 w 42"/>
                    <a:gd name="T35" fmla="*/ 24 h 24"/>
                    <a:gd name="T36" fmla="*/ 34 w 42"/>
                    <a:gd name="T37" fmla="*/ 24 h 24"/>
                    <a:gd name="T38" fmla="*/ 36 w 42"/>
                    <a:gd name="T39" fmla="*/ 22 h 24"/>
                    <a:gd name="T40" fmla="*/ 39 w 42"/>
                    <a:gd name="T41" fmla="*/ 20 h 24"/>
                    <a:gd name="T42" fmla="*/ 41 w 42"/>
                    <a:gd name="T43" fmla="*/ 15 h 24"/>
                    <a:gd name="T44" fmla="*/ 39 w 42"/>
                    <a:gd name="T45" fmla="*/ 10 h 24"/>
                    <a:gd name="T46" fmla="*/ 42 w 42"/>
                    <a:gd name="T47" fmla="*/ 7 h 24"/>
                    <a:gd name="T48" fmla="*/ 42 w 42"/>
                    <a:gd name="T49" fmla="*/ 5 h 24"/>
                    <a:gd name="T50" fmla="*/ 40 w 42"/>
                    <a:gd name="T51" fmla="*/ 1 h 24"/>
                    <a:gd name="T52" fmla="*/ 40 w 42"/>
                    <a:gd name="T53" fmla="*/ 0 h 24"/>
                    <a:gd name="T54" fmla="*/ 40 w 42"/>
                    <a:gd name="T55" fmla="*/ 0 h 24"/>
                    <a:gd name="T56" fmla="*/ 39 w 42"/>
                    <a:gd name="T57" fmla="*/ 1 h 24"/>
                    <a:gd name="T58" fmla="*/ 36 w 42"/>
                    <a:gd name="T59" fmla="*/ 0 h 24"/>
                    <a:gd name="T60" fmla="*/ 32 w 42"/>
                    <a:gd name="T61" fmla="*/ 0 h 24"/>
                    <a:gd name="T62" fmla="*/ 28 w 42"/>
                    <a:gd name="T63" fmla="*/ 3 h 24"/>
                    <a:gd name="T64" fmla="*/ 24 w 42"/>
                    <a:gd name="T65" fmla="*/ 3 h 24"/>
                    <a:gd name="T66" fmla="*/ 21 w 42"/>
                    <a:gd name="T67" fmla="*/ 3 h 24"/>
                    <a:gd name="T68" fmla="*/ 19 w 42"/>
                    <a:gd name="T69" fmla="*/ 2 h 24"/>
                    <a:gd name="T70" fmla="*/ 17 w 42"/>
                    <a:gd name="T71" fmla="*/ 1 h 24"/>
                    <a:gd name="T72" fmla="*/ 8 w 42"/>
                    <a:gd name="T73" fmla="*/ 3 h 24"/>
                    <a:gd name="T74" fmla="*/ 2 w 42"/>
                    <a:gd name="T75" fmla="*/ 3 h 24"/>
                    <a:gd name="T76" fmla="*/ 2 w 42"/>
                    <a:gd name="T77" fmla="*/ 6 h 24"/>
                    <a:gd name="T78" fmla="*/ 0 w 42"/>
                    <a:gd name="T79" fmla="*/ 8 h 24"/>
                    <a:gd name="T80" fmla="*/ 0 w 42"/>
                    <a:gd name="T81" fmla="*/ 8 h 24"/>
                    <a:gd name="T82" fmla="*/ 1 w 42"/>
                    <a:gd name="T8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2" h="24">
                      <a:moveTo>
                        <a:pt x="1" y="8"/>
                      </a:moveTo>
                      <a:lnTo>
                        <a:pt x="4" y="8"/>
                      </a:lnTo>
                      <a:lnTo>
                        <a:pt x="6" y="8"/>
                      </a:lnTo>
                      <a:lnTo>
                        <a:pt x="8" y="8"/>
                      </a:lnTo>
                      <a:lnTo>
                        <a:pt x="11" y="8"/>
                      </a:lnTo>
                      <a:lnTo>
                        <a:pt x="15" y="10"/>
                      </a:lnTo>
                      <a:lnTo>
                        <a:pt x="12" y="13"/>
                      </a:lnTo>
                      <a:lnTo>
                        <a:pt x="13" y="15"/>
                      </a:lnTo>
                      <a:lnTo>
                        <a:pt x="15" y="17"/>
                      </a:lnTo>
                      <a:lnTo>
                        <a:pt x="16" y="16"/>
                      </a:lnTo>
                      <a:lnTo>
                        <a:pt x="16" y="14"/>
                      </a:lnTo>
                      <a:lnTo>
                        <a:pt x="18" y="10"/>
                      </a:lnTo>
                      <a:lnTo>
                        <a:pt x="21" y="16"/>
                      </a:lnTo>
                      <a:lnTo>
                        <a:pt x="21" y="20"/>
                      </a:lnTo>
                      <a:lnTo>
                        <a:pt x="25" y="23"/>
                      </a:lnTo>
                      <a:lnTo>
                        <a:pt x="28" y="22"/>
                      </a:lnTo>
                      <a:lnTo>
                        <a:pt x="30" y="24"/>
                      </a:lnTo>
                      <a:lnTo>
                        <a:pt x="32" y="24"/>
                      </a:lnTo>
                      <a:lnTo>
                        <a:pt x="34" y="24"/>
                      </a:lnTo>
                      <a:lnTo>
                        <a:pt x="36" y="22"/>
                      </a:lnTo>
                      <a:lnTo>
                        <a:pt x="39" y="20"/>
                      </a:lnTo>
                      <a:lnTo>
                        <a:pt x="41" y="15"/>
                      </a:lnTo>
                      <a:lnTo>
                        <a:pt x="39" y="10"/>
                      </a:lnTo>
                      <a:lnTo>
                        <a:pt x="42" y="7"/>
                      </a:lnTo>
                      <a:lnTo>
                        <a:pt x="42" y="5"/>
                      </a:lnTo>
                      <a:lnTo>
                        <a:pt x="40" y="1"/>
                      </a:lnTo>
                      <a:lnTo>
                        <a:pt x="40" y="0"/>
                      </a:lnTo>
                      <a:lnTo>
                        <a:pt x="40" y="0"/>
                      </a:lnTo>
                      <a:lnTo>
                        <a:pt x="39" y="1"/>
                      </a:lnTo>
                      <a:lnTo>
                        <a:pt x="36" y="0"/>
                      </a:lnTo>
                      <a:lnTo>
                        <a:pt x="32" y="0"/>
                      </a:lnTo>
                      <a:lnTo>
                        <a:pt x="28" y="3"/>
                      </a:lnTo>
                      <a:lnTo>
                        <a:pt x="24" y="3"/>
                      </a:lnTo>
                      <a:lnTo>
                        <a:pt x="21" y="3"/>
                      </a:lnTo>
                      <a:lnTo>
                        <a:pt x="19" y="2"/>
                      </a:lnTo>
                      <a:lnTo>
                        <a:pt x="17" y="1"/>
                      </a:lnTo>
                      <a:lnTo>
                        <a:pt x="8" y="3"/>
                      </a:lnTo>
                      <a:lnTo>
                        <a:pt x="2" y="3"/>
                      </a:lnTo>
                      <a:lnTo>
                        <a:pt x="2" y="6"/>
                      </a:lnTo>
                      <a:lnTo>
                        <a:pt x="0" y="8"/>
                      </a:lnTo>
                      <a:lnTo>
                        <a:pt x="0" y="8"/>
                      </a:lnTo>
                      <a:lnTo>
                        <a:pt x="1" y="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43" name="Freeform 191">
                  <a:extLst>
                    <a:ext uri="{FF2B5EF4-FFF2-40B4-BE49-F238E27FC236}">
                      <a16:creationId xmlns:a16="http://schemas.microsoft.com/office/drawing/2014/main" id="{838974C2-DA0B-4F4E-A434-2A437384A329}"/>
                    </a:ext>
                  </a:extLst>
                </p:cNvPr>
                <p:cNvSpPr/>
                <p:nvPr userDrawn="1"/>
              </p:nvSpPr>
              <p:spPr bwMode="auto">
                <a:xfrm>
                  <a:off x="1606550" y="2293938"/>
                  <a:ext cx="80963" cy="92075"/>
                </a:xfrm>
                <a:custGeom>
                  <a:avLst/>
                  <a:gdLst>
                    <a:gd name="T0" fmla="*/ 36 w 51"/>
                    <a:gd name="T1" fmla="*/ 12 h 58"/>
                    <a:gd name="T2" fmla="*/ 35 w 51"/>
                    <a:gd name="T3" fmla="*/ 11 h 58"/>
                    <a:gd name="T4" fmla="*/ 31 w 51"/>
                    <a:gd name="T5" fmla="*/ 11 h 58"/>
                    <a:gd name="T6" fmla="*/ 26 w 51"/>
                    <a:gd name="T7" fmla="*/ 8 h 58"/>
                    <a:gd name="T8" fmla="*/ 23 w 51"/>
                    <a:gd name="T9" fmla="*/ 8 h 58"/>
                    <a:gd name="T10" fmla="*/ 19 w 51"/>
                    <a:gd name="T11" fmla="*/ 6 h 58"/>
                    <a:gd name="T12" fmla="*/ 18 w 51"/>
                    <a:gd name="T13" fmla="*/ 4 h 58"/>
                    <a:gd name="T14" fmla="*/ 13 w 51"/>
                    <a:gd name="T15" fmla="*/ 1 h 58"/>
                    <a:gd name="T16" fmla="*/ 12 w 51"/>
                    <a:gd name="T17" fmla="*/ 0 h 58"/>
                    <a:gd name="T18" fmla="*/ 5 w 51"/>
                    <a:gd name="T19" fmla="*/ 4 h 58"/>
                    <a:gd name="T20" fmla="*/ 1 w 51"/>
                    <a:gd name="T21" fmla="*/ 4 h 58"/>
                    <a:gd name="T22" fmla="*/ 0 w 51"/>
                    <a:gd name="T23" fmla="*/ 5 h 58"/>
                    <a:gd name="T24" fmla="*/ 3 w 51"/>
                    <a:gd name="T25" fmla="*/ 6 h 58"/>
                    <a:gd name="T26" fmla="*/ 0 w 51"/>
                    <a:gd name="T27" fmla="*/ 9 h 58"/>
                    <a:gd name="T28" fmla="*/ 5 w 51"/>
                    <a:gd name="T29" fmla="*/ 8 h 58"/>
                    <a:gd name="T30" fmla="*/ 5 w 51"/>
                    <a:gd name="T31" fmla="*/ 12 h 58"/>
                    <a:gd name="T32" fmla="*/ 8 w 51"/>
                    <a:gd name="T33" fmla="*/ 12 h 58"/>
                    <a:gd name="T34" fmla="*/ 8 w 51"/>
                    <a:gd name="T35" fmla="*/ 15 h 58"/>
                    <a:gd name="T36" fmla="*/ 11 w 51"/>
                    <a:gd name="T37" fmla="*/ 16 h 58"/>
                    <a:gd name="T38" fmla="*/ 19 w 51"/>
                    <a:gd name="T39" fmla="*/ 12 h 58"/>
                    <a:gd name="T40" fmla="*/ 11 w 51"/>
                    <a:gd name="T41" fmla="*/ 21 h 58"/>
                    <a:gd name="T42" fmla="*/ 12 w 51"/>
                    <a:gd name="T43" fmla="*/ 22 h 58"/>
                    <a:gd name="T44" fmla="*/ 13 w 51"/>
                    <a:gd name="T45" fmla="*/ 22 h 58"/>
                    <a:gd name="T46" fmla="*/ 13 w 51"/>
                    <a:gd name="T47" fmla="*/ 20 h 58"/>
                    <a:gd name="T48" fmla="*/ 20 w 51"/>
                    <a:gd name="T49" fmla="*/ 17 h 58"/>
                    <a:gd name="T50" fmla="*/ 19 w 51"/>
                    <a:gd name="T51" fmla="*/ 24 h 58"/>
                    <a:gd name="T52" fmla="*/ 15 w 51"/>
                    <a:gd name="T53" fmla="*/ 26 h 58"/>
                    <a:gd name="T54" fmla="*/ 15 w 51"/>
                    <a:gd name="T55" fmla="*/ 27 h 58"/>
                    <a:gd name="T56" fmla="*/ 18 w 51"/>
                    <a:gd name="T57" fmla="*/ 26 h 58"/>
                    <a:gd name="T58" fmla="*/ 18 w 51"/>
                    <a:gd name="T59" fmla="*/ 30 h 58"/>
                    <a:gd name="T60" fmla="*/ 25 w 51"/>
                    <a:gd name="T61" fmla="*/ 29 h 58"/>
                    <a:gd name="T62" fmla="*/ 23 w 51"/>
                    <a:gd name="T63" fmla="*/ 33 h 58"/>
                    <a:gd name="T64" fmla="*/ 26 w 51"/>
                    <a:gd name="T65" fmla="*/ 33 h 58"/>
                    <a:gd name="T66" fmla="*/ 27 w 51"/>
                    <a:gd name="T67" fmla="*/ 36 h 58"/>
                    <a:gd name="T68" fmla="*/ 26 w 51"/>
                    <a:gd name="T69" fmla="*/ 38 h 58"/>
                    <a:gd name="T70" fmla="*/ 28 w 51"/>
                    <a:gd name="T71" fmla="*/ 41 h 58"/>
                    <a:gd name="T72" fmla="*/ 30 w 51"/>
                    <a:gd name="T73" fmla="*/ 38 h 58"/>
                    <a:gd name="T74" fmla="*/ 33 w 51"/>
                    <a:gd name="T75" fmla="*/ 41 h 58"/>
                    <a:gd name="T76" fmla="*/ 37 w 51"/>
                    <a:gd name="T77" fmla="*/ 41 h 58"/>
                    <a:gd name="T78" fmla="*/ 31 w 51"/>
                    <a:gd name="T79" fmla="*/ 46 h 58"/>
                    <a:gd name="T80" fmla="*/ 36 w 51"/>
                    <a:gd name="T81" fmla="*/ 51 h 58"/>
                    <a:gd name="T82" fmla="*/ 38 w 51"/>
                    <a:gd name="T83" fmla="*/ 51 h 58"/>
                    <a:gd name="T84" fmla="*/ 40 w 51"/>
                    <a:gd name="T85" fmla="*/ 53 h 58"/>
                    <a:gd name="T86" fmla="*/ 49 w 51"/>
                    <a:gd name="T87" fmla="*/ 58 h 58"/>
                    <a:gd name="T88" fmla="*/ 50 w 51"/>
                    <a:gd name="T89" fmla="*/ 58 h 58"/>
                    <a:gd name="T90" fmla="*/ 51 w 51"/>
                    <a:gd name="T91" fmla="*/ 58 h 58"/>
                    <a:gd name="T92" fmla="*/ 50 w 51"/>
                    <a:gd name="T93" fmla="*/ 51 h 58"/>
                    <a:gd name="T94" fmla="*/ 50 w 51"/>
                    <a:gd name="T95" fmla="*/ 48 h 58"/>
                    <a:gd name="T96" fmla="*/ 49 w 51"/>
                    <a:gd name="T97" fmla="*/ 45 h 58"/>
                    <a:gd name="T98" fmla="*/ 50 w 51"/>
                    <a:gd name="T99" fmla="*/ 39 h 58"/>
                    <a:gd name="T100" fmla="*/ 48 w 51"/>
                    <a:gd name="T101" fmla="*/ 37 h 58"/>
                    <a:gd name="T102" fmla="*/ 41 w 51"/>
                    <a:gd name="T103" fmla="*/ 31 h 58"/>
                    <a:gd name="T104" fmla="*/ 40 w 51"/>
                    <a:gd name="T105" fmla="*/ 22 h 58"/>
                    <a:gd name="T106" fmla="*/ 40 w 51"/>
                    <a:gd name="T107" fmla="*/ 22 h 58"/>
                    <a:gd name="T108" fmla="*/ 40 w 51"/>
                    <a:gd name="T109" fmla="*/ 23 h 58"/>
                    <a:gd name="T110" fmla="*/ 40 w 51"/>
                    <a:gd name="T111" fmla="*/ 22 h 58"/>
                    <a:gd name="T112" fmla="*/ 36 w 51"/>
                    <a:gd name="T113" fmla="*/ 17 h 58"/>
                    <a:gd name="T114" fmla="*/ 36 w 51"/>
                    <a:gd name="T115"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 h="57">
                      <a:moveTo>
                        <a:pt x="36" y="12"/>
                      </a:moveTo>
                      <a:lnTo>
                        <a:pt x="35" y="11"/>
                      </a:lnTo>
                      <a:lnTo>
                        <a:pt x="31" y="11"/>
                      </a:lnTo>
                      <a:lnTo>
                        <a:pt x="26" y="8"/>
                      </a:lnTo>
                      <a:lnTo>
                        <a:pt x="23" y="8"/>
                      </a:lnTo>
                      <a:lnTo>
                        <a:pt x="19" y="6"/>
                      </a:lnTo>
                      <a:lnTo>
                        <a:pt x="18" y="4"/>
                      </a:lnTo>
                      <a:lnTo>
                        <a:pt x="13" y="1"/>
                      </a:lnTo>
                      <a:lnTo>
                        <a:pt x="12" y="0"/>
                      </a:lnTo>
                      <a:lnTo>
                        <a:pt x="5" y="4"/>
                      </a:lnTo>
                      <a:lnTo>
                        <a:pt x="1" y="4"/>
                      </a:lnTo>
                      <a:lnTo>
                        <a:pt x="0" y="5"/>
                      </a:lnTo>
                      <a:lnTo>
                        <a:pt x="3" y="6"/>
                      </a:lnTo>
                      <a:lnTo>
                        <a:pt x="0" y="9"/>
                      </a:lnTo>
                      <a:lnTo>
                        <a:pt x="5" y="8"/>
                      </a:lnTo>
                      <a:lnTo>
                        <a:pt x="5" y="12"/>
                      </a:lnTo>
                      <a:lnTo>
                        <a:pt x="8" y="12"/>
                      </a:lnTo>
                      <a:lnTo>
                        <a:pt x="8" y="15"/>
                      </a:lnTo>
                      <a:lnTo>
                        <a:pt x="11" y="16"/>
                      </a:lnTo>
                      <a:lnTo>
                        <a:pt x="19" y="12"/>
                      </a:lnTo>
                      <a:lnTo>
                        <a:pt x="11" y="21"/>
                      </a:lnTo>
                      <a:lnTo>
                        <a:pt x="12" y="22"/>
                      </a:lnTo>
                      <a:lnTo>
                        <a:pt x="13" y="22"/>
                      </a:lnTo>
                      <a:lnTo>
                        <a:pt x="13" y="20"/>
                      </a:lnTo>
                      <a:lnTo>
                        <a:pt x="20" y="17"/>
                      </a:lnTo>
                      <a:lnTo>
                        <a:pt x="19" y="24"/>
                      </a:lnTo>
                      <a:lnTo>
                        <a:pt x="15" y="26"/>
                      </a:lnTo>
                      <a:lnTo>
                        <a:pt x="15" y="27"/>
                      </a:lnTo>
                      <a:lnTo>
                        <a:pt x="18" y="26"/>
                      </a:lnTo>
                      <a:lnTo>
                        <a:pt x="18" y="30"/>
                      </a:lnTo>
                      <a:lnTo>
                        <a:pt x="25" y="29"/>
                      </a:lnTo>
                      <a:lnTo>
                        <a:pt x="23" y="33"/>
                      </a:lnTo>
                      <a:lnTo>
                        <a:pt x="26" y="33"/>
                      </a:lnTo>
                      <a:lnTo>
                        <a:pt x="27" y="36"/>
                      </a:lnTo>
                      <a:lnTo>
                        <a:pt x="26" y="38"/>
                      </a:lnTo>
                      <a:lnTo>
                        <a:pt x="28" y="41"/>
                      </a:lnTo>
                      <a:lnTo>
                        <a:pt x="30" y="38"/>
                      </a:lnTo>
                      <a:lnTo>
                        <a:pt x="33" y="41"/>
                      </a:lnTo>
                      <a:lnTo>
                        <a:pt x="37" y="41"/>
                      </a:lnTo>
                      <a:lnTo>
                        <a:pt x="31" y="46"/>
                      </a:lnTo>
                      <a:lnTo>
                        <a:pt x="36" y="51"/>
                      </a:lnTo>
                      <a:lnTo>
                        <a:pt x="38" y="51"/>
                      </a:lnTo>
                      <a:lnTo>
                        <a:pt x="40" y="53"/>
                      </a:lnTo>
                      <a:lnTo>
                        <a:pt x="49" y="58"/>
                      </a:lnTo>
                      <a:lnTo>
                        <a:pt x="50" y="58"/>
                      </a:lnTo>
                      <a:lnTo>
                        <a:pt x="51" y="58"/>
                      </a:lnTo>
                      <a:lnTo>
                        <a:pt x="50" y="51"/>
                      </a:lnTo>
                      <a:lnTo>
                        <a:pt x="50" y="48"/>
                      </a:lnTo>
                      <a:lnTo>
                        <a:pt x="49" y="45"/>
                      </a:lnTo>
                      <a:lnTo>
                        <a:pt x="50" y="39"/>
                      </a:lnTo>
                      <a:lnTo>
                        <a:pt x="48" y="37"/>
                      </a:lnTo>
                      <a:lnTo>
                        <a:pt x="41" y="31"/>
                      </a:lnTo>
                      <a:lnTo>
                        <a:pt x="40" y="22"/>
                      </a:lnTo>
                      <a:lnTo>
                        <a:pt x="40" y="22"/>
                      </a:lnTo>
                      <a:lnTo>
                        <a:pt x="40" y="23"/>
                      </a:lnTo>
                      <a:lnTo>
                        <a:pt x="40" y="22"/>
                      </a:lnTo>
                      <a:lnTo>
                        <a:pt x="36" y="17"/>
                      </a:lnTo>
                      <a:lnTo>
                        <a:pt x="36" y="1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44" name="Freeform 192">
                  <a:extLst>
                    <a:ext uri="{FF2B5EF4-FFF2-40B4-BE49-F238E27FC236}">
                      <a16:creationId xmlns:a16="http://schemas.microsoft.com/office/drawing/2014/main" id="{027A57B3-34E6-4DED-86B9-A91BBDDE1FBB}"/>
                    </a:ext>
                  </a:extLst>
                </p:cNvPr>
                <p:cNvSpPr/>
                <p:nvPr userDrawn="1"/>
              </p:nvSpPr>
              <p:spPr bwMode="auto">
                <a:xfrm>
                  <a:off x="2165350" y="1154113"/>
                  <a:ext cx="236538" cy="182562"/>
                </a:xfrm>
                <a:custGeom>
                  <a:avLst/>
                  <a:gdLst>
                    <a:gd name="T0" fmla="*/ 9 w 149"/>
                    <a:gd name="T1" fmla="*/ 86 h 115"/>
                    <a:gd name="T2" fmla="*/ 8 w 149"/>
                    <a:gd name="T3" fmla="*/ 91 h 115"/>
                    <a:gd name="T4" fmla="*/ 9 w 149"/>
                    <a:gd name="T5" fmla="*/ 97 h 115"/>
                    <a:gd name="T6" fmla="*/ 10 w 149"/>
                    <a:gd name="T7" fmla="*/ 105 h 115"/>
                    <a:gd name="T8" fmla="*/ 6 w 149"/>
                    <a:gd name="T9" fmla="*/ 115 h 115"/>
                    <a:gd name="T10" fmla="*/ 9 w 149"/>
                    <a:gd name="T11" fmla="*/ 115 h 115"/>
                    <a:gd name="T12" fmla="*/ 15 w 149"/>
                    <a:gd name="T13" fmla="*/ 113 h 115"/>
                    <a:gd name="T14" fmla="*/ 21 w 149"/>
                    <a:gd name="T15" fmla="*/ 112 h 115"/>
                    <a:gd name="T16" fmla="*/ 27 w 149"/>
                    <a:gd name="T17" fmla="*/ 107 h 115"/>
                    <a:gd name="T18" fmla="*/ 31 w 149"/>
                    <a:gd name="T19" fmla="*/ 103 h 115"/>
                    <a:gd name="T20" fmla="*/ 34 w 149"/>
                    <a:gd name="T21" fmla="*/ 111 h 115"/>
                    <a:gd name="T22" fmla="*/ 33 w 149"/>
                    <a:gd name="T23" fmla="*/ 113 h 115"/>
                    <a:gd name="T24" fmla="*/ 39 w 149"/>
                    <a:gd name="T25" fmla="*/ 112 h 115"/>
                    <a:gd name="T26" fmla="*/ 45 w 149"/>
                    <a:gd name="T27" fmla="*/ 109 h 115"/>
                    <a:gd name="T28" fmla="*/ 48 w 149"/>
                    <a:gd name="T29" fmla="*/ 104 h 115"/>
                    <a:gd name="T30" fmla="*/ 54 w 149"/>
                    <a:gd name="T31" fmla="*/ 97 h 115"/>
                    <a:gd name="T32" fmla="*/ 61 w 149"/>
                    <a:gd name="T33" fmla="*/ 91 h 115"/>
                    <a:gd name="T34" fmla="*/ 63 w 149"/>
                    <a:gd name="T35" fmla="*/ 83 h 115"/>
                    <a:gd name="T36" fmla="*/ 70 w 149"/>
                    <a:gd name="T37" fmla="*/ 89 h 115"/>
                    <a:gd name="T38" fmla="*/ 77 w 149"/>
                    <a:gd name="T39" fmla="*/ 84 h 115"/>
                    <a:gd name="T40" fmla="*/ 80 w 149"/>
                    <a:gd name="T41" fmla="*/ 81 h 115"/>
                    <a:gd name="T42" fmla="*/ 85 w 149"/>
                    <a:gd name="T43" fmla="*/ 74 h 115"/>
                    <a:gd name="T44" fmla="*/ 93 w 149"/>
                    <a:gd name="T45" fmla="*/ 71 h 115"/>
                    <a:gd name="T46" fmla="*/ 95 w 149"/>
                    <a:gd name="T47" fmla="*/ 71 h 115"/>
                    <a:gd name="T48" fmla="*/ 105 w 149"/>
                    <a:gd name="T49" fmla="*/ 69 h 115"/>
                    <a:gd name="T50" fmla="*/ 114 w 149"/>
                    <a:gd name="T51" fmla="*/ 66 h 115"/>
                    <a:gd name="T52" fmla="*/ 128 w 149"/>
                    <a:gd name="T53" fmla="*/ 62 h 115"/>
                    <a:gd name="T54" fmla="*/ 139 w 149"/>
                    <a:gd name="T55" fmla="*/ 61 h 115"/>
                    <a:gd name="T56" fmla="*/ 147 w 149"/>
                    <a:gd name="T57" fmla="*/ 59 h 115"/>
                    <a:gd name="T58" fmla="*/ 149 w 149"/>
                    <a:gd name="T59" fmla="*/ 54 h 115"/>
                    <a:gd name="T60" fmla="*/ 146 w 149"/>
                    <a:gd name="T61" fmla="*/ 48 h 115"/>
                    <a:gd name="T62" fmla="*/ 149 w 149"/>
                    <a:gd name="T63" fmla="*/ 42 h 115"/>
                    <a:gd name="T64" fmla="*/ 147 w 149"/>
                    <a:gd name="T65" fmla="*/ 34 h 115"/>
                    <a:gd name="T66" fmla="*/ 141 w 149"/>
                    <a:gd name="T67" fmla="*/ 22 h 115"/>
                    <a:gd name="T68" fmla="*/ 139 w 149"/>
                    <a:gd name="T69" fmla="*/ 19 h 115"/>
                    <a:gd name="T70" fmla="*/ 131 w 149"/>
                    <a:gd name="T71" fmla="*/ 20 h 115"/>
                    <a:gd name="T72" fmla="*/ 130 w 149"/>
                    <a:gd name="T73" fmla="*/ 25 h 115"/>
                    <a:gd name="T74" fmla="*/ 121 w 149"/>
                    <a:gd name="T75" fmla="*/ 26 h 115"/>
                    <a:gd name="T76" fmla="*/ 127 w 149"/>
                    <a:gd name="T77" fmla="*/ 18 h 115"/>
                    <a:gd name="T78" fmla="*/ 122 w 149"/>
                    <a:gd name="T79" fmla="*/ 19 h 115"/>
                    <a:gd name="T80" fmla="*/ 121 w 149"/>
                    <a:gd name="T81" fmla="*/ 16 h 115"/>
                    <a:gd name="T82" fmla="*/ 113 w 149"/>
                    <a:gd name="T83" fmla="*/ 10 h 115"/>
                    <a:gd name="T84" fmla="*/ 108 w 149"/>
                    <a:gd name="T85" fmla="*/ 5 h 115"/>
                    <a:gd name="T86" fmla="*/ 101 w 149"/>
                    <a:gd name="T87" fmla="*/ 0 h 115"/>
                    <a:gd name="T88" fmla="*/ 84 w 149"/>
                    <a:gd name="T89" fmla="*/ 3 h 115"/>
                    <a:gd name="T90" fmla="*/ 72 w 149"/>
                    <a:gd name="T91" fmla="*/ 2 h 115"/>
                    <a:gd name="T92" fmla="*/ 67 w 149"/>
                    <a:gd name="T93" fmla="*/ 3 h 115"/>
                    <a:gd name="T94" fmla="*/ 67 w 149"/>
                    <a:gd name="T95" fmla="*/ 5 h 115"/>
                    <a:gd name="T96" fmla="*/ 65 w 149"/>
                    <a:gd name="T97" fmla="*/ 12 h 115"/>
                    <a:gd name="T98" fmla="*/ 67 w 149"/>
                    <a:gd name="T99" fmla="*/ 22 h 115"/>
                    <a:gd name="T100" fmla="*/ 60 w 149"/>
                    <a:gd name="T101" fmla="*/ 25 h 115"/>
                    <a:gd name="T102" fmla="*/ 55 w 149"/>
                    <a:gd name="T103" fmla="*/ 32 h 115"/>
                    <a:gd name="T104" fmla="*/ 46 w 149"/>
                    <a:gd name="T105" fmla="*/ 38 h 115"/>
                    <a:gd name="T106" fmla="*/ 37 w 149"/>
                    <a:gd name="T107" fmla="*/ 45 h 115"/>
                    <a:gd name="T108" fmla="*/ 38 w 149"/>
                    <a:gd name="T109" fmla="*/ 49 h 115"/>
                    <a:gd name="T110" fmla="*/ 28 w 149"/>
                    <a:gd name="T111" fmla="*/ 54 h 115"/>
                    <a:gd name="T112" fmla="*/ 25 w 149"/>
                    <a:gd name="T113" fmla="*/ 61 h 115"/>
                    <a:gd name="T114" fmla="*/ 23 w 149"/>
                    <a:gd name="T115" fmla="*/ 63 h 115"/>
                    <a:gd name="T116" fmla="*/ 15 w 149"/>
                    <a:gd name="T117" fmla="*/ 69 h 115"/>
                    <a:gd name="T118" fmla="*/ 9 w 149"/>
                    <a:gd name="T119" fmla="*/ 72 h 115"/>
                    <a:gd name="T120" fmla="*/ 8 w 149"/>
                    <a:gd name="T121" fmla="*/ 75 h 115"/>
                    <a:gd name="T122" fmla="*/ 0 w 149"/>
                    <a:gd name="T123" fmla="*/ 79 h 115"/>
                    <a:gd name="T124" fmla="*/ 9 w 149"/>
                    <a:gd name="T125" fmla="*/ 8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9" h="115">
                      <a:moveTo>
                        <a:pt x="9" y="81"/>
                      </a:moveTo>
                      <a:lnTo>
                        <a:pt x="9" y="86"/>
                      </a:lnTo>
                      <a:lnTo>
                        <a:pt x="6" y="85"/>
                      </a:lnTo>
                      <a:lnTo>
                        <a:pt x="8" y="91"/>
                      </a:lnTo>
                      <a:lnTo>
                        <a:pt x="10" y="92"/>
                      </a:lnTo>
                      <a:lnTo>
                        <a:pt x="9" y="97"/>
                      </a:lnTo>
                      <a:lnTo>
                        <a:pt x="9" y="100"/>
                      </a:lnTo>
                      <a:lnTo>
                        <a:pt x="10" y="105"/>
                      </a:lnTo>
                      <a:lnTo>
                        <a:pt x="6" y="109"/>
                      </a:lnTo>
                      <a:lnTo>
                        <a:pt x="6" y="115"/>
                      </a:lnTo>
                      <a:lnTo>
                        <a:pt x="8" y="115"/>
                      </a:lnTo>
                      <a:lnTo>
                        <a:pt x="9" y="115"/>
                      </a:lnTo>
                      <a:lnTo>
                        <a:pt x="11" y="113"/>
                      </a:lnTo>
                      <a:lnTo>
                        <a:pt x="15" y="113"/>
                      </a:lnTo>
                      <a:lnTo>
                        <a:pt x="18" y="113"/>
                      </a:lnTo>
                      <a:lnTo>
                        <a:pt x="21" y="112"/>
                      </a:lnTo>
                      <a:lnTo>
                        <a:pt x="26" y="108"/>
                      </a:lnTo>
                      <a:lnTo>
                        <a:pt x="27" y="107"/>
                      </a:lnTo>
                      <a:lnTo>
                        <a:pt x="27" y="106"/>
                      </a:lnTo>
                      <a:lnTo>
                        <a:pt x="31" y="103"/>
                      </a:lnTo>
                      <a:lnTo>
                        <a:pt x="33" y="106"/>
                      </a:lnTo>
                      <a:lnTo>
                        <a:pt x="34" y="111"/>
                      </a:lnTo>
                      <a:lnTo>
                        <a:pt x="32" y="112"/>
                      </a:lnTo>
                      <a:lnTo>
                        <a:pt x="33" y="113"/>
                      </a:lnTo>
                      <a:lnTo>
                        <a:pt x="34" y="113"/>
                      </a:lnTo>
                      <a:lnTo>
                        <a:pt x="39" y="112"/>
                      </a:lnTo>
                      <a:lnTo>
                        <a:pt x="42" y="112"/>
                      </a:lnTo>
                      <a:lnTo>
                        <a:pt x="45" y="109"/>
                      </a:lnTo>
                      <a:lnTo>
                        <a:pt x="49" y="105"/>
                      </a:lnTo>
                      <a:lnTo>
                        <a:pt x="48" y="104"/>
                      </a:lnTo>
                      <a:lnTo>
                        <a:pt x="53" y="99"/>
                      </a:lnTo>
                      <a:lnTo>
                        <a:pt x="54" y="97"/>
                      </a:lnTo>
                      <a:lnTo>
                        <a:pt x="57" y="92"/>
                      </a:lnTo>
                      <a:lnTo>
                        <a:pt x="61" y="91"/>
                      </a:lnTo>
                      <a:lnTo>
                        <a:pt x="61" y="89"/>
                      </a:lnTo>
                      <a:lnTo>
                        <a:pt x="63" y="83"/>
                      </a:lnTo>
                      <a:lnTo>
                        <a:pt x="68" y="88"/>
                      </a:lnTo>
                      <a:lnTo>
                        <a:pt x="70" y="89"/>
                      </a:lnTo>
                      <a:lnTo>
                        <a:pt x="73" y="85"/>
                      </a:lnTo>
                      <a:lnTo>
                        <a:pt x="77" y="84"/>
                      </a:lnTo>
                      <a:lnTo>
                        <a:pt x="78" y="81"/>
                      </a:lnTo>
                      <a:lnTo>
                        <a:pt x="80" y="81"/>
                      </a:lnTo>
                      <a:lnTo>
                        <a:pt x="83" y="77"/>
                      </a:lnTo>
                      <a:lnTo>
                        <a:pt x="85" y="74"/>
                      </a:lnTo>
                      <a:lnTo>
                        <a:pt x="91" y="72"/>
                      </a:lnTo>
                      <a:lnTo>
                        <a:pt x="93" y="71"/>
                      </a:lnTo>
                      <a:lnTo>
                        <a:pt x="94" y="72"/>
                      </a:lnTo>
                      <a:lnTo>
                        <a:pt x="95" y="71"/>
                      </a:lnTo>
                      <a:lnTo>
                        <a:pt x="101" y="71"/>
                      </a:lnTo>
                      <a:lnTo>
                        <a:pt x="105" y="69"/>
                      </a:lnTo>
                      <a:lnTo>
                        <a:pt x="107" y="69"/>
                      </a:lnTo>
                      <a:lnTo>
                        <a:pt x="114" y="66"/>
                      </a:lnTo>
                      <a:lnTo>
                        <a:pt x="120" y="66"/>
                      </a:lnTo>
                      <a:lnTo>
                        <a:pt x="128" y="62"/>
                      </a:lnTo>
                      <a:lnTo>
                        <a:pt x="134" y="62"/>
                      </a:lnTo>
                      <a:lnTo>
                        <a:pt x="139" y="61"/>
                      </a:lnTo>
                      <a:lnTo>
                        <a:pt x="142" y="60"/>
                      </a:lnTo>
                      <a:lnTo>
                        <a:pt x="147" y="59"/>
                      </a:lnTo>
                      <a:lnTo>
                        <a:pt x="149" y="56"/>
                      </a:lnTo>
                      <a:lnTo>
                        <a:pt x="149" y="54"/>
                      </a:lnTo>
                      <a:lnTo>
                        <a:pt x="149" y="50"/>
                      </a:lnTo>
                      <a:lnTo>
                        <a:pt x="146" y="48"/>
                      </a:lnTo>
                      <a:lnTo>
                        <a:pt x="149" y="46"/>
                      </a:lnTo>
                      <a:lnTo>
                        <a:pt x="149" y="42"/>
                      </a:lnTo>
                      <a:lnTo>
                        <a:pt x="146" y="38"/>
                      </a:lnTo>
                      <a:lnTo>
                        <a:pt x="147" y="34"/>
                      </a:lnTo>
                      <a:lnTo>
                        <a:pt x="146" y="27"/>
                      </a:lnTo>
                      <a:lnTo>
                        <a:pt x="141" y="22"/>
                      </a:lnTo>
                      <a:lnTo>
                        <a:pt x="141" y="19"/>
                      </a:lnTo>
                      <a:lnTo>
                        <a:pt x="139" y="19"/>
                      </a:lnTo>
                      <a:lnTo>
                        <a:pt x="136" y="20"/>
                      </a:lnTo>
                      <a:lnTo>
                        <a:pt x="131" y="20"/>
                      </a:lnTo>
                      <a:lnTo>
                        <a:pt x="130" y="22"/>
                      </a:lnTo>
                      <a:lnTo>
                        <a:pt x="130" y="25"/>
                      </a:lnTo>
                      <a:lnTo>
                        <a:pt x="122" y="30"/>
                      </a:lnTo>
                      <a:lnTo>
                        <a:pt x="121" y="26"/>
                      </a:lnTo>
                      <a:lnTo>
                        <a:pt x="125" y="22"/>
                      </a:lnTo>
                      <a:lnTo>
                        <a:pt x="127" y="18"/>
                      </a:lnTo>
                      <a:lnTo>
                        <a:pt x="124" y="18"/>
                      </a:lnTo>
                      <a:lnTo>
                        <a:pt x="122" y="19"/>
                      </a:lnTo>
                      <a:lnTo>
                        <a:pt x="116" y="19"/>
                      </a:lnTo>
                      <a:lnTo>
                        <a:pt x="121" y="16"/>
                      </a:lnTo>
                      <a:lnTo>
                        <a:pt x="120" y="15"/>
                      </a:lnTo>
                      <a:lnTo>
                        <a:pt x="113" y="10"/>
                      </a:lnTo>
                      <a:lnTo>
                        <a:pt x="110" y="7"/>
                      </a:lnTo>
                      <a:lnTo>
                        <a:pt x="108" y="5"/>
                      </a:lnTo>
                      <a:lnTo>
                        <a:pt x="108" y="2"/>
                      </a:lnTo>
                      <a:lnTo>
                        <a:pt x="101" y="0"/>
                      </a:lnTo>
                      <a:lnTo>
                        <a:pt x="94" y="3"/>
                      </a:lnTo>
                      <a:lnTo>
                        <a:pt x="84" y="3"/>
                      </a:lnTo>
                      <a:lnTo>
                        <a:pt x="82" y="2"/>
                      </a:lnTo>
                      <a:lnTo>
                        <a:pt x="72" y="2"/>
                      </a:lnTo>
                      <a:lnTo>
                        <a:pt x="70" y="2"/>
                      </a:lnTo>
                      <a:lnTo>
                        <a:pt x="67" y="3"/>
                      </a:lnTo>
                      <a:lnTo>
                        <a:pt x="65" y="4"/>
                      </a:lnTo>
                      <a:lnTo>
                        <a:pt x="67" y="5"/>
                      </a:lnTo>
                      <a:lnTo>
                        <a:pt x="65" y="9"/>
                      </a:lnTo>
                      <a:lnTo>
                        <a:pt x="65" y="12"/>
                      </a:lnTo>
                      <a:lnTo>
                        <a:pt x="64" y="18"/>
                      </a:lnTo>
                      <a:lnTo>
                        <a:pt x="67" y="22"/>
                      </a:lnTo>
                      <a:lnTo>
                        <a:pt x="64" y="25"/>
                      </a:lnTo>
                      <a:lnTo>
                        <a:pt x="60" y="25"/>
                      </a:lnTo>
                      <a:lnTo>
                        <a:pt x="56" y="28"/>
                      </a:lnTo>
                      <a:lnTo>
                        <a:pt x="55" y="32"/>
                      </a:lnTo>
                      <a:lnTo>
                        <a:pt x="49" y="34"/>
                      </a:lnTo>
                      <a:lnTo>
                        <a:pt x="46" y="38"/>
                      </a:lnTo>
                      <a:lnTo>
                        <a:pt x="39" y="44"/>
                      </a:lnTo>
                      <a:lnTo>
                        <a:pt x="37" y="45"/>
                      </a:lnTo>
                      <a:lnTo>
                        <a:pt x="37" y="46"/>
                      </a:lnTo>
                      <a:lnTo>
                        <a:pt x="38" y="49"/>
                      </a:lnTo>
                      <a:lnTo>
                        <a:pt x="38" y="55"/>
                      </a:lnTo>
                      <a:lnTo>
                        <a:pt x="28" y="54"/>
                      </a:lnTo>
                      <a:lnTo>
                        <a:pt x="27" y="56"/>
                      </a:lnTo>
                      <a:lnTo>
                        <a:pt x="25" y="61"/>
                      </a:lnTo>
                      <a:lnTo>
                        <a:pt x="23" y="62"/>
                      </a:lnTo>
                      <a:lnTo>
                        <a:pt x="23" y="63"/>
                      </a:lnTo>
                      <a:lnTo>
                        <a:pt x="17" y="64"/>
                      </a:lnTo>
                      <a:lnTo>
                        <a:pt x="15" y="69"/>
                      </a:lnTo>
                      <a:lnTo>
                        <a:pt x="12" y="70"/>
                      </a:lnTo>
                      <a:lnTo>
                        <a:pt x="9" y="72"/>
                      </a:lnTo>
                      <a:lnTo>
                        <a:pt x="8" y="72"/>
                      </a:lnTo>
                      <a:lnTo>
                        <a:pt x="8" y="75"/>
                      </a:lnTo>
                      <a:lnTo>
                        <a:pt x="3" y="77"/>
                      </a:lnTo>
                      <a:lnTo>
                        <a:pt x="0" y="79"/>
                      </a:lnTo>
                      <a:lnTo>
                        <a:pt x="3" y="81"/>
                      </a:lnTo>
                      <a:lnTo>
                        <a:pt x="9" y="8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45" name="Freeform 193">
                  <a:extLst>
                    <a:ext uri="{FF2B5EF4-FFF2-40B4-BE49-F238E27FC236}">
                      <a16:creationId xmlns:a16="http://schemas.microsoft.com/office/drawing/2014/main" id="{CED0CB9A-A0D4-42A1-9DB5-17CA872E7BA6}"/>
                    </a:ext>
                  </a:extLst>
                </p:cNvPr>
                <p:cNvSpPr/>
                <p:nvPr userDrawn="1"/>
              </p:nvSpPr>
              <p:spPr bwMode="auto">
                <a:xfrm>
                  <a:off x="2382838" y="968375"/>
                  <a:ext cx="184150" cy="96837"/>
                </a:xfrm>
                <a:custGeom>
                  <a:avLst/>
                  <a:gdLst>
                    <a:gd name="T0" fmla="*/ 6 w 116"/>
                    <a:gd name="T1" fmla="*/ 43 h 61"/>
                    <a:gd name="T2" fmla="*/ 2 w 116"/>
                    <a:gd name="T3" fmla="*/ 48 h 61"/>
                    <a:gd name="T4" fmla="*/ 8 w 116"/>
                    <a:gd name="T5" fmla="*/ 44 h 61"/>
                    <a:gd name="T6" fmla="*/ 15 w 116"/>
                    <a:gd name="T7" fmla="*/ 53 h 61"/>
                    <a:gd name="T8" fmla="*/ 17 w 116"/>
                    <a:gd name="T9" fmla="*/ 51 h 61"/>
                    <a:gd name="T10" fmla="*/ 22 w 116"/>
                    <a:gd name="T11" fmla="*/ 45 h 61"/>
                    <a:gd name="T12" fmla="*/ 28 w 116"/>
                    <a:gd name="T13" fmla="*/ 48 h 61"/>
                    <a:gd name="T14" fmla="*/ 25 w 116"/>
                    <a:gd name="T15" fmla="*/ 55 h 61"/>
                    <a:gd name="T16" fmla="*/ 22 w 116"/>
                    <a:gd name="T17" fmla="*/ 59 h 61"/>
                    <a:gd name="T18" fmla="*/ 27 w 116"/>
                    <a:gd name="T19" fmla="*/ 61 h 61"/>
                    <a:gd name="T20" fmla="*/ 35 w 116"/>
                    <a:gd name="T21" fmla="*/ 55 h 61"/>
                    <a:gd name="T22" fmla="*/ 38 w 116"/>
                    <a:gd name="T23" fmla="*/ 49 h 61"/>
                    <a:gd name="T24" fmla="*/ 43 w 116"/>
                    <a:gd name="T25" fmla="*/ 43 h 61"/>
                    <a:gd name="T26" fmla="*/ 45 w 116"/>
                    <a:gd name="T27" fmla="*/ 49 h 61"/>
                    <a:gd name="T28" fmla="*/ 46 w 116"/>
                    <a:gd name="T29" fmla="*/ 52 h 61"/>
                    <a:gd name="T30" fmla="*/ 51 w 116"/>
                    <a:gd name="T31" fmla="*/ 46 h 61"/>
                    <a:gd name="T32" fmla="*/ 53 w 116"/>
                    <a:gd name="T33" fmla="*/ 37 h 61"/>
                    <a:gd name="T34" fmla="*/ 62 w 116"/>
                    <a:gd name="T35" fmla="*/ 33 h 61"/>
                    <a:gd name="T36" fmla="*/ 67 w 116"/>
                    <a:gd name="T37" fmla="*/ 25 h 61"/>
                    <a:gd name="T38" fmla="*/ 74 w 116"/>
                    <a:gd name="T39" fmla="*/ 23 h 61"/>
                    <a:gd name="T40" fmla="*/ 72 w 116"/>
                    <a:gd name="T41" fmla="*/ 36 h 61"/>
                    <a:gd name="T42" fmla="*/ 68 w 116"/>
                    <a:gd name="T43" fmla="*/ 43 h 61"/>
                    <a:gd name="T44" fmla="*/ 62 w 116"/>
                    <a:gd name="T45" fmla="*/ 51 h 61"/>
                    <a:gd name="T46" fmla="*/ 65 w 116"/>
                    <a:gd name="T47" fmla="*/ 55 h 61"/>
                    <a:gd name="T48" fmla="*/ 71 w 116"/>
                    <a:gd name="T49" fmla="*/ 53 h 61"/>
                    <a:gd name="T50" fmla="*/ 74 w 116"/>
                    <a:gd name="T51" fmla="*/ 46 h 61"/>
                    <a:gd name="T52" fmla="*/ 80 w 116"/>
                    <a:gd name="T53" fmla="*/ 41 h 61"/>
                    <a:gd name="T54" fmla="*/ 86 w 116"/>
                    <a:gd name="T55" fmla="*/ 43 h 61"/>
                    <a:gd name="T56" fmla="*/ 94 w 116"/>
                    <a:gd name="T57" fmla="*/ 34 h 61"/>
                    <a:gd name="T58" fmla="*/ 97 w 116"/>
                    <a:gd name="T59" fmla="*/ 24 h 61"/>
                    <a:gd name="T60" fmla="*/ 103 w 116"/>
                    <a:gd name="T61" fmla="*/ 29 h 61"/>
                    <a:gd name="T62" fmla="*/ 99 w 116"/>
                    <a:gd name="T63" fmla="*/ 21 h 61"/>
                    <a:gd name="T64" fmla="*/ 110 w 116"/>
                    <a:gd name="T65" fmla="*/ 15 h 61"/>
                    <a:gd name="T66" fmla="*/ 116 w 116"/>
                    <a:gd name="T67" fmla="*/ 14 h 61"/>
                    <a:gd name="T68" fmla="*/ 116 w 116"/>
                    <a:gd name="T69" fmla="*/ 4 h 61"/>
                    <a:gd name="T70" fmla="*/ 113 w 116"/>
                    <a:gd name="T71" fmla="*/ 0 h 61"/>
                    <a:gd name="T72" fmla="*/ 109 w 116"/>
                    <a:gd name="T73" fmla="*/ 7 h 61"/>
                    <a:gd name="T74" fmla="*/ 104 w 116"/>
                    <a:gd name="T75" fmla="*/ 9 h 61"/>
                    <a:gd name="T76" fmla="*/ 98 w 116"/>
                    <a:gd name="T77" fmla="*/ 3 h 61"/>
                    <a:gd name="T78" fmla="*/ 95 w 116"/>
                    <a:gd name="T79" fmla="*/ 2 h 61"/>
                    <a:gd name="T80" fmla="*/ 86 w 116"/>
                    <a:gd name="T81" fmla="*/ 2 h 61"/>
                    <a:gd name="T82" fmla="*/ 75 w 116"/>
                    <a:gd name="T83" fmla="*/ 5 h 61"/>
                    <a:gd name="T84" fmla="*/ 71 w 116"/>
                    <a:gd name="T85" fmla="*/ 7 h 61"/>
                    <a:gd name="T86" fmla="*/ 53 w 116"/>
                    <a:gd name="T87" fmla="*/ 17 h 61"/>
                    <a:gd name="T88" fmla="*/ 49 w 116"/>
                    <a:gd name="T89" fmla="*/ 22 h 61"/>
                    <a:gd name="T90" fmla="*/ 38 w 116"/>
                    <a:gd name="T91" fmla="*/ 23 h 61"/>
                    <a:gd name="T92" fmla="*/ 30 w 116"/>
                    <a:gd name="T93" fmla="*/ 27 h 61"/>
                    <a:gd name="T94" fmla="*/ 20 w 116"/>
                    <a:gd name="T95" fmla="*/ 30 h 61"/>
                    <a:gd name="T96" fmla="*/ 7 w 116"/>
                    <a:gd name="T97" fmla="*/ 36 h 61"/>
                    <a:gd name="T98" fmla="*/ 5 w 116"/>
                    <a:gd name="T99" fmla="*/ 3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5" h="61">
                      <a:moveTo>
                        <a:pt x="8" y="40"/>
                      </a:moveTo>
                      <a:lnTo>
                        <a:pt x="4" y="41"/>
                      </a:lnTo>
                      <a:lnTo>
                        <a:pt x="6" y="43"/>
                      </a:lnTo>
                      <a:lnTo>
                        <a:pt x="4" y="46"/>
                      </a:lnTo>
                      <a:lnTo>
                        <a:pt x="0" y="47"/>
                      </a:lnTo>
                      <a:lnTo>
                        <a:pt x="2" y="48"/>
                      </a:lnTo>
                      <a:lnTo>
                        <a:pt x="5" y="47"/>
                      </a:lnTo>
                      <a:lnTo>
                        <a:pt x="6" y="45"/>
                      </a:lnTo>
                      <a:lnTo>
                        <a:pt x="8" y="44"/>
                      </a:lnTo>
                      <a:lnTo>
                        <a:pt x="13" y="46"/>
                      </a:lnTo>
                      <a:lnTo>
                        <a:pt x="15" y="51"/>
                      </a:lnTo>
                      <a:lnTo>
                        <a:pt x="15" y="53"/>
                      </a:lnTo>
                      <a:lnTo>
                        <a:pt x="16" y="53"/>
                      </a:lnTo>
                      <a:lnTo>
                        <a:pt x="16" y="53"/>
                      </a:lnTo>
                      <a:lnTo>
                        <a:pt x="17" y="51"/>
                      </a:lnTo>
                      <a:lnTo>
                        <a:pt x="17" y="49"/>
                      </a:lnTo>
                      <a:lnTo>
                        <a:pt x="20" y="45"/>
                      </a:lnTo>
                      <a:lnTo>
                        <a:pt x="22" y="45"/>
                      </a:lnTo>
                      <a:lnTo>
                        <a:pt x="25" y="44"/>
                      </a:lnTo>
                      <a:lnTo>
                        <a:pt x="29" y="45"/>
                      </a:lnTo>
                      <a:lnTo>
                        <a:pt x="28" y="48"/>
                      </a:lnTo>
                      <a:lnTo>
                        <a:pt x="25" y="51"/>
                      </a:lnTo>
                      <a:lnTo>
                        <a:pt x="23" y="53"/>
                      </a:lnTo>
                      <a:lnTo>
                        <a:pt x="25" y="55"/>
                      </a:lnTo>
                      <a:lnTo>
                        <a:pt x="22" y="58"/>
                      </a:lnTo>
                      <a:lnTo>
                        <a:pt x="22" y="59"/>
                      </a:lnTo>
                      <a:lnTo>
                        <a:pt x="22" y="59"/>
                      </a:lnTo>
                      <a:lnTo>
                        <a:pt x="23" y="59"/>
                      </a:lnTo>
                      <a:lnTo>
                        <a:pt x="27" y="59"/>
                      </a:lnTo>
                      <a:lnTo>
                        <a:pt x="27" y="61"/>
                      </a:lnTo>
                      <a:lnTo>
                        <a:pt x="31" y="59"/>
                      </a:lnTo>
                      <a:lnTo>
                        <a:pt x="34" y="55"/>
                      </a:lnTo>
                      <a:lnTo>
                        <a:pt x="35" y="55"/>
                      </a:lnTo>
                      <a:lnTo>
                        <a:pt x="36" y="54"/>
                      </a:lnTo>
                      <a:lnTo>
                        <a:pt x="36" y="49"/>
                      </a:lnTo>
                      <a:lnTo>
                        <a:pt x="38" y="49"/>
                      </a:lnTo>
                      <a:lnTo>
                        <a:pt x="39" y="48"/>
                      </a:lnTo>
                      <a:lnTo>
                        <a:pt x="40" y="44"/>
                      </a:lnTo>
                      <a:lnTo>
                        <a:pt x="43" y="43"/>
                      </a:lnTo>
                      <a:lnTo>
                        <a:pt x="45" y="44"/>
                      </a:lnTo>
                      <a:lnTo>
                        <a:pt x="44" y="47"/>
                      </a:lnTo>
                      <a:lnTo>
                        <a:pt x="45" y="49"/>
                      </a:lnTo>
                      <a:lnTo>
                        <a:pt x="44" y="53"/>
                      </a:lnTo>
                      <a:lnTo>
                        <a:pt x="45" y="54"/>
                      </a:lnTo>
                      <a:lnTo>
                        <a:pt x="46" y="52"/>
                      </a:lnTo>
                      <a:lnTo>
                        <a:pt x="47" y="48"/>
                      </a:lnTo>
                      <a:lnTo>
                        <a:pt x="49" y="47"/>
                      </a:lnTo>
                      <a:lnTo>
                        <a:pt x="51" y="46"/>
                      </a:lnTo>
                      <a:lnTo>
                        <a:pt x="53" y="43"/>
                      </a:lnTo>
                      <a:lnTo>
                        <a:pt x="54" y="39"/>
                      </a:lnTo>
                      <a:lnTo>
                        <a:pt x="53" y="37"/>
                      </a:lnTo>
                      <a:lnTo>
                        <a:pt x="56" y="31"/>
                      </a:lnTo>
                      <a:lnTo>
                        <a:pt x="58" y="36"/>
                      </a:lnTo>
                      <a:lnTo>
                        <a:pt x="62" y="33"/>
                      </a:lnTo>
                      <a:lnTo>
                        <a:pt x="64" y="30"/>
                      </a:lnTo>
                      <a:lnTo>
                        <a:pt x="64" y="26"/>
                      </a:lnTo>
                      <a:lnTo>
                        <a:pt x="67" y="25"/>
                      </a:lnTo>
                      <a:lnTo>
                        <a:pt x="69" y="24"/>
                      </a:lnTo>
                      <a:lnTo>
                        <a:pt x="72" y="25"/>
                      </a:lnTo>
                      <a:lnTo>
                        <a:pt x="74" y="23"/>
                      </a:lnTo>
                      <a:lnTo>
                        <a:pt x="77" y="25"/>
                      </a:lnTo>
                      <a:lnTo>
                        <a:pt x="75" y="32"/>
                      </a:lnTo>
                      <a:lnTo>
                        <a:pt x="72" y="36"/>
                      </a:lnTo>
                      <a:lnTo>
                        <a:pt x="71" y="39"/>
                      </a:lnTo>
                      <a:lnTo>
                        <a:pt x="69" y="41"/>
                      </a:lnTo>
                      <a:lnTo>
                        <a:pt x="68" y="43"/>
                      </a:lnTo>
                      <a:lnTo>
                        <a:pt x="66" y="44"/>
                      </a:lnTo>
                      <a:lnTo>
                        <a:pt x="62" y="49"/>
                      </a:lnTo>
                      <a:lnTo>
                        <a:pt x="62" y="51"/>
                      </a:lnTo>
                      <a:lnTo>
                        <a:pt x="64" y="53"/>
                      </a:lnTo>
                      <a:lnTo>
                        <a:pt x="64" y="55"/>
                      </a:lnTo>
                      <a:lnTo>
                        <a:pt x="65" y="55"/>
                      </a:lnTo>
                      <a:lnTo>
                        <a:pt x="67" y="56"/>
                      </a:lnTo>
                      <a:lnTo>
                        <a:pt x="68" y="54"/>
                      </a:lnTo>
                      <a:lnTo>
                        <a:pt x="71" y="53"/>
                      </a:lnTo>
                      <a:lnTo>
                        <a:pt x="72" y="52"/>
                      </a:lnTo>
                      <a:lnTo>
                        <a:pt x="71" y="48"/>
                      </a:lnTo>
                      <a:lnTo>
                        <a:pt x="74" y="46"/>
                      </a:lnTo>
                      <a:lnTo>
                        <a:pt x="75" y="44"/>
                      </a:lnTo>
                      <a:lnTo>
                        <a:pt x="77" y="44"/>
                      </a:lnTo>
                      <a:lnTo>
                        <a:pt x="80" y="41"/>
                      </a:lnTo>
                      <a:lnTo>
                        <a:pt x="82" y="44"/>
                      </a:lnTo>
                      <a:lnTo>
                        <a:pt x="83" y="44"/>
                      </a:lnTo>
                      <a:lnTo>
                        <a:pt x="86" y="43"/>
                      </a:lnTo>
                      <a:lnTo>
                        <a:pt x="90" y="43"/>
                      </a:lnTo>
                      <a:lnTo>
                        <a:pt x="91" y="40"/>
                      </a:lnTo>
                      <a:lnTo>
                        <a:pt x="94" y="34"/>
                      </a:lnTo>
                      <a:lnTo>
                        <a:pt x="96" y="31"/>
                      </a:lnTo>
                      <a:lnTo>
                        <a:pt x="96" y="27"/>
                      </a:lnTo>
                      <a:lnTo>
                        <a:pt x="97" y="24"/>
                      </a:lnTo>
                      <a:lnTo>
                        <a:pt x="101" y="30"/>
                      </a:lnTo>
                      <a:lnTo>
                        <a:pt x="102" y="30"/>
                      </a:lnTo>
                      <a:lnTo>
                        <a:pt x="103" y="29"/>
                      </a:lnTo>
                      <a:lnTo>
                        <a:pt x="102" y="27"/>
                      </a:lnTo>
                      <a:lnTo>
                        <a:pt x="99" y="24"/>
                      </a:lnTo>
                      <a:lnTo>
                        <a:pt x="99" y="21"/>
                      </a:lnTo>
                      <a:lnTo>
                        <a:pt x="103" y="17"/>
                      </a:lnTo>
                      <a:lnTo>
                        <a:pt x="106" y="17"/>
                      </a:lnTo>
                      <a:lnTo>
                        <a:pt x="110" y="15"/>
                      </a:lnTo>
                      <a:lnTo>
                        <a:pt x="112" y="16"/>
                      </a:lnTo>
                      <a:lnTo>
                        <a:pt x="113" y="16"/>
                      </a:lnTo>
                      <a:lnTo>
                        <a:pt x="116" y="14"/>
                      </a:lnTo>
                      <a:lnTo>
                        <a:pt x="114" y="11"/>
                      </a:lnTo>
                      <a:lnTo>
                        <a:pt x="114" y="5"/>
                      </a:lnTo>
                      <a:lnTo>
                        <a:pt x="116" y="4"/>
                      </a:lnTo>
                      <a:lnTo>
                        <a:pt x="114" y="3"/>
                      </a:lnTo>
                      <a:lnTo>
                        <a:pt x="114" y="0"/>
                      </a:lnTo>
                      <a:lnTo>
                        <a:pt x="113" y="0"/>
                      </a:lnTo>
                      <a:lnTo>
                        <a:pt x="109" y="2"/>
                      </a:lnTo>
                      <a:lnTo>
                        <a:pt x="109" y="4"/>
                      </a:lnTo>
                      <a:lnTo>
                        <a:pt x="109" y="7"/>
                      </a:lnTo>
                      <a:lnTo>
                        <a:pt x="109" y="10"/>
                      </a:lnTo>
                      <a:lnTo>
                        <a:pt x="104" y="10"/>
                      </a:lnTo>
                      <a:lnTo>
                        <a:pt x="104" y="9"/>
                      </a:lnTo>
                      <a:lnTo>
                        <a:pt x="102" y="11"/>
                      </a:lnTo>
                      <a:lnTo>
                        <a:pt x="99" y="8"/>
                      </a:lnTo>
                      <a:lnTo>
                        <a:pt x="98" y="3"/>
                      </a:lnTo>
                      <a:lnTo>
                        <a:pt x="96" y="1"/>
                      </a:lnTo>
                      <a:lnTo>
                        <a:pt x="96" y="1"/>
                      </a:lnTo>
                      <a:lnTo>
                        <a:pt x="95" y="2"/>
                      </a:lnTo>
                      <a:lnTo>
                        <a:pt x="90" y="2"/>
                      </a:lnTo>
                      <a:lnTo>
                        <a:pt x="87" y="1"/>
                      </a:lnTo>
                      <a:lnTo>
                        <a:pt x="86" y="2"/>
                      </a:lnTo>
                      <a:lnTo>
                        <a:pt x="79" y="1"/>
                      </a:lnTo>
                      <a:lnTo>
                        <a:pt x="76" y="2"/>
                      </a:lnTo>
                      <a:lnTo>
                        <a:pt x="75" y="5"/>
                      </a:lnTo>
                      <a:lnTo>
                        <a:pt x="73" y="8"/>
                      </a:lnTo>
                      <a:lnTo>
                        <a:pt x="71" y="7"/>
                      </a:lnTo>
                      <a:lnTo>
                        <a:pt x="71" y="7"/>
                      </a:lnTo>
                      <a:lnTo>
                        <a:pt x="60" y="15"/>
                      </a:lnTo>
                      <a:lnTo>
                        <a:pt x="58" y="15"/>
                      </a:lnTo>
                      <a:lnTo>
                        <a:pt x="53" y="17"/>
                      </a:lnTo>
                      <a:lnTo>
                        <a:pt x="51" y="17"/>
                      </a:lnTo>
                      <a:lnTo>
                        <a:pt x="50" y="19"/>
                      </a:lnTo>
                      <a:lnTo>
                        <a:pt x="49" y="22"/>
                      </a:lnTo>
                      <a:lnTo>
                        <a:pt x="43" y="22"/>
                      </a:lnTo>
                      <a:lnTo>
                        <a:pt x="42" y="23"/>
                      </a:lnTo>
                      <a:lnTo>
                        <a:pt x="38" y="23"/>
                      </a:lnTo>
                      <a:lnTo>
                        <a:pt x="37" y="24"/>
                      </a:lnTo>
                      <a:lnTo>
                        <a:pt x="35" y="24"/>
                      </a:lnTo>
                      <a:lnTo>
                        <a:pt x="30" y="27"/>
                      </a:lnTo>
                      <a:lnTo>
                        <a:pt x="27" y="30"/>
                      </a:lnTo>
                      <a:lnTo>
                        <a:pt x="22" y="29"/>
                      </a:lnTo>
                      <a:lnTo>
                        <a:pt x="20" y="30"/>
                      </a:lnTo>
                      <a:lnTo>
                        <a:pt x="13" y="31"/>
                      </a:lnTo>
                      <a:lnTo>
                        <a:pt x="10" y="36"/>
                      </a:lnTo>
                      <a:lnTo>
                        <a:pt x="7" y="36"/>
                      </a:lnTo>
                      <a:lnTo>
                        <a:pt x="4" y="37"/>
                      </a:lnTo>
                      <a:lnTo>
                        <a:pt x="4" y="37"/>
                      </a:lnTo>
                      <a:lnTo>
                        <a:pt x="5" y="37"/>
                      </a:lnTo>
                      <a:lnTo>
                        <a:pt x="8" y="4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46" name="Freeform 194">
                  <a:extLst>
                    <a:ext uri="{FF2B5EF4-FFF2-40B4-BE49-F238E27FC236}">
                      <a16:creationId xmlns:a16="http://schemas.microsoft.com/office/drawing/2014/main" id="{D4B5391E-F1A0-4A0E-90CE-4A96087AC970}"/>
                    </a:ext>
                  </a:extLst>
                </p:cNvPr>
                <p:cNvSpPr/>
                <p:nvPr userDrawn="1"/>
              </p:nvSpPr>
              <p:spPr bwMode="auto">
                <a:xfrm>
                  <a:off x="2438400" y="1055688"/>
                  <a:ext cx="238125" cy="142875"/>
                </a:xfrm>
                <a:custGeom>
                  <a:avLst/>
                  <a:gdLst>
                    <a:gd name="T0" fmla="*/ 75 w 150"/>
                    <a:gd name="T1" fmla="*/ 47 h 90"/>
                    <a:gd name="T2" fmla="*/ 71 w 150"/>
                    <a:gd name="T3" fmla="*/ 40 h 90"/>
                    <a:gd name="T4" fmla="*/ 77 w 150"/>
                    <a:gd name="T5" fmla="*/ 28 h 90"/>
                    <a:gd name="T6" fmla="*/ 76 w 150"/>
                    <a:gd name="T7" fmla="*/ 19 h 90"/>
                    <a:gd name="T8" fmla="*/ 70 w 150"/>
                    <a:gd name="T9" fmla="*/ 15 h 90"/>
                    <a:gd name="T10" fmla="*/ 66 w 150"/>
                    <a:gd name="T11" fmla="*/ 3 h 90"/>
                    <a:gd name="T12" fmla="*/ 47 w 150"/>
                    <a:gd name="T13" fmla="*/ 3 h 90"/>
                    <a:gd name="T14" fmla="*/ 49 w 150"/>
                    <a:gd name="T15" fmla="*/ 12 h 90"/>
                    <a:gd name="T16" fmla="*/ 37 w 150"/>
                    <a:gd name="T17" fmla="*/ 9 h 90"/>
                    <a:gd name="T18" fmla="*/ 30 w 150"/>
                    <a:gd name="T19" fmla="*/ 16 h 90"/>
                    <a:gd name="T20" fmla="*/ 46 w 150"/>
                    <a:gd name="T21" fmla="*/ 23 h 90"/>
                    <a:gd name="T22" fmla="*/ 25 w 150"/>
                    <a:gd name="T23" fmla="*/ 23 h 90"/>
                    <a:gd name="T24" fmla="*/ 23 w 150"/>
                    <a:gd name="T25" fmla="*/ 33 h 90"/>
                    <a:gd name="T26" fmla="*/ 30 w 150"/>
                    <a:gd name="T27" fmla="*/ 40 h 90"/>
                    <a:gd name="T28" fmla="*/ 10 w 150"/>
                    <a:gd name="T29" fmla="*/ 38 h 90"/>
                    <a:gd name="T30" fmla="*/ 2 w 150"/>
                    <a:gd name="T31" fmla="*/ 48 h 90"/>
                    <a:gd name="T32" fmla="*/ 11 w 150"/>
                    <a:gd name="T33" fmla="*/ 52 h 90"/>
                    <a:gd name="T34" fmla="*/ 16 w 150"/>
                    <a:gd name="T35" fmla="*/ 60 h 90"/>
                    <a:gd name="T36" fmla="*/ 21 w 150"/>
                    <a:gd name="T37" fmla="*/ 62 h 90"/>
                    <a:gd name="T38" fmla="*/ 31 w 150"/>
                    <a:gd name="T39" fmla="*/ 56 h 90"/>
                    <a:gd name="T40" fmla="*/ 46 w 150"/>
                    <a:gd name="T41" fmla="*/ 55 h 90"/>
                    <a:gd name="T42" fmla="*/ 44 w 150"/>
                    <a:gd name="T43" fmla="*/ 64 h 90"/>
                    <a:gd name="T44" fmla="*/ 55 w 150"/>
                    <a:gd name="T45" fmla="*/ 65 h 90"/>
                    <a:gd name="T46" fmla="*/ 69 w 150"/>
                    <a:gd name="T47" fmla="*/ 62 h 90"/>
                    <a:gd name="T48" fmla="*/ 57 w 150"/>
                    <a:gd name="T49" fmla="*/ 73 h 90"/>
                    <a:gd name="T50" fmla="*/ 38 w 150"/>
                    <a:gd name="T51" fmla="*/ 72 h 90"/>
                    <a:gd name="T52" fmla="*/ 21 w 150"/>
                    <a:gd name="T53" fmla="*/ 73 h 90"/>
                    <a:gd name="T54" fmla="*/ 24 w 150"/>
                    <a:gd name="T55" fmla="*/ 87 h 90"/>
                    <a:gd name="T56" fmla="*/ 46 w 150"/>
                    <a:gd name="T57" fmla="*/ 88 h 90"/>
                    <a:gd name="T58" fmla="*/ 56 w 150"/>
                    <a:gd name="T59" fmla="*/ 88 h 90"/>
                    <a:gd name="T60" fmla="*/ 66 w 150"/>
                    <a:gd name="T61" fmla="*/ 82 h 90"/>
                    <a:gd name="T62" fmla="*/ 77 w 150"/>
                    <a:gd name="T63" fmla="*/ 82 h 90"/>
                    <a:gd name="T64" fmla="*/ 89 w 150"/>
                    <a:gd name="T65" fmla="*/ 78 h 90"/>
                    <a:gd name="T66" fmla="*/ 93 w 150"/>
                    <a:gd name="T67" fmla="*/ 82 h 90"/>
                    <a:gd name="T68" fmla="*/ 104 w 150"/>
                    <a:gd name="T69" fmla="*/ 80 h 90"/>
                    <a:gd name="T70" fmla="*/ 111 w 150"/>
                    <a:gd name="T71" fmla="*/ 87 h 90"/>
                    <a:gd name="T72" fmla="*/ 123 w 150"/>
                    <a:gd name="T73" fmla="*/ 85 h 90"/>
                    <a:gd name="T74" fmla="*/ 127 w 150"/>
                    <a:gd name="T75" fmla="*/ 79 h 90"/>
                    <a:gd name="T76" fmla="*/ 136 w 150"/>
                    <a:gd name="T77" fmla="*/ 67 h 90"/>
                    <a:gd name="T78" fmla="*/ 150 w 150"/>
                    <a:gd name="T79" fmla="*/ 53 h 90"/>
                    <a:gd name="T80" fmla="*/ 138 w 150"/>
                    <a:gd name="T81" fmla="*/ 48 h 90"/>
                    <a:gd name="T82" fmla="*/ 133 w 150"/>
                    <a:gd name="T83" fmla="*/ 57 h 90"/>
                    <a:gd name="T84" fmla="*/ 128 w 150"/>
                    <a:gd name="T85" fmla="*/ 48 h 90"/>
                    <a:gd name="T86" fmla="*/ 114 w 150"/>
                    <a:gd name="T87" fmla="*/ 53 h 90"/>
                    <a:gd name="T88" fmla="*/ 127 w 150"/>
                    <a:gd name="T89" fmla="*/ 40 h 90"/>
                    <a:gd name="T90" fmla="*/ 120 w 150"/>
                    <a:gd name="T91" fmla="*/ 35 h 90"/>
                    <a:gd name="T92" fmla="*/ 127 w 150"/>
                    <a:gd name="T93" fmla="*/ 23 h 90"/>
                    <a:gd name="T94" fmla="*/ 133 w 150"/>
                    <a:gd name="T95" fmla="*/ 11 h 90"/>
                    <a:gd name="T96" fmla="*/ 127 w 150"/>
                    <a:gd name="T97" fmla="*/ 5 h 90"/>
                    <a:gd name="T98" fmla="*/ 112 w 150"/>
                    <a:gd name="T99" fmla="*/ 16 h 90"/>
                    <a:gd name="T100" fmla="*/ 108 w 150"/>
                    <a:gd name="T101" fmla="*/ 27 h 90"/>
                    <a:gd name="T102" fmla="*/ 101 w 150"/>
                    <a:gd name="T103" fmla="*/ 40 h 90"/>
                    <a:gd name="T104" fmla="*/ 104 w 150"/>
                    <a:gd name="T105" fmla="*/ 48 h 90"/>
                    <a:gd name="T106" fmla="*/ 96 w 150"/>
                    <a:gd name="T107" fmla="*/ 5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0" h="90">
                      <a:moveTo>
                        <a:pt x="83" y="52"/>
                      </a:moveTo>
                      <a:lnTo>
                        <a:pt x="82" y="53"/>
                      </a:lnTo>
                      <a:lnTo>
                        <a:pt x="78" y="55"/>
                      </a:lnTo>
                      <a:lnTo>
                        <a:pt x="75" y="53"/>
                      </a:lnTo>
                      <a:lnTo>
                        <a:pt x="75" y="47"/>
                      </a:lnTo>
                      <a:lnTo>
                        <a:pt x="77" y="44"/>
                      </a:lnTo>
                      <a:lnTo>
                        <a:pt x="79" y="41"/>
                      </a:lnTo>
                      <a:lnTo>
                        <a:pt x="78" y="40"/>
                      </a:lnTo>
                      <a:lnTo>
                        <a:pt x="75" y="38"/>
                      </a:lnTo>
                      <a:lnTo>
                        <a:pt x="71" y="40"/>
                      </a:lnTo>
                      <a:lnTo>
                        <a:pt x="70" y="36"/>
                      </a:lnTo>
                      <a:lnTo>
                        <a:pt x="75" y="34"/>
                      </a:lnTo>
                      <a:lnTo>
                        <a:pt x="77" y="35"/>
                      </a:lnTo>
                      <a:lnTo>
                        <a:pt x="77" y="34"/>
                      </a:lnTo>
                      <a:lnTo>
                        <a:pt x="77" y="28"/>
                      </a:lnTo>
                      <a:lnTo>
                        <a:pt x="74" y="25"/>
                      </a:lnTo>
                      <a:lnTo>
                        <a:pt x="76" y="21"/>
                      </a:lnTo>
                      <a:lnTo>
                        <a:pt x="77" y="21"/>
                      </a:lnTo>
                      <a:lnTo>
                        <a:pt x="77" y="20"/>
                      </a:lnTo>
                      <a:lnTo>
                        <a:pt x="76" y="19"/>
                      </a:lnTo>
                      <a:lnTo>
                        <a:pt x="76" y="16"/>
                      </a:lnTo>
                      <a:lnTo>
                        <a:pt x="75" y="15"/>
                      </a:lnTo>
                      <a:lnTo>
                        <a:pt x="74" y="15"/>
                      </a:lnTo>
                      <a:lnTo>
                        <a:pt x="71" y="14"/>
                      </a:lnTo>
                      <a:lnTo>
                        <a:pt x="70" y="15"/>
                      </a:lnTo>
                      <a:lnTo>
                        <a:pt x="63" y="15"/>
                      </a:lnTo>
                      <a:lnTo>
                        <a:pt x="62" y="12"/>
                      </a:lnTo>
                      <a:lnTo>
                        <a:pt x="64" y="7"/>
                      </a:lnTo>
                      <a:lnTo>
                        <a:pt x="67" y="6"/>
                      </a:lnTo>
                      <a:lnTo>
                        <a:pt x="66" y="3"/>
                      </a:lnTo>
                      <a:lnTo>
                        <a:pt x="63" y="0"/>
                      </a:lnTo>
                      <a:lnTo>
                        <a:pt x="59" y="0"/>
                      </a:lnTo>
                      <a:lnTo>
                        <a:pt x="56" y="0"/>
                      </a:lnTo>
                      <a:lnTo>
                        <a:pt x="48" y="1"/>
                      </a:lnTo>
                      <a:lnTo>
                        <a:pt x="47" y="3"/>
                      </a:lnTo>
                      <a:lnTo>
                        <a:pt x="48" y="3"/>
                      </a:lnTo>
                      <a:lnTo>
                        <a:pt x="48" y="5"/>
                      </a:lnTo>
                      <a:lnTo>
                        <a:pt x="52" y="7"/>
                      </a:lnTo>
                      <a:lnTo>
                        <a:pt x="55" y="14"/>
                      </a:lnTo>
                      <a:lnTo>
                        <a:pt x="49" y="12"/>
                      </a:lnTo>
                      <a:lnTo>
                        <a:pt x="46" y="8"/>
                      </a:lnTo>
                      <a:lnTo>
                        <a:pt x="44" y="8"/>
                      </a:lnTo>
                      <a:lnTo>
                        <a:pt x="42" y="7"/>
                      </a:lnTo>
                      <a:lnTo>
                        <a:pt x="40" y="7"/>
                      </a:lnTo>
                      <a:lnTo>
                        <a:pt x="37" y="9"/>
                      </a:lnTo>
                      <a:lnTo>
                        <a:pt x="36" y="9"/>
                      </a:lnTo>
                      <a:lnTo>
                        <a:pt x="33" y="11"/>
                      </a:lnTo>
                      <a:lnTo>
                        <a:pt x="32" y="13"/>
                      </a:lnTo>
                      <a:lnTo>
                        <a:pt x="30" y="15"/>
                      </a:lnTo>
                      <a:lnTo>
                        <a:pt x="30" y="16"/>
                      </a:lnTo>
                      <a:lnTo>
                        <a:pt x="36" y="18"/>
                      </a:lnTo>
                      <a:lnTo>
                        <a:pt x="39" y="18"/>
                      </a:lnTo>
                      <a:lnTo>
                        <a:pt x="42" y="19"/>
                      </a:lnTo>
                      <a:lnTo>
                        <a:pt x="45" y="19"/>
                      </a:lnTo>
                      <a:lnTo>
                        <a:pt x="46" y="23"/>
                      </a:lnTo>
                      <a:lnTo>
                        <a:pt x="44" y="25"/>
                      </a:lnTo>
                      <a:lnTo>
                        <a:pt x="39" y="23"/>
                      </a:lnTo>
                      <a:lnTo>
                        <a:pt x="32" y="22"/>
                      </a:lnTo>
                      <a:lnTo>
                        <a:pt x="26" y="23"/>
                      </a:lnTo>
                      <a:lnTo>
                        <a:pt x="25" y="23"/>
                      </a:lnTo>
                      <a:lnTo>
                        <a:pt x="22" y="23"/>
                      </a:lnTo>
                      <a:lnTo>
                        <a:pt x="19" y="27"/>
                      </a:lnTo>
                      <a:lnTo>
                        <a:pt x="16" y="30"/>
                      </a:lnTo>
                      <a:lnTo>
                        <a:pt x="18" y="30"/>
                      </a:lnTo>
                      <a:lnTo>
                        <a:pt x="23" y="33"/>
                      </a:lnTo>
                      <a:lnTo>
                        <a:pt x="26" y="31"/>
                      </a:lnTo>
                      <a:lnTo>
                        <a:pt x="30" y="31"/>
                      </a:lnTo>
                      <a:lnTo>
                        <a:pt x="32" y="33"/>
                      </a:lnTo>
                      <a:lnTo>
                        <a:pt x="36" y="35"/>
                      </a:lnTo>
                      <a:lnTo>
                        <a:pt x="30" y="40"/>
                      </a:lnTo>
                      <a:lnTo>
                        <a:pt x="26" y="40"/>
                      </a:lnTo>
                      <a:lnTo>
                        <a:pt x="24" y="41"/>
                      </a:lnTo>
                      <a:lnTo>
                        <a:pt x="19" y="41"/>
                      </a:lnTo>
                      <a:lnTo>
                        <a:pt x="16" y="38"/>
                      </a:lnTo>
                      <a:lnTo>
                        <a:pt x="10" y="38"/>
                      </a:lnTo>
                      <a:lnTo>
                        <a:pt x="9" y="37"/>
                      </a:lnTo>
                      <a:lnTo>
                        <a:pt x="5" y="38"/>
                      </a:lnTo>
                      <a:lnTo>
                        <a:pt x="1" y="42"/>
                      </a:lnTo>
                      <a:lnTo>
                        <a:pt x="2" y="43"/>
                      </a:lnTo>
                      <a:lnTo>
                        <a:pt x="2" y="48"/>
                      </a:lnTo>
                      <a:lnTo>
                        <a:pt x="0" y="48"/>
                      </a:lnTo>
                      <a:lnTo>
                        <a:pt x="3" y="50"/>
                      </a:lnTo>
                      <a:lnTo>
                        <a:pt x="7" y="53"/>
                      </a:lnTo>
                      <a:lnTo>
                        <a:pt x="7" y="51"/>
                      </a:lnTo>
                      <a:lnTo>
                        <a:pt x="11" y="52"/>
                      </a:lnTo>
                      <a:lnTo>
                        <a:pt x="10" y="55"/>
                      </a:lnTo>
                      <a:lnTo>
                        <a:pt x="14" y="57"/>
                      </a:lnTo>
                      <a:lnTo>
                        <a:pt x="14" y="60"/>
                      </a:lnTo>
                      <a:lnTo>
                        <a:pt x="15" y="62"/>
                      </a:lnTo>
                      <a:lnTo>
                        <a:pt x="16" y="60"/>
                      </a:lnTo>
                      <a:lnTo>
                        <a:pt x="16" y="55"/>
                      </a:lnTo>
                      <a:lnTo>
                        <a:pt x="19" y="57"/>
                      </a:lnTo>
                      <a:lnTo>
                        <a:pt x="24" y="57"/>
                      </a:lnTo>
                      <a:lnTo>
                        <a:pt x="21" y="60"/>
                      </a:lnTo>
                      <a:lnTo>
                        <a:pt x="21" y="62"/>
                      </a:lnTo>
                      <a:lnTo>
                        <a:pt x="23" y="64"/>
                      </a:lnTo>
                      <a:lnTo>
                        <a:pt x="25" y="63"/>
                      </a:lnTo>
                      <a:lnTo>
                        <a:pt x="26" y="62"/>
                      </a:lnTo>
                      <a:lnTo>
                        <a:pt x="31" y="59"/>
                      </a:lnTo>
                      <a:lnTo>
                        <a:pt x="31" y="56"/>
                      </a:lnTo>
                      <a:lnTo>
                        <a:pt x="33" y="53"/>
                      </a:lnTo>
                      <a:lnTo>
                        <a:pt x="36" y="57"/>
                      </a:lnTo>
                      <a:lnTo>
                        <a:pt x="37" y="56"/>
                      </a:lnTo>
                      <a:lnTo>
                        <a:pt x="40" y="55"/>
                      </a:lnTo>
                      <a:lnTo>
                        <a:pt x="46" y="55"/>
                      </a:lnTo>
                      <a:lnTo>
                        <a:pt x="37" y="62"/>
                      </a:lnTo>
                      <a:lnTo>
                        <a:pt x="37" y="63"/>
                      </a:lnTo>
                      <a:lnTo>
                        <a:pt x="39" y="64"/>
                      </a:lnTo>
                      <a:lnTo>
                        <a:pt x="42" y="63"/>
                      </a:lnTo>
                      <a:lnTo>
                        <a:pt x="44" y="64"/>
                      </a:lnTo>
                      <a:lnTo>
                        <a:pt x="46" y="64"/>
                      </a:lnTo>
                      <a:lnTo>
                        <a:pt x="49" y="63"/>
                      </a:lnTo>
                      <a:lnTo>
                        <a:pt x="52" y="60"/>
                      </a:lnTo>
                      <a:lnTo>
                        <a:pt x="55" y="63"/>
                      </a:lnTo>
                      <a:lnTo>
                        <a:pt x="55" y="65"/>
                      </a:lnTo>
                      <a:lnTo>
                        <a:pt x="57" y="65"/>
                      </a:lnTo>
                      <a:lnTo>
                        <a:pt x="63" y="63"/>
                      </a:lnTo>
                      <a:lnTo>
                        <a:pt x="63" y="65"/>
                      </a:lnTo>
                      <a:lnTo>
                        <a:pt x="66" y="65"/>
                      </a:lnTo>
                      <a:lnTo>
                        <a:pt x="69" y="62"/>
                      </a:lnTo>
                      <a:lnTo>
                        <a:pt x="71" y="66"/>
                      </a:lnTo>
                      <a:lnTo>
                        <a:pt x="69" y="67"/>
                      </a:lnTo>
                      <a:lnTo>
                        <a:pt x="68" y="70"/>
                      </a:lnTo>
                      <a:lnTo>
                        <a:pt x="60" y="71"/>
                      </a:lnTo>
                      <a:lnTo>
                        <a:pt x="57" y="73"/>
                      </a:lnTo>
                      <a:lnTo>
                        <a:pt x="55" y="72"/>
                      </a:lnTo>
                      <a:lnTo>
                        <a:pt x="51" y="72"/>
                      </a:lnTo>
                      <a:lnTo>
                        <a:pt x="46" y="70"/>
                      </a:lnTo>
                      <a:lnTo>
                        <a:pt x="42" y="70"/>
                      </a:lnTo>
                      <a:lnTo>
                        <a:pt x="38" y="72"/>
                      </a:lnTo>
                      <a:lnTo>
                        <a:pt x="34" y="73"/>
                      </a:lnTo>
                      <a:lnTo>
                        <a:pt x="31" y="72"/>
                      </a:lnTo>
                      <a:lnTo>
                        <a:pt x="30" y="73"/>
                      </a:lnTo>
                      <a:lnTo>
                        <a:pt x="24" y="72"/>
                      </a:lnTo>
                      <a:lnTo>
                        <a:pt x="21" y="73"/>
                      </a:lnTo>
                      <a:lnTo>
                        <a:pt x="21" y="77"/>
                      </a:lnTo>
                      <a:lnTo>
                        <a:pt x="21" y="79"/>
                      </a:lnTo>
                      <a:lnTo>
                        <a:pt x="21" y="81"/>
                      </a:lnTo>
                      <a:lnTo>
                        <a:pt x="23" y="85"/>
                      </a:lnTo>
                      <a:lnTo>
                        <a:pt x="24" y="87"/>
                      </a:lnTo>
                      <a:lnTo>
                        <a:pt x="29" y="88"/>
                      </a:lnTo>
                      <a:lnTo>
                        <a:pt x="32" y="89"/>
                      </a:lnTo>
                      <a:lnTo>
                        <a:pt x="37" y="89"/>
                      </a:lnTo>
                      <a:lnTo>
                        <a:pt x="41" y="88"/>
                      </a:lnTo>
                      <a:lnTo>
                        <a:pt x="46" y="88"/>
                      </a:lnTo>
                      <a:lnTo>
                        <a:pt x="47" y="90"/>
                      </a:lnTo>
                      <a:lnTo>
                        <a:pt x="49" y="90"/>
                      </a:lnTo>
                      <a:lnTo>
                        <a:pt x="53" y="88"/>
                      </a:lnTo>
                      <a:lnTo>
                        <a:pt x="54" y="89"/>
                      </a:lnTo>
                      <a:lnTo>
                        <a:pt x="56" y="88"/>
                      </a:lnTo>
                      <a:lnTo>
                        <a:pt x="57" y="87"/>
                      </a:lnTo>
                      <a:lnTo>
                        <a:pt x="61" y="87"/>
                      </a:lnTo>
                      <a:lnTo>
                        <a:pt x="62" y="86"/>
                      </a:lnTo>
                      <a:lnTo>
                        <a:pt x="62" y="84"/>
                      </a:lnTo>
                      <a:lnTo>
                        <a:pt x="66" y="82"/>
                      </a:lnTo>
                      <a:lnTo>
                        <a:pt x="68" y="82"/>
                      </a:lnTo>
                      <a:lnTo>
                        <a:pt x="69" y="80"/>
                      </a:lnTo>
                      <a:lnTo>
                        <a:pt x="71" y="81"/>
                      </a:lnTo>
                      <a:lnTo>
                        <a:pt x="76" y="81"/>
                      </a:lnTo>
                      <a:lnTo>
                        <a:pt x="77" y="82"/>
                      </a:lnTo>
                      <a:lnTo>
                        <a:pt x="79" y="82"/>
                      </a:lnTo>
                      <a:lnTo>
                        <a:pt x="81" y="81"/>
                      </a:lnTo>
                      <a:lnTo>
                        <a:pt x="86" y="79"/>
                      </a:lnTo>
                      <a:lnTo>
                        <a:pt x="88" y="79"/>
                      </a:lnTo>
                      <a:lnTo>
                        <a:pt x="89" y="78"/>
                      </a:lnTo>
                      <a:lnTo>
                        <a:pt x="89" y="75"/>
                      </a:lnTo>
                      <a:lnTo>
                        <a:pt x="93" y="77"/>
                      </a:lnTo>
                      <a:lnTo>
                        <a:pt x="94" y="80"/>
                      </a:lnTo>
                      <a:lnTo>
                        <a:pt x="93" y="82"/>
                      </a:lnTo>
                      <a:lnTo>
                        <a:pt x="93" y="82"/>
                      </a:lnTo>
                      <a:lnTo>
                        <a:pt x="96" y="84"/>
                      </a:lnTo>
                      <a:lnTo>
                        <a:pt x="97" y="82"/>
                      </a:lnTo>
                      <a:lnTo>
                        <a:pt x="98" y="81"/>
                      </a:lnTo>
                      <a:lnTo>
                        <a:pt x="101" y="79"/>
                      </a:lnTo>
                      <a:lnTo>
                        <a:pt x="104" y="80"/>
                      </a:lnTo>
                      <a:lnTo>
                        <a:pt x="105" y="82"/>
                      </a:lnTo>
                      <a:lnTo>
                        <a:pt x="103" y="85"/>
                      </a:lnTo>
                      <a:lnTo>
                        <a:pt x="104" y="86"/>
                      </a:lnTo>
                      <a:lnTo>
                        <a:pt x="106" y="87"/>
                      </a:lnTo>
                      <a:lnTo>
                        <a:pt x="111" y="87"/>
                      </a:lnTo>
                      <a:lnTo>
                        <a:pt x="115" y="84"/>
                      </a:lnTo>
                      <a:lnTo>
                        <a:pt x="118" y="85"/>
                      </a:lnTo>
                      <a:lnTo>
                        <a:pt x="121" y="84"/>
                      </a:lnTo>
                      <a:lnTo>
                        <a:pt x="123" y="85"/>
                      </a:lnTo>
                      <a:lnTo>
                        <a:pt x="123" y="85"/>
                      </a:lnTo>
                      <a:lnTo>
                        <a:pt x="123" y="84"/>
                      </a:lnTo>
                      <a:lnTo>
                        <a:pt x="126" y="82"/>
                      </a:lnTo>
                      <a:lnTo>
                        <a:pt x="127" y="82"/>
                      </a:lnTo>
                      <a:lnTo>
                        <a:pt x="127" y="81"/>
                      </a:lnTo>
                      <a:lnTo>
                        <a:pt x="127" y="79"/>
                      </a:lnTo>
                      <a:lnTo>
                        <a:pt x="131" y="75"/>
                      </a:lnTo>
                      <a:lnTo>
                        <a:pt x="133" y="75"/>
                      </a:lnTo>
                      <a:lnTo>
                        <a:pt x="136" y="72"/>
                      </a:lnTo>
                      <a:lnTo>
                        <a:pt x="135" y="70"/>
                      </a:lnTo>
                      <a:lnTo>
                        <a:pt x="136" y="67"/>
                      </a:lnTo>
                      <a:lnTo>
                        <a:pt x="140" y="67"/>
                      </a:lnTo>
                      <a:lnTo>
                        <a:pt x="142" y="66"/>
                      </a:lnTo>
                      <a:lnTo>
                        <a:pt x="145" y="64"/>
                      </a:lnTo>
                      <a:lnTo>
                        <a:pt x="149" y="57"/>
                      </a:lnTo>
                      <a:lnTo>
                        <a:pt x="150" y="53"/>
                      </a:lnTo>
                      <a:lnTo>
                        <a:pt x="149" y="51"/>
                      </a:lnTo>
                      <a:lnTo>
                        <a:pt x="146" y="47"/>
                      </a:lnTo>
                      <a:lnTo>
                        <a:pt x="143" y="44"/>
                      </a:lnTo>
                      <a:lnTo>
                        <a:pt x="142" y="45"/>
                      </a:lnTo>
                      <a:lnTo>
                        <a:pt x="138" y="48"/>
                      </a:lnTo>
                      <a:lnTo>
                        <a:pt x="137" y="51"/>
                      </a:lnTo>
                      <a:lnTo>
                        <a:pt x="136" y="52"/>
                      </a:lnTo>
                      <a:lnTo>
                        <a:pt x="137" y="53"/>
                      </a:lnTo>
                      <a:lnTo>
                        <a:pt x="136" y="57"/>
                      </a:lnTo>
                      <a:lnTo>
                        <a:pt x="133" y="57"/>
                      </a:lnTo>
                      <a:lnTo>
                        <a:pt x="129" y="60"/>
                      </a:lnTo>
                      <a:lnTo>
                        <a:pt x="128" y="57"/>
                      </a:lnTo>
                      <a:lnTo>
                        <a:pt x="130" y="51"/>
                      </a:lnTo>
                      <a:lnTo>
                        <a:pt x="130" y="49"/>
                      </a:lnTo>
                      <a:lnTo>
                        <a:pt x="128" y="48"/>
                      </a:lnTo>
                      <a:lnTo>
                        <a:pt x="127" y="48"/>
                      </a:lnTo>
                      <a:lnTo>
                        <a:pt x="124" y="50"/>
                      </a:lnTo>
                      <a:lnTo>
                        <a:pt x="119" y="52"/>
                      </a:lnTo>
                      <a:lnTo>
                        <a:pt x="118" y="57"/>
                      </a:lnTo>
                      <a:lnTo>
                        <a:pt x="114" y="53"/>
                      </a:lnTo>
                      <a:lnTo>
                        <a:pt x="115" y="49"/>
                      </a:lnTo>
                      <a:lnTo>
                        <a:pt x="120" y="45"/>
                      </a:lnTo>
                      <a:lnTo>
                        <a:pt x="124" y="43"/>
                      </a:lnTo>
                      <a:lnTo>
                        <a:pt x="127" y="40"/>
                      </a:lnTo>
                      <a:lnTo>
                        <a:pt x="127" y="40"/>
                      </a:lnTo>
                      <a:lnTo>
                        <a:pt x="123" y="40"/>
                      </a:lnTo>
                      <a:lnTo>
                        <a:pt x="120" y="41"/>
                      </a:lnTo>
                      <a:lnTo>
                        <a:pt x="118" y="41"/>
                      </a:lnTo>
                      <a:lnTo>
                        <a:pt x="118" y="37"/>
                      </a:lnTo>
                      <a:lnTo>
                        <a:pt x="120" y="35"/>
                      </a:lnTo>
                      <a:lnTo>
                        <a:pt x="124" y="31"/>
                      </a:lnTo>
                      <a:lnTo>
                        <a:pt x="127" y="31"/>
                      </a:lnTo>
                      <a:lnTo>
                        <a:pt x="127" y="30"/>
                      </a:lnTo>
                      <a:lnTo>
                        <a:pt x="127" y="25"/>
                      </a:lnTo>
                      <a:lnTo>
                        <a:pt x="127" y="23"/>
                      </a:lnTo>
                      <a:lnTo>
                        <a:pt x="127" y="19"/>
                      </a:lnTo>
                      <a:lnTo>
                        <a:pt x="127" y="15"/>
                      </a:lnTo>
                      <a:lnTo>
                        <a:pt x="127" y="13"/>
                      </a:lnTo>
                      <a:lnTo>
                        <a:pt x="129" y="11"/>
                      </a:lnTo>
                      <a:lnTo>
                        <a:pt x="133" y="11"/>
                      </a:lnTo>
                      <a:lnTo>
                        <a:pt x="133" y="9"/>
                      </a:lnTo>
                      <a:lnTo>
                        <a:pt x="131" y="7"/>
                      </a:lnTo>
                      <a:lnTo>
                        <a:pt x="131" y="6"/>
                      </a:lnTo>
                      <a:lnTo>
                        <a:pt x="129" y="5"/>
                      </a:lnTo>
                      <a:lnTo>
                        <a:pt x="127" y="5"/>
                      </a:lnTo>
                      <a:lnTo>
                        <a:pt x="120" y="11"/>
                      </a:lnTo>
                      <a:lnTo>
                        <a:pt x="118" y="12"/>
                      </a:lnTo>
                      <a:lnTo>
                        <a:pt x="116" y="14"/>
                      </a:lnTo>
                      <a:lnTo>
                        <a:pt x="118" y="16"/>
                      </a:lnTo>
                      <a:lnTo>
                        <a:pt x="112" y="16"/>
                      </a:lnTo>
                      <a:lnTo>
                        <a:pt x="112" y="16"/>
                      </a:lnTo>
                      <a:lnTo>
                        <a:pt x="109" y="18"/>
                      </a:lnTo>
                      <a:lnTo>
                        <a:pt x="107" y="20"/>
                      </a:lnTo>
                      <a:lnTo>
                        <a:pt x="108" y="23"/>
                      </a:lnTo>
                      <a:lnTo>
                        <a:pt x="108" y="27"/>
                      </a:lnTo>
                      <a:lnTo>
                        <a:pt x="109" y="28"/>
                      </a:lnTo>
                      <a:lnTo>
                        <a:pt x="112" y="33"/>
                      </a:lnTo>
                      <a:lnTo>
                        <a:pt x="109" y="38"/>
                      </a:lnTo>
                      <a:lnTo>
                        <a:pt x="106" y="38"/>
                      </a:lnTo>
                      <a:lnTo>
                        <a:pt x="101" y="40"/>
                      </a:lnTo>
                      <a:lnTo>
                        <a:pt x="100" y="40"/>
                      </a:lnTo>
                      <a:lnTo>
                        <a:pt x="99" y="41"/>
                      </a:lnTo>
                      <a:lnTo>
                        <a:pt x="101" y="42"/>
                      </a:lnTo>
                      <a:lnTo>
                        <a:pt x="100" y="44"/>
                      </a:lnTo>
                      <a:lnTo>
                        <a:pt x="104" y="48"/>
                      </a:lnTo>
                      <a:lnTo>
                        <a:pt x="105" y="53"/>
                      </a:lnTo>
                      <a:lnTo>
                        <a:pt x="101" y="56"/>
                      </a:lnTo>
                      <a:lnTo>
                        <a:pt x="101" y="59"/>
                      </a:lnTo>
                      <a:lnTo>
                        <a:pt x="98" y="60"/>
                      </a:lnTo>
                      <a:lnTo>
                        <a:pt x="96" y="57"/>
                      </a:lnTo>
                      <a:lnTo>
                        <a:pt x="91" y="56"/>
                      </a:lnTo>
                      <a:lnTo>
                        <a:pt x="89" y="56"/>
                      </a:lnTo>
                      <a:lnTo>
                        <a:pt x="84" y="56"/>
                      </a:lnTo>
                      <a:lnTo>
                        <a:pt x="83" y="5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47" name="Freeform 195">
                  <a:extLst>
                    <a:ext uri="{FF2B5EF4-FFF2-40B4-BE49-F238E27FC236}">
                      <a16:creationId xmlns:a16="http://schemas.microsoft.com/office/drawing/2014/main" id="{4A2D7874-F97E-40BD-B87F-AA02E8F93FC1}"/>
                    </a:ext>
                  </a:extLst>
                </p:cNvPr>
                <p:cNvSpPr/>
                <p:nvPr userDrawn="1"/>
              </p:nvSpPr>
              <p:spPr bwMode="auto">
                <a:xfrm>
                  <a:off x="2716213" y="1116013"/>
                  <a:ext cx="115888" cy="112712"/>
                </a:xfrm>
                <a:custGeom>
                  <a:avLst/>
                  <a:gdLst>
                    <a:gd name="T0" fmla="*/ 4 w 63"/>
                    <a:gd name="T1" fmla="*/ 31 h 61"/>
                    <a:gd name="T2" fmla="*/ 0 w 63"/>
                    <a:gd name="T3" fmla="*/ 31 h 61"/>
                    <a:gd name="T4" fmla="*/ 1 w 63"/>
                    <a:gd name="T5" fmla="*/ 32 h 61"/>
                    <a:gd name="T6" fmla="*/ 7 w 63"/>
                    <a:gd name="T7" fmla="*/ 32 h 61"/>
                    <a:gd name="T8" fmla="*/ 12 w 63"/>
                    <a:gd name="T9" fmla="*/ 34 h 61"/>
                    <a:gd name="T10" fmla="*/ 21 w 63"/>
                    <a:gd name="T11" fmla="*/ 34 h 61"/>
                    <a:gd name="T12" fmla="*/ 31 w 63"/>
                    <a:gd name="T13" fmla="*/ 41 h 61"/>
                    <a:gd name="T14" fmla="*/ 22 w 63"/>
                    <a:gd name="T15" fmla="*/ 42 h 61"/>
                    <a:gd name="T16" fmla="*/ 19 w 63"/>
                    <a:gd name="T17" fmla="*/ 45 h 61"/>
                    <a:gd name="T18" fmla="*/ 13 w 63"/>
                    <a:gd name="T19" fmla="*/ 43 h 61"/>
                    <a:gd name="T20" fmla="*/ 14 w 63"/>
                    <a:gd name="T21" fmla="*/ 47 h 61"/>
                    <a:gd name="T22" fmla="*/ 12 w 63"/>
                    <a:gd name="T23" fmla="*/ 53 h 61"/>
                    <a:gd name="T24" fmla="*/ 10 w 63"/>
                    <a:gd name="T25" fmla="*/ 54 h 61"/>
                    <a:gd name="T26" fmla="*/ 10 w 63"/>
                    <a:gd name="T27" fmla="*/ 57 h 61"/>
                    <a:gd name="T28" fmla="*/ 15 w 63"/>
                    <a:gd name="T29" fmla="*/ 57 h 61"/>
                    <a:gd name="T30" fmla="*/ 18 w 63"/>
                    <a:gd name="T31" fmla="*/ 59 h 61"/>
                    <a:gd name="T32" fmla="*/ 23 w 63"/>
                    <a:gd name="T33" fmla="*/ 59 h 61"/>
                    <a:gd name="T34" fmla="*/ 30 w 63"/>
                    <a:gd name="T35" fmla="*/ 59 h 61"/>
                    <a:gd name="T36" fmla="*/ 32 w 63"/>
                    <a:gd name="T37" fmla="*/ 53 h 61"/>
                    <a:gd name="T38" fmla="*/ 37 w 63"/>
                    <a:gd name="T39" fmla="*/ 48 h 61"/>
                    <a:gd name="T40" fmla="*/ 41 w 63"/>
                    <a:gd name="T41" fmla="*/ 44 h 61"/>
                    <a:gd name="T42" fmla="*/ 46 w 63"/>
                    <a:gd name="T43" fmla="*/ 43 h 61"/>
                    <a:gd name="T44" fmla="*/ 45 w 63"/>
                    <a:gd name="T45" fmla="*/ 37 h 61"/>
                    <a:gd name="T46" fmla="*/ 48 w 63"/>
                    <a:gd name="T47" fmla="*/ 36 h 61"/>
                    <a:gd name="T48" fmla="*/ 52 w 63"/>
                    <a:gd name="T49" fmla="*/ 30 h 61"/>
                    <a:gd name="T50" fmla="*/ 58 w 63"/>
                    <a:gd name="T51" fmla="*/ 24 h 61"/>
                    <a:gd name="T52" fmla="*/ 62 w 63"/>
                    <a:gd name="T53" fmla="*/ 15 h 61"/>
                    <a:gd name="T54" fmla="*/ 60 w 63"/>
                    <a:gd name="T55" fmla="*/ 11 h 61"/>
                    <a:gd name="T56" fmla="*/ 55 w 63"/>
                    <a:gd name="T57" fmla="*/ 6 h 61"/>
                    <a:gd name="T58" fmla="*/ 52 w 63"/>
                    <a:gd name="T59" fmla="*/ 12 h 61"/>
                    <a:gd name="T60" fmla="*/ 47 w 63"/>
                    <a:gd name="T61" fmla="*/ 14 h 61"/>
                    <a:gd name="T62" fmla="*/ 49 w 63"/>
                    <a:gd name="T63" fmla="*/ 4 h 61"/>
                    <a:gd name="T64" fmla="*/ 44 w 63"/>
                    <a:gd name="T65" fmla="*/ 2 h 61"/>
                    <a:gd name="T66" fmla="*/ 40 w 63"/>
                    <a:gd name="T67" fmla="*/ 2 h 61"/>
                    <a:gd name="T68" fmla="*/ 37 w 63"/>
                    <a:gd name="T69" fmla="*/ 3 h 61"/>
                    <a:gd name="T70" fmla="*/ 33 w 63"/>
                    <a:gd name="T71" fmla="*/ 7 h 61"/>
                    <a:gd name="T72" fmla="*/ 36 w 63"/>
                    <a:gd name="T73" fmla="*/ 14 h 61"/>
                    <a:gd name="T74" fmla="*/ 36 w 63"/>
                    <a:gd name="T75" fmla="*/ 18 h 61"/>
                    <a:gd name="T76" fmla="*/ 33 w 63"/>
                    <a:gd name="T77" fmla="*/ 25 h 61"/>
                    <a:gd name="T78" fmla="*/ 27 w 63"/>
                    <a:gd name="T79" fmla="*/ 28 h 61"/>
                    <a:gd name="T80" fmla="*/ 26 w 63"/>
                    <a:gd name="T81" fmla="*/ 17 h 61"/>
                    <a:gd name="T82" fmla="*/ 25 w 63"/>
                    <a:gd name="T83" fmla="*/ 12 h 61"/>
                    <a:gd name="T84" fmla="*/ 23 w 63"/>
                    <a:gd name="T85" fmla="*/ 7 h 61"/>
                    <a:gd name="T86" fmla="*/ 20 w 63"/>
                    <a:gd name="T87" fmla="*/ 8 h 61"/>
                    <a:gd name="T88" fmla="*/ 20 w 63"/>
                    <a:gd name="T89" fmla="*/ 10 h 61"/>
                    <a:gd name="T90" fmla="*/ 18 w 63"/>
                    <a:gd name="T91" fmla="*/ 17 h 61"/>
                    <a:gd name="T92" fmla="*/ 17 w 63"/>
                    <a:gd name="T93" fmla="*/ 20 h 61"/>
                    <a:gd name="T94" fmla="*/ 14 w 63"/>
                    <a:gd name="T95" fmla="*/ 25 h 61"/>
                    <a:gd name="T96" fmla="*/ 13 w 63"/>
                    <a:gd name="T97" fmla="*/ 33 h 61"/>
                    <a:gd name="T98" fmla="*/ 10 w 63"/>
                    <a:gd name="T99" fmla="*/ 27 h 61"/>
                    <a:gd name="T100" fmla="*/ 7 w 63"/>
                    <a:gd name="T101"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 h="61">
                      <a:moveTo>
                        <a:pt x="5" y="27"/>
                      </a:moveTo>
                      <a:cubicBezTo>
                        <a:pt x="7" y="30"/>
                        <a:pt x="7" y="30"/>
                        <a:pt x="7" y="30"/>
                      </a:cubicBezTo>
                      <a:cubicBezTo>
                        <a:pt x="4" y="31"/>
                        <a:pt x="4" y="31"/>
                        <a:pt x="4" y="31"/>
                      </a:cubicBezTo>
                      <a:cubicBezTo>
                        <a:pt x="2" y="30"/>
                        <a:pt x="2" y="30"/>
                        <a:pt x="2" y="30"/>
                      </a:cubicBezTo>
                      <a:cubicBezTo>
                        <a:pt x="1" y="31"/>
                        <a:pt x="1" y="31"/>
                        <a:pt x="1" y="31"/>
                      </a:cubicBezTo>
                      <a:cubicBezTo>
                        <a:pt x="0" y="31"/>
                        <a:pt x="0" y="31"/>
                        <a:pt x="0" y="31"/>
                      </a:cubicBezTo>
                      <a:cubicBezTo>
                        <a:pt x="0" y="32"/>
                        <a:pt x="0" y="32"/>
                        <a:pt x="0" y="32"/>
                      </a:cubicBezTo>
                      <a:cubicBezTo>
                        <a:pt x="0" y="33"/>
                        <a:pt x="0" y="33"/>
                        <a:pt x="0" y="33"/>
                      </a:cubicBezTo>
                      <a:cubicBezTo>
                        <a:pt x="1" y="32"/>
                        <a:pt x="1" y="32"/>
                        <a:pt x="1" y="32"/>
                      </a:cubicBezTo>
                      <a:cubicBezTo>
                        <a:pt x="2" y="33"/>
                        <a:pt x="2" y="33"/>
                        <a:pt x="2" y="33"/>
                      </a:cubicBezTo>
                      <a:cubicBezTo>
                        <a:pt x="3" y="32"/>
                        <a:pt x="3" y="32"/>
                        <a:pt x="3" y="32"/>
                      </a:cubicBezTo>
                      <a:cubicBezTo>
                        <a:pt x="7" y="32"/>
                        <a:pt x="7" y="32"/>
                        <a:pt x="7" y="32"/>
                      </a:cubicBezTo>
                      <a:cubicBezTo>
                        <a:pt x="8" y="33"/>
                        <a:pt x="8" y="33"/>
                        <a:pt x="8" y="33"/>
                      </a:cubicBezTo>
                      <a:cubicBezTo>
                        <a:pt x="10" y="32"/>
                        <a:pt x="10" y="32"/>
                        <a:pt x="10" y="32"/>
                      </a:cubicBezTo>
                      <a:cubicBezTo>
                        <a:pt x="12" y="34"/>
                        <a:pt x="12" y="34"/>
                        <a:pt x="12" y="34"/>
                      </a:cubicBezTo>
                      <a:cubicBezTo>
                        <a:pt x="16" y="33"/>
                        <a:pt x="16" y="33"/>
                        <a:pt x="16" y="33"/>
                      </a:cubicBezTo>
                      <a:cubicBezTo>
                        <a:pt x="18" y="34"/>
                        <a:pt x="18" y="34"/>
                        <a:pt x="18" y="34"/>
                      </a:cubicBezTo>
                      <a:cubicBezTo>
                        <a:pt x="21" y="34"/>
                        <a:pt x="21" y="34"/>
                        <a:pt x="21" y="34"/>
                      </a:cubicBezTo>
                      <a:cubicBezTo>
                        <a:pt x="32" y="36"/>
                        <a:pt x="32" y="36"/>
                        <a:pt x="32" y="36"/>
                      </a:cubicBezTo>
                      <a:cubicBezTo>
                        <a:pt x="35" y="38"/>
                        <a:pt x="35" y="38"/>
                        <a:pt x="35" y="38"/>
                      </a:cubicBezTo>
                      <a:cubicBezTo>
                        <a:pt x="31" y="41"/>
                        <a:pt x="31" y="41"/>
                        <a:pt x="31" y="41"/>
                      </a:cubicBezTo>
                      <a:cubicBezTo>
                        <a:pt x="28" y="40"/>
                        <a:pt x="28" y="40"/>
                        <a:pt x="28" y="40"/>
                      </a:cubicBezTo>
                      <a:cubicBezTo>
                        <a:pt x="25" y="40"/>
                        <a:pt x="25" y="40"/>
                        <a:pt x="25" y="40"/>
                      </a:cubicBezTo>
                      <a:cubicBezTo>
                        <a:pt x="22" y="42"/>
                        <a:pt x="22" y="42"/>
                        <a:pt x="22" y="42"/>
                      </a:cubicBezTo>
                      <a:cubicBezTo>
                        <a:pt x="21" y="42"/>
                        <a:pt x="21" y="42"/>
                        <a:pt x="21" y="42"/>
                      </a:cubicBezTo>
                      <a:cubicBezTo>
                        <a:pt x="22" y="43"/>
                        <a:pt x="22" y="43"/>
                        <a:pt x="22" y="43"/>
                      </a:cubicBezTo>
                      <a:cubicBezTo>
                        <a:pt x="19" y="45"/>
                        <a:pt x="19" y="45"/>
                        <a:pt x="19" y="45"/>
                      </a:cubicBezTo>
                      <a:cubicBezTo>
                        <a:pt x="15" y="44"/>
                        <a:pt x="15" y="44"/>
                        <a:pt x="15" y="44"/>
                      </a:cubicBezTo>
                      <a:cubicBezTo>
                        <a:pt x="13" y="43"/>
                        <a:pt x="13" y="43"/>
                        <a:pt x="13" y="43"/>
                      </a:cubicBezTo>
                      <a:cubicBezTo>
                        <a:pt x="13" y="43"/>
                        <a:pt x="13" y="43"/>
                        <a:pt x="13" y="43"/>
                      </a:cubicBezTo>
                      <a:cubicBezTo>
                        <a:pt x="13" y="44"/>
                        <a:pt x="13" y="44"/>
                        <a:pt x="13" y="44"/>
                      </a:cubicBezTo>
                      <a:cubicBezTo>
                        <a:pt x="11" y="46"/>
                        <a:pt x="11" y="46"/>
                        <a:pt x="11" y="46"/>
                      </a:cubicBezTo>
                      <a:cubicBezTo>
                        <a:pt x="14" y="47"/>
                        <a:pt x="14" y="47"/>
                        <a:pt x="14" y="47"/>
                      </a:cubicBezTo>
                      <a:cubicBezTo>
                        <a:pt x="13" y="49"/>
                        <a:pt x="13" y="49"/>
                        <a:pt x="13" y="49"/>
                      </a:cubicBezTo>
                      <a:cubicBezTo>
                        <a:pt x="15" y="52"/>
                        <a:pt x="15" y="52"/>
                        <a:pt x="15" y="52"/>
                      </a:cubicBezTo>
                      <a:cubicBezTo>
                        <a:pt x="12" y="53"/>
                        <a:pt x="12" y="53"/>
                        <a:pt x="12" y="53"/>
                      </a:cubicBezTo>
                      <a:cubicBezTo>
                        <a:pt x="10" y="51"/>
                        <a:pt x="10" y="51"/>
                        <a:pt x="10" y="51"/>
                      </a:cubicBezTo>
                      <a:cubicBezTo>
                        <a:pt x="10" y="52"/>
                        <a:pt x="10" y="52"/>
                        <a:pt x="10" y="52"/>
                      </a:cubicBezTo>
                      <a:cubicBezTo>
                        <a:pt x="10" y="54"/>
                        <a:pt x="10" y="54"/>
                        <a:pt x="10" y="54"/>
                      </a:cubicBezTo>
                      <a:cubicBezTo>
                        <a:pt x="9" y="55"/>
                        <a:pt x="9" y="55"/>
                        <a:pt x="9" y="55"/>
                      </a:cubicBezTo>
                      <a:cubicBezTo>
                        <a:pt x="9" y="56"/>
                        <a:pt x="9" y="56"/>
                        <a:pt x="9" y="56"/>
                      </a:cubicBezTo>
                      <a:cubicBezTo>
                        <a:pt x="10" y="57"/>
                        <a:pt x="10" y="57"/>
                        <a:pt x="10" y="57"/>
                      </a:cubicBezTo>
                      <a:cubicBezTo>
                        <a:pt x="12" y="57"/>
                        <a:pt x="12" y="57"/>
                        <a:pt x="12" y="57"/>
                      </a:cubicBezTo>
                      <a:cubicBezTo>
                        <a:pt x="14" y="58"/>
                        <a:pt x="14" y="58"/>
                        <a:pt x="14" y="58"/>
                      </a:cubicBezTo>
                      <a:cubicBezTo>
                        <a:pt x="15" y="57"/>
                        <a:pt x="15" y="57"/>
                        <a:pt x="15" y="57"/>
                      </a:cubicBezTo>
                      <a:cubicBezTo>
                        <a:pt x="22" y="53"/>
                        <a:pt x="22" y="53"/>
                        <a:pt x="22" y="53"/>
                      </a:cubicBezTo>
                      <a:cubicBezTo>
                        <a:pt x="18" y="59"/>
                        <a:pt x="18" y="59"/>
                        <a:pt x="18" y="59"/>
                      </a:cubicBezTo>
                      <a:cubicBezTo>
                        <a:pt x="18" y="59"/>
                        <a:pt x="18" y="59"/>
                        <a:pt x="18" y="59"/>
                      </a:cubicBezTo>
                      <a:cubicBezTo>
                        <a:pt x="19" y="59"/>
                        <a:pt x="19" y="59"/>
                        <a:pt x="19" y="59"/>
                      </a:cubicBezTo>
                      <a:cubicBezTo>
                        <a:pt x="21" y="57"/>
                        <a:pt x="21" y="57"/>
                        <a:pt x="21" y="57"/>
                      </a:cubicBezTo>
                      <a:cubicBezTo>
                        <a:pt x="23" y="59"/>
                        <a:pt x="23" y="59"/>
                        <a:pt x="23" y="59"/>
                      </a:cubicBezTo>
                      <a:cubicBezTo>
                        <a:pt x="23" y="61"/>
                        <a:pt x="23" y="61"/>
                        <a:pt x="23" y="61"/>
                      </a:cubicBezTo>
                      <a:cubicBezTo>
                        <a:pt x="29" y="61"/>
                        <a:pt x="29" y="61"/>
                        <a:pt x="29" y="61"/>
                      </a:cubicBezTo>
                      <a:cubicBezTo>
                        <a:pt x="30" y="59"/>
                        <a:pt x="30" y="59"/>
                        <a:pt x="30" y="59"/>
                      </a:cubicBezTo>
                      <a:cubicBezTo>
                        <a:pt x="29" y="58"/>
                        <a:pt x="29" y="58"/>
                        <a:pt x="29" y="58"/>
                      </a:cubicBezTo>
                      <a:cubicBezTo>
                        <a:pt x="30" y="55"/>
                        <a:pt x="30" y="55"/>
                        <a:pt x="30" y="55"/>
                      </a:cubicBezTo>
                      <a:cubicBezTo>
                        <a:pt x="32" y="53"/>
                        <a:pt x="32" y="53"/>
                        <a:pt x="32" y="53"/>
                      </a:cubicBezTo>
                      <a:cubicBezTo>
                        <a:pt x="33" y="50"/>
                        <a:pt x="33" y="50"/>
                        <a:pt x="33" y="50"/>
                      </a:cubicBezTo>
                      <a:cubicBezTo>
                        <a:pt x="36" y="49"/>
                        <a:pt x="36" y="49"/>
                        <a:pt x="36" y="49"/>
                      </a:cubicBezTo>
                      <a:cubicBezTo>
                        <a:pt x="37" y="48"/>
                        <a:pt x="37" y="48"/>
                        <a:pt x="37" y="48"/>
                      </a:cubicBezTo>
                      <a:cubicBezTo>
                        <a:pt x="38" y="47"/>
                        <a:pt x="38" y="47"/>
                        <a:pt x="38" y="47"/>
                      </a:cubicBezTo>
                      <a:cubicBezTo>
                        <a:pt x="38" y="45"/>
                        <a:pt x="38" y="45"/>
                        <a:pt x="38" y="45"/>
                      </a:cubicBezTo>
                      <a:cubicBezTo>
                        <a:pt x="41" y="44"/>
                        <a:pt x="41" y="44"/>
                        <a:pt x="41" y="44"/>
                      </a:cubicBezTo>
                      <a:cubicBezTo>
                        <a:pt x="44" y="45"/>
                        <a:pt x="44" y="45"/>
                        <a:pt x="44" y="45"/>
                      </a:cubicBezTo>
                      <a:cubicBezTo>
                        <a:pt x="44" y="46"/>
                        <a:pt x="44" y="46"/>
                        <a:pt x="44" y="46"/>
                      </a:cubicBezTo>
                      <a:cubicBezTo>
                        <a:pt x="46" y="43"/>
                        <a:pt x="46" y="43"/>
                        <a:pt x="46" y="43"/>
                      </a:cubicBezTo>
                      <a:cubicBezTo>
                        <a:pt x="43" y="41"/>
                        <a:pt x="43" y="41"/>
                        <a:pt x="43" y="41"/>
                      </a:cubicBezTo>
                      <a:cubicBezTo>
                        <a:pt x="43" y="39"/>
                        <a:pt x="43" y="39"/>
                        <a:pt x="43" y="39"/>
                      </a:cubicBezTo>
                      <a:cubicBezTo>
                        <a:pt x="45" y="37"/>
                        <a:pt x="45" y="37"/>
                        <a:pt x="45" y="37"/>
                      </a:cubicBezTo>
                      <a:cubicBezTo>
                        <a:pt x="47" y="38"/>
                        <a:pt x="47" y="38"/>
                        <a:pt x="47" y="38"/>
                      </a:cubicBezTo>
                      <a:cubicBezTo>
                        <a:pt x="48" y="37"/>
                        <a:pt x="48" y="37"/>
                        <a:pt x="48" y="37"/>
                      </a:cubicBezTo>
                      <a:cubicBezTo>
                        <a:pt x="48" y="36"/>
                        <a:pt x="48" y="36"/>
                        <a:pt x="48" y="36"/>
                      </a:cubicBezTo>
                      <a:cubicBezTo>
                        <a:pt x="48" y="35"/>
                        <a:pt x="48" y="35"/>
                        <a:pt x="48" y="35"/>
                      </a:cubicBezTo>
                      <a:cubicBezTo>
                        <a:pt x="51" y="32"/>
                        <a:pt x="51" y="32"/>
                        <a:pt x="51" y="32"/>
                      </a:cubicBezTo>
                      <a:cubicBezTo>
                        <a:pt x="52" y="30"/>
                        <a:pt x="52" y="30"/>
                        <a:pt x="52" y="30"/>
                      </a:cubicBezTo>
                      <a:cubicBezTo>
                        <a:pt x="55" y="27"/>
                        <a:pt x="55" y="27"/>
                        <a:pt x="55" y="27"/>
                      </a:cubicBezTo>
                      <a:cubicBezTo>
                        <a:pt x="57" y="25"/>
                        <a:pt x="57" y="25"/>
                        <a:pt x="57" y="25"/>
                      </a:cubicBezTo>
                      <a:cubicBezTo>
                        <a:pt x="58" y="24"/>
                        <a:pt x="58" y="24"/>
                        <a:pt x="58" y="24"/>
                      </a:cubicBezTo>
                      <a:cubicBezTo>
                        <a:pt x="57" y="21"/>
                        <a:pt x="57" y="21"/>
                        <a:pt x="57" y="21"/>
                      </a:cubicBezTo>
                      <a:cubicBezTo>
                        <a:pt x="60" y="17"/>
                        <a:pt x="60" y="17"/>
                        <a:pt x="60" y="17"/>
                      </a:cubicBezTo>
                      <a:cubicBezTo>
                        <a:pt x="62" y="15"/>
                        <a:pt x="62" y="15"/>
                        <a:pt x="62" y="15"/>
                      </a:cubicBezTo>
                      <a:cubicBezTo>
                        <a:pt x="63" y="14"/>
                        <a:pt x="63" y="14"/>
                        <a:pt x="63" y="14"/>
                      </a:cubicBezTo>
                      <a:cubicBezTo>
                        <a:pt x="62" y="12"/>
                        <a:pt x="62" y="12"/>
                        <a:pt x="62" y="12"/>
                      </a:cubicBezTo>
                      <a:cubicBezTo>
                        <a:pt x="60" y="11"/>
                        <a:pt x="60" y="11"/>
                        <a:pt x="60" y="11"/>
                      </a:cubicBezTo>
                      <a:cubicBezTo>
                        <a:pt x="57" y="7"/>
                        <a:pt x="57" y="7"/>
                        <a:pt x="57" y="7"/>
                      </a:cubicBezTo>
                      <a:cubicBezTo>
                        <a:pt x="57" y="7"/>
                        <a:pt x="57" y="7"/>
                        <a:pt x="57" y="7"/>
                      </a:cubicBezTo>
                      <a:cubicBezTo>
                        <a:pt x="55" y="6"/>
                        <a:pt x="55" y="6"/>
                        <a:pt x="55" y="6"/>
                      </a:cubicBezTo>
                      <a:cubicBezTo>
                        <a:pt x="54" y="7"/>
                        <a:pt x="54" y="7"/>
                        <a:pt x="54" y="7"/>
                      </a:cubicBezTo>
                      <a:cubicBezTo>
                        <a:pt x="54" y="10"/>
                        <a:pt x="54" y="10"/>
                        <a:pt x="54" y="10"/>
                      </a:cubicBezTo>
                      <a:cubicBezTo>
                        <a:pt x="52" y="12"/>
                        <a:pt x="52" y="12"/>
                        <a:pt x="52" y="12"/>
                      </a:cubicBezTo>
                      <a:cubicBezTo>
                        <a:pt x="51" y="12"/>
                        <a:pt x="51" y="12"/>
                        <a:pt x="51" y="12"/>
                      </a:cubicBezTo>
                      <a:cubicBezTo>
                        <a:pt x="50" y="13"/>
                        <a:pt x="50" y="13"/>
                        <a:pt x="50" y="13"/>
                      </a:cubicBezTo>
                      <a:cubicBezTo>
                        <a:pt x="47" y="14"/>
                        <a:pt x="47" y="14"/>
                        <a:pt x="47" y="14"/>
                      </a:cubicBezTo>
                      <a:cubicBezTo>
                        <a:pt x="46" y="10"/>
                        <a:pt x="46" y="10"/>
                        <a:pt x="46" y="10"/>
                      </a:cubicBezTo>
                      <a:cubicBezTo>
                        <a:pt x="48" y="8"/>
                        <a:pt x="48" y="8"/>
                        <a:pt x="48" y="8"/>
                      </a:cubicBezTo>
                      <a:cubicBezTo>
                        <a:pt x="49" y="4"/>
                        <a:pt x="49" y="4"/>
                        <a:pt x="49" y="4"/>
                      </a:cubicBezTo>
                      <a:cubicBezTo>
                        <a:pt x="48" y="3"/>
                        <a:pt x="48" y="3"/>
                        <a:pt x="48" y="3"/>
                      </a:cubicBezTo>
                      <a:cubicBezTo>
                        <a:pt x="47" y="4"/>
                        <a:pt x="47" y="4"/>
                        <a:pt x="47" y="4"/>
                      </a:cubicBezTo>
                      <a:cubicBezTo>
                        <a:pt x="44" y="2"/>
                        <a:pt x="44" y="2"/>
                        <a:pt x="44" y="2"/>
                      </a:cubicBezTo>
                      <a:cubicBezTo>
                        <a:pt x="43" y="1"/>
                        <a:pt x="43" y="1"/>
                        <a:pt x="43" y="1"/>
                      </a:cubicBezTo>
                      <a:cubicBezTo>
                        <a:pt x="43" y="1"/>
                        <a:pt x="43" y="1"/>
                        <a:pt x="43" y="0"/>
                      </a:cubicBezTo>
                      <a:cubicBezTo>
                        <a:pt x="42" y="1"/>
                        <a:pt x="41" y="1"/>
                        <a:pt x="40" y="2"/>
                      </a:cubicBezTo>
                      <a:cubicBezTo>
                        <a:pt x="40" y="2"/>
                        <a:pt x="40" y="2"/>
                        <a:pt x="40" y="2"/>
                      </a:cubicBezTo>
                      <a:cubicBezTo>
                        <a:pt x="38" y="2"/>
                        <a:pt x="38" y="2"/>
                        <a:pt x="38" y="2"/>
                      </a:cubicBezTo>
                      <a:cubicBezTo>
                        <a:pt x="37" y="3"/>
                        <a:pt x="37" y="3"/>
                        <a:pt x="37" y="3"/>
                      </a:cubicBezTo>
                      <a:cubicBezTo>
                        <a:pt x="35" y="4"/>
                        <a:pt x="35" y="4"/>
                        <a:pt x="35" y="4"/>
                      </a:cubicBezTo>
                      <a:cubicBezTo>
                        <a:pt x="34" y="4"/>
                        <a:pt x="34" y="4"/>
                        <a:pt x="34" y="4"/>
                      </a:cubicBezTo>
                      <a:cubicBezTo>
                        <a:pt x="33" y="7"/>
                        <a:pt x="33" y="7"/>
                        <a:pt x="33" y="7"/>
                      </a:cubicBezTo>
                      <a:cubicBezTo>
                        <a:pt x="33" y="8"/>
                        <a:pt x="33" y="8"/>
                        <a:pt x="33" y="8"/>
                      </a:cubicBezTo>
                      <a:cubicBezTo>
                        <a:pt x="33" y="11"/>
                        <a:pt x="33" y="11"/>
                        <a:pt x="33" y="11"/>
                      </a:cubicBezTo>
                      <a:cubicBezTo>
                        <a:pt x="36" y="14"/>
                        <a:pt x="36" y="14"/>
                        <a:pt x="36" y="14"/>
                      </a:cubicBezTo>
                      <a:cubicBezTo>
                        <a:pt x="37" y="18"/>
                        <a:pt x="37" y="18"/>
                        <a:pt x="37" y="18"/>
                      </a:cubicBezTo>
                      <a:cubicBezTo>
                        <a:pt x="32" y="16"/>
                        <a:pt x="32" y="16"/>
                        <a:pt x="32" y="16"/>
                      </a:cubicBezTo>
                      <a:cubicBezTo>
                        <a:pt x="36" y="18"/>
                        <a:pt x="36" y="18"/>
                        <a:pt x="36" y="18"/>
                      </a:cubicBezTo>
                      <a:cubicBezTo>
                        <a:pt x="36" y="22"/>
                        <a:pt x="36" y="22"/>
                        <a:pt x="36" y="22"/>
                      </a:cubicBezTo>
                      <a:cubicBezTo>
                        <a:pt x="33" y="22"/>
                        <a:pt x="33" y="22"/>
                        <a:pt x="33" y="22"/>
                      </a:cubicBezTo>
                      <a:cubicBezTo>
                        <a:pt x="33" y="25"/>
                        <a:pt x="33" y="25"/>
                        <a:pt x="33" y="25"/>
                      </a:cubicBezTo>
                      <a:cubicBezTo>
                        <a:pt x="34" y="27"/>
                        <a:pt x="34" y="27"/>
                        <a:pt x="34" y="27"/>
                      </a:cubicBezTo>
                      <a:cubicBezTo>
                        <a:pt x="30" y="30"/>
                        <a:pt x="30" y="30"/>
                        <a:pt x="30" y="30"/>
                      </a:cubicBezTo>
                      <a:cubicBezTo>
                        <a:pt x="27" y="28"/>
                        <a:pt x="27" y="28"/>
                        <a:pt x="27" y="28"/>
                      </a:cubicBezTo>
                      <a:cubicBezTo>
                        <a:pt x="26" y="26"/>
                        <a:pt x="26" y="26"/>
                        <a:pt x="26" y="26"/>
                      </a:cubicBezTo>
                      <a:cubicBezTo>
                        <a:pt x="27" y="24"/>
                        <a:pt x="27" y="24"/>
                        <a:pt x="27" y="24"/>
                      </a:cubicBezTo>
                      <a:cubicBezTo>
                        <a:pt x="26" y="17"/>
                        <a:pt x="26" y="17"/>
                        <a:pt x="26" y="17"/>
                      </a:cubicBezTo>
                      <a:cubicBezTo>
                        <a:pt x="25" y="15"/>
                        <a:pt x="25" y="15"/>
                        <a:pt x="25" y="15"/>
                      </a:cubicBezTo>
                      <a:cubicBezTo>
                        <a:pt x="24" y="13"/>
                        <a:pt x="24" y="13"/>
                        <a:pt x="24" y="13"/>
                      </a:cubicBezTo>
                      <a:cubicBezTo>
                        <a:pt x="25" y="12"/>
                        <a:pt x="25" y="12"/>
                        <a:pt x="25" y="12"/>
                      </a:cubicBezTo>
                      <a:cubicBezTo>
                        <a:pt x="25" y="10"/>
                        <a:pt x="25" y="10"/>
                        <a:pt x="25" y="10"/>
                      </a:cubicBezTo>
                      <a:cubicBezTo>
                        <a:pt x="23" y="9"/>
                        <a:pt x="23" y="9"/>
                        <a:pt x="23" y="9"/>
                      </a:cubicBezTo>
                      <a:cubicBezTo>
                        <a:pt x="23" y="7"/>
                        <a:pt x="23" y="7"/>
                        <a:pt x="23" y="7"/>
                      </a:cubicBezTo>
                      <a:cubicBezTo>
                        <a:pt x="23" y="7"/>
                        <a:pt x="23" y="7"/>
                        <a:pt x="23" y="7"/>
                      </a:cubicBezTo>
                      <a:cubicBezTo>
                        <a:pt x="21" y="7"/>
                        <a:pt x="21" y="7"/>
                        <a:pt x="21" y="7"/>
                      </a:cubicBezTo>
                      <a:cubicBezTo>
                        <a:pt x="20" y="8"/>
                        <a:pt x="20" y="8"/>
                        <a:pt x="20" y="8"/>
                      </a:cubicBezTo>
                      <a:cubicBezTo>
                        <a:pt x="18" y="10"/>
                        <a:pt x="18" y="10"/>
                        <a:pt x="18" y="10"/>
                      </a:cubicBezTo>
                      <a:cubicBezTo>
                        <a:pt x="18" y="11"/>
                        <a:pt x="18" y="11"/>
                        <a:pt x="18" y="11"/>
                      </a:cubicBezTo>
                      <a:cubicBezTo>
                        <a:pt x="20" y="10"/>
                        <a:pt x="20" y="10"/>
                        <a:pt x="20" y="10"/>
                      </a:cubicBezTo>
                      <a:cubicBezTo>
                        <a:pt x="23" y="14"/>
                        <a:pt x="23" y="14"/>
                        <a:pt x="23" y="14"/>
                      </a:cubicBezTo>
                      <a:cubicBezTo>
                        <a:pt x="19" y="15"/>
                        <a:pt x="19" y="15"/>
                        <a:pt x="19" y="15"/>
                      </a:cubicBezTo>
                      <a:cubicBezTo>
                        <a:pt x="18" y="17"/>
                        <a:pt x="18" y="17"/>
                        <a:pt x="18" y="17"/>
                      </a:cubicBezTo>
                      <a:cubicBezTo>
                        <a:pt x="16" y="18"/>
                        <a:pt x="16" y="18"/>
                        <a:pt x="16" y="18"/>
                      </a:cubicBezTo>
                      <a:cubicBezTo>
                        <a:pt x="15" y="19"/>
                        <a:pt x="15" y="19"/>
                        <a:pt x="15" y="19"/>
                      </a:cubicBezTo>
                      <a:cubicBezTo>
                        <a:pt x="17" y="20"/>
                        <a:pt x="17" y="20"/>
                        <a:pt x="17" y="20"/>
                      </a:cubicBezTo>
                      <a:cubicBezTo>
                        <a:pt x="17" y="23"/>
                        <a:pt x="17" y="23"/>
                        <a:pt x="17" y="23"/>
                      </a:cubicBezTo>
                      <a:cubicBezTo>
                        <a:pt x="14" y="24"/>
                        <a:pt x="14" y="24"/>
                        <a:pt x="14" y="24"/>
                      </a:cubicBezTo>
                      <a:cubicBezTo>
                        <a:pt x="14" y="25"/>
                        <a:pt x="14" y="25"/>
                        <a:pt x="14" y="25"/>
                      </a:cubicBezTo>
                      <a:cubicBezTo>
                        <a:pt x="15" y="27"/>
                        <a:pt x="15" y="27"/>
                        <a:pt x="15" y="27"/>
                      </a:cubicBezTo>
                      <a:cubicBezTo>
                        <a:pt x="15" y="30"/>
                        <a:pt x="15" y="30"/>
                        <a:pt x="15" y="30"/>
                      </a:cubicBezTo>
                      <a:cubicBezTo>
                        <a:pt x="13" y="33"/>
                        <a:pt x="13" y="33"/>
                        <a:pt x="13" y="33"/>
                      </a:cubicBezTo>
                      <a:cubicBezTo>
                        <a:pt x="11" y="31"/>
                        <a:pt x="11" y="31"/>
                        <a:pt x="11" y="31"/>
                      </a:cubicBezTo>
                      <a:cubicBezTo>
                        <a:pt x="11" y="28"/>
                        <a:pt x="11" y="28"/>
                        <a:pt x="11" y="28"/>
                      </a:cubicBezTo>
                      <a:cubicBezTo>
                        <a:pt x="10" y="27"/>
                        <a:pt x="10" y="27"/>
                        <a:pt x="10" y="27"/>
                      </a:cubicBezTo>
                      <a:cubicBezTo>
                        <a:pt x="9" y="26"/>
                        <a:pt x="9" y="26"/>
                        <a:pt x="9" y="26"/>
                      </a:cubicBezTo>
                      <a:cubicBezTo>
                        <a:pt x="9" y="26"/>
                        <a:pt x="9" y="26"/>
                        <a:pt x="9" y="26"/>
                      </a:cubicBezTo>
                      <a:cubicBezTo>
                        <a:pt x="7" y="26"/>
                        <a:pt x="7" y="26"/>
                        <a:pt x="7" y="26"/>
                      </a:cubicBezTo>
                      <a:cubicBezTo>
                        <a:pt x="6" y="27"/>
                        <a:pt x="6" y="27"/>
                        <a:pt x="6" y="27"/>
                      </a:cubicBezTo>
                      <a:lnTo>
                        <a:pt x="5" y="2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48" name="Freeform 196">
                  <a:extLst>
                    <a:ext uri="{FF2B5EF4-FFF2-40B4-BE49-F238E27FC236}">
                      <a16:creationId xmlns:a16="http://schemas.microsoft.com/office/drawing/2014/main" id="{26D10E9B-3423-48D4-A5D8-13C8D38A180F}"/>
                    </a:ext>
                  </a:extLst>
                </p:cNvPr>
                <p:cNvSpPr/>
                <p:nvPr userDrawn="1"/>
              </p:nvSpPr>
              <p:spPr bwMode="auto">
                <a:xfrm>
                  <a:off x="2798763" y="908050"/>
                  <a:ext cx="101600" cy="141287"/>
                </a:xfrm>
                <a:custGeom>
                  <a:avLst/>
                  <a:gdLst>
                    <a:gd name="T0" fmla="*/ 29 w 64"/>
                    <a:gd name="T1" fmla="*/ 61 h 89"/>
                    <a:gd name="T2" fmla="*/ 33 w 64"/>
                    <a:gd name="T3" fmla="*/ 65 h 89"/>
                    <a:gd name="T4" fmla="*/ 33 w 64"/>
                    <a:gd name="T5" fmla="*/ 70 h 89"/>
                    <a:gd name="T6" fmla="*/ 28 w 64"/>
                    <a:gd name="T7" fmla="*/ 83 h 89"/>
                    <a:gd name="T8" fmla="*/ 30 w 64"/>
                    <a:gd name="T9" fmla="*/ 89 h 89"/>
                    <a:gd name="T10" fmla="*/ 36 w 64"/>
                    <a:gd name="T11" fmla="*/ 89 h 89"/>
                    <a:gd name="T12" fmla="*/ 42 w 64"/>
                    <a:gd name="T13" fmla="*/ 86 h 89"/>
                    <a:gd name="T14" fmla="*/ 44 w 64"/>
                    <a:gd name="T15" fmla="*/ 83 h 89"/>
                    <a:gd name="T16" fmla="*/ 47 w 64"/>
                    <a:gd name="T17" fmla="*/ 77 h 89"/>
                    <a:gd name="T18" fmla="*/ 50 w 64"/>
                    <a:gd name="T19" fmla="*/ 69 h 89"/>
                    <a:gd name="T20" fmla="*/ 49 w 64"/>
                    <a:gd name="T21" fmla="*/ 65 h 89"/>
                    <a:gd name="T22" fmla="*/ 52 w 64"/>
                    <a:gd name="T23" fmla="*/ 60 h 89"/>
                    <a:gd name="T24" fmla="*/ 57 w 64"/>
                    <a:gd name="T25" fmla="*/ 56 h 89"/>
                    <a:gd name="T26" fmla="*/ 62 w 64"/>
                    <a:gd name="T27" fmla="*/ 50 h 89"/>
                    <a:gd name="T28" fmla="*/ 64 w 64"/>
                    <a:gd name="T29" fmla="*/ 46 h 89"/>
                    <a:gd name="T30" fmla="*/ 63 w 64"/>
                    <a:gd name="T31" fmla="*/ 42 h 89"/>
                    <a:gd name="T32" fmla="*/ 62 w 64"/>
                    <a:gd name="T33" fmla="*/ 40 h 89"/>
                    <a:gd name="T34" fmla="*/ 55 w 64"/>
                    <a:gd name="T35" fmla="*/ 39 h 89"/>
                    <a:gd name="T36" fmla="*/ 55 w 64"/>
                    <a:gd name="T37" fmla="*/ 32 h 89"/>
                    <a:gd name="T38" fmla="*/ 59 w 64"/>
                    <a:gd name="T39" fmla="*/ 30 h 89"/>
                    <a:gd name="T40" fmla="*/ 57 w 64"/>
                    <a:gd name="T41" fmla="*/ 23 h 89"/>
                    <a:gd name="T42" fmla="*/ 56 w 64"/>
                    <a:gd name="T43" fmla="*/ 19 h 89"/>
                    <a:gd name="T44" fmla="*/ 51 w 64"/>
                    <a:gd name="T45" fmla="*/ 21 h 89"/>
                    <a:gd name="T46" fmla="*/ 47 w 64"/>
                    <a:gd name="T47" fmla="*/ 24 h 89"/>
                    <a:gd name="T48" fmla="*/ 40 w 64"/>
                    <a:gd name="T49" fmla="*/ 27 h 89"/>
                    <a:gd name="T50" fmla="*/ 43 w 64"/>
                    <a:gd name="T51" fmla="*/ 20 h 89"/>
                    <a:gd name="T52" fmla="*/ 44 w 64"/>
                    <a:gd name="T53" fmla="*/ 15 h 89"/>
                    <a:gd name="T54" fmla="*/ 44 w 64"/>
                    <a:gd name="T55" fmla="*/ 8 h 89"/>
                    <a:gd name="T56" fmla="*/ 42 w 64"/>
                    <a:gd name="T57" fmla="*/ 3 h 89"/>
                    <a:gd name="T58" fmla="*/ 36 w 64"/>
                    <a:gd name="T59" fmla="*/ 3 h 89"/>
                    <a:gd name="T60" fmla="*/ 29 w 64"/>
                    <a:gd name="T61" fmla="*/ 5 h 89"/>
                    <a:gd name="T62" fmla="*/ 25 w 64"/>
                    <a:gd name="T63" fmla="*/ 0 h 89"/>
                    <a:gd name="T64" fmla="*/ 23 w 64"/>
                    <a:gd name="T65" fmla="*/ 3 h 89"/>
                    <a:gd name="T66" fmla="*/ 19 w 64"/>
                    <a:gd name="T67" fmla="*/ 8 h 89"/>
                    <a:gd name="T68" fmla="*/ 15 w 64"/>
                    <a:gd name="T69" fmla="*/ 12 h 89"/>
                    <a:gd name="T70" fmla="*/ 19 w 64"/>
                    <a:gd name="T71" fmla="*/ 12 h 89"/>
                    <a:gd name="T72" fmla="*/ 25 w 64"/>
                    <a:gd name="T73" fmla="*/ 15 h 89"/>
                    <a:gd name="T74" fmla="*/ 17 w 64"/>
                    <a:gd name="T75" fmla="*/ 20 h 89"/>
                    <a:gd name="T76" fmla="*/ 17 w 64"/>
                    <a:gd name="T77" fmla="*/ 21 h 89"/>
                    <a:gd name="T78" fmla="*/ 22 w 64"/>
                    <a:gd name="T79" fmla="*/ 18 h 89"/>
                    <a:gd name="T80" fmla="*/ 28 w 64"/>
                    <a:gd name="T81" fmla="*/ 20 h 89"/>
                    <a:gd name="T82" fmla="*/ 25 w 64"/>
                    <a:gd name="T83" fmla="*/ 25 h 89"/>
                    <a:gd name="T84" fmla="*/ 21 w 64"/>
                    <a:gd name="T85" fmla="*/ 30 h 89"/>
                    <a:gd name="T86" fmla="*/ 25 w 64"/>
                    <a:gd name="T87" fmla="*/ 30 h 89"/>
                    <a:gd name="T88" fmla="*/ 25 w 64"/>
                    <a:gd name="T89" fmla="*/ 35 h 89"/>
                    <a:gd name="T90" fmla="*/ 21 w 64"/>
                    <a:gd name="T91" fmla="*/ 37 h 89"/>
                    <a:gd name="T92" fmla="*/ 17 w 64"/>
                    <a:gd name="T93" fmla="*/ 46 h 89"/>
                    <a:gd name="T94" fmla="*/ 12 w 64"/>
                    <a:gd name="T95" fmla="*/ 41 h 89"/>
                    <a:gd name="T96" fmla="*/ 7 w 64"/>
                    <a:gd name="T97" fmla="*/ 37 h 89"/>
                    <a:gd name="T98" fmla="*/ 3 w 64"/>
                    <a:gd name="T99" fmla="*/ 40 h 89"/>
                    <a:gd name="T100" fmla="*/ 3 w 64"/>
                    <a:gd name="T101" fmla="*/ 48 h 89"/>
                    <a:gd name="T102" fmla="*/ 3 w 64"/>
                    <a:gd name="T103" fmla="*/ 52 h 89"/>
                    <a:gd name="T104" fmla="*/ 8 w 64"/>
                    <a:gd name="T105" fmla="*/ 49 h 89"/>
                    <a:gd name="T106" fmla="*/ 19 w 64"/>
                    <a:gd name="T107" fmla="*/ 50 h 89"/>
                    <a:gd name="T108" fmla="*/ 25 w 64"/>
                    <a:gd name="T109" fmla="*/ 50 h 89"/>
                    <a:gd name="T110" fmla="*/ 21 w 64"/>
                    <a:gd name="T111" fmla="*/ 56 h 89"/>
                    <a:gd name="T112" fmla="*/ 21 w 64"/>
                    <a:gd name="T113" fmla="*/ 5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4" h="89">
                      <a:moveTo>
                        <a:pt x="25" y="57"/>
                      </a:moveTo>
                      <a:lnTo>
                        <a:pt x="29" y="61"/>
                      </a:lnTo>
                      <a:lnTo>
                        <a:pt x="30" y="65"/>
                      </a:lnTo>
                      <a:lnTo>
                        <a:pt x="33" y="65"/>
                      </a:lnTo>
                      <a:lnTo>
                        <a:pt x="35" y="68"/>
                      </a:lnTo>
                      <a:lnTo>
                        <a:pt x="33" y="70"/>
                      </a:lnTo>
                      <a:lnTo>
                        <a:pt x="33" y="74"/>
                      </a:lnTo>
                      <a:lnTo>
                        <a:pt x="28" y="83"/>
                      </a:lnTo>
                      <a:lnTo>
                        <a:pt x="29" y="86"/>
                      </a:lnTo>
                      <a:lnTo>
                        <a:pt x="30" y="89"/>
                      </a:lnTo>
                      <a:lnTo>
                        <a:pt x="35" y="87"/>
                      </a:lnTo>
                      <a:lnTo>
                        <a:pt x="36" y="89"/>
                      </a:lnTo>
                      <a:lnTo>
                        <a:pt x="37" y="89"/>
                      </a:lnTo>
                      <a:lnTo>
                        <a:pt x="42" y="86"/>
                      </a:lnTo>
                      <a:lnTo>
                        <a:pt x="42" y="85"/>
                      </a:lnTo>
                      <a:lnTo>
                        <a:pt x="44" y="83"/>
                      </a:lnTo>
                      <a:lnTo>
                        <a:pt x="47" y="81"/>
                      </a:lnTo>
                      <a:lnTo>
                        <a:pt x="47" y="77"/>
                      </a:lnTo>
                      <a:lnTo>
                        <a:pt x="48" y="72"/>
                      </a:lnTo>
                      <a:lnTo>
                        <a:pt x="50" y="69"/>
                      </a:lnTo>
                      <a:lnTo>
                        <a:pt x="49" y="68"/>
                      </a:lnTo>
                      <a:lnTo>
                        <a:pt x="49" y="65"/>
                      </a:lnTo>
                      <a:lnTo>
                        <a:pt x="50" y="63"/>
                      </a:lnTo>
                      <a:lnTo>
                        <a:pt x="52" y="60"/>
                      </a:lnTo>
                      <a:lnTo>
                        <a:pt x="55" y="59"/>
                      </a:lnTo>
                      <a:lnTo>
                        <a:pt x="57" y="56"/>
                      </a:lnTo>
                      <a:lnTo>
                        <a:pt x="60" y="54"/>
                      </a:lnTo>
                      <a:lnTo>
                        <a:pt x="62" y="50"/>
                      </a:lnTo>
                      <a:lnTo>
                        <a:pt x="60" y="48"/>
                      </a:lnTo>
                      <a:lnTo>
                        <a:pt x="64" y="46"/>
                      </a:lnTo>
                      <a:lnTo>
                        <a:pt x="64" y="45"/>
                      </a:lnTo>
                      <a:lnTo>
                        <a:pt x="63" y="42"/>
                      </a:lnTo>
                      <a:lnTo>
                        <a:pt x="62" y="40"/>
                      </a:lnTo>
                      <a:lnTo>
                        <a:pt x="62" y="40"/>
                      </a:lnTo>
                      <a:lnTo>
                        <a:pt x="58" y="39"/>
                      </a:lnTo>
                      <a:lnTo>
                        <a:pt x="55" y="39"/>
                      </a:lnTo>
                      <a:lnTo>
                        <a:pt x="52" y="35"/>
                      </a:lnTo>
                      <a:lnTo>
                        <a:pt x="55" y="32"/>
                      </a:lnTo>
                      <a:lnTo>
                        <a:pt x="59" y="30"/>
                      </a:lnTo>
                      <a:lnTo>
                        <a:pt x="59" y="30"/>
                      </a:lnTo>
                      <a:lnTo>
                        <a:pt x="57" y="27"/>
                      </a:lnTo>
                      <a:lnTo>
                        <a:pt x="57" y="23"/>
                      </a:lnTo>
                      <a:lnTo>
                        <a:pt x="58" y="21"/>
                      </a:lnTo>
                      <a:lnTo>
                        <a:pt x="56" y="19"/>
                      </a:lnTo>
                      <a:lnTo>
                        <a:pt x="55" y="19"/>
                      </a:lnTo>
                      <a:lnTo>
                        <a:pt x="51" y="21"/>
                      </a:lnTo>
                      <a:lnTo>
                        <a:pt x="48" y="23"/>
                      </a:lnTo>
                      <a:lnTo>
                        <a:pt x="47" y="24"/>
                      </a:lnTo>
                      <a:lnTo>
                        <a:pt x="44" y="27"/>
                      </a:lnTo>
                      <a:lnTo>
                        <a:pt x="40" y="27"/>
                      </a:lnTo>
                      <a:lnTo>
                        <a:pt x="40" y="23"/>
                      </a:lnTo>
                      <a:lnTo>
                        <a:pt x="43" y="20"/>
                      </a:lnTo>
                      <a:lnTo>
                        <a:pt x="44" y="19"/>
                      </a:lnTo>
                      <a:lnTo>
                        <a:pt x="44" y="15"/>
                      </a:lnTo>
                      <a:lnTo>
                        <a:pt x="45" y="10"/>
                      </a:lnTo>
                      <a:lnTo>
                        <a:pt x="44" y="8"/>
                      </a:lnTo>
                      <a:lnTo>
                        <a:pt x="43" y="5"/>
                      </a:lnTo>
                      <a:lnTo>
                        <a:pt x="42" y="3"/>
                      </a:lnTo>
                      <a:lnTo>
                        <a:pt x="38" y="2"/>
                      </a:lnTo>
                      <a:lnTo>
                        <a:pt x="36" y="3"/>
                      </a:lnTo>
                      <a:lnTo>
                        <a:pt x="33" y="2"/>
                      </a:lnTo>
                      <a:lnTo>
                        <a:pt x="29" y="5"/>
                      </a:lnTo>
                      <a:lnTo>
                        <a:pt x="26" y="4"/>
                      </a:lnTo>
                      <a:lnTo>
                        <a:pt x="25" y="0"/>
                      </a:lnTo>
                      <a:lnTo>
                        <a:pt x="23" y="0"/>
                      </a:lnTo>
                      <a:lnTo>
                        <a:pt x="23" y="3"/>
                      </a:lnTo>
                      <a:lnTo>
                        <a:pt x="20" y="4"/>
                      </a:lnTo>
                      <a:lnTo>
                        <a:pt x="19" y="8"/>
                      </a:lnTo>
                      <a:lnTo>
                        <a:pt x="15" y="11"/>
                      </a:lnTo>
                      <a:lnTo>
                        <a:pt x="15" y="12"/>
                      </a:lnTo>
                      <a:lnTo>
                        <a:pt x="17" y="13"/>
                      </a:lnTo>
                      <a:lnTo>
                        <a:pt x="19" y="12"/>
                      </a:lnTo>
                      <a:lnTo>
                        <a:pt x="22" y="11"/>
                      </a:lnTo>
                      <a:lnTo>
                        <a:pt x="25" y="15"/>
                      </a:lnTo>
                      <a:lnTo>
                        <a:pt x="20" y="18"/>
                      </a:lnTo>
                      <a:lnTo>
                        <a:pt x="17" y="20"/>
                      </a:lnTo>
                      <a:lnTo>
                        <a:pt x="14" y="23"/>
                      </a:lnTo>
                      <a:lnTo>
                        <a:pt x="17" y="21"/>
                      </a:lnTo>
                      <a:lnTo>
                        <a:pt x="21" y="18"/>
                      </a:lnTo>
                      <a:lnTo>
                        <a:pt x="22" y="18"/>
                      </a:lnTo>
                      <a:lnTo>
                        <a:pt x="26" y="17"/>
                      </a:lnTo>
                      <a:lnTo>
                        <a:pt x="28" y="20"/>
                      </a:lnTo>
                      <a:lnTo>
                        <a:pt x="27" y="25"/>
                      </a:lnTo>
                      <a:lnTo>
                        <a:pt x="25" y="25"/>
                      </a:lnTo>
                      <a:lnTo>
                        <a:pt x="21" y="27"/>
                      </a:lnTo>
                      <a:lnTo>
                        <a:pt x="21" y="30"/>
                      </a:lnTo>
                      <a:lnTo>
                        <a:pt x="21" y="30"/>
                      </a:lnTo>
                      <a:lnTo>
                        <a:pt x="25" y="30"/>
                      </a:lnTo>
                      <a:lnTo>
                        <a:pt x="29" y="32"/>
                      </a:lnTo>
                      <a:lnTo>
                        <a:pt x="25" y="35"/>
                      </a:lnTo>
                      <a:lnTo>
                        <a:pt x="21" y="37"/>
                      </a:lnTo>
                      <a:lnTo>
                        <a:pt x="21" y="37"/>
                      </a:lnTo>
                      <a:lnTo>
                        <a:pt x="21" y="40"/>
                      </a:lnTo>
                      <a:lnTo>
                        <a:pt x="17" y="46"/>
                      </a:lnTo>
                      <a:lnTo>
                        <a:pt x="13" y="46"/>
                      </a:lnTo>
                      <a:lnTo>
                        <a:pt x="12" y="41"/>
                      </a:lnTo>
                      <a:lnTo>
                        <a:pt x="10" y="40"/>
                      </a:lnTo>
                      <a:lnTo>
                        <a:pt x="7" y="37"/>
                      </a:lnTo>
                      <a:lnTo>
                        <a:pt x="3" y="39"/>
                      </a:lnTo>
                      <a:lnTo>
                        <a:pt x="3" y="40"/>
                      </a:lnTo>
                      <a:lnTo>
                        <a:pt x="0" y="45"/>
                      </a:lnTo>
                      <a:lnTo>
                        <a:pt x="3" y="48"/>
                      </a:lnTo>
                      <a:lnTo>
                        <a:pt x="3" y="50"/>
                      </a:lnTo>
                      <a:lnTo>
                        <a:pt x="3" y="52"/>
                      </a:lnTo>
                      <a:lnTo>
                        <a:pt x="5" y="49"/>
                      </a:lnTo>
                      <a:lnTo>
                        <a:pt x="8" y="49"/>
                      </a:lnTo>
                      <a:lnTo>
                        <a:pt x="13" y="50"/>
                      </a:lnTo>
                      <a:lnTo>
                        <a:pt x="19" y="50"/>
                      </a:lnTo>
                      <a:lnTo>
                        <a:pt x="19" y="52"/>
                      </a:lnTo>
                      <a:lnTo>
                        <a:pt x="25" y="50"/>
                      </a:lnTo>
                      <a:lnTo>
                        <a:pt x="25" y="55"/>
                      </a:lnTo>
                      <a:lnTo>
                        <a:pt x="21" y="56"/>
                      </a:lnTo>
                      <a:lnTo>
                        <a:pt x="21" y="56"/>
                      </a:lnTo>
                      <a:lnTo>
                        <a:pt x="21" y="59"/>
                      </a:lnTo>
                      <a:lnTo>
                        <a:pt x="25" y="5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49" name="Freeform 197">
                  <a:extLst>
                    <a:ext uri="{FF2B5EF4-FFF2-40B4-BE49-F238E27FC236}">
                      <a16:creationId xmlns:a16="http://schemas.microsoft.com/office/drawing/2014/main" id="{9349469E-8E6E-4107-8AB7-B8D2702A42D9}"/>
                    </a:ext>
                  </a:extLst>
                </p:cNvPr>
                <p:cNvSpPr/>
                <p:nvPr userDrawn="1"/>
              </p:nvSpPr>
              <p:spPr bwMode="auto">
                <a:xfrm>
                  <a:off x="2994025" y="812800"/>
                  <a:ext cx="158750" cy="261937"/>
                </a:xfrm>
                <a:custGeom>
                  <a:avLst/>
                  <a:gdLst>
                    <a:gd name="T0" fmla="*/ 48 w 100"/>
                    <a:gd name="T1" fmla="*/ 145 h 165"/>
                    <a:gd name="T2" fmla="*/ 53 w 100"/>
                    <a:gd name="T3" fmla="*/ 129 h 165"/>
                    <a:gd name="T4" fmla="*/ 58 w 100"/>
                    <a:gd name="T5" fmla="*/ 132 h 165"/>
                    <a:gd name="T6" fmla="*/ 54 w 100"/>
                    <a:gd name="T7" fmla="*/ 147 h 165"/>
                    <a:gd name="T8" fmla="*/ 65 w 100"/>
                    <a:gd name="T9" fmla="*/ 131 h 165"/>
                    <a:gd name="T10" fmla="*/ 70 w 100"/>
                    <a:gd name="T11" fmla="*/ 132 h 165"/>
                    <a:gd name="T12" fmla="*/ 86 w 100"/>
                    <a:gd name="T13" fmla="*/ 127 h 165"/>
                    <a:gd name="T14" fmla="*/ 95 w 100"/>
                    <a:gd name="T15" fmla="*/ 120 h 165"/>
                    <a:gd name="T16" fmla="*/ 93 w 100"/>
                    <a:gd name="T17" fmla="*/ 109 h 165"/>
                    <a:gd name="T18" fmla="*/ 91 w 100"/>
                    <a:gd name="T19" fmla="*/ 105 h 165"/>
                    <a:gd name="T20" fmla="*/ 86 w 100"/>
                    <a:gd name="T21" fmla="*/ 100 h 165"/>
                    <a:gd name="T22" fmla="*/ 74 w 100"/>
                    <a:gd name="T23" fmla="*/ 102 h 165"/>
                    <a:gd name="T24" fmla="*/ 92 w 100"/>
                    <a:gd name="T25" fmla="*/ 88 h 165"/>
                    <a:gd name="T26" fmla="*/ 91 w 100"/>
                    <a:gd name="T27" fmla="*/ 78 h 165"/>
                    <a:gd name="T28" fmla="*/ 97 w 100"/>
                    <a:gd name="T29" fmla="*/ 70 h 165"/>
                    <a:gd name="T30" fmla="*/ 98 w 100"/>
                    <a:gd name="T31" fmla="*/ 61 h 165"/>
                    <a:gd name="T32" fmla="*/ 92 w 100"/>
                    <a:gd name="T33" fmla="*/ 76 h 165"/>
                    <a:gd name="T34" fmla="*/ 86 w 100"/>
                    <a:gd name="T35" fmla="*/ 70 h 165"/>
                    <a:gd name="T36" fmla="*/ 92 w 100"/>
                    <a:gd name="T37" fmla="*/ 60 h 165"/>
                    <a:gd name="T38" fmla="*/ 82 w 100"/>
                    <a:gd name="T39" fmla="*/ 60 h 165"/>
                    <a:gd name="T40" fmla="*/ 80 w 100"/>
                    <a:gd name="T41" fmla="*/ 39 h 165"/>
                    <a:gd name="T42" fmla="*/ 83 w 100"/>
                    <a:gd name="T43" fmla="*/ 18 h 165"/>
                    <a:gd name="T44" fmla="*/ 75 w 100"/>
                    <a:gd name="T45" fmla="*/ 3 h 165"/>
                    <a:gd name="T46" fmla="*/ 65 w 100"/>
                    <a:gd name="T47" fmla="*/ 0 h 165"/>
                    <a:gd name="T48" fmla="*/ 65 w 100"/>
                    <a:gd name="T49" fmla="*/ 7 h 165"/>
                    <a:gd name="T50" fmla="*/ 76 w 100"/>
                    <a:gd name="T51" fmla="*/ 16 h 165"/>
                    <a:gd name="T52" fmla="*/ 56 w 100"/>
                    <a:gd name="T53" fmla="*/ 24 h 165"/>
                    <a:gd name="T54" fmla="*/ 46 w 100"/>
                    <a:gd name="T55" fmla="*/ 27 h 165"/>
                    <a:gd name="T56" fmla="*/ 51 w 100"/>
                    <a:gd name="T57" fmla="*/ 38 h 165"/>
                    <a:gd name="T58" fmla="*/ 46 w 100"/>
                    <a:gd name="T59" fmla="*/ 41 h 165"/>
                    <a:gd name="T60" fmla="*/ 36 w 100"/>
                    <a:gd name="T61" fmla="*/ 41 h 165"/>
                    <a:gd name="T62" fmla="*/ 31 w 100"/>
                    <a:gd name="T63" fmla="*/ 43 h 165"/>
                    <a:gd name="T64" fmla="*/ 23 w 100"/>
                    <a:gd name="T65" fmla="*/ 40 h 165"/>
                    <a:gd name="T66" fmla="*/ 31 w 100"/>
                    <a:gd name="T67" fmla="*/ 53 h 165"/>
                    <a:gd name="T68" fmla="*/ 36 w 100"/>
                    <a:gd name="T69" fmla="*/ 61 h 165"/>
                    <a:gd name="T70" fmla="*/ 41 w 100"/>
                    <a:gd name="T71" fmla="*/ 64 h 165"/>
                    <a:gd name="T72" fmla="*/ 21 w 100"/>
                    <a:gd name="T73" fmla="*/ 61 h 165"/>
                    <a:gd name="T74" fmla="*/ 16 w 100"/>
                    <a:gd name="T75" fmla="*/ 63 h 165"/>
                    <a:gd name="T76" fmla="*/ 11 w 100"/>
                    <a:gd name="T77" fmla="*/ 75 h 165"/>
                    <a:gd name="T78" fmla="*/ 24 w 100"/>
                    <a:gd name="T79" fmla="*/ 80 h 165"/>
                    <a:gd name="T80" fmla="*/ 10 w 100"/>
                    <a:gd name="T81" fmla="*/ 84 h 165"/>
                    <a:gd name="T82" fmla="*/ 6 w 100"/>
                    <a:gd name="T83" fmla="*/ 95 h 165"/>
                    <a:gd name="T84" fmla="*/ 10 w 100"/>
                    <a:gd name="T85" fmla="*/ 97 h 165"/>
                    <a:gd name="T86" fmla="*/ 22 w 100"/>
                    <a:gd name="T87" fmla="*/ 98 h 165"/>
                    <a:gd name="T88" fmla="*/ 29 w 100"/>
                    <a:gd name="T89" fmla="*/ 107 h 165"/>
                    <a:gd name="T90" fmla="*/ 33 w 100"/>
                    <a:gd name="T91" fmla="*/ 109 h 165"/>
                    <a:gd name="T92" fmla="*/ 28 w 100"/>
                    <a:gd name="T93" fmla="*/ 113 h 165"/>
                    <a:gd name="T94" fmla="*/ 45 w 100"/>
                    <a:gd name="T95" fmla="*/ 119 h 165"/>
                    <a:gd name="T96" fmla="*/ 21 w 100"/>
                    <a:gd name="T97" fmla="*/ 116 h 165"/>
                    <a:gd name="T98" fmla="*/ 6 w 100"/>
                    <a:gd name="T99" fmla="*/ 115 h 165"/>
                    <a:gd name="T100" fmla="*/ 3 w 100"/>
                    <a:gd name="T101" fmla="*/ 132 h 165"/>
                    <a:gd name="T102" fmla="*/ 2 w 100"/>
                    <a:gd name="T103" fmla="*/ 132 h 165"/>
                    <a:gd name="T104" fmla="*/ 4 w 100"/>
                    <a:gd name="T105" fmla="*/ 142 h 165"/>
                    <a:gd name="T106" fmla="*/ 4 w 100"/>
                    <a:gd name="T107" fmla="*/ 151 h 165"/>
                    <a:gd name="T108" fmla="*/ 17 w 100"/>
                    <a:gd name="T109" fmla="*/ 158 h 165"/>
                    <a:gd name="T110" fmla="*/ 23 w 100"/>
                    <a:gd name="T111" fmla="*/ 161 h 165"/>
                    <a:gd name="T112" fmla="*/ 33 w 100"/>
                    <a:gd name="T113" fmla="*/ 134 h 165"/>
                    <a:gd name="T114" fmla="*/ 29 w 100"/>
                    <a:gd name="T115" fmla="*/ 161 h 165"/>
                    <a:gd name="T116" fmla="*/ 37 w 100"/>
                    <a:gd name="T117" fmla="*/ 157 h 165"/>
                    <a:gd name="T118" fmla="*/ 43 w 100"/>
                    <a:gd name="T119" fmla="*/ 156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0" h="165">
                      <a:moveTo>
                        <a:pt x="48" y="151"/>
                      </a:moveTo>
                      <a:lnTo>
                        <a:pt x="48" y="150"/>
                      </a:lnTo>
                      <a:lnTo>
                        <a:pt x="45" y="150"/>
                      </a:lnTo>
                      <a:lnTo>
                        <a:pt x="45" y="146"/>
                      </a:lnTo>
                      <a:lnTo>
                        <a:pt x="48" y="145"/>
                      </a:lnTo>
                      <a:lnTo>
                        <a:pt x="48" y="143"/>
                      </a:lnTo>
                      <a:lnTo>
                        <a:pt x="47" y="141"/>
                      </a:lnTo>
                      <a:lnTo>
                        <a:pt x="47" y="137"/>
                      </a:lnTo>
                      <a:lnTo>
                        <a:pt x="52" y="134"/>
                      </a:lnTo>
                      <a:lnTo>
                        <a:pt x="53" y="129"/>
                      </a:lnTo>
                      <a:lnTo>
                        <a:pt x="56" y="128"/>
                      </a:lnTo>
                      <a:lnTo>
                        <a:pt x="60" y="121"/>
                      </a:lnTo>
                      <a:lnTo>
                        <a:pt x="60" y="129"/>
                      </a:lnTo>
                      <a:lnTo>
                        <a:pt x="60" y="131"/>
                      </a:lnTo>
                      <a:lnTo>
                        <a:pt x="58" y="132"/>
                      </a:lnTo>
                      <a:lnTo>
                        <a:pt x="55" y="137"/>
                      </a:lnTo>
                      <a:lnTo>
                        <a:pt x="53" y="139"/>
                      </a:lnTo>
                      <a:lnTo>
                        <a:pt x="53" y="144"/>
                      </a:lnTo>
                      <a:lnTo>
                        <a:pt x="54" y="146"/>
                      </a:lnTo>
                      <a:lnTo>
                        <a:pt x="54" y="147"/>
                      </a:lnTo>
                      <a:lnTo>
                        <a:pt x="54" y="147"/>
                      </a:lnTo>
                      <a:lnTo>
                        <a:pt x="56" y="143"/>
                      </a:lnTo>
                      <a:lnTo>
                        <a:pt x="62" y="137"/>
                      </a:lnTo>
                      <a:lnTo>
                        <a:pt x="65" y="135"/>
                      </a:lnTo>
                      <a:lnTo>
                        <a:pt x="65" y="131"/>
                      </a:lnTo>
                      <a:lnTo>
                        <a:pt x="67" y="127"/>
                      </a:lnTo>
                      <a:lnTo>
                        <a:pt x="70" y="125"/>
                      </a:lnTo>
                      <a:lnTo>
                        <a:pt x="71" y="130"/>
                      </a:lnTo>
                      <a:lnTo>
                        <a:pt x="70" y="131"/>
                      </a:lnTo>
                      <a:lnTo>
                        <a:pt x="70" y="132"/>
                      </a:lnTo>
                      <a:lnTo>
                        <a:pt x="70" y="131"/>
                      </a:lnTo>
                      <a:lnTo>
                        <a:pt x="74" y="128"/>
                      </a:lnTo>
                      <a:lnTo>
                        <a:pt x="77" y="128"/>
                      </a:lnTo>
                      <a:lnTo>
                        <a:pt x="82" y="128"/>
                      </a:lnTo>
                      <a:lnTo>
                        <a:pt x="86" y="127"/>
                      </a:lnTo>
                      <a:lnTo>
                        <a:pt x="89" y="125"/>
                      </a:lnTo>
                      <a:lnTo>
                        <a:pt x="91" y="124"/>
                      </a:lnTo>
                      <a:lnTo>
                        <a:pt x="93" y="123"/>
                      </a:lnTo>
                      <a:lnTo>
                        <a:pt x="95" y="121"/>
                      </a:lnTo>
                      <a:lnTo>
                        <a:pt x="95" y="120"/>
                      </a:lnTo>
                      <a:lnTo>
                        <a:pt x="96" y="117"/>
                      </a:lnTo>
                      <a:lnTo>
                        <a:pt x="93" y="115"/>
                      </a:lnTo>
                      <a:lnTo>
                        <a:pt x="95" y="112"/>
                      </a:lnTo>
                      <a:lnTo>
                        <a:pt x="95" y="107"/>
                      </a:lnTo>
                      <a:lnTo>
                        <a:pt x="93" y="109"/>
                      </a:lnTo>
                      <a:lnTo>
                        <a:pt x="89" y="114"/>
                      </a:lnTo>
                      <a:lnTo>
                        <a:pt x="85" y="114"/>
                      </a:lnTo>
                      <a:lnTo>
                        <a:pt x="85" y="110"/>
                      </a:lnTo>
                      <a:lnTo>
                        <a:pt x="89" y="107"/>
                      </a:lnTo>
                      <a:lnTo>
                        <a:pt x="91" y="105"/>
                      </a:lnTo>
                      <a:lnTo>
                        <a:pt x="91" y="103"/>
                      </a:lnTo>
                      <a:lnTo>
                        <a:pt x="89" y="101"/>
                      </a:lnTo>
                      <a:lnTo>
                        <a:pt x="88" y="99"/>
                      </a:lnTo>
                      <a:lnTo>
                        <a:pt x="88" y="99"/>
                      </a:lnTo>
                      <a:lnTo>
                        <a:pt x="86" y="100"/>
                      </a:lnTo>
                      <a:lnTo>
                        <a:pt x="85" y="103"/>
                      </a:lnTo>
                      <a:lnTo>
                        <a:pt x="83" y="101"/>
                      </a:lnTo>
                      <a:lnTo>
                        <a:pt x="81" y="101"/>
                      </a:lnTo>
                      <a:lnTo>
                        <a:pt x="78" y="102"/>
                      </a:lnTo>
                      <a:lnTo>
                        <a:pt x="74" y="102"/>
                      </a:lnTo>
                      <a:lnTo>
                        <a:pt x="76" y="99"/>
                      </a:lnTo>
                      <a:lnTo>
                        <a:pt x="83" y="95"/>
                      </a:lnTo>
                      <a:lnTo>
                        <a:pt x="86" y="94"/>
                      </a:lnTo>
                      <a:lnTo>
                        <a:pt x="91" y="90"/>
                      </a:lnTo>
                      <a:lnTo>
                        <a:pt x="92" y="88"/>
                      </a:lnTo>
                      <a:lnTo>
                        <a:pt x="96" y="83"/>
                      </a:lnTo>
                      <a:lnTo>
                        <a:pt x="97" y="79"/>
                      </a:lnTo>
                      <a:lnTo>
                        <a:pt x="96" y="79"/>
                      </a:lnTo>
                      <a:lnTo>
                        <a:pt x="93" y="80"/>
                      </a:lnTo>
                      <a:lnTo>
                        <a:pt x="91" y="78"/>
                      </a:lnTo>
                      <a:lnTo>
                        <a:pt x="92" y="75"/>
                      </a:lnTo>
                      <a:lnTo>
                        <a:pt x="95" y="73"/>
                      </a:lnTo>
                      <a:lnTo>
                        <a:pt x="97" y="73"/>
                      </a:lnTo>
                      <a:lnTo>
                        <a:pt x="98" y="72"/>
                      </a:lnTo>
                      <a:lnTo>
                        <a:pt x="97" y="70"/>
                      </a:lnTo>
                      <a:lnTo>
                        <a:pt x="100" y="66"/>
                      </a:lnTo>
                      <a:lnTo>
                        <a:pt x="100" y="64"/>
                      </a:lnTo>
                      <a:lnTo>
                        <a:pt x="99" y="63"/>
                      </a:lnTo>
                      <a:lnTo>
                        <a:pt x="99" y="61"/>
                      </a:lnTo>
                      <a:lnTo>
                        <a:pt x="98" y="61"/>
                      </a:lnTo>
                      <a:lnTo>
                        <a:pt x="96" y="62"/>
                      </a:lnTo>
                      <a:lnTo>
                        <a:pt x="93" y="68"/>
                      </a:lnTo>
                      <a:lnTo>
                        <a:pt x="92" y="70"/>
                      </a:lnTo>
                      <a:lnTo>
                        <a:pt x="95" y="72"/>
                      </a:lnTo>
                      <a:lnTo>
                        <a:pt x="92" y="76"/>
                      </a:lnTo>
                      <a:lnTo>
                        <a:pt x="89" y="78"/>
                      </a:lnTo>
                      <a:lnTo>
                        <a:pt x="88" y="76"/>
                      </a:lnTo>
                      <a:lnTo>
                        <a:pt x="88" y="75"/>
                      </a:lnTo>
                      <a:lnTo>
                        <a:pt x="86" y="73"/>
                      </a:lnTo>
                      <a:lnTo>
                        <a:pt x="86" y="70"/>
                      </a:lnTo>
                      <a:lnTo>
                        <a:pt x="89" y="64"/>
                      </a:lnTo>
                      <a:lnTo>
                        <a:pt x="88" y="62"/>
                      </a:lnTo>
                      <a:lnTo>
                        <a:pt x="89" y="58"/>
                      </a:lnTo>
                      <a:lnTo>
                        <a:pt x="91" y="60"/>
                      </a:lnTo>
                      <a:lnTo>
                        <a:pt x="92" y="60"/>
                      </a:lnTo>
                      <a:lnTo>
                        <a:pt x="91" y="57"/>
                      </a:lnTo>
                      <a:lnTo>
                        <a:pt x="90" y="55"/>
                      </a:lnTo>
                      <a:lnTo>
                        <a:pt x="88" y="55"/>
                      </a:lnTo>
                      <a:lnTo>
                        <a:pt x="85" y="55"/>
                      </a:lnTo>
                      <a:lnTo>
                        <a:pt x="82" y="60"/>
                      </a:lnTo>
                      <a:lnTo>
                        <a:pt x="81" y="56"/>
                      </a:lnTo>
                      <a:lnTo>
                        <a:pt x="80" y="55"/>
                      </a:lnTo>
                      <a:lnTo>
                        <a:pt x="81" y="50"/>
                      </a:lnTo>
                      <a:lnTo>
                        <a:pt x="78" y="46"/>
                      </a:lnTo>
                      <a:lnTo>
                        <a:pt x="80" y="39"/>
                      </a:lnTo>
                      <a:lnTo>
                        <a:pt x="78" y="34"/>
                      </a:lnTo>
                      <a:lnTo>
                        <a:pt x="81" y="31"/>
                      </a:lnTo>
                      <a:lnTo>
                        <a:pt x="81" y="26"/>
                      </a:lnTo>
                      <a:lnTo>
                        <a:pt x="81" y="22"/>
                      </a:lnTo>
                      <a:lnTo>
                        <a:pt x="83" y="18"/>
                      </a:lnTo>
                      <a:lnTo>
                        <a:pt x="83" y="14"/>
                      </a:lnTo>
                      <a:lnTo>
                        <a:pt x="81" y="11"/>
                      </a:lnTo>
                      <a:lnTo>
                        <a:pt x="80" y="7"/>
                      </a:lnTo>
                      <a:lnTo>
                        <a:pt x="76" y="5"/>
                      </a:lnTo>
                      <a:lnTo>
                        <a:pt x="75" y="3"/>
                      </a:lnTo>
                      <a:lnTo>
                        <a:pt x="71" y="0"/>
                      </a:lnTo>
                      <a:lnTo>
                        <a:pt x="71" y="2"/>
                      </a:lnTo>
                      <a:lnTo>
                        <a:pt x="71" y="3"/>
                      </a:lnTo>
                      <a:lnTo>
                        <a:pt x="69" y="4"/>
                      </a:lnTo>
                      <a:lnTo>
                        <a:pt x="65" y="0"/>
                      </a:lnTo>
                      <a:lnTo>
                        <a:pt x="62" y="0"/>
                      </a:lnTo>
                      <a:lnTo>
                        <a:pt x="62" y="4"/>
                      </a:lnTo>
                      <a:lnTo>
                        <a:pt x="61" y="7"/>
                      </a:lnTo>
                      <a:lnTo>
                        <a:pt x="61" y="7"/>
                      </a:lnTo>
                      <a:lnTo>
                        <a:pt x="65" y="7"/>
                      </a:lnTo>
                      <a:lnTo>
                        <a:pt x="67" y="6"/>
                      </a:lnTo>
                      <a:lnTo>
                        <a:pt x="71" y="9"/>
                      </a:lnTo>
                      <a:lnTo>
                        <a:pt x="73" y="11"/>
                      </a:lnTo>
                      <a:lnTo>
                        <a:pt x="76" y="12"/>
                      </a:lnTo>
                      <a:lnTo>
                        <a:pt x="76" y="16"/>
                      </a:lnTo>
                      <a:lnTo>
                        <a:pt x="70" y="20"/>
                      </a:lnTo>
                      <a:lnTo>
                        <a:pt x="67" y="20"/>
                      </a:lnTo>
                      <a:lnTo>
                        <a:pt x="65" y="19"/>
                      </a:lnTo>
                      <a:lnTo>
                        <a:pt x="60" y="22"/>
                      </a:lnTo>
                      <a:lnTo>
                        <a:pt x="56" y="24"/>
                      </a:lnTo>
                      <a:lnTo>
                        <a:pt x="53" y="20"/>
                      </a:lnTo>
                      <a:lnTo>
                        <a:pt x="49" y="21"/>
                      </a:lnTo>
                      <a:lnTo>
                        <a:pt x="48" y="25"/>
                      </a:lnTo>
                      <a:lnTo>
                        <a:pt x="46" y="27"/>
                      </a:lnTo>
                      <a:lnTo>
                        <a:pt x="46" y="27"/>
                      </a:lnTo>
                      <a:lnTo>
                        <a:pt x="48" y="28"/>
                      </a:lnTo>
                      <a:lnTo>
                        <a:pt x="49" y="32"/>
                      </a:lnTo>
                      <a:lnTo>
                        <a:pt x="53" y="34"/>
                      </a:lnTo>
                      <a:lnTo>
                        <a:pt x="53" y="38"/>
                      </a:lnTo>
                      <a:lnTo>
                        <a:pt x="51" y="38"/>
                      </a:lnTo>
                      <a:lnTo>
                        <a:pt x="51" y="38"/>
                      </a:lnTo>
                      <a:lnTo>
                        <a:pt x="52" y="40"/>
                      </a:lnTo>
                      <a:lnTo>
                        <a:pt x="52" y="43"/>
                      </a:lnTo>
                      <a:lnTo>
                        <a:pt x="48" y="43"/>
                      </a:lnTo>
                      <a:lnTo>
                        <a:pt x="46" y="41"/>
                      </a:lnTo>
                      <a:lnTo>
                        <a:pt x="43" y="41"/>
                      </a:lnTo>
                      <a:lnTo>
                        <a:pt x="39" y="39"/>
                      </a:lnTo>
                      <a:lnTo>
                        <a:pt x="38" y="39"/>
                      </a:lnTo>
                      <a:lnTo>
                        <a:pt x="36" y="40"/>
                      </a:lnTo>
                      <a:lnTo>
                        <a:pt x="36" y="41"/>
                      </a:lnTo>
                      <a:lnTo>
                        <a:pt x="38" y="44"/>
                      </a:lnTo>
                      <a:lnTo>
                        <a:pt x="36" y="48"/>
                      </a:lnTo>
                      <a:lnTo>
                        <a:pt x="32" y="46"/>
                      </a:lnTo>
                      <a:lnTo>
                        <a:pt x="32" y="44"/>
                      </a:lnTo>
                      <a:lnTo>
                        <a:pt x="31" y="43"/>
                      </a:lnTo>
                      <a:lnTo>
                        <a:pt x="28" y="42"/>
                      </a:lnTo>
                      <a:lnTo>
                        <a:pt x="26" y="42"/>
                      </a:lnTo>
                      <a:lnTo>
                        <a:pt x="24" y="40"/>
                      </a:lnTo>
                      <a:lnTo>
                        <a:pt x="23" y="40"/>
                      </a:lnTo>
                      <a:lnTo>
                        <a:pt x="23" y="40"/>
                      </a:lnTo>
                      <a:lnTo>
                        <a:pt x="25" y="43"/>
                      </a:lnTo>
                      <a:lnTo>
                        <a:pt x="24" y="47"/>
                      </a:lnTo>
                      <a:lnTo>
                        <a:pt x="25" y="50"/>
                      </a:lnTo>
                      <a:lnTo>
                        <a:pt x="28" y="51"/>
                      </a:lnTo>
                      <a:lnTo>
                        <a:pt x="31" y="53"/>
                      </a:lnTo>
                      <a:lnTo>
                        <a:pt x="33" y="55"/>
                      </a:lnTo>
                      <a:lnTo>
                        <a:pt x="31" y="56"/>
                      </a:lnTo>
                      <a:lnTo>
                        <a:pt x="32" y="56"/>
                      </a:lnTo>
                      <a:lnTo>
                        <a:pt x="33" y="58"/>
                      </a:lnTo>
                      <a:lnTo>
                        <a:pt x="36" y="61"/>
                      </a:lnTo>
                      <a:lnTo>
                        <a:pt x="38" y="61"/>
                      </a:lnTo>
                      <a:lnTo>
                        <a:pt x="40" y="58"/>
                      </a:lnTo>
                      <a:lnTo>
                        <a:pt x="44" y="58"/>
                      </a:lnTo>
                      <a:lnTo>
                        <a:pt x="44" y="62"/>
                      </a:lnTo>
                      <a:lnTo>
                        <a:pt x="41" y="64"/>
                      </a:lnTo>
                      <a:lnTo>
                        <a:pt x="40" y="69"/>
                      </a:lnTo>
                      <a:lnTo>
                        <a:pt x="37" y="70"/>
                      </a:lnTo>
                      <a:lnTo>
                        <a:pt x="32" y="66"/>
                      </a:lnTo>
                      <a:lnTo>
                        <a:pt x="24" y="64"/>
                      </a:lnTo>
                      <a:lnTo>
                        <a:pt x="21" y="61"/>
                      </a:lnTo>
                      <a:lnTo>
                        <a:pt x="18" y="60"/>
                      </a:lnTo>
                      <a:lnTo>
                        <a:pt x="18" y="58"/>
                      </a:lnTo>
                      <a:lnTo>
                        <a:pt x="17" y="61"/>
                      </a:lnTo>
                      <a:lnTo>
                        <a:pt x="18" y="62"/>
                      </a:lnTo>
                      <a:lnTo>
                        <a:pt x="16" y="63"/>
                      </a:lnTo>
                      <a:lnTo>
                        <a:pt x="18" y="69"/>
                      </a:lnTo>
                      <a:lnTo>
                        <a:pt x="14" y="71"/>
                      </a:lnTo>
                      <a:lnTo>
                        <a:pt x="14" y="70"/>
                      </a:lnTo>
                      <a:lnTo>
                        <a:pt x="14" y="73"/>
                      </a:lnTo>
                      <a:lnTo>
                        <a:pt x="11" y="75"/>
                      </a:lnTo>
                      <a:lnTo>
                        <a:pt x="11" y="79"/>
                      </a:lnTo>
                      <a:lnTo>
                        <a:pt x="13" y="80"/>
                      </a:lnTo>
                      <a:lnTo>
                        <a:pt x="18" y="80"/>
                      </a:lnTo>
                      <a:lnTo>
                        <a:pt x="19" y="81"/>
                      </a:lnTo>
                      <a:lnTo>
                        <a:pt x="24" y="80"/>
                      </a:lnTo>
                      <a:lnTo>
                        <a:pt x="24" y="84"/>
                      </a:lnTo>
                      <a:lnTo>
                        <a:pt x="21" y="86"/>
                      </a:lnTo>
                      <a:lnTo>
                        <a:pt x="17" y="85"/>
                      </a:lnTo>
                      <a:lnTo>
                        <a:pt x="13" y="85"/>
                      </a:lnTo>
                      <a:lnTo>
                        <a:pt x="10" y="84"/>
                      </a:lnTo>
                      <a:lnTo>
                        <a:pt x="9" y="85"/>
                      </a:lnTo>
                      <a:lnTo>
                        <a:pt x="6" y="90"/>
                      </a:lnTo>
                      <a:lnTo>
                        <a:pt x="4" y="91"/>
                      </a:lnTo>
                      <a:lnTo>
                        <a:pt x="7" y="93"/>
                      </a:lnTo>
                      <a:lnTo>
                        <a:pt x="6" y="95"/>
                      </a:lnTo>
                      <a:lnTo>
                        <a:pt x="4" y="97"/>
                      </a:lnTo>
                      <a:lnTo>
                        <a:pt x="4" y="98"/>
                      </a:lnTo>
                      <a:lnTo>
                        <a:pt x="4" y="98"/>
                      </a:lnTo>
                      <a:lnTo>
                        <a:pt x="7" y="97"/>
                      </a:lnTo>
                      <a:lnTo>
                        <a:pt x="10" y="97"/>
                      </a:lnTo>
                      <a:lnTo>
                        <a:pt x="13" y="94"/>
                      </a:lnTo>
                      <a:lnTo>
                        <a:pt x="16" y="97"/>
                      </a:lnTo>
                      <a:lnTo>
                        <a:pt x="15" y="101"/>
                      </a:lnTo>
                      <a:lnTo>
                        <a:pt x="17" y="101"/>
                      </a:lnTo>
                      <a:lnTo>
                        <a:pt x="22" y="98"/>
                      </a:lnTo>
                      <a:lnTo>
                        <a:pt x="22" y="102"/>
                      </a:lnTo>
                      <a:lnTo>
                        <a:pt x="21" y="102"/>
                      </a:lnTo>
                      <a:lnTo>
                        <a:pt x="21" y="103"/>
                      </a:lnTo>
                      <a:lnTo>
                        <a:pt x="25" y="102"/>
                      </a:lnTo>
                      <a:lnTo>
                        <a:pt x="29" y="107"/>
                      </a:lnTo>
                      <a:lnTo>
                        <a:pt x="24" y="107"/>
                      </a:lnTo>
                      <a:lnTo>
                        <a:pt x="24" y="107"/>
                      </a:lnTo>
                      <a:lnTo>
                        <a:pt x="25" y="108"/>
                      </a:lnTo>
                      <a:lnTo>
                        <a:pt x="30" y="107"/>
                      </a:lnTo>
                      <a:lnTo>
                        <a:pt x="33" y="109"/>
                      </a:lnTo>
                      <a:lnTo>
                        <a:pt x="40" y="112"/>
                      </a:lnTo>
                      <a:lnTo>
                        <a:pt x="44" y="115"/>
                      </a:lnTo>
                      <a:lnTo>
                        <a:pt x="34" y="115"/>
                      </a:lnTo>
                      <a:lnTo>
                        <a:pt x="31" y="115"/>
                      </a:lnTo>
                      <a:lnTo>
                        <a:pt x="28" y="113"/>
                      </a:lnTo>
                      <a:lnTo>
                        <a:pt x="24" y="114"/>
                      </a:lnTo>
                      <a:lnTo>
                        <a:pt x="28" y="115"/>
                      </a:lnTo>
                      <a:lnTo>
                        <a:pt x="33" y="115"/>
                      </a:lnTo>
                      <a:lnTo>
                        <a:pt x="40" y="115"/>
                      </a:lnTo>
                      <a:lnTo>
                        <a:pt x="45" y="119"/>
                      </a:lnTo>
                      <a:lnTo>
                        <a:pt x="34" y="121"/>
                      </a:lnTo>
                      <a:lnTo>
                        <a:pt x="32" y="120"/>
                      </a:lnTo>
                      <a:lnTo>
                        <a:pt x="26" y="119"/>
                      </a:lnTo>
                      <a:lnTo>
                        <a:pt x="22" y="119"/>
                      </a:lnTo>
                      <a:lnTo>
                        <a:pt x="21" y="116"/>
                      </a:lnTo>
                      <a:lnTo>
                        <a:pt x="17" y="115"/>
                      </a:lnTo>
                      <a:lnTo>
                        <a:pt x="14" y="113"/>
                      </a:lnTo>
                      <a:lnTo>
                        <a:pt x="13" y="113"/>
                      </a:lnTo>
                      <a:lnTo>
                        <a:pt x="10" y="115"/>
                      </a:lnTo>
                      <a:lnTo>
                        <a:pt x="6" y="115"/>
                      </a:lnTo>
                      <a:lnTo>
                        <a:pt x="4" y="116"/>
                      </a:lnTo>
                      <a:lnTo>
                        <a:pt x="3" y="121"/>
                      </a:lnTo>
                      <a:lnTo>
                        <a:pt x="7" y="124"/>
                      </a:lnTo>
                      <a:lnTo>
                        <a:pt x="7" y="128"/>
                      </a:lnTo>
                      <a:lnTo>
                        <a:pt x="3" y="132"/>
                      </a:lnTo>
                      <a:lnTo>
                        <a:pt x="1" y="125"/>
                      </a:lnTo>
                      <a:lnTo>
                        <a:pt x="0" y="131"/>
                      </a:lnTo>
                      <a:lnTo>
                        <a:pt x="0" y="134"/>
                      </a:lnTo>
                      <a:lnTo>
                        <a:pt x="1" y="134"/>
                      </a:lnTo>
                      <a:lnTo>
                        <a:pt x="2" y="132"/>
                      </a:lnTo>
                      <a:lnTo>
                        <a:pt x="4" y="134"/>
                      </a:lnTo>
                      <a:lnTo>
                        <a:pt x="7" y="137"/>
                      </a:lnTo>
                      <a:lnTo>
                        <a:pt x="14" y="138"/>
                      </a:lnTo>
                      <a:lnTo>
                        <a:pt x="7" y="141"/>
                      </a:lnTo>
                      <a:lnTo>
                        <a:pt x="4" y="142"/>
                      </a:lnTo>
                      <a:lnTo>
                        <a:pt x="3" y="142"/>
                      </a:lnTo>
                      <a:lnTo>
                        <a:pt x="1" y="146"/>
                      </a:lnTo>
                      <a:lnTo>
                        <a:pt x="1" y="150"/>
                      </a:lnTo>
                      <a:lnTo>
                        <a:pt x="1" y="150"/>
                      </a:lnTo>
                      <a:lnTo>
                        <a:pt x="4" y="151"/>
                      </a:lnTo>
                      <a:lnTo>
                        <a:pt x="4" y="156"/>
                      </a:lnTo>
                      <a:lnTo>
                        <a:pt x="9" y="157"/>
                      </a:lnTo>
                      <a:lnTo>
                        <a:pt x="15" y="160"/>
                      </a:lnTo>
                      <a:lnTo>
                        <a:pt x="16" y="160"/>
                      </a:lnTo>
                      <a:lnTo>
                        <a:pt x="17" y="158"/>
                      </a:lnTo>
                      <a:lnTo>
                        <a:pt x="16" y="154"/>
                      </a:lnTo>
                      <a:lnTo>
                        <a:pt x="23" y="154"/>
                      </a:lnTo>
                      <a:lnTo>
                        <a:pt x="24" y="159"/>
                      </a:lnTo>
                      <a:lnTo>
                        <a:pt x="23" y="161"/>
                      </a:lnTo>
                      <a:lnTo>
                        <a:pt x="23" y="161"/>
                      </a:lnTo>
                      <a:lnTo>
                        <a:pt x="25" y="157"/>
                      </a:lnTo>
                      <a:lnTo>
                        <a:pt x="25" y="150"/>
                      </a:lnTo>
                      <a:lnTo>
                        <a:pt x="26" y="145"/>
                      </a:lnTo>
                      <a:lnTo>
                        <a:pt x="30" y="142"/>
                      </a:lnTo>
                      <a:lnTo>
                        <a:pt x="33" y="134"/>
                      </a:lnTo>
                      <a:lnTo>
                        <a:pt x="33" y="144"/>
                      </a:lnTo>
                      <a:lnTo>
                        <a:pt x="30" y="150"/>
                      </a:lnTo>
                      <a:lnTo>
                        <a:pt x="29" y="153"/>
                      </a:lnTo>
                      <a:lnTo>
                        <a:pt x="30" y="156"/>
                      </a:lnTo>
                      <a:lnTo>
                        <a:pt x="29" y="161"/>
                      </a:lnTo>
                      <a:lnTo>
                        <a:pt x="30" y="164"/>
                      </a:lnTo>
                      <a:lnTo>
                        <a:pt x="30" y="165"/>
                      </a:lnTo>
                      <a:lnTo>
                        <a:pt x="30" y="165"/>
                      </a:lnTo>
                      <a:lnTo>
                        <a:pt x="32" y="161"/>
                      </a:lnTo>
                      <a:lnTo>
                        <a:pt x="37" y="157"/>
                      </a:lnTo>
                      <a:lnTo>
                        <a:pt x="39" y="149"/>
                      </a:lnTo>
                      <a:lnTo>
                        <a:pt x="43" y="146"/>
                      </a:lnTo>
                      <a:lnTo>
                        <a:pt x="44" y="151"/>
                      </a:lnTo>
                      <a:lnTo>
                        <a:pt x="43" y="154"/>
                      </a:lnTo>
                      <a:lnTo>
                        <a:pt x="43" y="156"/>
                      </a:lnTo>
                      <a:lnTo>
                        <a:pt x="44" y="156"/>
                      </a:lnTo>
                      <a:lnTo>
                        <a:pt x="46" y="153"/>
                      </a:lnTo>
                      <a:lnTo>
                        <a:pt x="48" y="15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50" name="Freeform 198">
                  <a:extLst>
                    <a:ext uri="{FF2B5EF4-FFF2-40B4-BE49-F238E27FC236}">
                      <a16:creationId xmlns:a16="http://schemas.microsoft.com/office/drawing/2014/main" id="{38E403E9-3634-4FC3-A834-DC1A4AB3A20A}"/>
                    </a:ext>
                  </a:extLst>
                </p:cNvPr>
                <p:cNvSpPr/>
                <p:nvPr userDrawn="1"/>
              </p:nvSpPr>
              <p:spPr bwMode="auto">
                <a:xfrm>
                  <a:off x="2900363" y="984250"/>
                  <a:ext cx="57150" cy="77787"/>
                </a:xfrm>
                <a:custGeom>
                  <a:avLst/>
                  <a:gdLst>
                    <a:gd name="T0" fmla="*/ 3 w 36"/>
                    <a:gd name="T1" fmla="*/ 26 h 49"/>
                    <a:gd name="T2" fmla="*/ 6 w 36"/>
                    <a:gd name="T3" fmla="*/ 27 h 49"/>
                    <a:gd name="T4" fmla="*/ 9 w 36"/>
                    <a:gd name="T5" fmla="*/ 33 h 49"/>
                    <a:gd name="T6" fmla="*/ 9 w 36"/>
                    <a:gd name="T7" fmla="*/ 36 h 49"/>
                    <a:gd name="T8" fmla="*/ 6 w 36"/>
                    <a:gd name="T9" fmla="*/ 36 h 49"/>
                    <a:gd name="T10" fmla="*/ 3 w 36"/>
                    <a:gd name="T11" fmla="*/ 34 h 49"/>
                    <a:gd name="T12" fmla="*/ 1 w 36"/>
                    <a:gd name="T13" fmla="*/ 33 h 49"/>
                    <a:gd name="T14" fmla="*/ 0 w 36"/>
                    <a:gd name="T15" fmla="*/ 35 h 49"/>
                    <a:gd name="T16" fmla="*/ 2 w 36"/>
                    <a:gd name="T17" fmla="*/ 37 h 49"/>
                    <a:gd name="T18" fmla="*/ 2 w 36"/>
                    <a:gd name="T19" fmla="*/ 41 h 49"/>
                    <a:gd name="T20" fmla="*/ 5 w 36"/>
                    <a:gd name="T21" fmla="*/ 43 h 49"/>
                    <a:gd name="T22" fmla="*/ 2 w 36"/>
                    <a:gd name="T23" fmla="*/ 45 h 49"/>
                    <a:gd name="T24" fmla="*/ 2 w 36"/>
                    <a:gd name="T25" fmla="*/ 46 h 49"/>
                    <a:gd name="T26" fmla="*/ 2 w 36"/>
                    <a:gd name="T27" fmla="*/ 46 h 49"/>
                    <a:gd name="T28" fmla="*/ 3 w 36"/>
                    <a:gd name="T29" fmla="*/ 44 h 49"/>
                    <a:gd name="T30" fmla="*/ 8 w 36"/>
                    <a:gd name="T31" fmla="*/ 44 h 49"/>
                    <a:gd name="T32" fmla="*/ 8 w 36"/>
                    <a:gd name="T33" fmla="*/ 48 h 49"/>
                    <a:gd name="T34" fmla="*/ 9 w 36"/>
                    <a:gd name="T35" fmla="*/ 48 h 49"/>
                    <a:gd name="T36" fmla="*/ 14 w 36"/>
                    <a:gd name="T37" fmla="*/ 46 h 49"/>
                    <a:gd name="T38" fmla="*/ 16 w 36"/>
                    <a:gd name="T39" fmla="*/ 48 h 49"/>
                    <a:gd name="T40" fmla="*/ 20 w 36"/>
                    <a:gd name="T41" fmla="*/ 44 h 49"/>
                    <a:gd name="T42" fmla="*/ 23 w 36"/>
                    <a:gd name="T43" fmla="*/ 46 h 49"/>
                    <a:gd name="T44" fmla="*/ 23 w 36"/>
                    <a:gd name="T45" fmla="*/ 49 h 49"/>
                    <a:gd name="T46" fmla="*/ 23 w 36"/>
                    <a:gd name="T47" fmla="*/ 49 h 49"/>
                    <a:gd name="T48" fmla="*/ 24 w 36"/>
                    <a:gd name="T49" fmla="*/ 48 h 49"/>
                    <a:gd name="T50" fmla="*/ 29 w 36"/>
                    <a:gd name="T51" fmla="*/ 44 h 49"/>
                    <a:gd name="T52" fmla="*/ 30 w 36"/>
                    <a:gd name="T53" fmla="*/ 42 h 49"/>
                    <a:gd name="T54" fmla="*/ 29 w 36"/>
                    <a:gd name="T55" fmla="*/ 38 h 49"/>
                    <a:gd name="T56" fmla="*/ 28 w 36"/>
                    <a:gd name="T57" fmla="*/ 38 h 49"/>
                    <a:gd name="T58" fmla="*/ 25 w 36"/>
                    <a:gd name="T59" fmla="*/ 36 h 49"/>
                    <a:gd name="T60" fmla="*/ 29 w 36"/>
                    <a:gd name="T61" fmla="*/ 34 h 49"/>
                    <a:gd name="T62" fmla="*/ 31 w 36"/>
                    <a:gd name="T63" fmla="*/ 34 h 49"/>
                    <a:gd name="T64" fmla="*/ 32 w 36"/>
                    <a:gd name="T65" fmla="*/ 33 h 49"/>
                    <a:gd name="T66" fmla="*/ 36 w 36"/>
                    <a:gd name="T67" fmla="*/ 30 h 49"/>
                    <a:gd name="T68" fmla="*/ 35 w 36"/>
                    <a:gd name="T69" fmla="*/ 26 h 49"/>
                    <a:gd name="T70" fmla="*/ 32 w 36"/>
                    <a:gd name="T71" fmla="*/ 22 h 49"/>
                    <a:gd name="T72" fmla="*/ 30 w 36"/>
                    <a:gd name="T73" fmla="*/ 22 h 49"/>
                    <a:gd name="T74" fmla="*/ 29 w 36"/>
                    <a:gd name="T75" fmla="*/ 17 h 49"/>
                    <a:gd name="T76" fmla="*/ 28 w 36"/>
                    <a:gd name="T77" fmla="*/ 16 h 49"/>
                    <a:gd name="T78" fmla="*/ 26 w 36"/>
                    <a:gd name="T79" fmla="*/ 16 h 49"/>
                    <a:gd name="T80" fmla="*/ 26 w 36"/>
                    <a:gd name="T81" fmla="*/ 13 h 49"/>
                    <a:gd name="T82" fmla="*/ 24 w 36"/>
                    <a:gd name="T83" fmla="*/ 12 h 49"/>
                    <a:gd name="T84" fmla="*/ 23 w 36"/>
                    <a:gd name="T85" fmla="*/ 9 h 49"/>
                    <a:gd name="T86" fmla="*/ 24 w 36"/>
                    <a:gd name="T87" fmla="*/ 7 h 49"/>
                    <a:gd name="T88" fmla="*/ 23 w 36"/>
                    <a:gd name="T89" fmla="*/ 4 h 49"/>
                    <a:gd name="T90" fmla="*/ 20 w 36"/>
                    <a:gd name="T91" fmla="*/ 0 h 49"/>
                    <a:gd name="T92" fmla="*/ 17 w 36"/>
                    <a:gd name="T93" fmla="*/ 0 h 49"/>
                    <a:gd name="T94" fmla="*/ 14 w 36"/>
                    <a:gd name="T95" fmla="*/ 2 h 49"/>
                    <a:gd name="T96" fmla="*/ 13 w 36"/>
                    <a:gd name="T97" fmla="*/ 5 h 49"/>
                    <a:gd name="T98" fmla="*/ 11 w 36"/>
                    <a:gd name="T99" fmla="*/ 9 h 49"/>
                    <a:gd name="T100" fmla="*/ 9 w 36"/>
                    <a:gd name="T101" fmla="*/ 11 h 49"/>
                    <a:gd name="T102" fmla="*/ 7 w 36"/>
                    <a:gd name="T103" fmla="*/ 11 h 49"/>
                    <a:gd name="T104" fmla="*/ 6 w 36"/>
                    <a:gd name="T105" fmla="*/ 14 h 49"/>
                    <a:gd name="T106" fmla="*/ 6 w 36"/>
                    <a:gd name="T107" fmla="*/ 19 h 49"/>
                    <a:gd name="T108" fmla="*/ 5 w 36"/>
                    <a:gd name="T109" fmla="*/ 21 h 49"/>
                    <a:gd name="T110" fmla="*/ 7 w 36"/>
                    <a:gd name="T111" fmla="*/ 26 h 49"/>
                    <a:gd name="T112" fmla="*/ 3 w 36"/>
                    <a:gd name="T113"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 h="49">
                      <a:moveTo>
                        <a:pt x="3" y="26"/>
                      </a:moveTo>
                      <a:lnTo>
                        <a:pt x="6" y="27"/>
                      </a:lnTo>
                      <a:lnTo>
                        <a:pt x="9" y="33"/>
                      </a:lnTo>
                      <a:lnTo>
                        <a:pt x="9" y="36"/>
                      </a:lnTo>
                      <a:lnTo>
                        <a:pt x="6" y="36"/>
                      </a:lnTo>
                      <a:lnTo>
                        <a:pt x="3" y="34"/>
                      </a:lnTo>
                      <a:lnTo>
                        <a:pt x="1" y="33"/>
                      </a:lnTo>
                      <a:lnTo>
                        <a:pt x="0" y="35"/>
                      </a:lnTo>
                      <a:lnTo>
                        <a:pt x="2" y="37"/>
                      </a:lnTo>
                      <a:lnTo>
                        <a:pt x="2" y="41"/>
                      </a:lnTo>
                      <a:lnTo>
                        <a:pt x="5" y="43"/>
                      </a:lnTo>
                      <a:lnTo>
                        <a:pt x="2" y="45"/>
                      </a:lnTo>
                      <a:lnTo>
                        <a:pt x="2" y="46"/>
                      </a:lnTo>
                      <a:lnTo>
                        <a:pt x="2" y="46"/>
                      </a:lnTo>
                      <a:lnTo>
                        <a:pt x="3" y="44"/>
                      </a:lnTo>
                      <a:lnTo>
                        <a:pt x="8" y="44"/>
                      </a:lnTo>
                      <a:lnTo>
                        <a:pt x="8" y="48"/>
                      </a:lnTo>
                      <a:lnTo>
                        <a:pt x="9" y="48"/>
                      </a:lnTo>
                      <a:lnTo>
                        <a:pt x="14" y="46"/>
                      </a:lnTo>
                      <a:lnTo>
                        <a:pt x="16" y="48"/>
                      </a:lnTo>
                      <a:lnTo>
                        <a:pt x="20" y="44"/>
                      </a:lnTo>
                      <a:lnTo>
                        <a:pt x="23" y="46"/>
                      </a:lnTo>
                      <a:lnTo>
                        <a:pt x="23" y="49"/>
                      </a:lnTo>
                      <a:lnTo>
                        <a:pt x="23" y="49"/>
                      </a:lnTo>
                      <a:lnTo>
                        <a:pt x="24" y="48"/>
                      </a:lnTo>
                      <a:lnTo>
                        <a:pt x="29" y="44"/>
                      </a:lnTo>
                      <a:lnTo>
                        <a:pt x="30" y="42"/>
                      </a:lnTo>
                      <a:lnTo>
                        <a:pt x="29" y="38"/>
                      </a:lnTo>
                      <a:lnTo>
                        <a:pt x="28" y="38"/>
                      </a:lnTo>
                      <a:lnTo>
                        <a:pt x="25" y="36"/>
                      </a:lnTo>
                      <a:lnTo>
                        <a:pt x="29" y="34"/>
                      </a:lnTo>
                      <a:lnTo>
                        <a:pt x="31" y="34"/>
                      </a:lnTo>
                      <a:lnTo>
                        <a:pt x="32" y="33"/>
                      </a:lnTo>
                      <a:lnTo>
                        <a:pt x="36" y="30"/>
                      </a:lnTo>
                      <a:lnTo>
                        <a:pt x="35" y="26"/>
                      </a:lnTo>
                      <a:lnTo>
                        <a:pt x="32" y="22"/>
                      </a:lnTo>
                      <a:lnTo>
                        <a:pt x="30" y="22"/>
                      </a:lnTo>
                      <a:lnTo>
                        <a:pt x="29" y="17"/>
                      </a:lnTo>
                      <a:lnTo>
                        <a:pt x="28" y="16"/>
                      </a:lnTo>
                      <a:lnTo>
                        <a:pt x="26" y="16"/>
                      </a:lnTo>
                      <a:lnTo>
                        <a:pt x="26" y="13"/>
                      </a:lnTo>
                      <a:lnTo>
                        <a:pt x="24" y="12"/>
                      </a:lnTo>
                      <a:lnTo>
                        <a:pt x="23" y="9"/>
                      </a:lnTo>
                      <a:lnTo>
                        <a:pt x="24" y="7"/>
                      </a:lnTo>
                      <a:lnTo>
                        <a:pt x="23" y="4"/>
                      </a:lnTo>
                      <a:lnTo>
                        <a:pt x="20" y="0"/>
                      </a:lnTo>
                      <a:lnTo>
                        <a:pt x="17" y="0"/>
                      </a:lnTo>
                      <a:lnTo>
                        <a:pt x="14" y="2"/>
                      </a:lnTo>
                      <a:lnTo>
                        <a:pt x="13" y="5"/>
                      </a:lnTo>
                      <a:lnTo>
                        <a:pt x="11" y="9"/>
                      </a:lnTo>
                      <a:lnTo>
                        <a:pt x="9" y="11"/>
                      </a:lnTo>
                      <a:lnTo>
                        <a:pt x="7" y="11"/>
                      </a:lnTo>
                      <a:lnTo>
                        <a:pt x="6" y="14"/>
                      </a:lnTo>
                      <a:lnTo>
                        <a:pt x="6" y="19"/>
                      </a:lnTo>
                      <a:lnTo>
                        <a:pt x="5" y="21"/>
                      </a:lnTo>
                      <a:lnTo>
                        <a:pt x="7" y="26"/>
                      </a:lnTo>
                      <a:lnTo>
                        <a:pt x="3" y="2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51" name="Freeform 199">
                  <a:extLst>
                    <a:ext uri="{FF2B5EF4-FFF2-40B4-BE49-F238E27FC236}">
                      <a16:creationId xmlns:a16="http://schemas.microsoft.com/office/drawing/2014/main" id="{A28D02C4-B744-42E9-A68C-19908BB8011A}"/>
                    </a:ext>
                  </a:extLst>
                </p:cNvPr>
                <p:cNvSpPr/>
                <p:nvPr userDrawn="1"/>
              </p:nvSpPr>
              <p:spPr bwMode="auto">
                <a:xfrm>
                  <a:off x="2981325" y="1684338"/>
                  <a:ext cx="49213" cy="47625"/>
                </a:xfrm>
                <a:custGeom>
                  <a:avLst/>
                  <a:gdLst>
                    <a:gd name="T0" fmla="*/ 8 w 31"/>
                    <a:gd name="T1" fmla="*/ 10 h 30"/>
                    <a:gd name="T2" fmla="*/ 7 w 31"/>
                    <a:gd name="T3" fmla="*/ 12 h 30"/>
                    <a:gd name="T4" fmla="*/ 4 w 31"/>
                    <a:gd name="T5" fmla="*/ 15 h 30"/>
                    <a:gd name="T6" fmla="*/ 1 w 31"/>
                    <a:gd name="T7" fmla="*/ 18 h 30"/>
                    <a:gd name="T8" fmla="*/ 0 w 31"/>
                    <a:gd name="T9" fmla="*/ 24 h 30"/>
                    <a:gd name="T10" fmla="*/ 1 w 31"/>
                    <a:gd name="T11" fmla="*/ 25 h 30"/>
                    <a:gd name="T12" fmla="*/ 0 w 31"/>
                    <a:gd name="T13" fmla="*/ 29 h 30"/>
                    <a:gd name="T14" fmla="*/ 1 w 31"/>
                    <a:gd name="T15" fmla="*/ 29 h 30"/>
                    <a:gd name="T16" fmla="*/ 3 w 31"/>
                    <a:gd name="T17" fmla="*/ 30 h 30"/>
                    <a:gd name="T18" fmla="*/ 8 w 31"/>
                    <a:gd name="T19" fmla="*/ 29 h 30"/>
                    <a:gd name="T20" fmla="*/ 10 w 31"/>
                    <a:gd name="T21" fmla="*/ 30 h 30"/>
                    <a:gd name="T22" fmla="*/ 12 w 31"/>
                    <a:gd name="T23" fmla="*/ 29 h 30"/>
                    <a:gd name="T24" fmla="*/ 15 w 31"/>
                    <a:gd name="T25" fmla="*/ 28 h 30"/>
                    <a:gd name="T26" fmla="*/ 16 w 31"/>
                    <a:gd name="T27" fmla="*/ 28 h 30"/>
                    <a:gd name="T28" fmla="*/ 19 w 31"/>
                    <a:gd name="T29" fmla="*/ 25 h 30"/>
                    <a:gd name="T30" fmla="*/ 22 w 31"/>
                    <a:gd name="T31" fmla="*/ 24 h 30"/>
                    <a:gd name="T32" fmla="*/ 23 w 31"/>
                    <a:gd name="T33" fmla="*/ 23 h 30"/>
                    <a:gd name="T34" fmla="*/ 26 w 31"/>
                    <a:gd name="T35" fmla="*/ 17 h 30"/>
                    <a:gd name="T36" fmla="*/ 27 w 31"/>
                    <a:gd name="T37" fmla="*/ 14 h 30"/>
                    <a:gd name="T38" fmla="*/ 29 w 31"/>
                    <a:gd name="T39" fmla="*/ 10 h 30"/>
                    <a:gd name="T40" fmla="*/ 31 w 31"/>
                    <a:gd name="T41" fmla="*/ 8 h 30"/>
                    <a:gd name="T42" fmla="*/ 31 w 31"/>
                    <a:gd name="T43" fmla="*/ 7 h 30"/>
                    <a:gd name="T44" fmla="*/ 30 w 31"/>
                    <a:gd name="T45" fmla="*/ 5 h 30"/>
                    <a:gd name="T46" fmla="*/ 29 w 31"/>
                    <a:gd name="T47" fmla="*/ 3 h 30"/>
                    <a:gd name="T48" fmla="*/ 26 w 31"/>
                    <a:gd name="T49" fmla="*/ 3 h 30"/>
                    <a:gd name="T50" fmla="*/ 25 w 31"/>
                    <a:gd name="T51" fmla="*/ 1 h 30"/>
                    <a:gd name="T52" fmla="*/ 23 w 31"/>
                    <a:gd name="T53" fmla="*/ 0 h 30"/>
                    <a:gd name="T54" fmla="*/ 19 w 31"/>
                    <a:gd name="T55" fmla="*/ 1 h 30"/>
                    <a:gd name="T56" fmla="*/ 18 w 31"/>
                    <a:gd name="T57" fmla="*/ 1 h 30"/>
                    <a:gd name="T58" fmla="*/ 17 w 31"/>
                    <a:gd name="T59" fmla="*/ 2 h 30"/>
                    <a:gd name="T60" fmla="*/ 16 w 31"/>
                    <a:gd name="T61" fmla="*/ 2 h 30"/>
                    <a:gd name="T62" fmla="*/ 14 w 31"/>
                    <a:gd name="T63" fmla="*/ 3 h 30"/>
                    <a:gd name="T64" fmla="*/ 8 w 31"/>
                    <a:gd name="T6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 h="30">
                      <a:moveTo>
                        <a:pt x="8" y="10"/>
                      </a:moveTo>
                      <a:lnTo>
                        <a:pt x="7" y="12"/>
                      </a:lnTo>
                      <a:lnTo>
                        <a:pt x="4" y="15"/>
                      </a:lnTo>
                      <a:lnTo>
                        <a:pt x="1" y="18"/>
                      </a:lnTo>
                      <a:lnTo>
                        <a:pt x="0" y="24"/>
                      </a:lnTo>
                      <a:lnTo>
                        <a:pt x="1" y="25"/>
                      </a:lnTo>
                      <a:lnTo>
                        <a:pt x="0" y="29"/>
                      </a:lnTo>
                      <a:lnTo>
                        <a:pt x="1" y="29"/>
                      </a:lnTo>
                      <a:lnTo>
                        <a:pt x="3" y="30"/>
                      </a:lnTo>
                      <a:lnTo>
                        <a:pt x="8" y="29"/>
                      </a:lnTo>
                      <a:lnTo>
                        <a:pt x="10" y="30"/>
                      </a:lnTo>
                      <a:lnTo>
                        <a:pt x="12" y="29"/>
                      </a:lnTo>
                      <a:lnTo>
                        <a:pt x="15" y="28"/>
                      </a:lnTo>
                      <a:lnTo>
                        <a:pt x="16" y="28"/>
                      </a:lnTo>
                      <a:lnTo>
                        <a:pt x="19" y="25"/>
                      </a:lnTo>
                      <a:lnTo>
                        <a:pt x="22" y="24"/>
                      </a:lnTo>
                      <a:lnTo>
                        <a:pt x="23" y="23"/>
                      </a:lnTo>
                      <a:lnTo>
                        <a:pt x="26" y="17"/>
                      </a:lnTo>
                      <a:lnTo>
                        <a:pt x="27" y="14"/>
                      </a:lnTo>
                      <a:lnTo>
                        <a:pt x="29" y="10"/>
                      </a:lnTo>
                      <a:lnTo>
                        <a:pt x="31" y="8"/>
                      </a:lnTo>
                      <a:lnTo>
                        <a:pt x="31" y="7"/>
                      </a:lnTo>
                      <a:lnTo>
                        <a:pt x="30" y="5"/>
                      </a:lnTo>
                      <a:lnTo>
                        <a:pt x="29" y="3"/>
                      </a:lnTo>
                      <a:lnTo>
                        <a:pt x="26" y="3"/>
                      </a:lnTo>
                      <a:lnTo>
                        <a:pt x="25" y="1"/>
                      </a:lnTo>
                      <a:lnTo>
                        <a:pt x="23" y="0"/>
                      </a:lnTo>
                      <a:lnTo>
                        <a:pt x="19" y="1"/>
                      </a:lnTo>
                      <a:lnTo>
                        <a:pt x="18" y="1"/>
                      </a:lnTo>
                      <a:lnTo>
                        <a:pt x="17" y="2"/>
                      </a:lnTo>
                      <a:lnTo>
                        <a:pt x="16" y="2"/>
                      </a:lnTo>
                      <a:lnTo>
                        <a:pt x="14" y="3"/>
                      </a:lnTo>
                      <a:lnTo>
                        <a:pt x="8" y="1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52" name="Freeform 200">
                  <a:extLst>
                    <a:ext uri="{FF2B5EF4-FFF2-40B4-BE49-F238E27FC236}">
                      <a16:creationId xmlns:a16="http://schemas.microsoft.com/office/drawing/2014/main" id="{EC0AF02B-9B54-456C-9341-28EFD13F49FC}"/>
                    </a:ext>
                  </a:extLst>
                </p:cNvPr>
                <p:cNvSpPr/>
                <p:nvPr userDrawn="1"/>
              </p:nvSpPr>
              <p:spPr bwMode="auto">
                <a:xfrm>
                  <a:off x="2973388" y="739775"/>
                  <a:ext cx="658813" cy="500062"/>
                </a:xfrm>
                <a:custGeom>
                  <a:avLst/>
                  <a:gdLst>
                    <a:gd name="T0" fmla="*/ 184 w 415"/>
                    <a:gd name="T1" fmla="*/ 241 h 315"/>
                    <a:gd name="T2" fmla="*/ 203 w 415"/>
                    <a:gd name="T3" fmla="*/ 217 h 315"/>
                    <a:gd name="T4" fmla="*/ 178 w 415"/>
                    <a:gd name="T5" fmla="*/ 199 h 315"/>
                    <a:gd name="T6" fmla="*/ 183 w 415"/>
                    <a:gd name="T7" fmla="*/ 184 h 315"/>
                    <a:gd name="T8" fmla="*/ 206 w 415"/>
                    <a:gd name="T9" fmla="*/ 181 h 315"/>
                    <a:gd name="T10" fmla="*/ 220 w 415"/>
                    <a:gd name="T11" fmla="*/ 173 h 315"/>
                    <a:gd name="T12" fmla="*/ 254 w 415"/>
                    <a:gd name="T13" fmla="*/ 177 h 315"/>
                    <a:gd name="T14" fmla="*/ 274 w 415"/>
                    <a:gd name="T15" fmla="*/ 166 h 315"/>
                    <a:gd name="T16" fmla="*/ 299 w 415"/>
                    <a:gd name="T17" fmla="*/ 146 h 315"/>
                    <a:gd name="T18" fmla="*/ 355 w 415"/>
                    <a:gd name="T19" fmla="*/ 116 h 315"/>
                    <a:gd name="T20" fmla="*/ 324 w 415"/>
                    <a:gd name="T21" fmla="*/ 117 h 315"/>
                    <a:gd name="T22" fmla="*/ 353 w 415"/>
                    <a:gd name="T23" fmla="*/ 106 h 315"/>
                    <a:gd name="T24" fmla="*/ 410 w 415"/>
                    <a:gd name="T25" fmla="*/ 87 h 315"/>
                    <a:gd name="T26" fmla="*/ 407 w 415"/>
                    <a:gd name="T27" fmla="*/ 44 h 315"/>
                    <a:gd name="T28" fmla="*/ 379 w 415"/>
                    <a:gd name="T29" fmla="*/ 45 h 315"/>
                    <a:gd name="T30" fmla="*/ 377 w 415"/>
                    <a:gd name="T31" fmla="*/ 27 h 315"/>
                    <a:gd name="T32" fmla="*/ 351 w 415"/>
                    <a:gd name="T33" fmla="*/ 14 h 315"/>
                    <a:gd name="T34" fmla="*/ 316 w 415"/>
                    <a:gd name="T35" fmla="*/ 6 h 315"/>
                    <a:gd name="T36" fmla="*/ 279 w 415"/>
                    <a:gd name="T37" fmla="*/ 18 h 315"/>
                    <a:gd name="T38" fmla="*/ 253 w 415"/>
                    <a:gd name="T39" fmla="*/ 3 h 315"/>
                    <a:gd name="T40" fmla="*/ 247 w 415"/>
                    <a:gd name="T41" fmla="*/ 16 h 315"/>
                    <a:gd name="T42" fmla="*/ 235 w 415"/>
                    <a:gd name="T43" fmla="*/ 18 h 315"/>
                    <a:gd name="T44" fmla="*/ 212 w 415"/>
                    <a:gd name="T45" fmla="*/ 33 h 315"/>
                    <a:gd name="T46" fmla="*/ 187 w 415"/>
                    <a:gd name="T47" fmla="*/ 25 h 315"/>
                    <a:gd name="T48" fmla="*/ 180 w 415"/>
                    <a:gd name="T49" fmla="*/ 41 h 315"/>
                    <a:gd name="T50" fmla="*/ 160 w 415"/>
                    <a:gd name="T51" fmla="*/ 31 h 315"/>
                    <a:gd name="T52" fmla="*/ 131 w 415"/>
                    <a:gd name="T53" fmla="*/ 34 h 315"/>
                    <a:gd name="T54" fmla="*/ 128 w 415"/>
                    <a:gd name="T55" fmla="*/ 41 h 315"/>
                    <a:gd name="T56" fmla="*/ 143 w 415"/>
                    <a:gd name="T57" fmla="*/ 58 h 315"/>
                    <a:gd name="T58" fmla="*/ 123 w 415"/>
                    <a:gd name="T59" fmla="*/ 73 h 315"/>
                    <a:gd name="T60" fmla="*/ 155 w 415"/>
                    <a:gd name="T61" fmla="*/ 84 h 315"/>
                    <a:gd name="T62" fmla="*/ 120 w 415"/>
                    <a:gd name="T63" fmla="*/ 95 h 315"/>
                    <a:gd name="T64" fmla="*/ 170 w 415"/>
                    <a:gd name="T65" fmla="*/ 93 h 315"/>
                    <a:gd name="T66" fmla="*/ 158 w 415"/>
                    <a:gd name="T67" fmla="*/ 115 h 315"/>
                    <a:gd name="T68" fmla="*/ 173 w 415"/>
                    <a:gd name="T69" fmla="*/ 118 h 315"/>
                    <a:gd name="T70" fmla="*/ 238 w 415"/>
                    <a:gd name="T71" fmla="*/ 101 h 315"/>
                    <a:gd name="T72" fmla="*/ 214 w 415"/>
                    <a:gd name="T73" fmla="*/ 125 h 315"/>
                    <a:gd name="T74" fmla="*/ 164 w 415"/>
                    <a:gd name="T75" fmla="*/ 129 h 315"/>
                    <a:gd name="T76" fmla="*/ 151 w 415"/>
                    <a:gd name="T77" fmla="*/ 154 h 315"/>
                    <a:gd name="T78" fmla="*/ 120 w 415"/>
                    <a:gd name="T79" fmla="*/ 146 h 315"/>
                    <a:gd name="T80" fmla="*/ 108 w 415"/>
                    <a:gd name="T81" fmla="*/ 178 h 315"/>
                    <a:gd name="T82" fmla="*/ 123 w 415"/>
                    <a:gd name="T83" fmla="*/ 198 h 315"/>
                    <a:gd name="T84" fmla="*/ 81 w 415"/>
                    <a:gd name="T85" fmla="*/ 191 h 315"/>
                    <a:gd name="T86" fmla="*/ 71 w 415"/>
                    <a:gd name="T87" fmla="*/ 217 h 315"/>
                    <a:gd name="T88" fmla="*/ 90 w 415"/>
                    <a:gd name="T89" fmla="*/ 221 h 315"/>
                    <a:gd name="T90" fmla="*/ 78 w 415"/>
                    <a:gd name="T91" fmla="*/ 240 h 315"/>
                    <a:gd name="T92" fmla="*/ 99 w 415"/>
                    <a:gd name="T93" fmla="*/ 242 h 315"/>
                    <a:gd name="T94" fmla="*/ 66 w 415"/>
                    <a:gd name="T95" fmla="*/ 251 h 315"/>
                    <a:gd name="T96" fmla="*/ 46 w 415"/>
                    <a:gd name="T97" fmla="*/ 243 h 315"/>
                    <a:gd name="T98" fmla="*/ 43 w 415"/>
                    <a:gd name="T99" fmla="*/ 261 h 315"/>
                    <a:gd name="T100" fmla="*/ 1 w 415"/>
                    <a:gd name="T101" fmla="*/ 276 h 315"/>
                    <a:gd name="T102" fmla="*/ 13 w 415"/>
                    <a:gd name="T103" fmla="*/ 288 h 315"/>
                    <a:gd name="T104" fmla="*/ 27 w 415"/>
                    <a:gd name="T105" fmla="*/ 286 h 315"/>
                    <a:gd name="T106" fmla="*/ 45 w 415"/>
                    <a:gd name="T107" fmla="*/ 301 h 315"/>
                    <a:gd name="T108" fmla="*/ 60 w 415"/>
                    <a:gd name="T109" fmla="*/ 285 h 315"/>
                    <a:gd name="T110" fmla="*/ 69 w 415"/>
                    <a:gd name="T111" fmla="*/ 302 h 315"/>
                    <a:gd name="T112" fmla="*/ 84 w 415"/>
                    <a:gd name="T113" fmla="*/ 302 h 315"/>
                    <a:gd name="T114" fmla="*/ 117 w 415"/>
                    <a:gd name="T115" fmla="*/ 308 h 315"/>
                    <a:gd name="T116" fmla="*/ 117 w 415"/>
                    <a:gd name="T117" fmla="*/ 285 h 315"/>
                    <a:gd name="T118" fmla="*/ 96 w 415"/>
                    <a:gd name="T119" fmla="*/ 266 h 315"/>
                    <a:gd name="T120" fmla="*/ 131 w 415"/>
                    <a:gd name="T121" fmla="*/ 27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15" h="315">
                      <a:moveTo>
                        <a:pt x="153" y="247"/>
                      </a:moveTo>
                      <a:lnTo>
                        <a:pt x="161" y="248"/>
                      </a:lnTo>
                      <a:lnTo>
                        <a:pt x="162" y="250"/>
                      </a:lnTo>
                      <a:lnTo>
                        <a:pt x="165" y="250"/>
                      </a:lnTo>
                      <a:lnTo>
                        <a:pt x="169" y="248"/>
                      </a:lnTo>
                      <a:lnTo>
                        <a:pt x="172" y="248"/>
                      </a:lnTo>
                      <a:lnTo>
                        <a:pt x="175" y="250"/>
                      </a:lnTo>
                      <a:lnTo>
                        <a:pt x="176" y="250"/>
                      </a:lnTo>
                      <a:lnTo>
                        <a:pt x="178" y="248"/>
                      </a:lnTo>
                      <a:lnTo>
                        <a:pt x="180" y="247"/>
                      </a:lnTo>
                      <a:lnTo>
                        <a:pt x="178" y="247"/>
                      </a:lnTo>
                      <a:lnTo>
                        <a:pt x="168" y="241"/>
                      </a:lnTo>
                      <a:lnTo>
                        <a:pt x="166" y="237"/>
                      </a:lnTo>
                      <a:lnTo>
                        <a:pt x="170" y="236"/>
                      </a:lnTo>
                      <a:lnTo>
                        <a:pt x="173" y="236"/>
                      </a:lnTo>
                      <a:lnTo>
                        <a:pt x="175" y="237"/>
                      </a:lnTo>
                      <a:lnTo>
                        <a:pt x="178" y="236"/>
                      </a:lnTo>
                      <a:lnTo>
                        <a:pt x="183" y="241"/>
                      </a:lnTo>
                      <a:lnTo>
                        <a:pt x="184" y="241"/>
                      </a:lnTo>
                      <a:lnTo>
                        <a:pt x="187" y="237"/>
                      </a:lnTo>
                      <a:lnTo>
                        <a:pt x="190" y="237"/>
                      </a:lnTo>
                      <a:lnTo>
                        <a:pt x="190" y="236"/>
                      </a:lnTo>
                      <a:lnTo>
                        <a:pt x="190" y="234"/>
                      </a:lnTo>
                      <a:lnTo>
                        <a:pt x="186" y="232"/>
                      </a:lnTo>
                      <a:lnTo>
                        <a:pt x="184" y="230"/>
                      </a:lnTo>
                      <a:lnTo>
                        <a:pt x="183" y="229"/>
                      </a:lnTo>
                      <a:lnTo>
                        <a:pt x="180" y="228"/>
                      </a:lnTo>
                      <a:lnTo>
                        <a:pt x="179" y="225"/>
                      </a:lnTo>
                      <a:lnTo>
                        <a:pt x="185" y="225"/>
                      </a:lnTo>
                      <a:lnTo>
                        <a:pt x="187" y="226"/>
                      </a:lnTo>
                      <a:lnTo>
                        <a:pt x="188" y="228"/>
                      </a:lnTo>
                      <a:lnTo>
                        <a:pt x="190" y="228"/>
                      </a:lnTo>
                      <a:lnTo>
                        <a:pt x="192" y="228"/>
                      </a:lnTo>
                      <a:lnTo>
                        <a:pt x="194" y="229"/>
                      </a:lnTo>
                      <a:lnTo>
                        <a:pt x="198" y="226"/>
                      </a:lnTo>
                      <a:lnTo>
                        <a:pt x="199" y="226"/>
                      </a:lnTo>
                      <a:lnTo>
                        <a:pt x="200" y="222"/>
                      </a:lnTo>
                      <a:lnTo>
                        <a:pt x="203" y="217"/>
                      </a:lnTo>
                      <a:lnTo>
                        <a:pt x="203" y="215"/>
                      </a:lnTo>
                      <a:lnTo>
                        <a:pt x="201" y="213"/>
                      </a:lnTo>
                      <a:lnTo>
                        <a:pt x="199" y="211"/>
                      </a:lnTo>
                      <a:lnTo>
                        <a:pt x="197" y="212"/>
                      </a:lnTo>
                      <a:lnTo>
                        <a:pt x="193" y="212"/>
                      </a:lnTo>
                      <a:lnTo>
                        <a:pt x="188" y="213"/>
                      </a:lnTo>
                      <a:lnTo>
                        <a:pt x="190" y="208"/>
                      </a:lnTo>
                      <a:lnTo>
                        <a:pt x="194" y="207"/>
                      </a:lnTo>
                      <a:lnTo>
                        <a:pt x="197" y="207"/>
                      </a:lnTo>
                      <a:lnTo>
                        <a:pt x="193" y="204"/>
                      </a:lnTo>
                      <a:lnTo>
                        <a:pt x="191" y="203"/>
                      </a:lnTo>
                      <a:lnTo>
                        <a:pt x="188" y="203"/>
                      </a:lnTo>
                      <a:lnTo>
                        <a:pt x="187" y="203"/>
                      </a:lnTo>
                      <a:lnTo>
                        <a:pt x="186" y="203"/>
                      </a:lnTo>
                      <a:lnTo>
                        <a:pt x="184" y="204"/>
                      </a:lnTo>
                      <a:lnTo>
                        <a:pt x="183" y="204"/>
                      </a:lnTo>
                      <a:lnTo>
                        <a:pt x="183" y="204"/>
                      </a:lnTo>
                      <a:lnTo>
                        <a:pt x="178" y="204"/>
                      </a:lnTo>
                      <a:lnTo>
                        <a:pt x="178" y="199"/>
                      </a:lnTo>
                      <a:lnTo>
                        <a:pt x="173" y="197"/>
                      </a:lnTo>
                      <a:lnTo>
                        <a:pt x="171" y="192"/>
                      </a:lnTo>
                      <a:lnTo>
                        <a:pt x="177" y="195"/>
                      </a:lnTo>
                      <a:lnTo>
                        <a:pt x="183" y="196"/>
                      </a:lnTo>
                      <a:lnTo>
                        <a:pt x="185" y="198"/>
                      </a:lnTo>
                      <a:lnTo>
                        <a:pt x="185" y="199"/>
                      </a:lnTo>
                      <a:lnTo>
                        <a:pt x="188" y="198"/>
                      </a:lnTo>
                      <a:lnTo>
                        <a:pt x="194" y="198"/>
                      </a:lnTo>
                      <a:lnTo>
                        <a:pt x="197" y="200"/>
                      </a:lnTo>
                      <a:lnTo>
                        <a:pt x="197" y="199"/>
                      </a:lnTo>
                      <a:lnTo>
                        <a:pt x="192" y="197"/>
                      </a:lnTo>
                      <a:lnTo>
                        <a:pt x="185" y="196"/>
                      </a:lnTo>
                      <a:lnTo>
                        <a:pt x="180" y="195"/>
                      </a:lnTo>
                      <a:lnTo>
                        <a:pt x="182" y="191"/>
                      </a:lnTo>
                      <a:lnTo>
                        <a:pt x="185" y="190"/>
                      </a:lnTo>
                      <a:lnTo>
                        <a:pt x="187" y="191"/>
                      </a:lnTo>
                      <a:lnTo>
                        <a:pt x="187" y="189"/>
                      </a:lnTo>
                      <a:lnTo>
                        <a:pt x="183" y="188"/>
                      </a:lnTo>
                      <a:lnTo>
                        <a:pt x="183" y="184"/>
                      </a:lnTo>
                      <a:lnTo>
                        <a:pt x="187" y="182"/>
                      </a:lnTo>
                      <a:lnTo>
                        <a:pt x="188" y="184"/>
                      </a:lnTo>
                      <a:lnTo>
                        <a:pt x="191" y="185"/>
                      </a:lnTo>
                      <a:lnTo>
                        <a:pt x="191" y="184"/>
                      </a:lnTo>
                      <a:lnTo>
                        <a:pt x="190" y="183"/>
                      </a:lnTo>
                      <a:lnTo>
                        <a:pt x="192" y="180"/>
                      </a:lnTo>
                      <a:lnTo>
                        <a:pt x="195" y="183"/>
                      </a:lnTo>
                      <a:lnTo>
                        <a:pt x="195" y="185"/>
                      </a:lnTo>
                      <a:lnTo>
                        <a:pt x="198" y="188"/>
                      </a:lnTo>
                      <a:lnTo>
                        <a:pt x="205" y="189"/>
                      </a:lnTo>
                      <a:lnTo>
                        <a:pt x="205" y="189"/>
                      </a:lnTo>
                      <a:lnTo>
                        <a:pt x="202" y="184"/>
                      </a:lnTo>
                      <a:lnTo>
                        <a:pt x="199" y="183"/>
                      </a:lnTo>
                      <a:lnTo>
                        <a:pt x="195" y="181"/>
                      </a:lnTo>
                      <a:lnTo>
                        <a:pt x="194" y="177"/>
                      </a:lnTo>
                      <a:lnTo>
                        <a:pt x="198" y="175"/>
                      </a:lnTo>
                      <a:lnTo>
                        <a:pt x="200" y="178"/>
                      </a:lnTo>
                      <a:lnTo>
                        <a:pt x="205" y="178"/>
                      </a:lnTo>
                      <a:lnTo>
                        <a:pt x="206" y="181"/>
                      </a:lnTo>
                      <a:lnTo>
                        <a:pt x="207" y="182"/>
                      </a:lnTo>
                      <a:lnTo>
                        <a:pt x="208" y="182"/>
                      </a:lnTo>
                      <a:lnTo>
                        <a:pt x="210" y="185"/>
                      </a:lnTo>
                      <a:lnTo>
                        <a:pt x="214" y="187"/>
                      </a:lnTo>
                      <a:lnTo>
                        <a:pt x="215" y="188"/>
                      </a:lnTo>
                      <a:lnTo>
                        <a:pt x="215" y="188"/>
                      </a:lnTo>
                      <a:lnTo>
                        <a:pt x="217" y="185"/>
                      </a:lnTo>
                      <a:lnTo>
                        <a:pt x="221" y="185"/>
                      </a:lnTo>
                      <a:lnTo>
                        <a:pt x="223" y="188"/>
                      </a:lnTo>
                      <a:lnTo>
                        <a:pt x="223" y="185"/>
                      </a:lnTo>
                      <a:lnTo>
                        <a:pt x="227" y="184"/>
                      </a:lnTo>
                      <a:lnTo>
                        <a:pt x="230" y="188"/>
                      </a:lnTo>
                      <a:lnTo>
                        <a:pt x="231" y="188"/>
                      </a:lnTo>
                      <a:lnTo>
                        <a:pt x="232" y="188"/>
                      </a:lnTo>
                      <a:lnTo>
                        <a:pt x="232" y="180"/>
                      </a:lnTo>
                      <a:lnTo>
                        <a:pt x="227" y="174"/>
                      </a:lnTo>
                      <a:lnTo>
                        <a:pt x="224" y="174"/>
                      </a:lnTo>
                      <a:lnTo>
                        <a:pt x="223" y="175"/>
                      </a:lnTo>
                      <a:lnTo>
                        <a:pt x="220" y="173"/>
                      </a:lnTo>
                      <a:lnTo>
                        <a:pt x="221" y="169"/>
                      </a:lnTo>
                      <a:lnTo>
                        <a:pt x="227" y="169"/>
                      </a:lnTo>
                      <a:lnTo>
                        <a:pt x="229" y="169"/>
                      </a:lnTo>
                      <a:lnTo>
                        <a:pt x="231" y="168"/>
                      </a:lnTo>
                      <a:lnTo>
                        <a:pt x="233" y="171"/>
                      </a:lnTo>
                      <a:lnTo>
                        <a:pt x="233" y="174"/>
                      </a:lnTo>
                      <a:lnTo>
                        <a:pt x="235" y="175"/>
                      </a:lnTo>
                      <a:lnTo>
                        <a:pt x="239" y="175"/>
                      </a:lnTo>
                      <a:lnTo>
                        <a:pt x="239" y="181"/>
                      </a:lnTo>
                      <a:lnTo>
                        <a:pt x="240" y="182"/>
                      </a:lnTo>
                      <a:lnTo>
                        <a:pt x="243" y="182"/>
                      </a:lnTo>
                      <a:lnTo>
                        <a:pt x="244" y="184"/>
                      </a:lnTo>
                      <a:lnTo>
                        <a:pt x="251" y="184"/>
                      </a:lnTo>
                      <a:lnTo>
                        <a:pt x="255" y="184"/>
                      </a:lnTo>
                      <a:lnTo>
                        <a:pt x="259" y="180"/>
                      </a:lnTo>
                      <a:lnTo>
                        <a:pt x="259" y="178"/>
                      </a:lnTo>
                      <a:lnTo>
                        <a:pt x="259" y="178"/>
                      </a:lnTo>
                      <a:lnTo>
                        <a:pt x="257" y="180"/>
                      </a:lnTo>
                      <a:lnTo>
                        <a:pt x="254" y="177"/>
                      </a:lnTo>
                      <a:lnTo>
                        <a:pt x="257" y="175"/>
                      </a:lnTo>
                      <a:lnTo>
                        <a:pt x="261" y="174"/>
                      </a:lnTo>
                      <a:lnTo>
                        <a:pt x="265" y="174"/>
                      </a:lnTo>
                      <a:lnTo>
                        <a:pt x="267" y="173"/>
                      </a:lnTo>
                      <a:lnTo>
                        <a:pt x="267" y="171"/>
                      </a:lnTo>
                      <a:lnTo>
                        <a:pt x="266" y="169"/>
                      </a:lnTo>
                      <a:lnTo>
                        <a:pt x="259" y="169"/>
                      </a:lnTo>
                      <a:lnTo>
                        <a:pt x="251" y="168"/>
                      </a:lnTo>
                      <a:lnTo>
                        <a:pt x="252" y="165"/>
                      </a:lnTo>
                      <a:lnTo>
                        <a:pt x="255" y="165"/>
                      </a:lnTo>
                      <a:lnTo>
                        <a:pt x="257" y="161"/>
                      </a:lnTo>
                      <a:lnTo>
                        <a:pt x="260" y="163"/>
                      </a:lnTo>
                      <a:lnTo>
                        <a:pt x="260" y="165"/>
                      </a:lnTo>
                      <a:lnTo>
                        <a:pt x="260" y="165"/>
                      </a:lnTo>
                      <a:lnTo>
                        <a:pt x="262" y="163"/>
                      </a:lnTo>
                      <a:lnTo>
                        <a:pt x="268" y="166"/>
                      </a:lnTo>
                      <a:lnTo>
                        <a:pt x="270" y="163"/>
                      </a:lnTo>
                      <a:lnTo>
                        <a:pt x="274" y="166"/>
                      </a:lnTo>
                      <a:lnTo>
                        <a:pt x="274" y="166"/>
                      </a:lnTo>
                      <a:lnTo>
                        <a:pt x="276" y="163"/>
                      </a:lnTo>
                      <a:lnTo>
                        <a:pt x="276" y="162"/>
                      </a:lnTo>
                      <a:lnTo>
                        <a:pt x="272" y="160"/>
                      </a:lnTo>
                      <a:lnTo>
                        <a:pt x="274" y="156"/>
                      </a:lnTo>
                      <a:lnTo>
                        <a:pt x="275" y="155"/>
                      </a:lnTo>
                      <a:lnTo>
                        <a:pt x="274" y="148"/>
                      </a:lnTo>
                      <a:lnTo>
                        <a:pt x="279" y="153"/>
                      </a:lnTo>
                      <a:lnTo>
                        <a:pt x="279" y="156"/>
                      </a:lnTo>
                      <a:lnTo>
                        <a:pt x="277" y="158"/>
                      </a:lnTo>
                      <a:lnTo>
                        <a:pt x="277" y="159"/>
                      </a:lnTo>
                      <a:lnTo>
                        <a:pt x="279" y="159"/>
                      </a:lnTo>
                      <a:lnTo>
                        <a:pt x="281" y="158"/>
                      </a:lnTo>
                      <a:lnTo>
                        <a:pt x="288" y="158"/>
                      </a:lnTo>
                      <a:lnTo>
                        <a:pt x="289" y="155"/>
                      </a:lnTo>
                      <a:lnTo>
                        <a:pt x="292" y="153"/>
                      </a:lnTo>
                      <a:lnTo>
                        <a:pt x="292" y="149"/>
                      </a:lnTo>
                      <a:lnTo>
                        <a:pt x="294" y="148"/>
                      </a:lnTo>
                      <a:lnTo>
                        <a:pt x="297" y="148"/>
                      </a:lnTo>
                      <a:lnTo>
                        <a:pt x="299" y="146"/>
                      </a:lnTo>
                      <a:lnTo>
                        <a:pt x="302" y="146"/>
                      </a:lnTo>
                      <a:lnTo>
                        <a:pt x="304" y="145"/>
                      </a:lnTo>
                      <a:lnTo>
                        <a:pt x="310" y="144"/>
                      </a:lnTo>
                      <a:lnTo>
                        <a:pt x="312" y="141"/>
                      </a:lnTo>
                      <a:lnTo>
                        <a:pt x="318" y="140"/>
                      </a:lnTo>
                      <a:lnTo>
                        <a:pt x="321" y="137"/>
                      </a:lnTo>
                      <a:lnTo>
                        <a:pt x="325" y="138"/>
                      </a:lnTo>
                      <a:lnTo>
                        <a:pt x="327" y="137"/>
                      </a:lnTo>
                      <a:lnTo>
                        <a:pt x="329" y="137"/>
                      </a:lnTo>
                      <a:lnTo>
                        <a:pt x="334" y="134"/>
                      </a:lnTo>
                      <a:lnTo>
                        <a:pt x="337" y="131"/>
                      </a:lnTo>
                      <a:lnTo>
                        <a:pt x="340" y="131"/>
                      </a:lnTo>
                      <a:lnTo>
                        <a:pt x="342" y="127"/>
                      </a:lnTo>
                      <a:lnTo>
                        <a:pt x="349" y="126"/>
                      </a:lnTo>
                      <a:lnTo>
                        <a:pt x="350" y="125"/>
                      </a:lnTo>
                      <a:lnTo>
                        <a:pt x="355" y="123"/>
                      </a:lnTo>
                      <a:lnTo>
                        <a:pt x="357" y="118"/>
                      </a:lnTo>
                      <a:lnTo>
                        <a:pt x="358" y="116"/>
                      </a:lnTo>
                      <a:lnTo>
                        <a:pt x="355" y="116"/>
                      </a:lnTo>
                      <a:lnTo>
                        <a:pt x="351" y="117"/>
                      </a:lnTo>
                      <a:lnTo>
                        <a:pt x="349" y="116"/>
                      </a:lnTo>
                      <a:lnTo>
                        <a:pt x="347" y="116"/>
                      </a:lnTo>
                      <a:lnTo>
                        <a:pt x="341" y="121"/>
                      </a:lnTo>
                      <a:lnTo>
                        <a:pt x="333" y="122"/>
                      </a:lnTo>
                      <a:lnTo>
                        <a:pt x="321" y="123"/>
                      </a:lnTo>
                      <a:lnTo>
                        <a:pt x="317" y="123"/>
                      </a:lnTo>
                      <a:lnTo>
                        <a:pt x="309" y="123"/>
                      </a:lnTo>
                      <a:lnTo>
                        <a:pt x="304" y="125"/>
                      </a:lnTo>
                      <a:lnTo>
                        <a:pt x="303" y="122"/>
                      </a:lnTo>
                      <a:lnTo>
                        <a:pt x="298" y="123"/>
                      </a:lnTo>
                      <a:lnTo>
                        <a:pt x="302" y="117"/>
                      </a:lnTo>
                      <a:lnTo>
                        <a:pt x="305" y="116"/>
                      </a:lnTo>
                      <a:lnTo>
                        <a:pt x="307" y="117"/>
                      </a:lnTo>
                      <a:lnTo>
                        <a:pt x="312" y="115"/>
                      </a:lnTo>
                      <a:lnTo>
                        <a:pt x="312" y="118"/>
                      </a:lnTo>
                      <a:lnTo>
                        <a:pt x="316" y="118"/>
                      </a:lnTo>
                      <a:lnTo>
                        <a:pt x="320" y="117"/>
                      </a:lnTo>
                      <a:lnTo>
                        <a:pt x="324" y="117"/>
                      </a:lnTo>
                      <a:lnTo>
                        <a:pt x="332" y="116"/>
                      </a:lnTo>
                      <a:lnTo>
                        <a:pt x="346" y="111"/>
                      </a:lnTo>
                      <a:lnTo>
                        <a:pt x="346" y="110"/>
                      </a:lnTo>
                      <a:lnTo>
                        <a:pt x="346" y="109"/>
                      </a:lnTo>
                      <a:lnTo>
                        <a:pt x="340" y="108"/>
                      </a:lnTo>
                      <a:lnTo>
                        <a:pt x="329" y="107"/>
                      </a:lnTo>
                      <a:lnTo>
                        <a:pt x="325" y="101"/>
                      </a:lnTo>
                      <a:lnTo>
                        <a:pt x="333" y="103"/>
                      </a:lnTo>
                      <a:lnTo>
                        <a:pt x="334" y="103"/>
                      </a:lnTo>
                      <a:lnTo>
                        <a:pt x="334" y="103"/>
                      </a:lnTo>
                      <a:lnTo>
                        <a:pt x="331" y="100"/>
                      </a:lnTo>
                      <a:lnTo>
                        <a:pt x="329" y="92"/>
                      </a:lnTo>
                      <a:lnTo>
                        <a:pt x="335" y="99"/>
                      </a:lnTo>
                      <a:lnTo>
                        <a:pt x="340" y="103"/>
                      </a:lnTo>
                      <a:lnTo>
                        <a:pt x="340" y="103"/>
                      </a:lnTo>
                      <a:lnTo>
                        <a:pt x="342" y="102"/>
                      </a:lnTo>
                      <a:lnTo>
                        <a:pt x="344" y="104"/>
                      </a:lnTo>
                      <a:lnTo>
                        <a:pt x="350" y="104"/>
                      </a:lnTo>
                      <a:lnTo>
                        <a:pt x="353" y="106"/>
                      </a:lnTo>
                      <a:lnTo>
                        <a:pt x="354" y="106"/>
                      </a:lnTo>
                      <a:lnTo>
                        <a:pt x="354" y="101"/>
                      </a:lnTo>
                      <a:lnTo>
                        <a:pt x="359" y="102"/>
                      </a:lnTo>
                      <a:lnTo>
                        <a:pt x="363" y="104"/>
                      </a:lnTo>
                      <a:lnTo>
                        <a:pt x="366" y="106"/>
                      </a:lnTo>
                      <a:lnTo>
                        <a:pt x="368" y="106"/>
                      </a:lnTo>
                      <a:lnTo>
                        <a:pt x="369" y="102"/>
                      </a:lnTo>
                      <a:lnTo>
                        <a:pt x="372" y="104"/>
                      </a:lnTo>
                      <a:lnTo>
                        <a:pt x="376" y="104"/>
                      </a:lnTo>
                      <a:lnTo>
                        <a:pt x="380" y="103"/>
                      </a:lnTo>
                      <a:lnTo>
                        <a:pt x="383" y="102"/>
                      </a:lnTo>
                      <a:lnTo>
                        <a:pt x="386" y="100"/>
                      </a:lnTo>
                      <a:lnTo>
                        <a:pt x="395" y="95"/>
                      </a:lnTo>
                      <a:lnTo>
                        <a:pt x="396" y="94"/>
                      </a:lnTo>
                      <a:lnTo>
                        <a:pt x="396" y="93"/>
                      </a:lnTo>
                      <a:lnTo>
                        <a:pt x="401" y="90"/>
                      </a:lnTo>
                      <a:lnTo>
                        <a:pt x="403" y="92"/>
                      </a:lnTo>
                      <a:lnTo>
                        <a:pt x="405" y="90"/>
                      </a:lnTo>
                      <a:lnTo>
                        <a:pt x="410" y="87"/>
                      </a:lnTo>
                      <a:lnTo>
                        <a:pt x="414" y="81"/>
                      </a:lnTo>
                      <a:lnTo>
                        <a:pt x="415" y="74"/>
                      </a:lnTo>
                      <a:lnTo>
                        <a:pt x="415" y="70"/>
                      </a:lnTo>
                      <a:lnTo>
                        <a:pt x="413" y="67"/>
                      </a:lnTo>
                      <a:lnTo>
                        <a:pt x="410" y="65"/>
                      </a:lnTo>
                      <a:lnTo>
                        <a:pt x="409" y="65"/>
                      </a:lnTo>
                      <a:lnTo>
                        <a:pt x="408" y="66"/>
                      </a:lnTo>
                      <a:lnTo>
                        <a:pt x="406" y="66"/>
                      </a:lnTo>
                      <a:lnTo>
                        <a:pt x="403" y="68"/>
                      </a:lnTo>
                      <a:lnTo>
                        <a:pt x="400" y="70"/>
                      </a:lnTo>
                      <a:lnTo>
                        <a:pt x="398" y="67"/>
                      </a:lnTo>
                      <a:lnTo>
                        <a:pt x="402" y="63"/>
                      </a:lnTo>
                      <a:lnTo>
                        <a:pt x="402" y="59"/>
                      </a:lnTo>
                      <a:lnTo>
                        <a:pt x="406" y="58"/>
                      </a:lnTo>
                      <a:lnTo>
                        <a:pt x="406" y="55"/>
                      </a:lnTo>
                      <a:lnTo>
                        <a:pt x="405" y="52"/>
                      </a:lnTo>
                      <a:lnTo>
                        <a:pt x="402" y="51"/>
                      </a:lnTo>
                      <a:lnTo>
                        <a:pt x="406" y="49"/>
                      </a:lnTo>
                      <a:lnTo>
                        <a:pt x="407" y="44"/>
                      </a:lnTo>
                      <a:lnTo>
                        <a:pt x="406" y="44"/>
                      </a:lnTo>
                      <a:lnTo>
                        <a:pt x="403" y="44"/>
                      </a:lnTo>
                      <a:lnTo>
                        <a:pt x="403" y="46"/>
                      </a:lnTo>
                      <a:lnTo>
                        <a:pt x="401" y="49"/>
                      </a:lnTo>
                      <a:lnTo>
                        <a:pt x="398" y="50"/>
                      </a:lnTo>
                      <a:lnTo>
                        <a:pt x="395" y="46"/>
                      </a:lnTo>
                      <a:lnTo>
                        <a:pt x="396" y="44"/>
                      </a:lnTo>
                      <a:lnTo>
                        <a:pt x="398" y="43"/>
                      </a:lnTo>
                      <a:lnTo>
                        <a:pt x="398" y="41"/>
                      </a:lnTo>
                      <a:lnTo>
                        <a:pt x="396" y="42"/>
                      </a:lnTo>
                      <a:lnTo>
                        <a:pt x="395" y="45"/>
                      </a:lnTo>
                      <a:lnTo>
                        <a:pt x="392" y="48"/>
                      </a:lnTo>
                      <a:lnTo>
                        <a:pt x="389" y="44"/>
                      </a:lnTo>
                      <a:lnTo>
                        <a:pt x="392" y="41"/>
                      </a:lnTo>
                      <a:lnTo>
                        <a:pt x="391" y="40"/>
                      </a:lnTo>
                      <a:lnTo>
                        <a:pt x="388" y="40"/>
                      </a:lnTo>
                      <a:lnTo>
                        <a:pt x="385" y="42"/>
                      </a:lnTo>
                      <a:lnTo>
                        <a:pt x="384" y="45"/>
                      </a:lnTo>
                      <a:lnTo>
                        <a:pt x="379" y="45"/>
                      </a:lnTo>
                      <a:lnTo>
                        <a:pt x="379" y="45"/>
                      </a:lnTo>
                      <a:lnTo>
                        <a:pt x="377" y="49"/>
                      </a:lnTo>
                      <a:lnTo>
                        <a:pt x="373" y="49"/>
                      </a:lnTo>
                      <a:lnTo>
                        <a:pt x="371" y="48"/>
                      </a:lnTo>
                      <a:lnTo>
                        <a:pt x="365" y="46"/>
                      </a:lnTo>
                      <a:lnTo>
                        <a:pt x="348" y="48"/>
                      </a:lnTo>
                      <a:lnTo>
                        <a:pt x="363" y="43"/>
                      </a:lnTo>
                      <a:lnTo>
                        <a:pt x="364" y="41"/>
                      </a:lnTo>
                      <a:lnTo>
                        <a:pt x="368" y="42"/>
                      </a:lnTo>
                      <a:lnTo>
                        <a:pt x="369" y="42"/>
                      </a:lnTo>
                      <a:lnTo>
                        <a:pt x="373" y="40"/>
                      </a:lnTo>
                      <a:lnTo>
                        <a:pt x="377" y="40"/>
                      </a:lnTo>
                      <a:lnTo>
                        <a:pt x="380" y="36"/>
                      </a:lnTo>
                      <a:lnTo>
                        <a:pt x="385" y="34"/>
                      </a:lnTo>
                      <a:lnTo>
                        <a:pt x="386" y="33"/>
                      </a:lnTo>
                      <a:lnTo>
                        <a:pt x="386" y="33"/>
                      </a:lnTo>
                      <a:lnTo>
                        <a:pt x="384" y="33"/>
                      </a:lnTo>
                      <a:lnTo>
                        <a:pt x="378" y="29"/>
                      </a:lnTo>
                      <a:lnTo>
                        <a:pt x="377" y="27"/>
                      </a:lnTo>
                      <a:lnTo>
                        <a:pt x="374" y="29"/>
                      </a:lnTo>
                      <a:lnTo>
                        <a:pt x="372" y="30"/>
                      </a:lnTo>
                      <a:lnTo>
                        <a:pt x="369" y="29"/>
                      </a:lnTo>
                      <a:lnTo>
                        <a:pt x="368" y="26"/>
                      </a:lnTo>
                      <a:lnTo>
                        <a:pt x="370" y="25"/>
                      </a:lnTo>
                      <a:lnTo>
                        <a:pt x="370" y="23"/>
                      </a:lnTo>
                      <a:lnTo>
                        <a:pt x="366" y="25"/>
                      </a:lnTo>
                      <a:lnTo>
                        <a:pt x="365" y="27"/>
                      </a:lnTo>
                      <a:lnTo>
                        <a:pt x="362" y="26"/>
                      </a:lnTo>
                      <a:lnTo>
                        <a:pt x="361" y="23"/>
                      </a:lnTo>
                      <a:lnTo>
                        <a:pt x="359" y="23"/>
                      </a:lnTo>
                      <a:lnTo>
                        <a:pt x="357" y="26"/>
                      </a:lnTo>
                      <a:lnTo>
                        <a:pt x="354" y="22"/>
                      </a:lnTo>
                      <a:lnTo>
                        <a:pt x="356" y="20"/>
                      </a:lnTo>
                      <a:lnTo>
                        <a:pt x="355" y="16"/>
                      </a:lnTo>
                      <a:lnTo>
                        <a:pt x="357" y="16"/>
                      </a:lnTo>
                      <a:lnTo>
                        <a:pt x="358" y="16"/>
                      </a:lnTo>
                      <a:lnTo>
                        <a:pt x="357" y="15"/>
                      </a:lnTo>
                      <a:lnTo>
                        <a:pt x="351" y="14"/>
                      </a:lnTo>
                      <a:lnTo>
                        <a:pt x="347" y="12"/>
                      </a:lnTo>
                      <a:lnTo>
                        <a:pt x="344" y="13"/>
                      </a:lnTo>
                      <a:lnTo>
                        <a:pt x="342" y="15"/>
                      </a:lnTo>
                      <a:lnTo>
                        <a:pt x="341" y="18"/>
                      </a:lnTo>
                      <a:lnTo>
                        <a:pt x="339" y="20"/>
                      </a:lnTo>
                      <a:lnTo>
                        <a:pt x="335" y="15"/>
                      </a:lnTo>
                      <a:lnTo>
                        <a:pt x="339" y="12"/>
                      </a:lnTo>
                      <a:lnTo>
                        <a:pt x="336" y="11"/>
                      </a:lnTo>
                      <a:lnTo>
                        <a:pt x="333" y="9"/>
                      </a:lnTo>
                      <a:lnTo>
                        <a:pt x="331" y="9"/>
                      </a:lnTo>
                      <a:lnTo>
                        <a:pt x="329" y="12"/>
                      </a:lnTo>
                      <a:lnTo>
                        <a:pt x="324" y="15"/>
                      </a:lnTo>
                      <a:lnTo>
                        <a:pt x="320" y="19"/>
                      </a:lnTo>
                      <a:lnTo>
                        <a:pt x="317" y="20"/>
                      </a:lnTo>
                      <a:lnTo>
                        <a:pt x="316" y="16"/>
                      </a:lnTo>
                      <a:lnTo>
                        <a:pt x="317" y="13"/>
                      </a:lnTo>
                      <a:lnTo>
                        <a:pt x="317" y="9"/>
                      </a:lnTo>
                      <a:lnTo>
                        <a:pt x="316" y="8"/>
                      </a:lnTo>
                      <a:lnTo>
                        <a:pt x="316" y="6"/>
                      </a:lnTo>
                      <a:lnTo>
                        <a:pt x="312" y="4"/>
                      </a:lnTo>
                      <a:lnTo>
                        <a:pt x="309" y="5"/>
                      </a:lnTo>
                      <a:lnTo>
                        <a:pt x="304" y="4"/>
                      </a:lnTo>
                      <a:lnTo>
                        <a:pt x="303" y="1"/>
                      </a:lnTo>
                      <a:lnTo>
                        <a:pt x="299" y="0"/>
                      </a:lnTo>
                      <a:lnTo>
                        <a:pt x="296" y="3"/>
                      </a:lnTo>
                      <a:lnTo>
                        <a:pt x="292" y="1"/>
                      </a:lnTo>
                      <a:lnTo>
                        <a:pt x="290" y="1"/>
                      </a:lnTo>
                      <a:lnTo>
                        <a:pt x="289" y="0"/>
                      </a:lnTo>
                      <a:lnTo>
                        <a:pt x="288" y="0"/>
                      </a:lnTo>
                      <a:lnTo>
                        <a:pt x="288" y="4"/>
                      </a:lnTo>
                      <a:lnTo>
                        <a:pt x="290" y="9"/>
                      </a:lnTo>
                      <a:lnTo>
                        <a:pt x="288" y="15"/>
                      </a:lnTo>
                      <a:lnTo>
                        <a:pt x="288" y="20"/>
                      </a:lnTo>
                      <a:lnTo>
                        <a:pt x="285" y="22"/>
                      </a:lnTo>
                      <a:lnTo>
                        <a:pt x="283" y="21"/>
                      </a:lnTo>
                      <a:lnTo>
                        <a:pt x="280" y="22"/>
                      </a:lnTo>
                      <a:lnTo>
                        <a:pt x="276" y="20"/>
                      </a:lnTo>
                      <a:lnTo>
                        <a:pt x="279" y="18"/>
                      </a:lnTo>
                      <a:lnTo>
                        <a:pt x="277" y="12"/>
                      </a:lnTo>
                      <a:lnTo>
                        <a:pt x="279" y="9"/>
                      </a:lnTo>
                      <a:lnTo>
                        <a:pt x="280" y="7"/>
                      </a:lnTo>
                      <a:lnTo>
                        <a:pt x="276" y="9"/>
                      </a:lnTo>
                      <a:lnTo>
                        <a:pt x="276" y="11"/>
                      </a:lnTo>
                      <a:lnTo>
                        <a:pt x="273" y="12"/>
                      </a:lnTo>
                      <a:lnTo>
                        <a:pt x="270" y="9"/>
                      </a:lnTo>
                      <a:lnTo>
                        <a:pt x="272" y="5"/>
                      </a:lnTo>
                      <a:lnTo>
                        <a:pt x="272" y="5"/>
                      </a:lnTo>
                      <a:lnTo>
                        <a:pt x="272" y="5"/>
                      </a:lnTo>
                      <a:lnTo>
                        <a:pt x="269" y="9"/>
                      </a:lnTo>
                      <a:lnTo>
                        <a:pt x="266" y="9"/>
                      </a:lnTo>
                      <a:lnTo>
                        <a:pt x="264" y="7"/>
                      </a:lnTo>
                      <a:lnTo>
                        <a:pt x="266" y="4"/>
                      </a:lnTo>
                      <a:lnTo>
                        <a:pt x="266" y="1"/>
                      </a:lnTo>
                      <a:lnTo>
                        <a:pt x="265" y="0"/>
                      </a:lnTo>
                      <a:lnTo>
                        <a:pt x="260" y="0"/>
                      </a:lnTo>
                      <a:lnTo>
                        <a:pt x="257" y="3"/>
                      </a:lnTo>
                      <a:lnTo>
                        <a:pt x="253" y="3"/>
                      </a:lnTo>
                      <a:lnTo>
                        <a:pt x="254" y="4"/>
                      </a:lnTo>
                      <a:lnTo>
                        <a:pt x="257" y="4"/>
                      </a:lnTo>
                      <a:lnTo>
                        <a:pt x="260" y="7"/>
                      </a:lnTo>
                      <a:lnTo>
                        <a:pt x="254" y="7"/>
                      </a:lnTo>
                      <a:lnTo>
                        <a:pt x="254" y="8"/>
                      </a:lnTo>
                      <a:lnTo>
                        <a:pt x="255" y="9"/>
                      </a:lnTo>
                      <a:lnTo>
                        <a:pt x="259" y="12"/>
                      </a:lnTo>
                      <a:lnTo>
                        <a:pt x="258" y="15"/>
                      </a:lnTo>
                      <a:lnTo>
                        <a:pt x="258" y="15"/>
                      </a:lnTo>
                      <a:lnTo>
                        <a:pt x="260" y="18"/>
                      </a:lnTo>
                      <a:lnTo>
                        <a:pt x="262" y="19"/>
                      </a:lnTo>
                      <a:lnTo>
                        <a:pt x="262" y="22"/>
                      </a:lnTo>
                      <a:lnTo>
                        <a:pt x="259" y="22"/>
                      </a:lnTo>
                      <a:lnTo>
                        <a:pt x="258" y="25"/>
                      </a:lnTo>
                      <a:lnTo>
                        <a:pt x="252" y="18"/>
                      </a:lnTo>
                      <a:lnTo>
                        <a:pt x="252" y="19"/>
                      </a:lnTo>
                      <a:lnTo>
                        <a:pt x="252" y="23"/>
                      </a:lnTo>
                      <a:lnTo>
                        <a:pt x="247" y="21"/>
                      </a:lnTo>
                      <a:lnTo>
                        <a:pt x="247" y="16"/>
                      </a:lnTo>
                      <a:lnTo>
                        <a:pt x="247" y="13"/>
                      </a:lnTo>
                      <a:lnTo>
                        <a:pt x="246" y="9"/>
                      </a:lnTo>
                      <a:lnTo>
                        <a:pt x="246" y="6"/>
                      </a:lnTo>
                      <a:lnTo>
                        <a:pt x="245" y="5"/>
                      </a:lnTo>
                      <a:lnTo>
                        <a:pt x="244" y="5"/>
                      </a:lnTo>
                      <a:lnTo>
                        <a:pt x="240" y="3"/>
                      </a:lnTo>
                      <a:lnTo>
                        <a:pt x="239" y="3"/>
                      </a:lnTo>
                      <a:lnTo>
                        <a:pt x="239" y="5"/>
                      </a:lnTo>
                      <a:lnTo>
                        <a:pt x="239" y="9"/>
                      </a:lnTo>
                      <a:lnTo>
                        <a:pt x="239" y="15"/>
                      </a:lnTo>
                      <a:lnTo>
                        <a:pt x="240" y="19"/>
                      </a:lnTo>
                      <a:lnTo>
                        <a:pt x="240" y="23"/>
                      </a:lnTo>
                      <a:lnTo>
                        <a:pt x="242" y="26"/>
                      </a:lnTo>
                      <a:lnTo>
                        <a:pt x="242" y="29"/>
                      </a:lnTo>
                      <a:lnTo>
                        <a:pt x="238" y="33"/>
                      </a:lnTo>
                      <a:lnTo>
                        <a:pt x="236" y="28"/>
                      </a:lnTo>
                      <a:lnTo>
                        <a:pt x="236" y="25"/>
                      </a:lnTo>
                      <a:lnTo>
                        <a:pt x="233" y="22"/>
                      </a:lnTo>
                      <a:lnTo>
                        <a:pt x="235" y="18"/>
                      </a:lnTo>
                      <a:lnTo>
                        <a:pt x="233" y="15"/>
                      </a:lnTo>
                      <a:lnTo>
                        <a:pt x="232" y="11"/>
                      </a:lnTo>
                      <a:lnTo>
                        <a:pt x="228" y="8"/>
                      </a:lnTo>
                      <a:lnTo>
                        <a:pt x="227" y="8"/>
                      </a:lnTo>
                      <a:lnTo>
                        <a:pt x="227" y="11"/>
                      </a:lnTo>
                      <a:lnTo>
                        <a:pt x="225" y="12"/>
                      </a:lnTo>
                      <a:lnTo>
                        <a:pt x="227" y="15"/>
                      </a:lnTo>
                      <a:lnTo>
                        <a:pt x="231" y="19"/>
                      </a:lnTo>
                      <a:lnTo>
                        <a:pt x="231" y="22"/>
                      </a:lnTo>
                      <a:lnTo>
                        <a:pt x="224" y="22"/>
                      </a:lnTo>
                      <a:lnTo>
                        <a:pt x="223" y="21"/>
                      </a:lnTo>
                      <a:lnTo>
                        <a:pt x="222" y="21"/>
                      </a:lnTo>
                      <a:lnTo>
                        <a:pt x="221" y="22"/>
                      </a:lnTo>
                      <a:lnTo>
                        <a:pt x="223" y="28"/>
                      </a:lnTo>
                      <a:lnTo>
                        <a:pt x="222" y="30"/>
                      </a:lnTo>
                      <a:lnTo>
                        <a:pt x="218" y="31"/>
                      </a:lnTo>
                      <a:lnTo>
                        <a:pt x="217" y="34"/>
                      </a:lnTo>
                      <a:lnTo>
                        <a:pt x="214" y="36"/>
                      </a:lnTo>
                      <a:lnTo>
                        <a:pt x="212" y="33"/>
                      </a:lnTo>
                      <a:lnTo>
                        <a:pt x="212" y="33"/>
                      </a:lnTo>
                      <a:lnTo>
                        <a:pt x="210" y="35"/>
                      </a:lnTo>
                      <a:lnTo>
                        <a:pt x="206" y="36"/>
                      </a:lnTo>
                      <a:lnTo>
                        <a:pt x="205" y="28"/>
                      </a:lnTo>
                      <a:lnTo>
                        <a:pt x="206" y="23"/>
                      </a:lnTo>
                      <a:lnTo>
                        <a:pt x="206" y="23"/>
                      </a:lnTo>
                      <a:lnTo>
                        <a:pt x="200" y="21"/>
                      </a:lnTo>
                      <a:lnTo>
                        <a:pt x="199" y="18"/>
                      </a:lnTo>
                      <a:lnTo>
                        <a:pt x="201" y="15"/>
                      </a:lnTo>
                      <a:lnTo>
                        <a:pt x="201" y="14"/>
                      </a:lnTo>
                      <a:lnTo>
                        <a:pt x="200" y="13"/>
                      </a:lnTo>
                      <a:lnTo>
                        <a:pt x="194" y="13"/>
                      </a:lnTo>
                      <a:lnTo>
                        <a:pt x="194" y="12"/>
                      </a:lnTo>
                      <a:lnTo>
                        <a:pt x="191" y="13"/>
                      </a:lnTo>
                      <a:lnTo>
                        <a:pt x="191" y="14"/>
                      </a:lnTo>
                      <a:lnTo>
                        <a:pt x="193" y="16"/>
                      </a:lnTo>
                      <a:lnTo>
                        <a:pt x="192" y="22"/>
                      </a:lnTo>
                      <a:lnTo>
                        <a:pt x="191" y="25"/>
                      </a:lnTo>
                      <a:lnTo>
                        <a:pt x="187" y="25"/>
                      </a:lnTo>
                      <a:lnTo>
                        <a:pt x="184" y="26"/>
                      </a:lnTo>
                      <a:lnTo>
                        <a:pt x="182" y="23"/>
                      </a:lnTo>
                      <a:lnTo>
                        <a:pt x="180" y="23"/>
                      </a:lnTo>
                      <a:lnTo>
                        <a:pt x="179" y="25"/>
                      </a:lnTo>
                      <a:lnTo>
                        <a:pt x="180" y="26"/>
                      </a:lnTo>
                      <a:lnTo>
                        <a:pt x="183" y="29"/>
                      </a:lnTo>
                      <a:lnTo>
                        <a:pt x="184" y="31"/>
                      </a:lnTo>
                      <a:lnTo>
                        <a:pt x="184" y="34"/>
                      </a:lnTo>
                      <a:lnTo>
                        <a:pt x="185" y="36"/>
                      </a:lnTo>
                      <a:lnTo>
                        <a:pt x="187" y="35"/>
                      </a:lnTo>
                      <a:lnTo>
                        <a:pt x="190" y="41"/>
                      </a:lnTo>
                      <a:lnTo>
                        <a:pt x="190" y="45"/>
                      </a:lnTo>
                      <a:lnTo>
                        <a:pt x="185" y="50"/>
                      </a:lnTo>
                      <a:lnTo>
                        <a:pt x="186" y="45"/>
                      </a:lnTo>
                      <a:lnTo>
                        <a:pt x="184" y="48"/>
                      </a:lnTo>
                      <a:lnTo>
                        <a:pt x="182" y="45"/>
                      </a:lnTo>
                      <a:lnTo>
                        <a:pt x="180" y="41"/>
                      </a:lnTo>
                      <a:lnTo>
                        <a:pt x="180" y="41"/>
                      </a:lnTo>
                      <a:lnTo>
                        <a:pt x="180" y="41"/>
                      </a:lnTo>
                      <a:lnTo>
                        <a:pt x="180" y="44"/>
                      </a:lnTo>
                      <a:lnTo>
                        <a:pt x="177" y="49"/>
                      </a:lnTo>
                      <a:lnTo>
                        <a:pt x="176" y="44"/>
                      </a:lnTo>
                      <a:lnTo>
                        <a:pt x="173" y="43"/>
                      </a:lnTo>
                      <a:lnTo>
                        <a:pt x="175" y="40"/>
                      </a:lnTo>
                      <a:lnTo>
                        <a:pt x="175" y="36"/>
                      </a:lnTo>
                      <a:lnTo>
                        <a:pt x="172" y="33"/>
                      </a:lnTo>
                      <a:lnTo>
                        <a:pt x="172" y="33"/>
                      </a:lnTo>
                      <a:lnTo>
                        <a:pt x="169" y="37"/>
                      </a:lnTo>
                      <a:lnTo>
                        <a:pt x="168" y="38"/>
                      </a:lnTo>
                      <a:lnTo>
                        <a:pt x="168" y="41"/>
                      </a:lnTo>
                      <a:lnTo>
                        <a:pt x="170" y="43"/>
                      </a:lnTo>
                      <a:lnTo>
                        <a:pt x="166" y="45"/>
                      </a:lnTo>
                      <a:lnTo>
                        <a:pt x="163" y="43"/>
                      </a:lnTo>
                      <a:lnTo>
                        <a:pt x="164" y="41"/>
                      </a:lnTo>
                      <a:lnTo>
                        <a:pt x="163" y="37"/>
                      </a:lnTo>
                      <a:lnTo>
                        <a:pt x="163" y="35"/>
                      </a:lnTo>
                      <a:lnTo>
                        <a:pt x="163" y="33"/>
                      </a:lnTo>
                      <a:lnTo>
                        <a:pt x="160" y="31"/>
                      </a:lnTo>
                      <a:lnTo>
                        <a:pt x="160" y="27"/>
                      </a:lnTo>
                      <a:lnTo>
                        <a:pt x="160" y="25"/>
                      </a:lnTo>
                      <a:lnTo>
                        <a:pt x="156" y="28"/>
                      </a:lnTo>
                      <a:lnTo>
                        <a:pt x="155" y="28"/>
                      </a:lnTo>
                      <a:lnTo>
                        <a:pt x="154" y="30"/>
                      </a:lnTo>
                      <a:lnTo>
                        <a:pt x="155" y="34"/>
                      </a:lnTo>
                      <a:lnTo>
                        <a:pt x="154" y="35"/>
                      </a:lnTo>
                      <a:lnTo>
                        <a:pt x="154" y="37"/>
                      </a:lnTo>
                      <a:lnTo>
                        <a:pt x="149" y="41"/>
                      </a:lnTo>
                      <a:lnTo>
                        <a:pt x="149" y="36"/>
                      </a:lnTo>
                      <a:lnTo>
                        <a:pt x="148" y="41"/>
                      </a:lnTo>
                      <a:lnTo>
                        <a:pt x="143" y="42"/>
                      </a:lnTo>
                      <a:lnTo>
                        <a:pt x="143" y="33"/>
                      </a:lnTo>
                      <a:lnTo>
                        <a:pt x="145" y="31"/>
                      </a:lnTo>
                      <a:lnTo>
                        <a:pt x="145" y="30"/>
                      </a:lnTo>
                      <a:lnTo>
                        <a:pt x="143" y="30"/>
                      </a:lnTo>
                      <a:lnTo>
                        <a:pt x="142" y="30"/>
                      </a:lnTo>
                      <a:lnTo>
                        <a:pt x="135" y="31"/>
                      </a:lnTo>
                      <a:lnTo>
                        <a:pt x="131" y="34"/>
                      </a:lnTo>
                      <a:lnTo>
                        <a:pt x="128" y="34"/>
                      </a:lnTo>
                      <a:lnTo>
                        <a:pt x="125" y="35"/>
                      </a:lnTo>
                      <a:lnTo>
                        <a:pt x="124" y="38"/>
                      </a:lnTo>
                      <a:lnTo>
                        <a:pt x="119" y="37"/>
                      </a:lnTo>
                      <a:lnTo>
                        <a:pt x="118" y="38"/>
                      </a:lnTo>
                      <a:lnTo>
                        <a:pt x="117" y="43"/>
                      </a:lnTo>
                      <a:lnTo>
                        <a:pt x="114" y="42"/>
                      </a:lnTo>
                      <a:lnTo>
                        <a:pt x="114" y="43"/>
                      </a:lnTo>
                      <a:lnTo>
                        <a:pt x="117" y="43"/>
                      </a:lnTo>
                      <a:lnTo>
                        <a:pt x="116" y="48"/>
                      </a:lnTo>
                      <a:lnTo>
                        <a:pt x="116" y="49"/>
                      </a:lnTo>
                      <a:lnTo>
                        <a:pt x="118" y="48"/>
                      </a:lnTo>
                      <a:lnTo>
                        <a:pt x="119" y="46"/>
                      </a:lnTo>
                      <a:lnTo>
                        <a:pt x="119" y="43"/>
                      </a:lnTo>
                      <a:lnTo>
                        <a:pt x="123" y="43"/>
                      </a:lnTo>
                      <a:lnTo>
                        <a:pt x="124" y="42"/>
                      </a:lnTo>
                      <a:lnTo>
                        <a:pt x="127" y="41"/>
                      </a:lnTo>
                      <a:lnTo>
                        <a:pt x="128" y="43"/>
                      </a:lnTo>
                      <a:lnTo>
                        <a:pt x="128" y="41"/>
                      </a:lnTo>
                      <a:lnTo>
                        <a:pt x="133" y="38"/>
                      </a:lnTo>
                      <a:lnTo>
                        <a:pt x="132" y="44"/>
                      </a:lnTo>
                      <a:lnTo>
                        <a:pt x="133" y="45"/>
                      </a:lnTo>
                      <a:lnTo>
                        <a:pt x="140" y="45"/>
                      </a:lnTo>
                      <a:lnTo>
                        <a:pt x="133" y="49"/>
                      </a:lnTo>
                      <a:lnTo>
                        <a:pt x="128" y="49"/>
                      </a:lnTo>
                      <a:lnTo>
                        <a:pt x="124" y="52"/>
                      </a:lnTo>
                      <a:lnTo>
                        <a:pt x="121" y="53"/>
                      </a:lnTo>
                      <a:lnTo>
                        <a:pt x="123" y="56"/>
                      </a:lnTo>
                      <a:lnTo>
                        <a:pt x="121" y="57"/>
                      </a:lnTo>
                      <a:lnTo>
                        <a:pt x="123" y="57"/>
                      </a:lnTo>
                      <a:lnTo>
                        <a:pt x="125" y="55"/>
                      </a:lnTo>
                      <a:lnTo>
                        <a:pt x="128" y="55"/>
                      </a:lnTo>
                      <a:lnTo>
                        <a:pt x="132" y="53"/>
                      </a:lnTo>
                      <a:lnTo>
                        <a:pt x="138" y="52"/>
                      </a:lnTo>
                      <a:lnTo>
                        <a:pt x="145" y="51"/>
                      </a:lnTo>
                      <a:lnTo>
                        <a:pt x="147" y="53"/>
                      </a:lnTo>
                      <a:lnTo>
                        <a:pt x="147" y="57"/>
                      </a:lnTo>
                      <a:lnTo>
                        <a:pt x="143" y="58"/>
                      </a:lnTo>
                      <a:lnTo>
                        <a:pt x="141" y="57"/>
                      </a:lnTo>
                      <a:lnTo>
                        <a:pt x="139" y="57"/>
                      </a:lnTo>
                      <a:lnTo>
                        <a:pt x="136" y="59"/>
                      </a:lnTo>
                      <a:lnTo>
                        <a:pt x="131" y="58"/>
                      </a:lnTo>
                      <a:lnTo>
                        <a:pt x="127" y="62"/>
                      </a:lnTo>
                      <a:lnTo>
                        <a:pt x="123" y="62"/>
                      </a:lnTo>
                      <a:lnTo>
                        <a:pt x="124" y="64"/>
                      </a:lnTo>
                      <a:lnTo>
                        <a:pt x="127" y="64"/>
                      </a:lnTo>
                      <a:lnTo>
                        <a:pt x="132" y="67"/>
                      </a:lnTo>
                      <a:lnTo>
                        <a:pt x="127" y="68"/>
                      </a:lnTo>
                      <a:lnTo>
                        <a:pt x="121" y="70"/>
                      </a:lnTo>
                      <a:lnTo>
                        <a:pt x="119" y="66"/>
                      </a:lnTo>
                      <a:lnTo>
                        <a:pt x="119" y="66"/>
                      </a:lnTo>
                      <a:lnTo>
                        <a:pt x="118" y="67"/>
                      </a:lnTo>
                      <a:lnTo>
                        <a:pt x="118" y="71"/>
                      </a:lnTo>
                      <a:lnTo>
                        <a:pt x="117" y="72"/>
                      </a:lnTo>
                      <a:lnTo>
                        <a:pt x="117" y="73"/>
                      </a:lnTo>
                      <a:lnTo>
                        <a:pt x="119" y="74"/>
                      </a:lnTo>
                      <a:lnTo>
                        <a:pt x="123" y="73"/>
                      </a:lnTo>
                      <a:lnTo>
                        <a:pt x="127" y="75"/>
                      </a:lnTo>
                      <a:lnTo>
                        <a:pt x="132" y="75"/>
                      </a:lnTo>
                      <a:lnTo>
                        <a:pt x="133" y="77"/>
                      </a:lnTo>
                      <a:lnTo>
                        <a:pt x="135" y="77"/>
                      </a:lnTo>
                      <a:lnTo>
                        <a:pt x="139" y="80"/>
                      </a:lnTo>
                      <a:lnTo>
                        <a:pt x="141" y="80"/>
                      </a:lnTo>
                      <a:lnTo>
                        <a:pt x="142" y="79"/>
                      </a:lnTo>
                      <a:lnTo>
                        <a:pt x="147" y="80"/>
                      </a:lnTo>
                      <a:lnTo>
                        <a:pt x="148" y="79"/>
                      </a:lnTo>
                      <a:lnTo>
                        <a:pt x="154" y="77"/>
                      </a:lnTo>
                      <a:lnTo>
                        <a:pt x="160" y="77"/>
                      </a:lnTo>
                      <a:lnTo>
                        <a:pt x="163" y="77"/>
                      </a:lnTo>
                      <a:lnTo>
                        <a:pt x="165" y="74"/>
                      </a:lnTo>
                      <a:lnTo>
                        <a:pt x="170" y="73"/>
                      </a:lnTo>
                      <a:lnTo>
                        <a:pt x="171" y="77"/>
                      </a:lnTo>
                      <a:lnTo>
                        <a:pt x="170" y="80"/>
                      </a:lnTo>
                      <a:lnTo>
                        <a:pt x="163" y="80"/>
                      </a:lnTo>
                      <a:lnTo>
                        <a:pt x="157" y="82"/>
                      </a:lnTo>
                      <a:lnTo>
                        <a:pt x="155" y="84"/>
                      </a:lnTo>
                      <a:lnTo>
                        <a:pt x="153" y="84"/>
                      </a:lnTo>
                      <a:lnTo>
                        <a:pt x="151" y="85"/>
                      </a:lnTo>
                      <a:lnTo>
                        <a:pt x="147" y="84"/>
                      </a:lnTo>
                      <a:lnTo>
                        <a:pt x="143" y="86"/>
                      </a:lnTo>
                      <a:lnTo>
                        <a:pt x="140" y="85"/>
                      </a:lnTo>
                      <a:lnTo>
                        <a:pt x="139" y="85"/>
                      </a:lnTo>
                      <a:lnTo>
                        <a:pt x="135" y="85"/>
                      </a:lnTo>
                      <a:lnTo>
                        <a:pt x="131" y="81"/>
                      </a:lnTo>
                      <a:lnTo>
                        <a:pt x="123" y="81"/>
                      </a:lnTo>
                      <a:lnTo>
                        <a:pt x="120" y="80"/>
                      </a:lnTo>
                      <a:lnTo>
                        <a:pt x="118" y="81"/>
                      </a:lnTo>
                      <a:lnTo>
                        <a:pt x="114" y="80"/>
                      </a:lnTo>
                      <a:lnTo>
                        <a:pt x="114" y="80"/>
                      </a:lnTo>
                      <a:lnTo>
                        <a:pt x="114" y="84"/>
                      </a:lnTo>
                      <a:lnTo>
                        <a:pt x="117" y="85"/>
                      </a:lnTo>
                      <a:lnTo>
                        <a:pt x="117" y="89"/>
                      </a:lnTo>
                      <a:lnTo>
                        <a:pt x="118" y="93"/>
                      </a:lnTo>
                      <a:lnTo>
                        <a:pt x="119" y="94"/>
                      </a:lnTo>
                      <a:lnTo>
                        <a:pt x="120" y="95"/>
                      </a:lnTo>
                      <a:lnTo>
                        <a:pt x="125" y="101"/>
                      </a:lnTo>
                      <a:lnTo>
                        <a:pt x="127" y="101"/>
                      </a:lnTo>
                      <a:lnTo>
                        <a:pt x="127" y="101"/>
                      </a:lnTo>
                      <a:lnTo>
                        <a:pt x="131" y="96"/>
                      </a:lnTo>
                      <a:lnTo>
                        <a:pt x="136" y="94"/>
                      </a:lnTo>
                      <a:lnTo>
                        <a:pt x="142" y="90"/>
                      </a:lnTo>
                      <a:lnTo>
                        <a:pt x="147" y="85"/>
                      </a:lnTo>
                      <a:lnTo>
                        <a:pt x="149" y="85"/>
                      </a:lnTo>
                      <a:lnTo>
                        <a:pt x="156" y="86"/>
                      </a:lnTo>
                      <a:lnTo>
                        <a:pt x="162" y="86"/>
                      </a:lnTo>
                      <a:lnTo>
                        <a:pt x="166" y="86"/>
                      </a:lnTo>
                      <a:lnTo>
                        <a:pt x="170" y="88"/>
                      </a:lnTo>
                      <a:lnTo>
                        <a:pt x="177" y="89"/>
                      </a:lnTo>
                      <a:lnTo>
                        <a:pt x="183" y="89"/>
                      </a:lnTo>
                      <a:lnTo>
                        <a:pt x="186" y="92"/>
                      </a:lnTo>
                      <a:lnTo>
                        <a:pt x="185" y="94"/>
                      </a:lnTo>
                      <a:lnTo>
                        <a:pt x="179" y="94"/>
                      </a:lnTo>
                      <a:lnTo>
                        <a:pt x="176" y="94"/>
                      </a:lnTo>
                      <a:lnTo>
                        <a:pt x="170" y="93"/>
                      </a:lnTo>
                      <a:lnTo>
                        <a:pt x="165" y="90"/>
                      </a:lnTo>
                      <a:lnTo>
                        <a:pt x="162" y="89"/>
                      </a:lnTo>
                      <a:lnTo>
                        <a:pt x="161" y="90"/>
                      </a:lnTo>
                      <a:lnTo>
                        <a:pt x="154" y="90"/>
                      </a:lnTo>
                      <a:lnTo>
                        <a:pt x="151" y="89"/>
                      </a:lnTo>
                      <a:lnTo>
                        <a:pt x="149" y="92"/>
                      </a:lnTo>
                      <a:lnTo>
                        <a:pt x="146" y="94"/>
                      </a:lnTo>
                      <a:lnTo>
                        <a:pt x="142" y="97"/>
                      </a:lnTo>
                      <a:lnTo>
                        <a:pt x="138" y="100"/>
                      </a:lnTo>
                      <a:lnTo>
                        <a:pt x="135" y="103"/>
                      </a:lnTo>
                      <a:lnTo>
                        <a:pt x="134" y="106"/>
                      </a:lnTo>
                      <a:lnTo>
                        <a:pt x="134" y="106"/>
                      </a:lnTo>
                      <a:lnTo>
                        <a:pt x="136" y="108"/>
                      </a:lnTo>
                      <a:lnTo>
                        <a:pt x="140" y="108"/>
                      </a:lnTo>
                      <a:lnTo>
                        <a:pt x="140" y="110"/>
                      </a:lnTo>
                      <a:lnTo>
                        <a:pt x="142" y="112"/>
                      </a:lnTo>
                      <a:lnTo>
                        <a:pt x="148" y="112"/>
                      </a:lnTo>
                      <a:lnTo>
                        <a:pt x="155" y="115"/>
                      </a:lnTo>
                      <a:lnTo>
                        <a:pt x="158" y="115"/>
                      </a:lnTo>
                      <a:lnTo>
                        <a:pt x="163" y="111"/>
                      </a:lnTo>
                      <a:lnTo>
                        <a:pt x="163" y="106"/>
                      </a:lnTo>
                      <a:lnTo>
                        <a:pt x="169" y="104"/>
                      </a:lnTo>
                      <a:lnTo>
                        <a:pt x="176" y="106"/>
                      </a:lnTo>
                      <a:lnTo>
                        <a:pt x="170" y="109"/>
                      </a:lnTo>
                      <a:lnTo>
                        <a:pt x="170" y="109"/>
                      </a:lnTo>
                      <a:lnTo>
                        <a:pt x="171" y="110"/>
                      </a:lnTo>
                      <a:lnTo>
                        <a:pt x="175" y="108"/>
                      </a:lnTo>
                      <a:lnTo>
                        <a:pt x="178" y="109"/>
                      </a:lnTo>
                      <a:lnTo>
                        <a:pt x="183" y="108"/>
                      </a:lnTo>
                      <a:lnTo>
                        <a:pt x="187" y="108"/>
                      </a:lnTo>
                      <a:lnTo>
                        <a:pt x="183" y="112"/>
                      </a:lnTo>
                      <a:lnTo>
                        <a:pt x="177" y="114"/>
                      </a:lnTo>
                      <a:lnTo>
                        <a:pt x="173" y="115"/>
                      </a:lnTo>
                      <a:lnTo>
                        <a:pt x="170" y="115"/>
                      </a:lnTo>
                      <a:lnTo>
                        <a:pt x="166" y="117"/>
                      </a:lnTo>
                      <a:lnTo>
                        <a:pt x="166" y="118"/>
                      </a:lnTo>
                      <a:lnTo>
                        <a:pt x="169" y="118"/>
                      </a:lnTo>
                      <a:lnTo>
                        <a:pt x="173" y="118"/>
                      </a:lnTo>
                      <a:lnTo>
                        <a:pt x="177" y="122"/>
                      </a:lnTo>
                      <a:lnTo>
                        <a:pt x="186" y="122"/>
                      </a:lnTo>
                      <a:lnTo>
                        <a:pt x="188" y="123"/>
                      </a:lnTo>
                      <a:lnTo>
                        <a:pt x="192" y="122"/>
                      </a:lnTo>
                      <a:lnTo>
                        <a:pt x="202" y="117"/>
                      </a:lnTo>
                      <a:lnTo>
                        <a:pt x="206" y="117"/>
                      </a:lnTo>
                      <a:lnTo>
                        <a:pt x="210" y="114"/>
                      </a:lnTo>
                      <a:lnTo>
                        <a:pt x="207" y="114"/>
                      </a:lnTo>
                      <a:lnTo>
                        <a:pt x="213" y="107"/>
                      </a:lnTo>
                      <a:lnTo>
                        <a:pt x="216" y="107"/>
                      </a:lnTo>
                      <a:lnTo>
                        <a:pt x="218" y="103"/>
                      </a:lnTo>
                      <a:lnTo>
                        <a:pt x="221" y="103"/>
                      </a:lnTo>
                      <a:lnTo>
                        <a:pt x="222" y="106"/>
                      </a:lnTo>
                      <a:lnTo>
                        <a:pt x="222" y="104"/>
                      </a:lnTo>
                      <a:lnTo>
                        <a:pt x="230" y="97"/>
                      </a:lnTo>
                      <a:lnTo>
                        <a:pt x="237" y="96"/>
                      </a:lnTo>
                      <a:lnTo>
                        <a:pt x="247" y="93"/>
                      </a:lnTo>
                      <a:lnTo>
                        <a:pt x="246" y="97"/>
                      </a:lnTo>
                      <a:lnTo>
                        <a:pt x="238" y="101"/>
                      </a:lnTo>
                      <a:lnTo>
                        <a:pt x="233" y="101"/>
                      </a:lnTo>
                      <a:lnTo>
                        <a:pt x="227" y="106"/>
                      </a:lnTo>
                      <a:lnTo>
                        <a:pt x="224" y="110"/>
                      </a:lnTo>
                      <a:lnTo>
                        <a:pt x="221" y="112"/>
                      </a:lnTo>
                      <a:lnTo>
                        <a:pt x="218" y="114"/>
                      </a:lnTo>
                      <a:lnTo>
                        <a:pt x="216" y="117"/>
                      </a:lnTo>
                      <a:lnTo>
                        <a:pt x="222" y="117"/>
                      </a:lnTo>
                      <a:lnTo>
                        <a:pt x="224" y="118"/>
                      </a:lnTo>
                      <a:lnTo>
                        <a:pt x="228" y="118"/>
                      </a:lnTo>
                      <a:lnTo>
                        <a:pt x="232" y="121"/>
                      </a:lnTo>
                      <a:lnTo>
                        <a:pt x="232" y="122"/>
                      </a:lnTo>
                      <a:lnTo>
                        <a:pt x="233" y="123"/>
                      </a:lnTo>
                      <a:lnTo>
                        <a:pt x="236" y="123"/>
                      </a:lnTo>
                      <a:lnTo>
                        <a:pt x="239" y="126"/>
                      </a:lnTo>
                      <a:lnTo>
                        <a:pt x="233" y="127"/>
                      </a:lnTo>
                      <a:lnTo>
                        <a:pt x="230" y="130"/>
                      </a:lnTo>
                      <a:lnTo>
                        <a:pt x="227" y="126"/>
                      </a:lnTo>
                      <a:lnTo>
                        <a:pt x="221" y="124"/>
                      </a:lnTo>
                      <a:lnTo>
                        <a:pt x="214" y="125"/>
                      </a:lnTo>
                      <a:lnTo>
                        <a:pt x="203" y="126"/>
                      </a:lnTo>
                      <a:lnTo>
                        <a:pt x="199" y="127"/>
                      </a:lnTo>
                      <a:lnTo>
                        <a:pt x="198" y="127"/>
                      </a:lnTo>
                      <a:lnTo>
                        <a:pt x="198" y="127"/>
                      </a:lnTo>
                      <a:lnTo>
                        <a:pt x="202" y="129"/>
                      </a:lnTo>
                      <a:lnTo>
                        <a:pt x="207" y="129"/>
                      </a:lnTo>
                      <a:lnTo>
                        <a:pt x="210" y="131"/>
                      </a:lnTo>
                      <a:lnTo>
                        <a:pt x="210" y="134"/>
                      </a:lnTo>
                      <a:lnTo>
                        <a:pt x="206" y="136"/>
                      </a:lnTo>
                      <a:lnTo>
                        <a:pt x="202" y="133"/>
                      </a:lnTo>
                      <a:lnTo>
                        <a:pt x="197" y="133"/>
                      </a:lnTo>
                      <a:lnTo>
                        <a:pt x="193" y="131"/>
                      </a:lnTo>
                      <a:lnTo>
                        <a:pt x="191" y="130"/>
                      </a:lnTo>
                      <a:lnTo>
                        <a:pt x="186" y="132"/>
                      </a:lnTo>
                      <a:lnTo>
                        <a:pt x="180" y="133"/>
                      </a:lnTo>
                      <a:lnTo>
                        <a:pt x="176" y="131"/>
                      </a:lnTo>
                      <a:lnTo>
                        <a:pt x="171" y="131"/>
                      </a:lnTo>
                      <a:lnTo>
                        <a:pt x="166" y="130"/>
                      </a:lnTo>
                      <a:lnTo>
                        <a:pt x="164" y="129"/>
                      </a:lnTo>
                      <a:lnTo>
                        <a:pt x="160" y="129"/>
                      </a:lnTo>
                      <a:lnTo>
                        <a:pt x="160" y="131"/>
                      </a:lnTo>
                      <a:lnTo>
                        <a:pt x="160" y="133"/>
                      </a:lnTo>
                      <a:lnTo>
                        <a:pt x="161" y="145"/>
                      </a:lnTo>
                      <a:lnTo>
                        <a:pt x="161" y="147"/>
                      </a:lnTo>
                      <a:lnTo>
                        <a:pt x="157" y="149"/>
                      </a:lnTo>
                      <a:lnTo>
                        <a:pt x="157" y="151"/>
                      </a:lnTo>
                      <a:lnTo>
                        <a:pt x="160" y="152"/>
                      </a:lnTo>
                      <a:lnTo>
                        <a:pt x="162" y="154"/>
                      </a:lnTo>
                      <a:lnTo>
                        <a:pt x="165" y="155"/>
                      </a:lnTo>
                      <a:lnTo>
                        <a:pt x="172" y="159"/>
                      </a:lnTo>
                      <a:lnTo>
                        <a:pt x="164" y="159"/>
                      </a:lnTo>
                      <a:lnTo>
                        <a:pt x="163" y="159"/>
                      </a:lnTo>
                      <a:lnTo>
                        <a:pt x="161" y="165"/>
                      </a:lnTo>
                      <a:lnTo>
                        <a:pt x="160" y="159"/>
                      </a:lnTo>
                      <a:lnTo>
                        <a:pt x="157" y="156"/>
                      </a:lnTo>
                      <a:lnTo>
                        <a:pt x="157" y="156"/>
                      </a:lnTo>
                      <a:lnTo>
                        <a:pt x="155" y="159"/>
                      </a:lnTo>
                      <a:lnTo>
                        <a:pt x="151" y="154"/>
                      </a:lnTo>
                      <a:lnTo>
                        <a:pt x="151" y="148"/>
                      </a:lnTo>
                      <a:lnTo>
                        <a:pt x="151" y="144"/>
                      </a:lnTo>
                      <a:lnTo>
                        <a:pt x="150" y="137"/>
                      </a:lnTo>
                      <a:lnTo>
                        <a:pt x="147" y="132"/>
                      </a:lnTo>
                      <a:lnTo>
                        <a:pt x="147" y="130"/>
                      </a:lnTo>
                      <a:lnTo>
                        <a:pt x="140" y="125"/>
                      </a:lnTo>
                      <a:lnTo>
                        <a:pt x="138" y="125"/>
                      </a:lnTo>
                      <a:lnTo>
                        <a:pt x="133" y="123"/>
                      </a:lnTo>
                      <a:lnTo>
                        <a:pt x="133" y="119"/>
                      </a:lnTo>
                      <a:lnTo>
                        <a:pt x="131" y="118"/>
                      </a:lnTo>
                      <a:lnTo>
                        <a:pt x="127" y="119"/>
                      </a:lnTo>
                      <a:lnTo>
                        <a:pt x="118" y="130"/>
                      </a:lnTo>
                      <a:lnTo>
                        <a:pt x="117" y="132"/>
                      </a:lnTo>
                      <a:lnTo>
                        <a:pt x="117" y="134"/>
                      </a:lnTo>
                      <a:lnTo>
                        <a:pt x="118" y="136"/>
                      </a:lnTo>
                      <a:lnTo>
                        <a:pt x="121" y="137"/>
                      </a:lnTo>
                      <a:lnTo>
                        <a:pt x="124" y="141"/>
                      </a:lnTo>
                      <a:lnTo>
                        <a:pt x="124" y="145"/>
                      </a:lnTo>
                      <a:lnTo>
                        <a:pt x="120" y="146"/>
                      </a:lnTo>
                      <a:lnTo>
                        <a:pt x="119" y="141"/>
                      </a:lnTo>
                      <a:lnTo>
                        <a:pt x="117" y="141"/>
                      </a:lnTo>
                      <a:lnTo>
                        <a:pt x="114" y="140"/>
                      </a:lnTo>
                      <a:lnTo>
                        <a:pt x="113" y="140"/>
                      </a:lnTo>
                      <a:lnTo>
                        <a:pt x="112" y="141"/>
                      </a:lnTo>
                      <a:lnTo>
                        <a:pt x="113" y="145"/>
                      </a:lnTo>
                      <a:lnTo>
                        <a:pt x="116" y="146"/>
                      </a:lnTo>
                      <a:lnTo>
                        <a:pt x="117" y="151"/>
                      </a:lnTo>
                      <a:lnTo>
                        <a:pt x="118" y="159"/>
                      </a:lnTo>
                      <a:lnTo>
                        <a:pt x="116" y="163"/>
                      </a:lnTo>
                      <a:lnTo>
                        <a:pt x="116" y="168"/>
                      </a:lnTo>
                      <a:lnTo>
                        <a:pt x="113" y="173"/>
                      </a:lnTo>
                      <a:lnTo>
                        <a:pt x="113" y="175"/>
                      </a:lnTo>
                      <a:lnTo>
                        <a:pt x="117" y="174"/>
                      </a:lnTo>
                      <a:lnTo>
                        <a:pt x="116" y="181"/>
                      </a:lnTo>
                      <a:lnTo>
                        <a:pt x="112" y="185"/>
                      </a:lnTo>
                      <a:lnTo>
                        <a:pt x="110" y="182"/>
                      </a:lnTo>
                      <a:lnTo>
                        <a:pt x="109" y="180"/>
                      </a:lnTo>
                      <a:lnTo>
                        <a:pt x="108" y="178"/>
                      </a:lnTo>
                      <a:lnTo>
                        <a:pt x="106" y="178"/>
                      </a:lnTo>
                      <a:lnTo>
                        <a:pt x="106" y="183"/>
                      </a:lnTo>
                      <a:lnTo>
                        <a:pt x="110" y="189"/>
                      </a:lnTo>
                      <a:lnTo>
                        <a:pt x="114" y="189"/>
                      </a:lnTo>
                      <a:lnTo>
                        <a:pt x="117" y="190"/>
                      </a:lnTo>
                      <a:lnTo>
                        <a:pt x="119" y="192"/>
                      </a:lnTo>
                      <a:lnTo>
                        <a:pt x="124" y="192"/>
                      </a:lnTo>
                      <a:lnTo>
                        <a:pt x="128" y="193"/>
                      </a:lnTo>
                      <a:lnTo>
                        <a:pt x="130" y="192"/>
                      </a:lnTo>
                      <a:lnTo>
                        <a:pt x="133" y="190"/>
                      </a:lnTo>
                      <a:lnTo>
                        <a:pt x="133" y="188"/>
                      </a:lnTo>
                      <a:lnTo>
                        <a:pt x="138" y="187"/>
                      </a:lnTo>
                      <a:lnTo>
                        <a:pt x="138" y="190"/>
                      </a:lnTo>
                      <a:lnTo>
                        <a:pt x="136" y="193"/>
                      </a:lnTo>
                      <a:lnTo>
                        <a:pt x="136" y="197"/>
                      </a:lnTo>
                      <a:lnTo>
                        <a:pt x="134" y="199"/>
                      </a:lnTo>
                      <a:lnTo>
                        <a:pt x="131" y="198"/>
                      </a:lnTo>
                      <a:lnTo>
                        <a:pt x="125" y="198"/>
                      </a:lnTo>
                      <a:lnTo>
                        <a:pt x="123" y="198"/>
                      </a:lnTo>
                      <a:lnTo>
                        <a:pt x="123" y="199"/>
                      </a:lnTo>
                      <a:lnTo>
                        <a:pt x="123" y="199"/>
                      </a:lnTo>
                      <a:lnTo>
                        <a:pt x="127" y="199"/>
                      </a:lnTo>
                      <a:lnTo>
                        <a:pt x="128" y="204"/>
                      </a:lnTo>
                      <a:lnTo>
                        <a:pt x="125" y="204"/>
                      </a:lnTo>
                      <a:lnTo>
                        <a:pt x="126" y="212"/>
                      </a:lnTo>
                      <a:lnTo>
                        <a:pt x="119" y="203"/>
                      </a:lnTo>
                      <a:lnTo>
                        <a:pt x="118" y="203"/>
                      </a:lnTo>
                      <a:lnTo>
                        <a:pt x="116" y="199"/>
                      </a:lnTo>
                      <a:lnTo>
                        <a:pt x="114" y="197"/>
                      </a:lnTo>
                      <a:lnTo>
                        <a:pt x="108" y="193"/>
                      </a:lnTo>
                      <a:lnTo>
                        <a:pt x="106" y="192"/>
                      </a:lnTo>
                      <a:lnTo>
                        <a:pt x="102" y="188"/>
                      </a:lnTo>
                      <a:lnTo>
                        <a:pt x="101" y="188"/>
                      </a:lnTo>
                      <a:lnTo>
                        <a:pt x="97" y="190"/>
                      </a:lnTo>
                      <a:lnTo>
                        <a:pt x="95" y="190"/>
                      </a:lnTo>
                      <a:lnTo>
                        <a:pt x="93" y="191"/>
                      </a:lnTo>
                      <a:lnTo>
                        <a:pt x="88" y="190"/>
                      </a:lnTo>
                      <a:lnTo>
                        <a:pt x="81" y="191"/>
                      </a:lnTo>
                      <a:lnTo>
                        <a:pt x="80" y="191"/>
                      </a:lnTo>
                      <a:lnTo>
                        <a:pt x="75" y="196"/>
                      </a:lnTo>
                      <a:lnTo>
                        <a:pt x="74" y="199"/>
                      </a:lnTo>
                      <a:lnTo>
                        <a:pt x="73" y="203"/>
                      </a:lnTo>
                      <a:lnTo>
                        <a:pt x="69" y="204"/>
                      </a:lnTo>
                      <a:lnTo>
                        <a:pt x="67" y="205"/>
                      </a:lnTo>
                      <a:lnTo>
                        <a:pt x="64" y="206"/>
                      </a:lnTo>
                      <a:lnTo>
                        <a:pt x="64" y="208"/>
                      </a:lnTo>
                      <a:lnTo>
                        <a:pt x="60" y="212"/>
                      </a:lnTo>
                      <a:lnTo>
                        <a:pt x="60" y="213"/>
                      </a:lnTo>
                      <a:lnTo>
                        <a:pt x="60" y="213"/>
                      </a:lnTo>
                      <a:lnTo>
                        <a:pt x="64" y="217"/>
                      </a:lnTo>
                      <a:lnTo>
                        <a:pt x="59" y="218"/>
                      </a:lnTo>
                      <a:lnTo>
                        <a:pt x="58" y="218"/>
                      </a:lnTo>
                      <a:lnTo>
                        <a:pt x="60" y="220"/>
                      </a:lnTo>
                      <a:lnTo>
                        <a:pt x="64" y="220"/>
                      </a:lnTo>
                      <a:lnTo>
                        <a:pt x="66" y="219"/>
                      </a:lnTo>
                      <a:lnTo>
                        <a:pt x="66" y="217"/>
                      </a:lnTo>
                      <a:lnTo>
                        <a:pt x="71" y="217"/>
                      </a:lnTo>
                      <a:lnTo>
                        <a:pt x="76" y="212"/>
                      </a:lnTo>
                      <a:lnTo>
                        <a:pt x="76" y="219"/>
                      </a:lnTo>
                      <a:lnTo>
                        <a:pt x="73" y="220"/>
                      </a:lnTo>
                      <a:lnTo>
                        <a:pt x="71" y="222"/>
                      </a:lnTo>
                      <a:lnTo>
                        <a:pt x="71" y="224"/>
                      </a:lnTo>
                      <a:lnTo>
                        <a:pt x="75" y="224"/>
                      </a:lnTo>
                      <a:lnTo>
                        <a:pt x="76" y="224"/>
                      </a:lnTo>
                      <a:lnTo>
                        <a:pt x="80" y="220"/>
                      </a:lnTo>
                      <a:lnTo>
                        <a:pt x="84" y="217"/>
                      </a:lnTo>
                      <a:lnTo>
                        <a:pt x="88" y="211"/>
                      </a:lnTo>
                      <a:lnTo>
                        <a:pt x="93" y="205"/>
                      </a:lnTo>
                      <a:lnTo>
                        <a:pt x="97" y="205"/>
                      </a:lnTo>
                      <a:lnTo>
                        <a:pt x="96" y="208"/>
                      </a:lnTo>
                      <a:lnTo>
                        <a:pt x="94" y="211"/>
                      </a:lnTo>
                      <a:lnTo>
                        <a:pt x="90" y="215"/>
                      </a:lnTo>
                      <a:lnTo>
                        <a:pt x="91" y="219"/>
                      </a:lnTo>
                      <a:lnTo>
                        <a:pt x="88" y="219"/>
                      </a:lnTo>
                      <a:lnTo>
                        <a:pt x="87" y="221"/>
                      </a:lnTo>
                      <a:lnTo>
                        <a:pt x="90" y="221"/>
                      </a:lnTo>
                      <a:lnTo>
                        <a:pt x="87" y="225"/>
                      </a:lnTo>
                      <a:lnTo>
                        <a:pt x="84" y="225"/>
                      </a:lnTo>
                      <a:lnTo>
                        <a:pt x="83" y="227"/>
                      </a:lnTo>
                      <a:lnTo>
                        <a:pt x="83" y="227"/>
                      </a:lnTo>
                      <a:lnTo>
                        <a:pt x="90" y="227"/>
                      </a:lnTo>
                      <a:lnTo>
                        <a:pt x="83" y="230"/>
                      </a:lnTo>
                      <a:lnTo>
                        <a:pt x="80" y="229"/>
                      </a:lnTo>
                      <a:lnTo>
                        <a:pt x="78" y="229"/>
                      </a:lnTo>
                      <a:lnTo>
                        <a:pt x="75" y="230"/>
                      </a:lnTo>
                      <a:lnTo>
                        <a:pt x="73" y="232"/>
                      </a:lnTo>
                      <a:lnTo>
                        <a:pt x="73" y="232"/>
                      </a:lnTo>
                      <a:lnTo>
                        <a:pt x="74" y="233"/>
                      </a:lnTo>
                      <a:lnTo>
                        <a:pt x="74" y="233"/>
                      </a:lnTo>
                      <a:lnTo>
                        <a:pt x="76" y="230"/>
                      </a:lnTo>
                      <a:lnTo>
                        <a:pt x="79" y="233"/>
                      </a:lnTo>
                      <a:lnTo>
                        <a:pt x="82" y="233"/>
                      </a:lnTo>
                      <a:lnTo>
                        <a:pt x="81" y="236"/>
                      </a:lnTo>
                      <a:lnTo>
                        <a:pt x="79" y="237"/>
                      </a:lnTo>
                      <a:lnTo>
                        <a:pt x="78" y="240"/>
                      </a:lnTo>
                      <a:lnTo>
                        <a:pt x="74" y="241"/>
                      </a:lnTo>
                      <a:lnTo>
                        <a:pt x="73" y="241"/>
                      </a:lnTo>
                      <a:lnTo>
                        <a:pt x="75" y="243"/>
                      </a:lnTo>
                      <a:lnTo>
                        <a:pt x="75" y="244"/>
                      </a:lnTo>
                      <a:lnTo>
                        <a:pt x="76" y="242"/>
                      </a:lnTo>
                      <a:lnTo>
                        <a:pt x="82" y="237"/>
                      </a:lnTo>
                      <a:lnTo>
                        <a:pt x="82" y="244"/>
                      </a:lnTo>
                      <a:lnTo>
                        <a:pt x="79" y="247"/>
                      </a:lnTo>
                      <a:lnTo>
                        <a:pt x="76" y="248"/>
                      </a:lnTo>
                      <a:lnTo>
                        <a:pt x="76" y="249"/>
                      </a:lnTo>
                      <a:lnTo>
                        <a:pt x="80" y="250"/>
                      </a:lnTo>
                      <a:lnTo>
                        <a:pt x="82" y="250"/>
                      </a:lnTo>
                      <a:lnTo>
                        <a:pt x="82" y="249"/>
                      </a:lnTo>
                      <a:lnTo>
                        <a:pt x="86" y="249"/>
                      </a:lnTo>
                      <a:lnTo>
                        <a:pt x="87" y="250"/>
                      </a:lnTo>
                      <a:lnTo>
                        <a:pt x="91" y="249"/>
                      </a:lnTo>
                      <a:lnTo>
                        <a:pt x="95" y="246"/>
                      </a:lnTo>
                      <a:lnTo>
                        <a:pt x="95" y="244"/>
                      </a:lnTo>
                      <a:lnTo>
                        <a:pt x="99" y="242"/>
                      </a:lnTo>
                      <a:lnTo>
                        <a:pt x="104" y="237"/>
                      </a:lnTo>
                      <a:lnTo>
                        <a:pt x="104" y="235"/>
                      </a:lnTo>
                      <a:lnTo>
                        <a:pt x="106" y="233"/>
                      </a:lnTo>
                      <a:lnTo>
                        <a:pt x="112" y="233"/>
                      </a:lnTo>
                      <a:lnTo>
                        <a:pt x="109" y="236"/>
                      </a:lnTo>
                      <a:lnTo>
                        <a:pt x="109" y="239"/>
                      </a:lnTo>
                      <a:lnTo>
                        <a:pt x="103" y="244"/>
                      </a:lnTo>
                      <a:lnTo>
                        <a:pt x="97" y="248"/>
                      </a:lnTo>
                      <a:lnTo>
                        <a:pt x="94" y="252"/>
                      </a:lnTo>
                      <a:lnTo>
                        <a:pt x="89" y="255"/>
                      </a:lnTo>
                      <a:lnTo>
                        <a:pt x="88" y="256"/>
                      </a:lnTo>
                      <a:lnTo>
                        <a:pt x="89" y="257"/>
                      </a:lnTo>
                      <a:lnTo>
                        <a:pt x="87" y="261"/>
                      </a:lnTo>
                      <a:lnTo>
                        <a:pt x="82" y="256"/>
                      </a:lnTo>
                      <a:lnTo>
                        <a:pt x="78" y="256"/>
                      </a:lnTo>
                      <a:lnTo>
                        <a:pt x="78" y="258"/>
                      </a:lnTo>
                      <a:lnTo>
                        <a:pt x="73" y="257"/>
                      </a:lnTo>
                      <a:lnTo>
                        <a:pt x="71" y="254"/>
                      </a:lnTo>
                      <a:lnTo>
                        <a:pt x="66" y="251"/>
                      </a:lnTo>
                      <a:lnTo>
                        <a:pt x="64" y="252"/>
                      </a:lnTo>
                      <a:lnTo>
                        <a:pt x="61" y="250"/>
                      </a:lnTo>
                      <a:lnTo>
                        <a:pt x="62" y="246"/>
                      </a:lnTo>
                      <a:lnTo>
                        <a:pt x="62" y="237"/>
                      </a:lnTo>
                      <a:lnTo>
                        <a:pt x="61" y="232"/>
                      </a:lnTo>
                      <a:lnTo>
                        <a:pt x="59" y="228"/>
                      </a:lnTo>
                      <a:lnTo>
                        <a:pt x="57" y="228"/>
                      </a:lnTo>
                      <a:lnTo>
                        <a:pt x="54" y="227"/>
                      </a:lnTo>
                      <a:lnTo>
                        <a:pt x="52" y="228"/>
                      </a:lnTo>
                      <a:lnTo>
                        <a:pt x="49" y="228"/>
                      </a:lnTo>
                      <a:lnTo>
                        <a:pt x="46" y="228"/>
                      </a:lnTo>
                      <a:lnTo>
                        <a:pt x="44" y="229"/>
                      </a:lnTo>
                      <a:lnTo>
                        <a:pt x="44" y="230"/>
                      </a:lnTo>
                      <a:lnTo>
                        <a:pt x="45" y="233"/>
                      </a:lnTo>
                      <a:lnTo>
                        <a:pt x="44" y="234"/>
                      </a:lnTo>
                      <a:lnTo>
                        <a:pt x="44" y="239"/>
                      </a:lnTo>
                      <a:lnTo>
                        <a:pt x="45" y="240"/>
                      </a:lnTo>
                      <a:lnTo>
                        <a:pt x="46" y="240"/>
                      </a:lnTo>
                      <a:lnTo>
                        <a:pt x="46" y="243"/>
                      </a:lnTo>
                      <a:lnTo>
                        <a:pt x="44" y="246"/>
                      </a:lnTo>
                      <a:lnTo>
                        <a:pt x="43" y="247"/>
                      </a:lnTo>
                      <a:lnTo>
                        <a:pt x="44" y="248"/>
                      </a:lnTo>
                      <a:lnTo>
                        <a:pt x="45" y="248"/>
                      </a:lnTo>
                      <a:lnTo>
                        <a:pt x="46" y="247"/>
                      </a:lnTo>
                      <a:lnTo>
                        <a:pt x="52" y="249"/>
                      </a:lnTo>
                      <a:lnTo>
                        <a:pt x="50" y="251"/>
                      </a:lnTo>
                      <a:lnTo>
                        <a:pt x="50" y="251"/>
                      </a:lnTo>
                      <a:lnTo>
                        <a:pt x="49" y="254"/>
                      </a:lnTo>
                      <a:lnTo>
                        <a:pt x="47" y="255"/>
                      </a:lnTo>
                      <a:lnTo>
                        <a:pt x="50" y="257"/>
                      </a:lnTo>
                      <a:lnTo>
                        <a:pt x="52" y="256"/>
                      </a:lnTo>
                      <a:lnTo>
                        <a:pt x="54" y="258"/>
                      </a:lnTo>
                      <a:lnTo>
                        <a:pt x="52" y="261"/>
                      </a:lnTo>
                      <a:lnTo>
                        <a:pt x="49" y="261"/>
                      </a:lnTo>
                      <a:lnTo>
                        <a:pt x="47" y="262"/>
                      </a:lnTo>
                      <a:lnTo>
                        <a:pt x="44" y="259"/>
                      </a:lnTo>
                      <a:lnTo>
                        <a:pt x="44" y="259"/>
                      </a:lnTo>
                      <a:lnTo>
                        <a:pt x="43" y="261"/>
                      </a:lnTo>
                      <a:lnTo>
                        <a:pt x="39" y="262"/>
                      </a:lnTo>
                      <a:lnTo>
                        <a:pt x="38" y="258"/>
                      </a:lnTo>
                      <a:lnTo>
                        <a:pt x="36" y="258"/>
                      </a:lnTo>
                      <a:lnTo>
                        <a:pt x="35" y="259"/>
                      </a:lnTo>
                      <a:lnTo>
                        <a:pt x="29" y="258"/>
                      </a:lnTo>
                      <a:lnTo>
                        <a:pt x="26" y="257"/>
                      </a:lnTo>
                      <a:lnTo>
                        <a:pt x="23" y="257"/>
                      </a:lnTo>
                      <a:lnTo>
                        <a:pt x="22" y="258"/>
                      </a:lnTo>
                      <a:lnTo>
                        <a:pt x="22" y="259"/>
                      </a:lnTo>
                      <a:lnTo>
                        <a:pt x="17" y="262"/>
                      </a:lnTo>
                      <a:lnTo>
                        <a:pt x="15" y="264"/>
                      </a:lnTo>
                      <a:lnTo>
                        <a:pt x="10" y="264"/>
                      </a:lnTo>
                      <a:lnTo>
                        <a:pt x="9" y="265"/>
                      </a:lnTo>
                      <a:lnTo>
                        <a:pt x="7" y="265"/>
                      </a:lnTo>
                      <a:lnTo>
                        <a:pt x="6" y="268"/>
                      </a:lnTo>
                      <a:lnTo>
                        <a:pt x="5" y="269"/>
                      </a:lnTo>
                      <a:lnTo>
                        <a:pt x="5" y="271"/>
                      </a:lnTo>
                      <a:lnTo>
                        <a:pt x="5" y="273"/>
                      </a:lnTo>
                      <a:lnTo>
                        <a:pt x="1" y="276"/>
                      </a:lnTo>
                      <a:lnTo>
                        <a:pt x="0" y="277"/>
                      </a:lnTo>
                      <a:lnTo>
                        <a:pt x="1" y="278"/>
                      </a:lnTo>
                      <a:lnTo>
                        <a:pt x="1" y="281"/>
                      </a:lnTo>
                      <a:lnTo>
                        <a:pt x="1" y="283"/>
                      </a:lnTo>
                      <a:lnTo>
                        <a:pt x="4" y="283"/>
                      </a:lnTo>
                      <a:lnTo>
                        <a:pt x="6" y="279"/>
                      </a:lnTo>
                      <a:lnTo>
                        <a:pt x="7" y="279"/>
                      </a:lnTo>
                      <a:lnTo>
                        <a:pt x="7" y="278"/>
                      </a:lnTo>
                      <a:lnTo>
                        <a:pt x="9" y="271"/>
                      </a:lnTo>
                      <a:lnTo>
                        <a:pt x="12" y="270"/>
                      </a:lnTo>
                      <a:lnTo>
                        <a:pt x="17" y="266"/>
                      </a:lnTo>
                      <a:lnTo>
                        <a:pt x="12" y="277"/>
                      </a:lnTo>
                      <a:lnTo>
                        <a:pt x="12" y="279"/>
                      </a:lnTo>
                      <a:lnTo>
                        <a:pt x="12" y="280"/>
                      </a:lnTo>
                      <a:lnTo>
                        <a:pt x="10" y="284"/>
                      </a:lnTo>
                      <a:lnTo>
                        <a:pt x="9" y="286"/>
                      </a:lnTo>
                      <a:lnTo>
                        <a:pt x="9" y="286"/>
                      </a:lnTo>
                      <a:lnTo>
                        <a:pt x="12" y="286"/>
                      </a:lnTo>
                      <a:lnTo>
                        <a:pt x="13" y="288"/>
                      </a:lnTo>
                      <a:lnTo>
                        <a:pt x="15" y="288"/>
                      </a:lnTo>
                      <a:lnTo>
                        <a:pt x="15" y="287"/>
                      </a:lnTo>
                      <a:lnTo>
                        <a:pt x="14" y="285"/>
                      </a:lnTo>
                      <a:lnTo>
                        <a:pt x="16" y="283"/>
                      </a:lnTo>
                      <a:lnTo>
                        <a:pt x="17" y="280"/>
                      </a:lnTo>
                      <a:lnTo>
                        <a:pt x="21" y="276"/>
                      </a:lnTo>
                      <a:lnTo>
                        <a:pt x="21" y="281"/>
                      </a:lnTo>
                      <a:lnTo>
                        <a:pt x="21" y="283"/>
                      </a:lnTo>
                      <a:lnTo>
                        <a:pt x="20" y="286"/>
                      </a:lnTo>
                      <a:lnTo>
                        <a:pt x="20" y="288"/>
                      </a:lnTo>
                      <a:lnTo>
                        <a:pt x="20" y="289"/>
                      </a:lnTo>
                      <a:lnTo>
                        <a:pt x="22" y="292"/>
                      </a:lnTo>
                      <a:lnTo>
                        <a:pt x="22" y="292"/>
                      </a:lnTo>
                      <a:lnTo>
                        <a:pt x="23" y="291"/>
                      </a:lnTo>
                      <a:lnTo>
                        <a:pt x="22" y="289"/>
                      </a:lnTo>
                      <a:lnTo>
                        <a:pt x="22" y="288"/>
                      </a:lnTo>
                      <a:lnTo>
                        <a:pt x="23" y="286"/>
                      </a:lnTo>
                      <a:lnTo>
                        <a:pt x="26" y="287"/>
                      </a:lnTo>
                      <a:lnTo>
                        <a:pt x="27" y="286"/>
                      </a:lnTo>
                      <a:lnTo>
                        <a:pt x="26" y="285"/>
                      </a:lnTo>
                      <a:lnTo>
                        <a:pt x="24" y="284"/>
                      </a:lnTo>
                      <a:lnTo>
                        <a:pt x="24" y="278"/>
                      </a:lnTo>
                      <a:lnTo>
                        <a:pt x="28" y="280"/>
                      </a:lnTo>
                      <a:lnTo>
                        <a:pt x="30" y="285"/>
                      </a:lnTo>
                      <a:lnTo>
                        <a:pt x="30" y="287"/>
                      </a:lnTo>
                      <a:lnTo>
                        <a:pt x="29" y="291"/>
                      </a:lnTo>
                      <a:lnTo>
                        <a:pt x="28" y="292"/>
                      </a:lnTo>
                      <a:lnTo>
                        <a:pt x="27" y="293"/>
                      </a:lnTo>
                      <a:lnTo>
                        <a:pt x="27" y="293"/>
                      </a:lnTo>
                      <a:lnTo>
                        <a:pt x="28" y="293"/>
                      </a:lnTo>
                      <a:lnTo>
                        <a:pt x="29" y="294"/>
                      </a:lnTo>
                      <a:lnTo>
                        <a:pt x="29" y="295"/>
                      </a:lnTo>
                      <a:lnTo>
                        <a:pt x="31" y="294"/>
                      </a:lnTo>
                      <a:lnTo>
                        <a:pt x="36" y="298"/>
                      </a:lnTo>
                      <a:lnTo>
                        <a:pt x="38" y="299"/>
                      </a:lnTo>
                      <a:lnTo>
                        <a:pt x="38" y="300"/>
                      </a:lnTo>
                      <a:lnTo>
                        <a:pt x="43" y="301"/>
                      </a:lnTo>
                      <a:lnTo>
                        <a:pt x="45" y="301"/>
                      </a:lnTo>
                      <a:lnTo>
                        <a:pt x="45" y="301"/>
                      </a:lnTo>
                      <a:lnTo>
                        <a:pt x="46" y="301"/>
                      </a:lnTo>
                      <a:lnTo>
                        <a:pt x="44" y="298"/>
                      </a:lnTo>
                      <a:lnTo>
                        <a:pt x="43" y="292"/>
                      </a:lnTo>
                      <a:lnTo>
                        <a:pt x="44" y="287"/>
                      </a:lnTo>
                      <a:lnTo>
                        <a:pt x="46" y="286"/>
                      </a:lnTo>
                      <a:lnTo>
                        <a:pt x="49" y="288"/>
                      </a:lnTo>
                      <a:lnTo>
                        <a:pt x="50" y="292"/>
                      </a:lnTo>
                      <a:lnTo>
                        <a:pt x="50" y="294"/>
                      </a:lnTo>
                      <a:lnTo>
                        <a:pt x="50" y="295"/>
                      </a:lnTo>
                      <a:lnTo>
                        <a:pt x="50" y="295"/>
                      </a:lnTo>
                      <a:lnTo>
                        <a:pt x="51" y="294"/>
                      </a:lnTo>
                      <a:lnTo>
                        <a:pt x="53" y="294"/>
                      </a:lnTo>
                      <a:lnTo>
                        <a:pt x="53" y="293"/>
                      </a:lnTo>
                      <a:lnTo>
                        <a:pt x="53" y="291"/>
                      </a:lnTo>
                      <a:lnTo>
                        <a:pt x="56" y="289"/>
                      </a:lnTo>
                      <a:lnTo>
                        <a:pt x="56" y="286"/>
                      </a:lnTo>
                      <a:lnTo>
                        <a:pt x="57" y="284"/>
                      </a:lnTo>
                      <a:lnTo>
                        <a:pt x="60" y="285"/>
                      </a:lnTo>
                      <a:lnTo>
                        <a:pt x="61" y="288"/>
                      </a:lnTo>
                      <a:lnTo>
                        <a:pt x="60" y="291"/>
                      </a:lnTo>
                      <a:lnTo>
                        <a:pt x="59" y="293"/>
                      </a:lnTo>
                      <a:lnTo>
                        <a:pt x="59" y="294"/>
                      </a:lnTo>
                      <a:lnTo>
                        <a:pt x="60" y="295"/>
                      </a:lnTo>
                      <a:lnTo>
                        <a:pt x="60" y="298"/>
                      </a:lnTo>
                      <a:lnTo>
                        <a:pt x="61" y="299"/>
                      </a:lnTo>
                      <a:lnTo>
                        <a:pt x="64" y="299"/>
                      </a:lnTo>
                      <a:lnTo>
                        <a:pt x="65" y="294"/>
                      </a:lnTo>
                      <a:lnTo>
                        <a:pt x="64" y="292"/>
                      </a:lnTo>
                      <a:lnTo>
                        <a:pt x="65" y="287"/>
                      </a:lnTo>
                      <a:lnTo>
                        <a:pt x="67" y="285"/>
                      </a:lnTo>
                      <a:lnTo>
                        <a:pt x="75" y="284"/>
                      </a:lnTo>
                      <a:lnTo>
                        <a:pt x="69" y="288"/>
                      </a:lnTo>
                      <a:lnTo>
                        <a:pt x="69" y="291"/>
                      </a:lnTo>
                      <a:lnTo>
                        <a:pt x="71" y="294"/>
                      </a:lnTo>
                      <a:lnTo>
                        <a:pt x="68" y="299"/>
                      </a:lnTo>
                      <a:lnTo>
                        <a:pt x="68" y="300"/>
                      </a:lnTo>
                      <a:lnTo>
                        <a:pt x="69" y="302"/>
                      </a:lnTo>
                      <a:lnTo>
                        <a:pt x="72" y="301"/>
                      </a:lnTo>
                      <a:lnTo>
                        <a:pt x="74" y="302"/>
                      </a:lnTo>
                      <a:lnTo>
                        <a:pt x="75" y="301"/>
                      </a:lnTo>
                      <a:lnTo>
                        <a:pt x="75" y="299"/>
                      </a:lnTo>
                      <a:lnTo>
                        <a:pt x="78" y="296"/>
                      </a:lnTo>
                      <a:lnTo>
                        <a:pt x="76" y="295"/>
                      </a:lnTo>
                      <a:lnTo>
                        <a:pt x="74" y="291"/>
                      </a:lnTo>
                      <a:lnTo>
                        <a:pt x="76" y="286"/>
                      </a:lnTo>
                      <a:lnTo>
                        <a:pt x="76" y="278"/>
                      </a:lnTo>
                      <a:lnTo>
                        <a:pt x="80" y="285"/>
                      </a:lnTo>
                      <a:lnTo>
                        <a:pt x="80" y="288"/>
                      </a:lnTo>
                      <a:lnTo>
                        <a:pt x="79" y="291"/>
                      </a:lnTo>
                      <a:lnTo>
                        <a:pt x="81" y="293"/>
                      </a:lnTo>
                      <a:lnTo>
                        <a:pt x="82" y="294"/>
                      </a:lnTo>
                      <a:lnTo>
                        <a:pt x="87" y="296"/>
                      </a:lnTo>
                      <a:lnTo>
                        <a:pt x="82" y="298"/>
                      </a:lnTo>
                      <a:lnTo>
                        <a:pt x="81" y="300"/>
                      </a:lnTo>
                      <a:lnTo>
                        <a:pt x="81" y="301"/>
                      </a:lnTo>
                      <a:lnTo>
                        <a:pt x="84" y="302"/>
                      </a:lnTo>
                      <a:lnTo>
                        <a:pt x="87" y="300"/>
                      </a:lnTo>
                      <a:lnTo>
                        <a:pt x="91" y="306"/>
                      </a:lnTo>
                      <a:lnTo>
                        <a:pt x="91" y="309"/>
                      </a:lnTo>
                      <a:lnTo>
                        <a:pt x="89" y="313"/>
                      </a:lnTo>
                      <a:lnTo>
                        <a:pt x="87" y="313"/>
                      </a:lnTo>
                      <a:lnTo>
                        <a:pt x="88" y="314"/>
                      </a:lnTo>
                      <a:lnTo>
                        <a:pt x="88" y="315"/>
                      </a:lnTo>
                      <a:lnTo>
                        <a:pt x="90" y="315"/>
                      </a:lnTo>
                      <a:lnTo>
                        <a:pt x="94" y="314"/>
                      </a:lnTo>
                      <a:lnTo>
                        <a:pt x="95" y="315"/>
                      </a:lnTo>
                      <a:lnTo>
                        <a:pt x="99" y="311"/>
                      </a:lnTo>
                      <a:lnTo>
                        <a:pt x="103" y="311"/>
                      </a:lnTo>
                      <a:lnTo>
                        <a:pt x="104" y="311"/>
                      </a:lnTo>
                      <a:lnTo>
                        <a:pt x="108" y="308"/>
                      </a:lnTo>
                      <a:lnTo>
                        <a:pt x="110" y="308"/>
                      </a:lnTo>
                      <a:lnTo>
                        <a:pt x="112" y="303"/>
                      </a:lnTo>
                      <a:lnTo>
                        <a:pt x="116" y="302"/>
                      </a:lnTo>
                      <a:lnTo>
                        <a:pt x="117" y="303"/>
                      </a:lnTo>
                      <a:lnTo>
                        <a:pt x="117" y="308"/>
                      </a:lnTo>
                      <a:lnTo>
                        <a:pt x="116" y="310"/>
                      </a:lnTo>
                      <a:lnTo>
                        <a:pt x="117" y="309"/>
                      </a:lnTo>
                      <a:lnTo>
                        <a:pt x="119" y="306"/>
                      </a:lnTo>
                      <a:lnTo>
                        <a:pt x="123" y="303"/>
                      </a:lnTo>
                      <a:lnTo>
                        <a:pt x="125" y="303"/>
                      </a:lnTo>
                      <a:lnTo>
                        <a:pt x="128" y="299"/>
                      </a:lnTo>
                      <a:lnTo>
                        <a:pt x="130" y="294"/>
                      </a:lnTo>
                      <a:lnTo>
                        <a:pt x="128" y="292"/>
                      </a:lnTo>
                      <a:lnTo>
                        <a:pt x="130" y="289"/>
                      </a:lnTo>
                      <a:lnTo>
                        <a:pt x="128" y="289"/>
                      </a:lnTo>
                      <a:lnTo>
                        <a:pt x="127" y="289"/>
                      </a:lnTo>
                      <a:lnTo>
                        <a:pt x="126" y="289"/>
                      </a:lnTo>
                      <a:lnTo>
                        <a:pt x="123" y="292"/>
                      </a:lnTo>
                      <a:lnTo>
                        <a:pt x="120" y="294"/>
                      </a:lnTo>
                      <a:lnTo>
                        <a:pt x="114" y="294"/>
                      </a:lnTo>
                      <a:lnTo>
                        <a:pt x="119" y="289"/>
                      </a:lnTo>
                      <a:lnTo>
                        <a:pt x="117" y="289"/>
                      </a:lnTo>
                      <a:lnTo>
                        <a:pt x="114" y="288"/>
                      </a:lnTo>
                      <a:lnTo>
                        <a:pt x="117" y="285"/>
                      </a:lnTo>
                      <a:lnTo>
                        <a:pt x="118" y="284"/>
                      </a:lnTo>
                      <a:lnTo>
                        <a:pt x="120" y="279"/>
                      </a:lnTo>
                      <a:lnTo>
                        <a:pt x="121" y="278"/>
                      </a:lnTo>
                      <a:lnTo>
                        <a:pt x="120" y="277"/>
                      </a:lnTo>
                      <a:lnTo>
                        <a:pt x="118" y="274"/>
                      </a:lnTo>
                      <a:lnTo>
                        <a:pt x="113" y="276"/>
                      </a:lnTo>
                      <a:lnTo>
                        <a:pt x="106" y="281"/>
                      </a:lnTo>
                      <a:lnTo>
                        <a:pt x="109" y="274"/>
                      </a:lnTo>
                      <a:lnTo>
                        <a:pt x="108" y="272"/>
                      </a:lnTo>
                      <a:lnTo>
                        <a:pt x="104" y="270"/>
                      </a:lnTo>
                      <a:lnTo>
                        <a:pt x="103" y="271"/>
                      </a:lnTo>
                      <a:lnTo>
                        <a:pt x="102" y="272"/>
                      </a:lnTo>
                      <a:lnTo>
                        <a:pt x="99" y="272"/>
                      </a:lnTo>
                      <a:lnTo>
                        <a:pt x="96" y="276"/>
                      </a:lnTo>
                      <a:lnTo>
                        <a:pt x="91" y="276"/>
                      </a:lnTo>
                      <a:lnTo>
                        <a:pt x="94" y="270"/>
                      </a:lnTo>
                      <a:lnTo>
                        <a:pt x="89" y="266"/>
                      </a:lnTo>
                      <a:lnTo>
                        <a:pt x="96" y="266"/>
                      </a:lnTo>
                      <a:lnTo>
                        <a:pt x="96" y="266"/>
                      </a:lnTo>
                      <a:lnTo>
                        <a:pt x="101" y="265"/>
                      </a:lnTo>
                      <a:lnTo>
                        <a:pt x="101" y="266"/>
                      </a:lnTo>
                      <a:lnTo>
                        <a:pt x="98" y="263"/>
                      </a:lnTo>
                      <a:lnTo>
                        <a:pt x="101" y="259"/>
                      </a:lnTo>
                      <a:lnTo>
                        <a:pt x="102" y="256"/>
                      </a:lnTo>
                      <a:lnTo>
                        <a:pt x="102" y="254"/>
                      </a:lnTo>
                      <a:lnTo>
                        <a:pt x="108" y="247"/>
                      </a:lnTo>
                      <a:lnTo>
                        <a:pt x="106" y="252"/>
                      </a:lnTo>
                      <a:lnTo>
                        <a:pt x="108" y="254"/>
                      </a:lnTo>
                      <a:lnTo>
                        <a:pt x="106" y="257"/>
                      </a:lnTo>
                      <a:lnTo>
                        <a:pt x="105" y="258"/>
                      </a:lnTo>
                      <a:lnTo>
                        <a:pt x="106" y="264"/>
                      </a:lnTo>
                      <a:lnTo>
                        <a:pt x="112" y="271"/>
                      </a:lnTo>
                      <a:lnTo>
                        <a:pt x="114" y="272"/>
                      </a:lnTo>
                      <a:lnTo>
                        <a:pt x="116" y="271"/>
                      </a:lnTo>
                      <a:lnTo>
                        <a:pt x="121" y="271"/>
                      </a:lnTo>
                      <a:lnTo>
                        <a:pt x="127" y="274"/>
                      </a:lnTo>
                      <a:lnTo>
                        <a:pt x="128" y="273"/>
                      </a:lnTo>
                      <a:lnTo>
                        <a:pt x="131" y="270"/>
                      </a:lnTo>
                      <a:lnTo>
                        <a:pt x="133" y="268"/>
                      </a:lnTo>
                      <a:lnTo>
                        <a:pt x="138" y="268"/>
                      </a:lnTo>
                      <a:lnTo>
                        <a:pt x="135" y="270"/>
                      </a:lnTo>
                      <a:lnTo>
                        <a:pt x="138" y="269"/>
                      </a:lnTo>
                      <a:lnTo>
                        <a:pt x="138" y="268"/>
                      </a:lnTo>
                      <a:lnTo>
                        <a:pt x="140" y="265"/>
                      </a:lnTo>
                      <a:lnTo>
                        <a:pt x="141" y="266"/>
                      </a:lnTo>
                      <a:lnTo>
                        <a:pt x="143" y="265"/>
                      </a:lnTo>
                      <a:lnTo>
                        <a:pt x="143" y="262"/>
                      </a:lnTo>
                      <a:lnTo>
                        <a:pt x="148" y="259"/>
                      </a:lnTo>
                      <a:lnTo>
                        <a:pt x="148" y="258"/>
                      </a:lnTo>
                      <a:lnTo>
                        <a:pt x="148" y="258"/>
                      </a:lnTo>
                      <a:lnTo>
                        <a:pt x="142" y="258"/>
                      </a:lnTo>
                      <a:lnTo>
                        <a:pt x="147" y="254"/>
                      </a:lnTo>
                      <a:lnTo>
                        <a:pt x="148" y="248"/>
                      </a:lnTo>
                      <a:lnTo>
                        <a:pt x="153" y="24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53" name="Freeform 201">
                  <a:extLst>
                    <a:ext uri="{FF2B5EF4-FFF2-40B4-BE49-F238E27FC236}">
                      <a16:creationId xmlns:a16="http://schemas.microsoft.com/office/drawing/2014/main" id="{9B211B6D-625C-4333-ACE8-264DB2BF8E9B}"/>
                    </a:ext>
                  </a:extLst>
                </p:cNvPr>
                <p:cNvSpPr/>
                <p:nvPr userDrawn="1"/>
              </p:nvSpPr>
              <p:spPr bwMode="auto">
                <a:xfrm>
                  <a:off x="3168650" y="2398713"/>
                  <a:ext cx="136525" cy="130175"/>
                </a:xfrm>
                <a:custGeom>
                  <a:avLst/>
                  <a:gdLst>
                    <a:gd name="T0" fmla="*/ 74 w 86"/>
                    <a:gd name="T1" fmla="*/ 57 h 82"/>
                    <a:gd name="T2" fmla="*/ 80 w 86"/>
                    <a:gd name="T3" fmla="*/ 52 h 82"/>
                    <a:gd name="T4" fmla="*/ 85 w 86"/>
                    <a:gd name="T5" fmla="*/ 50 h 82"/>
                    <a:gd name="T6" fmla="*/ 83 w 86"/>
                    <a:gd name="T7" fmla="*/ 44 h 82"/>
                    <a:gd name="T8" fmla="*/ 78 w 86"/>
                    <a:gd name="T9" fmla="*/ 45 h 82"/>
                    <a:gd name="T10" fmla="*/ 74 w 86"/>
                    <a:gd name="T11" fmla="*/ 49 h 82"/>
                    <a:gd name="T12" fmla="*/ 70 w 86"/>
                    <a:gd name="T13" fmla="*/ 48 h 82"/>
                    <a:gd name="T14" fmla="*/ 65 w 86"/>
                    <a:gd name="T15" fmla="*/ 48 h 82"/>
                    <a:gd name="T16" fmla="*/ 62 w 86"/>
                    <a:gd name="T17" fmla="*/ 49 h 82"/>
                    <a:gd name="T18" fmla="*/ 60 w 86"/>
                    <a:gd name="T19" fmla="*/ 44 h 82"/>
                    <a:gd name="T20" fmla="*/ 54 w 86"/>
                    <a:gd name="T21" fmla="*/ 44 h 82"/>
                    <a:gd name="T22" fmla="*/ 52 w 86"/>
                    <a:gd name="T23" fmla="*/ 41 h 82"/>
                    <a:gd name="T24" fmla="*/ 54 w 86"/>
                    <a:gd name="T25" fmla="*/ 34 h 82"/>
                    <a:gd name="T26" fmla="*/ 54 w 86"/>
                    <a:gd name="T27" fmla="*/ 31 h 82"/>
                    <a:gd name="T28" fmla="*/ 50 w 86"/>
                    <a:gd name="T29" fmla="*/ 31 h 82"/>
                    <a:gd name="T30" fmla="*/ 43 w 86"/>
                    <a:gd name="T31" fmla="*/ 37 h 82"/>
                    <a:gd name="T32" fmla="*/ 41 w 86"/>
                    <a:gd name="T33" fmla="*/ 31 h 82"/>
                    <a:gd name="T34" fmla="*/ 45 w 86"/>
                    <a:gd name="T35" fmla="*/ 24 h 82"/>
                    <a:gd name="T36" fmla="*/ 52 w 86"/>
                    <a:gd name="T37" fmla="*/ 16 h 82"/>
                    <a:gd name="T38" fmla="*/ 55 w 86"/>
                    <a:gd name="T39" fmla="*/ 12 h 82"/>
                    <a:gd name="T40" fmla="*/ 57 w 86"/>
                    <a:gd name="T41" fmla="*/ 2 h 82"/>
                    <a:gd name="T42" fmla="*/ 64 w 86"/>
                    <a:gd name="T43" fmla="*/ 2 h 82"/>
                    <a:gd name="T44" fmla="*/ 64 w 86"/>
                    <a:gd name="T45" fmla="*/ 0 h 82"/>
                    <a:gd name="T46" fmla="*/ 61 w 86"/>
                    <a:gd name="T47" fmla="*/ 0 h 82"/>
                    <a:gd name="T48" fmla="*/ 54 w 86"/>
                    <a:gd name="T49" fmla="*/ 4 h 82"/>
                    <a:gd name="T50" fmla="*/ 47 w 86"/>
                    <a:gd name="T51" fmla="*/ 9 h 82"/>
                    <a:gd name="T52" fmla="*/ 40 w 86"/>
                    <a:gd name="T53" fmla="*/ 16 h 82"/>
                    <a:gd name="T54" fmla="*/ 40 w 86"/>
                    <a:gd name="T55" fmla="*/ 20 h 82"/>
                    <a:gd name="T56" fmla="*/ 37 w 86"/>
                    <a:gd name="T57" fmla="*/ 26 h 82"/>
                    <a:gd name="T58" fmla="*/ 30 w 86"/>
                    <a:gd name="T59" fmla="*/ 31 h 82"/>
                    <a:gd name="T60" fmla="*/ 28 w 86"/>
                    <a:gd name="T61" fmla="*/ 41 h 82"/>
                    <a:gd name="T62" fmla="*/ 23 w 86"/>
                    <a:gd name="T63" fmla="*/ 42 h 82"/>
                    <a:gd name="T64" fmla="*/ 24 w 86"/>
                    <a:gd name="T65" fmla="*/ 46 h 82"/>
                    <a:gd name="T66" fmla="*/ 17 w 86"/>
                    <a:gd name="T67" fmla="*/ 51 h 82"/>
                    <a:gd name="T68" fmla="*/ 17 w 86"/>
                    <a:gd name="T69" fmla="*/ 57 h 82"/>
                    <a:gd name="T70" fmla="*/ 4 w 86"/>
                    <a:gd name="T71" fmla="*/ 70 h 82"/>
                    <a:gd name="T72" fmla="*/ 0 w 86"/>
                    <a:gd name="T73" fmla="*/ 74 h 82"/>
                    <a:gd name="T74" fmla="*/ 3 w 86"/>
                    <a:gd name="T75" fmla="*/ 76 h 82"/>
                    <a:gd name="T76" fmla="*/ 12 w 86"/>
                    <a:gd name="T77" fmla="*/ 73 h 82"/>
                    <a:gd name="T78" fmla="*/ 16 w 86"/>
                    <a:gd name="T79" fmla="*/ 75 h 82"/>
                    <a:gd name="T80" fmla="*/ 26 w 86"/>
                    <a:gd name="T81" fmla="*/ 75 h 82"/>
                    <a:gd name="T82" fmla="*/ 32 w 86"/>
                    <a:gd name="T83" fmla="*/ 78 h 82"/>
                    <a:gd name="T84" fmla="*/ 33 w 86"/>
                    <a:gd name="T85" fmla="*/ 76 h 82"/>
                    <a:gd name="T86" fmla="*/ 40 w 86"/>
                    <a:gd name="T87" fmla="*/ 76 h 82"/>
                    <a:gd name="T88" fmla="*/ 45 w 86"/>
                    <a:gd name="T89" fmla="*/ 72 h 82"/>
                    <a:gd name="T90" fmla="*/ 50 w 86"/>
                    <a:gd name="T91" fmla="*/ 72 h 82"/>
                    <a:gd name="T92" fmla="*/ 52 w 86"/>
                    <a:gd name="T93" fmla="*/ 79 h 82"/>
                    <a:gd name="T94" fmla="*/ 52 w 86"/>
                    <a:gd name="T95" fmla="*/ 81 h 82"/>
                    <a:gd name="T96" fmla="*/ 53 w 86"/>
                    <a:gd name="T97" fmla="*/ 74 h 82"/>
                    <a:gd name="T98" fmla="*/ 61 w 86"/>
                    <a:gd name="T99" fmla="*/ 79 h 82"/>
                    <a:gd name="T100" fmla="*/ 64 w 86"/>
                    <a:gd name="T101" fmla="*/ 82 h 82"/>
                    <a:gd name="T102" fmla="*/ 68 w 86"/>
                    <a:gd name="T103" fmla="*/ 80 h 82"/>
                    <a:gd name="T104" fmla="*/ 72 w 86"/>
                    <a:gd name="T105" fmla="*/ 73 h 82"/>
                    <a:gd name="T106" fmla="*/ 76 w 86"/>
                    <a:gd name="T107" fmla="*/ 73 h 82"/>
                    <a:gd name="T108" fmla="*/ 76 w 86"/>
                    <a:gd name="T109" fmla="*/ 71 h 82"/>
                    <a:gd name="T110" fmla="*/ 72 w 86"/>
                    <a:gd name="T111" fmla="*/ 6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 h="82">
                      <a:moveTo>
                        <a:pt x="76" y="64"/>
                      </a:moveTo>
                      <a:lnTo>
                        <a:pt x="78" y="57"/>
                      </a:lnTo>
                      <a:lnTo>
                        <a:pt x="77" y="57"/>
                      </a:lnTo>
                      <a:lnTo>
                        <a:pt x="74" y="57"/>
                      </a:lnTo>
                      <a:lnTo>
                        <a:pt x="74" y="53"/>
                      </a:lnTo>
                      <a:lnTo>
                        <a:pt x="76" y="53"/>
                      </a:lnTo>
                      <a:lnTo>
                        <a:pt x="77" y="53"/>
                      </a:lnTo>
                      <a:lnTo>
                        <a:pt x="80" y="52"/>
                      </a:lnTo>
                      <a:lnTo>
                        <a:pt x="82" y="52"/>
                      </a:lnTo>
                      <a:lnTo>
                        <a:pt x="83" y="51"/>
                      </a:lnTo>
                      <a:lnTo>
                        <a:pt x="84" y="50"/>
                      </a:lnTo>
                      <a:lnTo>
                        <a:pt x="85" y="50"/>
                      </a:lnTo>
                      <a:lnTo>
                        <a:pt x="85" y="48"/>
                      </a:lnTo>
                      <a:lnTo>
                        <a:pt x="86" y="46"/>
                      </a:lnTo>
                      <a:lnTo>
                        <a:pt x="85" y="46"/>
                      </a:lnTo>
                      <a:lnTo>
                        <a:pt x="83" y="44"/>
                      </a:lnTo>
                      <a:lnTo>
                        <a:pt x="80" y="43"/>
                      </a:lnTo>
                      <a:lnTo>
                        <a:pt x="78" y="44"/>
                      </a:lnTo>
                      <a:lnTo>
                        <a:pt x="78" y="44"/>
                      </a:lnTo>
                      <a:lnTo>
                        <a:pt x="78" y="45"/>
                      </a:lnTo>
                      <a:lnTo>
                        <a:pt x="77" y="46"/>
                      </a:lnTo>
                      <a:lnTo>
                        <a:pt x="76" y="50"/>
                      </a:lnTo>
                      <a:lnTo>
                        <a:pt x="67" y="57"/>
                      </a:lnTo>
                      <a:lnTo>
                        <a:pt x="74" y="49"/>
                      </a:lnTo>
                      <a:lnTo>
                        <a:pt x="74" y="46"/>
                      </a:lnTo>
                      <a:lnTo>
                        <a:pt x="72" y="45"/>
                      </a:lnTo>
                      <a:lnTo>
                        <a:pt x="72" y="45"/>
                      </a:lnTo>
                      <a:lnTo>
                        <a:pt x="70" y="48"/>
                      </a:lnTo>
                      <a:lnTo>
                        <a:pt x="69" y="46"/>
                      </a:lnTo>
                      <a:lnTo>
                        <a:pt x="69" y="48"/>
                      </a:lnTo>
                      <a:lnTo>
                        <a:pt x="67" y="48"/>
                      </a:lnTo>
                      <a:lnTo>
                        <a:pt x="65" y="48"/>
                      </a:lnTo>
                      <a:lnTo>
                        <a:pt x="65" y="48"/>
                      </a:lnTo>
                      <a:lnTo>
                        <a:pt x="64" y="50"/>
                      </a:lnTo>
                      <a:lnTo>
                        <a:pt x="52" y="59"/>
                      </a:lnTo>
                      <a:lnTo>
                        <a:pt x="62" y="49"/>
                      </a:lnTo>
                      <a:lnTo>
                        <a:pt x="62" y="46"/>
                      </a:lnTo>
                      <a:lnTo>
                        <a:pt x="60" y="49"/>
                      </a:lnTo>
                      <a:lnTo>
                        <a:pt x="59" y="45"/>
                      </a:lnTo>
                      <a:lnTo>
                        <a:pt x="60" y="44"/>
                      </a:lnTo>
                      <a:lnTo>
                        <a:pt x="60" y="44"/>
                      </a:lnTo>
                      <a:lnTo>
                        <a:pt x="56" y="46"/>
                      </a:lnTo>
                      <a:lnTo>
                        <a:pt x="54" y="45"/>
                      </a:lnTo>
                      <a:lnTo>
                        <a:pt x="54" y="44"/>
                      </a:lnTo>
                      <a:lnTo>
                        <a:pt x="52" y="45"/>
                      </a:lnTo>
                      <a:lnTo>
                        <a:pt x="49" y="45"/>
                      </a:lnTo>
                      <a:lnTo>
                        <a:pt x="48" y="43"/>
                      </a:lnTo>
                      <a:lnTo>
                        <a:pt x="52" y="41"/>
                      </a:lnTo>
                      <a:lnTo>
                        <a:pt x="53" y="38"/>
                      </a:lnTo>
                      <a:lnTo>
                        <a:pt x="46" y="44"/>
                      </a:lnTo>
                      <a:lnTo>
                        <a:pt x="50" y="36"/>
                      </a:lnTo>
                      <a:lnTo>
                        <a:pt x="54" y="34"/>
                      </a:lnTo>
                      <a:lnTo>
                        <a:pt x="56" y="34"/>
                      </a:lnTo>
                      <a:lnTo>
                        <a:pt x="57" y="34"/>
                      </a:lnTo>
                      <a:lnTo>
                        <a:pt x="56" y="32"/>
                      </a:lnTo>
                      <a:lnTo>
                        <a:pt x="54" y="31"/>
                      </a:lnTo>
                      <a:lnTo>
                        <a:pt x="54" y="31"/>
                      </a:lnTo>
                      <a:lnTo>
                        <a:pt x="48" y="35"/>
                      </a:lnTo>
                      <a:lnTo>
                        <a:pt x="50" y="30"/>
                      </a:lnTo>
                      <a:lnTo>
                        <a:pt x="50" y="31"/>
                      </a:lnTo>
                      <a:lnTo>
                        <a:pt x="48" y="34"/>
                      </a:lnTo>
                      <a:lnTo>
                        <a:pt x="47" y="35"/>
                      </a:lnTo>
                      <a:lnTo>
                        <a:pt x="46" y="36"/>
                      </a:lnTo>
                      <a:lnTo>
                        <a:pt x="43" y="37"/>
                      </a:lnTo>
                      <a:lnTo>
                        <a:pt x="40" y="42"/>
                      </a:lnTo>
                      <a:lnTo>
                        <a:pt x="40" y="36"/>
                      </a:lnTo>
                      <a:lnTo>
                        <a:pt x="40" y="34"/>
                      </a:lnTo>
                      <a:lnTo>
                        <a:pt x="41" y="31"/>
                      </a:lnTo>
                      <a:lnTo>
                        <a:pt x="41" y="30"/>
                      </a:lnTo>
                      <a:lnTo>
                        <a:pt x="43" y="27"/>
                      </a:lnTo>
                      <a:lnTo>
                        <a:pt x="45" y="26"/>
                      </a:lnTo>
                      <a:lnTo>
                        <a:pt x="45" y="24"/>
                      </a:lnTo>
                      <a:lnTo>
                        <a:pt x="48" y="22"/>
                      </a:lnTo>
                      <a:lnTo>
                        <a:pt x="49" y="19"/>
                      </a:lnTo>
                      <a:lnTo>
                        <a:pt x="50" y="17"/>
                      </a:lnTo>
                      <a:lnTo>
                        <a:pt x="52" y="16"/>
                      </a:lnTo>
                      <a:lnTo>
                        <a:pt x="54" y="15"/>
                      </a:lnTo>
                      <a:lnTo>
                        <a:pt x="54" y="15"/>
                      </a:lnTo>
                      <a:lnTo>
                        <a:pt x="54" y="14"/>
                      </a:lnTo>
                      <a:lnTo>
                        <a:pt x="55" y="12"/>
                      </a:lnTo>
                      <a:lnTo>
                        <a:pt x="57" y="6"/>
                      </a:lnTo>
                      <a:lnTo>
                        <a:pt x="57" y="6"/>
                      </a:lnTo>
                      <a:lnTo>
                        <a:pt x="56" y="5"/>
                      </a:lnTo>
                      <a:lnTo>
                        <a:pt x="57" y="2"/>
                      </a:lnTo>
                      <a:lnTo>
                        <a:pt x="60" y="1"/>
                      </a:lnTo>
                      <a:lnTo>
                        <a:pt x="63" y="2"/>
                      </a:lnTo>
                      <a:lnTo>
                        <a:pt x="64" y="4"/>
                      </a:lnTo>
                      <a:lnTo>
                        <a:pt x="64" y="2"/>
                      </a:lnTo>
                      <a:lnTo>
                        <a:pt x="65" y="2"/>
                      </a:lnTo>
                      <a:lnTo>
                        <a:pt x="65" y="0"/>
                      </a:lnTo>
                      <a:lnTo>
                        <a:pt x="64" y="0"/>
                      </a:lnTo>
                      <a:lnTo>
                        <a:pt x="64" y="0"/>
                      </a:lnTo>
                      <a:lnTo>
                        <a:pt x="64" y="0"/>
                      </a:lnTo>
                      <a:lnTo>
                        <a:pt x="64" y="1"/>
                      </a:lnTo>
                      <a:lnTo>
                        <a:pt x="61" y="1"/>
                      </a:lnTo>
                      <a:lnTo>
                        <a:pt x="61" y="0"/>
                      </a:lnTo>
                      <a:lnTo>
                        <a:pt x="60" y="1"/>
                      </a:lnTo>
                      <a:lnTo>
                        <a:pt x="57" y="1"/>
                      </a:lnTo>
                      <a:lnTo>
                        <a:pt x="56" y="2"/>
                      </a:lnTo>
                      <a:lnTo>
                        <a:pt x="54" y="4"/>
                      </a:lnTo>
                      <a:lnTo>
                        <a:pt x="52" y="4"/>
                      </a:lnTo>
                      <a:lnTo>
                        <a:pt x="50" y="6"/>
                      </a:lnTo>
                      <a:lnTo>
                        <a:pt x="47" y="7"/>
                      </a:lnTo>
                      <a:lnTo>
                        <a:pt x="47" y="9"/>
                      </a:lnTo>
                      <a:lnTo>
                        <a:pt x="45" y="11"/>
                      </a:lnTo>
                      <a:lnTo>
                        <a:pt x="45" y="12"/>
                      </a:lnTo>
                      <a:lnTo>
                        <a:pt x="43" y="14"/>
                      </a:lnTo>
                      <a:lnTo>
                        <a:pt x="40" y="16"/>
                      </a:lnTo>
                      <a:lnTo>
                        <a:pt x="40" y="17"/>
                      </a:lnTo>
                      <a:lnTo>
                        <a:pt x="38" y="19"/>
                      </a:lnTo>
                      <a:lnTo>
                        <a:pt x="38" y="19"/>
                      </a:lnTo>
                      <a:lnTo>
                        <a:pt x="40" y="20"/>
                      </a:lnTo>
                      <a:lnTo>
                        <a:pt x="37" y="22"/>
                      </a:lnTo>
                      <a:lnTo>
                        <a:pt x="35" y="23"/>
                      </a:lnTo>
                      <a:lnTo>
                        <a:pt x="34" y="24"/>
                      </a:lnTo>
                      <a:lnTo>
                        <a:pt x="37" y="26"/>
                      </a:lnTo>
                      <a:lnTo>
                        <a:pt x="33" y="28"/>
                      </a:lnTo>
                      <a:lnTo>
                        <a:pt x="32" y="28"/>
                      </a:lnTo>
                      <a:lnTo>
                        <a:pt x="31" y="29"/>
                      </a:lnTo>
                      <a:lnTo>
                        <a:pt x="30" y="31"/>
                      </a:lnTo>
                      <a:lnTo>
                        <a:pt x="27" y="36"/>
                      </a:lnTo>
                      <a:lnTo>
                        <a:pt x="27" y="36"/>
                      </a:lnTo>
                      <a:lnTo>
                        <a:pt x="28" y="37"/>
                      </a:lnTo>
                      <a:lnTo>
                        <a:pt x="28" y="41"/>
                      </a:lnTo>
                      <a:lnTo>
                        <a:pt x="25" y="42"/>
                      </a:lnTo>
                      <a:lnTo>
                        <a:pt x="25" y="41"/>
                      </a:lnTo>
                      <a:lnTo>
                        <a:pt x="25" y="41"/>
                      </a:lnTo>
                      <a:lnTo>
                        <a:pt x="23" y="42"/>
                      </a:lnTo>
                      <a:lnTo>
                        <a:pt x="22" y="43"/>
                      </a:lnTo>
                      <a:lnTo>
                        <a:pt x="23" y="43"/>
                      </a:lnTo>
                      <a:lnTo>
                        <a:pt x="25" y="45"/>
                      </a:lnTo>
                      <a:lnTo>
                        <a:pt x="24" y="46"/>
                      </a:lnTo>
                      <a:lnTo>
                        <a:pt x="23" y="48"/>
                      </a:lnTo>
                      <a:lnTo>
                        <a:pt x="20" y="50"/>
                      </a:lnTo>
                      <a:lnTo>
                        <a:pt x="17" y="49"/>
                      </a:lnTo>
                      <a:lnTo>
                        <a:pt x="17" y="51"/>
                      </a:lnTo>
                      <a:lnTo>
                        <a:pt x="16" y="52"/>
                      </a:lnTo>
                      <a:lnTo>
                        <a:pt x="13" y="56"/>
                      </a:lnTo>
                      <a:lnTo>
                        <a:pt x="13" y="57"/>
                      </a:lnTo>
                      <a:lnTo>
                        <a:pt x="17" y="57"/>
                      </a:lnTo>
                      <a:lnTo>
                        <a:pt x="12" y="60"/>
                      </a:lnTo>
                      <a:lnTo>
                        <a:pt x="10" y="64"/>
                      </a:lnTo>
                      <a:lnTo>
                        <a:pt x="8" y="67"/>
                      </a:lnTo>
                      <a:lnTo>
                        <a:pt x="4" y="70"/>
                      </a:lnTo>
                      <a:lnTo>
                        <a:pt x="1" y="72"/>
                      </a:lnTo>
                      <a:lnTo>
                        <a:pt x="0" y="72"/>
                      </a:lnTo>
                      <a:lnTo>
                        <a:pt x="0" y="72"/>
                      </a:lnTo>
                      <a:lnTo>
                        <a:pt x="0" y="74"/>
                      </a:lnTo>
                      <a:lnTo>
                        <a:pt x="0" y="75"/>
                      </a:lnTo>
                      <a:lnTo>
                        <a:pt x="0" y="76"/>
                      </a:lnTo>
                      <a:lnTo>
                        <a:pt x="1" y="76"/>
                      </a:lnTo>
                      <a:lnTo>
                        <a:pt x="3" y="76"/>
                      </a:lnTo>
                      <a:lnTo>
                        <a:pt x="7" y="76"/>
                      </a:lnTo>
                      <a:lnTo>
                        <a:pt x="9" y="75"/>
                      </a:lnTo>
                      <a:lnTo>
                        <a:pt x="11" y="74"/>
                      </a:lnTo>
                      <a:lnTo>
                        <a:pt x="12" y="73"/>
                      </a:lnTo>
                      <a:lnTo>
                        <a:pt x="15" y="70"/>
                      </a:lnTo>
                      <a:lnTo>
                        <a:pt x="16" y="74"/>
                      </a:lnTo>
                      <a:lnTo>
                        <a:pt x="15" y="75"/>
                      </a:lnTo>
                      <a:lnTo>
                        <a:pt x="16" y="75"/>
                      </a:lnTo>
                      <a:lnTo>
                        <a:pt x="19" y="74"/>
                      </a:lnTo>
                      <a:lnTo>
                        <a:pt x="20" y="75"/>
                      </a:lnTo>
                      <a:lnTo>
                        <a:pt x="24" y="76"/>
                      </a:lnTo>
                      <a:lnTo>
                        <a:pt x="26" y="75"/>
                      </a:lnTo>
                      <a:lnTo>
                        <a:pt x="27" y="76"/>
                      </a:lnTo>
                      <a:lnTo>
                        <a:pt x="28" y="78"/>
                      </a:lnTo>
                      <a:lnTo>
                        <a:pt x="31" y="78"/>
                      </a:lnTo>
                      <a:lnTo>
                        <a:pt x="32" y="78"/>
                      </a:lnTo>
                      <a:lnTo>
                        <a:pt x="33" y="79"/>
                      </a:lnTo>
                      <a:lnTo>
                        <a:pt x="33" y="79"/>
                      </a:lnTo>
                      <a:lnTo>
                        <a:pt x="34" y="78"/>
                      </a:lnTo>
                      <a:lnTo>
                        <a:pt x="33" y="76"/>
                      </a:lnTo>
                      <a:lnTo>
                        <a:pt x="38" y="76"/>
                      </a:lnTo>
                      <a:lnTo>
                        <a:pt x="39" y="78"/>
                      </a:lnTo>
                      <a:lnTo>
                        <a:pt x="39" y="78"/>
                      </a:lnTo>
                      <a:lnTo>
                        <a:pt x="40" y="76"/>
                      </a:lnTo>
                      <a:lnTo>
                        <a:pt x="42" y="76"/>
                      </a:lnTo>
                      <a:lnTo>
                        <a:pt x="42" y="75"/>
                      </a:lnTo>
                      <a:lnTo>
                        <a:pt x="42" y="71"/>
                      </a:lnTo>
                      <a:lnTo>
                        <a:pt x="45" y="72"/>
                      </a:lnTo>
                      <a:lnTo>
                        <a:pt x="45" y="72"/>
                      </a:lnTo>
                      <a:lnTo>
                        <a:pt x="52" y="70"/>
                      </a:lnTo>
                      <a:lnTo>
                        <a:pt x="49" y="72"/>
                      </a:lnTo>
                      <a:lnTo>
                        <a:pt x="50" y="72"/>
                      </a:lnTo>
                      <a:lnTo>
                        <a:pt x="50" y="75"/>
                      </a:lnTo>
                      <a:lnTo>
                        <a:pt x="49" y="75"/>
                      </a:lnTo>
                      <a:lnTo>
                        <a:pt x="53" y="75"/>
                      </a:lnTo>
                      <a:lnTo>
                        <a:pt x="52" y="79"/>
                      </a:lnTo>
                      <a:lnTo>
                        <a:pt x="49" y="80"/>
                      </a:lnTo>
                      <a:lnTo>
                        <a:pt x="49" y="80"/>
                      </a:lnTo>
                      <a:lnTo>
                        <a:pt x="50" y="80"/>
                      </a:lnTo>
                      <a:lnTo>
                        <a:pt x="52" y="81"/>
                      </a:lnTo>
                      <a:lnTo>
                        <a:pt x="52" y="80"/>
                      </a:lnTo>
                      <a:lnTo>
                        <a:pt x="53" y="80"/>
                      </a:lnTo>
                      <a:lnTo>
                        <a:pt x="54" y="79"/>
                      </a:lnTo>
                      <a:lnTo>
                        <a:pt x="53" y="74"/>
                      </a:lnTo>
                      <a:lnTo>
                        <a:pt x="56" y="76"/>
                      </a:lnTo>
                      <a:lnTo>
                        <a:pt x="59" y="78"/>
                      </a:lnTo>
                      <a:lnTo>
                        <a:pt x="60" y="79"/>
                      </a:lnTo>
                      <a:lnTo>
                        <a:pt x="61" y="79"/>
                      </a:lnTo>
                      <a:lnTo>
                        <a:pt x="62" y="78"/>
                      </a:lnTo>
                      <a:lnTo>
                        <a:pt x="68" y="78"/>
                      </a:lnTo>
                      <a:lnTo>
                        <a:pt x="64" y="81"/>
                      </a:lnTo>
                      <a:lnTo>
                        <a:pt x="64" y="82"/>
                      </a:lnTo>
                      <a:lnTo>
                        <a:pt x="63" y="82"/>
                      </a:lnTo>
                      <a:lnTo>
                        <a:pt x="64" y="82"/>
                      </a:lnTo>
                      <a:lnTo>
                        <a:pt x="67" y="82"/>
                      </a:lnTo>
                      <a:lnTo>
                        <a:pt x="68" y="80"/>
                      </a:lnTo>
                      <a:lnTo>
                        <a:pt x="69" y="78"/>
                      </a:lnTo>
                      <a:lnTo>
                        <a:pt x="69" y="74"/>
                      </a:lnTo>
                      <a:lnTo>
                        <a:pt x="70" y="73"/>
                      </a:lnTo>
                      <a:lnTo>
                        <a:pt x="72" y="73"/>
                      </a:lnTo>
                      <a:lnTo>
                        <a:pt x="74" y="74"/>
                      </a:lnTo>
                      <a:lnTo>
                        <a:pt x="75" y="74"/>
                      </a:lnTo>
                      <a:lnTo>
                        <a:pt x="76" y="75"/>
                      </a:lnTo>
                      <a:lnTo>
                        <a:pt x="76" y="73"/>
                      </a:lnTo>
                      <a:lnTo>
                        <a:pt x="69" y="71"/>
                      </a:lnTo>
                      <a:lnTo>
                        <a:pt x="75" y="71"/>
                      </a:lnTo>
                      <a:lnTo>
                        <a:pt x="75" y="70"/>
                      </a:lnTo>
                      <a:lnTo>
                        <a:pt x="76" y="71"/>
                      </a:lnTo>
                      <a:lnTo>
                        <a:pt x="76" y="70"/>
                      </a:lnTo>
                      <a:lnTo>
                        <a:pt x="76" y="70"/>
                      </a:lnTo>
                      <a:lnTo>
                        <a:pt x="77" y="66"/>
                      </a:lnTo>
                      <a:lnTo>
                        <a:pt x="72" y="65"/>
                      </a:lnTo>
                      <a:lnTo>
                        <a:pt x="76" y="6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54" name="Freeform 202">
                  <a:extLst>
                    <a:ext uri="{FF2B5EF4-FFF2-40B4-BE49-F238E27FC236}">
                      <a16:creationId xmlns:a16="http://schemas.microsoft.com/office/drawing/2014/main" id="{F644B3EE-E7B9-49B2-B02B-9BE5FBF5ECC7}"/>
                    </a:ext>
                  </a:extLst>
                </p:cNvPr>
                <p:cNvSpPr/>
                <p:nvPr userDrawn="1"/>
              </p:nvSpPr>
              <p:spPr bwMode="auto">
                <a:xfrm>
                  <a:off x="2568575" y="1531938"/>
                  <a:ext cx="76200" cy="77787"/>
                </a:xfrm>
                <a:custGeom>
                  <a:avLst/>
                  <a:gdLst>
                    <a:gd name="T0" fmla="*/ 42 w 48"/>
                    <a:gd name="T1" fmla="*/ 32 h 49"/>
                    <a:gd name="T2" fmla="*/ 45 w 48"/>
                    <a:gd name="T3" fmla="*/ 25 h 49"/>
                    <a:gd name="T4" fmla="*/ 42 w 48"/>
                    <a:gd name="T5" fmla="*/ 16 h 49"/>
                    <a:gd name="T6" fmla="*/ 39 w 48"/>
                    <a:gd name="T7" fmla="*/ 14 h 49"/>
                    <a:gd name="T8" fmla="*/ 39 w 48"/>
                    <a:gd name="T9" fmla="*/ 12 h 49"/>
                    <a:gd name="T10" fmla="*/ 38 w 48"/>
                    <a:gd name="T11" fmla="*/ 12 h 49"/>
                    <a:gd name="T12" fmla="*/ 33 w 48"/>
                    <a:gd name="T13" fmla="*/ 17 h 49"/>
                    <a:gd name="T14" fmla="*/ 34 w 48"/>
                    <a:gd name="T15" fmla="*/ 9 h 49"/>
                    <a:gd name="T16" fmla="*/ 36 w 48"/>
                    <a:gd name="T17" fmla="*/ 7 h 49"/>
                    <a:gd name="T18" fmla="*/ 34 w 48"/>
                    <a:gd name="T19" fmla="*/ 5 h 49"/>
                    <a:gd name="T20" fmla="*/ 36 w 48"/>
                    <a:gd name="T21" fmla="*/ 2 h 49"/>
                    <a:gd name="T22" fmla="*/ 36 w 48"/>
                    <a:gd name="T23" fmla="*/ 0 h 49"/>
                    <a:gd name="T24" fmla="*/ 32 w 48"/>
                    <a:gd name="T25" fmla="*/ 1 h 49"/>
                    <a:gd name="T26" fmla="*/ 29 w 48"/>
                    <a:gd name="T27" fmla="*/ 5 h 49"/>
                    <a:gd name="T28" fmla="*/ 26 w 48"/>
                    <a:gd name="T29" fmla="*/ 9 h 49"/>
                    <a:gd name="T30" fmla="*/ 29 w 48"/>
                    <a:gd name="T31" fmla="*/ 15 h 49"/>
                    <a:gd name="T32" fmla="*/ 23 w 48"/>
                    <a:gd name="T33" fmla="*/ 14 h 49"/>
                    <a:gd name="T34" fmla="*/ 23 w 48"/>
                    <a:gd name="T35" fmla="*/ 12 h 49"/>
                    <a:gd name="T36" fmla="*/ 22 w 48"/>
                    <a:gd name="T37" fmla="*/ 13 h 49"/>
                    <a:gd name="T38" fmla="*/ 21 w 48"/>
                    <a:gd name="T39" fmla="*/ 14 h 49"/>
                    <a:gd name="T40" fmla="*/ 22 w 48"/>
                    <a:gd name="T41" fmla="*/ 15 h 49"/>
                    <a:gd name="T42" fmla="*/ 19 w 48"/>
                    <a:gd name="T43" fmla="*/ 18 h 49"/>
                    <a:gd name="T44" fmla="*/ 17 w 48"/>
                    <a:gd name="T45" fmla="*/ 18 h 49"/>
                    <a:gd name="T46" fmla="*/ 15 w 48"/>
                    <a:gd name="T47" fmla="*/ 22 h 49"/>
                    <a:gd name="T48" fmla="*/ 10 w 48"/>
                    <a:gd name="T49" fmla="*/ 21 h 49"/>
                    <a:gd name="T50" fmla="*/ 8 w 48"/>
                    <a:gd name="T51" fmla="*/ 22 h 49"/>
                    <a:gd name="T52" fmla="*/ 6 w 48"/>
                    <a:gd name="T53" fmla="*/ 22 h 49"/>
                    <a:gd name="T54" fmla="*/ 0 w 48"/>
                    <a:gd name="T55" fmla="*/ 25 h 49"/>
                    <a:gd name="T56" fmla="*/ 1 w 48"/>
                    <a:gd name="T57" fmla="*/ 27 h 49"/>
                    <a:gd name="T58" fmla="*/ 3 w 48"/>
                    <a:gd name="T59" fmla="*/ 30 h 49"/>
                    <a:gd name="T60" fmla="*/ 3 w 48"/>
                    <a:gd name="T61" fmla="*/ 29 h 49"/>
                    <a:gd name="T62" fmla="*/ 3 w 48"/>
                    <a:gd name="T63" fmla="*/ 28 h 49"/>
                    <a:gd name="T64" fmla="*/ 4 w 48"/>
                    <a:gd name="T65" fmla="*/ 24 h 49"/>
                    <a:gd name="T66" fmla="*/ 10 w 48"/>
                    <a:gd name="T67" fmla="*/ 28 h 49"/>
                    <a:gd name="T68" fmla="*/ 9 w 48"/>
                    <a:gd name="T69" fmla="*/ 32 h 49"/>
                    <a:gd name="T70" fmla="*/ 10 w 48"/>
                    <a:gd name="T71" fmla="*/ 33 h 49"/>
                    <a:gd name="T72" fmla="*/ 12 w 48"/>
                    <a:gd name="T73" fmla="*/ 30 h 49"/>
                    <a:gd name="T74" fmla="*/ 15 w 48"/>
                    <a:gd name="T75" fmla="*/ 33 h 49"/>
                    <a:gd name="T76" fmla="*/ 14 w 48"/>
                    <a:gd name="T77" fmla="*/ 37 h 49"/>
                    <a:gd name="T78" fmla="*/ 17 w 48"/>
                    <a:gd name="T79" fmla="*/ 39 h 49"/>
                    <a:gd name="T80" fmla="*/ 19 w 48"/>
                    <a:gd name="T81" fmla="*/ 40 h 49"/>
                    <a:gd name="T82" fmla="*/ 22 w 48"/>
                    <a:gd name="T83" fmla="*/ 45 h 49"/>
                    <a:gd name="T84" fmla="*/ 22 w 48"/>
                    <a:gd name="T85" fmla="*/ 46 h 49"/>
                    <a:gd name="T86" fmla="*/ 26 w 48"/>
                    <a:gd name="T87" fmla="*/ 40 h 49"/>
                    <a:gd name="T88" fmla="*/ 26 w 48"/>
                    <a:gd name="T89" fmla="*/ 46 h 49"/>
                    <a:gd name="T90" fmla="*/ 30 w 48"/>
                    <a:gd name="T91" fmla="*/ 49 h 49"/>
                    <a:gd name="T92" fmla="*/ 31 w 48"/>
                    <a:gd name="T93" fmla="*/ 49 h 49"/>
                    <a:gd name="T94" fmla="*/ 33 w 48"/>
                    <a:gd name="T95" fmla="*/ 49 h 49"/>
                    <a:gd name="T96" fmla="*/ 37 w 48"/>
                    <a:gd name="T97" fmla="*/ 46 h 49"/>
                    <a:gd name="T98" fmla="*/ 39 w 48"/>
                    <a:gd name="T99" fmla="*/ 45 h 49"/>
                    <a:gd name="T100" fmla="*/ 44 w 48"/>
                    <a:gd name="T101" fmla="*/ 42 h 49"/>
                    <a:gd name="T102" fmla="*/ 45 w 48"/>
                    <a:gd name="T103" fmla="*/ 44 h 49"/>
                    <a:gd name="T104" fmla="*/ 45 w 48"/>
                    <a:gd name="T105" fmla="*/ 44 h 49"/>
                    <a:gd name="T106" fmla="*/ 48 w 48"/>
                    <a:gd name="T107" fmla="*/ 42 h 49"/>
                    <a:gd name="T108" fmla="*/ 46 w 48"/>
                    <a:gd name="T109" fmla="*/ 43 h 49"/>
                    <a:gd name="T110" fmla="*/ 44 w 48"/>
                    <a:gd name="T111" fmla="*/ 39 h 49"/>
                    <a:gd name="T112" fmla="*/ 47 w 48"/>
                    <a:gd name="T113" fmla="*/ 32 h 49"/>
                    <a:gd name="T114" fmla="*/ 47 w 48"/>
                    <a:gd name="T115" fmla="*/ 32 h 49"/>
                    <a:gd name="T116" fmla="*/ 42 w 48"/>
                    <a:gd name="T117" fmla="*/ 40 h 49"/>
                    <a:gd name="T118" fmla="*/ 42 w 48"/>
                    <a:gd name="T119" fmla="*/ 3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 h="49">
                      <a:moveTo>
                        <a:pt x="42" y="32"/>
                      </a:moveTo>
                      <a:lnTo>
                        <a:pt x="45" y="25"/>
                      </a:lnTo>
                      <a:lnTo>
                        <a:pt x="42" y="16"/>
                      </a:lnTo>
                      <a:lnTo>
                        <a:pt x="39" y="14"/>
                      </a:lnTo>
                      <a:lnTo>
                        <a:pt x="39" y="12"/>
                      </a:lnTo>
                      <a:lnTo>
                        <a:pt x="38" y="12"/>
                      </a:lnTo>
                      <a:lnTo>
                        <a:pt x="33" y="17"/>
                      </a:lnTo>
                      <a:lnTo>
                        <a:pt x="34" y="9"/>
                      </a:lnTo>
                      <a:lnTo>
                        <a:pt x="36" y="7"/>
                      </a:lnTo>
                      <a:lnTo>
                        <a:pt x="34" y="5"/>
                      </a:lnTo>
                      <a:lnTo>
                        <a:pt x="36" y="2"/>
                      </a:lnTo>
                      <a:lnTo>
                        <a:pt x="36" y="0"/>
                      </a:lnTo>
                      <a:lnTo>
                        <a:pt x="32" y="1"/>
                      </a:lnTo>
                      <a:lnTo>
                        <a:pt x="29" y="5"/>
                      </a:lnTo>
                      <a:lnTo>
                        <a:pt x="26" y="9"/>
                      </a:lnTo>
                      <a:lnTo>
                        <a:pt x="29" y="15"/>
                      </a:lnTo>
                      <a:lnTo>
                        <a:pt x="23" y="14"/>
                      </a:lnTo>
                      <a:lnTo>
                        <a:pt x="23" y="12"/>
                      </a:lnTo>
                      <a:lnTo>
                        <a:pt x="22" y="13"/>
                      </a:lnTo>
                      <a:lnTo>
                        <a:pt x="21" y="14"/>
                      </a:lnTo>
                      <a:lnTo>
                        <a:pt x="22" y="15"/>
                      </a:lnTo>
                      <a:lnTo>
                        <a:pt x="19" y="18"/>
                      </a:lnTo>
                      <a:lnTo>
                        <a:pt x="17" y="18"/>
                      </a:lnTo>
                      <a:lnTo>
                        <a:pt x="15" y="22"/>
                      </a:lnTo>
                      <a:lnTo>
                        <a:pt x="10" y="21"/>
                      </a:lnTo>
                      <a:lnTo>
                        <a:pt x="8" y="22"/>
                      </a:lnTo>
                      <a:lnTo>
                        <a:pt x="6" y="22"/>
                      </a:lnTo>
                      <a:lnTo>
                        <a:pt x="0" y="25"/>
                      </a:lnTo>
                      <a:lnTo>
                        <a:pt x="1" y="27"/>
                      </a:lnTo>
                      <a:lnTo>
                        <a:pt x="3" y="30"/>
                      </a:lnTo>
                      <a:lnTo>
                        <a:pt x="3" y="29"/>
                      </a:lnTo>
                      <a:lnTo>
                        <a:pt x="3" y="28"/>
                      </a:lnTo>
                      <a:lnTo>
                        <a:pt x="4" y="24"/>
                      </a:lnTo>
                      <a:lnTo>
                        <a:pt x="10" y="28"/>
                      </a:lnTo>
                      <a:lnTo>
                        <a:pt x="9" y="32"/>
                      </a:lnTo>
                      <a:lnTo>
                        <a:pt x="10" y="33"/>
                      </a:lnTo>
                      <a:lnTo>
                        <a:pt x="12" y="30"/>
                      </a:lnTo>
                      <a:lnTo>
                        <a:pt x="15" y="33"/>
                      </a:lnTo>
                      <a:lnTo>
                        <a:pt x="14" y="37"/>
                      </a:lnTo>
                      <a:lnTo>
                        <a:pt x="17" y="39"/>
                      </a:lnTo>
                      <a:lnTo>
                        <a:pt x="19" y="40"/>
                      </a:lnTo>
                      <a:lnTo>
                        <a:pt x="22" y="45"/>
                      </a:lnTo>
                      <a:lnTo>
                        <a:pt x="22" y="46"/>
                      </a:lnTo>
                      <a:lnTo>
                        <a:pt x="26" y="40"/>
                      </a:lnTo>
                      <a:lnTo>
                        <a:pt x="26" y="46"/>
                      </a:lnTo>
                      <a:lnTo>
                        <a:pt x="30" y="49"/>
                      </a:lnTo>
                      <a:lnTo>
                        <a:pt x="31" y="49"/>
                      </a:lnTo>
                      <a:lnTo>
                        <a:pt x="33" y="49"/>
                      </a:lnTo>
                      <a:lnTo>
                        <a:pt x="37" y="46"/>
                      </a:lnTo>
                      <a:lnTo>
                        <a:pt x="39" y="45"/>
                      </a:lnTo>
                      <a:lnTo>
                        <a:pt x="44" y="42"/>
                      </a:lnTo>
                      <a:lnTo>
                        <a:pt x="45" y="44"/>
                      </a:lnTo>
                      <a:lnTo>
                        <a:pt x="45" y="44"/>
                      </a:lnTo>
                      <a:lnTo>
                        <a:pt x="48" y="42"/>
                      </a:lnTo>
                      <a:lnTo>
                        <a:pt x="46" y="43"/>
                      </a:lnTo>
                      <a:lnTo>
                        <a:pt x="44" y="39"/>
                      </a:lnTo>
                      <a:lnTo>
                        <a:pt x="47" y="32"/>
                      </a:lnTo>
                      <a:lnTo>
                        <a:pt x="47" y="32"/>
                      </a:lnTo>
                      <a:lnTo>
                        <a:pt x="42" y="40"/>
                      </a:lnTo>
                      <a:lnTo>
                        <a:pt x="42" y="3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55" name="Freeform 203">
                  <a:extLst>
                    <a:ext uri="{FF2B5EF4-FFF2-40B4-BE49-F238E27FC236}">
                      <a16:creationId xmlns:a16="http://schemas.microsoft.com/office/drawing/2014/main" id="{B7CA6B73-B1DD-4A10-BF3F-C45ED1386227}"/>
                    </a:ext>
                  </a:extLst>
                </p:cNvPr>
                <p:cNvSpPr/>
                <p:nvPr userDrawn="1"/>
              </p:nvSpPr>
              <p:spPr bwMode="auto">
                <a:xfrm>
                  <a:off x="2241550" y="1255713"/>
                  <a:ext cx="320675" cy="307975"/>
                </a:xfrm>
                <a:custGeom>
                  <a:avLst/>
                  <a:gdLst>
                    <a:gd name="T0" fmla="*/ 191 w 202"/>
                    <a:gd name="T1" fmla="*/ 144 h 194"/>
                    <a:gd name="T2" fmla="*/ 176 w 202"/>
                    <a:gd name="T3" fmla="*/ 113 h 194"/>
                    <a:gd name="T4" fmla="*/ 186 w 202"/>
                    <a:gd name="T5" fmla="*/ 95 h 194"/>
                    <a:gd name="T6" fmla="*/ 193 w 202"/>
                    <a:gd name="T7" fmla="*/ 67 h 194"/>
                    <a:gd name="T8" fmla="*/ 199 w 202"/>
                    <a:gd name="T9" fmla="*/ 43 h 194"/>
                    <a:gd name="T10" fmla="*/ 191 w 202"/>
                    <a:gd name="T11" fmla="*/ 30 h 194"/>
                    <a:gd name="T12" fmla="*/ 176 w 202"/>
                    <a:gd name="T13" fmla="*/ 29 h 194"/>
                    <a:gd name="T14" fmla="*/ 166 w 202"/>
                    <a:gd name="T15" fmla="*/ 54 h 194"/>
                    <a:gd name="T16" fmla="*/ 160 w 202"/>
                    <a:gd name="T17" fmla="*/ 78 h 194"/>
                    <a:gd name="T18" fmla="*/ 150 w 202"/>
                    <a:gd name="T19" fmla="*/ 87 h 194"/>
                    <a:gd name="T20" fmla="*/ 146 w 202"/>
                    <a:gd name="T21" fmla="*/ 70 h 194"/>
                    <a:gd name="T22" fmla="*/ 151 w 202"/>
                    <a:gd name="T23" fmla="*/ 49 h 194"/>
                    <a:gd name="T24" fmla="*/ 146 w 202"/>
                    <a:gd name="T25" fmla="*/ 30 h 194"/>
                    <a:gd name="T26" fmla="*/ 142 w 202"/>
                    <a:gd name="T27" fmla="*/ 41 h 194"/>
                    <a:gd name="T28" fmla="*/ 132 w 202"/>
                    <a:gd name="T29" fmla="*/ 50 h 194"/>
                    <a:gd name="T30" fmla="*/ 112 w 202"/>
                    <a:gd name="T31" fmla="*/ 47 h 194"/>
                    <a:gd name="T32" fmla="*/ 129 w 202"/>
                    <a:gd name="T33" fmla="*/ 36 h 194"/>
                    <a:gd name="T34" fmla="*/ 114 w 202"/>
                    <a:gd name="T35" fmla="*/ 18 h 194"/>
                    <a:gd name="T36" fmla="*/ 98 w 202"/>
                    <a:gd name="T37" fmla="*/ 29 h 194"/>
                    <a:gd name="T38" fmla="*/ 97 w 202"/>
                    <a:gd name="T39" fmla="*/ 20 h 194"/>
                    <a:gd name="T40" fmla="*/ 106 w 202"/>
                    <a:gd name="T41" fmla="*/ 2 h 194"/>
                    <a:gd name="T42" fmla="*/ 41 w 202"/>
                    <a:gd name="T43" fmla="*/ 22 h 194"/>
                    <a:gd name="T44" fmla="*/ 23 w 202"/>
                    <a:gd name="T45" fmla="*/ 39 h 194"/>
                    <a:gd name="T46" fmla="*/ 23 w 202"/>
                    <a:gd name="T47" fmla="*/ 49 h 194"/>
                    <a:gd name="T48" fmla="*/ 36 w 202"/>
                    <a:gd name="T49" fmla="*/ 61 h 194"/>
                    <a:gd name="T50" fmla="*/ 56 w 202"/>
                    <a:gd name="T51" fmla="*/ 69 h 194"/>
                    <a:gd name="T52" fmla="*/ 31 w 202"/>
                    <a:gd name="T53" fmla="*/ 70 h 194"/>
                    <a:gd name="T54" fmla="*/ 13 w 202"/>
                    <a:gd name="T55" fmla="*/ 84 h 194"/>
                    <a:gd name="T56" fmla="*/ 20 w 202"/>
                    <a:gd name="T57" fmla="*/ 91 h 194"/>
                    <a:gd name="T58" fmla="*/ 35 w 202"/>
                    <a:gd name="T59" fmla="*/ 94 h 194"/>
                    <a:gd name="T60" fmla="*/ 59 w 202"/>
                    <a:gd name="T61" fmla="*/ 96 h 194"/>
                    <a:gd name="T62" fmla="*/ 72 w 202"/>
                    <a:gd name="T63" fmla="*/ 108 h 194"/>
                    <a:gd name="T64" fmla="*/ 82 w 202"/>
                    <a:gd name="T65" fmla="*/ 126 h 194"/>
                    <a:gd name="T66" fmla="*/ 57 w 202"/>
                    <a:gd name="T67" fmla="*/ 120 h 194"/>
                    <a:gd name="T68" fmla="*/ 41 w 202"/>
                    <a:gd name="T69" fmla="*/ 111 h 194"/>
                    <a:gd name="T70" fmla="*/ 4 w 202"/>
                    <a:gd name="T71" fmla="*/ 113 h 194"/>
                    <a:gd name="T72" fmla="*/ 4 w 202"/>
                    <a:gd name="T73" fmla="*/ 138 h 194"/>
                    <a:gd name="T74" fmla="*/ 23 w 202"/>
                    <a:gd name="T75" fmla="*/ 145 h 194"/>
                    <a:gd name="T76" fmla="*/ 29 w 202"/>
                    <a:gd name="T77" fmla="*/ 160 h 194"/>
                    <a:gd name="T78" fmla="*/ 25 w 202"/>
                    <a:gd name="T79" fmla="*/ 179 h 194"/>
                    <a:gd name="T80" fmla="*/ 46 w 202"/>
                    <a:gd name="T81" fmla="*/ 181 h 194"/>
                    <a:gd name="T82" fmla="*/ 61 w 202"/>
                    <a:gd name="T83" fmla="*/ 181 h 194"/>
                    <a:gd name="T84" fmla="*/ 83 w 202"/>
                    <a:gd name="T85" fmla="*/ 175 h 194"/>
                    <a:gd name="T86" fmla="*/ 109 w 202"/>
                    <a:gd name="T87" fmla="*/ 169 h 194"/>
                    <a:gd name="T88" fmla="*/ 119 w 202"/>
                    <a:gd name="T89" fmla="*/ 164 h 194"/>
                    <a:gd name="T90" fmla="*/ 121 w 202"/>
                    <a:gd name="T91" fmla="*/ 173 h 194"/>
                    <a:gd name="T92" fmla="*/ 135 w 202"/>
                    <a:gd name="T93" fmla="*/ 182 h 194"/>
                    <a:gd name="T94" fmla="*/ 141 w 202"/>
                    <a:gd name="T95" fmla="*/ 184 h 194"/>
                    <a:gd name="T96" fmla="*/ 153 w 202"/>
                    <a:gd name="T97" fmla="*/ 190 h 194"/>
                    <a:gd name="T98" fmla="*/ 166 w 202"/>
                    <a:gd name="T99" fmla="*/ 192 h 194"/>
                    <a:gd name="T100" fmla="*/ 175 w 202"/>
                    <a:gd name="T101" fmla="*/ 187 h 194"/>
                    <a:gd name="T102" fmla="*/ 175 w 202"/>
                    <a:gd name="T103" fmla="*/ 174 h 194"/>
                    <a:gd name="T104" fmla="*/ 162 w 202"/>
                    <a:gd name="T105" fmla="*/ 176 h 194"/>
                    <a:gd name="T106" fmla="*/ 169 w 202"/>
                    <a:gd name="T107" fmla="*/ 168 h 194"/>
                    <a:gd name="T108" fmla="*/ 178 w 202"/>
                    <a:gd name="T109" fmla="*/ 164 h 194"/>
                    <a:gd name="T110" fmla="*/ 187 w 202"/>
                    <a:gd name="T111" fmla="*/ 167 h 194"/>
                    <a:gd name="T112" fmla="*/ 196 w 202"/>
                    <a:gd name="T113" fmla="*/ 17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1" h="194">
                      <a:moveTo>
                        <a:pt x="201" y="155"/>
                      </a:moveTo>
                      <a:lnTo>
                        <a:pt x="200" y="155"/>
                      </a:lnTo>
                      <a:lnTo>
                        <a:pt x="196" y="158"/>
                      </a:lnTo>
                      <a:lnTo>
                        <a:pt x="196" y="151"/>
                      </a:lnTo>
                      <a:lnTo>
                        <a:pt x="198" y="151"/>
                      </a:lnTo>
                      <a:lnTo>
                        <a:pt x="195" y="151"/>
                      </a:lnTo>
                      <a:lnTo>
                        <a:pt x="194" y="150"/>
                      </a:lnTo>
                      <a:lnTo>
                        <a:pt x="192" y="147"/>
                      </a:lnTo>
                      <a:lnTo>
                        <a:pt x="191" y="144"/>
                      </a:lnTo>
                      <a:lnTo>
                        <a:pt x="190" y="139"/>
                      </a:lnTo>
                      <a:lnTo>
                        <a:pt x="188" y="137"/>
                      </a:lnTo>
                      <a:lnTo>
                        <a:pt x="185" y="132"/>
                      </a:lnTo>
                      <a:lnTo>
                        <a:pt x="181" y="130"/>
                      </a:lnTo>
                      <a:lnTo>
                        <a:pt x="180" y="124"/>
                      </a:lnTo>
                      <a:lnTo>
                        <a:pt x="179" y="123"/>
                      </a:lnTo>
                      <a:lnTo>
                        <a:pt x="178" y="118"/>
                      </a:lnTo>
                      <a:lnTo>
                        <a:pt x="176" y="115"/>
                      </a:lnTo>
                      <a:lnTo>
                        <a:pt x="176" y="113"/>
                      </a:lnTo>
                      <a:lnTo>
                        <a:pt x="175" y="110"/>
                      </a:lnTo>
                      <a:lnTo>
                        <a:pt x="175" y="107"/>
                      </a:lnTo>
                      <a:lnTo>
                        <a:pt x="178" y="106"/>
                      </a:lnTo>
                      <a:lnTo>
                        <a:pt x="179" y="103"/>
                      </a:lnTo>
                      <a:lnTo>
                        <a:pt x="183" y="103"/>
                      </a:lnTo>
                      <a:lnTo>
                        <a:pt x="183" y="103"/>
                      </a:lnTo>
                      <a:lnTo>
                        <a:pt x="184" y="103"/>
                      </a:lnTo>
                      <a:lnTo>
                        <a:pt x="184" y="101"/>
                      </a:lnTo>
                      <a:lnTo>
                        <a:pt x="186" y="95"/>
                      </a:lnTo>
                      <a:lnTo>
                        <a:pt x="186" y="91"/>
                      </a:lnTo>
                      <a:lnTo>
                        <a:pt x="187" y="89"/>
                      </a:lnTo>
                      <a:lnTo>
                        <a:pt x="185" y="85"/>
                      </a:lnTo>
                      <a:lnTo>
                        <a:pt x="186" y="80"/>
                      </a:lnTo>
                      <a:lnTo>
                        <a:pt x="188" y="80"/>
                      </a:lnTo>
                      <a:lnTo>
                        <a:pt x="188" y="76"/>
                      </a:lnTo>
                      <a:lnTo>
                        <a:pt x="192" y="72"/>
                      </a:lnTo>
                      <a:lnTo>
                        <a:pt x="192" y="70"/>
                      </a:lnTo>
                      <a:lnTo>
                        <a:pt x="193" y="67"/>
                      </a:lnTo>
                      <a:lnTo>
                        <a:pt x="193" y="62"/>
                      </a:lnTo>
                      <a:lnTo>
                        <a:pt x="195" y="61"/>
                      </a:lnTo>
                      <a:lnTo>
                        <a:pt x="195" y="58"/>
                      </a:lnTo>
                      <a:lnTo>
                        <a:pt x="199" y="55"/>
                      </a:lnTo>
                      <a:lnTo>
                        <a:pt x="199" y="51"/>
                      </a:lnTo>
                      <a:lnTo>
                        <a:pt x="199" y="49"/>
                      </a:lnTo>
                      <a:lnTo>
                        <a:pt x="201" y="48"/>
                      </a:lnTo>
                      <a:lnTo>
                        <a:pt x="201" y="47"/>
                      </a:lnTo>
                      <a:lnTo>
                        <a:pt x="199" y="43"/>
                      </a:lnTo>
                      <a:lnTo>
                        <a:pt x="200" y="41"/>
                      </a:lnTo>
                      <a:lnTo>
                        <a:pt x="200" y="40"/>
                      </a:lnTo>
                      <a:lnTo>
                        <a:pt x="198" y="39"/>
                      </a:lnTo>
                      <a:lnTo>
                        <a:pt x="195" y="33"/>
                      </a:lnTo>
                      <a:lnTo>
                        <a:pt x="196" y="32"/>
                      </a:lnTo>
                      <a:lnTo>
                        <a:pt x="195" y="27"/>
                      </a:lnTo>
                      <a:lnTo>
                        <a:pt x="192" y="27"/>
                      </a:lnTo>
                      <a:lnTo>
                        <a:pt x="192" y="26"/>
                      </a:lnTo>
                      <a:lnTo>
                        <a:pt x="191" y="30"/>
                      </a:lnTo>
                      <a:lnTo>
                        <a:pt x="187" y="29"/>
                      </a:lnTo>
                      <a:lnTo>
                        <a:pt x="185" y="24"/>
                      </a:lnTo>
                      <a:lnTo>
                        <a:pt x="183" y="24"/>
                      </a:lnTo>
                      <a:lnTo>
                        <a:pt x="180" y="21"/>
                      </a:lnTo>
                      <a:lnTo>
                        <a:pt x="180" y="21"/>
                      </a:lnTo>
                      <a:lnTo>
                        <a:pt x="181" y="26"/>
                      </a:lnTo>
                      <a:lnTo>
                        <a:pt x="179" y="27"/>
                      </a:lnTo>
                      <a:lnTo>
                        <a:pt x="177" y="27"/>
                      </a:lnTo>
                      <a:lnTo>
                        <a:pt x="176" y="29"/>
                      </a:lnTo>
                      <a:lnTo>
                        <a:pt x="176" y="32"/>
                      </a:lnTo>
                      <a:lnTo>
                        <a:pt x="175" y="33"/>
                      </a:lnTo>
                      <a:lnTo>
                        <a:pt x="172" y="39"/>
                      </a:lnTo>
                      <a:lnTo>
                        <a:pt x="172" y="42"/>
                      </a:lnTo>
                      <a:lnTo>
                        <a:pt x="170" y="44"/>
                      </a:lnTo>
                      <a:lnTo>
                        <a:pt x="170" y="49"/>
                      </a:lnTo>
                      <a:lnTo>
                        <a:pt x="169" y="49"/>
                      </a:lnTo>
                      <a:lnTo>
                        <a:pt x="169" y="52"/>
                      </a:lnTo>
                      <a:lnTo>
                        <a:pt x="166" y="54"/>
                      </a:lnTo>
                      <a:lnTo>
                        <a:pt x="166" y="59"/>
                      </a:lnTo>
                      <a:lnTo>
                        <a:pt x="163" y="62"/>
                      </a:lnTo>
                      <a:lnTo>
                        <a:pt x="162" y="62"/>
                      </a:lnTo>
                      <a:lnTo>
                        <a:pt x="161" y="65"/>
                      </a:lnTo>
                      <a:lnTo>
                        <a:pt x="162" y="66"/>
                      </a:lnTo>
                      <a:lnTo>
                        <a:pt x="161" y="70"/>
                      </a:lnTo>
                      <a:lnTo>
                        <a:pt x="160" y="73"/>
                      </a:lnTo>
                      <a:lnTo>
                        <a:pt x="158" y="76"/>
                      </a:lnTo>
                      <a:lnTo>
                        <a:pt x="160" y="78"/>
                      </a:lnTo>
                      <a:lnTo>
                        <a:pt x="158" y="81"/>
                      </a:lnTo>
                      <a:lnTo>
                        <a:pt x="158" y="81"/>
                      </a:lnTo>
                      <a:lnTo>
                        <a:pt x="160" y="81"/>
                      </a:lnTo>
                      <a:lnTo>
                        <a:pt x="160" y="87"/>
                      </a:lnTo>
                      <a:lnTo>
                        <a:pt x="156" y="86"/>
                      </a:lnTo>
                      <a:lnTo>
                        <a:pt x="155" y="86"/>
                      </a:lnTo>
                      <a:lnTo>
                        <a:pt x="153" y="87"/>
                      </a:lnTo>
                      <a:lnTo>
                        <a:pt x="150" y="87"/>
                      </a:lnTo>
                      <a:lnTo>
                        <a:pt x="150" y="87"/>
                      </a:lnTo>
                      <a:lnTo>
                        <a:pt x="150" y="91"/>
                      </a:lnTo>
                      <a:lnTo>
                        <a:pt x="148" y="93"/>
                      </a:lnTo>
                      <a:lnTo>
                        <a:pt x="145" y="91"/>
                      </a:lnTo>
                      <a:lnTo>
                        <a:pt x="143" y="87"/>
                      </a:lnTo>
                      <a:lnTo>
                        <a:pt x="145" y="85"/>
                      </a:lnTo>
                      <a:lnTo>
                        <a:pt x="143" y="84"/>
                      </a:lnTo>
                      <a:lnTo>
                        <a:pt x="143" y="78"/>
                      </a:lnTo>
                      <a:lnTo>
                        <a:pt x="146" y="73"/>
                      </a:lnTo>
                      <a:lnTo>
                        <a:pt x="146" y="70"/>
                      </a:lnTo>
                      <a:lnTo>
                        <a:pt x="148" y="67"/>
                      </a:lnTo>
                      <a:lnTo>
                        <a:pt x="148" y="65"/>
                      </a:lnTo>
                      <a:lnTo>
                        <a:pt x="149" y="63"/>
                      </a:lnTo>
                      <a:lnTo>
                        <a:pt x="150" y="56"/>
                      </a:lnTo>
                      <a:lnTo>
                        <a:pt x="154" y="55"/>
                      </a:lnTo>
                      <a:lnTo>
                        <a:pt x="155" y="54"/>
                      </a:lnTo>
                      <a:lnTo>
                        <a:pt x="154" y="54"/>
                      </a:lnTo>
                      <a:lnTo>
                        <a:pt x="151" y="52"/>
                      </a:lnTo>
                      <a:lnTo>
                        <a:pt x="151" y="49"/>
                      </a:lnTo>
                      <a:lnTo>
                        <a:pt x="154" y="47"/>
                      </a:lnTo>
                      <a:lnTo>
                        <a:pt x="154" y="42"/>
                      </a:lnTo>
                      <a:lnTo>
                        <a:pt x="153" y="41"/>
                      </a:lnTo>
                      <a:lnTo>
                        <a:pt x="150" y="36"/>
                      </a:lnTo>
                      <a:lnTo>
                        <a:pt x="151" y="35"/>
                      </a:lnTo>
                      <a:lnTo>
                        <a:pt x="151" y="33"/>
                      </a:lnTo>
                      <a:lnTo>
                        <a:pt x="150" y="33"/>
                      </a:lnTo>
                      <a:lnTo>
                        <a:pt x="148" y="29"/>
                      </a:lnTo>
                      <a:lnTo>
                        <a:pt x="146" y="30"/>
                      </a:lnTo>
                      <a:lnTo>
                        <a:pt x="145" y="32"/>
                      </a:lnTo>
                      <a:lnTo>
                        <a:pt x="147" y="34"/>
                      </a:lnTo>
                      <a:lnTo>
                        <a:pt x="147" y="36"/>
                      </a:lnTo>
                      <a:lnTo>
                        <a:pt x="149" y="39"/>
                      </a:lnTo>
                      <a:lnTo>
                        <a:pt x="149" y="42"/>
                      </a:lnTo>
                      <a:lnTo>
                        <a:pt x="145" y="43"/>
                      </a:lnTo>
                      <a:lnTo>
                        <a:pt x="143" y="40"/>
                      </a:lnTo>
                      <a:lnTo>
                        <a:pt x="143" y="40"/>
                      </a:lnTo>
                      <a:lnTo>
                        <a:pt x="142" y="41"/>
                      </a:lnTo>
                      <a:lnTo>
                        <a:pt x="143" y="42"/>
                      </a:lnTo>
                      <a:lnTo>
                        <a:pt x="146" y="49"/>
                      </a:lnTo>
                      <a:lnTo>
                        <a:pt x="142" y="51"/>
                      </a:lnTo>
                      <a:lnTo>
                        <a:pt x="142" y="50"/>
                      </a:lnTo>
                      <a:lnTo>
                        <a:pt x="141" y="54"/>
                      </a:lnTo>
                      <a:lnTo>
                        <a:pt x="136" y="49"/>
                      </a:lnTo>
                      <a:lnTo>
                        <a:pt x="136" y="48"/>
                      </a:lnTo>
                      <a:lnTo>
                        <a:pt x="134" y="51"/>
                      </a:lnTo>
                      <a:lnTo>
                        <a:pt x="132" y="50"/>
                      </a:lnTo>
                      <a:lnTo>
                        <a:pt x="132" y="45"/>
                      </a:lnTo>
                      <a:lnTo>
                        <a:pt x="131" y="45"/>
                      </a:lnTo>
                      <a:lnTo>
                        <a:pt x="126" y="50"/>
                      </a:lnTo>
                      <a:lnTo>
                        <a:pt x="124" y="45"/>
                      </a:lnTo>
                      <a:lnTo>
                        <a:pt x="123" y="45"/>
                      </a:lnTo>
                      <a:lnTo>
                        <a:pt x="121" y="48"/>
                      </a:lnTo>
                      <a:lnTo>
                        <a:pt x="116" y="48"/>
                      </a:lnTo>
                      <a:lnTo>
                        <a:pt x="116" y="47"/>
                      </a:lnTo>
                      <a:lnTo>
                        <a:pt x="112" y="47"/>
                      </a:lnTo>
                      <a:lnTo>
                        <a:pt x="110" y="44"/>
                      </a:lnTo>
                      <a:lnTo>
                        <a:pt x="113" y="41"/>
                      </a:lnTo>
                      <a:lnTo>
                        <a:pt x="118" y="41"/>
                      </a:lnTo>
                      <a:lnTo>
                        <a:pt x="119" y="41"/>
                      </a:lnTo>
                      <a:lnTo>
                        <a:pt x="121" y="41"/>
                      </a:lnTo>
                      <a:lnTo>
                        <a:pt x="123" y="39"/>
                      </a:lnTo>
                      <a:lnTo>
                        <a:pt x="125" y="37"/>
                      </a:lnTo>
                      <a:lnTo>
                        <a:pt x="127" y="39"/>
                      </a:lnTo>
                      <a:lnTo>
                        <a:pt x="129" y="36"/>
                      </a:lnTo>
                      <a:lnTo>
                        <a:pt x="129" y="34"/>
                      </a:lnTo>
                      <a:lnTo>
                        <a:pt x="129" y="33"/>
                      </a:lnTo>
                      <a:lnTo>
                        <a:pt x="128" y="32"/>
                      </a:lnTo>
                      <a:lnTo>
                        <a:pt x="126" y="27"/>
                      </a:lnTo>
                      <a:lnTo>
                        <a:pt x="121" y="26"/>
                      </a:lnTo>
                      <a:lnTo>
                        <a:pt x="121" y="24"/>
                      </a:lnTo>
                      <a:lnTo>
                        <a:pt x="117" y="19"/>
                      </a:lnTo>
                      <a:lnTo>
                        <a:pt x="117" y="18"/>
                      </a:lnTo>
                      <a:lnTo>
                        <a:pt x="114" y="18"/>
                      </a:lnTo>
                      <a:lnTo>
                        <a:pt x="111" y="20"/>
                      </a:lnTo>
                      <a:lnTo>
                        <a:pt x="110" y="21"/>
                      </a:lnTo>
                      <a:lnTo>
                        <a:pt x="106" y="25"/>
                      </a:lnTo>
                      <a:lnTo>
                        <a:pt x="106" y="25"/>
                      </a:lnTo>
                      <a:lnTo>
                        <a:pt x="106" y="28"/>
                      </a:lnTo>
                      <a:lnTo>
                        <a:pt x="104" y="29"/>
                      </a:lnTo>
                      <a:lnTo>
                        <a:pt x="101" y="32"/>
                      </a:lnTo>
                      <a:lnTo>
                        <a:pt x="101" y="29"/>
                      </a:lnTo>
                      <a:lnTo>
                        <a:pt x="98" y="29"/>
                      </a:lnTo>
                      <a:lnTo>
                        <a:pt x="96" y="28"/>
                      </a:lnTo>
                      <a:lnTo>
                        <a:pt x="94" y="28"/>
                      </a:lnTo>
                      <a:lnTo>
                        <a:pt x="93" y="29"/>
                      </a:lnTo>
                      <a:lnTo>
                        <a:pt x="89" y="29"/>
                      </a:lnTo>
                      <a:lnTo>
                        <a:pt x="86" y="27"/>
                      </a:lnTo>
                      <a:lnTo>
                        <a:pt x="89" y="25"/>
                      </a:lnTo>
                      <a:lnTo>
                        <a:pt x="93" y="24"/>
                      </a:lnTo>
                      <a:lnTo>
                        <a:pt x="94" y="21"/>
                      </a:lnTo>
                      <a:lnTo>
                        <a:pt x="97" y="20"/>
                      </a:lnTo>
                      <a:lnTo>
                        <a:pt x="98" y="20"/>
                      </a:lnTo>
                      <a:lnTo>
                        <a:pt x="101" y="19"/>
                      </a:lnTo>
                      <a:lnTo>
                        <a:pt x="101" y="15"/>
                      </a:lnTo>
                      <a:lnTo>
                        <a:pt x="102" y="12"/>
                      </a:lnTo>
                      <a:lnTo>
                        <a:pt x="104" y="12"/>
                      </a:lnTo>
                      <a:lnTo>
                        <a:pt x="106" y="10"/>
                      </a:lnTo>
                      <a:lnTo>
                        <a:pt x="106" y="5"/>
                      </a:lnTo>
                      <a:lnTo>
                        <a:pt x="106" y="3"/>
                      </a:lnTo>
                      <a:lnTo>
                        <a:pt x="106" y="2"/>
                      </a:lnTo>
                      <a:lnTo>
                        <a:pt x="105" y="0"/>
                      </a:lnTo>
                      <a:lnTo>
                        <a:pt x="101" y="3"/>
                      </a:lnTo>
                      <a:lnTo>
                        <a:pt x="95" y="4"/>
                      </a:lnTo>
                      <a:lnTo>
                        <a:pt x="89" y="6"/>
                      </a:lnTo>
                      <a:lnTo>
                        <a:pt x="77" y="7"/>
                      </a:lnTo>
                      <a:lnTo>
                        <a:pt x="64" y="13"/>
                      </a:lnTo>
                      <a:lnTo>
                        <a:pt x="60" y="15"/>
                      </a:lnTo>
                      <a:lnTo>
                        <a:pt x="51" y="18"/>
                      </a:lnTo>
                      <a:lnTo>
                        <a:pt x="41" y="22"/>
                      </a:lnTo>
                      <a:lnTo>
                        <a:pt x="37" y="26"/>
                      </a:lnTo>
                      <a:lnTo>
                        <a:pt x="37" y="27"/>
                      </a:lnTo>
                      <a:lnTo>
                        <a:pt x="38" y="27"/>
                      </a:lnTo>
                      <a:lnTo>
                        <a:pt x="42" y="29"/>
                      </a:lnTo>
                      <a:lnTo>
                        <a:pt x="37" y="33"/>
                      </a:lnTo>
                      <a:lnTo>
                        <a:pt x="34" y="33"/>
                      </a:lnTo>
                      <a:lnTo>
                        <a:pt x="29" y="36"/>
                      </a:lnTo>
                      <a:lnTo>
                        <a:pt x="24" y="37"/>
                      </a:lnTo>
                      <a:lnTo>
                        <a:pt x="23" y="39"/>
                      </a:lnTo>
                      <a:lnTo>
                        <a:pt x="22" y="41"/>
                      </a:lnTo>
                      <a:lnTo>
                        <a:pt x="19" y="44"/>
                      </a:lnTo>
                      <a:lnTo>
                        <a:pt x="16" y="47"/>
                      </a:lnTo>
                      <a:lnTo>
                        <a:pt x="16" y="48"/>
                      </a:lnTo>
                      <a:lnTo>
                        <a:pt x="17" y="47"/>
                      </a:lnTo>
                      <a:lnTo>
                        <a:pt x="21" y="50"/>
                      </a:lnTo>
                      <a:lnTo>
                        <a:pt x="20" y="51"/>
                      </a:lnTo>
                      <a:lnTo>
                        <a:pt x="21" y="51"/>
                      </a:lnTo>
                      <a:lnTo>
                        <a:pt x="23" y="49"/>
                      </a:lnTo>
                      <a:lnTo>
                        <a:pt x="28" y="50"/>
                      </a:lnTo>
                      <a:lnTo>
                        <a:pt x="30" y="52"/>
                      </a:lnTo>
                      <a:lnTo>
                        <a:pt x="29" y="56"/>
                      </a:lnTo>
                      <a:lnTo>
                        <a:pt x="28" y="57"/>
                      </a:lnTo>
                      <a:lnTo>
                        <a:pt x="30" y="56"/>
                      </a:lnTo>
                      <a:lnTo>
                        <a:pt x="31" y="59"/>
                      </a:lnTo>
                      <a:lnTo>
                        <a:pt x="31" y="59"/>
                      </a:lnTo>
                      <a:lnTo>
                        <a:pt x="31" y="59"/>
                      </a:lnTo>
                      <a:lnTo>
                        <a:pt x="36" y="61"/>
                      </a:lnTo>
                      <a:lnTo>
                        <a:pt x="42" y="59"/>
                      </a:lnTo>
                      <a:lnTo>
                        <a:pt x="45" y="59"/>
                      </a:lnTo>
                      <a:lnTo>
                        <a:pt x="49" y="62"/>
                      </a:lnTo>
                      <a:lnTo>
                        <a:pt x="52" y="61"/>
                      </a:lnTo>
                      <a:lnTo>
                        <a:pt x="56" y="62"/>
                      </a:lnTo>
                      <a:lnTo>
                        <a:pt x="58" y="64"/>
                      </a:lnTo>
                      <a:lnTo>
                        <a:pt x="61" y="65"/>
                      </a:lnTo>
                      <a:lnTo>
                        <a:pt x="59" y="69"/>
                      </a:lnTo>
                      <a:lnTo>
                        <a:pt x="56" y="69"/>
                      </a:lnTo>
                      <a:lnTo>
                        <a:pt x="51" y="66"/>
                      </a:lnTo>
                      <a:lnTo>
                        <a:pt x="49" y="66"/>
                      </a:lnTo>
                      <a:lnTo>
                        <a:pt x="50" y="66"/>
                      </a:lnTo>
                      <a:lnTo>
                        <a:pt x="51" y="70"/>
                      </a:lnTo>
                      <a:lnTo>
                        <a:pt x="44" y="70"/>
                      </a:lnTo>
                      <a:lnTo>
                        <a:pt x="42" y="69"/>
                      </a:lnTo>
                      <a:lnTo>
                        <a:pt x="36" y="69"/>
                      </a:lnTo>
                      <a:lnTo>
                        <a:pt x="34" y="71"/>
                      </a:lnTo>
                      <a:lnTo>
                        <a:pt x="31" y="70"/>
                      </a:lnTo>
                      <a:lnTo>
                        <a:pt x="30" y="70"/>
                      </a:lnTo>
                      <a:lnTo>
                        <a:pt x="28" y="70"/>
                      </a:lnTo>
                      <a:lnTo>
                        <a:pt x="24" y="70"/>
                      </a:lnTo>
                      <a:lnTo>
                        <a:pt x="19" y="70"/>
                      </a:lnTo>
                      <a:lnTo>
                        <a:pt x="16" y="71"/>
                      </a:lnTo>
                      <a:lnTo>
                        <a:pt x="12" y="72"/>
                      </a:lnTo>
                      <a:lnTo>
                        <a:pt x="10" y="74"/>
                      </a:lnTo>
                      <a:lnTo>
                        <a:pt x="12" y="83"/>
                      </a:lnTo>
                      <a:lnTo>
                        <a:pt x="13" y="84"/>
                      </a:lnTo>
                      <a:lnTo>
                        <a:pt x="13" y="88"/>
                      </a:lnTo>
                      <a:lnTo>
                        <a:pt x="12" y="88"/>
                      </a:lnTo>
                      <a:lnTo>
                        <a:pt x="12" y="89"/>
                      </a:lnTo>
                      <a:lnTo>
                        <a:pt x="12" y="91"/>
                      </a:lnTo>
                      <a:lnTo>
                        <a:pt x="14" y="89"/>
                      </a:lnTo>
                      <a:lnTo>
                        <a:pt x="16" y="89"/>
                      </a:lnTo>
                      <a:lnTo>
                        <a:pt x="19" y="91"/>
                      </a:lnTo>
                      <a:lnTo>
                        <a:pt x="20" y="91"/>
                      </a:lnTo>
                      <a:lnTo>
                        <a:pt x="20" y="91"/>
                      </a:lnTo>
                      <a:lnTo>
                        <a:pt x="22" y="89"/>
                      </a:lnTo>
                      <a:lnTo>
                        <a:pt x="24" y="91"/>
                      </a:lnTo>
                      <a:lnTo>
                        <a:pt x="25" y="92"/>
                      </a:lnTo>
                      <a:lnTo>
                        <a:pt x="27" y="91"/>
                      </a:lnTo>
                      <a:lnTo>
                        <a:pt x="29" y="93"/>
                      </a:lnTo>
                      <a:lnTo>
                        <a:pt x="30" y="94"/>
                      </a:lnTo>
                      <a:lnTo>
                        <a:pt x="30" y="95"/>
                      </a:lnTo>
                      <a:lnTo>
                        <a:pt x="32" y="94"/>
                      </a:lnTo>
                      <a:lnTo>
                        <a:pt x="35" y="94"/>
                      </a:lnTo>
                      <a:lnTo>
                        <a:pt x="37" y="95"/>
                      </a:lnTo>
                      <a:lnTo>
                        <a:pt x="39" y="95"/>
                      </a:lnTo>
                      <a:lnTo>
                        <a:pt x="42" y="95"/>
                      </a:lnTo>
                      <a:lnTo>
                        <a:pt x="44" y="96"/>
                      </a:lnTo>
                      <a:lnTo>
                        <a:pt x="46" y="95"/>
                      </a:lnTo>
                      <a:lnTo>
                        <a:pt x="49" y="96"/>
                      </a:lnTo>
                      <a:lnTo>
                        <a:pt x="52" y="96"/>
                      </a:lnTo>
                      <a:lnTo>
                        <a:pt x="56" y="95"/>
                      </a:lnTo>
                      <a:lnTo>
                        <a:pt x="59" y="96"/>
                      </a:lnTo>
                      <a:lnTo>
                        <a:pt x="59" y="98"/>
                      </a:lnTo>
                      <a:lnTo>
                        <a:pt x="61" y="96"/>
                      </a:lnTo>
                      <a:lnTo>
                        <a:pt x="62" y="101"/>
                      </a:lnTo>
                      <a:lnTo>
                        <a:pt x="65" y="102"/>
                      </a:lnTo>
                      <a:lnTo>
                        <a:pt x="65" y="105"/>
                      </a:lnTo>
                      <a:lnTo>
                        <a:pt x="66" y="105"/>
                      </a:lnTo>
                      <a:lnTo>
                        <a:pt x="68" y="105"/>
                      </a:lnTo>
                      <a:lnTo>
                        <a:pt x="71" y="106"/>
                      </a:lnTo>
                      <a:lnTo>
                        <a:pt x="72" y="108"/>
                      </a:lnTo>
                      <a:lnTo>
                        <a:pt x="73" y="108"/>
                      </a:lnTo>
                      <a:lnTo>
                        <a:pt x="75" y="111"/>
                      </a:lnTo>
                      <a:lnTo>
                        <a:pt x="75" y="113"/>
                      </a:lnTo>
                      <a:lnTo>
                        <a:pt x="74" y="114"/>
                      </a:lnTo>
                      <a:lnTo>
                        <a:pt x="77" y="116"/>
                      </a:lnTo>
                      <a:lnTo>
                        <a:pt x="81" y="120"/>
                      </a:lnTo>
                      <a:lnTo>
                        <a:pt x="81" y="122"/>
                      </a:lnTo>
                      <a:lnTo>
                        <a:pt x="81" y="123"/>
                      </a:lnTo>
                      <a:lnTo>
                        <a:pt x="82" y="126"/>
                      </a:lnTo>
                      <a:lnTo>
                        <a:pt x="77" y="124"/>
                      </a:lnTo>
                      <a:lnTo>
                        <a:pt x="73" y="123"/>
                      </a:lnTo>
                      <a:lnTo>
                        <a:pt x="68" y="122"/>
                      </a:lnTo>
                      <a:lnTo>
                        <a:pt x="66" y="123"/>
                      </a:lnTo>
                      <a:lnTo>
                        <a:pt x="65" y="122"/>
                      </a:lnTo>
                      <a:lnTo>
                        <a:pt x="64" y="123"/>
                      </a:lnTo>
                      <a:lnTo>
                        <a:pt x="60" y="123"/>
                      </a:lnTo>
                      <a:lnTo>
                        <a:pt x="58" y="120"/>
                      </a:lnTo>
                      <a:lnTo>
                        <a:pt x="57" y="120"/>
                      </a:lnTo>
                      <a:lnTo>
                        <a:pt x="54" y="117"/>
                      </a:lnTo>
                      <a:lnTo>
                        <a:pt x="53" y="117"/>
                      </a:lnTo>
                      <a:lnTo>
                        <a:pt x="51" y="117"/>
                      </a:lnTo>
                      <a:lnTo>
                        <a:pt x="47" y="116"/>
                      </a:lnTo>
                      <a:lnTo>
                        <a:pt x="46" y="115"/>
                      </a:lnTo>
                      <a:lnTo>
                        <a:pt x="43" y="114"/>
                      </a:lnTo>
                      <a:lnTo>
                        <a:pt x="43" y="111"/>
                      </a:lnTo>
                      <a:lnTo>
                        <a:pt x="42" y="111"/>
                      </a:lnTo>
                      <a:lnTo>
                        <a:pt x="41" y="111"/>
                      </a:lnTo>
                      <a:lnTo>
                        <a:pt x="37" y="111"/>
                      </a:lnTo>
                      <a:lnTo>
                        <a:pt x="36" y="110"/>
                      </a:lnTo>
                      <a:lnTo>
                        <a:pt x="29" y="111"/>
                      </a:lnTo>
                      <a:lnTo>
                        <a:pt x="24" y="110"/>
                      </a:lnTo>
                      <a:lnTo>
                        <a:pt x="22" y="109"/>
                      </a:lnTo>
                      <a:lnTo>
                        <a:pt x="9" y="109"/>
                      </a:lnTo>
                      <a:lnTo>
                        <a:pt x="8" y="110"/>
                      </a:lnTo>
                      <a:lnTo>
                        <a:pt x="5" y="111"/>
                      </a:lnTo>
                      <a:lnTo>
                        <a:pt x="4" y="113"/>
                      </a:lnTo>
                      <a:lnTo>
                        <a:pt x="4" y="117"/>
                      </a:lnTo>
                      <a:lnTo>
                        <a:pt x="0" y="122"/>
                      </a:lnTo>
                      <a:lnTo>
                        <a:pt x="1" y="125"/>
                      </a:lnTo>
                      <a:lnTo>
                        <a:pt x="0" y="128"/>
                      </a:lnTo>
                      <a:lnTo>
                        <a:pt x="1" y="128"/>
                      </a:lnTo>
                      <a:lnTo>
                        <a:pt x="4" y="129"/>
                      </a:lnTo>
                      <a:lnTo>
                        <a:pt x="2" y="132"/>
                      </a:lnTo>
                      <a:lnTo>
                        <a:pt x="1" y="133"/>
                      </a:lnTo>
                      <a:lnTo>
                        <a:pt x="4" y="138"/>
                      </a:lnTo>
                      <a:lnTo>
                        <a:pt x="6" y="140"/>
                      </a:lnTo>
                      <a:lnTo>
                        <a:pt x="6" y="142"/>
                      </a:lnTo>
                      <a:lnTo>
                        <a:pt x="10" y="144"/>
                      </a:lnTo>
                      <a:lnTo>
                        <a:pt x="12" y="145"/>
                      </a:lnTo>
                      <a:lnTo>
                        <a:pt x="14" y="144"/>
                      </a:lnTo>
                      <a:lnTo>
                        <a:pt x="16" y="146"/>
                      </a:lnTo>
                      <a:lnTo>
                        <a:pt x="17" y="146"/>
                      </a:lnTo>
                      <a:lnTo>
                        <a:pt x="21" y="145"/>
                      </a:lnTo>
                      <a:lnTo>
                        <a:pt x="23" y="145"/>
                      </a:lnTo>
                      <a:lnTo>
                        <a:pt x="25" y="147"/>
                      </a:lnTo>
                      <a:lnTo>
                        <a:pt x="29" y="147"/>
                      </a:lnTo>
                      <a:lnTo>
                        <a:pt x="31" y="151"/>
                      </a:lnTo>
                      <a:lnTo>
                        <a:pt x="32" y="152"/>
                      </a:lnTo>
                      <a:lnTo>
                        <a:pt x="34" y="155"/>
                      </a:lnTo>
                      <a:lnTo>
                        <a:pt x="30" y="157"/>
                      </a:lnTo>
                      <a:lnTo>
                        <a:pt x="31" y="158"/>
                      </a:lnTo>
                      <a:lnTo>
                        <a:pt x="29" y="159"/>
                      </a:lnTo>
                      <a:lnTo>
                        <a:pt x="29" y="160"/>
                      </a:lnTo>
                      <a:lnTo>
                        <a:pt x="28" y="162"/>
                      </a:lnTo>
                      <a:lnTo>
                        <a:pt x="24" y="165"/>
                      </a:lnTo>
                      <a:lnTo>
                        <a:pt x="24" y="166"/>
                      </a:lnTo>
                      <a:lnTo>
                        <a:pt x="23" y="167"/>
                      </a:lnTo>
                      <a:lnTo>
                        <a:pt x="25" y="168"/>
                      </a:lnTo>
                      <a:lnTo>
                        <a:pt x="25" y="173"/>
                      </a:lnTo>
                      <a:lnTo>
                        <a:pt x="28" y="176"/>
                      </a:lnTo>
                      <a:lnTo>
                        <a:pt x="27" y="179"/>
                      </a:lnTo>
                      <a:lnTo>
                        <a:pt x="25" y="179"/>
                      </a:lnTo>
                      <a:lnTo>
                        <a:pt x="29" y="180"/>
                      </a:lnTo>
                      <a:lnTo>
                        <a:pt x="30" y="179"/>
                      </a:lnTo>
                      <a:lnTo>
                        <a:pt x="32" y="180"/>
                      </a:lnTo>
                      <a:lnTo>
                        <a:pt x="32" y="180"/>
                      </a:lnTo>
                      <a:lnTo>
                        <a:pt x="34" y="179"/>
                      </a:lnTo>
                      <a:lnTo>
                        <a:pt x="36" y="179"/>
                      </a:lnTo>
                      <a:lnTo>
                        <a:pt x="38" y="179"/>
                      </a:lnTo>
                      <a:lnTo>
                        <a:pt x="42" y="180"/>
                      </a:lnTo>
                      <a:lnTo>
                        <a:pt x="46" y="181"/>
                      </a:lnTo>
                      <a:lnTo>
                        <a:pt x="47" y="179"/>
                      </a:lnTo>
                      <a:lnTo>
                        <a:pt x="53" y="180"/>
                      </a:lnTo>
                      <a:lnTo>
                        <a:pt x="53" y="181"/>
                      </a:lnTo>
                      <a:lnTo>
                        <a:pt x="54" y="180"/>
                      </a:lnTo>
                      <a:lnTo>
                        <a:pt x="57" y="180"/>
                      </a:lnTo>
                      <a:lnTo>
                        <a:pt x="59" y="181"/>
                      </a:lnTo>
                      <a:lnTo>
                        <a:pt x="60" y="182"/>
                      </a:lnTo>
                      <a:lnTo>
                        <a:pt x="60" y="182"/>
                      </a:lnTo>
                      <a:lnTo>
                        <a:pt x="61" y="181"/>
                      </a:lnTo>
                      <a:lnTo>
                        <a:pt x="65" y="182"/>
                      </a:lnTo>
                      <a:lnTo>
                        <a:pt x="65" y="184"/>
                      </a:lnTo>
                      <a:lnTo>
                        <a:pt x="66" y="183"/>
                      </a:lnTo>
                      <a:lnTo>
                        <a:pt x="69" y="182"/>
                      </a:lnTo>
                      <a:lnTo>
                        <a:pt x="72" y="181"/>
                      </a:lnTo>
                      <a:lnTo>
                        <a:pt x="75" y="180"/>
                      </a:lnTo>
                      <a:lnTo>
                        <a:pt x="76" y="180"/>
                      </a:lnTo>
                      <a:lnTo>
                        <a:pt x="80" y="176"/>
                      </a:lnTo>
                      <a:lnTo>
                        <a:pt x="83" y="175"/>
                      </a:lnTo>
                      <a:lnTo>
                        <a:pt x="86" y="175"/>
                      </a:lnTo>
                      <a:lnTo>
                        <a:pt x="87" y="173"/>
                      </a:lnTo>
                      <a:lnTo>
                        <a:pt x="89" y="173"/>
                      </a:lnTo>
                      <a:lnTo>
                        <a:pt x="93" y="174"/>
                      </a:lnTo>
                      <a:lnTo>
                        <a:pt x="95" y="174"/>
                      </a:lnTo>
                      <a:lnTo>
                        <a:pt x="97" y="175"/>
                      </a:lnTo>
                      <a:lnTo>
                        <a:pt x="102" y="175"/>
                      </a:lnTo>
                      <a:lnTo>
                        <a:pt x="108" y="170"/>
                      </a:lnTo>
                      <a:lnTo>
                        <a:pt x="109" y="169"/>
                      </a:lnTo>
                      <a:lnTo>
                        <a:pt x="111" y="168"/>
                      </a:lnTo>
                      <a:lnTo>
                        <a:pt x="111" y="169"/>
                      </a:lnTo>
                      <a:lnTo>
                        <a:pt x="112" y="168"/>
                      </a:lnTo>
                      <a:lnTo>
                        <a:pt x="113" y="167"/>
                      </a:lnTo>
                      <a:lnTo>
                        <a:pt x="113" y="166"/>
                      </a:lnTo>
                      <a:lnTo>
                        <a:pt x="116" y="164"/>
                      </a:lnTo>
                      <a:lnTo>
                        <a:pt x="117" y="164"/>
                      </a:lnTo>
                      <a:lnTo>
                        <a:pt x="118" y="164"/>
                      </a:lnTo>
                      <a:lnTo>
                        <a:pt x="119" y="164"/>
                      </a:lnTo>
                      <a:lnTo>
                        <a:pt x="118" y="160"/>
                      </a:lnTo>
                      <a:lnTo>
                        <a:pt x="121" y="161"/>
                      </a:lnTo>
                      <a:lnTo>
                        <a:pt x="123" y="161"/>
                      </a:lnTo>
                      <a:lnTo>
                        <a:pt x="125" y="164"/>
                      </a:lnTo>
                      <a:lnTo>
                        <a:pt x="125" y="165"/>
                      </a:lnTo>
                      <a:lnTo>
                        <a:pt x="126" y="167"/>
                      </a:lnTo>
                      <a:lnTo>
                        <a:pt x="124" y="169"/>
                      </a:lnTo>
                      <a:lnTo>
                        <a:pt x="124" y="170"/>
                      </a:lnTo>
                      <a:lnTo>
                        <a:pt x="121" y="173"/>
                      </a:lnTo>
                      <a:lnTo>
                        <a:pt x="123" y="174"/>
                      </a:lnTo>
                      <a:lnTo>
                        <a:pt x="124" y="175"/>
                      </a:lnTo>
                      <a:lnTo>
                        <a:pt x="125" y="175"/>
                      </a:lnTo>
                      <a:lnTo>
                        <a:pt x="127" y="174"/>
                      </a:lnTo>
                      <a:lnTo>
                        <a:pt x="131" y="176"/>
                      </a:lnTo>
                      <a:lnTo>
                        <a:pt x="131" y="179"/>
                      </a:lnTo>
                      <a:lnTo>
                        <a:pt x="132" y="177"/>
                      </a:lnTo>
                      <a:lnTo>
                        <a:pt x="135" y="179"/>
                      </a:lnTo>
                      <a:lnTo>
                        <a:pt x="135" y="182"/>
                      </a:lnTo>
                      <a:lnTo>
                        <a:pt x="133" y="184"/>
                      </a:lnTo>
                      <a:lnTo>
                        <a:pt x="131" y="184"/>
                      </a:lnTo>
                      <a:lnTo>
                        <a:pt x="131" y="186"/>
                      </a:lnTo>
                      <a:lnTo>
                        <a:pt x="131" y="186"/>
                      </a:lnTo>
                      <a:lnTo>
                        <a:pt x="133" y="186"/>
                      </a:lnTo>
                      <a:lnTo>
                        <a:pt x="135" y="188"/>
                      </a:lnTo>
                      <a:lnTo>
                        <a:pt x="136" y="187"/>
                      </a:lnTo>
                      <a:lnTo>
                        <a:pt x="139" y="184"/>
                      </a:lnTo>
                      <a:lnTo>
                        <a:pt x="141" y="184"/>
                      </a:lnTo>
                      <a:lnTo>
                        <a:pt x="141" y="188"/>
                      </a:lnTo>
                      <a:lnTo>
                        <a:pt x="142" y="190"/>
                      </a:lnTo>
                      <a:lnTo>
                        <a:pt x="143" y="190"/>
                      </a:lnTo>
                      <a:lnTo>
                        <a:pt x="145" y="189"/>
                      </a:lnTo>
                      <a:lnTo>
                        <a:pt x="148" y="190"/>
                      </a:lnTo>
                      <a:lnTo>
                        <a:pt x="149" y="191"/>
                      </a:lnTo>
                      <a:lnTo>
                        <a:pt x="151" y="191"/>
                      </a:lnTo>
                      <a:lnTo>
                        <a:pt x="153" y="192"/>
                      </a:lnTo>
                      <a:lnTo>
                        <a:pt x="153" y="190"/>
                      </a:lnTo>
                      <a:lnTo>
                        <a:pt x="155" y="190"/>
                      </a:lnTo>
                      <a:lnTo>
                        <a:pt x="157" y="190"/>
                      </a:lnTo>
                      <a:lnTo>
                        <a:pt x="160" y="191"/>
                      </a:lnTo>
                      <a:lnTo>
                        <a:pt x="160" y="194"/>
                      </a:lnTo>
                      <a:lnTo>
                        <a:pt x="161" y="194"/>
                      </a:lnTo>
                      <a:lnTo>
                        <a:pt x="163" y="190"/>
                      </a:lnTo>
                      <a:lnTo>
                        <a:pt x="165" y="191"/>
                      </a:lnTo>
                      <a:lnTo>
                        <a:pt x="165" y="192"/>
                      </a:lnTo>
                      <a:lnTo>
                        <a:pt x="166" y="192"/>
                      </a:lnTo>
                      <a:lnTo>
                        <a:pt x="168" y="191"/>
                      </a:lnTo>
                      <a:lnTo>
                        <a:pt x="169" y="190"/>
                      </a:lnTo>
                      <a:lnTo>
                        <a:pt x="172" y="190"/>
                      </a:lnTo>
                      <a:lnTo>
                        <a:pt x="173" y="191"/>
                      </a:lnTo>
                      <a:lnTo>
                        <a:pt x="173" y="191"/>
                      </a:lnTo>
                      <a:lnTo>
                        <a:pt x="173" y="191"/>
                      </a:lnTo>
                      <a:lnTo>
                        <a:pt x="173" y="191"/>
                      </a:lnTo>
                      <a:lnTo>
                        <a:pt x="173" y="189"/>
                      </a:lnTo>
                      <a:lnTo>
                        <a:pt x="175" y="187"/>
                      </a:lnTo>
                      <a:lnTo>
                        <a:pt x="175" y="186"/>
                      </a:lnTo>
                      <a:lnTo>
                        <a:pt x="177" y="184"/>
                      </a:lnTo>
                      <a:lnTo>
                        <a:pt x="177" y="183"/>
                      </a:lnTo>
                      <a:lnTo>
                        <a:pt x="175" y="183"/>
                      </a:lnTo>
                      <a:lnTo>
                        <a:pt x="173" y="180"/>
                      </a:lnTo>
                      <a:lnTo>
                        <a:pt x="175" y="176"/>
                      </a:lnTo>
                      <a:lnTo>
                        <a:pt x="177" y="176"/>
                      </a:lnTo>
                      <a:lnTo>
                        <a:pt x="177" y="175"/>
                      </a:lnTo>
                      <a:lnTo>
                        <a:pt x="175" y="174"/>
                      </a:lnTo>
                      <a:lnTo>
                        <a:pt x="175" y="174"/>
                      </a:lnTo>
                      <a:lnTo>
                        <a:pt x="175" y="176"/>
                      </a:lnTo>
                      <a:lnTo>
                        <a:pt x="172" y="177"/>
                      </a:lnTo>
                      <a:lnTo>
                        <a:pt x="170" y="176"/>
                      </a:lnTo>
                      <a:lnTo>
                        <a:pt x="166" y="176"/>
                      </a:lnTo>
                      <a:lnTo>
                        <a:pt x="164" y="180"/>
                      </a:lnTo>
                      <a:lnTo>
                        <a:pt x="158" y="183"/>
                      </a:lnTo>
                      <a:lnTo>
                        <a:pt x="158" y="179"/>
                      </a:lnTo>
                      <a:lnTo>
                        <a:pt x="162" y="176"/>
                      </a:lnTo>
                      <a:lnTo>
                        <a:pt x="163" y="175"/>
                      </a:lnTo>
                      <a:lnTo>
                        <a:pt x="161" y="174"/>
                      </a:lnTo>
                      <a:lnTo>
                        <a:pt x="161" y="170"/>
                      </a:lnTo>
                      <a:lnTo>
                        <a:pt x="163" y="168"/>
                      </a:lnTo>
                      <a:lnTo>
                        <a:pt x="161" y="165"/>
                      </a:lnTo>
                      <a:lnTo>
                        <a:pt x="164" y="161"/>
                      </a:lnTo>
                      <a:lnTo>
                        <a:pt x="168" y="162"/>
                      </a:lnTo>
                      <a:lnTo>
                        <a:pt x="168" y="165"/>
                      </a:lnTo>
                      <a:lnTo>
                        <a:pt x="169" y="168"/>
                      </a:lnTo>
                      <a:lnTo>
                        <a:pt x="170" y="169"/>
                      </a:lnTo>
                      <a:lnTo>
                        <a:pt x="171" y="169"/>
                      </a:lnTo>
                      <a:lnTo>
                        <a:pt x="173" y="169"/>
                      </a:lnTo>
                      <a:lnTo>
                        <a:pt x="173" y="167"/>
                      </a:lnTo>
                      <a:lnTo>
                        <a:pt x="172" y="166"/>
                      </a:lnTo>
                      <a:lnTo>
                        <a:pt x="172" y="162"/>
                      </a:lnTo>
                      <a:lnTo>
                        <a:pt x="177" y="162"/>
                      </a:lnTo>
                      <a:lnTo>
                        <a:pt x="177" y="164"/>
                      </a:lnTo>
                      <a:lnTo>
                        <a:pt x="178" y="164"/>
                      </a:lnTo>
                      <a:lnTo>
                        <a:pt x="180" y="161"/>
                      </a:lnTo>
                      <a:lnTo>
                        <a:pt x="183" y="154"/>
                      </a:lnTo>
                      <a:lnTo>
                        <a:pt x="184" y="160"/>
                      </a:lnTo>
                      <a:lnTo>
                        <a:pt x="190" y="154"/>
                      </a:lnTo>
                      <a:lnTo>
                        <a:pt x="185" y="165"/>
                      </a:lnTo>
                      <a:lnTo>
                        <a:pt x="185" y="166"/>
                      </a:lnTo>
                      <a:lnTo>
                        <a:pt x="186" y="166"/>
                      </a:lnTo>
                      <a:lnTo>
                        <a:pt x="187" y="167"/>
                      </a:lnTo>
                      <a:lnTo>
                        <a:pt x="187" y="167"/>
                      </a:lnTo>
                      <a:lnTo>
                        <a:pt x="190" y="166"/>
                      </a:lnTo>
                      <a:lnTo>
                        <a:pt x="192" y="161"/>
                      </a:lnTo>
                      <a:lnTo>
                        <a:pt x="196" y="159"/>
                      </a:lnTo>
                      <a:lnTo>
                        <a:pt x="195" y="165"/>
                      </a:lnTo>
                      <a:lnTo>
                        <a:pt x="193" y="167"/>
                      </a:lnTo>
                      <a:lnTo>
                        <a:pt x="193" y="170"/>
                      </a:lnTo>
                      <a:lnTo>
                        <a:pt x="195" y="170"/>
                      </a:lnTo>
                      <a:lnTo>
                        <a:pt x="195" y="172"/>
                      </a:lnTo>
                      <a:lnTo>
                        <a:pt x="196" y="170"/>
                      </a:lnTo>
                      <a:lnTo>
                        <a:pt x="200" y="167"/>
                      </a:lnTo>
                      <a:lnTo>
                        <a:pt x="201" y="164"/>
                      </a:lnTo>
                      <a:lnTo>
                        <a:pt x="202" y="160"/>
                      </a:lnTo>
                      <a:lnTo>
                        <a:pt x="201" y="157"/>
                      </a:lnTo>
                      <a:lnTo>
                        <a:pt x="202" y="155"/>
                      </a:lnTo>
                      <a:lnTo>
                        <a:pt x="201" y="15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56" name="Freeform 204">
                  <a:extLst>
                    <a:ext uri="{FF2B5EF4-FFF2-40B4-BE49-F238E27FC236}">
                      <a16:creationId xmlns:a16="http://schemas.microsoft.com/office/drawing/2014/main" id="{10A8D8D7-9C8E-4FB0-8EC8-130F554219E6}"/>
                    </a:ext>
                  </a:extLst>
                </p:cNvPr>
                <p:cNvSpPr/>
                <p:nvPr userDrawn="1"/>
              </p:nvSpPr>
              <p:spPr bwMode="auto">
                <a:xfrm>
                  <a:off x="2728913" y="1303338"/>
                  <a:ext cx="141288" cy="122237"/>
                </a:xfrm>
                <a:custGeom>
                  <a:avLst/>
                  <a:gdLst>
                    <a:gd name="T0" fmla="*/ 18 w 89"/>
                    <a:gd name="T1" fmla="*/ 69 h 77"/>
                    <a:gd name="T2" fmla="*/ 22 w 89"/>
                    <a:gd name="T3" fmla="*/ 68 h 77"/>
                    <a:gd name="T4" fmla="*/ 26 w 89"/>
                    <a:gd name="T5" fmla="*/ 64 h 77"/>
                    <a:gd name="T6" fmla="*/ 27 w 89"/>
                    <a:gd name="T7" fmla="*/ 59 h 77"/>
                    <a:gd name="T8" fmla="*/ 28 w 89"/>
                    <a:gd name="T9" fmla="*/ 55 h 77"/>
                    <a:gd name="T10" fmla="*/ 21 w 89"/>
                    <a:gd name="T11" fmla="*/ 53 h 77"/>
                    <a:gd name="T12" fmla="*/ 26 w 89"/>
                    <a:gd name="T13" fmla="*/ 49 h 77"/>
                    <a:gd name="T14" fmla="*/ 30 w 89"/>
                    <a:gd name="T15" fmla="*/ 50 h 77"/>
                    <a:gd name="T16" fmla="*/ 35 w 89"/>
                    <a:gd name="T17" fmla="*/ 49 h 77"/>
                    <a:gd name="T18" fmla="*/ 39 w 89"/>
                    <a:gd name="T19" fmla="*/ 54 h 77"/>
                    <a:gd name="T20" fmla="*/ 44 w 89"/>
                    <a:gd name="T21" fmla="*/ 56 h 77"/>
                    <a:gd name="T22" fmla="*/ 47 w 89"/>
                    <a:gd name="T23" fmla="*/ 58 h 77"/>
                    <a:gd name="T24" fmla="*/ 55 w 89"/>
                    <a:gd name="T25" fmla="*/ 53 h 77"/>
                    <a:gd name="T26" fmla="*/ 63 w 89"/>
                    <a:gd name="T27" fmla="*/ 46 h 77"/>
                    <a:gd name="T28" fmla="*/ 63 w 89"/>
                    <a:gd name="T29" fmla="*/ 44 h 77"/>
                    <a:gd name="T30" fmla="*/ 67 w 89"/>
                    <a:gd name="T31" fmla="*/ 41 h 77"/>
                    <a:gd name="T32" fmla="*/ 77 w 89"/>
                    <a:gd name="T33" fmla="*/ 33 h 77"/>
                    <a:gd name="T34" fmla="*/ 80 w 89"/>
                    <a:gd name="T35" fmla="*/ 31 h 77"/>
                    <a:gd name="T36" fmla="*/ 87 w 89"/>
                    <a:gd name="T37" fmla="*/ 24 h 77"/>
                    <a:gd name="T38" fmla="*/ 89 w 89"/>
                    <a:gd name="T39" fmla="*/ 19 h 77"/>
                    <a:gd name="T40" fmla="*/ 87 w 89"/>
                    <a:gd name="T41" fmla="*/ 15 h 77"/>
                    <a:gd name="T42" fmla="*/ 73 w 89"/>
                    <a:gd name="T43" fmla="*/ 12 h 77"/>
                    <a:gd name="T44" fmla="*/ 69 w 89"/>
                    <a:gd name="T45" fmla="*/ 12 h 77"/>
                    <a:gd name="T46" fmla="*/ 67 w 89"/>
                    <a:gd name="T47" fmla="*/ 7 h 77"/>
                    <a:gd name="T48" fmla="*/ 66 w 89"/>
                    <a:gd name="T49" fmla="*/ 6 h 77"/>
                    <a:gd name="T50" fmla="*/ 61 w 89"/>
                    <a:gd name="T51" fmla="*/ 2 h 77"/>
                    <a:gd name="T52" fmla="*/ 55 w 89"/>
                    <a:gd name="T53" fmla="*/ 4 h 77"/>
                    <a:gd name="T54" fmla="*/ 51 w 89"/>
                    <a:gd name="T55" fmla="*/ 2 h 77"/>
                    <a:gd name="T56" fmla="*/ 48 w 89"/>
                    <a:gd name="T57" fmla="*/ 2 h 77"/>
                    <a:gd name="T58" fmla="*/ 37 w 89"/>
                    <a:gd name="T59" fmla="*/ 3 h 77"/>
                    <a:gd name="T60" fmla="*/ 39 w 89"/>
                    <a:gd name="T61" fmla="*/ 10 h 77"/>
                    <a:gd name="T62" fmla="*/ 37 w 89"/>
                    <a:gd name="T63" fmla="*/ 13 h 77"/>
                    <a:gd name="T64" fmla="*/ 32 w 89"/>
                    <a:gd name="T65" fmla="*/ 18 h 77"/>
                    <a:gd name="T66" fmla="*/ 29 w 89"/>
                    <a:gd name="T67" fmla="*/ 11 h 77"/>
                    <a:gd name="T68" fmla="*/ 27 w 89"/>
                    <a:gd name="T69" fmla="*/ 13 h 77"/>
                    <a:gd name="T70" fmla="*/ 27 w 89"/>
                    <a:gd name="T71" fmla="*/ 18 h 77"/>
                    <a:gd name="T72" fmla="*/ 24 w 89"/>
                    <a:gd name="T73" fmla="*/ 21 h 77"/>
                    <a:gd name="T74" fmla="*/ 19 w 89"/>
                    <a:gd name="T75" fmla="*/ 29 h 77"/>
                    <a:gd name="T76" fmla="*/ 14 w 89"/>
                    <a:gd name="T77" fmla="*/ 36 h 77"/>
                    <a:gd name="T78" fmla="*/ 12 w 89"/>
                    <a:gd name="T79" fmla="*/ 40 h 77"/>
                    <a:gd name="T80" fmla="*/ 10 w 89"/>
                    <a:gd name="T81" fmla="*/ 49 h 77"/>
                    <a:gd name="T82" fmla="*/ 11 w 89"/>
                    <a:gd name="T83" fmla="*/ 53 h 77"/>
                    <a:gd name="T84" fmla="*/ 9 w 89"/>
                    <a:gd name="T85" fmla="*/ 56 h 77"/>
                    <a:gd name="T86" fmla="*/ 7 w 89"/>
                    <a:gd name="T87" fmla="*/ 64 h 77"/>
                    <a:gd name="T88" fmla="*/ 6 w 89"/>
                    <a:gd name="T89" fmla="*/ 68 h 77"/>
                    <a:gd name="T90" fmla="*/ 5 w 89"/>
                    <a:gd name="T91" fmla="*/ 73 h 77"/>
                    <a:gd name="T92" fmla="*/ 2 w 89"/>
                    <a:gd name="T93" fmla="*/ 73 h 77"/>
                    <a:gd name="T94" fmla="*/ 4 w 89"/>
                    <a:gd name="T95" fmla="*/ 75 h 77"/>
                    <a:gd name="T96" fmla="*/ 11 w 89"/>
                    <a:gd name="T97" fmla="*/ 77 h 77"/>
                    <a:gd name="T98" fmla="*/ 14 w 89"/>
                    <a:gd name="T99" fmla="*/ 7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 h="77">
                      <a:moveTo>
                        <a:pt x="15" y="72"/>
                      </a:moveTo>
                      <a:lnTo>
                        <a:pt x="18" y="69"/>
                      </a:lnTo>
                      <a:lnTo>
                        <a:pt x="20" y="68"/>
                      </a:lnTo>
                      <a:lnTo>
                        <a:pt x="22" y="68"/>
                      </a:lnTo>
                      <a:lnTo>
                        <a:pt x="25" y="65"/>
                      </a:lnTo>
                      <a:lnTo>
                        <a:pt x="26" y="64"/>
                      </a:lnTo>
                      <a:lnTo>
                        <a:pt x="27" y="62"/>
                      </a:lnTo>
                      <a:lnTo>
                        <a:pt x="27" y="59"/>
                      </a:lnTo>
                      <a:lnTo>
                        <a:pt x="25" y="58"/>
                      </a:lnTo>
                      <a:lnTo>
                        <a:pt x="28" y="55"/>
                      </a:lnTo>
                      <a:lnTo>
                        <a:pt x="24" y="55"/>
                      </a:lnTo>
                      <a:lnTo>
                        <a:pt x="21" y="53"/>
                      </a:lnTo>
                      <a:lnTo>
                        <a:pt x="22" y="48"/>
                      </a:lnTo>
                      <a:lnTo>
                        <a:pt x="26" y="49"/>
                      </a:lnTo>
                      <a:lnTo>
                        <a:pt x="28" y="50"/>
                      </a:lnTo>
                      <a:lnTo>
                        <a:pt x="30" y="50"/>
                      </a:lnTo>
                      <a:lnTo>
                        <a:pt x="33" y="50"/>
                      </a:lnTo>
                      <a:lnTo>
                        <a:pt x="35" y="49"/>
                      </a:lnTo>
                      <a:lnTo>
                        <a:pt x="39" y="50"/>
                      </a:lnTo>
                      <a:lnTo>
                        <a:pt x="39" y="54"/>
                      </a:lnTo>
                      <a:lnTo>
                        <a:pt x="42" y="56"/>
                      </a:lnTo>
                      <a:lnTo>
                        <a:pt x="44" y="56"/>
                      </a:lnTo>
                      <a:lnTo>
                        <a:pt x="45" y="57"/>
                      </a:lnTo>
                      <a:lnTo>
                        <a:pt x="47" y="58"/>
                      </a:lnTo>
                      <a:lnTo>
                        <a:pt x="49" y="57"/>
                      </a:lnTo>
                      <a:lnTo>
                        <a:pt x="55" y="53"/>
                      </a:lnTo>
                      <a:lnTo>
                        <a:pt x="58" y="49"/>
                      </a:lnTo>
                      <a:lnTo>
                        <a:pt x="63" y="46"/>
                      </a:lnTo>
                      <a:lnTo>
                        <a:pt x="64" y="44"/>
                      </a:lnTo>
                      <a:lnTo>
                        <a:pt x="63" y="44"/>
                      </a:lnTo>
                      <a:lnTo>
                        <a:pt x="64" y="41"/>
                      </a:lnTo>
                      <a:lnTo>
                        <a:pt x="67" y="41"/>
                      </a:lnTo>
                      <a:lnTo>
                        <a:pt x="71" y="36"/>
                      </a:lnTo>
                      <a:lnTo>
                        <a:pt x="77" y="33"/>
                      </a:lnTo>
                      <a:lnTo>
                        <a:pt x="77" y="31"/>
                      </a:lnTo>
                      <a:lnTo>
                        <a:pt x="80" y="31"/>
                      </a:lnTo>
                      <a:lnTo>
                        <a:pt x="82" y="27"/>
                      </a:lnTo>
                      <a:lnTo>
                        <a:pt x="87" y="24"/>
                      </a:lnTo>
                      <a:lnTo>
                        <a:pt x="88" y="19"/>
                      </a:lnTo>
                      <a:lnTo>
                        <a:pt x="89" y="19"/>
                      </a:lnTo>
                      <a:lnTo>
                        <a:pt x="88" y="18"/>
                      </a:lnTo>
                      <a:lnTo>
                        <a:pt x="87" y="15"/>
                      </a:lnTo>
                      <a:lnTo>
                        <a:pt x="85" y="13"/>
                      </a:lnTo>
                      <a:lnTo>
                        <a:pt x="73" y="12"/>
                      </a:lnTo>
                      <a:lnTo>
                        <a:pt x="71" y="13"/>
                      </a:lnTo>
                      <a:lnTo>
                        <a:pt x="69" y="12"/>
                      </a:lnTo>
                      <a:lnTo>
                        <a:pt x="69" y="9"/>
                      </a:lnTo>
                      <a:lnTo>
                        <a:pt x="67" y="7"/>
                      </a:lnTo>
                      <a:lnTo>
                        <a:pt x="66" y="7"/>
                      </a:lnTo>
                      <a:lnTo>
                        <a:pt x="66" y="6"/>
                      </a:lnTo>
                      <a:lnTo>
                        <a:pt x="63" y="5"/>
                      </a:lnTo>
                      <a:lnTo>
                        <a:pt x="61" y="2"/>
                      </a:lnTo>
                      <a:lnTo>
                        <a:pt x="58" y="2"/>
                      </a:lnTo>
                      <a:lnTo>
                        <a:pt x="55" y="4"/>
                      </a:lnTo>
                      <a:lnTo>
                        <a:pt x="54" y="2"/>
                      </a:lnTo>
                      <a:lnTo>
                        <a:pt x="51" y="2"/>
                      </a:lnTo>
                      <a:lnTo>
                        <a:pt x="50" y="0"/>
                      </a:lnTo>
                      <a:lnTo>
                        <a:pt x="48" y="2"/>
                      </a:lnTo>
                      <a:lnTo>
                        <a:pt x="43" y="2"/>
                      </a:lnTo>
                      <a:lnTo>
                        <a:pt x="37" y="3"/>
                      </a:lnTo>
                      <a:lnTo>
                        <a:pt x="35" y="6"/>
                      </a:lnTo>
                      <a:lnTo>
                        <a:pt x="39" y="10"/>
                      </a:lnTo>
                      <a:lnTo>
                        <a:pt x="35" y="11"/>
                      </a:lnTo>
                      <a:lnTo>
                        <a:pt x="37" y="13"/>
                      </a:lnTo>
                      <a:lnTo>
                        <a:pt x="37" y="18"/>
                      </a:lnTo>
                      <a:lnTo>
                        <a:pt x="32" y="18"/>
                      </a:lnTo>
                      <a:lnTo>
                        <a:pt x="32" y="14"/>
                      </a:lnTo>
                      <a:lnTo>
                        <a:pt x="29" y="11"/>
                      </a:lnTo>
                      <a:lnTo>
                        <a:pt x="28" y="11"/>
                      </a:lnTo>
                      <a:lnTo>
                        <a:pt x="27" y="13"/>
                      </a:lnTo>
                      <a:lnTo>
                        <a:pt x="28" y="14"/>
                      </a:lnTo>
                      <a:lnTo>
                        <a:pt x="27" y="18"/>
                      </a:lnTo>
                      <a:lnTo>
                        <a:pt x="25" y="18"/>
                      </a:lnTo>
                      <a:lnTo>
                        <a:pt x="24" y="21"/>
                      </a:lnTo>
                      <a:lnTo>
                        <a:pt x="20" y="26"/>
                      </a:lnTo>
                      <a:lnTo>
                        <a:pt x="19" y="29"/>
                      </a:lnTo>
                      <a:lnTo>
                        <a:pt x="17" y="34"/>
                      </a:lnTo>
                      <a:lnTo>
                        <a:pt x="14" y="36"/>
                      </a:lnTo>
                      <a:lnTo>
                        <a:pt x="14" y="39"/>
                      </a:lnTo>
                      <a:lnTo>
                        <a:pt x="12" y="40"/>
                      </a:lnTo>
                      <a:lnTo>
                        <a:pt x="10" y="46"/>
                      </a:lnTo>
                      <a:lnTo>
                        <a:pt x="10" y="49"/>
                      </a:lnTo>
                      <a:lnTo>
                        <a:pt x="9" y="51"/>
                      </a:lnTo>
                      <a:lnTo>
                        <a:pt x="11" y="53"/>
                      </a:lnTo>
                      <a:lnTo>
                        <a:pt x="11" y="56"/>
                      </a:lnTo>
                      <a:lnTo>
                        <a:pt x="9" y="56"/>
                      </a:lnTo>
                      <a:lnTo>
                        <a:pt x="9" y="58"/>
                      </a:lnTo>
                      <a:lnTo>
                        <a:pt x="7" y="64"/>
                      </a:lnTo>
                      <a:lnTo>
                        <a:pt x="4" y="69"/>
                      </a:lnTo>
                      <a:lnTo>
                        <a:pt x="6" y="68"/>
                      </a:lnTo>
                      <a:lnTo>
                        <a:pt x="7" y="71"/>
                      </a:lnTo>
                      <a:lnTo>
                        <a:pt x="5" y="73"/>
                      </a:lnTo>
                      <a:lnTo>
                        <a:pt x="3" y="72"/>
                      </a:lnTo>
                      <a:lnTo>
                        <a:pt x="2" y="73"/>
                      </a:lnTo>
                      <a:lnTo>
                        <a:pt x="0" y="75"/>
                      </a:lnTo>
                      <a:lnTo>
                        <a:pt x="4" y="75"/>
                      </a:lnTo>
                      <a:lnTo>
                        <a:pt x="6" y="73"/>
                      </a:lnTo>
                      <a:lnTo>
                        <a:pt x="11" y="77"/>
                      </a:lnTo>
                      <a:lnTo>
                        <a:pt x="11" y="73"/>
                      </a:lnTo>
                      <a:lnTo>
                        <a:pt x="14" y="73"/>
                      </a:lnTo>
                      <a:lnTo>
                        <a:pt x="15" y="7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57" name="Freeform 205">
                  <a:extLst>
                    <a:ext uri="{FF2B5EF4-FFF2-40B4-BE49-F238E27FC236}">
                      <a16:creationId xmlns:a16="http://schemas.microsoft.com/office/drawing/2014/main" id="{B9443E42-F543-411E-8C2D-5350F537AAE1}"/>
                    </a:ext>
                  </a:extLst>
                </p:cNvPr>
                <p:cNvSpPr/>
                <p:nvPr userDrawn="1"/>
              </p:nvSpPr>
              <p:spPr bwMode="auto">
                <a:xfrm>
                  <a:off x="2611438" y="1295400"/>
                  <a:ext cx="136525" cy="157162"/>
                </a:xfrm>
                <a:custGeom>
                  <a:avLst/>
                  <a:gdLst>
                    <a:gd name="T0" fmla="*/ 56 w 74"/>
                    <a:gd name="T1" fmla="*/ 47 h 86"/>
                    <a:gd name="T2" fmla="*/ 58 w 74"/>
                    <a:gd name="T3" fmla="*/ 40 h 86"/>
                    <a:gd name="T4" fmla="*/ 58 w 74"/>
                    <a:gd name="T5" fmla="*/ 36 h 86"/>
                    <a:gd name="T6" fmla="*/ 54 w 74"/>
                    <a:gd name="T7" fmla="*/ 32 h 86"/>
                    <a:gd name="T8" fmla="*/ 49 w 74"/>
                    <a:gd name="T9" fmla="*/ 35 h 86"/>
                    <a:gd name="T10" fmla="*/ 48 w 74"/>
                    <a:gd name="T11" fmla="*/ 28 h 86"/>
                    <a:gd name="T12" fmla="*/ 58 w 74"/>
                    <a:gd name="T13" fmla="*/ 24 h 86"/>
                    <a:gd name="T14" fmla="*/ 65 w 74"/>
                    <a:gd name="T15" fmla="*/ 22 h 86"/>
                    <a:gd name="T16" fmla="*/ 66 w 74"/>
                    <a:gd name="T17" fmla="*/ 20 h 86"/>
                    <a:gd name="T18" fmla="*/ 63 w 74"/>
                    <a:gd name="T19" fmla="*/ 15 h 86"/>
                    <a:gd name="T20" fmla="*/ 69 w 74"/>
                    <a:gd name="T21" fmla="*/ 14 h 86"/>
                    <a:gd name="T22" fmla="*/ 74 w 74"/>
                    <a:gd name="T23" fmla="*/ 11 h 86"/>
                    <a:gd name="T24" fmla="*/ 73 w 74"/>
                    <a:gd name="T25" fmla="*/ 8 h 86"/>
                    <a:gd name="T26" fmla="*/ 64 w 74"/>
                    <a:gd name="T27" fmla="*/ 6 h 86"/>
                    <a:gd name="T28" fmla="*/ 57 w 74"/>
                    <a:gd name="T29" fmla="*/ 6 h 86"/>
                    <a:gd name="T30" fmla="*/ 50 w 74"/>
                    <a:gd name="T31" fmla="*/ 3 h 86"/>
                    <a:gd name="T32" fmla="*/ 45 w 74"/>
                    <a:gd name="T33" fmla="*/ 4 h 86"/>
                    <a:gd name="T34" fmla="*/ 38 w 74"/>
                    <a:gd name="T35" fmla="*/ 0 h 86"/>
                    <a:gd name="T36" fmla="*/ 35 w 74"/>
                    <a:gd name="T37" fmla="*/ 3 h 86"/>
                    <a:gd name="T38" fmla="*/ 35 w 74"/>
                    <a:gd name="T39" fmla="*/ 7 h 86"/>
                    <a:gd name="T40" fmla="*/ 36 w 74"/>
                    <a:gd name="T41" fmla="*/ 13 h 86"/>
                    <a:gd name="T42" fmla="*/ 32 w 74"/>
                    <a:gd name="T43" fmla="*/ 11 h 86"/>
                    <a:gd name="T44" fmla="*/ 29 w 74"/>
                    <a:gd name="T45" fmla="*/ 10 h 86"/>
                    <a:gd name="T46" fmla="*/ 26 w 74"/>
                    <a:gd name="T47" fmla="*/ 13 h 86"/>
                    <a:gd name="T48" fmla="*/ 30 w 74"/>
                    <a:gd name="T49" fmla="*/ 20 h 86"/>
                    <a:gd name="T50" fmla="*/ 35 w 74"/>
                    <a:gd name="T51" fmla="*/ 17 h 86"/>
                    <a:gd name="T52" fmla="*/ 39 w 74"/>
                    <a:gd name="T53" fmla="*/ 27 h 86"/>
                    <a:gd name="T54" fmla="*/ 32 w 74"/>
                    <a:gd name="T55" fmla="*/ 23 h 86"/>
                    <a:gd name="T56" fmla="*/ 31 w 74"/>
                    <a:gd name="T57" fmla="*/ 26 h 86"/>
                    <a:gd name="T58" fmla="*/ 29 w 74"/>
                    <a:gd name="T59" fmla="*/ 32 h 86"/>
                    <a:gd name="T60" fmla="*/ 27 w 74"/>
                    <a:gd name="T61" fmla="*/ 38 h 86"/>
                    <a:gd name="T62" fmla="*/ 19 w 74"/>
                    <a:gd name="T63" fmla="*/ 36 h 86"/>
                    <a:gd name="T64" fmla="*/ 16 w 74"/>
                    <a:gd name="T65" fmla="*/ 28 h 86"/>
                    <a:gd name="T66" fmla="*/ 14 w 74"/>
                    <a:gd name="T67" fmla="*/ 24 h 86"/>
                    <a:gd name="T68" fmla="*/ 15 w 74"/>
                    <a:gd name="T69" fmla="*/ 23 h 86"/>
                    <a:gd name="T70" fmla="*/ 8 w 74"/>
                    <a:gd name="T71" fmla="*/ 22 h 86"/>
                    <a:gd name="T72" fmla="*/ 4 w 74"/>
                    <a:gd name="T73" fmla="*/ 25 h 86"/>
                    <a:gd name="T74" fmla="*/ 2 w 74"/>
                    <a:gd name="T75" fmla="*/ 35 h 86"/>
                    <a:gd name="T76" fmla="*/ 2 w 74"/>
                    <a:gd name="T77" fmla="*/ 42 h 86"/>
                    <a:gd name="T78" fmla="*/ 1 w 74"/>
                    <a:gd name="T79" fmla="*/ 45 h 86"/>
                    <a:gd name="T80" fmla="*/ 5 w 74"/>
                    <a:gd name="T81" fmla="*/ 45 h 86"/>
                    <a:gd name="T82" fmla="*/ 8 w 74"/>
                    <a:gd name="T83" fmla="*/ 50 h 86"/>
                    <a:gd name="T84" fmla="*/ 11 w 74"/>
                    <a:gd name="T85" fmla="*/ 58 h 86"/>
                    <a:gd name="T86" fmla="*/ 14 w 74"/>
                    <a:gd name="T87" fmla="*/ 64 h 86"/>
                    <a:gd name="T88" fmla="*/ 16 w 74"/>
                    <a:gd name="T89" fmla="*/ 72 h 86"/>
                    <a:gd name="T90" fmla="*/ 17 w 74"/>
                    <a:gd name="T91" fmla="*/ 79 h 86"/>
                    <a:gd name="T92" fmla="*/ 20 w 74"/>
                    <a:gd name="T93" fmla="*/ 82 h 86"/>
                    <a:gd name="T94" fmla="*/ 23 w 74"/>
                    <a:gd name="T95" fmla="*/ 85 h 86"/>
                    <a:gd name="T96" fmla="*/ 28 w 74"/>
                    <a:gd name="T97" fmla="*/ 79 h 86"/>
                    <a:gd name="T98" fmla="*/ 25 w 74"/>
                    <a:gd name="T99" fmla="*/ 70 h 86"/>
                    <a:gd name="T100" fmla="*/ 29 w 74"/>
                    <a:gd name="T101" fmla="*/ 72 h 86"/>
                    <a:gd name="T102" fmla="*/ 34 w 74"/>
                    <a:gd name="T103" fmla="*/ 74 h 86"/>
                    <a:gd name="T104" fmla="*/ 39 w 74"/>
                    <a:gd name="T105" fmla="*/ 74 h 86"/>
                    <a:gd name="T106" fmla="*/ 48 w 74"/>
                    <a:gd name="T107" fmla="*/ 70 h 86"/>
                    <a:gd name="T108" fmla="*/ 48 w 74"/>
                    <a:gd name="T109" fmla="*/ 67 h 86"/>
                    <a:gd name="T110" fmla="*/ 49 w 74"/>
                    <a:gd name="T111" fmla="*/ 63 h 86"/>
                    <a:gd name="T112" fmla="*/ 53 w 74"/>
                    <a:gd name="T113" fmla="*/ 63 h 86"/>
                    <a:gd name="T114" fmla="*/ 54 w 74"/>
                    <a:gd name="T115" fmla="*/ 56 h 86"/>
                    <a:gd name="T116" fmla="*/ 61 w 74"/>
                    <a:gd name="T117" fmla="*/ 52 h 86"/>
                    <a:gd name="T118" fmla="*/ 60 w 74"/>
                    <a:gd name="T119" fmla="*/ 4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4" h="86">
                      <a:moveTo>
                        <a:pt x="60" y="46"/>
                      </a:moveTo>
                      <a:cubicBezTo>
                        <a:pt x="57" y="50"/>
                        <a:pt x="57" y="50"/>
                        <a:pt x="57" y="50"/>
                      </a:cubicBezTo>
                      <a:cubicBezTo>
                        <a:pt x="56" y="47"/>
                        <a:pt x="56" y="47"/>
                        <a:pt x="56" y="47"/>
                      </a:cubicBezTo>
                      <a:cubicBezTo>
                        <a:pt x="56" y="43"/>
                        <a:pt x="56" y="43"/>
                        <a:pt x="56" y="43"/>
                      </a:cubicBezTo>
                      <a:cubicBezTo>
                        <a:pt x="58" y="42"/>
                        <a:pt x="58" y="42"/>
                        <a:pt x="58" y="42"/>
                      </a:cubicBezTo>
                      <a:cubicBezTo>
                        <a:pt x="58" y="40"/>
                        <a:pt x="58" y="40"/>
                        <a:pt x="58" y="40"/>
                      </a:cubicBezTo>
                      <a:cubicBezTo>
                        <a:pt x="57" y="39"/>
                        <a:pt x="57" y="39"/>
                        <a:pt x="57" y="39"/>
                      </a:cubicBezTo>
                      <a:cubicBezTo>
                        <a:pt x="53" y="37"/>
                        <a:pt x="53" y="37"/>
                        <a:pt x="53" y="37"/>
                      </a:cubicBezTo>
                      <a:cubicBezTo>
                        <a:pt x="58" y="36"/>
                        <a:pt x="58" y="36"/>
                        <a:pt x="58" y="36"/>
                      </a:cubicBezTo>
                      <a:cubicBezTo>
                        <a:pt x="58" y="36"/>
                        <a:pt x="58" y="36"/>
                        <a:pt x="58" y="36"/>
                      </a:cubicBezTo>
                      <a:cubicBezTo>
                        <a:pt x="58" y="34"/>
                        <a:pt x="58" y="34"/>
                        <a:pt x="58" y="34"/>
                      </a:cubicBezTo>
                      <a:cubicBezTo>
                        <a:pt x="54" y="32"/>
                        <a:pt x="54" y="32"/>
                        <a:pt x="54" y="32"/>
                      </a:cubicBezTo>
                      <a:cubicBezTo>
                        <a:pt x="53" y="33"/>
                        <a:pt x="53" y="33"/>
                        <a:pt x="53" y="33"/>
                      </a:cubicBezTo>
                      <a:cubicBezTo>
                        <a:pt x="50" y="34"/>
                        <a:pt x="50" y="34"/>
                        <a:pt x="50" y="34"/>
                      </a:cubicBezTo>
                      <a:cubicBezTo>
                        <a:pt x="49" y="35"/>
                        <a:pt x="49" y="35"/>
                        <a:pt x="49" y="35"/>
                      </a:cubicBezTo>
                      <a:cubicBezTo>
                        <a:pt x="46" y="35"/>
                        <a:pt x="46" y="35"/>
                        <a:pt x="46" y="35"/>
                      </a:cubicBezTo>
                      <a:cubicBezTo>
                        <a:pt x="45" y="32"/>
                        <a:pt x="45" y="32"/>
                        <a:pt x="45" y="32"/>
                      </a:cubicBezTo>
                      <a:cubicBezTo>
                        <a:pt x="48" y="28"/>
                        <a:pt x="48" y="28"/>
                        <a:pt x="48" y="28"/>
                      </a:cubicBezTo>
                      <a:cubicBezTo>
                        <a:pt x="50" y="28"/>
                        <a:pt x="50" y="28"/>
                        <a:pt x="50" y="28"/>
                      </a:cubicBezTo>
                      <a:cubicBezTo>
                        <a:pt x="53" y="26"/>
                        <a:pt x="53" y="26"/>
                        <a:pt x="53" y="26"/>
                      </a:cubicBezTo>
                      <a:cubicBezTo>
                        <a:pt x="58" y="24"/>
                        <a:pt x="58" y="24"/>
                        <a:pt x="58" y="24"/>
                      </a:cubicBezTo>
                      <a:cubicBezTo>
                        <a:pt x="59" y="23"/>
                        <a:pt x="59" y="23"/>
                        <a:pt x="59" y="23"/>
                      </a:cubicBezTo>
                      <a:cubicBezTo>
                        <a:pt x="62" y="22"/>
                        <a:pt x="62" y="22"/>
                        <a:pt x="62" y="22"/>
                      </a:cubicBezTo>
                      <a:cubicBezTo>
                        <a:pt x="65" y="22"/>
                        <a:pt x="65" y="22"/>
                        <a:pt x="65" y="22"/>
                      </a:cubicBezTo>
                      <a:cubicBezTo>
                        <a:pt x="65" y="23"/>
                        <a:pt x="65" y="23"/>
                        <a:pt x="65" y="23"/>
                      </a:cubicBezTo>
                      <a:cubicBezTo>
                        <a:pt x="66" y="23"/>
                        <a:pt x="66" y="23"/>
                        <a:pt x="66" y="23"/>
                      </a:cubicBezTo>
                      <a:cubicBezTo>
                        <a:pt x="66" y="20"/>
                        <a:pt x="66" y="20"/>
                        <a:pt x="66" y="20"/>
                      </a:cubicBezTo>
                      <a:cubicBezTo>
                        <a:pt x="67" y="19"/>
                        <a:pt x="67" y="19"/>
                        <a:pt x="67" y="19"/>
                      </a:cubicBezTo>
                      <a:cubicBezTo>
                        <a:pt x="64" y="17"/>
                        <a:pt x="64" y="17"/>
                        <a:pt x="64" y="17"/>
                      </a:cubicBezTo>
                      <a:cubicBezTo>
                        <a:pt x="63" y="15"/>
                        <a:pt x="63" y="15"/>
                        <a:pt x="63" y="15"/>
                      </a:cubicBezTo>
                      <a:cubicBezTo>
                        <a:pt x="66" y="14"/>
                        <a:pt x="66" y="14"/>
                        <a:pt x="66" y="14"/>
                      </a:cubicBezTo>
                      <a:cubicBezTo>
                        <a:pt x="68" y="12"/>
                        <a:pt x="68" y="12"/>
                        <a:pt x="68" y="12"/>
                      </a:cubicBezTo>
                      <a:cubicBezTo>
                        <a:pt x="69" y="14"/>
                        <a:pt x="69" y="14"/>
                        <a:pt x="69" y="14"/>
                      </a:cubicBezTo>
                      <a:cubicBezTo>
                        <a:pt x="70" y="14"/>
                        <a:pt x="70" y="14"/>
                        <a:pt x="70" y="14"/>
                      </a:cubicBezTo>
                      <a:cubicBezTo>
                        <a:pt x="73" y="13"/>
                        <a:pt x="73" y="13"/>
                        <a:pt x="73" y="13"/>
                      </a:cubicBezTo>
                      <a:cubicBezTo>
                        <a:pt x="74" y="11"/>
                        <a:pt x="74" y="11"/>
                        <a:pt x="74" y="11"/>
                      </a:cubicBezTo>
                      <a:cubicBezTo>
                        <a:pt x="73" y="10"/>
                        <a:pt x="73" y="10"/>
                        <a:pt x="73" y="10"/>
                      </a:cubicBezTo>
                      <a:cubicBezTo>
                        <a:pt x="73" y="8"/>
                        <a:pt x="73" y="8"/>
                        <a:pt x="73" y="8"/>
                      </a:cubicBezTo>
                      <a:cubicBezTo>
                        <a:pt x="73" y="8"/>
                        <a:pt x="73" y="8"/>
                        <a:pt x="73" y="8"/>
                      </a:cubicBezTo>
                      <a:cubicBezTo>
                        <a:pt x="72" y="8"/>
                        <a:pt x="72" y="8"/>
                        <a:pt x="72" y="8"/>
                      </a:cubicBezTo>
                      <a:cubicBezTo>
                        <a:pt x="70" y="6"/>
                        <a:pt x="70" y="6"/>
                        <a:pt x="70" y="6"/>
                      </a:cubicBezTo>
                      <a:cubicBezTo>
                        <a:pt x="64" y="6"/>
                        <a:pt x="64" y="6"/>
                        <a:pt x="64" y="6"/>
                      </a:cubicBezTo>
                      <a:cubicBezTo>
                        <a:pt x="62" y="6"/>
                        <a:pt x="62" y="6"/>
                        <a:pt x="62" y="6"/>
                      </a:cubicBezTo>
                      <a:cubicBezTo>
                        <a:pt x="61" y="7"/>
                        <a:pt x="61" y="7"/>
                        <a:pt x="61" y="7"/>
                      </a:cubicBezTo>
                      <a:cubicBezTo>
                        <a:pt x="57" y="6"/>
                        <a:pt x="57" y="6"/>
                        <a:pt x="57" y="6"/>
                      </a:cubicBezTo>
                      <a:cubicBezTo>
                        <a:pt x="55" y="5"/>
                        <a:pt x="55" y="5"/>
                        <a:pt x="55" y="5"/>
                      </a:cubicBezTo>
                      <a:cubicBezTo>
                        <a:pt x="52" y="6"/>
                        <a:pt x="52" y="6"/>
                        <a:pt x="52" y="6"/>
                      </a:cubicBezTo>
                      <a:cubicBezTo>
                        <a:pt x="50" y="3"/>
                        <a:pt x="50" y="3"/>
                        <a:pt x="50" y="3"/>
                      </a:cubicBezTo>
                      <a:cubicBezTo>
                        <a:pt x="48" y="2"/>
                        <a:pt x="48" y="2"/>
                        <a:pt x="48" y="2"/>
                      </a:cubicBezTo>
                      <a:cubicBezTo>
                        <a:pt x="48" y="0"/>
                        <a:pt x="48" y="0"/>
                        <a:pt x="48" y="0"/>
                      </a:cubicBezTo>
                      <a:cubicBezTo>
                        <a:pt x="45" y="4"/>
                        <a:pt x="45" y="4"/>
                        <a:pt x="45" y="4"/>
                      </a:cubicBezTo>
                      <a:cubicBezTo>
                        <a:pt x="41" y="3"/>
                        <a:pt x="41" y="3"/>
                        <a:pt x="41" y="3"/>
                      </a:cubicBezTo>
                      <a:cubicBezTo>
                        <a:pt x="39" y="0"/>
                        <a:pt x="39" y="0"/>
                        <a:pt x="39" y="0"/>
                      </a:cubicBezTo>
                      <a:cubicBezTo>
                        <a:pt x="38" y="0"/>
                        <a:pt x="38" y="0"/>
                        <a:pt x="38" y="0"/>
                      </a:cubicBezTo>
                      <a:cubicBezTo>
                        <a:pt x="37" y="0"/>
                        <a:pt x="37" y="0"/>
                        <a:pt x="37" y="0"/>
                      </a:cubicBezTo>
                      <a:cubicBezTo>
                        <a:pt x="35" y="0"/>
                        <a:pt x="35" y="0"/>
                        <a:pt x="35" y="0"/>
                      </a:cubicBezTo>
                      <a:cubicBezTo>
                        <a:pt x="35" y="3"/>
                        <a:pt x="35" y="3"/>
                        <a:pt x="35" y="3"/>
                      </a:cubicBezTo>
                      <a:cubicBezTo>
                        <a:pt x="34" y="4"/>
                        <a:pt x="34" y="4"/>
                        <a:pt x="34" y="4"/>
                      </a:cubicBezTo>
                      <a:cubicBezTo>
                        <a:pt x="34" y="5"/>
                        <a:pt x="34" y="5"/>
                        <a:pt x="34" y="5"/>
                      </a:cubicBezTo>
                      <a:cubicBezTo>
                        <a:pt x="35" y="7"/>
                        <a:pt x="35" y="7"/>
                        <a:pt x="35" y="7"/>
                      </a:cubicBezTo>
                      <a:cubicBezTo>
                        <a:pt x="37" y="8"/>
                        <a:pt x="37" y="8"/>
                        <a:pt x="37" y="8"/>
                      </a:cubicBezTo>
                      <a:cubicBezTo>
                        <a:pt x="37" y="12"/>
                        <a:pt x="37" y="12"/>
                        <a:pt x="37" y="12"/>
                      </a:cubicBezTo>
                      <a:cubicBezTo>
                        <a:pt x="36" y="13"/>
                        <a:pt x="36" y="13"/>
                        <a:pt x="36" y="13"/>
                      </a:cubicBezTo>
                      <a:cubicBezTo>
                        <a:pt x="35" y="17"/>
                        <a:pt x="35" y="17"/>
                        <a:pt x="35" y="17"/>
                      </a:cubicBezTo>
                      <a:cubicBezTo>
                        <a:pt x="32" y="17"/>
                        <a:pt x="32" y="17"/>
                        <a:pt x="32" y="17"/>
                      </a:cubicBezTo>
                      <a:cubicBezTo>
                        <a:pt x="32" y="11"/>
                        <a:pt x="32" y="11"/>
                        <a:pt x="32" y="11"/>
                      </a:cubicBezTo>
                      <a:cubicBezTo>
                        <a:pt x="30" y="9"/>
                        <a:pt x="30" y="9"/>
                        <a:pt x="30" y="9"/>
                      </a:cubicBezTo>
                      <a:cubicBezTo>
                        <a:pt x="30" y="9"/>
                        <a:pt x="30" y="9"/>
                        <a:pt x="30" y="9"/>
                      </a:cubicBezTo>
                      <a:cubicBezTo>
                        <a:pt x="29" y="10"/>
                        <a:pt x="29" y="10"/>
                        <a:pt x="29" y="10"/>
                      </a:cubicBezTo>
                      <a:cubicBezTo>
                        <a:pt x="27" y="10"/>
                        <a:pt x="27" y="10"/>
                        <a:pt x="27" y="10"/>
                      </a:cubicBezTo>
                      <a:cubicBezTo>
                        <a:pt x="26" y="11"/>
                        <a:pt x="26" y="11"/>
                        <a:pt x="26" y="11"/>
                      </a:cubicBezTo>
                      <a:cubicBezTo>
                        <a:pt x="26" y="13"/>
                        <a:pt x="26" y="13"/>
                        <a:pt x="26" y="13"/>
                      </a:cubicBezTo>
                      <a:cubicBezTo>
                        <a:pt x="28" y="16"/>
                        <a:pt x="28" y="16"/>
                        <a:pt x="28" y="16"/>
                      </a:cubicBezTo>
                      <a:cubicBezTo>
                        <a:pt x="28" y="18"/>
                        <a:pt x="28" y="18"/>
                        <a:pt x="28" y="18"/>
                      </a:cubicBezTo>
                      <a:cubicBezTo>
                        <a:pt x="30" y="20"/>
                        <a:pt x="30" y="20"/>
                        <a:pt x="30" y="20"/>
                      </a:cubicBezTo>
                      <a:cubicBezTo>
                        <a:pt x="32" y="20"/>
                        <a:pt x="32" y="20"/>
                        <a:pt x="32" y="20"/>
                      </a:cubicBezTo>
                      <a:cubicBezTo>
                        <a:pt x="33" y="17"/>
                        <a:pt x="33" y="17"/>
                        <a:pt x="33" y="17"/>
                      </a:cubicBezTo>
                      <a:cubicBezTo>
                        <a:pt x="35" y="17"/>
                        <a:pt x="35" y="17"/>
                        <a:pt x="35" y="17"/>
                      </a:cubicBezTo>
                      <a:cubicBezTo>
                        <a:pt x="36" y="20"/>
                        <a:pt x="36" y="20"/>
                        <a:pt x="36" y="20"/>
                      </a:cubicBezTo>
                      <a:cubicBezTo>
                        <a:pt x="38" y="24"/>
                        <a:pt x="38" y="24"/>
                        <a:pt x="38" y="24"/>
                      </a:cubicBezTo>
                      <a:cubicBezTo>
                        <a:pt x="39" y="27"/>
                        <a:pt x="39" y="27"/>
                        <a:pt x="39" y="27"/>
                      </a:cubicBezTo>
                      <a:cubicBezTo>
                        <a:pt x="35" y="27"/>
                        <a:pt x="35" y="27"/>
                        <a:pt x="35" y="27"/>
                      </a:cubicBezTo>
                      <a:cubicBezTo>
                        <a:pt x="33" y="24"/>
                        <a:pt x="33" y="24"/>
                        <a:pt x="33" y="24"/>
                      </a:cubicBezTo>
                      <a:cubicBezTo>
                        <a:pt x="32" y="23"/>
                        <a:pt x="32" y="23"/>
                        <a:pt x="32" y="23"/>
                      </a:cubicBezTo>
                      <a:cubicBezTo>
                        <a:pt x="31" y="24"/>
                        <a:pt x="31" y="24"/>
                        <a:pt x="31" y="24"/>
                      </a:cubicBezTo>
                      <a:cubicBezTo>
                        <a:pt x="30" y="24"/>
                        <a:pt x="30" y="24"/>
                        <a:pt x="30" y="24"/>
                      </a:cubicBezTo>
                      <a:cubicBezTo>
                        <a:pt x="31" y="26"/>
                        <a:pt x="31" y="26"/>
                        <a:pt x="31" y="26"/>
                      </a:cubicBezTo>
                      <a:cubicBezTo>
                        <a:pt x="31" y="29"/>
                        <a:pt x="31" y="29"/>
                        <a:pt x="31" y="29"/>
                      </a:cubicBezTo>
                      <a:cubicBezTo>
                        <a:pt x="29" y="30"/>
                        <a:pt x="29" y="30"/>
                        <a:pt x="29" y="30"/>
                      </a:cubicBezTo>
                      <a:cubicBezTo>
                        <a:pt x="29" y="32"/>
                        <a:pt x="29" y="32"/>
                        <a:pt x="29" y="32"/>
                      </a:cubicBezTo>
                      <a:cubicBezTo>
                        <a:pt x="27" y="35"/>
                        <a:pt x="27" y="35"/>
                        <a:pt x="27" y="35"/>
                      </a:cubicBezTo>
                      <a:cubicBezTo>
                        <a:pt x="26" y="36"/>
                        <a:pt x="26" y="36"/>
                        <a:pt x="26" y="36"/>
                      </a:cubicBezTo>
                      <a:cubicBezTo>
                        <a:pt x="27" y="38"/>
                        <a:pt x="27" y="38"/>
                        <a:pt x="27" y="38"/>
                      </a:cubicBezTo>
                      <a:cubicBezTo>
                        <a:pt x="25" y="40"/>
                        <a:pt x="25" y="40"/>
                        <a:pt x="25" y="40"/>
                      </a:cubicBezTo>
                      <a:cubicBezTo>
                        <a:pt x="21" y="39"/>
                        <a:pt x="21" y="39"/>
                        <a:pt x="21" y="39"/>
                      </a:cubicBezTo>
                      <a:cubicBezTo>
                        <a:pt x="19" y="36"/>
                        <a:pt x="19" y="36"/>
                        <a:pt x="19" y="36"/>
                      </a:cubicBezTo>
                      <a:cubicBezTo>
                        <a:pt x="19" y="34"/>
                        <a:pt x="19" y="34"/>
                        <a:pt x="19" y="34"/>
                      </a:cubicBezTo>
                      <a:cubicBezTo>
                        <a:pt x="16" y="31"/>
                        <a:pt x="16" y="31"/>
                        <a:pt x="16" y="31"/>
                      </a:cubicBezTo>
                      <a:cubicBezTo>
                        <a:pt x="16" y="28"/>
                        <a:pt x="16" y="28"/>
                        <a:pt x="16" y="28"/>
                      </a:cubicBezTo>
                      <a:cubicBezTo>
                        <a:pt x="16" y="27"/>
                        <a:pt x="16" y="27"/>
                        <a:pt x="16" y="27"/>
                      </a:cubicBezTo>
                      <a:cubicBezTo>
                        <a:pt x="13" y="27"/>
                        <a:pt x="13" y="27"/>
                        <a:pt x="13" y="27"/>
                      </a:cubicBezTo>
                      <a:cubicBezTo>
                        <a:pt x="14" y="24"/>
                        <a:pt x="14" y="24"/>
                        <a:pt x="14" y="24"/>
                      </a:cubicBezTo>
                      <a:cubicBezTo>
                        <a:pt x="15" y="23"/>
                        <a:pt x="15" y="23"/>
                        <a:pt x="15" y="23"/>
                      </a:cubicBezTo>
                      <a:cubicBezTo>
                        <a:pt x="15" y="23"/>
                        <a:pt x="15" y="23"/>
                        <a:pt x="15" y="23"/>
                      </a:cubicBezTo>
                      <a:cubicBezTo>
                        <a:pt x="15" y="23"/>
                        <a:pt x="15" y="23"/>
                        <a:pt x="15" y="23"/>
                      </a:cubicBezTo>
                      <a:cubicBezTo>
                        <a:pt x="13" y="22"/>
                        <a:pt x="13" y="22"/>
                        <a:pt x="13" y="22"/>
                      </a:cubicBezTo>
                      <a:cubicBezTo>
                        <a:pt x="9" y="23"/>
                        <a:pt x="9" y="23"/>
                        <a:pt x="9" y="23"/>
                      </a:cubicBezTo>
                      <a:cubicBezTo>
                        <a:pt x="8" y="22"/>
                        <a:pt x="8" y="22"/>
                        <a:pt x="8" y="22"/>
                      </a:cubicBezTo>
                      <a:cubicBezTo>
                        <a:pt x="8" y="22"/>
                        <a:pt x="8" y="22"/>
                        <a:pt x="8" y="22"/>
                      </a:cubicBezTo>
                      <a:cubicBezTo>
                        <a:pt x="7" y="24"/>
                        <a:pt x="7" y="24"/>
                        <a:pt x="7" y="24"/>
                      </a:cubicBezTo>
                      <a:cubicBezTo>
                        <a:pt x="4" y="25"/>
                        <a:pt x="4" y="25"/>
                        <a:pt x="4" y="25"/>
                      </a:cubicBezTo>
                      <a:cubicBezTo>
                        <a:pt x="2" y="28"/>
                        <a:pt x="2" y="28"/>
                        <a:pt x="2" y="28"/>
                      </a:cubicBezTo>
                      <a:cubicBezTo>
                        <a:pt x="2" y="30"/>
                        <a:pt x="2" y="30"/>
                        <a:pt x="2" y="30"/>
                      </a:cubicBezTo>
                      <a:cubicBezTo>
                        <a:pt x="2" y="35"/>
                        <a:pt x="2" y="35"/>
                        <a:pt x="2" y="35"/>
                      </a:cubicBezTo>
                      <a:cubicBezTo>
                        <a:pt x="2" y="36"/>
                        <a:pt x="2" y="36"/>
                        <a:pt x="2" y="36"/>
                      </a:cubicBezTo>
                      <a:cubicBezTo>
                        <a:pt x="3" y="37"/>
                        <a:pt x="3" y="37"/>
                        <a:pt x="3" y="37"/>
                      </a:cubicBezTo>
                      <a:cubicBezTo>
                        <a:pt x="2" y="42"/>
                        <a:pt x="2" y="42"/>
                        <a:pt x="2" y="42"/>
                      </a:cubicBezTo>
                      <a:cubicBezTo>
                        <a:pt x="0" y="43"/>
                        <a:pt x="0" y="43"/>
                        <a:pt x="0" y="43"/>
                      </a:cubicBezTo>
                      <a:cubicBezTo>
                        <a:pt x="0" y="45"/>
                        <a:pt x="0" y="45"/>
                        <a:pt x="0" y="45"/>
                      </a:cubicBezTo>
                      <a:cubicBezTo>
                        <a:pt x="1" y="45"/>
                        <a:pt x="1" y="45"/>
                        <a:pt x="1" y="45"/>
                      </a:cubicBezTo>
                      <a:cubicBezTo>
                        <a:pt x="2" y="45"/>
                        <a:pt x="2" y="45"/>
                        <a:pt x="2" y="45"/>
                      </a:cubicBezTo>
                      <a:cubicBezTo>
                        <a:pt x="3" y="46"/>
                        <a:pt x="3" y="46"/>
                        <a:pt x="3" y="46"/>
                      </a:cubicBezTo>
                      <a:cubicBezTo>
                        <a:pt x="5" y="45"/>
                        <a:pt x="5" y="45"/>
                        <a:pt x="5" y="45"/>
                      </a:cubicBezTo>
                      <a:cubicBezTo>
                        <a:pt x="8" y="46"/>
                        <a:pt x="8" y="46"/>
                        <a:pt x="8" y="46"/>
                      </a:cubicBezTo>
                      <a:cubicBezTo>
                        <a:pt x="8" y="49"/>
                        <a:pt x="8" y="49"/>
                        <a:pt x="8" y="49"/>
                      </a:cubicBezTo>
                      <a:cubicBezTo>
                        <a:pt x="8" y="50"/>
                        <a:pt x="8" y="50"/>
                        <a:pt x="8" y="50"/>
                      </a:cubicBezTo>
                      <a:cubicBezTo>
                        <a:pt x="9" y="50"/>
                        <a:pt x="9" y="50"/>
                        <a:pt x="9" y="50"/>
                      </a:cubicBezTo>
                      <a:cubicBezTo>
                        <a:pt x="12" y="54"/>
                        <a:pt x="12" y="54"/>
                        <a:pt x="12" y="54"/>
                      </a:cubicBezTo>
                      <a:cubicBezTo>
                        <a:pt x="11" y="58"/>
                        <a:pt x="11" y="58"/>
                        <a:pt x="11" y="58"/>
                      </a:cubicBezTo>
                      <a:cubicBezTo>
                        <a:pt x="14" y="60"/>
                        <a:pt x="14" y="60"/>
                        <a:pt x="14" y="60"/>
                      </a:cubicBezTo>
                      <a:cubicBezTo>
                        <a:pt x="14" y="63"/>
                        <a:pt x="14" y="63"/>
                        <a:pt x="14" y="63"/>
                      </a:cubicBezTo>
                      <a:cubicBezTo>
                        <a:pt x="14" y="64"/>
                        <a:pt x="14" y="64"/>
                        <a:pt x="14" y="64"/>
                      </a:cubicBezTo>
                      <a:cubicBezTo>
                        <a:pt x="17" y="66"/>
                        <a:pt x="17" y="66"/>
                        <a:pt x="17" y="66"/>
                      </a:cubicBezTo>
                      <a:cubicBezTo>
                        <a:pt x="16" y="68"/>
                        <a:pt x="16" y="68"/>
                        <a:pt x="16" y="68"/>
                      </a:cubicBezTo>
                      <a:cubicBezTo>
                        <a:pt x="16" y="72"/>
                        <a:pt x="16" y="72"/>
                        <a:pt x="16" y="72"/>
                      </a:cubicBezTo>
                      <a:cubicBezTo>
                        <a:pt x="15" y="74"/>
                        <a:pt x="15" y="74"/>
                        <a:pt x="15" y="74"/>
                      </a:cubicBezTo>
                      <a:cubicBezTo>
                        <a:pt x="16" y="76"/>
                        <a:pt x="16" y="76"/>
                        <a:pt x="16" y="76"/>
                      </a:cubicBezTo>
                      <a:cubicBezTo>
                        <a:pt x="17" y="79"/>
                        <a:pt x="17" y="79"/>
                        <a:pt x="17" y="79"/>
                      </a:cubicBezTo>
                      <a:cubicBezTo>
                        <a:pt x="17" y="81"/>
                        <a:pt x="17" y="81"/>
                        <a:pt x="17" y="81"/>
                      </a:cubicBezTo>
                      <a:cubicBezTo>
                        <a:pt x="18" y="80"/>
                        <a:pt x="18" y="80"/>
                        <a:pt x="18" y="80"/>
                      </a:cubicBezTo>
                      <a:cubicBezTo>
                        <a:pt x="20" y="82"/>
                        <a:pt x="20" y="82"/>
                        <a:pt x="20" y="82"/>
                      </a:cubicBezTo>
                      <a:cubicBezTo>
                        <a:pt x="20" y="85"/>
                        <a:pt x="20" y="85"/>
                        <a:pt x="20" y="85"/>
                      </a:cubicBezTo>
                      <a:cubicBezTo>
                        <a:pt x="21" y="86"/>
                        <a:pt x="21" y="86"/>
                        <a:pt x="21" y="86"/>
                      </a:cubicBezTo>
                      <a:cubicBezTo>
                        <a:pt x="21" y="86"/>
                        <a:pt x="23" y="85"/>
                        <a:pt x="23" y="85"/>
                      </a:cubicBezTo>
                      <a:cubicBezTo>
                        <a:pt x="25" y="83"/>
                        <a:pt x="25" y="83"/>
                        <a:pt x="25" y="83"/>
                      </a:cubicBezTo>
                      <a:cubicBezTo>
                        <a:pt x="28" y="81"/>
                        <a:pt x="28" y="81"/>
                        <a:pt x="28" y="81"/>
                      </a:cubicBezTo>
                      <a:cubicBezTo>
                        <a:pt x="28" y="79"/>
                        <a:pt x="28" y="79"/>
                        <a:pt x="28" y="79"/>
                      </a:cubicBezTo>
                      <a:cubicBezTo>
                        <a:pt x="27" y="78"/>
                        <a:pt x="27" y="78"/>
                        <a:pt x="27" y="78"/>
                      </a:cubicBezTo>
                      <a:cubicBezTo>
                        <a:pt x="25" y="73"/>
                        <a:pt x="25" y="73"/>
                        <a:pt x="25" y="73"/>
                      </a:cubicBezTo>
                      <a:cubicBezTo>
                        <a:pt x="25" y="70"/>
                        <a:pt x="25" y="70"/>
                        <a:pt x="25" y="70"/>
                      </a:cubicBezTo>
                      <a:cubicBezTo>
                        <a:pt x="32" y="63"/>
                        <a:pt x="32" y="63"/>
                        <a:pt x="32" y="63"/>
                      </a:cubicBezTo>
                      <a:cubicBezTo>
                        <a:pt x="32" y="68"/>
                        <a:pt x="32" y="68"/>
                        <a:pt x="32" y="68"/>
                      </a:cubicBezTo>
                      <a:cubicBezTo>
                        <a:pt x="29" y="72"/>
                        <a:pt x="29" y="72"/>
                        <a:pt x="29" y="72"/>
                      </a:cubicBezTo>
                      <a:cubicBezTo>
                        <a:pt x="30" y="76"/>
                        <a:pt x="30" y="76"/>
                        <a:pt x="30" y="76"/>
                      </a:cubicBezTo>
                      <a:cubicBezTo>
                        <a:pt x="31" y="76"/>
                        <a:pt x="31" y="76"/>
                        <a:pt x="31" y="76"/>
                      </a:cubicBezTo>
                      <a:cubicBezTo>
                        <a:pt x="34" y="74"/>
                        <a:pt x="34" y="74"/>
                        <a:pt x="34" y="74"/>
                      </a:cubicBezTo>
                      <a:cubicBezTo>
                        <a:pt x="37" y="76"/>
                        <a:pt x="37" y="76"/>
                        <a:pt x="37" y="76"/>
                      </a:cubicBezTo>
                      <a:cubicBezTo>
                        <a:pt x="39" y="76"/>
                        <a:pt x="39" y="76"/>
                        <a:pt x="39" y="76"/>
                      </a:cubicBezTo>
                      <a:cubicBezTo>
                        <a:pt x="39" y="74"/>
                        <a:pt x="39" y="74"/>
                        <a:pt x="39" y="74"/>
                      </a:cubicBezTo>
                      <a:cubicBezTo>
                        <a:pt x="43" y="72"/>
                        <a:pt x="43" y="72"/>
                        <a:pt x="43" y="72"/>
                      </a:cubicBezTo>
                      <a:cubicBezTo>
                        <a:pt x="46" y="72"/>
                        <a:pt x="46" y="72"/>
                        <a:pt x="46" y="72"/>
                      </a:cubicBezTo>
                      <a:cubicBezTo>
                        <a:pt x="48" y="70"/>
                        <a:pt x="48" y="70"/>
                        <a:pt x="48" y="70"/>
                      </a:cubicBezTo>
                      <a:cubicBezTo>
                        <a:pt x="49" y="71"/>
                        <a:pt x="49" y="71"/>
                        <a:pt x="49" y="71"/>
                      </a:cubicBezTo>
                      <a:cubicBezTo>
                        <a:pt x="50" y="70"/>
                        <a:pt x="50" y="70"/>
                        <a:pt x="50" y="70"/>
                      </a:cubicBezTo>
                      <a:cubicBezTo>
                        <a:pt x="48" y="67"/>
                        <a:pt x="48" y="67"/>
                        <a:pt x="48" y="67"/>
                      </a:cubicBezTo>
                      <a:cubicBezTo>
                        <a:pt x="52" y="67"/>
                        <a:pt x="52" y="67"/>
                        <a:pt x="52" y="67"/>
                      </a:cubicBezTo>
                      <a:cubicBezTo>
                        <a:pt x="49" y="65"/>
                        <a:pt x="49" y="65"/>
                        <a:pt x="49" y="65"/>
                      </a:cubicBezTo>
                      <a:cubicBezTo>
                        <a:pt x="49" y="63"/>
                        <a:pt x="49" y="63"/>
                        <a:pt x="49" y="63"/>
                      </a:cubicBezTo>
                      <a:cubicBezTo>
                        <a:pt x="52" y="61"/>
                        <a:pt x="52" y="61"/>
                        <a:pt x="52" y="61"/>
                      </a:cubicBezTo>
                      <a:cubicBezTo>
                        <a:pt x="53" y="63"/>
                        <a:pt x="53" y="63"/>
                        <a:pt x="53" y="63"/>
                      </a:cubicBezTo>
                      <a:cubicBezTo>
                        <a:pt x="53" y="63"/>
                        <a:pt x="53" y="63"/>
                        <a:pt x="53" y="63"/>
                      </a:cubicBezTo>
                      <a:cubicBezTo>
                        <a:pt x="54" y="60"/>
                        <a:pt x="54" y="60"/>
                        <a:pt x="54" y="60"/>
                      </a:cubicBezTo>
                      <a:cubicBezTo>
                        <a:pt x="53" y="59"/>
                        <a:pt x="53" y="59"/>
                        <a:pt x="53" y="59"/>
                      </a:cubicBezTo>
                      <a:cubicBezTo>
                        <a:pt x="54" y="56"/>
                        <a:pt x="54" y="56"/>
                        <a:pt x="54" y="56"/>
                      </a:cubicBezTo>
                      <a:cubicBezTo>
                        <a:pt x="57" y="56"/>
                        <a:pt x="57" y="56"/>
                        <a:pt x="57" y="56"/>
                      </a:cubicBezTo>
                      <a:cubicBezTo>
                        <a:pt x="61" y="54"/>
                        <a:pt x="61" y="54"/>
                        <a:pt x="61" y="54"/>
                      </a:cubicBezTo>
                      <a:cubicBezTo>
                        <a:pt x="61" y="52"/>
                        <a:pt x="61" y="52"/>
                        <a:pt x="61" y="52"/>
                      </a:cubicBezTo>
                      <a:cubicBezTo>
                        <a:pt x="62" y="48"/>
                        <a:pt x="62" y="48"/>
                        <a:pt x="62" y="48"/>
                      </a:cubicBezTo>
                      <a:cubicBezTo>
                        <a:pt x="62" y="45"/>
                        <a:pt x="62" y="45"/>
                        <a:pt x="62" y="45"/>
                      </a:cubicBezTo>
                      <a:lnTo>
                        <a:pt x="60" y="4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58" name="Freeform 206">
                  <a:extLst>
                    <a:ext uri="{FF2B5EF4-FFF2-40B4-BE49-F238E27FC236}">
                      <a16:creationId xmlns:a16="http://schemas.microsoft.com/office/drawing/2014/main" id="{171642D0-3DC1-4C2E-B8A1-13CDDF690131}"/>
                    </a:ext>
                  </a:extLst>
                </p:cNvPr>
                <p:cNvSpPr/>
                <p:nvPr userDrawn="1"/>
              </p:nvSpPr>
              <p:spPr bwMode="auto">
                <a:xfrm>
                  <a:off x="2722563" y="1774825"/>
                  <a:ext cx="128588" cy="120650"/>
                </a:xfrm>
                <a:custGeom>
                  <a:avLst/>
                  <a:gdLst>
                    <a:gd name="T0" fmla="*/ 81 w 81"/>
                    <a:gd name="T1" fmla="*/ 61 h 76"/>
                    <a:gd name="T2" fmla="*/ 76 w 81"/>
                    <a:gd name="T3" fmla="*/ 62 h 76"/>
                    <a:gd name="T4" fmla="*/ 71 w 81"/>
                    <a:gd name="T5" fmla="*/ 61 h 76"/>
                    <a:gd name="T6" fmla="*/ 66 w 81"/>
                    <a:gd name="T7" fmla="*/ 55 h 76"/>
                    <a:gd name="T8" fmla="*/ 69 w 81"/>
                    <a:gd name="T9" fmla="*/ 54 h 76"/>
                    <a:gd name="T10" fmla="*/ 69 w 81"/>
                    <a:gd name="T11" fmla="*/ 47 h 76"/>
                    <a:gd name="T12" fmla="*/ 68 w 81"/>
                    <a:gd name="T13" fmla="*/ 42 h 76"/>
                    <a:gd name="T14" fmla="*/ 59 w 81"/>
                    <a:gd name="T15" fmla="*/ 32 h 76"/>
                    <a:gd name="T16" fmla="*/ 56 w 81"/>
                    <a:gd name="T17" fmla="*/ 26 h 76"/>
                    <a:gd name="T18" fmla="*/ 46 w 81"/>
                    <a:gd name="T19" fmla="*/ 23 h 76"/>
                    <a:gd name="T20" fmla="*/ 46 w 81"/>
                    <a:gd name="T21" fmla="*/ 16 h 76"/>
                    <a:gd name="T22" fmla="*/ 41 w 81"/>
                    <a:gd name="T23" fmla="*/ 16 h 76"/>
                    <a:gd name="T24" fmla="*/ 36 w 81"/>
                    <a:gd name="T25" fmla="*/ 18 h 76"/>
                    <a:gd name="T26" fmla="*/ 36 w 81"/>
                    <a:gd name="T27" fmla="*/ 8 h 76"/>
                    <a:gd name="T28" fmla="*/ 38 w 81"/>
                    <a:gd name="T29" fmla="*/ 5 h 76"/>
                    <a:gd name="T30" fmla="*/ 36 w 81"/>
                    <a:gd name="T31" fmla="*/ 1 h 76"/>
                    <a:gd name="T32" fmla="*/ 30 w 81"/>
                    <a:gd name="T33" fmla="*/ 3 h 76"/>
                    <a:gd name="T34" fmla="*/ 24 w 81"/>
                    <a:gd name="T35" fmla="*/ 16 h 76"/>
                    <a:gd name="T36" fmla="*/ 19 w 81"/>
                    <a:gd name="T37" fmla="*/ 24 h 76"/>
                    <a:gd name="T38" fmla="*/ 17 w 81"/>
                    <a:gd name="T39" fmla="*/ 30 h 76"/>
                    <a:gd name="T40" fmla="*/ 13 w 81"/>
                    <a:gd name="T41" fmla="*/ 38 h 76"/>
                    <a:gd name="T42" fmla="*/ 11 w 81"/>
                    <a:gd name="T43" fmla="*/ 48 h 76"/>
                    <a:gd name="T44" fmla="*/ 1 w 81"/>
                    <a:gd name="T45" fmla="*/ 53 h 76"/>
                    <a:gd name="T46" fmla="*/ 0 w 81"/>
                    <a:gd name="T47" fmla="*/ 61 h 76"/>
                    <a:gd name="T48" fmla="*/ 4 w 81"/>
                    <a:gd name="T49" fmla="*/ 60 h 76"/>
                    <a:gd name="T50" fmla="*/ 8 w 81"/>
                    <a:gd name="T51" fmla="*/ 60 h 76"/>
                    <a:gd name="T52" fmla="*/ 14 w 81"/>
                    <a:gd name="T53" fmla="*/ 64 h 76"/>
                    <a:gd name="T54" fmla="*/ 10 w 81"/>
                    <a:gd name="T55" fmla="*/ 73 h 76"/>
                    <a:gd name="T56" fmla="*/ 13 w 81"/>
                    <a:gd name="T57" fmla="*/ 76 h 76"/>
                    <a:gd name="T58" fmla="*/ 18 w 81"/>
                    <a:gd name="T59" fmla="*/ 75 h 76"/>
                    <a:gd name="T60" fmla="*/ 23 w 81"/>
                    <a:gd name="T61" fmla="*/ 73 h 76"/>
                    <a:gd name="T62" fmla="*/ 29 w 81"/>
                    <a:gd name="T63" fmla="*/ 66 h 76"/>
                    <a:gd name="T64" fmla="*/ 33 w 81"/>
                    <a:gd name="T65" fmla="*/ 64 h 76"/>
                    <a:gd name="T66" fmla="*/ 39 w 81"/>
                    <a:gd name="T67" fmla="*/ 60 h 76"/>
                    <a:gd name="T68" fmla="*/ 43 w 81"/>
                    <a:gd name="T69" fmla="*/ 51 h 76"/>
                    <a:gd name="T70" fmla="*/ 48 w 81"/>
                    <a:gd name="T71" fmla="*/ 51 h 76"/>
                    <a:gd name="T72" fmla="*/ 53 w 81"/>
                    <a:gd name="T73" fmla="*/ 55 h 76"/>
                    <a:gd name="T74" fmla="*/ 56 w 81"/>
                    <a:gd name="T75" fmla="*/ 58 h 76"/>
                    <a:gd name="T76" fmla="*/ 58 w 81"/>
                    <a:gd name="T77" fmla="*/ 66 h 76"/>
                    <a:gd name="T78" fmla="*/ 56 w 81"/>
                    <a:gd name="T79" fmla="*/ 68 h 76"/>
                    <a:gd name="T80" fmla="*/ 61 w 81"/>
                    <a:gd name="T81" fmla="*/ 69 h 76"/>
                    <a:gd name="T82" fmla="*/ 67 w 81"/>
                    <a:gd name="T83" fmla="*/ 70 h 76"/>
                    <a:gd name="T84" fmla="*/ 74 w 81"/>
                    <a:gd name="T85" fmla="*/ 74 h 76"/>
                    <a:gd name="T86" fmla="*/ 77 w 81"/>
                    <a:gd name="T87" fmla="*/ 69 h 76"/>
                    <a:gd name="T88" fmla="*/ 81 w 81"/>
                    <a:gd name="T89" fmla="*/ 6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1" h="76">
                      <a:moveTo>
                        <a:pt x="78" y="63"/>
                      </a:moveTo>
                      <a:lnTo>
                        <a:pt x="81" y="62"/>
                      </a:lnTo>
                      <a:lnTo>
                        <a:pt x="81" y="61"/>
                      </a:lnTo>
                      <a:lnTo>
                        <a:pt x="80" y="61"/>
                      </a:lnTo>
                      <a:lnTo>
                        <a:pt x="77" y="63"/>
                      </a:lnTo>
                      <a:lnTo>
                        <a:pt x="76" y="62"/>
                      </a:lnTo>
                      <a:lnTo>
                        <a:pt x="73" y="60"/>
                      </a:lnTo>
                      <a:lnTo>
                        <a:pt x="73" y="60"/>
                      </a:lnTo>
                      <a:lnTo>
                        <a:pt x="71" y="61"/>
                      </a:lnTo>
                      <a:lnTo>
                        <a:pt x="66" y="61"/>
                      </a:lnTo>
                      <a:lnTo>
                        <a:pt x="62" y="58"/>
                      </a:lnTo>
                      <a:lnTo>
                        <a:pt x="66" y="55"/>
                      </a:lnTo>
                      <a:lnTo>
                        <a:pt x="68" y="55"/>
                      </a:lnTo>
                      <a:lnTo>
                        <a:pt x="69" y="54"/>
                      </a:lnTo>
                      <a:lnTo>
                        <a:pt x="69" y="54"/>
                      </a:lnTo>
                      <a:lnTo>
                        <a:pt x="69" y="53"/>
                      </a:lnTo>
                      <a:lnTo>
                        <a:pt x="68" y="48"/>
                      </a:lnTo>
                      <a:lnTo>
                        <a:pt x="69" y="47"/>
                      </a:lnTo>
                      <a:lnTo>
                        <a:pt x="69" y="46"/>
                      </a:lnTo>
                      <a:lnTo>
                        <a:pt x="68" y="45"/>
                      </a:lnTo>
                      <a:lnTo>
                        <a:pt x="68" y="42"/>
                      </a:lnTo>
                      <a:lnTo>
                        <a:pt x="65" y="39"/>
                      </a:lnTo>
                      <a:lnTo>
                        <a:pt x="60" y="37"/>
                      </a:lnTo>
                      <a:lnTo>
                        <a:pt x="59" y="32"/>
                      </a:lnTo>
                      <a:lnTo>
                        <a:pt x="56" y="32"/>
                      </a:lnTo>
                      <a:lnTo>
                        <a:pt x="55" y="30"/>
                      </a:lnTo>
                      <a:lnTo>
                        <a:pt x="56" y="26"/>
                      </a:lnTo>
                      <a:lnTo>
                        <a:pt x="55" y="25"/>
                      </a:lnTo>
                      <a:lnTo>
                        <a:pt x="52" y="25"/>
                      </a:lnTo>
                      <a:lnTo>
                        <a:pt x="46" y="23"/>
                      </a:lnTo>
                      <a:lnTo>
                        <a:pt x="45" y="18"/>
                      </a:lnTo>
                      <a:lnTo>
                        <a:pt x="46" y="17"/>
                      </a:lnTo>
                      <a:lnTo>
                        <a:pt x="46" y="16"/>
                      </a:lnTo>
                      <a:lnTo>
                        <a:pt x="44" y="15"/>
                      </a:lnTo>
                      <a:lnTo>
                        <a:pt x="44" y="14"/>
                      </a:lnTo>
                      <a:lnTo>
                        <a:pt x="41" y="16"/>
                      </a:lnTo>
                      <a:lnTo>
                        <a:pt x="41" y="18"/>
                      </a:lnTo>
                      <a:lnTo>
                        <a:pt x="38" y="21"/>
                      </a:lnTo>
                      <a:lnTo>
                        <a:pt x="36" y="18"/>
                      </a:lnTo>
                      <a:lnTo>
                        <a:pt x="36" y="15"/>
                      </a:lnTo>
                      <a:lnTo>
                        <a:pt x="34" y="11"/>
                      </a:lnTo>
                      <a:lnTo>
                        <a:pt x="36" y="8"/>
                      </a:lnTo>
                      <a:lnTo>
                        <a:pt x="38" y="9"/>
                      </a:lnTo>
                      <a:lnTo>
                        <a:pt x="38" y="8"/>
                      </a:lnTo>
                      <a:lnTo>
                        <a:pt x="38" y="5"/>
                      </a:lnTo>
                      <a:lnTo>
                        <a:pt x="38" y="4"/>
                      </a:lnTo>
                      <a:lnTo>
                        <a:pt x="34" y="5"/>
                      </a:lnTo>
                      <a:lnTo>
                        <a:pt x="36" y="1"/>
                      </a:lnTo>
                      <a:lnTo>
                        <a:pt x="36" y="0"/>
                      </a:lnTo>
                      <a:lnTo>
                        <a:pt x="32" y="1"/>
                      </a:lnTo>
                      <a:lnTo>
                        <a:pt x="30" y="3"/>
                      </a:lnTo>
                      <a:lnTo>
                        <a:pt x="28" y="9"/>
                      </a:lnTo>
                      <a:lnTo>
                        <a:pt x="24" y="14"/>
                      </a:lnTo>
                      <a:lnTo>
                        <a:pt x="24" y="16"/>
                      </a:lnTo>
                      <a:lnTo>
                        <a:pt x="22" y="18"/>
                      </a:lnTo>
                      <a:lnTo>
                        <a:pt x="22" y="19"/>
                      </a:lnTo>
                      <a:lnTo>
                        <a:pt x="19" y="24"/>
                      </a:lnTo>
                      <a:lnTo>
                        <a:pt x="21" y="26"/>
                      </a:lnTo>
                      <a:lnTo>
                        <a:pt x="18" y="27"/>
                      </a:lnTo>
                      <a:lnTo>
                        <a:pt x="17" y="30"/>
                      </a:lnTo>
                      <a:lnTo>
                        <a:pt x="17" y="33"/>
                      </a:lnTo>
                      <a:lnTo>
                        <a:pt x="14" y="37"/>
                      </a:lnTo>
                      <a:lnTo>
                        <a:pt x="13" y="38"/>
                      </a:lnTo>
                      <a:lnTo>
                        <a:pt x="13" y="42"/>
                      </a:lnTo>
                      <a:lnTo>
                        <a:pt x="11" y="44"/>
                      </a:lnTo>
                      <a:lnTo>
                        <a:pt x="11" y="48"/>
                      </a:lnTo>
                      <a:lnTo>
                        <a:pt x="9" y="52"/>
                      </a:lnTo>
                      <a:lnTo>
                        <a:pt x="4" y="52"/>
                      </a:lnTo>
                      <a:lnTo>
                        <a:pt x="1" y="53"/>
                      </a:lnTo>
                      <a:lnTo>
                        <a:pt x="1" y="55"/>
                      </a:lnTo>
                      <a:lnTo>
                        <a:pt x="0" y="60"/>
                      </a:lnTo>
                      <a:lnTo>
                        <a:pt x="0" y="61"/>
                      </a:lnTo>
                      <a:lnTo>
                        <a:pt x="0" y="60"/>
                      </a:lnTo>
                      <a:lnTo>
                        <a:pt x="2" y="59"/>
                      </a:lnTo>
                      <a:lnTo>
                        <a:pt x="4" y="60"/>
                      </a:lnTo>
                      <a:lnTo>
                        <a:pt x="6" y="61"/>
                      </a:lnTo>
                      <a:lnTo>
                        <a:pt x="7" y="61"/>
                      </a:lnTo>
                      <a:lnTo>
                        <a:pt x="8" y="60"/>
                      </a:lnTo>
                      <a:lnTo>
                        <a:pt x="10" y="60"/>
                      </a:lnTo>
                      <a:lnTo>
                        <a:pt x="13" y="62"/>
                      </a:lnTo>
                      <a:lnTo>
                        <a:pt x="14" y="64"/>
                      </a:lnTo>
                      <a:lnTo>
                        <a:pt x="11" y="68"/>
                      </a:lnTo>
                      <a:lnTo>
                        <a:pt x="11" y="70"/>
                      </a:lnTo>
                      <a:lnTo>
                        <a:pt x="10" y="73"/>
                      </a:lnTo>
                      <a:lnTo>
                        <a:pt x="10" y="76"/>
                      </a:lnTo>
                      <a:lnTo>
                        <a:pt x="11" y="75"/>
                      </a:lnTo>
                      <a:lnTo>
                        <a:pt x="13" y="76"/>
                      </a:lnTo>
                      <a:lnTo>
                        <a:pt x="14" y="76"/>
                      </a:lnTo>
                      <a:lnTo>
                        <a:pt x="16" y="75"/>
                      </a:lnTo>
                      <a:lnTo>
                        <a:pt x="18" y="75"/>
                      </a:lnTo>
                      <a:lnTo>
                        <a:pt x="18" y="75"/>
                      </a:lnTo>
                      <a:lnTo>
                        <a:pt x="22" y="73"/>
                      </a:lnTo>
                      <a:lnTo>
                        <a:pt x="23" y="73"/>
                      </a:lnTo>
                      <a:lnTo>
                        <a:pt x="25" y="71"/>
                      </a:lnTo>
                      <a:lnTo>
                        <a:pt x="26" y="68"/>
                      </a:lnTo>
                      <a:lnTo>
                        <a:pt x="29" y="66"/>
                      </a:lnTo>
                      <a:lnTo>
                        <a:pt x="30" y="63"/>
                      </a:lnTo>
                      <a:lnTo>
                        <a:pt x="32" y="63"/>
                      </a:lnTo>
                      <a:lnTo>
                        <a:pt x="33" y="64"/>
                      </a:lnTo>
                      <a:lnTo>
                        <a:pt x="37" y="62"/>
                      </a:lnTo>
                      <a:lnTo>
                        <a:pt x="38" y="62"/>
                      </a:lnTo>
                      <a:lnTo>
                        <a:pt x="39" y="60"/>
                      </a:lnTo>
                      <a:lnTo>
                        <a:pt x="39" y="55"/>
                      </a:lnTo>
                      <a:lnTo>
                        <a:pt x="41" y="53"/>
                      </a:lnTo>
                      <a:lnTo>
                        <a:pt x="43" y="51"/>
                      </a:lnTo>
                      <a:lnTo>
                        <a:pt x="46" y="51"/>
                      </a:lnTo>
                      <a:lnTo>
                        <a:pt x="47" y="52"/>
                      </a:lnTo>
                      <a:lnTo>
                        <a:pt x="48" y="51"/>
                      </a:lnTo>
                      <a:lnTo>
                        <a:pt x="51" y="49"/>
                      </a:lnTo>
                      <a:lnTo>
                        <a:pt x="53" y="51"/>
                      </a:lnTo>
                      <a:lnTo>
                        <a:pt x="53" y="55"/>
                      </a:lnTo>
                      <a:lnTo>
                        <a:pt x="51" y="58"/>
                      </a:lnTo>
                      <a:lnTo>
                        <a:pt x="52" y="58"/>
                      </a:lnTo>
                      <a:lnTo>
                        <a:pt x="56" y="58"/>
                      </a:lnTo>
                      <a:lnTo>
                        <a:pt x="59" y="59"/>
                      </a:lnTo>
                      <a:lnTo>
                        <a:pt x="60" y="62"/>
                      </a:lnTo>
                      <a:lnTo>
                        <a:pt x="58" y="66"/>
                      </a:lnTo>
                      <a:lnTo>
                        <a:pt x="55" y="67"/>
                      </a:lnTo>
                      <a:lnTo>
                        <a:pt x="55" y="68"/>
                      </a:lnTo>
                      <a:lnTo>
                        <a:pt x="56" y="68"/>
                      </a:lnTo>
                      <a:lnTo>
                        <a:pt x="58" y="68"/>
                      </a:lnTo>
                      <a:lnTo>
                        <a:pt x="60" y="68"/>
                      </a:lnTo>
                      <a:lnTo>
                        <a:pt x="61" y="69"/>
                      </a:lnTo>
                      <a:lnTo>
                        <a:pt x="63" y="68"/>
                      </a:lnTo>
                      <a:lnTo>
                        <a:pt x="65" y="70"/>
                      </a:lnTo>
                      <a:lnTo>
                        <a:pt x="67" y="70"/>
                      </a:lnTo>
                      <a:lnTo>
                        <a:pt x="68" y="71"/>
                      </a:lnTo>
                      <a:lnTo>
                        <a:pt x="70" y="71"/>
                      </a:lnTo>
                      <a:lnTo>
                        <a:pt x="74" y="74"/>
                      </a:lnTo>
                      <a:lnTo>
                        <a:pt x="74" y="74"/>
                      </a:lnTo>
                      <a:lnTo>
                        <a:pt x="75" y="70"/>
                      </a:lnTo>
                      <a:lnTo>
                        <a:pt x="77" y="69"/>
                      </a:lnTo>
                      <a:lnTo>
                        <a:pt x="80" y="67"/>
                      </a:lnTo>
                      <a:lnTo>
                        <a:pt x="81" y="67"/>
                      </a:lnTo>
                      <a:lnTo>
                        <a:pt x="81" y="67"/>
                      </a:lnTo>
                      <a:lnTo>
                        <a:pt x="78" y="6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59" name="Freeform 207">
                  <a:extLst>
                    <a:ext uri="{FF2B5EF4-FFF2-40B4-BE49-F238E27FC236}">
                      <a16:creationId xmlns:a16="http://schemas.microsoft.com/office/drawing/2014/main" id="{16B842DF-5DFE-4383-884C-70206C9ECED4}"/>
                    </a:ext>
                  </a:extLst>
                </p:cNvPr>
                <p:cNvSpPr/>
                <p:nvPr userDrawn="1"/>
              </p:nvSpPr>
              <p:spPr bwMode="auto">
                <a:xfrm>
                  <a:off x="2611438" y="3344863"/>
                  <a:ext cx="50800" cy="19050"/>
                </a:xfrm>
                <a:custGeom>
                  <a:avLst/>
                  <a:gdLst>
                    <a:gd name="T0" fmla="*/ 26 w 32"/>
                    <a:gd name="T1" fmla="*/ 6 h 12"/>
                    <a:gd name="T2" fmla="*/ 24 w 32"/>
                    <a:gd name="T3" fmla="*/ 1 h 12"/>
                    <a:gd name="T4" fmla="*/ 12 w 32"/>
                    <a:gd name="T5" fmla="*/ 0 h 12"/>
                    <a:gd name="T6" fmla="*/ 6 w 32"/>
                    <a:gd name="T7" fmla="*/ 2 h 12"/>
                    <a:gd name="T8" fmla="*/ 3 w 32"/>
                    <a:gd name="T9" fmla="*/ 1 h 12"/>
                    <a:gd name="T10" fmla="*/ 2 w 32"/>
                    <a:gd name="T11" fmla="*/ 2 h 12"/>
                    <a:gd name="T12" fmla="*/ 0 w 32"/>
                    <a:gd name="T13" fmla="*/ 3 h 12"/>
                    <a:gd name="T14" fmla="*/ 2 w 32"/>
                    <a:gd name="T15" fmla="*/ 3 h 12"/>
                    <a:gd name="T16" fmla="*/ 4 w 32"/>
                    <a:gd name="T17" fmla="*/ 3 h 12"/>
                    <a:gd name="T18" fmla="*/ 6 w 32"/>
                    <a:gd name="T19" fmla="*/ 5 h 12"/>
                    <a:gd name="T20" fmla="*/ 9 w 32"/>
                    <a:gd name="T21" fmla="*/ 9 h 12"/>
                    <a:gd name="T22" fmla="*/ 10 w 32"/>
                    <a:gd name="T23" fmla="*/ 10 h 12"/>
                    <a:gd name="T24" fmla="*/ 13 w 32"/>
                    <a:gd name="T25" fmla="*/ 9 h 12"/>
                    <a:gd name="T26" fmla="*/ 15 w 32"/>
                    <a:gd name="T27" fmla="*/ 12 h 12"/>
                    <a:gd name="T28" fmla="*/ 18 w 32"/>
                    <a:gd name="T29" fmla="*/ 12 h 12"/>
                    <a:gd name="T30" fmla="*/ 18 w 32"/>
                    <a:gd name="T31" fmla="*/ 8 h 12"/>
                    <a:gd name="T32" fmla="*/ 22 w 32"/>
                    <a:gd name="T33" fmla="*/ 8 h 12"/>
                    <a:gd name="T34" fmla="*/ 24 w 32"/>
                    <a:gd name="T35" fmla="*/ 10 h 12"/>
                    <a:gd name="T36" fmla="*/ 24 w 32"/>
                    <a:gd name="T37" fmla="*/ 9 h 12"/>
                    <a:gd name="T38" fmla="*/ 26 w 32"/>
                    <a:gd name="T39" fmla="*/ 7 h 12"/>
                    <a:gd name="T40" fmla="*/ 28 w 32"/>
                    <a:gd name="T41" fmla="*/ 8 h 12"/>
                    <a:gd name="T42" fmla="*/ 32 w 32"/>
                    <a:gd name="T43" fmla="*/ 8 h 12"/>
                    <a:gd name="T44" fmla="*/ 31 w 32"/>
                    <a:gd name="T45" fmla="*/ 7 h 12"/>
                    <a:gd name="T46" fmla="*/ 26 w 32"/>
                    <a:gd name="T47"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12">
                      <a:moveTo>
                        <a:pt x="26" y="6"/>
                      </a:moveTo>
                      <a:lnTo>
                        <a:pt x="24" y="1"/>
                      </a:lnTo>
                      <a:lnTo>
                        <a:pt x="12" y="0"/>
                      </a:lnTo>
                      <a:lnTo>
                        <a:pt x="6" y="2"/>
                      </a:lnTo>
                      <a:lnTo>
                        <a:pt x="3" y="1"/>
                      </a:lnTo>
                      <a:lnTo>
                        <a:pt x="2" y="2"/>
                      </a:lnTo>
                      <a:lnTo>
                        <a:pt x="0" y="3"/>
                      </a:lnTo>
                      <a:lnTo>
                        <a:pt x="2" y="3"/>
                      </a:lnTo>
                      <a:lnTo>
                        <a:pt x="4" y="3"/>
                      </a:lnTo>
                      <a:lnTo>
                        <a:pt x="6" y="5"/>
                      </a:lnTo>
                      <a:lnTo>
                        <a:pt x="9" y="9"/>
                      </a:lnTo>
                      <a:lnTo>
                        <a:pt x="10" y="10"/>
                      </a:lnTo>
                      <a:lnTo>
                        <a:pt x="13" y="9"/>
                      </a:lnTo>
                      <a:lnTo>
                        <a:pt x="15" y="12"/>
                      </a:lnTo>
                      <a:lnTo>
                        <a:pt x="18" y="12"/>
                      </a:lnTo>
                      <a:lnTo>
                        <a:pt x="18" y="8"/>
                      </a:lnTo>
                      <a:lnTo>
                        <a:pt x="22" y="8"/>
                      </a:lnTo>
                      <a:lnTo>
                        <a:pt x="24" y="10"/>
                      </a:lnTo>
                      <a:lnTo>
                        <a:pt x="24" y="9"/>
                      </a:lnTo>
                      <a:lnTo>
                        <a:pt x="26" y="7"/>
                      </a:lnTo>
                      <a:lnTo>
                        <a:pt x="28" y="8"/>
                      </a:lnTo>
                      <a:lnTo>
                        <a:pt x="32" y="8"/>
                      </a:lnTo>
                      <a:lnTo>
                        <a:pt x="31" y="7"/>
                      </a:lnTo>
                      <a:lnTo>
                        <a:pt x="26" y="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60" name="Freeform 208">
                  <a:extLst>
                    <a:ext uri="{FF2B5EF4-FFF2-40B4-BE49-F238E27FC236}">
                      <a16:creationId xmlns:a16="http://schemas.microsoft.com/office/drawing/2014/main" id="{C76EC7A6-865D-4489-B089-4F8C44CF7DA7}"/>
                    </a:ext>
                  </a:extLst>
                </p:cNvPr>
                <p:cNvSpPr/>
                <p:nvPr userDrawn="1"/>
              </p:nvSpPr>
              <p:spPr bwMode="auto">
                <a:xfrm>
                  <a:off x="2709863" y="3309938"/>
                  <a:ext cx="63500" cy="44450"/>
                </a:xfrm>
                <a:custGeom>
                  <a:avLst/>
                  <a:gdLst>
                    <a:gd name="T0" fmla="*/ 31 w 35"/>
                    <a:gd name="T1" fmla="*/ 3 h 24"/>
                    <a:gd name="T2" fmla="*/ 28 w 35"/>
                    <a:gd name="T3" fmla="*/ 1 h 24"/>
                    <a:gd name="T4" fmla="*/ 23 w 35"/>
                    <a:gd name="T5" fmla="*/ 0 h 24"/>
                    <a:gd name="T6" fmla="*/ 22 w 35"/>
                    <a:gd name="T7" fmla="*/ 1 h 24"/>
                    <a:gd name="T8" fmla="*/ 19 w 35"/>
                    <a:gd name="T9" fmla="*/ 0 h 24"/>
                    <a:gd name="T10" fmla="*/ 15 w 35"/>
                    <a:gd name="T11" fmla="*/ 0 h 24"/>
                    <a:gd name="T12" fmla="*/ 17 w 35"/>
                    <a:gd name="T13" fmla="*/ 1 h 24"/>
                    <a:gd name="T14" fmla="*/ 25 w 35"/>
                    <a:gd name="T15" fmla="*/ 4 h 24"/>
                    <a:gd name="T16" fmla="*/ 24 w 35"/>
                    <a:gd name="T17" fmla="*/ 6 h 24"/>
                    <a:gd name="T18" fmla="*/ 24 w 35"/>
                    <a:gd name="T19" fmla="*/ 8 h 24"/>
                    <a:gd name="T20" fmla="*/ 24 w 35"/>
                    <a:gd name="T21" fmla="*/ 11 h 24"/>
                    <a:gd name="T22" fmla="*/ 24 w 35"/>
                    <a:gd name="T23" fmla="*/ 13 h 24"/>
                    <a:gd name="T24" fmla="*/ 27 w 35"/>
                    <a:gd name="T25" fmla="*/ 13 h 24"/>
                    <a:gd name="T26" fmla="*/ 30 w 35"/>
                    <a:gd name="T27" fmla="*/ 16 h 24"/>
                    <a:gd name="T28" fmla="*/ 29 w 35"/>
                    <a:gd name="T29" fmla="*/ 19 h 24"/>
                    <a:gd name="T30" fmla="*/ 23 w 35"/>
                    <a:gd name="T31" fmla="*/ 19 h 24"/>
                    <a:gd name="T32" fmla="*/ 22 w 35"/>
                    <a:gd name="T33" fmla="*/ 20 h 24"/>
                    <a:gd name="T34" fmla="*/ 19 w 35"/>
                    <a:gd name="T35" fmla="*/ 19 h 24"/>
                    <a:gd name="T36" fmla="*/ 16 w 35"/>
                    <a:gd name="T37" fmla="*/ 20 h 24"/>
                    <a:gd name="T38" fmla="*/ 13 w 35"/>
                    <a:gd name="T39" fmla="*/ 19 h 24"/>
                    <a:gd name="T40" fmla="*/ 9 w 35"/>
                    <a:gd name="T41" fmla="*/ 20 h 24"/>
                    <a:gd name="T42" fmla="*/ 9 w 35"/>
                    <a:gd name="T43" fmla="*/ 18 h 24"/>
                    <a:gd name="T44" fmla="*/ 9 w 35"/>
                    <a:gd name="T45" fmla="*/ 18 h 24"/>
                    <a:gd name="T46" fmla="*/ 4 w 35"/>
                    <a:gd name="T47" fmla="*/ 19 h 24"/>
                    <a:gd name="T48" fmla="*/ 2 w 35"/>
                    <a:gd name="T49" fmla="*/ 17 h 24"/>
                    <a:gd name="T50" fmla="*/ 0 w 35"/>
                    <a:gd name="T51" fmla="*/ 18 h 24"/>
                    <a:gd name="T52" fmla="*/ 0 w 35"/>
                    <a:gd name="T53" fmla="*/ 19 h 24"/>
                    <a:gd name="T54" fmla="*/ 0 w 35"/>
                    <a:gd name="T55" fmla="*/ 20 h 24"/>
                    <a:gd name="T56" fmla="*/ 3 w 35"/>
                    <a:gd name="T57" fmla="*/ 20 h 24"/>
                    <a:gd name="T58" fmla="*/ 7 w 35"/>
                    <a:gd name="T59" fmla="*/ 24 h 24"/>
                    <a:gd name="T60" fmla="*/ 7 w 35"/>
                    <a:gd name="T61" fmla="*/ 23 h 24"/>
                    <a:gd name="T62" fmla="*/ 9 w 35"/>
                    <a:gd name="T63" fmla="*/ 21 h 24"/>
                    <a:gd name="T64" fmla="*/ 16 w 35"/>
                    <a:gd name="T65" fmla="*/ 21 h 24"/>
                    <a:gd name="T66" fmla="*/ 18 w 35"/>
                    <a:gd name="T67" fmla="*/ 22 h 24"/>
                    <a:gd name="T68" fmla="*/ 25 w 35"/>
                    <a:gd name="T69" fmla="*/ 23 h 24"/>
                    <a:gd name="T70" fmla="*/ 26 w 35"/>
                    <a:gd name="T71" fmla="*/ 22 h 24"/>
                    <a:gd name="T72" fmla="*/ 29 w 35"/>
                    <a:gd name="T73" fmla="*/ 23 h 24"/>
                    <a:gd name="T74" fmla="*/ 29 w 35"/>
                    <a:gd name="T75" fmla="*/ 23 h 24"/>
                    <a:gd name="T76" fmla="*/ 29 w 35"/>
                    <a:gd name="T77" fmla="*/ 22 h 24"/>
                    <a:gd name="T78" fmla="*/ 33 w 35"/>
                    <a:gd name="T79" fmla="*/ 19 h 24"/>
                    <a:gd name="T80" fmla="*/ 33 w 35"/>
                    <a:gd name="T81" fmla="*/ 16 h 24"/>
                    <a:gd name="T82" fmla="*/ 31 w 35"/>
                    <a:gd name="T83" fmla="*/ 13 h 24"/>
                    <a:gd name="T84" fmla="*/ 32 w 35"/>
                    <a:gd name="T85" fmla="*/ 11 h 24"/>
                    <a:gd name="T86" fmla="*/ 34 w 35"/>
                    <a:gd name="T87" fmla="*/ 10 h 24"/>
                    <a:gd name="T88" fmla="*/ 35 w 35"/>
                    <a:gd name="T89" fmla="*/ 8 h 24"/>
                    <a:gd name="T90" fmla="*/ 34 w 35"/>
                    <a:gd name="T91" fmla="*/ 6 h 24"/>
                    <a:gd name="T92" fmla="*/ 35 w 35"/>
                    <a:gd name="T93" fmla="*/ 3 h 24"/>
                    <a:gd name="T94" fmla="*/ 35 w 35"/>
                    <a:gd name="T95" fmla="*/ 3 h 24"/>
                    <a:gd name="T96" fmla="*/ 33 w 35"/>
                    <a:gd name="T97" fmla="*/ 3 h 24"/>
                    <a:gd name="T98" fmla="*/ 31 w 35"/>
                    <a:gd name="T99"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 h="24">
                      <a:moveTo>
                        <a:pt x="31" y="3"/>
                      </a:moveTo>
                      <a:cubicBezTo>
                        <a:pt x="28" y="1"/>
                        <a:pt x="28" y="1"/>
                        <a:pt x="28" y="1"/>
                      </a:cubicBezTo>
                      <a:cubicBezTo>
                        <a:pt x="23" y="0"/>
                        <a:pt x="23" y="0"/>
                        <a:pt x="23" y="0"/>
                      </a:cubicBezTo>
                      <a:cubicBezTo>
                        <a:pt x="22" y="1"/>
                        <a:pt x="22" y="1"/>
                        <a:pt x="22" y="1"/>
                      </a:cubicBezTo>
                      <a:cubicBezTo>
                        <a:pt x="19" y="0"/>
                        <a:pt x="19" y="0"/>
                        <a:pt x="19" y="0"/>
                      </a:cubicBezTo>
                      <a:cubicBezTo>
                        <a:pt x="15" y="0"/>
                        <a:pt x="15" y="0"/>
                        <a:pt x="15" y="0"/>
                      </a:cubicBezTo>
                      <a:cubicBezTo>
                        <a:pt x="15" y="1"/>
                        <a:pt x="16" y="1"/>
                        <a:pt x="17" y="1"/>
                      </a:cubicBezTo>
                      <a:cubicBezTo>
                        <a:pt x="25" y="4"/>
                        <a:pt x="25" y="4"/>
                        <a:pt x="25" y="4"/>
                      </a:cubicBezTo>
                      <a:cubicBezTo>
                        <a:pt x="24" y="6"/>
                        <a:pt x="24" y="6"/>
                        <a:pt x="24" y="6"/>
                      </a:cubicBezTo>
                      <a:cubicBezTo>
                        <a:pt x="24" y="8"/>
                        <a:pt x="24" y="8"/>
                        <a:pt x="24" y="8"/>
                      </a:cubicBezTo>
                      <a:cubicBezTo>
                        <a:pt x="24" y="11"/>
                        <a:pt x="24" y="11"/>
                        <a:pt x="24" y="11"/>
                      </a:cubicBezTo>
                      <a:cubicBezTo>
                        <a:pt x="24" y="13"/>
                        <a:pt x="24" y="13"/>
                        <a:pt x="24" y="13"/>
                      </a:cubicBezTo>
                      <a:cubicBezTo>
                        <a:pt x="27" y="13"/>
                        <a:pt x="27" y="13"/>
                        <a:pt x="27" y="13"/>
                      </a:cubicBezTo>
                      <a:cubicBezTo>
                        <a:pt x="30" y="16"/>
                        <a:pt x="30" y="16"/>
                        <a:pt x="30" y="16"/>
                      </a:cubicBezTo>
                      <a:cubicBezTo>
                        <a:pt x="29" y="19"/>
                        <a:pt x="29" y="19"/>
                        <a:pt x="29" y="19"/>
                      </a:cubicBezTo>
                      <a:cubicBezTo>
                        <a:pt x="23" y="19"/>
                        <a:pt x="23" y="19"/>
                        <a:pt x="23" y="19"/>
                      </a:cubicBezTo>
                      <a:cubicBezTo>
                        <a:pt x="22" y="20"/>
                        <a:pt x="22" y="20"/>
                        <a:pt x="22" y="20"/>
                      </a:cubicBezTo>
                      <a:cubicBezTo>
                        <a:pt x="19" y="19"/>
                        <a:pt x="19" y="19"/>
                        <a:pt x="19" y="19"/>
                      </a:cubicBezTo>
                      <a:cubicBezTo>
                        <a:pt x="16" y="20"/>
                        <a:pt x="16" y="20"/>
                        <a:pt x="16" y="20"/>
                      </a:cubicBezTo>
                      <a:cubicBezTo>
                        <a:pt x="13" y="19"/>
                        <a:pt x="13" y="19"/>
                        <a:pt x="13" y="19"/>
                      </a:cubicBezTo>
                      <a:cubicBezTo>
                        <a:pt x="9" y="20"/>
                        <a:pt x="9" y="20"/>
                        <a:pt x="9" y="20"/>
                      </a:cubicBezTo>
                      <a:cubicBezTo>
                        <a:pt x="9" y="18"/>
                        <a:pt x="9" y="18"/>
                        <a:pt x="9" y="18"/>
                      </a:cubicBezTo>
                      <a:cubicBezTo>
                        <a:pt x="9" y="18"/>
                        <a:pt x="9" y="18"/>
                        <a:pt x="9" y="18"/>
                      </a:cubicBezTo>
                      <a:cubicBezTo>
                        <a:pt x="4" y="19"/>
                        <a:pt x="4" y="19"/>
                        <a:pt x="4" y="19"/>
                      </a:cubicBezTo>
                      <a:cubicBezTo>
                        <a:pt x="2" y="17"/>
                        <a:pt x="2" y="17"/>
                        <a:pt x="2" y="17"/>
                      </a:cubicBezTo>
                      <a:cubicBezTo>
                        <a:pt x="0" y="18"/>
                        <a:pt x="0" y="18"/>
                        <a:pt x="0" y="18"/>
                      </a:cubicBezTo>
                      <a:cubicBezTo>
                        <a:pt x="0" y="19"/>
                        <a:pt x="0" y="19"/>
                        <a:pt x="0" y="19"/>
                      </a:cubicBezTo>
                      <a:cubicBezTo>
                        <a:pt x="0" y="20"/>
                        <a:pt x="0" y="20"/>
                        <a:pt x="0" y="20"/>
                      </a:cubicBezTo>
                      <a:cubicBezTo>
                        <a:pt x="3" y="20"/>
                        <a:pt x="3" y="20"/>
                        <a:pt x="3" y="20"/>
                      </a:cubicBezTo>
                      <a:cubicBezTo>
                        <a:pt x="7" y="24"/>
                        <a:pt x="7" y="24"/>
                        <a:pt x="7" y="24"/>
                      </a:cubicBezTo>
                      <a:cubicBezTo>
                        <a:pt x="7" y="23"/>
                        <a:pt x="7" y="23"/>
                        <a:pt x="7" y="23"/>
                      </a:cubicBezTo>
                      <a:cubicBezTo>
                        <a:pt x="9" y="21"/>
                        <a:pt x="9" y="21"/>
                        <a:pt x="9" y="21"/>
                      </a:cubicBezTo>
                      <a:cubicBezTo>
                        <a:pt x="16" y="21"/>
                        <a:pt x="16" y="21"/>
                        <a:pt x="16" y="21"/>
                      </a:cubicBezTo>
                      <a:cubicBezTo>
                        <a:pt x="18" y="22"/>
                        <a:pt x="18" y="22"/>
                        <a:pt x="18" y="22"/>
                      </a:cubicBezTo>
                      <a:cubicBezTo>
                        <a:pt x="25" y="23"/>
                        <a:pt x="25" y="23"/>
                        <a:pt x="25" y="23"/>
                      </a:cubicBezTo>
                      <a:cubicBezTo>
                        <a:pt x="26" y="22"/>
                        <a:pt x="26" y="22"/>
                        <a:pt x="26" y="22"/>
                      </a:cubicBezTo>
                      <a:cubicBezTo>
                        <a:pt x="29" y="23"/>
                        <a:pt x="29" y="23"/>
                        <a:pt x="29" y="23"/>
                      </a:cubicBezTo>
                      <a:cubicBezTo>
                        <a:pt x="29" y="23"/>
                        <a:pt x="29" y="23"/>
                        <a:pt x="29" y="23"/>
                      </a:cubicBezTo>
                      <a:cubicBezTo>
                        <a:pt x="29" y="22"/>
                        <a:pt x="29" y="22"/>
                        <a:pt x="29" y="22"/>
                      </a:cubicBezTo>
                      <a:cubicBezTo>
                        <a:pt x="33" y="19"/>
                        <a:pt x="33" y="19"/>
                        <a:pt x="33" y="19"/>
                      </a:cubicBezTo>
                      <a:cubicBezTo>
                        <a:pt x="33" y="16"/>
                        <a:pt x="33" y="16"/>
                        <a:pt x="33" y="16"/>
                      </a:cubicBezTo>
                      <a:cubicBezTo>
                        <a:pt x="31" y="13"/>
                        <a:pt x="31" y="13"/>
                        <a:pt x="31" y="13"/>
                      </a:cubicBezTo>
                      <a:cubicBezTo>
                        <a:pt x="32" y="11"/>
                        <a:pt x="32" y="11"/>
                        <a:pt x="32" y="11"/>
                      </a:cubicBezTo>
                      <a:cubicBezTo>
                        <a:pt x="34" y="10"/>
                        <a:pt x="34" y="10"/>
                        <a:pt x="34" y="10"/>
                      </a:cubicBezTo>
                      <a:cubicBezTo>
                        <a:pt x="35" y="8"/>
                        <a:pt x="35" y="8"/>
                        <a:pt x="35" y="8"/>
                      </a:cubicBezTo>
                      <a:cubicBezTo>
                        <a:pt x="34" y="6"/>
                        <a:pt x="34" y="6"/>
                        <a:pt x="34" y="6"/>
                      </a:cubicBezTo>
                      <a:cubicBezTo>
                        <a:pt x="35" y="3"/>
                        <a:pt x="35" y="3"/>
                        <a:pt x="35" y="3"/>
                      </a:cubicBezTo>
                      <a:cubicBezTo>
                        <a:pt x="35" y="3"/>
                        <a:pt x="35" y="3"/>
                        <a:pt x="35" y="3"/>
                      </a:cubicBezTo>
                      <a:cubicBezTo>
                        <a:pt x="33" y="3"/>
                        <a:pt x="33" y="3"/>
                        <a:pt x="33" y="3"/>
                      </a:cubicBezTo>
                      <a:lnTo>
                        <a:pt x="31" y="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61" name="Freeform 209">
                  <a:extLst>
                    <a:ext uri="{FF2B5EF4-FFF2-40B4-BE49-F238E27FC236}">
                      <a16:creationId xmlns:a16="http://schemas.microsoft.com/office/drawing/2014/main" id="{0F90FF32-B4B0-405E-9FEF-ED12BBC34AB9}"/>
                    </a:ext>
                  </a:extLst>
                </p:cNvPr>
                <p:cNvSpPr/>
                <p:nvPr userDrawn="1"/>
              </p:nvSpPr>
              <p:spPr bwMode="auto">
                <a:xfrm>
                  <a:off x="2471738" y="3221038"/>
                  <a:ext cx="241300" cy="88900"/>
                </a:xfrm>
                <a:custGeom>
                  <a:avLst/>
                  <a:gdLst>
                    <a:gd name="T0" fmla="*/ 137 w 152"/>
                    <a:gd name="T1" fmla="*/ 54 h 56"/>
                    <a:gd name="T2" fmla="*/ 140 w 152"/>
                    <a:gd name="T3" fmla="*/ 53 h 56"/>
                    <a:gd name="T4" fmla="*/ 149 w 152"/>
                    <a:gd name="T5" fmla="*/ 51 h 56"/>
                    <a:gd name="T6" fmla="*/ 152 w 152"/>
                    <a:gd name="T7" fmla="*/ 49 h 56"/>
                    <a:gd name="T8" fmla="*/ 149 w 152"/>
                    <a:gd name="T9" fmla="*/ 48 h 56"/>
                    <a:gd name="T10" fmla="*/ 140 w 152"/>
                    <a:gd name="T11" fmla="*/ 41 h 56"/>
                    <a:gd name="T12" fmla="*/ 129 w 152"/>
                    <a:gd name="T13" fmla="*/ 40 h 56"/>
                    <a:gd name="T14" fmla="*/ 132 w 152"/>
                    <a:gd name="T15" fmla="*/ 35 h 56"/>
                    <a:gd name="T16" fmla="*/ 129 w 152"/>
                    <a:gd name="T17" fmla="*/ 36 h 56"/>
                    <a:gd name="T18" fmla="*/ 121 w 152"/>
                    <a:gd name="T19" fmla="*/ 32 h 56"/>
                    <a:gd name="T20" fmla="*/ 116 w 152"/>
                    <a:gd name="T21" fmla="*/ 31 h 56"/>
                    <a:gd name="T22" fmla="*/ 110 w 152"/>
                    <a:gd name="T23" fmla="*/ 31 h 56"/>
                    <a:gd name="T24" fmla="*/ 107 w 152"/>
                    <a:gd name="T25" fmla="*/ 29 h 56"/>
                    <a:gd name="T26" fmla="*/ 98 w 152"/>
                    <a:gd name="T27" fmla="*/ 25 h 56"/>
                    <a:gd name="T28" fmla="*/ 91 w 152"/>
                    <a:gd name="T29" fmla="*/ 19 h 56"/>
                    <a:gd name="T30" fmla="*/ 78 w 152"/>
                    <a:gd name="T31" fmla="*/ 16 h 56"/>
                    <a:gd name="T32" fmla="*/ 73 w 152"/>
                    <a:gd name="T33" fmla="*/ 11 h 56"/>
                    <a:gd name="T34" fmla="*/ 68 w 152"/>
                    <a:gd name="T35" fmla="*/ 9 h 56"/>
                    <a:gd name="T36" fmla="*/ 55 w 152"/>
                    <a:gd name="T37" fmla="*/ 5 h 56"/>
                    <a:gd name="T38" fmla="*/ 46 w 152"/>
                    <a:gd name="T39" fmla="*/ 5 h 56"/>
                    <a:gd name="T40" fmla="*/ 36 w 152"/>
                    <a:gd name="T41" fmla="*/ 0 h 56"/>
                    <a:gd name="T42" fmla="*/ 27 w 152"/>
                    <a:gd name="T43" fmla="*/ 3 h 56"/>
                    <a:gd name="T44" fmla="*/ 12 w 152"/>
                    <a:gd name="T45" fmla="*/ 5 h 56"/>
                    <a:gd name="T46" fmla="*/ 4 w 152"/>
                    <a:gd name="T47" fmla="*/ 9 h 56"/>
                    <a:gd name="T48" fmla="*/ 0 w 152"/>
                    <a:gd name="T49" fmla="*/ 13 h 56"/>
                    <a:gd name="T50" fmla="*/ 1 w 152"/>
                    <a:gd name="T51" fmla="*/ 18 h 56"/>
                    <a:gd name="T52" fmla="*/ 2 w 152"/>
                    <a:gd name="T53" fmla="*/ 20 h 56"/>
                    <a:gd name="T54" fmla="*/ 9 w 152"/>
                    <a:gd name="T55" fmla="*/ 16 h 56"/>
                    <a:gd name="T56" fmla="*/ 13 w 152"/>
                    <a:gd name="T57" fmla="*/ 16 h 56"/>
                    <a:gd name="T58" fmla="*/ 20 w 152"/>
                    <a:gd name="T59" fmla="*/ 10 h 56"/>
                    <a:gd name="T60" fmla="*/ 25 w 152"/>
                    <a:gd name="T61" fmla="*/ 7 h 56"/>
                    <a:gd name="T62" fmla="*/ 32 w 152"/>
                    <a:gd name="T63" fmla="*/ 7 h 56"/>
                    <a:gd name="T64" fmla="*/ 43 w 152"/>
                    <a:gd name="T65" fmla="*/ 12 h 56"/>
                    <a:gd name="T66" fmla="*/ 36 w 152"/>
                    <a:gd name="T67" fmla="*/ 14 h 56"/>
                    <a:gd name="T68" fmla="*/ 36 w 152"/>
                    <a:gd name="T69" fmla="*/ 14 h 56"/>
                    <a:gd name="T70" fmla="*/ 47 w 152"/>
                    <a:gd name="T71" fmla="*/ 16 h 56"/>
                    <a:gd name="T72" fmla="*/ 53 w 152"/>
                    <a:gd name="T73" fmla="*/ 18 h 56"/>
                    <a:gd name="T74" fmla="*/ 58 w 152"/>
                    <a:gd name="T75" fmla="*/ 18 h 56"/>
                    <a:gd name="T76" fmla="*/ 63 w 152"/>
                    <a:gd name="T77" fmla="*/ 19 h 56"/>
                    <a:gd name="T78" fmla="*/ 68 w 152"/>
                    <a:gd name="T79" fmla="*/ 24 h 56"/>
                    <a:gd name="T80" fmla="*/ 73 w 152"/>
                    <a:gd name="T81" fmla="*/ 22 h 56"/>
                    <a:gd name="T82" fmla="*/ 78 w 152"/>
                    <a:gd name="T83" fmla="*/ 25 h 56"/>
                    <a:gd name="T84" fmla="*/ 85 w 152"/>
                    <a:gd name="T85" fmla="*/ 24 h 56"/>
                    <a:gd name="T86" fmla="*/ 91 w 152"/>
                    <a:gd name="T87" fmla="*/ 34 h 56"/>
                    <a:gd name="T88" fmla="*/ 97 w 152"/>
                    <a:gd name="T89" fmla="*/ 40 h 56"/>
                    <a:gd name="T90" fmla="*/ 102 w 152"/>
                    <a:gd name="T91" fmla="*/ 41 h 56"/>
                    <a:gd name="T92" fmla="*/ 109 w 152"/>
                    <a:gd name="T93" fmla="*/ 43 h 56"/>
                    <a:gd name="T94" fmla="*/ 112 w 152"/>
                    <a:gd name="T95" fmla="*/ 49 h 56"/>
                    <a:gd name="T96" fmla="*/ 102 w 152"/>
                    <a:gd name="T97" fmla="*/ 54 h 56"/>
                    <a:gd name="T98" fmla="*/ 106 w 152"/>
                    <a:gd name="T99" fmla="*/ 56 h 56"/>
                    <a:gd name="T100" fmla="*/ 113 w 152"/>
                    <a:gd name="T101" fmla="*/ 55 h 56"/>
                    <a:gd name="T102" fmla="*/ 125 w 152"/>
                    <a:gd name="T103" fmla="*/ 5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 h="56">
                      <a:moveTo>
                        <a:pt x="130" y="56"/>
                      </a:moveTo>
                      <a:lnTo>
                        <a:pt x="137" y="54"/>
                      </a:lnTo>
                      <a:lnTo>
                        <a:pt x="138" y="53"/>
                      </a:lnTo>
                      <a:lnTo>
                        <a:pt x="140" y="53"/>
                      </a:lnTo>
                      <a:lnTo>
                        <a:pt x="143" y="51"/>
                      </a:lnTo>
                      <a:lnTo>
                        <a:pt x="149" y="51"/>
                      </a:lnTo>
                      <a:lnTo>
                        <a:pt x="151" y="51"/>
                      </a:lnTo>
                      <a:lnTo>
                        <a:pt x="152" y="49"/>
                      </a:lnTo>
                      <a:lnTo>
                        <a:pt x="152" y="49"/>
                      </a:lnTo>
                      <a:lnTo>
                        <a:pt x="149" y="48"/>
                      </a:lnTo>
                      <a:lnTo>
                        <a:pt x="147" y="44"/>
                      </a:lnTo>
                      <a:lnTo>
                        <a:pt x="140" y="41"/>
                      </a:lnTo>
                      <a:lnTo>
                        <a:pt x="132" y="41"/>
                      </a:lnTo>
                      <a:lnTo>
                        <a:pt x="129" y="40"/>
                      </a:lnTo>
                      <a:lnTo>
                        <a:pt x="131" y="38"/>
                      </a:lnTo>
                      <a:lnTo>
                        <a:pt x="132" y="35"/>
                      </a:lnTo>
                      <a:lnTo>
                        <a:pt x="131" y="35"/>
                      </a:lnTo>
                      <a:lnTo>
                        <a:pt x="129" y="36"/>
                      </a:lnTo>
                      <a:lnTo>
                        <a:pt x="125" y="35"/>
                      </a:lnTo>
                      <a:lnTo>
                        <a:pt x="121" y="32"/>
                      </a:lnTo>
                      <a:lnTo>
                        <a:pt x="119" y="33"/>
                      </a:lnTo>
                      <a:lnTo>
                        <a:pt x="116" y="31"/>
                      </a:lnTo>
                      <a:lnTo>
                        <a:pt x="113" y="28"/>
                      </a:lnTo>
                      <a:lnTo>
                        <a:pt x="110" y="31"/>
                      </a:lnTo>
                      <a:lnTo>
                        <a:pt x="107" y="28"/>
                      </a:lnTo>
                      <a:lnTo>
                        <a:pt x="107" y="29"/>
                      </a:lnTo>
                      <a:lnTo>
                        <a:pt x="105" y="26"/>
                      </a:lnTo>
                      <a:lnTo>
                        <a:pt x="98" y="25"/>
                      </a:lnTo>
                      <a:lnTo>
                        <a:pt x="94" y="21"/>
                      </a:lnTo>
                      <a:lnTo>
                        <a:pt x="91" y="19"/>
                      </a:lnTo>
                      <a:lnTo>
                        <a:pt x="87" y="17"/>
                      </a:lnTo>
                      <a:lnTo>
                        <a:pt x="78" y="16"/>
                      </a:lnTo>
                      <a:lnTo>
                        <a:pt x="75" y="14"/>
                      </a:lnTo>
                      <a:lnTo>
                        <a:pt x="73" y="11"/>
                      </a:lnTo>
                      <a:lnTo>
                        <a:pt x="70" y="7"/>
                      </a:lnTo>
                      <a:lnTo>
                        <a:pt x="68" y="9"/>
                      </a:lnTo>
                      <a:lnTo>
                        <a:pt x="67" y="6"/>
                      </a:lnTo>
                      <a:lnTo>
                        <a:pt x="55" y="5"/>
                      </a:lnTo>
                      <a:lnTo>
                        <a:pt x="51" y="6"/>
                      </a:lnTo>
                      <a:lnTo>
                        <a:pt x="46" y="5"/>
                      </a:lnTo>
                      <a:lnTo>
                        <a:pt x="43" y="2"/>
                      </a:lnTo>
                      <a:lnTo>
                        <a:pt x="36" y="0"/>
                      </a:lnTo>
                      <a:lnTo>
                        <a:pt x="31" y="0"/>
                      </a:lnTo>
                      <a:lnTo>
                        <a:pt x="27" y="3"/>
                      </a:lnTo>
                      <a:lnTo>
                        <a:pt x="19" y="4"/>
                      </a:lnTo>
                      <a:lnTo>
                        <a:pt x="12" y="5"/>
                      </a:lnTo>
                      <a:lnTo>
                        <a:pt x="10" y="7"/>
                      </a:lnTo>
                      <a:lnTo>
                        <a:pt x="4" y="9"/>
                      </a:lnTo>
                      <a:lnTo>
                        <a:pt x="2" y="12"/>
                      </a:lnTo>
                      <a:lnTo>
                        <a:pt x="0" y="13"/>
                      </a:lnTo>
                      <a:lnTo>
                        <a:pt x="0" y="16"/>
                      </a:lnTo>
                      <a:lnTo>
                        <a:pt x="1" y="18"/>
                      </a:lnTo>
                      <a:lnTo>
                        <a:pt x="0" y="20"/>
                      </a:lnTo>
                      <a:lnTo>
                        <a:pt x="2" y="20"/>
                      </a:lnTo>
                      <a:lnTo>
                        <a:pt x="4" y="14"/>
                      </a:lnTo>
                      <a:lnTo>
                        <a:pt x="9" y="16"/>
                      </a:lnTo>
                      <a:lnTo>
                        <a:pt x="11" y="14"/>
                      </a:lnTo>
                      <a:lnTo>
                        <a:pt x="13" y="16"/>
                      </a:lnTo>
                      <a:lnTo>
                        <a:pt x="16" y="16"/>
                      </a:lnTo>
                      <a:lnTo>
                        <a:pt x="20" y="10"/>
                      </a:lnTo>
                      <a:lnTo>
                        <a:pt x="23" y="10"/>
                      </a:lnTo>
                      <a:lnTo>
                        <a:pt x="25" y="7"/>
                      </a:lnTo>
                      <a:lnTo>
                        <a:pt x="30" y="7"/>
                      </a:lnTo>
                      <a:lnTo>
                        <a:pt x="32" y="7"/>
                      </a:lnTo>
                      <a:lnTo>
                        <a:pt x="40" y="9"/>
                      </a:lnTo>
                      <a:lnTo>
                        <a:pt x="43" y="12"/>
                      </a:lnTo>
                      <a:lnTo>
                        <a:pt x="40" y="14"/>
                      </a:lnTo>
                      <a:lnTo>
                        <a:pt x="36" y="14"/>
                      </a:lnTo>
                      <a:lnTo>
                        <a:pt x="35" y="14"/>
                      </a:lnTo>
                      <a:lnTo>
                        <a:pt x="36" y="14"/>
                      </a:lnTo>
                      <a:lnTo>
                        <a:pt x="45" y="17"/>
                      </a:lnTo>
                      <a:lnTo>
                        <a:pt x="47" y="16"/>
                      </a:lnTo>
                      <a:lnTo>
                        <a:pt x="50" y="16"/>
                      </a:lnTo>
                      <a:lnTo>
                        <a:pt x="53" y="18"/>
                      </a:lnTo>
                      <a:lnTo>
                        <a:pt x="56" y="18"/>
                      </a:lnTo>
                      <a:lnTo>
                        <a:pt x="58" y="18"/>
                      </a:lnTo>
                      <a:lnTo>
                        <a:pt x="60" y="16"/>
                      </a:lnTo>
                      <a:lnTo>
                        <a:pt x="63" y="19"/>
                      </a:lnTo>
                      <a:lnTo>
                        <a:pt x="63" y="20"/>
                      </a:lnTo>
                      <a:lnTo>
                        <a:pt x="68" y="24"/>
                      </a:lnTo>
                      <a:lnTo>
                        <a:pt x="71" y="24"/>
                      </a:lnTo>
                      <a:lnTo>
                        <a:pt x="73" y="22"/>
                      </a:lnTo>
                      <a:lnTo>
                        <a:pt x="76" y="25"/>
                      </a:lnTo>
                      <a:lnTo>
                        <a:pt x="78" y="25"/>
                      </a:lnTo>
                      <a:lnTo>
                        <a:pt x="80" y="26"/>
                      </a:lnTo>
                      <a:lnTo>
                        <a:pt x="85" y="24"/>
                      </a:lnTo>
                      <a:lnTo>
                        <a:pt x="87" y="25"/>
                      </a:lnTo>
                      <a:lnTo>
                        <a:pt x="91" y="34"/>
                      </a:lnTo>
                      <a:lnTo>
                        <a:pt x="95" y="40"/>
                      </a:lnTo>
                      <a:lnTo>
                        <a:pt x="97" y="40"/>
                      </a:lnTo>
                      <a:lnTo>
                        <a:pt x="98" y="39"/>
                      </a:lnTo>
                      <a:lnTo>
                        <a:pt x="102" y="41"/>
                      </a:lnTo>
                      <a:lnTo>
                        <a:pt x="108" y="41"/>
                      </a:lnTo>
                      <a:lnTo>
                        <a:pt x="109" y="43"/>
                      </a:lnTo>
                      <a:lnTo>
                        <a:pt x="112" y="43"/>
                      </a:lnTo>
                      <a:lnTo>
                        <a:pt x="112" y="49"/>
                      </a:lnTo>
                      <a:lnTo>
                        <a:pt x="107" y="50"/>
                      </a:lnTo>
                      <a:lnTo>
                        <a:pt x="102" y="54"/>
                      </a:lnTo>
                      <a:lnTo>
                        <a:pt x="102" y="55"/>
                      </a:lnTo>
                      <a:lnTo>
                        <a:pt x="106" y="56"/>
                      </a:lnTo>
                      <a:lnTo>
                        <a:pt x="109" y="54"/>
                      </a:lnTo>
                      <a:lnTo>
                        <a:pt x="113" y="55"/>
                      </a:lnTo>
                      <a:lnTo>
                        <a:pt x="120" y="53"/>
                      </a:lnTo>
                      <a:lnTo>
                        <a:pt x="125" y="54"/>
                      </a:lnTo>
                      <a:lnTo>
                        <a:pt x="130" y="5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62" name="Freeform 210">
                  <a:extLst>
                    <a:ext uri="{FF2B5EF4-FFF2-40B4-BE49-F238E27FC236}">
                      <a16:creationId xmlns:a16="http://schemas.microsoft.com/office/drawing/2014/main" id="{0012628E-7E85-4A56-BDB2-3E0F8443D051}"/>
                    </a:ext>
                  </a:extLst>
                </p:cNvPr>
                <p:cNvSpPr/>
                <p:nvPr userDrawn="1"/>
              </p:nvSpPr>
              <p:spPr bwMode="auto">
                <a:xfrm>
                  <a:off x="1589088" y="2365375"/>
                  <a:ext cx="1384300" cy="801687"/>
                </a:xfrm>
                <a:custGeom>
                  <a:avLst/>
                  <a:gdLst>
                    <a:gd name="T0" fmla="*/ 373 w 872"/>
                    <a:gd name="T1" fmla="*/ 448 h 505"/>
                    <a:gd name="T2" fmla="*/ 402 w 872"/>
                    <a:gd name="T3" fmla="*/ 434 h 505"/>
                    <a:gd name="T4" fmla="*/ 411 w 872"/>
                    <a:gd name="T5" fmla="*/ 431 h 505"/>
                    <a:gd name="T6" fmla="*/ 453 w 872"/>
                    <a:gd name="T7" fmla="*/ 423 h 505"/>
                    <a:gd name="T8" fmla="*/ 471 w 872"/>
                    <a:gd name="T9" fmla="*/ 435 h 505"/>
                    <a:gd name="T10" fmla="*/ 486 w 872"/>
                    <a:gd name="T11" fmla="*/ 424 h 505"/>
                    <a:gd name="T12" fmla="*/ 516 w 872"/>
                    <a:gd name="T13" fmla="*/ 409 h 505"/>
                    <a:gd name="T14" fmla="*/ 544 w 872"/>
                    <a:gd name="T15" fmla="*/ 415 h 505"/>
                    <a:gd name="T16" fmla="*/ 566 w 872"/>
                    <a:gd name="T17" fmla="*/ 421 h 505"/>
                    <a:gd name="T18" fmla="*/ 591 w 872"/>
                    <a:gd name="T19" fmla="*/ 437 h 505"/>
                    <a:gd name="T20" fmla="*/ 592 w 872"/>
                    <a:gd name="T21" fmla="*/ 469 h 505"/>
                    <a:gd name="T22" fmla="*/ 603 w 872"/>
                    <a:gd name="T23" fmla="*/ 492 h 505"/>
                    <a:gd name="T24" fmla="*/ 624 w 872"/>
                    <a:gd name="T25" fmla="*/ 493 h 505"/>
                    <a:gd name="T26" fmla="*/ 623 w 872"/>
                    <a:gd name="T27" fmla="*/ 448 h 505"/>
                    <a:gd name="T28" fmla="*/ 625 w 872"/>
                    <a:gd name="T29" fmla="*/ 387 h 505"/>
                    <a:gd name="T30" fmla="*/ 647 w 872"/>
                    <a:gd name="T31" fmla="*/ 373 h 505"/>
                    <a:gd name="T32" fmla="*/ 677 w 872"/>
                    <a:gd name="T33" fmla="*/ 350 h 505"/>
                    <a:gd name="T34" fmla="*/ 693 w 872"/>
                    <a:gd name="T35" fmla="*/ 327 h 505"/>
                    <a:gd name="T36" fmla="*/ 708 w 872"/>
                    <a:gd name="T37" fmla="*/ 318 h 505"/>
                    <a:gd name="T38" fmla="*/ 713 w 872"/>
                    <a:gd name="T39" fmla="*/ 312 h 505"/>
                    <a:gd name="T40" fmla="*/ 695 w 872"/>
                    <a:gd name="T41" fmla="*/ 288 h 505"/>
                    <a:gd name="T42" fmla="*/ 710 w 872"/>
                    <a:gd name="T43" fmla="*/ 283 h 505"/>
                    <a:gd name="T44" fmla="*/ 707 w 872"/>
                    <a:gd name="T45" fmla="*/ 271 h 505"/>
                    <a:gd name="T46" fmla="*/ 715 w 872"/>
                    <a:gd name="T47" fmla="*/ 243 h 505"/>
                    <a:gd name="T48" fmla="*/ 720 w 872"/>
                    <a:gd name="T49" fmla="*/ 273 h 505"/>
                    <a:gd name="T50" fmla="*/ 725 w 872"/>
                    <a:gd name="T51" fmla="*/ 250 h 505"/>
                    <a:gd name="T52" fmla="*/ 739 w 872"/>
                    <a:gd name="T53" fmla="*/ 257 h 505"/>
                    <a:gd name="T54" fmla="*/ 753 w 872"/>
                    <a:gd name="T55" fmla="*/ 234 h 505"/>
                    <a:gd name="T56" fmla="*/ 783 w 872"/>
                    <a:gd name="T57" fmla="*/ 214 h 505"/>
                    <a:gd name="T58" fmla="*/ 810 w 872"/>
                    <a:gd name="T59" fmla="*/ 209 h 505"/>
                    <a:gd name="T60" fmla="*/ 810 w 872"/>
                    <a:gd name="T61" fmla="*/ 184 h 505"/>
                    <a:gd name="T62" fmla="*/ 836 w 872"/>
                    <a:gd name="T63" fmla="*/ 160 h 505"/>
                    <a:gd name="T64" fmla="*/ 863 w 872"/>
                    <a:gd name="T65" fmla="*/ 154 h 505"/>
                    <a:gd name="T66" fmla="*/ 866 w 872"/>
                    <a:gd name="T67" fmla="*/ 138 h 505"/>
                    <a:gd name="T68" fmla="*/ 850 w 872"/>
                    <a:gd name="T69" fmla="*/ 97 h 505"/>
                    <a:gd name="T70" fmla="*/ 820 w 872"/>
                    <a:gd name="T71" fmla="*/ 133 h 505"/>
                    <a:gd name="T72" fmla="*/ 739 w 872"/>
                    <a:gd name="T73" fmla="*/ 154 h 505"/>
                    <a:gd name="T74" fmla="*/ 639 w 872"/>
                    <a:gd name="T75" fmla="*/ 175 h 505"/>
                    <a:gd name="T76" fmla="*/ 530 w 872"/>
                    <a:gd name="T77" fmla="*/ 63 h 505"/>
                    <a:gd name="T78" fmla="*/ 494 w 872"/>
                    <a:gd name="T79" fmla="*/ 48 h 505"/>
                    <a:gd name="T80" fmla="*/ 81 w 872"/>
                    <a:gd name="T81" fmla="*/ 10 h 505"/>
                    <a:gd name="T82" fmla="*/ 70 w 872"/>
                    <a:gd name="T83" fmla="*/ 40 h 505"/>
                    <a:gd name="T84" fmla="*/ 67 w 872"/>
                    <a:gd name="T85" fmla="*/ 34 h 505"/>
                    <a:gd name="T86" fmla="*/ 45 w 872"/>
                    <a:gd name="T87" fmla="*/ 12 h 505"/>
                    <a:gd name="T88" fmla="*/ 41 w 872"/>
                    <a:gd name="T89" fmla="*/ 51 h 505"/>
                    <a:gd name="T90" fmla="*/ 56 w 872"/>
                    <a:gd name="T91" fmla="*/ 69 h 505"/>
                    <a:gd name="T92" fmla="*/ 30 w 872"/>
                    <a:gd name="T93" fmla="*/ 94 h 505"/>
                    <a:gd name="T94" fmla="*/ 8 w 872"/>
                    <a:gd name="T95" fmla="*/ 155 h 505"/>
                    <a:gd name="T96" fmla="*/ 0 w 872"/>
                    <a:gd name="T97" fmla="*/ 194 h 505"/>
                    <a:gd name="T98" fmla="*/ 10 w 872"/>
                    <a:gd name="T99" fmla="*/ 242 h 505"/>
                    <a:gd name="T100" fmla="*/ 21 w 872"/>
                    <a:gd name="T101" fmla="*/ 255 h 505"/>
                    <a:gd name="T102" fmla="*/ 18 w 872"/>
                    <a:gd name="T103" fmla="*/ 269 h 505"/>
                    <a:gd name="T104" fmla="*/ 27 w 872"/>
                    <a:gd name="T105" fmla="*/ 305 h 505"/>
                    <a:gd name="T106" fmla="*/ 48 w 872"/>
                    <a:gd name="T107" fmla="*/ 323 h 505"/>
                    <a:gd name="T108" fmla="*/ 75 w 872"/>
                    <a:gd name="T109" fmla="*/ 357 h 505"/>
                    <a:gd name="T110" fmla="*/ 244 w 872"/>
                    <a:gd name="T111" fmla="*/ 389 h 505"/>
                    <a:gd name="T112" fmla="*/ 259 w 872"/>
                    <a:gd name="T113" fmla="*/ 410 h 505"/>
                    <a:gd name="T114" fmla="*/ 269 w 872"/>
                    <a:gd name="T115" fmla="*/ 427 h 505"/>
                    <a:gd name="T116" fmla="*/ 289 w 872"/>
                    <a:gd name="T117" fmla="*/ 423 h 505"/>
                    <a:gd name="T118" fmla="*/ 319 w 872"/>
                    <a:gd name="T119" fmla="*/ 430 h 505"/>
                    <a:gd name="T120" fmla="*/ 335 w 872"/>
                    <a:gd name="T121" fmla="*/ 467 h 505"/>
                    <a:gd name="T122" fmla="*/ 361 w 872"/>
                    <a:gd name="T123" fmla="*/ 485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2" h="505">
                      <a:moveTo>
                        <a:pt x="361" y="485"/>
                      </a:moveTo>
                      <a:lnTo>
                        <a:pt x="360" y="484"/>
                      </a:lnTo>
                      <a:lnTo>
                        <a:pt x="360" y="477"/>
                      </a:lnTo>
                      <a:lnTo>
                        <a:pt x="359" y="475"/>
                      </a:lnTo>
                      <a:lnTo>
                        <a:pt x="361" y="470"/>
                      </a:lnTo>
                      <a:lnTo>
                        <a:pt x="363" y="465"/>
                      </a:lnTo>
                      <a:lnTo>
                        <a:pt x="365" y="463"/>
                      </a:lnTo>
                      <a:lnTo>
                        <a:pt x="364" y="457"/>
                      </a:lnTo>
                      <a:lnTo>
                        <a:pt x="366" y="455"/>
                      </a:lnTo>
                      <a:lnTo>
                        <a:pt x="368" y="454"/>
                      </a:lnTo>
                      <a:lnTo>
                        <a:pt x="367" y="453"/>
                      </a:lnTo>
                      <a:lnTo>
                        <a:pt x="371" y="447"/>
                      </a:lnTo>
                      <a:lnTo>
                        <a:pt x="373" y="448"/>
                      </a:lnTo>
                      <a:lnTo>
                        <a:pt x="374" y="448"/>
                      </a:lnTo>
                      <a:lnTo>
                        <a:pt x="374" y="442"/>
                      </a:lnTo>
                      <a:lnTo>
                        <a:pt x="378" y="445"/>
                      </a:lnTo>
                      <a:lnTo>
                        <a:pt x="378" y="445"/>
                      </a:lnTo>
                      <a:lnTo>
                        <a:pt x="376" y="443"/>
                      </a:lnTo>
                      <a:lnTo>
                        <a:pt x="381" y="440"/>
                      </a:lnTo>
                      <a:lnTo>
                        <a:pt x="382" y="441"/>
                      </a:lnTo>
                      <a:lnTo>
                        <a:pt x="384" y="440"/>
                      </a:lnTo>
                      <a:lnTo>
                        <a:pt x="387" y="442"/>
                      </a:lnTo>
                      <a:lnTo>
                        <a:pt x="388" y="441"/>
                      </a:lnTo>
                      <a:lnTo>
                        <a:pt x="390" y="442"/>
                      </a:lnTo>
                      <a:lnTo>
                        <a:pt x="396" y="439"/>
                      </a:lnTo>
                      <a:lnTo>
                        <a:pt x="402" y="434"/>
                      </a:lnTo>
                      <a:lnTo>
                        <a:pt x="404" y="434"/>
                      </a:lnTo>
                      <a:lnTo>
                        <a:pt x="405" y="433"/>
                      </a:lnTo>
                      <a:lnTo>
                        <a:pt x="404" y="431"/>
                      </a:lnTo>
                      <a:lnTo>
                        <a:pt x="404" y="428"/>
                      </a:lnTo>
                      <a:lnTo>
                        <a:pt x="400" y="416"/>
                      </a:lnTo>
                      <a:lnTo>
                        <a:pt x="406" y="424"/>
                      </a:lnTo>
                      <a:lnTo>
                        <a:pt x="406" y="424"/>
                      </a:lnTo>
                      <a:lnTo>
                        <a:pt x="409" y="423"/>
                      </a:lnTo>
                      <a:lnTo>
                        <a:pt x="410" y="416"/>
                      </a:lnTo>
                      <a:lnTo>
                        <a:pt x="413" y="425"/>
                      </a:lnTo>
                      <a:lnTo>
                        <a:pt x="411" y="427"/>
                      </a:lnTo>
                      <a:lnTo>
                        <a:pt x="412" y="428"/>
                      </a:lnTo>
                      <a:lnTo>
                        <a:pt x="411" y="431"/>
                      </a:lnTo>
                      <a:lnTo>
                        <a:pt x="412" y="430"/>
                      </a:lnTo>
                      <a:lnTo>
                        <a:pt x="416" y="426"/>
                      </a:lnTo>
                      <a:lnTo>
                        <a:pt x="418" y="426"/>
                      </a:lnTo>
                      <a:lnTo>
                        <a:pt x="420" y="425"/>
                      </a:lnTo>
                      <a:lnTo>
                        <a:pt x="425" y="424"/>
                      </a:lnTo>
                      <a:lnTo>
                        <a:pt x="430" y="424"/>
                      </a:lnTo>
                      <a:lnTo>
                        <a:pt x="438" y="426"/>
                      </a:lnTo>
                      <a:lnTo>
                        <a:pt x="439" y="427"/>
                      </a:lnTo>
                      <a:lnTo>
                        <a:pt x="447" y="427"/>
                      </a:lnTo>
                      <a:lnTo>
                        <a:pt x="448" y="427"/>
                      </a:lnTo>
                      <a:lnTo>
                        <a:pt x="448" y="427"/>
                      </a:lnTo>
                      <a:lnTo>
                        <a:pt x="448" y="424"/>
                      </a:lnTo>
                      <a:lnTo>
                        <a:pt x="453" y="423"/>
                      </a:lnTo>
                      <a:lnTo>
                        <a:pt x="456" y="424"/>
                      </a:lnTo>
                      <a:lnTo>
                        <a:pt x="455" y="426"/>
                      </a:lnTo>
                      <a:lnTo>
                        <a:pt x="457" y="425"/>
                      </a:lnTo>
                      <a:lnTo>
                        <a:pt x="460" y="427"/>
                      </a:lnTo>
                      <a:lnTo>
                        <a:pt x="460" y="430"/>
                      </a:lnTo>
                      <a:lnTo>
                        <a:pt x="460" y="430"/>
                      </a:lnTo>
                      <a:lnTo>
                        <a:pt x="463" y="430"/>
                      </a:lnTo>
                      <a:lnTo>
                        <a:pt x="465" y="432"/>
                      </a:lnTo>
                      <a:lnTo>
                        <a:pt x="462" y="434"/>
                      </a:lnTo>
                      <a:lnTo>
                        <a:pt x="464" y="434"/>
                      </a:lnTo>
                      <a:lnTo>
                        <a:pt x="467" y="435"/>
                      </a:lnTo>
                      <a:lnTo>
                        <a:pt x="470" y="437"/>
                      </a:lnTo>
                      <a:lnTo>
                        <a:pt x="471" y="435"/>
                      </a:lnTo>
                      <a:lnTo>
                        <a:pt x="473" y="433"/>
                      </a:lnTo>
                      <a:lnTo>
                        <a:pt x="478" y="435"/>
                      </a:lnTo>
                      <a:lnTo>
                        <a:pt x="478" y="437"/>
                      </a:lnTo>
                      <a:lnTo>
                        <a:pt x="479" y="437"/>
                      </a:lnTo>
                      <a:lnTo>
                        <a:pt x="479" y="433"/>
                      </a:lnTo>
                      <a:lnTo>
                        <a:pt x="477" y="430"/>
                      </a:lnTo>
                      <a:lnTo>
                        <a:pt x="483" y="430"/>
                      </a:lnTo>
                      <a:lnTo>
                        <a:pt x="485" y="433"/>
                      </a:lnTo>
                      <a:lnTo>
                        <a:pt x="484" y="431"/>
                      </a:lnTo>
                      <a:lnTo>
                        <a:pt x="484" y="427"/>
                      </a:lnTo>
                      <a:lnTo>
                        <a:pt x="488" y="425"/>
                      </a:lnTo>
                      <a:lnTo>
                        <a:pt x="487" y="425"/>
                      </a:lnTo>
                      <a:lnTo>
                        <a:pt x="486" y="424"/>
                      </a:lnTo>
                      <a:lnTo>
                        <a:pt x="485" y="425"/>
                      </a:lnTo>
                      <a:lnTo>
                        <a:pt x="482" y="426"/>
                      </a:lnTo>
                      <a:lnTo>
                        <a:pt x="482" y="421"/>
                      </a:lnTo>
                      <a:lnTo>
                        <a:pt x="485" y="418"/>
                      </a:lnTo>
                      <a:lnTo>
                        <a:pt x="490" y="417"/>
                      </a:lnTo>
                      <a:lnTo>
                        <a:pt x="492" y="415"/>
                      </a:lnTo>
                      <a:lnTo>
                        <a:pt x="502" y="412"/>
                      </a:lnTo>
                      <a:lnTo>
                        <a:pt x="506" y="413"/>
                      </a:lnTo>
                      <a:lnTo>
                        <a:pt x="507" y="412"/>
                      </a:lnTo>
                      <a:lnTo>
                        <a:pt x="509" y="412"/>
                      </a:lnTo>
                      <a:lnTo>
                        <a:pt x="510" y="411"/>
                      </a:lnTo>
                      <a:lnTo>
                        <a:pt x="512" y="408"/>
                      </a:lnTo>
                      <a:lnTo>
                        <a:pt x="516" y="409"/>
                      </a:lnTo>
                      <a:lnTo>
                        <a:pt x="515" y="411"/>
                      </a:lnTo>
                      <a:lnTo>
                        <a:pt x="515" y="412"/>
                      </a:lnTo>
                      <a:lnTo>
                        <a:pt x="517" y="415"/>
                      </a:lnTo>
                      <a:lnTo>
                        <a:pt x="520" y="413"/>
                      </a:lnTo>
                      <a:lnTo>
                        <a:pt x="524" y="413"/>
                      </a:lnTo>
                      <a:lnTo>
                        <a:pt x="527" y="412"/>
                      </a:lnTo>
                      <a:lnTo>
                        <a:pt x="529" y="413"/>
                      </a:lnTo>
                      <a:lnTo>
                        <a:pt x="532" y="413"/>
                      </a:lnTo>
                      <a:lnTo>
                        <a:pt x="534" y="413"/>
                      </a:lnTo>
                      <a:lnTo>
                        <a:pt x="537" y="412"/>
                      </a:lnTo>
                      <a:lnTo>
                        <a:pt x="542" y="412"/>
                      </a:lnTo>
                      <a:lnTo>
                        <a:pt x="544" y="415"/>
                      </a:lnTo>
                      <a:lnTo>
                        <a:pt x="544" y="415"/>
                      </a:lnTo>
                      <a:lnTo>
                        <a:pt x="546" y="416"/>
                      </a:lnTo>
                      <a:lnTo>
                        <a:pt x="546" y="415"/>
                      </a:lnTo>
                      <a:lnTo>
                        <a:pt x="550" y="415"/>
                      </a:lnTo>
                      <a:lnTo>
                        <a:pt x="550" y="417"/>
                      </a:lnTo>
                      <a:lnTo>
                        <a:pt x="553" y="419"/>
                      </a:lnTo>
                      <a:lnTo>
                        <a:pt x="553" y="420"/>
                      </a:lnTo>
                      <a:lnTo>
                        <a:pt x="554" y="421"/>
                      </a:lnTo>
                      <a:lnTo>
                        <a:pt x="556" y="424"/>
                      </a:lnTo>
                      <a:lnTo>
                        <a:pt x="557" y="426"/>
                      </a:lnTo>
                      <a:lnTo>
                        <a:pt x="561" y="425"/>
                      </a:lnTo>
                      <a:lnTo>
                        <a:pt x="566" y="421"/>
                      </a:lnTo>
                      <a:lnTo>
                        <a:pt x="566" y="421"/>
                      </a:lnTo>
                      <a:lnTo>
                        <a:pt x="566" y="421"/>
                      </a:lnTo>
                      <a:lnTo>
                        <a:pt x="569" y="419"/>
                      </a:lnTo>
                      <a:lnTo>
                        <a:pt x="573" y="418"/>
                      </a:lnTo>
                      <a:lnTo>
                        <a:pt x="575" y="420"/>
                      </a:lnTo>
                      <a:lnTo>
                        <a:pt x="579" y="421"/>
                      </a:lnTo>
                      <a:lnTo>
                        <a:pt x="581" y="427"/>
                      </a:lnTo>
                      <a:lnTo>
                        <a:pt x="582" y="428"/>
                      </a:lnTo>
                      <a:lnTo>
                        <a:pt x="583" y="428"/>
                      </a:lnTo>
                      <a:lnTo>
                        <a:pt x="584" y="432"/>
                      </a:lnTo>
                      <a:lnTo>
                        <a:pt x="586" y="433"/>
                      </a:lnTo>
                      <a:lnTo>
                        <a:pt x="588" y="433"/>
                      </a:lnTo>
                      <a:lnTo>
                        <a:pt x="588" y="435"/>
                      </a:lnTo>
                      <a:lnTo>
                        <a:pt x="589" y="437"/>
                      </a:lnTo>
                      <a:lnTo>
                        <a:pt x="591" y="437"/>
                      </a:lnTo>
                      <a:lnTo>
                        <a:pt x="594" y="441"/>
                      </a:lnTo>
                      <a:lnTo>
                        <a:pt x="592" y="445"/>
                      </a:lnTo>
                      <a:lnTo>
                        <a:pt x="591" y="453"/>
                      </a:lnTo>
                      <a:lnTo>
                        <a:pt x="588" y="458"/>
                      </a:lnTo>
                      <a:lnTo>
                        <a:pt x="588" y="460"/>
                      </a:lnTo>
                      <a:lnTo>
                        <a:pt x="589" y="461"/>
                      </a:lnTo>
                      <a:lnTo>
                        <a:pt x="589" y="460"/>
                      </a:lnTo>
                      <a:lnTo>
                        <a:pt x="589" y="458"/>
                      </a:lnTo>
                      <a:lnTo>
                        <a:pt x="591" y="456"/>
                      </a:lnTo>
                      <a:lnTo>
                        <a:pt x="595" y="457"/>
                      </a:lnTo>
                      <a:lnTo>
                        <a:pt x="595" y="462"/>
                      </a:lnTo>
                      <a:lnTo>
                        <a:pt x="591" y="467"/>
                      </a:lnTo>
                      <a:lnTo>
                        <a:pt x="592" y="469"/>
                      </a:lnTo>
                      <a:lnTo>
                        <a:pt x="592" y="471"/>
                      </a:lnTo>
                      <a:lnTo>
                        <a:pt x="595" y="474"/>
                      </a:lnTo>
                      <a:lnTo>
                        <a:pt x="596" y="474"/>
                      </a:lnTo>
                      <a:lnTo>
                        <a:pt x="596" y="472"/>
                      </a:lnTo>
                      <a:lnTo>
                        <a:pt x="598" y="475"/>
                      </a:lnTo>
                      <a:lnTo>
                        <a:pt x="605" y="472"/>
                      </a:lnTo>
                      <a:lnTo>
                        <a:pt x="599" y="478"/>
                      </a:lnTo>
                      <a:lnTo>
                        <a:pt x="599" y="480"/>
                      </a:lnTo>
                      <a:lnTo>
                        <a:pt x="598" y="482"/>
                      </a:lnTo>
                      <a:lnTo>
                        <a:pt x="598" y="483"/>
                      </a:lnTo>
                      <a:lnTo>
                        <a:pt x="602" y="485"/>
                      </a:lnTo>
                      <a:lnTo>
                        <a:pt x="603" y="489"/>
                      </a:lnTo>
                      <a:lnTo>
                        <a:pt x="603" y="492"/>
                      </a:lnTo>
                      <a:lnTo>
                        <a:pt x="603" y="493"/>
                      </a:lnTo>
                      <a:lnTo>
                        <a:pt x="606" y="493"/>
                      </a:lnTo>
                      <a:lnTo>
                        <a:pt x="607" y="496"/>
                      </a:lnTo>
                      <a:lnTo>
                        <a:pt x="607" y="498"/>
                      </a:lnTo>
                      <a:lnTo>
                        <a:pt x="612" y="502"/>
                      </a:lnTo>
                      <a:lnTo>
                        <a:pt x="612" y="502"/>
                      </a:lnTo>
                      <a:lnTo>
                        <a:pt x="612" y="502"/>
                      </a:lnTo>
                      <a:lnTo>
                        <a:pt x="613" y="504"/>
                      </a:lnTo>
                      <a:lnTo>
                        <a:pt x="616" y="505"/>
                      </a:lnTo>
                      <a:lnTo>
                        <a:pt x="620" y="504"/>
                      </a:lnTo>
                      <a:lnTo>
                        <a:pt x="620" y="499"/>
                      </a:lnTo>
                      <a:lnTo>
                        <a:pt x="623" y="497"/>
                      </a:lnTo>
                      <a:lnTo>
                        <a:pt x="624" y="493"/>
                      </a:lnTo>
                      <a:lnTo>
                        <a:pt x="626" y="489"/>
                      </a:lnTo>
                      <a:lnTo>
                        <a:pt x="626" y="485"/>
                      </a:lnTo>
                      <a:lnTo>
                        <a:pt x="627" y="484"/>
                      </a:lnTo>
                      <a:lnTo>
                        <a:pt x="627" y="479"/>
                      </a:lnTo>
                      <a:lnTo>
                        <a:pt x="626" y="478"/>
                      </a:lnTo>
                      <a:lnTo>
                        <a:pt x="628" y="476"/>
                      </a:lnTo>
                      <a:lnTo>
                        <a:pt x="627" y="472"/>
                      </a:lnTo>
                      <a:lnTo>
                        <a:pt x="624" y="470"/>
                      </a:lnTo>
                      <a:lnTo>
                        <a:pt x="623" y="461"/>
                      </a:lnTo>
                      <a:lnTo>
                        <a:pt x="621" y="458"/>
                      </a:lnTo>
                      <a:lnTo>
                        <a:pt x="621" y="454"/>
                      </a:lnTo>
                      <a:lnTo>
                        <a:pt x="623" y="450"/>
                      </a:lnTo>
                      <a:lnTo>
                        <a:pt x="623" y="448"/>
                      </a:lnTo>
                      <a:lnTo>
                        <a:pt x="620" y="446"/>
                      </a:lnTo>
                      <a:lnTo>
                        <a:pt x="618" y="438"/>
                      </a:lnTo>
                      <a:lnTo>
                        <a:pt x="617" y="435"/>
                      </a:lnTo>
                      <a:lnTo>
                        <a:pt x="617" y="428"/>
                      </a:lnTo>
                      <a:lnTo>
                        <a:pt x="614" y="425"/>
                      </a:lnTo>
                      <a:lnTo>
                        <a:pt x="616" y="418"/>
                      </a:lnTo>
                      <a:lnTo>
                        <a:pt x="616" y="413"/>
                      </a:lnTo>
                      <a:lnTo>
                        <a:pt x="616" y="404"/>
                      </a:lnTo>
                      <a:lnTo>
                        <a:pt x="616" y="398"/>
                      </a:lnTo>
                      <a:lnTo>
                        <a:pt x="618" y="394"/>
                      </a:lnTo>
                      <a:lnTo>
                        <a:pt x="621" y="389"/>
                      </a:lnTo>
                      <a:lnTo>
                        <a:pt x="624" y="389"/>
                      </a:lnTo>
                      <a:lnTo>
                        <a:pt x="625" y="387"/>
                      </a:lnTo>
                      <a:lnTo>
                        <a:pt x="627" y="387"/>
                      </a:lnTo>
                      <a:lnTo>
                        <a:pt x="628" y="384"/>
                      </a:lnTo>
                      <a:lnTo>
                        <a:pt x="628" y="382"/>
                      </a:lnTo>
                      <a:lnTo>
                        <a:pt x="626" y="381"/>
                      </a:lnTo>
                      <a:lnTo>
                        <a:pt x="629" y="380"/>
                      </a:lnTo>
                      <a:lnTo>
                        <a:pt x="632" y="380"/>
                      </a:lnTo>
                      <a:lnTo>
                        <a:pt x="633" y="377"/>
                      </a:lnTo>
                      <a:lnTo>
                        <a:pt x="636" y="377"/>
                      </a:lnTo>
                      <a:lnTo>
                        <a:pt x="636" y="376"/>
                      </a:lnTo>
                      <a:lnTo>
                        <a:pt x="642" y="375"/>
                      </a:lnTo>
                      <a:lnTo>
                        <a:pt x="643" y="373"/>
                      </a:lnTo>
                      <a:lnTo>
                        <a:pt x="647" y="374"/>
                      </a:lnTo>
                      <a:lnTo>
                        <a:pt x="647" y="373"/>
                      </a:lnTo>
                      <a:lnTo>
                        <a:pt x="650" y="372"/>
                      </a:lnTo>
                      <a:lnTo>
                        <a:pt x="651" y="372"/>
                      </a:lnTo>
                      <a:lnTo>
                        <a:pt x="653" y="371"/>
                      </a:lnTo>
                      <a:lnTo>
                        <a:pt x="654" y="367"/>
                      </a:lnTo>
                      <a:lnTo>
                        <a:pt x="656" y="368"/>
                      </a:lnTo>
                      <a:lnTo>
                        <a:pt x="657" y="366"/>
                      </a:lnTo>
                      <a:lnTo>
                        <a:pt x="657" y="365"/>
                      </a:lnTo>
                      <a:lnTo>
                        <a:pt x="663" y="357"/>
                      </a:lnTo>
                      <a:lnTo>
                        <a:pt x="666" y="354"/>
                      </a:lnTo>
                      <a:lnTo>
                        <a:pt x="672" y="353"/>
                      </a:lnTo>
                      <a:lnTo>
                        <a:pt x="673" y="354"/>
                      </a:lnTo>
                      <a:lnTo>
                        <a:pt x="673" y="354"/>
                      </a:lnTo>
                      <a:lnTo>
                        <a:pt x="677" y="350"/>
                      </a:lnTo>
                      <a:lnTo>
                        <a:pt x="684" y="343"/>
                      </a:lnTo>
                      <a:lnTo>
                        <a:pt x="692" y="339"/>
                      </a:lnTo>
                      <a:lnTo>
                        <a:pt x="695" y="338"/>
                      </a:lnTo>
                      <a:lnTo>
                        <a:pt x="696" y="338"/>
                      </a:lnTo>
                      <a:lnTo>
                        <a:pt x="696" y="338"/>
                      </a:lnTo>
                      <a:lnTo>
                        <a:pt x="688" y="331"/>
                      </a:lnTo>
                      <a:lnTo>
                        <a:pt x="696" y="335"/>
                      </a:lnTo>
                      <a:lnTo>
                        <a:pt x="699" y="334"/>
                      </a:lnTo>
                      <a:lnTo>
                        <a:pt x="699" y="332"/>
                      </a:lnTo>
                      <a:lnTo>
                        <a:pt x="700" y="331"/>
                      </a:lnTo>
                      <a:lnTo>
                        <a:pt x="700" y="331"/>
                      </a:lnTo>
                      <a:lnTo>
                        <a:pt x="696" y="331"/>
                      </a:lnTo>
                      <a:lnTo>
                        <a:pt x="693" y="327"/>
                      </a:lnTo>
                      <a:lnTo>
                        <a:pt x="699" y="327"/>
                      </a:lnTo>
                      <a:lnTo>
                        <a:pt x="700" y="328"/>
                      </a:lnTo>
                      <a:lnTo>
                        <a:pt x="701" y="327"/>
                      </a:lnTo>
                      <a:lnTo>
                        <a:pt x="702" y="321"/>
                      </a:lnTo>
                      <a:lnTo>
                        <a:pt x="705" y="328"/>
                      </a:lnTo>
                      <a:lnTo>
                        <a:pt x="706" y="328"/>
                      </a:lnTo>
                      <a:lnTo>
                        <a:pt x="708" y="329"/>
                      </a:lnTo>
                      <a:lnTo>
                        <a:pt x="708" y="328"/>
                      </a:lnTo>
                      <a:lnTo>
                        <a:pt x="709" y="325"/>
                      </a:lnTo>
                      <a:lnTo>
                        <a:pt x="711" y="324"/>
                      </a:lnTo>
                      <a:lnTo>
                        <a:pt x="711" y="324"/>
                      </a:lnTo>
                      <a:lnTo>
                        <a:pt x="709" y="323"/>
                      </a:lnTo>
                      <a:lnTo>
                        <a:pt x="708" y="318"/>
                      </a:lnTo>
                      <a:lnTo>
                        <a:pt x="708" y="318"/>
                      </a:lnTo>
                      <a:lnTo>
                        <a:pt x="702" y="320"/>
                      </a:lnTo>
                      <a:lnTo>
                        <a:pt x="696" y="321"/>
                      </a:lnTo>
                      <a:lnTo>
                        <a:pt x="699" y="317"/>
                      </a:lnTo>
                      <a:lnTo>
                        <a:pt x="699" y="313"/>
                      </a:lnTo>
                      <a:lnTo>
                        <a:pt x="701" y="310"/>
                      </a:lnTo>
                      <a:lnTo>
                        <a:pt x="703" y="315"/>
                      </a:lnTo>
                      <a:lnTo>
                        <a:pt x="703" y="315"/>
                      </a:lnTo>
                      <a:lnTo>
                        <a:pt x="706" y="314"/>
                      </a:lnTo>
                      <a:lnTo>
                        <a:pt x="709" y="313"/>
                      </a:lnTo>
                      <a:lnTo>
                        <a:pt x="710" y="312"/>
                      </a:lnTo>
                      <a:lnTo>
                        <a:pt x="711" y="312"/>
                      </a:lnTo>
                      <a:lnTo>
                        <a:pt x="713" y="312"/>
                      </a:lnTo>
                      <a:lnTo>
                        <a:pt x="711" y="309"/>
                      </a:lnTo>
                      <a:lnTo>
                        <a:pt x="710" y="307"/>
                      </a:lnTo>
                      <a:lnTo>
                        <a:pt x="710" y="303"/>
                      </a:lnTo>
                      <a:lnTo>
                        <a:pt x="713" y="305"/>
                      </a:lnTo>
                      <a:lnTo>
                        <a:pt x="714" y="303"/>
                      </a:lnTo>
                      <a:lnTo>
                        <a:pt x="713" y="301"/>
                      </a:lnTo>
                      <a:lnTo>
                        <a:pt x="713" y="300"/>
                      </a:lnTo>
                      <a:lnTo>
                        <a:pt x="710" y="301"/>
                      </a:lnTo>
                      <a:lnTo>
                        <a:pt x="707" y="300"/>
                      </a:lnTo>
                      <a:lnTo>
                        <a:pt x="706" y="296"/>
                      </a:lnTo>
                      <a:lnTo>
                        <a:pt x="705" y="296"/>
                      </a:lnTo>
                      <a:lnTo>
                        <a:pt x="701" y="295"/>
                      </a:lnTo>
                      <a:lnTo>
                        <a:pt x="695" y="288"/>
                      </a:lnTo>
                      <a:lnTo>
                        <a:pt x="702" y="292"/>
                      </a:lnTo>
                      <a:lnTo>
                        <a:pt x="706" y="292"/>
                      </a:lnTo>
                      <a:lnTo>
                        <a:pt x="702" y="290"/>
                      </a:lnTo>
                      <a:lnTo>
                        <a:pt x="709" y="291"/>
                      </a:lnTo>
                      <a:lnTo>
                        <a:pt x="709" y="290"/>
                      </a:lnTo>
                      <a:lnTo>
                        <a:pt x="710" y="290"/>
                      </a:lnTo>
                      <a:lnTo>
                        <a:pt x="709" y="288"/>
                      </a:lnTo>
                      <a:lnTo>
                        <a:pt x="706" y="286"/>
                      </a:lnTo>
                      <a:lnTo>
                        <a:pt x="703" y="279"/>
                      </a:lnTo>
                      <a:lnTo>
                        <a:pt x="708" y="281"/>
                      </a:lnTo>
                      <a:lnTo>
                        <a:pt x="709" y="284"/>
                      </a:lnTo>
                      <a:lnTo>
                        <a:pt x="709" y="284"/>
                      </a:lnTo>
                      <a:lnTo>
                        <a:pt x="710" y="283"/>
                      </a:lnTo>
                      <a:lnTo>
                        <a:pt x="710" y="280"/>
                      </a:lnTo>
                      <a:lnTo>
                        <a:pt x="708" y="279"/>
                      </a:lnTo>
                      <a:lnTo>
                        <a:pt x="705" y="276"/>
                      </a:lnTo>
                      <a:lnTo>
                        <a:pt x="701" y="273"/>
                      </a:lnTo>
                      <a:lnTo>
                        <a:pt x="699" y="271"/>
                      </a:lnTo>
                      <a:lnTo>
                        <a:pt x="696" y="270"/>
                      </a:lnTo>
                      <a:lnTo>
                        <a:pt x="696" y="266"/>
                      </a:lnTo>
                      <a:lnTo>
                        <a:pt x="706" y="255"/>
                      </a:lnTo>
                      <a:lnTo>
                        <a:pt x="700" y="266"/>
                      </a:lnTo>
                      <a:lnTo>
                        <a:pt x="700" y="266"/>
                      </a:lnTo>
                      <a:lnTo>
                        <a:pt x="701" y="268"/>
                      </a:lnTo>
                      <a:lnTo>
                        <a:pt x="703" y="271"/>
                      </a:lnTo>
                      <a:lnTo>
                        <a:pt x="707" y="271"/>
                      </a:lnTo>
                      <a:lnTo>
                        <a:pt x="709" y="275"/>
                      </a:lnTo>
                      <a:lnTo>
                        <a:pt x="709" y="270"/>
                      </a:lnTo>
                      <a:lnTo>
                        <a:pt x="709" y="268"/>
                      </a:lnTo>
                      <a:lnTo>
                        <a:pt x="709" y="265"/>
                      </a:lnTo>
                      <a:lnTo>
                        <a:pt x="709" y="264"/>
                      </a:lnTo>
                      <a:lnTo>
                        <a:pt x="709" y="259"/>
                      </a:lnTo>
                      <a:lnTo>
                        <a:pt x="710" y="257"/>
                      </a:lnTo>
                      <a:lnTo>
                        <a:pt x="707" y="254"/>
                      </a:lnTo>
                      <a:lnTo>
                        <a:pt x="710" y="254"/>
                      </a:lnTo>
                      <a:lnTo>
                        <a:pt x="713" y="253"/>
                      </a:lnTo>
                      <a:lnTo>
                        <a:pt x="715" y="250"/>
                      </a:lnTo>
                      <a:lnTo>
                        <a:pt x="716" y="249"/>
                      </a:lnTo>
                      <a:lnTo>
                        <a:pt x="715" y="243"/>
                      </a:lnTo>
                      <a:lnTo>
                        <a:pt x="720" y="249"/>
                      </a:lnTo>
                      <a:lnTo>
                        <a:pt x="718" y="251"/>
                      </a:lnTo>
                      <a:lnTo>
                        <a:pt x="720" y="253"/>
                      </a:lnTo>
                      <a:lnTo>
                        <a:pt x="716" y="255"/>
                      </a:lnTo>
                      <a:lnTo>
                        <a:pt x="715" y="257"/>
                      </a:lnTo>
                      <a:lnTo>
                        <a:pt x="717" y="262"/>
                      </a:lnTo>
                      <a:lnTo>
                        <a:pt x="716" y="266"/>
                      </a:lnTo>
                      <a:lnTo>
                        <a:pt x="714" y="270"/>
                      </a:lnTo>
                      <a:lnTo>
                        <a:pt x="714" y="271"/>
                      </a:lnTo>
                      <a:lnTo>
                        <a:pt x="716" y="273"/>
                      </a:lnTo>
                      <a:lnTo>
                        <a:pt x="717" y="271"/>
                      </a:lnTo>
                      <a:lnTo>
                        <a:pt x="718" y="273"/>
                      </a:lnTo>
                      <a:lnTo>
                        <a:pt x="720" y="273"/>
                      </a:lnTo>
                      <a:lnTo>
                        <a:pt x="720" y="276"/>
                      </a:lnTo>
                      <a:lnTo>
                        <a:pt x="718" y="277"/>
                      </a:lnTo>
                      <a:lnTo>
                        <a:pt x="720" y="278"/>
                      </a:lnTo>
                      <a:lnTo>
                        <a:pt x="724" y="278"/>
                      </a:lnTo>
                      <a:lnTo>
                        <a:pt x="725" y="276"/>
                      </a:lnTo>
                      <a:lnTo>
                        <a:pt x="729" y="275"/>
                      </a:lnTo>
                      <a:lnTo>
                        <a:pt x="731" y="269"/>
                      </a:lnTo>
                      <a:lnTo>
                        <a:pt x="731" y="265"/>
                      </a:lnTo>
                      <a:lnTo>
                        <a:pt x="730" y="261"/>
                      </a:lnTo>
                      <a:lnTo>
                        <a:pt x="728" y="259"/>
                      </a:lnTo>
                      <a:lnTo>
                        <a:pt x="728" y="255"/>
                      </a:lnTo>
                      <a:lnTo>
                        <a:pt x="727" y="254"/>
                      </a:lnTo>
                      <a:lnTo>
                        <a:pt x="725" y="250"/>
                      </a:lnTo>
                      <a:lnTo>
                        <a:pt x="728" y="247"/>
                      </a:lnTo>
                      <a:lnTo>
                        <a:pt x="730" y="243"/>
                      </a:lnTo>
                      <a:lnTo>
                        <a:pt x="740" y="239"/>
                      </a:lnTo>
                      <a:lnTo>
                        <a:pt x="730" y="249"/>
                      </a:lnTo>
                      <a:lnTo>
                        <a:pt x="730" y="250"/>
                      </a:lnTo>
                      <a:lnTo>
                        <a:pt x="731" y="253"/>
                      </a:lnTo>
                      <a:lnTo>
                        <a:pt x="733" y="255"/>
                      </a:lnTo>
                      <a:lnTo>
                        <a:pt x="736" y="255"/>
                      </a:lnTo>
                      <a:lnTo>
                        <a:pt x="738" y="257"/>
                      </a:lnTo>
                      <a:lnTo>
                        <a:pt x="738" y="257"/>
                      </a:lnTo>
                      <a:lnTo>
                        <a:pt x="738" y="257"/>
                      </a:lnTo>
                      <a:lnTo>
                        <a:pt x="738" y="258"/>
                      </a:lnTo>
                      <a:lnTo>
                        <a:pt x="739" y="257"/>
                      </a:lnTo>
                      <a:lnTo>
                        <a:pt x="739" y="254"/>
                      </a:lnTo>
                      <a:lnTo>
                        <a:pt x="742" y="254"/>
                      </a:lnTo>
                      <a:lnTo>
                        <a:pt x="743" y="253"/>
                      </a:lnTo>
                      <a:lnTo>
                        <a:pt x="744" y="253"/>
                      </a:lnTo>
                      <a:lnTo>
                        <a:pt x="746" y="248"/>
                      </a:lnTo>
                      <a:lnTo>
                        <a:pt x="747" y="246"/>
                      </a:lnTo>
                      <a:lnTo>
                        <a:pt x="748" y="246"/>
                      </a:lnTo>
                      <a:lnTo>
                        <a:pt x="750" y="243"/>
                      </a:lnTo>
                      <a:lnTo>
                        <a:pt x="751" y="241"/>
                      </a:lnTo>
                      <a:lnTo>
                        <a:pt x="750" y="240"/>
                      </a:lnTo>
                      <a:lnTo>
                        <a:pt x="752" y="237"/>
                      </a:lnTo>
                      <a:lnTo>
                        <a:pt x="752" y="236"/>
                      </a:lnTo>
                      <a:lnTo>
                        <a:pt x="753" y="234"/>
                      </a:lnTo>
                      <a:lnTo>
                        <a:pt x="753" y="233"/>
                      </a:lnTo>
                      <a:lnTo>
                        <a:pt x="751" y="232"/>
                      </a:lnTo>
                      <a:lnTo>
                        <a:pt x="750" y="228"/>
                      </a:lnTo>
                      <a:lnTo>
                        <a:pt x="754" y="226"/>
                      </a:lnTo>
                      <a:lnTo>
                        <a:pt x="754" y="224"/>
                      </a:lnTo>
                      <a:lnTo>
                        <a:pt x="758" y="221"/>
                      </a:lnTo>
                      <a:lnTo>
                        <a:pt x="760" y="220"/>
                      </a:lnTo>
                      <a:lnTo>
                        <a:pt x="765" y="218"/>
                      </a:lnTo>
                      <a:lnTo>
                        <a:pt x="768" y="218"/>
                      </a:lnTo>
                      <a:lnTo>
                        <a:pt x="773" y="214"/>
                      </a:lnTo>
                      <a:lnTo>
                        <a:pt x="776" y="214"/>
                      </a:lnTo>
                      <a:lnTo>
                        <a:pt x="777" y="215"/>
                      </a:lnTo>
                      <a:lnTo>
                        <a:pt x="783" y="214"/>
                      </a:lnTo>
                      <a:lnTo>
                        <a:pt x="785" y="215"/>
                      </a:lnTo>
                      <a:lnTo>
                        <a:pt x="789" y="214"/>
                      </a:lnTo>
                      <a:lnTo>
                        <a:pt x="796" y="214"/>
                      </a:lnTo>
                      <a:lnTo>
                        <a:pt x="795" y="213"/>
                      </a:lnTo>
                      <a:lnTo>
                        <a:pt x="796" y="209"/>
                      </a:lnTo>
                      <a:lnTo>
                        <a:pt x="796" y="203"/>
                      </a:lnTo>
                      <a:lnTo>
                        <a:pt x="802" y="209"/>
                      </a:lnTo>
                      <a:lnTo>
                        <a:pt x="802" y="212"/>
                      </a:lnTo>
                      <a:lnTo>
                        <a:pt x="802" y="213"/>
                      </a:lnTo>
                      <a:lnTo>
                        <a:pt x="802" y="213"/>
                      </a:lnTo>
                      <a:lnTo>
                        <a:pt x="804" y="211"/>
                      </a:lnTo>
                      <a:lnTo>
                        <a:pt x="807" y="204"/>
                      </a:lnTo>
                      <a:lnTo>
                        <a:pt x="810" y="209"/>
                      </a:lnTo>
                      <a:lnTo>
                        <a:pt x="810" y="211"/>
                      </a:lnTo>
                      <a:lnTo>
                        <a:pt x="811" y="211"/>
                      </a:lnTo>
                      <a:lnTo>
                        <a:pt x="817" y="207"/>
                      </a:lnTo>
                      <a:lnTo>
                        <a:pt x="811" y="207"/>
                      </a:lnTo>
                      <a:lnTo>
                        <a:pt x="810" y="204"/>
                      </a:lnTo>
                      <a:lnTo>
                        <a:pt x="809" y="200"/>
                      </a:lnTo>
                      <a:lnTo>
                        <a:pt x="804" y="198"/>
                      </a:lnTo>
                      <a:lnTo>
                        <a:pt x="804" y="195"/>
                      </a:lnTo>
                      <a:lnTo>
                        <a:pt x="810" y="190"/>
                      </a:lnTo>
                      <a:lnTo>
                        <a:pt x="810" y="190"/>
                      </a:lnTo>
                      <a:lnTo>
                        <a:pt x="807" y="190"/>
                      </a:lnTo>
                      <a:lnTo>
                        <a:pt x="807" y="185"/>
                      </a:lnTo>
                      <a:lnTo>
                        <a:pt x="810" y="184"/>
                      </a:lnTo>
                      <a:lnTo>
                        <a:pt x="811" y="182"/>
                      </a:lnTo>
                      <a:lnTo>
                        <a:pt x="812" y="181"/>
                      </a:lnTo>
                      <a:lnTo>
                        <a:pt x="814" y="175"/>
                      </a:lnTo>
                      <a:lnTo>
                        <a:pt x="820" y="170"/>
                      </a:lnTo>
                      <a:lnTo>
                        <a:pt x="822" y="166"/>
                      </a:lnTo>
                      <a:lnTo>
                        <a:pt x="824" y="166"/>
                      </a:lnTo>
                      <a:lnTo>
                        <a:pt x="827" y="161"/>
                      </a:lnTo>
                      <a:lnTo>
                        <a:pt x="828" y="166"/>
                      </a:lnTo>
                      <a:lnTo>
                        <a:pt x="828" y="166"/>
                      </a:lnTo>
                      <a:lnTo>
                        <a:pt x="829" y="165"/>
                      </a:lnTo>
                      <a:lnTo>
                        <a:pt x="833" y="159"/>
                      </a:lnTo>
                      <a:lnTo>
                        <a:pt x="833" y="163"/>
                      </a:lnTo>
                      <a:lnTo>
                        <a:pt x="836" y="160"/>
                      </a:lnTo>
                      <a:lnTo>
                        <a:pt x="837" y="161"/>
                      </a:lnTo>
                      <a:lnTo>
                        <a:pt x="837" y="161"/>
                      </a:lnTo>
                      <a:lnTo>
                        <a:pt x="841" y="156"/>
                      </a:lnTo>
                      <a:lnTo>
                        <a:pt x="849" y="147"/>
                      </a:lnTo>
                      <a:lnTo>
                        <a:pt x="846" y="155"/>
                      </a:lnTo>
                      <a:lnTo>
                        <a:pt x="847" y="156"/>
                      </a:lnTo>
                      <a:lnTo>
                        <a:pt x="848" y="156"/>
                      </a:lnTo>
                      <a:lnTo>
                        <a:pt x="850" y="153"/>
                      </a:lnTo>
                      <a:lnTo>
                        <a:pt x="856" y="153"/>
                      </a:lnTo>
                      <a:lnTo>
                        <a:pt x="856" y="156"/>
                      </a:lnTo>
                      <a:lnTo>
                        <a:pt x="857" y="156"/>
                      </a:lnTo>
                      <a:lnTo>
                        <a:pt x="859" y="153"/>
                      </a:lnTo>
                      <a:lnTo>
                        <a:pt x="863" y="154"/>
                      </a:lnTo>
                      <a:lnTo>
                        <a:pt x="864" y="153"/>
                      </a:lnTo>
                      <a:lnTo>
                        <a:pt x="866" y="152"/>
                      </a:lnTo>
                      <a:lnTo>
                        <a:pt x="869" y="152"/>
                      </a:lnTo>
                      <a:lnTo>
                        <a:pt x="872" y="150"/>
                      </a:lnTo>
                      <a:lnTo>
                        <a:pt x="871" y="148"/>
                      </a:lnTo>
                      <a:lnTo>
                        <a:pt x="872" y="145"/>
                      </a:lnTo>
                      <a:lnTo>
                        <a:pt x="866" y="143"/>
                      </a:lnTo>
                      <a:lnTo>
                        <a:pt x="866" y="143"/>
                      </a:lnTo>
                      <a:lnTo>
                        <a:pt x="866" y="143"/>
                      </a:lnTo>
                      <a:lnTo>
                        <a:pt x="862" y="139"/>
                      </a:lnTo>
                      <a:lnTo>
                        <a:pt x="865" y="140"/>
                      </a:lnTo>
                      <a:lnTo>
                        <a:pt x="866" y="139"/>
                      </a:lnTo>
                      <a:lnTo>
                        <a:pt x="866" y="138"/>
                      </a:lnTo>
                      <a:lnTo>
                        <a:pt x="866" y="136"/>
                      </a:lnTo>
                      <a:lnTo>
                        <a:pt x="866" y="133"/>
                      </a:lnTo>
                      <a:lnTo>
                        <a:pt x="865" y="132"/>
                      </a:lnTo>
                      <a:lnTo>
                        <a:pt x="864" y="131"/>
                      </a:lnTo>
                      <a:lnTo>
                        <a:pt x="863" y="131"/>
                      </a:lnTo>
                      <a:lnTo>
                        <a:pt x="864" y="128"/>
                      </a:lnTo>
                      <a:lnTo>
                        <a:pt x="866" y="108"/>
                      </a:lnTo>
                      <a:lnTo>
                        <a:pt x="866" y="104"/>
                      </a:lnTo>
                      <a:lnTo>
                        <a:pt x="862" y="100"/>
                      </a:lnTo>
                      <a:lnTo>
                        <a:pt x="861" y="100"/>
                      </a:lnTo>
                      <a:lnTo>
                        <a:pt x="856" y="99"/>
                      </a:lnTo>
                      <a:lnTo>
                        <a:pt x="852" y="100"/>
                      </a:lnTo>
                      <a:lnTo>
                        <a:pt x="850" y="97"/>
                      </a:lnTo>
                      <a:lnTo>
                        <a:pt x="849" y="96"/>
                      </a:lnTo>
                      <a:lnTo>
                        <a:pt x="849" y="96"/>
                      </a:lnTo>
                      <a:lnTo>
                        <a:pt x="847" y="99"/>
                      </a:lnTo>
                      <a:lnTo>
                        <a:pt x="846" y="102"/>
                      </a:lnTo>
                      <a:lnTo>
                        <a:pt x="840" y="108"/>
                      </a:lnTo>
                      <a:lnTo>
                        <a:pt x="837" y="110"/>
                      </a:lnTo>
                      <a:lnTo>
                        <a:pt x="837" y="114"/>
                      </a:lnTo>
                      <a:lnTo>
                        <a:pt x="833" y="116"/>
                      </a:lnTo>
                      <a:lnTo>
                        <a:pt x="833" y="118"/>
                      </a:lnTo>
                      <a:lnTo>
                        <a:pt x="832" y="122"/>
                      </a:lnTo>
                      <a:lnTo>
                        <a:pt x="827" y="128"/>
                      </a:lnTo>
                      <a:lnTo>
                        <a:pt x="825" y="128"/>
                      </a:lnTo>
                      <a:lnTo>
                        <a:pt x="820" y="133"/>
                      </a:lnTo>
                      <a:lnTo>
                        <a:pt x="820" y="136"/>
                      </a:lnTo>
                      <a:lnTo>
                        <a:pt x="817" y="137"/>
                      </a:lnTo>
                      <a:lnTo>
                        <a:pt x="814" y="137"/>
                      </a:lnTo>
                      <a:lnTo>
                        <a:pt x="812" y="137"/>
                      </a:lnTo>
                      <a:lnTo>
                        <a:pt x="811" y="138"/>
                      </a:lnTo>
                      <a:lnTo>
                        <a:pt x="810" y="138"/>
                      </a:lnTo>
                      <a:lnTo>
                        <a:pt x="806" y="141"/>
                      </a:lnTo>
                      <a:lnTo>
                        <a:pt x="760" y="140"/>
                      </a:lnTo>
                      <a:lnTo>
                        <a:pt x="755" y="141"/>
                      </a:lnTo>
                      <a:lnTo>
                        <a:pt x="753" y="144"/>
                      </a:lnTo>
                      <a:lnTo>
                        <a:pt x="750" y="145"/>
                      </a:lnTo>
                      <a:lnTo>
                        <a:pt x="746" y="147"/>
                      </a:lnTo>
                      <a:lnTo>
                        <a:pt x="739" y="154"/>
                      </a:lnTo>
                      <a:lnTo>
                        <a:pt x="735" y="154"/>
                      </a:lnTo>
                      <a:lnTo>
                        <a:pt x="732" y="156"/>
                      </a:lnTo>
                      <a:lnTo>
                        <a:pt x="718" y="166"/>
                      </a:lnTo>
                      <a:lnTo>
                        <a:pt x="691" y="174"/>
                      </a:lnTo>
                      <a:lnTo>
                        <a:pt x="688" y="182"/>
                      </a:lnTo>
                      <a:lnTo>
                        <a:pt x="681" y="184"/>
                      </a:lnTo>
                      <a:lnTo>
                        <a:pt x="627" y="198"/>
                      </a:lnTo>
                      <a:lnTo>
                        <a:pt x="624" y="192"/>
                      </a:lnTo>
                      <a:lnTo>
                        <a:pt x="627" y="188"/>
                      </a:lnTo>
                      <a:lnTo>
                        <a:pt x="633" y="185"/>
                      </a:lnTo>
                      <a:lnTo>
                        <a:pt x="635" y="182"/>
                      </a:lnTo>
                      <a:lnTo>
                        <a:pt x="638" y="178"/>
                      </a:lnTo>
                      <a:lnTo>
                        <a:pt x="639" y="175"/>
                      </a:lnTo>
                      <a:lnTo>
                        <a:pt x="640" y="155"/>
                      </a:lnTo>
                      <a:lnTo>
                        <a:pt x="629" y="109"/>
                      </a:lnTo>
                      <a:lnTo>
                        <a:pt x="620" y="102"/>
                      </a:lnTo>
                      <a:lnTo>
                        <a:pt x="617" y="97"/>
                      </a:lnTo>
                      <a:lnTo>
                        <a:pt x="554" y="70"/>
                      </a:lnTo>
                      <a:lnTo>
                        <a:pt x="552" y="67"/>
                      </a:lnTo>
                      <a:lnTo>
                        <a:pt x="549" y="67"/>
                      </a:lnTo>
                      <a:lnTo>
                        <a:pt x="547" y="65"/>
                      </a:lnTo>
                      <a:lnTo>
                        <a:pt x="539" y="65"/>
                      </a:lnTo>
                      <a:lnTo>
                        <a:pt x="538" y="62"/>
                      </a:lnTo>
                      <a:lnTo>
                        <a:pt x="537" y="62"/>
                      </a:lnTo>
                      <a:lnTo>
                        <a:pt x="535" y="63"/>
                      </a:lnTo>
                      <a:lnTo>
                        <a:pt x="530" y="63"/>
                      </a:lnTo>
                      <a:lnTo>
                        <a:pt x="527" y="62"/>
                      </a:lnTo>
                      <a:lnTo>
                        <a:pt x="524" y="59"/>
                      </a:lnTo>
                      <a:lnTo>
                        <a:pt x="522" y="58"/>
                      </a:lnTo>
                      <a:lnTo>
                        <a:pt x="516" y="57"/>
                      </a:lnTo>
                      <a:lnTo>
                        <a:pt x="515" y="53"/>
                      </a:lnTo>
                      <a:lnTo>
                        <a:pt x="513" y="53"/>
                      </a:lnTo>
                      <a:lnTo>
                        <a:pt x="509" y="51"/>
                      </a:lnTo>
                      <a:lnTo>
                        <a:pt x="507" y="51"/>
                      </a:lnTo>
                      <a:lnTo>
                        <a:pt x="505" y="50"/>
                      </a:lnTo>
                      <a:lnTo>
                        <a:pt x="500" y="51"/>
                      </a:lnTo>
                      <a:lnTo>
                        <a:pt x="498" y="49"/>
                      </a:lnTo>
                      <a:lnTo>
                        <a:pt x="494" y="49"/>
                      </a:lnTo>
                      <a:lnTo>
                        <a:pt x="494" y="48"/>
                      </a:lnTo>
                      <a:lnTo>
                        <a:pt x="491" y="47"/>
                      </a:lnTo>
                      <a:lnTo>
                        <a:pt x="491" y="47"/>
                      </a:lnTo>
                      <a:lnTo>
                        <a:pt x="488" y="43"/>
                      </a:lnTo>
                      <a:lnTo>
                        <a:pt x="487" y="43"/>
                      </a:lnTo>
                      <a:lnTo>
                        <a:pt x="485" y="41"/>
                      </a:lnTo>
                      <a:lnTo>
                        <a:pt x="482" y="41"/>
                      </a:lnTo>
                      <a:lnTo>
                        <a:pt x="482" y="41"/>
                      </a:lnTo>
                      <a:lnTo>
                        <a:pt x="482" y="41"/>
                      </a:lnTo>
                      <a:lnTo>
                        <a:pt x="479" y="40"/>
                      </a:lnTo>
                      <a:lnTo>
                        <a:pt x="77" y="0"/>
                      </a:lnTo>
                      <a:lnTo>
                        <a:pt x="77" y="4"/>
                      </a:lnTo>
                      <a:lnTo>
                        <a:pt x="81" y="7"/>
                      </a:lnTo>
                      <a:lnTo>
                        <a:pt x="81" y="10"/>
                      </a:lnTo>
                      <a:lnTo>
                        <a:pt x="78" y="12"/>
                      </a:lnTo>
                      <a:lnTo>
                        <a:pt x="78" y="13"/>
                      </a:lnTo>
                      <a:lnTo>
                        <a:pt x="82" y="15"/>
                      </a:lnTo>
                      <a:lnTo>
                        <a:pt x="78" y="19"/>
                      </a:lnTo>
                      <a:lnTo>
                        <a:pt x="78" y="19"/>
                      </a:lnTo>
                      <a:lnTo>
                        <a:pt x="79" y="21"/>
                      </a:lnTo>
                      <a:lnTo>
                        <a:pt x="81" y="23"/>
                      </a:lnTo>
                      <a:lnTo>
                        <a:pt x="77" y="28"/>
                      </a:lnTo>
                      <a:lnTo>
                        <a:pt x="75" y="29"/>
                      </a:lnTo>
                      <a:lnTo>
                        <a:pt x="75" y="33"/>
                      </a:lnTo>
                      <a:lnTo>
                        <a:pt x="73" y="34"/>
                      </a:lnTo>
                      <a:lnTo>
                        <a:pt x="73" y="37"/>
                      </a:lnTo>
                      <a:lnTo>
                        <a:pt x="70" y="40"/>
                      </a:lnTo>
                      <a:lnTo>
                        <a:pt x="70" y="42"/>
                      </a:lnTo>
                      <a:lnTo>
                        <a:pt x="66" y="45"/>
                      </a:lnTo>
                      <a:lnTo>
                        <a:pt x="62" y="43"/>
                      </a:lnTo>
                      <a:lnTo>
                        <a:pt x="60" y="41"/>
                      </a:lnTo>
                      <a:lnTo>
                        <a:pt x="64" y="36"/>
                      </a:lnTo>
                      <a:lnTo>
                        <a:pt x="66" y="37"/>
                      </a:lnTo>
                      <a:lnTo>
                        <a:pt x="67" y="36"/>
                      </a:lnTo>
                      <a:lnTo>
                        <a:pt x="67" y="35"/>
                      </a:lnTo>
                      <a:lnTo>
                        <a:pt x="69" y="30"/>
                      </a:lnTo>
                      <a:lnTo>
                        <a:pt x="71" y="29"/>
                      </a:lnTo>
                      <a:lnTo>
                        <a:pt x="71" y="29"/>
                      </a:lnTo>
                      <a:lnTo>
                        <a:pt x="68" y="32"/>
                      </a:lnTo>
                      <a:lnTo>
                        <a:pt x="67" y="34"/>
                      </a:lnTo>
                      <a:lnTo>
                        <a:pt x="62" y="34"/>
                      </a:lnTo>
                      <a:lnTo>
                        <a:pt x="62" y="30"/>
                      </a:lnTo>
                      <a:lnTo>
                        <a:pt x="67" y="27"/>
                      </a:lnTo>
                      <a:lnTo>
                        <a:pt x="69" y="26"/>
                      </a:lnTo>
                      <a:lnTo>
                        <a:pt x="69" y="25"/>
                      </a:lnTo>
                      <a:lnTo>
                        <a:pt x="69" y="25"/>
                      </a:lnTo>
                      <a:lnTo>
                        <a:pt x="69" y="25"/>
                      </a:lnTo>
                      <a:lnTo>
                        <a:pt x="67" y="25"/>
                      </a:lnTo>
                      <a:lnTo>
                        <a:pt x="64" y="21"/>
                      </a:lnTo>
                      <a:lnTo>
                        <a:pt x="63" y="21"/>
                      </a:lnTo>
                      <a:lnTo>
                        <a:pt x="55" y="20"/>
                      </a:lnTo>
                      <a:lnTo>
                        <a:pt x="52" y="18"/>
                      </a:lnTo>
                      <a:lnTo>
                        <a:pt x="45" y="12"/>
                      </a:lnTo>
                      <a:lnTo>
                        <a:pt x="45" y="14"/>
                      </a:lnTo>
                      <a:lnTo>
                        <a:pt x="42" y="20"/>
                      </a:lnTo>
                      <a:lnTo>
                        <a:pt x="42" y="22"/>
                      </a:lnTo>
                      <a:lnTo>
                        <a:pt x="44" y="28"/>
                      </a:lnTo>
                      <a:lnTo>
                        <a:pt x="42" y="35"/>
                      </a:lnTo>
                      <a:lnTo>
                        <a:pt x="44" y="40"/>
                      </a:lnTo>
                      <a:lnTo>
                        <a:pt x="42" y="43"/>
                      </a:lnTo>
                      <a:lnTo>
                        <a:pt x="42" y="44"/>
                      </a:lnTo>
                      <a:lnTo>
                        <a:pt x="45" y="44"/>
                      </a:lnTo>
                      <a:lnTo>
                        <a:pt x="45" y="48"/>
                      </a:lnTo>
                      <a:lnTo>
                        <a:pt x="44" y="50"/>
                      </a:lnTo>
                      <a:lnTo>
                        <a:pt x="42" y="50"/>
                      </a:lnTo>
                      <a:lnTo>
                        <a:pt x="41" y="51"/>
                      </a:lnTo>
                      <a:lnTo>
                        <a:pt x="42" y="51"/>
                      </a:lnTo>
                      <a:lnTo>
                        <a:pt x="46" y="52"/>
                      </a:lnTo>
                      <a:lnTo>
                        <a:pt x="45" y="56"/>
                      </a:lnTo>
                      <a:lnTo>
                        <a:pt x="44" y="59"/>
                      </a:lnTo>
                      <a:lnTo>
                        <a:pt x="41" y="62"/>
                      </a:lnTo>
                      <a:lnTo>
                        <a:pt x="40" y="62"/>
                      </a:lnTo>
                      <a:lnTo>
                        <a:pt x="40" y="62"/>
                      </a:lnTo>
                      <a:lnTo>
                        <a:pt x="40" y="62"/>
                      </a:lnTo>
                      <a:lnTo>
                        <a:pt x="44" y="63"/>
                      </a:lnTo>
                      <a:lnTo>
                        <a:pt x="48" y="63"/>
                      </a:lnTo>
                      <a:lnTo>
                        <a:pt x="51" y="65"/>
                      </a:lnTo>
                      <a:lnTo>
                        <a:pt x="54" y="66"/>
                      </a:lnTo>
                      <a:lnTo>
                        <a:pt x="56" y="69"/>
                      </a:lnTo>
                      <a:lnTo>
                        <a:pt x="59" y="82"/>
                      </a:lnTo>
                      <a:lnTo>
                        <a:pt x="53" y="71"/>
                      </a:lnTo>
                      <a:lnTo>
                        <a:pt x="52" y="69"/>
                      </a:lnTo>
                      <a:lnTo>
                        <a:pt x="49" y="70"/>
                      </a:lnTo>
                      <a:lnTo>
                        <a:pt x="47" y="67"/>
                      </a:lnTo>
                      <a:lnTo>
                        <a:pt x="41" y="67"/>
                      </a:lnTo>
                      <a:lnTo>
                        <a:pt x="40" y="67"/>
                      </a:lnTo>
                      <a:lnTo>
                        <a:pt x="40" y="69"/>
                      </a:lnTo>
                      <a:lnTo>
                        <a:pt x="38" y="72"/>
                      </a:lnTo>
                      <a:lnTo>
                        <a:pt x="38" y="74"/>
                      </a:lnTo>
                      <a:lnTo>
                        <a:pt x="38" y="77"/>
                      </a:lnTo>
                      <a:lnTo>
                        <a:pt x="36" y="81"/>
                      </a:lnTo>
                      <a:lnTo>
                        <a:pt x="30" y="94"/>
                      </a:lnTo>
                      <a:lnTo>
                        <a:pt x="29" y="101"/>
                      </a:lnTo>
                      <a:lnTo>
                        <a:pt x="25" y="108"/>
                      </a:lnTo>
                      <a:lnTo>
                        <a:pt x="24" y="116"/>
                      </a:lnTo>
                      <a:lnTo>
                        <a:pt x="22" y="119"/>
                      </a:lnTo>
                      <a:lnTo>
                        <a:pt x="19" y="123"/>
                      </a:lnTo>
                      <a:lnTo>
                        <a:pt x="17" y="129"/>
                      </a:lnTo>
                      <a:lnTo>
                        <a:pt x="16" y="130"/>
                      </a:lnTo>
                      <a:lnTo>
                        <a:pt x="15" y="133"/>
                      </a:lnTo>
                      <a:lnTo>
                        <a:pt x="10" y="138"/>
                      </a:lnTo>
                      <a:lnTo>
                        <a:pt x="10" y="140"/>
                      </a:lnTo>
                      <a:lnTo>
                        <a:pt x="10" y="146"/>
                      </a:lnTo>
                      <a:lnTo>
                        <a:pt x="9" y="152"/>
                      </a:lnTo>
                      <a:lnTo>
                        <a:pt x="8" y="155"/>
                      </a:lnTo>
                      <a:lnTo>
                        <a:pt x="11" y="159"/>
                      </a:lnTo>
                      <a:lnTo>
                        <a:pt x="9" y="161"/>
                      </a:lnTo>
                      <a:lnTo>
                        <a:pt x="9" y="162"/>
                      </a:lnTo>
                      <a:lnTo>
                        <a:pt x="10" y="167"/>
                      </a:lnTo>
                      <a:lnTo>
                        <a:pt x="9" y="174"/>
                      </a:lnTo>
                      <a:lnTo>
                        <a:pt x="8" y="177"/>
                      </a:lnTo>
                      <a:lnTo>
                        <a:pt x="7" y="178"/>
                      </a:lnTo>
                      <a:lnTo>
                        <a:pt x="7" y="180"/>
                      </a:lnTo>
                      <a:lnTo>
                        <a:pt x="8" y="180"/>
                      </a:lnTo>
                      <a:lnTo>
                        <a:pt x="6" y="185"/>
                      </a:lnTo>
                      <a:lnTo>
                        <a:pt x="1" y="189"/>
                      </a:lnTo>
                      <a:lnTo>
                        <a:pt x="0" y="191"/>
                      </a:lnTo>
                      <a:lnTo>
                        <a:pt x="0" y="194"/>
                      </a:lnTo>
                      <a:lnTo>
                        <a:pt x="2" y="197"/>
                      </a:lnTo>
                      <a:lnTo>
                        <a:pt x="4" y="204"/>
                      </a:lnTo>
                      <a:lnTo>
                        <a:pt x="6" y="210"/>
                      </a:lnTo>
                      <a:lnTo>
                        <a:pt x="4" y="214"/>
                      </a:lnTo>
                      <a:lnTo>
                        <a:pt x="3" y="217"/>
                      </a:lnTo>
                      <a:lnTo>
                        <a:pt x="3" y="217"/>
                      </a:lnTo>
                      <a:lnTo>
                        <a:pt x="4" y="220"/>
                      </a:lnTo>
                      <a:lnTo>
                        <a:pt x="4" y="224"/>
                      </a:lnTo>
                      <a:lnTo>
                        <a:pt x="3" y="226"/>
                      </a:lnTo>
                      <a:lnTo>
                        <a:pt x="2" y="227"/>
                      </a:lnTo>
                      <a:lnTo>
                        <a:pt x="3" y="228"/>
                      </a:lnTo>
                      <a:lnTo>
                        <a:pt x="10" y="239"/>
                      </a:lnTo>
                      <a:lnTo>
                        <a:pt x="10" y="242"/>
                      </a:lnTo>
                      <a:lnTo>
                        <a:pt x="9" y="243"/>
                      </a:lnTo>
                      <a:lnTo>
                        <a:pt x="10" y="246"/>
                      </a:lnTo>
                      <a:lnTo>
                        <a:pt x="14" y="249"/>
                      </a:lnTo>
                      <a:lnTo>
                        <a:pt x="14" y="249"/>
                      </a:lnTo>
                      <a:lnTo>
                        <a:pt x="14" y="242"/>
                      </a:lnTo>
                      <a:lnTo>
                        <a:pt x="17" y="244"/>
                      </a:lnTo>
                      <a:lnTo>
                        <a:pt x="18" y="242"/>
                      </a:lnTo>
                      <a:lnTo>
                        <a:pt x="19" y="244"/>
                      </a:lnTo>
                      <a:lnTo>
                        <a:pt x="22" y="244"/>
                      </a:lnTo>
                      <a:lnTo>
                        <a:pt x="22" y="246"/>
                      </a:lnTo>
                      <a:lnTo>
                        <a:pt x="33" y="247"/>
                      </a:lnTo>
                      <a:lnTo>
                        <a:pt x="19" y="250"/>
                      </a:lnTo>
                      <a:lnTo>
                        <a:pt x="21" y="255"/>
                      </a:lnTo>
                      <a:lnTo>
                        <a:pt x="21" y="257"/>
                      </a:lnTo>
                      <a:lnTo>
                        <a:pt x="25" y="262"/>
                      </a:lnTo>
                      <a:lnTo>
                        <a:pt x="17" y="258"/>
                      </a:lnTo>
                      <a:lnTo>
                        <a:pt x="16" y="255"/>
                      </a:lnTo>
                      <a:lnTo>
                        <a:pt x="16" y="256"/>
                      </a:lnTo>
                      <a:lnTo>
                        <a:pt x="16" y="257"/>
                      </a:lnTo>
                      <a:lnTo>
                        <a:pt x="15" y="258"/>
                      </a:lnTo>
                      <a:lnTo>
                        <a:pt x="15" y="259"/>
                      </a:lnTo>
                      <a:lnTo>
                        <a:pt x="14" y="263"/>
                      </a:lnTo>
                      <a:lnTo>
                        <a:pt x="15" y="264"/>
                      </a:lnTo>
                      <a:lnTo>
                        <a:pt x="16" y="265"/>
                      </a:lnTo>
                      <a:lnTo>
                        <a:pt x="16" y="268"/>
                      </a:lnTo>
                      <a:lnTo>
                        <a:pt x="18" y="269"/>
                      </a:lnTo>
                      <a:lnTo>
                        <a:pt x="21" y="271"/>
                      </a:lnTo>
                      <a:lnTo>
                        <a:pt x="21" y="275"/>
                      </a:lnTo>
                      <a:lnTo>
                        <a:pt x="18" y="278"/>
                      </a:lnTo>
                      <a:lnTo>
                        <a:pt x="17" y="278"/>
                      </a:lnTo>
                      <a:lnTo>
                        <a:pt x="18" y="280"/>
                      </a:lnTo>
                      <a:lnTo>
                        <a:pt x="18" y="284"/>
                      </a:lnTo>
                      <a:lnTo>
                        <a:pt x="18" y="285"/>
                      </a:lnTo>
                      <a:lnTo>
                        <a:pt x="21" y="286"/>
                      </a:lnTo>
                      <a:lnTo>
                        <a:pt x="22" y="292"/>
                      </a:lnTo>
                      <a:lnTo>
                        <a:pt x="24" y="299"/>
                      </a:lnTo>
                      <a:lnTo>
                        <a:pt x="26" y="301"/>
                      </a:lnTo>
                      <a:lnTo>
                        <a:pt x="29" y="303"/>
                      </a:lnTo>
                      <a:lnTo>
                        <a:pt x="27" y="305"/>
                      </a:lnTo>
                      <a:lnTo>
                        <a:pt x="27" y="305"/>
                      </a:lnTo>
                      <a:lnTo>
                        <a:pt x="31" y="308"/>
                      </a:lnTo>
                      <a:lnTo>
                        <a:pt x="31" y="312"/>
                      </a:lnTo>
                      <a:lnTo>
                        <a:pt x="30" y="316"/>
                      </a:lnTo>
                      <a:lnTo>
                        <a:pt x="30" y="318"/>
                      </a:lnTo>
                      <a:lnTo>
                        <a:pt x="29" y="320"/>
                      </a:lnTo>
                      <a:lnTo>
                        <a:pt x="30" y="321"/>
                      </a:lnTo>
                      <a:lnTo>
                        <a:pt x="31" y="321"/>
                      </a:lnTo>
                      <a:lnTo>
                        <a:pt x="36" y="321"/>
                      </a:lnTo>
                      <a:lnTo>
                        <a:pt x="39" y="322"/>
                      </a:lnTo>
                      <a:lnTo>
                        <a:pt x="41" y="323"/>
                      </a:lnTo>
                      <a:lnTo>
                        <a:pt x="44" y="323"/>
                      </a:lnTo>
                      <a:lnTo>
                        <a:pt x="48" y="323"/>
                      </a:lnTo>
                      <a:lnTo>
                        <a:pt x="51" y="327"/>
                      </a:lnTo>
                      <a:lnTo>
                        <a:pt x="51" y="329"/>
                      </a:lnTo>
                      <a:lnTo>
                        <a:pt x="54" y="330"/>
                      </a:lnTo>
                      <a:lnTo>
                        <a:pt x="56" y="331"/>
                      </a:lnTo>
                      <a:lnTo>
                        <a:pt x="61" y="332"/>
                      </a:lnTo>
                      <a:lnTo>
                        <a:pt x="62" y="335"/>
                      </a:lnTo>
                      <a:lnTo>
                        <a:pt x="62" y="337"/>
                      </a:lnTo>
                      <a:lnTo>
                        <a:pt x="63" y="337"/>
                      </a:lnTo>
                      <a:lnTo>
                        <a:pt x="66" y="336"/>
                      </a:lnTo>
                      <a:lnTo>
                        <a:pt x="69" y="340"/>
                      </a:lnTo>
                      <a:lnTo>
                        <a:pt x="75" y="349"/>
                      </a:lnTo>
                      <a:lnTo>
                        <a:pt x="76" y="353"/>
                      </a:lnTo>
                      <a:lnTo>
                        <a:pt x="75" y="357"/>
                      </a:lnTo>
                      <a:lnTo>
                        <a:pt x="75" y="358"/>
                      </a:lnTo>
                      <a:lnTo>
                        <a:pt x="112" y="358"/>
                      </a:lnTo>
                      <a:lnTo>
                        <a:pt x="113" y="360"/>
                      </a:lnTo>
                      <a:lnTo>
                        <a:pt x="113" y="361"/>
                      </a:lnTo>
                      <a:lnTo>
                        <a:pt x="165" y="383"/>
                      </a:lnTo>
                      <a:lnTo>
                        <a:pt x="208" y="386"/>
                      </a:lnTo>
                      <a:lnTo>
                        <a:pt x="208" y="380"/>
                      </a:lnTo>
                      <a:lnTo>
                        <a:pt x="235" y="381"/>
                      </a:lnTo>
                      <a:lnTo>
                        <a:pt x="238" y="382"/>
                      </a:lnTo>
                      <a:lnTo>
                        <a:pt x="241" y="386"/>
                      </a:lnTo>
                      <a:lnTo>
                        <a:pt x="242" y="388"/>
                      </a:lnTo>
                      <a:lnTo>
                        <a:pt x="242" y="388"/>
                      </a:lnTo>
                      <a:lnTo>
                        <a:pt x="244" y="389"/>
                      </a:lnTo>
                      <a:lnTo>
                        <a:pt x="246" y="391"/>
                      </a:lnTo>
                      <a:lnTo>
                        <a:pt x="246" y="393"/>
                      </a:lnTo>
                      <a:lnTo>
                        <a:pt x="247" y="394"/>
                      </a:lnTo>
                      <a:lnTo>
                        <a:pt x="249" y="396"/>
                      </a:lnTo>
                      <a:lnTo>
                        <a:pt x="249" y="398"/>
                      </a:lnTo>
                      <a:lnTo>
                        <a:pt x="250" y="398"/>
                      </a:lnTo>
                      <a:lnTo>
                        <a:pt x="253" y="399"/>
                      </a:lnTo>
                      <a:lnTo>
                        <a:pt x="254" y="403"/>
                      </a:lnTo>
                      <a:lnTo>
                        <a:pt x="255" y="405"/>
                      </a:lnTo>
                      <a:lnTo>
                        <a:pt x="255" y="406"/>
                      </a:lnTo>
                      <a:lnTo>
                        <a:pt x="256" y="406"/>
                      </a:lnTo>
                      <a:lnTo>
                        <a:pt x="257" y="408"/>
                      </a:lnTo>
                      <a:lnTo>
                        <a:pt x="259" y="410"/>
                      </a:lnTo>
                      <a:lnTo>
                        <a:pt x="259" y="413"/>
                      </a:lnTo>
                      <a:lnTo>
                        <a:pt x="257" y="415"/>
                      </a:lnTo>
                      <a:lnTo>
                        <a:pt x="256" y="415"/>
                      </a:lnTo>
                      <a:lnTo>
                        <a:pt x="261" y="420"/>
                      </a:lnTo>
                      <a:lnTo>
                        <a:pt x="262" y="421"/>
                      </a:lnTo>
                      <a:lnTo>
                        <a:pt x="262" y="421"/>
                      </a:lnTo>
                      <a:lnTo>
                        <a:pt x="263" y="424"/>
                      </a:lnTo>
                      <a:lnTo>
                        <a:pt x="264" y="424"/>
                      </a:lnTo>
                      <a:lnTo>
                        <a:pt x="267" y="424"/>
                      </a:lnTo>
                      <a:lnTo>
                        <a:pt x="267" y="426"/>
                      </a:lnTo>
                      <a:lnTo>
                        <a:pt x="267" y="426"/>
                      </a:lnTo>
                      <a:lnTo>
                        <a:pt x="268" y="427"/>
                      </a:lnTo>
                      <a:lnTo>
                        <a:pt x="269" y="427"/>
                      </a:lnTo>
                      <a:lnTo>
                        <a:pt x="272" y="428"/>
                      </a:lnTo>
                      <a:lnTo>
                        <a:pt x="274" y="430"/>
                      </a:lnTo>
                      <a:lnTo>
                        <a:pt x="276" y="431"/>
                      </a:lnTo>
                      <a:lnTo>
                        <a:pt x="279" y="432"/>
                      </a:lnTo>
                      <a:lnTo>
                        <a:pt x="279" y="433"/>
                      </a:lnTo>
                      <a:lnTo>
                        <a:pt x="281" y="433"/>
                      </a:lnTo>
                      <a:lnTo>
                        <a:pt x="281" y="433"/>
                      </a:lnTo>
                      <a:lnTo>
                        <a:pt x="281" y="432"/>
                      </a:lnTo>
                      <a:lnTo>
                        <a:pt x="284" y="430"/>
                      </a:lnTo>
                      <a:lnTo>
                        <a:pt x="285" y="430"/>
                      </a:lnTo>
                      <a:lnTo>
                        <a:pt x="284" y="428"/>
                      </a:lnTo>
                      <a:lnTo>
                        <a:pt x="286" y="426"/>
                      </a:lnTo>
                      <a:lnTo>
                        <a:pt x="289" y="423"/>
                      </a:lnTo>
                      <a:lnTo>
                        <a:pt x="291" y="420"/>
                      </a:lnTo>
                      <a:lnTo>
                        <a:pt x="293" y="419"/>
                      </a:lnTo>
                      <a:lnTo>
                        <a:pt x="294" y="420"/>
                      </a:lnTo>
                      <a:lnTo>
                        <a:pt x="296" y="418"/>
                      </a:lnTo>
                      <a:lnTo>
                        <a:pt x="299" y="418"/>
                      </a:lnTo>
                      <a:lnTo>
                        <a:pt x="302" y="419"/>
                      </a:lnTo>
                      <a:lnTo>
                        <a:pt x="305" y="418"/>
                      </a:lnTo>
                      <a:lnTo>
                        <a:pt x="307" y="419"/>
                      </a:lnTo>
                      <a:lnTo>
                        <a:pt x="309" y="419"/>
                      </a:lnTo>
                      <a:lnTo>
                        <a:pt x="312" y="420"/>
                      </a:lnTo>
                      <a:lnTo>
                        <a:pt x="313" y="423"/>
                      </a:lnTo>
                      <a:lnTo>
                        <a:pt x="316" y="426"/>
                      </a:lnTo>
                      <a:lnTo>
                        <a:pt x="319" y="430"/>
                      </a:lnTo>
                      <a:lnTo>
                        <a:pt x="320" y="433"/>
                      </a:lnTo>
                      <a:lnTo>
                        <a:pt x="321" y="434"/>
                      </a:lnTo>
                      <a:lnTo>
                        <a:pt x="321" y="437"/>
                      </a:lnTo>
                      <a:lnTo>
                        <a:pt x="321" y="440"/>
                      </a:lnTo>
                      <a:lnTo>
                        <a:pt x="323" y="440"/>
                      </a:lnTo>
                      <a:lnTo>
                        <a:pt x="326" y="448"/>
                      </a:lnTo>
                      <a:lnTo>
                        <a:pt x="327" y="449"/>
                      </a:lnTo>
                      <a:lnTo>
                        <a:pt x="328" y="450"/>
                      </a:lnTo>
                      <a:lnTo>
                        <a:pt x="330" y="452"/>
                      </a:lnTo>
                      <a:lnTo>
                        <a:pt x="331" y="455"/>
                      </a:lnTo>
                      <a:lnTo>
                        <a:pt x="333" y="457"/>
                      </a:lnTo>
                      <a:lnTo>
                        <a:pt x="335" y="461"/>
                      </a:lnTo>
                      <a:lnTo>
                        <a:pt x="335" y="467"/>
                      </a:lnTo>
                      <a:lnTo>
                        <a:pt x="335" y="468"/>
                      </a:lnTo>
                      <a:lnTo>
                        <a:pt x="338" y="477"/>
                      </a:lnTo>
                      <a:lnTo>
                        <a:pt x="338" y="480"/>
                      </a:lnTo>
                      <a:lnTo>
                        <a:pt x="339" y="482"/>
                      </a:lnTo>
                      <a:lnTo>
                        <a:pt x="341" y="483"/>
                      </a:lnTo>
                      <a:lnTo>
                        <a:pt x="342" y="482"/>
                      </a:lnTo>
                      <a:lnTo>
                        <a:pt x="345" y="484"/>
                      </a:lnTo>
                      <a:lnTo>
                        <a:pt x="348" y="486"/>
                      </a:lnTo>
                      <a:lnTo>
                        <a:pt x="352" y="487"/>
                      </a:lnTo>
                      <a:lnTo>
                        <a:pt x="354" y="489"/>
                      </a:lnTo>
                      <a:lnTo>
                        <a:pt x="358" y="490"/>
                      </a:lnTo>
                      <a:lnTo>
                        <a:pt x="359" y="491"/>
                      </a:lnTo>
                      <a:lnTo>
                        <a:pt x="361" y="48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63" name="Freeform 211">
                  <a:extLst>
                    <a:ext uri="{FF2B5EF4-FFF2-40B4-BE49-F238E27FC236}">
                      <a16:creationId xmlns:a16="http://schemas.microsoft.com/office/drawing/2014/main" id="{67FC17D1-A4C7-49E4-9556-51016BFB958E}"/>
                    </a:ext>
                  </a:extLst>
                </p:cNvPr>
                <p:cNvSpPr/>
                <p:nvPr userDrawn="1"/>
              </p:nvSpPr>
              <p:spPr bwMode="auto">
                <a:xfrm>
                  <a:off x="2490788" y="3568700"/>
                  <a:ext cx="131763" cy="55562"/>
                </a:xfrm>
                <a:custGeom>
                  <a:avLst/>
                  <a:gdLst>
                    <a:gd name="T0" fmla="*/ 80 w 83"/>
                    <a:gd name="T1" fmla="*/ 12 h 35"/>
                    <a:gd name="T2" fmla="*/ 76 w 83"/>
                    <a:gd name="T3" fmla="*/ 7 h 35"/>
                    <a:gd name="T4" fmla="*/ 66 w 83"/>
                    <a:gd name="T5" fmla="*/ 3 h 35"/>
                    <a:gd name="T6" fmla="*/ 57 w 83"/>
                    <a:gd name="T7" fmla="*/ 3 h 35"/>
                    <a:gd name="T8" fmla="*/ 55 w 83"/>
                    <a:gd name="T9" fmla="*/ 0 h 35"/>
                    <a:gd name="T10" fmla="*/ 49 w 83"/>
                    <a:gd name="T11" fmla="*/ 3 h 35"/>
                    <a:gd name="T12" fmla="*/ 35 w 83"/>
                    <a:gd name="T13" fmla="*/ 8 h 35"/>
                    <a:gd name="T14" fmla="*/ 29 w 83"/>
                    <a:gd name="T15" fmla="*/ 12 h 35"/>
                    <a:gd name="T16" fmla="*/ 18 w 83"/>
                    <a:gd name="T17" fmla="*/ 7 h 35"/>
                    <a:gd name="T18" fmla="*/ 13 w 83"/>
                    <a:gd name="T19" fmla="*/ 11 h 35"/>
                    <a:gd name="T20" fmla="*/ 8 w 83"/>
                    <a:gd name="T21" fmla="*/ 6 h 35"/>
                    <a:gd name="T22" fmla="*/ 7 w 83"/>
                    <a:gd name="T23" fmla="*/ 5 h 35"/>
                    <a:gd name="T24" fmla="*/ 5 w 83"/>
                    <a:gd name="T25" fmla="*/ 1 h 35"/>
                    <a:gd name="T26" fmla="*/ 3 w 83"/>
                    <a:gd name="T27" fmla="*/ 3 h 35"/>
                    <a:gd name="T28" fmla="*/ 0 w 83"/>
                    <a:gd name="T29" fmla="*/ 7 h 35"/>
                    <a:gd name="T30" fmla="*/ 1 w 83"/>
                    <a:gd name="T31" fmla="*/ 8 h 35"/>
                    <a:gd name="T32" fmla="*/ 1 w 83"/>
                    <a:gd name="T33" fmla="*/ 14 h 35"/>
                    <a:gd name="T34" fmla="*/ 0 w 83"/>
                    <a:gd name="T35" fmla="*/ 18 h 35"/>
                    <a:gd name="T36" fmla="*/ 3 w 83"/>
                    <a:gd name="T37" fmla="*/ 18 h 35"/>
                    <a:gd name="T38" fmla="*/ 7 w 83"/>
                    <a:gd name="T39" fmla="*/ 18 h 35"/>
                    <a:gd name="T40" fmla="*/ 12 w 83"/>
                    <a:gd name="T41" fmla="*/ 19 h 35"/>
                    <a:gd name="T42" fmla="*/ 13 w 83"/>
                    <a:gd name="T43" fmla="*/ 20 h 35"/>
                    <a:gd name="T44" fmla="*/ 20 w 83"/>
                    <a:gd name="T45" fmla="*/ 24 h 35"/>
                    <a:gd name="T46" fmla="*/ 23 w 83"/>
                    <a:gd name="T47" fmla="*/ 29 h 35"/>
                    <a:gd name="T48" fmla="*/ 26 w 83"/>
                    <a:gd name="T49" fmla="*/ 29 h 35"/>
                    <a:gd name="T50" fmla="*/ 27 w 83"/>
                    <a:gd name="T51" fmla="*/ 24 h 35"/>
                    <a:gd name="T52" fmla="*/ 31 w 83"/>
                    <a:gd name="T53" fmla="*/ 27 h 35"/>
                    <a:gd name="T54" fmla="*/ 31 w 83"/>
                    <a:gd name="T55" fmla="*/ 33 h 35"/>
                    <a:gd name="T56" fmla="*/ 31 w 83"/>
                    <a:gd name="T57" fmla="*/ 35 h 35"/>
                    <a:gd name="T58" fmla="*/ 36 w 83"/>
                    <a:gd name="T59" fmla="*/ 34 h 35"/>
                    <a:gd name="T60" fmla="*/ 42 w 83"/>
                    <a:gd name="T61" fmla="*/ 31 h 35"/>
                    <a:gd name="T62" fmla="*/ 42 w 83"/>
                    <a:gd name="T63" fmla="*/ 29 h 35"/>
                    <a:gd name="T64" fmla="*/ 37 w 83"/>
                    <a:gd name="T65" fmla="*/ 26 h 35"/>
                    <a:gd name="T66" fmla="*/ 37 w 83"/>
                    <a:gd name="T67" fmla="*/ 20 h 35"/>
                    <a:gd name="T68" fmla="*/ 45 w 83"/>
                    <a:gd name="T69" fmla="*/ 18 h 35"/>
                    <a:gd name="T70" fmla="*/ 49 w 83"/>
                    <a:gd name="T71" fmla="*/ 14 h 35"/>
                    <a:gd name="T72" fmla="*/ 48 w 83"/>
                    <a:gd name="T73" fmla="*/ 8 h 35"/>
                    <a:gd name="T74" fmla="*/ 58 w 83"/>
                    <a:gd name="T75" fmla="*/ 5 h 35"/>
                    <a:gd name="T76" fmla="*/ 63 w 83"/>
                    <a:gd name="T77" fmla="*/ 9 h 35"/>
                    <a:gd name="T78" fmla="*/ 68 w 83"/>
                    <a:gd name="T79" fmla="*/ 14 h 35"/>
                    <a:gd name="T80" fmla="*/ 70 w 83"/>
                    <a:gd name="T81" fmla="*/ 16 h 35"/>
                    <a:gd name="T82" fmla="*/ 72 w 83"/>
                    <a:gd name="T83" fmla="*/ 14 h 35"/>
                    <a:gd name="T84" fmla="*/ 76 w 83"/>
                    <a:gd name="T85" fmla="*/ 18 h 35"/>
                    <a:gd name="T86" fmla="*/ 73 w 83"/>
                    <a:gd name="T87" fmla="*/ 20 h 35"/>
                    <a:gd name="T88" fmla="*/ 70 w 83"/>
                    <a:gd name="T89" fmla="*/ 24 h 35"/>
                    <a:gd name="T90" fmla="*/ 74 w 83"/>
                    <a:gd name="T91" fmla="*/ 31 h 35"/>
                    <a:gd name="T92" fmla="*/ 78 w 83"/>
                    <a:gd name="T93" fmla="*/ 29 h 35"/>
                    <a:gd name="T94" fmla="*/ 81 w 83"/>
                    <a:gd name="T95" fmla="*/ 28 h 35"/>
                    <a:gd name="T96" fmla="*/ 83 w 83"/>
                    <a:gd name="T97" fmla="*/ 21 h 35"/>
                    <a:gd name="T98" fmla="*/ 82 w 83"/>
                    <a:gd name="T99" fmla="*/ 15 h 35"/>
                    <a:gd name="T100" fmla="*/ 82 w 83"/>
                    <a:gd name="T101" fmla="*/ 1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3" h="35">
                      <a:moveTo>
                        <a:pt x="82" y="13"/>
                      </a:moveTo>
                      <a:lnTo>
                        <a:pt x="80" y="12"/>
                      </a:lnTo>
                      <a:lnTo>
                        <a:pt x="79" y="9"/>
                      </a:lnTo>
                      <a:lnTo>
                        <a:pt x="76" y="7"/>
                      </a:lnTo>
                      <a:lnTo>
                        <a:pt x="71" y="4"/>
                      </a:lnTo>
                      <a:lnTo>
                        <a:pt x="66" y="3"/>
                      </a:lnTo>
                      <a:lnTo>
                        <a:pt x="60" y="3"/>
                      </a:lnTo>
                      <a:lnTo>
                        <a:pt x="57" y="3"/>
                      </a:lnTo>
                      <a:lnTo>
                        <a:pt x="56" y="0"/>
                      </a:lnTo>
                      <a:lnTo>
                        <a:pt x="55" y="0"/>
                      </a:lnTo>
                      <a:lnTo>
                        <a:pt x="53" y="0"/>
                      </a:lnTo>
                      <a:lnTo>
                        <a:pt x="49" y="3"/>
                      </a:lnTo>
                      <a:lnTo>
                        <a:pt x="44" y="4"/>
                      </a:lnTo>
                      <a:lnTo>
                        <a:pt x="35" y="8"/>
                      </a:lnTo>
                      <a:lnTo>
                        <a:pt x="33" y="12"/>
                      </a:lnTo>
                      <a:lnTo>
                        <a:pt x="29" y="12"/>
                      </a:lnTo>
                      <a:lnTo>
                        <a:pt x="23" y="12"/>
                      </a:lnTo>
                      <a:lnTo>
                        <a:pt x="18" y="7"/>
                      </a:lnTo>
                      <a:lnTo>
                        <a:pt x="18" y="9"/>
                      </a:lnTo>
                      <a:lnTo>
                        <a:pt x="13" y="11"/>
                      </a:lnTo>
                      <a:lnTo>
                        <a:pt x="9" y="8"/>
                      </a:lnTo>
                      <a:lnTo>
                        <a:pt x="8" y="6"/>
                      </a:lnTo>
                      <a:lnTo>
                        <a:pt x="8" y="6"/>
                      </a:lnTo>
                      <a:lnTo>
                        <a:pt x="7" y="5"/>
                      </a:lnTo>
                      <a:lnTo>
                        <a:pt x="5" y="3"/>
                      </a:lnTo>
                      <a:lnTo>
                        <a:pt x="5" y="1"/>
                      </a:lnTo>
                      <a:lnTo>
                        <a:pt x="3" y="1"/>
                      </a:lnTo>
                      <a:lnTo>
                        <a:pt x="3" y="3"/>
                      </a:lnTo>
                      <a:lnTo>
                        <a:pt x="3" y="5"/>
                      </a:lnTo>
                      <a:lnTo>
                        <a:pt x="0" y="7"/>
                      </a:lnTo>
                      <a:lnTo>
                        <a:pt x="0" y="7"/>
                      </a:lnTo>
                      <a:lnTo>
                        <a:pt x="1" y="8"/>
                      </a:lnTo>
                      <a:lnTo>
                        <a:pt x="5" y="12"/>
                      </a:lnTo>
                      <a:lnTo>
                        <a:pt x="1" y="14"/>
                      </a:lnTo>
                      <a:lnTo>
                        <a:pt x="0" y="16"/>
                      </a:lnTo>
                      <a:lnTo>
                        <a:pt x="0" y="18"/>
                      </a:lnTo>
                      <a:lnTo>
                        <a:pt x="1" y="18"/>
                      </a:lnTo>
                      <a:lnTo>
                        <a:pt x="3" y="18"/>
                      </a:lnTo>
                      <a:lnTo>
                        <a:pt x="5" y="18"/>
                      </a:lnTo>
                      <a:lnTo>
                        <a:pt x="7" y="18"/>
                      </a:lnTo>
                      <a:lnTo>
                        <a:pt x="9" y="16"/>
                      </a:lnTo>
                      <a:lnTo>
                        <a:pt x="12" y="19"/>
                      </a:lnTo>
                      <a:lnTo>
                        <a:pt x="12" y="19"/>
                      </a:lnTo>
                      <a:lnTo>
                        <a:pt x="13" y="20"/>
                      </a:lnTo>
                      <a:lnTo>
                        <a:pt x="20" y="20"/>
                      </a:lnTo>
                      <a:lnTo>
                        <a:pt x="20" y="24"/>
                      </a:lnTo>
                      <a:lnTo>
                        <a:pt x="22" y="28"/>
                      </a:lnTo>
                      <a:lnTo>
                        <a:pt x="23" y="29"/>
                      </a:lnTo>
                      <a:lnTo>
                        <a:pt x="26" y="29"/>
                      </a:lnTo>
                      <a:lnTo>
                        <a:pt x="26" y="29"/>
                      </a:lnTo>
                      <a:lnTo>
                        <a:pt x="24" y="28"/>
                      </a:lnTo>
                      <a:lnTo>
                        <a:pt x="27" y="24"/>
                      </a:lnTo>
                      <a:lnTo>
                        <a:pt x="29" y="26"/>
                      </a:lnTo>
                      <a:lnTo>
                        <a:pt x="31" y="27"/>
                      </a:lnTo>
                      <a:lnTo>
                        <a:pt x="30" y="29"/>
                      </a:lnTo>
                      <a:lnTo>
                        <a:pt x="31" y="33"/>
                      </a:lnTo>
                      <a:lnTo>
                        <a:pt x="31" y="34"/>
                      </a:lnTo>
                      <a:lnTo>
                        <a:pt x="31" y="35"/>
                      </a:lnTo>
                      <a:lnTo>
                        <a:pt x="35" y="35"/>
                      </a:lnTo>
                      <a:lnTo>
                        <a:pt x="36" y="34"/>
                      </a:lnTo>
                      <a:lnTo>
                        <a:pt x="38" y="30"/>
                      </a:lnTo>
                      <a:lnTo>
                        <a:pt x="42" y="31"/>
                      </a:lnTo>
                      <a:lnTo>
                        <a:pt x="42" y="30"/>
                      </a:lnTo>
                      <a:lnTo>
                        <a:pt x="42" y="29"/>
                      </a:lnTo>
                      <a:lnTo>
                        <a:pt x="41" y="28"/>
                      </a:lnTo>
                      <a:lnTo>
                        <a:pt x="37" y="26"/>
                      </a:lnTo>
                      <a:lnTo>
                        <a:pt x="36" y="22"/>
                      </a:lnTo>
                      <a:lnTo>
                        <a:pt x="37" y="20"/>
                      </a:lnTo>
                      <a:lnTo>
                        <a:pt x="41" y="18"/>
                      </a:lnTo>
                      <a:lnTo>
                        <a:pt x="45" y="18"/>
                      </a:lnTo>
                      <a:lnTo>
                        <a:pt x="49" y="14"/>
                      </a:lnTo>
                      <a:lnTo>
                        <a:pt x="49" y="14"/>
                      </a:lnTo>
                      <a:lnTo>
                        <a:pt x="48" y="13"/>
                      </a:lnTo>
                      <a:lnTo>
                        <a:pt x="48" y="8"/>
                      </a:lnTo>
                      <a:lnTo>
                        <a:pt x="53" y="6"/>
                      </a:lnTo>
                      <a:lnTo>
                        <a:pt x="58" y="5"/>
                      </a:lnTo>
                      <a:lnTo>
                        <a:pt x="60" y="7"/>
                      </a:lnTo>
                      <a:lnTo>
                        <a:pt x="63" y="9"/>
                      </a:lnTo>
                      <a:lnTo>
                        <a:pt x="65" y="9"/>
                      </a:lnTo>
                      <a:lnTo>
                        <a:pt x="68" y="14"/>
                      </a:lnTo>
                      <a:lnTo>
                        <a:pt x="70" y="16"/>
                      </a:lnTo>
                      <a:lnTo>
                        <a:pt x="70" y="16"/>
                      </a:lnTo>
                      <a:lnTo>
                        <a:pt x="70" y="16"/>
                      </a:lnTo>
                      <a:lnTo>
                        <a:pt x="72" y="14"/>
                      </a:lnTo>
                      <a:lnTo>
                        <a:pt x="75" y="14"/>
                      </a:lnTo>
                      <a:lnTo>
                        <a:pt x="76" y="18"/>
                      </a:lnTo>
                      <a:lnTo>
                        <a:pt x="74" y="20"/>
                      </a:lnTo>
                      <a:lnTo>
                        <a:pt x="73" y="20"/>
                      </a:lnTo>
                      <a:lnTo>
                        <a:pt x="71" y="23"/>
                      </a:lnTo>
                      <a:lnTo>
                        <a:pt x="70" y="24"/>
                      </a:lnTo>
                      <a:lnTo>
                        <a:pt x="71" y="27"/>
                      </a:lnTo>
                      <a:lnTo>
                        <a:pt x="74" y="31"/>
                      </a:lnTo>
                      <a:lnTo>
                        <a:pt x="75" y="33"/>
                      </a:lnTo>
                      <a:lnTo>
                        <a:pt x="78" y="29"/>
                      </a:lnTo>
                      <a:lnTo>
                        <a:pt x="80" y="29"/>
                      </a:lnTo>
                      <a:lnTo>
                        <a:pt x="81" y="28"/>
                      </a:lnTo>
                      <a:lnTo>
                        <a:pt x="81" y="24"/>
                      </a:lnTo>
                      <a:lnTo>
                        <a:pt x="83" y="21"/>
                      </a:lnTo>
                      <a:lnTo>
                        <a:pt x="82" y="19"/>
                      </a:lnTo>
                      <a:lnTo>
                        <a:pt x="82" y="15"/>
                      </a:lnTo>
                      <a:lnTo>
                        <a:pt x="82" y="14"/>
                      </a:lnTo>
                      <a:lnTo>
                        <a:pt x="82" y="1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64" name="Freeform 212">
                  <a:extLst>
                    <a:ext uri="{FF2B5EF4-FFF2-40B4-BE49-F238E27FC236}">
                      <a16:creationId xmlns:a16="http://schemas.microsoft.com/office/drawing/2014/main" id="{3AC498F5-BB9B-4280-9DCD-A665E7C29061}"/>
                    </a:ext>
                  </a:extLst>
                </p:cNvPr>
                <p:cNvSpPr/>
                <p:nvPr userDrawn="1"/>
              </p:nvSpPr>
              <p:spPr bwMode="auto">
                <a:xfrm>
                  <a:off x="2417763" y="3529013"/>
                  <a:ext cx="77788" cy="73025"/>
                </a:xfrm>
                <a:custGeom>
                  <a:avLst/>
                  <a:gdLst>
                    <a:gd name="T0" fmla="*/ 43 w 49"/>
                    <a:gd name="T1" fmla="*/ 18 h 46"/>
                    <a:gd name="T2" fmla="*/ 37 w 49"/>
                    <a:gd name="T3" fmla="*/ 12 h 46"/>
                    <a:gd name="T4" fmla="*/ 37 w 49"/>
                    <a:gd name="T5" fmla="*/ 8 h 46"/>
                    <a:gd name="T6" fmla="*/ 30 w 49"/>
                    <a:gd name="T7" fmla="*/ 9 h 46"/>
                    <a:gd name="T8" fmla="*/ 29 w 49"/>
                    <a:gd name="T9" fmla="*/ 9 h 46"/>
                    <a:gd name="T10" fmla="*/ 25 w 49"/>
                    <a:gd name="T11" fmla="*/ 4 h 46"/>
                    <a:gd name="T12" fmla="*/ 22 w 49"/>
                    <a:gd name="T13" fmla="*/ 2 h 46"/>
                    <a:gd name="T14" fmla="*/ 15 w 49"/>
                    <a:gd name="T15" fmla="*/ 2 h 46"/>
                    <a:gd name="T16" fmla="*/ 3 w 49"/>
                    <a:gd name="T17" fmla="*/ 1 h 46"/>
                    <a:gd name="T18" fmla="*/ 2 w 49"/>
                    <a:gd name="T19" fmla="*/ 2 h 46"/>
                    <a:gd name="T20" fmla="*/ 3 w 49"/>
                    <a:gd name="T21" fmla="*/ 6 h 46"/>
                    <a:gd name="T22" fmla="*/ 1 w 49"/>
                    <a:gd name="T23" fmla="*/ 12 h 46"/>
                    <a:gd name="T24" fmla="*/ 1 w 49"/>
                    <a:gd name="T25" fmla="*/ 17 h 46"/>
                    <a:gd name="T26" fmla="*/ 8 w 49"/>
                    <a:gd name="T27" fmla="*/ 21 h 46"/>
                    <a:gd name="T28" fmla="*/ 13 w 49"/>
                    <a:gd name="T29" fmla="*/ 24 h 46"/>
                    <a:gd name="T30" fmla="*/ 13 w 49"/>
                    <a:gd name="T31" fmla="*/ 21 h 46"/>
                    <a:gd name="T32" fmla="*/ 7 w 49"/>
                    <a:gd name="T33" fmla="*/ 15 h 46"/>
                    <a:gd name="T34" fmla="*/ 14 w 49"/>
                    <a:gd name="T35" fmla="*/ 15 h 46"/>
                    <a:gd name="T36" fmla="*/ 17 w 49"/>
                    <a:gd name="T37" fmla="*/ 19 h 46"/>
                    <a:gd name="T38" fmla="*/ 21 w 49"/>
                    <a:gd name="T39" fmla="*/ 24 h 46"/>
                    <a:gd name="T40" fmla="*/ 28 w 49"/>
                    <a:gd name="T41" fmla="*/ 29 h 46"/>
                    <a:gd name="T42" fmla="*/ 34 w 49"/>
                    <a:gd name="T43" fmla="*/ 34 h 46"/>
                    <a:gd name="T44" fmla="*/ 31 w 49"/>
                    <a:gd name="T45" fmla="*/ 39 h 46"/>
                    <a:gd name="T46" fmla="*/ 32 w 49"/>
                    <a:gd name="T47" fmla="*/ 41 h 46"/>
                    <a:gd name="T48" fmla="*/ 38 w 49"/>
                    <a:gd name="T49" fmla="*/ 44 h 46"/>
                    <a:gd name="T50" fmla="*/ 38 w 49"/>
                    <a:gd name="T51" fmla="*/ 43 h 46"/>
                    <a:gd name="T52" fmla="*/ 35 w 49"/>
                    <a:gd name="T53" fmla="*/ 40 h 46"/>
                    <a:gd name="T54" fmla="*/ 37 w 49"/>
                    <a:gd name="T55" fmla="*/ 37 h 46"/>
                    <a:gd name="T56" fmla="*/ 42 w 49"/>
                    <a:gd name="T57" fmla="*/ 41 h 46"/>
                    <a:gd name="T58" fmla="*/ 44 w 49"/>
                    <a:gd name="T59" fmla="*/ 45 h 46"/>
                    <a:gd name="T60" fmla="*/ 45 w 49"/>
                    <a:gd name="T61" fmla="*/ 46 h 46"/>
                    <a:gd name="T62" fmla="*/ 45 w 49"/>
                    <a:gd name="T63" fmla="*/ 44 h 46"/>
                    <a:gd name="T64" fmla="*/ 44 w 49"/>
                    <a:gd name="T65" fmla="*/ 40 h 46"/>
                    <a:gd name="T66" fmla="*/ 47 w 49"/>
                    <a:gd name="T67" fmla="*/ 37 h 46"/>
                    <a:gd name="T68" fmla="*/ 44 w 49"/>
                    <a:gd name="T69" fmla="*/ 34 h 46"/>
                    <a:gd name="T70" fmla="*/ 46 w 49"/>
                    <a:gd name="T71" fmla="*/ 29 h 46"/>
                    <a:gd name="T72" fmla="*/ 49 w 49"/>
                    <a:gd name="T73" fmla="*/ 24 h 46"/>
                    <a:gd name="T74" fmla="*/ 44 w 49"/>
                    <a:gd name="T75" fmla="*/ 2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 h="46">
                      <a:moveTo>
                        <a:pt x="44" y="21"/>
                      </a:moveTo>
                      <a:lnTo>
                        <a:pt x="43" y="18"/>
                      </a:lnTo>
                      <a:lnTo>
                        <a:pt x="39" y="16"/>
                      </a:lnTo>
                      <a:lnTo>
                        <a:pt x="37" y="12"/>
                      </a:lnTo>
                      <a:lnTo>
                        <a:pt x="37" y="9"/>
                      </a:lnTo>
                      <a:lnTo>
                        <a:pt x="37" y="8"/>
                      </a:lnTo>
                      <a:lnTo>
                        <a:pt x="36" y="9"/>
                      </a:lnTo>
                      <a:lnTo>
                        <a:pt x="30" y="9"/>
                      </a:lnTo>
                      <a:lnTo>
                        <a:pt x="30" y="9"/>
                      </a:lnTo>
                      <a:lnTo>
                        <a:pt x="29" y="9"/>
                      </a:lnTo>
                      <a:lnTo>
                        <a:pt x="25" y="6"/>
                      </a:lnTo>
                      <a:lnTo>
                        <a:pt x="25" y="4"/>
                      </a:lnTo>
                      <a:lnTo>
                        <a:pt x="23" y="4"/>
                      </a:lnTo>
                      <a:lnTo>
                        <a:pt x="22" y="2"/>
                      </a:lnTo>
                      <a:lnTo>
                        <a:pt x="18" y="2"/>
                      </a:lnTo>
                      <a:lnTo>
                        <a:pt x="15" y="2"/>
                      </a:lnTo>
                      <a:lnTo>
                        <a:pt x="7" y="0"/>
                      </a:lnTo>
                      <a:lnTo>
                        <a:pt x="3" y="1"/>
                      </a:lnTo>
                      <a:lnTo>
                        <a:pt x="3" y="1"/>
                      </a:lnTo>
                      <a:lnTo>
                        <a:pt x="2" y="2"/>
                      </a:lnTo>
                      <a:lnTo>
                        <a:pt x="1" y="6"/>
                      </a:lnTo>
                      <a:lnTo>
                        <a:pt x="3" y="6"/>
                      </a:lnTo>
                      <a:lnTo>
                        <a:pt x="5" y="10"/>
                      </a:lnTo>
                      <a:lnTo>
                        <a:pt x="1" y="12"/>
                      </a:lnTo>
                      <a:lnTo>
                        <a:pt x="0" y="15"/>
                      </a:lnTo>
                      <a:lnTo>
                        <a:pt x="1" y="17"/>
                      </a:lnTo>
                      <a:lnTo>
                        <a:pt x="5" y="19"/>
                      </a:lnTo>
                      <a:lnTo>
                        <a:pt x="8" y="21"/>
                      </a:lnTo>
                      <a:lnTo>
                        <a:pt x="12" y="22"/>
                      </a:lnTo>
                      <a:lnTo>
                        <a:pt x="13" y="24"/>
                      </a:lnTo>
                      <a:lnTo>
                        <a:pt x="14" y="22"/>
                      </a:lnTo>
                      <a:lnTo>
                        <a:pt x="13" y="21"/>
                      </a:lnTo>
                      <a:lnTo>
                        <a:pt x="9" y="17"/>
                      </a:lnTo>
                      <a:lnTo>
                        <a:pt x="7" y="15"/>
                      </a:lnTo>
                      <a:lnTo>
                        <a:pt x="10" y="12"/>
                      </a:lnTo>
                      <a:lnTo>
                        <a:pt x="14" y="15"/>
                      </a:lnTo>
                      <a:lnTo>
                        <a:pt x="17" y="17"/>
                      </a:lnTo>
                      <a:lnTo>
                        <a:pt x="17" y="19"/>
                      </a:lnTo>
                      <a:lnTo>
                        <a:pt x="21" y="22"/>
                      </a:lnTo>
                      <a:lnTo>
                        <a:pt x="21" y="24"/>
                      </a:lnTo>
                      <a:lnTo>
                        <a:pt x="24" y="26"/>
                      </a:lnTo>
                      <a:lnTo>
                        <a:pt x="28" y="29"/>
                      </a:lnTo>
                      <a:lnTo>
                        <a:pt x="30" y="30"/>
                      </a:lnTo>
                      <a:lnTo>
                        <a:pt x="34" y="34"/>
                      </a:lnTo>
                      <a:lnTo>
                        <a:pt x="34" y="36"/>
                      </a:lnTo>
                      <a:lnTo>
                        <a:pt x="31" y="39"/>
                      </a:lnTo>
                      <a:lnTo>
                        <a:pt x="31" y="40"/>
                      </a:lnTo>
                      <a:lnTo>
                        <a:pt x="32" y="41"/>
                      </a:lnTo>
                      <a:lnTo>
                        <a:pt x="36" y="43"/>
                      </a:lnTo>
                      <a:lnTo>
                        <a:pt x="38" y="44"/>
                      </a:lnTo>
                      <a:lnTo>
                        <a:pt x="38" y="44"/>
                      </a:lnTo>
                      <a:lnTo>
                        <a:pt x="38" y="43"/>
                      </a:lnTo>
                      <a:lnTo>
                        <a:pt x="37" y="41"/>
                      </a:lnTo>
                      <a:lnTo>
                        <a:pt x="35" y="40"/>
                      </a:lnTo>
                      <a:lnTo>
                        <a:pt x="35" y="38"/>
                      </a:lnTo>
                      <a:lnTo>
                        <a:pt x="37" y="37"/>
                      </a:lnTo>
                      <a:lnTo>
                        <a:pt x="39" y="38"/>
                      </a:lnTo>
                      <a:lnTo>
                        <a:pt x="42" y="41"/>
                      </a:lnTo>
                      <a:lnTo>
                        <a:pt x="42" y="44"/>
                      </a:lnTo>
                      <a:lnTo>
                        <a:pt x="44" y="45"/>
                      </a:lnTo>
                      <a:lnTo>
                        <a:pt x="44" y="46"/>
                      </a:lnTo>
                      <a:lnTo>
                        <a:pt x="45" y="46"/>
                      </a:lnTo>
                      <a:lnTo>
                        <a:pt x="45" y="46"/>
                      </a:lnTo>
                      <a:lnTo>
                        <a:pt x="45" y="44"/>
                      </a:lnTo>
                      <a:lnTo>
                        <a:pt x="44" y="43"/>
                      </a:lnTo>
                      <a:lnTo>
                        <a:pt x="44" y="40"/>
                      </a:lnTo>
                      <a:lnTo>
                        <a:pt x="45" y="38"/>
                      </a:lnTo>
                      <a:lnTo>
                        <a:pt x="47" y="37"/>
                      </a:lnTo>
                      <a:lnTo>
                        <a:pt x="46" y="36"/>
                      </a:lnTo>
                      <a:lnTo>
                        <a:pt x="44" y="34"/>
                      </a:lnTo>
                      <a:lnTo>
                        <a:pt x="44" y="31"/>
                      </a:lnTo>
                      <a:lnTo>
                        <a:pt x="46" y="29"/>
                      </a:lnTo>
                      <a:lnTo>
                        <a:pt x="46" y="25"/>
                      </a:lnTo>
                      <a:lnTo>
                        <a:pt x="49" y="24"/>
                      </a:lnTo>
                      <a:lnTo>
                        <a:pt x="45" y="24"/>
                      </a:lnTo>
                      <a:lnTo>
                        <a:pt x="44" y="2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65" name="Freeform 213">
                  <a:extLst>
                    <a:ext uri="{FF2B5EF4-FFF2-40B4-BE49-F238E27FC236}">
                      <a16:creationId xmlns:a16="http://schemas.microsoft.com/office/drawing/2014/main" id="{2F7EE2D6-2280-4560-BAAC-69557F6F2834}"/>
                    </a:ext>
                  </a:extLst>
                </p:cNvPr>
                <p:cNvSpPr/>
                <p:nvPr userDrawn="1"/>
              </p:nvSpPr>
              <p:spPr bwMode="auto">
                <a:xfrm>
                  <a:off x="2381250" y="3433763"/>
                  <a:ext cx="104775" cy="104775"/>
                </a:xfrm>
                <a:custGeom>
                  <a:avLst/>
                  <a:gdLst>
                    <a:gd name="T0" fmla="*/ 55 w 66"/>
                    <a:gd name="T1" fmla="*/ 63 h 66"/>
                    <a:gd name="T2" fmla="*/ 53 w 66"/>
                    <a:gd name="T3" fmla="*/ 57 h 66"/>
                    <a:gd name="T4" fmla="*/ 53 w 66"/>
                    <a:gd name="T5" fmla="*/ 55 h 66"/>
                    <a:gd name="T6" fmla="*/ 54 w 66"/>
                    <a:gd name="T7" fmla="*/ 48 h 66"/>
                    <a:gd name="T8" fmla="*/ 55 w 66"/>
                    <a:gd name="T9" fmla="*/ 44 h 66"/>
                    <a:gd name="T10" fmla="*/ 58 w 66"/>
                    <a:gd name="T11" fmla="*/ 35 h 66"/>
                    <a:gd name="T12" fmla="*/ 60 w 66"/>
                    <a:gd name="T13" fmla="*/ 35 h 66"/>
                    <a:gd name="T14" fmla="*/ 61 w 66"/>
                    <a:gd name="T15" fmla="*/ 27 h 66"/>
                    <a:gd name="T16" fmla="*/ 59 w 66"/>
                    <a:gd name="T17" fmla="*/ 26 h 66"/>
                    <a:gd name="T18" fmla="*/ 61 w 66"/>
                    <a:gd name="T19" fmla="*/ 22 h 66"/>
                    <a:gd name="T20" fmla="*/ 62 w 66"/>
                    <a:gd name="T21" fmla="*/ 19 h 66"/>
                    <a:gd name="T22" fmla="*/ 66 w 66"/>
                    <a:gd name="T23" fmla="*/ 15 h 66"/>
                    <a:gd name="T24" fmla="*/ 65 w 66"/>
                    <a:gd name="T25" fmla="*/ 12 h 66"/>
                    <a:gd name="T26" fmla="*/ 66 w 66"/>
                    <a:gd name="T27" fmla="*/ 9 h 66"/>
                    <a:gd name="T28" fmla="*/ 66 w 66"/>
                    <a:gd name="T29" fmla="*/ 2 h 66"/>
                    <a:gd name="T30" fmla="*/ 63 w 66"/>
                    <a:gd name="T31" fmla="*/ 2 h 66"/>
                    <a:gd name="T32" fmla="*/ 62 w 66"/>
                    <a:gd name="T33" fmla="*/ 0 h 66"/>
                    <a:gd name="T34" fmla="*/ 61 w 66"/>
                    <a:gd name="T35" fmla="*/ 2 h 66"/>
                    <a:gd name="T36" fmla="*/ 55 w 66"/>
                    <a:gd name="T37" fmla="*/ 5 h 66"/>
                    <a:gd name="T38" fmla="*/ 53 w 66"/>
                    <a:gd name="T39" fmla="*/ 8 h 66"/>
                    <a:gd name="T40" fmla="*/ 46 w 66"/>
                    <a:gd name="T41" fmla="*/ 8 h 66"/>
                    <a:gd name="T42" fmla="*/ 44 w 66"/>
                    <a:gd name="T43" fmla="*/ 5 h 66"/>
                    <a:gd name="T44" fmla="*/ 40 w 66"/>
                    <a:gd name="T45" fmla="*/ 8 h 66"/>
                    <a:gd name="T46" fmla="*/ 38 w 66"/>
                    <a:gd name="T47" fmla="*/ 12 h 66"/>
                    <a:gd name="T48" fmla="*/ 33 w 66"/>
                    <a:gd name="T49" fmla="*/ 17 h 66"/>
                    <a:gd name="T50" fmla="*/ 29 w 66"/>
                    <a:gd name="T51" fmla="*/ 19 h 66"/>
                    <a:gd name="T52" fmla="*/ 24 w 66"/>
                    <a:gd name="T53" fmla="*/ 19 h 66"/>
                    <a:gd name="T54" fmla="*/ 20 w 66"/>
                    <a:gd name="T55" fmla="*/ 17 h 66"/>
                    <a:gd name="T56" fmla="*/ 10 w 66"/>
                    <a:gd name="T57" fmla="*/ 20 h 66"/>
                    <a:gd name="T58" fmla="*/ 10 w 66"/>
                    <a:gd name="T59" fmla="*/ 24 h 66"/>
                    <a:gd name="T60" fmla="*/ 9 w 66"/>
                    <a:gd name="T61" fmla="*/ 31 h 66"/>
                    <a:gd name="T62" fmla="*/ 2 w 66"/>
                    <a:gd name="T63" fmla="*/ 33 h 66"/>
                    <a:gd name="T64" fmla="*/ 0 w 66"/>
                    <a:gd name="T65" fmla="*/ 34 h 66"/>
                    <a:gd name="T66" fmla="*/ 7 w 66"/>
                    <a:gd name="T67" fmla="*/ 40 h 66"/>
                    <a:gd name="T68" fmla="*/ 10 w 66"/>
                    <a:gd name="T69" fmla="*/ 46 h 66"/>
                    <a:gd name="T70" fmla="*/ 21 w 66"/>
                    <a:gd name="T71" fmla="*/ 59 h 66"/>
                    <a:gd name="T72" fmla="*/ 23 w 66"/>
                    <a:gd name="T73" fmla="*/ 59 h 66"/>
                    <a:gd name="T74" fmla="*/ 38 w 66"/>
                    <a:gd name="T75" fmla="*/ 60 h 66"/>
                    <a:gd name="T76" fmla="*/ 46 w 66"/>
                    <a:gd name="T77" fmla="*/ 59 h 66"/>
                    <a:gd name="T78" fmla="*/ 51 w 66"/>
                    <a:gd name="T79" fmla="*/ 62 h 66"/>
                    <a:gd name="T80" fmla="*/ 53 w 66"/>
                    <a:gd name="T81" fmla="*/ 66 h 66"/>
                    <a:gd name="T82" fmla="*/ 55 w 66"/>
                    <a:gd name="T8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66">
                      <a:moveTo>
                        <a:pt x="55" y="64"/>
                      </a:moveTo>
                      <a:lnTo>
                        <a:pt x="55" y="63"/>
                      </a:lnTo>
                      <a:lnTo>
                        <a:pt x="54" y="61"/>
                      </a:lnTo>
                      <a:lnTo>
                        <a:pt x="53" y="57"/>
                      </a:lnTo>
                      <a:lnTo>
                        <a:pt x="55" y="54"/>
                      </a:lnTo>
                      <a:lnTo>
                        <a:pt x="53" y="55"/>
                      </a:lnTo>
                      <a:lnTo>
                        <a:pt x="53" y="50"/>
                      </a:lnTo>
                      <a:lnTo>
                        <a:pt x="54" y="48"/>
                      </a:lnTo>
                      <a:lnTo>
                        <a:pt x="55" y="45"/>
                      </a:lnTo>
                      <a:lnTo>
                        <a:pt x="55" y="44"/>
                      </a:lnTo>
                      <a:lnTo>
                        <a:pt x="55" y="40"/>
                      </a:lnTo>
                      <a:lnTo>
                        <a:pt x="58" y="35"/>
                      </a:lnTo>
                      <a:lnTo>
                        <a:pt x="60" y="35"/>
                      </a:lnTo>
                      <a:lnTo>
                        <a:pt x="60" y="35"/>
                      </a:lnTo>
                      <a:lnTo>
                        <a:pt x="60" y="28"/>
                      </a:lnTo>
                      <a:lnTo>
                        <a:pt x="61" y="27"/>
                      </a:lnTo>
                      <a:lnTo>
                        <a:pt x="60" y="26"/>
                      </a:lnTo>
                      <a:lnTo>
                        <a:pt x="59" y="26"/>
                      </a:lnTo>
                      <a:lnTo>
                        <a:pt x="59" y="23"/>
                      </a:lnTo>
                      <a:lnTo>
                        <a:pt x="61" y="22"/>
                      </a:lnTo>
                      <a:lnTo>
                        <a:pt x="62" y="22"/>
                      </a:lnTo>
                      <a:lnTo>
                        <a:pt x="62" y="19"/>
                      </a:lnTo>
                      <a:lnTo>
                        <a:pt x="65" y="16"/>
                      </a:lnTo>
                      <a:lnTo>
                        <a:pt x="66" y="15"/>
                      </a:lnTo>
                      <a:lnTo>
                        <a:pt x="66" y="13"/>
                      </a:lnTo>
                      <a:lnTo>
                        <a:pt x="65" y="12"/>
                      </a:lnTo>
                      <a:lnTo>
                        <a:pt x="65" y="10"/>
                      </a:lnTo>
                      <a:lnTo>
                        <a:pt x="66" y="9"/>
                      </a:lnTo>
                      <a:lnTo>
                        <a:pt x="65" y="7"/>
                      </a:lnTo>
                      <a:lnTo>
                        <a:pt x="66" y="2"/>
                      </a:lnTo>
                      <a:lnTo>
                        <a:pt x="66" y="1"/>
                      </a:lnTo>
                      <a:lnTo>
                        <a:pt x="63" y="2"/>
                      </a:lnTo>
                      <a:lnTo>
                        <a:pt x="63" y="0"/>
                      </a:lnTo>
                      <a:lnTo>
                        <a:pt x="62" y="0"/>
                      </a:lnTo>
                      <a:lnTo>
                        <a:pt x="62" y="1"/>
                      </a:lnTo>
                      <a:lnTo>
                        <a:pt x="61" y="2"/>
                      </a:lnTo>
                      <a:lnTo>
                        <a:pt x="59" y="3"/>
                      </a:lnTo>
                      <a:lnTo>
                        <a:pt x="55" y="5"/>
                      </a:lnTo>
                      <a:lnTo>
                        <a:pt x="54" y="5"/>
                      </a:lnTo>
                      <a:lnTo>
                        <a:pt x="53" y="8"/>
                      </a:lnTo>
                      <a:lnTo>
                        <a:pt x="50" y="8"/>
                      </a:lnTo>
                      <a:lnTo>
                        <a:pt x="46" y="8"/>
                      </a:lnTo>
                      <a:lnTo>
                        <a:pt x="46" y="5"/>
                      </a:lnTo>
                      <a:lnTo>
                        <a:pt x="44" y="5"/>
                      </a:lnTo>
                      <a:lnTo>
                        <a:pt x="44" y="8"/>
                      </a:lnTo>
                      <a:lnTo>
                        <a:pt x="40" y="8"/>
                      </a:lnTo>
                      <a:lnTo>
                        <a:pt x="38" y="10"/>
                      </a:lnTo>
                      <a:lnTo>
                        <a:pt x="38" y="12"/>
                      </a:lnTo>
                      <a:lnTo>
                        <a:pt x="37" y="13"/>
                      </a:lnTo>
                      <a:lnTo>
                        <a:pt x="33" y="17"/>
                      </a:lnTo>
                      <a:lnTo>
                        <a:pt x="30" y="18"/>
                      </a:lnTo>
                      <a:lnTo>
                        <a:pt x="29" y="19"/>
                      </a:lnTo>
                      <a:lnTo>
                        <a:pt x="26" y="19"/>
                      </a:lnTo>
                      <a:lnTo>
                        <a:pt x="24" y="19"/>
                      </a:lnTo>
                      <a:lnTo>
                        <a:pt x="22" y="17"/>
                      </a:lnTo>
                      <a:lnTo>
                        <a:pt x="20" y="17"/>
                      </a:lnTo>
                      <a:lnTo>
                        <a:pt x="14" y="19"/>
                      </a:lnTo>
                      <a:lnTo>
                        <a:pt x="10" y="20"/>
                      </a:lnTo>
                      <a:lnTo>
                        <a:pt x="10" y="22"/>
                      </a:lnTo>
                      <a:lnTo>
                        <a:pt x="10" y="24"/>
                      </a:lnTo>
                      <a:lnTo>
                        <a:pt x="10" y="28"/>
                      </a:lnTo>
                      <a:lnTo>
                        <a:pt x="9" y="31"/>
                      </a:lnTo>
                      <a:lnTo>
                        <a:pt x="2" y="32"/>
                      </a:lnTo>
                      <a:lnTo>
                        <a:pt x="2" y="33"/>
                      </a:lnTo>
                      <a:lnTo>
                        <a:pt x="0" y="34"/>
                      </a:lnTo>
                      <a:lnTo>
                        <a:pt x="0" y="34"/>
                      </a:lnTo>
                      <a:lnTo>
                        <a:pt x="3" y="39"/>
                      </a:lnTo>
                      <a:lnTo>
                        <a:pt x="7" y="40"/>
                      </a:lnTo>
                      <a:lnTo>
                        <a:pt x="7" y="42"/>
                      </a:lnTo>
                      <a:lnTo>
                        <a:pt x="10" y="46"/>
                      </a:lnTo>
                      <a:lnTo>
                        <a:pt x="15" y="52"/>
                      </a:lnTo>
                      <a:lnTo>
                        <a:pt x="21" y="59"/>
                      </a:lnTo>
                      <a:lnTo>
                        <a:pt x="23" y="59"/>
                      </a:lnTo>
                      <a:lnTo>
                        <a:pt x="23" y="59"/>
                      </a:lnTo>
                      <a:lnTo>
                        <a:pt x="30" y="57"/>
                      </a:lnTo>
                      <a:lnTo>
                        <a:pt x="38" y="60"/>
                      </a:lnTo>
                      <a:lnTo>
                        <a:pt x="41" y="60"/>
                      </a:lnTo>
                      <a:lnTo>
                        <a:pt x="46" y="59"/>
                      </a:lnTo>
                      <a:lnTo>
                        <a:pt x="48" y="62"/>
                      </a:lnTo>
                      <a:lnTo>
                        <a:pt x="51" y="62"/>
                      </a:lnTo>
                      <a:lnTo>
                        <a:pt x="51" y="64"/>
                      </a:lnTo>
                      <a:lnTo>
                        <a:pt x="53" y="66"/>
                      </a:lnTo>
                      <a:lnTo>
                        <a:pt x="54" y="66"/>
                      </a:lnTo>
                      <a:lnTo>
                        <a:pt x="55" y="66"/>
                      </a:lnTo>
                      <a:lnTo>
                        <a:pt x="55" y="6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66" name="Freeform 214">
                  <a:extLst>
                    <a:ext uri="{FF2B5EF4-FFF2-40B4-BE49-F238E27FC236}">
                      <a16:creationId xmlns:a16="http://schemas.microsoft.com/office/drawing/2014/main" id="{6FA3F372-6B82-4A47-929A-D8209369C6D1}"/>
                    </a:ext>
                  </a:extLst>
                </p:cNvPr>
                <p:cNvSpPr/>
                <p:nvPr userDrawn="1"/>
              </p:nvSpPr>
              <p:spPr bwMode="auto">
                <a:xfrm>
                  <a:off x="2338388" y="3409950"/>
                  <a:ext cx="150813" cy="71437"/>
                </a:xfrm>
                <a:custGeom>
                  <a:avLst/>
                  <a:gdLst>
                    <a:gd name="T0" fmla="*/ 92 w 95"/>
                    <a:gd name="T1" fmla="*/ 10 h 45"/>
                    <a:gd name="T2" fmla="*/ 92 w 95"/>
                    <a:gd name="T3" fmla="*/ 12 h 45"/>
                    <a:gd name="T4" fmla="*/ 82 w 95"/>
                    <a:gd name="T5" fmla="*/ 11 h 45"/>
                    <a:gd name="T6" fmla="*/ 78 w 95"/>
                    <a:gd name="T7" fmla="*/ 10 h 45"/>
                    <a:gd name="T8" fmla="*/ 75 w 95"/>
                    <a:gd name="T9" fmla="*/ 6 h 45"/>
                    <a:gd name="T10" fmla="*/ 77 w 95"/>
                    <a:gd name="T11" fmla="*/ 4 h 45"/>
                    <a:gd name="T12" fmla="*/ 81 w 95"/>
                    <a:gd name="T13" fmla="*/ 4 h 45"/>
                    <a:gd name="T14" fmla="*/ 77 w 95"/>
                    <a:gd name="T15" fmla="*/ 3 h 45"/>
                    <a:gd name="T16" fmla="*/ 73 w 95"/>
                    <a:gd name="T17" fmla="*/ 3 h 45"/>
                    <a:gd name="T18" fmla="*/ 70 w 95"/>
                    <a:gd name="T19" fmla="*/ 3 h 45"/>
                    <a:gd name="T20" fmla="*/ 56 w 95"/>
                    <a:gd name="T21" fmla="*/ 3 h 45"/>
                    <a:gd name="T22" fmla="*/ 48 w 95"/>
                    <a:gd name="T23" fmla="*/ 2 h 45"/>
                    <a:gd name="T24" fmla="*/ 43 w 95"/>
                    <a:gd name="T25" fmla="*/ 2 h 45"/>
                    <a:gd name="T26" fmla="*/ 32 w 95"/>
                    <a:gd name="T27" fmla="*/ 3 h 45"/>
                    <a:gd name="T28" fmla="*/ 19 w 95"/>
                    <a:gd name="T29" fmla="*/ 5 h 45"/>
                    <a:gd name="T30" fmla="*/ 18 w 95"/>
                    <a:gd name="T31" fmla="*/ 4 h 45"/>
                    <a:gd name="T32" fmla="*/ 14 w 95"/>
                    <a:gd name="T33" fmla="*/ 9 h 45"/>
                    <a:gd name="T34" fmla="*/ 7 w 95"/>
                    <a:gd name="T35" fmla="*/ 11 h 45"/>
                    <a:gd name="T36" fmla="*/ 3 w 95"/>
                    <a:gd name="T37" fmla="*/ 19 h 45"/>
                    <a:gd name="T38" fmla="*/ 1 w 95"/>
                    <a:gd name="T39" fmla="*/ 23 h 45"/>
                    <a:gd name="T40" fmla="*/ 4 w 95"/>
                    <a:gd name="T41" fmla="*/ 25 h 45"/>
                    <a:gd name="T42" fmla="*/ 7 w 95"/>
                    <a:gd name="T43" fmla="*/ 25 h 45"/>
                    <a:gd name="T44" fmla="*/ 14 w 95"/>
                    <a:gd name="T45" fmla="*/ 30 h 45"/>
                    <a:gd name="T46" fmla="*/ 14 w 95"/>
                    <a:gd name="T47" fmla="*/ 31 h 45"/>
                    <a:gd name="T48" fmla="*/ 19 w 95"/>
                    <a:gd name="T49" fmla="*/ 28 h 45"/>
                    <a:gd name="T50" fmla="*/ 25 w 95"/>
                    <a:gd name="T51" fmla="*/ 33 h 45"/>
                    <a:gd name="T52" fmla="*/ 23 w 95"/>
                    <a:gd name="T53" fmla="*/ 38 h 45"/>
                    <a:gd name="T54" fmla="*/ 23 w 95"/>
                    <a:gd name="T55" fmla="*/ 40 h 45"/>
                    <a:gd name="T56" fmla="*/ 26 w 95"/>
                    <a:gd name="T57" fmla="*/ 41 h 45"/>
                    <a:gd name="T58" fmla="*/ 26 w 95"/>
                    <a:gd name="T59" fmla="*/ 40 h 45"/>
                    <a:gd name="T60" fmla="*/ 29 w 95"/>
                    <a:gd name="T61" fmla="*/ 43 h 45"/>
                    <a:gd name="T62" fmla="*/ 30 w 95"/>
                    <a:gd name="T63" fmla="*/ 45 h 45"/>
                    <a:gd name="T64" fmla="*/ 35 w 95"/>
                    <a:gd name="T65" fmla="*/ 42 h 45"/>
                    <a:gd name="T66" fmla="*/ 35 w 95"/>
                    <a:gd name="T67" fmla="*/ 37 h 45"/>
                    <a:gd name="T68" fmla="*/ 41 w 95"/>
                    <a:gd name="T69" fmla="*/ 32 h 45"/>
                    <a:gd name="T70" fmla="*/ 50 w 95"/>
                    <a:gd name="T71" fmla="*/ 30 h 45"/>
                    <a:gd name="T72" fmla="*/ 53 w 95"/>
                    <a:gd name="T73" fmla="*/ 31 h 45"/>
                    <a:gd name="T74" fmla="*/ 56 w 95"/>
                    <a:gd name="T75" fmla="*/ 31 h 45"/>
                    <a:gd name="T76" fmla="*/ 62 w 95"/>
                    <a:gd name="T77" fmla="*/ 26 h 45"/>
                    <a:gd name="T78" fmla="*/ 63 w 95"/>
                    <a:gd name="T79" fmla="*/ 24 h 45"/>
                    <a:gd name="T80" fmla="*/ 68 w 95"/>
                    <a:gd name="T81" fmla="*/ 20 h 45"/>
                    <a:gd name="T82" fmla="*/ 72 w 95"/>
                    <a:gd name="T83" fmla="*/ 17 h 45"/>
                    <a:gd name="T84" fmla="*/ 75 w 95"/>
                    <a:gd name="T85" fmla="*/ 20 h 45"/>
                    <a:gd name="T86" fmla="*/ 78 w 95"/>
                    <a:gd name="T87" fmla="*/ 20 h 45"/>
                    <a:gd name="T88" fmla="*/ 82 w 95"/>
                    <a:gd name="T89" fmla="*/ 18 h 45"/>
                    <a:gd name="T90" fmla="*/ 86 w 95"/>
                    <a:gd name="T91" fmla="*/ 16 h 45"/>
                    <a:gd name="T92" fmla="*/ 89 w 95"/>
                    <a:gd name="T93" fmla="*/ 12 h 45"/>
                    <a:gd name="T94" fmla="*/ 92 w 95"/>
                    <a:gd name="T95" fmla="*/ 13 h 45"/>
                    <a:gd name="T96" fmla="*/ 95 w 95"/>
                    <a:gd name="T97" fmla="*/ 1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5" h="45">
                      <a:moveTo>
                        <a:pt x="95" y="12"/>
                      </a:moveTo>
                      <a:lnTo>
                        <a:pt x="92" y="10"/>
                      </a:lnTo>
                      <a:lnTo>
                        <a:pt x="90" y="10"/>
                      </a:lnTo>
                      <a:lnTo>
                        <a:pt x="92" y="12"/>
                      </a:lnTo>
                      <a:lnTo>
                        <a:pt x="86" y="12"/>
                      </a:lnTo>
                      <a:lnTo>
                        <a:pt x="82" y="11"/>
                      </a:lnTo>
                      <a:lnTo>
                        <a:pt x="80" y="10"/>
                      </a:lnTo>
                      <a:lnTo>
                        <a:pt x="78" y="10"/>
                      </a:lnTo>
                      <a:lnTo>
                        <a:pt x="73" y="10"/>
                      </a:lnTo>
                      <a:lnTo>
                        <a:pt x="75" y="6"/>
                      </a:lnTo>
                      <a:lnTo>
                        <a:pt x="77" y="6"/>
                      </a:lnTo>
                      <a:lnTo>
                        <a:pt x="77" y="4"/>
                      </a:lnTo>
                      <a:lnTo>
                        <a:pt x="79" y="4"/>
                      </a:lnTo>
                      <a:lnTo>
                        <a:pt x="81" y="4"/>
                      </a:lnTo>
                      <a:lnTo>
                        <a:pt x="79" y="3"/>
                      </a:lnTo>
                      <a:lnTo>
                        <a:pt x="77" y="3"/>
                      </a:lnTo>
                      <a:lnTo>
                        <a:pt x="74" y="4"/>
                      </a:lnTo>
                      <a:lnTo>
                        <a:pt x="73" y="3"/>
                      </a:lnTo>
                      <a:lnTo>
                        <a:pt x="73" y="5"/>
                      </a:lnTo>
                      <a:lnTo>
                        <a:pt x="70" y="3"/>
                      </a:lnTo>
                      <a:lnTo>
                        <a:pt x="63" y="3"/>
                      </a:lnTo>
                      <a:lnTo>
                        <a:pt x="56" y="3"/>
                      </a:lnTo>
                      <a:lnTo>
                        <a:pt x="52" y="0"/>
                      </a:lnTo>
                      <a:lnTo>
                        <a:pt x="48" y="2"/>
                      </a:lnTo>
                      <a:lnTo>
                        <a:pt x="47" y="3"/>
                      </a:lnTo>
                      <a:lnTo>
                        <a:pt x="43" y="2"/>
                      </a:lnTo>
                      <a:lnTo>
                        <a:pt x="38" y="3"/>
                      </a:lnTo>
                      <a:lnTo>
                        <a:pt x="32" y="3"/>
                      </a:lnTo>
                      <a:lnTo>
                        <a:pt x="23" y="3"/>
                      </a:lnTo>
                      <a:lnTo>
                        <a:pt x="19" y="5"/>
                      </a:lnTo>
                      <a:lnTo>
                        <a:pt x="18" y="4"/>
                      </a:lnTo>
                      <a:lnTo>
                        <a:pt x="18" y="4"/>
                      </a:lnTo>
                      <a:lnTo>
                        <a:pt x="15" y="5"/>
                      </a:lnTo>
                      <a:lnTo>
                        <a:pt x="14" y="9"/>
                      </a:lnTo>
                      <a:lnTo>
                        <a:pt x="10" y="11"/>
                      </a:lnTo>
                      <a:lnTo>
                        <a:pt x="7" y="11"/>
                      </a:lnTo>
                      <a:lnTo>
                        <a:pt x="1" y="17"/>
                      </a:lnTo>
                      <a:lnTo>
                        <a:pt x="3" y="19"/>
                      </a:lnTo>
                      <a:lnTo>
                        <a:pt x="0" y="23"/>
                      </a:lnTo>
                      <a:lnTo>
                        <a:pt x="1" y="23"/>
                      </a:lnTo>
                      <a:lnTo>
                        <a:pt x="3" y="24"/>
                      </a:lnTo>
                      <a:lnTo>
                        <a:pt x="4" y="25"/>
                      </a:lnTo>
                      <a:lnTo>
                        <a:pt x="5" y="26"/>
                      </a:lnTo>
                      <a:lnTo>
                        <a:pt x="7" y="25"/>
                      </a:lnTo>
                      <a:lnTo>
                        <a:pt x="12" y="26"/>
                      </a:lnTo>
                      <a:lnTo>
                        <a:pt x="14" y="30"/>
                      </a:lnTo>
                      <a:lnTo>
                        <a:pt x="14" y="31"/>
                      </a:lnTo>
                      <a:lnTo>
                        <a:pt x="14" y="31"/>
                      </a:lnTo>
                      <a:lnTo>
                        <a:pt x="15" y="28"/>
                      </a:lnTo>
                      <a:lnTo>
                        <a:pt x="19" y="28"/>
                      </a:lnTo>
                      <a:lnTo>
                        <a:pt x="25" y="30"/>
                      </a:lnTo>
                      <a:lnTo>
                        <a:pt x="25" y="33"/>
                      </a:lnTo>
                      <a:lnTo>
                        <a:pt x="23" y="35"/>
                      </a:lnTo>
                      <a:lnTo>
                        <a:pt x="23" y="38"/>
                      </a:lnTo>
                      <a:lnTo>
                        <a:pt x="23" y="40"/>
                      </a:lnTo>
                      <a:lnTo>
                        <a:pt x="23" y="40"/>
                      </a:lnTo>
                      <a:lnTo>
                        <a:pt x="25" y="41"/>
                      </a:lnTo>
                      <a:lnTo>
                        <a:pt x="26" y="41"/>
                      </a:lnTo>
                      <a:lnTo>
                        <a:pt x="26" y="41"/>
                      </a:lnTo>
                      <a:lnTo>
                        <a:pt x="26" y="40"/>
                      </a:lnTo>
                      <a:lnTo>
                        <a:pt x="29" y="41"/>
                      </a:lnTo>
                      <a:lnTo>
                        <a:pt x="29" y="43"/>
                      </a:lnTo>
                      <a:lnTo>
                        <a:pt x="29" y="45"/>
                      </a:lnTo>
                      <a:lnTo>
                        <a:pt x="30" y="45"/>
                      </a:lnTo>
                      <a:lnTo>
                        <a:pt x="34" y="43"/>
                      </a:lnTo>
                      <a:lnTo>
                        <a:pt x="35" y="42"/>
                      </a:lnTo>
                      <a:lnTo>
                        <a:pt x="35" y="39"/>
                      </a:lnTo>
                      <a:lnTo>
                        <a:pt x="35" y="37"/>
                      </a:lnTo>
                      <a:lnTo>
                        <a:pt x="35" y="33"/>
                      </a:lnTo>
                      <a:lnTo>
                        <a:pt x="41" y="32"/>
                      </a:lnTo>
                      <a:lnTo>
                        <a:pt x="45" y="30"/>
                      </a:lnTo>
                      <a:lnTo>
                        <a:pt x="50" y="30"/>
                      </a:lnTo>
                      <a:lnTo>
                        <a:pt x="52" y="32"/>
                      </a:lnTo>
                      <a:lnTo>
                        <a:pt x="53" y="31"/>
                      </a:lnTo>
                      <a:lnTo>
                        <a:pt x="55" y="32"/>
                      </a:lnTo>
                      <a:lnTo>
                        <a:pt x="56" y="31"/>
                      </a:lnTo>
                      <a:lnTo>
                        <a:pt x="59" y="30"/>
                      </a:lnTo>
                      <a:lnTo>
                        <a:pt x="62" y="26"/>
                      </a:lnTo>
                      <a:lnTo>
                        <a:pt x="63" y="26"/>
                      </a:lnTo>
                      <a:lnTo>
                        <a:pt x="63" y="24"/>
                      </a:lnTo>
                      <a:lnTo>
                        <a:pt x="66" y="20"/>
                      </a:lnTo>
                      <a:lnTo>
                        <a:pt x="68" y="20"/>
                      </a:lnTo>
                      <a:lnTo>
                        <a:pt x="70" y="17"/>
                      </a:lnTo>
                      <a:lnTo>
                        <a:pt x="72" y="17"/>
                      </a:lnTo>
                      <a:lnTo>
                        <a:pt x="75" y="19"/>
                      </a:lnTo>
                      <a:lnTo>
                        <a:pt x="75" y="20"/>
                      </a:lnTo>
                      <a:lnTo>
                        <a:pt x="77" y="19"/>
                      </a:lnTo>
                      <a:lnTo>
                        <a:pt x="78" y="20"/>
                      </a:lnTo>
                      <a:lnTo>
                        <a:pt x="79" y="18"/>
                      </a:lnTo>
                      <a:lnTo>
                        <a:pt x="82" y="18"/>
                      </a:lnTo>
                      <a:lnTo>
                        <a:pt x="85" y="17"/>
                      </a:lnTo>
                      <a:lnTo>
                        <a:pt x="86" y="16"/>
                      </a:lnTo>
                      <a:lnTo>
                        <a:pt x="87" y="13"/>
                      </a:lnTo>
                      <a:lnTo>
                        <a:pt x="89" y="12"/>
                      </a:lnTo>
                      <a:lnTo>
                        <a:pt x="92" y="12"/>
                      </a:lnTo>
                      <a:lnTo>
                        <a:pt x="92" y="13"/>
                      </a:lnTo>
                      <a:lnTo>
                        <a:pt x="95" y="13"/>
                      </a:lnTo>
                      <a:lnTo>
                        <a:pt x="95" y="1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67" name="Freeform 215">
                  <a:extLst>
                    <a:ext uri="{FF2B5EF4-FFF2-40B4-BE49-F238E27FC236}">
                      <a16:creationId xmlns:a16="http://schemas.microsoft.com/office/drawing/2014/main" id="{1BE2EF66-C69A-4544-9042-E79DFA0502D6}"/>
                    </a:ext>
                  </a:extLst>
                </p:cNvPr>
                <p:cNvSpPr/>
                <p:nvPr userDrawn="1"/>
              </p:nvSpPr>
              <p:spPr bwMode="auto">
                <a:xfrm>
                  <a:off x="2316163" y="3449638"/>
                  <a:ext cx="55563" cy="31750"/>
                </a:xfrm>
                <a:custGeom>
                  <a:avLst/>
                  <a:gdLst>
                    <a:gd name="T0" fmla="*/ 12 w 35"/>
                    <a:gd name="T1" fmla="*/ 0 h 20"/>
                    <a:gd name="T2" fmla="*/ 12 w 35"/>
                    <a:gd name="T3" fmla="*/ 0 h 20"/>
                    <a:gd name="T4" fmla="*/ 10 w 35"/>
                    <a:gd name="T5" fmla="*/ 2 h 20"/>
                    <a:gd name="T6" fmla="*/ 10 w 35"/>
                    <a:gd name="T7" fmla="*/ 3 h 20"/>
                    <a:gd name="T8" fmla="*/ 6 w 35"/>
                    <a:gd name="T9" fmla="*/ 5 h 20"/>
                    <a:gd name="T10" fmla="*/ 3 w 35"/>
                    <a:gd name="T11" fmla="*/ 6 h 20"/>
                    <a:gd name="T12" fmla="*/ 0 w 35"/>
                    <a:gd name="T13" fmla="*/ 8 h 20"/>
                    <a:gd name="T14" fmla="*/ 0 w 35"/>
                    <a:gd name="T15" fmla="*/ 10 h 20"/>
                    <a:gd name="T16" fmla="*/ 0 w 35"/>
                    <a:gd name="T17" fmla="*/ 10 h 20"/>
                    <a:gd name="T18" fmla="*/ 3 w 35"/>
                    <a:gd name="T19" fmla="*/ 10 h 20"/>
                    <a:gd name="T20" fmla="*/ 5 w 35"/>
                    <a:gd name="T21" fmla="*/ 13 h 20"/>
                    <a:gd name="T22" fmla="*/ 9 w 35"/>
                    <a:gd name="T23" fmla="*/ 13 h 20"/>
                    <a:gd name="T24" fmla="*/ 11 w 35"/>
                    <a:gd name="T25" fmla="*/ 13 h 20"/>
                    <a:gd name="T26" fmla="*/ 18 w 35"/>
                    <a:gd name="T27" fmla="*/ 16 h 20"/>
                    <a:gd name="T28" fmla="*/ 20 w 35"/>
                    <a:gd name="T29" fmla="*/ 15 h 20"/>
                    <a:gd name="T30" fmla="*/ 24 w 35"/>
                    <a:gd name="T31" fmla="*/ 15 h 20"/>
                    <a:gd name="T32" fmla="*/ 26 w 35"/>
                    <a:gd name="T33" fmla="*/ 18 h 20"/>
                    <a:gd name="T34" fmla="*/ 27 w 35"/>
                    <a:gd name="T35" fmla="*/ 20 h 20"/>
                    <a:gd name="T36" fmla="*/ 33 w 35"/>
                    <a:gd name="T37" fmla="*/ 20 h 20"/>
                    <a:gd name="T38" fmla="*/ 34 w 35"/>
                    <a:gd name="T39" fmla="*/ 18 h 20"/>
                    <a:gd name="T40" fmla="*/ 34 w 35"/>
                    <a:gd name="T41" fmla="*/ 16 h 20"/>
                    <a:gd name="T42" fmla="*/ 35 w 35"/>
                    <a:gd name="T43" fmla="*/ 15 h 20"/>
                    <a:gd name="T44" fmla="*/ 34 w 35"/>
                    <a:gd name="T45" fmla="*/ 14 h 20"/>
                    <a:gd name="T46" fmla="*/ 35 w 35"/>
                    <a:gd name="T47" fmla="*/ 12 h 20"/>
                    <a:gd name="T48" fmla="*/ 35 w 35"/>
                    <a:gd name="T49" fmla="*/ 12 h 20"/>
                    <a:gd name="T50" fmla="*/ 35 w 35"/>
                    <a:gd name="T51" fmla="*/ 8 h 20"/>
                    <a:gd name="T52" fmla="*/ 35 w 35"/>
                    <a:gd name="T53" fmla="*/ 7 h 20"/>
                    <a:gd name="T54" fmla="*/ 33 w 35"/>
                    <a:gd name="T55" fmla="*/ 6 h 20"/>
                    <a:gd name="T56" fmla="*/ 32 w 35"/>
                    <a:gd name="T57" fmla="*/ 6 h 20"/>
                    <a:gd name="T58" fmla="*/ 29 w 35"/>
                    <a:gd name="T59" fmla="*/ 9 h 20"/>
                    <a:gd name="T60" fmla="*/ 26 w 35"/>
                    <a:gd name="T61" fmla="*/ 7 h 20"/>
                    <a:gd name="T62" fmla="*/ 26 w 35"/>
                    <a:gd name="T63" fmla="*/ 6 h 20"/>
                    <a:gd name="T64" fmla="*/ 25 w 35"/>
                    <a:gd name="T65" fmla="*/ 3 h 20"/>
                    <a:gd name="T66" fmla="*/ 21 w 35"/>
                    <a:gd name="T67" fmla="*/ 3 h 20"/>
                    <a:gd name="T68" fmla="*/ 18 w 35"/>
                    <a:gd name="T69" fmla="*/ 3 h 20"/>
                    <a:gd name="T70" fmla="*/ 17 w 35"/>
                    <a:gd name="T71" fmla="*/ 1 h 20"/>
                    <a:gd name="T72" fmla="*/ 14 w 35"/>
                    <a:gd name="T73" fmla="*/ 1 h 20"/>
                    <a:gd name="T74" fmla="*/ 14 w 35"/>
                    <a:gd name="T75" fmla="*/ 0 h 20"/>
                    <a:gd name="T76" fmla="*/ 13 w 35"/>
                    <a:gd name="T77" fmla="*/ 0 h 20"/>
                    <a:gd name="T78" fmla="*/ 12 w 35"/>
                    <a:gd name="T79" fmla="*/ 0 h 20"/>
                    <a:gd name="T80" fmla="*/ 12 w 35"/>
                    <a:gd name="T8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 h="20">
                      <a:moveTo>
                        <a:pt x="12" y="0"/>
                      </a:moveTo>
                      <a:lnTo>
                        <a:pt x="12" y="0"/>
                      </a:lnTo>
                      <a:lnTo>
                        <a:pt x="10" y="2"/>
                      </a:lnTo>
                      <a:lnTo>
                        <a:pt x="10" y="3"/>
                      </a:lnTo>
                      <a:lnTo>
                        <a:pt x="6" y="5"/>
                      </a:lnTo>
                      <a:lnTo>
                        <a:pt x="3" y="6"/>
                      </a:lnTo>
                      <a:lnTo>
                        <a:pt x="0" y="8"/>
                      </a:lnTo>
                      <a:lnTo>
                        <a:pt x="0" y="10"/>
                      </a:lnTo>
                      <a:lnTo>
                        <a:pt x="0" y="10"/>
                      </a:lnTo>
                      <a:lnTo>
                        <a:pt x="3" y="10"/>
                      </a:lnTo>
                      <a:lnTo>
                        <a:pt x="5" y="13"/>
                      </a:lnTo>
                      <a:lnTo>
                        <a:pt x="9" y="13"/>
                      </a:lnTo>
                      <a:lnTo>
                        <a:pt x="11" y="13"/>
                      </a:lnTo>
                      <a:lnTo>
                        <a:pt x="18" y="16"/>
                      </a:lnTo>
                      <a:lnTo>
                        <a:pt x="20" y="15"/>
                      </a:lnTo>
                      <a:lnTo>
                        <a:pt x="24" y="15"/>
                      </a:lnTo>
                      <a:lnTo>
                        <a:pt x="26" y="18"/>
                      </a:lnTo>
                      <a:lnTo>
                        <a:pt x="27" y="20"/>
                      </a:lnTo>
                      <a:lnTo>
                        <a:pt x="33" y="20"/>
                      </a:lnTo>
                      <a:lnTo>
                        <a:pt x="34" y="18"/>
                      </a:lnTo>
                      <a:lnTo>
                        <a:pt x="34" y="16"/>
                      </a:lnTo>
                      <a:lnTo>
                        <a:pt x="35" y="15"/>
                      </a:lnTo>
                      <a:lnTo>
                        <a:pt x="34" y="14"/>
                      </a:lnTo>
                      <a:lnTo>
                        <a:pt x="35" y="12"/>
                      </a:lnTo>
                      <a:lnTo>
                        <a:pt x="35" y="12"/>
                      </a:lnTo>
                      <a:lnTo>
                        <a:pt x="35" y="8"/>
                      </a:lnTo>
                      <a:lnTo>
                        <a:pt x="35" y="7"/>
                      </a:lnTo>
                      <a:lnTo>
                        <a:pt x="33" y="6"/>
                      </a:lnTo>
                      <a:lnTo>
                        <a:pt x="32" y="6"/>
                      </a:lnTo>
                      <a:lnTo>
                        <a:pt x="29" y="9"/>
                      </a:lnTo>
                      <a:lnTo>
                        <a:pt x="26" y="7"/>
                      </a:lnTo>
                      <a:lnTo>
                        <a:pt x="26" y="6"/>
                      </a:lnTo>
                      <a:lnTo>
                        <a:pt x="25" y="3"/>
                      </a:lnTo>
                      <a:lnTo>
                        <a:pt x="21" y="3"/>
                      </a:lnTo>
                      <a:lnTo>
                        <a:pt x="18" y="3"/>
                      </a:lnTo>
                      <a:lnTo>
                        <a:pt x="17" y="1"/>
                      </a:lnTo>
                      <a:lnTo>
                        <a:pt x="14" y="1"/>
                      </a:lnTo>
                      <a:lnTo>
                        <a:pt x="14" y="0"/>
                      </a:lnTo>
                      <a:lnTo>
                        <a:pt x="13" y="0"/>
                      </a:lnTo>
                      <a:lnTo>
                        <a:pt x="12" y="0"/>
                      </a:lnTo>
                      <a:lnTo>
                        <a:pt x="12" y="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68" name="Freeform 216">
                  <a:extLst>
                    <a:ext uri="{FF2B5EF4-FFF2-40B4-BE49-F238E27FC236}">
                      <a16:creationId xmlns:a16="http://schemas.microsoft.com/office/drawing/2014/main" id="{8C203858-640D-4957-BE45-CF88E7D90793}"/>
                    </a:ext>
                  </a:extLst>
                </p:cNvPr>
                <p:cNvSpPr/>
                <p:nvPr userDrawn="1"/>
              </p:nvSpPr>
              <p:spPr bwMode="auto">
                <a:xfrm>
                  <a:off x="2265363" y="3365500"/>
                  <a:ext cx="96838" cy="98425"/>
                </a:xfrm>
                <a:custGeom>
                  <a:avLst/>
                  <a:gdLst>
                    <a:gd name="T0" fmla="*/ 39 w 61"/>
                    <a:gd name="T1" fmla="*/ 53 h 62"/>
                    <a:gd name="T2" fmla="*/ 41 w 61"/>
                    <a:gd name="T3" fmla="*/ 53 h 62"/>
                    <a:gd name="T4" fmla="*/ 44 w 61"/>
                    <a:gd name="T5" fmla="*/ 51 h 62"/>
                    <a:gd name="T6" fmla="*/ 45 w 61"/>
                    <a:gd name="T7" fmla="*/ 47 h 62"/>
                    <a:gd name="T8" fmla="*/ 45 w 61"/>
                    <a:gd name="T9" fmla="*/ 44 h 62"/>
                    <a:gd name="T10" fmla="*/ 52 w 61"/>
                    <a:gd name="T11" fmla="*/ 37 h 62"/>
                    <a:gd name="T12" fmla="*/ 54 w 61"/>
                    <a:gd name="T13" fmla="*/ 37 h 62"/>
                    <a:gd name="T14" fmla="*/ 58 w 61"/>
                    <a:gd name="T15" fmla="*/ 34 h 62"/>
                    <a:gd name="T16" fmla="*/ 59 w 61"/>
                    <a:gd name="T17" fmla="*/ 32 h 62"/>
                    <a:gd name="T18" fmla="*/ 61 w 61"/>
                    <a:gd name="T19" fmla="*/ 31 h 62"/>
                    <a:gd name="T20" fmla="*/ 61 w 61"/>
                    <a:gd name="T21" fmla="*/ 31 h 62"/>
                    <a:gd name="T22" fmla="*/ 61 w 61"/>
                    <a:gd name="T23" fmla="*/ 31 h 62"/>
                    <a:gd name="T24" fmla="*/ 59 w 61"/>
                    <a:gd name="T25" fmla="*/ 30 h 62"/>
                    <a:gd name="T26" fmla="*/ 59 w 61"/>
                    <a:gd name="T27" fmla="*/ 33 h 62"/>
                    <a:gd name="T28" fmla="*/ 56 w 61"/>
                    <a:gd name="T29" fmla="*/ 31 h 62"/>
                    <a:gd name="T30" fmla="*/ 52 w 61"/>
                    <a:gd name="T31" fmla="*/ 31 h 62"/>
                    <a:gd name="T32" fmla="*/ 52 w 61"/>
                    <a:gd name="T33" fmla="*/ 29 h 62"/>
                    <a:gd name="T34" fmla="*/ 50 w 61"/>
                    <a:gd name="T35" fmla="*/ 29 h 62"/>
                    <a:gd name="T36" fmla="*/ 50 w 61"/>
                    <a:gd name="T37" fmla="*/ 29 h 62"/>
                    <a:gd name="T38" fmla="*/ 46 w 61"/>
                    <a:gd name="T39" fmla="*/ 29 h 62"/>
                    <a:gd name="T40" fmla="*/ 46 w 61"/>
                    <a:gd name="T41" fmla="*/ 0 h 62"/>
                    <a:gd name="T42" fmla="*/ 22 w 61"/>
                    <a:gd name="T43" fmla="*/ 0 h 62"/>
                    <a:gd name="T44" fmla="*/ 21 w 61"/>
                    <a:gd name="T45" fmla="*/ 8 h 62"/>
                    <a:gd name="T46" fmla="*/ 17 w 61"/>
                    <a:gd name="T47" fmla="*/ 8 h 62"/>
                    <a:gd name="T48" fmla="*/ 17 w 61"/>
                    <a:gd name="T49" fmla="*/ 8 h 62"/>
                    <a:gd name="T50" fmla="*/ 17 w 61"/>
                    <a:gd name="T51" fmla="*/ 10 h 62"/>
                    <a:gd name="T52" fmla="*/ 20 w 61"/>
                    <a:gd name="T53" fmla="*/ 12 h 62"/>
                    <a:gd name="T54" fmla="*/ 22 w 61"/>
                    <a:gd name="T55" fmla="*/ 14 h 62"/>
                    <a:gd name="T56" fmla="*/ 24 w 61"/>
                    <a:gd name="T57" fmla="*/ 14 h 62"/>
                    <a:gd name="T58" fmla="*/ 26 w 61"/>
                    <a:gd name="T59" fmla="*/ 17 h 62"/>
                    <a:gd name="T60" fmla="*/ 27 w 61"/>
                    <a:gd name="T61" fmla="*/ 18 h 62"/>
                    <a:gd name="T62" fmla="*/ 27 w 61"/>
                    <a:gd name="T63" fmla="*/ 19 h 62"/>
                    <a:gd name="T64" fmla="*/ 29 w 61"/>
                    <a:gd name="T65" fmla="*/ 19 h 62"/>
                    <a:gd name="T66" fmla="*/ 31 w 61"/>
                    <a:gd name="T67" fmla="*/ 21 h 62"/>
                    <a:gd name="T68" fmla="*/ 31 w 61"/>
                    <a:gd name="T69" fmla="*/ 24 h 62"/>
                    <a:gd name="T70" fmla="*/ 29 w 61"/>
                    <a:gd name="T71" fmla="*/ 26 h 62"/>
                    <a:gd name="T72" fmla="*/ 29 w 61"/>
                    <a:gd name="T73" fmla="*/ 26 h 62"/>
                    <a:gd name="T74" fmla="*/ 9 w 61"/>
                    <a:gd name="T75" fmla="*/ 26 h 62"/>
                    <a:gd name="T76" fmla="*/ 1 w 61"/>
                    <a:gd name="T77" fmla="*/ 40 h 62"/>
                    <a:gd name="T78" fmla="*/ 1 w 61"/>
                    <a:gd name="T79" fmla="*/ 43 h 62"/>
                    <a:gd name="T80" fmla="*/ 1 w 61"/>
                    <a:gd name="T81" fmla="*/ 44 h 62"/>
                    <a:gd name="T82" fmla="*/ 2 w 61"/>
                    <a:gd name="T83" fmla="*/ 45 h 62"/>
                    <a:gd name="T84" fmla="*/ 2 w 61"/>
                    <a:gd name="T85" fmla="*/ 45 h 62"/>
                    <a:gd name="T86" fmla="*/ 2 w 61"/>
                    <a:gd name="T87" fmla="*/ 48 h 62"/>
                    <a:gd name="T88" fmla="*/ 0 w 61"/>
                    <a:gd name="T89" fmla="*/ 50 h 62"/>
                    <a:gd name="T90" fmla="*/ 0 w 61"/>
                    <a:gd name="T91" fmla="*/ 51 h 62"/>
                    <a:gd name="T92" fmla="*/ 2 w 61"/>
                    <a:gd name="T93" fmla="*/ 53 h 62"/>
                    <a:gd name="T94" fmla="*/ 4 w 61"/>
                    <a:gd name="T95" fmla="*/ 55 h 62"/>
                    <a:gd name="T96" fmla="*/ 6 w 61"/>
                    <a:gd name="T97" fmla="*/ 55 h 62"/>
                    <a:gd name="T98" fmla="*/ 8 w 61"/>
                    <a:gd name="T99" fmla="*/ 58 h 62"/>
                    <a:gd name="T100" fmla="*/ 16 w 61"/>
                    <a:gd name="T101" fmla="*/ 61 h 62"/>
                    <a:gd name="T102" fmla="*/ 21 w 61"/>
                    <a:gd name="T103" fmla="*/ 61 h 62"/>
                    <a:gd name="T104" fmla="*/ 24 w 61"/>
                    <a:gd name="T105" fmla="*/ 61 h 62"/>
                    <a:gd name="T106" fmla="*/ 29 w 61"/>
                    <a:gd name="T107" fmla="*/ 62 h 62"/>
                    <a:gd name="T108" fmla="*/ 30 w 61"/>
                    <a:gd name="T109" fmla="*/ 62 h 62"/>
                    <a:gd name="T110" fmla="*/ 30 w 61"/>
                    <a:gd name="T111" fmla="*/ 60 h 62"/>
                    <a:gd name="T112" fmla="*/ 34 w 61"/>
                    <a:gd name="T113" fmla="*/ 56 h 62"/>
                    <a:gd name="T114" fmla="*/ 39 w 61"/>
                    <a:gd name="T115" fmla="*/ 55 h 62"/>
                    <a:gd name="T116" fmla="*/ 39 w 61"/>
                    <a:gd name="T117" fmla="*/ 54 h 62"/>
                    <a:gd name="T118" fmla="*/ 39 w 61"/>
                    <a:gd name="T119" fmla="*/ 53 h 62"/>
                    <a:gd name="T120" fmla="*/ 39 w 61"/>
                    <a:gd name="T12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 h="62">
                      <a:moveTo>
                        <a:pt x="39" y="53"/>
                      </a:moveTo>
                      <a:lnTo>
                        <a:pt x="41" y="53"/>
                      </a:lnTo>
                      <a:lnTo>
                        <a:pt x="44" y="51"/>
                      </a:lnTo>
                      <a:lnTo>
                        <a:pt x="45" y="47"/>
                      </a:lnTo>
                      <a:lnTo>
                        <a:pt x="45" y="44"/>
                      </a:lnTo>
                      <a:lnTo>
                        <a:pt x="52" y="37"/>
                      </a:lnTo>
                      <a:lnTo>
                        <a:pt x="54" y="37"/>
                      </a:lnTo>
                      <a:lnTo>
                        <a:pt x="58" y="34"/>
                      </a:lnTo>
                      <a:lnTo>
                        <a:pt x="59" y="32"/>
                      </a:lnTo>
                      <a:lnTo>
                        <a:pt x="61" y="31"/>
                      </a:lnTo>
                      <a:lnTo>
                        <a:pt x="61" y="31"/>
                      </a:lnTo>
                      <a:lnTo>
                        <a:pt x="61" y="31"/>
                      </a:lnTo>
                      <a:lnTo>
                        <a:pt x="59" y="30"/>
                      </a:lnTo>
                      <a:lnTo>
                        <a:pt x="59" y="33"/>
                      </a:lnTo>
                      <a:lnTo>
                        <a:pt x="56" y="31"/>
                      </a:lnTo>
                      <a:lnTo>
                        <a:pt x="52" y="31"/>
                      </a:lnTo>
                      <a:lnTo>
                        <a:pt x="52" y="29"/>
                      </a:lnTo>
                      <a:lnTo>
                        <a:pt x="50" y="29"/>
                      </a:lnTo>
                      <a:lnTo>
                        <a:pt x="50" y="29"/>
                      </a:lnTo>
                      <a:lnTo>
                        <a:pt x="46" y="29"/>
                      </a:lnTo>
                      <a:lnTo>
                        <a:pt x="46" y="0"/>
                      </a:lnTo>
                      <a:lnTo>
                        <a:pt x="22" y="0"/>
                      </a:lnTo>
                      <a:lnTo>
                        <a:pt x="21" y="8"/>
                      </a:lnTo>
                      <a:lnTo>
                        <a:pt x="17" y="8"/>
                      </a:lnTo>
                      <a:lnTo>
                        <a:pt x="17" y="8"/>
                      </a:lnTo>
                      <a:lnTo>
                        <a:pt x="17" y="10"/>
                      </a:lnTo>
                      <a:lnTo>
                        <a:pt x="20" y="12"/>
                      </a:lnTo>
                      <a:lnTo>
                        <a:pt x="22" y="14"/>
                      </a:lnTo>
                      <a:lnTo>
                        <a:pt x="24" y="14"/>
                      </a:lnTo>
                      <a:lnTo>
                        <a:pt x="26" y="17"/>
                      </a:lnTo>
                      <a:lnTo>
                        <a:pt x="27" y="18"/>
                      </a:lnTo>
                      <a:lnTo>
                        <a:pt x="27" y="19"/>
                      </a:lnTo>
                      <a:lnTo>
                        <a:pt x="29" y="19"/>
                      </a:lnTo>
                      <a:lnTo>
                        <a:pt x="31" y="21"/>
                      </a:lnTo>
                      <a:lnTo>
                        <a:pt x="31" y="24"/>
                      </a:lnTo>
                      <a:lnTo>
                        <a:pt x="29" y="26"/>
                      </a:lnTo>
                      <a:lnTo>
                        <a:pt x="29" y="26"/>
                      </a:lnTo>
                      <a:lnTo>
                        <a:pt x="9" y="26"/>
                      </a:lnTo>
                      <a:lnTo>
                        <a:pt x="1" y="40"/>
                      </a:lnTo>
                      <a:lnTo>
                        <a:pt x="1" y="43"/>
                      </a:lnTo>
                      <a:lnTo>
                        <a:pt x="1" y="44"/>
                      </a:lnTo>
                      <a:lnTo>
                        <a:pt x="2" y="45"/>
                      </a:lnTo>
                      <a:lnTo>
                        <a:pt x="2" y="45"/>
                      </a:lnTo>
                      <a:lnTo>
                        <a:pt x="2" y="48"/>
                      </a:lnTo>
                      <a:lnTo>
                        <a:pt x="0" y="50"/>
                      </a:lnTo>
                      <a:lnTo>
                        <a:pt x="0" y="51"/>
                      </a:lnTo>
                      <a:lnTo>
                        <a:pt x="2" y="53"/>
                      </a:lnTo>
                      <a:lnTo>
                        <a:pt x="4" y="55"/>
                      </a:lnTo>
                      <a:lnTo>
                        <a:pt x="6" y="55"/>
                      </a:lnTo>
                      <a:lnTo>
                        <a:pt x="8" y="58"/>
                      </a:lnTo>
                      <a:lnTo>
                        <a:pt x="16" y="61"/>
                      </a:lnTo>
                      <a:lnTo>
                        <a:pt x="21" y="61"/>
                      </a:lnTo>
                      <a:lnTo>
                        <a:pt x="24" y="61"/>
                      </a:lnTo>
                      <a:lnTo>
                        <a:pt x="29" y="62"/>
                      </a:lnTo>
                      <a:lnTo>
                        <a:pt x="30" y="62"/>
                      </a:lnTo>
                      <a:lnTo>
                        <a:pt x="30" y="60"/>
                      </a:lnTo>
                      <a:lnTo>
                        <a:pt x="34" y="56"/>
                      </a:lnTo>
                      <a:lnTo>
                        <a:pt x="39" y="55"/>
                      </a:lnTo>
                      <a:lnTo>
                        <a:pt x="39" y="54"/>
                      </a:lnTo>
                      <a:lnTo>
                        <a:pt x="39" y="53"/>
                      </a:lnTo>
                      <a:lnTo>
                        <a:pt x="39" y="5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69" name="Freeform 217">
                  <a:extLst>
                    <a:ext uri="{FF2B5EF4-FFF2-40B4-BE49-F238E27FC236}">
                      <a16:creationId xmlns:a16="http://schemas.microsoft.com/office/drawing/2014/main" id="{4A18FA07-8C20-4093-836A-8E902D4F7B9D}"/>
                    </a:ext>
                  </a:extLst>
                </p:cNvPr>
                <p:cNvSpPr/>
                <p:nvPr userDrawn="1"/>
              </p:nvSpPr>
              <p:spPr bwMode="auto">
                <a:xfrm>
                  <a:off x="1709738" y="2936875"/>
                  <a:ext cx="700088" cy="504825"/>
                </a:xfrm>
                <a:custGeom>
                  <a:avLst/>
                  <a:gdLst>
                    <a:gd name="T0" fmla="*/ 407 w 441"/>
                    <a:gd name="T1" fmla="*/ 258 h 318"/>
                    <a:gd name="T2" fmla="*/ 422 w 441"/>
                    <a:gd name="T3" fmla="*/ 260 h 318"/>
                    <a:gd name="T4" fmla="*/ 425 w 441"/>
                    <a:gd name="T5" fmla="*/ 235 h 318"/>
                    <a:gd name="T6" fmla="*/ 438 w 441"/>
                    <a:gd name="T7" fmla="*/ 206 h 318"/>
                    <a:gd name="T8" fmla="*/ 396 w 441"/>
                    <a:gd name="T9" fmla="*/ 211 h 318"/>
                    <a:gd name="T10" fmla="*/ 373 w 441"/>
                    <a:gd name="T11" fmla="*/ 248 h 318"/>
                    <a:gd name="T12" fmla="*/ 357 w 441"/>
                    <a:gd name="T13" fmla="*/ 255 h 318"/>
                    <a:gd name="T14" fmla="*/ 335 w 441"/>
                    <a:gd name="T15" fmla="*/ 259 h 318"/>
                    <a:gd name="T16" fmla="*/ 305 w 441"/>
                    <a:gd name="T17" fmla="*/ 252 h 318"/>
                    <a:gd name="T18" fmla="*/ 277 w 441"/>
                    <a:gd name="T19" fmla="*/ 221 h 318"/>
                    <a:gd name="T20" fmla="*/ 273 w 441"/>
                    <a:gd name="T21" fmla="*/ 195 h 318"/>
                    <a:gd name="T22" fmla="*/ 275 w 441"/>
                    <a:gd name="T23" fmla="*/ 161 h 318"/>
                    <a:gd name="T24" fmla="*/ 281 w 441"/>
                    <a:gd name="T25" fmla="*/ 138 h 318"/>
                    <a:gd name="T26" fmla="*/ 263 w 441"/>
                    <a:gd name="T27" fmla="*/ 125 h 318"/>
                    <a:gd name="T28" fmla="*/ 252 w 441"/>
                    <a:gd name="T29" fmla="*/ 94 h 318"/>
                    <a:gd name="T30" fmla="*/ 240 w 441"/>
                    <a:gd name="T31" fmla="*/ 71 h 318"/>
                    <a:gd name="T32" fmla="*/ 223 w 441"/>
                    <a:gd name="T33" fmla="*/ 60 h 318"/>
                    <a:gd name="T34" fmla="*/ 211 w 441"/>
                    <a:gd name="T35" fmla="*/ 68 h 318"/>
                    <a:gd name="T36" fmla="*/ 199 w 441"/>
                    <a:gd name="T37" fmla="*/ 73 h 318"/>
                    <a:gd name="T38" fmla="*/ 185 w 441"/>
                    <a:gd name="T39" fmla="*/ 65 h 318"/>
                    <a:gd name="T40" fmla="*/ 178 w 441"/>
                    <a:gd name="T41" fmla="*/ 49 h 318"/>
                    <a:gd name="T42" fmla="*/ 170 w 441"/>
                    <a:gd name="T43" fmla="*/ 35 h 318"/>
                    <a:gd name="T44" fmla="*/ 134 w 441"/>
                    <a:gd name="T45" fmla="*/ 22 h 318"/>
                    <a:gd name="T46" fmla="*/ 3 w 441"/>
                    <a:gd name="T47" fmla="*/ 14 h 318"/>
                    <a:gd name="T48" fmla="*/ 12 w 441"/>
                    <a:gd name="T49" fmla="*/ 34 h 318"/>
                    <a:gd name="T50" fmla="*/ 18 w 441"/>
                    <a:gd name="T51" fmla="*/ 56 h 318"/>
                    <a:gd name="T52" fmla="*/ 34 w 441"/>
                    <a:gd name="T53" fmla="*/ 82 h 318"/>
                    <a:gd name="T54" fmla="*/ 20 w 441"/>
                    <a:gd name="T55" fmla="*/ 92 h 318"/>
                    <a:gd name="T56" fmla="*/ 37 w 441"/>
                    <a:gd name="T57" fmla="*/ 105 h 318"/>
                    <a:gd name="T58" fmla="*/ 51 w 441"/>
                    <a:gd name="T59" fmla="*/ 117 h 318"/>
                    <a:gd name="T60" fmla="*/ 58 w 441"/>
                    <a:gd name="T61" fmla="*/ 146 h 318"/>
                    <a:gd name="T62" fmla="*/ 80 w 441"/>
                    <a:gd name="T63" fmla="*/ 164 h 318"/>
                    <a:gd name="T64" fmla="*/ 92 w 441"/>
                    <a:gd name="T65" fmla="*/ 170 h 318"/>
                    <a:gd name="T66" fmla="*/ 80 w 441"/>
                    <a:gd name="T67" fmla="*/ 160 h 318"/>
                    <a:gd name="T68" fmla="*/ 73 w 441"/>
                    <a:gd name="T69" fmla="*/ 137 h 318"/>
                    <a:gd name="T70" fmla="*/ 67 w 441"/>
                    <a:gd name="T71" fmla="*/ 112 h 318"/>
                    <a:gd name="T72" fmla="*/ 55 w 441"/>
                    <a:gd name="T73" fmla="*/ 94 h 318"/>
                    <a:gd name="T74" fmla="*/ 42 w 441"/>
                    <a:gd name="T75" fmla="*/ 72 h 318"/>
                    <a:gd name="T76" fmla="*/ 29 w 441"/>
                    <a:gd name="T77" fmla="*/ 48 h 318"/>
                    <a:gd name="T78" fmla="*/ 38 w 441"/>
                    <a:gd name="T79" fmla="*/ 17 h 318"/>
                    <a:gd name="T80" fmla="*/ 58 w 441"/>
                    <a:gd name="T81" fmla="*/ 31 h 318"/>
                    <a:gd name="T82" fmla="*/ 64 w 441"/>
                    <a:gd name="T83" fmla="*/ 60 h 318"/>
                    <a:gd name="T84" fmla="*/ 70 w 441"/>
                    <a:gd name="T85" fmla="*/ 78 h 318"/>
                    <a:gd name="T86" fmla="*/ 83 w 441"/>
                    <a:gd name="T87" fmla="*/ 88 h 318"/>
                    <a:gd name="T88" fmla="*/ 95 w 441"/>
                    <a:gd name="T89" fmla="*/ 110 h 318"/>
                    <a:gd name="T90" fmla="*/ 105 w 441"/>
                    <a:gd name="T91" fmla="*/ 123 h 318"/>
                    <a:gd name="T92" fmla="*/ 112 w 441"/>
                    <a:gd name="T93" fmla="*/ 138 h 318"/>
                    <a:gd name="T94" fmla="*/ 126 w 441"/>
                    <a:gd name="T95" fmla="*/ 155 h 318"/>
                    <a:gd name="T96" fmla="*/ 150 w 441"/>
                    <a:gd name="T97" fmla="*/ 193 h 318"/>
                    <a:gd name="T98" fmla="*/ 148 w 441"/>
                    <a:gd name="T99" fmla="*/ 223 h 318"/>
                    <a:gd name="T100" fmla="*/ 158 w 441"/>
                    <a:gd name="T101" fmla="*/ 242 h 318"/>
                    <a:gd name="T102" fmla="*/ 184 w 441"/>
                    <a:gd name="T103" fmla="*/ 262 h 318"/>
                    <a:gd name="T104" fmla="*/ 210 w 441"/>
                    <a:gd name="T105" fmla="*/ 272 h 318"/>
                    <a:gd name="T106" fmla="*/ 247 w 441"/>
                    <a:gd name="T107" fmla="*/ 287 h 318"/>
                    <a:gd name="T108" fmla="*/ 276 w 441"/>
                    <a:gd name="T109" fmla="*/ 299 h 318"/>
                    <a:gd name="T110" fmla="*/ 311 w 441"/>
                    <a:gd name="T111" fmla="*/ 291 h 318"/>
                    <a:gd name="T112" fmla="*/ 327 w 441"/>
                    <a:gd name="T113" fmla="*/ 299 h 318"/>
                    <a:gd name="T114" fmla="*/ 350 w 441"/>
                    <a:gd name="T115" fmla="*/ 316 h 318"/>
                    <a:gd name="T116" fmla="*/ 379 w 441"/>
                    <a:gd name="T117" fmla="*/ 292 h 318"/>
                    <a:gd name="T118" fmla="*/ 365 w 441"/>
                    <a:gd name="T119" fmla="*/ 28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41" h="318">
                      <a:moveTo>
                        <a:pt x="396" y="267"/>
                      </a:moveTo>
                      <a:lnTo>
                        <a:pt x="396" y="266"/>
                      </a:lnTo>
                      <a:lnTo>
                        <a:pt x="400" y="264"/>
                      </a:lnTo>
                      <a:lnTo>
                        <a:pt x="403" y="264"/>
                      </a:lnTo>
                      <a:lnTo>
                        <a:pt x="403" y="265"/>
                      </a:lnTo>
                      <a:lnTo>
                        <a:pt x="403" y="265"/>
                      </a:lnTo>
                      <a:lnTo>
                        <a:pt x="406" y="263"/>
                      </a:lnTo>
                      <a:lnTo>
                        <a:pt x="406" y="260"/>
                      </a:lnTo>
                      <a:lnTo>
                        <a:pt x="407" y="258"/>
                      </a:lnTo>
                      <a:lnTo>
                        <a:pt x="410" y="257"/>
                      </a:lnTo>
                      <a:lnTo>
                        <a:pt x="410" y="257"/>
                      </a:lnTo>
                      <a:lnTo>
                        <a:pt x="412" y="256"/>
                      </a:lnTo>
                      <a:lnTo>
                        <a:pt x="416" y="251"/>
                      </a:lnTo>
                      <a:lnTo>
                        <a:pt x="421" y="250"/>
                      </a:lnTo>
                      <a:lnTo>
                        <a:pt x="419" y="256"/>
                      </a:lnTo>
                      <a:lnTo>
                        <a:pt x="418" y="257"/>
                      </a:lnTo>
                      <a:lnTo>
                        <a:pt x="422" y="258"/>
                      </a:lnTo>
                      <a:lnTo>
                        <a:pt x="422" y="260"/>
                      </a:lnTo>
                      <a:lnTo>
                        <a:pt x="424" y="256"/>
                      </a:lnTo>
                      <a:lnTo>
                        <a:pt x="426" y="248"/>
                      </a:lnTo>
                      <a:lnTo>
                        <a:pt x="424" y="247"/>
                      </a:lnTo>
                      <a:lnTo>
                        <a:pt x="424" y="244"/>
                      </a:lnTo>
                      <a:lnTo>
                        <a:pt x="428" y="241"/>
                      </a:lnTo>
                      <a:lnTo>
                        <a:pt x="428" y="240"/>
                      </a:lnTo>
                      <a:lnTo>
                        <a:pt x="426" y="240"/>
                      </a:lnTo>
                      <a:lnTo>
                        <a:pt x="423" y="237"/>
                      </a:lnTo>
                      <a:lnTo>
                        <a:pt x="425" y="235"/>
                      </a:lnTo>
                      <a:lnTo>
                        <a:pt x="428" y="234"/>
                      </a:lnTo>
                      <a:lnTo>
                        <a:pt x="428" y="229"/>
                      </a:lnTo>
                      <a:lnTo>
                        <a:pt x="430" y="227"/>
                      </a:lnTo>
                      <a:lnTo>
                        <a:pt x="436" y="221"/>
                      </a:lnTo>
                      <a:lnTo>
                        <a:pt x="441" y="212"/>
                      </a:lnTo>
                      <a:lnTo>
                        <a:pt x="441" y="210"/>
                      </a:lnTo>
                      <a:lnTo>
                        <a:pt x="438" y="205"/>
                      </a:lnTo>
                      <a:lnTo>
                        <a:pt x="437" y="205"/>
                      </a:lnTo>
                      <a:lnTo>
                        <a:pt x="438" y="206"/>
                      </a:lnTo>
                      <a:lnTo>
                        <a:pt x="434" y="207"/>
                      </a:lnTo>
                      <a:lnTo>
                        <a:pt x="426" y="206"/>
                      </a:lnTo>
                      <a:lnTo>
                        <a:pt x="423" y="206"/>
                      </a:lnTo>
                      <a:lnTo>
                        <a:pt x="423" y="207"/>
                      </a:lnTo>
                      <a:lnTo>
                        <a:pt x="417" y="210"/>
                      </a:lnTo>
                      <a:lnTo>
                        <a:pt x="416" y="208"/>
                      </a:lnTo>
                      <a:lnTo>
                        <a:pt x="412" y="208"/>
                      </a:lnTo>
                      <a:lnTo>
                        <a:pt x="410" y="212"/>
                      </a:lnTo>
                      <a:lnTo>
                        <a:pt x="396" y="211"/>
                      </a:lnTo>
                      <a:lnTo>
                        <a:pt x="388" y="213"/>
                      </a:lnTo>
                      <a:lnTo>
                        <a:pt x="392" y="214"/>
                      </a:lnTo>
                      <a:lnTo>
                        <a:pt x="385" y="221"/>
                      </a:lnTo>
                      <a:lnTo>
                        <a:pt x="384" y="230"/>
                      </a:lnTo>
                      <a:lnTo>
                        <a:pt x="385" y="232"/>
                      </a:lnTo>
                      <a:lnTo>
                        <a:pt x="379" y="239"/>
                      </a:lnTo>
                      <a:lnTo>
                        <a:pt x="379" y="243"/>
                      </a:lnTo>
                      <a:lnTo>
                        <a:pt x="376" y="248"/>
                      </a:lnTo>
                      <a:lnTo>
                        <a:pt x="373" y="248"/>
                      </a:lnTo>
                      <a:lnTo>
                        <a:pt x="370" y="249"/>
                      </a:lnTo>
                      <a:lnTo>
                        <a:pt x="370" y="252"/>
                      </a:lnTo>
                      <a:lnTo>
                        <a:pt x="370" y="257"/>
                      </a:lnTo>
                      <a:lnTo>
                        <a:pt x="365" y="260"/>
                      </a:lnTo>
                      <a:lnTo>
                        <a:pt x="364" y="260"/>
                      </a:lnTo>
                      <a:lnTo>
                        <a:pt x="363" y="264"/>
                      </a:lnTo>
                      <a:lnTo>
                        <a:pt x="360" y="260"/>
                      </a:lnTo>
                      <a:lnTo>
                        <a:pt x="356" y="258"/>
                      </a:lnTo>
                      <a:lnTo>
                        <a:pt x="357" y="255"/>
                      </a:lnTo>
                      <a:lnTo>
                        <a:pt x="357" y="255"/>
                      </a:lnTo>
                      <a:lnTo>
                        <a:pt x="357" y="255"/>
                      </a:lnTo>
                      <a:lnTo>
                        <a:pt x="356" y="257"/>
                      </a:lnTo>
                      <a:lnTo>
                        <a:pt x="351" y="256"/>
                      </a:lnTo>
                      <a:lnTo>
                        <a:pt x="348" y="256"/>
                      </a:lnTo>
                      <a:lnTo>
                        <a:pt x="345" y="258"/>
                      </a:lnTo>
                      <a:lnTo>
                        <a:pt x="342" y="258"/>
                      </a:lnTo>
                      <a:lnTo>
                        <a:pt x="336" y="258"/>
                      </a:lnTo>
                      <a:lnTo>
                        <a:pt x="335" y="259"/>
                      </a:lnTo>
                      <a:lnTo>
                        <a:pt x="329" y="263"/>
                      </a:lnTo>
                      <a:lnTo>
                        <a:pt x="326" y="263"/>
                      </a:lnTo>
                      <a:lnTo>
                        <a:pt x="325" y="262"/>
                      </a:lnTo>
                      <a:lnTo>
                        <a:pt x="320" y="263"/>
                      </a:lnTo>
                      <a:lnTo>
                        <a:pt x="315" y="265"/>
                      </a:lnTo>
                      <a:lnTo>
                        <a:pt x="314" y="260"/>
                      </a:lnTo>
                      <a:lnTo>
                        <a:pt x="311" y="256"/>
                      </a:lnTo>
                      <a:lnTo>
                        <a:pt x="306" y="254"/>
                      </a:lnTo>
                      <a:lnTo>
                        <a:pt x="305" y="252"/>
                      </a:lnTo>
                      <a:lnTo>
                        <a:pt x="302" y="252"/>
                      </a:lnTo>
                      <a:lnTo>
                        <a:pt x="300" y="254"/>
                      </a:lnTo>
                      <a:lnTo>
                        <a:pt x="297" y="250"/>
                      </a:lnTo>
                      <a:lnTo>
                        <a:pt x="291" y="243"/>
                      </a:lnTo>
                      <a:lnTo>
                        <a:pt x="290" y="240"/>
                      </a:lnTo>
                      <a:lnTo>
                        <a:pt x="290" y="237"/>
                      </a:lnTo>
                      <a:lnTo>
                        <a:pt x="288" y="234"/>
                      </a:lnTo>
                      <a:lnTo>
                        <a:pt x="285" y="230"/>
                      </a:lnTo>
                      <a:lnTo>
                        <a:pt x="277" y="221"/>
                      </a:lnTo>
                      <a:lnTo>
                        <a:pt x="276" y="219"/>
                      </a:lnTo>
                      <a:lnTo>
                        <a:pt x="275" y="215"/>
                      </a:lnTo>
                      <a:lnTo>
                        <a:pt x="276" y="213"/>
                      </a:lnTo>
                      <a:lnTo>
                        <a:pt x="275" y="212"/>
                      </a:lnTo>
                      <a:lnTo>
                        <a:pt x="274" y="206"/>
                      </a:lnTo>
                      <a:lnTo>
                        <a:pt x="270" y="204"/>
                      </a:lnTo>
                      <a:lnTo>
                        <a:pt x="272" y="197"/>
                      </a:lnTo>
                      <a:lnTo>
                        <a:pt x="273" y="197"/>
                      </a:lnTo>
                      <a:lnTo>
                        <a:pt x="273" y="195"/>
                      </a:lnTo>
                      <a:lnTo>
                        <a:pt x="272" y="189"/>
                      </a:lnTo>
                      <a:lnTo>
                        <a:pt x="270" y="186"/>
                      </a:lnTo>
                      <a:lnTo>
                        <a:pt x="274" y="183"/>
                      </a:lnTo>
                      <a:lnTo>
                        <a:pt x="274" y="176"/>
                      </a:lnTo>
                      <a:lnTo>
                        <a:pt x="274" y="171"/>
                      </a:lnTo>
                      <a:lnTo>
                        <a:pt x="274" y="167"/>
                      </a:lnTo>
                      <a:lnTo>
                        <a:pt x="274" y="168"/>
                      </a:lnTo>
                      <a:lnTo>
                        <a:pt x="275" y="163"/>
                      </a:lnTo>
                      <a:lnTo>
                        <a:pt x="275" y="161"/>
                      </a:lnTo>
                      <a:lnTo>
                        <a:pt x="276" y="160"/>
                      </a:lnTo>
                      <a:lnTo>
                        <a:pt x="275" y="159"/>
                      </a:lnTo>
                      <a:lnTo>
                        <a:pt x="275" y="154"/>
                      </a:lnTo>
                      <a:lnTo>
                        <a:pt x="276" y="153"/>
                      </a:lnTo>
                      <a:lnTo>
                        <a:pt x="277" y="148"/>
                      </a:lnTo>
                      <a:lnTo>
                        <a:pt x="275" y="146"/>
                      </a:lnTo>
                      <a:lnTo>
                        <a:pt x="278" y="144"/>
                      </a:lnTo>
                      <a:lnTo>
                        <a:pt x="278" y="138"/>
                      </a:lnTo>
                      <a:lnTo>
                        <a:pt x="281" y="138"/>
                      </a:lnTo>
                      <a:lnTo>
                        <a:pt x="282" y="134"/>
                      </a:lnTo>
                      <a:lnTo>
                        <a:pt x="281" y="133"/>
                      </a:lnTo>
                      <a:lnTo>
                        <a:pt x="281" y="132"/>
                      </a:lnTo>
                      <a:lnTo>
                        <a:pt x="278" y="131"/>
                      </a:lnTo>
                      <a:lnTo>
                        <a:pt x="275" y="130"/>
                      </a:lnTo>
                      <a:lnTo>
                        <a:pt x="269" y="127"/>
                      </a:lnTo>
                      <a:lnTo>
                        <a:pt x="267" y="125"/>
                      </a:lnTo>
                      <a:lnTo>
                        <a:pt x="266" y="125"/>
                      </a:lnTo>
                      <a:lnTo>
                        <a:pt x="263" y="125"/>
                      </a:lnTo>
                      <a:lnTo>
                        <a:pt x="261" y="124"/>
                      </a:lnTo>
                      <a:lnTo>
                        <a:pt x="259" y="122"/>
                      </a:lnTo>
                      <a:lnTo>
                        <a:pt x="259" y="117"/>
                      </a:lnTo>
                      <a:lnTo>
                        <a:pt x="257" y="108"/>
                      </a:lnTo>
                      <a:lnTo>
                        <a:pt x="257" y="107"/>
                      </a:lnTo>
                      <a:lnTo>
                        <a:pt x="257" y="102"/>
                      </a:lnTo>
                      <a:lnTo>
                        <a:pt x="254" y="98"/>
                      </a:lnTo>
                      <a:lnTo>
                        <a:pt x="253" y="96"/>
                      </a:lnTo>
                      <a:lnTo>
                        <a:pt x="252" y="94"/>
                      </a:lnTo>
                      <a:lnTo>
                        <a:pt x="250" y="93"/>
                      </a:lnTo>
                      <a:lnTo>
                        <a:pt x="248" y="90"/>
                      </a:lnTo>
                      <a:lnTo>
                        <a:pt x="247" y="89"/>
                      </a:lnTo>
                      <a:lnTo>
                        <a:pt x="245" y="82"/>
                      </a:lnTo>
                      <a:lnTo>
                        <a:pt x="243" y="81"/>
                      </a:lnTo>
                      <a:lnTo>
                        <a:pt x="243" y="77"/>
                      </a:lnTo>
                      <a:lnTo>
                        <a:pt x="243" y="75"/>
                      </a:lnTo>
                      <a:lnTo>
                        <a:pt x="241" y="74"/>
                      </a:lnTo>
                      <a:lnTo>
                        <a:pt x="240" y="71"/>
                      </a:lnTo>
                      <a:lnTo>
                        <a:pt x="238" y="67"/>
                      </a:lnTo>
                      <a:lnTo>
                        <a:pt x="235" y="65"/>
                      </a:lnTo>
                      <a:lnTo>
                        <a:pt x="233" y="63"/>
                      </a:lnTo>
                      <a:lnTo>
                        <a:pt x="232" y="61"/>
                      </a:lnTo>
                      <a:lnTo>
                        <a:pt x="230" y="63"/>
                      </a:lnTo>
                      <a:lnTo>
                        <a:pt x="229" y="61"/>
                      </a:lnTo>
                      <a:lnTo>
                        <a:pt x="229" y="61"/>
                      </a:lnTo>
                      <a:lnTo>
                        <a:pt x="226" y="61"/>
                      </a:lnTo>
                      <a:lnTo>
                        <a:pt x="223" y="60"/>
                      </a:lnTo>
                      <a:lnTo>
                        <a:pt x="221" y="60"/>
                      </a:lnTo>
                      <a:lnTo>
                        <a:pt x="221" y="63"/>
                      </a:lnTo>
                      <a:lnTo>
                        <a:pt x="217" y="63"/>
                      </a:lnTo>
                      <a:lnTo>
                        <a:pt x="217" y="63"/>
                      </a:lnTo>
                      <a:lnTo>
                        <a:pt x="217" y="63"/>
                      </a:lnTo>
                      <a:lnTo>
                        <a:pt x="216" y="63"/>
                      </a:lnTo>
                      <a:lnTo>
                        <a:pt x="215" y="64"/>
                      </a:lnTo>
                      <a:lnTo>
                        <a:pt x="213" y="67"/>
                      </a:lnTo>
                      <a:lnTo>
                        <a:pt x="211" y="68"/>
                      </a:lnTo>
                      <a:lnTo>
                        <a:pt x="211" y="70"/>
                      </a:lnTo>
                      <a:lnTo>
                        <a:pt x="211" y="72"/>
                      </a:lnTo>
                      <a:lnTo>
                        <a:pt x="209" y="72"/>
                      </a:lnTo>
                      <a:lnTo>
                        <a:pt x="207" y="74"/>
                      </a:lnTo>
                      <a:lnTo>
                        <a:pt x="207" y="75"/>
                      </a:lnTo>
                      <a:lnTo>
                        <a:pt x="205" y="75"/>
                      </a:lnTo>
                      <a:lnTo>
                        <a:pt x="202" y="75"/>
                      </a:lnTo>
                      <a:lnTo>
                        <a:pt x="201" y="74"/>
                      </a:lnTo>
                      <a:lnTo>
                        <a:pt x="199" y="73"/>
                      </a:lnTo>
                      <a:lnTo>
                        <a:pt x="195" y="72"/>
                      </a:lnTo>
                      <a:lnTo>
                        <a:pt x="195" y="71"/>
                      </a:lnTo>
                      <a:lnTo>
                        <a:pt x="193" y="70"/>
                      </a:lnTo>
                      <a:lnTo>
                        <a:pt x="191" y="70"/>
                      </a:lnTo>
                      <a:lnTo>
                        <a:pt x="188" y="67"/>
                      </a:lnTo>
                      <a:lnTo>
                        <a:pt x="188" y="66"/>
                      </a:lnTo>
                      <a:lnTo>
                        <a:pt x="187" y="66"/>
                      </a:lnTo>
                      <a:lnTo>
                        <a:pt x="186" y="66"/>
                      </a:lnTo>
                      <a:lnTo>
                        <a:pt x="185" y="65"/>
                      </a:lnTo>
                      <a:lnTo>
                        <a:pt x="183" y="65"/>
                      </a:lnTo>
                      <a:lnTo>
                        <a:pt x="184" y="63"/>
                      </a:lnTo>
                      <a:lnTo>
                        <a:pt x="183" y="61"/>
                      </a:lnTo>
                      <a:lnTo>
                        <a:pt x="178" y="56"/>
                      </a:lnTo>
                      <a:lnTo>
                        <a:pt x="178" y="52"/>
                      </a:lnTo>
                      <a:lnTo>
                        <a:pt x="180" y="52"/>
                      </a:lnTo>
                      <a:lnTo>
                        <a:pt x="180" y="51"/>
                      </a:lnTo>
                      <a:lnTo>
                        <a:pt x="179" y="49"/>
                      </a:lnTo>
                      <a:lnTo>
                        <a:pt x="178" y="49"/>
                      </a:lnTo>
                      <a:lnTo>
                        <a:pt x="178" y="49"/>
                      </a:lnTo>
                      <a:lnTo>
                        <a:pt x="176" y="46"/>
                      </a:lnTo>
                      <a:lnTo>
                        <a:pt x="176" y="43"/>
                      </a:lnTo>
                      <a:lnTo>
                        <a:pt x="174" y="42"/>
                      </a:lnTo>
                      <a:lnTo>
                        <a:pt x="173" y="41"/>
                      </a:lnTo>
                      <a:lnTo>
                        <a:pt x="170" y="39"/>
                      </a:lnTo>
                      <a:lnTo>
                        <a:pt x="171" y="37"/>
                      </a:lnTo>
                      <a:lnTo>
                        <a:pt x="171" y="37"/>
                      </a:lnTo>
                      <a:lnTo>
                        <a:pt x="170" y="35"/>
                      </a:lnTo>
                      <a:lnTo>
                        <a:pt x="166" y="34"/>
                      </a:lnTo>
                      <a:lnTo>
                        <a:pt x="166" y="33"/>
                      </a:lnTo>
                      <a:lnTo>
                        <a:pt x="166" y="31"/>
                      </a:lnTo>
                      <a:lnTo>
                        <a:pt x="164" y="31"/>
                      </a:lnTo>
                      <a:lnTo>
                        <a:pt x="164" y="29"/>
                      </a:lnTo>
                      <a:lnTo>
                        <a:pt x="163" y="28"/>
                      </a:lnTo>
                      <a:lnTo>
                        <a:pt x="161" y="24"/>
                      </a:lnTo>
                      <a:lnTo>
                        <a:pt x="158" y="23"/>
                      </a:lnTo>
                      <a:lnTo>
                        <a:pt x="134" y="22"/>
                      </a:lnTo>
                      <a:lnTo>
                        <a:pt x="134" y="28"/>
                      </a:lnTo>
                      <a:lnTo>
                        <a:pt x="88" y="26"/>
                      </a:lnTo>
                      <a:lnTo>
                        <a:pt x="34" y="2"/>
                      </a:lnTo>
                      <a:lnTo>
                        <a:pt x="35" y="0"/>
                      </a:lnTo>
                      <a:lnTo>
                        <a:pt x="35" y="0"/>
                      </a:lnTo>
                      <a:lnTo>
                        <a:pt x="0" y="1"/>
                      </a:lnTo>
                      <a:lnTo>
                        <a:pt x="0" y="2"/>
                      </a:lnTo>
                      <a:lnTo>
                        <a:pt x="2" y="11"/>
                      </a:lnTo>
                      <a:lnTo>
                        <a:pt x="3" y="14"/>
                      </a:lnTo>
                      <a:lnTo>
                        <a:pt x="6" y="16"/>
                      </a:lnTo>
                      <a:lnTo>
                        <a:pt x="3" y="17"/>
                      </a:lnTo>
                      <a:lnTo>
                        <a:pt x="3" y="20"/>
                      </a:lnTo>
                      <a:lnTo>
                        <a:pt x="5" y="22"/>
                      </a:lnTo>
                      <a:lnTo>
                        <a:pt x="9" y="27"/>
                      </a:lnTo>
                      <a:lnTo>
                        <a:pt x="9" y="30"/>
                      </a:lnTo>
                      <a:lnTo>
                        <a:pt x="8" y="30"/>
                      </a:lnTo>
                      <a:lnTo>
                        <a:pt x="8" y="31"/>
                      </a:lnTo>
                      <a:lnTo>
                        <a:pt x="12" y="34"/>
                      </a:lnTo>
                      <a:lnTo>
                        <a:pt x="13" y="38"/>
                      </a:lnTo>
                      <a:lnTo>
                        <a:pt x="12" y="39"/>
                      </a:lnTo>
                      <a:lnTo>
                        <a:pt x="10" y="42"/>
                      </a:lnTo>
                      <a:lnTo>
                        <a:pt x="13" y="43"/>
                      </a:lnTo>
                      <a:lnTo>
                        <a:pt x="14" y="45"/>
                      </a:lnTo>
                      <a:lnTo>
                        <a:pt x="14" y="51"/>
                      </a:lnTo>
                      <a:lnTo>
                        <a:pt x="15" y="55"/>
                      </a:lnTo>
                      <a:lnTo>
                        <a:pt x="17" y="56"/>
                      </a:lnTo>
                      <a:lnTo>
                        <a:pt x="18" y="56"/>
                      </a:lnTo>
                      <a:lnTo>
                        <a:pt x="23" y="60"/>
                      </a:lnTo>
                      <a:lnTo>
                        <a:pt x="27" y="64"/>
                      </a:lnTo>
                      <a:lnTo>
                        <a:pt x="27" y="66"/>
                      </a:lnTo>
                      <a:lnTo>
                        <a:pt x="31" y="71"/>
                      </a:lnTo>
                      <a:lnTo>
                        <a:pt x="32" y="74"/>
                      </a:lnTo>
                      <a:lnTo>
                        <a:pt x="34" y="75"/>
                      </a:lnTo>
                      <a:lnTo>
                        <a:pt x="36" y="79"/>
                      </a:lnTo>
                      <a:lnTo>
                        <a:pt x="34" y="82"/>
                      </a:lnTo>
                      <a:lnTo>
                        <a:pt x="34" y="82"/>
                      </a:lnTo>
                      <a:lnTo>
                        <a:pt x="35" y="85"/>
                      </a:lnTo>
                      <a:lnTo>
                        <a:pt x="34" y="88"/>
                      </a:lnTo>
                      <a:lnTo>
                        <a:pt x="34" y="88"/>
                      </a:lnTo>
                      <a:lnTo>
                        <a:pt x="34" y="92"/>
                      </a:lnTo>
                      <a:lnTo>
                        <a:pt x="31" y="94"/>
                      </a:lnTo>
                      <a:lnTo>
                        <a:pt x="28" y="93"/>
                      </a:lnTo>
                      <a:lnTo>
                        <a:pt x="24" y="92"/>
                      </a:lnTo>
                      <a:lnTo>
                        <a:pt x="22" y="92"/>
                      </a:lnTo>
                      <a:lnTo>
                        <a:pt x="20" y="92"/>
                      </a:lnTo>
                      <a:lnTo>
                        <a:pt x="22" y="94"/>
                      </a:lnTo>
                      <a:lnTo>
                        <a:pt x="25" y="95"/>
                      </a:lnTo>
                      <a:lnTo>
                        <a:pt x="25" y="98"/>
                      </a:lnTo>
                      <a:lnTo>
                        <a:pt x="27" y="101"/>
                      </a:lnTo>
                      <a:lnTo>
                        <a:pt x="29" y="102"/>
                      </a:lnTo>
                      <a:lnTo>
                        <a:pt x="34" y="104"/>
                      </a:lnTo>
                      <a:lnTo>
                        <a:pt x="34" y="104"/>
                      </a:lnTo>
                      <a:lnTo>
                        <a:pt x="34" y="104"/>
                      </a:lnTo>
                      <a:lnTo>
                        <a:pt x="37" y="105"/>
                      </a:lnTo>
                      <a:lnTo>
                        <a:pt x="37" y="108"/>
                      </a:lnTo>
                      <a:lnTo>
                        <a:pt x="37" y="109"/>
                      </a:lnTo>
                      <a:lnTo>
                        <a:pt x="38" y="108"/>
                      </a:lnTo>
                      <a:lnTo>
                        <a:pt x="40" y="108"/>
                      </a:lnTo>
                      <a:lnTo>
                        <a:pt x="43" y="104"/>
                      </a:lnTo>
                      <a:lnTo>
                        <a:pt x="46" y="105"/>
                      </a:lnTo>
                      <a:lnTo>
                        <a:pt x="45" y="109"/>
                      </a:lnTo>
                      <a:lnTo>
                        <a:pt x="45" y="114"/>
                      </a:lnTo>
                      <a:lnTo>
                        <a:pt x="51" y="117"/>
                      </a:lnTo>
                      <a:lnTo>
                        <a:pt x="52" y="118"/>
                      </a:lnTo>
                      <a:lnTo>
                        <a:pt x="54" y="118"/>
                      </a:lnTo>
                      <a:lnTo>
                        <a:pt x="57" y="122"/>
                      </a:lnTo>
                      <a:lnTo>
                        <a:pt x="58" y="127"/>
                      </a:lnTo>
                      <a:lnTo>
                        <a:pt x="59" y="133"/>
                      </a:lnTo>
                      <a:lnTo>
                        <a:pt x="58" y="139"/>
                      </a:lnTo>
                      <a:lnTo>
                        <a:pt x="55" y="142"/>
                      </a:lnTo>
                      <a:lnTo>
                        <a:pt x="55" y="145"/>
                      </a:lnTo>
                      <a:lnTo>
                        <a:pt x="58" y="146"/>
                      </a:lnTo>
                      <a:lnTo>
                        <a:pt x="59" y="146"/>
                      </a:lnTo>
                      <a:lnTo>
                        <a:pt x="60" y="148"/>
                      </a:lnTo>
                      <a:lnTo>
                        <a:pt x="64" y="148"/>
                      </a:lnTo>
                      <a:lnTo>
                        <a:pt x="65" y="152"/>
                      </a:lnTo>
                      <a:lnTo>
                        <a:pt x="72" y="159"/>
                      </a:lnTo>
                      <a:lnTo>
                        <a:pt x="74" y="160"/>
                      </a:lnTo>
                      <a:lnTo>
                        <a:pt x="75" y="162"/>
                      </a:lnTo>
                      <a:lnTo>
                        <a:pt x="77" y="164"/>
                      </a:lnTo>
                      <a:lnTo>
                        <a:pt x="80" y="164"/>
                      </a:lnTo>
                      <a:lnTo>
                        <a:pt x="82" y="168"/>
                      </a:lnTo>
                      <a:lnTo>
                        <a:pt x="82" y="171"/>
                      </a:lnTo>
                      <a:lnTo>
                        <a:pt x="84" y="173"/>
                      </a:lnTo>
                      <a:lnTo>
                        <a:pt x="84" y="175"/>
                      </a:lnTo>
                      <a:lnTo>
                        <a:pt x="85" y="178"/>
                      </a:lnTo>
                      <a:lnTo>
                        <a:pt x="87" y="178"/>
                      </a:lnTo>
                      <a:lnTo>
                        <a:pt x="90" y="176"/>
                      </a:lnTo>
                      <a:lnTo>
                        <a:pt x="92" y="173"/>
                      </a:lnTo>
                      <a:lnTo>
                        <a:pt x="92" y="170"/>
                      </a:lnTo>
                      <a:lnTo>
                        <a:pt x="91" y="169"/>
                      </a:lnTo>
                      <a:lnTo>
                        <a:pt x="90" y="166"/>
                      </a:lnTo>
                      <a:lnTo>
                        <a:pt x="89" y="164"/>
                      </a:lnTo>
                      <a:lnTo>
                        <a:pt x="88" y="162"/>
                      </a:lnTo>
                      <a:lnTo>
                        <a:pt x="85" y="161"/>
                      </a:lnTo>
                      <a:lnTo>
                        <a:pt x="84" y="159"/>
                      </a:lnTo>
                      <a:lnTo>
                        <a:pt x="83" y="156"/>
                      </a:lnTo>
                      <a:lnTo>
                        <a:pt x="83" y="159"/>
                      </a:lnTo>
                      <a:lnTo>
                        <a:pt x="80" y="160"/>
                      </a:lnTo>
                      <a:lnTo>
                        <a:pt x="79" y="158"/>
                      </a:lnTo>
                      <a:lnTo>
                        <a:pt x="77" y="156"/>
                      </a:lnTo>
                      <a:lnTo>
                        <a:pt x="74" y="152"/>
                      </a:lnTo>
                      <a:lnTo>
                        <a:pt x="74" y="149"/>
                      </a:lnTo>
                      <a:lnTo>
                        <a:pt x="75" y="146"/>
                      </a:lnTo>
                      <a:lnTo>
                        <a:pt x="75" y="144"/>
                      </a:lnTo>
                      <a:lnTo>
                        <a:pt x="73" y="140"/>
                      </a:lnTo>
                      <a:lnTo>
                        <a:pt x="73" y="138"/>
                      </a:lnTo>
                      <a:lnTo>
                        <a:pt x="73" y="137"/>
                      </a:lnTo>
                      <a:lnTo>
                        <a:pt x="72" y="136"/>
                      </a:lnTo>
                      <a:lnTo>
                        <a:pt x="72" y="133"/>
                      </a:lnTo>
                      <a:lnTo>
                        <a:pt x="70" y="131"/>
                      </a:lnTo>
                      <a:lnTo>
                        <a:pt x="70" y="127"/>
                      </a:lnTo>
                      <a:lnTo>
                        <a:pt x="69" y="126"/>
                      </a:lnTo>
                      <a:lnTo>
                        <a:pt x="69" y="123"/>
                      </a:lnTo>
                      <a:lnTo>
                        <a:pt x="69" y="120"/>
                      </a:lnTo>
                      <a:lnTo>
                        <a:pt x="68" y="115"/>
                      </a:lnTo>
                      <a:lnTo>
                        <a:pt x="67" y="112"/>
                      </a:lnTo>
                      <a:lnTo>
                        <a:pt x="65" y="115"/>
                      </a:lnTo>
                      <a:lnTo>
                        <a:pt x="61" y="109"/>
                      </a:lnTo>
                      <a:lnTo>
                        <a:pt x="60" y="107"/>
                      </a:lnTo>
                      <a:lnTo>
                        <a:pt x="61" y="104"/>
                      </a:lnTo>
                      <a:lnTo>
                        <a:pt x="61" y="104"/>
                      </a:lnTo>
                      <a:lnTo>
                        <a:pt x="59" y="104"/>
                      </a:lnTo>
                      <a:lnTo>
                        <a:pt x="59" y="97"/>
                      </a:lnTo>
                      <a:lnTo>
                        <a:pt x="57" y="94"/>
                      </a:lnTo>
                      <a:lnTo>
                        <a:pt x="55" y="94"/>
                      </a:lnTo>
                      <a:lnTo>
                        <a:pt x="52" y="90"/>
                      </a:lnTo>
                      <a:lnTo>
                        <a:pt x="52" y="86"/>
                      </a:lnTo>
                      <a:lnTo>
                        <a:pt x="52" y="83"/>
                      </a:lnTo>
                      <a:lnTo>
                        <a:pt x="50" y="80"/>
                      </a:lnTo>
                      <a:lnTo>
                        <a:pt x="47" y="80"/>
                      </a:lnTo>
                      <a:lnTo>
                        <a:pt x="46" y="78"/>
                      </a:lnTo>
                      <a:lnTo>
                        <a:pt x="46" y="74"/>
                      </a:lnTo>
                      <a:lnTo>
                        <a:pt x="44" y="73"/>
                      </a:lnTo>
                      <a:lnTo>
                        <a:pt x="42" y="72"/>
                      </a:lnTo>
                      <a:lnTo>
                        <a:pt x="40" y="68"/>
                      </a:lnTo>
                      <a:lnTo>
                        <a:pt x="40" y="66"/>
                      </a:lnTo>
                      <a:lnTo>
                        <a:pt x="40" y="63"/>
                      </a:lnTo>
                      <a:lnTo>
                        <a:pt x="36" y="60"/>
                      </a:lnTo>
                      <a:lnTo>
                        <a:pt x="35" y="58"/>
                      </a:lnTo>
                      <a:lnTo>
                        <a:pt x="32" y="58"/>
                      </a:lnTo>
                      <a:lnTo>
                        <a:pt x="32" y="55"/>
                      </a:lnTo>
                      <a:lnTo>
                        <a:pt x="31" y="50"/>
                      </a:lnTo>
                      <a:lnTo>
                        <a:pt x="29" y="48"/>
                      </a:lnTo>
                      <a:lnTo>
                        <a:pt x="30" y="45"/>
                      </a:lnTo>
                      <a:lnTo>
                        <a:pt x="30" y="35"/>
                      </a:lnTo>
                      <a:lnTo>
                        <a:pt x="29" y="28"/>
                      </a:lnTo>
                      <a:lnTo>
                        <a:pt x="30" y="24"/>
                      </a:lnTo>
                      <a:lnTo>
                        <a:pt x="32" y="20"/>
                      </a:lnTo>
                      <a:lnTo>
                        <a:pt x="31" y="17"/>
                      </a:lnTo>
                      <a:lnTo>
                        <a:pt x="27" y="2"/>
                      </a:lnTo>
                      <a:lnTo>
                        <a:pt x="35" y="16"/>
                      </a:lnTo>
                      <a:lnTo>
                        <a:pt x="38" y="17"/>
                      </a:lnTo>
                      <a:lnTo>
                        <a:pt x="42" y="22"/>
                      </a:lnTo>
                      <a:lnTo>
                        <a:pt x="43" y="23"/>
                      </a:lnTo>
                      <a:lnTo>
                        <a:pt x="44" y="23"/>
                      </a:lnTo>
                      <a:lnTo>
                        <a:pt x="46" y="21"/>
                      </a:lnTo>
                      <a:lnTo>
                        <a:pt x="50" y="24"/>
                      </a:lnTo>
                      <a:lnTo>
                        <a:pt x="51" y="26"/>
                      </a:lnTo>
                      <a:lnTo>
                        <a:pt x="53" y="26"/>
                      </a:lnTo>
                      <a:lnTo>
                        <a:pt x="58" y="28"/>
                      </a:lnTo>
                      <a:lnTo>
                        <a:pt x="58" y="31"/>
                      </a:lnTo>
                      <a:lnTo>
                        <a:pt x="55" y="34"/>
                      </a:lnTo>
                      <a:lnTo>
                        <a:pt x="55" y="35"/>
                      </a:lnTo>
                      <a:lnTo>
                        <a:pt x="57" y="39"/>
                      </a:lnTo>
                      <a:lnTo>
                        <a:pt x="58" y="44"/>
                      </a:lnTo>
                      <a:lnTo>
                        <a:pt x="59" y="46"/>
                      </a:lnTo>
                      <a:lnTo>
                        <a:pt x="59" y="51"/>
                      </a:lnTo>
                      <a:lnTo>
                        <a:pt x="59" y="52"/>
                      </a:lnTo>
                      <a:lnTo>
                        <a:pt x="60" y="55"/>
                      </a:lnTo>
                      <a:lnTo>
                        <a:pt x="64" y="60"/>
                      </a:lnTo>
                      <a:lnTo>
                        <a:pt x="64" y="63"/>
                      </a:lnTo>
                      <a:lnTo>
                        <a:pt x="62" y="64"/>
                      </a:lnTo>
                      <a:lnTo>
                        <a:pt x="64" y="64"/>
                      </a:lnTo>
                      <a:lnTo>
                        <a:pt x="65" y="64"/>
                      </a:lnTo>
                      <a:lnTo>
                        <a:pt x="66" y="66"/>
                      </a:lnTo>
                      <a:lnTo>
                        <a:pt x="67" y="71"/>
                      </a:lnTo>
                      <a:lnTo>
                        <a:pt x="69" y="72"/>
                      </a:lnTo>
                      <a:lnTo>
                        <a:pt x="70" y="75"/>
                      </a:lnTo>
                      <a:lnTo>
                        <a:pt x="70" y="78"/>
                      </a:lnTo>
                      <a:lnTo>
                        <a:pt x="72" y="79"/>
                      </a:lnTo>
                      <a:lnTo>
                        <a:pt x="74" y="80"/>
                      </a:lnTo>
                      <a:lnTo>
                        <a:pt x="76" y="83"/>
                      </a:lnTo>
                      <a:lnTo>
                        <a:pt x="76" y="86"/>
                      </a:lnTo>
                      <a:lnTo>
                        <a:pt x="79" y="88"/>
                      </a:lnTo>
                      <a:lnTo>
                        <a:pt x="79" y="88"/>
                      </a:lnTo>
                      <a:lnTo>
                        <a:pt x="81" y="88"/>
                      </a:lnTo>
                      <a:lnTo>
                        <a:pt x="82" y="89"/>
                      </a:lnTo>
                      <a:lnTo>
                        <a:pt x="83" y="88"/>
                      </a:lnTo>
                      <a:lnTo>
                        <a:pt x="87" y="90"/>
                      </a:lnTo>
                      <a:lnTo>
                        <a:pt x="87" y="95"/>
                      </a:lnTo>
                      <a:lnTo>
                        <a:pt x="85" y="97"/>
                      </a:lnTo>
                      <a:lnTo>
                        <a:pt x="85" y="100"/>
                      </a:lnTo>
                      <a:lnTo>
                        <a:pt x="90" y="104"/>
                      </a:lnTo>
                      <a:lnTo>
                        <a:pt x="91" y="104"/>
                      </a:lnTo>
                      <a:lnTo>
                        <a:pt x="95" y="105"/>
                      </a:lnTo>
                      <a:lnTo>
                        <a:pt x="95" y="109"/>
                      </a:lnTo>
                      <a:lnTo>
                        <a:pt x="95" y="110"/>
                      </a:lnTo>
                      <a:lnTo>
                        <a:pt x="97" y="110"/>
                      </a:lnTo>
                      <a:lnTo>
                        <a:pt x="99" y="110"/>
                      </a:lnTo>
                      <a:lnTo>
                        <a:pt x="103" y="115"/>
                      </a:lnTo>
                      <a:lnTo>
                        <a:pt x="104" y="116"/>
                      </a:lnTo>
                      <a:lnTo>
                        <a:pt x="104" y="117"/>
                      </a:lnTo>
                      <a:lnTo>
                        <a:pt x="106" y="115"/>
                      </a:lnTo>
                      <a:lnTo>
                        <a:pt x="107" y="118"/>
                      </a:lnTo>
                      <a:lnTo>
                        <a:pt x="109" y="120"/>
                      </a:lnTo>
                      <a:lnTo>
                        <a:pt x="105" y="123"/>
                      </a:lnTo>
                      <a:lnTo>
                        <a:pt x="104" y="122"/>
                      </a:lnTo>
                      <a:lnTo>
                        <a:pt x="103" y="122"/>
                      </a:lnTo>
                      <a:lnTo>
                        <a:pt x="101" y="124"/>
                      </a:lnTo>
                      <a:lnTo>
                        <a:pt x="99" y="127"/>
                      </a:lnTo>
                      <a:lnTo>
                        <a:pt x="99" y="130"/>
                      </a:lnTo>
                      <a:lnTo>
                        <a:pt x="102" y="131"/>
                      </a:lnTo>
                      <a:lnTo>
                        <a:pt x="104" y="131"/>
                      </a:lnTo>
                      <a:lnTo>
                        <a:pt x="106" y="133"/>
                      </a:lnTo>
                      <a:lnTo>
                        <a:pt x="112" y="138"/>
                      </a:lnTo>
                      <a:lnTo>
                        <a:pt x="116" y="139"/>
                      </a:lnTo>
                      <a:lnTo>
                        <a:pt x="118" y="139"/>
                      </a:lnTo>
                      <a:lnTo>
                        <a:pt x="120" y="144"/>
                      </a:lnTo>
                      <a:lnTo>
                        <a:pt x="121" y="146"/>
                      </a:lnTo>
                      <a:lnTo>
                        <a:pt x="120" y="149"/>
                      </a:lnTo>
                      <a:lnTo>
                        <a:pt x="119" y="151"/>
                      </a:lnTo>
                      <a:lnTo>
                        <a:pt x="120" y="151"/>
                      </a:lnTo>
                      <a:lnTo>
                        <a:pt x="126" y="153"/>
                      </a:lnTo>
                      <a:lnTo>
                        <a:pt x="126" y="155"/>
                      </a:lnTo>
                      <a:lnTo>
                        <a:pt x="127" y="155"/>
                      </a:lnTo>
                      <a:lnTo>
                        <a:pt x="131" y="160"/>
                      </a:lnTo>
                      <a:lnTo>
                        <a:pt x="136" y="166"/>
                      </a:lnTo>
                      <a:lnTo>
                        <a:pt x="140" y="171"/>
                      </a:lnTo>
                      <a:lnTo>
                        <a:pt x="144" y="177"/>
                      </a:lnTo>
                      <a:lnTo>
                        <a:pt x="144" y="181"/>
                      </a:lnTo>
                      <a:lnTo>
                        <a:pt x="150" y="188"/>
                      </a:lnTo>
                      <a:lnTo>
                        <a:pt x="151" y="191"/>
                      </a:lnTo>
                      <a:lnTo>
                        <a:pt x="150" y="193"/>
                      </a:lnTo>
                      <a:lnTo>
                        <a:pt x="151" y="195"/>
                      </a:lnTo>
                      <a:lnTo>
                        <a:pt x="156" y="208"/>
                      </a:lnTo>
                      <a:lnTo>
                        <a:pt x="156" y="212"/>
                      </a:lnTo>
                      <a:lnTo>
                        <a:pt x="155" y="215"/>
                      </a:lnTo>
                      <a:lnTo>
                        <a:pt x="151" y="218"/>
                      </a:lnTo>
                      <a:lnTo>
                        <a:pt x="151" y="218"/>
                      </a:lnTo>
                      <a:lnTo>
                        <a:pt x="155" y="221"/>
                      </a:lnTo>
                      <a:lnTo>
                        <a:pt x="153" y="223"/>
                      </a:lnTo>
                      <a:lnTo>
                        <a:pt x="148" y="223"/>
                      </a:lnTo>
                      <a:lnTo>
                        <a:pt x="147" y="225"/>
                      </a:lnTo>
                      <a:lnTo>
                        <a:pt x="147" y="225"/>
                      </a:lnTo>
                      <a:lnTo>
                        <a:pt x="149" y="229"/>
                      </a:lnTo>
                      <a:lnTo>
                        <a:pt x="151" y="232"/>
                      </a:lnTo>
                      <a:lnTo>
                        <a:pt x="151" y="234"/>
                      </a:lnTo>
                      <a:lnTo>
                        <a:pt x="154" y="237"/>
                      </a:lnTo>
                      <a:lnTo>
                        <a:pt x="155" y="241"/>
                      </a:lnTo>
                      <a:lnTo>
                        <a:pt x="156" y="242"/>
                      </a:lnTo>
                      <a:lnTo>
                        <a:pt x="158" y="242"/>
                      </a:lnTo>
                      <a:lnTo>
                        <a:pt x="159" y="243"/>
                      </a:lnTo>
                      <a:lnTo>
                        <a:pt x="164" y="244"/>
                      </a:lnTo>
                      <a:lnTo>
                        <a:pt x="168" y="244"/>
                      </a:lnTo>
                      <a:lnTo>
                        <a:pt x="171" y="244"/>
                      </a:lnTo>
                      <a:lnTo>
                        <a:pt x="169" y="248"/>
                      </a:lnTo>
                      <a:lnTo>
                        <a:pt x="172" y="249"/>
                      </a:lnTo>
                      <a:lnTo>
                        <a:pt x="177" y="254"/>
                      </a:lnTo>
                      <a:lnTo>
                        <a:pt x="181" y="260"/>
                      </a:lnTo>
                      <a:lnTo>
                        <a:pt x="184" y="262"/>
                      </a:lnTo>
                      <a:lnTo>
                        <a:pt x="185" y="260"/>
                      </a:lnTo>
                      <a:lnTo>
                        <a:pt x="188" y="262"/>
                      </a:lnTo>
                      <a:lnTo>
                        <a:pt x="191" y="262"/>
                      </a:lnTo>
                      <a:lnTo>
                        <a:pt x="196" y="264"/>
                      </a:lnTo>
                      <a:lnTo>
                        <a:pt x="198" y="264"/>
                      </a:lnTo>
                      <a:lnTo>
                        <a:pt x="199" y="264"/>
                      </a:lnTo>
                      <a:lnTo>
                        <a:pt x="201" y="263"/>
                      </a:lnTo>
                      <a:lnTo>
                        <a:pt x="203" y="265"/>
                      </a:lnTo>
                      <a:lnTo>
                        <a:pt x="210" y="272"/>
                      </a:lnTo>
                      <a:lnTo>
                        <a:pt x="213" y="273"/>
                      </a:lnTo>
                      <a:lnTo>
                        <a:pt x="217" y="278"/>
                      </a:lnTo>
                      <a:lnTo>
                        <a:pt x="223" y="280"/>
                      </a:lnTo>
                      <a:lnTo>
                        <a:pt x="231" y="281"/>
                      </a:lnTo>
                      <a:lnTo>
                        <a:pt x="235" y="282"/>
                      </a:lnTo>
                      <a:lnTo>
                        <a:pt x="237" y="286"/>
                      </a:lnTo>
                      <a:lnTo>
                        <a:pt x="241" y="286"/>
                      </a:lnTo>
                      <a:lnTo>
                        <a:pt x="245" y="288"/>
                      </a:lnTo>
                      <a:lnTo>
                        <a:pt x="247" y="287"/>
                      </a:lnTo>
                      <a:lnTo>
                        <a:pt x="248" y="288"/>
                      </a:lnTo>
                      <a:lnTo>
                        <a:pt x="251" y="292"/>
                      </a:lnTo>
                      <a:lnTo>
                        <a:pt x="254" y="293"/>
                      </a:lnTo>
                      <a:lnTo>
                        <a:pt x="257" y="293"/>
                      </a:lnTo>
                      <a:lnTo>
                        <a:pt x="258" y="293"/>
                      </a:lnTo>
                      <a:lnTo>
                        <a:pt x="261" y="295"/>
                      </a:lnTo>
                      <a:lnTo>
                        <a:pt x="267" y="296"/>
                      </a:lnTo>
                      <a:lnTo>
                        <a:pt x="273" y="296"/>
                      </a:lnTo>
                      <a:lnTo>
                        <a:pt x="276" y="299"/>
                      </a:lnTo>
                      <a:lnTo>
                        <a:pt x="283" y="301"/>
                      </a:lnTo>
                      <a:lnTo>
                        <a:pt x="287" y="301"/>
                      </a:lnTo>
                      <a:lnTo>
                        <a:pt x="295" y="298"/>
                      </a:lnTo>
                      <a:lnTo>
                        <a:pt x="297" y="298"/>
                      </a:lnTo>
                      <a:lnTo>
                        <a:pt x="302" y="295"/>
                      </a:lnTo>
                      <a:lnTo>
                        <a:pt x="304" y="295"/>
                      </a:lnTo>
                      <a:lnTo>
                        <a:pt x="304" y="292"/>
                      </a:lnTo>
                      <a:lnTo>
                        <a:pt x="308" y="289"/>
                      </a:lnTo>
                      <a:lnTo>
                        <a:pt x="311" y="291"/>
                      </a:lnTo>
                      <a:lnTo>
                        <a:pt x="311" y="292"/>
                      </a:lnTo>
                      <a:lnTo>
                        <a:pt x="312" y="291"/>
                      </a:lnTo>
                      <a:lnTo>
                        <a:pt x="315" y="291"/>
                      </a:lnTo>
                      <a:lnTo>
                        <a:pt x="315" y="292"/>
                      </a:lnTo>
                      <a:lnTo>
                        <a:pt x="318" y="292"/>
                      </a:lnTo>
                      <a:lnTo>
                        <a:pt x="318" y="293"/>
                      </a:lnTo>
                      <a:lnTo>
                        <a:pt x="321" y="293"/>
                      </a:lnTo>
                      <a:lnTo>
                        <a:pt x="324" y="295"/>
                      </a:lnTo>
                      <a:lnTo>
                        <a:pt x="327" y="299"/>
                      </a:lnTo>
                      <a:lnTo>
                        <a:pt x="327" y="301"/>
                      </a:lnTo>
                      <a:lnTo>
                        <a:pt x="328" y="302"/>
                      </a:lnTo>
                      <a:lnTo>
                        <a:pt x="339" y="310"/>
                      </a:lnTo>
                      <a:lnTo>
                        <a:pt x="342" y="311"/>
                      </a:lnTo>
                      <a:lnTo>
                        <a:pt x="343" y="314"/>
                      </a:lnTo>
                      <a:lnTo>
                        <a:pt x="347" y="316"/>
                      </a:lnTo>
                      <a:lnTo>
                        <a:pt x="348" y="318"/>
                      </a:lnTo>
                      <a:lnTo>
                        <a:pt x="349" y="317"/>
                      </a:lnTo>
                      <a:lnTo>
                        <a:pt x="350" y="316"/>
                      </a:lnTo>
                      <a:lnTo>
                        <a:pt x="350" y="316"/>
                      </a:lnTo>
                      <a:lnTo>
                        <a:pt x="349" y="315"/>
                      </a:lnTo>
                      <a:lnTo>
                        <a:pt x="349" y="313"/>
                      </a:lnTo>
                      <a:lnTo>
                        <a:pt x="349" y="313"/>
                      </a:lnTo>
                      <a:lnTo>
                        <a:pt x="349" y="309"/>
                      </a:lnTo>
                      <a:lnTo>
                        <a:pt x="358" y="294"/>
                      </a:lnTo>
                      <a:lnTo>
                        <a:pt x="378" y="294"/>
                      </a:lnTo>
                      <a:lnTo>
                        <a:pt x="379" y="293"/>
                      </a:lnTo>
                      <a:lnTo>
                        <a:pt x="379" y="292"/>
                      </a:lnTo>
                      <a:lnTo>
                        <a:pt x="378" y="292"/>
                      </a:lnTo>
                      <a:lnTo>
                        <a:pt x="376" y="292"/>
                      </a:lnTo>
                      <a:lnTo>
                        <a:pt x="374" y="289"/>
                      </a:lnTo>
                      <a:lnTo>
                        <a:pt x="373" y="287"/>
                      </a:lnTo>
                      <a:lnTo>
                        <a:pt x="373" y="286"/>
                      </a:lnTo>
                      <a:lnTo>
                        <a:pt x="371" y="286"/>
                      </a:lnTo>
                      <a:lnTo>
                        <a:pt x="369" y="284"/>
                      </a:lnTo>
                      <a:lnTo>
                        <a:pt x="366" y="281"/>
                      </a:lnTo>
                      <a:lnTo>
                        <a:pt x="365" y="280"/>
                      </a:lnTo>
                      <a:lnTo>
                        <a:pt x="360" y="276"/>
                      </a:lnTo>
                      <a:lnTo>
                        <a:pt x="369" y="276"/>
                      </a:lnTo>
                      <a:lnTo>
                        <a:pt x="370" y="267"/>
                      </a:lnTo>
                      <a:lnTo>
                        <a:pt x="371" y="267"/>
                      </a:lnTo>
                      <a:lnTo>
                        <a:pt x="371" y="267"/>
                      </a:lnTo>
                      <a:lnTo>
                        <a:pt x="396" y="26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grpSp>
          <p:grpSp>
            <p:nvGrpSpPr>
              <p:cNvPr id="297" name="Group 296">
                <a:extLst>
                  <a:ext uri="{FF2B5EF4-FFF2-40B4-BE49-F238E27FC236}">
                    <a16:creationId xmlns:a16="http://schemas.microsoft.com/office/drawing/2014/main" id="{CFE96DF1-81BD-4E6A-9017-6F17CE0DCE0B}"/>
                  </a:ext>
                </a:extLst>
              </p:cNvPr>
              <p:cNvGrpSpPr/>
              <p:nvPr userDrawn="1"/>
            </p:nvGrpSpPr>
            <p:grpSpPr>
              <a:xfrm>
                <a:off x="3937444" y="3415734"/>
                <a:ext cx="1152525" cy="1854201"/>
                <a:chOff x="1514476" y="4367213"/>
                <a:chExt cx="1152525" cy="1854201"/>
              </a:xfrm>
              <a:grpFill/>
            </p:grpSpPr>
            <p:sp>
              <p:nvSpPr>
                <p:cNvPr id="314" name="Freeform 221">
                  <a:extLst>
                    <a:ext uri="{FF2B5EF4-FFF2-40B4-BE49-F238E27FC236}">
                      <a16:creationId xmlns:a16="http://schemas.microsoft.com/office/drawing/2014/main" id="{9D76AE99-05D6-4220-9E38-DC5F52B47187}"/>
                    </a:ext>
                  </a:extLst>
                </p:cNvPr>
                <p:cNvSpPr/>
                <p:nvPr userDrawn="1"/>
              </p:nvSpPr>
              <p:spPr bwMode="auto">
                <a:xfrm>
                  <a:off x="1701801" y="4545013"/>
                  <a:ext cx="965200" cy="985838"/>
                </a:xfrm>
                <a:custGeom>
                  <a:avLst/>
                  <a:gdLst>
                    <a:gd name="T0" fmla="*/ 240 w 524"/>
                    <a:gd name="T1" fmla="*/ 46 h 536"/>
                    <a:gd name="T2" fmla="*/ 208 w 524"/>
                    <a:gd name="T3" fmla="*/ 53 h 536"/>
                    <a:gd name="T4" fmla="*/ 185 w 524"/>
                    <a:gd name="T5" fmla="*/ 34 h 536"/>
                    <a:gd name="T6" fmla="*/ 185 w 524"/>
                    <a:gd name="T7" fmla="*/ 5 h 536"/>
                    <a:gd name="T8" fmla="*/ 153 w 524"/>
                    <a:gd name="T9" fmla="*/ 12 h 536"/>
                    <a:gd name="T10" fmla="*/ 129 w 524"/>
                    <a:gd name="T11" fmla="*/ 22 h 536"/>
                    <a:gd name="T12" fmla="*/ 137 w 524"/>
                    <a:gd name="T13" fmla="*/ 42 h 536"/>
                    <a:gd name="T14" fmla="*/ 101 w 524"/>
                    <a:gd name="T15" fmla="*/ 62 h 536"/>
                    <a:gd name="T16" fmla="*/ 72 w 524"/>
                    <a:gd name="T17" fmla="*/ 46 h 536"/>
                    <a:gd name="T18" fmla="*/ 51 w 524"/>
                    <a:gd name="T19" fmla="*/ 72 h 536"/>
                    <a:gd name="T20" fmla="*/ 50 w 524"/>
                    <a:gd name="T21" fmla="*/ 130 h 536"/>
                    <a:gd name="T22" fmla="*/ 19 w 524"/>
                    <a:gd name="T23" fmla="*/ 135 h 536"/>
                    <a:gd name="T24" fmla="*/ 2 w 524"/>
                    <a:gd name="T25" fmla="*/ 163 h 536"/>
                    <a:gd name="T26" fmla="*/ 19 w 524"/>
                    <a:gd name="T27" fmla="*/ 195 h 536"/>
                    <a:gd name="T28" fmla="*/ 47 w 524"/>
                    <a:gd name="T29" fmla="*/ 217 h 536"/>
                    <a:gd name="T30" fmla="*/ 88 w 524"/>
                    <a:gd name="T31" fmla="*/ 206 h 536"/>
                    <a:gd name="T32" fmla="*/ 115 w 524"/>
                    <a:gd name="T33" fmla="*/ 221 h 536"/>
                    <a:gd name="T34" fmla="*/ 153 w 524"/>
                    <a:gd name="T35" fmla="*/ 243 h 536"/>
                    <a:gd name="T36" fmla="*/ 188 w 524"/>
                    <a:gd name="T37" fmla="*/ 286 h 536"/>
                    <a:gd name="T38" fmla="*/ 220 w 524"/>
                    <a:gd name="T39" fmla="*/ 342 h 536"/>
                    <a:gd name="T40" fmla="*/ 248 w 524"/>
                    <a:gd name="T41" fmla="*/ 367 h 536"/>
                    <a:gd name="T42" fmla="*/ 274 w 524"/>
                    <a:gd name="T43" fmla="*/ 410 h 536"/>
                    <a:gd name="T44" fmla="*/ 278 w 524"/>
                    <a:gd name="T45" fmla="*/ 442 h 536"/>
                    <a:gd name="T46" fmla="*/ 252 w 524"/>
                    <a:gd name="T47" fmla="*/ 463 h 536"/>
                    <a:gd name="T48" fmla="*/ 248 w 524"/>
                    <a:gd name="T49" fmla="*/ 482 h 536"/>
                    <a:gd name="T50" fmla="*/ 280 w 524"/>
                    <a:gd name="T51" fmla="*/ 506 h 536"/>
                    <a:gd name="T52" fmla="*/ 302 w 524"/>
                    <a:gd name="T53" fmla="*/ 533 h 536"/>
                    <a:gd name="T54" fmla="*/ 314 w 524"/>
                    <a:gd name="T55" fmla="*/ 499 h 536"/>
                    <a:gd name="T56" fmla="*/ 315 w 524"/>
                    <a:gd name="T57" fmla="*/ 477 h 536"/>
                    <a:gd name="T58" fmla="*/ 322 w 524"/>
                    <a:gd name="T59" fmla="*/ 502 h 536"/>
                    <a:gd name="T60" fmla="*/ 350 w 524"/>
                    <a:gd name="T61" fmla="*/ 453 h 536"/>
                    <a:gd name="T62" fmla="*/ 348 w 524"/>
                    <a:gd name="T63" fmla="*/ 430 h 536"/>
                    <a:gd name="T64" fmla="*/ 359 w 524"/>
                    <a:gd name="T65" fmla="*/ 409 h 536"/>
                    <a:gd name="T66" fmla="*/ 391 w 524"/>
                    <a:gd name="T67" fmla="*/ 389 h 536"/>
                    <a:gd name="T68" fmla="*/ 413 w 524"/>
                    <a:gd name="T69" fmla="*/ 374 h 536"/>
                    <a:gd name="T70" fmla="*/ 436 w 524"/>
                    <a:gd name="T71" fmla="*/ 375 h 536"/>
                    <a:gd name="T72" fmla="*/ 451 w 524"/>
                    <a:gd name="T73" fmla="*/ 349 h 536"/>
                    <a:gd name="T74" fmla="*/ 464 w 524"/>
                    <a:gd name="T75" fmla="*/ 310 h 536"/>
                    <a:gd name="T76" fmla="*/ 467 w 524"/>
                    <a:gd name="T77" fmla="*/ 255 h 536"/>
                    <a:gd name="T78" fmla="*/ 472 w 524"/>
                    <a:gd name="T79" fmla="*/ 237 h 536"/>
                    <a:gd name="T80" fmla="*/ 491 w 524"/>
                    <a:gd name="T81" fmla="*/ 218 h 536"/>
                    <a:gd name="T82" fmla="*/ 522 w 524"/>
                    <a:gd name="T83" fmla="*/ 173 h 536"/>
                    <a:gd name="T84" fmla="*/ 496 w 524"/>
                    <a:gd name="T85" fmla="*/ 136 h 536"/>
                    <a:gd name="T86" fmla="*/ 449 w 524"/>
                    <a:gd name="T87" fmla="*/ 106 h 536"/>
                    <a:gd name="T88" fmla="*/ 426 w 524"/>
                    <a:gd name="T89" fmla="*/ 106 h 536"/>
                    <a:gd name="T90" fmla="*/ 400 w 524"/>
                    <a:gd name="T91" fmla="*/ 107 h 536"/>
                    <a:gd name="T92" fmla="*/ 394 w 524"/>
                    <a:gd name="T93" fmla="*/ 97 h 536"/>
                    <a:gd name="T94" fmla="*/ 373 w 524"/>
                    <a:gd name="T95" fmla="*/ 86 h 536"/>
                    <a:gd name="T96" fmla="*/ 354 w 524"/>
                    <a:gd name="T97" fmla="*/ 82 h 536"/>
                    <a:gd name="T98" fmla="*/ 328 w 524"/>
                    <a:gd name="T99" fmla="*/ 105 h 536"/>
                    <a:gd name="T100" fmla="*/ 326 w 524"/>
                    <a:gd name="T101" fmla="*/ 97 h 536"/>
                    <a:gd name="T102" fmla="*/ 326 w 524"/>
                    <a:gd name="T103" fmla="*/ 90 h 536"/>
                    <a:gd name="T104" fmla="*/ 335 w 524"/>
                    <a:gd name="T105" fmla="*/ 72 h 536"/>
                    <a:gd name="T106" fmla="*/ 310 w 524"/>
                    <a:gd name="T107" fmla="*/ 85 h 536"/>
                    <a:gd name="T108" fmla="*/ 296 w 524"/>
                    <a:gd name="T109" fmla="*/ 89 h 536"/>
                    <a:gd name="T110" fmla="*/ 319 w 524"/>
                    <a:gd name="T111" fmla="*/ 54 h 536"/>
                    <a:gd name="T112" fmla="*/ 305 w 524"/>
                    <a:gd name="T113" fmla="*/ 28 h 536"/>
                    <a:gd name="T114" fmla="*/ 286 w 524"/>
                    <a:gd name="T115" fmla="*/ 35 h 536"/>
                    <a:gd name="T116" fmla="*/ 269 w 524"/>
                    <a:gd name="T117" fmla="*/ 43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 h="536">
                      <a:moveTo>
                        <a:pt x="258" y="36"/>
                      </a:moveTo>
                      <a:cubicBezTo>
                        <a:pt x="256" y="34"/>
                        <a:pt x="256" y="34"/>
                        <a:pt x="256" y="34"/>
                      </a:cubicBezTo>
                      <a:cubicBezTo>
                        <a:pt x="253" y="34"/>
                        <a:pt x="253" y="34"/>
                        <a:pt x="253" y="34"/>
                      </a:cubicBezTo>
                      <a:cubicBezTo>
                        <a:pt x="250" y="35"/>
                        <a:pt x="250" y="35"/>
                        <a:pt x="250" y="35"/>
                      </a:cubicBezTo>
                      <a:cubicBezTo>
                        <a:pt x="245" y="35"/>
                        <a:pt x="245" y="35"/>
                        <a:pt x="245" y="35"/>
                      </a:cubicBezTo>
                      <a:cubicBezTo>
                        <a:pt x="242" y="34"/>
                        <a:pt x="242" y="34"/>
                        <a:pt x="242" y="34"/>
                      </a:cubicBezTo>
                      <a:cubicBezTo>
                        <a:pt x="240" y="36"/>
                        <a:pt x="240" y="36"/>
                        <a:pt x="240" y="36"/>
                      </a:cubicBezTo>
                      <a:cubicBezTo>
                        <a:pt x="240" y="37"/>
                        <a:pt x="240" y="37"/>
                        <a:pt x="240" y="37"/>
                      </a:cubicBezTo>
                      <a:cubicBezTo>
                        <a:pt x="242" y="39"/>
                        <a:pt x="242" y="39"/>
                        <a:pt x="242" y="39"/>
                      </a:cubicBezTo>
                      <a:cubicBezTo>
                        <a:pt x="244" y="44"/>
                        <a:pt x="244" y="44"/>
                        <a:pt x="244" y="44"/>
                      </a:cubicBezTo>
                      <a:cubicBezTo>
                        <a:pt x="243" y="46"/>
                        <a:pt x="243" y="46"/>
                        <a:pt x="243" y="46"/>
                      </a:cubicBezTo>
                      <a:cubicBezTo>
                        <a:pt x="240" y="46"/>
                        <a:pt x="240" y="46"/>
                        <a:pt x="240" y="46"/>
                      </a:cubicBezTo>
                      <a:cubicBezTo>
                        <a:pt x="236" y="45"/>
                        <a:pt x="236" y="45"/>
                        <a:pt x="236" y="45"/>
                      </a:cubicBezTo>
                      <a:cubicBezTo>
                        <a:pt x="236" y="45"/>
                        <a:pt x="236" y="45"/>
                        <a:pt x="236" y="45"/>
                      </a:cubicBezTo>
                      <a:cubicBezTo>
                        <a:pt x="230" y="45"/>
                        <a:pt x="230" y="45"/>
                        <a:pt x="230" y="45"/>
                      </a:cubicBezTo>
                      <a:cubicBezTo>
                        <a:pt x="227" y="45"/>
                        <a:pt x="227" y="45"/>
                        <a:pt x="227" y="45"/>
                      </a:cubicBezTo>
                      <a:cubicBezTo>
                        <a:pt x="226" y="44"/>
                        <a:pt x="226" y="44"/>
                        <a:pt x="226" y="44"/>
                      </a:cubicBezTo>
                      <a:cubicBezTo>
                        <a:pt x="223" y="44"/>
                        <a:pt x="223" y="44"/>
                        <a:pt x="223" y="44"/>
                      </a:cubicBezTo>
                      <a:cubicBezTo>
                        <a:pt x="221" y="45"/>
                        <a:pt x="221" y="45"/>
                        <a:pt x="221" y="45"/>
                      </a:cubicBezTo>
                      <a:cubicBezTo>
                        <a:pt x="219" y="49"/>
                        <a:pt x="219" y="49"/>
                        <a:pt x="219" y="49"/>
                      </a:cubicBezTo>
                      <a:cubicBezTo>
                        <a:pt x="213" y="49"/>
                        <a:pt x="213" y="49"/>
                        <a:pt x="213" y="49"/>
                      </a:cubicBezTo>
                      <a:cubicBezTo>
                        <a:pt x="211" y="50"/>
                        <a:pt x="211" y="50"/>
                        <a:pt x="211" y="50"/>
                      </a:cubicBezTo>
                      <a:cubicBezTo>
                        <a:pt x="211" y="51"/>
                        <a:pt x="211" y="51"/>
                        <a:pt x="211" y="51"/>
                      </a:cubicBezTo>
                      <a:cubicBezTo>
                        <a:pt x="208" y="53"/>
                        <a:pt x="208" y="53"/>
                        <a:pt x="208" y="53"/>
                      </a:cubicBezTo>
                      <a:cubicBezTo>
                        <a:pt x="204" y="54"/>
                        <a:pt x="204" y="54"/>
                        <a:pt x="204" y="54"/>
                      </a:cubicBezTo>
                      <a:cubicBezTo>
                        <a:pt x="204" y="53"/>
                        <a:pt x="204" y="53"/>
                        <a:pt x="204" y="53"/>
                      </a:cubicBezTo>
                      <a:cubicBezTo>
                        <a:pt x="203" y="53"/>
                        <a:pt x="203" y="53"/>
                        <a:pt x="203" y="53"/>
                      </a:cubicBezTo>
                      <a:cubicBezTo>
                        <a:pt x="201" y="56"/>
                        <a:pt x="201" y="56"/>
                        <a:pt x="201" y="56"/>
                      </a:cubicBezTo>
                      <a:cubicBezTo>
                        <a:pt x="198" y="54"/>
                        <a:pt x="198" y="54"/>
                        <a:pt x="198" y="54"/>
                      </a:cubicBezTo>
                      <a:cubicBezTo>
                        <a:pt x="193" y="50"/>
                        <a:pt x="193" y="50"/>
                        <a:pt x="193" y="50"/>
                      </a:cubicBezTo>
                      <a:cubicBezTo>
                        <a:pt x="190" y="47"/>
                        <a:pt x="190" y="47"/>
                        <a:pt x="190" y="47"/>
                      </a:cubicBezTo>
                      <a:cubicBezTo>
                        <a:pt x="190" y="45"/>
                        <a:pt x="190" y="45"/>
                        <a:pt x="190" y="45"/>
                      </a:cubicBezTo>
                      <a:cubicBezTo>
                        <a:pt x="185" y="40"/>
                        <a:pt x="185" y="40"/>
                        <a:pt x="185" y="40"/>
                      </a:cubicBezTo>
                      <a:cubicBezTo>
                        <a:pt x="185" y="37"/>
                        <a:pt x="185" y="37"/>
                        <a:pt x="185" y="37"/>
                      </a:cubicBezTo>
                      <a:cubicBezTo>
                        <a:pt x="185" y="35"/>
                        <a:pt x="185" y="35"/>
                        <a:pt x="185" y="35"/>
                      </a:cubicBezTo>
                      <a:cubicBezTo>
                        <a:pt x="185" y="34"/>
                        <a:pt x="185" y="34"/>
                        <a:pt x="185" y="34"/>
                      </a:cubicBezTo>
                      <a:cubicBezTo>
                        <a:pt x="185" y="31"/>
                        <a:pt x="185" y="31"/>
                        <a:pt x="185" y="31"/>
                      </a:cubicBezTo>
                      <a:cubicBezTo>
                        <a:pt x="186" y="29"/>
                        <a:pt x="186" y="29"/>
                        <a:pt x="186" y="29"/>
                      </a:cubicBezTo>
                      <a:cubicBezTo>
                        <a:pt x="186" y="26"/>
                        <a:pt x="186" y="26"/>
                        <a:pt x="186" y="26"/>
                      </a:cubicBezTo>
                      <a:cubicBezTo>
                        <a:pt x="188" y="22"/>
                        <a:pt x="188" y="22"/>
                        <a:pt x="188" y="22"/>
                      </a:cubicBezTo>
                      <a:cubicBezTo>
                        <a:pt x="190" y="18"/>
                        <a:pt x="190" y="18"/>
                        <a:pt x="190" y="18"/>
                      </a:cubicBezTo>
                      <a:cubicBezTo>
                        <a:pt x="192" y="15"/>
                        <a:pt x="192" y="15"/>
                        <a:pt x="192" y="15"/>
                      </a:cubicBezTo>
                      <a:cubicBezTo>
                        <a:pt x="190" y="15"/>
                        <a:pt x="190" y="15"/>
                        <a:pt x="190" y="15"/>
                      </a:cubicBezTo>
                      <a:cubicBezTo>
                        <a:pt x="188" y="13"/>
                        <a:pt x="188" y="13"/>
                        <a:pt x="188" y="13"/>
                      </a:cubicBezTo>
                      <a:cubicBezTo>
                        <a:pt x="187" y="12"/>
                        <a:pt x="187" y="12"/>
                        <a:pt x="187" y="12"/>
                      </a:cubicBezTo>
                      <a:cubicBezTo>
                        <a:pt x="185" y="12"/>
                        <a:pt x="185" y="12"/>
                        <a:pt x="185" y="12"/>
                      </a:cubicBezTo>
                      <a:cubicBezTo>
                        <a:pt x="181" y="10"/>
                        <a:pt x="181" y="10"/>
                        <a:pt x="181" y="10"/>
                      </a:cubicBezTo>
                      <a:cubicBezTo>
                        <a:pt x="185" y="5"/>
                        <a:pt x="185" y="5"/>
                        <a:pt x="185" y="5"/>
                      </a:cubicBezTo>
                      <a:cubicBezTo>
                        <a:pt x="185" y="2"/>
                        <a:pt x="185" y="2"/>
                        <a:pt x="185" y="2"/>
                      </a:cubicBezTo>
                      <a:cubicBezTo>
                        <a:pt x="183" y="0"/>
                        <a:pt x="183" y="0"/>
                        <a:pt x="183" y="0"/>
                      </a:cubicBezTo>
                      <a:cubicBezTo>
                        <a:pt x="181" y="0"/>
                        <a:pt x="181" y="0"/>
                        <a:pt x="181" y="0"/>
                      </a:cubicBezTo>
                      <a:cubicBezTo>
                        <a:pt x="179" y="1"/>
                        <a:pt x="179" y="1"/>
                        <a:pt x="179" y="1"/>
                      </a:cubicBezTo>
                      <a:cubicBezTo>
                        <a:pt x="178" y="0"/>
                        <a:pt x="178" y="0"/>
                        <a:pt x="178" y="0"/>
                      </a:cubicBezTo>
                      <a:cubicBezTo>
                        <a:pt x="178" y="1"/>
                        <a:pt x="178" y="1"/>
                        <a:pt x="178" y="1"/>
                      </a:cubicBezTo>
                      <a:cubicBezTo>
                        <a:pt x="177" y="5"/>
                        <a:pt x="177" y="5"/>
                        <a:pt x="177" y="5"/>
                      </a:cubicBezTo>
                      <a:cubicBezTo>
                        <a:pt x="169" y="10"/>
                        <a:pt x="169" y="10"/>
                        <a:pt x="169" y="10"/>
                      </a:cubicBezTo>
                      <a:cubicBezTo>
                        <a:pt x="165" y="11"/>
                        <a:pt x="165" y="11"/>
                        <a:pt x="165" y="11"/>
                      </a:cubicBezTo>
                      <a:cubicBezTo>
                        <a:pt x="158" y="13"/>
                        <a:pt x="158" y="13"/>
                        <a:pt x="158" y="13"/>
                      </a:cubicBezTo>
                      <a:cubicBezTo>
                        <a:pt x="156" y="12"/>
                        <a:pt x="156" y="12"/>
                        <a:pt x="156" y="12"/>
                      </a:cubicBezTo>
                      <a:cubicBezTo>
                        <a:pt x="153" y="12"/>
                        <a:pt x="153" y="12"/>
                        <a:pt x="153" y="12"/>
                      </a:cubicBezTo>
                      <a:cubicBezTo>
                        <a:pt x="148" y="16"/>
                        <a:pt x="148" y="16"/>
                        <a:pt x="148" y="16"/>
                      </a:cubicBezTo>
                      <a:cubicBezTo>
                        <a:pt x="143" y="18"/>
                        <a:pt x="143" y="18"/>
                        <a:pt x="143" y="18"/>
                      </a:cubicBezTo>
                      <a:cubicBezTo>
                        <a:pt x="142" y="17"/>
                        <a:pt x="142" y="17"/>
                        <a:pt x="142" y="17"/>
                      </a:cubicBezTo>
                      <a:cubicBezTo>
                        <a:pt x="136" y="18"/>
                        <a:pt x="136" y="18"/>
                        <a:pt x="136" y="18"/>
                      </a:cubicBezTo>
                      <a:cubicBezTo>
                        <a:pt x="131" y="18"/>
                        <a:pt x="131" y="18"/>
                        <a:pt x="131" y="18"/>
                      </a:cubicBezTo>
                      <a:cubicBezTo>
                        <a:pt x="127" y="15"/>
                        <a:pt x="127" y="15"/>
                        <a:pt x="127" y="15"/>
                      </a:cubicBezTo>
                      <a:cubicBezTo>
                        <a:pt x="123" y="15"/>
                        <a:pt x="123" y="15"/>
                        <a:pt x="123" y="15"/>
                      </a:cubicBezTo>
                      <a:cubicBezTo>
                        <a:pt x="122" y="14"/>
                        <a:pt x="122" y="14"/>
                        <a:pt x="122" y="14"/>
                      </a:cubicBezTo>
                      <a:cubicBezTo>
                        <a:pt x="122" y="15"/>
                        <a:pt x="122" y="15"/>
                        <a:pt x="122" y="15"/>
                      </a:cubicBezTo>
                      <a:cubicBezTo>
                        <a:pt x="125" y="16"/>
                        <a:pt x="125" y="16"/>
                        <a:pt x="125" y="16"/>
                      </a:cubicBezTo>
                      <a:cubicBezTo>
                        <a:pt x="128" y="19"/>
                        <a:pt x="128" y="19"/>
                        <a:pt x="128" y="19"/>
                      </a:cubicBezTo>
                      <a:cubicBezTo>
                        <a:pt x="129" y="22"/>
                        <a:pt x="129" y="22"/>
                        <a:pt x="129" y="22"/>
                      </a:cubicBezTo>
                      <a:cubicBezTo>
                        <a:pt x="125" y="28"/>
                        <a:pt x="125" y="28"/>
                        <a:pt x="125" y="28"/>
                      </a:cubicBezTo>
                      <a:cubicBezTo>
                        <a:pt x="126" y="28"/>
                        <a:pt x="126" y="28"/>
                        <a:pt x="126" y="28"/>
                      </a:cubicBezTo>
                      <a:cubicBezTo>
                        <a:pt x="126" y="28"/>
                        <a:pt x="126" y="28"/>
                        <a:pt x="126" y="28"/>
                      </a:cubicBezTo>
                      <a:cubicBezTo>
                        <a:pt x="127" y="30"/>
                        <a:pt x="127" y="30"/>
                        <a:pt x="127" y="30"/>
                      </a:cubicBezTo>
                      <a:cubicBezTo>
                        <a:pt x="126" y="34"/>
                        <a:pt x="126" y="34"/>
                        <a:pt x="126" y="34"/>
                      </a:cubicBezTo>
                      <a:cubicBezTo>
                        <a:pt x="131" y="36"/>
                        <a:pt x="131" y="36"/>
                        <a:pt x="131" y="36"/>
                      </a:cubicBezTo>
                      <a:cubicBezTo>
                        <a:pt x="135" y="35"/>
                        <a:pt x="135" y="35"/>
                        <a:pt x="135" y="35"/>
                      </a:cubicBezTo>
                      <a:cubicBezTo>
                        <a:pt x="140" y="36"/>
                        <a:pt x="140" y="36"/>
                        <a:pt x="140" y="36"/>
                      </a:cubicBezTo>
                      <a:cubicBezTo>
                        <a:pt x="141" y="40"/>
                        <a:pt x="141" y="40"/>
                        <a:pt x="141" y="40"/>
                      </a:cubicBezTo>
                      <a:cubicBezTo>
                        <a:pt x="137" y="42"/>
                        <a:pt x="137" y="42"/>
                        <a:pt x="137" y="42"/>
                      </a:cubicBezTo>
                      <a:cubicBezTo>
                        <a:pt x="137" y="42"/>
                        <a:pt x="137" y="42"/>
                        <a:pt x="137" y="42"/>
                      </a:cubicBezTo>
                      <a:cubicBezTo>
                        <a:pt x="137" y="42"/>
                        <a:pt x="137" y="42"/>
                        <a:pt x="137" y="42"/>
                      </a:cubicBezTo>
                      <a:cubicBezTo>
                        <a:pt x="131" y="43"/>
                        <a:pt x="131" y="43"/>
                        <a:pt x="131" y="43"/>
                      </a:cubicBezTo>
                      <a:cubicBezTo>
                        <a:pt x="131" y="43"/>
                        <a:pt x="131" y="43"/>
                        <a:pt x="131" y="43"/>
                      </a:cubicBezTo>
                      <a:cubicBezTo>
                        <a:pt x="129" y="45"/>
                        <a:pt x="129" y="45"/>
                        <a:pt x="129" y="45"/>
                      </a:cubicBezTo>
                      <a:cubicBezTo>
                        <a:pt x="127" y="49"/>
                        <a:pt x="127" y="49"/>
                        <a:pt x="127" y="49"/>
                      </a:cubicBezTo>
                      <a:cubicBezTo>
                        <a:pt x="120" y="52"/>
                        <a:pt x="120" y="52"/>
                        <a:pt x="120" y="52"/>
                      </a:cubicBezTo>
                      <a:cubicBezTo>
                        <a:pt x="118" y="55"/>
                        <a:pt x="118" y="55"/>
                        <a:pt x="118" y="55"/>
                      </a:cubicBezTo>
                      <a:cubicBezTo>
                        <a:pt x="114" y="58"/>
                        <a:pt x="114" y="58"/>
                        <a:pt x="114" y="58"/>
                      </a:cubicBezTo>
                      <a:cubicBezTo>
                        <a:pt x="110" y="62"/>
                        <a:pt x="110" y="62"/>
                        <a:pt x="110" y="62"/>
                      </a:cubicBezTo>
                      <a:cubicBezTo>
                        <a:pt x="104" y="62"/>
                        <a:pt x="104" y="62"/>
                        <a:pt x="104" y="62"/>
                      </a:cubicBezTo>
                      <a:cubicBezTo>
                        <a:pt x="104" y="62"/>
                        <a:pt x="104" y="62"/>
                        <a:pt x="104" y="62"/>
                      </a:cubicBezTo>
                      <a:cubicBezTo>
                        <a:pt x="104" y="62"/>
                        <a:pt x="104" y="62"/>
                        <a:pt x="104" y="62"/>
                      </a:cubicBezTo>
                      <a:cubicBezTo>
                        <a:pt x="101" y="62"/>
                        <a:pt x="101" y="62"/>
                        <a:pt x="101" y="62"/>
                      </a:cubicBezTo>
                      <a:cubicBezTo>
                        <a:pt x="95" y="57"/>
                        <a:pt x="95" y="57"/>
                        <a:pt x="95" y="57"/>
                      </a:cubicBezTo>
                      <a:cubicBezTo>
                        <a:pt x="90" y="54"/>
                        <a:pt x="90" y="54"/>
                        <a:pt x="90" y="54"/>
                      </a:cubicBezTo>
                      <a:cubicBezTo>
                        <a:pt x="86" y="55"/>
                        <a:pt x="86" y="55"/>
                        <a:pt x="86" y="55"/>
                      </a:cubicBezTo>
                      <a:cubicBezTo>
                        <a:pt x="86" y="50"/>
                        <a:pt x="86" y="50"/>
                        <a:pt x="86" y="50"/>
                      </a:cubicBezTo>
                      <a:cubicBezTo>
                        <a:pt x="86" y="48"/>
                        <a:pt x="86" y="48"/>
                        <a:pt x="86" y="48"/>
                      </a:cubicBezTo>
                      <a:cubicBezTo>
                        <a:pt x="83" y="45"/>
                        <a:pt x="83" y="45"/>
                        <a:pt x="83" y="45"/>
                      </a:cubicBezTo>
                      <a:cubicBezTo>
                        <a:pt x="83" y="44"/>
                        <a:pt x="83" y="44"/>
                        <a:pt x="83" y="44"/>
                      </a:cubicBezTo>
                      <a:cubicBezTo>
                        <a:pt x="81" y="44"/>
                        <a:pt x="81" y="44"/>
                        <a:pt x="81" y="44"/>
                      </a:cubicBezTo>
                      <a:cubicBezTo>
                        <a:pt x="78" y="47"/>
                        <a:pt x="78" y="47"/>
                        <a:pt x="78" y="47"/>
                      </a:cubicBezTo>
                      <a:cubicBezTo>
                        <a:pt x="75" y="48"/>
                        <a:pt x="75" y="48"/>
                        <a:pt x="75" y="48"/>
                      </a:cubicBezTo>
                      <a:cubicBezTo>
                        <a:pt x="74" y="46"/>
                        <a:pt x="74" y="46"/>
                        <a:pt x="74" y="46"/>
                      </a:cubicBezTo>
                      <a:cubicBezTo>
                        <a:pt x="72" y="46"/>
                        <a:pt x="72" y="46"/>
                        <a:pt x="72" y="46"/>
                      </a:cubicBezTo>
                      <a:cubicBezTo>
                        <a:pt x="70" y="48"/>
                        <a:pt x="70" y="48"/>
                        <a:pt x="70" y="48"/>
                      </a:cubicBezTo>
                      <a:cubicBezTo>
                        <a:pt x="56" y="48"/>
                        <a:pt x="56" y="48"/>
                        <a:pt x="56" y="48"/>
                      </a:cubicBezTo>
                      <a:cubicBezTo>
                        <a:pt x="55" y="51"/>
                        <a:pt x="55" y="51"/>
                        <a:pt x="55" y="51"/>
                      </a:cubicBezTo>
                      <a:cubicBezTo>
                        <a:pt x="56" y="54"/>
                        <a:pt x="56" y="54"/>
                        <a:pt x="56" y="54"/>
                      </a:cubicBezTo>
                      <a:cubicBezTo>
                        <a:pt x="61" y="55"/>
                        <a:pt x="61" y="55"/>
                        <a:pt x="61" y="55"/>
                      </a:cubicBezTo>
                      <a:cubicBezTo>
                        <a:pt x="63" y="59"/>
                        <a:pt x="63" y="59"/>
                        <a:pt x="63" y="59"/>
                      </a:cubicBezTo>
                      <a:cubicBezTo>
                        <a:pt x="62" y="61"/>
                        <a:pt x="62" y="61"/>
                        <a:pt x="62" y="61"/>
                      </a:cubicBezTo>
                      <a:cubicBezTo>
                        <a:pt x="63" y="62"/>
                        <a:pt x="63" y="62"/>
                        <a:pt x="63" y="62"/>
                      </a:cubicBezTo>
                      <a:cubicBezTo>
                        <a:pt x="62" y="66"/>
                        <a:pt x="62" y="66"/>
                        <a:pt x="62" y="66"/>
                      </a:cubicBezTo>
                      <a:cubicBezTo>
                        <a:pt x="58" y="64"/>
                        <a:pt x="58" y="64"/>
                        <a:pt x="58" y="64"/>
                      </a:cubicBezTo>
                      <a:cubicBezTo>
                        <a:pt x="50" y="66"/>
                        <a:pt x="50" y="66"/>
                        <a:pt x="50" y="66"/>
                      </a:cubicBezTo>
                      <a:cubicBezTo>
                        <a:pt x="51" y="72"/>
                        <a:pt x="51" y="72"/>
                        <a:pt x="51" y="72"/>
                      </a:cubicBezTo>
                      <a:cubicBezTo>
                        <a:pt x="53" y="75"/>
                        <a:pt x="53" y="75"/>
                        <a:pt x="53" y="75"/>
                      </a:cubicBezTo>
                      <a:cubicBezTo>
                        <a:pt x="58" y="79"/>
                        <a:pt x="58" y="79"/>
                        <a:pt x="58" y="79"/>
                      </a:cubicBezTo>
                      <a:cubicBezTo>
                        <a:pt x="61" y="85"/>
                        <a:pt x="61" y="85"/>
                        <a:pt x="61" y="85"/>
                      </a:cubicBezTo>
                      <a:cubicBezTo>
                        <a:pt x="61" y="92"/>
                        <a:pt x="61" y="92"/>
                        <a:pt x="61" y="92"/>
                      </a:cubicBezTo>
                      <a:cubicBezTo>
                        <a:pt x="54" y="119"/>
                        <a:pt x="54" y="119"/>
                        <a:pt x="54" y="119"/>
                      </a:cubicBezTo>
                      <a:cubicBezTo>
                        <a:pt x="51" y="126"/>
                        <a:pt x="51" y="126"/>
                        <a:pt x="51" y="126"/>
                      </a:cubicBezTo>
                      <a:cubicBezTo>
                        <a:pt x="52" y="127"/>
                        <a:pt x="52" y="127"/>
                        <a:pt x="52" y="127"/>
                      </a:cubicBezTo>
                      <a:cubicBezTo>
                        <a:pt x="52" y="128"/>
                        <a:pt x="52" y="128"/>
                        <a:pt x="52" y="128"/>
                      </a:cubicBezTo>
                      <a:cubicBezTo>
                        <a:pt x="52" y="128"/>
                        <a:pt x="52" y="128"/>
                        <a:pt x="52" y="128"/>
                      </a:cubicBezTo>
                      <a:cubicBezTo>
                        <a:pt x="52" y="128"/>
                        <a:pt x="52" y="128"/>
                        <a:pt x="52" y="128"/>
                      </a:cubicBezTo>
                      <a:cubicBezTo>
                        <a:pt x="50" y="130"/>
                        <a:pt x="50" y="130"/>
                        <a:pt x="50" y="130"/>
                      </a:cubicBezTo>
                      <a:cubicBezTo>
                        <a:pt x="50" y="130"/>
                        <a:pt x="50" y="130"/>
                        <a:pt x="50" y="130"/>
                      </a:cubicBezTo>
                      <a:cubicBezTo>
                        <a:pt x="50" y="130"/>
                        <a:pt x="50" y="130"/>
                        <a:pt x="50" y="130"/>
                      </a:cubicBezTo>
                      <a:cubicBezTo>
                        <a:pt x="50" y="131"/>
                        <a:pt x="50" y="131"/>
                        <a:pt x="50" y="131"/>
                      </a:cubicBezTo>
                      <a:cubicBezTo>
                        <a:pt x="45" y="129"/>
                        <a:pt x="45" y="129"/>
                        <a:pt x="45" y="129"/>
                      </a:cubicBezTo>
                      <a:cubicBezTo>
                        <a:pt x="46" y="128"/>
                        <a:pt x="46" y="128"/>
                        <a:pt x="46" y="128"/>
                      </a:cubicBezTo>
                      <a:cubicBezTo>
                        <a:pt x="44" y="127"/>
                        <a:pt x="44" y="127"/>
                        <a:pt x="44" y="127"/>
                      </a:cubicBezTo>
                      <a:cubicBezTo>
                        <a:pt x="43" y="127"/>
                        <a:pt x="43" y="127"/>
                        <a:pt x="43" y="127"/>
                      </a:cubicBezTo>
                      <a:cubicBezTo>
                        <a:pt x="40" y="127"/>
                        <a:pt x="40" y="127"/>
                        <a:pt x="40" y="127"/>
                      </a:cubicBezTo>
                      <a:cubicBezTo>
                        <a:pt x="39" y="129"/>
                        <a:pt x="39" y="129"/>
                        <a:pt x="39" y="129"/>
                      </a:cubicBezTo>
                      <a:cubicBezTo>
                        <a:pt x="29" y="132"/>
                        <a:pt x="29" y="132"/>
                        <a:pt x="29" y="132"/>
                      </a:cubicBezTo>
                      <a:cubicBezTo>
                        <a:pt x="22" y="133"/>
                        <a:pt x="22" y="133"/>
                        <a:pt x="22" y="133"/>
                      </a:cubicBezTo>
                      <a:cubicBezTo>
                        <a:pt x="20" y="135"/>
                        <a:pt x="20" y="135"/>
                        <a:pt x="20" y="135"/>
                      </a:cubicBezTo>
                      <a:cubicBezTo>
                        <a:pt x="19" y="135"/>
                        <a:pt x="19" y="135"/>
                        <a:pt x="19" y="135"/>
                      </a:cubicBezTo>
                      <a:cubicBezTo>
                        <a:pt x="16" y="138"/>
                        <a:pt x="16" y="138"/>
                        <a:pt x="16" y="138"/>
                      </a:cubicBezTo>
                      <a:cubicBezTo>
                        <a:pt x="13" y="139"/>
                        <a:pt x="13" y="139"/>
                        <a:pt x="13" y="139"/>
                      </a:cubicBezTo>
                      <a:cubicBezTo>
                        <a:pt x="11" y="140"/>
                        <a:pt x="11" y="140"/>
                        <a:pt x="11" y="140"/>
                      </a:cubicBezTo>
                      <a:cubicBezTo>
                        <a:pt x="12" y="144"/>
                        <a:pt x="12" y="144"/>
                        <a:pt x="12" y="144"/>
                      </a:cubicBezTo>
                      <a:cubicBezTo>
                        <a:pt x="10" y="146"/>
                        <a:pt x="10" y="146"/>
                        <a:pt x="10" y="146"/>
                      </a:cubicBezTo>
                      <a:cubicBezTo>
                        <a:pt x="11" y="148"/>
                        <a:pt x="11" y="148"/>
                        <a:pt x="11" y="148"/>
                      </a:cubicBezTo>
                      <a:cubicBezTo>
                        <a:pt x="7" y="151"/>
                        <a:pt x="7" y="151"/>
                        <a:pt x="7" y="151"/>
                      </a:cubicBezTo>
                      <a:cubicBezTo>
                        <a:pt x="8" y="155"/>
                        <a:pt x="8" y="155"/>
                        <a:pt x="8" y="155"/>
                      </a:cubicBezTo>
                      <a:cubicBezTo>
                        <a:pt x="10" y="158"/>
                        <a:pt x="10" y="158"/>
                        <a:pt x="10" y="158"/>
                      </a:cubicBezTo>
                      <a:cubicBezTo>
                        <a:pt x="7" y="161"/>
                        <a:pt x="7" y="161"/>
                        <a:pt x="7" y="161"/>
                      </a:cubicBezTo>
                      <a:cubicBezTo>
                        <a:pt x="5" y="161"/>
                        <a:pt x="5" y="161"/>
                        <a:pt x="5" y="161"/>
                      </a:cubicBezTo>
                      <a:cubicBezTo>
                        <a:pt x="2" y="163"/>
                        <a:pt x="2" y="163"/>
                        <a:pt x="2" y="163"/>
                      </a:cubicBezTo>
                      <a:cubicBezTo>
                        <a:pt x="2" y="165"/>
                        <a:pt x="2" y="165"/>
                        <a:pt x="2" y="165"/>
                      </a:cubicBezTo>
                      <a:cubicBezTo>
                        <a:pt x="0" y="166"/>
                        <a:pt x="0" y="166"/>
                        <a:pt x="0" y="166"/>
                      </a:cubicBezTo>
                      <a:cubicBezTo>
                        <a:pt x="1" y="168"/>
                        <a:pt x="1" y="168"/>
                        <a:pt x="1" y="168"/>
                      </a:cubicBezTo>
                      <a:cubicBezTo>
                        <a:pt x="1" y="171"/>
                        <a:pt x="1" y="171"/>
                        <a:pt x="1" y="171"/>
                      </a:cubicBezTo>
                      <a:cubicBezTo>
                        <a:pt x="0" y="173"/>
                        <a:pt x="0" y="173"/>
                        <a:pt x="0" y="173"/>
                      </a:cubicBezTo>
                      <a:cubicBezTo>
                        <a:pt x="1" y="175"/>
                        <a:pt x="1" y="175"/>
                        <a:pt x="1" y="175"/>
                      </a:cubicBezTo>
                      <a:cubicBezTo>
                        <a:pt x="0" y="177"/>
                        <a:pt x="0" y="177"/>
                        <a:pt x="0" y="177"/>
                      </a:cubicBezTo>
                      <a:cubicBezTo>
                        <a:pt x="3" y="180"/>
                        <a:pt x="3" y="180"/>
                        <a:pt x="3" y="180"/>
                      </a:cubicBezTo>
                      <a:cubicBezTo>
                        <a:pt x="10" y="191"/>
                        <a:pt x="10" y="191"/>
                        <a:pt x="10" y="191"/>
                      </a:cubicBezTo>
                      <a:cubicBezTo>
                        <a:pt x="8" y="194"/>
                        <a:pt x="8" y="194"/>
                        <a:pt x="8" y="194"/>
                      </a:cubicBezTo>
                      <a:cubicBezTo>
                        <a:pt x="14" y="194"/>
                        <a:pt x="14" y="194"/>
                        <a:pt x="14" y="194"/>
                      </a:cubicBezTo>
                      <a:cubicBezTo>
                        <a:pt x="19" y="195"/>
                        <a:pt x="19" y="195"/>
                        <a:pt x="19" y="195"/>
                      </a:cubicBezTo>
                      <a:cubicBezTo>
                        <a:pt x="22" y="199"/>
                        <a:pt x="22" y="199"/>
                        <a:pt x="22" y="199"/>
                      </a:cubicBezTo>
                      <a:cubicBezTo>
                        <a:pt x="23" y="202"/>
                        <a:pt x="23" y="202"/>
                        <a:pt x="23" y="202"/>
                      </a:cubicBezTo>
                      <a:cubicBezTo>
                        <a:pt x="28" y="202"/>
                        <a:pt x="28" y="202"/>
                        <a:pt x="28" y="202"/>
                      </a:cubicBezTo>
                      <a:cubicBezTo>
                        <a:pt x="34" y="203"/>
                        <a:pt x="34" y="203"/>
                        <a:pt x="34" y="203"/>
                      </a:cubicBezTo>
                      <a:cubicBezTo>
                        <a:pt x="39" y="198"/>
                        <a:pt x="39" y="198"/>
                        <a:pt x="39" y="198"/>
                      </a:cubicBezTo>
                      <a:cubicBezTo>
                        <a:pt x="45" y="195"/>
                        <a:pt x="45" y="195"/>
                        <a:pt x="45" y="195"/>
                      </a:cubicBezTo>
                      <a:cubicBezTo>
                        <a:pt x="47" y="197"/>
                        <a:pt x="47" y="197"/>
                        <a:pt x="47" y="197"/>
                      </a:cubicBezTo>
                      <a:cubicBezTo>
                        <a:pt x="47" y="201"/>
                        <a:pt x="47" y="201"/>
                        <a:pt x="47" y="201"/>
                      </a:cubicBezTo>
                      <a:cubicBezTo>
                        <a:pt x="46" y="202"/>
                        <a:pt x="46" y="202"/>
                        <a:pt x="46" y="202"/>
                      </a:cubicBezTo>
                      <a:cubicBezTo>
                        <a:pt x="46" y="206"/>
                        <a:pt x="46" y="206"/>
                        <a:pt x="46" y="206"/>
                      </a:cubicBezTo>
                      <a:cubicBezTo>
                        <a:pt x="46" y="217"/>
                        <a:pt x="46" y="217"/>
                        <a:pt x="46" y="217"/>
                      </a:cubicBezTo>
                      <a:cubicBezTo>
                        <a:pt x="47" y="217"/>
                        <a:pt x="47" y="217"/>
                        <a:pt x="47" y="217"/>
                      </a:cubicBezTo>
                      <a:cubicBezTo>
                        <a:pt x="49" y="217"/>
                        <a:pt x="49" y="217"/>
                        <a:pt x="49" y="217"/>
                      </a:cubicBezTo>
                      <a:cubicBezTo>
                        <a:pt x="52" y="216"/>
                        <a:pt x="52" y="216"/>
                        <a:pt x="52" y="216"/>
                      </a:cubicBezTo>
                      <a:cubicBezTo>
                        <a:pt x="57" y="216"/>
                        <a:pt x="57" y="216"/>
                        <a:pt x="57" y="216"/>
                      </a:cubicBezTo>
                      <a:cubicBezTo>
                        <a:pt x="59" y="217"/>
                        <a:pt x="59" y="217"/>
                        <a:pt x="59" y="217"/>
                      </a:cubicBezTo>
                      <a:cubicBezTo>
                        <a:pt x="67" y="217"/>
                        <a:pt x="67" y="217"/>
                        <a:pt x="67" y="217"/>
                      </a:cubicBezTo>
                      <a:cubicBezTo>
                        <a:pt x="71" y="217"/>
                        <a:pt x="71" y="217"/>
                        <a:pt x="71" y="217"/>
                      </a:cubicBezTo>
                      <a:cubicBezTo>
                        <a:pt x="75" y="215"/>
                        <a:pt x="75" y="215"/>
                        <a:pt x="75" y="215"/>
                      </a:cubicBezTo>
                      <a:cubicBezTo>
                        <a:pt x="76" y="215"/>
                        <a:pt x="76" y="215"/>
                        <a:pt x="76" y="215"/>
                      </a:cubicBezTo>
                      <a:cubicBezTo>
                        <a:pt x="79" y="213"/>
                        <a:pt x="79" y="213"/>
                        <a:pt x="79" y="213"/>
                      </a:cubicBezTo>
                      <a:cubicBezTo>
                        <a:pt x="83" y="213"/>
                        <a:pt x="83" y="213"/>
                        <a:pt x="83" y="213"/>
                      </a:cubicBezTo>
                      <a:cubicBezTo>
                        <a:pt x="86" y="212"/>
                        <a:pt x="86" y="212"/>
                        <a:pt x="86" y="212"/>
                      </a:cubicBezTo>
                      <a:cubicBezTo>
                        <a:pt x="88" y="206"/>
                        <a:pt x="88" y="206"/>
                        <a:pt x="88" y="206"/>
                      </a:cubicBezTo>
                      <a:cubicBezTo>
                        <a:pt x="95" y="202"/>
                        <a:pt x="95" y="202"/>
                        <a:pt x="95" y="202"/>
                      </a:cubicBezTo>
                      <a:cubicBezTo>
                        <a:pt x="100" y="201"/>
                        <a:pt x="100" y="201"/>
                        <a:pt x="100" y="201"/>
                      </a:cubicBezTo>
                      <a:cubicBezTo>
                        <a:pt x="104" y="199"/>
                        <a:pt x="104" y="199"/>
                        <a:pt x="104" y="199"/>
                      </a:cubicBezTo>
                      <a:cubicBezTo>
                        <a:pt x="108" y="199"/>
                        <a:pt x="108" y="199"/>
                        <a:pt x="108" y="199"/>
                      </a:cubicBezTo>
                      <a:cubicBezTo>
                        <a:pt x="110" y="200"/>
                        <a:pt x="110" y="200"/>
                        <a:pt x="110" y="200"/>
                      </a:cubicBezTo>
                      <a:cubicBezTo>
                        <a:pt x="113" y="198"/>
                        <a:pt x="113" y="198"/>
                        <a:pt x="113" y="198"/>
                      </a:cubicBezTo>
                      <a:cubicBezTo>
                        <a:pt x="116" y="201"/>
                        <a:pt x="116" y="201"/>
                        <a:pt x="116" y="201"/>
                      </a:cubicBezTo>
                      <a:cubicBezTo>
                        <a:pt x="115" y="204"/>
                        <a:pt x="115" y="204"/>
                        <a:pt x="115" y="204"/>
                      </a:cubicBezTo>
                      <a:cubicBezTo>
                        <a:pt x="117" y="209"/>
                        <a:pt x="117" y="209"/>
                        <a:pt x="117" y="209"/>
                      </a:cubicBezTo>
                      <a:cubicBezTo>
                        <a:pt x="115" y="213"/>
                        <a:pt x="115" y="213"/>
                        <a:pt x="115" y="213"/>
                      </a:cubicBezTo>
                      <a:cubicBezTo>
                        <a:pt x="117" y="219"/>
                        <a:pt x="117" y="219"/>
                        <a:pt x="117" y="219"/>
                      </a:cubicBezTo>
                      <a:cubicBezTo>
                        <a:pt x="115" y="221"/>
                        <a:pt x="115" y="221"/>
                        <a:pt x="115" y="221"/>
                      </a:cubicBezTo>
                      <a:cubicBezTo>
                        <a:pt x="117" y="225"/>
                        <a:pt x="117" y="225"/>
                        <a:pt x="117" y="225"/>
                      </a:cubicBezTo>
                      <a:cubicBezTo>
                        <a:pt x="121" y="227"/>
                        <a:pt x="121" y="227"/>
                        <a:pt x="121" y="227"/>
                      </a:cubicBezTo>
                      <a:cubicBezTo>
                        <a:pt x="122" y="231"/>
                        <a:pt x="122" y="231"/>
                        <a:pt x="122" y="231"/>
                      </a:cubicBezTo>
                      <a:cubicBezTo>
                        <a:pt x="124" y="232"/>
                        <a:pt x="124" y="232"/>
                        <a:pt x="124" y="232"/>
                      </a:cubicBezTo>
                      <a:cubicBezTo>
                        <a:pt x="129" y="235"/>
                        <a:pt x="129" y="235"/>
                        <a:pt x="129" y="235"/>
                      </a:cubicBezTo>
                      <a:cubicBezTo>
                        <a:pt x="131" y="237"/>
                        <a:pt x="131" y="237"/>
                        <a:pt x="131" y="237"/>
                      </a:cubicBezTo>
                      <a:cubicBezTo>
                        <a:pt x="132" y="236"/>
                        <a:pt x="132" y="236"/>
                        <a:pt x="132" y="236"/>
                      </a:cubicBezTo>
                      <a:cubicBezTo>
                        <a:pt x="138" y="235"/>
                        <a:pt x="138" y="235"/>
                        <a:pt x="138" y="235"/>
                      </a:cubicBezTo>
                      <a:cubicBezTo>
                        <a:pt x="143" y="239"/>
                        <a:pt x="143" y="239"/>
                        <a:pt x="143" y="239"/>
                      </a:cubicBezTo>
                      <a:cubicBezTo>
                        <a:pt x="146" y="238"/>
                        <a:pt x="146" y="238"/>
                        <a:pt x="146" y="238"/>
                      </a:cubicBezTo>
                      <a:cubicBezTo>
                        <a:pt x="151" y="243"/>
                        <a:pt x="151" y="243"/>
                        <a:pt x="151" y="243"/>
                      </a:cubicBezTo>
                      <a:cubicBezTo>
                        <a:pt x="153" y="243"/>
                        <a:pt x="153" y="243"/>
                        <a:pt x="153" y="243"/>
                      </a:cubicBezTo>
                      <a:cubicBezTo>
                        <a:pt x="163" y="247"/>
                        <a:pt x="163" y="247"/>
                        <a:pt x="163" y="247"/>
                      </a:cubicBezTo>
                      <a:cubicBezTo>
                        <a:pt x="164" y="250"/>
                        <a:pt x="164" y="250"/>
                        <a:pt x="164" y="250"/>
                      </a:cubicBezTo>
                      <a:cubicBezTo>
                        <a:pt x="166" y="251"/>
                        <a:pt x="166" y="251"/>
                        <a:pt x="166" y="251"/>
                      </a:cubicBezTo>
                      <a:cubicBezTo>
                        <a:pt x="170" y="253"/>
                        <a:pt x="170" y="253"/>
                        <a:pt x="170" y="253"/>
                      </a:cubicBezTo>
                      <a:cubicBezTo>
                        <a:pt x="177" y="252"/>
                        <a:pt x="177" y="252"/>
                        <a:pt x="177" y="252"/>
                      </a:cubicBezTo>
                      <a:cubicBezTo>
                        <a:pt x="183" y="255"/>
                        <a:pt x="183" y="255"/>
                        <a:pt x="183" y="255"/>
                      </a:cubicBezTo>
                      <a:cubicBezTo>
                        <a:pt x="185" y="258"/>
                        <a:pt x="185" y="258"/>
                        <a:pt x="185" y="258"/>
                      </a:cubicBezTo>
                      <a:cubicBezTo>
                        <a:pt x="184" y="264"/>
                        <a:pt x="184" y="264"/>
                        <a:pt x="184" y="264"/>
                      </a:cubicBezTo>
                      <a:cubicBezTo>
                        <a:pt x="185" y="270"/>
                        <a:pt x="185" y="270"/>
                        <a:pt x="185" y="270"/>
                      </a:cubicBezTo>
                      <a:cubicBezTo>
                        <a:pt x="184" y="272"/>
                        <a:pt x="184" y="272"/>
                        <a:pt x="184" y="272"/>
                      </a:cubicBezTo>
                      <a:cubicBezTo>
                        <a:pt x="189" y="281"/>
                        <a:pt x="189" y="281"/>
                        <a:pt x="189" y="281"/>
                      </a:cubicBezTo>
                      <a:cubicBezTo>
                        <a:pt x="188" y="286"/>
                        <a:pt x="188" y="286"/>
                        <a:pt x="188" y="286"/>
                      </a:cubicBezTo>
                      <a:cubicBezTo>
                        <a:pt x="212" y="286"/>
                        <a:pt x="212" y="286"/>
                        <a:pt x="212" y="286"/>
                      </a:cubicBezTo>
                      <a:cubicBezTo>
                        <a:pt x="213" y="295"/>
                        <a:pt x="213" y="295"/>
                        <a:pt x="213" y="295"/>
                      </a:cubicBezTo>
                      <a:cubicBezTo>
                        <a:pt x="213" y="300"/>
                        <a:pt x="213" y="300"/>
                        <a:pt x="213" y="300"/>
                      </a:cubicBezTo>
                      <a:cubicBezTo>
                        <a:pt x="219" y="301"/>
                        <a:pt x="219" y="301"/>
                        <a:pt x="219" y="301"/>
                      </a:cubicBezTo>
                      <a:cubicBezTo>
                        <a:pt x="227" y="314"/>
                        <a:pt x="227" y="314"/>
                        <a:pt x="227" y="314"/>
                      </a:cubicBezTo>
                      <a:cubicBezTo>
                        <a:pt x="227" y="321"/>
                        <a:pt x="227" y="321"/>
                        <a:pt x="227" y="321"/>
                      </a:cubicBezTo>
                      <a:cubicBezTo>
                        <a:pt x="227" y="321"/>
                        <a:pt x="227" y="321"/>
                        <a:pt x="227" y="321"/>
                      </a:cubicBezTo>
                      <a:cubicBezTo>
                        <a:pt x="221" y="334"/>
                        <a:pt x="221" y="334"/>
                        <a:pt x="221" y="334"/>
                      </a:cubicBezTo>
                      <a:cubicBezTo>
                        <a:pt x="221" y="336"/>
                        <a:pt x="221" y="336"/>
                        <a:pt x="221" y="336"/>
                      </a:cubicBezTo>
                      <a:cubicBezTo>
                        <a:pt x="219" y="338"/>
                        <a:pt x="219" y="338"/>
                        <a:pt x="219" y="338"/>
                      </a:cubicBezTo>
                      <a:cubicBezTo>
                        <a:pt x="220" y="339"/>
                        <a:pt x="220" y="339"/>
                        <a:pt x="220" y="339"/>
                      </a:cubicBezTo>
                      <a:cubicBezTo>
                        <a:pt x="220" y="342"/>
                        <a:pt x="220" y="342"/>
                        <a:pt x="220" y="342"/>
                      </a:cubicBezTo>
                      <a:cubicBezTo>
                        <a:pt x="223" y="344"/>
                        <a:pt x="223" y="344"/>
                        <a:pt x="223" y="344"/>
                      </a:cubicBezTo>
                      <a:cubicBezTo>
                        <a:pt x="223" y="348"/>
                        <a:pt x="223" y="348"/>
                        <a:pt x="223" y="348"/>
                      </a:cubicBezTo>
                      <a:cubicBezTo>
                        <a:pt x="226" y="352"/>
                        <a:pt x="226" y="352"/>
                        <a:pt x="226" y="352"/>
                      </a:cubicBezTo>
                      <a:cubicBezTo>
                        <a:pt x="224" y="361"/>
                        <a:pt x="224" y="361"/>
                        <a:pt x="224" y="361"/>
                      </a:cubicBezTo>
                      <a:cubicBezTo>
                        <a:pt x="225" y="364"/>
                        <a:pt x="225" y="364"/>
                        <a:pt x="225" y="364"/>
                      </a:cubicBezTo>
                      <a:cubicBezTo>
                        <a:pt x="224" y="367"/>
                        <a:pt x="224" y="367"/>
                        <a:pt x="224" y="367"/>
                      </a:cubicBezTo>
                      <a:cubicBezTo>
                        <a:pt x="225" y="368"/>
                        <a:pt x="225" y="368"/>
                        <a:pt x="225" y="368"/>
                      </a:cubicBezTo>
                      <a:cubicBezTo>
                        <a:pt x="229" y="368"/>
                        <a:pt x="229" y="368"/>
                        <a:pt x="229" y="368"/>
                      </a:cubicBezTo>
                      <a:cubicBezTo>
                        <a:pt x="232" y="369"/>
                        <a:pt x="232" y="369"/>
                        <a:pt x="232" y="369"/>
                      </a:cubicBezTo>
                      <a:cubicBezTo>
                        <a:pt x="238" y="369"/>
                        <a:pt x="238" y="369"/>
                        <a:pt x="238" y="369"/>
                      </a:cubicBezTo>
                      <a:cubicBezTo>
                        <a:pt x="241" y="370"/>
                        <a:pt x="241" y="370"/>
                        <a:pt x="241" y="370"/>
                      </a:cubicBezTo>
                      <a:cubicBezTo>
                        <a:pt x="248" y="367"/>
                        <a:pt x="248" y="367"/>
                        <a:pt x="248" y="367"/>
                      </a:cubicBezTo>
                      <a:cubicBezTo>
                        <a:pt x="251" y="370"/>
                        <a:pt x="251" y="370"/>
                        <a:pt x="251" y="370"/>
                      </a:cubicBezTo>
                      <a:cubicBezTo>
                        <a:pt x="254" y="371"/>
                        <a:pt x="254" y="371"/>
                        <a:pt x="254" y="371"/>
                      </a:cubicBezTo>
                      <a:cubicBezTo>
                        <a:pt x="255" y="374"/>
                        <a:pt x="255" y="374"/>
                        <a:pt x="255" y="374"/>
                      </a:cubicBezTo>
                      <a:cubicBezTo>
                        <a:pt x="259" y="389"/>
                        <a:pt x="259" y="389"/>
                        <a:pt x="259" y="389"/>
                      </a:cubicBezTo>
                      <a:cubicBezTo>
                        <a:pt x="261" y="393"/>
                        <a:pt x="261" y="393"/>
                        <a:pt x="261" y="393"/>
                      </a:cubicBezTo>
                      <a:cubicBezTo>
                        <a:pt x="262" y="393"/>
                        <a:pt x="262" y="393"/>
                        <a:pt x="262" y="393"/>
                      </a:cubicBezTo>
                      <a:cubicBezTo>
                        <a:pt x="268" y="391"/>
                        <a:pt x="268" y="391"/>
                        <a:pt x="268" y="391"/>
                      </a:cubicBezTo>
                      <a:cubicBezTo>
                        <a:pt x="272" y="392"/>
                        <a:pt x="272" y="392"/>
                        <a:pt x="272" y="392"/>
                      </a:cubicBezTo>
                      <a:cubicBezTo>
                        <a:pt x="273" y="394"/>
                        <a:pt x="273" y="394"/>
                        <a:pt x="273" y="394"/>
                      </a:cubicBezTo>
                      <a:cubicBezTo>
                        <a:pt x="277" y="394"/>
                        <a:pt x="277" y="394"/>
                        <a:pt x="277" y="394"/>
                      </a:cubicBezTo>
                      <a:cubicBezTo>
                        <a:pt x="275" y="398"/>
                        <a:pt x="275" y="398"/>
                        <a:pt x="275" y="398"/>
                      </a:cubicBezTo>
                      <a:cubicBezTo>
                        <a:pt x="274" y="410"/>
                        <a:pt x="274" y="410"/>
                        <a:pt x="274" y="410"/>
                      </a:cubicBezTo>
                      <a:cubicBezTo>
                        <a:pt x="273" y="412"/>
                        <a:pt x="273" y="412"/>
                        <a:pt x="273" y="412"/>
                      </a:cubicBezTo>
                      <a:cubicBezTo>
                        <a:pt x="273" y="413"/>
                        <a:pt x="273" y="413"/>
                        <a:pt x="273" y="413"/>
                      </a:cubicBezTo>
                      <a:cubicBezTo>
                        <a:pt x="273" y="414"/>
                        <a:pt x="273" y="414"/>
                        <a:pt x="273" y="414"/>
                      </a:cubicBezTo>
                      <a:cubicBezTo>
                        <a:pt x="274" y="413"/>
                        <a:pt x="274" y="413"/>
                        <a:pt x="274" y="413"/>
                      </a:cubicBezTo>
                      <a:cubicBezTo>
                        <a:pt x="281" y="414"/>
                        <a:pt x="281" y="414"/>
                        <a:pt x="281" y="414"/>
                      </a:cubicBezTo>
                      <a:cubicBezTo>
                        <a:pt x="282" y="418"/>
                        <a:pt x="282" y="418"/>
                        <a:pt x="282" y="418"/>
                      </a:cubicBezTo>
                      <a:cubicBezTo>
                        <a:pt x="284" y="423"/>
                        <a:pt x="284" y="423"/>
                        <a:pt x="284" y="423"/>
                      </a:cubicBezTo>
                      <a:cubicBezTo>
                        <a:pt x="284" y="428"/>
                        <a:pt x="284" y="428"/>
                        <a:pt x="284" y="428"/>
                      </a:cubicBezTo>
                      <a:cubicBezTo>
                        <a:pt x="285" y="438"/>
                        <a:pt x="285" y="438"/>
                        <a:pt x="285" y="438"/>
                      </a:cubicBezTo>
                      <a:cubicBezTo>
                        <a:pt x="284" y="441"/>
                        <a:pt x="284" y="441"/>
                        <a:pt x="284" y="441"/>
                      </a:cubicBezTo>
                      <a:cubicBezTo>
                        <a:pt x="281" y="441"/>
                        <a:pt x="281" y="441"/>
                        <a:pt x="281" y="441"/>
                      </a:cubicBezTo>
                      <a:cubicBezTo>
                        <a:pt x="278" y="442"/>
                        <a:pt x="278" y="442"/>
                        <a:pt x="278" y="442"/>
                      </a:cubicBezTo>
                      <a:cubicBezTo>
                        <a:pt x="277" y="443"/>
                        <a:pt x="277" y="443"/>
                        <a:pt x="277" y="443"/>
                      </a:cubicBezTo>
                      <a:cubicBezTo>
                        <a:pt x="275" y="445"/>
                        <a:pt x="275" y="445"/>
                        <a:pt x="275" y="445"/>
                      </a:cubicBezTo>
                      <a:cubicBezTo>
                        <a:pt x="274" y="445"/>
                        <a:pt x="274" y="445"/>
                        <a:pt x="274" y="445"/>
                      </a:cubicBezTo>
                      <a:cubicBezTo>
                        <a:pt x="269" y="448"/>
                        <a:pt x="269" y="448"/>
                        <a:pt x="269" y="448"/>
                      </a:cubicBezTo>
                      <a:cubicBezTo>
                        <a:pt x="268" y="450"/>
                        <a:pt x="268" y="450"/>
                        <a:pt x="268" y="450"/>
                      </a:cubicBezTo>
                      <a:cubicBezTo>
                        <a:pt x="266" y="450"/>
                        <a:pt x="266" y="450"/>
                        <a:pt x="266" y="450"/>
                      </a:cubicBezTo>
                      <a:cubicBezTo>
                        <a:pt x="261" y="454"/>
                        <a:pt x="261" y="454"/>
                        <a:pt x="261" y="454"/>
                      </a:cubicBezTo>
                      <a:cubicBezTo>
                        <a:pt x="260" y="455"/>
                        <a:pt x="260" y="455"/>
                        <a:pt x="260" y="455"/>
                      </a:cubicBezTo>
                      <a:cubicBezTo>
                        <a:pt x="259" y="458"/>
                        <a:pt x="259" y="458"/>
                        <a:pt x="259" y="458"/>
                      </a:cubicBezTo>
                      <a:cubicBezTo>
                        <a:pt x="257" y="459"/>
                        <a:pt x="257" y="459"/>
                        <a:pt x="257" y="459"/>
                      </a:cubicBezTo>
                      <a:cubicBezTo>
                        <a:pt x="255" y="459"/>
                        <a:pt x="255" y="459"/>
                        <a:pt x="255" y="459"/>
                      </a:cubicBezTo>
                      <a:cubicBezTo>
                        <a:pt x="252" y="463"/>
                        <a:pt x="252" y="463"/>
                        <a:pt x="252" y="463"/>
                      </a:cubicBezTo>
                      <a:cubicBezTo>
                        <a:pt x="251" y="465"/>
                        <a:pt x="251" y="465"/>
                        <a:pt x="251" y="465"/>
                      </a:cubicBezTo>
                      <a:cubicBezTo>
                        <a:pt x="251" y="468"/>
                        <a:pt x="251" y="468"/>
                        <a:pt x="251" y="468"/>
                      </a:cubicBezTo>
                      <a:cubicBezTo>
                        <a:pt x="249" y="469"/>
                        <a:pt x="249" y="469"/>
                        <a:pt x="249" y="469"/>
                      </a:cubicBezTo>
                      <a:cubicBezTo>
                        <a:pt x="248" y="470"/>
                        <a:pt x="248" y="470"/>
                        <a:pt x="248" y="470"/>
                      </a:cubicBezTo>
                      <a:cubicBezTo>
                        <a:pt x="245" y="475"/>
                        <a:pt x="245" y="475"/>
                        <a:pt x="245" y="475"/>
                      </a:cubicBezTo>
                      <a:cubicBezTo>
                        <a:pt x="243" y="477"/>
                        <a:pt x="243" y="477"/>
                        <a:pt x="243" y="477"/>
                      </a:cubicBezTo>
                      <a:cubicBezTo>
                        <a:pt x="241" y="480"/>
                        <a:pt x="241" y="480"/>
                        <a:pt x="241" y="480"/>
                      </a:cubicBezTo>
                      <a:cubicBezTo>
                        <a:pt x="241" y="482"/>
                        <a:pt x="241" y="482"/>
                        <a:pt x="241" y="482"/>
                      </a:cubicBezTo>
                      <a:cubicBezTo>
                        <a:pt x="239" y="483"/>
                        <a:pt x="239" y="483"/>
                        <a:pt x="239" y="483"/>
                      </a:cubicBezTo>
                      <a:cubicBezTo>
                        <a:pt x="240" y="483"/>
                        <a:pt x="240" y="483"/>
                        <a:pt x="240" y="483"/>
                      </a:cubicBezTo>
                      <a:cubicBezTo>
                        <a:pt x="241" y="484"/>
                        <a:pt x="241" y="484"/>
                        <a:pt x="241" y="484"/>
                      </a:cubicBezTo>
                      <a:cubicBezTo>
                        <a:pt x="248" y="482"/>
                        <a:pt x="248" y="482"/>
                        <a:pt x="248" y="482"/>
                      </a:cubicBezTo>
                      <a:cubicBezTo>
                        <a:pt x="251" y="484"/>
                        <a:pt x="251" y="484"/>
                        <a:pt x="251" y="484"/>
                      </a:cubicBezTo>
                      <a:cubicBezTo>
                        <a:pt x="254" y="488"/>
                        <a:pt x="254" y="488"/>
                        <a:pt x="254" y="488"/>
                      </a:cubicBezTo>
                      <a:cubicBezTo>
                        <a:pt x="257" y="489"/>
                        <a:pt x="257" y="489"/>
                        <a:pt x="257" y="489"/>
                      </a:cubicBezTo>
                      <a:cubicBezTo>
                        <a:pt x="259" y="493"/>
                        <a:pt x="259" y="493"/>
                        <a:pt x="259" y="493"/>
                      </a:cubicBezTo>
                      <a:cubicBezTo>
                        <a:pt x="261" y="498"/>
                        <a:pt x="261" y="498"/>
                        <a:pt x="261" y="498"/>
                      </a:cubicBezTo>
                      <a:cubicBezTo>
                        <a:pt x="262" y="498"/>
                        <a:pt x="262" y="498"/>
                        <a:pt x="262" y="498"/>
                      </a:cubicBezTo>
                      <a:cubicBezTo>
                        <a:pt x="265" y="495"/>
                        <a:pt x="265" y="495"/>
                        <a:pt x="265" y="495"/>
                      </a:cubicBezTo>
                      <a:cubicBezTo>
                        <a:pt x="267" y="495"/>
                        <a:pt x="267" y="495"/>
                        <a:pt x="267" y="495"/>
                      </a:cubicBezTo>
                      <a:cubicBezTo>
                        <a:pt x="270" y="500"/>
                        <a:pt x="270" y="500"/>
                        <a:pt x="270" y="500"/>
                      </a:cubicBezTo>
                      <a:cubicBezTo>
                        <a:pt x="274" y="502"/>
                        <a:pt x="274" y="502"/>
                        <a:pt x="274" y="502"/>
                      </a:cubicBezTo>
                      <a:cubicBezTo>
                        <a:pt x="277" y="502"/>
                        <a:pt x="277" y="502"/>
                        <a:pt x="277" y="502"/>
                      </a:cubicBezTo>
                      <a:cubicBezTo>
                        <a:pt x="280" y="506"/>
                        <a:pt x="280" y="506"/>
                        <a:pt x="280" y="506"/>
                      </a:cubicBezTo>
                      <a:cubicBezTo>
                        <a:pt x="281" y="509"/>
                        <a:pt x="281" y="509"/>
                        <a:pt x="281" y="509"/>
                      </a:cubicBezTo>
                      <a:cubicBezTo>
                        <a:pt x="282" y="508"/>
                        <a:pt x="282" y="508"/>
                        <a:pt x="282" y="508"/>
                      </a:cubicBezTo>
                      <a:cubicBezTo>
                        <a:pt x="288" y="511"/>
                        <a:pt x="288" y="511"/>
                        <a:pt x="288" y="511"/>
                      </a:cubicBezTo>
                      <a:cubicBezTo>
                        <a:pt x="291" y="515"/>
                        <a:pt x="291" y="515"/>
                        <a:pt x="291" y="515"/>
                      </a:cubicBezTo>
                      <a:cubicBezTo>
                        <a:pt x="295" y="520"/>
                        <a:pt x="295" y="520"/>
                        <a:pt x="295" y="520"/>
                      </a:cubicBezTo>
                      <a:cubicBezTo>
                        <a:pt x="298" y="522"/>
                        <a:pt x="298" y="522"/>
                        <a:pt x="298" y="522"/>
                      </a:cubicBezTo>
                      <a:cubicBezTo>
                        <a:pt x="297" y="527"/>
                        <a:pt x="297" y="527"/>
                        <a:pt x="297" y="527"/>
                      </a:cubicBezTo>
                      <a:cubicBezTo>
                        <a:pt x="295" y="530"/>
                        <a:pt x="295" y="530"/>
                        <a:pt x="295" y="530"/>
                      </a:cubicBezTo>
                      <a:cubicBezTo>
                        <a:pt x="296" y="533"/>
                        <a:pt x="296" y="533"/>
                        <a:pt x="296" y="533"/>
                      </a:cubicBezTo>
                      <a:cubicBezTo>
                        <a:pt x="297" y="535"/>
                        <a:pt x="297" y="535"/>
                        <a:pt x="297" y="535"/>
                      </a:cubicBezTo>
                      <a:cubicBezTo>
                        <a:pt x="298" y="536"/>
                        <a:pt x="298" y="536"/>
                        <a:pt x="298" y="536"/>
                      </a:cubicBezTo>
                      <a:cubicBezTo>
                        <a:pt x="302" y="533"/>
                        <a:pt x="302" y="533"/>
                        <a:pt x="302" y="533"/>
                      </a:cubicBezTo>
                      <a:cubicBezTo>
                        <a:pt x="304" y="529"/>
                        <a:pt x="304" y="529"/>
                        <a:pt x="304" y="529"/>
                      </a:cubicBezTo>
                      <a:cubicBezTo>
                        <a:pt x="306" y="520"/>
                        <a:pt x="306" y="520"/>
                        <a:pt x="306" y="520"/>
                      </a:cubicBezTo>
                      <a:cubicBezTo>
                        <a:pt x="308" y="514"/>
                        <a:pt x="308" y="514"/>
                        <a:pt x="308" y="514"/>
                      </a:cubicBezTo>
                      <a:cubicBezTo>
                        <a:pt x="309" y="513"/>
                        <a:pt x="309" y="513"/>
                        <a:pt x="309" y="513"/>
                      </a:cubicBezTo>
                      <a:cubicBezTo>
                        <a:pt x="308" y="512"/>
                        <a:pt x="308" y="512"/>
                        <a:pt x="308" y="512"/>
                      </a:cubicBezTo>
                      <a:cubicBezTo>
                        <a:pt x="306" y="509"/>
                        <a:pt x="306" y="509"/>
                        <a:pt x="306" y="509"/>
                      </a:cubicBezTo>
                      <a:cubicBezTo>
                        <a:pt x="307" y="505"/>
                        <a:pt x="307" y="505"/>
                        <a:pt x="307" y="505"/>
                      </a:cubicBezTo>
                      <a:cubicBezTo>
                        <a:pt x="309" y="504"/>
                        <a:pt x="309" y="504"/>
                        <a:pt x="309" y="504"/>
                      </a:cubicBezTo>
                      <a:cubicBezTo>
                        <a:pt x="309" y="503"/>
                        <a:pt x="309" y="503"/>
                        <a:pt x="309" y="503"/>
                      </a:cubicBezTo>
                      <a:cubicBezTo>
                        <a:pt x="311" y="500"/>
                        <a:pt x="311" y="500"/>
                        <a:pt x="311" y="500"/>
                      </a:cubicBezTo>
                      <a:cubicBezTo>
                        <a:pt x="311" y="497"/>
                        <a:pt x="311" y="497"/>
                        <a:pt x="311" y="497"/>
                      </a:cubicBezTo>
                      <a:cubicBezTo>
                        <a:pt x="314" y="499"/>
                        <a:pt x="314" y="499"/>
                        <a:pt x="314" y="499"/>
                      </a:cubicBezTo>
                      <a:cubicBezTo>
                        <a:pt x="315" y="499"/>
                        <a:pt x="315" y="499"/>
                        <a:pt x="315" y="499"/>
                      </a:cubicBezTo>
                      <a:cubicBezTo>
                        <a:pt x="317" y="497"/>
                        <a:pt x="317" y="497"/>
                        <a:pt x="317" y="497"/>
                      </a:cubicBezTo>
                      <a:cubicBezTo>
                        <a:pt x="317" y="495"/>
                        <a:pt x="317" y="495"/>
                        <a:pt x="317" y="495"/>
                      </a:cubicBezTo>
                      <a:cubicBezTo>
                        <a:pt x="318" y="494"/>
                        <a:pt x="318" y="494"/>
                        <a:pt x="318" y="494"/>
                      </a:cubicBezTo>
                      <a:cubicBezTo>
                        <a:pt x="318" y="491"/>
                        <a:pt x="318" y="491"/>
                        <a:pt x="318" y="491"/>
                      </a:cubicBezTo>
                      <a:cubicBezTo>
                        <a:pt x="320" y="489"/>
                        <a:pt x="320" y="489"/>
                        <a:pt x="320" y="489"/>
                      </a:cubicBezTo>
                      <a:cubicBezTo>
                        <a:pt x="321" y="489"/>
                        <a:pt x="321" y="489"/>
                        <a:pt x="321" y="489"/>
                      </a:cubicBezTo>
                      <a:cubicBezTo>
                        <a:pt x="321" y="487"/>
                        <a:pt x="321" y="487"/>
                        <a:pt x="321" y="487"/>
                      </a:cubicBezTo>
                      <a:cubicBezTo>
                        <a:pt x="321" y="486"/>
                        <a:pt x="321" y="486"/>
                        <a:pt x="321" y="486"/>
                      </a:cubicBezTo>
                      <a:cubicBezTo>
                        <a:pt x="319" y="484"/>
                        <a:pt x="319" y="484"/>
                        <a:pt x="319" y="484"/>
                      </a:cubicBezTo>
                      <a:cubicBezTo>
                        <a:pt x="319" y="480"/>
                        <a:pt x="319" y="480"/>
                        <a:pt x="319" y="480"/>
                      </a:cubicBezTo>
                      <a:cubicBezTo>
                        <a:pt x="315" y="477"/>
                        <a:pt x="315" y="477"/>
                        <a:pt x="315" y="477"/>
                      </a:cubicBezTo>
                      <a:cubicBezTo>
                        <a:pt x="321" y="478"/>
                        <a:pt x="321" y="478"/>
                        <a:pt x="321" y="478"/>
                      </a:cubicBezTo>
                      <a:cubicBezTo>
                        <a:pt x="323" y="482"/>
                        <a:pt x="323" y="482"/>
                        <a:pt x="323" y="482"/>
                      </a:cubicBezTo>
                      <a:cubicBezTo>
                        <a:pt x="326" y="485"/>
                        <a:pt x="326" y="485"/>
                        <a:pt x="326" y="485"/>
                      </a:cubicBezTo>
                      <a:cubicBezTo>
                        <a:pt x="326" y="485"/>
                        <a:pt x="326" y="485"/>
                        <a:pt x="326" y="485"/>
                      </a:cubicBezTo>
                      <a:cubicBezTo>
                        <a:pt x="328" y="484"/>
                        <a:pt x="328" y="484"/>
                        <a:pt x="328" y="484"/>
                      </a:cubicBezTo>
                      <a:cubicBezTo>
                        <a:pt x="330" y="485"/>
                        <a:pt x="330" y="485"/>
                        <a:pt x="330" y="485"/>
                      </a:cubicBezTo>
                      <a:cubicBezTo>
                        <a:pt x="330" y="489"/>
                        <a:pt x="330" y="489"/>
                        <a:pt x="330" y="489"/>
                      </a:cubicBezTo>
                      <a:cubicBezTo>
                        <a:pt x="329" y="489"/>
                        <a:pt x="329" y="489"/>
                        <a:pt x="329" y="489"/>
                      </a:cubicBezTo>
                      <a:cubicBezTo>
                        <a:pt x="328" y="494"/>
                        <a:pt x="328" y="494"/>
                        <a:pt x="328" y="494"/>
                      </a:cubicBezTo>
                      <a:cubicBezTo>
                        <a:pt x="324" y="499"/>
                        <a:pt x="324" y="499"/>
                        <a:pt x="324" y="499"/>
                      </a:cubicBezTo>
                      <a:cubicBezTo>
                        <a:pt x="322" y="499"/>
                        <a:pt x="322" y="499"/>
                        <a:pt x="322" y="499"/>
                      </a:cubicBezTo>
                      <a:cubicBezTo>
                        <a:pt x="322" y="502"/>
                        <a:pt x="322" y="502"/>
                        <a:pt x="322" y="502"/>
                      </a:cubicBezTo>
                      <a:cubicBezTo>
                        <a:pt x="320" y="505"/>
                        <a:pt x="320" y="505"/>
                        <a:pt x="320" y="505"/>
                      </a:cubicBezTo>
                      <a:cubicBezTo>
                        <a:pt x="321" y="504"/>
                        <a:pt x="321" y="504"/>
                        <a:pt x="321" y="504"/>
                      </a:cubicBezTo>
                      <a:cubicBezTo>
                        <a:pt x="325" y="499"/>
                        <a:pt x="325" y="499"/>
                        <a:pt x="325" y="499"/>
                      </a:cubicBezTo>
                      <a:cubicBezTo>
                        <a:pt x="331" y="489"/>
                        <a:pt x="331" y="489"/>
                        <a:pt x="331" y="489"/>
                      </a:cubicBezTo>
                      <a:cubicBezTo>
                        <a:pt x="334" y="484"/>
                        <a:pt x="334" y="484"/>
                        <a:pt x="334" y="484"/>
                      </a:cubicBezTo>
                      <a:cubicBezTo>
                        <a:pt x="336" y="477"/>
                        <a:pt x="336" y="477"/>
                        <a:pt x="336" y="477"/>
                      </a:cubicBezTo>
                      <a:cubicBezTo>
                        <a:pt x="342" y="466"/>
                        <a:pt x="342" y="466"/>
                        <a:pt x="342" y="466"/>
                      </a:cubicBezTo>
                      <a:cubicBezTo>
                        <a:pt x="348" y="459"/>
                        <a:pt x="348" y="459"/>
                        <a:pt x="348" y="459"/>
                      </a:cubicBezTo>
                      <a:cubicBezTo>
                        <a:pt x="349" y="457"/>
                        <a:pt x="349" y="457"/>
                        <a:pt x="349" y="457"/>
                      </a:cubicBezTo>
                      <a:cubicBezTo>
                        <a:pt x="348" y="457"/>
                        <a:pt x="348" y="457"/>
                        <a:pt x="348" y="457"/>
                      </a:cubicBezTo>
                      <a:cubicBezTo>
                        <a:pt x="349" y="454"/>
                        <a:pt x="349" y="454"/>
                        <a:pt x="349" y="454"/>
                      </a:cubicBezTo>
                      <a:cubicBezTo>
                        <a:pt x="350" y="453"/>
                        <a:pt x="350" y="453"/>
                        <a:pt x="350" y="453"/>
                      </a:cubicBezTo>
                      <a:cubicBezTo>
                        <a:pt x="351" y="450"/>
                        <a:pt x="351" y="450"/>
                        <a:pt x="351" y="450"/>
                      </a:cubicBezTo>
                      <a:cubicBezTo>
                        <a:pt x="353" y="450"/>
                        <a:pt x="353" y="450"/>
                        <a:pt x="353" y="450"/>
                      </a:cubicBezTo>
                      <a:cubicBezTo>
                        <a:pt x="352" y="448"/>
                        <a:pt x="352" y="448"/>
                        <a:pt x="352" y="448"/>
                      </a:cubicBezTo>
                      <a:cubicBezTo>
                        <a:pt x="353" y="446"/>
                        <a:pt x="353" y="446"/>
                        <a:pt x="353" y="446"/>
                      </a:cubicBezTo>
                      <a:cubicBezTo>
                        <a:pt x="352" y="446"/>
                        <a:pt x="352" y="446"/>
                        <a:pt x="352" y="446"/>
                      </a:cubicBezTo>
                      <a:cubicBezTo>
                        <a:pt x="351" y="445"/>
                        <a:pt x="351" y="445"/>
                        <a:pt x="351" y="445"/>
                      </a:cubicBezTo>
                      <a:cubicBezTo>
                        <a:pt x="351" y="442"/>
                        <a:pt x="351" y="442"/>
                        <a:pt x="351" y="442"/>
                      </a:cubicBezTo>
                      <a:cubicBezTo>
                        <a:pt x="349" y="439"/>
                        <a:pt x="349" y="439"/>
                        <a:pt x="349" y="439"/>
                      </a:cubicBezTo>
                      <a:cubicBezTo>
                        <a:pt x="349" y="436"/>
                        <a:pt x="349" y="436"/>
                        <a:pt x="349" y="436"/>
                      </a:cubicBezTo>
                      <a:cubicBezTo>
                        <a:pt x="349" y="435"/>
                        <a:pt x="349" y="435"/>
                        <a:pt x="349" y="435"/>
                      </a:cubicBezTo>
                      <a:cubicBezTo>
                        <a:pt x="349" y="434"/>
                        <a:pt x="349" y="434"/>
                        <a:pt x="349" y="434"/>
                      </a:cubicBezTo>
                      <a:cubicBezTo>
                        <a:pt x="348" y="430"/>
                        <a:pt x="348" y="430"/>
                        <a:pt x="348" y="430"/>
                      </a:cubicBezTo>
                      <a:cubicBezTo>
                        <a:pt x="346" y="425"/>
                        <a:pt x="346" y="425"/>
                        <a:pt x="346" y="425"/>
                      </a:cubicBezTo>
                      <a:cubicBezTo>
                        <a:pt x="348" y="424"/>
                        <a:pt x="348" y="424"/>
                        <a:pt x="348" y="424"/>
                      </a:cubicBezTo>
                      <a:cubicBezTo>
                        <a:pt x="351" y="423"/>
                        <a:pt x="351" y="423"/>
                        <a:pt x="351" y="423"/>
                      </a:cubicBezTo>
                      <a:cubicBezTo>
                        <a:pt x="350" y="423"/>
                        <a:pt x="350" y="423"/>
                        <a:pt x="350" y="423"/>
                      </a:cubicBezTo>
                      <a:cubicBezTo>
                        <a:pt x="347" y="420"/>
                        <a:pt x="347" y="420"/>
                        <a:pt x="347" y="420"/>
                      </a:cubicBezTo>
                      <a:cubicBezTo>
                        <a:pt x="352" y="419"/>
                        <a:pt x="352" y="419"/>
                        <a:pt x="352" y="419"/>
                      </a:cubicBezTo>
                      <a:cubicBezTo>
                        <a:pt x="352" y="418"/>
                        <a:pt x="352" y="418"/>
                        <a:pt x="352" y="418"/>
                      </a:cubicBezTo>
                      <a:cubicBezTo>
                        <a:pt x="346" y="416"/>
                        <a:pt x="346" y="416"/>
                        <a:pt x="346" y="416"/>
                      </a:cubicBezTo>
                      <a:cubicBezTo>
                        <a:pt x="352" y="414"/>
                        <a:pt x="352" y="414"/>
                        <a:pt x="352" y="414"/>
                      </a:cubicBezTo>
                      <a:cubicBezTo>
                        <a:pt x="354" y="411"/>
                        <a:pt x="354" y="411"/>
                        <a:pt x="354" y="411"/>
                      </a:cubicBezTo>
                      <a:cubicBezTo>
                        <a:pt x="355" y="413"/>
                        <a:pt x="355" y="413"/>
                        <a:pt x="355" y="413"/>
                      </a:cubicBezTo>
                      <a:cubicBezTo>
                        <a:pt x="359" y="409"/>
                        <a:pt x="359" y="409"/>
                        <a:pt x="359" y="409"/>
                      </a:cubicBezTo>
                      <a:cubicBezTo>
                        <a:pt x="361" y="408"/>
                        <a:pt x="361" y="408"/>
                        <a:pt x="361" y="408"/>
                      </a:cubicBezTo>
                      <a:cubicBezTo>
                        <a:pt x="361" y="407"/>
                        <a:pt x="361" y="407"/>
                        <a:pt x="361" y="407"/>
                      </a:cubicBezTo>
                      <a:cubicBezTo>
                        <a:pt x="365" y="403"/>
                        <a:pt x="365" y="403"/>
                        <a:pt x="365" y="403"/>
                      </a:cubicBezTo>
                      <a:cubicBezTo>
                        <a:pt x="369" y="401"/>
                        <a:pt x="369" y="401"/>
                        <a:pt x="369" y="401"/>
                      </a:cubicBezTo>
                      <a:cubicBezTo>
                        <a:pt x="375" y="394"/>
                        <a:pt x="375" y="394"/>
                        <a:pt x="375" y="394"/>
                      </a:cubicBezTo>
                      <a:cubicBezTo>
                        <a:pt x="380" y="394"/>
                        <a:pt x="380" y="394"/>
                        <a:pt x="380" y="394"/>
                      </a:cubicBezTo>
                      <a:cubicBezTo>
                        <a:pt x="382" y="392"/>
                        <a:pt x="382" y="392"/>
                        <a:pt x="382" y="392"/>
                      </a:cubicBezTo>
                      <a:cubicBezTo>
                        <a:pt x="385" y="389"/>
                        <a:pt x="385" y="389"/>
                        <a:pt x="385" y="389"/>
                      </a:cubicBezTo>
                      <a:cubicBezTo>
                        <a:pt x="389" y="389"/>
                        <a:pt x="389" y="389"/>
                        <a:pt x="389" y="389"/>
                      </a:cubicBezTo>
                      <a:cubicBezTo>
                        <a:pt x="391" y="390"/>
                        <a:pt x="391" y="390"/>
                        <a:pt x="391" y="390"/>
                      </a:cubicBezTo>
                      <a:cubicBezTo>
                        <a:pt x="391" y="391"/>
                        <a:pt x="391" y="391"/>
                        <a:pt x="391" y="391"/>
                      </a:cubicBezTo>
                      <a:cubicBezTo>
                        <a:pt x="391" y="389"/>
                        <a:pt x="391" y="389"/>
                        <a:pt x="391" y="389"/>
                      </a:cubicBezTo>
                      <a:cubicBezTo>
                        <a:pt x="394" y="386"/>
                        <a:pt x="394" y="386"/>
                        <a:pt x="394" y="386"/>
                      </a:cubicBezTo>
                      <a:cubicBezTo>
                        <a:pt x="400" y="382"/>
                        <a:pt x="400" y="382"/>
                        <a:pt x="400" y="382"/>
                      </a:cubicBezTo>
                      <a:cubicBezTo>
                        <a:pt x="401" y="382"/>
                        <a:pt x="401" y="382"/>
                        <a:pt x="401" y="382"/>
                      </a:cubicBezTo>
                      <a:cubicBezTo>
                        <a:pt x="400" y="382"/>
                        <a:pt x="400" y="382"/>
                        <a:pt x="400" y="382"/>
                      </a:cubicBezTo>
                      <a:cubicBezTo>
                        <a:pt x="398" y="381"/>
                        <a:pt x="398" y="381"/>
                        <a:pt x="398" y="381"/>
                      </a:cubicBezTo>
                      <a:cubicBezTo>
                        <a:pt x="397" y="378"/>
                        <a:pt x="397" y="378"/>
                        <a:pt x="397" y="378"/>
                      </a:cubicBezTo>
                      <a:cubicBezTo>
                        <a:pt x="400" y="377"/>
                        <a:pt x="400" y="377"/>
                        <a:pt x="400" y="377"/>
                      </a:cubicBezTo>
                      <a:cubicBezTo>
                        <a:pt x="404" y="375"/>
                        <a:pt x="404" y="375"/>
                        <a:pt x="404" y="375"/>
                      </a:cubicBezTo>
                      <a:cubicBezTo>
                        <a:pt x="406" y="375"/>
                        <a:pt x="406" y="375"/>
                        <a:pt x="406" y="375"/>
                      </a:cubicBezTo>
                      <a:cubicBezTo>
                        <a:pt x="408" y="375"/>
                        <a:pt x="408" y="375"/>
                        <a:pt x="408" y="375"/>
                      </a:cubicBezTo>
                      <a:cubicBezTo>
                        <a:pt x="409" y="374"/>
                        <a:pt x="409" y="374"/>
                        <a:pt x="409" y="374"/>
                      </a:cubicBezTo>
                      <a:cubicBezTo>
                        <a:pt x="413" y="374"/>
                        <a:pt x="413" y="374"/>
                        <a:pt x="413" y="374"/>
                      </a:cubicBezTo>
                      <a:cubicBezTo>
                        <a:pt x="413" y="376"/>
                        <a:pt x="413" y="376"/>
                        <a:pt x="413" y="376"/>
                      </a:cubicBezTo>
                      <a:cubicBezTo>
                        <a:pt x="416" y="375"/>
                        <a:pt x="416" y="375"/>
                        <a:pt x="416" y="375"/>
                      </a:cubicBezTo>
                      <a:cubicBezTo>
                        <a:pt x="415" y="375"/>
                        <a:pt x="415" y="375"/>
                        <a:pt x="415" y="375"/>
                      </a:cubicBezTo>
                      <a:cubicBezTo>
                        <a:pt x="418" y="372"/>
                        <a:pt x="418" y="372"/>
                        <a:pt x="418" y="372"/>
                      </a:cubicBezTo>
                      <a:cubicBezTo>
                        <a:pt x="421" y="373"/>
                        <a:pt x="421" y="373"/>
                        <a:pt x="421" y="373"/>
                      </a:cubicBezTo>
                      <a:cubicBezTo>
                        <a:pt x="420" y="375"/>
                        <a:pt x="420" y="375"/>
                        <a:pt x="420" y="375"/>
                      </a:cubicBezTo>
                      <a:cubicBezTo>
                        <a:pt x="420" y="376"/>
                        <a:pt x="420" y="376"/>
                        <a:pt x="420" y="377"/>
                      </a:cubicBezTo>
                      <a:cubicBezTo>
                        <a:pt x="421" y="377"/>
                        <a:pt x="422" y="377"/>
                        <a:pt x="423" y="377"/>
                      </a:cubicBezTo>
                      <a:cubicBezTo>
                        <a:pt x="426" y="376"/>
                        <a:pt x="426" y="376"/>
                        <a:pt x="426" y="376"/>
                      </a:cubicBezTo>
                      <a:cubicBezTo>
                        <a:pt x="429" y="376"/>
                        <a:pt x="429" y="376"/>
                        <a:pt x="429" y="376"/>
                      </a:cubicBezTo>
                      <a:cubicBezTo>
                        <a:pt x="434" y="376"/>
                        <a:pt x="434" y="376"/>
                        <a:pt x="434" y="376"/>
                      </a:cubicBezTo>
                      <a:cubicBezTo>
                        <a:pt x="436" y="375"/>
                        <a:pt x="436" y="375"/>
                        <a:pt x="436" y="375"/>
                      </a:cubicBezTo>
                      <a:cubicBezTo>
                        <a:pt x="436" y="375"/>
                        <a:pt x="436" y="375"/>
                        <a:pt x="436" y="375"/>
                      </a:cubicBezTo>
                      <a:cubicBezTo>
                        <a:pt x="435" y="374"/>
                        <a:pt x="435" y="374"/>
                        <a:pt x="435" y="374"/>
                      </a:cubicBezTo>
                      <a:cubicBezTo>
                        <a:pt x="435" y="372"/>
                        <a:pt x="435" y="372"/>
                        <a:pt x="435" y="372"/>
                      </a:cubicBezTo>
                      <a:cubicBezTo>
                        <a:pt x="442" y="367"/>
                        <a:pt x="442" y="367"/>
                        <a:pt x="442" y="367"/>
                      </a:cubicBezTo>
                      <a:cubicBezTo>
                        <a:pt x="447" y="366"/>
                        <a:pt x="447" y="366"/>
                        <a:pt x="447" y="366"/>
                      </a:cubicBezTo>
                      <a:cubicBezTo>
                        <a:pt x="449" y="364"/>
                        <a:pt x="449" y="364"/>
                        <a:pt x="449" y="364"/>
                      </a:cubicBezTo>
                      <a:cubicBezTo>
                        <a:pt x="450" y="364"/>
                        <a:pt x="450" y="364"/>
                        <a:pt x="450" y="364"/>
                      </a:cubicBezTo>
                      <a:cubicBezTo>
                        <a:pt x="449" y="363"/>
                        <a:pt x="449" y="363"/>
                        <a:pt x="449" y="363"/>
                      </a:cubicBezTo>
                      <a:cubicBezTo>
                        <a:pt x="447" y="357"/>
                        <a:pt x="447" y="357"/>
                        <a:pt x="447" y="357"/>
                      </a:cubicBezTo>
                      <a:cubicBezTo>
                        <a:pt x="449" y="353"/>
                        <a:pt x="449" y="353"/>
                        <a:pt x="449" y="353"/>
                      </a:cubicBezTo>
                      <a:cubicBezTo>
                        <a:pt x="450" y="351"/>
                        <a:pt x="450" y="351"/>
                        <a:pt x="450" y="351"/>
                      </a:cubicBezTo>
                      <a:cubicBezTo>
                        <a:pt x="451" y="349"/>
                        <a:pt x="451" y="349"/>
                        <a:pt x="451" y="349"/>
                      </a:cubicBezTo>
                      <a:cubicBezTo>
                        <a:pt x="452" y="347"/>
                        <a:pt x="452" y="347"/>
                        <a:pt x="452" y="347"/>
                      </a:cubicBezTo>
                      <a:cubicBezTo>
                        <a:pt x="454" y="346"/>
                        <a:pt x="454" y="346"/>
                        <a:pt x="454" y="346"/>
                      </a:cubicBezTo>
                      <a:cubicBezTo>
                        <a:pt x="454" y="345"/>
                        <a:pt x="454" y="345"/>
                        <a:pt x="454" y="345"/>
                      </a:cubicBezTo>
                      <a:cubicBezTo>
                        <a:pt x="453" y="344"/>
                        <a:pt x="453" y="344"/>
                        <a:pt x="453" y="344"/>
                      </a:cubicBezTo>
                      <a:cubicBezTo>
                        <a:pt x="458" y="337"/>
                        <a:pt x="458" y="337"/>
                        <a:pt x="458" y="337"/>
                      </a:cubicBezTo>
                      <a:cubicBezTo>
                        <a:pt x="463" y="331"/>
                        <a:pt x="463" y="331"/>
                        <a:pt x="463" y="331"/>
                      </a:cubicBezTo>
                      <a:cubicBezTo>
                        <a:pt x="463" y="329"/>
                        <a:pt x="463" y="329"/>
                        <a:pt x="463" y="329"/>
                      </a:cubicBezTo>
                      <a:cubicBezTo>
                        <a:pt x="462" y="321"/>
                        <a:pt x="462" y="321"/>
                        <a:pt x="462" y="321"/>
                      </a:cubicBezTo>
                      <a:cubicBezTo>
                        <a:pt x="461" y="319"/>
                        <a:pt x="461" y="319"/>
                        <a:pt x="461" y="319"/>
                      </a:cubicBezTo>
                      <a:cubicBezTo>
                        <a:pt x="463" y="314"/>
                        <a:pt x="463" y="314"/>
                        <a:pt x="463" y="314"/>
                      </a:cubicBezTo>
                      <a:cubicBezTo>
                        <a:pt x="464" y="312"/>
                        <a:pt x="464" y="312"/>
                        <a:pt x="464" y="312"/>
                      </a:cubicBezTo>
                      <a:cubicBezTo>
                        <a:pt x="464" y="310"/>
                        <a:pt x="464" y="310"/>
                        <a:pt x="464" y="310"/>
                      </a:cubicBezTo>
                      <a:cubicBezTo>
                        <a:pt x="468" y="307"/>
                        <a:pt x="468" y="307"/>
                        <a:pt x="468" y="307"/>
                      </a:cubicBezTo>
                      <a:cubicBezTo>
                        <a:pt x="469" y="306"/>
                        <a:pt x="469" y="306"/>
                        <a:pt x="469" y="306"/>
                      </a:cubicBezTo>
                      <a:cubicBezTo>
                        <a:pt x="468" y="301"/>
                        <a:pt x="468" y="301"/>
                        <a:pt x="468" y="301"/>
                      </a:cubicBezTo>
                      <a:cubicBezTo>
                        <a:pt x="470" y="295"/>
                        <a:pt x="470" y="295"/>
                        <a:pt x="470" y="295"/>
                      </a:cubicBezTo>
                      <a:cubicBezTo>
                        <a:pt x="469" y="291"/>
                        <a:pt x="469" y="291"/>
                        <a:pt x="469" y="291"/>
                      </a:cubicBezTo>
                      <a:cubicBezTo>
                        <a:pt x="470" y="287"/>
                        <a:pt x="470" y="287"/>
                        <a:pt x="470" y="287"/>
                      </a:cubicBezTo>
                      <a:cubicBezTo>
                        <a:pt x="470" y="285"/>
                        <a:pt x="470" y="285"/>
                        <a:pt x="470" y="285"/>
                      </a:cubicBezTo>
                      <a:cubicBezTo>
                        <a:pt x="471" y="280"/>
                        <a:pt x="471" y="280"/>
                        <a:pt x="471" y="280"/>
                      </a:cubicBezTo>
                      <a:cubicBezTo>
                        <a:pt x="470" y="263"/>
                        <a:pt x="470" y="263"/>
                        <a:pt x="470" y="263"/>
                      </a:cubicBezTo>
                      <a:cubicBezTo>
                        <a:pt x="470" y="259"/>
                        <a:pt x="470" y="259"/>
                        <a:pt x="470" y="259"/>
                      </a:cubicBezTo>
                      <a:cubicBezTo>
                        <a:pt x="471" y="257"/>
                        <a:pt x="471" y="257"/>
                        <a:pt x="471" y="257"/>
                      </a:cubicBezTo>
                      <a:cubicBezTo>
                        <a:pt x="467" y="255"/>
                        <a:pt x="467" y="255"/>
                        <a:pt x="467" y="255"/>
                      </a:cubicBezTo>
                      <a:cubicBezTo>
                        <a:pt x="467" y="252"/>
                        <a:pt x="467" y="252"/>
                        <a:pt x="467" y="252"/>
                      </a:cubicBezTo>
                      <a:cubicBezTo>
                        <a:pt x="469" y="250"/>
                        <a:pt x="469" y="250"/>
                        <a:pt x="469" y="250"/>
                      </a:cubicBezTo>
                      <a:cubicBezTo>
                        <a:pt x="469" y="247"/>
                        <a:pt x="469" y="247"/>
                        <a:pt x="469" y="247"/>
                      </a:cubicBezTo>
                      <a:cubicBezTo>
                        <a:pt x="470" y="244"/>
                        <a:pt x="470" y="244"/>
                        <a:pt x="470" y="244"/>
                      </a:cubicBezTo>
                      <a:cubicBezTo>
                        <a:pt x="471" y="244"/>
                        <a:pt x="471" y="244"/>
                        <a:pt x="471" y="244"/>
                      </a:cubicBezTo>
                      <a:cubicBezTo>
                        <a:pt x="471" y="242"/>
                        <a:pt x="471" y="242"/>
                        <a:pt x="471" y="242"/>
                      </a:cubicBezTo>
                      <a:cubicBezTo>
                        <a:pt x="470" y="239"/>
                        <a:pt x="470" y="239"/>
                        <a:pt x="470" y="239"/>
                      </a:cubicBezTo>
                      <a:cubicBezTo>
                        <a:pt x="464" y="237"/>
                        <a:pt x="464" y="237"/>
                        <a:pt x="464" y="237"/>
                      </a:cubicBezTo>
                      <a:cubicBezTo>
                        <a:pt x="467" y="236"/>
                        <a:pt x="467" y="236"/>
                        <a:pt x="467" y="236"/>
                      </a:cubicBezTo>
                      <a:cubicBezTo>
                        <a:pt x="469" y="233"/>
                        <a:pt x="469" y="233"/>
                        <a:pt x="469" y="233"/>
                      </a:cubicBezTo>
                      <a:cubicBezTo>
                        <a:pt x="470" y="236"/>
                        <a:pt x="470" y="236"/>
                        <a:pt x="470" y="236"/>
                      </a:cubicBezTo>
                      <a:cubicBezTo>
                        <a:pt x="472" y="237"/>
                        <a:pt x="472" y="237"/>
                        <a:pt x="472" y="237"/>
                      </a:cubicBezTo>
                      <a:cubicBezTo>
                        <a:pt x="473" y="237"/>
                        <a:pt x="473" y="237"/>
                        <a:pt x="473" y="237"/>
                      </a:cubicBezTo>
                      <a:cubicBezTo>
                        <a:pt x="473" y="235"/>
                        <a:pt x="473" y="235"/>
                        <a:pt x="473" y="235"/>
                      </a:cubicBezTo>
                      <a:cubicBezTo>
                        <a:pt x="477" y="235"/>
                        <a:pt x="477" y="235"/>
                        <a:pt x="477" y="235"/>
                      </a:cubicBezTo>
                      <a:cubicBezTo>
                        <a:pt x="478" y="237"/>
                        <a:pt x="478" y="237"/>
                        <a:pt x="478" y="237"/>
                      </a:cubicBezTo>
                      <a:cubicBezTo>
                        <a:pt x="480" y="238"/>
                        <a:pt x="480" y="238"/>
                        <a:pt x="480" y="238"/>
                      </a:cubicBezTo>
                      <a:cubicBezTo>
                        <a:pt x="478" y="240"/>
                        <a:pt x="478" y="240"/>
                        <a:pt x="478" y="240"/>
                      </a:cubicBezTo>
                      <a:cubicBezTo>
                        <a:pt x="481" y="238"/>
                        <a:pt x="481" y="238"/>
                        <a:pt x="481" y="238"/>
                      </a:cubicBezTo>
                      <a:cubicBezTo>
                        <a:pt x="485" y="232"/>
                        <a:pt x="485" y="232"/>
                        <a:pt x="485" y="232"/>
                      </a:cubicBezTo>
                      <a:cubicBezTo>
                        <a:pt x="487" y="227"/>
                        <a:pt x="487" y="227"/>
                        <a:pt x="487" y="227"/>
                      </a:cubicBezTo>
                      <a:cubicBezTo>
                        <a:pt x="488" y="224"/>
                        <a:pt x="488" y="224"/>
                        <a:pt x="488" y="224"/>
                      </a:cubicBezTo>
                      <a:cubicBezTo>
                        <a:pt x="490" y="222"/>
                        <a:pt x="490" y="222"/>
                        <a:pt x="490" y="222"/>
                      </a:cubicBezTo>
                      <a:cubicBezTo>
                        <a:pt x="491" y="218"/>
                        <a:pt x="491" y="218"/>
                        <a:pt x="491" y="218"/>
                      </a:cubicBezTo>
                      <a:cubicBezTo>
                        <a:pt x="494" y="214"/>
                        <a:pt x="494" y="214"/>
                        <a:pt x="494" y="214"/>
                      </a:cubicBezTo>
                      <a:cubicBezTo>
                        <a:pt x="501" y="209"/>
                        <a:pt x="501" y="209"/>
                        <a:pt x="501" y="209"/>
                      </a:cubicBezTo>
                      <a:cubicBezTo>
                        <a:pt x="502" y="206"/>
                        <a:pt x="502" y="206"/>
                        <a:pt x="502" y="206"/>
                      </a:cubicBezTo>
                      <a:cubicBezTo>
                        <a:pt x="504" y="206"/>
                        <a:pt x="504" y="206"/>
                        <a:pt x="504" y="206"/>
                      </a:cubicBezTo>
                      <a:cubicBezTo>
                        <a:pt x="505" y="203"/>
                        <a:pt x="505" y="203"/>
                        <a:pt x="505" y="203"/>
                      </a:cubicBezTo>
                      <a:cubicBezTo>
                        <a:pt x="511" y="198"/>
                        <a:pt x="511" y="198"/>
                        <a:pt x="511" y="198"/>
                      </a:cubicBezTo>
                      <a:cubicBezTo>
                        <a:pt x="518" y="189"/>
                        <a:pt x="518" y="189"/>
                        <a:pt x="518" y="189"/>
                      </a:cubicBezTo>
                      <a:cubicBezTo>
                        <a:pt x="521" y="182"/>
                        <a:pt x="521" y="182"/>
                        <a:pt x="521" y="182"/>
                      </a:cubicBezTo>
                      <a:cubicBezTo>
                        <a:pt x="522" y="179"/>
                        <a:pt x="522" y="179"/>
                        <a:pt x="522" y="179"/>
                      </a:cubicBezTo>
                      <a:cubicBezTo>
                        <a:pt x="524" y="177"/>
                        <a:pt x="524" y="177"/>
                        <a:pt x="524" y="177"/>
                      </a:cubicBezTo>
                      <a:cubicBezTo>
                        <a:pt x="524" y="176"/>
                        <a:pt x="524" y="176"/>
                        <a:pt x="524" y="176"/>
                      </a:cubicBezTo>
                      <a:cubicBezTo>
                        <a:pt x="522" y="173"/>
                        <a:pt x="522" y="173"/>
                        <a:pt x="522" y="173"/>
                      </a:cubicBezTo>
                      <a:cubicBezTo>
                        <a:pt x="523" y="169"/>
                        <a:pt x="523" y="169"/>
                        <a:pt x="523" y="169"/>
                      </a:cubicBezTo>
                      <a:cubicBezTo>
                        <a:pt x="524" y="168"/>
                        <a:pt x="524" y="168"/>
                        <a:pt x="524" y="168"/>
                      </a:cubicBezTo>
                      <a:cubicBezTo>
                        <a:pt x="524" y="163"/>
                        <a:pt x="524" y="163"/>
                        <a:pt x="524" y="163"/>
                      </a:cubicBezTo>
                      <a:cubicBezTo>
                        <a:pt x="522" y="162"/>
                        <a:pt x="522" y="162"/>
                        <a:pt x="522" y="162"/>
                      </a:cubicBezTo>
                      <a:cubicBezTo>
                        <a:pt x="521" y="158"/>
                        <a:pt x="521" y="158"/>
                        <a:pt x="521" y="158"/>
                      </a:cubicBezTo>
                      <a:cubicBezTo>
                        <a:pt x="517" y="148"/>
                        <a:pt x="517" y="148"/>
                        <a:pt x="517" y="148"/>
                      </a:cubicBezTo>
                      <a:cubicBezTo>
                        <a:pt x="517" y="145"/>
                        <a:pt x="517" y="145"/>
                        <a:pt x="517" y="145"/>
                      </a:cubicBezTo>
                      <a:cubicBezTo>
                        <a:pt x="516" y="141"/>
                        <a:pt x="516" y="141"/>
                        <a:pt x="516" y="141"/>
                      </a:cubicBezTo>
                      <a:cubicBezTo>
                        <a:pt x="508" y="138"/>
                        <a:pt x="508" y="138"/>
                        <a:pt x="508" y="138"/>
                      </a:cubicBezTo>
                      <a:cubicBezTo>
                        <a:pt x="504" y="138"/>
                        <a:pt x="504" y="138"/>
                        <a:pt x="504" y="138"/>
                      </a:cubicBezTo>
                      <a:cubicBezTo>
                        <a:pt x="499" y="140"/>
                        <a:pt x="499" y="140"/>
                        <a:pt x="499" y="140"/>
                      </a:cubicBezTo>
                      <a:cubicBezTo>
                        <a:pt x="496" y="136"/>
                        <a:pt x="496" y="136"/>
                        <a:pt x="496" y="136"/>
                      </a:cubicBezTo>
                      <a:cubicBezTo>
                        <a:pt x="494" y="135"/>
                        <a:pt x="494" y="135"/>
                        <a:pt x="494" y="135"/>
                      </a:cubicBezTo>
                      <a:cubicBezTo>
                        <a:pt x="491" y="132"/>
                        <a:pt x="491" y="132"/>
                        <a:pt x="491" y="132"/>
                      </a:cubicBezTo>
                      <a:cubicBezTo>
                        <a:pt x="487" y="130"/>
                        <a:pt x="487" y="130"/>
                        <a:pt x="487" y="130"/>
                      </a:cubicBezTo>
                      <a:cubicBezTo>
                        <a:pt x="484" y="130"/>
                        <a:pt x="484" y="130"/>
                        <a:pt x="484" y="130"/>
                      </a:cubicBezTo>
                      <a:cubicBezTo>
                        <a:pt x="478" y="123"/>
                        <a:pt x="478" y="123"/>
                        <a:pt x="478" y="123"/>
                      </a:cubicBezTo>
                      <a:cubicBezTo>
                        <a:pt x="473" y="117"/>
                        <a:pt x="473" y="117"/>
                        <a:pt x="473" y="117"/>
                      </a:cubicBezTo>
                      <a:cubicBezTo>
                        <a:pt x="471" y="116"/>
                        <a:pt x="471" y="116"/>
                        <a:pt x="471" y="116"/>
                      </a:cubicBezTo>
                      <a:cubicBezTo>
                        <a:pt x="468" y="114"/>
                        <a:pt x="468" y="114"/>
                        <a:pt x="468" y="114"/>
                      </a:cubicBezTo>
                      <a:cubicBezTo>
                        <a:pt x="465" y="114"/>
                        <a:pt x="465" y="114"/>
                        <a:pt x="465" y="114"/>
                      </a:cubicBezTo>
                      <a:cubicBezTo>
                        <a:pt x="457" y="108"/>
                        <a:pt x="457" y="108"/>
                        <a:pt x="457" y="108"/>
                      </a:cubicBezTo>
                      <a:cubicBezTo>
                        <a:pt x="453" y="108"/>
                        <a:pt x="453" y="108"/>
                        <a:pt x="453" y="108"/>
                      </a:cubicBezTo>
                      <a:cubicBezTo>
                        <a:pt x="449" y="106"/>
                        <a:pt x="449" y="106"/>
                        <a:pt x="449" y="106"/>
                      </a:cubicBezTo>
                      <a:cubicBezTo>
                        <a:pt x="447" y="108"/>
                        <a:pt x="447" y="108"/>
                        <a:pt x="447" y="108"/>
                      </a:cubicBezTo>
                      <a:cubicBezTo>
                        <a:pt x="442" y="108"/>
                        <a:pt x="442" y="108"/>
                        <a:pt x="442" y="108"/>
                      </a:cubicBezTo>
                      <a:cubicBezTo>
                        <a:pt x="441" y="107"/>
                        <a:pt x="441" y="107"/>
                        <a:pt x="441" y="107"/>
                      </a:cubicBezTo>
                      <a:cubicBezTo>
                        <a:pt x="439" y="107"/>
                        <a:pt x="439" y="107"/>
                        <a:pt x="439" y="107"/>
                      </a:cubicBezTo>
                      <a:cubicBezTo>
                        <a:pt x="437" y="110"/>
                        <a:pt x="437" y="110"/>
                        <a:pt x="437" y="110"/>
                      </a:cubicBezTo>
                      <a:cubicBezTo>
                        <a:pt x="435" y="108"/>
                        <a:pt x="435" y="108"/>
                        <a:pt x="435" y="108"/>
                      </a:cubicBezTo>
                      <a:cubicBezTo>
                        <a:pt x="432" y="106"/>
                        <a:pt x="432" y="106"/>
                        <a:pt x="432" y="106"/>
                      </a:cubicBezTo>
                      <a:cubicBezTo>
                        <a:pt x="431" y="107"/>
                        <a:pt x="431" y="107"/>
                        <a:pt x="431" y="107"/>
                      </a:cubicBezTo>
                      <a:cubicBezTo>
                        <a:pt x="430" y="106"/>
                        <a:pt x="430" y="106"/>
                        <a:pt x="430" y="106"/>
                      </a:cubicBezTo>
                      <a:cubicBezTo>
                        <a:pt x="430" y="106"/>
                        <a:pt x="430" y="106"/>
                        <a:pt x="430" y="106"/>
                      </a:cubicBezTo>
                      <a:cubicBezTo>
                        <a:pt x="430" y="109"/>
                        <a:pt x="430" y="109"/>
                        <a:pt x="430" y="109"/>
                      </a:cubicBezTo>
                      <a:cubicBezTo>
                        <a:pt x="426" y="106"/>
                        <a:pt x="426" y="106"/>
                        <a:pt x="426" y="106"/>
                      </a:cubicBezTo>
                      <a:cubicBezTo>
                        <a:pt x="425" y="107"/>
                        <a:pt x="425" y="107"/>
                        <a:pt x="425" y="107"/>
                      </a:cubicBezTo>
                      <a:cubicBezTo>
                        <a:pt x="420" y="105"/>
                        <a:pt x="420" y="105"/>
                        <a:pt x="420" y="105"/>
                      </a:cubicBezTo>
                      <a:cubicBezTo>
                        <a:pt x="419" y="105"/>
                        <a:pt x="419" y="105"/>
                        <a:pt x="419" y="105"/>
                      </a:cubicBezTo>
                      <a:cubicBezTo>
                        <a:pt x="415" y="104"/>
                        <a:pt x="415" y="104"/>
                        <a:pt x="415" y="104"/>
                      </a:cubicBezTo>
                      <a:cubicBezTo>
                        <a:pt x="408" y="101"/>
                        <a:pt x="408" y="101"/>
                        <a:pt x="408" y="101"/>
                      </a:cubicBezTo>
                      <a:cubicBezTo>
                        <a:pt x="407" y="101"/>
                        <a:pt x="407" y="101"/>
                        <a:pt x="407" y="101"/>
                      </a:cubicBezTo>
                      <a:cubicBezTo>
                        <a:pt x="407" y="103"/>
                        <a:pt x="407" y="103"/>
                        <a:pt x="407" y="103"/>
                      </a:cubicBezTo>
                      <a:cubicBezTo>
                        <a:pt x="406" y="105"/>
                        <a:pt x="406" y="105"/>
                        <a:pt x="406" y="105"/>
                      </a:cubicBezTo>
                      <a:cubicBezTo>
                        <a:pt x="404" y="104"/>
                        <a:pt x="404" y="104"/>
                        <a:pt x="404" y="104"/>
                      </a:cubicBezTo>
                      <a:cubicBezTo>
                        <a:pt x="404" y="105"/>
                        <a:pt x="404" y="105"/>
                        <a:pt x="404" y="105"/>
                      </a:cubicBezTo>
                      <a:cubicBezTo>
                        <a:pt x="401" y="106"/>
                        <a:pt x="401" y="106"/>
                        <a:pt x="401" y="106"/>
                      </a:cubicBezTo>
                      <a:cubicBezTo>
                        <a:pt x="400" y="107"/>
                        <a:pt x="400" y="107"/>
                        <a:pt x="400" y="107"/>
                      </a:cubicBezTo>
                      <a:cubicBezTo>
                        <a:pt x="400" y="113"/>
                        <a:pt x="400" y="113"/>
                        <a:pt x="400" y="113"/>
                      </a:cubicBezTo>
                      <a:cubicBezTo>
                        <a:pt x="397" y="108"/>
                        <a:pt x="397" y="108"/>
                        <a:pt x="397" y="108"/>
                      </a:cubicBezTo>
                      <a:cubicBezTo>
                        <a:pt x="397" y="108"/>
                        <a:pt x="397" y="108"/>
                        <a:pt x="397" y="108"/>
                      </a:cubicBezTo>
                      <a:cubicBezTo>
                        <a:pt x="395" y="113"/>
                        <a:pt x="395" y="113"/>
                        <a:pt x="395" y="113"/>
                      </a:cubicBezTo>
                      <a:cubicBezTo>
                        <a:pt x="395" y="125"/>
                        <a:pt x="395" y="125"/>
                        <a:pt x="395" y="125"/>
                      </a:cubicBezTo>
                      <a:cubicBezTo>
                        <a:pt x="392" y="113"/>
                        <a:pt x="392" y="113"/>
                        <a:pt x="392" y="113"/>
                      </a:cubicBezTo>
                      <a:cubicBezTo>
                        <a:pt x="392" y="109"/>
                        <a:pt x="392" y="109"/>
                        <a:pt x="392" y="109"/>
                      </a:cubicBezTo>
                      <a:cubicBezTo>
                        <a:pt x="392" y="106"/>
                        <a:pt x="392" y="106"/>
                        <a:pt x="392" y="106"/>
                      </a:cubicBezTo>
                      <a:cubicBezTo>
                        <a:pt x="393" y="101"/>
                        <a:pt x="393" y="101"/>
                        <a:pt x="393" y="101"/>
                      </a:cubicBezTo>
                      <a:cubicBezTo>
                        <a:pt x="394" y="101"/>
                        <a:pt x="394" y="101"/>
                        <a:pt x="394" y="101"/>
                      </a:cubicBezTo>
                      <a:cubicBezTo>
                        <a:pt x="390" y="101"/>
                        <a:pt x="390" y="101"/>
                        <a:pt x="390" y="101"/>
                      </a:cubicBezTo>
                      <a:cubicBezTo>
                        <a:pt x="394" y="97"/>
                        <a:pt x="394" y="97"/>
                        <a:pt x="394" y="97"/>
                      </a:cubicBezTo>
                      <a:cubicBezTo>
                        <a:pt x="391" y="94"/>
                        <a:pt x="391" y="94"/>
                        <a:pt x="391" y="94"/>
                      </a:cubicBezTo>
                      <a:cubicBezTo>
                        <a:pt x="389" y="91"/>
                        <a:pt x="389" y="91"/>
                        <a:pt x="389" y="91"/>
                      </a:cubicBezTo>
                      <a:cubicBezTo>
                        <a:pt x="388" y="91"/>
                        <a:pt x="388" y="91"/>
                        <a:pt x="388" y="91"/>
                      </a:cubicBezTo>
                      <a:cubicBezTo>
                        <a:pt x="385" y="91"/>
                        <a:pt x="385" y="91"/>
                        <a:pt x="385" y="91"/>
                      </a:cubicBezTo>
                      <a:cubicBezTo>
                        <a:pt x="383" y="93"/>
                        <a:pt x="383" y="93"/>
                        <a:pt x="383" y="93"/>
                      </a:cubicBezTo>
                      <a:cubicBezTo>
                        <a:pt x="380" y="94"/>
                        <a:pt x="380" y="94"/>
                        <a:pt x="380" y="94"/>
                      </a:cubicBezTo>
                      <a:cubicBezTo>
                        <a:pt x="379" y="91"/>
                        <a:pt x="379" y="91"/>
                        <a:pt x="379" y="91"/>
                      </a:cubicBezTo>
                      <a:cubicBezTo>
                        <a:pt x="378" y="90"/>
                        <a:pt x="378" y="90"/>
                        <a:pt x="378" y="90"/>
                      </a:cubicBezTo>
                      <a:cubicBezTo>
                        <a:pt x="377" y="89"/>
                        <a:pt x="377" y="89"/>
                        <a:pt x="377" y="89"/>
                      </a:cubicBezTo>
                      <a:cubicBezTo>
                        <a:pt x="376" y="88"/>
                        <a:pt x="376" y="88"/>
                        <a:pt x="376" y="88"/>
                      </a:cubicBezTo>
                      <a:cubicBezTo>
                        <a:pt x="374" y="88"/>
                        <a:pt x="374" y="88"/>
                        <a:pt x="374" y="88"/>
                      </a:cubicBezTo>
                      <a:cubicBezTo>
                        <a:pt x="373" y="86"/>
                        <a:pt x="373" y="86"/>
                        <a:pt x="373" y="86"/>
                      </a:cubicBezTo>
                      <a:cubicBezTo>
                        <a:pt x="372" y="86"/>
                        <a:pt x="372" y="86"/>
                        <a:pt x="372" y="86"/>
                      </a:cubicBezTo>
                      <a:cubicBezTo>
                        <a:pt x="369" y="89"/>
                        <a:pt x="369" y="89"/>
                        <a:pt x="369" y="89"/>
                      </a:cubicBezTo>
                      <a:cubicBezTo>
                        <a:pt x="369" y="86"/>
                        <a:pt x="369" y="86"/>
                        <a:pt x="369" y="86"/>
                      </a:cubicBezTo>
                      <a:cubicBezTo>
                        <a:pt x="368" y="85"/>
                        <a:pt x="368" y="85"/>
                        <a:pt x="368" y="85"/>
                      </a:cubicBezTo>
                      <a:cubicBezTo>
                        <a:pt x="368" y="84"/>
                        <a:pt x="368" y="84"/>
                        <a:pt x="368" y="84"/>
                      </a:cubicBezTo>
                      <a:cubicBezTo>
                        <a:pt x="367" y="84"/>
                        <a:pt x="367" y="84"/>
                        <a:pt x="367" y="84"/>
                      </a:cubicBezTo>
                      <a:cubicBezTo>
                        <a:pt x="363" y="83"/>
                        <a:pt x="363" y="83"/>
                        <a:pt x="363" y="83"/>
                      </a:cubicBezTo>
                      <a:cubicBezTo>
                        <a:pt x="359" y="81"/>
                        <a:pt x="359" y="81"/>
                        <a:pt x="359" y="81"/>
                      </a:cubicBezTo>
                      <a:cubicBezTo>
                        <a:pt x="358" y="82"/>
                        <a:pt x="358" y="82"/>
                        <a:pt x="358" y="82"/>
                      </a:cubicBezTo>
                      <a:cubicBezTo>
                        <a:pt x="355" y="80"/>
                        <a:pt x="355" y="80"/>
                        <a:pt x="355" y="80"/>
                      </a:cubicBezTo>
                      <a:cubicBezTo>
                        <a:pt x="354" y="80"/>
                        <a:pt x="354" y="80"/>
                        <a:pt x="354" y="80"/>
                      </a:cubicBezTo>
                      <a:cubicBezTo>
                        <a:pt x="354" y="82"/>
                        <a:pt x="354" y="82"/>
                        <a:pt x="354" y="82"/>
                      </a:cubicBezTo>
                      <a:cubicBezTo>
                        <a:pt x="351" y="82"/>
                        <a:pt x="351" y="82"/>
                        <a:pt x="351" y="82"/>
                      </a:cubicBezTo>
                      <a:cubicBezTo>
                        <a:pt x="351" y="80"/>
                        <a:pt x="351" y="80"/>
                        <a:pt x="351" y="80"/>
                      </a:cubicBezTo>
                      <a:cubicBezTo>
                        <a:pt x="348" y="80"/>
                        <a:pt x="348" y="80"/>
                        <a:pt x="348" y="80"/>
                      </a:cubicBezTo>
                      <a:cubicBezTo>
                        <a:pt x="346" y="81"/>
                        <a:pt x="346" y="81"/>
                        <a:pt x="346" y="81"/>
                      </a:cubicBezTo>
                      <a:cubicBezTo>
                        <a:pt x="345" y="83"/>
                        <a:pt x="345" y="83"/>
                        <a:pt x="345" y="83"/>
                      </a:cubicBezTo>
                      <a:cubicBezTo>
                        <a:pt x="345" y="85"/>
                        <a:pt x="345" y="85"/>
                        <a:pt x="345" y="85"/>
                      </a:cubicBezTo>
                      <a:cubicBezTo>
                        <a:pt x="342" y="88"/>
                        <a:pt x="342" y="88"/>
                        <a:pt x="342" y="88"/>
                      </a:cubicBezTo>
                      <a:cubicBezTo>
                        <a:pt x="333" y="93"/>
                        <a:pt x="333" y="93"/>
                        <a:pt x="333" y="93"/>
                      </a:cubicBezTo>
                      <a:cubicBezTo>
                        <a:pt x="331" y="96"/>
                        <a:pt x="331" y="96"/>
                        <a:pt x="331" y="96"/>
                      </a:cubicBezTo>
                      <a:cubicBezTo>
                        <a:pt x="330" y="99"/>
                        <a:pt x="330" y="99"/>
                        <a:pt x="330" y="99"/>
                      </a:cubicBezTo>
                      <a:cubicBezTo>
                        <a:pt x="329" y="103"/>
                        <a:pt x="329" y="103"/>
                        <a:pt x="329" y="103"/>
                      </a:cubicBezTo>
                      <a:cubicBezTo>
                        <a:pt x="328" y="105"/>
                        <a:pt x="328" y="105"/>
                        <a:pt x="328" y="105"/>
                      </a:cubicBezTo>
                      <a:cubicBezTo>
                        <a:pt x="326" y="107"/>
                        <a:pt x="326" y="107"/>
                        <a:pt x="326" y="107"/>
                      </a:cubicBezTo>
                      <a:cubicBezTo>
                        <a:pt x="326" y="108"/>
                        <a:pt x="326" y="108"/>
                        <a:pt x="326" y="108"/>
                      </a:cubicBezTo>
                      <a:cubicBezTo>
                        <a:pt x="327" y="111"/>
                        <a:pt x="327" y="111"/>
                        <a:pt x="327" y="111"/>
                      </a:cubicBezTo>
                      <a:cubicBezTo>
                        <a:pt x="326" y="122"/>
                        <a:pt x="326" y="122"/>
                        <a:pt x="326" y="122"/>
                      </a:cubicBezTo>
                      <a:cubicBezTo>
                        <a:pt x="323" y="113"/>
                        <a:pt x="323" y="113"/>
                        <a:pt x="323" y="113"/>
                      </a:cubicBezTo>
                      <a:cubicBezTo>
                        <a:pt x="321" y="110"/>
                        <a:pt x="321" y="110"/>
                        <a:pt x="321" y="110"/>
                      </a:cubicBezTo>
                      <a:cubicBezTo>
                        <a:pt x="321" y="107"/>
                        <a:pt x="321" y="107"/>
                        <a:pt x="321" y="107"/>
                      </a:cubicBezTo>
                      <a:cubicBezTo>
                        <a:pt x="323" y="105"/>
                        <a:pt x="323" y="105"/>
                        <a:pt x="323" y="105"/>
                      </a:cubicBezTo>
                      <a:cubicBezTo>
                        <a:pt x="325" y="103"/>
                        <a:pt x="325" y="103"/>
                        <a:pt x="325" y="103"/>
                      </a:cubicBezTo>
                      <a:cubicBezTo>
                        <a:pt x="325" y="100"/>
                        <a:pt x="325" y="100"/>
                        <a:pt x="325" y="100"/>
                      </a:cubicBezTo>
                      <a:cubicBezTo>
                        <a:pt x="326" y="97"/>
                        <a:pt x="326" y="97"/>
                        <a:pt x="326" y="97"/>
                      </a:cubicBezTo>
                      <a:cubicBezTo>
                        <a:pt x="326" y="97"/>
                        <a:pt x="326" y="97"/>
                        <a:pt x="326" y="97"/>
                      </a:cubicBezTo>
                      <a:cubicBezTo>
                        <a:pt x="326" y="97"/>
                        <a:pt x="326" y="97"/>
                        <a:pt x="326" y="97"/>
                      </a:cubicBezTo>
                      <a:cubicBezTo>
                        <a:pt x="322" y="98"/>
                        <a:pt x="322" y="98"/>
                        <a:pt x="322" y="98"/>
                      </a:cubicBezTo>
                      <a:cubicBezTo>
                        <a:pt x="319" y="97"/>
                        <a:pt x="319" y="97"/>
                        <a:pt x="319" y="97"/>
                      </a:cubicBezTo>
                      <a:cubicBezTo>
                        <a:pt x="316" y="97"/>
                        <a:pt x="316" y="97"/>
                        <a:pt x="316" y="97"/>
                      </a:cubicBezTo>
                      <a:cubicBezTo>
                        <a:pt x="313" y="98"/>
                        <a:pt x="313" y="98"/>
                        <a:pt x="313" y="98"/>
                      </a:cubicBezTo>
                      <a:cubicBezTo>
                        <a:pt x="308" y="93"/>
                        <a:pt x="308" y="93"/>
                        <a:pt x="308" y="93"/>
                      </a:cubicBezTo>
                      <a:cubicBezTo>
                        <a:pt x="313" y="94"/>
                        <a:pt x="313" y="94"/>
                        <a:pt x="313" y="94"/>
                      </a:cubicBezTo>
                      <a:cubicBezTo>
                        <a:pt x="316" y="92"/>
                        <a:pt x="316" y="92"/>
                        <a:pt x="316" y="92"/>
                      </a:cubicBezTo>
                      <a:cubicBezTo>
                        <a:pt x="318" y="92"/>
                        <a:pt x="318" y="92"/>
                        <a:pt x="318" y="92"/>
                      </a:cubicBezTo>
                      <a:cubicBezTo>
                        <a:pt x="322" y="93"/>
                        <a:pt x="322" y="93"/>
                        <a:pt x="322" y="93"/>
                      </a:cubicBezTo>
                      <a:cubicBezTo>
                        <a:pt x="324" y="92"/>
                        <a:pt x="324" y="92"/>
                        <a:pt x="324" y="92"/>
                      </a:cubicBezTo>
                      <a:cubicBezTo>
                        <a:pt x="326" y="90"/>
                        <a:pt x="326" y="90"/>
                        <a:pt x="326" y="90"/>
                      </a:cubicBezTo>
                      <a:cubicBezTo>
                        <a:pt x="328" y="89"/>
                        <a:pt x="328" y="89"/>
                        <a:pt x="328" y="89"/>
                      </a:cubicBezTo>
                      <a:cubicBezTo>
                        <a:pt x="329" y="90"/>
                        <a:pt x="329" y="90"/>
                        <a:pt x="329" y="90"/>
                      </a:cubicBezTo>
                      <a:cubicBezTo>
                        <a:pt x="330" y="90"/>
                        <a:pt x="330" y="90"/>
                        <a:pt x="330" y="90"/>
                      </a:cubicBezTo>
                      <a:cubicBezTo>
                        <a:pt x="332" y="89"/>
                        <a:pt x="332" y="89"/>
                        <a:pt x="332" y="89"/>
                      </a:cubicBezTo>
                      <a:cubicBezTo>
                        <a:pt x="335" y="88"/>
                        <a:pt x="335" y="88"/>
                        <a:pt x="335" y="88"/>
                      </a:cubicBezTo>
                      <a:cubicBezTo>
                        <a:pt x="335" y="85"/>
                        <a:pt x="335" y="85"/>
                        <a:pt x="335" y="85"/>
                      </a:cubicBezTo>
                      <a:cubicBezTo>
                        <a:pt x="339" y="81"/>
                        <a:pt x="339" y="81"/>
                        <a:pt x="339" y="81"/>
                      </a:cubicBezTo>
                      <a:cubicBezTo>
                        <a:pt x="339" y="78"/>
                        <a:pt x="339" y="78"/>
                        <a:pt x="339" y="78"/>
                      </a:cubicBezTo>
                      <a:cubicBezTo>
                        <a:pt x="340" y="76"/>
                        <a:pt x="340" y="76"/>
                        <a:pt x="340" y="76"/>
                      </a:cubicBezTo>
                      <a:cubicBezTo>
                        <a:pt x="340" y="75"/>
                        <a:pt x="340" y="75"/>
                        <a:pt x="340" y="75"/>
                      </a:cubicBezTo>
                      <a:cubicBezTo>
                        <a:pt x="337" y="74"/>
                        <a:pt x="337" y="74"/>
                        <a:pt x="337" y="74"/>
                      </a:cubicBezTo>
                      <a:cubicBezTo>
                        <a:pt x="335" y="72"/>
                        <a:pt x="335" y="72"/>
                        <a:pt x="335" y="72"/>
                      </a:cubicBezTo>
                      <a:cubicBezTo>
                        <a:pt x="333" y="72"/>
                        <a:pt x="333" y="72"/>
                        <a:pt x="333" y="72"/>
                      </a:cubicBezTo>
                      <a:cubicBezTo>
                        <a:pt x="328" y="75"/>
                        <a:pt x="328" y="75"/>
                        <a:pt x="328" y="75"/>
                      </a:cubicBezTo>
                      <a:cubicBezTo>
                        <a:pt x="325" y="75"/>
                        <a:pt x="325" y="75"/>
                        <a:pt x="325" y="75"/>
                      </a:cubicBezTo>
                      <a:cubicBezTo>
                        <a:pt x="320" y="73"/>
                        <a:pt x="320" y="73"/>
                        <a:pt x="320" y="73"/>
                      </a:cubicBezTo>
                      <a:cubicBezTo>
                        <a:pt x="316" y="73"/>
                        <a:pt x="316" y="73"/>
                        <a:pt x="316" y="73"/>
                      </a:cubicBezTo>
                      <a:cubicBezTo>
                        <a:pt x="313" y="76"/>
                        <a:pt x="313" y="76"/>
                        <a:pt x="313" y="76"/>
                      </a:cubicBezTo>
                      <a:cubicBezTo>
                        <a:pt x="313" y="76"/>
                        <a:pt x="313" y="76"/>
                        <a:pt x="313" y="76"/>
                      </a:cubicBezTo>
                      <a:cubicBezTo>
                        <a:pt x="314" y="77"/>
                        <a:pt x="314" y="77"/>
                        <a:pt x="314" y="77"/>
                      </a:cubicBezTo>
                      <a:cubicBezTo>
                        <a:pt x="316" y="80"/>
                        <a:pt x="316" y="80"/>
                        <a:pt x="316" y="80"/>
                      </a:cubicBezTo>
                      <a:cubicBezTo>
                        <a:pt x="312" y="80"/>
                        <a:pt x="312" y="80"/>
                        <a:pt x="312" y="80"/>
                      </a:cubicBezTo>
                      <a:cubicBezTo>
                        <a:pt x="312" y="81"/>
                        <a:pt x="312" y="81"/>
                        <a:pt x="312" y="81"/>
                      </a:cubicBezTo>
                      <a:cubicBezTo>
                        <a:pt x="310" y="85"/>
                        <a:pt x="310" y="85"/>
                        <a:pt x="310" y="85"/>
                      </a:cubicBezTo>
                      <a:cubicBezTo>
                        <a:pt x="309" y="81"/>
                        <a:pt x="309" y="81"/>
                        <a:pt x="309" y="81"/>
                      </a:cubicBezTo>
                      <a:cubicBezTo>
                        <a:pt x="308" y="81"/>
                        <a:pt x="308" y="81"/>
                        <a:pt x="308" y="81"/>
                      </a:cubicBezTo>
                      <a:cubicBezTo>
                        <a:pt x="306" y="82"/>
                        <a:pt x="306" y="82"/>
                        <a:pt x="306" y="82"/>
                      </a:cubicBezTo>
                      <a:cubicBezTo>
                        <a:pt x="303" y="86"/>
                        <a:pt x="303" y="86"/>
                        <a:pt x="303" y="86"/>
                      </a:cubicBezTo>
                      <a:cubicBezTo>
                        <a:pt x="299" y="90"/>
                        <a:pt x="299" y="90"/>
                        <a:pt x="299" y="90"/>
                      </a:cubicBezTo>
                      <a:cubicBezTo>
                        <a:pt x="297" y="89"/>
                        <a:pt x="297" y="89"/>
                        <a:pt x="297" y="89"/>
                      </a:cubicBezTo>
                      <a:cubicBezTo>
                        <a:pt x="300" y="85"/>
                        <a:pt x="300" y="85"/>
                        <a:pt x="300" y="85"/>
                      </a:cubicBezTo>
                      <a:cubicBezTo>
                        <a:pt x="300" y="82"/>
                        <a:pt x="300" y="82"/>
                        <a:pt x="300" y="82"/>
                      </a:cubicBezTo>
                      <a:cubicBezTo>
                        <a:pt x="301" y="81"/>
                        <a:pt x="301" y="81"/>
                        <a:pt x="301" y="81"/>
                      </a:cubicBezTo>
                      <a:cubicBezTo>
                        <a:pt x="299" y="82"/>
                        <a:pt x="299" y="82"/>
                        <a:pt x="299" y="82"/>
                      </a:cubicBezTo>
                      <a:cubicBezTo>
                        <a:pt x="298" y="85"/>
                        <a:pt x="298" y="85"/>
                        <a:pt x="298" y="85"/>
                      </a:cubicBezTo>
                      <a:cubicBezTo>
                        <a:pt x="296" y="89"/>
                        <a:pt x="296" y="89"/>
                        <a:pt x="296" y="89"/>
                      </a:cubicBezTo>
                      <a:cubicBezTo>
                        <a:pt x="290" y="92"/>
                        <a:pt x="290" y="92"/>
                        <a:pt x="290" y="92"/>
                      </a:cubicBezTo>
                      <a:cubicBezTo>
                        <a:pt x="294" y="85"/>
                        <a:pt x="294" y="85"/>
                        <a:pt x="294" y="85"/>
                      </a:cubicBezTo>
                      <a:cubicBezTo>
                        <a:pt x="294" y="82"/>
                        <a:pt x="294" y="82"/>
                        <a:pt x="294" y="82"/>
                      </a:cubicBezTo>
                      <a:cubicBezTo>
                        <a:pt x="299" y="76"/>
                        <a:pt x="299" y="76"/>
                        <a:pt x="299" y="76"/>
                      </a:cubicBezTo>
                      <a:cubicBezTo>
                        <a:pt x="300" y="72"/>
                        <a:pt x="300" y="72"/>
                        <a:pt x="300" y="72"/>
                      </a:cubicBezTo>
                      <a:cubicBezTo>
                        <a:pt x="303" y="69"/>
                        <a:pt x="303" y="69"/>
                        <a:pt x="303" y="69"/>
                      </a:cubicBezTo>
                      <a:cubicBezTo>
                        <a:pt x="305" y="68"/>
                        <a:pt x="305" y="68"/>
                        <a:pt x="305" y="68"/>
                      </a:cubicBezTo>
                      <a:cubicBezTo>
                        <a:pt x="308" y="66"/>
                        <a:pt x="308" y="66"/>
                        <a:pt x="308" y="66"/>
                      </a:cubicBezTo>
                      <a:cubicBezTo>
                        <a:pt x="310" y="65"/>
                        <a:pt x="310" y="65"/>
                        <a:pt x="310" y="65"/>
                      </a:cubicBezTo>
                      <a:cubicBezTo>
                        <a:pt x="312" y="62"/>
                        <a:pt x="312" y="62"/>
                        <a:pt x="312" y="62"/>
                      </a:cubicBezTo>
                      <a:cubicBezTo>
                        <a:pt x="318" y="55"/>
                        <a:pt x="318" y="55"/>
                        <a:pt x="318" y="55"/>
                      </a:cubicBezTo>
                      <a:cubicBezTo>
                        <a:pt x="319" y="54"/>
                        <a:pt x="319" y="54"/>
                        <a:pt x="319" y="54"/>
                      </a:cubicBezTo>
                      <a:cubicBezTo>
                        <a:pt x="319" y="53"/>
                        <a:pt x="319" y="53"/>
                        <a:pt x="319" y="53"/>
                      </a:cubicBezTo>
                      <a:cubicBezTo>
                        <a:pt x="319" y="52"/>
                        <a:pt x="319" y="52"/>
                        <a:pt x="319" y="52"/>
                      </a:cubicBezTo>
                      <a:cubicBezTo>
                        <a:pt x="319" y="49"/>
                        <a:pt x="319" y="49"/>
                        <a:pt x="319" y="49"/>
                      </a:cubicBezTo>
                      <a:cubicBezTo>
                        <a:pt x="320" y="49"/>
                        <a:pt x="320" y="49"/>
                        <a:pt x="320" y="49"/>
                      </a:cubicBezTo>
                      <a:cubicBezTo>
                        <a:pt x="320" y="47"/>
                        <a:pt x="320" y="47"/>
                        <a:pt x="320" y="47"/>
                      </a:cubicBezTo>
                      <a:cubicBezTo>
                        <a:pt x="318" y="46"/>
                        <a:pt x="318" y="46"/>
                        <a:pt x="318" y="46"/>
                      </a:cubicBezTo>
                      <a:cubicBezTo>
                        <a:pt x="316" y="46"/>
                        <a:pt x="316" y="46"/>
                        <a:pt x="316" y="46"/>
                      </a:cubicBezTo>
                      <a:cubicBezTo>
                        <a:pt x="315" y="48"/>
                        <a:pt x="315" y="48"/>
                        <a:pt x="315" y="48"/>
                      </a:cubicBezTo>
                      <a:cubicBezTo>
                        <a:pt x="313" y="44"/>
                        <a:pt x="313" y="44"/>
                        <a:pt x="313" y="44"/>
                      </a:cubicBezTo>
                      <a:cubicBezTo>
                        <a:pt x="311" y="39"/>
                        <a:pt x="311" y="39"/>
                        <a:pt x="311" y="39"/>
                      </a:cubicBezTo>
                      <a:cubicBezTo>
                        <a:pt x="308" y="32"/>
                        <a:pt x="308" y="32"/>
                        <a:pt x="308" y="32"/>
                      </a:cubicBezTo>
                      <a:cubicBezTo>
                        <a:pt x="305" y="28"/>
                        <a:pt x="305" y="28"/>
                        <a:pt x="305" y="28"/>
                      </a:cubicBezTo>
                      <a:cubicBezTo>
                        <a:pt x="303" y="23"/>
                        <a:pt x="303" y="23"/>
                        <a:pt x="303" y="23"/>
                      </a:cubicBezTo>
                      <a:cubicBezTo>
                        <a:pt x="303" y="20"/>
                        <a:pt x="303" y="20"/>
                        <a:pt x="303" y="20"/>
                      </a:cubicBezTo>
                      <a:cubicBezTo>
                        <a:pt x="303" y="18"/>
                        <a:pt x="303" y="18"/>
                        <a:pt x="303" y="18"/>
                      </a:cubicBezTo>
                      <a:cubicBezTo>
                        <a:pt x="302" y="17"/>
                        <a:pt x="302" y="17"/>
                        <a:pt x="302" y="17"/>
                      </a:cubicBezTo>
                      <a:cubicBezTo>
                        <a:pt x="301" y="14"/>
                        <a:pt x="301" y="14"/>
                        <a:pt x="301" y="14"/>
                      </a:cubicBezTo>
                      <a:cubicBezTo>
                        <a:pt x="301" y="14"/>
                        <a:pt x="301" y="14"/>
                        <a:pt x="301" y="14"/>
                      </a:cubicBezTo>
                      <a:cubicBezTo>
                        <a:pt x="300" y="16"/>
                        <a:pt x="300" y="16"/>
                        <a:pt x="300" y="16"/>
                      </a:cubicBezTo>
                      <a:cubicBezTo>
                        <a:pt x="297" y="18"/>
                        <a:pt x="297" y="18"/>
                        <a:pt x="297" y="18"/>
                      </a:cubicBezTo>
                      <a:cubicBezTo>
                        <a:pt x="296" y="19"/>
                        <a:pt x="296" y="19"/>
                        <a:pt x="296" y="19"/>
                      </a:cubicBezTo>
                      <a:cubicBezTo>
                        <a:pt x="289" y="27"/>
                        <a:pt x="289" y="27"/>
                        <a:pt x="289" y="27"/>
                      </a:cubicBezTo>
                      <a:cubicBezTo>
                        <a:pt x="289" y="30"/>
                        <a:pt x="289" y="30"/>
                        <a:pt x="289" y="30"/>
                      </a:cubicBezTo>
                      <a:cubicBezTo>
                        <a:pt x="286" y="35"/>
                        <a:pt x="286" y="35"/>
                        <a:pt x="286" y="35"/>
                      </a:cubicBezTo>
                      <a:cubicBezTo>
                        <a:pt x="284" y="39"/>
                        <a:pt x="284" y="39"/>
                        <a:pt x="284" y="39"/>
                      </a:cubicBezTo>
                      <a:cubicBezTo>
                        <a:pt x="282" y="42"/>
                        <a:pt x="282" y="42"/>
                        <a:pt x="282" y="42"/>
                      </a:cubicBezTo>
                      <a:cubicBezTo>
                        <a:pt x="280" y="43"/>
                        <a:pt x="280" y="43"/>
                        <a:pt x="280" y="43"/>
                      </a:cubicBezTo>
                      <a:cubicBezTo>
                        <a:pt x="279" y="43"/>
                        <a:pt x="279" y="43"/>
                        <a:pt x="279" y="43"/>
                      </a:cubicBezTo>
                      <a:cubicBezTo>
                        <a:pt x="278" y="45"/>
                        <a:pt x="278" y="45"/>
                        <a:pt x="278" y="45"/>
                      </a:cubicBezTo>
                      <a:cubicBezTo>
                        <a:pt x="275" y="48"/>
                        <a:pt x="275" y="48"/>
                        <a:pt x="275" y="48"/>
                      </a:cubicBezTo>
                      <a:cubicBezTo>
                        <a:pt x="272" y="47"/>
                        <a:pt x="272" y="47"/>
                        <a:pt x="272" y="47"/>
                      </a:cubicBezTo>
                      <a:cubicBezTo>
                        <a:pt x="272" y="43"/>
                        <a:pt x="272" y="43"/>
                        <a:pt x="272" y="43"/>
                      </a:cubicBezTo>
                      <a:cubicBezTo>
                        <a:pt x="271" y="43"/>
                        <a:pt x="271" y="43"/>
                        <a:pt x="271" y="43"/>
                      </a:cubicBezTo>
                      <a:cubicBezTo>
                        <a:pt x="271" y="42"/>
                        <a:pt x="271" y="42"/>
                        <a:pt x="271" y="42"/>
                      </a:cubicBezTo>
                      <a:cubicBezTo>
                        <a:pt x="270" y="42"/>
                        <a:pt x="270" y="42"/>
                        <a:pt x="270" y="42"/>
                      </a:cubicBezTo>
                      <a:cubicBezTo>
                        <a:pt x="269" y="43"/>
                        <a:pt x="269" y="43"/>
                        <a:pt x="269" y="43"/>
                      </a:cubicBezTo>
                      <a:cubicBezTo>
                        <a:pt x="267" y="44"/>
                        <a:pt x="267" y="44"/>
                        <a:pt x="267" y="44"/>
                      </a:cubicBezTo>
                      <a:cubicBezTo>
                        <a:pt x="264" y="44"/>
                        <a:pt x="264" y="44"/>
                        <a:pt x="264" y="44"/>
                      </a:cubicBezTo>
                      <a:cubicBezTo>
                        <a:pt x="262" y="41"/>
                        <a:pt x="262" y="41"/>
                        <a:pt x="262" y="41"/>
                      </a:cubicBezTo>
                      <a:cubicBezTo>
                        <a:pt x="262" y="40"/>
                        <a:pt x="262" y="40"/>
                        <a:pt x="262" y="40"/>
                      </a:cubicBezTo>
                      <a:cubicBezTo>
                        <a:pt x="261" y="39"/>
                        <a:pt x="261" y="39"/>
                        <a:pt x="261" y="39"/>
                      </a:cubicBezTo>
                      <a:cubicBezTo>
                        <a:pt x="260" y="36"/>
                        <a:pt x="260" y="36"/>
                        <a:pt x="260" y="36"/>
                      </a:cubicBezTo>
                      <a:lnTo>
                        <a:pt x="258" y="3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15" name="Freeform 222">
                  <a:extLst>
                    <a:ext uri="{FF2B5EF4-FFF2-40B4-BE49-F238E27FC236}">
                      <a16:creationId xmlns:a16="http://schemas.microsoft.com/office/drawing/2014/main" id="{E70674B7-74F8-4F26-8C59-69FF090EA8E9}"/>
                    </a:ext>
                  </a:extLst>
                </p:cNvPr>
                <p:cNvSpPr/>
                <p:nvPr userDrawn="1"/>
              </p:nvSpPr>
              <p:spPr bwMode="auto">
                <a:xfrm>
                  <a:off x="2182813" y="4533901"/>
                  <a:ext cx="66675" cy="95250"/>
                </a:xfrm>
                <a:custGeom>
                  <a:avLst/>
                  <a:gdLst>
                    <a:gd name="T0" fmla="*/ 2 w 42"/>
                    <a:gd name="T1" fmla="*/ 51 h 60"/>
                    <a:gd name="T2" fmla="*/ 3 w 42"/>
                    <a:gd name="T3" fmla="*/ 53 h 60"/>
                    <a:gd name="T4" fmla="*/ 3 w 42"/>
                    <a:gd name="T5" fmla="*/ 54 h 60"/>
                    <a:gd name="T6" fmla="*/ 5 w 42"/>
                    <a:gd name="T7" fmla="*/ 56 h 60"/>
                    <a:gd name="T8" fmla="*/ 7 w 42"/>
                    <a:gd name="T9" fmla="*/ 56 h 60"/>
                    <a:gd name="T10" fmla="*/ 8 w 42"/>
                    <a:gd name="T11" fmla="*/ 55 h 60"/>
                    <a:gd name="T12" fmla="*/ 10 w 42"/>
                    <a:gd name="T13" fmla="*/ 54 h 60"/>
                    <a:gd name="T14" fmla="*/ 14 w 42"/>
                    <a:gd name="T15" fmla="*/ 54 h 60"/>
                    <a:gd name="T16" fmla="*/ 14 w 42"/>
                    <a:gd name="T17" fmla="*/ 55 h 60"/>
                    <a:gd name="T18" fmla="*/ 15 w 42"/>
                    <a:gd name="T19" fmla="*/ 56 h 60"/>
                    <a:gd name="T20" fmla="*/ 15 w 42"/>
                    <a:gd name="T21" fmla="*/ 60 h 60"/>
                    <a:gd name="T22" fmla="*/ 16 w 42"/>
                    <a:gd name="T23" fmla="*/ 60 h 60"/>
                    <a:gd name="T24" fmla="*/ 17 w 42"/>
                    <a:gd name="T25" fmla="*/ 58 h 60"/>
                    <a:gd name="T26" fmla="*/ 19 w 42"/>
                    <a:gd name="T27" fmla="*/ 56 h 60"/>
                    <a:gd name="T28" fmla="*/ 21 w 42"/>
                    <a:gd name="T29" fmla="*/ 55 h 60"/>
                    <a:gd name="T30" fmla="*/ 23 w 42"/>
                    <a:gd name="T31" fmla="*/ 54 h 60"/>
                    <a:gd name="T32" fmla="*/ 24 w 42"/>
                    <a:gd name="T33" fmla="*/ 51 h 60"/>
                    <a:gd name="T34" fmla="*/ 27 w 42"/>
                    <a:gd name="T35" fmla="*/ 47 h 60"/>
                    <a:gd name="T36" fmla="*/ 30 w 42"/>
                    <a:gd name="T37" fmla="*/ 41 h 60"/>
                    <a:gd name="T38" fmla="*/ 30 w 42"/>
                    <a:gd name="T39" fmla="*/ 38 h 60"/>
                    <a:gd name="T40" fmla="*/ 35 w 42"/>
                    <a:gd name="T41" fmla="*/ 33 h 60"/>
                    <a:gd name="T42" fmla="*/ 35 w 42"/>
                    <a:gd name="T43" fmla="*/ 32 h 60"/>
                    <a:gd name="T44" fmla="*/ 32 w 42"/>
                    <a:gd name="T45" fmla="*/ 33 h 60"/>
                    <a:gd name="T46" fmla="*/ 39 w 42"/>
                    <a:gd name="T47" fmla="*/ 26 h 60"/>
                    <a:gd name="T48" fmla="*/ 42 w 42"/>
                    <a:gd name="T49" fmla="*/ 22 h 60"/>
                    <a:gd name="T50" fmla="*/ 42 w 42"/>
                    <a:gd name="T51" fmla="*/ 20 h 60"/>
                    <a:gd name="T52" fmla="*/ 41 w 42"/>
                    <a:gd name="T53" fmla="*/ 18 h 60"/>
                    <a:gd name="T54" fmla="*/ 38 w 42"/>
                    <a:gd name="T55" fmla="*/ 20 h 60"/>
                    <a:gd name="T56" fmla="*/ 36 w 42"/>
                    <a:gd name="T57" fmla="*/ 17 h 60"/>
                    <a:gd name="T58" fmla="*/ 35 w 42"/>
                    <a:gd name="T59" fmla="*/ 14 h 60"/>
                    <a:gd name="T60" fmla="*/ 30 w 42"/>
                    <a:gd name="T61" fmla="*/ 10 h 60"/>
                    <a:gd name="T62" fmla="*/ 29 w 42"/>
                    <a:gd name="T63" fmla="*/ 9 h 60"/>
                    <a:gd name="T64" fmla="*/ 25 w 42"/>
                    <a:gd name="T65" fmla="*/ 5 h 60"/>
                    <a:gd name="T66" fmla="*/ 16 w 42"/>
                    <a:gd name="T67" fmla="*/ 3 h 60"/>
                    <a:gd name="T68" fmla="*/ 13 w 42"/>
                    <a:gd name="T69" fmla="*/ 2 h 60"/>
                    <a:gd name="T70" fmla="*/ 9 w 42"/>
                    <a:gd name="T71" fmla="*/ 0 h 60"/>
                    <a:gd name="T72" fmla="*/ 7 w 42"/>
                    <a:gd name="T73" fmla="*/ 3 h 60"/>
                    <a:gd name="T74" fmla="*/ 3 w 42"/>
                    <a:gd name="T75" fmla="*/ 4 h 60"/>
                    <a:gd name="T76" fmla="*/ 2 w 42"/>
                    <a:gd name="T77" fmla="*/ 5 h 60"/>
                    <a:gd name="T78" fmla="*/ 2 w 42"/>
                    <a:gd name="T79" fmla="*/ 5 h 60"/>
                    <a:gd name="T80" fmla="*/ 0 w 42"/>
                    <a:gd name="T81" fmla="*/ 7 h 60"/>
                    <a:gd name="T82" fmla="*/ 1 w 42"/>
                    <a:gd name="T83" fmla="*/ 12 h 60"/>
                    <a:gd name="T84" fmla="*/ 2 w 42"/>
                    <a:gd name="T85" fmla="*/ 14 h 60"/>
                    <a:gd name="T86" fmla="*/ 1 w 42"/>
                    <a:gd name="T87" fmla="*/ 18 h 60"/>
                    <a:gd name="T88" fmla="*/ 1 w 42"/>
                    <a:gd name="T89" fmla="*/ 20 h 60"/>
                    <a:gd name="T90" fmla="*/ 3 w 42"/>
                    <a:gd name="T91" fmla="*/ 21 h 60"/>
                    <a:gd name="T92" fmla="*/ 6 w 42"/>
                    <a:gd name="T93" fmla="*/ 24 h 60"/>
                    <a:gd name="T94" fmla="*/ 7 w 42"/>
                    <a:gd name="T95" fmla="*/ 27 h 60"/>
                    <a:gd name="T96" fmla="*/ 8 w 42"/>
                    <a:gd name="T97" fmla="*/ 31 h 60"/>
                    <a:gd name="T98" fmla="*/ 8 w 42"/>
                    <a:gd name="T99" fmla="*/ 32 h 60"/>
                    <a:gd name="T100" fmla="*/ 8 w 42"/>
                    <a:gd name="T101" fmla="*/ 35 h 60"/>
                    <a:gd name="T102" fmla="*/ 6 w 42"/>
                    <a:gd name="T103" fmla="*/ 38 h 60"/>
                    <a:gd name="T104" fmla="*/ 6 w 42"/>
                    <a:gd name="T105" fmla="*/ 41 h 60"/>
                    <a:gd name="T106" fmla="*/ 7 w 42"/>
                    <a:gd name="T107" fmla="*/ 43 h 60"/>
                    <a:gd name="T108" fmla="*/ 6 w 42"/>
                    <a:gd name="T109" fmla="*/ 47 h 60"/>
                    <a:gd name="T110" fmla="*/ 1 w 42"/>
                    <a:gd name="T111" fmla="*/ 49 h 60"/>
                    <a:gd name="T112" fmla="*/ 2 w 42"/>
                    <a:gd name="T113"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 h="60">
                      <a:moveTo>
                        <a:pt x="2" y="51"/>
                      </a:moveTo>
                      <a:lnTo>
                        <a:pt x="3" y="53"/>
                      </a:lnTo>
                      <a:lnTo>
                        <a:pt x="3" y="54"/>
                      </a:lnTo>
                      <a:lnTo>
                        <a:pt x="5" y="56"/>
                      </a:lnTo>
                      <a:lnTo>
                        <a:pt x="7" y="56"/>
                      </a:lnTo>
                      <a:lnTo>
                        <a:pt x="8" y="55"/>
                      </a:lnTo>
                      <a:lnTo>
                        <a:pt x="10" y="54"/>
                      </a:lnTo>
                      <a:lnTo>
                        <a:pt x="14" y="54"/>
                      </a:lnTo>
                      <a:lnTo>
                        <a:pt x="14" y="55"/>
                      </a:lnTo>
                      <a:lnTo>
                        <a:pt x="15" y="56"/>
                      </a:lnTo>
                      <a:lnTo>
                        <a:pt x="15" y="60"/>
                      </a:lnTo>
                      <a:lnTo>
                        <a:pt x="16" y="60"/>
                      </a:lnTo>
                      <a:lnTo>
                        <a:pt x="17" y="58"/>
                      </a:lnTo>
                      <a:lnTo>
                        <a:pt x="19" y="56"/>
                      </a:lnTo>
                      <a:lnTo>
                        <a:pt x="21" y="55"/>
                      </a:lnTo>
                      <a:lnTo>
                        <a:pt x="23" y="54"/>
                      </a:lnTo>
                      <a:lnTo>
                        <a:pt x="24" y="51"/>
                      </a:lnTo>
                      <a:lnTo>
                        <a:pt x="27" y="47"/>
                      </a:lnTo>
                      <a:lnTo>
                        <a:pt x="30" y="41"/>
                      </a:lnTo>
                      <a:lnTo>
                        <a:pt x="30" y="38"/>
                      </a:lnTo>
                      <a:lnTo>
                        <a:pt x="35" y="33"/>
                      </a:lnTo>
                      <a:lnTo>
                        <a:pt x="35" y="32"/>
                      </a:lnTo>
                      <a:lnTo>
                        <a:pt x="32" y="33"/>
                      </a:lnTo>
                      <a:lnTo>
                        <a:pt x="39" y="26"/>
                      </a:lnTo>
                      <a:lnTo>
                        <a:pt x="42" y="22"/>
                      </a:lnTo>
                      <a:lnTo>
                        <a:pt x="42" y="20"/>
                      </a:lnTo>
                      <a:lnTo>
                        <a:pt x="41" y="18"/>
                      </a:lnTo>
                      <a:lnTo>
                        <a:pt x="38" y="20"/>
                      </a:lnTo>
                      <a:lnTo>
                        <a:pt x="36" y="17"/>
                      </a:lnTo>
                      <a:lnTo>
                        <a:pt x="35" y="14"/>
                      </a:lnTo>
                      <a:lnTo>
                        <a:pt x="30" y="10"/>
                      </a:lnTo>
                      <a:lnTo>
                        <a:pt x="29" y="9"/>
                      </a:lnTo>
                      <a:lnTo>
                        <a:pt x="25" y="5"/>
                      </a:lnTo>
                      <a:lnTo>
                        <a:pt x="16" y="3"/>
                      </a:lnTo>
                      <a:lnTo>
                        <a:pt x="13" y="2"/>
                      </a:lnTo>
                      <a:lnTo>
                        <a:pt x="9" y="0"/>
                      </a:lnTo>
                      <a:lnTo>
                        <a:pt x="7" y="3"/>
                      </a:lnTo>
                      <a:lnTo>
                        <a:pt x="3" y="4"/>
                      </a:lnTo>
                      <a:lnTo>
                        <a:pt x="2" y="5"/>
                      </a:lnTo>
                      <a:lnTo>
                        <a:pt x="2" y="5"/>
                      </a:lnTo>
                      <a:lnTo>
                        <a:pt x="0" y="7"/>
                      </a:lnTo>
                      <a:lnTo>
                        <a:pt x="1" y="12"/>
                      </a:lnTo>
                      <a:lnTo>
                        <a:pt x="2" y="14"/>
                      </a:lnTo>
                      <a:lnTo>
                        <a:pt x="1" y="18"/>
                      </a:lnTo>
                      <a:lnTo>
                        <a:pt x="1" y="20"/>
                      </a:lnTo>
                      <a:lnTo>
                        <a:pt x="3" y="21"/>
                      </a:lnTo>
                      <a:lnTo>
                        <a:pt x="6" y="24"/>
                      </a:lnTo>
                      <a:lnTo>
                        <a:pt x="7" y="27"/>
                      </a:lnTo>
                      <a:lnTo>
                        <a:pt x="8" y="31"/>
                      </a:lnTo>
                      <a:lnTo>
                        <a:pt x="8" y="32"/>
                      </a:lnTo>
                      <a:lnTo>
                        <a:pt x="8" y="35"/>
                      </a:lnTo>
                      <a:lnTo>
                        <a:pt x="6" y="38"/>
                      </a:lnTo>
                      <a:lnTo>
                        <a:pt x="6" y="41"/>
                      </a:lnTo>
                      <a:lnTo>
                        <a:pt x="7" y="43"/>
                      </a:lnTo>
                      <a:lnTo>
                        <a:pt x="6" y="47"/>
                      </a:lnTo>
                      <a:lnTo>
                        <a:pt x="1" y="49"/>
                      </a:lnTo>
                      <a:lnTo>
                        <a:pt x="2" y="5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16" name="Freeform 223">
                  <a:extLst>
                    <a:ext uri="{FF2B5EF4-FFF2-40B4-BE49-F238E27FC236}">
                      <a16:creationId xmlns:a16="http://schemas.microsoft.com/office/drawing/2014/main" id="{46AA5B45-3CC0-45A3-9FCF-661F41ACA17B}"/>
                    </a:ext>
                  </a:extLst>
                </p:cNvPr>
                <p:cNvSpPr/>
                <p:nvPr userDrawn="1"/>
              </p:nvSpPr>
              <p:spPr bwMode="auto">
                <a:xfrm>
                  <a:off x="2095501" y="4522788"/>
                  <a:ext cx="96838" cy="103188"/>
                </a:xfrm>
                <a:custGeom>
                  <a:avLst/>
                  <a:gdLst>
                    <a:gd name="T0" fmla="*/ 27 w 61"/>
                    <a:gd name="T1" fmla="*/ 64 h 65"/>
                    <a:gd name="T2" fmla="*/ 33 w 61"/>
                    <a:gd name="T3" fmla="*/ 65 h 65"/>
                    <a:gd name="T4" fmla="*/ 27 w 61"/>
                    <a:gd name="T5" fmla="*/ 58 h 65"/>
                    <a:gd name="T6" fmla="*/ 32 w 61"/>
                    <a:gd name="T7" fmla="*/ 51 h 65"/>
                    <a:gd name="T8" fmla="*/ 42 w 61"/>
                    <a:gd name="T9" fmla="*/ 53 h 65"/>
                    <a:gd name="T10" fmla="*/ 50 w 61"/>
                    <a:gd name="T11" fmla="*/ 51 h 65"/>
                    <a:gd name="T12" fmla="*/ 55 w 61"/>
                    <a:gd name="T13" fmla="*/ 54 h 65"/>
                    <a:gd name="T14" fmla="*/ 58 w 61"/>
                    <a:gd name="T15" fmla="*/ 53 h 65"/>
                    <a:gd name="T16" fmla="*/ 58 w 61"/>
                    <a:gd name="T17" fmla="*/ 48 h 65"/>
                    <a:gd name="T18" fmla="*/ 61 w 61"/>
                    <a:gd name="T19" fmla="*/ 41 h 65"/>
                    <a:gd name="T20" fmla="*/ 61 w 61"/>
                    <a:gd name="T21" fmla="*/ 38 h 65"/>
                    <a:gd name="T22" fmla="*/ 58 w 61"/>
                    <a:gd name="T23" fmla="*/ 33 h 65"/>
                    <a:gd name="T24" fmla="*/ 54 w 61"/>
                    <a:gd name="T25" fmla="*/ 28 h 65"/>
                    <a:gd name="T26" fmla="*/ 54 w 61"/>
                    <a:gd name="T27" fmla="*/ 23 h 65"/>
                    <a:gd name="T28" fmla="*/ 53 w 61"/>
                    <a:gd name="T29" fmla="*/ 14 h 65"/>
                    <a:gd name="T30" fmla="*/ 57 w 61"/>
                    <a:gd name="T31" fmla="*/ 9 h 65"/>
                    <a:gd name="T32" fmla="*/ 60 w 61"/>
                    <a:gd name="T33" fmla="*/ 5 h 65"/>
                    <a:gd name="T34" fmla="*/ 51 w 61"/>
                    <a:gd name="T35" fmla="*/ 3 h 65"/>
                    <a:gd name="T36" fmla="*/ 45 w 61"/>
                    <a:gd name="T37" fmla="*/ 2 h 65"/>
                    <a:gd name="T38" fmla="*/ 36 w 61"/>
                    <a:gd name="T39" fmla="*/ 2 h 65"/>
                    <a:gd name="T40" fmla="*/ 25 w 61"/>
                    <a:gd name="T41" fmla="*/ 2 h 65"/>
                    <a:gd name="T42" fmla="*/ 16 w 61"/>
                    <a:gd name="T43" fmla="*/ 3 h 65"/>
                    <a:gd name="T44" fmla="*/ 14 w 61"/>
                    <a:gd name="T45" fmla="*/ 6 h 65"/>
                    <a:gd name="T46" fmla="*/ 14 w 61"/>
                    <a:gd name="T47" fmla="*/ 11 h 65"/>
                    <a:gd name="T48" fmla="*/ 14 w 61"/>
                    <a:gd name="T49" fmla="*/ 12 h 65"/>
                    <a:gd name="T50" fmla="*/ 11 w 61"/>
                    <a:gd name="T51" fmla="*/ 14 h 65"/>
                    <a:gd name="T52" fmla="*/ 5 w 61"/>
                    <a:gd name="T53" fmla="*/ 17 h 65"/>
                    <a:gd name="T54" fmla="*/ 3 w 61"/>
                    <a:gd name="T55" fmla="*/ 23 h 65"/>
                    <a:gd name="T56" fmla="*/ 0 w 61"/>
                    <a:gd name="T57" fmla="*/ 29 h 65"/>
                    <a:gd name="T58" fmla="*/ 5 w 61"/>
                    <a:gd name="T59" fmla="*/ 33 h 65"/>
                    <a:gd name="T60" fmla="*/ 7 w 61"/>
                    <a:gd name="T61" fmla="*/ 38 h 65"/>
                    <a:gd name="T62" fmla="*/ 9 w 61"/>
                    <a:gd name="T63" fmla="*/ 40 h 65"/>
                    <a:gd name="T64" fmla="*/ 13 w 61"/>
                    <a:gd name="T65" fmla="*/ 41 h 65"/>
                    <a:gd name="T66" fmla="*/ 14 w 61"/>
                    <a:gd name="T67" fmla="*/ 51 h 65"/>
                    <a:gd name="T68" fmla="*/ 19 w 61"/>
                    <a:gd name="T69" fmla="*/ 56 h 65"/>
                    <a:gd name="T70" fmla="*/ 22 w 61"/>
                    <a:gd name="T71" fmla="*/ 60 h 65"/>
                    <a:gd name="T72" fmla="*/ 24 w 61"/>
                    <a:gd name="T73" fmla="*/ 62 h 65"/>
                    <a:gd name="T74" fmla="*/ 26 w 61"/>
                    <a:gd name="T75" fmla="*/ 6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65">
                      <a:moveTo>
                        <a:pt x="26" y="63"/>
                      </a:moveTo>
                      <a:lnTo>
                        <a:pt x="27" y="64"/>
                      </a:lnTo>
                      <a:lnTo>
                        <a:pt x="31" y="65"/>
                      </a:lnTo>
                      <a:lnTo>
                        <a:pt x="33" y="65"/>
                      </a:lnTo>
                      <a:lnTo>
                        <a:pt x="31" y="61"/>
                      </a:lnTo>
                      <a:lnTo>
                        <a:pt x="27" y="58"/>
                      </a:lnTo>
                      <a:lnTo>
                        <a:pt x="28" y="54"/>
                      </a:lnTo>
                      <a:lnTo>
                        <a:pt x="32" y="51"/>
                      </a:lnTo>
                      <a:lnTo>
                        <a:pt x="36" y="53"/>
                      </a:lnTo>
                      <a:lnTo>
                        <a:pt x="42" y="53"/>
                      </a:lnTo>
                      <a:lnTo>
                        <a:pt x="46" y="50"/>
                      </a:lnTo>
                      <a:lnTo>
                        <a:pt x="50" y="51"/>
                      </a:lnTo>
                      <a:lnTo>
                        <a:pt x="53" y="54"/>
                      </a:lnTo>
                      <a:lnTo>
                        <a:pt x="55" y="54"/>
                      </a:lnTo>
                      <a:lnTo>
                        <a:pt x="55" y="54"/>
                      </a:lnTo>
                      <a:lnTo>
                        <a:pt x="58" y="53"/>
                      </a:lnTo>
                      <a:lnTo>
                        <a:pt x="60" y="50"/>
                      </a:lnTo>
                      <a:lnTo>
                        <a:pt x="58" y="48"/>
                      </a:lnTo>
                      <a:lnTo>
                        <a:pt x="58" y="43"/>
                      </a:lnTo>
                      <a:lnTo>
                        <a:pt x="61" y="41"/>
                      </a:lnTo>
                      <a:lnTo>
                        <a:pt x="61" y="39"/>
                      </a:lnTo>
                      <a:lnTo>
                        <a:pt x="61" y="38"/>
                      </a:lnTo>
                      <a:lnTo>
                        <a:pt x="60" y="35"/>
                      </a:lnTo>
                      <a:lnTo>
                        <a:pt x="58" y="33"/>
                      </a:lnTo>
                      <a:lnTo>
                        <a:pt x="57" y="31"/>
                      </a:lnTo>
                      <a:lnTo>
                        <a:pt x="54" y="28"/>
                      </a:lnTo>
                      <a:lnTo>
                        <a:pt x="54" y="25"/>
                      </a:lnTo>
                      <a:lnTo>
                        <a:pt x="54" y="23"/>
                      </a:lnTo>
                      <a:lnTo>
                        <a:pt x="53" y="19"/>
                      </a:lnTo>
                      <a:lnTo>
                        <a:pt x="53" y="14"/>
                      </a:lnTo>
                      <a:lnTo>
                        <a:pt x="56" y="11"/>
                      </a:lnTo>
                      <a:lnTo>
                        <a:pt x="57" y="9"/>
                      </a:lnTo>
                      <a:lnTo>
                        <a:pt x="60" y="6"/>
                      </a:lnTo>
                      <a:lnTo>
                        <a:pt x="60" y="5"/>
                      </a:lnTo>
                      <a:lnTo>
                        <a:pt x="57" y="4"/>
                      </a:lnTo>
                      <a:lnTo>
                        <a:pt x="51" y="3"/>
                      </a:lnTo>
                      <a:lnTo>
                        <a:pt x="46" y="0"/>
                      </a:lnTo>
                      <a:lnTo>
                        <a:pt x="45" y="2"/>
                      </a:lnTo>
                      <a:lnTo>
                        <a:pt x="41" y="3"/>
                      </a:lnTo>
                      <a:lnTo>
                        <a:pt x="36" y="2"/>
                      </a:lnTo>
                      <a:lnTo>
                        <a:pt x="31" y="3"/>
                      </a:lnTo>
                      <a:lnTo>
                        <a:pt x="25" y="2"/>
                      </a:lnTo>
                      <a:lnTo>
                        <a:pt x="19" y="2"/>
                      </a:lnTo>
                      <a:lnTo>
                        <a:pt x="16" y="3"/>
                      </a:lnTo>
                      <a:lnTo>
                        <a:pt x="14" y="5"/>
                      </a:lnTo>
                      <a:lnTo>
                        <a:pt x="14" y="6"/>
                      </a:lnTo>
                      <a:lnTo>
                        <a:pt x="14" y="6"/>
                      </a:lnTo>
                      <a:lnTo>
                        <a:pt x="14" y="11"/>
                      </a:lnTo>
                      <a:lnTo>
                        <a:pt x="14" y="11"/>
                      </a:lnTo>
                      <a:lnTo>
                        <a:pt x="14" y="12"/>
                      </a:lnTo>
                      <a:lnTo>
                        <a:pt x="14" y="12"/>
                      </a:lnTo>
                      <a:lnTo>
                        <a:pt x="11" y="14"/>
                      </a:lnTo>
                      <a:lnTo>
                        <a:pt x="9" y="16"/>
                      </a:lnTo>
                      <a:lnTo>
                        <a:pt x="5" y="17"/>
                      </a:lnTo>
                      <a:lnTo>
                        <a:pt x="4" y="19"/>
                      </a:lnTo>
                      <a:lnTo>
                        <a:pt x="3" y="23"/>
                      </a:lnTo>
                      <a:lnTo>
                        <a:pt x="0" y="28"/>
                      </a:lnTo>
                      <a:lnTo>
                        <a:pt x="0" y="29"/>
                      </a:lnTo>
                      <a:lnTo>
                        <a:pt x="4" y="31"/>
                      </a:lnTo>
                      <a:lnTo>
                        <a:pt x="5" y="33"/>
                      </a:lnTo>
                      <a:lnTo>
                        <a:pt x="6" y="35"/>
                      </a:lnTo>
                      <a:lnTo>
                        <a:pt x="7" y="38"/>
                      </a:lnTo>
                      <a:lnTo>
                        <a:pt x="7" y="39"/>
                      </a:lnTo>
                      <a:lnTo>
                        <a:pt x="9" y="40"/>
                      </a:lnTo>
                      <a:lnTo>
                        <a:pt x="11" y="40"/>
                      </a:lnTo>
                      <a:lnTo>
                        <a:pt x="13" y="41"/>
                      </a:lnTo>
                      <a:lnTo>
                        <a:pt x="14" y="49"/>
                      </a:lnTo>
                      <a:lnTo>
                        <a:pt x="14" y="51"/>
                      </a:lnTo>
                      <a:lnTo>
                        <a:pt x="16" y="53"/>
                      </a:lnTo>
                      <a:lnTo>
                        <a:pt x="19" y="56"/>
                      </a:lnTo>
                      <a:lnTo>
                        <a:pt x="19" y="58"/>
                      </a:lnTo>
                      <a:lnTo>
                        <a:pt x="22" y="60"/>
                      </a:lnTo>
                      <a:lnTo>
                        <a:pt x="22" y="61"/>
                      </a:lnTo>
                      <a:lnTo>
                        <a:pt x="24" y="62"/>
                      </a:lnTo>
                      <a:lnTo>
                        <a:pt x="25" y="63"/>
                      </a:lnTo>
                      <a:lnTo>
                        <a:pt x="26" y="63"/>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17" name="Freeform 224">
                  <a:extLst>
                    <a:ext uri="{FF2B5EF4-FFF2-40B4-BE49-F238E27FC236}">
                      <a16:creationId xmlns:a16="http://schemas.microsoft.com/office/drawing/2014/main" id="{3A299DB9-992C-4A00-B67F-17F2FB0CCAA1}"/>
                    </a:ext>
                  </a:extLst>
                </p:cNvPr>
                <p:cNvSpPr/>
                <p:nvPr userDrawn="1"/>
              </p:nvSpPr>
              <p:spPr bwMode="auto">
                <a:xfrm>
                  <a:off x="2011363" y="4467226"/>
                  <a:ext cx="117475" cy="176213"/>
                </a:xfrm>
                <a:custGeom>
                  <a:avLst/>
                  <a:gdLst>
                    <a:gd name="T0" fmla="*/ 19 w 74"/>
                    <a:gd name="T1" fmla="*/ 5 h 111"/>
                    <a:gd name="T2" fmla="*/ 15 w 74"/>
                    <a:gd name="T3" fmla="*/ 8 h 111"/>
                    <a:gd name="T4" fmla="*/ 13 w 74"/>
                    <a:gd name="T5" fmla="*/ 8 h 111"/>
                    <a:gd name="T6" fmla="*/ 10 w 74"/>
                    <a:gd name="T7" fmla="*/ 12 h 111"/>
                    <a:gd name="T8" fmla="*/ 15 w 74"/>
                    <a:gd name="T9" fmla="*/ 16 h 111"/>
                    <a:gd name="T10" fmla="*/ 19 w 74"/>
                    <a:gd name="T11" fmla="*/ 23 h 111"/>
                    <a:gd name="T12" fmla="*/ 9 w 74"/>
                    <a:gd name="T13" fmla="*/ 25 h 111"/>
                    <a:gd name="T14" fmla="*/ 5 w 74"/>
                    <a:gd name="T15" fmla="*/ 25 h 111"/>
                    <a:gd name="T16" fmla="*/ 4 w 74"/>
                    <a:gd name="T17" fmla="*/ 31 h 111"/>
                    <a:gd name="T18" fmla="*/ 1 w 74"/>
                    <a:gd name="T19" fmla="*/ 37 h 111"/>
                    <a:gd name="T20" fmla="*/ 10 w 74"/>
                    <a:gd name="T21" fmla="*/ 47 h 111"/>
                    <a:gd name="T22" fmla="*/ 13 w 74"/>
                    <a:gd name="T23" fmla="*/ 48 h 111"/>
                    <a:gd name="T24" fmla="*/ 19 w 74"/>
                    <a:gd name="T25" fmla="*/ 47 h 111"/>
                    <a:gd name="T26" fmla="*/ 22 w 74"/>
                    <a:gd name="T27" fmla="*/ 56 h 111"/>
                    <a:gd name="T28" fmla="*/ 20 w 74"/>
                    <a:gd name="T29" fmla="*/ 61 h 111"/>
                    <a:gd name="T30" fmla="*/ 26 w 74"/>
                    <a:gd name="T31" fmla="*/ 63 h 111"/>
                    <a:gd name="T32" fmla="*/ 30 w 74"/>
                    <a:gd name="T33" fmla="*/ 64 h 111"/>
                    <a:gd name="T34" fmla="*/ 27 w 74"/>
                    <a:gd name="T35" fmla="*/ 71 h 111"/>
                    <a:gd name="T36" fmla="*/ 23 w 74"/>
                    <a:gd name="T37" fmla="*/ 81 h 111"/>
                    <a:gd name="T38" fmla="*/ 22 w 74"/>
                    <a:gd name="T39" fmla="*/ 86 h 111"/>
                    <a:gd name="T40" fmla="*/ 23 w 74"/>
                    <a:gd name="T41" fmla="*/ 90 h 111"/>
                    <a:gd name="T42" fmla="*/ 22 w 74"/>
                    <a:gd name="T43" fmla="*/ 95 h 111"/>
                    <a:gd name="T44" fmla="*/ 29 w 74"/>
                    <a:gd name="T45" fmla="*/ 103 h 111"/>
                    <a:gd name="T46" fmla="*/ 36 w 74"/>
                    <a:gd name="T47" fmla="*/ 110 h 111"/>
                    <a:gd name="T48" fmla="*/ 40 w 74"/>
                    <a:gd name="T49" fmla="*/ 108 h 111"/>
                    <a:gd name="T50" fmla="*/ 43 w 74"/>
                    <a:gd name="T51" fmla="*/ 108 h 111"/>
                    <a:gd name="T52" fmla="*/ 48 w 74"/>
                    <a:gd name="T53" fmla="*/ 107 h 111"/>
                    <a:gd name="T54" fmla="*/ 52 w 74"/>
                    <a:gd name="T55" fmla="*/ 104 h 111"/>
                    <a:gd name="T56" fmla="*/ 59 w 74"/>
                    <a:gd name="T57" fmla="*/ 99 h 111"/>
                    <a:gd name="T58" fmla="*/ 69 w 74"/>
                    <a:gd name="T59" fmla="*/ 98 h 111"/>
                    <a:gd name="T60" fmla="*/ 72 w 74"/>
                    <a:gd name="T61" fmla="*/ 98 h 111"/>
                    <a:gd name="T62" fmla="*/ 71 w 74"/>
                    <a:gd name="T63" fmla="*/ 97 h 111"/>
                    <a:gd name="T64" fmla="*/ 73 w 74"/>
                    <a:gd name="T65" fmla="*/ 96 h 111"/>
                    <a:gd name="T66" fmla="*/ 70 w 74"/>
                    <a:gd name="T67" fmla="*/ 92 h 111"/>
                    <a:gd name="T68" fmla="*/ 65 w 74"/>
                    <a:gd name="T69" fmla="*/ 88 h 111"/>
                    <a:gd name="T70" fmla="*/ 64 w 74"/>
                    <a:gd name="T71" fmla="*/ 78 h 111"/>
                    <a:gd name="T72" fmla="*/ 62 w 74"/>
                    <a:gd name="T73" fmla="*/ 77 h 111"/>
                    <a:gd name="T74" fmla="*/ 58 w 74"/>
                    <a:gd name="T75" fmla="*/ 73 h 111"/>
                    <a:gd name="T76" fmla="*/ 56 w 74"/>
                    <a:gd name="T77" fmla="*/ 69 h 111"/>
                    <a:gd name="T78" fmla="*/ 51 w 74"/>
                    <a:gd name="T79" fmla="*/ 66 h 111"/>
                    <a:gd name="T80" fmla="*/ 53 w 74"/>
                    <a:gd name="T81" fmla="*/ 56 h 111"/>
                    <a:gd name="T82" fmla="*/ 57 w 74"/>
                    <a:gd name="T83" fmla="*/ 48 h 111"/>
                    <a:gd name="T84" fmla="*/ 63 w 74"/>
                    <a:gd name="T85" fmla="*/ 47 h 111"/>
                    <a:gd name="T86" fmla="*/ 65 w 74"/>
                    <a:gd name="T87" fmla="*/ 44 h 111"/>
                    <a:gd name="T88" fmla="*/ 65 w 74"/>
                    <a:gd name="T89" fmla="*/ 38 h 111"/>
                    <a:gd name="T90" fmla="*/ 64 w 74"/>
                    <a:gd name="T91" fmla="*/ 32 h 111"/>
                    <a:gd name="T92" fmla="*/ 53 w 74"/>
                    <a:gd name="T93" fmla="*/ 25 h 111"/>
                    <a:gd name="T94" fmla="*/ 50 w 74"/>
                    <a:gd name="T95" fmla="*/ 25 h 111"/>
                    <a:gd name="T96" fmla="*/ 45 w 74"/>
                    <a:gd name="T97" fmla="*/ 27 h 111"/>
                    <a:gd name="T98" fmla="*/ 41 w 74"/>
                    <a:gd name="T99" fmla="*/ 26 h 111"/>
                    <a:gd name="T100" fmla="*/ 43 w 74"/>
                    <a:gd name="T101" fmla="*/ 18 h 111"/>
                    <a:gd name="T102" fmla="*/ 40 w 74"/>
                    <a:gd name="T103" fmla="*/ 12 h 111"/>
                    <a:gd name="T104" fmla="*/ 29 w 74"/>
                    <a:gd name="T105" fmla="*/ 4 h 111"/>
                    <a:gd name="T106" fmla="*/ 26 w 74"/>
                    <a:gd name="T107" fmla="*/ 0 h 111"/>
                    <a:gd name="T108" fmla="*/ 23 w 74"/>
                    <a:gd name="T109" fmla="*/ 0 h 111"/>
                    <a:gd name="T110" fmla="*/ 19 w 74"/>
                    <a:gd name="T111" fmla="*/ 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4" h="110">
                      <a:moveTo>
                        <a:pt x="19" y="5"/>
                      </a:moveTo>
                      <a:lnTo>
                        <a:pt x="19" y="5"/>
                      </a:lnTo>
                      <a:lnTo>
                        <a:pt x="15" y="8"/>
                      </a:lnTo>
                      <a:lnTo>
                        <a:pt x="15" y="8"/>
                      </a:lnTo>
                      <a:lnTo>
                        <a:pt x="15" y="8"/>
                      </a:lnTo>
                      <a:lnTo>
                        <a:pt x="13" y="8"/>
                      </a:lnTo>
                      <a:lnTo>
                        <a:pt x="9" y="11"/>
                      </a:lnTo>
                      <a:lnTo>
                        <a:pt x="10" y="12"/>
                      </a:lnTo>
                      <a:lnTo>
                        <a:pt x="12" y="16"/>
                      </a:lnTo>
                      <a:lnTo>
                        <a:pt x="15" y="16"/>
                      </a:lnTo>
                      <a:lnTo>
                        <a:pt x="19" y="18"/>
                      </a:lnTo>
                      <a:lnTo>
                        <a:pt x="19" y="23"/>
                      </a:lnTo>
                      <a:lnTo>
                        <a:pt x="12" y="26"/>
                      </a:lnTo>
                      <a:lnTo>
                        <a:pt x="9" y="25"/>
                      </a:lnTo>
                      <a:lnTo>
                        <a:pt x="7" y="26"/>
                      </a:lnTo>
                      <a:lnTo>
                        <a:pt x="5" y="25"/>
                      </a:lnTo>
                      <a:lnTo>
                        <a:pt x="4" y="26"/>
                      </a:lnTo>
                      <a:lnTo>
                        <a:pt x="4" y="31"/>
                      </a:lnTo>
                      <a:lnTo>
                        <a:pt x="0" y="34"/>
                      </a:lnTo>
                      <a:lnTo>
                        <a:pt x="1" y="37"/>
                      </a:lnTo>
                      <a:lnTo>
                        <a:pt x="5" y="41"/>
                      </a:lnTo>
                      <a:lnTo>
                        <a:pt x="10" y="47"/>
                      </a:lnTo>
                      <a:lnTo>
                        <a:pt x="12" y="47"/>
                      </a:lnTo>
                      <a:lnTo>
                        <a:pt x="13" y="48"/>
                      </a:lnTo>
                      <a:lnTo>
                        <a:pt x="14" y="47"/>
                      </a:lnTo>
                      <a:lnTo>
                        <a:pt x="19" y="47"/>
                      </a:lnTo>
                      <a:lnTo>
                        <a:pt x="22" y="52"/>
                      </a:lnTo>
                      <a:lnTo>
                        <a:pt x="22" y="56"/>
                      </a:lnTo>
                      <a:lnTo>
                        <a:pt x="20" y="60"/>
                      </a:lnTo>
                      <a:lnTo>
                        <a:pt x="20" y="61"/>
                      </a:lnTo>
                      <a:lnTo>
                        <a:pt x="24" y="60"/>
                      </a:lnTo>
                      <a:lnTo>
                        <a:pt x="26" y="63"/>
                      </a:lnTo>
                      <a:lnTo>
                        <a:pt x="27" y="64"/>
                      </a:lnTo>
                      <a:lnTo>
                        <a:pt x="30" y="64"/>
                      </a:lnTo>
                      <a:lnTo>
                        <a:pt x="30" y="68"/>
                      </a:lnTo>
                      <a:lnTo>
                        <a:pt x="27" y="71"/>
                      </a:lnTo>
                      <a:lnTo>
                        <a:pt x="26" y="76"/>
                      </a:lnTo>
                      <a:lnTo>
                        <a:pt x="23" y="81"/>
                      </a:lnTo>
                      <a:lnTo>
                        <a:pt x="23" y="84"/>
                      </a:lnTo>
                      <a:lnTo>
                        <a:pt x="22" y="86"/>
                      </a:lnTo>
                      <a:lnTo>
                        <a:pt x="22" y="88"/>
                      </a:lnTo>
                      <a:lnTo>
                        <a:pt x="23" y="90"/>
                      </a:lnTo>
                      <a:lnTo>
                        <a:pt x="22" y="92"/>
                      </a:lnTo>
                      <a:lnTo>
                        <a:pt x="22" y="95"/>
                      </a:lnTo>
                      <a:lnTo>
                        <a:pt x="28" y="100"/>
                      </a:lnTo>
                      <a:lnTo>
                        <a:pt x="29" y="103"/>
                      </a:lnTo>
                      <a:lnTo>
                        <a:pt x="30" y="105"/>
                      </a:lnTo>
                      <a:lnTo>
                        <a:pt x="36" y="110"/>
                      </a:lnTo>
                      <a:lnTo>
                        <a:pt x="38" y="111"/>
                      </a:lnTo>
                      <a:lnTo>
                        <a:pt x="40" y="108"/>
                      </a:lnTo>
                      <a:lnTo>
                        <a:pt x="43" y="107"/>
                      </a:lnTo>
                      <a:lnTo>
                        <a:pt x="43" y="108"/>
                      </a:lnTo>
                      <a:lnTo>
                        <a:pt x="45" y="108"/>
                      </a:lnTo>
                      <a:lnTo>
                        <a:pt x="48" y="107"/>
                      </a:lnTo>
                      <a:lnTo>
                        <a:pt x="48" y="105"/>
                      </a:lnTo>
                      <a:lnTo>
                        <a:pt x="52" y="104"/>
                      </a:lnTo>
                      <a:lnTo>
                        <a:pt x="58" y="104"/>
                      </a:lnTo>
                      <a:lnTo>
                        <a:pt x="59" y="99"/>
                      </a:lnTo>
                      <a:lnTo>
                        <a:pt x="64" y="98"/>
                      </a:lnTo>
                      <a:lnTo>
                        <a:pt x="69" y="98"/>
                      </a:lnTo>
                      <a:lnTo>
                        <a:pt x="70" y="99"/>
                      </a:lnTo>
                      <a:lnTo>
                        <a:pt x="72" y="98"/>
                      </a:lnTo>
                      <a:lnTo>
                        <a:pt x="74" y="98"/>
                      </a:lnTo>
                      <a:lnTo>
                        <a:pt x="71" y="97"/>
                      </a:lnTo>
                      <a:lnTo>
                        <a:pt x="73" y="97"/>
                      </a:lnTo>
                      <a:lnTo>
                        <a:pt x="73" y="96"/>
                      </a:lnTo>
                      <a:lnTo>
                        <a:pt x="70" y="95"/>
                      </a:lnTo>
                      <a:lnTo>
                        <a:pt x="70" y="92"/>
                      </a:lnTo>
                      <a:lnTo>
                        <a:pt x="67" y="89"/>
                      </a:lnTo>
                      <a:lnTo>
                        <a:pt x="65" y="88"/>
                      </a:lnTo>
                      <a:lnTo>
                        <a:pt x="65" y="84"/>
                      </a:lnTo>
                      <a:lnTo>
                        <a:pt x="64" y="78"/>
                      </a:lnTo>
                      <a:lnTo>
                        <a:pt x="63" y="77"/>
                      </a:lnTo>
                      <a:lnTo>
                        <a:pt x="62" y="77"/>
                      </a:lnTo>
                      <a:lnTo>
                        <a:pt x="58" y="75"/>
                      </a:lnTo>
                      <a:lnTo>
                        <a:pt x="58" y="73"/>
                      </a:lnTo>
                      <a:lnTo>
                        <a:pt x="57" y="70"/>
                      </a:lnTo>
                      <a:lnTo>
                        <a:pt x="56" y="69"/>
                      </a:lnTo>
                      <a:lnTo>
                        <a:pt x="55" y="68"/>
                      </a:lnTo>
                      <a:lnTo>
                        <a:pt x="51" y="66"/>
                      </a:lnTo>
                      <a:lnTo>
                        <a:pt x="51" y="63"/>
                      </a:lnTo>
                      <a:lnTo>
                        <a:pt x="53" y="56"/>
                      </a:lnTo>
                      <a:lnTo>
                        <a:pt x="53" y="53"/>
                      </a:lnTo>
                      <a:lnTo>
                        <a:pt x="57" y="48"/>
                      </a:lnTo>
                      <a:lnTo>
                        <a:pt x="60" y="48"/>
                      </a:lnTo>
                      <a:lnTo>
                        <a:pt x="63" y="47"/>
                      </a:lnTo>
                      <a:lnTo>
                        <a:pt x="65" y="46"/>
                      </a:lnTo>
                      <a:lnTo>
                        <a:pt x="65" y="44"/>
                      </a:lnTo>
                      <a:lnTo>
                        <a:pt x="65" y="40"/>
                      </a:lnTo>
                      <a:lnTo>
                        <a:pt x="65" y="38"/>
                      </a:lnTo>
                      <a:lnTo>
                        <a:pt x="65" y="34"/>
                      </a:lnTo>
                      <a:lnTo>
                        <a:pt x="64" y="32"/>
                      </a:lnTo>
                      <a:lnTo>
                        <a:pt x="58" y="31"/>
                      </a:lnTo>
                      <a:lnTo>
                        <a:pt x="53" y="25"/>
                      </a:lnTo>
                      <a:lnTo>
                        <a:pt x="51" y="24"/>
                      </a:lnTo>
                      <a:lnTo>
                        <a:pt x="50" y="25"/>
                      </a:lnTo>
                      <a:lnTo>
                        <a:pt x="46" y="25"/>
                      </a:lnTo>
                      <a:lnTo>
                        <a:pt x="45" y="27"/>
                      </a:lnTo>
                      <a:lnTo>
                        <a:pt x="43" y="37"/>
                      </a:lnTo>
                      <a:lnTo>
                        <a:pt x="41" y="26"/>
                      </a:lnTo>
                      <a:lnTo>
                        <a:pt x="42" y="22"/>
                      </a:lnTo>
                      <a:lnTo>
                        <a:pt x="43" y="18"/>
                      </a:lnTo>
                      <a:lnTo>
                        <a:pt x="42" y="15"/>
                      </a:lnTo>
                      <a:lnTo>
                        <a:pt x="40" y="12"/>
                      </a:lnTo>
                      <a:lnTo>
                        <a:pt x="34" y="9"/>
                      </a:lnTo>
                      <a:lnTo>
                        <a:pt x="29" y="4"/>
                      </a:lnTo>
                      <a:lnTo>
                        <a:pt x="28" y="2"/>
                      </a:lnTo>
                      <a:lnTo>
                        <a:pt x="26" y="0"/>
                      </a:lnTo>
                      <a:lnTo>
                        <a:pt x="23" y="0"/>
                      </a:lnTo>
                      <a:lnTo>
                        <a:pt x="23" y="0"/>
                      </a:lnTo>
                      <a:lnTo>
                        <a:pt x="19" y="5"/>
                      </a:lnTo>
                      <a:lnTo>
                        <a:pt x="19" y="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18" name="Freeform 225">
                  <a:extLst>
                    <a:ext uri="{FF2B5EF4-FFF2-40B4-BE49-F238E27FC236}">
                      <a16:creationId xmlns:a16="http://schemas.microsoft.com/office/drawing/2014/main" id="{5B6E913E-EB11-4078-83BD-260E3924EC67}"/>
                    </a:ext>
                  </a:extLst>
                </p:cNvPr>
                <p:cNvSpPr/>
                <p:nvPr userDrawn="1"/>
              </p:nvSpPr>
              <p:spPr bwMode="auto">
                <a:xfrm>
                  <a:off x="1720851" y="4389438"/>
                  <a:ext cx="323850" cy="266700"/>
                </a:xfrm>
                <a:custGeom>
                  <a:avLst/>
                  <a:gdLst>
                    <a:gd name="T0" fmla="*/ 25 w 204"/>
                    <a:gd name="T1" fmla="*/ 67 h 168"/>
                    <a:gd name="T2" fmla="*/ 26 w 204"/>
                    <a:gd name="T3" fmla="*/ 67 h 168"/>
                    <a:gd name="T4" fmla="*/ 35 w 204"/>
                    <a:gd name="T5" fmla="*/ 67 h 168"/>
                    <a:gd name="T6" fmla="*/ 60 w 204"/>
                    <a:gd name="T7" fmla="*/ 80 h 168"/>
                    <a:gd name="T8" fmla="*/ 69 w 204"/>
                    <a:gd name="T9" fmla="*/ 81 h 168"/>
                    <a:gd name="T10" fmla="*/ 81 w 204"/>
                    <a:gd name="T11" fmla="*/ 80 h 168"/>
                    <a:gd name="T12" fmla="*/ 86 w 204"/>
                    <a:gd name="T13" fmla="*/ 80 h 168"/>
                    <a:gd name="T14" fmla="*/ 90 w 204"/>
                    <a:gd name="T15" fmla="*/ 88 h 168"/>
                    <a:gd name="T16" fmla="*/ 83 w 204"/>
                    <a:gd name="T17" fmla="*/ 97 h 168"/>
                    <a:gd name="T18" fmla="*/ 82 w 204"/>
                    <a:gd name="T19" fmla="*/ 113 h 168"/>
                    <a:gd name="T20" fmla="*/ 82 w 204"/>
                    <a:gd name="T21" fmla="*/ 135 h 168"/>
                    <a:gd name="T22" fmla="*/ 87 w 204"/>
                    <a:gd name="T23" fmla="*/ 137 h 168"/>
                    <a:gd name="T24" fmla="*/ 89 w 204"/>
                    <a:gd name="T25" fmla="*/ 146 h 168"/>
                    <a:gd name="T26" fmla="*/ 100 w 204"/>
                    <a:gd name="T27" fmla="*/ 163 h 168"/>
                    <a:gd name="T28" fmla="*/ 106 w 204"/>
                    <a:gd name="T29" fmla="*/ 168 h 168"/>
                    <a:gd name="T30" fmla="*/ 124 w 204"/>
                    <a:gd name="T31" fmla="*/ 160 h 168"/>
                    <a:gd name="T32" fmla="*/ 137 w 204"/>
                    <a:gd name="T33" fmla="*/ 148 h 168"/>
                    <a:gd name="T34" fmla="*/ 146 w 204"/>
                    <a:gd name="T35" fmla="*/ 145 h 168"/>
                    <a:gd name="T36" fmla="*/ 140 w 204"/>
                    <a:gd name="T37" fmla="*/ 142 h 168"/>
                    <a:gd name="T38" fmla="*/ 131 w 204"/>
                    <a:gd name="T39" fmla="*/ 131 h 168"/>
                    <a:gd name="T40" fmla="*/ 127 w 204"/>
                    <a:gd name="T41" fmla="*/ 118 h 168"/>
                    <a:gd name="T42" fmla="*/ 141 w 204"/>
                    <a:gd name="T43" fmla="*/ 117 h 168"/>
                    <a:gd name="T44" fmla="*/ 159 w 204"/>
                    <a:gd name="T45" fmla="*/ 115 h 168"/>
                    <a:gd name="T46" fmla="*/ 178 w 204"/>
                    <a:gd name="T47" fmla="*/ 109 h 168"/>
                    <a:gd name="T48" fmla="*/ 192 w 204"/>
                    <a:gd name="T49" fmla="*/ 98 h 168"/>
                    <a:gd name="T50" fmla="*/ 187 w 204"/>
                    <a:gd name="T51" fmla="*/ 93 h 168"/>
                    <a:gd name="T52" fmla="*/ 184 w 204"/>
                    <a:gd name="T53" fmla="*/ 74 h 168"/>
                    <a:gd name="T54" fmla="*/ 195 w 204"/>
                    <a:gd name="T55" fmla="*/ 72 h 168"/>
                    <a:gd name="T56" fmla="*/ 192 w 204"/>
                    <a:gd name="T57" fmla="*/ 67 h 168"/>
                    <a:gd name="T58" fmla="*/ 197 w 204"/>
                    <a:gd name="T59" fmla="*/ 54 h 168"/>
                    <a:gd name="T60" fmla="*/ 199 w 204"/>
                    <a:gd name="T61" fmla="*/ 44 h 168"/>
                    <a:gd name="T62" fmla="*/ 190 w 204"/>
                    <a:gd name="T63" fmla="*/ 45 h 168"/>
                    <a:gd name="T64" fmla="*/ 168 w 204"/>
                    <a:gd name="T65" fmla="*/ 45 h 168"/>
                    <a:gd name="T66" fmla="*/ 184 w 204"/>
                    <a:gd name="T67" fmla="*/ 39 h 168"/>
                    <a:gd name="T68" fmla="*/ 185 w 204"/>
                    <a:gd name="T69" fmla="*/ 32 h 168"/>
                    <a:gd name="T70" fmla="*/ 174 w 204"/>
                    <a:gd name="T71" fmla="*/ 27 h 168"/>
                    <a:gd name="T72" fmla="*/ 166 w 204"/>
                    <a:gd name="T73" fmla="*/ 24 h 168"/>
                    <a:gd name="T74" fmla="*/ 158 w 204"/>
                    <a:gd name="T75" fmla="*/ 18 h 168"/>
                    <a:gd name="T76" fmla="*/ 168 w 204"/>
                    <a:gd name="T77" fmla="*/ 13 h 168"/>
                    <a:gd name="T78" fmla="*/ 147 w 204"/>
                    <a:gd name="T79" fmla="*/ 14 h 168"/>
                    <a:gd name="T80" fmla="*/ 134 w 204"/>
                    <a:gd name="T81" fmla="*/ 18 h 168"/>
                    <a:gd name="T82" fmla="*/ 123 w 204"/>
                    <a:gd name="T83" fmla="*/ 23 h 168"/>
                    <a:gd name="T84" fmla="*/ 110 w 204"/>
                    <a:gd name="T85" fmla="*/ 15 h 168"/>
                    <a:gd name="T86" fmla="*/ 76 w 204"/>
                    <a:gd name="T87" fmla="*/ 16 h 168"/>
                    <a:gd name="T88" fmla="*/ 76 w 204"/>
                    <a:gd name="T89" fmla="*/ 7 h 168"/>
                    <a:gd name="T90" fmla="*/ 61 w 204"/>
                    <a:gd name="T91" fmla="*/ 2 h 168"/>
                    <a:gd name="T92" fmla="*/ 54 w 204"/>
                    <a:gd name="T93" fmla="*/ 3 h 168"/>
                    <a:gd name="T94" fmla="*/ 42 w 204"/>
                    <a:gd name="T95" fmla="*/ 6 h 168"/>
                    <a:gd name="T96" fmla="*/ 26 w 204"/>
                    <a:gd name="T97" fmla="*/ 13 h 168"/>
                    <a:gd name="T98" fmla="*/ 31 w 204"/>
                    <a:gd name="T99" fmla="*/ 30 h 168"/>
                    <a:gd name="T100" fmla="*/ 17 w 204"/>
                    <a:gd name="T101" fmla="*/ 34 h 168"/>
                    <a:gd name="T102" fmla="*/ 17 w 204"/>
                    <a:gd name="T103" fmla="*/ 22 h 168"/>
                    <a:gd name="T104" fmla="*/ 21 w 204"/>
                    <a:gd name="T105" fmla="*/ 7 h 168"/>
                    <a:gd name="T106" fmla="*/ 16 w 204"/>
                    <a:gd name="T107" fmla="*/ 5 h 168"/>
                    <a:gd name="T108" fmla="*/ 7 w 204"/>
                    <a:gd name="T109" fmla="*/ 13 h 168"/>
                    <a:gd name="T110" fmla="*/ 1 w 204"/>
                    <a:gd name="T111" fmla="*/ 30 h 168"/>
                    <a:gd name="T112" fmla="*/ 9 w 204"/>
                    <a:gd name="T113" fmla="*/ 46 h 168"/>
                    <a:gd name="T114" fmla="*/ 12 w 204"/>
                    <a:gd name="T115" fmla="*/ 59 h 168"/>
                    <a:gd name="T116" fmla="*/ 18 w 204"/>
                    <a:gd name="T117" fmla="*/ 66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4" h="168">
                      <a:moveTo>
                        <a:pt x="18" y="66"/>
                      </a:moveTo>
                      <a:lnTo>
                        <a:pt x="21" y="67"/>
                      </a:lnTo>
                      <a:lnTo>
                        <a:pt x="24" y="68"/>
                      </a:lnTo>
                      <a:lnTo>
                        <a:pt x="25" y="67"/>
                      </a:lnTo>
                      <a:lnTo>
                        <a:pt x="25" y="67"/>
                      </a:lnTo>
                      <a:lnTo>
                        <a:pt x="25" y="67"/>
                      </a:lnTo>
                      <a:lnTo>
                        <a:pt x="26" y="67"/>
                      </a:lnTo>
                      <a:lnTo>
                        <a:pt x="26" y="67"/>
                      </a:lnTo>
                      <a:lnTo>
                        <a:pt x="26" y="67"/>
                      </a:lnTo>
                      <a:lnTo>
                        <a:pt x="31" y="67"/>
                      </a:lnTo>
                      <a:lnTo>
                        <a:pt x="33" y="68"/>
                      </a:lnTo>
                      <a:lnTo>
                        <a:pt x="35" y="67"/>
                      </a:lnTo>
                      <a:lnTo>
                        <a:pt x="39" y="66"/>
                      </a:lnTo>
                      <a:lnTo>
                        <a:pt x="45" y="67"/>
                      </a:lnTo>
                      <a:lnTo>
                        <a:pt x="48" y="69"/>
                      </a:lnTo>
                      <a:lnTo>
                        <a:pt x="60" y="80"/>
                      </a:lnTo>
                      <a:lnTo>
                        <a:pt x="64" y="79"/>
                      </a:lnTo>
                      <a:lnTo>
                        <a:pt x="65" y="80"/>
                      </a:lnTo>
                      <a:lnTo>
                        <a:pt x="66" y="80"/>
                      </a:lnTo>
                      <a:lnTo>
                        <a:pt x="69" y="81"/>
                      </a:lnTo>
                      <a:lnTo>
                        <a:pt x="71" y="81"/>
                      </a:lnTo>
                      <a:lnTo>
                        <a:pt x="74" y="80"/>
                      </a:lnTo>
                      <a:lnTo>
                        <a:pt x="77" y="80"/>
                      </a:lnTo>
                      <a:lnTo>
                        <a:pt x="81" y="80"/>
                      </a:lnTo>
                      <a:lnTo>
                        <a:pt x="82" y="80"/>
                      </a:lnTo>
                      <a:lnTo>
                        <a:pt x="86" y="80"/>
                      </a:lnTo>
                      <a:lnTo>
                        <a:pt x="86" y="80"/>
                      </a:lnTo>
                      <a:lnTo>
                        <a:pt x="86" y="80"/>
                      </a:lnTo>
                      <a:lnTo>
                        <a:pt x="86" y="80"/>
                      </a:lnTo>
                      <a:lnTo>
                        <a:pt x="86" y="80"/>
                      </a:lnTo>
                      <a:lnTo>
                        <a:pt x="89" y="81"/>
                      </a:lnTo>
                      <a:lnTo>
                        <a:pt x="90" y="88"/>
                      </a:lnTo>
                      <a:lnTo>
                        <a:pt x="88" y="90"/>
                      </a:lnTo>
                      <a:lnTo>
                        <a:pt x="88" y="94"/>
                      </a:lnTo>
                      <a:lnTo>
                        <a:pt x="87" y="96"/>
                      </a:lnTo>
                      <a:lnTo>
                        <a:pt x="83" y="97"/>
                      </a:lnTo>
                      <a:lnTo>
                        <a:pt x="82" y="98"/>
                      </a:lnTo>
                      <a:lnTo>
                        <a:pt x="83" y="105"/>
                      </a:lnTo>
                      <a:lnTo>
                        <a:pt x="82" y="109"/>
                      </a:lnTo>
                      <a:lnTo>
                        <a:pt x="82" y="113"/>
                      </a:lnTo>
                      <a:lnTo>
                        <a:pt x="83" y="116"/>
                      </a:lnTo>
                      <a:lnTo>
                        <a:pt x="83" y="118"/>
                      </a:lnTo>
                      <a:lnTo>
                        <a:pt x="88" y="126"/>
                      </a:lnTo>
                      <a:lnTo>
                        <a:pt x="82" y="135"/>
                      </a:lnTo>
                      <a:lnTo>
                        <a:pt x="82" y="137"/>
                      </a:lnTo>
                      <a:lnTo>
                        <a:pt x="83" y="137"/>
                      </a:lnTo>
                      <a:lnTo>
                        <a:pt x="84" y="135"/>
                      </a:lnTo>
                      <a:lnTo>
                        <a:pt x="87" y="137"/>
                      </a:lnTo>
                      <a:lnTo>
                        <a:pt x="87" y="139"/>
                      </a:lnTo>
                      <a:lnTo>
                        <a:pt x="88" y="140"/>
                      </a:lnTo>
                      <a:lnTo>
                        <a:pt x="90" y="144"/>
                      </a:lnTo>
                      <a:lnTo>
                        <a:pt x="89" y="146"/>
                      </a:lnTo>
                      <a:lnTo>
                        <a:pt x="91" y="149"/>
                      </a:lnTo>
                      <a:lnTo>
                        <a:pt x="95" y="157"/>
                      </a:lnTo>
                      <a:lnTo>
                        <a:pt x="95" y="160"/>
                      </a:lnTo>
                      <a:lnTo>
                        <a:pt x="100" y="163"/>
                      </a:lnTo>
                      <a:lnTo>
                        <a:pt x="100" y="163"/>
                      </a:lnTo>
                      <a:lnTo>
                        <a:pt x="100" y="163"/>
                      </a:lnTo>
                      <a:lnTo>
                        <a:pt x="100" y="163"/>
                      </a:lnTo>
                      <a:lnTo>
                        <a:pt x="106" y="168"/>
                      </a:lnTo>
                      <a:lnTo>
                        <a:pt x="109" y="168"/>
                      </a:lnTo>
                      <a:lnTo>
                        <a:pt x="115" y="168"/>
                      </a:lnTo>
                      <a:lnTo>
                        <a:pt x="118" y="163"/>
                      </a:lnTo>
                      <a:lnTo>
                        <a:pt x="124" y="160"/>
                      </a:lnTo>
                      <a:lnTo>
                        <a:pt x="126" y="157"/>
                      </a:lnTo>
                      <a:lnTo>
                        <a:pt x="134" y="153"/>
                      </a:lnTo>
                      <a:lnTo>
                        <a:pt x="135" y="149"/>
                      </a:lnTo>
                      <a:lnTo>
                        <a:pt x="137" y="148"/>
                      </a:lnTo>
                      <a:lnTo>
                        <a:pt x="137" y="148"/>
                      </a:lnTo>
                      <a:lnTo>
                        <a:pt x="139" y="146"/>
                      </a:lnTo>
                      <a:lnTo>
                        <a:pt x="144" y="145"/>
                      </a:lnTo>
                      <a:lnTo>
                        <a:pt x="146" y="145"/>
                      </a:lnTo>
                      <a:lnTo>
                        <a:pt x="148" y="144"/>
                      </a:lnTo>
                      <a:lnTo>
                        <a:pt x="148" y="142"/>
                      </a:lnTo>
                      <a:lnTo>
                        <a:pt x="145" y="141"/>
                      </a:lnTo>
                      <a:lnTo>
                        <a:pt x="140" y="142"/>
                      </a:lnTo>
                      <a:lnTo>
                        <a:pt x="131" y="139"/>
                      </a:lnTo>
                      <a:lnTo>
                        <a:pt x="132" y="137"/>
                      </a:lnTo>
                      <a:lnTo>
                        <a:pt x="132" y="134"/>
                      </a:lnTo>
                      <a:lnTo>
                        <a:pt x="131" y="131"/>
                      </a:lnTo>
                      <a:lnTo>
                        <a:pt x="135" y="124"/>
                      </a:lnTo>
                      <a:lnTo>
                        <a:pt x="134" y="122"/>
                      </a:lnTo>
                      <a:lnTo>
                        <a:pt x="131" y="119"/>
                      </a:lnTo>
                      <a:lnTo>
                        <a:pt x="127" y="118"/>
                      </a:lnTo>
                      <a:lnTo>
                        <a:pt x="124" y="111"/>
                      </a:lnTo>
                      <a:lnTo>
                        <a:pt x="131" y="113"/>
                      </a:lnTo>
                      <a:lnTo>
                        <a:pt x="137" y="113"/>
                      </a:lnTo>
                      <a:lnTo>
                        <a:pt x="141" y="117"/>
                      </a:lnTo>
                      <a:lnTo>
                        <a:pt x="146" y="116"/>
                      </a:lnTo>
                      <a:lnTo>
                        <a:pt x="153" y="116"/>
                      </a:lnTo>
                      <a:lnTo>
                        <a:pt x="155" y="116"/>
                      </a:lnTo>
                      <a:lnTo>
                        <a:pt x="159" y="115"/>
                      </a:lnTo>
                      <a:lnTo>
                        <a:pt x="164" y="110"/>
                      </a:lnTo>
                      <a:lnTo>
                        <a:pt x="169" y="110"/>
                      </a:lnTo>
                      <a:lnTo>
                        <a:pt x="171" y="111"/>
                      </a:lnTo>
                      <a:lnTo>
                        <a:pt x="178" y="109"/>
                      </a:lnTo>
                      <a:lnTo>
                        <a:pt x="183" y="108"/>
                      </a:lnTo>
                      <a:lnTo>
                        <a:pt x="191" y="103"/>
                      </a:lnTo>
                      <a:lnTo>
                        <a:pt x="192" y="100"/>
                      </a:lnTo>
                      <a:lnTo>
                        <a:pt x="192" y="98"/>
                      </a:lnTo>
                      <a:lnTo>
                        <a:pt x="192" y="98"/>
                      </a:lnTo>
                      <a:lnTo>
                        <a:pt x="192" y="97"/>
                      </a:lnTo>
                      <a:lnTo>
                        <a:pt x="192" y="97"/>
                      </a:lnTo>
                      <a:lnTo>
                        <a:pt x="187" y="93"/>
                      </a:lnTo>
                      <a:lnTo>
                        <a:pt x="182" y="87"/>
                      </a:lnTo>
                      <a:lnTo>
                        <a:pt x="181" y="82"/>
                      </a:lnTo>
                      <a:lnTo>
                        <a:pt x="184" y="79"/>
                      </a:lnTo>
                      <a:lnTo>
                        <a:pt x="184" y="74"/>
                      </a:lnTo>
                      <a:lnTo>
                        <a:pt x="188" y="71"/>
                      </a:lnTo>
                      <a:lnTo>
                        <a:pt x="190" y="72"/>
                      </a:lnTo>
                      <a:lnTo>
                        <a:pt x="192" y="72"/>
                      </a:lnTo>
                      <a:lnTo>
                        <a:pt x="195" y="72"/>
                      </a:lnTo>
                      <a:lnTo>
                        <a:pt x="199" y="71"/>
                      </a:lnTo>
                      <a:lnTo>
                        <a:pt x="199" y="68"/>
                      </a:lnTo>
                      <a:lnTo>
                        <a:pt x="197" y="67"/>
                      </a:lnTo>
                      <a:lnTo>
                        <a:pt x="192" y="67"/>
                      </a:lnTo>
                      <a:lnTo>
                        <a:pt x="191" y="62"/>
                      </a:lnTo>
                      <a:lnTo>
                        <a:pt x="189" y="60"/>
                      </a:lnTo>
                      <a:lnTo>
                        <a:pt x="195" y="54"/>
                      </a:lnTo>
                      <a:lnTo>
                        <a:pt x="197" y="54"/>
                      </a:lnTo>
                      <a:lnTo>
                        <a:pt x="200" y="52"/>
                      </a:lnTo>
                      <a:lnTo>
                        <a:pt x="202" y="51"/>
                      </a:lnTo>
                      <a:lnTo>
                        <a:pt x="204" y="47"/>
                      </a:lnTo>
                      <a:lnTo>
                        <a:pt x="199" y="44"/>
                      </a:lnTo>
                      <a:lnTo>
                        <a:pt x="197" y="44"/>
                      </a:lnTo>
                      <a:lnTo>
                        <a:pt x="195" y="45"/>
                      </a:lnTo>
                      <a:lnTo>
                        <a:pt x="191" y="44"/>
                      </a:lnTo>
                      <a:lnTo>
                        <a:pt x="190" y="45"/>
                      </a:lnTo>
                      <a:lnTo>
                        <a:pt x="188" y="45"/>
                      </a:lnTo>
                      <a:lnTo>
                        <a:pt x="182" y="46"/>
                      </a:lnTo>
                      <a:lnTo>
                        <a:pt x="177" y="46"/>
                      </a:lnTo>
                      <a:lnTo>
                        <a:pt x="168" y="45"/>
                      </a:lnTo>
                      <a:lnTo>
                        <a:pt x="180" y="43"/>
                      </a:lnTo>
                      <a:lnTo>
                        <a:pt x="182" y="43"/>
                      </a:lnTo>
                      <a:lnTo>
                        <a:pt x="183" y="42"/>
                      </a:lnTo>
                      <a:lnTo>
                        <a:pt x="184" y="39"/>
                      </a:lnTo>
                      <a:lnTo>
                        <a:pt x="188" y="37"/>
                      </a:lnTo>
                      <a:lnTo>
                        <a:pt x="185" y="36"/>
                      </a:lnTo>
                      <a:lnTo>
                        <a:pt x="187" y="35"/>
                      </a:lnTo>
                      <a:lnTo>
                        <a:pt x="185" y="32"/>
                      </a:lnTo>
                      <a:lnTo>
                        <a:pt x="182" y="30"/>
                      </a:lnTo>
                      <a:lnTo>
                        <a:pt x="176" y="29"/>
                      </a:lnTo>
                      <a:lnTo>
                        <a:pt x="175" y="28"/>
                      </a:lnTo>
                      <a:lnTo>
                        <a:pt x="174" y="27"/>
                      </a:lnTo>
                      <a:lnTo>
                        <a:pt x="170" y="27"/>
                      </a:lnTo>
                      <a:lnTo>
                        <a:pt x="169" y="25"/>
                      </a:lnTo>
                      <a:lnTo>
                        <a:pt x="167" y="24"/>
                      </a:lnTo>
                      <a:lnTo>
                        <a:pt x="166" y="24"/>
                      </a:lnTo>
                      <a:lnTo>
                        <a:pt x="167" y="29"/>
                      </a:lnTo>
                      <a:lnTo>
                        <a:pt x="162" y="23"/>
                      </a:lnTo>
                      <a:lnTo>
                        <a:pt x="161" y="21"/>
                      </a:lnTo>
                      <a:lnTo>
                        <a:pt x="158" y="18"/>
                      </a:lnTo>
                      <a:lnTo>
                        <a:pt x="156" y="16"/>
                      </a:lnTo>
                      <a:lnTo>
                        <a:pt x="159" y="14"/>
                      </a:lnTo>
                      <a:lnTo>
                        <a:pt x="166" y="14"/>
                      </a:lnTo>
                      <a:lnTo>
                        <a:pt x="168" y="13"/>
                      </a:lnTo>
                      <a:lnTo>
                        <a:pt x="162" y="11"/>
                      </a:lnTo>
                      <a:lnTo>
                        <a:pt x="158" y="11"/>
                      </a:lnTo>
                      <a:lnTo>
                        <a:pt x="154" y="11"/>
                      </a:lnTo>
                      <a:lnTo>
                        <a:pt x="147" y="14"/>
                      </a:lnTo>
                      <a:lnTo>
                        <a:pt x="145" y="13"/>
                      </a:lnTo>
                      <a:lnTo>
                        <a:pt x="142" y="14"/>
                      </a:lnTo>
                      <a:lnTo>
                        <a:pt x="137" y="17"/>
                      </a:lnTo>
                      <a:lnTo>
                        <a:pt x="134" y="18"/>
                      </a:lnTo>
                      <a:lnTo>
                        <a:pt x="131" y="20"/>
                      </a:lnTo>
                      <a:lnTo>
                        <a:pt x="130" y="22"/>
                      </a:lnTo>
                      <a:lnTo>
                        <a:pt x="125" y="22"/>
                      </a:lnTo>
                      <a:lnTo>
                        <a:pt x="123" y="23"/>
                      </a:lnTo>
                      <a:lnTo>
                        <a:pt x="119" y="22"/>
                      </a:lnTo>
                      <a:lnTo>
                        <a:pt x="112" y="17"/>
                      </a:lnTo>
                      <a:lnTo>
                        <a:pt x="111" y="15"/>
                      </a:lnTo>
                      <a:lnTo>
                        <a:pt x="110" y="15"/>
                      </a:lnTo>
                      <a:lnTo>
                        <a:pt x="103" y="15"/>
                      </a:lnTo>
                      <a:lnTo>
                        <a:pt x="88" y="17"/>
                      </a:lnTo>
                      <a:lnTo>
                        <a:pt x="80" y="17"/>
                      </a:lnTo>
                      <a:lnTo>
                        <a:pt x="76" y="16"/>
                      </a:lnTo>
                      <a:lnTo>
                        <a:pt x="75" y="13"/>
                      </a:lnTo>
                      <a:lnTo>
                        <a:pt x="75" y="9"/>
                      </a:lnTo>
                      <a:lnTo>
                        <a:pt x="77" y="9"/>
                      </a:lnTo>
                      <a:lnTo>
                        <a:pt x="76" y="7"/>
                      </a:lnTo>
                      <a:lnTo>
                        <a:pt x="74" y="3"/>
                      </a:lnTo>
                      <a:lnTo>
                        <a:pt x="72" y="3"/>
                      </a:lnTo>
                      <a:lnTo>
                        <a:pt x="65" y="3"/>
                      </a:lnTo>
                      <a:lnTo>
                        <a:pt x="61" y="2"/>
                      </a:lnTo>
                      <a:lnTo>
                        <a:pt x="59" y="2"/>
                      </a:lnTo>
                      <a:lnTo>
                        <a:pt x="57" y="2"/>
                      </a:lnTo>
                      <a:lnTo>
                        <a:pt x="54" y="0"/>
                      </a:lnTo>
                      <a:lnTo>
                        <a:pt x="54" y="3"/>
                      </a:lnTo>
                      <a:lnTo>
                        <a:pt x="51" y="5"/>
                      </a:lnTo>
                      <a:lnTo>
                        <a:pt x="46" y="2"/>
                      </a:lnTo>
                      <a:lnTo>
                        <a:pt x="46" y="3"/>
                      </a:lnTo>
                      <a:lnTo>
                        <a:pt x="42" y="6"/>
                      </a:lnTo>
                      <a:lnTo>
                        <a:pt x="35" y="7"/>
                      </a:lnTo>
                      <a:lnTo>
                        <a:pt x="29" y="9"/>
                      </a:lnTo>
                      <a:lnTo>
                        <a:pt x="26" y="11"/>
                      </a:lnTo>
                      <a:lnTo>
                        <a:pt x="26" y="13"/>
                      </a:lnTo>
                      <a:lnTo>
                        <a:pt x="29" y="16"/>
                      </a:lnTo>
                      <a:lnTo>
                        <a:pt x="29" y="23"/>
                      </a:lnTo>
                      <a:lnTo>
                        <a:pt x="29" y="27"/>
                      </a:lnTo>
                      <a:lnTo>
                        <a:pt x="31" y="30"/>
                      </a:lnTo>
                      <a:lnTo>
                        <a:pt x="28" y="36"/>
                      </a:lnTo>
                      <a:lnTo>
                        <a:pt x="22" y="39"/>
                      </a:lnTo>
                      <a:lnTo>
                        <a:pt x="17" y="39"/>
                      </a:lnTo>
                      <a:lnTo>
                        <a:pt x="17" y="34"/>
                      </a:lnTo>
                      <a:lnTo>
                        <a:pt x="15" y="30"/>
                      </a:lnTo>
                      <a:lnTo>
                        <a:pt x="14" y="27"/>
                      </a:lnTo>
                      <a:lnTo>
                        <a:pt x="17" y="23"/>
                      </a:lnTo>
                      <a:lnTo>
                        <a:pt x="17" y="22"/>
                      </a:lnTo>
                      <a:lnTo>
                        <a:pt x="23" y="16"/>
                      </a:lnTo>
                      <a:lnTo>
                        <a:pt x="23" y="13"/>
                      </a:lnTo>
                      <a:lnTo>
                        <a:pt x="21" y="9"/>
                      </a:lnTo>
                      <a:lnTo>
                        <a:pt x="21" y="7"/>
                      </a:lnTo>
                      <a:lnTo>
                        <a:pt x="21" y="6"/>
                      </a:lnTo>
                      <a:lnTo>
                        <a:pt x="18" y="5"/>
                      </a:lnTo>
                      <a:lnTo>
                        <a:pt x="17" y="2"/>
                      </a:lnTo>
                      <a:lnTo>
                        <a:pt x="16" y="5"/>
                      </a:lnTo>
                      <a:lnTo>
                        <a:pt x="14" y="7"/>
                      </a:lnTo>
                      <a:lnTo>
                        <a:pt x="11" y="7"/>
                      </a:lnTo>
                      <a:lnTo>
                        <a:pt x="9" y="10"/>
                      </a:lnTo>
                      <a:lnTo>
                        <a:pt x="7" y="13"/>
                      </a:lnTo>
                      <a:lnTo>
                        <a:pt x="2" y="20"/>
                      </a:lnTo>
                      <a:lnTo>
                        <a:pt x="1" y="22"/>
                      </a:lnTo>
                      <a:lnTo>
                        <a:pt x="2" y="24"/>
                      </a:lnTo>
                      <a:lnTo>
                        <a:pt x="1" y="30"/>
                      </a:lnTo>
                      <a:lnTo>
                        <a:pt x="0" y="35"/>
                      </a:lnTo>
                      <a:lnTo>
                        <a:pt x="0" y="35"/>
                      </a:lnTo>
                      <a:lnTo>
                        <a:pt x="3" y="35"/>
                      </a:lnTo>
                      <a:lnTo>
                        <a:pt x="9" y="46"/>
                      </a:lnTo>
                      <a:lnTo>
                        <a:pt x="12" y="51"/>
                      </a:lnTo>
                      <a:lnTo>
                        <a:pt x="14" y="53"/>
                      </a:lnTo>
                      <a:lnTo>
                        <a:pt x="11" y="57"/>
                      </a:lnTo>
                      <a:lnTo>
                        <a:pt x="12" y="59"/>
                      </a:lnTo>
                      <a:lnTo>
                        <a:pt x="11" y="61"/>
                      </a:lnTo>
                      <a:lnTo>
                        <a:pt x="11" y="62"/>
                      </a:lnTo>
                      <a:lnTo>
                        <a:pt x="14" y="65"/>
                      </a:lnTo>
                      <a:lnTo>
                        <a:pt x="18" y="6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19" name="Freeform 226">
                  <a:extLst>
                    <a:ext uri="{FF2B5EF4-FFF2-40B4-BE49-F238E27FC236}">
                      <a16:creationId xmlns:a16="http://schemas.microsoft.com/office/drawing/2014/main" id="{90DBC824-C10A-44F5-9C10-FC77DEC37772}"/>
                    </a:ext>
                  </a:extLst>
                </p:cNvPr>
                <p:cNvSpPr/>
                <p:nvPr userDrawn="1"/>
              </p:nvSpPr>
              <p:spPr bwMode="auto">
                <a:xfrm>
                  <a:off x="1574801" y="4367213"/>
                  <a:ext cx="293688" cy="403225"/>
                </a:xfrm>
                <a:custGeom>
                  <a:avLst/>
                  <a:gdLst>
                    <a:gd name="T0" fmla="*/ 72 w 185"/>
                    <a:gd name="T1" fmla="*/ 203 h 254"/>
                    <a:gd name="T2" fmla="*/ 87 w 185"/>
                    <a:gd name="T3" fmla="*/ 218 h 254"/>
                    <a:gd name="T4" fmla="*/ 92 w 185"/>
                    <a:gd name="T5" fmla="*/ 228 h 254"/>
                    <a:gd name="T6" fmla="*/ 103 w 185"/>
                    <a:gd name="T7" fmla="*/ 231 h 254"/>
                    <a:gd name="T8" fmla="*/ 123 w 185"/>
                    <a:gd name="T9" fmla="*/ 227 h 254"/>
                    <a:gd name="T10" fmla="*/ 135 w 185"/>
                    <a:gd name="T11" fmla="*/ 233 h 254"/>
                    <a:gd name="T12" fmla="*/ 136 w 185"/>
                    <a:gd name="T13" fmla="*/ 251 h 254"/>
                    <a:gd name="T14" fmla="*/ 145 w 185"/>
                    <a:gd name="T15" fmla="*/ 205 h 254"/>
                    <a:gd name="T16" fmla="*/ 151 w 185"/>
                    <a:gd name="T17" fmla="*/ 185 h 254"/>
                    <a:gd name="T18" fmla="*/ 143 w 185"/>
                    <a:gd name="T19" fmla="*/ 176 h 254"/>
                    <a:gd name="T20" fmla="*/ 167 w 185"/>
                    <a:gd name="T21" fmla="*/ 163 h 254"/>
                    <a:gd name="T22" fmla="*/ 179 w 185"/>
                    <a:gd name="T23" fmla="*/ 163 h 254"/>
                    <a:gd name="T24" fmla="*/ 183 w 185"/>
                    <a:gd name="T25" fmla="*/ 171 h 254"/>
                    <a:gd name="T26" fmla="*/ 176 w 185"/>
                    <a:gd name="T27" fmla="*/ 155 h 254"/>
                    <a:gd name="T28" fmla="*/ 176 w 185"/>
                    <a:gd name="T29" fmla="*/ 140 h 254"/>
                    <a:gd name="T30" fmla="*/ 172 w 185"/>
                    <a:gd name="T31" fmla="*/ 125 h 254"/>
                    <a:gd name="T32" fmla="*/ 173 w 185"/>
                    <a:gd name="T33" fmla="*/ 119 h 254"/>
                    <a:gd name="T34" fmla="*/ 178 w 185"/>
                    <a:gd name="T35" fmla="*/ 103 h 254"/>
                    <a:gd name="T36" fmla="*/ 174 w 185"/>
                    <a:gd name="T37" fmla="*/ 97 h 254"/>
                    <a:gd name="T38" fmla="*/ 158 w 185"/>
                    <a:gd name="T39" fmla="*/ 96 h 254"/>
                    <a:gd name="T40" fmla="*/ 136 w 185"/>
                    <a:gd name="T41" fmla="*/ 83 h 254"/>
                    <a:gd name="T42" fmla="*/ 118 w 185"/>
                    <a:gd name="T43" fmla="*/ 83 h 254"/>
                    <a:gd name="T44" fmla="*/ 109 w 185"/>
                    <a:gd name="T45" fmla="*/ 82 h 254"/>
                    <a:gd name="T46" fmla="*/ 101 w 185"/>
                    <a:gd name="T47" fmla="*/ 71 h 254"/>
                    <a:gd name="T48" fmla="*/ 92 w 185"/>
                    <a:gd name="T49" fmla="*/ 51 h 254"/>
                    <a:gd name="T50" fmla="*/ 91 w 185"/>
                    <a:gd name="T51" fmla="*/ 36 h 254"/>
                    <a:gd name="T52" fmla="*/ 104 w 185"/>
                    <a:gd name="T53" fmla="*/ 19 h 254"/>
                    <a:gd name="T54" fmla="*/ 121 w 185"/>
                    <a:gd name="T55" fmla="*/ 6 h 254"/>
                    <a:gd name="T56" fmla="*/ 117 w 185"/>
                    <a:gd name="T57" fmla="*/ 0 h 254"/>
                    <a:gd name="T58" fmla="*/ 110 w 185"/>
                    <a:gd name="T59" fmla="*/ 3 h 254"/>
                    <a:gd name="T60" fmla="*/ 106 w 185"/>
                    <a:gd name="T61" fmla="*/ 8 h 254"/>
                    <a:gd name="T62" fmla="*/ 82 w 185"/>
                    <a:gd name="T63" fmla="*/ 17 h 254"/>
                    <a:gd name="T64" fmla="*/ 80 w 185"/>
                    <a:gd name="T65" fmla="*/ 21 h 254"/>
                    <a:gd name="T66" fmla="*/ 71 w 185"/>
                    <a:gd name="T67" fmla="*/ 23 h 254"/>
                    <a:gd name="T68" fmla="*/ 59 w 185"/>
                    <a:gd name="T69" fmla="*/ 25 h 254"/>
                    <a:gd name="T70" fmla="*/ 53 w 185"/>
                    <a:gd name="T71" fmla="*/ 45 h 254"/>
                    <a:gd name="T72" fmla="*/ 40 w 185"/>
                    <a:gd name="T73" fmla="*/ 52 h 254"/>
                    <a:gd name="T74" fmla="*/ 36 w 185"/>
                    <a:gd name="T75" fmla="*/ 66 h 254"/>
                    <a:gd name="T76" fmla="*/ 29 w 185"/>
                    <a:gd name="T77" fmla="*/ 65 h 254"/>
                    <a:gd name="T78" fmla="*/ 24 w 185"/>
                    <a:gd name="T79" fmla="*/ 61 h 254"/>
                    <a:gd name="T80" fmla="*/ 19 w 185"/>
                    <a:gd name="T81" fmla="*/ 75 h 254"/>
                    <a:gd name="T82" fmla="*/ 21 w 185"/>
                    <a:gd name="T83" fmla="*/ 89 h 254"/>
                    <a:gd name="T84" fmla="*/ 24 w 185"/>
                    <a:gd name="T85" fmla="*/ 97 h 254"/>
                    <a:gd name="T86" fmla="*/ 23 w 185"/>
                    <a:gd name="T87" fmla="*/ 107 h 254"/>
                    <a:gd name="T88" fmla="*/ 23 w 185"/>
                    <a:gd name="T89" fmla="*/ 126 h 254"/>
                    <a:gd name="T90" fmla="*/ 28 w 185"/>
                    <a:gd name="T91" fmla="*/ 132 h 254"/>
                    <a:gd name="T92" fmla="*/ 21 w 185"/>
                    <a:gd name="T93" fmla="*/ 146 h 254"/>
                    <a:gd name="T94" fmla="*/ 0 w 185"/>
                    <a:gd name="T95" fmla="*/ 163 h 254"/>
                    <a:gd name="T96" fmla="*/ 17 w 185"/>
                    <a:gd name="T97" fmla="*/ 180 h 254"/>
                    <a:gd name="T98" fmla="*/ 31 w 185"/>
                    <a:gd name="T99" fmla="*/ 191 h 254"/>
                    <a:gd name="T100" fmla="*/ 42 w 185"/>
                    <a:gd name="T101" fmla="*/ 187 h 254"/>
                    <a:gd name="T102" fmla="*/ 53 w 185"/>
                    <a:gd name="T103" fmla="*/ 19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5" h="254">
                      <a:moveTo>
                        <a:pt x="56" y="192"/>
                      </a:moveTo>
                      <a:lnTo>
                        <a:pt x="57" y="195"/>
                      </a:lnTo>
                      <a:lnTo>
                        <a:pt x="66" y="197"/>
                      </a:lnTo>
                      <a:lnTo>
                        <a:pt x="67" y="198"/>
                      </a:lnTo>
                      <a:lnTo>
                        <a:pt x="72" y="203"/>
                      </a:lnTo>
                      <a:lnTo>
                        <a:pt x="72" y="206"/>
                      </a:lnTo>
                      <a:lnTo>
                        <a:pt x="74" y="210"/>
                      </a:lnTo>
                      <a:lnTo>
                        <a:pt x="75" y="210"/>
                      </a:lnTo>
                      <a:lnTo>
                        <a:pt x="84" y="212"/>
                      </a:lnTo>
                      <a:lnTo>
                        <a:pt x="87" y="218"/>
                      </a:lnTo>
                      <a:lnTo>
                        <a:pt x="87" y="220"/>
                      </a:lnTo>
                      <a:lnTo>
                        <a:pt x="87" y="221"/>
                      </a:lnTo>
                      <a:lnTo>
                        <a:pt x="91" y="222"/>
                      </a:lnTo>
                      <a:lnTo>
                        <a:pt x="92" y="227"/>
                      </a:lnTo>
                      <a:lnTo>
                        <a:pt x="92" y="228"/>
                      </a:lnTo>
                      <a:lnTo>
                        <a:pt x="92" y="229"/>
                      </a:lnTo>
                      <a:lnTo>
                        <a:pt x="94" y="231"/>
                      </a:lnTo>
                      <a:lnTo>
                        <a:pt x="96" y="229"/>
                      </a:lnTo>
                      <a:lnTo>
                        <a:pt x="100" y="231"/>
                      </a:lnTo>
                      <a:lnTo>
                        <a:pt x="103" y="231"/>
                      </a:lnTo>
                      <a:lnTo>
                        <a:pt x="104" y="229"/>
                      </a:lnTo>
                      <a:lnTo>
                        <a:pt x="110" y="227"/>
                      </a:lnTo>
                      <a:lnTo>
                        <a:pt x="115" y="228"/>
                      </a:lnTo>
                      <a:lnTo>
                        <a:pt x="118" y="229"/>
                      </a:lnTo>
                      <a:lnTo>
                        <a:pt x="123" y="227"/>
                      </a:lnTo>
                      <a:lnTo>
                        <a:pt x="127" y="227"/>
                      </a:lnTo>
                      <a:lnTo>
                        <a:pt x="128" y="229"/>
                      </a:lnTo>
                      <a:lnTo>
                        <a:pt x="129" y="228"/>
                      </a:lnTo>
                      <a:lnTo>
                        <a:pt x="134" y="231"/>
                      </a:lnTo>
                      <a:lnTo>
                        <a:pt x="135" y="233"/>
                      </a:lnTo>
                      <a:lnTo>
                        <a:pt x="138" y="231"/>
                      </a:lnTo>
                      <a:lnTo>
                        <a:pt x="139" y="235"/>
                      </a:lnTo>
                      <a:lnTo>
                        <a:pt x="129" y="251"/>
                      </a:lnTo>
                      <a:lnTo>
                        <a:pt x="129" y="253"/>
                      </a:lnTo>
                      <a:lnTo>
                        <a:pt x="136" y="251"/>
                      </a:lnTo>
                      <a:lnTo>
                        <a:pt x="138" y="254"/>
                      </a:lnTo>
                      <a:lnTo>
                        <a:pt x="139" y="250"/>
                      </a:lnTo>
                      <a:lnTo>
                        <a:pt x="149" y="218"/>
                      </a:lnTo>
                      <a:lnTo>
                        <a:pt x="149" y="211"/>
                      </a:lnTo>
                      <a:lnTo>
                        <a:pt x="145" y="205"/>
                      </a:lnTo>
                      <a:lnTo>
                        <a:pt x="139" y="200"/>
                      </a:lnTo>
                      <a:lnTo>
                        <a:pt x="137" y="197"/>
                      </a:lnTo>
                      <a:lnTo>
                        <a:pt x="136" y="188"/>
                      </a:lnTo>
                      <a:lnTo>
                        <a:pt x="147" y="183"/>
                      </a:lnTo>
                      <a:lnTo>
                        <a:pt x="151" y="185"/>
                      </a:lnTo>
                      <a:lnTo>
                        <a:pt x="151" y="185"/>
                      </a:lnTo>
                      <a:lnTo>
                        <a:pt x="149" y="183"/>
                      </a:lnTo>
                      <a:lnTo>
                        <a:pt x="151" y="181"/>
                      </a:lnTo>
                      <a:lnTo>
                        <a:pt x="149" y="178"/>
                      </a:lnTo>
                      <a:lnTo>
                        <a:pt x="143" y="176"/>
                      </a:lnTo>
                      <a:lnTo>
                        <a:pt x="142" y="171"/>
                      </a:lnTo>
                      <a:lnTo>
                        <a:pt x="143" y="166"/>
                      </a:lnTo>
                      <a:lnTo>
                        <a:pt x="160" y="166"/>
                      </a:lnTo>
                      <a:lnTo>
                        <a:pt x="163" y="163"/>
                      </a:lnTo>
                      <a:lnTo>
                        <a:pt x="167" y="163"/>
                      </a:lnTo>
                      <a:lnTo>
                        <a:pt x="168" y="165"/>
                      </a:lnTo>
                      <a:lnTo>
                        <a:pt x="169" y="165"/>
                      </a:lnTo>
                      <a:lnTo>
                        <a:pt x="172" y="161"/>
                      </a:lnTo>
                      <a:lnTo>
                        <a:pt x="178" y="160"/>
                      </a:lnTo>
                      <a:lnTo>
                        <a:pt x="179" y="163"/>
                      </a:lnTo>
                      <a:lnTo>
                        <a:pt x="182" y="167"/>
                      </a:lnTo>
                      <a:lnTo>
                        <a:pt x="182" y="170"/>
                      </a:lnTo>
                      <a:lnTo>
                        <a:pt x="182" y="173"/>
                      </a:lnTo>
                      <a:lnTo>
                        <a:pt x="185" y="173"/>
                      </a:lnTo>
                      <a:lnTo>
                        <a:pt x="183" y="171"/>
                      </a:lnTo>
                      <a:lnTo>
                        <a:pt x="181" y="163"/>
                      </a:lnTo>
                      <a:lnTo>
                        <a:pt x="179" y="160"/>
                      </a:lnTo>
                      <a:lnTo>
                        <a:pt x="180" y="158"/>
                      </a:lnTo>
                      <a:lnTo>
                        <a:pt x="179" y="155"/>
                      </a:lnTo>
                      <a:lnTo>
                        <a:pt x="176" y="155"/>
                      </a:lnTo>
                      <a:lnTo>
                        <a:pt x="176" y="153"/>
                      </a:lnTo>
                      <a:lnTo>
                        <a:pt x="175" y="153"/>
                      </a:lnTo>
                      <a:lnTo>
                        <a:pt x="172" y="152"/>
                      </a:lnTo>
                      <a:lnTo>
                        <a:pt x="172" y="149"/>
                      </a:lnTo>
                      <a:lnTo>
                        <a:pt x="176" y="140"/>
                      </a:lnTo>
                      <a:lnTo>
                        <a:pt x="173" y="132"/>
                      </a:lnTo>
                      <a:lnTo>
                        <a:pt x="173" y="131"/>
                      </a:lnTo>
                      <a:lnTo>
                        <a:pt x="172" y="129"/>
                      </a:lnTo>
                      <a:lnTo>
                        <a:pt x="172" y="131"/>
                      </a:lnTo>
                      <a:lnTo>
                        <a:pt x="172" y="125"/>
                      </a:lnTo>
                      <a:lnTo>
                        <a:pt x="172" y="123"/>
                      </a:lnTo>
                      <a:lnTo>
                        <a:pt x="172" y="123"/>
                      </a:lnTo>
                      <a:lnTo>
                        <a:pt x="172" y="123"/>
                      </a:lnTo>
                      <a:lnTo>
                        <a:pt x="173" y="119"/>
                      </a:lnTo>
                      <a:lnTo>
                        <a:pt x="173" y="119"/>
                      </a:lnTo>
                      <a:lnTo>
                        <a:pt x="172" y="111"/>
                      </a:lnTo>
                      <a:lnTo>
                        <a:pt x="174" y="109"/>
                      </a:lnTo>
                      <a:lnTo>
                        <a:pt x="178" y="108"/>
                      </a:lnTo>
                      <a:lnTo>
                        <a:pt x="178" y="107"/>
                      </a:lnTo>
                      <a:lnTo>
                        <a:pt x="178" y="103"/>
                      </a:lnTo>
                      <a:lnTo>
                        <a:pt x="179" y="102"/>
                      </a:lnTo>
                      <a:lnTo>
                        <a:pt x="179" y="96"/>
                      </a:lnTo>
                      <a:lnTo>
                        <a:pt x="176" y="96"/>
                      </a:lnTo>
                      <a:lnTo>
                        <a:pt x="175" y="96"/>
                      </a:lnTo>
                      <a:lnTo>
                        <a:pt x="174" y="97"/>
                      </a:lnTo>
                      <a:lnTo>
                        <a:pt x="169" y="96"/>
                      </a:lnTo>
                      <a:lnTo>
                        <a:pt x="166" y="96"/>
                      </a:lnTo>
                      <a:lnTo>
                        <a:pt x="163" y="98"/>
                      </a:lnTo>
                      <a:lnTo>
                        <a:pt x="160" y="97"/>
                      </a:lnTo>
                      <a:lnTo>
                        <a:pt x="158" y="96"/>
                      </a:lnTo>
                      <a:lnTo>
                        <a:pt x="157" y="96"/>
                      </a:lnTo>
                      <a:lnTo>
                        <a:pt x="156" y="96"/>
                      </a:lnTo>
                      <a:lnTo>
                        <a:pt x="151" y="96"/>
                      </a:lnTo>
                      <a:lnTo>
                        <a:pt x="139" y="85"/>
                      </a:lnTo>
                      <a:lnTo>
                        <a:pt x="136" y="83"/>
                      </a:lnTo>
                      <a:lnTo>
                        <a:pt x="131" y="83"/>
                      </a:lnTo>
                      <a:lnTo>
                        <a:pt x="128" y="83"/>
                      </a:lnTo>
                      <a:lnTo>
                        <a:pt x="127" y="85"/>
                      </a:lnTo>
                      <a:lnTo>
                        <a:pt x="122" y="83"/>
                      </a:lnTo>
                      <a:lnTo>
                        <a:pt x="118" y="83"/>
                      </a:lnTo>
                      <a:lnTo>
                        <a:pt x="116" y="85"/>
                      </a:lnTo>
                      <a:lnTo>
                        <a:pt x="116" y="85"/>
                      </a:lnTo>
                      <a:lnTo>
                        <a:pt x="116" y="85"/>
                      </a:lnTo>
                      <a:lnTo>
                        <a:pt x="113" y="83"/>
                      </a:lnTo>
                      <a:lnTo>
                        <a:pt x="109" y="82"/>
                      </a:lnTo>
                      <a:lnTo>
                        <a:pt x="104" y="81"/>
                      </a:lnTo>
                      <a:lnTo>
                        <a:pt x="101" y="78"/>
                      </a:lnTo>
                      <a:lnTo>
                        <a:pt x="100" y="74"/>
                      </a:lnTo>
                      <a:lnTo>
                        <a:pt x="101" y="73"/>
                      </a:lnTo>
                      <a:lnTo>
                        <a:pt x="101" y="71"/>
                      </a:lnTo>
                      <a:lnTo>
                        <a:pt x="102" y="67"/>
                      </a:lnTo>
                      <a:lnTo>
                        <a:pt x="102" y="65"/>
                      </a:lnTo>
                      <a:lnTo>
                        <a:pt x="100" y="61"/>
                      </a:lnTo>
                      <a:lnTo>
                        <a:pt x="94" y="51"/>
                      </a:lnTo>
                      <a:lnTo>
                        <a:pt x="92" y="51"/>
                      </a:lnTo>
                      <a:lnTo>
                        <a:pt x="88" y="51"/>
                      </a:lnTo>
                      <a:lnTo>
                        <a:pt x="88" y="48"/>
                      </a:lnTo>
                      <a:lnTo>
                        <a:pt x="91" y="43"/>
                      </a:lnTo>
                      <a:lnTo>
                        <a:pt x="92" y="38"/>
                      </a:lnTo>
                      <a:lnTo>
                        <a:pt x="91" y="36"/>
                      </a:lnTo>
                      <a:lnTo>
                        <a:pt x="92" y="31"/>
                      </a:lnTo>
                      <a:lnTo>
                        <a:pt x="96" y="25"/>
                      </a:lnTo>
                      <a:lnTo>
                        <a:pt x="99" y="23"/>
                      </a:lnTo>
                      <a:lnTo>
                        <a:pt x="102" y="19"/>
                      </a:lnTo>
                      <a:lnTo>
                        <a:pt x="104" y="19"/>
                      </a:lnTo>
                      <a:lnTo>
                        <a:pt x="106" y="17"/>
                      </a:lnTo>
                      <a:lnTo>
                        <a:pt x="110" y="9"/>
                      </a:lnTo>
                      <a:lnTo>
                        <a:pt x="118" y="7"/>
                      </a:lnTo>
                      <a:lnTo>
                        <a:pt x="120" y="6"/>
                      </a:lnTo>
                      <a:lnTo>
                        <a:pt x="121" y="6"/>
                      </a:lnTo>
                      <a:lnTo>
                        <a:pt x="121" y="6"/>
                      </a:lnTo>
                      <a:lnTo>
                        <a:pt x="123" y="5"/>
                      </a:lnTo>
                      <a:lnTo>
                        <a:pt x="123" y="3"/>
                      </a:lnTo>
                      <a:lnTo>
                        <a:pt x="122" y="2"/>
                      </a:lnTo>
                      <a:lnTo>
                        <a:pt x="117" y="0"/>
                      </a:lnTo>
                      <a:lnTo>
                        <a:pt x="116" y="0"/>
                      </a:lnTo>
                      <a:lnTo>
                        <a:pt x="115" y="0"/>
                      </a:lnTo>
                      <a:lnTo>
                        <a:pt x="115" y="2"/>
                      </a:lnTo>
                      <a:lnTo>
                        <a:pt x="113" y="2"/>
                      </a:lnTo>
                      <a:lnTo>
                        <a:pt x="110" y="3"/>
                      </a:lnTo>
                      <a:lnTo>
                        <a:pt x="108" y="3"/>
                      </a:lnTo>
                      <a:lnTo>
                        <a:pt x="107" y="3"/>
                      </a:lnTo>
                      <a:lnTo>
                        <a:pt x="106" y="5"/>
                      </a:lnTo>
                      <a:lnTo>
                        <a:pt x="107" y="6"/>
                      </a:lnTo>
                      <a:lnTo>
                        <a:pt x="106" y="8"/>
                      </a:lnTo>
                      <a:lnTo>
                        <a:pt x="101" y="10"/>
                      </a:lnTo>
                      <a:lnTo>
                        <a:pt x="96" y="14"/>
                      </a:lnTo>
                      <a:lnTo>
                        <a:pt x="92" y="16"/>
                      </a:lnTo>
                      <a:lnTo>
                        <a:pt x="88" y="17"/>
                      </a:lnTo>
                      <a:lnTo>
                        <a:pt x="82" y="17"/>
                      </a:lnTo>
                      <a:lnTo>
                        <a:pt x="78" y="17"/>
                      </a:lnTo>
                      <a:lnTo>
                        <a:pt x="75" y="17"/>
                      </a:lnTo>
                      <a:lnTo>
                        <a:pt x="77" y="19"/>
                      </a:lnTo>
                      <a:lnTo>
                        <a:pt x="77" y="21"/>
                      </a:lnTo>
                      <a:lnTo>
                        <a:pt x="80" y="21"/>
                      </a:lnTo>
                      <a:lnTo>
                        <a:pt x="77" y="22"/>
                      </a:lnTo>
                      <a:lnTo>
                        <a:pt x="77" y="24"/>
                      </a:lnTo>
                      <a:lnTo>
                        <a:pt x="73" y="28"/>
                      </a:lnTo>
                      <a:lnTo>
                        <a:pt x="70" y="25"/>
                      </a:lnTo>
                      <a:lnTo>
                        <a:pt x="71" y="23"/>
                      </a:lnTo>
                      <a:lnTo>
                        <a:pt x="71" y="22"/>
                      </a:lnTo>
                      <a:lnTo>
                        <a:pt x="66" y="21"/>
                      </a:lnTo>
                      <a:lnTo>
                        <a:pt x="65" y="21"/>
                      </a:lnTo>
                      <a:lnTo>
                        <a:pt x="60" y="23"/>
                      </a:lnTo>
                      <a:lnTo>
                        <a:pt x="59" y="25"/>
                      </a:lnTo>
                      <a:lnTo>
                        <a:pt x="56" y="29"/>
                      </a:lnTo>
                      <a:lnTo>
                        <a:pt x="52" y="37"/>
                      </a:lnTo>
                      <a:lnTo>
                        <a:pt x="53" y="38"/>
                      </a:lnTo>
                      <a:lnTo>
                        <a:pt x="55" y="42"/>
                      </a:lnTo>
                      <a:lnTo>
                        <a:pt x="53" y="45"/>
                      </a:lnTo>
                      <a:lnTo>
                        <a:pt x="50" y="46"/>
                      </a:lnTo>
                      <a:lnTo>
                        <a:pt x="48" y="46"/>
                      </a:lnTo>
                      <a:lnTo>
                        <a:pt x="45" y="48"/>
                      </a:lnTo>
                      <a:lnTo>
                        <a:pt x="42" y="52"/>
                      </a:lnTo>
                      <a:lnTo>
                        <a:pt x="40" y="52"/>
                      </a:lnTo>
                      <a:lnTo>
                        <a:pt x="37" y="57"/>
                      </a:lnTo>
                      <a:lnTo>
                        <a:pt x="34" y="58"/>
                      </a:lnTo>
                      <a:lnTo>
                        <a:pt x="34" y="58"/>
                      </a:lnTo>
                      <a:lnTo>
                        <a:pt x="36" y="61"/>
                      </a:lnTo>
                      <a:lnTo>
                        <a:pt x="36" y="66"/>
                      </a:lnTo>
                      <a:lnTo>
                        <a:pt x="35" y="71"/>
                      </a:lnTo>
                      <a:lnTo>
                        <a:pt x="31" y="71"/>
                      </a:lnTo>
                      <a:lnTo>
                        <a:pt x="28" y="67"/>
                      </a:lnTo>
                      <a:lnTo>
                        <a:pt x="28" y="65"/>
                      </a:lnTo>
                      <a:lnTo>
                        <a:pt x="29" y="65"/>
                      </a:lnTo>
                      <a:lnTo>
                        <a:pt x="27" y="64"/>
                      </a:lnTo>
                      <a:lnTo>
                        <a:pt x="26" y="60"/>
                      </a:lnTo>
                      <a:lnTo>
                        <a:pt x="24" y="59"/>
                      </a:lnTo>
                      <a:lnTo>
                        <a:pt x="24" y="59"/>
                      </a:lnTo>
                      <a:lnTo>
                        <a:pt x="24" y="61"/>
                      </a:lnTo>
                      <a:lnTo>
                        <a:pt x="27" y="66"/>
                      </a:lnTo>
                      <a:lnTo>
                        <a:pt x="23" y="70"/>
                      </a:lnTo>
                      <a:lnTo>
                        <a:pt x="22" y="74"/>
                      </a:lnTo>
                      <a:lnTo>
                        <a:pt x="20" y="75"/>
                      </a:lnTo>
                      <a:lnTo>
                        <a:pt x="19" y="75"/>
                      </a:lnTo>
                      <a:lnTo>
                        <a:pt x="17" y="79"/>
                      </a:lnTo>
                      <a:lnTo>
                        <a:pt x="17" y="79"/>
                      </a:lnTo>
                      <a:lnTo>
                        <a:pt x="19" y="83"/>
                      </a:lnTo>
                      <a:lnTo>
                        <a:pt x="19" y="86"/>
                      </a:lnTo>
                      <a:lnTo>
                        <a:pt x="21" y="89"/>
                      </a:lnTo>
                      <a:lnTo>
                        <a:pt x="22" y="89"/>
                      </a:lnTo>
                      <a:lnTo>
                        <a:pt x="24" y="88"/>
                      </a:lnTo>
                      <a:lnTo>
                        <a:pt x="26" y="90"/>
                      </a:lnTo>
                      <a:lnTo>
                        <a:pt x="26" y="95"/>
                      </a:lnTo>
                      <a:lnTo>
                        <a:pt x="24" y="97"/>
                      </a:lnTo>
                      <a:lnTo>
                        <a:pt x="24" y="97"/>
                      </a:lnTo>
                      <a:lnTo>
                        <a:pt x="26" y="100"/>
                      </a:lnTo>
                      <a:lnTo>
                        <a:pt x="26" y="104"/>
                      </a:lnTo>
                      <a:lnTo>
                        <a:pt x="23" y="107"/>
                      </a:lnTo>
                      <a:lnTo>
                        <a:pt x="23" y="107"/>
                      </a:lnTo>
                      <a:lnTo>
                        <a:pt x="23" y="107"/>
                      </a:lnTo>
                      <a:lnTo>
                        <a:pt x="26" y="110"/>
                      </a:lnTo>
                      <a:lnTo>
                        <a:pt x="24" y="116"/>
                      </a:lnTo>
                      <a:lnTo>
                        <a:pt x="26" y="124"/>
                      </a:lnTo>
                      <a:lnTo>
                        <a:pt x="23" y="126"/>
                      </a:lnTo>
                      <a:lnTo>
                        <a:pt x="22" y="127"/>
                      </a:lnTo>
                      <a:lnTo>
                        <a:pt x="23" y="129"/>
                      </a:lnTo>
                      <a:lnTo>
                        <a:pt x="28" y="127"/>
                      </a:lnTo>
                      <a:lnTo>
                        <a:pt x="27" y="131"/>
                      </a:lnTo>
                      <a:lnTo>
                        <a:pt x="28" y="132"/>
                      </a:lnTo>
                      <a:lnTo>
                        <a:pt x="30" y="131"/>
                      </a:lnTo>
                      <a:lnTo>
                        <a:pt x="30" y="134"/>
                      </a:lnTo>
                      <a:lnTo>
                        <a:pt x="28" y="137"/>
                      </a:lnTo>
                      <a:lnTo>
                        <a:pt x="27" y="140"/>
                      </a:lnTo>
                      <a:lnTo>
                        <a:pt x="21" y="146"/>
                      </a:lnTo>
                      <a:lnTo>
                        <a:pt x="20" y="149"/>
                      </a:lnTo>
                      <a:lnTo>
                        <a:pt x="15" y="154"/>
                      </a:lnTo>
                      <a:lnTo>
                        <a:pt x="8" y="155"/>
                      </a:lnTo>
                      <a:lnTo>
                        <a:pt x="5" y="158"/>
                      </a:lnTo>
                      <a:lnTo>
                        <a:pt x="0" y="163"/>
                      </a:lnTo>
                      <a:lnTo>
                        <a:pt x="0" y="169"/>
                      </a:lnTo>
                      <a:lnTo>
                        <a:pt x="0" y="170"/>
                      </a:lnTo>
                      <a:lnTo>
                        <a:pt x="4" y="171"/>
                      </a:lnTo>
                      <a:lnTo>
                        <a:pt x="15" y="180"/>
                      </a:lnTo>
                      <a:lnTo>
                        <a:pt x="17" y="180"/>
                      </a:lnTo>
                      <a:lnTo>
                        <a:pt x="22" y="184"/>
                      </a:lnTo>
                      <a:lnTo>
                        <a:pt x="22" y="187"/>
                      </a:lnTo>
                      <a:lnTo>
                        <a:pt x="22" y="188"/>
                      </a:lnTo>
                      <a:lnTo>
                        <a:pt x="27" y="188"/>
                      </a:lnTo>
                      <a:lnTo>
                        <a:pt x="31" y="191"/>
                      </a:lnTo>
                      <a:lnTo>
                        <a:pt x="34" y="192"/>
                      </a:lnTo>
                      <a:lnTo>
                        <a:pt x="38" y="192"/>
                      </a:lnTo>
                      <a:lnTo>
                        <a:pt x="38" y="192"/>
                      </a:lnTo>
                      <a:lnTo>
                        <a:pt x="38" y="189"/>
                      </a:lnTo>
                      <a:lnTo>
                        <a:pt x="42" y="187"/>
                      </a:lnTo>
                      <a:lnTo>
                        <a:pt x="44" y="187"/>
                      </a:lnTo>
                      <a:lnTo>
                        <a:pt x="49" y="188"/>
                      </a:lnTo>
                      <a:lnTo>
                        <a:pt x="51" y="190"/>
                      </a:lnTo>
                      <a:lnTo>
                        <a:pt x="52" y="191"/>
                      </a:lnTo>
                      <a:lnTo>
                        <a:pt x="53" y="192"/>
                      </a:lnTo>
                      <a:lnTo>
                        <a:pt x="56" y="192"/>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20" name="Freeform 227">
                  <a:extLst>
                    <a:ext uri="{FF2B5EF4-FFF2-40B4-BE49-F238E27FC236}">
                      <a16:creationId xmlns:a16="http://schemas.microsoft.com/office/drawing/2014/main" id="{2E2C8C2D-A2DE-430F-A50C-84FE54137F11}"/>
                    </a:ext>
                  </a:extLst>
                </p:cNvPr>
                <p:cNvSpPr/>
                <p:nvPr userDrawn="1"/>
              </p:nvSpPr>
              <p:spPr bwMode="auto">
                <a:xfrm>
                  <a:off x="1524001" y="4641851"/>
                  <a:ext cx="141288" cy="152400"/>
                </a:xfrm>
                <a:custGeom>
                  <a:avLst/>
                  <a:gdLst>
                    <a:gd name="T0" fmla="*/ 82 w 89"/>
                    <a:gd name="T1" fmla="*/ 18 h 96"/>
                    <a:gd name="T2" fmla="*/ 75 w 89"/>
                    <a:gd name="T3" fmla="*/ 16 h 96"/>
                    <a:gd name="T4" fmla="*/ 74 w 89"/>
                    <a:gd name="T5" fmla="*/ 21 h 96"/>
                    <a:gd name="T6" fmla="*/ 65 w 89"/>
                    <a:gd name="T7" fmla="*/ 22 h 96"/>
                    <a:gd name="T8" fmla="*/ 58 w 89"/>
                    <a:gd name="T9" fmla="*/ 17 h 96"/>
                    <a:gd name="T10" fmla="*/ 52 w 89"/>
                    <a:gd name="T11" fmla="*/ 14 h 96"/>
                    <a:gd name="T12" fmla="*/ 49 w 89"/>
                    <a:gd name="T13" fmla="*/ 9 h 96"/>
                    <a:gd name="T14" fmla="*/ 39 w 89"/>
                    <a:gd name="T15" fmla="*/ 4 h 96"/>
                    <a:gd name="T16" fmla="*/ 31 w 89"/>
                    <a:gd name="T17" fmla="*/ 0 h 96"/>
                    <a:gd name="T18" fmla="*/ 25 w 89"/>
                    <a:gd name="T19" fmla="*/ 3 h 96"/>
                    <a:gd name="T20" fmla="*/ 14 w 89"/>
                    <a:gd name="T21" fmla="*/ 9 h 96"/>
                    <a:gd name="T22" fmla="*/ 12 w 89"/>
                    <a:gd name="T23" fmla="*/ 12 h 96"/>
                    <a:gd name="T24" fmla="*/ 15 w 89"/>
                    <a:gd name="T25" fmla="*/ 17 h 96"/>
                    <a:gd name="T26" fmla="*/ 8 w 89"/>
                    <a:gd name="T27" fmla="*/ 29 h 96"/>
                    <a:gd name="T28" fmla="*/ 9 w 89"/>
                    <a:gd name="T29" fmla="*/ 32 h 96"/>
                    <a:gd name="T30" fmla="*/ 2 w 89"/>
                    <a:gd name="T31" fmla="*/ 38 h 96"/>
                    <a:gd name="T32" fmla="*/ 1 w 89"/>
                    <a:gd name="T33" fmla="*/ 43 h 96"/>
                    <a:gd name="T34" fmla="*/ 1 w 89"/>
                    <a:gd name="T35" fmla="*/ 48 h 96"/>
                    <a:gd name="T36" fmla="*/ 0 w 89"/>
                    <a:gd name="T37" fmla="*/ 56 h 96"/>
                    <a:gd name="T38" fmla="*/ 0 w 89"/>
                    <a:gd name="T39" fmla="*/ 59 h 96"/>
                    <a:gd name="T40" fmla="*/ 7 w 89"/>
                    <a:gd name="T41" fmla="*/ 63 h 96"/>
                    <a:gd name="T42" fmla="*/ 9 w 89"/>
                    <a:gd name="T43" fmla="*/ 63 h 96"/>
                    <a:gd name="T44" fmla="*/ 11 w 89"/>
                    <a:gd name="T45" fmla="*/ 58 h 96"/>
                    <a:gd name="T46" fmla="*/ 16 w 89"/>
                    <a:gd name="T47" fmla="*/ 56 h 96"/>
                    <a:gd name="T48" fmla="*/ 18 w 89"/>
                    <a:gd name="T49" fmla="*/ 62 h 96"/>
                    <a:gd name="T50" fmla="*/ 18 w 89"/>
                    <a:gd name="T51" fmla="*/ 69 h 96"/>
                    <a:gd name="T52" fmla="*/ 14 w 89"/>
                    <a:gd name="T53" fmla="*/ 76 h 96"/>
                    <a:gd name="T54" fmla="*/ 15 w 89"/>
                    <a:gd name="T55" fmla="*/ 82 h 96"/>
                    <a:gd name="T56" fmla="*/ 9 w 89"/>
                    <a:gd name="T57" fmla="*/ 85 h 96"/>
                    <a:gd name="T58" fmla="*/ 11 w 89"/>
                    <a:gd name="T59" fmla="*/ 87 h 96"/>
                    <a:gd name="T60" fmla="*/ 17 w 89"/>
                    <a:gd name="T61" fmla="*/ 88 h 96"/>
                    <a:gd name="T62" fmla="*/ 25 w 89"/>
                    <a:gd name="T63" fmla="*/ 90 h 96"/>
                    <a:gd name="T64" fmla="*/ 30 w 89"/>
                    <a:gd name="T65" fmla="*/ 96 h 96"/>
                    <a:gd name="T66" fmla="*/ 45 w 89"/>
                    <a:gd name="T67" fmla="*/ 69 h 96"/>
                    <a:gd name="T68" fmla="*/ 63 w 89"/>
                    <a:gd name="T69" fmla="*/ 62 h 96"/>
                    <a:gd name="T70" fmla="*/ 81 w 89"/>
                    <a:gd name="T71" fmla="*/ 48 h 96"/>
                    <a:gd name="T72" fmla="*/ 88 w 89"/>
                    <a:gd name="T73" fmla="*/ 37 h 96"/>
                    <a:gd name="T74" fmla="*/ 89 w 89"/>
                    <a:gd name="T75" fmla="*/ 33 h 96"/>
                    <a:gd name="T76" fmla="*/ 85 w 89"/>
                    <a:gd name="T77" fmla="*/ 25 h 96"/>
                    <a:gd name="T78" fmla="*/ 84 w 89"/>
                    <a:gd name="T7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9" h="96">
                      <a:moveTo>
                        <a:pt x="82" y="21"/>
                      </a:moveTo>
                      <a:lnTo>
                        <a:pt x="82" y="18"/>
                      </a:lnTo>
                      <a:lnTo>
                        <a:pt x="80" y="17"/>
                      </a:lnTo>
                      <a:lnTo>
                        <a:pt x="75" y="16"/>
                      </a:lnTo>
                      <a:lnTo>
                        <a:pt x="74" y="17"/>
                      </a:lnTo>
                      <a:lnTo>
                        <a:pt x="74" y="21"/>
                      </a:lnTo>
                      <a:lnTo>
                        <a:pt x="70" y="23"/>
                      </a:lnTo>
                      <a:lnTo>
                        <a:pt x="65" y="22"/>
                      </a:lnTo>
                      <a:lnTo>
                        <a:pt x="62" y="19"/>
                      </a:lnTo>
                      <a:lnTo>
                        <a:pt x="58" y="17"/>
                      </a:lnTo>
                      <a:lnTo>
                        <a:pt x="52" y="17"/>
                      </a:lnTo>
                      <a:lnTo>
                        <a:pt x="52" y="14"/>
                      </a:lnTo>
                      <a:lnTo>
                        <a:pt x="52" y="12"/>
                      </a:lnTo>
                      <a:lnTo>
                        <a:pt x="49" y="9"/>
                      </a:lnTo>
                      <a:lnTo>
                        <a:pt x="46" y="9"/>
                      </a:lnTo>
                      <a:lnTo>
                        <a:pt x="39" y="4"/>
                      </a:lnTo>
                      <a:lnTo>
                        <a:pt x="34" y="1"/>
                      </a:lnTo>
                      <a:lnTo>
                        <a:pt x="31" y="0"/>
                      </a:lnTo>
                      <a:lnTo>
                        <a:pt x="30" y="3"/>
                      </a:lnTo>
                      <a:lnTo>
                        <a:pt x="25" y="3"/>
                      </a:lnTo>
                      <a:lnTo>
                        <a:pt x="18" y="9"/>
                      </a:lnTo>
                      <a:lnTo>
                        <a:pt x="14" y="9"/>
                      </a:lnTo>
                      <a:lnTo>
                        <a:pt x="11" y="10"/>
                      </a:lnTo>
                      <a:lnTo>
                        <a:pt x="12" y="12"/>
                      </a:lnTo>
                      <a:lnTo>
                        <a:pt x="12" y="15"/>
                      </a:lnTo>
                      <a:lnTo>
                        <a:pt x="15" y="17"/>
                      </a:lnTo>
                      <a:lnTo>
                        <a:pt x="14" y="22"/>
                      </a:lnTo>
                      <a:lnTo>
                        <a:pt x="8" y="29"/>
                      </a:lnTo>
                      <a:lnTo>
                        <a:pt x="7" y="30"/>
                      </a:lnTo>
                      <a:lnTo>
                        <a:pt x="9" y="32"/>
                      </a:lnTo>
                      <a:lnTo>
                        <a:pt x="5" y="37"/>
                      </a:lnTo>
                      <a:lnTo>
                        <a:pt x="2" y="38"/>
                      </a:lnTo>
                      <a:lnTo>
                        <a:pt x="0" y="40"/>
                      </a:lnTo>
                      <a:lnTo>
                        <a:pt x="1" y="43"/>
                      </a:lnTo>
                      <a:lnTo>
                        <a:pt x="2" y="46"/>
                      </a:lnTo>
                      <a:lnTo>
                        <a:pt x="1" y="48"/>
                      </a:lnTo>
                      <a:lnTo>
                        <a:pt x="2" y="53"/>
                      </a:lnTo>
                      <a:lnTo>
                        <a:pt x="0" y="56"/>
                      </a:lnTo>
                      <a:lnTo>
                        <a:pt x="0" y="58"/>
                      </a:lnTo>
                      <a:lnTo>
                        <a:pt x="0" y="59"/>
                      </a:lnTo>
                      <a:lnTo>
                        <a:pt x="3" y="60"/>
                      </a:lnTo>
                      <a:lnTo>
                        <a:pt x="7" y="63"/>
                      </a:lnTo>
                      <a:lnTo>
                        <a:pt x="8" y="63"/>
                      </a:lnTo>
                      <a:lnTo>
                        <a:pt x="9" y="63"/>
                      </a:lnTo>
                      <a:lnTo>
                        <a:pt x="10" y="61"/>
                      </a:lnTo>
                      <a:lnTo>
                        <a:pt x="11" y="58"/>
                      </a:lnTo>
                      <a:lnTo>
                        <a:pt x="16" y="54"/>
                      </a:lnTo>
                      <a:lnTo>
                        <a:pt x="16" y="56"/>
                      </a:lnTo>
                      <a:lnTo>
                        <a:pt x="17" y="58"/>
                      </a:lnTo>
                      <a:lnTo>
                        <a:pt x="18" y="62"/>
                      </a:lnTo>
                      <a:lnTo>
                        <a:pt x="17" y="67"/>
                      </a:lnTo>
                      <a:lnTo>
                        <a:pt x="18" y="69"/>
                      </a:lnTo>
                      <a:lnTo>
                        <a:pt x="16" y="74"/>
                      </a:lnTo>
                      <a:lnTo>
                        <a:pt x="14" y="76"/>
                      </a:lnTo>
                      <a:lnTo>
                        <a:pt x="14" y="76"/>
                      </a:lnTo>
                      <a:lnTo>
                        <a:pt x="15" y="82"/>
                      </a:lnTo>
                      <a:lnTo>
                        <a:pt x="11" y="83"/>
                      </a:lnTo>
                      <a:lnTo>
                        <a:pt x="9" y="85"/>
                      </a:lnTo>
                      <a:lnTo>
                        <a:pt x="9" y="87"/>
                      </a:lnTo>
                      <a:lnTo>
                        <a:pt x="11" y="87"/>
                      </a:lnTo>
                      <a:lnTo>
                        <a:pt x="16" y="85"/>
                      </a:lnTo>
                      <a:lnTo>
                        <a:pt x="17" y="88"/>
                      </a:lnTo>
                      <a:lnTo>
                        <a:pt x="22" y="89"/>
                      </a:lnTo>
                      <a:lnTo>
                        <a:pt x="25" y="90"/>
                      </a:lnTo>
                      <a:lnTo>
                        <a:pt x="29" y="96"/>
                      </a:lnTo>
                      <a:lnTo>
                        <a:pt x="30" y="96"/>
                      </a:lnTo>
                      <a:lnTo>
                        <a:pt x="32" y="94"/>
                      </a:lnTo>
                      <a:lnTo>
                        <a:pt x="45" y="69"/>
                      </a:lnTo>
                      <a:lnTo>
                        <a:pt x="47" y="67"/>
                      </a:lnTo>
                      <a:lnTo>
                        <a:pt x="63" y="62"/>
                      </a:lnTo>
                      <a:lnTo>
                        <a:pt x="70" y="58"/>
                      </a:lnTo>
                      <a:lnTo>
                        <a:pt x="81" y="48"/>
                      </a:lnTo>
                      <a:lnTo>
                        <a:pt x="84" y="38"/>
                      </a:lnTo>
                      <a:lnTo>
                        <a:pt x="88" y="37"/>
                      </a:lnTo>
                      <a:lnTo>
                        <a:pt x="88" y="37"/>
                      </a:lnTo>
                      <a:lnTo>
                        <a:pt x="89" y="33"/>
                      </a:lnTo>
                      <a:lnTo>
                        <a:pt x="88" y="31"/>
                      </a:lnTo>
                      <a:lnTo>
                        <a:pt x="85" y="25"/>
                      </a:lnTo>
                      <a:lnTo>
                        <a:pt x="85" y="23"/>
                      </a:lnTo>
                      <a:lnTo>
                        <a:pt x="84" y="22"/>
                      </a:lnTo>
                      <a:lnTo>
                        <a:pt x="82" y="2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21" name="Freeform 228">
                  <a:extLst>
                    <a:ext uri="{FF2B5EF4-FFF2-40B4-BE49-F238E27FC236}">
                      <a16:creationId xmlns:a16="http://schemas.microsoft.com/office/drawing/2014/main" id="{17D4D65A-7E3D-4558-B12A-0E89F929E81A}"/>
                    </a:ext>
                  </a:extLst>
                </p:cNvPr>
                <p:cNvSpPr/>
                <p:nvPr userDrawn="1"/>
              </p:nvSpPr>
              <p:spPr bwMode="auto">
                <a:xfrm>
                  <a:off x="1514476" y="4679951"/>
                  <a:ext cx="315913" cy="452438"/>
                </a:xfrm>
                <a:custGeom>
                  <a:avLst/>
                  <a:gdLst>
                    <a:gd name="T0" fmla="*/ 198 w 199"/>
                    <a:gd name="T1" fmla="*/ 255 h 285"/>
                    <a:gd name="T2" fmla="*/ 195 w 199"/>
                    <a:gd name="T3" fmla="*/ 236 h 285"/>
                    <a:gd name="T4" fmla="*/ 197 w 199"/>
                    <a:gd name="T5" fmla="*/ 224 h 285"/>
                    <a:gd name="T6" fmla="*/ 197 w 199"/>
                    <a:gd name="T7" fmla="*/ 193 h 285"/>
                    <a:gd name="T8" fmla="*/ 183 w 199"/>
                    <a:gd name="T9" fmla="*/ 168 h 285"/>
                    <a:gd name="T10" fmla="*/ 173 w 199"/>
                    <a:gd name="T11" fmla="*/ 170 h 285"/>
                    <a:gd name="T12" fmla="*/ 168 w 199"/>
                    <a:gd name="T13" fmla="*/ 148 h 285"/>
                    <a:gd name="T14" fmla="*/ 166 w 199"/>
                    <a:gd name="T15" fmla="*/ 147 h 285"/>
                    <a:gd name="T16" fmla="*/ 141 w 199"/>
                    <a:gd name="T17" fmla="*/ 147 h 285"/>
                    <a:gd name="T18" fmla="*/ 127 w 199"/>
                    <a:gd name="T19" fmla="*/ 137 h 285"/>
                    <a:gd name="T20" fmla="*/ 115 w 199"/>
                    <a:gd name="T21" fmla="*/ 116 h 285"/>
                    <a:gd name="T22" fmla="*/ 117 w 199"/>
                    <a:gd name="T23" fmla="*/ 105 h 285"/>
                    <a:gd name="T24" fmla="*/ 126 w 199"/>
                    <a:gd name="T25" fmla="*/ 98 h 285"/>
                    <a:gd name="T26" fmla="*/ 127 w 199"/>
                    <a:gd name="T27" fmla="*/ 83 h 285"/>
                    <a:gd name="T28" fmla="*/ 136 w 199"/>
                    <a:gd name="T29" fmla="*/ 73 h 285"/>
                    <a:gd name="T30" fmla="*/ 152 w 199"/>
                    <a:gd name="T31" fmla="*/ 66 h 285"/>
                    <a:gd name="T32" fmla="*/ 168 w 199"/>
                    <a:gd name="T33" fmla="*/ 60 h 285"/>
                    <a:gd name="T34" fmla="*/ 175 w 199"/>
                    <a:gd name="T35" fmla="*/ 64 h 285"/>
                    <a:gd name="T36" fmla="*/ 175 w 199"/>
                    <a:gd name="T37" fmla="*/ 61 h 285"/>
                    <a:gd name="T38" fmla="*/ 165 w 199"/>
                    <a:gd name="T39" fmla="*/ 54 h 285"/>
                    <a:gd name="T40" fmla="*/ 170 w 199"/>
                    <a:gd name="T41" fmla="*/ 36 h 285"/>
                    <a:gd name="T42" fmla="*/ 161 w 199"/>
                    <a:gd name="T43" fmla="*/ 32 h 285"/>
                    <a:gd name="T44" fmla="*/ 144 w 199"/>
                    <a:gd name="T45" fmla="*/ 35 h 285"/>
                    <a:gd name="T46" fmla="*/ 132 w 199"/>
                    <a:gd name="T47" fmla="*/ 36 h 285"/>
                    <a:gd name="T48" fmla="*/ 126 w 199"/>
                    <a:gd name="T49" fmla="*/ 27 h 285"/>
                    <a:gd name="T50" fmla="*/ 120 w 199"/>
                    <a:gd name="T51" fmla="*/ 17 h 285"/>
                    <a:gd name="T52" fmla="*/ 108 w 199"/>
                    <a:gd name="T53" fmla="*/ 7 h 285"/>
                    <a:gd name="T54" fmla="*/ 94 w 199"/>
                    <a:gd name="T55" fmla="*/ 0 h 285"/>
                    <a:gd name="T56" fmla="*/ 96 w 199"/>
                    <a:gd name="T57" fmla="*/ 14 h 285"/>
                    <a:gd name="T58" fmla="*/ 78 w 199"/>
                    <a:gd name="T59" fmla="*/ 35 h 285"/>
                    <a:gd name="T60" fmla="*/ 40 w 199"/>
                    <a:gd name="T61" fmla="*/ 72 h 285"/>
                    <a:gd name="T62" fmla="*/ 26 w 199"/>
                    <a:gd name="T63" fmla="*/ 67 h 285"/>
                    <a:gd name="T64" fmla="*/ 14 w 199"/>
                    <a:gd name="T65" fmla="*/ 65 h 285"/>
                    <a:gd name="T66" fmla="*/ 17 w 199"/>
                    <a:gd name="T67" fmla="*/ 53 h 285"/>
                    <a:gd name="T68" fmla="*/ 2 w 199"/>
                    <a:gd name="T69" fmla="*/ 64 h 285"/>
                    <a:gd name="T70" fmla="*/ 2 w 199"/>
                    <a:gd name="T71" fmla="*/ 73 h 285"/>
                    <a:gd name="T72" fmla="*/ 4 w 199"/>
                    <a:gd name="T73" fmla="*/ 80 h 285"/>
                    <a:gd name="T74" fmla="*/ 1 w 199"/>
                    <a:gd name="T75" fmla="*/ 90 h 285"/>
                    <a:gd name="T76" fmla="*/ 10 w 199"/>
                    <a:gd name="T77" fmla="*/ 98 h 285"/>
                    <a:gd name="T78" fmla="*/ 25 w 199"/>
                    <a:gd name="T79" fmla="*/ 107 h 285"/>
                    <a:gd name="T80" fmla="*/ 37 w 199"/>
                    <a:gd name="T81" fmla="*/ 122 h 285"/>
                    <a:gd name="T82" fmla="*/ 44 w 199"/>
                    <a:gd name="T83" fmla="*/ 139 h 285"/>
                    <a:gd name="T84" fmla="*/ 52 w 199"/>
                    <a:gd name="T85" fmla="*/ 153 h 285"/>
                    <a:gd name="T86" fmla="*/ 60 w 199"/>
                    <a:gd name="T87" fmla="*/ 168 h 285"/>
                    <a:gd name="T88" fmla="*/ 67 w 199"/>
                    <a:gd name="T89" fmla="*/ 177 h 285"/>
                    <a:gd name="T90" fmla="*/ 74 w 199"/>
                    <a:gd name="T91" fmla="*/ 188 h 285"/>
                    <a:gd name="T92" fmla="*/ 86 w 199"/>
                    <a:gd name="T93" fmla="*/ 209 h 285"/>
                    <a:gd name="T94" fmla="*/ 83 w 199"/>
                    <a:gd name="T95" fmla="*/ 217 h 285"/>
                    <a:gd name="T96" fmla="*/ 88 w 199"/>
                    <a:gd name="T97" fmla="*/ 222 h 285"/>
                    <a:gd name="T98" fmla="*/ 100 w 199"/>
                    <a:gd name="T99" fmla="*/ 233 h 285"/>
                    <a:gd name="T100" fmla="*/ 107 w 199"/>
                    <a:gd name="T101" fmla="*/ 238 h 285"/>
                    <a:gd name="T102" fmla="*/ 115 w 199"/>
                    <a:gd name="T103" fmla="*/ 242 h 285"/>
                    <a:gd name="T104" fmla="*/ 125 w 199"/>
                    <a:gd name="T105" fmla="*/ 250 h 285"/>
                    <a:gd name="T106" fmla="*/ 138 w 199"/>
                    <a:gd name="T107" fmla="*/ 255 h 285"/>
                    <a:gd name="T108" fmla="*/ 148 w 199"/>
                    <a:gd name="T109" fmla="*/ 260 h 285"/>
                    <a:gd name="T110" fmla="*/ 160 w 199"/>
                    <a:gd name="T111" fmla="*/ 268 h 285"/>
                    <a:gd name="T112" fmla="*/ 163 w 199"/>
                    <a:gd name="T113" fmla="*/ 275 h 285"/>
                    <a:gd name="T114" fmla="*/ 178 w 199"/>
                    <a:gd name="T115" fmla="*/ 285 h 285"/>
                    <a:gd name="T116" fmla="*/ 190 w 199"/>
                    <a:gd name="T117" fmla="*/ 279 h 285"/>
                    <a:gd name="T118" fmla="*/ 191 w 199"/>
                    <a:gd name="T119" fmla="*/ 27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85">
                      <a:moveTo>
                        <a:pt x="189" y="268"/>
                      </a:moveTo>
                      <a:lnTo>
                        <a:pt x="191" y="262"/>
                      </a:lnTo>
                      <a:lnTo>
                        <a:pt x="196" y="260"/>
                      </a:lnTo>
                      <a:lnTo>
                        <a:pt x="198" y="255"/>
                      </a:lnTo>
                      <a:lnTo>
                        <a:pt x="198" y="253"/>
                      </a:lnTo>
                      <a:lnTo>
                        <a:pt x="194" y="242"/>
                      </a:lnTo>
                      <a:lnTo>
                        <a:pt x="196" y="240"/>
                      </a:lnTo>
                      <a:lnTo>
                        <a:pt x="195" y="236"/>
                      </a:lnTo>
                      <a:lnTo>
                        <a:pt x="195" y="234"/>
                      </a:lnTo>
                      <a:lnTo>
                        <a:pt x="194" y="231"/>
                      </a:lnTo>
                      <a:lnTo>
                        <a:pt x="196" y="228"/>
                      </a:lnTo>
                      <a:lnTo>
                        <a:pt x="197" y="224"/>
                      </a:lnTo>
                      <a:lnTo>
                        <a:pt x="196" y="214"/>
                      </a:lnTo>
                      <a:lnTo>
                        <a:pt x="195" y="210"/>
                      </a:lnTo>
                      <a:lnTo>
                        <a:pt x="197" y="204"/>
                      </a:lnTo>
                      <a:lnTo>
                        <a:pt x="197" y="193"/>
                      </a:lnTo>
                      <a:lnTo>
                        <a:pt x="199" y="190"/>
                      </a:lnTo>
                      <a:lnTo>
                        <a:pt x="199" y="188"/>
                      </a:lnTo>
                      <a:lnTo>
                        <a:pt x="185" y="169"/>
                      </a:lnTo>
                      <a:lnTo>
                        <a:pt x="183" y="168"/>
                      </a:lnTo>
                      <a:lnTo>
                        <a:pt x="182" y="168"/>
                      </a:lnTo>
                      <a:lnTo>
                        <a:pt x="178" y="168"/>
                      </a:lnTo>
                      <a:lnTo>
                        <a:pt x="176" y="169"/>
                      </a:lnTo>
                      <a:lnTo>
                        <a:pt x="173" y="170"/>
                      </a:lnTo>
                      <a:lnTo>
                        <a:pt x="169" y="168"/>
                      </a:lnTo>
                      <a:lnTo>
                        <a:pt x="169" y="163"/>
                      </a:lnTo>
                      <a:lnTo>
                        <a:pt x="168" y="154"/>
                      </a:lnTo>
                      <a:lnTo>
                        <a:pt x="168" y="148"/>
                      </a:lnTo>
                      <a:lnTo>
                        <a:pt x="170" y="147"/>
                      </a:lnTo>
                      <a:lnTo>
                        <a:pt x="170" y="145"/>
                      </a:lnTo>
                      <a:lnTo>
                        <a:pt x="170" y="145"/>
                      </a:lnTo>
                      <a:lnTo>
                        <a:pt x="166" y="147"/>
                      </a:lnTo>
                      <a:lnTo>
                        <a:pt x="159" y="153"/>
                      </a:lnTo>
                      <a:lnTo>
                        <a:pt x="149" y="153"/>
                      </a:lnTo>
                      <a:lnTo>
                        <a:pt x="142" y="152"/>
                      </a:lnTo>
                      <a:lnTo>
                        <a:pt x="141" y="147"/>
                      </a:lnTo>
                      <a:lnTo>
                        <a:pt x="138" y="143"/>
                      </a:lnTo>
                      <a:lnTo>
                        <a:pt x="134" y="143"/>
                      </a:lnTo>
                      <a:lnTo>
                        <a:pt x="122" y="144"/>
                      </a:lnTo>
                      <a:lnTo>
                        <a:pt x="127" y="137"/>
                      </a:lnTo>
                      <a:lnTo>
                        <a:pt x="119" y="126"/>
                      </a:lnTo>
                      <a:lnTo>
                        <a:pt x="115" y="122"/>
                      </a:lnTo>
                      <a:lnTo>
                        <a:pt x="116" y="118"/>
                      </a:lnTo>
                      <a:lnTo>
                        <a:pt x="115" y="116"/>
                      </a:lnTo>
                      <a:lnTo>
                        <a:pt x="117" y="112"/>
                      </a:lnTo>
                      <a:lnTo>
                        <a:pt x="117" y="110"/>
                      </a:lnTo>
                      <a:lnTo>
                        <a:pt x="116" y="108"/>
                      </a:lnTo>
                      <a:lnTo>
                        <a:pt x="117" y="105"/>
                      </a:lnTo>
                      <a:lnTo>
                        <a:pt x="118" y="102"/>
                      </a:lnTo>
                      <a:lnTo>
                        <a:pt x="123" y="98"/>
                      </a:lnTo>
                      <a:lnTo>
                        <a:pt x="125" y="100"/>
                      </a:lnTo>
                      <a:lnTo>
                        <a:pt x="126" y="98"/>
                      </a:lnTo>
                      <a:lnTo>
                        <a:pt x="125" y="96"/>
                      </a:lnTo>
                      <a:lnTo>
                        <a:pt x="124" y="90"/>
                      </a:lnTo>
                      <a:lnTo>
                        <a:pt x="129" y="86"/>
                      </a:lnTo>
                      <a:lnTo>
                        <a:pt x="127" y="83"/>
                      </a:lnTo>
                      <a:lnTo>
                        <a:pt x="129" y="81"/>
                      </a:lnTo>
                      <a:lnTo>
                        <a:pt x="129" y="76"/>
                      </a:lnTo>
                      <a:lnTo>
                        <a:pt x="132" y="75"/>
                      </a:lnTo>
                      <a:lnTo>
                        <a:pt x="136" y="73"/>
                      </a:lnTo>
                      <a:lnTo>
                        <a:pt x="139" y="70"/>
                      </a:lnTo>
                      <a:lnTo>
                        <a:pt x="141" y="70"/>
                      </a:lnTo>
                      <a:lnTo>
                        <a:pt x="142" y="67"/>
                      </a:lnTo>
                      <a:lnTo>
                        <a:pt x="152" y="66"/>
                      </a:lnTo>
                      <a:lnTo>
                        <a:pt x="161" y="63"/>
                      </a:lnTo>
                      <a:lnTo>
                        <a:pt x="162" y="59"/>
                      </a:lnTo>
                      <a:lnTo>
                        <a:pt x="165" y="60"/>
                      </a:lnTo>
                      <a:lnTo>
                        <a:pt x="168" y="60"/>
                      </a:lnTo>
                      <a:lnTo>
                        <a:pt x="169" y="60"/>
                      </a:lnTo>
                      <a:lnTo>
                        <a:pt x="174" y="63"/>
                      </a:lnTo>
                      <a:lnTo>
                        <a:pt x="174" y="64"/>
                      </a:lnTo>
                      <a:lnTo>
                        <a:pt x="175" y="64"/>
                      </a:lnTo>
                      <a:lnTo>
                        <a:pt x="175" y="63"/>
                      </a:lnTo>
                      <a:lnTo>
                        <a:pt x="175" y="63"/>
                      </a:lnTo>
                      <a:lnTo>
                        <a:pt x="175" y="61"/>
                      </a:lnTo>
                      <a:lnTo>
                        <a:pt x="175" y="61"/>
                      </a:lnTo>
                      <a:lnTo>
                        <a:pt x="175" y="59"/>
                      </a:lnTo>
                      <a:lnTo>
                        <a:pt x="173" y="57"/>
                      </a:lnTo>
                      <a:lnTo>
                        <a:pt x="165" y="58"/>
                      </a:lnTo>
                      <a:lnTo>
                        <a:pt x="165" y="54"/>
                      </a:lnTo>
                      <a:lnTo>
                        <a:pt x="174" y="37"/>
                      </a:lnTo>
                      <a:lnTo>
                        <a:pt x="174" y="37"/>
                      </a:lnTo>
                      <a:lnTo>
                        <a:pt x="172" y="38"/>
                      </a:lnTo>
                      <a:lnTo>
                        <a:pt x="170" y="36"/>
                      </a:lnTo>
                      <a:lnTo>
                        <a:pt x="167" y="35"/>
                      </a:lnTo>
                      <a:lnTo>
                        <a:pt x="165" y="35"/>
                      </a:lnTo>
                      <a:lnTo>
                        <a:pt x="163" y="32"/>
                      </a:lnTo>
                      <a:lnTo>
                        <a:pt x="161" y="32"/>
                      </a:lnTo>
                      <a:lnTo>
                        <a:pt x="156" y="35"/>
                      </a:lnTo>
                      <a:lnTo>
                        <a:pt x="152" y="34"/>
                      </a:lnTo>
                      <a:lnTo>
                        <a:pt x="148" y="32"/>
                      </a:lnTo>
                      <a:lnTo>
                        <a:pt x="144" y="35"/>
                      </a:lnTo>
                      <a:lnTo>
                        <a:pt x="141" y="36"/>
                      </a:lnTo>
                      <a:lnTo>
                        <a:pt x="138" y="36"/>
                      </a:lnTo>
                      <a:lnTo>
                        <a:pt x="134" y="36"/>
                      </a:lnTo>
                      <a:lnTo>
                        <a:pt x="132" y="36"/>
                      </a:lnTo>
                      <a:lnTo>
                        <a:pt x="127" y="35"/>
                      </a:lnTo>
                      <a:lnTo>
                        <a:pt x="126" y="31"/>
                      </a:lnTo>
                      <a:lnTo>
                        <a:pt x="127" y="30"/>
                      </a:lnTo>
                      <a:lnTo>
                        <a:pt x="126" y="27"/>
                      </a:lnTo>
                      <a:lnTo>
                        <a:pt x="124" y="27"/>
                      </a:lnTo>
                      <a:lnTo>
                        <a:pt x="123" y="25"/>
                      </a:lnTo>
                      <a:lnTo>
                        <a:pt x="123" y="22"/>
                      </a:lnTo>
                      <a:lnTo>
                        <a:pt x="120" y="17"/>
                      </a:lnTo>
                      <a:lnTo>
                        <a:pt x="113" y="15"/>
                      </a:lnTo>
                      <a:lnTo>
                        <a:pt x="110" y="15"/>
                      </a:lnTo>
                      <a:lnTo>
                        <a:pt x="108" y="9"/>
                      </a:lnTo>
                      <a:lnTo>
                        <a:pt x="108" y="7"/>
                      </a:lnTo>
                      <a:lnTo>
                        <a:pt x="104" y="3"/>
                      </a:lnTo>
                      <a:lnTo>
                        <a:pt x="103" y="2"/>
                      </a:lnTo>
                      <a:lnTo>
                        <a:pt x="94" y="0"/>
                      </a:lnTo>
                      <a:lnTo>
                        <a:pt x="94" y="0"/>
                      </a:lnTo>
                      <a:lnTo>
                        <a:pt x="94" y="0"/>
                      </a:lnTo>
                      <a:lnTo>
                        <a:pt x="97" y="7"/>
                      </a:lnTo>
                      <a:lnTo>
                        <a:pt x="97" y="9"/>
                      </a:lnTo>
                      <a:lnTo>
                        <a:pt x="96" y="14"/>
                      </a:lnTo>
                      <a:lnTo>
                        <a:pt x="95" y="16"/>
                      </a:lnTo>
                      <a:lnTo>
                        <a:pt x="93" y="16"/>
                      </a:lnTo>
                      <a:lnTo>
                        <a:pt x="88" y="25"/>
                      </a:lnTo>
                      <a:lnTo>
                        <a:pt x="78" y="35"/>
                      </a:lnTo>
                      <a:lnTo>
                        <a:pt x="71" y="41"/>
                      </a:lnTo>
                      <a:lnTo>
                        <a:pt x="54" y="45"/>
                      </a:lnTo>
                      <a:lnTo>
                        <a:pt x="52" y="46"/>
                      </a:lnTo>
                      <a:lnTo>
                        <a:pt x="40" y="72"/>
                      </a:lnTo>
                      <a:lnTo>
                        <a:pt x="37" y="74"/>
                      </a:lnTo>
                      <a:lnTo>
                        <a:pt x="33" y="74"/>
                      </a:lnTo>
                      <a:lnTo>
                        <a:pt x="29" y="68"/>
                      </a:lnTo>
                      <a:lnTo>
                        <a:pt x="26" y="67"/>
                      </a:lnTo>
                      <a:lnTo>
                        <a:pt x="22" y="66"/>
                      </a:lnTo>
                      <a:lnTo>
                        <a:pt x="21" y="65"/>
                      </a:lnTo>
                      <a:lnTo>
                        <a:pt x="17" y="66"/>
                      </a:lnTo>
                      <a:lnTo>
                        <a:pt x="14" y="65"/>
                      </a:lnTo>
                      <a:lnTo>
                        <a:pt x="13" y="61"/>
                      </a:lnTo>
                      <a:lnTo>
                        <a:pt x="16" y="57"/>
                      </a:lnTo>
                      <a:lnTo>
                        <a:pt x="18" y="56"/>
                      </a:lnTo>
                      <a:lnTo>
                        <a:pt x="17" y="53"/>
                      </a:lnTo>
                      <a:lnTo>
                        <a:pt x="17" y="53"/>
                      </a:lnTo>
                      <a:lnTo>
                        <a:pt x="10" y="57"/>
                      </a:lnTo>
                      <a:lnTo>
                        <a:pt x="7" y="59"/>
                      </a:lnTo>
                      <a:lnTo>
                        <a:pt x="2" y="64"/>
                      </a:lnTo>
                      <a:lnTo>
                        <a:pt x="1" y="67"/>
                      </a:lnTo>
                      <a:lnTo>
                        <a:pt x="0" y="70"/>
                      </a:lnTo>
                      <a:lnTo>
                        <a:pt x="0" y="71"/>
                      </a:lnTo>
                      <a:lnTo>
                        <a:pt x="2" y="73"/>
                      </a:lnTo>
                      <a:lnTo>
                        <a:pt x="3" y="76"/>
                      </a:lnTo>
                      <a:lnTo>
                        <a:pt x="1" y="78"/>
                      </a:lnTo>
                      <a:lnTo>
                        <a:pt x="1" y="78"/>
                      </a:lnTo>
                      <a:lnTo>
                        <a:pt x="4" y="80"/>
                      </a:lnTo>
                      <a:lnTo>
                        <a:pt x="7" y="85"/>
                      </a:lnTo>
                      <a:lnTo>
                        <a:pt x="6" y="89"/>
                      </a:lnTo>
                      <a:lnTo>
                        <a:pt x="3" y="89"/>
                      </a:lnTo>
                      <a:lnTo>
                        <a:pt x="1" y="90"/>
                      </a:lnTo>
                      <a:lnTo>
                        <a:pt x="1" y="92"/>
                      </a:lnTo>
                      <a:lnTo>
                        <a:pt x="2" y="93"/>
                      </a:lnTo>
                      <a:lnTo>
                        <a:pt x="6" y="94"/>
                      </a:lnTo>
                      <a:lnTo>
                        <a:pt x="10" y="98"/>
                      </a:lnTo>
                      <a:lnTo>
                        <a:pt x="15" y="98"/>
                      </a:lnTo>
                      <a:lnTo>
                        <a:pt x="21" y="103"/>
                      </a:lnTo>
                      <a:lnTo>
                        <a:pt x="24" y="103"/>
                      </a:lnTo>
                      <a:lnTo>
                        <a:pt x="25" y="107"/>
                      </a:lnTo>
                      <a:lnTo>
                        <a:pt x="29" y="111"/>
                      </a:lnTo>
                      <a:lnTo>
                        <a:pt x="29" y="116"/>
                      </a:lnTo>
                      <a:lnTo>
                        <a:pt x="31" y="118"/>
                      </a:lnTo>
                      <a:lnTo>
                        <a:pt x="37" y="122"/>
                      </a:lnTo>
                      <a:lnTo>
                        <a:pt x="40" y="126"/>
                      </a:lnTo>
                      <a:lnTo>
                        <a:pt x="42" y="131"/>
                      </a:lnTo>
                      <a:lnTo>
                        <a:pt x="43" y="134"/>
                      </a:lnTo>
                      <a:lnTo>
                        <a:pt x="44" y="139"/>
                      </a:lnTo>
                      <a:lnTo>
                        <a:pt x="45" y="141"/>
                      </a:lnTo>
                      <a:lnTo>
                        <a:pt x="47" y="143"/>
                      </a:lnTo>
                      <a:lnTo>
                        <a:pt x="51" y="148"/>
                      </a:lnTo>
                      <a:lnTo>
                        <a:pt x="52" y="153"/>
                      </a:lnTo>
                      <a:lnTo>
                        <a:pt x="51" y="154"/>
                      </a:lnTo>
                      <a:lnTo>
                        <a:pt x="53" y="159"/>
                      </a:lnTo>
                      <a:lnTo>
                        <a:pt x="58" y="165"/>
                      </a:lnTo>
                      <a:lnTo>
                        <a:pt x="60" y="168"/>
                      </a:lnTo>
                      <a:lnTo>
                        <a:pt x="59" y="170"/>
                      </a:lnTo>
                      <a:lnTo>
                        <a:pt x="59" y="171"/>
                      </a:lnTo>
                      <a:lnTo>
                        <a:pt x="61" y="173"/>
                      </a:lnTo>
                      <a:lnTo>
                        <a:pt x="67" y="177"/>
                      </a:lnTo>
                      <a:lnTo>
                        <a:pt x="68" y="181"/>
                      </a:lnTo>
                      <a:lnTo>
                        <a:pt x="68" y="184"/>
                      </a:lnTo>
                      <a:lnTo>
                        <a:pt x="69" y="185"/>
                      </a:lnTo>
                      <a:lnTo>
                        <a:pt x="74" y="188"/>
                      </a:lnTo>
                      <a:lnTo>
                        <a:pt x="75" y="191"/>
                      </a:lnTo>
                      <a:lnTo>
                        <a:pt x="80" y="198"/>
                      </a:lnTo>
                      <a:lnTo>
                        <a:pt x="81" y="202"/>
                      </a:lnTo>
                      <a:lnTo>
                        <a:pt x="86" y="209"/>
                      </a:lnTo>
                      <a:lnTo>
                        <a:pt x="86" y="213"/>
                      </a:lnTo>
                      <a:lnTo>
                        <a:pt x="83" y="214"/>
                      </a:lnTo>
                      <a:lnTo>
                        <a:pt x="83" y="216"/>
                      </a:lnTo>
                      <a:lnTo>
                        <a:pt x="83" y="217"/>
                      </a:lnTo>
                      <a:lnTo>
                        <a:pt x="84" y="217"/>
                      </a:lnTo>
                      <a:lnTo>
                        <a:pt x="87" y="219"/>
                      </a:lnTo>
                      <a:lnTo>
                        <a:pt x="88" y="221"/>
                      </a:lnTo>
                      <a:lnTo>
                        <a:pt x="88" y="222"/>
                      </a:lnTo>
                      <a:lnTo>
                        <a:pt x="91" y="225"/>
                      </a:lnTo>
                      <a:lnTo>
                        <a:pt x="97" y="228"/>
                      </a:lnTo>
                      <a:lnTo>
                        <a:pt x="97" y="231"/>
                      </a:lnTo>
                      <a:lnTo>
                        <a:pt x="100" y="233"/>
                      </a:lnTo>
                      <a:lnTo>
                        <a:pt x="102" y="233"/>
                      </a:lnTo>
                      <a:lnTo>
                        <a:pt x="104" y="234"/>
                      </a:lnTo>
                      <a:lnTo>
                        <a:pt x="105" y="238"/>
                      </a:lnTo>
                      <a:lnTo>
                        <a:pt x="107" y="238"/>
                      </a:lnTo>
                      <a:lnTo>
                        <a:pt x="110" y="238"/>
                      </a:lnTo>
                      <a:lnTo>
                        <a:pt x="116" y="231"/>
                      </a:lnTo>
                      <a:lnTo>
                        <a:pt x="112" y="240"/>
                      </a:lnTo>
                      <a:lnTo>
                        <a:pt x="115" y="242"/>
                      </a:lnTo>
                      <a:lnTo>
                        <a:pt x="119" y="244"/>
                      </a:lnTo>
                      <a:lnTo>
                        <a:pt x="123" y="247"/>
                      </a:lnTo>
                      <a:lnTo>
                        <a:pt x="123" y="249"/>
                      </a:lnTo>
                      <a:lnTo>
                        <a:pt x="125" y="250"/>
                      </a:lnTo>
                      <a:lnTo>
                        <a:pt x="127" y="251"/>
                      </a:lnTo>
                      <a:lnTo>
                        <a:pt x="129" y="250"/>
                      </a:lnTo>
                      <a:lnTo>
                        <a:pt x="132" y="251"/>
                      </a:lnTo>
                      <a:lnTo>
                        <a:pt x="138" y="255"/>
                      </a:lnTo>
                      <a:lnTo>
                        <a:pt x="142" y="256"/>
                      </a:lnTo>
                      <a:lnTo>
                        <a:pt x="145" y="257"/>
                      </a:lnTo>
                      <a:lnTo>
                        <a:pt x="147" y="257"/>
                      </a:lnTo>
                      <a:lnTo>
                        <a:pt x="148" y="260"/>
                      </a:lnTo>
                      <a:lnTo>
                        <a:pt x="152" y="263"/>
                      </a:lnTo>
                      <a:lnTo>
                        <a:pt x="154" y="264"/>
                      </a:lnTo>
                      <a:lnTo>
                        <a:pt x="158" y="268"/>
                      </a:lnTo>
                      <a:lnTo>
                        <a:pt x="160" y="268"/>
                      </a:lnTo>
                      <a:lnTo>
                        <a:pt x="161" y="271"/>
                      </a:lnTo>
                      <a:lnTo>
                        <a:pt x="161" y="272"/>
                      </a:lnTo>
                      <a:lnTo>
                        <a:pt x="161" y="273"/>
                      </a:lnTo>
                      <a:lnTo>
                        <a:pt x="163" y="275"/>
                      </a:lnTo>
                      <a:lnTo>
                        <a:pt x="168" y="276"/>
                      </a:lnTo>
                      <a:lnTo>
                        <a:pt x="173" y="280"/>
                      </a:lnTo>
                      <a:lnTo>
                        <a:pt x="176" y="284"/>
                      </a:lnTo>
                      <a:lnTo>
                        <a:pt x="178" y="285"/>
                      </a:lnTo>
                      <a:lnTo>
                        <a:pt x="182" y="283"/>
                      </a:lnTo>
                      <a:lnTo>
                        <a:pt x="185" y="280"/>
                      </a:lnTo>
                      <a:lnTo>
                        <a:pt x="188" y="282"/>
                      </a:lnTo>
                      <a:lnTo>
                        <a:pt x="190" y="279"/>
                      </a:lnTo>
                      <a:lnTo>
                        <a:pt x="190" y="278"/>
                      </a:lnTo>
                      <a:lnTo>
                        <a:pt x="188" y="276"/>
                      </a:lnTo>
                      <a:lnTo>
                        <a:pt x="189" y="272"/>
                      </a:lnTo>
                      <a:lnTo>
                        <a:pt x="191" y="270"/>
                      </a:lnTo>
                      <a:lnTo>
                        <a:pt x="189" y="26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22" name="Freeform 229">
                  <a:extLst>
                    <a:ext uri="{FF2B5EF4-FFF2-40B4-BE49-F238E27FC236}">
                      <a16:creationId xmlns:a16="http://schemas.microsoft.com/office/drawing/2014/main" id="{01237BC6-A467-4ADD-A885-258590D7A23E}"/>
                    </a:ext>
                  </a:extLst>
                </p:cNvPr>
                <p:cNvSpPr/>
                <p:nvPr userDrawn="1"/>
              </p:nvSpPr>
              <p:spPr bwMode="auto">
                <a:xfrm>
                  <a:off x="1812926" y="4914901"/>
                  <a:ext cx="303213" cy="333375"/>
                </a:xfrm>
                <a:custGeom>
                  <a:avLst/>
                  <a:gdLst>
                    <a:gd name="T0" fmla="*/ 59 w 191"/>
                    <a:gd name="T1" fmla="*/ 193 h 210"/>
                    <a:gd name="T2" fmla="*/ 72 w 191"/>
                    <a:gd name="T3" fmla="*/ 195 h 210"/>
                    <a:gd name="T4" fmla="*/ 83 w 191"/>
                    <a:gd name="T5" fmla="*/ 194 h 210"/>
                    <a:gd name="T6" fmla="*/ 90 w 191"/>
                    <a:gd name="T7" fmla="*/ 205 h 210"/>
                    <a:gd name="T8" fmla="*/ 91 w 191"/>
                    <a:gd name="T9" fmla="*/ 197 h 210"/>
                    <a:gd name="T10" fmla="*/ 112 w 191"/>
                    <a:gd name="T11" fmla="*/ 193 h 210"/>
                    <a:gd name="T12" fmla="*/ 119 w 191"/>
                    <a:gd name="T13" fmla="*/ 182 h 210"/>
                    <a:gd name="T14" fmla="*/ 117 w 191"/>
                    <a:gd name="T15" fmla="*/ 173 h 210"/>
                    <a:gd name="T16" fmla="*/ 125 w 191"/>
                    <a:gd name="T17" fmla="*/ 157 h 210"/>
                    <a:gd name="T18" fmla="*/ 169 w 191"/>
                    <a:gd name="T19" fmla="*/ 149 h 210"/>
                    <a:gd name="T20" fmla="*/ 183 w 191"/>
                    <a:gd name="T21" fmla="*/ 157 h 210"/>
                    <a:gd name="T22" fmla="*/ 191 w 191"/>
                    <a:gd name="T23" fmla="*/ 139 h 210"/>
                    <a:gd name="T24" fmla="*/ 175 w 191"/>
                    <a:gd name="T25" fmla="*/ 117 h 210"/>
                    <a:gd name="T26" fmla="*/ 146 w 191"/>
                    <a:gd name="T27" fmla="*/ 101 h 210"/>
                    <a:gd name="T28" fmla="*/ 142 w 191"/>
                    <a:gd name="T29" fmla="*/ 79 h 210"/>
                    <a:gd name="T30" fmla="*/ 141 w 191"/>
                    <a:gd name="T31" fmla="*/ 65 h 210"/>
                    <a:gd name="T32" fmla="*/ 122 w 191"/>
                    <a:gd name="T33" fmla="*/ 61 h 210"/>
                    <a:gd name="T34" fmla="*/ 113 w 191"/>
                    <a:gd name="T35" fmla="*/ 54 h 210"/>
                    <a:gd name="T36" fmla="*/ 100 w 191"/>
                    <a:gd name="T37" fmla="*/ 47 h 210"/>
                    <a:gd name="T38" fmla="*/ 84 w 191"/>
                    <a:gd name="T39" fmla="*/ 43 h 210"/>
                    <a:gd name="T40" fmla="*/ 73 w 191"/>
                    <a:gd name="T41" fmla="*/ 39 h 210"/>
                    <a:gd name="T42" fmla="*/ 65 w 191"/>
                    <a:gd name="T43" fmla="*/ 30 h 210"/>
                    <a:gd name="T44" fmla="*/ 61 w 191"/>
                    <a:gd name="T45" fmla="*/ 14 h 210"/>
                    <a:gd name="T46" fmla="*/ 61 w 191"/>
                    <a:gd name="T47" fmla="*/ 1 h 210"/>
                    <a:gd name="T48" fmla="*/ 54 w 191"/>
                    <a:gd name="T49" fmla="*/ 0 h 210"/>
                    <a:gd name="T50" fmla="*/ 42 w 191"/>
                    <a:gd name="T51" fmla="*/ 4 h 210"/>
                    <a:gd name="T52" fmla="*/ 26 w 191"/>
                    <a:gd name="T53" fmla="*/ 17 h 210"/>
                    <a:gd name="T54" fmla="*/ 17 w 191"/>
                    <a:gd name="T55" fmla="*/ 19 h 210"/>
                    <a:gd name="T56" fmla="*/ 0 w 191"/>
                    <a:gd name="T57" fmla="*/ 21 h 210"/>
                    <a:gd name="T58" fmla="*/ 11 w 191"/>
                    <a:gd name="T59" fmla="*/ 47 h 210"/>
                    <a:gd name="T60" fmla="*/ 10 w 191"/>
                    <a:gd name="T61" fmla="*/ 65 h 210"/>
                    <a:gd name="T62" fmla="*/ 8 w 191"/>
                    <a:gd name="T63" fmla="*/ 84 h 210"/>
                    <a:gd name="T64" fmla="*/ 10 w 191"/>
                    <a:gd name="T65" fmla="*/ 92 h 210"/>
                    <a:gd name="T66" fmla="*/ 13 w 191"/>
                    <a:gd name="T67" fmla="*/ 108 h 210"/>
                    <a:gd name="T68" fmla="*/ 4 w 191"/>
                    <a:gd name="T69" fmla="*/ 118 h 210"/>
                    <a:gd name="T70" fmla="*/ 7 w 191"/>
                    <a:gd name="T71" fmla="*/ 122 h 210"/>
                    <a:gd name="T72" fmla="*/ 14 w 191"/>
                    <a:gd name="T73" fmla="*/ 130 h 210"/>
                    <a:gd name="T74" fmla="*/ 14 w 191"/>
                    <a:gd name="T75" fmla="*/ 138 h 210"/>
                    <a:gd name="T76" fmla="*/ 24 w 191"/>
                    <a:gd name="T77" fmla="*/ 152 h 210"/>
                    <a:gd name="T78" fmla="*/ 24 w 191"/>
                    <a:gd name="T79" fmla="*/ 163 h 210"/>
                    <a:gd name="T80" fmla="*/ 30 w 191"/>
                    <a:gd name="T81" fmla="*/ 180 h 210"/>
                    <a:gd name="T82" fmla="*/ 45 w 191"/>
                    <a:gd name="T83" fmla="*/ 208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1" h="210">
                      <a:moveTo>
                        <a:pt x="50" y="205"/>
                      </a:moveTo>
                      <a:lnTo>
                        <a:pt x="52" y="200"/>
                      </a:lnTo>
                      <a:lnTo>
                        <a:pt x="59" y="193"/>
                      </a:lnTo>
                      <a:lnTo>
                        <a:pt x="64" y="191"/>
                      </a:lnTo>
                      <a:lnTo>
                        <a:pt x="67" y="195"/>
                      </a:lnTo>
                      <a:lnTo>
                        <a:pt x="72" y="195"/>
                      </a:lnTo>
                      <a:lnTo>
                        <a:pt x="74" y="194"/>
                      </a:lnTo>
                      <a:lnTo>
                        <a:pt x="77" y="195"/>
                      </a:lnTo>
                      <a:lnTo>
                        <a:pt x="83" y="194"/>
                      </a:lnTo>
                      <a:lnTo>
                        <a:pt x="87" y="194"/>
                      </a:lnTo>
                      <a:lnTo>
                        <a:pt x="88" y="200"/>
                      </a:lnTo>
                      <a:lnTo>
                        <a:pt x="90" y="205"/>
                      </a:lnTo>
                      <a:lnTo>
                        <a:pt x="90" y="203"/>
                      </a:lnTo>
                      <a:lnTo>
                        <a:pt x="91" y="200"/>
                      </a:lnTo>
                      <a:lnTo>
                        <a:pt x="91" y="197"/>
                      </a:lnTo>
                      <a:lnTo>
                        <a:pt x="95" y="193"/>
                      </a:lnTo>
                      <a:lnTo>
                        <a:pt x="104" y="193"/>
                      </a:lnTo>
                      <a:lnTo>
                        <a:pt x="112" y="193"/>
                      </a:lnTo>
                      <a:lnTo>
                        <a:pt x="115" y="194"/>
                      </a:lnTo>
                      <a:lnTo>
                        <a:pt x="116" y="191"/>
                      </a:lnTo>
                      <a:lnTo>
                        <a:pt x="119" y="182"/>
                      </a:lnTo>
                      <a:lnTo>
                        <a:pt x="119" y="179"/>
                      </a:lnTo>
                      <a:lnTo>
                        <a:pt x="119" y="175"/>
                      </a:lnTo>
                      <a:lnTo>
                        <a:pt x="117" y="173"/>
                      </a:lnTo>
                      <a:lnTo>
                        <a:pt x="123" y="165"/>
                      </a:lnTo>
                      <a:lnTo>
                        <a:pt x="125" y="159"/>
                      </a:lnTo>
                      <a:lnTo>
                        <a:pt x="125" y="157"/>
                      </a:lnTo>
                      <a:lnTo>
                        <a:pt x="129" y="153"/>
                      </a:lnTo>
                      <a:lnTo>
                        <a:pt x="151" y="147"/>
                      </a:lnTo>
                      <a:lnTo>
                        <a:pt x="169" y="149"/>
                      </a:lnTo>
                      <a:lnTo>
                        <a:pt x="180" y="156"/>
                      </a:lnTo>
                      <a:lnTo>
                        <a:pt x="182" y="156"/>
                      </a:lnTo>
                      <a:lnTo>
                        <a:pt x="183" y="157"/>
                      </a:lnTo>
                      <a:lnTo>
                        <a:pt x="184" y="156"/>
                      </a:lnTo>
                      <a:lnTo>
                        <a:pt x="183" y="154"/>
                      </a:lnTo>
                      <a:lnTo>
                        <a:pt x="191" y="139"/>
                      </a:lnTo>
                      <a:lnTo>
                        <a:pt x="191" y="132"/>
                      </a:lnTo>
                      <a:lnTo>
                        <a:pt x="183" y="118"/>
                      </a:lnTo>
                      <a:lnTo>
                        <a:pt x="175" y="117"/>
                      </a:lnTo>
                      <a:lnTo>
                        <a:pt x="175" y="109"/>
                      </a:lnTo>
                      <a:lnTo>
                        <a:pt x="174" y="101"/>
                      </a:lnTo>
                      <a:lnTo>
                        <a:pt x="146" y="101"/>
                      </a:lnTo>
                      <a:lnTo>
                        <a:pt x="147" y="93"/>
                      </a:lnTo>
                      <a:lnTo>
                        <a:pt x="140" y="84"/>
                      </a:lnTo>
                      <a:lnTo>
                        <a:pt x="142" y="79"/>
                      </a:lnTo>
                      <a:lnTo>
                        <a:pt x="141" y="74"/>
                      </a:lnTo>
                      <a:lnTo>
                        <a:pt x="142" y="68"/>
                      </a:lnTo>
                      <a:lnTo>
                        <a:pt x="141" y="65"/>
                      </a:lnTo>
                      <a:lnTo>
                        <a:pt x="135" y="62"/>
                      </a:lnTo>
                      <a:lnTo>
                        <a:pt x="126" y="63"/>
                      </a:lnTo>
                      <a:lnTo>
                        <a:pt x="122" y="61"/>
                      </a:lnTo>
                      <a:lnTo>
                        <a:pt x="118" y="59"/>
                      </a:lnTo>
                      <a:lnTo>
                        <a:pt x="117" y="55"/>
                      </a:lnTo>
                      <a:lnTo>
                        <a:pt x="113" y="54"/>
                      </a:lnTo>
                      <a:lnTo>
                        <a:pt x="108" y="51"/>
                      </a:lnTo>
                      <a:lnTo>
                        <a:pt x="104" y="52"/>
                      </a:lnTo>
                      <a:lnTo>
                        <a:pt x="100" y="47"/>
                      </a:lnTo>
                      <a:lnTo>
                        <a:pt x="95" y="48"/>
                      </a:lnTo>
                      <a:lnTo>
                        <a:pt x="89" y="42"/>
                      </a:lnTo>
                      <a:lnTo>
                        <a:pt x="84" y="43"/>
                      </a:lnTo>
                      <a:lnTo>
                        <a:pt x="82" y="45"/>
                      </a:lnTo>
                      <a:lnTo>
                        <a:pt x="77" y="42"/>
                      </a:lnTo>
                      <a:lnTo>
                        <a:pt x="73" y="39"/>
                      </a:lnTo>
                      <a:lnTo>
                        <a:pt x="69" y="36"/>
                      </a:lnTo>
                      <a:lnTo>
                        <a:pt x="68" y="32"/>
                      </a:lnTo>
                      <a:lnTo>
                        <a:pt x="65" y="30"/>
                      </a:lnTo>
                      <a:lnTo>
                        <a:pt x="61" y="23"/>
                      </a:lnTo>
                      <a:lnTo>
                        <a:pt x="62" y="21"/>
                      </a:lnTo>
                      <a:lnTo>
                        <a:pt x="61" y="14"/>
                      </a:lnTo>
                      <a:lnTo>
                        <a:pt x="64" y="10"/>
                      </a:lnTo>
                      <a:lnTo>
                        <a:pt x="61" y="4"/>
                      </a:lnTo>
                      <a:lnTo>
                        <a:pt x="61" y="1"/>
                      </a:lnTo>
                      <a:lnTo>
                        <a:pt x="61" y="0"/>
                      </a:lnTo>
                      <a:lnTo>
                        <a:pt x="58" y="3"/>
                      </a:lnTo>
                      <a:lnTo>
                        <a:pt x="54" y="0"/>
                      </a:lnTo>
                      <a:lnTo>
                        <a:pt x="52" y="0"/>
                      </a:lnTo>
                      <a:lnTo>
                        <a:pt x="46" y="3"/>
                      </a:lnTo>
                      <a:lnTo>
                        <a:pt x="42" y="4"/>
                      </a:lnTo>
                      <a:lnTo>
                        <a:pt x="35" y="7"/>
                      </a:lnTo>
                      <a:lnTo>
                        <a:pt x="32" y="14"/>
                      </a:lnTo>
                      <a:lnTo>
                        <a:pt x="26" y="17"/>
                      </a:lnTo>
                      <a:lnTo>
                        <a:pt x="23" y="17"/>
                      </a:lnTo>
                      <a:lnTo>
                        <a:pt x="19" y="19"/>
                      </a:lnTo>
                      <a:lnTo>
                        <a:pt x="17" y="19"/>
                      </a:lnTo>
                      <a:lnTo>
                        <a:pt x="13" y="21"/>
                      </a:lnTo>
                      <a:lnTo>
                        <a:pt x="8" y="21"/>
                      </a:lnTo>
                      <a:lnTo>
                        <a:pt x="0" y="21"/>
                      </a:lnTo>
                      <a:lnTo>
                        <a:pt x="14" y="40"/>
                      </a:lnTo>
                      <a:lnTo>
                        <a:pt x="14" y="42"/>
                      </a:lnTo>
                      <a:lnTo>
                        <a:pt x="11" y="47"/>
                      </a:lnTo>
                      <a:lnTo>
                        <a:pt x="11" y="57"/>
                      </a:lnTo>
                      <a:lnTo>
                        <a:pt x="9" y="62"/>
                      </a:lnTo>
                      <a:lnTo>
                        <a:pt x="10" y="65"/>
                      </a:lnTo>
                      <a:lnTo>
                        <a:pt x="11" y="76"/>
                      </a:lnTo>
                      <a:lnTo>
                        <a:pt x="10" y="81"/>
                      </a:lnTo>
                      <a:lnTo>
                        <a:pt x="8" y="84"/>
                      </a:lnTo>
                      <a:lnTo>
                        <a:pt x="9" y="86"/>
                      </a:lnTo>
                      <a:lnTo>
                        <a:pt x="10" y="88"/>
                      </a:lnTo>
                      <a:lnTo>
                        <a:pt x="10" y="92"/>
                      </a:lnTo>
                      <a:lnTo>
                        <a:pt x="9" y="94"/>
                      </a:lnTo>
                      <a:lnTo>
                        <a:pt x="13" y="105"/>
                      </a:lnTo>
                      <a:lnTo>
                        <a:pt x="13" y="108"/>
                      </a:lnTo>
                      <a:lnTo>
                        <a:pt x="9" y="113"/>
                      </a:lnTo>
                      <a:lnTo>
                        <a:pt x="6" y="115"/>
                      </a:lnTo>
                      <a:lnTo>
                        <a:pt x="4" y="118"/>
                      </a:lnTo>
                      <a:lnTo>
                        <a:pt x="4" y="120"/>
                      </a:lnTo>
                      <a:lnTo>
                        <a:pt x="7" y="120"/>
                      </a:lnTo>
                      <a:lnTo>
                        <a:pt x="7" y="122"/>
                      </a:lnTo>
                      <a:lnTo>
                        <a:pt x="8" y="122"/>
                      </a:lnTo>
                      <a:lnTo>
                        <a:pt x="8" y="127"/>
                      </a:lnTo>
                      <a:lnTo>
                        <a:pt x="14" y="130"/>
                      </a:lnTo>
                      <a:lnTo>
                        <a:pt x="14" y="134"/>
                      </a:lnTo>
                      <a:lnTo>
                        <a:pt x="13" y="137"/>
                      </a:lnTo>
                      <a:lnTo>
                        <a:pt x="14" y="138"/>
                      </a:lnTo>
                      <a:lnTo>
                        <a:pt x="15" y="143"/>
                      </a:lnTo>
                      <a:lnTo>
                        <a:pt x="16" y="146"/>
                      </a:lnTo>
                      <a:lnTo>
                        <a:pt x="24" y="152"/>
                      </a:lnTo>
                      <a:lnTo>
                        <a:pt x="24" y="156"/>
                      </a:lnTo>
                      <a:lnTo>
                        <a:pt x="23" y="159"/>
                      </a:lnTo>
                      <a:lnTo>
                        <a:pt x="24" y="163"/>
                      </a:lnTo>
                      <a:lnTo>
                        <a:pt x="21" y="171"/>
                      </a:lnTo>
                      <a:lnTo>
                        <a:pt x="22" y="173"/>
                      </a:lnTo>
                      <a:lnTo>
                        <a:pt x="30" y="180"/>
                      </a:lnTo>
                      <a:lnTo>
                        <a:pt x="42" y="210"/>
                      </a:lnTo>
                      <a:lnTo>
                        <a:pt x="44" y="210"/>
                      </a:lnTo>
                      <a:lnTo>
                        <a:pt x="45" y="208"/>
                      </a:lnTo>
                      <a:lnTo>
                        <a:pt x="47" y="208"/>
                      </a:lnTo>
                      <a:lnTo>
                        <a:pt x="50" y="205"/>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23" name="Freeform 230">
                  <a:extLst>
                    <a:ext uri="{FF2B5EF4-FFF2-40B4-BE49-F238E27FC236}">
                      <a16:creationId xmlns:a16="http://schemas.microsoft.com/office/drawing/2014/main" id="{3B986A9E-F55F-4A6D-AAA4-FB251F87EA42}"/>
                    </a:ext>
                  </a:extLst>
                </p:cNvPr>
                <p:cNvSpPr/>
                <p:nvPr userDrawn="1"/>
              </p:nvSpPr>
              <p:spPr bwMode="auto">
                <a:xfrm>
                  <a:off x="1998663" y="5154613"/>
                  <a:ext cx="206375" cy="212725"/>
                </a:xfrm>
                <a:custGeom>
                  <a:avLst/>
                  <a:gdLst>
                    <a:gd name="T0" fmla="*/ 51 w 130"/>
                    <a:gd name="T1" fmla="*/ 0 h 134"/>
                    <a:gd name="T2" fmla="*/ 13 w 130"/>
                    <a:gd name="T3" fmla="*/ 5 h 134"/>
                    <a:gd name="T4" fmla="*/ 10 w 130"/>
                    <a:gd name="T5" fmla="*/ 9 h 134"/>
                    <a:gd name="T6" fmla="*/ 3 w 130"/>
                    <a:gd name="T7" fmla="*/ 22 h 134"/>
                    <a:gd name="T8" fmla="*/ 6 w 130"/>
                    <a:gd name="T9" fmla="*/ 28 h 134"/>
                    <a:gd name="T10" fmla="*/ 1 w 130"/>
                    <a:gd name="T11" fmla="*/ 40 h 134"/>
                    <a:gd name="T12" fmla="*/ 3 w 130"/>
                    <a:gd name="T13" fmla="*/ 49 h 134"/>
                    <a:gd name="T14" fmla="*/ 10 w 130"/>
                    <a:gd name="T15" fmla="*/ 57 h 134"/>
                    <a:gd name="T16" fmla="*/ 23 w 130"/>
                    <a:gd name="T17" fmla="*/ 66 h 134"/>
                    <a:gd name="T18" fmla="*/ 30 w 130"/>
                    <a:gd name="T19" fmla="*/ 73 h 134"/>
                    <a:gd name="T20" fmla="*/ 45 w 130"/>
                    <a:gd name="T21" fmla="*/ 79 h 134"/>
                    <a:gd name="T22" fmla="*/ 54 w 130"/>
                    <a:gd name="T23" fmla="*/ 85 h 134"/>
                    <a:gd name="T24" fmla="*/ 71 w 130"/>
                    <a:gd name="T25" fmla="*/ 89 h 134"/>
                    <a:gd name="T26" fmla="*/ 80 w 130"/>
                    <a:gd name="T27" fmla="*/ 97 h 134"/>
                    <a:gd name="T28" fmla="*/ 80 w 130"/>
                    <a:gd name="T29" fmla="*/ 105 h 134"/>
                    <a:gd name="T30" fmla="*/ 75 w 130"/>
                    <a:gd name="T31" fmla="*/ 111 h 134"/>
                    <a:gd name="T32" fmla="*/ 75 w 130"/>
                    <a:gd name="T33" fmla="*/ 117 h 134"/>
                    <a:gd name="T34" fmla="*/ 67 w 130"/>
                    <a:gd name="T35" fmla="*/ 127 h 134"/>
                    <a:gd name="T36" fmla="*/ 68 w 130"/>
                    <a:gd name="T37" fmla="*/ 130 h 134"/>
                    <a:gd name="T38" fmla="*/ 89 w 130"/>
                    <a:gd name="T39" fmla="*/ 131 h 134"/>
                    <a:gd name="T40" fmla="*/ 99 w 130"/>
                    <a:gd name="T41" fmla="*/ 133 h 134"/>
                    <a:gd name="T42" fmla="*/ 102 w 130"/>
                    <a:gd name="T43" fmla="*/ 133 h 134"/>
                    <a:gd name="T44" fmla="*/ 107 w 130"/>
                    <a:gd name="T45" fmla="*/ 130 h 134"/>
                    <a:gd name="T46" fmla="*/ 112 w 130"/>
                    <a:gd name="T47" fmla="*/ 127 h 134"/>
                    <a:gd name="T48" fmla="*/ 121 w 130"/>
                    <a:gd name="T49" fmla="*/ 119 h 134"/>
                    <a:gd name="T50" fmla="*/ 124 w 130"/>
                    <a:gd name="T51" fmla="*/ 111 h 134"/>
                    <a:gd name="T52" fmla="*/ 126 w 130"/>
                    <a:gd name="T53" fmla="*/ 105 h 134"/>
                    <a:gd name="T54" fmla="*/ 126 w 130"/>
                    <a:gd name="T55" fmla="*/ 98 h 134"/>
                    <a:gd name="T56" fmla="*/ 128 w 130"/>
                    <a:gd name="T57" fmla="*/ 96 h 134"/>
                    <a:gd name="T58" fmla="*/ 128 w 130"/>
                    <a:gd name="T59" fmla="*/ 93 h 134"/>
                    <a:gd name="T60" fmla="*/ 129 w 130"/>
                    <a:gd name="T61" fmla="*/ 90 h 134"/>
                    <a:gd name="T62" fmla="*/ 130 w 130"/>
                    <a:gd name="T63" fmla="*/ 75 h 134"/>
                    <a:gd name="T64" fmla="*/ 126 w 130"/>
                    <a:gd name="T65" fmla="*/ 73 h 134"/>
                    <a:gd name="T66" fmla="*/ 118 w 130"/>
                    <a:gd name="T67" fmla="*/ 75 h 134"/>
                    <a:gd name="T68" fmla="*/ 111 w 130"/>
                    <a:gd name="T69" fmla="*/ 67 h 134"/>
                    <a:gd name="T70" fmla="*/ 107 w 130"/>
                    <a:gd name="T71" fmla="*/ 49 h 134"/>
                    <a:gd name="T72" fmla="*/ 100 w 130"/>
                    <a:gd name="T73" fmla="*/ 45 h 134"/>
                    <a:gd name="T74" fmla="*/ 88 w 130"/>
                    <a:gd name="T75" fmla="*/ 46 h 134"/>
                    <a:gd name="T76" fmla="*/ 79 w 130"/>
                    <a:gd name="T77" fmla="*/ 45 h 134"/>
                    <a:gd name="T78" fmla="*/ 71 w 130"/>
                    <a:gd name="T79" fmla="*/ 42 h 134"/>
                    <a:gd name="T80" fmla="*/ 71 w 130"/>
                    <a:gd name="T81" fmla="*/ 35 h 134"/>
                    <a:gd name="T82" fmla="*/ 70 w 130"/>
                    <a:gd name="T83" fmla="*/ 21 h 134"/>
                    <a:gd name="T84" fmla="*/ 65 w 130"/>
                    <a:gd name="T85" fmla="*/ 14 h 134"/>
                    <a:gd name="T86" fmla="*/ 64 w 130"/>
                    <a:gd name="T87"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0" h="134">
                      <a:moveTo>
                        <a:pt x="61" y="7"/>
                      </a:moveTo>
                      <a:lnTo>
                        <a:pt x="51" y="0"/>
                      </a:lnTo>
                      <a:lnTo>
                        <a:pt x="34" y="0"/>
                      </a:lnTo>
                      <a:lnTo>
                        <a:pt x="13" y="5"/>
                      </a:lnTo>
                      <a:lnTo>
                        <a:pt x="10" y="7"/>
                      </a:lnTo>
                      <a:lnTo>
                        <a:pt x="10" y="9"/>
                      </a:lnTo>
                      <a:lnTo>
                        <a:pt x="8" y="15"/>
                      </a:lnTo>
                      <a:lnTo>
                        <a:pt x="3" y="22"/>
                      </a:lnTo>
                      <a:lnTo>
                        <a:pt x="5" y="24"/>
                      </a:lnTo>
                      <a:lnTo>
                        <a:pt x="6" y="28"/>
                      </a:lnTo>
                      <a:lnTo>
                        <a:pt x="5" y="32"/>
                      </a:lnTo>
                      <a:lnTo>
                        <a:pt x="1" y="40"/>
                      </a:lnTo>
                      <a:lnTo>
                        <a:pt x="0" y="45"/>
                      </a:lnTo>
                      <a:lnTo>
                        <a:pt x="3" y="49"/>
                      </a:lnTo>
                      <a:lnTo>
                        <a:pt x="6" y="50"/>
                      </a:lnTo>
                      <a:lnTo>
                        <a:pt x="10" y="57"/>
                      </a:lnTo>
                      <a:lnTo>
                        <a:pt x="20" y="65"/>
                      </a:lnTo>
                      <a:lnTo>
                        <a:pt x="23" y="66"/>
                      </a:lnTo>
                      <a:lnTo>
                        <a:pt x="28" y="69"/>
                      </a:lnTo>
                      <a:lnTo>
                        <a:pt x="30" y="73"/>
                      </a:lnTo>
                      <a:lnTo>
                        <a:pt x="38" y="75"/>
                      </a:lnTo>
                      <a:lnTo>
                        <a:pt x="45" y="79"/>
                      </a:lnTo>
                      <a:lnTo>
                        <a:pt x="48" y="79"/>
                      </a:lnTo>
                      <a:lnTo>
                        <a:pt x="54" y="85"/>
                      </a:lnTo>
                      <a:lnTo>
                        <a:pt x="61" y="88"/>
                      </a:lnTo>
                      <a:lnTo>
                        <a:pt x="71" y="89"/>
                      </a:lnTo>
                      <a:lnTo>
                        <a:pt x="75" y="94"/>
                      </a:lnTo>
                      <a:lnTo>
                        <a:pt x="80" y="97"/>
                      </a:lnTo>
                      <a:lnTo>
                        <a:pt x="82" y="102"/>
                      </a:lnTo>
                      <a:lnTo>
                        <a:pt x="80" y="105"/>
                      </a:lnTo>
                      <a:lnTo>
                        <a:pt x="78" y="110"/>
                      </a:lnTo>
                      <a:lnTo>
                        <a:pt x="75" y="111"/>
                      </a:lnTo>
                      <a:lnTo>
                        <a:pt x="74" y="113"/>
                      </a:lnTo>
                      <a:lnTo>
                        <a:pt x="75" y="117"/>
                      </a:lnTo>
                      <a:lnTo>
                        <a:pt x="72" y="123"/>
                      </a:lnTo>
                      <a:lnTo>
                        <a:pt x="67" y="127"/>
                      </a:lnTo>
                      <a:lnTo>
                        <a:pt x="67" y="130"/>
                      </a:lnTo>
                      <a:lnTo>
                        <a:pt x="68" y="130"/>
                      </a:lnTo>
                      <a:lnTo>
                        <a:pt x="80" y="127"/>
                      </a:lnTo>
                      <a:lnTo>
                        <a:pt x="89" y="131"/>
                      </a:lnTo>
                      <a:lnTo>
                        <a:pt x="95" y="134"/>
                      </a:lnTo>
                      <a:lnTo>
                        <a:pt x="99" y="133"/>
                      </a:lnTo>
                      <a:lnTo>
                        <a:pt x="101" y="133"/>
                      </a:lnTo>
                      <a:lnTo>
                        <a:pt x="102" y="133"/>
                      </a:lnTo>
                      <a:lnTo>
                        <a:pt x="106" y="131"/>
                      </a:lnTo>
                      <a:lnTo>
                        <a:pt x="107" y="130"/>
                      </a:lnTo>
                      <a:lnTo>
                        <a:pt x="110" y="131"/>
                      </a:lnTo>
                      <a:lnTo>
                        <a:pt x="112" y="127"/>
                      </a:lnTo>
                      <a:lnTo>
                        <a:pt x="114" y="124"/>
                      </a:lnTo>
                      <a:lnTo>
                        <a:pt x="121" y="119"/>
                      </a:lnTo>
                      <a:lnTo>
                        <a:pt x="122" y="116"/>
                      </a:lnTo>
                      <a:lnTo>
                        <a:pt x="124" y="111"/>
                      </a:lnTo>
                      <a:lnTo>
                        <a:pt x="126" y="110"/>
                      </a:lnTo>
                      <a:lnTo>
                        <a:pt x="126" y="105"/>
                      </a:lnTo>
                      <a:lnTo>
                        <a:pt x="126" y="103"/>
                      </a:lnTo>
                      <a:lnTo>
                        <a:pt x="126" y="98"/>
                      </a:lnTo>
                      <a:lnTo>
                        <a:pt x="128" y="97"/>
                      </a:lnTo>
                      <a:lnTo>
                        <a:pt x="128" y="96"/>
                      </a:lnTo>
                      <a:lnTo>
                        <a:pt x="128" y="95"/>
                      </a:lnTo>
                      <a:lnTo>
                        <a:pt x="128" y="93"/>
                      </a:lnTo>
                      <a:lnTo>
                        <a:pt x="129" y="91"/>
                      </a:lnTo>
                      <a:lnTo>
                        <a:pt x="129" y="90"/>
                      </a:lnTo>
                      <a:lnTo>
                        <a:pt x="129" y="76"/>
                      </a:lnTo>
                      <a:lnTo>
                        <a:pt x="130" y="75"/>
                      </a:lnTo>
                      <a:lnTo>
                        <a:pt x="129" y="75"/>
                      </a:lnTo>
                      <a:lnTo>
                        <a:pt x="126" y="73"/>
                      </a:lnTo>
                      <a:lnTo>
                        <a:pt x="124" y="72"/>
                      </a:lnTo>
                      <a:lnTo>
                        <a:pt x="118" y="75"/>
                      </a:lnTo>
                      <a:lnTo>
                        <a:pt x="114" y="74"/>
                      </a:lnTo>
                      <a:lnTo>
                        <a:pt x="111" y="67"/>
                      </a:lnTo>
                      <a:lnTo>
                        <a:pt x="107" y="51"/>
                      </a:lnTo>
                      <a:lnTo>
                        <a:pt x="107" y="49"/>
                      </a:lnTo>
                      <a:lnTo>
                        <a:pt x="103" y="47"/>
                      </a:lnTo>
                      <a:lnTo>
                        <a:pt x="100" y="45"/>
                      </a:lnTo>
                      <a:lnTo>
                        <a:pt x="93" y="47"/>
                      </a:lnTo>
                      <a:lnTo>
                        <a:pt x="88" y="46"/>
                      </a:lnTo>
                      <a:lnTo>
                        <a:pt x="81" y="46"/>
                      </a:lnTo>
                      <a:lnTo>
                        <a:pt x="79" y="45"/>
                      </a:lnTo>
                      <a:lnTo>
                        <a:pt x="72" y="46"/>
                      </a:lnTo>
                      <a:lnTo>
                        <a:pt x="71" y="42"/>
                      </a:lnTo>
                      <a:lnTo>
                        <a:pt x="72" y="38"/>
                      </a:lnTo>
                      <a:lnTo>
                        <a:pt x="71" y="35"/>
                      </a:lnTo>
                      <a:lnTo>
                        <a:pt x="73" y="25"/>
                      </a:lnTo>
                      <a:lnTo>
                        <a:pt x="70" y="21"/>
                      </a:lnTo>
                      <a:lnTo>
                        <a:pt x="70" y="16"/>
                      </a:lnTo>
                      <a:lnTo>
                        <a:pt x="65" y="14"/>
                      </a:lnTo>
                      <a:lnTo>
                        <a:pt x="66" y="10"/>
                      </a:lnTo>
                      <a:lnTo>
                        <a:pt x="64" y="7"/>
                      </a:lnTo>
                      <a:lnTo>
                        <a:pt x="61" y="7"/>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24" name="Freeform 231">
                  <a:extLst>
                    <a:ext uri="{FF2B5EF4-FFF2-40B4-BE49-F238E27FC236}">
                      <a16:creationId xmlns:a16="http://schemas.microsoft.com/office/drawing/2014/main" id="{D33C5B7C-E1A4-4A99-A4E0-9D67A4381205}"/>
                    </a:ext>
                  </a:extLst>
                </p:cNvPr>
                <p:cNvSpPr/>
                <p:nvPr userDrawn="1"/>
              </p:nvSpPr>
              <p:spPr bwMode="auto">
                <a:xfrm>
                  <a:off x="2127251" y="5435601"/>
                  <a:ext cx="122238" cy="134938"/>
                </a:xfrm>
                <a:custGeom>
                  <a:avLst/>
                  <a:gdLst>
                    <a:gd name="T0" fmla="*/ 5 w 77"/>
                    <a:gd name="T1" fmla="*/ 13 h 85"/>
                    <a:gd name="T2" fmla="*/ 5 w 77"/>
                    <a:gd name="T3" fmla="*/ 18 h 85"/>
                    <a:gd name="T4" fmla="*/ 2 w 77"/>
                    <a:gd name="T5" fmla="*/ 27 h 85"/>
                    <a:gd name="T6" fmla="*/ 1 w 77"/>
                    <a:gd name="T7" fmla="*/ 33 h 85"/>
                    <a:gd name="T8" fmla="*/ 1 w 77"/>
                    <a:gd name="T9" fmla="*/ 40 h 85"/>
                    <a:gd name="T10" fmla="*/ 4 w 77"/>
                    <a:gd name="T11" fmla="*/ 51 h 85"/>
                    <a:gd name="T12" fmla="*/ 0 w 77"/>
                    <a:gd name="T13" fmla="*/ 56 h 85"/>
                    <a:gd name="T14" fmla="*/ 0 w 77"/>
                    <a:gd name="T15" fmla="*/ 63 h 85"/>
                    <a:gd name="T16" fmla="*/ 6 w 77"/>
                    <a:gd name="T17" fmla="*/ 73 h 85"/>
                    <a:gd name="T18" fmla="*/ 12 w 77"/>
                    <a:gd name="T19" fmla="*/ 78 h 85"/>
                    <a:gd name="T20" fmla="*/ 21 w 77"/>
                    <a:gd name="T21" fmla="*/ 78 h 85"/>
                    <a:gd name="T22" fmla="*/ 29 w 77"/>
                    <a:gd name="T23" fmla="*/ 81 h 85"/>
                    <a:gd name="T24" fmla="*/ 34 w 77"/>
                    <a:gd name="T25" fmla="*/ 81 h 85"/>
                    <a:gd name="T26" fmla="*/ 35 w 77"/>
                    <a:gd name="T27" fmla="*/ 85 h 85"/>
                    <a:gd name="T28" fmla="*/ 40 w 77"/>
                    <a:gd name="T29" fmla="*/ 84 h 85"/>
                    <a:gd name="T30" fmla="*/ 48 w 77"/>
                    <a:gd name="T31" fmla="*/ 84 h 85"/>
                    <a:gd name="T32" fmla="*/ 51 w 77"/>
                    <a:gd name="T33" fmla="*/ 84 h 85"/>
                    <a:gd name="T34" fmla="*/ 56 w 77"/>
                    <a:gd name="T35" fmla="*/ 85 h 85"/>
                    <a:gd name="T36" fmla="*/ 57 w 77"/>
                    <a:gd name="T37" fmla="*/ 82 h 85"/>
                    <a:gd name="T38" fmla="*/ 60 w 77"/>
                    <a:gd name="T39" fmla="*/ 82 h 85"/>
                    <a:gd name="T40" fmla="*/ 69 w 77"/>
                    <a:gd name="T41" fmla="*/ 77 h 85"/>
                    <a:gd name="T42" fmla="*/ 71 w 77"/>
                    <a:gd name="T43" fmla="*/ 72 h 85"/>
                    <a:gd name="T44" fmla="*/ 73 w 77"/>
                    <a:gd name="T45" fmla="*/ 66 h 85"/>
                    <a:gd name="T46" fmla="*/ 74 w 77"/>
                    <a:gd name="T47" fmla="*/ 59 h 85"/>
                    <a:gd name="T48" fmla="*/ 72 w 77"/>
                    <a:gd name="T49" fmla="*/ 52 h 85"/>
                    <a:gd name="T50" fmla="*/ 76 w 77"/>
                    <a:gd name="T51" fmla="*/ 45 h 85"/>
                    <a:gd name="T52" fmla="*/ 69 w 77"/>
                    <a:gd name="T53" fmla="*/ 37 h 85"/>
                    <a:gd name="T54" fmla="*/ 59 w 77"/>
                    <a:gd name="T55" fmla="*/ 32 h 85"/>
                    <a:gd name="T56" fmla="*/ 55 w 77"/>
                    <a:gd name="T57" fmla="*/ 27 h 85"/>
                    <a:gd name="T58" fmla="*/ 49 w 77"/>
                    <a:gd name="T59" fmla="*/ 23 h 85"/>
                    <a:gd name="T60" fmla="*/ 41 w 77"/>
                    <a:gd name="T61" fmla="*/ 15 h 85"/>
                    <a:gd name="T62" fmla="*/ 37 w 77"/>
                    <a:gd name="T63" fmla="*/ 19 h 85"/>
                    <a:gd name="T64" fmla="*/ 30 w 77"/>
                    <a:gd name="T65" fmla="*/ 12 h 85"/>
                    <a:gd name="T66" fmla="*/ 26 w 77"/>
                    <a:gd name="T67" fmla="*/ 7 h 85"/>
                    <a:gd name="T68" fmla="*/ 19 w 77"/>
                    <a:gd name="T69" fmla="*/ 0 h 85"/>
                    <a:gd name="T70" fmla="*/ 9 w 77"/>
                    <a:gd name="T71" fmla="*/ 1 h 85"/>
                    <a:gd name="T72" fmla="*/ 6 w 77"/>
                    <a:gd name="T73" fmla="*/ 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 h="85">
                      <a:moveTo>
                        <a:pt x="4" y="8"/>
                      </a:moveTo>
                      <a:lnTo>
                        <a:pt x="5" y="13"/>
                      </a:lnTo>
                      <a:lnTo>
                        <a:pt x="4" y="15"/>
                      </a:lnTo>
                      <a:lnTo>
                        <a:pt x="5" y="18"/>
                      </a:lnTo>
                      <a:lnTo>
                        <a:pt x="4" y="25"/>
                      </a:lnTo>
                      <a:lnTo>
                        <a:pt x="2" y="27"/>
                      </a:lnTo>
                      <a:lnTo>
                        <a:pt x="4" y="30"/>
                      </a:lnTo>
                      <a:lnTo>
                        <a:pt x="1" y="33"/>
                      </a:lnTo>
                      <a:lnTo>
                        <a:pt x="4" y="37"/>
                      </a:lnTo>
                      <a:lnTo>
                        <a:pt x="1" y="40"/>
                      </a:lnTo>
                      <a:lnTo>
                        <a:pt x="2" y="45"/>
                      </a:lnTo>
                      <a:lnTo>
                        <a:pt x="4" y="51"/>
                      </a:lnTo>
                      <a:lnTo>
                        <a:pt x="2" y="55"/>
                      </a:lnTo>
                      <a:lnTo>
                        <a:pt x="0" y="56"/>
                      </a:lnTo>
                      <a:lnTo>
                        <a:pt x="0" y="57"/>
                      </a:lnTo>
                      <a:lnTo>
                        <a:pt x="0" y="63"/>
                      </a:lnTo>
                      <a:lnTo>
                        <a:pt x="2" y="69"/>
                      </a:lnTo>
                      <a:lnTo>
                        <a:pt x="6" y="73"/>
                      </a:lnTo>
                      <a:lnTo>
                        <a:pt x="8" y="74"/>
                      </a:lnTo>
                      <a:lnTo>
                        <a:pt x="12" y="78"/>
                      </a:lnTo>
                      <a:lnTo>
                        <a:pt x="14" y="79"/>
                      </a:lnTo>
                      <a:lnTo>
                        <a:pt x="21" y="78"/>
                      </a:lnTo>
                      <a:lnTo>
                        <a:pt x="26" y="78"/>
                      </a:lnTo>
                      <a:lnTo>
                        <a:pt x="29" y="81"/>
                      </a:lnTo>
                      <a:lnTo>
                        <a:pt x="31" y="81"/>
                      </a:lnTo>
                      <a:lnTo>
                        <a:pt x="34" y="81"/>
                      </a:lnTo>
                      <a:lnTo>
                        <a:pt x="36" y="84"/>
                      </a:lnTo>
                      <a:lnTo>
                        <a:pt x="35" y="85"/>
                      </a:lnTo>
                      <a:lnTo>
                        <a:pt x="36" y="85"/>
                      </a:lnTo>
                      <a:lnTo>
                        <a:pt x="40" y="84"/>
                      </a:lnTo>
                      <a:lnTo>
                        <a:pt x="44" y="82"/>
                      </a:lnTo>
                      <a:lnTo>
                        <a:pt x="48" y="84"/>
                      </a:lnTo>
                      <a:lnTo>
                        <a:pt x="50" y="85"/>
                      </a:lnTo>
                      <a:lnTo>
                        <a:pt x="51" y="84"/>
                      </a:lnTo>
                      <a:lnTo>
                        <a:pt x="54" y="85"/>
                      </a:lnTo>
                      <a:lnTo>
                        <a:pt x="56" y="85"/>
                      </a:lnTo>
                      <a:lnTo>
                        <a:pt x="56" y="85"/>
                      </a:lnTo>
                      <a:lnTo>
                        <a:pt x="57" y="82"/>
                      </a:lnTo>
                      <a:lnTo>
                        <a:pt x="58" y="81"/>
                      </a:lnTo>
                      <a:lnTo>
                        <a:pt x="60" y="82"/>
                      </a:lnTo>
                      <a:lnTo>
                        <a:pt x="65" y="81"/>
                      </a:lnTo>
                      <a:lnTo>
                        <a:pt x="69" y="77"/>
                      </a:lnTo>
                      <a:lnTo>
                        <a:pt x="69" y="76"/>
                      </a:lnTo>
                      <a:lnTo>
                        <a:pt x="71" y="72"/>
                      </a:lnTo>
                      <a:lnTo>
                        <a:pt x="73" y="70"/>
                      </a:lnTo>
                      <a:lnTo>
                        <a:pt x="73" y="66"/>
                      </a:lnTo>
                      <a:lnTo>
                        <a:pt x="77" y="63"/>
                      </a:lnTo>
                      <a:lnTo>
                        <a:pt x="74" y="59"/>
                      </a:lnTo>
                      <a:lnTo>
                        <a:pt x="73" y="58"/>
                      </a:lnTo>
                      <a:lnTo>
                        <a:pt x="72" y="52"/>
                      </a:lnTo>
                      <a:lnTo>
                        <a:pt x="74" y="49"/>
                      </a:lnTo>
                      <a:lnTo>
                        <a:pt x="76" y="45"/>
                      </a:lnTo>
                      <a:lnTo>
                        <a:pt x="72" y="43"/>
                      </a:lnTo>
                      <a:lnTo>
                        <a:pt x="69" y="37"/>
                      </a:lnTo>
                      <a:lnTo>
                        <a:pt x="65" y="34"/>
                      </a:lnTo>
                      <a:lnTo>
                        <a:pt x="59" y="32"/>
                      </a:lnTo>
                      <a:lnTo>
                        <a:pt x="56" y="32"/>
                      </a:lnTo>
                      <a:lnTo>
                        <a:pt x="55" y="27"/>
                      </a:lnTo>
                      <a:lnTo>
                        <a:pt x="52" y="23"/>
                      </a:lnTo>
                      <a:lnTo>
                        <a:pt x="49" y="23"/>
                      </a:lnTo>
                      <a:lnTo>
                        <a:pt x="44" y="21"/>
                      </a:lnTo>
                      <a:lnTo>
                        <a:pt x="41" y="15"/>
                      </a:lnTo>
                      <a:lnTo>
                        <a:pt x="40" y="15"/>
                      </a:lnTo>
                      <a:lnTo>
                        <a:pt x="37" y="19"/>
                      </a:lnTo>
                      <a:lnTo>
                        <a:pt x="34" y="19"/>
                      </a:lnTo>
                      <a:lnTo>
                        <a:pt x="30" y="12"/>
                      </a:lnTo>
                      <a:lnTo>
                        <a:pt x="28" y="8"/>
                      </a:lnTo>
                      <a:lnTo>
                        <a:pt x="26" y="7"/>
                      </a:lnTo>
                      <a:lnTo>
                        <a:pt x="21" y="3"/>
                      </a:lnTo>
                      <a:lnTo>
                        <a:pt x="19" y="0"/>
                      </a:lnTo>
                      <a:lnTo>
                        <a:pt x="11" y="3"/>
                      </a:lnTo>
                      <a:lnTo>
                        <a:pt x="9" y="1"/>
                      </a:lnTo>
                      <a:lnTo>
                        <a:pt x="8" y="1"/>
                      </a:lnTo>
                      <a:lnTo>
                        <a:pt x="6" y="6"/>
                      </a:lnTo>
                      <a:lnTo>
                        <a:pt x="4" y="8"/>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25" name="Freeform 232">
                  <a:extLst>
                    <a:ext uri="{FF2B5EF4-FFF2-40B4-BE49-F238E27FC236}">
                      <a16:creationId xmlns:a16="http://schemas.microsoft.com/office/drawing/2014/main" id="{A243E480-4CAB-44A7-B2B5-50E641A9B178}"/>
                    </a:ext>
                  </a:extLst>
                </p:cNvPr>
                <p:cNvSpPr/>
                <p:nvPr userDrawn="1"/>
              </p:nvSpPr>
              <p:spPr bwMode="auto">
                <a:xfrm>
                  <a:off x="1828801" y="5224463"/>
                  <a:ext cx="393700" cy="901700"/>
                </a:xfrm>
                <a:custGeom>
                  <a:avLst/>
                  <a:gdLst>
                    <a:gd name="T0" fmla="*/ 209 w 248"/>
                    <a:gd name="T1" fmla="*/ 114 h 568"/>
                    <a:gd name="T2" fmla="*/ 222 w 248"/>
                    <a:gd name="T3" fmla="*/ 96 h 568"/>
                    <a:gd name="T4" fmla="*/ 240 w 248"/>
                    <a:gd name="T5" fmla="*/ 83 h 568"/>
                    <a:gd name="T6" fmla="*/ 244 w 248"/>
                    <a:gd name="T7" fmla="*/ 54 h 568"/>
                    <a:gd name="T8" fmla="*/ 236 w 248"/>
                    <a:gd name="T9" fmla="*/ 60 h 568"/>
                    <a:gd name="T10" fmla="*/ 218 w 248"/>
                    <a:gd name="T11" fmla="*/ 89 h 568"/>
                    <a:gd name="T12" fmla="*/ 195 w 248"/>
                    <a:gd name="T13" fmla="*/ 89 h 568"/>
                    <a:gd name="T14" fmla="*/ 179 w 248"/>
                    <a:gd name="T15" fmla="*/ 69 h 568"/>
                    <a:gd name="T16" fmla="*/ 177 w 248"/>
                    <a:gd name="T17" fmla="*/ 47 h 568"/>
                    <a:gd name="T18" fmla="*/ 132 w 248"/>
                    <a:gd name="T19" fmla="*/ 27 h 568"/>
                    <a:gd name="T20" fmla="*/ 102 w 248"/>
                    <a:gd name="T21" fmla="*/ 0 h 568"/>
                    <a:gd name="T22" fmla="*/ 80 w 248"/>
                    <a:gd name="T23" fmla="*/ 15 h 568"/>
                    <a:gd name="T24" fmla="*/ 62 w 248"/>
                    <a:gd name="T25" fmla="*/ 2 h 568"/>
                    <a:gd name="T26" fmla="*/ 41 w 248"/>
                    <a:gd name="T27" fmla="*/ 16 h 568"/>
                    <a:gd name="T28" fmla="*/ 20 w 248"/>
                    <a:gd name="T29" fmla="*/ 57 h 568"/>
                    <a:gd name="T30" fmla="*/ 23 w 248"/>
                    <a:gd name="T31" fmla="*/ 79 h 568"/>
                    <a:gd name="T32" fmla="*/ 8 w 248"/>
                    <a:gd name="T33" fmla="*/ 108 h 568"/>
                    <a:gd name="T34" fmla="*/ 6 w 248"/>
                    <a:gd name="T35" fmla="*/ 153 h 568"/>
                    <a:gd name="T36" fmla="*/ 12 w 248"/>
                    <a:gd name="T37" fmla="*/ 184 h 568"/>
                    <a:gd name="T38" fmla="*/ 12 w 248"/>
                    <a:gd name="T39" fmla="*/ 227 h 568"/>
                    <a:gd name="T40" fmla="*/ 7 w 248"/>
                    <a:gd name="T41" fmla="*/ 270 h 568"/>
                    <a:gd name="T42" fmla="*/ 3 w 248"/>
                    <a:gd name="T43" fmla="*/ 319 h 568"/>
                    <a:gd name="T44" fmla="*/ 11 w 248"/>
                    <a:gd name="T45" fmla="*/ 361 h 568"/>
                    <a:gd name="T46" fmla="*/ 16 w 248"/>
                    <a:gd name="T47" fmla="*/ 395 h 568"/>
                    <a:gd name="T48" fmla="*/ 15 w 248"/>
                    <a:gd name="T49" fmla="*/ 411 h 568"/>
                    <a:gd name="T50" fmla="*/ 29 w 248"/>
                    <a:gd name="T51" fmla="*/ 428 h 568"/>
                    <a:gd name="T52" fmla="*/ 27 w 248"/>
                    <a:gd name="T53" fmla="*/ 458 h 568"/>
                    <a:gd name="T54" fmla="*/ 21 w 248"/>
                    <a:gd name="T55" fmla="*/ 504 h 568"/>
                    <a:gd name="T56" fmla="*/ 34 w 248"/>
                    <a:gd name="T57" fmla="*/ 533 h 568"/>
                    <a:gd name="T58" fmla="*/ 54 w 248"/>
                    <a:gd name="T59" fmla="*/ 561 h 568"/>
                    <a:gd name="T60" fmla="*/ 100 w 248"/>
                    <a:gd name="T61" fmla="*/ 568 h 568"/>
                    <a:gd name="T62" fmla="*/ 84 w 248"/>
                    <a:gd name="T63" fmla="*/ 554 h 568"/>
                    <a:gd name="T64" fmla="*/ 80 w 248"/>
                    <a:gd name="T65" fmla="*/ 532 h 568"/>
                    <a:gd name="T66" fmla="*/ 88 w 248"/>
                    <a:gd name="T67" fmla="*/ 516 h 568"/>
                    <a:gd name="T68" fmla="*/ 98 w 248"/>
                    <a:gd name="T69" fmla="*/ 505 h 568"/>
                    <a:gd name="T70" fmla="*/ 103 w 248"/>
                    <a:gd name="T71" fmla="*/ 489 h 568"/>
                    <a:gd name="T72" fmla="*/ 115 w 248"/>
                    <a:gd name="T73" fmla="*/ 476 h 568"/>
                    <a:gd name="T74" fmla="*/ 115 w 248"/>
                    <a:gd name="T75" fmla="*/ 465 h 568"/>
                    <a:gd name="T76" fmla="*/ 108 w 248"/>
                    <a:gd name="T77" fmla="*/ 458 h 568"/>
                    <a:gd name="T78" fmla="*/ 83 w 248"/>
                    <a:gd name="T79" fmla="*/ 437 h 568"/>
                    <a:gd name="T80" fmla="*/ 92 w 248"/>
                    <a:gd name="T81" fmla="*/ 418 h 568"/>
                    <a:gd name="T82" fmla="*/ 106 w 248"/>
                    <a:gd name="T83" fmla="*/ 411 h 568"/>
                    <a:gd name="T84" fmla="*/ 108 w 248"/>
                    <a:gd name="T85" fmla="*/ 396 h 568"/>
                    <a:gd name="T86" fmla="*/ 109 w 248"/>
                    <a:gd name="T87" fmla="*/ 380 h 568"/>
                    <a:gd name="T88" fmla="*/ 110 w 248"/>
                    <a:gd name="T89" fmla="*/ 368 h 568"/>
                    <a:gd name="T90" fmla="*/ 124 w 248"/>
                    <a:gd name="T91" fmla="*/ 370 h 568"/>
                    <a:gd name="T92" fmla="*/ 130 w 248"/>
                    <a:gd name="T93" fmla="*/ 357 h 568"/>
                    <a:gd name="T94" fmla="*/ 117 w 248"/>
                    <a:gd name="T95" fmla="*/ 363 h 568"/>
                    <a:gd name="T96" fmla="*/ 106 w 248"/>
                    <a:gd name="T97" fmla="*/ 341 h 568"/>
                    <a:gd name="T98" fmla="*/ 119 w 248"/>
                    <a:gd name="T99" fmla="*/ 331 h 568"/>
                    <a:gd name="T100" fmla="*/ 145 w 248"/>
                    <a:gd name="T101" fmla="*/ 328 h 568"/>
                    <a:gd name="T102" fmla="*/ 143 w 248"/>
                    <a:gd name="T103" fmla="*/ 313 h 568"/>
                    <a:gd name="T104" fmla="*/ 143 w 248"/>
                    <a:gd name="T105" fmla="*/ 304 h 568"/>
                    <a:gd name="T106" fmla="*/ 145 w 248"/>
                    <a:gd name="T107" fmla="*/ 288 h 568"/>
                    <a:gd name="T108" fmla="*/ 174 w 248"/>
                    <a:gd name="T109" fmla="*/ 292 h 568"/>
                    <a:gd name="T110" fmla="*/ 211 w 248"/>
                    <a:gd name="T111" fmla="*/ 276 h 568"/>
                    <a:gd name="T112" fmla="*/ 219 w 248"/>
                    <a:gd name="T113" fmla="*/ 254 h 568"/>
                    <a:gd name="T114" fmla="*/ 207 w 248"/>
                    <a:gd name="T115" fmla="*/ 236 h 568"/>
                    <a:gd name="T116" fmla="*/ 186 w 248"/>
                    <a:gd name="T117" fmla="*/ 209 h 568"/>
                    <a:gd name="T118" fmla="*/ 186 w 248"/>
                    <a:gd name="T119" fmla="*/ 190 h 568"/>
                    <a:gd name="T120" fmla="*/ 188 w 248"/>
                    <a:gd name="T121" fmla="*/ 180 h 568"/>
                    <a:gd name="T122" fmla="*/ 190 w 248"/>
                    <a:gd name="T123" fmla="*/ 151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8" h="568">
                      <a:moveTo>
                        <a:pt x="197" y="130"/>
                      </a:moveTo>
                      <a:lnTo>
                        <a:pt x="197" y="129"/>
                      </a:lnTo>
                      <a:lnTo>
                        <a:pt x="200" y="124"/>
                      </a:lnTo>
                      <a:lnTo>
                        <a:pt x="202" y="122"/>
                      </a:lnTo>
                      <a:lnTo>
                        <a:pt x="206" y="116"/>
                      </a:lnTo>
                      <a:lnTo>
                        <a:pt x="207" y="114"/>
                      </a:lnTo>
                      <a:lnTo>
                        <a:pt x="209" y="114"/>
                      </a:lnTo>
                      <a:lnTo>
                        <a:pt x="209" y="110"/>
                      </a:lnTo>
                      <a:lnTo>
                        <a:pt x="210" y="108"/>
                      </a:lnTo>
                      <a:lnTo>
                        <a:pt x="215" y="101"/>
                      </a:lnTo>
                      <a:lnTo>
                        <a:pt x="217" y="102"/>
                      </a:lnTo>
                      <a:lnTo>
                        <a:pt x="218" y="101"/>
                      </a:lnTo>
                      <a:lnTo>
                        <a:pt x="218" y="97"/>
                      </a:lnTo>
                      <a:lnTo>
                        <a:pt x="222" y="96"/>
                      </a:lnTo>
                      <a:lnTo>
                        <a:pt x="228" y="92"/>
                      </a:lnTo>
                      <a:lnTo>
                        <a:pt x="230" y="92"/>
                      </a:lnTo>
                      <a:lnTo>
                        <a:pt x="231" y="89"/>
                      </a:lnTo>
                      <a:lnTo>
                        <a:pt x="238" y="85"/>
                      </a:lnTo>
                      <a:lnTo>
                        <a:pt x="239" y="86"/>
                      </a:lnTo>
                      <a:lnTo>
                        <a:pt x="240" y="85"/>
                      </a:lnTo>
                      <a:lnTo>
                        <a:pt x="240" y="83"/>
                      </a:lnTo>
                      <a:lnTo>
                        <a:pt x="245" y="81"/>
                      </a:lnTo>
                      <a:lnTo>
                        <a:pt x="248" y="81"/>
                      </a:lnTo>
                      <a:lnTo>
                        <a:pt x="248" y="80"/>
                      </a:lnTo>
                      <a:lnTo>
                        <a:pt x="247" y="68"/>
                      </a:lnTo>
                      <a:lnTo>
                        <a:pt x="247" y="64"/>
                      </a:lnTo>
                      <a:lnTo>
                        <a:pt x="245" y="57"/>
                      </a:lnTo>
                      <a:lnTo>
                        <a:pt x="244" y="54"/>
                      </a:lnTo>
                      <a:lnTo>
                        <a:pt x="238" y="54"/>
                      </a:lnTo>
                      <a:lnTo>
                        <a:pt x="237" y="56"/>
                      </a:lnTo>
                      <a:lnTo>
                        <a:pt x="237" y="56"/>
                      </a:lnTo>
                      <a:lnTo>
                        <a:pt x="237" y="56"/>
                      </a:lnTo>
                      <a:lnTo>
                        <a:pt x="236" y="56"/>
                      </a:lnTo>
                      <a:lnTo>
                        <a:pt x="236" y="59"/>
                      </a:lnTo>
                      <a:lnTo>
                        <a:pt x="236" y="60"/>
                      </a:lnTo>
                      <a:lnTo>
                        <a:pt x="236" y="67"/>
                      </a:lnTo>
                      <a:lnTo>
                        <a:pt x="232" y="69"/>
                      </a:lnTo>
                      <a:lnTo>
                        <a:pt x="231" y="73"/>
                      </a:lnTo>
                      <a:lnTo>
                        <a:pt x="230" y="76"/>
                      </a:lnTo>
                      <a:lnTo>
                        <a:pt x="223" y="81"/>
                      </a:lnTo>
                      <a:lnTo>
                        <a:pt x="222" y="86"/>
                      </a:lnTo>
                      <a:lnTo>
                        <a:pt x="218" y="89"/>
                      </a:lnTo>
                      <a:lnTo>
                        <a:pt x="214" y="88"/>
                      </a:lnTo>
                      <a:lnTo>
                        <a:pt x="214" y="89"/>
                      </a:lnTo>
                      <a:lnTo>
                        <a:pt x="209" y="94"/>
                      </a:lnTo>
                      <a:lnTo>
                        <a:pt x="208" y="92"/>
                      </a:lnTo>
                      <a:lnTo>
                        <a:pt x="207" y="92"/>
                      </a:lnTo>
                      <a:lnTo>
                        <a:pt x="202" y="93"/>
                      </a:lnTo>
                      <a:lnTo>
                        <a:pt x="195" y="89"/>
                      </a:lnTo>
                      <a:lnTo>
                        <a:pt x="186" y="86"/>
                      </a:lnTo>
                      <a:lnTo>
                        <a:pt x="175" y="88"/>
                      </a:lnTo>
                      <a:lnTo>
                        <a:pt x="171" y="88"/>
                      </a:lnTo>
                      <a:lnTo>
                        <a:pt x="172" y="82"/>
                      </a:lnTo>
                      <a:lnTo>
                        <a:pt x="178" y="78"/>
                      </a:lnTo>
                      <a:lnTo>
                        <a:pt x="179" y="73"/>
                      </a:lnTo>
                      <a:lnTo>
                        <a:pt x="179" y="69"/>
                      </a:lnTo>
                      <a:lnTo>
                        <a:pt x="181" y="66"/>
                      </a:lnTo>
                      <a:lnTo>
                        <a:pt x="184" y="64"/>
                      </a:lnTo>
                      <a:lnTo>
                        <a:pt x="186" y="60"/>
                      </a:lnTo>
                      <a:lnTo>
                        <a:pt x="186" y="58"/>
                      </a:lnTo>
                      <a:lnTo>
                        <a:pt x="185" y="56"/>
                      </a:lnTo>
                      <a:lnTo>
                        <a:pt x="180" y="51"/>
                      </a:lnTo>
                      <a:lnTo>
                        <a:pt x="177" y="47"/>
                      </a:lnTo>
                      <a:lnTo>
                        <a:pt x="167" y="46"/>
                      </a:lnTo>
                      <a:lnTo>
                        <a:pt x="160" y="43"/>
                      </a:lnTo>
                      <a:lnTo>
                        <a:pt x="153" y="37"/>
                      </a:lnTo>
                      <a:lnTo>
                        <a:pt x="151" y="37"/>
                      </a:lnTo>
                      <a:lnTo>
                        <a:pt x="145" y="34"/>
                      </a:lnTo>
                      <a:lnTo>
                        <a:pt x="135" y="31"/>
                      </a:lnTo>
                      <a:lnTo>
                        <a:pt x="132" y="27"/>
                      </a:lnTo>
                      <a:lnTo>
                        <a:pt x="129" y="24"/>
                      </a:lnTo>
                      <a:lnTo>
                        <a:pt x="125" y="24"/>
                      </a:lnTo>
                      <a:lnTo>
                        <a:pt x="115" y="14"/>
                      </a:lnTo>
                      <a:lnTo>
                        <a:pt x="112" y="7"/>
                      </a:lnTo>
                      <a:lnTo>
                        <a:pt x="108" y="7"/>
                      </a:lnTo>
                      <a:lnTo>
                        <a:pt x="103" y="2"/>
                      </a:lnTo>
                      <a:lnTo>
                        <a:pt x="102" y="0"/>
                      </a:lnTo>
                      <a:lnTo>
                        <a:pt x="94" y="0"/>
                      </a:lnTo>
                      <a:lnTo>
                        <a:pt x="86" y="0"/>
                      </a:lnTo>
                      <a:lnTo>
                        <a:pt x="84" y="2"/>
                      </a:lnTo>
                      <a:lnTo>
                        <a:pt x="84" y="6"/>
                      </a:lnTo>
                      <a:lnTo>
                        <a:pt x="83" y="8"/>
                      </a:lnTo>
                      <a:lnTo>
                        <a:pt x="83" y="12"/>
                      </a:lnTo>
                      <a:lnTo>
                        <a:pt x="80" y="15"/>
                      </a:lnTo>
                      <a:lnTo>
                        <a:pt x="78" y="12"/>
                      </a:lnTo>
                      <a:lnTo>
                        <a:pt x="76" y="5"/>
                      </a:lnTo>
                      <a:lnTo>
                        <a:pt x="74" y="1"/>
                      </a:lnTo>
                      <a:lnTo>
                        <a:pt x="73" y="1"/>
                      </a:lnTo>
                      <a:lnTo>
                        <a:pt x="67" y="2"/>
                      </a:lnTo>
                      <a:lnTo>
                        <a:pt x="64" y="1"/>
                      </a:lnTo>
                      <a:lnTo>
                        <a:pt x="62" y="2"/>
                      </a:lnTo>
                      <a:lnTo>
                        <a:pt x="56" y="2"/>
                      </a:lnTo>
                      <a:lnTo>
                        <a:pt x="52" y="0"/>
                      </a:lnTo>
                      <a:lnTo>
                        <a:pt x="50" y="0"/>
                      </a:lnTo>
                      <a:lnTo>
                        <a:pt x="44" y="6"/>
                      </a:lnTo>
                      <a:lnTo>
                        <a:pt x="41" y="12"/>
                      </a:lnTo>
                      <a:lnTo>
                        <a:pt x="40" y="14"/>
                      </a:lnTo>
                      <a:lnTo>
                        <a:pt x="41" y="16"/>
                      </a:lnTo>
                      <a:lnTo>
                        <a:pt x="42" y="17"/>
                      </a:lnTo>
                      <a:lnTo>
                        <a:pt x="37" y="36"/>
                      </a:lnTo>
                      <a:lnTo>
                        <a:pt x="19" y="45"/>
                      </a:lnTo>
                      <a:lnTo>
                        <a:pt x="18" y="47"/>
                      </a:lnTo>
                      <a:lnTo>
                        <a:pt x="21" y="50"/>
                      </a:lnTo>
                      <a:lnTo>
                        <a:pt x="21" y="53"/>
                      </a:lnTo>
                      <a:lnTo>
                        <a:pt x="20" y="57"/>
                      </a:lnTo>
                      <a:lnTo>
                        <a:pt x="20" y="61"/>
                      </a:lnTo>
                      <a:lnTo>
                        <a:pt x="23" y="66"/>
                      </a:lnTo>
                      <a:lnTo>
                        <a:pt x="23" y="71"/>
                      </a:lnTo>
                      <a:lnTo>
                        <a:pt x="21" y="73"/>
                      </a:lnTo>
                      <a:lnTo>
                        <a:pt x="20" y="74"/>
                      </a:lnTo>
                      <a:lnTo>
                        <a:pt x="22" y="76"/>
                      </a:lnTo>
                      <a:lnTo>
                        <a:pt x="23" y="79"/>
                      </a:lnTo>
                      <a:lnTo>
                        <a:pt x="23" y="82"/>
                      </a:lnTo>
                      <a:lnTo>
                        <a:pt x="26" y="85"/>
                      </a:lnTo>
                      <a:lnTo>
                        <a:pt x="22" y="88"/>
                      </a:lnTo>
                      <a:lnTo>
                        <a:pt x="19" y="90"/>
                      </a:lnTo>
                      <a:lnTo>
                        <a:pt x="15" y="94"/>
                      </a:lnTo>
                      <a:lnTo>
                        <a:pt x="11" y="104"/>
                      </a:lnTo>
                      <a:lnTo>
                        <a:pt x="8" y="108"/>
                      </a:lnTo>
                      <a:lnTo>
                        <a:pt x="7" y="119"/>
                      </a:lnTo>
                      <a:lnTo>
                        <a:pt x="5" y="120"/>
                      </a:lnTo>
                      <a:lnTo>
                        <a:pt x="6" y="130"/>
                      </a:lnTo>
                      <a:lnTo>
                        <a:pt x="8" y="134"/>
                      </a:lnTo>
                      <a:lnTo>
                        <a:pt x="8" y="142"/>
                      </a:lnTo>
                      <a:lnTo>
                        <a:pt x="6" y="145"/>
                      </a:lnTo>
                      <a:lnTo>
                        <a:pt x="6" y="153"/>
                      </a:lnTo>
                      <a:lnTo>
                        <a:pt x="1" y="155"/>
                      </a:lnTo>
                      <a:lnTo>
                        <a:pt x="0" y="160"/>
                      </a:lnTo>
                      <a:lnTo>
                        <a:pt x="3" y="167"/>
                      </a:lnTo>
                      <a:lnTo>
                        <a:pt x="5" y="170"/>
                      </a:lnTo>
                      <a:lnTo>
                        <a:pt x="6" y="174"/>
                      </a:lnTo>
                      <a:lnTo>
                        <a:pt x="9" y="178"/>
                      </a:lnTo>
                      <a:lnTo>
                        <a:pt x="12" y="184"/>
                      </a:lnTo>
                      <a:lnTo>
                        <a:pt x="13" y="192"/>
                      </a:lnTo>
                      <a:lnTo>
                        <a:pt x="15" y="195"/>
                      </a:lnTo>
                      <a:lnTo>
                        <a:pt x="18" y="206"/>
                      </a:lnTo>
                      <a:lnTo>
                        <a:pt x="16" y="215"/>
                      </a:lnTo>
                      <a:lnTo>
                        <a:pt x="13" y="215"/>
                      </a:lnTo>
                      <a:lnTo>
                        <a:pt x="11" y="221"/>
                      </a:lnTo>
                      <a:lnTo>
                        <a:pt x="12" y="227"/>
                      </a:lnTo>
                      <a:lnTo>
                        <a:pt x="8" y="232"/>
                      </a:lnTo>
                      <a:lnTo>
                        <a:pt x="9" y="233"/>
                      </a:lnTo>
                      <a:lnTo>
                        <a:pt x="13" y="239"/>
                      </a:lnTo>
                      <a:lnTo>
                        <a:pt x="14" y="246"/>
                      </a:lnTo>
                      <a:lnTo>
                        <a:pt x="11" y="249"/>
                      </a:lnTo>
                      <a:lnTo>
                        <a:pt x="7" y="255"/>
                      </a:lnTo>
                      <a:lnTo>
                        <a:pt x="7" y="270"/>
                      </a:lnTo>
                      <a:lnTo>
                        <a:pt x="6" y="276"/>
                      </a:lnTo>
                      <a:lnTo>
                        <a:pt x="15" y="293"/>
                      </a:lnTo>
                      <a:lnTo>
                        <a:pt x="13" y="297"/>
                      </a:lnTo>
                      <a:lnTo>
                        <a:pt x="9" y="299"/>
                      </a:lnTo>
                      <a:lnTo>
                        <a:pt x="8" y="307"/>
                      </a:lnTo>
                      <a:lnTo>
                        <a:pt x="3" y="314"/>
                      </a:lnTo>
                      <a:lnTo>
                        <a:pt x="3" y="319"/>
                      </a:lnTo>
                      <a:lnTo>
                        <a:pt x="6" y="323"/>
                      </a:lnTo>
                      <a:lnTo>
                        <a:pt x="5" y="335"/>
                      </a:lnTo>
                      <a:lnTo>
                        <a:pt x="6" y="345"/>
                      </a:lnTo>
                      <a:lnTo>
                        <a:pt x="7" y="351"/>
                      </a:lnTo>
                      <a:lnTo>
                        <a:pt x="9" y="352"/>
                      </a:lnTo>
                      <a:lnTo>
                        <a:pt x="12" y="357"/>
                      </a:lnTo>
                      <a:lnTo>
                        <a:pt x="11" y="361"/>
                      </a:lnTo>
                      <a:lnTo>
                        <a:pt x="7" y="364"/>
                      </a:lnTo>
                      <a:lnTo>
                        <a:pt x="7" y="374"/>
                      </a:lnTo>
                      <a:lnTo>
                        <a:pt x="9" y="378"/>
                      </a:lnTo>
                      <a:lnTo>
                        <a:pt x="14" y="380"/>
                      </a:lnTo>
                      <a:lnTo>
                        <a:pt x="14" y="386"/>
                      </a:lnTo>
                      <a:lnTo>
                        <a:pt x="14" y="389"/>
                      </a:lnTo>
                      <a:lnTo>
                        <a:pt x="16" y="395"/>
                      </a:lnTo>
                      <a:lnTo>
                        <a:pt x="19" y="402"/>
                      </a:lnTo>
                      <a:lnTo>
                        <a:pt x="20" y="402"/>
                      </a:lnTo>
                      <a:lnTo>
                        <a:pt x="22" y="401"/>
                      </a:lnTo>
                      <a:lnTo>
                        <a:pt x="26" y="402"/>
                      </a:lnTo>
                      <a:lnTo>
                        <a:pt x="26" y="407"/>
                      </a:lnTo>
                      <a:lnTo>
                        <a:pt x="22" y="411"/>
                      </a:lnTo>
                      <a:lnTo>
                        <a:pt x="15" y="411"/>
                      </a:lnTo>
                      <a:lnTo>
                        <a:pt x="15" y="412"/>
                      </a:lnTo>
                      <a:lnTo>
                        <a:pt x="15" y="414"/>
                      </a:lnTo>
                      <a:lnTo>
                        <a:pt x="15" y="412"/>
                      </a:lnTo>
                      <a:lnTo>
                        <a:pt x="20" y="412"/>
                      </a:lnTo>
                      <a:lnTo>
                        <a:pt x="26" y="417"/>
                      </a:lnTo>
                      <a:lnTo>
                        <a:pt x="29" y="423"/>
                      </a:lnTo>
                      <a:lnTo>
                        <a:pt x="29" y="428"/>
                      </a:lnTo>
                      <a:lnTo>
                        <a:pt x="25" y="431"/>
                      </a:lnTo>
                      <a:lnTo>
                        <a:pt x="25" y="432"/>
                      </a:lnTo>
                      <a:lnTo>
                        <a:pt x="27" y="437"/>
                      </a:lnTo>
                      <a:lnTo>
                        <a:pt x="28" y="445"/>
                      </a:lnTo>
                      <a:lnTo>
                        <a:pt x="30" y="452"/>
                      </a:lnTo>
                      <a:lnTo>
                        <a:pt x="27" y="455"/>
                      </a:lnTo>
                      <a:lnTo>
                        <a:pt x="27" y="458"/>
                      </a:lnTo>
                      <a:lnTo>
                        <a:pt x="30" y="466"/>
                      </a:lnTo>
                      <a:lnTo>
                        <a:pt x="27" y="469"/>
                      </a:lnTo>
                      <a:lnTo>
                        <a:pt x="26" y="476"/>
                      </a:lnTo>
                      <a:lnTo>
                        <a:pt x="27" y="481"/>
                      </a:lnTo>
                      <a:lnTo>
                        <a:pt x="29" y="490"/>
                      </a:lnTo>
                      <a:lnTo>
                        <a:pt x="27" y="498"/>
                      </a:lnTo>
                      <a:lnTo>
                        <a:pt x="21" y="504"/>
                      </a:lnTo>
                      <a:lnTo>
                        <a:pt x="19" y="507"/>
                      </a:lnTo>
                      <a:lnTo>
                        <a:pt x="16" y="521"/>
                      </a:lnTo>
                      <a:lnTo>
                        <a:pt x="18" y="526"/>
                      </a:lnTo>
                      <a:lnTo>
                        <a:pt x="23" y="538"/>
                      </a:lnTo>
                      <a:lnTo>
                        <a:pt x="26" y="538"/>
                      </a:lnTo>
                      <a:lnTo>
                        <a:pt x="28" y="535"/>
                      </a:lnTo>
                      <a:lnTo>
                        <a:pt x="34" y="533"/>
                      </a:lnTo>
                      <a:lnTo>
                        <a:pt x="38" y="533"/>
                      </a:lnTo>
                      <a:lnTo>
                        <a:pt x="38" y="538"/>
                      </a:lnTo>
                      <a:lnTo>
                        <a:pt x="40" y="546"/>
                      </a:lnTo>
                      <a:lnTo>
                        <a:pt x="43" y="549"/>
                      </a:lnTo>
                      <a:lnTo>
                        <a:pt x="44" y="555"/>
                      </a:lnTo>
                      <a:lnTo>
                        <a:pt x="47" y="560"/>
                      </a:lnTo>
                      <a:lnTo>
                        <a:pt x="54" y="561"/>
                      </a:lnTo>
                      <a:lnTo>
                        <a:pt x="56" y="562"/>
                      </a:lnTo>
                      <a:lnTo>
                        <a:pt x="66" y="561"/>
                      </a:lnTo>
                      <a:lnTo>
                        <a:pt x="88" y="561"/>
                      </a:lnTo>
                      <a:lnTo>
                        <a:pt x="90" y="562"/>
                      </a:lnTo>
                      <a:lnTo>
                        <a:pt x="92" y="562"/>
                      </a:lnTo>
                      <a:lnTo>
                        <a:pt x="96" y="565"/>
                      </a:lnTo>
                      <a:lnTo>
                        <a:pt x="100" y="568"/>
                      </a:lnTo>
                      <a:lnTo>
                        <a:pt x="100" y="567"/>
                      </a:lnTo>
                      <a:lnTo>
                        <a:pt x="96" y="564"/>
                      </a:lnTo>
                      <a:lnTo>
                        <a:pt x="91" y="561"/>
                      </a:lnTo>
                      <a:lnTo>
                        <a:pt x="91" y="558"/>
                      </a:lnTo>
                      <a:lnTo>
                        <a:pt x="88" y="556"/>
                      </a:lnTo>
                      <a:lnTo>
                        <a:pt x="87" y="557"/>
                      </a:lnTo>
                      <a:lnTo>
                        <a:pt x="84" y="554"/>
                      </a:lnTo>
                      <a:lnTo>
                        <a:pt x="87" y="552"/>
                      </a:lnTo>
                      <a:lnTo>
                        <a:pt x="87" y="552"/>
                      </a:lnTo>
                      <a:lnTo>
                        <a:pt x="86" y="550"/>
                      </a:lnTo>
                      <a:lnTo>
                        <a:pt x="86" y="548"/>
                      </a:lnTo>
                      <a:lnTo>
                        <a:pt x="84" y="541"/>
                      </a:lnTo>
                      <a:lnTo>
                        <a:pt x="80" y="536"/>
                      </a:lnTo>
                      <a:lnTo>
                        <a:pt x="80" y="532"/>
                      </a:lnTo>
                      <a:lnTo>
                        <a:pt x="83" y="526"/>
                      </a:lnTo>
                      <a:lnTo>
                        <a:pt x="86" y="523"/>
                      </a:lnTo>
                      <a:lnTo>
                        <a:pt x="87" y="521"/>
                      </a:lnTo>
                      <a:lnTo>
                        <a:pt x="86" y="520"/>
                      </a:lnTo>
                      <a:lnTo>
                        <a:pt x="86" y="518"/>
                      </a:lnTo>
                      <a:lnTo>
                        <a:pt x="81" y="511"/>
                      </a:lnTo>
                      <a:lnTo>
                        <a:pt x="88" y="516"/>
                      </a:lnTo>
                      <a:lnTo>
                        <a:pt x="91" y="518"/>
                      </a:lnTo>
                      <a:lnTo>
                        <a:pt x="92" y="518"/>
                      </a:lnTo>
                      <a:lnTo>
                        <a:pt x="94" y="517"/>
                      </a:lnTo>
                      <a:lnTo>
                        <a:pt x="94" y="514"/>
                      </a:lnTo>
                      <a:lnTo>
                        <a:pt x="98" y="511"/>
                      </a:lnTo>
                      <a:lnTo>
                        <a:pt x="98" y="509"/>
                      </a:lnTo>
                      <a:lnTo>
                        <a:pt x="98" y="505"/>
                      </a:lnTo>
                      <a:lnTo>
                        <a:pt x="96" y="505"/>
                      </a:lnTo>
                      <a:lnTo>
                        <a:pt x="92" y="509"/>
                      </a:lnTo>
                      <a:lnTo>
                        <a:pt x="94" y="502"/>
                      </a:lnTo>
                      <a:lnTo>
                        <a:pt x="96" y="499"/>
                      </a:lnTo>
                      <a:lnTo>
                        <a:pt x="98" y="497"/>
                      </a:lnTo>
                      <a:lnTo>
                        <a:pt x="99" y="494"/>
                      </a:lnTo>
                      <a:lnTo>
                        <a:pt x="103" y="489"/>
                      </a:lnTo>
                      <a:lnTo>
                        <a:pt x="106" y="489"/>
                      </a:lnTo>
                      <a:lnTo>
                        <a:pt x="107" y="485"/>
                      </a:lnTo>
                      <a:lnTo>
                        <a:pt x="109" y="482"/>
                      </a:lnTo>
                      <a:lnTo>
                        <a:pt x="110" y="482"/>
                      </a:lnTo>
                      <a:lnTo>
                        <a:pt x="110" y="480"/>
                      </a:lnTo>
                      <a:lnTo>
                        <a:pt x="114" y="479"/>
                      </a:lnTo>
                      <a:lnTo>
                        <a:pt x="115" y="476"/>
                      </a:lnTo>
                      <a:lnTo>
                        <a:pt x="115" y="476"/>
                      </a:lnTo>
                      <a:lnTo>
                        <a:pt x="115" y="473"/>
                      </a:lnTo>
                      <a:lnTo>
                        <a:pt x="116" y="473"/>
                      </a:lnTo>
                      <a:lnTo>
                        <a:pt x="115" y="472"/>
                      </a:lnTo>
                      <a:lnTo>
                        <a:pt x="110" y="472"/>
                      </a:lnTo>
                      <a:lnTo>
                        <a:pt x="115" y="467"/>
                      </a:lnTo>
                      <a:lnTo>
                        <a:pt x="115" y="465"/>
                      </a:lnTo>
                      <a:lnTo>
                        <a:pt x="114" y="461"/>
                      </a:lnTo>
                      <a:lnTo>
                        <a:pt x="114" y="459"/>
                      </a:lnTo>
                      <a:lnTo>
                        <a:pt x="115" y="459"/>
                      </a:lnTo>
                      <a:lnTo>
                        <a:pt x="114" y="458"/>
                      </a:lnTo>
                      <a:lnTo>
                        <a:pt x="113" y="458"/>
                      </a:lnTo>
                      <a:lnTo>
                        <a:pt x="112" y="458"/>
                      </a:lnTo>
                      <a:lnTo>
                        <a:pt x="108" y="458"/>
                      </a:lnTo>
                      <a:lnTo>
                        <a:pt x="102" y="459"/>
                      </a:lnTo>
                      <a:lnTo>
                        <a:pt x="96" y="452"/>
                      </a:lnTo>
                      <a:lnTo>
                        <a:pt x="92" y="450"/>
                      </a:lnTo>
                      <a:lnTo>
                        <a:pt x="90" y="448"/>
                      </a:lnTo>
                      <a:lnTo>
                        <a:pt x="86" y="445"/>
                      </a:lnTo>
                      <a:lnTo>
                        <a:pt x="83" y="439"/>
                      </a:lnTo>
                      <a:lnTo>
                        <a:pt x="83" y="437"/>
                      </a:lnTo>
                      <a:lnTo>
                        <a:pt x="81" y="433"/>
                      </a:lnTo>
                      <a:lnTo>
                        <a:pt x="81" y="431"/>
                      </a:lnTo>
                      <a:lnTo>
                        <a:pt x="85" y="429"/>
                      </a:lnTo>
                      <a:lnTo>
                        <a:pt x="86" y="426"/>
                      </a:lnTo>
                      <a:lnTo>
                        <a:pt x="87" y="422"/>
                      </a:lnTo>
                      <a:lnTo>
                        <a:pt x="90" y="422"/>
                      </a:lnTo>
                      <a:lnTo>
                        <a:pt x="92" y="418"/>
                      </a:lnTo>
                      <a:lnTo>
                        <a:pt x="95" y="418"/>
                      </a:lnTo>
                      <a:lnTo>
                        <a:pt x="99" y="415"/>
                      </a:lnTo>
                      <a:lnTo>
                        <a:pt x="103" y="414"/>
                      </a:lnTo>
                      <a:lnTo>
                        <a:pt x="107" y="415"/>
                      </a:lnTo>
                      <a:lnTo>
                        <a:pt x="110" y="414"/>
                      </a:lnTo>
                      <a:lnTo>
                        <a:pt x="109" y="414"/>
                      </a:lnTo>
                      <a:lnTo>
                        <a:pt x="106" y="411"/>
                      </a:lnTo>
                      <a:lnTo>
                        <a:pt x="107" y="409"/>
                      </a:lnTo>
                      <a:lnTo>
                        <a:pt x="107" y="407"/>
                      </a:lnTo>
                      <a:lnTo>
                        <a:pt x="110" y="404"/>
                      </a:lnTo>
                      <a:lnTo>
                        <a:pt x="110" y="404"/>
                      </a:lnTo>
                      <a:lnTo>
                        <a:pt x="112" y="401"/>
                      </a:lnTo>
                      <a:lnTo>
                        <a:pt x="113" y="401"/>
                      </a:lnTo>
                      <a:lnTo>
                        <a:pt x="108" y="396"/>
                      </a:lnTo>
                      <a:lnTo>
                        <a:pt x="109" y="394"/>
                      </a:lnTo>
                      <a:lnTo>
                        <a:pt x="109" y="393"/>
                      </a:lnTo>
                      <a:lnTo>
                        <a:pt x="108" y="392"/>
                      </a:lnTo>
                      <a:lnTo>
                        <a:pt x="107" y="387"/>
                      </a:lnTo>
                      <a:lnTo>
                        <a:pt x="109" y="384"/>
                      </a:lnTo>
                      <a:lnTo>
                        <a:pt x="110" y="382"/>
                      </a:lnTo>
                      <a:lnTo>
                        <a:pt x="109" y="380"/>
                      </a:lnTo>
                      <a:lnTo>
                        <a:pt x="112" y="378"/>
                      </a:lnTo>
                      <a:lnTo>
                        <a:pt x="116" y="375"/>
                      </a:lnTo>
                      <a:lnTo>
                        <a:pt x="120" y="373"/>
                      </a:lnTo>
                      <a:lnTo>
                        <a:pt x="120" y="373"/>
                      </a:lnTo>
                      <a:lnTo>
                        <a:pt x="116" y="372"/>
                      </a:lnTo>
                      <a:lnTo>
                        <a:pt x="113" y="372"/>
                      </a:lnTo>
                      <a:lnTo>
                        <a:pt x="110" y="368"/>
                      </a:lnTo>
                      <a:lnTo>
                        <a:pt x="112" y="366"/>
                      </a:lnTo>
                      <a:lnTo>
                        <a:pt x="115" y="364"/>
                      </a:lnTo>
                      <a:lnTo>
                        <a:pt x="120" y="361"/>
                      </a:lnTo>
                      <a:lnTo>
                        <a:pt x="124" y="364"/>
                      </a:lnTo>
                      <a:lnTo>
                        <a:pt x="124" y="367"/>
                      </a:lnTo>
                      <a:lnTo>
                        <a:pt x="123" y="368"/>
                      </a:lnTo>
                      <a:lnTo>
                        <a:pt x="124" y="370"/>
                      </a:lnTo>
                      <a:lnTo>
                        <a:pt x="125" y="371"/>
                      </a:lnTo>
                      <a:lnTo>
                        <a:pt x="131" y="367"/>
                      </a:lnTo>
                      <a:lnTo>
                        <a:pt x="131" y="366"/>
                      </a:lnTo>
                      <a:lnTo>
                        <a:pt x="130" y="363"/>
                      </a:lnTo>
                      <a:lnTo>
                        <a:pt x="128" y="359"/>
                      </a:lnTo>
                      <a:lnTo>
                        <a:pt x="129" y="358"/>
                      </a:lnTo>
                      <a:lnTo>
                        <a:pt x="130" y="357"/>
                      </a:lnTo>
                      <a:lnTo>
                        <a:pt x="128" y="355"/>
                      </a:lnTo>
                      <a:lnTo>
                        <a:pt x="127" y="355"/>
                      </a:lnTo>
                      <a:lnTo>
                        <a:pt x="124" y="356"/>
                      </a:lnTo>
                      <a:lnTo>
                        <a:pt x="123" y="356"/>
                      </a:lnTo>
                      <a:lnTo>
                        <a:pt x="124" y="357"/>
                      </a:lnTo>
                      <a:lnTo>
                        <a:pt x="124" y="360"/>
                      </a:lnTo>
                      <a:lnTo>
                        <a:pt x="117" y="363"/>
                      </a:lnTo>
                      <a:lnTo>
                        <a:pt x="113" y="360"/>
                      </a:lnTo>
                      <a:lnTo>
                        <a:pt x="116" y="358"/>
                      </a:lnTo>
                      <a:lnTo>
                        <a:pt x="112" y="358"/>
                      </a:lnTo>
                      <a:lnTo>
                        <a:pt x="108" y="356"/>
                      </a:lnTo>
                      <a:lnTo>
                        <a:pt x="107" y="352"/>
                      </a:lnTo>
                      <a:lnTo>
                        <a:pt x="107" y="345"/>
                      </a:lnTo>
                      <a:lnTo>
                        <a:pt x="106" y="341"/>
                      </a:lnTo>
                      <a:lnTo>
                        <a:pt x="102" y="337"/>
                      </a:lnTo>
                      <a:lnTo>
                        <a:pt x="102" y="330"/>
                      </a:lnTo>
                      <a:lnTo>
                        <a:pt x="106" y="327"/>
                      </a:lnTo>
                      <a:lnTo>
                        <a:pt x="112" y="327"/>
                      </a:lnTo>
                      <a:lnTo>
                        <a:pt x="109" y="329"/>
                      </a:lnTo>
                      <a:lnTo>
                        <a:pt x="113" y="329"/>
                      </a:lnTo>
                      <a:lnTo>
                        <a:pt x="119" y="331"/>
                      </a:lnTo>
                      <a:lnTo>
                        <a:pt x="124" y="335"/>
                      </a:lnTo>
                      <a:lnTo>
                        <a:pt x="129" y="336"/>
                      </a:lnTo>
                      <a:lnTo>
                        <a:pt x="137" y="336"/>
                      </a:lnTo>
                      <a:lnTo>
                        <a:pt x="141" y="334"/>
                      </a:lnTo>
                      <a:lnTo>
                        <a:pt x="141" y="333"/>
                      </a:lnTo>
                      <a:lnTo>
                        <a:pt x="144" y="329"/>
                      </a:lnTo>
                      <a:lnTo>
                        <a:pt x="145" y="328"/>
                      </a:lnTo>
                      <a:lnTo>
                        <a:pt x="144" y="326"/>
                      </a:lnTo>
                      <a:lnTo>
                        <a:pt x="145" y="323"/>
                      </a:lnTo>
                      <a:lnTo>
                        <a:pt x="145" y="322"/>
                      </a:lnTo>
                      <a:lnTo>
                        <a:pt x="144" y="321"/>
                      </a:lnTo>
                      <a:lnTo>
                        <a:pt x="142" y="317"/>
                      </a:lnTo>
                      <a:lnTo>
                        <a:pt x="142" y="314"/>
                      </a:lnTo>
                      <a:lnTo>
                        <a:pt x="143" y="313"/>
                      </a:lnTo>
                      <a:lnTo>
                        <a:pt x="142" y="311"/>
                      </a:lnTo>
                      <a:lnTo>
                        <a:pt x="145" y="308"/>
                      </a:lnTo>
                      <a:lnTo>
                        <a:pt x="144" y="306"/>
                      </a:lnTo>
                      <a:lnTo>
                        <a:pt x="146" y="306"/>
                      </a:lnTo>
                      <a:lnTo>
                        <a:pt x="146" y="305"/>
                      </a:lnTo>
                      <a:lnTo>
                        <a:pt x="146" y="304"/>
                      </a:lnTo>
                      <a:lnTo>
                        <a:pt x="143" y="304"/>
                      </a:lnTo>
                      <a:lnTo>
                        <a:pt x="143" y="301"/>
                      </a:lnTo>
                      <a:lnTo>
                        <a:pt x="142" y="299"/>
                      </a:lnTo>
                      <a:lnTo>
                        <a:pt x="142" y="293"/>
                      </a:lnTo>
                      <a:lnTo>
                        <a:pt x="141" y="291"/>
                      </a:lnTo>
                      <a:lnTo>
                        <a:pt x="141" y="288"/>
                      </a:lnTo>
                      <a:lnTo>
                        <a:pt x="144" y="286"/>
                      </a:lnTo>
                      <a:lnTo>
                        <a:pt x="145" y="288"/>
                      </a:lnTo>
                      <a:lnTo>
                        <a:pt x="148" y="288"/>
                      </a:lnTo>
                      <a:lnTo>
                        <a:pt x="152" y="290"/>
                      </a:lnTo>
                      <a:lnTo>
                        <a:pt x="156" y="292"/>
                      </a:lnTo>
                      <a:lnTo>
                        <a:pt x="158" y="292"/>
                      </a:lnTo>
                      <a:lnTo>
                        <a:pt x="163" y="291"/>
                      </a:lnTo>
                      <a:lnTo>
                        <a:pt x="168" y="292"/>
                      </a:lnTo>
                      <a:lnTo>
                        <a:pt x="174" y="292"/>
                      </a:lnTo>
                      <a:lnTo>
                        <a:pt x="185" y="288"/>
                      </a:lnTo>
                      <a:lnTo>
                        <a:pt x="194" y="285"/>
                      </a:lnTo>
                      <a:lnTo>
                        <a:pt x="195" y="282"/>
                      </a:lnTo>
                      <a:lnTo>
                        <a:pt x="197" y="284"/>
                      </a:lnTo>
                      <a:lnTo>
                        <a:pt x="203" y="283"/>
                      </a:lnTo>
                      <a:lnTo>
                        <a:pt x="210" y="278"/>
                      </a:lnTo>
                      <a:lnTo>
                        <a:pt x="211" y="276"/>
                      </a:lnTo>
                      <a:lnTo>
                        <a:pt x="210" y="272"/>
                      </a:lnTo>
                      <a:lnTo>
                        <a:pt x="213" y="266"/>
                      </a:lnTo>
                      <a:lnTo>
                        <a:pt x="215" y="264"/>
                      </a:lnTo>
                      <a:lnTo>
                        <a:pt x="216" y="264"/>
                      </a:lnTo>
                      <a:lnTo>
                        <a:pt x="216" y="261"/>
                      </a:lnTo>
                      <a:lnTo>
                        <a:pt x="219" y="256"/>
                      </a:lnTo>
                      <a:lnTo>
                        <a:pt x="219" y="254"/>
                      </a:lnTo>
                      <a:lnTo>
                        <a:pt x="219" y="248"/>
                      </a:lnTo>
                      <a:lnTo>
                        <a:pt x="219" y="247"/>
                      </a:lnTo>
                      <a:lnTo>
                        <a:pt x="218" y="248"/>
                      </a:lnTo>
                      <a:lnTo>
                        <a:pt x="214" y="248"/>
                      </a:lnTo>
                      <a:lnTo>
                        <a:pt x="209" y="244"/>
                      </a:lnTo>
                      <a:lnTo>
                        <a:pt x="207" y="240"/>
                      </a:lnTo>
                      <a:lnTo>
                        <a:pt x="207" y="236"/>
                      </a:lnTo>
                      <a:lnTo>
                        <a:pt x="210" y="229"/>
                      </a:lnTo>
                      <a:lnTo>
                        <a:pt x="211" y="227"/>
                      </a:lnTo>
                      <a:lnTo>
                        <a:pt x="209" y="226"/>
                      </a:lnTo>
                      <a:lnTo>
                        <a:pt x="202" y="220"/>
                      </a:lnTo>
                      <a:lnTo>
                        <a:pt x="195" y="218"/>
                      </a:lnTo>
                      <a:lnTo>
                        <a:pt x="188" y="212"/>
                      </a:lnTo>
                      <a:lnTo>
                        <a:pt x="186" y="209"/>
                      </a:lnTo>
                      <a:lnTo>
                        <a:pt x="187" y="207"/>
                      </a:lnTo>
                      <a:lnTo>
                        <a:pt x="187" y="205"/>
                      </a:lnTo>
                      <a:lnTo>
                        <a:pt x="185" y="203"/>
                      </a:lnTo>
                      <a:lnTo>
                        <a:pt x="186" y="202"/>
                      </a:lnTo>
                      <a:lnTo>
                        <a:pt x="185" y="196"/>
                      </a:lnTo>
                      <a:lnTo>
                        <a:pt x="186" y="190"/>
                      </a:lnTo>
                      <a:lnTo>
                        <a:pt x="186" y="190"/>
                      </a:lnTo>
                      <a:lnTo>
                        <a:pt x="186" y="189"/>
                      </a:lnTo>
                      <a:lnTo>
                        <a:pt x="186" y="189"/>
                      </a:lnTo>
                      <a:lnTo>
                        <a:pt x="186" y="189"/>
                      </a:lnTo>
                      <a:lnTo>
                        <a:pt x="187" y="188"/>
                      </a:lnTo>
                      <a:lnTo>
                        <a:pt x="188" y="185"/>
                      </a:lnTo>
                      <a:lnTo>
                        <a:pt x="189" y="184"/>
                      </a:lnTo>
                      <a:lnTo>
                        <a:pt x="188" y="180"/>
                      </a:lnTo>
                      <a:lnTo>
                        <a:pt x="187" y="171"/>
                      </a:lnTo>
                      <a:lnTo>
                        <a:pt x="188" y="170"/>
                      </a:lnTo>
                      <a:lnTo>
                        <a:pt x="187" y="166"/>
                      </a:lnTo>
                      <a:lnTo>
                        <a:pt x="189" y="162"/>
                      </a:lnTo>
                      <a:lnTo>
                        <a:pt x="188" y="160"/>
                      </a:lnTo>
                      <a:lnTo>
                        <a:pt x="189" y="158"/>
                      </a:lnTo>
                      <a:lnTo>
                        <a:pt x="190" y="151"/>
                      </a:lnTo>
                      <a:lnTo>
                        <a:pt x="189" y="148"/>
                      </a:lnTo>
                      <a:lnTo>
                        <a:pt x="190" y="146"/>
                      </a:lnTo>
                      <a:lnTo>
                        <a:pt x="189" y="141"/>
                      </a:lnTo>
                      <a:lnTo>
                        <a:pt x="193" y="137"/>
                      </a:lnTo>
                      <a:lnTo>
                        <a:pt x="195" y="131"/>
                      </a:lnTo>
                      <a:lnTo>
                        <a:pt x="197" y="13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26" name="Freeform 233">
                  <a:extLst>
                    <a:ext uri="{FF2B5EF4-FFF2-40B4-BE49-F238E27FC236}">
                      <a16:creationId xmlns:a16="http://schemas.microsoft.com/office/drawing/2014/main" id="{8F1EFEFA-1EF4-4FF9-B104-47FDF255E18E}"/>
                    </a:ext>
                  </a:extLst>
                </p:cNvPr>
                <p:cNvSpPr/>
                <p:nvPr userDrawn="1"/>
              </p:nvSpPr>
              <p:spPr bwMode="auto">
                <a:xfrm>
                  <a:off x="1990726" y="6164263"/>
                  <a:ext cx="85725" cy="55563"/>
                </a:xfrm>
                <a:custGeom>
                  <a:avLst/>
                  <a:gdLst>
                    <a:gd name="T0" fmla="*/ 0 w 54"/>
                    <a:gd name="T1" fmla="*/ 0 h 35"/>
                    <a:gd name="T2" fmla="*/ 7 w 54"/>
                    <a:gd name="T3" fmla="*/ 26 h 35"/>
                    <a:gd name="T4" fmla="*/ 13 w 54"/>
                    <a:gd name="T5" fmla="*/ 24 h 35"/>
                    <a:gd name="T6" fmla="*/ 18 w 54"/>
                    <a:gd name="T7" fmla="*/ 24 h 35"/>
                    <a:gd name="T8" fmla="*/ 23 w 54"/>
                    <a:gd name="T9" fmla="*/ 23 h 35"/>
                    <a:gd name="T10" fmla="*/ 21 w 54"/>
                    <a:gd name="T11" fmla="*/ 27 h 35"/>
                    <a:gd name="T12" fmla="*/ 19 w 54"/>
                    <a:gd name="T13" fmla="*/ 28 h 35"/>
                    <a:gd name="T14" fmla="*/ 14 w 54"/>
                    <a:gd name="T15" fmla="*/ 29 h 35"/>
                    <a:gd name="T16" fmla="*/ 8 w 54"/>
                    <a:gd name="T17" fmla="*/ 29 h 35"/>
                    <a:gd name="T18" fmla="*/ 10 w 54"/>
                    <a:gd name="T19" fmla="*/ 33 h 35"/>
                    <a:gd name="T20" fmla="*/ 10 w 54"/>
                    <a:gd name="T21" fmla="*/ 33 h 35"/>
                    <a:gd name="T22" fmla="*/ 15 w 54"/>
                    <a:gd name="T23" fmla="*/ 30 h 35"/>
                    <a:gd name="T24" fmla="*/ 22 w 54"/>
                    <a:gd name="T25" fmla="*/ 31 h 35"/>
                    <a:gd name="T26" fmla="*/ 26 w 54"/>
                    <a:gd name="T27" fmla="*/ 31 h 35"/>
                    <a:gd name="T28" fmla="*/ 33 w 54"/>
                    <a:gd name="T29" fmla="*/ 31 h 35"/>
                    <a:gd name="T30" fmla="*/ 36 w 54"/>
                    <a:gd name="T31" fmla="*/ 34 h 35"/>
                    <a:gd name="T32" fmla="*/ 40 w 54"/>
                    <a:gd name="T33" fmla="*/ 35 h 35"/>
                    <a:gd name="T34" fmla="*/ 42 w 54"/>
                    <a:gd name="T35" fmla="*/ 34 h 35"/>
                    <a:gd name="T36" fmla="*/ 44 w 54"/>
                    <a:gd name="T37" fmla="*/ 31 h 35"/>
                    <a:gd name="T38" fmla="*/ 46 w 54"/>
                    <a:gd name="T39" fmla="*/ 29 h 35"/>
                    <a:gd name="T40" fmla="*/ 50 w 54"/>
                    <a:gd name="T41" fmla="*/ 28 h 35"/>
                    <a:gd name="T42" fmla="*/ 51 w 54"/>
                    <a:gd name="T43" fmla="*/ 28 h 35"/>
                    <a:gd name="T44" fmla="*/ 54 w 54"/>
                    <a:gd name="T45" fmla="*/ 27 h 35"/>
                    <a:gd name="T46" fmla="*/ 54 w 54"/>
                    <a:gd name="T47" fmla="*/ 26 h 35"/>
                    <a:gd name="T48" fmla="*/ 53 w 54"/>
                    <a:gd name="T49" fmla="*/ 26 h 35"/>
                    <a:gd name="T50" fmla="*/ 47 w 54"/>
                    <a:gd name="T51" fmla="*/ 27 h 35"/>
                    <a:gd name="T52" fmla="*/ 43 w 54"/>
                    <a:gd name="T53" fmla="*/ 27 h 35"/>
                    <a:gd name="T54" fmla="*/ 39 w 54"/>
                    <a:gd name="T55" fmla="*/ 23 h 35"/>
                    <a:gd name="T56" fmla="*/ 34 w 54"/>
                    <a:gd name="T57" fmla="*/ 22 h 35"/>
                    <a:gd name="T58" fmla="*/ 33 w 54"/>
                    <a:gd name="T59" fmla="*/ 20 h 35"/>
                    <a:gd name="T60" fmla="*/ 17 w 54"/>
                    <a:gd name="T61" fmla="*/ 15 h 35"/>
                    <a:gd name="T62" fmla="*/ 17 w 54"/>
                    <a:gd name="T63" fmla="*/ 11 h 35"/>
                    <a:gd name="T64" fmla="*/ 13 w 54"/>
                    <a:gd name="T65" fmla="*/ 8 h 35"/>
                    <a:gd name="T66" fmla="*/ 8 w 54"/>
                    <a:gd name="T67" fmla="*/ 8 h 35"/>
                    <a:gd name="T68" fmla="*/ 7 w 54"/>
                    <a:gd name="T69" fmla="*/ 2 h 35"/>
                    <a:gd name="T70" fmla="*/ 6 w 54"/>
                    <a:gd name="T71" fmla="*/ 0 h 35"/>
                    <a:gd name="T72" fmla="*/ 3 w 54"/>
                    <a:gd name="T73" fmla="*/ 0 h 35"/>
                    <a:gd name="T74" fmla="*/ 0 w 54"/>
                    <a:gd name="T7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 h="35">
                      <a:moveTo>
                        <a:pt x="0" y="0"/>
                      </a:moveTo>
                      <a:lnTo>
                        <a:pt x="7" y="26"/>
                      </a:lnTo>
                      <a:lnTo>
                        <a:pt x="13" y="24"/>
                      </a:lnTo>
                      <a:lnTo>
                        <a:pt x="18" y="24"/>
                      </a:lnTo>
                      <a:lnTo>
                        <a:pt x="23" y="23"/>
                      </a:lnTo>
                      <a:lnTo>
                        <a:pt x="21" y="27"/>
                      </a:lnTo>
                      <a:lnTo>
                        <a:pt x="19" y="28"/>
                      </a:lnTo>
                      <a:lnTo>
                        <a:pt x="14" y="29"/>
                      </a:lnTo>
                      <a:lnTo>
                        <a:pt x="8" y="29"/>
                      </a:lnTo>
                      <a:lnTo>
                        <a:pt x="10" y="33"/>
                      </a:lnTo>
                      <a:lnTo>
                        <a:pt x="10" y="33"/>
                      </a:lnTo>
                      <a:lnTo>
                        <a:pt x="15" y="30"/>
                      </a:lnTo>
                      <a:lnTo>
                        <a:pt x="22" y="31"/>
                      </a:lnTo>
                      <a:lnTo>
                        <a:pt x="26" y="31"/>
                      </a:lnTo>
                      <a:lnTo>
                        <a:pt x="33" y="31"/>
                      </a:lnTo>
                      <a:lnTo>
                        <a:pt x="36" y="34"/>
                      </a:lnTo>
                      <a:lnTo>
                        <a:pt x="40" y="35"/>
                      </a:lnTo>
                      <a:lnTo>
                        <a:pt x="42" y="34"/>
                      </a:lnTo>
                      <a:lnTo>
                        <a:pt x="44" y="31"/>
                      </a:lnTo>
                      <a:lnTo>
                        <a:pt x="46" y="29"/>
                      </a:lnTo>
                      <a:lnTo>
                        <a:pt x="50" y="28"/>
                      </a:lnTo>
                      <a:lnTo>
                        <a:pt x="51" y="28"/>
                      </a:lnTo>
                      <a:lnTo>
                        <a:pt x="54" y="27"/>
                      </a:lnTo>
                      <a:lnTo>
                        <a:pt x="54" y="26"/>
                      </a:lnTo>
                      <a:lnTo>
                        <a:pt x="53" y="26"/>
                      </a:lnTo>
                      <a:lnTo>
                        <a:pt x="47" y="27"/>
                      </a:lnTo>
                      <a:lnTo>
                        <a:pt x="43" y="27"/>
                      </a:lnTo>
                      <a:lnTo>
                        <a:pt x="39" y="23"/>
                      </a:lnTo>
                      <a:lnTo>
                        <a:pt x="34" y="22"/>
                      </a:lnTo>
                      <a:lnTo>
                        <a:pt x="33" y="20"/>
                      </a:lnTo>
                      <a:lnTo>
                        <a:pt x="17" y="15"/>
                      </a:lnTo>
                      <a:lnTo>
                        <a:pt x="17" y="11"/>
                      </a:lnTo>
                      <a:lnTo>
                        <a:pt x="13" y="8"/>
                      </a:lnTo>
                      <a:lnTo>
                        <a:pt x="8" y="8"/>
                      </a:lnTo>
                      <a:lnTo>
                        <a:pt x="7" y="2"/>
                      </a:lnTo>
                      <a:lnTo>
                        <a:pt x="6" y="0"/>
                      </a:lnTo>
                      <a:lnTo>
                        <a:pt x="3" y="0"/>
                      </a:lnTo>
                      <a:lnTo>
                        <a:pt x="0" y="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27" name="Freeform 234">
                  <a:extLst>
                    <a:ext uri="{FF2B5EF4-FFF2-40B4-BE49-F238E27FC236}">
                      <a16:creationId xmlns:a16="http://schemas.microsoft.com/office/drawing/2014/main" id="{BBBC4811-1E37-465B-9D3E-20D0CB3419B8}"/>
                    </a:ext>
                  </a:extLst>
                </p:cNvPr>
                <p:cNvSpPr/>
                <p:nvPr userDrawn="1"/>
              </p:nvSpPr>
              <p:spPr bwMode="auto">
                <a:xfrm>
                  <a:off x="1939926" y="6200776"/>
                  <a:ext cx="60325" cy="20638"/>
                </a:xfrm>
                <a:custGeom>
                  <a:avLst/>
                  <a:gdLst>
                    <a:gd name="T0" fmla="*/ 37 w 38"/>
                    <a:gd name="T1" fmla="*/ 6 h 13"/>
                    <a:gd name="T2" fmla="*/ 33 w 38"/>
                    <a:gd name="T3" fmla="*/ 4 h 13"/>
                    <a:gd name="T4" fmla="*/ 28 w 38"/>
                    <a:gd name="T5" fmla="*/ 3 h 13"/>
                    <a:gd name="T6" fmla="*/ 20 w 38"/>
                    <a:gd name="T7" fmla="*/ 0 h 13"/>
                    <a:gd name="T8" fmla="*/ 20 w 38"/>
                    <a:gd name="T9" fmla="*/ 0 h 13"/>
                    <a:gd name="T10" fmla="*/ 17 w 38"/>
                    <a:gd name="T11" fmla="*/ 3 h 13"/>
                    <a:gd name="T12" fmla="*/ 16 w 38"/>
                    <a:gd name="T13" fmla="*/ 3 h 13"/>
                    <a:gd name="T14" fmla="*/ 17 w 38"/>
                    <a:gd name="T15" fmla="*/ 5 h 13"/>
                    <a:gd name="T16" fmla="*/ 14 w 38"/>
                    <a:gd name="T17" fmla="*/ 5 h 13"/>
                    <a:gd name="T18" fmla="*/ 14 w 38"/>
                    <a:gd name="T19" fmla="*/ 6 h 13"/>
                    <a:gd name="T20" fmla="*/ 10 w 38"/>
                    <a:gd name="T21" fmla="*/ 7 h 13"/>
                    <a:gd name="T22" fmla="*/ 9 w 38"/>
                    <a:gd name="T23" fmla="*/ 5 h 13"/>
                    <a:gd name="T24" fmla="*/ 7 w 38"/>
                    <a:gd name="T25" fmla="*/ 4 h 13"/>
                    <a:gd name="T26" fmla="*/ 8 w 38"/>
                    <a:gd name="T27" fmla="*/ 5 h 13"/>
                    <a:gd name="T28" fmla="*/ 4 w 38"/>
                    <a:gd name="T29" fmla="*/ 6 h 13"/>
                    <a:gd name="T30" fmla="*/ 0 w 38"/>
                    <a:gd name="T31" fmla="*/ 6 h 13"/>
                    <a:gd name="T32" fmla="*/ 1 w 38"/>
                    <a:gd name="T33" fmla="*/ 7 h 13"/>
                    <a:gd name="T34" fmla="*/ 0 w 38"/>
                    <a:gd name="T35" fmla="*/ 7 h 13"/>
                    <a:gd name="T36" fmla="*/ 1 w 38"/>
                    <a:gd name="T37" fmla="*/ 7 h 13"/>
                    <a:gd name="T38" fmla="*/ 4 w 38"/>
                    <a:gd name="T39" fmla="*/ 8 h 13"/>
                    <a:gd name="T40" fmla="*/ 7 w 38"/>
                    <a:gd name="T41" fmla="*/ 10 h 13"/>
                    <a:gd name="T42" fmla="*/ 8 w 38"/>
                    <a:gd name="T43" fmla="*/ 8 h 13"/>
                    <a:gd name="T44" fmla="*/ 10 w 38"/>
                    <a:gd name="T45" fmla="*/ 11 h 13"/>
                    <a:gd name="T46" fmla="*/ 10 w 38"/>
                    <a:gd name="T47" fmla="*/ 12 h 13"/>
                    <a:gd name="T48" fmla="*/ 11 w 38"/>
                    <a:gd name="T49" fmla="*/ 13 h 13"/>
                    <a:gd name="T50" fmla="*/ 20 w 38"/>
                    <a:gd name="T51" fmla="*/ 11 h 13"/>
                    <a:gd name="T52" fmla="*/ 23 w 38"/>
                    <a:gd name="T53" fmla="*/ 10 h 13"/>
                    <a:gd name="T54" fmla="*/ 35 w 38"/>
                    <a:gd name="T55" fmla="*/ 12 h 13"/>
                    <a:gd name="T56" fmla="*/ 36 w 38"/>
                    <a:gd name="T57" fmla="*/ 12 h 13"/>
                    <a:gd name="T58" fmla="*/ 35 w 38"/>
                    <a:gd name="T59" fmla="*/ 10 h 13"/>
                    <a:gd name="T60" fmla="*/ 38 w 38"/>
                    <a:gd name="T61" fmla="*/ 10 h 13"/>
                    <a:gd name="T62" fmla="*/ 38 w 38"/>
                    <a:gd name="T63" fmla="*/ 7 h 13"/>
                    <a:gd name="T64" fmla="*/ 38 w 38"/>
                    <a:gd name="T65" fmla="*/ 6 h 13"/>
                    <a:gd name="T66" fmla="*/ 37 w 38"/>
                    <a:gd name="T6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 h="13">
                      <a:moveTo>
                        <a:pt x="37" y="6"/>
                      </a:moveTo>
                      <a:lnTo>
                        <a:pt x="33" y="4"/>
                      </a:lnTo>
                      <a:lnTo>
                        <a:pt x="28" y="3"/>
                      </a:lnTo>
                      <a:lnTo>
                        <a:pt x="20" y="0"/>
                      </a:lnTo>
                      <a:lnTo>
                        <a:pt x="20" y="0"/>
                      </a:lnTo>
                      <a:lnTo>
                        <a:pt x="17" y="3"/>
                      </a:lnTo>
                      <a:lnTo>
                        <a:pt x="16" y="3"/>
                      </a:lnTo>
                      <a:lnTo>
                        <a:pt x="17" y="5"/>
                      </a:lnTo>
                      <a:lnTo>
                        <a:pt x="14" y="5"/>
                      </a:lnTo>
                      <a:lnTo>
                        <a:pt x="14" y="6"/>
                      </a:lnTo>
                      <a:lnTo>
                        <a:pt x="10" y="7"/>
                      </a:lnTo>
                      <a:lnTo>
                        <a:pt x="9" y="5"/>
                      </a:lnTo>
                      <a:lnTo>
                        <a:pt x="7" y="4"/>
                      </a:lnTo>
                      <a:lnTo>
                        <a:pt x="8" y="5"/>
                      </a:lnTo>
                      <a:lnTo>
                        <a:pt x="4" y="6"/>
                      </a:lnTo>
                      <a:lnTo>
                        <a:pt x="0" y="6"/>
                      </a:lnTo>
                      <a:lnTo>
                        <a:pt x="1" y="7"/>
                      </a:lnTo>
                      <a:lnTo>
                        <a:pt x="0" y="7"/>
                      </a:lnTo>
                      <a:lnTo>
                        <a:pt x="1" y="7"/>
                      </a:lnTo>
                      <a:lnTo>
                        <a:pt x="4" y="8"/>
                      </a:lnTo>
                      <a:lnTo>
                        <a:pt x="7" y="10"/>
                      </a:lnTo>
                      <a:lnTo>
                        <a:pt x="8" y="8"/>
                      </a:lnTo>
                      <a:lnTo>
                        <a:pt x="10" y="11"/>
                      </a:lnTo>
                      <a:lnTo>
                        <a:pt x="10" y="12"/>
                      </a:lnTo>
                      <a:lnTo>
                        <a:pt x="11" y="13"/>
                      </a:lnTo>
                      <a:lnTo>
                        <a:pt x="20" y="11"/>
                      </a:lnTo>
                      <a:lnTo>
                        <a:pt x="23" y="10"/>
                      </a:lnTo>
                      <a:lnTo>
                        <a:pt x="35" y="12"/>
                      </a:lnTo>
                      <a:lnTo>
                        <a:pt x="36" y="12"/>
                      </a:lnTo>
                      <a:lnTo>
                        <a:pt x="35" y="10"/>
                      </a:lnTo>
                      <a:lnTo>
                        <a:pt x="38" y="10"/>
                      </a:lnTo>
                      <a:lnTo>
                        <a:pt x="38" y="7"/>
                      </a:lnTo>
                      <a:lnTo>
                        <a:pt x="38" y="6"/>
                      </a:lnTo>
                      <a:lnTo>
                        <a:pt x="37" y="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28" name="Freeform 235">
                  <a:extLst>
                    <a:ext uri="{FF2B5EF4-FFF2-40B4-BE49-F238E27FC236}">
                      <a16:creationId xmlns:a16="http://schemas.microsoft.com/office/drawing/2014/main" id="{CC65E00F-D140-44C1-93DB-90F70C27C92A}"/>
                    </a:ext>
                  </a:extLst>
                </p:cNvPr>
                <p:cNvSpPr/>
                <p:nvPr userDrawn="1"/>
              </p:nvSpPr>
              <p:spPr bwMode="auto">
                <a:xfrm>
                  <a:off x="1776413" y="5111751"/>
                  <a:ext cx="200025" cy="1074738"/>
                </a:xfrm>
                <a:custGeom>
                  <a:avLst/>
                  <a:gdLst>
                    <a:gd name="T0" fmla="*/ 44 w 126"/>
                    <a:gd name="T1" fmla="*/ 35 h 677"/>
                    <a:gd name="T2" fmla="*/ 29 w 126"/>
                    <a:gd name="T3" fmla="*/ 4 h 677"/>
                    <a:gd name="T4" fmla="*/ 23 w 126"/>
                    <a:gd name="T5" fmla="*/ 12 h 677"/>
                    <a:gd name="T6" fmla="*/ 19 w 126"/>
                    <a:gd name="T7" fmla="*/ 43 h 677"/>
                    <a:gd name="T8" fmla="*/ 17 w 126"/>
                    <a:gd name="T9" fmla="*/ 92 h 677"/>
                    <a:gd name="T10" fmla="*/ 19 w 126"/>
                    <a:gd name="T11" fmla="*/ 136 h 677"/>
                    <a:gd name="T12" fmla="*/ 17 w 126"/>
                    <a:gd name="T13" fmla="*/ 171 h 677"/>
                    <a:gd name="T14" fmla="*/ 19 w 126"/>
                    <a:gd name="T15" fmla="*/ 203 h 677"/>
                    <a:gd name="T16" fmla="*/ 17 w 126"/>
                    <a:gd name="T17" fmla="*/ 233 h 677"/>
                    <a:gd name="T18" fmla="*/ 19 w 126"/>
                    <a:gd name="T19" fmla="*/ 263 h 677"/>
                    <a:gd name="T20" fmla="*/ 18 w 126"/>
                    <a:gd name="T21" fmla="*/ 285 h 677"/>
                    <a:gd name="T22" fmla="*/ 11 w 126"/>
                    <a:gd name="T23" fmla="*/ 311 h 677"/>
                    <a:gd name="T24" fmla="*/ 7 w 126"/>
                    <a:gd name="T25" fmla="*/ 332 h 677"/>
                    <a:gd name="T26" fmla="*/ 0 w 126"/>
                    <a:gd name="T27" fmla="*/ 348 h 677"/>
                    <a:gd name="T28" fmla="*/ 11 w 126"/>
                    <a:gd name="T29" fmla="*/ 386 h 677"/>
                    <a:gd name="T30" fmla="*/ 8 w 126"/>
                    <a:gd name="T31" fmla="*/ 404 h 677"/>
                    <a:gd name="T32" fmla="*/ 22 w 126"/>
                    <a:gd name="T33" fmla="*/ 424 h 677"/>
                    <a:gd name="T34" fmla="*/ 29 w 126"/>
                    <a:gd name="T35" fmla="*/ 429 h 677"/>
                    <a:gd name="T36" fmla="*/ 30 w 126"/>
                    <a:gd name="T37" fmla="*/ 443 h 677"/>
                    <a:gd name="T38" fmla="*/ 32 w 126"/>
                    <a:gd name="T39" fmla="*/ 461 h 677"/>
                    <a:gd name="T40" fmla="*/ 38 w 126"/>
                    <a:gd name="T41" fmla="*/ 477 h 677"/>
                    <a:gd name="T42" fmla="*/ 31 w 126"/>
                    <a:gd name="T43" fmla="*/ 500 h 677"/>
                    <a:gd name="T44" fmla="*/ 25 w 126"/>
                    <a:gd name="T45" fmla="*/ 528 h 677"/>
                    <a:gd name="T46" fmla="*/ 15 w 126"/>
                    <a:gd name="T47" fmla="*/ 512 h 677"/>
                    <a:gd name="T48" fmla="*/ 9 w 126"/>
                    <a:gd name="T49" fmla="*/ 511 h 677"/>
                    <a:gd name="T50" fmla="*/ 12 w 126"/>
                    <a:gd name="T51" fmla="*/ 524 h 677"/>
                    <a:gd name="T52" fmla="*/ 26 w 126"/>
                    <a:gd name="T53" fmla="*/ 533 h 677"/>
                    <a:gd name="T54" fmla="*/ 23 w 126"/>
                    <a:gd name="T55" fmla="*/ 543 h 677"/>
                    <a:gd name="T56" fmla="*/ 40 w 126"/>
                    <a:gd name="T57" fmla="*/ 550 h 677"/>
                    <a:gd name="T58" fmla="*/ 31 w 126"/>
                    <a:gd name="T59" fmla="*/ 558 h 677"/>
                    <a:gd name="T60" fmla="*/ 31 w 126"/>
                    <a:gd name="T61" fmla="*/ 568 h 677"/>
                    <a:gd name="T62" fmla="*/ 44 w 126"/>
                    <a:gd name="T63" fmla="*/ 575 h 677"/>
                    <a:gd name="T64" fmla="*/ 38 w 126"/>
                    <a:gd name="T65" fmla="*/ 589 h 677"/>
                    <a:gd name="T66" fmla="*/ 46 w 126"/>
                    <a:gd name="T67" fmla="*/ 609 h 677"/>
                    <a:gd name="T68" fmla="*/ 48 w 126"/>
                    <a:gd name="T69" fmla="*/ 617 h 677"/>
                    <a:gd name="T70" fmla="*/ 49 w 126"/>
                    <a:gd name="T71" fmla="*/ 627 h 677"/>
                    <a:gd name="T72" fmla="*/ 58 w 126"/>
                    <a:gd name="T73" fmla="*/ 633 h 677"/>
                    <a:gd name="T74" fmla="*/ 75 w 126"/>
                    <a:gd name="T75" fmla="*/ 632 h 677"/>
                    <a:gd name="T76" fmla="*/ 78 w 126"/>
                    <a:gd name="T77" fmla="*/ 648 h 677"/>
                    <a:gd name="T78" fmla="*/ 85 w 126"/>
                    <a:gd name="T79" fmla="*/ 653 h 677"/>
                    <a:gd name="T80" fmla="*/ 74 w 126"/>
                    <a:gd name="T81" fmla="*/ 662 h 677"/>
                    <a:gd name="T82" fmla="*/ 84 w 126"/>
                    <a:gd name="T83" fmla="*/ 663 h 677"/>
                    <a:gd name="T84" fmla="*/ 100 w 126"/>
                    <a:gd name="T85" fmla="*/ 655 h 677"/>
                    <a:gd name="T86" fmla="*/ 90 w 126"/>
                    <a:gd name="T87" fmla="*/ 675 h 677"/>
                    <a:gd name="T88" fmla="*/ 102 w 126"/>
                    <a:gd name="T89" fmla="*/ 665 h 677"/>
                    <a:gd name="T90" fmla="*/ 117 w 126"/>
                    <a:gd name="T91" fmla="*/ 642 h 677"/>
                    <a:gd name="T92" fmla="*/ 89 w 126"/>
                    <a:gd name="T93" fmla="*/ 635 h 677"/>
                    <a:gd name="T94" fmla="*/ 63 w 126"/>
                    <a:gd name="T95" fmla="*/ 609 h 677"/>
                    <a:gd name="T96" fmla="*/ 58 w 126"/>
                    <a:gd name="T97" fmla="*/ 553 h 677"/>
                    <a:gd name="T98" fmla="*/ 55 w 126"/>
                    <a:gd name="T99" fmla="*/ 504 h 677"/>
                    <a:gd name="T100" fmla="*/ 46 w 126"/>
                    <a:gd name="T101" fmla="*/ 480 h 677"/>
                    <a:gd name="T102" fmla="*/ 45 w 126"/>
                    <a:gd name="T103" fmla="*/ 457 h 677"/>
                    <a:gd name="T104" fmla="*/ 36 w 126"/>
                    <a:gd name="T105" fmla="*/ 416 h 677"/>
                    <a:gd name="T106" fmla="*/ 37 w 126"/>
                    <a:gd name="T107" fmla="*/ 347 h 677"/>
                    <a:gd name="T108" fmla="*/ 41 w 126"/>
                    <a:gd name="T109" fmla="*/ 292 h 677"/>
                    <a:gd name="T110" fmla="*/ 36 w 126"/>
                    <a:gd name="T111" fmla="*/ 242 h 677"/>
                    <a:gd name="T112" fmla="*/ 36 w 126"/>
                    <a:gd name="T113" fmla="*/ 190 h 677"/>
                    <a:gd name="T114" fmla="*/ 54 w 126"/>
                    <a:gd name="T115" fmla="*/ 150 h 677"/>
                    <a:gd name="T116" fmla="*/ 52 w 126"/>
                    <a:gd name="T117" fmla="*/ 123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5" h="677">
                      <a:moveTo>
                        <a:pt x="70" y="86"/>
                      </a:moveTo>
                      <a:lnTo>
                        <a:pt x="69" y="86"/>
                      </a:lnTo>
                      <a:lnTo>
                        <a:pt x="68" y="88"/>
                      </a:lnTo>
                      <a:lnTo>
                        <a:pt x="62" y="88"/>
                      </a:lnTo>
                      <a:lnTo>
                        <a:pt x="51" y="57"/>
                      </a:lnTo>
                      <a:lnTo>
                        <a:pt x="44" y="50"/>
                      </a:lnTo>
                      <a:lnTo>
                        <a:pt x="40" y="47"/>
                      </a:lnTo>
                      <a:lnTo>
                        <a:pt x="45" y="39"/>
                      </a:lnTo>
                      <a:lnTo>
                        <a:pt x="44" y="35"/>
                      </a:lnTo>
                      <a:lnTo>
                        <a:pt x="45" y="30"/>
                      </a:lnTo>
                      <a:lnTo>
                        <a:pt x="45" y="29"/>
                      </a:lnTo>
                      <a:lnTo>
                        <a:pt x="38" y="23"/>
                      </a:lnTo>
                      <a:lnTo>
                        <a:pt x="34" y="20"/>
                      </a:lnTo>
                      <a:lnTo>
                        <a:pt x="34" y="14"/>
                      </a:lnTo>
                      <a:lnTo>
                        <a:pt x="33" y="13"/>
                      </a:lnTo>
                      <a:lnTo>
                        <a:pt x="34" y="10"/>
                      </a:lnTo>
                      <a:lnTo>
                        <a:pt x="34" y="7"/>
                      </a:lnTo>
                      <a:lnTo>
                        <a:pt x="29" y="4"/>
                      </a:lnTo>
                      <a:lnTo>
                        <a:pt x="29" y="0"/>
                      </a:lnTo>
                      <a:lnTo>
                        <a:pt x="29" y="0"/>
                      </a:lnTo>
                      <a:lnTo>
                        <a:pt x="29" y="0"/>
                      </a:lnTo>
                      <a:lnTo>
                        <a:pt x="27" y="0"/>
                      </a:lnTo>
                      <a:lnTo>
                        <a:pt x="26" y="1"/>
                      </a:lnTo>
                      <a:lnTo>
                        <a:pt x="26" y="3"/>
                      </a:lnTo>
                      <a:lnTo>
                        <a:pt x="29" y="6"/>
                      </a:lnTo>
                      <a:lnTo>
                        <a:pt x="27" y="10"/>
                      </a:lnTo>
                      <a:lnTo>
                        <a:pt x="23" y="12"/>
                      </a:lnTo>
                      <a:lnTo>
                        <a:pt x="22" y="12"/>
                      </a:lnTo>
                      <a:lnTo>
                        <a:pt x="18" y="13"/>
                      </a:lnTo>
                      <a:lnTo>
                        <a:pt x="16" y="14"/>
                      </a:lnTo>
                      <a:lnTo>
                        <a:pt x="16" y="14"/>
                      </a:lnTo>
                      <a:lnTo>
                        <a:pt x="17" y="20"/>
                      </a:lnTo>
                      <a:lnTo>
                        <a:pt x="16" y="22"/>
                      </a:lnTo>
                      <a:lnTo>
                        <a:pt x="17" y="27"/>
                      </a:lnTo>
                      <a:lnTo>
                        <a:pt x="19" y="39"/>
                      </a:lnTo>
                      <a:lnTo>
                        <a:pt x="19" y="43"/>
                      </a:lnTo>
                      <a:lnTo>
                        <a:pt x="18" y="47"/>
                      </a:lnTo>
                      <a:lnTo>
                        <a:pt x="17" y="48"/>
                      </a:lnTo>
                      <a:lnTo>
                        <a:pt x="18" y="54"/>
                      </a:lnTo>
                      <a:lnTo>
                        <a:pt x="20" y="58"/>
                      </a:lnTo>
                      <a:lnTo>
                        <a:pt x="22" y="64"/>
                      </a:lnTo>
                      <a:lnTo>
                        <a:pt x="22" y="72"/>
                      </a:lnTo>
                      <a:lnTo>
                        <a:pt x="20" y="76"/>
                      </a:lnTo>
                      <a:lnTo>
                        <a:pt x="20" y="90"/>
                      </a:lnTo>
                      <a:lnTo>
                        <a:pt x="17" y="92"/>
                      </a:lnTo>
                      <a:lnTo>
                        <a:pt x="17" y="98"/>
                      </a:lnTo>
                      <a:lnTo>
                        <a:pt x="19" y="96"/>
                      </a:lnTo>
                      <a:lnTo>
                        <a:pt x="22" y="99"/>
                      </a:lnTo>
                      <a:lnTo>
                        <a:pt x="19" y="101"/>
                      </a:lnTo>
                      <a:lnTo>
                        <a:pt x="19" y="116"/>
                      </a:lnTo>
                      <a:lnTo>
                        <a:pt x="22" y="122"/>
                      </a:lnTo>
                      <a:lnTo>
                        <a:pt x="22" y="127"/>
                      </a:lnTo>
                      <a:lnTo>
                        <a:pt x="22" y="131"/>
                      </a:lnTo>
                      <a:lnTo>
                        <a:pt x="19" y="136"/>
                      </a:lnTo>
                      <a:lnTo>
                        <a:pt x="19" y="138"/>
                      </a:lnTo>
                      <a:lnTo>
                        <a:pt x="22" y="144"/>
                      </a:lnTo>
                      <a:lnTo>
                        <a:pt x="22" y="147"/>
                      </a:lnTo>
                      <a:lnTo>
                        <a:pt x="20" y="156"/>
                      </a:lnTo>
                      <a:lnTo>
                        <a:pt x="19" y="158"/>
                      </a:lnTo>
                      <a:lnTo>
                        <a:pt x="19" y="161"/>
                      </a:lnTo>
                      <a:lnTo>
                        <a:pt x="20" y="164"/>
                      </a:lnTo>
                      <a:lnTo>
                        <a:pt x="20" y="166"/>
                      </a:lnTo>
                      <a:lnTo>
                        <a:pt x="17" y="171"/>
                      </a:lnTo>
                      <a:lnTo>
                        <a:pt x="17" y="174"/>
                      </a:lnTo>
                      <a:lnTo>
                        <a:pt x="16" y="176"/>
                      </a:lnTo>
                      <a:lnTo>
                        <a:pt x="17" y="181"/>
                      </a:lnTo>
                      <a:lnTo>
                        <a:pt x="16" y="183"/>
                      </a:lnTo>
                      <a:lnTo>
                        <a:pt x="13" y="189"/>
                      </a:lnTo>
                      <a:lnTo>
                        <a:pt x="13" y="190"/>
                      </a:lnTo>
                      <a:lnTo>
                        <a:pt x="16" y="195"/>
                      </a:lnTo>
                      <a:lnTo>
                        <a:pt x="17" y="200"/>
                      </a:lnTo>
                      <a:lnTo>
                        <a:pt x="19" y="203"/>
                      </a:lnTo>
                      <a:lnTo>
                        <a:pt x="16" y="205"/>
                      </a:lnTo>
                      <a:lnTo>
                        <a:pt x="15" y="208"/>
                      </a:lnTo>
                      <a:lnTo>
                        <a:pt x="17" y="210"/>
                      </a:lnTo>
                      <a:lnTo>
                        <a:pt x="13" y="213"/>
                      </a:lnTo>
                      <a:lnTo>
                        <a:pt x="12" y="215"/>
                      </a:lnTo>
                      <a:lnTo>
                        <a:pt x="12" y="218"/>
                      </a:lnTo>
                      <a:lnTo>
                        <a:pt x="13" y="220"/>
                      </a:lnTo>
                      <a:lnTo>
                        <a:pt x="13" y="224"/>
                      </a:lnTo>
                      <a:lnTo>
                        <a:pt x="17" y="233"/>
                      </a:lnTo>
                      <a:lnTo>
                        <a:pt x="17" y="239"/>
                      </a:lnTo>
                      <a:lnTo>
                        <a:pt x="16" y="240"/>
                      </a:lnTo>
                      <a:lnTo>
                        <a:pt x="16" y="242"/>
                      </a:lnTo>
                      <a:lnTo>
                        <a:pt x="19" y="247"/>
                      </a:lnTo>
                      <a:lnTo>
                        <a:pt x="19" y="253"/>
                      </a:lnTo>
                      <a:lnTo>
                        <a:pt x="18" y="256"/>
                      </a:lnTo>
                      <a:lnTo>
                        <a:pt x="18" y="258"/>
                      </a:lnTo>
                      <a:lnTo>
                        <a:pt x="19" y="261"/>
                      </a:lnTo>
                      <a:lnTo>
                        <a:pt x="19" y="263"/>
                      </a:lnTo>
                      <a:lnTo>
                        <a:pt x="18" y="266"/>
                      </a:lnTo>
                      <a:lnTo>
                        <a:pt x="19" y="267"/>
                      </a:lnTo>
                      <a:lnTo>
                        <a:pt x="23" y="271"/>
                      </a:lnTo>
                      <a:lnTo>
                        <a:pt x="23" y="275"/>
                      </a:lnTo>
                      <a:lnTo>
                        <a:pt x="20" y="278"/>
                      </a:lnTo>
                      <a:lnTo>
                        <a:pt x="18" y="280"/>
                      </a:lnTo>
                      <a:lnTo>
                        <a:pt x="17" y="283"/>
                      </a:lnTo>
                      <a:lnTo>
                        <a:pt x="17" y="283"/>
                      </a:lnTo>
                      <a:lnTo>
                        <a:pt x="18" y="285"/>
                      </a:lnTo>
                      <a:lnTo>
                        <a:pt x="17" y="290"/>
                      </a:lnTo>
                      <a:lnTo>
                        <a:pt x="15" y="291"/>
                      </a:lnTo>
                      <a:lnTo>
                        <a:pt x="15" y="293"/>
                      </a:lnTo>
                      <a:lnTo>
                        <a:pt x="15" y="299"/>
                      </a:lnTo>
                      <a:lnTo>
                        <a:pt x="13" y="300"/>
                      </a:lnTo>
                      <a:lnTo>
                        <a:pt x="13" y="304"/>
                      </a:lnTo>
                      <a:lnTo>
                        <a:pt x="12" y="305"/>
                      </a:lnTo>
                      <a:lnTo>
                        <a:pt x="12" y="309"/>
                      </a:lnTo>
                      <a:lnTo>
                        <a:pt x="11" y="311"/>
                      </a:lnTo>
                      <a:lnTo>
                        <a:pt x="11" y="312"/>
                      </a:lnTo>
                      <a:lnTo>
                        <a:pt x="12" y="313"/>
                      </a:lnTo>
                      <a:lnTo>
                        <a:pt x="10" y="317"/>
                      </a:lnTo>
                      <a:lnTo>
                        <a:pt x="10" y="320"/>
                      </a:lnTo>
                      <a:lnTo>
                        <a:pt x="10" y="324"/>
                      </a:lnTo>
                      <a:lnTo>
                        <a:pt x="8" y="325"/>
                      </a:lnTo>
                      <a:lnTo>
                        <a:pt x="8" y="328"/>
                      </a:lnTo>
                      <a:lnTo>
                        <a:pt x="7" y="329"/>
                      </a:lnTo>
                      <a:lnTo>
                        <a:pt x="7" y="332"/>
                      </a:lnTo>
                      <a:lnTo>
                        <a:pt x="8" y="334"/>
                      </a:lnTo>
                      <a:lnTo>
                        <a:pt x="8" y="337"/>
                      </a:lnTo>
                      <a:lnTo>
                        <a:pt x="5" y="341"/>
                      </a:lnTo>
                      <a:lnTo>
                        <a:pt x="2" y="341"/>
                      </a:lnTo>
                      <a:lnTo>
                        <a:pt x="1" y="340"/>
                      </a:lnTo>
                      <a:lnTo>
                        <a:pt x="0" y="340"/>
                      </a:lnTo>
                      <a:lnTo>
                        <a:pt x="0" y="341"/>
                      </a:lnTo>
                      <a:lnTo>
                        <a:pt x="0" y="343"/>
                      </a:lnTo>
                      <a:lnTo>
                        <a:pt x="0" y="348"/>
                      </a:lnTo>
                      <a:lnTo>
                        <a:pt x="2" y="350"/>
                      </a:lnTo>
                      <a:lnTo>
                        <a:pt x="5" y="354"/>
                      </a:lnTo>
                      <a:lnTo>
                        <a:pt x="7" y="357"/>
                      </a:lnTo>
                      <a:lnTo>
                        <a:pt x="5" y="362"/>
                      </a:lnTo>
                      <a:lnTo>
                        <a:pt x="10" y="369"/>
                      </a:lnTo>
                      <a:lnTo>
                        <a:pt x="11" y="371"/>
                      </a:lnTo>
                      <a:lnTo>
                        <a:pt x="13" y="373"/>
                      </a:lnTo>
                      <a:lnTo>
                        <a:pt x="13" y="379"/>
                      </a:lnTo>
                      <a:lnTo>
                        <a:pt x="11" y="386"/>
                      </a:lnTo>
                      <a:lnTo>
                        <a:pt x="10" y="387"/>
                      </a:lnTo>
                      <a:lnTo>
                        <a:pt x="11" y="388"/>
                      </a:lnTo>
                      <a:lnTo>
                        <a:pt x="10" y="392"/>
                      </a:lnTo>
                      <a:lnTo>
                        <a:pt x="8" y="391"/>
                      </a:lnTo>
                      <a:lnTo>
                        <a:pt x="8" y="391"/>
                      </a:lnTo>
                      <a:lnTo>
                        <a:pt x="7" y="393"/>
                      </a:lnTo>
                      <a:lnTo>
                        <a:pt x="8" y="394"/>
                      </a:lnTo>
                      <a:lnTo>
                        <a:pt x="10" y="397"/>
                      </a:lnTo>
                      <a:lnTo>
                        <a:pt x="8" y="404"/>
                      </a:lnTo>
                      <a:lnTo>
                        <a:pt x="9" y="407"/>
                      </a:lnTo>
                      <a:lnTo>
                        <a:pt x="8" y="408"/>
                      </a:lnTo>
                      <a:lnTo>
                        <a:pt x="9" y="409"/>
                      </a:lnTo>
                      <a:lnTo>
                        <a:pt x="8" y="413"/>
                      </a:lnTo>
                      <a:lnTo>
                        <a:pt x="12" y="421"/>
                      </a:lnTo>
                      <a:lnTo>
                        <a:pt x="15" y="422"/>
                      </a:lnTo>
                      <a:lnTo>
                        <a:pt x="15" y="424"/>
                      </a:lnTo>
                      <a:lnTo>
                        <a:pt x="19" y="426"/>
                      </a:lnTo>
                      <a:lnTo>
                        <a:pt x="22" y="424"/>
                      </a:lnTo>
                      <a:lnTo>
                        <a:pt x="22" y="421"/>
                      </a:lnTo>
                      <a:lnTo>
                        <a:pt x="24" y="420"/>
                      </a:lnTo>
                      <a:lnTo>
                        <a:pt x="27" y="420"/>
                      </a:lnTo>
                      <a:lnTo>
                        <a:pt x="30" y="422"/>
                      </a:lnTo>
                      <a:lnTo>
                        <a:pt x="30" y="422"/>
                      </a:lnTo>
                      <a:lnTo>
                        <a:pt x="34" y="421"/>
                      </a:lnTo>
                      <a:lnTo>
                        <a:pt x="32" y="426"/>
                      </a:lnTo>
                      <a:lnTo>
                        <a:pt x="29" y="428"/>
                      </a:lnTo>
                      <a:lnTo>
                        <a:pt x="29" y="429"/>
                      </a:lnTo>
                      <a:lnTo>
                        <a:pt x="30" y="429"/>
                      </a:lnTo>
                      <a:lnTo>
                        <a:pt x="33" y="428"/>
                      </a:lnTo>
                      <a:lnTo>
                        <a:pt x="33" y="431"/>
                      </a:lnTo>
                      <a:lnTo>
                        <a:pt x="33" y="437"/>
                      </a:lnTo>
                      <a:lnTo>
                        <a:pt x="36" y="439"/>
                      </a:lnTo>
                      <a:lnTo>
                        <a:pt x="33" y="442"/>
                      </a:lnTo>
                      <a:lnTo>
                        <a:pt x="33" y="441"/>
                      </a:lnTo>
                      <a:lnTo>
                        <a:pt x="33" y="443"/>
                      </a:lnTo>
                      <a:lnTo>
                        <a:pt x="30" y="443"/>
                      </a:lnTo>
                      <a:lnTo>
                        <a:pt x="30" y="444"/>
                      </a:lnTo>
                      <a:lnTo>
                        <a:pt x="30" y="446"/>
                      </a:lnTo>
                      <a:lnTo>
                        <a:pt x="33" y="450"/>
                      </a:lnTo>
                      <a:lnTo>
                        <a:pt x="30" y="452"/>
                      </a:lnTo>
                      <a:lnTo>
                        <a:pt x="30" y="453"/>
                      </a:lnTo>
                      <a:lnTo>
                        <a:pt x="31" y="455"/>
                      </a:lnTo>
                      <a:lnTo>
                        <a:pt x="29" y="458"/>
                      </a:lnTo>
                      <a:lnTo>
                        <a:pt x="29" y="459"/>
                      </a:lnTo>
                      <a:lnTo>
                        <a:pt x="32" y="461"/>
                      </a:lnTo>
                      <a:lnTo>
                        <a:pt x="31" y="465"/>
                      </a:lnTo>
                      <a:lnTo>
                        <a:pt x="30" y="468"/>
                      </a:lnTo>
                      <a:lnTo>
                        <a:pt x="29" y="471"/>
                      </a:lnTo>
                      <a:lnTo>
                        <a:pt x="29" y="472"/>
                      </a:lnTo>
                      <a:lnTo>
                        <a:pt x="30" y="472"/>
                      </a:lnTo>
                      <a:lnTo>
                        <a:pt x="32" y="472"/>
                      </a:lnTo>
                      <a:lnTo>
                        <a:pt x="34" y="475"/>
                      </a:lnTo>
                      <a:lnTo>
                        <a:pt x="36" y="477"/>
                      </a:lnTo>
                      <a:lnTo>
                        <a:pt x="38" y="477"/>
                      </a:lnTo>
                      <a:lnTo>
                        <a:pt x="39" y="480"/>
                      </a:lnTo>
                      <a:lnTo>
                        <a:pt x="39" y="486"/>
                      </a:lnTo>
                      <a:lnTo>
                        <a:pt x="36" y="489"/>
                      </a:lnTo>
                      <a:lnTo>
                        <a:pt x="32" y="492"/>
                      </a:lnTo>
                      <a:lnTo>
                        <a:pt x="31" y="492"/>
                      </a:lnTo>
                      <a:lnTo>
                        <a:pt x="31" y="494"/>
                      </a:lnTo>
                      <a:lnTo>
                        <a:pt x="32" y="497"/>
                      </a:lnTo>
                      <a:lnTo>
                        <a:pt x="31" y="499"/>
                      </a:lnTo>
                      <a:lnTo>
                        <a:pt x="31" y="500"/>
                      </a:lnTo>
                      <a:lnTo>
                        <a:pt x="32" y="501"/>
                      </a:lnTo>
                      <a:lnTo>
                        <a:pt x="30" y="504"/>
                      </a:lnTo>
                      <a:lnTo>
                        <a:pt x="27" y="509"/>
                      </a:lnTo>
                      <a:lnTo>
                        <a:pt x="27" y="511"/>
                      </a:lnTo>
                      <a:lnTo>
                        <a:pt x="30" y="511"/>
                      </a:lnTo>
                      <a:lnTo>
                        <a:pt x="29" y="515"/>
                      </a:lnTo>
                      <a:lnTo>
                        <a:pt x="29" y="521"/>
                      </a:lnTo>
                      <a:lnTo>
                        <a:pt x="26" y="522"/>
                      </a:lnTo>
                      <a:lnTo>
                        <a:pt x="25" y="528"/>
                      </a:lnTo>
                      <a:lnTo>
                        <a:pt x="22" y="522"/>
                      </a:lnTo>
                      <a:lnTo>
                        <a:pt x="23" y="521"/>
                      </a:lnTo>
                      <a:lnTo>
                        <a:pt x="24" y="516"/>
                      </a:lnTo>
                      <a:lnTo>
                        <a:pt x="24" y="514"/>
                      </a:lnTo>
                      <a:lnTo>
                        <a:pt x="24" y="512"/>
                      </a:lnTo>
                      <a:lnTo>
                        <a:pt x="20" y="514"/>
                      </a:lnTo>
                      <a:lnTo>
                        <a:pt x="17" y="516"/>
                      </a:lnTo>
                      <a:lnTo>
                        <a:pt x="15" y="516"/>
                      </a:lnTo>
                      <a:lnTo>
                        <a:pt x="15" y="512"/>
                      </a:lnTo>
                      <a:lnTo>
                        <a:pt x="18" y="511"/>
                      </a:lnTo>
                      <a:lnTo>
                        <a:pt x="19" y="510"/>
                      </a:lnTo>
                      <a:lnTo>
                        <a:pt x="19" y="508"/>
                      </a:lnTo>
                      <a:lnTo>
                        <a:pt x="16" y="508"/>
                      </a:lnTo>
                      <a:lnTo>
                        <a:pt x="10" y="509"/>
                      </a:lnTo>
                      <a:lnTo>
                        <a:pt x="9" y="508"/>
                      </a:lnTo>
                      <a:lnTo>
                        <a:pt x="8" y="508"/>
                      </a:lnTo>
                      <a:lnTo>
                        <a:pt x="8" y="509"/>
                      </a:lnTo>
                      <a:lnTo>
                        <a:pt x="9" y="511"/>
                      </a:lnTo>
                      <a:lnTo>
                        <a:pt x="10" y="511"/>
                      </a:lnTo>
                      <a:lnTo>
                        <a:pt x="11" y="516"/>
                      </a:lnTo>
                      <a:lnTo>
                        <a:pt x="9" y="516"/>
                      </a:lnTo>
                      <a:lnTo>
                        <a:pt x="8" y="518"/>
                      </a:lnTo>
                      <a:lnTo>
                        <a:pt x="5" y="521"/>
                      </a:lnTo>
                      <a:lnTo>
                        <a:pt x="5" y="522"/>
                      </a:lnTo>
                      <a:lnTo>
                        <a:pt x="9" y="522"/>
                      </a:lnTo>
                      <a:lnTo>
                        <a:pt x="11" y="518"/>
                      </a:lnTo>
                      <a:lnTo>
                        <a:pt x="12" y="524"/>
                      </a:lnTo>
                      <a:lnTo>
                        <a:pt x="15" y="525"/>
                      </a:lnTo>
                      <a:lnTo>
                        <a:pt x="17" y="525"/>
                      </a:lnTo>
                      <a:lnTo>
                        <a:pt x="18" y="524"/>
                      </a:lnTo>
                      <a:lnTo>
                        <a:pt x="22" y="525"/>
                      </a:lnTo>
                      <a:lnTo>
                        <a:pt x="23" y="526"/>
                      </a:lnTo>
                      <a:lnTo>
                        <a:pt x="26" y="529"/>
                      </a:lnTo>
                      <a:lnTo>
                        <a:pt x="30" y="532"/>
                      </a:lnTo>
                      <a:lnTo>
                        <a:pt x="26" y="533"/>
                      </a:lnTo>
                      <a:lnTo>
                        <a:pt x="26" y="533"/>
                      </a:lnTo>
                      <a:lnTo>
                        <a:pt x="29" y="536"/>
                      </a:lnTo>
                      <a:lnTo>
                        <a:pt x="25" y="537"/>
                      </a:lnTo>
                      <a:lnTo>
                        <a:pt x="25" y="538"/>
                      </a:lnTo>
                      <a:lnTo>
                        <a:pt x="25" y="539"/>
                      </a:lnTo>
                      <a:lnTo>
                        <a:pt x="29" y="541"/>
                      </a:lnTo>
                      <a:lnTo>
                        <a:pt x="27" y="545"/>
                      </a:lnTo>
                      <a:lnTo>
                        <a:pt x="23" y="543"/>
                      </a:lnTo>
                      <a:lnTo>
                        <a:pt x="23" y="541"/>
                      </a:lnTo>
                      <a:lnTo>
                        <a:pt x="23" y="543"/>
                      </a:lnTo>
                      <a:lnTo>
                        <a:pt x="24" y="544"/>
                      </a:lnTo>
                      <a:lnTo>
                        <a:pt x="25" y="546"/>
                      </a:lnTo>
                      <a:lnTo>
                        <a:pt x="29" y="546"/>
                      </a:lnTo>
                      <a:lnTo>
                        <a:pt x="33" y="544"/>
                      </a:lnTo>
                      <a:lnTo>
                        <a:pt x="34" y="546"/>
                      </a:lnTo>
                      <a:lnTo>
                        <a:pt x="36" y="546"/>
                      </a:lnTo>
                      <a:lnTo>
                        <a:pt x="41" y="544"/>
                      </a:lnTo>
                      <a:lnTo>
                        <a:pt x="39" y="548"/>
                      </a:lnTo>
                      <a:lnTo>
                        <a:pt x="40" y="550"/>
                      </a:lnTo>
                      <a:lnTo>
                        <a:pt x="38" y="551"/>
                      </a:lnTo>
                      <a:lnTo>
                        <a:pt x="34" y="551"/>
                      </a:lnTo>
                      <a:lnTo>
                        <a:pt x="33" y="553"/>
                      </a:lnTo>
                      <a:lnTo>
                        <a:pt x="31" y="551"/>
                      </a:lnTo>
                      <a:lnTo>
                        <a:pt x="27" y="552"/>
                      </a:lnTo>
                      <a:lnTo>
                        <a:pt x="26" y="553"/>
                      </a:lnTo>
                      <a:lnTo>
                        <a:pt x="27" y="553"/>
                      </a:lnTo>
                      <a:lnTo>
                        <a:pt x="30" y="555"/>
                      </a:lnTo>
                      <a:lnTo>
                        <a:pt x="31" y="558"/>
                      </a:lnTo>
                      <a:lnTo>
                        <a:pt x="32" y="558"/>
                      </a:lnTo>
                      <a:lnTo>
                        <a:pt x="37" y="555"/>
                      </a:lnTo>
                      <a:lnTo>
                        <a:pt x="36" y="560"/>
                      </a:lnTo>
                      <a:lnTo>
                        <a:pt x="33" y="562"/>
                      </a:lnTo>
                      <a:lnTo>
                        <a:pt x="33" y="563"/>
                      </a:lnTo>
                      <a:lnTo>
                        <a:pt x="33" y="565"/>
                      </a:lnTo>
                      <a:lnTo>
                        <a:pt x="32" y="568"/>
                      </a:lnTo>
                      <a:lnTo>
                        <a:pt x="31" y="568"/>
                      </a:lnTo>
                      <a:lnTo>
                        <a:pt x="31" y="568"/>
                      </a:lnTo>
                      <a:lnTo>
                        <a:pt x="32" y="575"/>
                      </a:lnTo>
                      <a:lnTo>
                        <a:pt x="34" y="577"/>
                      </a:lnTo>
                      <a:lnTo>
                        <a:pt x="34" y="581"/>
                      </a:lnTo>
                      <a:lnTo>
                        <a:pt x="36" y="583"/>
                      </a:lnTo>
                      <a:lnTo>
                        <a:pt x="36" y="583"/>
                      </a:lnTo>
                      <a:lnTo>
                        <a:pt x="36" y="580"/>
                      </a:lnTo>
                      <a:lnTo>
                        <a:pt x="38" y="574"/>
                      </a:lnTo>
                      <a:lnTo>
                        <a:pt x="41" y="572"/>
                      </a:lnTo>
                      <a:lnTo>
                        <a:pt x="44" y="575"/>
                      </a:lnTo>
                      <a:lnTo>
                        <a:pt x="41" y="576"/>
                      </a:lnTo>
                      <a:lnTo>
                        <a:pt x="40" y="581"/>
                      </a:lnTo>
                      <a:lnTo>
                        <a:pt x="40" y="582"/>
                      </a:lnTo>
                      <a:lnTo>
                        <a:pt x="41" y="583"/>
                      </a:lnTo>
                      <a:lnTo>
                        <a:pt x="46" y="582"/>
                      </a:lnTo>
                      <a:lnTo>
                        <a:pt x="42" y="585"/>
                      </a:lnTo>
                      <a:lnTo>
                        <a:pt x="39" y="587"/>
                      </a:lnTo>
                      <a:lnTo>
                        <a:pt x="38" y="588"/>
                      </a:lnTo>
                      <a:lnTo>
                        <a:pt x="38" y="589"/>
                      </a:lnTo>
                      <a:lnTo>
                        <a:pt x="37" y="592"/>
                      </a:lnTo>
                      <a:lnTo>
                        <a:pt x="37" y="596"/>
                      </a:lnTo>
                      <a:lnTo>
                        <a:pt x="36" y="597"/>
                      </a:lnTo>
                      <a:lnTo>
                        <a:pt x="34" y="598"/>
                      </a:lnTo>
                      <a:lnTo>
                        <a:pt x="34" y="599"/>
                      </a:lnTo>
                      <a:lnTo>
                        <a:pt x="38" y="603"/>
                      </a:lnTo>
                      <a:lnTo>
                        <a:pt x="44" y="604"/>
                      </a:lnTo>
                      <a:lnTo>
                        <a:pt x="47" y="606"/>
                      </a:lnTo>
                      <a:lnTo>
                        <a:pt x="46" y="609"/>
                      </a:lnTo>
                      <a:lnTo>
                        <a:pt x="46" y="609"/>
                      </a:lnTo>
                      <a:lnTo>
                        <a:pt x="46" y="611"/>
                      </a:lnTo>
                      <a:lnTo>
                        <a:pt x="49" y="606"/>
                      </a:lnTo>
                      <a:lnTo>
                        <a:pt x="49" y="612"/>
                      </a:lnTo>
                      <a:lnTo>
                        <a:pt x="48" y="614"/>
                      </a:lnTo>
                      <a:lnTo>
                        <a:pt x="46" y="616"/>
                      </a:lnTo>
                      <a:lnTo>
                        <a:pt x="45" y="617"/>
                      </a:lnTo>
                      <a:lnTo>
                        <a:pt x="45" y="617"/>
                      </a:lnTo>
                      <a:lnTo>
                        <a:pt x="48" y="617"/>
                      </a:lnTo>
                      <a:lnTo>
                        <a:pt x="48" y="619"/>
                      </a:lnTo>
                      <a:lnTo>
                        <a:pt x="51" y="621"/>
                      </a:lnTo>
                      <a:lnTo>
                        <a:pt x="51" y="621"/>
                      </a:lnTo>
                      <a:lnTo>
                        <a:pt x="54" y="618"/>
                      </a:lnTo>
                      <a:lnTo>
                        <a:pt x="54" y="624"/>
                      </a:lnTo>
                      <a:lnTo>
                        <a:pt x="55" y="628"/>
                      </a:lnTo>
                      <a:lnTo>
                        <a:pt x="52" y="628"/>
                      </a:lnTo>
                      <a:lnTo>
                        <a:pt x="51" y="627"/>
                      </a:lnTo>
                      <a:lnTo>
                        <a:pt x="49" y="627"/>
                      </a:lnTo>
                      <a:lnTo>
                        <a:pt x="49" y="627"/>
                      </a:lnTo>
                      <a:lnTo>
                        <a:pt x="52" y="629"/>
                      </a:lnTo>
                      <a:lnTo>
                        <a:pt x="53" y="631"/>
                      </a:lnTo>
                      <a:lnTo>
                        <a:pt x="54" y="634"/>
                      </a:lnTo>
                      <a:lnTo>
                        <a:pt x="55" y="635"/>
                      </a:lnTo>
                      <a:lnTo>
                        <a:pt x="58" y="638"/>
                      </a:lnTo>
                      <a:lnTo>
                        <a:pt x="58" y="638"/>
                      </a:lnTo>
                      <a:lnTo>
                        <a:pt x="56" y="634"/>
                      </a:lnTo>
                      <a:lnTo>
                        <a:pt x="58" y="633"/>
                      </a:lnTo>
                      <a:lnTo>
                        <a:pt x="55" y="627"/>
                      </a:lnTo>
                      <a:lnTo>
                        <a:pt x="59" y="629"/>
                      </a:lnTo>
                      <a:lnTo>
                        <a:pt x="59" y="626"/>
                      </a:lnTo>
                      <a:lnTo>
                        <a:pt x="61" y="626"/>
                      </a:lnTo>
                      <a:lnTo>
                        <a:pt x="60" y="624"/>
                      </a:lnTo>
                      <a:lnTo>
                        <a:pt x="63" y="623"/>
                      </a:lnTo>
                      <a:lnTo>
                        <a:pt x="68" y="625"/>
                      </a:lnTo>
                      <a:lnTo>
                        <a:pt x="74" y="627"/>
                      </a:lnTo>
                      <a:lnTo>
                        <a:pt x="75" y="632"/>
                      </a:lnTo>
                      <a:lnTo>
                        <a:pt x="73" y="634"/>
                      </a:lnTo>
                      <a:lnTo>
                        <a:pt x="73" y="636"/>
                      </a:lnTo>
                      <a:lnTo>
                        <a:pt x="75" y="640"/>
                      </a:lnTo>
                      <a:lnTo>
                        <a:pt x="75" y="643"/>
                      </a:lnTo>
                      <a:lnTo>
                        <a:pt x="70" y="647"/>
                      </a:lnTo>
                      <a:lnTo>
                        <a:pt x="71" y="646"/>
                      </a:lnTo>
                      <a:lnTo>
                        <a:pt x="75" y="647"/>
                      </a:lnTo>
                      <a:lnTo>
                        <a:pt x="77" y="646"/>
                      </a:lnTo>
                      <a:lnTo>
                        <a:pt x="78" y="648"/>
                      </a:lnTo>
                      <a:lnTo>
                        <a:pt x="78" y="647"/>
                      </a:lnTo>
                      <a:lnTo>
                        <a:pt x="83" y="646"/>
                      </a:lnTo>
                      <a:lnTo>
                        <a:pt x="85" y="647"/>
                      </a:lnTo>
                      <a:lnTo>
                        <a:pt x="89" y="647"/>
                      </a:lnTo>
                      <a:lnTo>
                        <a:pt x="92" y="647"/>
                      </a:lnTo>
                      <a:lnTo>
                        <a:pt x="94" y="650"/>
                      </a:lnTo>
                      <a:lnTo>
                        <a:pt x="91" y="650"/>
                      </a:lnTo>
                      <a:lnTo>
                        <a:pt x="89" y="654"/>
                      </a:lnTo>
                      <a:lnTo>
                        <a:pt x="85" y="653"/>
                      </a:lnTo>
                      <a:lnTo>
                        <a:pt x="84" y="651"/>
                      </a:lnTo>
                      <a:lnTo>
                        <a:pt x="83" y="651"/>
                      </a:lnTo>
                      <a:lnTo>
                        <a:pt x="78" y="656"/>
                      </a:lnTo>
                      <a:lnTo>
                        <a:pt x="77" y="656"/>
                      </a:lnTo>
                      <a:lnTo>
                        <a:pt x="76" y="656"/>
                      </a:lnTo>
                      <a:lnTo>
                        <a:pt x="75" y="657"/>
                      </a:lnTo>
                      <a:lnTo>
                        <a:pt x="75" y="658"/>
                      </a:lnTo>
                      <a:lnTo>
                        <a:pt x="74" y="661"/>
                      </a:lnTo>
                      <a:lnTo>
                        <a:pt x="74" y="662"/>
                      </a:lnTo>
                      <a:lnTo>
                        <a:pt x="74" y="662"/>
                      </a:lnTo>
                      <a:lnTo>
                        <a:pt x="75" y="663"/>
                      </a:lnTo>
                      <a:lnTo>
                        <a:pt x="74" y="665"/>
                      </a:lnTo>
                      <a:lnTo>
                        <a:pt x="77" y="667"/>
                      </a:lnTo>
                      <a:lnTo>
                        <a:pt x="81" y="669"/>
                      </a:lnTo>
                      <a:lnTo>
                        <a:pt x="81" y="669"/>
                      </a:lnTo>
                      <a:lnTo>
                        <a:pt x="80" y="667"/>
                      </a:lnTo>
                      <a:lnTo>
                        <a:pt x="82" y="663"/>
                      </a:lnTo>
                      <a:lnTo>
                        <a:pt x="84" y="663"/>
                      </a:lnTo>
                      <a:lnTo>
                        <a:pt x="81" y="660"/>
                      </a:lnTo>
                      <a:lnTo>
                        <a:pt x="87" y="658"/>
                      </a:lnTo>
                      <a:lnTo>
                        <a:pt x="89" y="656"/>
                      </a:lnTo>
                      <a:lnTo>
                        <a:pt x="91" y="653"/>
                      </a:lnTo>
                      <a:lnTo>
                        <a:pt x="95" y="650"/>
                      </a:lnTo>
                      <a:lnTo>
                        <a:pt x="96" y="651"/>
                      </a:lnTo>
                      <a:lnTo>
                        <a:pt x="97" y="653"/>
                      </a:lnTo>
                      <a:lnTo>
                        <a:pt x="99" y="653"/>
                      </a:lnTo>
                      <a:lnTo>
                        <a:pt x="100" y="655"/>
                      </a:lnTo>
                      <a:lnTo>
                        <a:pt x="98" y="657"/>
                      </a:lnTo>
                      <a:lnTo>
                        <a:pt x="96" y="658"/>
                      </a:lnTo>
                      <a:lnTo>
                        <a:pt x="96" y="661"/>
                      </a:lnTo>
                      <a:lnTo>
                        <a:pt x="94" y="663"/>
                      </a:lnTo>
                      <a:lnTo>
                        <a:pt x="94" y="665"/>
                      </a:lnTo>
                      <a:lnTo>
                        <a:pt x="95" y="668"/>
                      </a:lnTo>
                      <a:lnTo>
                        <a:pt x="92" y="671"/>
                      </a:lnTo>
                      <a:lnTo>
                        <a:pt x="88" y="672"/>
                      </a:lnTo>
                      <a:lnTo>
                        <a:pt x="90" y="675"/>
                      </a:lnTo>
                      <a:lnTo>
                        <a:pt x="95" y="675"/>
                      </a:lnTo>
                      <a:lnTo>
                        <a:pt x="98" y="677"/>
                      </a:lnTo>
                      <a:lnTo>
                        <a:pt x="99" y="677"/>
                      </a:lnTo>
                      <a:lnTo>
                        <a:pt x="100" y="677"/>
                      </a:lnTo>
                      <a:lnTo>
                        <a:pt x="102" y="677"/>
                      </a:lnTo>
                      <a:lnTo>
                        <a:pt x="103" y="674"/>
                      </a:lnTo>
                      <a:lnTo>
                        <a:pt x="102" y="669"/>
                      </a:lnTo>
                      <a:lnTo>
                        <a:pt x="102" y="667"/>
                      </a:lnTo>
                      <a:lnTo>
                        <a:pt x="102" y="665"/>
                      </a:lnTo>
                      <a:lnTo>
                        <a:pt x="103" y="661"/>
                      </a:lnTo>
                      <a:lnTo>
                        <a:pt x="103" y="656"/>
                      </a:lnTo>
                      <a:lnTo>
                        <a:pt x="102" y="654"/>
                      </a:lnTo>
                      <a:lnTo>
                        <a:pt x="103" y="650"/>
                      </a:lnTo>
                      <a:lnTo>
                        <a:pt x="106" y="648"/>
                      </a:lnTo>
                      <a:lnTo>
                        <a:pt x="111" y="643"/>
                      </a:lnTo>
                      <a:lnTo>
                        <a:pt x="113" y="643"/>
                      </a:lnTo>
                      <a:lnTo>
                        <a:pt x="116" y="643"/>
                      </a:lnTo>
                      <a:lnTo>
                        <a:pt x="117" y="642"/>
                      </a:lnTo>
                      <a:lnTo>
                        <a:pt x="116" y="639"/>
                      </a:lnTo>
                      <a:lnTo>
                        <a:pt x="119" y="636"/>
                      </a:lnTo>
                      <a:lnTo>
                        <a:pt x="123" y="635"/>
                      </a:lnTo>
                      <a:lnTo>
                        <a:pt x="126" y="638"/>
                      </a:lnTo>
                      <a:lnTo>
                        <a:pt x="124" y="635"/>
                      </a:lnTo>
                      <a:lnTo>
                        <a:pt x="120" y="635"/>
                      </a:lnTo>
                      <a:lnTo>
                        <a:pt x="120" y="634"/>
                      </a:lnTo>
                      <a:lnTo>
                        <a:pt x="100" y="634"/>
                      </a:lnTo>
                      <a:lnTo>
                        <a:pt x="89" y="635"/>
                      </a:lnTo>
                      <a:lnTo>
                        <a:pt x="85" y="634"/>
                      </a:lnTo>
                      <a:lnTo>
                        <a:pt x="77" y="634"/>
                      </a:lnTo>
                      <a:lnTo>
                        <a:pt x="75" y="626"/>
                      </a:lnTo>
                      <a:lnTo>
                        <a:pt x="74" y="621"/>
                      </a:lnTo>
                      <a:lnTo>
                        <a:pt x="70" y="618"/>
                      </a:lnTo>
                      <a:lnTo>
                        <a:pt x="69" y="609"/>
                      </a:lnTo>
                      <a:lnTo>
                        <a:pt x="69" y="606"/>
                      </a:lnTo>
                      <a:lnTo>
                        <a:pt x="67" y="606"/>
                      </a:lnTo>
                      <a:lnTo>
                        <a:pt x="63" y="609"/>
                      </a:lnTo>
                      <a:lnTo>
                        <a:pt x="60" y="612"/>
                      </a:lnTo>
                      <a:lnTo>
                        <a:pt x="55" y="612"/>
                      </a:lnTo>
                      <a:lnTo>
                        <a:pt x="48" y="597"/>
                      </a:lnTo>
                      <a:lnTo>
                        <a:pt x="47" y="592"/>
                      </a:lnTo>
                      <a:lnTo>
                        <a:pt x="49" y="577"/>
                      </a:lnTo>
                      <a:lnTo>
                        <a:pt x="53" y="573"/>
                      </a:lnTo>
                      <a:lnTo>
                        <a:pt x="58" y="568"/>
                      </a:lnTo>
                      <a:lnTo>
                        <a:pt x="60" y="561"/>
                      </a:lnTo>
                      <a:lnTo>
                        <a:pt x="58" y="553"/>
                      </a:lnTo>
                      <a:lnTo>
                        <a:pt x="55" y="547"/>
                      </a:lnTo>
                      <a:lnTo>
                        <a:pt x="58" y="539"/>
                      </a:lnTo>
                      <a:lnTo>
                        <a:pt x="60" y="536"/>
                      </a:lnTo>
                      <a:lnTo>
                        <a:pt x="58" y="530"/>
                      </a:lnTo>
                      <a:lnTo>
                        <a:pt x="58" y="525"/>
                      </a:lnTo>
                      <a:lnTo>
                        <a:pt x="60" y="523"/>
                      </a:lnTo>
                      <a:lnTo>
                        <a:pt x="59" y="517"/>
                      </a:lnTo>
                      <a:lnTo>
                        <a:pt x="58" y="508"/>
                      </a:lnTo>
                      <a:lnTo>
                        <a:pt x="55" y="504"/>
                      </a:lnTo>
                      <a:lnTo>
                        <a:pt x="55" y="501"/>
                      </a:lnTo>
                      <a:lnTo>
                        <a:pt x="60" y="497"/>
                      </a:lnTo>
                      <a:lnTo>
                        <a:pt x="60" y="494"/>
                      </a:lnTo>
                      <a:lnTo>
                        <a:pt x="56" y="489"/>
                      </a:lnTo>
                      <a:lnTo>
                        <a:pt x="52" y="486"/>
                      </a:lnTo>
                      <a:lnTo>
                        <a:pt x="49" y="486"/>
                      </a:lnTo>
                      <a:lnTo>
                        <a:pt x="48" y="488"/>
                      </a:lnTo>
                      <a:lnTo>
                        <a:pt x="45" y="485"/>
                      </a:lnTo>
                      <a:lnTo>
                        <a:pt x="46" y="480"/>
                      </a:lnTo>
                      <a:lnTo>
                        <a:pt x="54" y="480"/>
                      </a:lnTo>
                      <a:lnTo>
                        <a:pt x="56" y="478"/>
                      </a:lnTo>
                      <a:lnTo>
                        <a:pt x="56" y="475"/>
                      </a:lnTo>
                      <a:lnTo>
                        <a:pt x="55" y="474"/>
                      </a:lnTo>
                      <a:lnTo>
                        <a:pt x="53" y="477"/>
                      </a:lnTo>
                      <a:lnTo>
                        <a:pt x="49" y="475"/>
                      </a:lnTo>
                      <a:lnTo>
                        <a:pt x="47" y="467"/>
                      </a:lnTo>
                      <a:lnTo>
                        <a:pt x="45" y="461"/>
                      </a:lnTo>
                      <a:lnTo>
                        <a:pt x="45" y="457"/>
                      </a:lnTo>
                      <a:lnTo>
                        <a:pt x="45" y="452"/>
                      </a:lnTo>
                      <a:lnTo>
                        <a:pt x="40" y="451"/>
                      </a:lnTo>
                      <a:lnTo>
                        <a:pt x="38" y="445"/>
                      </a:lnTo>
                      <a:lnTo>
                        <a:pt x="38" y="434"/>
                      </a:lnTo>
                      <a:lnTo>
                        <a:pt x="41" y="431"/>
                      </a:lnTo>
                      <a:lnTo>
                        <a:pt x="41" y="428"/>
                      </a:lnTo>
                      <a:lnTo>
                        <a:pt x="40" y="426"/>
                      </a:lnTo>
                      <a:lnTo>
                        <a:pt x="38" y="424"/>
                      </a:lnTo>
                      <a:lnTo>
                        <a:pt x="36" y="416"/>
                      </a:lnTo>
                      <a:lnTo>
                        <a:pt x="36" y="406"/>
                      </a:lnTo>
                      <a:lnTo>
                        <a:pt x="37" y="395"/>
                      </a:lnTo>
                      <a:lnTo>
                        <a:pt x="33" y="390"/>
                      </a:lnTo>
                      <a:lnTo>
                        <a:pt x="33" y="384"/>
                      </a:lnTo>
                      <a:lnTo>
                        <a:pt x="39" y="377"/>
                      </a:lnTo>
                      <a:lnTo>
                        <a:pt x="39" y="368"/>
                      </a:lnTo>
                      <a:lnTo>
                        <a:pt x="44" y="366"/>
                      </a:lnTo>
                      <a:lnTo>
                        <a:pt x="46" y="364"/>
                      </a:lnTo>
                      <a:lnTo>
                        <a:pt x="37" y="347"/>
                      </a:lnTo>
                      <a:lnTo>
                        <a:pt x="38" y="340"/>
                      </a:lnTo>
                      <a:lnTo>
                        <a:pt x="38" y="326"/>
                      </a:lnTo>
                      <a:lnTo>
                        <a:pt x="41" y="319"/>
                      </a:lnTo>
                      <a:lnTo>
                        <a:pt x="45" y="315"/>
                      </a:lnTo>
                      <a:lnTo>
                        <a:pt x="44" y="311"/>
                      </a:lnTo>
                      <a:lnTo>
                        <a:pt x="41" y="306"/>
                      </a:lnTo>
                      <a:lnTo>
                        <a:pt x="38" y="304"/>
                      </a:lnTo>
                      <a:lnTo>
                        <a:pt x="42" y="298"/>
                      </a:lnTo>
                      <a:lnTo>
                        <a:pt x="41" y="292"/>
                      </a:lnTo>
                      <a:lnTo>
                        <a:pt x="44" y="285"/>
                      </a:lnTo>
                      <a:lnTo>
                        <a:pt x="47" y="284"/>
                      </a:lnTo>
                      <a:lnTo>
                        <a:pt x="47" y="277"/>
                      </a:lnTo>
                      <a:lnTo>
                        <a:pt x="46" y="267"/>
                      </a:lnTo>
                      <a:lnTo>
                        <a:pt x="44" y="264"/>
                      </a:lnTo>
                      <a:lnTo>
                        <a:pt x="42" y="255"/>
                      </a:lnTo>
                      <a:lnTo>
                        <a:pt x="40" y="251"/>
                      </a:lnTo>
                      <a:lnTo>
                        <a:pt x="36" y="245"/>
                      </a:lnTo>
                      <a:lnTo>
                        <a:pt x="36" y="242"/>
                      </a:lnTo>
                      <a:lnTo>
                        <a:pt x="33" y="239"/>
                      </a:lnTo>
                      <a:lnTo>
                        <a:pt x="31" y="231"/>
                      </a:lnTo>
                      <a:lnTo>
                        <a:pt x="32" y="224"/>
                      </a:lnTo>
                      <a:lnTo>
                        <a:pt x="37" y="223"/>
                      </a:lnTo>
                      <a:lnTo>
                        <a:pt x="37" y="215"/>
                      </a:lnTo>
                      <a:lnTo>
                        <a:pt x="39" y="212"/>
                      </a:lnTo>
                      <a:lnTo>
                        <a:pt x="39" y="207"/>
                      </a:lnTo>
                      <a:lnTo>
                        <a:pt x="37" y="201"/>
                      </a:lnTo>
                      <a:lnTo>
                        <a:pt x="36" y="190"/>
                      </a:lnTo>
                      <a:lnTo>
                        <a:pt x="38" y="189"/>
                      </a:lnTo>
                      <a:lnTo>
                        <a:pt x="39" y="178"/>
                      </a:lnTo>
                      <a:lnTo>
                        <a:pt x="42" y="173"/>
                      </a:lnTo>
                      <a:lnTo>
                        <a:pt x="46" y="163"/>
                      </a:lnTo>
                      <a:lnTo>
                        <a:pt x="51" y="159"/>
                      </a:lnTo>
                      <a:lnTo>
                        <a:pt x="54" y="157"/>
                      </a:lnTo>
                      <a:lnTo>
                        <a:pt x="55" y="156"/>
                      </a:lnTo>
                      <a:lnTo>
                        <a:pt x="54" y="154"/>
                      </a:lnTo>
                      <a:lnTo>
                        <a:pt x="54" y="150"/>
                      </a:lnTo>
                      <a:lnTo>
                        <a:pt x="53" y="149"/>
                      </a:lnTo>
                      <a:lnTo>
                        <a:pt x="51" y="146"/>
                      </a:lnTo>
                      <a:lnTo>
                        <a:pt x="52" y="143"/>
                      </a:lnTo>
                      <a:lnTo>
                        <a:pt x="54" y="140"/>
                      </a:lnTo>
                      <a:lnTo>
                        <a:pt x="54" y="138"/>
                      </a:lnTo>
                      <a:lnTo>
                        <a:pt x="51" y="134"/>
                      </a:lnTo>
                      <a:lnTo>
                        <a:pt x="49" y="128"/>
                      </a:lnTo>
                      <a:lnTo>
                        <a:pt x="52" y="124"/>
                      </a:lnTo>
                      <a:lnTo>
                        <a:pt x="52" y="123"/>
                      </a:lnTo>
                      <a:lnTo>
                        <a:pt x="48" y="120"/>
                      </a:lnTo>
                      <a:lnTo>
                        <a:pt x="49" y="114"/>
                      </a:lnTo>
                      <a:lnTo>
                        <a:pt x="68" y="105"/>
                      </a:lnTo>
                      <a:lnTo>
                        <a:pt x="71" y="88"/>
                      </a:lnTo>
                      <a:lnTo>
                        <a:pt x="70" y="87"/>
                      </a:lnTo>
                      <a:lnTo>
                        <a:pt x="70" y="87"/>
                      </a:lnTo>
                      <a:lnTo>
                        <a:pt x="70" y="8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29" name="Freeform 236">
                  <a:extLst>
                    <a:ext uri="{FF2B5EF4-FFF2-40B4-BE49-F238E27FC236}">
                      <a16:creationId xmlns:a16="http://schemas.microsoft.com/office/drawing/2014/main" id="{955EB612-F3B5-4F8E-AC75-73AC31410E6A}"/>
                    </a:ext>
                  </a:extLst>
                </p:cNvPr>
                <p:cNvSpPr/>
                <p:nvPr userDrawn="1"/>
              </p:nvSpPr>
              <p:spPr bwMode="auto">
                <a:xfrm>
                  <a:off x="1952626" y="6135688"/>
                  <a:ext cx="46038" cy="66675"/>
                </a:xfrm>
                <a:custGeom>
                  <a:avLst/>
                  <a:gdLst>
                    <a:gd name="T0" fmla="*/ 22 w 29"/>
                    <a:gd name="T1" fmla="*/ 19 h 42"/>
                    <a:gd name="T2" fmla="*/ 22 w 29"/>
                    <a:gd name="T3" fmla="*/ 17 h 42"/>
                    <a:gd name="T4" fmla="*/ 21 w 29"/>
                    <a:gd name="T5" fmla="*/ 17 h 42"/>
                    <a:gd name="T6" fmla="*/ 22 w 29"/>
                    <a:gd name="T7" fmla="*/ 16 h 42"/>
                    <a:gd name="T8" fmla="*/ 17 w 29"/>
                    <a:gd name="T9" fmla="*/ 0 h 42"/>
                    <a:gd name="T10" fmla="*/ 15 w 29"/>
                    <a:gd name="T11" fmla="*/ 1 h 42"/>
                    <a:gd name="T12" fmla="*/ 13 w 29"/>
                    <a:gd name="T13" fmla="*/ 3 h 42"/>
                    <a:gd name="T14" fmla="*/ 9 w 29"/>
                    <a:gd name="T15" fmla="*/ 0 h 42"/>
                    <a:gd name="T16" fmla="*/ 9 w 29"/>
                    <a:gd name="T17" fmla="*/ 0 h 42"/>
                    <a:gd name="T18" fmla="*/ 8 w 29"/>
                    <a:gd name="T19" fmla="*/ 1 h 42"/>
                    <a:gd name="T20" fmla="*/ 9 w 29"/>
                    <a:gd name="T21" fmla="*/ 3 h 42"/>
                    <a:gd name="T22" fmla="*/ 8 w 29"/>
                    <a:gd name="T23" fmla="*/ 5 h 42"/>
                    <a:gd name="T24" fmla="*/ 6 w 29"/>
                    <a:gd name="T25" fmla="*/ 8 h 42"/>
                    <a:gd name="T26" fmla="*/ 5 w 29"/>
                    <a:gd name="T27" fmla="*/ 10 h 42"/>
                    <a:gd name="T28" fmla="*/ 2 w 29"/>
                    <a:gd name="T29" fmla="*/ 10 h 42"/>
                    <a:gd name="T30" fmla="*/ 1 w 29"/>
                    <a:gd name="T31" fmla="*/ 13 h 42"/>
                    <a:gd name="T32" fmla="*/ 0 w 29"/>
                    <a:gd name="T33" fmla="*/ 15 h 42"/>
                    <a:gd name="T34" fmla="*/ 0 w 29"/>
                    <a:gd name="T35" fmla="*/ 17 h 42"/>
                    <a:gd name="T36" fmla="*/ 0 w 29"/>
                    <a:gd name="T37" fmla="*/ 19 h 42"/>
                    <a:gd name="T38" fmla="*/ 2 w 29"/>
                    <a:gd name="T39" fmla="*/ 23 h 42"/>
                    <a:gd name="T40" fmla="*/ 3 w 29"/>
                    <a:gd name="T41" fmla="*/ 23 h 42"/>
                    <a:gd name="T42" fmla="*/ 6 w 29"/>
                    <a:gd name="T43" fmla="*/ 20 h 42"/>
                    <a:gd name="T44" fmla="*/ 10 w 29"/>
                    <a:gd name="T45" fmla="*/ 18 h 42"/>
                    <a:gd name="T46" fmla="*/ 15 w 29"/>
                    <a:gd name="T47" fmla="*/ 18 h 42"/>
                    <a:gd name="T48" fmla="*/ 16 w 29"/>
                    <a:gd name="T49" fmla="*/ 22 h 42"/>
                    <a:gd name="T50" fmla="*/ 14 w 29"/>
                    <a:gd name="T51" fmla="*/ 26 h 42"/>
                    <a:gd name="T52" fmla="*/ 12 w 29"/>
                    <a:gd name="T53" fmla="*/ 27 h 42"/>
                    <a:gd name="T54" fmla="*/ 10 w 29"/>
                    <a:gd name="T55" fmla="*/ 29 h 42"/>
                    <a:gd name="T56" fmla="*/ 6 w 29"/>
                    <a:gd name="T57" fmla="*/ 31 h 42"/>
                    <a:gd name="T58" fmla="*/ 6 w 29"/>
                    <a:gd name="T59" fmla="*/ 31 h 42"/>
                    <a:gd name="T60" fmla="*/ 7 w 29"/>
                    <a:gd name="T61" fmla="*/ 32 h 42"/>
                    <a:gd name="T62" fmla="*/ 9 w 29"/>
                    <a:gd name="T63" fmla="*/ 34 h 42"/>
                    <a:gd name="T64" fmla="*/ 12 w 29"/>
                    <a:gd name="T65" fmla="*/ 35 h 42"/>
                    <a:gd name="T66" fmla="*/ 14 w 29"/>
                    <a:gd name="T67" fmla="*/ 35 h 42"/>
                    <a:gd name="T68" fmla="*/ 20 w 29"/>
                    <a:gd name="T69" fmla="*/ 38 h 42"/>
                    <a:gd name="T70" fmla="*/ 28 w 29"/>
                    <a:gd name="T71" fmla="*/ 42 h 42"/>
                    <a:gd name="T72" fmla="*/ 29 w 29"/>
                    <a:gd name="T73" fmla="*/ 42 h 42"/>
                    <a:gd name="T74" fmla="*/ 22 w 29"/>
                    <a:gd name="T75" fmla="*/ 19 h 42"/>
                    <a:gd name="T76" fmla="*/ 22 w 29"/>
                    <a:gd name="T77"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 h="42">
                      <a:moveTo>
                        <a:pt x="22" y="19"/>
                      </a:moveTo>
                      <a:lnTo>
                        <a:pt x="22" y="17"/>
                      </a:lnTo>
                      <a:lnTo>
                        <a:pt x="21" y="17"/>
                      </a:lnTo>
                      <a:lnTo>
                        <a:pt x="22" y="16"/>
                      </a:lnTo>
                      <a:lnTo>
                        <a:pt x="17" y="0"/>
                      </a:lnTo>
                      <a:lnTo>
                        <a:pt x="15" y="1"/>
                      </a:lnTo>
                      <a:lnTo>
                        <a:pt x="13" y="3"/>
                      </a:lnTo>
                      <a:lnTo>
                        <a:pt x="9" y="0"/>
                      </a:lnTo>
                      <a:lnTo>
                        <a:pt x="9" y="0"/>
                      </a:lnTo>
                      <a:lnTo>
                        <a:pt x="8" y="1"/>
                      </a:lnTo>
                      <a:lnTo>
                        <a:pt x="9" y="3"/>
                      </a:lnTo>
                      <a:lnTo>
                        <a:pt x="8" y="5"/>
                      </a:lnTo>
                      <a:lnTo>
                        <a:pt x="6" y="8"/>
                      </a:lnTo>
                      <a:lnTo>
                        <a:pt x="5" y="10"/>
                      </a:lnTo>
                      <a:lnTo>
                        <a:pt x="2" y="10"/>
                      </a:lnTo>
                      <a:lnTo>
                        <a:pt x="1" y="13"/>
                      </a:lnTo>
                      <a:lnTo>
                        <a:pt x="0" y="15"/>
                      </a:lnTo>
                      <a:lnTo>
                        <a:pt x="0" y="17"/>
                      </a:lnTo>
                      <a:lnTo>
                        <a:pt x="0" y="19"/>
                      </a:lnTo>
                      <a:lnTo>
                        <a:pt x="2" y="23"/>
                      </a:lnTo>
                      <a:lnTo>
                        <a:pt x="3" y="23"/>
                      </a:lnTo>
                      <a:lnTo>
                        <a:pt x="6" y="20"/>
                      </a:lnTo>
                      <a:lnTo>
                        <a:pt x="10" y="18"/>
                      </a:lnTo>
                      <a:lnTo>
                        <a:pt x="15" y="18"/>
                      </a:lnTo>
                      <a:lnTo>
                        <a:pt x="16" y="22"/>
                      </a:lnTo>
                      <a:lnTo>
                        <a:pt x="14" y="26"/>
                      </a:lnTo>
                      <a:lnTo>
                        <a:pt x="12" y="27"/>
                      </a:lnTo>
                      <a:lnTo>
                        <a:pt x="10" y="29"/>
                      </a:lnTo>
                      <a:lnTo>
                        <a:pt x="6" y="31"/>
                      </a:lnTo>
                      <a:lnTo>
                        <a:pt x="6" y="31"/>
                      </a:lnTo>
                      <a:lnTo>
                        <a:pt x="7" y="32"/>
                      </a:lnTo>
                      <a:lnTo>
                        <a:pt x="9" y="34"/>
                      </a:lnTo>
                      <a:lnTo>
                        <a:pt x="12" y="35"/>
                      </a:lnTo>
                      <a:lnTo>
                        <a:pt x="14" y="35"/>
                      </a:lnTo>
                      <a:lnTo>
                        <a:pt x="20" y="38"/>
                      </a:lnTo>
                      <a:lnTo>
                        <a:pt x="28" y="42"/>
                      </a:lnTo>
                      <a:lnTo>
                        <a:pt x="29" y="42"/>
                      </a:lnTo>
                      <a:lnTo>
                        <a:pt x="22" y="19"/>
                      </a:lnTo>
                      <a:lnTo>
                        <a:pt x="22" y="19"/>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grpSp>
          <p:grpSp>
            <p:nvGrpSpPr>
              <p:cNvPr id="298" name="Group 297">
                <a:extLst>
                  <a:ext uri="{FF2B5EF4-FFF2-40B4-BE49-F238E27FC236}">
                    <a16:creationId xmlns:a16="http://schemas.microsoft.com/office/drawing/2014/main" id="{5B102199-DBAF-475B-B797-68050D466A8F}"/>
                  </a:ext>
                </a:extLst>
              </p:cNvPr>
              <p:cNvGrpSpPr/>
              <p:nvPr userDrawn="1"/>
            </p:nvGrpSpPr>
            <p:grpSpPr>
              <a:xfrm>
                <a:off x="9243983" y="4032085"/>
                <a:ext cx="1511300" cy="1436688"/>
                <a:chOff x="5230813" y="488950"/>
                <a:chExt cx="1511300" cy="1436688"/>
              </a:xfrm>
              <a:grpFill/>
            </p:grpSpPr>
            <p:sp>
              <p:nvSpPr>
                <p:cNvPr id="309" name="Freeform 240">
                  <a:extLst>
                    <a:ext uri="{FF2B5EF4-FFF2-40B4-BE49-F238E27FC236}">
                      <a16:creationId xmlns:a16="http://schemas.microsoft.com/office/drawing/2014/main" id="{DA24E351-7155-491D-96DF-96029A383D65}"/>
                    </a:ext>
                  </a:extLst>
                </p:cNvPr>
                <p:cNvSpPr/>
                <p:nvPr userDrawn="1"/>
              </p:nvSpPr>
              <p:spPr bwMode="auto">
                <a:xfrm>
                  <a:off x="6350001" y="1692275"/>
                  <a:ext cx="239713" cy="233363"/>
                </a:xfrm>
                <a:custGeom>
                  <a:avLst/>
                  <a:gdLst>
                    <a:gd name="T0" fmla="*/ 147 w 151"/>
                    <a:gd name="T1" fmla="*/ 14 h 147"/>
                    <a:gd name="T2" fmla="*/ 142 w 151"/>
                    <a:gd name="T3" fmla="*/ 17 h 147"/>
                    <a:gd name="T4" fmla="*/ 139 w 151"/>
                    <a:gd name="T5" fmla="*/ 9 h 147"/>
                    <a:gd name="T6" fmla="*/ 139 w 151"/>
                    <a:gd name="T7" fmla="*/ 5 h 147"/>
                    <a:gd name="T8" fmla="*/ 135 w 151"/>
                    <a:gd name="T9" fmla="*/ 3 h 147"/>
                    <a:gd name="T10" fmla="*/ 132 w 151"/>
                    <a:gd name="T11" fmla="*/ 2 h 147"/>
                    <a:gd name="T12" fmla="*/ 128 w 151"/>
                    <a:gd name="T13" fmla="*/ 8 h 147"/>
                    <a:gd name="T14" fmla="*/ 120 w 151"/>
                    <a:gd name="T15" fmla="*/ 19 h 147"/>
                    <a:gd name="T16" fmla="*/ 113 w 151"/>
                    <a:gd name="T17" fmla="*/ 28 h 147"/>
                    <a:gd name="T18" fmla="*/ 107 w 151"/>
                    <a:gd name="T19" fmla="*/ 31 h 147"/>
                    <a:gd name="T20" fmla="*/ 102 w 151"/>
                    <a:gd name="T21" fmla="*/ 38 h 147"/>
                    <a:gd name="T22" fmla="*/ 100 w 151"/>
                    <a:gd name="T23" fmla="*/ 45 h 147"/>
                    <a:gd name="T24" fmla="*/ 85 w 151"/>
                    <a:gd name="T25" fmla="*/ 58 h 147"/>
                    <a:gd name="T26" fmla="*/ 78 w 151"/>
                    <a:gd name="T27" fmla="*/ 61 h 147"/>
                    <a:gd name="T28" fmla="*/ 64 w 151"/>
                    <a:gd name="T29" fmla="*/ 69 h 147"/>
                    <a:gd name="T30" fmla="*/ 59 w 151"/>
                    <a:gd name="T31" fmla="*/ 75 h 147"/>
                    <a:gd name="T32" fmla="*/ 55 w 151"/>
                    <a:gd name="T33" fmla="*/ 77 h 147"/>
                    <a:gd name="T34" fmla="*/ 48 w 151"/>
                    <a:gd name="T35" fmla="*/ 77 h 147"/>
                    <a:gd name="T36" fmla="*/ 40 w 151"/>
                    <a:gd name="T37" fmla="*/ 83 h 147"/>
                    <a:gd name="T38" fmla="*/ 32 w 151"/>
                    <a:gd name="T39" fmla="*/ 90 h 147"/>
                    <a:gd name="T40" fmla="*/ 27 w 151"/>
                    <a:gd name="T41" fmla="*/ 92 h 147"/>
                    <a:gd name="T42" fmla="*/ 22 w 151"/>
                    <a:gd name="T43" fmla="*/ 101 h 147"/>
                    <a:gd name="T44" fmla="*/ 17 w 151"/>
                    <a:gd name="T45" fmla="*/ 104 h 147"/>
                    <a:gd name="T46" fmla="*/ 12 w 151"/>
                    <a:gd name="T47" fmla="*/ 113 h 147"/>
                    <a:gd name="T48" fmla="*/ 8 w 151"/>
                    <a:gd name="T49" fmla="*/ 111 h 147"/>
                    <a:gd name="T50" fmla="*/ 8 w 151"/>
                    <a:gd name="T51" fmla="*/ 118 h 147"/>
                    <a:gd name="T52" fmla="*/ 5 w 151"/>
                    <a:gd name="T53" fmla="*/ 123 h 147"/>
                    <a:gd name="T54" fmla="*/ 5 w 151"/>
                    <a:gd name="T55" fmla="*/ 126 h 147"/>
                    <a:gd name="T56" fmla="*/ 3 w 151"/>
                    <a:gd name="T57" fmla="*/ 131 h 147"/>
                    <a:gd name="T58" fmla="*/ 8 w 151"/>
                    <a:gd name="T59" fmla="*/ 132 h 147"/>
                    <a:gd name="T60" fmla="*/ 15 w 151"/>
                    <a:gd name="T61" fmla="*/ 137 h 147"/>
                    <a:gd name="T62" fmla="*/ 18 w 151"/>
                    <a:gd name="T63" fmla="*/ 137 h 147"/>
                    <a:gd name="T64" fmla="*/ 22 w 151"/>
                    <a:gd name="T65" fmla="*/ 144 h 147"/>
                    <a:gd name="T66" fmla="*/ 28 w 151"/>
                    <a:gd name="T67" fmla="*/ 147 h 147"/>
                    <a:gd name="T68" fmla="*/ 37 w 151"/>
                    <a:gd name="T69" fmla="*/ 145 h 147"/>
                    <a:gd name="T70" fmla="*/ 44 w 151"/>
                    <a:gd name="T71" fmla="*/ 140 h 147"/>
                    <a:gd name="T72" fmla="*/ 48 w 151"/>
                    <a:gd name="T73" fmla="*/ 139 h 147"/>
                    <a:gd name="T74" fmla="*/ 52 w 151"/>
                    <a:gd name="T75" fmla="*/ 132 h 147"/>
                    <a:gd name="T76" fmla="*/ 59 w 151"/>
                    <a:gd name="T77" fmla="*/ 127 h 147"/>
                    <a:gd name="T78" fmla="*/ 68 w 151"/>
                    <a:gd name="T79" fmla="*/ 113 h 147"/>
                    <a:gd name="T80" fmla="*/ 78 w 151"/>
                    <a:gd name="T81" fmla="*/ 104 h 147"/>
                    <a:gd name="T82" fmla="*/ 83 w 151"/>
                    <a:gd name="T83" fmla="*/ 94 h 147"/>
                    <a:gd name="T84" fmla="*/ 88 w 151"/>
                    <a:gd name="T85" fmla="*/ 87 h 147"/>
                    <a:gd name="T86" fmla="*/ 93 w 151"/>
                    <a:gd name="T87" fmla="*/ 86 h 147"/>
                    <a:gd name="T88" fmla="*/ 99 w 151"/>
                    <a:gd name="T89" fmla="*/ 82 h 147"/>
                    <a:gd name="T90" fmla="*/ 94 w 151"/>
                    <a:gd name="T91" fmla="*/ 73 h 147"/>
                    <a:gd name="T92" fmla="*/ 105 w 151"/>
                    <a:gd name="T93" fmla="*/ 80 h 147"/>
                    <a:gd name="T94" fmla="*/ 112 w 151"/>
                    <a:gd name="T95" fmla="*/ 77 h 147"/>
                    <a:gd name="T96" fmla="*/ 113 w 151"/>
                    <a:gd name="T97" fmla="*/ 80 h 147"/>
                    <a:gd name="T98" fmla="*/ 116 w 151"/>
                    <a:gd name="T99" fmla="*/ 77 h 147"/>
                    <a:gd name="T100" fmla="*/ 113 w 151"/>
                    <a:gd name="T101" fmla="*/ 75 h 147"/>
                    <a:gd name="T102" fmla="*/ 115 w 151"/>
                    <a:gd name="T103" fmla="*/ 63 h 147"/>
                    <a:gd name="T104" fmla="*/ 127 w 151"/>
                    <a:gd name="T105" fmla="*/ 59 h 147"/>
                    <a:gd name="T106" fmla="*/ 130 w 151"/>
                    <a:gd name="T107" fmla="*/ 51 h 147"/>
                    <a:gd name="T108" fmla="*/ 136 w 151"/>
                    <a:gd name="T109" fmla="*/ 46 h 147"/>
                    <a:gd name="T110" fmla="*/ 151 w 151"/>
                    <a:gd name="T111" fmla="*/ 31 h 147"/>
                    <a:gd name="T112" fmla="*/ 150 w 151"/>
                    <a:gd name="T113" fmla="*/ 22 h 147"/>
                    <a:gd name="T114" fmla="*/ 149 w 151"/>
                    <a:gd name="T115" fmla="*/ 1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1" h="147">
                      <a:moveTo>
                        <a:pt x="149" y="16"/>
                      </a:moveTo>
                      <a:lnTo>
                        <a:pt x="147" y="15"/>
                      </a:lnTo>
                      <a:lnTo>
                        <a:pt x="147" y="14"/>
                      </a:lnTo>
                      <a:lnTo>
                        <a:pt x="146" y="14"/>
                      </a:lnTo>
                      <a:lnTo>
                        <a:pt x="145" y="14"/>
                      </a:lnTo>
                      <a:lnTo>
                        <a:pt x="142" y="17"/>
                      </a:lnTo>
                      <a:lnTo>
                        <a:pt x="139" y="16"/>
                      </a:lnTo>
                      <a:lnTo>
                        <a:pt x="137" y="10"/>
                      </a:lnTo>
                      <a:lnTo>
                        <a:pt x="139" y="9"/>
                      </a:lnTo>
                      <a:lnTo>
                        <a:pt x="140" y="8"/>
                      </a:lnTo>
                      <a:lnTo>
                        <a:pt x="139" y="7"/>
                      </a:lnTo>
                      <a:lnTo>
                        <a:pt x="139" y="5"/>
                      </a:lnTo>
                      <a:lnTo>
                        <a:pt x="138" y="7"/>
                      </a:lnTo>
                      <a:lnTo>
                        <a:pt x="136" y="5"/>
                      </a:lnTo>
                      <a:lnTo>
                        <a:pt x="135" y="3"/>
                      </a:lnTo>
                      <a:lnTo>
                        <a:pt x="136" y="1"/>
                      </a:lnTo>
                      <a:lnTo>
                        <a:pt x="136" y="0"/>
                      </a:lnTo>
                      <a:lnTo>
                        <a:pt x="132" y="2"/>
                      </a:lnTo>
                      <a:lnTo>
                        <a:pt x="130" y="3"/>
                      </a:lnTo>
                      <a:lnTo>
                        <a:pt x="128" y="4"/>
                      </a:lnTo>
                      <a:lnTo>
                        <a:pt x="128" y="8"/>
                      </a:lnTo>
                      <a:lnTo>
                        <a:pt x="124" y="16"/>
                      </a:lnTo>
                      <a:lnTo>
                        <a:pt x="121" y="19"/>
                      </a:lnTo>
                      <a:lnTo>
                        <a:pt x="120" y="19"/>
                      </a:lnTo>
                      <a:lnTo>
                        <a:pt x="117" y="24"/>
                      </a:lnTo>
                      <a:lnTo>
                        <a:pt x="115" y="26"/>
                      </a:lnTo>
                      <a:lnTo>
                        <a:pt x="113" y="28"/>
                      </a:lnTo>
                      <a:lnTo>
                        <a:pt x="109" y="28"/>
                      </a:lnTo>
                      <a:lnTo>
                        <a:pt x="107" y="29"/>
                      </a:lnTo>
                      <a:lnTo>
                        <a:pt x="107" y="31"/>
                      </a:lnTo>
                      <a:lnTo>
                        <a:pt x="107" y="34"/>
                      </a:lnTo>
                      <a:lnTo>
                        <a:pt x="105" y="36"/>
                      </a:lnTo>
                      <a:lnTo>
                        <a:pt x="102" y="38"/>
                      </a:lnTo>
                      <a:lnTo>
                        <a:pt x="102" y="41"/>
                      </a:lnTo>
                      <a:lnTo>
                        <a:pt x="101" y="43"/>
                      </a:lnTo>
                      <a:lnTo>
                        <a:pt x="100" y="45"/>
                      </a:lnTo>
                      <a:lnTo>
                        <a:pt x="94" y="52"/>
                      </a:lnTo>
                      <a:lnTo>
                        <a:pt x="87" y="57"/>
                      </a:lnTo>
                      <a:lnTo>
                        <a:pt x="85" y="58"/>
                      </a:lnTo>
                      <a:lnTo>
                        <a:pt x="81" y="59"/>
                      </a:lnTo>
                      <a:lnTo>
                        <a:pt x="80" y="61"/>
                      </a:lnTo>
                      <a:lnTo>
                        <a:pt x="78" y="61"/>
                      </a:lnTo>
                      <a:lnTo>
                        <a:pt x="72" y="63"/>
                      </a:lnTo>
                      <a:lnTo>
                        <a:pt x="66" y="69"/>
                      </a:lnTo>
                      <a:lnTo>
                        <a:pt x="64" y="69"/>
                      </a:lnTo>
                      <a:lnTo>
                        <a:pt x="59" y="73"/>
                      </a:lnTo>
                      <a:lnTo>
                        <a:pt x="58" y="73"/>
                      </a:lnTo>
                      <a:lnTo>
                        <a:pt x="59" y="75"/>
                      </a:lnTo>
                      <a:lnTo>
                        <a:pt x="61" y="82"/>
                      </a:lnTo>
                      <a:lnTo>
                        <a:pt x="56" y="77"/>
                      </a:lnTo>
                      <a:lnTo>
                        <a:pt x="55" y="77"/>
                      </a:lnTo>
                      <a:lnTo>
                        <a:pt x="52" y="77"/>
                      </a:lnTo>
                      <a:lnTo>
                        <a:pt x="49" y="79"/>
                      </a:lnTo>
                      <a:lnTo>
                        <a:pt x="48" y="77"/>
                      </a:lnTo>
                      <a:lnTo>
                        <a:pt x="47" y="77"/>
                      </a:lnTo>
                      <a:lnTo>
                        <a:pt x="42" y="81"/>
                      </a:lnTo>
                      <a:lnTo>
                        <a:pt x="40" y="83"/>
                      </a:lnTo>
                      <a:lnTo>
                        <a:pt x="36" y="87"/>
                      </a:lnTo>
                      <a:lnTo>
                        <a:pt x="34" y="88"/>
                      </a:lnTo>
                      <a:lnTo>
                        <a:pt x="32" y="90"/>
                      </a:lnTo>
                      <a:lnTo>
                        <a:pt x="29" y="99"/>
                      </a:lnTo>
                      <a:lnTo>
                        <a:pt x="28" y="92"/>
                      </a:lnTo>
                      <a:lnTo>
                        <a:pt x="27" y="92"/>
                      </a:lnTo>
                      <a:lnTo>
                        <a:pt x="26" y="94"/>
                      </a:lnTo>
                      <a:lnTo>
                        <a:pt x="26" y="97"/>
                      </a:lnTo>
                      <a:lnTo>
                        <a:pt x="22" y="101"/>
                      </a:lnTo>
                      <a:lnTo>
                        <a:pt x="21" y="99"/>
                      </a:lnTo>
                      <a:lnTo>
                        <a:pt x="18" y="104"/>
                      </a:lnTo>
                      <a:lnTo>
                        <a:pt x="17" y="104"/>
                      </a:lnTo>
                      <a:lnTo>
                        <a:pt x="15" y="105"/>
                      </a:lnTo>
                      <a:lnTo>
                        <a:pt x="15" y="110"/>
                      </a:lnTo>
                      <a:lnTo>
                        <a:pt x="12" y="113"/>
                      </a:lnTo>
                      <a:lnTo>
                        <a:pt x="11" y="110"/>
                      </a:lnTo>
                      <a:lnTo>
                        <a:pt x="10" y="111"/>
                      </a:lnTo>
                      <a:lnTo>
                        <a:pt x="8" y="111"/>
                      </a:lnTo>
                      <a:lnTo>
                        <a:pt x="6" y="115"/>
                      </a:lnTo>
                      <a:lnTo>
                        <a:pt x="6" y="116"/>
                      </a:lnTo>
                      <a:lnTo>
                        <a:pt x="8" y="118"/>
                      </a:lnTo>
                      <a:lnTo>
                        <a:pt x="11" y="120"/>
                      </a:lnTo>
                      <a:lnTo>
                        <a:pt x="8" y="123"/>
                      </a:lnTo>
                      <a:lnTo>
                        <a:pt x="5" y="123"/>
                      </a:lnTo>
                      <a:lnTo>
                        <a:pt x="3" y="123"/>
                      </a:lnTo>
                      <a:lnTo>
                        <a:pt x="0" y="125"/>
                      </a:lnTo>
                      <a:lnTo>
                        <a:pt x="5" y="126"/>
                      </a:lnTo>
                      <a:lnTo>
                        <a:pt x="2" y="128"/>
                      </a:lnTo>
                      <a:lnTo>
                        <a:pt x="2" y="130"/>
                      </a:lnTo>
                      <a:lnTo>
                        <a:pt x="3" y="131"/>
                      </a:lnTo>
                      <a:lnTo>
                        <a:pt x="4" y="132"/>
                      </a:lnTo>
                      <a:lnTo>
                        <a:pt x="7" y="132"/>
                      </a:lnTo>
                      <a:lnTo>
                        <a:pt x="8" y="132"/>
                      </a:lnTo>
                      <a:lnTo>
                        <a:pt x="11" y="131"/>
                      </a:lnTo>
                      <a:lnTo>
                        <a:pt x="14" y="132"/>
                      </a:lnTo>
                      <a:lnTo>
                        <a:pt x="15" y="137"/>
                      </a:lnTo>
                      <a:lnTo>
                        <a:pt x="15" y="137"/>
                      </a:lnTo>
                      <a:lnTo>
                        <a:pt x="15" y="137"/>
                      </a:lnTo>
                      <a:lnTo>
                        <a:pt x="18" y="137"/>
                      </a:lnTo>
                      <a:lnTo>
                        <a:pt x="20" y="139"/>
                      </a:lnTo>
                      <a:lnTo>
                        <a:pt x="20" y="141"/>
                      </a:lnTo>
                      <a:lnTo>
                        <a:pt x="22" y="144"/>
                      </a:lnTo>
                      <a:lnTo>
                        <a:pt x="25" y="146"/>
                      </a:lnTo>
                      <a:lnTo>
                        <a:pt x="28" y="145"/>
                      </a:lnTo>
                      <a:lnTo>
                        <a:pt x="28" y="147"/>
                      </a:lnTo>
                      <a:lnTo>
                        <a:pt x="29" y="147"/>
                      </a:lnTo>
                      <a:lnTo>
                        <a:pt x="33" y="147"/>
                      </a:lnTo>
                      <a:lnTo>
                        <a:pt x="37" y="145"/>
                      </a:lnTo>
                      <a:lnTo>
                        <a:pt x="42" y="141"/>
                      </a:lnTo>
                      <a:lnTo>
                        <a:pt x="44" y="140"/>
                      </a:lnTo>
                      <a:lnTo>
                        <a:pt x="44" y="140"/>
                      </a:lnTo>
                      <a:lnTo>
                        <a:pt x="43" y="133"/>
                      </a:lnTo>
                      <a:lnTo>
                        <a:pt x="49" y="138"/>
                      </a:lnTo>
                      <a:lnTo>
                        <a:pt x="48" y="139"/>
                      </a:lnTo>
                      <a:lnTo>
                        <a:pt x="49" y="138"/>
                      </a:lnTo>
                      <a:lnTo>
                        <a:pt x="50" y="135"/>
                      </a:lnTo>
                      <a:lnTo>
                        <a:pt x="52" y="132"/>
                      </a:lnTo>
                      <a:lnTo>
                        <a:pt x="58" y="130"/>
                      </a:lnTo>
                      <a:lnTo>
                        <a:pt x="61" y="128"/>
                      </a:lnTo>
                      <a:lnTo>
                        <a:pt x="59" y="127"/>
                      </a:lnTo>
                      <a:lnTo>
                        <a:pt x="64" y="123"/>
                      </a:lnTo>
                      <a:lnTo>
                        <a:pt x="66" y="119"/>
                      </a:lnTo>
                      <a:lnTo>
                        <a:pt x="68" y="113"/>
                      </a:lnTo>
                      <a:lnTo>
                        <a:pt x="70" y="111"/>
                      </a:lnTo>
                      <a:lnTo>
                        <a:pt x="77" y="106"/>
                      </a:lnTo>
                      <a:lnTo>
                        <a:pt x="78" y="104"/>
                      </a:lnTo>
                      <a:lnTo>
                        <a:pt x="79" y="101"/>
                      </a:lnTo>
                      <a:lnTo>
                        <a:pt x="81" y="96"/>
                      </a:lnTo>
                      <a:lnTo>
                        <a:pt x="83" y="94"/>
                      </a:lnTo>
                      <a:lnTo>
                        <a:pt x="84" y="91"/>
                      </a:lnTo>
                      <a:lnTo>
                        <a:pt x="87" y="88"/>
                      </a:lnTo>
                      <a:lnTo>
                        <a:pt x="88" y="87"/>
                      </a:lnTo>
                      <a:lnTo>
                        <a:pt x="90" y="82"/>
                      </a:lnTo>
                      <a:lnTo>
                        <a:pt x="93" y="86"/>
                      </a:lnTo>
                      <a:lnTo>
                        <a:pt x="93" y="86"/>
                      </a:lnTo>
                      <a:lnTo>
                        <a:pt x="94" y="83"/>
                      </a:lnTo>
                      <a:lnTo>
                        <a:pt x="98" y="83"/>
                      </a:lnTo>
                      <a:lnTo>
                        <a:pt x="99" y="82"/>
                      </a:lnTo>
                      <a:lnTo>
                        <a:pt x="100" y="81"/>
                      </a:lnTo>
                      <a:lnTo>
                        <a:pt x="100" y="80"/>
                      </a:lnTo>
                      <a:lnTo>
                        <a:pt x="94" y="73"/>
                      </a:lnTo>
                      <a:lnTo>
                        <a:pt x="102" y="76"/>
                      </a:lnTo>
                      <a:lnTo>
                        <a:pt x="103" y="80"/>
                      </a:lnTo>
                      <a:lnTo>
                        <a:pt x="105" y="80"/>
                      </a:lnTo>
                      <a:lnTo>
                        <a:pt x="105" y="79"/>
                      </a:lnTo>
                      <a:lnTo>
                        <a:pt x="108" y="76"/>
                      </a:lnTo>
                      <a:lnTo>
                        <a:pt x="112" y="77"/>
                      </a:lnTo>
                      <a:lnTo>
                        <a:pt x="112" y="80"/>
                      </a:lnTo>
                      <a:lnTo>
                        <a:pt x="113" y="80"/>
                      </a:lnTo>
                      <a:lnTo>
                        <a:pt x="113" y="80"/>
                      </a:lnTo>
                      <a:lnTo>
                        <a:pt x="113" y="77"/>
                      </a:lnTo>
                      <a:lnTo>
                        <a:pt x="114" y="75"/>
                      </a:lnTo>
                      <a:lnTo>
                        <a:pt x="116" y="77"/>
                      </a:lnTo>
                      <a:lnTo>
                        <a:pt x="116" y="77"/>
                      </a:lnTo>
                      <a:lnTo>
                        <a:pt x="116" y="76"/>
                      </a:lnTo>
                      <a:lnTo>
                        <a:pt x="113" y="75"/>
                      </a:lnTo>
                      <a:lnTo>
                        <a:pt x="114" y="73"/>
                      </a:lnTo>
                      <a:lnTo>
                        <a:pt x="114" y="69"/>
                      </a:lnTo>
                      <a:lnTo>
                        <a:pt x="115" y="63"/>
                      </a:lnTo>
                      <a:lnTo>
                        <a:pt x="117" y="62"/>
                      </a:lnTo>
                      <a:lnTo>
                        <a:pt x="122" y="61"/>
                      </a:lnTo>
                      <a:lnTo>
                        <a:pt x="127" y="59"/>
                      </a:lnTo>
                      <a:lnTo>
                        <a:pt x="127" y="57"/>
                      </a:lnTo>
                      <a:lnTo>
                        <a:pt x="130" y="53"/>
                      </a:lnTo>
                      <a:lnTo>
                        <a:pt x="130" y="51"/>
                      </a:lnTo>
                      <a:lnTo>
                        <a:pt x="135" y="46"/>
                      </a:lnTo>
                      <a:lnTo>
                        <a:pt x="136" y="46"/>
                      </a:lnTo>
                      <a:lnTo>
                        <a:pt x="136" y="46"/>
                      </a:lnTo>
                      <a:lnTo>
                        <a:pt x="142" y="40"/>
                      </a:lnTo>
                      <a:lnTo>
                        <a:pt x="142" y="39"/>
                      </a:lnTo>
                      <a:lnTo>
                        <a:pt x="151" y="31"/>
                      </a:lnTo>
                      <a:lnTo>
                        <a:pt x="151" y="28"/>
                      </a:lnTo>
                      <a:lnTo>
                        <a:pt x="150" y="24"/>
                      </a:lnTo>
                      <a:lnTo>
                        <a:pt x="150" y="22"/>
                      </a:lnTo>
                      <a:lnTo>
                        <a:pt x="151" y="18"/>
                      </a:lnTo>
                      <a:lnTo>
                        <a:pt x="145" y="18"/>
                      </a:lnTo>
                      <a:lnTo>
                        <a:pt x="149" y="16"/>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10" name="Freeform 241">
                  <a:extLst>
                    <a:ext uri="{FF2B5EF4-FFF2-40B4-BE49-F238E27FC236}">
                      <a16:creationId xmlns:a16="http://schemas.microsoft.com/office/drawing/2014/main" id="{A049F4E7-4168-4843-A482-7D0B5DBA1A39}"/>
                    </a:ext>
                  </a:extLst>
                </p:cNvPr>
                <p:cNvSpPr/>
                <p:nvPr userDrawn="1"/>
              </p:nvSpPr>
              <p:spPr bwMode="auto">
                <a:xfrm>
                  <a:off x="5230813" y="711200"/>
                  <a:ext cx="984250" cy="849313"/>
                </a:xfrm>
                <a:custGeom>
                  <a:avLst/>
                  <a:gdLst>
                    <a:gd name="T0" fmla="*/ 307 w 620"/>
                    <a:gd name="T1" fmla="*/ 20 h 535"/>
                    <a:gd name="T2" fmla="*/ 292 w 620"/>
                    <a:gd name="T3" fmla="*/ 31 h 535"/>
                    <a:gd name="T4" fmla="*/ 276 w 620"/>
                    <a:gd name="T5" fmla="*/ 55 h 535"/>
                    <a:gd name="T6" fmla="*/ 272 w 620"/>
                    <a:gd name="T7" fmla="*/ 67 h 535"/>
                    <a:gd name="T8" fmla="*/ 255 w 620"/>
                    <a:gd name="T9" fmla="*/ 76 h 535"/>
                    <a:gd name="T10" fmla="*/ 237 w 620"/>
                    <a:gd name="T11" fmla="*/ 49 h 535"/>
                    <a:gd name="T12" fmla="*/ 215 w 620"/>
                    <a:gd name="T13" fmla="*/ 61 h 535"/>
                    <a:gd name="T14" fmla="*/ 205 w 620"/>
                    <a:gd name="T15" fmla="*/ 76 h 535"/>
                    <a:gd name="T16" fmla="*/ 195 w 620"/>
                    <a:gd name="T17" fmla="*/ 94 h 535"/>
                    <a:gd name="T18" fmla="*/ 182 w 620"/>
                    <a:gd name="T19" fmla="*/ 103 h 535"/>
                    <a:gd name="T20" fmla="*/ 159 w 620"/>
                    <a:gd name="T21" fmla="*/ 103 h 535"/>
                    <a:gd name="T22" fmla="*/ 144 w 620"/>
                    <a:gd name="T23" fmla="*/ 135 h 535"/>
                    <a:gd name="T24" fmla="*/ 85 w 620"/>
                    <a:gd name="T25" fmla="*/ 157 h 535"/>
                    <a:gd name="T26" fmla="*/ 48 w 620"/>
                    <a:gd name="T27" fmla="*/ 172 h 535"/>
                    <a:gd name="T28" fmla="*/ 19 w 620"/>
                    <a:gd name="T29" fmla="*/ 186 h 535"/>
                    <a:gd name="T30" fmla="*/ 14 w 620"/>
                    <a:gd name="T31" fmla="*/ 257 h 535"/>
                    <a:gd name="T32" fmla="*/ 13 w 620"/>
                    <a:gd name="T33" fmla="*/ 306 h 535"/>
                    <a:gd name="T34" fmla="*/ 17 w 620"/>
                    <a:gd name="T35" fmla="*/ 376 h 535"/>
                    <a:gd name="T36" fmla="*/ 13 w 620"/>
                    <a:gd name="T37" fmla="*/ 415 h 535"/>
                    <a:gd name="T38" fmla="*/ 37 w 620"/>
                    <a:gd name="T39" fmla="*/ 423 h 535"/>
                    <a:gd name="T40" fmla="*/ 66 w 620"/>
                    <a:gd name="T41" fmla="*/ 412 h 535"/>
                    <a:gd name="T42" fmla="*/ 108 w 620"/>
                    <a:gd name="T43" fmla="*/ 401 h 535"/>
                    <a:gd name="T44" fmla="*/ 137 w 620"/>
                    <a:gd name="T45" fmla="*/ 397 h 535"/>
                    <a:gd name="T46" fmla="*/ 184 w 620"/>
                    <a:gd name="T47" fmla="*/ 374 h 535"/>
                    <a:gd name="T48" fmla="*/ 259 w 620"/>
                    <a:gd name="T49" fmla="*/ 362 h 535"/>
                    <a:gd name="T50" fmla="*/ 293 w 620"/>
                    <a:gd name="T51" fmla="*/ 376 h 535"/>
                    <a:gd name="T52" fmla="*/ 310 w 620"/>
                    <a:gd name="T53" fmla="*/ 409 h 535"/>
                    <a:gd name="T54" fmla="*/ 316 w 620"/>
                    <a:gd name="T55" fmla="*/ 431 h 535"/>
                    <a:gd name="T56" fmla="*/ 345 w 620"/>
                    <a:gd name="T57" fmla="*/ 404 h 535"/>
                    <a:gd name="T58" fmla="*/ 347 w 620"/>
                    <a:gd name="T59" fmla="*/ 420 h 535"/>
                    <a:gd name="T60" fmla="*/ 350 w 620"/>
                    <a:gd name="T61" fmla="*/ 426 h 535"/>
                    <a:gd name="T62" fmla="*/ 358 w 620"/>
                    <a:gd name="T63" fmla="*/ 451 h 535"/>
                    <a:gd name="T64" fmla="*/ 369 w 620"/>
                    <a:gd name="T65" fmla="*/ 481 h 535"/>
                    <a:gd name="T66" fmla="*/ 388 w 620"/>
                    <a:gd name="T67" fmla="*/ 514 h 535"/>
                    <a:gd name="T68" fmla="*/ 423 w 620"/>
                    <a:gd name="T69" fmla="*/ 524 h 535"/>
                    <a:gd name="T70" fmla="*/ 439 w 620"/>
                    <a:gd name="T71" fmla="*/ 524 h 535"/>
                    <a:gd name="T72" fmla="*/ 452 w 620"/>
                    <a:gd name="T73" fmla="*/ 535 h 535"/>
                    <a:gd name="T74" fmla="*/ 500 w 620"/>
                    <a:gd name="T75" fmla="*/ 513 h 535"/>
                    <a:gd name="T76" fmla="*/ 528 w 620"/>
                    <a:gd name="T77" fmla="*/ 476 h 535"/>
                    <a:gd name="T78" fmla="*/ 559 w 620"/>
                    <a:gd name="T79" fmla="*/ 423 h 535"/>
                    <a:gd name="T80" fmla="*/ 585 w 620"/>
                    <a:gd name="T81" fmla="*/ 394 h 535"/>
                    <a:gd name="T82" fmla="*/ 609 w 620"/>
                    <a:gd name="T83" fmla="*/ 340 h 535"/>
                    <a:gd name="T84" fmla="*/ 615 w 620"/>
                    <a:gd name="T85" fmla="*/ 290 h 535"/>
                    <a:gd name="T86" fmla="*/ 613 w 620"/>
                    <a:gd name="T87" fmla="*/ 251 h 535"/>
                    <a:gd name="T88" fmla="*/ 590 w 620"/>
                    <a:gd name="T89" fmla="*/ 220 h 535"/>
                    <a:gd name="T90" fmla="*/ 576 w 620"/>
                    <a:gd name="T91" fmla="*/ 205 h 535"/>
                    <a:gd name="T92" fmla="*/ 564 w 620"/>
                    <a:gd name="T93" fmla="*/ 164 h 535"/>
                    <a:gd name="T94" fmla="*/ 539 w 620"/>
                    <a:gd name="T95" fmla="*/ 161 h 535"/>
                    <a:gd name="T96" fmla="*/ 527 w 620"/>
                    <a:gd name="T97" fmla="*/ 126 h 535"/>
                    <a:gd name="T98" fmla="*/ 522 w 620"/>
                    <a:gd name="T99" fmla="*/ 86 h 535"/>
                    <a:gd name="T100" fmla="*/ 507 w 620"/>
                    <a:gd name="T101" fmla="*/ 57 h 535"/>
                    <a:gd name="T102" fmla="*/ 493 w 620"/>
                    <a:gd name="T103" fmla="*/ 25 h 535"/>
                    <a:gd name="T104" fmla="*/ 482 w 620"/>
                    <a:gd name="T105" fmla="*/ 2 h 535"/>
                    <a:gd name="T106" fmla="*/ 473 w 620"/>
                    <a:gd name="T107" fmla="*/ 33 h 535"/>
                    <a:gd name="T108" fmla="*/ 466 w 620"/>
                    <a:gd name="T109" fmla="*/ 73 h 535"/>
                    <a:gd name="T110" fmla="*/ 430 w 620"/>
                    <a:gd name="T111" fmla="*/ 114 h 535"/>
                    <a:gd name="T112" fmla="*/ 397 w 620"/>
                    <a:gd name="T113" fmla="*/ 90 h 535"/>
                    <a:gd name="T114" fmla="*/ 369 w 620"/>
                    <a:gd name="T115" fmla="*/ 68 h 535"/>
                    <a:gd name="T116" fmla="*/ 382 w 620"/>
                    <a:gd name="T117" fmla="*/ 38 h 535"/>
                    <a:gd name="T118" fmla="*/ 389 w 620"/>
                    <a:gd name="T119" fmla="*/ 21 h 535"/>
                    <a:gd name="T120" fmla="*/ 371 w 620"/>
                    <a:gd name="T121" fmla="*/ 21 h 535"/>
                    <a:gd name="T122" fmla="*/ 349 w 620"/>
                    <a:gd name="T123" fmla="*/ 17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0" h="535">
                      <a:moveTo>
                        <a:pt x="330" y="11"/>
                      </a:moveTo>
                      <a:lnTo>
                        <a:pt x="329" y="11"/>
                      </a:lnTo>
                      <a:lnTo>
                        <a:pt x="330" y="11"/>
                      </a:lnTo>
                      <a:lnTo>
                        <a:pt x="329" y="13"/>
                      </a:lnTo>
                      <a:lnTo>
                        <a:pt x="330" y="19"/>
                      </a:lnTo>
                      <a:lnTo>
                        <a:pt x="327" y="20"/>
                      </a:lnTo>
                      <a:lnTo>
                        <a:pt x="324" y="25"/>
                      </a:lnTo>
                      <a:lnTo>
                        <a:pt x="322" y="21"/>
                      </a:lnTo>
                      <a:lnTo>
                        <a:pt x="321" y="20"/>
                      </a:lnTo>
                      <a:lnTo>
                        <a:pt x="319" y="22"/>
                      </a:lnTo>
                      <a:lnTo>
                        <a:pt x="309" y="22"/>
                      </a:lnTo>
                      <a:lnTo>
                        <a:pt x="307" y="20"/>
                      </a:lnTo>
                      <a:lnTo>
                        <a:pt x="307" y="21"/>
                      </a:lnTo>
                      <a:lnTo>
                        <a:pt x="303" y="21"/>
                      </a:lnTo>
                      <a:lnTo>
                        <a:pt x="303" y="26"/>
                      </a:lnTo>
                      <a:lnTo>
                        <a:pt x="301" y="25"/>
                      </a:lnTo>
                      <a:lnTo>
                        <a:pt x="303" y="33"/>
                      </a:lnTo>
                      <a:lnTo>
                        <a:pt x="299" y="27"/>
                      </a:lnTo>
                      <a:lnTo>
                        <a:pt x="297" y="26"/>
                      </a:lnTo>
                      <a:lnTo>
                        <a:pt x="295" y="27"/>
                      </a:lnTo>
                      <a:lnTo>
                        <a:pt x="298" y="28"/>
                      </a:lnTo>
                      <a:lnTo>
                        <a:pt x="297" y="32"/>
                      </a:lnTo>
                      <a:lnTo>
                        <a:pt x="292" y="31"/>
                      </a:lnTo>
                      <a:lnTo>
                        <a:pt x="292" y="31"/>
                      </a:lnTo>
                      <a:lnTo>
                        <a:pt x="293" y="33"/>
                      </a:lnTo>
                      <a:lnTo>
                        <a:pt x="288" y="35"/>
                      </a:lnTo>
                      <a:lnTo>
                        <a:pt x="288" y="36"/>
                      </a:lnTo>
                      <a:lnTo>
                        <a:pt x="291" y="39"/>
                      </a:lnTo>
                      <a:lnTo>
                        <a:pt x="293" y="43"/>
                      </a:lnTo>
                      <a:lnTo>
                        <a:pt x="287" y="41"/>
                      </a:lnTo>
                      <a:lnTo>
                        <a:pt x="286" y="42"/>
                      </a:lnTo>
                      <a:lnTo>
                        <a:pt x="283" y="42"/>
                      </a:lnTo>
                      <a:lnTo>
                        <a:pt x="280" y="46"/>
                      </a:lnTo>
                      <a:lnTo>
                        <a:pt x="278" y="51"/>
                      </a:lnTo>
                      <a:lnTo>
                        <a:pt x="277" y="51"/>
                      </a:lnTo>
                      <a:lnTo>
                        <a:pt x="276" y="55"/>
                      </a:lnTo>
                      <a:lnTo>
                        <a:pt x="273" y="56"/>
                      </a:lnTo>
                      <a:lnTo>
                        <a:pt x="275" y="57"/>
                      </a:lnTo>
                      <a:lnTo>
                        <a:pt x="285" y="58"/>
                      </a:lnTo>
                      <a:lnTo>
                        <a:pt x="278" y="61"/>
                      </a:lnTo>
                      <a:lnTo>
                        <a:pt x="278" y="61"/>
                      </a:lnTo>
                      <a:lnTo>
                        <a:pt x="286" y="64"/>
                      </a:lnTo>
                      <a:lnTo>
                        <a:pt x="280" y="67"/>
                      </a:lnTo>
                      <a:lnTo>
                        <a:pt x="279" y="67"/>
                      </a:lnTo>
                      <a:lnTo>
                        <a:pt x="279" y="70"/>
                      </a:lnTo>
                      <a:lnTo>
                        <a:pt x="287" y="80"/>
                      </a:lnTo>
                      <a:lnTo>
                        <a:pt x="275" y="71"/>
                      </a:lnTo>
                      <a:lnTo>
                        <a:pt x="272" y="67"/>
                      </a:lnTo>
                      <a:lnTo>
                        <a:pt x="272" y="67"/>
                      </a:lnTo>
                      <a:lnTo>
                        <a:pt x="271" y="68"/>
                      </a:lnTo>
                      <a:lnTo>
                        <a:pt x="269" y="73"/>
                      </a:lnTo>
                      <a:lnTo>
                        <a:pt x="268" y="68"/>
                      </a:lnTo>
                      <a:lnTo>
                        <a:pt x="262" y="64"/>
                      </a:lnTo>
                      <a:lnTo>
                        <a:pt x="259" y="64"/>
                      </a:lnTo>
                      <a:lnTo>
                        <a:pt x="261" y="65"/>
                      </a:lnTo>
                      <a:lnTo>
                        <a:pt x="257" y="69"/>
                      </a:lnTo>
                      <a:lnTo>
                        <a:pt x="255" y="67"/>
                      </a:lnTo>
                      <a:lnTo>
                        <a:pt x="255" y="68"/>
                      </a:lnTo>
                      <a:lnTo>
                        <a:pt x="257" y="70"/>
                      </a:lnTo>
                      <a:lnTo>
                        <a:pt x="255" y="76"/>
                      </a:lnTo>
                      <a:lnTo>
                        <a:pt x="254" y="73"/>
                      </a:lnTo>
                      <a:lnTo>
                        <a:pt x="250" y="76"/>
                      </a:lnTo>
                      <a:lnTo>
                        <a:pt x="235" y="78"/>
                      </a:lnTo>
                      <a:lnTo>
                        <a:pt x="248" y="72"/>
                      </a:lnTo>
                      <a:lnTo>
                        <a:pt x="250" y="70"/>
                      </a:lnTo>
                      <a:lnTo>
                        <a:pt x="249" y="65"/>
                      </a:lnTo>
                      <a:lnTo>
                        <a:pt x="251" y="63"/>
                      </a:lnTo>
                      <a:lnTo>
                        <a:pt x="251" y="62"/>
                      </a:lnTo>
                      <a:lnTo>
                        <a:pt x="248" y="62"/>
                      </a:lnTo>
                      <a:lnTo>
                        <a:pt x="243" y="54"/>
                      </a:lnTo>
                      <a:lnTo>
                        <a:pt x="242" y="50"/>
                      </a:lnTo>
                      <a:lnTo>
                        <a:pt x="237" y="49"/>
                      </a:lnTo>
                      <a:lnTo>
                        <a:pt x="235" y="48"/>
                      </a:lnTo>
                      <a:lnTo>
                        <a:pt x="237" y="49"/>
                      </a:lnTo>
                      <a:lnTo>
                        <a:pt x="234" y="50"/>
                      </a:lnTo>
                      <a:lnTo>
                        <a:pt x="232" y="54"/>
                      </a:lnTo>
                      <a:lnTo>
                        <a:pt x="227" y="54"/>
                      </a:lnTo>
                      <a:lnTo>
                        <a:pt x="226" y="56"/>
                      </a:lnTo>
                      <a:lnTo>
                        <a:pt x="225" y="54"/>
                      </a:lnTo>
                      <a:lnTo>
                        <a:pt x="221" y="55"/>
                      </a:lnTo>
                      <a:lnTo>
                        <a:pt x="221" y="57"/>
                      </a:lnTo>
                      <a:lnTo>
                        <a:pt x="222" y="60"/>
                      </a:lnTo>
                      <a:lnTo>
                        <a:pt x="217" y="63"/>
                      </a:lnTo>
                      <a:lnTo>
                        <a:pt x="215" y="61"/>
                      </a:lnTo>
                      <a:lnTo>
                        <a:pt x="213" y="60"/>
                      </a:lnTo>
                      <a:lnTo>
                        <a:pt x="213" y="60"/>
                      </a:lnTo>
                      <a:lnTo>
                        <a:pt x="210" y="60"/>
                      </a:lnTo>
                      <a:lnTo>
                        <a:pt x="209" y="61"/>
                      </a:lnTo>
                      <a:lnTo>
                        <a:pt x="209" y="63"/>
                      </a:lnTo>
                      <a:lnTo>
                        <a:pt x="214" y="64"/>
                      </a:lnTo>
                      <a:lnTo>
                        <a:pt x="209" y="70"/>
                      </a:lnTo>
                      <a:lnTo>
                        <a:pt x="205" y="69"/>
                      </a:lnTo>
                      <a:lnTo>
                        <a:pt x="203" y="70"/>
                      </a:lnTo>
                      <a:lnTo>
                        <a:pt x="203" y="70"/>
                      </a:lnTo>
                      <a:lnTo>
                        <a:pt x="209" y="71"/>
                      </a:lnTo>
                      <a:lnTo>
                        <a:pt x="205" y="76"/>
                      </a:lnTo>
                      <a:lnTo>
                        <a:pt x="203" y="77"/>
                      </a:lnTo>
                      <a:lnTo>
                        <a:pt x="199" y="73"/>
                      </a:lnTo>
                      <a:lnTo>
                        <a:pt x="198" y="76"/>
                      </a:lnTo>
                      <a:lnTo>
                        <a:pt x="196" y="76"/>
                      </a:lnTo>
                      <a:lnTo>
                        <a:pt x="197" y="79"/>
                      </a:lnTo>
                      <a:lnTo>
                        <a:pt x="200" y="78"/>
                      </a:lnTo>
                      <a:lnTo>
                        <a:pt x="197" y="84"/>
                      </a:lnTo>
                      <a:lnTo>
                        <a:pt x="198" y="86"/>
                      </a:lnTo>
                      <a:lnTo>
                        <a:pt x="195" y="89"/>
                      </a:lnTo>
                      <a:lnTo>
                        <a:pt x="202" y="90"/>
                      </a:lnTo>
                      <a:lnTo>
                        <a:pt x="195" y="92"/>
                      </a:lnTo>
                      <a:lnTo>
                        <a:pt x="195" y="94"/>
                      </a:lnTo>
                      <a:lnTo>
                        <a:pt x="190" y="93"/>
                      </a:lnTo>
                      <a:lnTo>
                        <a:pt x="188" y="91"/>
                      </a:lnTo>
                      <a:lnTo>
                        <a:pt x="187" y="90"/>
                      </a:lnTo>
                      <a:lnTo>
                        <a:pt x="184" y="92"/>
                      </a:lnTo>
                      <a:lnTo>
                        <a:pt x="183" y="92"/>
                      </a:lnTo>
                      <a:lnTo>
                        <a:pt x="182" y="92"/>
                      </a:lnTo>
                      <a:lnTo>
                        <a:pt x="181" y="94"/>
                      </a:lnTo>
                      <a:lnTo>
                        <a:pt x="182" y="96"/>
                      </a:lnTo>
                      <a:lnTo>
                        <a:pt x="188" y="96"/>
                      </a:lnTo>
                      <a:lnTo>
                        <a:pt x="185" y="100"/>
                      </a:lnTo>
                      <a:lnTo>
                        <a:pt x="184" y="105"/>
                      </a:lnTo>
                      <a:lnTo>
                        <a:pt x="182" y="103"/>
                      </a:lnTo>
                      <a:lnTo>
                        <a:pt x="183" y="105"/>
                      </a:lnTo>
                      <a:lnTo>
                        <a:pt x="181" y="108"/>
                      </a:lnTo>
                      <a:lnTo>
                        <a:pt x="181" y="116"/>
                      </a:lnTo>
                      <a:lnTo>
                        <a:pt x="174" y="103"/>
                      </a:lnTo>
                      <a:lnTo>
                        <a:pt x="170" y="96"/>
                      </a:lnTo>
                      <a:lnTo>
                        <a:pt x="168" y="93"/>
                      </a:lnTo>
                      <a:lnTo>
                        <a:pt x="167" y="94"/>
                      </a:lnTo>
                      <a:lnTo>
                        <a:pt x="166" y="98"/>
                      </a:lnTo>
                      <a:lnTo>
                        <a:pt x="163" y="99"/>
                      </a:lnTo>
                      <a:lnTo>
                        <a:pt x="163" y="101"/>
                      </a:lnTo>
                      <a:lnTo>
                        <a:pt x="160" y="100"/>
                      </a:lnTo>
                      <a:lnTo>
                        <a:pt x="159" y="103"/>
                      </a:lnTo>
                      <a:lnTo>
                        <a:pt x="156" y="104"/>
                      </a:lnTo>
                      <a:lnTo>
                        <a:pt x="156" y="107"/>
                      </a:lnTo>
                      <a:lnTo>
                        <a:pt x="156" y="115"/>
                      </a:lnTo>
                      <a:lnTo>
                        <a:pt x="159" y="115"/>
                      </a:lnTo>
                      <a:lnTo>
                        <a:pt x="159" y="120"/>
                      </a:lnTo>
                      <a:lnTo>
                        <a:pt x="155" y="121"/>
                      </a:lnTo>
                      <a:lnTo>
                        <a:pt x="153" y="125"/>
                      </a:lnTo>
                      <a:lnTo>
                        <a:pt x="149" y="126"/>
                      </a:lnTo>
                      <a:lnTo>
                        <a:pt x="149" y="127"/>
                      </a:lnTo>
                      <a:lnTo>
                        <a:pt x="146" y="129"/>
                      </a:lnTo>
                      <a:lnTo>
                        <a:pt x="146" y="134"/>
                      </a:lnTo>
                      <a:lnTo>
                        <a:pt x="144" y="135"/>
                      </a:lnTo>
                      <a:lnTo>
                        <a:pt x="139" y="142"/>
                      </a:lnTo>
                      <a:lnTo>
                        <a:pt x="129" y="148"/>
                      </a:lnTo>
                      <a:lnTo>
                        <a:pt x="121" y="149"/>
                      </a:lnTo>
                      <a:lnTo>
                        <a:pt x="118" y="150"/>
                      </a:lnTo>
                      <a:lnTo>
                        <a:pt x="112" y="150"/>
                      </a:lnTo>
                      <a:lnTo>
                        <a:pt x="109" y="151"/>
                      </a:lnTo>
                      <a:lnTo>
                        <a:pt x="105" y="150"/>
                      </a:lnTo>
                      <a:lnTo>
                        <a:pt x="102" y="151"/>
                      </a:lnTo>
                      <a:lnTo>
                        <a:pt x="101" y="155"/>
                      </a:lnTo>
                      <a:lnTo>
                        <a:pt x="97" y="156"/>
                      </a:lnTo>
                      <a:lnTo>
                        <a:pt x="87" y="156"/>
                      </a:lnTo>
                      <a:lnTo>
                        <a:pt x="85" y="157"/>
                      </a:lnTo>
                      <a:lnTo>
                        <a:pt x="85" y="159"/>
                      </a:lnTo>
                      <a:lnTo>
                        <a:pt x="77" y="163"/>
                      </a:lnTo>
                      <a:lnTo>
                        <a:pt x="72" y="163"/>
                      </a:lnTo>
                      <a:lnTo>
                        <a:pt x="70" y="162"/>
                      </a:lnTo>
                      <a:lnTo>
                        <a:pt x="66" y="162"/>
                      </a:lnTo>
                      <a:lnTo>
                        <a:pt x="65" y="161"/>
                      </a:lnTo>
                      <a:lnTo>
                        <a:pt x="64" y="161"/>
                      </a:lnTo>
                      <a:lnTo>
                        <a:pt x="61" y="165"/>
                      </a:lnTo>
                      <a:lnTo>
                        <a:pt x="56" y="166"/>
                      </a:lnTo>
                      <a:lnTo>
                        <a:pt x="55" y="167"/>
                      </a:lnTo>
                      <a:lnTo>
                        <a:pt x="52" y="167"/>
                      </a:lnTo>
                      <a:lnTo>
                        <a:pt x="48" y="172"/>
                      </a:lnTo>
                      <a:lnTo>
                        <a:pt x="41" y="174"/>
                      </a:lnTo>
                      <a:lnTo>
                        <a:pt x="32" y="178"/>
                      </a:lnTo>
                      <a:lnTo>
                        <a:pt x="29" y="183"/>
                      </a:lnTo>
                      <a:lnTo>
                        <a:pt x="28" y="187"/>
                      </a:lnTo>
                      <a:lnTo>
                        <a:pt x="23" y="191"/>
                      </a:lnTo>
                      <a:lnTo>
                        <a:pt x="20" y="188"/>
                      </a:lnTo>
                      <a:lnTo>
                        <a:pt x="21" y="186"/>
                      </a:lnTo>
                      <a:lnTo>
                        <a:pt x="21" y="184"/>
                      </a:lnTo>
                      <a:lnTo>
                        <a:pt x="22" y="180"/>
                      </a:lnTo>
                      <a:lnTo>
                        <a:pt x="22" y="179"/>
                      </a:lnTo>
                      <a:lnTo>
                        <a:pt x="20" y="181"/>
                      </a:lnTo>
                      <a:lnTo>
                        <a:pt x="19" y="186"/>
                      </a:lnTo>
                      <a:lnTo>
                        <a:pt x="15" y="192"/>
                      </a:lnTo>
                      <a:lnTo>
                        <a:pt x="17" y="196"/>
                      </a:lnTo>
                      <a:lnTo>
                        <a:pt x="16" y="200"/>
                      </a:lnTo>
                      <a:lnTo>
                        <a:pt x="16" y="208"/>
                      </a:lnTo>
                      <a:lnTo>
                        <a:pt x="9" y="215"/>
                      </a:lnTo>
                      <a:lnTo>
                        <a:pt x="8" y="224"/>
                      </a:lnTo>
                      <a:lnTo>
                        <a:pt x="9" y="230"/>
                      </a:lnTo>
                      <a:lnTo>
                        <a:pt x="8" y="237"/>
                      </a:lnTo>
                      <a:lnTo>
                        <a:pt x="14" y="246"/>
                      </a:lnTo>
                      <a:lnTo>
                        <a:pt x="14" y="249"/>
                      </a:lnTo>
                      <a:lnTo>
                        <a:pt x="16" y="252"/>
                      </a:lnTo>
                      <a:lnTo>
                        <a:pt x="14" y="257"/>
                      </a:lnTo>
                      <a:lnTo>
                        <a:pt x="16" y="261"/>
                      </a:lnTo>
                      <a:lnTo>
                        <a:pt x="10" y="264"/>
                      </a:lnTo>
                      <a:lnTo>
                        <a:pt x="9" y="260"/>
                      </a:lnTo>
                      <a:lnTo>
                        <a:pt x="12" y="265"/>
                      </a:lnTo>
                      <a:lnTo>
                        <a:pt x="5" y="266"/>
                      </a:lnTo>
                      <a:lnTo>
                        <a:pt x="0" y="261"/>
                      </a:lnTo>
                      <a:lnTo>
                        <a:pt x="1" y="263"/>
                      </a:lnTo>
                      <a:lnTo>
                        <a:pt x="7" y="270"/>
                      </a:lnTo>
                      <a:lnTo>
                        <a:pt x="10" y="279"/>
                      </a:lnTo>
                      <a:lnTo>
                        <a:pt x="9" y="294"/>
                      </a:lnTo>
                      <a:lnTo>
                        <a:pt x="12" y="296"/>
                      </a:lnTo>
                      <a:lnTo>
                        <a:pt x="13" y="306"/>
                      </a:lnTo>
                      <a:lnTo>
                        <a:pt x="19" y="317"/>
                      </a:lnTo>
                      <a:lnTo>
                        <a:pt x="16" y="321"/>
                      </a:lnTo>
                      <a:lnTo>
                        <a:pt x="16" y="338"/>
                      </a:lnTo>
                      <a:lnTo>
                        <a:pt x="16" y="340"/>
                      </a:lnTo>
                      <a:lnTo>
                        <a:pt x="17" y="345"/>
                      </a:lnTo>
                      <a:lnTo>
                        <a:pt x="17" y="350"/>
                      </a:lnTo>
                      <a:lnTo>
                        <a:pt x="21" y="358"/>
                      </a:lnTo>
                      <a:lnTo>
                        <a:pt x="21" y="362"/>
                      </a:lnTo>
                      <a:lnTo>
                        <a:pt x="19" y="364"/>
                      </a:lnTo>
                      <a:lnTo>
                        <a:pt x="20" y="365"/>
                      </a:lnTo>
                      <a:lnTo>
                        <a:pt x="19" y="369"/>
                      </a:lnTo>
                      <a:lnTo>
                        <a:pt x="17" y="376"/>
                      </a:lnTo>
                      <a:lnTo>
                        <a:pt x="15" y="379"/>
                      </a:lnTo>
                      <a:lnTo>
                        <a:pt x="16" y="380"/>
                      </a:lnTo>
                      <a:lnTo>
                        <a:pt x="15" y="384"/>
                      </a:lnTo>
                      <a:lnTo>
                        <a:pt x="13" y="387"/>
                      </a:lnTo>
                      <a:lnTo>
                        <a:pt x="13" y="390"/>
                      </a:lnTo>
                      <a:lnTo>
                        <a:pt x="7" y="395"/>
                      </a:lnTo>
                      <a:lnTo>
                        <a:pt x="5" y="394"/>
                      </a:lnTo>
                      <a:lnTo>
                        <a:pt x="2" y="398"/>
                      </a:lnTo>
                      <a:lnTo>
                        <a:pt x="2" y="406"/>
                      </a:lnTo>
                      <a:lnTo>
                        <a:pt x="4" y="408"/>
                      </a:lnTo>
                      <a:lnTo>
                        <a:pt x="6" y="408"/>
                      </a:lnTo>
                      <a:lnTo>
                        <a:pt x="13" y="415"/>
                      </a:lnTo>
                      <a:lnTo>
                        <a:pt x="13" y="418"/>
                      </a:lnTo>
                      <a:lnTo>
                        <a:pt x="14" y="418"/>
                      </a:lnTo>
                      <a:lnTo>
                        <a:pt x="17" y="419"/>
                      </a:lnTo>
                      <a:lnTo>
                        <a:pt x="19" y="420"/>
                      </a:lnTo>
                      <a:lnTo>
                        <a:pt x="22" y="422"/>
                      </a:lnTo>
                      <a:lnTo>
                        <a:pt x="24" y="420"/>
                      </a:lnTo>
                      <a:lnTo>
                        <a:pt x="26" y="423"/>
                      </a:lnTo>
                      <a:lnTo>
                        <a:pt x="29" y="423"/>
                      </a:lnTo>
                      <a:lnTo>
                        <a:pt x="34" y="422"/>
                      </a:lnTo>
                      <a:lnTo>
                        <a:pt x="34" y="423"/>
                      </a:lnTo>
                      <a:lnTo>
                        <a:pt x="36" y="423"/>
                      </a:lnTo>
                      <a:lnTo>
                        <a:pt x="37" y="423"/>
                      </a:lnTo>
                      <a:lnTo>
                        <a:pt x="41" y="423"/>
                      </a:lnTo>
                      <a:lnTo>
                        <a:pt x="44" y="423"/>
                      </a:lnTo>
                      <a:lnTo>
                        <a:pt x="44" y="420"/>
                      </a:lnTo>
                      <a:lnTo>
                        <a:pt x="46" y="420"/>
                      </a:lnTo>
                      <a:lnTo>
                        <a:pt x="50" y="416"/>
                      </a:lnTo>
                      <a:lnTo>
                        <a:pt x="53" y="417"/>
                      </a:lnTo>
                      <a:lnTo>
                        <a:pt x="53" y="415"/>
                      </a:lnTo>
                      <a:lnTo>
                        <a:pt x="58" y="412"/>
                      </a:lnTo>
                      <a:lnTo>
                        <a:pt x="60" y="412"/>
                      </a:lnTo>
                      <a:lnTo>
                        <a:pt x="63" y="415"/>
                      </a:lnTo>
                      <a:lnTo>
                        <a:pt x="65" y="411"/>
                      </a:lnTo>
                      <a:lnTo>
                        <a:pt x="66" y="412"/>
                      </a:lnTo>
                      <a:lnTo>
                        <a:pt x="66" y="411"/>
                      </a:lnTo>
                      <a:lnTo>
                        <a:pt x="67" y="408"/>
                      </a:lnTo>
                      <a:lnTo>
                        <a:pt x="77" y="402"/>
                      </a:lnTo>
                      <a:lnTo>
                        <a:pt x="81" y="403"/>
                      </a:lnTo>
                      <a:lnTo>
                        <a:pt x="82" y="404"/>
                      </a:lnTo>
                      <a:lnTo>
                        <a:pt x="85" y="402"/>
                      </a:lnTo>
                      <a:lnTo>
                        <a:pt x="94" y="401"/>
                      </a:lnTo>
                      <a:lnTo>
                        <a:pt x="95" y="402"/>
                      </a:lnTo>
                      <a:lnTo>
                        <a:pt x="100" y="401"/>
                      </a:lnTo>
                      <a:lnTo>
                        <a:pt x="102" y="402"/>
                      </a:lnTo>
                      <a:lnTo>
                        <a:pt x="104" y="402"/>
                      </a:lnTo>
                      <a:lnTo>
                        <a:pt x="108" y="401"/>
                      </a:lnTo>
                      <a:lnTo>
                        <a:pt x="109" y="404"/>
                      </a:lnTo>
                      <a:lnTo>
                        <a:pt x="110" y="404"/>
                      </a:lnTo>
                      <a:lnTo>
                        <a:pt x="114" y="403"/>
                      </a:lnTo>
                      <a:lnTo>
                        <a:pt x="115" y="404"/>
                      </a:lnTo>
                      <a:lnTo>
                        <a:pt x="116" y="403"/>
                      </a:lnTo>
                      <a:lnTo>
                        <a:pt x="124" y="403"/>
                      </a:lnTo>
                      <a:lnTo>
                        <a:pt x="124" y="405"/>
                      </a:lnTo>
                      <a:lnTo>
                        <a:pt x="126" y="403"/>
                      </a:lnTo>
                      <a:lnTo>
                        <a:pt x="130" y="404"/>
                      </a:lnTo>
                      <a:lnTo>
                        <a:pt x="133" y="402"/>
                      </a:lnTo>
                      <a:lnTo>
                        <a:pt x="134" y="397"/>
                      </a:lnTo>
                      <a:lnTo>
                        <a:pt x="137" y="397"/>
                      </a:lnTo>
                      <a:lnTo>
                        <a:pt x="140" y="394"/>
                      </a:lnTo>
                      <a:lnTo>
                        <a:pt x="141" y="389"/>
                      </a:lnTo>
                      <a:lnTo>
                        <a:pt x="146" y="386"/>
                      </a:lnTo>
                      <a:lnTo>
                        <a:pt x="151" y="384"/>
                      </a:lnTo>
                      <a:lnTo>
                        <a:pt x="153" y="384"/>
                      </a:lnTo>
                      <a:lnTo>
                        <a:pt x="159" y="383"/>
                      </a:lnTo>
                      <a:lnTo>
                        <a:pt x="167" y="379"/>
                      </a:lnTo>
                      <a:lnTo>
                        <a:pt x="171" y="374"/>
                      </a:lnTo>
                      <a:lnTo>
                        <a:pt x="175" y="373"/>
                      </a:lnTo>
                      <a:lnTo>
                        <a:pt x="177" y="373"/>
                      </a:lnTo>
                      <a:lnTo>
                        <a:pt x="180" y="373"/>
                      </a:lnTo>
                      <a:lnTo>
                        <a:pt x="184" y="374"/>
                      </a:lnTo>
                      <a:lnTo>
                        <a:pt x="189" y="375"/>
                      </a:lnTo>
                      <a:lnTo>
                        <a:pt x="191" y="374"/>
                      </a:lnTo>
                      <a:lnTo>
                        <a:pt x="197" y="374"/>
                      </a:lnTo>
                      <a:lnTo>
                        <a:pt x="206" y="371"/>
                      </a:lnTo>
                      <a:lnTo>
                        <a:pt x="211" y="369"/>
                      </a:lnTo>
                      <a:lnTo>
                        <a:pt x="214" y="367"/>
                      </a:lnTo>
                      <a:lnTo>
                        <a:pt x="217" y="367"/>
                      </a:lnTo>
                      <a:lnTo>
                        <a:pt x="221" y="364"/>
                      </a:lnTo>
                      <a:lnTo>
                        <a:pt x="246" y="362"/>
                      </a:lnTo>
                      <a:lnTo>
                        <a:pt x="251" y="364"/>
                      </a:lnTo>
                      <a:lnTo>
                        <a:pt x="255" y="364"/>
                      </a:lnTo>
                      <a:lnTo>
                        <a:pt x="259" y="362"/>
                      </a:lnTo>
                      <a:lnTo>
                        <a:pt x="264" y="362"/>
                      </a:lnTo>
                      <a:lnTo>
                        <a:pt x="269" y="368"/>
                      </a:lnTo>
                      <a:lnTo>
                        <a:pt x="272" y="374"/>
                      </a:lnTo>
                      <a:lnTo>
                        <a:pt x="275" y="374"/>
                      </a:lnTo>
                      <a:lnTo>
                        <a:pt x="276" y="373"/>
                      </a:lnTo>
                      <a:lnTo>
                        <a:pt x="279" y="372"/>
                      </a:lnTo>
                      <a:lnTo>
                        <a:pt x="280" y="373"/>
                      </a:lnTo>
                      <a:lnTo>
                        <a:pt x="281" y="373"/>
                      </a:lnTo>
                      <a:lnTo>
                        <a:pt x="285" y="374"/>
                      </a:lnTo>
                      <a:lnTo>
                        <a:pt x="288" y="377"/>
                      </a:lnTo>
                      <a:lnTo>
                        <a:pt x="292" y="377"/>
                      </a:lnTo>
                      <a:lnTo>
                        <a:pt x="293" y="376"/>
                      </a:lnTo>
                      <a:lnTo>
                        <a:pt x="301" y="382"/>
                      </a:lnTo>
                      <a:lnTo>
                        <a:pt x="301" y="384"/>
                      </a:lnTo>
                      <a:lnTo>
                        <a:pt x="302" y="384"/>
                      </a:lnTo>
                      <a:lnTo>
                        <a:pt x="306" y="388"/>
                      </a:lnTo>
                      <a:lnTo>
                        <a:pt x="303" y="391"/>
                      </a:lnTo>
                      <a:lnTo>
                        <a:pt x="301" y="391"/>
                      </a:lnTo>
                      <a:lnTo>
                        <a:pt x="301" y="393"/>
                      </a:lnTo>
                      <a:lnTo>
                        <a:pt x="303" y="397"/>
                      </a:lnTo>
                      <a:lnTo>
                        <a:pt x="306" y="397"/>
                      </a:lnTo>
                      <a:lnTo>
                        <a:pt x="309" y="401"/>
                      </a:lnTo>
                      <a:lnTo>
                        <a:pt x="310" y="406"/>
                      </a:lnTo>
                      <a:lnTo>
                        <a:pt x="310" y="409"/>
                      </a:lnTo>
                      <a:lnTo>
                        <a:pt x="314" y="417"/>
                      </a:lnTo>
                      <a:lnTo>
                        <a:pt x="313" y="420"/>
                      </a:lnTo>
                      <a:lnTo>
                        <a:pt x="314" y="422"/>
                      </a:lnTo>
                      <a:lnTo>
                        <a:pt x="313" y="426"/>
                      </a:lnTo>
                      <a:lnTo>
                        <a:pt x="312" y="430"/>
                      </a:lnTo>
                      <a:lnTo>
                        <a:pt x="312" y="430"/>
                      </a:lnTo>
                      <a:lnTo>
                        <a:pt x="312" y="430"/>
                      </a:lnTo>
                      <a:lnTo>
                        <a:pt x="314" y="431"/>
                      </a:lnTo>
                      <a:lnTo>
                        <a:pt x="315" y="434"/>
                      </a:lnTo>
                      <a:lnTo>
                        <a:pt x="317" y="433"/>
                      </a:lnTo>
                      <a:lnTo>
                        <a:pt x="319" y="434"/>
                      </a:lnTo>
                      <a:lnTo>
                        <a:pt x="316" y="431"/>
                      </a:lnTo>
                      <a:lnTo>
                        <a:pt x="319" y="429"/>
                      </a:lnTo>
                      <a:lnTo>
                        <a:pt x="321" y="425"/>
                      </a:lnTo>
                      <a:lnTo>
                        <a:pt x="323" y="425"/>
                      </a:lnTo>
                      <a:lnTo>
                        <a:pt x="324" y="423"/>
                      </a:lnTo>
                      <a:lnTo>
                        <a:pt x="327" y="422"/>
                      </a:lnTo>
                      <a:lnTo>
                        <a:pt x="328" y="419"/>
                      </a:lnTo>
                      <a:lnTo>
                        <a:pt x="331" y="415"/>
                      </a:lnTo>
                      <a:lnTo>
                        <a:pt x="337" y="412"/>
                      </a:lnTo>
                      <a:lnTo>
                        <a:pt x="338" y="410"/>
                      </a:lnTo>
                      <a:lnTo>
                        <a:pt x="339" y="410"/>
                      </a:lnTo>
                      <a:lnTo>
                        <a:pt x="344" y="408"/>
                      </a:lnTo>
                      <a:lnTo>
                        <a:pt x="345" y="404"/>
                      </a:lnTo>
                      <a:lnTo>
                        <a:pt x="350" y="397"/>
                      </a:lnTo>
                      <a:lnTo>
                        <a:pt x="354" y="396"/>
                      </a:lnTo>
                      <a:lnTo>
                        <a:pt x="356" y="395"/>
                      </a:lnTo>
                      <a:lnTo>
                        <a:pt x="354" y="391"/>
                      </a:lnTo>
                      <a:lnTo>
                        <a:pt x="356" y="383"/>
                      </a:lnTo>
                      <a:lnTo>
                        <a:pt x="359" y="393"/>
                      </a:lnTo>
                      <a:lnTo>
                        <a:pt x="360" y="401"/>
                      </a:lnTo>
                      <a:lnTo>
                        <a:pt x="358" y="403"/>
                      </a:lnTo>
                      <a:lnTo>
                        <a:pt x="357" y="411"/>
                      </a:lnTo>
                      <a:lnTo>
                        <a:pt x="350" y="415"/>
                      </a:lnTo>
                      <a:lnTo>
                        <a:pt x="350" y="418"/>
                      </a:lnTo>
                      <a:lnTo>
                        <a:pt x="347" y="420"/>
                      </a:lnTo>
                      <a:lnTo>
                        <a:pt x="347" y="424"/>
                      </a:lnTo>
                      <a:lnTo>
                        <a:pt x="344" y="429"/>
                      </a:lnTo>
                      <a:lnTo>
                        <a:pt x="345" y="430"/>
                      </a:lnTo>
                      <a:lnTo>
                        <a:pt x="342" y="439"/>
                      </a:lnTo>
                      <a:lnTo>
                        <a:pt x="335" y="438"/>
                      </a:lnTo>
                      <a:lnTo>
                        <a:pt x="334" y="441"/>
                      </a:lnTo>
                      <a:lnTo>
                        <a:pt x="332" y="444"/>
                      </a:lnTo>
                      <a:lnTo>
                        <a:pt x="335" y="442"/>
                      </a:lnTo>
                      <a:lnTo>
                        <a:pt x="339" y="440"/>
                      </a:lnTo>
                      <a:lnTo>
                        <a:pt x="344" y="442"/>
                      </a:lnTo>
                      <a:lnTo>
                        <a:pt x="349" y="434"/>
                      </a:lnTo>
                      <a:lnTo>
                        <a:pt x="350" y="426"/>
                      </a:lnTo>
                      <a:lnTo>
                        <a:pt x="356" y="422"/>
                      </a:lnTo>
                      <a:lnTo>
                        <a:pt x="358" y="424"/>
                      </a:lnTo>
                      <a:lnTo>
                        <a:pt x="358" y="431"/>
                      </a:lnTo>
                      <a:lnTo>
                        <a:pt x="360" y="437"/>
                      </a:lnTo>
                      <a:lnTo>
                        <a:pt x="359" y="437"/>
                      </a:lnTo>
                      <a:lnTo>
                        <a:pt x="359" y="444"/>
                      </a:lnTo>
                      <a:lnTo>
                        <a:pt x="356" y="451"/>
                      </a:lnTo>
                      <a:lnTo>
                        <a:pt x="350" y="453"/>
                      </a:lnTo>
                      <a:lnTo>
                        <a:pt x="350" y="453"/>
                      </a:lnTo>
                      <a:lnTo>
                        <a:pt x="353" y="453"/>
                      </a:lnTo>
                      <a:lnTo>
                        <a:pt x="357" y="453"/>
                      </a:lnTo>
                      <a:lnTo>
                        <a:pt x="358" y="451"/>
                      </a:lnTo>
                      <a:lnTo>
                        <a:pt x="361" y="451"/>
                      </a:lnTo>
                      <a:lnTo>
                        <a:pt x="365" y="447"/>
                      </a:lnTo>
                      <a:lnTo>
                        <a:pt x="367" y="448"/>
                      </a:lnTo>
                      <a:lnTo>
                        <a:pt x="372" y="447"/>
                      </a:lnTo>
                      <a:lnTo>
                        <a:pt x="367" y="455"/>
                      </a:lnTo>
                      <a:lnTo>
                        <a:pt x="365" y="455"/>
                      </a:lnTo>
                      <a:lnTo>
                        <a:pt x="365" y="455"/>
                      </a:lnTo>
                      <a:lnTo>
                        <a:pt x="367" y="459"/>
                      </a:lnTo>
                      <a:lnTo>
                        <a:pt x="368" y="462"/>
                      </a:lnTo>
                      <a:lnTo>
                        <a:pt x="371" y="468"/>
                      </a:lnTo>
                      <a:lnTo>
                        <a:pt x="371" y="474"/>
                      </a:lnTo>
                      <a:lnTo>
                        <a:pt x="369" y="481"/>
                      </a:lnTo>
                      <a:lnTo>
                        <a:pt x="366" y="485"/>
                      </a:lnTo>
                      <a:lnTo>
                        <a:pt x="367" y="487"/>
                      </a:lnTo>
                      <a:lnTo>
                        <a:pt x="366" y="491"/>
                      </a:lnTo>
                      <a:lnTo>
                        <a:pt x="368" y="494"/>
                      </a:lnTo>
                      <a:lnTo>
                        <a:pt x="371" y="498"/>
                      </a:lnTo>
                      <a:lnTo>
                        <a:pt x="372" y="503"/>
                      </a:lnTo>
                      <a:lnTo>
                        <a:pt x="376" y="509"/>
                      </a:lnTo>
                      <a:lnTo>
                        <a:pt x="381" y="510"/>
                      </a:lnTo>
                      <a:lnTo>
                        <a:pt x="385" y="512"/>
                      </a:lnTo>
                      <a:lnTo>
                        <a:pt x="386" y="516"/>
                      </a:lnTo>
                      <a:lnTo>
                        <a:pt x="387" y="516"/>
                      </a:lnTo>
                      <a:lnTo>
                        <a:pt x="388" y="514"/>
                      </a:lnTo>
                      <a:lnTo>
                        <a:pt x="390" y="514"/>
                      </a:lnTo>
                      <a:lnTo>
                        <a:pt x="395" y="516"/>
                      </a:lnTo>
                      <a:lnTo>
                        <a:pt x="398" y="519"/>
                      </a:lnTo>
                      <a:lnTo>
                        <a:pt x="402" y="519"/>
                      </a:lnTo>
                      <a:lnTo>
                        <a:pt x="407" y="524"/>
                      </a:lnTo>
                      <a:lnTo>
                        <a:pt x="407" y="526"/>
                      </a:lnTo>
                      <a:lnTo>
                        <a:pt x="410" y="527"/>
                      </a:lnTo>
                      <a:lnTo>
                        <a:pt x="412" y="531"/>
                      </a:lnTo>
                      <a:lnTo>
                        <a:pt x="414" y="531"/>
                      </a:lnTo>
                      <a:lnTo>
                        <a:pt x="415" y="529"/>
                      </a:lnTo>
                      <a:lnTo>
                        <a:pt x="420" y="526"/>
                      </a:lnTo>
                      <a:lnTo>
                        <a:pt x="423" y="524"/>
                      </a:lnTo>
                      <a:lnTo>
                        <a:pt x="426" y="524"/>
                      </a:lnTo>
                      <a:lnTo>
                        <a:pt x="431" y="519"/>
                      </a:lnTo>
                      <a:lnTo>
                        <a:pt x="433" y="520"/>
                      </a:lnTo>
                      <a:lnTo>
                        <a:pt x="433" y="519"/>
                      </a:lnTo>
                      <a:lnTo>
                        <a:pt x="433" y="519"/>
                      </a:lnTo>
                      <a:lnTo>
                        <a:pt x="430" y="518"/>
                      </a:lnTo>
                      <a:lnTo>
                        <a:pt x="432" y="514"/>
                      </a:lnTo>
                      <a:lnTo>
                        <a:pt x="438" y="510"/>
                      </a:lnTo>
                      <a:lnTo>
                        <a:pt x="445" y="514"/>
                      </a:lnTo>
                      <a:lnTo>
                        <a:pt x="445" y="519"/>
                      </a:lnTo>
                      <a:lnTo>
                        <a:pt x="439" y="523"/>
                      </a:lnTo>
                      <a:lnTo>
                        <a:pt x="439" y="524"/>
                      </a:lnTo>
                      <a:lnTo>
                        <a:pt x="440" y="524"/>
                      </a:lnTo>
                      <a:lnTo>
                        <a:pt x="441" y="521"/>
                      </a:lnTo>
                      <a:lnTo>
                        <a:pt x="445" y="519"/>
                      </a:lnTo>
                      <a:lnTo>
                        <a:pt x="449" y="521"/>
                      </a:lnTo>
                      <a:lnTo>
                        <a:pt x="449" y="526"/>
                      </a:lnTo>
                      <a:lnTo>
                        <a:pt x="447" y="526"/>
                      </a:lnTo>
                      <a:lnTo>
                        <a:pt x="446" y="527"/>
                      </a:lnTo>
                      <a:lnTo>
                        <a:pt x="449" y="532"/>
                      </a:lnTo>
                      <a:lnTo>
                        <a:pt x="449" y="535"/>
                      </a:lnTo>
                      <a:lnTo>
                        <a:pt x="449" y="535"/>
                      </a:lnTo>
                      <a:lnTo>
                        <a:pt x="453" y="535"/>
                      </a:lnTo>
                      <a:lnTo>
                        <a:pt x="452" y="535"/>
                      </a:lnTo>
                      <a:lnTo>
                        <a:pt x="455" y="532"/>
                      </a:lnTo>
                      <a:lnTo>
                        <a:pt x="464" y="532"/>
                      </a:lnTo>
                      <a:lnTo>
                        <a:pt x="464" y="533"/>
                      </a:lnTo>
                      <a:lnTo>
                        <a:pt x="464" y="533"/>
                      </a:lnTo>
                      <a:lnTo>
                        <a:pt x="468" y="527"/>
                      </a:lnTo>
                      <a:lnTo>
                        <a:pt x="473" y="525"/>
                      </a:lnTo>
                      <a:lnTo>
                        <a:pt x="476" y="520"/>
                      </a:lnTo>
                      <a:lnTo>
                        <a:pt x="469" y="518"/>
                      </a:lnTo>
                      <a:lnTo>
                        <a:pt x="478" y="517"/>
                      </a:lnTo>
                      <a:lnTo>
                        <a:pt x="482" y="517"/>
                      </a:lnTo>
                      <a:lnTo>
                        <a:pt x="488" y="516"/>
                      </a:lnTo>
                      <a:lnTo>
                        <a:pt x="500" y="513"/>
                      </a:lnTo>
                      <a:lnTo>
                        <a:pt x="500" y="513"/>
                      </a:lnTo>
                      <a:lnTo>
                        <a:pt x="510" y="514"/>
                      </a:lnTo>
                      <a:lnTo>
                        <a:pt x="513" y="513"/>
                      </a:lnTo>
                      <a:lnTo>
                        <a:pt x="513" y="510"/>
                      </a:lnTo>
                      <a:lnTo>
                        <a:pt x="517" y="510"/>
                      </a:lnTo>
                      <a:lnTo>
                        <a:pt x="519" y="509"/>
                      </a:lnTo>
                      <a:lnTo>
                        <a:pt x="521" y="504"/>
                      </a:lnTo>
                      <a:lnTo>
                        <a:pt x="520" y="498"/>
                      </a:lnTo>
                      <a:lnTo>
                        <a:pt x="520" y="495"/>
                      </a:lnTo>
                      <a:lnTo>
                        <a:pt x="526" y="489"/>
                      </a:lnTo>
                      <a:lnTo>
                        <a:pt x="526" y="481"/>
                      </a:lnTo>
                      <a:lnTo>
                        <a:pt x="528" y="476"/>
                      </a:lnTo>
                      <a:lnTo>
                        <a:pt x="529" y="470"/>
                      </a:lnTo>
                      <a:lnTo>
                        <a:pt x="532" y="469"/>
                      </a:lnTo>
                      <a:lnTo>
                        <a:pt x="532" y="467"/>
                      </a:lnTo>
                      <a:lnTo>
                        <a:pt x="542" y="454"/>
                      </a:lnTo>
                      <a:lnTo>
                        <a:pt x="544" y="454"/>
                      </a:lnTo>
                      <a:lnTo>
                        <a:pt x="546" y="448"/>
                      </a:lnTo>
                      <a:lnTo>
                        <a:pt x="549" y="442"/>
                      </a:lnTo>
                      <a:lnTo>
                        <a:pt x="551" y="437"/>
                      </a:lnTo>
                      <a:lnTo>
                        <a:pt x="555" y="433"/>
                      </a:lnTo>
                      <a:lnTo>
                        <a:pt x="555" y="430"/>
                      </a:lnTo>
                      <a:lnTo>
                        <a:pt x="558" y="427"/>
                      </a:lnTo>
                      <a:lnTo>
                        <a:pt x="559" y="423"/>
                      </a:lnTo>
                      <a:lnTo>
                        <a:pt x="557" y="420"/>
                      </a:lnTo>
                      <a:lnTo>
                        <a:pt x="563" y="418"/>
                      </a:lnTo>
                      <a:lnTo>
                        <a:pt x="566" y="413"/>
                      </a:lnTo>
                      <a:lnTo>
                        <a:pt x="569" y="411"/>
                      </a:lnTo>
                      <a:lnTo>
                        <a:pt x="571" y="406"/>
                      </a:lnTo>
                      <a:lnTo>
                        <a:pt x="572" y="405"/>
                      </a:lnTo>
                      <a:lnTo>
                        <a:pt x="572" y="405"/>
                      </a:lnTo>
                      <a:lnTo>
                        <a:pt x="574" y="402"/>
                      </a:lnTo>
                      <a:lnTo>
                        <a:pt x="580" y="402"/>
                      </a:lnTo>
                      <a:lnTo>
                        <a:pt x="585" y="398"/>
                      </a:lnTo>
                      <a:lnTo>
                        <a:pt x="586" y="396"/>
                      </a:lnTo>
                      <a:lnTo>
                        <a:pt x="585" y="394"/>
                      </a:lnTo>
                      <a:lnTo>
                        <a:pt x="586" y="390"/>
                      </a:lnTo>
                      <a:lnTo>
                        <a:pt x="591" y="386"/>
                      </a:lnTo>
                      <a:lnTo>
                        <a:pt x="591" y="382"/>
                      </a:lnTo>
                      <a:lnTo>
                        <a:pt x="595" y="381"/>
                      </a:lnTo>
                      <a:lnTo>
                        <a:pt x="598" y="376"/>
                      </a:lnTo>
                      <a:lnTo>
                        <a:pt x="598" y="374"/>
                      </a:lnTo>
                      <a:lnTo>
                        <a:pt x="599" y="369"/>
                      </a:lnTo>
                      <a:lnTo>
                        <a:pt x="598" y="368"/>
                      </a:lnTo>
                      <a:lnTo>
                        <a:pt x="599" y="365"/>
                      </a:lnTo>
                      <a:lnTo>
                        <a:pt x="603" y="354"/>
                      </a:lnTo>
                      <a:lnTo>
                        <a:pt x="605" y="350"/>
                      </a:lnTo>
                      <a:lnTo>
                        <a:pt x="609" y="340"/>
                      </a:lnTo>
                      <a:lnTo>
                        <a:pt x="609" y="336"/>
                      </a:lnTo>
                      <a:lnTo>
                        <a:pt x="613" y="329"/>
                      </a:lnTo>
                      <a:lnTo>
                        <a:pt x="617" y="325"/>
                      </a:lnTo>
                      <a:lnTo>
                        <a:pt x="618" y="322"/>
                      </a:lnTo>
                      <a:lnTo>
                        <a:pt x="617" y="317"/>
                      </a:lnTo>
                      <a:lnTo>
                        <a:pt x="620" y="314"/>
                      </a:lnTo>
                      <a:lnTo>
                        <a:pt x="617" y="308"/>
                      </a:lnTo>
                      <a:lnTo>
                        <a:pt x="617" y="303"/>
                      </a:lnTo>
                      <a:lnTo>
                        <a:pt x="615" y="299"/>
                      </a:lnTo>
                      <a:lnTo>
                        <a:pt x="614" y="296"/>
                      </a:lnTo>
                      <a:lnTo>
                        <a:pt x="614" y="293"/>
                      </a:lnTo>
                      <a:lnTo>
                        <a:pt x="615" y="290"/>
                      </a:lnTo>
                      <a:lnTo>
                        <a:pt x="615" y="287"/>
                      </a:lnTo>
                      <a:lnTo>
                        <a:pt x="618" y="284"/>
                      </a:lnTo>
                      <a:lnTo>
                        <a:pt x="617" y="282"/>
                      </a:lnTo>
                      <a:lnTo>
                        <a:pt x="617" y="273"/>
                      </a:lnTo>
                      <a:lnTo>
                        <a:pt x="620" y="270"/>
                      </a:lnTo>
                      <a:lnTo>
                        <a:pt x="618" y="268"/>
                      </a:lnTo>
                      <a:lnTo>
                        <a:pt x="617" y="265"/>
                      </a:lnTo>
                      <a:lnTo>
                        <a:pt x="617" y="260"/>
                      </a:lnTo>
                      <a:lnTo>
                        <a:pt x="616" y="259"/>
                      </a:lnTo>
                      <a:lnTo>
                        <a:pt x="617" y="256"/>
                      </a:lnTo>
                      <a:lnTo>
                        <a:pt x="615" y="256"/>
                      </a:lnTo>
                      <a:lnTo>
                        <a:pt x="613" y="251"/>
                      </a:lnTo>
                      <a:lnTo>
                        <a:pt x="613" y="249"/>
                      </a:lnTo>
                      <a:lnTo>
                        <a:pt x="610" y="245"/>
                      </a:lnTo>
                      <a:lnTo>
                        <a:pt x="608" y="241"/>
                      </a:lnTo>
                      <a:lnTo>
                        <a:pt x="607" y="237"/>
                      </a:lnTo>
                      <a:lnTo>
                        <a:pt x="605" y="234"/>
                      </a:lnTo>
                      <a:lnTo>
                        <a:pt x="605" y="234"/>
                      </a:lnTo>
                      <a:lnTo>
                        <a:pt x="601" y="235"/>
                      </a:lnTo>
                      <a:lnTo>
                        <a:pt x="598" y="232"/>
                      </a:lnTo>
                      <a:lnTo>
                        <a:pt x="598" y="228"/>
                      </a:lnTo>
                      <a:lnTo>
                        <a:pt x="596" y="228"/>
                      </a:lnTo>
                      <a:lnTo>
                        <a:pt x="595" y="225"/>
                      </a:lnTo>
                      <a:lnTo>
                        <a:pt x="590" y="220"/>
                      </a:lnTo>
                      <a:lnTo>
                        <a:pt x="591" y="217"/>
                      </a:lnTo>
                      <a:lnTo>
                        <a:pt x="588" y="214"/>
                      </a:lnTo>
                      <a:lnTo>
                        <a:pt x="592" y="209"/>
                      </a:lnTo>
                      <a:lnTo>
                        <a:pt x="593" y="206"/>
                      </a:lnTo>
                      <a:lnTo>
                        <a:pt x="592" y="203"/>
                      </a:lnTo>
                      <a:lnTo>
                        <a:pt x="591" y="206"/>
                      </a:lnTo>
                      <a:lnTo>
                        <a:pt x="583" y="198"/>
                      </a:lnTo>
                      <a:lnTo>
                        <a:pt x="581" y="196"/>
                      </a:lnTo>
                      <a:lnTo>
                        <a:pt x="581" y="199"/>
                      </a:lnTo>
                      <a:lnTo>
                        <a:pt x="585" y="209"/>
                      </a:lnTo>
                      <a:lnTo>
                        <a:pt x="578" y="201"/>
                      </a:lnTo>
                      <a:lnTo>
                        <a:pt x="576" y="205"/>
                      </a:lnTo>
                      <a:lnTo>
                        <a:pt x="576" y="199"/>
                      </a:lnTo>
                      <a:lnTo>
                        <a:pt x="573" y="196"/>
                      </a:lnTo>
                      <a:lnTo>
                        <a:pt x="573" y="187"/>
                      </a:lnTo>
                      <a:lnTo>
                        <a:pt x="574" y="186"/>
                      </a:lnTo>
                      <a:lnTo>
                        <a:pt x="574" y="185"/>
                      </a:lnTo>
                      <a:lnTo>
                        <a:pt x="571" y="184"/>
                      </a:lnTo>
                      <a:lnTo>
                        <a:pt x="572" y="180"/>
                      </a:lnTo>
                      <a:lnTo>
                        <a:pt x="570" y="179"/>
                      </a:lnTo>
                      <a:lnTo>
                        <a:pt x="571" y="177"/>
                      </a:lnTo>
                      <a:lnTo>
                        <a:pt x="566" y="172"/>
                      </a:lnTo>
                      <a:lnTo>
                        <a:pt x="564" y="169"/>
                      </a:lnTo>
                      <a:lnTo>
                        <a:pt x="564" y="164"/>
                      </a:lnTo>
                      <a:lnTo>
                        <a:pt x="568" y="164"/>
                      </a:lnTo>
                      <a:lnTo>
                        <a:pt x="568" y="163"/>
                      </a:lnTo>
                      <a:lnTo>
                        <a:pt x="565" y="161"/>
                      </a:lnTo>
                      <a:lnTo>
                        <a:pt x="565" y="161"/>
                      </a:lnTo>
                      <a:lnTo>
                        <a:pt x="561" y="161"/>
                      </a:lnTo>
                      <a:lnTo>
                        <a:pt x="558" y="156"/>
                      </a:lnTo>
                      <a:lnTo>
                        <a:pt x="556" y="156"/>
                      </a:lnTo>
                      <a:lnTo>
                        <a:pt x="554" y="154"/>
                      </a:lnTo>
                      <a:lnTo>
                        <a:pt x="551" y="156"/>
                      </a:lnTo>
                      <a:lnTo>
                        <a:pt x="550" y="154"/>
                      </a:lnTo>
                      <a:lnTo>
                        <a:pt x="548" y="152"/>
                      </a:lnTo>
                      <a:lnTo>
                        <a:pt x="539" y="161"/>
                      </a:lnTo>
                      <a:lnTo>
                        <a:pt x="546" y="149"/>
                      </a:lnTo>
                      <a:lnTo>
                        <a:pt x="549" y="148"/>
                      </a:lnTo>
                      <a:lnTo>
                        <a:pt x="549" y="148"/>
                      </a:lnTo>
                      <a:lnTo>
                        <a:pt x="549" y="147"/>
                      </a:lnTo>
                      <a:lnTo>
                        <a:pt x="546" y="147"/>
                      </a:lnTo>
                      <a:lnTo>
                        <a:pt x="542" y="147"/>
                      </a:lnTo>
                      <a:lnTo>
                        <a:pt x="541" y="145"/>
                      </a:lnTo>
                      <a:lnTo>
                        <a:pt x="540" y="144"/>
                      </a:lnTo>
                      <a:lnTo>
                        <a:pt x="533" y="141"/>
                      </a:lnTo>
                      <a:lnTo>
                        <a:pt x="530" y="135"/>
                      </a:lnTo>
                      <a:lnTo>
                        <a:pt x="529" y="129"/>
                      </a:lnTo>
                      <a:lnTo>
                        <a:pt x="527" y="126"/>
                      </a:lnTo>
                      <a:lnTo>
                        <a:pt x="528" y="122"/>
                      </a:lnTo>
                      <a:lnTo>
                        <a:pt x="529" y="121"/>
                      </a:lnTo>
                      <a:lnTo>
                        <a:pt x="530" y="116"/>
                      </a:lnTo>
                      <a:lnTo>
                        <a:pt x="529" y="108"/>
                      </a:lnTo>
                      <a:lnTo>
                        <a:pt x="526" y="104"/>
                      </a:lnTo>
                      <a:lnTo>
                        <a:pt x="527" y="103"/>
                      </a:lnTo>
                      <a:lnTo>
                        <a:pt x="527" y="103"/>
                      </a:lnTo>
                      <a:lnTo>
                        <a:pt x="525" y="103"/>
                      </a:lnTo>
                      <a:lnTo>
                        <a:pt x="521" y="96"/>
                      </a:lnTo>
                      <a:lnTo>
                        <a:pt x="521" y="87"/>
                      </a:lnTo>
                      <a:lnTo>
                        <a:pt x="522" y="86"/>
                      </a:lnTo>
                      <a:lnTo>
                        <a:pt x="522" y="86"/>
                      </a:lnTo>
                      <a:lnTo>
                        <a:pt x="521" y="84"/>
                      </a:lnTo>
                      <a:lnTo>
                        <a:pt x="520" y="75"/>
                      </a:lnTo>
                      <a:lnTo>
                        <a:pt x="521" y="72"/>
                      </a:lnTo>
                      <a:lnTo>
                        <a:pt x="520" y="69"/>
                      </a:lnTo>
                      <a:lnTo>
                        <a:pt x="521" y="68"/>
                      </a:lnTo>
                      <a:lnTo>
                        <a:pt x="521" y="67"/>
                      </a:lnTo>
                      <a:lnTo>
                        <a:pt x="517" y="62"/>
                      </a:lnTo>
                      <a:lnTo>
                        <a:pt x="512" y="60"/>
                      </a:lnTo>
                      <a:lnTo>
                        <a:pt x="513" y="57"/>
                      </a:lnTo>
                      <a:lnTo>
                        <a:pt x="512" y="56"/>
                      </a:lnTo>
                      <a:lnTo>
                        <a:pt x="508" y="57"/>
                      </a:lnTo>
                      <a:lnTo>
                        <a:pt x="507" y="57"/>
                      </a:lnTo>
                      <a:lnTo>
                        <a:pt x="506" y="60"/>
                      </a:lnTo>
                      <a:lnTo>
                        <a:pt x="502" y="60"/>
                      </a:lnTo>
                      <a:lnTo>
                        <a:pt x="498" y="54"/>
                      </a:lnTo>
                      <a:lnTo>
                        <a:pt x="498" y="51"/>
                      </a:lnTo>
                      <a:lnTo>
                        <a:pt x="497" y="47"/>
                      </a:lnTo>
                      <a:lnTo>
                        <a:pt x="498" y="41"/>
                      </a:lnTo>
                      <a:lnTo>
                        <a:pt x="497" y="36"/>
                      </a:lnTo>
                      <a:lnTo>
                        <a:pt x="496" y="36"/>
                      </a:lnTo>
                      <a:lnTo>
                        <a:pt x="495" y="32"/>
                      </a:lnTo>
                      <a:lnTo>
                        <a:pt x="496" y="29"/>
                      </a:lnTo>
                      <a:lnTo>
                        <a:pt x="493" y="27"/>
                      </a:lnTo>
                      <a:lnTo>
                        <a:pt x="493" y="25"/>
                      </a:lnTo>
                      <a:lnTo>
                        <a:pt x="491" y="24"/>
                      </a:lnTo>
                      <a:lnTo>
                        <a:pt x="492" y="19"/>
                      </a:lnTo>
                      <a:lnTo>
                        <a:pt x="493" y="18"/>
                      </a:lnTo>
                      <a:lnTo>
                        <a:pt x="492" y="18"/>
                      </a:lnTo>
                      <a:lnTo>
                        <a:pt x="490" y="18"/>
                      </a:lnTo>
                      <a:lnTo>
                        <a:pt x="486" y="15"/>
                      </a:lnTo>
                      <a:lnTo>
                        <a:pt x="488" y="7"/>
                      </a:lnTo>
                      <a:lnTo>
                        <a:pt x="488" y="6"/>
                      </a:lnTo>
                      <a:lnTo>
                        <a:pt x="486" y="3"/>
                      </a:lnTo>
                      <a:lnTo>
                        <a:pt x="483" y="2"/>
                      </a:lnTo>
                      <a:lnTo>
                        <a:pt x="483" y="0"/>
                      </a:lnTo>
                      <a:lnTo>
                        <a:pt x="482" y="2"/>
                      </a:lnTo>
                      <a:lnTo>
                        <a:pt x="481" y="3"/>
                      </a:lnTo>
                      <a:lnTo>
                        <a:pt x="481" y="9"/>
                      </a:lnTo>
                      <a:lnTo>
                        <a:pt x="478" y="13"/>
                      </a:lnTo>
                      <a:lnTo>
                        <a:pt x="478" y="14"/>
                      </a:lnTo>
                      <a:lnTo>
                        <a:pt x="477" y="19"/>
                      </a:lnTo>
                      <a:lnTo>
                        <a:pt x="476" y="18"/>
                      </a:lnTo>
                      <a:lnTo>
                        <a:pt x="474" y="22"/>
                      </a:lnTo>
                      <a:lnTo>
                        <a:pt x="471" y="26"/>
                      </a:lnTo>
                      <a:lnTo>
                        <a:pt x="474" y="27"/>
                      </a:lnTo>
                      <a:lnTo>
                        <a:pt x="477" y="31"/>
                      </a:lnTo>
                      <a:lnTo>
                        <a:pt x="474" y="33"/>
                      </a:lnTo>
                      <a:lnTo>
                        <a:pt x="473" y="33"/>
                      </a:lnTo>
                      <a:lnTo>
                        <a:pt x="471" y="34"/>
                      </a:lnTo>
                      <a:lnTo>
                        <a:pt x="470" y="38"/>
                      </a:lnTo>
                      <a:lnTo>
                        <a:pt x="473" y="40"/>
                      </a:lnTo>
                      <a:lnTo>
                        <a:pt x="473" y="44"/>
                      </a:lnTo>
                      <a:lnTo>
                        <a:pt x="469" y="43"/>
                      </a:lnTo>
                      <a:lnTo>
                        <a:pt x="468" y="44"/>
                      </a:lnTo>
                      <a:lnTo>
                        <a:pt x="467" y="50"/>
                      </a:lnTo>
                      <a:lnTo>
                        <a:pt x="468" y="56"/>
                      </a:lnTo>
                      <a:lnTo>
                        <a:pt x="467" y="62"/>
                      </a:lnTo>
                      <a:lnTo>
                        <a:pt x="469" y="65"/>
                      </a:lnTo>
                      <a:lnTo>
                        <a:pt x="468" y="70"/>
                      </a:lnTo>
                      <a:lnTo>
                        <a:pt x="466" y="73"/>
                      </a:lnTo>
                      <a:lnTo>
                        <a:pt x="466" y="76"/>
                      </a:lnTo>
                      <a:lnTo>
                        <a:pt x="462" y="82"/>
                      </a:lnTo>
                      <a:lnTo>
                        <a:pt x="462" y="90"/>
                      </a:lnTo>
                      <a:lnTo>
                        <a:pt x="459" y="93"/>
                      </a:lnTo>
                      <a:lnTo>
                        <a:pt x="460" y="96"/>
                      </a:lnTo>
                      <a:lnTo>
                        <a:pt x="458" y="101"/>
                      </a:lnTo>
                      <a:lnTo>
                        <a:pt x="455" y="104"/>
                      </a:lnTo>
                      <a:lnTo>
                        <a:pt x="455" y="109"/>
                      </a:lnTo>
                      <a:lnTo>
                        <a:pt x="449" y="114"/>
                      </a:lnTo>
                      <a:lnTo>
                        <a:pt x="439" y="118"/>
                      </a:lnTo>
                      <a:lnTo>
                        <a:pt x="434" y="115"/>
                      </a:lnTo>
                      <a:lnTo>
                        <a:pt x="430" y="114"/>
                      </a:lnTo>
                      <a:lnTo>
                        <a:pt x="427" y="112"/>
                      </a:lnTo>
                      <a:lnTo>
                        <a:pt x="424" y="108"/>
                      </a:lnTo>
                      <a:lnTo>
                        <a:pt x="424" y="106"/>
                      </a:lnTo>
                      <a:lnTo>
                        <a:pt x="423" y="105"/>
                      </a:lnTo>
                      <a:lnTo>
                        <a:pt x="422" y="103"/>
                      </a:lnTo>
                      <a:lnTo>
                        <a:pt x="419" y="101"/>
                      </a:lnTo>
                      <a:lnTo>
                        <a:pt x="416" y="100"/>
                      </a:lnTo>
                      <a:lnTo>
                        <a:pt x="411" y="100"/>
                      </a:lnTo>
                      <a:lnTo>
                        <a:pt x="405" y="97"/>
                      </a:lnTo>
                      <a:lnTo>
                        <a:pt x="405" y="94"/>
                      </a:lnTo>
                      <a:lnTo>
                        <a:pt x="402" y="91"/>
                      </a:lnTo>
                      <a:lnTo>
                        <a:pt x="397" y="90"/>
                      </a:lnTo>
                      <a:lnTo>
                        <a:pt x="394" y="87"/>
                      </a:lnTo>
                      <a:lnTo>
                        <a:pt x="394" y="86"/>
                      </a:lnTo>
                      <a:lnTo>
                        <a:pt x="392" y="85"/>
                      </a:lnTo>
                      <a:lnTo>
                        <a:pt x="390" y="84"/>
                      </a:lnTo>
                      <a:lnTo>
                        <a:pt x="387" y="84"/>
                      </a:lnTo>
                      <a:lnTo>
                        <a:pt x="382" y="83"/>
                      </a:lnTo>
                      <a:lnTo>
                        <a:pt x="383" y="82"/>
                      </a:lnTo>
                      <a:lnTo>
                        <a:pt x="380" y="79"/>
                      </a:lnTo>
                      <a:lnTo>
                        <a:pt x="380" y="76"/>
                      </a:lnTo>
                      <a:lnTo>
                        <a:pt x="376" y="72"/>
                      </a:lnTo>
                      <a:lnTo>
                        <a:pt x="373" y="72"/>
                      </a:lnTo>
                      <a:lnTo>
                        <a:pt x="369" y="68"/>
                      </a:lnTo>
                      <a:lnTo>
                        <a:pt x="369" y="63"/>
                      </a:lnTo>
                      <a:lnTo>
                        <a:pt x="372" y="58"/>
                      </a:lnTo>
                      <a:lnTo>
                        <a:pt x="373" y="54"/>
                      </a:lnTo>
                      <a:lnTo>
                        <a:pt x="376" y="51"/>
                      </a:lnTo>
                      <a:lnTo>
                        <a:pt x="376" y="49"/>
                      </a:lnTo>
                      <a:lnTo>
                        <a:pt x="376" y="49"/>
                      </a:lnTo>
                      <a:lnTo>
                        <a:pt x="373" y="43"/>
                      </a:lnTo>
                      <a:lnTo>
                        <a:pt x="376" y="41"/>
                      </a:lnTo>
                      <a:lnTo>
                        <a:pt x="375" y="36"/>
                      </a:lnTo>
                      <a:lnTo>
                        <a:pt x="379" y="38"/>
                      </a:lnTo>
                      <a:lnTo>
                        <a:pt x="381" y="36"/>
                      </a:lnTo>
                      <a:lnTo>
                        <a:pt x="382" y="38"/>
                      </a:lnTo>
                      <a:lnTo>
                        <a:pt x="385" y="38"/>
                      </a:lnTo>
                      <a:lnTo>
                        <a:pt x="387" y="36"/>
                      </a:lnTo>
                      <a:lnTo>
                        <a:pt x="388" y="34"/>
                      </a:lnTo>
                      <a:lnTo>
                        <a:pt x="385" y="32"/>
                      </a:lnTo>
                      <a:lnTo>
                        <a:pt x="389" y="29"/>
                      </a:lnTo>
                      <a:lnTo>
                        <a:pt x="390" y="29"/>
                      </a:lnTo>
                      <a:lnTo>
                        <a:pt x="392" y="25"/>
                      </a:lnTo>
                      <a:lnTo>
                        <a:pt x="394" y="24"/>
                      </a:lnTo>
                      <a:lnTo>
                        <a:pt x="396" y="21"/>
                      </a:lnTo>
                      <a:lnTo>
                        <a:pt x="394" y="20"/>
                      </a:lnTo>
                      <a:lnTo>
                        <a:pt x="393" y="22"/>
                      </a:lnTo>
                      <a:lnTo>
                        <a:pt x="389" y="21"/>
                      </a:lnTo>
                      <a:lnTo>
                        <a:pt x="388" y="17"/>
                      </a:lnTo>
                      <a:lnTo>
                        <a:pt x="388" y="18"/>
                      </a:lnTo>
                      <a:lnTo>
                        <a:pt x="386" y="20"/>
                      </a:lnTo>
                      <a:lnTo>
                        <a:pt x="386" y="20"/>
                      </a:lnTo>
                      <a:lnTo>
                        <a:pt x="386" y="25"/>
                      </a:lnTo>
                      <a:lnTo>
                        <a:pt x="382" y="26"/>
                      </a:lnTo>
                      <a:lnTo>
                        <a:pt x="379" y="24"/>
                      </a:lnTo>
                      <a:lnTo>
                        <a:pt x="379" y="22"/>
                      </a:lnTo>
                      <a:lnTo>
                        <a:pt x="378" y="22"/>
                      </a:lnTo>
                      <a:lnTo>
                        <a:pt x="373" y="24"/>
                      </a:lnTo>
                      <a:lnTo>
                        <a:pt x="374" y="21"/>
                      </a:lnTo>
                      <a:lnTo>
                        <a:pt x="371" y="21"/>
                      </a:lnTo>
                      <a:lnTo>
                        <a:pt x="371" y="24"/>
                      </a:lnTo>
                      <a:lnTo>
                        <a:pt x="367" y="24"/>
                      </a:lnTo>
                      <a:lnTo>
                        <a:pt x="366" y="22"/>
                      </a:lnTo>
                      <a:lnTo>
                        <a:pt x="363" y="22"/>
                      </a:lnTo>
                      <a:lnTo>
                        <a:pt x="363" y="20"/>
                      </a:lnTo>
                      <a:lnTo>
                        <a:pt x="360" y="18"/>
                      </a:lnTo>
                      <a:lnTo>
                        <a:pt x="360" y="18"/>
                      </a:lnTo>
                      <a:lnTo>
                        <a:pt x="357" y="19"/>
                      </a:lnTo>
                      <a:lnTo>
                        <a:pt x="354" y="18"/>
                      </a:lnTo>
                      <a:lnTo>
                        <a:pt x="352" y="19"/>
                      </a:lnTo>
                      <a:lnTo>
                        <a:pt x="350" y="17"/>
                      </a:lnTo>
                      <a:lnTo>
                        <a:pt x="349" y="17"/>
                      </a:lnTo>
                      <a:lnTo>
                        <a:pt x="347" y="13"/>
                      </a:lnTo>
                      <a:lnTo>
                        <a:pt x="344" y="15"/>
                      </a:lnTo>
                      <a:lnTo>
                        <a:pt x="341" y="14"/>
                      </a:lnTo>
                      <a:lnTo>
                        <a:pt x="336" y="12"/>
                      </a:lnTo>
                      <a:lnTo>
                        <a:pt x="336" y="10"/>
                      </a:lnTo>
                      <a:lnTo>
                        <a:pt x="336" y="9"/>
                      </a:lnTo>
                      <a:lnTo>
                        <a:pt x="330" y="11"/>
                      </a:lnTo>
                      <a:lnTo>
                        <a:pt x="330" y="11"/>
                      </a:lnTo>
                      <a:lnTo>
                        <a:pt x="330" y="11"/>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11" name="Freeform 242">
                  <a:extLst>
                    <a:ext uri="{FF2B5EF4-FFF2-40B4-BE49-F238E27FC236}">
                      <a16:creationId xmlns:a16="http://schemas.microsoft.com/office/drawing/2014/main" id="{305D906C-F037-476A-B091-12FF04B0799F}"/>
                    </a:ext>
                  </a:extLst>
                </p:cNvPr>
                <p:cNvSpPr/>
                <p:nvPr userDrawn="1"/>
              </p:nvSpPr>
              <p:spPr bwMode="auto">
                <a:xfrm>
                  <a:off x="5888038" y="1627188"/>
                  <a:ext cx="88900" cy="114300"/>
                </a:xfrm>
                <a:custGeom>
                  <a:avLst/>
                  <a:gdLst>
                    <a:gd name="T0" fmla="*/ 3 w 49"/>
                    <a:gd name="T1" fmla="*/ 0 h 62"/>
                    <a:gd name="T2" fmla="*/ 2 w 49"/>
                    <a:gd name="T3" fmla="*/ 4 h 62"/>
                    <a:gd name="T4" fmla="*/ 3 w 49"/>
                    <a:gd name="T5" fmla="*/ 11 h 62"/>
                    <a:gd name="T6" fmla="*/ 3 w 49"/>
                    <a:gd name="T7" fmla="*/ 20 h 62"/>
                    <a:gd name="T8" fmla="*/ 3 w 49"/>
                    <a:gd name="T9" fmla="*/ 28 h 62"/>
                    <a:gd name="T10" fmla="*/ 4 w 49"/>
                    <a:gd name="T11" fmla="*/ 31 h 62"/>
                    <a:gd name="T12" fmla="*/ 2 w 49"/>
                    <a:gd name="T13" fmla="*/ 34 h 62"/>
                    <a:gd name="T14" fmla="*/ 0 w 49"/>
                    <a:gd name="T15" fmla="*/ 34 h 62"/>
                    <a:gd name="T16" fmla="*/ 2 w 49"/>
                    <a:gd name="T17" fmla="*/ 39 h 62"/>
                    <a:gd name="T18" fmla="*/ 2 w 49"/>
                    <a:gd name="T19" fmla="*/ 48 h 62"/>
                    <a:gd name="T20" fmla="*/ 2 w 49"/>
                    <a:gd name="T21" fmla="*/ 51 h 62"/>
                    <a:gd name="T22" fmla="*/ 6 w 49"/>
                    <a:gd name="T23" fmla="*/ 54 h 62"/>
                    <a:gd name="T24" fmla="*/ 4 w 49"/>
                    <a:gd name="T25" fmla="*/ 58 h 62"/>
                    <a:gd name="T26" fmla="*/ 7 w 49"/>
                    <a:gd name="T27" fmla="*/ 58 h 62"/>
                    <a:gd name="T28" fmla="*/ 11 w 49"/>
                    <a:gd name="T29" fmla="*/ 55 h 62"/>
                    <a:gd name="T30" fmla="*/ 12 w 49"/>
                    <a:gd name="T31" fmla="*/ 62 h 62"/>
                    <a:gd name="T32" fmla="*/ 15 w 49"/>
                    <a:gd name="T33" fmla="*/ 58 h 62"/>
                    <a:gd name="T34" fmla="*/ 17 w 49"/>
                    <a:gd name="T35" fmla="*/ 50 h 62"/>
                    <a:gd name="T36" fmla="*/ 20 w 49"/>
                    <a:gd name="T37" fmla="*/ 52 h 62"/>
                    <a:gd name="T38" fmla="*/ 25 w 49"/>
                    <a:gd name="T39" fmla="*/ 42 h 62"/>
                    <a:gd name="T40" fmla="*/ 25 w 49"/>
                    <a:gd name="T41" fmla="*/ 50 h 62"/>
                    <a:gd name="T42" fmla="*/ 30 w 49"/>
                    <a:gd name="T43" fmla="*/ 47 h 62"/>
                    <a:gd name="T44" fmla="*/ 32 w 49"/>
                    <a:gd name="T45" fmla="*/ 52 h 62"/>
                    <a:gd name="T46" fmla="*/ 33 w 49"/>
                    <a:gd name="T47" fmla="*/ 49 h 62"/>
                    <a:gd name="T48" fmla="*/ 33 w 49"/>
                    <a:gd name="T49" fmla="*/ 44 h 62"/>
                    <a:gd name="T50" fmla="*/ 36 w 49"/>
                    <a:gd name="T51" fmla="*/ 40 h 62"/>
                    <a:gd name="T52" fmla="*/ 37 w 49"/>
                    <a:gd name="T53" fmla="*/ 34 h 62"/>
                    <a:gd name="T54" fmla="*/ 41 w 49"/>
                    <a:gd name="T55" fmla="*/ 28 h 62"/>
                    <a:gd name="T56" fmla="*/ 42 w 49"/>
                    <a:gd name="T57" fmla="*/ 31 h 62"/>
                    <a:gd name="T58" fmla="*/ 42 w 49"/>
                    <a:gd name="T59" fmla="*/ 27 h 62"/>
                    <a:gd name="T60" fmla="*/ 44 w 49"/>
                    <a:gd name="T61" fmla="*/ 19 h 62"/>
                    <a:gd name="T62" fmla="*/ 48 w 49"/>
                    <a:gd name="T63" fmla="*/ 10 h 62"/>
                    <a:gd name="T64" fmla="*/ 46 w 49"/>
                    <a:gd name="T65" fmla="*/ 6 h 62"/>
                    <a:gd name="T66" fmla="*/ 44 w 49"/>
                    <a:gd name="T67" fmla="*/ 9 h 62"/>
                    <a:gd name="T68" fmla="*/ 42 w 49"/>
                    <a:gd name="T69" fmla="*/ 8 h 62"/>
                    <a:gd name="T70" fmla="*/ 39 w 49"/>
                    <a:gd name="T71" fmla="*/ 11 h 62"/>
                    <a:gd name="T72" fmla="*/ 30 w 49"/>
                    <a:gd name="T73" fmla="*/ 11 h 62"/>
                    <a:gd name="T74" fmla="*/ 26 w 49"/>
                    <a:gd name="T75" fmla="*/ 12 h 62"/>
                    <a:gd name="T76" fmla="*/ 23 w 49"/>
                    <a:gd name="T77" fmla="*/ 13 h 62"/>
                    <a:gd name="T78" fmla="*/ 16 w 49"/>
                    <a:gd name="T79" fmla="*/ 8 h 62"/>
                    <a:gd name="T80" fmla="*/ 11 w 49"/>
                    <a:gd name="T81" fmla="*/ 5 h 62"/>
                    <a:gd name="T82" fmla="*/ 5 w 49"/>
                    <a:gd name="T83" fmla="*/ 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62">
                      <a:moveTo>
                        <a:pt x="3" y="0"/>
                      </a:moveTo>
                      <a:cubicBezTo>
                        <a:pt x="3" y="0"/>
                        <a:pt x="3" y="0"/>
                        <a:pt x="3" y="0"/>
                      </a:cubicBezTo>
                      <a:cubicBezTo>
                        <a:pt x="3" y="3"/>
                        <a:pt x="3" y="3"/>
                        <a:pt x="3" y="3"/>
                      </a:cubicBezTo>
                      <a:cubicBezTo>
                        <a:pt x="2" y="4"/>
                        <a:pt x="2" y="4"/>
                        <a:pt x="2" y="4"/>
                      </a:cubicBezTo>
                      <a:cubicBezTo>
                        <a:pt x="2" y="6"/>
                        <a:pt x="2" y="6"/>
                        <a:pt x="2" y="6"/>
                      </a:cubicBezTo>
                      <a:cubicBezTo>
                        <a:pt x="3" y="11"/>
                        <a:pt x="3" y="11"/>
                        <a:pt x="3" y="11"/>
                      </a:cubicBezTo>
                      <a:cubicBezTo>
                        <a:pt x="2" y="15"/>
                        <a:pt x="2" y="15"/>
                        <a:pt x="2" y="15"/>
                      </a:cubicBezTo>
                      <a:cubicBezTo>
                        <a:pt x="3" y="20"/>
                        <a:pt x="3" y="20"/>
                        <a:pt x="3" y="20"/>
                      </a:cubicBezTo>
                      <a:cubicBezTo>
                        <a:pt x="3" y="25"/>
                        <a:pt x="3" y="25"/>
                        <a:pt x="3" y="25"/>
                      </a:cubicBezTo>
                      <a:cubicBezTo>
                        <a:pt x="3" y="28"/>
                        <a:pt x="3" y="28"/>
                        <a:pt x="3" y="28"/>
                      </a:cubicBezTo>
                      <a:cubicBezTo>
                        <a:pt x="4" y="29"/>
                        <a:pt x="4" y="29"/>
                        <a:pt x="4" y="29"/>
                      </a:cubicBezTo>
                      <a:cubicBezTo>
                        <a:pt x="4" y="31"/>
                        <a:pt x="4" y="31"/>
                        <a:pt x="4" y="31"/>
                      </a:cubicBezTo>
                      <a:cubicBezTo>
                        <a:pt x="8" y="35"/>
                        <a:pt x="8" y="35"/>
                        <a:pt x="8" y="35"/>
                      </a:cubicBezTo>
                      <a:cubicBezTo>
                        <a:pt x="2" y="34"/>
                        <a:pt x="2" y="34"/>
                        <a:pt x="2" y="34"/>
                      </a:cubicBezTo>
                      <a:cubicBezTo>
                        <a:pt x="0" y="33"/>
                        <a:pt x="0" y="33"/>
                        <a:pt x="0" y="33"/>
                      </a:cubicBezTo>
                      <a:cubicBezTo>
                        <a:pt x="0" y="34"/>
                        <a:pt x="0" y="34"/>
                        <a:pt x="0" y="34"/>
                      </a:cubicBezTo>
                      <a:cubicBezTo>
                        <a:pt x="0" y="37"/>
                        <a:pt x="0" y="37"/>
                        <a:pt x="0" y="37"/>
                      </a:cubicBezTo>
                      <a:cubicBezTo>
                        <a:pt x="2" y="39"/>
                        <a:pt x="2" y="39"/>
                        <a:pt x="2" y="39"/>
                      </a:cubicBezTo>
                      <a:cubicBezTo>
                        <a:pt x="1" y="41"/>
                        <a:pt x="1" y="41"/>
                        <a:pt x="1" y="41"/>
                      </a:cubicBezTo>
                      <a:cubicBezTo>
                        <a:pt x="2" y="48"/>
                        <a:pt x="2" y="48"/>
                        <a:pt x="2" y="48"/>
                      </a:cubicBezTo>
                      <a:cubicBezTo>
                        <a:pt x="3" y="49"/>
                        <a:pt x="3" y="49"/>
                        <a:pt x="3" y="49"/>
                      </a:cubicBezTo>
                      <a:cubicBezTo>
                        <a:pt x="2" y="51"/>
                        <a:pt x="2" y="51"/>
                        <a:pt x="2" y="51"/>
                      </a:cubicBezTo>
                      <a:cubicBezTo>
                        <a:pt x="3" y="53"/>
                        <a:pt x="3" y="53"/>
                        <a:pt x="3" y="53"/>
                      </a:cubicBezTo>
                      <a:cubicBezTo>
                        <a:pt x="6" y="54"/>
                        <a:pt x="6" y="54"/>
                        <a:pt x="6" y="54"/>
                      </a:cubicBezTo>
                      <a:cubicBezTo>
                        <a:pt x="4" y="57"/>
                        <a:pt x="4" y="57"/>
                        <a:pt x="4" y="57"/>
                      </a:cubicBezTo>
                      <a:cubicBezTo>
                        <a:pt x="4" y="58"/>
                        <a:pt x="4" y="58"/>
                        <a:pt x="4" y="58"/>
                      </a:cubicBezTo>
                      <a:cubicBezTo>
                        <a:pt x="4" y="58"/>
                        <a:pt x="4" y="58"/>
                        <a:pt x="4" y="58"/>
                      </a:cubicBezTo>
                      <a:cubicBezTo>
                        <a:pt x="7" y="58"/>
                        <a:pt x="7" y="58"/>
                        <a:pt x="7" y="58"/>
                      </a:cubicBezTo>
                      <a:cubicBezTo>
                        <a:pt x="8" y="59"/>
                        <a:pt x="8" y="59"/>
                        <a:pt x="8" y="59"/>
                      </a:cubicBezTo>
                      <a:cubicBezTo>
                        <a:pt x="11" y="55"/>
                        <a:pt x="11" y="55"/>
                        <a:pt x="11" y="55"/>
                      </a:cubicBezTo>
                      <a:cubicBezTo>
                        <a:pt x="11" y="60"/>
                        <a:pt x="11" y="60"/>
                        <a:pt x="11" y="60"/>
                      </a:cubicBezTo>
                      <a:cubicBezTo>
                        <a:pt x="12" y="62"/>
                        <a:pt x="12" y="62"/>
                        <a:pt x="12" y="62"/>
                      </a:cubicBezTo>
                      <a:cubicBezTo>
                        <a:pt x="13" y="62"/>
                        <a:pt x="13" y="62"/>
                        <a:pt x="13" y="62"/>
                      </a:cubicBezTo>
                      <a:cubicBezTo>
                        <a:pt x="15" y="58"/>
                        <a:pt x="15" y="58"/>
                        <a:pt x="15" y="58"/>
                      </a:cubicBezTo>
                      <a:cubicBezTo>
                        <a:pt x="16" y="56"/>
                        <a:pt x="16" y="56"/>
                        <a:pt x="16" y="56"/>
                      </a:cubicBezTo>
                      <a:cubicBezTo>
                        <a:pt x="17" y="50"/>
                        <a:pt x="17" y="50"/>
                        <a:pt x="17" y="50"/>
                      </a:cubicBezTo>
                      <a:cubicBezTo>
                        <a:pt x="20" y="52"/>
                        <a:pt x="20" y="52"/>
                        <a:pt x="20" y="52"/>
                      </a:cubicBezTo>
                      <a:cubicBezTo>
                        <a:pt x="20" y="52"/>
                        <a:pt x="20" y="52"/>
                        <a:pt x="20" y="52"/>
                      </a:cubicBezTo>
                      <a:cubicBezTo>
                        <a:pt x="22" y="50"/>
                        <a:pt x="22" y="50"/>
                        <a:pt x="22" y="50"/>
                      </a:cubicBezTo>
                      <a:cubicBezTo>
                        <a:pt x="25" y="42"/>
                        <a:pt x="25" y="42"/>
                        <a:pt x="25" y="42"/>
                      </a:cubicBezTo>
                      <a:cubicBezTo>
                        <a:pt x="25" y="50"/>
                        <a:pt x="25" y="50"/>
                        <a:pt x="25" y="50"/>
                      </a:cubicBezTo>
                      <a:cubicBezTo>
                        <a:pt x="25" y="50"/>
                        <a:pt x="25" y="50"/>
                        <a:pt x="25" y="50"/>
                      </a:cubicBezTo>
                      <a:cubicBezTo>
                        <a:pt x="26" y="48"/>
                        <a:pt x="26" y="48"/>
                        <a:pt x="26" y="48"/>
                      </a:cubicBezTo>
                      <a:cubicBezTo>
                        <a:pt x="30" y="47"/>
                        <a:pt x="30" y="47"/>
                        <a:pt x="30" y="47"/>
                      </a:cubicBezTo>
                      <a:cubicBezTo>
                        <a:pt x="32" y="49"/>
                        <a:pt x="32" y="49"/>
                        <a:pt x="32" y="49"/>
                      </a:cubicBezTo>
                      <a:cubicBezTo>
                        <a:pt x="32" y="52"/>
                        <a:pt x="32" y="52"/>
                        <a:pt x="32" y="52"/>
                      </a:cubicBezTo>
                      <a:cubicBezTo>
                        <a:pt x="33" y="49"/>
                        <a:pt x="33" y="49"/>
                        <a:pt x="33" y="49"/>
                      </a:cubicBezTo>
                      <a:cubicBezTo>
                        <a:pt x="33" y="49"/>
                        <a:pt x="33" y="49"/>
                        <a:pt x="33" y="49"/>
                      </a:cubicBezTo>
                      <a:cubicBezTo>
                        <a:pt x="31" y="47"/>
                        <a:pt x="31" y="47"/>
                        <a:pt x="31" y="47"/>
                      </a:cubicBezTo>
                      <a:cubicBezTo>
                        <a:pt x="33" y="44"/>
                        <a:pt x="33" y="44"/>
                        <a:pt x="33" y="44"/>
                      </a:cubicBezTo>
                      <a:cubicBezTo>
                        <a:pt x="33" y="40"/>
                        <a:pt x="33" y="40"/>
                        <a:pt x="33" y="40"/>
                      </a:cubicBezTo>
                      <a:cubicBezTo>
                        <a:pt x="36" y="40"/>
                        <a:pt x="36" y="40"/>
                        <a:pt x="36" y="40"/>
                      </a:cubicBezTo>
                      <a:cubicBezTo>
                        <a:pt x="36" y="40"/>
                        <a:pt x="36" y="40"/>
                        <a:pt x="36" y="40"/>
                      </a:cubicBezTo>
                      <a:cubicBezTo>
                        <a:pt x="37" y="34"/>
                        <a:pt x="37" y="34"/>
                        <a:pt x="37" y="34"/>
                      </a:cubicBezTo>
                      <a:cubicBezTo>
                        <a:pt x="39" y="33"/>
                        <a:pt x="39" y="33"/>
                        <a:pt x="39" y="33"/>
                      </a:cubicBezTo>
                      <a:cubicBezTo>
                        <a:pt x="41" y="28"/>
                        <a:pt x="41" y="28"/>
                        <a:pt x="41" y="28"/>
                      </a:cubicBezTo>
                      <a:cubicBezTo>
                        <a:pt x="42" y="33"/>
                        <a:pt x="42" y="33"/>
                        <a:pt x="42" y="33"/>
                      </a:cubicBezTo>
                      <a:cubicBezTo>
                        <a:pt x="42" y="31"/>
                        <a:pt x="42" y="31"/>
                        <a:pt x="42" y="31"/>
                      </a:cubicBezTo>
                      <a:cubicBezTo>
                        <a:pt x="43" y="30"/>
                        <a:pt x="43" y="30"/>
                        <a:pt x="43" y="30"/>
                      </a:cubicBezTo>
                      <a:cubicBezTo>
                        <a:pt x="42" y="27"/>
                        <a:pt x="42" y="27"/>
                        <a:pt x="42" y="27"/>
                      </a:cubicBezTo>
                      <a:cubicBezTo>
                        <a:pt x="44" y="24"/>
                        <a:pt x="44" y="24"/>
                        <a:pt x="44" y="24"/>
                      </a:cubicBezTo>
                      <a:cubicBezTo>
                        <a:pt x="44" y="19"/>
                        <a:pt x="44" y="19"/>
                        <a:pt x="44" y="19"/>
                      </a:cubicBezTo>
                      <a:cubicBezTo>
                        <a:pt x="47" y="16"/>
                        <a:pt x="47" y="16"/>
                        <a:pt x="47" y="16"/>
                      </a:cubicBezTo>
                      <a:cubicBezTo>
                        <a:pt x="48" y="10"/>
                        <a:pt x="48" y="10"/>
                        <a:pt x="48" y="10"/>
                      </a:cubicBezTo>
                      <a:cubicBezTo>
                        <a:pt x="49" y="8"/>
                        <a:pt x="49" y="8"/>
                        <a:pt x="49" y="8"/>
                      </a:cubicBezTo>
                      <a:cubicBezTo>
                        <a:pt x="46" y="6"/>
                        <a:pt x="46" y="6"/>
                        <a:pt x="46" y="6"/>
                      </a:cubicBezTo>
                      <a:cubicBezTo>
                        <a:pt x="46" y="6"/>
                        <a:pt x="46" y="6"/>
                        <a:pt x="46" y="6"/>
                      </a:cubicBezTo>
                      <a:cubicBezTo>
                        <a:pt x="44" y="9"/>
                        <a:pt x="44" y="9"/>
                        <a:pt x="44" y="9"/>
                      </a:cubicBezTo>
                      <a:cubicBezTo>
                        <a:pt x="43" y="8"/>
                        <a:pt x="43" y="8"/>
                        <a:pt x="43" y="8"/>
                      </a:cubicBezTo>
                      <a:cubicBezTo>
                        <a:pt x="42" y="8"/>
                        <a:pt x="42" y="8"/>
                        <a:pt x="42" y="8"/>
                      </a:cubicBezTo>
                      <a:cubicBezTo>
                        <a:pt x="41" y="9"/>
                        <a:pt x="41" y="9"/>
                        <a:pt x="41" y="9"/>
                      </a:cubicBezTo>
                      <a:cubicBezTo>
                        <a:pt x="39" y="11"/>
                        <a:pt x="39" y="11"/>
                        <a:pt x="39" y="11"/>
                      </a:cubicBezTo>
                      <a:cubicBezTo>
                        <a:pt x="31" y="10"/>
                        <a:pt x="31" y="10"/>
                        <a:pt x="31" y="10"/>
                      </a:cubicBezTo>
                      <a:cubicBezTo>
                        <a:pt x="30" y="11"/>
                        <a:pt x="30" y="11"/>
                        <a:pt x="30" y="11"/>
                      </a:cubicBezTo>
                      <a:cubicBezTo>
                        <a:pt x="30" y="15"/>
                        <a:pt x="30" y="15"/>
                        <a:pt x="30" y="15"/>
                      </a:cubicBezTo>
                      <a:cubicBezTo>
                        <a:pt x="26" y="12"/>
                        <a:pt x="26" y="12"/>
                        <a:pt x="26" y="12"/>
                      </a:cubicBezTo>
                      <a:cubicBezTo>
                        <a:pt x="25" y="12"/>
                        <a:pt x="25" y="12"/>
                        <a:pt x="25" y="12"/>
                      </a:cubicBezTo>
                      <a:cubicBezTo>
                        <a:pt x="23" y="13"/>
                        <a:pt x="23" y="13"/>
                        <a:pt x="23" y="13"/>
                      </a:cubicBezTo>
                      <a:cubicBezTo>
                        <a:pt x="19" y="11"/>
                        <a:pt x="19" y="11"/>
                        <a:pt x="19" y="11"/>
                      </a:cubicBezTo>
                      <a:cubicBezTo>
                        <a:pt x="16" y="8"/>
                        <a:pt x="16" y="8"/>
                        <a:pt x="16" y="8"/>
                      </a:cubicBezTo>
                      <a:cubicBezTo>
                        <a:pt x="11" y="5"/>
                        <a:pt x="11" y="5"/>
                        <a:pt x="11" y="5"/>
                      </a:cubicBezTo>
                      <a:cubicBezTo>
                        <a:pt x="11" y="5"/>
                        <a:pt x="11" y="5"/>
                        <a:pt x="11" y="5"/>
                      </a:cubicBezTo>
                      <a:cubicBezTo>
                        <a:pt x="7" y="2"/>
                        <a:pt x="7" y="2"/>
                        <a:pt x="7" y="2"/>
                      </a:cubicBezTo>
                      <a:cubicBezTo>
                        <a:pt x="5" y="1"/>
                        <a:pt x="5" y="1"/>
                        <a:pt x="5" y="1"/>
                      </a:cubicBezTo>
                      <a:lnTo>
                        <a:pt x="3" y="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12" name="Freeform 243">
                  <a:extLst>
                    <a:ext uri="{FF2B5EF4-FFF2-40B4-BE49-F238E27FC236}">
                      <a16:creationId xmlns:a16="http://schemas.microsoft.com/office/drawing/2014/main" id="{B41787E9-C5B6-4C17-A18B-4B1B801A0A12}"/>
                    </a:ext>
                  </a:extLst>
                </p:cNvPr>
                <p:cNvSpPr/>
                <p:nvPr userDrawn="1"/>
              </p:nvSpPr>
              <p:spPr bwMode="auto">
                <a:xfrm>
                  <a:off x="6605588" y="1489075"/>
                  <a:ext cx="136525" cy="242888"/>
                </a:xfrm>
                <a:custGeom>
                  <a:avLst/>
                  <a:gdLst>
                    <a:gd name="T0" fmla="*/ 72 w 86"/>
                    <a:gd name="T1" fmla="*/ 68 h 153"/>
                    <a:gd name="T2" fmla="*/ 62 w 86"/>
                    <a:gd name="T3" fmla="*/ 67 h 153"/>
                    <a:gd name="T4" fmla="*/ 51 w 86"/>
                    <a:gd name="T5" fmla="*/ 58 h 153"/>
                    <a:gd name="T6" fmla="*/ 52 w 86"/>
                    <a:gd name="T7" fmla="*/ 51 h 153"/>
                    <a:gd name="T8" fmla="*/ 49 w 86"/>
                    <a:gd name="T9" fmla="*/ 42 h 153"/>
                    <a:gd name="T10" fmla="*/ 49 w 86"/>
                    <a:gd name="T11" fmla="*/ 37 h 153"/>
                    <a:gd name="T12" fmla="*/ 48 w 86"/>
                    <a:gd name="T13" fmla="*/ 34 h 153"/>
                    <a:gd name="T14" fmla="*/ 45 w 86"/>
                    <a:gd name="T15" fmla="*/ 41 h 153"/>
                    <a:gd name="T16" fmla="*/ 48 w 86"/>
                    <a:gd name="T17" fmla="*/ 48 h 153"/>
                    <a:gd name="T18" fmla="*/ 41 w 86"/>
                    <a:gd name="T19" fmla="*/ 44 h 153"/>
                    <a:gd name="T20" fmla="*/ 36 w 86"/>
                    <a:gd name="T21" fmla="*/ 41 h 153"/>
                    <a:gd name="T22" fmla="*/ 35 w 86"/>
                    <a:gd name="T23" fmla="*/ 36 h 153"/>
                    <a:gd name="T24" fmla="*/ 36 w 86"/>
                    <a:gd name="T25" fmla="*/ 29 h 153"/>
                    <a:gd name="T26" fmla="*/ 37 w 86"/>
                    <a:gd name="T27" fmla="*/ 24 h 153"/>
                    <a:gd name="T28" fmla="*/ 37 w 86"/>
                    <a:gd name="T29" fmla="*/ 17 h 153"/>
                    <a:gd name="T30" fmla="*/ 37 w 86"/>
                    <a:gd name="T31" fmla="*/ 13 h 153"/>
                    <a:gd name="T32" fmla="*/ 41 w 86"/>
                    <a:gd name="T33" fmla="*/ 8 h 153"/>
                    <a:gd name="T34" fmla="*/ 40 w 86"/>
                    <a:gd name="T35" fmla="*/ 0 h 153"/>
                    <a:gd name="T36" fmla="*/ 26 w 86"/>
                    <a:gd name="T37" fmla="*/ 2 h 153"/>
                    <a:gd name="T38" fmla="*/ 27 w 86"/>
                    <a:gd name="T39" fmla="*/ 12 h 153"/>
                    <a:gd name="T40" fmla="*/ 29 w 86"/>
                    <a:gd name="T41" fmla="*/ 20 h 153"/>
                    <a:gd name="T42" fmla="*/ 34 w 86"/>
                    <a:gd name="T43" fmla="*/ 26 h 153"/>
                    <a:gd name="T44" fmla="*/ 32 w 86"/>
                    <a:gd name="T45" fmla="*/ 33 h 153"/>
                    <a:gd name="T46" fmla="*/ 28 w 86"/>
                    <a:gd name="T47" fmla="*/ 35 h 153"/>
                    <a:gd name="T48" fmla="*/ 32 w 86"/>
                    <a:gd name="T49" fmla="*/ 39 h 153"/>
                    <a:gd name="T50" fmla="*/ 36 w 86"/>
                    <a:gd name="T51" fmla="*/ 45 h 153"/>
                    <a:gd name="T52" fmla="*/ 33 w 86"/>
                    <a:gd name="T53" fmla="*/ 52 h 153"/>
                    <a:gd name="T54" fmla="*/ 30 w 86"/>
                    <a:gd name="T55" fmla="*/ 60 h 153"/>
                    <a:gd name="T56" fmla="*/ 28 w 86"/>
                    <a:gd name="T57" fmla="*/ 64 h 153"/>
                    <a:gd name="T58" fmla="*/ 30 w 86"/>
                    <a:gd name="T59" fmla="*/ 68 h 153"/>
                    <a:gd name="T60" fmla="*/ 23 w 86"/>
                    <a:gd name="T61" fmla="*/ 73 h 153"/>
                    <a:gd name="T62" fmla="*/ 15 w 86"/>
                    <a:gd name="T63" fmla="*/ 89 h 153"/>
                    <a:gd name="T64" fmla="*/ 5 w 86"/>
                    <a:gd name="T65" fmla="*/ 92 h 153"/>
                    <a:gd name="T66" fmla="*/ 3 w 86"/>
                    <a:gd name="T67" fmla="*/ 101 h 153"/>
                    <a:gd name="T68" fmla="*/ 12 w 86"/>
                    <a:gd name="T69" fmla="*/ 109 h 153"/>
                    <a:gd name="T70" fmla="*/ 19 w 86"/>
                    <a:gd name="T71" fmla="*/ 120 h 153"/>
                    <a:gd name="T72" fmla="*/ 18 w 86"/>
                    <a:gd name="T73" fmla="*/ 125 h 153"/>
                    <a:gd name="T74" fmla="*/ 6 w 86"/>
                    <a:gd name="T75" fmla="*/ 140 h 153"/>
                    <a:gd name="T76" fmla="*/ 0 w 86"/>
                    <a:gd name="T77" fmla="*/ 146 h 153"/>
                    <a:gd name="T78" fmla="*/ 6 w 86"/>
                    <a:gd name="T79" fmla="*/ 145 h 153"/>
                    <a:gd name="T80" fmla="*/ 7 w 86"/>
                    <a:gd name="T81" fmla="*/ 149 h 153"/>
                    <a:gd name="T82" fmla="*/ 10 w 86"/>
                    <a:gd name="T83" fmla="*/ 153 h 153"/>
                    <a:gd name="T84" fmla="*/ 25 w 86"/>
                    <a:gd name="T85" fmla="*/ 140 h 153"/>
                    <a:gd name="T86" fmla="*/ 37 w 86"/>
                    <a:gd name="T87" fmla="*/ 126 h 153"/>
                    <a:gd name="T88" fmla="*/ 40 w 86"/>
                    <a:gd name="T89" fmla="*/ 124 h 153"/>
                    <a:gd name="T90" fmla="*/ 47 w 86"/>
                    <a:gd name="T91" fmla="*/ 115 h 153"/>
                    <a:gd name="T92" fmla="*/ 50 w 86"/>
                    <a:gd name="T93" fmla="*/ 108 h 153"/>
                    <a:gd name="T94" fmla="*/ 41 w 86"/>
                    <a:gd name="T95" fmla="*/ 108 h 153"/>
                    <a:gd name="T96" fmla="*/ 56 w 86"/>
                    <a:gd name="T97" fmla="*/ 95 h 153"/>
                    <a:gd name="T98" fmla="*/ 66 w 86"/>
                    <a:gd name="T99" fmla="*/ 92 h 153"/>
                    <a:gd name="T100" fmla="*/ 74 w 86"/>
                    <a:gd name="T101" fmla="*/ 85 h 153"/>
                    <a:gd name="T102" fmla="*/ 77 w 86"/>
                    <a:gd name="T103" fmla="*/ 82 h 153"/>
                    <a:gd name="T104" fmla="*/ 83 w 86"/>
                    <a:gd name="T105" fmla="*/ 68 h 153"/>
                    <a:gd name="T106" fmla="*/ 84 w 86"/>
                    <a:gd name="T107" fmla="*/ 6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153">
                      <a:moveTo>
                        <a:pt x="80" y="60"/>
                      </a:moveTo>
                      <a:lnTo>
                        <a:pt x="78" y="62"/>
                      </a:lnTo>
                      <a:lnTo>
                        <a:pt x="72" y="68"/>
                      </a:lnTo>
                      <a:lnTo>
                        <a:pt x="69" y="68"/>
                      </a:lnTo>
                      <a:lnTo>
                        <a:pt x="66" y="70"/>
                      </a:lnTo>
                      <a:lnTo>
                        <a:pt x="62" y="67"/>
                      </a:lnTo>
                      <a:lnTo>
                        <a:pt x="56" y="62"/>
                      </a:lnTo>
                      <a:lnTo>
                        <a:pt x="55" y="63"/>
                      </a:lnTo>
                      <a:lnTo>
                        <a:pt x="51" y="58"/>
                      </a:lnTo>
                      <a:lnTo>
                        <a:pt x="50" y="56"/>
                      </a:lnTo>
                      <a:lnTo>
                        <a:pt x="52" y="53"/>
                      </a:lnTo>
                      <a:lnTo>
                        <a:pt x="52" y="51"/>
                      </a:lnTo>
                      <a:lnTo>
                        <a:pt x="50" y="45"/>
                      </a:lnTo>
                      <a:lnTo>
                        <a:pt x="50" y="44"/>
                      </a:lnTo>
                      <a:lnTo>
                        <a:pt x="49" y="42"/>
                      </a:lnTo>
                      <a:lnTo>
                        <a:pt x="49" y="38"/>
                      </a:lnTo>
                      <a:lnTo>
                        <a:pt x="50" y="37"/>
                      </a:lnTo>
                      <a:lnTo>
                        <a:pt x="49" y="37"/>
                      </a:lnTo>
                      <a:lnTo>
                        <a:pt x="48" y="33"/>
                      </a:lnTo>
                      <a:lnTo>
                        <a:pt x="48" y="34"/>
                      </a:lnTo>
                      <a:lnTo>
                        <a:pt x="48" y="34"/>
                      </a:lnTo>
                      <a:lnTo>
                        <a:pt x="48" y="36"/>
                      </a:lnTo>
                      <a:lnTo>
                        <a:pt x="48" y="38"/>
                      </a:lnTo>
                      <a:lnTo>
                        <a:pt x="45" y="41"/>
                      </a:lnTo>
                      <a:lnTo>
                        <a:pt x="45" y="42"/>
                      </a:lnTo>
                      <a:lnTo>
                        <a:pt x="48" y="44"/>
                      </a:lnTo>
                      <a:lnTo>
                        <a:pt x="48" y="48"/>
                      </a:lnTo>
                      <a:lnTo>
                        <a:pt x="43" y="49"/>
                      </a:lnTo>
                      <a:lnTo>
                        <a:pt x="41" y="45"/>
                      </a:lnTo>
                      <a:lnTo>
                        <a:pt x="41" y="44"/>
                      </a:lnTo>
                      <a:lnTo>
                        <a:pt x="37" y="43"/>
                      </a:lnTo>
                      <a:lnTo>
                        <a:pt x="37" y="42"/>
                      </a:lnTo>
                      <a:lnTo>
                        <a:pt x="36" y="41"/>
                      </a:lnTo>
                      <a:lnTo>
                        <a:pt x="34" y="42"/>
                      </a:lnTo>
                      <a:lnTo>
                        <a:pt x="33" y="38"/>
                      </a:lnTo>
                      <a:lnTo>
                        <a:pt x="35" y="36"/>
                      </a:lnTo>
                      <a:lnTo>
                        <a:pt x="36" y="36"/>
                      </a:lnTo>
                      <a:lnTo>
                        <a:pt x="34" y="34"/>
                      </a:lnTo>
                      <a:lnTo>
                        <a:pt x="36" y="29"/>
                      </a:lnTo>
                      <a:lnTo>
                        <a:pt x="39" y="28"/>
                      </a:lnTo>
                      <a:lnTo>
                        <a:pt x="39" y="27"/>
                      </a:lnTo>
                      <a:lnTo>
                        <a:pt x="37" y="24"/>
                      </a:lnTo>
                      <a:lnTo>
                        <a:pt x="39" y="22"/>
                      </a:lnTo>
                      <a:lnTo>
                        <a:pt x="37" y="20"/>
                      </a:lnTo>
                      <a:lnTo>
                        <a:pt x="37" y="17"/>
                      </a:lnTo>
                      <a:lnTo>
                        <a:pt x="34" y="15"/>
                      </a:lnTo>
                      <a:lnTo>
                        <a:pt x="35" y="10"/>
                      </a:lnTo>
                      <a:lnTo>
                        <a:pt x="37" y="13"/>
                      </a:lnTo>
                      <a:lnTo>
                        <a:pt x="40" y="12"/>
                      </a:lnTo>
                      <a:lnTo>
                        <a:pt x="40" y="9"/>
                      </a:lnTo>
                      <a:lnTo>
                        <a:pt x="41" y="8"/>
                      </a:lnTo>
                      <a:lnTo>
                        <a:pt x="41" y="5"/>
                      </a:lnTo>
                      <a:lnTo>
                        <a:pt x="40" y="0"/>
                      </a:lnTo>
                      <a:lnTo>
                        <a:pt x="40" y="0"/>
                      </a:lnTo>
                      <a:lnTo>
                        <a:pt x="36" y="1"/>
                      </a:lnTo>
                      <a:lnTo>
                        <a:pt x="34" y="0"/>
                      </a:lnTo>
                      <a:lnTo>
                        <a:pt x="26" y="2"/>
                      </a:lnTo>
                      <a:lnTo>
                        <a:pt x="25" y="5"/>
                      </a:lnTo>
                      <a:lnTo>
                        <a:pt x="25" y="7"/>
                      </a:lnTo>
                      <a:lnTo>
                        <a:pt x="27" y="12"/>
                      </a:lnTo>
                      <a:lnTo>
                        <a:pt x="27" y="20"/>
                      </a:lnTo>
                      <a:lnTo>
                        <a:pt x="27" y="21"/>
                      </a:lnTo>
                      <a:lnTo>
                        <a:pt x="29" y="20"/>
                      </a:lnTo>
                      <a:lnTo>
                        <a:pt x="30" y="22"/>
                      </a:lnTo>
                      <a:lnTo>
                        <a:pt x="34" y="21"/>
                      </a:lnTo>
                      <a:lnTo>
                        <a:pt x="34" y="26"/>
                      </a:lnTo>
                      <a:lnTo>
                        <a:pt x="32" y="29"/>
                      </a:lnTo>
                      <a:lnTo>
                        <a:pt x="32" y="30"/>
                      </a:lnTo>
                      <a:lnTo>
                        <a:pt x="32" y="33"/>
                      </a:lnTo>
                      <a:lnTo>
                        <a:pt x="28" y="34"/>
                      </a:lnTo>
                      <a:lnTo>
                        <a:pt x="28" y="34"/>
                      </a:lnTo>
                      <a:lnTo>
                        <a:pt x="28" y="35"/>
                      </a:lnTo>
                      <a:lnTo>
                        <a:pt x="30" y="39"/>
                      </a:lnTo>
                      <a:lnTo>
                        <a:pt x="30" y="39"/>
                      </a:lnTo>
                      <a:lnTo>
                        <a:pt x="32" y="39"/>
                      </a:lnTo>
                      <a:lnTo>
                        <a:pt x="34" y="43"/>
                      </a:lnTo>
                      <a:lnTo>
                        <a:pt x="34" y="43"/>
                      </a:lnTo>
                      <a:lnTo>
                        <a:pt x="36" y="45"/>
                      </a:lnTo>
                      <a:lnTo>
                        <a:pt x="33" y="48"/>
                      </a:lnTo>
                      <a:lnTo>
                        <a:pt x="34" y="49"/>
                      </a:lnTo>
                      <a:lnTo>
                        <a:pt x="33" y="52"/>
                      </a:lnTo>
                      <a:lnTo>
                        <a:pt x="30" y="57"/>
                      </a:lnTo>
                      <a:lnTo>
                        <a:pt x="30" y="59"/>
                      </a:lnTo>
                      <a:lnTo>
                        <a:pt x="30" y="60"/>
                      </a:lnTo>
                      <a:lnTo>
                        <a:pt x="32" y="62"/>
                      </a:lnTo>
                      <a:lnTo>
                        <a:pt x="30" y="64"/>
                      </a:lnTo>
                      <a:lnTo>
                        <a:pt x="28" y="64"/>
                      </a:lnTo>
                      <a:lnTo>
                        <a:pt x="27" y="66"/>
                      </a:lnTo>
                      <a:lnTo>
                        <a:pt x="27" y="66"/>
                      </a:lnTo>
                      <a:lnTo>
                        <a:pt x="30" y="68"/>
                      </a:lnTo>
                      <a:lnTo>
                        <a:pt x="26" y="71"/>
                      </a:lnTo>
                      <a:lnTo>
                        <a:pt x="25" y="71"/>
                      </a:lnTo>
                      <a:lnTo>
                        <a:pt x="23" y="73"/>
                      </a:lnTo>
                      <a:lnTo>
                        <a:pt x="21" y="87"/>
                      </a:lnTo>
                      <a:lnTo>
                        <a:pt x="19" y="89"/>
                      </a:lnTo>
                      <a:lnTo>
                        <a:pt x="15" y="89"/>
                      </a:lnTo>
                      <a:lnTo>
                        <a:pt x="13" y="88"/>
                      </a:lnTo>
                      <a:lnTo>
                        <a:pt x="11" y="88"/>
                      </a:lnTo>
                      <a:lnTo>
                        <a:pt x="5" y="92"/>
                      </a:lnTo>
                      <a:lnTo>
                        <a:pt x="3" y="94"/>
                      </a:lnTo>
                      <a:lnTo>
                        <a:pt x="3" y="96"/>
                      </a:lnTo>
                      <a:lnTo>
                        <a:pt x="3" y="101"/>
                      </a:lnTo>
                      <a:lnTo>
                        <a:pt x="5" y="102"/>
                      </a:lnTo>
                      <a:lnTo>
                        <a:pt x="10" y="106"/>
                      </a:lnTo>
                      <a:lnTo>
                        <a:pt x="12" y="109"/>
                      </a:lnTo>
                      <a:lnTo>
                        <a:pt x="15" y="110"/>
                      </a:lnTo>
                      <a:lnTo>
                        <a:pt x="18" y="113"/>
                      </a:lnTo>
                      <a:lnTo>
                        <a:pt x="19" y="120"/>
                      </a:lnTo>
                      <a:lnTo>
                        <a:pt x="19" y="121"/>
                      </a:lnTo>
                      <a:lnTo>
                        <a:pt x="18" y="122"/>
                      </a:lnTo>
                      <a:lnTo>
                        <a:pt x="18" y="125"/>
                      </a:lnTo>
                      <a:lnTo>
                        <a:pt x="17" y="128"/>
                      </a:lnTo>
                      <a:lnTo>
                        <a:pt x="11" y="136"/>
                      </a:lnTo>
                      <a:lnTo>
                        <a:pt x="6" y="140"/>
                      </a:lnTo>
                      <a:lnTo>
                        <a:pt x="1" y="145"/>
                      </a:lnTo>
                      <a:lnTo>
                        <a:pt x="0" y="146"/>
                      </a:lnTo>
                      <a:lnTo>
                        <a:pt x="0" y="146"/>
                      </a:lnTo>
                      <a:lnTo>
                        <a:pt x="1" y="146"/>
                      </a:lnTo>
                      <a:lnTo>
                        <a:pt x="3" y="145"/>
                      </a:lnTo>
                      <a:lnTo>
                        <a:pt x="6" y="145"/>
                      </a:lnTo>
                      <a:lnTo>
                        <a:pt x="6" y="149"/>
                      </a:lnTo>
                      <a:lnTo>
                        <a:pt x="6" y="149"/>
                      </a:lnTo>
                      <a:lnTo>
                        <a:pt x="7" y="149"/>
                      </a:lnTo>
                      <a:lnTo>
                        <a:pt x="8" y="151"/>
                      </a:lnTo>
                      <a:lnTo>
                        <a:pt x="8" y="153"/>
                      </a:lnTo>
                      <a:lnTo>
                        <a:pt x="10" y="153"/>
                      </a:lnTo>
                      <a:lnTo>
                        <a:pt x="15" y="149"/>
                      </a:lnTo>
                      <a:lnTo>
                        <a:pt x="20" y="145"/>
                      </a:lnTo>
                      <a:lnTo>
                        <a:pt x="25" y="140"/>
                      </a:lnTo>
                      <a:lnTo>
                        <a:pt x="29" y="136"/>
                      </a:lnTo>
                      <a:lnTo>
                        <a:pt x="34" y="129"/>
                      </a:lnTo>
                      <a:lnTo>
                        <a:pt x="37" y="126"/>
                      </a:lnTo>
                      <a:lnTo>
                        <a:pt x="40" y="126"/>
                      </a:lnTo>
                      <a:lnTo>
                        <a:pt x="40" y="126"/>
                      </a:lnTo>
                      <a:lnTo>
                        <a:pt x="40" y="124"/>
                      </a:lnTo>
                      <a:lnTo>
                        <a:pt x="42" y="122"/>
                      </a:lnTo>
                      <a:lnTo>
                        <a:pt x="44" y="121"/>
                      </a:lnTo>
                      <a:lnTo>
                        <a:pt x="47" y="115"/>
                      </a:lnTo>
                      <a:lnTo>
                        <a:pt x="49" y="110"/>
                      </a:lnTo>
                      <a:lnTo>
                        <a:pt x="49" y="109"/>
                      </a:lnTo>
                      <a:lnTo>
                        <a:pt x="50" y="108"/>
                      </a:lnTo>
                      <a:lnTo>
                        <a:pt x="49" y="107"/>
                      </a:lnTo>
                      <a:lnTo>
                        <a:pt x="48" y="107"/>
                      </a:lnTo>
                      <a:lnTo>
                        <a:pt x="41" y="108"/>
                      </a:lnTo>
                      <a:lnTo>
                        <a:pt x="47" y="103"/>
                      </a:lnTo>
                      <a:lnTo>
                        <a:pt x="49" y="102"/>
                      </a:lnTo>
                      <a:lnTo>
                        <a:pt x="56" y="95"/>
                      </a:lnTo>
                      <a:lnTo>
                        <a:pt x="59" y="94"/>
                      </a:lnTo>
                      <a:lnTo>
                        <a:pt x="66" y="95"/>
                      </a:lnTo>
                      <a:lnTo>
                        <a:pt x="66" y="92"/>
                      </a:lnTo>
                      <a:lnTo>
                        <a:pt x="69" y="87"/>
                      </a:lnTo>
                      <a:lnTo>
                        <a:pt x="71" y="85"/>
                      </a:lnTo>
                      <a:lnTo>
                        <a:pt x="74" y="85"/>
                      </a:lnTo>
                      <a:lnTo>
                        <a:pt x="76" y="85"/>
                      </a:lnTo>
                      <a:lnTo>
                        <a:pt x="76" y="85"/>
                      </a:lnTo>
                      <a:lnTo>
                        <a:pt x="77" y="82"/>
                      </a:lnTo>
                      <a:lnTo>
                        <a:pt x="80" y="77"/>
                      </a:lnTo>
                      <a:lnTo>
                        <a:pt x="80" y="72"/>
                      </a:lnTo>
                      <a:lnTo>
                        <a:pt x="83" y="68"/>
                      </a:lnTo>
                      <a:lnTo>
                        <a:pt x="85" y="65"/>
                      </a:lnTo>
                      <a:lnTo>
                        <a:pt x="86" y="65"/>
                      </a:lnTo>
                      <a:lnTo>
                        <a:pt x="84" y="64"/>
                      </a:lnTo>
                      <a:lnTo>
                        <a:pt x="80" y="60"/>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sp>
              <p:nvSpPr>
                <p:cNvPr id="313" name="Freeform 244">
                  <a:extLst>
                    <a:ext uri="{FF2B5EF4-FFF2-40B4-BE49-F238E27FC236}">
                      <a16:creationId xmlns:a16="http://schemas.microsoft.com/office/drawing/2014/main" id="{E38BE2CF-4822-4C6E-8850-E2AD4F205593}"/>
                    </a:ext>
                  </a:extLst>
                </p:cNvPr>
                <p:cNvSpPr/>
                <p:nvPr userDrawn="1"/>
              </p:nvSpPr>
              <p:spPr bwMode="auto">
                <a:xfrm>
                  <a:off x="5902326" y="488950"/>
                  <a:ext cx="233363" cy="198438"/>
                </a:xfrm>
                <a:custGeom>
                  <a:avLst/>
                  <a:gdLst>
                    <a:gd name="T0" fmla="*/ 14 w 147"/>
                    <a:gd name="T1" fmla="*/ 77 h 125"/>
                    <a:gd name="T2" fmla="*/ 18 w 147"/>
                    <a:gd name="T3" fmla="*/ 85 h 125"/>
                    <a:gd name="T4" fmla="*/ 25 w 147"/>
                    <a:gd name="T5" fmla="*/ 87 h 125"/>
                    <a:gd name="T6" fmla="*/ 37 w 147"/>
                    <a:gd name="T7" fmla="*/ 87 h 125"/>
                    <a:gd name="T8" fmla="*/ 35 w 147"/>
                    <a:gd name="T9" fmla="*/ 84 h 125"/>
                    <a:gd name="T10" fmla="*/ 35 w 147"/>
                    <a:gd name="T11" fmla="*/ 81 h 125"/>
                    <a:gd name="T12" fmla="*/ 40 w 147"/>
                    <a:gd name="T13" fmla="*/ 80 h 125"/>
                    <a:gd name="T14" fmla="*/ 41 w 147"/>
                    <a:gd name="T15" fmla="*/ 77 h 125"/>
                    <a:gd name="T16" fmla="*/ 44 w 147"/>
                    <a:gd name="T17" fmla="*/ 73 h 125"/>
                    <a:gd name="T18" fmla="*/ 48 w 147"/>
                    <a:gd name="T19" fmla="*/ 78 h 125"/>
                    <a:gd name="T20" fmla="*/ 51 w 147"/>
                    <a:gd name="T21" fmla="*/ 68 h 125"/>
                    <a:gd name="T22" fmla="*/ 59 w 147"/>
                    <a:gd name="T23" fmla="*/ 75 h 125"/>
                    <a:gd name="T24" fmla="*/ 60 w 147"/>
                    <a:gd name="T25" fmla="*/ 75 h 125"/>
                    <a:gd name="T26" fmla="*/ 62 w 147"/>
                    <a:gd name="T27" fmla="*/ 75 h 125"/>
                    <a:gd name="T28" fmla="*/ 67 w 147"/>
                    <a:gd name="T29" fmla="*/ 74 h 125"/>
                    <a:gd name="T30" fmla="*/ 66 w 147"/>
                    <a:gd name="T31" fmla="*/ 79 h 125"/>
                    <a:gd name="T32" fmla="*/ 76 w 147"/>
                    <a:gd name="T33" fmla="*/ 82 h 125"/>
                    <a:gd name="T34" fmla="*/ 83 w 147"/>
                    <a:gd name="T35" fmla="*/ 92 h 125"/>
                    <a:gd name="T36" fmla="*/ 91 w 147"/>
                    <a:gd name="T37" fmla="*/ 100 h 125"/>
                    <a:gd name="T38" fmla="*/ 101 w 147"/>
                    <a:gd name="T39" fmla="*/ 111 h 125"/>
                    <a:gd name="T40" fmla="*/ 106 w 147"/>
                    <a:gd name="T41" fmla="*/ 116 h 125"/>
                    <a:gd name="T42" fmla="*/ 113 w 147"/>
                    <a:gd name="T43" fmla="*/ 116 h 125"/>
                    <a:gd name="T44" fmla="*/ 124 w 147"/>
                    <a:gd name="T45" fmla="*/ 117 h 125"/>
                    <a:gd name="T46" fmla="*/ 134 w 147"/>
                    <a:gd name="T47" fmla="*/ 118 h 125"/>
                    <a:gd name="T48" fmla="*/ 141 w 147"/>
                    <a:gd name="T49" fmla="*/ 123 h 125"/>
                    <a:gd name="T50" fmla="*/ 145 w 147"/>
                    <a:gd name="T51" fmla="*/ 125 h 125"/>
                    <a:gd name="T52" fmla="*/ 145 w 147"/>
                    <a:gd name="T53" fmla="*/ 123 h 125"/>
                    <a:gd name="T54" fmla="*/ 145 w 147"/>
                    <a:gd name="T55" fmla="*/ 118 h 125"/>
                    <a:gd name="T56" fmla="*/ 131 w 147"/>
                    <a:gd name="T57" fmla="*/ 113 h 125"/>
                    <a:gd name="T58" fmla="*/ 127 w 147"/>
                    <a:gd name="T59" fmla="*/ 109 h 125"/>
                    <a:gd name="T60" fmla="*/ 127 w 147"/>
                    <a:gd name="T61" fmla="*/ 102 h 125"/>
                    <a:gd name="T62" fmla="*/ 125 w 147"/>
                    <a:gd name="T63" fmla="*/ 100 h 125"/>
                    <a:gd name="T64" fmla="*/ 119 w 147"/>
                    <a:gd name="T65" fmla="*/ 100 h 125"/>
                    <a:gd name="T66" fmla="*/ 113 w 147"/>
                    <a:gd name="T67" fmla="*/ 92 h 125"/>
                    <a:gd name="T68" fmla="*/ 107 w 147"/>
                    <a:gd name="T69" fmla="*/ 82 h 125"/>
                    <a:gd name="T70" fmla="*/ 101 w 147"/>
                    <a:gd name="T71" fmla="*/ 78 h 125"/>
                    <a:gd name="T72" fmla="*/ 94 w 147"/>
                    <a:gd name="T73" fmla="*/ 68 h 125"/>
                    <a:gd name="T74" fmla="*/ 99 w 147"/>
                    <a:gd name="T75" fmla="*/ 63 h 125"/>
                    <a:gd name="T76" fmla="*/ 105 w 147"/>
                    <a:gd name="T77" fmla="*/ 56 h 125"/>
                    <a:gd name="T78" fmla="*/ 98 w 147"/>
                    <a:gd name="T79" fmla="*/ 52 h 125"/>
                    <a:gd name="T80" fmla="*/ 85 w 147"/>
                    <a:gd name="T81" fmla="*/ 45 h 125"/>
                    <a:gd name="T82" fmla="*/ 73 w 147"/>
                    <a:gd name="T83" fmla="*/ 39 h 125"/>
                    <a:gd name="T84" fmla="*/ 74 w 147"/>
                    <a:gd name="T85" fmla="*/ 32 h 125"/>
                    <a:gd name="T86" fmla="*/ 66 w 147"/>
                    <a:gd name="T87" fmla="*/ 28 h 125"/>
                    <a:gd name="T88" fmla="*/ 60 w 147"/>
                    <a:gd name="T89" fmla="*/ 21 h 125"/>
                    <a:gd name="T90" fmla="*/ 55 w 147"/>
                    <a:gd name="T91" fmla="*/ 19 h 125"/>
                    <a:gd name="T92" fmla="*/ 45 w 147"/>
                    <a:gd name="T93" fmla="*/ 14 h 125"/>
                    <a:gd name="T94" fmla="*/ 28 w 147"/>
                    <a:gd name="T95" fmla="*/ 9 h 125"/>
                    <a:gd name="T96" fmla="*/ 22 w 147"/>
                    <a:gd name="T97" fmla="*/ 6 h 125"/>
                    <a:gd name="T98" fmla="*/ 13 w 147"/>
                    <a:gd name="T99" fmla="*/ 2 h 125"/>
                    <a:gd name="T100" fmla="*/ 1 w 147"/>
                    <a:gd name="T101" fmla="*/ 56 h 125"/>
                    <a:gd name="T102" fmla="*/ 1 w 147"/>
                    <a:gd name="T103" fmla="*/ 6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7" h="125">
                      <a:moveTo>
                        <a:pt x="11" y="74"/>
                      </a:moveTo>
                      <a:lnTo>
                        <a:pt x="11" y="77"/>
                      </a:lnTo>
                      <a:lnTo>
                        <a:pt x="14" y="77"/>
                      </a:lnTo>
                      <a:lnTo>
                        <a:pt x="17" y="80"/>
                      </a:lnTo>
                      <a:lnTo>
                        <a:pt x="18" y="85"/>
                      </a:lnTo>
                      <a:lnTo>
                        <a:pt x="18" y="85"/>
                      </a:lnTo>
                      <a:lnTo>
                        <a:pt x="23" y="86"/>
                      </a:lnTo>
                      <a:lnTo>
                        <a:pt x="25" y="88"/>
                      </a:lnTo>
                      <a:lnTo>
                        <a:pt x="25" y="87"/>
                      </a:lnTo>
                      <a:lnTo>
                        <a:pt x="30" y="87"/>
                      </a:lnTo>
                      <a:lnTo>
                        <a:pt x="33" y="87"/>
                      </a:lnTo>
                      <a:lnTo>
                        <a:pt x="37" y="87"/>
                      </a:lnTo>
                      <a:lnTo>
                        <a:pt x="38" y="87"/>
                      </a:lnTo>
                      <a:lnTo>
                        <a:pt x="36" y="86"/>
                      </a:lnTo>
                      <a:lnTo>
                        <a:pt x="35" y="84"/>
                      </a:lnTo>
                      <a:lnTo>
                        <a:pt x="32" y="84"/>
                      </a:lnTo>
                      <a:lnTo>
                        <a:pt x="28" y="75"/>
                      </a:lnTo>
                      <a:lnTo>
                        <a:pt x="35" y="81"/>
                      </a:lnTo>
                      <a:lnTo>
                        <a:pt x="38" y="80"/>
                      </a:lnTo>
                      <a:lnTo>
                        <a:pt x="39" y="82"/>
                      </a:lnTo>
                      <a:lnTo>
                        <a:pt x="40" y="80"/>
                      </a:lnTo>
                      <a:lnTo>
                        <a:pt x="41" y="79"/>
                      </a:lnTo>
                      <a:lnTo>
                        <a:pt x="41" y="78"/>
                      </a:lnTo>
                      <a:lnTo>
                        <a:pt x="41" y="77"/>
                      </a:lnTo>
                      <a:lnTo>
                        <a:pt x="39" y="74"/>
                      </a:lnTo>
                      <a:lnTo>
                        <a:pt x="39" y="71"/>
                      </a:lnTo>
                      <a:lnTo>
                        <a:pt x="44" y="73"/>
                      </a:lnTo>
                      <a:lnTo>
                        <a:pt x="45" y="74"/>
                      </a:lnTo>
                      <a:lnTo>
                        <a:pt x="47" y="77"/>
                      </a:lnTo>
                      <a:lnTo>
                        <a:pt x="48" y="78"/>
                      </a:lnTo>
                      <a:lnTo>
                        <a:pt x="46" y="72"/>
                      </a:lnTo>
                      <a:lnTo>
                        <a:pt x="50" y="74"/>
                      </a:lnTo>
                      <a:lnTo>
                        <a:pt x="51" y="68"/>
                      </a:lnTo>
                      <a:lnTo>
                        <a:pt x="54" y="72"/>
                      </a:lnTo>
                      <a:lnTo>
                        <a:pt x="58" y="73"/>
                      </a:lnTo>
                      <a:lnTo>
                        <a:pt x="59" y="75"/>
                      </a:lnTo>
                      <a:lnTo>
                        <a:pt x="60" y="75"/>
                      </a:lnTo>
                      <a:lnTo>
                        <a:pt x="60" y="75"/>
                      </a:lnTo>
                      <a:lnTo>
                        <a:pt x="60" y="75"/>
                      </a:lnTo>
                      <a:lnTo>
                        <a:pt x="60" y="75"/>
                      </a:lnTo>
                      <a:lnTo>
                        <a:pt x="62" y="75"/>
                      </a:lnTo>
                      <a:lnTo>
                        <a:pt x="62" y="75"/>
                      </a:lnTo>
                      <a:lnTo>
                        <a:pt x="66" y="72"/>
                      </a:lnTo>
                      <a:lnTo>
                        <a:pt x="66" y="74"/>
                      </a:lnTo>
                      <a:lnTo>
                        <a:pt x="67" y="74"/>
                      </a:lnTo>
                      <a:lnTo>
                        <a:pt x="66" y="77"/>
                      </a:lnTo>
                      <a:lnTo>
                        <a:pt x="65" y="78"/>
                      </a:lnTo>
                      <a:lnTo>
                        <a:pt x="66" y="79"/>
                      </a:lnTo>
                      <a:lnTo>
                        <a:pt x="67" y="79"/>
                      </a:lnTo>
                      <a:lnTo>
                        <a:pt x="68" y="81"/>
                      </a:lnTo>
                      <a:lnTo>
                        <a:pt x="76" y="82"/>
                      </a:lnTo>
                      <a:lnTo>
                        <a:pt x="80" y="85"/>
                      </a:lnTo>
                      <a:lnTo>
                        <a:pt x="82" y="88"/>
                      </a:lnTo>
                      <a:lnTo>
                        <a:pt x="83" y="92"/>
                      </a:lnTo>
                      <a:lnTo>
                        <a:pt x="88" y="97"/>
                      </a:lnTo>
                      <a:lnTo>
                        <a:pt x="88" y="99"/>
                      </a:lnTo>
                      <a:lnTo>
                        <a:pt x="91" y="100"/>
                      </a:lnTo>
                      <a:lnTo>
                        <a:pt x="92" y="102"/>
                      </a:lnTo>
                      <a:lnTo>
                        <a:pt x="94" y="104"/>
                      </a:lnTo>
                      <a:lnTo>
                        <a:pt x="101" y="111"/>
                      </a:lnTo>
                      <a:lnTo>
                        <a:pt x="101" y="114"/>
                      </a:lnTo>
                      <a:lnTo>
                        <a:pt x="103" y="115"/>
                      </a:lnTo>
                      <a:lnTo>
                        <a:pt x="106" y="116"/>
                      </a:lnTo>
                      <a:lnTo>
                        <a:pt x="109" y="116"/>
                      </a:lnTo>
                      <a:lnTo>
                        <a:pt x="111" y="116"/>
                      </a:lnTo>
                      <a:lnTo>
                        <a:pt x="113" y="116"/>
                      </a:lnTo>
                      <a:lnTo>
                        <a:pt x="118" y="116"/>
                      </a:lnTo>
                      <a:lnTo>
                        <a:pt x="120" y="117"/>
                      </a:lnTo>
                      <a:lnTo>
                        <a:pt x="124" y="117"/>
                      </a:lnTo>
                      <a:lnTo>
                        <a:pt x="128" y="118"/>
                      </a:lnTo>
                      <a:lnTo>
                        <a:pt x="131" y="120"/>
                      </a:lnTo>
                      <a:lnTo>
                        <a:pt x="134" y="118"/>
                      </a:lnTo>
                      <a:lnTo>
                        <a:pt x="136" y="121"/>
                      </a:lnTo>
                      <a:lnTo>
                        <a:pt x="140" y="121"/>
                      </a:lnTo>
                      <a:lnTo>
                        <a:pt x="141" y="123"/>
                      </a:lnTo>
                      <a:lnTo>
                        <a:pt x="140" y="123"/>
                      </a:lnTo>
                      <a:lnTo>
                        <a:pt x="141" y="123"/>
                      </a:lnTo>
                      <a:lnTo>
                        <a:pt x="145" y="125"/>
                      </a:lnTo>
                      <a:lnTo>
                        <a:pt x="147" y="124"/>
                      </a:lnTo>
                      <a:lnTo>
                        <a:pt x="147" y="124"/>
                      </a:lnTo>
                      <a:lnTo>
                        <a:pt x="145" y="123"/>
                      </a:lnTo>
                      <a:lnTo>
                        <a:pt x="142" y="123"/>
                      </a:lnTo>
                      <a:lnTo>
                        <a:pt x="142" y="120"/>
                      </a:lnTo>
                      <a:lnTo>
                        <a:pt x="145" y="118"/>
                      </a:lnTo>
                      <a:lnTo>
                        <a:pt x="139" y="117"/>
                      </a:lnTo>
                      <a:lnTo>
                        <a:pt x="134" y="115"/>
                      </a:lnTo>
                      <a:lnTo>
                        <a:pt x="131" y="113"/>
                      </a:lnTo>
                      <a:lnTo>
                        <a:pt x="135" y="110"/>
                      </a:lnTo>
                      <a:lnTo>
                        <a:pt x="133" y="110"/>
                      </a:lnTo>
                      <a:lnTo>
                        <a:pt x="127" y="109"/>
                      </a:lnTo>
                      <a:lnTo>
                        <a:pt x="125" y="107"/>
                      </a:lnTo>
                      <a:lnTo>
                        <a:pt x="125" y="103"/>
                      </a:lnTo>
                      <a:lnTo>
                        <a:pt x="127" y="102"/>
                      </a:lnTo>
                      <a:lnTo>
                        <a:pt x="127" y="101"/>
                      </a:lnTo>
                      <a:lnTo>
                        <a:pt x="126" y="100"/>
                      </a:lnTo>
                      <a:lnTo>
                        <a:pt x="125" y="100"/>
                      </a:lnTo>
                      <a:lnTo>
                        <a:pt x="124" y="101"/>
                      </a:lnTo>
                      <a:lnTo>
                        <a:pt x="121" y="100"/>
                      </a:lnTo>
                      <a:lnTo>
                        <a:pt x="119" y="100"/>
                      </a:lnTo>
                      <a:lnTo>
                        <a:pt x="116" y="96"/>
                      </a:lnTo>
                      <a:lnTo>
                        <a:pt x="116" y="93"/>
                      </a:lnTo>
                      <a:lnTo>
                        <a:pt x="113" y="92"/>
                      </a:lnTo>
                      <a:lnTo>
                        <a:pt x="110" y="85"/>
                      </a:lnTo>
                      <a:lnTo>
                        <a:pt x="109" y="85"/>
                      </a:lnTo>
                      <a:lnTo>
                        <a:pt x="107" y="82"/>
                      </a:lnTo>
                      <a:lnTo>
                        <a:pt x="105" y="82"/>
                      </a:lnTo>
                      <a:lnTo>
                        <a:pt x="103" y="81"/>
                      </a:lnTo>
                      <a:lnTo>
                        <a:pt x="101" y="78"/>
                      </a:lnTo>
                      <a:lnTo>
                        <a:pt x="97" y="74"/>
                      </a:lnTo>
                      <a:lnTo>
                        <a:pt x="96" y="71"/>
                      </a:lnTo>
                      <a:lnTo>
                        <a:pt x="94" y="68"/>
                      </a:lnTo>
                      <a:lnTo>
                        <a:pt x="92" y="65"/>
                      </a:lnTo>
                      <a:lnTo>
                        <a:pt x="92" y="63"/>
                      </a:lnTo>
                      <a:lnTo>
                        <a:pt x="99" y="63"/>
                      </a:lnTo>
                      <a:lnTo>
                        <a:pt x="105" y="60"/>
                      </a:lnTo>
                      <a:lnTo>
                        <a:pt x="106" y="58"/>
                      </a:lnTo>
                      <a:lnTo>
                        <a:pt x="105" y="56"/>
                      </a:lnTo>
                      <a:lnTo>
                        <a:pt x="102" y="52"/>
                      </a:lnTo>
                      <a:lnTo>
                        <a:pt x="99" y="51"/>
                      </a:lnTo>
                      <a:lnTo>
                        <a:pt x="98" y="52"/>
                      </a:lnTo>
                      <a:lnTo>
                        <a:pt x="94" y="51"/>
                      </a:lnTo>
                      <a:lnTo>
                        <a:pt x="88" y="48"/>
                      </a:lnTo>
                      <a:lnTo>
                        <a:pt x="85" y="45"/>
                      </a:lnTo>
                      <a:lnTo>
                        <a:pt x="83" y="46"/>
                      </a:lnTo>
                      <a:lnTo>
                        <a:pt x="74" y="43"/>
                      </a:lnTo>
                      <a:lnTo>
                        <a:pt x="73" y="39"/>
                      </a:lnTo>
                      <a:lnTo>
                        <a:pt x="75" y="36"/>
                      </a:lnTo>
                      <a:lnTo>
                        <a:pt x="75" y="34"/>
                      </a:lnTo>
                      <a:lnTo>
                        <a:pt x="74" y="32"/>
                      </a:lnTo>
                      <a:lnTo>
                        <a:pt x="69" y="27"/>
                      </a:lnTo>
                      <a:lnTo>
                        <a:pt x="68" y="27"/>
                      </a:lnTo>
                      <a:lnTo>
                        <a:pt x="66" y="28"/>
                      </a:lnTo>
                      <a:lnTo>
                        <a:pt x="63" y="24"/>
                      </a:lnTo>
                      <a:lnTo>
                        <a:pt x="61" y="23"/>
                      </a:lnTo>
                      <a:lnTo>
                        <a:pt x="60" y="21"/>
                      </a:lnTo>
                      <a:lnTo>
                        <a:pt x="58" y="21"/>
                      </a:lnTo>
                      <a:lnTo>
                        <a:pt x="55" y="19"/>
                      </a:lnTo>
                      <a:lnTo>
                        <a:pt x="55" y="19"/>
                      </a:lnTo>
                      <a:lnTo>
                        <a:pt x="52" y="17"/>
                      </a:lnTo>
                      <a:lnTo>
                        <a:pt x="48" y="17"/>
                      </a:lnTo>
                      <a:lnTo>
                        <a:pt x="45" y="14"/>
                      </a:lnTo>
                      <a:lnTo>
                        <a:pt x="41" y="14"/>
                      </a:lnTo>
                      <a:lnTo>
                        <a:pt x="36" y="10"/>
                      </a:lnTo>
                      <a:lnTo>
                        <a:pt x="28" y="9"/>
                      </a:lnTo>
                      <a:lnTo>
                        <a:pt x="23" y="8"/>
                      </a:lnTo>
                      <a:lnTo>
                        <a:pt x="22" y="6"/>
                      </a:lnTo>
                      <a:lnTo>
                        <a:pt x="22" y="6"/>
                      </a:lnTo>
                      <a:lnTo>
                        <a:pt x="21" y="7"/>
                      </a:lnTo>
                      <a:lnTo>
                        <a:pt x="14" y="3"/>
                      </a:lnTo>
                      <a:lnTo>
                        <a:pt x="13" y="2"/>
                      </a:lnTo>
                      <a:lnTo>
                        <a:pt x="4" y="0"/>
                      </a:lnTo>
                      <a:lnTo>
                        <a:pt x="3" y="0"/>
                      </a:lnTo>
                      <a:lnTo>
                        <a:pt x="1" y="56"/>
                      </a:lnTo>
                      <a:lnTo>
                        <a:pt x="0" y="60"/>
                      </a:lnTo>
                      <a:lnTo>
                        <a:pt x="0" y="62"/>
                      </a:lnTo>
                      <a:lnTo>
                        <a:pt x="1" y="63"/>
                      </a:lnTo>
                      <a:lnTo>
                        <a:pt x="1" y="68"/>
                      </a:lnTo>
                      <a:lnTo>
                        <a:pt x="11" y="74"/>
                      </a:lnTo>
                      <a:close/>
                    </a:path>
                  </a:pathLst>
                </a:custGeom>
                <a:grpFill/>
                <a:ln w="3175">
                  <a:noFill/>
                  <a:round/>
                </a:ln>
              </p:spPr>
              <p:txBody>
                <a:bodyPr vert="horz" wrap="square" lIns="91440" tIns="45720" rIns="91440" bIns="45720" numCol="1" anchor="t" anchorCtr="0" compatLnSpc="1">
                  <a:prstTxWarp prst="textNoShape">
                    <a:avLst/>
                  </a:prstTxWarp>
                </a:bodyPr>
                <a:lstStyle/>
                <a:p>
                  <a:endParaRPr lang="en-GB"/>
                </a:p>
              </p:txBody>
            </p:sp>
          </p:grpSp>
        </p:grpSp>
        <p:sp>
          <p:nvSpPr>
            <p:cNvPr id="273" name="Vertical Text Placeholder 2">
              <a:extLst>
                <a:ext uri="{FF2B5EF4-FFF2-40B4-BE49-F238E27FC236}">
                  <a16:creationId xmlns:a16="http://schemas.microsoft.com/office/drawing/2014/main" id="{12A75E11-0CD6-430F-9C20-1A91A1BF8C04}"/>
                </a:ext>
              </a:extLst>
            </p:cNvPr>
            <p:cNvSpPr txBox="1"/>
            <p:nvPr userDrawn="1"/>
          </p:nvSpPr>
          <p:spPr>
            <a:xfrm>
              <a:off x="4421030" y="2000812"/>
              <a:ext cx="411792" cy="286101"/>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01</a:t>
              </a:r>
            </a:p>
          </p:txBody>
        </p:sp>
        <p:sp>
          <p:nvSpPr>
            <p:cNvPr id="281" name="Vertical Text Placeholder 2">
              <a:extLst>
                <a:ext uri="{FF2B5EF4-FFF2-40B4-BE49-F238E27FC236}">
                  <a16:creationId xmlns:a16="http://schemas.microsoft.com/office/drawing/2014/main" id="{A38B618E-490A-4BC6-A35F-1A3585FE43A7}"/>
                </a:ext>
              </a:extLst>
            </p:cNvPr>
            <p:cNvSpPr txBox="1"/>
            <p:nvPr userDrawn="1"/>
          </p:nvSpPr>
          <p:spPr>
            <a:xfrm>
              <a:off x="5259786" y="3556247"/>
              <a:ext cx="411792" cy="286101"/>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02</a:t>
              </a:r>
            </a:p>
          </p:txBody>
        </p:sp>
        <p:sp>
          <p:nvSpPr>
            <p:cNvPr id="285" name="Vertical Text Placeholder 2">
              <a:extLst>
                <a:ext uri="{FF2B5EF4-FFF2-40B4-BE49-F238E27FC236}">
                  <a16:creationId xmlns:a16="http://schemas.microsoft.com/office/drawing/2014/main" id="{F8144720-6B76-4489-ABEF-E35896B2F967}"/>
                </a:ext>
              </a:extLst>
            </p:cNvPr>
            <p:cNvSpPr txBox="1"/>
            <p:nvPr userDrawn="1"/>
          </p:nvSpPr>
          <p:spPr>
            <a:xfrm>
              <a:off x="6968951" y="1989040"/>
              <a:ext cx="411792" cy="286101"/>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03</a:t>
              </a:r>
            </a:p>
          </p:txBody>
        </p:sp>
        <p:sp>
          <p:nvSpPr>
            <p:cNvPr id="286" name="Vertical Text Placeholder 2">
              <a:extLst>
                <a:ext uri="{FF2B5EF4-FFF2-40B4-BE49-F238E27FC236}">
                  <a16:creationId xmlns:a16="http://schemas.microsoft.com/office/drawing/2014/main" id="{CACF8C42-B8CF-41D2-B299-FDEB7198C723}"/>
                </a:ext>
              </a:extLst>
            </p:cNvPr>
            <p:cNvSpPr txBox="1"/>
            <p:nvPr userDrawn="1"/>
          </p:nvSpPr>
          <p:spPr>
            <a:xfrm>
              <a:off x="9541919" y="2226522"/>
              <a:ext cx="411792" cy="286101"/>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04</a:t>
              </a:r>
            </a:p>
          </p:txBody>
        </p:sp>
        <p:sp>
          <p:nvSpPr>
            <p:cNvPr id="288" name="Vertical Text Placeholder 2">
              <a:extLst>
                <a:ext uri="{FF2B5EF4-FFF2-40B4-BE49-F238E27FC236}">
                  <a16:creationId xmlns:a16="http://schemas.microsoft.com/office/drawing/2014/main" id="{FC6CE9EA-4F21-4E54-A850-295DDE48D37D}"/>
                </a:ext>
              </a:extLst>
            </p:cNvPr>
            <p:cNvSpPr txBox="1"/>
            <p:nvPr userDrawn="1"/>
          </p:nvSpPr>
          <p:spPr>
            <a:xfrm>
              <a:off x="6984796" y="3356698"/>
              <a:ext cx="411792" cy="286101"/>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05</a:t>
              </a:r>
            </a:p>
          </p:txBody>
        </p:sp>
        <p:sp>
          <p:nvSpPr>
            <p:cNvPr id="289" name="Vertical Text Placeholder 2">
              <a:extLst>
                <a:ext uri="{FF2B5EF4-FFF2-40B4-BE49-F238E27FC236}">
                  <a16:creationId xmlns:a16="http://schemas.microsoft.com/office/drawing/2014/main" id="{D4B2E163-9FBA-4F3C-8E5B-558C969AE873}"/>
                </a:ext>
              </a:extLst>
            </p:cNvPr>
            <p:cNvSpPr txBox="1"/>
            <p:nvPr userDrawn="1"/>
          </p:nvSpPr>
          <p:spPr>
            <a:xfrm>
              <a:off x="9241259" y="4085499"/>
              <a:ext cx="411792" cy="286101"/>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06</a:t>
              </a:r>
            </a:p>
          </p:txBody>
        </p:sp>
      </p:grpSp>
      <p:grpSp>
        <p:nvGrpSpPr>
          <p:cNvPr id="534" name="Group 533">
            <a:extLst>
              <a:ext uri="{FF2B5EF4-FFF2-40B4-BE49-F238E27FC236}">
                <a16:creationId xmlns:a16="http://schemas.microsoft.com/office/drawing/2014/main" id="{EB0EF6CB-90C2-4DAA-8E2E-91B5D1FD6C48}"/>
              </a:ext>
            </a:extLst>
          </p:cNvPr>
          <p:cNvGrpSpPr/>
          <p:nvPr userDrawn="1"/>
        </p:nvGrpSpPr>
        <p:grpSpPr>
          <a:xfrm>
            <a:off x="3167883" y="4787881"/>
            <a:ext cx="8318329" cy="1053625"/>
            <a:chOff x="993177" y="4787881"/>
            <a:chExt cx="10493036" cy="1329080"/>
          </a:xfrm>
        </p:grpSpPr>
        <p:sp>
          <p:nvSpPr>
            <p:cNvPr id="535" name="Vertical Text Placeholder 2">
              <a:extLst>
                <a:ext uri="{FF2B5EF4-FFF2-40B4-BE49-F238E27FC236}">
                  <a16:creationId xmlns:a16="http://schemas.microsoft.com/office/drawing/2014/main" id="{BAD408CE-5D0D-44A5-BA5F-EAECD51CE9EC}"/>
                </a:ext>
              </a:extLst>
            </p:cNvPr>
            <p:cNvSpPr txBox="1"/>
            <p:nvPr userDrawn="1"/>
          </p:nvSpPr>
          <p:spPr>
            <a:xfrm>
              <a:off x="993177" y="5232275"/>
              <a:ext cx="1575853" cy="884686"/>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a:solidFill>
                    <a:schemeClr val="accent1"/>
                  </a:solidFill>
                </a:rPr>
                <a:t>North America</a:t>
              </a:r>
              <a:endParaRPr lang="en-GB" b="1">
                <a:solidFill>
                  <a:schemeClr val="accent1"/>
                </a:solidFill>
              </a:endParaRPr>
            </a:p>
            <a:p>
              <a:r>
                <a:rPr lang="en-GB">
                  <a:solidFill>
                    <a:srgbClr val="595959"/>
                  </a:solidFill>
                </a:rPr>
                <a:t>Lorem ipsum dolor sit amet, consectetur adipiscing elit.</a:t>
              </a:r>
              <a:endParaRPr lang="en-US">
                <a:solidFill>
                  <a:srgbClr val="595959"/>
                </a:solidFill>
              </a:endParaRPr>
            </a:p>
          </p:txBody>
        </p:sp>
        <p:sp>
          <p:nvSpPr>
            <p:cNvPr id="536" name="Vertical Text Placeholder 2">
              <a:extLst>
                <a:ext uri="{FF2B5EF4-FFF2-40B4-BE49-F238E27FC236}">
                  <a16:creationId xmlns:a16="http://schemas.microsoft.com/office/drawing/2014/main" id="{E32F5FFC-5052-4B2D-96F9-FEADC21E6D52}"/>
                </a:ext>
              </a:extLst>
            </p:cNvPr>
            <p:cNvSpPr txBox="1"/>
            <p:nvPr userDrawn="1"/>
          </p:nvSpPr>
          <p:spPr>
            <a:xfrm>
              <a:off x="1579266" y="4787881"/>
              <a:ext cx="458958" cy="31002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01</a:t>
              </a:r>
            </a:p>
          </p:txBody>
        </p:sp>
        <p:sp>
          <p:nvSpPr>
            <p:cNvPr id="537" name="Vertical Text Placeholder 2">
              <a:extLst>
                <a:ext uri="{FF2B5EF4-FFF2-40B4-BE49-F238E27FC236}">
                  <a16:creationId xmlns:a16="http://schemas.microsoft.com/office/drawing/2014/main" id="{2F95D1ED-C34C-4042-91E7-82994A6099D5}"/>
                </a:ext>
              </a:extLst>
            </p:cNvPr>
            <p:cNvSpPr txBox="1"/>
            <p:nvPr userDrawn="1"/>
          </p:nvSpPr>
          <p:spPr>
            <a:xfrm>
              <a:off x="2812371" y="5232275"/>
              <a:ext cx="1575853" cy="884686"/>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b="1">
                  <a:solidFill>
                    <a:schemeClr val="accent1"/>
                  </a:solidFill>
                </a:rPr>
                <a:t>South America</a:t>
              </a:r>
              <a:endParaRPr lang="en-GB" b="1">
                <a:solidFill>
                  <a:schemeClr val="accent1"/>
                </a:solidFill>
              </a:endParaRPr>
            </a:p>
            <a:p>
              <a:r>
                <a:rPr lang="en-GB">
                  <a:solidFill>
                    <a:srgbClr val="595959"/>
                  </a:solidFill>
                </a:rPr>
                <a:t>Lorem ipsum dolor sit amet, consectetur adipiscing elit.</a:t>
              </a:r>
              <a:endParaRPr lang="en-US">
                <a:solidFill>
                  <a:srgbClr val="595959"/>
                </a:solidFill>
              </a:endParaRPr>
            </a:p>
          </p:txBody>
        </p:sp>
        <p:sp>
          <p:nvSpPr>
            <p:cNvPr id="538" name="Vertical Text Placeholder 2">
              <a:extLst>
                <a:ext uri="{FF2B5EF4-FFF2-40B4-BE49-F238E27FC236}">
                  <a16:creationId xmlns:a16="http://schemas.microsoft.com/office/drawing/2014/main" id="{044D2E8B-B73E-41AE-B881-5AD747D21946}"/>
                </a:ext>
              </a:extLst>
            </p:cNvPr>
            <p:cNvSpPr txBox="1"/>
            <p:nvPr userDrawn="1"/>
          </p:nvSpPr>
          <p:spPr>
            <a:xfrm>
              <a:off x="6370455" y="5232275"/>
              <a:ext cx="1575853" cy="884686"/>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b="1">
                  <a:solidFill>
                    <a:schemeClr val="accent1"/>
                  </a:solidFill>
                </a:rPr>
                <a:t>Asia</a:t>
              </a:r>
            </a:p>
            <a:p>
              <a:r>
                <a:rPr lang="en-GB">
                  <a:solidFill>
                    <a:srgbClr val="595959"/>
                  </a:solidFill>
                </a:rPr>
                <a:t>Lorem ipsum dolor sit amet, consectetur adipiscing elit.</a:t>
              </a:r>
              <a:endParaRPr lang="en-US">
                <a:solidFill>
                  <a:srgbClr val="595959"/>
                </a:solidFill>
              </a:endParaRPr>
            </a:p>
          </p:txBody>
        </p:sp>
        <p:sp>
          <p:nvSpPr>
            <p:cNvPr id="539" name="Vertical Text Placeholder 2">
              <a:extLst>
                <a:ext uri="{FF2B5EF4-FFF2-40B4-BE49-F238E27FC236}">
                  <a16:creationId xmlns:a16="http://schemas.microsoft.com/office/drawing/2014/main" id="{11BD8BC5-0B3B-4C4D-9EE2-86E9D641E109}"/>
                </a:ext>
              </a:extLst>
            </p:cNvPr>
            <p:cNvSpPr txBox="1"/>
            <p:nvPr userDrawn="1"/>
          </p:nvSpPr>
          <p:spPr>
            <a:xfrm>
              <a:off x="8158974" y="5232275"/>
              <a:ext cx="1575853" cy="884686"/>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b="1">
                  <a:solidFill>
                    <a:schemeClr val="accent1"/>
                  </a:solidFill>
                </a:rPr>
                <a:t>Africa</a:t>
              </a:r>
            </a:p>
            <a:p>
              <a:r>
                <a:rPr lang="en-GB">
                  <a:solidFill>
                    <a:srgbClr val="595959"/>
                  </a:solidFill>
                </a:rPr>
                <a:t>Lorem ipsum dolor sit amet, consectetur adipiscing elit.</a:t>
              </a:r>
              <a:endParaRPr lang="en-US">
                <a:solidFill>
                  <a:srgbClr val="595959"/>
                </a:solidFill>
              </a:endParaRPr>
            </a:p>
          </p:txBody>
        </p:sp>
        <p:sp>
          <p:nvSpPr>
            <p:cNvPr id="540" name="Vertical Text Placeholder 2">
              <a:extLst>
                <a:ext uri="{FF2B5EF4-FFF2-40B4-BE49-F238E27FC236}">
                  <a16:creationId xmlns:a16="http://schemas.microsoft.com/office/drawing/2014/main" id="{B9EAD6FD-F4BB-4C5B-9857-19E0777FBFC1}"/>
                </a:ext>
              </a:extLst>
            </p:cNvPr>
            <p:cNvSpPr txBox="1"/>
            <p:nvPr userDrawn="1"/>
          </p:nvSpPr>
          <p:spPr>
            <a:xfrm>
              <a:off x="9910360" y="5232275"/>
              <a:ext cx="1575853" cy="884686"/>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b="1">
                  <a:solidFill>
                    <a:schemeClr val="accent1"/>
                  </a:solidFill>
                </a:rPr>
                <a:t>Australia</a:t>
              </a:r>
            </a:p>
            <a:p>
              <a:r>
                <a:rPr lang="en-GB">
                  <a:solidFill>
                    <a:srgbClr val="595959"/>
                  </a:solidFill>
                </a:rPr>
                <a:t>Lorem ipsum dolor sit amet, consectetur adipiscing elit.</a:t>
              </a:r>
              <a:endParaRPr lang="en-US">
                <a:solidFill>
                  <a:srgbClr val="595959"/>
                </a:solidFill>
              </a:endParaRPr>
            </a:p>
          </p:txBody>
        </p:sp>
        <p:sp>
          <p:nvSpPr>
            <p:cNvPr id="541" name="Vertical Text Placeholder 2">
              <a:extLst>
                <a:ext uri="{FF2B5EF4-FFF2-40B4-BE49-F238E27FC236}">
                  <a16:creationId xmlns:a16="http://schemas.microsoft.com/office/drawing/2014/main" id="{A315D65A-67DC-4537-85EA-30CE7D317D93}"/>
                </a:ext>
              </a:extLst>
            </p:cNvPr>
            <p:cNvSpPr txBox="1"/>
            <p:nvPr userDrawn="1"/>
          </p:nvSpPr>
          <p:spPr>
            <a:xfrm>
              <a:off x="3356475" y="4787881"/>
              <a:ext cx="458958" cy="31002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02</a:t>
              </a:r>
            </a:p>
          </p:txBody>
        </p:sp>
        <p:sp>
          <p:nvSpPr>
            <p:cNvPr id="542" name="Vertical Text Placeholder 2">
              <a:extLst>
                <a:ext uri="{FF2B5EF4-FFF2-40B4-BE49-F238E27FC236}">
                  <a16:creationId xmlns:a16="http://schemas.microsoft.com/office/drawing/2014/main" id="{4BC3A838-75E3-4D46-B2D6-B978EB27F101}"/>
                </a:ext>
              </a:extLst>
            </p:cNvPr>
            <p:cNvSpPr txBox="1"/>
            <p:nvPr userDrawn="1"/>
          </p:nvSpPr>
          <p:spPr>
            <a:xfrm>
              <a:off x="5130657" y="4787881"/>
              <a:ext cx="458958" cy="31002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03</a:t>
              </a:r>
            </a:p>
          </p:txBody>
        </p:sp>
        <p:sp>
          <p:nvSpPr>
            <p:cNvPr id="543" name="Vertical Text Placeholder 2">
              <a:extLst>
                <a:ext uri="{FF2B5EF4-FFF2-40B4-BE49-F238E27FC236}">
                  <a16:creationId xmlns:a16="http://schemas.microsoft.com/office/drawing/2014/main" id="{7E4AAF38-EAC5-42F9-B2B5-0A7716A9048D}"/>
                </a:ext>
              </a:extLst>
            </p:cNvPr>
            <p:cNvSpPr txBox="1"/>
            <p:nvPr userDrawn="1"/>
          </p:nvSpPr>
          <p:spPr>
            <a:xfrm>
              <a:off x="6920564" y="4787881"/>
              <a:ext cx="458958" cy="31002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04</a:t>
              </a:r>
            </a:p>
          </p:txBody>
        </p:sp>
        <p:sp>
          <p:nvSpPr>
            <p:cNvPr id="544" name="Vertical Text Placeholder 2">
              <a:extLst>
                <a:ext uri="{FF2B5EF4-FFF2-40B4-BE49-F238E27FC236}">
                  <a16:creationId xmlns:a16="http://schemas.microsoft.com/office/drawing/2014/main" id="{53D79C44-C908-4430-9545-FDCA4CA5E6FE}"/>
                </a:ext>
              </a:extLst>
            </p:cNvPr>
            <p:cNvSpPr txBox="1"/>
            <p:nvPr userDrawn="1"/>
          </p:nvSpPr>
          <p:spPr>
            <a:xfrm>
              <a:off x="8697773" y="4787881"/>
              <a:ext cx="458958" cy="31002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05</a:t>
              </a:r>
            </a:p>
          </p:txBody>
        </p:sp>
        <p:sp>
          <p:nvSpPr>
            <p:cNvPr id="545" name="Vertical Text Placeholder 2">
              <a:extLst>
                <a:ext uri="{FF2B5EF4-FFF2-40B4-BE49-F238E27FC236}">
                  <a16:creationId xmlns:a16="http://schemas.microsoft.com/office/drawing/2014/main" id="{4E37D83B-6C4D-4709-A81F-F7C7DC50EEC2}"/>
                </a:ext>
              </a:extLst>
            </p:cNvPr>
            <p:cNvSpPr txBox="1"/>
            <p:nvPr userDrawn="1"/>
          </p:nvSpPr>
          <p:spPr>
            <a:xfrm>
              <a:off x="10471955" y="4787881"/>
              <a:ext cx="458958" cy="310022"/>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1200" b="0">
                  <a:solidFill>
                    <a:schemeClr val="accent1"/>
                  </a:solidFill>
                </a:rPr>
                <a:t>06</a:t>
              </a:r>
            </a:p>
          </p:txBody>
        </p:sp>
        <p:sp>
          <p:nvSpPr>
            <p:cNvPr id="546" name="Vertical Text Placeholder 2">
              <a:extLst>
                <a:ext uri="{FF2B5EF4-FFF2-40B4-BE49-F238E27FC236}">
                  <a16:creationId xmlns:a16="http://schemas.microsoft.com/office/drawing/2014/main" id="{37E71489-688A-44E3-8881-EDFEFCD4DBBA}"/>
                </a:ext>
              </a:extLst>
            </p:cNvPr>
            <p:cNvSpPr txBox="1"/>
            <p:nvPr userDrawn="1"/>
          </p:nvSpPr>
          <p:spPr>
            <a:xfrm>
              <a:off x="4591511" y="5232275"/>
              <a:ext cx="1575853" cy="884686"/>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200" kern="1200">
                  <a:solidFill>
                    <a:schemeClr val="tx1"/>
                  </a:solidFill>
                  <a:latin typeface="+mj-lt"/>
                  <a:ea typeface="+mn-ea"/>
                  <a:cs typeface="+mn-cs"/>
                </a:defRPr>
              </a:lvl1pPr>
              <a:lvl2pPr marL="742950" indent="-285750" algn="l" rtl="0" eaLnBrk="0" fontAlgn="base" hangingPunct="0">
                <a:spcBef>
                  <a:spcPct val="20000"/>
                </a:spcBef>
                <a:spcAft>
                  <a:spcPct val="0"/>
                </a:spcAft>
                <a:buFont typeface="Arial"/>
                <a:buChar char="–"/>
                <a:defRPr sz="1200" kern="1200">
                  <a:solidFill>
                    <a:schemeClr val="tx1"/>
                  </a:solidFill>
                  <a:latin typeface="+mj-lt"/>
                  <a:ea typeface="+mn-ea"/>
                  <a:cs typeface="+mn-cs"/>
                </a:defRPr>
              </a:lvl2pPr>
              <a:lvl3pPr marL="1143000" indent="-228600" algn="l" rtl="0" eaLnBrk="0" fontAlgn="base" hangingPunct="0">
                <a:spcBef>
                  <a:spcPct val="20000"/>
                </a:spcBef>
                <a:spcAft>
                  <a:spcPct val="0"/>
                </a:spcAft>
                <a:buFont typeface="Arial"/>
                <a:buChar char="•"/>
                <a:defRPr sz="1100" kern="1200">
                  <a:solidFill>
                    <a:schemeClr val="tx1"/>
                  </a:solidFill>
                  <a:latin typeface="+mj-lt"/>
                  <a:ea typeface="+mn-ea"/>
                  <a:cs typeface="+mn-cs"/>
                </a:defRPr>
              </a:lvl3pPr>
              <a:lvl4pPr marL="16002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4pPr>
              <a:lvl5pPr marL="2057400" indent="-228600" algn="l" rtl="0" eaLnBrk="0" fontAlgn="base" hangingPunct="0">
                <a:spcBef>
                  <a:spcPct val="20000"/>
                </a:spcBef>
                <a:spcAft>
                  <a:spcPct val="0"/>
                </a:spcAft>
                <a:buFont typeface="Arial"/>
                <a:buChar char="»"/>
                <a:defRPr sz="105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b="1">
                  <a:solidFill>
                    <a:schemeClr val="accent1"/>
                  </a:solidFill>
                </a:rPr>
                <a:t>Europe</a:t>
              </a:r>
            </a:p>
            <a:p>
              <a:r>
                <a:rPr lang="en-GB">
                  <a:solidFill>
                    <a:srgbClr val="595959"/>
                  </a:solidFill>
                </a:rPr>
                <a:t>Lorem ipsum dolor sit amet, consectetur adipiscing elit.</a:t>
              </a:r>
              <a:endParaRPr lang="en-US">
                <a:solidFill>
                  <a:srgbClr val="595959"/>
                </a:solidFill>
              </a:endParaRPr>
            </a:p>
          </p:txBody>
        </p:sp>
        <p:cxnSp>
          <p:nvCxnSpPr>
            <p:cNvPr id="547" name="Straight Connector 546">
              <a:extLst>
                <a:ext uri="{FF2B5EF4-FFF2-40B4-BE49-F238E27FC236}">
                  <a16:creationId xmlns:a16="http://schemas.microsoft.com/office/drawing/2014/main" id="{82BDD65C-148C-4E39-8703-2547014799F6}"/>
                </a:ext>
              </a:extLst>
            </p:cNvPr>
            <p:cNvCxnSpPr>
              <a:stCxn id="548" idx="4"/>
            </p:cNvCxnSpPr>
            <p:nvPr userDrawn="1"/>
          </p:nvCxnSpPr>
          <p:spPr>
            <a:xfrm flipH="1">
              <a:off x="1865930" y="5109097"/>
              <a:ext cx="8775918" cy="332"/>
            </a:xfrm>
            <a:prstGeom prst="line">
              <a:avLst/>
            </a:prstGeom>
          </p:spPr>
          <p:style>
            <a:lnRef idx="1">
              <a:schemeClr val="accent1"/>
            </a:lnRef>
            <a:fillRef idx="0">
              <a:schemeClr val="accent1"/>
            </a:fillRef>
            <a:effectRef idx="0">
              <a:schemeClr val="accent1"/>
            </a:effectRef>
            <a:fontRef idx="minor">
              <a:schemeClr val="tx1"/>
            </a:fontRef>
          </p:style>
        </p:cxnSp>
        <p:sp>
          <p:nvSpPr>
            <p:cNvPr id="548" name="Oval 547">
              <a:extLst>
                <a:ext uri="{FF2B5EF4-FFF2-40B4-BE49-F238E27FC236}">
                  <a16:creationId xmlns:a16="http://schemas.microsoft.com/office/drawing/2014/main" id="{6761A0D2-1632-422B-BC6E-84E33E23099F}"/>
                </a:ext>
              </a:extLst>
            </p:cNvPr>
            <p:cNvSpPr/>
            <p:nvPr userDrawn="1"/>
          </p:nvSpPr>
          <p:spPr>
            <a:xfrm rot="5400000">
              <a:off x="10641848" y="5052659"/>
              <a:ext cx="112875" cy="112875"/>
            </a:xfrm>
            <a:prstGeom prst="ellipse">
              <a:avLst/>
            </a:prstGeom>
            <a:solidFill>
              <a:schemeClr val="accent1"/>
            </a:solidFill>
            <a:ln>
              <a:noFill/>
            </a:ln>
          </p:spPr>
          <p:txBody>
            <a:bodyPr rtlCol="0" anchor="ctr">
              <a:noAutofit/>
            </a:bodyPr>
            <a:lstStyle/>
            <a:p>
              <a:pPr algn="ctr"/>
              <a:endParaRPr lang="en-GB" sz="1400">
                <a:solidFill>
                  <a:schemeClr val="tx1">
                    <a:lumMod val="65000"/>
                    <a:lumOff val="35000"/>
                  </a:schemeClr>
                </a:solidFill>
              </a:endParaRPr>
            </a:p>
          </p:txBody>
        </p:sp>
        <p:sp>
          <p:nvSpPr>
            <p:cNvPr id="549" name="Oval 548">
              <a:extLst>
                <a:ext uri="{FF2B5EF4-FFF2-40B4-BE49-F238E27FC236}">
                  <a16:creationId xmlns:a16="http://schemas.microsoft.com/office/drawing/2014/main" id="{46969FFC-7F4F-47F0-B74E-C1FE4EE168AB}"/>
                </a:ext>
              </a:extLst>
            </p:cNvPr>
            <p:cNvSpPr/>
            <p:nvPr userDrawn="1"/>
          </p:nvSpPr>
          <p:spPr>
            <a:xfrm rot="5400000">
              <a:off x="8864089" y="5052659"/>
              <a:ext cx="112875" cy="112875"/>
            </a:xfrm>
            <a:prstGeom prst="ellipse">
              <a:avLst/>
            </a:prstGeom>
            <a:solidFill>
              <a:schemeClr val="accent1"/>
            </a:solidFill>
            <a:ln>
              <a:noFill/>
            </a:ln>
          </p:spPr>
          <p:txBody>
            <a:bodyPr rtlCol="0" anchor="ctr">
              <a:noAutofit/>
            </a:bodyPr>
            <a:lstStyle/>
            <a:p>
              <a:pPr algn="ctr"/>
              <a:endParaRPr lang="en-GB" sz="1400">
                <a:solidFill>
                  <a:schemeClr val="tx1">
                    <a:lumMod val="65000"/>
                    <a:lumOff val="35000"/>
                  </a:schemeClr>
                </a:solidFill>
              </a:endParaRPr>
            </a:p>
          </p:txBody>
        </p:sp>
        <p:sp>
          <p:nvSpPr>
            <p:cNvPr id="550" name="Oval 549">
              <a:extLst>
                <a:ext uri="{FF2B5EF4-FFF2-40B4-BE49-F238E27FC236}">
                  <a16:creationId xmlns:a16="http://schemas.microsoft.com/office/drawing/2014/main" id="{A70CD69F-45D8-45A8-835C-B883A0AE3FAE}"/>
                </a:ext>
              </a:extLst>
            </p:cNvPr>
            <p:cNvSpPr/>
            <p:nvPr userDrawn="1"/>
          </p:nvSpPr>
          <p:spPr>
            <a:xfrm rot="5400000">
              <a:off x="7086330" y="5052659"/>
              <a:ext cx="112875" cy="112875"/>
            </a:xfrm>
            <a:prstGeom prst="ellipse">
              <a:avLst/>
            </a:prstGeom>
            <a:solidFill>
              <a:schemeClr val="accent1"/>
            </a:solidFill>
            <a:ln>
              <a:noFill/>
            </a:ln>
          </p:spPr>
          <p:txBody>
            <a:bodyPr rtlCol="0" anchor="ctr">
              <a:noAutofit/>
            </a:bodyPr>
            <a:lstStyle/>
            <a:p>
              <a:pPr algn="ctr"/>
              <a:endParaRPr lang="en-GB" sz="1400">
                <a:solidFill>
                  <a:schemeClr val="tx1">
                    <a:lumMod val="65000"/>
                    <a:lumOff val="35000"/>
                  </a:schemeClr>
                </a:solidFill>
              </a:endParaRPr>
            </a:p>
          </p:txBody>
        </p:sp>
        <p:sp>
          <p:nvSpPr>
            <p:cNvPr id="551" name="Oval 550">
              <a:extLst>
                <a:ext uri="{FF2B5EF4-FFF2-40B4-BE49-F238E27FC236}">
                  <a16:creationId xmlns:a16="http://schemas.microsoft.com/office/drawing/2014/main" id="{B2FA3431-11F7-4ADA-8E83-AA27773049B1}"/>
                </a:ext>
              </a:extLst>
            </p:cNvPr>
            <p:cNvSpPr/>
            <p:nvPr userDrawn="1"/>
          </p:nvSpPr>
          <p:spPr>
            <a:xfrm rot="5400000">
              <a:off x="5308571" y="5052659"/>
              <a:ext cx="112875" cy="112875"/>
            </a:xfrm>
            <a:prstGeom prst="ellipse">
              <a:avLst/>
            </a:prstGeom>
            <a:solidFill>
              <a:schemeClr val="accent1"/>
            </a:solidFill>
            <a:ln>
              <a:noFill/>
            </a:ln>
          </p:spPr>
          <p:txBody>
            <a:bodyPr rtlCol="0" anchor="ctr">
              <a:noAutofit/>
            </a:bodyPr>
            <a:lstStyle/>
            <a:p>
              <a:pPr algn="ctr"/>
              <a:endParaRPr lang="en-GB" sz="1400">
                <a:solidFill>
                  <a:schemeClr val="tx1">
                    <a:lumMod val="65000"/>
                    <a:lumOff val="35000"/>
                  </a:schemeClr>
                </a:solidFill>
              </a:endParaRPr>
            </a:p>
          </p:txBody>
        </p:sp>
        <p:sp>
          <p:nvSpPr>
            <p:cNvPr id="552" name="Oval 551">
              <a:extLst>
                <a:ext uri="{FF2B5EF4-FFF2-40B4-BE49-F238E27FC236}">
                  <a16:creationId xmlns:a16="http://schemas.microsoft.com/office/drawing/2014/main" id="{E1AE3F3D-7D71-4365-95D9-4AEFF59B7C55}"/>
                </a:ext>
              </a:extLst>
            </p:cNvPr>
            <p:cNvSpPr/>
            <p:nvPr userDrawn="1"/>
          </p:nvSpPr>
          <p:spPr>
            <a:xfrm rot="5400000">
              <a:off x="3530812" y="5052659"/>
              <a:ext cx="112875" cy="112875"/>
            </a:xfrm>
            <a:prstGeom prst="ellipse">
              <a:avLst/>
            </a:prstGeom>
            <a:solidFill>
              <a:schemeClr val="accent1"/>
            </a:solidFill>
            <a:ln>
              <a:noFill/>
            </a:ln>
          </p:spPr>
          <p:txBody>
            <a:bodyPr rtlCol="0" anchor="ctr">
              <a:noAutofit/>
            </a:bodyPr>
            <a:lstStyle/>
            <a:p>
              <a:pPr algn="ctr"/>
              <a:endParaRPr lang="en-GB" sz="1400">
                <a:solidFill>
                  <a:schemeClr val="tx1">
                    <a:lumMod val="65000"/>
                    <a:lumOff val="35000"/>
                  </a:schemeClr>
                </a:solidFill>
              </a:endParaRPr>
            </a:p>
          </p:txBody>
        </p:sp>
        <p:sp>
          <p:nvSpPr>
            <p:cNvPr id="553" name="Oval 552">
              <a:extLst>
                <a:ext uri="{FF2B5EF4-FFF2-40B4-BE49-F238E27FC236}">
                  <a16:creationId xmlns:a16="http://schemas.microsoft.com/office/drawing/2014/main" id="{481B218E-467F-47ED-844A-1B3789B2F750}"/>
                </a:ext>
              </a:extLst>
            </p:cNvPr>
            <p:cNvSpPr/>
            <p:nvPr userDrawn="1"/>
          </p:nvSpPr>
          <p:spPr>
            <a:xfrm rot="5400000">
              <a:off x="1753053" y="5052659"/>
              <a:ext cx="112875" cy="112875"/>
            </a:xfrm>
            <a:prstGeom prst="ellipse">
              <a:avLst/>
            </a:prstGeom>
            <a:solidFill>
              <a:schemeClr val="accent1"/>
            </a:solidFill>
            <a:ln>
              <a:noFill/>
            </a:ln>
          </p:spPr>
          <p:txBody>
            <a:bodyPr rtlCol="0" anchor="ctr">
              <a:noAutofit/>
            </a:bodyPr>
            <a:lstStyle/>
            <a:p>
              <a:pPr algn="ctr"/>
              <a:endParaRPr lang="en-GB" sz="1400">
                <a:solidFill>
                  <a:schemeClr val="tx1">
                    <a:lumMod val="65000"/>
                    <a:lumOff val="35000"/>
                  </a:schemeClr>
                </a:solidFill>
              </a:endParaRPr>
            </a:p>
          </p:txBody>
        </p:sp>
      </p:grpSp>
    </p:spTree>
    <p:extLst>
      <p:ext uri="{BB962C8B-B14F-4D97-AF65-F5344CB8AC3E}">
        <p14:creationId xmlns:p14="http://schemas.microsoft.com/office/powerpoint/2010/main" val="1988028509"/>
      </p:ext>
    </p:extLst>
  </p:cSld>
  <p:clrMapOvr>
    <a:masterClrMapping/>
  </p:clrMapOvr>
  <p:transition/>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2 column page 5">
    <p:spTree>
      <p:nvGrpSpPr>
        <p:cNvPr id="1" name=""/>
        <p:cNvGrpSpPr/>
        <p:nvPr/>
      </p:nvGrpSpPr>
      <p:grpSpPr>
        <a:xfrm>
          <a:off x="0" y="0"/>
          <a:ext cx="0" cy="0"/>
          <a:chOff x="0" y="0"/>
          <a:chExt cx="0" cy="0"/>
        </a:xfrm>
      </p:grpSpPr>
      <p:sp>
        <p:nvSpPr>
          <p:cNvPr id="28" name="Vertical Text Placeholder 2"/>
          <p:cNvSpPr>
            <a:spLocks noGrp="1"/>
          </p:cNvSpPr>
          <p:nvPr>
            <p:ph type="body" orient="vert" idx="30"/>
          </p:nvPr>
        </p:nvSpPr>
        <p:spPr>
          <a:xfrm>
            <a:off x="3646721" y="1615747"/>
            <a:ext cx="3670018" cy="37756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cxnSp>
        <p:nvCxnSpPr>
          <p:cNvPr id="257" name="Straight Connector 256"/>
          <p:cNvCxnSpPr/>
          <p:nvPr userDrawn="1"/>
        </p:nvCxnSpPr>
        <p:spPr>
          <a:xfrm>
            <a:off x="574737" y="2867402"/>
            <a:ext cx="1916934"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574737" y="4561062"/>
            <a:ext cx="1916934"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24" name="Vertical Text Placeholder 2"/>
          <p:cNvSpPr>
            <a:spLocks noGrp="1"/>
          </p:cNvSpPr>
          <p:nvPr>
            <p:ph type="body" orient="vert" idx="58"/>
          </p:nvPr>
        </p:nvSpPr>
        <p:spPr>
          <a:xfrm>
            <a:off x="308876" y="946319"/>
            <a:ext cx="2448655" cy="1692320"/>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pitchFamily="34" charset="0"/>
              <a:buNone/>
              <a:defRPr sz="1200" b="0">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5" name="Vertical Text Placeholder 2"/>
          <p:cNvSpPr>
            <a:spLocks noGrp="1"/>
          </p:cNvSpPr>
          <p:nvPr>
            <p:ph type="body" orient="vert" idx="59"/>
          </p:nvPr>
        </p:nvSpPr>
        <p:spPr>
          <a:xfrm>
            <a:off x="308876" y="3055999"/>
            <a:ext cx="2448655" cy="1361997"/>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pitchFamily="34" charset="0"/>
              <a:buNone/>
              <a:defRPr sz="1200" b="0">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6" name="Vertical Text Placeholder 2"/>
          <p:cNvSpPr>
            <a:spLocks noGrp="1"/>
          </p:cNvSpPr>
          <p:nvPr>
            <p:ph type="body" orient="vert" idx="60"/>
          </p:nvPr>
        </p:nvSpPr>
        <p:spPr>
          <a:xfrm>
            <a:off x="308876" y="4731042"/>
            <a:ext cx="2448655" cy="1838706"/>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pitchFamily="34" charset="0"/>
              <a:buNone/>
              <a:defRPr sz="1200" b="0">
                <a:solidFill>
                  <a:schemeClr val="accent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9" name="Vertical Text Placeholder 2"/>
          <p:cNvSpPr>
            <a:spLocks noGrp="1"/>
          </p:cNvSpPr>
          <p:nvPr>
            <p:ph type="body" orient="vert" idx="21" hasCustomPrompt="1"/>
          </p:nvPr>
        </p:nvSpPr>
        <p:spPr>
          <a:xfrm>
            <a:off x="308876" y="414330"/>
            <a:ext cx="2449249" cy="437691"/>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400" b="1">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Body Text</a:t>
            </a:r>
          </a:p>
        </p:txBody>
      </p:sp>
      <p:sp>
        <p:nvSpPr>
          <p:cNvPr id="30" name="Vertical Text Placeholder 2"/>
          <p:cNvSpPr>
            <a:spLocks noGrp="1"/>
          </p:cNvSpPr>
          <p:nvPr>
            <p:ph type="body" orient="vert" idx="57"/>
          </p:nvPr>
        </p:nvSpPr>
        <p:spPr>
          <a:xfrm>
            <a:off x="3646729" y="1979727"/>
            <a:ext cx="3670010" cy="140310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1" name="Vertical Text Placeholder 2"/>
          <p:cNvSpPr>
            <a:spLocks noGrp="1"/>
          </p:cNvSpPr>
          <p:nvPr>
            <p:ph type="body" orient="vert" idx="61"/>
          </p:nvPr>
        </p:nvSpPr>
        <p:spPr>
          <a:xfrm>
            <a:off x="7484136" y="1615747"/>
            <a:ext cx="3670018" cy="37756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2" name="Vertical Text Placeholder 2"/>
          <p:cNvSpPr>
            <a:spLocks noGrp="1"/>
          </p:cNvSpPr>
          <p:nvPr>
            <p:ph type="body" orient="vert" idx="62"/>
          </p:nvPr>
        </p:nvSpPr>
        <p:spPr>
          <a:xfrm>
            <a:off x="7484144" y="1979727"/>
            <a:ext cx="3670010" cy="140310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3" name="Vertical Text Placeholder 2"/>
          <p:cNvSpPr>
            <a:spLocks noGrp="1"/>
          </p:cNvSpPr>
          <p:nvPr>
            <p:ph type="body" orient="vert" idx="63"/>
          </p:nvPr>
        </p:nvSpPr>
        <p:spPr>
          <a:xfrm>
            <a:off x="3646721" y="3932760"/>
            <a:ext cx="3670018" cy="37756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5" name="Vertical Text Placeholder 2"/>
          <p:cNvSpPr>
            <a:spLocks noGrp="1"/>
          </p:cNvSpPr>
          <p:nvPr>
            <p:ph type="body" orient="vert" idx="64"/>
          </p:nvPr>
        </p:nvSpPr>
        <p:spPr>
          <a:xfrm>
            <a:off x="3646729" y="4296740"/>
            <a:ext cx="3670010" cy="140310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6" name="Vertical Text Placeholder 2"/>
          <p:cNvSpPr>
            <a:spLocks noGrp="1"/>
          </p:cNvSpPr>
          <p:nvPr>
            <p:ph type="body" orient="vert" idx="65"/>
          </p:nvPr>
        </p:nvSpPr>
        <p:spPr>
          <a:xfrm>
            <a:off x="7484136" y="3932760"/>
            <a:ext cx="3670018" cy="377565"/>
          </a:xfrm>
          <a:prstGeom prst="rect">
            <a:avLst/>
          </a:prstGeom>
        </p:spPr>
        <p:txBody>
          <a:bodyPr vert="horz"/>
          <a:lstStyle>
            <a:lvl1pPr marL="0" marR="0" indent="0" algn="ctr" defTabSz="914400" rtl="0" eaLnBrk="0" fontAlgn="base" latinLnBrk="0" hangingPunct="0">
              <a:lnSpc>
                <a:spcPct val="100000"/>
              </a:lnSpc>
              <a:spcBef>
                <a:spcPct val="20000"/>
              </a:spcBef>
              <a:spcAft>
                <a:spcPct val="0"/>
              </a:spcAft>
              <a:buClrTx/>
              <a:buSzTx/>
              <a:buFont typeface="Arial"/>
              <a:buNone/>
              <a:defRPr sz="1400" b="1">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8" name="Vertical Text Placeholder 2"/>
          <p:cNvSpPr>
            <a:spLocks noGrp="1"/>
          </p:cNvSpPr>
          <p:nvPr>
            <p:ph type="body" orient="vert" idx="66"/>
          </p:nvPr>
        </p:nvSpPr>
        <p:spPr>
          <a:xfrm>
            <a:off x="7484144" y="4296740"/>
            <a:ext cx="3670010" cy="140310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9" name="Text Placeholder 4">
            <a:extLst>
              <a:ext uri="{FF2B5EF4-FFF2-40B4-BE49-F238E27FC236}">
                <a16:creationId xmlns:a16="http://schemas.microsoft.com/office/drawing/2014/main" id="{8FC28BB2-86EF-45D2-BB51-C595F74419BC}"/>
              </a:ext>
            </a:extLst>
          </p:cNvPr>
          <p:cNvSpPr>
            <a:spLocks noGrp="1"/>
          </p:cNvSpPr>
          <p:nvPr>
            <p:ph type="body" sz="quarter" idx="19" hasCustomPrompt="1"/>
          </p:nvPr>
        </p:nvSpPr>
        <p:spPr>
          <a:xfrm>
            <a:off x="3278086" y="6369968"/>
            <a:ext cx="8208127"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23" name="Rectangle 18">
            <a:extLst>
              <a:ext uri="{FF2B5EF4-FFF2-40B4-BE49-F238E27FC236}">
                <a16:creationId xmlns:a16="http://schemas.microsoft.com/office/drawing/2014/main" id="{DEED4AA5-4AB8-405E-B3D8-66A50A660947}"/>
              </a:ext>
            </a:extLst>
          </p:cNvPr>
          <p:cNvSpPr/>
          <p:nvPr userDrawn="1"/>
        </p:nvSpPr>
        <p:spPr>
          <a:xfrm rot="5400000">
            <a:off x="3085498"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37" name="Text Placeholder 4">
            <a:extLst>
              <a:ext uri="{FF2B5EF4-FFF2-40B4-BE49-F238E27FC236}">
                <a16:creationId xmlns:a16="http://schemas.microsoft.com/office/drawing/2014/main" id="{066422D5-3AB3-4842-8A46-DDE692D09512}"/>
              </a:ext>
            </a:extLst>
          </p:cNvPr>
          <p:cNvSpPr>
            <a:spLocks noGrp="1"/>
          </p:cNvSpPr>
          <p:nvPr>
            <p:ph type="body" sz="quarter" idx="13"/>
          </p:nvPr>
        </p:nvSpPr>
        <p:spPr>
          <a:xfrm>
            <a:off x="3278086" y="313426"/>
            <a:ext cx="8208127"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40" name="Text Placeholder 4">
            <a:extLst>
              <a:ext uri="{FF2B5EF4-FFF2-40B4-BE49-F238E27FC236}">
                <a16:creationId xmlns:a16="http://schemas.microsoft.com/office/drawing/2014/main" id="{AF818B38-40DB-428D-8F92-0B9E0D19EFED}"/>
              </a:ext>
            </a:extLst>
          </p:cNvPr>
          <p:cNvSpPr>
            <a:spLocks noGrp="1"/>
          </p:cNvSpPr>
          <p:nvPr>
            <p:ph type="body" sz="quarter" idx="24"/>
          </p:nvPr>
        </p:nvSpPr>
        <p:spPr>
          <a:xfrm>
            <a:off x="3278086" y="758985"/>
            <a:ext cx="8208128"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3478979351"/>
      </p:ext>
    </p:extLst>
  </p:cSld>
  <p:clrMapOvr>
    <a:masterClrMapping/>
  </p:clrMapOvr>
  <p:transition/>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Chart 1">
    <p:spTree>
      <p:nvGrpSpPr>
        <p:cNvPr id="1" name=""/>
        <p:cNvGrpSpPr/>
        <p:nvPr/>
      </p:nvGrpSpPr>
      <p:grpSpPr>
        <a:xfrm>
          <a:off x="0" y="0"/>
          <a:ext cx="0" cy="0"/>
          <a:chOff x="0" y="0"/>
          <a:chExt cx="0" cy="0"/>
        </a:xfrm>
      </p:grpSpPr>
      <p:sp>
        <p:nvSpPr>
          <p:cNvPr id="17" name="Text Placeholder 4">
            <a:extLst>
              <a:ext uri="{FF2B5EF4-FFF2-40B4-BE49-F238E27FC236}">
                <a16:creationId xmlns:a16="http://schemas.microsoft.com/office/drawing/2014/main" id="{0F70ED26-1BB2-494A-9F9B-C77E25337F05}"/>
              </a:ext>
            </a:extLst>
          </p:cNvPr>
          <p:cNvSpPr>
            <a:spLocks noGrp="1"/>
          </p:cNvSpPr>
          <p:nvPr>
            <p:ph type="body" sz="quarter" idx="19" hasCustomPrompt="1"/>
          </p:nvPr>
        </p:nvSpPr>
        <p:spPr>
          <a:xfrm>
            <a:off x="292831" y="6369968"/>
            <a:ext cx="10960978"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13" name="Rectangle 18">
            <a:extLst>
              <a:ext uri="{FF2B5EF4-FFF2-40B4-BE49-F238E27FC236}">
                <a16:creationId xmlns:a16="http://schemas.microsoft.com/office/drawing/2014/main" id="{DBCBBEEB-8830-4B4D-8EB1-AB284226AE39}"/>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4" name="Text Placeholder 4">
            <a:extLst>
              <a:ext uri="{FF2B5EF4-FFF2-40B4-BE49-F238E27FC236}">
                <a16:creationId xmlns:a16="http://schemas.microsoft.com/office/drawing/2014/main" id="{4AF7F928-9BA6-4748-A399-F42E2CE24B31}"/>
              </a:ext>
            </a:extLst>
          </p:cNvPr>
          <p:cNvSpPr>
            <a:spLocks noGrp="1"/>
          </p:cNvSpPr>
          <p:nvPr>
            <p:ph type="body" sz="quarter" idx="13"/>
          </p:nvPr>
        </p:nvSpPr>
        <p:spPr>
          <a:xfrm>
            <a:off x="268669" y="313426"/>
            <a:ext cx="11001629"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5" name="Vertical Text Placeholder 2">
            <a:extLst>
              <a:ext uri="{FF2B5EF4-FFF2-40B4-BE49-F238E27FC236}">
                <a16:creationId xmlns:a16="http://schemas.microsoft.com/office/drawing/2014/main" id="{9FD35FF0-8F82-4320-91AE-44F39BF1C10C}"/>
              </a:ext>
            </a:extLst>
          </p:cNvPr>
          <p:cNvSpPr>
            <a:spLocks noGrp="1"/>
          </p:cNvSpPr>
          <p:nvPr>
            <p:ph type="body" orient="vert" idx="24" hasCustomPrompt="1"/>
          </p:nvPr>
        </p:nvSpPr>
        <p:spPr>
          <a:xfrm>
            <a:off x="262008" y="1346472"/>
            <a:ext cx="10988021" cy="255499"/>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Text here</a:t>
            </a:r>
          </a:p>
        </p:txBody>
      </p:sp>
      <p:cxnSp>
        <p:nvCxnSpPr>
          <p:cNvPr id="16" name="Straight Connector 15">
            <a:extLst>
              <a:ext uri="{FF2B5EF4-FFF2-40B4-BE49-F238E27FC236}">
                <a16:creationId xmlns:a16="http://schemas.microsoft.com/office/drawing/2014/main" id="{CD731AFC-D083-47C4-9E20-BE4A5DC24B0D}"/>
              </a:ext>
            </a:extLst>
          </p:cNvPr>
          <p:cNvCxnSpPr/>
          <p:nvPr userDrawn="1"/>
        </p:nvCxnSpPr>
        <p:spPr>
          <a:xfrm>
            <a:off x="262008" y="1670222"/>
            <a:ext cx="1101824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BAB29A91-3E85-4BE8-9933-DA7C699A21EE}"/>
              </a:ext>
            </a:extLst>
          </p:cNvPr>
          <p:cNvSpPr>
            <a:spLocks noGrp="1"/>
          </p:cNvSpPr>
          <p:nvPr>
            <p:ph sz="half" idx="1" hasCustomPrompt="1"/>
          </p:nvPr>
        </p:nvSpPr>
        <p:spPr>
          <a:xfrm>
            <a:off x="262008" y="1746138"/>
            <a:ext cx="11008168" cy="4228719"/>
          </a:xfrm>
          <a:prstGeom prst="rect">
            <a:avLst/>
          </a:prstGeom>
        </p:spPr>
        <p:txBody>
          <a:bodyPr/>
          <a:lstStyle>
            <a:lvl1pPr marL="0" indent="0">
              <a:buNone/>
              <a:defRPr/>
            </a:lvl1pPr>
          </a:lstStyle>
          <a:p>
            <a:pPr lvl="0"/>
            <a:r>
              <a:rPr lang="en-GB"/>
              <a:t> </a:t>
            </a:r>
          </a:p>
        </p:txBody>
      </p:sp>
      <p:sp>
        <p:nvSpPr>
          <p:cNvPr id="26" name="Vertical Text Placeholder 2">
            <a:extLst>
              <a:ext uri="{FF2B5EF4-FFF2-40B4-BE49-F238E27FC236}">
                <a16:creationId xmlns:a16="http://schemas.microsoft.com/office/drawing/2014/main" id="{C4ED2B5A-5D48-46D6-9F92-5D3DDE3EC586}"/>
              </a:ext>
            </a:extLst>
          </p:cNvPr>
          <p:cNvSpPr>
            <a:spLocks noGrp="1"/>
          </p:cNvSpPr>
          <p:nvPr>
            <p:ph type="body" orient="vert" idx="23" hasCustomPrompt="1"/>
          </p:nvPr>
        </p:nvSpPr>
        <p:spPr>
          <a:xfrm>
            <a:off x="262008" y="1082850"/>
            <a:ext cx="10988021" cy="258625"/>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1">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Charts title</a:t>
            </a:r>
          </a:p>
        </p:txBody>
      </p:sp>
    </p:spTree>
    <p:extLst>
      <p:ext uri="{BB962C8B-B14F-4D97-AF65-F5344CB8AC3E}">
        <p14:creationId xmlns:p14="http://schemas.microsoft.com/office/powerpoint/2010/main" val="524336011"/>
      </p:ext>
    </p:extLst>
  </p:cSld>
  <p:clrMapOvr>
    <a:masterClrMapping/>
  </p:clrMapOvr>
  <p:transition/>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Chart 2">
    <p:spTree>
      <p:nvGrpSpPr>
        <p:cNvPr id="1" name=""/>
        <p:cNvGrpSpPr/>
        <p:nvPr/>
      </p:nvGrpSpPr>
      <p:grpSpPr>
        <a:xfrm>
          <a:off x="0" y="0"/>
          <a:ext cx="0" cy="0"/>
          <a:chOff x="0" y="0"/>
          <a:chExt cx="0" cy="0"/>
        </a:xfrm>
      </p:grpSpPr>
      <p:sp>
        <p:nvSpPr>
          <p:cNvPr id="8" name="Rectangle 7"/>
          <p:cNvSpPr/>
          <p:nvPr userDrawn="1"/>
        </p:nvSpPr>
        <p:spPr>
          <a:xfrm>
            <a:off x="55621" y="6572515"/>
            <a:ext cx="4896544" cy="306064"/>
          </a:xfrm>
          <a:prstGeom prst="rect">
            <a:avLst/>
          </a:prstGeom>
          <a:noFill/>
        </p:spPr>
        <p:txBody>
          <a:bodyPr wrap="none" lIns="0" tIns="0" rIns="0" bIns="0" anchor="ctr">
            <a:noAutofit/>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700" b="0" i="0" u="none" strike="noStrike" kern="1200" cap="none" spc="0" normalizeH="0" baseline="0" noProof="0">
              <a:ln>
                <a:noFill/>
              </a:ln>
              <a:solidFill>
                <a:schemeClr val="tx1"/>
              </a:solidFill>
              <a:effectLst/>
              <a:uLnTx/>
              <a:uFillTx/>
              <a:latin typeface="Calibri" pitchFamily="34" charset="0"/>
              <a:ea typeface="+mn-ea"/>
              <a:cs typeface="Calibri" panose="020F0502020204030204" pitchFamily="34" charset="0"/>
            </a:endParaRPr>
          </a:p>
        </p:txBody>
      </p:sp>
      <p:sp>
        <p:nvSpPr>
          <p:cNvPr id="30" name="Text Placeholder 4">
            <a:extLst>
              <a:ext uri="{FF2B5EF4-FFF2-40B4-BE49-F238E27FC236}">
                <a16:creationId xmlns:a16="http://schemas.microsoft.com/office/drawing/2014/main" id="{0F70ED26-1BB2-494A-9F9B-C77E25337F05}"/>
              </a:ext>
            </a:extLst>
          </p:cNvPr>
          <p:cNvSpPr>
            <a:spLocks noGrp="1"/>
          </p:cNvSpPr>
          <p:nvPr>
            <p:ph type="body" sz="quarter" idx="19" hasCustomPrompt="1"/>
          </p:nvPr>
        </p:nvSpPr>
        <p:spPr>
          <a:xfrm>
            <a:off x="292831" y="6369968"/>
            <a:ext cx="10911596"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16" name="Rectangle 18">
            <a:extLst>
              <a:ext uri="{FF2B5EF4-FFF2-40B4-BE49-F238E27FC236}">
                <a16:creationId xmlns:a16="http://schemas.microsoft.com/office/drawing/2014/main" id="{7D595ACE-98BC-418F-A8E9-24113DC47CA1}"/>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1" name="Text Placeholder 4">
            <a:extLst>
              <a:ext uri="{FF2B5EF4-FFF2-40B4-BE49-F238E27FC236}">
                <a16:creationId xmlns:a16="http://schemas.microsoft.com/office/drawing/2014/main" id="{16361C90-FC6F-42AE-B32E-45EF9EDE29E5}"/>
              </a:ext>
            </a:extLst>
          </p:cNvPr>
          <p:cNvSpPr>
            <a:spLocks noGrp="1"/>
          </p:cNvSpPr>
          <p:nvPr>
            <p:ph type="body" sz="quarter" idx="13"/>
          </p:nvPr>
        </p:nvSpPr>
        <p:spPr>
          <a:xfrm>
            <a:off x="268669" y="313426"/>
            <a:ext cx="10952065"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43" name="Vertical Text Placeholder 2">
            <a:extLst>
              <a:ext uri="{FF2B5EF4-FFF2-40B4-BE49-F238E27FC236}">
                <a16:creationId xmlns:a16="http://schemas.microsoft.com/office/drawing/2014/main" id="{98EEB374-9570-4850-99CC-7AE8EF8FFFA2}"/>
              </a:ext>
            </a:extLst>
          </p:cNvPr>
          <p:cNvSpPr>
            <a:spLocks noGrp="1"/>
          </p:cNvSpPr>
          <p:nvPr>
            <p:ph type="body" orient="vert" idx="24" hasCustomPrompt="1"/>
          </p:nvPr>
        </p:nvSpPr>
        <p:spPr>
          <a:xfrm>
            <a:off x="262008" y="1346472"/>
            <a:ext cx="5306518" cy="255499"/>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Text here</a:t>
            </a:r>
          </a:p>
        </p:txBody>
      </p:sp>
      <p:cxnSp>
        <p:nvCxnSpPr>
          <p:cNvPr id="44" name="Straight Connector 43">
            <a:extLst>
              <a:ext uri="{FF2B5EF4-FFF2-40B4-BE49-F238E27FC236}">
                <a16:creationId xmlns:a16="http://schemas.microsoft.com/office/drawing/2014/main" id="{5955BB93-7B17-4347-B933-6418BD9C76CF}"/>
              </a:ext>
            </a:extLst>
          </p:cNvPr>
          <p:cNvCxnSpPr/>
          <p:nvPr userDrawn="1"/>
        </p:nvCxnSpPr>
        <p:spPr>
          <a:xfrm>
            <a:off x="262008" y="1670222"/>
            <a:ext cx="532111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Content Placeholder 2">
            <a:extLst>
              <a:ext uri="{FF2B5EF4-FFF2-40B4-BE49-F238E27FC236}">
                <a16:creationId xmlns:a16="http://schemas.microsoft.com/office/drawing/2014/main" id="{E07D84B0-D8BD-4B93-A6FE-125FEC9359D3}"/>
              </a:ext>
            </a:extLst>
          </p:cNvPr>
          <p:cNvSpPr>
            <a:spLocks noGrp="1"/>
          </p:cNvSpPr>
          <p:nvPr>
            <p:ph sz="half" idx="1" hasCustomPrompt="1"/>
          </p:nvPr>
        </p:nvSpPr>
        <p:spPr>
          <a:xfrm>
            <a:off x="262008" y="1746138"/>
            <a:ext cx="5316247" cy="4295080"/>
          </a:xfrm>
          <a:prstGeom prst="rect">
            <a:avLst/>
          </a:prstGeom>
        </p:spPr>
        <p:txBody>
          <a:bodyPr/>
          <a:lstStyle>
            <a:lvl1pPr marL="0" indent="0">
              <a:buNone/>
              <a:defRPr/>
            </a:lvl1pPr>
          </a:lstStyle>
          <a:p>
            <a:pPr lvl="0"/>
            <a:r>
              <a:rPr lang="en-GB"/>
              <a:t> </a:t>
            </a:r>
          </a:p>
        </p:txBody>
      </p:sp>
      <p:sp>
        <p:nvSpPr>
          <p:cNvPr id="46" name="Vertical Text Placeholder 2">
            <a:extLst>
              <a:ext uri="{FF2B5EF4-FFF2-40B4-BE49-F238E27FC236}">
                <a16:creationId xmlns:a16="http://schemas.microsoft.com/office/drawing/2014/main" id="{4477D5A7-6288-434C-819E-7D540D61EFF4}"/>
              </a:ext>
            </a:extLst>
          </p:cNvPr>
          <p:cNvSpPr>
            <a:spLocks noGrp="1"/>
          </p:cNvSpPr>
          <p:nvPr>
            <p:ph type="body" orient="vert" idx="23" hasCustomPrompt="1"/>
          </p:nvPr>
        </p:nvSpPr>
        <p:spPr>
          <a:xfrm>
            <a:off x="262008" y="1082850"/>
            <a:ext cx="5306518" cy="258625"/>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1">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Charts title</a:t>
            </a:r>
          </a:p>
        </p:txBody>
      </p:sp>
      <p:sp>
        <p:nvSpPr>
          <p:cNvPr id="51" name="Vertical Text Placeholder 2">
            <a:extLst>
              <a:ext uri="{FF2B5EF4-FFF2-40B4-BE49-F238E27FC236}">
                <a16:creationId xmlns:a16="http://schemas.microsoft.com/office/drawing/2014/main" id="{A5A905CA-121E-47F9-821B-BE239CFFBBC5}"/>
              </a:ext>
            </a:extLst>
          </p:cNvPr>
          <p:cNvSpPr>
            <a:spLocks noGrp="1"/>
          </p:cNvSpPr>
          <p:nvPr>
            <p:ph type="body" orient="vert" idx="25" hasCustomPrompt="1"/>
          </p:nvPr>
        </p:nvSpPr>
        <p:spPr>
          <a:xfrm>
            <a:off x="5888180" y="1346472"/>
            <a:ext cx="5306518" cy="255499"/>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Text here</a:t>
            </a:r>
          </a:p>
        </p:txBody>
      </p:sp>
      <p:cxnSp>
        <p:nvCxnSpPr>
          <p:cNvPr id="52" name="Straight Connector 51">
            <a:extLst>
              <a:ext uri="{FF2B5EF4-FFF2-40B4-BE49-F238E27FC236}">
                <a16:creationId xmlns:a16="http://schemas.microsoft.com/office/drawing/2014/main" id="{042B3E1C-CC36-4DE2-BD07-B8FE62215BA0}"/>
              </a:ext>
            </a:extLst>
          </p:cNvPr>
          <p:cNvCxnSpPr/>
          <p:nvPr userDrawn="1"/>
        </p:nvCxnSpPr>
        <p:spPr>
          <a:xfrm>
            <a:off x="5888180" y="1670222"/>
            <a:ext cx="532111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3" name="Content Placeholder 2">
            <a:extLst>
              <a:ext uri="{FF2B5EF4-FFF2-40B4-BE49-F238E27FC236}">
                <a16:creationId xmlns:a16="http://schemas.microsoft.com/office/drawing/2014/main" id="{D5996C42-DE7B-4FCA-885C-7D31959E9579}"/>
              </a:ext>
            </a:extLst>
          </p:cNvPr>
          <p:cNvSpPr>
            <a:spLocks noGrp="1"/>
          </p:cNvSpPr>
          <p:nvPr>
            <p:ph sz="half" idx="26" hasCustomPrompt="1"/>
          </p:nvPr>
        </p:nvSpPr>
        <p:spPr>
          <a:xfrm>
            <a:off x="5888180" y="1746138"/>
            <a:ext cx="5316247" cy="4295080"/>
          </a:xfrm>
          <a:prstGeom prst="rect">
            <a:avLst/>
          </a:prstGeom>
        </p:spPr>
        <p:txBody>
          <a:bodyPr/>
          <a:lstStyle>
            <a:lvl1pPr marL="0" indent="0">
              <a:buNone/>
              <a:defRPr/>
            </a:lvl1pPr>
          </a:lstStyle>
          <a:p>
            <a:pPr lvl="0"/>
            <a:r>
              <a:rPr lang="en-GB"/>
              <a:t> </a:t>
            </a:r>
          </a:p>
        </p:txBody>
      </p:sp>
      <p:sp>
        <p:nvSpPr>
          <p:cNvPr id="54" name="Vertical Text Placeholder 2">
            <a:extLst>
              <a:ext uri="{FF2B5EF4-FFF2-40B4-BE49-F238E27FC236}">
                <a16:creationId xmlns:a16="http://schemas.microsoft.com/office/drawing/2014/main" id="{EBEFE3BE-FAC4-4485-86D9-71F702E9E8E8}"/>
              </a:ext>
            </a:extLst>
          </p:cNvPr>
          <p:cNvSpPr>
            <a:spLocks noGrp="1"/>
          </p:cNvSpPr>
          <p:nvPr>
            <p:ph type="body" orient="vert" idx="27" hasCustomPrompt="1"/>
          </p:nvPr>
        </p:nvSpPr>
        <p:spPr>
          <a:xfrm>
            <a:off x="5888180" y="1082850"/>
            <a:ext cx="5306518" cy="258625"/>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1">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Charts title</a:t>
            </a:r>
          </a:p>
        </p:txBody>
      </p:sp>
    </p:spTree>
    <p:extLst>
      <p:ext uri="{BB962C8B-B14F-4D97-AF65-F5344CB8AC3E}">
        <p14:creationId xmlns:p14="http://schemas.microsoft.com/office/powerpoint/2010/main" val="3403063976"/>
      </p:ext>
    </p:extLst>
  </p:cSld>
  <p:clrMapOvr>
    <a:masterClrMapping/>
  </p:clrMapOvr>
  <p:transition/>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Chart 3">
    <p:spTree>
      <p:nvGrpSpPr>
        <p:cNvPr id="1" name=""/>
        <p:cNvGrpSpPr/>
        <p:nvPr/>
      </p:nvGrpSpPr>
      <p:grpSpPr>
        <a:xfrm>
          <a:off x="0" y="0"/>
          <a:ext cx="0" cy="0"/>
          <a:chOff x="0" y="0"/>
          <a:chExt cx="0" cy="0"/>
        </a:xfrm>
      </p:grpSpPr>
      <p:sp>
        <p:nvSpPr>
          <p:cNvPr id="30" name="Text Placeholder 4">
            <a:extLst>
              <a:ext uri="{FF2B5EF4-FFF2-40B4-BE49-F238E27FC236}">
                <a16:creationId xmlns:a16="http://schemas.microsoft.com/office/drawing/2014/main" id="{0F70ED26-1BB2-494A-9F9B-C77E25337F05}"/>
              </a:ext>
            </a:extLst>
          </p:cNvPr>
          <p:cNvSpPr>
            <a:spLocks noGrp="1"/>
          </p:cNvSpPr>
          <p:nvPr>
            <p:ph type="body" sz="quarter" idx="19" hasCustomPrompt="1"/>
          </p:nvPr>
        </p:nvSpPr>
        <p:spPr>
          <a:xfrm>
            <a:off x="292830" y="6369968"/>
            <a:ext cx="10938627" cy="199779"/>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21" name="Rectangle 18">
            <a:extLst>
              <a:ext uri="{FF2B5EF4-FFF2-40B4-BE49-F238E27FC236}">
                <a16:creationId xmlns:a16="http://schemas.microsoft.com/office/drawing/2014/main" id="{635A8433-1BB0-4E94-965F-231CBF0F6BCA}"/>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3" name="Text Placeholder 4">
            <a:extLst>
              <a:ext uri="{FF2B5EF4-FFF2-40B4-BE49-F238E27FC236}">
                <a16:creationId xmlns:a16="http://schemas.microsoft.com/office/drawing/2014/main" id="{4051B8F4-549D-442A-8263-E57CD0D83557}"/>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42" name="Vertical Text Placeholder 2">
            <a:extLst>
              <a:ext uri="{FF2B5EF4-FFF2-40B4-BE49-F238E27FC236}">
                <a16:creationId xmlns:a16="http://schemas.microsoft.com/office/drawing/2014/main" id="{12D1927A-3AFB-4351-BD53-98D7460284C2}"/>
              </a:ext>
            </a:extLst>
          </p:cNvPr>
          <p:cNvSpPr>
            <a:spLocks noGrp="1"/>
          </p:cNvSpPr>
          <p:nvPr>
            <p:ph type="body" orient="vert" idx="25" hasCustomPrompt="1"/>
          </p:nvPr>
        </p:nvSpPr>
        <p:spPr>
          <a:xfrm>
            <a:off x="6028459" y="1346472"/>
            <a:ext cx="5202998" cy="255499"/>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Text here</a:t>
            </a:r>
          </a:p>
        </p:txBody>
      </p:sp>
      <p:cxnSp>
        <p:nvCxnSpPr>
          <p:cNvPr id="43" name="Straight Connector 42">
            <a:extLst>
              <a:ext uri="{FF2B5EF4-FFF2-40B4-BE49-F238E27FC236}">
                <a16:creationId xmlns:a16="http://schemas.microsoft.com/office/drawing/2014/main" id="{442FBBEB-8EDC-4B04-870D-2D450DAEBFB1}"/>
              </a:ext>
            </a:extLst>
          </p:cNvPr>
          <p:cNvCxnSpPr/>
          <p:nvPr userDrawn="1"/>
        </p:nvCxnSpPr>
        <p:spPr>
          <a:xfrm>
            <a:off x="5997638" y="1670222"/>
            <a:ext cx="521730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Content Placeholder 2">
            <a:extLst>
              <a:ext uri="{FF2B5EF4-FFF2-40B4-BE49-F238E27FC236}">
                <a16:creationId xmlns:a16="http://schemas.microsoft.com/office/drawing/2014/main" id="{3D77973A-7969-4FB2-BD0E-A77A2CC760C5}"/>
              </a:ext>
            </a:extLst>
          </p:cNvPr>
          <p:cNvSpPr>
            <a:spLocks noGrp="1"/>
          </p:cNvSpPr>
          <p:nvPr>
            <p:ph sz="half" idx="26" hasCustomPrompt="1"/>
          </p:nvPr>
        </p:nvSpPr>
        <p:spPr>
          <a:xfrm>
            <a:off x="6007912" y="1746139"/>
            <a:ext cx="5212538" cy="4429378"/>
          </a:xfrm>
          <a:prstGeom prst="rect">
            <a:avLst/>
          </a:prstGeom>
        </p:spPr>
        <p:txBody>
          <a:bodyPr/>
          <a:lstStyle>
            <a:lvl1pPr marL="0" indent="0">
              <a:buNone/>
              <a:defRPr/>
            </a:lvl1pPr>
          </a:lstStyle>
          <a:p>
            <a:pPr lvl="0"/>
            <a:r>
              <a:rPr lang="en-GB"/>
              <a:t> </a:t>
            </a:r>
          </a:p>
        </p:txBody>
      </p:sp>
      <p:sp>
        <p:nvSpPr>
          <p:cNvPr id="45" name="Vertical Text Placeholder 2">
            <a:extLst>
              <a:ext uri="{FF2B5EF4-FFF2-40B4-BE49-F238E27FC236}">
                <a16:creationId xmlns:a16="http://schemas.microsoft.com/office/drawing/2014/main" id="{88950778-5987-480C-9833-6F83C8FFBA4A}"/>
              </a:ext>
            </a:extLst>
          </p:cNvPr>
          <p:cNvSpPr>
            <a:spLocks noGrp="1"/>
          </p:cNvSpPr>
          <p:nvPr>
            <p:ph type="body" orient="vert" idx="27" hasCustomPrompt="1"/>
          </p:nvPr>
        </p:nvSpPr>
        <p:spPr>
          <a:xfrm>
            <a:off x="6028459" y="1082850"/>
            <a:ext cx="5202998" cy="258625"/>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1">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Charts title</a:t>
            </a:r>
          </a:p>
        </p:txBody>
      </p:sp>
      <p:sp>
        <p:nvSpPr>
          <p:cNvPr id="54" name="Vertical Text Placeholder 2">
            <a:extLst>
              <a:ext uri="{FF2B5EF4-FFF2-40B4-BE49-F238E27FC236}">
                <a16:creationId xmlns:a16="http://schemas.microsoft.com/office/drawing/2014/main" id="{130A6E66-A2C0-4F35-A990-DBB1702F73AB}"/>
              </a:ext>
            </a:extLst>
          </p:cNvPr>
          <p:cNvSpPr>
            <a:spLocks noGrp="1"/>
          </p:cNvSpPr>
          <p:nvPr>
            <p:ph type="body" orient="vert" idx="24" hasCustomPrompt="1"/>
          </p:nvPr>
        </p:nvSpPr>
        <p:spPr>
          <a:xfrm>
            <a:off x="262008" y="1346472"/>
            <a:ext cx="5430114" cy="255499"/>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Text here</a:t>
            </a:r>
          </a:p>
        </p:txBody>
      </p:sp>
      <p:cxnSp>
        <p:nvCxnSpPr>
          <p:cNvPr id="55" name="Straight Connector 54">
            <a:extLst>
              <a:ext uri="{FF2B5EF4-FFF2-40B4-BE49-F238E27FC236}">
                <a16:creationId xmlns:a16="http://schemas.microsoft.com/office/drawing/2014/main" id="{FBCBE0F7-9A58-4DA9-AEBC-7A689D16F4CE}"/>
              </a:ext>
            </a:extLst>
          </p:cNvPr>
          <p:cNvCxnSpPr/>
          <p:nvPr userDrawn="1"/>
        </p:nvCxnSpPr>
        <p:spPr>
          <a:xfrm>
            <a:off x="262008" y="1670222"/>
            <a:ext cx="544504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Content Placeholder 2">
            <a:extLst>
              <a:ext uri="{FF2B5EF4-FFF2-40B4-BE49-F238E27FC236}">
                <a16:creationId xmlns:a16="http://schemas.microsoft.com/office/drawing/2014/main" id="{EAD8C433-C2E6-4DBD-856E-6C4FEF10504E}"/>
              </a:ext>
            </a:extLst>
          </p:cNvPr>
          <p:cNvSpPr>
            <a:spLocks noGrp="1"/>
          </p:cNvSpPr>
          <p:nvPr>
            <p:ph sz="half" idx="1" hasCustomPrompt="1"/>
          </p:nvPr>
        </p:nvSpPr>
        <p:spPr>
          <a:xfrm>
            <a:off x="262008" y="1746138"/>
            <a:ext cx="5440070" cy="1829257"/>
          </a:xfrm>
          <a:prstGeom prst="rect">
            <a:avLst/>
          </a:prstGeom>
        </p:spPr>
        <p:txBody>
          <a:bodyPr/>
          <a:lstStyle>
            <a:lvl1pPr marL="0" indent="0">
              <a:buNone/>
              <a:defRPr/>
            </a:lvl1pPr>
          </a:lstStyle>
          <a:p>
            <a:pPr lvl="0"/>
            <a:r>
              <a:rPr lang="en-GB"/>
              <a:t> </a:t>
            </a:r>
          </a:p>
        </p:txBody>
      </p:sp>
      <p:sp>
        <p:nvSpPr>
          <p:cNvPr id="57" name="Vertical Text Placeholder 2">
            <a:extLst>
              <a:ext uri="{FF2B5EF4-FFF2-40B4-BE49-F238E27FC236}">
                <a16:creationId xmlns:a16="http://schemas.microsoft.com/office/drawing/2014/main" id="{8D4453F8-1B5F-4F4E-AB82-16321E66B57C}"/>
              </a:ext>
            </a:extLst>
          </p:cNvPr>
          <p:cNvSpPr>
            <a:spLocks noGrp="1"/>
          </p:cNvSpPr>
          <p:nvPr>
            <p:ph type="body" orient="vert" idx="23" hasCustomPrompt="1"/>
          </p:nvPr>
        </p:nvSpPr>
        <p:spPr>
          <a:xfrm>
            <a:off x="262008" y="1082850"/>
            <a:ext cx="5430114" cy="258625"/>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1">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Charts title</a:t>
            </a:r>
          </a:p>
        </p:txBody>
      </p:sp>
      <p:sp>
        <p:nvSpPr>
          <p:cNvPr id="58" name="Vertical Text Placeholder 2">
            <a:extLst>
              <a:ext uri="{FF2B5EF4-FFF2-40B4-BE49-F238E27FC236}">
                <a16:creationId xmlns:a16="http://schemas.microsoft.com/office/drawing/2014/main" id="{96085302-6F4F-405C-B084-7C2C8AC80236}"/>
              </a:ext>
            </a:extLst>
          </p:cNvPr>
          <p:cNvSpPr>
            <a:spLocks noGrp="1"/>
          </p:cNvSpPr>
          <p:nvPr>
            <p:ph type="body" orient="vert" idx="28" hasCustomPrompt="1"/>
          </p:nvPr>
        </p:nvSpPr>
        <p:spPr>
          <a:xfrm>
            <a:off x="262008" y="3946594"/>
            <a:ext cx="5430114" cy="255499"/>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Text here</a:t>
            </a:r>
          </a:p>
        </p:txBody>
      </p:sp>
      <p:cxnSp>
        <p:nvCxnSpPr>
          <p:cNvPr id="59" name="Straight Connector 58">
            <a:extLst>
              <a:ext uri="{FF2B5EF4-FFF2-40B4-BE49-F238E27FC236}">
                <a16:creationId xmlns:a16="http://schemas.microsoft.com/office/drawing/2014/main" id="{B042412B-3793-44FE-A13B-7F68769BA7FB}"/>
              </a:ext>
            </a:extLst>
          </p:cNvPr>
          <p:cNvCxnSpPr/>
          <p:nvPr userDrawn="1"/>
        </p:nvCxnSpPr>
        <p:spPr>
          <a:xfrm>
            <a:off x="262008" y="4270344"/>
            <a:ext cx="544504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Content Placeholder 2">
            <a:extLst>
              <a:ext uri="{FF2B5EF4-FFF2-40B4-BE49-F238E27FC236}">
                <a16:creationId xmlns:a16="http://schemas.microsoft.com/office/drawing/2014/main" id="{CD8DFADD-ACB7-4132-A447-ED74160EAED1}"/>
              </a:ext>
            </a:extLst>
          </p:cNvPr>
          <p:cNvSpPr>
            <a:spLocks noGrp="1"/>
          </p:cNvSpPr>
          <p:nvPr>
            <p:ph sz="half" idx="29" hasCustomPrompt="1"/>
          </p:nvPr>
        </p:nvSpPr>
        <p:spPr>
          <a:xfrm>
            <a:off x="262008" y="4346260"/>
            <a:ext cx="5440070" cy="1829257"/>
          </a:xfrm>
          <a:prstGeom prst="rect">
            <a:avLst/>
          </a:prstGeom>
        </p:spPr>
        <p:txBody>
          <a:bodyPr/>
          <a:lstStyle>
            <a:lvl1pPr marL="0" indent="0">
              <a:buNone/>
              <a:defRPr/>
            </a:lvl1pPr>
          </a:lstStyle>
          <a:p>
            <a:pPr lvl="0"/>
            <a:r>
              <a:rPr lang="en-GB"/>
              <a:t> </a:t>
            </a:r>
          </a:p>
        </p:txBody>
      </p:sp>
      <p:sp>
        <p:nvSpPr>
          <p:cNvPr id="61" name="Vertical Text Placeholder 2">
            <a:extLst>
              <a:ext uri="{FF2B5EF4-FFF2-40B4-BE49-F238E27FC236}">
                <a16:creationId xmlns:a16="http://schemas.microsoft.com/office/drawing/2014/main" id="{4C676284-8CA5-4CEA-BE7F-194A98E1B10A}"/>
              </a:ext>
            </a:extLst>
          </p:cNvPr>
          <p:cNvSpPr>
            <a:spLocks noGrp="1"/>
          </p:cNvSpPr>
          <p:nvPr>
            <p:ph type="body" orient="vert" idx="30" hasCustomPrompt="1"/>
          </p:nvPr>
        </p:nvSpPr>
        <p:spPr>
          <a:xfrm>
            <a:off x="262008" y="3682972"/>
            <a:ext cx="5430114" cy="258625"/>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1">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Charts title</a:t>
            </a:r>
          </a:p>
        </p:txBody>
      </p:sp>
    </p:spTree>
    <p:extLst>
      <p:ext uri="{BB962C8B-B14F-4D97-AF65-F5344CB8AC3E}">
        <p14:creationId xmlns:p14="http://schemas.microsoft.com/office/powerpoint/2010/main" val="1649456649"/>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page">
    <p:spTree>
      <p:nvGrpSpPr>
        <p:cNvPr id="1" name=""/>
        <p:cNvGrpSpPr/>
        <p:nvPr/>
      </p:nvGrpSpPr>
      <p:grpSpPr>
        <a:xfrm>
          <a:off x="0" y="0"/>
          <a:ext cx="0" cy="0"/>
          <a:chOff x="0" y="0"/>
          <a:chExt cx="0" cy="0"/>
        </a:xfrm>
      </p:grpSpPr>
      <p:sp>
        <p:nvSpPr>
          <p:cNvPr id="7" name="Rectangle 18">
            <a:extLst>
              <a:ext uri="{FF2B5EF4-FFF2-40B4-BE49-F238E27FC236}">
                <a16:creationId xmlns:a16="http://schemas.microsoft.com/office/drawing/2014/main" id="{05A69514-39EA-4BE5-9A10-9F085CB70F2B}"/>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0" name="Text Placeholder 4">
            <a:extLst>
              <a:ext uri="{FF2B5EF4-FFF2-40B4-BE49-F238E27FC236}">
                <a16:creationId xmlns:a16="http://schemas.microsoft.com/office/drawing/2014/main" id="{A7067010-3839-4269-9722-AC1B56499E27}"/>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2432379900"/>
      </p:ext>
    </p:extLst>
  </p:cSld>
  <p:clrMapOvr>
    <a:masterClrMapping/>
  </p:clrMapOvr>
  <p:transition/>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Chart 4">
    <p:spTree>
      <p:nvGrpSpPr>
        <p:cNvPr id="1" name=""/>
        <p:cNvGrpSpPr/>
        <p:nvPr/>
      </p:nvGrpSpPr>
      <p:grpSpPr>
        <a:xfrm>
          <a:off x="0" y="0"/>
          <a:ext cx="0" cy="0"/>
          <a:chOff x="0" y="0"/>
          <a:chExt cx="0" cy="0"/>
        </a:xfrm>
      </p:grpSpPr>
      <p:sp>
        <p:nvSpPr>
          <p:cNvPr id="8" name="Rectangle 7"/>
          <p:cNvSpPr/>
          <p:nvPr userDrawn="1"/>
        </p:nvSpPr>
        <p:spPr>
          <a:xfrm>
            <a:off x="55621" y="6572515"/>
            <a:ext cx="4896544" cy="306064"/>
          </a:xfrm>
          <a:prstGeom prst="rect">
            <a:avLst/>
          </a:prstGeom>
          <a:noFill/>
        </p:spPr>
        <p:txBody>
          <a:bodyPr wrap="none" lIns="0" tIns="0" rIns="0" bIns="0" anchor="ctr">
            <a:noAutofit/>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US" sz="700" b="0" i="0" u="none" strike="noStrike" kern="1200" cap="none" spc="0" normalizeH="0" baseline="0" noProof="0">
              <a:ln>
                <a:noFill/>
              </a:ln>
              <a:solidFill>
                <a:schemeClr val="tx1"/>
              </a:solidFill>
              <a:effectLst/>
              <a:uLnTx/>
              <a:uFillTx/>
              <a:latin typeface="Calibri" pitchFamily="34" charset="0"/>
              <a:ea typeface="+mn-ea"/>
              <a:cs typeface="Calibri" panose="020F0502020204030204" pitchFamily="34" charset="0"/>
            </a:endParaRPr>
          </a:p>
        </p:txBody>
      </p:sp>
      <p:sp>
        <p:nvSpPr>
          <p:cNvPr id="30" name="Text Placeholder 4">
            <a:extLst>
              <a:ext uri="{FF2B5EF4-FFF2-40B4-BE49-F238E27FC236}">
                <a16:creationId xmlns:a16="http://schemas.microsoft.com/office/drawing/2014/main" id="{0F70ED26-1BB2-494A-9F9B-C77E25337F05}"/>
              </a:ext>
            </a:extLst>
          </p:cNvPr>
          <p:cNvSpPr>
            <a:spLocks noGrp="1"/>
          </p:cNvSpPr>
          <p:nvPr>
            <p:ph type="body" sz="quarter" idx="19" hasCustomPrompt="1"/>
          </p:nvPr>
        </p:nvSpPr>
        <p:spPr>
          <a:xfrm>
            <a:off x="292830" y="6369968"/>
            <a:ext cx="11165743" cy="199780"/>
          </a:xfrm>
          <a:prstGeom prst="rect">
            <a:avLst/>
          </a:prstGeom>
        </p:spPr>
        <p:txBody>
          <a:bodyPr lIns="288000" anchor="t"/>
          <a:lstStyle>
            <a:lvl1pPr marL="0" indent="0">
              <a:buNone/>
              <a:defRPr sz="800" b="0" baseline="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Source:</a:t>
            </a:r>
          </a:p>
        </p:txBody>
      </p:sp>
      <p:sp>
        <p:nvSpPr>
          <p:cNvPr id="24" name="Rectangle 18">
            <a:extLst>
              <a:ext uri="{FF2B5EF4-FFF2-40B4-BE49-F238E27FC236}">
                <a16:creationId xmlns:a16="http://schemas.microsoft.com/office/drawing/2014/main" id="{4E9DB103-7F67-44AE-892A-D5524076B4DE}"/>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8" name="Text Placeholder 4">
            <a:extLst>
              <a:ext uri="{FF2B5EF4-FFF2-40B4-BE49-F238E27FC236}">
                <a16:creationId xmlns:a16="http://schemas.microsoft.com/office/drawing/2014/main" id="{3EE619AE-072B-4666-9C24-4090531F41F0}"/>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9" name="Vertical Text Placeholder 2">
            <a:extLst>
              <a:ext uri="{FF2B5EF4-FFF2-40B4-BE49-F238E27FC236}">
                <a16:creationId xmlns:a16="http://schemas.microsoft.com/office/drawing/2014/main" id="{F0A34D96-E18E-4587-83B3-AB53DCF9A542}"/>
              </a:ext>
            </a:extLst>
          </p:cNvPr>
          <p:cNvSpPr>
            <a:spLocks noGrp="1"/>
          </p:cNvSpPr>
          <p:nvPr>
            <p:ph type="body" orient="vert" idx="24" hasCustomPrompt="1"/>
          </p:nvPr>
        </p:nvSpPr>
        <p:spPr>
          <a:xfrm>
            <a:off x="262008" y="1346472"/>
            <a:ext cx="5430114" cy="255499"/>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Text here</a:t>
            </a:r>
          </a:p>
        </p:txBody>
      </p:sp>
      <p:cxnSp>
        <p:nvCxnSpPr>
          <p:cNvPr id="31" name="Straight Connector 30">
            <a:extLst>
              <a:ext uri="{FF2B5EF4-FFF2-40B4-BE49-F238E27FC236}">
                <a16:creationId xmlns:a16="http://schemas.microsoft.com/office/drawing/2014/main" id="{7E8773CC-DF1D-43DD-AACA-44FC24397513}"/>
              </a:ext>
            </a:extLst>
          </p:cNvPr>
          <p:cNvCxnSpPr/>
          <p:nvPr userDrawn="1"/>
        </p:nvCxnSpPr>
        <p:spPr>
          <a:xfrm>
            <a:off x="262008" y="1670222"/>
            <a:ext cx="544504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Content Placeholder 2">
            <a:extLst>
              <a:ext uri="{FF2B5EF4-FFF2-40B4-BE49-F238E27FC236}">
                <a16:creationId xmlns:a16="http://schemas.microsoft.com/office/drawing/2014/main" id="{15E7DE8D-0671-447B-B9DB-B6322C87CF8A}"/>
              </a:ext>
            </a:extLst>
          </p:cNvPr>
          <p:cNvSpPr>
            <a:spLocks noGrp="1"/>
          </p:cNvSpPr>
          <p:nvPr>
            <p:ph sz="half" idx="1" hasCustomPrompt="1"/>
          </p:nvPr>
        </p:nvSpPr>
        <p:spPr>
          <a:xfrm>
            <a:off x="262008" y="1746138"/>
            <a:ext cx="5440070" cy="1829257"/>
          </a:xfrm>
          <a:prstGeom prst="rect">
            <a:avLst/>
          </a:prstGeom>
        </p:spPr>
        <p:txBody>
          <a:bodyPr/>
          <a:lstStyle>
            <a:lvl1pPr marL="0" indent="0">
              <a:buNone/>
              <a:defRPr/>
            </a:lvl1pPr>
          </a:lstStyle>
          <a:p>
            <a:pPr lvl="0"/>
            <a:r>
              <a:rPr lang="en-GB"/>
              <a:t> </a:t>
            </a:r>
          </a:p>
        </p:txBody>
      </p:sp>
      <p:sp>
        <p:nvSpPr>
          <p:cNvPr id="35" name="Vertical Text Placeholder 2">
            <a:extLst>
              <a:ext uri="{FF2B5EF4-FFF2-40B4-BE49-F238E27FC236}">
                <a16:creationId xmlns:a16="http://schemas.microsoft.com/office/drawing/2014/main" id="{B9F0425F-457D-4E46-BA3A-C9378D286290}"/>
              </a:ext>
            </a:extLst>
          </p:cNvPr>
          <p:cNvSpPr>
            <a:spLocks noGrp="1"/>
          </p:cNvSpPr>
          <p:nvPr>
            <p:ph type="body" orient="vert" idx="23" hasCustomPrompt="1"/>
          </p:nvPr>
        </p:nvSpPr>
        <p:spPr>
          <a:xfrm>
            <a:off x="262008" y="1082850"/>
            <a:ext cx="5430114" cy="258625"/>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1">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Charts title</a:t>
            </a:r>
          </a:p>
        </p:txBody>
      </p:sp>
      <p:sp>
        <p:nvSpPr>
          <p:cNvPr id="36" name="Vertical Text Placeholder 2">
            <a:extLst>
              <a:ext uri="{FF2B5EF4-FFF2-40B4-BE49-F238E27FC236}">
                <a16:creationId xmlns:a16="http://schemas.microsoft.com/office/drawing/2014/main" id="{926CE502-D51C-4EA8-B728-2554E90E865F}"/>
              </a:ext>
            </a:extLst>
          </p:cNvPr>
          <p:cNvSpPr>
            <a:spLocks noGrp="1"/>
          </p:cNvSpPr>
          <p:nvPr>
            <p:ph type="body" orient="vert" idx="28" hasCustomPrompt="1"/>
          </p:nvPr>
        </p:nvSpPr>
        <p:spPr>
          <a:xfrm>
            <a:off x="262008" y="3946594"/>
            <a:ext cx="5430114" cy="255499"/>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Text here</a:t>
            </a:r>
          </a:p>
        </p:txBody>
      </p:sp>
      <p:cxnSp>
        <p:nvCxnSpPr>
          <p:cNvPr id="37" name="Straight Connector 36">
            <a:extLst>
              <a:ext uri="{FF2B5EF4-FFF2-40B4-BE49-F238E27FC236}">
                <a16:creationId xmlns:a16="http://schemas.microsoft.com/office/drawing/2014/main" id="{01D39986-13EC-40EF-8314-8AEB41167C1D}"/>
              </a:ext>
            </a:extLst>
          </p:cNvPr>
          <p:cNvCxnSpPr/>
          <p:nvPr userDrawn="1"/>
        </p:nvCxnSpPr>
        <p:spPr>
          <a:xfrm>
            <a:off x="262008" y="4270344"/>
            <a:ext cx="544504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Content Placeholder 2">
            <a:extLst>
              <a:ext uri="{FF2B5EF4-FFF2-40B4-BE49-F238E27FC236}">
                <a16:creationId xmlns:a16="http://schemas.microsoft.com/office/drawing/2014/main" id="{5A339AE9-47D8-4D36-BFE9-B27B721EBFEC}"/>
              </a:ext>
            </a:extLst>
          </p:cNvPr>
          <p:cNvSpPr>
            <a:spLocks noGrp="1"/>
          </p:cNvSpPr>
          <p:nvPr>
            <p:ph sz="half" idx="29" hasCustomPrompt="1"/>
          </p:nvPr>
        </p:nvSpPr>
        <p:spPr>
          <a:xfrm>
            <a:off x="262008" y="4346260"/>
            <a:ext cx="5440070" cy="1829257"/>
          </a:xfrm>
          <a:prstGeom prst="rect">
            <a:avLst/>
          </a:prstGeom>
        </p:spPr>
        <p:txBody>
          <a:bodyPr/>
          <a:lstStyle>
            <a:lvl1pPr marL="0" indent="0">
              <a:buNone/>
              <a:defRPr/>
            </a:lvl1pPr>
          </a:lstStyle>
          <a:p>
            <a:pPr lvl="0"/>
            <a:r>
              <a:rPr lang="en-GB"/>
              <a:t> </a:t>
            </a:r>
          </a:p>
        </p:txBody>
      </p:sp>
      <p:sp>
        <p:nvSpPr>
          <p:cNvPr id="39" name="Vertical Text Placeholder 2">
            <a:extLst>
              <a:ext uri="{FF2B5EF4-FFF2-40B4-BE49-F238E27FC236}">
                <a16:creationId xmlns:a16="http://schemas.microsoft.com/office/drawing/2014/main" id="{A3C975F6-CA76-4BE7-9B4E-0062E8253DA8}"/>
              </a:ext>
            </a:extLst>
          </p:cNvPr>
          <p:cNvSpPr>
            <a:spLocks noGrp="1"/>
          </p:cNvSpPr>
          <p:nvPr>
            <p:ph type="body" orient="vert" idx="30" hasCustomPrompt="1"/>
          </p:nvPr>
        </p:nvSpPr>
        <p:spPr>
          <a:xfrm>
            <a:off x="262008" y="3682972"/>
            <a:ext cx="5430114" cy="258625"/>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1">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Charts title</a:t>
            </a:r>
          </a:p>
        </p:txBody>
      </p:sp>
      <p:sp>
        <p:nvSpPr>
          <p:cNvPr id="40" name="Vertical Text Placeholder 2">
            <a:extLst>
              <a:ext uri="{FF2B5EF4-FFF2-40B4-BE49-F238E27FC236}">
                <a16:creationId xmlns:a16="http://schemas.microsoft.com/office/drawing/2014/main" id="{150523F5-C104-4B45-96CF-D9AC968DC9B3}"/>
              </a:ext>
            </a:extLst>
          </p:cNvPr>
          <p:cNvSpPr>
            <a:spLocks noGrp="1"/>
          </p:cNvSpPr>
          <p:nvPr>
            <p:ph type="body" orient="vert" idx="31" hasCustomPrompt="1"/>
          </p:nvPr>
        </p:nvSpPr>
        <p:spPr>
          <a:xfrm>
            <a:off x="5854778" y="1346472"/>
            <a:ext cx="5430114" cy="255499"/>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Text here</a:t>
            </a:r>
          </a:p>
        </p:txBody>
      </p:sp>
      <p:cxnSp>
        <p:nvCxnSpPr>
          <p:cNvPr id="41" name="Straight Connector 40">
            <a:extLst>
              <a:ext uri="{FF2B5EF4-FFF2-40B4-BE49-F238E27FC236}">
                <a16:creationId xmlns:a16="http://schemas.microsoft.com/office/drawing/2014/main" id="{A7A6B91C-F0C4-47B5-8BF9-FBE5E2BDB5BF}"/>
              </a:ext>
            </a:extLst>
          </p:cNvPr>
          <p:cNvCxnSpPr/>
          <p:nvPr userDrawn="1"/>
        </p:nvCxnSpPr>
        <p:spPr>
          <a:xfrm>
            <a:off x="5854778" y="1670222"/>
            <a:ext cx="544504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Content Placeholder 2">
            <a:extLst>
              <a:ext uri="{FF2B5EF4-FFF2-40B4-BE49-F238E27FC236}">
                <a16:creationId xmlns:a16="http://schemas.microsoft.com/office/drawing/2014/main" id="{093F6E69-C196-4FFA-986B-DC2B765985E7}"/>
              </a:ext>
            </a:extLst>
          </p:cNvPr>
          <p:cNvSpPr>
            <a:spLocks noGrp="1"/>
          </p:cNvSpPr>
          <p:nvPr>
            <p:ph sz="half" idx="32" hasCustomPrompt="1"/>
          </p:nvPr>
        </p:nvSpPr>
        <p:spPr>
          <a:xfrm>
            <a:off x="5854778" y="1746138"/>
            <a:ext cx="5440070" cy="1829257"/>
          </a:xfrm>
          <a:prstGeom prst="rect">
            <a:avLst/>
          </a:prstGeom>
        </p:spPr>
        <p:txBody>
          <a:bodyPr/>
          <a:lstStyle>
            <a:lvl1pPr marL="0" indent="0">
              <a:buNone/>
              <a:defRPr/>
            </a:lvl1pPr>
          </a:lstStyle>
          <a:p>
            <a:pPr lvl="0"/>
            <a:r>
              <a:rPr lang="en-GB"/>
              <a:t> </a:t>
            </a:r>
          </a:p>
        </p:txBody>
      </p:sp>
      <p:sp>
        <p:nvSpPr>
          <p:cNvPr id="43" name="Vertical Text Placeholder 2">
            <a:extLst>
              <a:ext uri="{FF2B5EF4-FFF2-40B4-BE49-F238E27FC236}">
                <a16:creationId xmlns:a16="http://schemas.microsoft.com/office/drawing/2014/main" id="{03A05FCB-55DF-4843-A923-4979C9CA55DE}"/>
              </a:ext>
            </a:extLst>
          </p:cNvPr>
          <p:cNvSpPr>
            <a:spLocks noGrp="1"/>
          </p:cNvSpPr>
          <p:nvPr>
            <p:ph type="body" orient="vert" idx="33" hasCustomPrompt="1"/>
          </p:nvPr>
        </p:nvSpPr>
        <p:spPr>
          <a:xfrm>
            <a:off x="5854778" y="1082850"/>
            <a:ext cx="5430114" cy="258625"/>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1">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Charts title</a:t>
            </a:r>
          </a:p>
        </p:txBody>
      </p:sp>
      <p:sp>
        <p:nvSpPr>
          <p:cNvPr id="56" name="Vertical Text Placeholder 2">
            <a:extLst>
              <a:ext uri="{FF2B5EF4-FFF2-40B4-BE49-F238E27FC236}">
                <a16:creationId xmlns:a16="http://schemas.microsoft.com/office/drawing/2014/main" id="{18548598-4FFD-487B-8701-B15D6399DE4F}"/>
              </a:ext>
            </a:extLst>
          </p:cNvPr>
          <p:cNvSpPr>
            <a:spLocks noGrp="1"/>
          </p:cNvSpPr>
          <p:nvPr>
            <p:ph type="body" orient="vert" idx="34" hasCustomPrompt="1"/>
          </p:nvPr>
        </p:nvSpPr>
        <p:spPr>
          <a:xfrm>
            <a:off x="5854778" y="3946594"/>
            <a:ext cx="5430114" cy="255499"/>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0">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Text here</a:t>
            </a:r>
          </a:p>
        </p:txBody>
      </p:sp>
      <p:cxnSp>
        <p:nvCxnSpPr>
          <p:cNvPr id="57" name="Straight Connector 56">
            <a:extLst>
              <a:ext uri="{FF2B5EF4-FFF2-40B4-BE49-F238E27FC236}">
                <a16:creationId xmlns:a16="http://schemas.microsoft.com/office/drawing/2014/main" id="{5B16BA00-1C33-472C-9778-BCBC3F5AEA2A}"/>
              </a:ext>
            </a:extLst>
          </p:cNvPr>
          <p:cNvCxnSpPr/>
          <p:nvPr userDrawn="1"/>
        </p:nvCxnSpPr>
        <p:spPr>
          <a:xfrm>
            <a:off x="5854778" y="4270344"/>
            <a:ext cx="544504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8" name="Content Placeholder 2">
            <a:extLst>
              <a:ext uri="{FF2B5EF4-FFF2-40B4-BE49-F238E27FC236}">
                <a16:creationId xmlns:a16="http://schemas.microsoft.com/office/drawing/2014/main" id="{106DFEDE-E87B-4FA3-B9EE-FCCA626D0BF9}"/>
              </a:ext>
            </a:extLst>
          </p:cNvPr>
          <p:cNvSpPr>
            <a:spLocks noGrp="1"/>
          </p:cNvSpPr>
          <p:nvPr>
            <p:ph sz="half" idx="35" hasCustomPrompt="1"/>
          </p:nvPr>
        </p:nvSpPr>
        <p:spPr>
          <a:xfrm>
            <a:off x="5854778" y="4346260"/>
            <a:ext cx="5440070" cy="1829257"/>
          </a:xfrm>
          <a:prstGeom prst="rect">
            <a:avLst/>
          </a:prstGeom>
        </p:spPr>
        <p:txBody>
          <a:bodyPr/>
          <a:lstStyle>
            <a:lvl1pPr marL="0" indent="0">
              <a:buNone/>
              <a:defRPr/>
            </a:lvl1pPr>
          </a:lstStyle>
          <a:p>
            <a:pPr lvl="0"/>
            <a:r>
              <a:rPr lang="en-GB"/>
              <a:t> </a:t>
            </a:r>
          </a:p>
        </p:txBody>
      </p:sp>
      <p:sp>
        <p:nvSpPr>
          <p:cNvPr id="59" name="Vertical Text Placeholder 2">
            <a:extLst>
              <a:ext uri="{FF2B5EF4-FFF2-40B4-BE49-F238E27FC236}">
                <a16:creationId xmlns:a16="http://schemas.microsoft.com/office/drawing/2014/main" id="{FBC0A187-2B61-4148-875D-75E024BC72E4}"/>
              </a:ext>
            </a:extLst>
          </p:cNvPr>
          <p:cNvSpPr>
            <a:spLocks noGrp="1"/>
          </p:cNvSpPr>
          <p:nvPr>
            <p:ph type="body" orient="vert" idx="36" hasCustomPrompt="1"/>
          </p:nvPr>
        </p:nvSpPr>
        <p:spPr>
          <a:xfrm>
            <a:off x="5854778" y="3682972"/>
            <a:ext cx="5430114" cy="258625"/>
          </a:xfrm>
          <a:prstGeom prst="rect">
            <a:avLst/>
          </a:prstGeom>
        </p:spPr>
        <p:txBody>
          <a:bodyPr vert="horz" anchor="ctr"/>
          <a:lstStyle>
            <a:lvl1pPr marL="0" marR="0" indent="0" algn="l" defTabSz="914400" rtl="0" eaLnBrk="0" fontAlgn="base" latinLnBrk="0" hangingPunct="0">
              <a:lnSpc>
                <a:spcPct val="100000"/>
              </a:lnSpc>
              <a:spcBef>
                <a:spcPct val="20000"/>
              </a:spcBef>
              <a:spcAft>
                <a:spcPct val="0"/>
              </a:spcAft>
              <a:buClrTx/>
              <a:buSzTx/>
              <a:buFont typeface="Arial"/>
              <a:buNone/>
              <a:defRPr sz="1200" b="1">
                <a:latin typeface="+mj-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Charts title</a:t>
            </a:r>
          </a:p>
        </p:txBody>
      </p:sp>
    </p:spTree>
    <p:extLst>
      <p:ext uri="{BB962C8B-B14F-4D97-AF65-F5344CB8AC3E}">
        <p14:creationId xmlns:p14="http://schemas.microsoft.com/office/powerpoint/2010/main" val="4089753383"/>
      </p:ext>
    </p:extLst>
  </p:cSld>
  <p:clrMapOvr>
    <a:masterClrMapping/>
  </p:clrMapOvr>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Contact Us - Offices">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708483" y="299662"/>
            <a:ext cx="243606" cy="301955"/>
          </a:xfrm>
          <a:prstGeom prst="rect">
            <a:avLst/>
          </a:prstGeom>
        </p:spPr>
      </p:pic>
      <p:sp>
        <p:nvSpPr>
          <p:cNvPr id="2" name="TextBox 1"/>
          <p:cNvSpPr txBox="1"/>
          <p:nvPr userDrawn="1"/>
        </p:nvSpPr>
        <p:spPr>
          <a:xfrm>
            <a:off x="11458573" y="6334780"/>
            <a:ext cx="733427" cy="261610"/>
          </a:xfrm>
          <a:prstGeom prst="rect">
            <a:avLst/>
          </a:prstGeom>
        </p:spPr>
        <p:txBody>
          <a:bodyPr wrap="square" rtlCol="0">
            <a:spAutoFit/>
          </a:bodyPr>
          <a:lstStyle/>
          <a:p>
            <a:pPr algn="ctr" eaLnBrk="0" fontAlgn="base" hangingPunct="0">
              <a:spcAft>
                <a:spcPct val="0"/>
              </a:spcAft>
              <a:buClr>
                <a:srgbClr val="00DEA5"/>
              </a:buClr>
              <a:buSzPct val="115000"/>
              <a:defRPr/>
            </a:pPr>
            <a:fld id="{B1E76123-1BC9-41C9-AFA1-DAB105A43A52}" type="slidenum">
              <a:rPr lang="en-GB" sz="1100">
                <a:solidFill>
                  <a:schemeClr val="tx1"/>
                </a:solidFill>
                <a:cs typeface="Rubik Light" panose="02000604000000020004" pitchFamily="2" charset="-79"/>
              </a:rPr>
              <a:pPr algn="ctr" eaLnBrk="0" fontAlgn="base" hangingPunct="0">
                <a:spcAft>
                  <a:spcPct val="0"/>
                </a:spcAft>
                <a:buClr>
                  <a:srgbClr val="00DEA5"/>
                </a:buClr>
                <a:buSzPct val="115000"/>
                <a:defRPr/>
              </a:pPr>
              <a:t>‹#›</a:t>
            </a:fld>
            <a:endParaRPr lang="en-GB" sz="1100">
              <a:solidFill>
                <a:schemeClr val="tx1"/>
              </a:solidFill>
              <a:cs typeface="Rubik Light" panose="02000604000000020004" pitchFamily="2" charset="-79"/>
            </a:endParaRPr>
          </a:p>
        </p:txBody>
      </p:sp>
      <p:sp>
        <p:nvSpPr>
          <p:cNvPr id="10" name="34 Rectángulo"/>
          <p:cNvSpPr/>
          <p:nvPr userDrawn="1"/>
        </p:nvSpPr>
        <p:spPr>
          <a:xfrm>
            <a:off x="2821843" y="1020372"/>
            <a:ext cx="1848635" cy="4555606"/>
          </a:xfrm>
          <a:prstGeom prst="rect">
            <a:avLst/>
          </a:prstGeom>
        </p:spPr>
        <p:txBody>
          <a:bodyPr wrap="square">
            <a:spAutoFit/>
          </a:bodyPr>
          <a:lstStyle/>
          <a:p>
            <a:pPr>
              <a:lnSpc>
                <a:spcPts val="1100"/>
              </a:lnSpc>
              <a:spcBef>
                <a:spcPts val="300"/>
              </a:spcBef>
            </a:pPr>
            <a:r>
              <a:rPr lang="en-GB" sz="1100" b="1">
                <a:solidFill>
                  <a:srgbClr val="000000"/>
                </a:solidFill>
                <a:latin typeface="+mj-lt"/>
              </a:rPr>
              <a:t>NORTH AMERICA</a:t>
            </a:r>
          </a:p>
          <a:p>
            <a:pPr>
              <a:lnSpc>
                <a:spcPts val="1100"/>
              </a:lnSpc>
              <a:spcBef>
                <a:spcPts val="600"/>
              </a:spcBef>
            </a:pPr>
            <a:r>
              <a:rPr lang="en-GB" sz="1100" b="1">
                <a:solidFill>
                  <a:srgbClr val="000000"/>
                </a:solidFill>
                <a:latin typeface="+mj-lt"/>
              </a:rPr>
              <a:t>Boston</a:t>
            </a:r>
          </a:p>
          <a:p>
            <a:pPr>
              <a:lnSpc>
                <a:spcPts val="1100"/>
              </a:lnSpc>
            </a:pPr>
            <a:r>
              <a:rPr lang="en-GB" sz="1100">
                <a:solidFill>
                  <a:srgbClr val="000000"/>
                </a:solidFill>
                <a:latin typeface="+mj-lt"/>
              </a:rPr>
              <a:t>41 Farnsworth St, </a:t>
            </a:r>
            <a:br>
              <a:rPr lang="en-GB" sz="1100">
                <a:solidFill>
                  <a:srgbClr val="000000"/>
                </a:solidFill>
                <a:latin typeface="+mj-lt"/>
              </a:rPr>
            </a:br>
            <a:r>
              <a:rPr lang="en-GB" sz="1100">
                <a:solidFill>
                  <a:srgbClr val="000000"/>
                </a:solidFill>
                <a:latin typeface="+mj-lt"/>
              </a:rPr>
              <a:t>MA 02210, USA</a:t>
            </a:r>
            <a:br>
              <a:rPr lang="en-GB" sz="1100">
                <a:solidFill>
                  <a:srgbClr val="000000"/>
                </a:solidFill>
                <a:latin typeface="+mj-lt"/>
              </a:rPr>
            </a:br>
            <a:r>
              <a:rPr lang="en-GB" sz="1100">
                <a:solidFill>
                  <a:srgbClr val="000000"/>
                </a:solidFill>
                <a:latin typeface="+mj-lt"/>
              </a:rPr>
              <a:t>+1 781 762 9450 </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New York</a:t>
            </a:r>
          </a:p>
          <a:p>
            <a:pPr>
              <a:lnSpc>
                <a:spcPts val="1100"/>
              </a:lnSpc>
            </a:pPr>
            <a:r>
              <a:rPr lang="en-GB" sz="1100">
                <a:solidFill>
                  <a:srgbClr val="000000"/>
                </a:solidFill>
                <a:latin typeface="+mj-lt"/>
              </a:rPr>
              <a:t>441 Lexington Avenue,</a:t>
            </a:r>
            <a:br>
              <a:rPr lang="en-GB" sz="1100">
                <a:solidFill>
                  <a:srgbClr val="000000"/>
                </a:solidFill>
                <a:latin typeface="+mj-lt"/>
              </a:rPr>
            </a:br>
            <a:r>
              <a:rPr lang="en-GB" sz="1100">
                <a:solidFill>
                  <a:srgbClr val="000000"/>
                </a:solidFill>
                <a:latin typeface="+mj-lt"/>
              </a:rPr>
              <a:t>NY 10017, </a:t>
            </a:r>
            <a:r>
              <a:rPr lang="en-GB" sz="1100" baseline="0">
                <a:solidFill>
                  <a:srgbClr val="000000"/>
                </a:solidFill>
                <a:latin typeface="+mj-lt"/>
              </a:rPr>
              <a:t>USA</a:t>
            </a:r>
            <a:br>
              <a:rPr lang="en-GB" sz="1100">
                <a:solidFill>
                  <a:srgbClr val="000000"/>
                </a:solidFill>
                <a:latin typeface="+mj-lt"/>
              </a:rPr>
            </a:br>
            <a:r>
              <a:rPr lang="en-GB" sz="1100">
                <a:solidFill>
                  <a:srgbClr val="000000"/>
                </a:solidFill>
                <a:latin typeface="+mj-lt"/>
              </a:rPr>
              <a:t>+1 646 395 5460</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San Francisco</a:t>
            </a:r>
          </a:p>
          <a:p>
            <a:pPr>
              <a:lnSpc>
                <a:spcPts val="1100"/>
              </a:lnSpc>
            </a:pPr>
            <a:r>
              <a:rPr lang="en-GB" sz="1100">
                <a:solidFill>
                  <a:srgbClr val="000000"/>
                </a:solidFill>
                <a:latin typeface="+mj-lt"/>
              </a:rPr>
              <a:t>425 California Street,</a:t>
            </a:r>
            <a:r>
              <a:rPr lang="en-GB" sz="1100" baseline="0">
                <a:solidFill>
                  <a:srgbClr val="000000"/>
                </a:solidFill>
                <a:latin typeface="+mj-lt"/>
              </a:rPr>
              <a:t> </a:t>
            </a:r>
          </a:p>
          <a:p>
            <a:pPr>
              <a:lnSpc>
                <a:spcPts val="1100"/>
              </a:lnSpc>
            </a:pPr>
            <a:r>
              <a:rPr lang="en-GB" sz="1100">
                <a:solidFill>
                  <a:srgbClr val="000000"/>
                </a:solidFill>
                <a:latin typeface="+mj-lt"/>
              </a:rPr>
              <a:t>Suite 1300 </a:t>
            </a:r>
            <a:br>
              <a:rPr lang="en-GB" sz="1100">
                <a:solidFill>
                  <a:srgbClr val="000000"/>
                </a:solidFill>
                <a:latin typeface="+mj-lt"/>
              </a:rPr>
            </a:br>
            <a:r>
              <a:rPr lang="en-GB" sz="1100">
                <a:solidFill>
                  <a:srgbClr val="000000"/>
                </a:solidFill>
                <a:latin typeface="+mj-lt"/>
              </a:rPr>
              <a:t>CA</a:t>
            </a:r>
            <a:r>
              <a:rPr lang="en-GB" sz="1100" baseline="0">
                <a:solidFill>
                  <a:srgbClr val="000000"/>
                </a:solidFill>
                <a:latin typeface="+mj-lt"/>
              </a:rPr>
              <a:t> </a:t>
            </a:r>
            <a:r>
              <a:rPr lang="en-GB" sz="1100">
                <a:solidFill>
                  <a:srgbClr val="000000"/>
                </a:solidFill>
                <a:latin typeface="+mj-lt"/>
              </a:rPr>
              <a:t>94104,</a:t>
            </a:r>
            <a:r>
              <a:rPr lang="en-GB" sz="1100" baseline="0">
                <a:solidFill>
                  <a:srgbClr val="000000"/>
                </a:solidFill>
                <a:latin typeface="+mj-lt"/>
              </a:rPr>
              <a:t> </a:t>
            </a:r>
            <a:r>
              <a:rPr lang="en-GB" sz="1100">
                <a:solidFill>
                  <a:srgbClr val="000000"/>
                </a:solidFill>
                <a:latin typeface="+mj-lt"/>
              </a:rPr>
              <a:t>USA </a:t>
            </a:r>
            <a:br>
              <a:rPr lang="en-GB" sz="1100">
                <a:solidFill>
                  <a:srgbClr val="000000"/>
                </a:solidFill>
                <a:latin typeface="+mj-lt"/>
              </a:rPr>
            </a:br>
            <a:r>
              <a:rPr lang="en-GB" sz="1100">
                <a:solidFill>
                  <a:srgbClr val="000000"/>
                </a:solidFill>
                <a:latin typeface="+mj-lt"/>
              </a:rPr>
              <a:t>+1 415 800 0336 </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Toronto</a:t>
            </a:r>
          </a:p>
          <a:p>
            <a:pPr>
              <a:lnSpc>
                <a:spcPts val="1100"/>
              </a:lnSpc>
            </a:pPr>
            <a:r>
              <a:rPr lang="en-GB" sz="1100">
                <a:solidFill>
                  <a:srgbClr val="000000"/>
                </a:solidFill>
                <a:latin typeface="+mj-lt"/>
              </a:rPr>
              <a:t>530 Richmond St West</a:t>
            </a:r>
            <a:br>
              <a:rPr lang="en-GB" sz="1100">
                <a:solidFill>
                  <a:srgbClr val="000000"/>
                </a:solidFill>
                <a:latin typeface="+mj-lt"/>
              </a:rPr>
            </a:br>
            <a:r>
              <a:rPr lang="en-GB" sz="1100">
                <a:solidFill>
                  <a:srgbClr val="000000"/>
                </a:solidFill>
                <a:latin typeface="+mj-lt"/>
              </a:rPr>
              <a:t>Suite 300 </a:t>
            </a:r>
            <a:br>
              <a:rPr lang="en-GB" sz="1100">
                <a:solidFill>
                  <a:srgbClr val="000000"/>
                </a:solidFill>
                <a:latin typeface="+mj-lt"/>
              </a:rPr>
            </a:br>
            <a:r>
              <a:rPr lang="en-GB" sz="1100">
                <a:solidFill>
                  <a:srgbClr val="000000"/>
                </a:solidFill>
                <a:latin typeface="+mj-lt"/>
              </a:rPr>
              <a:t>M5V 1Y4,</a:t>
            </a:r>
            <a:r>
              <a:rPr lang="en-GB" sz="1100" baseline="0">
                <a:solidFill>
                  <a:srgbClr val="000000"/>
                </a:solidFill>
                <a:latin typeface="+mj-lt"/>
              </a:rPr>
              <a:t> </a:t>
            </a:r>
            <a:r>
              <a:rPr lang="en-GB" sz="1100">
                <a:solidFill>
                  <a:srgbClr val="000000"/>
                </a:solidFill>
                <a:latin typeface="+mj-lt"/>
              </a:rPr>
              <a:t>Ontario,</a:t>
            </a:r>
            <a:r>
              <a:rPr lang="en-GB" sz="1100" baseline="0">
                <a:solidFill>
                  <a:srgbClr val="000000"/>
                </a:solidFill>
                <a:latin typeface="+mj-lt"/>
              </a:rPr>
              <a:t> Canada</a:t>
            </a:r>
            <a:br>
              <a:rPr lang="en-GB" sz="1100">
                <a:solidFill>
                  <a:srgbClr val="000000"/>
                </a:solidFill>
                <a:latin typeface="+mj-lt"/>
              </a:rPr>
            </a:br>
            <a:r>
              <a:rPr lang="en-GB" sz="1100">
                <a:solidFill>
                  <a:srgbClr val="000000"/>
                </a:solidFill>
                <a:latin typeface="+mj-lt"/>
              </a:rPr>
              <a:t>+1 703 788 3592</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Virginia</a:t>
            </a:r>
          </a:p>
          <a:p>
            <a:pPr>
              <a:lnSpc>
                <a:spcPts val="1100"/>
              </a:lnSpc>
            </a:pPr>
            <a:r>
              <a:rPr lang="en-GB" sz="1100">
                <a:solidFill>
                  <a:srgbClr val="000000"/>
                </a:solidFill>
                <a:latin typeface="+mj-lt"/>
              </a:rPr>
              <a:t>9870 Main Street,</a:t>
            </a:r>
            <a:r>
              <a:rPr lang="en-GB" sz="1100" baseline="0">
                <a:solidFill>
                  <a:srgbClr val="000000"/>
                </a:solidFill>
                <a:latin typeface="+mj-lt"/>
              </a:rPr>
              <a:t> </a:t>
            </a:r>
            <a:r>
              <a:rPr lang="en-GB" sz="1100">
                <a:solidFill>
                  <a:srgbClr val="000000"/>
                </a:solidFill>
                <a:latin typeface="+mj-lt"/>
              </a:rPr>
              <a:t>Fairfax,</a:t>
            </a:r>
            <a:br>
              <a:rPr lang="en-GB" sz="1100">
                <a:solidFill>
                  <a:srgbClr val="000000"/>
                </a:solidFill>
                <a:latin typeface="+mj-lt"/>
              </a:rPr>
            </a:br>
            <a:r>
              <a:rPr lang="en-GB" sz="1100">
                <a:solidFill>
                  <a:srgbClr val="000000"/>
                </a:solidFill>
                <a:latin typeface="+mj-lt"/>
              </a:rPr>
              <a:t>Virginia 22031, USA</a:t>
            </a:r>
            <a:br>
              <a:rPr lang="en-GB" sz="1100">
                <a:solidFill>
                  <a:srgbClr val="000000"/>
                </a:solidFill>
                <a:latin typeface="+mj-lt"/>
              </a:rPr>
            </a:br>
            <a:r>
              <a:rPr lang="en-GB" sz="1100">
                <a:solidFill>
                  <a:srgbClr val="000000"/>
                </a:solidFill>
                <a:latin typeface="+mj-lt"/>
              </a:rPr>
              <a:t>Toll-free in USA: </a:t>
            </a:r>
            <a:br>
              <a:rPr lang="en-GB" sz="1100">
                <a:solidFill>
                  <a:srgbClr val="000000"/>
                </a:solidFill>
                <a:latin typeface="+mj-lt"/>
              </a:rPr>
            </a:br>
            <a:r>
              <a:rPr lang="en-GB" sz="1100">
                <a:solidFill>
                  <a:srgbClr val="000000"/>
                </a:solidFill>
                <a:latin typeface="+mj-lt"/>
              </a:rPr>
              <a:t>+1 888 777 9940</a:t>
            </a:r>
            <a:br>
              <a:rPr lang="en-GB" sz="1100">
                <a:solidFill>
                  <a:srgbClr val="000000"/>
                </a:solidFill>
                <a:latin typeface="+mj-lt"/>
              </a:rPr>
            </a:br>
            <a:r>
              <a:rPr lang="en-GB" sz="1100">
                <a:solidFill>
                  <a:srgbClr val="000000"/>
                </a:solidFill>
                <a:latin typeface="+mj-lt"/>
              </a:rPr>
              <a:t>Direct: +1 703 383 4903</a:t>
            </a:r>
            <a:br>
              <a:rPr lang="en-GB" sz="1100">
                <a:solidFill>
                  <a:srgbClr val="000000"/>
                </a:solidFill>
                <a:latin typeface="+mj-lt"/>
              </a:rPr>
            </a:br>
            <a:r>
              <a:rPr lang="en-GB" sz="1100">
                <a:solidFill>
                  <a:srgbClr val="000000"/>
                </a:solidFill>
                <a:latin typeface="+mj-lt"/>
              </a:rPr>
              <a:t>Fax: +1 703 383 4905</a:t>
            </a:r>
          </a:p>
        </p:txBody>
      </p:sp>
      <p:sp>
        <p:nvSpPr>
          <p:cNvPr id="12" name="37 Rectángulo"/>
          <p:cNvSpPr/>
          <p:nvPr userDrawn="1"/>
        </p:nvSpPr>
        <p:spPr>
          <a:xfrm>
            <a:off x="5144847" y="1022260"/>
            <a:ext cx="1780654" cy="5273751"/>
          </a:xfrm>
          <a:prstGeom prst="rect">
            <a:avLst/>
          </a:prstGeom>
        </p:spPr>
        <p:txBody>
          <a:bodyPr wrap="square">
            <a:spAutoFit/>
          </a:bodyPr>
          <a:lstStyle/>
          <a:p>
            <a:pPr>
              <a:lnSpc>
                <a:spcPts val="1100"/>
              </a:lnSpc>
              <a:spcBef>
                <a:spcPts val="300"/>
              </a:spcBef>
            </a:pPr>
            <a:r>
              <a:rPr lang="en-GB" sz="1100" b="1">
                <a:solidFill>
                  <a:srgbClr val="000000"/>
                </a:solidFill>
                <a:latin typeface="+mj-lt"/>
              </a:rPr>
              <a:t>EUROPE</a:t>
            </a:r>
          </a:p>
          <a:p>
            <a:pPr>
              <a:lnSpc>
                <a:spcPts val="1100"/>
              </a:lnSpc>
              <a:spcBef>
                <a:spcPts val="300"/>
              </a:spcBef>
            </a:pPr>
            <a:r>
              <a:rPr lang="en-GB" sz="1100" b="1">
                <a:solidFill>
                  <a:srgbClr val="000000"/>
                </a:solidFill>
                <a:latin typeface="+mj-lt"/>
              </a:rPr>
              <a:t>London</a:t>
            </a:r>
          </a:p>
          <a:p>
            <a:pPr>
              <a:lnSpc>
                <a:spcPts val="1100"/>
              </a:lnSpc>
            </a:pPr>
            <a:r>
              <a:rPr lang="en-GB" sz="1100">
                <a:solidFill>
                  <a:srgbClr val="000000"/>
                </a:solidFill>
                <a:latin typeface="+mj-lt"/>
              </a:rPr>
              <a:t>John Carpenter House</a:t>
            </a:r>
            <a:br>
              <a:rPr lang="en-GB" sz="1100">
                <a:solidFill>
                  <a:srgbClr val="000000"/>
                </a:solidFill>
                <a:latin typeface="+mj-lt"/>
              </a:rPr>
            </a:br>
            <a:r>
              <a:rPr lang="en-GB" sz="1100">
                <a:solidFill>
                  <a:srgbClr val="000000"/>
                </a:solidFill>
                <a:latin typeface="+mj-lt"/>
              </a:rPr>
              <a:t>7 Carmelite Street </a:t>
            </a:r>
            <a:br>
              <a:rPr lang="en-GB" sz="1100">
                <a:solidFill>
                  <a:srgbClr val="000000"/>
                </a:solidFill>
                <a:latin typeface="+mj-lt"/>
              </a:rPr>
            </a:br>
            <a:r>
              <a:rPr lang="en-GB" sz="1100">
                <a:solidFill>
                  <a:srgbClr val="000000"/>
                </a:solidFill>
                <a:latin typeface="+mj-lt"/>
              </a:rPr>
              <a:t>EC4Y 0BS,</a:t>
            </a:r>
            <a:r>
              <a:rPr lang="en-GB" sz="1100" baseline="0">
                <a:solidFill>
                  <a:srgbClr val="000000"/>
                </a:solidFill>
                <a:latin typeface="+mj-lt"/>
              </a:rPr>
              <a:t> UK</a:t>
            </a:r>
            <a:br>
              <a:rPr lang="en-GB" sz="1100">
                <a:solidFill>
                  <a:srgbClr val="000000"/>
                </a:solidFill>
                <a:latin typeface="+mj-lt"/>
              </a:rPr>
            </a:br>
            <a:r>
              <a:rPr lang="en-GB" sz="1100">
                <a:solidFill>
                  <a:srgbClr val="000000"/>
                </a:solidFill>
                <a:latin typeface="+mj-lt"/>
              </a:rPr>
              <a:t>+44 207 936 6400</a:t>
            </a:r>
          </a:p>
          <a:p>
            <a:pPr>
              <a:lnSpc>
                <a:spcPts val="1100"/>
              </a:lnSpc>
            </a:pPr>
            <a:endParaRPr lang="en-GB" sz="1100">
              <a:solidFill>
                <a:srgbClr val="000000"/>
              </a:solidFill>
              <a:latin typeface="+mj-lt"/>
            </a:endParaRPr>
          </a:p>
          <a:p>
            <a:pPr>
              <a:lnSpc>
                <a:spcPts val="1100"/>
              </a:lnSpc>
              <a:spcBef>
                <a:spcPts val="600"/>
              </a:spcBef>
            </a:pPr>
            <a:r>
              <a:rPr lang="en-GB" sz="1100" b="1">
                <a:solidFill>
                  <a:srgbClr val="000000"/>
                </a:solidFill>
                <a:latin typeface="+mj-lt"/>
              </a:rPr>
              <a:t>Basingstoke</a:t>
            </a:r>
          </a:p>
          <a:p>
            <a:pPr>
              <a:lnSpc>
                <a:spcPts val="1100"/>
              </a:lnSpc>
              <a:spcBef>
                <a:spcPts val="300"/>
              </a:spcBef>
            </a:pPr>
            <a:r>
              <a:rPr lang="en-GB" sz="1100">
                <a:solidFill>
                  <a:srgbClr val="000000"/>
                </a:solidFill>
                <a:latin typeface="+mj-lt"/>
              </a:rPr>
              <a:t>4th Floor, Northern Cross</a:t>
            </a:r>
            <a:br>
              <a:rPr lang="en-GB" sz="1100">
                <a:solidFill>
                  <a:srgbClr val="000000"/>
                </a:solidFill>
                <a:latin typeface="+mj-lt"/>
              </a:rPr>
            </a:br>
            <a:r>
              <a:rPr lang="en-GB" sz="1100">
                <a:solidFill>
                  <a:srgbClr val="000000"/>
                </a:solidFill>
                <a:latin typeface="+mj-lt"/>
              </a:rPr>
              <a:t>Basing View, </a:t>
            </a:r>
            <a:r>
              <a:rPr lang="en-GB" sz="1100" kern="1200">
                <a:solidFill>
                  <a:srgbClr val="000000"/>
                </a:solidFill>
                <a:latin typeface="+mn-lt"/>
                <a:ea typeface="+mn-ea"/>
                <a:cs typeface="+mn-cs"/>
              </a:rPr>
              <a:t>Hampshire</a:t>
            </a:r>
            <a:endParaRPr lang="en-GB" sz="1100">
              <a:solidFill>
                <a:srgbClr val="000000"/>
              </a:solidFill>
              <a:latin typeface="+mj-lt"/>
            </a:endParaRPr>
          </a:p>
          <a:p>
            <a:pPr>
              <a:lnSpc>
                <a:spcPts val="1100"/>
              </a:lnSpc>
              <a:spcBef>
                <a:spcPts val="300"/>
              </a:spcBef>
            </a:pPr>
            <a:r>
              <a:rPr lang="en-GB" sz="1100">
                <a:solidFill>
                  <a:srgbClr val="000000"/>
                </a:solidFill>
                <a:latin typeface="+mj-lt"/>
              </a:rPr>
              <a:t>RG21 4EB, UK</a:t>
            </a:r>
            <a:br>
              <a:rPr lang="en-GB" sz="1100">
                <a:solidFill>
                  <a:srgbClr val="000000"/>
                </a:solidFill>
                <a:latin typeface="+mj-lt"/>
              </a:rPr>
            </a:br>
            <a:r>
              <a:rPr lang="en-GB" sz="1100">
                <a:solidFill>
                  <a:srgbClr val="000000"/>
                </a:solidFill>
                <a:latin typeface="+mj-lt"/>
              </a:rPr>
              <a:t>+44 1256 394200</a:t>
            </a:r>
          </a:p>
          <a:p>
            <a:pPr>
              <a:lnSpc>
                <a:spcPts val="1100"/>
              </a:lnSpc>
              <a:spcBef>
                <a:spcPts val="300"/>
              </a:spcBef>
            </a:pPr>
            <a:endParaRPr lang="en-GB" sz="1100">
              <a:solidFill>
                <a:srgbClr val="000000"/>
              </a:solidFill>
              <a:latin typeface="+mj-lt"/>
            </a:endParaRPr>
          </a:p>
          <a:p>
            <a:pPr>
              <a:lnSpc>
                <a:spcPts val="1100"/>
              </a:lnSpc>
              <a:spcBef>
                <a:spcPts val="300"/>
              </a:spcBef>
            </a:pPr>
            <a:r>
              <a:rPr lang="en-GB" sz="1100" b="1">
                <a:solidFill>
                  <a:srgbClr val="000000"/>
                </a:solidFill>
                <a:latin typeface="+mj-lt"/>
              </a:rPr>
              <a:t>Hull</a:t>
            </a:r>
            <a:br>
              <a:rPr lang="en-GB" sz="1100">
                <a:solidFill>
                  <a:srgbClr val="000000"/>
                </a:solidFill>
                <a:latin typeface="+mj-lt"/>
              </a:rPr>
            </a:br>
            <a:r>
              <a:rPr lang="en-GB" sz="1100">
                <a:solidFill>
                  <a:srgbClr val="000000"/>
                </a:solidFill>
                <a:latin typeface="+mj-lt"/>
              </a:rPr>
              <a:t>Shirethorn House </a:t>
            </a:r>
            <a:br>
              <a:rPr lang="en-GB" sz="1100">
                <a:solidFill>
                  <a:srgbClr val="000000"/>
                </a:solidFill>
                <a:latin typeface="+mj-lt"/>
              </a:rPr>
            </a:br>
            <a:r>
              <a:rPr lang="en-GB" sz="1100">
                <a:solidFill>
                  <a:srgbClr val="000000"/>
                </a:solidFill>
                <a:latin typeface="+mj-lt"/>
              </a:rPr>
              <a:t>37-43 Prospect Street </a:t>
            </a:r>
            <a:br>
              <a:rPr lang="en-GB" sz="1100">
                <a:solidFill>
                  <a:srgbClr val="000000"/>
                </a:solidFill>
                <a:latin typeface="+mj-lt"/>
              </a:rPr>
            </a:br>
            <a:r>
              <a:rPr lang="en-GB" sz="1100">
                <a:solidFill>
                  <a:srgbClr val="000000"/>
                </a:solidFill>
                <a:latin typeface="+mj-lt"/>
              </a:rPr>
              <a:t>HU2 8PX, UK</a:t>
            </a:r>
            <a:br>
              <a:rPr lang="en-GB" sz="1100">
                <a:solidFill>
                  <a:srgbClr val="000000"/>
                </a:solidFill>
                <a:latin typeface="+mj-lt"/>
              </a:rPr>
            </a:br>
            <a:endParaRPr lang="en-GB" sz="1100">
              <a:solidFill>
                <a:srgbClr val="000000"/>
              </a:solidFill>
              <a:latin typeface="+mj-lt"/>
            </a:endParaRPr>
          </a:p>
          <a:p>
            <a:pPr marL="0" marR="0" indent="0" algn="l" defTabSz="914400" rtl="0" eaLnBrk="1" fontAlgn="auto" latinLnBrk="0" hangingPunct="1">
              <a:lnSpc>
                <a:spcPts val="1100"/>
              </a:lnSpc>
              <a:spcBef>
                <a:spcPct val="0"/>
              </a:spcBef>
              <a:spcAft>
                <a:spcPct val="0"/>
              </a:spcAft>
              <a:buClrTx/>
              <a:buSzTx/>
              <a:buFontTx/>
              <a:buNone/>
              <a:defRPr/>
            </a:pPr>
            <a:r>
              <a:rPr lang="en-GB" sz="1100" b="1">
                <a:solidFill>
                  <a:srgbClr val="000000"/>
                </a:solidFill>
                <a:latin typeface="+mj-lt"/>
              </a:rPr>
              <a:t>Manchester</a:t>
            </a:r>
            <a:br>
              <a:rPr lang="en-GB" sz="1100">
                <a:solidFill>
                  <a:srgbClr val="000000"/>
                </a:solidFill>
                <a:latin typeface="+mj-lt"/>
              </a:rPr>
            </a:br>
            <a:r>
              <a:rPr lang="en-GB" sz="1100">
                <a:solidFill>
                  <a:srgbClr val="000000"/>
                </a:solidFill>
                <a:latin typeface="+mj-lt"/>
              </a:rPr>
              <a:t>Churchgate House </a:t>
            </a:r>
            <a:br>
              <a:rPr lang="en-GB" sz="1100">
                <a:solidFill>
                  <a:srgbClr val="000000"/>
                </a:solidFill>
                <a:latin typeface="+mj-lt"/>
              </a:rPr>
            </a:br>
            <a:r>
              <a:rPr lang="en-GB" sz="1100">
                <a:solidFill>
                  <a:srgbClr val="000000"/>
                </a:solidFill>
                <a:latin typeface="+mj-lt"/>
              </a:rPr>
              <a:t>M1 6EU,</a:t>
            </a:r>
            <a:r>
              <a:rPr lang="en-GB" sz="1100" baseline="0">
                <a:solidFill>
                  <a:srgbClr val="000000"/>
                </a:solidFill>
                <a:latin typeface="+mj-lt"/>
              </a:rPr>
              <a:t> UK</a:t>
            </a:r>
            <a:br>
              <a:rPr lang="en-GB" sz="1100">
                <a:solidFill>
                  <a:srgbClr val="000000"/>
                </a:solidFill>
                <a:latin typeface="+mj-lt"/>
              </a:rPr>
            </a:br>
            <a:r>
              <a:rPr lang="en-GB" sz="1100">
                <a:solidFill>
                  <a:srgbClr val="000000"/>
                </a:solidFill>
                <a:latin typeface="+mj-lt"/>
              </a:rPr>
              <a:t>+44 161 359 5813</a:t>
            </a:r>
          </a:p>
          <a:p>
            <a:pPr>
              <a:lnSpc>
                <a:spcPts val="1100"/>
              </a:lnSpc>
            </a:pPr>
            <a:endParaRPr lang="en-GB" sz="1100">
              <a:solidFill>
                <a:srgbClr val="000000"/>
              </a:solidFill>
              <a:latin typeface="+mj-lt"/>
            </a:endParaRPr>
          </a:p>
          <a:p>
            <a:pPr>
              <a:lnSpc>
                <a:spcPts val="1100"/>
              </a:lnSpc>
              <a:spcBef>
                <a:spcPts val="600"/>
              </a:spcBef>
            </a:pPr>
            <a:r>
              <a:rPr lang="en-GB" sz="1100" b="1">
                <a:solidFill>
                  <a:srgbClr val="000000"/>
                </a:solidFill>
                <a:latin typeface="+mj-lt"/>
              </a:rPr>
              <a:t>Madrid</a:t>
            </a:r>
          </a:p>
          <a:p>
            <a:pPr>
              <a:lnSpc>
                <a:spcPts val="1100"/>
              </a:lnSpc>
            </a:pPr>
            <a:r>
              <a:rPr lang="en-GB" sz="1100">
                <a:solidFill>
                  <a:srgbClr val="000000"/>
                </a:solidFill>
                <a:latin typeface="+mj-lt"/>
              </a:rPr>
              <a:t>C/Jesusa Lara, </a:t>
            </a:r>
          </a:p>
          <a:p>
            <a:pPr>
              <a:lnSpc>
                <a:spcPts val="1100"/>
              </a:lnSpc>
            </a:pPr>
            <a:r>
              <a:rPr lang="en-GB" sz="1100">
                <a:solidFill>
                  <a:srgbClr val="000000"/>
                </a:solidFill>
                <a:latin typeface="+mj-lt"/>
              </a:rPr>
              <a:t>29 - Atico J,</a:t>
            </a:r>
            <a:br>
              <a:rPr lang="en-GB" sz="1100">
                <a:solidFill>
                  <a:srgbClr val="000000"/>
                </a:solidFill>
                <a:latin typeface="+mj-lt"/>
              </a:rPr>
            </a:br>
            <a:r>
              <a:rPr lang="en-GB" sz="1100">
                <a:solidFill>
                  <a:srgbClr val="000000"/>
                </a:solidFill>
                <a:latin typeface="+mj-lt"/>
              </a:rPr>
              <a:t>28250 Torrelodones,</a:t>
            </a:r>
            <a:r>
              <a:rPr lang="en-GB" sz="1100" baseline="0">
                <a:solidFill>
                  <a:srgbClr val="000000"/>
                </a:solidFill>
                <a:latin typeface="+mj-lt"/>
              </a:rPr>
              <a:t> </a:t>
            </a:r>
          </a:p>
          <a:p>
            <a:pPr>
              <a:lnSpc>
                <a:spcPts val="1100"/>
              </a:lnSpc>
            </a:pPr>
            <a:r>
              <a:rPr lang="en-GB" sz="1100">
                <a:solidFill>
                  <a:srgbClr val="000000"/>
                </a:solidFill>
                <a:latin typeface="+mj-lt"/>
              </a:rPr>
              <a:t>Spain </a:t>
            </a:r>
            <a:br>
              <a:rPr lang="en-GB" sz="1100">
                <a:solidFill>
                  <a:srgbClr val="000000"/>
                </a:solidFill>
                <a:latin typeface="+mj-lt"/>
              </a:rPr>
            </a:br>
            <a:r>
              <a:rPr lang="en-GB" sz="1100">
                <a:solidFill>
                  <a:srgbClr val="000000"/>
                </a:solidFill>
                <a:latin typeface="+mj-lt"/>
              </a:rPr>
              <a:t>+34 91 859 4886</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Paris</a:t>
            </a:r>
          </a:p>
          <a:p>
            <a:pPr>
              <a:lnSpc>
                <a:spcPts val="1100"/>
              </a:lnSpc>
            </a:pPr>
            <a:r>
              <a:rPr lang="en-GB" sz="1100">
                <a:solidFill>
                  <a:srgbClr val="000000"/>
                </a:solidFill>
                <a:latin typeface="+mj-lt"/>
              </a:rPr>
              <a:t>Les Bureaux de Sevres</a:t>
            </a:r>
            <a:br>
              <a:rPr lang="en-GB" sz="1100">
                <a:solidFill>
                  <a:srgbClr val="000000"/>
                </a:solidFill>
                <a:latin typeface="+mj-lt"/>
              </a:rPr>
            </a:br>
            <a:r>
              <a:rPr lang="en-GB" sz="1100">
                <a:solidFill>
                  <a:srgbClr val="000000"/>
                </a:solidFill>
                <a:latin typeface="+mj-lt"/>
              </a:rPr>
              <a:t>2, rue Troyon</a:t>
            </a:r>
            <a:br>
              <a:rPr lang="en-GB" sz="1100">
                <a:solidFill>
                  <a:srgbClr val="000000"/>
                </a:solidFill>
                <a:latin typeface="+mj-lt"/>
              </a:rPr>
            </a:br>
            <a:r>
              <a:rPr lang="en-GB" sz="1100">
                <a:solidFill>
                  <a:srgbClr val="000000"/>
                </a:solidFill>
                <a:latin typeface="+mj-lt"/>
              </a:rPr>
              <a:t>92316 Sevres,</a:t>
            </a:r>
            <a:r>
              <a:rPr lang="en-GB" sz="1100" baseline="0">
                <a:solidFill>
                  <a:srgbClr val="000000"/>
                </a:solidFill>
                <a:latin typeface="+mj-lt"/>
              </a:rPr>
              <a:t> </a:t>
            </a:r>
            <a:r>
              <a:rPr lang="en-GB" sz="1100">
                <a:solidFill>
                  <a:srgbClr val="000000"/>
                </a:solidFill>
                <a:latin typeface="+mj-lt"/>
              </a:rPr>
              <a:t>France</a:t>
            </a:r>
          </a:p>
        </p:txBody>
      </p:sp>
      <p:sp>
        <p:nvSpPr>
          <p:cNvPr id="14" name="35 Rectángulo"/>
          <p:cNvSpPr/>
          <p:nvPr/>
        </p:nvSpPr>
        <p:spPr>
          <a:xfrm>
            <a:off x="536005" y="1020372"/>
            <a:ext cx="1932133" cy="5482206"/>
          </a:xfrm>
          <a:prstGeom prst="rect">
            <a:avLst/>
          </a:prstGeom>
        </p:spPr>
        <p:txBody>
          <a:bodyPr wrap="square">
            <a:spAutoFit/>
          </a:bodyPr>
          <a:lstStyle/>
          <a:p>
            <a:pPr>
              <a:lnSpc>
                <a:spcPts val="1100"/>
              </a:lnSpc>
            </a:pPr>
            <a:r>
              <a:rPr lang="en-GB" sz="1100" b="1">
                <a:solidFill>
                  <a:srgbClr val="000000"/>
                </a:solidFill>
                <a:latin typeface="+mj-lt"/>
              </a:rPr>
              <a:t>CENTRAL &amp; </a:t>
            </a:r>
          </a:p>
          <a:p>
            <a:pPr>
              <a:lnSpc>
                <a:spcPts val="1100"/>
              </a:lnSpc>
            </a:pPr>
            <a:r>
              <a:rPr lang="en-GB" sz="1100" b="1">
                <a:solidFill>
                  <a:srgbClr val="000000"/>
                </a:solidFill>
                <a:latin typeface="+mj-lt"/>
              </a:rPr>
              <a:t>SOUTH AMERICA</a:t>
            </a:r>
          </a:p>
          <a:p>
            <a:pPr>
              <a:lnSpc>
                <a:spcPts val="1100"/>
              </a:lnSpc>
              <a:spcBef>
                <a:spcPts val="600"/>
              </a:spcBef>
            </a:pPr>
            <a:r>
              <a:rPr lang="en-GB" sz="1100" b="1">
                <a:solidFill>
                  <a:srgbClr val="000000"/>
                </a:solidFill>
                <a:latin typeface="+mj-lt"/>
              </a:rPr>
              <a:t>Bogota</a:t>
            </a:r>
          </a:p>
          <a:p>
            <a:pPr>
              <a:lnSpc>
                <a:spcPts val="1100"/>
              </a:lnSpc>
            </a:pPr>
            <a:r>
              <a:rPr lang="en-GB" sz="1100">
                <a:solidFill>
                  <a:srgbClr val="000000"/>
                </a:solidFill>
                <a:latin typeface="+mj-lt"/>
              </a:rPr>
              <a:t>Calle 71, </a:t>
            </a:r>
            <a:br>
              <a:rPr lang="en-GB" sz="1100">
                <a:solidFill>
                  <a:srgbClr val="000000"/>
                </a:solidFill>
                <a:latin typeface="+mj-lt"/>
              </a:rPr>
            </a:br>
            <a:r>
              <a:rPr lang="en-GB" sz="1100">
                <a:solidFill>
                  <a:srgbClr val="000000"/>
                </a:solidFill>
                <a:latin typeface="+mj-lt"/>
              </a:rPr>
              <a:t>No 5-23 Suite 501 D </a:t>
            </a:r>
            <a:br>
              <a:rPr lang="en-GB" sz="1100">
                <a:solidFill>
                  <a:srgbClr val="000000"/>
                </a:solidFill>
                <a:latin typeface="+mj-lt"/>
              </a:rPr>
            </a:br>
            <a:r>
              <a:rPr lang="en-GB" sz="1100">
                <a:solidFill>
                  <a:srgbClr val="000000"/>
                </a:solidFill>
                <a:latin typeface="+mj-lt"/>
              </a:rPr>
              <a:t>+571 3470749</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Buenos Aires</a:t>
            </a:r>
          </a:p>
          <a:p>
            <a:pPr>
              <a:lnSpc>
                <a:spcPts val="1100"/>
              </a:lnSpc>
            </a:pPr>
            <a:r>
              <a:rPr lang="en-GB" sz="1100" err="1">
                <a:solidFill>
                  <a:srgbClr val="000000"/>
                </a:solidFill>
                <a:latin typeface="+mj-lt"/>
              </a:rPr>
              <a:t>Basavibaso 1328, 2nd Floor</a:t>
            </a:r>
            <a:br>
              <a:rPr lang="en-GB" sz="1100" err="1">
                <a:solidFill>
                  <a:srgbClr val="000000"/>
                </a:solidFill>
                <a:latin typeface="+mj-lt"/>
              </a:rPr>
            </a:br>
            <a:r>
              <a:rPr lang="en-GB" sz="1100" err="1">
                <a:solidFill>
                  <a:srgbClr val="000000"/>
                </a:solidFill>
                <a:latin typeface="+mj-lt"/>
              </a:rPr>
              <a:t>Off 206, Buenos Aires</a:t>
            </a:r>
          </a:p>
          <a:p>
            <a:pPr>
              <a:lnSpc>
                <a:spcPts val="1100"/>
              </a:lnSpc>
            </a:pPr>
            <a:r>
              <a:rPr lang="en-GB" sz="1100">
                <a:solidFill>
                  <a:srgbClr val="000000"/>
                </a:solidFill>
                <a:latin typeface="+mj-lt"/>
              </a:rPr>
              <a:t>1006 CA,</a:t>
            </a:r>
            <a:r>
              <a:rPr lang="en-GB" sz="1100" baseline="0">
                <a:solidFill>
                  <a:srgbClr val="000000"/>
                </a:solidFill>
                <a:latin typeface="+mj-lt"/>
              </a:rPr>
              <a:t> </a:t>
            </a:r>
            <a:r>
              <a:rPr lang="en-GB" sz="1100">
                <a:solidFill>
                  <a:srgbClr val="000000"/>
                </a:solidFill>
                <a:latin typeface="+mj-lt"/>
              </a:rPr>
              <a:t>Argentina</a:t>
            </a:r>
          </a:p>
          <a:p>
            <a:pPr>
              <a:lnSpc>
                <a:spcPts val="1100"/>
              </a:lnSpc>
            </a:pPr>
            <a:r>
              <a:rPr lang="en-GB" sz="1100">
                <a:solidFill>
                  <a:srgbClr val="000000"/>
                </a:solidFill>
                <a:latin typeface="+mj-lt"/>
              </a:rPr>
              <a:t>+54 11 4311 5874 </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Mexico City</a:t>
            </a:r>
          </a:p>
          <a:p>
            <a:pPr>
              <a:lnSpc>
                <a:spcPts val="1100"/>
              </a:lnSpc>
            </a:pPr>
            <a:r>
              <a:rPr lang="en-GB" sz="1100">
                <a:solidFill>
                  <a:srgbClr val="000000"/>
                </a:solidFill>
                <a:latin typeface="+mj-lt"/>
              </a:rPr>
              <a:t>Mote Pelvoux 111-2 Piso</a:t>
            </a:r>
            <a:br>
              <a:rPr lang="en-GB" sz="1100">
                <a:solidFill>
                  <a:srgbClr val="000000"/>
                </a:solidFill>
                <a:latin typeface="+mj-lt"/>
              </a:rPr>
            </a:br>
            <a:r>
              <a:rPr lang="en-GB" sz="1100">
                <a:solidFill>
                  <a:srgbClr val="000000"/>
                </a:solidFill>
                <a:latin typeface="+mj-lt"/>
              </a:rPr>
              <a:t>Lomas de Chapultepec </a:t>
            </a:r>
            <a:br>
              <a:rPr lang="en-GB" sz="1100">
                <a:solidFill>
                  <a:srgbClr val="000000"/>
                </a:solidFill>
                <a:latin typeface="+mj-lt"/>
              </a:rPr>
            </a:br>
            <a:r>
              <a:rPr lang="en-GB" sz="1100">
                <a:solidFill>
                  <a:srgbClr val="000000"/>
                </a:solidFill>
                <a:latin typeface="+mj-lt"/>
              </a:rPr>
              <a:t>Mexico D.F, 11000 </a:t>
            </a:r>
            <a:br>
              <a:rPr lang="en-GB" sz="1100">
                <a:solidFill>
                  <a:srgbClr val="000000"/>
                </a:solidFill>
                <a:latin typeface="+mj-lt"/>
              </a:rPr>
            </a:br>
            <a:r>
              <a:rPr lang="en-GB" sz="1100">
                <a:solidFill>
                  <a:srgbClr val="000000"/>
                </a:solidFill>
                <a:latin typeface="+mj-lt"/>
              </a:rPr>
              <a:t>+52 55 5284 2945</a:t>
            </a:r>
          </a:p>
          <a:p>
            <a:pPr>
              <a:lnSpc>
                <a:spcPts val="1100"/>
              </a:lnSpc>
            </a:pPr>
            <a:endParaRPr lang="en-GB" sz="1100">
              <a:solidFill>
                <a:srgbClr val="000000"/>
              </a:solidFill>
              <a:latin typeface="+mj-lt"/>
            </a:endParaRP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AUSTRALIA</a:t>
            </a:r>
          </a:p>
          <a:p>
            <a:pPr>
              <a:lnSpc>
                <a:spcPts val="1100"/>
              </a:lnSpc>
              <a:spcBef>
                <a:spcPts val="600"/>
              </a:spcBef>
            </a:pPr>
            <a:r>
              <a:rPr lang="en-GB" sz="1100" b="1">
                <a:solidFill>
                  <a:srgbClr val="000000"/>
                </a:solidFill>
                <a:latin typeface="+mj-lt"/>
              </a:rPr>
              <a:t>Melbourne</a:t>
            </a:r>
          </a:p>
          <a:p>
            <a:pPr>
              <a:lnSpc>
                <a:spcPts val="1100"/>
              </a:lnSpc>
            </a:pPr>
            <a:r>
              <a:rPr lang="en-GB" sz="1100">
                <a:solidFill>
                  <a:srgbClr val="000000"/>
                </a:solidFill>
                <a:latin typeface="+mj-lt"/>
              </a:rPr>
              <a:t>Suite 1608</a:t>
            </a:r>
            <a:br>
              <a:rPr lang="en-GB" sz="1100">
                <a:solidFill>
                  <a:srgbClr val="000000"/>
                </a:solidFill>
                <a:latin typeface="+mj-lt"/>
              </a:rPr>
            </a:br>
            <a:r>
              <a:rPr lang="en-GB" sz="1100">
                <a:solidFill>
                  <a:srgbClr val="000000"/>
                </a:solidFill>
                <a:latin typeface="+mj-lt"/>
              </a:rPr>
              <a:t>Exchange Tower ,</a:t>
            </a:r>
          </a:p>
          <a:p>
            <a:pPr>
              <a:lnSpc>
                <a:spcPts val="1100"/>
              </a:lnSpc>
            </a:pPr>
            <a:r>
              <a:rPr lang="en-GB" sz="1100">
                <a:solidFill>
                  <a:srgbClr val="000000"/>
                </a:solidFill>
                <a:latin typeface="+mj-lt"/>
              </a:rPr>
              <a:t>Business Centre </a:t>
            </a:r>
            <a:br>
              <a:rPr lang="en-GB" sz="1100">
                <a:solidFill>
                  <a:srgbClr val="000000"/>
                </a:solidFill>
                <a:latin typeface="+mj-lt"/>
              </a:rPr>
            </a:br>
            <a:r>
              <a:rPr lang="en-GB" sz="1100">
                <a:solidFill>
                  <a:srgbClr val="000000"/>
                </a:solidFill>
                <a:latin typeface="+mj-lt"/>
              </a:rPr>
              <a:t>530 Little Collins Street </a:t>
            </a:r>
            <a:br>
              <a:rPr lang="en-GB" sz="1100">
                <a:solidFill>
                  <a:srgbClr val="000000"/>
                </a:solidFill>
                <a:latin typeface="+mj-lt"/>
              </a:rPr>
            </a:br>
            <a:r>
              <a:rPr lang="en-GB" sz="1100">
                <a:solidFill>
                  <a:srgbClr val="000000"/>
                </a:solidFill>
                <a:latin typeface="+mj-lt"/>
              </a:rPr>
              <a:t>3000, Victoria</a:t>
            </a:r>
            <a:br>
              <a:rPr lang="en-GB" sz="1100">
                <a:solidFill>
                  <a:srgbClr val="000000"/>
                </a:solidFill>
                <a:latin typeface="+mj-lt"/>
              </a:rPr>
            </a:br>
            <a:r>
              <a:rPr lang="en-GB" sz="1100">
                <a:solidFill>
                  <a:srgbClr val="000000"/>
                </a:solidFill>
                <a:latin typeface="+mj-lt"/>
              </a:rPr>
              <a:t>+61 3 9909 7757 </a:t>
            </a:r>
            <a:br>
              <a:rPr lang="en-GB" sz="1100">
                <a:solidFill>
                  <a:srgbClr val="000000"/>
                </a:solidFill>
                <a:latin typeface="+mj-lt"/>
              </a:rPr>
            </a:br>
            <a:r>
              <a:rPr lang="en-GB" sz="1100">
                <a:solidFill>
                  <a:srgbClr val="000000"/>
                </a:solidFill>
                <a:latin typeface="+mj-lt"/>
              </a:rPr>
              <a:t>+61 3 9909 7759 </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Sydney</a:t>
            </a:r>
          </a:p>
          <a:p>
            <a:pPr>
              <a:lnSpc>
                <a:spcPts val="1100"/>
              </a:lnSpc>
            </a:pPr>
            <a:r>
              <a:rPr lang="en-GB" sz="1100">
                <a:solidFill>
                  <a:srgbClr val="000000"/>
                </a:solidFill>
                <a:latin typeface="+mj-lt"/>
              </a:rPr>
              <a:t>Suite 602, level 6 </a:t>
            </a:r>
            <a:br>
              <a:rPr lang="en-GB" sz="1100">
                <a:solidFill>
                  <a:srgbClr val="000000"/>
                </a:solidFill>
                <a:latin typeface="+mj-lt"/>
              </a:rPr>
            </a:br>
            <a:r>
              <a:rPr lang="en-GB" sz="1100">
                <a:solidFill>
                  <a:srgbClr val="000000"/>
                </a:solidFill>
                <a:latin typeface="+mj-lt"/>
              </a:rPr>
              <a:t>45 Clarence St </a:t>
            </a:r>
            <a:br>
              <a:rPr lang="en-GB" sz="1100">
                <a:solidFill>
                  <a:srgbClr val="000000"/>
                </a:solidFill>
                <a:latin typeface="+mj-lt"/>
              </a:rPr>
            </a:br>
            <a:r>
              <a:rPr lang="en-GB" sz="1100">
                <a:solidFill>
                  <a:srgbClr val="000000"/>
                </a:solidFill>
                <a:latin typeface="+mj-lt"/>
              </a:rPr>
              <a:t>Sydney 2000</a:t>
            </a:r>
            <a:br>
              <a:rPr lang="en-GB" sz="1100">
                <a:solidFill>
                  <a:srgbClr val="000000"/>
                </a:solidFill>
                <a:latin typeface="+mj-lt"/>
              </a:rPr>
            </a:br>
            <a:r>
              <a:rPr lang="en-GB" sz="1100">
                <a:solidFill>
                  <a:srgbClr val="000000"/>
                </a:solidFill>
                <a:latin typeface="+mj-lt"/>
              </a:rPr>
              <a:t>+61 2 8076 8815</a:t>
            </a:r>
          </a:p>
        </p:txBody>
      </p:sp>
      <p:sp>
        <p:nvSpPr>
          <p:cNvPr id="17" name="39 Rectángulo"/>
          <p:cNvSpPr/>
          <p:nvPr userDrawn="1"/>
        </p:nvSpPr>
        <p:spPr>
          <a:xfrm>
            <a:off x="7478370" y="1020372"/>
            <a:ext cx="1832489" cy="5466112"/>
          </a:xfrm>
          <a:prstGeom prst="rect">
            <a:avLst/>
          </a:prstGeom>
        </p:spPr>
        <p:txBody>
          <a:bodyPr wrap="square">
            <a:spAutoFit/>
          </a:bodyPr>
          <a:lstStyle/>
          <a:p>
            <a:pPr>
              <a:lnSpc>
                <a:spcPts val="1100"/>
              </a:lnSpc>
            </a:pPr>
            <a:r>
              <a:rPr lang="en-GB" sz="1100" b="1">
                <a:solidFill>
                  <a:srgbClr val="000000"/>
                </a:solidFill>
                <a:latin typeface="+mj-lt"/>
              </a:rPr>
              <a:t>ASIA</a:t>
            </a:r>
          </a:p>
          <a:p>
            <a:pPr>
              <a:lnSpc>
                <a:spcPts val="1100"/>
              </a:lnSpc>
              <a:spcBef>
                <a:spcPts val="300"/>
              </a:spcBef>
            </a:pPr>
            <a:r>
              <a:rPr lang="en-GB" sz="1100" b="1">
                <a:solidFill>
                  <a:srgbClr val="000000"/>
                </a:solidFill>
                <a:latin typeface="+mj-lt"/>
              </a:rPr>
              <a:t>Beijing</a:t>
            </a:r>
          </a:p>
          <a:p>
            <a:pPr>
              <a:lnSpc>
                <a:spcPts val="1100"/>
              </a:lnSpc>
            </a:pPr>
            <a:r>
              <a:rPr lang="en-GB" sz="1100">
                <a:solidFill>
                  <a:srgbClr val="000000"/>
                </a:solidFill>
                <a:latin typeface="+mj-lt"/>
              </a:rPr>
              <a:t>Room 2301 Bulding 4</a:t>
            </a:r>
            <a:br>
              <a:rPr lang="en-GB" sz="1100">
                <a:solidFill>
                  <a:srgbClr val="000000"/>
                </a:solidFill>
                <a:latin typeface="+mj-lt"/>
              </a:rPr>
            </a:br>
            <a:r>
              <a:rPr lang="en-GB" sz="1100">
                <a:solidFill>
                  <a:srgbClr val="000000"/>
                </a:solidFill>
                <a:latin typeface="+mj-lt"/>
              </a:rPr>
              <a:t>Wanda Plaza, </a:t>
            </a:r>
          </a:p>
          <a:p>
            <a:pPr>
              <a:lnSpc>
                <a:spcPts val="1100"/>
              </a:lnSpc>
            </a:pPr>
            <a:r>
              <a:rPr lang="en-GB" sz="1100">
                <a:solidFill>
                  <a:srgbClr val="000000"/>
                </a:solidFill>
                <a:latin typeface="+mj-lt"/>
              </a:rPr>
              <a:t>No 93 Jianguo Road</a:t>
            </a:r>
            <a:br>
              <a:rPr lang="en-GB" sz="1100">
                <a:solidFill>
                  <a:srgbClr val="000000"/>
                </a:solidFill>
                <a:latin typeface="+mj-lt"/>
              </a:rPr>
            </a:br>
            <a:r>
              <a:rPr lang="en-GB" sz="1100">
                <a:solidFill>
                  <a:srgbClr val="000000"/>
                </a:solidFill>
                <a:latin typeface="+mj-lt"/>
              </a:rPr>
              <a:t>Chaoyang District </a:t>
            </a:r>
            <a:br>
              <a:rPr lang="en-GB" sz="1100">
                <a:solidFill>
                  <a:srgbClr val="000000"/>
                </a:solidFill>
                <a:latin typeface="+mj-lt"/>
              </a:rPr>
            </a:br>
            <a:r>
              <a:rPr lang="en-GB" sz="1100">
                <a:solidFill>
                  <a:srgbClr val="000000"/>
                </a:solidFill>
                <a:latin typeface="+mj-lt"/>
              </a:rPr>
              <a:t>Beijing 100026, PR China </a:t>
            </a:r>
            <a:br>
              <a:rPr lang="en-GB" sz="1100">
                <a:solidFill>
                  <a:srgbClr val="000000"/>
                </a:solidFill>
                <a:latin typeface="+mj-lt"/>
              </a:rPr>
            </a:br>
            <a:r>
              <a:rPr lang="en-GB" sz="1100">
                <a:solidFill>
                  <a:srgbClr val="000000"/>
                </a:solidFill>
                <a:latin typeface="+mj-lt"/>
              </a:rPr>
              <a:t>+ 86 10 6581 1794 </a:t>
            </a:r>
            <a:br>
              <a:rPr lang="en-GB" sz="1100">
                <a:solidFill>
                  <a:srgbClr val="000000"/>
                </a:solidFill>
                <a:latin typeface="+mj-lt"/>
              </a:rPr>
            </a:br>
            <a:r>
              <a:rPr lang="en-GB" sz="1100">
                <a:solidFill>
                  <a:srgbClr val="000000"/>
                </a:solidFill>
                <a:latin typeface="+mj-lt"/>
              </a:rPr>
              <a:t>+86 10 5820 4077</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Hyderabad</a:t>
            </a:r>
          </a:p>
          <a:p>
            <a:pPr>
              <a:lnSpc>
                <a:spcPts val="1100"/>
              </a:lnSpc>
            </a:pPr>
            <a:r>
              <a:rPr lang="en-GB" sz="1100">
                <a:solidFill>
                  <a:srgbClr val="000000"/>
                </a:solidFill>
                <a:latin typeface="+mj-lt"/>
              </a:rPr>
              <a:t>KRISHE SAPPHIRE,</a:t>
            </a:r>
            <a:br>
              <a:rPr lang="en-GB" sz="1100">
                <a:solidFill>
                  <a:srgbClr val="000000"/>
                </a:solidFill>
                <a:latin typeface="+mj-lt"/>
              </a:rPr>
            </a:br>
            <a:r>
              <a:rPr lang="en-GB" sz="1100">
                <a:solidFill>
                  <a:srgbClr val="000000"/>
                </a:solidFill>
                <a:latin typeface="+mj-lt"/>
              </a:rPr>
              <a:t>MSR Block, 3rd Floor,</a:t>
            </a:r>
            <a:br>
              <a:rPr lang="en-GB" sz="1100">
                <a:solidFill>
                  <a:srgbClr val="000000"/>
                </a:solidFill>
                <a:latin typeface="+mj-lt"/>
              </a:rPr>
            </a:br>
            <a:r>
              <a:rPr lang="en-GB" sz="1100">
                <a:solidFill>
                  <a:srgbClr val="000000"/>
                </a:solidFill>
                <a:latin typeface="+mj-lt"/>
              </a:rPr>
              <a:t>Madhapur, </a:t>
            </a:r>
          </a:p>
          <a:p>
            <a:pPr>
              <a:lnSpc>
                <a:spcPts val="1100"/>
              </a:lnSpc>
            </a:pPr>
            <a:r>
              <a:rPr lang="en-GB" sz="1100">
                <a:solidFill>
                  <a:srgbClr val="000000"/>
                </a:solidFill>
                <a:latin typeface="+mj-lt"/>
              </a:rPr>
              <a:t>Hyderabad-500081,</a:t>
            </a:r>
            <a:br>
              <a:rPr lang="en-GB" sz="1100">
                <a:solidFill>
                  <a:srgbClr val="000000"/>
                </a:solidFill>
                <a:latin typeface="+mj-lt"/>
              </a:rPr>
            </a:br>
            <a:r>
              <a:rPr lang="en-GB" sz="1100">
                <a:solidFill>
                  <a:srgbClr val="000000"/>
                </a:solidFill>
                <a:latin typeface="+mj-lt"/>
              </a:rPr>
              <a:t>Telangana, India</a:t>
            </a:r>
            <a:br>
              <a:rPr lang="en-GB" sz="1100">
                <a:solidFill>
                  <a:srgbClr val="000000"/>
                </a:solidFill>
                <a:latin typeface="+mj-lt"/>
              </a:rPr>
            </a:br>
            <a:r>
              <a:rPr lang="en-GB" sz="1100">
                <a:solidFill>
                  <a:srgbClr val="000000"/>
                </a:solidFill>
                <a:latin typeface="+mj-lt"/>
              </a:rPr>
              <a:t>+91 40 6616 6700 </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Hong Kong</a:t>
            </a:r>
          </a:p>
          <a:p>
            <a:pPr>
              <a:lnSpc>
                <a:spcPts val="1100"/>
              </a:lnSpc>
            </a:pPr>
            <a:r>
              <a:rPr lang="en-GB" sz="1100">
                <a:solidFill>
                  <a:srgbClr val="000000"/>
                </a:solidFill>
                <a:latin typeface="+mj-lt"/>
              </a:rPr>
              <a:t>1008 Shatin Galleria</a:t>
            </a:r>
            <a:br>
              <a:rPr lang="en-GB" sz="1100">
                <a:solidFill>
                  <a:srgbClr val="000000"/>
                </a:solidFill>
                <a:latin typeface="+mj-lt"/>
              </a:rPr>
            </a:br>
            <a:r>
              <a:rPr lang="en-GB" sz="1100">
                <a:solidFill>
                  <a:srgbClr val="000000"/>
                </a:solidFill>
                <a:latin typeface="+mj-lt"/>
              </a:rPr>
              <a:t>18-24 Shan Mei Street</a:t>
            </a:r>
            <a:br>
              <a:rPr lang="en-GB" sz="1100">
                <a:solidFill>
                  <a:srgbClr val="000000"/>
                </a:solidFill>
                <a:latin typeface="+mj-lt"/>
              </a:rPr>
            </a:br>
            <a:r>
              <a:rPr lang="en-GB" sz="1100">
                <a:solidFill>
                  <a:srgbClr val="000000"/>
                </a:solidFill>
                <a:latin typeface="+mj-lt"/>
              </a:rPr>
              <a:t>Fo Tan, New Territories </a:t>
            </a:r>
            <a:br>
              <a:rPr lang="en-GB" sz="1100">
                <a:solidFill>
                  <a:srgbClr val="000000"/>
                </a:solidFill>
                <a:latin typeface="+mj-lt"/>
              </a:rPr>
            </a:br>
            <a:r>
              <a:rPr lang="en-GB" sz="1100">
                <a:solidFill>
                  <a:srgbClr val="000000"/>
                </a:solidFill>
                <a:latin typeface="+mj-lt"/>
              </a:rPr>
              <a:t>Hong Kong S.A.R </a:t>
            </a:r>
            <a:br>
              <a:rPr lang="en-GB" sz="1100">
                <a:solidFill>
                  <a:srgbClr val="000000"/>
                </a:solidFill>
                <a:latin typeface="+mj-lt"/>
              </a:rPr>
            </a:br>
            <a:r>
              <a:rPr lang="en-GB" sz="1100">
                <a:solidFill>
                  <a:srgbClr val="000000"/>
                </a:solidFill>
                <a:latin typeface="+mj-lt"/>
              </a:rPr>
              <a:t>+852 2690 5200 </a:t>
            </a:r>
            <a:br>
              <a:rPr lang="en-GB" sz="1100">
                <a:solidFill>
                  <a:srgbClr val="000000"/>
                </a:solidFill>
                <a:latin typeface="+mj-lt"/>
              </a:rPr>
            </a:br>
            <a:r>
              <a:rPr lang="en-GB" sz="1100">
                <a:solidFill>
                  <a:srgbClr val="000000"/>
                </a:solidFill>
                <a:latin typeface="+mj-lt"/>
              </a:rPr>
              <a:t>+852 2690 5230</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Seoul</a:t>
            </a:r>
          </a:p>
          <a:p>
            <a:pPr>
              <a:lnSpc>
                <a:spcPts val="1100"/>
              </a:lnSpc>
            </a:pPr>
            <a:r>
              <a:rPr lang="en-GB" sz="1100">
                <a:solidFill>
                  <a:srgbClr val="000000"/>
                </a:solidFill>
                <a:latin typeface="+mj-lt"/>
              </a:rPr>
              <a:t>24th floor, City Air Tower,</a:t>
            </a:r>
            <a:br>
              <a:rPr lang="en-GB" sz="1100">
                <a:solidFill>
                  <a:srgbClr val="000000"/>
                </a:solidFill>
                <a:latin typeface="+mj-lt"/>
              </a:rPr>
            </a:br>
            <a:r>
              <a:rPr lang="en-GB" sz="1100">
                <a:solidFill>
                  <a:srgbClr val="000000"/>
                </a:solidFill>
                <a:latin typeface="+mj-lt"/>
              </a:rPr>
              <a:t>Teheranro 87gil </a:t>
            </a:r>
            <a:br>
              <a:rPr lang="en-GB" sz="1100">
                <a:solidFill>
                  <a:srgbClr val="000000"/>
                </a:solidFill>
                <a:latin typeface="+mj-lt"/>
              </a:rPr>
            </a:br>
            <a:r>
              <a:rPr lang="en-GB" sz="1100">
                <a:solidFill>
                  <a:srgbClr val="000000"/>
                </a:solidFill>
                <a:latin typeface="+mj-lt"/>
              </a:rPr>
              <a:t>36, Samsung Dong, </a:t>
            </a:r>
            <a:br>
              <a:rPr lang="en-GB" sz="1100">
                <a:solidFill>
                  <a:srgbClr val="000000"/>
                </a:solidFill>
                <a:latin typeface="+mj-lt"/>
              </a:rPr>
            </a:br>
            <a:r>
              <a:rPr lang="en-GB" sz="1100">
                <a:solidFill>
                  <a:srgbClr val="000000"/>
                </a:solidFill>
                <a:latin typeface="+mj-lt"/>
              </a:rPr>
              <a:t>Gangnam Gu, </a:t>
            </a:r>
            <a:br>
              <a:rPr lang="en-GB" sz="1100">
                <a:solidFill>
                  <a:srgbClr val="000000"/>
                </a:solidFill>
                <a:latin typeface="+mj-lt"/>
              </a:rPr>
            </a:br>
            <a:r>
              <a:rPr lang="en-GB" sz="1100">
                <a:solidFill>
                  <a:srgbClr val="000000"/>
                </a:solidFill>
                <a:latin typeface="+mj-lt"/>
              </a:rPr>
              <a:t>Republic Of Korea </a:t>
            </a:r>
            <a:br>
              <a:rPr lang="en-GB" sz="1100">
                <a:solidFill>
                  <a:srgbClr val="000000"/>
                </a:solidFill>
                <a:latin typeface="+mj-lt"/>
              </a:rPr>
            </a:br>
            <a:r>
              <a:rPr lang="en-GB" sz="1100">
                <a:solidFill>
                  <a:srgbClr val="000000"/>
                </a:solidFill>
                <a:latin typeface="+mj-lt"/>
              </a:rPr>
              <a:t>(Postcode 06164) </a:t>
            </a:r>
            <a:br>
              <a:rPr lang="en-GB" sz="1100">
                <a:solidFill>
                  <a:srgbClr val="000000"/>
                </a:solidFill>
                <a:latin typeface="+mj-lt"/>
              </a:rPr>
            </a:br>
            <a:r>
              <a:rPr lang="en-GB" sz="1100">
                <a:solidFill>
                  <a:srgbClr val="000000"/>
                </a:solidFill>
                <a:latin typeface="+mj-lt"/>
              </a:rPr>
              <a:t>T: +82 2 2016 6070 </a:t>
            </a:r>
            <a:br>
              <a:rPr lang="en-GB" sz="1100">
                <a:solidFill>
                  <a:srgbClr val="000000"/>
                </a:solidFill>
                <a:latin typeface="+mj-lt"/>
              </a:rPr>
            </a:br>
            <a:r>
              <a:rPr lang="en-GB" sz="1100">
                <a:solidFill>
                  <a:srgbClr val="000000"/>
                </a:solidFill>
                <a:latin typeface="+mj-lt"/>
              </a:rPr>
              <a:t>M: +82 10 8976 2437</a:t>
            </a:r>
            <a:br>
              <a:rPr lang="en-GB" sz="1100">
                <a:solidFill>
                  <a:srgbClr val="000000"/>
                </a:solidFill>
                <a:latin typeface="+mj-lt"/>
              </a:rPr>
            </a:br>
            <a:r>
              <a:rPr lang="en-GB" sz="1100">
                <a:solidFill>
                  <a:srgbClr val="000000"/>
                </a:solidFill>
                <a:latin typeface="+mj-lt"/>
              </a:rPr>
              <a:t>F: +82 2 2016 5411</a:t>
            </a:r>
          </a:p>
          <a:p>
            <a:pPr>
              <a:lnSpc>
                <a:spcPts val="1100"/>
              </a:lnSpc>
            </a:pPr>
            <a:endParaRPr lang="en-GB" sz="1100">
              <a:solidFill>
                <a:srgbClr val="000000"/>
              </a:solidFill>
              <a:latin typeface="+mj-lt"/>
            </a:endParaRPr>
          </a:p>
        </p:txBody>
      </p:sp>
      <p:sp>
        <p:nvSpPr>
          <p:cNvPr id="20" name="42 Rectángulo"/>
          <p:cNvSpPr/>
          <p:nvPr userDrawn="1"/>
        </p:nvSpPr>
        <p:spPr>
          <a:xfrm>
            <a:off x="9785825" y="1020372"/>
            <a:ext cx="1672748" cy="5223931"/>
          </a:xfrm>
          <a:prstGeom prst="rect">
            <a:avLst/>
          </a:prstGeom>
        </p:spPr>
        <p:txBody>
          <a:bodyPr wrap="square">
            <a:spAutoFit/>
          </a:bodyPr>
          <a:lstStyle/>
          <a:p>
            <a:pPr>
              <a:lnSpc>
                <a:spcPts val="1100"/>
              </a:lnSpc>
              <a:spcBef>
                <a:spcPts val="300"/>
              </a:spcBef>
            </a:pPr>
            <a:r>
              <a:rPr lang="en-GB" sz="1100" b="1">
                <a:solidFill>
                  <a:srgbClr val="000000"/>
                </a:solidFill>
                <a:latin typeface="+mj-lt"/>
              </a:rPr>
              <a:t>Shanghai</a:t>
            </a:r>
          </a:p>
          <a:p>
            <a:pPr>
              <a:lnSpc>
                <a:spcPts val="1100"/>
              </a:lnSpc>
            </a:pPr>
            <a:r>
              <a:rPr lang="en-GB" sz="1100">
                <a:solidFill>
                  <a:srgbClr val="000000"/>
                </a:solidFill>
                <a:latin typeface="+mj-lt"/>
              </a:rPr>
              <a:t>Room 408,</a:t>
            </a:r>
          </a:p>
          <a:p>
            <a:pPr>
              <a:lnSpc>
                <a:spcPts val="1100"/>
              </a:lnSpc>
            </a:pPr>
            <a:r>
              <a:rPr lang="en-GB" sz="1100">
                <a:solidFill>
                  <a:srgbClr val="000000"/>
                </a:solidFill>
                <a:latin typeface="+mj-lt"/>
              </a:rPr>
              <a:t>Tower No: 1701,</a:t>
            </a:r>
            <a:br>
              <a:rPr lang="en-GB" sz="1100">
                <a:solidFill>
                  <a:srgbClr val="000000"/>
                </a:solidFill>
                <a:latin typeface="+mj-lt"/>
              </a:rPr>
            </a:br>
            <a:r>
              <a:rPr lang="en-GB" sz="1100">
                <a:solidFill>
                  <a:srgbClr val="000000"/>
                </a:solidFill>
                <a:latin typeface="+mj-lt"/>
              </a:rPr>
              <a:t>West Bejing Road </a:t>
            </a:r>
            <a:br>
              <a:rPr lang="en-GB" sz="1100">
                <a:solidFill>
                  <a:srgbClr val="000000"/>
                </a:solidFill>
                <a:latin typeface="+mj-lt"/>
              </a:rPr>
            </a:br>
            <a:r>
              <a:rPr lang="en-GB" sz="1100">
                <a:solidFill>
                  <a:srgbClr val="000000"/>
                </a:solidFill>
                <a:latin typeface="+mj-lt"/>
              </a:rPr>
              <a:t>Jing'an District, 200040,</a:t>
            </a:r>
            <a:br>
              <a:rPr lang="en-GB" sz="1100">
                <a:solidFill>
                  <a:srgbClr val="000000"/>
                </a:solidFill>
                <a:latin typeface="+mj-lt"/>
              </a:rPr>
            </a:br>
            <a:r>
              <a:rPr lang="en-GB" sz="1100">
                <a:solidFill>
                  <a:srgbClr val="000000"/>
                </a:solidFill>
                <a:latin typeface="+mj-lt"/>
              </a:rPr>
              <a:t>Shanghai, PR China </a:t>
            </a:r>
            <a:br>
              <a:rPr lang="en-GB" sz="1100">
                <a:solidFill>
                  <a:srgbClr val="000000"/>
                </a:solidFill>
                <a:latin typeface="+mj-lt"/>
              </a:rPr>
            </a:br>
            <a:r>
              <a:rPr lang="en-GB" sz="1100">
                <a:solidFill>
                  <a:srgbClr val="000000"/>
                </a:solidFill>
                <a:latin typeface="+mj-lt"/>
              </a:rPr>
              <a:t>+86 21 5157 2275(6)</a:t>
            </a:r>
          </a:p>
          <a:p>
            <a:pPr>
              <a:lnSpc>
                <a:spcPts val="1100"/>
              </a:lnSpc>
              <a:spcBef>
                <a:spcPts val="300"/>
              </a:spcBef>
            </a:pPr>
            <a:endParaRPr lang="en-GB" sz="1100" b="1">
              <a:solidFill>
                <a:srgbClr val="000000"/>
              </a:solidFill>
              <a:latin typeface="+mj-lt"/>
            </a:endParaRPr>
          </a:p>
          <a:p>
            <a:pPr>
              <a:lnSpc>
                <a:spcPts val="1100"/>
              </a:lnSpc>
              <a:spcBef>
                <a:spcPts val="300"/>
              </a:spcBef>
            </a:pPr>
            <a:r>
              <a:rPr lang="en-GB" sz="1100" b="1">
                <a:solidFill>
                  <a:srgbClr val="000000"/>
                </a:solidFill>
                <a:latin typeface="+mj-lt"/>
              </a:rPr>
              <a:t>Singapore</a:t>
            </a:r>
          </a:p>
          <a:p>
            <a:pPr>
              <a:lnSpc>
                <a:spcPts val="1100"/>
              </a:lnSpc>
            </a:pPr>
            <a:r>
              <a:rPr lang="en-GB" sz="1100">
                <a:solidFill>
                  <a:srgbClr val="000000"/>
                </a:solidFill>
                <a:latin typeface="+mj-lt"/>
              </a:rPr>
              <a:t>50, Raffles Place</a:t>
            </a:r>
          </a:p>
          <a:p>
            <a:pPr>
              <a:lnSpc>
                <a:spcPts val="1100"/>
              </a:lnSpc>
            </a:pPr>
            <a:r>
              <a:rPr lang="en-GB" sz="1100">
                <a:solidFill>
                  <a:srgbClr val="000000"/>
                </a:solidFill>
                <a:latin typeface="+mj-lt"/>
              </a:rPr>
              <a:t>Unit 38-04A</a:t>
            </a:r>
          </a:p>
          <a:p>
            <a:pPr>
              <a:lnSpc>
                <a:spcPts val="1100"/>
              </a:lnSpc>
            </a:pPr>
            <a:r>
              <a:rPr lang="en-GB" sz="1100">
                <a:solidFill>
                  <a:srgbClr val="000000"/>
                </a:solidFill>
                <a:latin typeface="+mj-lt"/>
              </a:rPr>
              <a:t>Singapore Land Tower</a:t>
            </a:r>
          </a:p>
          <a:p>
            <a:pPr>
              <a:lnSpc>
                <a:spcPts val="1100"/>
              </a:lnSpc>
            </a:pPr>
            <a:r>
              <a:rPr lang="en-GB" sz="1100">
                <a:solidFill>
                  <a:srgbClr val="000000"/>
                </a:solidFill>
                <a:latin typeface="+mj-lt"/>
              </a:rPr>
              <a:t>048623</a:t>
            </a:r>
            <a:br>
              <a:rPr lang="en-GB" sz="1100">
                <a:solidFill>
                  <a:srgbClr val="000000"/>
                </a:solidFill>
                <a:latin typeface="+mj-lt"/>
              </a:rPr>
            </a:br>
            <a:r>
              <a:rPr lang="en-GB" sz="1100">
                <a:solidFill>
                  <a:srgbClr val="000000"/>
                </a:solidFill>
                <a:latin typeface="+mj-lt"/>
              </a:rPr>
              <a:t>+65 6383 4688 </a:t>
            </a:r>
            <a:br>
              <a:rPr lang="en-GB" sz="1100">
                <a:solidFill>
                  <a:srgbClr val="000000"/>
                </a:solidFill>
                <a:latin typeface="+mj-lt"/>
              </a:rPr>
            </a:br>
            <a:r>
              <a:rPr lang="en-GB" sz="1100">
                <a:solidFill>
                  <a:srgbClr val="000000"/>
                </a:solidFill>
                <a:latin typeface="+mj-lt"/>
              </a:rPr>
              <a:t>+65 6383 5433 </a:t>
            </a:r>
          </a:p>
          <a:p>
            <a:pPr>
              <a:lnSpc>
                <a:spcPts val="1100"/>
              </a:lnSpc>
            </a:pPr>
            <a:endParaRPr lang="en-GB" sz="1100">
              <a:solidFill>
                <a:srgbClr val="000000"/>
              </a:solidFill>
              <a:latin typeface="+mj-lt"/>
            </a:endParaRPr>
          </a:p>
          <a:p>
            <a:pPr>
              <a:lnSpc>
                <a:spcPts val="1100"/>
              </a:lnSpc>
              <a:spcBef>
                <a:spcPts val="300"/>
              </a:spcBef>
            </a:pPr>
            <a:r>
              <a:rPr lang="en-GB" sz="1100" b="1">
                <a:solidFill>
                  <a:srgbClr val="000000"/>
                </a:solidFill>
                <a:latin typeface="+mj-lt"/>
              </a:rPr>
              <a:t>Tokyo</a:t>
            </a:r>
          </a:p>
          <a:p>
            <a:pPr>
              <a:lnSpc>
                <a:spcPts val="1100"/>
              </a:lnSpc>
            </a:pPr>
            <a:r>
              <a:rPr lang="en-GB" sz="1100">
                <a:solidFill>
                  <a:srgbClr val="000000"/>
                </a:solidFill>
                <a:latin typeface="+mj-lt"/>
              </a:rPr>
              <a:t>Level 3,</a:t>
            </a:r>
            <a:br>
              <a:rPr lang="en-GB" sz="1100">
                <a:solidFill>
                  <a:srgbClr val="000000"/>
                </a:solidFill>
                <a:latin typeface="+mj-lt"/>
              </a:rPr>
            </a:br>
            <a:r>
              <a:rPr lang="en-GB" sz="1100">
                <a:solidFill>
                  <a:srgbClr val="000000"/>
                </a:solidFill>
                <a:latin typeface="+mj-lt"/>
              </a:rPr>
              <a:t>Sanno Park Tower,</a:t>
            </a:r>
            <a:br>
              <a:rPr lang="en-GB" sz="1100">
                <a:solidFill>
                  <a:srgbClr val="000000"/>
                </a:solidFill>
                <a:latin typeface="+mj-lt"/>
              </a:rPr>
            </a:br>
            <a:r>
              <a:rPr lang="en-GB" sz="1100">
                <a:solidFill>
                  <a:srgbClr val="000000"/>
                </a:solidFill>
                <a:latin typeface="+mj-lt"/>
              </a:rPr>
              <a:t>2-11-1 Nagata-cho, </a:t>
            </a:r>
          </a:p>
          <a:p>
            <a:pPr>
              <a:lnSpc>
                <a:spcPts val="1100"/>
              </a:lnSpc>
            </a:pPr>
            <a:r>
              <a:rPr lang="en-GB" sz="1100">
                <a:solidFill>
                  <a:srgbClr val="000000"/>
                </a:solidFill>
                <a:latin typeface="+mj-lt"/>
              </a:rPr>
              <a:t>Chiyoda-ku, </a:t>
            </a:r>
            <a:br>
              <a:rPr lang="en-GB" sz="1100">
                <a:solidFill>
                  <a:srgbClr val="000000"/>
                </a:solidFill>
                <a:latin typeface="+mj-lt"/>
              </a:rPr>
            </a:br>
            <a:r>
              <a:rPr lang="en-GB" sz="1100">
                <a:solidFill>
                  <a:srgbClr val="000000"/>
                </a:solidFill>
                <a:latin typeface="+mj-lt"/>
              </a:rPr>
              <a:t>Tokyo, 100-616,</a:t>
            </a:r>
            <a:r>
              <a:rPr lang="en-GB" sz="1100" baseline="0">
                <a:solidFill>
                  <a:srgbClr val="000000"/>
                </a:solidFill>
                <a:latin typeface="+mj-lt"/>
              </a:rPr>
              <a:t> </a:t>
            </a:r>
            <a:r>
              <a:rPr lang="en-GB" sz="1100">
                <a:solidFill>
                  <a:srgbClr val="000000"/>
                </a:solidFill>
                <a:latin typeface="+mj-lt"/>
              </a:rPr>
              <a:t>Japan </a:t>
            </a:r>
            <a:br>
              <a:rPr lang="en-GB" sz="1100">
                <a:solidFill>
                  <a:srgbClr val="000000"/>
                </a:solidFill>
                <a:latin typeface="+mj-lt"/>
              </a:rPr>
            </a:br>
            <a:r>
              <a:rPr lang="en-GB" sz="1100">
                <a:solidFill>
                  <a:srgbClr val="000000"/>
                </a:solidFill>
                <a:latin typeface="+mj-lt"/>
              </a:rPr>
              <a:t>T: +81 3 6205 3511 </a:t>
            </a:r>
            <a:br>
              <a:rPr lang="en-GB" sz="1100">
                <a:solidFill>
                  <a:srgbClr val="000000"/>
                </a:solidFill>
                <a:latin typeface="+mj-lt"/>
              </a:rPr>
            </a:br>
            <a:r>
              <a:rPr lang="en-GB" sz="1100">
                <a:solidFill>
                  <a:srgbClr val="000000"/>
                </a:solidFill>
                <a:latin typeface="+mj-lt"/>
              </a:rPr>
              <a:t>F: +81 3 6205 3521</a:t>
            </a:r>
          </a:p>
          <a:p>
            <a:pPr>
              <a:lnSpc>
                <a:spcPts val="1100"/>
              </a:lnSpc>
            </a:pPr>
            <a:endParaRPr lang="en-GB" sz="1100">
              <a:solidFill>
                <a:srgbClr val="000000"/>
              </a:solidFill>
              <a:latin typeface="+mj-lt"/>
            </a:endParaRPr>
          </a:p>
          <a:p>
            <a:pPr>
              <a:lnSpc>
                <a:spcPts val="1100"/>
              </a:lnSpc>
            </a:pPr>
            <a:endParaRPr lang="en-GB" sz="1100">
              <a:solidFill>
                <a:srgbClr val="000000"/>
              </a:solidFill>
              <a:latin typeface="+mj-lt"/>
            </a:endParaRPr>
          </a:p>
          <a:p>
            <a:pPr>
              <a:lnSpc>
                <a:spcPts val="1100"/>
              </a:lnSpc>
            </a:pPr>
            <a:endParaRPr lang="en-GB" sz="1100">
              <a:solidFill>
                <a:srgbClr val="000000"/>
              </a:solidFill>
              <a:latin typeface="+mj-lt"/>
            </a:endParaRPr>
          </a:p>
          <a:p>
            <a:pPr>
              <a:lnSpc>
                <a:spcPts val="1100"/>
              </a:lnSpc>
            </a:pPr>
            <a:r>
              <a:rPr lang="en-GB" sz="1100" b="1">
                <a:solidFill>
                  <a:srgbClr val="000000"/>
                </a:solidFill>
                <a:latin typeface="+mj-lt"/>
              </a:rPr>
              <a:t>MIDDLE EAST</a:t>
            </a:r>
          </a:p>
          <a:p>
            <a:pPr>
              <a:lnSpc>
                <a:spcPts val="1100"/>
              </a:lnSpc>
              <a:spcBef>
                <a:spcPts val="600"/>
              </a:spcBef>
            </a:pPr>
            <a:r>
              <a:rPr lang="en-GB" sz="1100" b="1">
                <a:solidFill>
                  <a:srgbClr val="000000"/>
                </a:solidFill>
                <a:latin typeface="+mj-lt"/>
              </a:rPr>
              <a:t>Dubai</a:t>
            </a:r>
          </a:p>
          <a:p>
            <a:pPr>
              <a:lnSpc>
                <a:spcPts val="1100"/>
              </a:lnSpc>
            </a:pPr>
            <a:r>
              <a:rPr lang="en-GB" sz="1100">
                <a:solidFill>
                  <a:srgbClr val="000000"/>
                </a:solidFill>
                <a:latin typeface="+mj-lt"/>
              </a:rPr>
              <a:t>Dubai Media City</a:t>
            </a:r>
            <a:br>
              <a:rPr lang="en-GB" sz="1100">
                <a:solidFill>
                  <a:srgbClr val="000000"/>
                </a:solidFill>
                <a:latin typeface="+mj-lt"/>
              </a:rPr>
            </a:br>
            <a:r>
              <a:rPr lang="en-GB" sz="1100">
                <a:solidFill>
                  <a:srgbClr val="000000"/>
                </a:solidFill>
                <a:latin typeface="+mj-lt"/>
              </a:rPr>
              <a:t>Building 7, Floor 3, </a:t>
            </a:r>
          </a:p>
          <a:p>
            <a:pPr>
              <a:lnSpc>
                <a:spcPts val="1100"/>
              </a:lnSpc>
            </a:pPr>
            <a:r>
              <a:rPr lang="en-GB" sz="1100">
                <a:solidFill>
                  <a:srgbClr val="000000"/>
                </a:solidFill>
                <a:latin typeface="+mj-lt"/>
              </a:rPr>
              <a:t>Office 308 </a:t>
            </a:r>
            <a:br>
              <a:rPr lang="en-GB" sz="1100">
                <a:solidFill>
                  <a:srgbClr val="000000"/>
                </a:solidFill>
                <a:latin typeface="+mj-lt"/>
              </a:rPr>
            </a:br>
            <a:r>
              <a:rPr lang="en-GB" sz="1100">
                <a:solidFill>
                  <a:srgbClr val="000000"/>
                </a:solidFill>
                <a:latin typeface="+mj-lt"/>
              </a:rPr>
              <a:t>PO Box 502635 </a:t>
            </a:r>
            <a:br>
              <a:rPr lang="en-GB" sz="1100">
                <a:solidFill>
                  <a:srgbClr val="000000"/>
                </a:solidFill>
                <a:latin typeface="+mj-lt"/>
              </a:rPr>
            </a:br>
            <a:r>
              <a:rPr lang="en-GB" sz="1100">
                <a:solidFill>
                  <a:srgbClr val="000000"/>
                </a:solidFill>
                <a:latin typeface="+mj-lt"/>
              </a:rPr>
              <a:t>United Arab Emirates </a:t>
            </a:r>
            <a:br>
              <a:rPr lang="en-GB" sz="1100">
                <a:solidFill>
                  <a:srgbClr val="000000"/>
                </a:solidFill>
                <a:latin typeface="+mj-lt"/>
              </a:rPr>
            </a:br>
            <a:r>
              <a:rPr lang="en-GB" sz="1100">
                <a:solidFill>
                  <a:srgbClr val="000000"/>
                </a:solidFill>
                <a:latin typeface="+mj-lt"/>
              </a:rPr>
              <a:t>+971 4391 3049</a:t>
            </a:r>
          </a:p>
        </p:txBody>
      </p:sp>
      <p:cxnSp>
        <p:nvCxnSpPr>
          <p:cNvPr id="21" name="Straight Connector 20"/>
          <p:cNvCxnSpPr/>
          <p:nvPr userDrawn="1"/>
        </p:nvCxnSpPr>
        <p:spPr>
          <a:xfrm flipH="1">
            <a:off x="2585092" y="1020372"/>
            <a:ext cx="1" cy="52219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flipH="1">
            <a:off x="7188340" y="1020372"/>
            <a:ext cx="1" cy="52219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userDrawn="1"/>
        </p:nvCxnSpPr>
        <p:spPr>
          <a:xfrm flipH="1">
            <a:off x="9489963" y="1020372"/>
            <a:ext cx="1" cy="52219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userDrawn="1"/>
        </p:nvCxnSpPr>
        <p:spPr>
          <a:xfrm flipH="1">
            <a:off x="4886716" y="1020372"/>
            <a:ext cx="1" cy="522194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Rectangle 18">
            <a:extLst>
              <a:ext uri="{FF2B5EF4-FFF2-40B4-BE49-F238E27FC236}">
                <a16:creationId xmlns:a16="http://schemas.microsoft.com/office/drawing/2014/main" id="{6DCA56AF-BC0F-41E9-9D4D-F2C9A5D6D64F}"/>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8" name="Text Placeholder 4">
            <a:extLst>
              <a:ext uri="{FF2B5EF4-FFF2-40B4-BE49-F238E27FC236}">
                <a16:creationId xmlns:a16="http://schemas.microsoft.com/office/drawing/2014/main" id="{8D5699CD-F0D2-4C13-B5FB-04FDB235B218}"/>
              </a:ext>
            </a:extLst>
          </p:cNvPr>
          <p:cNvSpPr>
            <a:spLocks noGrp="1"/>
          </p:cNvSpPr>
          <p:nvPr>
            <p:ph type="body" sz="quarter" idx="14" hasCustomPrompt="1"/>
          </p:nvPr>
        </p:nvSpPr>
        <p:spPr>
          <a:xfrm>
            <a:off x="268669" y="313426"/>
            <a:ext cx="11207154" cy="430392"/>
          </a:xfrm>
          <a:prstGeom prst="rect">
            <a:avLst/>
          </a:prstGeom>
        </p:spPr>
        <p:txBody>
          <a:bodyPr lIns="288000" anchor="t"/>
          <a:lstStyle>
            <a:lvl1pPr marL="0" indent="0">
              <a:buNone/>
              <a:defRPr sz="2400" b="1">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r>
              <a:rPr lang="en-GB" sz="2400"/>
              <a:t>Contact us – a global network of offices</a:t>
            </a:r>
          </a:p>
        </p:txBody>
      </p:sp>
    </p:spTree>
    <p:extLst>
      <p:ext uri="{BB962C8B-B14F-4D97-AF65-F5344CB8AC3E}">
        <p14:creationId xmlns:p14="http://schemas.microsoft.com/office/powerpoint/2010/main" val="1243717889"/>
      </p:ext>
    </p:extLst>
  </p:cSld>
  <p:clrMapOvr>
    <a:masterClrMapping/>
  </p:clrMapOvr>
  <p:transition/>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GlobalData Insight">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708483" y="299662"/>
            <a:ext cx="243606" cy="301955"/>
          </a:xfrm>
          <a:prstGeom prst="rect">
            <a:avLst/>
          </a:prstGeom>
        </p:spPr>
      </p:pic>
      <p:sp>
        <p:nvSpPr>
          <p:cNvPr id="10" name="TextBox 9"/>
          <p:cNvSpPr txBox="1"/>
          <p:nvPr userDrawn="1"/>
        </p:nvSpPr>
        <p:spPr>
          <a:xfrm>
            <a:off x="11458573" y="6334780"/>
            <a:ext cx="733427" cy="261610"/>
          </a:xfrm>
          <a:prstGeom prst="rect">
            <a:avLst/>
          </a:prstGeom>
        </p:spPr>
        <p:txBody>
          <a:bodyPr wrap="square" rtlCol="0">
            <a:spAutoFit/>
          </a:bodyPr>
          <a:lstStyle/>
          <a:p>
            <a:pPr algn="ctr" eaLnBrk="0" fontAlgn="base" hangingPunct="0">
              <a:spcAft>
                <a:spcPct val="0"/>
              </a:spcAft>
              <a:buClr>
                <a:srgbClr val="00DEA5"/>
              </a:buClr>
              <a:buSzPct val="115000"/>
              <a:defRPr/>
            </a:pPr>
            <a:fld id="{B1E76123-1BC9-41C9-AFA1-DAB105A43A52}" type="slidenum">
              <a:rPr lang="en-GB" sz="1100">
                <a:solidFill>
                  <a:schemeClr val="tx1"/>
                </a:solidFill>
                <a:cs typeface="Rubik Light" panose="02000604000000020004" pitchFamily="2" charset="-79"/>
              </a:rPr>
              <a:pPr algn="ctr" eaLnBrk="0" fontAlgn="base" hangingPunct="0">
                <a:spcAft>
                  <a:spcPct val="0"/>
                </a:spcAft>
                <a:buClr>
                  <a:srgbClr val="00DEA5"/>
                </a:buClr>
                <a:buSzPct val="115000"/>
                <a:defRPr/>
              </a:pPr>
              <a:t>‹#›</a:t>
            </a:fld>
            <a:endParaRPr lang="en-GB" sz="1100">
              <a:solidFill>
                <a:schemeClr val="tx1"/>
              </a:solidFill>
              <a:cs typeface="Rubik Light" panose="02000604000000020004" pitchFamily="2" charset="-79"/>
            </a:endParaRPr>
          </a:p>
        </p:txBody>
      </p:sp>
      <p:sp>
        <p:nvSpPr>
          <p:cNvPr id="15" name="Rectangle 18">
            <a:extLst>
              <a:ext uri="{FF2B5EF4-FFF2-40B4-BE49-F238E27FC236}">
                <a16:creationId xmlns:a16="http://schemas.microsoft.com/office/drawing/2014/main" id="{B2C31032-CAA1-4C88-854A-D233AB08AD82}"/>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2" name="Rectangle 6">
            <a:extLst>
              <a:ext uri="{FF2B5EF4-FFF2-40B4-BE49-F238E27FC236}">
                <a16:creationId xmlns:a16="http://schemas.microsoft.com/office/drawing/2014/main" id="{8239676D-F200-4D42-B0F3-8F39CA9AA089}"/>
              </a:ext>
            </a:extLst>
          </p:cNvPr>
          <p:cNvSpPr txBox="1">
            <a:spLocks noChangeArrowheads="1"/>
          </p:cNvSpPr>
          <p:nvPr userDrawn="1"/>
        </p:nvSpPr>
        <p:spPr bwMode="auto">
          <a:xfrm>
            <a:off x="536909" y="321706"/>
            <a:ext cx="9045543" cy="317438"/>
          </a:xfrm>
          <a:prstGeom prst="rect">
            <a:avLst/>
          </a:prstGeom>
          <a:ln>
            <a:miter lim="800000"/>
          </a:ln>
        </p:spPr>
        <p:txBody>
          <a:bodyPr lIns="0" tIns="0" rIns="0" bIns="0"/>
          <a:lstStyle/>
          <a:p>
            <a:r>
              <a:rPr lang="en-US" sz="2400" b="1"/>
              <a:t>A</a:t>
            </a:r>
            <a:r>
              <a:rPr lang="en-GB" sz="2400" b="1"/>
              <a:t> connected platform for a dynamic world</a:t>
            </a:r>
          </a:p>
          <a:p>
            <a:pPr algn="l">
              <a:spcBef>
                <a:spcPct val="20000"/>
              </a:spcBef>
              <a:defRPr/>
            </a:pPr>
            <a:endParaRPr lang="en-US" sz="1200" b="1" kern="0">
              <a:solidFill>
                <a:schemeClr val="tx2"/>
              </a:solidFill>
              <a:latin typeface="+mn-lt"/>
              <a:cs typeface="ヒラギノ角ゴ Pro W3" charset="-128"/>
            </a:endParaRPr>
          </a:p>
        </p:txBody>
      </p:sp>
      <p:cxnSp>
        <p:nvCxnSpPr>
          <p:cNvPr id="16" name="Straight Connector 15">
            <a:extLst>
              <a:ext uri="{FF2B5EF4-FFF2-40B4-BE49-F238E27FC236}">
                <a16:creationId xmlns:a16="http://schemas.microsoft.com/office/drawing/2014/main" id="{5825773E-4E55-42D0-B67C-68A975B18FCC}"/>
              </a:ext>
            </a:extLst>
          </p:cNvPr>
          <p:cNvCxnSpPr/>
          <p:nvPr userDrawn="1"/>
        </p:nvCxnSpPr>
        <p:spPr>
          <a:xfrm>
            <a:off x="747181" y="2356412"/>
            <a:ext cx="5595253" cy="0"/>
          </a:xfrm>
          <a:prstGeom prst="line">
            <a:avLst/>
          </a:prstGeom>
          <a:ln w="28575">
            <a:solidFill>
              <a:schemeClr val="accent5"/>
            </a:solidFill>
          </a:ln>
        </p:spPr>
        <p:style>
          <a:lnRef idx="1">
            <a:schemeClr val="accent1"/>
          </a:lnRef>
          <a:fillRef idx="0">
            <a:schemeClr val="accent1"/>
          </a:fillRef>
          <a:effectRef idx="0">
            <a:schemeClr val="accent1"/>
          </a:effectRef>
          <a:fontRef idx="minor">
            <a:schemeClr val="tx1"/>
          </a:fontRef>
        </p:style>
      </p:cxnSp>
      <p:sp>
        <p:nvSpPr>
          <p:cNvPr id="18" name="Rectangle: Rounded Corners 17">
            <a:hlinkClick r:id="rId3"/>
            <a:extLst>
              <a:ext uri="{FF2B5EF4-FFF2-40B4-BE49-F238E27FC236}">
                <a16:creationId xmlns:a16="http://schemas.microsoft.com/office/drawing/2014/main" id="{4C765980-0164-4209-8B43-869781667F2A}"/>
              </a:ext>
            </a:extLst>
          </p:cNvPr>
          <p:cNvSpPr/>
          <p:nvPr userDrawn="1"/>
        </p:nvSpPr>
        <p:spPr>
          <a:xfrm>
            <a:off x="750630" y="5303532"/>
            <a:ext cx="1387289" cy="411924"/>
          </a:xfrm>
          <a:prstGeom prst="roundRect">
            <a:avLst>
              <a:gd name="adj" fmla="val 50000"/>
            </a:avLst>
          </a:prstGeom>
          <a:solidFill>
            <a:srgbClr val="0034EC"/>
          </a:solidFill>
          <a:ln>
            <a:noFill/>
          </a:ln>
        </p:spPr>
        <p:txBody>
          <a:bodyPr rtlCol="0" anchor="ctr">
            <a:noAutofit/>
          </a:bodyPr>
          <a:lstStyle/>
          <a:p>
            <a:pPr algn="ctr" defTabSz="685800">
              <a:defRPr/>
            </a:pPr>
            <a:r>
              <a:rPr lang="en-GB" sz="1400">
                <a:solidFill>
                  <a:schemeClr val="bg1"/>
                </a:solidFill>
                <a:latin typeface="Calibri"/>
              </a:rPr>
              <a:t>Find Out More</a:t>
            </a:r>
          </a:p>
        </p:txBody>
      </p:sp>
      <p:sp>
        <p:nvSpPr>
          <p:cNvPr id="19" name="TextBox 18">
            <a:extLst>
              <a:ext uri="{FF2B5EF4-FFF2-40B4-BE49-F238E27FC236}">
                <a16:creationId xmlns:a16="http://schemas.microsoft.com/office/drawing/2014/main" id="{88194602-9F42-44E0-9CD7-1748A734854B}"/>
              </a:ext>
            </a:extLst>
          </p:cNvPr>
          <p:cNvSpPr txBox="1"/>
          <p:nvPr userDrawn="1"/>
        </p:nvSpPr>
        <p:spPr>
          <a:xfrm>
            <a:off x="747180" y="2612270"/>
            <a:ext cx="4621921" cy="2297804"/>
          </a:xfrm>
          <a:prstGeom prst="rect">
            <a:avLst/>
          </a:prstGeom>
        </p:spPr>
        <p:txBody>
          <a:bodyPr wrap="square" lIns="0" tIns="0" rIns="0" bIns="0" rtlCol="0">
            <a:noAutofit/>
          </a:bodyPr>
          <a:lstStyle/>
          <a:p>
            <a:pPr marL="0" indent="0">
              <a:buNone/>
            </a:pPr>
            <a:r>
              <a:rPr lang="en-US" sz="1400">
                <a:solidFill>
                  <a:srgbClr val="000000"/>
                </a:solidFill>
                <a:latin typeface="+mj-lt"/>
              </a:rPr>
              <a:t>Find more actionable sector-specific insights to help elevate your business strategy using GlobalData’s Intelligence Centers. </a:t>
            </a:r>
          </a:p>
          <a:p>
            <a:pPr marL="0" indent="0">
              <a:buNone/>
            </a:pPr>
            <a:endParaRPr lang="en-US" sz="1400">
              <a:solidFill>
                <a:srgbClr val="000000"/>
              </a:solidFill>
              <a:latin typeface="+mj-lt"/>
            </a:endParaRPr>
          </a:p>
          <a:p>
            <a:pPr marL="0" indent="0">
              <a:buNone/>
            </a:pPr>
            <a:r>
              <a:rPr lang="en-US" sz="1400">
                <a:solidFill>
                  <a:srgbClr val="000000"/>
                </a:solidFill>
                <a:latin typeface="+mj-lt"/>
              </a:rPr>
              <a:t>Our comprehensive business solution will help you to exploit market opportunities more effectively.</a:t>
            </a:r>
          </a:p>
          <a:p>
            <a:pPr marL="0" indent="0">
              <a:buNone/>
            </a:pPr>
            <a:endParaRPr lang="en-US" sz="1400" b="1">
              <a:solidFill>
                <a:srgbClr val="000000"/>
              </a:solidFill>
              <a:latin typeface="+mj-lt"/>
            </a:endParaRPr>
          </a:p>
          <a:p>
            <a:pPr marL="0" indent="0">
              <a:buNone/>
            </a:pPr>
            <a:r>
              <a:rPr lang="en-US" sz="1400" b="1">
                <a:solidFill>
                  <a:srgbClr val="000000"/>
                </a:solidFill>
                <a:latin typeface="+mj-lt"/>
              </a:rPr>
              <a:t>Use the Intelligence Center to:</a:t>
            </a:r>
          </a:p>
          <a:p>
            <a:pPr marL="285750" indent="-285750">
              <a:buFont typeface="Arial" pitchFamily="34" charset="0"/>
              <a:buChar char="•"/>
            </a:pPr>
            <a:r>
              <a:rPr lang="en-US" sz="1400">
                <a:solidFill>
                  <a:srgbClr val="000000"/>
                </a:solidFill>
                <a:latin typeface="+mj-lt"/>
              </a:rPr>
              <a:t>Predict future trends </a:t>
            </a:r>
          </a:p>
          <a:p>
            <a:pPr marL="285750" indent="-285750">
              <a:buFont typeface="Arial" pitchFamily="34" charset="0"/>
              <a:buChar char="•"/>
            </a:pPr>
            <a:r>
              <a:rPr lang="en-US" sz="1400">
                <a:solidFill>
                  <a:srgbClr val="000000"/>
                </a:solidFill>
                <a:latin typeface="+mj-lt"/>
              </a:rPr>
              <a:t>Streamline decision-making </a:t>
            </a:r>
          </a:p>
          <a:p>
            <a:pPr marL="285750" indent="-285750">
              <a:buFont typeface="Arial" pitchFamily="34" charset="0"/>
              <a:buChar char="•"/>
            </a:pPr>
            <a:r>
              <a:rPr lang="en-US" sz="1400">
                <a:solidFill>
                  <a:srgbClr val="000000"/>
                </a:solidFill>
                <a:latin typeface="+mj-lt"/>
              </a:rPr>
              <a:t>Design winning customer propositions</a:t>
            </a:r>
          </a:p>
          <a:p>
            <a:pPr marL="285750" indent="-285750">
              <a:buFont typeface="Arial" pitchFamily="34" charset="0"/>
              <a:buChar char="•"/>
            </a:pPr>
            <a:r>
              <a:rPr lang="en-US" sz="1400">
                <a:solidFill>
                  <a:srgbClr val="000000"/>
                </a:solidFill>
                <a:latin typeface="+mj-lt"/>
              </a:rPr>
              <a:t>Identify profitable sales segments</a:t>
            </a:r>
          </a:p>
        </p:txBody>
      </p:sp>
      <p:sp>
        <p:nvSpPr>
          <p:cNvPr id="20" name="TextBox 19">
            <a:extLst>
              <a:ext uri="{FF2B5EF4-FFF2-40B4-BE49-F238E27FC236}">
                <a16:creationId xmlns:a16="http://schemas.microsoft.com/office/drawing/2014/main" id="{42D91502-8086-4542-9285-D9344F0AF0F9}"/>
              </a:ext>
            </a:extLst>
          </p:cNvPr>
          <p:cNvSpPr txBox="1"/>
          <p:nvPr userDrawn="1"/>
        </p:nvSpPr>
        <p:spPr>
          <a:xfrm>
            <a:off x="736934" y="1571750"/>
            <a:ext cx="4997344" cy="568076"/>
          </a:xfrm>
          <a:prstGeom prst="rect">
            <a:avLst/>
          </a:prstGeom>
        </p:spPr>
        <p:txBody>
          <a:bodyPr wrap="square" lIns="0" tIns="0" rIns="0" bIns="0" rtlCol="0">
            <a:noAutofit/>
          </a:bodyPr>
          <a:lstStyle/>
          <a:p>
            <a:pPr marL="0" indent="0">
              <a:buNone/>
            </a:pPr>
            <a:r>
              <a:rPr lang="en-GB" sz="2000" b="1">
                <a:solidFill>
                  <a:schemeClr val="accent1"/>
                </a:solidFill>
                <a:latin typeface="+mj-lt"/>
              </a:rPr>
              <a:t>GlobalData Insight</a:t>
            </a:r>
          </a:p>
          <a:p>
            <a:pPr marL="0" indent="0">
              <a:buNone/>
            </a:pPr>
            <a:r>
              <a:rPr lang="en-GB" sz="1400" b="0">
                <a:solidFill>
                  <a:srgbClr val="000000"/>
                </a:solidFill>
                <a:latin typeface="+mj-lt"/>
              </a:rPr>
              <a:t>Unique Data. Expert Analysis. Innovative Solutions. One Platform.</a:t>
            </a:r>
          </a:p>
          <a:p>
            <a:endParaRPr lang="en-US" sz="1600">
              <a:solidFill>
                <a:schemeClr val="accent1"/>
              </a:solidFill>
              <a:latin typeface="+mj-lt"/>
            </a:endParaRPr>
          </a:p>
        </p:txBody>
      </p:sp>
      <p:grpSp>
        <p:nvGrpSpPr>
          <p:cNvPr id="21" name="Group 20">
            <a:extLst>
              <a:ext uri="{FF2B5EF4-FFF2-40B4-BE49-F238E27FC236}">
                <a16:creationId xmlns:a16="http://schemas.microsoft.com/office/drawing/2014/main" id="{E7C746D8-35C9-4051-A78B-BF598DE13B78}"/>
              </a:ext>
            </a:extLst>
          </p:cNvPr>
          <p:cNvGrpSpPr/>
          <p:nvPr userDrawn="1"/>
        </p:nvGrpSpPr>
        <p:grpSpPr>
          <a:xfrm>
            <a:off x="4943679" y="1379306"/>
            <a:ext cx="6524622" cy="4467018"/>
            <a:chOff x="5223373" y="1408376"/>
            <a:chExt cx="6611772" cy="4358080"/>
          </a:xfrm>
        </p:grpSpPr>
        <p:pic>
          <p:nvPicPr>
            <p:cNvPr id="27" name="Рисунок 48">
              <a:extLst>
                <a:ext uri="{FF2B5EF4-FFF2-40B4-BE49-F238E27FC236}">
                  <a16:creationId xmlns:a16="http://schemas.microsoft.com/office/drawing/2014/main" id="{D4AA0BBE-E374-40B6-9CCC-BF9089D24461}"/>
                </a:ext>
              </a:extLst>
            </p:cNvPr>
            <p:cNvPicPr>
              <a:picLocks noChangeAspect="1"/>
            </p:cNvPicPr>
            <p:nvPr userDrawn="1"/>
          </p:nvPicPr>
          <p:blipFill>
            <a:blip r:embed="rId4">
              <a:extLst>
                <a:ext uri="{28A0092B-C50C-407E-A947-70E740481C1C}">
                  <a14:useLocalDpi xmlns:a14="http://schemas.microsoft.com/office/drawing/2010/main" val="0"/>
                </a:ext>
              </a:extLst>
            </a:blip>
            <a:srcRect r="23233"/>
            <a:stretch>
              <a:fillRect/>
            </a:stretch>
          </p:blipFill>
          <p:spPr>
            <a:xfrm>
              <a:off x="5223373" y="1408376"/>
              <a:ext cx="6611772" cy="4358080"/>
            </a:xfrm>
            <a:prstGeom prst="rect">
              <a:avLst/>
            </a:prstGeom>
            <a:effectLst/>
          </p:spPr>
        </p:pic>
        <p:pic>
          <p:nvPicPr>
            <p:cNvPr id="26" name="Picture 25" descr="A screenshot of a computer screen&#10;&#10;Description automatically generated with medium confidence">
              <a:extLst>
                <a:ext uri="{FF2B5EF4-FFF2-40B4-BE49-F238E27FC236}">
                  <a16:creationId xmlns:a16="http://schemas.microsoft.com/office/drawing/2014/main" id="{23350C1D-1852-4F07-81CB-C8F6B14E00E6}"/>
                </a:ext>
              </a:extLst>
            </p:cNvPr>
            <p:cNvPicPr>
              <a:picLocks noChangeAspect="1"/>
            </p:cNvPicPr>
            <p:nvPr/>
          </p:nvPicPr>
          <p:blipFill>
            <a:blip r:embed="rId5">
              <a:extLst>
                <a:ext uri="{28A0092B-C50C-407E-A947-70E740481C1C}">
                  <a14:useLocalDpi xmlns:a14="http://schemas.microsoft.com/office/drawing/2010/main" val="0"/>
                </a:ext>
              </a:extLst>
            </a:blip>
            <a:srcRect r="8510" b="75772"/>
            <a:stretch>
              <a:fillRect/>
            </a:stretch>
          </p:blipFill>
          <p:spPr>
            <a:xfrm>
              <a:off x="6770054" y="1630301"/>
              <a:ext cx="5064094" cy="3430797"/>
            </a:xfrm>
            <a:prstGeom prst="rect">
              <a:avLst/>
            </a:prstGeom>
          </p:spPr>
        </p:pic>
      </p:grpSp>
    </p:spTree>
    <p:extLst>
      <p:ext uri="{BB962C8B-B14F-4D97-AF65-F5344CB8AC3E}">
        <p14:creationId xmlns:p14="http://schemas.microsoft.com/office/powerpoint/2010/main" val="2221883733"/>
      </p:ext>
    </p:extLst>
  </p:cSld>
  <p:clrMapOvr>
    <a:masterClrMapping/>
  </p:clrMapOvr>
  <p:transition/>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About GlobalData">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708483" y="299662"/>
            <a:ext cx="243606" cy="301955"/>
          </a:xfrm>
          <a:prstGeom prst="rect">
            <a:avLst/>
          </a:prstGeom>
        </p:spPr>
      </p:pic>
      <p:sp>
        <p:nvSpPr>
          <p:cNvPr id="10" name="TextBox 9"/>
          <p:cNvSpPr txBox="1"/>
          <p:nvPr userDrawn="1"/>
        </p:nvSpPr>
        <p:spPr>
          <a:xfrm>
            <a:off x="11458573" y="6334780"/>
            <a:ext cx="733427" cy="261610"/>
          </a:xfrm>
          <a:prstGeom prst="rect">
            <a:avLst/>
          </a:prstGeom>
        </p:spPr>
        <p:txBody>
          <a:bodyPr wrap="square" rtlCol="0">
            <a:spAutoFit/>
          </a:bodyPr>
          <a:lstStyle/>
          <a:p>
            <a:pPr algn="ctr" eaLnBrk="0" fontAlgn="base" hangingPunct="0">
              <a:spcAft>
                <a:spcPct val="0"/>
              </a:spcAft>
              <a:buClr>
                <a:srgbClr val="00DEA5"/>
              </a:buClr>
              <a:buSzPct val="115000"/>
              <a:defRPr/>
            </a:pPr>
            <a:fld id="{B1E76123-1BC9-41C9-AFA1-DAB105A43A52}" type="slidenum">
              <a:rPr lang="en-GB" sz="1100">
                <a:solidFill>
                  <a:schemeClr val="tx1"/>
                </a:solidFill>
                <a:cs typeface="Rubik Light" panose="02000604000000020004" pitchFamily="2" charset="-79"/>
              </a:rPr>
              <a:pPr algn="ctr" eaLnBrk="0" fontAlgn="base" hangingPunct="0">
                <a:spcAft>
                  <a:spcPct val="0"/>
                </a:spcAft>
                <a:buClr>
                  <a:srgbClr val="00DEA5"/>
                </a:buClr>
                <a:buSzPct val="115000"/>
                <a:defRPr/>
              </a:pPr>
              <a:t>‹#›</a:t>
            </a:fld>
            <a:endParaRPr lang="en-GB" sz="1100">
              <a:solidFill>
                <a:schemeClr val="tx1"/>
              </a:solidFill>
              <a:cs typeface="Rubik Light" panose="02000604000000020004" pitchFamily="2" charset="-79"/>
            </a:endParaRPr>
          </a:p>
        </p:txBody>
      </p:sp>
      <p:sp>
        <p:nvSpPr>
          <p:cNvPr id="2" name="TextBox 1">
            <a:extLst>
              <a:ext uri="{FF2B5EF4-FFF2-40B4-BE49-F238E27FC236}">
                <a16:creationId xmlns:a16="http://schemas.microsoft.com/office/drawing/2014/main" id="{418E390F-2D3E-44A6-8A33-2DF0CA454656}"/>
              </a:ext>
            </a:extLst>
          </p:cNvPr>
          <p:cNvSpPr txBox="1"/>
          <p:nvPr userDrawn="1"/>
        </p:nvSpPr>
        <p:spPr>
          <a:xfrm>
            <a:off x="788432" y="1497202"/>
            <a:ext cx="4231243" cy="2333326"/>
          </a:xfrm>
          <a:prstGeom prst="rect">
            <a:avLst/>
          </a:prstGeom>
        </p:spPr>
        <p:txBody>
          <a:bodyPr wrap="square" lIns="0" tIns="0" rIns="0" bIns="0" rtlCol="0">
            <a:noAutofit/>
          </a:bodyPr>
          <a:lstStyle/>
          <a:p>
            <a:pPr marL="0" lvl="0" indent="0" eaLnBrk="1" fontAlgn="auto" hangingPunct="1">
              <a:lnSpc>
                <a:spcPct val="100000"/>
              </a:lnSpc>
              <a:spcBef>
                <a:spcPct val="0"/>
              </a:spcBef>
              <a:spcAft>
                <a:spcPct val="0"/>
              </a:spcAft>
              <a:buFont typeface="Arial" pitchFamily="34" charset="0"/>
              <a:buNone/>
              <a:defRPr/>
            </a:pPr>
            <a:r>
              <a:rPr lang="en-GB" sz="1600" b="1" err="1">
                <a:solidFill>
                  <a:schemeClr val="tx1"/>
                </a:solidFill>
                <a:latin typeface="+mj-lt"/>
                <a:cs typeface="Calibri" panose="020F0502020204030204" pitchFamily="34" charset="0"/>
              </a:rPr>
              <a:t>GlobalData is a leading provider of data, analytics, and insights on the world's largest industries.</a:t>
            </a:r>
          </a:p>
          <a:p>
            <a:pPr marL="0" lvl="0" indent="0" eaLnBrk="1" fontAlgn="auto" hangingPunct="1">
              <a:lnSpc>
                <a:spcPct val="100000"/>
              </a:lnSpc>
              <a:spcBef>
                <a:spcPct val="0"/>
              </a:spcBef>
              <a:spcAft>
                <a:spcPct val="0"/>
              </a:spcAft>
              <a:buFont typeface="Arial" pitchFamily="34" charset="0"/>
              <a:buNone/>
              <a:defRPr/>
            </a:pPr>
            <a:endParaRPr lang="en-GB" sz="1200">
              <a:solidFill>
                <a:schemeClr val="tx1"/>
              </a:solidFill>
              <a:latin typeface="+mj-lt"/>
              <a:cs typeface="Calibri" panose="020F0502020204030204" pitchFamily="34" charset="0"/>
            </a:endParaRPr>
          </a:p>
          <a:p>
            <a:pPr marL="0" lvl="0" indent="0" eaLnBrk="1" fontAlgn="auto" hangingPunct="1">
              <a:lnSpc>
                <a:spcPct val="100000"/>
              </a:lnSpc>
              <a:spcBef>
                <a:spcPct val="0"/>
              </a:spcBef>
              <a:spcAft>
                <a:spcPct val="0"/>
              </a:spcAft>
              <a:buFont typeface="Arial" pitchFamily="34" charset="0"/>
              <a:buNone/>
              <a:defRPr/>
            </a:pPr>
            <a:r>
              <a:rPr lang="en-GB" sz="1200">
                <a:solidFill>
                  <a:srgbClr val="000000"/>
                </a:solidFill>
                <a:latin typeface="+mj-lt"/>
                <a:cs typeface="Calibri" panose="020F0502020204030204" pitchFamily="34" charset="0"/>
              </a:rPr>
              <a:t>In an increasingly fast-moving, complex, and uncertain world, it has never been harder for organizations and decision makers to predict and navigate the future. This is why GlobalData’s mission is to help our clients to decode the future and profit from faster, more informed decisions. As a leading information services company, thousands of clients rely on GlobalData for trusted, timely, and actionable intelligence. Our solutions are designed to provide a daily edge to professionals within corporations, financial institutions, professional services, and government agencies.</a:t>
            </a:r>
          </a:p>
        </p:txBody>
      </p:sp>
      <p:sp>
        <p:nvSpPr>
          <p:cNvPr id="15" name="Rectangle 18">
            <a:extLst>
              <a:ext uri="{FF2B5EF4-FFF2-40B4-BE49-F238E27FC236}">
                <a16:creationId xmlns:a16="http://schemas.microsoft.com/office/drawing/2014/main" id="{B2C31032-CAA1-4C88-854A-D233AB08AD82}"/>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7" name="TextBox 16">
            <a:extLst>
              <a:ext uri="{FF2B5EF4-FFF2-40B4-BE49-F238E27FC236}">
                <a16:creationId xmlns:a16="http://schemas.microsoft.com/office/drawing/2014/main" id="{7A3AF201-8DFF-4258-81CC-511AA8870B63}"/>
              </a:ext>
            </a:extLst>
          </p:cNvPr>
          <p:cNvSpPr txBox="1"/>
          <p:nvPr userDrawn="1"/>
        </p:nvSpPr>
        <p:spPr>
          <a:xfrm>
            <a:off x="788432" y="4478512"/>
            <a:ext cx="2246884" cy="1544433"/>
          </a:xfrm>
          <a:prstGeom prst="rect">
            <a:avLst/>
          </a:prstGeom>
        </p:spPr>
        <p:txBody>
          <a:bodyPr wrap="square" lIns="0" tIns="0" rIns="0" bIns="0" rtlCol="0">
            <a:noAutofit/>
          </a:bodyPr>
          <a:lstStyle/>
          <a:p>
            <a:pPr marL="0" indent="0">
              <a:lnSpc>
                <a:spcPct val="100000"/>
              </a:lnSpc>
              <a:buFont typeface="Arial" pitchFamily="34" charset="0"/>
              <a:buNone/>
            </a:pPr>
            <a:r>
              <a:rPr lang="en-GB" sz="1400" b="1">
                <a:solidFill>
                  <a:schemeClr val="accent1"/>
                </a:solidFill>
                <a:latin typeface="+mj-lt"/>
                <a:cs typeface="Calibri" panose="020F0502020204030204" pitchFamily="34" charset="0"/>
              </a:rPr>
              <a:t>Unique Data</a:t>
            </a:r>
          </a:p>
          <a:p>
            <a:pPr marL="0" indent="0">
              <a:lnSpc>
                <a:spcPct val="100000"/>
              </a:lnSpc>
              <a:buFont typeface="Arial" pitchFamily="34" charset="0"/>
              <a:buNone/>
            </a:pPr>
            <a:r>
              <a:rPr lang="en-GB" sz="1200">
                <a:solidFill>
                  <a:srgbClr val="000000"/>
                </a:solidFill>
                <a:latin typeface="+mj-lt"/>
                <a:cs typeface="Calibri" panose="020F0502020204030204" pitchFamily="34" charset="0"/>
              </a:rPr>
              <a:t>We continuously update and enrich 50+ terabytes of unique data to provide an unbiased, authoritative view of the sectors, markets, and companies offering growth opportunities across the world's largest industries.</a:t>
            </a:r>
          </a:p>
        </p:txBody>
      </p:sp>
      <p:pic>
        <p:nvPicPr>
          <p:cNvPr id="6" name="Picture 5" descr="A computer screen capture&#10;&#10;Description automatically generated with medium confidence">
            <a:extLst>
              <a:ext uri="{FF2B5EF4-FFF2-40B4-BE49-F238E27FC236}">
                <a16:creationId xmlns:a16="http://schemas.microsoft.com/office/drawing/2014/main" id="{D20CFE66-9211-4981-AC1F-178611C36C1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21248" y="1407802"/>
            <a:ext cx="5470283" cy="2512126"/>
          </a:xfrm>
          <a:prstGeom prst="rect">
            <a:avLst/>
          </a:prstGeom>
        </p:spPr>
      </p:pic>
      <p:sp>
        <p:nvSpPr>
          <p:cNvPr id="22" name="TextBox 21">
            <a:extLst>
              <a:ext uri="{FF2B5EF4-FFF2-40B4-BE49-F238E27FC236}">
                <a16:creationId xmlns:a16="http://schemas.microsoft.com/office/drawing/2014/main" id="{EF4E8857-11F2-4503-B4EF-45CC46E6A3EC}"/>
              </a:ext>
            </a:extLst>
          </p:cNvPr>
          <p:cNvSpPr txBox="1"/>
          <p:nvPr userDrawn="1"/>
        </p:nvSpPr>
        <p:spPr>
          <a:xfrm>
            <a:off x="3438728" y="4478512"/>
            <a:ext cx="2346387" cy="1544433"/>
          </a:xfrm>
          <a:prstGeom prst="rect">
            <a:avLst/>
          </a:prstGeom>
        </p:spPr>
        <p:txBody>
          <a:bodyPr wrap="square" lIns="0" tIns="0" rIns="0" bIns="0" rtlCol="0">
            <a:noAutofit/>
          </a:bodyPr>
          <a:lstStyle/>
          <a:p>
            <a:pPr marL="0" indent="0">
              <a:lnSpc>
                <a:spcPct val="100000"/>
              </a:lnSpc>
              <a:buFont typeface="Arial" pitchFamily="34" charset="0"/>
              <a:buNone/>
            </a:pPr>
            <a:r>
              <a:rPr lang="en-GB" sz="1600" b="1">
                <a:solidFill>
                  <a:schemeClr val="accent1"/>
                </a:solidFill>
                <a:latin typeface="+mj-lt"/>
                <a:cs typeface="Calibri" panose="020F0502020204030204" pitchFamily="34" charset="0"/>
              </a:rPr>
              <a:t>Expert Analysis</a:t>
            </a:r>
            <a:endParaRPr lang="en-GB" sz="1600">
              <a:solidFill>
                <a:schemeClr val="accent1"/>
              </a:solidFill>
              <a:latin typeface="+mj-lt"/>
              <a:cs typeface="Calibri" panose="020F0502020204030204" pitchFamily="34" charset="0"/>
            </a:endParaRPr>
          </a:p>
          <a:p>
            <a:pPr marL="0" indent="0">
              <a:lnSpc>
                <a:spcPct val="100000"/>
              </a:lnSpc>
              <a:buFont typeface="Arial" pitchFamily="34" charset="0"/>
              <a:buNone/>
            </a:pPr>
            <a:r>
              <a:rPr lang="en-GB" sz="1200">
                <a:solidFill>
                  <a:srgbClr val="000000"/>
                </a:solidFill>
                <a:latin typeface="+mj-lt"/>
                <a:cs typeface="Calibri" panose="020F0502020204030204" pitchFamily="34" charset="0"/>
              </a:rPr>
              <a:t>We leverage the collective expertise of over 2,000 in-house industry analysts, data scientists, and journalists, as well as a global community of industry professionals, to provide decision-makers with timely, actionable insight.</a:t>
            </a:r>
          </a:p>
        </p:txBody>
      </p:sp>
      <p:sp>
        <p:nvSpPr>
          <p:cNvPr id="23" name="TextBox 22">
            <a:extLst>
              <a:ext uri="{FF2B5EF4-FFF2-40B4-BE49-F238E27FC236}">
                <a16:creationId xmlns:a16="http://schemas.microsoft.com/office/drawing/2014/main" id="{19479156-7E0E-487D-ADD1-AE30A5163E3F}"/>
              </a:ext>
            </a:extLst>
          </p:cNvPr>
          <p:cNvSpPr txBox="1"/>
          <p:nvPr userDrawn="1"/>
        </p:nvSpPr>
        <p:spPr>
          <a:xfrm>
            <a:off x="6188527" y="4478512"/>
            <a:ext cx="2128518" cy="1544433"/>
          </a:xfrm>
          <a:prstGeom prst="rect">
            <a:avLst/>
          </a:prstGeom>
        </p:spPr>
        <p:txBody>
          <a:bodyPr wrap="square" lIns="0" tIns="0" rIns="0" bIns="0" rtlCol="0">
            <a:noAutofit/>
          </a:bodyPr>
          <a:lstStyle/>
          <a:p>
            <a:pPr marL="0" indent="0">
              <a:lnSpc>
                <a:spcPct val="100000"/>
              </a:lnSpc>
              <a:buFont typeface="Arial" pitchFamily="34" charset="0"/>
              <a:buNone/>
            </a:pPr>
            <a:r>
              <a:rPr lang="en-GB" sz="1600" b="1">
                <a:solidFill>
                  <a:schemeClr val="accent1"/>
                </a:solidFill>
                <a:latin typeface="+mj-lt"/>
                <a:cs typeface="Calibri" panose="020F0502020204030204" pitchFamily="34" charset="0"/>
              </a:rPr>
              <a:t>Innovative Solutions</a:t>
            </a:r>
            <a:endParaRPr lang="en-GB" sz="1600">
              <a:solidFill>
                <a:schemeClr val="accent1"/>
              </a:solidFill>
              <a:latin typeface="+mj-lt"/>
              <a:cs typeface="Calibri" panose="020F0502020204030204" pitchFamily="34" charset="0"/>
            </a:endParaRPr>
          </a:p>
          <a:p>
            <a:pPr marL="0" indent="0">
              <a:lnSpc>
                <a:spcPct val="100000"/>
              </a:lnSpc>
              <a:buFont typeface="Arial" pitchFamily="34" charset="0"/>
              <a:buNone/>
            </a:pPr>
            <a:r>
              <a:rPr lang="en-GB" sz="1200">
                <a:solidFill>
                  <a:srgbClr val="000000"/>
                </a:solidFill>
                <a:latin typeface="+mj-lt"/>
                <a:cs typeface="Calibri" panose="020F0502020204030204" pitchFamily="34" charset="0"/>
              </a:rPr>
              <a:t>We help you work smarter and faster by giving you access to powerful analytics and customizable workflow tools tailored to your role, alongside direct access to our expert community of analysts. </a:t>
            </a:r>
          </a:p>
        </p:txBody>
      </p:sp>
      <p:sp>
        <p:nvSpPr>
          <p:cNvPr id="24" name="TextBox 23">
            <a:extLst>
              <a:ext uri="{FF2B5EF4-FFF2-40B4-BE49-F238E27FC236}">
                <a16:creationId xmlns:a16="http://schemas.microsoft.com/office/drawing/2014/main" id="{0600B1BE-019E-4AE6-882F-562CC07C6145}"/>
              </a:ext>
            </a:extLst>
          </p:cNvPr>
          <p:cNvSpPr txBox="1"/>
          <p:nvPr userDrawn="1"/>
        </p:nvSpPr>
        <p:spPr>
          <a:xfrm>
            <a:off x="8720457" y="4478512"/>
            <a:ext cx="2128518" cy="1544433"/>
          </a:xfrm>
          <a:prstGeom prst="rect">
            <a:avLst/>
          </a:prstGeom>
        </p:spPr>
        <p:txBody>
          <a:bodyPr wrap="square" lIns="0" tIns="0" rIns="0" bIns="0" rtlCol="0">
            <a:noAutofit/>
          </a:bodyPr>
          <a:lstStyle/>
          <a:p>
            <a:pPr marL="0" indent="0">
              <a:lnSpc>
                <a:spcPct val="100000"/>
              </a:lnSpc>
              <a:buFont typeface="Arial" pitchFamily="34" charset="0"/>
              <a:buNone/>
            </a:pPr>
            <a:r>
              <a:rPr lang="en-GB" sz="1600" b="1">
                <a:solidFill>
                  <a:schemeClr val="accent1"/>
                </a:solidFill>
                <a:latin typeface="+mj-lt"/>
                <a:cs typeface="Calibri" panose="020F0502020204030204" pitchFamily="34" charset="0"/>
              </a:rPr>
              <a:t>One Platform</a:t>
            </a:r>
            <a:endParaRPr lang="en-GB" sz="1600">
              <a:solidFill>
                <a:schemeClr val="accent1"/>
              </a:solidFill>
              <a:latin typeface="+mj-lt"/>
              <a:cs typeface="Calibri" panose="020F0502020204030204" pitchFamily="34" charset="0"/>
            </a:endParaRPr>
          </a:p>
          <a:p>
            <a:pPr marL="0" indent="0">
              <a:lnSpc>
                <a:spcPct val="100000"/>
              </a:lnSpc>
              <a:buFont typeface="Arial" pitchFamily="34" charset="0"/>
              <a:buNone/>
            </a:pPr>
            <a:r>
              <a:rPr lang="en-GB" sz="1200">
                <a:solidFill>
                  <a:srgbClr val="000000"/>
                </a:solidFill>
                <a:latin typeface="+mj-lt"/>
                <a:cs typeface="Calibri" panose="020F0502020204030204" pitchFamily="34" charset="0"/>
              </a:rPr>
              <a:t>We have a single taxonomy across all of our data assets and integrate our capabilities into a single platform – giving you easy access to a complete, dynamic, and comparable view of the world’s largest industries.</a:t>
            </a:r>
            <a:endParaRPr lang="en-US" sz="1200" kern="0">
              <a:solidFill>
                <a:srgbClr val="000000"/>
              </a:solidFill>
              <a:latin typeface="+mj-lt"/>
              <a:cs typeface="ヒラギノ角ゴ Pro W3" charset="-128"/>
            </a:endParaRPr>
          </a:p>
        </p:txBody>
      </p:sp>
      <p:sp>
        <p:nvSpPr>
          <p:cNvPr id="12" name="Rectangle 6">
            <a:extLst>
              <a:ext uri="{FF2B5EF4-FFF2-40B4-BE49-F238E27FC236}">
                <a16:creationId xmlns:a16="http://schemas.microsoft.com/office/drawing/2014/main" id="{8239676D-F200-4D42-B0F3-8F39CA9AA089}"/>
              </a:ext>
            </a:extLst>
          </p:cNvPr>
          <p:cNvSpPr txBox="1">
            <a:spLocks noChangeArrowheads="1"/>
          </p:cNvSpPr>
          <p:nvPr userDrawn="1"/>
        </p:nvSpPr>
        <p:spPr bwMode="auto">
          <a:xfrm>
            <a:off x="536909" y="321706"/>
            <a:ext cx="4517669" cy="317438"/>
          </a:xfrm>
          <a:prstGeom prst="rect">
            <a:avLst/>
          </a:prstGeom>
          <a:ln>
            <a:miter lim="800000"/>
          </a:ln>
        </p:spPr>
        <p:txBody>
          <a:bodyPr lIns="0" tIns="0" rIns="0" bIns="0"/>
          <a:lstStyle/>
          <a:p>
            <a:pPr marL="0" marR="0" lvl="0" indent="0" algn="l" defTabSz="914400" rtl="0" eaLnBrk="1" fontAlgn="auto" latinLnBrk="0" hangingPunct="1">
              <a:lnSpc>
                <a:spcPct val="100000"/>
              </a:lnSpc>
              <a:spcBef>
                <a:spcPct val="20000"/>
              </a:spcBef>
              <a:spcAft>
                <a:spcPct val="0"/>
              </a:spcAft>
              <a:buClrTx/>
              <a:buSzTx/>
              <a:buFontTx/>
              <a:buNone/>
              <a:defRPr/>
            </a:pPr>
            <a:r>
              <a:rPr lang="en-US" sz="2400" b="1">
                <a:solidFill>
                  <a:schemeClr val="tx2"/>
                </a:solidFill>
              </a:rPr>
              <a:t>About GlobalData</a:t>
            </a:r>
          </a:p>
          <a:p>
            <a:pPr algn="l">
              <a:spcBef>
                <a:spcPct val="20000"/>
              </a:spcBef>
              <a:defRPr/>
            </a:pPr>
            <a:endParaRPr lang="en-US" sz="1600" b="1" kern="0">
              <a:solidFill>
                <a:schemeClr val="tx2"/>
              </a:solidFill>
              <a:latin typeface="+mn-lt"/>
              <a:cs typeface="ヒラギノ角ゴ Pro W3" charset="-128"/>
            </a:endParaRPr>
          </a:p>
        </p:txBody>
      </p:sp>
    </p:spTree>
    <p:extLst>
      <p:ext uri="{BB962C8B-B14F-4D97-AF65-F5344CB8AC3E}">
        <p14:creationId xmlns:p14="http://schemas.microsoft.com/office/powerpoint/2010/main" val="664776308"/>
      </p:ext>
    </p:extLst>
  </p:cSld>
  <p:clrMapOvr>
    <a:masterClrMapping/>
  </p:clrMapOvr>
  <p:transition/>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Contact Us 1">
    <p:spTree>
      <p:nvGrpSpPr>
        <p:cNvPr id="1" name=""/>
        <p:cNvGrpSpPr/>
        <p:nvPr/>
      </p:nvGrpSpPr>
      <p:grpSpPr>
        <a:xfrm>
          <a:off x="0" y="0"/>
          <a:ext cx="0" cy="0"/>
          <a:chOff x="0" y="0"/>
          <a:chExt cx="0" cy="0"/>
        </a:xfrm>
      </p:grpSpPr>
      <p:pic>
        <p:nvPicPr>
          <p:cNvPr id="3" name="Picture 2" descr="A person talking on a cell phone&#10;&#10;Description automatically generated with medium confidence">
            <a:extLst>
              <a:ext uri="{FF2B5EF4-FFF2-40B4-BE49-F238E27FC236}">
                <a16:creationId xmlns:a16="http://schemas.microsoft.com/office/drawing/2014/main" id="{8A4E90C2-1B4C-4497-8DF8-0761E5FE2C6E}"/>
              </a:ext>
            </a:extLst>
          </p:cNvPr>
          <p:cNvPicPr>
            <a:picLocks noChangeAspect="1"/>
          </p:cNvPicPr>
          <p:nvPr userDrawn="1"/>
        </p:nvPicPr>
        <p:blipFill>
          <a:blip r:embed="rId2">
            <a:extLst>
              <a:ext uri="{28A0092B-C50C-407E-A947-70E740481C1C}">
                <a14:useLocalDpi xmlns:a14="http://schemas.microsoft.com/office/drawing/2010/main" val="0"/>
              </a:ext>
            </a:extLst>
          </a:blip>
          <a:srcRect l="28998" r="11757"/>
          <a:stretch>
            <a:fillRect/>
          </a:stretch>
        </p:blipFill>
        <p:spPr>
          <a:xfrm>
            <a:off x="0" y="0"/>
            <a:ext cx="6096000" cy="6858000"/>
          </a:xfrm>
          <a:prstGeom prst="rect">
            <a:avLst/>
          </a:prstGeom>
        </p:spPr>
      </p:pic>
      <p:sp>
        <p:nvSpPr>
          <p:cNvPr id="10" name="TextBox 9"/>
          <p:cNvSpPr txBox="1"/>
          <p:nvPr userDrawn="1"/>
        </p:nvSpPr>
        <p:spPr>
          <a:xfrm>
            <a:off x="11458573" y="6334780"/>
            <a:ext cx="733427" cy="261610"/>
          </a:xfrm>
          <a:prstGeom prst="rect">
            <a:avLst/>
          </a:prstGeom>
        </p:spPr>
        <p:txBody>
          <a:bodyPr wrap="square" rtlCol="0">
            <a:spAutoFit/>
          </a:bodyPr>
          <a:lstStyle/>
          <a:p>
            <a:pPr algn="ctr" eaLnBrk="0" fontAlgn="base" hangingPunct="0">
              <a:spcAft>
                <a:spcPct val="0"/>
              </a:spcAft>
              <a:buClr>
                <a:srgbClr val="00DEA5"/>
              </a:buClr>
              <a:buSzPct val="115000"/>
              <a:defRPr/>
            </a:pPr>
            <a:fld id="{B1E76123-1BC9-41C9-AFA1-DAB105A43A52}" type="slidenum">
              <a:rPr lang="en-GB" sz="1100">
                <a:solidFill>
                  <a:schemeClr val="tx2"/>
                </a:solidFill>
                <a:cs typeface="Rubik Light" panose="02000604000000020004" pitchFamily="2" charset="-79"/>
              </a:rPr>
              <a:pPr algn="ctr" eaLnBrk="0" fontAlgn="base" hangingPunct="0">
                <a:spcAft>
                  <a:spcPct val="0"/>
                </a:spcAft>
                <a:buClr>
                  <a:srgbClr val="00DEA5"/>
                </a:buClr>
                <a:buSzPct val="115000"/>
                <a:defRPr/>
              </a:pPr>
              <a:t>‹#›</a:t>
            </a:fld>
            <a:endParaRPr lang="en-GB" sz="1100">
              <a:solidFill>
                <a:schemeClr val="tx2"/>
              </a:solidFill>
              <a:cs typeface="Rubik Light" panose="02000604000000020004" pitchFamily="2" charset="-79"/>
            </a:endParaRPr>
          </a:p>
        </p:txBody>
      </p:sp>
      <p:pic>
        <p:nvPicPr>
          <p:cNvPr id="11" name="Picture 10">
            <a:extLst>
              <a:ext uri="{FF2B5EF4-FFF2-40B4-BE49-F238E27FC236}">
                <a16:creationId xmlns:a16="http://schemas.microsoft.com/office/drawing/2014/main" id="{129C142C-88FF-4062-A3B0-08980C6D2D2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1708483" y="299662"/>
            <a:ext cx="243606" cy="301955"/>
          </a:xfrm>
          <a:prstGeom prst="rect">
            <a:avLst/>
          </a:prstGeom>
        </p:spPr>
      </p:pic>
      <p:sp>
        <p:nvSpPr>
          <p:cNvPr id="12" name="Rectangle 18">
            <a:extLst>
              <a:ext uri="{FF2B5EF4-FFF2-40B4-BE49-F238E27FC236}">
                <a16:creationId xmlns:a16="http://schemas.microsoft.com/office/drawing/2014/main" id="{7526CB2E-14E1-44EB-B616-B7124DFEF654}"/>
              </a:ext>
            </a:extLst>
          </p:cNvPr>
          <p:cNvSpPr/>
          <p:nvPr userDrawn="1"/>
        </p:nvSpPr>
        <p:spPr>
          <a:xfrm rot="5400000">
            <a:off x="6140196"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3" name="Rectangle 6">
            <a:extLst>
              <a:ext uri="{FF2B5EF4-FFF2-40B4-BE49-F238E27FC236}">
                <a16:creationId xmlns:a16="http://schemas.microsoft.com/office/drawing/2014/main" id="{E2452247-60AC-4B4B-9A0C-94C7D606FEEB}"/>
              </a:ext>
            </a:extLst>
          </p:cNvPr>
          <p:cNvSpPr txBox="1">
            <a:spLocks noChangeArrowheads="1"/>
          </p:cNvSpPr>
          <p:nvPr userDrawn="1"/>
        </p:nvSpPr>
        <p:spPr bwMode="auto">
          <a:xfrm>
            <a:off x="6620147" y="331940"/>
            <a:ext cx="2282094" cy="430392"/>
          </a:xfrm>
          <a:prstGeom prst="rect">
            <a:avLst/>
          </a:prstGeom>
          <a:ln>
            <a:miter lim="800000"/>
          </a:ln>
        </p:spPr>
        <p:txBody>
          <a:bodyPr lIns="0" tIns="0" rIns="0" bIns="0"/>
          <a:lstStyle/>
          <a:p>
            <a:pPr marL="0" marR="0" lvl="0" indent="0" algn="l" defTabSz="914400" rtl="0" eaLnBrk="1" fontAlgn="auto" latinLnBrk="0" hangingPunct="1">
              <a:lnSpc>
                <a:spcPct val="100000"/>
              </a:lnSpc>
              <a:spcBef>
                <a:spcPct val="20000"/>
              </a:spcBef>
              <a:spcAft>
                <a:spcPct val="0"/>
              </a:spcAft>
              <a:buClrTx/>
              <a:buSzTx/>
              <a:buFontTx/>
              <a:buNone/>
              <a:defRPr/>
            </a:pPr>
            <a:r>
              <a:rPr lang="en-US" sz="2400" b="1">
                <a:solidFill>
                  <a:schemeClr val="tx2"/>
                </a:solidFill>
              </a:rPr>
              <a:t>Contact Us</a:t>
            </a:r>
          </a:p>
        </p:txBody>
      </p:sp>
      <p:sp>
        <p:nvSpPr>
          <p:cNvPr id="14" name="TextBox 13">
            <a:extLst>
              <a:ext uri="{FF2B5EF4-FFF2-40B4-BE49-F238E27FC236}">
                <a16:creationId xmlns:a16="http://schemas.microsoft.com/office/drawing/2014/main" id="{556D6626-D8A6-46CE-860E-24426FC4903E}"/>
              </a:ext>
            </a:extLst>
          </p:cNvPr>
          <p:cNvSpPr txBox="1">
            <a:spLocks noChangeArrowheads="1"/>
          </p:cNvSpPr>
          <p:nvPr userDrawn="1"/>
        </p:nvSpPr>
        <p:spPr bwMode="auto">
          <a:xfrm>
            <a:off x="6382734" y="4957935"/>
            <a:ext cx="4789104" cy="1509477"/>
          </a:xfrm>
          <a:prstGeom prst="rect">
            <a:avLst/>
          </a:prstGeom>
          <a:ln>
            <a:miter lim="800000"/>
          </a:ln>
        </p:spPr>
        <p:txBody>
          <a:bodyPr lIns="0" tIns="0" rIns="0" b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lgn="just"/>
            <a:r>
              <a:rPr lang="en-GB" altLang="en-US" sz="900" b="1">
                <a:solidFill>
                  <a:schemeClr val="tx2"/>
                </a:solidFill>
                <a:latin typeface="+mn-lt"/>
              </a:rPr>
              <a:t>Disclaimer: </a:t>
            </a:r>
            <a:r>
              <a:rPr lang="en-GB" sz="900" b="0" i="0">
                <a:solidFill>
                  <a:srgbClr val="424242"/>
                </a:solidFill>
                <a:effectLst/>
                <a:latin typeface="Calibri" pitchFamily="34" charset="0"/>
              </a:rPr>
              <a:t>© GlobalData Plc</a:t>
            </a:r>
            <a:r>
              <a:rPr lang="en-GB" sz="900" b="0" i="0">
                <a:solidFill>
                  <a:srgbClr val="C55A11"/>
                </a:solidFill>
                <a:effectLst/>
                <a:latin typeface="Calibri" pitchFamily="34" charset="0"/>
              </a:rPr>
              <a:t>. </a:t>
            </a:r>
            <a:r>
              <a:rPr lang="en-GB" sz="900" b="0" i="0">
                <a:solidFill>
                  <a:srgbClr val="424242"/>
                </a:solidFill>
                <a:effectLst/>
                <a:latin typeface="Calibri" pitchFamily="34" charset="0"/>
              </a:rPr>
              <a:t>All Rights Reserved. This information has been extracted from GlobalData Intelligence Center by a registered user. No part of this publication may be reproduced, stored in a retrieval system or transmitted in any form by any means, electronic, mechanical, photocopying, recording or otherwise, without the prior permission of the publisher, GlobalData.</a:t>
            </a:r>
            <a:br>
              <a:rPr lang="en-GB" sz="900" b="0" i="0">
                <a:solidFill>
                  <a:srgbClr val="424242"/>
                </a:solidFill>
                <a:effectLst/>
                <a:latin typeface="Calibri" pitchFamily="34" charset="0"/>
              </a:rPr>
            </a:br>
            <a:r>
              <a:rPr lang="en-GB" sz="900" b="0" i="0">
                <a:solidFill>
                  <a:srgbClr val="424242"/>
                </a:solidFill>
                <a:effectLst/>
                <a:latin typeface="Calibri" pitchFamily="34" charset="0"/>
              </a:rPr>
              <a:t>The facts of this report are believed to be correct at the time of publication but cannot be guaranteed. Please note that the findings, conclusions and recommendations that GlobalData delivers will be based on information gathered in good faith from both primary and secondary sources, whose accuracy we are not always in a position to guarantee. As such GlobalData can accept no liability whatever for actions taken based on any information that may subsequently prove to be incorrect. GlobalData is not authorized or permitted to provide regulated investment advice. Any data or analysis provided by GlobalData, either verbally or in writing, should not be considered as regulated investment advice.</a:t>
            </a:r>
            <a:endParaRPr lang="en-US" sz="900" kern="0">
              <a:solidFill>
                <a:schemeClr val="tx2"/>
              </a:solidFill>
              <a:latin typeface="+mn-lt"/>
              <a:cs typeface="ヒラギノ角ゴ Pro W3" charset="-128"/>
            </a:endParaRPr>
          </a:p>
        </p:txBody>
      </p:sp>
      <p:sp>
        <p:nvSpPr>
          <p:cNvPr id="16" name="TextBox 15">
            <a:extLst>
              <a:ext uri="{FF2B5EF4-FFF2-40B4-BE49-F238E27FC236}">
                <a16:creationId xmlns:a16="http://schemas.microsoft.com/office/drawing/2014/main" id="{1CE4C564-41DC-4DBB-B3B1-EC5CADABEFD0}"/>
              </a:ext>
            </a:extLst>
          </p:cNvPr>
          <p:cNvSpPr txBox="1">
            <a:spLocks noChangeArrowheads="1"/>
          </p:cNvSpPr>
          <p:nvPr userDrawn="1"/>
        </p:nvSpPr>
        <p:spPr bwMode="auto">
          <a:xfrm>
            <a:off x="6382746" y="3429000"/>
            <a:ext cx="3139945" cy="551149"/>
          </a:xfrm>
          <a:prstGeom prst="rect">
            <a:avLst/>
          </a:prstGeom>
          <a:ln>
            <a:miter lim="800000"/>
          </a:ln>
        </p:spPr>
        <p:txBody>
          <a:bodyPr lIns="0" tIns="0" rIns="0" bIns="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ct val="20000"/>
              </a:spcBef>
              <a:spcAft>
                <a:spcPct val="0"/>
              </a:spcAft>
              <a:buClrTx/>
              <a:buSzTx/>
              <a:buFontTx/>
              <a:buNone/>
              <a:defRPr/>
            </a:pPr>
            <a:r>
              <a:rPr lang="en-US" sz="1800" b="1">
                <a:solidFill>
                  <a:schemeClr val="tx2"/>
                </a:solidFill>
              </a:rPr>
              <a:t>For any questions or further enquiries please contact us at:</a:t>
            </a:r>
          </a:p>
          <a:p>
            <a:pPr algn="l">
              <a:spcBef>
                <a:spcPct val="20000"/>
              </a:spcBef>
              <a:defRPr/>
            </a:pPr>
            <a:endParaRPr lang="en-US" sz="1200" b="1" kern="0">
              <a:solidFill>
                <a:schemeClr val="tx2"/>
              </a:solidFill>
              <a:latin typeface="+mn-lt"/>
              <a:cs typeface="ヒラギノ角ゴ Pro W3" charset="-128"/>
            </a:endParaRPr>
          </a:p>
        </p:txBody>
      </p:sp>
      <p:sp>
        <p:nvSpPr>
          <p:cNvPr id="17" name="Vertical Text Placeholder 2">
            <a:extLst>
              <a:ext uri="{FF2B5EF4-FFF2-40B4-BE49-F238E27FC236}">
                <a16:creationId xmlns:a16="http://schemas.microsoft.com/office/drawing/2014/main" id="{402C8B28-8311-40D3-8F64-B4C3ED1524E6}"/>
              </a:ext>
            </a:extLst>
          </p:cNvPr>
          <p:cNvSpPr>
            <a:spLocks noGrp="1"/>
          </p:cNvSpPr>
          <p:nvPr>
            <p:ph type="body" orient="vert" idx="27" hasCustomPrompt="1"/>
          </p:nvPr>
        </p:nvSpPr>
        <p:spPr>
          <a:xfrm>
            <a:off x="6272596" y="4070437"/>
            <a:ext cx="4789104" cy="308956"/>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pitchFamily="34" charset="0"/>
              <a:buNone/>
              <a:defRPr sz="1600" b="0" baseline="0">
                <a:solidFill>
                  <a:schemeClr val="tx2"/>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Insert email</a:t>
            </a:r>
          </a:p>
        </p:txBody>
      </p:sp>
    </p:spTree>
    <p:extLst>
      <p:ext uri="{BB962C8B-B14F-4D97-AF65-F5344CB8AC3E}">
        <p14:creationId xmlns:p14="http://schemas.microsoft.com/office/powerpoint/2010/main" val="1667526768"/>
      </p:ext>
    </p:extLst>
  </p:cSld>
  <p:clrMapOvr>
    <a:masterClrMapping/>
  </p:clrMapOvr>
  <p:transition/>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Contact Us 2">
    <p:spTree>
      <p:nvGrpSpPr>
        <p:cNvPr id="1" name=""/>
        <p:cNvGrpSpPr/>
        <p:nvPr/>
      </p:nvGrpSpPr>
      <p:grpSpPr>
        <a:xfrm>
          <a:off x="0" y="0"/>
          <a:ext cx="0" cy="0"/>
          <a:chOff x="0" y="0"/>
          <a:chExt cx="0" cy="0"/>
        </a:xfrm>
      </p:grpSpPr>
      <p:sp>
        <p:nvSpPr>
          <p:cNvPr id="10" name="TextBox 9"/>
          <p:cNvSpPr txBox="1"/>
          <p:nvPr userDrawn="1"/>
        </p:nvSpPr>
        <p:spPr>
          <a:xfrm>
            <a:off x="11458573" y="6334780"/>
            <a:ext cx="733427" cy="261610"/>
          </a:xfrm>
          <a:prstGeom prst="rect">
            <a:avLst/>
          </a:prstGeom>
        </p:spPr>
        <p:txBody>
          <a:bodyPr wrap="square" rtlCol="0">
            <a:spAutoFit/>
          </a:bodyPr>
          <a:lstStyle/>
          <a:p>
            <a:pPr algn="ctr" eaLnBrk="0" fontAlgn="base" hangingPunct="0">
              <a:spcAft>
                <a:spcPct val="0"/>
              </a:spcAft>
              <a:buClr>
                <a:srgbClr val="00DEA5"/>
              </a:buClr>
              <a:buSzPct val="115000"/>
              <a:defRPr/>
            </a:pPr>
            <a:fld id="{B1E76123-1BC9-41C9-AFA1-DAB105A43A52}" type="slidenum">
              <a:rPr lang="en-GB" sz="1100">
                <a:solidFill>
                  <a:schemeClr val="tx1"/>
                </a:solidFill>
                <a:cs typeface="Rubik Light" panose="02000604000000020004" pitchFamily="2" charset="-79"/>
              </a:rPr>
              <a:pPr algn="ctr" eaLnBrk="0" fontAlgn="base" hangingPunct="0">
                <a:spcAft>
                  <a:spcPct val="0"/>
                </a:spcAft>
                <a:buClr>
                  <a:srgbClr val="00DEA5"/>
                </a:buClr>
                <a:buSzPct val="115000"/>
                <a:defRPr/>
              </a:pPr>
              <a:t>‹#›</a:t>
            </a:fld>
            <a:endParaRPr lang="en-GB" sz="1100">
              <a:solidFill>
                <a:schemeClr val="tx1"/>
              </a:solidFill>
              <a:cs typeface="Rubik Light" panose="02000604000000020004" pitchFamily="2" charset="-79"/>
            </a:endParaRPr>
          </a:p>
        </p:txBody>
      </p:sp>
      <p:pic>
        <p:nvPicPr>
          <p:cNvPr id="11" name="Picture 10">
            <a:extLst>
              <a:ext uri="{FF2B5EF4-FFF2-40B4-BE49-F238E27FC236}">
                <a16:creationId xmlns:a16="http://schemas.microsoft.com/office/drawing/2014/main" id="{129C142C-88FF-4062-A3B0-08980C6D2D28}"/>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708483" y="299662"/>
            <a:ext cx="243606" cy="301955"/>
          </a:xfrm>
          <a:prstGeom prst="rect">
            <a:avLst/>
          </a:prstGeom>
        </p:spPr>
      </p:pic>
      <p:sp>
        <p:nvSpPr>
          <p:cNvPr id="15" name="Text Placeholder 3">
            <a:extLst>
              <a:ext uri="{FF2B5EF4-FFF2-40B4-BE49-F238E27FC236}">
                <a16:creationId xmlns:a16="http://schemas.microsoft.com/office/drawing/2014/main" id="{F4BFEF45-3C3B-4469-8D7B-75C2E1C15A37}"/>
              </a:ext>
            </a:extLst>
          </p:cNvPr>
          <p:cNvSpPr>
            <a:spLocks noGrp="1"/>
          </p:cNvSpPr>
          <p:nvPr>
            <p:ph type="body" sz="half" idx="10" hasCustomPrompt="1"/>
          </p:nvPr>
        </p:nvSpPr>
        <p:spPr>
          <a:xfrm>
            <a:off x="6374197" y="3867429"/>
            <a:ext cx="4823944" cy="263575"/>
          </a:xfrm>
          <a:prstGeom prst="rect">
            <a:avLst/>
          </a:prstGeom>
        </p:spPr>
        <p:txBody>
          <a:bodyPr>
            <a:normAutofit/>
          </a:bodyPr>
          <a:lstStyle>
            <a:lvl1pPr marL="0" indent="0">
              <a:buNone/>
              <a:defRPr sz="1200" b="1">
                <a:solidFill>
                  <a:schemeClr val="tx1"/>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Your name</a:t>
            </a:r>
          </a:p>
        </p:txBody>
      </p:sp>
      <p:sp>
        <p:nvSpPr>
          <p:cNvPr id="18" name="Text Placeholder 3">
            <a:extLst>
              <a:ext uri="{FF2B5EF4-FFF2-40B4-BE49-F238E27FC236}">
                <a16:creationId xmlns:a16="http://schemas.microsoft.com/office/drawing/2014/main" id="{6DC2F95B-21F4-45B6-B54A-DCFF630BA667}"/>
              </a:ext>
            </a:extLst>
          </p:cNvPr>
          <p:cNvSpPr>
            <a:spLocks noGrp="1"/>
          </p:cNvSpPr>
          <p:nvPr>
            <p:ph type="body" sz="half" idx="11" hasCustomPrompt="1"/>
          </p:nvPr>
        </p:nvSpPr>
        <p:spPr>
          <a:xfrm>
            <a:off x="6374196" y="4117990"/>
            <a:ext cx="4823944" cy="263575"/>
          </a:xfrm>
          <a:prstGeom prst="rect">
            <a:avLst/>
          </a:prstGeom>
        </p:spPr>
        <p:txBody>
          <a:bodyPr>
            <a:noAutofit/>
          </a:bodyPr>
          <a:lstStyle>
            <a:lvl1pPr marL="0" indent="0">
              <a:buNone/>
              <a:defRPr sz="1200" b="0" baseline="0">
                <a:solidFill>
                  <a:schemeClr val="tx1"/>
                </a:solidFill>
                <a:latin typeface="+mn-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Your business title</a:t>
            </a:r>
          </a:p>
        </p:txBody>
      </p:sp>
      <p:pic>
        <p:nvPicPr>
          <p:cNvPr id="19" name="Picture 18">
            <a:extLst>
              <a:ext uri="{FF2B5EF4-FFF2-40B4-BE49-F238E27FC236}">
                <a16:creationId xmlns:a16="http://schemas.microsoft.com/office/drawing/2014/main" id="{4EC5812F-6EC3-4B66-9E35-96B47E6FD25B}"/>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6399306" y="5059533"/>
            <a:ext cx="172715" cy="118365"/>
          </a:xfrm>
          <a:prstGeom prst="rect">
            <a:avLst/>
          </a:prstGeom>
        </p:spPr>
      </p:pic>
      <p:pic>
        <p:nvPicPr>
          <p:cNvPr id="20" name="Picture 19">
            <a:extLst>
              <a:ext uri="{FF2B5EF4-FFF2-40B4-BE49-F238E27FC236}">
                <a16:creationId xmlns:a16="http://schemas.microsoft.com/office/drawing/2014/main" id="{82CD9F77-D8B6-4752-8405-E6B50AEE2BEA}"/>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6405782" y="5374135"/>
            <a:ext cx="159762" cy="150762"/>
          </a:xfrm>
          <a:prstGeom prst="rect">
            <a:avLst/>
          </a:prstGeom>
        </p:spPr>
      </p:pic>
      <p:pic>
        <p:nvPicPr>
          <p:cNvPr id="21" name="Picture 20">
            <a:extLst>
              <a:ext uri="{FF2B5EF4-FFF2-40B4-BE49-F238E27FC236}">
                <a16:creationId xmlns:a16="http://schemas.microsoft.com/office/drawing/2014/main" id="{A76A4132-3227-4B64-9009-735A268A6B7D}"/>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6431907" y="4689927"/>
            <a:ext cx="107513" cy="179609"/>
          </a:xfrm>
          <a:prstGeom prst="rect">
            <a:avLst/>
          </a:prstGeom>
        </p:spPr>
      </p:pic>
      <p:pic>
        <p:nvPicPr>
          <p:cNvPr id="22" name="Picture 21">
            <a:extLst>
              <a:ext uri="{FF2B5EF4-FFF2-40B4-BE49-F238E27FC236}">
                <a16:creationId xmlns:a16="http://schemas.microsoft.com/office/drawing/2014/main" id="{F5B19A63-3AC4-482B-A233-C0123858700C}"/>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421866" y="5692437"/>
            <a:ext cx="127595" cy="127595"/>
          </a:xfrm>
          <a:prstGeom prst="rect">
            <a:avLst/>
          </a:prstGeom>
        </p:spPr>
      </p:pic>
      <p:pic>
        <p:nvPicPr>
          <p:cNvPr id="23" name="Picture 22">
            <a:extLst>
              <a:ext uri="{FF2B5EF4-FFF2-40B4-BE49-F238E27FC236}">
                <a16:creationId xmlns:a16="http://schemas.microsoft.com/office/drawing/2014/main" id="{73319D87-9247-4A8C-BB04-F50AB361DF68}"/>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6407687" y="6021963"/>
            <a:ext cx="155953" cy="128983"/>
          </a:xfrm>
          <a:prstGeom prst="rect">
            <a:avLst/>
          </a:prstGeom>
          <a:noFill/>
          <a:ln>
            <a:noFill/>
          </a:ln>
        </p:spPr>
      </p:pic>
      <p:sp>
        <p:nvSpPr>
          <p:cNvPr id="24" name="Text Placeholder 3">
            <a:extLst>
              <a:ext uri="{FF2B5EF4-FFF2-40B4-BE49-F238E27FC236}">
                <a16:creationId xmlns:a16="http://schemas.microsoft.com/office/drawing/2014/main" id="{9F55A277-025D-4459-B57A-54078D449225}"/>
              </a:ext>
            </a:extLst>
          </p:cNvPr>
          <p:cNvSpPr>
            <a:spLocks noGrp="1"/>
          </p:cNvSpPr>
          <p:nvPr>
            <p:ph type="body" sz="half" idx="12" hasCustomPrompt="1"/>
          </p:nvPr>
        </p:nvSpPr>
        <p:spPr>
          <a:xfrm>
            <a:off x="6617426" y="4621701"/>
            <a:ext cx="4580714" cy="287748"/>
          </a:xfrm>
          <a:prstGeom prst="rect">
            <a:avLst/>
          </a:prstGeom>
        </p:spPr>
        <p:txBody>
          <a:bodyPr anchor="ctr">
            <a:noAutofit/>
          </a:bodyPr>
          <a:lstStyle>
            <a:lvl1pPr marL="0" indent="0">
              <a:lnSpc>
                <a:spcPct val="100000"/>
              </a:lnSpc>
              <a:spcBef>
                <a:spcPct val="0"/>
              </a:spcBef>
              <a:buNone/>
              <a:defRPr sz="1200" b="0" baseline="0">
                <a:solidFill>
                  <a:schemeClr val="tx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Mobile number</a:t>
            </a:r>
          </a:p>
        </p:txBody>
      </p:sp>
      <p:sp>
        <p:nvSpPr>
          <p:cNvPr id="25" name="Text Placeholder 3">
            <a:extLst>
              <a:ext uri="{FF2B5EF4-FFF2-40B4-BE49-F238E27FC236}">
                <a16:creationId xmlns:a16="http://schemas.microsoft.com/office/drawing/2014/main" id="{32690000-190A-4B39-BA38-16E53E7B7F00}"/>
              </a:ext>
            </a:extLst>
          </p:cNvPr>
          <p:cNvSpPr>
            <a:spLocks noGrp="1"/>
          </p:cNvSpPr>
          <p:nvPr>
            <p:ph type="body" sz="half" idx="14" hasCustomPrompt="1"/>
          </p:nvPr>
        </p:nvSpPr>
        <p:spPr>
          <a:xfrm>
            <a:off x="6617426" y="4951921"/>
            <a:ext cx="4580714" cy="287748"/>
          </a:xfrm>
          <a:prstGeom prst="rect">
            <a:avLst/>
          </a:prstGeom>
        </p:spPr>
        <p:txBody>
          <a:bodyPr anchor="ctr">
            <a:noAutofit/>
          </a:bodyPr>
          <a:lstStyle>
            <a:lvl1pPr marL="0" indent="0">
              <a:lnSpc>
                <a:spcPct val="100000"/>
              </a:lnSpc>
              <a:spcBef>
                <a:spcPct val="0"/>
              </a:spcBef>
              <a:buNone/>
              <a:defRPr sz="1200" b="0" baseline="0">
                <a:solidFill>
                  <a:schemeClr val="tx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Email</a:t>
            </a:r>
          </a:p>
        </p:txBody>
      </p:sp>
      <p:sp>
        <p:nvSpPr>
          <p:cNvPr id="26" name="Text Placeholder 3">
            <a:extLst>
              <a:ext uri="{FF2B5EF4-FFF2-40B4-BE49-F238E27FC236}">
                <a16:creationId xmlns:a16="http://schemas.microsoft.com/office/drawing/2014/main" id="{BAC029F2-5911-4D9E-AE9E-DEB9AA1AD291}"/>
              </a:ext>
            </a:extLst>
          </p:cNvPr>
          <p:cNvSpPr>
            <a:spLocks noGrp="1"/>
          </p:cNvSpPr>
          <p:nvPr>
            <p:ph type="body" sz="half" idx="15" hasCustomPrompt="1"/>
          </p:nvPr>
        </p:nvSpPr>
        <p:spPr>
          <a:xfrm>
            <a:off x="6617426" y="5282141"/>
            <a:ext cx="4580714" cy="287748"/>
          </a:xfrm>
          <a:prstGeom prst="rect">
            <a:avLst/>
          </a:prstGeom>
        </p:spPr>
        <p:txBody>
          <a:bodyPr anchor="ctr">
            <a:noAutofit/>
          </a:bodyPr>
          <a:lstStyle>
            <a:lvl1pPr marL="0" indent="0">
              <a:lnSpc>
                <a:spcPct val="100000"/>
              </a:lnSpc>
              <a:spcBef>
                <a:spcPct val="0"/>
              </a:spcBef>
              <a:buNone/>
              <a:defRPr sz="1200" b="0" baseline="0">
                <a:solidFill>
                  <a:schemeClr val="tx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Website</a:t>
            </a:r>
          </a:p>
        </p:txBody>
      </p:sp>
      <p:sp>
        <p:nvSpPr>
          <p:cNvPr id="27" name="Text Placeholder 3">
            <a:extLst>
              <a:ext uri="{FF2B5EF4-FFF2-40B4-BE49-F238E27FC236}">
                <a16:creationId xmlns:a16="http://schemas.microsoft.com/office/drawing/2014/main" id="{46B5E104-AE3F-4468-BBE5-BA05DD584EE3}"/>
              </a:ext>
            </a:extLst>
          </p:cNvPr>
          <p:cNvSpPr>
            <a:spLocks noGrp="1"/>
          </p:cNvSpPr>
          <p:nvPr>
            <p:ph type="body" sz="half" idx="16" hasCustomPrompt="1"/>
          </p:nvPr>
        </p:nvSpPr>
        <p:spPr>
          <a:xfrm>
            <a:off x="6617426" y="5612361"/>
            <a:ext cx="4580714" cy="287748"/>
          </a:xfrm>
          <a:prstGeom prst="rect">
            <a:avLst/>
          </a:prstGeom>
        </p:spPr>
        <p:txBody>
          <a:bodyPr anchor="ctr">
            <a:noAutofit/>
          </a:bodyPr>
          <a:lstStyle>
            <a:lvl1pPr marL="0" indent="0">
              <a:lnSpc>
                <a:spcPct val="100000"/>
              </a:lnSpc>
              <a:spcBef>
                <a:spcPct val="0"/>
              </a:spcBef>
              <a:buNone/>
              <a:defRPr sz="1200" b="0" baseline="0">
                <a:solidFill>
                  <a:schemeClr val="tx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LinkedIn</a:t>
            </a:r>
          </a:p>
        </p:txBody>
      </p:sp>
      <p:sp>
        <p:nvSpPr>
          <p:cNvPr id="28" name="Text Placeholder 3">
            <a:extLst>
              <a:ext uri="{FF2B5EF4-FFF2-40B4-BE49-F238E27FC236}">
                <a16:creationId xmlns:a16="http://schemas.microsoft.com/office/drawing/2014/main" id="{0A9EEEC8-D9E9-4C43-A6A8-8382DE2D46C9}"/>
              </a:ext>
            </a:extLst>
          </p:cNvPr>
          <p:cNvSpPr>
            <a:spLocks noGrp="1"/>
          </p:cNvSpPr>
          <p:nvPr>
            <p:ph type="body" sz="half" idx="17" hasCustomPrompt="1"/>
          </p:nvPr>
        </p:nvSpPr>
        <p:spPr>
          <a:xfrm>
            <a:off x="6617426" y="5942581"/>
            <a:ext cx="4580714" cy="287748"/>
          </a:xfrm>
          <a:prstGeom prst="rect">
            <a:avLst/>
          </a:prstGeom>
        </p:spPr>
        <p:txBody>
          <a:bodyPr anchor="ctr">
            <a:noAutofit/>
          </a:bodyPr>
          <a:lstStyle>
            <a:lvl1pPr marL="0" indent="0">
              <a:lnSpc>
                <a:spcPct val="100000"/>
              </a:lnSpc>
              <a:spcBef>
                <a:spcPct val="0"/>
              </a:spcBef>
              <a:buNone/>
              <a:defRPr sz="1200" b="0" baseline="0">
                <a:solidFill>
                  <a:schemeClr val="tx1"/>
                </a:solidFill>
                <a:latin typeface="+mj-lt"/>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Twitter</a:t>
            </a:r>
          </a:p>
        </p:txBody>
      </p:sp>
      <p:pic>
        <p:nvPicPr>
          <p:cNvPr id="30" name="Picture 29" descr="A person talking on a cell phone&#10;&#10;Description automatically generated with medium confidence">
            <a:extLst>
              <a:ext uri="{FF2B5EF4-FFF2-40B4-BE49-F238E27FC236}">
                <a16:creationId xmlns:a16="http://schemas.microsoft.com/office/drawing/2014/main" id="{2F9B1A9A-087B-478A-ABD9-8D7C259BE2B9}"/>
              </a:ext>
            </a:extLst>
          </p:cNvPr>
          <p:cNvPicPr>
            <a:picLocks noChangeAspect="1"/>
          </p:cNvPicPr>
          <p:nvPr userDrawn="1"/>
        </p:nvPicPr>
        <p:blipFill>
          <a:blip r:embed="rId8">
            <a:extLst>
              <a:ext uri="{28A0092B-C50C-407E-A947-70E740481C1C}">
                <a14:useLocalDpi xmlns:a14="http://schemas.microsoft.com/office/drawing/2010/main" val="0"/>
              </a:ext>
            </a:extLst>
          </a:blip>
          <a:srcRect l="28998" r="11757"/>
          <a:stretch>
            <a:fillRect/>
          </a:stretch>
        </p:blipFill>
        <p:spPr>
          <a:xfrm>
            <a:off x="0" y="0"/>
            <a:ext cx="6096000" cy="6858000"/>
          </a:xfrm>
          <a:prstGeom prst="rect">
            <a:avLst/>
          </a:prstGeom>
        </p:spPr>
      </p:pic>
      <p:sp>
        <p:nvSpPr>
          <p:cNvPr id="31" name="Rectangle 18">
            <a:extLst>
              <a:ext uri="{FF2B5EF4-FFF2-40B4-BE49-F238E27FC236}">
                <a16:creationId xmlns:a16="http://schemas.microsoft.com/office/drawing/2014/main" id="{8B6404BF-6E58-456E-8888-5BCDAFD29F15}"/>
              </a:ext>
            </a:extLst>
          </p:cNvPr>
          <p:cNvSpPr/>
          <p:nvPr userDrawn="1"/>
        </p:nvSpPr>
        <p:spPr>
          <a:xfrm rot="5400000">
            <a:off x="6140196"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29" name="Rectangle 6">
            <a:extLst>
              <a:ext uri="{FF2B5EF4-FFF2-40B4-BE49-F238E27FC236}">
                <a16:creationId xmlns:a16="http://schemas.microsoft.com/office/drawing/2014/main" id="{8CE4B30F-53E8-4D73-9773-74E605CFF1A2}"/>
              </a:ext>
            </a:extLst>
          </p:cNvPr>
          <p:cNvSpPr txBox="1">
            <a:spLocks noChangeArrowheads="1"/>
          </p:cNvSpPr>
          <p:nvPr userDrawn="1"/>
        </p:nvSpPr>
        <p:spPr bwMode="auto">
          <a:xfrm>
            <a:off x="6620147" y="331940"/>
            <a:ext cx="2282094" cy="430392"/>
          </a:xfrm>
          <a:prstGeom prst="rect">
            <a:avLst/>
          </a:prstGeom>
          <a:ln>
            <a:miter lim="800000"/>
          </a:ln>
        </p:spPr>
        <p:txBody>
          <a:bodyPr lIns="0" tIns="0" rIns="0" bIns="0"/>
          <a:lstStyle/>
          <a:p>
            <a:pPr marL="0" marR="0" lvl="0" indent="0" algn="l" defTabSz="914400" rtl="0" eaLnBrk="1" fontAlgn="auto" latinLnBrk="0" hangingPunct="1">
              <a:lnSpc>
                <a:spcPct val="100000"/>
              </a:lnSpc>
              <a:spcBef>
                <a:spcPct val="20000"/>
              </a:spcBef>
              <a:spcAft>
                <a:spcPct val="0"/>
              </a:spcAft>
              <a:buClrTx/>
              <a:buSzTx/>
              <a:buFontTx/>
              <a:buNone/>
              <a:defRPr/>
            </a:pPr>
            <a:r>
              <a:rPr lang="en-US" sz="2400" b="1">
                <a:solidFill>
                  <a:schemeClr val="tx2"/>
                </a:solidFill>
              </a:rPr>
              <a:t>Contact Us</a:t>
            </a:r>
          </a:p>
        </p:txBody>
      </p:sp>
    </p:spTree>
    <p:extLst>
      <p:ext uri="{BB962C8B-B14F-4D97-AF65-F5344CB8AC3E}">
        <p14:creationId xmlns:p14="http://schemas.microsoft.com/office/powerpoint/2010/main" val="139955317"/>
      </p:ext>
    </p:extLst>
  </p:cSld>
  <p:clrMapOvr>
    <a:masterClrMapping/>
  </p:clrMapOvr>
  <p:transition/>
</p:sldLayout>
</file>

<file path=ppt/slideLayouts/slideLayout76.xml><?xml version="1.0" encoding="utf-8"?>
<p:sldLayout xmlns:a="http://schemas.openxmlformats.org/drawingml/2006/main" xmlns:r="http://schemas.openxmlformats.org/officeDocument/2006/relationships" xmlns:p="http://schemas.openxmlformats.org/presentationml/2006/main" userDrawn="1">
  <p:cSld name="2_Custom Layout">
    <p:bg>
      <p:bgPr>
        <a:solidFill>
          <a:schemeClr val="tx1"/>
        </a:soli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F976AAE0-930C-4BA7-A56C-9C6BACD188B3}"/>
              </a:ext>
            </a:extLst>
          </p:cNvPr>
          <p:cNvGrpSpPr/>
          <p:nvPr userDrawn="1"/>
        </p:nvGrpSpPr>
        <p:grpSpPr>
          <a:xfrm>
            <a:off x="824887" y="748385"/>
            <a:ext cx="1961446" cy="383533"/>
            <a:chOff x="-1538288" y="8450263"/>
            <a:chExt cx="1778001" cy="347663"/>
          </a:xfrm>
          <a:solidFill>
            <a:schemeClr val="accent1"/>
          </a:solidFill>
        </p:grpSpPr>
        <p:sp>
          <p:nvSpPr>
            <p:cNvPr id="8" name="Freeform 22">
              <a:extLst>
                <a:ext uri="{FF2B5EF4-FFF2-40B4-BE49-F238E27FC236}">
                  <a16:creationId xmlns:a16="http://schemas.microsoft.com/office/drawing/2014/main" id="{21531C7D-F8EC-4649-824E-B510C9103536}"/>
                </a:ext>
              </a:extLst>
            </p:cNvPr>
            <p:cNvSpPr>
              <a:spLocks noEditPoints="1"/>
            </p:cNvSpPr>
            <p:nvPr/>
          </p:nvSpPr>
          <p:spPr bwMode="auto">
            <a:xfrm>
              <a:off x="-203200" y="8559801"/>
              <a:ext cx="149225" cy="146050"/>
            </a:xfrm>
            <a:custGeom>
              <a:avLst/>
              <a:gdLst>
                <a:gd name="T0" fmla="*/ 109 w 114"/>
                <a:gd name="T1" fmla="*/ 3 h 112"/>
                <a:gd name="T2" fmla="*/ 97 w 114"/>
                <a:gd name="T3" fmla="*/ 3 h 112"/>
                <a:gd name="T4" fmla="*/ 93 w 114"/>
                <a:gd name="T5" fmla="*/ 7 h 112"/>
                <a:gd name="T6" fmla="*/ 93 w 114"/>
                <a:gd name="T7" fmla="*/ 16 h 112"/>
                <a:gd name="T8" fmla="*/ 55 w 114"/>
                <a:gd name="T9" fmla="*/ 0 h 112"/>
                <a:gd name="T10" fmla="*/ 0 w 114"/>
                <a:gd name="T11" fmla="*/ 56 h 112"/>
                <a:gd name="T12" fmla="*/ 55 w 114"/>
                <a:gd name="T13" fmla="*/ 112 h 112"/>
                <a:gd name="T14" fmla="*/ 93 w 114"/>
                <a:gd name="T15" fmla="*/ 97 h 112"/>
                <a:gd name="T16" fmla="*/ 93 w 114"/>
                <a:gd name="T17" fmla="*/ 105 h 112"/>
                <a:gd name="T18" fmla="*/ 97 w 114"/>
                <a:gd name="T19" fmla="*/ 109 h 112"/>
                <a:gd name="T20" fmla="*/ 109 w 114"/>
                <a:gd name="T21" fmla="*/ 109 h 112"/>
                <a:gd name="T22" fmla="*/ 114 w 114"/>
                <a:gd name="T23" fmla="*/ 105 h 112"/>
                <a:gd name="T24" fmla="*/ 114 w 114"/>
                <a:gd name="T25" fmla="*/ 7 h 112"/>
                <a:gd name="T26" fmla="*/ 109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09" y="3"/>
                  </a:moveTo>
                  <a:cubicBezTo>
                    <a:pt x="97" y="3"/>
                    <a:pt x="97" y="3"/>
                    <a:pt x="97" y="3"/>
                  </a:cubicBezTo>
                  <a:cubicBezTo>
                    <a:pt x="95" y="3"/>
                    <a:pt x="93" y="5"/>
                    <a:pt x="93" y="7"/>
                  </a:cubicBezTo>
                  <a:cubicBezTo>
                    <a:pt x="93" y="16"/>
                    <a:pt x="93" y="16"/>
                    <a:pt x="93" y="16"/>
                  </a:cubicBezTo>
                  <a:cubicBezTo>
                    <a:pt x="85" y="8"/>
                    <a:pt x="73" y="0"/>
                    <a:pt x="55" y="0"/>
                  </a:cubicBezTo>
                  <a:cubicBezTo>
                    <a:pt x="24" y="0"/>
                    <a:pt x="0" y="25"/>
                    <a:pt x="0" y="56"/>
                  </a:cubicBezTo>
                  <a:cubicBezTo>
                    <a:pt x="0" y="88"/>
                    <a:pt x="24" y="112"/>
                    <a:pt x="55" y="112"/>
                  </a:cubicBezTo>
                  <a:cubicBezTo>
                    <a:pt x="73" y="112"/>
                    <a:pt x="85" y="105"/>
                    <a:pt x="93" y="97"/>
                  </a:cubicBezTo>
                  <a:cubicBezTo>
                    <a:pt x="93" y="105"/>
                    <a:pt x="93" y="105"/>
                    <a:pt x="93" y="105"/>
                  </a:cubicBezTo>
                  <a:cubicBezTo>
                    <a:pt x="93" y="108"/>
                    <a:pt x="95" y="109"/>
                    <a:pt x="97" y="109"/>
                  </a:cubicBezTo>
                  <a:cubicBezTo>
                    <a:pt x="109" y="109"/>
                    <a:pt x="109" y="109"/>
                    <a:pt x="109" y="109"/>
                  </a:cubicBezTo>
                  <a:cubicBezTo>
                    <a:pt x="112" y="109"/>
                    <a:pt x="114" y="108"/>
                    <a:pt x="114" y="105"/>
                  </a:cubicBezTo>
                  <a:cubicBezTo>
                    <a:pt x="114" y="7"/>
                    <a:pt x="114" y="7"/>
                    <a:pt x="114" y="7"/>
                  </a:cubicBezTo>
                  <a:cubicBezTo>
                    <a:pt x="114" y="5"/>
                    <a:pt x="112" y="3"/>
                    <a:pt x="109" y="3"/>
                  </a:cubicBezTo>
                  <a:close/>
                  <a:moveTo>
                    <a:pt x="57" y="92"/>
                  </a:moveTo>
                  <a:cubicBezTo>
                    <a:pt x="37" y="92"/>
                    <a:pt x="21" y="76"/>
                    <a:pt x="21" y="56"/>
                  </a:cubicBezTo>
                  <a:cubicBezTo>
                    <a:pt x="21" y="36"/>
                    <a:pt x="37" y="20"/>
                    <a:pt x="57" y="20"/>
                  </a:cubicBezTo>
                  <a:cubicBezTo>
                    <a:pt x="76" y="20"/>
                    <a:pt x="93" y="36"/>
                    <a:pt x="93" y="56"/>
                  </a:cubicBezTo>
                  <a:cubicBezTo>
                    <a:pt x="93" y="76"/>
                    <a:pt x="76"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9" name="Freeform 23">
              <a:extLst>
                <a:ext uri="{FF2B5EF4-FFF2-40B4-BE49-F238E27FC236}">
                  <a16:creationId xmlns:a16="http://schemas.microsoft.com/office/drawing/2014/main" id="{E9706A86-CB64-478E-848C-5CE136219419}"/>
                </a:ext>
              </a:extLst>
            </p:cNvPr>
            <p:cNvSpPr/>
            <p:nvPr/>
          </p:nvSpPr>
          <p:spPr bwMode="auto">
            <a:xfrm>
              <a:off x="-982662" y="8526463"/>
              <a:ext cx="26988" cy="174625"/>
            </a:xfrm>
            <a:custGeom>
              <a:avLst/>
              <a:gdLst>
                <a:gd name="T0" fmla="*/ 17 w 21"/>
                <a:gd name="T1" fmla="*/ 0 h 135"/>
                <a:gd name="T2" fmla="*/ 4 w 21"/>
                <a:gd name="T3" fmla="*/ 0 h 135"/>
                <a:gd name="T4" fmla="*/ 0 w 21"/>
                <a:gd name="T5" fmla="*/ 4 h 135"/>
                <a:gd name="T6" fmla="*/ 0 w 21"/>
                <a:gd name="T7" fmla="*/ 131 h 135"/>
                <a:gd name="T8" fmla="*/ 4 w 21"/>
                <a:gd name="T9" fmla="*/ 135 h 135"/>
                <a:gd name="T10" fmla="*/ 17 w 21"/>
                <a:gd name="T11" fmla="*/ 135 h 135"/>
                <a:gd name="T12" fmla="*/ 21 w 21"/>
                <a:gd name="T13" fmla="*/ 131 h 135"/>
                <a:gd name="T14" fmla="*/ 21 w 21"/>
                <a:gd name="T15" fmla="*/ 4 h 135"/>
                <a:gd name="T16" fmla="*/ 17 w 21"/>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35">
                  <a:moveTo>
                    <a:pt x="17" y="0"/>
                  </a:moveTo>
                  <a:cubicBezTo>
                    <a:pt x="4" y="0"/>
                    <a:pt x="4" y="0"/>
                    <a:pt x="4" y="0"/>
                  </a:cubicBezTo>
                  <a:cubicBezTo>
                    <a:pt x="2" y="0"/>
                    <a:pt x="0" y="2"/>
                    <a:pt x="0" y="4"/>
                  </a:cubicBezTo>
                  <a:cubicBezTo>
                    <a:pt x="0" y="131"/>
                    <a:pt x="0" y="131"/>
                    <a:pt x="0" y="131"/>
                  </a:cubicBezTo>
                  <a:cubicBezTo>
                    <a:pt x="0" y="134"/>
                    <a:pt x="2" y="135"/>
                    <a:pt x="4" y="135"/>
                  </a:cubicBezTo>
                  <a:cubicBezTo>
                    <a:pt x="17" y="135"/>
                    <a:pt x="17" y="135"/>
                    <a:pt x="17" y="135"/>
                  </a:cubicBezTo>
                  <a:cubicBezTo>
                    <a:pt x="19" y="135"/>
                    <a:pt x="21" y="134"/>
                    <a:pt x="21" y="131"/>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0" name="Freeform 24">
              <a:extLst>
                <a:ext uri="{FF2B5EF4-FFF2-40B4-BE49-F238E27FC236}">
                  <a16:creationId xmlns:a16="http://schemas.microsoft.com/office/drawing/2014/main" id="{2AF928C3-7B9E-4588-B4E0-782581206185}"/>
                </a:ext>
              </a:extLst>
            </p:cNvPr>
            <p:cNvSpPr/>
            <p:nvPr/>
          </p:nvSpPr>
          <p:spPr bwMode="auto">
            <a:xfrm>
              <a:off x="-1450975" y="8480426"/>
              <a:ext cx="217488" cy="250825"/>
            </a:xfrm>
            <a:custGeom>
              <a:avLst/>
              <a:gdLst>
                <a:gd name="T0" fmla="*/ 88 w 166"/>
                <a:gd name="T1" fmla="*/ 11 h 192"/>
                <a:gd name="T2" fmla="*/ 6 w 166"/>
                <a:gd name="T3" fmla="*/ 12 h 192"/>
                <a:gd name="T4" fmla="*/ 1 w 166"/>
                <a:gd name="T5" fmla="*/ 18 h 192"/>
                <a:gd name="T6" fmla="*/ 1 w 166"/>
                <a:gd name="T7" fmla="*/ 26 h 192"/>
                <a:gd name="T8" fmla="*/ 34 w 166"/>
                <a:gd name="T9" fmla="*/ 102 h 192"/>
                <a:gd name="T10" fmla="*/ 41 w 166"/>
                <a:gd name="T11" fmla="*/ 105 h 192"/>
                <a:gd name="T12" fmla="*/ 50 w 166"/>
                <a:gd name="T13" fmla="*/ 101 h 192"/>
                <a:gd name="T14" fmla="*/ 53 w 166"/>
                <a:gd name="T15" fmla="*/ 98 h 192"/>
                <a:gd name="T16" fmla="*/ 53 w 166"/>
                <a:gd name="T17" fmla="*/ 94 h 192"/>
                <a:gd name="T18" fmla="*/ 25 w 166"/>
                <a:gd name="T19" fmla="*/ 28 h 192"/>
                <a:gd name="T20" fmla="*/ 128 w 166"/>
                <a:gd name="T21" fmla="*/ 76 h 192"/>
                <a:gd name="T22" fmla="*/ 109 w 166"/>
                <a:gd name="T23" fmla="*/ 172 h 192"/>
                <a:gd name="T24" fmla="*/ 108 w 166"/>
                <a:gd name="T25" fmla="*/ 178 h 192"/>
                <a:gd name="T26" fmla="*/ 112 w 166"/>
                <a:gd name="T27" fmla="*/ 189 h 192"/>
                <a:gd name="T28" fmla="*/ 116 w 166"/>
                <a:gd name="T29" fmla="*/ 192 h 192"/>
                <a:gd name="T30" fmla="*/ 117 w 166"/>
                <a:gd name="T31" fmla="*/ 192 h 192"/>
                <a:gd name="T32" fmla="*/ 121 w 166"/>
                <a:gd name="T33" fmla="*/ 190 h 192"/>
                <a:gd name="T34" fmla="*/ 148 w 166"/>
                <a:gd name="T35" fmla="*/ 68 h 192"/>
                <a:gd name="T36" fmla="*/ 88 w 166"/>
                <a:gd name="T37" fmla="*/ 1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192">
                  <a:moveTo>
                    <a:pt x="88" y="11"/>
                  </a:moveTo>
                  <a:cubicBezTo>
                    <a:pt x="62" y="0"/>
                    <a:pt x="32" y="1"/>
                    <a:pt x="6" y="12"/>
                  </a:cubicBezTo>
                  <a:cubicBezTo>
                    <a:pt x="4" y="13"/>
                    <a:pt x="2" y="15"/>
                    <a:pt x="1" y="18"/>
                  </a:cubicBezTo>
                  <a:cubicBezTo>
                    <a:pt x="0" y="21"/>
                    <a:pt x="0" y="24"/>
                    <a:pt x="1" y="26"/>
                  </a:cubicBezTo>
                  <a:cubicBezTo>
                    <a:pt x="34" y="102"/>
                    <a:pt x="34" y="102"/>
                    <a:pt x="34" y="102"/>
                  </a:cubicBezTo>
                  <a:cubicBezTo>
                    <a:pt x="35" y="105"/>
                    <a:pt x="38" y="106"/>
                    <a:pt x="41" y="105"/>
                  </a:cubicBezTo>
                  <a:cubicBezTo>
                    <a:pt x="50" y="101"/>
                    <a:pt x="50" y="101"/>
                    <a:pt x="50" y="101"/>
                  </a:cubicBezTo>
                  <a:cubicBezTo>
                    <a:pt x="52" y="100"/>
                    <a:pt x="53" y="99"/>
                    <a:pt x="53" y="98"/>
                  </a:cubicBezTo>
                  <a:cubicBezTo>
                    <a:pt x="54" y="97"/>
                    <a:pt x="54" y="95"/>
                    <a:pt x="53" y="94"/>
                  </a:cubicBezTo>
                  <a:cubicBezTo>
                    <a:pt x="25" y="28"/>
                    <a:pt x="25" y="28"/>
                    <a:pt x="25" y="28"/>
                  </a:cubicBezTo>
                  <a:cubicBezTo>
                    <a:pt x="66" y="16"/>
                    <a:pt x="111" y="37"/>
                    <a:pt x="128" y="76"/>
                  </a:cubicBezTo>
                  <a:cubicBezTo>
                    <a:pt x="143" y="109"/>
                    <a:pt x="135" y="147"/>
                    <a:pt x="109" y="172"/>
                  </a:cubicBezTo>
                  <a:cubicBezTo>
                    <a:pt x="107" y="174"/>
                    <a:pt x="107" y="176"/>
                    <a:pt x="108" y="178"/>
                  </a:cubicBezTo>
                  <a:cubicBezTo>
                    <a:pt x="112" y="189"/>
                    <a:pt x="112" y="189"/>
                    <a:pt x="112" y="189"/>
                  </a:cubicBezTo>
                  <a:cubicBezTo>
                    <a:pt x="113" y="190"/>
                    <a:pt x="114" y="191"/>
                    <a:pt x="116" y="192"/>
                  </a:cubicBezTo>
                  <a:cubicBezTo>
                    <a:pt x="117" y="192"/>
                    <a:pt x="117" y="192"/>
                    <a:pt x="117" y="192"/>
                  </a:cubicBezTo>
                  <a:cubicBezTo>
                    <a:pt x="119" y="192"/>
                    <a:pt x="120" y="191"/>
                    <a:pt x="121" y="190"/>
                  </a:cubicBezTo>
                  <a:cubicBezTo>
                    <a:pt x="155" y="159"/>
                    <a:pt x="166" y="110"/>
                    <a:pt x="148" y="68"/>
                  </a:cubicBezTo>
                  <a:cubicBezTo>
                    <a:pt x="136" y="42"/>
                    <a:pt x="115" y="21"/>
                    <a:pt x="8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1" name="Freeform 25">
              <a:extLst>
                <a:ext uri="{FF2B5EF4-FFF2-40B4-BE49-F238E27FC236}">
                  <a16:creationId xmlns:a16="http://schemas.microsoft.com/office/drawing/2014/main" id="{1E411596-7089-455C-A4B1-7E58E980093E}"/>
                </a:ext>
              </a:extLst>
            </p:cNvPr>
            <p:cNvSpPr/>
            <p:nvPr/>
          </p:nvSpPr>
          <p:spPr bwMode="auto">
            <a:xfrm>
              <a:off x="-1169987" y="8521701"/>
              <a:ext cx="163513" cy="184150"/>
            </a:xfrm>
            <a:custGeom>
              <a:avLst/>
              <a:gdLst>
                <a:gd name="T0" fmla="*/ 121 w 125"/>
                <a:gd name="T1" fmla="*/ 61 h 141"/>
                <a:gd name="T2" fmla="*/ 71 w 125"/>
                <a:gd name="T3" fmla="*/ 61 h 141"/>
                <a:gd name="T4" fmla="*/ 67 w 125"/>
                <a:gd name="T5" fmla="*/ 65 h 141"/>
                <a:gd name="T6" fmla="*/ 67 w 125"/>
                <a:gd name="T7" fmla="*/ 77 h 141"/>
                <a:gd name="T8" fmla="*/ 71 w 125"/>
                <a:gd name="T9" fmla="*/ 81 h 141"/>
                <a:gd name="T10" fmla="*/ 104 w 125"/>
                <a:gd name="T11" fmla="*/ 81 h 141"/>
                <a:gd name="T12" fmla="*/ 104 w 125"/>
                <a:gd name="T13" fmla="*/ 109 h 141"/>
                <a:gd name="T14" fmla="*/ 71 w 125"/>
                <a:gd name="T15" fmla="*/ 121 h 141"/>
                <a:gd name="T16" fmla="*/ 21 w 125"/>
                <a:gd name="T17" fmla="*/ 71 h 141"/>
                <a:gd name="T18" fmla="*/ 71 w 125"/>
                <a:gd name="T19" fmla="*/ 20 h 141"/>
                <a:gd name="T20" fmla="*/ 107 w 125"/>
                <a:gd name="T21" fmla="*/ 35 h 141"/>
                <a:gd name="T22" fmla="*/ 113 w 125"/>
                <a:gd name="T23" fmla="*/ 35 h 141"/>
                <a:gd name="T24" fmla="*/ 121 w 125"/>
                <a:gd name="T25" fmla="*/ 27 h 141"/>
                <a:gd name="T26" fmla="*/ 122 w 125"/>
                <a:gd name="T27" fmla="*/ 24 h 141"/>
                <a:gd name="T28" fmla="*/ 121 w 125"/>
                <a:gd name="T29" fmla="*/ 21 h 141"/>
                <a:gd name="T30" fmla="*/ 71 w 125"/>
                <a:gd name="T31" fmla="*/ 0 h 141"/>
                <a:gd name="T32" fmla="*/ 0 w 125"/>
                <a:gd name="T33" fmla="*/ 71 h 141"/>
                <a:gd name="T34" fmla="*/ 71 w 125"/>
                <a:gd name="T35" fmla="*/ 141 h 141"/>
                <a:gd name="T36" fmla="*/ 124 w 125"/>
                <a:gd name="T37" fmla="*/ 117 h 141"/>
                <a:gd name="T38" fmla="*/ 125 w 125"/>
                <a:gd name="T39" fmla="*/ 114 h 141"/>
                <a:gd name="T40" fmla="*/ 125 w 125"/>
                <a:gd name="T41" fmla="*/ 65 h 141"/>
                <a:gd name="T42" fmla="*/ 121 w 125"/>
                <a:gd name="T43" fmla="*/ 6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 h="141">
                  <a:moveTo>
                    <a:pt x="121" y="61"/>
                  </a:moveTo>
                  <a:cubicBezTo>
                    <a:pt x="71" y="61"/>
                    <a:pt x="71" y="61"/>
                    <a:pt x="71" y="61"/>
                  </a:cubicBezTo>
                  <a:cubicBezTo>
                    <a:pt x="68" y="61"/>
                    <a:pt x="67" y="63"/>
                    <a:pt x="67" y="65"/>
                  </a:cubicBezTo>
                  <a:cubicBezTo>
                    <a:pt x="67" y="77"/>
                    <a:pt x="67" y="77"/>
                    <a:pt x="67" y="77"/>
                  </a:cubicBezTo>
                  <a:cubicBezTo>
                    <a:pt x="67" y="79"/>
                    <a:pt x="68" y="81"/>
                    <a:pt x="71" y="81"/>
                  </a:cubicBezTo>
                  <a:cubicBezTo>
                    <a:pt x="104" y="81"/>
                    <a:pt x="104" y="81"/>
                    <a:pt x="104" y="81"/>
                  </a:cubicBezTo>
                  <a:cubicBezTo>
                    <a:pt x="104" y="109"/>
                    <a:pt x="104" y="109"/>
                    <a:pt x="104" y="109"/>
                  </a:cubicBezTo>
                  <a:cubicBezTo>
                    <a:pt x="95" y="117"/>
                    <a:pt x="83" y="121"/>
                    <a:pt x="71" y="121"/>
                  </a:cubicBezTo>
                  <a:cubicBezTo>
                    <a:pt x="43" y="121"/>
                    <a:pt x="21" y="99"/>
                    <a:pt x="21" y="71"/>
                  </a:cubicBezTo>
                  <a:cubicBezTo>
                    <a:pt x="21" y="43"/>
                    <a:pt x="43" y="20"/>
                    <a:pt x="71" y="20"/>
                  </a:cubicBezTo>
                  <a:cubicBezTo>
                    <a:pt x="84" y="20"/>
                    <a:pt x="97" y="26"/>
                    <a:pt x="107" y="35"/>
                  </a:cubicBezTo>
                  <a:cubicBezTo>
                    <a:pt x="108" y="37"/>
                    <a:pt x="111" y="37"/>
                    <a:pt x="113" y="35"/>
                  </a:cubicBezTo>
                  <a:cubicBezTo>
                    <a:pt x="121" y="27"/>
                    <a:pt x="121" y="27"/>
                    <a:pt x="121" y="27"/>
                  </a:cubicBezTo>
                  <a:cubicBezTo>
                    <a:pt x="122" y="26"/>
                    <a:pt x="122" y="25"/>
                    <a:pt x="122" y="24"/>
                  </a:cubicBezTo>
                  <a:cubicBezTo>
                    <a:pt x="122" y="23"/>
                    <a:pt x="122" y="22"/>
                    <a:pt x="121" y="21"/>
                  </a:cubicBezTo>
                  <a:cubicBezTo>
                    <a:pt x="107" y="8"/>
                    <a:pt x="89" y="0"/>
                    <a:pt x="71" y="0"/>
                  </a:cubicBezTo>
                  <a:cubicBezTo>
                    <a:pt x="31" y="0"/>
                    <a:pt x="0" y="32"/>
                    <a:pt x="0" y="71"/>
                  </a:cubicBezTo>
                  <a:cubicBezTo>
                    <a:pt x="0" y="110"/>
                    <a:pt x="31" y="141"/>
                    <a:pt x="71" y="141"/>
                  </a:cubicBezTo>
                  <a:cubicBezTo>
                    <a:pt x="91" y="141"/>
                    <a:pt x="111" y="132"/>
                    <a:pt x="124" y="117"/>
                  </a:cubicBezTo>
                  <a:cubicBezTo>
                    <a:pt x="125" y="116"/>
                    <a:pt x="125" y="115"/>
                    <a:pt x="125" y="114"/>
                  </a:cubicBezTo>
                  <a:cubicBezTo>
                    <a:pt x="125" y="65"/>
                    <a:pt x="125" y="65"/>
                    <a:pt x="125" y="65"/>
                  </a:cubicBezTo>
                  <a:cubicBezTo>
                    <a:pt x="125" y="63"/>
                    <a:pt x="123" y="61"/>
                    <a:pt x="121"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2" name="Freeform 26">
              <a:extLst>
                <a:ext uri="{FF2B5EF4-FFF2-40B4-BE49-F238E27FC236}">
                  <a16:creationId xmlns:a16="http://schemas.microsoft.com/office/drawing/2014/main" id="{A1E2D291-427D-41AD-BEFC-DED0F809A934}"/>
                </a:ext>
              </a:extLst>
            </p:cNvPr>
            <p:cNvSpPr/>
            <p:nvPr/>
          </p:nvSpPr>
          <p:spPr bwMode="auto">
            <a:xfrm>
              <a:off x="-1473200" y="8450263"/>
              <a:ext cx="34925" cy="33338"/>
            </a:xfrm>
            <a:custGeom>
              <a:avLst/>
              <a:gdLst>
                <a:gd name="T0" fmla="*/ 14 w 27"/>
                <a:gd name="T1" fmla="*/ 25 h 25"/>
                <a:gd name="T2" fmla="*/ 19 w 27"/>
                <a:gd name="T3" fmla="*/ 24 h 25"/>
                <a:gd name="T4" fmla="*/ 26 w 27"/>
                <a:gd name="T5" fmla="*/ 17 h 25"/>
                <a:gd name="T6" fmla="*/ 26 w 27"/>
                <a:gd name="T7" fmla="*/ 8 h 25"/>
                <a:gd name="T8" fmla="*/ 19 w 27"/>
                <a:gd name="T9" fmla="*/ 1 h 25"/>
                <a:gd name="T10" fmla="*/ 9 w 27"/>
                <a:gd name="T11" fmla="*/ 1 h 25"/>
                <a:gd name="T12" fmla="*/ 3 w 27"/>
                <a:gd name="T13" fmla="*/ 17 h 25"/>
                <a:gd name="T14" fmla="*/ 14 w 27"/>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5">
                  <a:moveTo>
                    <a:pt x="14" y="25"/>
                  </a:moveTo>
                  <a:cubicBezTo>
                    <a:pt x="16" y="25"/>
                    <a:pt x="18" y="25"/>
                    <a:pt x="19" y="24"/>
                  </a:cubicBezTo>
                  <a:cubicBezTo>
                    <a:pt x="22" y="23"/>
                    <a:pt x="25" y="20"/>
                    <a:pt x="26" y="17"/>
                  </a:cubicBezTo>
                  <a:cubicBezTo>
                    <a:pt x="27" y="14"/>
                    <a:pt x="27" y="11"/>
                    <a:pt x="26" y="8"/>
                  </a:cubicBezTo>
                  <a:cubicBezTo>
                    <a:pt x="24" y="5"/>
                    <a:pt x="22" y="2"/>
                    <a:pt x="19" y="1"/>
                  </a:cubicBezTo>
                  <a:cubicBezTo>
                    <a:pt x="16" y="0"/>
                    <a:pt x="12" y="0"/>
                    <a:pt x="9" y="1"/>
                  </a:cubicBezTo>
                  <a:cubicBezTo>
                    <a:pt x="3" y="4"/>
                    <a:pt x="0" y="11"/>
                    <a:pt x="3" y="17"/>
                  </a:cubicBezTo>
                  <a:cubicBezTo>
                    <a:pt x="5" y="22"/>
                    <a:pt x="10" y="25"/>
                    <a:pt x="1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27">
              <a:extLst>
                <a:ext uri="{FF2B5EF4-FFF2-40B4-BE49-F238E27FC236}">
                  <a16:creationId xmlns:a16="http://schemas.microsoft.com/office/drawing/2014/main" id="{07AE6A8D-CCB4-493D-89B6-47F509E594D8}"/>
                </a:ext>
              </a:extLst>
            </p:cNvPr>
            <p:cNvSpPr/>
            <p:nvPr/>
          </p:nvSpPr>
          <p:spPr bwMode="auto">
            <a:xfrm>
              <a:off x="-1335087" y="8764588"/>
              <a:ext cx="36513" cy="33338"/>
            </a:xfrm>
            <a:custGeom>
              <a:avLst/>
              <a:gdLst>
                <a:gd name="T0" fmla="*/ 25 w 28"/>
                <a:gd name="T1" fmla="*/ 9 h 26"/>
                <a:gd name="T2" fmla="*/ 9 w 28"/>
                <a:gd name="T3" fmla="*/ 3 h 26"/>
                <a:gd name="T4" fmla="*/ 2 w 28"/>
                <a:gd name="T5" fmla="*/ 19 h 26"/>
                <a:gd name="T6" fmla="*/ 14 w 28"/>
                <a:gd name="T7" fmla="*/ 26 h 26"/>
                <a:gd name="T8" fmla="*/ 19 w 28"/>
                <a:gd name="T9" fmla="*/ 25 h 26"/>
                <a:gd name="T10" fmla="*/ 25 w 28"/>
                <a:gd name="T11" fmla="*/ 9 h 26"/>
              </a:gdLst>
              <a:ahLst/>
              <a:cxnLst>
                <a:cxn ang="0">
                  <a:pos x="T0" y="T1"/>
                </a:cxn>
                <a:cxn ang="0">
                  <a:pos x="T2" y="T3"/>
                </a:cxn>
                <a:cxn ang="0">
                  <a:pos x="T4" y="T5"/>
                </a:cxn>
                <a:cxn ang="0">
                  <a:pos x="T6" y="T7"/>
                </a:cxn>
                <a:cxn ang="0">
                  <a:pos x="T8" y="T9"/>
                </a:cxn>
                <a:cxn ang="0">
                  <a:pos x="T10" y="T11"/>
                </a:cxn>
              </a:cxnLst>
              <a:rect l="0" t="0" r="r" b="b"/>
              <a:pathLst>
                <a:path w="28" h="26">
                  <a:moveTo>
                    <a:pt x="25" y="9"/>
                  </a:moveTo>
                  <a:cubicBezTo>
                    <a:pt x="22" y="3"/>
                    <a:pt x="15" y="0"/>
                    <a:pt x="9" y="3"/>
                  </a:cubicBezTo>
                  <a:cubicBezTo>
                    <a:pt x="3" y="5"/>
                    <a:pt x="0" y="13"/>
                    <a:pt x="2" y="19"/>
                  </a:cubicBezTo>
                  <a:cubicBezTo>
                    <a:pt x="4" y="24"/>
                    <a:pt x="9" y="26"/>
                    <a:pt x="14" y="26"/>
                  </a:cubicBezTo>
                  <a:cubicBezTo>
                    <a:pt x="15" y="26"/>
                    <a:pt x="17" y="26"/>
                    <a:pt x="19" y="25"/>
                  </a:cubicBezTo>
                  <a:cubicBezTo>
                    <a:pt x="25" y="23"/>
                    <a:pt x="28" y="15"/>
                    <a:pt x="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28">
              <a:extLst>
                <a:ext uri="{FF2B5EF4-FFF2-40B4-BE49-F238E27FC236}">
                  <a16:creationId xmlns:a16="http://schemas.microsoft.com/office/drawing/2014/main" id="{A841EC8C-EFF9-45DD-874B-3EC472E618BF}"/>
                </a:ext>
              </a:extLst>
            </p:cNvPr>
            <p:cNvSpPr/>
            <p:nvPr/>
          </p:nvSpPr>
          <p:spPr bwMode="auto">
            <a:xfrm>
              <a:off x="-1538288" y="8518526"/>
              <a:ext cx="219075" cy="246063"/>
            </a:xfrm>
            <a:custGeom>
              <a:avLst/>
              <a:gdLst>
                <a:gd name="T0" fmla="*/ 165 w 168"/>
                <a:gd name="T1" fmla="*/ 166 h 189"/>
                <a:gd name="T2" fmla="*/ 132 w 168"/>
                <a:gd name="T3" fmla="*/ 90 h 189"/>
                <a:gd name="T4" fmla="*/ 125 w 168"/>
                <a:gd name="T5" fmla="*/ 87 h 189"/>
                <a:gd name="T6" fmla="*/ 116 w 168"/>
                <a:gd name="T7" fmla="*/ 91 h 189"/>
                <a:gd name="T8" fmla="*/ 113 w 168"/>
                <a:gd name="T9" fmla="*/ 94 h 189"/>
                <a:gd name="T10" fmla="*/ 113 w 168"/>
                <a:gd name="T11" fmla="*/ 99 h 189"/>
                <a:gd name="T12" fmla="*/ 141 w 168"/>
                <a:gd name="T13" fmla="*/ 164 h 189"/>
                <a:gd name="T14" fmla="*/ 38 w 168"/>
                <a:gd name="T15" fmla="*/ 116 h 189"/>
                <a:gd name="T16" fmla="*/ 57 w 168"/>
                <a:gd name="T17" fmla="*/ 20 h 189"/>
                <a:gd name="T18" fmla="*/ 58 w 168"/>
                <a:gd name="T19" fmla="*/ 14 h 189"/>
                <a:gd name="T20" fmla="*/ 54 w 168"/>
                <a:gd name="T21" fmla="*/ 4 h 189"/>
                <a:gd name="T22" fmla="*/ 50 w 168"/>
                <a:gd name="T23" fmla="*/ 1 h 189"/>
                <a:gd name="T24" fmla="*/ 45 w 168"/>
                <a:gd name="T25" fmla="*/ 2 h 189"/>
                <a:gd name="T26" fmla="*/ 19 w 168"/>
                <a:gd name="T27" fmla="*/ 125 h 189"/>
                <a:gd name="T28" fmla="*/ 117 w 168"/>
                <a:gd name="T29" fmla="*/ 189 h 189"/>
                <a:gd name="T30" fmla="*/ 160 w 168"/>
                <a:gd name="T31" fmla="*/ 180 h 189"/>
                <a:gd name="T32" fmla="*/ 165 w 168"/>
                <a:gd name="T33" fmla="*/ 166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8" h="189">
                  <a:moveTo>
                    <a:pt x="165" y="166"/>
                  </a:moveTo>
                  <a:cubicBezTo>
                    <a:pt x="132" y="90"/>
                    <a:pt x="132" y="90"/>
                    <a:pt x="132" y="90"/>
                  </a:cubicBezTo>
                  <a:cubicBezTo>
                    <a:pt x="131" y="87"/>
                    <a:pt x="128" y="86"/>
                    <a:pt x="125" y="87"/>
                  </a:cubicBezTo>
                  <a:cubicBezTo>
                    <a:pt x="116" y="91"/>
                    <a:pt x="116" y="91"/>
                    <a:pt x="116" y="91"/>
                  </a:cubicBezTo>
                  <a:cubicBezTo>
                    <a:pt x="114" y="92"/>
                    <a:pt x="113" y="93"/>
                    <a:pt x="113" y="94"/>
                  </a:cubicBezTo>
                  <a:cubicBezTo>
                    <a:pt x="112" y="96"/>
                    <a:pt x="112" y="97"/>
                    <a:pt x="113" y="99"/>
                  </a:cubicBezTo>
                  <a:cubicBezTo>
                    <a:pt x="141" y="164"/>
                    <a:pt x="141" y="164"/>
                    <a:pt x="141" y="164"/>
                  </a:cubicBezTo>
                  <a:cubicBezTo>
                    <a:pt x="100" y="177"/>
                    <a:pt x="55" y="156"/>
                    <a:pt x="38" y="116"/>
                  </a:cubicBezTo>
                  <a:cubicBezTo>
                    <a:pt x="24" y="84"/>
                    <a:pt x="31" y="45"/>
                    <a:pt x="57" y="20"/>
                  </a:cubicBezTo>
                  <a:cubicBezTo>
                    <a:pt x="59" y="19"/>
                    <a:pt x="59" y="16"/>
                    <a:pt x="58" y="14"/>
                  </a:cubicBezTo>
                  <a:cubicBezTo>
                    <a:pt x="54" y="4"/>
                    <a:pt x="54" y="4"/>
                    <a:pt x="54" y="4"/>
                  </a:cubicBezTo>
                  <a:cubicBezTo>
                    <a:pt x="53" y="2"/>
                    <a:pt x="52" y="1"/>
                    <a:pt x="50" y="1"/>
                  </a:cubicBezTo>
                  <a:cubicBezTo>
                    <a:pt x="48" y="0"/>
                    <a:pt x="46" y="1"/>
                    <a:pt x="45" y="2"/>
                  </a:cubicBezTo>
                  <a:cubicBezTo>
                    <a:pt x="11" y="33"/>
                    <a:pt x="0" y="82"/>
                    <a:pt x="19" y="125"/>
                  </a:cubicBezTo>
                  <a:cubicBezTo>
                    <a:pt x="36" y="165"/>
                    <a:pt x="76" y="189"/>
                    <a:pt x="117" y="189"/>
                  </a:cubicBezTo>
                  <a:cubicBezTo>
                    <a:pt x="131" y="189"/>
                    <a:pt x="146" y="186"/>
                    <a:pt x="160" y="180"/>
                  </a:cubicBezTo>
                  <a:cubicBezTo>
                    <a:pt x="165" y="178"/>
                    <a:pt x="168" y="172"/>
                    <a:pt x="165" y="1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Freeform 29">
              <a:extLst>
                <a:ext uri="{FF2B5EF4-FFF2-40B4-BE49-F238E27FC236}">
                  <a16:creationId xmlns:a16="http://schemas.microsoft.com/office/drawing/2014/main" id="{9ADDC4C6-B111-4A2A-88D7-BE332909BB70}"/>
                </a:ext>
              </a:extLst>
            </p:cNvPr>
            <p:cNvSpPr>
              <a:spLocks noEditPoints="1"/>
            </p:cNvSpPr>
            <p:nvPr/>
          </p:nvSpPr>
          <p:spPr bwMode="auto">
            <a:xfrm>
              <a:off x="-933450" y="8559801"/>
              <a:ext cx="149225" cy="146050"/>
            </a:xfrm>
            <a:custGeom>
              <a:avLst/>
              <a:gdLst>
                <a:gd name="T0" fmla="*/ 57 w 114"/>
                <a:gd name="T1" fmla="*/ 0 h 112"/>
                <a:gd name="T2" fmla="*/ 0 w 114"/>
                <a:gd name="T3" fmla="*/ 56 h 112"/>
                <a:gd name="T4" fmla="*/ 57 w 114"/>
                <a:gd name="T5" fmla="*/ 112 h 112"/>
                <a:gd name="T6" fmla="*/ 114 w 114"/>
                <a:gd name="T7" fmla="*/ 56 h 112"/>
                <a:gd name="T8" fmla="*/ 57 w 114"/>
                <a:gd name="T9" fmla="*/ 0 h 112"/>
                <a:gd name="T10" fmla="*/ 57 w 114"/>
                <a:gd name="T11" fmla="*/ 92 h 112"/>
                <a:gd name="T12" fmla="*/ 21 w 114"/>
                <a:gd name="T13" fmla="*/ 56 h 112"/>
                <a:gd name="T14" fmla="*/ 57 w 114"/>
                <a:gd name="T15" fmla="*/ 20 h 112"/>
                <a:gd name="T16" fmla="*/ 92 w 114"/>
                <a:gd name="T17" fmla="*/ 56 h 112"/>
                <a:gd name="T18" fmla="*/ 57 w 114"/>
                <a:gd name="T19"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2">
                  <a:moveTo>
                    <a:pt x="57" y="0"/>
                  </a:moveTo>
                  <a:cubicBezTo>
                    <a:pt x="25" y="0"/>
                    <a:pt x="0" y="25"/>
                    <a:pt x="0" y="56"/>
                  </a:cubicBezTo>
                  <a:cubicBezTo>
                    <a:pt x="0" y="87"/>
                    <a:pt x="25" y="112"/>
                    <a:pt x="57" y="112"/>
                  </a:cubicBezTo>
                  <a:cubicBezTo>
                    <a:pt x="88" y="112"/>
                    <a:pt x="114" y="87"/>
                    <a:pt x="114" y="56"/>
                  </a:cubicBezTo>
                  <a:cubicBezTo>
                    <a:pt x="114" y="25"/>
                    <a:pt x="88" y="0"/>
                    <a:pt x="57" y="0"/>
                  </a:cubicBezTo>
                  <a:close/>
                  <a:moveTo>
                    <a:pt x="57" y="92"/>
                  </a:moveTo>
                  <a:cubicBezTo>
                    <a:pt x="37" y="92"/>
                    <a:pt x="21" y="76"/>
                    <a:pt x="21" y="56"/>
                  </a:cubicBezTo>
                  <a:cubicBezTo>
                    <a:pt x="21" y="36"/>
                    <a:pt x="37" y="20"/>
                    <a:pt x="57" y="20"/>
                  </a:cubicBezTo>
                  <a:cubicBezTo>
                    <a:pt x="76" y="20"/>
                    <a:pt x="92" y="36"/>
                    <a:pt x="92" y="56"/>
                  </a:cubicBezTo>
                  <a:cubicBezTo>
                    <a:pt x="92"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Freeform 30">
              <a:extLst>
                <a:ext uri="{FF2B5EF4-FFF2-40B4-BE49-F238E27FC236}">
                  <a16:creationId xmlns:a16="http://schemas.microsoft.com/office/drawing/2014/main" id="{CB9F98CB-85AB-4585-911F-CA40C16B0A0D}"/>
                </a:ext>
              </a:extLst>
            </p:cNvPr>
            <p:cNvSpPr>
              <a:spLocks noEditPoints="1"/>
            </p:cNvSpPr>
            <p:nvPr/>
          </p:nvSpPr>
          <p:spPr bwMode="auto">
            <a:xfrm>
              <a:off x="-371475" y="8526463"/>
              <a:ext cx="152400" cy="174625"/>
            </a:xfrm>
            <a:custGeom>
              <a:avLst/>
              <a:gdLst>
                <a:gd name="T0" fmla="*/ 48 w 116"/>
                <a:gd name="T1" fmla="*/ 0 h 135"/>
                <a:gd name="T2" fmla="*/ 5 w 116"/>
                <a:gd name="T3" fmla="*/ 0 h 135"/>
                <a:gd name="T4" fmla="*/ 0 w 116"/>
                <a:gd name="T5" fmla="*/ 4 h 135"/>
                <a:gd name="T6" fmla="*/ 0 w 116"/>
                <a:gd name="T7" fmla="*/ 131 h 135"/>
                <a:gd name="T8" fmla="*/ 5 w 116"/>
                <a:gd name="T9" fmla="*/ 135 h 135"/>
                <a:gd name="T10" fmla="*/ 48 w 116"/>
                <a:gd name="T11" fmla="*/ 135 h 135"/>
                <a:gd name="T12" fmla="*/ 116 w 116"/>
                <a:gd name="T13" fmla="*/ 68 h 135"/>
                <a:gd name="T14" fmla="*/ 48 w 116"/>
                <a:gd name="T15" fmla="*/ 0 h 135"/>
                <a:gd name="T16" fmla="*/ 48 w 116"/>
                <a:gd name="T17" fmla="*/ 115 h 135"/>
                <a:gd name="T18" fmla="*/ 21 w 116"/>
                <a:gd name="T19" fmla="*/ 115 h 135"/>
                <a:gd name="T20" fmla="*/ 21 w 116"/>
                <a:gd name="T21" fmla="*/ 20 h 135"/>
                <a:gd name="T22" fmla="*/ 48 w 116"/>
                <a:gd name="T23" fmla="*/ 20 h 135"/>
                <a:gd name="T24" fmla="*/ 95 w 116"/>
                <a:gd name="T25" fmla="*/ 68 h 135"/>
                <a:gd name="T26" fmla="*/ 48 w 116"/>
                <a:gd name="T27" fmla="*/ 11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35">
                  <a:moveTo>
                    <a:pt x="48" y="0"/>
                  </a:moveTo>
                  <a:cubicBezTo>
                    <a:pt x="5" y="0"/>
                    <a:pt x="5" y="0"/>
                    <a:pt x="5" y="0"/>
                  </a:cubicBezTo>
                  <a:cubicBezTo>
                    <a:pt x="2" y="0"/>
                    <a:pt x="0" y="2"/>
                    <a:pt x="0" y="4"/>
                  </a:cubicBezTo>
                  <a:cubicBezTo>
                    <a:pt x="0" y="131"/>
                    <a:pt x="0" y="131"/>
                    <a:pt x="0" y="131"/>
                  </a:cubicBezTo>
                  <a:cubicBezTo>
                    <a:pt x="0" y="134"/>
                    <a:pt x="2" y="135"/>
                    <a:pt x="5" y="135"/>
                  </a:cubicBezTo>
                  <a:cubicBezTo>
                    <a:pt x="48" y="135"/>
                    <a:pt x="48" y="135"/>
                    <a:pt x="48" y="135"/>
                  </a:cubicBezTo>
                  <a:cubicBezTo>
                    <a:pt x="85" y="135"/>
                    <a:pt x="116" y="105"/>
                    <a:pt x="116" y="68"/>
                  </a:cubicBezTo>
                  <a:cubicBezTo>
                    <a:pt x="116" y="30"/>
                    <a:pt x="85" y="0"/>
                    <a:pt x="48" y="0"/>
                  </a:cubicBezTo>
                  <a:close/>
                  <a:moveTo>
                    <a:pt x="48" y="115"/>
                  </a:moveTo>
                  <a:cubicBezTo>
                    <a:pt x="21" y="115"/>
                    <a:pt x="21" y="115"/>
                    <a:pt x="21" y="115"/>
                  </a:cubicBezTo>
                  <a:cubicBezTo>
                    <a:pt x="21" y="20"/>
                    <a:pt x="21" y="20"/>
                    <a:pt x="21" y="20"/>
                  </a:cubicBezTo>
                  <a:cubicBezTo>
                    <a:pt x="48" y="20"/>
                    <a:pt x="48" y="20"/>
                    <a:pt x="48" y="20"/>
                  </a:cubicBezTo>
                  <a:cubicBezTo>
                    <a:pt x="74" y="20"/>
                    <a:pt x="95" y="41"/>
                    <a:pt x="95" y="68"/>
                  </a:cubicBezTo>
                  <a:cubicBezTo>
                    <a:pt x="95" y="94"/>
                    <a:pt x="74" y="115"/>
                    <a:pt x="4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7" name="Freeform 31">
              <a:extLst>
                <a:ext uri="{FF2B5EF4-FFF2-40B4-BE49-F238E27FC236}">
                  <a16:creationId xmlns:a16="http://schemas.microsoft.com/office/drawing/2014/main" id="{A79F6B1F-70EF-4FE2-B027-B5BE1C044DA5}"/>
                </a:ext>
              </a:extLst>
            </p:cNvPr>
            <p:cNvSpPr/>
            <p:nvPr/>
          </p:nvSpPr>
          <p:spPr bwMode="auto">
            <a:xfrm>
              <a:off x="-423862" y="8526463"/>
              <a:ext cx="26988" cy="174625"/>
            </a:xfrm>
            <a:custGeom>
              <a:avLst/>
              <a:gdLst>
                <a:gd name="T0" fmla="*/ 17 w 21"/>
                <a:gd name="T1" fmla="*/ 0 h 135"/>
                <a:gd name="T2" fmla="*/ 4 w 21"/>
                <a:gd name="T3" fmla="*/ 0 h 135"/>
                <a:gd name="T4" fmla="*/ 0 w 21"/>
                <a:gd name="T5" fmla="*/ 4 h 135"/>
                <a:gd name="T6" fmla="*/ 0 w 21"/>
                <a:gd name="T7" fmla="*/ 131 h 135"/>
                <a:gd name="T8" fmla="*/ 4 w 21"/>
                <a:gd name="T9" fmla="*/ 135 h 135"/>
                <a:gd name="T10" fmla="*/ 17 w 21"/>
                <a:gd name="T11" fmla="*/ 135 h 135"/>
                <a:gd name="T12" fmla="*/ 21 w 21"/>
                <a:gd name="T13" fmla="*/ 131 h 135"/>
                <a:gd name="T14" fmla="*/ 21 w 21"/>
                <a:gd name="T15" fmla="*/ 4 h 135"/>
                <a:gd name="T16" fmla="*/ 17 w 21"/>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35">
                  <a:moveTo>
                    <a:pt x="17" y="0"/>
                  </a:moveTo>
                  <a:cubicBezTo>
                    <a:pt x="4" y="0"/>
                    <a:pt x="4" y="0"/>
                    <a:pt x="4" y="0"/>
                  </a:cubicBezTo>
                  <a:cubicBezTo>
                    <a:pt x="2" y="0"/>
                    <a:pt x="0" y="2"/>
                    <a:pt x="0" y="4"/>
                  </a:cubicBezTo>
                  <a:cubicBezTo>
                    <a:pt x="0" y="131"/>
                    <a:pt x="0" y="131"/>
                    <a:pt x="0" y="131"/>
                  </a:cubicBezTo>
                  <a:cubicBezTo>
                    <a:pt x="0" y="134"/>
                    <a:pt x="2" y="135"/>
                    <a:pt x="4" y="135"/>
                  </a:cubicBezTo>
                  <a:cubicBezTo>
                    <a:pt x="17" y="135"/>
                    <a:pt x="17" y="135"/>
                    <a:pt x="17" y="135"/>
                  </a:cubicBezTo>
                  <a:cubicBezTo>
                    <a:pt x="19" y="135"/>
                    <a:pt x="21" y="134"/>
                    <a:pt x="21" y="131"/>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 name="Freeform 32">
              <a:extLst>
                <a:ext uri="{FF2B5EF4-FFF2-40B4-BE49-F238E27FC236}">
                  <a16:creationId xmlns:a16="http://schemas.microsoft.com/office/drawing/2014/main" id="{212307B3-8FA3-4AB8-8783-490F22CD502C}"/>
                </a:ext>
              </a:extLst>
            </p:cNvPr>
            <p:cNvSpPr/>
            <p:nvPr/>
          </p:nvSpPr>
          <p:spPr bwMode="auto">
            <a:xfrm>
              <a:off x="-36512" y="8534401"/>
              <a:ext cx="71438" cy="171450"/>
            </a:xfrm>
            <a:custGeom>
              <a:avLst/>
              <a:gdLst>
                <a:gd name="T0" fmla="*/ 50 w 55"/>
                <a:gd name="T1" fmla="*/ 112 h 131"/>
                <a:gd name="T2" fmla="*/ 47 w 55"/>
                <a:gd name="T3" fmla="*/ 109 h 131"/>
                <a:gd name="T4" fmla="*/ 44 w 55"/>
                <a:gd name="T5" fmla="*/ 110 h 131"/>
                <a:gd name="T6" fmla="*/ 39 w 55"/>
                <a:gd name="T7" fmla="*/ 111 h 131"/>
                <a:gd name="T8" fmla="*/ 32 w 55"/>
                <a:gd name="T9" fmla="*/ 105 h 131"/>
                <a:gd name="T10" fmla="*/ 32 w 55"/>
                <a:gd name="T11" fmla="*/ 42 h 131"/>
                <a:gd name="T12" fmla="*/ 49 w 55"/>
                <a:gd name="T13" fmla="*/ 42 h 131"/>
                <a:gd name="T14" fmla="*/ 53 w 55"/>
                <a:gd name="T15" fmla="*/ 38 h 131"/>
                <a:gd name="T16" fmla="*/ 53 w 55"/>
                <a:gd name="T17" fmla="*/ 26 h 131"/>
                <a:gd name="T18" fmla="*/ 49 w 55"/>
                <a:gd name="T19" fmla="*/ 22 h 131"/>
                <a:gd name="T20" fmla="*/ 32 w 55"/>
                <a:gd name="T21" fmla="*/ 22 h 131"/>
                <a:gd name="T22" fmla="*/ 32 w 55"/>
                <a:gd name="T23" fmla="*/ 4 h 131"/>
                <a:gd name="T24" fmla="*/ 28 w 55"/>
                <a:gd name="T25" fmla="*/ 0 h 131"/>
                <a:gd name="T26" fmla="*/ 16 w 55"/>
                <a:gd name="T27" fmla="*/ 0 h 131"/>
                <a:gd name="T28" fmla="*/ 12 w 55"/>
                <a:gd name="T29" fmla="*/ 4 h 131"/>
                <a:gd name="T30" fmla="*/ 12 w 55"/>
                <a:gd name="T31" fmla="*/ 22 h 131"/>
                <a:gd name="T32" fmla="*/ 4 w 55"/>
                <a:gd name="T33" fmla="*/ 22 h 131"/>
                <a:gd name="T34" fmla="*/ 0 w 55"/>
                <a:gd name="T35" fmla="*/ 26 h 131"/>
                <a:gd name="T36" fmla="*/ 0 w 55"/>
                <a:gd name="T37" fmla="*/ 38 h 131"/>
                <a:gd name="T38" fmla="*/ 4 w 55"/>
                <a:gd name="T39" fmla="*/ 42 h 131"/>
                <a:gd name="T40" fmla="*/ 12 w 55"/>
                <a:gd name="T41" fmla="*/ 42 h 131"/>
                <a:gd name="T42" fmla="*/ 12 w 55"/>
                <a:gd name="T43" fmla="*/ 106 h 131"/>
                <a:gd name="T44" fmla="*/ 39 w 55"/>
                <a:gd name="T45" fmla="*/ 131 h 131"/>
                <a:gd name="T46" fmla="*/ 53 w 55"/>
                <a:gd name="T47" fmla="*/ 127 h 131"/>
                <a:gd name="T48" fmla="*/ 54 w 55"/>
                <a:gd name="T49" fmla="*/ 122 h 131"/>
                <a:gd name="T50" fmla="*/ 50 w 55"/>
                <a:gd name="T51" fmla="*/ 11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5" h="131">
                  <a:moveTo>
                    <a:pt x="50" y="112"/>
                  </a:moveTo>
                  <a:cubicBezTo>
                    <a:pt x="50" y="110"/>
                    <a:pt x="49" y="109"/>
                    <a:pt x="47" y="109"/>
                  </a:cubicBezTo>
                  <a:cubicBezTo>
                    <a:pt x="46" y="109"/>
                    <a:pt x="45" y="109"/>
                    <a:pt x="44" y="110"/>
                  </a:cubicBezTo>
                  <a:cubicBezTo>
                    <a:pt x="42" y="111"/>
                    <a:pt x="41" y="111"/>
                    <a:pt x="39" y="111"/>
                  </a:cubicBezTo>
                  <a:cubicBezTo>
                    <a:pt x="34" y="111"/>
                    <a:pt x="32" y="110"/>
                    <a:pt x="32" y="105"/>
                  </a:cubicBezTo>
                  <a:cubicBezTo>
                    <a:pt x="32" y="42"/>
                    <a:pt x="32" y="42"/>
                    <a:pt x="32" y="42"/>
                  </a:cubicBezTo>
                  <a:cubicBezTo>
                    <a:pt x="49" y="42"/>
                    <a:pt x="49" y="42"/>
                    <a:pt x="49" y="42"/>
                  </a:cubicBezTo>
                  <a:cubicBezTo>
                    <a:pt x="51" y="42"/>
                    <a:pt x="53" y="40"/>
                    <a:pt x="53" y="38"/>
                  </a:cubicBezTo>
                  <a:cubicBezTo>
                    <a:pt x="53" y="26"/>
                    <a:pt x="53" y="26"/>
                    <a:pt x="53" y="26"/>
                  </a:cubicBezTo>
                  <a:cubicBezTo>
                    <a:pt x="53" y="24"/>
                    <a:pt x="51" y="22"/>
                    <a:pt x="49" y="22"/>
                  </a:cubicBezTo>
                  <a:cubicBezTo>
                    <a:pt x="32" y="22"/>
                    <a:pt x="32" y="22"/>
                    <a:pt x="32" y="22"/>
                  </a:cubicBezTo>
                  <a:cubicBezTo>
                    <a:pt x="32" y="4"/>
                    <a:pt x="32" y="4"/>
                    <a:pt x="32" y="4"/>
                  </a:cubicBezTo>
                  <a:cubicBezTo>
                    <a:pt x="32" y="2"/>
                    <a:pt x="31" y="0"/>
                    <a:pt x="28" y="0"/>
                  </a:cubicBezTo>
                  <a:cubicBezTo>
                    <a:pt x="16" y="0"/>
                    <a:pt x="16" y="0"/>
                    <a:pt x="16" y="0"/>
                  </a:cubicBezTo>
                  <a:cubicBezTo>
                    <a:pt x="13" y="0"/>
                    <a:pt x="12" y="2"/>
                    <a:pt x="12" y="4"/>
                  </a:cubicBezTo>
                  <a:cubicBezTo>
                    <a:pt x="12" y="22"/>
                    <a:pt x="12" y="22"/>
                    <a:pt x="12" y="22"/>
                  </a:cubicBezTo>
                  <a:cubicBezTo>
                    <a:pt x="4" y="22"/>
                    <a:pt x="4" y="22"/>
                    <a:pt x="4" y="22"/>
                  </a:cubicBezTo>
                  <a:cubicBezTo>
                    <a:pt x="2" y="22"/>
                    <a:pt x="0" y="24"/>
                    <a:pt x="0" y="26"/>
                  </a:cubicBezTo>
                  <a:cubicBezTo>
                    <a:pt x="0" y="38"/>
                    <a:pt x="0" y="38"/>
                    <a:pt x="0" y="38"/>
                  </a:cubicBezTo>
                  <a:cubicBezTo>
                    <a:pt x="0" y="40"/>
                    <a:pt x="2" y="42"/>
                    <a:pt x="4" y="42"/>
                  </a:cubicBezTo>
                  <a:cubicBezTo>
                    <a:pt x="12" y="42"/>
                    <a:pt x="12" y="42"/>
                    <a:pt x="12" y="42"/>
                  </a:cubicBezTo>
                  <a:cubicBezTo>
                    <a:pt x="12" y="106"/>
                    <a:pt x="12" y="106"/>
                    <a:pt x="12" y="106"/>
                  </a:cubicBezTo>
                  <a:cubicBezTo>
                    <a:pt x="12" y="121"/>
                    <a:pt x="23" y="131"/>
                    <a:pt x="39" y="131"/>
                  </a:cubicBezTo>
                  <a:cubicBezTo>
                    <a:pt x="43" y="131"/>
                    <a:pt x="48" y="130"/>
                    <a:pt x="53" y="127"/>
                  </a:cubicBezTo>
                  <a:cubicBezTo>
                    <a:pt x="54" y="126"/>
                    <a:pt x="55" y="124"/>
                    <a:pt x="54" y="122"/>
                  </a:cubicBezTo>
                  <a:lnTo>
                    <a:pt x="50"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Freeform 33">
              <a:extLst>
                <a:ext uri="{FF2B5EF4-FFF2-40B4-BE49-F238E27FC236}">
                  <a16:creationId xmlns:a16="http://schemas.microsoft.com/office/drawing/2014/main" id="{BC2AFCE0-2715-495C-9A5D-872DC7968A55}"/>
                </a:ext>
              </a:extLst>
            </p:cNvPr>
            <p:cNvSpPr/>
            <p:nvPr/>
          </p:nvSpPr>
          <p:spPr bwMode="auto">
            <a:xfrm>
              <a:off x="204788" y="8669338"/>
              <a:ext cx="34925" cy="33338"/>
            </a:xfrm>
            <a:custGeom>
              <a:avLst/>
              <a:gdLst>
                <a:gd name="T0" fmla="*/ 24 w 26"/>
                <a:gd name="T1" fmla="*/ 9 h 26"/>
                <a:gd name="T2" fmla="*/ 7 w 26"/>
                <a:gd name="T3" fmla="*/ 2 h 26"/>
                <a:gd name="T4" fmla="*/ 1 w 26"/>
                <a:gd name="T5" fmla="*/ 9 h 26"/>
                <a:gd name="T6" fmla="*/ 1 w 26"/>
                <a:gd name="T7" fmla="*/ 19 h 26"/>
                <a:gd name="T8" fmla="*/ 8 w 26"/>
                <a:gd name="T9" fmla="*/ 25 h 26"/>
                <a:gd name="T10" fmla="*/ 12 w 26"/>
                <a:gd name="T11" fmla="*/ 26 h 26"/>
                <a:gd name="T12" fmla="*/ 17 w 26"/>
                <a:gd name="T13" fmla="*/ 25 h 26"/>
                <a:gd name="T14" fmla="*/ 24 w 26"/>
                <a:gd name="T15" fmla="*/ 9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6">
                  <a:moveTo>
                    <a:pt x="24" y="9"/>
                  </a:moveTo>
                  <a:cubicBezTo>
                    <a:pt x="21" y="3"/>
                    <a:pt x="14" y="0"/>
                    <a:pt x="7" y="2"/>
                  </a:cubicBezTo>
                  <a:cubicBezTo>
                    <a:pt x="4" y="4"/>
                    <a:pt x="2" y="6"/>
                    <a:pt x="1" y="9"/>
                  </a:cubicBezTo>
                  <a:cubicBezTo>
                    <a:pt x="0" y="12"/>
                    <a:pt x="0" y="16"/>
                    <a:pt x="1" y="19"/>
                  </a:cubicBezTo>
                  <a:cubicBezTo>
                    <a:pt x="2" y="22"/>
                    <a:pt x="5" y="24"/>
                    <a:pt x="8" y="25"/>
                  </a:cubicBezTo>
                  <a:cubicBezTo>
                    <a:pt x="9" y="26"/>
                    <a:pt x="11" y="26"/>
                    <a:pt x="12" y="26"/>
                  </a:cubicBezTo>
                  <a:cubicBezTo>
                    <a:pt x="14" y="26"/>
                    <a:pt x="16" y="26"/>
                    <a:pt x="17" y="25"/>
                  </a:cubicBezTo>
                  <a:cubicBezTo>
                    <a:pt x="24" y="22"/>
                    <a:pt x="26" y="15"/>
                    <a:pt x="2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Freeform 34">
              <a:extLst>
                <a:ext uri="{FF2B5EF4-FFF2-40B4-BE49-F238E27FC236}">
                  <a16:creationId xmlns:a16="http://schemas.microsoft.com/office/drawing/2014/main" id="{93869136-0D8E-4B10-955C-9C030AB14D58}"/>
                </a:ext>
              </a:extLst>
            </p:cNvPr>
            <p:cNvSpPr>
              <a:spLocks noEditPoints="1"/>
            </p:cNvSpPr>
            <p:nvPr/>
          </p:nvSpPr>
          <p:spPr bwMode="auto">
            <a:xfrm>
              <a:off x="-763587" y="8526463"/>
              <a:ext cx="149225" cy="179388"/>
            </a:xfrm>
            <a:custGeom>
              <a:avLst/>
              <a:gdLst>
                <a:gd name="T0" fmla="*/ 59 w 114"/>
                <a:gd name="T1" fmla="*/ 26 h 138"/>
                <a:gd name="T2" fmla="*/ 21 w 114"/>
                <a:gd name="T3" fmla="*/ 42 h 138"/>
                <a:gd name="T4" fmla="*/ 21 w 114"/>
                <a:gd name="T5" fmla="*/ 4 h 138"/>
                <a:gd name="T6" fmla="*/ 17 w 114"/>
                <a:gd name="T7" fmla="*/ 0 h 138"/>
                <a:gd name="T8" fmla="*/ 5 w 114"/>
                <a:gd name="T9" fmla="*/ 0 h 138"/>
                <a:gd name="T10" fmla="*/ 0 w 114"/>
                <a:gd name="T11" fmla="*/ 4 h 138"/>
                <a:gd name="T12" fmla="*/ 0 w 114"/>
                <a:gd name="T13" fmla="*/ 131 h 138"/>
                <a:gd name="T14" fmla="*/ 5 w 114"/>
                <a:gd name="T15" fmla="*/ 135 h 138"/>
                <a:gd name="T16" fmla="*/ 17 w 114"/>
                <a:gd name="T17" fmla="*/ 135 h 138"/>
                <a:gd name="T18" fmla="*/ 21 w 114"/>
                <a:gd name="T19" fmla="*/ 131 h 138"/>
                <a:gd name="T20" fmla="*/ 21 w 114"/>
                <a:gd name="T21" fmla="*/ 123 h 138"/>
                <a:gd name="T22" fmla="*/ 59 w 114"/>
                <a:gd name="T23" fmla="*/ 138 h 138"/>
                <a:gd name="T24" fmla="*/ 114 w 114"/>
                <a:gd name="T25" fmla="*/ 82 h 138"/>
                <a:gd name="T26" fmla="*/ 59 w 114"/>
                <a:gd name="T27" fmla="*/ 26 h 138"/>
                <a:gd name="T28" fmla="*/ 57 w 114"/>
                <a:gd name="T29" fmla="*/ 118 h 138"/>
                <a:gd name="T30" fmla="*/ 21 w 114"/>
                <a:gd name="T31" fmla="*/ 82 h 138"/>
                <a:gd name="T32" fmla="*/ 57 w 114"/>
                <a:gd name="T33" fmla="*/ 46 h 138"/>
                <a:gd name="T34" fmla="*/ 93 w 114"/>
                <a:gd name="T35" fmla="*/ 82 h 138"/>
                <a:gd name="T36" fmla="*/ 57 w 114"/>
                <a:gd name="T37" fmla="*/ 11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38">
                  <a:moveTo>
                    <a:pt x="59" y="26"/>
                  </a:moveTo>
                  <a:cubicBezTo>
                    <a:pt x="41" y="26"/>
                    <a:pt x="29" y="34"/>
                    <a:pt x="21" y="42"/>
                  </a:cubicBezTo>
                  <a:cubicBezTo>
                    <a:pt x="21" y="4"/>
                    <a:pt x="21" y="4"/>
                    <a:pt x="21" y="4"/>
                  </a:cubicBezTo>
                  <a:cubicBezTo>
                    <a:pt x="21" y="2"/>
                    <a:pt x="19" y="0"/>
                    <a:pt x="17" y="0"/>
                  </a:cubicBezTo>
                  <a:cubicBezTo>
                    <a:pt x="5" y="0"/>
                    <a:pt x="5" y="0"/>
                    <a:pt x="5" y="0"/>
                  </a:cubicBezTo>
                  <a:cubicBezTo>
                    <a:pt x="2" y="0"/>
                    <a:pt x="0" y="2"/>
                    <a:pt x="0" y="4"/>
                  </a:cubicBezTo>
                  <a:cubicBezTo>
                    <a:pt x="0" y="131"/>
                    <a:pt x="0" y="131"/>
                    <a:pt x="0" y="131"/>
                  </a:cubicBezTo>
                  <a:cubicBezTo>
                    <a:pt x="0" y="134"/>
                    <a:pt x="2" y="135"/>
                    <a:pt x="5" y="135"/>
                  </a:cubicBezTo>
                  <a:cubicBezTo>
                    <a:pt x="17" y="135"/>
                    <a:pt x="17" y="135"/>
                    <a:pt x="17" y="135"/>
                  </a:cubicBezTo>
                  <a:cubicBezTo>
                    <a:pt x="19" y="135"/>
                    <a:pt x="21" y="134"/>
                    <a:pt x="21" y="131"/>
                  </a:cubicBezTo>
                  <a:cubicBezTo>
                    <a:pt x="21" y="123"/>
                    <a:pt x="21" y="123"/>
                    <a:pt x="21" y="123"/>
                  </a:cubicBezTo>
                  <a:cubicBezTo>
                    <a:pt x="29" y="131"/>
                    <a:pt x="41" y="138"/>
                    <a:pt x="59" y="138"/>
                  </a:cubicBezTo>
                  <a:cubicBezTo>
                    <a:pt x="90" y="138"/>
                    <a:pt x="114" y="114"/>
                    <a:pt x="114" y="82"/>
                  </a:cubicBezTo>
                  <a:cubicBezTo>
                    <a:pt x="114" y="51"/>
                    <a:pt x="90" y="26"/>
                    <a:pt x="59" y="26"/>
                  </a:cubicBezTo>
                  <a:close/>
                  <a:moveTo>
                    <a:pt x="57" y="118"/>
                  </a:moveTo>
                  <a:cubicBezTo>
                    <a:pt x="37" y="118"/>
                    <a:pt x="21" y="102"/>
                    <a:pt x="21" y="82"/>
                  </a:cubicBezTo>
                  <a:cubicBezTo>
                    <a:pt x="21" y="62"/>
                    <a:pt x="37" y="46"/>
                    <a:pt x="57" y="46"/>
                  </a:cubicBezTo>
                  <a:cubicBezTo>
                    <a:pt x="77" y="46"/>
                    <a:pt x="93" y="62"/>
                    <a:pt x="93" y="82"/>
                  </a:cubicBezTo>
                  <a:cubicBezTo>
                    <a:pt x="93" y="102"/>
                    <a:pt x="77" y="118"/>
                    <a:pt x="57"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 name="Freeform 35">
              <a:extLst>
                <a:ext uri="{FF2B5EF4-FFF2-40B4-BE49-F238E27FC236}">
                  <a16:creationId xmlns:a16="http://schemas.microsoft.com/office/drawing/2014/main" id="{CDE0A021-1118-4F58-9042-D4190825A59B}"/>
                </a:ext>
              </a:extLst>
            </p:cNvPr>
            <p:cNvSpPr>
              <a:spLocks noEditPoints="1"/>
            </p:cNvSpPr>
            <p:nvPr/>
          </p:nvSpPr>
          <p:spPr bwMode="auto">
            <a:xfrm>
              <a:off x="41275" y="8559801"/>
              <a:ext cx="147638" cy="146050"/>
            </a:xfrm>
            <a:custGeom>
              <a:avLst/>
              <a:gdLst>
                <a:gd name="T0" fmla="*/ 110 w 114"/>
                <a:gd name="T1" fmla="*/ 3 h 112"/>
                <a:gd name="T2" fmla="*/ 97 w 114"/>
                <a:gd name="T3" fmla="*/ 3 h 112"/>
                <a:gd name="T4" fmla="*/ 93 w 114"/>
                <a:gd name="T5" fmla="*/ 7 h 112"/>
                <a:gd name="T6" fmla="*/ 93 w 114"/>
                <a:gd name="T7" fmla="*/ 16 h 112"/>
                <a:gd name="T8" fmla="*/ 56 w 114"/>
                <a:gd name="T9" fmla="*/ 0 h 112"/>
                <a:gd name="T10" fmla="*/ 0 w 114"/>
                <a:gd name="T11" fmla="*/ 56 h 112"/>
                <a:gd name="T12" fmla="*/ 56 w 114"/>
                <a:gd name="T13" fmla="*/ 112 h 112"/>
                <a:gd name="T14" fmla="*/ 93 w 114"/>
                <a:gd name="T15" fmla="*/ 97 h 112"/>
                <a:gd name="T16" fmla="*/ 93 w 114"/>
                <a:gd name="T17" fmla="*/ 105 h 112"/>
                <a:gd name="T18" fmla="*/ 97 w 114"/>
                <a:gd name="T19" fmla="*/ 109 h 112"/>
                <a:gd name="T20" fmla="*/ 110 w 114"/>
                <a:gd name="T21" fmla="*/ 109 h 112"/>
                <a:gd name="T22" fmla="*/ 114 w 114"/>
                <a:gd name="T23" fmla="*/ 105 h 112"/>
                <a:gd name="T24" fmla="*/ 114 w 114"/>
                <a:gd name="T25" fmla="*/ 7 h 112"/>
                <a:gd name="T26" fmla="*/ 110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10" y="3"/>
                  </a:moveTo>
                  <a:cubicBezTo>
                    <a:pt x="97" y="3"/>
                    <a:pt x="97" y="3"/>
                    <a:pt x="97" y="3"/>
                  </a:cubicBezTo>
                  <a:cubicBezTo>
                    <a:pt x="95" y="3"/>
                    <a:pt x="93" y="5"/>
                    <a:pt x="93" y="7"/>
                  </a:cubicBezTo>
                  <a:cubicBezTo>
                    <a:pt x="93" y="16"/>
                    <a:pt x="93" y="16"/>
                    <a:pt x="93" y="16"/>
                  </a:cubicBezTo>
                  <a:cubicBezTo>
                    <a:pt x="85" y="8"/>
                    <a:pt x="73" y="0"/>
                    <a:pt x="56" y="0"/>
                  </a:cubicBezTo>
                  <a:cubicBezTo>
                    <a:pt x="24" y="0"/>
                    <a:pt x="0" y="25"/>
                    <a:pt x="0" y="56"/>
                  </a:cubicBezTo>
                  <a:cubicBezTo>
                    <a:pt x="0" y="88"/>
                    <a:pt x="24" y="112"/>
                    <a:pt x="56" y="112"/>
                  </a:cubicBezTo>
                  <a:cubicBezTo>
                    <a:pt x="73" y="112"/>
                    <a:pt x="85" y="105"/>
                    <a:pt x="93" y="97"/>
                  </a:cubicBezTo>
                  <a:cubicBezTo>
                    <a:pt x="93" y="105"/>
                    <a:pt x="93" y="105"/>
                    <a:pt x="93" y="105"/>
                  </a:cubicBezTo>
                  <a:cubicBezTo>
                    <a:pt x="93" y="108"/>
                    <a:pt x="95" y="109"/>
                    <a:pt x="97" y="109"/>
                  </a:cubicBezTo>
                  <a:cubicBezTo>
                    <a:pt x="110" y="109"/>
                    <a:pt x="110" y="109"/>
                    <a:pt x="110" y="109"/>
                  </a:cubicBezTo>
                  <a:cubicBezTo>
                    <a:pt x="112" y="109"/>
                    <a:pt x="114" y="108"/>
                    <a:pt x="114" y="105"/>
                  </a:cubicBezTo>
                  <a:cubicBezTo>
                    <a:pt x="114" y="7"/>
                    <a:pt x="114" y="7"/>
                    <a:pt x="114" y="7"/>
                  </a:cubicBezTo>
                  <a:cubicBezTo>
                    <a:pt x="114" y="5"/>
                    <a:pt x="112" y="3"/>
                    <a:pt x="110" y="3"/>
                  </a:cubicBezTo>
                  <a:close/>
                  <a:moveTo>
                    <a:pt x="57" y="92"/>
                  </a:moveTo>
                  <a:cubicBezTo>
                    <a:pt x="37" y="92"/>
                    <a:pt x="21" y="76"/>
                    <a:pt x="21" y="56"/>
                  </a:cubicBezTo>
                  <a:cubicBezTo>
                    <a:pt x="21" y="36"/>
                    <a:pt x="37" y="20"/>
                    <a:pt x="57" y="20"/>
                  </a:cubicBezTo>
                  <a:cubicBezTo>
                    <a:pt x="77" y="20"/>
                    <a:pt x="93" y="36"/>
                    <a:pt x="93" y="56"/>
                  </a:cubicBezTo>
                  <a:cubicBezTo>
                    <a:pt x="93"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 name="Freeform 36">
              <a:extLst>
                <a:ext uri="{FF2B5EF4-FFF2-40B4-BE49-F238E27FC236}">
                  <a16:creationId xmlns:a16="http://schemas.microsoft.com/office/drawing/2014/main" id="{C050B31C-6C3A-46B2-BBDF-BB6376AC00AD}"/>
                </a:ext>
              </a:extLst>
            </p:cNvPr>
            <p:cNvSpPr>
              <a:spLocks noEditPoints="1"/>
            </p:cNvSpPr>
            <p:nvPr/>
          </p:nvSpPr>
          <p:spPr bwMode="auto">
            <a:xfrm>
              <a:off x="-598487" y="8559801"/>
              <a:ext cx="147638" cy="146050"/>
            </a:xfrm>
            <a:custGeom>
              <a:avLst/>
              <a:gdLst>
                <a:gd name="T0" fmla="*/ 110 w 114"/>
                <a:gd name="T1" fmla="*/ 3 h 112"/>
                <a:gd name="T2" fmla="*/ 97 w 114"/>
                <a:gd name="T3" fmla="*/ 3 h 112"/>
                <a:gd name="T4" fmla="*/ 93 w 114"/>
                <a:gd name="T5" fmla="*/ 7 h 112"/>
                <a:gd name="T6" fmla="*/ 93 w 114"/>
                <a:gd name="T7" fmla="*/ 16 h 112"/>
                <a:gd name="T8" fmla="*/ 56 w 114"/>
                <a:gd name="T9" fmla="*/ 0 h 112"/>
                <a:gd name="T10" fmla="*/ 0 w 114"/>
                <a:gd name="T11" fmla="*/ 56 h 112"/>
                <a:gd name="T12" fmla="*/ 56 w 114"/>
                <a:gd name="T13" fmla="*/ 112 h 112"/>
                <a:gd name="T14" fmla="*/ 93 w 114"/>
                <a:gd name="T15" fmla="*/ 97 h 112"/>
                <a:gd name="T16" fmla="*/ 93 w 114"/>
                <a:gd name="T17" fmla="*/ 105 h 112"/>
                <a:gd name="T18" fmla="*/ 97 w 114"/>
                <a:gd name="T19" fmla="*/ 109 h 112"/>
                <a:gd name="T20" fmla="*/ 110 w 114"/>
                <a:gd name="T21" fmla="*/ 109 h 112"/>
                <a:gd name="T22" fmla="*/ 114 w 114"/>
                <a:gd name="T23" fmla="*/ 105 h 112"/>
                <a:gd name="T24" fmla="*/ 114 w 114"/>
                <a:gd name="T25" fmla="*/ 7 h 112"/>
                <a:gd name="T26" fmla="*/ 110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10" y="3"/>
                  </a:moveTo>
                  <a:cubicBezTo>
                    <a:pt x="97" y="3"/>
                    <a:pt x="97" y="3"/>
                    <a:pt x="97" y="3"/>
                  </a:cubicBezTo>
                  <a:cubicBezTo>
                    <a:pt x="95" y="3"/>
                    <a:pt x="93" y="5"/>
                    <a:pt x="93" y="7"/>
                  </a:cubicBezTo>
                  <a:cubicBezTo>
                    <a:pt x="93" y="16"/>
                    <a:pt x="93" y="16"/>
                    <a:pt x="93" y="16"/>
                  </a:cubicBezTo>
                  <a:cubicBezTo>
                    <a:pt x="85" y="8"/>
                    <a:pt x="73" y="0"/>
                    <a:pt x="56" y="0"/>
                  </a:cubicBezTo>
                  <a:cubicBezTo>
                    <a:pt x="25" y="0"/>
                    <a:pt x="0" y="25"/>
                    <a:pt x="0" y="56"/>
                  </a:cubicBezTo>
                  <a:cubicBezTo>
                    <a:pt x="0" y="88"/>
                    <a:pt x="25" y="112"/>
                    <a:pt x="56" y="112"/>
                  </a:cubicBezTo>
                  <a:cubicBezTo>
                    <a:pt x="73" y="112"/>
                    <a:pt x="85" y="105"/>
                    <a:pt x="93" y="97"/>
                  </a:cubicBezTo>
                  <a:cubicBezTo>
                    <a:pt x="93" y="105"/>
                    <a:pt x="93" y="105"/>
                    <a:pt x="93" y="105"/>
                  </a:cubicBezTo>
                  <a:cubicBezTo>
                    <a:pt x="93" y="108"/>
                    <a:pt x="95" y="109"/>
                    <a:pt x="97" y="109"/>
                  </a:cubicBezTo>
                  <a:cubicBezTo>
                    <a:pt x="110" y="109"/>
                    <a:pt x="110" y="109"/>
                    <a:pt x="110" y="109"/>
                  </a:cubicBezTo>
                  <a:cubicBezTo>
                    <a:pt x="112" y="109"/>
                    <a:pt x="114" y="108"/>
                    <a:pt x="114" y="105"/>
                  </a:cubicBezTo>
                  <a:cubicBezTo>
                    <a:pt x="114" y="7"/>
                    <a:pt x="114" y="7"/>
                    <a:pt x="114" y="7"/>
                  </a:cubicBezTo>
                  <a:cubicBezTo>
                    <a:pt x="114" y="5"/>
                    <a:pt x="112" y="3"/>
                    <a:pt x="110" y="3"/>
                  </a:cubicBezTo>
                  <a:close/>
                  <a:moveTo>
                    <a:pt x="57" y="92"/>
                  </a:moveTo>
                  <a:cubicBezTo>
                    <a:pt x="37" y="92"/>
                    <a:pt x="21" y="76"/>
                    <a:pt x="21" y="56"/>
                  </a:cubicBezTo>
                  <a:cubicBezTo>
                    <a:pt x="21" y="36"/>
                    <a:pt x="37" y="20"/>
                    <a:pt x="57" y="20"/>
                  </a:cubicBezTo>
                  <a:cubicBezTo>
                    <a:pt x="77" y="20"/>
                    <a:pt x="93" y="36"/>
                    <a:pt x="93" y="56"/>
                  </a:cubicBezTo>
                  <a:cubicBezTo>
                    <a:pt x="93"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 name="Text Placeholder 4">
            <a:extLst>
              <a:ext uri="{FF2B5EF4-FFF2-40B4-BE49-F238E27FC236}">
                <a16:creationId xmlns:a16="http://schemas.microsoft.com/office/drawing/2014/main" id="{538E7DEA-C018-4F09-9179-C884B9DB9B1D}"/>
              </a:ext>
            </a:extLst>
          </p:cNvPr>
          <p:cNvSpPr>
            <a:spLocks noGrp="1"/>
          </p:cNvSpPr>
          <p:nvPr>
            <p:ph type="body" sz="quarter" idx="15" hasCustomPrompt="1"/>
          </p:nvPr>
        </p:nvSpPr>
        <p:spPr>
          <a:xfrm>
            <a:off x="828987" y="3436595"/>
            <a:ext cx="10524813" cy="2053064"/>
          </a:xfrm>
          <a:prstGeom prst="rect">
            <a:avLst/>
          </a:prstGeom>
        </p:spPr>
        <p:txBody>
          <a:bodyPr lIns="0" anchor="t"/>
          <a:lstStyle>
            <a:lvl1pPr marL="0" indent="0">
              <a:buNone/>
              <a:defRPr sz="7200" b="0">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Insert title here</a:t>
            </a:r>
          </a:p>
        </p:txBody>
      </p:sp>
      <p:sp>
        <p:nvSpPr>
          <p:cNvPr id="4" name="Vertical Text Placeholder 2">
            <a:extLst>
              <a:ext uri="{FF2B5EF4-FFF2-40B4-BE49-F238E27FC236}">
                <a16:creationId xmlns:a16="http://schemas.microsoft.com/office/drawing/2014/main" id="{CDA07A4F-5A11-4DAA-93FE-5E0B6BB585A5}"/>
              </a:ext>
            </a:extLst>
          </p:cNvPr>
          <p:cNvSpPr>
            <a:spLocks noGrp="1"/>
          </p:cNvSpPr>
          <p:nvPr>
            <p:ph type="body" orient="vert" idx="25" hasCustomPrompt="1"/>
          </p:nvPr>
        </p:nvSpPr>
        <p:spPr>
          <a:xfrm>
            <a:off x="824886" y="5762860"/>
            <a:ext cx="10524813" cy="432668"/>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accent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More text here</a:t>
            </a:r>
          </a:p>
        </p:txBody>
      </p:sp>
    </p:spTree>
    <p:extLst>
      <p:ext uri="{BB962C8B-B14F-4D97-AF65-F5344CB8AC3E}">
        <p14:creationId xmlns:p14="http://schemas.microsoft.com/office/powerpoint/2010/main" val="2273994109"/>
      </p:ext>
    </p:extLst>
  </p:cSld>
  <p:clrMapOvr>
    <a:overrideClrMapping bg1="dk1" tx1="lt1" bg2="dk2" tx2="lt2" accent1="accent1" accent2="accent2" accent3="accent3" accent4="accent4" accent5="accent5" accent6="accent6" hlink="hlink" folHlink="folHlink"/>
  </p:clrMapOvr>
  <p:transition/>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Cover 2">
    <p:spTree>
      <p:nvGrpSpPr>
        <p:cNvPr id="1" name=""/>
        <p:cNvGrpSpPr/>
        <p:nvPr/>
      </p:nvGrpSpPr>
      <p:grpSpPr>
        <a:xfrm>
          <a:off x="0" y="0"/>
          <a:ext cx="0" cy="0"/>
          <a:chOff x="0" y="0"/>
          <a:chExt cx="0" cy="0"/>
        </a:xfrm>
      </p:grpSpPr>
      <p:sp>
        <p:nvSpPr>
          <p:cNvPr id="13" name="object 6">
            <a:extLst>
              <a:ext uri="{FF2B5EF4-FFF2-40B4-BE49-F238E27FC236}">
                <a16:creationId xmlns:a16="http://schemas.microsoft.com/office/drawing/2014/main" id="{BA9564C0-6D5A-4F42-9155-FCCCACBD9DB6}"/>
              </a:ext>
            </a:extLst>
          </p:cNvPr>
          <p:cNvSpPr txBox="1"/>
          <p:nvPr userDrawn="1"/>
        </p:nvSpPr>
        <p:spPr>
          <a:xfrm>
            <a:off x="469129" y="955053"/>
            <a:ext cx="4721506" cy="196879"/>
          </a:xfrm>
          <a:prstGeom prst="rect">
            <a:avLst/>
          </a:prstGeom>
        </p:spPr>
        <p:txBody>
          <a:bodyPr vert="horz" wrap="square" lIns="0" tIns="12095" rIns="0" bIns="0" rtlCol="0">
            <a:spAutoFit/>
          </a:bodyPr>
          <a:lstStyle/>
          <a:p>
            <a:pPr marL="12095" marR="0" lvl="0" indent="0" algn="l" defTabSz="870875" rtl="0" eaLnBrk="1" fontAlgn="auto" latinLnBrk="0" hangingPunct="1">
              <a:lnSpc>
                <a:spcPct val="100000"/>
              </a:lnSpc>
              <a:spcBef>
                <a:spcPts val="95"/>
              </a:spcBef>
              <a:spcAft>
                <a:spcPct val="0"/>
              </a:spcAft>
              <a:buClrTx/>
              <a:buSzTx/>
              <a:buFontTx/>
              <a:buNone/>
              <a:defRPr/>
            </a:pPr>
            <a:r>
              <a:rPr kumimoji="0" lang="en-GB" sz="1200" b="0" i="0" u="none" strike="noStrike" kern="1200" cap="none" spc="0" normalizeH="0" baseline="0" noProof="0">
                <a:ln>
                  <a:noFill/>
                </a:ln>
                <a:solidFill>
                  <a:schemeClr val="accent1"/>
                </a:solidFill>
                <a:effectLst/>
                <a:uLnTx/>
                <a:uFillTx/>
                <a:latin typeface="+mj-lt"/>
                <a:ea typeface="+mn-ea"/>
                <a:cs typeface="Myriad Pro"/>
              </a:rPr>
              <a:t>Unique</a:t>
            </a:r>
            <a:r>
              <a:rPr kumimoji="0" lang="en-GB" sz="1200" b="0" i="0" u="none" strike="noStrike" kern="1200" cap="none" spc="-10" normalizeH="0" baseline="0" noProof="0">
                <a:ln>
                  <a:noFill/>
                </a:ln>
                <a:solidFill>
                  <a:schemeClr val="accent1"/>
                </a:solidFill>
                <a:effectLst/>
                <a:uLnTx/>
                <a:uFillTx/>
                <a:latin typeface="+mj-lt"/>
                <a:ea typeface="+mn-ea"/>
                <a:cs typeface="Myriad Pro"/>
              </a:rPr>
              <a:t> </a:t>
            </a:r>
            <a:r>
              <a:rPr kumimoji="0" lang="en-GB" sz="1200" b="0" i="0" u="none" strike="noStrike" kern="1200" cap="none" spc="-5" normalizeH="0" baseline="0" noProof="0">
                <a:ln>
                  <a:noFill/>
                </a:ln>
                <a:solidFill>
                  <a:schemeClr val="accent1"/>
                </a:solidFill>
                <a:effectLst/>
                <a:uLnTx/>
                <a:uFillTx/>
                <a:latin typeface="+mj-lt"/>
                <a:ea typeface="+mn-ea"/>
                <a:cs typeface="Myriad Pro"/>
              </a:rPr>
              <a:t>Data. E</a:t>
            </a:r>
            <a:r>
              <a:rPr kumimoji="0" lang="en-GB" sz="1200" b="0" i="0" u="none" strike="noStrike" kern="1200" cap="none" spc="5" normalizeH="0" baseline="0" noProof="0">
                <a:ln>
                  <a:noFill/>
                </a:ln>
                <a:solidFill>
                  <a:schemeClr val="accent1"/>
                </a:solidFill>
                <a:effectLst/>
                <a:uLnTx/>
                <a:uFillTx/>
                <a:latin typeface="+mj-lt"/>
                <a:ea typeface="+mn-ea"/>
                <a:cs typeface="Myriad Pro"/>
              </a:rPr>
              <a:t>xpert</a:t>
            </a:r>
            <a:r>
              <a:rPr kumimoji="0" lang="en-GB" sz="1200" b="0" i="0" u="none" strike="noStrike" kern="1200" cap="none" spc="-5" normalizeH="0" baseline="0" noProof="0">
                <a:ln>
                  <a:noFill/>
                </a:ln>
                <a:solidFill>
                  <a:schemeClr val="accent1"/>
                </a:solidFill>
                <a:effectLst/>
                <a:uLnTx/>
                <a:uFillTx/>
                <a:latin typeface="+mj-lt"/>
                <a:ea typeface="+mn-ea"/>
                <a:cs typeface="Myriad Pro"/>
              </a:rPr>
              <a:t> Analysis. Innovative Solutions. One Platform.</a:t>
            </a:r>
            <a:endParaRPr kumimoji="0" lang="en-GB" sz="1200" b="0" i="0" u="none" strike="noStrike" kern="1200" cap="none" spc="0" normalizeH="0" baseline="0" noProof="0">
              <a:ln>
                <a:noFill/>
              </a:ln>
              <a:solidFill>
                <a:schemeClr val="accent1"/>
              </a:solidFill>
              <a:effectLst/>
              <a:uLnTx/>
              <a:uFillTx/>
              <a:latin typeface="+mj-lt"/>
              <a:ea typeface="+mn-ea"/>
              <a:cs typeface="Myriad Pro"/>
            </a:endParaRPr>
          </a:p>
        </p:txBody>
      </p:sp>
      <p:grpSp>
        <p:nvGrpSpPr>
          <p:cNvPr id="14" name="Group 13">
            <a:extLst>
              <a:ext uri="{FF2B5EF4-FFF2-40B4-BE49-F238E27FC236}">
                <a16:creationId xmlns:a16="http://schemas.microsoft.com/office/drawing/2014/main" id="{38403C68-1D13-49D4-9F49-C900E1B9A319}"/>
              </a:ext>
            </a:extLst>
          </p:cNvPr>
          <p:cNvGrpSpPr/>
          <p:nvPr userDrawn="1"/>
        </p:nvGrpSpPr>
        <p:grpSpPr>
          <a:xfrm>
            <a:off x="422289" y="467539"/>
            <a:ext cx="1922431" cy="375904"/>
            <a:chOff x="-1538288" y="8450263"/>
            <a:chExt cx="1778001" cy="347663"/>
          </a:xfrm>
          <a:solidFill>
            <a:schemeClr val="accent1"/>
          </a:solidFill>
        </p:grpSpPr>
        <p:sp>
          <p:nvSpPr>
            <p:cNvPr id="15" name="Freeform 22">
              <a:extLst>
                <a:ext uri="{FF2B5EF4-FFF2-40B4-BE49-F238E27FC236}">
                  <a16:creationId xmlns:a16="http://schemas.microsoft.com/office/drawing/2014/main" id="{4BC543F7-1D12-40EC-9366-CDFDBC52209E}"/>
                </a:ext>
              </a:extLst>
            </p:cNvPr>
            <p:cNvSpPr>
              <a:spLocks noEditPoints="1"/>
            </p:cNvSpPr>
            <p:nvPr/>
          </p:nvSpPr>
          <p:spPr bwMode="auto">
            <a:xfrm>
              <a:off x="-203200" y="8559801"/>
              <a:ext cx="149225" cy="146050"/>
            </a:xfrm>
            <a:custGeom>
              <a:avLst/>
              <a:gdLst>
                <a:gd name="T0" fmla="*/ 109 w 114"/>
                <a:gd name="T1" fmla="*/ 3 h 112"/>
                <a:gd name="T2" fmla="*/ 97 w 114"/>
                <a:gd name="T3" fmla="*/ 3 h 112"/>
                <a:gd name="T4" fmla="*/ 93 w 114"/>
                <a:gd name="T5" fmla="*/ 7 h 112"/>
                <a:gd name="T6" fmla="*/ 93 w 114"/>
                <a:gd name="T7" fmla="*/ 16 h 112"/>
                <a:gd name="T8" fmla="*/ 55 w 114"/>
                <a:gd name="T9" fmla="*/ 0 h 112"/>
                <a:gd name="T10" fmla="*/ 0 w 114"/>
                <a:gd name="T11" fmla="*/ 56 h 112"/>
                <a:gd name="T12" fmla="*/ 55 w 114"/>
                <a:gd name="T13" fmla="*/ 112 h 112"/>
                <a:gd name="T14" fmla="*/ 93 w 114"/>
                <a:gd name="T15" fmla="*/ 97 h 112"/>
                <a:gd name="T16" fmla="*/ 93 w 114"/>
                <a:gd name="T17" fmla="*/ 105 h 112"/>
                <a:gd name="T18" fmla="*/ 97 w 114"/>
                <a:gd name="T19" fmla="*/ 109 h 112"/>
                <a:gd name="T20" fmla="*/ 109 w 114"/>
                <a:gd name="T21" fmla="*/ 109 h 112"/>
                <a:gd name="T22" fmla="*/ 114 w 114"/>
                <a:gd name="T23" fmla="*/ 105 h 112"/>
                <a:gd name="T24" fmla="*/ 114 w 114"/>
                <a:gd name="T25" fmla="*/ 7 h 112"/>
                <a:gd name="T26" fmla="*/ 109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09" y="3"/>
                  </a:moveTo>
                  <a:cubicBezTo>
                    <a:pt x="97" y="3"/>
                    <a:pt x="97" y="3"/>
                    <a:pt x="97" y="3"/>
                  </a:cubicBezTo>
                  <a:cubicBezTo>
                    <a:pt x="95" y="3"/>
                    <a:pt x="93" y="5"/>
                    <a:pt x="93" y="7"/>
                  </a:cubicBezTo>
                  <a:cubicBezTo>
                    <a:pt x="93" y="16"/>
                    <a:pt x="93" y="16"/>
                    <a:pt x="93" y="16"/>
                  </a:cubicBezTo>
                  <a:cubicBezTo>
                    <a:pt x="85" y="8"/>
                    <a:pt x="73" y="0"/>
                    <a:pt x="55" y="0"/>
                  </a:cubicBezTo>
                  <a:cubicBezTo>
                    <a:pt x="24" y="0"/>
                    <a:pt x="0" y="25"/>
                    <a:pt x="0" y="56"/>
                  </a:cubicBezTo>
                  <a:cubicBezTo>
                    <a:pt x="0" y="88"/>
                    <a:pt x="24" y="112"/>
                    <a:pt x="55" y="112"/>
                  </a:cubicBezTo>
                  <a:cubicBezTo>
                    <a:pt x="73" y="112"/>
                    <a:pt x="85" y="105"/>
                    <a:pt x="93" y="97"/>
                  </a:cubicBezTo>
                  <a:cubicBezTo>
                    <a:pt x="93" y="105"/>
                    <a:pt x="93" y="105"/>
                    <a:pt x="93" y="105"/>
                  </a:cubicBezTo>
                  <a:cubicBezTo>
                    <a:pt x="93" y="108"/>
                    <a:pt x="95" y="109"/>
                    <a:pt x="97" y="109"/>
                  </a:cubicBezTo>
                  <a:cubicBezTo>
                    <a:pt x="109" y="109"/>
                    <a:pt x="109" y="109"/>
                    <a:pt x="109" y="109"/>
                  </a:cubicBezTo>
                  <a:cubicBezTo>
                    <a:pt x="112" y="109"/>
                    <a:pt x="114" y="108"/>
                    <a:pt x="114" y="105"/>
                  </a:cubicBezTo>
                  <a:cubicBezTo>
                    <a:pt x="114" y="7"/>
                    <a:pt x="114" y="7"/>
                    <a:pt x="114" y="7"/>
                  </a:cubicBezTo>
                  <a:cubicBezTo>
                    <a:pt x="114" y="5"/>
                    <a:pt x="112" y="3"/>
                    <a:pt x="109" y="3"/>
                  </a:cubicBezTo>
                  <a:close/>
                  <a:moveTo>
                    <a:pt x="57" y="92"/>
                  </a:moveTo>
                  <a:cubicBezTo>
                    <a:pt x="37" y="92"/>
                    <a:pt x="21" y="76"/>
                    <a:pt x="21" y="56"/>
                  </a:cubicBezTo>
                  <a:cubicBezTo>
                    <a:pt x="21" y="36"/>
                    <a:pt x="37" y="20"/>
                    <a:pt x="57" y="20"/>
                  </a:cubicBezTo>
                  <a:cubicBezTo>
                    <a:pt x="76" y="20"/>
                    <a:pt x="93" y="36"/>
                    <a:pt x="93" y="56"/>
                  </a:cubicBezTo>
                  <a:cubicBezTo>
                    <a:pt x="93" y="76"/>
                    <a:pt x="76"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16" name="Freeform 23">
              <a:extLst>
                <a:ext uri="{FF2B5EF4-FFF2-40B4-BE49-F238E27FC236}">
                  <a16:creationId xmlns:a16="http://schemas.microsoft.com/office/drawing/2014/main" id="{24599BD5-2124-4826-B85C-1BB7E948B0AC}"/>
                </a:ext>
              </a:extLst>
            </p:cNvPr>
            <p:cNvSpPr/>
            <p:nvPr/>
          </p:nvSpPr>
          <p:spPr bwMode="auto">
            <a:xfrm>
              <a:off x="-982662" y="8526463"/>
              <a:ext cx="26988" cy="174625"/>
            </a:xfrm>
            <a:custGeom>
              <a:avLst/>
              <a:gdLst>
                <a:gd name="T0" fmla="*/ 17 w 21"/>
                <a:gd name="T1" fmla="*/ 0 h 135"/>
                <a:gd name="T2" fmla="*/ 4 w 21"/>
                <a:gd name="T3" fmla="*/ 0 h 135"/>
                <a:gd name="T4" fmla="*/ 0 w 21"/>
                <a:gd name="T5" fmla="*/ 4 h 135"/>
                <a:gd name="T6" fmla="*/ 0 w 21"/>
                <a:gd name="T7" fmla="*/ 131 h 135"/>
                <a:gd name="T8" fmla="*/ 4 w 21"/>
                <a:gd name="T9" fmla="*/ 135 h 135"/>
                <a:gd name="T10" fmla="*/ 17 w 21"/>
                <a:gd name="T11" fmla="*/ 135 h 135"/>
                <a:gd name="T12" fmla="*/ 21 w 21"/>
                <a:gd name="T13" fmla="*/ 131 h 135"/>
                <a:gd name="T14" fmla="*/ 21 w 21"/>
                <a:gd name="T15" fmla="*/ 4 h 135"/>
                <a:gd name="T16" fmla="*/ 17 w 21"/>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35">
                  <a:moveTo>
                    <a:pt x="17" y="0"/>
                  </a:moveTo>
                  <a:cubicBezTo>
                    <a:pt x="4" y="0"/>
                    <a:pt x="4" y="0"/>
                    <a:pt x="4" y="0"/>
                  </a:cubicBezTo>
                  <a:cubicBezTo>
                    <a:pt x="2" y="0"/>
                    <a:pt x="0" y="2"/>
                    <a:pt x="0" y="4"/>
                  </a:cubicBezTo>
                  <a:cubicBezTo>
                    <a:pt x="0" y="131"/>
                    <a:pt x="0" y="131"/>
                    <a:pt x="0" y="131"/>
                  </a:cubicBezTo>
                  <a:cubicBezTo>
                    <a:pt x="0" y="134"/>
                    <a:pt x="2" y="135"/>
                    <a:pt x="4" y="135"/>
                  </a:cubicBezTo>
                  <a:cubicBezTo>
                    <a:pt x="17" y="135"/>
                    <a:pt x="17" y="135"/>
                    <a:pt x="17" y="135"/>
                  </a:cubicBezTo>
                  <a:cubicBezTo>
                    <a:pt x="19" y="135"/>
                    <a:pt x="21" y="134"/>
                    <a:pt x="21" y="131"/>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17" name="Freeform 24">
              <a:extLst>
                <a:ext uri="{FF2B5EF4-FFF2-40B4-BE49-F238E27FC236}">
                  <a16:creationId xmlns:a16="http://schemas.microsoft.com/office/drawing/2014/main" id="{4E9E5EF7-7853-42F0-8070-4548941782DC}"/>
                </a:ext>
              </a:extLst>
            </p:cNvPr>
            <p:cNvSpPr/>
            <p:nvPr/>
          </p:nvSpPr>
          <p:spPr bwMode="auto">
            <a:xfrm>
              <a:off x="-1450975" y="8480426"/>
              <a:ext cx="217488" cy="250825"/>
            </a:xfrm>
            <a:custGeom>
              <a:avLst/>
              <a:gdLst>
                <a:gd name="T0" fmla="*/ 88 w 166"/>
                <a:gd name="T1" fmla="*/ 11 h 192"/>
                <a:gd name="T2" fmla="*/ 6 w 166"/>
                <a:gd name="T3" fmla="*/ 12 h 192"/>
                <a:gd name="T4" fmla="*/ 1 w 166"/>
                <a:gd name="T5" fmla="*/ 18 h 192"/>
                <a:gd name="T6" fmla="*/ 1 w 166"/>
                <a:gd name="T7" fmla="*/ 26 h 192"/>
                <a:gd name="T8" fmla="*/ 34 w 166"/>
                <a:gd name="T9" fmla="*/ 102 h 192"/>
                <a:gd name="T10" fmla="*/ 41 w 166"/>
                <a:gd name="T11" fmla="*/ 105 h 192"/>
                <a:gd name="T12" fmla="*/ 50 w 166"/>
                <a:gd name="T13" fmla="*/ 101 h 192"/>
                <a:gd name="T14" fmla="*/ 53 w 166"/>
                <a:gd name="T15" fmla="*/ 98 h 192"/>
                <a:gd name="T16" fmla="*/ 53 w 166"/>
                <a:gd name="T17" fmla="*/ 94 h 192"/>
                <a:gd name="T18" fmla="*/ 25 w 166"/>
                <a:gd name="T19" fmla="*/ 28 h 192"/>
                <a:gd name="T20" fmla="*/ 128 w 166"/>
                <a:gd name="T21" fmla="*/ 76 h 192"/>
                <a:gd name="T22" fmla="*/ 109 w 166"/>
                <a:gd name="T23" fmla="*/ 172 h 192"/>
                <a:gd name="T24" fmla="*/ 108 w 166"/>
                <a:gd name="T25" fmla="*/ 178 h 192"/>
                <a:gd name="T26" fmla="*/ 112 w 166"/>
                <a:gd name="T27" fmla="*/ 189 h 192"/>
                <a:gd name="T28" fmla="*/ 116 w 166"/>
                <a:gd name="T29" fmla="*/ 192 h 192"/>
                <a:gd name="T30" fmla="*/ 117 w 166"/>
                <a:gd name="T31" fmla="*/ 192 h 192"/>
                <a:gd name="T32" fmla="*/ 121 w 166"/>
                <a:gd name="T33" fmla="*/ 190 h 192"/>
                <a:gd name="T34" fmla="*/ 148 w 166"/>
                <a:gd name="T35" fmla="*/ 68 h 192"/>
                <a:gd name="T36" fmla="*/ 88 w 166"/>
                <a:gd name="T37" fmla="*/ 1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6" h="192">
                  <a:moveTo>
                    <a:pt x="88" y="11"/>
                  </a:moveTo>
                  <a:cubicBezTo>
                    <a:pt x="62" y="0"/>
                    <a:pt x="32" y="1"/>
                    <a:pt x="6" y="12"/>
                  </a:cubicBezTo>
                  <a:cubicBezTo>
                    <a:pt x="4" y="13"/>
                    <a:pt x="2" y="15"/>
                    <a:pt x="1" y="18"/>
                  </a:cubicBezTo>
                  <a:cubicBezTo>
                    <a:pt x="0" y="21"/>
                    <a:pt x="0" y="24"/>
                    <a:pt x="1" y="26"/>
                  </a:cubicBezTo>
                  <a:cubicBezTo>
                    <a:pt x="34" y="102"/>
                    <a:pt x="34" y="102"/>
                    <a:pt x="34" y="102"/>
                  </a:cubicBezTo>
                  <a:cubicBezTo>
                    <a:pt x="35" y="105"/>
                    <a:pt x="38" y="106"/>
                    <a:pt x="41" y="105"/>
                  </a:cubicBezTo>
                  <a:cubicBezTo>
                    <a:pt x="50" y="101"/>
                    <a:pt x="50" y="101"/>
                    <a:pt x="50" y="101"/>
                  </a:cubicBezTo>
                  <a:cubicBezTo>
                    <a:pt x="52" y="100"/>
                    <a:pt x="53" y="99"/>
                    <a:pt x="53" y="98"/>
                  </a:cubicBezTo>
                  <a:cubicBezTo>
                    <a:pt x="54" y="97"/>
                    <a:pt x="54" y="95"/>
                    <a:pt x="53" y="94"/>
                  </a:cubicBezTo>
                  <a:cubicBezTo>
                    <a:pt x="25" y="28"/>
                    <a:pt x="25" y="28"/>
                    <a:pt x="25" y="28"/>
                  </a:cubicBezTo>
                  <a:cubicBezTo>
                    <a:pt x="66" y="16"/>
                    <a:pt x="111" y="37"/>
                    <a:pt x="128" y="76"/>
                  </a:cubicBezTo>
                  <a:cubicBezTo>
                    <a:pt x="143" y="109"/>
                    <a:pt x="135" y="147"/>
                    <a:pt x="109" y="172"/>
                  </a:cubicBezTo>
                  <a:cubicBezTo>
                    <a:pt x="107" y="174"/>
                    <a:pt x="107" y="176"/>
                    <a:pt x="108" y="178"/>
                  </a:cubicBezTo>
                  <a:cubicBezTo>
                    <a:pt x="112" y="189"/>
                    <a:pt x="112" y="189"/>
                    <a:pt x="112" y="189"/>
                  </a:cubicBezTo>
                  <a:cubicBezTo>
                    <a:pt x="113" y="190"/>
                    <a:pt x="114" y="191"/>
                    <a:pt x="116" y="192"/>
                  </a:cubicBezTo>
                  <a:cubicBezTo>
                    <a:pt x="117" y="192"/>
                    <a:pt x="117" y="192"/>
                    <a:pt x="117" y="192"/>
                  </a:cubicBezTo>
                  <a:cubicBezTo>
                    <a:pt x="119" y="192"/>
                    <a:pt x="120" y="191"/>
                    <a:pt x="121" y="190"/>
                  </a:cubicBezTo>
                  <a:cubicBezTo>
                    <a:pt x="155" y="159"/>
                    <a:pt x="166" y="110"/>
                    <a:pt x="148" y="68"/>
                  </a:cubicBezTo>
                  <a:cubicBezTo>
                    <a:pt x="136" y="42"/>
                    <a:pt x="115" y="21"/>
                    <a:pt x="88"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18" name="Freeform 25">
              <a:extLst>
                <a:ext uri="{FF2B5EF4-FFF2-40B4-BE49-F238E27FC236}">
                  <a16:creationId xmlns:a16="http://schemas.microsoft.com/office/drawing/2014/main" id="{82520E86-C96C-43F1-A46E-88B49C702A5F}"/>
                </a:ext>
              </a:extLst>
            </p:cNvPr>
            <p:cNvSpPr/>
            <p:nvPr/>
          </p:nvSpPr>
          <p:spPr bwMode="auto">
            <a:xfrm>
              <a:off x="-1169987" y="8521701"/>
              <a:ext cx="163513" cy="184150"/>
            </a:xfrm>
            <a:custGeom>
              <a:avLst/>
              <a:gdLst>
                <a:gd name="T0" fmla="*/ 121 w 125"/>
                <a:gd name="T1" fmla="*/ 61 h 141"/>
                <a:gd name="T2" fmla="*/ 71 w 125"/>
                <a:gd name="T3" fmla="*/ 61 h 141"/>
                <a:gd name="T4" fmla="*/ 67 w 125"/>
                <a:gd name="T5" fmla="*/ 65 h 141"/>
                <a:gd name="T6" fmla="*/ 67 w 125"/>
                <a:gd name="T7" fmla="*/ 77 h 141"/>
                <a:gd name="T8" fmla="*/ 71 w 125"/>
                <a:gd name="T9" fmla="*/ 81 h 141"/>
                <a:gd name="T10" fmla="*/ 104 w 125"/>
                <a:gd name="T11" fmla="*/ 81 h 141"/>
                <a:gd name="T12" fmla="*/ 104 w 125"/>
                <a:gd name="T13" fmla="*/ 109 h 141"/>
                <a:gd name="T14" fmla="*/ 71 w 125"/>
                <a:gd name="T15" fmla="*/ 121 h 141"/>
                <a:gd name="T16" fmla="*/ 21 w 125"/>
                <a:gd name="T17" fmla="*/ 71 h 141"/>
                <a:gd name="T18" fmla="*/ 71 w 125"/>
                <a:gd name="T19" fmla="*/ 20 h 141"/>
                <a:gd name="T20" fmla="*/ 107 w 125"/>
                <a:gd name="T21" fmla="*/ 35 h 141"/>
                <a:gd name="T22" fmla="*/ 113 w 125"/>
                <a:gd name="T23" fmla="*/ 35 h 141"/>
                <a:gd name="T24" fmla="*/ 121 w 125"/>
                <a:gd name="T25" fmla="*/ 27 h 141"/>
                <a:gd name="T26" fmla="*/ 122 w 125"/>
                <a:gd name="T27" fmla="*/ 24 h 141"/>
                <a:gd name="T28" fmla="*/ 121 w 125"/>
                <a:gd name="T29" fmla="*/ 21 h 141"/>
                <a:gd name="T30" fmla="*/ 71 w 125"/>
                <a:gd name="T31" fmla="*/ 0 h 141"/>
                <a:gd name="T32" fmla="*/ 0 w 125"/>
                <a:gd name="T33" fmla="*/ 71 h 141"/>
                <a:gd name="T34" fmla="*/ 71 w 125"/>
                <a:gd name="T35" fmla="*/ 141 h 141"/>
                <a:gd name="T36" fmla="*/ 124 w 125"/>
                <a:gd name="T37" fmla="*/ 117 h 141"/>
                <a:gd name="T38" fmla="*/ 125 w 125"/>
                <a:gd name="T39" fmla="*/ 114 h 141"/>
                <a:gd name="T40" fmla="*/ 125 w 125"/>
                <a:gd name="T41" fmla="*/ 65 h 141"/>
                <a:gd name="T42" fmla="*/ 121 w 125"/>
                <a:gd name="T43" fmla="*/ 61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5" h="141">
                  <a:moveTo>
                    <a:pt x="121" y="61"/>
                  </a:moveTo>
                  <a:cubicBezTo>
                    <a:pt x="71" y="61"/>
                    <a:pt x="71" y="61"/>
                    <a:pt x="71" y="61"/>
                  </a:cubicBezTo>
                  <a:cubicBezTo>
                    <a:pt x="68" y="61"/>
                    <a:pt x="67" y="63"/>
                    <a:pt x="67" y="65"/>
                  </a:cubicBezTo>
                  <a:cubicBezTo>
                    <a:pt x="67" y="77"/>
                    <a:pt x="67" y="77"/>
                    <a:pt x="67" y="77"/>
                  </a:cubicBezTo>
                  <a:cubicBezTo>
                    <a:pt x="67" y="79"/>
                    <a:pt x="68" y="81"/>
                    <a:pt x="71" y="81"/>
                  </a:cubicBezTo>
                  <a:cubicBezTo>
                    <a:pt x="104" y="81"/>
                    <a:pt x="104" y="81"/>
                    <a:pt x="104" y="81"/>
                  </a:cubicBezTo>
                  <a:cubicBezTo>
                    <a:pt x="104" y="109"/>
                    <a:pt x="104" y="109"/>
                    <a:pt x="104" y="109"/>
                  </a:cubicBezTo>
                  <a:cubicBezTo>
                    <a:pt x="95" y="117"/>
                    <a:pt x="83" y="121"/>
                    <a:pt x="71" y="121"/>
                  </a:cubicBezTo>
                  <a:cubicBezTo>
                    <a:pt x="43" y="121"/>
                    <a:pt x="21" y="99"/>
                    <a:pt x="21" y="71"/>
                  </a:cubicBezTo>
                  <a:cubicBezTo>
                    <a:pt x="21" y="43"/>
                    <a:pt x="43" y="20"/>
                    <a:pt x="71" y="20"/>
                  </a:cubicBezTo>
                  <a:cubicBezTo>
                    <a:pt x="84" y="20"/>
                    <a:pt x="97" y="26"/>
                    <a:pt x="107" y="35"/>
                  </a:cubicBezTo>
                  <a:cubicBezTo>
                    <a:pt x="108" y="37"/>
                    <a:pt x="111" y="37"/>
                    <a:pt x="113" y="35"/>
                  </a:cubicBezTo>
                  <a:cubicBezTo>
                    <a:pt x="121" y="27"/>
                    <a:pt x="121" y="27"/>
                    <a:pt x="121" y="27"/>
                  </a:cubicBezTo>
                  <a:cubicBezTo>
                    <a:pt x="122" y="26"/>
                    <a:pt x="122" y="25"/>
                    <a:pt x="122" y="24"/>
                  </a:cubicBezTo>
                  <a:cubicBezTo>
                    <a:pt x="122" y="23"/>
                    <a:pt x="122" y="22"/>
                    <a:pt x="121" y="21"/>
                  </a:cubicBezTo>
                  <a:cubicBezTo>
                    <a:pt x="107" y="8"/>
                    <a:pt x="89" y="0"/>
                    <a:pt x="71" y="0"/>
                  </a:cubicBezTo>
                  <a:cubicBezTo>
                    <a:pt x="31" y="0"/>
                    <a:pt x="0" y="32"/>
                    <a:pt x="0" y="71"/>
                  </a:cubicBezTo>
                  <a:cubicBezTo>
                    <a:pt x="0" y="110"/>
                    <a:pt x="31" y="141"/>
                    <a:pt x="71" y="141"/>
                  </a:cubicBezTo>
                  <a:cubicBezTo>
                    <a:pt x="91" y="141"/>
                    <a:pt x="111" y="132"/>
                    <a:pt x="124" y="117"/>
                  </a:cubicBezTo>
                  <a:cubicBezTo>
                    <a:pt x="125" y="116"/>
                    <a:pt x="125" y="115"/>
                    <a:pt x="125" y="114"/>
                  </a:cubicBezTo>
                  <a:cubicBezTo>
                    <a:pt x="125" y="65"/>
                    <a:pt x="125" y="65"/>
                    <a:pt x="125" y="65"/>
                  </a:cubicBezTo>
                  <a:cubicBezTo>
                    <a:pt x="125" y="63"/>
                    <a:pt x="123" y="61"/>
                    <a:pt x="121" y="6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19" name="Freeform 26">
              <a:extLst>
                <a:ext uri="{FF2B5EF4-FFF2-40B4-BE49-F238E27FC236}">
                  <a16:creationId xmlns:a16="http://schemas.microsoft.com/office/drawing/2014/main" id="{595D8697-4B57-4D6E-BD7D-FB469E54E4FE}"/>
                </a:ext>
              </a:extLst>
            </p:cNvPr>
            <p:cNvSpPr/>
            <p:nvPr/>
          </p:nvSpPr>
          <p:spPr bwMode="auto">
            <a:xfrm>
              <a:off x="-1473200" y="8450263"/>
              <a:ext cx="34925" cy="33338"/>
            </a:xfrm>
            <a:custGeom>
              <a:avLst/>
              <a:gdLst>
                <a:gd name="T0" fmla="*/ 14 w 27"/>
                <a:gd name="T1" fmla="*/ 25 h 25"/>
                <a:gd name="T2" fmla="*/ 19 w 27"/>
                <a:gd name="T3" fmla="*/ 24 h 25"/>
                <a:gd name="T4" fmla="*/ 26 w 27"/>
                <a:gd name="T5" fmla="*/ 17 h 25"/>
                <a:gd name="T6" fmla="*/ 26 w 27"/>
                <a:gd name="T7" fmla="*/ 8 h 25"/>
                <a:gd name="T8" fmla="*/ 19 w 27"/>
                <a:gd name="T9" fmla="*/ 1 h 25"/>
                <a:gd name="T10" fmla="*/ 9 w 27"/>
                <a:gd name="T11" fmla="*/ 1 h 25"/>
                <a:gd name="T12" fmla="*/ 3 w 27"/>
                <a:gd name="T13" fmla="*/ 17 h 25"/>
                <a:gd name="T14" fmla="*/ 14 w 27"/>
                <a:gd name="T15" fmla="*/ 25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25">
                  <a:moveTo>
                    <a:pt x="14" y="25"/>
                  </a:moveTo>
                  <a:cubicBezTo>
                    <a:pt x="16" y="25"/>
                    <a:pt x="18" y="25"/>
                    <a:pt x="19" y="24"/>
                  </a:cubicBezTo>
                  <a:cubicBezTo>
                    <a:pt x="22" y="23"/>
                    <a:pt x="25" y="20"/>
                    <a:pt x="26" y="17"/>
                  </a:cubicBezTo>
                  <a:cubicBezTo>
                    <a:pt x="27" y="14"/>
                    <a:pt x="27" y="11"/>
                    <a:pt x="26" y="8"/>
                  </a:cubicBezTo>
                  <a:cubicBezTo>
                    <a:pt x="24" y="5"/>
                    <a:pt x="22" y="2"/>
                    <a:pt x="19" y="1"/>
                  </a:cubicBezTo>
                  <a:cubicBezTo>
                    <a:pt x="16" y="0"/>
                    <a:pt x="12" y="0"/>
                    <a:pt x="9" y="1"/>
                  </a:cubicBezTo>
                  <a:cubicBezTo>
                    <a:pt x="3" y="4"/>
                    <a:pt x="0" y="11"/>
                    <a:pt x="3" y="17"/>
                  </a:cubicBezTo>
                  <a:cubicBezTo>
                    <a:pt x="5" y="22"/>
                    <a:pt x="10" y="25"/>
                    <a:pt x="14"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0" name="Freeform 27">
              <a:extLst>
                <a:ext uri="{FF2B5EF4-FFF2-40B4-BE49-F238E27FC236}">
                  <a16:creationId xmlns:a16="http://schemas.microsoft.com/office/drawing/2014/main" id="{A55A420A-8661-442F-AF20-1ADA292E265C}"/>
                </a:ext>
              </a:extLst>
            </p:cNvPr>
            <p:cNvSpPr/>
            <p:nvPr/>
          </p:nvSpPr>
          <p:spPr bwMode="auto">
            <a:xfrm>
              <a:off x="-1335087" y="8764588"/>
              <a:ext cx="36513" cy="33338"/>
            </a:xfrm>
            <a:custGeom>
              <a:avLst/>
              <a:gdLst>
                <a:gd name="T0" fmla="*/ 25 w 28"/>
                <a:gd name="T1" fmla="*/ 9 h 26"/>
                <a:gd name="T2" fmla="*/ 9 w 28"/>
                <a:gd name="T3" fmla="*/ 3 h 26"/>
                <a:gd name="T4" fmla="*/ 2 w 28"/>
                <a:gd name="T5" fmla="*/ 19 h 26"/>
                <a:gd name="T6" fmla="*/ 14 w 28"/>
                <a:gd name="T7" fmla="*/ 26 h 26"/>
                <a:gd name="T8" fmla="*/ 19 w 28"/>
                <a:gd name="T9" fmla="*/ 25 h 26"/>
                <a:gd name="T10" fmla="*/ 25 w 28"/>
                <a:gd name="T11" fmla="*/ 9 h 26"/>
              </a:gdLst>
              <a:ahLst/>
              <a:cxnLst>
                <a:cxn ang="0">
                  <a:pos x="T0" y="T1"/>
                </a:cxn>
                <a:cxn ang="0">
                  <a:pos x="T2" y="T3"/>
                </a:cxn>
                <a:cxn ang="0">
                  <a:pos x="T4" y="T5"/>
                </a:cxn>
                <a:cxn ang="0">
                  <a:pos x="T6" y="T7"/>
                </a:cxn>
                <a:cxn ang="0">
                  <a:pos x="T8" y="T9"/>
                </a:cxn>
                <a:cxn ang="0">
                  <a:pos x="T10" y="T11"/>
                </a:cxn>
              </a:cxnLst>
              <a:rect l="0" t="0" r="r" b="b"/>
              <a:pathLst>
                <a:path w="28" h="26">
                  <a:moveTo>
                    <a:pt x="25" y="9"/>
                  </a:moveTo>
                  <a:cubicBezTo>
                    <a:pt x="22" y="3"/>
                    <a:pt x="15" y="0"/>
                    <a:pt x="9" y="3"/>
                  </a:cubicBezTo>
                  <a:cubicBezTo>
                    <a:pt x="3" y="5"/>
                    <a:pt x="0" y="13"/>
                    <a:pt x="2" y="19"/>
                  </a:cubicBezTo>
                  <a:cubicBezTo>
                    <a:pt x="4" y="24"/>
                    <a:pt x="9" y="26"/>
                    <a:pt x="14" y="26"/>
                  </a:cubicBezTo>
                  <a:cubicBezTo>
                    <a:pt x="15" y="26"/>
                    <a:pt x="17" y="26"/>
                    <a:pt x="19" y="25"/>
                  </a:cubicBezTo>
                  <a:cubicBezTo>
                    <a:pt x="25" y="23"/>
                    <a:pt x="28" y="15"/>
                    <a:pt x="25"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1" name="Freeform 28">
              <a:extLst>
                <a:ext uri="{FF2B5EF4-FFF2-40B4-BE49-F238E27FC236}">
                  <a16:creationId xmlns:a16="http://schemas.microsoft.com/office/drawing/2014/main" id="{B317F2EE-46CC-4ADC-B02E-B6C16F9BA39C}"/>
                </a:ext>
              </a:extLst>
            </p:cNvPr>
            <p:cNvSpPr/>
            <p:nvPr/>
          </p:nvSpPr>
          <p:spPr bwMode="auto">
            <a:xfrm>
              <a:off x="-1538288" y="8518526"/>
              <a:ext cx="219075" cy="246063"/>
            </a:xfrm>
            <a:custGeom>
              <a:avLst/>
              <a:gdLst>
                <a:gd name="T0" fmla="*/ 165 w 168"/>
                <a:gd name="T1" fmla="*/ 166 h 189"/>
                <a:gd name="T2" fmla="*/ 132 w 168"/>
                <a:gd name="T3" fmla="*/ 90 h 189"/>
                <a:gd name="T4" fmla="*/ 125 w 168"/>
                <a:gd name="T5" fmla="*/ 87 h 189"/>
                <a:gd name="T6" fmla="*/ 116 w 168"/>
                <a:gd name="T7" fmla="*/ 91 h 189"/>
                <a:gd name="T8" fmla="*/ 113 w 168"/>
                <a:gd name="T9" fmla="*/ 94 h 189"/>
                <a:gd name="T10" fmla="*/ 113 w 168"/>
                <a:gd name="T11" fmla="*/ 99 h 189"/>
                <a:gd name="T12" fmla="*/ 141 w 168"/>
                <a:gd name="T13" fmla="*/ 164 h 189"/>
                <a:gd name="T14" fmla="*/ 38 w 168"/>
                <a:gd name="T15" fmla="*/ 116 h 189"/>
                <a:gd name="T16" fmla="*/ 57 w 168"/>
                <a:gd name="T17" fmla="*/ 20 h 189"/>
                <a:gd name="T18" fmla="*/ 58 w 168"/>
                <a:gd name="T19" fmla="*/ 14 h 189"/>
                <a:gd name="T20" fmla="*/ 54 w 168"/>
                <a:gd name="T21" fmla="*/ 4 h 189"/>
                <a:gd name="T22" fmla="*/ 50 w 168"/>
                <a:gd name="T23" fmla="*/ 1 h 189"/>
                <a:gd name="T24" fmla="*/ 45 w 168"/>
                <a:gd name="T25" fmla="*/ 2 h 189"/>
                <a:gd name="T26" fmla="*/ 19 w 168"/>
                <a:gd name="T27" fmla="*/ 125 h 189"/>
                <a:gd name="T28" fmla="*/ 117 w 168"/>
                <a:gd name="T29" fmla="*/ 189 h 189"/>
                <a:gd name="T30" fmla="*/ 160 w 168"/>
                <a:gd name="T31" fmla="*/ 180 h 189"/>
                <a:gd name="T32" fmla="*/ 165 w 168"/>
                <a:gd name="T33" fmla="*/ 166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8" h="189">
                  <a:moveTo>
                    <a:pt x="165" y="166"/>
                  </a:moveTo>
                  <a:cubicBezTo>
                    <a:pt x="132" y="90"/>
                    <a:pt x="132" y="90"/>
                    <a:pt x="132" y="90"/>
                  </a:cubicBezTo>
                  <a:cubicBezTo>
                    <a:pt x="131" y="87"/>
                    <a:pt x="128" y="86"/>
                    <a:pt x="125" y="87"/>
                  </a:cubicBezTo>
                  <a:cubicBezTo>
                    <a:pt x="116" y="91"/>
                    <a:pt x="116" y="91"/>
                    <a:pt x="116" y="91"/>
                  </a:cubicBezTo>
                  <a:cubicBezTo>
                    <a:pt x="114" y="92"/>
                    <a:pt x="113" y="93"/>
                    <a:pt x="113" y="94"/>
                  </a:cubicBezTo>
                  <a:cubicBezTo>
                    <a:pt x="112" y="96"/>
                    <a:pt x="112" y="97"/>
                    <a:pt x="113" y="99"/>
                  </a:cubicBezTo>
                  <a:cubicBezTo>
                    <a:pt x="141" y="164"/>
                    <a:pt x="141" y="164"/>
                    <a:pt x="141" y="164"/>
                  </a:cubicBezTo>
                  <a:cubicBezTo>
                    <a:pt x="100" y="177"/>
                    <a:pt x="55" y="156"/>
                    <a:pt x="38" y="116"/>
                  </a:cubicBezTo>
                  <a:cubicBezTo>
                    <a:pt x="24" y="84"/>
                    <a:pt x="31" y="45"/>
                    <a:pt x="57" y="20"/>
                  </a:cubicBezTo>
                  <a:cubicBezTo>
                    <a:pt x="59" y="19"/>
                    <a:pt x="59" y="16"/>
                    <a:pt x="58" y="14"/>
                  </a:cubicBezTo>
                  <a:cubicBezTo>
                    <a:pt x="54" y="4"/>
                    <a:pt x="54" y="4"/>
                    <a:pt x="54" y="4"/>
                  </a:cubicBezTo>
                  <a:cubicBezTo>
                    <a:pt x="53" y="2"/>
                    <a:pt x="52" y="1"/>
                    <a:pt x="50" y="1"/>
                  </a:cubicBezTo>
                  <a:cubicBezTo>
                    <a:pt x="48" y="0"/>
                    <a:pt x="46" y="1"/>
                    <a:pt x="45" y="2"/>
                  </a:cubicBezTo>
                  <a:cubicBezTo>
                    <a:pt x="11" y="33"/>
                    <a:pt x="0" y="82"/>
                    <a:pt x="19" y="125"/>
                  </a:cubicBezTo>
                  <a:cubicBezTo>
                    <a:pt x="36" y="165"/>
                    <a:pt x="76" y="189"/>
                    <a:pt x="117" y="189"/>
                  </a:cubicBezTo>
                  <a:cubicBezTo>
                    <a:pt x="131" y="189"/>
                    <a:pt x="146" y="186"/>
                    <a:pt x="160" y="180"/>
                  </a:cubicBezTo>
                  <a:cubicBezTo>
                    <a:pt x="165" y="178"/>
                    <a:pt x="168" y="172"/>
                    <a:pt x="165" y="1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2" name="Freeform 29">
              <a:extLst>
                <a:ext uri="{FF2B5EF4-FFF2-40B4-BE49-F238E27FC236}">
                  <a16:creationId xmlns:a16="http://schemas.microsoft.com/office/drawing/2014/main" id="{3D242D1C-1427-4464-A683-63EB517C40DB}"/>
                </a:ext>
              </a:extLst>
            </p:cNvPr>
            <p:cNvSpPr>
              <a:spLocks noEditPoints="1"/>
            </p:cNvSpPr>
            <p:nvPr/>
          </p:nvSpPr>
          <p:spPr bwMode="auto">
            <a:xfrm>
              <a:off x="-933450" y="8559801"/>
              <a:ext cx="149225" cy="146050"/>
            </a:xfrm>
            <a:custGeom>
              <a:avLst/>
              <a:gdLst>
                <a:gd name="T0" fmla="*/ 57 w 114"/>
                <a:gd name="T1" fmla="*/ 0 h 112"/>
                <a:gd name="T2" fmla="*/ 0 w 114"/>
                <a:gd name="T3" fmla="*/ 56 h 112"/>
                <a:gd name="T4" fmla="*/ 57 w 114"/>
                <a:gd name="T5" fmla="*/ 112 h 112"/>
                <a:gd name="T6" fmla="*/ 114 w 114"/>
                <a:gd name="T7" fmla="*/ 56 h 112"/>
                <a:gd name="T8" fmla="*/ 57 w 114"/>
                <a:gd name="T9" fmla="*/ 0 h 112"/>
                <a:gd name="T10" fmla="*/ 57 w 114"/>
                <a:gd name="T11" fmla="*/ 92 h 112"/>
                <a:gd name="T12" fmla="*/ 21 w 114"/>
                <a:gd name="T13" fmla="*/ 56 h 112"/>
                <a:gd name="T14" fmla="*/ 57 w 114"/>
                <a:gd name="T15" fmla="*/ 20 h 112"/>
                <a:gd name="T16" fmla="*/ 92 w 114"/>
                <a:gd name="T17" fmla="*/ 56 h 112"/>
                <a:gd name="T18" fmla="*/ 57 w 114"/>
                <a:gd name="T19"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2">
                  <a:moveTo>
                    <a:pt x="57" y="0"/>
                  </a:moveTo>
                  <a:cubicBezTo>
                    <a:pt x="25" y="0"/>
                    <a:pt x="0" y="25"/>
                    <a:pt x="0" y="56"/>
                  </a:cubicBezTo>
                  <a:cubicBezTo>
                    <a:pt x="0" y="87"/>
                    <a:pt x="25" y="112"/>
                    <a:pt x="57" y="112"/>
                  </a:cubicBezTo>
                  <a:cubicBezTo>
                    <a:pt x="88" y="112"/>
                    <a:pt x="114" y="87"/>
                    <a:pt x="114" y="56"/>
                  </a:cubicBezTo>
                  <a:cubicBezTo>
                    <a:pt x="114" y="25"/>
                    <a:pt x="88" y="0"/>
                    <a:pt x="57" y="0"/>
                  </a:cubicBezTo>
                  <a:close/>
                  <a:moveTo>
                    <a:pt x="57" y="92"/>
                  </a:moveTo>
                  <a:cubicBezTo>
                    <a:pt x="37" y="92"/>
                    <a:pt x="21" y="76"/>
                    <a:pt x="21" y="56"/>
                  </a:cubicBezTo>
                  <a:cubicBezTo>
                    <a:pt x="21" y="36"/>
                    <a:pt x="37" y="20"/>
                    <a:pt x="57" y="20"/>
                  </a:cubicBezTo>
                  <a:cubicBezTo>
                    <a:pt x="76" y="20"/>
                    <a:pt x="92" y="36"/>
                    <a:pt x="92" y="56"/>
                  </a:cubicBezTo>
                  <a:cubicBezTo>
                    <a:pt x="92"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3" name="Freeform 30">
              <a:extLst>
                <a:ext uri="{FF2B5EF4-FFF2-40B4-BE49-F238E27FC236}">
                  <a16:creationId xmlns:a16="http://schemas.microsoft.com/office/drawing/2014/main" id="{AE28AC31-77E5-4340-86AA-7E5259943A61}"/>
                </a:ext>
              </a:extLst>
            </p:cNvPr>
            <p:cNvSpPr>
              <a:spLocks noEditPoints="1"/>
            </p:cNvSpPr>
            <p:nvPr/>
          </p:nvSpPr>
          <p:spPr bwMode="auto">
            <a:xfrm>
              <a:off x="-371475" y="8526463"/>
              <a:ext cx="152400" cy="174625"/>
            </a:xfrm>
            <a:custGeom>
              <a:avLst/>
              <a:gdLst>
                <a:gd name="T0" fmla="*/ 48 w 116"/>
                <a:gd name="T1" fmla="*/ 0 h 135"/>
                <a:gd name="T2" fmla="*/ 5 w 116"/>
                <a:gd name="T3" fmla="*/ 0 h 135"/>
                <a:gd name="T4" fmla="*/ 0 w 116"/>
                <a:gd name="T5" fmla="*/ 4 h 135"/>
                <a:gd name="T6" fmla="*/ 0 w 116"/>
                <a:gd name="T7" fmla="*/ 131 h 135"/>
                <a:gd name="T8" fmla="*/ 5 w 116"/>
                <a:gd name="T9" fmla="*/ 135 h 135"/>
                <a:gd name="T10" fmla="*/ 48 w 116"/>
                <a:gd name="T11" fmla="*/ 135 h 135"/>
                <a:gd name="T12" fmla="*/ 116 w 116"/>
                <a:gd name="T13" fmla="*/ 68 h 135"/>
                <a:gd name="T14" fmla="*/ 48 w 116"/>
                <a:gd name="T15" fmla="*/ 0 h 135"/>
                <a:gd name="T16" fmla="*/ 48 w 116"/>
                <a:gd name="T17" fmla="*/ 115 h 135"/>
                <a:gd name="T18" fmla="*/ 21 w 116"/>
                <a:gd name="T19" fmla="*/ 115 h 135"/>
                <a:gd name="T20" fmla="*/ 21 w 116"/>
                <a:gd name="T21" fmla="*/ 20 h 135"/>
                <a:gd name="T22" fmla="*/ 48 w 116"/>
                <a:gd name="T23" fmla="*/ 20 h 135"/>
                <a:gd name="T24" fmla="*/ 95 w 116"/>
                <a:gd name="T25" fmla="*/ 68 h 135"/>
                <a:gd name="T26" fmla="*/ 48 w 116"/>
                <a:gd name="T27" fmla="*/ 11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35">
                  <a:moveTo>
                    <a:pt x="48" y="0"/>
                  </a:moveTo>
                  <a:cubicBezTo>
                    <a:pt x="5" y="0"/>
                    <a:pt x="5" y="0"/>
                    <a:pt x="5" y="0"/>
                  </a:cubicBezTo>
                  <a:cubicBezTo>
                    <a:pt x="2" y="0"/>
                    <a:pt x="0" y="2"/>
                    <a:pt x="0" y="4"/>
                  </a:cubicBezTo>
                  <a:cubicBezTo>
                    <a:pt x="0" y="131"/>
                    <a:pt x="0" y="131"/>
                    <a:pt x="0" y="131"/>
                  </a:cubicBezTo>
                  <a:cubicBezTo>
                    <a:pt x="0" y="134"/>
                    <a:pt x="2" y="135"/>
                    <a:pt x="5" y="135"/>
                  </a:cubicBezTo>
                  <a:cubicBezTo>
                    <a:pt x="48" y="135"/>
                    <a:pt x="48" y="135"/>
                    <a:pt x="48" y="135"/>
                  </a:cubicBezTo>
                  <a:cubicBezTo>
                    <a:pt x="85" y="135"/>
                    <a:pt x="116" y="105"/>
                    <a:pt x="116" y="68"/>
                  </a:cubicBezTo>
                  <a:cubicBezTo>
                    <a:pt x="116" y="30"/>
                    <a:pt x="85" y="0"/>
                    <a:pt x="48" y="0"/>
                  </a:cubicBezTo>
                  <a:close/>
                  <a:moveTo>
                    <a:pt x="48" y="115"/>
                  </a:moveTo>
                  <a:cubicBezTo>
                    <a:pt x="21" y="115"/>
                    <a:pt x="21" y="115"/>
                    <a:pt x="21" y="115"/>
                  </a:cubicBezTo>
                  <a:cubicBezTo>
                    <a:pt x="21" y="20"/>
                    <a:pt x="21" y="20"/>
                    <a:pt x="21" y="20"/>
                  </a:cubicBezTo>
                  <a:cubicBezTo>
                    <a:pt x="48" y="20"/>
                    <a:pt x="48" y="20"/>
                    <a:pt x="48" y="20"/>
                  </a:cubicBezTo>
                  <a:cubicBezTo>
                    <a:pt x="74" y="20"/>
                    <a:pt x="95" y="41"/>
                    <a:pt x="95" y="68"/>
                  </a:cubicBezTo>
                  <a:cubicBezTo>
                    <a:pt x="95" y="94"/>
                    <a:pt x="74" y="115"/>
                    <a:pt x="48" y="1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4" name="Freeform 31">
              <a:extLst>
                <a:ext uri="{FF2B5EF4-FFF2-40B4-BE49-F238E27FC236}">
                  <a16:creationId xmlns:a16="http://schemas.microsoft.com/office/drawing/2014/main" id="{361439A1-DD97-443C-9038-E0C1E5907EF5}"/>
                </a:ext>
              </a:extLst>
            </p:cNvPr>
            <p:cNvSpPr/>
            <p:nvPr/>
          </p:nvSpPr>
          <p:spPr bwMode="auto">
            <a:xfrm>
              <a:off x="-423862" y="8526463"/>
              <a:ext cx="26988" cy="174625"/>
            </a:xfrm>
            <a:custGeom>
              <a:avLst/>
              <a:gdLst>
                <a:gd name="T0" fmla="*/ 17 w 21"/>
                <a:gd name="T1" fmla="*/ 0 h 135"/>
                <a:gd name="T2" fmla="*/ 4 w 21"/>
                <a:gd name="T3" fmla="*/ 0 h 135"/>
                <a:gd name="T4" fmla="*/ 0 w 21"/>
                <a:gd name="T5" fmla="*/ 4 h 135"/>
                <a:gd name="T6" fmla="*/ 0 w 21"/>
                <a:gd name="T7" fmla="*/ 131 h 135"/>
                <a:gd name="T8" fmla="*/ 4 w 21"/>
                <a:gd name="T9" fmla="*/ 135 h 135"/>
                <a:gd name="T10" fmla="*/ 17 w 21"/>
                <a:gd name="T11" fmla="*/ 135 h 135"/>
                <a:gd name="T12" fmla="*/ 21 w 21"/>
                <a:gd name="T13" fmla="*/ 131 h 135"/>
                <a:gd name="T14" fmla="*/ 21 w 21"/>
                <a:gd name="T15" fmla="*/ 4 h 135"/>
                <a:gd name="T16" fmla="*/ 17 w 21"/>
                <a:gd name="T1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 h="135">
                  <a:moveTo>
                    <a:pt x="17" y="0"/>
                  </a:moveTo>
                  <a:cubicBezTo>
                    <a:pt x="4" y="0"/>
                    <a:pt x="4" y="0"/>
                    <a:pt x="4" y="0"/>
                  </a:cubicBezTo>
                  <a:cubicBezTo>
                    <a:pt x="2" y="0"/>
                    <a:pt x="0" y="2"/>
                    <a:pt x="0" y="4"/>
                  </a:cubicBezTo>
                  <a:cubicBezTo>
                    <a:pt x="0" y="131"/>
                    <a:pt x="0" y="131"/>
                    <a:pt x="0" y="131"/>
                  </a:cubicBezTo>
                  <a:cubicBezTo>
                    <a:pt x="0" y="134"/>
                    <a:pt x="2" y="135"/>
                    <a:pt x="4" y="135"/>
                  </a:cubicBezTo>
                  <a:cubicBezTo>
                    <a:pt x="17" y="135"/>
                    <a:pt x="17" y="135"/>
                    <a:pt x="17" y="135"/>
                  </a:cubicBezTo>
                  <a:cubicBezTo>
                    <a:pt x="19" y="135"/>
                    <a:pt x="21" y="134"/>
                    <a:pt x="21" y="131"/>
                  </a:cubicBezTo>
                  <a:cubicBezTo>
                    <a:pt x="21" y="4"/>
                    <a:pt x="21" y="4"/>
                    <a:pt x="21" y="4"/>
                  </a:cubicBezTo>
                  <a:cubicBezTo>
                    <a:pt x="21" y="2"/>
                    <a:pt x="19" y="0"/>
                    <a:pt x="1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5" name="Freeform 32">
              <a:extLst>
                <a:ext uri="{FF2B5EF4-FFF2-40B4-BE49-F238E27FC236}">
                  <a16:creationId xmlns:a16="http://schemas.microsoft.com/office/drawing/2014/main" id="{EFBD247E-DE89-431B-8245-3EF91D798169}"/>
                </a:ext>
              </a:extLst>
            </p:cNvPr>
            <p:cNvSpPr/>
            <p:nvPr/>
          </p:nvSpPr>
          <p:spPr bwMode="auto">
            <a:xfrm>
              <a:off x="-36512" y="8534401"/>
              <a:ext cx="71438" cy="171450"/>
            </a:xfrm>
            <a:custGeom>
              <a:avLst/>
              <a:gdLst>
                <a:gd name="T0" fmla="*/ 50 w 55"/>
                <a:gd name="T1" fmla="*/ 112 h 131"/>
                <a:gd name="T2" fmla="*/ 47 w 55"/>
                <a:gd name="T3" fmla="*/ 109 h 131"/>
                <a:gd name="T4" fmla="*/ 44 w 55"/>
                <a:gd name="T5" fmla="*/ 110 h 131"/>
                <a:gd name="T6" fmla="*/ 39 w 55"/>
                <a:gd name="T7" fmla="*/ 111 h 131"/>
                <a:gd name="T8" fmla="*/ 32 w 55"/>
                <a:gd name="T9" fmla="*/ 105 h 131"/>
                <a:gd name="T10" fmla="*/ 32 w 55"/>
                <a:gd name="T11" fmla="*/ 42 h 131"/>
                <a:gd name="T12" fmla="*/ 49 w 55"/>
                <a:gd name="T13" fmla="*/ 42 h 131"/>
                <a:gd name="T14" fmla="*/ 53 w 55"/>
                <a:gd name="T15" fmla="*/ 38 h 131"/>
                <a:gd name="T16" fmla="*/ 53 w 55"/>
                <a:gd name="T17" fmla="*/ 26 h 131"/>
                <a:gd name="T18" fmla="*/ 49 w 55"/>
                <a:gd name="T19" fmla="*/ 22 h 131"/>
                <a:gd name="T20" fmla="*/ 32 w 55"/>
                <a:gd name="T21" fmla="*/ 22 h 131"/>
                <a:gd name="T22" fmla="*/ 32 w 55"/>
                <a:gd name="T23" fmla="*/ 4 h 131"/>
                <a:gd name="T24" fmla="*/ 28 w 55"/>
                <a:gd name="T25" fmla="*/ 0 h 131"/>
                <a:gd name="T26" fmla="*/ 16 w 55"/>
                <a:gd name="T27" fmla="*/ 0 h 131"/>
                <a:gd name="T28" fmla="*/ 12 w 55"/>
                <a:gd name="T29" fmla="*/ 4 h 131"/>
                <a:gd name="T30" fmla="*/ 12 w 55"/>
                <a:gd name="T31" fmla="*/ 22 h 131"/>
                <a:gd name="T32" fmla="*/ 4 w 55"/>
                <a:gd name="T33" fmla="*/ 22 h 131"/>
                <a:gd name="T34" fmla="*/ 0 w 55"/>
                <a:gd name="T35" fmla="*/ 26 h 131"/>
                <a:gd name="T36" fmla="*/ 0 w 55"/>
                <a:gd name="T37" fmla="*/ 38 h 131"/>
                <a:gd name="T38" fmla="*/ 4 w 55"/>
                <a:gd name="T39" fmla="*/ 42 h 131"/>
                <a:gd name="T40" fmla="*/ 12 w 55"/>
                <a:gd name="T41" fmla="*/ 42 h 131"/>
                <a:gd name="T42" fmla="*/ 12 w 55"/>
                <a:gd name="T43" fmla="*/ 106 h 131"/>
                <a:gd name="T44" fmla="*/ 39 w 55"/>
                <a:gd name="T45" fmla="*/ 131 h 131"/>
                <a:gd name="T46" fmla="*/ 53 w 55"/>
                <a:gd name="T47" fmla="*/ 127 h 131"/>
                <a:gd name="T48" fmla="*/ 54 w 55"/>
                <a:gd name="T49" fmla="*/ 122 h 131"/>
                <a:gd name="T50" fmla="*/ 50 w 55"/>
                <a:gd name="T51" fmla="*/ 112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5" h="131">
                  <a:moveTo>
                    <a:pt x="50" y="112"/>
                  </a:moveTo>
                  <a:cubicBezTo>
                    <a:pt x="50" y="110"/>
                    <a:pt x="49" y="109"/>
                    <a:pt x="47" y="109"/>
                  </a:cubicBezTo>
                  <a:cubicBezTo>
                    <a:pt x="46" y="109"/>
                    <a:pt x="45" y="109"/>
                    <a:pt x="44" y="110"/>
                  </a:cubicBezTo>
                  <a:cubicBezTo>
                    <a:pt x="42" y="111"/>
                    <a:pt x="41" y="111"/>
                    <a:pt x="39" y="111"/>
                  </a:cubicBezTo>
                  <a:cubicBezTo>
                    <a:pt x="34" y="111"/>
                    <a:pt x="32" y="110"/>
                    <a:pt x="32" y="105"/>
                  </a:cubicBezTo>
                  <a:cubicBezTo>
                    <a:pt x="32" y="42"/>
                    <a:pt x="32" y="42"/>
                    <a:pt x="32" y="42"/>
                  </a:cubicBezTo>
                  <a:cubicBezTo>
                    <a:pt x="49" y="42"/>
                    <a:pt x="49" y="42"/>
                    <a:pt x="49" y="42"/>
                  </a:cubicBezTo>
                  <a:cubicBezTo>
                    <a:pt x="51" y="42"/>
                    <a:pt x="53" y="40"/>
                    <a:pt x="53" y="38"/>
                  </a:cubicBezTo>
                  <a:cubicBezTo>
                    <a:pt x="53" y="26"/>
                    <a:pt x="53" y="26"/>
                    <a:pt x="53" y="26"/>
                  </a:cubicBezTo>
                  <a:cubicBezTo>
                    <a:pt x="53" y="24"/>
                    <a:pt x="51" y="22"/>
                    <a:pt x="49" y="22"/>
                  </a:cubicBezTo>
                  <a:cubicBezTo>
                    <a:pt x="32" y="22"/>
                    <a:pt x="32" y="22"/>
                    <a:pt x="32" y="22"/>
                  </a:cubicBezTo>
                  <a:cubicBezTo>
                    <a:pt x="32" y="4"/>
                    <a:pt x="32" y="4"/>
                    <a:pt x="32" y="4"/>
                  </a:cubicBezTo>
                  <a:cubicBezTo>
                    <a:pt x="32" y="2"/>
                    <a:pt x="31" y="0"/>
                    <a:pt x="28" y="0"/>
                  </a:cubicBezTo>
                  <a:cubicBezTo>
                    <a:pt x="16" y="0"/>
                    <a:pt x="16" y="0"/>
                    <a:pt x="16" y="0"/>
                  </a:cubicBezTo>
                  <a:cubicBezTo>
                    <a:pt x="13" y="0"/>
                    <a:pt x="12" y="2"/>
                    <a:pt x="12" y="4"/>
                  </a:cubicBezTo>
                  <a:cubicBezTo>
                    <a:pt x="12" y="22"/>
                    <a:pt x="12" y="22"/>
                    <a:pt x="12" y="22"/>
                  </a:cubicBezTo>
                  <a:cubicBezTo>
                    <a:pt x="4" y="22"/>
                    <a:pt x="4" y="22"/>
                    <a:pt x="4" y="22"/>
                  </a:cubicBezTo>
                  <a:cubicBezTo>
                    <a:pt x="2" y="22"/>
                    <a:pt x="0" y="24"/>
                    <a:pt x="0" y="26"/>
                  </a:cubicBezTo>
                  <a:cubicBezTo>
                    <a:pt x="0" y="38"/>
                    <a:pt x="0" y="38"/>
                    <a:pt x="0" y="38"/>
                  </a:cubicBezTo>
                  <a:cubicBezTo>
                    <a:pt x="0" y="40"/>
                    <a:pt x="2" y="42"/>
                    <a:pt x="4" y="42"/>
                  </a:cubicBezTo>
                  <a:cubicBezTo>
                    <a:pt x="12" y="42"/>
                    <a:pt x="12" y="42"/>
                    <a:pt x="12" y="42"/>
                  </a:cubicBezTo>
                  <a:cubicBezTo>
                    <a:pt x="12" y="106"/>
                    <a:pt x="12" y="106"/>
                    <a:pt x="12" y="106"/>
                  </a:cubicBezTo>
                  <a:cubicBezTo>
                    <a:pt x="12" y="121"/>
                    <a:pt x="23" y="131"/>
                    <a:pt x="39" y="131"/>
                  </a:cubicBezTo>
                  <a:cubicBezTo>
                    <a:pt x="43" y="131"/>
                    <a:pt x="48" y="130"/>
                    <a:pt x="53" y="127"/>
                  </a:cubicBezTo>
                  <a:cubicBezTo>
                    <a:pt x="54" y="126"/>
                    <a:pt x="55" y="124"/>
                    <a:pt x="54" y="122"/>
                  </a:cubicBezTo>
                  <a:lnTo>
                    <a:pt x="50" y="1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6" name="Freeform 33">
              <a:extLst>
                <a:ext uri="{FF2B5EF4-FFF2-40B4-BE49-F238E27FC236}">
                  <a16:creationId xmlns:a16="http://schemas.microsoft.com/office/drawing/2014/main" id="{2FC90EF7-541F-4674-8B5E-4CE15D1FD206}"/>
                </a:ext>
              </a:extLst>
            </p:cNvPr>
            <p:cNvSpPr/>
            <p:nvPr/>
          </p:nvSpPr>
          <p:spPr bwMode="auto">
            <a:xfrm>
              <a:off x="204788" y="8669338"/>
              <a:ext cx="34925" cy="33338"/>
            </a:xfrm>
            <a:custGeom>
              <a:avLst/>
              <a:gdLst>
                <a:gd name="T0" fmla="*/ 24 w 26"/>
                <a:gd name="T1" fmla="*/ 9 h 26"/>
                <a:gd name="T2" fmla="*/ 7 w 26"/>
                <a:gd name="T3" fmla="*/ 2 h 26"/>
                <a:gd name="T4" fmla="*/ 1 w 26"/>
                <a:gd name="T5" fmla="*/ 9 h 26"/>
                <a:gd name="T6" fmla="*/ 1 w 26"/>
                <a:gd name="T7" fmla="*/ 19 h 26"/>
                <a:gd name="T8" fmla="*/ 8 w 26"/>
                <a:gd name="T9" fmla="*/ 25 h 26"/>
                <a:gd name="T10" fmla="*/ 12 w 26"/>
                <a:gd name="T11" fmla="*/ 26 h 26"/>
                <a:gd name="T12" fmla="*/ 17 w 26"/>
                <a:gd name="T13" fmla="*/ 25 h 26"/>
                <a:gd name="T14" fmla="*/ 24 w 26"/>
                <a:gd name="T15" fmla="*/ 9 h 2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26">
                  <a:moveTo>
                    <a:pt x="24" y="9"/>
                  </a:moveTo>
                  <a:cubicBezTo>
                    <a:pt x="21" y="3"/>
                    <a:pt x="14" y="0"/>
                    <a:pt x="7" y="2"/>
                  </a:cubicBezTo>
                  <a:cubicBezTo>
                    <a:pt x="4" y="4"/>
                    <a:pt x="2" y="6"/>
                    <a:pt x="1" y="9"/>
                  </a:cubicBezTo>
                  <a:cubicBezTo>
                    <a:pt x="0" y="12"/>
                    <a:pt x="0" y="16"/>
                    <a:pt x="1" y="19"/>
                  </a:cubicBezTo>
                  <a:cubicBezTo>
                    <a:pt x="2" y="22"/>
                    <a:pt x="5" y="24"/>
                    <a:pt x="8" y="25"/>
                  </a:cubicBezTo>
                  <a:cubicBezTo>
                    <a:pt x="9" y="26"/>
                    <a:pt x="11" y="26"/>
                    <a:pt x="12" y="26"/>
                  </a:cubicBezTo>
                  <a:cubicBezTo>
                    <a:pt x="14" y="26"/>
                    <a:pt x="16" y="26"/>
                    <a:pt x="17" y="25"/>
                  </a:cubicBezTo>
                  <a:cubicBezTo>
                    <a:pt x="24" y="22"/>
                    <a:pt x="26" y="15"/>
                    <a:pt x="2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7" name="Freeform 34">
              <a:extLst>
                <a:ext uri="{FF2B5EF4-FFF2-40B4-BE49-F238E27FC236}">
                  <a16:creationId xmlns:a16="http://schemas.microsoft.com/office/drawing/2014/main" id="{69BCAB91-8BB8-4448-A8A4-63BA1BB744DC}"/>
                </a:ext>
              </a:extLst>
            </p:cNvPr>
            <p:cNvSpPr>
              <a:spLocks noEditPoints="1"/>
            </p:cNvSpPr>
            <p:nvPr/>
          </p:nvSpPr>
          <p:spPr bwMode="auto">
            <a:xfrm>
              <a:off x="-763587" y="8526463"/>
              <a:ext cx="149225" cy="179388"/>
            </a:xfrm>
            <a:custGeom>
              <a:avLst/>
              <a:gdLst>
                <a:gd name="T0" fmla="*/ 59 w 114"/>
                <a:gd name="T1" fmla="*/ 26 h 138"/>
                <a:gd name="T2" fmla="*/ 21 w 114"/>
                <a:gd name="T3" fmla="*/ 42 h 138"/>
                <a:gd name="T4" fmla="*/ 21 w 114"/>
                <a:gd name="T5" fmla="*/ 4 h 138"/>
                <a:gd name="T6" fmla="*/ 17 w 114"/>
                <a:gd name="T7" fmla="*/ 0 h 138"/>
                <a:gd name="T8" fmla="*/ 5 w 114"/>
                <a:gd name="T9" fmla="*/ 0 h 138"/>
                <a:gd name="T10" fmla="*/ 0 w 114"/>
                <a:gd name="T11" fmla="*/ 4 h 138"/>
                <a:gd name="T12" fmla="*/ 0 w 114"/>
                <a:gd name="T13" fmla="*/ 131 h 138"/>
                <a:gd name="T14" fmla="*/ 5 w 114"/>
                <a:gd name="T15" fmla="*/ 135 h 138"/>
                <a:gd name="T16" fmla="*/ 17 w 114"/>
                <a:gd name="T17" fmla="*/ 135 h 138"/>
                <a:gd name="T18" fmla="*/ 21 w 114"/>
                <a:gd name="T19" fmla="*/ 131 h 138"/>
                <a:gd name="T20" fmla="*/ 21 w 114"/>
                <a:gd name="T21" fmla="*/ 123 h 138"/>
                <a:gd name="T22" fmla="*/ 59 w 114"/>
                <a:gd name="T23" fmla="*/ 138 h 138"/>
                <a:gd name="T24" fmla="*/ 114 w 114"/>
                <a:gd name="T25" fmla="*/ 82 h 138"/>
                <a:gd name="T26" fmla="*/ 59 w 114"/>
                <a:gd name="T27" fmla="*/ 26 h 138"/>
                <a:gd name="T28" fmla="*/ 57 w 114"/>
                <a:gd name="T29" fmla="*/ 118 h 138"/>
                <a:gd name="T30" fmla="*/ 21 w 114"/>
                <a:gd name="T31" fmla="*/ 82 h 138"/>
                <a:gd name="T32" fmla="*/ 57 w 114"/>
                <a:gd name="T33" fmla="*/ 46 h 138"/>
                <a:gd name="T34" fmla="*/ 93 w 114"/>
                <a:gd name="T35" fmla="*/ 82 h 138"/>
                <a:gd name="T36" fmla="*/ 57 w 114"/>
                <a:gd name="T37" fmla="*/ 118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38">
                  <a:moveTo>
                    <a:pt x="59" y="26"/>
                  </a:moveTo>
                  <a:cubicBezTo>
                    <a:pt x="41" y="26"/>
                    <a:pt x="29" y="34"/>
                    <a:pt x="21" y="42"/>
                  </a:cubicBezTo>
                  <a:cubicBezTo>
                    <a:pt x="21" y="4"/>
                    <a:pt x="21" y="4"/>
                    <a:pt x="21" y="4"/>
                  </a:cubicBezTo>
                  <a:cubicBezTo>
                    <a:pt x="21" y="2"/>
                    <a:pt x="19" y="0"/>
                    <a:pt x="17" y="0"/>
                  </a:cubicBezTo>
                  <a:cubicBezTo>
                    <a:pt x="5" y="0"/>
                    <a:pt x="5" y="0"/>
                    <a:pt x="5" y="0"/>
                  </a:cubicBezTo>
                  <a:cubicBezTo>
                    <a:pt x="2" y="0"/>
                    <a:pt x="0" y="2"/>
                    <a:pt x="0" y="4"/>
                  </a:cubicBezTo>
                  <a:cubicBezTo>
                    <a:pt x="0" y="131"/>
                    <a:pt x="0" y="131"/>
                    <a:pt x="0" y="131"/>
                  </a:cubicBezTo>
                  <a:cubicBezTo>
                    <a:pt x="0" y="134"/>
                    <a:pt x="2" y="135"/>
                    <a:pt x="5" y="135"/>
                  </a:cubicBezTo>
                  <a:cubicBezTo>
                    <a:pt x="17" y="135"/>
                    <a:pt x="17" y="135"/>
                    <a:pt x="17" y="135"/>
                  </a:cubicBezTo>
                  <a:cubicBezTo>
                    <a:pt x="19" y="135"/>
                    <a:pt x="21" y="134"/>
                    <a:pt x="21" y="131"/>
                  </a:cubicBezTo>
                  <a:cubicBezTo>
                    <a:pt x="21" y="123"/>
                    <a:pt x="21" y="123"/>
                    <a:pt x="21" y="123"/>
                  </a:cubicBezTo>
                  <a:cubicBezTo>
                    <a:pt x="29" y="131"/>
                    <a:pt x="41" y="138"/>
                    <a:pt x="59" y="138"/>
                  </a:cubicBezTo>
                  <a:cubicBezTo>
                    <a:pt x="90" y="138"/>
                    <a:pt x="114" y="114"/>
                    <a:pt x="114" y="82"/>
                  </a:cubicBezTo>
                  <a:cubicBezTo>
                    <a:pt x="114" y="51"/>
                    <a:pt x="90" y="26"/>
                    <a:pt x="59" y="26"/>
                  </a:cubicBezTo>
                  <a:close/>
                  <a:moveTo>
                    <a:pt x="57" y="118"/>
                  </a:moveTo>
                  <a:cubicBezTo>
                    <a:pt x="37" y="118"/>
                    <a:pt x="21" y="102"/>
                    <a:pt x="21" y="82"/>
                  </a:cubicBezTo>
                  <a:cubicBezTo>
                    <a:pt x="21" y="62"/>
                    <a:pt x="37" y="46"/>
                    <a:pt x="57" y="46"/>
                  </a:cubicBezTo>
                  <a:cubicBezTo>
                    <a:pt x="77" y="46"/>
                    <a:pt x="93" y="62"/>
                    <a:pt x="93" y="82"/>
                  </a:cubicBezTo>
                  <a:cubicBezTo>
                    <a:pt x="93" y="102"/>
                    <a:pt x="77" y="118"/>
                    <a:pt x="57" y="1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8" name="Freeform 35">
              <a:extLst>
                <a:ext uri="{FF2B5EF4-FFF2-40B4-BE49-F238E27FC236}">
                  <a16:creationId xmlns:a16="http://schemas.microsoft.com/office/drawing/2014/main" id="{CE725B54-4439-450C-8D78-FF19A581E89B}"/>
                </a:ext>
              </a:extLst>
            </p:cNvPr>
            <p:cNvSpPr>
              <a:spLocks noEditPoints="1"/>
            </p:cNvSpPr>
            <p:nvPr/>
          </p:nvSpPr>
          <p:spPr bwMode="auto">
            <a:xfrm>
              <a:off x="41275" y="8559801"/>
              <a:ext cx="147638" cy="146050"/>
            </a:xfrm>
            <a:custGeom>
              <a:avLst/>
              <a:gdLst>
                <a:gd name="T0" fmla="*/ 110 w 114"/>
                <a:gd name="T1" fmla="*/ 3 h 112"/>
                <a:gd name="T2" fmla="*/ 97 w 114"/>
                <a:gd name="T3" fmla="*/ 3 h 112"/>
                <a:gd name="T4" fmla="*/ 93 w 114"/>
                <a:gd name="T5" fmla="*/ 7 h 112"/>
                <a:gd name="T6" fmla="*/ 93 w 114"/>
                <a:gd name="T7" fmla="*/ 16 h 112"/>
                <a:gd name="T8" fmla="*/ 56 w 114"/>
                <a:gd name="T9" fmla="*/ 0 h 112"/>
                <a:gd name="T10" fmla="*/ 0 w 114"/>
                <a:gd name="T11" fmla="*/ 56 h 112"/>
                <a:gd name="T12" fmla="*/ 56 w 114"/>
                <a:gd name="T13" fmla="*/ 112 h 112"/>
                <a:gd name="T14" fmla="*/ 93 w 114"/>
                <a:gd name="T15" fmla="*/ 97 h 112"/>
                <a:gd name="T16" fmla="*/ 93 w 114"/>
                <a:gd name="T17" fmla="*/ 105 h 112"/>
                <a:gd name="T18" fmla="*/ 97 w 114"/>
                <a:gd name="T19" fmla="*/ 109 h 112"/>
                <a:gd name="T20" fmla="*/ 110 w 114"/>
                <a:gd name="T21" fmla="*/ 109 h 112"/>
                <a:gd name="T22" fmla="*/ 114 w 114"/>
                <a:gd name="T23" fmla="*/ 105 h 112"/>
                <a:gd name="T24" fmla="*/ 114 w 114"/>
                <a:gd name="T25" fmla="*/ 7 h 112"/>
                <a:gd name="T26" fmla="*/ 110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10" y="3"/>
                  </a:moveTo>
                  <a:cubicBezTo>
                    <a:pt x="97" y="3"/>
                    <a:pt x="97" y="3"/>
                    <a:pt x="97" y="3"/>
                  </a:cubicBezTo>
                  <a:cubicBezTo>
                    <a:pt x="95" y="3"/>
                    <a:pt x="93" y="5"/>
                    <a:pt x="93" y="7"/>
                  </a:cubicBezTo>
                  <a:cubicBezTo>
                    <a:pt x="93" y="16"/>
                    <a:pt x="93" y="16"/>
                    <a:pt x="93" y="16"/>
                  </a:cubicBezTo>
                  <a:cubicBezTo>
                    <a:pt x="85" y="8"/>
                    <a:pt x="73" y="0"/>
                    <a:pt x="56" y="0"/>
                  </a:cubicBezTo>
                  <a:cubicBezTo>
                    <a:pt x="24" y="0"/>
                    <a:pt x="0" y="25"/>
                    <a:pt x="0" y="56"/>
                  </a:cubicBezTo>
                  <a:cubicBezTo>
                    <a:pt x="0" y="88"/>
                    <a:pt x="24" y="112"/>
                    <a:pt x="56" y="112"/>
                  </a:cubicBezTo>
                  <a:cubicBezTo>
                    <a:pt x="73" y="112"/>
                    <a:pt x="85" y="105"/>
                    <a:pt x="93" y="97"/>
                  </a:cubicBezTo>
                  <a:cubicBezTo>
                    <a:pt x="93" y="105"/>
                    <a:pt x="93" y="105"/>
                    <a:pt x="93" y="105"/>
                  </a:cubicBezTo>
                  <a:cubicBezTo>
                    <a:pt x="93" y="108"/>
                    <a:pt x="95" y="109"/>
                    <a:pt x="97" y="109"/>
                  </a:cubicBezTo>
                  <a:cubicBezTo>
                    <a:pt x="110" y="109"/>
                    <a:pt x="110" y="109"/>
                    <a:pt x="110" y="109"/>
                  </a:cubicBezTo>
                  <a:cubicBezTo>
                    <a:pt x="112" y="109"/>
                    <a:pt x="114" y="108"/>
                    <a:pt x="114" y="105"/>
                  </a:cubicBezTo>
                  <a:cubicBezTo>
                    <a:pt x="114" y="7"/>
                    <a:pt x="114" y="7"/>
                    <a:pt x="114" y="7"/>
                  </a:cubicBezTo>
                  <a:cubicBezTo>
                    <a:pt x="114" y="5"/>
                    <a:pt x="112" y="3"/>
                    <a:pt x="110" y="3"/>
                  </a:cubicBezTo>
                  <a:close/>
                  <a:moveTo>
                    <a:pt x="57" y="92"/>
                  </a:moveTo>
                  <a:cubicBezTo>
                    <a:pt x="37" y="92"/>
                    <a:pt x="21" y="76"/>
                    <a:pt x="21" y="56"/>
                  </a:cubicBezTo>
                  <a:cubicBezTo>
                    <a:pt x="21" y="36"/>
                    <a:pt x="37" y="20"/>
                    <a:pt x="57" y="20"/>
                  </a:cubicBezTo>
                  <a:cubicBezTo>
                    <a:pt x="77" y="20"/>
                    <a:pt x="93" y="36"/>
                    <a:pt x="93" y="56"/>
                  </a:cubicBezTo>
                  <a:cubicBezTo>
                    <a:pt x="93"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sp>
          <p:nvSpPr>
            <p:cNvPr id="29" name="Freeform 36">
              <a:extLst>
                <a:ext uri="{FF2B5EF4-FFF2-40B4-BE49-F238E27FC236}">
                  <a16:creationId xmlns:a16="http://schemas.microsoft.com/office/drawing/2014/main" id="{2FFE16C2-E1F2-47B0-A6D4-CC79640975EB}"/>
                </a:ext>
              </a:extLst>
            </p:cNvPr>
            <p:cNvSpPr>
              <a:spLocks noEditPoints="1"/>
            </p:cNvSpPr>
            <p:nvPr/>
          </p:nvSpPr>
          <p:spPr bwMode="auto">
            <a:xfrm>
              <a:off x="-598487" y="8559801"/>
              <a:ext cx="147638" cy="146050"/>
            </a:xfrm>
            <a:custGeom>
              <a:avLst/>
              <a:gdLst>
                <a:gd name="T0" fmla="*/ 110 w 114"/>
                <a:gd name="T1" fmla="*/ 3 h 112"/>
                <a:gd name="T2" fmla="*/ 97 w 114"/>
                <a:gd name="T3" fmla="*/ 3 h 112"/>
                <a:gd name="T4" fmla="*/ 93 w 114"/>
                <a:gd name="T5" fmla="*/ 7 h 112"/>
                <a:gd name="T6" fmla="*/ 93 w 114"/>
                <a:gd name="T7" fmla="*/ 16 h 112"/>
                <a:gd name="T8" fmla="*/ 56 w 114"/>
                <a:gd name="T9" fmla="*/ 0 h 112"/>
                <a:gd name="T10" fmla="*/ 0 w 114"/>
                <a:gd name="T11" fmla="*/ 56 h 112"/>
                <a:gd name="T12" fmla="*/ 56 w 114"/>
                <a:gd name="T13" fmla="*/ 112 h 112"/>
                <a:gd name="T14" fmla="*/ 93 w 114"/>
                <a:gd name="T15" fmla="*/ 97 h 112"/>
                <a:gd name="T16" fmla="*/ 93 w 114"/>
                <a:gd name="T17" fmla="*/ 105 h 112"/>
                <a:gd name="T18" fmla="*/ 97 w 114"/>
                <a:gd name="T19" fmla="*/ 109 h 112"/>
                <a:gd name="T20" fmla="*/ 110 w 114"/>
                <a:gd name="T21" fmla="*/ 109 h 112"/>
                <a:gd name="T22" fmla="*/ 114 w 114"/>
                <a:gd name="T23" fmla="*/ 105 h 112"/>
                <a:gd name="T24" fmla="*/ 114 w 114"/>
                <a:gd name="T25" fmla="*/ 7 h 112"/>
                <a:gd name="T26" fmla="*/ 110 w 114"/>
                <a:gd name="T27" fmla="*/ 3 h 112"/>
                <a:gd name="T28" fmla="*/ 57 w 114"/>
                <a:gd name="T29" fmla="*/ 92 h 112"/>
                <a:gd name="T30" fmla="*/ 21 w 114"/>
                <a:gd name="T31" fmla="*/ 56 h 112"/>
                <a:gd name="T32" fmla="*/ 57 w 114"/>
                <a:gd name="T33" fmla="*/ 20 h 112"/>
                <a:gd name="T34" fmla="*/ 93 w 114"/>
                <a:gd name="T35" fmla="*/ 56 h 112"/>
                <a:gd name="T36" fmla="*/ 57 w 114"/>
                <a:gd name="T37" fmla="*/ 92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4" h="112">
                  <a:moveTo>
                    <a:pt x="110" y="3"/>
                  </a:moveTo>
                  <a:cubicBezTo>
                    <a:pt x="97" y="3"/>
                    <a:pt x="97" y="3"/>
                    <a:pt x="97" y="3"/>
                  </a:cubicBezTo>
                  <a:cubicBezTo>
                    <a:pt x="95" y="3"/>
                    <a:pt x="93" y="5"/>
                    <a:pt x="93" y="7"/>
                  </a:cubicBezTo>
                  <a:cubicBezTo>
                    <a:pt x="93" y="16"/>
                    <a:pt x="93" y="16"/>
                    <a:pt x="93" y="16"/>
                  </a:cubicBezTo>
                  <a:cubicBezTo>
                    <a:pt x="85" y="8"/>
                    <a:pt x="73" y="0"/>
                    <a:pt x="56" y="0"/>
                  </a:cubicBezTo>
                  <a:cubicBezTo>
                    <a:pt x="25" y="0"/>
                    <a:pt x="0" y="25"/>
                    <a:pt x="0" y="56"/>
                  </a:cubicBezTo>
                  <a:cubicBezTo>
                    <a:pt x="0" y="88"/>
                    <a:pt x="25" y="112"/>
                    <a:pt x="56" y="112"/>
                  </a:cubicBezTo>
                  <a:cubicBezTo>
                    <a:pt x="73" y="112"/>
                    <a:pt x="85" y="105"/>
                    <a:pt x="93" y="97"/>
                  </a:cubicBezTo>
                  <a:cubicBezTo>
                    <a:pt x="93" y="105"/>
                    <a:pt x="93" y="105"/>
                    <a:pt x="93" y="105"/>
                  </a:cubicBezTo>
                  <a:cubicBezTo>
                    <a:pt x="93" y="108"/>
                    <a:pt x="95" y="109"/>
                    <a:pt x="97" y="109"/>
                  </a:cubicBezTo>
                  <a:cubicBezTo>
                    <a:pt x="110" y="109"/>
                    <a:pt x="110" y="109"/>
                    <a:pt x="110" y="109"/>
                  </a:cubicBezTo>
                  <a:cubicBezTo>
                    <a:pt x="112" y="109"/>
                    <a:pt x="114" y="108"/>
                    <a:pt x="114" y="105"/>
                  </a:cubicBezTo>
                  <a:cubicBezTo>
                    <a:pt x="114" y="7"/>
                    <a:pt x="114" y="7"/>
                    <a:pt x="114" y="7"/>
                  </a:cubicBezTo>
                  <a:cubicBezTo>
                    <a:pt x="114" y="5"/>
                    <a:pt x="112" y="3"/>
                    <a:pt x="110" y="3"/>
                  </a:cubicBezTo>
                  <a:close/>
                  <a:moveTo>
                    <a:pt x="57" y="92"/>
                  </a:moveTo>
                  <a:cubicBezTo>
                    <a:pt x="37" y="92"/>
                    <a:pt x="21" y="76"/>
                    <a:pt x="21" y="56"/>
                  </a:cubicBezTo>
                  <a:cubicBezTo>
                    <a:pt x="21" y="36"/>
                    <a:pt x="37" y="20"/>
                    <a:pt x="57" y="20"/>
                  </a:cubicBezTo>
                  <a:cubicBezTo>
                    <a:pt x="77" y="20"/>
                    <a:pt x="93" y="36"/>
                    <a:pt x="93" y="56"/>
                  </a:cubicBezTo>
                  <a:cubicBezTo>
                    <a:pt x="93" y="76"/>
                    <a:pt x="77" y="92"/>
                    <a:pt x="57" y="9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prstClr val="black"/>
                </a:solidFill>
                <a:effectLst/>
                <a:uLnTx/>
                <a:uFillTx/>
                <a:latin typeface="+mj-lt"/>
                <a:ea typeface="+mn-ea"/>
                <a:cs typeface="+mn-cs"/>
              </a:endParaRPr>
            </a:p>
          </p:txBody>
        </p:sp>
      </p:grpSp>
      <p:sp>
        <p:nvSpPr>
          <p:cNvPr id="30" name="object 7">
            <a:extLst>
              <a:ext uri="{FF2B5EF4-FFF2-40B4-BE49-F238E27FC236}">
                <a16:creationId xmlns:a16="http://schemas.microsoft.com/office/drawing/2014/main" id="{4D04D980-2A92-4E4A-A8CA-35A1ACBE413B}"/>
              </a:ext>
            </a:extLst>
          </p:cNvPr>
          <p:cNvSpPr/>
          <p:nvPr userDrawn="1"/>
        </p:nvSpPr>
        <p:spPr>
          <a:xfrm flipV="1">
            <a:off x="469129" y="5695514"/>
            <a:ext cx="653971" cy="45719"/>
          </a:xfrm>
          <a:custGeom>
            <a:avLst/>
            <a:gdLst/>
            <a:ahLst/>
            <a:cxnLst/>
            <a:rect l="l" t="t" r="r" b="b"/>
            <a:pathLst>
              <a:path w="1376680">
                <a:moveTo>
                  <a:pt x="0" y="0"/>
                </a:moveTo>
                <a:lnTo>
                  <a:pt x="1376502" y="0"/>
                </a:lnTo>
              </a:path>
            </a:pathLst>
          </a:custGeom>
          <a:ln w="38100">
            <a:solidFill>
              <a:schemeClr val="accent5"/>
            </a:solidFill>
          </a:ln>
        </p:spPr>
        <p:txBody>
          <a:bodyPr wrap="square" lIns="0" tIns="0" rIns="0" bIns="0" rtlCol="0"/>
          <a:lstStyle/>
          <a:p>
            <a:pPr marL="0" marR="0" lvl="0" indent="0" algn="l" defTabSz="870875" rtl="0" eaLnBrk="1" fontAlgn="auto" latinLnBrk="0" hangingPunct="1">
              <a:lnSpc>
                <a:spcPct val="100000"/>
              </a:lnSpc>
              <a:spcBef>
                <a:spcPct val="0"/>
              </a:spcBef>
              <a:spcAft>
                <a:spcPct val="0"/>
              </a:spcAft>
              <a:buClrTx/>
              <a:buSzTx/>
              <a:buFontTx/>
              <a:buNone/>
              <a:defRPr/>
            </a:pPr>
            <a:endParaRPr kumimoji="0" sz="1714" b="0" i="0" u="none" strike="noStrike" kern="1200" cap="none" spc="0" normalizeH="0" baseline="0" noProof="0">
              <a:ln>
                <a:noFill/>
              </a:ln>
              <a:solidFill>
                <a:srgbClr val="2E293D"/>
              </a:solidFill>
              <a:effectLst/>
              <a:uLnTx/>
              <a:uFillTx/>
              <a:latin typeface="+mj-lt"/>
              <a:ea typeface="+mn-ea"/>
              <a:cs typeface="+mn-cs"/>
            </a:endParaRPr>
          </a:p>
        </p:txBody>
      </p:sp>
      <p:sp>
        <p:nvSpPr>
          <p:cNvPr id="31" name="Text Placeholder 4">
            <a:extLst>
              <a:ext uri="{FF2B5EF4-FFF2-40B4-BE49-F238E27FC236}">
                <a16:creationId xmlns:a16="http://schemas.microsoft.com/office/drawing/2014/main" id="{8D4F39C6-85CB-4BA1-AE63-1DA8C6856AFB}"/>
              </a:ext>
            </a:extLst>
          </p:cNvPr>
          <p:cNvSpPr>
            <a:spLocks noGrp="1"/>
          </p:cNvSpPr>
          <p:nvPr>
            <p:ph type="body" sz="quarter" idx="27" hasCustomPrompt="1"/>
          </p:nvPr>
        </p:nvSpPr>
        <p:spPr>
          <a:xfrm>
            <a:off x="473230" y="5051742"/>
            <a:ext cx="4674665" cy="274208"/>
          </a:xfrm>
          <a:prstGeom prst="rect">
            <a:avLst/>
          </a:prstGeom>
        </p:spPr>
        <p:txBody>
          <a:bodyPr lIns="0" anchor="t"/>
          <a:lstStyle>
            <a:lvl1pPr marL="0" indent="0">
              <a:buNone/>
              <a:defRPr sz="1400" b="0">
                <a:solidFill>
                  <a:schemeClr val="accent1"/>
                </a:solidFill>
                <a:latin typeface="+mj-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More text here</a:t>
            </a:r>
          </a:p>
        </p:txBody>
      </p:sp>
      <p:sp>
        <p:nvSpPr>
          <p:cNvPr id="33" name="Text Placeholder 4">
            <a:extLst>
              <a:ext uri="{FF2B5EF4-FFF2-40B4-BE49-F238E27FC236}">
                <a16:creationId xmlns:a16="http://schemas.microsoft.com/office/drawing/2014/main" id="{B146733C-E5C2-4293-8885-5DED0AB30291}"/>
              </a:ext>
            </a:extLst>
          </p:cNvPr>
          <p:cNvSpPr>
            <a:spLocks noGrp="1"/>
          </p:cNvSpPr>
          <p:nvPr>
            <p:ph type="body" sz="quarter" idx="28" hasCustomPrompt="1"/>
          </p:nvPr>
        </p:nvSpPr>
        <p:spPr>
          <a:xfrm>
            <a:off x="473230" y="6116253"/>
            <a:ext cx="4674665" cy="274208"/>
          </a:xfrm>
          <a:prstGeom prst="rect">
            <a:avLst/>
          </a:prstGeom>
        </p:spPr>
        <p:txBody>
          <a:bodyPr lIns="0" anchor="t"/>
          <a:lstStyle>
            <a:lvl1pPr marL="0" indent="0">
              <a:buNone/>
              <a:defRPr sz="1200" b="0">
                <a:solidFill>
                  <a:schemeClr val="accent1"/>
                </a:solidFill>
                <a:latin typeface="+mj-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Published: Date 2022</a:t>
            </a:r>
          </a:p>
        </p:txBody>
      </p:sp>
      <p:sp>
        <p:nvSpPr>
          <p:cNvPr id="32" name="Text Placeholder 2">
            <a:extLst>
              <a:ext uri="{FF2B5EF4-FFF2-40B4-BE49-F238E27FC236}">
                <a16:creationId xmlns:a16="http://schemas.microsoft.com/office/drawing/2014/main" id="{64C418DD-D3DA-43AC-BB51-FEA5DC18E2CF}"/>
              </a:ext>
            </a:extLst>
          </p:cNvPr>
          <p:cNvSpPr>
            <a:spLocks noGrp="1"/>
          </p:cNvSpPr>
          <p:nvPr>
            <p:ph type="body" sz="quarter" idx="15"/>
          </p:nvPr>
        </p:nvSpPr>
        <p:spPr>
          <a:xfrm>
            <a:off x="344643" y="3487276"/>
            <a:ext cx="5039486" cy="1548326"/>
          </a:xfrm>
          <a:prstGeom prst="rect">
            <a:avLst/>
          </a:prstGeom>
        </p:spPr>
        <p:txBody>
          <a:bodyPr/>
          <a:lstStyle>
            <a:lvl1pPr marL="0" indent="0">
              <a:buNone/>
              <a:defRPr>
                <a:solidFill>
                  <a:schemeClr val="accent1"/>
                </a:solidFill>
              </a:defRPr>
            </a:lvl1pPr>
          </a:lstStyle>
          <a:p>
            <a:pPr>
              <a:lnSpc>
                <a:spcPts val="5200"/>
              </a:lnSpc>
              <a:spcBef>
                <a:spcPct val="0"/>
              </a:spcBef>
            </a:pPr>
            <a:r>
              <a:rPr lang="en-GB" sz="4400">
                <a:solidFill>
                  <a:schemeClr val="accent5"/>
                </a:solidFill>
              </a:rPr>
              <a:t>First line in blue</a:t>
            </a:r>
          </a:p>
          <a:p>
            <a:pPr>
              <a:lnSpc>
                <a:spcPts val="5200"/>
              </a:lnSpc>
              <a:spcBef>
                <a:spcPct val="0"/>
              </a:spcBef>
            </a:pPr>
            <a:r>
              <a:rPr lang="en-GB" sz="4400"/>
              <a:t>Second line in white</a:t>
            </a:r>
          </a:p>
        </p:txBody>
      </p:sp>
    </p:spTree>
    <p:extLst>
      <p:ext uri="{BB962C8B-B14F-4D97-AF65-F5344CB8AC3E}">
        <p14:creationId xmlns:p14="http://schemas.microsoft.com/office/powerpoint/2010/main" val="3861440562"/>
      </p:ext>
    </p:extLst>
  </p:cSld>
  <p:clrMapOvr>
    <a:masterClrMapping/>
  </p:clrMapOvr>
  <p:transition/>
  <p:extLst>
    <p:ext uri="{DCECCB84-F9BA-43D5-87BE-67443E8EF086}">
      <p15:sldGuideLst xmlns:p15="http://schemas.microsoft.com/office/powerpoint/2012/main">
        <p15:guide id="1" pos="3840">
          <p15:clr>
            <a:srgbClr val="FBAE4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Section dividir">
    <p:bg>
      <p:bgPr>
        <a:solidFill>
          <a:schemeClr val="bg1"/>
        </a:solidFill>
        <a:effectLst/>
      </p:bgPr>
    </p:bg>
    <p:spTree>
      <p:nvGrpSpPr>
        <p:cNvPr id="1" name=""/>
        <p:cNvGrpSpPr/>
        <p:nvPr/>
      </p:nvGrpSpPr>
      <p:grpSpPr>
        <a:xfrm>
          <a:off x="0" y="0"/>
          <a:ext cx="0" cy="0"/>
          <a:chOff x="0" y="0"/>
          <a:chExt cx="0" cy="0"/>
        </a:xfrm>
      </p:grpSpPr>
      <p:sp>
        <p:nvSpPr>
          <p:cNvPr id="16" name="Text Placeholder 4">
            <a:extLst>
              <a:ext uri="{FF2B5EF4-FFF2-40B4-BE49-F238E27FC236}">
                <a16:creationId xmlns:a16="http://schemas.microsoft.com/office/drawing/2014/main" id="{0F70ED26-1BB2-494A-9F9B-C77E25337F05}"/>
              </a:ext>
            </a:extLst>
          </p:cNvPr>
          <p:cNvSpPr>
            <a:spLocks noGrp="1"/>
          </p:cNvSpPr>
          <p:nvPr>
            <p:ph type="body" sz="quarter" idx="13" hasCustomPrompt="1"/>
          </p:nvPr>
        </p:nvSpPr>
        <p:spPr>
          <a:xfrm>
            <a:off x="793267" y="4600755"/>
            <a:ext cx="9984799" cy="711546"/>
          </a:xfrm>
          <a:prstGeom prst="rect">
            <a:avLst/>
          </a:prstGeom>
        </p:spPr>
        <p:txBody>
          <a:bodyPr lIns="0" anchor="t"/>
          <a:lstStyle>
            <a:lvl1pPr marL="0" indent="0">
              <a:buNone/>
              <a:defRPr sz="3600">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22" name="Rectangle 21"/>
          <p:cNvSpPr/>
          <p:nvPr userDrawn="1"/>
        </p:nvSpPr>
        <p:spPr>
          <a:xfrm>
            <a:off x="793268" y="5335929"/>
            <a:ext cx="1071155" cy="45719"/>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FFFFF"/>
              </a:solidFill>
            </a:endParaRPr>
          </a:p>
        </p:txBody>
      </p:sp>
    </p:spTree>
    <p:extLst>
      <p:ext uri="{BB962C8B-B14F-4D97-AF65-F5344CB8AC3E}">
        <p14:creationId xmlns:p14="http://schemas.microsoft.com/office/powerpoint/2010/main" val="4064238769"/>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mp; subtitle page">
    <p:spTree>
      <p:nvGrpSpPr>
        <p:cNvPr id="1" name=""/>
        <p:cNvGrpSpPr/>
        <p:nvPr/>
      </p:nvGrpSpPr>
      <p:grpSpPr>
        <a:xfrm>
          <a:off x="0" y="0"/>
          <a:ext cx="0" cy="0"/>
          <a:chOff x="0" y="0"/>
          <a:chExt cx="0" cy="0"/>
        </a:xfrm>
      </p:grpSpPr>
      <p:sp>
        <p:nvSpPr>
          <p:cNvPr id="9" name="Rectangle 18">
            <a:extLst>
              <a:ext uri="{FF2B5EF4-FFF2-40B4-BE49-F238E27FC236}">
                <a16:creationId xmlns:a16="http://schemas.microsoft.com/office/drawing/2014/main" id="{E5077AF9-FE9A-4E7E-9A53-1773F810A3D1}"/>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11" name="Text Placeholder 4">
            <a:extLst>
              <a:ext uri="{FF2B5EF4-FFF2-40B4-BE49-F238E27FC236}">
                <a16:creationId xmlns:a16="http://schemas.microsoft.com/office/drawing/2014/main" id="{5A795FC1-DABB-4F82-AB8C-4F30BBFB473F}"/>
              </a:ext>
            </a:extLst>
          </p:cNvPr>
          <p:cNvSpPr>
            <a:spLocks noGrp="1"/>
          </p:cNvSpPr>
          <p:nvPr>
            <p:ph type="body" sz="quarter" idx="13"/>
          </p:nvPr>
        </p:nvSpPr>
        <p:spPr>
          <a:xfrm>
            <a:off x="268669" y="313426"/>
            <a:ext cx="11207154" cy="430392"/>
          </a:xfrm>
          <a:prstGeom prst="rect">
            <a:avLst/>
          </a:prstGeom>
        </p:spPr>
        <p:txBody>
          <a:bodyPr lIns="288000" anchor="t"/>
          <a:lstStyle>
            <a:lvl1pPr marL="0" indent="0">
              <a:buNone/>
              <a:defRPr sz="2400" b="1">
                <a:solidFill>
                  <a:schemeClr val="accent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
        <p:nvSpPr>
          <p:cNvPr id="12" name="Text Placeholder 4">
            <a:extLst>
              <a:ext uri="{FF2B5EF4-FFF2-40B4-BE49-F238E27FC236}">
                <a16:creationId xmlns:a16="http://schemas.microsoft.com/office/drawing/2014/main" id="{2BAB9596-32A2-4E26-A9CE-93B62DD22FC2}"/>
              </a:ext>
            </a:extLst>
          </p:cNvPr>
          <p:cNvSpPr>
            <a:spLocks noGrp="1"/>
          </p:cNvSpPr>
          <p:nvPr>
            <p:ph type="body" sz="quarter" idx="14"/>
          </p:nvPr>
        </p:nvSpPr>
        <p:spPr>
          <a:xfrm>
            <a:off x="268669" y="758985"/>
            <a:ext cx="11207156" cy="347311"/>
          </a:xfrm>
          <a:prstGeom prst="rect">
            <a:avLst/>
          </a:prstGeom>
        </p:spPr>
        <p:txBody>
          <a:bodyPr lIns="288000" anchor="t"/>
          <a:lstStyle>
            <a:lvl1pPr marL="0" indent="0">
              <a:buNone/>
              <a:defRPr sz="1600">
                <a:solidFill>
                  <a:schemeClr val="tx1"/>
                </a:solidFill>
                <a:latin typeface="+mn-lt"/>
                <a:cs typeface="Calibri" panose="020F0502020204030204" pitchFamily="34" charset="0"/>
              </a:defRPr>
            </a:lvl1pPr>
            <a:lvl2pPr marL="457200" indent="0">
              <a:buNone/>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p:txBody>
      </p:sp>
    </p:spTree>
    <p:extLst>
      <p:ext uri="{BB962C8B-B14F-4D97-AF65-F5344CB8AC3E}">
        <p14:creationId xmlns:p14="http://schemas.microsoft.com/office/powerpoint/2010/main" val="3523377898"/>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sp>
        <p:nvSpPr>
          <p:cNvPr id="20" name="Vertical Text Placeholder 2">
            <a:extLst>
              <a:ext uri="{FF2B5EF4-FFF2-40B4-BE49-F238E27FC236}">
                <a16:creationId xmlns:a16="http://schemas.microsoft.com/office/drawing/2014/main" id="{10734A9F-686E-4D16-8D62-254627D96E94}"/>
              </a:ext>
            </a:extLst>
          </p:cNvPr>
          <p:cNvSpPr>
            <a:spLocks noGrp="1"/>
          </p:cNvSpPr>
          <p:nvPr>
            <p:ph type="body" orient="vert" idx="24"/>
          </p:nvPr>
        </p:nvSpPr>
        <p:spPr>
          <a:xfrm>
            <a:off x="1349409" y="1890739"/>
            <a:ext cx="2181488" cy="16029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1" name="Vertical Text Placeholder 2">
            <a:extLst>
              <a:ext uri="{FF2B5EF4-FFF2-40B4-BE49-F238E27FC236}">
                <a16:creationId xmlns:a16="http://schemas.microsoft.com/office/drawing/2014/main" id="{A8933B5E-EBEF-4279-A50D-49B2A4B72D68}"/>
              </a:ext>
            </a:extLst>
          </p:cNvPr>
          <p:cNvSpPr>
            <a:spLocks noGrp="1"/>
          </p:cNvSpPr>
          <p:nvPr>
            <p:ph type="body" orient="vert" idx="25"/>
          </p:nvPr>
        </p:nvSpPr>
        <p:spPr>
          <a:xfrm>
            <a:off x="3756179" y="1890739"/>
            <a:ext cx="2181488" cy="16029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2" name="Vertical Text Placeholder 2">
            <a:extLst>
              <a:ext uri="{FF2B5EF4-FFF2-40B4-BE49-F238E27FC236}">
                <a16:creationId xmlns:a16="http://schemas.microsoft.com/office/drawing/2014/main" id="{EBA4EB3E-1735-4FE8-A914-21197B85C3F7}"/>
              </a:ext>
            </a:extLst>
          </p:cNvPr>
          <p:cNvSpPr>
            <a:spLocks noGrp="1"/>
          </p:cNvSpPr>
          <p:nvPr>
            <p:ph type="body" orient="vert" idx="26"/>
          </p:nvPr>
        </p:nvSpPr>
        <p:spPr>
          <a:xfrm>
            <a:off x="6162949" y="1890739"/>
            <a:ext cx="2181488" cy="16029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4" name="Vertical Text Placeholder 2">
            <a:extLst>
              <a:ext uri="{FF2B5EF4-FFF2-40B4-BE49-F238E27FC236}">
                <a16:creationId xmlns:a16="http://schemas.microsoft.com/office/drawing/2014/main" id="{52917060-DFB7-4C57-89C8-7F06FD145287}"/>
              </a:ext>
            </a:extLst>
          </p:cNvPr>
          <p:cNvSpPr>
            <a:spLocks noGrp="1"/>
          </p:cNvSpPr>
          <p:nvPr>
            <p:ph type="body" orient="vert" idx="27"/>
          </p:nvPr>
        </p:nvSpPr>
        <p:spPr>
          <a:xfrm>
            <a:off x="1349409" y="4323388"/>
            <a:ext cx="2181488" cy="16029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5" name="Vertical Text Placeholder 2">
            <a:extLst>
              <a:ext uri="{FF2B5EF4-FFF2-40B4-BE49-F238E27FC236}">
                <a16:creationId xmlns:a16="http://schemas.microsoft.com/office/drawing/2014/main" id="{2D8E94A4-5D9F-426E-B344-987D9FC22E21}"/>
              </a:ext>
            </a:extLst>
          </p:cNvPr>
          <p:cNvSpPr>
            <a:spLocks noGrp="1"/>
          </p:cNvSpPr>
          <p:nvPr>
            <p:ph type="body" orient="vert" idx="28"/>
          </p:nvPr>
        </p:nvSpPr>
        <p:spPr>
          <a:xfrm>
            <a:off x="3756179" y="4323388"/>
            <a:ext cx="2181488" cy="16029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6" name="Vertical Text Placeholder 2">
            <a:extLst>
              <a:ext uri="{FF2B5EF4-FFF2-40B4-BE49-F238E27FC236}">
                <a16:creationId xmlns:a16="http://schemas.microsoft.com/office/drawing/2014/main" id="{F2D2A9AE-1DA8-4BC7-B855-6DD6882A9985}"/>
              </a:ext>
            </a:extLst>
          </p:cNvPr>
          <p:cNvSpPr>
            <a:spLocks noGrp="1"/>
          </p:cNvSpPr>
          <p:nvPr>
            <p:ph type="body" orient="vert" idx="29"/>
          </p:nvPr>
        </p:nvSpPr>
        <p:spPr>
          <a:xfrm>
            <a:off x="6162949" y="4323388"/>
            <a:ext cx="2181488" cy="16029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29" name="Rectangle 18">
            <a:extLst>
              <a:ext uri="{FF2B5EF4-FFF2-40B4-BE49-F238E27FC236}">
                <a16:creationId xmlns:a16="http://schemas.microsoft.com/office/drawing/2014/main" id="{778DE3B4-535B-4168-B992-4B6EAEB85B5D}"/>
              </a:ext>
            </a:extLst>
          </p:cNvPr>
          <p:cNvSpPr/>
          <p:nvPr userDrawn="1"/>
        </p:nvSpPr>
        <p:spPr>
          <a:xfrm rot="5400000">
            <a:off x="76081" y="519706"/>
            <a:ext cx="432000" cy="360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solidFill>
                <a:schemeClr val="tx1"/>
              </a:solidFill>
            </a:endParaRPr>
          </a:p>
        </p:txBody>
      </p:sp>
      <p:sp>
        <p:nvSpPr>
          <p:cNvPr id="31" name="Vertical Text Placeholder 2">
            <a:extLst>
              <a:ext uri="{FF2B5EF4-FFF2-40B4-BE49-F238E27FC236}">
                <a16:creationId xmlns:a16="http://schemas.microsoft.com/office/drawing/2014/main" id="{CFAA9774-54FA-4487-8CFF-A09CADB0DA93}"/>
              </a:ext>
            </a:extLst>
          </p:cNvPr>
          <p:cNvSpPr>
            <a:spLocks noGrp="1"/>
          </p:cNvSpPr>
          <p:nvPr>
            <p:ph type="body" orient="vert" idx="31"/>
          </p:nvPr>
        </p:nvSpPr>
        <p:spPr>
          <a:xfrm>
            <a:off x="8569719" y="1890739"/>
            <a:ext cx="2181488" cy="16029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2" name="Vertical Text Placeholder 2">
            <a:extLst>
              <a:ext uri="{FF2B5EF4-FFF2-40B4-BE49-F238E27FC236}">
                <a16:creationId xmlns:a16="http://schemas.microsoft.com/office/drawing/2014/main" id="{7E001567-22E1-4AB4-A41E-29D6496E8A0A}"/>
              </a:ext>
            </a:extLst>
          </p:cNvPr>
          <p:cNvSpPr>
            <a:spLocks noGrp="1"/>
          </p:cNvSpPr>
          <p:nvPr>
            <p:ph type="body" orient="vert" idx="32"/>
          </p:nvPr>
        </p:nvSpPr>
        <p:spPr>
          <a:xfrm>
            <a:off x="8569719" y="4323388"/>
            <a:ext cx="2181488" cy="16029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200" b="0">
                <a:solidFill>
                  <a:schemeClr val="tx1"/>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Edit Master text styles</a:t>
            </a:r>
          </a:p>
        </p:txBody>
      </p:sp>
      <p:sp>
        <p:nvSpPr>
          <p:cNvPr id="33" name="Vertical Text Placeholder 2">
            <a:extLst>
              <a:ext uri="{FF2B5EF4-FFF2-40B4-BE49-F238E27FC236}">
                <a16:creationId xmlns:a16="http://schemas.microsoft.com/office/drawing/2014/main" id="{60064640-1ED6-44F2-81C4-240E526177BE}"/>
              </a:ext>
            </a:extLst>
          </p:cNvPr>
          <p:cNvSpPr>
            <a:spLocks noGrp="1"/>
          </p:cNvSpPr>
          <p:nvPr>
            <p:ph type="body" orient="vert" idx="33" hasCustomPrompt="1"/>
          </p:nvPr>
        </p:nvSpPr>
        <p:spPr>
          <a:xfrm>
            <a:off x="1349409" y="1495479"/>
            <a:ext cx="2181488" cy="3952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1</a:t>
            </a:r>
          </a:p>
        </p:txBody>
      </p:sp>
      <p:sp>
        <p:nvSpPr>
          <p:cNvPr id="34" name="Vertical Text Placeholder 2">
            <a:extLst>
              <a:ext uri="{FF2B5EF4-FFF2-40B4-BE49-F238E27FC236}">
                <a16:creationId xmlns:a16="http://schemas.microsoft.com/office/drawing/2014/main" id="{5FF0FF1A-B113-4C83-BFB2-0CF88A819E06}"/>
              </a:ext>
            </a:extLst>
          </p:cNvPr>
          <p:cNvSpPr>
            <a:spLocks noGrp="1"/>
          </p:cNvSpPr>
          <p:nvPr>
            <p:ph type="body" orient="vert" idx="34" hasCustomPrompt="1"/>
          </p:nvPr>
        </p:nvSpPr>
        <p:spPr>
          <a:xfrm>
            <a:off x="3756179" y="1495479"/>
            <a:ext cx="2181488" cy="3952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2</a:t>
            </a:r>
          </a:p>
        </p:txBody>
      </p:sp>
      <p:sp>
        <p:nvSpPr>
          <p:cNvPr id="35" name="Vertical Text Placeholder 2">
            <a:extLst>
              <a:ext uri="{FF2B5EF4-FFF2-40B4-BE49-F238E27FC236}">
                <a16:creationId xmlns:a16="http://schemas.microsoft.com/office/drawing/2014/main" id="{59070F31-E968-44BB-818E-E5838A962E1F}"/>
              </a:ext>
            </a:extLst>
          </p:cNvPr>
          <p:cNvSpPr>
            <a:spLocks noGrp="1"/>
          </p:cNvSpPr>
          <p:nvPr>
            <p:ph type="body" orient="vert" idx="35" hasCustomPrompt="1"/>
          </p:nvPr>
        </p:nvSpPr>
        <p:spPr>
          <a:xfrm>
            <a:off x="6162949" y="1495479"/>
            <a:ext cx="2181488" cy="3952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3</a:t>
            </a:r>
          </a:p>
        </p:txBody>
      </p:sp>
      <p:sp>
        <p:nvSpPr>
          <p:cNvPr id="36" name="Vertical Text Placeholder 2">
            <a:extLst>
              <a:ext uri="{FF2B5EF4-FFF2-40B4-BE49-F238E27FC236}">
                <a16:creationId xmlns:a16="http://schemas.microsoft.com/office/drawing/2014/main" id="{CA08F415-B92C-4664-B448-409F4D741F54}"/>
              </a:ext>
            </a:extLst>
          </p:cNvPr>
          <p:cNvSpPr>
            <a:spLocks noGrp="1"/>
          </p:cNvSpPr>
          <p:nvPr>
            <p:ph type="body" orient="vert" idx="36" hasCustomPrompt="1"/>
          </p:nvPr>
        </p:nvSpPr>
        <p:spPr>
          <a:xfrm>
            <a:off x="8569719" y="1495479"/>
            <a:ext cx="2181488" cy="3952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4</a:t>
            </a:r>
          </a:p>
        </p:txBody>
      </p:sp>
      <p:sp>
        <p:nvSpPr>
          <p:cNvPr id="37" name="Vertical Text Placeholder 2">
            <a:extLst>
              <a:ext uri="{FF2B5EF4-FFF2-40B4-BE49-F238E27FC236}">
                <a16:creationId xmlns:a16="http://schemas.microsoft.com/office/drawing/2014/main" id="{CF4DAA92-5D62-4514-ACE5-886C35D23828}"/>
              </a:ext>
            </a:extLst>
          </p:cNvPr>
          <p:cNvSpPr>
            <a:spLocks noGrp="1"/>
          </p:cNvSpPr>
          <p:nvPr>
            <p:ph type="body" orient="vert" idx="37" hasCustomPrompt="1"/>
          </p:nvPr>
        </p:nvSpPr>
        <p:spPr>
          <a:xfrm>
            <a:off x="1349409" y="3928128"/>
            <a:ext cx="2181488" cy="3952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5</a:t>
            </a:r>
          </a:p>
        </p:txBody>
      </p:sp>
      <p:sp>
        <p:nvSpPr>
          <p:cNvPr id="38" name="Vertical Text Placeholder 2">
            <a:extLst>
              <a:ext uri="{FF2B5EF4-FFF2-40B4-BE49-F238E27FC236}">
                <a16:creationId xmlns:a16="http://schemas.microsoft.com/office/drawing/2014/main" id="{394CA2CC-8950-4477-919F-5D1DDCDACE5F}"/>
              </a:ext>
            </a:extLst>
          </p:cNvPr>
          <p:cNvSpPr>
            <a:spLocks noGrp="1"/>
          </p:cNvSpPr>
          <p:nvPr>
            <p:ph type="body" orient="vert" idx="38" hasCustomPrompt="1"/>
          </p:nvPr>
        </p:nvSpPr>
        <p:spPr>
          <a:xfrm>
            <a:off x="3756179" y="3928128"/>
            <a:ext cx="2181488" cy="3952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6</a:t>
            </a:r>
          </a:p>
        </p:txBody>
      </p:sp>
      <p:sp>
        <p:nvSpPr>
          <p:cNvPr id="39" name="Vertical Text Placeholder 2">
            <a:extLst>
              <a:ext uri="{FF2B5EF4-FFF2-40B4-BE49-F238E27FC236}">
                <a16:creationId xmlns:a16="http://schemas.microsoft.com/office/drawing/2014/main" id="{A2BDD8A1-69E6-45A8-BA23-E9F22D0D4647}"/>
              </a:ext>
            </a:extLst>
          </p:cNvPr>
          <p:cNvSpPr>
            <a:spLocks noGrp="1"/>
          </p:cNvSpPr>
          <p:nvPr>
            <p:ph type="body" orient="vert" idx="39" hasCustomPrompt="1"/>
          </p:nvPr>
        </p:nvSpPr>
        <p:spPr>
          <a:xfrm>
            <a:off x="6162949" y="3928128"/>
            <a:ext cx="2181488" cy="3952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7</a:t>
            </a:r>
          </a:p>
        </p:txBody>
      </p:sp>
      <p:sp>
        <p:nvSpPr>
          <p:cNvPr id="40" name="Vertical Text Placeholder 2">
            <a:extLst>
              <a:ext uri="{FF2B5EF4-FFF2-40B4-BE49-F238E27FC236}">
                <a16:creationId xmlns:a16="http://schemas.microsoft.com/office/drawing/2014/main" id="{E07B47C3-1F76-49B7-B7D5-955EAF41DAE0}"/>
              </a:ext>
            </a:extLst>
          </p:cNvPr>
          <p:cNvSpPr>
            <a:spLocks noGrp="1"/>
          </p:cNvSpPr>
          <p:nvPr>
            <p:ph type="body" orient="vert" idx="40" hasCustomPrompt="1"/>
          </p:nvPr>
        </p:nvSpPr>
        <p:spPr>
          <a:xfrm>
            <a:off x="8569719" y="3928128"/>
            <a:ext cx="2181488" cy="395260"/>
          </a:xfrm>
          <a:prstGeom prst="rect">
            <a:avLst/>
          </a:prstGeom>
        </p:spPr>
        <p:txBody>
          <a:bodyPr vert="horz"/>
          <a:lstStyle>
            <a:lvl1pPr marL="0" marR="0" indent="0" algn="l" defTabSz="914400" rtl="0" eaLnBrk="0" fontAlgn="base" latinLnBrk="0" hangingPunct="0">
              <a:lnSpc>
                <a:spcPct val="100000"/>
              </a:lnSpc>
              <a:spcBef>
                <a:spcPct val="20000"/>
              </a:spcBef>
              <a:spcAft>
                <a:spcPct val="0"/>
              </a:spcAft>
              <a:buClrTx/>
              <a:buSzTx/>
              <a:buFont typeface="Arial"/>
              <a:buNone/>
              <a:defRPr sz="1600" b="1">
                <a:solidFill>
                  <a:schemeClr val="accent5"/>
                </a:solidFill>
                <a:latin typeface="+mn-lt"/>
              </a:defRPr>
            </a:lvl1pPr>
            <a:lvl2pPr>
              <a:defRPr sz="1200">
                <a:latin typeface="+mj-lt"/>
              </a:defRPr>
            </a:lvl2pPr>
            <a:lvl3pPr>
              <a:defRPr sz="1100">
                <a:latin typeface="+mj-lt"/>
              </a:defRPr>
            </a:lvl3pPr>
            <a:lvl4pPr>
              <a:defRPr sz="1050">
                <a:latin typeface="+mj-lt"/>
              </a:defRPr>
            </a:lvl4pPr>
            <a:lvl5pPr>
              <a:defRPr sz="1050">
                <a:latin typeface="+mj-lt"/>
              </a:defRPr>
            </a:lvl5pPr>
          </a:lstStyle>
          <a:p>
            <a:pPr lvl="0"/>
            <a:r>
              <a:rPr lang="en-US"/>
              <a:t>8</a:t>
            </a:r>
          </a:p>
        </p:txBody>
      </p:sp>
      <p:sp>
        <p:nvSpPr>
          <p:cNvPr id="23" name="Rectangle 6">
            <a:extLst>
              <a:ext uri="{FF2B5EF4-FFF2-40B4-BE49-F238E27FC236}">
                <a16:creationId xmlns:a16="http://schemas.microsoft.com/office/drawing/2014/main" id="{B9BA89F9-9BE0-4DDB-B783-88712DB7D9A6}"/>
              </a:ext>
            </a:extLst>
          </p:cNvPr>
          <p:cNvSpPr txBox="1">
            <a:spLocks noChangeArrowheads="1"/>
          </p:cNvSpPr>
          <p:nvPr userDrawn="1"/>
        </p:nvSpPr>
        <p:spPr bwMode="auto">
          <a:xfrm>
            <a:off x="551368" y="360543"/>
            <a:ext cx="2282094" cy="430392"/>
          </a:xfrm>
          <a:prstGeom prst="rect">
            <a:avLst/>
          </a:prstGeom>
          <a:ln>
            <a:miter lim="800000"/>
          </a:ln>
        </p:spPr>
        <p:txBody>
          <a:bodyPr lIns="0" tIns="0" rIns="0" bIns="0"/>
          <a:lstStyle/>
          <a:p>
            <a:pPr marL="0" marR="0" lvl="0" indent="0" algn="l" defTabSz="914400" rtl="0" eaLnBrk="1" fontAlgn="auto" latinLnBrk="0" hangingPunct="1">
              <a:lnSpc>
                <a:spcPct val="100000"/>
              </a:lnSpc>
              <a:spcBef>
                <a:spcPct val="20000"/>
              </a:spcBef>
              <a:spcAft>
                <a:spcPct val="0"/>
              </a:spcAft>
              <a:buClrTx/>
              <a:buSzTx/>
              <a:buFontTx/>
              <a:buNone/>
              <a:defRPr/>
            </a:pPr>
            <a:r>
              <a:rPr lang="en-US" sz="2400" b="1">
                <a:solidFill>
                  <a:schemeClr val="accent1"/>
                </a:solidFill>
              </a:rPr>
              <a:t>Content</a:t>
            </a:r>
          </a:p>
        </p:txBody>
      </p:sp>
    </p:spTree>
    <p:extLst>
      <p:ext uri="{BB962C8B-B14F-4D97-AF65-F5344CB8AC3E}">
        <p14:creationId xmlns:p14="http://schemas.microsoft.com/office/powerpoint/2010/main" val="2239757467"/>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8.xml"/><Relationship Id="rId18" Type="http://schemas.openxmlformats.org/officeDocument/2006/relationships/slideLayout" Target="../slideLayouts/slideLayout23.xml"/><Relationship Id="rId26" Type="http://schemas.openxmlformats.org/officeDocument/2006/relationships/slideLayout" Target="../slideLayouts/slideLayout31.xml"/><Relationship Id="rId39" Type="http://schemas.openxmlformats.org/officeDocument/2006/relationships/slideLayout" Target="../slideLayouts/slideLayout44.xml"/><Relationship Id="rId21" Type="http://schemas.openxmlformats.org/officeDocument/2006/relationships/slideLayout" Target="../slideLayouts/slideLayout26.xml"/><Relationship Id="rId34" Type="http://schemas.openxmlformats.org/officeDocument/2006/relationships/slideLayout" Target="../slideLayouts/slideLayout39.xml"/><Relationship Id="rId42" Type="http://schemas.openxmlformats.org/officeDocument/2006/relationships/slideLayout" Target="../slideLayouts/slideLayout47.xml"/><Relationship Id="rId47" Type="http://schemas.openxmlformats.org/officeDocument/2006/relationships/slideLayout" Target="../slideLayouts/slideLayout52.xml"/><Relationship Id="rId50" Type="http://schemas.openxmlformats.org/officeDocument/2006/relationships/slideLayout" Target="../slideLayouts/slideLayout55.xml"/><Relationship Id="rId55" Type="http://schemas.openxmlformats.org/officeDocument/2006/relationships/slideLayout" Target="../slideLayouts/slideLayout60.xml"/><Relationship Id="rId7" Type="http://schemas.openxmlformats.org/officeDocument/2006/relationships/slideLayout" Target="../slideLayouts/slideLayout12.xml"/><Relationship Id="rId2" Type="http://schemas.openxmlformats.org/officeDocument/2006/relationships/slideLayout" Target="../slideLayouts/slideLayout7.xml"/><Relationship Id="rId16" Type="http://schemas.openxmlformats.org/officeDocument/2006/relationships/slideLayout" Target="../slideLayouts/slideLayout21.xml"/><Relationship Id="rId29" Type="http://schemas.openxmlformats.org/officeDocument/2006/relationships/slideLayout" Target="../slideLayouts/slideLayout34.xml"/><Relationship Id="rId11" Type="http://schemas.openxmlformats.org/officeDocument/2006/relationships/slideLayout" Target="../slideLayouts/slideLayout16.xml"/><Relationship Id="rId24" Type="http://schemas.openxmlformats.org/officeDocument/2006/relationships/slideLayout" Target="../slideLayouts/slideLayout29.xml"/><Relationship Id="rId32" Type="http://schemas.openxmlformats.org/officeDocument/2006/relationships/slideLayout" Target="../slideLayouts/slideLayout37.xml"/><Relationship Id="rId37" Type="http://schemas.openxmlformats.org/officeDocument/2006/relationships/slideLayout" Target="../slideLayouts/slideLayout42.xml"/><Relationship Id="rId40" Type="http://schemas.openxmlformats.org/officeDocument/2006/relationships/slideLayout" Target="../slideLayouts/slideLayout45.xml"/><Relationship Id="rId45" Type="http://schemas.openxmlformats.org/officeDocument/2006/relationships/slideLayout" Target="../slideLayouts/slideLayout50.xml"/><Relationship Id="rId53" Type="http://schemas.openxmlformats.org/officeDocument/2006/relationships/slideLayout" Target="../slideLayouts/slideLayout58.xml"/><Relationship Id="rId5" Type="http://schemas.openxmlformats.org/officeDocument/2006/relationships/slideLayout" Target="../slideLayouts/slideLayout10.xml"/><Relationship Id="rId19" Type="http://schemas.openxmlformats.org/officeDocument/2006/relationships/slideLayout" Target="../slideLayouts/slideLayout24.xml"/><Relationship Id="rId4" Type="http://schemas.openxmlformats.org/officeDocument/2006/relationships/slideLayout" Target="../slideLayouts/slideLayout9.xml"/><Relationship Id="rId9" Type="http://schemas.openxmlformats.org/officeDocument/2006/relationships/slideLayout" Target="../slideLayouts/slideLayout14.xml"/><Relationship Id="rId14" Type="http://schemas.openxmlformats.org/officeDocument/2006/relationships/slideLayout" Target="../slideLayouts/slideLayout19.xml"/><Relationship Id="rId22" Type="http://schemas.openxmlformats.org/officeDocument/2006/relationships/slideLayout" Target="../slideLayouts/slideLayout27.xml"/><Relationship Id="rId27" Type="http://schemas.openxmlformats.org/officeDocument/2006/relationships/slideLayout" Target="../slideLayouts/slideLayout32.xml"/><Relationship Id="rId30" Type="http://schemas.openxmlformats.org/officeDocument/2006/relationships/slideLayout" Target="../slideLayouts/slideLayout35.xml"/><Relationship Id="rId35" Type="http://schemas.openxmlformats.org/officeDocument/2006/relationships/slideLayout" Target="../slideLayouts/slideLayout40.xml"/><Relationship Id="rId43" Type="http://schemas.openxmlformats.org/officeDocument/2006/relationships/slideLayout" Target="../slideLayouts/slideLayout48.xml"/><Relationship Id="rId48" Type="http://schemas.openxmlformats.org/officeDocument/2006/relationships/slideLayout" Target="../slideLayouts/slideLayout53.xml"/><Relationship Id="rId56" Type="http://schemas.openxmlformats.org/officeDocument/2006/relationships/theme" Target="../theme/theme2.xml"/><Relationship Id="rId8" Type="http://schemas.openxmlformats.org/officeDocument/2006/relationships/slideLayout" Target="../slideLayouts/slideLayout13.xml"/><Relationship Id="rId51" Type="http://schemas.openxmlformats.org/officeDocument/2006/relationships/slideLayout" Target="../slideLayouts/slideLayout56.xml"/><Relationship Id="rId3" Type="http://schemas.openxmlformats.org/officeDocument/2006/relationships/slideLayout" Target="../slideLayouts/slideLayout8.xml"/><Relationship Id="rId12" Type="http://schemas.openxmlformats.org/officeDocument/2006/relationships/slideLayout" Target="../slideLayouts/slideLayout17.xml"/><Relationship Id="rId17" Type="http://schemas.openxmlformats.org/officeDocument/2006/relationships/slideLayout" Target="../slideLayouts/slideLayout22.xml"/><Relationship Id="rId25" Type="http://schemas.openxmlformats.org/officeDocument/2006/relationships/slideLayout" Target="../slideLayouts/slideLayout30.xml"/><Relationship Id="rId33" Type="http://schemas.openxmlformats.org/officeDocument/2006/relationships/slideLayout" Target="../slideLayouts/slideLayout38.xml"/><Relationship Id="rId38" Type="http://schemas.openxmlformats.org/officeDocument/2006/relationships/slideLayout" Target="../slideLayouts/slideLayout43.xml"/><Relationship Id="rId46" Type="http://schemas.openxmlformats.org/officeDocument/2006/relationships/slideLayout" Target="../slideLayouts/slideLayout51.xml"/><Relationship Id="rId20" Type="http://schemas.openxmlformats.org/officeDocument/2006/relationships/slideLayout" Target="../slideLayouts/slideLayout25.xml"/><Relationship Id="rId41" Type="http://schemas.openxmlformats.org/officeDocument/2006/relationships/slideLayout" Target="../slideLayouts/slideLayout46.xml"/><Relationship Id="rId54" Type="http://schemas.openxmlformats.org/officeDocument/2006/relationships/slideLayout" Target="../slideLayouts/slideLayout59.xml"/><Relationship Id="rId1" Type="http://schemas.openxmlformats.org/officeDocument/2006/relationships/slideLayout" Target="../slideLayouts/slideLayout6.xml"/><Relationship Id="rId6" Type="http://schemas.openxmlformats.org/officeDocument/2006/relationships/slideLayout" Target="../slideLayouts/slideLayout11.xml"/><Relationship Id="rId15" Type="http://schemas.openxmlformats.org/officeDocument/2006/relationships/slideLayout" Target="../slideLayouts/slideLayout20.xml"/><Relationship Id="rId23" Type="http://schemas.openxmlformats.org/officeDocument/2006/relationships/slideLayout" Target="../slideLayouts/slideLayout28.xml"/><Relationship Id="rId28" Type="http://schemas.openxmlformats.org/officeDocument/2006/relationships/slideLayout" Target="../slideLayouts/slideLayout33.xml"/><Relationship Id="rId36" Type="http://schemas.openxmlformats.org/officeDocument/2006/relationships/slideLayout" Target="../slideLayouts/slideLayout41.xml"/><Relationship Id="rId49" Type="http://schemas.openxmlformats.org/officeDocument/2006/relationships/slideLayout" Target="../slideLayouts/slideLayout54.xml"/><Relationship Id="rId57" Type="http://schemas.openxmlformats.org/officeDocument/2006/relationships/image" Target="../media/image2.png"/><Relationship Id="rId10" Type="http://schemas.openxmlformats.org/officeDocument/2006/relationships/slideLayout" Target="../slideLayouts/slideLayout15.xml"/><Relationship Id="rId31" Type="http://schemas.openxmlformats.org/officeDocument/2006/relationships/slideLayout" Target="../slideLayouts/slideLayout36.xml"/><Relationship Id="rId44" Type="http://schemas.openxmlformats.org/officeDocument/2006/relationships/slideLayout" Target="../slideLayouts/slideLayout49.xml"/><Relationship Id="rId52" Type="http://schemas.openxmlformats.org/officeDocument/2006/relationships/slideLayout" Target="../slideLayouts/slideLayout57.xml"/></Relationships>
</file>

<file path=ppt/slideMasters/_rels/slideMaster3.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63.xml"/><Relationship Id="rId7" Type="http://schemas.openxmlformats.org/officeDocument/2006/relationships/theme" Target="../theme/theme3.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5" Type="http://schemas.openxmlformats.org/officeDocument/2006/relationships/slideLayout" Target="../slideLayouts/slideLayout65.xml"/><Relationship Id="rId4" Type="http://schemas.openxmlformats.org/officeDocument/2006/relationships/slideLayout" Target="../slideLayouts/slideLayout64.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69.xml"/><Relationship Id="rId2" Type="http://schemas.openxmlformats.org/officeDocument/2006/relationships/slideLayout" Target="../slideLayouts/slideLayout68.xml"/><Relationship Id="rId1" Type="http://schemas.openxmlformats.org/officeDocument/2006/relationships/slideLayout" Target="../slideLayouts/slideLayout67.xml"/><Relationship Id="rId6" Type="http://schemas.openxmlformats.org/officeDocument/2006/relationships/image" Target="../media/image2.png"/><Relationship Id="rId5" Type="http://schemas.openxmlformats.org/officeDocument/2006/relationships/theme" Target="../theme/theme4.xml"/><Relationship Id="rId4" Type="http://schemas.openxmlformats.org/officeDocument/2006/relationships/slideLayout" Target="../slideLayouts/slideLayout70.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73.xml"/><Relationship Id="rId7" Type="http://schemas.openxmlformats.org/officeDocument/2006/relationships/image" Target="../media/image2.png"/><Relationship Id="rId2" Type="http://schemas.openxmlformats.org/officeDocument/2006/relationships/slideLayout" Target="../slideLayouts/slideLayout72.xml"/><Relationship Id="rId1" Type="http://schemas.openxmlformats.org/officeDocument/2006/relationships/slideLayout" Target="../slideLayouts/slideLayout71.xml"/><Relationship Id="rId6" Type="http://schemas.openxmlformats.org/officeDocument/2006/relationships/theme" Target="../theme/theme5.xml"/><Relationship Id="rId5" Type="http://schemas.openxmlformats.org/officeDocument/2006/relationships/slideLayout" Target="../slideLayouts/slideLayout75.xml"/><Relationship Id="rId4" Type="http://schemas.openxmlformats.org/officeDocument/2006/relationships/slideLayout" Target="../slideLayouts/slideLayout74.xml"/></Relationships>
</file>

<file path=ppt/slideMasters/_rels/slideMaster6.xml.rels><?xml version="1.0" encoding="UTF-8" standalone="yes"?>
<Relationships xmlns="http://schemas.openxmlformats.org/package/2006/relationships"><Relationship Id="rId3" Type="http://schemas.openxmlformats.org/officeDocument/2006/relationships/slideLayout" Target="../slideLayouts/slideLayout78.xml"/><Relationship Id="rId2" Type="http://schemas.openxmlformats.org/officeDocument/2006/relationships/slideLayout" Target="../slideLayouts/slideLayout77.xml"/><Relationship Id="rId1" Type="http://schemas.openxmlformats.org/officeDocument/2006/relationships/slideLayout" Target="../slideLayouts/slideLayout76.xml"/><Relationship Id="rId4" Type="http://schemas.openxmlformats.org/officeDocument/2006/relationships/theme" Target="../theme/theme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F9B979-2691-3D8E-6113-04A1446276F5}"/>
              </a:ext>
            </a:extLst>
          </p:cNvPr>
          <p:cNvSpPr txBox="1"/>
          <p:nvPr userDrawn="1">
            <p:extLst>
              <p:ext uri="{1162E1C5-73C7-4A58-AE30-91384D911F3F}">
                <p184:classification xmlns:p184="http://schemas.microsoft.com/office/powerpoint/2018/4/main" val="ftr"/>
              </p:ext>
            </p:extLst>
          </p:nvPr>
        </p:nvSpPr>
        <p:spPr>
          <a:xfrm>
            <a:off x="5653850" y="6672580"/>
            <a:ext cx="912812" cy="121920"/>
          </a:xfrm>
          <a:prstGeom prst="rect">
            <a:avLst/>
          </a:prstGeom>
        </p:spPr>
        <p:txBody>
          <a:bodyPr horzOverflow="overflow" lIns="0" tIns="0" rIns="0" bIns="0">
            <a:spAutoFit/>
          </a:bodyPr>
          <a:lstStyle/>
          <a:p>
            <a:pPr algn="l"/>
            <a:r>
              <a:rPr lang="en-BE" sz="800">
                <a:solidFill>
                  <a:srgbClr val="ED7D31"/>
                </a:solidFill>
                <a:latin typeface="Helvetica 75 Bold" pitchFamily="2" charset="0"/>
              </a:rPr>
              <a:t>Orange Restricted</a:t>
            </a:r>
          </a:p>
        </p:txBody>
      </p:sp>
    </p:spTree>
    <p:extLst>
      <p:ext uri="{BB962C8B-B14F-4D97-AF65-F5344CB8AC3E}">
        <p14:creationId xmlns:p14="http://schemas.microsoft.com/office/powerpoint/2010/main" val="1744274763"/>
      </p:ext>
    </p:extLst>
  </p:cSld>
  <p:clrMap bg1="lt1" tx1="dk1" bg2="lt2" tx2="dk2" accent1="accent1" accent2="accent2" accent3="accent3" accent4="accent4" accent5="accent5" accent6="accent6" hlink="hlink" folHlink="folHlink"/>
  <p:sldLayoutIdLst>
    <p:sldLayoutId id="2147483904" r:id="rId1"/>
    <p:sldLayoutId id="2147483905" r:id="rId2"/>
    <p:sldLayoutId id="2147483902" r:id="rId3"/>
    <p:sldLayoutId id="2147483907" r:id="rId4"/>
    <p:sldLayoutId id="2147483917" r:id="rId5"/>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bwMode="gray">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DEC3E8B-7A74-4168-8F5C-85C301898A27}"/>
              </a:ext>
            </a:extLst>
          </p:cNvPr>
          <p:cNvPicPr>
            <a:picLocks noChangeAspect="1"/>
          </p:cNvPicPr>
          <p:nvPr userDrawn="1"/>
        </p:nvPicPr>
        <p:blipFill>
          <a:blip r:embed="rId57">
            <a:extLst>
              <a:ext uri="{28A0092B-C50C-407E-A947-70E740481C1C}">
                <a14:useLocalDpi xmlns:a14="http://schemas.microsoft.com/office/drawing/2010/main" val="0"/>
              </a:ext>
            </a:extLst>
          </a:blip>
          <a:stretch>
            <a:fillRect/>
          </a:stretch>
        </p:blipFill>
        <p:spPr>
          <a:xfrm>
            <a:off x="11708483" y="299662"/>
            <a:ext cx="243606" cy="301955"/>
          </a:xfrm>
          <a:prstGeom prst="rect">
            <a:avLst/>
          </a:prstGeom>
        </p:spPr>
      </p:pic>
      <p:sp>
        <p:nvSpPr>
          <p:cNvPr id="3" name="TextBox 2">
            <a:extLst>
              <a:ext uri="{FF2B5EF4-FFF2-40B4-BE49-F238E27FC236}">
                <a16:creationId xmlns:a16="http://schemas.microsoft.com/office/drawing/2014/main" id="{3893F30B-630F-46B3-A167-504D228C4E4C}"/>
              </a:ext>
            </a:extLst>
          </p:cNvPr>
          <p:cNvSpPr txBox="1"/>
          <p:nvPr userDrawn="1"/>
        </p:nvSpPr>
        <p:spPr>
          <a:xfrm>
            <a:off x="11458573" y="6334780"/>
            <a:ext cx="733427" cy="261610"/>
          </a:xfrm>
          <a:prstGeom prst="rect">
            <a:avLst/>
          </a:prstGeom>
        </p:spPr>
        <p:txBody>
          <a:bodyPr wrap="square" rtlCol="0">
            <a:spAutoFit/>
          </a:bodyPr>
          <a:lstStyle/>
          <a:p>
            <a:pPr algn="ctr" eaLnBrk="0" fontAlgn="base" hangingPunct="0">
              <a:spcAft>
                <a:spcPct val="0"/>
              </a:spcAft>
              <a:buClr>
                <a:srgbClr val="00DEA5"/>
              </a:buClr>
              <a:buSzPct val="115000"/>
              <a:defRPr/>
            </a:pPr>
            <a:fld id="{B1E76123-1BC9-41C9-AFA1-DAB105A43A52}" type="slidenum">
              <a:rPr lang="en-GB" sz="1100">
                <a:solidFill>
                  <a:schemeClr val="tx1"/>
                </a:solidFill>
                <a:cs typeface="Rubik Light" panose="02000604000000020004" pitchFamily="2" charset="-79"/>
              </a:rPr>
              <a:pPr algn="ctr" eaLnBrk="0" fontAlgn="base" hangingPunct="0">
                <a:spcAft>
                  <a:spcPct val="0"/>
                </a:spcAft>
                <a:buClr>
                  <a:srgbClr val="00DEA5"/>
                </a:buClr>
                <a:buSzPct val="115000"/>
                <a:defRPr/>
              </a:pPr>
              <a:t>‹#›</a:t>
            </a:fld>
            <a:endParaRPr lang="en-GB" sz="1100">
              <a:solidFill>
                <a:schemeClr val="tx1"/>
              </a:solidFill>
              <a:cs typeface="Rubik Light" panose="02000604000000020004" pitchFamily="2" charset="-79"/>
            </a:endParaRPr>
          </a:p>
        </p:txBody>
      </p:sp>
      <p:sp>
        <p:nvSpPr>
          <p:cNvPr id="5" name="TextBox 4">
            <a:extLst>
              <a:ext uri="{FF2B5EF4-FFF2-40B4-BE49-F238E27FC236}">
                <a16:creationId xmlns:a16="http://schemas.microsoft.com/office/drawing/2014/main" id="{DB76BA73-9202-14EF-0DBE-744F92921354}"/>
              </a:ext>
            </a:extLst>
          </p:cNvPr>
          <p:cNvSpPr txBox="1"/>
          <p:nvPr userDrawn="1">
            <p:extLst>
              <p:ext uri="{1162E1C5-73C7-4A58-AE30-91384D911F3F}">
                <p184:classification xmlns:p184="http://schemas.microsoft.com/office/powerpoint/2018/4/main" val="ftr"/>
              </p:ext>
            </p:extLst>
          </p:nvPr>
        </p:nvSpPr>
        <p:spPr>
          <a:xfrm>
            <a:off x="5653850" y="6672580"/>
            <a:ext cx="912812" cy="121920"/>
          </a:xfrm>
          <a:prstGeom prst="rect">
            <a:avLst/>
          </a:prstGeom>
        </p:spPr>
        <p:txBody>
          <a:bodyPr horzOverflow="overflow" lIns="0" tIns="0" rIns="0" bIns="0">
            <a:spAutoFit/>
          </a:bodyPr>
          <a:lstStyle/>
          <a:p>
            <a:pPr algn="l"/>
            <a:r>
              <a:rPr lang="en-BE" sz="800">
                <a:solidFill>
                  <a:srgbClr val="ED7D31"/>
                </a:solidFill>
                <a:latin typeface="Helvetica 75 Bold" pitchFamily="2" charset="0"/>
              </a:rPr>
              <a:t>Orange Restricted</a:t>
            </a:r>
          </a:p>
        </p:txBody>
      </p:sp>
    </p:spTree>
    <p:extLst>
      <p:ext uri="{BB962C8B-B14F-4D97-AF65-F5344CB8AC3E}">
        <p14:creationId xmlns:p14="http://schemas.microsoft.com/office/powerpoint/2010/main" val="2314320531"/>
      </p:ext>
    </p:extLst>
  </p:cSld>
  <p:clrMap bg1="lt1" tx1="dk1" bg2="lt2" tx2="dk2" accent1="accent1" accent2="accent2" accent3="accent3" accent4="accent4" accent5="accent5" accent6="accent6" hlink="hlink" folHlink="folHlink"/>
  <p:sldLayoutIdLst>
    <p:sldLayoutId id="2147483884" r:id="rId1"/>
    <p:sldLayoutId id="2147483877" r:id="rId2"/>
    <p:sldLayoutId id="2147483692" r:id="rId3"/>
    <p:sldLayoutId id="2147483875" r:id="rId4"/>
    <p:sldLayoutId id="2147483878" r:id="rId5"/>
    <p:sldLayoutId id="2147483896" r:id="rId6"/>
    <p:sldLayoutId id="2147483897" r:id="rId7"/>
    <p:sldLayoutId id="2147483906" r:id="rId8"/>
    <p:sldLayoutId id="2147483679" r:id="rId9"/>
    <p:sldLayoutId id="2147483676" r:id="rId10"/>
    <p:sldLayoutId id="2147483678" r:id="rId11"/>
    <p:sldLayoutId id="2147483786" r:id="rId12"/>
    <p:sldLayoutId id="2147483703" r:id="rId13"/>
    <p:sldLayoutId id="2147483787" r:id="rId14"/>
    <p:sldLayoutId id="2147483808" r:id="rId15"/>
    <p:sldLayoutId id="2147483788" r:id="rId16"/>
    <p:sldLayoutId id="2147483864" r:id="rId17"/>
    <p:sldLayoutId id="2147483865" r:id="rId18"/>
    <p:sldLayoutId id="2147483695" r:id="rId19"/>
    <p:sldLayoutId id="2147483700" r:id="rId20"/>
    <p:sldLayoutId id="2147483694" r:id="rId21"/>
    <p:sldLayoutId id="2147483693" r:id="rId22"/>
    <p:sldLayoutId id="2147483717" r:id="rId23"/>
    <p:sldLayoutId id="2147483724" r:id="rId24"/>
    <p:sldLayoutId id="2147483734" r:id="rId25"/>
    <p:sldLayoutId id="2147483735" r:id="rId26"/>
    <p:sldLayoutId id="2147483759" r:id="rId27"/>
    <p:sldLayoutId id="2147483736" r:id="rId28"/>
    <p:sldLayoutId id="2147483711" r:id="rId29"/>
    <p:sldLayoutId id="2147483712" r:id="rId30"/>
    <p:sldLayoutId id="2147483749" r:id="rId31"/>
    <p:sldLayoutId id="2147483802" r:id="rId32"/>
    <p:sldLayoutId id="2147483799" r:id="rId33"/>
    <p:sldLayoutId id="2147483858" r:id="rId34"/>
    <p:sldLayoutId id="2147483866" r:id="rId35"/>
    <p:sldLayoutId id="2147483780" r:id="rId36"/>
    <p:sldLayoutId id="2147483861" r:id="rId37"/>
    <p:sldLayoutId id="2147483862" r:id="rId38"/>
    <p:sldLayoutId id="2147483755" r:id="rId39"/>
    <p:sldLayoutId id="2147483784" r:id="rId40"/>
    <p:sldLayoutId id="2147483713" r:id="rId41"/>
    <p:sldLayoutId id="2147483879" r:id="rId42"/>
    <p:sldLayoutId id="2147483767" r:id="rId43"/>
    <p:sldLayoutId id="2147483876" r:id="rId44"/>
    <p:sldLayoutId id="2147483704" r:id="rId45"/>
    <p:sldLayoutId id="2147483769" r:id="rId46"/>
    <p:sldLayoutId id="2147483696" r:id="rId47"/>
    <p:sldLayoutId id="2147483860" r:id="rId48"/>
    <p:sldLayoutId id="2147483908" r:id="rId49"/>
    <p:sldLayoutId id="2147483910" r:id="rId50"/>
    <p:sldLayoutId id="2147483911" r:id="rId51"/>
    <p:sldLayoutId id="2147483916" r:id="rId52"/>
    <p:sldLayoutId id="2147483919" r:id="rId53"/>
    <p:sldLayoutId id="2147483920" r:id="rId54"/>
    <p:sldLayoutId id="2147483921" r:id="rId55"/>
  </p:sldLayoutIdLst>
  <p:transition/>
  <p:hf hdr="0" ftr="0" dt="0"/>
  <p:txStyles>
    <p:titleStyle>
      <a:lvl1pPr algn="ctr" rtl="0" eaLnBrk="0" fontAlgn="base" hangingPunct="0">
        <a:spcBef>
          <a:spcPct val="0"/>
        </a:spcBef>
        <a:spcAft>
          <a:spcPct val="0"/>
        </a:spcAft>
        <a:defRPr sz="4400" kern="1200" baseline="0">
          <a:solidFill>
            <a:schemeClr val="tx1"/>
          </a:solidFill>
          <a:latin typeface="Arial"/>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a:buChar char="•"/>
        <a:defRPr sz="3200" kern="1200">
          <a:solidFill>
            <a:schemeClr val="tx1"/>
          </a:solidFill>
          <a:latin typeface="Arial"/>
          <a:ea typeface="+mn-ea"/>
          <a:cs typeface="+mn-cs"/>
        </a:defRPr>
      </a:lvl1pPr>
      <a:lvl2pPr marL="742950" indent="-285750" algn="l" rtl="0" eaLnBrk="0" fontAlgn="base" hangingPunct="0">
        <a:spcBef>
          <a:spcPct val="20000"/>
        </a:spcBef>
        <a:spcAft>
          <a:spcPct val="0"/>
        </a:spcAft>
        <a:buFont typeface="Arial"/>
        <a:buChar char="–"/>
        <a:defRPr sz="2800" kern="1200">
          <a:solidFill>
            <a:schemeClr val="tx1"/>
          </a:solidFill>
          <a:latin typeface="Arial"/>
          <a:ea typeface="+mn-ea"/>
          <a:cs typeface="+mn-cs"/>
        </a:defRPr>
      </a:lvl2pPr>
      <a:lvl3pPr marL="1143000" indent="-228600" algn="l" rtl="0" eaLnBrk="0" fontAlgn="base" hangingPunct="0">
        <a:spcBef>
          <a:spcPct val="20000"/>
        </a:spcBef>
        <a:spcAft>
          <a:spcPct val="0"/>
        </a:spcAft>
        <a:buFont typeface="Arial"/>
        <a:buChar char="•"/>
        <a:defRPr sz="2400" kern="1200">
          <a:solidFill>
            <a:schemeClr val="tx1"/>
          </a:solidFill>
          <a:latin typeface="Arial"/>
          <a:ea typeface="+mn-ea"/>
          <a:cs typeface="+mn-cs"/>
        </a:defRPr>
      </a:lvl3pPr>
      <a:lvl4pPr marL="16002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4pPr>
      <a:lvl5pPr marL="20574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128">
          <p15:clr>
            <a:srgbClr val="F26B43"/>
          </p15:clr>
        </p15:guide>
        <p15:guide id="2" orient="horz" pos="164" userDrawn="1">
          <p15:clr>
            <a:srgbClr val="F26B43"/>
          </p15:clr>
        </p15:guide>
        <p15:guide id="3" pos="166">
          <p15:clr>
            <a:srgbClr val="F26B43"/>
          </p15:clr>
        </p15:guide>
        <p15:guide id="4" pos="7469">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9568D63-6E29-4E94-B70E-F1736DD39A7B}"/>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11708483" y="299662"/>
            <a:ext cx="243606" cy="301955"/>
          </a:xfrm>
          <a:prstGeom prst="rect">
            <a:avLst/>
          </a:prstGeom>
        </p:spPr>
      </p:pic>
      <p:sp>
        <p:nvSpPr>
          <p:cNvPr id="3" name="TextBox 2">
            <a:extLst>
              <a:ext uri="{FF2B5EF4-FFF2-40B4-BE49-F238E27FC236}">
                <a16:creationId xmlns:a16="http://schemas.microsoft.com/office/drawing/2014/main" id="{D62E39DE-256C-475F-8E0C-2A003B66FEFC}"/>
              </a:ext>
            </a:extLst>
          </p:cNvPr>
          <p:cNvSpPr txBox="1"/>
          <p:nvPr userDrawn="1"/>
        </p:nvSpPr>
        <p:spPr>
          <a:xfrm>
            <a:off x="11458573" y="6334780"/>
            <a:ext cx="733427" cy="261610"/>
          </a:xfrm>
          <a:prstGeom prst="rect">
            <a:avLst/>
          </a:prstGeom>
        </p:spPr>
        <p:txBody>
          <a:bodyPr wrap="square" rtlCol="0">
            <a:spAutoFit/>
          </a:bodyPr>
          <a:lstStyle/>
          <a:p>
            <a:pPr algn="ctr" eaLnBrk="0" fontAlgn="base" hangingPunct="0">
              <a:spcAft>
                <a:spcPct val="0"/>
              </a:spcAft>
              <a:buClr>
                <a:srgbClr val="00DEA5"/>
              </a:buClr>
              <a:buSzPct val="115000"/>
              <a:defRPr/>
            </a:pPr>
            <a:fld id="{B1E76123-1BC9-41C9-AFA1-DAB105A43A52}" type="slidenum">
              <a:rPr lang="en-GB" sz="1100">
                <a:solidFill>
                  <a:schemeClr val="tx1"/>
                </a:solidFill>
                <a:cs typeface="Rubik Light" panose="02000604000000020004" pitchFamily="2" charset="-79"/>
              </a:rPr>
              <a:pPr algn="ctr" eaLnBrk="0" fontAlgn="base" hangingPunct="0">
                <a:spcAft>
                  <a:spcPct val="0"/>
                </a:spcAft>
                <a:buClr>
                  <a:srgbClr val="00DEA5"/>
                </a:buClr>
                <a:buSzPct val="115000"/>
                <a:defRPr/>
              </a:pPr>
              <a:t>‹#›</a:t>
            </a:fld>
            <a:endParaRPr lang="en-GB" sz="1100">
              <a:solidFill>
                <a:schemeClr val="tx1"/>
              </a:solidFill>
              <a:cs typeface="Rubik Light" panose="02000604000000020004" pitchFamily="2" charset="-79"/>
            </a:endParaRPr>
          </a:p>
        </p:txBody>
      </p:sp>
      <p:cxnSp>
        <p:nvCxnSpPr>
          <p:cNvPr id="4" name="Straight Connector 3">
            <a:extLst>
              <a:ext uri="{FF2B5EF4-FFF2-40B4-BE49-F238E27FC236}">
                <a16:creationId xmlns:a16="http://schemas.microsoft.com/office/drawing/2014/main" id="{B049D340-05E0-40DF-9566-21E8C20862C9}"/>
              </a:ext>
            </a:extLst>
          </p:cNvPr>
          <p:cNvCxnSpPr/>
          <p:nvPr userDrawn="1"/>
        </p:nvCxnSpPr>
        <p:spPr>
          <a:xfrm flipH="1">
            <a:off x="11468101" y="0"/>
            <a:ext cx="1" cy="6858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A5694D5E-B59F-4EA7-96C1-0690AB32D1A6}"/>
              </a:ext>
            </a:extLst>
          </p:cNvPr>
          <p:cNvSpPr/>
          <p:nvPr userDrawn="1"/>
        </p:nvSpPr>
        <p:spPr>
          <a:xfrm>
            <a:off x="0" y="0"/>
            <a:ext cx="3072000" cy="6857999"/>
          </a:xfrm>
          <a:prstGeom prst="rect">
            <a:avLst/>
          </a:prstGeom>
          <a:solidFill>
            <a:schemeClr val="bg2"/>
          </a:solidFill>
          <a:ln w="3175">
            <a:noFill/>
          </a:ln>
          <a:effectLst/>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96000" tIns="48000" rIns="96000" bIns="48000" numCol="1" spcCol="1270" anchor="t" anchorCtr="0">
            <a:noAutofit/>
          </a:bodyPr>
          <a:lstStyle/>
          <a:p>
            <a:pPr marL="0" marR="0" lvl="1" indent="0" algn="l" defTabSz="711182" rtl="0" eaLnBrk="1" fontAlgn="auto" latinLnBrk="0" hangingPunct="1">
              <a:lnSpc>
                <a:spcPct val="90000"/>
              </a:lnSpc>
              <a:spcBef>
                <a:spcPct val="0"/>
              </a:spcBef>
              <a:spcAft>
                <a:spcPct val="15000"/>
              </a:spcAft>
              <a:buClrTx/>
              <a:buSzTx/>
              <a:buFontTx/>
              <a:buNone/>
              <a:defRPr/>
            </a:pPr>
            <a:endParaRPr kumimoji="0" lang="en-US" sz="1800" b="0" i="0" u="none" strike="noStrike" kern="1200" cap="none" spc="0" normalizeH="0" baseline="0" noProof="0">
              <a:ln>
                <a:noFill/>
              </a:ln>
              <a:solidFill>
                <a:srgbClr val="2F283C"/>
              </a:solidFill>
              <a:effectLst/>
              <a:uLnTx/>
              <a:uFillTx/>
              <a:latin typeface="Calibri" pitchFamily="34" charset="0"/>
              <a:ea typeface="+mn-ea"/>
              <a:cs typeface="Calibri" panose="020F0502020204030204" pitchFamily="34" charset="0"/>
            </a:endParaRPr>
          </a:p>
        </p:txBody>
      </p:sp>
      <p:sp>
        <p:nvSpPr>
          <p:cNvPr id="7" name="TextBox 6">
            <a:extLst>
              <a:ext uri="{FF2B5EF4-FFF2-40B4-BE49-F238E27FC236}">
                <a16:creationId xmlns:a16="http://schemas.microsoft.com/office/drawing/2014/main" id="{7AA515DC-72CB-3F15-E4B5-984607137FB6}"/>
              </a:ext>
            </a:extLst>
          </p:cNvPr>
          <p:cNvSpPr txBox="1"/>
          <p:nvPr userDrawn="1">
            <p:extLst>
              <p:ext uri="{1162E1C5-73C7-4A58-AE30-91384D911F3F}">
                <p184:classification xmlns:p184="http://schemas.microsoft.com/office/powerpoint/2018/4/main" val="ftr"/>
              </p:ext>
            </p:extLst>
          </p:nvPr>
        </p:nvSpPr>
        <p:spPr>
          <a:xfrm>
            <a:off x="5653850" y="6672580"/>
            <a:ext cx="912812" cy="121920"/>
          </a:xfrm>
          <a:prstGeom prst="rect">
            <a:avLst/>
          </a:prstGeom>
        </p:spPr>
        <p:txBody>
          <a:bodyPr horzOverflow="overflow" lIns="0" tIns="0" rIns="0" bIns="0">
            <a:spAutoFit/>
          </a:bodyPr>
          <a:lstStyle/>
          <a:p>
            <a:pPr algn="l"/>
            <a:r>
              <a:rPr lang="en-BE" sz="800">
                <a:solidFill>
                  <a:srgbClr val="ED7D31"/>
                </a:solidFill>
                <a:latin typeface="Helvetica 75 Bold" pitchFamily="2" charset="0"/>
              </a:rPr>
              <a:t>Orange Restricted</a:t>
            </a:r>
          </a:p>
        </p:txBody>
      </p:sp>
    </p:spTree>
    <p:extLst>
      <p:ext uri="{BB962C8B-B14F-4D97-AF65-F5344CB8AC3E}">
        <p14:creationId xmlns:p14="http://schemas.microsoft.com/office/powerpoint/2010/main" val="159278280"/>
      </p:ext>
    </p:extLst>
  </p:cSld>
  <p:clrMap bg1="lt1" tx1="dk1" bg2="lt2" tx2="dk2" accent1="accent1" accent2="accent2" accent3="accent3" accent4="accent4" accent5="accent5" accent6="accent6" hlink="hlink" folHlink="folHlink"/>
  <p:sldLayoutIdLst>
    <p:sldLayoutId id="2147483888" r:id="rId1"/>
    <p:sldLayoutId id="2147483889" r:id="rId2"/>
    <p:sldLayoutId id="2147483890" r:id="rId3"/>
    <p:sldLayoutId id="2147483891" r:id="rId4"/>
    <p:sldLayoutId id="2147483892" r:id="rId5"/>
    <p:sldLayoutId id="2147483893" r:id="rId6"/>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F26B43"/>
          </p15:clr>
        </p15:guide>
        <p15:guide id="2" orient="horz" pos="4133">
          <p15:clr>
            <a:srgbClr val="F26B43"/>
          </p15:clr>
        </p15:guide>
        <p15:guide id="3" pos="166">
          <p15:clr>
            <a:srgbClr val="F26B43"/>
          </p15:clr>
        </p15:guide>
        <p15:guide id="4" pos="7514">
          <p15:clr>
            <a:srgbClr val="F26B43"/>
          </p15:clr>
        </p15:guide>
        <p15:guide id="5" pos="3840">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16B922CE-30A5-4C7E-A603-D4D37138CDBC}"/>
              </a:ext>
            </a:extLst>
          </p:cNvPr>
          <p:cNvCxnSpPr/>
          <p:nvPr userDrawn="1"/>
        </p:nvCxnSpPr>
        <p:spPr>
          <a:xfrm flipH="1">
            <a:off x="11468101" y="0"/>
            <a:ext cx="1" cy="6858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1543DED6-F1A8-493C-8E5B-642F2D91D0E5}"/>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1708483" y="299662"/>
            <a:ext cx="243606" cy="301955"/>
          </a:xfrm>
          <a:prstGeom prst="rect">
            <a:avLst/>
          </a:prstGeom>
        </p:spPr>
      </p:pic>
      <p:sp>
        <p:nvSpPr>
          <p:cNvPr id="5" name="TextBox 4">
            <a:extLst>
              <a:ext uri="{FF2B5EF4-FFF2-40B4-BE49-F238E27FC236}">
                <a16:creationId xmlns:a16="http://schemas.microsoft.com/office/drawing/2014/main" id="{9819F444-14D9-499B-8DF1-507365BAA186}"/>
              </a:ext>
            </a:extLst>
          </p:cNvPr>
          <p:cNvSpPr txBox="1"/>
          <p:nvPr userDrawn="1"/>
        </p:nvSpPr>
        <p:spPr>
          <a:xfrm>
            <a:off x="11458573" y="6334780"/>
            <a:ext cx="733427" cy="261610"/>
          </a:xfrm>
          <a:prstGeom prst="rect">
            <a:avLst/>
          </a:prstGeom>
        </p:spPr>
        <p:txBody>
          <a:bodyPr wrap="square" rtlCol="0">
            <a:spAutoFit/>
          </a:bodyPr>
          <a:lstStyle/>
          <a:p>
            <a:pPr algn="ctr" eaLnBrk="0" fontAlgn="base" hangingPunct="0">
              <a:spcAft>
                <a:spcPct val="0"/>
              </a:spcAft>
              <a:buClr>
                <a:srgbClr val="00DEA5"/>
              </a:buClr>
              <a:buSzPct val="115000"/>
              <a:defRPr/>
            </a:pPr>
            <a:fld id="{B1E76123-1BC9-41C9-AFA1-DAB105A43A52}" type="slidenum">
              <a:rPr lang="en-GB" sz="1100">
                <a:solidFill>
                  <a:schemeClr val="tx1"/>
                </a:solidFill>
                <a:cs typeface="Rubik Light" panose="02000604000000020004" pitchFamily="2" charset="-79"/>
              </a:rPr>
              <a:pPr algn="ctr" eaLnBrk="0" fontAlgn="base" hangingPunct="0">
                <a:spcAft>
                  <a:spcPct val="0"/>
                </a:spcAft>
                <a:buClr>
                  <a:srgbClr val="00DEA5"/>
                </a:buClr>
                <a:buSzPct val="115000"/>
                <a:defRPr/>
              </a:pPr>
              <a:t>‹#›</a:t>
            </a:fld>
            <a:endParaRPr lang="en-GB" sz="1100">
              <a:solidFill>
                <a:schemeClr val="tx1"/>
              </a:solidFill>
              <a:cs typeface="Rubik Light" panose="02000604000000020004" pitchFamily="2" charset="-79"/>
            </a:endParaRPr>
          </a:p>
        </p:txBody>
      </p:sp>
      <p:sp>
        <p:nvSpPr>
          <p:cNvPr id="6" name="TextBox 5">
            <a:extLst>
              <a:ext uri="{FF2B5EF4-FFF2-40B4-BE49-F238E27FC236}">
                <a16:creationId xmlns:a16="http://schemas.microsoft.com/office/drawing/2014/main" id="{ED72E63B-7EBE-EB0D-C19B-A0E618CD83BC}"/>
              </a:ext>
            </a:extLst>
          </p:cNvPr>
          <p:cNvSpPr txBox="1"/>
          <p:nvPr userDrawn="1">
            <p:extLst>
              <p:ext uri="{1162E1C5-73C7-4A58-AE30-91384D911F3F}">
                <p184:classification xmlns:p184="http://schemas.microsoft.com/office/powerpoint/2018/4/main" val="ftr"/>
              </p:ext>
            </p:extLst>
          </p:nvPr>
        </p:nvSpPr>
        <p:spPr>
          <a:xfrm>
            <a:off x="5653850" y="6672580"/>
            <a:ext cx="912812" cy="121920"/>
          </a:xfrm>
          <a:prstGeom prst="rect">
            <a:avLst/>
          </a:prstGeom>
        </p:spPr>
        <p:txBody>
          <a:bodyPr horzOverflow="overflow" lIns="0" tIns="0" rIns="0" bIns="0">
            <a:spAutoFit/>
          </a:bodyPr>
          <a:lstStyle/>
          <a:p>
            <a:pPr algn="l"/>
            <a:r>
              <a:rPr lang="en-BE" sz="800">
                <a:solidFill>
                  <a:srgbClr val="ED7D31"/>
                </a:solidFill>
                <a:latin typeface="Helvetica 75 Bold" pitchFamily="2" charset="0"/>
              </a:rPr>
              <a:t>Orange Restricted</a:t>
            </a:r>
          </a:p>
        </p:txBody>
      </p:sp>
    </p:spTree>
    <p:extLst>
      <p:ext uri="{BB962C8B-B14F-4D97-AF65-F5344CB8AC3E}">
        <p14:creationId xmlns:p14="http://schemas.microsoft.com/office/powerpoint/2010/main" val="1543118691"/>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706" r:id="rId3"/>
    <p:sldLayoutId id="2147483707" r:id="rId4"/>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F26B43"/>
          </p15:clr>
        </p15:guide>
        <p15:guide id="2" orient="horz" pos="4133" userDrawn="1">
          <p15:clr>
            <a:srgbClr val="F26B43"/>
          </p15:clr>
        </p15:guide>
        <p15:guide id="3" pos="7514" userDrawn="1">
          <p15:clr>
            <a:srgbClr val="F26B43"/>
          </p15:clr>
        </p15:guide>
        <p15:guide id="4" pos="166" userDrawn="1">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674C28EB-4295-4E94-90B9-B2D3E54755B3}"/>
              </a:ext>
            </a:extLst>
          </p:cNvPr>
          <p:cNvCxnSpPr/>
          <p:nvPr userDrawn="1"/>
        </p:nvCxnSpPr>
        <p:spPr>
          <a:xfrm flipH="1">
            <a:off x="11468101" y="0"/>
            <a:ext cx="1" cy="68580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3B45EA4F-42B6-48C6-830D-328AE816B5F3}"/>
              </a:ext>
            </a:extLst>
          </p:cNvPr>
          <p:cNvPicPr>
            <a:picLocks noChangeAspect="1"/>
          </p:cNvPicPr>
          <p:nvPr userDrawn="1"/>
        </p:nvPicPr>
        <p:blipFill>
          <a:blip r:embed="rId7">
            <a:extLst>
              <a:ext uri="{28A0092B-C50C-407E-A947-70E740481C1C}">
                <a14:useLocalDpi xmlns:a14="http://schemas.microsoft.com/office/drawing/2010/main" val="0"/>
              </a:ext>
            </a:extLst>
          </a:blip>
          <a:stretch>
            <a:fillRect/>
          </a:stretch>
        </p:blipFill>
        <p:spPr>
          <a:xfrm>
            <a:off x="11708483" y="299662"/>
            <a:ext cx="243606" cy="301955"/>
          </a:xfrm>
          <a:prstGeom prst="rect">
            <a:avLst/>
          </a:prstGeom>
        </p:spPr>
      </p:pic>
      <p:sp>
        <p:nvSpPr>
          <p:cNvPr id="7" name="TextBox 6">
            <a:extLst>
              <a:ext uri="{FF2B5EF4-FFF2-40B4-BE49-F238E27FC236}">
                <a16:creationId xmlns:a16="http://schemas.microsoft.com/office/drawing/2014/main" id="{61D07727-3598-4529-9BDE-A46E9F0A4439}"/>
              </a:ext>
            </a:extLst>
          </p:cNvPr>
          <p:cNvSpPr txBox="1"/>
          <p:nvPr userDrawn="1"/>
        </p:nvSpPr>
        <p:spPr>
          <a:xfrm>
            <a:off x="11458573" y="6334780"/>
            <a:ext cx="733427" cy="261610"/>
          </a:xfrm>
          <a:prstGeom prst="rect">
            <a:avLst/>
          </a:prstGeom>
        </p:spPr>
        <p:txBody>
          <a:bodyPr wrap="square" rtlCol="0">
            <a:spAutoFit/>
          </a:bodyPr>
          <a:lstStyle/>
          <a:p>
            <a:pPr algn="ctr" eaLnBrk="0" fontAlgn="base" hangingPunct="0">
              <a:spcAft>
                <a:spcPct val="0"/>
              </a:spcAft>
              <a:buClr>
                <a:srgbClr val="00DEA5"/>
              </a:buClr>
              <a:buSzPct val="115000"/>
              <a:defRPr/>
            </a:pPr>
            <a:fld id="{B1E76123-1BC9-41C9-AFA1-DAB105A43A52}" type="slidenum">
              <a:rPr lang="en-GB" sz="1100">
                <a:solidFill>
                  <a:schemeClr val="tx1"/>
                </a:solidFill>
                <a:cs typeface="Rubik Light" panose="02000604000000020004" pitchFamily="2" charset="-79"/>
              </a:rPr>
              <a:pPr algn="ctr" eaLnBrk="0" fontAlgn="base" hangingPunct="0">
                <a:spcAft>
                  <a:spcPct val="0"/>
                </a:spcAft>
                <a:buClr>
                  <a:srgbClr val="00DEA5"/>
                </a:buClr>
                <a:buSzPct val="115000"/>
                <a:defRPr/>
              </a:pPr>
              <a:t>‹#›</a:t>
            </a:fld>
            <a:endParaRPr lang="en-GB" sz="1100">
              <a:solidFill>
                <a:schemeClr val="tx1"/>
              </a:solidFill>
              <a:cs typeface="Rubik Light" panose="02000604000000020004" pitchFamily="2" charset="-79"/>
            </a:endParaRPr>
          </a:p>
        </p:txBody>
      </p:sp>
      <p:sp>
        <p:nvSpPr>
          <p:cNvPr id="3" name="TextBox 2">
            <a:extLst>
              <a:ext uri="{FF2B5EF4-FFF2-40B4-BE49-F238E27FC236}">
                <a16:creationId xmlns:a16="http://schemas.microsoft.com/office/drawing/2014/main" id="{4BFA3F0C-18EA-32E9-3042-5F7CD04DF643}"/>
              </a:ext>
            </a:extLst>
          </p:cNvPr>
          <p:cNvSpPr txBox="1"/>
          <p:nvPr userDrawn="1">
            <p:extLst>
              <p:ext uri="{1162E1C5-73C7-4A58-AE30-91384D911F3F}">
                <p184:classification xmlns:p184="http://schemas.microsoft.com/office/powerpoint/2018/4/main" val="ftr"/>
              </p:ext>
            </p:extLst>
          </p:nvPr>
        </p:nvSpPr>
        <p:spPr>
          <a:xfrm>
            <a:off x="5653850" y="6672580"/>
            <a:ext cx="912812" cy="121920"/>
          </a:xfrm>
          <a:prstGeom prst="rect">
            <a:avLst/>
          </a:prstGeom>
        </p:spPr>
        <p:txBody>
          <a:bodyPr horzOverflow="overflow" lIns="0" tIns="0" rIns="0" bIns="0">
            <a:spAutoFit/>
          </a:bodyPr>
          <a:lstStyle/>
          <a:p>
            <a:pPr algn="l"/>
            <a:r>
              <a:rPr lang="en-BE" sz="800">
                <a:solidFill>
                  <a:srgbClr val="ED7D31"/>
                </a:solidFill>
                <a:latin typeface="Helvetica 75 Bold" pitchFamily="2" charset="0"/>
              </a:rPr>
              <a:t>Orange Restricted</a:t>
            </a:r>
          </a:p>
        </p:txBody>
      </p:sp>
    </p:spTree>
    <p:extLst>
      <p:ext uri="{BB962C8B-B14F-4D97-AF65-F5344CB8AC3E}">
        <p14:creationId xmlns:p14="http://schemas.microsoft.com/office/powerpoint/2010/main" val="2095452687"/>
      </p:ext>
    </p:extLst>
  </p:cSld>
  <p:clrMap bg1="lt1" tx1="dk1" bg2="lt2" tx2="dk2" accent1="accent1" accent2="accent2" accent3="accent3" accent4="accent4" accent5="accent5" accent6="accent6" hlink="hlink" folHlink="folHlink"/>
  <p:sldLayoutIdLst>
    <p:sldLayoutId id="2147483765" r:id="rId1"/>
    <p:sldLayoutId id="2147483872" r:id="rId2"/>
    <p:sldLayoutId id="2147483868" r:id="rId3"/>
    <p:sldLayoutId id="2147483869" r:id="rId4"/>
    <p:sldLayoutId id="2147483871" r:id="rId5"/>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66" userDrawn="1">
          <p15:clr>
            <a:srgbClr val="F26B43"/>
          </p15:clr>
        </p15:guide>
        <p15:guide id="2" pos="7514" userDrawn="1">
          <p15:clr>
            <a:srgbClr val="F26B43"/>
          </p15:clr>
        </p15:guide>
        <p15:guide id="3" orient="horz" pos="187" userDrawn="1">
          <p15:clr>
            <a:srgbClr val="F26B43"/>
          </p15:clr>
        </p15:guide>
        <p15:guide id="4" orient="horz" pos="4133" userDrawn="1">
          <p15:clr>
            <a:srgbClr val="F26B43"/>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E46AF0-B209-1FDA-69C8-9C05D68906FE}"/>
              </a:ext>
            </a:extLst>
          </p:cNvPr>
          <p:cNvSpPr txBox="1"/>
          <p:nvPr userDrawn="1">
            <p:extLst>
              <p:ext uri="{1162E1C5-73C7-4A58-AE30-91384D911F3F}">
                <p184:classification xmlns:p184="http://schemas.microsoft.com/office/powerpoint/2018/4/main" val="ftr"/>
              </p:ext>
            </p:extLst>
          </p:nvPr>
        </p:nvSpPr>
        <p:spPr>
          <a:xfrm>
            <a:off x="5653850" y="6672580"/>
            <a:ext cx="912812" cy="121920"/>
          </a:xfrm>
          <a:prstGeom prst="rect">
            <a:avLst/>
          </a:prstGeom>
        </p:spPr>
        <p:txBody>
          <a:bodyPr horzOverflow="overflow" lIns="0" tIns="0" rIns="0" bIns="0">
            <a:spAutoFit/>
          </a:bodyPr>
          <a:lstStyle/>
          <a:p>
            <a:pPr algn="l"/>
            <a:r>
              <a:rPr lang="en-BE" sz="800">
                <a:solidFill>
                  <a:srgbClr val="ED7D31"/>
                </a:solidFill>
                <a:latin typeface="Helvetica 75 Bold" pitchFamily="2" charset="0"/>
              </a:rPr>
              <a:t>Orange Restricted</a:t>
            </a:r>
          </a:p>
        </p:txBody>
      </p:sp>
    </p:spTree>
    <p:extLst>
      <p:ext uri="{BB962C8B-B14F-4D97-AF65-F5344CB8AC3E}">
        <p14:creationId xmlns:p14="http://schemas.microsoft.com/office/powerpoint/2010/main" val="3597703015"/>
      </p:ext>
    </p:extLst>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54.xml"/><Relationship Id="rId4" Type="http://schemas.openxmlformats.org/officeDocument/2006/relationships/hyperlink" Target="https://technology.globaldata.com/prospector/details?id=2919178&amp;q=Lhoist%20Group&amp;p=1&amp;r=20&amp;key=fITB_P&amp;order=Descending&amp;exact=true"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s://technology.globaldata.com/prospector/details?id=2919178&amp;q=Lhoist%20Group&amp;p=1&amp;r=20&amp;key=fITB_P&amp;order=Descending&amp;exact=true" TargetMode="External"/><Relationship Id="rId2" Type="http://schemas.openxmlformats.org/officeDocument/2006/relationships/chart" Target="../charts/chart3.xml"/><Relationship Id="rId1" Type="http://schemas.openxmlformats.org/officeDocument/2006/relationships/slideLayout" Target="../slideLayouts/slideLayout54.xml"/></Relationships>
</file>

<file path=ppt/slides/_rels/slide12.xml.rels><?xml version="1.0" encoding="UTF-8" standalone="yes"?>
<Relationships xmlns="http://schemas.openxmlformats.org/package/2006/relationships"><Relationship Id="rId2" Type="http://schemas.openxmlformats.org/officeDocument/2006/relationships/hyperlink" Target="https://technology.globaldata.com/prospector/details?id=2919178&amp;q=Lhoist%20Group&amp;p=1&amp;r=20&amp;key=fITB_P&amp;order=Descending&amp;exact=true" TargetMode="External"/><Relationship Id="rId1" Type="http://schemas.openxmlformats.org/officeDocument/2006/relationships/slideLayout" Target="../slideLayouts/slideLayout54.xml"/></Relationships>
</file>

<file path=ppt/slides/_rels/slide13.xml.rels><?xml version="1.0" encoding="UTF-8" standalone="yes"?>
<Relationships xmlns="http://schemas.openxmlformats.org/package/2006/relationships"><Relationship Id="rId2" Type="http://schemas.openxmlformats.org/officeDocument/2006/relationships/hyperlink" Target="https://technology.globaldata.com/prospector/details?id=2919178&amp;q=Lhoist%20Group&amp;p=1&amp;r=20&amp;key=fITB_P&amp;order=Descending&amp;exact=true" TargetMode="External"/><Relationship Id="rId1" Type="http://schemas.openxmlformats.org/officeDocument/2006/relationships/slideLayout" Target="../slideLayouts/slideLayout54.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xml"/><Relationship Id="rId1" Type="http://schemas.openxmlformats.org/officeDocument/2006/relationships/slideLayout" Target="../slideLayouts/slideLayout54.xml"/><Relationship Id="rId4" Type="http://schemas.openxmlformats.org/officeDocument/2006/relationships/hyperlink" Target="https://technology.globaldata.com/prospector/details?id=2919178&amp;q=Lhoist%20Group&amp;p=1&amp;r=20&amp;key=fITB_P&amp;order=Descending&amp;exact=true"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technology.globaldata.com/Company/LandscapePartnership/lhoist-group_ges_635041_2919178" TargetMode="External"/><Relationship Id="rId2" Type="http://schemas.openxmlformats.org/officeDocument/2006/relationships/notesSlide" Target="../notesSlides/notesSlide4.xml"/><Relationship Id="rId1" Type="http://schemas.openxmlformats.org/officeDocument/2006/relationships/slideLayout" Target="../slideLayouts/slideLayout5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17.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5.xml"/><Relationship Id="rId1" Type="http://schemas.openxmlformats.org/officeDocument/2006/relationships/slideLayout" Target="../slideLayouts/slideLayout54.xml"/><Relationship Id="rId5" Type="http://schemas.openxmlformats.org/officeDocument/2006/relationships/hyperlink" Target="https://disruptor.globaldata.com/News/NewsListing?companyids=491235&amp;IncSubsidiary=1&amp;publisheddate=1514745000000-1680892199999&amp;direction=Descending" TargetMode="External"/><Relationship Id="rId4" Type="http://schemas.openxmlformats.org/officeDocument/2006/relationships/hyperlink" Target="https://technology.globaldata.com/News/NewsListing?companyids=2919178&amp;IncSubsidiary=1&amp;publisheddate=1514745000000-1680892199999&amp;direction=Descending"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technology.globaldata.com/News/NewsListing?companyids=2919178" TargetMode="External"/><Relationship Id="rId2" Type="http://schemas.openxmlformats.org/officeDocument/2006/relationships/notesSlide" Target="../notesSlides/notesSlide6.xml"/><Relationship Id="rId1" Type="http://schemas.openxmlformats.org/officeDocument/2006/relationships/slideLayout" Target="../slideLayouts/slideLayout5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0.xml.rels><?xml version="1.0" encoding="UTF-8" standalone="yes"?>
<Relationships xmlns="http://schemas.openxmlformats.org/package/2006/relationships"><Relationship Id="rId3" Type="http://schemas.openxmlformats.org/officeDocument/2006/relationships/hyperlink" Target="https://technology.globaldata.com/Company/CompanyDeals/lhoist-group_ges_635041_2919178?IncSubsidiary=1&amp;tab=ps" TargetMode="External"/><Relationship Id="rId2" Type="http://schemas.openxmlformats.org/officeDocument/2006/relationships/chart" Target="../charts/chart5.xml"/><Relationship Id="rId1" Type="http://schemas.openxmlformats.org/officeDocument/2006/relationships/slideLayout" Target="../slideLayouts/slideLayout5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4.xml.rels><?xml version="1.0" encoding="UTF-8" standalone="yes"?>
<Relationships xmlns="http://schemas.openxmlformats.org/package/2006/relationships"><Relationship Id="rId3" Type="http://schemas.openxmlformats.org/officeDocument/2006/relationships/hyperlink" Target="https://technology.globaldata.com/Company/Summary/lhoist-group_ges_635041_2919178?swot" TargetMode="External"/><Relationship Id="rId2" Type="http://schemas.openxmlformats.org/officeDocument/2006/relationships/notesSlide" Target="../notesSlides/notesSlide1.xml"/><Relationship Id="rId1" Type="http://schemas.openxmlformats.org/officeDocument/2006/relationships/slideLayout" Target="../slideLayouts/slideLayout54.xml"/></Relationships>
</file>

<file path=ppt/slides/_rels/slide5.xml.rels><?xml version="1.0" encoding="UTF-8" standalone="yes"?>
<Relationships xmlns="http://schemas.openxmlformats.org/package/2006/relationships"><Relationship Id="rId3" Type="http://schemas.openxmlformats.org/officeDocument/2006/relationships/hyperlink" Target="https://technology.globaldata.com/Company/Profile/lhoist-group_ges_635041_2919178?#Corporate-Strategy" TargetMode="External"/><Relationship Id="rId2" Type="http://schemas.openxmlformats.org/officeDocument/2006/relationships/notesSlide" Target="../notesSlides/notesSlide2.xml"/><Relationship Id="rId1" Type="http://schemas.openxmlformats.org/officeDocument/2006/relationships/slideLayout" Target="../slideLayouts/slideLayout54.xml"/></Relationships>
</file>

<file path=ppt/slides/_rels/slide6.xml.rels><?xml version="1.0" encoding="UTF-8" standalone="yes"?>
<Relationships xmlns="http://schemas.openxmlformats.org/package/2006/relationships"><Relationship Id="rId3" Type="http://schemas.openxmlformats.org/officeDocument/2006/relationships/hyperlink" Target="https://technology.globaldata.com/Company/Profile/lhoist-group_ges_635041_2919178" TargetMode="External"/><Relationship Id="rId2" Type="http://schemas.openxmlformats.org/officeDocument/2006/relationships/image" Target="../media/image15.jpeg"/><Relationship Id="rId1" Type="http://schemas.openxmlformats.org/officeDocument/2006/relationships/slideLayout" Target="../slideLayouts/slideLayout5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8.xml.rels><?xml version="1.0" encoding="UTF-8" standalone="yes"?>
<Relationships xmlns="http://schemas.openxmlformats.org/package/2006/relationships"><Relationship Id="rId3" Type="http://schemas.openxmlformats.org/officeDocument/2006/relationships/hyperlink" Target="https://technology.globaldata.com/Company/Profile/lhoist-group_ges_635041_2919178" TargetMode="External"/><Relationship Id="rId2" Type="http://schemas.openxmlformats.org/officeDocument/2006/relationships/image" Target="../media/image15.jpeg"/><Relationship Id="rId1" Type="http://schemas.openxmlformats.org/officeDocument/2006/relationships/slideLayout" Target="../slideLayouts/slideLayout5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7444884-9C68-4BEB-A9CD-77CAECA4154C}"/>
              </a:ext>
            </a:extLst>
          </p:cNvPr>
          <p:cNvSpPr>
            <a:spLocks noGrp="1"/>
          </p:cNvSpPr>
          <p:nvPr>
            <p:ph type="body" sz="quarter" idx="15"/>
          </p:nvPr>
        </p:nvSpPr>
        <p:spPr>
          <a:xfrm>
            <a:off x="618980" y="2142688"/>
            <a:ext cx="5477020" cy="2870284"/>
          </a:xfrm>
        </p:spPr>
        <p:txBody>
          <a:bodyPr/>
          <a:lstStyle/>
          <a:p>
            <a:pPr>
              <a:lnSpc>
                <a:spcPts val="5200"/>
              </a:lnSpc>
              <a:spcBef>
                <a:spcPct val="0"/>
              </a:spcBef>
            </a:pPr>
            <a:r>
              <a:rPr lang="en-GB" sz="3600"/>
              <a:t>Lhoist Group
Company Storyboard</a:t>
            </a:r>
          </a:p>
        </p:txBody>
      </p:sp>
      <p:sp>
        <p:nvSpPr>
          <p:cNvPr id="4" name="Text Placeholder 3">
            <a:extLst>
              <a:ext uri="{FF2B5EF4-FFF2-40B4-BE49-F238E27FC236}">
                <a16:creationId xmlns:a16="http://schemas.microsoft.com/office/drawing/2014/main" id="{99CE528A-2ED1-4141-A5C5-7E11F4BCED0B}"/>
              </a:ext>
            </a:extLst>
          </p:cNvPr>
          <p:cNvSpPr>
            <a:spLocks noGrp="1"/>
          </p:cNvSpPr>
          <p:nvPr>
            <p:ph type="body" sz="quarter" idx="27"/>
          </p:nvPr>
        </p:nvSpPr>
        <p:spPr>
          <a:xfrm>
            <a:off x="714769" y="4784394"/>
            <a:ext cx="4674665" cy="274208"/>
          </a:xfrm>
        </p:spPr>
        <p:txBody>
          <a:bodyPr/>
          <a:lstStyle/>
          <a:p>
            <a:r>
              <a:rPr lang="en-US">
                <a:latin typeface="Calibri" pitchFamily="34" charset="0"/>
              </a:rPr>
              <a:t>Powered by the Technology Intelligence Center</a:t>
            </a:r>
          </a:p>
        </p:txBody>
      </p:sp>
      <p:sp>
        <p:nvSpPr>
          <p:cNvPr id="5" name="Text Placeholder 4">
            <a:extLst>
              <a:ext uri="{FF2B5EF4-FFF2-40B4-BE49-F238E27FC236}">
                <a16:creationId xmlns:a16="http://schemas.microsoft.com/office/drawing/2014/main" id="{73B1170B-B7D6-48DC-B745-92EA993FB781}"/>
              </a:ext>
            </a:extLst>
          </p:cNvPr>
          <p:cNvSpPr>
            <a:spLocks noGrp="1"/>
          </p:cNvSpPr>
          <p:nvPr>
            <p:ph type="body" sz="quarter" idx="28"/>
          </p:nvPr>
        </p:nvSpPr>
        <p:spPr/>
        <p:txBody>
          <a:bodyPr/>
          <a:lstStyle/>
          <a:p>
            <a:r>
              <a:rPr lang="en-GB"/>
              <a:t>11 Mar 2024</a:t>
            </a:r>
          </a:p>
        </p:txBody>
      </p:sp>
      <p:sp>
        <p:nvSpPr>
          <p:cNvPr id="7" name="Text Placeholder 4">
            <a:extLst>
              <a:ext uri="{FF2B5EF4-FFF2-40B4-BE49-F238E27FC236}">
                <a16:creationId xmlns:a16="http://schemas.microsoft.com/office/drawing/2014/main" id="{7EC4A72E-5F13-4C49-A4D6-C1C8A326E495}"/>
              </a:ext>
            </a:extLst>
          </p:cNvPr>
          <p:cNvSpPr txBox="1"/>
          <p:nvPr/>
        </p:nvSpPr>
        <p:spPr>
          <a:xfrm>
            <a:off x="272364" y="6166175"/>
            <a:ext cx="5728941" cy="365468"/>
          </a:xfrm>
          <a:prstGeom prst="rect">
            <a:avLst/>
          </a:prstGeom>
        </p:spPr>
        <p:txBody>
          <a:bodyPr lIns="0" anchor="t"/>
          <a:lstStyle>
            <a:lvl1pPr marL="0" indent="0" algn="l" defTabSz="914400" rtl="0" eaLnBrk="1" latinLnBrk="0" hangingPunct="1">
              <a:lnSpc>
                <a:spcPct val="90000"/>
              </a:lnSpc>
              <a:spcBef>
                <a:spcPts val="1000"/>
              </a:spcBef>
              <a:buFont typeface="Arial" pitchFamily="34" charset="0"/>
              <a:buNone/>
              <a:defRPr sz="1200" b="0" kern="1200">
                <a:solidFill>
                  <a:schemeClr val="bg1"/>
                </a:solidFill>
                <a:latin typeface="+mn-lt"/>
                <a:ea typeface="+mn-ea"/>
                <a:cs typeface="Calibri" panose="020F0502020204030204" pitchFamily="34" charset="0"/>
              </a:defRPr>
            </a:lvl1pPr>
            <a:lvl2pPr marL="457200" indent="0" algn="l" defTabSz="914400" rtl="0" eaLnBrk="1" latinLnBrk="0" hangingPunct="1">
              <a:lnSpc>
                <a:spcPct val="90000"/>
              </a:lnSpc>
              <a:spcBef>
                <a:spcPts val="500"/>
              </a:spcBef>
              <a:buFont typeface="Arial" pitchFamily="34" charset="0"/>
              <a:buNone/>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r>
              <a:rPr lang="en-GB">
                <a:latin typeface="Calibri" pitchFamily="34" charset="0"/>
              </a:rPr>
              <a:t>Search Criteria: Lhoist Group</a:t>
            </a:r>
          </a:p>
        </p:txBody>
      </p:sp>
    </p:spTree>
    <p:extLst>
      <p:ext uri="{BB962C8B-B14F-4D97-AF65-F5344CB8AC3E}">
        <p14:creationId xmlns:p14="http://schemas.microsoft.com/office/powerpoint/2010/main" val="39023212"/>
      </p:ext>
    </p:extLst>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E65747-76D7-48DE-945A-5EBC2E89E35D}"/>
              </a:ext>
            </a:extLst>
          </p:cNvPr>
          <p:cNvSpPr>
            <a:spLocks noGrp="1"/>
          </p:cNvSpPr>
          <p:nvPr>
            <p:ph type="body" sz="quarter" idx="13"/>
          </p:nvPr>
        </p:nvSpPr>
        <p:spPr/>
        <p:txBody>
          <a:bodyPr/>
          <a:lstStyle/>
          <a:p>
            <a:r>
              <a:rPr lang="en-US" sz="2400">
                <a:solidFill>
                  <a:schemeClr val="accent1"/>
                </a:solidFill>
              </a:rPr>
              <a:t>Digital Strategy: Estimated ICT Budget for 2023</a:t>
            </a:r>
          </a:p>
        </p:txBody>
      </p:sp>
      <p:graphicFrame>
        <p:nvGraphicFramePr>
          <p:cNvPr id="54" name="Table 1">
            <a:extLst>
              <a:ext uri="{FF2B5EF4-FFF2-40B4-BE49-F238E27FC236}">
                <a16:creationId xmlns:a16="http://schemas.microsoft.com/office/drawing/2014/main" id="{466B978A-6AAA-4F24-9A15-005D1F6C4C95}"/>
              </a:ext>
            </a:extLst>
          </p:cNvPr>
          <p:cNvGraphicFramePr>
            <a:graphicFrameLocks noGrp="1"/>
          </p:cNvGraphicFramePr>
          <p:nvPr>
            <p:extLst>
              <p:ext uri="{D42A27DB-BD31-4B8C-83A1-F6EECF244321}">
                <p14:modId xmlns:p14="http://schemas.microsoft.com/office/powerpoint/2010/main" val="4138703393"/>
              </p:ext>
            </p:extLst>
          </p:nvPr>
        </p:nvGraphicFramePr>
        <p:xfrm>
          <a:off x="2848537" y="1081525"/>
          <a:ext cx="5094873" cy="1597223"/>
        </p:xfrm>
        <a:graphic>
          <a:graphicData uri="http://schemas.openxmlformats.org/drawingml/2006/table">
            <a:tbl>
              <a:tblPr firstRow="1" lastRow="1" bandRow="1">
                <a:tableStyleId>{72833802-FEF1-4C79-8D5D-14CF1EAF98D9}</a:tableStyleId>
              </a:tblPr>
              <a:tblGrid>
                <a:gridCol w="3956596">
                  <a:extLst>
                    <a:ext uri="{9D8B030D-6E8A-4147-A177-3AD203B41FA5}">
                      <a16:colId xmlns:a16="http://schemas.microsoft.com/office/drawing/2014/main" val="20000"/>
                    </a:ext>
                  </a:extLst>
                </a:gridCol>
                <a:gridCol w="1138277">
                  <a:extLst>
                    <a:ext uri="{9D8B030D-6E8A-4147-A177-3AD203B41FA5}">
                      <a16:colId xmlns:a16="http://schemas.microsoft.com/office/drawing/2014/main" val="20001"/>
                    </a:ext>
                  </a:extLst>
                </a:gridCol>
              </a:tblGrid>
              <a:tr h="367370">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algn="l">
                        <a:spcAft>
                          <a:spcPct val="0"/>
                        </a:spcAft>
                      </a:pPr>
                      <a:r>
                        <a:rPr lang="en-US" sz="1200" kern="1400">
                          <a:solidFill>
                            <a:schemeClr val="bg1"/>
                          </a:solidFill>
                          <a:effectLst/>
                          <a:latin typeface="+mn-lt"/>
                        </a:rPr>
                        <a:t>Spending</a:t>
                      </a:r>
                      <a:r>
                        <a:rPr lang="en-US" sz="1200" kern="1400" baseline="0">
                          <a:solidFill>
                            <a:schemeClr val="bg1"/>
                          </a:solidFill>
                          <a:effectLst/>
                          <a:latin typeface="+mn-lt"/>
                        </a:rPr>
                        <a:t> category</a:t>
                      </a:r>
                      <a:endParaRPr lang="en-US" sz="1200" b="1" i="0">
                        <a:solidFill>
                          <a:schemeClr val="bg1"/>
                        </a:solidFill>
                        <a:effectLst/>
                        <a:latin typeface="+mn-lt"/>
                        <a:ea typeface="Times New Roman"/>
                        <a:cs typeface="Times New Roman"/>
                      </a:endParaRPr>
                    </a:p>
                  </a:txBody>
                  <a:tcPr marR="37163" marT="0" marB="12242" anchor="ctr">
                    <a:lnL w="3175" cap="flat" cmpd="sng" algn="ctr">
                      <a:solidFill>
                        <a:schemeClr val="accent1">
                          <a:lumMod val="50000"/>
                        </a:schemeClr>
                      </a:solidFill>
                      <a:prstDash val="solid"/>
                      <a:round/>
                      <a:headEnd type="none" w="med" len="med"/>
                      <a:tailEnd type="none" w="med" len="med"/>
                    </a:lnL>
                    <a:lnT w="3175" cap="flat" cmpd="sng" algn="ctr">
                      <a:solidFill>
                        <a:schemeClr val="accent1">
                          <a:lumMod val="50000"/>
                        </a:schemeClr>
                      </a:solidFill>
                      <a:prstDash val="solid"/>
                      <a:round/>
                      <a:headEnd type="none" w="med" len="med"/>
                      <a:tailEnd type="none" w="med" len="med"/>
                    </a:lnT>
                    <a:solidFill>
                      <a:schemeClr val="accent1"/>
                    </a:solidFill>
                  </a:tcPr>
                </a:tc>
                <a:tc>
                  <a:txBody>
                    <a:bodyPr/>
                    <a:lstStyle>
                      <a:lvl1pPr marL="0" algn="l" defTabSz="914400" rtl="0" eaLnBrk="1" latinLnBrk="0" hangingPunct="1">
                        <a:defRPr sz="1800" b="1" kern="1200">
                          <a:solidFill>
                            <a:schemeClr val="lt1"/>
                          </a:solidFill>
                          <a:latin typeface="Arial"/>
                        </a:defRPr>
                      </a:lvl1pPr>
                      <a:lvl2pPr marL="457200" algn="l" defTabSz="914400" rtl="0" eaLnBrk="1" latinLnBrk="0" hangingPunct="1">
                        <a:defRPr sz="1800" b="1" kern="1200">
                          <a:solidFill>
                            <a:schemeClr val="lt1"/>
                          </a:solidFill>
                          <a:latin typeface="Arial"/>
                        </a:defRPr>
                      </a:lvl2pPr>
                      <a:lvl3pPr marL="914400" algn="l" defTabSz="914400" rtl="0" eaLnBrk="1" latinLnBrk="0" hangingPunct="1">
                        <a:defRPr sz="1800" b="1" kern="1200">
                          <a:solidFill>
                            <a:schemeClr val="lt1"/>
                          </a:solidFill>
                          <a:latin typeface="Arial"/>
                        </a:defRPr>
                      </a:lvl3pPr>
                      <a:lvl4pPr marL="1371600" algn="l" defTabSz="914400" rtl="0" eaLnBrk="1" latinLnBrk="0" hangingPunct="1">
                        <a:defRPr sz="1800" b="1" kern="1200">
                          <a:solidFill>
                            <a:schemeClr val="lt1"/>
                          </a:solidFill>
                          <a:latin typeface="Arial"/>
                        </a:defRPr>
                      </a:lvl4pPr>
                      <a:lvl5pPr marL="1828800" algn="l" defTabSz="914400" rtl="0" eaLnBrk="1" latinLnBrk="0" hangingPunct="1">
                        <a:defRPr sz="1800" b="1" kern="1200">
                          <a:solidFill>
                            <a:schemeClr val="lt1"/>
                          </a:solidFill>
                          <a:latin typeface="Arial"/>
                        </a:defRPr>
                      </a:lvl5pPr>
                      <a:lvl6pPr marL="2286000" algn="l" defTabSz="914400" rtl="0" eaLnBrk="1" latinLnBrk="0" hangingPunct="1">
                        <a:defRPr sz="1800" b="1" kern="1200">
                          <a:solidFill>
                            <a:schemeClr val="lt1"/>
                          </a:solidFill>
                          <a:latin typeface="Arial"/>
                        </a:defRPr>
                      </a:lvl6pPr>
                      <a:lvl7pPr marL="2743200" algn="l" defTabSz="914400" rtl="0" eaLnBrk="1" latinLnBrk="0" hangingPunct="1">
                        <a:defRPr sz="1800" b="1" kern="1200">
                          <a:solidFill>
                            <a:schemeClr val="lt1"/>
                          </a:solidFill>
                          <a:latin typeface="Arial"/>
                        </a:defRPr>
                      </a:lvl7pPr>
                      <a:lvl8pPr marL="3200400" algn="l" defTabSz="914400" rtl="0" eaLnBrk="1" latinLnBrk="0" hangingPunct="1">
                        <a:defRPr sz="1800" b="1" kern="1200">
                          <a:solidFill>
                            <a:schemeClr val="lt1"/>
                          </a:solidFill>
                          <a:latin typeface="Arial"/>
                        </a:defRPr>
                      </a:lvl8pPr>
                      <a:lvl9pPr marL="3657600" algn="l" defTabSz="914400" rtl="0" eaLnBrk="1" latinLnBrk="0" hangingPunct="1">
                        <a:defRPr sz="1800" b="1" kern="1200">
                          <a:solidFill>
                            <a:schemeClr val="lt1"/>
                          </a:solidFill>
                          <a:latin typeface="Arial"/>
                        </a:defRPr>
                      </a:lvl9pPr>
                    </a:lstStyle>
                    <a:p>
                      <a:pPr marL="0" algn="ctr" defTabSz="914400" rtl="0" eaLnBrk="1" latinLnBrk="0" hangingPunct="1">
                        <a:spcAft>
                          <a:spcPct val="0"/>
                        </a:spcAft>
                      </a:pPr>
                      <a:r>
                        <a:rPr lang="en-US" sz="1200" kern="1400">
                          <a:solidFill>
                            <a:schemeClr val="bg1"/>
                          </a:solidFill>
                          <a:effectLst/>
                          <a:latin typeface="+mn-lt"/>
                        </a:rPr>
                        <a:t>US$'000</a:t>
                      </a:r>
                    </a:p>
                  </a:txBody>
                  <a:tcPr marL="37163" marR="37163" marT="0" marB="12242" anchor="ctr">
                    <a:lnR w="3175" cap="flat" cmpd="sng" algn="ctr">
                      <a:solidFill>
                        <a:schemeClr val="accent1">
                          <a:lumMod val="50000"/>
                        </a:schemeClr>
                      </a:solidFill>
                      <a:prstDash val="solid"/>
                      <a:round/>
                      <a:headEnd type="none" w="med" len="med"/>
                      <a:tailEnd type="none" w="med" len="med"/>
                    </a:lnR>
                    <a:lnT w="3175" cap="flat" cmpd="sng" algn="ctr">
                      <a:solidFill>
                        <a:schemeClr val="accent1">
                          <a:lumMod val="50000"/>
                        </a:schemeClr>
                      </a:solidFill>
                      <a:prstDash val="solid"/>
                      <a:round/>
                      <a:headEnd type="none" w="med" len="med"/>
                      <a:tailEnd type="none" w="med" len="med"/>
                    </a:lnT>
                    <a:solidFill>
                      <a:schemeClr val="accent1"/>
                    </a:solidFill>
                  </a:tcPr>
                </a:tc>
                <a:extLst>
                  <a:ext uri="{0D108BD9-81ED-4DB2-BD59-A6C34878D82A}">
                    <a16:rowId xmlns:a16="http://schemas.microsoft.com/office/drawing/2014/main" val="10000"/>
                  </a:ext>
                </a:extLst>
              </a:tr>
              <a:tr h="424393">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spcAft>
                          <a:spcPct val="0"/>
                        </a:spcAft>
                      </a:pPr>
                      <a:r>
                        <a:rPr lang="en-US" sz="1100" b="0">
                          <a:solidFill>
                            <a:srgbClr val="2F283C"/>
                          </a:solidFill>
                          <a:effectLst/>
                          <a:latin typeface="Calibri" pitchFamily="34" charset="0"/>
                          <a:ea typeface="Times New Roman"/>
                          <a:cs typeface="Times New Roman"/>
                        </a:rPr>
                        <a:t>Internal development and maintenance spend</a:t>
                      </a:r>
                    </a:p>
                  </a:txBody>
                  <a:tcPr marR="37163" marT="0" marB="12242" anchor="ctr">
                    <a:lnL w="3175" cap="flat" cmpd="sng" algn="ctr">
                      <a:solidFill>
                        <a:schemeClr val="accent1">
                          <a:lumMod val="50000"/>
                        </a:schemeClr>
                      </a:solidFill>
                      <a:prstDash val="solid"/>
                      <a:round/>
                      <a:headEnd type="none" w="med" len="med"/>
                      <a:tailEnd type="none" w="med" len="med"/>
                    </a:lnL>
                    <a:lnB w="3175" cap="flat" cmpd="sng" algn="ctr">
                      <a:solidFill>
                        <a:schemeClr val="accent1">
                          <a:lumMod val="50000"/>
                        </a:schemeClr>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ct val="0"/>
                        </a:spcBef>
                        <a:spcAft>
                          <a:spcPct val="0"/>
                        </a:spcAft>
                        <a:buClrTx/>
                        <a:buSzTx/>
                        <a:buFontTx/>
                        <a:buNone/>
                        <a:defRPr/>
                      </a:pPr>
                      <a:r>
                        <a:rPr lang="is-IS" sz="1100" b="0">
                          <a:solidFill>
                            <a:srgbClr val="2F283C"/>
                          </a:solidFill>
                          <a:effectLst/>
                        </a:rPr>
                        <a:t>192</a:t>
                      </a:r>
                    </a:p>
                  </a:txBody>
                  <a:tcPr marL="37163" marR="37163" marT="0" marB="12242" anchor="ctr">
                    <a:lnR w="3175" cap="flat" cmpd="sng" algn="ctr">
                      <a:solidFill>
                        <a:schemeClr val="accent1">
                          <a:lumMod val="50000"/>
                        </a:schemeClr>
                      </a:solidFill>
                      <a:prstDash val="solid"/>
                      <a:round/>
                      <a:headEnd type="none" w="med" len="med"/>
                      <a:tailEnd type="none" w="med" len="med"/>
                    </a:lnR>
                    <a:lnB w="3175" cap="flat" cmpd="sng" algn="ctr">
                      <a:solidFill>
                        <a:schemeClr val="accent1">
                          <a:lumMod val="50000"/>
                        </a:schemeClr>
                      </a:solidFill>
                      <a:prstDash val="solid"/>
                      <a:round/>
                      <a:headEnd type="none" w="med" len="med"/>
                      <a:tailEnd type="none" w="med" len="med"/>
                    </a:lnB>
                  </a:tcPr>
                </a:tc>
                <a:extLst>
                  <a:ext uri="{0D108BD9-81ED-4DB2-BD59-A6C34878D82A}">
                    <a16:rowId xmlns:a16="http://schemas.microsoft.com/office/drawing/2014/main" val="10001"/>
                  </a:ext>
                </a:extLst>
              </a:tr>
              <a:tr h="389989">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a:spcAft>
                          <a:spcPct val="0"/>
                        </a:spcAft>
                      </a:pPr>
                      <a:r>
                        <a:rPr lang="en-US" sz="1100" b="0">
                          <a:solidFill>
                            <a:srgbClr val="2F283C"/>
                          </a:solidFill>
                          <a:effectLst/>
                          <a:latin typeface="Calibri" pitchFamily="34" charset="0"/>
                        </a:rPr>
                        <a:t>External spend</a:t>
                      </a:r>
                    </a:p>
                  </a:txBody>
                  <a:tcPr marR="37163" marT="0" marB="12242" anchor="ctr">
                    <a:lnL w="3175" cap="flat" cmpd="sng" algn="ctr">
                      <a:solidFill>
                        <a:schemeClr val="accent1">
                          <a:lumMod val="50000"/>
                        </a:schemeClr>
                      </a:solidFill>
                      <a:prstDash val="solid"/>
                      <a:round/>
                      <a:headEnd type="none" w="med" len="med"/>
                      <a:tailEnd type="none" w="med" len="med"/>
                    </a:lnL>
                    <a:lnT w="3175" cap="flat" cmpd="sng" algn="ctr">
                      <a:solidFill>
                        <a:schemeClr val="accent1">
                          <a:lumMod val="50000"/>
                        </a:schemeClr>
                      </a:solidFill>
                      <a:prstDash val="solid"/>
                      <a:round/>
                      <a:headEnd type="none" w="med" len="med"/>
                      <a:tailEnd type="none" w="med" len="med"/>
                    </a:lnT>
                  </a:tcPr>
                </a:tc>
                <a:tc>
                  <a:txBody>
                    <a:bodyPr/>
                    <a:lstStyle/>
                    <a:p>
                      <a:pPr marL="0" marR="0" indent="0" algn="ctr" defTabSz="914400" rtl="0" eaLnBrk="1" fontAlgn="auto" latinLnBrk="0" hangingPunct="1">
                        <a:lnSpc>
                          <a:spcPct val="100000"/>
                        </a:lnSpc>
                        <a:spcBef>
                          <a:spcPct val="0"/>
                        </a:spcBef>
                        <a:spcAft>
                          <a:spcPct val="0"/>
                        </a:spcAft>
                        <a:buClrTx/>
                        <a:buSzTx/>
                        <a:buFontTx/>
                        <a:buNone/>
                        <a:defRPr/>
                      </a:pPr>
                      <a:r>
                        <a:rPr lang="uk-UA" sz="1100">
                          <a:solidFill>
                            <a:srgbClr val="2F283C"/>
                          </a:solidFill>
                          <a:effectLst/>
                        </a:rPr>
                        <a:t>496</a:t>
                      </a:r>
                    </a:p>
                  </a:txBody>
                  <a:tcPr marL="37163" marR="37163" marT="0" marB="12242" anchor="ctr">
                    <a:lnR w="3175" cap="flat" cmpd="sng" algn="ctr">
                      <a:solidFill>
                        <a:schemeClr val="accent1">
                          <a:lumMod val="50000"/>
                        </a:schemeClr>
                      </a:solidFill>
                      <a:prstDash val="solid"/>
                      <a:round/>
                      <a:headEnd type="none" w="med" len="med"/>
                      <a:tailEnd type="none" w="med" len="med"/>
                    </a:lnR>
                    <a:lnT w="3175" cap="flat" cmpd="sng" algn="ctr">
                      <a:solidFill>
                        <a:schemeClr val="accent1">
                          <a:lumMod val="50000"/>
                        </a:schemeClr>
                      </a:solidFill>
                      <a:prstDash val="solid"/>
                      <a:round/>
                      <a:headEnd type="none" w="med" len="med"/>
                      <a:tailEnd type="none" w="med" len="med"/>
                    </a:lnT>
                  </a:tcPr>
                </a:tc>
                <a:extLst>
                  <a:ext uri="{0D108BD9-81ED-4DB2-BD59-A6C34878D82A}">
                    <a16:rowId xmlns:a16="http://schemas.microsoft.com/office/drawing/2014/main" val="10002"/>
                  </a:ext>
                </a:extLst>
              </a:tr>
              <a:tr h="415471">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indent="0">
                        <a:spcAft>
                          <a:spcPct val="0"/>
                        </a:spcAft>
                      </a:pPr>
                      <a:r>
                        <a:rPr lang="en-US" sz="1100" b="1">
                          <a:solidFill>
                            <a:srgbClr val="2F283C"/>
                          </a:solidFill>
                          <a:effectLst/>
                          <a:latin typeface="Calibri" pitchFamily="34" charset="0"/>
                          <a:ea typeface="Times New Roman"/>
                          <a:cs typeface="Times New Roman"/>
                        </a:rPr>
                        <a:t>Total Spend​</a:t>
                      </a:r>
                    </a:p>
                  </a:txBody>
                  <a:tcPr marR="37163" marT="0" marB="12242" anchor="ctr">
                    <a:lnL w="3175" cap="flat" cmpd="sng" algn="ctr">
                      <a:solidFill>
                        <a:schemeClr val="accent1">
                          <a:lumMod val="50000"/>
                        </a:schemeClr>
                      </a:solidFill>
                      <a:prstDash val="solid"/>
                      <a:round/>
                      <a:headEnd type="none" w="med" len="med"/>
                      <a:tailEnd type="none" w="med" len="med"/>
                    </a:lnL>
                    <a:lnB w="3175" cap="flat" cmpd="sng" algn="ctr">
                      <a:solidFill>
                        <a:schemeClr val="accent1">
                          <a:lumMod val="50000"/>
                        </a:schemeClr>
                      </a:solidFill>
                      <a:prstDash val="solid"/>
                      <a:round/>
                      <a:headEnd type="none" w="med" len="med"/>
                      <a:tailEnd type="none" w="med" len="med"/>
                    </a:lnB>
                  </a:tcPr>
                </a:tc>
                <a:tc>
                  <a:txBody>
                    <a:bodyPr/>
                    <a:lstStyle/>
                    <a:p>
                      <a:pPr marL="233363" marR="0" indent="-233363" algn="ctr" defTabSz="914400" rtl="0" eaLnBrk="1" fontAlgn="auto" latinLnBrk="0" hangingPunct="1">
                        <a:lnSpc>
                          <a:spcPct val="100000"/>
                        </a:lnSpc>
                        <a:spcBef>
                          <a:spcPct val="0"/>
                        </a:spcBef>
                        <a:spcAft>
                          <a:spcPct val="0"/>
                        </a:spcAft>
                        <a:buClrTx/>
                        <a:buSzTx/>
                        <a:buFontTx/>
                        <a:buNone/>
                        <a:defRPr/>
                      </a:pPr>
                      <a:r>
                        <a:rPr lang="en-US" sz="1100" b="1">
                          <a:solidFill>
                            <a:srgbClr val="2F283C"/>
                          </a:solidFill>
                          <a:effectLst/>
                        </a:rPr>
                        <a:t>688</a:t>
                      </a:r>
                    </a:p>
                  </a:txBody>
                  <a:tcPr marL="37163" marR="37163" marT="0" marB="12242" anchor="ctr">
                    <a:lnR w="3175" cap="flat" cmpd="sng" algn="ctr">
                      <a:solidFill>
                        <a:schemeClr val="accent1">
                          <a:lumMod val="50000"/>
                        </a:schemeClr>
                      </a:solidFill>
                      <a:prstDash val="solid"/>
                      <a:round/>
                      <a:headEnd type="none" w="med" len="med"/>
                      <a:tailEnd type="none" w="med" len="med"/>
                    </a:lnR>
                    <a:lnB w="3175" cap="flat" cmpd="sng" algn="ctr">
                      <a:solidFill>
                        <a:schemeClr val="accent1">
                          <a:lumMod val="50000"/>
                        </a:schemeClr>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55" name="Text Placeholder 5">
            <a:extLst>
              <a:ext uri="{FF2B5EF4-FFF2-40B4-BE49-F238E27FC236}">
                <a16:creationId xmlns:a16="http://schemas.microsoft.com/office/drawing/2014/main" id="{6A34490A-781E-4D93-9997-EFF3B5476ADA}"/>
              </a:ext>
            </a:extLst>
          </p:cNvPr>
          <p:cNvSpPr txBox="1"/>
          <p:nvPr/>
        </p:nvSpPr>
        <p:spPr>
          <a:xfrm>
            <a:off x="285333" y="3059003"/>
            <a:ext cx="5148000" cy="320040"/>
          </a:xfrm>
          <a:prstGeom prst="rect">
            <a:avLst/>
          </a:prstGeom>
          <a:solidFill>
            <a:schemeClr val="accent1"/>
          </a:solidFill>
          <a:ln>
            <a:solidFill>
              <a:schemeClr val="accent1">
                <a:lumMod val="50000"/>
              </a:schemeClr>
            </a:solidFill>
          </a:ln>
        </p:spPr>
        <p:txBody>
          <a:bodyPr numCol="1" spcCol="180000" anchor="ctr"/>
          <a:lstStyle>
            <a:lvl1pPr marL="342839" indent="-342839" algn="l" rtl="0" eaLnBrk="0" fontAlgn="base" hangingPunct="0">
              <a:spcBef>
                <a:spcPct val="20000"/>
              </a:spcBef>
              <a:spcAft>
                <a:spcPct val="0"/>
              </a:spcAft>
              <a:buFont typeface="Arial"/>
              <a:buChar char="•"/>
              <a:defRPr sz="3200" kern="1200">
                <a:solidFill>
                  <a:schemeClr val="tx1"/>
                </a:solidFill>
                <a:latin typeface="Arial"/>
                <a:ea typeface="+mn-ea"/>
                <a:cs typeface="+mn-cs"/>
              </a:defRPr>
            </a:lvl1pPr>
            <a:lvl2pPr marL="742818" indent="-285700" algn="l" rtl="0" eaLnBrk="0" fontAlgn="base" hangingPunct="0">
              <a:spcBef>
                <a:spcPct val="20000"/>
              </a:spcBef>
              <a:spcAft>
                <a:spcPct val="0"/>
              </a:spcAft>
              <a:buFont typeface="Arial"/>
              <a:buChar char="–"/>
              <a:defRPr sz="2800" kern="1200">
                <a:solidFill>
                  <a:schemeClr val="tx1"/>
                </a:solidFill>
                <a:latin typeface="Arial"/>
                <a:ea typeface="+mn-ea"/>
                <a:cs typeface="+mn-cs"/>
              </a:defRPr>
            </a:lvl2pPr>
            <a:lvl3pPr marL="1142796" indent="-228560" algn="l" rtl="0" eaLnBrk="0" fontAlgn="base" hangingPunct="0">
              <a:spcBef>
                <a:spcPct val="20000"/>
              </a:spcBef>
              <a:spcAft>
                <a:spcPct val="0"/>
              </a:spcAft>
              <a:buFont typeface="Arial"/>
              <a:buChar char="•"/>
              <a:defRPr sz="2400" kern="1200">
                <a:solidFill>
                  <a:schemeClr val="tx1"/>
                </a:solidFill>
                <a:latin typeface="Arial"/>
                <a:ea typeface="+mn-ea"/>
                <a:cs typeface="+mn-cs"/>
              </a:defRPr>
            </a:lvl3pPr>
            <a:lvl4pPr marL="1599916" indent="-228560" algn="l" rtl="0" eaLnBrk="0" fontAlgn="base" hangingPunct="0">
              <a:spcBef>
                <a:spcPct val="20000"/>
              </a:spcBef>
              <a:spcAft>
                <a:spcPct val="0"/>
              </a:spcAft>
              <a:buFont typeface="Arial"/>
              <a:buChar char="–"/>
              <a:defRPr sz="2000" kern="1200">
                <a:solidFill>
                  <a:schemeClr val="tx1"/>
                </a:solidFill>
                <a:latin typeface="Arial"/>
                <a:ea typeface="+mn-ea"/>
                <a:cs typeface="+mn-cs"/>
              </a:defRPr>
            </a:lvl4pPr>
            <a:lvl5pPr marL="2057034" indent="-228560" algn="l" rtl="0" eaLnBrk="0" fontAlgn="base" hangingPunct="0">
              <a:spcBef>
                <a:spcPct val="20000"/>
              </a:spcBef>
              <a:spcAft>
                <a:spcPct val="0"/>
              </a:spcAft>
              <a:buFont typeface="Arial"/>
              <a:buChar char="»"/>
              <a:defRPr sz="2000" kern="1200">
                <a:solidFill>
                  <a:schemeClr val="tx1"/>
                </a:solidFill>
                <a:latin typeface="Arial"/>
                <a:ea typeface="+mn-ea"/>
                <a:cs typeface="+mn-cs"/>
              </a:defRPr>
            </a:lvl5pPr>
            <a:lvl6pPr marL="2514153"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272"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390"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510"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0" fontAlgn="base" latinLnBrk="0" hangingPunct="0">
              <a:lnSpc>
                <a:spcPct val="100000"/>
              </a:lnSpc>
              <a:spcBef>
                <a:spcPct val="20000"/>
              </a:spcBef>
              <a:spcAft>
                <a:spcPct val="0"/>
              </a:spcAft>
              <a:buClrTx/>
              <a:buSzTx/>
              <a:buFont typeface="Arial"/>
              <a:buNone/>
              <a:defRPr/>
            </a:pPr>
            <a:r>
              <a:rPr kumimoji="0" lang="en-US" sz="1200" b="1" i="0" u="none" strike="noStrike" kern="1200" cap="none" spc="0" normalizeH="0" baseline="0" noProof="0">
                <a:ln>
                  <a:noFill/>
                </a:ln>
                <a:solidFill>
                  <a:srgbClr val="FFFFFF"/>
                </a:solidFill>
                <a:effectLst/>
                <a:uLnTx/>
                <a:uFillTx/>
                <a:latin typeface="Calibri" pitchFamily="34" charset="0"/>
                <a:ea typeface="+mn-ea"/>
                <a:cs typeface="+mn-cs"/>
              </a:rPr>
              <a:t>Total ICT spend by function, 2023</a:t>
            </a:r>
          </a:p>
        </p:txBody>
      </p:sp>
      <p:sp>
        <p:nvSpPr>
          <p:cNvPr id="56" name="Rectangle 21">
            <a:extLst>
              <a:ext uri="{FF2B5EF4-FFF2-40B4-BE49-F238E27FC236}">
                <a16:creationId xmlns:a16="http://schemas.microsoft.com/office/drawing/2014/main" id="{7D3B02DD-9207-46C7-851F-356F6C641697}"/>
              </a:ext>
            </a:extLst>
          </p:cNvPr>
          <p:cNvSpPr/>
          <p:nvPr/>
        </p:nvSpPr>
        <p:spPr>
          <a:xfrm>
            <a:off x="2848973" y="748573"/>
            <a:ext cx="5094000" cy="320040"/>
          </a:xfrm>
          <a:prstGeom prst="rect">
            <a:avLst/>
          </a:prstGeom>
          <a:solidFill>
            <a:schemeClr val="accent1"/>
          </a:solidFill>
          <a:ln>
            <a:noFill/>
          </a:ln>
        </p:spPr>
        <p:txBody>
          <a:bodyPr wrap="square" anchor="ctr">
            <a:spAutoFit/>
          </a:bodyPr>
          <a:lstStyle/>
          <a:p>
            <a:pPr marL="0" marR="0" lvl="0" indent="0" algn="ctr" defTabSz="914400" eaLnBrk="1" fontAlgn="auto" latinLnBrk="0" hangingPunct="1">
              <a:lnSpc>
                <a:spcPct val="100000"/>
              </a:lnSpc>
              <a:spcBef>
                <a:spcPct val="0"/>
              </a:spcBef>
              <a:spcAft>
                <a:spcPct val="0"/>
              </a:spcAft>
              <a:buClrTx/>
              <a:buSzTx/>
              <a:buFontTx/>
              <a:buNone/>
              <a:defRPr/>
            </a:pPr>
            <a:r>
              <a:rPr kumimoji="0" lang="en-US" sz="1400" b="1" i="0" u="none" strike="noStrike" kern="1400" cap="none" spc="0" normalizeH="0" baseline="0" noProof="0">
                <a:ln>
                  <a:noFill/>
                </a:ln>
                <a:solidFill>
                  <a:srgbClr val="FFFFFF"/>
                </a:solidFill>
                <a:effectLst/>
                <a:uLnTx/>
                <a:uFillTx/>
              </a:rPr>
              <a:t>Breakdown of ICT budget by spending category, 2023</a:t>
            </a:r>
            <a:endParaRPr kumimoji="0" lang="en-US" sz="1400" b="1" i="0" u="none" strike="noStrike" kern="0" cap="none" spc="0" normalizeH="0" baseline="0" noProof="0">
              <a:ln>
                <a:noFill/>
              </a:ln>
              <a:solidFill>
                <a:srgbClr val="FFFFFF"/>
              </a:solidFill>
              <a:effectLst/>
              <a:uLnTx/>
              <a:uFillTx/>
              <a:ea typeface="Times New Roman"/>
              <a:cs typeface="Times New Roman"/>
            </a:endParaRPr>
          </a:p>
        </p:txBody>
      </p:sp>
      <p:sp>
        <p:nvSpPr>
          <p:cNvPr id="57" name="Text Placeholder 5">
            <a:extLst>
              <a:ext uri="{FF2B5EF4-FFF2-40B4-BE49-F238E27FC236}">
                <a16:creationId xmlns:a16="http://schemas.microsoft.com/office/drawing/2014/main" id="{733654EC-43B4-48EA-B58C-D790A1D850AD}"/>
              </a:ext>
            </a:extLst>
          </p:cNvPr>
          <p:cNvSpPr txBox="1"/>
          <p:nvPr/>
        </p:nvSpPr>
        <p:spPr>
          <a:xfrm>
            <a:off x="444073" y="977482"/>
            <a:ext cx="4946074" cy="1847856"/>
          </a:xfrm>
          <a:prstGeom prst="rect">
            <a:avLst/>
          </a:prstGeom>
        </p:spPr>
        <p:txBody>
          <a:bodyPr numCol="1" spcCol="180000"/>
          <a:lstStyle>
            <a:lvl1pPr marL="342839" indent="-342839" algn="l" rtl="0" eaLnBrk="0" fontAlgn="base" hangingPunct="0">
              <a:spcBef>
                <a:spcPct val="20000"/>
              </a:spcBef>
              <a:spcAft>
                <a:spcPct val="0"/>
              </a:spcAft>
              <a:buFont typeface="Arial"/>
              <a:buChar char="•"/>
              <a:defRPr sz="3200" kern="1200">
                <a:solidFill>
                  <a:schemeClr val="tx1"/>
                </a:solidFill>
                <a:latin typeface="Arial"/>
                <a:ea typeface="+mn-ea"/>
                <a:cs typeface="+mn-cs"/>
              </a:defRPr>
            </a:lvl1pPr>
            <a:lvl2pPr marL="742818" indent="-285700" algn="l" rtl="0" eaLnBrk="0" fontAlgn="base" hangingPunct="0">
              <a:spcBef>
                <a:spcPct val="20000"/>
              </a:spcBef>
              <a:spcAft>
                <a:spcPct val="0"/>
              </a:spcAft>
              <a:buFont typeface="Arial"/>
              <a:buChar char="–"/>
              <a:defRPr sz="2800" kern="1200">
                <a:solidFill>
                  <a:schemeClr val="tx1"/>
                </a:solidFill>
                <a:latin typeface="Arial"/>
                <a:ea typeface="+mn-ea"/>
                <a:cs typeface="+mn-cs"/>
              </a:defRPr>
            </a:lvl2pPr>
            <a:lvl3pPr marL="1142796" indent="-228560" algn="l" rtl="0" eaLnBrk="0" fontAlgn="base" hangingPunct="0">
              <a:spcBef>
                <a:spcPct val="20000"/>
              </a:spcBef>
              <a:spcAft>
                <a:spcPct val="0"/>
              </a:spcAft>
              <a:buFont typeface="Arial"/>
              <a:buChar char="•"/>
              <a:defRPr sz="2400" kern="1200">
                <a:solidFill>
                  <a:schemeClr val="tx1"/>
                </a:solidFill>
                <a:latin typeface="Arial"/>
                <a:ea typeface="+mn-ea"/>
                <a:cs typeface="+mn-cs"/>
              </a:defRPr>
            </a:lvl3pPr>
            <a:lvl4pPr marL="1599916" indent="-228560" algn="l" rtl="0" eaLnBrk="0" fontAlgn="base" hangingPunct="0">
              <a:spcBef>
                <a:spcPct val="20000"/>
              </a:spcBef>
              <a:spcAft>
                <a:spcPct val="0"/>
              </a:spcAft>
              <a:buFont typeface="Arial"/>
              <a:buChar char="–"/>
              <a:defRPr sz="2000" kern="1200">
                <a:solidFill>
                  <a:schemeClr val="tx1"/>
                </a:solidFill>
                <a:latin typeface="Arial"/>
                <a:ea typeface="+mn-ea"/>
                <a:cs typeface="+mn-cs"/>
              </a:defRPr>
            </a:lvl4pPr>
            <a:lvl5pPr marL="2057034" indent="-228560" algn="l" rtl="0" eaLnBrk="0" fontAlgn="base" hangingPunct="0">
              <a:spcBef>
                <a:spcPct val="20000"/>
              </a:spcBef>
              <a:spcAft>
                <a:spcPct val="0"/>
              </a:spcAft>
              <a:buFont typeface="Arial"/>
              <a:buChar char="»"/>
              <a:defRPr sz="2000" kern="1200">
                <a:solidFill>
                  <a:schemeClr val="tx1"/>
                </a:solidFill>
                <a:latin typeface="Arial"/>
                <a:ea typeface="+mn-ea"/>
                <a:cs typeface="+mn-cs"/>
              </a:defRPr>
            </a:lvl5pPr>
            <a:lvl6pPr marL="2514153"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272"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390"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510"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Font typeface="Arial"/>
              <a:buNone/>
            </a:pPr>
            <a:endParaRPr lang="en-US" sz="1200">
              <a:solidFill>
                <a:srgbClr val="2F283C"/>
              </a:solidFill>
              <a:latin typeface="Calibri" pitchFamily="34" charset="0"/>
              <a:ea typeface="Calibri" panose="020F0502020204030204" pitchFamily="34" charset="0"/>
              <a:cs typeface="Rubik Light" charset="0"/>
            </a:endParaRPr>
          </a:p>
        </p:txBody>
      </p:sp>
      <p:sp>
        <p:nvSpPr>
          <p:cNvPr id="59" name="Text Placeholder 5">
            <a:extLst>
              <a:ext uri="{FF2B5EF4-FFF2-40B4-BE49-F238E27FC236}">
                <a16:creationId xmlns:a16="http://schemas.microsoft.com/office/drawing/2014/main" id="{406F8751-8D16-4C85-8318-7DA987477564}"/>
              </a:ext>
            </a:extLst>
          </p:cNvPr>
          <p:cNvSpPr txBox="1"/>
          <p:nvPr/>
        </p:nvSpPr>
        <p:spPr>
          <a:xfrm>
            <a:off x="5886594" y="3054246"/>
            <a:ext cx="5148000" cy="320040"/>
          </a:xfrm>
          <a:prstGeom prst="rect">
            <a:avLst/>
          </a:prstGeom>
          <a:solidFill>
            <a:schemeClr val="accent1"/>
          </a:solidFill>
          <a:ln>
            <a:solidFill>
              <a:schemeClr val="accent1">
                <a:lumMod val="50000"/>
              </a:schemeClr>
            </a:solidFill>
          </a:ln>
        </p:spPr>
        <p:txBody>
          <a:bodyPr numCol="1" spcCol="180000" anchor="ctr"/>
          <a:lstStyle>
            <a:lvl1pPr marL="342839" indent="-342839" algn="l" rtl="0" eaLnBrk="0" fontAlgn="base" hangingPunct="0">
              <a:spcBef>
                <a:spcPct val="20000"/>
              </a:spcBef>
              <a:spcAft>
                <a:spcPct val="0"/>
              </a:spcAft>
              <a:buFont typeface="Arial"/>
              <a:buChar char="•"/>
              <a:defRPr sz="3200" kern="1200">
                <a:solidFill>
                  <a:schemeClr val="tx1"/>
                </a:solidFill>
                <a:latin typeface="Arial"/>
                <a:ea typeface="+mn-ea"/>
                <a:cs typeface="+mn-cs"/>
              </a:defRPr>
            </a:lvl1pPr>
            <a:lvl2pPr marL="742818" indent="-285700" algn="l" rtl="0" eaLnBrk="0" fontAlgn="base" hangingPunct="0">
              <a:spcBef>
                <a:spcPct val="20000"/>
              </a:spcBef>
              <a:spcAft>
                <a:spcPct val="0"/>
              </a:spcAft>
              <a:buFont typeface="Arial"/>
              <a:buChar char="–"/>
              <a:defRPr sz="2800" kern="1200">
                <a:solidFill>
                  <a:schemeClr val="tx1"/>
                </a:solidFill>
                <a:latin typeface="Arial"/>
                <a:ea typeface="+mn-ea"/>
                <a:cs typeface="+mn-cs"/>
              </a:defRPr>
            </a:lvl2pPr>
            <a:lvl3pPr marL="1142796" indent="-228560" algn="l" rtl="0" eaLnBrk="0" fontAlgn="base" hangingPunct="0">
              <a:spcBef>
                <a:spcPct val="20000"/>
              </a:spcBef>
              <a:spcAft>
                <a:spcPct val="0"/>
              </a:spcAft>
              <a:buFont typeface="Arial"/>
              <a:buChar char="•"/>
              <a:defRPr sz="2400" kern="1200">
                <a:solidFill>
                  <a:schemeClr val="tx1"/>
                </a:solidFill>
                <a:latin typeface="Arial"/>
                <a:ea typeface="+mn-ea"/>
                <a:cs typeface="+mn-cs"/>
              </a:defRPr>
            </a:lvl3pPr>
            <a:lvl4pPr marL="1599916" indent="-228560" algn="l" rtl="0" eaLnBrk="0" fontAlgn="base" hangingPunct="0">
              <a:spcBef>
                <a:spcPct val="20000"/>
              </a:spcBef>
              <a:spcAft>
                <a:spcPct val="0"/>
              </a:spcAft>
              <a:buFont typeface="Arial"/>
              <a:buChar char="–"/>
              <a:defRPr sz="2000" kern="1200">
                <a:solidFill>
                  <a:schemeClr val="tx1"/>
                </a:solidFill>
                <a:latin typeface="Arial"/>
                <a:ea typeface="+mn-ea"/>
                <a:cs typeface="+mn-cs"/>
              </a:defRPr>
            </a:lvl4pPr>
            <a:lvl5pPr marL="2057034" indent="-228560" algn="l" rtl="0" eaLnBrk="0" fontAlgn="base" hangingPunct="0">
              <a:spcBef>
                <a:spcPct val="20000"/>
              </a:spcBef>
              <a:spcAft>
                <a:spcPct val="0"/>
              </a:spcAft>
              <a:buFont typeface="Arial"/>
              <a:buChar char="»"/>
              <a:defRPr sz="2000" kern="1200">
                <a:solidFill>
                  <a:schemeClr val="tx1"/>
                </a:solidFill>
                <a:latin typeface="Arial"/>
                <a:ea typeface="+mn-ea"/>
                <a:cs typeface="+mn-cs"/>
              </a:defRPr>
            </a:lvl5pPr>
            <a:lvl6pPr marL="2514153"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272"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390"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510" indent="-228560" algn="l" defTabSz="914238"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marR="0" lvl="0" indent="0" algn="ctr" defTabSz="914400" rtl="0" eaLnBrk="0" fontAlgn="base" latinLnBrk="0" hangingPunct="0">
              <a:lnSpc>
                <a:spcPct val="100000"/>
              </a:lnSpc>
              <a:spcBef>
                <a:spcPct val="20000"/>
              </a:spcBef>
              <a:spcAft>
                <a:spcPct val="0"/>
              </a:spcAft>
              <a:buClrTx/>
              <a:buSzTx/>
              <a:buFont typeface="Arial"/>
              <a:buNone/>
              <a:defRPr/>
            </a:pPr>
            <a:r>
              <a:rPr kumimoji="0" lang="en-US" sz="1200" b="1" i="0" u="none" strike="noStrike" kern="0" cap="none" spc="0" normalizeH="0" baseline="0" noProof="0">
                <a:ln>
                  <a:noFill/>
                </a:ln>
                <a:solidFill>
                  <a:srgbClr val="FFFFFF"/>
                </a:solidFill>
                <a:effectLst/>
                <a:uLnTx/>
                <a:uFillTx/>
                <a:latin typeface="Calibri" pitchFamily="34" charset="0"/>
                <a:ea typeface="+mn-ea"/>
                <a:cs typeface="+mn-cs"/>
              </a:rPr>
              <a:t>Total IT spend by channel, 2023</a:t>
            </a:r>
          </a:p>
        </p:txBody>
      </p:sp>
      <p:graphicFrame>
        <p:nvGraphicFramePr>
          <p:cNvPr id="3" name="Chart 1">
            <a:extLst>
              <a:ext uri="{FF2B5EF4-FFF2-40B4-BE49-F238E27FC236}">
                <a16:creationId xmlns:a16="http://schemas.microsoft.com/office/drawing/2014/main" id="{5755B814-6AEF-A595-A058-C3C47E2BEA1C}"/>
              </a:ext>
            </a:extLst>
          </p:cNvPr>
          <p:cNvGraphicFramePr/>
          <p:nvPr>
            <p:extLst>
              <p:ext uri="{D42A27DB-BD31-4B8C-83A1-F6EECF244321}">
                <p14:modId xmlns:p14="http://schemas.microsoft.com/office/powerpoint/2010/main" val="896430506"/>
              </p:ext>
            </p:extLst>
          </p:nvPr>
        </p:nvGraphicFramePr>
        <p:xfrm>
          <a:off x="123333" y="3374286"/>
          <a:ext cx="5472000" cy="265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4" name="Chart 2">
            <a:extLst>
              <a:ext uri="{FF2B5EF4-FFF2-40B4-BE49-F238E27FC236}">
                <a16:creationId xmlns:a16="http://schemas.microsoft.com/office/drawing/2014/main" id="{8EAFEE57-A00D-B8E6-D34B-6EA4122F59F4}"/>
              </a:ext>
            </a:extLst>
          </p:cNvPr>
          <p:cNvGraphicFramePr/>
          <p:nvPr>
            <p:extLst>
              <p:ext uri="{D42A27DB-BD31-4B8C-83A1-F6EECF244321}">
                <p14:modId xmlns:p14="http://schemas.microsoft.com/office/powerpoint/2010/main" val="2491459681"/>
              </p:ext>
            </p:extLst>
          </p:nvPr>
        </p:nvGraphicFramePr>
        <p:xfrm>
          <a:off x="5724594" y="3416833"/>
          <a:ext cx="5472000" cy="2653200"/>
        </p:xfrm>
        <a:graphic>
          <a:graphicData uri="http://schemas.openxmlformats.org/drawingml/2006/chart">
            <c:chart xmlns:c="http://schemas.openxmlformats.org/drawingml/2006/chart" xmlns:r="http://schemas.openxmlformats.org/officeDocument/2006/relationships" r:id="rId3"/>
          </a:graphicData>
        </a:graphic>
      </p:graphicFrame>
      <p:sp>
        <p:nvSpPr>
          <p:cNvPr id="5" name="Text Placeholder 5">
            <a:extLst>
              <a:ext uri="{FF2B5EF4-FFF2-40B4-BE49-F238E27FC236}">
                <a16:creationId xmlns:a16="http://schemas.microsoft.com/office/drawing/2014/main" id="{C9121468-355F-2745-022B-CC54FE367474}"/>
              </a:ext>
            </a:extLst>
          </p:cNvPr>
          <p:cNvSpPr txBox="1"/>
          <p:nvPr/>
        </p:nvSpPr>
        <p:spPr>
          <a:xfrm>
            <a:off x="251417" y="6344349"/>
            <a:ext cx="11232000" cy="246221"/>
          </a:xfrm>
          <a:prstGeom prst="rect">
            <a:avLst/>
          </a:prstGeom>
        </p:spPr>
        <p:txBody>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None/>
            </a:pPr>
            <a:r>
              <a:rPr lang="en-US" sz="1000" u="sng">
                <a:latin typeface="Calibri" pitchFamily="34" charset="0"/>
                <a:cs typeface="Calibri" panose="020F0502020204030204" pitchFamily="34" charset="0"/>
                <a:hlinkClick r:id="rId4"/>
              </a:rPr>
              <a:t>Click here to view more</a:t>
            </a:r>
            <a:endParaRPr lang="en-IN" sz="1000" u="sng">
              <a:latin typeface="Calibri" pitchFamily="34" charset="0"/>
              <a:cs typeface="Calibri" panose="020F0502020204030204" pitchFamily="34" charset="0"/>
            </a:endParaRPr>
          </a:p>
        </p:txBody>
      </p:sp>
    </p:spTree>
    <p:extLst>
      <p:ext uri="{BB962C8B-B14F-4D97-AF65-F5344CB8AC3E}">
        <p14:creationId xmlns:p14="http://schemas.microsoft.com/office/powerpoint/2010/main" val="28020361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E65747-76D7-48DE-945A-5EBC2E89E35D}"/>
              </a:ext>
            </a:extLst>
          </p:cNvPr>
          <p:cNvSpPr>
            <a:spLocks noGrp="1"/>
          </p:cNvSpPr>
          <p:nvPr>
            <p:ph type="body" sz="quarter" idx="13"/>
          </p:nvPr>
        </p:nvSpPr>
        <p:spPr/>
        <p:txBody>
          <a:bodyPr/>
          <a:lstStyle/>
          <a:p>
            <a:r>
              <a:rPr lang="en-US" sz="2400">
                <a:solidFill>
                  <a:schemeClr val="accent1"/>
                </a:solidFill>
              </a:rPr>
              <a:t>Digital Strategy: Estimated ICT Budget for 2023</a:t>
            </a:r>
          </a:p>
        </p:txBody>
      </p:sp>
      <p:cxnSp>
        <p:nvCxnSpPr>
          <p:cNvPr id="53" name="Straight Connector 6">
            <a:extLst>
              <a:ext uri="{FF2B5EF4-FFF2-40B4-BE49-F238E27FC236}">
                <a16:creationId xmlns:a16="http://schemas.microsoft.com/office/drawing/2014/main" id="{402C06B5-2A37-4CE1-AD89-F409883C892B}"/>
              </a:ext>
            </a:extLst>
          </p:cNvPr>
          <p:cNvCxnSpPr/>
          <p:nvPr/>
        </p:nvCxnSpPr>
        <p:spPr>
          <a:xfrm flipH="1">
            <a:off x="5960344" y="946522"/>
            <a:ext cx="0" cy="5364256"/>
          </a:xfrm>
          <a:prstGeom prst="line">
            <a:avLst/>
          </a:prstGeom>
          <a:noFill/>
          <a:ln w="9525" cap="flat" cmpd="sng" algn="ctr">
            <a:solidFill>
              <a:srgbClr val="DADFE2">
                <a:shade val="95000"/>
                <a:satMod val="105000"/>
              </a:srgbClr>
            </a:solidFill>
            <a:prstDash val="solid"/>
          </a:ln>
          <a:effectLst/>
        </p:spPr>
      </p:cxnSp>
      <p:sp>
        <p:nvSpPr>
          <p:cNvPr id="57" name="TextBox 56">
            <a:extLst>
              <a:ext uri="{FF2B5EF4-FFF2-40B4-BE49-F238E27FC236}">
                <a16:creationId xmlns:a16="http://schemas.microsoft.com/office/drawing/2014/main" id="{96057B22-D58E-49A5-BDE3-02F9001FE4A7}"/>
              </a:ext>
            </a:extLst>
          </p:cNvPr>
          <p:cNvSpPr txBox="1"/>
          <p:nvPr/>
        </p:nvSpPr>
        <p:spPr>
          <a:xfrm>
            <a:off x="406880" y="748189"/>
            <a:ext cx="5281647" cy="276999"/>
          </a:xfrm>
          <a:prstGeom prst="rect">
            <a:avLst/>
          </a:prstGeom>
          <a:solidFill>
            <a:schemeClr val="accent1"/>
          </a:solidFill>
          <a:ln>
            <a:solidFill>
              <a:schemeClr val="accent1"/>
            </a:solidFill>
          </a:ln>
        </p:spPr>
        <p:txBody>
          <a:bodyPr wrap="square" rtlCol="0">
            <a:spAutoFit/>
          </a:bodyPr>
          <a:lstStyle/>
          <a:p>
            <a:pPr marL="0" marR="0" lvl="0" indent="0" algn="ctr" defTabSz="914400" eaLnBrk="1" fontAlgn="auto" latinLnBrk="0" hangingPunct="1">
              <a:lnSpc>
                <a:spcPct val="100000"/>
              </a:lnSpc>
              <a:spcBef>
                <a:spcPct val="0"/>
              </a:spcBef>
              <a:spcAft>
                <a:spcPct val="0"/>
              </a:spcAft>
              <a:buClrTx/>
              <a:buSzTx/>
              <a:buFontTx/>
              <a:buNone/>
              <a:defRPr/>
            </a:pPr>
            <a:r>
              <a:rPr kumimoji="0" lang="en-US" sz="1200" b="1" i="0" u="none" strike="noStrike" kern="0" cap="none" spc="0" normalizeH="0" baseline="0" noProof="0">
                <a:ln>
                  <a:noFill/>
                </a:ln>
                <a:solidFill>
                  <a:srgbClr val="FFFFFF"/>
                </a:solidFill>
                <a:effectLst/>
                <a:uLnTx/>
                <a:uFillTx/>
                <a:latin typeface="Calibri" pitchFamily="34" charset="0"/>
              </a:rPr>
              <a:t>External ICT spend by segment, 2023</a:t>
            </a:r>
          </a:p>
        </p:txBody>
      </p:sp>
      <p:graphicFrame>
        <p:nvGraphicFramePr>
          <p:cNvPr id="3" name="Table 2">
            <a:extLst>
              <a:ext uri="{FF2B5EF4-FFF2-40B4-BE49-F238E27FC236}">
                <a16:creationId xmlns:a16="http://schemas.microsoft.com/office/drawing/2014/main" id="{D334A940-7A61-BE24-B5C9-EB208EBE03AC}"/>
              </a:ext>
            </a:extLst>
          </p:cNvPr>
          <p:cNvGraphicFramePr>
            <a:graphicFrameLocks noGrp="1"/>
          </p:cNvGraphicFramePr>
          <p:nvPr>
            <p:extLst>
              <p:ext uri="{D42A27DB-BD31-4B8C-83A1-F6EECF244321}">
                <p14:modId xmlns:p14="http://schemas.microsoft.com/office/powerpoint/2010/main" val="3743143108"/>
              </p:ext>
            </p:extLst>
          </p:nvPr>
        </p:nvGraphicFramePr>
        <p:xfrm>
          <a:off x="6318502" y="576775"/>
          <a:ext cx="5238536" cy="5936592"/>
        </p:xfrm>
        <a:graphic>
          <a:graphicData uri="http://schemas.openxmlformats.org/drawingml/2006/table">
            <a:tbl>
              <a:tblPr firstRow="1" bandRow="1"/>
              <a:tblGrid>
                <a:gridCol w="4770406">
                  <a:extLst>
                    <a:ext uri="{9D8B030D-6E8A-4147-A177-3AD203B41FA5}">
                      <a16:colId xmlns:a16="http://schemas.microsoft.com/office/drawing/2014/main" val="20000"/>
                    </a:ext>
                  </a:extLst>
                </a:gridCol>
                <a:gridCol w="468130">
                  <a:extLst>
                    <a:ext uri="{9D8B030D-6E8A-4147-A177-3AD203B41FA5}">
                      <a16:colId xmlns:a16="http://schemas.microsoft.com/office/drawing/2014/main" val="20001"/>
                    </a:ext>
                  </a:extLst>
                </a:gridCol>
              </a:tblGrid>
              <a:tr h="263217">
                <a:tc>
                  <a:txBody>
                    <a:bodyPr/>
                    <a:lstStyle/>
                    <a:p>
                      <a:pPr marL="108000" algn="l" fontAlgn="b"/>
                      <a:r>
                        <a:rPr lang="en-US" sz="1100" b="1" i="0" u="none" strike="noStrike">
                          <a:solidFill>
                            <a:schemeClr val="bg1"/>
                          </a:solidFill>
                          <a:effectLst/>
                          <a:latin typeface="Calibri (Body)"/>
                        </a:rPr>
                        <a:t>Network and Communications</a:t>
                      </a:r>
                    </a:p>
                  </a:txBody>
                  <a:tcPr marL="36000" marR="36000" marT="36000" marB="3600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3175" cap="flat" cmpd="sng" algn="ctr">
                      <a:solidFill>
                        <a:schemeClr val="accent1">
                          <a:lumMod val="50000"/>
                        </a:schemeClr>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r" fontAlgn="b"/>
                      <a:r>
                        <a:rPr lang="en-US" sz="1100" b="1" i="0" u="none" strike="noStrike">
                          <a:solidFill>
                            <a:schemeClr val="bg1"/>
                          </a:solidFill>
                          <a:effectLst/>
                          <a:latin typeface="Calibri (Body)"/>
                        </a:rPr>
                        <a:t>95</a:t>
                      </a:r>
                    </a:p>
                  </a:txBody>
                  <a:tcPr marL="36000" marR="36000" marT="36000" marB="3600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3175" cap="flat" cmpd="sng" algn="ctr">
                      <a:solidFill>
                        <a:schemeClr val="accent1">
                          <a:lumMod val="50000"/>
                        </a:schemeClr>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2"/>
                  </a:ext>
                </a:extLst>
              </a:tr>
              <a:tr h="167394">
                <a:tc>
                  <a:txBody>
                    <a:bodyPr/>
                    <a:lstStyle/>
                    <a:p>
                      <a:pPr marL="108000" algn="l" fontAlgn="b"/>
                      <a:r>
                        <a:rPr lang="en-IN" sz="1000" b="0" i="0" u="none" strike="noStrike">
                          <a:solidFill>
                            <a:srgbClr val="2E293D"/>
                          </a:solidFill>
                          <a:effectLst/>
                          <a:latin typeface="Calibri (Body)"/>
                        </a:rPr>
                        <a:t>Managed IP telephony service (IP-PBX, IP-Centrex)</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4</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84390023"/>
                  </a:ext>
                </a:extLst>
              </a:tr>
              <a:tr h="167394">
                <a:tc>
                  <a:txBody>
                    <a:bodyPr/>
                    <a:lstStyle/>
                    <a:p>
                      <a:pPr marL="108000" algn="l" fontAlgn="b"/>
                      <a:r>
                        <a:rPr lang="en-IN" sz="1000" b="0" i="0" u="none" strike="noStrike">
                          <a:solidFill>
                            <a:srgbClr val="2E293D"/>
                          </a:solidFill>
                          <a:effectLst/>
                          <a:latin typeface="Calibri (Body)"/>
                        </a:rPr>
                        <a:t>Fixed voice (excluding VoIP)</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7</a:t>
                      </a:r>
                    </a:p>
                  </a:txBody>
                  <a:tcPr marL="36000" marR="36000" marT="0" marB="0" anchor="ctr">
                    <a:lnL w="12700" cap="flat" cmpd="sng" algn="ctr">
                      <a:no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167394">
                <a:tc>
                  <a:txBody>
                    <a:bodyPr/>
                    <a:lstStyle/>
                    <a:p>
                      <a:pPr marL="108000" algn="l" fontAlgn="b"/>
                      <a:r>
                        <a:rPr lang="en-IN" sz="1000" b="0" i="0" u="none" strike="noStrike">
                          <a:solidFill>
                            <a:srgbClr val="2E293D"/>
                          </a:solidFill>
                          <a:effectLst/>
                          <a:latin typeface="Calibri (Body)"/>
                        </a:rPr>
                        <a:t>VoIP</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3</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167394">
                <a:tc>
                  <a:txBody>
                    <a:bodyPr/>
                    <a:lstStyle/>
                    <a:p>
                      <a:pPr marL="108000" algn="l" fontAlgn="b"/>
                      <a:r>
                        <a:rPr lang="en-IN" sz="1000" b="0" i="0" u="none" strike="noStrike">
                          <a:solidFill>
                            <a:srgbClr val="2E293D"/>
                          </a:solidFill>
                          <a:effectLst/>
                          <a:latin typeface="Calibri (Body)"/>
                        </a:rPr>
                        <a:t>Broadband</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10</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167394">
                <a:tc>
                  <a:txBody>
                    <a:bodyPr/>
                    <a:lstStyle/>
                    <a:p>
                      <a:pPr marL="108000" algn="l" fontAlgn="b"/>
                      <a:r>
                        <a:rPr lang="en-IN" sz="1000" b="0" i="0" u="none" strike="noStrike">
                          <a:solidFill>
                            <a:srgbClr val="2E293D"/>
                          </a:solidFill>
                          <a:effectLst/>
                          <a:latin typeface="Calibri (Body)"/>
                        </a:rPr>
                        <a:t>Mobile Communication</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34</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4"/>
                  </a:ext>
                </a:extLst>
              </a:tr>
              <a:tr h="167394">
                <a:tc>
                  <a:txBody>
                    <a:bodyPr/>
                    <a:lstStyle/>
                    <a:p>
                      <a:pPr marL="108000" algn="l" fontAlgn="b"/>
                      <a:r>
                        <a:rPr lang="en-IN" sz="1000" b="0" i="0" u="none" strike="noStrike">
                          <a:solidFill>
                            <a:srgbClr val="2E293D"/>
                          </a:solidFill>
                          <a:effectLst/>
                          <a:latin typeface="Calibri (Body)"/>
                        </a:rPr>
                        <a:t>Conferencing and Collaboration Services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2</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167394">
                <a:tc>
                  <a:txBody>
                    <a:bodyPr/>
                    <a:lstStyle/>
                    <a:p>
                      <a:pPr marL="108000" algn="l" fontAlgn="b"/>
                      <a:r>
                        <a:rPr lang="en-IN" sz="1000" b="0" i="0" u="none" strike="noStrike">
                          <a:solidFill>
                            <a:srgbClr val="2E293D"/>
                          </a:solidFill>
                          <a:effectLst/>
                          <a:latin typeface="Calibri (Body)"/>
                        </a:rPr>
                        <a:t>Network services (Excluding SD-WAN)</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26</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167394">
                <a:tc>
                  <a:txBody>
                    <a:bodyPr/>
                    <a:lstStyle/>
                    <a:p>
                      <a:pPr marL="108000" algn="l" fontAlgn="b"/>
                      <a:r>
                        <a:rPr lang="en-IN" sz="1000" b="0" i="0" u="none" strike="noStrike">
                          <a:solidFill>
                            <a:srgbClr val="2E293D"/>
                          </a:solidFill>
                          <a:effectLst/>
                          <a:latin typeface="Calibri (Body)"/>
                        </a:rPr>
                        <a:t>SD-WAN</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4</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167394">
                <a:tc>
                  <a:txBody>
                    <a:bodyPr/>
                    <a:lstStyle/>
                    <a:p>
                      <a:pPr marL="108000" algn="l" fontAlgn="b"/>
                      <a:r>
                        <a:rPr lang="en-IN" sz="1000" b="0" i="0" u="none" strike="noStrike">
                          <a:solidFill>
                            <a:srgbClr val="2E293D"/>
                          </a:solidFill>
                          <a:effectLst/>
                          <a:latin typeface="Calibri (Body)"/>
                        </a:rPr>
                        <a:t>Satellite Connectivity Services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93247775"/>
                  </a:ext>
                </a:extLst>
              </a:tr>
              <a:tr h="167394">
                <a:tc>
                  <a:txBody>
                    <a:bodyPr/>
                    <a:lstStyle/>
                    <a:p>
                      <a:pPr marL="108000" algn="l" fontAlgn="b"/>
                      <a:r>
                        <a:rPr lang="en-IN" sz="1000" b="0" i="0" u="none" strike="noStrike">
                          <a:solidFill>
                            <a:srgbClr val="2E293D"/>
                          </a:solidFill>
                          <a:effectLst/>
                          <a:latin typeface="Calibri (Body)"/>
                        </a:rPr>
                        <a:t>Other</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3</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8"/>
                  </a:ext>
                </a:extLst>
              </a:tr>
              <a:tr h="279957">
                <a:tc>
                  <a:txBody>
                    <a:bodyPr/>
                    <a:lstStyle/>
                    <a:p>
                      <a:pPr marL="108000" algn="l" defTabSz="914400" rtl="0" eaLnBrk="1" fontAlgn="b" latinLnBrk="0" hangingPunct="1"/>
                      <a:r>
                        <a:rPr lang="en-IN" sz="1100" b="1" i="0" u="none" strike="noStrike" kern="1200">
                          <a:solidFill>
                            <a:schemeClr val="bg1"/>
                          </a:solidFill>
                          <a:effectLst/>
                          <a:latin typeface="Calibri (Body)"/>
                          <a:ea typeface="+mn-ea"/>
                          <a:cs typeface="+mn-cs"/>
                        </a:rPr>
                        <a:t>Software (Inc Cloud SaaS and PaaS)</a:t>
                      </a:r>
                    </a:p>
                  </a:txBody>
                  <a:tcPr marL="36000" marR="36000" marT="36000" marB="3600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r" fontAlgn="b"/>
                      <a:r>
                        <a:rPr lang="en-IN" sz="1200" b="0" i="0" u="none" strike="noStrike">
                          <a:solidFill>
                            <a:schemeClr val="bg1"/>
                          </a:solidFill>
                          <a:effectLst/>
                          <a:latin typeface="Calibri (Body)"/>
                        </a:rPr>
                        <a:t>190</a:t>
                      </a:r>
                    </a:p>
                  </a:txBody>
                  <a:tcPr marL="36000" marR="36000" marT="36000" marB="3600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3862216365"/>
                  </a:ext>
                </a:extLst>
              </a:tr>
              <a:tr h="167394">
                <a:tc>
                  <a:txBody>
                    <a:bodyPr/>
                    <a:lstStyle/>
                    <a:p>
                      <a:pPr marL="108000" lvl="0" algn="l" fontAlgn="b"/>
                      <a:r>
                        <a:rPr lang="en-IN" sz="1000" b="0" i="0" u="none" strike="noStrike">
                          <a:solidFill>
                            <a:srgbClr val="2E293D"/>
                          </a:solidFill>
                          <a:effectLst/>
                          <a:latin typeface="Calibri (Body)"/>
                        </a:rPr>
                        <a:t>Business Process Applications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64</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33512811"/>
                  </a:ext>
                </a:extLst>
              </a:tr>
              <a:tr h="167394">
                <a:tc>
                  <a:txBody>
                    <a:bodyPr/>
                    <a:lstStyle/>
                    <a:p>
                      <a:pPr marL="108000" lvl="0" algn="l" fontAlgn="b"/>
                      <a:r>
                        <a:rPr lang="en-IN" sz="1000" b="0" i="0" u="none" strike="noStrike">
                          <a:solidFill>
                            <a:srgbClr val="2E293D"/>
                          </a:solidFill>
                          <a:effectLst/>
                          <a:latin typeface="Calibri (Body)"/>
                        </a:rPr>
                        <a:t>Data Management and Analytics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22</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28181992"/>
                  </a:ext>
                </a:extLst>
              </a:tr>
              <a:tr h="167394">
                <a:tc>
                  <a:txBody>
                    <a:bodyPr/>
                    <a:lstStyle/>
                    <a:p>
                      <a:pPr marL="108000" lvl="0" algn="l" fontAlgn="b"/>
                      <a:r>
                        <a:rPr lang="en-IN" sz="1000" b="0" i="0" u="none" strike="noStrike">
                          <a:solidFill>
                            <a:srgbClr val="2E293D"/>
                          </a:solidFill>
                          <a:effectLst/>
                          <a:latin typeface="Calibri (Body)"/>
                        </a:rPr>
                        <a:t>Communication and Collaboration Software</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15</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41272205"/>
                  </a:ext>
                </a:extLst>
              </a:tr>
              <a:tr h="167394">
                <a:tc>
                  <a:txBody>
                    <a:bodyPr/>
                    <a:lstStyle/>
                    <a:p>
                      <a:pPr marL="108000" lvl="0" algn="l" fontAlgn="b"/>
                      <a:r>
                        <a:rPr lang="en-IN" sz="1000" b="0" i="0" u="none" strike="noStrike">
                          <a:solidFill>
                            <a:srgbClr val="2E293D"/>
                          </a:solidFill>
                          <a:effectLst/>
                          <a:latin typeface="Calibri (Body)"/>
                        </a:rPr>
                        <a:t>Security</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20</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14077084"/>
                  </a:ext>
                </a:extLst>
              </a:tr>
              <a:tr h="186823">
                <a:tc>
                  <a:txBody>
                    <a:bodyPr/>
                    <a:lstStyle/>
                    <a:p>
                      <a:pPr marL="108000" lvl="0" algn="l" fontAlgn="b"/>
                      <a:r>
                        <a:rPr lang="en-IN" sz="1000" b="0" i="0" u="none" strike="noStrike">
                          <a:solidFill>
                            <a:srgbClr val="2E293D"/>
                          </a:solidFill>
                          <a:effectLst/>
                          <a:latin typeface="Calibri (Body)"/>
                        </a:rPr>
                        <a:t>Storage </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10</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87486021"/>
                  </a:ext>
                </a:extLst>
              </a:tr>
              <a:tr h="167394">
                <a:tc>
                  <a:txBody>
                    <a:bodyPr/>
                    <a:lstStyle/>
                    <a:p>
                      <a:pPr marL="108000" lvl="0" algn="l" fontAlgn="b"/>
                      <a:r>
                        <a:rPr lang="en-IN" sz="1000" b="0" i="0" u="none" strike="noStrike">
                          <a:solidFill>
                            <a:srgbClr val="2E293D"/>
                          </a:solidFill>
                          <a:effectLst/>
                          <a:latin typeface="Calibri (Body)"/>
                        </a:rPr>
                        <a:t>ICT Infrastructure Management (excluding SD-WAN)</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37</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4310712"/>
                  </a:ext>
                </a:extLst>
              </a:tr>
              <a:tr h="167394">
                <a:tc>
                  <a:txBody>
                    <a:bodyPr/>
                    <a:lstStyle/>
                    <a:p>
                      <a:pPr marL="108000" lvl="0" algn="l" fontAlgn="b"/>
                      <a:r>
                        <a:rPr lang="en-IN" sz="1000" b="0" i="0" u="none" strike="noStrike">
                          <a:solidFill>
                            <a:srgbClr val="2E293D"/>
                          </a:solidFill>
                          <a:effectLst/>
                          <a:latin typeface="Calibri (Body)"/>
                        </a:rPr>
                        <a:t>Software Defined Networking/SD-WAN</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3</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59362810"/>
                  </a:ext>
                </a:extLst>
              </a:tr>
              <a:tr h="167394">
                <a:tc>
                  <a:txBody>
                    <a:bodyPr/>
                    <a:lstStyle/>
                    <a:p>
                      <a:pPr marL="108000" lvl="0" algn="l" fontAlgn="b"/>
                      <a:r>
                        <a:rPr lang="en-IN" sz="1000" b="0" i="0" u="none" strike="noStrike">
                          <a:solidFill>
                            <a:srgbClr val="2E293D"/>
                          </a:solidFill>
                          <a:effectLst/>
                          <a:latin typeface="Calibri (Body)"/>
                        </a:rPr>
                        <a:t>Cloud Management Platforms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3</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2065369"/>
                  </a:ext>
                </a:extLst>
              </a:tr>
              <a:tr h="167394">
                <a:tc>
                  <a:txBody>
                    <a:bodyPr/>
                    <a:lstStyle/>
                    <a:p>
                      <a:pPr marL="108000" lvl="0" algn="l" fontAlgn="b"/>
                      <a:r>
                        <a:rPr lang="en-IN" sz="1000" b="0" i="0" u="none" strike="noStrike">
                          <a:solidFill>
                            <a:srgbClr val="2E293D"/>
                          </a:solidFill>
                          <a:effectLst/>
                          <a:latin typeface="Calibri (Body)"/>
                        </a:rPr>
                        <a:t>Desktop Virtualization/ Cloud Consoles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2</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40373862"/>
                  </a:ext>
                </a:extLst>
              </a:tr>
              <a:tr h="167394">
                <a:tc>
                  <a:txBody>
                    <a:bodyPr/>
                    <a:lstStyle/>
                    <a:p>
                      <a:pPr marL="108000" lvl="0" algn="l" fontAlgn="b"/>
                      <a:r>
                        <a:rPr lang="en-IN" sz="1000" b="0" i="0" u="none" strike="noStrike">
                          <a:solidFill>
                            <a:srgbClr val="2E293D"/>
                          </a:solidFill>
                          <a:effectLst/>
                          <a:latin typeface="Calibri (Body)"/>
                        </a:rPr>
                        <a:t>Other</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15</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78355770"/>
                  </a:ext>
                </a:extLst>
              </a:tr>
              <a:tr h="263217">
                <a:tc>
                  <a:txBody>
                    <a:bodyPr/>
                    <a:lstStyle/>
                    <a:p>
                      <a:pPr marL="108000" algn="l" fontAlgn="b"/>
                      <a:r>
                        <a:rPr lang="en-IN" sz="1100" b="1" i="0" u="none" strike="noStrike">
                          <a:solidFill>
                            <a:schemeClr val="bg1"/>
                          </a:solidFill>
                          <a:effectLst/>
                          <a:latin typeface="Calibri (Body)"/>
                        </a:rPr>
                        <a:t>ICT Services</a:t>
                      </a:r>
                    </a:p>
                  </a:txBody>
                  <a:tcPr marL="36000" marR="36000" marT="36000" marB="3600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r" fontAlgn="b"/>
                      <a:r>
                        <a:rPr lang="en-IN" sz="1100" b="0" i="0" u="none" strike="noStrike">
                          <a:solidFill>
                            <a:schemeClr val="bg1"/>
                          </a:solidFill>
                          <a:effectLst/>
                          <a:latin typeface="Calibri (Body)"/>
                        </a:rPr>
                        <a:t>99</a:t>
                      </a:r>
                    </a:p>
                  </a:txBody>
                  <a:tcPr marL="36000" marR="36000" marT="36000" marB="3600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804025366"/>
                  </a:ext>
                </a:extLst>
              </a:tr>
              <a:tr h="167394">
                <a:tc>
                  <a:txBody>
                    <a:bodyPr/>
                    <a:lstStyle/>
                    <a:p>
                      <a:pPr marL="108000" algn="l" fontAlgn="b"/>
                      <a:r>
                        <a:rPr lang="en-IN" sz="1000" b="0" i="0" u="none" strike="noStrike">
                          <a:solidFill>
                            <a:srgbClr val="2E293D"/>
                          </a:solidFill>
                          <a:effectLst/>
                          <a:latin typeface="Calibri (Body)"/>
                        </a:rPr>
                        <a:t>Application Services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24</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0"/>
                  </a:ext>
                </a:extLst>
              </a:tr>
              <a:tr h="167394">
                <a:tc>
                  <a:txBody>
                    <a:bodyPr/>
                    <a:lstStyle/>
                    <a:p>
                      <a:pPr marL="108000" algn="l" fontAlgn="b"/>
                      <a:r>
                        <a:rPr lang="en-IN" sz="1000" b="0" i="0" u="none" strike="noStrike">
                          <a:solidFill>
                            <a:srgbClr val="2E293D"/>
                          </a:solidFill>
                          <a:effectLst/>
                          <a:latin typeface="Calibri (Body)"/>
                        </a:rPr>
                        <a:t>Hosting &amp; Data Center Services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31</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76615601"/>
                  </a:ext>
                </a:extLst>
              </a:tr>
              <a:tr h="167394">
                <a:tc>
                  <a:txBody>
                    <a:bodyPr/>
                    <a:lstStyle/>
                    <a:p>
                      <a:pPr marL="108000" algn="l" fontAlgn="b"/>
                      <a:r>
                        <a:rPr lang="en-IN" sz="1000" b="0" i="0" u="none" strike="noStrike">
                          <a:solidFill>
                            <a:srgbClr val="2E293D"/>
                          </a:solidFill>
                          <a:effectLst/>
                          <a:latin typeface="Calibri (Body)"/>
                        </a:rPr>
                        <a:t>Security &amp; Privacy Services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7</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1"/>
                  </a:ext>
                </a:extLst>
              </a:tr>
              <a:tr h="167394">
                <a:tc>
                  <a:txBody>
                    <a:bodyPr/>
                    <a:lstStyle/>
                    <a:p>
                      <a:pPr marL="108000" algn="l" fontAlgn="b"/>
                      <a:r>
                        <a:rPr lang="en-IN" sz="1000" b="0" i="0" u="none" strike="noStrike">
                          <a:solidFill>
                            <a:srgbClr val="2E293D"/>
                          </a:solidFill>
                          <a:effectLst/>
                          <a:latin typeface="Calibri (Body)"/>
                        </a:rPr>
                        <a:t>Desktop Services &amp; User Support</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12</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12"/>
                  </a:ext>
                </a:extLst>
              </a:tr>
              <a:tr h="160523">
                <a:tc>
                  <a:txBody>
                    <a:bodyPr/>
                    <a:lstStyle/>
                    <a:p>
                      <a:pPr marL="108000" algn="l" fontAlgn="b"/>
                      <a:r>
                        <a:rPr lang="en-IN" sz="1000" b="0" i="0" u="none" strike="noStrike">
                          <a:solidFill>
                            <a:srgbClr val="2E293D"/>
                          </a:solidFill>
                          <a:effectLst/>
                          <a:latin typeface="Calibri (Body)"/>
                        </a:rPr>
                        <a:t>Storage Services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4</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285724747"/>
                  </a:ext>
                </a:extLst>
              </a:tr>
              <a:tr h="167394">
                <a:tc>
                  <a:txBody>
                    <a:bodyPr/>
                    <a:lstStyle/>
                    <a:p>
                      <a:pPr marL="108000" algn="l" fontAlgn="b"/>
                      <a:r>
                        <a:rPr lang="en-IN" sz="1000" b="0" i="0" u="none" strike="noStrike">
                          <a:solidFill>
                            <a:srgbClr val="2E293D"/>
                          </a:solidFill>
                          <a:effectLst/>
                          <a:latin typeface="Calibri (Body)"/>
                        </a:rPr>
                        <a:t>Managed Cloud Services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11</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7955885"/>
                  </a:ext>
                </a:extLst>
              </a:tr>
              <a:tr h="167394">
                <a:tc>
                  <a:txBody>
                    <a:bodyPr/>
                    <a:lstStyle/>
                    <a:p>
                      <a:pPr marL="108000" algn="l" fontAlgn="b"/>
                      <a:r>
                        <a:rPr lang="en-IN" sz="1000" b="0" i="0" u="none" strike="noStrike">
                          <a:solidFill>
                            <a:srgbClr val="2E293D"/>
                          </a:solidFill>
                          <a:effectLst/>
                          <a:latin typeface="Calibri (Body)"/>
                        </a:rPr>
                        <a:t>Systems Integration</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3</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43294217"/>
                  </a:ext>
                </a:extLst>
              </a:tr>
              <a:tr h="167394">
                <a:tc>
                  <a:txBody>
                    <a:bodyPr/>
                    <a:lstStyle/>
                    <a:p>
                      <a:pPr marL="108000" algn="l" fontAlgn="b"/>
                      <a:r>
                        <a:rPr lang="en-IN" sz="1000" b="0" i="0" u="none" strike="noStrike">
                          <a:solidFill>
                            <a:srgbClr val="2E293D"/>
                          </a:solidFill>
                          <a:effectLst/>
                          <a:latin typeface="Calibri (Body)"/>
                        </a:rPr>
                        <a:t>Device Leasing Services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91652853"/>
                  </a:ext>
                </a:extLst>
              </a:tr>
              <a:tr h="167394">
                <a:tc>
                  <a:txBody>
                    <a:bodyPr/>
                    <a:lstStyle/>
                    <a:p>
                      <a:pPr marL="108000" algn="l" fontAlgn="b"/>
                      <a:r>
                        <a:rPr lang="en-IN" sz="1000" b="0" i="0" u="none" strike="noStrike">
                          <a:solidFill>
                            <a:srgbClr val="2E293D"/>
                          </a:solidFill>
                          <a:effectLst/>
                          <a:latin typeface="Calibri (Body)"/>
                        </a:rPr>
                        <a:t>Other</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6</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20"/>
                  </a:ext>
                </a:extLst>
              </a:tr>
              <a:tr h="263217">
                <a:tc>
                  <a:txBody>
                    <a:bodyPr/>
                    <a:lstStyle/>
                    <a:p>
                      <a:pPr marL="108000" algn="l" fontAlgn="b"/>
                      <a:r>
                        <a:rPr lang="en-IN" sz="1100" b="1" i="0" u="none" strike="noStrike">
                          <a:solidFill>
                            <a:srgbClr val="2E293D"/>
                          </a:solidFill>
                          <a:effectLst/>
                          <a:latin typeface="Calibri (Body)"/>
                        </a:rPr>
                        <a:t>Other</a:t>
                      </a:r>
                    </a:p>
                  </a:txBody>
                  <a:tcPr marL="36000" marR="36000" marT="36000" marB="3600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3175" cap="flat" cmpd="sng" algn="ctr">
                      <a:solidFill>
                        <a:schemeClr val="accent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tc>
                  <a:txBody>
                    <a:bodyPr/>
                    <a:lstStyle/>
                    <a:p>
                      <a:pPr algn="r" fontAlgn="b"/>
                      <a:r>
                        <a:rPr lang="en-IN" sz="1100" b="0" i="0" u="none" strike="noStrike">
                          <a:solidFill>
                            <a:srgbClr val="2E293D"/>
                          </a:solidFill>
                          <a:effectLst/>
                          <a:latin typeface="Calibri (Body)"/>
                        </a:rPr>
                        <a:t>5</a:t>
                      </a:r>
                    </a:p>
                  </a:txBody>
                  <a:tcPr marL="36000" marR="36000" marT="36000" marB="3600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3175" cap="flat" cmpd="sng" algn="ctr">
                      <a:solidFill>
                        <a:schemeClr val="accent1">
                          <a:lumMod val="50000"/>
                        </a:schemeClr>
                      </a:solidFill>
                      <a:prstDash val="solid"/>
                      <a:round/>
                      <a:headEnd type="none" w="med" len="med"/>
                      <a:tailEnd type="none" w="med" len="med"/>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1539998050"/>
                  </a:ext>
                </a:extLst>
              </a:tr>
            </a:tbl>
          </a:graphicData>
        </a:graphic>
      </p:graphicFrame>
      <p:graphicFrame>
        <p:nvGraphicFramePr>
          <p:cNvPr id="4" name="Table 18">
            <a:extLst>
              <a:ext uri="{FF2B5EF4-FFF2-40B4-BE49-F238E27FC236}">
                <a16:creationId xmlns:a16="http://schemas.microsoft.com/office/drawing/2014/main" id="{DEB9AD63-2DE5-A92B-8579-45763BF72DA1}"/>
              </a:ext>
            </a:extLst>
          </p:cNvPr>
          <p:cNvGraphicFramePr>
            <a:graphicFrameLocks noGrp="1"/>
          </p:cNvGraphicFramePr>
          <p:nvPr>
            <p:extLst>
              <p:ext uri="{D42A27DB-BD31-4B8C-83A1-F6EECF244321}">
                <p14:modId xmlns:p14="http://schemas.microsoft.com/office/powerpoint/2010/main" val="1602865218"/>
              </p:ext>
            </p:extLst>
          </p:nvPr>
        </p:nvGraphicFramePr>
        <p:xfrm>
          <a:off x="341102" y="3217806"/>
          <a:ext cx="5472000" cy="3427806"/>
        </p:xfrm>
        <a:graphic>
          <a:graphicData uri="http://schemas.openxmlformats.org/drawingml/2006/table">
            <a:tbl>
              <a:tblPr firstRow="1" bandRow="1"/>
              <a:tblGrid>
                <a:gridCol w="4526320">
                  <a:extLst>
                    <a:ext uri="{9D8B030D-6E8A-4147-A177-3AD203B41FA5}">
                      <a16:colId xmlns:a16="http://schemas.microsoft.com/office/drawing/2014/main" val="20000"/>
                    </a:ext>
                  </a:extLst>
                </a:gridCol>
                <a:gridCol w="945680">
                  <a:extLst>
                    <a:ext uri="{9D8B030D-6E8A-4147-A177-3AD203B41FA5}">
                      <a16:colId xmlns:a16="http://schemas.microsoft.com/office/drawing/2014/main" val="20001"/>
                    </a:ext>
                  </a:extLst>
                </a:gridCol>
              </a:tblGrid>
              <a:tr h="338872">
                <a:tc>
                  <a:txBody>
                    <a:bodyPr/>
                    <a:lstStyle/>
                    <a:p>
                      <a:pPr marL="108000" marR="0" lvl="0" indent="0" algn="l" defTabSz="914400" rtl="0" eaLnBrk="1" fontAlgn="auto" latinLnBrk="0" hangingPunct="1">
                        <a:lnSpc>
                          <a:spcPct val="100000"/>
                        </a:lnSpc>
                        <a:spcBef>
                          <a:spcPct val="0"/>
                        </a:spcBef>
                        <a:spcAft>
                          <a:spcPct val="0"/>
                        </a:spcAft>
                        <a:buClrTx/>
                        <a:buSzTx/>
                        <a:buFontTx/>
                        <a:buNone/>
                        <a:defRPr/>
                      </a:pPr>
                      <a:r>
                        <a:rPr kumimoji="0" lang="en-US" sz="1200" b="1" i="0" u="none" strike="noStrike" kern="1400" cap="none" spc="0" normalizeH="0" baseline="0" noProof="0">
                          <a:ln>
                            <a:noFill/>
                          </a:ln>
                          <a:solidFill>
                            <a:schemeClr val="bg1"/>
                          </a:solidFill>
                          <a:effectLst/>
                          <a:uLnTx/>
                          <a:uFillTx/>
                          <a:latin typeface="Calibri (Body)"/>
                          <a:ea typeface="+mn-ea"/>
                          <a:cs typeface="+mn-cs"/>
                        </a:rPr>
                        <a:t>Breakdown of external ICT budget by segment, 2023</a:t>
                      </a:r>
                      <a:endParaRPr kumimoji="0" lang="en-US" sz="1200" b="1" i="0" u="none" strike="noStrike" kern="1200" cap="none" spc="0" normalizeH="0" baseline="0" noProof="0">
                        <a:ln>
                          <a:noFill/>
                        </a:ln>
                        <a:solidFill>
                          <a:schemeClr val="bg1"/>
                        </a:solidFill>
                        <a:effectLst/>
                        <a:uLnTx/>
                        <a:uFillTx/>
                        <a:latin typeface="Calibri (Body)"/>
                        <a:ea typeface="Times New Roman"/>
                        <a:cs typeface="Times New Roman"/>
                      </a:endParaRPr>
                    </a:p>
                  </a:txBody>
                  <a:tcPr marL="36000" marR="36000" marT="36000" marB="3600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3175" cap="flat" cmpd="sng" algn="ctr">
                      <a:solidFill>
                        <a:schemeClr val="accent1">
                          <a:lumMod val="50000"/>
                        </a:schemeClr>
                      </a:solidFill>
                      <a:prstDash val="solid"/>
                      <a:round/>
                      <a:headEnd type="none" w="med" len="med"/>
                      <a:tailEnd type="none" w="med" len="med"/>
                    </a:lnT>
                    <a:lnB w="12700" cap="flat" cmpd="sng" algn="ctr">
                      <a:solidFill>
                        <a:srgbClr val="2E293D"/>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108000" marR="0" lvl="0" indent="0" algn="r" defTabSz="914400" rtl="0" eaLnBrk="1" fontAlgn="auto" latinLnBrk="0" hangingPunct="1">
                        <a:lnSpc>
                          <a:spcPct val="100000"/>
                        </a:lnSpc>
                        <a:spcBef>
                          <a:spcPct val="0"/>
                        </a:spcBef>
                        <a:spcAft>
                          <a:spcPct val="0"/>
                        </a:spcAft>
                        <a:buClrTx/>
                        <a:buSzTx/>
                        <a:buFontTx/>
                        <a:buNone/>
                        <a:defRPr/>
                      </a:pPr>
                      <a:r>
                        <a:rPr kumimoji="0" lang="en-US" sz="1200" b="1" i="0" u="none" strike="noStrike" kern="1400" cap="none" spc="0" normalizeH="0" baseline="0" noProof="0">
                          <a:ln>
                            <a:noFill/>
                          </a:ln>
                          <a:solidFill>
                            <a:schemeClr val="bg1"/>
                          </a:solidFill>
                          <a:effectLst/>
                          <a:uLnTx/>
                          <a:uFillTx/>
                          <a:latin typeface="Calibri (Body)"/>
                          <a:ea typeface="+mn-ea"/>
                          <a:cs typeface="+mn-cs"/>
                        </a:rPr>
                        <a:t>US$'000</a:t>
                      </a:r>
                    </a:p>
                  </a:txBody>
                  <a:tcPr marL="36000" marR="36000" marT="36000" marB="3600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3175" cap="flat" cmpd="sng" algn="ctr">
                      <a:solidFill>
                        <a:schemeClr val="accent1">
                          <a:lumMod val="50000"/>
                        </a:schemeClr>
                      </a:solidFill>
                      <a:prstDash val="solid"/>
                      <a:round/>
                      <a:headEnd type="none" w="med" len="med"/>
                      <a:tailEnd type="none" w="med" len="med"/>
                    </a:lnT>
                    <a:lnB w="12700" cap="flat" cmpd="sng" algn="ctr">
                      <a:solidFill>
                        <a:srgbClr val="2E293D"/>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737089126"/>
                  </a:ext>
                </a:extLst>
              </a:tr>
              <a:tr h="338872">
                <a:tc>
                  <a:txBody>
                    <a:bodyPr/>
                    <a:lstStyle/>
                    <a:p>
                      <a:pPr marL="108000" algn="l">
                        <a:spcAft>
                          <a:spcPct val="0"/>
                        </a:spcAft>
                      </a:pPr>
                      <a:r>
                        <a:rPr lang="en-US" sz="1200" b="1" i="0" kern="1200">
                          <a:solidFill>
                            <a:schemeClr val="bg1"/>
                          </a:solidFill>
                          <a:effectLst/>
                          <a:latin typeface="Calibri (Body)"/>
                          <a:ea typeface="+mn-ea"/>
                          <a:cs typeface="+mn-cs"/>
                        </a:rPr>
                        <a:t>Hardware (including cloud IaaS)</a:t>
                      </a:r>
                    </a:p>
                  </a:txBody>
                  <a:tcPr marL="36000" marR="36000" marT="36000" marB="3600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r">
                        <a:spcAft>
                          <a:spcPct val="0"/>
                        </a:spcAft>
                      </a:pPr>
                      <a:r>
                        <a:rPr lang="en-US" sz="1200" b="0" i="0" kern="1200">
                          <a:solidFill>
                            <a:schemeClr val="bg1"/>
                          </a:solidFill>
                          <a:effectLst/>
                          <a:latin typeface="Calibri (Body)"/>
                          <a:ea typeface="+mn-ea"/>
                          <a:cs typeface="+mn-cs"/>
                        </a:rPr>
                        <a:t>75</a:t>
                      </a:r>
                    </a:p>
                  </a:txBody>
                  <a:tcPr marL="36000" marR="36000" marT="36000" marB="3600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0"/>
                  </a:ext>
                </a:extLst>
              </a:tr>
              <a:tr h="202621">
                <a:tc>
                  <a:txBody>
                    <a:bodyPr/>
                    <a:lstStyle/>
                    <a:p>
                      <a:pPr marL="108000" lvl="0" algn="l" fontAlgn="b"/>
                      <a:r>
                        <a:rPr lang="en-IN" sz="1000" b="0" i="0" u="none" strike="noStrike">
                          <a:solidFill>
                            <a:srgbClr val="2E293D"/>
                          </a:solidFill>
                          <a:effectLst/>
                          <a:latin typeface="Calibri (Body)"/>
                        </a:rPr>
                        <a:t>Network Equipment</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16</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02621">
                <a:tc>
                  <a:txBody>
                    <a:bodyPr/>
                    <a:lstStyle/>
                    <a:p>
                      <a:pPr marL="108000" lvl="0" algn="l" fontAlgn="b"/>
                      <a:r>
                        <a:rPr lang="en-IN" sz="1000" b="0" i="0" u="none" strike="noStrike">
                          <a:solidFill>
                            <a:srgbClr val="2E293D"/>
                          </a:solidFill>
                          <a:effectLst/>
                          <a:latin typeface="Calibri (Body)"/>
                        </a:rPr>
                        <a:t>Security Equipment</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5</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202621">
                <a:tc>
                  <a:txBody>
                    <a:bodyPr/>
                    <a:lstStyle/>
                    <a:p>
                      <a:pPr marL="108000" lvl="0" algn="l" fontAlgn="b"/>
                      <a:r>
                        <a:rPr lang="en-IN" sz="1000" b="0" i="0" u="none" strike="noStrike">
                          <a:solidFill>
                            <a:srgbClr val="2E293D"/>
                          </a:solidFill>
                          <a:effectLst/>
                          <a:latin typeface="Calibri (Body)"/>
                        </a:rPr>
                        <a:t>Servers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14</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r h="202621">
                <a:tc>
                  <a:txBody>
                    <a:bodyPr/>
                    <a:lstStyle/>
                    <a:p>
                      <a:pPr marL="108000" lvl="0" algn="l" fontAlgn="b"/>
                      <a:r>
                        <a:rPr lang="en-IN" sz="1000" b="0" i="0" u="none" strike="noStrike">
                          <a:solidFill>
                            <a:srgbClr val="2E293D"/>
                          </a:solidFill>
                          <a:effectLst/>
                          <a:latin typeface="Calibri (Body)"/>
                        </a:rPr>
                        <a:t>Storage</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13</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4"/>
                  </a:ext>
                </a:extLst>
              </a:tr>
              <a:tr h="202621">
                <a:tc>
                  <a:txBody>
                    <a:bodyPr/>
                    <a:lstStyle/>
                    <a:p>
                      <a:pPr marL="108000" lvl="0" algn="l" fontAlgn="b"/>
                      <a:r>
                        <a:rPr lang="en-IN" sz="1000" b="0" i="0" u="none" strike="noStrike">
                          <a:solidFill>
                            <a:srgbClr val="2E293D"/>
                          </a:solidFill>
                          <a:effectLst/>
                          <a:latin typeface="Calibri (Body)"/>
                        </a:rPr>
                        <a:t>Desktop PCs/Laptops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16</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6"/>
                  </a:ext>
                </a:extLst>
              </a:tr>
              <a:tr h="202621">
                <a:tc>
                  <a:txBody>
                    <a:bodyPr/>
                    <a:lstStyle/>
                    <a:p>
                      <a:pPr marL="108000" lvl="0" algn="l" fontAlgn="b"/>
                      <a:r>
                        <a:rPr lang="en-IN" sz="1000" b="0" i="0" u="none" strike="noStrike">
                          <a:solidFill>
                            <a:srgbClr val="2E293D"/>
                          </a:solidFill>
                          <a:effectLst/>
                          <a:latin typeface="Calibri (Body)"/>
                        </a:rPr>
                        <a:t>Communication Devices (Conferencing Phones, Interactive Screens, Mobile Phones)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8</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5"/>
                  </a:ext>
                </a:extLst>
              </a:tr>
              <a:tr h="202621">
                <a:tc>
                  <a:txBody>
                    <a:bodyPr/>
                    <a:lstStyle/>
                    <a:p>
                      <a:pPr marL="108000" lvl="0" algn="l" fontAlgn="b"/>
                      <a:r>
                        <a:rPr lang="en-IN" sz="1000" b="0" i="0" u="none" strike="noStrike">
                          <a:solidFill>
                            <a:srgbClr val="2E293D"/>
                          </a:solidFill>
                          <a:effectLst/>
                          <a:latin typeface="Calibri (Body)"/>
                        </a:rPr>
                        <a:t>Other</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3</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7"/>
                  </a:ext>
                </a:extLst>
              </a:tr>
              <a:tr h="318610">
                <a:tc>
                  <a:txBody>
                    <a:bodyPr/>
                    <a:lstStyle/>
                    <a:p>
                      <a:pPr marL="108000" algn="l" fontAlgn="b"/>
                      <a:r>
                        <a:rPr lang="en-IN" sz="1100" b="1" i="0" u="none" strike="noStrike">
                          <a:solidFill>
                            <a:schemeClr val="bg1"/>
                          </a:solidFill>
                          <a:effectLst/>
                          <a:latin typeface="Calibri (Body)"/>
                        </a:rPr>
                        <a:t>Consulting</a:t>
                      </a:r>
                    </a:p>
                  </a:txBody>
                  <a:tcPr marL="36000" marR="36000" marT="36000" marB="3600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r" fontAlgn="b"/>
                      <a:r>
                        <a:rPr lang="en-IN" sz="1100" b="0" i="0" u="none" strike="noStrike">
                          <a:solidFill>
                            <a:schemeClr val="bg1"/>
                          </a:solidFill>
                          <a:effectLst/>
                          <a:latin typeface="Calibri (Body)"/>
                        </a:rPr>
                        <a:t>32</a:t>
                      </a:r>
                    </a:p>
                  </a:txBody>
                  <a:tcPr marL="36000" marR="36000" marT="36000" marB="3600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4190717491"/>
                  </a:ext>
                </a:extLst>
              </a:tr>
              <a:tr h="202621">
                <a:tc>
                  <a:txBody>
                    <a:bodyPr/>
                    <a:lstStyle/>
                    <a:p>
                      <a:pPr marL="108000" algn="l" fontAlgn="b"/>
                      <a:r>
                        <a:rPr lang="en-IN" sz="1000" b="0" i="0" u="none" strike="noStrike">
                          <a:solidFill>
                            <a:srgbClr val="2E293D"/>
                          </a:solidFill>
                          <a:effectLst/>
                          <a:latin typeface="Calibri (Body)"/>
                        </a:rPr>
                        <a:t>Systems Design and Integration</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17</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054173378"/>
                  </a:ext>
                </a:extLst>
              </a:tr>
              <a:tr h="202621">
                <a:tc>
                  <a:txBody>
                    <a:bodyPr/>
                    <a:lstStyle/>
                    <a:p>
                      <a:pPr marL="108000" algn="l" fontAlgn="b"/>
                      <a:r>
                        <a:rPr lang="en-IN" sz="1000" b="0" i="0" u="none" strike="noStrike">
                          <a:solidFill>
                            <a:srgbClr val="2E293D"/>
                          </a:solidFill>
                          <a:effectLst/>
                          <a:latin typeface="Calibri (Body)"/>
                        </a:rPr>
                        <a:t>Security Consulting</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7</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21840752"/>
                  </a:ext>
                </a:extLst>
              </a:tr>
              <a:tr h="202621">
                <a:tc>
                  <a:txBody>
                    <a:bodyPr/>
                    <a:lstStyle/>
                    <a:p>
                      <a:pPr marL="108000" algn="l" fontAlgn="b"/>
                      <a:r>
                        <a:rPr lang="en-IN" sz="1000" b="0" i="0" u="none" strike="noStrike">
                          <a:solidFill>
                            <a:srgbClr val="2E293D"/>
                          </a:solidFill>
                          <a:effectLst/>
                          <a:latin typeface="Calibri (Body)"/>
                        </a:rPr>
                        <a:t>Education And Training Services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4</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1472582"/>
                  </a:ext>
                </a:extLst>
              </a:tr>
              <a:tr h="202621">
                <a:tc>
                  <a:txBody>
                    <a:bodyPr/>
                    <a:lstStyle/>
                    <a:p>
                      <a:pPr marL="108000" algn="l" fontAlgn="b"/>
                      <a:r>
                        <a:rPr lang="en-IN" sz="1000" b="0" i="0" u="none" strike="noStrike">
                          <a:solidFill>
                            <a:srgbClr val="2E293D"/>
                          </a:solidFill>
                          <a:effectLst/>
                          <a:latin typeface="Calibri (Body)"/>
                        </a:rPr>
                        <a:t>Data Management and Analytics Professional Services</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2</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19856550"/>
                  </a:ext>
                </a:extLst>
              </a:tr>
              <a:tr h="202621">
                <a:tc>
                  <a:txBody>
                    <a:bodyPr/>
                    <a:lstStyle/>
                    <a:p>
                      <a:pPr marL="108000" algn="l" fontAlgn="b"/>
                      <a:r>
                        <a:rPr lang="en-IN" sz="1000" b="0" i="0" u="none" strike="noStrike">
                          <a:solidFill>
                            <a:srgbClr val="2E293D"/>
                          </a:solidFill>
                          <a:effectLst/>
                          <a:latin typeface="Calibri (Body)"/>
                        </a:rPr>
                        <a:t>Other Consulting</a:t>
                      </a:r>
                    </a:p>
                  </a:txBody>
                  <a:tcPr marL="36000" marR="36000" marT="0" marB="0" anchor="ctr">
                    <a:lnL w="3175" cap="flat" cmpd="sng" algn="ctr">
                      <a:solidFill>
                        <a:schemeClr val="accent1">
                          <a:lumMod val="50000"/>
                        </a:scheme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3175" cap="flat" cmpd="sng" algn="ctr">
                      <a:solidFill>
                        <a:schemeClr val="accent1">
                          <a:lumMod val="50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r" fontAlgn="b"/>
                      <a:r>
                        <a:rPr lang="en-IN" sz="1000" b="0" i="0" u="none" strike="noStrike">
                          <a:solidFill>
                            <a:srgbClr val="2E293D"/>
                          </a:solidFill>
                          <a:effectLst/>
                          <a:latin typeface="Calibri (Body)"/>
                        </a:rPr>
                        <a:t>1</a:t>
                      </a:r>
                    </a:p>
                  </a:txBody>
                  <a:tcPr marL="36000" marR="36000" marT="0" marB="0" anchor="ctr">
                    <a:lnL w="12700" cap="flat" cmpd="sng" algn="ctr">
                      <a:solidFill>
                        <a:srgbClr val="FFFFFF">
                          <a:alpha val="0"/>
                        </a:srgbClr>
                      </a:solidFill>
                      <a:prstDash val="solid"/>
                      <a:round/>
                      <a:headEnd type="none" w="med" len="med"/>
                      <a:tailEnd type="none" w="med" len="med"/>
                    </a:lnL>
                    <a:lnR w="3175" cap="flat" cmpd="sng" algn="ctr">
                      <a:solidFill>
                        <a:schemeClr val="accent1">
                          <a:lumMod val="5000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3175" cap="flat" cmpd="sng" algn="ctr">
                      <a:solidFill>
                        <a:schemeClr val="accent1">
                          <a:lumMod val="50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38788307"/>
                  </a:ext>
                </a:extLst>
              </a:tr>
            </a:tbl>
          </a:graphicData>
        </a:graphic>
      </p:graphicFrame>
      <p:graphicFrame>
        <p:nvGraphicFramePr>
          <p:cNvPr id="5" name="Chart 4">
            <a:extLst>
              <a:ext uri="{FF2B5EF4-FFF2-40B4-BE49-F238E27FC236}">
                <a16:creationId xmlns:a16="http://schemas.microsoft.com/office/drawing/2014/main" id="{44AD18D2-E43A-BFC5-FA09-15EA8AC2076E}"/>
              </a:ext>
            </a:extLst>
          </p:cNvPr>
          <p:cNvGraphicFramePr/>
          <p:nvPr>
            <p:extLst>
              <p:ext uri="{D42A27DB-BD31-4B8C-83A1-F6EECF244321}">
                <p14:modId xmlns:p14="http://schemas.microsoft.com/office/powerpoint/2010/main" val="4289837777"/>
              </p:ext>
            </p:extLst>
          </p:nvPr>
        </p:nvGraphicFramePr>
        <p:xfrm>
          <a:off x="210783" y="1070786"/>
          <a:ext cx="5472000" cy="2021735"/>
        </p:xfrm>
        <a:graphic>
          <a:graphicData uri="http://schemas.openxmlformats.org/drawingml/2006/chart">
            <c:chart xmlns:c="http://schemas.openxmlformats.org/drawingml/2006/chart" xmlns:r="http://schemas.openxmlformats.org/officeDocument/2006/relationships" r:id="rId2"/>
          </a:graphicData>
        </a:graphic>
      </p:graphicFrame>
      <p:sp>
        <p:nvSpPr>
          <p:cNvPr id="7" name="Text Placeholder 5">
            <a:extLst>
              <a:ext uri="{FF2B5EF4-FFF2-40B4-BE49-F238E27FC236}">
                <a16:creationId xmlns:a16="http://schemas.microsoft.com/office/drawing/2014/main" id="{6FBD3AA3-7102-0998-D588-C2CF1D21F683}"/>
              </a:ext>
            </a:extLst>
          </p:cNvPr>
          <p:cNvSpPr txBox="1"/>
          <p:nvPr/>
        </p:nvSpPr>
        <p:spPr>
          <a:xfrm>
            <a:off x="251417" y="6667912"/>
            <a:ext cx="11232000" cy="246221"/>
          </a:xfrm>
          <a:prstGeom prst="rect">
            <a:avLst/>
          </a:prstGeom>
        </p:spPr>
        <p:txBody>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None/>
            </a:pPr>
            <a:r>
              <a:rPr lang="en-US" sz="1000" u="sng">
                <a:latin typeface="Calibri" pitchFamily="34" charset="0"/>
                <a:cs typeface="Calibri" panose="020F0502020204030204" pitchFamily="34" charset="0"/>
                <a:hlinkClick r:id="rId3"/>
              </a:rPr>
              <a:t>Click here to view more</a:t>
            </a:r>
            <a:endParaRPr lang="en-IN" sz="1000" u="sng">
              <a:latin typeface="Calibri" pitchFamily="34" charset="0"/>
              <a:cs typeface="Calibri" panose="020F0502020204030204" pitchFamily="34" charset="0"/>
            </a:endParaRPr>
          </a:p>
        </p:txBody>
      </p:sp>
    </p:spTree>
    <p:extLst>
      <p:ext uri="{BB962C8B-B14F-4D97-AF65-F5344CB8AC3E}">
        <p14:creationId xmlns:p14="http://schemas.microsoft.com/office/powerpoint/2010/main" val="2687752012"/>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3"/>
          </p:nvPr>
        </p:nvSpPr>
        <p:spPr/>
        <p:txBody>
          <a:bodyPr/>
          <a:lstStyle/>
          <a:p>
            <a:r>
              <a:rPr lang="en-GB" b="1">
                <a:solidFill>
                  <a:schemeClr val="accent1"/>
                </a:solidFill>
              </a:rPr>
              <a:t>Major ICT Contracts</a:t>
            </a:r>
          </a:p>
        </p:txBody>
      </p:sp>
      <p:graphicFrame>
        <p:nvGraphicFramePr>
          <p:cNvPr id="2" name="Table 9">
            <a:extLst>
              <a:ext uri="{FF2B5EF4-FFF2-40B4-BE49-F238E27FC236}">
                <a16:creationId xmlns:a16="http://schemas.microsoft.com/office/drawing/2014/main" id="{2F43C72F-79EF-1F8D-647B-6C993CCC6542}"/>
              </a:ext>
            </a:extLst>
          </p:cNvPr>
          <p:cNvGraphicFramePr>
            <a:graphicFrameLocks noGrp="1"/>
          </p:cNvGraphicFramePr>
          <p:nvPr>
            <p:extLst>
              <p:ext uri="{D42A27DB-BD31-4B8C-83A1-F6EECF244321}">
                <p14:modId xmlns:p14="http://schemas.microsoft.com/office/powerpoint/2010/main" val="2421005741"/>
              </p:ext>
            </p:extLst>
          </p:nvPr>
        </p:nvGraphicFramePr>
        <p:xfrm>
          <a:off x="251418" y="908050"/>
          <a:ext cx="11118948" cy="1562417"/>
        </p:xfrm>
        <a:graphic>
          <a:graphicData uri="http://schemas.openxmlformats.org/drawingml/2006/table">
            <a:tbl>
              <a:tblPr firstRow="1" bandRow="1"/>
              <a:tblGrid>
                <a:gridCol w="2206700">
                  <a:extLst>
                    <a:ext uri="{9D8B030D-6E8A-4147-A177-3AD203B41FA5}">
                      <a16:colId xmlns:a16="http://schemas.microsoft.com/office/drawing/2014/main" val="20001"/>
                    </a:ext>
                  </a:extLst>
                </a:gridCol>
                <a:gridCol w="902883">
                  <a:extLst>
                    <a:ext uri="{9D8B030D-6E8A-4147-A177-3AD203B41FA5}">
                      <a16:colId xmlns:a16="http://schemas.microsoft.com/office/drawing/2014/main" val="20002"/>
                    </a:ext>
                  </a:extLst>
                </a:gridCol>
                <a:gridCol w="1243834">
                  <a:extLst>
                    <a:ext uri="{9D8B030D-6E8A-4147-A177-3AD203B41FA5}">
                      <a16:colId xmlns:a16="http://schemas.microsoft.com/office/drawing/2014/main" val="20003"/>
                    </a:ext>
                  </a:extLst>
                </a:gridCol>
                <a:gridCol w="1492600">
                  <a:extLst>
                    <a:ext uri="{9D8B030D-6E8A-4147-A177-3AD203B41FA5}">
                      <a16:colId xmlns:a16="http://schemas.microsoft.com/office/drawing/2014/main" val="2087993219"/>
                    </a:ext>
                  </a:extLst>
                </a:gridCol>
                <a:gridCol w="1492600">
                  <a:extLst>
                    <a:ext uri="{9D8B030D-6E8A-4147-A177-3AD203B41FA5}">
                      <a16:colId xmlns:a16="http://schemas.microsoft.com/office/drawing/2014/main" val="20005"/>
                    </a:ext>
                  </a:extLst>
                </a:gridCol>
                <a:gridCol w="1805756">
                  <a:extLst>
                    <a:ext uri="{9D8B030D-6E8A-4147-A177-3AD203B41FA5}">
                      <a16:colId xmlns:a16="http://schemas.microsoft.com/office/drawing/2014/main" val="20006"/>
                    </a:ext>
                  </a:extLst>
                </a:gridCol>
                <a:gridCol w="1974575">
                  <a:extLst>
                    <a:ext uri="{9D8B030D-6E8A-4147-A177-3AD203B41FA5}">
                      <a16:colId xmlns:a16="http://schemas.microsoft.com/office/drawing/2014/main" val="20007"/>
                    </a:ext>
                  </a:extLst>
                </a:gridCol>
              </a:tblGrid>
              <a:tr h="654841">
                <a:tc>
                  <a:txBody>
                    <a:bodyPr/>
                    <a:lstStyle/>
                    <a:p>
                      <a:pPr algn="l"/>
                      <a:r>
                        <a:rPr lang="en-US" sz="1400" b="1" noProof="0">
                          <a:solidFill>
                            <a:schemeClr val="bg1"/>
                          </a:solidFill>
                          <a:latin typeface="Calibri (Body)"/>
                        </a:rPr>
                        <a:t>Primary vendor</a:t>
                      </a:r>
                    </a:p>
                  </a:txBody>
                  <a:tcPr marL="72000" marR="36000" marT="0" marB="0" anchor="ctr">
                    <a:lnL w="12700" cap="flat" cmpd="sng" algn="ctr">
                      <a:solidFill>
                        <a:schemeClr val="tx1"/>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400" b="1" noProof="0">
                          <a:solidFill>
                            <a:schemeClr val="bg1"/>
                          </a:solidFill>
                          <a:latin typeface="Calibri (Body)"/>
                        </a:rPr>
                        <a:t>Start date</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marL="0" marR="0" indent="0" algn="l" defTabSz="914400" rtl="0" eaLnBrk="1" fontAlgn="auto" latinLnBrk="0" hangingPunct="1">
                        <a:lnSpc>
                          <a:spcPct val="100000"/>
                        </a:lnSpc>
                        <a:spcBef>
                          <a:spcPct val="0"/>
                        </a:spcBef>
                        <a:spcAft>
                          <a:spcPct val="0"/>
                        </a:spcAft>
                        <a:buClrTx/>
                        <a:buSzTx/>
                        <a:buFontTx/>
                        <a:buNone/>
                        <a:defRPr/>
                      </a:pPr>
                      <a:r>
                        <a:rPr lang="en-US" sz="1400" b="1" noProof="0">
                          <a:solidFill>
                            <a:schemeClr val="bg1"/>
                          </a:solidFill>
                          <a:latin typeface="Calibri (Body)"/>
                        </a:rPr>
                        <a:t>End date</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400" b="1" noProof="0">
                          <a:solidFill>
                            <a:schemeClr val="bg1"/>
                          </a:solidFill>
                          <a:latin typeface="Calibri (Body)"/>
                        </a:rPr>
                        <a:t>Contract</a:t>
                      </a:r>
                      <a:r>
                        <a:rPr lang="en-US" sz="1400" b="1" baseline="0" noProof="0">
                          <a:solidFill>
                            <a:schemeClr val="bg1"/>
                          </a:solidFill>
                          <a:latin typeface="Calibri (Body)"/>
                        </a:rPr>
                        <a:t> duration (months)</a:t>
                      </a:r>
                      <a:endParaRPr lang="en-US" sz="1400" b="1" noProof="0">
                        <a:solidFill>
                          <a:schemeClr val="bg1"/>
                        </a:solidFill>
                        <a:latin typeface="Calibri (Body)"/>
                      </a:endParaRP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ctr"/>
                      <a:r>
                        <a:rPr lang="en-US" sz="1400" b="1" kern="1200" baseline="0">
                          <a:solidFill>
                            <a:schemeClr val="bg1"/>
                          </a:solidFill>
                          <a:latin typeface="Calibri (Body)"/>
                          <a:ea typeface="+mn-ea"/>
                          <a:cs typeface="+mn-cs"/>
                        </a:rPr>
                        <a:t>Total Contract Value(US$M)</a:t>
                      </a:r>
                      <a:endParaRPr lang="en-US" sz="1400" b="1" kern="1200" baseline="0" noProof="0">
                        <a:solidFill>
                          <a:schemeClr val="bg1"/>
                        </a:solidFill>
                        <a:latin typeface="Calibri (Body)"/>
                        <a:ea typeface="+mn-ea"/>
                        <a:cs typeface="+mn-cs"/>
                      </a:endParaRP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400" b="1" noProof="0">
                          <a:solidFill>
                            <a:schemeClr val="bg1"/>
                          </a:solidFill>
                          <a:latin typeface="Calibri (Body)"/>
                        </a:rPr>
                        <a:t>IT solutions area /</a:t>
                      </a:r>
                      <a:br>
                        <a:rPr lang="en-US" sz="1400" b="1" noProof="0">
                          <a:solidFill>
                            <a:schemeClr val="bg1"/>
                          </a:solidFill>
                          <a:latin typeface="Calibri (Body)"/>
                        </a:rPr>
                      </a:br>
                      <a:r>
                        <a:rPr lang="en-US" sz="1400" b="1" noProof="0">
                          <a:solidFill>
                            <a:schemeClr val="bg1"/>
                          </a:solidFill>
                          <a:latin typeface="Calibri (Body)"/>
                        </a:rPr>
                        <a:t>primary IT service type</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tc>
                  <a:txBody>
                    <a:bodyPr/>
                    <a:lstStyle/>
                    <a:p>
                      <a:pPr algn="l"/>
                      <a:r>
                        <a:rPr lang="en-US" sz="1400" b="1" noProof="0">
                          <a:solidFill>
                            <a:schemeClr val="bg1"/>
                          </a:solidFill>
                          <a:latin typeface="Calibri (Body)"/>
                        </a:rPr>
                        <a:t>Signing region</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lnTlToBr w="12700" cmpd="sng">
                      <a:noFill/>
                      <a:prstDash val="solid"/>
                    </a:lnTlToBr>
                    <a:lnBlToTr w="12700" cmpd="sng">
                      <a:noFill/>
                      <a:prstDash val="solid"/>
                    </a:lnBlToTr>
                    <a:solidFill>
                      <a:schemeClr val="accent1"/>
                    </a:solidFill>
                  </a:tcPr>
                </a:tc>
                <a:extLst>
                  <a:ext uri="{0D108BD9-81ED-4DB2-BD59-A6C34878D82A}">
                    <a16:rowId xmlns:a16="http://schemas.microsoft.com/office/drawing/2014/main" val="10000"/>
                  </a:ext>
                </a:extLst>
              </a:tr>
              <a:tr h="453788">
                <a:tc>
                  <a:txBody>
                    <a:bodyPr/>
                    <a:lstStyle/>
                    <a:p>
                      <a:pPr marL="0" marR="0" indent="0" algn="l" defTabSz="914238" rtl="0" eaLnBrk="1" fontAlgn="b" latinLnBrk="0" hangingPunct="1">
                        <a:lnSpc>
                          <a:spcPct val="100000"/>
                        </a:lnSpc>
                        <a:spcBef>
                          <a:spcPct val="0"/>
                        </a:spcBef>
                        <a:spcAft>
                          <a:spcPct val="0"/>
                        </a:spcAft>
                        <a:buClrTx/>
                        <a:buSzTx/>
                        <a:buFontTx/>
                        <a:buNone/>
                        <a:defRPr/>
                      </a:pPr>
                      <a:r>
                        <a:rPr lang="en-US" sz="1100" b="0" i="0" u="none" strike="noStrike" noProof="0">
                          <a:solidFill>
                            <a:srgbClr val="2E293D"/>
                          </a:solidFill>
                          <a:effectLst/>
                          <a:latin typeface="Calibri (Body)"/>
                        </a:rPr>
                        <a:t>Automatic Data Processing Inc</a:t>
                      </a:r>
                    </a:p>
                  </a:txBody>
                  <a:tcPr marL="72000" marR="36000" marT="0" marB="0" anchor="ctr">
                    <a:lnL w="12700" cap="flat" cmpd="sng" algn="ctr">
                      <a:solidFill>
                        <a:schemeClr val="tx1"/>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noProof="0">
                          <a:solidFill>
                            <a:srgbClr val="2E293D"/>
                          </a:solidFill>
                          <a:effectLst/>
                          <a:latin typeface="Calibri (Body)"/>
                        </a:rPr>
                        <a:t>09-Jun-2015</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noProof="0">
                          <a:solidFill>
                            <a:srgbClr val="2E293D"/>
                          </a:solidFill>
                          <a:effectLst/>
                          <a:latin typeface="Calibri (Body)"/>
                        </a:rPr>
                        <a:t>08-Jun-2018</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noProof="0">
                          <a:solidFill>
                            <a:srgbClr val="2E293D"/>
                          </a:solidFill>
                          <a:effectLst/>
                          <a:latin typeface="Calibri (Body)"/>
                        </a:rPr>
                        <a:t>36</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noProof="0">
                          <a:solidFill>
                            <a:srgbClr val="2E293D"/>
                          </a:solidFill>
                          <a:effectLst/>
                          <a:latin typeface="Calibri (Body)"/>
                        </a:rPr>
                        <a:t>0.60</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noProof="0">
                          <a:solidFill>
                            <a:srgbClr val="2E293D"/>
                          </a:solidFill>
                          <a:effectLst/>
                          <a:latin typeface="Calibri (Body)"/>
                        </a:rPr>
                        <a:t>Software</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noProof="0">
                          <a:solidFill>
                            <a:srgbClr val="2E293D"/>
                          </a:solidFill>
                          <a:effectLst/>
                          <a:latin typeface="Calibri (Body)"/>
                        </a:rPr>
                        <a:t>Belgium</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633175"/>
                  </a:ext>
                </a:extLst>
              </a:tr>
              <a:tr h="453788">
                <a:tc>
                  <a:txBody>
                    <a:bodyPr/>
                    <a:lstStyle/>
                    <a:p>
                      <a:pPr marL="0" marR="0" indent="0" algn="l" defTabSz="914238" rtl="0" eaLnBrk="1" fontAlgn="b" latinLnBrk="0" hangingPunct="1">
                        <a:lnSpc>
                          <a:spcPct val="100000"/>
                        </a:lnSpc>
                        <a:spcBef>
                          <a:spcPct val="0"/>
                        </a:spcBef>
                        <a:spcAft>
                          <a:spcPct val="0"/>
                        </a:spcAft>
                        <a:buClrTx/>
                        <a:buSzTx/>
                        <a:buFontTx/>
                        <a:buNone/>
                        <a:defRPr/>
                      </a:pPr>
                      <a:r>
                        <a:rPr lang="en-US" sz="1100" b="0" i="0" u="none" strike="noStrike" noProof="0">
                          <a:solidFill>
                            <a:srgbClr val="2E293D"/>
                          </a:solidFill>
                          <a:effectLst/>
                          <a:latin typeface="Calibri (Body)"/>
                        </a:rPr>
                        <a:t>BASF Business Services Holding GmbH</a:t>
                      </a:r>
                    </a:p>
                  </a:txBody>
                  <a:tcPr marL="72000" marR="36000" marT="0" marB="0" anchor="ctr">
                    <a:lnL w="12700" cap="flat" cmpd="sng" algn="ctr">
                      <a:solidFill>
                        <a:schemeClr val="tx1"/>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noProof="0">
                          <a:solidFill>
                            <a:srgbClr val="2E293D"/>
                          </a:solidFill>
                          <a:effectLst/>
                          <a:latin typeface="Calibri (Body)"/>
                        </a:rPr>
                        <a:t>06-Nov-2012</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noProof="0">
                          <a:solidFill>
                            <a:srgbClr val="2E293D"/>
                          </a:solidFill>
                          <a:effectLst/>
                          <a:latin typeface="Calibri (Body)"/>
                        </a:rPr>
                        <a:t>05-Nov-2017</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noProof="0">
                          <a:solidFill>
                            <a:srgbClr val="2E293D"/>
                          </a:solidFill>
                          <a:effectLst/>
                          <a:latin typeface="Calibri (Body)"/>
                        </a:rPr>
                        <a:t>60</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b"/>
                      <a:r>
                        <a:rPr lang="en-US" sz="1100" b="0" i="0" u="none" strike="noStrike" noProof="0">
                          <a:solidFill>
                            <a:srgbClr val="2E293D"/>
                          </a:solidFill>
                          <a:effectLst/>
                          <a:latin typeface="Calibri (Body)"/>
                        </a:rPr>
                        <a:t>9.60</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noProof="0">
                          <a:solidFill>
                            <a:srgbClr val="2E293D"/>
                          </a:solidFill>
                          <a:effectLst/>
                          <a:latin typeface="Calibri (Body)"/>
                        </a:rPr>
                        <a:t>Services</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rgbClr val="FFFFFF">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l" fontAlgn="b"/>
                      <a:r>
                        <a:rPr lang="en-US" sz="1100" b="0" i="0" u="none" strike="noStrike" noProof="0">
                          <a:solidFill>
                            <a:srgbClr val="2E293D"/>
                          </a:solidFill>
                          <a:effectLst/>
                          <a:latin typeface="Calibri (Body)"/>
                        </a:rPr>
                        <a:t>Belgium</a:t>
                      </a:r>
                    </a:p>
                  </a:txBody>
                  <a:tcPr marL="72000" marR="36000" marT="0" marB="0" anchor="ctr">
                    <a:lnL w="12700" cap="flat" cmpd="sng" algn="ctr">
                      <a:solidFill>
                        <a:srgbClr val="FFFFFF">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261735412"/>
                  </a:ext>
                </a:extLst>
              </a:tr>
            </a:tbl>
          </a:graphicData>
        </a:graphic>
      </p:graphicFrame>
      <p:sp>
        <p:nvSpPr>
          <p:cNvPr id="4" name="Text Placeholder 5">
            <a:extLst>
              <a:ext uri="{FF2B5EF4-FFF2-40B4-BE49-F238E27FC236}">
                <a16:creationId xmlns:a16="http://schemas.microsoft.com/office/drawing/2014/main" id="{CF46606B-8DBA-F464-3D43-D2F45BF67C0C}"/>
              </a:ext>
            </a:extLst>
          </p:cNvPr>
          <p:cNvSpPr txBox="1"/>
          <p:nvPr/>
        </p:nvSpPr>
        <p:spPr>
          <a:xfrm>
            <a:off x="251417" y="6344349"/>
            <a:ext cx="11232000" cy="246221"/>
          </a:xfrm>
          <a:prstGeom prst="rect">
            <a:avLst/>
          </a:prstGeom>
        </p:spPr>
        <p:txBody>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None/>
            </a:pPr>
            <a:r>
              <a:rPr lang="en-US" sz="1000" u="sng">
                <a:latin typeface="Calibri" pitchFamily="34" charset="0"/>
                <a:cs typeface="Calibri" panose="020F0502020204030204" pitchFamily="34" charset="0"/>
                <a:hlinkClick r:id="rId2"/>
              </a:rPr>
              <a:t>Click here to view more</a:t>
            </a:r>
            <a:endParaRPr lang="en-IN" sz="1000" u="sng">
              <a:latin typeface="Calibri" pitchFamily="34" charset="0"/>
              <a:cs typeface="Calibri" panose="020F0502020204030204" pitchFamily="34" charset="0"/>
            </a:endParaRPr>
          </a:p>
        </p:txBody>
      </p:sp>
    </p:spTree>
    <p:extLst>
      <p:ext uri="{BB962C8B-B14F-4D97-AF65-F5344CB8AC3E}">
        <p14:creationId xmlns:p14="http://schemas.microsoft.com/office/powerpoint/2010/main" val="2074855818"/>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BE65747-76D7-48DE-945A-5EBC2E89E35D}"/>
              </a:ext>
            </a:extLst>
          </p:cNvPr>
          <p:cNvSpPr>
            <a:spLocks noGrp="1"/>
          </p:cNvSpPr>
          <p:nvPr>
            <p:ph type="body" sz="quarter" idx="13"/>
          </p:nvPr>
        </p:nvSpPr>
        <p:spPr/>
        <p:txBody>
          <a:bodyPr/>
          <a:lstStyle/>
          <a:p>
            <a:r>
              <a:rPr lang="en-US" sz="2400">
                <a:solidFill>
                  <a:schemeClr val="accent1"/>
                </a:solidFill>
              </a:rPr>
              <a:t>Digital Strategy: </a:t>
            </a:r>
            <a:r>
              <a:rPr lang="en-US">
                <a:solidFill>
                  <a:schemeClr val="accent1"/>
                </a:solidFill>
              </a:rPr>
              <a:t>Install Base</a:t>
            </a:r>
          </a:p>
        </p:txBody>
      </p:sp>
      <p:graphicFrame>
        <p:nvGraphicFramePr>
          <p:cNvPr id="8" name="Table 3">
            <a:extLst>
              <a:ext uri="{FF2B5EF4-FFF2-40B4-BE49-F238E27FC236}">
                <a16:creationId xmlns:a16="http://schemas.microsoft.com/office/drawing/2014/main" id="{B60279F9-31C6-45A9-93F7-56B44DBCC3CB}"/>
              </a:ext>
            </a:extLst>
          </p:cNvPr>
          <p:cNvGraphicFramePr>
            <a:graphicFrameLocks noGrp="1"/>
          </p:cNvGraphicFramePr>
          <p:nvPr>
            <p:extLst>
              <p:ext uri="{D42A27DB-BD31-4B8C-83A1-F6EECF244321}">
                <p14:modId xmlns:p14="http://schemas.microsoft.com/office/powerpoint/2010/main" val="1633915668"/>
              </p:ext>
            </p:extLst>
          </p:nvPr>
        </p:nvGraphicFramePr>
        <p:xfrm>
          <a:off x="337554" y="1121557"/>
          <a:ext cx="11048619" cy="2305727"/>
        </p:xfrm>
        <a:graphic>
          <a:graphicData uri="http://schemas.openxmlformats.org/drawingml/2006/table">
            <a:tbl>
              <a:tblPr firstRow="1" bandRow="1">
                <a:tableStyleId>{7E9639D4-E3E2-4D34-9284-5A2195B3D0D7}</a:tableStyleId>
              </a:tblPr>
              <a:tblGrid>
                <a:gridCol w="2021356">
                  <a:extLst>
                    <a:ext uri="{9D8B030D-6E8A-4147-A177-3AD203B41FA5}">
                      <a16:colId xmlns:a16="http://schemas.microsoft.com/office/drawing/2014/main" val="1082513707"/>
                    </a:ext>
                  </a:extLst>
                </a:gridCol>
                <a:gridCol w="1918872">
                  <a:extLst>
                    <a:ext uri="{9D8B030D-6E8A-4147-A177-3AD203B41FA5}">
                      <a16:colId xmlns:a16="http://schemas.microsoft.com/office/drawing/2014/main" val="3308127870"/>
                    </a:ext>
                  </a:extLst>
                </a:gridCol>
                <a:gridCol w="1389183">
                  <a:extLst>
                    <a:ext uri="{9D8B030D-6E8A-4147-A177-3AD203B41FA5}">
                      <a16:colId xmlns:a16="http://schemas.microsoft.com/office/drawing/2014/main" val="4201668231"/>
                    </a:ext>
                  </a:extLst>
                </a:gridCol>
                <a:gridCol w="1699001">
                  <a:extLst>
                    <a:ext uri="{9D8B030D-6E8A-4147-A177-3AD203B41FA5}">
                      <a16:colId xmlns:a16="http://schemas.microsoft.com/office/drawing/2014/main" val="3489132569"/>
                    </a:ext>
                  </a:extLst>
                </a:gridCol>
                <a:gridCol w="1878895">
                  <a:extLst>
                    <a:ext uri="{9D8B030D-6E8A-4147-A177-3AD203B41FA5}">
                      <a16:colId xmlns:a16="http://schemas.microsoft.com/office/drawing/2014/main" val="3073602686"/>
                    </a:ext>
                  </a:extLst>
                </a:gridCol>
                <a:gridCol w="1239271">
                  <a:extLst>
                    <a:ext uri="{9D8B030D-6E8A-4147-A177-3AD203B41FA5}">
                      <a16:colId xmlns:a16="http://schemas.microsoft.com/office/drawing/2014/main" val="821224694"/>
                    </a:ext>
                  </a:extLst>
                </a:gridCol>
                <a:gridCol w="902041">
                  <a:extLst>
                    <a:ext uri="{9D8B030D-6E8A-4147-A177-3AD203B41FA5}">
                      <a16:colId xmlns:a16="http://schemas.microsoft.com/office/drawing/2014/main" val="2245198410"/>
                    </a:ext>
                  </a:extLst>
                </a:gridCol>
              </a:tblGrid>
              <a:tr h="399943">
                <a:tc>
                  <a:txBody>
                    <a:bodyPr/>
                    <a:lstStyle/>
                    <a:p>
                      <a:pPr algn="l"/>
                      <a:r>
                        <a:rPr lang="en-IN" sz="1400" b="1">
                          <a:solidFill>
                            <a:srgbClr val="FFFFFF"/>
                          </a:solidFill>
                          <a:effectLst/>
                          <a:latin typeface="+mn-lt"/>
                        </a:rPr>
                        <a:t>Vendor Name</a:t>
                      </a:r>
                    </a:p>
                  </a:txBody>
                  <a:tcPr marR="36000" marT="36000" marB="36000" anchor="ctr">
                    <a:lnL w="12700" cap="flat" cmpd="sng" algn="ctr">
                      <a:solidFill>
                        <a:schemeClr val="tx1"/>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tc>
                  <a:txBody>
                    <a:bodyPr/>
                    <a:lstStyle/>
                    <a:p>
                      <a:pPr algn="l"/>
                      <a:r>
                        <a:rPr lang="en-IN" sz="1400" b="1">
                          <a:solidFill>
                            <a:srgbClr val="FFFFFF"/>
                          </a:solidFill>
                          <a:effectLst/>
                          <a:latin typeface="+mn-lt"/>
                        </a:rPr>
                        <a:t>Product Name</a:t>
                      </a:r>
                    </a:p>
                  </a:txBody>
                  <a:tcPr marL="36000" marR="36000" marT="36000" marB="36000"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tc>
                  <a:txBody>
                    <a:bodyPr/>
                    <a:lstStyle/>
                    <a:p>
                      <a:pPr algn="l"/>
                      <a:r>
                        <a:rPr lang="en-IN" sz="1400" b="1">
                          <a:solidFill>
                            <a:srgbClr val="FFFFFF"/>
                          </a:solidFill>
                          <a:effectLst/>
                          <a:latin typeface="+mn-lt"/>
                        </a:rPr>
                        <a:t>IT Solution</a:t>
                      </a:r>
                    </a:p>
                  </a:txBody>
                  <a:tcPr marL="36000" marR="36000" marT="36000" marB="36000"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tc>
                  <a:txBody>
                    <a:bodyPr/>
                    <a:lstStyle/>
                    <a:p>
                      <a:pPr algn="l"/>
                      <a:r>
                        <a:rPr lang="en-IN" sz="1400" b="1">
                          <a:solidFill>
                            <a:srgbClr val="FFFFFF"/>
                          </a:solidFill>
                          <a:effectLst/>
                          <a:latin typeface="+mn-lt"/>
                        </a:rPr>
                        <a:t>IT Infrastructure</a:t>
                      </a:r>
                    </a:p>
                  </a:txBody>
                  <a:tcPr marL="36000" marR="36000" marT="36000" marB="36000"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tc>
                  <a:txBody>
                    <a:bodyPr/>
                    <a:lstStyle/>
                    <a:p>
                      <a:pPr algn="l"/>
                      <a:r>
                        <a:rPr lang="en-IN" sz="1400" b="1">
                          <a:solidFill>
                            <a:srgbClr val="FFFFFF"/>
                          </a:solidFill>
                          <a:effectLst/>
                          <a:latin typeface="+mn-lt"/>
                        </a:rPr>
                        <a:t>IT Segment</a:t>
                      </a:r>
                    </a:p>
                  </a:txBody>
                  <a:tcPr marL="36000" marR="36000" marT="36000" marB="36000"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tc>
                  <a:txBody>
                    <a:bodyPr/>
                    <a:lstStyle/>
                    <a:p>
                      <a:pPr algn="l"/>
                      <a:r>
                        <a:rPr lang="en-IN" sz="1400" b="1">
                          <a:solidFill>
                            <a:srgbClr val="FFFFFF"/>
                          </a:solidFill>
                          <a:effectLst/>
                          <a:latin typeface="+mn-lt"/>
                        </a:rPr>
                        <a:t>Last Reviewed</a:t>
                      </a:r>
                    </a:p>
                  </a:txBody>
                  <a:tcPr marL="36000" marR="36000" marT="36000" marB="36000"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tc>
                  <a:txBody>
                    <a:bodyPr/>
                    <a:lstStyle/>
                    <a:p>
                      <a:pPr algn="l"/>
                      <a:r>
                        <a:rPr lang="en-IN" sz="1400" b="1">
                          <a:solidFill>
                            <a:srgbClr val="FFFFFF"/>
                          </a:solidFill>
                          <a:effectLst/>
                          <a:latin typeface="+mn-lt"/>
                        </a:rPr>
                        <a:t>Intensity</a:t>
                      </a:r>
                    </a:p>
                  </a:txBody>
                  <a:tcPr marL="36000" marR="36000" marT="36000" marB="36000" anchor="ctr">
                    <a:lnL w="12700" cap="flat" cmpd="sng" algn="ctr">
                      <a:solidFill>
                        <a:schemeClr val="accent1">
                          <a:alpha val="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extLst>
                  <a:ext uri="{0D108BD9-81ED-4DB2-BD59-A6C34878D82A}">
                    <a16:rowId xmlns:a16="http://schemas.microsoft.com/office/drawing/2014/main" val="4074444050"/>
                  </a:ext>
                </a:extLst>
              </a:tr>
              <a:tr h="476446">
                <a:tc>
                  <a:txBody>
                    <a:bodyPr/>
                    <a:lstStyle/>
                    <a:p>
                      <a:pPr algn="l" fontAlgn="t"/>
                      <a:r>
                        <a:rPr lang="en-IN" sz="1000" b="0">
                          <a:solidFill>
                            <a:schemeClr val="tx2"/>
                          </a:solidFill>
                          <a:effectLst/>
                          <a:latin typeface="+mn-lt"/>
                        </a:rPr>
                        <a:t>Google LLC</a:t>
                      </a:r>
                    </a:p>
                  </a:txBody>
                  <a:tcPr anchor="ctr">
                    <a:lnL w="12700" cap="flat" cmpd="sng" algn="ctr">
                      <a:solidFill>
                        <a:schemeClr val="tx1"/>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Google Tag Manager</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Data and Analytics</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Software/Application</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Business Intelligence and Data Discovery Tools</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01 Mar 2024</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1</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3162246136"/>
                  </a:ext>
                </a:extLst>
              </a:tr>
              <a:tr h="476446">
                <a:tc>
                  <a:txBody>
                    <a:bodyPr/>
                    <a:lstStyle/>
                    <a:p>
                      <a:pPr algn="l" fontAlgn="t"/>
                      <a:r>
                        <a:rPr lang="en-IN" sz="1000" b="0">
                          <a:solidFill>
                            <a:schemeClr val="tx2"/>
                          </a:solidFill>
                          <a:effectLst/>
                          <a:latin typeface="+mn-lt"/>
                        </a:rPr>
                        <a:t>Google LLC</a:t>
                      </a:r>
                    </a:p>
                  </a:txBody>
                  <a:tcPr anchor="ctr">
                    <a:lnL w="12700" cap="flat" cmpd="sng" algn="ctr">
                      <a:solidFill>
                        <a:schemeClr val="tx1"/>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Google Font API</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IT Management</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Software/Application</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US" sz="1000">
                          <a:solidFill>
                            <a:schemeClr val="tx2"/>
                          </a:solidFill>
                          <a:effectLst/>
                          <a:latin typeface="+mn-lt"/>
                        </a:rPr>
                        <a:t>Application Platforms and Containers</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01 Mar 2024</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1</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4076200024"/>
                  </a:ext>
                </a:extLst>
              </a:tr>
              <a:tr h="476446">
                <a:tc>
                  <a:txBody>
                    <a:bodyPr/>
                    <a:lstStyle/>
                    <a:p>
                      <a:pPr algn="l" fontAlgn="t"/>
                      <a:r>
                        <a:rPr lang="en-IN" sz="1000" b="0">
                          <a:solidFill>
                            <a:schemeClr val="tx2"/>
                          </a:solidFill>
                          <a:effectLst/>
                          <a:latin typeface="+mn-lt"/>
                        </a:rPr>
                        <a:t>Microsoft Corp</a:t>
                      </a:r>
                    </a:p>
                  </a:txBody>
                  <a:tcPr anchor="ctr">
                    <a:lnL w="12700" cap="flat" cmpd="sng" algn="ctr">
                      <a:solidFill>
                        <a:schemeClr val="tx1"/>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Microsoft Word</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Business Process Applications</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Software/Application</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US" sz="1000">
                          <a:solidFill>
                            <a:schemeClr val="tx2"/>
                          </a:solidFill>
                          <a:effectLst/>
                          <a:latin typeface="+mn-lt"/>
                        </a:rPr>
                        <a:t>Office Productivity Applications</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30 Jan 2019</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fontAlgn="t"/>
                      <a:r>
                        <a:rPr lang="en-IN" sz="1000">
                          <a:solidFill>
                            <a:schemeClr val="tx2"/>
                          </a:solidFill>
                          <a:effectLst/>
                          <a:latin typeface="+mn-lt"/>
                        </a:rPr>
                        <a:t>1</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954348838"/>
                  </a:ext>
                </a:extLst>
              </a:tr>
              <a:tr h="476446">
                <a:tc>
                  <a:txBody>
                    <a:bodyPr/>
                    <a:lstStyle/>
                    <a:p>
                      <a:pPr algn="l" fontAlgn="t"/>
                      <a:r>
                        <a:rPr lang="en-IN" sz="1000" b="0">
                          <a:solidFill>
                            <a:schemeClr val="tx2"/>
                          </a:solidFill>
                          <a:effectLst/>
                          <a:latin typeface="+mn-lt"/>
                        </a:rPr>
                        <a:t>Microsoft Corp</a:t>
                      </a:r>
                    </a:p>
                  </a:txBody>
                  <a:tcPr anchor="ctr">
                    <a:lnL w="12700" cap="flat" cmpd="sng" algn="ctr">
                      <a:solidFill>
                        <a:schemeClr val="tx1"/>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sz="1000">
                          <a:solidFill>
                            <a:schemeClr val="tx2"/>
                          </a:solidFill>
                          <a:effectLst/>
                          <a:latin typeface="+mn-lt"/>
                        </a:rPr>
                        <a:t>Microsoft Project</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sz="1000">
                          <a:solidFill>
                            <a:schemeClr val="tx2"/>
                          </a:solidFill>
                          <a:effectLst/>
                          <a:latin typeface="+mn-lt"/>
                        </a:rPr>
                        <a:t>Business Process Applications</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sz="1000">
                          <a:solidFill>
                            <a:schemeClr val="tx2"/>
                          </a:solidFill>
                          <a:effectLst/>
                          <a:latin typeface="+mn-lt"/>
                        </a:rPr>
                        <a:t>Software/Application</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sz="1000">
                          <a:solidFill>
                            <a:schemeClr val="tx2"/>
                          </a:solidFill>
                          <a:effectLst/>
                          <a:latin typeface="+mn-lt"/>
                        </a:rPr>
                        <a:t>Office Productivity Applications</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sz="1000">
                          <a:solidFill>
                            <a:schemeClr val="tx2"/>
                          </a:solidFill>
                          <a:effectLst/>
                          <a:latin typeface="+mn-lt"/>
                        </a:rPr>
                        <a:t>30 Jan 2019</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accent1">
                          <a:alpha val="0"/>
                        </a:scheme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t"/>
                      <a:r>
                        <a:rPr lang="en-IN" sz="1000">
                          <a:solidFill>
                            <a:schemeClr val="tx2"/>
                          </a:solidFill>
                          <a:effectLst/>
                          <a:latin typeface="+mn-lt"/>
                        </a:rPr>
                        <a:t>1</a:t>
                      </a:r>
                    </a:p>
                  </a:txBody>
                  <a:tcPr anchor="ctr">
                    <a:lnL w="12700" cap="flat" cmpd="sng" algn="ctr">
                      <a:solidFill>
                        <a:schemeClr val="accent1">
                          <a:alpha val="0"/>
                        </a:scheme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53886040"/>
                  </a:ext>
                </a:extLst>
              </a:tr>
            </a:tbl>
          </a:graphicData>
        </a:graphic>
      </p:graphicFrame>
      <p:sp>
        <p:nvSpPr>
          <p:cNvPr id="3" name="TextBox 2">
            <a:extLst>
              <a:ext uri="{FF2B5EF4-FFF2-40B4-BE49-F238E27FC236}">
                <a16:creationId xmlns:a16="http://schemas.microsoft.com/office/drawing/2014/main" id="{C00BD04C-939D-3EF2-37B6-C4A13B4DEAEA}"/>
              </a:ext>
            </a:extLst>
          </p:cNvPr>
          <p:cNvSpPr txBox="1"/>
          <p:nvPr/>
        </p:nvSpPr>
        <p:spPr>
          <a:xfrm>
            <a:off x="433240" y="623006"/>
            <a:ext cx="11232000" cy="307777"/>
          </a:xfrm>
          <a:prstGeom prst="rect">
            <a:avLst/>
          </a:prstGeom>
        </p:spPr>
        <p:txBody>
          <a:bodyPr wrap="square" rtlCol="0">
            <a:spAutoFit/>
          </a:bodyPr>
          <a:lstStyle/>
          <a:p>
            <a:pPr marR="0" algn="l" defTabSz="914400" rtl="0" eaLnBrk="0" fontAlgn="base" latinLnBrk="0" hangingPunct="0">
              <a:spcAft>
                <a:spcPct val="0"/>
              </a:spcAft>
              <a:buClr>
                <a:schemeClr val="accent5"/>
              </a:buClr>
              <a:buSzPct val="115000"/>
            </a:pPr>
            <a:r>
              <a:rPr lang="en-IN" sz="1400">
                <a:latin typeface="+mj-lt"/>
                <a:cs typeface="Rubik Light" panose="02000604000000020004" pitchFamily="2" charset="-79"/>
              </a:rPr>
              <a:t>Top Vendors by intensity*.</a:t>
            </a:r>
          </a:p>
        </p:txBody>
      </p:sp>
      <p:sp>
        <p:nvSpPr>
          <p:cNvPr id="4" name="TextBox 3">
            <a:extLst>
              <a:ext uri="{FF2B5EF4-FFF2-40B4-BE49-F238E27FC236}">
                <a16:creationId xmlns:a16="http://schemas.microsoft.com/office/drawing/2014/main" id="{4B6510F6-5A81-5E8E-854D-CAEB5E83A5E0}"/>
              </a:ext>
            </a:extLst>
          </p:cNvPr>
          <p:cNvSpPr txBox="1"/>
          <p:nvPr/>
        </p:nvSpPr>
        <p:spPr>
          <a:xfrm>
            <a:off x="465441" y="6290150"/>
            <a:ext cx="8758071" cy="430887"/>
          </a:xfrm>
          <a:prstGeom prst="rect">
            <a:avLst/>
          </a:prstGeom>
        </p:spPr>
        <p:txBody>
          <a:bodyPr wrap="square" rtlCol="0">
            <a:spAutoFit/>
          </a:bodyPr>
          <a:lstStyle/>
          <a:p>
            <a:pPr marR="0" algn="l" defTabSz="914400" rtl="0" eaLnBrk="0" fontAlgn="base" latinLnBrk="0" hangingPunct="0">
              <a:spcAft>
                <a:spcPct val="0"/>
              </a:spcAft>
              <a:buClr>
                <a:schemeClr val="accent5"/>
              </a:buClr>
              <a:buSzPct val="115000"/>
            </a:pPr>
            <a:r>
              <a:rPr lang="en-US" sz="1100">
                <a:latin typeface="+mj-lt"/>
                <a:cs typeface="Rubik Light" panose="02000604000000020004" pitchFamily="2" charset="-79"/>
              </a:rPr>
              <a:t>*</a:t>
            </a:r>
            <a:r>
              <a:rPr lang="en-US" sz="1100" b="1">
                <a:latin typeface="+mj-lt"/>
                <a:cs typeface="Rubik Light" panose="02000604000000020004" pitchFamily="2" charset="-79"/>
              </a:rPr>
              <a:t>Note</a:t>
            </a:r>
            <a:r>
              <a:rPr lang="en-US" sz="1100">
                <a:latin typeface="+mj-lt"/>
                <a:cs typeface="Rubik Light" panose="02000604000000020004" pitchFamily="2" charset="-79"/>
              </a:rPr>
              <a:t>: Intensity refers to the number of individual/independent data from which we confirm the relationship between the client (prospect) and the vendor (the technology provider). The higher the number the greater our confidence level that a client-vendor relationship exists between the two.</a:t>
            </a:r>
          </a:p>
        </p:txBody>
      </p:sp>
      <p:sp>
        <p:nvSpPr>
          <p:cNvPr id="5" name="Text Placeholder 5">
            <a:extLst>
              <a:ext uri="{FF2B5EF4-FFF2-40B4-BE49-F238E27FC236}">
                <a16:creationId xmlns:a16="http://schemas.microsoft.com/office/drawing/2014/main" id="{BCCD1549-0BB6-A61D-C1C8-2B36B1ACDE91}"/>
              </a:ext>
            </a:extLst>
          </p:cNvPr>
          <p:cNvSpPr txBox="1"/>
          <p:nvPr/>
        </p:nvSpPr>
        <p:spPr>
          <a:xfrm>
            <a:off x="333609" y="6650990"/>
            <a:ext cx="11232000" cy="246221"/>
          </a:xfrm>
          <a:prstGeom prst="rect">
            <a:avLst/>
          </a:prstGeom>
        </p:spPr>
        <p:txBody>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None/>
            </a:pPr>
            <a:r>
              <a:rPr lang="en-US" sz="1000" u="sng">
                <a:latin typeface="Calibri" pitchFamily="34" charset="0"/>
                <a:cs typeface="Calibri" panose="020F0502020204030204" pitchFamily="34" charset="0"/>
                <a:hlinkClick r:id="rId2"/>
              </a:rPr>
              <a:t>Click here to view more</a:t>
            </a:r>
            <a:endParaRPr lang="en-IN" sz="1000" u="sng">
              <a:latin typeface="Calibri" pitchFamily="34" charset="0"/>
              <a:cs typeface="Calibri" panose="020F0502020204030204" pitchFamily="34" charset="0"/>
            </a:endParaRPr>
          </a:p>
        </p:txBody>
      </p:sp>
    </p:spTree>
    <p:extLst>
      <p:ext uri="{BB962C8B-B14F-4D97-AF65-F5344CB8AC3E}">
        <p14:creationId xmlns:p14="http://schemas.microsoft.com/office/powerpoint/2010/main" val="4169928201"/>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6050E19-D6DA-45C7-B5A2-1FBF799A4A11}"/>
              </a:ext>
            </a:extLst>
          </p:cNvPr>
          <p:cNvSpPr>
            <a:spLocks noGrp="1"/>
          </p:cNvSpPr>
          <p:nvPr>
            <p:ph type="body" sz="quarter" idx="13"/>
          </p:nvPr>
        </p:nvSpPr>
        <p:spPr/>
        <p:txBody>
          <a:bodyPr lIns="288000" tIns="45720" rIns="91440" bIns="45720" anchor="ctr"/>
          <a:lstStyle/>
          <a:p>
            <a:r>
              <a:rPr lang="en-US" sz="2400">
                <a:solidFill>
                  <a:schemeClr val="accent1"/>
                </a:solidFill>
              </a:rPr>
              <a:t>Digital Strategy: </a:t>
            </a:r>
            <a:r>
              <a:rPr lang="en-US" b="1" i="0" u="none" strike="noStrike">
                <a:solidFill>
                  <a:srgbClr val="352354"/>
                </a:solidFill>
                <a:effectLst/>
                <a:latin typeface="Segoe UI" pitchFamily="34" charset="0"/>
              </a:rPr>
              <a:t>Install Base</a:t>
            </a:r>
            <a:r>
              <a:rPr lang="en-US" b="0" i="0">
                <a:solidFill>
                  <a:srgbClr val="000000"/>
                </a:solidFill>
                <a:effectLst/>
                <a:latin typeface="Segoe UI" pitchFamily="34" charset="0"/>
              </a:rPr>
              <a:t>​</a:t>
            </a:r>
            <a:endParaRPr lang="en-US">
              <a:solidFill>
                <a:schemeClr val="accent1"/>
              </a:solidFill>
            </a:endParaRPr>
          </a:p>
        </p:txBody>
      </p:sp>
      <p:sp>
        <p:nvSpPr>
          <p:cNvPr id="7" name="Jobsimg">
            <a:extLst>
              <a:ext uri="{FF2B5EF4-FFF2-40B4-BE49-F238E27FC236}">
                <a16:creationId xmlns:a16="http://schemas.microsoft.com/office/drawing/2014/main" id="{4EF0D9BC-C703-AFC1-8746-06E9B9352985}"/>
              </a:ext>
            </a:extLst>
          </p:cNvPr>
          <p:cNvSpPr/>
          <p:nvPr/>
        </p:nvSpPr>
        <p:spPr>
          <a:xfrm>
            <a:off x="342495" y="1273658"/>
            <a:ext cx="11223114" cy="5132377"/>
          </a:xfrm>
          <a:prstGeom prst="rect">
            <a:avLst/>
          </a:prstGeom>
          <a:blipFill>
            <a:blip r:embed="rId3"/>
            <a:stretch>
              <a:fillRect/>
            </a:stretch>
          </a:blipFill>
          <a:ln>
            <a:noFill/>
          </a:ln>
        </p:spPr>
        <p:txBody>
          <a:bodyPr rtlCol="0" anchor="ctr">
            <a:noAutofit/>
          </a:bodyPr>
          <a:lstStyle/>
          <a:p>
            <a:pPr algn="ctr"/>
            <a:endParaRPr lang="en-US" sz="1400" dirty="0">
              <a:solidFill>
                <a:schemeClr val="tx1">
                  <a:lumMod val="65000"/>
                  <a:lumOff val="35000"/>
                </a:schemeClr>
              </a:solidFill>
              <a:latin typeface="Calibri (Body)"/>
            </a:endParaRPr>
          </a:p>
        </p:txBody>
      </p:sp>
      <p:sp>
        <p:nvSpPr>
          <p:cNvPr id="6" name="Text Placeholder 4">
            <a:extLst>
              <a:ext uri="{FF2B5EF4-FFF2-40B4-BE49-F238E27FC236}">
                <a16:creationId xmlns:a16="http://schemas.microsoft.com/office/drawing/2014/main" id="{6D8FC717-C469-8E7E-A59E-EF676609709C}"/>
              </a:ext>
            </a:extLst>
          </p:cNvPr>
          <p:cNvSpPr txBox="1"/>
          <p:nvPr/>
        </p:nvSpPr>
        <p:spPr>
          <a:xfrm>
            <a:off x="425747" y="578729"/>
            <a:ext cx="11207156" cy="239120"/>
          </a:xfrm>
          <a:prstGeom prst="rect">
            <a:avLst/>
          </a:prstGeom>
        </p:spPr>
        <p:txBody>
          <a:bodyPr/>
          <a:lstStyle>
            <a:lvl1pPr marL="342900" indent="-342900" algn="l" rtl="0" eaLnBrk="0" fontAlgn="base" hangingPunct="0">
              <a:spcBef>
                <a:spcPct val="20000"/>
              </a:spcBef>
              <a:spcAft>
                <a:spcPct val="0"/>
              </a:spcAft>
              <a:buFont typeface="Arial"/>
              <a:buChar char="•"/>
              <a:defRPr sz="3200" kern="1200">
                <a:solidFill>
                  <a:schemeClr val="tx1"/>
                </a:solidFill>
                <a:latin typeface="Arial"/>
                <a:ea typeface="+mn-ea"/>
                <a:cs typeface="+mn-cs"/>
              </a:defRPr>
            </a:lvl1pPr>
            <a:lvl2pPr marL="742950" indent="-285750" algn="l" rtl="0" eaLnBrk="0" fontAlgn="base" hangingPunct="0">
              <a:spcBef>
                <a:spcPct val="20000"/>
              </a:spcBef>
              <a:spcAft>
                <a:spcPct val="0"/>
              </a:spcAft>
              <a:buFont typeface="Arial"/>
              <a:buChar char="–"/>
              <a:defRPr sz="2800" kern="1200">
                <a:solidFill>
                  <a:schemeClr val="tx1"/>
                </a:solidFill>
                <a:latin typeface="Arial"/>
                <a:ea typeface="+mn-ea"/>
                <a:cs typeface="+mn-cs"/>
              </a:defRPr>
            </a:lvl2pPr>
            <a:lvl3pPr marL="1143000" indent="-228600" algn="l" rtl="0" eaLnBrk="0" fontAlgn="base" hangingPunct="0">
              <a:spcBef>
                <a:spcPct val="20000"/>
              </a:spcBef>
              <a:spcAft>
                <a:spcPct val="0"/>
              </a:spcAft>
              <a:buFont typeface="Arial"/>
              <a:buChar char="•"/>
              <a:defRPr sz="2400" kern="1200">
                <a:solidFill>
                  <a:schemeClr val="tx1"/>
                </a:solidFill>
                <a:latin typeface="Arial"/>
                <a:ea typeface="+mn-ea"/>
                <a:cs typeface="+mn-cs"/>
              </a:defRPr>
            </a:lvl3pPr>
            <a:lvl4pPr marL="16002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4pPr>
            <a:lvl5pPr marL="20574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IN" sz="1000" b="0" i="0" u="none" strike="noStrike">
                <a:solidFill>
                  <a:srgbClr val="000000"/>
                </a:solidFill>
                <a:effectLst/>
                <a:latin typeface="Calibri" pitchFamily="34" charset="0"/>
              </a:rPr>
              <a:t>Top Vendors by intensity.</a:t>
            </a:r>
            <a:r>
              <a:rPr lang="en-IN" sz="1000" b="0" i="0">
                <a:solidFill>
                  <a:srgbClr val="000000"/>
                </a:solidFill>
                <a:effectLst/>
                <a:latin typeface="Calibri" pitchFamily="34" charset="0"/>
              </a:rPr>
              <a:t>​</a:t>
            </a:r>
            <a:endParaRPr lang="en-US" sz="1400">
              <a:latin typeface="+mn-lt"/>
            </a:endParaRPr>
          </a:p>
        </p:txBody>
      </p:sp>
      <p:sp>
        <p:nvSpPr>
          <p:cNvPr id="2" name="Text Placeholder 5">
            <a:extLst>
              <a:ext uri="{FF2B5EF4-FFF2-40B4-BE49-F238E27FC236}">
                <a16:creationId xmlns:a16="http://schemas.microsoft.com/office/drawing/2014/main" id="{916BFEB6-7274-C966-557F-D30C1FB99001}"/>
              </a:ext>
            </a:extLst>
          </p:cNvPr>
          <p:cNvSpPr txBox="1"/>
          <p:nvPr/>
        </p:nvSpPr>
        <p:spPr>
          <a:xfrm>
            <a:off x="333609" y="6650990"/>
            <a:ext cx="11232000" cy="246221"/>
          </a:xfrm>
          <a:prstGeom prst="rect">
            <a:avLst/>
          </a:prstGeom>
        </p:spPr>
        <p:txBody>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None/>
            </a:pPr>
            <a:r>
              <a:rPr lang="en-US" sz="1000" u="sng">
                <a:latin typeface="Calibri" pitchFamily="34" charset="0"/>
                <a:cs typeface="Calibri" panose="020F0502020204030204" pitchFamily="34" charset="0"/>
                <a:hlinkClick r:id="rId4"/>
              </a:rPr>
              <a:t>Click here to view more</a:t>
            </a:r>
            <a:endParaRPr lang="en-IN" sz="1000" u="sng">
              <a:latin typeface="Calibri" pitchFamily="34" charset="0"/>
              <a:cs typeface="Calibri" panose="020F0502020204030204" pitchFamily="34" charset="0"/>
            </a:endParaRPr>
          </a:p>
        </p:txBody>
      </p:sp>
    </p:spTree>
    <p:extLst>
      <p:ext uri="{BB962C8B-B14F-4D97-AF65-F5344CB8AC3E}">
        <p14:creationId xmlns:p14="http://schemas.microsoft.com/office/powerpoint/2010/main" val="755013170"/>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0890761-A2DE-4E73-AF93-10AB03032D99}"/>
              </a:ext>
            </a:extLst>
          </p:cNvPr>
          <p:cNvSpPr>
            <a:spLocks noGrp="1"/>
          </p:cNvSpPr>
          <p:nvPr>
            <p:ph type="body" sz="quarter" idx="13"/>
          </p:nvPr>
        </p:nvSpPr>
        <p:spPr/>
        <p:txBody>
          <a:bodyPr/>
          <a:lstStyle/>
          <a:p>
            <a:pPr eaLnBrk="1" hangingPunct="1">
              <a:lnSpc>
                <a:spcPct val="90000"/>
              </a:lnSpc>
              <a:spcBef>
                <a:spcPts val="1000"/>
              </a:spcBef>
            </a:pPr>
            <a:r>
              <a:rPr lang="en-GB" b="1">
                <a:solidFill>
                  <a:schemeClr val="accent1"/>
                </a:solidFill>
                <a:latin typeface="Calibri (Body)"/>
              </a:rPr>
              <a:t>Digital Landscape: Recent Partnerships</a:t>
            </a:r>
          </a:p>
        </p:txBody>
      </p:sp>
      <p:graphicFrame>
        <p:nvGraphicFramePr>
          <p:cNvPr id="11" name="Table 10">
            <a:extLst>
              <a:ext uri="{FF2B5EF4-FFF2-40B4-BE49-F238E27FC236}">
                <a16:creationId xmlns:a16="http://schemas.microsoft.com/office/drawing/2014/main" id="{3DFB5DE3-928F-4D70-9F7C-98EADA6E7E6D}"/>
              </a:ext>
            </a:extLst>
          </p:cNvPr>
          <p:cNvGraphicFramePr>
            <a:graphicFrameLocks noGrp="1"/>
          </p:cNvGraphicFramePr>
          <p:nvPr>
            <p:extLst>
              <p:ext uri="{D42A27DB-BD31-4B8C-83A1-F6EECF244321}">
                <p14:modId xmlns:p14="http://schemas.microsoft.com/office/powerpoint/2010/main" val="2162156672"/>
              </p:ext>
            </p:extLst>
          </p:nvPr>
        </p:nvGraphicFramePr>
        <p:xfrm>
          <a:off x="269376" y="955478"/>
          <a:ext cx="10773761" cy="812425"/>
        </p:xfrm>
        <a:graphic>
          <a:graphicData uri="http://schemas.openxmlformats.org/drawingml/2006/table">
            <a:tbl>
              <a:tblPr firstRow="1" bandRow="1">
                <a:tableStyleId>{7E9639D4-E3E2-4D34-9284-5A2195B3D0D7}</a:tableStyleId>
              </a:tblPr>
              <a:tblGrid>
                <a:gridCol w="1190370">
                  <a:extLst>
                    <a:ext uri="{9D8B030D-6E8A-4147-A177-3AD203B41FA5}">
                      <a16:colId xmlns:a16="http://schemas.microsoft.com/office/drawing/2014/main" val="962353914"/>
                    </a:ext>
                  </a:extLst>
                </a:gridCol>
                <a:gridCol w="4898851">
                  <a:extLst>
                    <a:ext uri="{9D8B030D-6E8A-4147-A177-3AD203B41FA5}">
                      <a16:colId xmlns:a16="http://schemas.microsoft.com/office/drawing/2014/main" val="3108891617"/>
                    </a:ext>
                  </a:extLst>
                </a:gridCol>
                <a:gridCol w="2419643">
                  <a:extLst>
                    <a:ext uri="{9D8B030D-6E8A-4147-A177-3AD203B41FA5}">
                      <a16:colId xmlns:a16="http://schemas.microsoft.com/office/drawing/2014/main" val="3233846459"/>
                    </a:ext>
                  </a:extLst>
                </a:gridCol>
                <a:gridCol w="2264897">
                  <a:extLst>
                    <a:ext uri="{9D8B030D-6E8A-4147-A177-3AD203B41FA5}">
                      <a16:colId xmlns:a16="http://schemas.microsoft.com/office/drawing/2014/main" val="482341406"/>
                    </a:ext>
                  </a:extLst>
                </a:gridCol>
              </a:tblGrid>
              <a:tr h="328920">
                <a:tc>
                  <a:txBody>
                    <a:bodyPr/>
                    <a:lstStyle/>
                    <a:p>
                      <a:pPr algn="l"/>
                      <a:r>
                        <a:rPr lang="en-US" sz="1400" b="1">
                          <a:solidFill>
                            <a:schemeClr val="bg1"/>
                          </a:solidFill>
                          <a:latin typeface="Calibri (Body)"/>
                        </a:rPr>
                        <a:t>Date</a:t>
                      </a:r>
                      <a:endParaRPr lang="en-IN" sz="1400" b="1">
                        <a:solidFill>
                          <a:schemeClr val="bg1"/>
                        </a:solidFill>
                        <a:latin typeface="Calibri (Body)"/>
                      </a:endParaRPr>
                    </a:p>
                  </a:txBody>
                  <a:tcPr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l"/>
                      <a:r>
                        <a:rPr lang="en-US" sz="1400" b="1">
                          <a:solidFill>
                            <a:schemeClr val="bg1"/>
                          </a:solidFill>
                          <a:latin typeface="Calibri (Body)"/>
                        </a:rPr>
                        <a:t>Headline</a:t>
                      </a:r>
                    </a:p>
                  </a:txBody>
                  <a:tcPr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l"/>
                      <a:r>
                        <a:rPr lang="en-US" sz="1400" b="1">
                          <a:solidFill>
                            <a:schemeClr val="bg1"/>
                          </a:solidFill>
                          <a:latin typeface="Calibri (Body)"/>
                        </a:rPr>
                        <a:t>Partner</a:t>
                      </a:r>
                    </a:p>
                  </a:txBody>
                  <a:tcPr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tc>
                  <a:txBody>
                    <a:bodyPr/>
                    <a:lstStyle/>
                    <a:p>
                      <a:pPr algn="l"/>
                      <a:r>
                        <a:rPr lang="en-US" sz="1400" b="1">
                          <a:solidFill>
                            <a:schemeClr val="bg1"/>
                          </a:solidFill>
                          <a:latin typeface="Calibri (Body)"/>
                        </a:rPr>
                        <a:t>Geography</a:t>
                      </a:r>
                    </a:p>
                  </a:txBody>
                  <a:tcPr marT="0" marB="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solidFill>
                  </a:tcPr>
                </a:tc>
                <a:extLst>
                  <a:ext uri="{0D108BD9-81ED-4DB2-BD59-A6C34878D82A}">
                    <a16:rowId xmlns:a16="http://schemas.microsoft.com/office/drawing/2014/main" val="2700551224"/>
                  </a:ext>
                </a:extLst>
              </a:tr>
              <a:tr h="483505">
                <a:tc>
                  <a:txBody>
                    <a:bodyPr/>
                    <a:lstStyle/>
                    <a:p>
                      <a:pPr algn="l"/>
                      <a:r>
                        <a:rPr lang="en-IN" sz="1000" b="0">
                          <a:solidFill>
                            <a:srgbClr val="2E293D"/>
                          </a:solidFill>
                          <a:latin typeface="Calibri (Body)"/>
                        </a:rPr>
                        <a:t>19 May 2022</a:t>
                      </a:r>
                    </a:p>
                  </a:txBody>
                  <a:tcPr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l"/>
                      <a:r>
                        <a:rPr lang="en-US" sz="1000" b="0">
                          <a:solidFill>
                            <a:srgbClr val="2E293D"/>
                          </a:solidFill>
                          <a:latin typeface="Calibri (Body)"/>
                        </a:rPr>
                        <a:t>Lhoist and TotalEnergies extend their partnership to the development of onsite b2b solar power plants in Iberia</a:t>
                      </a:r>
                    </a:p>
                  </a:txBody>
                  <a:tcPr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l"/>
                      <a:endParaRPr lang="en-IN" sz="1000" b="0">
                        <a:solidFill>
                          <a:srgbClr val="2E293D"/>
                        </a:solidFill>
                        <a:latin typeface="Calibri (Body)"/>
                      </a:endParaRPr>
                    </a:p>
                  </a:txBody>
                  <a:tcPr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tc>
                  <a:txBody>
                    <a:bodyPr/>
                    <a:lstStyle/>
                    <a:p>
                      <a:pPr algn="l"/>
                      <a:r>
                        <a:rPr lang="en-US" sz="1000" b="0">
                          <a:solidFill>
                            <a:srgbClr val="2E293D"/>
                          </a:solidFill>
                          <a:latin typeface="Calibri (Body)"/>
                        </a:rPr>
                        <a:t>Portugal; Spain</a:t>
                      </a:r>
                    </a:p>
                  </a:txBody>
                  <a:tcPr marT="0" marB="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2"/>
                      </a:solidFill>
                      <a:prstDash val="solid"/>
                      <a:round/>
                      <a:headEnd type="none" w="med" len="med"/>
                      <a:tailEnd type="none" w="med" len="med"/>
                    </a:lnB>
                  </a:tcPr>
                </a:tc>
                <a:extLst>
                  <a:ext uri="{0D108BD9-81ED-4DB2-BD59-A6C34878D82A}">
                    <a16:rowId xmlns:a16="http://schemas.microsoft.com/office/drawing/2014/main" val="844541755"/>
                  </a:ext>
                </a:extLst>
              </a:tr>
            </a:tbl>
          </a:graphicData>
        </a:graphic>
      </p:graphicFrame>
      <p:sp>
        <p:nvSpPr>
          <p:cNvPr id="2" name="Text Placeholder 5">
            <a:extLst>
              <a:ext uri="{FF2B5EF4-FFF2-40B4-BE49-F238E27FC236}">
                <a16:creationId xmlns:a16="http://schemas.microsoft.com/office/drawing/2014/main" id="{D84BA208-B31D-63C8-7C68-1858D771D226}"/>
              </a:ext>
            </a:extLst>
          </p:cNvPr>
          <p:cNvSpPr txBox="1"/>
          <p:nvPr/>
        </p:nvSpPr>
        <p:spPr>
          <a:xfrm>
            <a:off x="333609" y="6549829"/>
            <a:ext cx="11232000" cy="246221"/>
          </a:xfrm>
          <a:prstGeom prst="rect">
            <a:avLst/>
          </a:prstGeom>
        </p:spPr>
        <p:txBody>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None/>
            </a:pPr>
            <a:r>
              <a:rPr lang="en-US" sz="1000" u="sng">
                <a:latin typeface="Calibri" pitchFamily="34" charset="0"/>
                <a:cs typeface="Calibri" panose="020F0502020204030204" pitchFamily="34" charset="0"/>
                <a:hlinkClick r:id="rId3"/>
              </a:rPr>
              <a:t>Click here to view more</a:t>
            </a:r>
            <a:endParaRPr lang="en-IN" sz="1000" u="sng">
              <a:latin typeface="Calibri" pitchFamily="34" charset="0"/>
              <a:cs typeface="Calibri" panose="020F0502020204030204" pitchFamily="34" charset="0"/>
            </a:endParaRPr>
          </a:p>
        </p:txBody>
      </p:sp>
    </p:spTree>
    <p:extLst>
      <p:ext uri="{BB962C8B-B14F-4D97-AF65-F5344CB8AC3E}">
        <p14:creationId xmlns:p14="http://schemas.microsoft.com/office/powerpoint/2010/main" val="2139435032"/>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00ABF2E-C3CD-46FB-AE55-DCEF56AB8A92}"/>
              </a:ext>
            </a:extLst>
          </p:cNvPr>
          <p:cNvSpPr>
            <a:spLocks noGrp="1"/>
          </p:cNvSpPr>
          <p:nvPr>
            <p:ph type="body" sz="quarter" idx="13"/>
          </p:nvPr>
        </p:nvSpPr>
        <p:spPr/>
        <p:txBody>
          <a:bodyPr/>
          <a:lstStyle/>
          <a:p>
            <a:r>
              <a:rPr lang="en-IN"/>
              <a:t>Recent Developments</a:t>
            </a:r>
          </a:p>
        </p:txBody>
      </p:sp>
      <p:sp>
        <p:nvSpPr>
          <p:cNvPr id="3" name="Text Placeholder 8">
            <a:extLst>
              <a:ext uri="{FF2B5EF4-FFF2-40B4-BE49-F238E27FC236}">
                <a16:creationId xmlns:a16="http://schemas.microsoft.com/office/drawing/2014/main" id="{A68A9920-9BF9-7177-8A22-9382752B3509}"/>
              </a:ext>
            </a:extLst>
          </p:cNvPr>
          <p:cNvSpPr txBox="1"/>
          <p:nvPr/>
        </p:nvSpPr>
        <p:spPr>
          <a:xfrm>
            <a:off x="682052" y="3785616"/>
            <a:ext cx="10725912" cy="1103920"/>
          </a:xfrm>
          <a:prstGeom prst="rect">
            <a:avLst/>
          </a:prstGeom>
        </p:spPr>
        <p:txBody>
          <a:bodyPr/>
          <a:lstStyle>
            <a:lvl1pPr marL="342900" indent="-342900" algn="l" rtl="0" eaLnBrk="0" fontAlgn="base" hangingPunct="0">
              <a:spcBef>
                <a:spcPct val="20000"/>
              </a:spcBef>
              <a:spcAft>
                <a:spcPct val="0"/>
              </a:spcAft>
              <a:buFont typeface="Arial"/>
              <a:buChar char="•"/>
              <a:defRPr sz="3200" kern="1200">
                <a:solidFill>
                  <a:schemeClr val="tx1"/>
                </a:solidFill>
                <a:latin typeface="Arial"/>
                <a:ea typeface="+mn-ea"/>
                <a:cs typeface="+mn-cs"/>
              </a:defRPr>
            </a:lvl1pPr>
            <a:lvl2pPr marL="742950" indent="-285750" algn="l" rtl="0" eaLnBrk="0" fontAlgn="base" hangingPunct="0">
              <a:spcBef>
                <a:spcPct val="20000"/>
              </a:spcBef>
              <a:spcAft>
                <a:spcPct val="0"/>
              </a:spcAft>
              <a:buFont typeface="Arial"/>
              <a:buChar char="–"/>
              <a:defRPr sz="2800" kern="1200">
                <a:solidFill>
                  <a:schemeClr val="tx1"/>
                </a:solidFill>
                <a:latin typeface="Arial"/>
                <a:ea typeface="+mn-ea"/>
                <a:cs typeface="+mn-cs"/>
              </a:defRPr>
            </a:lvl2pPr>
            <a:lvl3pPr marL="1143000" indent="-228600" algn="l" rtl="0" eaLnBrk="0" fontAlgn="base" hangingPunct="0">
              <a:spcBef>
                <a:spcPct val="20000"/>
              </a:spcBef>
              <a:spcAft>
                <a:spcPct val="0"/>
              </a:spcAft>
              <a:buFont typeface="Arial"/>
              <a:buChar char="•"/>
              <a:defRPr sz="2400" kern="1200">
                <a:solidFill>
                  <a:schemeClr val="tx1"/>
                </a:solidFill>
                <a:latin typeface="Arial"/>
                <a:ea typeface="+mn-ea"/>
                <a:cs typeface="+mn-cs"/>
              </a:defRPr>
            </a:lvl3pPr>
            <a:lvl4pPr marL="16002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4pPr>
            <a:lvl5pPr marL="20574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ts val="5200"/>
              </a:lnSpc>
              <a:spcBef>
                <a:spcPct val="0"/>
              </a:spcBef>
              <a:buNone/>
            </a:pPr>
            <a:r>
              <a:rPr lang="en-GB" sz="4000" b="1">
                <a:solidFill>
                  <a:schemeClr val="bg1"/>
                </a:solidFill>
                <a:latin typeface="+mn-lt"/>
              </a:rPr>
              <a:t>Lhoist Group</a:t>
            </a:r>
          </a:p>
        </p:txBody>
      </p:sp>
    </p:spTree>
    <p:extLst>
      <p:ext uri="{BB962C8B-B14F-4D97-AF65-F5344CB8AC3E}">
        <p14:creationId xmlns:p14="http://schemas.microsoft.com/office/powerpoint/2010/main" val="206156982"/>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0890761-A2DE-4E73-AF93-10AB03032D99}"/>
              </a:ext>
            </a:extLst>
          </p:cNvPr>
          <p:cNvSpPr>
            <a:spLocks noGrp="1"/>
          </p:cNvSpPr>
          <p:nvPr>
            <p:ph type="body" sz="quarter" idx="13"/>
          </p:nvPr>
        </p:nvSpPr>
        <p:spPr/>
        <p:txBody>
          <a:bodyPr/>
          <a:lstStyle/>
          <a:p>
            <a:r>
              <a:rPr lang="en-GB" b="1">
                <a:solidFill>
                  <a:schemeClr val="accent1"/>
                </a:solidFill>
              </a:rPr>
              <a:t>News Trend and Sentiment</a:t>
            </a:r>
          </a:p>
        </p:txBody>
      </p:sp>
      <p:graphicFrame>
        <p:nvGraphicFramePr>
          <p:cNvPr id="9" name="Chart 8">
            <a:extLst>
              <a:ext uri="{FF2B5EF4-FFF2-40B4-BE49-F238E27FC236}">
                <a16:creationId xmlns:a16="http://schemas.microsoft.com/office/drawing/2014/main" id="{48861143-C02D-4AF2-93B0-4EFE88430684}"/>
              </a:ext>
            </a:extLst>
          </p:cNvPr>
          <p:cNvGraphicFramePr/>
          <p:nvPr/>
        </p:nvGraphicFramePr>
        <p:xfrm>
          <a:off x="409145" y="829672"/>
          <a:ext cx="11074272" cy="5592899"/>
        </p:xfrm>
        <a:graphic>
          <a:graphicData uri="http://schemas.openxmlformats.org/drawingml/2006/chart">
            <c:chart xmlns:c="http://schemas.openxmlformats.org/drawingml/2006/chart" xmlns:r="http://schemas.openxmlformats.org/officeDocument/2006/relationships" r:id="rId3"/>
          </a:graphicData>
        </a:graphic>
      </p:graphicFrame>
      <p:sp>
        <p:nvSpPr>
          <p:cNvPr id="2" name="Text Placeholder 5">
            <a:extLst>
              <a:ext uri="{FF2B5EF4-FFF2-40B4-BE49-F238E27FC236}">
                <a16:creationId xmlns:a16="http://schemas.microsoft.com/office/drawing/2014/main" id="{AF99D8D1-91EE-36CA-6A57-5FFFD7FAC8D9}"/>
              </a:ext>
            </a:extLst>
          </p:cNvPr>
          <p:cNvSpPr txBox="1"/>
          <p:nvPr/>
        </p:nvSpPr>
        <p:spPr>
          <a:xfrm>
            <a:off x="251417" y="6365317"/>
            <a:ext cx="11232000" cy="246221"/>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None/>
            </a:pPr>
            <a:r>
              <a:rPr lang="en-US" sz="1000" u="sng">
                <a:latin typeface="Calibri"/>
                <a:cs typeface="Calibri"/>
                <a:hlinkClick r:id="rId4"/>
              </a:rPr>
              <a:t>Click here to view more</a:t>
            </a:r>
            <a:endParaRPr lang="en-IN" sz="1000" u="sng">
              <a:latin typeface="Calibri"/>
              <a:cs typeface="Calibri"/>
              <a:hlinkClick r:id="rId5"/>
            </a:endParaRPr>
          </a:p>
        </p:txBody>
      </p:sp>
    </p:spTree>
    <p:extLst>
      <p:ext uri="{BB962C8B-B14F-4D97-AF65-F5344CB8AC3E}">
        <p14:creationId xmlns:p14="http://schemas.microsoft.com/office/powerpoint/2010/main" val="2361704349"/>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C3E15F-4303-4AE2-86DD-34ADF232BA10}"/>
              </a:ext>
            </a:extLst>
          </p:cNvPr>
          <p:cNvSpPr>
            <a:spLocks noGrp="1"/>
          </p:cNvSpPr>
          <p:nvPr>
            <p:ph type="body" sz="quarter" idx="13"/>
          </p:nvPr>
        </p:nvSpPr>
        <p:spPr/>
        <p:txBody>
          <a:bodyPr/>
          <a:lstStyle/>
          <a:p>
            <a:r>
              <a:rPr lang="en-US">
                <a:solidFill>
                  <a:schemeClr val="accent1"/>
                </a:solidFill>
              </a:rPr>
              <a:t>Recent News</a:t>
            </a:r>
          </a:p>
        </p:txBody>
      </p:sp>
      <p:graphicFrame>
        <p:nvGraphicFramePr>
          <p:cNvPr id="4" name="Table 3">
            <a:extLst>
              <a:ext uri="{FF2B5EF4-FFF2-40B4-BE49-F238E27FC236}">
                <a16:creationId xmlns:a16="http://schemas.microsoft.com/office/drawing/2014/main" id="{768DD3FD-0290-4FA7-BEBF-FA3F518281BB}"/>
              </a:ext>
            </a:extLst>
          </p:cNvPr>
          <p:cNvGraphicFramePr>
            <a:graphicFrameLocks noGrp="1"/>
          </p:cNvGraphicFramePr>
          <p:nvPr/>
        </p:nvGraphicFramePr>
        <p:xfrm>
          <a:off x="323132" y="923926"/>
          <a:ext cx="10954467" cy="790846"/>
        </p:xfrm>
        <a:graphic>
          <a:graphicData uri="http://schemas.openxmlformats.org/drawingml/2006/table">
            <a:tbl>
              <a:tblPr firstRow="1" bandRow="1">
                <a:tableStyleId>{7E9639D4-E3E2-4D34-9284-5A2195B3D0D7}</a:tableStyleId>
              </a:tblPr>
              <a:tblGrid>
                <a:gridCol w="1113782">
                  <a:extLst>
                    <a:ext uri="{9D8B030D-6E8A-4147-A177-3AD203B41FA5}">
                      <a16:colId xmlns:a16="http://schemas.microsoft.com/office/drawing/2014/main" val="962353914"/>
                    </a:ext>
                  </a:extLst>
                </a:gridCol>
                <a:gridCol w="4309106">
                  <a:extLst>
                    <a:ext uri="{9D8B030D-6E8A-4147-A177-3AD203B41FA5}">
                      <a16:colId xmlns:a16="http://schemas.microsoft.com/office/drawing/2014/main" val="3108891617"/>
                    </a:ext>
                  </a:extLst>
                </a:gridCol>
                <a:gridCol w="3240006">
                  <a:extLst>
                    <a:ext uri="{9D8B030D-6E8A-4147-A177-3AD203B41FA5}">
                      <a16:colId xmlns:a16="http://schemas.microsoft.com/office/drawing/2014/main" val="3233846459"/>
                    </a:ext>
                  </a:extLst>
                </a:gridCol>
                <a:gridCol w="2291573">
                  <a:extLst>
                    <a:ext uri="{9D8B030D-6E8A-4147-A177-3AD203B41FA5}">
                      <a16:colId xmlns:a16="http://schemas.microsoft.com/office/drawing/2014/main" val="482341406"/>
                    </a:ext>
                  </a:extLst>
                </a:gridCol>
              </a:tblGrid>
              <a:tr h="395423">
                <a:tc>
                  <a:txBody>
                    <a:bodyPr/>
                    <a:lstStyle/>
                    <a:p>
                      <a:pPr algn="l"/>
                      <a:r>
                        <a:rPr lang="en-US" sz="1200" b="1">
                          <a:solidFill>
                            <a:srgbClr val="FFFFFF"/>
                          </a:solidFill>
                        </a:rPr>
                        <a:t>Date</a:t>
                      </a:r>
                      <a:endParaRPr lang="en-US" sz="1200" b="1">
                        <a:solidFill>
                          <a:srgbClr val="FFFFFF"/>
                        </a:solidFill>
                        <a:latin typeface="Calibri (Body)"/>
                      </a:endParaRPr>
                    </a:p>
                  </a:txBody>
                  <a:tcPr marR="36000" marT="36000" marB="36000" anchor="ctr">
                    <a:solidFill>
                      <a:schemeClr val="accent1"/>
                    </a:solidFill>
                  </a:tcPr>
                </a:tc>
                <a:tc>
                  <a:txBody>
                    <a:bodyPr/>
                    <a:lstStyle/>
                    <a:p>
                      <a:pPr algn="l"/>
                      <a:r>
                        <a:rPr lang="en-US" sz="1200" b="1">
                          <a:solidFill>
                            <a:srgbClr val="FFFFFF"/>
                          </a:solidFill>
                        </a:rPr>
                        <a:t>Headline</a:t>
                      </a:r>
                    </a:p>
                  </a:txBody>
                  <a:tcPr marR="36000" marT="36000" marB="36000" anchor="ctr">
                    <a:solidFill>
                      <a:schemeClr val="accent1"/>
                    </a:solidFill>
                  </a:tcPr>
                </a:tc>
                <a:tc>
                  <a:txBody>
                    <a:bodyPr/>
                    <a:lstStyle/>
                    <a:p>
                      <a:pPr algn="l"/>
                      <a:r>
                        <a:rPr lang="en-US" sz="1200" b="1">
                          <a:solidFill>
                            <a:srgbClr val="FFFFFF"/>
                          </a:solidFill>
                        </a:rPr>
                        <a:t>Category</a:t>
                      </a:r>
                    </a:p>
                  </a:txBody>
                  <a:tcPr marR="36000" marT="36000" marB="36000" anchor="ctr">
                    <a:solidFill>
                      <a:schemeClr val="accent1"/>
                    </a:solidFill>
                  </a:tcPr>
                </a:tc>
                <a:tc>
                  <a:txBody>
                    <a:bodyPr/>
                    <a:lstStyle/>
                    <a:p>
                      <a:pPr algn="l"/>
                      <a:r>
                        <a:rPr lang="en-US" sz="1200" b="1">
                          <a:solidFill>
                            <a:srgbClr val="FFFFFF"/>
                          </a:solidFill>
                        </a:rPr>
                        <a:t>Geography</a:t>
                      </a:r>
                    </a:p>
                  </a:txBody>
                  <a:tcPr marR="36000" marT="36000" marB="36000" anchor="ctr">
                    <a:solidFill>
                      <a:schemeClr val="accent1"/>
                    </a:solidFill>
                  </a:tcPr>
                </a:tc>
                <a:extLst>
                  <a:ext uri="{0D108BD9-81ED-4DB2-BD59-A6C34878D82A}">
                    <a16:rowId xmlns:a16="http://schemas.microsoft.com/office/drawing/2014/main" val="2700551224"/>
                  </a:ext>
                </a:extLst>
              </a:tr>
              <a:tr h="395423">
                <a:tc>
                  <a:txBody>
                    <a:bodyPr/>
                    <a:lstStyle/>
                    <a:p>
                      <a:pPr algn="l" fontAlgn="b"/>
                      <a:r>
                        <a:rPr lang="en-IN" sz="1000" b="0" i="0" u="none" strike="noStrike">
                          <a:solidFill>
                            <a:srgbClr val="000000"/>
                          </a:solidFill>
                          <a:effectLst/>
                          <a:latin typeface="+mn-lt"/>
                        </a:rPr>
                        <a:t>19 May 2022</a:t>
                      </a:r>
                    </a:p>
                  </a:txBody>
                  <a:tcPr marR="6350" marT="6350" marB="0" anchor="ctr">
                    <a:lnB w="9525" cap="flat" cmpd="sng" algn="ctr">
                      <a:solidFill>
                        <a:schemeClr val="bg2">
                          <a:lumMod val="90000"/>
                        </a:schemeClr>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mn-lt"/>
                        </a:rPr>
                        <a:t>Lhoist and TotalEnergies extend their partnership to the development of onsite b2b solar power plants in Iberia</a:t>
                      </a:r>
                    </a:p>
                  </a:txBody>
                  <a:tcPr marR="6350" marT="6350" marB="0" anchor="ctr">
                    <a:lnB w="9525" cap="flat" cmpd="sng" algn="ctr">
                      <a:solidFill>
                        <a:schemeClr val="bg2">
                          <a:lumMod val="90000"/>
                        </a:schemeClr>
                      </a:solidFill>
                      <a:prstDash val="solid"/>
                      <a:round/>
                      <a:headEnd type="none" w="med" len="med"/>
                      <a:tailEnd type="none" w="med" len="med"/>
                    </a:lnB>
                  </a:tcPr>
                </a:tc>
                <a:tc>
                  <a:txBody>
                    <a:bodyPr/>
                    <a:lstStyle/>
                    <a:p>
                      <a:pPr algn="l" fontAlgn="b"/>
                      <a:r>
                        <a:rPr lang="en-IN" sz="1000" b="0" i="0" u="none" strike="noStrike">
                          <a:solidFill>
                            <a:srgbClr val="000000"/>
                          </a:solidFill>
                          <a:effectLst/>
                          <a:latin typeface="+mn-lt"/>
                        </a:rPr>
                        <a:t>Strategic Actions -&gt; Partnerships;Strategic Actions -&gt; Contracts &amp; Tenders</a:t>
                      </a:r>
                    </a:p>
                  </a:txBody>
                  <a:tcPr marR="6350" marT="6350" marB="0" anchor="ctr">
                    <a:lnB w="9525" cap="flat" cmpd="sng" algn="ctr">
                      <a:solidFill>
                        <a:schemeClr val="bg2">
                          <a:lumMod val="90000"/>
                        </a:schemeClr>
                      </a:solidFill>
                      <a:prstDash val="solid"/>
                      <a:round/>
                      <a:headEnd type="none" w="med" len="med"/>
                      <a:tailEnd type="none" w="med" len="med"/>
                    </a:lnB>
                  </a:tcPr>
                </a:tc>
                <a:tc>
                  <a:txBody>
                    <a:bodyPr/>
                    <a:lstStyle/>
                    <a:p>
                      <a:pPr algn="l" fontAlgn="b"/>
                      <a:r>
                        <a:rPr lang="en-GB" sz="1000" b="0" i="0" u="none" strike="noStrike">
                          <a:solidFill>
                            <a:srgbClr val="000000"/>
                          </a:solidFill>
                          <a:effectLst/>
                          <a:latin typeface="+mn-lt"/>
                        </a:rPr>
                        <a:t>Europe -&gt; Portugal;Europe -&gt; Spain</a:t>
                      </a:r>
                    </a:p>
                  </a:txBody>
                  <a:tcPr marR="6350" marT="6350" marB="0" anchor="ctr">
                    <a:lnB w="9525" cap="flat" cmpd="sng" algn="ctr">
                      <a:solidFill>
                        <a:schemeClr val="bg2">
                          <a:lumMod val="90000"/>
                        </a:schemeClr>
                      </a:solidFill>
                      <a:prstDash val="solid"/>
                      <a:round/>
                      <a:headEnd type="none" w="med" len="med"/>
                      <a:tailEnd type="none" w="med" len="med"/>
                    </a:lnB>
                  </a:tcPr>
                </a:tc>
                <a:extLst>
                  <a:ext uri="{0D108BD9-81ED-4DB2-BD59-A6C34878D82A}">
                    <a16:rowId xmlns:a16="http://schemas.microsoft.com/office/drawing/2014/main" val="844541755"/>
                  </a:ext>
                </a:extLst>
              </a:tr>
            </a:tbl>
          </a:graphicData>
        </a:graphic>
      </p:graphicFrame>
      <p:sp>
        <p:nvSpPr>
          <p:cNvPr id="3" name="Text Placeholder 5">
            <a:extLst>
              <a:ext uri="{FF2B5EF4-FFF2-40B4-BE49-F238E27FC236}">
                <a16:creationId xmlns:a16="http://schemas.microsoft.com/office/drawing/2014/main" id="{7FD1139D-E3A3-3800-7C65-1F874C40C7B7}"/>
              </a:ext>
            </a:extLst>
          </p:cNvPr>
          <p:cNvSpPr txBox="1"/>
          <p:nvPr/>
        </p:nvSpPr>
        <p:spPr>
          <a:xfrm>
            <a:off x="251417" y="6449725"/>
            <a:ext cx="11232000" cy="246221"/>
          </a:xfrm>
          <a:prstGeom prst="rect">
            <a:avLst/>
          </a:prstGeom>
        </p:spPr>
        <p:txBody>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None/>
            </a:pPr>
            <a:r>
              <a:rPr lang="en-US" sz="1000" u="sng">
                <a:latin typeface="Calibri" pitchFamily="34" charset="0"/>
                <a:cs typeface="Calibri" panose="020F0502020204030204" pitchFamily="34" charset="0"/>
                <a:hlinkClick r:id="rId3"/>
              </a:rPr>
              <a:t>Click here to view more</a:t>
            </a:r>
            <a:endParaRPr lang="en-IN" sz="1000" u="sng">
              <a:latin typeface="Calibri" pitchFamily="34" charset="0"/>
              <a:cs typeface="Calibri" panose="020F0502020204030204" pitchFamily="34" charset="0"/>
            </a:endParaRPr>
          </a:p>
        </p:txBody>
      </p:sp>
    </p:spTree>
    <p:extLst>
      <p:ext uri="{BB962C8B-B14F-4D97-AF65-F5344CB8AC3E}">
        <p14:creationId xmlns:p14="http://schemas.microsoft.com/office/powerpoint/2010/main" val="2564806202"/>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00ABF2E-C3CD-46FB-AE55-DCEF56AB8A92}"/>
              </a:ext>
            </a:extLst>
          </p:cNvPr>
          <p:cNvSpPr>
            <a:spLocks noGrp="1"/>
          </p:cNvSpPr>
          <p:nvPr>
            <p:ph type="body" sz="quarter" idx="13"/>
          </p:nvPr>
        </p:nvSpPr>
        <p:spPr/>
        <p:txBody>
          <a:bodyPr/>
          <a:lstStyle/>
          <a:p>
            <a:r>
              <a:rPr lang="en-IN"/>
              <a:t>Deal Strategy</a:t>
            </a:r>
          </a:p>
        </p:txBody>
      </p:sp>
      <p:sp>
        <p:nvSpPr>
          <p:cNvPr id="3" name="Text Placeholder 8">
            <a:extLst>
              <a:ext uri="{FF2B5EF4-FFF2-40B4-BE49-F238E27FC236}">
                <a16:creationId xmlns:a16="http://schemas.microsoft.com/office/drawing/2014/main" id="{9E575C46-3BAA-E999-20DF-4E12ADAAF200}"/>
              </a:ext>
            </a:extLst>
          </p:cNvPr>
          <p:cNvSpPr txBox="1"/>
          <p:nvPr/>
        </p:nvSpPr>
        <p:spPr>
          <a:xfrm>
            <a:off x="682052" y="3785616"/>
            <a:ext cx="10725912" cy="1103920"/>
          </a:xfrm>
          <a:prstGeom prst="rect">
            <a:avLst/>
          </a:prstGeom>
        </p:spPr>
        <p:txBody>
          <a:bodyPr/>
          <a:lstStyle>
            <a:lvl1pPr marL="342900" indent="-342900" algn="l" rtl="0" eaLnBrk="0" fontAlgn="base" hangingPunct="0">
              <a:spcBef>
                <a:spcPct val="20000"/>
              </a:spcBef>
              <a:spcAft>
                <a:spcPct val="0"/>
              </a:spcAft>
              <a:buFont typeface="Arial"/>
              <a:buChar char="•"/>
              <a:defRPr sz="3200" kern="1200">
                <a:solidFill>
                  <a:schemeClr val="tx1"/>
                </a:solidFill>
                <a:latin typeface="Arial"/>
                <a:ea typeface="+mn-ea"/>
                <a:cs typeface="+mn-cs"/>
              </a:defRPr>
            </a:lvl1pPr>
            <a:lvl2pPr marL="742950" indent="-285750" algn="l" rtl="0" eaLnBrk="0" fontAlgn="base" hangingPunct="0">
              <a:spcBef>
                <a:spcPct val="20000"/>
              </a:spcBef>
              <a:spcAft>
                <a:spcPct val="0"/>
              </a:spcAft>
              <a:buFont typeface="Arial"/>
              <a:buChar char="–"/>
              <a:defRPr sz="2800" kern="1200">
                <a:solidFill>
                  <a:schemeClr val="tx1"/>
                </a:solidFill>
                <a:latin typeface="Arial"/>
                <a:ea typeface="+mn-ea"/>
                <a:cs typeface="+mn-cs"/>
              </a:defRPr>
            </a:lvl2pPr>
            <a:lvl3pPr marL="1143000" indent="-228600" algn="l" rtl="0" eaLnBrk="0" fontAlgn="base" hangingPunct="0">
              <a:spcBef>
                <a:spcPct val="20000"/>
              </a:spcBef>
              <a:spcAft>
                <a:spcPct val="0"/>
              </a:spcAft>
              <a:buFont typeface="Arial"/>
              <a:buChar char="•"/>
              <a:defRPr sz="2400" kern="1200">
                <a:solidFill>
                  <a:schemeClr val="tx1"/>
                </a:solidFill>
                <a:latin typeface="Arial"/>
                <a:ea typeface="+mn-ea"/>
                <a:cs typeface="+mn-cs"/>
              </a:defRPr>
            </a:lvl3pPr>
            <a:lvl4pPr marL="16002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4pPr>
            <a:lvl5pPr marL="20574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ts val="5200"/>
              </a:lnSpc>
              <a:spcBef>
                <a:spcPct val="0"/>
              </a:spcBef>
              <a:buNone/>
            </a:pPr>
            <a:r>
              <a:rPr lang="en-GB" sz="4000" b="1">
                <a:solidFill>
                  <a:schemeClr val="bg1"/>
                </a:solidFill>
                <a:latin typeface="+mn-lt"/>
              </a:rPr>
              <a:t>Lhoist Group</a:t>
            </a:r>
          </a:p>
        </p:txBody>
      </p:sp>
    </p:spTree>
    <p:extLst>
      <p:ext uri="{BB962C8B-B14F-4D97-AF65-F5344CB8AC3E}">
        <p14:creationId xmlns:p14="http://schemas.microsoft.com/office/powerpoint/2010/main" val="1823260175"/>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AACB511-6F92-450C-9D24-DC5AC35A6868}"/>
              </a:ext>
            </a:extLst>
          </p:cNvPr>
          <p:cNvSpPr>
            <a:spLocks noGrp="1"/>
          </p:cNvSpPr>
          <p:nvPr>
            <p:ph type="body" sz="quarter" idx="13"/>
          </p:nvPr>
        </p:nvSpPr>
        <p:spPr>
          <a:xfrm>
            <a:off x="218760" y="229238"/>
            <a:ext cx="11232000" cy="354044"/>
          </a:xfrm>
          <a:prstGeom prst="rect">
            <a:avLst/>
          </a:prstGeom>
        </p:spPr>
        <p:txBody>
          <a:bodyPr/>
          <a:lstStyle/>
          <a:p>
            <a:r>
              <a:rPr lang="en-IN">
                <a:solidFill>
                  <a:schemeClr val="accent1"/>
                </a:solidFill>
              </a:rPr>
              <a:t>Table of Contents</a:t>
            </a:r>
          </a:p>
        </p:txBody>
      </p:sp>
      <p:graphicFrame>
        <p:nvGraphicFramePr>
          <p:cNvPr id="5" name="New Table"/>
          <p:cNvGraphicFramePr>
            <a:graphicFrameLocks noGrp="1"/>
          </p:cNvGraphicFramePr>
          <p:nvPr/>
        </p:nvGraphicFramePr>
        <p:xfrm>
          <a:off x="533400" y="635000"/>
          <a:ext cx="2794000" cy="4419600"/>
        </p:xfrm>
        <a:graphic>
          <a:graphicData uri="http://schemas.openxmlformats.org/drawingml/2006/table">
            <a:tbl>
              <a:tblPr firstRow="1" bandRow="1">
                <a:noFill/>
                <a:tableStyleId>{5C22544A-7EE6-4342-B048-85BDC9FD1C3A}</a:tableStyleId>
              </a:tblPr>
              <a:tblGrid>
                <a:gridCol w="2794000">
                  <a:extLst>
                    <a:ext uri="{9D8B030D-6E8A-4147-A177-3AD203B41FA5}">
                      <a16:colId xmlns:a16="http://schemas.microsoft.com/office/drawing/2014/main" val="20000"/>
                    </a:ext>
                  </a:extLst>
                </a:gridCol>
              </a:tblGrid>
              <a:tr h="0">
                <a:tc>
                  <a:txBody>
                    <a:bodyPr/>
                    <a:lstStyle/>
                    <a:p>
                      <a:pPr marL="12700" algn="l">
                        <a:buNone/>
                      </a:pPr>
                      <a:r>
                        <a:rPr sz="1300" b="1">
                          <a:solidFill>
                            <a:srgbClr val="002567"/>
                          </a:solidFill>
                          <a:latin typeface="Calibri (Headings)"/>
                        </a:rPr>
                        <a:t>COMPANY PROFILE</a:t>
                      </a:r>
                    </a:p>
                  </a:txBody>
                  <a:tcPr marL="3175">
                    <a:lnL>
                      <a:noFill/>
                    </a:lnL>
                    <a:lnR>
                      <a:noFill/>
                    </a:lnR>
                    <a:lnT>
                      <a:noFill/>
                    </a:lnT>
                    <a:lnB w="6350">
                      <a:solidFill>
                        <a:prstClr val="black"/>
                      </a:solidFill>
                    </a:lnB>
                    <a:noFill/>
                  </a:tcPr>
                </a:tc>
                <a:extLst>
                  <a:ext uri="{0D108BD9-81ED-4DB2-BD59-A6C34878D82A}">
                    <a16:rowId xmlns:a16="http://schemas.microsoft.com/office/drawing/2014/main" val="10000"/>
                  </a:ext>
                </a:extLst>
              </a:tr>
              <a:tr h="0">
                <a:tc>
                  <a:txBody>
                    <a:bodyPr/>
                    <a:lstStyle/>
                    <a:p>
                      <a:pPr marL="12700" algn="l">
                        <a:buNone/>
                      </a:pPr>
                      <a:r>
                        <a:rPr sz="900" b="0">
                          <a:solidFill>
                            <a:srgbClr val="000000"/>
                          </a:solidFill>
                          <a:latin typeface="Calibri (Headings)"/>
                        </a:rPr>
                        <a:t>    Key Facts</a:t>
                      </a:r>
                    </a:p>
                  </a:txBody>
                  <a:tcPr marL="7239">
                    <a:lnL>
                      <a:noFill/>
                    </a:lnL>
                    <a:lnR>
                      <a:noFill/>
                    </a:lnR>
                    <a:lnT w="6350" cap="flat" cmpd="sng" algn="ctr">
                      <a:solidFill>
                        <a:prstClr val="black"/>
                      </a:solidFill>
                      <a:prstDash val="solid"/>
                      <a:round/>
                      <a:headEnd type="none" w="med" len="med"/>
                      <a:tailEnd type="none" w="med" len="med"/>
                    </a:lnT>
                    <a:lnB w="63500"/>
                    <a:noFill/>
                  </a:tcPr>
                </a:tc>
                <a:extLst>
                  <a:ext uri="{0D108BD9-81ED-4DB2-BD59-A6C34878D82A}">
                    <a16:rowId xmlns:a16="http://schemas.microsoft.com/office/drawing/2014/main" val="10001"/>
                  </a:ext>
                </a:extLst>
              </a:tr>
              <a:tr h="0">
                <a:tc>
                  <a:txBody>
                    <a:bodyPr/>
                    <a:lstStyle/>
                    <a:p>
                      <a:pPr marL="12700" algn="l">
                        <a:buNone/>
                      </a:pPr>
                      <a:r>
                        <a:rPr sz="900" b="0">
                          <a:solidFill>
                            <a:srgbClr val="000000"/>
                          </a:solidFill>
                          <a:latin typeface="Calibri (Headings)"/>
                        </a:rPr>
                        <a:t>    Key Executives</a:t>
                      </a:r>
                    </a:p>
                  </a:txBody>
                  <a:tcPr marL="7239">
                    <a:lnL>
                      <a:noFill/>
                    </a:lnL>
                    <a:lnR>
                      <a:noFill/>
                    </a:lnR>
                    <a:lnT>
                      <a:noFill/>
                    </a:lnT>
                    <a:lnB w="63500"/>
                    <a:noFill/>
                  </a:tcPr>
                </a:tc>
                <a:extLst>
                  <a:ext uri="{0D108BD9-81ED-4DB2-BD59-A6C34878D82A}">
                    <a16:rowId xmlns:a16="http://schemas.microsoft.com/office/drawing/2014/main" val="10002"/>
                  </a:ext>
                </a:extLst>
              </a:tr>
              <a:tr h="0">
                <a:tc>
                  <a:txBody>
                    <a:bodyPr/>
                    <a:lstStyle/>
                    <a:p>
                      <a:pPr marL="12700" algn="l">
                        <a:buNone/>
                      </a:pPr>
                      <a:r>
                        <a:rPr sz="900" b="0">
                          <a:solidFill>
                            <a:srgbClr val="000000"/>
                          </a:solidFill>
                          <a:latin typeface="Calibri (Headings)"/>
                        </a:rPr>
                        <a:t>    Locations &amp; Subsidiaries</a:t>
                      </a:r>
                    </a:p>
                  </a:txBody>
                  <a:tcPr marL="7239">
                    <a:lnL>
                      <a:noFill/>
                    </a:lnL>
                    <a:lnR>
                      <a:noFill/>
                    </a:lnR>
                    <a:lnT>
                      <a:noFill/>
                    </a:lnT>
                    <a:lnB w="63500"/>
                    <a:noFill/>
                  </a:tcPr>
                </a:tc>
                <a:extLst>
                  <a:ext uri="{0D108BD9-81ED-4DB2-BD59-A6C34878D82A}">
                    <a16:rowId xmlns:a16="http://schemas.microsoft.com/office/drawing/2014/main" val="10003"/>
                  </a:ext>
                </a:extLst>
              </a:tr>
              <a:tr h="0">
                <a:tc>
                  <a:txBody>
                    <a:bodyPr/>
                    <a:lstStyle/>
                    <a:p>
                      <a:pPr marL="12700" algn="l">
                        <a:buNone/>
                      </a:pPr>
                      <a:r>
                        <a:rPr sz="1300" b="1">
                          <a:solidFill>
                            <a:srgbClr val="002567"/>
                          </a:solidFill>
                          <a:latin typeface="Calibri (Headings)"/>
                        </a:rPr>
                        <a:t>DIGITAL STRATEGY</a:t>
                      </a:r>
                    </a:p>
                  </a:txBody>
                  <a:tcPr marL="3175">
                    <a:lnL>
                      <a:noFill/>
                    </a:lnL>
                    <a:lnR>
                      <a:noFill/>
                    </a:lnR>
                    <a:lnT>
                      <a:noFill/>
                    </a:lnT>
                    <a:lnB w="6350">
                      <a:solidFill>
                        <a:prstClr val="black"/>
                      </a:solidFill>
                    </a:lnB>
                    <a:noFill/>
                  </a:tcPr>
                </a:tc>
                <a:extLst>
                  <a:ext uri="{0D108BD9-81ED-4DB2-BD59-A6C34878D82A}">
                    <a16:rowId xmlns:a16="http://schemas.microsoft.com/office/drawing/2014/main" val="10004"/>
                  </a:ext>
                </a:extLst>
              </a:tr>
              <a:tr h="0">
                <a:tc>
                  <a:txBody>
                    <a:bodyPr/>
                    <a:lstStyle/>
                    <a:p>
                      <a:pPr marL="12700" algn="l">
                        <a:buNone/>
                      </a:pPr>
                      <a:r>
                        <a:rPr sz="900" b="0">
                          <a:solidFill>
                            <a:srgbClr val="000000"/>
                          </a:solidFill>
                          <a:latin typeface="Calibri (Headings)"/>
                        </a:rPr>
                        <a:t>    Technology Budget Estimates / ICT Budgets</a:t>
                      </a:r>
                    </a:p>
                  </a:txBody>
                  <a:tcPr marL="7239">
                    <a:lnL>
                      <a:noFill/>
                    </a:lnL>
                    <a:lnR>
                      <a:noFill/>
                    </a:lnR>
                    <a:lnT w="6350" cap="flat" cmpd="sng" algn="ctr">
                      <a:solidFill>
                        <a:prstClr val="black"/>
                      </a:solidFill>
                      <a:prstDash val="solid"/>
                      <a:round/>
                      <a:headEnd type="none" w="med" len="med"/>
                      <a:tailEnd type="none" w="med" len="med"/>
                    </a:lnT>
                    <a:lnB w="63500"/>
                    <a:noFill/>
                  </a:tcPr>
                </a:tc>
                <a:extLst>
                  <a:ext uri="{0D108BD9-81ED-4DB2-BD59-A6C34878D82A}">
                    <a16:rowId xmlns:a16="http://schemas.microsoft.com/office/drawing/2014/main" val="10005"/>
                  </a:ext>
                </a:extLst>
              </a:tr>
              <a:tr h="0">
                <a:tc>
                  <a:txBody>
                    <a:bodyPr/>
                    <a:lstStyle/>
                    <a:p>
                      <a:pPr marL="12700" algn="l">
                        <a:buNone/>
                      </a:pPr>
                      <a:r>
                        <a:rPr sz="900" b="0">
                          <a:solidFill>
                            <a:srgbClr val="000000"/>
                          </a:solidFill>
                          <a:latin typeface="Calibri (Headings)"/>
                        </a:rPr>
                        <a:t>    ICT Contracts / Software &amp; Services Contracts</a:t>
                      </a:r>
                    </a:p>
                  </a:txBody>
                  <a:tcPr marL="7239">
                    <a:lnL>
                      <a:noFill/>
                    </a:lnL>
                    <a:lnR>
                      <a:noFill/>
                    </a:lnR>
                    <a:lnT>
                      <a:noFill/>
                    </a:lnT>
                    <a:lnB w="63500"/>
                    <a:noFill/>
                  </a:tcPr>
                </a:tc>
                <a:extLst>
                  <a:ext uri="{0D108BD9-81ED-4DB2-BD59-A6C34878D82A}">
                    <a16:rowId xmlns:a16="http://schemas.microsoft.com/office/drawing/2014/main" val="10006"/>
                  </a:ext>
                </a:extLst>
              </a:tr>
              <a:tr h="0">
                <a:tc>
                  <a:txBody>
                    <a:bodyPr/>
                    <a:lstStyle/>
                    <a:p>
                      <a:pPr marL="12700" algn="l">
                        <a:buNone/>
                      </a:pPr>
                      <a:r>
                        <a:rPr sz="900" b="0">
                          <a:solidFill>
                            <a:srgbClr val="000000"/>
                          </a:solidFill>
                          <a:latin typeface="Calibri (Headings)"/>
                        </a:rPr>
                        <a:t>    Install Base</a:t>
                      </a:r>
                    </a:p>
                  </a:txBody>
                  <a:tcPr marL="7239">
                    <a:lnL>
                      <a:noFill/>
                    </a:lnL>
                    <a:lnR>
                      <a:noFill/>
                    </a:lnR>
                    <a:lnT>
                      <a:noFill/>
                    </a:lnT>
                    <a:lnB w="63500"/>
                    <a:noFill/>
                  </a:tcPr>
                </a:tc>
                <a:extLst>
                  <a:ext uri="{0D108BD9-81ED-4DB2-BD59-A6C34878D82A}">
                    <a16:rowId xmlns:a16="http://schemas.microsoft.com/office/drawing/2014/main" val="10007"/>
                  </a:ext>
                </a:extLst>
              </a:tr>
              <a:tr h="0">
                <a:tc>
                  <a:txBody>
                    <a:bodyPr/>
                    <a:lstStyle/>
                    <a:p>
                      <a:pPr marL="12700" algn="l">
                        <a:buNone/>
                      </a:pPr>
                      <a:r>
                        <a:rPr sz="900" b="0">
                          <a:solidFill>
                            <a:srgbClr val="000000"/>
                          </a:solidFill>
                          <a:latin typeface="Calibri (Headings)"/>
                        </a:rPr>
                        <a:t>    Recent Partnerships</a:t>
                      </a:r>
                    </a:p>
                  </a:txBody>
                  <a:tcPr marL="7239">
                    <a:lnL>
                      <a:noFill/>
                    </a:lnL>
                    <a:lnR>
                      <a:noFill/>
                    </a:lnR>
                    <a:lnT>
                      <a:noFill/>
                    </a:lnT>
                    <a:lnB w="63500"/>
                    <a:noFill/>
                  </a:tcPr>
                </a:tc>
                <a:extLst>
                  <a:ext uri="{0D108BD9-81ED-4DB2-BD59-A6C34878D82A}">
                    <a16:rowId xmlns:a16="http://schemas.microsoft.com/office/drawing/2014/main" val="10008"/>
                  </a:ext>
                </a:extLst>
              </a:tr>
              <a:tr h="0">
                <a:tc>
                  <a:txBody>
                    <a:bodyPr/>
                    <a:lstStyle/>
                    <a:p>
                      <a:pPr marL="12700" algn="l">
                        <a:buNone/>
                      </a:pPr>
                      <a:r>
                        <a:rPr sz="1300" b="1">
                          <a:solidFill>
                            <a:srgbClr val="002567"/>
                          </a:solidFill>
                          <a:latin typeface="Calibri (Headings)"/>
                        </a:rPr>
                        <a:t>RECENT DEVELOPMENTS</a:t>
                      </a:r>
                    </a:p>
                  </a:txBody>
                  <a:tcPr marL="3175">
                    <a:lnL>
                      <a:noFill/>
                    </a:lnL>
                    <a:lnR>
                      <a:noFill/>
                    </a:lnR>
                    <a:lnT>
                      <a:noFill/>
                    </a:lnT>
                    <a:lnB w="6350">
                      <a:solidFill>
                        <a:prstClr val="black"/>
                      </a:solidFill>
                    </a:lnB>
                    <a:noFill/>
                  </a:tcPr>
                </a:tc>
                <a:extLst>
                  <a:ext uri="{0D108BD9-81ED-4DB2-BD59-A6C34878D82A}">
                    <a16:rowId xmlns:a16="http://schemas.microsoft.com/office/drawing/2014/main" val="10009"/>
                  </a:ext>
                </a:extLst>
              </a:tr>
              <a:tr h="0">
                <a:tc>
                  <a:txBody>
                    <a:bodyPr/>
                    <a:lstStyle/>
                    <a:p>
                      <a:pPr marL="12700" algn="l">
                        <a:buNone/>
                      </a:pPr>
                      <a:r>
                        <a:rPr sz="900" b="0">
                          <a:solidFill>
                            <a:srgbClr val="000000"/>
                          </a:solidFill>
                          <a:latin typeface="Calibri (Headings)"/>
                        </a:rPr>
                        <a:t>    News Trend and Sentiment</a:t>
                      </a:r>
                    </a:p>
                  </a:txBody>
                  <a:tcPr marL="7239">
                    <a:lnL>
                      <a:noFill/>
                    </a:lnL>
                    <a:lnR>
                      <a:noFill/>
                    </a:lnR>
                    <a:lnT w="6350" cap="flat" cmpd="sng" algn="ctr">
                      <a:solidFill>
                        <a:prstClr val="black"/>
                      </a:solidFill>
                      <a:prstDash val="solid"/>
                      <a:round/>
                      <a:headEnd type="none" w="med" len="med"/>
                      <a:tailEnd type="none" w="med" len="med"/>
                    </a:lnT>
                    <a:lnB w="63500"/>
                    <a:noFill/>
                  </a:tcPr>
                </a:tc>
                <a:extLst>
                  <a:ext uri="{0D108BD9-81ED-4DB2-BD59-A6C34878D82A}">
                    <a16:rowId xmlns:a16="http://schemas.microsoft.com/office/drawing/2014/main" val="10010"/>
                  </a:ext>
                </a:extLst>
              </a:tr>
              <a:tr h="0">
                <a:tc>
                  <a:txBody>
                    <a:bodyPr/>
                    <a:lstStyle/>
                    <a:p>
                      <a:pPr marL="12700" algn="l">
                        <a:buNone/>
                      </a:pPr>
                      <a:r>
                        <a:rPr sz="900" b="0">
                          <a:solidFill>
                            <a:srgbClr val="000000"/>
                          </a:solidFill>
                          <a:latin typeface="Calibri (Headings)"/>
                        </a:rPr>
                        <a:t>    Recent News</a:t>
                      </a:r>
                    </a:p>
                  </a:txBody>
                  <a:tcPr marL="7239">
                    <a:lnL>
                      <a:noFill/>
                    </a:lnL>
                    <a:lnR>
                      <a:noFill/>
                    </a:lnR>
                    <a:lnT>
                      <a:noFill/>
                    </a:lnT>
                    <a:lnB w="63500"/>
                    <a:noFill/>
                  </a:tcPr>
                </a:tc>
                <a:extLst>
                  <a:ext uri="{0D108BD9-81ED-4DB2-BD59-A6C34878D82A}">
                    <a16:rowId xmlns:a16="http://schemas.microsoft.com/office/drawing/2014/main" val="10011"/>
                  </a:ext>
                </a:extLst>
              </a:tr>
              <a:tr h="0">
                <a:tc>
                  <a:txBody>
                    <a:bodyPr/>
                    <a:lstStyle/>
                    <a:p>
                      <a:pPr marL="12700" algn="l">
                        <a:buNone/>
                      </a:pPr>
                      <a:r>
                        <a:rPr sz="1300" b="1">
                          <a:solidFill>
                            <a:srgbClr val="002567"/>
                          </a:solidFill>
                          <a:latin typeface="Calibri (Headings)"/>
                        </a:rPr>
                        <a:t>DEAL STRATEGY</a:t>
                      </a:r>
                    </a:p>
                  </a:txBody>
                  <a:tcPr marL="3175">
                    <a:lnL>
                      <a:noFill/>
                    </a:lnL>
                    <a:lnR>
                      <a:noFill/>
                    </a:lnR>
                    <a:lnT>
                      <a:noFill/>
                    </a:lnT>
                    <a:lnB w="6350">
                      <a:solidFill>
                        <a:prstClr val="black"/>
                      </a:solidFill>
                    </a:lnB>
                    <a:noFill/>
                  </a:tcPr>
                </a:tc>
                <a:extLst>
                  <a:ext uri="{0D108BD9-81ED-4DB2-BD59-A6C34878D82A}">
                    <a16:rowId xmlns:a16="http://schemas.microsoft.com/office/drawing/2014/main" val="10012"/>
                  </a:ext>
                </a:extLst>
              </a:tr>
              <a:tr h="0">
                <a:tc>
                  <a:txBody>
                    <a:bodyPr/>
                    <a:lstStyle/>
                    <a:p>
                      <a:pPr marL="12700" algn="l">
                        <a:buNone/>
                      </a:pPr>
                      <a:r>
                        <a:rPr sz="900" b="0">
                          <a:solidFill>
                            <a:srgbClr val="000000"/>
                          </a:solidFill>
                          <a:latin typeface="Calibri (Headings)"/>
                        </a:rPr>
                        <a:t>    Strategic Alliances &amp; Partnerships</a:t>
                      </a:r>
                    </a:p>
                  </a:txBody>
                  <a:tcPr marL="7239">
                    <a:lnL>
                      <a:noFill/>
                    </a:lnL>
                    <a:lnR>
                      <a:noFill/>
                    </a:lnR>
                    <a:lnT w="6350" cap="flat" cmpd="sng" algn="ctr">
                      <a:solidFill>
                        <a:prstClr val="black"/>
                      </a:solidFill>
                      <a:prstDash val="solid"/>
                      <a:round/>
                      <a:headEnd type="none" w="med" len="med"/>
                      <a:tailEnd type="none" w="med" len="med"/>
                    </a:lnT>
                    <a:lnB w="63500"/>
                    <a:noFill/>
                  </a:tcPr>
                </a:tc>
                <a:extLst>
                  <a:ext uri="{0D108BD9-81ED-4DB2-BD59-A6C34878D82A}">
                    <a16:rowId xmlns:a16="http://schemas.microsoft.com/office/drawing/2014/main" val="10013"/>
                  </a:ext>
                </a:extLst>
              </a:tr>
              <a:tr h="0">
                <a:tc>
                  <a:txBody>
                    <a:bodyPr/>
                    <a:lstStyle/>
                    <a:p>
                      <a:pPr marL="12700" algn="l">
                        <a:buNone/>
                      </a:pPr>
                      <a:r>
                        <a:rPr sz="1300" b="1">
                          <a:solidFill>
                            <a:srgbClr val="002567"/>
                          </a:solidFill>
                          <a:latin typeface="Calibri (Headings)"/>
                        </a:rPr>
                        <a:t>APPENDIX &amp; ADDITIONAL RESOURCES</a:t>
                      </a:r>
                    </a:p>
                  </a:txBody>
                  <a:tcPr marL="3175">
                    <a:lnL>
                      <a:noFill/>
                    </a:lnL>
                    <a:lnR>
                      <a:noFill/>
                    </a:lnR>
                    <a:lnT>
                      <a:noFill/>
                    </a:lnT>
                    <a:lnB w="6350">
                      <a:solidFill>
                        <a:prstClr val="black"/>
                      </a:solidFill>
                    </a:lnB>
                    <a:noFill/>
                  </a:tcPr>
                </a:tc>
                <a:extLst>
                  <a:ext uri="{0D108BD9-81ED-4DB2-BD59-A6C34878D82A}">
                    <a16:rowId xmlns:a16="http://schemas.microsoft.com/office/drawing/2014/main" val="10014"/>
                  </a:ext>
                </a:extLst>
              </a:tr>
              <a:tr h="0">
                <a:tc>
                  <a:txBody>
                    <a:bodyPr/>
                    <a:lstStyle/>
                    <a:p>
                      <a:pPr marL="12700" algn="l">
                        <a:buNone/>
                      </a:pPr>
                      <a:r>
                        <a:rPr sz="900" b="0">
                          <a:solidFill>
                            <a:srgbClr val="000000"/>
                          </a:solidFill>
                          <a:latin typeface="Calibri (Headings)"/>
                        </a:rPr>
                        <a:t>    Patent Authority Codes​</a:t>
                      </a:r>
                    </a:p>
                  </a:txBody>
                  <a:tcPr marL="7239">
                    <a:lnL>
                      <a:noFill/>
                    </a:lnL>
                    <a:lnR>
                      <a:noFill/>
                    </a:lnR>
                    <a:lnT w="6350" cap="flat" cmpd="sng" algn="ctr">
                      <a:solidFill>
                        <a:prstClr val="black"/>
                      </a:solidFill>
                      <a:prstDash val="solid"/>
                      <a:round/>
                      <a:headEnd type="none" w="med" len="med"/>
                      <a:tailEnd type="none" w="med" len="med"/>
                    </a:lnT>
                    <a:lnB w="63500"/>
                    <a:noFill/>
                  </a:tcPr>
                </a:tc>
                <a:extLst>
                  <a:ext uri="{0D108BD9-81ED-4DB2-BD59-A6C34878D82A}">
                    <a16:rowId xmlns:a16="http://schemas.microsoft.com/office/drawing/2014/main" val="10015"/>
                  </a:ext>
                </a:extLst>
              </a:tr>
              <a:tr h="0">
                <a:tc>
                  <a:txBody>
                    <a:bodyPr/>
                    <a:lstStyle/>
                    <a:p>
                      <a:pPr marL="12700" algn="l">
                        <a:buNone/>
                      </a:pPr>
                      <a:r>
                        <a:rPr sz="900" b="0">
                          <a:solidFill>
                            <a:srgbClr val="000000"/>
                          </a:solidFill>
                          <a:latin typeface="Calibri (Headings)"/>
                        </a:rPr>
                        <a:t>    Glossary</a:t>
                      </a:r>
                    </a:p>
                  </a:txBody>
                  <a:tcPr marL="7239">
                    <a:lnL>
                      <a:noFill/>
                    </a:lnL>
                    <a:lnR>
                      <a:noFill/>
                    </a:lnR>
                    <a:lnT>
                      <a:noFill/>
                    </a:lnT>
                    <a:lnB w="63500"/>
                    <a:noFill/>
                  </a:tcPr>
                </a:tc>
                <a:extLst>
                  <a:ext uri="{0D108BD9-81ED-4DB2-BD59-A6C34878D82A}">
                    <a16:rowId xmlns:a16="http://schemas.microsoft.com/office/drawing/2014/main" val="10016"/>
                  </a:ext>
                </a:extLst>
              </a:tr>
              <a:tr h="0">
                <a:tc>
                  <a:txBody>
                    <a:bodyPr/>
                    <a:lstStyle/>
                    <a:p>
                      <a:pPr marL="12700" algn="l">
                        <a:buNone/>
                      </a:pPr>
                      <a:r>
                        <a:rPr sz="900" b="0">
                          <a:solidFill>
                            <a:srgbClr val="000000"/>
                          </a:solidFill>
                          <a:latin typeface="Calibri (Headings)"/>
                        </a:rPr>
                        <a:t>    Additional Resources</a:t>
                      </a:r>
                    </a:p>
                  </a:txBody>
                  <a:tcPr marL="7239">
                    <a:lnL>
                      <a:noFill/>
                    </a:lnL>
                    <a:lnR>
                      <a:noFill/>
                    </a:lnR>
                    <a:lnT>
                      <a:noFill/>
                    </a:lnT>
                    <a:lnB w="63500"/>
                    <a:noFill/>
                  </a:tcPr>
                </a:tc>
                <a:extLst>
                  <a:ext uri="{0D108BD9-81ED-4DB2-BD59-A6C34878D82A}">
                    <a16:rowId xmlns:a16="http://schemas.microsoft.com/office/drawing/2014/main" val="10017"/>
                  </a:ext>
                </a:extLst>
              </a:tr>
            </a:tbl>
          </a:graphicData>
        </a:graphic>
      </p:graphicFrame>
    </p:spTree>
    <p:extLst>
      <p:ext uri="{BB962C8B-B14F-4D97-AF65-F5344CB8AC3E}">
        <p14:creationId xmlns:p14="http://schemas.microsoft.com/office/powerpoint/2010/main" val="1104254148"/>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787A6D8-44CD-4CB0-965F-884BF7DCCCA0}"/>
              </a:ext>
            </a:extLst>
          </p:cNvPr>
          <p:cNvSpPr>
            <a:spLocks noGrp="1"/>
          </p:cNvSpPr>
          <p:nvPr>
            <p:ph type="body" sz="quarter" idx="13"/>
          </p:nvPr>
        </p:nvSpPr>
        <p:spPr/>
        <p:txBody>
          <a:bodyPr/>
          <a:lstStyle/>
          <a:p>
            <a:r>
              <a:rPr lang="en-IN">
                <a:solidFill>
                  <a:schemeClr val="accent1"/>
                </a:solidFill>
              </a:rPr>
              <a:t>Strategic Alliances &amp; Partnerships</a:t>
            </a:r>
          </a:p>
        </p:txBody>
      </p:sp>
      <p:graphicFrame>
        <p:nvGraphicFramePr>
          <p:cNvPr id="3" name="Chart 2">
            <a:extLst>
              <a:ext uri="{FF2B5EF4-FFF2-40B4-BE49-F238E27FC236}">
                <a16:creationId xmlns:a16="http://schemas.microsoft.com/office/drawing/2014/main" id="{7D917236-51A5-4B19-874B-2FD339D43CAE}"/>
              </a:ext>
            </a:extLst>
          </p:cNvPr>
          <p:cNvGraphicFramePr/>
          <p:nvPr>
            <p:extLst>
              <p:ext uri="{D42A27DB-BD31-4B8C-83A1-F6EECF244321}">
                <p14:modId xmlns:p14="http://schemas.microsoft.com/office/powerpoint/2010/main" val="1746601587"/>
              </p:ext>
            </p:extLst>
          </p:nvPr>
        </p:nvGraphicFramePr>
        <p:xfrm>
          <a:off x="434417" y="984197"/>
          <a:ext cx="11049000" cy="5049762"/>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a:extLst>
              <a:ext uri="{FF2B5EF4-FFF2-40B4-BE49-F238E27FC236}">
                <a16:creationId xmlns:a16="http://schemas.microsoft.com/office/drawing/2014/main" id="{1774C908-414E-4FA0-A099-F4E7E7917B83}"/>
              </a:ext>
            </a:extLst>
          </p:cNvPr>
          <p:cNvSpPr txBox="1"/>
          <p:nvPr/>
        </p:nvSpPr>
        <p:spPr>
          <a:xfrm>
            <a:off x="348343" y="645643"/>
            <a:ext cx="8795657" cy="307777"/>
          </a:xfrm>
          <a:prstGeom prst="rect">
            <a:avLst/>
          </a:prstGeom>
          <a:noFill/>
        </p:spPr>
        <p:txBody>
          <a:bodyPr wrap="square">
            <a:spAutoFit/>
          </a:bodyPr>
          <a:lstStyle/>
          <a:p>
            <a:r>
              <a:rPr lang="en-US" sz="1400">
                <a:solidFill>
                  <a:srgbClr val="000000"/>
                </a:solidFill>
                <a:latin typeface="Calibri (Body)"/>
              </a:rPr>
              <a:t>Partnership activity in last 5 years.</a:t>
            </a:r>
          </a:p>
        </p:txBody>
      </p:sp>
      <p:sp>
        <p:nvSpPr>
          <p:cNvPr id="5" name="Text Placeholder 5">
            <a:extLst>
              <a:ext uri="{FF2B5EF4-FFF2-40B4-BE49-F238E27FC236}">
                <a16:creationId xmlns:a16="http://schemas.microsoft.com/office/drawing/2014/main" id="{08560F72-77B6-190B-4D10-5BFC57C6449D}"/>
              </a:ext>
            </a:extLst>
          </p:cNvPr>
          <p:cNvSpPr txBox="1"/>
          <p:nvPr/>
        </p:nvSpPr>
        <p:spPr>
          <a:xfrm>
            <a:off x="251417" y="6365317"/>
            <a:ext cx="11232000" cy="246221"/>
          </a:xfrm>
          <a:prstGeom prst="rect">
            <a:avLst/>
          </a:prstGeom>
        </p:spPr>
        <p:txBody>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None/>
            </a:pPr>
            <a:r>
              <a:rPr lang="en-US" sz="1000" u="sng">
                <a:latin typeface="Calibri" pitchFamily="34" charset="0"/>
                <a:cs typeface="Calibri" panose="020F0502020204030204" pitchFamily="34" charset="0"/>
                <a:hlinkClick r:id="rId3"/>
              </a:rPr>
              <a:t>Click here to view more</a:t>
            </a:r>
            <a:endParaRPr lang="en-IN" sz="1000" u="sng">
              <a:latin typeface="Calibri" pitchFamily="34" charset="0"/>
              <a:cs typeface="Calibri" panose="020F0502020204030204" pitchFamily="34" charset="0"/>
            </a:endParaRPr>
          </a:p>
        </p:txBody>
      </p:sp>
    </p:spTree>
    <p:extLst>
      <p:ext uri="{BB962C8B-B14F-4D97-AF65-F5344CB8AC3E}">
        <p14:creationId xmlns:p14="http://schemas.microsoft.com/office/powerpoint/2010/main" val="2336023615"/>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200ABF2E-C3CD-46FB-AE55-DCEF56AB8A92}"/>
              </a:ext>
            </a:extLst>
          </p:cNvPr>
          <p:cNvSpPr>
            <a:spLocks noGrp="1"/>
          </p:cNvSpPr>
          <p:nvPr>
            <p:ph type="body" sz="quarter" idx="13"/>
          </p:nvPr>
        </p:nvSpPr>
        <p:spPr/>
        <p:txBody>
          <a:bodyPr/>
          <a:lstStyle/>
          <a:p>
            <a:r>
              <a:rPr lang="en-IN"/>
              <a:t>Appendix</a:t>
            </a:r>
          </a:p>
        </p:txBody>
      </p:sp>
    </p:spTree>
    <p:extLst>
      <p:ext uri="{BB962C8B-B14F-4D97-AF65-F5344CB8AC3E}">
        <p14:creationId xmlns:p14="http://schemas.microsoft.com/office/powerpoint/2010/main" val="685591050"/>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A39B8B8-9B9C-43B7-B197-BDB0B50FB462}"/>
              </a:ext>
            </a:extLst>
          </p:cNvPr>
          <p:cNvSpPr>
            <a:spLocks noGrp="1"/>
          </p:cNvSpPr>
          <p:nvPr>
            <p:ph type="body" sz="quarter" idx="13"/>
          </p:nvPr>
        </p:nvSpPr>
        <p:spPr/>
        <p:txBody>
          <a:bodyPr/>
          <a:lstStyle/>
          <a:p>
            <a:r>
              <a:rPr lang="en-IN">
                <a:solidFill>
                  <a:schemeClr val="accent1"/>
                </a:solidFill>
              </a:rPr>
              <a:t>Patent Authority Codes</a:t>
            </a:r>
          </a:p>
        </p:txBody>
      </p:sp>
      <p:graphicFrame>
        <p:nvGraphicFramePr>
          <p:cNvPr id="4" name="Table 14">
            <a:extLst>
              <a:ext uri="{FF2B5EF4-FFF2-40B4-BE49-F238E27FC236}">
                <a16:creationId xmlns:a16="http://schemas.microsoft.com/office/drawing/2014/main" id="{25BD82C1-C962-4489-8A1F-966309BC58D2}"/>
              </a:ext>
            </a:extLst>
          </p:cNvPr>
          <p:cNvGraphicFramePr>
            <a:graphicFrameLocks noGrp="1"/>
          </p:cNvGraphicFramePr>
          <p:nvPr/>
        </p:nvGraphicFramePr>
        <p:xfrm>
          <a:off x="558416" y="752475"/>
          <a:ext cx="3413510" cy="5728649"/>
        </p:xfrm>
        <a:graphic>
          <a:graphicData uri="http://schemas.openxmlformats.org/drawingml/2006/table">
            <a:tbl>
              <a:tblPr firstRow="1">
                <a:tableStyleId>{5C22544A-7EE6-4342-B048-85BDC9FD1C3A}</a:tableStyleId>
              </a:tblPr>
              <a:tblGrid>
                <a:gridCol w="1232284">
                  <a:extLst>
                    <a:ext uri="{9D8B030D-6E8A-4147-A177-3AD203B41FA5}">
                      <a16:colId xmlns:a16="http://schemas.microsoft.com/office/drawing/2014/main" val="2376158334"/>
                    </a:ext>
                  </a:extLst>
                </a:gridCol>
                <a:gridCol w="2181226">
                  <a:extLst>
                    <a:ext uri="{9D8B030D-6E8A-4147-A177-3AD203B41FA5}">
                      <a16:colId xmlns:a16="http://schemas.microsoft.com/office/drawing/2014/main" val="1464374178"/>
                    </a:ext>
                  </a:extLst>
                </a:gridCol>
              </a:tblGrid>
              <a:tr h="362013">
                <a:tc>
                  <a:txBody>
                    <a:bodyPr/>
                    <a:lstStyle/>
                    <a:p>
                      <a:r>
                        <a:rPr lang="en-US"/>
                        <a:t>Code</a:t>
                      </a:r>
                    </a:p>
                  </a:txBody>
                  <a:tcPr anchor="ctr"/>
                </a:tc>
                <a:tc>
                  <a:txBody>
                    <a:bodyPr/>
                    <a:lstStyle/>
                    <a:p>
                      <a:r>
                        <a:rPr lang="en-US"/>
                        <a:t>Authority</a:t>
                      </a:r>
                    </a:p>
                  </a:txBody>
                  <a:tcPr anchor="ctr"/>
                </a:tc>
                <a:extLst>
                  <a:ext uri="{0D108BD9-81ED-4DB2-BD59-A6C34878D82A}">
                    <a16:rowId xmlns:a16="http://schemas.microsoft.com/office/drawing/2014/main" val="1003398068"/>
                  </a:ext>
                </a:extLst>
              </a:tr>
              <a:tr h="356760">
                <a:tc>
                  <a:txBody>
                    <a:bodyPr/>
                    <a:lstStyle/>
                    <a:p>
                      <a:pPr algn="l" fontAlgn="t"/>
                      <a:r>
                        <a:rPr lang="en-US" sz="1200" b="1" i="0" u="none" strike="noStrike">
                          <a:solidFill>
                            <a:srgbClr val="000000"/>
                          </a:solidFill>
                          <a:effectLst/>
                          <a:latin typeface="Calibri" pitchFamily="34" charset="0"/>
                        </a:rPr>
                        <a:t>US</a:t>
                      </a:r>
                    </a:p>
                  </a:txBody>
                  <a:tcPr marR="7034" marT="7034" marB="0" anchor="ctr"/>
                </a:tc>
                <a:tc>
                  <a:txBody>
                    <a:bodyPr/>
                    <a:lstStyle/>
                    <a:p>
                      <a:r>
                        <a:rPr lang="en-US" sz="1200"/>
                        <a:t>United States of America</a:t>
                      </a:r>
                    </a:p>
                  </a:txBody>
                  <a:tcPr anchor="ctr"/>
                </a:tc>
                <a:extLst>
                  <a:ext uri="{0D108BD9-81ED-4DB2-BD59-A6C34878D82A}">
                    <a16:rowId xmlns:a16="http://schemas.microsoft.com/office/drawing/2014/main" val="3596793332"/>
                  </a:ext>
                </a:extLst>
              </a:tr>
              <a:tr h="407264">
                <a:tc>
                  <a:txBody>
                    <a:bodyPr/>
                    <a:lstStyle/>
                    <a:p>
                      <a:pPr algn="l" fontAlgn="t"/>
                      <a:r>
                        <a:rPr lang="en-US" sz="1200" b="1" i="0" u="none" strike="noStrike">
                          <a:solidFill>
                            <a:srgbClr val="000000"/>
                          </a:solidFill>
                          <a:effectLst/>
                          <a:latin typeface="Calibri" pitchFamily="34" charset="0"/>
                        </a:rPr>
                        <a:t>WO</a:t>
                      </a:r>
                    </a:p>
                  </a:txBody>
                  <a:tcPr marR="7034" marT="7034" marB="0" anchor="ctr"/>
                </a:tc>
                <a:tc>
                  <a:txBody>
                    <a:bodyPr/>
                    <a:lstStyle/>
                    <a:p>
                      <a:r>
                        <a:rPr lang="en-US" sz="1200"/>
                        <a:t>WIPO </a:t>
                      </a:r>
                    </a:p>
                    <a:p>
                      <a:r>
                        <a:rPr lang="en-US" sz="900"/>
                        <a:t>(World Intellectual Property Organization)</a:t>
                      </a:r>
                    </a:p>
                  </a:txBody>
                  <a:tcPr anchor="ctr"/>
                </a:tc>
                <a:extLst>
                  <a:ext uri="{0D108BD9-81ED-4DB2-BD59-A6C34878D82A}">
                    <a16:rowId xmlns:a16="http://schemas.microsoft.com/office/drawing/2014/main" val="1557331770"/>
                  </a:ext>
                </a:extLst>
              </a:tr>
              <a:tr h="381084">
                <a:tc>
                  <a:txBody>
                    <a:bodyPr/>
                    <a:lstStyle/>
                    <a:p>
                      <a:pPr algn="l" fontAlgn="t"/>
                      <a:r>
                        <a:rPr lang="en-US" sz="1200" b="1" i="0" u="none" strike="noStrike">
                          <a:solidFill>
                            <a:srgbClr val="000000"/>
                          </a:solidFill>
                          <a:effectLst/>
                          <a:latin typeface="Calibri" pitchFamily="34" charset="0"/>
                        </a:rPr>
                        <a:t>EP</a:t>
                      </a:r>
                    </a:p>
                  </a:txBody>
                  <a:tcPr marR="7034" marT="7034" marB="0" anchor="ctr"/>
                </a:tc>
                <a:tc>
                  <a:txBody>
                    <a:bodyPr/>
                    <a:lstStyle/>
                    <a:p>
                      <a:r>
                        <a:rPr lang="en-US" sz="1200"/>
                        <a:t>European Patent Office</a:t>
                      </a:r>
                    </a:p>
                  </a:txBody>
                  <a:tcPr anchor="ctr"/>
                </a:tc>
                <a:extLst>
                  <a:ext uri="{0D108BD9-81ED-4DB2-BD59-A6C34878D82A}">
                    <a16:rowId xmlns:a16="http://schemas.microsoft.com/office/drawing/2014/main" val="3594348968"/>
                  </a:ext>
                </a:extLst>
              </a:tr>
              <a:tr h="308111">
                <a:tc>
                  <a:txBody>
                    <a:bodyPr/>
                    <a:lstStyle/>
                    <a:p>
                      <a:pPr algn="l" fontAlgn="t"/>
                      <a:r>
                        <a:rPr lang="en-US" sz="1200" b="1" i="0" u="none" strike="noStrike">
                          <a:solidFill>
                            <a:srgbClr val="000000"/>
                          </a:solidFill>
                          <a:effectLst/>
                          <a:latin typeface="Calibri" pitchFamily="34" charset="0"/>
                        </a:rPr>
                        <a:t>CA</a:t>
                      </a:r>
                    </a:p>
                  </a:txBody>
                  <a:tcPr marR="7034" marT="7034" marB="0" anchor="ctr"/>
                </a:tc>
                <a:tc>
                  <a:txBody>
                    <a:bodyPr/>
                    <a:lstStyle/>
                    <a:p>
                      <a:r>
                        <a:rPr lang="en-US" sz="1200"/>
                        <a:t>Canada</a:t>
                      </a:r>
                    </a:p>
                  </a:txBody>
                  <a:tcPr anchor="ctr"/>
                </a:tc>
                <a:extLst>
                  <a:ext uri="{0D108BD9-81ED-4DB2-BD59-A6C34878D82A}">
                    <a16:rowId xmlns:a16="http://schemas.microsoft.com/office/drawing/2014/main" val="2825196817"/>
                  </a:ext>
                </a:extLst>
              </a:tr>
              <a:tr h="324328">
                <a:tc>
                  <a:txBody>
                    <a:bodyPr/>
                    <a:lstStyle/>
                    <a:p>
                      <a:pPr algn="l" fontAlgn="t"/>
                      <a:r>
                        <a:rPr lang="en-US" sz="1200" b="1" i="0" u="none" strike="noStrike">
                          <a:solidFill>
                            <a:srgbClr val="000000"/>
                          </a:solidFill>
                          <a:effectLst/>
                          <a:latin typeface="Calibri" pitchFamily="34" charset="0"/>
                        </a:rPr>
                        <a:t>IL</a:t>
                      </a:r>
                    </a:p>
                  </a:txBody>
                  <a:tcPr marR="7034" marT="7034" marB="0" anchor="ctr"/>
                </a:tc>
                <a:tc>
                  <a:txBody>
                    <a:bodyPr/>
                    <a:lstStyle/>
                    <a:p>
                      <a:r>
                        <a:rPr lang="en-US" sz="1200"/>
                        <a:t>Israel</a:t>
                      </a:r>
                    </a:p>
                  </a:txBody>
                  <a:tcPr anchor="ctr"/>
                </a:tc>
                <a:extLst>
                  <a:ext uri="{0D108BD9-81ED-4DB2-BD59-A6C34878D82A}">
                    <a16:rowId xmlns:a16="http://schemas.microsoft.com/office/drawing/2014/main" val="2488544535"/>
                  </a:ext>
                </a:extLst>
              </a:tr>
              <a:tr h="275677">
                <a:tc>
                  <a:txBody>
                    <a:bodyPr/>
                    <a:lstStyle/>
                    <a:p>
                      <a:pPr algn="l" fontAlgn="t"/>
                      <a:r>
                        <a:rPr lang="en-US" sz="1200" b="1" i="0" u="none" strike="noStrike">
                          <a:solidFill>
                            <a:srgbClr val="000000"/>
                          </a:solidFill>
                          <a:effectLst/>
                          <a:latin typeface="Calibri" pitchFamily="34" charset="0"/>
                        </a:rPr>
                        <a:t>AU</a:t>
                      </a:r>
                    </a:p>
                  </a:txBody>
                  <a:tcPr marR="7034" marT="7034" marB="0" anchor="ctr"/>
                </a:tc>
                <a:tc>
                  <a:txBody>
                    <a:bodyPr/>
                    <a:lstStyle/>
                    <a:p>
                      <a:r>
                        <a:rPr lang="en-US" sz="1200"/>
                        <a:t>Australia</a:t>
                      </a:r>
                    </a:p>
                  </a:txBody>
                  <a:tcPr anchor="ctr"/>
                </a:tc>
                <a:extLst>
                  <a:ext uri="{0D108BD9-81ED-4DB2-BD59-A6C34878D82A}">
                    <a16:rowId xmlns:a16="http://schemas.microsoft.com/office/drawing/2014/main" val="256474747"/>
                  </a:ext>
                </a:extLst>
              </a:tr>
              <a:tr h="278922">
                <a:tc>
                  <a:txBody>
                    <a:bodyPr/>
                    <a:lstStyle/>
                    <a:p>
                      <a:pPr algn="l" fontAlgn="t"/>
                      <a:r>
                        <a:rPr lang="en-US" sz="1200" b="1" i="0" u="none" strike="noStrike">
                          <a:solidFill>
                            <a:srgbClr val="000000"/>
                          </a:solidFill>
                          <a:effectLst/>
                          <a:latin typeface="Calibri" pitchFamily="34" charset="0"/>
                        </a:rPr>
                        <a:t>BR</a:t>
                      </a:r>
                    </a:p>
                  </a:txBody>
                  <a:tcPr marR="7034" marT="7034" marB="0" anchor="ctr"/>
                </a:tc>
                <a:tc>
                  <a:txBody>
                    <a:bodyPr/>
                    <a:lstStyle/>
                    <a:p>
                      <a:r>
                        <a:rPr lang="en-US" sz="1200"/>
                        <a:t>Brazil</a:t>
                      </a:r>
                    </a:p>
                  </a:txBody>
                  <a:tcPr anchor="ctr"/>
                </a:tc>
                <a:extLst>
                  <a:ext uri="{0D108BD9-81ED-4DB2-BD59-A6C34878D82A}">
                    <a16:rowId xmlns:a16="http://schemas.microsoft.com/office/drawing/2014/main" val="2099189258"/>
                  </a:ext>
                </a:extLst>
              </a:tr>
              <a:tr h="372976">
                <a:tc>
                  <a:txBody>
                    <a:bodyPr/>
                    <a:lstStyle/>
                    <a:p>
                      <a:pPr algn="l" fontAlgn="t"/>
                      <a:r>
                        <a:rPr lang="en-US" sz="1200" b="1" i="0" u="none" strike="noStrike">
                          <a:solidFill>
                            <a:srgbClr val="000000"/>
                          </a:solidFill>
                          <a:effectLst/>
                          <a:latin typeface="Calibri" pitchFamily="34" charset="0"/>
                        </a:rPr>
                        <a:t>CN</a:t>
                      </a:r>
                    </a:p>
                  </a:txBody>
                  <a:tcPr marR="7034" marT="7034" marB="0" anchor="ctr"/>
                </a:tc>
                <a:tc>
                  <a:txBody>
                    <a:bodyPr/>
                    <a:lstStyle/>
                    <a:p>
                      <a:pPr algn="l"/>
                      <a:r>
                        <a:rPr lang="en-US" sz="1200"/>
                        <a:t>China</a:t>
                      </a:r>
                    </a:p>
                  </a:txBody>
                  <a:tcPr anchor="ctr"/>
                </a:tc>
                <a:extLst>
                  <a:ext uri="{0D108BD9-81ED-4DB2-BD59-A6C34878D82A}">
                    <a16:rowId xmlns:a16="http://schemas.microsoft.com/office/drawing/2014/main" val="3478375054"/>
                  </a:ext>
                </a:extLst>
              </a:tr>
              <a:tr h="294839">
                <a:tc>
                  <a:txBody>
                    <a:bodyPr/>
                    <a:lstStyle/>
                    <a:p>
                      <a:pPr algn="l" fontAlgn="t"/>
                      <a:r>
                        <a:rPr lang="en-US" sz="1200" b="1" i="0" u="none" strike="noStrike">
                          <a:solidFill>
                            <a:srgbClr val="000000"/>
                          </a:solidFill>
                          <a:effectLst/>
                          <a:latin typeface="Calibri" pitchFamily="34" charset="0"/>
                        </a:rPr>
                        <a:t>MX</a:t>
                      </a:r>
                    </a:p>
                  </a:txBody>
                  <a:tcPr marR="7034" marT="7034" marB="0" anchor="ctr"/>
                </a:tc>
                <a:tc>
                  <a:txBody>
                    <a:bodyPr/>
                    <a:lstStyle/>
                    <a:p>
                      <a:r>
                        <a:rPr lang="en-US" sz="1200"/>
                        <a:t>Mexico</a:t>
                      </a:r>
                    </a:p>
                  </a:txBody>
                  <a:tcPr anchor="ctr"/>
                </a:tc>
                <a:extLst>
                  <a:ext uri="{0D108BD9-81ED-4DB2-BD59-A6C34878D82A}">
                    <a16:rowId xmlns:a16="http://schemas.microsoft.com/office/drawing/2014/main" val="3808913133"/>
                  </a:ext>
                </a:extLst>
              </a:tr>
              <a:tr h="294839">
                <a:tc>
                  <a:txBody>
                    <a:bodyPr/>
                    <a:lstStyle/>
                    <a:p>
                      <a:pPr algn="l" fontAlgn="t"/>
                      <a:r>
                        <a:rPr lang="en-US" sz="1200" b="1" i="0" u="none" strike="noStrike">
                          <a:solidFill>
                            <a:srgbClr val="000000"/>
                          </a:solidFill>
                          <a:effectLst/>
                          <a:latin typeface="Calibri" pitchFamily="34" charset="0"/>
                        </a:rPr>
                        <a:t>JP</a:t>
                      </a:r>
                    </a:p>
                  </a:txBody>
                  <a:tcPr marR="7034" marT="7034" marB="0" anchor="ctr"/>
                </a:tc>
                <a:tc>
                  <a:txBody>
                    <a:bodyPr/>
                    <a:lstStyle/>
                    <a:p>
                      <a:r>
                        <a:rPr lang="en-US" sz="1200"/>
                        <a:t>Japan</a:t>
                      </a:r>
                    </a:p>
                  </a:txBody>
                  <a:tcPr anchor="ctr"/>
                </a:tc>
                <a:extLst>
                  <a:ext uri="{0D108BD9-81ED-4DB2-BD59-A6C34878D82A}">
                    <a16:rowId xmlns:a16="http://schemas.microsoft.com/office/drawing/2014/main" val="823389912"/>
                  </a:ext>
                </a:extLst>
              </a:tr>
              <a:tr h="294839">
                <a:tc>
                  <a:txBody>
                    <a:bodyPr/>
                    <a:lstStyle/>
                    <a:p>
                      <a:pPr algn="l" fontAlgn="t"/>
                      <a:r>
                        <a:rPr lang="en-US" sz="1200" b="1" i="0" u="none" strike="noStrike">
                          <a:solidFill>
                            <a:srgbClr val="000000"/>
                          </a:solidFill>
                          <a:effectLst/>
                          <a:latin typeface="Calibri" pitchFamily="34" charset="0"/>
                        </a:rPr>
                        <a:t>KR</a:t>
                      </a:r>
                    </a:p>
                  </a:txBody>
                  <a:tcPr marR="7034" marT="7034" marB="0" anchor="ctr"/>
                </a:tc>
                <a:tc>
                  <a:txBody>
                    <a:bodyPr/>
                    <a:lstStyle/>
                    <a:p>
                      <a:r>
                        <a:rPr lang="en-US" sz="1200"/>
                        <a:t>South Korea</a:t>
                      </a:r>
                    </a:p>
                  </a:txBody>
                  <a:tcPr anchor="ctr"/>
                </a:tc>
                <a:extLst>
                  <a:ext uri="{0D108BD9-81ED-4DB2-BD59-A6C34878D82A}">
                    <a16:rowId xmlns:a16="http://schemas.microsoft.com/office/drawing/2014/main" val="1381196451"/>
                  </a:ext>
                </a:extLst>
              </a:tr>
              <a:tr h="294839">
                <a:tc>
                  <a:txBody>
                    <a:bodyPr/>
                    <a:lstStyle/>
                    <a:p>
                      <a:pPr algn="l" fontAlgn="t"/>
                      <a:r>
                        <a:rPr lang="en-US" sz="1200" b="1" i="0" u="none" strike="noStrike">
                          <a:solidFill>
                            <a:srgbClr val="000000"/>
                          </a:solidFill>
                          <a:effectLst/>
                          <a:latin typeface="Calibri" pitchFamily="34" charset="0"/>
                        </a:rPr>
                        <a:t>TW</a:t>
                      </a:r>
                    </a:p>
                  </a:txBody>
                  <a:tcPr marR="7034" marT="7034" marB="0" anchor="ctr"/>
                </a:tc>
                <a:tc>
                  <a:txBody>
                    <a:bodyPr/>
                    <a:lstStyle/>
                    <a:p>
                      <a:r>
                        <a:rPr lang="en-US" sz="1200"/>
                        <a:t>Taiwan</a:t>
                      </a:r>
                    </a:p>
                  </a:txBody>
                  <a:tcPr anchor="ctr"/>
                </a:tc>
                <a:extLst>
                  <a:ext uri="{0D108BD9-81ED-4DB2-BD59-A6C34878D82A}">
                    <a16:rowId xmlns:a16="http://schemas.microsoft.com/office/drawing/2014/main" val="3335869454"/>
                  </a:ext>
                </a:extLst>
              </a:tr>
              <a:tr h="294839">
                <a:tc>
                  <a:txBody>
                    <a:bodyPr/>
                    <a:lstStyle/>
                    <a:p>
                      <a:pPr algn="l" fontAlgn="t"/>
                      <a:r>
                        <a:rPr lang="en-US" sz="1200" b="1" i="0" u="none" strike="noStrike">
                          <a:solidFill>
                            <a:srgbClr val="000000"/>
                          </a:solidFill>
                          <a:effectLst/>
                          <a:latin typeface="Calibri" pitchFamily="34" charset="0"/>
                        </a:rPr>
                        <a:t>DE</a:t>
                      </a:r>
                    </a:p>
                  </a:txBody>
                  <a:tcPr marR="7034" marT="7034" marB="0" anchor="ctr"/>
                </a:tc>
                <a:tc>
                  <a:txBody>
                    <a:bodyPr/>
                    <a:lstStyle/>
                    <a:p>
                      <a:r>
                        <a:rPr lang="en-US" sz="1200"/>
                        <a:t>Germany</a:t>
                      </a:r>
                    </a:p>
                  </a:txBody>
                  <a:tcPr anchor="ctr"/>
                </a:tc>
                <a:extLst>
                  <a:ext uri="{0D108BD9-81ED-4DB2-BD59-A6C34878D82A}">
                    <a16:rowId xmlns:a16="http://schemas.microsoft.com/office/drawing/2014/main" val="2549462408"/>
                  </a:ext>
                </a:extLst>
              </a:tr>
              <a:tr h="294839">
                <a:tc>
                  <a:txBody>
                    <a:bodyPr/>
                    <a:lstStyle/>
                    <a:p>
                      <a:pPr algn="l" fontAlgn="t"/>
                      <a:r>
                        <a:rPr lang="en-US" sz="1200" b="1" i="0" u="none" strike="noStrike">
                          <a:solidFill>
                            <a:srgbClr val="000000"/>
                          </a:solidFill>
                          <a:effectLst/>
                          <a:latin typeface="Calibri" pitchFamily="34" charset="0"/>
                        </a:rPr>
                        <a:t>AT</a:t>
                      </a:r>
                    </a:p>
                  </a:txBody>
                  <a:tcPr marR="7034" marT="7034" marB="0" anchor="ctr"/>
                </a:tc>
                <a:tc>
                  <a:txBody>
                    <a:bodyPr/>
                    <a:lstStyle/>
                    <a:p>
                      <a:r>
                        <a:rPr lang="en-US" sz="1200"/>
                        <a:t>Austria</a:t>
                      </a:r>
                    </a:p>
                  </a:txBody>
                  <a:tcPr anchor="ctr"/>
                </a:tc>
                <a:extLst>
                  <a:ext uri="{0D108BD9-81ED-4DB2-BD59-A6C34878D82A}">
                    <a16:rowId xmlns:a16="http://schemas.microsoft.com/office/drawing/2014/main" val="1895301592"/>
                  </a:ext>
                </a:extLst>
              </a:tr>
              <a:tr h="294839">
                <a:tc>
                  <a:txBody>
                    <a:bodyPr/>
                    <a:lstStyle/>
                    <a:p>
                      <a:pPr algn="l" fontAlgn="t"/>
                      <a:r>
                        <a:rPr lang="en-US" sz="1200" b="1" i="0" u="none" strike="noStrike">
                          <a:solidFill>
                            <a:srgbClr val="000000"/>
                          </a:solidFill>
                          <a:effectLst/>
                          <a:latin typeface="Calibri" pitchFamily="34" charset="0"/>
                        </a:rPr>
                        <a:t>BE </a:t>
                      </a:r>
                    </a:p>
                  </a:txBody>
                  <a:tcPr marR="7034" marT="7034" marB="0" anchor="ctr"/>
                </a:tc>
                <a:tc>
                  <a:txBody>
                    <a:bodyPr/>
                    <a:lstStyle/>
                    <a:p>
                      <a:r>
                        <a:rPr lang="en-US" sz="1200"/>
                        <a:t>Belgium</a:t>
                      </a:r>
                    </a:p>
                  </a:txBody>
                  <a:tcPr anchor="ctr"/>
                </a:tc>
                <a:extLst>
                  <a:ext uri="{0D108BD9-81ED-4DB2-BD59-A6C34878D82A}">
                    <a16:rowId xmlns:a16="http://schemas.microsoft.com/office/drawing/2014/main" val="3005866291"/>
                  </a:ext>
                </a:extLst>
              </a:tr>
              <a:tr h="294839">
                <a:tc>
                  <a:txBody>
                    <a:bodyPr/>
                    <a:lstStyle/>
                    <a:p>
                      <a:pPr algn="l" fontAlgn="t"/>
                      <a:r>
                        <a:rPr lang="en-US" sz="1200" b="1" i="0" u="none" strike="noStrike">
                          <a:solidFill>
                            <a:srgbClr val="000000"/>
                          </a:solidFill>
                          <a:effectLst/>
                          <a:latin typeface="Calibri" pitchFamily="34" charset="0"/>
                        </a:rPr>
                        <a:t>BR</a:t>
                      </a:r>
                    </a:p>
                  </a:txBody>
                  <a:tcPr marR="7034" marT="7034" marB="0" anchor="ctr"/>
                </a:tc>
                <a:tc>
                  <a:txBody>
                    <a:bodyPr/>
                    <a:lstStyle/>
                    <a:p>
                      <a:r>
                        <a:rPr lang="en-US" sz="1200"/>
                        <a:t>Brazil</a:t>
                      </a:r>
                    </a:p>
                  </a:txBody>
                  <a:tcPr anchor="ctr"/>
                </a:tc>
                <a:extLst>
                  <a:ext uri="{0D108BD9-81ED-4DB2-BD59-A6C34878D82A}">
                    <a16:rowId xmlns:a16="http://schemas.microsoft.com/office/drawing/2014/main" val="1274145537"/>
                  </a:ext>
                </a:extLst>
              </a:tr>
              <a:tr h="294839">
                <a:tc>
                  <a:txBody>
                    <a:bodyPr/>
                    <a:lstStyle/>
                    <a:p>
                      <a:pPr algn="l" fontAlgn="t"/>
                      <a:r>
                        <a:rPr lang="en-US" sz="1200" b="1" i="0" u="none" strike="noStrike">
                          <a:solidFill>
                            <a:srgbClr val="000000"/>
                          </a:solidFill>
                          <a:effectLst/>
                          <a:latin typeface="Calibri" pitchFamily="34" charset="0"/>
                        </a:rPr>
                        <a:t>CL</a:t>
                      </a:r>
                    </a:p>
                  </a:txBody>
                  <a:tcPr marR="7034" marT="7034" marB="0" anchor="ctr"/>
                </a:tc>
                <a:tc>
                  <a:txBody>
                    <a:bodyPr/>
                    <a:lstStyle/>
                    <a:p>
                      <a:r>
                        <a:rPr lang="en-US" sz="1200"/>
                        <a:t>Chile</a:t>
                      </a:r>
                    </a:p>
                  </a:txBody>
                  <a:tcPr anchor="ctr"/>
                </a:tc>
                <a:extLst>
                  <a:ext uri="{0D108BD9-81ED-4DB2-BD59-A6C34878D82A}">
                    <a16:rowId xmlns:a16="http://schemas.microsoft.com/office/drawing/2014/main" val="2611663197"/>
                  </a:ext>
                </a:extLst>
              </a:tr>
            </a:tbl>
          </a:graphicData>
        </a:graphic>
      </p:graphicFrame>
      <p:graphicFrame>
        <p:nvGraphicFramePr>
          <p:cNvPr id="6" name="Table 14">
            <a:extLst>
              <a:ext uri="{FF2B5EF4-FFF2-40B4-BE49-F238E27FC236}">
                <a16:creationId xmlns:a16="http://schemas.microsoft.com/office/drawing/2014/main" id="{185C88DC-2B48-405E-BAF0-7B8A737E1C4A}"/>
              </a:ext>
            </a:extLst>
          </p:cNvPr>
          <p:cNvGraphicFramePr>
            <a:graphicFrameLocks noGrp="1"/>
          </p:cNvGraphicFramePr>
          <p:nvPr/>
        </p:nvGraphicFramePr>
        <p:xfrm>
          <a:off x="4108267" y="752474"/>
          <a:ext cx="3413510" cy="5720684"/>
        </p:xfrm>
        <a:graphic>
          <a:graphicData uri="http://schemas.openxmlformats.org/drawingml/2006/table">
            <a:tbl>
              <a:tblPr firstRow="1">
                <a:tableStyleId>{5C22544A-7EE6-4342-B048-85BDC9FD1C3A}</a:tableStyleId>
              </a:tblPr>
              <a:tblGrid>
                <a:gridCol w="1232284">
                  <a:extLst>
                    <a:ext uri="{9D8B030D-6E8A-4147-A177-3AD203B41FA5}">
                      <a16:colId xmlns:a16="http://schemas.microsoft.com/office/drawing/2014/main" val="2376158334"/>
                    </a:ext>
                  </a:extLst>
                </a:gridCol>
                <a:gridCol w="2181226">
                  <a:extLst>
                    <a:ext uri="{9D8B030D-6E8A-4147-A177-3AD203B41FA5}">
                      <a16:colId xmlns:a16="http://schemas.microsoft.com/office/drawing/2014/main" val="1464374178"/>
                    </a:ext>
                  </a:extLst>
                </a:gridCol>
              </a:tblGrid>
              <a:tr h="351882">
                <a:tc>
                  <a:txBody>
                    <a:bodyPr/>
                    <a:lstStyle/>
                    <a:p>
                      <a:r>
                        <a:rPr lang="en-US"/>
                        <a:t>Code</a:t>
                      </a:r>
                    </a:p>
                  </a:txBody>
                  <a:tcPr anchor="ctr"/>
                </a:tc>
                <a:tc>
                  <a:txBody>
                    <a:bodyPr/>
                    <a:lstStyle/>
                    <a:p>
                      <a:r>
                        <a:rPr lang="en-US"/>
                        <a:t>Authority</a:t>
                      </a:r>
                    </a:p>
                  </a:txBody>
                  <a:tcPr anchor="ctr"/>
                </a:tc>
                <a:extLst>
                  <a:ext uri="{0D108BD9-81ED-4DB2-BD59-A6C34878D82A}">
                    <a16:rowId xmlns:a16="http://schemas.microsoft.com/office/drawing/2014/main" val="1003398068"/>
                  </a:ext>
                </a:extLst>
              </a:tr>
              <a:tr h="360453">
                <a:tc>
                  <a:txBody>
                    <a:bodyPr/>
                    <a:lstStyle/>
                    <a:p>
                      <a:pPr algn="l" fontAlgn="t"/>
                      <a:r>
                        <a:rPr lang="en-US" sz="1200" b="1" i="0" u="none" strike="noStrike">
                          <a:solidFill>
                            <a:srgbClr val="000000"/>
                          </a:solidFill>
                          <a:effectLst/>
                          <a:latin typeface="Calibri" pitchFamily="34" charset="0"/>
                        </a:rPr>
                        <a:t>CO</a:t>
                      </a:r>
                    </a:p>
                  </a:txBody>
                  <a:tcPr marR="7034" marT="7034" marB="0" anchor="ctr"/>
                </a:tc>
                <a:tc>
                  <a:txBody>
                    <a:bodyPr/>
                    <a:lstStyle/>
                    <a:p>
                      <a:r>
                        <a:rPr lang="en-US" sz="1200"/>
                        <a:t>Colombia</a:t>
                      </a:r>
                    </a:p>
                  </a:txBody>
                  <a:tcPr anchor="ctr"/>
                </a:tc>
                <a:extLst>
                  <a:ext uri="{0D108BD9-81ED-4DB2-BD59-A6C34878D82A}">
                    <a16:rowId xmlns:a16="http://schemas.microsoft.com/office/drawing/2014/main" val="3596793332"/>
                  </a:ext>
                </a:extLst>
              </a:tr>
              <a:tr h="352261">
                <a:tc>
                  <a:txBody>
                    <a:bodyPr/>
                    <a:lstStyle/>
                    <a:p>
                      <a:pPr algn="l" fontAlgn="t"/>
                      <a:r>
                        <a:rPr lang="en-US" sz="1200" b="1" i="0" u="none" strike="noStrike">
                          <a:solidFill>
                            <a:srgbClr val="000000"/>
                          </a:solidFill>
                          <a:effectLst/>
                          <a:latin typeface="Calibri" pitchFamily="34" charset="0"/>
                        </a:rPr>
                        <a:t>DK</a:t>
                      </a:r>
                    </a:p>
                  </a:txBody>
                  <a:tcPr marR="7034" marT="7034" marB="0" anchor="ctr"/>
                </a:tc>
                <a:tc>
                  <a:txBody>
                    <a:bodyPr/>
                    <a:lstStyle/>
                    <a:p>
                      <a:r>
                        <a:rPr lang="en-US" sz="1200"/>
                        <a:t>Denmark</a:t>
                      </a:r>
                    </a:p>
                  </a:txBody>
                  <a:tcPr anchor="ctr"/>
                </a:tc>
                <a:extLst>
                  <a:ext uri="{0D108BD9-81ED-4DB2-BD59-A6C34878D82A}">
                    <a16:rowId xmlns:a16="http://schemas.microsoft.com/office/drawing/2014/main" val="1557331770"/>
                  </a:ext>
                </a:extLst>
              </a:tr>
              <a:tr h="385029">
                <a:tc>
                  <a:txBody>
                    <a:bodyPr/>
                    <a:lstStyle/>
                    <a:p>
                      <a:pPr algn="l" fontAlgn="t"/>
                      <a:r>
                        <a:rPr lang="en-US" sz="1200" b="1" i="0" u="none" strike="noStrike">
                          <a:solidFill>
                            <a:srgbClr val="000000"/>
                          </a:solidFill>
                          <a:effectLst/>
                          <a:latin typeface="Calibri" pitchFamily="34" charset="0"/>
                        </a:rPr>
                        <a:t>EG</a:t>
                      </a:r>
                    </a:p>
                  </a:txBody>
                  <a:tcPr marR="7034" marT="7034" marB="0" anchor="ctr"/>
                </a:tc>
                <a:tc>
                  <a:txBody>
                    <a:bodyPr/>
                    <a:lstStyle/>
                    <a:p>
                      <a:r>
                        <a:rPr lang="en-US" sz="1200"/>
                        <a:t>Egypt</a:t>
                      </a:r>
                    </a:p>
                  </a:txBody>
                  <a:tcPr anchor="ctr"/>
                </a:tc>
                <a:extLst>
                  <a:ext uri="{0D108BD9-81ED-4DB2-BD59-A6C34878D82A}">
                    <a16:rowId xmlns:a16="http://schemas.microsoft.com/office/drawing/2014/main" val="3594348968"/>
                  </a:ext>
                </a:extLst>
              </a:tr>
              <a:tr h="311300">
                <a:tc>
                  <a:txBody>
                    <a:bodyPr/>
                    <a:lstStyle/>
                    <a:p>
                      <a:pPr algn="l" fontAlgn="t"/>
                      <a:r>
                        <a:rPr lang="en-US" sz="1200" b="1" i="0" u="none" strike="noStrike">
                          <a:solidFill>
                            <a:srgbClr val="000000"/>
                          </a:solidFill>
                          <a:effectLst/>
                          <a:latin typeface="Calibri" pitchFamily="34" charset="0"/>
                        </a:rPr>
                        <a:t>FI</a:t>
                      </a:r>
                    </a:p>
                  </a:txBody>
                  <a:tcPr marR="7034" marT="7034" marB="0" anchor="ctr"/>
                </a:tc>
                <a:tc>
                  <a:txBody>
                    <a:bodyPr/>
                    <a:lstStyle/>
                    <a:p>
                      <a:r>
                        <a:rPr lang="en-US" sz="1200"/>
                        <a:t>Finland</a:t>
                      </a:r>
                    </a:p>
                  </a:txBody>
                  <a:tcPr anchor="ctr"/>
                </a:tc>
                <a:extLst>
                  <a:ext uri="{0D108BD9-81ED-4DB2-BD59-A6C34878D82A}">
                    <a16:rowId xmlns:a16="http://schemas.microsoft.com/office/drawing/2014/main" val="2825196817"/>
                  </a:ext>
                </a:extLst>
              </a:tr>
              <a:tr h="327685">
                <a:tc>
                  <a:txBody>
                    <a:bodyPr/>
                    <a:lstStyle/>
                    <a:p>
                      <a:pPr algn="l" fontAlgn="t"/>
                      <a:r>
                        <a:rPr lang="en-US" sz="1200" b="1" i="0" u="none" strike="noStrike">
                          <a:solidFill>
                            <a:srgbClr val="000000"/>
                          </a:solidFill>
                          <a:effectLst/>
                          <a:latin typeface="Calibri" pitchFamily="34" charset="0"/>
                        </a:rPr>
                        <a:t>FR</a:t>
                      </a:r>
                    </a:p>
                  </a:txBody>
                  <a:tcPr marR="7034" marT="7034" marB="0" anchor="ctr"/>
                </a:tc>
                <a:tc>
                  <a:txBody>
                    <a:bodyPr/>
                    <a:lstStyle/>
                    <a:p>
                      <a:r>
                        <a:rPr lang="en-US" sz="1200"/>
                        <a:t>France</a:t>
                      </a:r>
                    </a:p>
                  </a:txBody>
                  <a:tcPr anchor="ctr"/>
                </a:tc>
                <a:extLst>
                  <a:ext uri="{0D108BD9-81ED-4DB2-BD59-A6C34878D82A}">
                    <a16:rowId xmlns:a16="http://schemas.microsoft.com/office/drawing/2014/main" val="2488544535"/>
                  </a:ext>
                </a:extLst>
              </a:tr>
              <a:tr h="278531">
                <a:tc>
                  <a:txBody>
                    <a:bodyPr/>
                    <a:lstStyle/>
                    <a:p>
                      <a:pPr algn="l" fontAlgn="t"/>
                      <a:r>
                        <a:rPr lang="en-US" sz="1200" b="1" i="0" u="none" strike="noStrike">
                          <a:solidFill>
                            <a:srgbClr val="000000"/>
                          </a:solidFill>
                          <a:effectLst/>
                          <a:latin typeface="Calibri" pitchFamily="34" charset="0"/>
                        </a:rPr>
                        <a:t>GE</a:t>
                      </a:r>
                    </a:p>
                  </a:txBody>
                  <a:tcPr marR="7034" marT="7034" marB="0" anchor="ctr"/>
                </a:tc>
                <a:tc>
                  <a:txBody>
                    <a:bodyPr/>
                    <a:lstStyle/>
                    <a:p>
                      <a:r>
                        <a:rPr lang="en-US" sz="1200"/>
                        <a:t>Georgia</a:t>
                      </a:r>
                    </a:p>
                  </a:txBody>
                  <a:tcPr anchor="ctr"/>
                </a:tc>
                <a:extLst>
                  <a:ext uri="{0D108BD9-81ED-4DB2-BD59-A6C34878D82A}">
                    <a16:rowId xmlns:a16="http://schemas.microsoft.com/office/drawing/2014/main" val="256474747"/>
                  </a:ext>
                </a:extLst>
              </a:tr>
              <a:tr h="281809">
                <a:tc>
                  <a:txBody>
                    <a:bodyPr/>
                    <a:lstStyle/>
                    <a:p>
                      <a:pPr algn="l" fontAlgn="t"/>
                      <a:r>
                        <a:rPr lang="en-US" sz="1200" b="1" i="0" u="none" strike="noStrike">
                          <a:solidFill>
                            <a:srgbClr val="000000"/>
                          </a:solidFill>
                          <a:effectLst/>
                          <a:latin typeface="Calibri" pitchFamily="34" charset="0"/>
                        </a:rPr>
                        <a:t>GR</a:t>
                      </a:r>
                    </a:p>
                  </a:txBody>
                  <a:tcPr marR="7034" marT="7034" marB="0" anchor="ctr"/>
                </a:tc>
                <a:tc>
                  <a:txBody>
                    <a:bodyPr/>
                    <a:lstStyle/>
                    <a:p>
                      <a:r>
                        <a:rPr lang="en-US" sz="1200"/>
                        <a:t>Greece</a:t>
                      </a:r>
                    </a:p>
                  </a:txBody>
                  <a:tcPr anchor="ctr"/>
                </a:tc>
                <a:extLst>
                  <a:ext uri="{0D108BD9-81ED-4DB2-BD59-A6C34878D82A}">
                    <a16:rowId xmlns:a16="http://schemas.microsoft.com/office/drawing/2014/main" val="2099189258"/>
                  </a:ext>
                </a:extLst>
              </a:tr>
              <a:tr h="376837">
                <a:tc>
                  <a:txBody>
                    <a:bodyPr/>
                    <a:lstStyle/>
                    <a:p>
                      <a:pPr algn="l" fontAlgn="t"/>
                      <a:r>
                        <a:rPr lang="en-US" sz="1200" b="1" i="0" u="none" strike="noStrike">
                          <a:solidFill>
                            <a:srgbClr val="000000"/>
                          </a:solidFill>
                          <a:effectLst/>
                          <a:latin typeface="Calibri" pitchFamily="34" charset="0"/>
                        </a:rPr>
                        <a:t>HK</a:t>
                      </a:r>
                    </a:p>
                  </a:txBody>
                  <a:tcPr marR="7034" marT="7034" marB="0" anchor="ctr"/>
                </a:tc>
                <a:tc>
                  <a:txBody>
                    <a:bodyPr/>
                    <a:lstStyle/>
                    <a:p>
                      <a:pPr algn="l"/>
                      <a:r>
                        <a:rPr lang="en-US" sz="1200"/>
                        <a:t>Hongkong</a:t>
                      </a:r>
                    </a:p>
                  </a:txBody>
                  <a:tcPr anchor="ctr"/>
                </a:tc>
                <a:extLst>
                  <a:ext uri="{0D108BD9-81ED-4DB2-BD59-A6C34878D82A}">
                    <a16:rowId xmlns:a16="http://schemas.microsoft.com/office/drawing/2014/main" val="3478375054"/>
                  </a:ext>
                </a:extLst>
              </a:tr>
              <a:tr h="297891">
                <a:tc>
                  <a:txBody>
                    <a:bodyPr/>
                    <a:lstStyle/>
                    <a:p>
                      <a:pPr algn="l" fontAlgn="t"/>
                      <a:r>
                        <a:rPr lang="en-US" sz="1200" b="1" i="0" u="none" strike="noStrike">
                          <a:solidFill>
                            <a:srgbClr val="000000"/>
                          </a:solidFill>
                          <a:effectLst/>
                          <a:latin typeface="Calibri" pitchFamily="34" charset="0"/>
                        </a:rPr>
                        <a:t>IS</a:t>
                      </a:r>
                    </a:p>
                  </a:txBody>
                  <a:tcPr marR="7034" marT="7034" marB="0" anchor="ctr"/>
                </a:tc>
                <a:tc>
                  <a:txBody>
                    <a:bodyPr/>
                    <a:lstStyle/>
                    <a:p>
                      <a:r>
                        <a:rPr lang="en-US" sz="1200"/>
                        <a:t>Iceland</a:t>
                      </a:r>
                    </a:p>
                  </a:txBody>
                  <a:tcPr anchor="ctr"/>
                </a:tc>
                <a:extLst>
                  <a:ext uri="{0D108BD9-81ED-4DB2-BD59-A6C34878D82A}">
                    <a16:rowId xmlns:a16="http://schemas.microsoft.com/office/drawing/2014/main" val="3808913133"/>
                  </a:ext>
                </a:extLst>
              </a:tr>
              <a:tr h="297891">
                <a:tc>
                  <a:txBody>
                    <a:bodyPr/>
                    <a:lstStyle/>
                    <a:p>
                      <a:pPr algn="l" fontAlgn="t"/>
                      <a:r>
                        <a:rPr lang="en-US" sz="1200" b="1" i="0" u="none" strike="noStrike">
                          <a:solidFill>
                            <a:srgbClr val="000000"/>
                          </a:solidFill>
                          <a:effectLst/>
                          <a:latin typeface="Calibri" pitchFamily="34" charset="0"/>
                        </a:rPr>
                        <a:t>IN</a:t>
                      </a:r>
                    </a:p>
                  </a:txBody>
                  <a:tcPr marR="7034" marT="7034" marB="0" anchor="ctr"/>
                </a:tc>
                <a:tc>
                  <a:txBody>
                    <a:bodyPr/>
                    <a:lstStyle/>
                    <a:p>
                      <a:r>
                        <a:rPr lang="en-US" sz="1200"/>
                        <a:t>India</a:t>
                      </a:r>
                    </a:p>
                  </a:txBody>
                  <a:tcPr anchor="ctr"/>
                </a:tc>
                <a:extLst>
                  <a:ext uri="{0D108BD9-81ED-4DB2-BD59-A6C34878D82A}">
                    <a16:rowId xmlns:a16="http://schemas.microsoft.com/office/drawing/2014/main" val="823389912"/>
                  </a:ext>
                </a:extLst>
              </a:tr>
              <a:tr h="297891">
                <a:tc>
                  <a:txBody>
                    <a:bodyPr/>
                    <a:lstStyle/>
                    <a:p>
                      <a:pPr algn="l" fontAlgn="t"/>
                      <a:r>
                        <a:rPr lang="en-US" sz="1200" b="1" i="0" u="none" strike="noStrike">
                          <a:solidFill>
                            <a:srgbClr val="000000"/>
                          </a:solidFill>
                          <a:effectLst/>
                          <a:latin typeface="Calibri" pitchFamily="34" charset="0"/>
                        </a:rPr>
                        <a:t>IT</a:t>
                      </a:r>
                    </a:p>
                  </a:txBody>
                  <a:tcPr marR="7034" marT="7034" marB="0" anchor="ctr"/>
                </a:tc>
                <a:tc>
                  <a:txBody>
                    <a:bodyPr/>
                    <a:lstStyle/>
                    <a:p>
                      <a:r>
                        <a:rPr lang="en-US" sz="1200"/>
                        <a:t>Italy</a:t>
                      </a:r>
                    </a:p>
                  </a:txBody>
                  <a:tcPr anchor="ctr"/>
                </a:tc>
                <a:extLst>
                  <a:ext uri="{0D108BD9-81ED-4DB2-BD59-A6C34878D82A}">
                    <a16:rowId xmlns:a16="http://schemas.microsoft.com/office/drawing/2014/main" val="1381196451"/>
                  </a:ext>
                </a:extLst>
              </a:tr>
              <a:tr h="297891">
                <a:tc>
                  <a:txBody>
                    <a:bodyPr/>
                    <a:lstStyle/>
                    <a:p>
                      <a:pPr algn="l" fontAlgn="t"/>
                      <a:r>
                        <a:rPr lang="en-US" sz="1200" b="1" i="0" u="none" strike="noStrike">
                          <a:solidFill>
                            <a:srgbClr val="000000"/>
                          </a:solidFill>
                          <a:effectLst/>
                          <a:latin typeface="Calibri" pitchFamily="34" charset="0"/>
                        </a:rPr>
                        <a:t>JO</a:t>
                      </a:r>
                    </a:p>
                  </a:txBody>
                  <a:tcPr marR="7034" marT="7034" marB="0" anchor="ctr"/>
                </a:tc>
                <a:tc>
                  <a:txBody>
                    <a:bodyPr/>
                    <a:lstStyle/>
                    <a:p>
                      <a:r>
                        <a:rPr lang="en-US" sz="1200"/>
                        <a:t>Jordan</a:t>
                      </a:r>
                    </a:p>
                  </a:txBody>
                  <a:tcPr anchor="ctr"/>
                </a:tc>
                <a:extLst>
                  <a:ext uri="{0D108BD9-81ED-4DB2-BD59-A6C34878D82A}">
                    <a16:rowId xmlns:a16="http://schemas.microsoft.com/office/drawing/2014/main" val="3335869454"/>
                  </a:ext>
                </a:extLst>
              </a:tr>
              <a:tr h="297891">
                <a:tc>
                  <a:txBody>
                    <a:bodyPr/>
                    <a:lstStyle/>
                    <a:p>
                      <a:pPr algn="l" fontAlgn="t"/>
                      <a:r>
                        <a:rPr lang="en-US" sz="1200" b="1" i="0" u="none" strike="noStrike">
                          <a:solidFill>
                            <a:srgbClr val="000000"/>
                          </a:solidFill>
                          <a:effectLst/>
                          <a:latin typeface="Calibri" pitchFamily="34" charset="0"/>
                        </a:rPr>
                        <a:t>KZ</a:t>
                      </a:r>
                    </a:p>
                  </a:txBody>
                  <a:tcPr marR="7034" marT="7034" marB="0" anchor="ctr"/>
                </a:tc>
                <a:tc>
                  <a:txBody>
                    <a:bodyPr/>
                    <a:lstStyle/>
                    <a:p>
                      <a:r>
                        <a:rPr lang="en-US" sz="1200"/>
                        <a:t>Kazakhstan</a:t>
                      </a:r>
                    </a:p>
                  </a:txBody>
                  <a:tcPr anchor="ctr"/>
                </a:tc>
                <a:extLst>
                  <a:ext uri="{0D108BD9-81ED-4DB2-BD59-A6C34878D82A}">
                    <a16:rowId xmlns:a16="http://schemas.microsoft.com/office/drawing/2014/main" val="2549462408"/>
                  </a:ext>
                </a:extLst>
              </a:tr>
              <a:tr h="297891">
                <a:tc>
                  <a:txBody>
                    <a:bodyPr/>
                    <a:lstStyle/>
                    <a:p>
                      <a:pPr algn="l" fontAlgn="t"/>
                      <a:r>
                        <a:rPr lang="en-US" sz="1200" b="1" i="0" u="none" strike="noStrike">
                          <a:solidFill>
                            <a:srgbClr val="000000"/>
                          </a:solidFill>
                          <a:effectLst/>
                          <a:latin typeface="Calibri" pitchFamily="34" charset="0"/>
                        </a:rPr>
                        <a:t>KE</a:t>
                      </a:r>
                    </a:p>
                  </a:txBody>
                  <a:tcPr marR="7034" marT="7034" marB="0" anchor="ctr"/>
                </a:tc>
                <a:tc>
                  <a:txBody>
                    <a:bodyPr/>
                    <a:lstStyle/>
                    <a:p>
                      <a:r>
                        <a:rPr lang="en-US" sz="1200"/>
                        <a:t>Kenya</a:t>
                      </a:r>
                    </a:p>
                  </a:txBody>
                  <a:tcPr anchor="ctr"/>
                </a:tc>
                <a:extLst>
                  <a:ext uri="{0D108BD9-81ED-4DB2-BD59-A6C34878D82A}">
                    <a16:rowId xmlns:a16="http://schemas.microsoft.com/office/drawing/2014/main" val="1895301592"/>
                  </a:ext>
                </a:extLst>
              </a:tr>
              <a:tr h="297891">
                <a:tc>
                  <a:txBody>
                    <a:bodyPr/>
                    <a:lstStyle/>
                    <a:p>
                      <a:pPr algn="l" fontAlgn="t"/>
                      <a:r>
                        <a:rPr lang="en-US" sz="1200" b="1" i="0" u="none" strike="noStrike">
                          <a:solidFill>
                            <a:srgbClr val="000000"/>
                          </a:solidFill>
                          <a:effectLst/>
                          <a:latin typeface="Calibri" pitchFamily="34" charset="0"/>
                        </a:rPr>
                        <a:t>LV</a:t>
                      </a:r>
                    </a:p>
                  </a:txBody>
                  <a:tcPr marR="7034" marT="7034" marB="0" anchor="ctr"/>
                </a:tc>
                <a:tc>
                  <a:txBody>
                    <a:bodyPr/>
                    <a:lstStyle/>
                    <a:p>
                      <a:r>
                        <a:rPr lang="en-US" sz="1200"/>
                        <a:t>Latvia</a:t>
                      </a:r>
                    </a:p>
                  </a:txBody>
                  <a:tcPr anchor="ctr"/>
                </a:tc>
                <a:extLst>
                  <a:ext uri="{0D108BD9-81ED-4DB2-BD59-A6C34878D82A}">
                    <a16:rowId xmlns:a16="http://schemas.microsoft.com/office/drawing/2014/main" val="4174132421"/>
                  </a:ext>
                </a:extLst>
              </a:tr>
              <a:tr h="297891">
                <a:tc>
                  <a:txBody>
                    <a:bodyPr/>
                    <a:lstStyle/>
                    <a:p>
                      <a:pPr algn="l" fontAlgn="t"/>
                      <a:r>
                        <a:rPr lang="en-US" sz="1200" b="1" i="0" u="none" strike="noStrike">
                          <a:solidFill>
                            <a:srgbClr val="000000"/>
                          </a:solidFill>
                          <a:effectLst/>
                          <a:latin typeface="Calibri" pitchFamily="34" charset="0"/>
                        </a:rPr>
                        <a:t>LU</a:t>
                      </a:r>
                    </a:p>
                  </a:txBody>
                  <a:tcPr marR="7034" marT="7034" marB="0" anchor="ctr"/>
                </a:tc>
                <a:tc>
                  <a:txBody>
                    <a:bodyPr/>
                    <a:lstStyle/>
                    <a:p>
                      <a:r>
                        <a:rPr lang="en-US" sz="1200"/>
                        <a:t>Luxembourg</a:t>
                      </a:r>
                    </a:p>
                  </a:txBody>
                  <a:tcPr anchor="ctr"/>
                </a:tc>
                <a:extLst>
                  <a:ext uri="{0D108BD9-81ED-4DB2-BD59-A6C34878D82A}">
                    <a16:rowId xmlns:a16="http://schemas.microsoft.com/office/drawing/2014/main" val="3005866291"/>
                  </a:ext>
                </a:extLst>
              </a:tr>
              <a:tr h="297891">
                <a:tc>
                  <a:txBody>
                    <a:bodyPr/>
                    <a:lstStyle/>
                    <a:p>
                      <a:pPr algn="l" fontAlgn="t"/>
                      <a:r>
                        <a:rPr lang="en-US" sz="1200" b="1" i="0" u="none" strike="noStrike">
                          <a:solidFill>
                            <a:srgbClr val="000000"/>
                          </a:solidFill>
                          <a:effectLst/>
                          <a:latin typeface="Calibri" pitchFamily="34" charset="0"/>
                        </a:rPr>
                        <a:t>MY</a:t>
                      </a:r>
                    </a:p>
                  </a:txBody>
                  <a:tcPr marR="7034" marT="7034" marB="0" anchor="ctr"/>
                </a:tc>
                <a:tc>
                  <a:txBody>
                    <a:bodyPr/>
                    <a:lstStyle/>
                    <a:p>
                      <a:r>
                        <a:rPr lang="en-US" sz="1200"/>
                        <a:t>Malaysia</a:t>
                      </a:r>
                    </a:p>
                  </a:txBody>
                  <a:tcPr anchor="ctr"/>
                </a:tc>
                <a:extLst>
                  <a:ext uri="{0D108BD9-81ED-4DB2-BD59-A6C34878D82A}">
                    <a16:rowId xmlns:a16="http://schemas.microsoft.com/office/drawing/2014/main" val="2611663197"/>
                  </a:ext>
                </a:extLst>
              </a:tr>
            </a:tbl>
          </a:graphicData>
        </a:graphic>
      </p:graphicFrame>
      <p:graphicFrame>
        <p:nvGraphicFramePr>
          <p:cNvPr id="7" name="Table 14">
            <a:extLst>
              <a:ext uri="{FF2B5EF4-FFF2-40B4-BE49-F238E27FC236}">
                <a16:creationId xmlns:a16="http://schemas.microsoft.com/office/drawing/2014/main" id="{5A61E5AF-35B5-4EC0-A936-A4F2D92A310A}"/>
              </a:ext>
            </a:extLst>
          </p:cNvPr>
          <p:cNvGraphicFramePr>
            <a:graphicFrameLocks noGrp="1"/>
          </p:cNvGraphicFramePr>
          <p:nvPr/>
        </p:nvGraphicFramePr>
        <p:xfrm>
          <a:off x="7658118" y="752474"/>
          <a:ext cx="3413510" cy="5720684"/>
        </p:xfrm>
        <a:graphic>
          <a:graphicData uri="http://schemas.openxmlformats.org/drawingml/2006/table">
            <a:tbl>
              <a:tblPr firstRow="1">
                <a:tableStyleId>{5C22544A-7EE6-4342-B048-85BDC9FD1C3A}</a:tableStyleId>
              </a:tblPr>
              <a:tblGrid>
                <a:gridCol w="1232284">
                  <a:extLst>
                    <a:ext uri="{9D8B030D-6E8A-4147-A177-3AD203B41FA5}">
                      <a16:colId xmlns:a16="http://schemas.microsoft.com/office/drawing/2014/main" val="2376158334"/>
                    </a:ext>
                  </a:extLst>
                </a:gridCol>
                <a:gridCol w="2181226">
                  <a:extLst>
                    <a:ext uri="{9D8B030D-6E8A-4147-A177-3AD203B41FA5}">
                      <a16:colId xmlns:a16="http://schemas.microsoft.com/office/drawing/2014/main" val="1464374178"/>
                    </a:ext>
                  </a:extLst>
                </a:gridCol>
              </a:tblGrid>
              <a:tr h="351882">
                <a:tc>
                  <a:txBody>
                    <a:bodyPr/>
                    <a:lstStyle/>
                    <a:p>
                      <a:r>
                        <a:rPr lang="en-US"/>
                        <a:t>Code</a:t>
                      </a:r>
                    </a:p>
                  </a:txBody>
                  <a:tcPr anchor="ctr"/>
                </a:tc>
                <a:tc>
                  <a:txBody>
                    <a:bodyPr/>
                    <a:lstStyle/>
                    <a:p>
                      <a:r>
                        <a:rPr lang="en-US"/>
                        <a:t>Authority</a:t>
                      </a:r>
                    </a:p>
                  </a:txBody>
                  <a:tcPr anchor="ctr"/>
                </a:tc>
                <a:extLst>
                  <a:ext uri="{0D108BD9-81ED-4DB2-BD59-A6C34878D82A}">
                    <a16:rowId xmlns:a16="http://schemas.microsoft.com/office/drawing/2014/main" val="1003398068"/>
                  </a:ext>
                </a:extLst>
              </a:tr>
              <a:tr h="360453">
                <a:tc>
                  <a:txBody>
                    <a:bodyPr/>
                    <a:lstStyle/>
                    <a:p>
                      <a:pPr algn="l" fontAlgn="t"/>
                      <a:r>
                        <a:rPr lang="en-US" sz="1200" b="1" i="0" u="none" strike="noStrike">
                          <a:solidFill>
                            <a:srgbClr val="000000"/>
                          </a:solidFill>
                          <a:effectLst/>
                          <a:latin typeface="Calibri" pitchFamily="34" charset="0"/>
                        </a:rPr>
                        <a:t>MX</a:t>
                      </a:r>
                    </a:p>
                  </a:txBody>
                  <a:tcPr marR="7034" marT="7034" marB="0" anchor="ctr"/>
                </a:tc>
                <a:tc>
                  <a:txBody>
                    <a:bodyPr/>
                    <a:lstStyle/>
                    <a:p>
                      <a:r>
                        <a:rPr lang="en-US" sz="1200"/>
                        <a:t>Mexico</a:t>
                      </a:r>
                    </a:p>
                  </a:txBody>
                  <a:tcPr anchor="ctr"/>
                </a:tc>
                <a:extLst>
                  <a:ext uri="{0D108BD9-81ED-4DB2-BD59-A6C34878D82A}">
                    <a16:rowId xmlns:a16="http://schemas.microsoft.com/office/drawing/2014/main" val="3596793332"/>
                  </a:ext>
                </a:extLst>
              </a:tr>
              <a:tr h="352261">
                <a:tc>
                  <a:txBody>
                    <a:bodyPr/>
                    <a:lstStyle/>
                    <a:p>
                      <a:pPr algn="l" fontAlgn="t"/>
                      <a:r>
                        <a:rPr lang="en-US" sz="1200" b="1" i="0" u="none" strike="noStrike">
                          <a:solidFill>
                            <a:srgbClr val="000000"/>
                          </a:solidFill>
                          <a:effectLst/>
                          <a:latin typeface="Calibri" pitchFamily="34" charset="0"/>
                        </a:rPr>
                        <a:t>MN</a:t>
                      </a:r>
                    </a:p>
                  </a:txBody>
                  <a:tcPr marR="7034" marT="7034" marB="0" anchor="ctr"/>
                </a:tc>
                <a:tc>
                  <a:txBody>
                    <a:bodyPr/>
                    <a:lstStyle/>
                    <a:p>
                      <a:r>
                        <a:rPr lang="en-US" sz="1200"/>
                        <a:t>Mongolia</a:t>
                      </a:r>
                    </a:p>
                  </a:txBody>
                  <a:tcPr anchor="ctr"/>
                </a:tc>
                <a:extLst>
                  <a:ext uri="{0D108BD9-81ED-4DB2-BD59-A6C34878D82A}">
                    <a16:rowId xmlns:a16="http://schemas.microsoft.com/office/drawing/2014/main" val="1557331770"/>
                  </a:ext>
                </a:extLst>
              </a:tr>
              <a:tr h="385029">
                <a:tc>
                  <a:txBody>
                    <a:bodyPr/>
                    <a:lstStyle/>
                    <a:p>
                      <a:pPr algn="l" fontAlgn="t"/>
                      <a:r>
                        <a:rPr lang="en-US" sz="1200" b="1" i="0" u="none" strike="noStrike">
                          <a:solidFill>
                            <a:srgbClr val="000000"/>
                          </a:solidFill>
                          <a:effectLst/>
                          <a:latin typeface="Calibri" pitchFamily="34" charset="0"/>
                        </a:rPr>
                        <a:t>NL</a:t>
                      </a:r>
                    </a:p>
                  </a:txBody>
                  <a:tcPr marR="7034" marT="7034" marB="0" anchor="ctr"/>
                </a:tc>
                <a:tc>
                  <a:txBody>
                    <a:bodyPr/>
                    <a:lstStyle/>
                    <a:p>
                      <a:r>
                        <a:rPr lang="en-US" sz="1200"/>
                        <a:t>Netherlands</a:t>
                      </a:r>
                    </a:p>
                  </a:txBody>
                  <a:tcPr anchor="ctr"/>
                </a:tc>
                <a:extLst>
                  <a:ext uri="{0D108BD9-81ED-4DB2-BD59-A6C34878D82A}">
                    <a16:rowId xmlns:a16="http://schemas.microsoft.com/office/drawing/2014/main" val="3594348968"/>
                  </a:ext>
                </a:extLst>
              </a:tr>
              <a:tr h="311300">
                <a:tc>
                  <a:txBody>
                    <a:bodyPr/>
                    <a:lstStyle/>
                    <a:p>
                      <a:pPr algn="l" fontAlgn="t"/>
                      <a:r>
                        <a:rPr lang="en-US" sz="1200" b="1" i="0" u="none" strike="noStrike">
                          <a:solidFill>
                            <a:srgbClr val="000000"/>
                          </a:solidFill>
                          <a:effectLst/>
                          <a:latin typeface="Calibri" pitchFamily="34" charset="0"/>
                        </a:rPr>
                        <a:t>NZ</a:t>
                      </a:r>
                    </a:p>
                  </a:txBody>
                  <a:tcPr marR="7034" marT="7034" marB="0" anchor="ctr"/>
                </a:tc>
                <a:tc>
                  <a:txBody>
                    <a:bodyPr/>
                    <a:lstStyle/>
                    <a:p>
                      <a:r>
                        <a:rPr lang="en-US" sz="1200"/>
                        <a:t>New Zealand</a:t>
                      </a:r>
                    </a:p>
                  </a:txBody>
                  <a:tcPr anchor="ctr"/>
                </a:tc>
                <a:extLst>
                  <a:ext uri="{0D108BD9-81ED-4DB2-BD59-A6C34878D82A}">
                    <a16:rowId xmlns:a16="http://schemas.microsoft.com/office/drawing/2014/main" val="2825196817"/>
                  </a:ext>
                </a:extLst>
              </a:tr>
              <a:tr h="327685">
                <a:tc>
                  <a:txBody>
                    <a:bodyPr/>
                    <a:lstStyle/>
                    <a:p>
                      <a:pPr algn="l" fontAlgn="t"/>
                      <a:r>
                        <a:rPr lang="en-US" sz="1200" b="1" i="0" u="none" strike="noStrike">
                          <a:solidFill>
                            <a:srgbClr val="000000"/>
                          </a:solidFill>
                          <a:effectLst/>
                          <a:latin typeface="Calibri" pitchFamily="34" charset="0"/>
                        </a:rPr>
                        <a:t>NO</a:t>
                      </a:r>
                    </a:p>
                  </a:txBody>
                  <a:tcPr marR="7034" marT="7034" marB="0" anchor="ctr"/>
                </a:tc>
                <a:tc>
                  <a:txBody>
                    <a:bodyPr/>
                    <a:lstStyle/>
                    <a:p>
                      <a:r>
                        <a:rPr lang="en-US" sz="1200"/>
                        <a:t>Norway</a:t>
                      </a:r>
                    </a:p>
                  </a:txBody>
                  <a:tcPr anchor="ctr"/>
                </a:tc>
                <a:extLst>
                  <a:ext uri="{0D108BD9-81ED-4DB2-BD59-A6C34878D82A}">
                    <a16:rowId xmlns:a16="http://schemas.microsoft.com/office/drawing/2014/main" val="2488544535"/>
                  </a:ext>
                </a:extLst>
              </a:tr>
              <a:tr h="278531">
                <a:tc>
                  <a:txBody>
                    <a:bodyPr/>
                    <a:lstStyle/>
                    <a:p>
                      <a:pPr algn="l" fontAlgn="t"/>
                      <a:r>
                        <a:rPr lang="en-US" sz="1200" b="1" i="0" u="none" strike="noStrike">
                          <a:solidFill>
                            <a:srgbClr val="000000"/>
                          </a:solidFill>
                          <a:effectLst/>
                          <a:latin typeface="Calibri" pitchFamily="34" charset="0"/>
                        </a:rPr>
                        <a:t>PA</a:t>
                      </a:r>
                    </a:p>
                  </a:txBody>
                  <a:tcPr marR="7034" marT="7034" marB="0" anchor="ctr"/>
                </a:tc>
                <a:tc>
                  <a:txBody>
                    <a:bodyPr/>
                    <a:lstStyle/>
                    <a:p>
                      <a:r>
                        <a:rPr lang="en-US" sz="1200"/>
                        <a:t>Panama</a:t>
                      </a:r>
                    </a:p>
                  </a:txBody>
                  <a:tcPr anchor="ctr"/>
                </a:tc>
                <a:extLst>
                  <a:ext uri="{0D108BD9-81ED-4DB2-BD59-A6C34878D82A}">
                    <a16:rowId xmlns:a16="http://schemas.microsoft.com/office/drawing/2014/main" val="256474747"/>
                  </a:ext>
                </a:extLst>
              </a:tr>
              <a:tr h="281809">
                <a:tc>
                  <a:txBody>
                    <a:bodyPr/>
                    <a:lstStyle/>
                    <a:p>
                      <a:pPr algn="l" fontAlgn="t"/>
                      <a:r>
                        <a:rPr lang="en-US" sz="1200" b="1" i="0" u="none" strike="noStrike">
                          <a:solidFill>
                            <a:srgbClr val="000000"/>
                          </a:solidFill>
                          <a:effectLst/>
                          <a:latin typeface="Calibri" pitchFamily="34" charset="0"/>
                        </a:rPr>
                        <a:t>PH</a:t>
                      </a:r>
                    </a:p>
                  </a:txBody>
                  <a:tcPr marR="7034" marT="7034" marB="0" anchor="ctr"/>
                </a:tc>
                <a:tc>
                  <a:txBody>
                    <a:bodyPr/>
                    <a:lstStyle/>
                    <a:p>
                      <a:r>
                        <a:rPr lang="en-US" sz="1200"/>
                        <a:t>Philippines</a:t>
                      </a:r>
                    </a:p>
                  </a:txBody>
                  <a:tcPr anchor="ctr"/>
                </a:tc>
                <a:extLst>
                  <a:ext uri="{0D108BD9-81ED-4DB2-BD59-A6C34878D82A}">
                    <a16:rowId xmlns:a16="http://schemas.microsoft.com/office/drawing/2014/main" val="2099189258"/>
                  </a:ext>
                </a:extLst>
              </a:tr>
              <a:tr h="376837">
                <a:tc>
                  <a:txBody>
                    <a:bodyPr/>
                    <a:lstStyle/>
                    <a:p>
                      <a:pPr algn="l" fontAlgn="t"/>
                      <a:r>
                        <a:rPr lang="en-US" sz="1200" b="1" i="0" u="none" strike="noStrike">
                          <a:solidFill>
                            <a:srgbClr val="000000"/>
                          </a:solidFill>
                          <a:effectLst/>
                          <a:latin typeface="Calibri" pitchFamily="34" charset="0"/>
                        </a:rPr>
                        <a:t>PL</a:t>
                      </a:r>
                    </a:p>
                  </a:txBody>
                  <a:tcPr marR="7034" marT="7034" marB="0" anchor="ctr"/>
                </a:tc>
                <a:tc>
                  <a:txBody>
                    <a:bodyPr/>
                    <a:lstStyle/>
                    <a:p>
                      <a:pPr algn="l"/>
                      <a:r>
                        <a:rPr lang="en-US" sz="1200"/>
                        <a:t>Poland</a:t>
                      </a:r>
                    </a:p>
                  </a:txBody>
                  <a:tcPr anchor="ctr"/>
                </a:tc>
                <a:extLst>
                  <a:ext uri="{0D108BD9-81ED-4DB2-BD59-A6C34878D82A}">
                    <a16:rowId xmlns:a16="http://schemas.microsoft.com/office/drawing/2014/main" val="3478375054"/>
                  </a:ext>
                </a:extLst>
              </a:tr>
              <a:tr h="297891">
                <a:tc>
                  <a:txBody>
                    <a:bodyPr/>
                    <a:lstStyle/>
                    <a:p>
                      <a:pPr algn="l" fontAlgn="t"/>
                      <a:r>
                        <a:rPr lang="en-US" sz="1200" b="1" i="0" u="none" strike="noStrike">
                          <a:solidFill>
                            <a:srgbClr val="000000"/>
                          </a:solidFill>
                          <a:effectLst/>
                          <a:latin typeface="Calibri" pitchFamily="34" charset="0"/>
                        </a:rPr>
                        <a:t>RO</a:t>
                      </a:r>
                    </a:p>
                  </a:txBody>
                  <a:tcPr marR="7034" marT="7034" marB="0" anchor="ctr"/>
                </a:tc>
                <a:tc>
                  <a:txBody>
                    <a:bodyPr/>
                    <a:lstStyle/>
                    <a:p>
                      <a:r>
                        <a:rPr lang="en-US" sz="1200"/>
                        <a:t>Romania</a:t>
                      </a:r>
                    </a:p>
                  </a:txBody>
                  <a:tcPr anchor="ctr"/>
                </a:tc>
                <a:extLst>
                  <a:ext uri="{0D108BD9-81ED-4DB2-BD59-A6C34878D82A}">
                    <a16:rowId xmlns:a16="http://schemas.microsoft.com/office/drawing/2014/main" val="3808913133"/>
                  </a:ext>
                </a:extLst>
              </a:tr>
              <a:tr h="297891">
                <a:tc>
                  <a:txBody>
                    <a:bodyPr/>
                    <a:lstStyle/>
                    <a:p>
                      <a:pPr algn="l" fontAlgn="t"/>
                      <a:r>
                        <a:rPr lang="en-US" sz="1200" b="1" i="0" u="none" strike="noStrike">
                          <a:solidFill>
                            <a:srgbClr val="000000"/>
                          </a:solidFill>
                          <a:effectLst/>
                          <a:latin typeface="Calibri" pitchFamily="34" charset="0"/>
                        </a:rPr>
                        <a:t>RU</a:t>
                      </a:r>
                    </a:p>
                  </a:txBody>
                  <a:tcPr marR="7034" marT="7034" marB="0" anchor="ctr"/>
                </a:tc>
                <a:tc>
                  <a:txBody>
                    <a:bodyPr/>
                    <a:lstStyle/>
                    <a:p>
                      <a:r>
                        <a:rPr lang="en-US" sz="1200"/>
                        <a:t>Russia</a:t>
                      </a:r>
                    </a:p>
                  </a:txBody>
                  <a:tcPr anchor="ctr"/>
                </a:tc>
                <a:extLst>
                  <a:ext uri="{0D108BD9-81ED-4DB2-BD59-A6C34878D82A}">
                    <a16:rowId xmlns:a16="http://schemas.microsoft.com/office/drawing/2014/main" val="823389912"/>
                  </a:ext>
                </a:extLst>
              </a:tr>
              <a:tr h="297891">
                <a:tc>
                  <a:txBody>
                    <a:bodyPr/>
                    <a:lstStyle/>
                    <a:p>
                      <a:pPr algn="l" fontAlgn="t"/>
                      <a:r>
                        <a:rPr lang="en-US" sz="1200" b="1" i="0" u="none" strike="noStrike">
                          <a:solidFill>
                            <a:srgbClr val="000000"/>
                          </a:solidFill>
                          <a:effectLst/>
                          <a:latin typeface="Calibri" pitchFamily="34" charset="0"/>
                        </a:rPr>
                        <a:t>SG</a:t>
                      </a:r>
                    </a:p>
                  </a:txBody>
                  <a:tcPr marR="7034" marT="7034" marB="0" anchor="ctr"/>
                </a:tc>
                <a:tc>
                  <a:txBody>
                    <a:bodyPr/>
                    <a:lstStyle/>
                    <a:p>
                      <a:r>
                        <a:rPr lang="en-US" sz="1200"/>
                        <a:t>Singapore</a:t>
                      </a:r>
                    </a:p>
                  </a:txBody>
                  <a:tcPr anchor="ctr"/>
                </a:tc>
                <a:extLst>
                  <a:ext uri="{0D108BD9-81ED-4DB2-BD59-A6C34878D82A}">
                    <a16:rowId xmlns:a16="http://schemas.microsoft.com/office/drawing/2014/main" val="1381196451"/>
                  </a:ext>
                </a:extLst>
              </a:tr>
              <a:tr h="297891">
                <a:tc>
                  <a:txBody>
                    <a:bodyPr/>
                    <a:lstStyle/>
                    <a:p>
                      <a:pPr algn="l" fontAlgn="t"/>
                      <a:r>
                        <a:rPr lang="en-US" sz="1200" b="1" i="0" u="none" strike="noStrike">
                          <a:solidFill>
                            <a:srgbClr val="000000"/>
                          </a:solidFill>
                          <a:effectLst/>
                          <a:latin typeface="Calibri" pitchFamily="34" charset="0"/>
                        </a:rPr>
                        <a:t>ES</a:t>
                      </a:r>
                    </a:p>
                  </a:txBody>
                  <a:tcPr marR="7034" marT="7034" marB="0" anchor="ctr"/>
                </a:tc>
                <a:tc>
                  <a:txBody>
                    <a:bodyPr/>
                    <a:lstStyle/>
                    <a:p>
                      <a:r>
                        <a:rPr lang="en-US" sz="1200"/>
                        <a:t>Spain</a:t>
                      </a:r>
                    </a:p>
                  </a:txBody>
                  <a:tcPr anchor="ctr"/>
                </a:tc>
                <a:extLst>
                  <a:ext uri="{0D108BD9-81ED-4DB2-BD59-A6C34878D82A}">
                    <a16:rowId xmlns:a16="http://schemas.microsoft.com/office/drawing/2014/main" val="3335869454"/>
                  </a:ext>
                </a:extLst>
              </a:tr>
              <a:tr h="297891">
                <a:tc>
                  <a:txBody>
                    <a:bodyPr/>
                    <a:lstStyle/>
                    <a:p>
                      <a:pPr algn="l" fontAlgn="t"/>
                      <a:r>
                        <a:rPr lang="en-US" sz="1200" b="1" i="0" u="none" strike="noStrike">
                          <a:solidFill>
                            <a:srgbClr val="000000"/>
                          </a:solidFill>
                          <a:effectLst/>
                          <a:latin typeface="Calibri" pitchFamily="34" charset="0"/>
                        </a:rPr>
                        <a:t>SE</a:t>
                      </a:r>
                    </a:p>
                  </a:txBody>
                  <a:tcPr marR="7034" marT="7034" marB="0" anchor="ctr"/>
                </a:tc>
                <a:tc>
                  <a:txBody>
                    <a:bodyPr/>
                    <a:lstStyle/>
                    <a:p>
                      <a:r>
                        <a:rPr lang="en-US" sz="1200"/>
                        <a:t>Sweden</a:t>
                      </a:r>
                    </a:p>
                  </a:txBody>
                  <a:tcPr anchor="ctr"/>
                </a:tc>
                <a:extLst>
                  <a:ext uri="{0D108BD9-81ED-4DB2-BD59-A6C34878D82A}">
                    <a16:rowId xmlns:a16="http://schemas.microsoft.com/office/drawing/2014/main" val="2549462408"/>
                  </a:ext>
                </a:extLst>
              </a:tr>
              <a:tr h="297891">
                <a:tc>
                  <a:txBody>
                    <a:bodyPr/>
                    <a:lstStyle/>
                    <a:p>
                      <a:pPr algn="l" fontAlgn="t"/>
                      <a:r>
                        <a:rPr lang="en-US" sz="1200" b="1" i="0" u="none" strike="noStrike">
                          <a:solidFill>
                            <a:srgbClr val="000000"/>
                          </a:solidFill>
                          <a:effectLst/>
                          <a:latin typeface="Calibri" pitchFamily="34" charset="0"/>
                        </a:rPr>
                        <a:t>CH</a:t>
                      </a:r>
                    </a:p>
                  </a:txBody>
                  <a:tcPr marR="7034" marT="7034" marB="0" anchor="ctr"/>
                </a:tc>
                <a:tc>
                  <a:txBody>
                    <a:bodyPr/>
                    <a:lstStyle/>
                    <a:p>
                      <a:r>
                        <a:rPr lang="en-US" sz="1200"/>
                        <a:t>Switzerland</a:t>
                      </a:r>
                    </a:p>
                  </a:txBody>
                  <a:tcPr anchor="ctr"/>
                </a:tc>
                <a:extLst>
                  <a:ext uri="{0D108BD9-81ED-4DB2-BD59-A6C34878D82A}">
                    <a16:rowId xmlns:a16="http://schemas.microsoft.com/office/drawing/2014/main" val="1895301592"/>
                  </a:ext>
                </a:extLst>
              </a:tr>
              <a:tr h="297891">
                <a:tc>
                  <a:txBody>
                    <a:bodyPr/>
                    <a:lstStyle/>
                    <a:p>
                      <a:pPr algn="l" fontAlgn="t"/>
                      <a:r>
                        <a:rPr lang="en-US" sz="1200" b="1" i="0" u="none" strike="noStrike">
                          <a:solidFill>
                            <a:srgbClr val="000000"/>
                          </a:solidFill>
                          <a:effectLst/>
                          <a:latin typeface="Calibri" pitchFamily="34" charset="0"/>
                        </a:rPr>
                        <a:t>TR</a:t>
                      </a:r>
                    </a:p>
                  </a:txBody>
                  <a:tcPr marR="7034" marT="7034" marB="0" anchor="ctr"/>
                </a:tc>
                <a:tc>
                  <a:txBody>
                    <a:bodyPr/>
                    <a:lstStyle/>
                    <a:p>
                      <a:r>
                        <a:rPr lang="en-US" sz="1200"/>
                        <a:t>Turkey</a:t>
                      </a:r>
                    </a:p>
                  </a:txBody>
                  <a:tcPr anchor="ctr"/>
                </a:tc>
                <a:extLst>
                  <a:ext uri="{0D108BD9-81ED-4DB2-BD59-A6C34878D82A}">
                    <a16:rowId xmlns:a16="http://schemas.microsoft.com/office/drawing/2014/main" val="4174132421"/>
                  </a:ext>
                </a:extLst>
              </a:tr>
              <a:tr h="297891">
                <a:tc>
                  <a:txBody>
                    <a:bodyPr/>
                    <a:lstStyle/>
                    <a:p>
                      <a:pPr algn="l" fontAlgn="t"/>
                      <a:r>
                        <a:rPr lang="en-US" sz="1200" b="1" i="0" u="none" strike="noStrike">
                          <a:solidFill>
                            <a:srgbClr val="000000"/>
                          </a:solidFill>
                          <a:effectLst/>
                          <a:latin typeface="Calibri" pitchFamily="34" charset="0"/>
                        </a:rPr>
                        <a:t>GB</a:t>
                      </a:r>
                    </a:p>
                  </a:txBody>
                  <a:tcPr marR="7034" marT="7034" marB="0" anchor="ctr"/>
                </a:tc>
                <a:tc>
                  <a:txBody>
                    <a:bodyPr/>
                    <a:lstStyle/>
                    <a:p>
                      <a:r>
                        <a:rPr lang="en-US" sz="1200"/>
                        <a:t>United Kingdom</a:t>
                      </a:r>
                    </a:p>
                  </a:txBody>
                  <a:tcPr anchor="ctr"/>
                </a:tc>
                <a:extLst>
                  <a:ext uri="{0D108BD9-81ED-4DB2-BD59-A6C34878D82A}">
                    <a16:rowId xmlns:a16="http://schemas.microsoft.com/office/drawing/2014/main" val="3005866291"/>
                  </a:ext>
                </a:extLst>
              </a:tr>
              <a:tr h="297891">
                <a:tc>
                  <a:txBody>
                    <a:bodyPr/>
                    <a:lstStyle/>
                    <a:p>
                      <a:pPr algn="l" fontAlgn="t"/>
                      <a:r>
                        <a:rPr lang="en-US" sz="1200" b="1" i="0" u="none" strike="noStrike">
                          <a:solidFill>
                            <a:srgbClr val="000000"/>
                          </a:solidFill>
                          <a:effectLst/>
                          <a:latin typeface="Calibri" pitchFamily="34" charset="0"/>
                        </a:rPr>
                        <a:t>ZW</a:t>
                      </a:r>
                    </a:p>
                  </a:txBody>
                  <a:tcPr marR="7034" marT="7034" marB="0" anchor="ctr"/>
                </a:tc>
                <a:tc>
                  <a:txBody>
                    <a:bodyPr/>
                    <a:lstStyle/>
                    <a:p>
                      <a:r>
                        <a:rPr lang="en-US" sz="1200"/>
                        <a:t>Zimbabwe</a:t>
                      </a:r>
                    </a:p>
                  </a:txBody>
                  <a:tcPr anchor="ctr"/>
                </a:tc>
                <a:extLst>
                  <a:ext uri="{0D108BD9-81ED-4DB2-BD59-A6C34878D82A}">
                    <a16:rowId xmlns:a16="http://schemas.microsoft.com/office/drawing/2014/main" val="2611663197"/>
                  </a:ext>
                </a:extLst>
              </a:tr>
            </a:tbl>
          </a:graphicData>
        </a:graphic>
      </p:graphicFrame>
    </p:spTree>
    <p:extLst>
      <p:ext uri="{BB962C8B-B14F-4D97-AF65-F5344CB8AC3E}">
        <p14:creationId xmlns:p14="http://schemas.microsoft.com/office/powerpoint/2010/main" val="2342609785"/>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A39B8B8-9B9C-43B7-B197-BDB0B50FB462}"/>
              </a:ext>
            </a:extLst>
          </p:cNvPr>
          <p:cNvSpPr>
            <a:spLocks noGrp="1"/>
          </p:cNvSpPr>
          <p:nvPr>
            <p:ph type="body" sz="quarter" idx="13"/>
          </p:nvPr>
        </p:nvSpPr>
        <p:spPr/>
        <p:txBody>
          <a:bodyPr/>
          <a:lstStyle/>
          <a:p>
            <a:r>
              <a:rPr lang="en-IN">
                <a:solidFill>
                  <a:schemeClr val="accent1"/>
                </a:solidFill>
              </a:rPr>
              <a:t>Glossary</a:t>
            </a:r>
          </a:p>
        </p:txBody>
      </p:sp>
      <p:graphicFrame>
        <p:nvGraphicFramePr>
          <p:cNvPr id="2" name="Table 5">
            <a:extLst>
              <a:ext uri="{FF2B5EF4-FFF2-40B4-BE49-F238E27FC236}">
                <a16:creationId xmlns:a16="http://schemas.microsoft.com/office/drawing/2014/main" id="{950BF148-FE22-49C7-A4F4-35DB3B1ACCE0}"/>
              </a:ext>
            </a:extLst>
          </p:cNvPr>
          <p:cNvGraphicFramePr>
            <a:graphicFrameLocks noGrp="1"/>
          </p:cNvGraphicFramePr>
          <p:nvPr>
            <p:extLst>
              <p:ext uri="{D42A27DB-BD31-4B8C-83A1-F6EECF244321}">
                <p14:modId xmlns:p14="http://schemas.microsoft.com/office/powerpoint/2010/main" val="1125422158"/>
              </p:ext>
            </p:extLst>
          </p:nvPr>
        </p:nvGraphicFramePr>
        <p:xfrm>
          <a:off x="599348" y="972766"/>
          <a:ext cx="10794076" cy="4151891"/>
        </p:xfrm>
        <a:graphic>
          <a:graphicData uri="http://schemas.openxmlformats.org/drawingml/2006/table">
            <a:tbl>
              <a:tblPr firstRow="1">
                <a:tableStyleId>{5C22544A-7EE6-4342-B048-85BDC9FD1C3A}</a:tableStyleId>
              </a:tblPr>
              <a:tblGrid>
                <a:gridCol w="1522060">
                  <a:extLst>
                    <a:ext uri="{9D8B030D-6E8A-4147-A177-3AD203B41FA5}">
                      <a16:colId xmlns:a16="http://schemas.microsoft.com/office/drawing/2014/main" val="3069915455"/>
                    </a:ext>
                  </a:extLst>
                </a:gridCol>
                <a:gridCol w="9272016">
                  <a:extLst>
                    <a:ext uri="{9D8B030D-6E8A-4147-A177-3AD203B41FA5}">
                      <a16:colId xmlns:a16="http://schemas.microsoft.com/office/drawing/2014/main" val="2434457533"/>
                    </a:ext>
                  </a:extLst>
                </a:gridCol>
              </a:tblGrid>
              <a:tr h="654051">
                <a:tc>
                  <a:txBody>
                    <a:bodyPr/>
                    <a:lstStyle/>
                    <a:p>
                      <a:pPr algn="l"/>
                      <a:r>
                        <a:rPr lang="en-US"/>
                        <a:t>Term</a:t>
                      </a:r>
                    </a:p>
                  </a:txBody>
                  <a:tcPr anchor="ctr"/>
                </a:tc>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US"/>
                        <a:t>Description</a:t>
                      </a:r>
                    </a:p>
                  </a:txBody>
                  <a:tcPr anchor="ctr"/>
                </a:tc>
                <a:extLst>
                  <a:ext uri="{0D108BD9-81ED-4DB2-BD59-A6C34878D82A}">
                    <a16:rowId xmlns:a16="http://schemas.microsoft.com/office/drawing/2014/main" val="2313960296"/>
                  </a:ext>
                </a:extLst>
              </a:tr>
              <a:tr h="699568">
                <a:tc>
                  <a:txBody>
                    <a:bodyPr/>
                    <a:lstStyle/>
                    <a:p>
                      <a:pPr algn="l"/>
                      <a:r>
                        <a:rPr lang="en-US" sz="1400" b="1"/>
                        <a:t>News Sentiment</a:t>
                      </a:r>
                    </a:p>
                  </a:txBody>
                  <a:tcPr anchor="ctr"/>
                </a:tc>
                <a:tc>
                  <a:txBody>
                    <a:bodyPr/>
                    <a:lstStyle/>
                    <a:p>
                      <a:pPr algn="l"/>
                      <a:r>
                        <a:rPr lang="en-IN" sz="1400" kern="1200">
                          <a:effectLst/>
                        </a:rPr>
                        <a:t>Highlights positive, negative, and neutral impressions for news.</a:t>
                      </a:r>
                      <a:endParaRPr lang="en-US" sz="1400"/>
                    </a:p>
                  </a:txBody>
                  <a:tcPr anchor="ctr"/>
                </a:tc>
                <a:extLst>
                  <a:ext uri="{0D108BD9-81ED-4DB2-BD59-A6C34878D82A}">
                    <a16:rowId xmlns:a16="http://schemas.microsoft.com/office/drawing/2014/main" val="4182905453"/>
                  </a:ext>
                </a:extLst>
              </a:tr>
              <a:tr h="699568">
                <a:tc>
                  <a:txBody>
                    <a:bodyPr/>
                    <a:lstStyle/>
                    <a:p>
                      <a:pPr algn="l"/>
                      <a:r>
                        <a:rPr lang="en-US" sz="1400" b="1"/>
                        <a:t>Hiring Trend</a:t>
                      </a:r>
                    </a:p>
                  </a:txBody>
                  <a:tcPr anchor="ctr"/>
                </a:tc>
                <a:tc>
                  <a:txBody>
                    <a:bodyPr/>
                    <a:lstStyle/>
                    <a:p>
                      <a:pPr algn="l"/>
                      <a:r>
                        <a:rPr lang="en-US" sz="1400"/>
                        <a:t>Analysis of job postings made by a company on its career page.</a:t>
                      </a:r>
                    </a:p>
                  </a:txBody>
                  <a:tcPr anchor="ctr"/>
                </a:tc>
                <a:extLst>
                  <a:ext uri="{0D108BD9-81ED-4DB2-BD59-A6C34878D82A}">
                    <a16:rowId xmlns:a16="http://schemas.microsoft.com/office/drawing/2014/main" val="2066024601"/>
                  </a:ext>
                </a:extLst>
              </a:tr>
              <a:tr h="699568">
                <a:tc>
                  <a:txBody>
                    <a:bodyPr/>
                    <a:lstStyle/>
                    <a:p>
                      <a:pPr algn="l"/>
                      <a:r>
                        <a:rPr lang="en-US" sz="1400" b="1"/>
                        <a:t>Company Filing</a:t>
                      </a:r>
                    </a:p>
                  </a:txBody>
                  <a:tcPr anchor="ctr"/>
                </a:tc>
                <a:tc>
                  <a:txBody>
                    <a:bodyPr/>
                    <a:lstStyle/>
                    <a:p>
                      <a:pPr algn="l"/>
                      <a:r>
                        <a:rPr lang="en-US" sz="1400"/>
                        <a:t>Database of filings made by public companies including IPO prospectus, Annual reports, Quarterly reports, Earnings transcripts, Investor presentations, ESG reports etc.</a:t>
                      </a:r>
                    </a:p>
                  </a:txBody>
                  <a:tcPr anchor="ctr"/>
                </a:tc>
                <a:extLst>
                  <a:ext uri="{0D108BD9-81ED-4DB2-BD59-A6C34878D82A}">
                    <a16:rowId xmlns:a16="http://schemas.microsoft.com/office/drawing/2014/main" val="1027004954"/>
                  </a:ext>
                </a:extLst>
              </a:tr>
              <a:tr h="699568">
                <a:tc>
                  <a:txBody>
                    <a:bodyPr/>
                    <a:lstStyle/>
                    <a:p>
                      <a:pPr algn="l"/>
                      <a:r>
                        <a:rPr lang="en-US" sz="1400" b="1"/>
                        <a:t>Filing Sentiment</a:t>
                      </a:r>
                    </a:p>
                  </a:txBody>
                  <a:tcPr anchor="ctr"/>
                </a:tc>
                <a:tc>
                  <a:txBody>
                    <a:bodyPr/>
                    <a:lstStyle/>
                    <a:p>
                      <a:pPr marL="0" marR="0" lvl="0" indent="0" algn="l" defTabSz="914400" rtl="0" eaLnBrk="1" fontAlgn="auto" latinLnBrk="0" hangingPunct="1">
                        <a:lnSpc>
                          <a:spcPct val="100000"/>
                        </a:lnSpc>
                        <a:spcBef>
                          <a:spcPct val="0"/>
                        </a:spcBef>
                        <a:spcAft>
                          <a:spcPct val="0"/>
                        </a:spcAft>
                        <a:buClrTx/>
                        <a:buSzTx/>
                        <a:buFontTx/>
                        <a:buNone/>
                        <a:defRPr/>
                      </a:pPr>
                      <a:r>
                        <a:rPr lang="en-IN" sz="1400" kern="1200">
                          <a:effectLst/>
                        </a:rPr>
                        <a:t>Score for filings released by the company, leveraging advanced ML and NLP model at the sentence level. The sentiment is scored between 0 and 1. Higher the score, the better is the sentiment.</a:t>
                      </a:r>
                      <a:endParaRPr lang="en-IN" sz="1400" b="0" i="0" u="none" strike="noStrike">
                        <a:solidFill>
                          <a:srgbClr val="000000"/>
                        </a:solidFill>
                        <a:effectLst/>
                        <a:latin typeface="+mn-lt"/>
                      </a:endParaRPr>
                    </a:p>
                  </a:txBody>
                  <a:tcPr anchor="ctr"/>
                </a:tc>
                <a:extLst>
                  <a:ext uri="{0D108BD9-81ED-4DB2-BD59-A6C34878D82A}">
                    <a16:rowId xmlns:a16="http://schemas.microsoft.com/office/drawing/2014/main" val="2359336981"/>
                  </a:ext>
                </a:extLst>
              </a:tr>
              <a:tr h="699568">
                <a:tc>
                  <a:txBody>
                    <a:bodyPr/>
                    <a:lstStyle/>
                    <a:p>
                      <a:pPr algn="l"/>
                      <a:r>
                        <a:rPr lang="en-US" sz="1400" b="1"/>
                        <a:t>Themes</a:t>
                      </a:r>
                    </a:p>
                  </a:txBody>
                  <a:tcPr anchor="ctr"/>
                </a:tc>
                <a:tc>
                  <a:txBody>
                    <a:bodyPr/>
                    <a:lstStyle/>
                    <a:p>
                      <a:pPr algn="l"/>
                      <a:r>
                        <a:rPr lang="en-US" sz="1400"/>
                        <a:t>Key topics arising from new technologies, macroeconomic shifts, and social trends. </a:t>
                      </a:r>
                    </a:p>
                  </a:txBody>
                  <a:tcPr anchor="ctr"/>
                </a:tc>
                <a:extLst>
                  <a:ext uri="{0D108BD9-81ED-4DB2-BD59-A6C34878D82A}">
                    <a16:rowId xmlns:a16="http://schemas.microsoft.com/office/drawing/2014/main" val="1424900983"/>
                  </a:ext>
                </a:extLst>
              </a:tr>
            </a:tbl>
          </a:graphicData>
        </a:graphic>
      </p:graphicFrame>
    </p:spTree>
    <p:extLst>
      <p:ext uri="{BB962C8B-B14F-4D97-AF65-F5344CB8AC3E}">
        <p14:creationId xmlns:p14="http://schemas.microsoft.com/office/powerpoint/2010/main" val="255229726"/>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A39B8B8-9B9C-43B7-B197-BDB0B50FB462}"/>
              </a:ext>
            </a:extLst>
          </p:cNvPr>
          <p:cNvSpPr>
            <a:spLocks noGrp="1"/>
          </p:cNvSpPr>
          <p:nvPr>
            <p:ph type="body" sz="quarter" idx="13"/>
          </p:nvPr>
        </p:nvSpPr>
        <p:spPr/>
        <p:txBody>
          <a:bodyPr/>
          <a:lstStyle/>
          <a:p>
            <a:r>
              <a:rPr lang="en-IN">
                <a:solidFill>
                  <a:schemeClr val="accent1"/>
                </a:solidFill>
              </a:rPr>
              <a:t>Glossary</a:t>
            </a:r>
          </a:p>
        </p:txBody>
      </p:sp>
      <p:graphicFrame>
        <p:nvGraphicFramePr>
          <p:cNvPr id="5" name="Table 4">
            <a:extLst>
              <a:ext uri="{FF2B5EF4-FFF2-40B4-BE49-F238E27FC236}">
                <a16:creationId xmlns:a16="http://schemas.microsoft.com/office/drawing/2014/main" id="{1EDF89A9-CC21-4473-8140-92A0DA1B21DA}"/>
              </a:ext>
            </a:extLst>
          </p:cNvPr>
          <p:cNvGraphicFramePr>
            <a:graphicFrameLocks noGrp="1"/>
          </p:cNvGraphicFramePr>
          <p:nvPr>
            <p:extLst>
              <p:ext uri="{D42A27DB-BD31-4B8C-83A1-F6EECF244321}">
                <p14:modId xmlns:p14="http://schemas.microsoft.com/office/powerpoint/2010/main" val="538185810"/>
              </p:ext>
            </p:extLst>
          </p:nvPr>
        </p:nvGraphicFramePr>
        <p:xfrm>
          <a:off x="527481" y="775347"/>
          <a:ext cx="10955935" cy="5715055"/>
        </p:xfrm>
        <a:graphic>
          <a:graphicData uri="http://schemas.openxmlformats.org/drawingml/2006/table">
            <a:tbl>
              <a:tblPr firstRow="1">
                <a:tableStyleId>{5C22544A-7EE6-4342-B048-85BDC9FD1C3A}</a:tableStyleId>
              </a:tblPr>
              <a:tblGrid>
                <a:gridCol w="2011438">
                  <a:extLst>
                    <a:ext uri="{9D8B030D-6E8A-4147-A177-3AD203B41FA5}">
                      <a16:colId xmlns:a16="http://schemas.microsoft.com/office/drawing/2014/main" val="2815815163"/>
                    </a:ext>
                  </a:extLst>
                </a:gridCol>
                <a:gridCol w="8944497">
                  <a:extLst>
                    <a:ext uri="{9D8B030D-6E8A-4147-A177-3AD203B41FA5}">
                      <a16:colId xmlns:a16="http://schemas.microsoft.com/office/drawing/2014/main" val="3789420911"/>
                    </a:ext>
                  </a:extLst>
                </a:gridCol>
              </a:tblGrid>
              <a:tr h="348966">
                <a:tc>
                  <a:txBody>
                    <a:bodyPr/>
                    <a:lstStyle/>
                    <a:p>
                      <a:pPr marL="72000" lvl="1" algn="l" fontAlgn="t"/>
                      <a:r>
                        <a:rPr lang="en-IN" sz="1600" b="1" u="none" strike="noStrike">
                          <a:solidFill>
                            <a:schemeClr val="bg1"/>
                          </a:solidFill>
                          <a:effectLst/>
                        </a:rPr>
                        <a:t>Field Name</a:t>
                      </a:r>
                      <a:endParaRPr lang="en-IN" sz="1600" b="1" i="0" u="none" strike="noStrike">
                        <a:solidFill>
                          <a:schemeClr val="bg1"/>
                        </a:solidFill>
                        <a:effectLst/>
                        <a:latin typeface="Calibri" pitchFamily="34" charset="0"/>
                      </a:endParaRPr>
                    </a:p>
                  </a:txBody>
                  <a:tcPr marL="12700" marR="12700" marT="12700" marB="0" anchor="ctr"/>
                </a:tc>
                <a:tc>
                  <a:txBody>
                    <a:bodyPr/>
                    <a:lstStyle/>
                    <a:p>
                      <a:pPr marL="72000" lvl="1" algn="l" fontAlgn="t"/>
                      <a:r>
                        <a:rPr lang="en-IN" sz="1600" b="1" u="none" strike="noStrike">
                          <a:solidFill>
                            <a:schemeClr val="bg1"/>
                          </a:solidFill>
                          <a:effectLst/>
                        </a:rPr>
                        <a:t>Description</a:t>
                      </a:r>
                      <a:endParaRPr lang="en-IN" sz="1600" b="1" i="0" u="none" strike="noStrike">
                        <a:solidFill>
                          <a:schemeClr val="bg1"/>
                        </a:solidFill>
                        <a:effectLst/>
                        <a:latin typeface="Calibri" pitchFamily="34" charset="0"/>
                      </a:endParaRPr>
                    </a:p>
                  </a:txBody>
                  <a:tcPr marL="12700" marR="12700" marT="12700" marB="0" anchor="ctr"/>
                </a:tc>
                <a:extLst>
                  <a:ext uri="{0D108BD9-81ED-4DB2-BD59-A6C34878D82A}">
                    <a16:rowId xmlns:a16="http://schemas.microsoft.com/office/drawing/2014/main" val="2874168395"/>
                  </a:ext>
                </a:extLst>
              </a:tr>
              <a:tr h="828213">
                <a:tc>
                  <a:txBody>
                    <a:bodyPr/>
                    <a:lstStyle/>
                    <a:p>
                      <a:pPr marL="0" algn="l" defTabSz="914400" rtl="0" eaLnBrk="1" fontAlgn="t" latinLnBrk="0" hangingPunct="1"/>
                      <a:r>
                        <a:rPr lang="en-IN" sz="1200" b="1" u="none" strike="noStrike" kern="1200">
                          <a:solidFill>
                            <a:schemeClr val="tx1"/>
                          </a:solidFill>
                          <a:effectLst/>
                        </a:rPr>
                        <a:t>Merger </a:t>
                      </a:r>
                      <a:endParaRPr lang="en-IN" sz="1200" b="1" u="none" strike="noStrike" kern="1200">
                        <a:solidFill>
                          <a:schemeClr val="tx1"/>
                        </a:solidFill>
                        <a:effectLst/>
                        <a:latin typeface="+mn-lt"/>
                        <a:ea typeface="+mn-ea"/>
                        <a:cs typeface="+mn-cs"/>
                      </a:endParaRPr>
                    </a:p>
                  </a:txBody>
                  <a:tcPr marL="96000" marR="12700" marT="12700" marB="0" anchor="ctr"/>
                </a:tc>
                <a:tc>
                  <a:txBody>
                    <a:bodyPr/>
                    <a:lstStyle/>
                    <a:p>
                      <a:pPr algn="l" fontAlgn="t"/>
                      <a:r>
                        <a:rPr lang="en-GB" sz="1200" b="0" u="none" strike="noStrike">
                          <a:solidFill>
                            <a:schemeClr val="tx1"/>
                          </a:solidFill>
                          <a:effectLst/>
                        </a:rPr>
                        <a:t>Combination of two or more companies into one company. The company which issues shares as consideration to target company shareholders is called Surviving Company (Transferee Company). The company whose shareholders receive shares is called Target Company (Transferor Company).</a:t>
                      </a:r>
                      <a:endParaRPr lang="en-US" sz="1200" b="0" i="0" u="none" strike="noStrike">
                        <a:solidFill>
                          <a:schemeClr val="tx1"/>
                        </a:solidFill>
                        <a:effectLst/>
                        <a:latin typeface="Calibri" pitchFamily="34" charset="0"/>
                      </a:endParaRPr>
                    </a:p>
                  </a:txBody>
                  <a:tcPr marL="96000" marR="12700" marT="12700" marB="0" anchor="ctr"/>
                </a:tc>
                <a:extLst>
                  <a:ext uri="{0D108BD9-81ED-4DB2-BD59-A6C34878D82A}">
                    <a16:rowId xmlns:a16="http://schemas.microsoft.com/office/drawing/2014/main" val="2663430316"/>
                  </a:ext>
                </a:extLst>
              </a:tr>
              <a:tr h="594859">
                <a:tc>
                  <a:txBody>
                    <a:bodyPr/>
                    <a:lstStyle/>
                    <a:p>
                      <a:pPr algn="l" fontAlgn="t"/>
                      <a:r>
                        <a:rPr lang="en-IN" sz="1200" b="1" u="none" strike="noStrike">
                          <a:solidFill>
                            <a:schemeClr val="tx1"/>
                          </a:solidFill>
                          <a:effectLst/>
                        </a:rPr>
                        <a:t>Acquisition</a:t>
                      </a:r>
                      <a:endParaRPr lang="en-IN" sz="1200" b="1" i="0" u="none" strike="noStrike">
                        <a:solidFill>
                          <a:schemeClr val="tx1"/>
                        </a:solidFill>
                        <a:effectLst/>
                        <a:latin typeface="Calibri" pitchFamily="34" charset="0"/>
                      </a:endParaRPr>
                    </a:p>
                  </a:txBody>
                  <a:tcPr marL="96000" marR="12700" marT="12700" marB="0" anchor="ctr"/>
                </a:tc>
                <a:tc>
                  <a:txBody>
                    <a:bodyPr/>
                    <a:lstStyle/>
                    <a:p>
                      <a:pPr algn="l" fontAlgn="t"/>
                      <a:r>
                        <a:rPr lang="en-GB" sz="1200" b="0" u="none" strike="noStrike">
                          <a:solidFill>
                            <a:schemeClr val="tx1"/>
                          </a:solidFill>
                          <a:effectLst/>
                        </a:rPr>
                        <a:t>When one company or group of companies acquire an equity stake in another company or when a company or group of companies disposing off their stake(s) in the other company through a secondary market transaction.</a:t>
                      </a:r>
                      <a:endParaRPr lang="en-US" sz="1200" b="0" i="0" u="none" strike="noStrike">
                        <a:solidFill>
                          <a:schemeClr val="tx1"/>
                        </a:solidFill>
                        <a:effectLst/>
                        <a:latin typeface="Calibri" pitchFamily="34" charset="0"/>
                      </a:endParaRPr>
                    </a:p>
                  </a:txBody>
                  <a:tcPr marL="96000" marR="12700" marT="12700" marB="0" anchor="ctr"/>
                </a:tc>
                <a:extLst>
                  <a:ext uri="{0D108BD9-81ED-4DB2-BD59-A6C34878D82A}">
                    <a16:rowId xmlns:a16="http://schemas.microsoft.com/office/drawing/2014/main" val="636471065"/>
                  </a:ext>
                </a:extLst>
              </a:tr>
              <a:tr h="500051">
                <a:tc>
                  <a:txBody>
                    <a:bodyPr/>
                    <a:lstStyle/>
                    <a:p>
                      <a:pPr algn="l" fontAlgn="t"/>
                      <a:r>
                        <a:rPr lang="en-IN" sz="1200" b="1" u="none" strike="noStrike">
                          <a:solidFill>
                            <a:schemeClr val="tx1"/>
                          </a:solidFill>
                          <a:effectLst/>
                        </a:rPr>
                        <a:t>Asset Transaction</a:t>
                      </a:r>
                      <a:endParaRPr lang="en-IN" sz="1200" b="1" i="0" u="none" strike="noStrike">
                        <a:solidFill>
                          <a:schemeClr val="tx1"/>
                        </a:solidFill>
                        <a:effectLst/>
                        <a:latin typeface="Calibri" pitchFamily="34" charset="0"/>
                      </a:endParaRPr>
                    </a:p>
                  </a:txBody>
                  <a:tcPr marL="96000" marR="12700" marT="12700" marB="0" anchor="ctr"/>
                </a:tc>
                <a:tc>
                  <a:txBody>
                    <a:bodyPr/>
                    <a:lstStyle/>
                    <a:p>
                      <a:pPr algn="l" fontAlgn="t"/>
                      <a:r>
                        <a:rPr lang="en-GB" sz="1200" b="0" u="none" strike="noStrike">
                          <a:solidFill>
                            <a:schemeClr val="tx1"/>
                          </a:solidFill>
                          <a:effectLst/>
                        </a:rPr>
                        <a:t>When one company acquires asset/property/business division related to another company. Assets may include property, facilities, business division, operations, brands, etc.</a:t>
                      </a:r>
                      <a:endParaRPr lang="en-IN" sz="1200" b="0" i="0" u="none" strike="noStrike">
                        <a:solidFill>
                          <a:schemeClr val="tx1"/>
                        </a:solidFill>
                        <a:effectLst/>
                        <a:latin typeface="Calibri" pitchFamily="34" charset="0"/>
                      </a:endParaRPr>
                    </a:p>
                  </a:txBody>
                  <a:tcPr marL="96000" marR="12700" marT="12700" marB="0" anchor="ctr"/>
                </a:tc>
                <a:extLst>
                  <a:ext uri="{0D108BD9-81ED-4DB2-BD59-A6C34878D82A}">
                    <a16:rowId xmlns:a16="http://schemas.microsoft.com/office/drawing/2014/main" val="1124591812"/>
                  </a:ext>
                </a:extLst>
              </a:tr>
              <a:tr h="396476">
                <a:tc>
                  <a:txBody>
                    <a:bodyPr/>
                    <a:lstStyle/>
                    <a:p>
                      <a:pPr algn="l" fontAlgn="t"/>
                      <a:r>
                        <a:rPr lang="en-IN" sz="1200" b="1" u="none" strike="noStrike">
                          <a:solidFill>
                            <a:schemeClr val="tx1"/>
                          </a:solidFill>
                          <a:effectLst/>
                        </a:rPr>
                        <a:t>Equity Offering</a:t>
                      </a:r>
                      <a:endParaRPr lang="en-IN" sz="1200" b="1" i="0" u="none" strike="noStrike">
                        <a:solidFill>
                          <a:schemeClr val="tx1"/>
                        </a:solidFill>
                        <a:effectLst/>
                        <a:latin typeface="Calibri" pitchFamily="34" charset="0"/>
                      </a:endParaRPr>
                    </a:p>
                  </a:txBody>
                  <a:tcPr marL="96000" marR="12700" marT="12700" marB="0" anchor="ctr"/>
                </a:tc>
                <a:tc>
                  <a:txBody>
                    <a:bodyPr/>
                    <a:lstStyle/>
                    <a:p>
                      <a:pPr algn="l" fontAlgn="t"/>
                      <a:r>
                        <a:rPr lang="en-GB" sz="1200" b="0" u="none" strike="noStrike">
                          <a:solidFill>
                            <a:schemeClr val="tx1"/>
                          </a:solidFill>
                          <a:effectLst/>
                        </a:rPr>
                        <a:t>A deal, in which Issuer Company sells an ownership stake in it to investors to raise capital.</a:t>
                      </a:r>
                      <a:endParaRPr lang="en-US" sz="1200" b="0" i="0" u="none" strike="noStrike">
                        <a:solidFill>
                          <a:schemeClr val="tx1"/>
                        </a:solidFill>
                        <a:effectLst/>
                        <a:latin typeface="Calibri" pitchFamily="34" charset="0"/>
                      </a:endParaRPr>
                    </a:p>
                  </a:txBody>
                  <a:tcPr marL="96000" marR="12700" marT="12700" marB="0" anchor="ctr"/>
                </a:tc>
                <a:extLst>
                  <a:ext uri="{0D108BD9-81ED-4DB2-BD59-A6C34878D82A}">
                    <a16:rowId xmlns:a16="http://schemas.microsoft.com/office/drawing/2014/main" val="3282589329"/>
                  </a:ext>
                </a:extLst>
              </a:tr>
              <a:tr h="546235">
                <a:tc>
                  <a:txBody>
                    <a:bodyPr/>
                    <a:lstStyle/>
                    <a:p>
                      <a:pPr algn="l" fontAlgn="t"/>
                      <a:r>
                        <a:rPr lang="en-IN" sz="1200" b="1" u="none" strike="noStrike">
                          <a:solidFill>
                            <a:schemeClr val="tx1"/>
                          </a:solidFill>
                          <a:effectLst/>
                        </a:rPr>
                        <a:t>Debt Offering</a:t>
                      </a:r>
                      <a:endParaRPr lang="en-IN" sz="1200" b="1" i="0" u="none" strike="noStrike">
                        <a:solidFill>
                          <a:schemeClr val="tx1"/>
                        </a:solidFill>
                        <a:effectLst/>
                        <a:latin typeface="Calibri" pitchFamily="34" charset="0"/>
                      </a:endParaRPr>
                    </a:p>
                  </a:txBody>
                  <a:tcPr marL="96000" marR="12700" marT="12700" marB="0" anchor="ctr"/>
                </a:tc>
                <a:tc>
                  <a:txBody>
                    <a:bodyPr/>
                    <a:lstStyle/>
                    <a:p>
                      <a:pPr algn="l" fontAlgn="t"/>
                      <a:r>
                        <a:rPr lang="en-GB" sz="1200" b="0" u="none" strike="noStrike">
                          <a:solidFill>
                            <a:schemeClr val="tx1"/>
                          </a:solidFill>
                          <a:effectLst/>
                        </a:rPr>
                        <a:t>The issuance of debt securities comprises either convertible security like convertible debt, convertible senior note or non-convertible as in senior note, etc. Usually, these securities have a maturity date, coupon and conversion price (in case of convertible debt securities).</a:t>
                      </a:r>
                      <a:endParaRPr lang="en-US" sz="1200" b="0" i="0" u="none" strike="noStrike">
                        <a:solidFill>
                          <a:schemeClr val="tx1"/>
                        </a:solidFill>
                        <a:effectLst/>
                        <a:latin typeface="Calibri" pitchFamily="34" charset="0"/>
                      </a:endParaRPr>
                    </a:p>
                  </a:txBody>
                  <a:tcPr marL="96000" marR="12700" marT="12700" marB="0" anchor="ctr"/>
                </a:tc>
                <a:extLst>
                  <a:ext uri="{0D108BD9-81ED-4DB2-BD59-A6C34878D82A}">
                    <a16:rowId xmlns:a16="http://schemas.microsoft.com/office/drawing/2014/main" val="4285628904"/>
                  </a:ext>
                </a:extLst>
              </a:tr>
              <a:tr h="500051">
                <a:tc>
                  <a:txBody>
                    <a:bodyPr/>
                    <a:lstStyle/>
                    <a:p>
                      <a:pPr marL="0" marR="0" lvl="0" indent="0" algn="l" defTabSz="914400" rtl="0" eaLnBrk="1" fontAlgn="t" latinLnBrk="0" hangingPunct="1">
                        <a:lnSpc>
                          <a:spcPct val="100000"/>
                        </a:lnSpc>
                        <a:spcBef>
                          <a:spcPct val="0"/>
                        </a:spcBef>
                        <a:spcAft>
                          <a:spcPct val="0"/>
                        </a:spcAft>
                        <a:buClrTx/>
                        <a:buSzTx/>
                        <a:buFontTx/>
                        <a:buNone/>
                        <a:defRPr/>
                      </a:pPr>
                      <a:r>
                        <a:rPr lang="en-IN" sz="1200" b="1" u="none" strike="noStrike">
                          <a:solidFill>
                            <a:schemeClr val="tx1"/>
                          </a:solidFill>
                          <a:effectLst/>
                        </a:rPr>
                        <a:t>Partnership</a:t>
                      </a:r>
                      <a:endParaRPr lang="en-IN" sz="1200" b="1" i="0" u="none" strike="noStrike">
                        <a:solidFill>
                          <a:schemeClr val="tx1"/>
                        </a:solidFill>
                        <a:effectLst/>
                        <a:latin typeface="Calibri" pitchFamily="34" charset="0"/>
                      </a:endParaRPr>
                    </a:p>
                  </a:txBody>
                  <a:tcPr marL="96000" marR="12700" marT="12700" marB="0" anchor="ctr"/>
                </a:tc>
                <a:tc>
                  <a:txBody>
                    <a:bodyPr/>
                    <a:lstStyle/>
                    <a:p>
                      <a:pPr algn="l" fontAlgn="t"/>
                      <a:r>
                        <a:rPr lang="en-GB" sz="1200" b="0" u="none" strike="noStrike">
                          <a:solidFill>
                            <a:schemeClr val="tx1"/>
                          </a:solidFill>
                          <a:effectLst/>
                        </a:rPr>
                        <a:t>A Partnership is a business transaction in which two or more companies together undertake certain business operations.</a:t>
                      </a:r>
                      <a:endParaRPr lang="en-US" sz="1200" b="0" i="0" u="none" strike="noStrike">
                        <a:solidFill>
                          <a:schemeClr val="tx1"/>
                        </a:solidFill>
                        <a:effectLst/>
                        <a:latin typeface="Calibri" pitchFamily="34" charset="0"/>
                      </a:endParaRPr>
                    </a:p>
                  </a:txBody>
                  <a:tcPr marL="96000" marR="12700" marT="12700" marB="0" anchor="ctr"/>
                </a:tc>
                <a:extLst>
                  <a:ext uri="{0D108BD9-81ED-4DB2-BD59-A6C34878D82A}">
                    <a16:rowId xmlns:a16="http://schemas.microsoft.com/office/drawing/2014/main" val="1188618731"/>
                  </a:ext>
                </a:extLst>
              </a:tr>
              <a:tr h="500051">
                <a:tc>
                  <a:txBody>
                    <a:bodyPr/>
                    <a:lstStyle/>
                    <a:p>
                      <a:pPr algn="l" fontAlgn="t"/>
                      <a:r>
                        <a:rPr lang="en-IN" sz="1200" b="1" u="none" strike="noStrike">
                          <a:solidFill>
                            <a:schemeClr val="tx1"/>
                          </a:solidFill>
                          <a:effectLst/>
                        </a:rPr>
                        <a:t>Private Equity</a:t>
                      </a:r>
                      <a:endParaRPr lang="en-IN" sz="1200" b="1" i="0" u="none" strike="noStrike">
                        <a:solidFill>
                          <a:schemeClr val="tx1"/>
                        </a:solidFill>
                        <a:effectLst/>
                        <a:latin typeface="Calibri" pitchFamily="34" charset="0"/>
                      </a:endParaRPr>
                    </a:p>
                  </a:txBody>
                  <a:tcPr marL="96000" marR="12700" marT="12700" marB="0" anchor="ctr"/>
                </a:tc>
                <a:tc>
                  <a:txBody>
                    <a:bodyPr/>
                    <a:lstStyle/>
                    <a:p>
                      <a:pPr algn="l" fontAlgn="t"/>
                      <a:r>
                        <a:rPr lang="en-GB" sz="1200">
                          <a:solidFill>
                            <a:schemeClr val="tx1"/>
                          </a:solidFill>
                        </a:rPr>
                        <a:t>A deal is classified as a private equity deal if the acquirer is a private equity firm, with the exception to transactions where a PE firm acquiring another PE firm.</a:t>
                      </a:r>
                      <a:endParaRPr lang="en-US" sz="1200" b="0" i="0" u="none" strike="noStrike">
                        <a:solidFill>
                          <a:schemeClr val="tx1"/>
                        </a:solidFill>
                        <a:effectLst/>
                        <a:latin typeface="Calibri" pitchFamily="34" charset="0"/>
                      </a:endParaRPr>
                    </a:p>
                  </a:txBody>
                  <a:tcPr marL="96000" marR="12700" marT="12700" marB="0" anchor="ctr"/>
                </a:tc>
                <a:extLst>
                  <a:ext uri="{0D108BD9-81ED-4DB2-BD59-A6C34878D82A}">
                    <a16:rowId xmlns:a16="http://schemas.microsoft.com/office/drawing/2014/main" val="3243128667"/>
                  </a:ext>
                </a:extLst>
              </a:tr>
              <a:tr h="500051">
                <a:tc>
                  <a:txBody>
                    <a:bodyPr/>
                    <a:lstStyle/>
                    <a:p>
                      <a:pPr algn="l" fontAlgn="t"/>
                      <a:r>
                        <a:rPr lang="en-IN" sz="1200" b="1" u="none" strike="noStrike">
                          <a:solidFill>
                            <a:schemeClr val="tx1"/>
                          </a:solidFill>
                          <a:effectLst/>
                        </a:rPr>
                        <a:t>Venture Financing</a:t>
                      </a:r>
                      <a:endParaRPr lang="en-IN" sz="1200" b="1" i="0" u="none" strike="noStrike">
                        <a:solidFill>
                          <a:schemeClr val="tx1"/>
                        </a:solidFill>
                        <a:effectLst/>
                        <a:latin typeface="Calibri" pitchFamily="34" charset="0"/>
                      </a:endParaRPr>
                    </a:p>
                  </a:txBody>
                  <a:tcPr marL="96000" marR="12700" marT="12700" marB="0" anchor="ctr"/>
                </a:tc>
                <a:tc>
                  <a:txBody>
                    <a:bodyPr/>
                    <a:lstStyle/>
                    <a:p>
                      <a:pPr algn="l" fontAlgn="t"/>
                      <a:r>
                        <a:rPr lang="en-GB" sz="1200" b="0" u="none" strike="noStrike">
                          <a:solidFill>
                            <a:schemeClr val="tx1"/>
                          </a:solidFill>
                          <a:effectLst/>
                        </a:rPr>
                        <a:t>Venture financing (VF) involves providing capital to startups and small businesses with exceptional growth potential.</a:t>
                      </a:r>
                      <a:endParaRPr lang="en-IN" sz="1200" b="0" i="0" u="none" strike="noStrike">
                        <a:solidFill>
                          <a:schemeClr val="tx1"/>
                        </a:solidFill>
                        <a:effectLst/>
                        <a:latin typeface="Calibri" pitchFamily="34" charset="0"/>
                      </a:endParaRPr>
                    </a:p>
                  </a:txBody>
                  <a:tcPr marL="96000" marR="12700" marT="12700" marB="0" anchor="ctr"/>
                </a:tc>
                <a:extLst>
                  <a:ext uri="{0D108BD9-81ED-4DB2-BD59-A6C34878D82A}">
                    <a16:rowId xmlns:a16="http://schemas.microsoft.com/office/drawing/2014/main" val="618838226"/>
                  </a:ext>
                </a:extLst>
              </a:tr>
              <a:tr h="500051">
                <a:tc>
                  <a:txBody>
                    <a:bodyPr/>
                    <a:lstStyle/>
                    <a:p>
                      <a:pPr algn="l" fontAlgn="t"/>
                      <a:r>
                        <a:rPr lang="en-IN" sz="1200" b="1" u="none" strike="noStrike">
                          <a:solidFill>
                            <a:schemeClr val="tx1"/>
                          </a:solidFill>
                          <a:effectLst/>
                        </a:rPr>
                        <a:t>Licensing Agreement</a:t>
                      </a:r>
                      <a:endParaRPr lang="en-IN" sz="1200" b="1" i="0" u="none" strike="noStrike">
                        <a:solidFill>
                          <a:schemeClr val="tx1"/>
                        </a:solidFill>
                        <a:effectLst/>
                        <a:latin typeface="Calibri" pitchFamily="34" charset="0"/>
                      </a:endParaRPr>
                    </a:p>
                  </a:txBody>
                  <a:tcPr marL="96000" marR="12700" marT="12700" marB="0" anchor="ctr"/>
                </a:tc>
                <a:tc>
                  <a:txBody>
                    <a:bodyPr/>
                    <a:lstStyle/>
                    <a:p>
                      <a:pPr algn="l" fontAlgn="t"/>
                      <a:r>
                        <a:rPr lang="en-GB" sz="1200" b="0" u="none" strike="noStrike">
                          <a:solidFill>
                            <a:schemeClr val="tx1"/>
                          </a:solidFill>
                          <a:effectLst/>
                        </a:rPr>
                        <a:t>A license is a contractual right that gives someone permission to engage in a defined activity or to use certain property that is owned by someone else.</a:t>
                      </a:r>
                      <a:endParaRPr lang="en-IN" sz="1200" b="0" i="0" u="none" strike="noStrike">
                        <a:solidFill>
                          <a:schemeClr val="tx1"/>
                        </a:solidFill>
                        <a:effectLst/>
                        <a:latin typeface="Calibri" pitchFamily="34" charset="0"/>
                      </a:endParaRPr>
                    </a:p>
                  </a:txBody>
                  <a:tcPr marL="96000" marR="12700" marT="12700" marB="0" anchor="ctr"/>
                </a:tc>
                <a:extLst>
                  <a:ext uri="{0D108BD9-81ED-4DB2-BD59-A6C34878D82A}">
                    <a16:rowId xmlns:a16="http://schemas.microsoft.com/office/drawing/2014/main" val="4033708823"/>
                  </a:ext>
                </a:extLst>
              </a:tr>
              <a:tr h="500051">
                <a:tc>
                  <a:txBody>
                    <a:bodyPr/>
                    <a:lstStyle/>
                    <a:p>
                      <a:pPr algn="l" fontAlgn="t"/>
                      <a:r>
                        <a:rPr lang="en-US" sz="1200" b="1" u="none" strike="noStrike">
                          <a:solidFill>
                            <a:schemeClr val="tx1"/>
                          </a:solidFill>
                          <a:effectLst/>
                        </a:rPr>
                        <a:t>Contract Service Agreement</a:t>
                      </a:r>
                      <a:endParaRPr lang="en-IN" sz="1200" b="1" i="0" u="none" strike="noStrike">
                        <a:solidFill>
                          <a:schemeClr val="tx1"/>
                        </a:solidFill>
                        <a:effectLst/>
                        <a:latin typeface="Calibri" pitchFamily="34" charset="0"/>
                      </a:endParaRPr>
                    </a:p>
                  </a:txBody>
                  <a:tcPr marL="96000" marR="12700" marT="12700" marB="0" anchor="ctr"/>
                </a:tc>
                <a:tc>
                  <a:txBody>
                    <a:bodyPr/>
                    <a:lstStyle/>
                    <a:p>
                      <a:pPr algn="l" fontAlgn="t"/>
                      <a:r>
                        <a:rPr lang="en-US" sz="1200" b="0" u="none" strike="noStrike">
                          <a:solidFill>
                            <a:schemeClr val="tx1"/>
                          </a:solidFill>
                          <a:effectLst/>
                        </a:rPr>
                        <a:t>Contract Service Agreements indicates the service offered by a Contract Manufacturing Organization (CMO): Active Pharmaceutical Ingredient (API) manufacture, Dosage Form manufacture, Packaging, or Analytical Services.</a:t>
                      </a:r>
                      <a:endParaRPr lang="en-IN" sz="1200" b="0" i="0" u="none" strike="noStrike">
                        <a:solidFill>
                          <a:schemeClr val="tx1"/>
                        </a:solidFill>
                        <a:effectLst/>
                        <a:latin typeface="Calibri" pitchFamily="34" charset="0"/>
                      </a:endParaRPr>
                    </a:p>
                  </a:txBody>
                  <a:tcPr marL="96000" marR="12700" marT="12700" marB="0" anchor="ctr"/>
                </a:tc>
                <a:extLst>
                  <a:ext uri="{0D108BD9-81ED-4DB2-BD59-A6C34878D82A}">
                    <a16:rowId xmlns:a16="http://schemas.microsoft.com/office/drawing/2014/main" val="1147206373"/>
                  </a:ext>
                </a:extLst>
              </a:tr>
            </a:tbl>
          </a:graphicData>
        </a:graphic>
      </p:graphicFrame>
    </p:spTree>
    <p:extLst>
      <p:ext uri="{BB962C8B-B14F-4D97-AF65-F5344CB8AC3E}">
        <p14:creationId xmlns:p14="http://schemas.microsoft.com/office/powerpoint/2010/main" val="1326624822"/>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A39B8B8-9B9C-43B7-B197-BDB0B50FB462}"/>
              </a:ext>
            </a:extLst>
          </p:cNvPr>
          <p:cNvSpPr>
            <a:spLocks noGrp="1"/>
          </p:cNvSpPr>
          <p:nvPr>
            <p:ph type="body" sz="quarter" idx="13"/>
          </p:nvPr>
        </p:nvSpPr>
        <p:spPr/>
        <p:txBody>
          <a:bodyPr/>
          <a:lstStyle/>
          <a:p>
            <a:r>
              <a:rPr lang="en-IN">
                <a:solidFill>
                  <a:schemeClr val="accent1"/>
                </a:solidFill>
              </a:rPr>
              <a:t>Glossary</a:t>
            </a:r>
          </a:p>
        </p:txBody>
      </p:sp>
      <p:graphicFrame>
        <p:nvGraphicFramePr>
          <p:cNvPr id="4" name="Table 14">
            <a:extLst>
              <a:ext uri="{FF2B5EF4-FFF2-40B4-BE49-F238E27FC236}">
                <a16:creationId xmlns:a16="http://schemas.microsoft.com/office/drawing/2014/main" id="{25BD82C1-C962-4489-8A1F-966309BC58D2}"/>
              </a:ext>
            </a:extLst>
          </p:cNvPr>
          <p:cNvGraphicFramePr>
            <a:graphicFrameLocks noGrp="1"/>
          </p:cNvGraphicFramePr>
          <p:nvPr/>
        </p:nvGraphicFramePr>
        <p:xfrm>
          <a:off x="354395" y="727588"/>
          <a:ext cx="11026044" cy="5781467"/>
        </p:xfrm>
        <a:graphic>
          <a:graphicData uri="http://schemas.openxmlformats.org/drawingml/2006/table">
            <a:tbl>
              <a:tblPr firstRow="1">
                <a:tableStyleId>{5C22544A-7EE6-4342-B048-85BDC9FD1C3A}</a:tableStyleId>
              </a:tblPr>
              <a:tblGrid>
                <a:gridCol w="1836355">
                  <a:extLst>
                    <a:ext uri="{9D8B030D-6E8A-4147-A177-3AD203B41FA5}">
                      <a16:colId xmlns:a16="http://schemas.microsoft.com/office/drawing/2014/main" val="2376158334"/>
                    </a:ext>
                  </a:extLst>
                </a:gridCol>
                <a:gridCol w="9189689">
                  <a:extLst>
                    <a:ext uri="{9D8B030D-6E8A-4147-A177-3AD203B41FA5}">
                      <a16:colId xmlns:a16="http://schemas.microsoft.com/office/drawing/2014/main" val="1464374178"/>
                    </a:ext>
                  </a:extLst>
                </a:gridCol>
              </a:tblGrid>
              <a:tr h="397049">
                <a:tc>
                  <a:txBody>
                    <a:bodyPr/>
                    <a:lstStyle/>
                    <a:p>
                      <a:r>
                        <a:rPr lang="en-US"/>
                        <a:t>Term</a:t>
                      </a:r>
                    </a:p>
                  </a:txBody>
                  <a:tcPr/>
                </a:tc>
                <a:tc>
                  <a:txBody>
                    <a:bodyPr/>
                    <a:lstStyle/>
                    <a:p>
                      <a:r>
                        <a:rPr lang="en-US"/>
                        <a:t>Definition</a:t>
                      </a:r>
                    </a:p>
                  </a:txBody>
                  <a:tcPr/>
                </a:tc>
                <a:extLst>
                  <a:ext uri="{0D108BD9-81ED-4DB2-BD59-A6C34878D82A}">
                    <a16:rowId xmlns:a16="http://schemas.microsoft.com/office/drawing/2014/main" val="1003398068"/>
                  </a:ext>
                </a:extLst>
              </a:tr>
              <a:tr h="406719">
                <a:tc>
                  <a:txBody>
                    <a:bodyPr/>
                    <a:lstStyle/>
                    <a:p>
                      <a:r>
                        <a:rPr lang="en-US" sz="1200" b="1"/>
                        <a:t>Patent</a:t>
                      </a:r>
                    </a:p>
                  </a:txBody>
                  <a:tcPr anchor="ctr"/>
                </a:tc>
                <a:tc>
                  <a:txBody>
                    <a:bodyPr/>
                    <a:lstStyle/>
                    <a:p>
                      <a:r>
                        <a:rPr lang="en-US" sz="1200"/>
                        <a:t>Patent is the document defining a right conferred by the grant but is often used to mean published specification</a:t>
                      </a:r>
                    </a:p>
                  </a:txBody>
                  <a:tcPr anchor="ctr"/>
                </a:tc>
                <a:extLst>
                  <a:ext uri="{0D108BD9-81ED-4DB2-BD59-A6C34878D82A}">
                    <a16:rowId xmlns:a16="http://schemas.microsoft.com/office/drawing/2014/main" val="3596793332"/>
                  </a:ext>
                </a:extLst>
              </a:tr>
              <a:tr h="397476">
                <a:tc>
                  <a:txBody>
                    <a:bodyPr/>
                    <a:lstStyle/>
                    <a:p>
                      <a:r>
                        <a:rPr lang="en-US" sz="1200" b="1"/>
                        <a:t>Assignee </a:t>
                      </a:r>
                    </a:p>
                  </a:txBody>
                  <a:tcPr anchor="ctr"/>
                </a:tc>
                <a:tc>
                  <a:txBody>
                    <a:bodyPr/>
                    <a:lstStyle/>
                    <a:p>
                      <a:r>
                        <a:rPr lang="en-US" sz="1200"/>
                        <a:t>An individual or group of people who have the permission or right to manufacture or license an invention by the inventor, bound by contract</a:t>
                      </a:r>
                    </a:p>
                  </a:txBody>
                  <a:tcPr anchor="ctr"/>
                </a:tc>
                <a:extLst>
                  <a:ext uri="{0D108BD9-81ED-4DB2-BD59-A6C34878D82A}">
                    <a16:rowId xmlns:a16="http://schemas.microsoft.com/office/drawing/2014/main" val="1557331770"/>
                  </a:ext>
                </a:extLst>
              </a:tr>
              <a:tr h="434450">
                <a:tc>
                  <a:txBody>
                    <a:bodyPr/>
                    <a:lstStyle/>
                    <a:p>
                      <a:r>
                        <a:rPr lang="en-US" sz="1200" b="1"/>
                        <a:t>Application date </a:t>
                      </a:r>
                    </a:p>
                  </a:txBody>
                  <a:tcPr anchor="ctr"/>
                </a:tc>
                <a:tc>
                  <a:txBody>
                    <a:bodyPr/>
                    <a:lstStyle/>
                    <a:p>
                      <a:r>
                        <a:rPr lang="en-US" sz="1200"/>
                        <a:t>The date on which the application, which contains disclosure of the invention is submitted to the patent office</a:t>
                      </a:r>
                    </a:p>
                  </a:txBody>
                  <a:tcPr anchor="ctr"/>
                </a:tc>
                <a:extLst>
                  <a:ext uri="{0D108BD9-81ED-4DB2-BD59-A6C34878D82A}">
                    <a16:rowId xmlns:a16="http://schemas.microsoft.com/office/drawing/2014/main" val="3594348968"/>
                  </a:ext>
                </a:extLst>
              </a:tr>
              <a:tr h="619423">
                <a:tc>
                  <a:txBody>
                    <a:bodyPr/>
                    <a:lstStyle/>
                    <a:p>
                      <a:r>
                        <a:rPr lang="en-US" sz="1200" b="1"/>
                        <a:t>Publication date</a:t>
                      </a:r>
                    </a:p>
                  </a:txBody>
                  <a:tcPr anchor="ctr"/>
                </a:tc>
                <a:tc>
                  <a:txBody>
                    <a:bodyPr/>
                    <a:lstStyle/>
                    <a:p>
                      <a:r>
                        <a:rPr lang="en-US" sz="1200"/>
                        <a:t>The publication date is the date on which a patent application is first published. It is the date on which the document is made available to the public, thereby making it part of the state of the art. A publication date range can be selected based on the user's requirement to search for prior art between the date ranges </a:t>
                      </a:r>
                    </a:p>
                  </a:txBody>
                  <a:tcPr anchor="ctr"/>
                </a:tc>
                <a:extLst>
                  <a:ext uri="{0D108BD9-81ED-4DB2-BD59-A6C34878D82A}">
                    <a16:rowId xmlns:a16="http://schemas.microsoft.com/office/drawing/2014/main" val="2825196817"/>
                  </a:ext>
                </a:extLst>
              </a:tr>
              <a:tr h="442445">
                <a:tc>
                  <a:txBody>
                    <a:bodyPr/>
                    <a:lstStyle/>
                    <a:p>
                      <a:r>
                        <a:rPr lang="en-US" sz="1200" b="1"/>
                        <a:t>Filings</a:t>
                      </a:r>
                    </a:p>
                  </a:txBody>
                  <a:tcPr anchor="ctr"/>
                </a:tc>
                <a:tc>
                  <a:txBody>
                    <a:bodyPr/>
                    <a:lstStyle/>
                    <a:p>
                      <a:r>
                        <a:rPr lang="en-US" sz="1200"/>
                        <a:t>These are pre-grant publications published by a patent authority once the patent is filed by an applicant. In most authorities, the patents are usually published within 18 months from the date of filing depending on the patent laws of that authority </a:t>
                      </a:r>
                    </a:p>
                  </a:txBody>
                  <a:tcPr anchor="ctr"/>
                </a:tc>
                <a:extLst>
                  <a:ext uri="{0D108BD9-81ED-4DB2-BD59-A6C34878D82A}">
                    <a16:rowId xmlns:a16="http://schemas.microsoft.com/office/drawing/2014/main" val="2488544535"/>
                  </a:ext>
                </a:extLst>
              </a:tr>
              <a:tr h="314283">
                <a:tc>
                  <a:txBody>
                    <a:bodyPr/>
                    <a:lstStyle/>
                    <a:p>
                      <a:r>
                        <a:rPr lang="en-US" sz="1200" b="1"/>
                        <a:t>Grant</a:t>
                      </a:r>
                    </a:p>
                  </a:txBody>
                  <a:tcPr anchor="ctr"/>
                </a:tc>
                <a:tc>
                  <a:txBody>
                    <a:bodyPr/>
                    <a:lstStyle/>
                    <a:p>
                      <a:r>
                        <a:rPr lang="en-US" sz="1200"/>
                        <a:t>These are patent documents issued/granted by the patent authority as per patent laws in the patent authority </a:t>
                      </a:r>
                    </a:p>
                  </a:txBody>
                  <a:tcPr anchor="ctr"/>
                </a:tc>
                <a:extLst>
                  <a:ext uri="{0D108BD9-81ED-4DB2-BD59-A6C34878D82A}">
                    <a16:rowId xmlns:a16="http://schemas.microsoft.com/office/drawing/2014/main" val="256474747"/>
                  </a:ext>
                </a:extLst>
              </a:tr>
              <a:tr h="317981">
                <a:tc>
                  <a:txBody>
                    <a:bodyPr/>
                    <a:lstStyle/>
                    <a:p>
                      <a:r>
                        <a:rPr lang="en-US" sz="1200" b="1"/>
                        <a:t>Patent Offices</a:t>
                      </a:r>
                    </a:p>
                  </a:txBody>
                  <a:tcPr anchor="ctr"/>
                </a:tc>
                <a:tc>
                  <a:txBody>
                    <a:bodyPr/>
                    <a:lstStyle/>
                    <a:p>
                      <a:r>
                        <a:rPr lang="en-US" sz="1200"/>
                        <a:t>The public body which received and grants patents in each country</a:t>
                      </a:r>
                    </a:p>
                  </a:txBody>
                  <a:tcPr anchor="ctr"/>
                </a:tc>
                <a:extLst>
                  <a:ext uri="{0D108BD9-81ED-4DB2-BD59-A6C34878D82A}">
                    <a16:rowId xmlns:a16="http://schemas.microsoft.com/office/drawing/2014/main" val="2099189258"/>
                  </a:ext>
                </a:extLst>
              </a:tr>
              <a:tr h="442445">
                <a:tc>
                  <a:txBody>
                    <a:bodyPr/>
                    <a:lstStyle/>
                    <a:p>
                      <a:r>
                        <a:rPr lang="en-US" sz="1200" b="1"/>
                        <a:t>IPC</a:t>
                      </a:r>
                    </a:p>
                  </a:txBody>
                  <a:tcPr anchor="ctr"/>
                </a:tc>
                <a:tc>
                  <a:txBody>
                    <a:bodyPr/>
                    <a:lstStyle/>
                    <a:p>
                      <a:r>
                        <a:rPr lang="en-US" sz="1200" b="1"/>
                        <a:t>International Patent Classification (IPC) </a:t>
                      </a:r>
                      <a:r>
                        <a:rPr lang="en-US" sz="1200" b="0"/>
                        <a:t>is </a:t>
                      </a:r>
                      <a:r>
                        <a:rPr lang="en-US" sz="1200"/>
                        <a:t>a hierarchical classification system used to classify and search patent documents according to the technical fields they pertain. </a:t>
                      </a:r>
                    </a:p>
                  </a:txBody>
                  <a:tcPr anchor="ctr"/>
                </a:tc>
                <a:extLst>
                  <a:ext uri="{0D108BD9-81ED-4DB2-BD59-A6C34878D82A}">
                    <a16:rowId xmlns:a16="http://schemas.microsoft.com/office/drawing/2014/main" val="1315555122"/>
                  </a:ext>
                </a:extLst>
              </a:tr>
              <a:tr h="619423">
                <a:tc>
                  <a:txBody>
                    <a:bodyPr/>
                    <a:lstStyle/>
                    <a:p>
                      <a:r>
                        <a:rPr lang="en-US" sz="1200" b="1"/>
                        <a:t>CPC</a:t>
                      </a:r>
                    </a:p>
                  </a:txBody>
                  <a:tcPr anchor="ctr"/>
                </a:tc>
                <a:tc>
                  <a:txBody>
                    <a:bodyPr/>
                    <a:lstStyle/>
                    <a:p>
                      <a:r>
                        <a:rPr lang="en-US" sz="1200" b="1"/>
                        <a:t>Cooperative Patent Classification (CPC)</a:t>
                      </a:r>
                      <a:r>
                        <a:rPr lang="en-US" sz="1200"/>
                        <a:t> is an extension of the IPC and is jointly managed by the EPO and the US Patent and Trademark Office. It is divided into nine sections, A-H and Y, which in turn are sub-divided into classes, sub-classes, groups and sub-groups.</a:t>
                      </a:r>
                    </a:p>
                  </a:txBody>
                  <a:tcPr anchor="ctr"/>
                </a:tc>
                <a:extLst>
                  <a:ext uri="{0D108BD9-81ED-4DB2-BD59-A6C34878D82A}">
                    <a16:rowId xmlns:a16="http://schemas.microsoft.com/office/drawing/2014/main" val="3845330762"/>
                  </a:ext>
                </a:extLst>
              </a:tr>
              <a:tr h="425206">
                <a:tc>
                  <a:txBody>
                    <a:bodyPr/>
                    <a:lstStyle/>
                    <a:p>
                      <a:r>
                        <a:rPr lang="en-US" sz="1200" b="1"/>
                        <a:t>Themes</a:t>
                      </a:r>
                    </a:p>
                  </a:txBody>
                  <a:tcPr anchor="ctr"/>
                </a:tc>
                <a:tc>
                  <a:txBody>
                    <a:bodyPr/>
                    <a:lstStyle/>
                    <a:p>
                      <a:pPr algn="l"/>
                      <a:r>
                        <a:rPr lang="en-US" sz="1200"/>
                        <a:t>Key topics arising from new technologies, macroeconomic shifts, and social trends. </a:t>
                      </a:r>
                    </a:p>
                  </a:txBody>
                  <a:tcPr anchor="ctr"/>
                </a:tc>
                <a:extLst>
                  <a:ext uri="{0D108BD9-81ED-4DB2-BD59-A6C34878D82A}">
                    <a16:rowId xmlns:a16="http://schemas.microsoft.com/office/drawing/2014/main" val="3478375054"/>
                  </a:ext>
                </a:extLst>
              </a:tr>
              <a:tr h="442445">
                <a:tc>
                  <a:txBody>
                    <a:bodyPr/>
                    <a:lstStyle/>
                    <a:p>
                      <a:r>
                        <a:rPr lang="en-US" sz="1200" b="1"/>
                        <a:t>Application diversity</a:t>
                      </a:r>
                    </a:p>
                  </a:txBody>
                  <a:tcPr anchor="ctr"/>
                </a:tc>
                <a:tc>
                  <a:txBody>
                    <a:bodyPr/>
                    <a:lstStyle/>
                    <a:p>
                      <a:r>
                        <a:rPr lang="en-US" sz="1200"/>
                        <a:t>Measures the number of different applications identified for each relevant patent and broadly splits companies into either ‘niche’ or ‘diversified’ innovators</a:t>
                      </a:r>
                    </a:p>
                  </a:txBody>
                  <a:tcPr anchor="ctr"/>
                </a:tc>
                <a:extLst>
                  <a:ext uri="{0D108BD9-81ED-4DB2-BD59-A6C34878D82A}">
                    <a16:rowId xmlns:a16="http://schemas.microsoft.com/office/drawing/2014/main" val="4092198231"/>
                  </a:ext>
                </a:extLst>
              </a:tr>
              <a:tr h="442445">
                <a:tc>
                  <a:txBody>
                    <a:bodyPr/>
                    <a:lstStyle/>
                    <a:p>
                      <a:r>
                        <a:rPr lang="en-US" sz="1200" b="1"/>
                        <a:t>Geographic reach</a:t>
                      </a:r>
                    </a:p>
                  </a:txBody>
                  <a:tcPr anchor="ctr"/>
                </a:tc>
                <a:tc>
                  <a:txBody>
                    <a:bodyPr/>
                    <a:lstStyle/>
                    <a:p>
                      <a:r>
                        <a:rPr lang="en-US" sz="1200"/>
                        <a:t>Refers to the number of different countries each relevant patent is registered in and reflects the breadth of geographic application intended, ranging from ‘global’ to ‘local’</a:t>
                      </a:r>
                    </a:p>
                  </a:txBody>
                  <a:tcPr anchor="ctr"/>
                </a:tc>
                <a:extLst>
                  <a:ext uri="{0D108BD9-81ED-4DB2-BD59-A6C34878D82A}">
                    <a16:rowId xmlns:a16="http://schemas.microsoft.com/office/drawing/2014/main" val="3808913133"/>
                  </a:ext>
                </a:extLst>
              </a:tr>
            </a:tbl>
          </a:graphicData>
        </a:graphic>
      </p:graphicFrame>
    </p:spTree>
    <p:extLst>
      <p:ext uri="{BB962C8B-B14F-4D97-AF65-F5344CB8AC3E}">
        <p14:creationId xmlns:p14="http://schemas.microsoft.com/office/powerpoint/2010/main" val="3068803272"/>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3A39B8B8-9B9C-43B7-B197-BDB0B50FB462}"/>
              </a:ext>
            </a:extLst>
          </p:cNvPr>
          <p:cNvSpPr>
            <a:spLocks noGrp="1"/>
          </p:cNvSpPr>
          <p:nvPr>
            <p:ph type="body" sz="quarter" idx="13"/>
          </p:nvPr>
        </p:nvSpPr>
        <p:spPr/>
        <p:txBody>
          <a:bodyPr/>
          <a:lstStyle/>
          <a:p>
            <a:r>
              <a:rPr lang="en-IN">
                <a:solidFill>
                  <a:schemeClr val="accent1"/>
                </a:solidFill>
              </a:rPr>
              <a:t>Glossary</a:t>
            </a:r>
          </a:p>
        </p:txBody>
      </p:sp>
      <p:graphicFrame>
        <p:nvGraphicFramePr>
          <p:cNvPr id="5" name="Table 4">
            <a:extLst>
              <a:ext uri="{FF2B5EF4-FFF2-40B4-BE49-F238E27FC236}">
                <a16:creationId xmlns:a16="http://schemas.microsoft.com/office/drawing/2014/main" id="{1EDF89A9-CC21-4473-8140-92A0DA1B21DA}"/>
              </a:ext>
            </a:extLst>
          </p:cNvPr>
          <p:cNvGraphicFramePr>
            <a:graphicFrameLocks noGrp="1"/>
          </p:cNvGraphicFramePr>
          <p:nvPr>
            <p:extLst>
              <p:ext uri="{D42A27DB-BD31-4B8C-83A1-F6EECF244321}">
                <p14:modId xmlns:p14="http://schemas.microsoft.com/office/powerpoint/2010/main" val="63275613"/>
              </p:ext>
            </p:extLst>
          </p:nvPr>
        </p:nvGraphicFramePr>
        <p:xfrm>
          <a:off x="527482" y="823986"/>
          <a:ext cx="10931089" cy="5229695"/>
        </p:xfrm>
        <a:graphic>
          <a:graphicData uri="http://schemas.openxmlformats.org/drawingml/2006/table">
            <a:tbl>
              <a:tblPr firstRow="1">
                <a:tableStyleId>{5C22544A-7EE6-4342-B048-85BDC9FD1C3A}</a:tableStyleId>
              </a:tblPr>
              <a:tblGrid>
                <a:gridCol w="2462606">
                  <a:extLst>
                    <a:ext uri="{9D8B030D-6E8A-4147-A177-3AD203B41FA5}">
                      <a16:colId xmlns:a16="http://schemas.microsoft.com/office/drawing/2014/main" val="2815815163"/>
                    </a:ext>
                  </a:extLst>
                </a:gridCol>
                <a:gridCol w="8468483">
                  <a:extLst>
                    <a:ext uri="{9D8B030D-6E8A-4147-A177-3AD203B41FA5}">
                      <a16:colId xmlns:a16="http://schemas.microsoft.com/office/drawing/2014/main" val="3789420911"/>
                    </a:ext>
                  </a:extLst>
                </a:gridCol>
              </a:tblGrid>
              <a:tr h="490892">
                <a:tc>
                  <a:txBody>
                    <a:bodyPr/>
                    <a:lstStyle/>
                    <a:p>
                      <a:pPr marL="72000" lvl="1" algn="l" fontAlgn="t"/>
                      <a:r>
                        <a:rPr lang="en-IN" sz="1600" b="1" u="none" strike="noStrike">
                          <a:solidFill>
                            <a:schemeClr val="bg1"/>
                          </a:solidFill>
                          <a:effectLst/>
                        </a:rPr>
                        <a:t>Term</a:t>
                      </a:r>
                      <a:endParaRPr lang="en-IN" sz="1600" b="1" i="0" u="none" strike="noStrike">
                        <a:solidFill>
                          <a:schemeClr val="bg1"/>
                        </a:solidFill>
                        <a:effectLst/>
                        <a:latin typeface="Calibri" pitchFamily="34" charset="0"/>
                      </a:endParaRPr>
                    </a:p>
                  </a:txBody>
                  <a:tcPr marL="12700" marR="12700" marT="12700" marB="0" anchor="ctr"/>
                </a:tc>
                <a:tc>
                  <a:txBody>
                    <a:bodyPr/>
                    <a:lstStyle/>
                    <a:p>
                      <a:pPr marL="72000" lvl="1" algn="l" fontAlgn="t"/>
                      <a:r>
                        <a:rPr lang="en-IN" sz="1600" b="1" u="none" strike="noStrike">
                          <a:solidFill>
                            <a:schemeClr val="bg1"/>
                          </a:solidFill>
                          <a:effectLst/>
                        </a:rPr>
                        <a:t>Description</a:t>
                      </a:r>
                      <a:endParaRPr lang="en-IN" sz="1600" b="1" i="0" u="none" strike="noStrike">
                        <a:solidFill>
                          <a:schemeClr val="bg1"/>
                        </a:solidFill>
                        <a:effectLst/>
                        <a:latin typeface="Calibri" pitchFamily="34" charset="0"/>
                      </a:endParaRPr>
                    </a:p>
                  </a:txBody>
                  <a:tcPr marL="12700" marR="12700" marT="12700" marB="0" anchor="ctr"/>
                </a:tc>
                <a:extLst>
                  <a:ext uri="{0D108BD9-81ED-4DB2-BD59-A6C34878D82A}">
                    <a16:rowId xmlns:a16="http://schemas.microsoft.com/office/drawing/2014/main" val="2874168395"/>
                  </a:ext>
                </a:extLst>
              </a:tr>
              <a:tr h="490892">
                <a:tc>
                  <a:txBody>
                    <a:bodyPr/>
                    <a:lstStyle/>
                    <a:p>
                      <a:pPr algn="l" fontAlgn="t"/>
                      <a:r>
                        <a:rPr lang="en-IN" sz="1400" b="1" u="none" strike="noStrike">
                          <a:solidFill>
                            <a:srgbClr val="000000"/>
                          </a:solidFill>
                          <a:effectLst/>
                        </a:rPr>
                        <a:t>Job Title</a:t>
                      </a:r>
                      <a:endParaRPr lang="en-IN" sz="1400" b="1" i="0" u="none" strike="noStrike">
                        <a:solidFill>
                          <a:srgbClr val="000000"/>
                        </a:solidFill>
                        <a:effectLst/>
                        <a:latin typeface="Calibri" pitchFamily="34" charset="0"/>
                      </a:endParaRPr>
                    </a:p>
                  </a:txBody>
                  <a:tcPr marL="96000" marR="12700" marT="12700" marB="0" anchor="ctr"/>
                </a:tc>
                <a:tc>
                  <a:txBody>
                    <a:bodyPr/>
                    <a:lstStyle/>
                    <a:p>
                      <a:pPr algn="l" fontAlgn="t"/>
                      <a:r>
                        <a:rPr lang="en-US" sz="1400" b="0" u="none" strike="noStrike">
                          <a:solidFill>
                            <a:srgbClr val="000000"/>
                          </a:solidFill>
                          <a:effectLst/>
                        </a:rPr>
                        <a:t>Job Title, as available from the employer.</a:t>
                      </a:r>
                      <a:endParaRPr lang="en-US" sz="1400" b="0" i="0" u="none" strike="noStrike">
                        <a:solidFill>
                          <a:srgbClr val="000000"/>
                        </a:solidFill>
                        <a:effectLst/>
                        <a:latin typeface="Calibri" pitchFamily="34" charset="0"/>
                      </a:endParaRPr>
                    </a:p>
                  </a:txBody>
                  <a:tcPr marL="96000" marR="12700" marT="12700" marB="0" anchor="ctr"/>
                </a:tc>
                <a:extLst>
                  <a:ext uri="{0D108BD9-81ED-4DB2-BD59-A6C34878D82A}">
                    <a16:rowId xmlns:a16="http://schemas.microsoft.com/office/drawing/2014/main" val="2663430316"/>
                  </a:ext>
                </a:extLst>
              </a:tr>
              <a:tr h="490892">
                <a:tc>
                  <a:txBody>
                    <a:bodyPr/>
                    <a:lstStyle/>
                    <a:p>
                      <a:pPr algn="l" fontAlgn="t"/>
                      <a:r>
                        <a:rPr lang="en-IN" sz="1400" b="1" u="none" strike="noStrike">
                          <a:solidFill>
                            <a:srgbClr val="000000"/>
                          </a:solidFill>
                          <a:effectLst/>
                        </a:rPr>
                        <a:t>Job Description</a:t>
                      </a:r>
                      <a:endParaRPr lang="en-IN" sz="1400" b="1" i="0" u="none" strike="noStrike">
                        <a:solidFill>
                          <a:srgbClr val="000000"/>
                        </a:solidFill>
                        <a:effectLst/>
                        <a:latin typeface="Calibri" pitchFamily="34" charset="0"/>
                      </a:endParaRPr>
                    </a:p>
                  </a:txBody>
                  <a:tcPr marL="96000" marR="12700" marT="12700" marB="0" anchor="ctr"/>
                </a:tc>
                <a:tc>
                  <a:txBody>
                    <a:bodyPr/>
                    <a:lstStyle/>
                    <a:p>
                      <a:pPr algn="l" fontAlgn="t"/>
                      <a:r>
                        <a:rPr lang="en-US" sz="1400" b="0" u="none" strike="noStrike">
                          <a:solidFill>
                            <a:srgbClr val="000000"/>
                          </a:solidFill>
                          <a:effectLst/>
                        </a:rPr>
                        <a:t>Job description as posted by the employer.</a:t>
                      </a:r>
                      <a:endParaRPr lang="en-US" sz="1400" b="0" i="0" u="none" strike="noStrike">
                        <a:solidFill>
                          <a:srgbClr val="000000"/>
                        </a:solidFill>
                        <a:effectLst/>
                        <a:latin typeface="Calibri" pitchFamily="34" charset="0"/>
                      </a:endParaRPr>
                    </a:p>
                  </a:txBody>
                  <a:tcPr marL="96000" marR="12700" marT="12700" marB="0" anchor="ctr"/>
                </a:tc>
                <a:extLst>
                  <a:ext uri="{0D108BD9-81ED-4DB2-BD59-A6C34878D82A}">
                    <a16:rowId xmlns:a16="http://schemas.microsoft.com/office/drawing/2014/main" val="636471065"/>
                  </a:ext>
                </a:extLst>
              </a:tr>
              <a:tr h="490892">
                <a:tc>
                  <a:txBody>
                    <a:bodyPr/>
                    <a:lstStyle/>
                    <a:p>
                      <a:pPr algn="l" fontAlgn="t"/>
                      <a:r>
                        <a:rPr lang="en-IN" sz="1400" b="1" u="none" strike="noStrike">
                          <a:solidFill>
                            <a:srgbClr val="000000"/>
                          </a:solidFill>
                          <a:effectLst/>
                        </a:rPr>
                        <a:t>Posted Jobs</a:t>
                      </a:r>
                      <a:endParaRPr lang="en-IN" sz="1400" b="1" i="0" u="none" strike="noStrike">
                        <a:solidFill>
                          <a:srgbClr val="000000"/>
                        </a:solidFill>
                        <a:effectLst/>
                        <a:latin typeface="Calibri" pitchFamily="34" charset="0"/>
                      </a:endParaRPr>
                    </a:p>
                  </a:txBody>
                  <a:tcPr marL="96000" marR="12700" marT="12700" marB="0" anchor="ctr"/>
                </a:tc>
                <a:tc>
                  <a:txBody>
                    <a:bodyPr/>
                    <a:lstStyle/>
                    <a:p>
                      <a:pPr algn="l" fontAlgn="t"/>
                      <a:r>
                        <a:rPr lang="en-IN" sz="1400" b="0" u="none" strike="noStrike">
                          <a:solidFill>
                            <a:srgbClr val="000000"/>
                          </a:solidFill>
                          <a:effectLst/>
                        </a:rPr>
                        <a:t>New job postings for a given time period.</a:t>
                      </a:r>
                      <a:endParaRPr lang="en-IN" sz="1400" b="0" i="0" u="none" strike="noStrike">
                        <a:solidFill>
                          <a:srgbClr val="000000"/>
                        </a:solidFill>
                        <a:effectLst/>
                        <a:latin typeface="Calibri" pitchFamily="34" charset="0"/>
                      </a:endParaRPr>
                    </a:p>
                  </a:txBody>
                  <a:tcPr marL="96000" marR="12700" marT="12700" marB="0" anchor="ctr"/>
                </a:tc>
                <a:extLst>
                  <a:ext uri="{0D108BD9-81ED-4DB2-BD59-A6C34878D82A}">
                    <a16:rowId xmlns:a16="http://schemas.microsoft.com/office/drawing/2014/main" val="1124591812"/>
                  </a:ext>
                </a:extLst>
              </a:tr>
              <a:tr h="490892">
                <a:tc>
                  <a:txBody>
                    <a:bodyPr/>
                    <a:lstStyle/>
                    <a:p>
                      <a:pPr algn="l" fontAlgn="t"/>
                      <a:r>
                        <a:rPr lang="en-IN" sz="1400" b="1" u="none" strike="noStrike">
                          <a:solidFill>
                            <a:srgbClr val="000000"/>
                          </a:solidFill>
                          <a:effectLst/>
                        </a:rPr>
                        <a:t>Closed Jobs</a:t>
                      </a:r>
                      <a:endParaRPr lang="en-IN" sz="1400" b="1" i="0" u="none" strike="noStrike">
                        <a:solidFill>
                          <a:srgbClr val="000000"/>
                        </a:solidFill>
                        <a:effectLst/>
                        <a:latin typeface="Calibri" pitchFamily="34" charset="0"/>
                      </a:endParaRPr>
                    </a:p>
                  </a:txBody>
                  <a:tcPr marL="96000" marR="12700" marT="12700" marB="0" anchor="ctr"/>
                </a:tc>
                <a:tc>
                  <a:txBody>
                    <a:bodyPr/>
                    <a:lstStyle/>
                    <a:p>
                      <a:pPr algn="l" fontAlgn="t"/>
                      <a:r>
                        <a:rPr lang="en-US" sz="1400" b="0" u="none" strike="noStrike">
                          <a:solidFill>
                            <a:srgbClr val="000000"/>
                          </a:solidFill>
                          <a:effectLst/>
                        </a:rPr>
                        <a:t>Jobs closed/removed from the career page of the employer.</a:t>
                      </a:r>
                      <a:endParaRPr lang="en-US" sz="1400" b="0" i="0" u="none" strike="noStrike">
                        <a:solidFill>
                          <a:srgbClr val="000000"/>
                        </a:solidFill>
                        <a:effectLst/>
                        <a:latin typeface="Calibri" pitchFamily="34" charset="0"/>
                      </a:endParaRPr>
                    </a:p>
                  </a:txBody>
                  <a:tcPr marL="96000" marR="12700" marT="12700" marB="0" anchor="ctr"/>
                </a:tc>
                <a:extLst>
                  <a:ext uri="{0D108BD9-81ED-4DB2-BD59-A6C34878D82A}">
                    <a16:rowId xmlns:a16="http://schemas.microsoft.com/office/drawing/2014/main" val="3282589329"/>
                  </a:ext>
                </a:extLst>
              </a:tr>
              <a:tr h="490892">
                <a:tc>
                  <a:txBody>
                    <a:bodyPr/>
                    <a:lstStyle/>
                    <a:p>
                      <a:pPr algn="l" fontAlgn="t"/>
                      <a:r>
                        <a:rPr lang="en-IN" sz="1400" b="1" u="none" strike="noStrike">
                          <a:solidFill>
                            <a:srgbClr val="000000"/>
                          </a:solidFill>
                          <a:effectLst/>
                        </a:rPr>
                        <a:t>Active Jobs</a:t>
                      </a:r>
                      <a:endParaRPr lang="en-IN" sz="1400" b="1" i="0" u="none" strike="noStrike">
                        <a:solidFill>
                          <a:srgbClr val="000000"/>
                        </a:solidFill>
                        <a:effectLst/>
                        <a:latin typeface="Calibri" pitchFamily="34" charset="0"/>
                      </a:endParaRPr>
                    </a:p>
                  </a:txBody>
                  <a:tcPr marL="96000" marR="12700" marT="12700" marB="0" anchor="ctr"/>
                </a:tc>
                <a:tc>
                  <a:txBody>
                    <a:bodyPr/>
                    <a:lstStyle/>
                    <a:p>
                      <a:pPr algn="l" fontAlgn="t"/>
                      <a:r>
                        <a:rPr lang="en-US" sz="1400" b="0" u="none" strike="noStrike">
                          <a:solidFill>
                            <a:srgbClr val="000000"/>
                          </a:solidFill>
                          <a:effectLst/>
                        </a:rPr>
                        <a:t>Jobs available for application on the employer career page.</a:t>
                      </a:r>
                      <a:endParaRPr lang="en-US" sz="1400" b="0" i="0" u="none" strike="noStrike">
                        <a:solidFill>
                          <a:srgbClr val="000000"/>
                        </a:solidFill>
                        <a:effectLst/>
                        <a:latin typeface="Calibri" pitchFamily="34" charset="0"/>
                      </a:endParaRPr>
                    </a:p>
                  </a:txBody>
                  <a:tcPr marL="96000" marR="12700" marT="12700" marB="0" anchor="ctr"/>
                </a:tc>
                <a:extLst>
                  <a:ext uri="{0D108BD9-81ED-4DB2-BD59-A6C34878D82A}">
                    <a16:rowId xmlns:a16="http://schemas.microsoft.com/office/drawing/2014/main" val="4285628904"/>
                  </a:ext>
                </a:extLst>
              </a:tr>
              <a:tr h="597817">
                <a:tc>
                  <a:txBody>
                    <a:bodyPr/>
                    <a:lstStyle/>
                    <a:p>
                      <a:pPr marL="0" marR="0" lvl="0" indent="0" algn="l" defTabSz="914400" rtl="0" eaLnBrk="1" fontAlgn="t" latinLnBrk="0" hangingPunct="1">
                        <a:lnSpc>
                          <a:spcPct val="100000"/>
                        </a:lnSpc>
                        <a:spcBef>
                          <a:spcPct val="0"/>
                        </a:spcBef>
                        <a:spcAft>
                          <a:spcPct val="0"/>
                        </a:spcAft>
                        <a:buClrTx/>
                        <a:buSzTx/>
                        <a:buFontTx/>
                        <a:buNone/>
                        <a:defRPr/>
                      </a:pPr>
                      <a:r>
                        <a:rPr lang="en-IN" sz="1400" b="1" u="none" strike="noStrike">
                          <a:solidFill>
                            <a:srgbClr val="000000"/>
                          </a:solidFill>
                          <a:effectLst/>
                        </a:rPr>
                        <a:t>Days to Close / Job Duration (Days)</a:t>
                      </a:r>
                      <a:endParaRPr lang="en-IN" sz="1400" b="1" i="0" u="none" strike="noStrike">
                        <a:solidFill>
                          <a:srgbClr val="000000"/>
                        </a:solidFill>
                        <a:effectLst/>
                        <a:latin typeface="Calibri" pitchFamily="34" charset="0"/>
                      </a:endParaRPr>
                    </a:p>
                  </a:txBody>
                  <a:tcPr marL="96000" marR="12700" marT="12700" marB="0" anchor="ctr"/>
                </a:tc>
                <a:tc>
                  <a:txBody>
                    <a:bodyPr/>
                    <a:lstStyle/>
                    <a:p>
                      <a:pPr algn="l" fontAlgn="t"/>
                      <a:r>
                        <a:rPr lang="en-US" sz="1400" b="0" u="none" strike="noStrike">
                          <a:solidFill>
                            <a:srgbClr val="000000"/>
                          </a:solidFill>
                          <a:effectLst/>
                        </a:rPr>
                        <a:t>Number of days from a new job posting to the removal/closure on the career page of the employer.</a:t>
                      </a:r>
                      <a:endParaRPr lang="en-US" sz="1400" b="0" i="0" u="none" strike="noStrike">
                        <a:solidFill>
                          <a:srgbClr val="000000"/>
                        </a:solidFill>
                        <a:effectLst/>
                        <a:latin typeface="Calibri" pitchFamily="34" charset="0"/>
                      </a:endParaRPr>
                    </a:p>
                  </a:txBody>
                  <a:tcPr marL="96000" marR="12700" marT="12700" marB="0" anchor="ctr"/>
                </a:tc>
                <a:extLst>
                  <a:ext uri="{0D108BD9-81ED-4DB2-BD59-A6C34878D82A}">
                    <a16:rowId xmlns:a16="http://schemas.microsoft.com/office/drawing/2014/main" val="1188618731"/>
                  </a:ext>
                </a:extLst>
              </a:tr>
              <a:tr h="490892">
                <a:tc>
                  <a:txBody>
                    <a:bodyPr/>
                    <a:lstStyle/>
                    <a:p>
                      <a:pPr algn="l" fontAlgn="t"/>
                      <a:r>
                        <a:rPr lang="en-IN" sz="1400" b="1" u="none" strike="noStrike">
                          <a:solidFill>
                            <a:srgbClr val="000000"/>
                          </a:solidFill>
                          <a:effectLst/>
                        </a:rPr>
                        <a:t>Job Growth</a:t>
                      </a:r>
                      <a:endParaRPr lang="en-IN" sz="1400" b="1" i="0" u="none" strike="noStrike">
                        <a:solidFill>
                          <a:srgbClr val="000000"/>
                        </a:solidFill>
                        <a:effectLst/>
                        <a:latin typeface="Calibri" pitchFamily="34" charset="0"/>
                      </a:endParaRPr>
                    </a:p>
                  </a:txBody>
                  <a:tcPr marL="96000" marR="12700" marT="12700" marB="0" anchor="ctr"/>
                </a:tc>
                <a:tc>
                  <a:txBody>
                    <a:bodyPr/>
                    <a:lstStyle/>
                    <a:p>
                      <a:pPr algn="l" fontAlgn="t"/>
                      <a:r>
                        <a:rPr lang="en-US" sz="1400">
                          <a:solidFill>
                            <a:srgbClr val="000000"/>
                          </a:solidFill>
                        </a:rPr>
                        <a:t>Year-on-year jobs growth in %.</a:t>
                      </a:r>
                      <a:endParaRPr lang="en-US" sz="1400" b="0" i="0" u="none" strike="noStrike">
                        <a:solidFill>
                          <a:srgbClr val="000000"/>
                        </a:solidFill>
                        <a:effectLst/>
                        <a:latin typeface="Calibri" pitchFamily="34" charset="0"/>
                      </a:endParaRPr>
                    </a:p>
                  </a:txBody>
                  <a:tcPr marL="96000" marR="12700" marT="12700" marB="0" anchor="ctr"/>
                </a:tc>
                <a:extLst>
                  <a:ext uri="{0D108BD9-81ED-4DB2-BD59-A6C34878D82A}">
                    <a16:rowId xmlns:a16="http://schemas.microsoft.com/office/drawing/2014/main" val="3243128667"/>
                  </a:ext>
                </a:extLst>
              </a:tr>
              <a:tr h="597817">
                <a:tc>
                  <a:txBody>
                    <a:bodyPr/>
                    <a:lstStyle/>
                    <a:p>
                      <a:pPr algn="l" fontAlgn="t"/>
                      <a:r>
                        <a:rPr lang="en-IN" sz="1400" b="1" u="none" strike="noStrike">
                          <a:solidFill>
                            <a:srgbClr val="000000"/>
                          </a:solidFill>
                          <a:effectLst/>
                        </a:rPr>
                        <a:t>Index</a:t>
                      </a:r>
                      <a:endParaRPr lang="en-IN" sz="1400" b="1" i="0" u="none" strike="noStrike">
                        <a:solidFill>
                          <a:srgbClr val="000000"/>
                        </a:solidFill>
                        <a:effectLst/>
                        <a:latin typeface="Calibri" pitchFamily="34" charset="0"/>
                      </a:endParaRPr>
                    </a:p>
                  </a:txBody>
                  <a:tcPr marL="96000" marR="12700" marT="12700" marB="0" anchor="ctr"/>
                </a:tc>
                <a:tc>
                  <a:txBody>
                    <a:bodyPr/>
                    <a:lstStyle/>
                    <a:p>
                      <a:pPr algn="l" fontAlgn="t"/>
                      <a:r>
                        <a:rPr lang="en-US" sz="1400" b="0" u="none" strike="noStrike">
                          <a:solidFill>
                            <a:srgbClr val="000000"/>
                          </a:solidFill>
                          <a:effectLst/>
                        </a:rPr>
                        <a:t>The base value is defined as 100 and rest of the values are benchmarked against the base. This helps with relative comparison.</a:t>
                      </a:r>
                      <a:endParaRPr lang="en-IN" sz="1400" b="0" i="0" u="none" strike="noStrike">
                        <a:solidFill>
                          <a:srgbClr val="000000"/>
                        </a:solidFill>
                        <a:effectLst/>
                        <a:latin typeface="Calibri" pitchFamily="34" charset="0"/>
                      </a:endParaRPr>
                    </a:p>
                  </a:txBody>
                  <a:tcPr marL="96000" marR="12700" marT="12700" marB="0" anchor="ctr"/>
                </a:tc>
                <a:extLst>
                  <a:ext uri="{0D108BD9-81ED-4DB2-BD59-A6C34878D82A}">
                    <a16:rowId xmlns:a16="http://schemas.microsoft.com/office/drawing/2014/main" val="618838226"/>
                  </a:ext>
                </a:extLst>
              </a:tr>
              <a:tr h="597817">
                <a:tc>
                  <a:txBody>
                    <a:bodyPr/>
                    <a:lstStyle/>
                    <a:p>
                      <a:pPr algn="l" fontAlgn="t"/>
                      <a:r>
                        <a:rPr lang="en-IN" sz="1400" b="1" u="none" strike="noStrike">
                          <a:solidFill>
                            <a:srgbClr val="000000"/>
                          </a:solidFill>
                          <a:effectLst/>
                        </a:rPr>
                        <a:t>S&amp;P 500 Index</a:t>
                      </a:r>
                      <a:endParaRPr lang="en-IN" sz="1400" b="1" i="0" u="none" strike="noStrike">
                        <a:solidFill>
                          <a:srgbClr val="000000"/>
                        </a:solidFill>
                        <a:effectLst/>
                        <a:latin typeface="Calibri" pitchFamily="34" charset="0"/>
                      </a:endParaRPr>
                    </a:p>
                  </a:txBody>
                  <a:tcPr marL="96000" marR="12700" marT="12700" marB="0" anchor="ctr"/>
                </a:tc>
                <a:tc>
                  <a:txBody>
                    <a:bodyPr/>
                    <a:lstStyle/>
                    <a:p>
                      <a:pPr algn="l" fontAlgn="t"/>
                      <a:r>
                        <a:rPr lang="en-US" sz="1400" b="0" u="none" strike="noStrike">
                          <a:solidFill>
                            <a:srgbClr val="000000"/>
                          </a:solidFill>
                          <a:effectLst/>
                        </a:rPr>
                        <a:t>The S&amp;Ps 500, is a stock market index tracking the performance of 500 large companies listed on stock exchanges in the United States.</a:t>
                      </a:r>
                      <a:endParaRPr lang="en-IN" sz="1400" b="0" i="0" u="none" strike="noStrike">
                        <a:solidFill>
                          <a:srgbClr val="000000"/>
                        </a:solidFill>
                        <a:effectLst/>
                        <a:latin typeface="Calibri" pitchFamily="34" charset="0"/>
                      </a:endParaRPr>
                    </a:p>
                  </a:txBody>
                  <a:tcPr marL="96000" marR="12700" marT="12700" marB="0" anchor="ctr"/>
                </a:tc>
                <a:extLst>
                  <a:ext uri="{0D108BD9-81ED-4DB2-BD59-A6C34878D82A}">
                    <a16:rowId xmlns:a16="http://schemas.microsoft.com/office/drawing/2014/main" val="4033708823"/>
                  </a:ext>
                </a:extLst>
              </a:tr>
            </a:tbl>
          </a:graphicData>
        </a:graphic>
      </p:graphicFrame>
    </p:spTree>
    <p:extLst>
      <p:ext uri="{BB962C8B-B14F-4D97-AF65-F5344CB8AC3E}">
        <p14:creationId xmlns:p14="http://schemas.microsoft.com/office/powerpoint/2010/main" val="2282557150"/>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DA2D9BF2-5E7D-41FB-99A0-3F2BF5A73307}"/>
              </a:ext>
            </a:extLst>
          </p:cNvPr>
          <p:cNvSpPr>
            <a:spLocks noGrp="1"/>
          </p:cNvSpPr>
          <p:nvPr>
            <p:ph type="body" sz="quarter" idx="13"/>
          </p:nvPr>
        </p:nvSpPr>
        <p:spPr/>
        <p:txBody>
          <a:bodyPr/>
          <a:lstStyle/>
          <a:p>
            <a:r>
              <a:rPr lang="en-US">
                <a:solidFill>
                  <a:schemeClr val="accent1"/>
                </a:solidFill>
              </a:rPr>
              <a:t>Glossary</a:t>
            </a:r>
          </a:p>
        </p:txBody>
      </p:sp>
      <p:graphicFrame>
        <p:nvGraphicFramePr>
          <p:cNvPr id="6" name="Table 5">
            <a:extLst>
              <a:ext uri="{FF2B5EF4-FFF2-40B4-BE49-F238E27FC236}">
                <a16:creationId xmlns:a16="http://schemas.microsoft.com/office/drawing/2014/main" id="{CF88B557-ACD2-4C34-AD82-9F7BF33ED2A5}"/>
              </a:ext>
            </a:extLst>
          </p:cNvPr>
          <p:cNvGraphicFramePr>
            <a:graphicFrameLocks noGrp="1"/>
          </p:cNvGraphicFramePr>
          <p:nvPr>
            <p:extLst>
              <p:ext uri="{D42A27DB-BD31-4B8C-83A1-F6EECF244321}">
                <p14:modId xmlns:p14="http://schemas.microsoft.com/office/powerpoint/2010/main" val="164024445"/>
              </p:ext>
            </p:extLst>
          </p:nvPr>
        </p:nvGraphicFramePr>
        <p:xfrm>
          <a:off x="268670" y="856974"/>
          <a:ext cx="11128336" cy="5545952"/>
        </p:xfrm>
        <a:graphic>
          <a:graphicData uri="http://schemas.openxmlformats.org/drawingml/2006/table">
            <a:tbl>
              <a:tblPr firstRow="1">
                <a:tableStyleId>{5C22544A-7EE6-4342-B048-85BDC9FD1C3A}</a:tableStyleId>
              </a:tblPr>
              <a:tblGrid>
                <a:gridCol w="2420003">
                  <a:extLst>
                    <a:ext uri="{9D8B030D-6E8A-4147-A177-3AD203B41FA5}">
                      <a16:colId xmlns:a16="http://schemas.microsoft.com/office/drawing/2014/main" val="2815815163"/>
                    </a:ext>
                  </a:extLst>
                </a:gridCol>
                <a:gridCol w="8708333">
                  <a:extLst>
                    <a:ext uri="{9D8B030D-6E8A-4147-A177-3AD203B41FA5}">
                      <a16:colId xmlns:a16="http://schemas.microsoft.com/office/drawing/2014/main" val="3789420911"/>
                    </a:ext>
                  </a:extLst>
                </a:gridCol>
              </a:tblGrid>
              <a:tr h="473551">
                <a:tc>
                  <a:txBody>
                    <a:bodyPr/>
                    <a:lstStyle/>
                    <a:p>
                      <a:pPr marL="72000" lvl="1" algn="l" fontAlgn="t"/>
                      <a:r>
                        <a:rPr lang="en-IN" sz="1600" b="1" u="none" strike="noStrike">
                          <a:solidFill>
                            <a:schemeClr val="bg1"/>
                          </a:solidFill>
                          <a:effectLst/>
                        </a:rPr>
                        <a:t>Term</a:t>
                      </a:r>
                      <a:endParaRPr lang="en-IN" sz="1600" b="1" i="0" u="none" strike="noStrike">
                        <a:solidFill>
                          <a:schemeClr val="bg1"/>
                        </a:solidFill>
                        <a:effectLst/>
                        <a:latin typeface="Calibri" pitchFamily="34" charset="0"/>
                      </a:endParaRPr>
                    </a:p>
                  </a:txBody>
                  <a:tcPr marL="12700" marR="12700" marT="12700" marB="0" anchor="ctr"/>
                </a:tc>
                <a:tc>
                  <a:txBody>
                    <a:bodyPr/>
                    <a:lstStyle/>
                    <a:p>
                      <a:pPr marL="72000" lvl="1" algn="l" fontAlgn="t"/>
                      <a:r>
                        <a:rPr lang="en-IN" sz="1600" b="1" u="none" strike="noStrike">
                          <a:solidFill>
                            <a:schemeClr val="bg1"/>
                          </a:solidFill>
                          <a:effectLst/>
                        </a:rPr>
                        <a:t>Description</a:t>
                      </a:r>
                      <a:endParaRPr lang="en-IN" sz="1600" b="1" i="0" u="none" strike="noStrike">
                        <a:solidFill>
                          <a:schemeClr val="bg1"/>
                        </a:solidFill>
                        <a:effectLst/>
                        <a:latin typeface="Calibri" pitchFamily="34" charset="0"/>
                      </a:endParaRPr>
                    </a:p>
                  </a:txBody>
                  <a:tcPr marL="12700" marR="12700" marT="12700" marB="0" anchor="ctr"/>
                </a:tc>
                <a:extLst>
                  <a:ext uri="{0D108BD9-81ED-4DB2-BD59-A6C34878D82A}">
                    <a16:rowId xmlns:a16="http://schemas.microsoft.com/office/drawing/2014/main" val="2874168395"/>
                  </a:ext>
                </a:extLst>
              </a:tr>
              <a:tr h="806845">
                <a:tc>
                  <a:txBody>
                    <a:bodyPr/>
                    <a:lstStyle/>
                    <a:p>
                      <a:pPr marL="0" marR="0">
                        <a:lnSpc>
                          <a:spcPct val="107000"/>
                        </a:lnSpc>
                        <a:spcBef>
                          <a:spcPct val="0"/>
                        </a:spcBef>
                        <a:spcAft>
                          <a:spcPct val="0"/>
                        </a:spcAft>
                      </a:pPr>
                      <a:r>
                        <a:rPr lang="en-IN" sz="1200" b="1">
                          <a:effectLst/>
                        </a:rPr>
                        <a:t>Social Media Analytics Platform</a:t>
                      </a:r>
                      <a:endParaRPr lang="en-IN" sz="1200" b="1">
                        <a:effectLst/>
                        <a:latin typeface="+mn-lt"/>
                        <a:ea typeface="Calibri" panose="020F0502020204030204" pitchFamily="34" charset="0"/>
                        <a:cs typeface="Arial" pitchFamily="34" charset="0"/>
                      </a:endParaRPr>
                    </a:p>
                  </a:txBody>
                  <a:tcPr marL="68580" marR="68580" marT="0" marB="0" anchor="ctr"/>
                </a:tc>
                <a:tc>
                  <a:txBody>
                    <a:bodyPr/>
                    <a:lstStyle/>
                    <a:p>
                      <a:pPr marL="0" marR="0" algn="l" defTabSz="914400" rtl="0" eaLnBrk="1" latinLnBrk="0" hangingPunct="1">
                        <a:lnSpc>
                          <a:spcPct val="107000"/>
                        </a:lnSpc>
                        <a:spcBef>
                          <a:spcPct val="0"/>
                        </a:spcBef>
                        <a:spcAft>
                          <a:spcPct val="0"/>
                        </a:spcAft>
                      </a:pPr>
                      <a:endParaRPr lang="en-US" sz="1100" kern="1200">
                        <a:solidFill>
                          <a:srgbClr val="000000"/>
                        </a:solidFill>
                        <a:effectLst/>
                      </a:endParaRPr>
                    </a:p>
                    <a:p>
                      <a:pPr marL="0" marR="0" algn="l" defTabSz="914400" rtl="0" eaLnBrk="1" latinLnBrk="0" hangingPunct="1">
                        <a:lnSpc>
                          <a:spcPct val="107000"/>
                        </a:lnSpc>
                        <a:spcBef>
                          <a:spcPct val="0"/>
                        </a:spcBef>
                        <a:spcAft>
                          <a:spcPct val="0"/>
                        </a:spcAft>
                      </a:pPr>
                      <a:r>
                        <a:rPr lang="en-US" sz="1100" kern="1200" err="1">
                          <a:solidFill>
                            <a:srgbClr val="000000"/>
                          </a:solidFill>
                          <a:effectLst/>
                        </a:rPr>
                        <a:t>GlobalData’s Social Media Analytics platform allows businesses to understand brand sentiments, product led conversations, buzzing trends among Twitter Influencers and Redditors tracked by GlobalData, by using a combination of AI and human based analysis that curate content and displays only what matters to you.</a:t>
                      </a:r>
                    </a:p>
                    <a:p>
                      <a:pPr marL="0" marR="0" algn="l" defTabSz="914400" rtl="0" eaLnBrk="1" latinLnBrk="0" hangingPunct="1">
                        <a:lnSpc>
                          <a:spcPct val="107000"/>
                        </a:lnSpc>
                        <a:spcBef>
                          <a:spcPct val="0"/>
                        </a:spcBef>
                        <a:spcAft>
                          <a:spcPct val="0"/>
                        </a:spcAft>
                      </a:pPr>
                      <a:endParaRPr lang="en-IN" sz="1100" i="0" kern="1200">
                        <a:solidFill>
                          <a:srgbClr val="000000"/>
                        </a:solidFill>
                        <a:effectLst/>
                        <a:latin typeface="+mn-lt"/>
                        <a:ea typeface="Calibri" panose="020F0502020204030204" pitchFamily="34" charset="0"/>
                        <a:cs typeface="Arial" pitchFamily="34" charset="0"/>
                      </a:endParaRPr>
                    </a:p>
                  </a:txBody>
                  <a:tcPr marL="68580" marR="68580" marT="0" marB="0" anchor="ctr"/>
                </a:tc>
                <a:extLst>
                  <a:ext uri="{0D108BD9-81ED-4DB2-BD59-A6C34878D82A}">
                    <a16:rowId xmlns:a16="http://schemas.microsoft.com/office/drawing/2014/main" val="1224099761"/>
                  </a:ext>
                </a:extLst>
              </a:tr>
              <a:tr h="569792">
                <a:tc>
                  <a:txBody>
                    <a:bodyPr/>
                    <a:lstStyle/>
                    <a:p>
                      <a:pPr marL="0" marR="0">
                        <a:lnSpc>
                          <a:spcPct val="107000"/>
                        </a:lnSpc>
                        <a:spcBef>
                          <a:spcPct val="0"/>
                        </a:spcBef>
                        <a:spcAft>
                          <a:spcPct val="0"/>
                        </a:spcAft>
                      </a:pPr>
                      <a:r>
                        <a:rPr lang="en-IN" sz="800">
                          <a:solidFill>
                            <a:srgbClr val="000000"/>
                          </a:solidFill>
                          <a:effectLst/>
                        </a:rPr>
                        <a:t> </a:t>
                      </a:r>
                      <a:endParaRPr lang="en-IN" sz="1200">
                        <a:effectLst/>
                      </a:endParaRPr>
                    </a:p>
                    <a:p>
                      <a:pPr marL="0" marR="0">
                        <a:lnSpc>
                          <a:spcPct val="107000"/>
                        </a:lnSpc>
                        <a:spcBef>
                          <a:spcPct val="0"/>
                        </a:spcBef>
                        <a:spcAft>
                          <a:spcPct val="0"/>
                        </a:spcAft>
                      </a:pPr>
                      <a:r>
                        <a:rPr lang="en-IN" sz="1200" b="1">
                          <a:solidFill>
                            <a:srgbClr val="000000"/>
                          </a:solidFill>
                          <a:effectLst/>
                        </a:rPr>
                        <a:t>Total Contributors</a:t>
                      </a:r>
                      <a:endParaRPr lang="en-IN" sz="1200">
                        <a:effectLst/>
                        <a:latin typeface="+mn-lt"/>
                        <a:ea typeface="Calibri" panose="020F0502020204030204" pitchFamily="34" charset="0"/>
                        <a:cs typeface="Arial" pitchFamily="34" charset="0"/>
                      </a:endParaRPr>
                    </a:p>
                  </a:txBody>
                  <a:tcPr marL="68580" marR="68580" marT="0" marB="0" anchor="ctr"/>
                </a:tc>
                <a:tc>
                  <a:txBody>
                    <a:bodyPr/>
                    <a:lstStyle/>
                    <a:p>
                      <a:pPr marL="0" marR="0">
                        <a:lnSpc>
                          <a:spcPct val="107000"/>
                        </a:lnSpc>
                        <a:spcBef>
                          <a:spcPct val="0"/>
                        </a:spcBef>
                        <a:spcAft>
                          <a:spcPct val="0"/>
                        </a:spcAft>
                      </a:pPr>
                      <a:r>
                        <a:rPr lang="en-IN" sz="800">
                          <a:solidFill>
                            <a:srgbClr val="000000"/>
                          </a:solidFill>
                          <a:effectLst/>
                        </a:rPr>
                        <a:t> </a:t>
                      </a:r>
                      <a:endParaRPr lang="en-IN" sz="1200">
                        <a:effectLst/>
                      </a:endParaRPr>
                    </a:p>
                    <a:p>
                      <a:pPr marL="0" marR="0">
                        <a:lnSpc>
                          <a:spcPct val="107000"/>
                        </a:lnSpc>
                        <a:spcBef>
                          <a:spcPct val="0"/>
                        </a:spcBef>
                        <a:spcAft>
                          <a:spcPct val="0"/>
                        </a:spcAft>
                      </a:pPr>
                      <a:r>
                        <a:rPr lang="en-US" sz="1100">
                          <a:solidFill>
                            <a:srgbClr val="000000"/>
                          </a:solidFill>
                          <a:effectLst/>
                        </a:rPr>
                        <a:t>Number of contributors which include Twitter Influencers, Media accounts and Reddit Authors, who have posted content related to the search.</a:t>
                      </a:r>
                    </a:p>
                    <a:p>
                      <a:pPr marL="0" marR="0">
                        <a:lnSpc>
                          <a:spcPct val="107000"/>
                        </a:lnSpc>
                        <a:spcBef>
                          <a:spcPct val="0"/>
                        </a:spcBef>
                        <a:spcAft>
                          <a:spcPct val="0"/>
                        </a:spcAft>
                      </a:pPr>
                      <a:r>
                        <a:rPr lang="en-IN" sz="800">
                          <a:solidFill>
                            <a:srgbClr val="000000"/>
                          </a:solidFill>
                          <a:effectLst/>
                        </a:rPr>
                        <a:t> </a:t>
                      </a:r>
                      <a:endParaRPr lang="en-IN" sz="1200" i="0">
                        <a:effectLst/>
                        <a:latin typeface="+mn-lt"/>
                        <a:ea typeface="Calibri" panose="020F0502020204030204" pitchFamily="34" charset="0"/>
                        <a:cs typeface="Arial" pitchFamily="34" charset="0"/>
                      </a:endParaRPr>
                    </a:p>
                  </a:txBody>
                  <a:tcPr marL="68580" marR="68580" marT="0" marB="0" anchor="ctr"/>
                </a:tc>
                <a:extLst>
                  <a:ext uri="{0D108BD9-81ED-4DB2-BD59-A6C34878D82A}">
                    <a16:rowId xmlns:a16="http://schemas.microsoft.com/office/drawing/2014/main" val="4285628904"/>
                  </a:ext>
                </a:extLst>
              </a:tr>
              <a:tr h="515105">
                <a:tc>
                  <a:txBody>
                    <a:bodyPr/>
                    <a:lstStyle/>
                    <a:p>
                      <a:pPr marL="0" marR="0">
                        <a:lnSpc>
                          <a:spcPct val="107000"/>
                        </a:lnSpc>
                        <a:spcBef>
                          <a:spcPct val="0"/>
                        </a:spcBef>
                        <a:spcAft>
                          <a:spcPct val="0"/>
                        </a:spcAft>
                      </a:pPr>
                      <a:r>
                        <a:rPr lang="en-IN" sz="1200" b="1">
                          <a:solidFill>
                            <a:srgbClr val="000000"/>
                          </a:solidFill>
                          <a:effectLst/>
                        </a:rPr>
                        <a:t>Twitter Influencer</a:t>
                      </a:r>
                      <a:endParaRPr lang="en-IN" sz="1200">
                        <a:effectLst/>
                        <a:latin typeface="+mn-lt"/>
                        <a:ea typeface="Calibri" panose="020F0502020204030204" pitchFamily="34" charset="0"/>
                        <a:cs typeface="Arial" pitchFamily="34" charset="0"/>
                      </a:endParaRPr>
                    </a:p>
                  </a:txBody>
                  <a:tcPr marL="68580" marR="68580" marT="0" marB="0" anchor="ctr"/>
                </a:tc>
                <a:tc>
                  <a:txBody>
                    <a:bodyPr/>
                    <a:lstStyle/>
                    <a:p>
                      <a:pPr marL="0" marR="0">
                        <a:lnSpc>
                          <a:spcPct val="107000"/>
                        </a:lnSpc>
                        <a:spcBef>
                          <a:spcPct val="0"/>
                        </a:spcBef>
                        <a:spcAft>
                          <a:spcPct val="0"/>
                        </a:spcAft>
                      </a:pPr>
                      <a:r>
                        <a:rPr lang="en-US" sz="1100">
                          <a:solidFill>
                            <a:srgbClr val="000000"/>
                          </a:solidFill>
                          <a:effectLst/>
                        </a:rPr>
                        <a:t>Number of unique Twitter handles of industry experts/individuals tracked by GlobalData who posted content related to a search.</a:t>
                      </a:r>
                      <a:endParaRPr lang="en-US" sz="1100" i="0">
                        <a:solidFill>
                          <a:srgbClr val="000000"/>
                        </a:solidFill>
                        <a:effectLst/>
                        <a:latin typeface="+mn-lt"/>
                        <a:ea typeface="Times New Roman" panose="02020603050405020304" pitchFamily="18" charset="0"/>
                        <a:cs typeface="Arial" pitchFamily="34" charset="0"/>
                      </a:endParaRPr>
                    </a:p>
                  </a:txBody>
                  <a:tcPr marL="68580" marR="68580" marT="0" marB="0" anchor="ctr"/>
                </a:tc>
                <a:extLst>
                  <a:ext uri="{0D108BD9-81ED-4DB2-BD59-A6C34878D82A}">
                    <a16:rowId xmlns:a16="http://schemas.microsoft.com/office/drawing/2014/main" val="3853780457"/>
                  </a:ext>
                </a:extLst>
              </a:tr>
              <a:tr h="515105">
                <a:tc>
                  <a:txBody>
                    <a:bodyPr/>
                    <a:lstStyle/>
                    <a:p>
                      <a:pPr marL="0" marR="0">
                        <a:lnSpc>
                          <a:spcPct val="107000"/>
                        </a:lnSpc>
                        <a:spcBef>
                          <a:spcPct val="0"/>
                        </a:spcBef>
                        <a:spcAft>
                          <a:spcPct val="0"/>
                        </a:spcAft>
                      </a:pPr>
                      <a:r>
                        <a:rPr lang="en-IN" sz="800">
                          <a:solidFill>
                            <a:srgbClr val="000000"/>
                          </a:solidFill>
                          <a:effectLst/>
                        </a:rPr>
                        <a:t> </a:t>
                      </a:r>
                      <a:r>
                        <a:rPr lang="en-IN" sz="1200" b="1">
                          <a:solidFill>
                            <a:srgbClr val="000000"/>
                          </a:solidFill>
                          <a:effectLst/>
                        </a:rPr>
                        <a:t>Redditors</a:t>
                      </a:r>
                      <a:endParaRPr lang="en-IN" sz="1200">
                        <a:effectLst/>
                        <a:latin typeface="+mn-lt"/>
                        <a:ea typeface="Calibri" panose="020F0502020204030204" pitchFamily="34" charset="0"/>
                        <a:cs typeface="Arial" pitchFamily="34" charset="0"/>
                      </a:endParaRPr>
                    </a:p>
                  </a:txBody>
                  <a:tcPr marL="68580" marR="68580" marT="0" marB="0" anchor="ctr"/>
                </a:tc>
                <a:tc>
                  <a:txBody>
                    <a:bodyPr/>
                    <a:lstStyle/>
                    <a:p>
                      <a:pPr marL="0" marR="0">
                        <a:lnSpc>
                          <a:spcPct val="107000"/>
                        </a:lnSpc>
                        <a:spcBef>
                          <a:spcPct val="0"/>
                        </a:spcBef>
                        <a:spcAft>
                          <a:spcPct val="0"/>
                        </a:spcAft>
                      </a:pPr>
                      <a:r>
                        <a:rPr lang="en-US" sz="1100">
                          <a:solidFill>
                            <a:srgbClr val="000000"/>
                          </a:solidFill>
                          <a:effectLst/>
                        </a:rPr>
                        <a:t>Number of unique reddit accounts who have posted content related to a search.</a:t>
                      </a:r>
                      <a:endParaRPr lang="en-US" sz="1100" i="0">
                        <a:solidFill>
                          <a:srgbClr val="000000"/>
                        </a:solidFill>
                        <a:effectLst/>
                        <a:latin typeface="+mn-lt"/>
                        <a:ea typeface="Times New Roman" panose="02020603050405020304" pitchFamily="18" charset="0"/>
                        <a:cs typeface="Arial" pitchFamily="34" charset="0"/>
                      </a:endParaRPr>
                    </a:p>
                  </a:txBody>
                  <a:tcPr marL="68580" marR="68580" marT="0" marB="0" anchor="ctr"/>
                </a:tc>
                <a:extLst>
                  <a:ext uri="{0D108BD9-81ED-4DB2-BD59-A6C34878D82A}">
                    <a16:rowId xmlns:a16="http://schemas.microsoft.com/office/drawing/2014/main" val="3516517679"/>
                  </a:ext>
                </a:extLst>
              </a:tr>
              <a:tr h="515105">
                <a:tc>
                  <a:txBody>
                    <a:bodyPr/>
                    <a:lstStyle/>
                    <a:p>
                      <a:pPr marL="0" marR="0">
                        <a:lnSpc>
                          <a:spcPct val="107000"/>
                        </a:lnSpc>
                        <a:spcBef>
                          <a:spcPct val="0"/>
                        </a:spcBef>
                        <a:spcAft>
                          <a:spcPct val="0"/>
                        </a:spcAft>
                      </a:pPr>
                      <a:r>
                        <a:rPr lang="en-IN" sz="1200" b="1">
                          <a:solidFill>
                            <a:srgbClr val="000000"/>
                          </a:solidFill>
                          <a:effectLst/>
                        </a:rPr>
                        <a:t>Total Posts</a:t>
                      </a:r>
                      <a:endParaRPr lang="en-IN" sz="1200">
                        <a:effectLst/>
                        <a:latin typeface="+mn-lt"/>
                        <a:ea typeface="Calibri" panose="020F0502020204030204" pitchFamily="34" charset="0"/>
                        <a:cs typeface="Arial" pitchFamily="34" charset="0"/>
                      </a:endParaRPr>
                    </a:p>
                  </a:txBody>
                  <a:tcPr marL="68580" marR="68580" marT="0" marB="0" anchor="ctr"/>
                </a:tc>
                <a:tc>
                  <a:txBody>
                    <a:bodyPr/>
                    <a:lstStyle/>
                    <a:p>
                      <a:pPr marL="0" marR="0">
                        <a:lnSpc>
                          <a:spcPct val="107000"/>
                        </a:lnSpc>
                        <a:spcBef>
                          <a:spcPct val="0"/>
                        </a:spcBef>
                        <a:spcAft>
                          <a:spcPct val="0"/>
                        </a:spcAft>
                      </a:pPr>
                      <a:r>
                        <a:rPr lang="en-US" sz="1100">
                          <a:solidFill>
                            <a:srgbClr val="000000"/>
                          </a:solidFill>
                          <a:effectLst/>
                        </a:rPr>
                        <a:t>Count of all posts which include tweets, reddit posts and reddit comments</a:t>
                      </a:r>
                      <a:endParaRPr lang="en-US" sz="1100" i="0">
                        <a:solidFill>
                          <a:srgbClr val="000000"/>
                        </a:solidFill>
                        <a:effectLst/>
                        <a:latin typeface="+mn-lt"/>
                        <a:ea typeface="Times New Roman" panose="02020603050405020304" pitchFamily="18" charset="0"/>
                        <a:cs typeface="Arial" pitchFamily="34" charset="0"/>
                      </a:endParaRPr>
                    </a:p>
                  </a:txBody>
                  <a:tcPr marL="68580" marR="68580" marT="0" marB="0" anchor="ctr"/>
                </a:tc>
                <a:extLst>
                  <a:ext uri="{0D108BD9-81ED-4DB2-BD59-A6C34878D82A}">
                    <a16:rowId xmlns:a16="http://schemas.microsoft.com/office/drawing/2014/main" val="2841019394"/>
                  </a:ext>
                </a:extLst>
              </a:tr>
              <a:tr h="515105">
                <a:tc>
                  <a:txBody>
                    <a:bodyPr/>
                    <a:lstStyle/>
                    <a:p>
                      <a:pPr marL="0" marR="0">
                        <a:lnSpc>
                          <a:spcPct val="107000"/>
                        </a:lnSpc>
                        <a:spcBef>
                          <a:spcPct val="0"/>
                        </a:spcBef>
                        <a:spcAft>
                          <a:spcPct val="0"/>
                        </a:spcAft>
                      </a:pPr>
                      <a:r>
                        <a:rPr lang="en-IN" sz="1200" b="1">
                          <a:solidFill>
                            <a:srgbClr val="000000"/>
                          </a:solidFill>
                          <a:effectLst/>
                        </a:rPr>
                        <a:t>Engagement</a:t>
                      </a:r>
                      <a:endParaRPr lang="en-IN" sz="1200">
                        <a:effectLst/>
                        <a:latin typeface="+mn-lt"/>
                        <a:ea typeface="Calibri" panose="020F0502020204030204" pitchFamily="34" charset="0"/>
                        <a:cs typeface="Arial" pitchFamily="34" charset="0"/>
                      </a:endParaRPr>
                    </a:p>
                  </a:txBody>
                  <a:tcPr marL="68580" marR="68580" marT="0" marB="0" anchor="ctr"/>
                </a:tc>
                <a:tc>
                  <a:txBody>
                    <a:bodyPr/>
                    <a:lstStyle/>
                    <a:p>
                      <a:pPr marL="0" marR="0">
                        <a:lnSpc>
                          <a:spcPct val="107000"/>
                        </a:lnSpc>
                        <a:spcBef>
                          <a:spcPct val="0"/>
                        </a:spcBef>
                        <a:spcAft>
                          <a:spcPct val="0"/>
                        </a:spcAft>
                      </a:pPr>
                      <a:r>
                        <a:rPr lang="en-US" sz="1100" kern="1200">
                          <a:solidFill>
                            <a:srgbClr val="000000"/>
                          </a:solidFill>
                          <a:effectLst/>
                        </a:rPr>
                        <a:t>For Twitter, engagements are calculated as sum of Likes and Retweets. For Reddit, Engagements are calculated as sum of upvotes and number of comments.</a:t>
                      </a:r>
                      <a:endParaRPr lang="en-IN" sz="1100" i="0" kern="1200">
                        <a:solidFill>
                          <a:srgbClr val="000000"/>
                        </a:solidFill>
                        <a:effectLst/>
                        <a:latin typeface="+mn-lt"/>
                        <a:ea typeface="Calibri" panose="020F0502020204030204" pitchFamily="34" charset="0"/>
                        <a:cs typeface="Arial" pitchFamily="34" charset="0"/>
                      </a:endParaRPr>
                    </a:p>
                  </a:txBody>
                  <a:tcPr marL="68580" marR="68580" marT="0" marB="0" anchor="ctr"/>
                </a:tc>
                <a:extLst>
                  <a:ext uri="{0D108BD9-81ED-4DB2-BD59-A6C34878D82A}">
                    <a16:rowId xmlns:a16="http://schemas.microsoft.com/office/drawing/2014/main" val="1689869711"/>
                  </a:ext>
                </a:extLst>
              </a:tr>
              <a:tr h="515105">
                <a:tc>
                  <a:txBody>
                    <a:bodyPr/>
                    <a:lstStyle/>
                    <a:p>
                      <a:pPr marL="0" marR="0">
                        <a:lnSpc>
                          <a:spcPct val="107000"/>
                        </a:lnSpc>
                        <a:spcBef>
                          <a:spcPct val="0"/>
                        </a:spcBef>
                        <a:spcAft>
                          <a:spcPct val="0"/>
                        </a:spcAft>
                      </a:pPr>
                      <a:r>
                        <a:rPr lang="en-IN" sz="1200" b="1">
                          <a:solidFill>
                            <a:srgbClr val="000000"/>
                          </a:solidFill>
                          <a:effectLst/>
                        </a:rPr>
                        <a:t>Engagement Rate</a:t>
                      </a:r>
                      <a:endParaRPr lang="en-IN" sz="1200">
                        <a:effectLst/>
                        <a:latin typeface="+mn-lt"/>
                        <a:ea typeface="Calibri" panose="020F0502020204030204" pitchFamily="34" charset="0"/>
                        <a:cs typeface="Arial" pitchFamily="34" charset="0"/>
                      </a:endParaRPr>
                    </a:p>
                  </a:txBody>
                  <a:tcPr marL="68580" marR="68580" marT="0" marB="0" anchor="ctr"/>
                </a:tc>
                <a:tc>
                  <a:txBody>
                    <a:bodyPr/>
                    <a:lstStyle/>
                    <a:p>
                      <a:pPr marL="0" marR="0">
                        <a:lnSpc>
                          <a:spcPct val="107000"/>
                        </a:lnSpc>
                        <a:spcBef>
                          <a:spcPct val="0"/>
                        </a:spcBef>
                        <a:spcAft>
                          <a:spcPct val="0"/>
                        </a:spcAft>
                      </a:pPr>
                      <a:r>
                        <a:rPr lang="en-IN" sz="1100">
                          <a:effectLst/>
                        </a:rPr>
                        <a:t>Ratio of total engagements by total posts.</a:t>
                      </a:r>
                      <a:endParaRPr lang="en-IN" sz="1100">
                        <a:effectLst/>
                        <a:latin typeface="+mn-lt"/>
                        <a:ea typeface="Calibri" panose="020F0502020204030204" pitchFamily="34" charset="0"/>
                        <a:cs typeface="Arial" pitchFamily="34" charset="0"/>
                      </a:endParaRPr>
                    </a:p>
                  </a:txBody>
                  <a:tcPr marL="68580" marR="68580" marT="0" marB="0" anchor="ctr"/>
                </a:tc>
                <a:extLst>
                  <a:ext uri="{0D108BD9-81ED-4DB2-BD59-A6C34878D82A}">
                    <a16:rowId xmlns:a16="http://schemas.microsoft.com/office/drawing/2014/main" val="2820376164"/>
                  </a:ext>
                </a:extLst>
              </a:tr>
              <a:tr h="515105">
                <a:tc>
                  <a:txBody>
                    <a:bodyPr/>
                    <a:lstStyle/>
                    <a:p>
                      <a:pPr marL="0" marR="0">
                        <a:lnSpc>
                          <a:spcPct val="107000"/>
                        </a:lnSpc>
                        <a:spcBef>
                          <a:spcPct val="0"/>
                        </a:spcBef>
                        <a:spcAft>
                          <a:spcPct val="0"/>
                        </a:spcAft>
                      </a:pPr>
                      <a:r>
                        <a:rPr lang="en-IN" sz="1200">
                          <a:solidFill>
                            <a:srgbClr val="000000"/>
                          </a:solidFill>
                          <a:effectLst/>
                        </a:rPr>
                        <a:t> </a:t>
                      </a:r>
                      <a:r>
                        <a:rPr lang="en-IN" sz="1200" b="1">
                          <a:solidFill>
                            <a:srgbClr val="000000"/>
                          </a:solidFill>
                          <a:effectLst/>
                        </a:rPr>
                        <a:t>Global Score</a:t>
                      </a:r>
                      <a:endParaRPr lang="en-IN" sz="1200">
                        <a:effectLst/>
                        <a:latin typeface="+mn-lt"/>
                        <a:ea typeface="Calibri" panose="020F0502020204030204" pitchFamily="34" charset="0"/>
                        <a:cs typeface="Arial" pitchFamily="34" charset="0"/>
                      </a:endParaRPr>
                    </a:p>
                  </a:txBody>
                  <a:tcPr marL="68580" marR="68580" marT="0" marB="0" anchor="ctr"/>
                </a:tc>
                <a:tc>
                  <a:txBody>
                    <a:bodyPr/>
                    <a:lstStyle/>
                    <a:p>
                      <a:pPr marL="0" marR="0">
                        <a:lnSpc>
                          <a:spcPct val="107000"/>
                        </a:lnSpc>
                        <a:spcBef>
                          <a:spcPct val="0"/>
                        </a:spcBef>
                        <a:spcAft>
                          <a:spcPct val="0"/>
                        </a:spcAft>
                      </a:pPr>
                      <a:r>
                        <a:rPr lang="en-US" sz="1100">
                          <a:solidFill>
                            <a:srgbClr val="000000"/>
                          </a:solidFill>
                          <a:effectLst/>
                        </a:rPr>
                        <a:t>Global Score is calculated based on weights assigned to parameters like average content engagements, follower network, number of times other Influencers tracked by GlobalData have referred them in content, and content relevancy.</a:t>
                      </a:r>
                      <a:endParaRPr lang="en-US" sz="1100" i="0">
                        <a:solidFill>
                          <a:srgbClr val="000000"/>
                        </a:solidFill>
                        <a:effectLst/>
                        <a:latin typeface="+mn-lt"/>
                        <a:ea typeface="Times New Roman" panose="02020603050405020304" pitchFamily="18" charset="0"/>
                        <a:cs typeface="Arial" pitchFamily="34" charset="0"/>
                      </a:endParaRPr>
                    </a:p>
                  </a:txBody>
                  <a:tcPr marL="68580" marR="68580" marT="0" marB="0" anchor="ctr"/>
                </a:tc>
                <a:extLst>
                  <a:ext uri="{0D108BD9-81ED-4DB2-BD59-A6C34878D82A}">
                    <a16:rowId xmlns:a16="http://schemas.microsoft.com/office/drawing/2014/main" val="3243128667"/>
                  </a:ext>
                </a:extLst>
              </a:tr>
              <a:tr h="515105">
                <a:tc>
                  <a:txBody>
                    <a:bodyPr/>
                    <a:lstStyle/>
                    <a:p>
                      <a:pPr marL="0" marR="0">
                        <a:lnSpc>
                          <a:spcPct val="107000"/>
                        </a:lnSpc>
                        <a:spcBef>
                          <a:spcPct val="0"/>
                        </a:spcBef>
                        <a:spcAft>
                          <a:spcPct val="0"/>
                        </a:spcAft>
                      </a:pPr>
                      <a:r>
                        <a:rPr lang="en-IN" sz="1200" b="1">
                          <a:effectLst/>
                        </a:rPr>
                        <a:t>Average reaction</a:t>
                      </a:r>
                      <a:endParaRPr lang="en-IN" sz="1200" b="1">
                        <a:effectLst/>
                        <a:latin typeface="+mn-lt"/>
                        <a:ea typeface="Calibri" panose="020F0502020204030204" pitchFamily="34" charset="0"/>
                        <a:cs typeface="Arial" pitchFamily="34" charset="0"/>
                      </a:endParaRPr>
                    </a:p>
                  </a:txBody>
                  <a:tcPr marL="68580" marR="68580" marT="0" marB="0" anchor="ctr"/>
                </a:tc>
                <a:tc>
                  <a:txBody>
                    <a:bodyPr/>
                    <a:lstStyle/>
                    <a:p>
                      <a:pPr marL="0" marR="0">
                        <a:lnSpc>
                          <a:spcPct val="107000"/>
                        </a:lnSpc>
                        <a:spcBef>
                          <a:spcPct val="0"/>
                        </a:spcBef>
                        <a:spcAft>
                          <a:spcPct val="0"/>
                        </a:spcAft>
                      </a:pPr>
                      <a:r>
                        <a:rPr lang="en-US" sz="1100">
                          <a:solidFill>
                            <a:srgbClr val="000000"/>
                          </a:solidFill>
                          <a:effectLst/>
                        </a:rPr>
                        <a:t>It is calculated as total engagements (Total Likes + Total Retweets) / Total Posts shared during the period.</a:t>
                      </a:r>
                      <a:endParaRPr lang="en-US" sz="1100" i="0">
                        <a:solidFill>
                          <a:srgbClr val="000000"/>
                        </a:solidFill>
                        <a:effectLst/>
                        <a:latin typeface="+mn-lt"/>
                        <a:ea typeface="Times New Roman" panose="02020603050405020304" pitchFamily="18" charset="0"/>
                        <a:cs typeface="Arial" pitchFamily="34" charset="0"/>
                      </a:endParaRPr>
                    </a:p>
                  </a:txBody>
                  <a:tcPr marL="68580" marR="68580" marT="0" marB="0" anchor="ctr"/>
                </a:tc>
                <a:extLst>
                  <a:ext uri="{0D108BD9-81ED-4DB2-BD59-A6C34878D82A}">
                    <a16:rowId xmlns:a16="http://schemas.microsoft.com/office/drawing/2014/main" val="3133730656"/>
                  </a:ext>
                </a:extLst>
              </a:tr>
            </a:tbl>
          </a:graphicData>
        </a:graphic>
      </p:graphicFrame>
    </p:spTree>
    <p:extLst>
      <p:ext uri="{BB962C8B-B14F-4D97-AF65-F5344CB8AC3E}">
        <p14:creationId xmlns:p14="http://schemas.microsoft.com/office/powerpoint/2010/main" val="2676245190"/>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Vertical Text Placeholder 1">
            <a:extLst>
              <a:ext uri="{FF2B5EF4-FFF2-40B4-BE49-F238E27FC236}">
                <a16:creationId xmlns:a16="http://schemas.microsoft.com/office/drawing/2014/main" id="{E1DCD82F-E7DA-406F-A16E-F69504405108}"/>
              </a:ext>
            </a:extLst>
          </p:cNvPr>
          <p:cNvSpPr>
            <a:spLocks noGrp="1"/>
          </p:cNvSpPr>
          <p:nvPr>
            <p:ph type="body" orient="vert" idx="27"/>
          </p:nvPr>
        </p:nvSpPr>
        <p:spPr>
          <a:xfrm>
            <a:off x="6569452" y="3501236"/>
            <a:ext cx="4517681" cy="848817"/>
          </a:xfrm>
        </p:spPr>
        <p:txBody>
          <a:bodyPr/>
          <a:lstStyle/>
          <a:p>
            <a:r>
              <a:rPr lang="en-GB" sz="1600">
                <a:solidFill>
                  <a:srgbClr val="000000"/>
                </a:solidFill>
              </a:rPr>
              <a:t>+44 207 936 6400 </a:t>
            </a:r>
          </a:p>
          <a:p>
            <a:r>
              <a:rPr lang="en-US" sz="1400">
                <a:solidFill>
                  <a:srgbClr val="000000"/>
                </a:solidFill>
              </a:rPr>
              <a:t>Or use the “Ask an Analyst” function in the Intelligence Center.</a:t>
            </a:r>
            <a:endParaRPr lang="en-GB" sz="1400">
              <a:solidFill>
                <a:srgbClr val="000000"/>
              </a:solidFill>
            </a:endParaRPr>
          </a:p>
        </p:txBody>
      </p:sp>
    </p:spTree>
    <p:extLst>
      <p:ext uri="{BB962C8B-B14F-4D97-AF65-F5344CB8AC3E}">
        <p14:creationId xmlns:p14="http://schemas.microsoft.com/office/powerpoint/2010/main" val="3013975625"/>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C45D086E-2CBB-4D4C-A8AA-3723C03BD902}"/>
              </a:ext>
            </a:extLst>
          </p:cNvPr>
          <p:cNvSpPr>
            <a:spLocks noGrp="1"/>
          </p:cNvSpPr>
          <p:nvPr>
            <p:ph type="body" sz="quarter" idx="13"/>
          </p:nvPr>
        </p:nvSpPr>
        <p:spPr/>
        <p:txBody>
          <a:bodyPr/>
          <a:lstStyle/>
          <a:p>
            <a:r>
              <a:rPr lang="en-IN"/>
              <a:t>Company Profile</a:t>
            </a:r>
          </a:p>
        </p:txBody>
      </p:sp>
      <p:sp>
        <p:nvSpPr>
          <p:cNvPr id="3" name="Text Placeholder 8">
            <a:extLst>
              <a:ext uri="{FF2B5EF4-FFF2-40B4-BE49-F238E27FC236}">
                <a16:creationId xmlns:a16="http://schemas.microsoft.com/office/drawing/2014/main" id="{B4CFB6C7-BE5C-5A03-B43C-4019BABBB642}"/>
              </a:ext>
            </a:extLst>
          </p:cNvPr>
          <p:cNvSpPr txBox="1"/>
          <p:nvPr/>
        </p:nvSpPr>
        <p:spPr>
          <a:xfrm>
            <a:off x="682051" y="3787451"/>
            <a:ext cx="10724381" cy="1103920"/>
          </a:xfrm>
          <a:prstGeom prst="rect">
            <a:avLst/>
          </a:prstGeom>
        </p:spPr>
        <p:txBody>
          <a:bodyPr/>
          <a:lstStyle>
            <a:lvl1pPr marL="342900" indent="-342900" algn="l" rtl="0" eaLnBrk="0" fontAlgn="base" hangingPunct="0">
              <a:spcBef>
                <a:spcPct val="20000"/>
              </a:spcBef>
              <a:spcAft>
                <a:spcPct val="0"/>
              </a:spcAft>
              <a:buFont typeface="Arial"/>
              <a:buChar char="•"/>
              <a:defRPr sz="3200" kern="1200">
                <a:solidFill>
                  <a:schemeClr val="tx1"/>
                </a:solidFill>
                <a:latin typeface="Arial"/>
                <a:ea typeface="+mn-ea"/>
                <a:cs typeface="+mn-cs"/>
              </a:defRPr>
            </a:lvl1pPr>
            <a:lvl2pPr marL="742950" indent="-285750" algn="l" rtl="0" eaLnBrk="0" fontAlgn="base" hangingPunct="0">
              <a:spcBef>
                <a:spcPct val="20000"/>
              </a:spcBef>
              <a:spcAft>
                <a:spcPct val="0"/>
              </a:spcAft>
              <a:buFont typeface="Arial"/>
              <a:buChar char="–"/>
              <a:defRPr sz="2800" kern="1200">
                <a:solidFill>
                  <a:schemeClr val="tx1"/>
                </a:solidFill>
                <a:latin typeface="Arial"/>
                <a:ea typeface="+mn-ea"/>
                <a:cs typeface="+mn-cs"/>
              </a:defRPr>
            </a:lvl2pPr>
            <a:lvl3pPr marL="1143000" indent="-228600" algn="l" rtl="0" eaLnBrk="0" fontAlgn="base" hangingPunct="0">
              <a:spcBef>
                <a:spcPct val="20000"/>
              </a:spcBef>
              <a:spcAft>
                <a:spcPct val="0"/>
              </a:spcAft>
              <a:buFont typeface="Arial"/>
              <a:buChar char="•"/>
              <a:defRPr sz="2400" kern="1200">
                <a:solidFill>
                  <a:schemeClr val="tx1"/>
                </a:solidFill>
                <a:latin typeface="Arial"/>
                <a:ea typeface="+mn-ea"/>
                <a:cs typeface="+mn-cs"/>
              </a:defRPr>
            </a:lvl3pPr>
            <a:lvl4pPr marL="16002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4pPr>
            <a:lvl5pPr marL="20574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ts val="5200"/>
              </a:lnSpc>
              <a:spcBef>
                <a:spcPct val="0"/>
              </a:spcBef>
              <a:buNone/>
            </a:pPr>
            <a:r>
              <a:rPr lang="en-GB" sz="4000" b="1">
                <a:solidFill>
                  <a:schemeClr val="bg1"/>
                </a:solidFill>
                <a:latin typeface="+mn-lt"/>
              </a:rPr>
              <a:t>Lhoist Group</a:t>
            </a:r>
          </a:p>
        </p:txBody>
      </p:sp>
    </p:spTree>
    <p:extLst>
      <p:ext uri="{BB962C8B-B14F-4D97-AF65-F5344CB8AC3E}">
        <p14:creationId xmlns:p14="http://schemas.microsoft.com/office/powerpoint/2010/main" val="2165119917"/>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a:extLst>
              <a:ext uri="{FF2B5EF4-FFF2-40B4-BE49-F238E27FC236}">
                <a16:creationId xmlns:a16="http://schemas.microsoft.com/office/drawing/2014/main" id="{F6DF084A-F65A-42B4-845E-5273DFF6A972}"/>
              </a:ext>
            </a:extLst>
          </p:cNvPr>
          <p:cNvSpPr>
            <a:spLocks noGrp="1"/>
          </p:cNvSpPr>
          <p:nvPr>
            <p:ph type="body" sz="quarter" idx="13"/>
          </p:nvPr>
        </p:nvSpPr>
        <p:spPr/>
        <p:txBody>
          <a:bodyPr/>
          <a:lstStyle/>
          <a:p>
            <a:r>
              <a:rPr lang="en-GB">
                <a:solidFill>
                  <a:schemeClr val="accent1"/>
                </a:solidFill>
                <a:latin typeface="Calibri"/>
              </a:rPr>
              <a:t>Lhoist Group - Key Facts</a:t>
            </a:r>
          </a:p>
        </p:txBody>
      </p:sp>
      <p:cxnSp>
        <p:nvCxnSpPr>
          <p:cNvPr id="4" name="Straight Connector 3">
            <a:extLst>
              <a:ext uri="{FF2B5EF4-FFF2-40B4-BE49-F238E27FC236}">
                <a16:creationId xmlns:a16="http://schemas.microsoft.com/office/drawing/2014/main" id="{52FBDF76-D937-4BD4-AA4B-B24074274CD4}"/>
              </a:ext>
            </a:extLst>
          </p:cNvPr>
          <p:cNvCxnSpPr/>
          <p:nvPr/>
        </p:nvCxnSpPr>
        <p:spPr>
          <a:xfrm>
            <a:off x="251418" y="894080"/>
            <a:ext cx="1123200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F051CF05-73AF-4526-A9D9-9254DC78E7A4}"/>
              </a:ext>
            </a:extLst>
          </p:cNvPr>
          <p:cNvCxnSpPr/>
          <p:nvPr/>
        </p:nvCxnSpPr>
        <p:spPr>
          <a:xfrm>
            <a:off x="251418" y="1838960"/>
            <a:ext cx="11232000" cy="0"/>
          </a:xfrm>
          <a:prstGeom prst="line">
            <a:avLst/>
          </a:prstGeom>
          <a:ln w="12700">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06132E93-C022-4A86-87B4-9561D9F04811}"/>
              </a:ext>
            </a:extLst>
          </p:cNvPr>
          <p:cNvSpPr txBox="1"/>
          <p:nvPr/>
        </p:nvSpPr>
        <p:spPr>
          <a:xfrm>
            <a:off x="1673707" y="1094778"/>
            <a:ext cx="1765795" cy="276999"/>
          </a:xfrm>
          <a:prstGeom prst="rect">
            <a:avLst/>
          </a:prstGeom>
          <a:noFill/>
        </p:spPr>
        <p:txBody>
          <a:bodyPr wrap="square">
            <a:spAutoFit/>
          </a:bodyPr>
          <a:lstStyle/>
          <a:p>
            <a:r>
              <a:rPr lang="en-IN" sz="1200" b="1">
                <a:solidFill>
                  <a:srgbClr val="000000"/>
                </a:solidFill>
                <a:latin typeface="Calibri (Body)"/>
              </a:rPr>
              <a:t>Headquarters</a:t>
            </a:r>
          </a:p>
        </p:txBody>
      </p:sp>
      <p:sp>
        <p:nvSpPr>
          <p:cNvPr id="25" name="TextBox 24">
            <a:extLst>
              <a:ext uri="{FF2B5EF4-FFF2-40B4-BE49-F238E27FC236}">
                <a16:creationId xmlns:a16="http://schemas.microsoft.com/office/drawing/2014/main" id="{0A900FBA-22B0-469A-BF35-10318CB74000}"/>
              </a:ext>
            </a:extLst>
          </p:cNvPr>
          <p:cNvSpPr txBox="1"/>
          <p:nvPr/>
        </p:nvSpPr>
        <p:spPr>
          <a:xfrm>
            <a:off x="3195910" y="1094778"/>
            <a:ext cx="1951833" cy="276999"/>
          </a:xfrm>
          <a:prstGeom prst="rect">
            <a:avLst/>
          </a:prstGeom>
          <a:noFill/>
        </p:spPr>
        <p:txBody>
          <a:bodyPr wrap="square">
            <a:spAutoFit/>
          </a:bodyPr>
          <a:lstStyle/>
          <a:p>
            <a:r>
              <a:rPr lang="en-IN" sz="1200" b="1">
                <a:solidFill>
                  <a:srgbClr val="000000"/>
                </a:solidFill>
                <a:latin typeface="Calibri (Body)"/>
              </a:rPr>
              <a:t>Sector</a:t>
            </a:r>
          </a:p>
        </p:txBody>
      </p:sp>
      <p:sp>
        <p:nvSpPr>
          <p:cNvPr id="26" name="TextBox 25">
            <a:extLst>
              <a:ext uri="{FF2B5EF4-FFF2-40B4-BE49-F238E27FC236}">
                <a16:creationId xmlns:a16="http://schemas.microsoft.com/office/drawing/2014/main" id="{4419FD37-74FA-4497-94A5-0BADD641947F}"/>
              </a:ext>
            </a:extLst>
          </p:cNvPr>
          <p:cNvSpPr txBox="1"/>
          <p:nvPr/>
        </p:nvSpPr>
        <p:spPr>
          <a:xfrm>
            <a:off x="4904151" y="1094778"/>
            <a:ext cx="1765795" cy="276999"/>
          </a:xfrm>
          <a:prstGeom prst="rect">
            <a:avLst/>
          </a:prstGeom>
          <a:noFill/>
        </p:spPr>
        <p:txBody>
          <a:bodyPr wrap="square">
            <a:spAutoFit/>
          </a:bodyPr>
          <a:lstStyle/>
          <a:p>
            <a:r>
              <a:rPr lang="en-IN" sz="1200" b="1">
                <a:solidFill>
                  <a:srgbClr val="000000"/>
                </a:solidFill>
                <a:latin typeface="Calibri (Body)"/>
              </a:rPr>
              <a:t>Founded</a:t>
            </a:r>
          </a:p>
        </p:txBody>
      </p:sp>
      <p:sp>
        <p:nvSpPr>
          <p:cNvPr id="27" name="TextBox 26">
            <a:extLst>
              <a:ext uri="{FF2B5EF4-FFF2-40B4-BE49-F238E27FC236}">
                <a16:creationId xmlns:a16="http://schemas.microsoft.com/office/drawing/2014/main" id="{99681152-4B7D-492A-81FB-C6AF7823209C}"/>
              </a:ext>
            </a:extLst>
          </p:cNvPr>
          <p:cNvSpPr txBox="1"/>
          <p:nvPr/>
        </p:nvSpPr>
        <p:spPr>
          <a:xfrm>
            <a:off x="6426354" y="1094778"/>
            <a:ext cx="1765795" cy="338554"/>
          </a:xfrm>
          <a:prstGeom prst="rect">
            <a:avLst/>
          </a:prstGeom>
          <a:noFill/>
        </p:spPr>
        <p:txBody>
          <a:bodyPr wrap="square">
            <a:spAutoFit/>
          </a:bodyPr>
          <a:lstStyle/>
          <a:p>
            <a:r>
              <a:rPr lang="en-IN" sz="1200" b="1">
                <a:solidFill>
                  <a:srgbClr val="000000"/>
                </a:solidFill>
                <a:latin typeface="Calibri (Body)"/>
              </a:rPr>
              <a:t>Market</a:t>
            </a:r>
            <a:r>
              <a:rPr lang="en-IN" sz="1600" b="1">
                <a:solidFill>
                  <a:schemeClr val="accent2"/>
                </a:solidFill>
              </a:rPr>
              <a:t> </a:t>
            </a:r>
            <a:r>
              <a:rPr lang="en-IN" sz="1200" b="1">
                <a:solidFill>
                  <a:srgbClr val="000000"/>
                </a:solidFill>
                <a:latin typeface="Calibri (Body)"/>
              </a:rPr>
              <a:t>Cap</a:t>
            </a:r>
            <a:r>
              <a:rPr lang="en-IN" sz="1600" b="1">
                <a:solidFill>
                  <a:schemeClr val="accent2"/>
                </a:solidFill>
              </a:rPr>
              <a:t> </a:t>
            </a:r>
          </a:p>
        </p:txBody>
      </p:sp>
      <p:sp>
        <p:nvSpPr>
          <p:cNvPr id="28" name="TextBox 27">
            <a:extLst>
              <a:ext uri="{FF2B5EF4-FFF2-40B4-BE49-F238E27FC236}">
                <a16:creationId xmlns:a16="http://schemas.microsoft.com/office/drawing/2014/main" id="{C4E75E7B-F32F-42F7-BA64-1DE259AB7E73}"/>
              </a:ext>
            </a:extLst>
          </p:cNvPr>
          <p:cNvSpPr txBox="1"/>
          <p:nvPr/>
        </p:nvSpPr>
        <p:spPr>
          <a:xfrm>
            <a:off x="7948557" y="1094778"/>
            <a:ext cx="1765795" cy="338554"/>
          </a:xfrm>
          <a:prstGeom prst="rect">
            <a:avLst/>
          </a:prstGeom>
          <a:noFill/>
        </p:spPr>
        <p:txBody>
          <a:bodyPr wrap="square">
            <a:spAutoFit/>
          </a:bodyPr>
          <a:lstStyle/>
          <a:p>
            <a:r>
              <a:rPr lang="en-IN" sz="1200" b="1">
                <a:solidFill>
                  <a:srgbClr val="000000"/>
                </a:solidFill>
                <a:latin typeface="Calibri (Body)"/>
              </a:rPr>
              <a:t>Revenue</a:t>
            </a:r>
            <a:r>
              <a:rPr lang="en-IN" sz="1600" b="1">
                <a:solidFill>
                  <a:schemeClr val="accent2"/>
                </a:solidFill>
              </a:rPr>
              <a:t> </a:t>
            </a:r>
          </a:p>
        </p:txBody>
      </p:sp>
      <p:sp>
        <p:nvSpPr>
          <p:cNvPr id="30" name="TextBox 29">
            <a:extLst>
              <a:ext uri="{FF2B5EF4-FFF2-40B4-BE49-F238E27FC236}">
                <a16:creationId xmlns:a16="http://schemas.microsoft.com/office/drawing/2014/main" id="{A0418B3D-170D-4811-8D14-5A6B9BE6471B}"/>
              </a:ext>
            </a:extLst>
          </p:cNvPr>
          <p:cNvSpPr txBox="1"/>
          <p:nvPr/>
        </p:nvSpPr>
        <p:spPr>
          <a:xfrm>
            <a:off x="9470758" y="1094778"/>
            <a:ext cx="1765795" cy="276999"/>
          </a:xfrm>
          <a:prstGeom prst="rect">
            <a:avLst/>
          </a:prstGeom>
          <a:noFill/>
        </p:spPr>
        <p:txBody>
          <a:bodyPr wrap="square">
            <a:spAutoFit/>
          </a:bodyPr>
          <a:lstStyle/>
          <a:p>
            <a:r>
              <a:rPr lang="en-IN" sz="1200" b="1">
                <a:solidFill>
                  <a:srgbClr val="000000"/>
                </a:solidFill>
                <a:latin typeface="Calibri (Body)"/>
              </a:rPr>
              <a:t>Employees</a:t>
            </a:r>
          </a:p>
        </p:txBody>
      </p:sp>
      <p:sp>
        <p:nvSpPr>
          <p:cNvPr id="31" name="TextBox 30">
            <a:extLst>
              <a:ext uri="{FF2B5EF4-FFF2-40B4-BE49-F238E27FC236}">
                <a16:creationId xmlns:a16="http://schemas.microsoft.com/office/drawing/2014/main" id="{CC1939BA-5C4C-47B1-9117-43F89E6E60FA}"/>
              </a:ext>
            </a:extLst>
          </p:cNvPr>
          <p:cNvSpPr txBox="1"/>
          <p:nvPr/>
        </p:nvSpPr>
        <p:spPr>
          <a:xfrm>
            <a:off x="1673707" y="1374536"/>
            <a:ext cx="1517101" cy="27432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Belgium</a:t>
            </a:r>
          </a:p>
        </p:txBody>
      </p:sp>
      <p:sp>
        <p:nvSpPr>
          <p:cNvPr id="32" name="TextBox 31">
            <a:extLst>
              <a:ext uri="{FF2B5EF4-FFF2-40B4-BE49-F238E27FC236}">
                <a16:creationId xmlns:a16="http://schemas.microsoft.com/office/drawing/2014/main" id="{A2D091C9-708B-4846-968B-8919DCEFEA2C}"/>
              </a:ext>
            </a:extLst>
          </p:cNvPr>
          <p:cNvSpPr txBox="1"/>
          <p:nvPr/>
        </p:nvSpPr>
        <p:spPr>
          <a:xfrm>
            <a:off x="3195910" y="1374536"/>
            <a:ext cx="1571053" cy="27432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Metals and Mining</a:t>
            </a:r>
          </a:p>
        </p:txBody>
      </p:sp>
      <p:sp>
        <p:nvSpPr>
          <p:cNvPr id="33" name="TextBox 32">
            <a:extLst>
              <a:ext uri="{FF2B5EF4-FFF2-40B4-BE49-F238E27FC236}">
                <a16:creationId xmlns:a16="http://schemas.microsoft.com/office/drawing/2014/main" id="{369D9A9B-7D3E-483A-AA68-6B38E15A064B}"/>
              </a:ext>
            </a:extLst>
          </p:cNvPr>
          <p:cNvSpPr txBox="1"/>
          <p:nvPr/>
        </p:nvSpPr>
        <p:spPr>
          <a:xfrm>
            <a:off x="4913916" y="1374536"/>
            <a:ext cx="1271477" cy="27432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1889</a:t>
            </a:r>
          </a:p>
        </p:txBody>
      </p:sp>
      <p:sp>
        <p:nvSpPr>
          <p:cNvPr id="34" name="TextBox 33">
            <a:extLst>
              <a:ext uri="{FF2B5EF4-FFF2-40B4-BE49-F238E27FC236}">
                <a16:creationId xmlns:a16="http://schemas.microsoft.com/office/drawing/2014/main" id="{E1861335-D625-4DFD-8735-8D1655706534}"/>
              </a:ext>
            </a:extLst>
          </p:cNvPr>
          <p:cNvSpPr txBox="1"/>
          <p:nvPr/>
        </p:nvSpPr>
        <p:spPr>
          <a:xfrm>
            <a:off x="6485819" y="1374536"/>
            <a:ext cx="1475690" cy="27432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a:t>
            </a:r>
          </a:p>
        </p:txBody>
      </p:sp>
      <p:sp>
        <p:nvSpPr>
          <p:cNvPr id="35" name="TextBox 34">
            <a:extLst>
              <a:ext uri="{FF2B5EF4-FFF2-40B4-BE49-F238E27FC236}">
                <a16:creationId xmlns:a16="http://schemas.microsoft.com/office/drawing/2014/main" id="{95BE0C52-F77E-4B7B-8C78-B91CF883E157}"/>
              </a:ext>
            </a:extLst>
          </p:cNvPr>
          <p:cNvSpPr txBox="1"/>
          <p:nvPr/>
        </p:nvSpPr>
        <p:spPr>
          <a:xfrm>
            <a:off x="7966557" y="1374536"/>
            <a:ext cx="1271477" cy="27432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a:t>
            </a:r>
          </a:p>
        </p:txBody>
      </p:sp>
      <p:sp>
        <p:nvSpPr>
          <p:cNvPr id="36" name="TextBox 35">
            <a:extLst>
              <a:ext uri="{FF2B5EF4-FFF2-40B4-BE49-F238E27FC236}">
                <a16:creationId xmlns:a16="http://schemas.microsoft.com/office/drawing/2014/main" id="{FC7E41F8-9638-4838-AB27-A22AF453B525}"/>
              </a:ext>
            </a:extLst>
          </p:cNvPr>
          <p:cNvSpPr txBox="1"/>
          <p:nvPr/>
        </p:nvSpPr>
        <p:spPr>
          <a:xfrm>
            <a:off x="9528814" y="1374536"/>
            <a:ext cx="1271477" cy="27432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6,400</a:t>
            </a:r>
          </a:p>
        </p:txBody>
      </p:sp>
      <p:sp>
        <p:nvSpPr>
          <p:cNvPr id="39" name="TextBox 38">
            <a:extLst>
              <a:ext uri="{FF2B5EF4-FFF2-40B4-BE49-F238E27FC236}">
                <a16:creationId xmlns:a16="http://schemas.microsoft.com/office/drawing/2014/main" id="{0BF78311-7781-475D-A637-247411B6ECD6}"/>
              </a:ext>
            </a:extLst>
          </p:cNvPr>
          <p:cNvSpPr txBox="1"/>
          <p:nvPr/>
        </p:nvSpPr>
        <p:spPr>
          <a:xfrm>
            <a:off x="444678" y="1946355"/>
            <a:ext cx="11168533" cy="523220"/>
          </a:xfrm>
          <a:prstGeom prst="rect">
            <a:avLst/>
          </a:prstGeom>
          <a:noFill/>
        </p:spPr>
        <p:txBody>
          <a:bodyPr wrap="square">
            <a:spAutoFit/>
          </a:bodyPr>
          <a:lstStyle/>
          <a:p>
            <a:r>
              <a:rPr lang="en-IN" sz="1200" b="1">
                <a:solidFill>
                  <a:srgbClr val="000000"/>
                </a:solidFill>
                <a:latin typeface="Calibri (Body)"/>
              </a:rPr>
              <a:t>Company</a:t>
            </a:r>
            <a:r>
              <a:rPr lang="en-IN" sz="1200" b="1">
                <a:solidFill>
                  <a:schemeClr val="accent2"/>
                </a:solidFill>
                <a:latin typeface="Calibri (Body)"/>
              </a:rPr>
              <a:t> </a:t>
            </a:r>
            <a:r>
              <a:rPr lang="en-IN" sz="1200" b="1">
                <a:solidFill>
                  <a:srgbClr val="000000"/>
                </a:solidFill>
                <a:latin typeface="Calibri (Body)"/>
              </a:rPr>
              <a:t>Summary</a:t>
            </a:r>
          </a:p>
          <a:p>
            <a:endParaRPr lang="en-US" sz="1600"/>
          </a:p>
        </p:txBody>
      </p:sp>
      <p:sp>
        <p:nvSpPr>
          <p:cNvPr id="40" name="TextBox 39">
            <a:extLst>
              <a:ext uri="{FF2B5EF4-FFF2-40B4-BE49-F238E27FC236}">
                <a16:creationId xmlns:a16="http://schemas.microsoft.com/office/drawing/2014/main" id="{653C2C00-C2AC-4630-B7B3-10C1635FE15B}"/>
              </a:ext>
            </a:extLst>
          </p:cNvPr>
          <p:cNvSpPr txBox="1"/>
          <p:nvPr/>
        </p:nvSpPr>
        <p:spPr>
          <a:xfrm>
            <a:off x="6863653" y="3594830"/>
            <a:ext cx="1618866" cy="338554"/>
          </a:xfrm>
          <a:prstGeom prst="rect">
            <a:avLst/>
          </a:prstGeom>
          <a:noFill/>
        </p:spPr>
        <p:txBody>
          <a:bodyPr wrap="square">
            <a:spAutoFit/>
          </a:bodyPr>
          <a:lstStyle/>
          <a:p>
            <a:r>
              <a:rPr lang="en-IN" sz="1200" b="1">
                <a:solidFill>
                  <a:srgbClr val="000000"/>
                </a:solidFill>
                <a:latin typeface="Calibri (Body)"/>
              </a:rPr>
              <a:t>Key</a:t>
            </a:r>
            <a:r>
              <a:rPr lang="en-IN" sz="1600" b="1">
                <a:solidFill>
                  <a:schemeClr val="accent2"/>
                </a:solidFill>
              </a:rPr>
              <a:t> </a:t>
            </a:r>
            <a:r>
              <a:rPr lang="en-IN" sz="1200" b="1">
                <a:solidFill>
                  <a:srgbClr val="000000"/>
                </a:solidFill>
                <a:latin typeface="Calibri (Body)"/>
              </a:rPr>
              <a:t>Investments</a:t>
            </a:r>
          </a:p>
        </p:txBody>
      </p:sp>
      <p:sp>
        <p:nvSpPr>
          <p:cNvPr id="41" name="TextBox 40">
            <a:extLst>
              <a:ext uri="{FF2B5EF4-FFF2-40B4-BE49-F238E27FC236}">
                <a16:creationId xmlns:a16="http://schemas.microsoft.com/office/drawing/2014/main" id="{BC32010B-81D4-4901-924C-2EC3E47E333C}"/>
              </a:ext>
            </a:extLst>
          </p:cNvPr>
          <p:cNvSpPr txBox="1"/>
          <p:nvPr/>
        </p:nvSpPr>
        <p:spPr>
          <a:xfrm>
            <a:off x="395620" y="3594829"/>
            <a:ext cx="1278087" cy="276999"/>
          </a:xfrm>
          <a:prstGeom prst="rect">
            <a:avLst/>
          </a:prstGeom>
          <a:noFill/>
        </p:spPr>
        <p:txBody>
          <a:bodyPr wrap="square">
            <a:spAutoFit/>
          </a:bodyPr>
          <a:lstStyle/>
          <a:p>
            <a:pPr>
              <a:spcAft>
                <a:spcPts val="300"/>
              </a:spcAft>
            </a:pPr>
            <a:r>
              <a:rPr lang="en-IN" sz="1200" b="1">
                <a:solidFill>
                  <a:srgbClr val="000000"/>
                </a:solidFill>
                <a:latin typeface="Calibri (Body)"/>
              </a:rPr>
              <a:t>Key</a:t>
            </a:r>
            <a:r>
              <a:rPr lang="en-IN" sz="1200" b="1">
                <a:solidFill>
                  <a:schemeClr val="accent2"/>
                </a:solidFill>
                <a:latin typeface="Calibri (Body)"/>
              </a:rPr>
              <a:t> </a:t>
            </a:r>
            <a:r>
              <a:rPr lang="en-IN" sz="1200" b="1">
                <a:solidFill>
                  <a:srgbClr val="000000"/>
                </a:solidFill>
                <a:latin typeface="Calibri (Body)"/>
              </a:rPr>
              <a:t>Themes</a:t>
            </a:r>
          </a:p>
        </p:txBody>
      </p:sp>
      <p:sp>
        <p:nvSpPr>
          <p:cNvPr id="42" name="TextBox 41">
            <a:extLst>
              <a:ext uri="{FF2B5EF4-FFF2-40B4-BE49-F238E27FC236}">
                <a16:creationId xmlns:a16="http://schemas.microsoft.com/office/drawing/2014/main" id="{E2AD5A43-3514-4906-AE27-7DF5C43EF407}"/>
              </a:ext>
            </a:extLst>
          </p:cNvPr>
          <p:cNvSpPr txBox="1"/>
          <p:nvPr/>
        </p:nvSpPr>
        <p:spPr>
          <a:xfrm>
            <a:off x="9162284" y="3573735"/>
            <a:ext cx="2450928" cy="276999"/>
          </a:xfrm>
          <a:prstGeom prst="rect">
            <a:avLst/>
          </a:prstGeom>
          <a:noFill/>
        </p:spPr>
        <p:txBody>
          <a:bodyPr wrap="square">
            <a:spAutoFit/>
          </a:bodyPr>
          <a:lstStyle/>
          <a:p>
            <a:r>
              <a:rPr lang="en-IN" sz="1200" b="1">
                <a:solidFill>
                  <a:srgbClr val="000000"/>
                </a:solidFill>
                <a:latin typeface="Calibri (Body)"/>
              </a:rPr>
              <a:t>Key</a:t>
            </a:r>
            <a:r>
              <a:rPr lang="en-IN" sz="1200" b="1">
                <a:solidFill>
                  <a:schemeClr val="accent2"/>
                </a:solidFill>
                <a:latin typeface="Calibri (Body)"/>
              </a:rPr>
              <a:t> </a:t>
            </a:r>
            <a:r>
              <a:rPr lang="en-IN" sz="1200" b="1">
                <a:solidFill>
                  <a:srgbClr val="000000"/>
                </a:solidFill>
                <a:latin typeface="Calibri (Body)"/>
              </a:rPr>
              <a:t>Acquisitions</a:t>
            </a:r>
          </a:p>
        </p:txBody>
      </p:sp>
      <p:sp>
        <p:nvSpPr>
          <p:cNvPr id="43" name="TextBox 42">
            <a:extLst>
              <a:ext uri="{FF2B5EF4-FFF2-40B4-BE49-F238E27FC236}">
                <a16:creationId xmlns:a16="http://schemas.microsoft.com/office/drawing/2014/main" id="{6C1B9850-29B6-4EEA-9B5A-E4BDBCDB62FF}"/>
              </a:ext>
            </a:extLst>
          </p:cNvPr>
          <p:cNvSpPr txBox="1"/>
          <p:nvPr/>
        </p:nvSpPr>
        <p:spPr>
          <a:xfrm>
            <a:off x="1931654" y="3624799"/>
            <a:ext cx="2290684" cy="276999"/>
          </a:xfrm>
          <a:prstGeom prst="rect">
            <a:avLst/>
          </a:prstGeom>
          <a:noFill/>
        </p:spPr>
        <p:txBody>
          <a:bodyPr wrap="square">
            <a:spAutoFit/>
          </a:bodyPr>
          <a:lstStyle/>
          <a:p>
            <a:pPr>
              <a:spcAft>
                <a:spcPts val="300"/>
              </a:spcAft>
            </a:pPr>
            <a:r>
              <a:rPr lang="en-IN" sz="1200" b="1">
                <a:solidFill>
                  <a:srgbClr val="000000"/>
                </a:solidFill>
                <a:latin typeface="Calibri (Body)"/>
              </a:rPr>
              <a:t>Key Lists</a:t>
            </a:r>
          </a:p>
        </p:txBody>
      </p:sp>
      <p:sp>
        <p:nvSpPr>
          <p:cNvPr id="44" name="TextBox 43">
            <a:extLst>
              <a:ext uri="{FF2B5EF4-FFF2-40B4-BE49-F238E27FC236}">
                <a16:creationId xmlns:a16="http://schemas.microsoft.com/office/drawing/2014/main" id="{B1550689-66A2-4C57-BF91-6DB08E428522}"/>
              </a:ext>
            </a:extLst>
          </p:cNvPr>
          <p:cNvSpPr txBox="1"/>
          <p:nvPr/>
        </p:nvSpPr>
        <p:spPr>
          <a:xfrm>
            <a:off x="4565023" y="3594829"/>
            <a:ext cx="1798427" cy="276999"/>
          </a:xfrm>
          <a:prstGeom prst="rect">
            <a:avLst/>
          </a:prstGeom>
          <a:noFill/>
        </p:spPr>
        <p:txBody>
          <a:bodyPr wrap="square">
            <a:spAutoFit/>
          </a:bodyPr>
          <a:lstStyle/>
          <a:p>
            <a:r>
              <a:rPr lang="en-IN" sz="1200" b="1">
                <a:solidFill>
                  <a:srgbClr val="000000"/>
                </a:solidFill>
                <a:latin typeface="Calibri (Body)"/>
              </a:rPr>
              <a:t>Peers</a:t>
            </a:r>
          </a:p>
        </p:txBody>
      </p:sp>
      <p:sp>
        <p:nvSpPr>
          <p:cNvPr id="45" name="TextBox 44">
            <a:extLst>
              <a:ext uri="{FF2B5EF4-FFF2-40B4-BE49-F238E27FC236}">
                <a16:creationId xmlns:a16="http://schemas.microsoft.com/office/drawing/2014/main" id="{116F4FDF-A22C-49B3-9A25-31B39042CB88}"/>
              </a:ext>
            </a:extLst>
          </p:cNvPr>
          <p:cNvSpPr txBox="1"/>
          <p:nvPr/>
        </p:nvSpPr>
        <p:spPr>
          <a:xfrm>
            <a:off x="482006" y="2178113"/>
            <a:ext cx="10965666" cy="1005840"/>
          </a:xfrm>
          <a:prstGeom prst="rect">
            <a:avLst/>
          </a:prstGeom>
          <a:noFill/>
        </p:spPr>
        <p:txBody>
          <a:bodyPr wrap="square">
            <a:spAutoFit/>
          </a:bodyPr>
          <a:lstStyle/>
          <a:p>
            <a:pPr eaLnBrk="0" fontAlgn="base" hangingPunct="0">
              <a:spcAft>
                <a:spcPct val="0"/>
              </a:spcAft>
              <a:buClr>
                <a:schemeClr val="accent5"/>
              </a:buClr>
              <a:buSzPct val="115000"/>
            </a:pPr>
            <a:r>
              <a:rPr lang="en-US" sz="1200">
                <a:latin typeface="Calibri (Body)"/>
              </a:rPr>
              <a:t>Lhoist Group (Lhoist) carries out the production of lime, dolomite and minerals. The company provides calcium and magnesium-based minerals, limestone-hydrated lime products, dead-burnt dolomite products and lime-based mortars among others. It also offers customized solutions, customer technical services and logistics services. Lhoist caters to sugar and alcohol market, animal nutrition, animal sanitation, agriculture and forestry, oil, gas and biofuels industries, flue gas treatment, water treatment, wastewater treatment, manufacturing construction products and iron and steel industries. The company has operations in Belgium, India, Malaysia, Singapore, Colombia, Chile, Denmark, France, Spain, the Netherlands and Canada. Lhoist is headquartered in Limelette, Belgium.</a:t>
            </a:r>
          </a:p>
        </p:txBody>
      </p:sp>
      <p:sp>
        <p:nvSpPr>
          <p:cNvPr id="46" name="TextBox 45">
            <a:extLst>
              <a:ext uri="{FF2B5EF4-FFF2-40B4-BE49-F238E27FC236}">
                <a16:creationId xmlns:a16="http://schemas.microsoft.com/office/drawing/2014/main" id="{EC444E7A-4327-4CDC-B38A-EFC0CE4A35ED}"/>
              </a:ext>
            </a:extLst>
          </p:cNvPr>
          <p:cNvSpPr txBox="1"/>
          <p:nvPr/>
        </p:nvSpPr>
        <p:spPr>
          <a:xfrm>
            <a:off x="1931654" y="3841716"/>
            <a:ext cx="2589771" cy="64008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Global: FDI parent companies by Project Volume
</a:t>
            </a:r>
          </a:p>
        </p:txBody>
      </p:sp>
      <p:sp>
        <p:nvSpPr>
          <p:cNvPr id="47" name="TextBox 46">
            <a:extLst>
              <a:ext uri="{FF2B5EF4-FFF2-40B4-BE49-F238E27FC236}">
                <a16:creationId xmlns:a16="http://schemas.microsoft.com/office/drawing/2014/main" id="{E00F3091-575C-4509-95A6-1C3841EC47D0}"/>
              </a:ext>
            </a:extLst>
          </p:cNvPr>
          <p:cNvSpPr txBox="1"/>
          <p:nvPr/>
        </p:nvSpPr>
        <p:spPr>
          <a:xfrm>
            <a:off x="402230" y="3871828"/>
            <a:ext cx="1278087" cy="27432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a:t>
            </a:r>
          </a:p>
        </p:txBody>
      </p:sp>
      <p:sp>
        <p:nvSpPr>
          <p:cNvPr id="48" name="TextBox 47">
            <a:extLst>
              <a:ext uri="{FF2B5EF4-FFF2-40B4-BE49-F238E27FC236}">
                <a16:creationId xmlns:a16="http://schemas.microsoft.com/office/drawing/2014/main" id="{1F04AA10-F09C-426A-88F3-4FA263F94345}"/>
              </a:ext>
            </a:extLst>
          </p:cNvPr>
          <p:cNvSpPr txBox="1"/>
          <p:nvPr/>
        </p:nvSpPr>
        <p:spPr>
          <a:xfrm>
            <a:off x="4557074" y="3803772"/>
            <a:ext cx="2274789" cy="27432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a:t>
            </a:r>
          </a:p>
        </p:txBody>
      </p:sp>
      <p:sp>
        <p:nvSpPr>
          <p:cNvPr id="49" name="TextBox 48">
            <a:extLst>
              <a:ext uri="{FF2B5EF4-FFF2-40B4-BE49-F238E27FC236}">
                <a16:creationId xmlns:a16="http://schemas.microsoft.com/office/drawing/2014/main" id="{B4C688EB-2D53-4D7D-9AFE-9B2128359BC4}"/>
              </a:ext>
            </a:extLst>
          </p:cNvPr>
          <p:cNvSpPr txBox="1"/>
          <p:nvPr/>
        </p:nvSpPr>
        <p:spPr>
          <a:xfrm>
            <a:off x="6867512" y="3844296"/>
            <a:ext cx="2294772" cy="27432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a:t>
            </a:r>
          </a:p>
        </p:txBody>
      </p:sp>
      <p:sp>
        <p:nvSpPr>
          <p:cNvPr id="50" name="TextBox 49">
            <a:extLst>
              <a:ext uri="{FF2B5EF4-FFF2-40B4-BE49-F238E27FC236}">
                <a16:creationId xmlns:a16="http://schemas.microsoft.com/office/drawing/2014/main" id="{4D0C278B-091C-4F34-A6EF-C07A9F25CE7B}"/>
              </a:ext>
            </a:extLst>
          </p:cNvPr>
          <p:cNvSpPr txBox="1"/>
          <p:nvPr/>
        </p:nvSpPr>
        <p:spPr>
          <a:xfrm>
            <a:off x="9162284" y="3831233"/>
            <a:ext cx="2566591" cy="274320"/>
          </a:xfrm>
          <a:prstGeom prst="rect">
            <a:avLst/>
          </a:prstGeom>
        </p:spPr>
        <p:txBody>
          <a:bodyPr wrap="square" rtlCol="0">
            <a:spAutoFit/>
          </a:bodyPr>
          <a:lstStyle/>
          <a:p>
            <a:pPr eaLnBrk="0" fontAlgn="base" hangingPunct="0">
              <a:spcAft>
                <a:spcPct val="0"/>
              </a:spcAft>
              <a:buClr>
                <a:schemeClr val="accent5"/>
              </a:buClr>
              <a:buSzPct val="115000"/>
            </a:pPr>
            <a:r>
              <a:rPr lang="en-US" sz="1200">
                <a:solidFill>
                  <a:srgbClr val="000000"/>
                </a:solidFill>
                <a:latin typeface="Calibri (Body)"/>
              </a:rPr>
              <a:t>-</a:t>
            </a:r>
          </a:p>
        </p:txBody>
      </p:sp>
      <p:grpSp>
        <p:nvGrpSpPr>
          <p:cNvPr id="11" name="Group 10">
            <a:extLst>
              <a:ext uri="{FF2B5EF4-FFF2-40B4-BE49-F238E27FC236}">
                <a16:creationId xmlns:a16="http://schemas.microsoft.com/office/drawing/2014/main" id="{25A10FDD-8A87-0DC9-79A2-61E034EF6B15}"/>
              </a:ext>
            </a:extLst>
          </p:cNvPr>
          <p:cNvGrpSpPr>
            <a:grpSpLocks noChangeAspect="1"/>
          </p:cNvGrpSpPr>
          <p:nvPr/>
        </p:nvGrpSpPr>
        <p:grpSpPr>
          <a:xfrm>
            <a:off x="602390" y="1093179"/>
            <a:ext cx="472643" cy="504000"/>
            <a:chOff x="-3387725" y="5797550"/>
            <a:chExt cx="334963" cy="357188"/>
          </a:xfrm>
          <a:solidFill>
            <a:schemeClr val="accent1"/>
          </a:solidFill>
        </p:grpSpPr>
        <p:sp>
          <p:nvSpPr>
            <p:cNvPr id="12" name="Freeform 6">
              <a:extLst>
                <a:ext uri="{FF2B5EF4-FFF2-40B4-BE49-F238E27FC236}">
                  <a16:creationId xmlns:a16="http://schemas.microsoft.com/office/drawing/2014/main" id="{DF69D21E-3F60-A2B8-CFAE-2FC2A732A6D8}"/>
                </a:ext>
              </a:extLst>
            </p:cNvPr>
            <p:cNvSpPr/>
            <p:nvPr/>
          </p:nvSpPr>
          <p:spPr bwMode="auto">
            <a:xfrm>
              <a:off x="-3219450" y="6113463"/>
              <a:ext cx="65088" cy="17463"/>
            </a:xfrm>
            <a:custGeom>
              <a:avLst/>
              <a:gdLst>
                <a:gd name="T0" fmla="*/ 50 w 58"/>
                <a:gd name="T1" fmla="*/ 0 h 16"/>
                <a:gd name="T2" fmla="*/ 8 w 58"/>
                <a:gd name="T3" fmla="*/ 0 h 16"/>
                <a:gd name="T4" fmla="*/ 0 w 58"/>
                <a:gd name="T5" fmla="*/ 8 h 16"/>
                <a:gd name="T6" fmla="*/ 8 w 58"/>
                <a:gd name="T7" fmla="*/ 16 h 16"/>
                <a:gd name="T8" fmla="*/ 50 w 58"/>
                <a:gd name="T9" fmla="*/ 16 h 16"/>
                <a:gd name="T10" fmla="*/ 58 w 58"/>
                <a:gd name="T11" fmla="*/ 8 h 16"/>
                <a:gd name="T12" fmla="*/ 50 w 5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57" h="16">
                  <a:moveTo>
                    <a:pt x="50" y="0"/>
                  </a:moveTo>
                  <a:cubicBezTo>
                    <a:pt x="8" y="0"/>
                    <a:pt x="8" y="0"/>
                    <a:pt x="8" y="0"/>
                  </a:cubicBezTo>
                  <a:cubicBezTo>
                    <a:pt x="3" y="0"/>
                    <a:pt x="0" y="4"/>
                    <a:pt x="0" y="8"/>
                  </a:cubicBezTo>
                  <a:cubicBezTo>
                    <a:pt x="0" y="13"/>
                    <a:pt x="3" y="16"/>
                    <a:pt x="8" y="16"/>
                  </a:cubicBezTo>
                  <a:cubicBezTo>
                    <a:pt x="50" y="16"/>
                    <a:pt x="50" y="16"/>
                    <a:pt x="50" y="16"/>
                  </a:cubicBezTo>
                  <a:cubicBezTo>
                    <a:pt x="54" y="16"/>
                    <a:pt x="58" y="13"/>
                    <a:pt x="58" y="8"/>
                  </a:cubicBezTo>
                  <a:cubicBezTo>
                    <a:pt x="58" y="4"/>
                    <a:pt x="54" y="0"/>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3" name="Freeform 7">
              <a:extLst>
                <a:ext uri="{FF2B5EF4-FFF2-40B4-BE49-F238E27FC236}">
                  <a16:creationId xmlns:a16="http://schemas.microsoft.com/office/drawing/2014/main" id="{4A1D1E6E-5D26-15F7-17D5-13FEE4D99B2D}"/>
                </a:ext>
              </a:extLst>
            </p:cNvPr>
            <p:cNvSpPr/>
            <p:nvPr/>
          </p:nvSpPr>
          <p:spPr bwMode="auto">
            <a:xfrm>
              <a:off x="-3219450" y="6137275"/>
              <a:ext cx="65088" cy="17463"/>
            </a:xfrm>
            <a:custGeom>
              <a:avLst/>
              <a:gdLst>
                <a:gd name="T0" fmla="*/ 50 w 58"/>
                <a:gd name="T1" fmla="*/ 0 h 16"/>
                <a:gd name="T2" fmla="*/ 8 w 58"/>
                <a:gd name="T3" fmla="*/ 0 h 16"/>
                <a:gd name="T4" fmla="*/ 0 w 58"/>
                <a:gd name="T5" fmla="*/ 8 h 16"/>
                <a:gd name="T6" fmla="*/ 8 w 58"/>
                <a:gd name="T7" fmla="*/ 16 h 16"/>
                <a:gd name="T8" fmla="*/ 50 w 58"/>
                <a:gd name="T9" fmla="*/ 16 h 16"/>
                <a:gd name="T10" fmla="*/ 58 w 58"/>
                <a:gd name="T11" fmla="*/ 8 h 16"/>
                <a:gd name="T12" fmla="*/ 50 w 58"/>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57" h="16">
                  <a:moveTo>
                    <a:pt x="50" y="0"/>
                  </a:moveTo>
                  <a:cubicBezTo>
                    <a:pt x="8" y="0"/>
                    <a:pt x="8" y="0"/>
                    <a:pt x="8" y="0"/>
                  </a:cubicBezTo>
                  <a:cubicBezTo>
                    <a:pt x="3" y="0"/>
                    <a:pt x="0" y="3"/>
                    <a:pt x="0" y="8"/>
                  </a:cubicBezTo>
                  <a:cubicBezTo>
                    <a:pt x="0" y="12"/>
                    <a:pt x="3" y="16"/>
                    <a:pt x="8" y="16"/>
                  </a:cubicBezTo>
                  <a:cubicBezTo>
                    <a:pt x="50" y="16"/>
                    <a:pt x="50" y="16"/>
                    <a:pt x="50" y="16"/>
                  </a:cubicBezTo>
                  <a:cubicBezTo>
                    <a:pt x="54" y="16"/>
                    <a:pt x="58" y="12"/>
                    <a:pt x="58" y="8"/>
                  </a:cubicBezTo>
                  <a:cubicBezTo>
                    <a:pt x="58" y="3"/>
                    <a:pt x="54" y="0"/>
                    <a:pt x="5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8">
              <a:extLst>
                <a:ext uri="{FF2B5EF4-FFF2-40B4-BE49-F238E27FC236}">
                  <a16:creationId xmlns:a16="http://schemas.microsoft.com/office/drawing/2014/main" id="{DE8C2D71-CDA7-47F5-F3A1-D49DAD6CF8EC}"/>
                </a:ext>
              </a:extLst>
            </p:cNvPr>
            <p:cNvSpPr>
              <a:spLocks noEditPoints="1"/>
            </p:cNvSpPr>
            <p:nvPr/>
          </p:nvSpPr>
          <p:spPr bwMode="auto">
            <a:xfrm>
              <a:off x="-3267075" y="5916613"/>
              <a:ext cx="158750" cy="190500"/>
            </a:xfrm>
            <a:custGeom>
              <a:avLst/>
              <a:gdLst>
                <a:gd name="T0" fmla="*/ 0 w 142"/>
                <a:gd name="T1" fmla="*/ 71 h 171"/>
                <a:gd name="T2" fmla="*/ 25 w 142"/>
                <a:gd name="T3" fmla="*/ 129 h 171"/>
                <a:gd name="T4" fmla="*/ 42 w 142"/>
                <a:gd name="T5" fmla="*/ 163 h 171"/>
                <a:gd name="T6" fmla="*/ 50 w 142"/>
                <a:gd name="T7" fmla="*/ 171 h 171"/>
                <a:gd name="T8" fmla="*/ 92 w 142"/>
                <a:gd name="T9" fmla="*/ 171 h 171"/>
                <a:gd name="T10" fmla="*/ 100 w 142"/>
                <a:gd name="T11" fmla="*/ 163 h 171"/>
                <a:gd name="T12" fmla="*/ 116 w 142"/>
                <a:gd name="T13" fmla="*/ 131 h 171"/>
                <a:gd name="T14" fmla="*/ 142 w 142"/>
                <a:gd name="T15" fmla="*/ 71 h 171"/>
                <a:gd name="T16" fmla="*/ 71 w 142"/>
                <a:gd name="T17" fmla="*/ 0 h 171"/>
                <a:gd name="T18" fmla="*/ 0 w 142"/>
                <a:gd name="T19" fmla="*/ 71 h 171"/>
                <a:gd name="T20" fmla="*/ 126 w 142"/>
                <a:gd name="T21" fmla="*/ 71 h 171"/>
                <a:gd name="T22" fmla="*/ 104 w 142"/>
                <a:gd name="T23" fmla="*/ 120 h 171"/>
                <a:gd name="T24" fmla="*/ 85 w 142"/>
                <a:gd name="T25" fmla="*/ 155 h 171"/>
                <a:gd name="T26" fmla="*/ 57 w 142"/>
                <a:gd name="T27" fmla="*/ 155 h 171"/>
                <a:gd name="T28" fmla="*/ 37 w 142"/>
                <a:gd name="T29" fmla="*/ 118 h 171"/>
                <a:gd name="T30" fmla="*/ 16 w 142"/>
                <a:gd name="T31" fmla="*/ 71 h 171"/>
                <a:gd name="T32" fmla="*/ 71 w 142"/>
                <a:gd name="T33" fmla="*/ 16 h 171"/>
                <a:gd name="T34" fmla="*/ 126 w 142"/>
                <a:gd name="T35" fmla="*/ 71 h 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71">
                  <a:moveTo>
                    <a:pt x="0" y="71"/>
                  </a:moveTo>
                  <a:cubicBezTo>
                    <a:pt x="0" y="99"/>
                    <a:pt x="13" y="115"/>
                    <a:pt x="25" y="129"/>
                  </a:cubicBezTo>
                  <a:cubicBezTo>
                    <a:pt x="34" y="140"/>
                    <a:pt x="42" y="149"/>
                    <a:pt x="42" y="163"/>
                  </a:cubicBezTo>
                  <a:cubicBezTo>
                    <a:pt x="42" y="167"/>
                    <a:pt x="45" y="171"/>
                    <a:pt x="50" y="171"/>
                  </a:cubicBezTo>
                  <a:cubicBezTo>
                    <a:pt x="92" y="171"/>
                    <a:pt x="92" y="171"/>
                    <a:pt x="92" y="171"/>
                  </a:cubicBezTo>
                  <a:cubicBezTo>
                    <a:pt x="96" y="171"/>
                    <a:pt x="100" y="167"/>
                    <a:pt x="100" y="163"/>
                  </a:cubicBezTo>
                  <a:cubicBezTo>
                    <a:pt x="100" y="149"/>
                    <a:pt x="107" y="141"/>
                    <a:pt x="116" y="131"/>
                  </a:cubicBezTo>
                  <a:cubicBezTo>
                    <a:pt x="128" y="118"/>
                    <a:pt x="142" y="101"/>
                    <a:pt x="142" y="71"/>
                  </a:cubicBezTo>
                  <a:cubicBezTo>
                    <a:pt x="142" y="32"/>
                    <a:pt x="110" y="0"/>
                    <a:pt x="71" y="0"/>
                  </a:cubicBezTo>
                  <a:cubicBezTo>
                    <a:pt x="31" y="0"/>
                    <a:pt x="0" y="32"/>
                    <a:pt x="0" y="71"/>
                  </a:cubicBezTo>
                  <a:close/>
                  <a:moveTo>
                    <a:pt x="126" y="71"/>
                  </a:moveTo>
                  <a:cubicBezTo>
                    <a:pt x="126" y="95"/>
                    <a:pt x="116" y="107"/>
                    <a:pt x="104" y="120"/>
                  </a:cubicBezTo>
                  <a:cubicBezTo>
                    <a:pt x="96" y="130"/>
                    <a:pt x="87" y="140"/>
                    <a:pt x="85" y="155"/>
                  </a:cubicBezTo>
                  <a:cubicBezTo>
                    <a:pt x="57" y="155"/>
                    <a:pt x="57" y="155"/>
                    <a:pt x="57" y="155"/>
                  </a:cubicBezTo>
                  <a:cubicBezTo>
                    <a:pt x="55" y="140"/>
                    <a:pt x="46" y="129"/>
                    <a:pt x="37" y="118"/>
                  </a:cubicBezTo>
                  <a:cubicBezTo>
                    <a:pt x="26" y="105"/>
                    <a:pt x="16" y="93"/>
                    <a:pt x="16" y="71"/>
                  </a:cubicBezTo>
                  <a:cubicBezTo>
                    <a:pt x="16" y="41"/>
                    <a:pt x="40" y="16"/>
                    <a:pt x="71" y="16"/>
                  </a:cubicBezTo>
                  <a:cubicBezTo>
                    <a:pt x="101" y="16"/>
                    <a:pt x="126" y="41"/>
                    <a:pt x="126" y="7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5" name="Freeform 9">
              <a:extLst>
                <a:ext uri="{FF2B5EF4-FFF2-40B4-BE49-F238E27FC236}">
                  <a16:creationId xmlns:a16="http://schemas.microsoft.com/office/drawing/2014/main" id="{32AF88D4-D5C2-E0FE-E9D6-68D17A60E5C8}"/>
                </a:ext>
              </a:extLst>
            </p:cNvPr>
            <p:cNvSpPr/>
            <p:nvPr/>
          </p:nvSpPr>
          <p:spPr bwMode="auto">
            <a:xfrm>
              <a:off x="-3098800" y="5986463"/>
              <a:ext cx="46038" cy="17463"/>
            </a:xfrm>
            <a:custGeom>
              <a:avLst/>
              <a:gdLst>
                <a:gd name="T0" fmla="*/ 33 w 41"/>
                <a:gd name="T1" fmla="*/ 0 h 16"/>
                <a:gd name="T2" fmla="*/ 8 w 41"/>
                <a:gd name="T3" fmla="*/ 0 h 16"/>
                <a:gd name="T4" fmla="*/ 0 w 41"/>
                <a:gd name="T5" fmla="*/ 8 h 16"/>
                <a:gd name="T6" fmla="*/ 8 w 41"/>
                <a:gd name="T7" fmla="*/ 16 h 16"/>
                <a:gd name="T8" fmla="*/ 33 w 41"/>
                <a:gd name="T9" fmla="*/ 16 h 16"/>
                <a:gd name="T10" fmla="*/ 41 w 41"/>
                <a:gd name="T11" fmla="*/ 8 h 16"/>
                <a:gd name="T12" fmla="*/ 33 w 41"/>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41" h="16">
                  <a:moveTo>
                    <a:pt x="33" y="0"/>
                  </a:moveTo>
                  <a:cubicBezTo>
                    <a:pt x="8" y="0"/>
                    <a:pt x="8" y="0"/>
                    <a:pt x="8" y="0"/>
                  </a:cubicBezTo>
                  <a:cubicBezTo>
                    <a:pt x="4" y="0"/>
                    <a:pt x="0" y="3"/>
                    <a:pt x="0" y="8"/>
                  </a:cubicBezTo>
                  <a:cubicBezTo>
                    <a:pt x="0" y="12"/>
                    <a:pt x="4" y="16"/>
                    <a:pt x="8" y="16"/>
                  </a:cubicBezTo>
                  <a:cubicBezTo>
                    <a:pt x="33" y="16"/>
                    <a:pt x="33" y="16"/>
                    <a:pt x="33" y="16"/>
                  </a:cubicBezTo>
                  <a:cubicBezTo>
                    <a:pt x="37" y="16"/>
                    <a:pt x="41" y="12"/>
                    <a:pt x="41" y="8"/>
                  </a:cubicBezTo>
                  <a:cubicBezTo>
                    <a:pt x="41" y="3"/>
                    <a:pt x="37" y="0"/>
                    <a:pt x="3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8" name="Freeform 10">
              <a:extLst>
                <a:ext uri="{FF2B5EF4-FFF2-40B4-BE49-F238E27FC236}">
                  <a16:creationId xmlns:a16="http://schemas.microsoft.com/office/drawing/2014/main" id="{D220AAF6-D9B9-92CB-BB3B-1EDECD3CF4CE}"/>
                </a:ext>
              </a:extLst>
            </p:cNvPr>
            <p:cNvSpPr/>
            <p:nvPr/>
          </p:nvSpPr>
          <p:spPr bwMode="auto">
            <a:xfrm>
              <a:off x="-3195638" y="5861050"/>
              <a:ext cx="17463" cy="44450"/>
            </a:xfrm>
            <a:custGeom>
              <a:avLst/>
              <a:gdLst>
                <a:gd name="T0" fmla="*/ 16 w 16"/>
                <a:gd name="T1" fmla="*/ 32 h 40"/>
                <a:gd name="T2" fmla="*/ 16 w 16"/>
                <a:gd name="T3" fmla="*/ 8 h 40"/>
                <a:gd name="T4" fmla="*/ 8 w 16"/>
                <a:gd name="T5" fmla="*/ 0 h 40"/>
                <a:gd name="T6" fmla="*/ 0 w 16"/>
                <a:gd name="T7" fmla="*/ 8 h 40"/>
                <a:gd name="T8" fmla="*/ 0 w 16"/>
                <a:gd name="T9" fmla="*/ 32 h 40"/>
                <a:gd name="T10" fmla="*/ 8 w 16"/>
                <a:gd name="T11" fmla="*/ 40 h 40"/>
                <a:gd name="T12" fmla="*/ 16 w 16"/>
                <a:gd name="T13" fmla="*/ 32 h 40"/>
              </a:gdLst>
              <a:ahLst/>
              <a:cxnLst>
                <a:cxn ang="0">
                  <a:pos x="T0" y="T1"/>
                </a:cxn>
                <a:cxn ang="0">
                  <a:pos x="T2" y="T3"/>
                </a:cxn>
                <a:cxn ang="0">
                  <a:pos x="T4" y="T5"/>
                </a:cxn>
                <a:cxn ang="0">
                  <a:pos x="T6" y="T7"/>
                </a:cxn>
                <a:cxn ang="0">
                  <a:pos x="T8" y="T9"/>
                </a:cxn>
                <a:cxn ang="0">
                  <a:pos x="T10" y="T11"/>
                </a:cxn>
                <a:cxn ang="0">
                  <a:pos x="T12" y="T13"/>
                </a:cxn>
              </a:cxnLst>
              <a:rect l="0" t="0" r="r" b="b"/>
              <a:pathLst>
                <a:path w="16" h="40">
                  <a:moveTo>
                    <a:pt x="16" y="32"/>
                  </a:moveTo>
                  <a:cubicBezTo>
                    <a:pt x="16" y="8"/>
                    <a:pt x="16" y="8"/>
                    <a:pt x="16" y="8"/>
                  </a:cubicBezTo>
                  <a:cubicBezTo>
                    <a:pt x="16" y="3"/>
                    <a:pt x="12" y="0"/>
                    <a:pt x="8" y="0"/>
                  </a:cubicBezTo>
                  <a:cubicBezTo>
                    <a:pt x="3" y="0"/>
                    <a:pt x="0" y="3"/>
                    <a:pt x="0" y="8"/>
                  </a:cubicBezTo>
                  <a:cubicBezTo>
                    <a:pt x="0" y="32"/>
                    <a:pt x="0" y="32"/>
                    <a:pt x="0" y="32"/>
                  </a:cubicBezTo>
                  <a:cubicBezTo>
                    <a:pt x="0" y="36"/>
                    <a:pt x="3" y="40"/>
                    <a:pt x="8" y="40"/>
                  </a:cubicBezTo>
                  <a:cubicBezTo>
                    <a:pt x="12" y="40"/>
                    <a:pt x="16" y="36"/>
                    <a:pt x="16" y="3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9" name="Freeform 11">
              <a:extLst>
                <a:ext uri="{FF2B5EF4-FFF2-40B4-BE49-F238E27FC236}">
                  <a16:creationId xmlns:a16="http://schemas.microsoft.com/office/drawing/2014/main" id="{02EC6794-A3BC-28A1-02D4-9928314C3676}"/>
                </a:ext>
              </a:extLst>
            </p:cNvPr>
            <p:cNvSpPr/>
            <p:nvPr/>
          </p:nvSpPr>
          <p:spPr bwMode="auto">
            <a:xfrm>
              <a:off x="-3127375" y="5895975"/>
              <a:ext cx="38100" cy="38100"/>
            </a:xfrm>
            <a:custGeom>
              <a:avLst/>
              <a:gdLst>
                <a:gd name="T0" fmla="*/ 8 w 34"/>
                <a:gd name="T1" fmla="*/ 34 h 34"/>
                <a:gd name="T2" fmla="*/ 14 w 34"/>
                <a:gd name="T3" fmla="*/ 32 h 34"/>
                <a:gd name="T4" fmla="*/ 31 w 34"/>
                <a:gd name="T5" fmla="*/ 15 h 34"/>
                <a:gd name="T6" fmla="*/ 31 w 34"/>
                <a:gd name="T7" fmla="*/ 3 h 34"/>
                <a:gd name="T8" fmla="*/ 20 w 34"/>
                <a:gd name="T9" fmla="*/ 3 h 34"/>
                <a:gd name="T10" fmla="*/ 3 w 34"/>
                <a:gd name="T11" fmla="*/ 20 h 34"/>
                <a:gd name="T12" fmla="*/ 3 w 34"/>
                <a:gd name="T13" fmla="*/ 32 h 34"/>
                <a:gd name="T14" fmla="*/ 8 w 34"/>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4" h="34">
                  <a:moveTo>
                    <a:pt x="8" y="34"/>
                  </a:moveTo>
                  <a:cubicBezTo>
                    <a:pt x="11" y="34"/>
                    <a:pt x="13" y="33"/>
                    <a:pt x="14" y="32"/>
                  </a:cubicBezTo>
                  <a:cubicBezTo>
                    <a:pt x="31" y="15"/>
                    <a:pt x="31" y="15"/>
                    <a:pt x="31" y="15"/>
                  </a:cubicBezTo>
                  <a:cubicBezTo>
                    <a:pt x="34" y="11"/>
                    <a:pt x="34" y="6"/>
                    <a:pt x="31" y="3"/>
                  </a:cubicBezTo>
                  <a:cubicBezTo>
                    <a:pt x="28" y="0"/>
                    <a:pt x="23" y="0"/>
                    <a:pt x="20" y="3"/>
                  </a:cubicBezTo>
                  <a:cubicBezTo>
                    <a:pt x="3" y="20"/>
                    <a:pt x="3" y="20"/>
                    <a:pt x="3" y="20"/>
                  </a:cubicBezTo>
                  <a:cubicBezTo>
                    <a:pt x="0" y="23"/>
                    <a:pt x="0" y="28"/>
                    <a:pt x="3" y="32"/>
                  </a:cubicBezTo>
                  <a:cubicBezTo>
                    <a:pt x="4" y="33"/>
                    <a:pt x="6" y="34"/>
                    <a:pt x="8"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0" name="Freeform 12">
              <a:extLst>
                <a:ext uri="{FF2B5EF4-FFF2-40B4-BE49-F238E27FC236}">
                  <a16:creationId xmlns:a16="http://schemas.microsoft.com/office/drawing/2014/main" id="{50B28FAC-1AFE-E20F-5894-13355CAD9151}"/>
                </a:ext>
              </a:extLst>
            </p:cNvPr>
            <p:cNvSpPr/>
            <p:nvPr/>
          </p:nvSpPr>
          <p:spPr bwMode="auto">
            <a:xfrm>
              <a:off x="-3387725" y="5797550"/>
              <a:ext cx="209550" cy="304800"/>
            </a:xfrm>
            <a:custGeom>
              <a:avLst/>
              <a:gdLst>
                <a:gd name="T0" fmla="*/ 133 w 188"/>
                <a:gd name="T1" fmla="*/ 273 h 273"/>
                <a:gd name="T2" fmla="*/ 141 w 188"/>
                <a:gd name="T3" fmla="*/ 265 h 273"/>
                <a:gd name="T4" fmla="*/ 133 w 188"/>
                <a:gd name="T5" fmla="*/ 257 h 273"/>
                <a:gd name="T6" fmla="*/ 16 w 188"/>
                <a:gd name="T7" fmla="*/ 257 h 273"/>
                <a:gd name="T8" fmla="*/ 16 w 188"/>
                <a:gd name="T9" fmla="*/ 16 h 273"/>
                <a:gd name="T10" fmla="*/ 172 w 188"/>
                <a:gd name="T11" fmla="*/ 16 h 273"/>
                <a:gd name="T12" fmla="*/ 172 w 188"/>
                <a:gd name="T13" fmla="*/ 34 h 273"/>
                <a:gd name="T14" fmla="*/ 180 w 188"/>
                <a:gd name="T15" fmla="*/ 42 h 273"/>
                <a:gd name="T16" fmla="*/ 188 w 188"/>
                <a:gd name="T17" fmla="*/ 34 h 273"/>
                <a:gd name="T18" fmla="*/ 188 w 188"/>
                <a:gd name="T19" fmla="*/ 8 h 273"/>
                <a:gd name="T20" fmla="*/ 180 w 188"/>
                <a:gd name="T21" fmla="*/ 0 h 273"/>
                <a:gd name="T22" fmla="*/ 8 w 188"/>
                <a:gd name="T23" fmla="*/ 0 h 273"/>
                <a:gd name="T24" fmla="*/ 0 w 188"/>
                <a:gd name="T25" fmla="*/ 8 h 273"/>
                <a:gd name="T26" fmla="*/ 0 w 188"/>
                <a:gd name="T27" fmla="*/ 265 h 273"/>
                <a:gd name="T28" fmla="*/ 8 w 188"/>
                <a:gd name="T29" fmla="*/ 273 h 273"/>
                <a:gd name="T30" fmla="*/ 133 w 188"/>
                <a:gd name="T31" fmla="*/ 273 h 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8" h="273">
                  <a:moveTo>
                    <a:pt x="133" y="273"/>
                  </a:moveTo>
                  <a:cubicBezTo>
                    <a:pt x="137" y="273"/>
                    <a:pt x="141" y="270"/>
                    <a:pt x="141" y="265"/>
                  </a:cubicBezTo>
                  <a:cubicBezTo>
                    <a:pt x="141" y="261"/>
                    <a:pt x="137" y="257"/>
                    <a:pt x="133" y="257"/>
                  </a:cubicBezTo>
                  <a:cubicBezTo>
                    <a:pt x="16" y="257"/>
                    <a:pt x="16" y="257"/>
                    <a:pt x="16" y="257"/>
                  </a:cubicBezTo>
                  <a:cubicBezTo>
                    <a:pt x="16" y="16"/>
                    <a:pt x="16" y="16"/>
                    <a:pt x="16" y="16"/>
                  </a:cubicBezTo>
                  <a:cubicBezTo>
                    <a:pt x="172" y="16"/>
                    <a:pt x="172" y="16"/>
                    <a:pt x="172" y="16"/>
                  </a:cubicBezTo>
                  <a:cubicBezTo>
                    <a:pt x="172" y="34"/>
                    <a:pt x="172" y="34"/>
                    <a:pt x="172" y="34"/>
                  </a:cubicBezTo>
                  <a:cubicBezTo>
                    <a:pt x="172" y="39"/>
                    <a:pt x="175" y="42"/>
                    <a:pt x="180" y="42"/>
                  </a:cubicBezTo>
                  <a:cubicBezTo>
                    <a:pt x="184" y="42"/>
                    <a:pt x="188" y="39"/>
                    <a:pt x="188" y="34"/>
                  </a:cubicBezTo>
                  <a:cubicBezTo>
                    <a:pt x="188" y="8"/>
                    <a:pt x="188" y="8"/>
                    <a:pt x="188" y="8"/>
                  </a:cubicBezTo>
                  <a:cubicBezTo>
                    <a:pt x="188" y="4"/>
                    <a:pt x="184" y="0"/>
                    <a:pt x="180" y="0"/>
                  </a:cubicBezTo>
                  <a:cubicBezTo>
                    <a:pt x="8" y="0"/>
                    <a:pt x="8" y="0"/>
                    <a:pt x="8" y="0"/>
                  </a:cubicBezTo>
                  <a:cubicBezTo>
                    <a:pt x="4" y="0"/>
                    <a:pt x="0" y="4"/>
                    <a:pt x="0" y="8"/>
                  </a:cubicBezTo>
                  <a:cubicBezTo>
                    <a:pt x="0" y="265"/>
                    <a:pt x="0" y="265"/>
                    <a:pt x="0" y="265"/>
                  </a:cubicBezTo>
                  <a:cubicBezTo>
                    <a:pt x="0" y="270"/>
                    <a:pt x="4" y="273"/>
                    <a:pt x="8" y="273"/>
                  </a:cubicBezTo>
                  <a:lnTo>
                    <a:pt x="133" y="27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1" name="Freeform 13">
              <a:extLst>
                <a:ext uri="{FF2B5EF4-FFF2-40B4-BE49-F238E27FC236}">
                  <a16:creationId xmlns:a16="http://schemas.microsoft.com/office/drawing/2014/main" id="{F8908801-D70F-0FAE-7CAA-010FD30D3317}"/>
                </a:ext>
              </a:extLst>
            </p:cNvPr>
            <p:cNvSpPr>
              <a:spLocks noEditPoints="1"/>
            </p:cNvSpPr>
            <p:nvPr/>
          </p:nvSpPr>
          <p:spPr bwMode="auto">
            <a:xfrm>
              <a:off x="-3357563" y="5827713"/>
              <a:ext cx="71438" cy="69850"/>
            </a:xfrm>
            <a:custGeom>
              <a:avLst/>
              <a:gdLst>
                <a:gd name="T0" fmla="*/ 8 w 65"/>
                <a:gd name="T1" fmla="*/ 63 h 63"/>
                <a:gd name="T2" fmla="*/ 57 w 65"/>
                <a:gd name="T3" fmla="*/ 63 h 63"/>
                <a:gd name="T4" fmla="*/ 65 w 65"/>
                <a:gd name="T5" fmla="*/ 55 h 63"/>
                <a:gd name="T6" fmla="*/ 65 w 65"/>
                <a:gd name="T7" fmla="*/ 8 h 63"/>
                <a:gd name="T8" fmla="*/ 57 w 65"/>
                <a:gd name="T9" fmla="*/ 0 h 63"/>
                <a:gd name="T10" fmla="*/ 8 w 65"/>
                <a:gd name="T11" fmla="*/ 0 h 63"/>
                <a:gd name="T12" fmla="*/ 0 w 65"/>
                <a:gd name="T13" fmla="*/ 8 h 63"/>
                <a:gd name="T14" fmla="*/ 0 w 65"/>
                <a:gd name="T15" fmla="*/ 55 h 63"/>
                <a:gd name="T16" fmla="*/ 8 w 65"/>
                <a:gd name="T17" fmla="*/ 63 h 63"/>
                <a:gd name="T18" fmla="*/ 16 w 65"/>
                <a:gd name="T19" fmla="*/ 16 h 63"/>
                <a:gd name="T20" fmla="*/ 49 w 65"/>
                <a:gd name="T21" fmla="*/ 16 h 63"/>
                <a:gd name="T22" fmla="*/ 49 w 65"/>
                <a:gd name="T23" fmla="*/ 47 h 63"/>
                <a:gd name="T24" fmla="*/ 16 w 65"/>
                <a:gd name="T25" fmla="*/ 47 h 63"/>
                <a:gd name="T26" fmla="*/ 16 w 65"/>
                <a:gd name="T27" fmla="*/ 1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62">
                  <a:moveTo>
                    <a:pt x="8" y="63"/>
                  </a:moveTo>
                  <a:cubicBezTo>
                    <a:pt x="57" y="63"/>
                    <a:pt x="57" y="63"/>
                    <a:pt x="57" y="63"/>
                  </a:cubicBezTo>
                  <a:cubicBezTo>
                    <a:pt x="62" y="63"/>
                    <a:pt x="65" y="59"/>
                    <a:pt x="65" y="55"/>
                  </a:cubicBezTo>
                  <a:cubicBezTo>
                    <a:pt x="65" y="8"/>
                    <a:pt x="65" y="8"/>
                    <a:pt x="65" y="8"/>
                  </a:cubicBezTo>
                  <a:cubicBezTo>
                    <a:pt x="65" y="4"/>
                    <a:pt x="62" y="0"/>
                    <a:pt x="57" y="0"/>
                  </a:cubicBezTo>
                  <a:cubicBezTo>
                    <a:pt x="8" y="0"/>
                    <a:pt x="8" y="0"/>
                    <a:pt x="8" y="0"/>
                  </a:cubicBezTo>
                  <a:cubicBezTo>
                    <a:pt x="4" y="0"/>
                    <a:pt x="0" y="4"/>
                    <a:pt x="0" y="8"/>
                  </a:cubicBezTo>
                  <a:cubicBezTo>
                    <a:pt x="0" y="55"/>
                    <a:pt x="0" y="55"/>
                    <a:pt x="0" y="55"/>
                  </a:cubicBezTo>
                  <a:cubicBezTo>
                    <a:pt x="0" y="59"/>
                    <a:pt x="4" y="63"/>
                    <a:pt x="8" y="63"/>
                  </a:cubicBezTo>
                  <a:close/>
                  <a:moveTo>
                    <a:pt x="16" y="16"/>
                  </a:moveTo>
                  <a:cubicBezTo>
                    <a:pt x="49" y="16"/>
                    <a:pt x="49" y="16"/>
                    <a:pt x="49" y="16"/>
                  </a:cubicBezTo>
                  <a:cubicBezTo>
                    <a:pt x="49" y="47"/>
                    <a:pt x="49" y="47"/>
                    <a:pt x="49" y="47"/>
                  </a:cubicBezTo>
                  <a:cubicBezTo>
                    <a:pt x="16" y="47"/>
                    <a:pt x="16" y="47"/>
                    <a:pt x="16" y="47"/>
                  </a:cubicBezTo>
                  <a:lnTo>
                    <a:pt x="1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 name="Freeform 14">
              <a:extLst>
                <a:ext uri="{FF2B5EF4-FFF2-40B4-BE49-F238E27FC236}">
                  <a16:creationId xmlns:a16="http://schemas.microsoft.com/office/drawing/2014/main" id="{98785A45-F441-0A17-97FF-792445EB2D95}"/>
                </a:ext>
              </a:extLst>
            </p:cNvPr>
            <p:cNvSpPr>
              <a:spLocks noEditPoints="1"/>
            </p:cNvSpPr>
            <p:nvPr/>
          </p:nvSpPr>
          <p:spPr bwMode="auto">
            <a:xfrm>
              <a:off x="-3278188" y="5827713"/>
              <a:ext cx="73025" cy="69850"/>
            </a:xfrm>
            <a:custGeom>
              <a:avLst/>
              <a:gdLst>
                <a:gd name="T0" fmla="*/ 65 w 65"/>
                <a:gd name="T1" fmla="*/ 55 h 63"/>
                <a:gd name="T2" fmla="*/ 65 w 65"/>
                <a:gd name="T3" fmla="*/ 8 h 63"/>
                <a:gd name="T4" fmla="*/ 57 w 65"/>
                <a:gd name="T5" fmla="*/ 0 h 63"/>
                <a:gd name="T6" fmla="*/ 8 w 65"/>
                <a:gd name="T7" fmla="*/ 0 h 63"/>
                <a:gd name="T8" fmla="*/ 0 w 65"/>
                <a:gd name="T9" fmla="*/ 8 h 63"/>
                <a:gd name="T10" fmla="*/ 0 w 65"/>
                <a:gd name="T11" fmla="*/ 55 h 63"/>
                <a:gd name="T12" fmla="*/ 8 w 65"/>
                <a:gd name="T13" fmla="*/ 63 h 63"/>
                <a:gd name="T14" fmla="*/ 57 w 65"/>
                <a:gd name="T15" fmla="*/ 63 h 63"/>
                <a:gd name="T16" fmla="*/ 65 w 65"/>
                <a:gd name="T17" fmla="*/ 55 h 63"/>
                <a:gd name="T18" fmla="*/ 49 w 65"/>
                <a:gd name="T19" fmla="*/ 47 h 63"/>
                <a:gd name="T20" fmla="*/ 16 w 65"/>
                <a:gd name="T21" fmla="*/ 47 h 63"/>
                <a:gd name="T22" fmla="*/ 16 w 65"/>
                <a:gd name="T23" fmla="*/ 16 h 63"/>
                <a:gd name="T24" fmla="*/ 49 w 65"/>
                <a:gd name="T25" fmla="*/ 16 h 63"/>
                <a:gd name="T26" fmla="*/ 49 w 65"/>
                <a:gd name="T27" fmla="*/ 4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62">
                  <a:moveTo>
                    <a:pt x="65" y="55"/>
                  </a:moveTo>
                  <a:cubicBezTo>
                    <a:pt x="65" y="8"/>
                    <a:pt x="65" y="8"/>
                    <a:pt x="65" y="8"/>
                  </a:cubicBezTo>
                  <a:cubicBezTo>
                    <a:pt x="65" y="4"/>
                    <a:pt x="61" y="0"/>
                    <a:pt x="57" y="0"/>
                  </a:cubicBezTo>
                  <a:cubicBezTo>
                    <a:pt x="8" y="0"/>
                    <a:pt x="8" y="0"/>
                    <a:pt x="8" y="0"/>
                  </a:cubicBezTo>
                  <a:cubicBezTo>
                    <a:pt x="3" y="0"/>
                    <a:pt x="0" y="4"/>
                    <a:pt x="0" y="8"/>
                  </a:cubicBezTo>
                  <a:cubicBezTo>
                    <a:pt x="0" y="55"/>
                    <a:pt x="0" y="55"/>
                    <a:pt x="0" y="55"/>
                  </a:cubicBezTo>
                  <a:cubicBezTo>
                    <a:pt x="0" y="59"/>
                    <a:pt x="3" y="63"/>
                    <a:pt x="8" y="63"/>
                  </a:cubicBezTo>
                  <a:cubicBezTo>
                    <a:pt x="57" y="63"/>
                    <a:pt x="57" y="63"/>
                    <a:pt x="57" y="63"/>
                  </a:cubicBezTo>
                  <a:cubicBezTo>
                    <a:pt x="61" y="63"/>
                    <a:pt x="65" y="59"/>
                    <a:pt x="65" y="55"/>
                  </a:cubicBezTo>
                  <a:close/>
                  <a:moveTo>
                    <a:pt x="49" y="47"/>
                  </a:moveTo>
                  <a:cubicBezTo>
                    <a:pt x="16" y="47"/>
                    <a:pt x="16" y="47"/>
                    <a:pt x="16" y="47"/>
                  </a:cubicBezTo>
                  <a:cubicBezTo>
                    <a:pt x="16" y="16"/>
                    <a:pt x="16" y="16"/>
                    <a:pt x="16" y="16"/>
                  </a:cubicBezTo>
                  <a:cubicBezTo>
                    <a:pt x="49" y="16"/>
                    <a:pt x="49" y="16"/>
                    <a:pt x="49" y="16"/>
                  </a:cubicBezTo>
                  <a:lnTo>
                    <a:pt x="49"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3" name="Freeform 15">
              <a:extLst>
                <a:ext uri="{FF2B5EF4-FFF2-40B4-BE49-F238E27FC236}">
                  <a16:creationId xmlns:a16="http://schemas.microsoft.com/office/drawing/2014/main" id="{C673AED6-60EE-18A6-4BE9-D6652CF8D96F}"/>
                </a:ext>
              </a:extLst>
            </p:cNvPr>
            <p:cNvSpPr>
              <a:spLocks noEditPoints="1"/>
            </p:cNvSpPr>
            <p:nvPr/>
          </p:nvSpPr>
          <p:spPr bwMode="auto">
            <a:xfrm>
              <a:off x="-3357563" y="5913438"/>
              <a:ext cx="71438" cy="68263"/>
            </a:xfrm>
            <a:custGeom>
              <a:avLst/>
              <a:gdLst>
                <a:gd name="T0" fmla="*/ 0 w 65"/>
                <a:gd name="T1" fmla="*/ 54 h 62"/>
                <a:gd name="T2" fmla="*/ 8 w 65"/>
                <a:gd name="T3" fmla="*/ 62 h 62"/>
                <a:gd name="T4" fmla="*/ 57 w 65"/>
                <a:gd name="T5" fmla="*/ 62 h 62"/>
                <a:gd name="T6" fmla="*/ 65 w 65"/>
                <a:gd name="T7" fmla="*/ 54 h 62"/>
                <a:gd name="T8" fmla="*/ 65 w 65"/>
                <a:gd name="T9" fmla="*/ 8 h 62"/>
                <a:gd name="T10" fmla="*/ 57 w 65"/>
                <a:gd name="T11" fmla="*/ 0 h 62"/>
                <a:gd name="T12" fmla="*/ 8 w 65"/>
                <a:gd name="T13" fmla="*/ 0 h 62"/>
                <a:gd name="T14" fmla="*/ 0 w 65"/>
                <a:gd name="T15" fmla="*/ 8 h 62"/>
                <a:gd name="T16" fmla="*/ 0 w 65"/>
                <a:gd name="T17" fmla="*/ 54 h 62"/>
                <a:gd name="T18" fmla="*/ 16 w 65"/>
                <a:gd name="T19" fmla="*/ 16 h 62"/>
                <a:gd name="T20" fmla="*/ 49 w 65"/>
                <a:gd name="T21" fmla="*/ 16 h 62"/>
                <a:gd name="T22" fmla="*/ 49 w 65"/>
                <a:gd name="T23" fmla="*/ 46 h 62"/>
                <a:gd name="T24" fmla="*/ 16 w 65"/>
                <a:gd name="T25" fmla="*/ 46 h 62"/>
                <a:gd name="T26" fmla="*/ 16 w 65"/>
                <a:gd name="T27" fmla="*/ 1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62">
                  <a:moveTo>
                    <a:pt x="0" y="54"/>
                  </a:moveTo>
                  <a:cubicBezTo>
                    <a:pt x="0" y="59"/>
                    <a:pt x="4" y="62"/>
                    <a:pt x="8" y="62"/>
                  </a:cubicBezTo>
                  <a:cubicBezTo>
                    <a:pt x="57" y="62"/>
                    <a:pt x="57" y="62"/>
                    <a:pt x="57" y="62"/>
                  </a:cubicBezTo>
                  <a:cubicBezTo>
                    <a:pt x="62" y="62"/>
                    <a:pt x="65" y="59"/>
                    <a:pt x="65" y="54"/>
                  </a:cubicBezTo>
                  <a:cubicBezTo>
                    <a:pt x="65" y="8"/>
                    <a:pt x="65" y="8"/>
                    <a:pt x="65" y="8"/>
                  </a:cubicBezTo>
                  <a:cubicBezTo>
                    <a:pt x="65" y="3"/>
                    <a:pt x="62" y="0"/>
                    <a:pt x="57" y="0"/>
                  </a:cubicBezTo>
                  <a:cubicBezTo>
                    <a:pt x="8" y="0"/>
                    <a:pt x="8" y="0"/>
                    <a:pt x="8" y="0"/>
                  </a:cubicBezTo>
                  <a:cubicBezTo>
                    <a:pt x="4" y="0"/>
                    <a:pt x="0" y="3"/>
                    <a:pt x="0" y="8"/>
                  </a:cubicBezTo>
                  <a:lnTo>
                    <a:pt x="0" y="54"/>
                  </a:lnTo>
                  <a:close/>
                  <a:moveTo>
                    <a:pt x="16" y="16"/>
                  </a:moveTo>
                  <a:cubicBezTo>
                    <a:pt x="49" y="16"/>
                    <a:pt x="49" y="16"/>
                    <a:pt x="49" y="16"/>
                  </a:cubicBezTo>
                  <a:cubicBezTo>
                    <a:pt x="49" y="46"/>
                    <a:pt x="49" y="46"/>
                    <a:pt x="49" y="46"/>
                  </a:cubicBezTo>
                  <a:cubicBezTo>
                    <a:pt x="16" y="46"/>
                    <a:pt x="16" y="46"/>
                    <a:pt x="16" y="46"/>
                  </a:cubicBezTo>
                  <a:lnTo>
                    <a:pt x="1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9" name="Freeform 16">
              <a:extLst>
                <a:ext uri="{FF2B5EF4-FFF2-40B4-BE49-F238E27FC236}">
                  <a16:creationId xmlns:a16="http://schemas.microsoft.com/office/drawing/2014/main" id="{03890E5E-23EF-DC02-6D1A-CE8655AB6D4D}"/>
                </a:ext>
              </a:extLst>
            </p:cNvPr>
            <p:cNvSpPr>
              <a:spLocks noEditPoints="1"/>
            </p:cNvSpPr>
            <p:nvPr/>
          </p:nvSpPr>
          <p:spPr bwMode="auto">
            <a:xfrm>
              <a:off x="-3357563" y="6007100"/>
              <a:ext cx="73025" cy="69850"/>
            </a:xfrm>
            <a:custGeom>
              <a:avLst/>
              <a:gdLst>
                <a:gd name="T0" fmla="*/ 8 w 65"/>
                <a:gd name="T1" fmla="*/ 63 h 63"/>
                <a:gd name="T2" fmla="*/ 57 w 65"/>
                <a:gd name="T3" fmla="*/ 63 h 63"/>
                <a:gd name="T4" fmla="*/ 65 w 65"/>
                <a:gd name="T5" fmla="*/ 55 h 63"/>
                <a:gd name="T6" fmla="*/ 65 w 65"/>
                <a:gd name="T7" fmla="*/ 8 h 63"/>
                <a:gd name="T8" fmla="*/ 57 w 65"/>
                <a:gd name="T9" fmla="*/ 0 h 63"/>
                <a:gd name="T10" fmla="*/ 8 w 65"/>
                <a:gd name="T11" fmla="*/ 0 h 63"/>
                <a:gd name="T12" fmla="*/ 0 w 65"/>
                <a:gd name="T13" fmla="*/ 8 h 63"/>
                <a:gd name="T14" fmla="*/ 0 w 65"/>
                <a:gd name="T15" fmla="*/ 55 h 63"/>
                <a:gd name="T16" fmla="*/ 8 w 65"/>
                <a:gd name="T17" fmla="*/ 63 h 63"/>
                <a:gd name="T18" fmla="*/ 16 w 65"/>
                <a:gd name="T19" fmla="*/ 16 h 63"/>
                <a:gd name="T20" fmla="*/ 49 w 65"/>
                <a:gd name="T21" fmla="*/ 16 h 63"/>
                <a:gd name="T22" fmla="*/ 49 w 65"/>
                <a:gd name="T23" fmla="*/ 47 h 63"/>
                <a:gd name="T24" fmla="*/ 16 w 65"/>
                <a:gd name="T25" fmla="*/ 47 h 63"/>
                <a:gd name="T26" fmla="*/ 16 w 65"/>
                <a:gd name="T27" fmla="*/ 16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 h="62">
                  <a:moveTo>
                    <a:pt x="8" y="63"/>
                  </a:moveTo>
                  <a:cubicBezTo>
                    <a:pt x="57" y="63"/>
                    <a:pt x="57" y="63"/>
                    <a:pt x="57" y="63"/>
                  </a:cubicBezTo>
                  <a:cubicBezTo>
                    <a:pt x="62" y="63"/>
                    <a:pt x="65" y="59"/>
                    <a:pt x="65" y="55"/>
                  </a:cubicBezTo>
                  <a:cubicBezTo>
                    <a:pt x="65" y="8"/>
                    <a:pt x="65" y="8"/>
                    <a:pt x="65" y="8"/>
                  </a:cubicBezTo>
                  <a:cubicBezTo>
                    <a:pt x="65" y="4"/>
                    <a:pt x="62" y="0"/>
                    <a:pt x="57" y="0"/>
                  </a:cubicBezTo>
                  <a:cubicBezTo>
                    <a:pt x="8" y="0"/>
                    <a:pt x="8" y="0"/>
                    <a:pt x="8" y="0"/>
                  </a:cubicBezTo>
                  <a:cubicBezTo>
                    <a:pt x="4" y="0"/>
                    <a:pt x="0" y="4"/>
                    <a:pt x="0" y="8"/>
                  </a:cubicBezTo>
                  <a:cubicBezTo>
                    <a:pt x="0" y="55"/>
                    <a:pt x="0" y="55"/>
                    <a:pt x="0" y="55"/>
                  </a:cubicBezTo>
                  <a:cubicBezTo>
                    <a:pt x="0" y="59"/>
                    <a:pt x="4" y="63"/>
                    <a:pt x="8" y="63"/>
                  </a:cubicBezTo>
                  <a:close/>
                  <a:moveTo>
                    <a:pt x="16" y="16"/>
                  </a:moveTo>
                  <a:cubicBezTo>
                    <a:pt x="49" y="16"/>
                    <a:pt x="49" y="16"/>
                    <a:pt x="49" y="16"/>
                  </a:cubicBezTo>
                  <a:cubicBezTo>
                    <a:pt x="49" y="47"/>
                    <a:pt x="49" y="47"/>
                    <a:pt x="49" y="47"/>
                  </a:cubicBezTo>
                  <a:cubicBezTo>
                    <a:pt x="16" y="47"/>
                    <a:pt x="16" y="47"/>
                    <a:pt x="16" y="47"/>
                  </a:cubicBezTo>
                  <a:lnTo>
                    <a:pt x="16"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2" name="Text Placeholder 5">
            <a:extLst>
              <a:ext uri="{FF2B5EF4-FFF2-40B4-BE49-F238E27FC236}">
                <a16:creationId xmlns:a16="http://schemas.microsoft.com/office/drawing/2014/main" id="{462593B2-4806-FEEE-93C3-8CB612A4391E}"/>
              </a:ext>
            </a:extLst>
          </p:cNvPr>
          <p:cNvSpPr txBox="1"/>
          <p:nvPr/>
        </p:nvSpPr>
        <p:spPr>
          <a:xfrm>
            <a:off x="251417" y="6353061"/>
            <a:ext cx="11232000" cy="230832"/>
          </a:xfrm>
          <a:prstGeom prst="rect">
            <a:avLst/>
          </a:prstGeom>
        </p:spPr>
        <p:txBody>
          <a:bodyPr wrap="square" anchor="t">
            <a:spAutoFit/>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Font typeface="Arial" pitchFamily="34" charset="0"/>
              <a:buNone/>
            </a:pPr>
            <a:r>
              <a:rPr lang="en-US" sz="1000" u="sng">
                <a:solidFill>
                  <a:srgbClr val="231142"/>
                </a:solidFill>
                <a:cs typeface="Calibri" panose="020F0502020204030204" pitchFamily="34" charset="0"/>
                <a:hlinkClick r:id="rId3"/>
              </a:rPr>
              <a:t>Click here to view more</a:t>
            </a:r>
            <a:endParaRPr lang="en-IN" sz="1000" u="sng">
              <a:solidFill>
                <a:srgbClr val="231142"/>
              </a:solidFill>
              <a:cs typeface="Calibri" panose="020F0502020204030204" pitchFamily="34" charset="0"/>
            </a:endParaRPr>
          </a:p>
        </p:txBody>
      </p:sp>
    </p:spTree>
    <p:extLst>
      <p:ext uri="{BB962C8B-B14F-4D97-AF65-F5344CB8AC3E}">
        <p14:creationId xmlns:p14="http://schemas.microsoft.com/office/powerpoint/2010/main" val="10266222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AAEAA9E-83C8-4D9D-A425-485F6B425EB8}"/>
              </a:ext>
            </a:extLst>
          </p:cNvPr>
          <p:cNvSpPr>
            <a:spLocks noGrp="1"/>
          </p:cNvSpPr>
          <p:nvPr>
            <p:ph type="body" sz="quarter" idx="13"/>
          </p:nvPr>
        </p:nvSpPr>
        <p:spPr/>
        <p:txBody>
          <a:bodyPr/>
          <a:lstStyle/>
          <a:p>
            <a:r>
              <a:rPr lang="en-GB" b="1">
                <a:solidFill>
                  <a:schemeClr val="accent1"/>
                </a:solidFill>
              </a:rPr>
              <a:t>Key Executives</a:t>
            </a:r>
          </a:p>
        </p:txBody>
      </p:sp>
      <p:graphicFrame>
        <p:nvGraphicFramePr>
          <p:cNvPr id="4" name="Table 4">
            <a:extLst>
              <a:ext uri="{FF2B5EF4-FFF2-40B4-BE49-F238E27FC236}">
                <a16:creationId xmlns:a16="http://schemas.microsoft.com/office/drawing/2014/main" id="{9D8B75AE-039F-4DC8-9B98-AA8355C733BA}"/>
              </a:ext>
            </a:extLst>
          </p:cNvPr>
          <p:cNvGraphicFramePr>
            <a:graphicFrameLocks noGrp="1"/>
          </p:cNvGraphicFramePr>
          <p:nvPr>
            <p:extLst>
              <p:ext uri="{D42A27DB-BD31-4B8C-83A1-F6EECF244321}">
                <p14:modId xmlns:p14="http://schemas.microsoft.com/office/powerpoint/2010/main" val="1413395142"/>
              </p:ext>
            </p:extLst>
          </p:nvPr>
        </p:nvGraphicFramePr>
        <p:xfrm>
          <a:off x="397332" y="931171"/>
          <a:ext cx="10957305" cy="4938274"/>
        </p:xfrm>
        <a:graphic>
          <a:graphicData uri="http://schemas.openxmlformats.org/drawingml/2006/table">
            <a:tbl>
              <a:tblPr firstRow="1" bandRow="1">
                <a:tableStyleId>{7E9639D4-E3E2-4D34-9284-5A2195B3D0D7}</a:tableStyleId>
              </a:tblPr>
              <a:tblGrid>
                <a:gridCol w="2032273">
                  <a:extLst>
                    <a:ext uri="{9D8B030D-6E8A-4147-A177-3AD203B41FA5}">
                      <a16:colId xmlns:a16="http://schemas.microsoft.com/office/drawing/2014/main" val="3700653776"/>
                    </a:ext>
                  </a:extLst>
                </a:gridCol>
                <a:gridCol w="5035970">
                  <a:extLst>
                    <a:ext uri="{9D8B030D-6E8A-4147-A177-3AD203B41FA5}">
                      <a16:colId xmlns:a16="http://schemas.microsoft.com/office/drawing/2014/main" val="2795224919"/>
                    </a:ext>
                  </a:extLst>
                </a:gridCol>
                <a:gridCol w="2228878">
                  <a:extLst>
                    <a:ext uri="{9D8B030D-6E8A-4147-A177-3AD203B41FA5}">
                      <a16:colId xmlns:a16="http://schemas.microsoft.com/office/drawing/2014/main" val="660515853"/>
                    </a:ext>
                  </a:extLst>
                </a:gridCol>
                <a:gridCol w="816336">
                  <a:extLst>
                    <a:ext uri="{9D8B030D-6E8A-4147-A177-3AD203B41FA5}">
                      <a16:colId xmlns:a16="http://schemas.microsoft.com/office/drawing/2014/main" val="431515562"/>
                    </a:ext>
                  </a:extLst>
                </a:gridCol>
                <a:gridCol w="843848">
                  <a:extLst>
                    <a:ext uri="{9D8B030D-6E8A-4147-A177-3AD203B41FA5}">
                      <a16:colId xmlns:a16="http://schemas.microsoft.com/office/drawing/2014/main" val="1070748742"/>
                    </a:ext>
                  </a:extLst>
                </a:gridCol>
              </a:tblGrid>
              <a:tr h="448934">
                <a:tc>
                  <a:txBody>
                    <a:bodyPr/>
                    <a:lstStyle/>
                    <a:p>
                      <a:pPr algn="l"/>
                      <a:r>
                        <a:rPr lang="en-IN" sz="1400" b="1">
                          <a:solidFill>
                            <a:srgbClr val="FFFFFF"/>
                          </a:solidFill>
                          <a:latin typeface="Calibri (Body)"/>
                        </a:rPr>
                        <a:t>Name</a:t>
                      </a:r>
                    </a:p>
                  </a:txBody>
                  <a:tcPr marL="72000" marR="72000"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tc>
                  <a:txBody>
                    <a:bodyPr/>
                    <a:lstStyle/>
                    <a:p>
                      <a:pPr algn="l"/>
                      <a:r>
                        <a:rPr lang="en-IN" sz="1400" b="1">
                          <a:solidFill>
                            <a:srgbClr val="FFFFFF"/>
                          </a:solidFill>
                          <a:latin typeface="Calibri (Body)"/>
                        </a:rPr>
                        <a:t>Position</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tc>
                  <a:txBody>
                    <a:bodyPr/>
                    <a:lstStyle/>
                    <a:p>
                      <a:pPr algn="l"/>
                      <a:r>
                        <a:rPr lang="en-IN" sz="1400" b="1">
                          <a:solidFill>
                            <a:srgbClr val="FFFFFF"/>
                          </a:solidFill>
                          <a:latin typeface="Calibri (Body)"/>
                        </a:rPr>
                        <a:t>Board</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tc>
                  <a:txBody>
                    <a:bodyPr/>
                    <a:lstStyle/>
                    <a:p>
                      <a:pPr algn="l"/>
                      <a:r>
                        <a:rPr lang="en-IN" sz="1400" b="1">
                          <a:solidFill>
                            <a:srgbClr val="FFFFFF"/>
                          </a:solidFill>
                          <a:latin typeface="Calibri (Body)"/>
                        </a:rPr>
                        <a:t>Since</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tc>
                  <a:txBody>
                    <a:bodyPr/>
                    <a:lstStyle/>
                    <a:p>
                      <a:pPr algn="l"/>
                      <a:r>
                        <a:rPr lang="en-IN" sz="1400" b="1">
                          <a:solidFill>
                            <a:srgbClr val="FFFFFF"/>
                          </a:solidFill>
                          <a:latin typeface="Calibri (Body)"/>
                        </a:rPr>
                        <a:t>Age</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rgbClr val="2E293D"/>
                      </a:solidFill>
                      <a:prstDash val="solid"/>
                      <a:round/>
                      <a:headEnd type="none" w="med" len="med"/>
                      <a:tailEnd type="none" w="med" len="med"/>
                    </a:lnB>
                    <a:solidFill>
                      <a:schemeClr val="accent1"/>
                    </a:solidFill>
                  </a:tcPr>
                </a:tc>
                <a:extLst>
                  <a:ext uri="{0D108BD9-81ED-4DB2-BD59-A6C34878D82A}">
                    <a16:rowId xmlns:a16="http://schemas.microsoft.com/office/drawing/2014/main" val="3391769051"/>
                  </a:ext>
                </a:extLst>
              </a:tr>
              <a:tr h="448934">
                <a:tc>
                  <a:txBody>
                    <a:bodyPr/>
                    <a:lstStyle/>
                    <a:p>
                      <a:pPr algn="l"/>
                      <a:r>
                        <a:rPr lang="en-IN" sz="1200" b="1">
                          <a:solidFill>
                            <a:srgbClr val="2E293D"/>
                          </a:solidFill>
                          <a:latin typeface="Calibri (Body)"/>
                        </a:rPr>
                        <a:t>Marcos Franca</a:t>
                      </a:r>
                    </a:p>
                  </a:txBody>
                  <a:tcPr marL="72000" marR="72000"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Chief Executive Officer, Director</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Executive Board</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2E293D"/>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2349390121"/>
                  </a:ext>
                </a:extLst>
              </a:tr>
              <a:tr h="448934">
                <a:tc>
                  <a:txBody>
                    <a:bodyPr/>
                    <a:lstStyle/>
                    <a:p>
                      <a:pPr algn="l"/>
                      <a:r>
                        <a:rPr lang="en-IN" sz="1200" b="1">
                          <a:solidFill>
                            <a:srgbClr val="2E293D"/>
                          </a:solidFill>
                          <a:latin typeface="Calibri (Body)"/>
                        </a:rPr>
                        <a:t>Baron Berghmans</a:t>
                      </a:r>
                    </a:p>
                  </a:txBody>
                  <a:tcPr marL="72000" marR="72000"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Chairman</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Executive Board</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2011</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2599935734"/>
                  </a:ext>
                </a:extLst>
              </a:tr>
              <a:tr h="448934">
                <a:tc>
                  <a:txBody>
                    <a:bodyPr/>
                    <a:lstStyle/>
                    <a:p>
                      <a:pPr algn="l"/>
                      <a:r>
                        <a:rPr lang="en-IN" sz="1200" b="1">
                          <a:solidFill>
                            <a:srgbClr val="2E293D"/>
                          </a:solidFill>
                          <a:latin typeface="Calibri (Body)"/>
                        </a:rPr>
                        <a:t>Jean-Marc Etlin</a:t>
                      </a:r>
                    </a:p>
                  </a:txBody>
                  <a:tcPr marL="72000" marR="72000"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US" sz="1200" b="0">
                          <a:solidFill>
                            <a:srgbClr val="2E293D"/>
                          </a:solidFill>
                          <a:latin typeface="Calibri (Body)"/>
                        </a:rPr>
                        <a:t>Director</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Non Executive Board</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829726960"/>
                  </a:ext>
                </a:extLst>
              </a:tr>
              <a:tr h="448934">
                <a:tc>
                  <a:txBody>
                    <a:bodyPr/>
                    <a:lstStyle/>
                    <a:p>
                      <a:pPr algn="l"/>
                      <a:r>
                        <a:rPr lang="en-IN" sz="1200" b="1">
                          <a:solidFill>
                            <a:srgbClr val="2E293D"/>
                          </a:solidFill>
                          <a:latin typeface="Calibri (Body)"/>
                        </a:rPr>
                        <a:t>Pierre Gurdjian</a:t>
                      </a:r>
                    </a:p>
                  </a:txBody>
                  <a:tcPr marL="72000" marR="72000"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US" sz="1200" b="0">
                          <a:solidFill>
                            <a:srgbClr val="2E293D"/>
                          </a:solidFill>
                          <a:latin typeface="Calibri (Body)"/>
                        </a:rPr>
                        <a:t>Director</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Non Executive Board</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2499998451"/>
                  </a:ext>
                </a:extLst>
              </a:tr>
              <a:tr h="448934">
                <a:tc>
                  <a:txBody>
                    <a:bodyPr/>
                    <a:lstStyle/>
                    <a:p>
                      <a:pPr algn="l"/>
                      <a:r>
                        <a:rPr lang="en-IN" sz="1200" b="1">
                          <a:solidFill>
                            <a:srgbClr val="2E293D"/>
                          </a:solidFill>
                          <a:latin typeface="Calibri (Body)"/>
                        </a:rPr>
                        <a:t>Martine Haegelsteen-Lhoist</a:t>
                      </a:r>
                    </a:p>
                  </a:txBody>
                  <a:tcPr marL="72000" marR="72000"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US" sz="1200" b="0">
                          <a:solidFill>
                            <a:srgbClr val="2E293D"/>
                          </a:solidFill>
                          <a:latin typeface="Calibri (Body)"/>
                        </a:rPr>
                        <a:t>Director</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Non Executive Board</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1190487450"/>
                  </a:ext>
                </a:extLst>
              </a:tr>
              <a:tr h="448934">
                <a:tc>
                  <a:txBody>
                    <a:bodyPr/>
                    <a:lstStyle/>
                    <a:p>
                      <a:pPr algn="l"/>
                      <a:r>
                        <a:rPr lang="en-IN" sz="1200" b="1">
                          <a:solidFill>
                            <a:srgbClr val="2E293D"/>
                          </a:solidFill>
                          <a:latin typeface="Calibri (Body)"/>
                        </a:rPr>
                        <a:t>Vincent Berghmans</a:t>
                      </a:r>
                    </a:p>
                  </a:txBody>
                  <a:tcPr marL="72000" marR="72000"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Director</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Non Executive Board</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4148651078"/>
                  </a:ext>
                </a:extLst>
              </a:tr>
              <a:tr h="448934">
                <a:tc>
                  <a:txBody>
                    <a:bodyPr/>
                    <a:lstStyle/>
                    <a:p>
                      <a:pPr algn="l"/>
                      <a:r>
                        <a:rPr lang="en-IN" sz="1200" b="1">
                          <a:solidFill>
                            <a:srgbClr val="2E293D"/>
                          </a:solidFill>
                          <a:latin typeface="Calibri (Body)"/>
                        </a:rPr>
                        <a:t>Annemiek M. Fentener van Vlissingen</a:t>
                      </a:r>
                    </a:p>
                  </a:txBody>
                  <a:tcPr marL="72000" marR="72000"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US" sz="1200" b="0">
                          <a:solidFill>
                            <a:srgbClr val="2E293D"/>
                          </a:solidFill>
                          <a:latin typeface="Calibri (Body)"/>
                        </a:rPr>
                        <a:t>Director</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Non Executive Board</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1222612570"/>
                  </a:ext>
                </a:extLst>
              </a:tr>
              <a:tr h="448934">
                <a:tc>
                  <a:txBody>
                    <a:bodyPr/>
                    <a:lstStyle/>
                    <a:p>
                      <a:pPr algn="l"/>
                      <a:r>
                        <a:rPr lang="en-IN" sz="1200" b="1">
                          <a:solidFill>
                            <a:srgbClr val="2E293D"/>
                          </a:solidFill>
                          <a:latin typeface="Calibri (Body)"/>
                        </a:rPr>
                        <a:t>Charlotte Querton-Lhoist</a:t>
                      </a:r>
                    </a:p>
                  </a:txBody>
                  <a:tcPr marL="72000" marR="72000"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US" sz="1200" b="0">
                          <a:solidFill>
                            <a:srgbClr val="2E293D"/>
                          </a:solidFill>
                          <a:latin typeface="Calibri (Body)"/>
                        </a:rPr>
                        <a:t>Director</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Non Executive Board</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2205104261"/>
                  </a:ext>
                </a:extLst>
              </a:tr>
              <a:tr h="448934">
                <a:tc>
                  <a:txBody>
                    <a:bodyPr/>
                    <a:lstStyle/>
                    <a:p>
                      <a:pPr algn="l"/>
                      <a:r>
                        <a:rPr lang="en-IN" sz="1200" b="1">
                          <a:solidFill>
                            <a:srgbClr val="2E293D"/>
                          </a:solidFill>
                          <a:latin typeface="Calibri (Body)"/>
                        </a:rPr>
                        <a:t>Michel Tilmant</a:t>
                      </a:r>
                    </a:p>
                  </a:txBody>
                  <a:tcPr marL="72000" marR="72000"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US" sz="1200" b="0">
                          <a:solidFill>
                            <a:srgbClr val="2E293D"/>
                          </a:solidFill>
                          <a:latin typeface="Calibri (Body)"/>
                        </a:rPr>
                        <a:t>Director</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Non Executive Board</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rgbClr val="E7E6E6"/>
                      </a:solidFill>
                      <a:prstDash val="solid"/>
                      <a:round/>
                      <a:headEnd type="none" w="med" len="med"/>
                      <a:tailEnd type="none" w="med" len="med"/>
                    </a:lnB>
                  </a:tcPr>
                </a:tc>
                <a:extLst>
                  <a:ext uri="{0D108BD9-81ED-4DB2-BD59-A6C34878D82A}">
                    <a16:rowId xmlns:a16="http://schemas.microsoft.com/office/drawing/2014/main" val="3027680653"/>
                  </a:ext>
                </a:extLst>
              </a:tr>
              <a:tr h="448934">
                <a:tc>
                  <a:txBody>
                    <a:bodyPr/>
                    <a:lstStyle/>
                    <a:p>
                      <a:pPr algn="l"/>
                      <a:r>
                        <a:rPr lang="en-IN" sz="1200" b="1">
                          <a:solidFill>
                            <a:srgbClr val="2E293D"/>
                          </a:solidFill>
                          <a:latin typeface="Calibri (Body)"/>
                        </a:rPr>
                        <a:t>Ron Thompson</a:t>
                      </a:r>
                    </a:p>
                  </a:txBody>
                  <a:tcPr marL="72000" marR="72000" marT="0" marB="0" anchor="ctr">
                    <a:lnL w="12700" cap="flat" cmpd="sng" algn="ctr">
                      <a:solidFill>
                        <a:schemeClr val="tx1"/>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US" sz="1200" b="0">
                          <a:solidFill>
                            <a:srgbClr val="2E293D"/>
                          </a:solidFill>
                          <a:latin typeface="Calibri (Body)"/>
                        </a:rPr>
                        <a:t>Chief Executive Officer - Lhoist North America</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IN" sz="1200" b="0">
                          <a:solidFill>
                            <a:srgbClr val="2E293D"/>
                          </a:solidFill>
                          <a:latin typeface="Calibri (Body)"/>
                        </a:rPr>
                        <a:t>Senior Management</a:t>
                      </a:r>
                    </a:p>
                  </a:txBody>
                  <a:tcPr marL="72000" marR="72000" marT="0" marB="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IN" sz="1200" b="0">
                          <a:solidFill>
                            <a:srgbClr val="2E293D"/>
                          </a:solidFill>
                          <a:latin typeface="Calibri (Body)"/>
                        </a:rPr>
                        <a:t>2013</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rgbClr val="00DEA5">
                          <a:alpha val="0"/>
                        </a:srgbClr>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a:r>
                        <a:rPr lang="en-IN" sz="1200" b="0">
                          <a:solidFill>
                            <a:srgbClr val="2E293D"/>
                          </a:solidFill>
                          <a:latin typeface="Calibri (Body)"/>
                        </a:rPr>
                        <a:t>-</a:t>
                      </a:r>
                    </a:p>
                  </a:txBody>
                  <a:tcPr marL="36000" marR="36000" marT="36000" marB="36000" anchor="ctr">
                    <a:lnL w="12700" cap="flat" cmpd="sng" algn="ctr">
                      <a:solidFill>
                        <a:srgbClr val="00DEA5">
                          <a:alpha val="0"/>
                        </a:srgbClr>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E7E6E6"/>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60054926"/>
                  </a:ext>
                </a:extLst>
              </a:tr>
            </a:tbl>
          </a:graphicData>
        </a:graphic>
      </p:graphicFrame>
      <p:sp>
        <p:nvSpPr>
          <p:cNvPr id="2" name="Text Placeholder 5">
            <a:extLst>
              <a:ext uri="{FF2B5EF4-FFF2-40B4-BE49-F238E27FC236}">
                <a16:creationId xmlns:a16="http://schemas.microsoft.com/office/drawing/2014/main" id="{55D08D6D-3047-D96C-2CF3-A528D26489A4}"/>
              </a:ext>
            </a:extLst>
          </p:cNvPr>
          <p:cNvSpPr txBox="1"/>
          <p:nvPr/>
        </p:nvSpPr>
        <p:spPr>
          <a:xfrm>
            <a:off x="251417" y="6353061"/>
            <a:ext cx="11232000" cy="230832"/>
          </a:xfrm>
          <a:prstGeom prst="rect">
            <a:avLst/>
          </a:prstGeom>
        </p:spPr>
        <p:txBody>
          <a:bodyPr wrap="square" anchor="t">
            <a:spAutoFit/>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Font typeface="Arial" pitchFamily="34" charset="0"/>
              <a:buNone/>
            </a:pPr>
            <a:r>
              <a:rPr lang="en-US" sz="1000" u="sng">
                <a:solidFill>
                  <a:srgbClr val="231142"/>
                </a:solidFill>
                <a:cs typeface="Calibri" panose="020F0502020204030204" pitchFamily="34" charset="0"/>
                <a:hlinkClick r:id="rId3"/>
              </a:rPr>
              <a:t>Click here to view more</a:t>
            </a:r>
            <a:endParaRPr lang="en-IN" sz="1000" u="sng">
              <a:solidFill>
                <a:srgbClr val="231142"/>
              </a:solidFill>
              <a:cs typeface="Calibri" panose="020F0502020204030204" pitchFamily="34" charset="0"/>
            </a:endParaRPr>
          </a:p>
        </p:txBody>
      </p:sp>
    </p:spTree>
    <p:extLst>
      <p:ext uri="{BB962C8B-B14F-4D97-AF65-F5344CB8AC3E}">
        <p14:creationId xmlns:p14="http://schemas.microsoft.com/office/powerpoint/2010/main" val="4031244323"/>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407430-FA1B-49D2-9D0E-400FAF08409C}"/>
              </a:ext>
            </a:extLst>
          </p:cNvPr>
          <p:cNvSpPr>
            <a:spLocks noGrp="1"/>
          </p:cNvSpPr>
          <p:nvPr>
            <p:ph type="body" sz="quarter" idx="13"/>
          </p:nvPr>
        </p:nvSpPr>
        <p:spPr/>
        <p:txBody>
          <a:bodyPr/>
          <a:lstStyle/>
          <a:p>
            <a:r>
              <a:rPr lang="en-IN">
                <a:solidFill>
                  <a:schemeClr val="accent1"/>
                </a:solidFill>
              </a:rPr>
              <a:t>Locations &amp; Subsidiaries</a:t>
            </a:r>
          </a:p>
        </p:txBody>
      </p:sp>
      <p:sp>
        <p:nvSpPr>
          <p:cNvPr id="4" name="TextBox 3">
            <a:extLst>
              <a:ext uri="{FF2B5EF4-FFF2-40B4-BE49-F238E27FC236}">
                <a16:creationId xmlns:a16="http://schemas.microsoft.com/office/drawing/2014/main" id="{CB802E20-323A-4771-3E1B-39436EFC8FA5}"/>
              </a:ext>
            </a:extLst>
          </p:cNvPr>
          <p:cNvSpPr txBox="1"/>
          <p:nvPr/>
        </p:nvSpPr>
        <p:spPr>
          <a:xfrm>
            <a:off x="977517" y="4644637"/>
            <a:ext cx="2514600" cy="100584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Charles Dubois 28, Limelette, Brabant Wallon, Belgium, 1342
32 10 230711
32 10 230950
www.lhoist.com</a:t>
            </a:r>
          </a:p>
        </p:txBody>
      </p:sp>
      <p:sp>
        <p:nvSpPr>
          <p:cNvPr id="5" name="TextBox 4">
            <a:extLst>
              <a:ext uri="{FF2B5EF4-FFF2-40B4-BE49-F238E27FC236}">
                <a16:creationId xmlns:a16="http://schemas.microsoft.com/office/drawing/2014/main" id="{A838FA49-8E8A-BF15-F987-86E2F079C7C4}"/>
              </a:ext>
            </a:extLst>
          </p:cNvPr>
          <p:cNvSpPr txBox="1"/>
          <p:nvPr/>
        </p:nvSpPr>
        <p:spPr>
          <a:xfrm>
            <a:off x="4214401" y="4650375"/>
            <a:ext cx="2514600" cy="82296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Lhoist North America of Arizona Inc.Mile #112 off HWY 66, Peach Springs, Arizona, United States of America, Zip Code: 86434</a:t>
            </a:r>
          </a:p>
        </p:txBody>
      </p:sp>
      <p:sp>
        <p:nvSpPr>
          <p:cNvPr id="7" name="TextBox 6">
            <a:extLst>
              <a:ext uri="{FF2B5EF4-FFF2-40B4-BE49-F238E27FC236}">
                <a16:creationId xmlns:a16="http://schemas.microsoft.com/office/drawing/2014/main" id="{94AA475F-06F7-BF21-750B-B6F21C9C9580}"/>
              </a:ext>
            </a:extLst>
          </p:cNvPr>
          <p:cNvSpPr txBox="1"/>
          <p:nvPr/>
        </p:nvSpPr>
        <p:spPr>
          <a:xfrm>
            <a:off x="7891034" y="4650375"/>
            <a:ext cx="2514600" cy="822960"/>
          </a:xfrm>
          <a:prstGeom prst="rect">
            <a:avLst/>
          </a:prstGeom>
        </p:spPr>
        <p:txBody>
          <a:bodyPr wrap="square" rtlCol="0">
            <a:spAutoFit/>
          </a:bodyPr>
          <a:lstStyle/>
          <a:p>
            <a:pPr eaLnBrk="0" fontAlgn="base" hangingPunct="0">
              <a:spcAft>
                <a:spcPct val="0"/>
              </a:spcAft>
              <a:buClr>
                <a:schemeClr val="accent5"/>
              </a:buClr>
              <a:buSzPct val="115000"/>
            </a:pPr>
            <a:r>
              <a:rPr lang="en-IN" sz="1200">
                <a:solidFill>
                  <a:srgbClr val="000000"/>
                </a:solidFill>
                <a:latin typeface="Calibri (Body)"/>
              </a:rPr>
              <a:t>Chemical Lime Company PO Box 985004, Fort Worth, Texas, United States of America, Zip Code: 76185</a:t>
            </a:r>
          </a:p>
        </p:txBody>
      </p:sp>
      <p:sp>
        <p:nvSpPr>
          <p:cNvPr id="11" name="TextBox 10">
            <a:extLst>
              <a:ext uri="{FF2B5EF4-FFF2-40B4-BE49-F238E27FC236}">
                <a16:creationId xmlns:a16="http://schemas.microsoft.com/office/drawing/2014/main" id="{71640D09-28AE-D5B3-2637-34873469DA64}"/>
              </a:ext>
            </a:extLst>
          </p:cNvPr>
          <p:cNvSpPr txBox="1"/>
          <p:nvPr/>
        </p:nvSpPr>
        <p:spPr>
          <a:xfrm>
            <a:off x="977518" y="4276903"/>
            <a:ext cx="1765795" cy="276999"/>
          </a:xfrm>
          <a:prstGeom prst="rect">
            <a:avLst/>
          </a:prstGeom>
          <a:noFill/>
        </p:spPr>
        <p:txBody>
          <a:bodyPr wrap="square">
            <a:spAutoFit/>
          </a:bodyPr>
          <a:lstStyle/>
          <a:p>
            <a:r>
              <a:rPr lang="en-IN" sz="1200" b="1">
                <a:solidFill>
                  <a:srgbClr val="000000"/>
                </a:solidFill>
                <a:latin typeface="Calibri (Body)"/>
              </a:rPr>
              <a:t>Headquarters</a:t>
            </a:r>
          </a:p>
        </p:txBody>
      </p:sp>
      <p:sp>
        <p:nvSpPr>
          <p:cNvPr id="13" name="TextBox 12">
            <a:extLst>
              <a:ext uri="{FF2B5EF4-FFF2-40B4-BE49-F238E27FC236}">
                <a16:creationId xmlns:a16="http://schemas.microsoft.com/office/drawing/2014/main" id="{4D2C0635-CA70-A113-AF39-66638C74EFCD}"/>
              </a:ext>
            </a:extLst>
          </p:cNvPr>
          <p:cNvSpPr txBox="1"/>
          <p:nvPr/>
        </p:nvSpPr>
        <p:spPr>
          <a:xfrm>
            <a:off x="4060643" y="4246748"/>
            <a:ext cx="2280514" cy="276999"/>
          </a:xfrm>
          <a:prstGeom prst="rect">
            <a:avLst/>
          </a:prstGeom>
          <a:noFill/>
        </p:spPr>
        <p:txBody>
          <a:bodyPr wrap="square">
            <a:spAutoFit/>
          </a:bodyPr>
          <a:lstStyle/>
          <a:p>
            <a:r>
              <a:rPr lang="en-GB" sz="1200" b="1">
                <a:solidFill>
                  <a:srgbClr val="000000"/>
                </a:solidFill>
                <a:latin typeface="Calibri (Body)"/>
              </a:rPr>
              <a:t>Key locations &amp; Subsidiaries</a:t>
            </a:r>
            <a:endParaRPr lang="en-IN" sz="1200" b="1">
              <a:solidFill>
                <a:srgbClr val="000000"/>
              </a:solidFill>
              <a:latin typeface="Calibri (Body)"/>
            </a:endParaRPr>
          </a:p>
        </p:txBody>
      </p:sp>
      <p:pic>
        <p:nvPicPr>
          <p:cNvPr id="3" name="Picture 2">
            <a:extLst>
              <a:ext uri="{FF2B5EF4-FFF2-40B4-BE49-F238E27FC236}">
                <a16:creationId xmlns:a16="http://schemas.microsoft.com/office/drawing/2014/main" id="{EFEA16EC-D808-4703-DBF1-306BA6E2C5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586" y="4004251"/>
            <a:ext cx="410401" cy="432000"/>
          </a:xfrm>
          <a:prstGeom prst="rect">
            <a:avLst/>
          </a:prstGeom>
        </p:spPr>
      </p:pic>
      <p:pic>
        <p:nvPicPr>
          <p:cNvPr id="8" name="Picture 7">
            <a:extLst>
              <a:ext uri="{FF2B5EF4-FFF2-40B4-BE49-F238E27FC236}">
                <a16:creationId xmlns:a16="http://schemas.microsoft.com/office/drawing/2014/main" id="{94C39476-717F-DEB0-8187-49E993454D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3872" y="4004251"/>
            <a:ext cx="410401" cy="432000"/>
          </a:xfrm>
          <a:prstGeom prst="rect">
            <a:avLst/>
          </a:prstGeom>
        </p:spPr>
      </p:pic>
      <p:grpSp>
        <p:nvGrpSpPr>
          <p:cNvPr id="9" name="Group 8">
            <a:extLst>
              <a:ext uri="{FF2B5EF4-FFF2-40B4-BE49-F238E27FC236}">
                <a16:creationId xmlns:a16="http://schemas.microsoft.com/office/drawing/2014/main" id="{DF921CDE-F0B4-F916-2E53-94B3D062F146}"/>
              </a:ext>
            </a:extLst>
          </p:cNvPr>
          <p:cNvGrpSpPr/>
          <p:nvPr/>
        </p:nvGrpSpPr>
        <p:grpSpPr>
          <a:xfrm>
            <a:off x="2743313" y="519577"/>
            <a:ext cx="6649000" cy="3691108"/>
            <a:chOff x="2724839" y="1852379"/>
            <a:chExt cx="6000048" cy="3420162"/>
          </a:xfrm>
        </p:grpSpPr>
        <p:grpSp>
          <p:nvGrpSpPr>
            <p:cNvPr id="10" name="Group 9">
              <a:extLst>
                <a:ext uri="{FF2B5EF4-FFF2-40B4-BE49-F238E27FC236}">
                  <a16:creationId xmlns:a16="http://schemas.microsoft.com/office/drawing/2014/main" id="{394E925A-FB73-28FA-938B-F3088C8EA33F}"/>
                </a:ext>
              </a:extLst>
            </p:cNvPr>
            <p:cNvGrpSpPr/>
            <p:nvPr/>
          </p:nvGrpSpPr>
          <p:grpSpPr>
            <a:xfrm>
              <a:off x="5292414" y="2071612"/>
              <a:ext cx="3047604" cy="1495585"/>
              <a:chOff x="5516563" y="814388"/>
              <a:chExt cx="4286250" cy="2103438"/>
            </a:xfrm>
            <a:solidFill>
              <a:schemeClr val="accent3"/>
            </a:solidFill>
          </p:grpSpPr>
          <p:sp>
            <p:nvSpPr>
              <p:cNvPr id="177" name="Freeform 171">
                <a:extLst>
                  <a:ext uri="{FF2B5EF4-FFF2-40B4-BE49-F238E27FC236}">
                    <a16:creationId xmlns:a16="http://schemas.microsoft.com/office/drawing/2014/main" id="{D35F5A75-E7BB-A2B5-41BD-59D8BC3D7756}"/>
                  </a:ext>
                </a:extLst>
              </p:cNvPr>
              <p:cNvSpPr/>
              <p:nvPr/>
            </p:nvSpPr>
            <p:spPr bwMode="auto">
              <a:xfrm>
                <a:off x="7064375" y="2236788"/>
                <a:ext cx="931863" cy="476250"/>
              </a:xfrm>
              <a:custGeom>
                <a:avLst/>
                <a:gdLst>
                  <a:gd name="T0" fmla="*/ 572 w 587"/>
                  <a:gd name="T1" fmla="*/ 109 h 300"/>
                  <a:gd name="T2" fmla="*/ 547 w 587"/>
                  <a:gd name="T3" fmla="*/ 108 h 300"/>
                  <a:gd name="T4" fmla="*/ 536 w 587"/>
                  <a:gd name="T5" fmla="*/ 97 h 300"/>
                  <a:gd name="T6" fmla="*/ 512 w 587"/>
                  <a:gd name="T7" fmla="*/ 90 h 300"/>
                  <a:gd name="T8" fmla="*/ 485 w 587"/>
                  <a:gd name="T9" fmla="*/ 88 h 300"/>
                  <a:gd name="T10" fmla="*/ 472 w 587"/>
                  <a:gd name="T11" fmla="*/ 92 h 300"/>
                  <a:gd name="T12" fmla="*/ 399 w 587"/>
                  <a:gd name="T13" fmla="*/ 19 h 300"/>
                  <a:gd name="T14" fmla="*/ 381 w 587"/>
                  <a:gd name="T15" fmla="*/ 36 h 300"/>
                  <a:gd name="T16" fmla="*/ 361 w 587"/>
                  <a:gd name="T17" fmla="*/ 29 h 300"/>
                  <a:gd name="T18" fmla="*/ 344 w 587"/>
                  <a:gd name="T19" fmla="*/ 27 h 300"/>
                  <a:gd name="T20" fmla="*/ 331 w 587"/>
                  <a:gd name="T21" fmla="*/ 27 h 300"/>
                  <a:gd name="T22" fmla="*/ 322 w 587"/>
                  <a:gd name="T23" fmla="*/ 12 h 300"/>
                  <a:gd name="T24" fmla="*/ 299 w 587"/>
                  <a:gd name="T25" fmla="*/ 2 h 300"/>
                  <a:gd name="T26" fmla="*/ 279 w 587"/>
                  <a:gd name="T27" fmla="*/ 11 h 300"/>
                  <a:gd name="T28" fmla="*/ 253 w 587"/>
                  <a:gd name="T29" fmla="*/ 21 h 300"/>
                  <a:gd name="T30" fmla="*/ 239 w 587"/>
                  <a:gd name="T31" fmla="*/ 29 h 300"/>
                  <a:gd name="T32" fmla="*/ 210 w 587"/>
                  <a:gd name="T33" fmla="*/ 41 h 300"/>
                  <a:gd name="T34" fmla="*/ 191 w 587"/>
                  <a:gd name="T35" fmla="*/ 42 h 300"/>
                  <a:gd name="T36" fmla="*/ 188 w 587"/>
                  <a:gd name="T37" fmla="*/ 54 h 300"/>
                  <a:gd name="T38" fmla="*/ 205 w 587"/>
                  <a:gd name="T39" fmla="*/ 63 h 300"/>
                  <a:gd name="T40" fmla="*/ 188 w 587"/>
                  <a:gd name="T41" fmla="*/ 81 h 300"/>
                  <a:gd name="T42" fmla="*/ 195 w 587"/>
                  <a:gd name="T43" fmla="*/ 93 h 300"/>
                  <a:gd name="T44" fmla="*/ 188 w 587"/>
                  <a:gd name="T45" fmla="*/ 113 h 300"/>
                  <a:gd name="T46" fmla="*/ 159 w 587"/>
                  <a:gd name="T47" fmla="*/ 110 h 300"/>
                  <a:gd name="T48" fmla="*/ 145 w 587"/>
                  <a:gd name="T49" fmla="*/ 110 h 300"/>
                  <a:gd name="T50" fmla="*/ 126 w 587"/>
                  <a:gd name="T51" fmla="*/ 121 h 300"/>
                  <a:gd name="T52" fmla="*/ 105 w 587"/>
                  <a:gd name="T53" fmla="*/ 116 h 300"/>
                  <a:gd name="T54" fmla="*/ 84 w 587"/>
                  <a:gd name="T55" fmla="*/ 102 h 300"/>
                  <a:gd name="T56" fmla="*/ 60 w 587"/>
                  <a:gd name="T57" fmla="*/ 102 h 300"/>
                  <a:gd name="T58" fmla="*/ 49 w 587"/>
                  <a:gd name="T59" fmla="*/ 100 h 300"/>
                  <a:gd name="T60" fmla="*/ 37 w 587"/>
                  <a:gd name="T61" fmla="*/ 122 h 300"/>
                  <a:gd name="T62" fmla="*/ 9 w 587"/>
                  <a:gd name="T63" fmla="*/ 129 h 300"/>
                  <a:gd name="T64" fmla="*/ 5 w 587"/>
                  <a:gd name="T65" fmla="*/ 166 h 300"/>
                  <a:gd name="T66" fmla="*/ 31 w 587"/>
                  <a:gd name="T67" fmla="*/ 196 h 300"/>
                  <a:gd name="T68" fmla="*/ 52 w 587"/>
                  <a:gd name="T69" fmla="*/ 202 h 300"/>
                  <a:gd name="T70" fmla="*/ 64 w 587"/>
                  <a:gd name="T71" fmla="*/ 194 h 300"/>
                  <a:gd name="T72" fmla="*/ 78 w 587"/>
                  <a:gd name="T73" fmla="*/ 193 h 300"/>
                  <a:gd name="T74" fmla="*/ 90 w 587"/>
                  <a:gd name="T75" fmla="*/ 190 h 300"/>
                  <a:gd name="T76" fmla="*/ 104 w 587"/>
                  <a:gd name="T77" fmla="*/ 202 h 300"/>
                  <a:gd name="T78" fmla="*/ 102 w 587"/>
                  <a:gd name="T79" fmla="*/ 220 h 300"/>
                  <a:gd name="T80" fmla="*/ 92 w 587"/>
                  <a:gd name="T81" fmla="*/ 224 h 300"/>
                  <a:gd name="T82" fmla="*/ 77 w 587"/>
                  <a:gd name="T83" fmla="*/ 232 h 300"/>
                  <a:gd name="T84" fmla="*/ 76 w 587"/>
                  <a:gd name="T85" fmla="*/ 242 h 300"/>
                  <a:gd name="T86" fmla="*/ 74 w 587"/>
                  <a:gd name="T87" fmla="*/ 246 h 300"/>
                  <a:gd name="T88" fmla="*/ 86 w 587"/>
                  <a:gd name="T89" fmla="*/ 266 h 300"/>
                  <a:gd name="T90" fmla="*/ 102 w 587"/>
                  <a:gd name="T91" fmla="*/ 274 h 300"/>
                  <a:gd name="T92" fmla="*/ 114 w 587"/>
                  <a:gd name="T93" fmla="*/ 284 h 300"/>
                  <a:gd name="T94" fmla="*/ 191 w 587"/>
                  <a:gd name="T95" fmla="*/ 219 h 300"/>
                  <a:gd name="T96" fmla="*/ 306 w 587"/>
                  <a:gd name="T97" fmla="*/ 279 h 300"/>
                  <a:gd name="T98" fmla="*/ 355 w 587"/>
                  <a:gd name="T99" fmla="*/ 295 h 300"/>
                  <a:gd name="T100" fmla="*/ 378 w 587"/>
                  <a:gd name="T101" fmla="*/ 267 h 300"/>
                  <a:gd name="T102" fmla="*/ 414 w 587"/>
                  <a:gd name="T103" fmla="*/ 257 h 300"/>
                  <a:gd name="T104" fmla="*/ 448 w 587"/>
                  <a:gd name="T105" fmla="*/ 256 h 300"/>
                  <a:gd name="T106" fmla="*/ 497 w 587"/>
                  <a:gd name="T107" fmla="*/ 255 h 300"/>
                  <a:gd name="T108" fmla="*/ 517 w 587"/>
                  <a:gd name="T109" fmla="*/ 253 h 300"/>
                  <a:gd name="T110" fmla="*/ 510 w 587"/>
                  <a:gd name="T111" fmla="*/ 225 h 300"/>
                  <a:gd name="T112" fmla="*/ 509 w 587"/>
                  <a:gd name="T113" fmla="*/ 208 h 300"/>
                  <a:gd name="T114" fmla="*/ 536 w 587"/>
                  <a:gd name="T115" fmla="*/ 202 h 300"/>
                  <a:gd name="T116" fmla="*/ 537 w 587"/>
                  <a:gd name="T117" fmla="*/ 163 h 300"/>
                  <a:gd name="T118" fmla="*/ 566 w 587"/>
                  <a:gd name="T119" fmla="*/ 166 h 300"/>
                  <a:gd name="T120" fmla="*/ 574 w 587"/>
                  <a:gd name="T121" fmla="*/ 134 h 300"/>
                  <a:gd name="T122" fmla="*/ 587 w 587"/>
                  <a:gd name="T123" fmla="*/ 11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7" h="300">
                    <a:moveTo>
                      <a:pt x="587" y="117"/>
                    </a:moveTo>
                    <a:lnTo>
                      <a:pt x="583" y="115"/>
                    </a:lnTo>
                    <a:lnTo>
                      <a:pt x="579" y="113"/>
                    </a:lnTo>
                    <a:lnTo>
                      <a:pt x="577" y="112"/>
                    </a:lnTo>
                    <a:lnTo>
                      <a:pt x="576" y="108"/>
                    </a:lnTo>
                    <a:lnTo>
                      <a:pt x="577" y="106"/>
                    </a:lnTo>
                    <a:lnTo>
                      <a:pt x="576" y="105"/>
                    </a:lnTo>
                    <a:lnTo>
                      <a:pt x="575" y="107"/>
                    </a:lnTo>
                    <a:lnTo>
                      <a:pt x="572" y="109"/>
                    </a:lnTo>
                    <a:lnTo>
                      <a:pt x="569" y="110"/>
                    </a:lnTo>
                    <a:lnTo>
                      <a:pt x="561" y="110"/>
                    </a:lnTo>
                    <a:lnTo>
                      <a:pt x="560" y="112"/>
                    </a:lnTo>
                    <a:lnTo>
                      <a:pt x="559" y="114"/>
                    </a:lnTo>
                    <a:lnTo>
                      <a:pt x="555" y="113"/>
                    </a:lnTo>
                    <a:lnTo>
                      <a:pt x="552" y="112"/>
                    </a:lnTo>
                    <a:lnTo>
                      <a:pt x="551" y="112"/>
                    </a:lnTo>
                    <a:lnTo>
                      <a:pt x="549" y="110"/>
                    </a:lnTo>
                    <a:lnTo>
                      <a:pt x="547" y="108"/>
                    </a:lnTo>
                    <a:lnTo>
                      <a:pt x="547" y="106"/>
                    </a:lnTo>
                    <a:lnTo>
                      <a:pt x="547" y="103"/>
                    </a:lnTo>
                    <a:lnTo>
                      <a:pt x="547" y="101"/>
                    </a:lnTo>
                    <a:lnTo>
                      <a:pt x="547" y="101"/>
                    </a:lnTo>
                    <a:lnTo>
                      <a:pt x="546" y="100"/>
                    </a:lnTo>
                    <a:lnTo>
                      <a:pt x="545" y="100"/>
                    </a:lnTo>
                    <a:lnTo>
                      <a:pt x="540" y="98"/>
                    </a:lnTo>
                    <a:lnTo>
                      <a:pt x="538" y="97"/>
                    </a:lnTo>
                    <a:lnTo>
                      <a:pt x="536" y="97"/>
                    </a:lnTo>
                    <a:lnTo>
                      <a:pt x="533" y="93"/>
                    </a:lnTo>
                    <a:lnTo>
                      <a:pt x="531" y="88"/>
                    </a:lnTo>
                    <a:lnTo>
                      <a:pt x="527" y="86"/>
                    </a:lnTo>
                    <a:lnTo>
                      <a:pt x="523" y="85"/>
                    </a:lnTo>
                    <a:lnTo>
                      <a:pt x="517" y="85"/>
                    </a:lnTo>
                    <a:lnTo>
                      <a:pt x="514" y="85"/>
                    </a:lnTo>
                    <a:lnTo>
                      <a:pt x="514" y="85"/>
                    </a:lnTo>
                    <a:lnTo>
                      <a:pt x="515" y="87"/>
                    </a:lnTo>
                    <a:lnTo>
                      <a:pt x="512" y="90"/>
                    </a:lnTo>
                    <a:lnTo>
                      <a:pt x="509" y="91"/>
                    </a:lnTo>
                    <a:lnTo>
                      <a:pt x="507" y="91"/>
                    </a:lnTo>
                    <a:lnTo>
                      <a:pt x="503" y="92"/>
                    </a:lnTo>
                    <a:lnTo>
                      <a:pt x="499" y="90"/>
                    </a:lnTo>
                    <a:lnTo>
                      <a:pt x="497" y="91"/>
                    </a:lnTo>
                    <a:lnTo>
                      <a:pt x="495" y="92"/>
                    </a:lnTo>
                    <a:lnTo>
                      <a:pt x="490" y="92"/>
                    </a:lnTo>
                    <a:lnTo>
                      <a:pt x="488" y="90"/>
                    </a:lnTo>
                    <a:lnTo>
                      <a:pt x="485" y="88"/>
                    </a:lnTo>
                    <a:lnTo>
                      <a:pt x="485" y="85"/>
                    </a:lnTo>
                    <a:lnTo>
                      <a:pt x="485" y="84"/>
                    </a:lnTo>
                    <a:lnTo>
                      <a:pt x="481" y="83"/>
                    </a:lnTo>
                    <a:lnTo>
                      <a:pt x="480" y="83"/>
                    </a:lnTo>
                    <a:lnTo>
                      <a:pt x="480" y="85"/>
                    </a:lnTo>
                    <a:lnTo>
                      <a:pt x="481" y="86"/>
                    </a:lnTo>
                    <a:lnTo>
                      <a:pt x="480" y="88"/>
                    </a:lnTo>
                    <a:lnTo>
                      <a:pt x="477" y="91"/>
                    </a:lnTo>
                    <a:lnTo>
                      <a:pt x="472" y="92"/>
                    </a:lnTo>
                    <a:lnTo>
                      <a:pt x="434" y="44"/>
                    </a:lnTo>
                    <a:lnTo>
                      <a:pt x="406" y="24"/>
                    </a:lnTo>
                    <a:lnTo>
                      <a:pt x="404" y="20"/>
                    </a:lnTo>
                    <a:lnTo>
                      <a:pt x="407" y="19"/>
                    </a:lnTo>
                    <a:lnTo>
                      <a:pt x="410" y="17"/>
                    </a:lnTo>
                    <a:lnTo>
                      <a:pt x="410" y="15"/>
                    </a:lnTo>
                    <a:lnTo>
                      <a:pt x="408" y="14"/>
                    </a:lnTo>
                    <a:lnTo>
                      <a:pt x="403" y="17"/>
                    </a:lnTo>
                    <a:lnTo>
                      <a:pt x="399" y="19"/>
                    </a:lnTo>
                    <a:lnTo>
                      <a:pt x="398" y="20"/>
                    </a:lnTo>
                    <a:lnTo>
                      <a:pt x="395" y="22"/>
                    </a:lnTo>
                    <a:lnTo>
                      <a:pt x="395" y="25"/>
                    </a:lnTo>
                    <a:lnTo>
                      <a:pt x="392" y="27"/>
                    </a:lnTo>
                    <a:lnTo>
                      <a:pt x="390" y="29"/>
                    </a:lnTo>
                    <a:lnTo>
                      <a:pt x="387" y="32"/>
                    </a:lnTo>
                    <a:lnTo>
                      <a:pt x="382" y="33"/>
                    </a:lnTo>
                    <a:lnTo>
                      <a:pt x="381" y="33"/>
                    </a:lnTo>
                    <a:lnTo>
                      <a:pt x="381" y="36"/>
                    </a:lnTo>
                    <a:lnTo>
                      <a:pt x="377" y="39"/>
                    </a:lnTo>
                    <a:lnTo>
                      <a:pt x="376" y="37"/>
                    </a:lnTo>
                    <a:lnTo>
                      <a:pt x="370" y="36"/>
                    </a:lnTo>
                    <a:lnTo>
                      <a:pt x="367" y="36"/>
                    </a:lnTo>
                    <a:lnTo>
                      <a:pt x="366" y="39"/>
                    </a:lnTo>
                    <a:lnTo>
                      <a:pt x="362" y="40"/>
                    </a:lnTo>
                    <a:lnTo>
                      <a:pt x="359" y="36"/>
                    </a:lnTo>
                    <a:lnTo>
                      <a:pt x="359" y="31"/>
                    </a:lnTo>
                    <a:lnTo>
                      <a:pt x="361" y="29"/>
                    </a:lnTo>
                    <a:lnTo>
                      <a:pt x="362" y="27"/>
                    </a:lnTo>
                    <a:lnTo>
                      <a:pt x="360" y="29"/>
                    </a:lnTo>
                    <a:lnTo>
                      <a:pt x="358" y="29"/>
                    </a:lnTo>
                    <a:lnTo>
                      <a:pt x="352" y="26"/>
                    </a:lnTo>
                    <a:lnTo>
                      <a:pt x="351" y="27"/>
                    </a:lnTo>
                    <a:lnTo>
                      <a:pt x="353" y="28"/>
                    </a:lnTo>
                    <a:lnTo>
                      <a:pt x="350" y="32"/>
                    </a:lnTo>
                    <a:lnTo>
                      <a:pt x="346" y="32"/>
                    </a:lnTo>
                    <a:lnTo>
                      <a:pt x="344" y="27"/>
                    </a:lnTo>
                    <a:lnTo>
                      <a:pt x="343" y="22"/>
                    </a:lnTo>
                    <a:lnTo>
                      <a:pt x="340" y="20"/>
                    </a:lnTo>
                    <a:lnTo>
                      <a:pt x="340" y="21"/>
                    </a:lnTo>
                    <a:lnTo>
                      <a:pt x="340" y="26"/>
                    </a:lnTo>
                    <a:lnTo>
                      <a:pt x="336" y="26"/>
                    </a:lnTo>
                    <a:lnTo>
                      <a:pt x="335" y="22"/>
                    </a:lnTo>
                    <a:lnTo>
                      <a:pt x="335" y="22"/>
                    </a:lnTo>
                    <a:lnTo>
                      <a:pt x="335" y="26"/>
                    </a:lnTo>
                    <a:lnTo>
                      <a:pt x="331" y="27"/>
                    </a:lnTo>
                    <a:lnTo>
                      <a:pt x="329" y="25"/>
                    </a:lnTo>
                    <a:lnTo>
                      <a:pt x="325" y="27"/>
                    </a:lnTo>
                    <a:lnTo>
                      <a:pt x="323" y="25"/>
                    </a:lnTo>
                    <a:lnTo>
                      <a:pt x="321" y="21"/>
                    </a:lnTo>
                    <a:lnTo>
                      <a:pt x="324" y="20"/>
                    </a:lnTo>
                    <a:lnTo>
                      <a:pt x="323" y="17"/>
                    </a:lnTo>
                    <a:lnTo>
                      <a:pt x="324" y="14"/>
                    </a:lnTo>
                    <a:lnTo>
                      <a:pt x="324" y="13"/>
                    </a:lnTo>
                    <a:lnTo>
                      <a:pt x="322" y="12"/>
                    </a:lnTo>
                    <a:lnTo>
                      <a:pt x="320" y="10"/>
                    </a:lnTo>
                    <a:lnTo>
                      <a:pt x="318" y="6"/>
                    </a:lnTo>
                    <a:lnTo>
                      <a:pt x="317" y="5"/>
                    </a:lnTo>
                    <a:lnTo>
                      <a:pt x="316" y="3"/>
                    </a:lnTo>
                    <a:lnTo>
                      <a:pt x="314" y="2"/>
                    </a:lnTo>
                    <a:lnTo>
                      <a:pt x="310" y="4"/>
                    </a:lnTo>
                    <a:lnTo>
                      <a:pt x="307" y="4"/>
                    </a:lnTo>
                    <a:lnTo>
                      <a:pt x="302" y="2"/>
                    </a:lnTo>
                    <a:lnTo>
                      <a:pt x="299" y="2"/>
                    </a:lnTo>
                    <a:lnTo>
                      <a:pt x="295" y="0"/>
                    </a:lnTo>
                    <a:lnTo>
                      <a:pt x="293" y="0"/>
                    </a:lnTo>
                    <a:lnTo>
                      <a:pt x="291" y="0"/>
                    </a:lnTo>
                    <a:lnTo>
                      <a:pt x="290" y="2"/>
                    </a:lnTo>
                    <a:lnTo>
                      <a:pt x="288" y="5"/>
                    </a:lnTo>
                    <a:lnTo>
                      <a:pt x="283" y="5"/>
                    </a:lnTo>
                    <a:lnTo>
                      <a:pt x="284" y="6"/>
                    </a:lnTo>
                    <a:lnTo>
                      <a:pt x="284" y="10"/>
                    </a:lnTo>
                    <a:lnTo>
                      <a:pt x="279" y="11"/>
                    </a:lnTo>
                    <a:lnTo>
                      <a:pt x="277" y="11"/>
                    </a:lnTo>
                    <a:lnTo>
                      <a:pt x="276" y="13"/>
                    </a:lnTo>
                    <a:lnTo>
                      <a:pt x="271" y="14"/>
                    </a:lnTo>
                    <a:lnTo>
                      <a:pt x="270" y="15"/>
                    </a:lnTo>
                    <a:lnTo>
                      <a:pt x="269" y="15"/>
                    </a:lnTo>
                    <a:lnTo>
                      <a:pt x="262" y="19"/>
                    </a:lnTo>
                    <a:lnTo>
                      <a:pt x="258" y="20"/>
                    </a:lnTo>
                    <a:lnTo>
                      <a:pt x="255" y="22"/>
                    </a:lnTo>
                    <a:lnTo>
                      <a:pt x="253" y="21"/>
                    </a:lnTo>
                    <a:lnTo>
                      <a:pt x="251" y="20"/>
                    </a:lnTo>
                    <a:lnTo>
                      <a:pt x="250" y="21"/>
                    </a:lnTo>
                    <a:lnTo>
                      <a:pt x="249" y="24"/>
                    </a:lnTo>
                    <a:lnTo>
                      <a:pt x="246" y="24"/>
                    </a:lnTo>
                    <a:lnTo>
                      <a:pt x="245" y="25"/>
                    </a:lnTo>
                    <a:lnTo>
                      <a:pt x="245" y="28"/>
                    </a:lnTo>
                    <a:lnTo>
                      <a:pt x="242" y="29"/>
                    </a:lnTo>
                    <a:lnTo>
                      <a:pt x="240" y="29"/>
                    </a:lnTo>
                    <a:lnTo>
                      <a:pt x="239" y="29"/>
                    </a:lnTo>
                    <a:lnTo>
                      <a:pt x="236" y="31"/>
                    </a:lnTo>
                    <a:lnTo>
                      <a:pt x="232" y="31"/>
                    </a:lnTo>
                    <a:lnTo>
                      <a:pt x="228" y="33"/>
                    </a:lnTo>
                    <a:lnTo>
                      <a:pt x="227" y="34"/>
                    </a:lnTo>
                    <a:lnTo>
                      <a:pt x="223" y="35"/>
                    </a:lnTo>
                    <a:lnTo>
                      <a:pt x="219" y="36"/>
                    </a:lnTo>
                    <a:lnTo>
                      <a:pt x="216" y="37"/>
                    </a:lnTo>
                    <a:lnTo>
                      <a:pt x="211" y="39"/>
                    </a:lnTo>
                    <a:lnTo>
                      <a:pt x="210" y="41"/>
                    </a:lnTo>
                    <a:lnTo>
                      <a:pt x="208" y="43"/>
                    </a:lnTo>
                    <a:lnTo>
                      <a:pt x="205" y="40"/>
                    </a:lnTo>
                    <a:lnTo>
                      <a:pt x="204" y="40"/>
                    </a:lnTo>
                    <a:lnTo>
                      <a:pt x="202" y="41"/>
                    </a:lnTo>
                    <a:lnTo>
                      <a:pt x="202" y="43"/>
                    </a:lnTo>
                    <a:lnTo>
                      <a:pt x="199" y="46"/>
                    </a:lnTo>
                    <a:lnTo>
                      <a:pt x="196" y="43"/>
                    </a:lnTo>
                    <a:lnTo>
                      <a:pt x="193" y="43"/>
                    </a:lnTo>
                    <a:lnTo>
                      <a:pt x="191" y="42"/>
                    </a:lnTo>
                    <a:lnTo>
                      <a:pt x="190" y="42"/>
                    </a:lnTo>
                    <a:lnTo>
                      <a:pt x="189" y="43"/>
                    </a:lnTo>
                    <a:lnTo>
                      <a:pt x="186" y="44"/>
                    </a:lnTo>
                    <a:lnTo>
                      <a:pt x="187" y="48"/>
                    </a:lnTo>
                    <a:lnTo>
                      <a:pt x="187" y="48"/>
                    </a:lnTo>
                    <a:lnTo>
                      <a:pt x="187" y="48"/>
                    </a:lnTo>
                    <a:lnTo>
                      <a:pt x="191" y="48"/>
                    </a:lnTo>
                    <a:lnTo>
                      <a:pt x="194" y="54"/>
                    </a:lnTo>
                    <a:lnTo>
                      <a:pt x="188" y="54"/>
                    </a:lnTo>
                    <a:lnTo>
                      <a:pt x="188" y="54"/>
                    </a:lnTo>
                    <a:lnTo>
                      <a:pt x="188" y="55"/>
                    </a:lnTo>
                    <a:lnTo>
                      <a:pt x="191" y="55"/>
                    </a:lnTo>
                    <a:lnTo>
                      <a:pt x="194" y="56"/>
                    </a:lnTo>
                    <a:lnTo>
                      <a:pt x="195" y="55"/>
                    </a:lnTo>
                    <a:lnTo>
                      <a:pt x="198" y="54"/>
                    </a:lnTo>
                    <a:lnTo>
                      <a:pt x="202" y="57"/>
                    </a:lnTo>
                    <a:lnTo>
                      <a:pt x="205" y="58"/>
                    </a:lnTo>
                    <a:lnTo>
                      <a:pt x="205" y="63"/>
                    </a:lnTo>
                    <a:lnTo>
                      <a:pt x="202" y="64"/>
                    </a:lnTo>
                    <a:lnTo>
                      <a:pt x="199" y="63"/>
                    </a:lnTo>
                    <a:lnTo>
                      <a:pt x="194" y="64"/>
                    </a:lnTo>
                    <a:lnTo>
                      <a:pt x="190" y="66"/>
                    </a:lnTo>
                    <a:lnTo>
                      <a:pt x="187" y="71"/>
                    </a:lnTo>
                    <a:lnTo>
                      <a:pt x="187" y="73"/>
                    </a:lnTo>
                    <a:lnTo>
                      <a:pt x="189" y="73"/>
                    </a:lnTo>
                    <a:lnTo>
                      <a:pt x="190" y="78"/>
                    </a:lnTo>
                    <a:lnTo>
                      <a:pt x="188" y="81"/>
                    </a:lnTo>
                    <a:lnTo>
                      <a:pt x="187" y="85"/>
                    </a:lnTo>
                    <a:lnTo>
                      <a:pt x="184" y="85"/>
                    </a:lnTo>
                    <a:lnTo>
                      <a:pt x="184" y="86"/>
                    </a:lnTo>
                    <a:lnTo>
                      <a:pt x="186" y="87"/>
                    </a:lnTo>
                    <a:lnTo>
                      <a:pt x="186" y="88"/>
                    </a:lnTo>
                    <a:lnTo>
                      <a:pt x="188" y="88"/>
                    </a:lnTo>
                    <a:lnTo>
                      <a:pt x="190" y="91"/>
                    </a:lnTo>
                    <a:lnTo>
                      <a:pt x="195" y="91"/>
                    </a:lnTo>
                    <a:lnTo>
                      <a:pt x="195" y="93"/>
                    </a:lnTo>
                    <a:lnTo>
                      <a:pt x="197" y="95"/>
                    </a:lnTo>
                    <a:lnTo>
                      <a:pt x="202" y="95"/>
                    </a:lnTo>
                    <a:lnTo>
                      <a:pt x="204" y="97"/>
                    </a:lnTo>
                    <a:lnTo>
                      <a:pt x="205" y="109"/>
                    </a:lnTo>
                    <a:lnTo>
                      <a:pt x="203" y="113"/>
                    </a:lnTo>
                    <a:lnTo>
                      <a:pt x="197" y="115"/>
                    </a:lnTo>
                    <a:lnTo>
                      <a:pt x="191" y="114"/>
                    </a:lnTo>
                    <a:lnTo>
                      <a:pt x="188" y="112"/>
                    </a:lnTo>
                    <a:lnTo>
                      <a:pt x="188" y="113"/>
                    </a:lnTo>
                    <a:lnTo>
                      <a:pt x="187" y="115"/>
                    </a:lnTo>
                    <a:lnTo>
                      <a:pt x="186" y="119"/>
                    </a:lnTo>
                    <a:lnTo>
                      <a:pt x="181" y="120"/>
                    </a:lnTo>
                    <a:lnTo>
                      <a:pt x="175" y="117"/>
                    </a:lnTo>
                    <a:lnTo>
                      <a:pt x="171" y="117"/>
                    </a:lnTo>
                    <a:lnTo>
                      <a:pt x="168" y="116"/>
                    </a:lnTo>
                    <a:lnTo>
                      <a:pt x="167" y="117"/>
                    </a:lnTo>
                    <a:lnTo>
                      <a:pt x="164" y="116"/>
                    </a:lnTo>
                    <a:lnTo>
                      <a:pt x="159" y="110"/>
                    </a:lnTo>
                    <a:lnTo>
                      <a:pt x="163" y="109"/>
                    </a:lnTo>
                    <a:lnTo>
                      <a:pt x="164" y="108"/>
                    </a:lnTo>
                    <a:lnTo>
                      <a:pt x="159" y="107"/>
                    </a:lnTo>
                    <a:lnTo>
                      <a:pt x="158" y="108"/>
                    </a:lnTo>
                    <a:lnTo>
                      <a:pt x="154" y="108"/>
                    </a:lnTo>
                    <a:lnTo>
                      <a:pt x="152" y="108"/>
                    </a:lnTo>
                    <a:lnTo>
                      <a:pt x="153" y="112"/>
                    </a:lnTo>
                    <a:lnTo>
                      <a:pt x="146" y="113"/>
                    </a:lnTo>
                    <a:lnTo>
                      <a:pt x="145" y="110"/>
                    </a:lnTo>
                    <a:lnTo>
                      <a:pt x="142" y="107"/>
                    </a:lnTo>
                    <a:lnTo>
                      <a:pt x="139" y="107"/>
                    </a:lnTo>
                    <a:lnTo>
                      <a:pt x="137" y="112"/>
                    </a:lnTo>
                    <a:lnTo>
                      <a:pt x="135" y="108"/>
                    </a:lnTo>
                    <a:lnTo>
                      <a:pt x="134" y="108"/>
                    </a:lnTo>
                    <a:lnTo>
                      <a:pt x="134" y="112"/>
                    </a:lnTo>
                    <a:lnTo>
                      <a:pt x="130" y="112"/>
                    </a:lnTo>
                    <a:lnTo>
                      <a:pt x="130" y="117"/>
                    </a:lnTo>
                    <a:lnTo>
                      <a:pt x="126" y="121"/>
                    </a:lnTo>
                    <a:lnTo>
                      <a:pt x="122" y="119"/>
                    </a:lnTo>
                    <a:lnTo>
                      <a:pt x="120" y="116"/>
                    </a:lnTo>
                    <a:lnTo>
                      <a:pt x="114" y="115"/>
                    </a:lnTo>
                    <a:lnTo>
                      <a:pt x="113" y="113"/>
                    </a:lnTo>
                    <a:lnTo>
                      <a:pt x="112" y="114"/>
                    </a:lnTo>
                    <a:lnTo>
                      <a:pt x="112" y="117"/>
                    </a:lnTo>
                    <a:lnTo>
                      <a:pt x="108" y="121"/>
                    </a:lnTo>
                    <a:lnTo>
                      <a:pt x="105" y="120"/>
                    </a:lnTo>
                    <a:lnTo>
                      <a:pt x="105" y="116"/>
                    </a:lnTo>
                    <a:lnTo>
                      <a:pt x="105" y="115"/>
                    </a:lnTo>
                    <a:lnTo>
                      <a:pt x="102" y="115"/>
                    </a:lnTo>
                    <a:lnTo>
                      <a:pt x="97" y="112"/>
                    </a:lnTo>
                    <a:lnTo>
                      <a:pt x="96" y="108"/>
                    </a:lnTo>
                    <a:lnTo>
                      <a:pt x="92" y="108"/>
                    </a:lnTo>
                    <a:lnTo>
                      <a:pt x="89" y="105"/>
                    </a:lnTo>
                    <a:lnTo>
                      <a:pt x="86" y="105"/>
                    </a:lnTo>
                    <a:lnTo>
                      <a:pt x="85" y="102"/>
                    </a:lnTo>
                    <a:lnTo>
                      <a:pt x="84" y="102"/>
                    </a:lnTo>
                    <a:lnTo>
                      <a:pt x="77" y="103"/>
                    </a:lnTo>
                    <a:lnTo>
                      <a:pt x="74" y="101"/>
                    </a:lnTo>
                    <a:lnTo>
                      <a:pt x="71" y="98"/>
                    </a:lnTo>
                    <a:lnTo>
                      <a:pt x="70" y="98"/>
                    </a:lnTo>
                    <a:lnTo>
                      <a:pt x="67" y="100"/>
                    </a:lnTo>
                    <a:lnTo>
                      <a:pt x="64" y="100"/>
                    </a:lnTo>
                    <a:lnTo>
                      <a:pt x="64" y="101"/>
                    </a:lnTo>
                    <a:lnTo>
                      <a:pt x="60" y="106"/>
                    </a:lnTo>
                    <a:lnTo>
                      <a:pt x="60" y="102"/>
                    </a:lnTo>
                    <a:lnTo>
                      <a:pt x="59" y="105"/>
                    </a:lnTo>
                    <a:lnTo>
                      <a:pt x="55" y="107"/>
                    </a:lnTo>
                    <a:lnTo>
                      <a:pt x="52" y="103"/>
                    </a:lnTo>
                    <a:lnTo>
                      <a:pt x="55" y="101"/>
                    </a:lnTo>
                    <a:lnTo>
                      <a:pt x="55" y="100"/>
                    </a:lnTo>
                    <a:lnTo>
                      <a:pt x="52" y="99"/>
                    </a:lnTo>
                    <a:lnTo>
                      <a:pt x="48" y="97"/>
                    </a:lnTo>
                    <a:lnTo>
                      <a:pt x="48" y="98"/>
                    </a:lnTo>
                    <a:lnTo>
                      <a:pt x="49" y="100"/>
                    </a:lnTo>
                    <a:lnTo>
                      <a:pt x="48" y="105"/>
                    </a:lnTo>
                    <a:lnTo>
                      <a:pt x="45" y="103"/>
                    </a:lnTo>
                    <a:lnTo>
                      <a:pt x="42" y="105"/>
                    </a:lnTo>
                    <a:lnTo>
                      <a:pt x="41" y="109"/>
                    </a:lnTo>
                    <a:lnTo>
                      <a:pt x="39" y="109"/>
                    </a:lnTo>
                    <a:lnTo>
                      <a:pt x="34" y="112"/>
                    </a:lnTo>
                    <a:lnTo>
                      <a:pt x="34" y="114"/>
                    </a:lnTo>
                    <a:lnTo>
                      <a:pt x="37" y="116"/>
                    </a:lnTo>
                    <a:lnTo>
                      <a:pt x="37" y="122"/>
                    </a:lnTo>
                    <a:lnTo>
                      <a:pt x="30" y="122"/>
                    </a:lnTo>
                    <a:lnTo>
                      <a:pt x="26" y="122"/>
                    </a:lnTo>
                    <a:lnTo>
                      <a:pt x="30" y="134"/>
                    </a:lnTo>
                    <a:lnTo>
                      <a:pt x="29" y="135"/>
                    </a:lnTo>
                    <a:lnTo>
                      <a:pt x="29" y="141"/>
                    </a:lnTo>
                    <a:lnTo>
                      <a:pt x="22" y="141"/>
                    </a:lnTo>
                    <a:lnTo>
                      <a:pt x="17" y="137"/>
                    </a:lnTo>
                    <a:lnTo>
                      <a:pt x="16" y="135"/>
                    </a:lnTo>
                    <a:lnTo>
                      <a:pt x="9" y="129"/>
                    </a:lnTo>
                    <a:lnTo>
                      <a:pt x="8" y="130"/>
                    </a:lnTo>
                    <a:lnTo>
                      <a:pt x="8" y="134"/>
                    </a:lnTo>
                    <a:lnTo>
                      <a:pt x="3" y="139"/>
                    </a:lnTo>
                    <a:lnTo>
                      <a:pt x="1" y="141"/>
                    </a:lnTo>
                    <a:lnTo>
                      <a:pt x="1" y="146"/>
                    </a:lnTo>
                    <a:lnTo>
                      <a:pt x="3" y="149"/>
                    </a:lnTo>
                    <a:lnTo>
                      <a:pt x="2" y="159"/>
                    </a:lnTo>
                    <a:lnTo>
                      <a:pt x="0" y="164"/>
                    </a:lnTo>
                    <a:lnTo>
                      <a:pt x="5" y="166"/>
                    </a:lnTo>
                    <a:lnTo>
                      <a:pt x="9" y="171"/>
                    </a:lnTo>
                    <a:lnTo>
                      <a:pt x="8" y="173"/>
                    </a:lnTo>
                    <a:lnTo>
                      <a:pt x="11" y="175"/>
                    </a:lnTo>
                    <a:lnTo>
                      <a:pt x="12" y="174"/>
                    </a:lnTo>
                    <a:lnTo>
                      <a:pt x="24" y="176"/>
                    </a:lnTo>
                    <a:lnTo>
                      <a:pt x="31" y="183"/>
                    </a:lnTo>
                    <a:lnTo>
                      <a:pt x="39" y="196"/>
                    </a:lnTo>
                    <a:lnTo>
                      <a:pt x="32" y="196"/>
                    </a:lnTo>
                    <a:lnTo>
                      <a:pt x="31" y="196"/>
                    </a:lnTo>
                    <a:lnTo>
                      <a:pt x="36" y="200"/>
                    </a:lnTo>
                    <a:lnTo>
                      <a:pt x="40" y="198"/>
                    </a:lnTo>
                    <a:lnTo>
                      <a:pt x="44" y="201"/>
                    </a:lnTo>
                    <a:lnTo>
                      <a:pt x="46" y="201"/>
                    </a:lnTo>
                    <a:lnTo>
                      <a:pt x="46" y="202"/>
                    </a:lnTo>
                    <a:lnTo>
                      <a:pt x="47" y="202"/>
                    </a:lnTo>
                    <a:lnTo>
                      <a:pt x="48" y="201"/>
                    </a:lnTo>
                    <a:lnTo>
                      <a:pt x="51" y="201"/>
                    </a:lnTo>
                    <a:lnTo>
                      <a:pt x="52" y="202"/>
                    </a:lnTo>
                    <a:lnTo>
                      <a:pt x="52" y="202"/>
                    </a:lnTo>
                    <a:lnTo>
                      <a:pt x="52" y="198"/>
                    </a:lnTo>
                    <a:lnTo>
                      <a:pt x="54" y="200"/>
                    </a:lnTo>
                    <a:lnTo>
                      <a:pt x="56" y="197"/>
                    </a:lnTo>
                    <a:lnTo>
                      <a:pt x="57" y="195"/>
                    </a:lnTo>
                    <a:lnTo>
                      <a:pt x="60" y="195"/>
                    </a:lnTo>
                    <a:lnTo>
                      <a:pt x="61" y="193"/>
                    </a:lnTo>
                    <a:lnTo>
                      <a:pt x="63" y="193"/>
                    </a:lnTo>
                    <a:lnTo>
                      <a:pt x="64" y="194"/>
                    </a:lnTo>
                    <a:lnTo>
                      <a:pt x="64" y="191"/>
                    </a:lnTo>
                    <a:lnTo>
                      <a:pt x="68" y="189"/>
                    </a:lnTo>
                    <a:lnTo>
                      <a:pt x="72" y="189"/>
                    </a:lnTo>
                    <a:lnTo>
                      <a:pt x="74" y="190"/>
                    </a:lnTo>
                    <a:lnTo>
                      <a:pt x="75" y="190"/>
                    </a:lnTo>
                    <a:lnTo>
                      <a:pt x="77" y="188"/>
                    </a:lnTo>
                    <a:lnTo>
                      <a:pt x="78" y="190"/>
                    </a:lnTo>
                    <a:lnTo>
                      <a:pt x="78" y="193"/>
                    </a:lnTo>
                    <a:lnTo>
                      <a:pt x="78" y="193"/>
                    </a:lnTo>
                    <a:lnTo>
                      <a:pt x="79" y="193"/>
                    </a:lnTo>
                    <a:lnTo>
                      <a:pt x="83" y="193"/>
                    </a:lnTo>
                    <a:lnTo>
                      <a:pt x="83" y="194"/>
                    </a:lnTo>
                    <a:lnTo>
                      <a:pt x="84" y="195"/>
                    </a:lnTo>
                    <a:lnTo>
                      <a:pt x="84" y="195"/>
                    </a:lnTo>
                    <a:lnTo>
                      <a:pt x="84" y="193"/>
                    </a:lnTo>
                    <a:lnTo>
                      <a:pt x="86" y="191"/>
                    </a:lnTo>
                    <a:lnTo>
                      <a:pt x="86" y="190"/>
                    </a:lnTo>
                    <a:lnTo>
                      <a:pt x="90" y="190"/>
                    </a:lnTo>
                    <a:lnTo>
                      <a:pt x="92" y="190"/>
                    </a:lnTo>
                    <a:lnTo>
                      <a:pt x="98" y="190"/>
                    </a:lnTo>
                    <a:lnTo>
                      <a:pt x="99" y="193"/>
                    </a:lnTo>
                    <a:lnTo>
                      <a:pt x="99" y="194"/>
                    </a:lnTo>
                    <a:lnTo>
                      <a:pt x="101" y="195"/>
                    </a:lnTo>
                    <a:lnTo>
                      <a:pt x="102" y="197"/>
                    </a:lnTo>
                    <a:lnTo>
                      <a:pt x="101" y="198"/>
                    </a:lnTo>
                    <a:lnTo>
                      <a:pt x="101" y="200"/>
                    </a:lnTo>
                    <a:lnTo>
                      <a:pt x="104" y="202"/>
                    </a:lnTo>
                    <a:lnTo>
                      <a:pt x="104" y="205"/>
                    </a:lnTo>
                    <a:lnTo>
                      <a:pt x="102" y="208"/>
                    </a:lnTo>
                    <a:lnTo>
                      <a:pt x="102" y="209"/>
                    </a:lnTo>
                    <a:lnTo>
                      <a:pt x="102" y="210"/>
                    </a:lnTo>
                    <a:lnTo>
                      <a:pt x="105" y="211"/>
                    </a:lnTo>
                    <a:lnTo>
                      <a:pt x="102" y="215"/>
                    </a:lnTo>
                    <a:lnTo>
                      <a:pt x="101" y="215"/>
                    </a:lnTo>
                    <a:lnTo>
                      <a:pt x="100" y="217"/>
                    </a:lnTo>
                    <a:lnTo>
                      <a:pt x="102" y="220"/>
                    </a:lnTo>
                    <a:lnTo>
                      <a:pt x="105" y="220"/>
                    </a:lnTo>
                    <a:lnTo>
                      <a:pt x="108" y="222"/>
                    </a:lnTo>
                    <a:lnTo>
                      <a:pt x="107" y="225"/>
                    </a:lnTo>
                    <a:lnTo>
                      <a:pt x="102" y="227"/>
                    </a:lnTo>
                    <a:lnTo>
                      <a:pt x="100" y="227"/>
                    </a:lnTo>
                    <a:lnTo>
                      <a:pt x="97" y="224"/>
                    </a:lnTo>
                    <a:lnTo>
                      <a:pt x="96" y="224"/>
                    </a:lnTo>
                    <a:lnTo>
                      <a:pt x="94" y="225"/>
                    </a:lnTo>
                    <a:lnTo>
                      <a:pt x="92" y="224"/>
                    </a:lnTo>
                    <a:lnTo>
                      <a:pt x="91" y="224"/>
                    </a:lnTo>
                    <a:lnTo>
                      <a:pt x="87" y="225"/>
                    </a:lnTo>
                    <a:lnTo>
                      <a:pt x="85" y="224"/>
                    </a:lnTo>
                    <a:lnTo>
                      <a:pt x="79" y="226"/>
                    </a:lnTo>
                    <a:lnTo>
                      <a:pt x="78" y="227"/>
                    </a:lnTo>
                    <a:lnTo>
                      <a:pt x="78" y="227"/>
                    </a:lnTo>
                    <a:lnTo>
                      <a:pt x="78" y="231"/>
                    </a:lnTo>
                    <a:lnTo>
                      <a:pt x="77" y="232"/>
                    </a:lnTo>
                    <a:lnTo>
                      <a:pt x="77" y="232"/>
                    </a:lnTo>
                    <a:lnTo>
                      <a:pt x="81" y="235"/>
                    </a:lnTo>
                    <a:lnTo>
                      <a:pt x="81" y="238"/>
                    </a:lnTo>
                    <a:lnTo>
                      <a:pt x="84" y="238"/>
                    </a:lnTo>
                    <a:lnTo>
                      <a:pt x="85" y="241"/>
                    </a:lnTo>
                    <a:lnTo>
                      <a:pt x="84" y="242"/>
                    </a:lnTo>
                    <a:lnTo>
                      <a:pt x="81" y="241"/>
                    </a:lnTo>
                    <a:lnTo>
                      <a:pt x="79" y="242"/>
                    </a:lnTo>
                    <a:lnTo>
                      <a:pt x="77" y="244"/>
                    </a:lnTo>
                    <a:lnTo>
                      <a:pt x="76" y="242"/>
                    </a:lnTo>
                    <a:lnTo>
                      <a:pt x="74" y="242"/>
                    </a:lnTo>
                    <a:lnTo>
                      <a:pt x="72" y="242"/>
                    </a:lnTo>
                    <a:lnTo>
                      <a:pt x="69" y="242"/>
                    </a:lnTo>
                    <a:lnTo>
                      <a:pt x="68" y="242"/>
                    </a:lnTo>
                    <a:lnTo>
                      <a:pt x="67" y="242"/>
                    </a:lnTo>
                    <a:lnTo>
                      <a:pt x="67" y="244"/>
                    </a:lnTo>
                    <a:lnTo>
                      <a:pt x="68" y="245"/>
                    </a:lnTo>
                    <a:lnTo>
                      <a:pt x="70" y="245"/>
                    </a:lnTo>
                    <a:lnTo>
                      <a:pt x="74" y="246"/>
                    </a:lnTo>
                    <a:lnTo>
                      <a:pt x="75" y="248"/>
                    </a:lnTo>
                    <a:lnTo>
                      <a:pt x="76" y="249"/>
                    </a:lnTo>
                    <a:lnTo>
                      <a:pt x="77" y="253"/>
                    </a:lnTo>
                    <a:lnTo>
                      <a:pt x="78" y="253"/>
                    </a:lnTo>
                    <a:lnTo>
                      <a:pt x="79" y="255"/>
                    </a:lnTo>
                    <a:lnTo>
                      <a:pt x="84" y="261"/>
                    </a:lnTo>
                    <a:lnTo>
                      <a:pt x="84" y="263"/>
                    </a:lnTo>
                    <a:lnTo>
                      <a:pt x="84" y="267"/>
                    </a:lnTo>
                    <a:lnTo>
                      <a:pt x="86" y="266"/>
                    </a:lnTo>
                    <a:lnTo>
                      <a:pt x="89" y="266"/>
                    </a:lnTo>
                    <a:lnTo>
                      <a:pt x="91" y="267"/>
                    </a:lnTo>
                    <a:lnTo>
                      <a:pt x="92" y="269"/>
                    </a:lnTo>
                    <a:lnTo>
                      <a:pt x="93" y="270"/>
                    </a:lnTo>
                    <a:lnTo>
                      <a:pt x="94" y="273"/>
                    </a:lnTo>
                    <a:lnTo>
                      <a:pt x="94" y="273"/>
                    </a:lnTo>
                    <a:lnTo>
                      <a:pt x="97" y="271"/>
                    </a:lnTo>
                    <a:lnTo>
                      <a:pt x="100" y="273"/>
                    </a:lnTo>
                    <a:lnTo>
                      <a:pt x="102" y="274"/>
                    </a:lnTo>
                    <a:lnTo>
                      <a:pt x="106" y="274"/>
                    </a:lnTo>
                    <a:lnTo>
                      <a:pt x="108" y="275"/>
                    </a:lnTo>
                    <a:lnTo>
                      <a:pt x="107" y="276"/>
                    </a:lnTo>
                    <a:lnTo>
                      <a:pt x="108" y="277"/>
                    </a:lnTo>
                    <a:lnTo>
                      <a:pt x="107" y="283"/>
                    </a:lnTo>
                    <a:lnTo>
                      <a:pt x="106" y="286"/>
                    </a:lnTo>
                    <a:lnTo>
                      <a:pt x="106" y="290"/>
                    </a:lnTo>
                    <a:lnTo>
                      <a:pt x="106" y="291"/>
                    </a:lnTo>
                    <a:lnTo>
                      <a:pt x="114" y="284"/>
                    </a:lnTo>
                    <a:lnTo>
                      <a:pt x="122" y="282"/>
                    </a:lnTo>
                    <a:lnTo>
                      <a:pt x="134" y="283"/>
                    </a:lnTo>
                    <a:lnTo>
                      <a:pt x="144" y="290"/>
                    </a:lnTo>
                    <a:lnTo>
                      <a:pt x="154" y="300"/>
                    </a:lnTo>
                    <a:lnTo>
                      <a:pt x="160" y="299"/>
                    </a:lnTo>
                    <a:lnTo>
                      <a:pt x="160" y="299"/>
                    </a:lnTo>
                    <a:lnTo>
                      <a:pt x="160" y="299"/>
                    </a:lnTo>
                    <a:lnTo>
                      <a:pt x="149" y="227"/>
                    </a:lnTo>
                    <a:lnTo>
                      <a:pt x="191" y="219"/>
                    </a:lnTo>
                    <a:lnTo>
                      <a:pt x="216" y="237"/>
                    </a:lnTo>
                    <a:lnTo>
                      <a:pt x="225" y="240"/>
                    </a:lnTo>
                    <a:lnTo>
                      <a:pt x="239" y="247"/>
                    </a:lnTo>
                    <a:lnTo>
                      <a:pt x="261" y="245"/>
                    </a:lnTo>
                    <a:lnTo>
                      <a:pt x="287" y="245"/>
                    </a:lnTo>
                    <a:lnTo>
                      <a:pt x="295" y="251"/>
                    </a:lnTo>
                    <a:lnTo>
                      <a:pt x="299" y="260"/>
                    </a:lnTo>
                    <a:lnTo>
                      <a:pt x="305" y="257"/>
                    </a:lnTo>
                    <a:lnTo>
                      <a:pt x="306" y="279"/>
                    </a:lnTo>
                    <a:lnTo>
                      <a:pt x="316" y="281"/>
                    </a:lnTo>
                    <a:lnTo>
                      <a:pt x="323" y="298"/>
                    </a:lnTo>
                    <a:lnTo>
                      <a:pt x="325" y="299"/>
                    </a:lnTo>
                    <a:lnTo>
                      <a:pt x="332" y="296"/>
                    </a:lnTo>
                    <a:lnTo>
                      <a:pt x="337" y="295"/>
                    </a:lnTo>
                    <a:lnTo>
                      <a:pt x="343" y="295"/>
                    </a:lnTo>
                    <a:lnTo>
                      <a:pt x="350" y="298"/>
                    </a:lnTo>
                    <a:lnTo>
                      <a:pt x="351" y="299"/>
                    </a:lnTo>
                    <a:lnTo>
                      <a:pt x="355" y="295"/>
                    </a:lnTo>
                    <a:lnTo>
                      <a:pt x="359" y="289"/>
                    </a:lnTo>
                    <a:lnTo>
                      <a:pt x="361" y="286"/>
                    </a:lnTo>
                    <a:lnTo>
                      <a:pt x="362" y="283"/>
                    </a:lnTo>
                    <a:lnTo>
                      <a:pt x="369" y="275"/>
                    </a:lnTo>
                    <a:lnTo>
                      <a:pt x="372" y="274"/>
                    </a:lnTo>
                    <a:lnTo>
                      <a:pt x="375" y="269"/>
                    </a:lnTo>
                    <a:lnTo>
                      <a:pt x="376" y="270"/>
                    </a:lnTo>
                    <a:lnTo>
                      <a:pt x="376" y="269"/>
                    </a:lnTo>
                    <a:lnTo>
                      <a:pt x="378" y="267"/>
                    </a:lnTo>
                    <a:lnTo>
                      <a:pt x="377" y="266"/>
                    </a:lnTo>
                    <a:lnTo>
                      <a:pt x="382" y="261"/>
                    </a:lnTo>
                    <a:lnTo>
                      <a:pt x="388" y="262"/>
                    </a:lnTo>
                    <a:lnTo>
                      <a:pt x="391" y="263"/>
                    </a:lnTo>
                    <a:lnTo>
                      <a:pt x="402" y="264"/>
                    </a:lnTo>
                    <a:lnTo>
                      <a:pt x="411" y="264"/>
                    </a:lnTo>
                    <a:lnTo>
                      <a:pt x="415" y="264"/>
                    </a:lnTo>
                    <a:lnTo>
                      <a:pt x="414" y="261"/>
                    </a:lnTo>
                    <a:lnTo>
                      <a:pt x="414" y="257"/>
                    </a:lnTo>
                    <a:lnTo>
                      <a:pt x="413" y="254"/>
                    </a:lnTo>
                    <a:lnTo>
                      <a:pt x="417" y="252"/>
                    </a:lnTo>
                    <a:lnTo>
                      <a:pt x="420" y="253"/>
                    </a:lnTo>
                    <a:lnTo>
                      <a:pt x="424" y="253"/>
                    </a:lnTo>
                    <a:lnTo>
                      <a:pt x="425" y="252"/>
                    </a:lnTo>
                    <a:lnTo>
                      <a:pt x="430" y="252"/>
                    </a:lnTo>
                    <a:lnTo>
                      <a:pt x="434" y="254"/>
                    </a:lnTo>
                    <a:lnTo>
                      <a:pt x="440" y="255"/>
                    </a:lnTo>
                    <a:lnTo>
                      <a:pt x="448" y="256"/>
                    </a:lnTo>
                    <a:lnTo>
                      <a:pt x="450" y="255"/>
                    </a:lnTo>
                    <a:lnTo>
                      <a:pt x="454" y="253"/>
                    </a:lnTo>
                    <a:lnTo>
                      <a:pt x="457" y="254"/>
                    </a:lnTo>
                    <a:lnTo>
                      <a:pt x="460" y="254"/>
                    </a:lnTo>
                    <a:lnTo>
                      <a:pt x="469" y="252"/>
                    </a:lnTo>
                    <a:lnTo>
                      <a:pt x="477" y="254"/>
                    </a:lnTo>
                    <a:lnTo>
                      <a:pt x="481" y="252"/>
                    </a:lnTo>
                    <a:lnTo>
                      <a:pt x="490" y="253"/>
                    </a:lnTo>
                    <a:lnTo>
                      <a:pt x="497" y="255"/>
                    </a:lnTo>
                    <a:lnTo>
                      <a:pt x="500" y="254"/>
                    </a:lnTo>
                    <a:lnTo>
                      <a:pt x="507" y="262"/>
                    </a:lnTo>
                    <a:lnTo>
                      <a:pt x="514" y="263"/>
                    </a:lnTo>
                    <a:lnTo>
                      <a:pt x="515" y="263"/>
                    </a:lnTo>
                    <a:lnTo>
                      <a:pt x="515" y="259"/>
                    </a:lnTo>
                    <a:lnTo>
                      <a:pt x="518" y="256"/>
                    </a:lnTo>
                    <a:lnTo>
                      <a:pt x="518" y="255"/>
                    </a:lnTo>
                    <a:lnTo>
                      <a:pt x="519" y="255"/>
                    </a:lnTo>
                    <a:lnTo>
                      <a:pt x="517" y="253"/>
                    </a:lnTo>
                    <a:lnTo>
                      <a:pt x="518" y="248"/>
                    </a:lnTo>
                    <a:lnTo>
                      <a:pt x="519" y="247"/>
                    </a:lnTo>
                    <a:lnTo>
                      <a:pt x="518" y="242"/>
                    </a:lnTo>
                    <a:lnTo>
                      <a:pt x="516" y="240"/>
                    </a:lnTo>
                    <a:lnTo>
                      <a:pt x="515" y="237"/>
                    </a:lnTo>
                    <a:lnTo>
                      <a:pt x="511" y="232"/>
                    </a:lnTo>
                    <a:lnTo>
                      <a:pt x="511" y="230"/>
                    </a:lnTo>
                    <a:lnTo>
                      <a:pt x="510" y="227"/>
                    </a:lnTo>
                    <a:lnTo>
                      <a:pt x="510" y="225"/>
                    </a:lnTo>
                    <a:lnTo>
                      <a:pt x="508" y="219"/>
                    </a:lnTo>
                    <a:lnTo>
                      <a:pt x="510" y="217"/>
                    </a:lnTo>
                    <a:lnTo>
                      <a:pt x="508" y="217"/>
                    </a:lnTo>
                    <a:lnTo>
                      <a:pt x="503" y="217"/>
                    </a:lnTo>
                    <a:lnTo>
                      <a:pt x="500" y="215"/>
                    </a:lnTo>
                    <a:lnTo>
                      <a:pt x="500" y="211"/>
                    </a:lnTo>
                    <a:lnTo>
                      <a:pt x="503" y="209"/>
                    </a:lnTo>
                    <a:lnTo>
                      <a:pt x="507" y="208"/>
                    </a:lnTo>
                    <a:lnTo>
                      <a:pt x="509" y="208"/>
                    </a:lnTo>
                    <a:lnTo>
                      <a:pt x="510" y="208"/>
                    </a:lnTo>
                    <a:lnTo>
                      <a:pt x="515" y="207"/>
                    </a:lnTo>
                    <a:lnTo>
                      <a:pt x="525" y="204"/>
                    </a:lnTo>
                    <a:lnTo>
                      <a:pt x="529" y="203"/>
                    </a:lnTo>
                    <a:lnTo>
                      <a:pt x="530" y="205"/>
                    </a:lnTo>
                    <a:lnTo>
                      <a:pt x="532" y="205"/>
                    </a:lnTo>
                    <a:lnTo>
                      <a:pt x="533" y="204"/>
                    </a:lnTo>
                    <a:lnTo>
                      <a:pt x="534" y="204"/>
                    </a:lnTo>
                    <a:lnTo>
                      <a:pt x="536" y="202"/>
                    </a:lnTo>
                    <a:lnTo>
                      <a:pt x="537" y="201"/>
                    </a:lnTo>
                    <a:lnTo>
                      <a:pt x="533" y="200"/>
                    </a:lnTo>
                    <a:lnTo>
                      <a:pt x="531" y="197"/>
                    </a:lnTo>
                    <a:lnTo>
                      <a:pt x="532" y="194"/>
                    </a:lnTo>
                    <a:lnTo>
                      <a:pt x="532" y="188"/>
                    </a:lnTo>
                    <a:lnTo>
                      <a:pt x="533" y="179"/>
                    </a:lnTo>
                    <a:lnTo>
                      <a:pt x="533" y="175"/>
                    </a:lnTo>
                    <a:lnTo>
                      <a:pt x="536" y="171"/>
                    </a:lnTo>
                    <a:lnTo>
                      <a:pt x="537" y="163"/>
                    </a:lnTo>
                    <a:lnTo>
                      <a:pt x="539" y="163"/>
                    </a:lnTo>
                    <a:lnTo>
                      <a:pt x="544" y="164"/>
                    </a:lnTo>
                    <a:lnTo>
                      <a:pt x="549" y="165"/>
                    </a:lnTo>
                    <a:lnTo>
                      <a:pt x="553" y="166"/>
                    </a:lnTo>
                    <a:lnTo>
                      <a:pt x="559" y="165"/>
                    </a:lnTo>
                    <a:lnTo>
                      <a:pt x="563" y="164"/>
                    </a:lnTo>
                    <a:lnTo>
                      <a:pt x="563" y="166"/>
                    </a:lnTo>
                    <a:lnTo>
                      <a:pt x="564" y="166"/>
                    </a:lnTo>
                    <a:lnTo>
                      <a:pt x="566" y="166"/>
                    </a:lnTo>
                    <a:lnTo>
                      <a:pt x="569" y="163"/>
                    </a:lnTo>
                    <a:lnTo>
                      <a:pt x="571" y="161"/>
                    </a:lnTo>
                    <a:lnTo>
                      <a:pt x="575" y="158"/>
                    </a:lnTo>
                    <a:lnTo>
                      <a:pt x="576" y="157"/>
                    </a:lnTo>
                    <a:lnTo>
                      <a:pt x="572" y="153"/>
                    </a:lnTo>
                    <a:lnTo>
                      <a:pt x="569" y="146"/>
                    </a:lnTo>
                    <a:lnTo>
                      <a:pt x="569" y="141"/>
                    </a:lnTo>
                    <a:lnTo>
                      <a:pt x="570" y="136"/>
                    </a:lnTo>
                    <a:lnTo>
                      <a:pt x="574" y="134"/>
                    </a:lnTo>
                    <a:lnTo>
                      <a:pt x="578" y="132"/>
                    </a:lnTo>
                    <a:lnTo>
                      <a:pt x="579" y="130"/>
                    </a:lnTo>
                    <a:lnTo>
                      <a:pt x="578" y="129"/>
                    </a:lnTo>
                    <a:lnTo>
                      <a:pt x="578" y="125"/>
                    </a:lnTo>
                    <a:lnTo>
                      <a:pt x="583" y="121"/>
                    </a:lnTo>
                    <a:lnTo>
                      <a:pt x="585" y="119"/>
                    </a:lnTo>
                    <a:lnTo>
                      <a:pt x="587" y="117"/>
                    </a:lnTo>
                    <a:lnTo>
                      <a:pt x="587" y="117"/>
                    </a:lnTo>
                    <a:lnTo>
                      <a:pt x="587" y="11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8" name="Freeform 172">
                <a:extLst>
                  <a:ext uri="{FF2B5EF4-FFF2-40B4-BE49-F238E27FC236}">
                    <a16:creationId xmlns:a16="http://schemas.microsoft.com/office/drawing/2014/main" id="{8E3AC4D9-0573-7181-C730-7BE71DBFE8FB}"/>
                  </a:ext>
                </a:extLst>
              </p:cNvPr>
              <p:cNvSpPr/>
              <p:nvPr/>
            </p:nvSpPr>
            <p:spPr bwMode="auto">
              <a:xfrm>
                <a:off x="6280150" y="1089025"/>
                <a:ext cx="149225" cy="98425"/>
              </a:xfrm>
              <a:custGeom>
                <a:avLst/>
                <a:gdLst>
                  <a:gd name="T0" fmla="*/ 4 w 82"/>
                  <a:gd name="T1" fmla="*/ 22 h 54"/>
                  <a:gd name="T2" fmla="*/ 7 w 82"/>
                  <a:gd name="T3" fmla="*/ 24 h 54"/>
                  <a:gd name="T4" fmla="*/ 6 w 82"/>
                  <a:gd name="T5" fmla="*/ 32 h 54"/>
                  <a:gd name="T6" fmla="*/ 14 w 82"/>
                  <a:gd name="T7" fmla="*/ 34 h 54"/>
                  <a:gd name="T8" fmla="*/ 19 w 82"/>
                  <a:gd name="T9" fmla="*/ 35 h 54"/>
                  <a:gd name="T10" fmla="*/ 28 w 82"/>
                  <a:gd name="T11" fmla="*/ 32 h 54"/>
                  <a:gd name="T12" fmla="*/ 35 w 82"/>
                  <a:gd name="T13" fmla="*/ 30 h 54"/>
                  <a:gd name="T14" fmla="*/ 36 w 82"/>
                  <a:gd name="T15" fmla="*/ 33 h 54"/>
                  <a:gd name="T16" fmla="*/ 30 w 82"/>
                  <a:gd name="T17" fmla="*/ 35 h 54"/>
                  <a:gd name="T18" fmla="*/ 24 w 82"/>
                  <a:gd name="T19" fmla="*/ 35 h 54"/>
                  <a:gd name="T20" fmla="*/ 31 w 82"/>
                  <a:gd name="T21" fmla="*/ 38 h 54"/>
                  <a:gd name="T22" fmla="*/ 27 w 82"/>
                  <a:gd name="T23" fmla="*/ 38 h 54"/>
                  <a:gd name="T24" fmla="*/ 22 w 82"/>
                  <a:gd name="T25" fmla="*/ 37 h 54"/>
                  <a:gd name="T26" fmla="*/ 16 w 82"/>
                  <a:gd name="T27" fmla="*/ 39 h 54"/>
                  <a:gd name="T28" fmla="*/ 24 w 82"/>
                  <a:gd name="T29" fmla="*/ 45 h 54"/>
                  <a:gd name="T30" fmla="*/ 29 w 82"/>
                  <a:gd name="T31" fmla="*/ 46 h 54"/>
                  <a:gd name="T32" fmla="*/ 33 w 82"/>
                  <a:gd name="T33" fmla="*/ 48 h 54"/>
                  <a:gd name="T34" fmla="*/ 43 w 82"/>
                  <a:gd name="T35" fmla="*/ 46 h 54"/>
                  <a:gd name="T36" fmla="*/ 46 w 82"/>
                  <a:gd name="T37" fmla="*/ 49 h 54"/>
                  <a:gd name="T38" fmla="*/ 53 w 82"/>
                  <a:gd name="T39" fmla="*/ 54 h 54"/>
                  <a:gd name="T40" fmla="*/ 57 w 82"/>
                  <a:gd name="T41" fmla="*/ 51 h 54"/>
                  <a:gd name="T42" fmla="*/ 61 w 82"/>
                  <a:gd name="T43" fmla="*/ 45 h 54"/>
                  <a:gd name="T44" fmla="*/ 66 w 82"/>
                  <a:gd name="T45" fmla="*/ 48 h 54"/>
                  <a:gd name="T46" fmla="*/ 72 w 82"/>
                  <a:gd name="T47" fmla="*/ 44 h 54"/>
                  <a:gd name="T48" fmla="*/ 72 w 82"/>
                  <a:gd name="T49" fmla="*/ 37 h 54"/>
                  <a:gd name="T50" fmla="*/ 78 w 82"/>
                  <a:gd name="T51" fmla="*/ 29 h 54"/>
                  <a:gd name="T52" fmla="*/ 81 w 82"/>
                  <a:gd name="T53" fmla="*/ 22 h 54"/>
                  <a:gd name="T54" fmla="*/ 81 w 82"/>
                  <a:gd name="T55" fmla="*/ 17 h 54"/>
                  <a:gd name="T56" fmla="*/ 77 w 82"/>
                  <a:gd name="T57" fmla="*/ 14 h 54"/>
                  <a:gd name="T58" fmla="*/ 68 w 82"/>
                  <a:gd name="T59" fmla="*/ 13 h 54"/>
                  <a:gd name="T60" fmla="*/ 62 w 82"/>
                  <a:gd name="T61" fmla="*/ 11 h 54"/>
                  <a:gd name="T62" fmla="*/ 59 w 82"/>
                  <a:gd name="T63" fmla="*/ 8 h 54"/>
                  <a:gd name="T64" fmla="*/ 57 w 82"/>
                  <a:gd name="T65" fmla="*/ 7 h 54"/>
                  <a:gd name="T66" fmla="*/ 54 w 82"/>
                  <a:gd name="T67" fmla="*/ 8 h 54"/>
                  <a:gd name="T68" fmla="*/ 52 w 82"/>
                  <a:gd name="T69" fmla="*/ 6 h 54"/>
                  <a:gd name="T70" fmla="*/ 51 w 82"/>
                  <a:gd name="T71" fmla="*/ 9 h 54"/>
                  <a:gd name="T72" fmla="*/ 49 w 82"/>
                  <a:gd name="T73" fmla="*/ 15 h 54"/>
                  <a:gd name="T74" fmla="*/ 45 w 82"/>
                  <a:gd name="T75" fmla="*/ 12 h 54"/>
                  <a:gd name="T76" fmla="*/ 44 w 82"/>
                  <a:gd name="T77" fmla="*/ 14 h 54"/>
                  <a:gd name="T78" fmla="*/ 44 w 82"/>
                  <a:gd name="T79" fmla="*/ 5 h 54"/>
                  <a:gd name="T80" fmla="*/ 40 w 82"/>
                  <a:gd name="T81" fmla="*/ 0 h 54"/>
                  <a:gd name="T82" fmla="*/ 40 w 82"/>
                  <a:gd name="T83" fmla="*/ 4 h 54"/>
                  <a:gd name="T84" fmla="*/ 38 w 82"/>
                  <a:gd name="T85" fmla="*/ 3 h 54"/>
                  <a:gd name="T86" fmla="*/ 39 w 82"/>
                  <a:gd name="T87" fmla="*/ 9 h 54"/>
                  <a:gd name="T88" fmla="*/ 38 w 82"/>
                  <a:gd name="T89" fmla="*/ 17 h 54"/>
                  <a:gd name="T90" fmla="*/ 38 w 82"/>
                  <a:gd name="T91" fmla="*/ 22 h 54"/>
                  <a:gd name="T92" fmla="*/ 32 w 82"/>
                  <a:gd name="T93" fmla="*/ 17 h 54"/>
                  <a:gd name="T94" fmla="*/ 33 w 82"/>
                  <a:gd name="T95" fmla="*/ 12 h 54"/>
                  <a:gd name="T96" fmla="*/ 28 w 82"/>
                  <a:gd name="T97" fmla="*/ 12 h 54"/>
                  <a:gd name="T98" fmla="*/ 23 w 82"/>
                  <a:gd name="T99" fmla="*/ 14 h 54"/>
                  <a:gd name="T100" fmla="*/ 22 w 82"/>
                  <a:gd name="T101" fmla="*/ 12 h 54"/>
                  <a:gd name="T102" fmla="*/ 17 w 82"/>
                  <a:gd name="T103" fmla="*/ 6 h 54"/>
                  <a:gd name="T104" fmla="*/ 15 w 82"/>
                  <a:gd name="T105" fmla="*/ 3 h 54"/>
                  <a:gd name="T106" fmla="*/ 12 w 82"/>
                  <a:gd name="T107" fmla="*/ 2 h 54"/>
                  <a:gd name="T108" fmla="*/ 14 w 82"/>
                  <a:gd name="T109" fmla="*/ 11 h 54"/>
                  <a:gd name="T110" fmla="*/ 12 w 82"/>
                  <a:gd name="T111" fmla="*/ 14 h 54"/>
                  <a:gd name="T112" fmla="*/ 10 w 82"/>
                  <a:gd name="T113" fmla="*/ 13 h 54"/>
                  <a:gd name="T114" fmla="*/ 12 w 82"/>
                  <a:gd name="T115" fmla="*/ 19 h 54"/>
                  <a:gd name="T116" fmla="*/ 9 w 82"/>
                  <a:gd name="T117" fmla="*/ 18 h 54"/>
                  <a:gd name="T118" fmla="*/ 1 w 82"/>
                  <a:gd name="T119" fmla="*/ 16 h 54"/>
                  <a:gd name="T120" fmla="*/ 3 w 82"/>
                  <a:gd name="T121" fmla="*/ 1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2" h="54">
                    <a:moveTo>
                      <a:pt x="3" y="19"/>
                    </a:moveTo>
                    <a:cubicBezTo>
                      <a:pt x="4" y="21"/>
                      <a:pt x="4" y="21"/>
                      <a:pt x="4" y="21"/>
                    </a:cubicBezTo>
                    <a:cubicBezTo>
                      <a:pt x="4" y="22"/>
                      <a:pt x="4" y="22"/>
                      <a:pt x="4" y="22"/>
                    </a:cubicBezTo>
                    <a:cubicBezTo>
                      <a:pt x="4" y="23"/>
                      <a:pt x="4" y="23"/>
                      <a:pt x="4" y="23"/>
                    </a:cubicBezTo>
                    <a:cubicBezTo>
                      <a:pt x="7" y="23"/>
                      <a:pt x="7" y="23"/>
                      <a:pt x="7" y="23"/>
                    </a:cubicBezTo>
                    <a:cubicBezTo>
                      <a:pt x="7" y="24"/>
                      <a:pt x="7" y="24"/>
                      <a:pt x="7" y="24"/>
                    </a:cubicBezTo>
                    <a:cubicBezTo>
                      <a:pt x="4" y="26"/>
                      <a:pt x="4" y="26"/>
                      <a:pt x="4" y="26"/>
                    </a:cubicBezTo>
                    <a:cubicBezTo>
                      <a:pt x="3" y="28"/>
                      <a:pt x="3" y="28"/>
                      <a:pt x="3" y="28"/>
                    </a:cubicBezTo>
                    <a:cubicBezTo>
                      <a:pt x="6" y="32"/>
                      <a:pt x="6" y="32"/>
                      <a:pt x="6" y="32"/>
                    </a:cubicBezTo>
                    <a:cubicBezTo>
                      <a:pt x="8" y="33"/>
                      <a:pt x="8" y="33"/>
                      <a:pt x="8" y="33"/>
                    </a:cubicBezTo>
                    <a:cubicBezTo>
                      <a:pt x="11" y="34"/>
                      <a:pt x="11" y="34"/>
                      <a:pt x="11" y="34"/>
                    </a:cubicBezTo>
                    <a:cubicBezTo>
                      <a:pt x="14" y="34"/>
                      <a:pt x="14" y="34"/>
                      <a:pt x="14" y="34"/>
                    </a:cubicBezTo>
                    <a:cubicBezTo>
                      <a:pt x="16" y="34"/>
                      <a:pt x="16" y="34"/>
                      <a:pt x="16" y="34"/>
                    </a:cubicBezTo>
                    <a:cubicBezTo>
                      <a:pt x="18" y="35"/>
                      <a:pt x="18" y="35"/>
                      <a:pt x="18" y="35"/>
                    </a:cubicBezTo>
                    <a:cubicBezTo>
                      <a:pt x="18" y="35"/>
                      <a:pt x="19" y="35"/>
                      <a:pt x="19" y="35"/>
                    </a:cubicBezTo>
                    <a:cubicBezTo>
                      <a:pt x="22" y="33"/>
                      <a:pt x="22" y="33"/>
                      <a:pt x="22" y="33"/>
                    </a:cubicBezTo>
                    <a:cubicBezTo>
                      <a:pt x="23" y="32"/>
                      <a:pt x="23" y="32"/>
                      <a:pt x="23" y="32"/>
                    </a:cubicBezTo>
                    <a:cubicBezTo>
                      <a:pt x="28" y="32"/>
                      <a:pt x="28" y="32"/>
                      <a:pt x="28" y="32"/>
                    </a:cubicBezTo>
                    <a:cubicBezTo>
                      <a:pt x="32" y="32"/>
                      <a:pt x="32" y="32"/>
                      <a:pt x="32" y="32"/>
                    </a:cubicBezTo>
                    <a:cubicBezTo>
                      <a:pt x="34" y="30"/>
                      <a:pt x="34" y="30"/>
                      <a:pt x="34" y="30"/>
                    </a:cubicBezTo>
                    <a:cubicBezTo>
                      <a:pt x="35" y="30"/>
                      <a:pt x="35" y="30"/>
                      <a:pt x="35" y="30"/>
                    </a:cubicBezTo>
                    <a:cubicBezTo>
                      <a:pt x="36" y="31"/>
                      <a:pt x="36" y="31"/>
                      <a:pt x="36" y="31"/>
                    </a:cubicBezTo>
                    <a:cubicBezTo>
                      <a:pt x="36" y="32"/>
                      <a:pt x="36" y="32"/>
                      <a:pt x="36" y="32"/>
                    </a:cubicBezTo>
                    <a:cubicBezTo>
                      <a:pt x="36" y="33"/>
                      <a:pt x="36" y="33"/>
                      <a:pt x="36" y="33"/>
                    </a:cubicBezTo>
                    <a:cubicBezTo>
                      <a:pt x="35" y="34"/>
                      <a:pt x="35" y="34"/>
                      <a:pt x="35" y="34"/>
                    </a:cubicBezTo>
                    <a:cubicBezTo>
                      <a:pt x="33" y="35"/>
                      <a:pt x="33" y="35"/>
                      <a:pt x="33" y="35"/>
                    </a:cubicBezTo>
                    <a:cubicBezTo>
                      <a:pt x="30" y="35"/>
                      <a:pt x="30" y="35"/>
                      <a:pt x="30" y="35"/>
                    </a:cubicBezTo>
                    <a:cubicBezTo>
                      <a:pt x="27" y="35"/>
                      <a:pt x="27" y="35"/>
                      <a:pt x="27" y="35"/>
                    </a:cubicBezTo>
                    <a:cubicBezTo>
                      <a:pt x="25" y="34"/>
                      <a:pt x="25" y="34"/>
                      <a:pt x="25" y="34"/>
                    </a:cubicBezTo>
                    <a:cubicBezTo>
                      <a:pt x="24" y="35"/>
                      <a:pt x="24" y="35"/>
                      <a:pt x="24" y="35"/>
                    </a:cubicBezTo>
                    <a:cubicBezTo>
                      <a:pt x="25" y="36"/>
                      <a:pt x="25" y="36"/>
                      <a:pt x="25" y="36"/>
                    </a:cubicBezTo>
                    <a:cubicBezTo>
                      <a:pt x="29" y="37"/>
                      <a:pt x="29" y="37"/>
                      <a:pt x="29" y="37"/>
                    </a:cubicBezTo>
                    <a:cubicBezTo>
                      <a:pt x="31" y="38"/>
                      <a:pt x="31" y="38"/>
                      <a:pt x="31" y="38"/>
                    </a:cubicBezTo>
                    <a:cubicBezTo>
                      <a:pt x="31" y="39"/>
                      <a:pt x="31" y="39"/>
                      <a:pt x="31" y="39"/>
                    </a:cubicBezTo>
                    <a:cubicBezTo>
                      <a:pt x="29" y="39"/>
                      <a:pt x="29" y="39"/>
                      <a:pt x="29" y="39"/>
                    </a:cubicBezTo>
                    <a:cubicBezTo>
                      <a:pt x="27" y="38"/>
                      <a:pt x="27" y="38"/>
                      <a:pt x="27" y="38"/>
                    </a:cubicBezTo>
                    <a:cubicBezTo>
                      <a:pt x="26" y="39"/>
                      <a:pt x="26" y="39"/>
                      <a:pt x="26" y="39"/>
                    </a:cubicBezTo>
                    <a:cubicBezTo>
                      <a:pt x="24" y="39"/>
                      <a:pt x="24" y="39"/>
                      <a:pt x="24" y="39"/>
                    </a:cubicBezTo>
                    <a:cubicBezTo>
                      <a:pt x="22" y="37"/>
                      <a:pt x="22" y="37"/>
                      <a:pt x="22" y="37"/>
                    </a:cubicBezTo>
                    <a:cubicBezTo>
                      <a:pt x="19" y="37"/>
                      <a:pt x="19" y="37"/>
                      <a:pt x="19" y="37"/>
                    </a:cubicBezTo>
                    <a:cubicBezTo>
                      <a:pt x="16" y="38"/>
                      <a:pt x="16" y="38"/>
                      <a:pt x="16" y="38"/>
                    </a:cubicBezTo>
                    <a:cubicBezTo>
                      <a:pt x="16" y="39"/>
                      <a:pt x="16" y="39"/>
                      <a:pt x="16" y="39"/>
                    </a:cubicBezTo>
                    <a:cubicBezTo>
                      <a:pt x="18" y="40"/>
                      <a:pt x="18" y="40"/>
                      <a:pt x="18" y="40"/>
                    </a:cubicBezTo>
                    <a:cubicBezTo>
                      <a:pt x="23" y="44"/>
                      <a:pt x="23" y="44"/>
                      <a:pt x="23" y="44"/>
                    </a:cubicBezTo>
                    <a:cubicBezTo>
                      <a:pt x="24" y="45"/>
                      <a:pt x="24" y="45"/>
                      <a:pt x="24" y="45"/>
                    </a:cubicBezTo>
                    <a:cubicBezTo>
                      <a:pt x="26" y="43"/>
                      <a:pt x="26" y="43"/>
                      <a:pt x="26" y="43"/>
                    </a:cubicBezTo>
                    <a:cubicBezTo>
                      <a:pt x="28" y="44"/>
                      <a:pt x="28" y="44"/>
                      <a:pt x="28" y="44"/>
                    </a:cubicBezTo>
                    <a:cubicBezTo>
                      <a:pt x="29" y="46"/>
                      <a:pt x="29" y="46"/>
                      <a:pt x="29" y="46"/>
                    </a:cubicBezTo>
                    <a:cubicBezTo>
                      <a:pt x="29" y="48"/>
                      <a:pt x="29" y="48"/>
                      <a:pt x="29" y="48"/>
                    </a:cubicBezTo>
                    <a:cubicBezTo>
                      <a:pt x="31" y="49"/>
                      <a:pt x="31" y="49"/>
                      <a:pt x="31" y="49"/>
                    </a:cubicBezTo>
                    <a:cubicBezTo>
                      <a:pt x="33" y="48"/>
                      <a:pt x="33" y="48"/>
                      <a:pt x="33" y="48"/>
                    </a:cubicBezTo>
                    <a:cubicBezTo>
                      <a:pt x="37" y="48"/>
                      <a:pt x="37" y="48"/>
                      <a:pt x="37" y="48"/>
                    </a:cubicBezTo>
                    <a:cubicBezTo>
                      <a:pt x="41" y="47"/>
                      <a:pt x="41" y="47"/>
                      <a:pt x="41" y="47"/>
                    </a:cubicBezTo>
                    <a:cubicBezTo>
                      <a:pt x="43" y="46"/>
                      <a:pt x="43" y="46"/>
                      <a:pt x="43" y="46"/>
                    </a:cubicBezTo>
                    <a:cubicBezTo>
                      <a:pt x="47" y="46"/>
                      <a:pt x="47" y="46"/>
                      <a:pt x="47" y="46"/>
                    </a:cubicBezTo>
                    <a:cubicBezTo>
                      <a:pt x="47" y="47"/>
                      <a:pt x="47" y="47"/>
                      <a:pt x="47" y="47"/>
                    </a:cubicBezTo>
                    <a:cubicBezTo>
                      <a:pt x="46" y="49"/>
                      <a:pt x="46" y="49"/>
                      <a:pt x="46" y="49"/>
                    </a:cubicBezTo>
                    <a:cubicBezTo>
                      <a:pt x="47" y="52"/>
                      <a:pt x="47" y="52"/>
                      <a:pt x="47" y="52"/>
                    </a:cubicBezTo>
                    <a:cubicBezTo>
                      <a:pt x="50" y="54"/>
                      <a:pt x="50" y="54"/>
                      <a:pt x="50" y="54"/>
                    </a:cubicBezTo>
                    <a:cubicBezTo>
                      <a:pt x="53" y="54"/>
                      <a:pt x="53" y="54"/>
                      <a:pt x="53" y="54"/>
                    </a:cubicBezTo>
                    <a:cubicBezTo>
                      <a:pt x="57" y="53"/>
                      <a:pt x="57" y="53"/>
                      <a:pt x="57" y="53"/>
                    </a:cubicBezTo>
                    <a:cubicBezTo>
                      <a:pt x="58" y="52"/>
                      <a:pt x="58" y="52"/>
                      <a:pt x="58" y="52"/>
                    </a:cubicBezTo>
                    <a:cubicBezTo>
                      <a:pt x="57" y="51"/>
                      <a:pt x="57" y="51"/>
                      <a:pt x="57" y="51"/>
                    </a:cubicBezTo>
                    <a:cubicBezTo>
                      <a:pt x="57" y="49"/>
                      <a:pt x="57" y="49"/>
                      <a:pt x="57" y="49"/>
                    </a:cubicBezTo>
                    <a:cubicBezTo>
                      <a:pt x="58" y="47"/>
                      <a:pt x="58" y="47"/>
                      <a:pt x="58" y="47"/>
                    </a:cubicBezTo>
                    <a:cubicBezTo>
                      <a:pt x="61" y="45"/>
                      <a:pt x="61" y="45"/>
                      <a:pt x="61" y="45"/>
                    </a:cubicBezTo>
                    <a:cubicBezTo>
                      <a:pt x="62" y="45"/>
                      <a:pt x="62" y="45"/>
                      <a:pt x="62" y="45"/>
                    </a:cubicBezTo>
                    <a:cubicBezTo>
                      <a:pt x="64" y="46"/>
                      <a:pt x="64" y="46"/>
                      <a:pt x="64" y="46"/>
                    </a:cubicBezTo>
                    <a:cubicBezTo>
                      <a:pt x="66" y="48"/>
                      <a:pt x="66" y="48"/>
                      <a:pt x="66" y="48"/>
                    </a:cubicBezTo>
                    <a:cubicBezTo>
                      <a:pt x="69" y="47"/>
                      <a:pt x="69" y="47"/>
                      <a:pt x="69" y="47"/>
                    </a:cubicBezTo>
                    <a:cubicBezTo>
                      <a:pt x="71" y="46"/>
                      <a:pt x="71" y="46"/>
                      <a:pt x="71" y="46"/>
                    </a:cubicBezTo>
                    <a:cubicBezTo>
                      <a:pt x="72" y="44"/>
                      <a:pt x="72" y="44"/>
                      <a:pt x="72" y="44"/>
                    </a:cubicBezTo>
                    <a:cubicBezTo>
                      <a:pt x="72" y="41"/>
                      <a:pt x="72" y="41"/>
                      <a:pt x="72" y="41"/>
                    </a:cubicBezTo>
                    <a:cubicBezTo>
                      <a:pt x="71" y="39"/>
                      <a:pt x="71" y="39"/>
                      <a:pt x="71" y="39"/>
                    </a:cubicBezTo>
                    <a:cubicBezTo>
                      <a:pt x="72" y="37"/>
                      <a:pt x="72" y="37"/>
                      <a:pt x="72" y="37"/>
                    </a:cubicBezTo>
                    <a:cubicBezTo>
                      <a:pt x="74" y="36"/>
                      <a:pt x="74" y="36"/>
                      <a:pt x="74" y="36"/>
                    </a:cubicBezTo>
                    <a:cubicBezTo>
                      <a:pt x="76" y="31"/>
                      <a:pt x="76" y="31"/>
                      <a:pt x="76" y="31"/>
                    </a:cubicBezTo>
                    <a:cubicBezTo>
                      <a:pt x="78" y="29"/>
                      <a:pt x="78" y="29"/>
                      <a:pt x="78" y="29"/>
                    </a:cubicBezTo>
                    <a:cubicBezTo>
                      <a:pt x="81" y="26"/>
                      <a:pt x="81" y="26"/>
                      <a:pt x="81" y="26"/>
                    </a:cubicBezTo>
                    <a:cubicBezTo>
                      <a:pt x="82" y="24"/>
                      <a:pt x="82" y="24"/>
                      <a:pt x="82" y="24"/>
                    </a:cubicBezTo>
                    <a:cubicBezTo>
                      <a:pt x="81" y="22"/>
                      <a:pt x="81" y="22"/>
                      <a:pt x="81" y="22"/>
                    </a:cubicBezTo>
                    <a:cubicBezTo>
                      <a:pt x="81" y="20"/>
                      <a:pt x="81" y="20"/>
                      <a:pt x="81" y="20"/>
                    </a:cubicBezTo>
                    <a:cubicBezTo>
                      <a:pt x="80" y="18"/>
                      <a:pt x="80" y="18"/>
                      <a:pt x="80" y="18"/>
                    </a:cubicBezTo>
                    <a:cubicBezTo>
                      <a:pt x="81" y="17"/>
                      <a:pt x="81" y="17"/>
                      <a:pt x="81" y="17"/>
                    </a:cubicBezTo>
                    <a:cubicBezTo>
                      <a:pt x="81" y="15"/>
                      <a:pt x="81" y="15"/>
                      <a:pt x="81" y="15"/>
                    </a:cubicBezTo>
                    <a:cubicBezTo>
                      <a:pt x="80" y="15"/>
                      <a:pt x="80" y="15"/>
                      <a:pt x="80" y="15"/>
                    </a:cubicBezTo>
                    <a:cubicBezTo>
                      <a:pt x="77" y="14"/>
                      <a:pt x="77" y="14"/>
                      <a:pt x="77" y="14"/>
                    </a:cubicBezTo>
                    <a:cubicBezTo>
                      <a:pt x="74" y="13"/>
                      <a:pt x="74" y="13"/>
                      <a:pt x="74" y="13"/>
                    </a:cubicBezTo>
                    <a:cubicBezTo>
                      <a:pt x="73" y="12"/>
                      <a:pt x="73" y="12"/>
                      <a:pt x="73" y="12"/>
                    </a:cubicBezTo>
                    <a:cubicBezTo>
                      <a:pt x="68" y="13"/>
                      <a:pt x="68" y="13"/>
                      <a:pt x="68" y="13"/>
                    </a:cubicBezTo>
                    <a:cubicBezTo>
                      <a:pt x="66" y="12"/>
                      <a:pt x="66" y="12"/>
                      <a:pt x="66" y="12"/>
                    </a:cubicBezTo>
                    <a:cubicBezTo>
                      <a:pt x="64" y="11"/>
                      <a:pt x="64" y="11"/>
                      <a:pt x="64" y="11"/>
                    </a:cubicBezTo>
                    <a:cubicBezTo>
                      <a:pt x="62" y="11"/>
                      <a:pt x="62" y="11"/>
                      <a:pt x="62" y="11"/>
                    </a:cubicBezTo>
                    <a:cubicBezTo>
                      <a:pt x="60" y="10"/>
                      <a:pt x="60" y="10"/>
                      <a:pt x="60" y="10"/>
                    </a:cubicBezTo>
                    <a:cubicBezTo>
                      <a:pt x="60" y="9"/>
                      <a:pt x="60" y="9"/>
                      <a:pt x="60" y="9"/>
                    </a:cubicBezTo>
                    <a:cubicBezTo>
                      <a:pt x="59" y="8"/>
                      <a:pt x="59" y="8"/>
                      <a:pt x="59" y="8"/>
                    </a:cubicBezTo>
                    <a:cubicBezTo>
                      <a:pt x="56" y="10"/>
                      <a:pt x="56" y="10"/>
                      <a:pt x="56" y="10"/>
                    </a:cubicBezTo>
                    <a:cubicBezTo>
                      <a:pt x="56" y="8"/>
                      <a:pt x="56" y="8"/>
                      <a:pt x="56" y="8"/>
                    </a:cubicBezTo>
                    <a:cubicBezTo>
                      <a:pt x="57" y="7"/>
                      <a:pt x="57" y="7"/>
                      <a:pt x="57" y="7"/>
                    </a:cubicBezTo>
                    <a:cubicBezTo>
                      <a:pt x="56" y="5"/>
                      <a:pt x="56" y="5"/>
                      <a:pt x="56" y="5"/>
                    </a:cubicBezTo>
                    <a:cubicBezTo>
                      <a:pt x="55" y="6"/>
                      <a:pt x="55" y="6"/>
                      <a:pt x="55" y="6"/>
                    </a:cubicBezTo>
                    <a:cubicBezTo>
                      <a:pt x="54" y="8"/>
                      <a:pt x="54" y="8"/>
                      <a:pt x="54" y="8"/>
                    </a:cubicBezTo>
                    <a:cubicBezTo>
                      <a:pt x="53" y="9"/>
                      <a:pt x="53" y="9"/>
                      <a:pt x="53" y="9"/>
                    </a:cubicBezTo>
                    <a:cubicBezTo>
                      <a:pt x="52" y="6"/>
                      <a:pt x="52" y="6"/>
                      <a:pt x="52" y="6"/>
                    </a:cubicBezTo>
                    <a:cubicBezTo>
                      <a:pt x="52" y="6"/>
                      <a:pt x="52" y="6"/>
                      <a:pt x="52" y="6"/>
                    </a:cubicBezTo>
                    <a:cubicBezTo>
                      <a:pt x="51" y="7"/>
                      <a:pt x="51" y="7"/>
                      <a:pt x="51" y="7"/>
                    </a:cubicBezTo>
                    <a:cubicBezTo>
                      <a:pt x="51" y="8"/>
                      <a:pt x="51" y="8"/>
                      <a:pt x="51" y="8"/>
                    </a:cubicBezTo>
                    <a:cubicBezTo>
                      <a:pt x="51" y="9"/>
                      <a:pt x="51" y="9"/>
                      <a:pt x="51" y="9"/>
                    </a:cubicBezTo>
                    <a:cubicBezTo>
                      <a:pt x="49" y="11"/>
                      <a:pt x="49" y="11"/>
                      <a:pt x="49" y="11"/>
                    </a:cubicBezTo>
                    <a:cubicBezTo>
                      <a:pt x="49" y="13"/>
                      <a:pt x="49" y="13"/>
                      <a:pt x="49" y="13"/>
                    </a:cubicBezTo>
                    <a:cubicBezTo>
                      <a:pt x="49" y="15"/>
                      <a:pt x="49" y="15"/>
                      <a:pt x="49" y="15"/>
                    </a:cubicBezTo>
                    <a:cubicBezTo>
                      <a:pt x="47" y="14"/>
                      <a:pt x="47" y="14"/>
                      <a:pt x="47" y="14"/>
                    </a:cubicBezTo>
                    <a:cubicBezTo>
                      <a:pt x="46" y="13"/>
                      <a:pt x="46" y="13"/>
                      <a:pt x="46" y="13"/>
                    </a:cubicBezTo>
                    <a:cubicBezTo>
                      <a:pt x="45" y="12"/>
                      <a:pt x="45" y="12"/>
                      <a:pt x="45" y="12"/>
                    </a:cubicBezTo>
                    <a:cubicBezTo>
                      <a:pt x="45" y="14"/>
                      <a:pt x="45" y="14"/>
                      <a:pt x="45" y="14"/>
                    </a:cubicBezTo>
                    <a:cubicBezTo>
                      <a:pt x="45" y="15"/>
                      <a:pt x="45" y="15"/>
                      <a:pt x="45" y="15"/>
                    </a:cubicBezTo>
                    <a:cubicBezTo>
                      <a:pt x="44" y="14"/>
                      <a:pt x="44" y="14"/>
                      <a:pt x="44" y="14"/>
                    </a:cubicBezTo>
                    <a:cubicBezTo>
                      <a:pt x="44" y="12"/>
                      <a:pt x="44" y="12"/>
                      <a:pt x="44" y="12"/>
                    </a:cubicBezTo>
                    <a:cubicBezTo>
                      <a:pt x="44" y="9"/>
                      <a:pt x="44" y="9"/>
                      <a:pt x="44" y="9"/>
                    </a:cubicBezTo>
                    <a:cubicBezTo>
                      <a:pt x="44" y="5"/>
                      <a:pt x="44" y="5"/>
                      <a:pt x="44" y="5"/>
                    </a:cubicBezTo>
                    <a:cubicBezTo>
                      <a:pt x="44" y="4"/>
                      <a:pt x="44" y="4"/>
                      <a:pt x="44" y="4"/>
                    </a:cubicBezTo>
                    <a:cubicBezTo>
                      <a:pt x="41" y="2"/>
                      <a:pt x="41" y="2"/>
                      <a:pt x="41" y="2"/>
                    </a:cubicBezTo>
                    <a:cubicBezTo>
                      <a:pt x="40" y="0"/>
                      <a:pt x="40" y="0"/>
                      <a:pt x="40" y="0"/>
                    </a:cubicBezTo>
                    <a:cubicBezTo>
                      <a:pt x="39" y="0"/>
                      <a:pt x="39" y="0"/>
                      <a:pt x="39" y="0"/>
                    </a:cubicBezTo>
                    <a:cubicBezTo>
                      <a:pt x="38" y="2"/>
                      <a:pt x="38" y="2"/>
                      <a:pt x="38" y="2"/>
                    </a:cubicBezTo>
                    <a:cubicBezTo>
                      <a:pt x="40" y="4"/>
                      <a:pt x="40" y="4"/>
                      <a:pt x="40" y="4"/>
                    </a:cubicBezTo>
                    <a:cubicBezTo>
                      <a:pt x="41" y="5"/>
                      <a:pt x="41" y="5"/>
                      <a:pt x="41" y="5"/>
                    </a:cubicBezTo>
                    <a:cubicBezTo>
                      <a:pt x="39" y="5"/>
                      <a:pt x="39" y="5"/>
                      <a:pt x="39" y="5"/>
                    </a:cubicBezTo>
                    <a:cubicBezTo>
                      <a:pt x="38" y="3"/>
                      <a:pt x="38" y="3"/>
                      <a:pt x="38" y="3"/>
                    </a:cubicBezTo>
                    <a:cubicBezTo>
                      <a:pt x="36" y="4"/>
                      <a:pt x="36" y="4"/>
                      <a:pt x="36" y="4"/>
                    </a:cubicBezTo>
                    <a:cubicBezTo>
                      <a:pt x="37" y="7"/>
                      <a:pt x="37" y="7"/>
                      <a:pt x="37" y="7"/>
                    </a:cubicBezTo>
                    <a:cubicBezTo>
                      <a:pt x="39" y="9"/>
                      <a:pt x="39" y="9"/>
                      <a:pt x="39" y="9"/>
                    </a:cubicBezTo>
                    <a:cubicBezTo>
                      <a:pt x="39" y="11"/>
                      <a:pt x="39" y="11"/>
                      <a:pt x="39" y="11"/>
                    </a:cubicBezTo>
                    <a:cubicBezTo>
                      <a:pt x="38" y="14"/>
                      <a:pt x="38" y="14"/>
                      <a:pt x="38" y="14"/>
                    </a:cubicBezTo>
                    <a:cubicBezTo>
                      <a:pt x="38" y="17"/>
                      <a:pt x="38" y="17"/>
                      <a:pt x="38" y="17"/>
                    </a:cubicBezTo>
                    <a:cubicBezTo>
                      <a:pt x="40" y="20"/>
                      <a:pt x="40" y="20"/>
                      <a:pt x="40" y="20"/>
                    </a:cubicBezTo>
                    <a:cubicBezTo>
                      <a:pt x="39" y="22"/>
                      <a:pt x="39" y="22"/>
                      <a:pt x="39" y="22"/>
                    </a:cubicBezTo>
                    <a:cubicBezTo>
                      <a:pt x="38" y="22"/>
                      <a:pt x="38" y="22"/>
                      <a:pt x="38" y="22"/>
                    </a:cubicBezTo>
                    <a:cubicBezTo>
                      <a:pt x="37" y="20"/>
                      <a:pt x="37" y="20"/>
                      <a:pt x="37" y="20"/>
                    </a:cubicBezTo>
                    <a:cubicBezTo>
                      <a:pt x="35" y="18"/>
                      <a:pt x="35" y="18"/>
                      <a:pt x="35" y="18"/>
                    </a:cubicBezTo>
                    <a:cubicBezTo>
                      <a:pt x="32" y="17"/>
                      <a:pt x="32" y="17"/>
                      <a:pt x="32" y="17"/>
                    </a:cubicBezTo>
                    <a:cubicBezTo>
                      <a:pt x="32" y="15"/>
                      <a:pt x="32" y="15"/>
                      <a:pt x="32" y="15"/>
                    </a:cubicBezTo>
                    <a:cubicBezTo>
                      <a:pt x="33" y="13"/>
                      <a:pt x="33" y="13"/>
                      <a:pt x="33" y="13"/>
                    </a:cubicBezTo>
                    <a:cubicBezTo>
                      <a:pt x="33" y="12"/>
                      <a:pt x="33" y="12"/>
                      <a:pt x="33" y="12"/>
                    </a:cubicBezTo>
                    <a:cubicBezTo>
                      <a:pt x="31" y="11"/>
                      <a:pt x="31" y="11"/>
                      <a:pt x="31" y="11"/>
                    </a:cubicBezTo>
                    <a:cubicBezTo>
                      <a:pt x="29" y="12"/>
                      <a:pt x="29" y="12"/>
                      <a:pt x="29" y="12"/>
                    </a:cubicBezTo>
                    <a:cubicBezTo>
                      <a:pt x="28" y="12"/>
                      <a:pt x="28" y="12"/>
                      <a:pt x="28" y="12"/>
                    </a:cubicBezTo>
                    <a:cubicBezTo>
                      <a:pt x="27" y="13"/>
                      <a:pt x="27" y="13"/>
                      <a:pt x="27" y="13"/>
                    </a:cubicBezTo>
                    <a:cubicBezTo>
                      <a:pt x="25" y="15"/>
                      <a:pt x="25" y="15"/>
                      <a:pt x="25" y="15"/>
                    </a:cubicBezTo>
                    <a:cubicBezTo>
                      <a:pt x="23" y="14"/>
                      <a:pt x="23" y="14"/>
                      <a:pt x="23" y="14"/>
                    </a:cubicBezTo>
                    <a:cubicBezTo>
                      <a:pt x="23" y="12"/>
                      <a:pt x="23" y="12"/>
                      <a:pt x="23" y="12"/>
                    </a:cubicBezTo>
                    <a:cubicBezTo>
                      <a:pt x="23" y="11"/>
                      <a:pt x="23" y="11"/>
                      <a:pt x="23" y="11"/>
                    </a:cubicBezTo>
                    <a:cubicBezTo>
                      <a:pt x="22" y="12"/>
                      <a:pt x="22" y="12"/>
                      <a:pt x="22" y="12"/>
                    </a:cubicBezTo>
                    <a:cubicBezTo>
                      <a:pt x="20" y="10"/>
                      <a:pt x="20" y="10"/>
                      <a:pt x="20" y="10"/>
                    </a:cubicBezTo>
                    <a:cubicBezTo>
                      <a:pt x="19" y="7"/>
                      <a:pt x="19" y="7"/>
                      <a:pt x="19" y="7"/>
                    </a:cubicBezTo>
                    <a:cubicBezTo>
                      <a:pt x="17" y="6"/>
                      <a:pt x="17" y="6"/>
                      <a:pt x="17" y="6"/>
                    </a:cubicBezTo>
                    <a:cubicBezTo>
                      <a:pt x="16" y="7"/>
                      <a:pt x="16" y="7"/>
                      <a:pt x="16" y="7"/>
                    </a:cubicBezTo>
                    <a:cubicBezTo>
                      <a:pt x="15" y="5"/>
                      <a:pt x="15" y="5"/>
                      <a:pt x="15" y="5"/>
                    </a:cubicBezTo>
                    <a:cubicBezTo>
                      <a:pt x="15" y="3"/>
                      <a:pt x="15" y="3"/>
                      <a:pt x="15" y="3"/>
                    </a:cubicBezTo>
                    <a:cubicBezTo>
                      <a:pt x="15" y="1"/>
                      <a:pt x="15" y="1"/>
                      <a:pt x="15" y="1"/>
                    </a:cubicBezTo>
                    <a:cubicBezTo>
                      <a:pt x="13" y="1"/>
                      <a:pt x="13" y="1"/>
                      <a:pt x="13" y="1"/>
                    </a:cubicBezTo>
                    <a:cubicBezTo>
                      <a:pt x="12" y="2"/>
                      <a:pt x="12" y="2"/>
                      <a:pt x="12" y="2"/>
                    </a:cubicBezTo>
                    <a:cubicBezTo>
                      <a:pt x="12" y="6"/>
                      <a:pt x="12" y="6"/>
                      <a:pt x="12" y="6"/>
                    </a:cubicBezTo>
                    <a:cubicBezTo>
                      <a:pt x="12" y="8"/>
                      <a:pt x="12" y="8"/>
                      <a:pt x="12" y="8"/>
                    </a:cubicBezTo>
                    <a:cubicBezTo>
                      <a:pt x="14" y="11"/>
                      <a:pt x="14" y="11"/>
                      <a:pt x="14" y="11"/>
                    </a:cubicBezTo>
                    <a:cubicBezTo>
                      <a:pt x="15" y="15"/>
                      <a:pt x="15" y="15"/>
                      <a:pt x="15" y="15"/>
                    </a:cubicBezTo>
                    <a:cubicBezTo>
                      <a:pt x="13" y="15"/>
                      <a:pt x="13" y="15"/>
                      <a:pt x="13" y="15"/>
                    </a:cubicBezTo>
                    <a:cubicBezTo>
                      <a:pt x="12" y="14"/>
                      <a:pt x="12" y="14"/>
                      <a:pt x="12" y="14"/>
                    </a:cubicBezTo>
                    <a:cubicBezTo>
                      <a:pt x="11" y="11"/>
                      <a:pt x="11" y="11"/>
                      <a:pt x="11" y="11"/>
                    </a:cubicBezTo>
                    <a:cubicBezTo>
                      <a:pt x="10" y="10"/>
                      <a:pt x="10" y="10"/>
                      <a:pt x="10" y="10"/>
                    </a:cubicBezTo>
                    <a:cubicBezTo>
                      <a:pt x="10" y="13"/>
                      <a:pt x="10" y="13"/>
                      <a:pt x="10" y="13"/>
                    </a:cubicBezTo>
                    <a:cubicBezTo>
                      <a:pt x="10" y="15"/>
                      <a:pt x="10" y="15"/>
                      <a:pt x="10" y="15"/>
                    </a:cubicBezTo>
                    <a:cubicBezTo>
                      <a:pt x="12" y="17"/>
                      <a:pt x="12" y="17"/>
                      <a:pt x="12" y="17"/>
                    </a:cubicBezTo>
                    <a:cubicBezTo>
                      <a:pt x="12" y="19"/>
                      <a:pt x="12" y="19"/>
                      <a:pt x="12" y="19"/>
                    </a:cubicBezTo>
                    <a:cubicBezTo>
                      <a:pt x="11" y="21"/>
                      <a:pt x="11" y="21"/>
                      <a:pt x="11" y="21"/>
                    </a:cubicBezTo>
                    <a:cubicBezTo>
                      <a:pt x="10" y="21"/>
                      <a:pt x="10" y="21"/>
                      <a:pt x="10" y="21"/>
                    </a:cubicBezTo>
                    <a:cubicBezTo>
                      <a:pt x="9" y="18"/>
                      <a:pt x="9" y="18"/>
                      <a:pt x="9" y="18"/>
                    </a:cubicBezTo>
                    <a:cubicBezTo>
                      <a:pt x="8" y="17"/>
                      <a:pt x="8" y="17"/>
                      <a:pt x="8" y="17"/>
                    </a:cubicBezTo>
                    <a:cubicBezTo>
                      <a:pt x="3" y="17"/>
                      <a:pt x="3" y="17"/>
                      <a:pt x="3" y="17"/>
                    </a:cubicBezTo>
                    <a:cubicBezTo>
                      <a:pt x="1" y="16"/>
                      <a:pt x="1" y="16"/>
                      <a:pt x="1" y="16"/>
                    </a:cubicBezTo>
                    <a:cubicBezTo>
                      <a:pt x="0" y="17"/>
                      <a:pt x="0" y="17"/>
                      <a:pt x="0" y="17"/>
                    </a:cubicBezTo>
                    <a:cubicBezTo>
                      <a:pt x="1" y="20"/>
                      <a:pt x="1" y="20"/>
                      <a:pt x="1" y="20"/>
                    </a:cubicBezTo>
                    <a:lnTo>
                      <a:pt x="3" y="1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9" name="Freeform 173">
                <a:extLst>
                  <a:ext uri="{FF2B5EF4-FFF2-40B4-BE49-F238E27FC236}">
                    <a16:creationId xmlns:a16="http://schemas.microsoft.com/office/drawing/2014/main" id="{24F0CDDF-548A-414D-824D-5F85FFF37971}"/>
                  </a:ext>
                </a:extLst>
              </p:cNvPr>
              <p:cNvSpPr/>
              <p:nvPr/>
            </p:nvSpPr>
            <p:spPr bwMode="auto">
              <a:xfrm>
                <a:off x="6330950" y="1220788"/>
                <a:ext cx="36513" cy="31750"/>
              </a:xfrm>
              <a:custGeom>
                <a:avLst/>
                <a:gdLst>
                  <a:gd name="T0" fmla="*/ 19 w 23"/>
                  <a:gd name="T1" fmla="*/ 2 h 20"/>
                  <a:gd name="T2" fmla="*/ 18 w 23"/>
                  <a:gd name="T3" fmla="*/ 1 h 20"/>
                  <a:gd name="T4" fmla="*/ 17 w 23"/>
                  <a:gd name="T5" fmla="*/ 0 h 20"/>
                  <a:gd name="T6" fmla="*/ 16 w 23"/>
                  <a:gd name="T7" fmla="*/ 2 h 20"/>
                  <a:gd name="T8" fmla="*/ 11 w 23"/>
                  <a:gd name="T9" fmla="*/ 4 h 20"/>
                  <a:gd name="T10" fmla="*/ 11 w 23"/>
                  <a:gd name="T11" fmla="*/ 2 h 20"/>
                  <a:gd name="T12" fmla="*/ 10 w 23"/>
                  <a:gd name="T13" fmla="*/ 1 h 20"/>
                  <a:gd name="T14" fmla="*/ 8 w 23"/>
                  <a:gd name="T15" fmla="*/ 4 h 20"/>
                  <a:gd name="T16" fmla="*/ 8 w 23"/>
                  <a:gd name="T17" fmla="*/ 5 h 20"/>
                  <a:gd name="T18" fmla="*/ 6 w 23"/>
                  <a:gd name="T19" fmla="*/ 6 h 20"/>
                  <a:gd name="T20" fmla="*/ 3 w 23"/>
                  <a:gd name="T21" fmla="*/ 6 h 20"/>
                  <a:gd name="T22" fmla="*/ 2 w 23"/>
                  <a:gd name="T23" fmla="*/ 8 h 20"/>
                  <a:gd name="T24" fmla="*/ 0 w 23"/>
                  <a:gd name="T25" fmla="*/ 9 h 20"/>
                  <a:gd name="T26" fmla="*/ 2 w 23"/>
                  <a:gd name="T27" fmla="*/ 10 h 20"/>
                  <a:gd name="T28" fmla="*/ 6 w 23"/>
                  <a:gd name="T29" fmla="*/ 10 h 20"/>
                  <a:gd name="T30" fmla="*/ 7 w 23"/>
                  <a:gd name="T31" fmla="*/ 13 h 20"/>
                  <a:gd name="T32" fmla="*/ 8 w 23"/>
                  <a:gd name="T33" fmla="*/ 15 h 20"/>
                  <a:gd name="T34" fmla="*/ 8 w 23"/>
                  <a:gd name="T35" fmla="*/ 16 h 20"/>
                  <a:gd name="T36" fmla="*/ 9 w 23"/>
                  <a:gd name="T37" fmla="*/ 17 h 20"/>
                  <a:gd name="T38" fmla="*/ 8 w 23"/>
                  <a:gd name="T39" fmla="*/ 20 h 20"/>
                  <a:gd name="T40" fmla="*/ 10 w 23"/>
                  <a:gd name="T41" fmla="*/ 20 h 20"/>
                  <a:gd name="T42" fmla="*/ 11 w 23"/>
                  <a:gd name="T43" fmla="*/ 20 h 20"/>
                  <a:gd name="T44" fmla="*/ 13 w 23"/>
                  <a:gd name="T45" fmla="*/ 19 h 20"/>
                  <a:gd name="T46" fmla="*/ 16 w 23"/>
                  <a:gd name="T47" fmla="*/ 16 h 20"/>
                  <a:gd name="T48" fmla="*/ 18 w 23"/>
                  <a:gd name="T49" fmla="*/ 16 h 20"/>
                  <a:gd name="T50" fmla="*/ 21 w 23"/>
                  <a:gd name="T51" fmla="*/ 15 h 20"/>
                  <a:gd name="T52" fmla="*/ 19 w 23"/>
                  <a:gd name="T53" fmla="*/ 13 h 20"/>
                  <a:gd name="T54" fmla="*/ 21 w 23"/>
                  <a:gd name="T55" fmla="*/ 9 h 20"/>
                  <a:gd name="T56" fmla="*/ 22 w 23"/>
                  <a:gd name="T57" fmla="*/ 8 h 20"/>
                  <a:gd name="T58" fmla="*/ 23 w 23"/>
                  <a:gd name="T59" fmla="*/ 6 h 20"/>
                  <a:gd name="T60" fmla="*/ 22 w 23"/>
                  <a:gd name="T61" fmla="*/ 4 h 20"/>
                  <a:gd name="T62" fmla="*/ 19 w 23"/>
                  <a:gd name="T63"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20">
                    <a:moveTo>
                      <a:pt x="19" y="2"/>
                    </a:moveTo>
                    <a:lnTo>
                      <a:pt x="18" y="1"/>
                    </a:lnTo>
                    <a:lnTo>
                      <a:pt x="17" y="0"/>
                    </a:lnTo>
                    <a:lnTo>
                      <a:pt x="16" y="2"/>
                    </a:lnTo>
                    <a:lnTo>
                      <a:pt x="11" y="4"/>
                    </a:lnTo>
                    <a:lnTo>
                      <a:pt x="11" y="2"/>
                    </a:lnTo>
                    <a:lnTo>
                      <a:pt x="10" y="1"/>
                    </a:lnTo>
                    <a:lnTo>
                      <a:pt x="8" y="4"/>
                    </a:lnTo>
                    <a:lnTo>
                      <a:pt x="8" y="5"/>
                    </a:lnTo>
                    <a:lnTo>
                      <a:pt x="6" y="6"/>
                    </a:lnTo>
                    <a:lnTo>
                      <a:pt x="3" y="6"/>
                    </a:lnTo>
                    <a:lnTo>
                      <a:pt x="2" y="8"/>
                    </a:lnTo>
                    <a:lnTo>
                      <a:pt x="0" y="9"/>
                    </a:lnTo>
                    <a:lnTo>
                      <a:pt x="2" y="10"/>
                    </a:lnTo>
                    <a:lnTo>
                      <a:pt x="6" y="10"/>
                    </a:lnTo>
                    <a:lnTo>
                      <a:pt x="7" y="13"/>
                    </a:lnTo>
                    <a:lnTo>
                      <a:pt x="8" y="15"/>
                    </a:lnTo>
                    <a:lnTo>
                      <a:pt x="8" y="16"/>
                    </a:lnTo>
                    <a:lnTo>
                      <a:pt x="9" y="17"/>
                    </a:lnTo>
                    <a:lnTo>
                      <a:pt x="8" y="20"/>
                    </a:lnTo>
                    <a:lnTo>
                      <a:pt x="10" y="20"/>
                    </a:lnTo>
                    <a:lnTo>
                      <a:pt x="11" y="20"/>
                    </a:lnTo>
                    <a:lnTo>
                      <a:pt x="13" y="19"/>
                    </a:lnTo>
                    <a:lnTo>
                      <a:pt x="16" y="16"/>
                    </a:lnTo>
                    <a:lnTo>
                      <a:pt x="18" y="16"/>
                    </a:lnTo>
                    <a:lnTo>
                      <a:pt x="21" y="15"/>
                    </a:lnTo>
                    <a:lnTo>
                      <a:pt x="19" y="13"/>
                    </a:lnTo>
                    <a:lnTo>
                      <a:pt x="21" y="9"/>
                    </a:lnTo>
                    <a:lnTo>
                      <a:pt x="22" y="8"/>
                    </a:lnTo>
                    <a:lnTo>
                      <a:pt x="23" y="6"/>
                    </a:lnTo>
                    <a:lnTo>
                      <a:pt x="22" y="4"/>
                    </a:lnTo>
                    <a:lnTo>
                      <a:pt x="19" y="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0" name="Freeform 174">
                <a:extLst>
                  <a:ext uri="{FF2B5EF4-FFF2-40B4-BE49-F238E27FC236}">
                    <a16:creationId xmlns:a16="http://schemas.microsoft.com/office/drawing/2014/main" id="{807C2911-8AAE-A98F-E187-C8BE96024AE7}"/>
                  </a:ext>
                </a:extLst>
              </p:cNvPr>
              <p:cNvSpPr/>
              <p:nvPr/>
            </p:nvSpPr>
            <p:spPr bwMode="auto">
              <a:xfrm>
                <a:off x="6343650" y="1241425"/>
                <a:ext cx="68263" cy="73025"/>
              </a:xfrm>
              <a:custGeom>
                <a:avLst/>
                <a:gdLst>
                  <a:gd name="T0" fmla="*/ 25 w 43"/>
                  <a:gd name="T1" fmla="*/ 9 h 46"/>
                  <a:gd name="T2" fmla="*/ 26 w 43"/>
                  <a:gd name="T3" fmla="*/ 7 h 46"/>
                  <a:gd name="T4" fmla="*/ 23 w 43"/>
                  <a:gd name="T5" fmla="*/ 3 h 46"/>
                  <a:gd name="T6" fmla="*/ 22 w 43"/>
                  <a:gd name="T7" fmla="*/ 0 h 46"/>
                  <a:gd name="T8" fmla="*/ 18 w 43"/>
                  <a:gd name="T9" fmla="*/ 3 h 46"/>
                  <a:gd name="T10" fmla="*/ 14 w 43"/>
                  <a:gd name="T11" fmla="*/ 7 h 46"/>
                  <a:gd name="T12" fmla="*/ 10 w 43"/>
                  <a:gd name="T13" fmla="*/ 7 h 46"/>
                  <a:gd name="T14" fmla="*/ 5 w 43"/>
                  <a:gd name="T15" fmla="*/ 8 h 46"/>
                  <a:gd name="T16" fmla="*/ 2 w 43"/>
                  <a:gd name="T17" fmla="*/ 10 h 46"/>
                  <a:gd name="T18" fmla="*/ 0 w 43"/>
                  <a:gd name="T19" fmla="*/ 14 h 46"/>
                  <a:gd name="T20" fmla="*/ 3 w 43"/>
                  <a:gd name="T21" fmla="*/ 15 h 46"/>
                  <a:gd name="T22" fmla="*/ 6 w 43"/>
                  <a:gd name="T23" fmla="*/ 17 h 46"/>
                  <a:gd name="T24" fmla="*/ 8 w 43"/>
                  <a:gd name="T25" fmla="*/ 17 h 46"/>
                  <a:gd name="T26" fmla="*/ 9 w 43"/>
                  <a:gd name="T27" fmla="*/ 19 h 46"/>
                  <a:gd name="T28" fmla="*/ 8 w 43"/>
                  <a:gd name="T29" fmla="*/ 21 h 46"/>
                  <a:gd name="T30" fmla="*/ 8 w 43"/>
                  <a:gd name="T31" fmla="*/ 24 h 46"/>
                  <a:gd name="T32" fmla="*/ 6 w 43"/>
                  <a:gd name="T33" fmla="*/ 28 h 46"/>
                  <a:gd name="T34" fmla="*/ 5 w 43"/>
                  <a:gd name="T35" fmla="*/ 32 h 46"/>
                  <a:gd name="T36" fmla="*/ 3 w 43"/>
                  <a:gd name="T37" fmla="*/ 33 h 46"/>
                  <a:gd name="T38" fmla="*/ 3 w 43"/>
                  <a:gd name="T39" fmla="*/ 37 h 46"/>
                  <a:gd name="T40" fmla="*/ 2 w 43"/>
                  <a:gd name="T41" fmla="*/ 38 h 46"/>
                  <a:gd name="T42" fmla="*/ 2 w 43"/>
                  <a:gd name="T43" fmla="*/ 40 h 46"/>
                  <a:gd name="T44" fmla="*/ 3 w 43"/>
                  <a:gd name="T45" fmla="*/ 40 h 46"/>
                  <a:gd name="T46" fmla="*/ 7 w 43"/>
                  <a:gd name="T47" fmla="*/ 39 h 46"/>
                  <a:gd name="T48" fmla="*/ 9 w 43"/>
                  <a:gd name="T49" fmla="*/ 39 h 46"/>
                  <a:gd name="T50" fmla="*/ 13 w 43"/>
                  <a:gd name="T51" fmla="*/ 37 h 46"/>
                  <a:gd name="T52" fmla="*/ 15 w 43"/>
                  <a:gd name="T53" fmla="*/ 37 h 46"/>
                  <a:gd name="T54" fmla="*/ 16 w 43"/>
                  <a:gd name="T55" fmla="*/ 35 h 46"/>
                  <a:gd name="T56" fmla="*/ 18 w 43"/>
                  <a:gd name="T57" fmla="*/ 31 h 46"/>
                  <a:gd name="T58" fmla="*/ 20 w 43"/>
                  <a:gd name="T59" fmla="*/ 30 h 46"/>
                  <a:gd name="T60" fmla="*/ 22 w 43"/>
                  <a:gd name="T61" fmla="*/ 31 h 46"/>
                  <a:gd name="T62" fmla="*/ 23 w 43"/>
                  <a:gd name="T63" fmla="*/ 30 h 46"/>
                  <a:gd name="T64" fmla="*/ 23 w 43"/>
                  <a:gd name="T65" fmla="*/ 32 h 46"/>
                  <a:gd name="T66" fmla="*/ 22 w 43"/>
                  <a:gd name="T67" fmla="*/ 37 h 46"/>
                  <a:gd name="T68" fmla="*/ 23 w 43"/>
                  <a:gd name="T69" fmla="*/ 40 h 46"/>
                  <a:gd name="T70" fmla="*/ 21 w 43"/>
                  <a:gd name="T71" fmla="*/ 43 h 46"/>
                  <a:gd name="T72" fmla="*/ 22 w 43"/>
                  <a:gd name="T73" fmla="*/ 45 h 46"/>
                  <a:gd name="T74" fmla="*/ 24 w 43"/>
                  <a:gd name="T75" fmla="*/ 46 h 46"/>
                  <a:gd name="T76" fmla="*/ 26 w 43"/>
                  <a:gd name="T77" fmla="*/ 44 h 46"/>
                  <a:gd name="T78" fmla="*/ 26 w 43"/>
                  <a:gd name="T79" fmla="*/ 41 h 46"/>
                  <a:gd name="T80" fmla="*/ 28 w 43"/>
                  <a:gd name="T81" fmla="*/ 39 h 46"/>
                  <a:gd name="T82" fmla="*/ 30 w 43"/>
                  <a:gd name="T83" fmla="*/ 37 h 46"/>
                  <a:gd name="T84" fmla="*/ 33 w 43"/>
                  <a:gd name="T85" fmla="*/ 37 h 46"/>
                  <a:gd name="T86" fmla="*/ 35 w 43"/>
                  <a:gd name="T87" fmla="*/ 30 h 46"/>
                  <a:gd name="T88" fmla="*/ 36 w 43"/>
                  <a:gd name="T89" fmla="*/ 28 h 46"/>
                  <a:gd name="T90" fmla="*/ 38 w 43"/>
                  <a:gd name="T91" fmla="*/ 23 h 46"/>
                  <a:gd name="T92" fmla="*/ 41 w 43"/>
                  <a:gd name="T93" fmla="*/ 22 h 46"/>
                  <a:gd name="T94" fmla="*/ 43 w 43"/>
                  <a:gd name="T95" fmla="*/ 21 h 46"/>
                  <a:gd name="T96" fmla="*/ 39 w 43"/>
                  <a:gd name="T97" fmla="*/ 19 h 46"/>
                  <a:gd name="T98" fmla="*/ 38 w 43"/>
                  <a:gd name="T99" fmla="*/ 18 h 46"/>
                  <a:gd name="T100" fmla="*/ 36 w 43"/>
                  <a:gd name="T101" fmla="*/ 17 h 46"/>
                  <a:gd name="T102" fmla="*/ 32 w 43"/>
                  <a:gd name="T103" fmla="*/ 18 h 46"/>
                  <a:gd name="T104" fmla="*/ 30 w 43"/>
                  <a:gd name="T105" fmla="*/ 21 h 46"/>
                  <a:gd name="T106" fmla="*/ 26 w 43"/>
                  <a:gd name="T107" fmla="*/ 18 h 46"/>
                  <a:gd name="T108" fmla="*/ 23 w 43"/>
                  <a:gd name="T109" fmla="*/ 15 h 46"/>
                  <a:gd name="T110" fmla="*/ 22 w 43"/>
                  <a:gd name="T111" fmla="*/ 10 h 46"/>
                  <a:gd name="T112" fmla="*/ 23 w 43"/>
                  <a:gd name="T113" fmla="*/ 9 h 46"/>
                  <a:gd name="T114" fmla="*/ 25 w 43"/>
                  <a:gd name="T115" fmla="*/ 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 h="46">
                    <a:moveTo>
                      <a:pt x="25" y="9"/>
                    </a:moveTo>
                    <a:lnTo>
                      <a:pt x="26" y="7"/>
                    </a:lnTo>
                    <a:lnTo>
                      <a:pt x="23" y="3"/>
                    </a:lnTo>
                    <a:lnTo>
                      <a:pt x="22" y="0"/>
                    </a:lnTo>
                    <a:lnTo>
                      <a:pt x="18" y="3"/>
                    </a:lnTo>
                    <a:lnTo>
                      <a:pt x="14" y="7"/>
                    </a:lnTo>
                    <a:lnTo>
                      <a:pt x="10" y="7"/>
                    </a:lnTo>
                    <a:lnTo>
                      <a:pt x="5" y="8"/>
                    </a:lnTo>
                    <a:lnTo>
                      <a:pt x="2" y="10"/>
                    </a:lnTo>
                    <a:lnTo>
                      <a:pt x="0" y="14"/>
                    </a:lnTo>
                    <a:lnTo>
                      <a:pt x="3" y="15"/>
                    </a:lnTo>
                    <a:lnTo>
                      <a:pt x="6" y="17"/>
                    </a:lnTo>
                    <a:lnTo>
                      <a:pt x="8" y="17"/>
                    </a:lnTo>
                    <a:lnTo>
                      <a:pt x="9" y="19"/>
                    </a:lnTo>
                    <a:lnTo>
                      <a:pt x="8" y="21"/>
                    </a:lnTo>
                    <a:lnTo>
                      <a:pt x="8" y="24"/>
                    </a:lnTo>
                    <a:lnTo>
                      <a:pt x="6" y="28"/>
                    </a:lnTo>
                    <a:lnTo>
                      <a:pt x="5" y="32"/>
                    </a:lnTo>
                    <a:lnTo>
                      <a:pt x="3" y="33"/>
                    </a:lnTo>
                    <a:lnTo>
                      <a:pt x="3" y="37"/>
                    </a:lnTo>
                    <a:lnTo>
                      <a:pt x="2" y="38"/>
                    </a:lnTo>
                    <a:lnTo>
                      <a:pt x="2" y="40"/>
                    </a:lnTo>
                    <a:lnTo>
                      <a:pt x="3" y="40"/>
                    </a:lnTo>
                    <a:lnTo>
                      <a:pt x="7" y="39"/>
                    </a:lnTo>
                    <a:lnTo>
                      <a:pt x="9" y="39"/>
                    </a:lnTo>
                    <a:lnTo>
                      <a:pt x="13" y="37"/>
                    </a:lnTo>
                    <a:lnTo>
                      <a:pt x="15" y="37"/>
                    </a:lnTo>
                    <a:lnTo>
                      <a:pt x="16" y="35"/>
                    </a:lnTo>
                    <a:lnTo>
                      <a:pt x="18" y="31"/>
                    </a:lnTo>
                    <a:lnTo>
                      <a:pt x="20" y="30"/>
                    </a:lnTo>
                    <a:lnTo>
                      <a:pt x="22" y="31"/>
                    </a:lnTo>
                    <a:lnTo>
                      <a:pt x="23" y="30"/>
                    </a:lnTo>
                    <a:lnTo>
                      <a:pt x="23" y="32"/>
                    </a:lnTo>
                    <a:lnTo>
                      <a:pt x="22" y="37"/>
                    </a:lnTo>
                    <a:lnTo>
                      <a:pt x="23" y="40"/>
                    </a:lnTo>
                    <a:lnTo>
                      <a:pt x="21" y="43"/>
                    </a:lnTo>
                    <a:lnTo>
                      <a:pt x="22" y="45"/>
                    </a:lnTo>
                    <a:lnTo>
                      <a:pt x="24" y="46"/>
                    </a:lnTo>
                    <a:lnTo>
                      <a:pt x="26" y="44"/>
                    </a:lnTo>
                    <a:lnTo>
                      <a:pt x="26" y="41"/>
                    </a:lnTo>
                    <a:lnTo>
                      <a:pt x="28" y="39"/>
                    </a:lnTo>
                    <a:lnTo>
                      <a:pt x="30" y="37"/>
                    </a:lnTo>
                    <a:lnTo>
                      <a:pt x="33" y="37"/>
                    </a:lnTo>
                    <a:lnTo>
                      <a:pt x="35" y="30"/>
                    </a:lnTo>
                    <a:lnTo>
                      <a:pt x="36" y="28"/>
                    </a:lnTo>
                    <a:lnTo>
                      <a:pt x="38" y="23"/>
                    </a:lnTo>
                    <a:lnTo>
                      <a:pt x="41" y="22"/>
                    </a:lnTo>
                    <a:lnTo>
                      <a:pt x="43" y="21"/>
                    </a:lnTo>
                    <a:lnTo>
                      <a:pt x="39" y="19"/>
                    </a:lnTo>
                    <a:lnTo>
                      <a:pt x="38" y="18"/>
                    </a:lnTo>
                    <a:lnTo>
                      <a:pt x="36" y="17"/>
                    </a:lnTo>
                    <a:lnTo>
                      <a:pt x="32" y="18"/>
                    </a:lnTo>
                    <a:lnTo>
                      <a:pt x="30" y="21"/>
                    </a:lnTo>
                    <a:lnTo>
                      <a:pt x="26" y="18"/>
                    </a:lnTo>
                    <a:lnTo>
                      <a:pt x="23" y="15"/>
                    </a:lnTo>
                    <a:lnTo>
                      <a:pt x="22" y="10"/>
                    </a:lnTo>
                    <a:lnTo>
                      <a:pt x="23" y="9"/>
                    </a:lnTo>
                    <a:lnTo>
                      <a:pt x="25" y="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1" name="Freeform 175">
                <a:extLst>
                  <a:ext uri="{FF2B5EF4-FFF2-40B4-BE49-F238E27FC236}">
                    <a16:creationId xmlns:a16="http://schemas.microsoft.com/office/drawing/2014/main" id="{2B4EBFB5-DC39-2947-A3D2-B2102BC22AC1}"/>
                  </a:ext>
                </a:extLst>
              </p:cNvPr>
              <p:cNvSpPr/>
              <p:nvPr/>
            </p:nvSpPr>
            <p:spPr bwMode="auto">
              <a:xfrm>
                <a:off x="6169025" y="1128713"/>
                <a:ext cx="176213" cy="238125"/>
              </a:xfrm>
              <a:custGeom>
                <a:avLst/>
                <a:gdLst>
                  <a:gd name="T0" fmla="*/ 8 w 111"/>
                  <a:gd name="T1" fmla="*/ 38 h 150"/>
                  <a:gd name="T2" fmla="*/ 13 w 111"/>
                  <a:gd name="T3" fmla="*/ 38 h 150"/>
                  <a:gd name="T4" fmla="*/ 15 w 111"/>
                  <a:gd name="T5" fmla="*/ 49 h 150"/>
                  <a:gd name="T6" fmla="*/ 14 w 111"/>
                  <a:gd name="T7" fmla="*/ 52 h 150"/>
                  <a:gd name="T8" fmla="*/ 12 w 111"/>
                  <a:gd name="T9" fmla="*/ 55 h 150"/>
                  <a:gd name="T10" fmla="*/ 19 w 111"/>
                  <a:gd name="T11" fmla="*/ 63 h 150"/>
                  <a:gd name="T12" fmla="*/ 24 w 111"/>
                  <a:gd name="T13" fmla="*/ 67 h 150"/>
                  <a:gd name="T14" fmla="*/ 29 w 111"/>
                  <a:gd name="T15" fmla="*/ 77 h 150"/>
                  <a:gd name="T16" fmla="*/ 41 w 111"/>
                  <a:gd name="T17" fmla="*/ 80 h 150"/>
                  <a:gd name="T18" fmla="*/ 44 w 111"/>
                  <a:gd name="T19" fmla="*/ 70 h 150"/>
                  <a:gd name="T20" fmla="*/ 45 w 111"/>
                  <a:gd name="T21" fmla="*/ 59 h 150"/>
                  <a:gd name="T22" fmla="*/ 48 w 111"/>
                  <a:gd name="T23" fmla="*/ 56 h 150"/>
                  <a:gd name="T24" fmla="*/ 52 w 111"/>
                  <a:gd name="T25" fmla="*/ 63 h 150"/>
                  <a:gd name="T26" fmla="*/ 59 w 111"/>
                  <a:gd name="T27" fmla="*/ 66 h 150"/>
                  <a:gd name="T28" fmla="*/ 64 w 111"/>
                  <a:gd name="T29" fmla="*/ 64 h 150"/>
                  <a:gd name="T30" fmla="*/ 71 w 111"/>
                  <a:gd name="T31" fmla="*/ 67 h 150"/>
                  <a:gd name="T32" fmla="*/ 55 w 111"/>
                  <a:gd name="T33" fmla="*/ 75 h 150"/>
                  <a:gd name="T34" fmla="*/ 45 w 111"/>
                  <a:gd name="T35" fmla="*/ 85 h 150"/>
                  <a:gd name="T36" fmla="*/ 38 w 111"/>
                  <a:gd name="T37" fmla="*/ 87 h 150"/>
                  <a:gd name="T38" fmla="*/ 37 w 111"/>
                  <a:gd name="T39" fmla="*/ 100 h 150"/>
                  <a:gd name="T40" fmla="*/ 51 w 111"/>
                  <a:gd name="T41" fmla="*/ 97 h 150"/>
                  <a:gd name="T42" fmla="*/ 60 w 111"/>
                  <a:gd name="T43" fmla="*/ 94 h 150"/>
                  <a:gd name="T44" fmla="*/ 70 w 111"/>
                  <a:gd name="T45" fmla="*/ 94 h 150"/>
                  <a:gd name="T46" fmla="*/ 59 w 111"/>
                  <a:gd name="T47" fmla="*/ 97 h 150"/>
                  <a:gd name="T48" fmla="*/ 56 w 111"/>
                  <a:gd name="T49" fmla="*/ 103 h 150"/>
                  <a:gd name="T50" fmla="*/ 52 w 111"/>
                  <a:gd name="T51" fmla="*/ 107 h 150"/>
                  <a:gd name="T52" fmla="*/ 43 w 111"/>
                  <a:gd name="T53" fmla="*/ 103 h 150"/>
                  <a:gd name="T54" fmla="*/ 41 w 111"/>
                  <a:gd name="T55" fmla="*/ 112 h 150"/>
                  <a:gd name="T56" fmla="*/ 45 w 111"/>
                  <a:gd name="T57" fmla="*/ 119 h 150"/>
                  <a:gd name="T58" fmla="*/ 53 w 111"/>
                  <a:gd name="T59" fmla="*/ 126 h 150"/>
                  <a:gd name="T60" fmla="*/ 64 w 111"/>
                  <a:gd name="T61" fmla="*/ 129 h 150"/>
                  <a:gd name="T62" fmla="*/ 64 w 111"/>
                  <a:gd name="T63" fmla="*/ 133 h 150"/>
                  <a:gd name="T64" fmla="*/ 68 w 111"/>
                  <a:gd name="T65" fmla="*/ 147 h 150"/>
                  <a:gd name="T66" fmla="*/ 76 w 111"/>
                  <a:gd name="T67" fmla="*/ 150 h 150"/>
                  <a:gd name="T68" fmla="*/ 78 w 111"/>
                  <a:gd name="T69" fmla="*/ 133 h 150"/>
                  <a:gd name="T70" fmla="*/ 83 w 111"/>
                  <a:gd name="T71" fmla="*/ 112 h 150"/>
                  <a:gd name="T72" fmla="*/ 88 w 111"/>
                  <a:gd name="T73" fmla="*/ 106 h 150"/>
                  <a:gd name="T74" fmla="*/ 88 w 111"/>
                  <a:gd name="T75" fmla="*/ 87 h 150"/>
                  <a:gd name="T76" fmla="*/ 91 w 111"/>
                  <a:gd name="T77" fmla="*/ 73 h 150"/>
                  <a:gd name="T78" fmla="*/ 95 w 111"/>
                  <a:gd name="T79" fmla="*/ 60 h 150"/>
                  <a:gd name="T80" fmla="*/ 110 w 111"/>
                  <a:gd name="T81" fmla="*/ 59 h 150"/>
                  <a:gd name="T82" fmla="*/ 100 w 111"/>
                  <a:gd name="T83" fmla="*/ 48 h 150"/>
                  <a:gd name="T84" fmla="*/ 83 w 111"/>
                  <a:gd name="T85" fmla="*/ 35 h 150"/>
                  <a:gd name="T86" fmla="*/ 72 w 111"/>
                  <a:gd name="T87" fmla="*/ 21 h 150"/>
                  <a:gd name="T88" fmla="*/ 70 w 111"/>
                  <a:gd name="T89" fmla="*/ 27 h 150"/>
                  <a:gd name="T90" fmla="*/ 64 w 111"/>
                  <a:gd name="T91" fmla="*/ 6 h 150"/>
                  <a:gd name="T92" fmla="*/ 55 w 111"/>
                  <a:gd name="T93" fmla="*/ 0 h 150"/>
                  <a:gd name="T94" fmla="*/ 50 w 111"/>
                  <a:gd name="T95" fmla="*/ 18 h 150"/>
                  <a:gd name="T96" fmla="*/ 56 w 111"/>
                  <a:gd name="T97" fmla="*/ 41 h 150"/>
                  <a:gd name="T98" fmla="*/ 52 w 111"/>
                  <a:gd name="T99" fmla="*/ 44 h 150"/>
                  <a:gd name="T100" fmla="*/ 48 w 111"/>
                  <a:gd name="T101" fmla="*/ 38 h 150"/>
                  <a:gd name="T102" fmla="*/ 43 w 111"/>
                  <a:gd name="T103" fmla="*/ 18 h 150"/>
                  <a:gd name="T104" fmla="*/ 33 w 111"/>
                  <a:gd name="T105" fmla="*/ 27 h 150"/>
                  <a:gd name="T106" fmla="*/ 31 w 111"/>
                  <a:gd name="T107" fmla="*/ 31 h 150"/>
                  <a:gd name="T108" fmla="*/ 26 w 111"/>
                  <a:gd name="T109" fmla="*/ 27 h 150"/>
                  <a:gd name="T110" fmla="*/ 22 w 111"/>
                  <a:gd name="T111" fmla="*/ 24 h 150"/>
                  <a:gd name="T112" fmla="*/ 27 w 111"/>
                  <a:gd name="T113" fmla="*/ 18 h 150"/>
                  <a:gd name="T114" fmla="*/ 28 w 111"/>
                  <a:gd name="T115" fmla="*/ 9 h 150"/>
                  <a:gd name="T116" fmla="*/ 13 w 111"/>
                  <a:gd name="T117" fmla="*/ 12 h 150"/>
                  <a:gd name="T118" fmla="*/ 11 w 111"/>
                  <a:gd name="T119" fmla="*/ 18 h 150"/>
                  <a:gd name="T120" fmla="*/ 6 w 111"/>
                  <a:gd name="T121" fmla="*/ 24 h 150"/>
                  <a:gd name="T122" fmla="*/ 1 w 111"/>
                  <a:gd name="T123" fmla="*/ 3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0">
                    <a:moveTo>
                      <a:pt x="1" y="37"/>
                    </a:moveTo>
                    <a:lnTo>
                      <a:pt x="5" y="41"/>
                    </a:lnTo>
                    <a:lnTo>
                      <a:pt x="5" y="44"/>
                    </a:lnTo>
                    <a:lnTo>
                      <a:pt x="7" y="43"/>
                    </a:lnTo>
                    <a:lnTo>
                      <a:pt x="8" y="41"/>
                    </a:lnTo>
                    <a:lnTo>
                      <a:pt x="8" y="38"/>
                    </a:lnTo>
                    <a:lnTo>
                      <a:pt x="8" y="35"/>
                    </a:lnTo>
                    <a:lnTo>
                      <a:pt x="9" y="35"/>
                    </a:lnTo>
                    <a:lnTo>
                      <a:pt x="12" y="36"/>
                    </a:lnTo>
                    <a:lnTo>
                      <a:pt x="14" y="35"/>
                    </a:lnTo>
                    <a:lnTo>
                      <a:pt x="14" y="36"/>
                    </a:lnTo>
                    <a:lnTo>
                      <a:pt x="13" y="38"/>
                    </a:lnTo>
                    <a:lnTo>
                      <a:pt x="12" y="43"/>
                    </a:lnTo>
                    <a:lnTo>
                      <a:pt x="11" y="43"/>
                    </a:lnTo>
                    <a:lnTo>
                      <a:pt x="12" y="45"/>
                    </a:lnTo>
                    <a:lnTo>
                      <a:pt x="14" y="48"/>
                    </a:lnTo>
                    <a:lnTo>
                      <a:pt x="14" y="49"/>
                    </a:lnTo>
                    <a:lnTo>
                      <a:pt x="15" y="49"/>
                    </a:lnTo>
                    <a:lnTo>
                      <a:pt x="18" y="49"/>
                    </a:lnTo>
                    <a:lnTo>
                      <a:pt x="18" y="50"/>
                    </a:lnTo>
                    <a:lnTo>
                      <a:pt x="18" y="52"/>
                    </a:lnTo>
                    <a:lnTo>
                      <a:pt x="15" y="53"/>
                    </a:lnTo>
                    <a:lnTo>
                      <a:pt x="14" y="53"/>
                    </a:lnTo>
                    <a:lnTo>
                      <a:pt x="14" y="52"/>
                    </a:lnTo>
                    <a:lnTo>
                      <a:pt x="13" y="51"/>
                    </a:lnTo>
                    <a:lnTo>
                      <a:pt x="9" y="49"/>
                    </a:lnTo>
                    <a:lnTo>
                      <a:pt x="8" y="49"/>
                    </a:lnTo>
                    <a:lnTo>
                      <a:pt x="8" y="51"/>
                    </a:lnTo>
                    <a:lnTo>
                      <a:pt x="11" y="53"/>
                    </a:lnTo>
                    <a:lnTo>
                      <a:pt x="12" y="55"/>
                    </a:lnTo>
                    <a:lnTo>
                      <a:pt x="14" y="56"/>
                    </a:lnTo>
                    <a:lnTo>
                      <a:pt x="14" y="57"/>
                    </a:lnTo>
                    <a:lnTo>
                      <a:pt x="13" y="58"/>
                    </a:lnTo>
                    <a:lnTo>
                      <a:pt x="14" y="60"/>
                    </a:lnTo>
                    <a:lnTo>
                      <a:pt x="16" y="62"/>
                    </a:lnTo>
                    <a:lnTo>
                      <a:pt x="19" y="63"/>
                    </a:lnTo>
                    <a:lnTo>
                      <a:pt x="20" y="65"/>
                    </a:lnTo>
                    <a:lnTo>
                      <a:pt x="22" y="66"/>
                    </a:lnTo>
                    <a:lnTo>
                      <a:pt x="23" y="65"/>
                    </a:lnTo>
                    <a:lnTo>
                      <a:pt x="26" y="65"/>
                    </a:lnTo>
                    <a:lnTo>
                      <a:pt x="26" y="66"/>
                    </a:lnTo>
                    <a:lnTo>
                      <a:pt x="24" y="67"/>
                    </a:lnTo>
                    <a:lnTo>
                      <a:pt x="21" y="67"/>
                    </a:lnTo>
                    <a:lnTo>
                      <a:pt x="21" y="71"/>
                    </a:lnTo>
                    <a:lnTo>
                      <a:pt x="22" y="73"/>
                    </a:lnTo>
                    <a:lnTo>
                      <a:pt x="23" y="73"/>
                    </a:lnTo>
                    <a:lnTo>
                      <a:pt x="26" y="73"/>
                    </a:lnTo>
                    <a:lnTo>
                      <a:pt x="29" y="77"/>
                    </a:lnTo>
                    <a:lnTo>
                      <a:pt x="30" y="79"/>
                    </a:lnTo>
                    <a:lnTo>
                      <a:pt x="30" y="80"/>
                    </a:lnTo>
                    <a:lnTo>
                      <a:pt x="29" y="82"/>
                    </a:lnTo>
                    <a:lnTo>
                      <a:pt x="33" y="82"/>
                    </a:lnTo>
                    <a:lnTo>
                      <a:pt x="38" y="82"/>
                    </a:lnTo>
                    <a:lnTo>
                      <a:pt x="41" y="80"/>
                    </a:lnTo>
                    <a:lnTo>
                      <a:pt x="41" y="78"/>
                    </a:lnTo>
                    <a:lnTo>
                      <a:pt x="42" y="74"/>
                    </a:lnTo>
                    <a:lnTo>
                      <a:pt x="43" y="74"/>
                    </a:lnTo>
                    <a:lnTo>
                      <a:pt x="45" y="74"/>
                    </a:lnTo>
                    <a:lnTo>
                      <a:pt x="45" y="72"/>
                    </a:lnTo>
                    <a:lnTo>
                      <a:pt x="44" y="70"/>
                    </a:lnTo>
                    <a:lnTo>
                      <a:pt x="43" y="67"/>
                    </a:lnTo>
                    <a:lnTo>
                      <a:pt x="43" y="64"/>
                    </a:lnTo>
                    <a:lnTo>
                      <a:pt x="42" y="62"/>
                    </a:lnTo>
                    <a:lnTo>
                      <a:pt x="42" y="59"/>
                    </a:lnTo>
                    <a:lnTo>
                      <a:pt x="43" y="59"/>
                    </a:lnTo>
                    <a:lnTo>
                      <a:pt x="45" y="59"/>
                    </a:lnTo>
                    <a:lnTo>
                      <a:pt x="46" y="62"/>
                    </a:lnTo>
                    <a:lnTo>
                      <a:pt x="46" y="63"/>
                    </a:lnTo>
                    <a:lnTo>
                      <a:pt x="46" y="65"/>
                    </a:lnTo>
                    <a:lnTo>
                      <a:pt x="49" y="63"/>
                    </a:lnTo>
                    <a:lnTo>
                      <a:pt x="49" y="60"/>
                    </a:lnTo>
                    <a:lnTo>
                      <a:pt x="48" y="56"/>
                    </a:lnTo>
                    <a:lnTo>
                      <a:pt x="49" y="55"/>
                    </a:lnTo>
                    <a:lnTo>
                      <a:pt x="50" y="55"/>
                    </a:lnTo>
                    <a:lnTo>
                      <a:pt x="51" y="56"/>
                    </a:lnTo>
                    <a:lnTo>
                      <a:pt x="51" y="59"/>
                    </a:lnTo>
                    <a:lnTo>
                      <a:pt x="52" y="62"/>
                    </a:lnTo>
                    <a:lnTo>
                      <a:pt x="52" y="63"/>
                    </a:lnTo>
                    <a:lnTo>
                      <a:pt x="51" y="65"/>
                    </a:lnTo>
                    <a:lnTo>
                      <a:pt x="51" y="66"/>
                    </a:lnTo>
                    <a:lnTo>
                      <a:pt x="51" y="70"/>
                    </a:lnTo>
                    <a:lnTo>
                      <a:pt x="52" y="71"/>
                    </a:lnTo>
                    <a:lnTo>
                      <a:pt x="55" y="71"/>
                    </a:lnTo>
                    <a:lnTo>
                      <a:pt x="59" y="66"/>
                    </a:lnTo>
                    <a:lnTo>
                      <a:pt x="60" y="63"/>
                    </a:lnTo>
                    <a:lnTo>
                      <a:pt x="60" y="60"/>
                    </a:lnTo>
                    <a:lnTo>
                      <a:pt x="61" y="58"/>
                    </a:lnTo>
                    <a:lnTo>
                      <a:pt x="63" y="58"/>
                    </a:lnTo>
                    <a:lnTo>
                      <a:pt x="64" y="60"/>
                    </a:lnTo>
                    <a:lnTo>
                      <a:pt x="64" y="64"/>
                    </a:lnTo>
                    <a:lnTo>
                      <a:pt x="63" y="67"/>
                    </a:lnTo>
                    <a:lnTo>
                      <a:pt x="63" y="68"/>
                    </a:lnTo>
                    <a:lnTo>
                      <a:pt x="64" y="70"/>
                    </a:lnTo>
                    <a:lnTo>
                      <a:pt x="67" y="70"/>
                    </a:lnTo>
                    <a:lnTo>
                      <a:pt x="68" y="67"/>
                    </a:lnTo>
                    <a:lnTo>
                      <a:pt x="71" y="67"/>
                    </a:lnTo>
                    <a:lnTo>
                      <a:pt x="71" y="68"/>
                    </a:lnTo>
                    <a:lnTo>
                      <a:pt x="70" y="71"/>
                    </a:lnTo>
                    <a:lnTo>
                      <a:pt x="66" y="71"/>
                    </a:lnTo>
                    <a:lnTo>
                      <a:pt x="64" y="73"/>
                    </a:lnTo>
                    <a:lnTo>
                      <a:pt x="59" y="74"/>
                    </a:lnTo>
                    <a:lnTo>
                      <a:pt x="55" y="75"/>
                    </a:lnTo>
                    <a:lnTo>
                      <a:pt x="55" y="77"/>
                    </a:lnTo>
                    <a:lnTo>
                      <a:pt x="55" y="79"/>
                    </a:lnTo>
                    <a:lnTo>
                      <a:pt x="51" y="80"/>
                    </a:lnTo>
                    <a:lnTo>
                      <a:pt x="49" y="82"/>
                    </a:lnTo>
                    <a:lnTo>
                      <a:pt x="48" y="85"/>
                    </a:lnTo>
                    <a:lnTo>
                      <a:pt x="45" y="85"/>
                    </a:lnTo>
                    <a:lnTo>
                      <a:pt x="43" y="86"/>
                    </a:lnTo>
                    <a:lnTo>
                      <a:pt x="43" y="88"/>
                    </a:lnTo>
                    <a:lnTo>
                      <a:pt x="42" y="89"/>
                    </a:lnTo>
                    <a:lnTo>
                      <a:pt x="41" y="87"/>
                    </a:lnTo>
                    <a:lnTo>
                      <a:pt x="39" y="86"/>
                    </a:lnTo>
                    <a:lnTo>
                      <a:pt x="38" y="87"/>
                    </a:lnTo>
                    <a:lnTo>
                      <a:pt x="36" y="88"/>
                    </a:lnTo>
                    <a:lnTo>
                      <a:pt x="36" y="89"/>
                    </a:lnTo>
                    <a:lnTo>
                      <a:pt x="36" y="90"/>
                    </a:lnTo>
                    <a:lnTo>
                      <a:pt x="36" y="95"/>
                    </a:lnTo>
                    <a:lnTo>
                      <a:pt x="36" y="99"/>
                    </a:lnTo>
                    <a:lnTo>
                      <a:pt x="37" y="100"/>
                    </a:lnTo>
                    <a:lnTo>
                      <a:pt x="39" y="100"/>
                    </a:lnTo>
                    <a:lnTo>
                      <a:pt x="42" y="99"/>
                    </a:lnTo>
                    <a:lnTo>
                      <a:pt x="45" y="97"/>
                    </a:lnTo>
                    <a:lnTo>
                      <a:pt x="46" y="97"/>
                    </a:lnTo>
                    <a:lnTo>
                      <a:pt x="49" y="97"/>
                    </a:lnTo>
                    <a:lnTo>
                      <a:pt x="51" y="97"/>
                    </a:lnTo>
                    <a:lnTo>
                      <a:pt x="53" y="94"/>
                    </a:lnTo>
                    <a:lnTo>
                      <a:pt x="53" y="94"/>
                    </a:lnTo>
                    <a:lnTo>
                      <a:pt x="55" y="93"/>
                    </a:lnTo>
                    <a:lnTo>
                      <a:pt x="58" y="93"/>
                    </a:lnTo>
                    <a:lnTo>
                      <a:pt x="58" y="94"/>
                    </a:lnTo>
                    <a:lnTo>
                      <a:pt x="60" y="94"/>
                    </a:lnTo>
                    <a:lnTo>
                      <a:pt x="66" y="94"/>
                    </a:lnTo>
                    <a:lnTo>
                      <a:pt x="67" y="93"/>
                    </a:lnTo>
                    <a:lnTo>
                      <a:pt x="70" y="90"/>
                    </a:lnTo>
                    <a:lnTo>
                      <a:pt x="71" y="92"/>
                    </a:lnTo>
                    <a:lnTo>
                      <a:pt x="71" y="93"/>
                    </a:lnTo>
                    <a:lnTo>
                      <a:pt x="70" y="94"/>
                    </a:lnTo>
                    <a:lnTo>
                      <a:pt x="70" y="96"/>
                    </a:lnTo>
                    <a:lnTo>
                      <a:pt x="68" y="95"/>
                    </a:lnTo>
                    <a:lnTo>
                      <a:pt x="67" y="95"/>
                    </a:lnTo>
                    <a:lnTo>
                      <a:pt x="65" y="96"/>
                    </a:lnTo>
                    <a:lnTo>
                      <a:pt x="61" y="96"/>
                    </a:lnTo>
                    <a:lnTo>
                      <a:pt x="59" y="97"/>
                    </a:lnTo>
                    <a:lnTo>
                      <a:pt x="53" y="100"/>
                    </a:lnTo>
                    <a:lnTo>
                      <a:pt x="51" y="100"/>
                    </a:lnTo>
                    <a:lnTo>
                      <a:pt x="49" y="101"/>
                    </a:lnTo>
                    <a:lnTo>
                      <a:pt x="49" y="102"/>
                    </a:lnTo>
                    <a:lnTo>
                      <a:pt x="52" y="103"/>
                    </a:lnTo>
                    <a:lnTo>
                      <a:pt x="56" y="103"/>
                    </a:lnTo>
                    <a:lnTo>
                      <a:pt x="58" y="103"/>
                    </a:lnTo>
                    <a:lnTo>
                      <a:pt x="61" y="106"/>
                    </a:lnTo>
                    <a:lnTo>
                      <a:pt x="61" y="107"/>
                    </a:lnTo>
                    <a:lnTo>
                      <a:pt x="56" y="107"/>
                    </a:lnTo>
                    <a:lnTo>
                      <a:pt x="53" y="108"/>
                    </a:lnTo>
                    <a:lnTo>
                      <a:pt x="52" y="107"/>
                    </a:lnTo>
                    <a:lnTo>
                      <a:pt x="50" y="107"/>
                    </a:lnTo>
                    <a:lnTo>
                      <a:pt x="49" y="108"/>
                    </a:lnTo>
                    <a:lnTo>
                      <a:pt x="48" y="108"/>
                    </a:lnTo>
                    <a:lnTo>
                      <a:pt x="46" y="107"/>
                    </a:lnTo>
                    <a:lnTo>
                      <a:pt x="45" y="104"/>
                    </a:lnTo>
                    <a:lnTo>
                      <a:pt x="43" y="103"/>
                    </a:lnTo>
                    <a:lnTo>
                      <a:pt x="39" y="107"/>
                    </a:lnTo>
                    <a:lnTo>
                      <a:pt x="39" y="107"/>
                    </a:lnTo>
                    <a:lnTo>
                      <a:pt x="41" y="109"/>
                    </a:lnTo>
                    <a:lnTo>
                      <a:pt x="41" y="110"/>
                    </a:lnTo>
                    <a:lnTo>
                      <a:pt x="41" y="112"/>
                    </a:lnTo>
                    <a:lnTo>
                      <a:pt x="41" y="112"/>
                    </a:lnTo>
                    <a:lnTo>
                      <a:pt x="41" y="114"/>
                    </a:lnTo>
                    <a:lnTo>
                      <a:pt x="42" y="115"/>
                    </a:lnTo>
                    <a:lnTo>
                      <a:pt x="44" y="116"/>
                    </a:lnTo>
                    <a:lnTo>
                      <a:pt x="44" y="118"/>
                    </a:lnTo>
                    <a:lnTo>
                      <a:pt x="44" y="119"/>
                    </a:lnTo>
                    <a:lnTo>
                      <a:pt x="45" y="119"/>
                    </a:lnTo>
                    <a:lnTo>
                      <a:pt x="48" y="121"/>
                    </a:lnTo>
                    <a:lnTo>
                      <a:pt x="48" y="122"/>
                    </a:lnTo>
                    <a:lnTo>
                      <a:pt x="49" y="124"/>
                    </a:lnTo>
                    <a:lnTo>
                      <a:pt x="50" y="124"/>
                    </a:lnTo>
                    <a:lnTo>
                      <a:pt x="51" y="124"/>
                    </a:lnTo>
                    <a:lnTo>
                      <a:pt x="53" y="126"/>
                    </a:lnTo>
                    <a:lnTo>
                      <a:pt x="55" y="126"/>
                    </a:lnTo>
                    <a:lnTo>
                      <a:pt x="55" y="129"/>
                    </a:lnTo>
                    <a:lnTo>
                      <a:pt x="58" y="131"/>
                    </a:lnTo>
                    <a:lnTo>
                      <a:pt x="61" y="130"/>
                    </a:lnTo>
                    <a:lnTo>
                      <a:pt x="63" y="129"/>
                    </a:lnTo>
                    <a:lnTo>
                      <a:pt x="64" y="129"/>
                    </a:lnTo>
                    <a:lnTo>
                      <a:pt x="64" y="130"/>
                    </a:lnTo>
                    <a:lnTo>
                      <a:pt x="66" y="129"/>
                    </a:lnTo>
                    <a:lnTo>
                      <a:pt x="67" y="130"/>
                    </a:lnTo>
                    <a:lnTo>
                      <a:pt x="66" y="132"/>
                    </a:lnTo>
                    <a:lnTo>
                      <a:pt x="66" y="133"/>
                    </a:lnTo>
                    <a:lnTo>
                      <a:pt x="64" y="133"/>
                    </a:lnTo>
                    <a:lnTo>
                      <a:pt x="61" y="134"/>
                    </a:lnTo>
                    <a:lnTo>
                      <a:pt x="61" y="137"/>
                    </a:lnTo>
                    <a:lnTo>
                      <a:pt x="66" y="141"/>
                    </a:lnTo>
                    <a:lnTo>
                      <a:pt x="68" y="143"/>
                    </a:lnTo>
                    <a:lnTo>
                      <a:pt x="68" y="144"/>
                    </a:lnTo>
                    <a:lnTo>
                      <a:pt x="68" y="147"/>
                    </a:lnTo>
                    <a:lnTo>
                      <a:pt x="70" y="150"/>
                    </a:lnTo>
                    <a:lnTo>
                      <a:pt x="71" y="150"/>
                    </a:lnTo>
                    <a:lnTo>
                      <a:pt x="71" y="148"/>
                    </a:lnTo>
                    <a:lnTo>
                      <a:pt x="72" y="147"/>
                    </a:lnTo>
                    <a:lnTo>
                      <a:pt x="74" y="150"/>
                    </a:lnTo>
                    <a:lnTo>
                      <a:pt x="76" y="150"/>
                    </a:lnTo>
                    <a:lnTo>
                      <a:pt x="79" y="146"/>
                    </a:lnTo>
                    <a:lnTo>
                      <a:pt x="79" y="143"/>
                    </a:lnTo>
                    <a:lnTo>
                      <a:pt x="80" y="143"/>
                    </a:lnTo>
                    <a:lnTo>
                      <a:pt x="80" y="140"/>
                    </a:lnTo>
                    <a:lnTo>
                      <a:pt x="78" y="137"/>
                    </a:lnTo>
                    <a:lnTo>
                      <a:pt x="78" y="133"/>
                    </a:lnTo>
                    <a:lnTo>
                      <a:pt x="79" y="131"/>
                    </a:lnTo>
                    <a:lnTo>
                      <a:pt x="80" y="129"/>
                    </a:lnTo>
                    <a:lnTo>
                      <a:pt x="81" y="119"/>
                    </a:lnTo>
                    <a:lnTo>
                      <a:pt x="81" y="117"/>
                    </a:lnTo>
                    <a:lnTo>
                      <a:pt x="81" y="115"/>
                    </a:lnTo>
                    <a:lnTo>
                      <a:pt x="83" y="112"/>
                    </a:lnTo>
                    <a:lnTo>
                      <a:pt x="83" y="111"/>
                    </a:lnTo>
                    <a:lnTo>
                      <a:pt x="81" y="110"/>
                    </a:lnTo>
                    <a:lnTo>
                      <a:pt x="83" y="108"/>
                    </a:lnTo>
                    <a:lnTo>
                      <a:pt x="87" y="108"/>
                    </a:lnTo>
                    <a:lnTo>
                      <a:pt x="88" y="108"/>
                    </a:lnTo>
                    <a:lnTo>
                      <a:pt x="88" y="106"/>
                    </a:lnTo>
                    <a:lnTo>
                      <a:pt x="88" y="101"/>
                    </a:lnTo>
                    <a:lnTo>
                      <a:pt x="89" y="97"/>
                    </a:lnTo>
                    <a:lnTo>
                      <a:pt x="89" y="95"/>
                    </a:lnTo>
                    <a:lnTo>
                      <a:pt x="87" y="90"/>
                    </a:lnTo>
                    <a:lnTo>
                      <a:pt x="87" y="88"/>
                    </a:lnTo>
                    <a:lnTo>
                      <a:pt x="88" y="87"/>
                    </a:lnTo>
                    <a:lnTo>
                      <a:pt x="90" y="88"/>
                    </a:lnTo>
                    <a:lnTo>
                      <a:pt x="93" y="86"/>
                    </a:lnTo>
                    <a:lnTo>
                      <a:pt x="91" y="85"/>
                    </a:lnTo>
                    <a:lnTo>
                      <a:pt x="91" y="81"/>
                    </a:lnTo>
                    <a:lnTo>
                      <a:pt x="91" y="79"/>
                    </a:lnTo>
                    <a:lnTo>
                      <a:pt x="91" y="73"/>
                    </a:lnTo>
                    <a:lnTo>
                      <a:pt x="91" y="70"/>
                    </a:lnTo>
                    <a:lnTo>
                      <a:pt x="91" y="68"/>
                    </a:lnTo>
                    <a:lnTo>
                      <a:pt x="95" y="65"/>
                    </a:lnTo>
                    <a:lnTo>
                      <a:pt x="95" y="64"/>
                    </a:lnTo>
                    <a:lnTo>
                      <a:pt x="94" y="62"/>
                    </a:lnTo>
                    <a:lnTo>
                      <a:pt x="95" y="60"/>
                    </a:lnTo>
                    <a:lnTo>
                      <a:pt x="97" y="60"/>
                    </a:lnTo>
                    <a:lnTo>
                      <a:pt x="102" y="57"/>
                    </a:lnTo>
                    <a:lnTo>
                      <a:pt x="104" y="58"/>
                    </a:lnTo>
                    <a:lnTo>
                      <a:pt x="106" y="56"/>
                    </a:lnTo>
                    <a:lnTo>
                      <a:pt x="109" y="59"/>
                    </a:lnTo>
                    <a:lnTo>
                      <a:pt x="110" y="59"/>
                    </a:lnTo>
                    <a:lnTo>
                      <a:pt x="110" y="57"/>
                    </a:lnTo>
                    <a:lnTo>
                      <a:pt x="111" y="55"/>
                    </a:lnTo>
                    <a:lnTo>
                      <a:pt x="111" y="51"/>
                    </a:lnTo>
                    <a:lnTo>
                      <a:pt x="109" y="51"/>
                    </a:lnTo>
                    <a:lnTo>
                      <a:pt x="102" y="49"/>
                    </a:lnTo>
                    <a:lnTo>
                      <a:pt x="100" y="48"/>
                    </a:lnTo>
                    <a:lnTo>
                      <a:pt x="95" y="43"/>
                    </a:lnTo>
                    <a:lnTo>
                      <a:pt x="94" y="42"/>
                    </a:lnTo>
                    <a:lnTo>
                      <a:pt x="89" y="37"/>
                    </a:lnTo>
                    <a:lnTo>
                      <a:pt x="88" y="37"/>
                    </a:lnTo>
                    <a:lnTo>
                      <a:pt x="85" y="37"/>
                    </a:lnTo>
                    <a:lnTo>
                      <a:pt x="83" y="35"/>
                    </a:lnTo>
                    <a:lnTo>
                      <a:pt x="83" y="33"/>
                    </a:lnTo>
                    <a:lnTo>
                      <a:pt x="81" y="26"/>
                    </a:lnTo>
                    <a:lnTo>
                      <a:pt x="79" y="20"/>
                    </a:lnTo>
                    <a:lnTo>
                      <a:pt x="74" y="16"/>
                    </a:lnTo>
                    <a:lnTo>
                      <a:pt x="73" y="19"/>
                    </a:lnTo>
                    <a:lnTo>
                      <a:pt x="72" y="21"/>
                    </a:lnTo>
                    <a:lnTo>
                      <a:pt x="73" y="27"/>
                    </a:lnTo>
                    <a:lnTo>
                      <a:pt x="73" y="30"/>
                    </a:lnTo>
                    <a:lnTo>
                      <a:pt x="71" y="33"/>
                    </a:lnTo>
                    <a:lnTo>
                      <a:pt x="70" y="31"/>
                    </a:lnTo>
                    <a:lnTo>
                      <a:pt x="70" y="30"/>
                    </a:lnTo>
                    <a:lnTo>
                      <a:pt x="70" y="27"/>
                    </a:lnTo>
                    <a:lnTo>
                      <a:pt x="70" y="20"/>
                    </a:lnTo>
                    <a:lnTo>
                      <a:pt x="71" y="19"/>
                    </a:lnTo>
                    <a:lnTo>
                      <a:pt x="71" y="15"/>
                    </a:lnTo>
                    <a:lnTo>
                      <a:pt x="70" y="12"/>
                    </a:lnTo>
                    <a:lnTo>
                      <a:pt x="66" y="7"/>
                    </a:lnTo>
                    <a:lnTo>
                      <a:pt x="64" y="6"/>
                    </a:lnTo>
                    <a:lnTo>
                      <a:pt x="61" y="7"/>
                    </a:lnTo>
                    <a:lnTo>
                      <a:pt x="60" y="9"/>
                    </a:lnTo>
                    <a:lnTo>
                      <a:pt x="59" y="8"/>
                    </a:lnTo>
                    <a:lnTo>
                      <a:pt x="58" y="5"/>
                    </a:lnTo>
                    <a:lnTo>
                      <a:pt x="56" y="1"/>
                    </a:lnTo>
                    <a:lnTo>
                      <a:pt x="55" y="0"/>
                    </a:lnTo>
                    <a:lnTo>
                      <a:pt x="52" y="1"/>
                    </a:lnTo>
                    <a:lnTo>
                      <a:pt x="51" y="5"/>
                    </a:lnTo>
                    <a:lnTo>
                      <a:pt x="51" y="9"/>
                    </a:lnTo>
                    <a:lnTo>
                      <a:pt x="50" y="12"/>
                    </a:lnTo>
                    <a:lnTo>
                      <a:pt x="50" y="14"/>
                    </a:lnTo>
                    <a:lnTo>
                      <a:pt x="50" y="18"/>
                    </a:lnTo>
                    <a:lnTo>
                      <a:pt x="51" y="19"/>
                    </a:lnTo>
                    <a:lnTo>
                      <a:pt x="51" y="20"/>
                    </a:lnTo>
                    <a:lnTo>
                      <a:pt x="51" y="29"/>
                    </a:lnTo>
                    <a:lnTo>
                      <a:pt x="51" y="34"/>
                    </a:lnTo>
                    <a:lnTo>
                      <a:pt x="52" y="37"/>
                    </a:lnTo>
                    <a:lnTo>
                      <a:pt x="56" y="41"/>
                    </a:lnTo>
                    <a:lnTo>
                      <a:pt x="56" y="44"/>
                    </a:lnTo>
                    <a:lnTo>
                      <a:pt x="59" y="48"/>
                    </a:lnTo>
                    <a:lnTo>
                      <a:pt x="58" y="50"/>
                    </a:lnTo>
                    <a:lnTo>
                      <a:pt x="56" y="50"/>
                    </a:lnTo>
                    <a:lnTo>
                      <a:pt x="55" y="49"/>
                    </a:lnTo>
                    <a:lnTo>
                      <a:pt x="52" y="44"/>
                    </a:lnTo>
                    <a:lnTo>
                      <a:pt x="51" y="41"/>
                    </a:lnTo>
                    <a:lnTo>
                      <a:pt x="49" y="41"/>
                    </a:lnTo>
                    <a:lnTo>
                      <a:pt x="48" y="42"/>
                    </a:lnTo>
                    <a:lnTo>
                      <a:pt x="46" y="42"/>
                    </a:lnTo>
                    <a:lnTo>
                      <a:pt x="45" y="41"/>
                    </a:lnTo>
                    <a:lnTo>
                      <a:pt x="48" y="38"/>
                    </a:lnTo>
                    <a:lnTo>
                      <a:pt x="49" y="36"/>
                    </a:lnTo>
                    <a:lnTo>
                      <a:pt x="49" y="34"/>
                    </a:lnTo>
                    <a:lnTo>
                      <a:pt x="46" y="28"/>
                    </a:lnTo>
                    <a:lnTo>
                      <a:pt x="46" y="22"/>
                    </a:lnTo>
                    <a:lnTo>
                      <a:pt x="45" y="20"/>
                    </a:lnTo>
                    <a:lnTo>
                      <a:pt x="43" y="18"/>
                    </a:lnTo>
                    <a:lnTo>
                      <a:pt x="39" y="15"/>
                    </a:lnTo>
                    <a:lnTo>
                      <a:pt x="38" y="14"/>
                    </a:lnTo>
                    <a:lnTo>
                      <a:pt x="37" y="15"/>
                    </a:lnTo>
                    <a:lnTo>
                      <a:pt x="36" y="19"/>
                    </a:lnTo>
                    <a:lnTo>
                      <a:pt x="34" y="23"/>
                    </a:lnTo>
                    <a:lnTo>
                      <a:pt x="33" y="27"/>
                    </a:lnTo>
                    <a:lnTo>
                      <a:pt x="33" y="30"/>
                    </a:lnTo>
                    <a:lnTo>
                      <a:pt x="35" y="34"/>
                    </a:lnTo>
                    <a:lnTo>
                      <a:pt x="35" y="37"/>
                    </a:lnTo>
                    <a:lnTo>
                      <a:pt x="34" y="37"/>
                    </a:lnTo>
                    <a:lnTo>
                      <a:pt x="33" y="35"/>
                    </a:lnTo>
                    <a:lnTo>
                      <a:pt x="31" y="31"/>
                    </a:lnTo>
                    <a:lnTo>
                      <a:pt x="33" y="30"/>
                    </a:lnTo>
                    <a:lnTo>
                      <a:pt x="30" y="29"/>
                    </a:lnTo>
                    <a:lnTo>
                      <a:pt x="29" y="27"/>
                    </a:lnTo>
                    <a:lnTo>
                      <a:pt x="28" y="27"/>
                    </a:lnTo>
                    <a:lnTo>
                      <a:pt x="28" y="28"/>
                    </a:lnTo>
                    <a:lnTo>
                      <a:pt x="26" y="27"/>
                    </a:lnTo>
                    <a:lnTo>
                      <a:pt x="27" y="26"/>
                    </a:lnTo>
                    <a:lnTo>
                      <a:pt x="29" y="23"/>
                    </a:lnTo>
                    <a:lnTo>
                      <a:pt x="29" y="22"/>
                    </a:lnTo>
                    <a:lnTo>
                      <a:pt x="28" y="22"/>
                    </a:lnTo>
                    <a:lnTo>
                      <a:pt x="24" y="23"/>
                    </a:lnTo>
                    <a:lnTo>
                      <a:pt x="22" y="24"/>
                    </a:lnTo>
                    <a:lnTo>
                      <a:pt x="20" y="23"/>
                    </a:lnTo>
                    <a:lnTo>
                      <a:pt x="21" y="22"/>
                    </a:lnTo>
                    <a:lnTo>
                      <a:pt x="22" y="21"/>
                    </a:lnTo>
                    <a:lnTo>
                      <a:pt x="22" y="20"/>
                    </a:lnTo>
                    <a:lnTo>
                      <a:pt x="26" y="18"/>
                    </a:lnTo>
                    <a:lnTo>
                      <a:pt x="27" y="18"/>
                    </a:lnTo>
                    <a:lnTo>
                      <a:pt x="28" y="19"/>
                    </a:lnTo>
                    <a:lnTo>
                      <a:pt x="30" y="19"/>
                    </a:lnTo>
                    <a:lnTo>
                      <a:pt x="31" y="16"/>
                    </a:lnTo>
                    <a:lnTo>
                      <a:pt x="33" y="14"/>
                    </a:lnTo>
                    <a:lnTo>
                      <a:pt x="30" y="11"/>
                    </a:lnTo>
                    <a:lnTo>
                      <a:pt x="28" y="9"/>
                    </a:lnTo>
                    <a:lnTo>
                      <a:pt x="26" y="11"/>
                    </a:lnTo>
                    <a:lnTo>
                      <a:pt x="19" y="15"/>
                    </a:lnTo>
                    <a:lnTo>
                      <a:pt x="16" y="16"/>
                    </a:lnTo>
                    <a:lnTo>
                      <a:pt x="15" y="15"/>
                    </a:lnTo>
                    <a:lnTo>
                      <a:pt x="15" y="13"/>
                    </a:lnTo>
                    <a:lnTo>
                      <a:pt x="13" y="12"/>
                    </a:lnTo>
                    <a:lnTo>
                      <a:pt x="12" y="13"/>
                    </a:lnTo>
                    <a:lnTo>
                      <a:pt x="12" y="15"/>
                    </a:lnTo>
                    <a:lnTo>
                      <a:pt x="15" y="20"/>
                    </a:lnTo>
                    <a:lnTo>
                      <a:pt x="15" y="21"/>
                    </a:lnTo>
                    <a:lnTo>
                      <a:pt x="12" y="21"/>
                    </a:lnTo>
                    <a:lnTo>
                      <a:pt x="11" y="18"/>
                    </a:lnTo>
                    <a:lnTo>
                      <a:pt x="9" y="14"/>
                    </a:lnTo>
                    <a:lnTo>
                      <a:pt x="7" y="14"/>
                    </a:lnTo>
                    <a:lnTo>
                      <a:pt x="5" y="16"/>
                    </a:lnTo>
                    <a:lnTo>
                      <a:pt x="5" y="20"/>
                    </a:lnTo>
                    <a:lnTo>
                      <a:pt x="6" y="21"/>
                    </a:lnTo>
                    <a:lnTo>
                      <a:pt x="6" y="24"/>
                    </a:lnTo>
                    <a:lnTo>
                      <a:pt x="5" y="24"/>
                    </a:lnTo>
                    <a:lnTo>
                      <a:pt x="3" y="27"/>
                    </a:lnTo>
                    <a:lnTo>
                      <a:pt x="0" y="27"/>
                    </a:lnTo>
                    <a:lnTo>
                      <a:pt x="0" y="29"/>
                    </a:lnTo>
                    <a:lnTo>
                      <a:pt x="1" y="34"/>
                    </a:lnTo>
                    <a:lnTo>
                      <a:pt x="1" y="3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2" name="Freeform 176">
                <a:extLst>
                  <a:ext uri="{FF2B5EF4-FFF2-40B4-BE49-F238E27FC236}">
                    <a16:creationId xmlns:a16="http://schemas.microsoft.com/office/drawing/2014/main" id="{9BDD8EE5-A9CA-5A68-FE61-377E72E04285}"/>
                  </a:ext>
                </a:extLst>
              </p:cNvPr>
              <p:cNvSpPr/>
              <p:nvPr/>
            </p:nvSpPr>
            <p:spPr bwMode="auto">
              <a:xfrm>
                <a:off x="5516563" y="1863725"/>
                <a:ext cx="219075" cy="131763"/>
              </a:xfrm>
              <a:custGeom>
                <a:avLst/>
                <a:gdLst>
                  <a:gd name="T0" fmla="*/ 125 w 138"/>
                  <a:gd name="T1" fmla="*/ 24 h 83"/>
                  <a:gd name="T2" fmla="*/ 127 w 138"/>
                  <a:gd name="T3" fmla="*/ 13 h 83"/>
                  <a:gd name="T4" fmla="*/ 123 w 138"/>
                  <a:gd name="T5" fmla="*/ 10 h 83"/>
                  <a:gd name="T6" fmla="*/ 121 w 138"/>
                  <a:gd name="T7" fmla="*/ 4 h 83"/>
                  <a:gd name="T8" fmla="*/ 112 w 138"/>
                  <a:gd name="T9" fmla="*/ 7 h 83"/>
                  <a:gd name="T10" fmla="*/ 104 w 138"/>
                  <a:gd name="T11" fmla="*/ 3 h 83"/>
                  <a:gd name="T12" fmla="*/ 96 w 138"/>
                  <a:gd name="T13" fmla="*/ 12 h 83"/>
                  <a:gd name="T14" fmla="*/ 88 w 138"/>
                  <a:gd name="T15" fmla="*/ 14 h 83"/>
                  <a:gd name="T16" fmla="*/ 79 w 138"/>
                  <a:gd name="T17" fmla="*/ 14 h 83"/>
                  <a:gd name="T18" fmla="*/ 76 w 138"/>
                  <a:gd name="T19" fmla="*/ 14 h 83"/>
                  <a:gd name="T20" fmla="*/ 65 w 138"/>
                  <a:gd name="T21" fmla="*/ 15 h 83"/>
                  <a:gd name="T22" fmla="*/ 59 w 138"/>
                  <a:gd name="T23" fmla="*/ 17 h 83"/>
                  <a:gd name="T24" fmla="*/ 54 w 138"/>
                  <a:gd name="T25" fmla="*/ 20 h 83"/>
                  <a:gd name="T26" fmla="*/ 46 w 138"/>
                  <a:gd name="T27" fmla="*/ 26 h 83"/>
                  <a:gd name="T28" fmla="*/ 38 w 138"/>
                  <a:gd name="T29" fmla="*/ 30 h 83"/>
                  <a:gd name="T30" fmla="*/ 39 w 138"/>
                  <a:gd name="T31" fmla="*/ 21 h 83"/>
                  <a:gd name="T32" fmla="*/ 38 w 138"/>
                  <a:gd name="T33" fmla="*/ 13 h 83"/>
                  <a:gd name="T34" fmla="*/ 32 w 138"/>
                  <a:gd name="T35" fmla="*/ 6 h 83"/>
                  <a:gd name="T36" fmla="*/ 20 w 138"/>
                  <a:gd name="T37" fmla="*/ 0 h 83"/>
                  <a:gd name="T38" fmla="*/ 26 w 138"/>
                  <a:gd name="T39" fmla="*/ 3 h 83"/>
                  <a:gd name="T40" fmla="*/ 22 w 138"/>
                  <a:gd name="T41" fmla="*/ 5 h 83"/>
                  <a:gd name="T42" fmla="*/ 28 w 138"/>
                  <a:gd name="T43" fmla="*/ 14 h 83"/>
                  <a:gd name="T44" fmla="*/ 22 w 138"/>
                  <a:gd name="T45" fmla="*/ 10 h 83"/>
                  <a:gd name="T46" fmla="*/ 15 w 138"/>
                  <a:gd name="T47" fmla="*/ 11 h 83"/>
                  <a:gd name="T48" fmla="*/ 14 w 138"/>
                  <a:gd name="T49" fmla="*/ 13 h 83"/>
                  <a:gd name="T50" fmla="*/ 15 w 138"/>
                  <a:gd name="T51" fmla="*/ 18 h 83"/>
                  <a:gd name="T52" fmla="*/ 8 w 138"/>
                  <a:gd name="T53" fmla="*/ 17 h 83"/>
                  <a:gd name="T54" fmla="*/ 7 w 138"/>
                  <a:gd name="T55" fmla="*/ 25 h 83"/>
                  <a:gd name="T56" fmla="*/ 6 w 138"/>
                  <a:gd name="T57" fmla="*/ 27 h 83"/>
                  <a:gd name="T58" fmla="*/ 17 w 138"/>
                  <a:gd name="T59" fmla="*/ 24 h 83"/>
                  <a:gd name="T60" fmla="*/ 23 w 138"/>
                  <a:gd name="T61" fmla="*/ 26 h 83"/>
                  <a:gd name="T62" fmla="*/ 30 w 138"/>
                  <a:gd name="T63" fmla="*/ 24 h 83"/>
                  <a:gd name="T64" fmla="*/ 36 w 138"/>
                  <a:gd name="T65" fmla="*/ 28 h 83"/>
                  <a:gd name="T66" fmla="*/ 24 w 138"/>
                  <a:gd name="T67" fmla="*/ 33 h 83"/>
                  <a:gd name="T68" fmla="*/ 35 w 138"/>
                  <a:gd name="T69" fmla="*/ 32 h 83"/>
                  <a:gd name="T70" fmla="*/ 23 w 138"/>
                  <a:gd name="T71" fmla="*/ 39 h 83"/>
                  <a:gd name="T72" fmla="*/ 19 w 138"/>
                  <a:gd name="T73" fmla="*/ 36 h 83"/>
                  <a:gd name="T74" fmla="*/ 9 w 138"/>
                  <a:gd name="T75" fmla="*/ 40 h 83"/>
                  <a:gd name="T76" fmla="*/ 6 w 138"/>
                  <a:gd name="T77" fmla="*/ 44 h 83"/>
                  <a:gd name="T78" fmla="*/ 24 w 138"/>
                  <a:gd name="T79" fmla="*/ 46 h 83"/>
                  <a:gd name="T80" fmla="*/ 26 w 138"/>
                  <a:gd name="T81" fmla="*/ 54 h 83"/>
                  <a:gd name="T82" fmla="*/ 27 w 138"/>
                  <a:gd name="T83" fmla="*/ 56 h 83"/>
                  <a:gd name="T84" fmla="*/ 35 w 138"/>
                  <a:gd name="T85" fmla="*/ 56 h 83"/>
                  <a:gd name="T86" fmla="*/ 26 w 138"/>
                  <a:gd name="T87" fmla="*/ 63 h 83"/>
                  <a:gd name="T88" fmla="*/ 19 w 138"/>
                  <a:gd name="T89" fmla="*/ 62 h 83"/>
                  <a:gd name="T90" fmla="*/ 17 w 138"/>
                  <a:gd name="T91" fmla="*/ 71 h 83"/>
                  <a:gd name="T92" fmla="*/ 34 w 138"/>
                  <a:gd name="T93" fmla="*/ 70 h 83"/>
                  <a:gd name="T94" fmla="*/ 44 w 138"/>
                  <a:gd name="T95" fmla="*/ 71 h 83"/>
                  <a:gd name="T96" fmla="*/ 56 w 138"/>
                  <a:gd name="T97" fmla="*/ 77 h 83"/>
                  <a:gd name="T98" fmla="*/ 73 w 138"/>
                  <a:gd name="T99" fmla="*/ 78 h 83"/>
                  <a:gd name="T100" fmla="*/ 82 w 138"/>
                  <a:gd name="T101" fmla="*/ 72 h 83"/>
                  <a:gd name="T102" fmla="*/ 89 w 138"/>
                  <a:gd name="T103" fmla="*/ 73 h 83"/>
                  <a:gd name="T104" fmla="*/ 97 w 138"/>
                  <a:gd name="T105" fmla="*/ 71 h 83"/>
                  <a:gd name="T106" fmla="*/ 117 w 138"/>
                  <a:gd name="T107" fmla="*/ 58 h 83"/>
                  <a:gd name="T108" fmla="*/ 123 w 138"/>
                  <a:gd name="T109" fmla="*/ 58 h 83"/>
                  <a:gd name="T110" fmla="*/ 126 w 138"/>
                  <a:gd name="T111" fmla="*/ 50 h 83"/>
                  <a:gd name="T112" fmla="*/ 132 w 138"/>
                  <a:gd name="T113" fmla="*/ 49 h 83"/>
                  <a:gd name="T114" fmla="*/ 132 w 138"/>
                  <a:gd name="T115" fmla="*/ 36 h 83"/>
                  <a:gd name="T116" fmla="*/ 135 w 138"/>
                  <a:gd name="T117"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8" h="83">
                    <a:moveTo>
                      <a:pt x="128" y="27"/>
                    </a:moveTo>
                    <a:lnTo>
                      <a:pt x="127" y="28"/>
                    </a:lnTo>
                    <a:lnTo>
                      <a:pt x="128" y="26"/>
                    </a:lnTo>
                    <a:lnTo>
                      <a:pt x="128" y="24"/>
                    </a:lnTo>
                    <a:lnTo>
                      <a:pt x="125" y="24"/>
                    </a:lnTo>
                    <a:lnTo>
                      <a:pt x="124" y="24"/>
                    </a:lnTo>
                    <a:lnTo>
                      <a:pt x="123" y="21"/>
                    </a:lnTo>
                    <a:lnTo>
                      <a:pt x="125" y="18"/>
                    </a:lnTo>
                    <a:lnTo>
                      <a:pt x="127" y="18"/>
                    </a:lnTo>
                    <a:lnTo>
                      <a:pt x="127" y="13"/>
                    </a:lnTo>
                    <a:lnTo>
                      <a:pt x="125" y="13"/>
                    </a:lnTo>
                    <a:lnTo>
                      <a:pt x="123" y="14"/>
                    </a:lnTo>
                    <a:lnTo>
                      <a:pt x="120" y="13"/>
                    </a:lnTo>
                    <a:lnTo>
                      <a:pt x="119" y="11"/>
                    </a:lnTo>
                    <a:lnTo>
                      <a:pt x="123" y="10"/>
                    </a:lnTo>
                    <a:lnTo>
                      <a:pt x="123" y="7"/>
                    </a:lnTo>
                    <a:lnTo>
                      <a:pt x="124" y="6"/>
                    </a:lnTo>
                    <a:lnTo>
                      <a:pt x="127" y="5"/>
                    </a:lnTo>
                    <a:lnTo>
                      <a:pt x="124" y="4"/>
                    </a:lnTo>
                    <a:lnTo>
                      <a:pt x="121" y="4"/>
                    </a:lnTo>
                    <a:lnTo>
                      <a:pt x="117" y="8"/>
                    </a:lnTo>
                    <a:lnTo>
                      <a:pt x="116" y="12"/>
                    </a:lnTo>
                    <a:lnTo>
                      <a:pt x="113" y="12"/>
                    </a:lnTo>
                    <a:lnTo>
                      <a:pt x="111" y="8"/>
                    </a:lnTo>
                    <a:lnTo>
                      <a:pt x="112" y="7"/>
                    </a:lnTo>
                    <a:lnTo>
                      <a:pt x="111" y="5"/>
                    </a:lnTo>
                    <a:lnTo>
                      <a:pt x="111" y="3"/>
                    </a:lnTo>
                    <a:lnTo>
                      <a:pt x="108" y="2"/>
                    </a:lnTo>
                    <a:lnTo>
                      <a:pt x="105" y="4"/>
                    </a:lnTo>
                    <a:lnTo>
                      <a:pt x="104" y="3"/>
                    </a:lnTo>
                    <a:lnTo>
                      <a:pt x="102" y="5"/>
                    </a:lnTo>
                    <a:lnTo>
                      <a:pt x="103" y="8"/>
                    </a:lnTo>
                    <a:lnTo>
                      <a:pt x="102" y="10"/>
                    </a:lnTo>
                    <a:lnTo>
                      <a:pt x="99" y="11"/>
                    </a:lnTo>
                    <a:lnTo>
                      <a:pt x="96" y="12"/>
                    </a:lnTo>
                    <a:lnTo>
                      <a:pt x="96" y="10"/>
                    </a:lnTo>
                    <a:lnTo>
                      <a:pt x="95" y="8"/>
                    </a:lnTo>
                    <a:lnTo>
                      <a:pt x="93" y="11"/>
                    </a:lnTo>
                    <a:lnTo>
                      <a:pt x="91" y="14"/>
                    </a:lnTo>
                    <a:lnTo>
                      <a:pt x="88" y="14"/>
                    </a:lnTo>
                    <a:lnTo>
                      <a:pt x="86" y="10"/>
                    </a:lnTo>
                    <a:lnTo>
                      <a:pt x="83" y="10"/>
                    </a:lnTo>
                    <a:lnTo>
                      <a:pt x="82" y="10"/>
                    </a:lnTo>
                    <a:lnTo>
                      <a:pt x="80" y="10"/>
                    </a:lnTo>
                    <a:lnTo>
                      <a:pt x="79" y="14"/>
                    </a:lnTo>
                    <a:lnTo>
                      <a:pt x="81" y="20"/>
                    </a:lnTo>
                    <a:lnTo>
                      <a:pt x="78" y="28"/>
                    </a:lnTo>
                    <a:lnTo>
                      <a:pt x="79" y="21"/>
                    </a:lnTo>
                    <a:lnTo>
                      <a:pt x="76" y="17"/>
                    </a:lnTo>
                    <a:lnTo>
                      <a:pt x="76" y="14"/>
                    </a:lnTo>
                    <a:lnTo>
                      <a:pt x="75" y="13"/>
                    </a:lnTo>
                    <a:lnTo>
                      <a:pt x="75" y="10"/>
                    </a:lnTo>
                    <a:lnTo>
                      <a:pt x="72" y="8"/>
                    </a:lnTo>
                    <a:lnTo>
                      <a:pt x="66" y="12"/>
                    </a:lnTo>
                    <a:lnTo>
                      <a:pt x="65" y="15"/>
                    </a:lnTo>
                    <a:lnTo>
                      <a:pt x="66" y="18"/>
                    </a:lnTo>
                    <a:lnTo>
                      <a:pt x="64" y="21"/>
                    </a:lnTo>
                    <a:lnTo>
                      <a:pt x="61" y="21"/>
                    </a:lnTo>
                    <a:lnTo>
                      <a:pt x="61" y="18"/>
                    </a:lnTo>
                    <a:lnTo>
                      <a:pt x="59" y="17"/>
                    </a:lnTo>
                    <a:lnTo>
                      <a:pt x="58" y="10"/>
                    </a:lnTo>
                    <a:lnTo>
                      <a:pt x="57" y="8"/>
                    </a:lnTo>
                    <a:lnTo>
                      <a:pt x="52" y="12"/>
                    </a:lnTo>
                    <a:lnTo>
                      <a:pt x="53" y="19"/>
                    </a:lnTo>
                    <a:lnTo>
                      <a:pt x="54" y="20"/>
                    </a:lnTo>
                    <a:lnTo>
                      <a:pt x="54" y="26"/>
                    </a:lnTo>
                    <a:lnTo>
                      <a:pt x="52" y="28"/>
                    </a:lnTo>
                    <a:lnTo>
                      <a:pt x="50" y="28"/>
                    </a:lnTo>
                    <a:lnTo>
                      <a:pt x="50" y="25"/>
                    </a:lnTo>
                    <a:lnTo>
                      <a:pt x="46" y="26"/>
                    </a:lnTo>
                    <a:lnTo>
                      <a:pt x="45" y="29"/>
                    </a:lnTo>
                    <a:lnTo>
                      <a:pt x="43" y="30"/>
                    </a:lnTo>
                    <a:lnTo>
                      <a:pt x="43" y="35"/>
                    </a:lnTo>
                    <a:lnTo>
                      <a:pt x="41" y="30"/>
                    </a:lnTo>
                    <a:lnTo>
                      <a:pt x="38" y="30"/>
                    </a:lnTo>
                    <a:lnTo>
                      <a:pt x="39" y="28"/>
                    </a:lnTo>
                    <a:lnTo>
                      <a:pt x="42" y="26"/>
                    </a:lnTo>
                    <a:lnTo>
                      <a:pt x="42" y="24"/>
                    </a:lnTo>
                    <a:lnTo>
                      <a:pt x="38" y="24"/>
                    </a:lnTo>
                    <a:lnTo>
                      <a:pt x="39" y="21"/>
                    </a:lnTo>
                    <a:lnTo>
                      <a:pt x="38" y="18"/>
                    </a:lnTo>
                    <a:lnTo>
                      <a:pt x="39" y="19"/>
                    </a:lnTo>
                    <a:lnTo>
                      <a:pt x="43" y="17"/>
                    </a:lnTo>
                    <a:lnTo>
                      <a:pt x="42" y="14"/>
                    </a:lnTo>
                    <a:lnTo>
                      <a:pt x="38" y="13"/>
                    </a:lnTo>
                    <a:lnTo>
                      <a:pt x="42" y="12"/>
                    </a:lnTo>
                    <a:lnTo>
                      <a:pt x="39" y="10"/>
                    </a:lnTo>
                    <a:lnTo>
                      <a:pt x="37" y="11"/>
                    </a:lnTo>
                    <a:lnTo>
                      <a:pt x="36" y="8"/>
                    </a:lnTo>
                    <a:lnTo>
                      <a:pt x="32" y="6"/>
                    </a:lnTo>
                    <a:lnTo>
                      <a:pt x="32" y="4"/>
                    </a:lnTo>
                    <a:lnTo>
                      <a:pt x="30" y="0"/>
                    </a:lnTo>
                    <a:lnTo>
                      <a:pt x="28" y="2"/>
                    </a:lnTo>
                    <a:lnTo>
                      <a:pt x="24" y="0"/>
                    </a:lnTo>
                    <a:lnTo>
                      <a:pt x="20" y="0"/>
                    </a:lnTo>
                    <a:lnTo>
                      <a:pt x="20" y="2"/>
                    </a:lnTo>
                    <a:lnTo>
                      <a:pt x="21" y="4"/>
                    </a:lnTo>
                    <a:lnTo>
                      <a:pt x="22" y="4"/>
                    </a:lnTo>
                    <a:lnTo>
                      <a:pt x="23" y="3"/>
                    </a:lnTo>
                    <a:lnTo>
                      <a:pt x="26" y="3"/>
                    </a:lnTo>
                    <a:lnTo>
                      <a:pt x="27" y="4"/>
                    </a:lnTo>
                    <a:lnTo>
                      <a:pt x="29" y="4"/>
                    </a:lnTo>
                    <a:lnTo>
                      <a:pt x="28" y="6"/>
                    </a:lnTo>
                    <a:lnTo>
                      <a:pt x="26" y="5"/>
                    </a:lnTo>
                    <a:lnTo>
                      <a:pt x="22" y="5"/>
                    </a:lnTo>
                    <a:lnTo>
                      <a:pt x="23" y="6"/>
                    </a:lnTo>
                    <a:lnTo>
                      <a:pt x="28" y="8"/>
                    </a:lnTo>
                    <a:lnTo>
                      <a:pt x="30" y="12"/>
                    </a:lnTo>
                    <a:lnTo>
                      <a:pt x="29" y="14"/>
                    </a:lnTo>
                    <a:lnTo>
                      <a:pt x="28" y="14"/>
                    </a:lnTo>
                    <a:lnTo>
                      <a:pt x="28" y="13"/>
                    </a:lnTo>
                    <a:lnTo>
                      <a:pt x="24" y="11"/>
                    </a:lnTo>
                    <a:lnTo>
                      <a:pt x="22" y="12"/>
                    </a:lnTo>
                    <a:lnTo>
                      <a:pt x="21" y="12"/>
                    </a:lnTo>
                    <a:lnTo>
                      <a:pt x="22" y="10"/>
                    </a:lnTo>
                    <a:lnTo>
                      <a:pt x="20" y="7"/>
                    </a:lnTo>
                    <a:lnTo>
                      <a:pt x="16" y="6"/>
                    </a:lnTo>
                    <a:lnTo>
                      <a:pt x="14" y="7"/>
                    </a:lnTo>
                    <a:lnTo>
                      <a:pt x="16" y="10"/>
                    </a:lnTo>
                    <a:lnTo>
                      <a:pt x="15" y="11"/>
                    </a:lnTo>
                    <a:lnTo>
                      <a:pt x="14" y="8"/>
                    </a:lnTo>
                    <a:lnTo>
                      <a:pt x="12" y="8"/>
                    </a:lnTo>
                    <a:lnTo>
                      <a:pt x="11" y="10"/>
                    </a:lnTo>
                    <a:lnTo>
                      <a:pt x="13" y="12"/>
                    </a:lnTo>
                    <a:lnTo>
                      <a:pt x="14" y="13"/>
                    </a:lnTo>
                    <a:lnTo>
                      <a:pt x="15" y="14"/>
                    </a:lnTo>
                    <a:lnTo>
                      <a:pt x="13" y="13"/>
                    </a:lnTo>
                    <a:lnTo>
                      <a:pt x="9" y="14"/>
                    </a:lnTo>
                    <a:lnTo>
                      <a:pt x="12" y="17"/>
                    </a:lnTo>
                    <a:lnTo>
                      <a:pt x="15" y="18"/>
                    </a:lnTo>
                    <a:lnTo>
                      <a:pt x="13" y="19"/>
                    </a:lnTo>
                    <a:lnTo>
                      <a:pt x="13" y="19"/>
                    </a:lnTo>
                    <a:lnTo>
                      <a:pt x="13" y="21"/>
                    </a:lnTo>
                    <a:lnTo>
                      <a:pt x="13" y="21"/>
                    </a:lnTo>
                    <a:lnTo>
                      <a:pt x="8" y="17"/>
                    </a:lnTo>
                    <a:lnTo>
                      <a:pt x="7" y="17"/>
                    </a:lnTo>
                    <a:lnTo>
                      <a:pt x="5" y="19"/>
                    </a:lnTo>
                    <a:lnTo>
                      <a:pt x="7" y="22"/>
                    </a:lnTo>
                    <a:lnTo>
                      <a:pt x="8" y="24"/>
                    </a:lnTo>
                    <a:lnTo>
                      <a:pt x="7" y="25"/>
                    </a:lnTo>
                    <a:lnTo>
                      <a:pt x="5" y="21"/>
                    </a:lnTo>
                    <a:lnTo>
                      <a:pt x="1" y="20"/>
                    </a:lnTo>
                    <a:lnTo>
                      <a:pt x="0" y="24"/>
                    </a:lnTo>
                    <a:lnTo>
                      <a:pt x="4" y="25"/>
                    </a:lnTo>
                    <a:lnTo>
                      <a:pt x="6" y="27"/>
                    </a:lnTo>
                    <a:lnTo>
                      <a:pt x="9" y="28"/>
                    </a:lnTo>
                    <a:lnTo>
                      <a:pt x="12" y="25"/>
                    </a:lnTo>
                    <a:lnTo>
                      <a:pt x="15" y="24"/>
                    </a:lnTo>
                    <a:lnTo>
                      <a:pt x="16" y="21"/>
                    </a:lnTo>
                    <a:lnTo>
                      <a:pt x="17" y="24"/>
                    </a:lnTo>
                    <a:lnTo>
                      <a:pt x="17" y="25"/>
                    </a:lnTo>
                    <a:lnTo>
                      <a:pt x="20" y="25"/>
                    </a:lnTo>
                    <a:lnTo>
                      <a:pt x="21" y="24"/>
                    </a:lnTo>
                    <a:lnTo>
                      <a:pt x="22" y="26"/>
                    </a:lnTo>
                    <a:lnTo>
                      <a:pt x="23" y="26"/>
                    </a:lnTo>
                    <a:lnTo>
                      <a:pt x="26" y="25"/>
                    </a:lnTo>
                    <a:lnTo>
                      <a:pt x="27" y="22"/>
                    </a:lnTo>
                    <a:lnTo>
                      <a:pt x="27" y="26"/>
                    </a:lnTo>
                    <a:lnTo>
                      <a:pt x="28" y="26"/>
                    </a:lnTo>
                    <a:lnTo>
                      <a:pt x="30" y="24"/>
                    </a:lnTo>
                    <a:lnTo>
                      <a:pt x="30" y="25"/>
                    </a:lnTo>
                    <a:lnTo>
                      <a:pt x="29" y="27"/>
                    </a:lnTo>
                    <a:lnTo>
                      <a:pt x="31" y="28"/>
                    </a:lnTo>
                    <a:lnTo>
                      <a:pt x="32" y="26"/>
                    </a:lnTo>
                    <a:lnTo>
                      <a:pt x="36" y="28"/>
                    </a:lnTo>
                    <a:lnTo>
                      <a:pt x="35" y="29"/>
                    </a:lnTo>
                    <a:lnTo>
                      <a:pt x="32" y="29"/>
                    </a:lnTo>
                    <a:lnTo>
                      <a:pt x="30" y="30"/>
                    </a:lnTo>
                    <a:lnTo>
                      <a:pt x="28" y="30"/>
                    </a:lnTo>
                    <a:lnTo>
                      <a:pt x="24" y="33"/>
                    </a:lnTo>
                    <a:lnTo>
                      <a:pt x="23" y="34"/>
                    </a:lnTo>
                    <a:lnTo>
                      <a:pt x="29" y="35"/>
                    </a:lnTo>
                    <a:lnTo>
                      <a:pt x="31" y="34"/>
                    </a:lnTo>
                    <a:lnTo>
                      <a:pt x="32" y="33"/>
                    </a:lnTo>
                    <a:lnTo>
                      <a:pt x="35" y="32"/>
                    </a:lnTo>
                    <a:lnTo>
                      <a:pt x="35" y="34"/>
                    </a:lnTo>
                    <a:lnTo>
                      <a:pt x="32" y="36"/>
                    </a:lnTo>
                    <a:lnTo>
                      <a:pt x="27" y="37"/>
                    </a:lnTo>
                    <a:lnTo>
                      <a:pt x="26" y="36"/>
                    </a:lnTo>
                    <a:lnTo>
                      <a:pt x="23" y="39"/>
                    </a:lnTo>
                    <a:lnTo>
                      <a:pt x="22" y="37"/>
                    </a:lnTo>
                    <a:lnTo>
                      <a:pt x="21" y="36"/>
                    </a:lnTo>
                    <a:lnTo>
                      <a:pt x="21" y="35"/>
                    </a:lnTo>
                    <a:lnTo>
                      <a:pt x="19" y="35"/>
                    </a:lnTo>
                    <a:lnTo>
                      <a:pt x="19" y="36"/>
                    </a:lnTo>
                    <a:lnTo>
                      <a:pt x="20" y="37"/>
                    </a:lnTo>
                    <a:lnTo>
                      <a:pt x="16" y="39"/>
                    </a:lnTo>
                    <a:lnTo>
                      <a:pt x="15" y="37"/>
                    </a:lnTo>
                    <a:lnTo>
                      <a:pt x="13" y="37"/>
                    </a:lnTo>
                    <a:lnTo>
                      <a:pt x="9" y="40"/>
                    </a:lnTo>
                    <a:lnTo>
                      <a:pt x="7" y="39"/>
                    </a:lnTo>
                    <a:lnTo>
                      <a:pt x="5" y="39"/>
                    </a:lnTo>
                    <a:lnTo>
                      <a:pt x="4" y="39"/>
                    </a:lnTo>
                    <a:lnTo>
                      <a:pt x="5" y="42"/>
                    </a:lnTo>
                    <a:lnTo>
                      <a:pt x="6" y="44"/>
                    </a:lnTo>
                    <a:lnTo>
                      <a:pt x="11" y="44"/>
                    </a:lnTo>
                    <a:lnTo>
                      <a:pt x="11" y="44"/>
                    </a:lnTo>
                    <a:lnTo>
                      <a:pt x="15" y="46"/>
                    </a:lnTo>
                    <a:lnTo>
                      <a:pt x="21" y="44"/>
                    </a:lnTo>
                    <a:lnTo>
                      <a:pt x="24" y="46"/>
                    </a:lnTo>
                    <a:lnTo>
                      <a:pt x="24" y="47"/>
                    </a:lnTo>
                    <a:lnTo>
                      <a:pt x="22" y="48"/>
                    </a:lnTo>
                    <a:lnTo>
                      <a:pt x="22" y="49"/>
                    </a:lnTo>
                    <a:lnTo>
                      <a:pt x="26" y="51"/>
                    </a:lnTo>
                    <a:lnTo>
                      <a:pt x="26" y="54"/>
                    </a:lnTo>
                    <a:lnTo>
                      <a:pt x="28" y="52"/>
                    </a:lnTo>
                    <a:lnTo>
                      <a:pt x="31" y="50"/>
                    </a:lnTo>
                    <a:lnTo>
                      <a:pt x="30" y="52"/>
                    </a:lnTo>
                    <a:lnTo>
                      <a:pt x="28" y="54"/>
                    </a:lnTo>
                    <a:lnTo>
                      <a:pt x="27" y="56"/>
                    </a:lnTo>
                    <a:lnTo>
                      <a:pt x="29" y="58"/>
                    </a:lnTo>
                    <a:lnTo>
                      <a:pt x="32" y="55"/>
                    </a:lnTo>
                    <a:lnTo>
                      <a:pt x="36" y="56"/>
                    </a:lnTo>
                    <a:lnTo>
                      <a:pt x="37" y="57"/>
                    </a:lnTo>
                    <a:lnTo>
                      <a:pt x="35" y="56"/>
                    </a:lnTo>
                    <a:lnTo>
                      <a:pt x="32" y="57"/>
                    </a:lnTo>
                    <a:lnTo>
                      <a:pt x="30" y="59"/>
                    </a:lnTo>
                    <a:lnTo>
                      <a:pt x="27" y="59"/>
                    </a:lnTo>
                    <a:lnTo>
                      <a:pt x="27" y="62"/>
                    </a:lnTo>
                    <a:lnTo>
                      <a:pt x="26" y="63"/>
                    </a:lnTo>
                    <a:lnTo>
                      <a:pt x="23" y="63"/>
                    </a:lnTo>
                    <a:lnTo>
                      <a:pt x="22" y="64"/>
                    </a:lnTo>
                    <a:lnTo>
                      <a:pt x="21" y="62"/>
                    </a:lnTo>
                    <a:lnTo>
                      <a:pt x="19" y="61"/>
                    </a:lnTo>
                    <a:lnTo>
                      <a:pt x="19" y="62"/>
                    </a:lnTo>
                    <a:lnTo>
                      <a:pt x="17" y="62"/>
                    </a:lnTo>
                    <a:lnTo>
                      <a:pt x="17" y="65"/>
                    </a:lnTo>
                    <a:lnTo>
                      <a:pt x="19" y="65"/>
                    </a:lnTo>
                    <a:lnTo>
                      <a:pt x="17" y="66"/>
                    </a:lnTo>
                    <a:lnTo>
                      <a:pt x="17" y="71"/>
                    </a:lnTo>
                    <a:lnTo>
                      <a:pt x="21" y="71"/>
                    </a:lnTo>
                    <a:lnTo>
                      <a:pt x="22" y="70"/>
                    </a:lnTo>
                    <a:lnTo>
                      <a:pt x="24" y="72"/>
                    </a:lnTo>
                    <a:lnTo>
                      <a:pt x="30" y="72"/>
                    </a:lnTo>
                    <a:lnTo>
                      <a:pt x="34" y="70"/>
                    </a:lnTo>
                    <a:lnTo>
                      <a:pt x="36" y="71"/>
                    </a:lnTo>
                    <a:lnTo>
                      <a:pt x="38" y="70"/>
                    </a:lnTo>
                    <a:lnTo>
                      <a:pt x="39" y="71"/>
                    </a:lnTo>
                    <a:lnTo>
                      <a:pt x="42" y="72"/>
                    </a:lnTo>
                    <a:lnTo>
                      <a:pt x="44" y="71"/>
                    </a:lnTo>
                    <a:lnTo>
                      <a:pt x="44" y="74"/>
                    </a:lnTo>
                    <a:lnTo>
                      <a:pt x="48" y="78"/>
                    </a:lnTo>
                    <a:lnTo>
                      <a:pt x="50" y="79"/>
                    </a:lnTo>
                    <a:lnTo>
                      <a:pt x="52" y="77"/>
                    </a:lnTo>
                    <a:lnTo>
                      <a:pt x="56" y="77"/>
                    </a:lnTo>
                    <a:lnTo>
                      <a:pt x="60" y="81"/>
                    </a:lnTo>
                    <a:lnTo>
                      <a:pt x="67" y="81"/>
                    </a:lnTo>
                    <a:lnTo>
                      <a:pt x="69" y="83"/>
                    </a:lnTo>
                    <a:lnTo>
                      <a:pt x="74" y="81"/>
                    </a:lnTo>
                    <a:lnTo>
                      <a:pt x="73" y="78"/>
                    </a:lnTo>
                    <a:lnTo>
                      <a:pt x="74" y="77"/>
                    </a:lnTo>
                    <a:lnTo>
                      <a:pt x="75" y="78"/>
                    </a:lnTo>
                    <a:lnTo>
                      <a:pt x="79" y="79"/>
                    </a:lnTo>
                    <a:lnTo>
                      <a:pt x="82" y="76"/>
                    </a:lnTo>
                    <a:lnTo>
                      <a:pt x="82" y="72"/>
                    </a:lnTo>
                    <a:lnTo>
                      <a:pt x="86" y="72"/>
                    </a:lnTo>
                    <a:lnTo>
                      <a:pt x="84" y="73"/>
                    </a:lnTo>
                    <a:lnTo>
                      <a:pt x="86" y="74"/>
                    </a:lnTo>
                    <a:lnTo>
                      <a:pt x="87" y="73"/>
                    </a:lnTo>
                    <a:lnTo>
                      <a:pt x="89" y="73"/>
                    </a:lnTo>
                    <a:lnTo>
                      <a:pt x="93" y="70"/>
                    </a:lnTo>
                    <a:lnTo>
                      <a:pt x="94" y="70"/>
                    </a:lnTo>
                    <a:lnTo>
                      <a:pt x="95" y="70"/>
                    </a:lnTo>
                    <a:lnTo>
                      <a:pt x="97" y="70"/>
                    </a:lnTo>
                    <a:lnTo>
                      <a:pt x="97" y="71"/>
                    </a:lnTo>
                    <a:lnTo>
                      <a:pt x="98" y="70"/>
                    </a:lnTo>
                    <a:lnTo>
                      <a:pt x="105" y="64"/>
                    </a:lnTo>
                    <a:lnTo>
                      <a:pt x="108" y="62"/>
                    </a:lnTo>
                    <a:lnTo>
                      <a:pt x="116" y="59"/>
                    </a:lnTo>
                    <a:lnTo>
                      <a:pt x="117" y="58"/>
                    </a:lnTo>
                    <a:lnTo>
                      <a:pt x="116" y="57"/>
                    </a:lnTo>
                    <a:lnTo>
                      <a:pt x="117" y="55"/>
                    </a:lnTo>
                    <a:lnTo>
                      <a:pt x="118" y="55"/>
                    </a:lnTo>
                    <a:lnTo>
                      <a:pt x="118" y="57"/>
                    </a:lnTo>
                    <a:lnTo>
                      <a:pt x="123" y="58"/>
                    </a:lnTo>
                    <a:lnTo>
                      <a:pt x="125" y="56"/>
                    </a:lnTo>
                    <a:lnTo>
                      <a:pt x="125" y="54"/>
                    </a:lnTo>
                    <a:lnTo>
                      <a:pt x="124" y="52"/>
                    </a:lnTo>
                    <a:lnTo>
                      <a:pt x="124" y="51"/>
                    </a:lnTo>
                    <a:lnTo>
                      <a:pt x="126" y="50"/>
                    </a:lnTo>
                    <a:lnTo>
                      <a:pt x="125" y="47"/>
                    </a:lnTo>
                    <a:lnTo>
                      <a:pt x="126" y="46"/>
                    </a:lnTo>
                    <a:lnTo>
                      <a:pt x="128" y="47"/>
                    </a:lnTo>
                    <a:lnTo>
                      <a:pt x="129" y="49"/>
                    </a:lnTo>
                    <a:lnTo>
                      <a:pt x="132" y="49"/>
                    </a:lnTo>
                    <a:lnTo>
                      <a:pt x="133" y="46"/>
                    </a:lnTo>
                    <a:lnTo>
                      <a:pt x="133" y="43"/>
                    </a:lnTo>
                    <a:lnTo>
                      <a:pt x="129" y="41"/>
                    </a:lnTo>
                    <a:lnTo>
                      <a:pt x="129" y="37"/>
                    </a:lnTo>
                    <a:lnTo>
                      <a:pt x="132" y="36"/>
                    </a:lnTo>
                    <a:lnTo>
                      <a:pt x="131" y="33"/>
                    </a:lnTo>
                    <a:lnTo>
                      <a:pt x="134" y="32"/>
                    </a:lnTo>
                    <a:lnTo>
                      <a:pt x="136" y="32"/>
                    </a:lnTo>
                    <a:lnTo>
                      <a:pt x="138" y="29"/>
                    </a:lnTo>
                    <a:lnTo>
                      <a:pt x="135" y="27"/>
                    </a:lnTo>
                    <a:lnTo>
                      <a:pt x="128" y="2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3" name="Freeform 177">
                <a:extLst>
                  <a:ext uri="{FF2B5EF4-FFF2-40B4-BE49-F238E27FC236}">
                    <a16:creationId xmlns:a16="http://schemas.microsoft.com/office/drawing/2014/main" id="{F7C139DC-AC10-2AE6-7496-FCCDCFFCFBA5}"/>
                  </a:ext>
                </a:extLst>
              </p:cNvPr>
              <p:cNvSpPr/>
              <p:nvPr/>
            </p:nvSpPr>
            <p:spPr bwMode="auto">
              <a:xfrm>
                <a:off x="6246813" y="2274888"/>
                <a:ext cx="28575" cy="36513"/>
              </a:xfrm>
              <a:custGeom>
                <a:avLst/>
                <a:gdLst>
                  <a:gd name="T0" fmla="*/ 17 w 18"/>
                  <a:gd name="T1" fmla="*/ 10 h 23"/>
                  <a:gd name="T2" fmla="*/ 17 w 18"/>
                  <a:gd name="T3" fmla="*/ 7 h 23"/>
                  <a:gd name="T4" fmla="*/ 18 w 18"/>
                  <a:gd name="T5" fmla="*/ 5 h 23"/>
                  <a:gd name="T6" fmla="*/ 17 w 18"/>
                  <a:gd name="T7" fmla="*/ 3 h 23"/>
                  <a:gd name="T8" fmla="*/ 17 w 18"/>
                  <a:gd name="T9" fmla="*/ 0 h 23"/>
                  <a:gd name="T10" fmla="*/ 12 w 18"/>
                  <a:gd name="T11" fmla="*/ 1 h 23"/>
                  <a:gd name="T12" fmla="*/ 9 w 18"/>
                  <a:gd name="T13" fmla="*/ 1 h 23"/>
                  <a:gd name="T14" fmla="*/ 8 w 18"/>
                  <a:gd name="T15" fmla="*/ 4 h 23"/>
                  <a:gd name="T16" fmla="*/ 9 w 18"/>
                  <a:gd name="T17" fmla="*/ 5 h 23"/>
                  <a:gd name="T18" fmla="*/ 11 w 18"/>
                  <a:gd name="T19" fmla="*/ 7 h 23"/>
                  <a:gd name="T20" fmla="*/ 10 w 18"/>
                  <a:gd name="T21" fmla="*/ 9 h 23"/>
                  <a:gd name="T22" fmla="*/ 9 w 18"/>
                  <a:gd name="T23" fmla="*/ 8 h 23"/>
                  <a:gd name="T24" fmla="*/ 8 w 18"/>
                  <a:gd name="T25" fmla="*/ 9 h 23"/>
                  <a:gd name="T26" fmla="*/ 6 w 18"/>
                  <a:gd name="T27" fmla="*/ 7 h 23"/>
                  <a:gd name="T28" fmla="*/ 6 w 18"/>
                  <a:gd name="T29" fmla="*/ 5 h 23"/>
                  <a:gd name="T30" fmla="*/ 4 w 18"/>
                  <a:gd name="T31" fmla="*/ 4 h 23"/>
                  <a:gd name="T32" fmla="*/ 2 w 18"/>
                  <a:gd name="T33" fmla="*/ 4 h 23"/>
                  <a:gd name="T34" fmla="*/ 1 w 18"/>
                  <a:gd name="T35" fmla="*/ 7 h 23"/>
                  <a:gd name="T36" fmla="*/ 0 w 18"/>
                  <a:gd name="T37" fmla="*/ 8 h 23"/>
                  <a:gd name="T38" fmla="*/ 0 w 18"/>
                  <a:gd name="T39" fmla="*/ 10 h 23"/>
                  <a:gd name="T40" fmla="*/ 1 w 18"/>
                  <a:gd name="T41" fmla="*/ 11 h 23"/>
                  <a:gd name="T42" fmla="*/ 1 w 18"/>
                  <a:gd name="T43" fmla="*/ 15 h 23"/>
                  <a:gd name="T44" fmla="*/ 3 w 18"/>
                  <a:gd name="T45" fmla="*/ 17 h 23"/>
                  <a:gd name="T46" fmla="*/ 4 w 18"/>
                  <a:gd name="T47" fmla="*/ 17 h 23"/>
                  <a:gd name="T48" fmla="*/ 8 w 18"/>
                  <a:gd name="T49" fmla="*/ 18 h 23"/>
                  <a:gd name="T50" fmla="*/ 9 w 18"/>
                  <a:gd name="T51" fmla="*/ 19 h 23"/>
                  <a:gd name="T52" fmla="*/ 8 w 18"/>
                  <a:gd name="T53" fmla="*/ 20 h 23"/>
                  <a:gd name="T54" fmla="*/ 9 w 18"/>
                  <a:gd name="T55" fmla="*/ 23 h 23"/>
                  <a:gd name="T56" fmla="*/ 11 w 18"/>
                  <a:gd name="T57" fmla="*/ 23 h 23"/>
                  <a:gd name="T58" fmla="*/ 12 w 18"/>
                  <a:gd name="T59" fmla="*/ 20 h 23"/>
                  <a:gd name="T60" fmla="*/ 12 w 18"/>
                  <a:gd name="T61" fmla="*/ 18 h 23"/>
                  <a:gd name="T62" fmla="*/ 16 w 18"/>
                  <a:gd name="T63" fmla="*/ 17 h 23"/>
                  <a:gd name="T64" fmla="*/ 17 w 18"/>
                  <a:gd name="T65" fmla="*/ 16 h 23"/>
                  <a:gd name="T66" fmla="*/ 16 w 18"/>
                  <a:gd name="T67" fmla="*/ 13 h 23"/>
                  <a:gd name="T68" fmla="*/ 14 w 18"/>
                  <a:gd name="T69" fmla="*/ 12 h 23"/>
                  <a:gd name="T70" fmla="*/ 14 w 18"/>
                  <a:gd name="T71" fmla="*/ 11 h 23"/>
                  <a:gd name="T72" fmla="*/ 17 w 18"/>
                  <a:gd name="T73"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 h="23">
                    <a:moveTo>
                      <a:pt x="17" y="10"/>
                    </a:moveTo>
                    <a:lnTo>
                      <a:pt x="17" y="7"/>
                    </a:lnTo>
                    <a:lnTo>
                      <a:pt x="18" y="5"/>
                    </a:lnTo>
                    <a:lnTo>
                      <a:pt x="17" y="3"/>
                    </a:lnTo>
                    <a:lnTo>
                      <a:pt x="17" y="0"/>
                    </a:lnTo>
                    <a:lnTo>
                      <a:pt x="12" y="1"/>
                    </a:lnTo>
                    <a:lnTo>
                      <a:pt x="9" y="1"/>
                    </a:lnTo>
                    <a:lnTo>
                      <a:pt x="8" y="4"/>
                    </a:lnTo>
                    <a:lnTo>
                      <a:pt x="9" y="5"/>
                    </a:lnTo>
                    <a:lnTo>
                      <a:pt x="11" y="7"/>
                    </a:lnTo>
                    <a:lnTo>
                      <a:pt x="10" y="9"/>
                    </a:lnTo>
                    <a:lnTo>
                      <a:pt x="9" y="8"/>
                    </a:lnTo>
                    <a:lnTo>
                      <a:pt x="8" y="9"/>
                    </a:lnTo>
                    <a:lnTo>
                      <a:pt x="6" y="7"/>
                    </a:lnTo>
                    <a:lnTo>
                      <a:pt x="6" y="5"/>
                    </a:lnTo>
                    <a:lnTo>
                      <a:pt x="4" y="4"/>
                    </a:lnTo>
                    <a:lnTo>
                      <a:pt x="2" y="4"/>
                    </a:lnTo>
                    <a:lnTo>
                      <a:pt x="1" y="7"/>
                    </a:lnTo>
                    <a:lnTo>
                      <a:pt x="0" y="8"/>
                    </a:lnTo>
                    <a:lnTo>
                      <a:pt x="0" y="10"/>
                    </a:lnTo>
                    <a:lnTo>
                      <a:pt x="1" y="11"/>
                    </a:lnTo>
                    <a:lnTo>
                      <a:pt x="1" y="15"/>
                    </a:lnTo>
                    <a:lnTo>
                      <a:pt x="3" y="17"/>
                    </a:lnTo>
                    <a:lnTo>
                      <a:pt x="4" y="17"/>
                    </a:lnTo>
                    <a:lnTo>
                      <a:pt x="8" y="18"/>
                    </a:lnTo>
                    <a:lnTo>
                      <a:pt x="9" y="19"/>
                    </a:lnTo>
                    <a:lnTo>
                      <a:pt x="8" y="20"/>
                    </a:lnTo>
                    <a:lnTo>
                      <a:pt x="9" y="23"/>
                    </a:lnTo>
                    <a:lnTo>
                      <a:pt x="11" y="23"/>
                    </a:lnTo>
                    <a:lnTo>
                      <a:pt x="12" y="20"/>
                    </a:lnTo>
                    <a:lnTo>
                      <a:pt x="12" y="18"/>
                    </a:lnTo>
                    <a:lnTo>
                      <a:pt x="16" y="17"/>
                    </a:lnTo>
                    <a:lnTo>
                      <a:pt x="17" y="16"/>
                    </a:lnTo>
                    <a:lnTo>
                      <a:pt x="16" y="13"/>
                    </a:lnTo>
                    <a:lnTo>
                      <a:pt x="14" y="12"/>
                    </a:lnTo>
                    <a:lnTo>
                      <a:pt x="14" y="11"/>
                    </a:lnTo>
                    <a:lnTo>
                      <a:pt x="17" y="1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4" name="Freeform 178">
                <a:extLst>
                  <a:ext uri="{FF2B5EF4-FFF2-40B4-BE49-F238E27FC236}">
                    <a16:creationId xmlns:a16="http://schemas.microsoft.com/office/drawing/2014/main" id="{12A4AE3B-A245-4D0E-76EF-A1CED8F4DC3B}"/>
                  </a:ext>
                </a:extLst>
              </p:cNvPr>
              <p:cNvSpPr/>
              <p:nvPr/>
            </p:nvSpPr>
            <p:spPr bwMode="auto">
              <a:xfrm>
                <a:off x="6216650" y="2290763"/>
                <a:ext cx="20638" cy="20638"/>
              </a:xfrm>
              <a:custGeom>
                <a:avLst/>
                <a:gdLst>
                  <a:gd name="T0" fmla="*/ 11 w 13"/>
                  <a:gd name="T1" fmla="*/ 1 h 13"/>
                  <a:gd name="T2" fmla="*/ 8 w 13"/>
                  <a:gd name="T3" fmla="*/ 2 h 13"/>
                  <a:gd name="T4" fmla="*/ 5 w 13"/>
                  <a:gd name="T5" fmla="*/ 0 h 13"/>
                  <a:gd name="T6" fmla="*/ 0 w 13"/>
                  <a:gd name="T7" fmla="*/ 1 h 13"/>
                  <a:gd name="T8" fmla="*/ 0 w 13"/>
                  <a:gd name="T9" fmla="*/ 5 h 13"/>
                  <a:gd name="T10" fmla="*/ 1 w 13"/>
                  <a:gd name="T11" fmla="*/ 8 h 13"/>
                  <a:gd name="T12" fmla="*/ 4 w 13"/>
                  <a:gd name="T13" fmla="*/ 12 h 13"/>
                  <a:gd name="T14" fmla="*/ 7 w 13"/>
                  <a:gd name="T15" fmla="*/ 12 h 13"/>
                  <a:gd name="T16" fmla="*/ 8 w 13"/>
                  <a:gd name="T17" fmla="*/ 13 h 13"/>
                  <a:gd name="T18" fmla="*/ 12 w 13"/>
                  <a:gd name="T19" fmla="*/ 12 h 13"/>
                  <a:gd name="T20" fmla="*/ 13 w 13"/>
                  <a:gd name="T21" fmla="*/ 8 h 13"/>
                  <a:gd name="T22" fmla="*/ 13 w 13"/>
                  <a:gd name="T23" fmla="*/ 6 h 13"/>
                  <a:gd name="T24" fmla="*/ 11 w 13"/>
                  <a:gd name="T25"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3">
                    <a:moveTo>
                      <a:pt x="11" y="1"/>
                    </a:moveTo>
                    <a:lnTo>
                      <a:pt x="8" y="2"/>
                    </a:lnTo>
                    <a:lnTo>
                      <a:pt x="5" y="0"/>
                    </a:lnTo>
                    <a:lnTo>
                      <a:pt x="0" y="1"/>
                    </a:lnTo>
                    <a:lnTo>
                      <a:pt x="0" y="5"/>
                    </a:lnTo>
                    <a:lnTo>
                      <a:pt x="1" y="8"/>
                    </a:lnTo>
                    <a:lnTo>
                      <a:pt x="4" y="12"/>
                    </a:lnTo>
                    <a:lnTo>
                      <a:pt x="7" y="12"/>
                    </a:lnTo>
                    <a:lnTo>
                      <a:pt x="8" y="13"/>
                    </a:lnTo>
                    <a:lnTo>
                      <a:pt x="12" y="12"/>
                    </a:lnTo>
                    <a:lnTo>
                      <a:pt x="13" y="8"/>
                    </a:lnTo>
                    <a:lnTo>
                      <a:pt x="13" y="6"/>
                    </a:lnTo>
                    <a:lnTo>
                      <a:pt x="11" y="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5" name="Freeform 179">
                <a:extLst>
                  <a:ext uri="{FF2B5EF4-FFF2-40B4-BE49-F238E27FC236}">
                    <a16:creationId xmlns:a16="http://schemas.microsoft.com/office/drawing/2014/main" id="{EB00FF6B-39FA-8AA6-3F9D-58618FDDD731}"/>
                  </a:ext>
                </a:extLst>
              </p:cNvPr>
              <p:cNvSpPr/>
              <p:nvPr/>
            </p:nvSpPr>
            <p:spPr bwMode="auto">
              <a:xfrm>
                <a:off x="6181725" y="2216150"/>
                <a:ext cx="49213" cy="41275"/>
              </a:xfrm>
              <a:custGeom>
                <a:avLst/>
                <a:gdLst>
                  <a:gd name="T0" fmla="*/ 31 w 31"/>
                  <a:gd name="T1" fmla="*/ 0 h 26"/>
                  <a:gd name="T2" fmla="*/ 27 w 31"/>
                  <a:gd name="T3" fmla="*/ 3 h 26"/>
                  <a:gd name="T4" fmla="*/ 23 w 31"/>
                  <a:gd name="T5" fmla="*/ 5 h 26"/>
                  <a:gd name="T6" fmla="*/ 21 w 31"/>
                  <a:gd name="T7" fmla="*/ 5 h 26"/>
                  <a:gd name="T8" fmla="*/ 19 w 31"/>
                  <a:gd name="T9" fmla="*/ 9 h 26"/>
                  <a:gd name="T10" fmla="*/ 18 w 31"/>
                  <a:gd name="T11" fmla="*/ 12 h 26"/>
                  <a:gd name="T12" fmla="*/ 14 w 31"/>
                  <a:gd name="T13" fmla="*/ 13 h 26"/>
                  <a:gd name="T14" fmla="*/ 11 w 31"/>
                  <a:gd name="T15" fmla="*/ 13 h 26"/>
                  <a:gd name="T16" fmla="*/ 7 w 31"/>
                  <a:gd name="T17" fmla="*/ 17 h 26"/>
                  <a:gd name="T18" fmla="*/ 6 w 31"/>
                  <a:gd name="T19" fmla="*/ 16 h 26"/>
                  <a:gd name="T20" fmla="*/ 4 w 31"/>
                  <a:gd name="T21" fmla="*/ 16 h 26"/>
                  <a:gd name="T22" fmla="*/ 3 w 31"/>
                  <a:gd name="T23" fmla="*/ 19 h 26"/>
                  <a:gd name="T24" fmla="*/ 0 w 31"/>
                  <a:gd name="T25" fmla="*/ 22 h 26"/>
                  <a:gd name="T26" fmla="*/ 1 w 31"/>
                  <a:gd name="T27" fmla="*/ 23 h 26"/>
                  <a:gd name="T28" fmla="*/ 3 w 31"/>
                  <a:gd name="T29" fmla="*/ 23 h 26"/>
                  <a:gd name="T30" fmla="*/ 6 w 31"/>
                  <a:gd name="T31" fmla="*/ 26 h 26"/>
                  <a:gd name="T32" fmla="*/ 6 w 31"/>
                  <a:gd name="T33" fmla="*/ 24 h 26"/>
                  <a:gd name="T34" fmla="*/ 5 w 31"/>
                  <a:gd name="T35" fmla="*/ 22 h 26"/>
                  <a:gd name="T36" fmla="*/ 6 w 31"/>
                  <a:gd name="T37" fmla="*/ 22 h 26"/>
                  <a:gd name="T38" fmla="*/ 6 w 31"/>
                  <a:gd name="T39" fmla="*/ 20 h 26"/>
                  <a:gd name="T40" fmla="*/ 6 w 31"/>
                  <a:gd name="T41" fmla="*/ 20 h 26"/>
                  <a:gd name="T42" fmla="*/ 6 w 31"/>
                  <a:gd name="T43" fmla="*/ 20 h 26"/>
                  <a:gd name="T44" fmla="*/ 7 w 31"/>
                  <a:gd name="T45" fmla="*/ 19 h 26"/>
                  <a:gd name="T46" fmla="*/ 8 w 31"/>
                  <a:gd name="T47" fmla="*/ 18 h 26"/>
                  <a:gd name="T48" fmla="*/ 10 w 31"/>
                  <a:gd name="T49" fmla="*/ 18 h 26"/>
                  <a:gd name="T50" fmla="*/ 12 w 31"/>
                  <a:gd name="T51" fmla="*/ 17 h 26"/>
                  <a:gd name="T52" fmla="*/ 12 w 31"/>
                  <a:gd name="T53" fmla="*/ 17 h 26"/>
                  <a:gd name="T54" fmla="*/ 14 w 31"/>
                  <a:gd name="T55" fmla="*/ 17 h 26"/>
                  <a:gd name="T56" fmla="*/ 18 w 31"/>
                  <a:gd name="T57" fmla="*/ 18 h 26"/>
                  <a:gd name="T58" fmla="*/ 20 w 31"/>
                  <a:gd name="T59" fmla="*/ 17 h 26"/>
                  <a:gd name="T60" fmla="*/ 23 w 31"/>
                  <a:gd name="T61" fmla="*/ 17 h 26"/>
                  <a:gd name="T62" fmla="*/ 26 w 31"/>
                  <a:gd name="T63" fmla="*/ 18 h 26"/>
                  <a:gd name="T64" fmla="*/ 28 w 31"/>
                  <a:gd name="T65" fmla="*/ 17 h 26"/>
                  <a:gd name="T66" fmla="*/ 30 w 31"/>
                  <a:gd name="T67" fmla="*/ 12 h 26"/>
                  <a:gd name="T68" fmla="*/ 30 w 31"/>
                  <a:gd name="T69" fmla="*/ 9 h 26"/>
                  <a:gd name="T70" fmla="*/ 30 w 31"/>
                  <a:gd name="T71" fmla="*/ 8 h 26"/>
                  <a:gd name="T72" fmla="*/ 29 w 31"/>
                  <a:gd name="T73" fmla="*/ 4 h 26"/>
                  <a:gd name="T74" fmla="*/ 31 w 31"/>
                  <a:gd name="T75" fmla="*/ 1 h 26"/>
                  <a:gd name="T76" fmla="*/ 31 w 31"/>
                  <a:gd name="T7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 h="26">
                    <a:moveTo>
                      <a:pt x="31" y="0"/>
                    </a:moveTo>
                    <a:lnTo>
                      <a:pt x="27" y="3"/>
                    </a:lnTo>
                    <a:lnTo>
                      <a:pt x="23" y="5"/>
                    </a:lnTo>
                    <a:lnTo>
                      <a:pt x="21" y="5"/>
                    </a:lnTo>
                    <a:lnTo>
                      <a:pt x="19" y="9"/>
                    </a:lnTo>
                    <a:lnTo>
                      <a:pt x="18" y="12"/>
                    </a:lnTo>
                    <a:lnTo>
                      <a:pt x="14" y="13"/>
                    </a:lnTo>
                    <a:lnTo>
                      <a:pt x="11" y="13"/>
                    </a:lnTo>
                    <a:lnTo>
                      <a:pt x="7" y="17"/>
                    </a:lnTo>
                    <a:lnTo>
                      <a:pt x="6" y="16"/>
                    </a:lnTo>
                    <a:lnTo>
                      <a:pt x="4" y="16"/>
                    </a:lnTo>
                    <a:lnTo>
                      <a:pt x="3" y="19"/>
                    </a:lnTo>
                    <a:lnTo>
                      <a:pt x="0" y="22"/>
                    </a:lnTo>
                    <a:lnTo>
                      <a:pt x="1" y="23"/>
                    </a:lnTo>
                    <a:lnTo>
                      <a:pt x="3" y="23"/>
                    </a:lnTo>
                    <a:lnTo>
                      <a:pt x="6" y="26"/>
                    </a:lnTo>
                    <a:lnTo>
                      <a:pt x="6" y="24"/>
                    </a:lnTo>
                    <a:lnTo>
                      <a:pt x="5" y="22"/>
                    </a:lnTo>
                    <a:lnTo>
                      <a:pt x="6" y="22"/>
                    </a:lnTo>
                    <a:lnTo>
                      <a:pt x="6" y="20"/>
                    </a:lnTo>
                    <a:lnTo>
                      <a:pt x="6" y="20"/>
                    </a:lnTo>
                    <a:lnTo>
                      <a:pt x="6" y="20"/>
                    </a:lnTo>
                    <a:lnTo>
                      <a:pt x="7" y="19"/>
                    </a:lnTo>
                    <a:lnTo>
                      <a:pt x="8" y="18"/>
                    </a:lnTo>
                    <a:lnTo>
                      <a:pt x="10" y="18"/>
                    </a:lnTo>
                    <a:lnTo>
                      <a:pt x="12" y="17"/>
                    </a:lnTo>
                    <a:lnTo>
                      <a:pt x="12" y="17"/>
                    </a:lnTo>
                    <a:lnTo>
                      <a:pt x="14" y="17"/>
                    </a:lnTo>
                    <a:lnTo>
                      <a:pt x="18" y="18"/>
                    </a:lnTo>
                    <a:lnTo>
                      <a:pt x="20" y="17"/>
                    </a:lnTo>
                    <a:lnTo>
                      <a:pt x="23" y="17"/>
                    </a:lnTo>
                    <a:lnTo>
                      <a:pt x="26" y="18"/>
                    </a:lnTo>
                    <a:lnTo>
                      <a:pt x="28" y="17"/>
                    </a:lnTo>
                    <a:lnTo>
                      <a:pt x="30" y="12"/>
                    </a:lnTo>
                    <a:lnTo>
                      <a:pt x="30" y="9"/>
                    </a:lnTo>
                    <a:lnTo>
                      <a:pt x="30" y="8"/>
                    </a:lnTo>
                    <a:lnTo>
                      <a:pt x="29" y="4"/>
                    </a:lnTo>
                    <a:lnTo>
                      <a:pt x="31" y="1"/>
                    </a:lnTo>
                    <a:lnTo>
                      <a:pt x="31"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6" name="Freeform 180">
                <a:extLst>
                  <a:ext uri="{FF2B5EF4-FFF2-40B4-BE49-F238E27FC236}">
                    <a16:creationId xmlns:a16="http://schemas.microsoft.com/office/drawing/2014/main" id="{FB9A1652-66D2-3D7E-EF1A-3A44BC9E790C}"/>
                  </a:ext>
                </a:extLst>
              </p:cNvPr>
              <p:cNvSpPr/>
              <p:nvPr/>
            </p:nvSpPr>
            <p:spPr bwMode="auto">
              <a:xfrm>
                <a:off x="6178550" y="2244725"/>
                <a:ext cx="63500" cy="69850"/>
              </a:xfrm>
              <a:custGeom>
                <a:avLst/>
                <a:gdLst>
                  <a:gd name="T0" fmla="*/ 1 w 40"/>
                  <a:gd name="T1" fmla="*/ 32 h 44"/>
                  <a:gd name="T2" fmla="*/ 7 w 40"/>
                  <a:gd name="T3" fmla="*/ 35 h 44"/>
                  <a:gd name="T4" fmla="*/ 7 w 40"/>
                  <a:gd name="T5" fmla="*/ 39 h 44"/>
                  <a:gd name="T6" fmla="*/ 12 w 40"/>
                  <a:gd name="T7" fmla="*/ 42 h 44"/>
                  <a:gd name="T8" fmla="*/ 18 w 40"/>
                  <a:gd name="T9" fmla="*/ 44 h 44"/>
                  <a:gd name="T10" fmla="*/ 22 w 40"/>
                  <a:gd name="T11" fmla="*/ 44 h 44"/>
                  <a:gd name="T12" fmla="*/ 20 w 40"/>
                  <a:gd name="T13" fmla="*/ 39 h 44"/>
                  <a:gd name="T14" fmla="*/ 20 w 40"/>
                  <a:gd name="T15" fmla="*/ 38 h 44"/>
                  <a:gd name="T16" fmla="*/ 21 w 40"/>
                  <a:gd name="T17" fmla="*/ 34 h 44"/>
                  <a:gd name="T18" fmla="*/ 20 w 40"/>
                  <a:gd name="T19" fmla="*/ 31 h 44"/>
                  <a:gd name="T20" fmla="*/ 24 w 40"/>
                  <a:gd name="T21" fmla="*/ 27 h 44"/>
                  <a:gd name="T22" fmla="*/ 28 w 40"/>
                  <a:gd name="T23" fmla="*/ 26 h 44"/>
                  <a:gd name="T24" fmla="*/ 31 w 40"/>
                  <a:gd name="T25" fmla="*/ 20 h 44"/>
                  <a:gd name="T26" fmla="*/ 31 w 40"/>
                  <a:gd name="T27" fmla="*/ 15 h 44"/>
                  <a:gd name="T28" fmla="*/ 36 w 40"/>
                  <a:gd name="T29" fmla="*/ 17 h 44"/>
                  <a:gd name="T30" fmla="*/ 38 w 40"/>
                  <a:gd name="T31" fmla="*/ 17 h 44"/>
                  <a:gd name="T32" fmla="*/ 40 w 40"/>
                  <a:gd name="T33" fmla="*/ 13 h 44"/>
                  <a:gd name="T34" fmla="*/ 36 w 40"/>
                  <a:gd name="T35" fmla="*/ 12 h 44"/>
                  <a:gd name="T36" fmla="*/ 30 w 40"/>
                  <a:gd name="T37" fmla="*/ 9 h 44"/>
                  <a:gd name="T38" fmla="*/ 28 w 40"/>
                  <a:gd name="T39" fmla="*/ 7 h 44"/>
                  <a:gd name="T40" fmla="*/ 29 w 40"/>
                  <a:gd name="T41" fmla="*/ 2 h 44"/>
                  <a:gd name="T42" fmla="*/ 21 w 40"/>
                  <a:gd name="T43" fmla="*/ 0 h 44"/>
                  <a:gd name="T44" fmla="*/ 16 w 40"/>
                  <a:gd name="T45" fmla="*/ 1 h 44"/>
                  <a:gd name="T46" fmla="*/ 17 w 40"/>
                  <a:gd name="T47" fmla="*/ 6 h 44"/>
                  <a:gd name="T48" fmla="*/ 20 w 40"/>
                  <a:gd name="T49" fmla="*/ 9 h 44"/>
                  <a:gd name="T50" fmla="*/ 17 w 40"/>
                  <a:gd name="T51" fmla="*/ 9 h 44"/>
                  <a:gd name="T52" fmla="*/ 14 w 40"/>
                  <a:gd name="T53" fmla="*/ 9 h 44"/>
                  <a:gd name="T54" fmla="*/ 14 w 40"/>
                  <a:gd name="T55" fmla="*/ 5 h 44"/>
                  <a:gd name="T56" fmla="*/ 12 w 40"/>
                  <a:gd name="T57" fmla="*/ 7 h 44"/>
                  <a:gd name="T58" fmla="*/ 10 w 40"/>
                  <a:gd name="T59" fmla="*/ 7 h 44"/>
                  <a:gd name="T60" fmla="*/ 9 w 40"/>
                  <a:gd name="T61" fmla="*/ 12 h 44"/>
                  <a:gd name="T62" fmla="*/ 5 w 40"/>
                  <a:gd name="T63" fmla="*/ 9 h 44"/>
                  <a:gd name="T64" fmla="*/ 1 w 40"/>
                  <a:gd name="T65" fmla="*/ 10 h 44"/>
                  <a:gd name="T66" fmla="*/ 5 w 40"/>
                  <a:gd name="T67" fmla="*/ 16 h 44"/>
                  <a:gd name="T68" fmla="*/ 1 w 40"/>
                  <a:gd name="T69" fmla="*/ 15 h 44"/>
                  <a:gd name="T70" fmla="*/ 3 w 40"/>
                  <a:gd name="T71" fmla="*/ 20 h 44"/>
                  <a:gd name="T72" fmla="*/ 6 w 40"/>
                  <a:gd name="T73" fmla="*/ 26 h 44"/>
                  <a:gd name="T74" fmla="*/ 0 w 40"/>
                  <a:gd name="T75" fmla="*/ 3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0" h="44">
                    <a:moveTo>
                      <a:pt x="0" y="31"/>
                    </a:moveTo>
                    <a:lnTo>
                      <a:pt x="1" y="32"/>
                    </a:lnTo>
                    <a:lnTo>
                      <a:pt x="3" y="31"/>
                    </a:lnTo>
                    <a:lnTo>
                      <a:pt x="7" y="35"/>
                    </a:lnTo>
                    <a:lnTo>
                      <a:pt x="8" y="39"/>
                    </a:lnTo>
                    <a:lnTo>
                      <a:pt x="7" y="39"/>
                    </a:lnTo>
                    <a:lnTo>
                      <a:pt x="7" y="42"/>
                    </a:lnTo>
                    <a:lnTo>
                      <a:pt x="12" y="42"/>
                    </a:lnTo>
                    <a:lnTo>
                      <a:pt x="17" y="44"/>
                    </a:lnTo>
                    <a:lnTo>
                      <a:pt x="18" y="44"/>
                    </a:lnTo>
                    <a:lnTo>
                      <a:pt x="22" y="44"/>
                    </a:lnTo>
                    <a:lnTo>
                      <a:pt x="22" y="44"/>
                    </a:lnTo>
                    <a:lnTo>
                      <a:pt x="22" y="42"/>
                    </a:lnTo>
                    <a:lnTo>
                      <a:pt x="20" y="39"/>
                    </a:lnTo>
                    <a:lnTo>
                      <a:pt x="18" y="39"/>
                    </a:lnTo>
                    <a:lnTo>
                      <a:pt x="20" y="38"/>
                    </a:lnTo>
                    <a:lnTo>
                      <a:pt x="21" y="36"/>
                    </a:lnTo>
                    <a:lnTo>
                      <a:pt x="21" y="34"/>
                    </a:lnTo>
                    <a:lnTo>
                      <a:pt x="20" y="34"/>
                    </a:lnTo>
                    <a:lnTo>
                      <a:pt x="20" y="31"/>
                    </a:lnTo>
                    <a:lnTo>
                      <a:pt x="25" y="28"/>
                    </a:lnTo>
                    <a:lnTo>
                      <a:pt x="24" y="27"/>
                    </a:lnTo>
                    <a:lnTo>
                      <a:pt x="27" y="24"/>
                    </a:lnTo>
                    <a:lnTo>
                      <a:pt x="28" y="26"/>
                    </a:lnTo>
                    <a:lnTo>
                      <a:pt x="31" y="24"/>
                    </a:lnTo>
                    <a:lnTo>
                      <a:pt x="31" y="20"/>
                    </a:lnTo>
                    <a:lnTo>
                      <a:pt x="30" y="17"/>
                    </a:lnTo>
                    <a:lnTo>
                      <a:pt x="31" y="15"/>
                    </a:lnTo>
                    <a:lnTo>
                      <a:pt x="35" y="15"/>
                    </a:lnTo>
                    <a:lnTo>
                      <a:pt x="36" y="17"/>
                    </a:lnTo>
                    <a:lnTo>
                      <a:pt x="37" y="16"/>
                    </a:lnTo>
                    <a:lnTo>
                      <a:pt x="38" y="17"/>
                    </a:lnTo>
                    <a:lnTo>
                      <a:pt x="39" y="15"/>
                    </a:lnTo>
                    <a:lnTo>
                      <a:pt x="40" y="13"/>
                    </a:lnTo>
                    <a:lnTo>
                      <a:pt x="37" y="10"/>
                    </a:lnTo>
                    <a:lnTo>
                      <a:pt x="36" y="12"/>
                    </a:lnTo>
                    <a:lnTo>
                      <a:pt x="32" y="12"/>
                    </a:lnTo>
                    <a:lnTo>
                      <a:pt x="30" y="9"/>
                    </a:lnTo>
                    <a:lnTo>
                      <a:pt x="29" y="7"/>
                    </a:lnTo>
                    <a:lnTo>
                      <a:pt x="28" y="7"/>
                    </a:lnTo>
                    <a:lnTo>
                      <a:pt x="29" y="5"/>
                    </a:lnTo>
                    <a:lnTo>
                      <a:pt x="29" y="2"/>
                    </a:lnTo>
                    <a:lnTo>
                      <a:pt x="25" y="0"/>
                    </a:lnTo>
                    <a:lnTo>
                      <a:pt x="21" y="0"/>
                    </a:lnTo>
                    <a:lnTo>
                      <a:pt x="18" y="1"/>
                    </a:lnTo>
                    <a:lnTo>
                      <a:pt x="16" y="1"/>
                    </a:lnTo>
                    <a:lnTo>
                      <a:pt x="15" y="2"/>
                    </a:lnTo>
                    <a:lnTo>
                      <a:pt x="17" y="6"/>
                    </a:lnTo>
                    <a:lnTo>
                      <a:pt x="17" y="7"/>
                    </a:lnTo>
                    <a:lnTo>
                      <a:pt x="20" y="9"/>
                    </a:lnTo>
                    <a:lnTo>
                      <a:pt x="20" y="10"/>
                    </a:lnTo>
                    <a:lnTo>
                      <a:pt x="17" y="9"/>
                    </a:lnTo>
                    <a:lnTo>
                      <a:pt x="15" y="10"/>
                    </a:lnTo>
                    <a:lnTo>
                      <a:pt x="14" y="9"/>
                    </a:lnTo>
                    <a:lnTo>
                      <a:pt x="16" y="7"/>
                    </a:lnTo>
                    <a:lnTo>
                      <a:pt x="14" y="5"/>
                    </a:lnTo>
                    <a:lnTo>
                      <a:pt x="14" y="5"/>
                    </a:lnTo>
                    <a:lnTo>
                      <a:pt x="12" y="7"/>
                    </a:lnTo>
                    <a:lnTo>
                      <a:pt x="12" y="7"/>
                    </a:lnTo>
                    <a:lnTo>
                      <a:pt x="10" y="7"/>
                    </a:lnTo>
                    <a:lnTo>
                      <a:pt x="13" y="9"/>
                    </a:lnTo>
                    <a:lnTo>
                      <a:pt x="9" y="12"/>
                    </a:lnTo>
                    <a:lnTo>
                      <a:pt x="7" y="9"/>
                    </a:lnTo>
                    <a:lnTo>
                      <a:pt x="5" y="9"/>
                    </a:lnTo>
                    <a:lnTo>
                      <a:pt x="3" y="8"/>
                    </a:lnTo>
                    <a:lnTo>
                      <a:pt x="1" y="10"/>
                    </a:lnTo>
                    <a:lnTo>
                      <a:pt x="5" y="13"/>
                    </a:lnTo>
                    <a:lnTo>
                      <a:pt x="5" y="16"/>
                    </a:lnTo>
                    <a:lnTo>
                      <a:pt x="2" y="15"/>
                    </a:lnTo>
                    <a:lnTo>
                      <a:pt x="1" y="15"/>
                    </a:lnTo>
                    <a:lnTo>
                      <a:pt x="1" y="19"/>
                    </a:lnTo>
                    <a:lnTo>
                      <a:pt x="3" y="20"/>
                    </a:lnTo>
                    <a:lnTo>
                      <a:pt x="3" y="23"/>
                    </a:lnTo>
                    <a:lnTo>
                      <a:pt x="6" y="26"/>
                    </a:lnTo>
                    <a:lnTo>
                      <a:pt x="1" y="27"/>
                    </a:lnTo>
                    <a:lnTo>
                      <a:pt x="0" y="3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7" name="Freeform 181">
                <a:extLst>
                  <a:ext uri="{FF2B5EF4-FFF2-40B4-BE49-F238E27FC236}">
                    <a16:creationId xmlns:a16="http://schemas.microsoft.com/office/drawing/2014/main" id="{FD42C6BF-CD7D-E6C9-DADE-17836F9191F6}"/>
                  </a:ext>
                </a:extLst>
              </p:cNvPr>
              <p:cNvSpPr/>
              <p:nvPr/>
            </p:nvSpPr>
            <p:spPr bwMode="auto">
              <a:xfrm>
                <a:off x="6319838" y="1647825"/>
                <a:ext cx="277813" cy="152400"/>
              </a:xfrm>
              <a:custGeom>
                <a:avLst/>
                <a:gdLst>
                  <a:gd name="T0" fmla="*/ 54 w 175"/>
                  <a:gd name="T1" fmla="*/ 31 h 96"/>
                  <a:gd name="T2" fmla="*/ 62 w 175"/>
                  <a:gd name="T3" fmla="*/ 41 h 96"/>
                  <a:gd name="T4" fmla="*/ 55 w 175"/>
                  <a:gd name="T5" fmla="*/ 43 h 96"/>
                  <a:gd name="T6" fmla="*/ 48 w 175"/>
                  <a:gd name="T7" fmla="*/ 47 h 96"/>
                  <a:gd name="T8" fmla="*/ 46 w 175"/>
                  <a:gd name="T9" fmla="*/ 56 h 96"/>
                  <a:gd name="T10" fmla="*/ 43 w 175"/>
                  <a:gd name="T11" fmla="*/ 43 h 96"/>
                  <a:gd name="T12" fmla="*/ 36 w 175"/>
                  <a:gd name="T13" fmla="*/ 59 h 96"/>
                  <a:gd name="T14" fmla="*/ 29 w 175"/>
                  <a:gd name="T15" fmla="*/ 69 h 96"/>
                  <a:gd name="T16" fmla="*/ 21 w 175"/>
                  <a:gd name="T17" fmla="*/ 62 h 96"/>
                  <a:gd name="T18" fmla="*/ 18 w 175"/>
                  <a:gd name="T19" fmla="*/ 73 h 96"/>
                  <a:gd name="T20" fmla="*/ 8 w 175"/>
                  <a:gd name="T21" fmla="*/ 80 h 96"/>
                  <a:gd name="T22" fmla="*/ 1 w 175"/>
                  <a:gd name="T23" fmla="*/ 83 h 96"/>
                  <a:gd name="T24" fmla="*/ 15 w 175"/>
                  <a:gd name="T25" fmla="*/ 82 h 96"/>
                  <a:gd name="T26" fmla="*/ 17 w 175"/>
                  <a:gd name="T27" fmla="*/ 95 h 96"/>
                  <a:gd name="T28" fmla="*/ 21 w 175"/>
                  <a:gd name="T29" fmla="*/ 88 h 96"/>
                  <a:gd name="T30" fmla="*/ 36 w 175"/>
                  <a:gd name="T31" fmla="*/ 81 h 96"/>
                  <a:gd name="T32" fmla="*/ 46 w 175"/>
                  <a:gd name="T33" fmla="*/ 82 h 96"/>
                  <a:gd name="T34" fmla="*/ 44 w 175"/>
                  <a:gd name="T35" fmla="*/ 65 h 96"/>
                  <a:gd name="T36" fmla="*/ 54 w 175"/>
                  <a:gd name="T37" fmla="*/ 62 h 96"/>
                  <a:gd name="T38" fmla="*/ 72 w 175"/>
                  <a:gd name="T39" fmla="*/ 70 h 96"/>
                  <a:gd name="T40" fmla="*/ 99 w 175"/>
                  <a:gd name="T41" fmla="*/ 73 h 96"/>
                  <a:gd name="T42" fmla="*/ 113 w 175"/>
                  <a:gd name="T43" fmla="*/ 65 h 96"/>
                  <a:gd name="T44" fmla="*/ 112 w 175"/>
                  <a:gd name="T45" fmla="*/ 44 h 96"/>
                  <a:gd name="T46" fmla="*/ 120 w 175"/>
                  <a:gd name="T47" fmla="*/ 36 h 96"/>
                  <a:gd name="T48" fmla="*/ 140 w 175"/>
                  <a:gd name="T49" fmla="*/ 33 h 96"/>
                  <a:gd name="T50" fmla="*/ 158 w 175"/>
                  <a:gd name="T51" fmla="*/ 48 h 96"/>
                  <a:gd name="T52" fmla="*/ 165 w 175"/>
                  <a:gd name="T53" fmla="*/ 45 h 96"/>
                  <a:gd name="T54" fmla="*/ 157 w 175"/>
                  <a:gd name="T55" fmla="*/ 39 h 96"/>
                  <a:gd name="T56" fmla="*/ 145 w 175"/>
                  <a:gd name="T57" fmla="*/ 33 h 96"/>
                  <a:gd name="T58" fmla="*/ 162 w 175"/>
                  <a:gd name="T59" fmla="*/ 30 h 96"/>
                  <a:gd name="T60" fmla="*/ 174 w 175"/>
                  <a:gd name="T61" fmla="*/ 19 h 96"/>
                  <a:gd name="T62" fmla="*/ 159 w 175"/>
                  <a:gd name="T63" fmla="*/ 19 h 96"/>
                  <a:gd name="T64" fmla="*/ 157 w 175"/>
                  <a:gd name="T65" fmla="*/ 12 h 96"/>
                  <a:gd name="T66" fmla="*/ 149 w 175"/>
                  <a:gd name="T67" fmla="*/ 16 h 96"/>
                  <a:gd name="T68" fmla="*/ 145 w 175"/>
                  <a:gd name="T69" fmla="*/ 10 h 96"/>
                  <a:gd name="T70" fmla="*/ 141 w 175"/>
                  <a:gd name="T71" fmla="*/ 25 h 96"/>
                  <a:gd name="T72" fmla="*/ 134 w 175"/>
                  <a:gd name="T73" fmla="*/ 17 h 96"/>
                  <a:gd name="T74" fmla="*/ 134 w 175"/>
                  <a:gd name="T75" fmla="*/ 8 h 96"/>
                  <a:gd name="T76" fmla="*/ 133 w 175"/>
                  <a:gd name="T77" fmla="*/ 3 h 96"/>
                  <a:gd name="T78" fmla="*/ 128 w 175"/>
                  <a:gd name="T79" fmla="*/ 2 h 96"/>
                  <a:gd name="T80" fmla="*/ 125 w 175"/>
                  <a:gd name="T81" fmla="*/ 12 h 96"/>
                  <a:gd name="T82" fmla="*/ 122 w 175"/>
                  <a:gd name="T83" fmla="*/ 22 h 96"/>
                  <a:gd name="T84" fmla="*/ 113 w 175"/>
                  <a:gd name="T85" fmla="*/ 22 h 96"/>
                  <a:gd name="T86" fmla="*/ 114 w 175"/>
                  <a:gd name="T87" fmla="*/ 8 h 96"/>
                  <a:gd name="T88" fmla="*/ 107 w 175"/>
                  <a:gd name="T89" fmla="*/ 26 h 96"/>
                  <a:gd name="T90" fmla="*/ 99 w 175"/>
                  <a:gd name="T91" fmla="*/ 26 h 96"/>
                  <a:gd name="T92" fmla="*/ 105 w 175"/>
                  <a:gd name="T93" fmla="*/ 10 h 96"/>
                  <a:gd name="T94" fmla="*/ 96 w 175"/>
                  <a:gd name="T95" fmla="*/ 8 h 96"/>
                  <a:gd name="T96" fmla="*/ 93 w 175"/>
                  <a:gd name="T97" fmla="*/ 18 h 96"/>
                  <a:gd name="T98" fmla="*/ 88 w 175"/>
                  <a:gd name="T99" fmla="*/ 24 h 96"/>
                  <a:gd name="T100" fmla="*/ 78 w 175"/>
                  <a:gd name="T101" fmla="*/ 30 h 96"/>
                  <a:gd name="T102" fmla="*/ 81 w 175"/>
                  <a:gd name="T103" fmla="*/ 40 h 96"/>
                  <a:gd name="T104" fmla="*/ 70 w 175"/>
                  <a:gd name="T105" fmla="*/ 3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 h="96">
                    <a:moveTo>
                      <a:pt x="61" y="29"/>
                    </a:moveTo>
                    <a:lnTo>
                      <a:pt x="61" y="29"/>
                    </a:lnTo>
                    <a:lnTo>
                      <a:pt x="59" y="31"/>
                    </a:lnTo>
                    <a:lnTo>
                      <a:pt x="58" y="29"/>
                    </a:lnTo>
                    <a:lnTo>
                      <a:pt x="55" y="30"/>
                    </a:lnTo>
                    <a:lnTo>
                      <a:pt x="54" y="31"/>
                    </a:lnTo>
                    <a:lnTo>
                      <a:pt x="56" y="33"/>
                    </a:lnTo>
                    <a:lnTo>
                      <a:pt x="59" y="33"/>
                    </a:lnTo>
                    <a:lnTo>
                      <a:pt x="60" y="36"/>
                    </a:lnTo>
                    <a:lnTo>
                      <a:pt x="65" y="36"/>
                    </a:lnTo>
                    <a:lnTo>
                      <a:pt x="62" y="39"/>
                    </a:lnTo>
                    <a:lnTo>
                      <a:pt x="62" y="41"/>
                    </a:lnTo>
                    <a:lnTo>
                      <a:pt x="66" y="45"/>
                    </a:lnTo>
                    <a:lnTo>
                      <a:pt x="65" y="49"/>
                    </a:lnTo>
                    <a:lnTo>
                      <a:pt x="60" y="46"/>
                    </a:lnTo>
                    <a:lnTo>
                      <a:pt x="59" y="44"/>
                    </a:lnTo>
                    <a:lnTo>
                      <a:pt x="55" y="41"/>
                    </a:lnTo>
                    <a:lnTo>
                      <a:pt x="55" y="43"/>
                    </a:lnTo>
                    <a:lnTo>
                      <a:pt x="51" y="46"/>
                    </a:lnTo>
                    <a:lnTo>
                      <a:pt x="51" y="43"/>
                    </a:lnTo>
                    <a:lnTo>
                      <a:pt x="51" y="43"/>
                    </a:lnTo>
                    <a:lnTo>
                      <a:pt x="51" y="44"/>
                    </a:lnTo>
                    <a:lnTo>
                      <a:pt x="47" y="46"/>
                    </a:lnTo>
                    <a:lnTo>
                      <a:pt x="48" y="47"/>
                    </a:lnTo>
                    <a:lnTo>
                      <a:pt x="51" y="48"/>
                    </a:lnTo>
                    <a:lnTo>
                      <a:pt x="53" y="54"/>
                    </a:lnTo>
                    <a:lnTo>
                      <a:pt x="48" y="53"/>
                    </a:lnTo>
                    <a:lnTo>
                      <a:pt x="47" y="53"/>
                    </a:lnTo>
                    <a:lnTo>
                      <a:pt x="46" y="54"/>
                    </a:lnTo>
                    <a:lnTo>
                      <a:pt x="46" y="56"/>
                    </a:lnTo>
                    <a:lnTo>
                      <a:pt x="40" y="61"/>
                    </a:lnTo>
                    <a:lnTo>
                      <a:pt x="40" y="56"/>
                    </a:lnTo>
                    <a:lnTo>
                      <a:pt x="41" y="55"/>
                    </a:lnTo>
                    <a:lnTo>
                      <a:pt x="41" y="53"/>
                    </a:lnTo>
                    <a:lnTo>
                      <a:pt x="44" y="49"/>
                    </a:lnTo>
                    <a:lnTo>
                      <a:pt x="43" y="43"/>
                    </a:lnTo>
                    <a:lnTo>
                      <a:pt x="41" y="43"/>
                    </a:lnTo>
                    <a:lnTo>
                      <a:pt x="39" y="48"/>
                    </a:lnTo>
                    <a:lnTo>
                      <a:pt x="38" y="51"/>
                    </a:lnTo>
                    <a:lnTo>
                      <a:pt x="39" y="53"/>
                    </a:lnTo>
                    <a:lnTo>
                      <a:pt x="35" y="59"/>
                    </a:lnTo>
                    <a:lnTo>
                      <a:pt x="36" y="59"/>
                    </a:lnTo>
                    <a:lnTo>
                      <a:pt x="37" y="61"/>
                    </a:lnTo>
                    <a:lnTo>
                      <a:pt x="33" y="68"/>
                    </a:lnTo>
                    <a:lnTo>
                      <a:pt x="32" y="62"/>
                    </a:lnTo>
                    <a:lnTo>
                      <a:pt x="26" y="62"/>
                    </a:lnTo>
                    <a:lnTo>
                      <a:pt x="25" y="62"/>
                    </a:lnTo>
                    <a:lnTo>
                      <a:pt x="29" y="69"/>
                    </a:lnTo>
                    <a:lnTo>
                      <a:pt x="21" y="63"/>
                    </a:lnTo>
                    <a:lnTo>
                      <a:pt x="21" y="60"/>
                    </a:lnTo>
                    <a:lnTo>
                      <a:pt x="20" y="59"/>
                    </a:lnTo>
                    <a:lnTo>
                      <a:pt x="20" y="58"/>
                    </a:lnTo>
                    <a:lnTo>
                      <a:pt x="18" y="61"/>
                    </a:lnTo>
                    <a:lnTo>
                      <a:pt x="21" y="62"/>
                    </a:lnTo>
                    <a:lnTo>
                      <a:pt x="20" y="68"/>
                    </a:lnTo>
                    <a:lnTo>
                      <a:pt x="16" y="66"/>
                    </a:lnTo>
                    <a:lnTo>
                      <a:pt x="15" y="67"/>
                    </a:lnTo>
                    <a:lnTo>
                      <a:pt x="14" y="68"/>
                    </a:lnTo>
                    <a:lnTo>
                      <a:pt x="14" y="68"/>
                    </a:lnTo>
                    <a:lnTo>
                      <a:pt x="18" y="73"/>
                    </a:lnTo>
                    <a:lnTo>
                      <a:pt x="14" y="73"/>
                    </a:lnTo>
                    <a:lnTo>
                      <a:pt x="15" y="74"/>
                    </a:lnTo>
                    <a:lnTo>
                      <a:pt x="13" y="76"/>
                    </a:lnTo>
                    <a:lnTo>
                      <a:pt x="11" y="76"/>
                    </a:lnTo>
                    <a:lnTo>
                      <a:pt x="13" y="78"/>
                    </a:lnTo>
                    <a:lnTo>
                      <a:pt x="8" y="80"/>
                    </a:lnTo>
                    <a:lnTo>
                      <a:pt x="7" y="77"/>
                    </a:lnTo>
                    <a:lnTo>
                      <a:pt x="6" y="78"/>
                    </a:lnTo>
                    <a:lnTo>
                      <a:pt x="5" y="80"/>
                    </a:lnTo>
                    <a:lnTo>
                      <a:pt x="6" y="81"/>
                    </a:lnTo>
                    <a:lnTo>
                      <a:pt x="3" y="83"/>
                    </a:lnTo>
                    <a:lnTo>
                      <a:pt x="1" y="83"/>
                    </a:lnTo>
                    <a:lnTo>
                      <a:pt x="0" y="84"/>
                    </a:lnTo>
                    <a:lnTo>
                      <a:pt x="1" y="84"/>
                    </a:lnTo>
                    <a:lnTo>
                      <a:pt x="8" y="82"/>
                    </a:lnTo>
                    <a:lnTo>
                      <a:pt x="9" y="83"/>
                    </a:lnTo>
                    <a:lnTo>
                      <a:pt x="11" y="82"/>
                    </a:lnTo>
                    <a:lnTo>
                      <a:pt x="15" y="82"/>
                    </a:lnTo>
                    <a:lnTo>
                      <a:pt x="15" y="85"/>
                    </a:lnTo>
                    <a:lnTo>
                      <a:pt x="13" y="88"/>
                    </a:lnTo>
                    <a:lnTo>
                      <a:pt x="13" y="92"/>
                    </a:lnTo>
                    <a:lnTo>
                      <a:pt x="10" y="94"/>
                    </a:lnTo>
                    <a:lnTo>
                      <a:pt x="13" y="92"/>
                    </a:lnTo>
                    <a:lnTo>
                      <a:pt x="17" y="95"/>
                    </a:lnTo>
                    <a:lnTo>
                      <a:pt x="18" y="96"/>
                    </a:lnTo>
                    <a:lnTo>
                      <a:pt x="20" y="96"/>
                    </a:lnTo>
                    <a:lnTo>
                      <a:pt x="21" y="95"/>
                    </a:lnTo>
                    <a:lnTo>
                      <a:pt x="18" y="91"/>
                    </a:lnTo>
                    <a:lnTo>
                      <a:pt x="21" y="89"/>
                    </a:lnTo>
                    <a:lnTo>
                      <a:pt x="21" y="88"/>
                    </a:lnTo>
                    <a:lnTo>
                      <a:pt x="22" y="87"/>
                    </a:lnTo>
                    <a:lnTo>
                      <a:pt x="18" y="82"/>
                    </a:lnTo>
                    <a:lnTo>
                      <a:pt x="22" y="81"/>
                    </a:lnTo>
                    <a:lnTo>
                      <a:pt x="26" y="81"/>
                    </a:lnTo>
                    <a:lnTo>
                      <a:pt x="30" y="78"/>
                    </a:lnTo>
                    <a:lnTo>
                      <a:pt x="36" y="81"/>
                    </a:lnTo>
                    <a:lnTo>
                      <a:pt x="39" y="82"/>
                    </a:lnTo>
                    <a:lnTo>
                      <a:pt x="43" y="82"/>
                    </a:lnTo>
                    <a:lnTo>
                      <a:pt x="44" y="84"/>
                    </a:lnTo>
                    <a:lnTo>
                      <a:pt x="46" y="83"/>
                    </a:lnTo>
                    <a:lnTo>
                      <a:pt x="46" y="83"/>
                    </a:lnTo>
                    <a:lnTo>
                      <a:pt x="46" y="82"/>
                    </a:lnTo>
                    <a:lnTo>
                      <a:pt x="44" y="80"/>
                    </a:lnTo>
                    <a:lnTo>
                      <a:pt x="45" y="74"/>
                    </a:lnTo>
                    <a:lnTo>
                      <a:pt x="47" y="73"/>
                    </a:lnTo>
                    <a:lnTo>
                      <a:pt x="46" y="71"/>
                    </a:lnTo>
                    <a:lnTo>
                      <a:pt x="44" y="69"/>
                    </a:lnTo>
                    <a:lnTo>
                      <a:pt x="44" y="65"/>
                    </a:lnTo>
                    <a:lnTo>
                      <a:pt x="48" y="66"/>
                    </a:lnTo>
                    <a:lnTo>
                      <a:pt x="52" y="66"/>
                    </a:lnTo>
                    <a:lnTo>
                      <a:pt x="52" y="65"/>
                    </a:lnTo>
                    <a:lnTo>
                      <a:pt x="53" y="63"/>
                    </a:lnTo>
                    <a:lnTo>
                      <a:pt x="54" y="63"/>
                    </a:lnTo>
                    <a:lnTo>
                      <a:pt x="54" y="62"/>
                    </a:lnTo>
                    <a:lnTo>
                      <a:pt x="54" y="59"/>
                    </a:lnTo>
                    <a:lnTo>
                      <a:pt x="58" y="56"/>
                    </a:lnTo>
                    <a:lnTo>
                      <a:pt x="61" y="58"/>
                    </a:lnTo>
                    <a:lnTo>
                      <a:pt x="63" y="61"/>
                    </a:lnTo>
                    <a:lnTo>
                      <a:pt x="70" y="67"/>
                    </a:lnTo>
                    <a:lnTo>
                      <a:pt x="72" y="70"/>
                    </a:lnTo>
                    <a:lnTo>
                      <a:pt x="74" y="73"/>
                    </a:lnTo>
                    <a:lnTo>
                      <a:pt x="77" y="74"/>
                    </a:lnTo>
                    <a:lnTo>
                      <a:pt x="84" y="74"/>
                    </a:lnTo>
                    <a:lnTo>
                      <a:pt x="90" y="68"/>
                    </a:lnTo>
                    <a:lnTo>
                      <a:pt x="95" y="69"/>
                    </a:lnTo>
                    <a:lnTo>
                      <a:pt x="99" y="73"/>
                    </a:lnTo>
                    <a:lnTo>
                      <a:pt x="102" y="73"/>
                    </a:lnTo>
                    <a:lnTo>
                      <a:pt x="104" y="70"/>
                    </a:lnTo>
                    <a:lnTo>
                      <a:pt x="106" y="68"/>
                    </a:lnTo>
                    <a:lnTo>
                      <a:pt x="108" y="66"/>
                    </a:lnTo>
                    <a:lnTo>
                      <a:pt x="111" y="66"/>
                    </a:lnTo>
                    <a:lnTo>
                      <a:pt x="113" y="65"/>
                    </a:lnTo>
                    <a:lnTo>
                      <a:pt x="114" y="63"/>
                    </a:lnTo>
                    <a:lnTo>
                      <a:pt x="113" y="62"/>
                    </a:lnTo>
                    <a:lnTo>
                      <a:pt x="112" y="56"/>
                    </a:lnTo>
                    <a:lnTo>
                      <a:pt x="112" y="48"/>
                    </a:lnTo>
                    <a:lnTo>
                      <a:pt x="113" y="46"/>
                    </a:lnTo>
                    <a:lnTo>
                      <a:pt x="112" y="44"/>
                    </a:lnTo>
                    <a:lnTo>
                      <a:pt x="114" y="43"/>
                    </a:lnTo>
                    <a:lnTo>
                      <a:pt x="117" y="39"/>
                    </a:lnTo>
                    <a:lnTo>
                      <a:pt x="115" y="37"/>
                    </a:lnTo>
                    <a:lnTo>
                      <a:pt x="120" y="36"/>
                    </a:lnTo>
                    <a:lnTo>
                      <a:pt x="120" y="36"/>
                    </a:lnTo>
                    <a:lnTo>
                      <a:pt x="120" y="36"/>
                    </a:lnTo>
                    <a:lnTo>
                      <a:pt x="125" y="36"/>
                    </a:lnTo>
                    <a:lnTo>
                      <a:pt x="126" y="36"/>
                    </a:lnTo>
                    <a:lnTo>
                      <a:pt x="126" y="36"/>
                    </a:lnTo>
                    <a:lnTo>
                      <a:pt x="128" y="31"/>
                    </a:lnTo>
                    <a:lnTo>
                      <a:pt x="136" y="31"/>
                    </a:lnTo>
                    <a:lnTo>
                      <a:pt x="140" y="33"/>
                    </a:lnTo>
                    <a:lnTo>
                      <a:pt x="143" y="38"/>
                    </a:lnTo>
                    <a:lnTo>
                      <a:pt x="145" y="40"/>
                    </a:lnTo>
                    <a:lnTo>
                      <a:pt x="149" y="41"/>
                    </a:lnTo>
                    <a:lnTo>
                      <a:pt x="155" y="43"/>
                    </a:lnTo>
                    <a:lnTo>
                      <a:pt x="155" y="45"/>
                    </a:lnTo>
                    <a:lnTo>
                      <a:pt x="158" y="48"/>
                    </a:lnTo>
                    <a:lnTo>
                      <a:pt x="158" y="53"/>
                    </a:lnTo>
                    <a:lnTo>
                      <a:pt x="156" y="55"/>
                    </a:lnTo>
                    <a:lnTo>
                      <a:pt x="160" y="52"/>
                    </a:lnTo>
                    <a:lnTo>
                      <a:pt x="164" y="51"/>
                    </a:lnTo>
                    <a:lnTo>
                      <a:pt x="165" y="48"/>
                    </a:lnTo>
                    <a:lnTo>
                      <a:pt x="165" y="45"/>
                    </a:lnTo>
                    <a:lnTo>
                      <a:pt x="163" y="43"/>
                    </a:lnTo>
                    <a:lnTo>
                      <a:pt x="162" y="41"/>
                    </a:lnTo>
                    <a:lnTo>
                      <a:pt x="160" y="43"/>
                    </a:lnTo>
                    <a:lnTo>
                      <a:pt x="159" y="47"/>
                    </a:lnTo>
                    <a:lnTo>
                      <a:pt x="157" y="41"/>
                    </a:lnTo>
                    <a:lnTo>
                      <a:pt x="157" y="39"/>
                    </a:lnTo>
                    <a:lnTo>
                      <a:pt x="156" y="39"/>
                    </a:lnTo>
                    <a:lnTo>
                      <a:pt x="155" y="34"/>
                    </a:lnTo>
                    <a:lnTo>
                      <a:pt x="153" y="34"/>
                    </a:lnTo>
                    <a:lnTo>
                      <a:pt x="151" y="34"/>
                    </a:lnTo>
                    <a:lnTo>
                      <a:pt x="149" y="34"/>
                    </a:lnTo>
                    <a:lnTo>
                      <a:pt x="145" y="33"/>
                    </a:lnTo>
                    <a:lnTo>
                      <a:pt x="142" y="30"/>
                    </a:lnTo>
                    <a:lnTo>
                      <a:pt x="144" y="29"/>
                    </a:lnTo>
                    <a:lnTo>
                      <a:pt x="149" y="30"/>
                    </a:lnTo>
                    <a:lnTo>
                      <a:pt x="152" y="29"/>
                    </a:lnTo>
                    <a:lnTo>
                      <a:pt x="156" y="30"/>
                    </a:lnTo>
                    <a:lnTo>
                      <a:pt x="162" y="30"/>
                    </a:lnTo>
                    <a:lnTo>
                      <a:pt x="165" y="29"/>
                    </a:lnTo>
                    <a:lnTo>
                      <a:pt x="169" y="24"/>
                    </a:lnTo>
                    <a:lnTo>
                      <a:pt x="174" y="22"/>
                    </a:lnTo>
                    <a:lnTo>
                      <a:pt x="175" y="21"/>
                    </a:lnTo>
                    <a:lnTo>
                      <a:pt x="174" y="21"/>
                    </a:lnTo>
                    <a:lnTo>
                      <a:pt x="174" y="19"/>
                    </a:lnTo>
                    <a:lnTo>
                      <a:pt x="173" y="19"/>
                    </a:lnTo>
                    <a:lnTo>
                      <a:pt x="170" y="19"/>
                    </a:lnTo>
                    <a:lnTo>
                      <a:pt x="166" y="16"/>
                    </a:lnTo>
                    <a:lnTo>
                      <a:pt x="165" y="16"/>
                    </a:lnTo>
                    <a:lnTo>
                      <a:pt x="163" y="19"/>
                    </a:lnTo>
                    <a:lnTo>
                      <a:pt x="159" y="19"/>
                    </a:lnTo>
                    <a:lnTo>
                      <a:pt x="158" y="16"/>
                    </a:lnTo>
                    <a:lnTo>
                      <a:pt x="160" y="15"/>
                    </a:lnTo>
                    <a:lnTo>
                      <a:pt x="162" y="14"/>
                    </a:lnTo>
                    <a:lnTo>
                      <a:pt x="159" y="14"/>
                    </a:lnTo>
                    <a:lnTo>
                      <a:pt x="158" y="12"/>
                    </a:lnTo>
                    <a:lnTo>
                      <a:pt x="157" y="12"/>
                    </a:lnTo>
                    <a:lnTo>
                      <a:pt x="156" y="16"/>
                    </a:lnTo>
                    <a:lnTo>
                      <a:pt x="152" y="16"/>
                    </a:lnTo>
                    <a:lnTo>
                      <a:pt x="152" y="15"/>
                    </a:lnTo>
                    <a:lnTo>
                      <a:pt x="152" y="15"/>
                    </a:lnTo>
                    <a:lnTo>
                      <a:pt x="152" y="16"/>
                    </a:lnTo>
                    <a:lnTo>
                      <a:pt x="149" y="16"/>
                    </a:lnTo>
                    <a:lnTo>
                      <a:pt x="148" y="12"/>
                    </a:lnTo>
                    <a:lnTo>
                      <a:pt x="150" y="11"/>
                    </a:lnTo>
                    <a:lnTo>
                      <a:pt x="150" y="10"/>
                    </a:lnTo>
                    <a:lnTo>
                      <a:pt x="148" y="9"/>
                    </a:lnTo>
                    <a:lnTo>
                      <a:pt x="145" y="9"/>
                    </a:lnTo>
                    <a:lnTo>
                      <a:pt x="145" y="10"/>
                    </a:lnTo>
                    <a:lnTo>
                      <a:pt x="144" y="14"/>
                    </a:lnTo>
                    <a:lnTo>
                      <a:pt x="142" y="15"/>
                    </a:lnTo>
                    <a:lnTo>
                      <a:pt x="142" y="15"/>
                    </a:lnTo>
                    <a:lnTo>
                      <a:pt x="144" y="19"/>
                    </a:lnTo>
                    <a:lnTo>
                      <a:pt x="144" y="22"/>
                    </a:lnTo>
                    <a:lnTo>
                      <a:pt x="141" y="25"/>
                    </a:lnTo>
                    <a:lnTo>
                      <a:pt x="138" y="22"/>
                    </a:lnTo>
                    <a:lnTo>
                      <a:pt x="138" y="22"/>
                    </a:lnTo>
                    <a:lnTo>
                      <a:pt x="138" y="23"/>
                    </a:lnTo>
                    <a:lnTo>
                      <a:pt x="135" y="22"/>
                    </a:lnTo>
                    <a:lnTo>
                      <a:pt x="127" y="25"/>
                    </a:lnTo>
                    <a:lnTo>
                      <a:pt x="134" y="17"/>
                    </a:lnTo>
                    <a:lnTo>
                      <a:pt x="130" y="16"/>
                    </a:lnTo>
                    <a:lnTo>
                      <a:pt x="130" y="14"/>
                    </a:lnTo>
                    <a:lnTo>
                      <a:pt x="133" y="12"/>
                    </a:lnTo>
                    <a:lnTo>
                      <a:pt x="130" y="11"/>
                    </a:lnTo>
                    <a:lnTo>
                      <a:pt x="129" y="9"/>
                    </a:lnTo>
                    <a:lnTo>
                      <a:pt x="134" y="8"/>
                    </a:lnTo>
                    <a:lnTo>
                      <a:pt x="134" y="8"/>
                    </a:lnTo>
                    <a:lnTo>
                      <a:pt x="136" y="8"/>
                    </a:lnTo>
                    <a:lnTo>
                      <a:pt x="137" y="4"/>
                    </a:lnTo>
                    <a:lnTo>
                      <a:pt x="137" y="4"/>
                    </a:lnTo>
                    <a:lnTo>
                      <a:pt x="135" y="5"/>
                    </a:lnTo>
                    <a:lnTo>
                      <a:pt x="133" y="3"/>
                    </a:lnTo>
                    <a:lnTo>
                      <a:pt x="134" y="1"/>
                    </a:lnTo>
                    <a:lnTo>
                      <a:pt x="133" y="2"/>
                    </a:lnTo>
                    <a:lnTo>
                      <a:pt x="129" y="1"/>
                    </a:lnTo>
                    <a:lnTo>
                      <a:pt x="128" y="0"/>
                    </a:lnTo>
                    <a:lnTo>
                      <a:pt x="128" y="1"/>
                    </a:lnTo>
                    <a:lnTo>
                      <a:pt x="128" y="2"/>
                    </a:lnTo>
                    <a:lnTo>
                      <a:pt x="129" y="4"/>
                    </a:lnTo>
                    <a:lnTo>
                      <a:pt x="128" y="8"/>
                    </a:lnTo>
                    <a:lnTo>
                      <a:pt x="125" y="8"/>
                    </a:lnTo>
                    <a:lnTo>
                      <a:pt x="127" y="9"/>
                    </a:lnTo>
                    <a:lnTo>
                      <a:pt x="126" y="11"/>
                    </a:lnTo>
                    <a:lnTo>
                      <a:pt x="125" y="12"/>
                    </a:lnTo>
                    <a:lnTo>
                      <a:pt x="125" y="14"/>
                    </a:lnTo>
                    <a:lnTo>
                      <a:pt x="122" y="15"/>
                    </a:lnTo>
                    <a:lnTo>
                      <a:pt x="122" y="16"/>
                    </a:lnTo>
                    <a:lnTo>
                      <a:pt x="123" y="17"/>
                    </a:lnTo>
                    <a:lnTo>
                      <a:pt x="121" y="18"/>
                    </a:lnTo>
                    <a:lnTo>
                      <a:pt x="122" y="22"/>
                    </a:lnTo>
                    <a:lnTo>
                      <a:pt x="120" y="24"/>
                    </a:lnTo>
                    <a:lnTo>
                      <a:pt x="118" y="23"/>
                    </a:lnTo>
                    <a:lnTo>
                      <a:pt x="118" y="23"/>
                    </a:lnTo>
                    <a:lnTo>
                      <a:pt x="117" y="24"/>
                    </a:lnTo>
                    <a:lnTo>
                      <a:pt x="113" y="27"/>
                    </a:lnTo>
                    <a:lnTo>
                      <a:pt x="113" y="22"/>
                    </a:lnTo>
                    <a:lnTo>
                      <a:pt x="114" y="17"/>
                    </a:lnTo>
                    <a:lnTo>
                      <a:pt x="112" y="17"/>
                    </a:lnTo>
                    <a:lnTo>
                      <a:pt x="113" y="14"/>
                    </a:lnTo>
                    <a:lnTo>
                      <a:pt x="114" y="12"/>
                    </a:lnTo>
                    <a:lnTo>
                      <a:pt x="114" y="8"/>
                    </a:lnTo>
                    <a:lnTo>
                      <a:pt x="114" y="8"/>
                    </a:lnTo>
                    <a:lnTo>
                      <a:pt x="114" y="8"/>
                    </a:lnTo>
                    <a:lnTo>
                      <a:pt x="111" y="14"/>
                    </a:lnTo>
                    <a:lnTo>
                      <a:pt x="111" y="17"/>
                    </a:lnTo>
                    <a:lnTo>
                      <a:pt x="107" y="22"/>
                    </a:lnTo>
                    <a:lnTo>
                      <a:pt x="106" y="25"/>
                    </a:lnTo>
                    <a:lnTo>
                      <a:pt x="107" y="26"/>
                    </a:lnTo>
                    <a:lnTo>
                      <a:pt x="106" y="31"/>
                    </a:lnTo>
                    <a:lnTo>
                      <a:pt x="102" y="36"/>
                    </a:lnTo>
                    <a:lnTo>
                      <a:pt x="98" y="37"/>
                    </a:lnTo>
                    <a:lnTo>
                      <a:pt x="98" y="33"/>
                    </a:lnTo>
                    <a:lnTo>
                      <a:pt x="97" y="31"/>
                    </a:lnTo>
                    <a:lnTo>
                      <a:pt x="99" y="26"/>
                    </a:lnTo>
                    <a:lnTo>
                      <a:pt x="99" y="24"/>
                    </a:lnTo>
                    <a:lnTo>
                      <a:pt x="100" y="22"/>
                    </a:lnTo>
                    <a:lnTo>
                      <a:pt x="98" y="19"/>
                    </a:lnTo>
                    <a:lnTo>
                      <a:pt x="104" y="14"/>
                    </a:lnTo>
                    <a:lnTo>
                      <a:pt x="104" y="11"/>
                    </a:lnTo>
                    <a:lnTo>
                      <a:pt x="105" y="10"/>
                    </a:lnTo>
                    <a:lnTo>
                      <a:pt x="103" y="10"/>
                    </a:lnTo>
                    <a:lnTo>
                      <a:pt x="102" y="9"/>
                    </a:lnTo>
                    <a:lnTo>
                      <a:pt x="102" y="10"/>
                    </a:lnTo>
                    <a:lnTo>
                      <a:pt x="97" y="15"/>
                    </a:lnTo>
                    <a:lnTo>
                      <a:pt x="97" y="10"/>
                    </a:lnTo>
                    <a:lnTo>
                      <a:pt x="96" y="8"/>
                    </a:lnTo>
                    <a:lnTo>
                      <a:pt x="93" y="8"/>
                    </a:lnTo>
                    <a:lnTo>
                      <a:pt x="93" y="8"/>
                    </a:lnTo>
                    <a:lnTo>
                      <a:pt x="93" y="11"/>
                    </a:lnTo>
                    <a:lnTo>
                      <a:pt x="92" y="15"/>
                    </a:lnTo>
                    <a:lnTo>
                      <a:pt x="92" y="15"/>
                    </a:lnTo>
                    <a:lnTo>
                      <a:pt x="93" y="18"/>
                    </a:lnTo>
                    <a:lnTo>
                      <a:pt x="91" y="21"/>
                    </a:lnTo>
                    <a:lnTo>
                      <a:pt x="89" y="19"/>
                    </a:lnTo>
                    <a:lnTo>
                      <a:pt x="89" y="19"/>
                    </a:lnTo>
                    <a:lnTo>
                      <a:pt x="89" y="21"/>
                    </a:lnTo>
                    <a:lnTo>
                      <a:pt x="90" y="22"/>
                    </a:lnTo>
                    <a:lnTo>
                      <a:pt x="88" y="24"/>
                    </a:lnTo>
                    <a:lnTo>
                      <a:pt x="84" y="22"/>
                    </a:lnTo>
                    <a:lnTo>
                      <a:pt x="84" y="22"/>
                    </a:lnTo>
                    <a:lnTo>
                      <a:pt x="82" y="25"/>
                    </a:lnTo>
                    <a:lnTo>
                      <a:pt x="81" y="25"/>
                    </a:lnTo>
                    <a:lnTo>
                      <a:pt x="83" y="27"/>
                    </a:lnTo>
                    <a:lnTo>
                      <a:pt x="78" y="30"/>
                    </a:lnTo>
                    <a:lnTo>
                      <a:pt x="78" y="31"/>
                    </a:lnTo>
                    <a:lnTo>
                      <a:pt x="81" y="33"/>
                    </a:lnTo>
                    <a:lnTo>
                      <a:pt x="80" y="34"/>
                    </a:lnTo>
                    <a:lnTo>
                      <a:pt x="81" y="36"/>
                    </a:lnTo>
                    <a:lnTo>
                      <a:pt x="83" y="37"/>
                    </a:lnTo>
                    <a:lnTo>
                      <a:pt x="81" y="40"/>
                    </a:lnTo>
                    <a:lnTo>
                      <a:pt x="75" y="39"/>
                    </a:lnTo>
                    <a:lnTo>
                      <a:pt x="74" y="36"/>
                    </a:lnTo>
                    <a:lnTo>
                      <a:pt x="70" y="34"/>
                    </a:lnTo>
                    <a:lnTo>
                      <a:pt x="73" y="32"/>
                    </a:lnTo>
                    <a:lnTo>
                      <a:pt x="73" y="32"/>
                    </a:lnTo>
                    <a:lnTo>
                      <a:pt x="70" y="32"/>
                    </a:lnTo>
                    <a:lnTo>
                      <a:pt x="66" y="32"/>
                    </a:lnTo>
                    <a:lnTo>
                      <a:pt x="61" y="2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8" name="Freeform 182">
                <a:extLst>
                  <a:ext uri="{FF2B5EF4-FFF2-40B4-BE49-F238E27FC236}">
                    <a16:creationId xmlns:a16="http://schemas.microsoft.com/office/drawing/2014/main" id="{B9A4BAA6-A105-6FB4-FE2A-B63B7200AE01}"/>
                  </a:ext>
                </a:extLst>
              </p:cNvPr>
              <p:cNvSpPr/>
              <p:nvPr/>
            </p:nvSpPr>
            <p:spPr bwMode="auto">
              <a:xfrm>
                <a:off x="6108700" y="1789113"/>
                <a:ext cx="227013" cy="417513"/>
              </a:xfrm>
              <a:custGeom>
                <a:avLst/>
                <a:gdLst>
                  <a:gd name="T0" fmla="*/ 1 w 143"/>
                  <a:gd name="T1" fmla="*/ 187 h 263"/>
                  <a:gd name="T2" fmla="*/ 17 w 143"/>
                  <a:gd name="T3" fmla="*/ 187 h 263"/>
                  <a:gd name="T4" fmla="*/ 35 w 143"/>
                  <a:gd name="T5" fmla="*/ 176 h 263"/>
                  <a:gd name="T6" fmla="*/ 27 w 143"/>
                  <a:gd name="T7" fmla="*/ 197 h 263"/>
                  <a:gd name="T8" fmla="*/ 17 w 143"/>
                  <a:gd name="T9" fmla="*/ 197 h 263"/>
                  <a:gd name="T10" fmla="*/ 5 w 143"/>
                  <a:gd name="T11" fmla="*/ 198 h 263"/>
                  <a:gd name="T12" fmla="*/ 13 w 143"/>
                  <a:gd name="T13" fmla="*/ 200 h 263"/>
                  <a:gd name="T14" fmla="*/ 11 w 143"/>
                  <a:gd name="T15" fmla="*/ 211 h 263"/>
                  <a:gd name="T16" fmla="*/ 21 w 143"/>
                  <a:gd name="T17" fmla="*/ 208 h 263"/>
                  <a:gd name="T18" fmla="*/ 14 w 143"/>
                  <a:gd name="T19" fmla="*/ 218 h 263"/>
                  <a:gd name="T20" fmla="*/ 14 w 143"/>
                  <a:gd name="T21" fmla="*/ 223 h 263"/>
                  <a:gd name="T22" fmla="*/ 9 w 143"/>
                  <a:gd name="T23" fmla="*/ 231 h 263"/>
                  <a:gd name="T24" fmla="*/ 15 w 143"/>
                  <a:gd name="T25" fmla="*/ 240 h 263"/>
                  <a:gd name="T26" fmla="*/ 19 w 143"/>
                  <a:gd name="T27" fmla="*/ 248 h 263"/>
                  <a:gd name="T28" fmla="*/ 9 w 143"/>
                  <a:gd name="T29" fmla="*/ 251 h 263"/>
                  <a:gd name="T30" fmla="*/ 29 w 143"/>
                  <a:gd name="T31" fmla="*/ 262 h 263"/>
                  <a:gd name="T32" fmla="*/ 42 w 143"/>
                  <a:gd name="T33" fmla="*/ 257 h 263"/>
                  <a:gd name="T34" fmla="*/ 52 w 143"/>
                  <a:gd name="T35" fmla="*/ 251 h 263"/>
                  <a:gd name="T36" fmla="*/ 60 w 143"/>
                  <a:gd name="T37" fmla="*/ 242 h 263"/>
                  <a:gd name="T38" fmla="*/ 61 w 143"/>
                  <a:gd name="T39" fmla="*/ 234 h 263"/>
                  <a:gd name="T40" fmla="*/ 74 w 143"/>
                  <a:gd name="T41" fmla="*/ 234 h 263"/>
                  <a:gd name="T42" fmla="*/ 72 w 143"/>
                  <a:gd name="T43" fmla="*/ 222 h 263"/>
                  <a:gd name="T44" fmla="*/ 80 w 143"/>
                  <a:gd name="T45" fmla="*/ 231 h 263"/>
                  <a:gd name="T46" fmla="*/ 90 w 143"/>
                  <a:gd name="T47" fmla="*/ 241 h 263"/>
                  <a:gd name="T48" fmla="*/ 90 w 143"/>
                  <a:gd name="T49" fmla="*/ 216 h 263"/>
                  <a:gd name="T50" fmla="*/ 91 w 143"/>
                  <a:gd name="T51" fmla="*/ 192 h 263"/>
                  <a:gd name="T52" fmla="*/ 90 w 143"/>
                  <a:gd name="T53" fmla="*/ 165 h 263"/>
                  <a:gd name="T54" fmla="*/ 89 w 143"/>
                  <a:gd name="T55" fmla="*/ 121 h 263"/>
                  <a:gd name="T56" fmla="*/ 106 w 143"/>
                  <a:gd name="T57" fmla="*/ 104 h 263"/>
                  <a:gd name="T58" fmla="*/ 113 w 143"/>
                  <a:gd name="T59" fmla="*/ 64 h 263"/>
                  <a:gd name="T60" fmla="*/ 135 w 143"/>
                  <a:gd name="T61" fmla="*/ 37 h 263"/>
                  <a:gd name="T62" fmla="*/ 138 w 143"/>
                  <a:gd name="T63" fmla="*/ 13 h 263"/>
                  <a:gd name="T64" fmla="*/ 138 w 143"/>
                  <a:gd name="T65" fmla="*/ 0 h 263"/>
                  <a:gd name="T66" fmla="*/ 134 w 143"/>
                  <a:gd name="T67" fmla="*/ 9 h 263"/>
                  <a:gd name="T68" fmla="*/ 123 w 143"/>
                  <a:gd name="T69" fmla="*/ 17 h 263"/>
                  <a:gd name="T70" fmla="*/ 118 w 143"/>
                  <a:gd name="T71" fmla="*/ 23 h 263"/>
                  <a:gd name="T72" fmla="*/ 114 w 143"/>
                  <a:gd name="T73" fmla="*/ 29 h 263"/>
                  <a:gd name="T74" fmla="*/ 120 w 143"/>
                  <a:gd name="T75" fmla="*/ 33 h 263"/>
                  <a:gd name="T76" fmla="*/ 104 w 143"/>
                  <a:gd name="T77" fmla="*/ 40 h 263"/>
                  <a:gd name="T78" fmla="*/ 103 w 143"/>
                  <a:gd name="T79" fmla="*/ 49 h 263"/>
                  <a:gd name="T80" fmla="*/ 103 w 143"/>
                  <a:gd name="T81" fmla="*/ 55 h 263"/>
                  <a:gd name="T82" fmla="*/ 99 w 143"/>
                  <a:gd name="T83" fmla="*/ 61 h 263"/>
                  <a:gd name="T84" fmla="*/ 97 w 143"/>
                  <a:gd name="T85" fmla="*/ 69 h 263"/>
                  <a:gd name="T86" fmla="*/ 95 w 143"/>
                  <a:gd name="T87" fmla="*/ 76 h 263"/>
                  <a:gd name="T88" fmla="*/ 91 w 143"/>
                  <a:gd name="T89" fmla="*/ 81 h 263"/>
                  <a:gd name="T90" fmla="*/ 94 w 143"/>
                  <a:gd name="T91" fmla="*/ 90 h 263"/>
                  <a:gd name="T92" fmla="*/ 86 w 143"/>
                  <a:gd name="T93" fmla="*/ 97 h 263"/>
                  <a:gd name="T94" fmla="*/ 74 w 143"/>
                  <a:gd name="T95" fmla="*/ 109 h 263"/>
                  <a:gd name="T96" fmla="*/ 72 w 143"/>
                  <a:gd name="T97" fmla="*/ 112 h 263"/>
                  <a:gd name="T98" fmla="*/ 61 w 143"/>
                  <a:gd name="T99" fmla="*/ 124 h 263"/>
                  <a:gd name="T100" fmla="*/ 68 w 143"/>
                  <a:gd name="T101" fmla="*/ 128 h 263"/>
                  <a:gd name="T102" fmla="*/ 79 w 143"/>
                  <a:gd name="T103" fmla="*/ 116 h 263"/>
                  <a:gd name="T104" fmla="*/ 74 w 143"/>
                  <a:gd name="T105" fmla="*/ 130 h 263"/>
                  <a:gd name="T106" fmla="*/ 65 w 143"/>
                  <a:gd name="T107" fmla="*/ 135 h 263"/>
                  <a:gd name="T108" fmla="*/ 52 w 143"/>
                  <a:gd name="T109" fmla="*/ 138 h 263"/>
                  <a:gd name="T110" fmla="*/ 47 w 143"/>
                  <a:gd name="T111" fmla="*/ 146 h 263"/>
                  <a:gd name="T112" fmla="*/ 36 w 143"/>
                  <a:gd name="T113" fmla="*/ 154 h 263"/>
                  <a:gd name="T114" fmla="*/ 22 w 143"/>
                  <a:gd name="T115" fmla="*/ 156 h 263"/>
                  <a:gd name="T116" fmla="*/ 19 w 143"/>
                  <a:gd name="T117" fmla="*/ 161 h 263"/>
                  <a:gd name="T118" fmla="*/ 12 w 143"/>
                  <a:gd name="T119" fmla="*/ 168 h 263"/>
                  <a:gd name="T120" fmla="*/ 11 w 143"/>
                  <a:gd name="T121" fmla="*/ 169 h 263"/>
                  <a:gd name="T122" fmla="*/ 13 w 143"/>
                  <a:gd name="T123" fmla="*/ 176 h 263"/>
                  <a:gd name="T124" fmla="*/ 4 w 143"/>
                  <a:gd name="T125" fmla="*/ 17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3" h="263">
                    <a:moveTo>
                      <a:pt x="4" y="179"/>
                    </a:moveTo>
                    <a:lnTo>
                      <a:pt x="5" y="178"/>
                    </a:lnTo>
                    <a:lnTo>
                      <a:pt x="13" y="178"/>
                    </a:lnTo>
                    <a:lnTo>
                      <a:pt x="7" y="183"/>
                    </a:lnTo>
                    <a:lnTo>
                      <a:pt x="7" y="183"/>
                    </a:lnTo>
                    <a:lnTo>
                      <a:pt x="0" y="186"/>
                    </a:lnTo>
                    <a:lnTo>
                      <a:pt x="1" y="187"/>
                    </a:lnTo>
                    <a:lnTo>
                      <a:pt x="2" y="189"/>
                    </a:lnTo>
                    <a:lnTo>
                      <a:pt x="5" y="189"/>
                    </a:lnTo>
                    <a:lnTo>
                      <a:pt x="7" y="187"/>
                    </a:lnTo>
                    <a:lnTo>
                      <a:pt x="12" y="186"/>
                    </a:lnTo>
                    <a:lnTo>
                      <a:pt x="15" y="187"/>
                    </a:lnTo>
                    <a:lnTo>
                      <a:pt x="16" y="187"/>
                    </a:lnTo>
                    <a:lnTo>
                      <a:pt x="17" y="187"/>
                    </a:lnTo>
                    <a:lnTo>
                      <a:pt x="17" y="185"/>
                    </a:lnTo>
                    <a:lnTo>
                      <a:pt x="21" y="184"/>
                    </a:lnTo>
                    <a:lnTo>
                      <a:pt x="22" y="185"/>
                    </a:lnTo>
                    <a:lnTo>
                      <a:pt x="23" y="185"/>
                    </a:lnTo>
                    <a:lnTo>
                      <a:pt x="27" y="183"/>
                    </a:lnTo>
                    <a:lnTo>
                      <a:pt x="29" y="184"/>
                    </a:lnTo>
                    <a:lnTo>
                      <a:pt x="35" y="176"/>
                    </a:lnTo>
                    <a:lnTo>
                      <a:pt x="32" y="184"/>
                    </a:lnTo>
                    <a:lnTo>
                      <a:pt x="36" y="187"/>
                    </a:lnTo>
                    <a:lnTo>
                      <a:pt x="32" y="191"/>
                    </a:lnTo>
                    <a:lnTo>
                      <a:pt x="29" y="192"/>
                    </a:lnTo>
                    <a:lnTo>
                      <a:pt x="28" y="192"/>
                    </a:lnTo>
                    <a:lnTo>
                      <a:pt x="29" y="192"/>
                    </a:lnTo>
                    <a:lnTo>
                      <a:pt x="27" y="197"/>
                    </a:lnTo>
                    <a:lnTo>
                      <a:pt x="21" y="197"/>
                    </a:lnTo>
                    <a:lnTo>
                      <a:pt x="21" y="193"/>
                    </a:lnTo>
                    <a:lnTo>
                      <a:pt x="22" y="192"/>
                    </a:lnTo>
                    <a:lnTo>
                      <a:pt x="22" y="191"/>
                    </a:lnTo>
                    <a:lnTo>
                      <a:pt x="21" y="191"/>
                    </a:lnTo>
                    <a:lnTo>
                      <a:pt x="19" y="193"/>
                    </a:lnTo>
                    <a:lnTo>
                      <a:pt x="17" y="197"/>
                    </a:lnTo>
                    <a:lnTo>
                      <a:pt x="14" y="192"/>
                    </a:lnTo>
                    <a:lnTo>
                      <a:pt x="12" y="192"/>
                    </a:lnTo>
                    <a:lnTo>
                      <a:pt x="8" y="192"/>
                    </a:lnTo>
                    <a:lnTo>
                      <a:pt x="7" y="192"/>
                    </a:lnTo>
                    <a:lnTo>
                      <a:pt x="4" y="193"/>
                    </a:lnTo>
                    <a:lnTo>
                      <a:pt x="8" y="193"/>
                    </a:lnTo>
                    <a:lnTo>
                      <a:pt x="5" y="198"/>
                    </a:lnTo>
                    <a:lnTo>
                      <a:pt x="5" y="200"/>
                    </a:lnTo>
                    <a:lnTo>
                      <a:pt x="2" y="203"/>
                    </a:lnTo>
                    <a:lnTo>
                      <a:pt x="2" y="201"/>
                    </a:lnTo>
                    <a:lnTo>
                      <a:pt x="2" y="201"/>
                    </a:lnTo>
                    <a:lnTo>
                      <a:pt x="2" y="203"/>
                    </a:lnTo>
                    <a:lnTo>
                      <a:pt x="7" y="198"/>
                    </a:lnTo>
                    <a:lnTo>
                      <a:pt x="13" y="200"/>
                    </a:lnTo>
                    <a:lnTo>
                      <a:pt x="11" y="203"/>
                    </a:lnTo>
                    <a:lnTo>
                      <a:pt x="11" y="205"/>
                    </a:lnTo>
                    <a:lnTo>
                      <a:pt x="8" y="206"/>
                    </a:lnTo>
                    <a:lnTo>
                      <a:pt x="11" y="207"/>
                    </a:lnTo>
                    <a:lnTo>
                      <a:pt x="8" y="209"/>
                    </a:lnTo>
                    <a:lnTo>
                      <a:pt x="9" y="211"/>
                    </a:lnTo>
                    <a:lnTo>
                      <a:pt x="11" y="211"/>
                    </a:lnTo>
                    <a:lnTo>
                      <a:pt x="12" y="209"/>
                    </a:lnTo>
                    <a:lnTo>
                      <a:pt x="13" y="206"/>
                    </a:lnTo>
                    <a:lnTo>
                      <a:pt x="19" y="204"/>
                    </a:lnTo>
                    <a:lnTo>
                      <a:pt x="22" y="204"/>
                    </a:lnTo>
                    <a:lnTo>
                      <a:pt x="32" y="200"/>
                    </a:lnTo>
                    <a:lnTo>
                      <a:pt x="23" y="206"/>
                    </a:lnTo>
                    <a:lnTo>
                      <a:pt x="21" y="208"/>
                    </a:lnTo>
                    <a:lnTo>
                      <a:pt x="21" y="211"/>
                    </a:lnTo>
                    <a:lnTo>
                      <a:pt x="24" y="218"/>
                    </a:lnTo>
                    <a:lnTo>
                      <a:pt x="17" y="212"/>
                    </a:lnTo>
                    <a:lnTo>
                      <a:pt x="17" y="209"/>
                    </a:lnTo>
                    <a:lnTo>
                      <a:pt x="16" y="212"/>
                    </a:lnTo>
                    <a:lnTo>
                      <a:pt x="17" y="213"/>
                    </a:lnTo>
                    <a:lnTo>
                      <a:pt x="14" y="218"/>
                    </a:lnTo>
                    <a:lnTo>
                      <a:pt x="12" y="218"/>
                    </a:lnTo>
                    <a:lnTo>
                      <a:pt x="12" y="218"/>
                    </a:lnTo>
                    <a:lnTo>
                      <a:pt x="12" y="218"/>
                    </a:lnTo>
                    <a:lnTo>
                      <a:pt x="16" y="218"/>
                    </a:lnTo>
                    <a:lnTo>
                      <a:pt x="20" y="222"/>
                    </a:lnTo>
                    <a:lnTo>
                      <a:pt x="15" y="222"/>
                    </a:lnTo>
                    <a:lnTo>
                      <a:pt x="14" y="223"/>
                    </a:lnTo>
                    <a:lnTo>
                      <a:pt x="14" y="227"/>
                    </a:lnTo>
                    <a:lnTo>
                      <a:pt x="9" y="225"/>
                    </a:lnTo>
                    <a:lnTo>
                      <a:pt x="9" y="225"/>
                    </a:lnTo>
                    <a:lnTo>
                      <a:pt x="7" y="230"/>
                    </a:lnTo>
                    <a:lnTo>
                      <a:pt x="9" y="231"/>
                    </a:lnTo>
                    <a:lnTo>
                      <a:pt x="9" y="231"/>
                    </a:lnTo>
                    <a:lnTo>
                      <a:pt x="9" y="231"/>
                    </a:lnTo>
                    <a:lnTo>
                      <a:pt x="12" y="227"/>
                    </a:lnTo>
                    <a:lnTo>
                      <a:pt x="17" y="230"/>
                    </a:lnTo>
                    <a:lnTo>
                      <a:pt x="15" y="231"/>
                    </a:lnTo>
                    <a:lnTo>
                      <a:pt x="17" y="234"/>
                    </a:lnTo>
                    <a:lnTo>
                      <a:pt x="16" y="237"/>
                    </a:lnTo>
                    <a:lnTo>
                      <a:pt x="14" y="238"/>
                    </a:lnTo>
                    <a:lnTo>
                      <a:pt x="15" y="240"/>
                    </a:lnTo>
                    <a:lnTo>
                      <a:pt x="15" y="240"/>
                    </a:lnTo>
                    <a:lnTo>
                      <a:pt x="20" y="237"/>
                    </a:lnTo>
                    <a:lnTo>
                      <a:pt x="23" y="242"/>
                    </a:lnTo>
                    <a:lnTo>
                      <a:pt x="19" y="243"/>
                    </a:lnTo>
                    <a:lnTo>
                      <a:pt x="19" y="243"/>
                    </a:lnTo>
                    <a:lnTo>
                      <a:pt x="20" y="245"/>
                    </a:lnTo>
                    <a:lnTo>
                      <a:pt x="19" y="248"/>
                    </a:lnTo>
                    <a:lnTo>
                      <a:pt x="12" y="244"/>
                    </a:lnTo>
                    <a:lnTo>
                      <a:pt x="11" y="244"/>
                    </a:lnTo>
                    <a:lnTo>
                      <a:pt x="8" y="243"/>
                    </a:lnTo>
                    <a:lnTo>
                      <a:pt x="8" y="243"/>
                    </a:lnTo>
                    <a:lnTo>
                      <a:pt x="8" y="244"/>
                    </a:lnTo>
                    <a:lnTo>
                      <a:pt x="6" y="245"/>
                    </a:lnTo>
                    <a:lnTo>
                      <a:pt x="9" y="251"/>
                    </a:lnTo>
                    <a:lnTo>
                      <a:pt x="13" y="251"/>
                    </a:lnTo>
                    <a:lnTo>
                      <a:pt x="16" y="255"/>
                    </a:lnTo>
                    <a:lnTo>
                      <a:pt x="23" y="257"/>
                    </a:lnTo>
                    <a:lnTo>
                      <a:pt x="23" y="258"/>
                    </a:lnTo>
                    <a:lnTo>
                      <a:pt x="27" y="258"/>
                    </a:lnTo>
                    <a:lnTo>
                      <a:pt x="30" y="260"/>
                    </a:lnTo>
                    <a:lnTo>
                      <a:pt x="29" y="262"/>
                    </a:lnTo>
                    <a:lnTo>
                      <a:pt x="31" y="263"/>
                    </a:lnTo>
                    <a:lnTo>
                      <a:pt x="32" y="262"/>
                    </a:lnTo>
                    <a:lnTo>
                      <a:pt x="34" y="263"/>
                    </a:lnTo>
                    <a:lnTo>
                      <a:pt x="36" y="262"/>
                    </a:lnTo>
                    <a:lnTo>
                      <a:pt x="39" y="259"/>
                    </a:lnTo>
                    <a:lnTo>
                      <a:pt x="41" y="258"/>
                    </a:lnTo>
                    <a:lnTo>
                      <a:pt x="42" y="257"/>
                    </a:lnTo>
                    <a:lnTo>
                      <a:pt x="44" y="257"/>
                    </a:lnTo>
                    <a:lnTo>
                      <a:pt x="45" y="259"/>
                    </a:lnTo>
                    <a:lnTo>
                      <a:pt x="45" y="259"/>
                    </a:lnTo>
                    <a:lnTo>
                      <a:pt x="50" y="255"/>
                    </a:lnTo>
                    <a:lnTo>
                      <a:pt x="50" y="255"/>
                    </a:lnTo>
                    <a:lnTo>
                      <a:pt x="43" y="245"/>
                    </a:lnTo>
                    <a:lnTo>
                      <a:pt x="52" y="251"/>
                    </a:lnTo>
                    <a:lnTo>
                      <a:pt x="54" y="250"/>
                    </a:lnTo>
                    <a:lnTo>
                      <a:pt x="53" y="249"/>
                    </a:lnTo>
                    <a:lnTo>
                      <a:pt x="56" y="247"/>
                    </a:lnTo>
                    <a:lnTo>
                      <a:pt x="56" y="245"/>
                    </a:lnTo>
                    <a:lnTo>
                      <a:pt x="59" y="243"/>
                    </a:lnTo>
                    <a:lnTo>
                      <a:pt x="60" y="243"/>
                    </a:lnTo>
                    <a:lnTo>
                      <a:pt x="60" y="242"/>
                    </a:lnTo>
                    <a:lnTo>
                      <a:pt x="58" y="238"/>
                    </a:lnTo>
                    <a:lnTo>
                      <a:pt x="59" y="237"/>
                    </a:lnTo>
                    <a:lnTo>
                      <a:pt x="58" y="235"/>
                    </a:lnTo>
                    <a:lnTo>
                      <a:pt x="54" y="233"/>
                    </a:lnTo>
                    <a:lnTo>
                      <a:pt x="54" y="227"/>
                    </a:lnTo>
                    <a:lnTo>
                      <a:pt x="58" y="229"/>
                    </a:lnTo>
                    <a:lnTo>
                      <a:pt x="61" y="234"/>
                    </a:lnTo>
                    <a:lnTo>
                      <a:pt x="62" y="237"/>
                    </a:lnTo>
                    <a:lnTo>
                      <a:pt x="64" y="237"/>
                    </a:lnTo>
                    <a:lnTo>
                      <a:pt x="65" y="238"/>
                    </a:lnTo>
                    <a:lnTo>
                      <a:pt x="67" y="235"/>
                    </a:lnTo>
                    <a:lnTo>
                      <a:pt x="71" y="238"/>
                    </a:lnTo>
                    <a:lnTo>
                      <a:pt x="73" y="236"/>
                    </a:lnTo>
                    <a:lnTo>
                      <a:pt x="74" y="234"/>
                    </a:lnTo>
                    <a:lnTo>
                      <a:pt x="73" y="231"/>
                    </a:lnTo>
                    <a:lnTo>
                      <a:pt x="71" y="230"/>
                    </a:lnTo>
                    <a:lnTo>
                      <a:pt x="69" y="228"/>
                    </a:lnTo>
                    <a:lnTo>
                      <a:pt x="71" y="226"/>
                    </a:lnTo>
                    <a:lnTo>
                      <a:pt x="72" y="225"/>
                    </a:lnTo>
                    <a:lnTo>
                      <a:pt x="74" y="225"/>
                    </a:lnTo>
                    <a:lnTo>
                      <a:pt x="72" y="222"/>
                    </a:lnTo>
                    <a:lnTo>
                      <a:pt x="73" y="219"/>
                    </a:lnTo>
                    <a:lnTo>
                      <a:pt x="76" y="216"/>
                    </a:lnTo>
                    <a:lnTo>
                      <a:pt x="80" y="220"/>
                    </a:lnTo>
                    <a:lnTo>
                      <a:pt x="77" y="223"/>
                    </a:lnTo>
                    <a:lnTo>
                      <a:pt x="79" y="227"/>
                    </a:lnTo>
                    <a:lnTo>
                      <a:pt x="77" y="228"/>
                    </a:lnTo>
                    <a:lnTo>
                      <a:pt x="80" y="231"/>
                    </a:lnTo>
                    <a:lnTo>
                      <a:pt x="80" y="233"/>
                    </a:lnTo>
                    <a:lnTo>
                      <a:pt x="82" y="235"/>
                    </a:lnTo>
                    <a:lnTo>
                      <a:pt x="86" y="235"/>
                    </a:lnTo>
                    <a:lnTo>
                      <a:pt x="89" y="237"/>
                    </a:lnTo>
                    <a:lnTo>
                      <a:pt x="88" y="238"/>
                    </a:lnTo>
                    <a:lnTo>
                      <a:pt x="89" y="240"/>
                    </a:lnTo>
                    <a:lnTo>
                      <a:pt x="90" y="241"/>
                    </a:lnTo>
                    <a:lnTo>
                      <a:pt x="90" y="240"/>
                    </a:lnTo>
                    <a:lnTo>
                      <a:pt x="89" y="231"/>
                    </a:lnTo>
                    <a:lnTo>
                      <a:pt x="87" y="227"/>
                    </a:lnTo>
                    <a:lnTo>
                      <a:pt x="89" y="223"/>
                    </a:lnTo>
                    <a:lnTo>
                      <a:pt x="90" y="222"/>
                    </a:lnTo>
                    <a:lnTo>
                      <a:pt x="89" y="220"/>
                    </a:lnTo>
                    <a:lnTo>
                      <a:pt x="90" y="216"/>
                    </a:lnTo>
                    <a:lnTo>
                      <a:pt x="95" y="216"/>
                    </a:lnTo>
                    <a:lnTo>
                      <a:pt x="96" y="215"/>
                    </a:lnTo>
                    <a:lnTo>
                      <a:pt x="96" y="212"/>
                    </a:lnTo>
                    <a:lnTo>
                      <a:pt x="98" y="207"/>
                    </a:lnTo>
                    <a:lnTo>
                      <a:pt x="96" y="205"/>
                    </a:lnTo>
                    <a:lnTo>
                      <a:pt x="95" y="198"/>
                    </a:lnTo>
                    <a:lnTo>
                      <a:pt x="91" y="192"/>
                    </a:lnTo>
                    <a:lnTo>
                      <a:pt x="93" y="189"/>
                    </a:lnTo>
                    <a:lnTo>
                      <a:pt x="99" y="186"/>
                    </a:lnTo>
                    <a:lnTo>
                      <a:pt x="99" y="182"/>
                    </a:lnTo>
                    <a:lnTo>
                      <a:pt x="101" y="179"/>
                    </a:lnTo>
                    <a:lnTo>
                      <a:pt x="96" y="174"/>
                    </a:lnTo>
                    <a:lnTo>
                      <a:pt x="91" y="171"/>
                    </a:lnTo>
                    <a:lnTo>
                      <a:pt x="90" y="165"/>
                    </a:lnTo>
                    <a:lnTo>
                      <a:pt x="91" y="160"/>
                    </a:lnTo>
                    <a:lnTo>
                      <a:pt x="91" y="154"/>
                    </a:lnTo>
                    <a:lnTo>
                      <a:pt x="89" y="149"/>
                    </a:lnTo>
                    <a:lnTo>
                      <a:pt x="90" y="145"/>
                    </a:lnTo>
                    <a:lnTo>
                      <a:pt x="90" y="137"/>
                    </a:lnTo>
                    <a:lnTo>
                      <a:pt x="88" y="128"/>
                    </a:lnTo>
                    <a:lnTo>
                      <a:pt x="89" y="121"/>
                    </a:lnTo>
                    <a:lnTo>
                      <a:pt x="94" y="115"/>
                    </a:lnTo>
                    <a:lnTo>
                      <a:pt x="97" y="112"/>
                    </a:lnTo>
                    <a:lnTo>
                      <a:pt x="102" y="113"/>
                    </a:lnTo>
                    <a:lnTo>
                      <a:pt x="106" y="113"/>
                    </a:lnTo>
                    <a:lnTo>
                      <a:pt x="109" y="111"/>
                    </a:lnTo>
                    <a:lnTo>
                      <a:pt x="108" y="106"/>
                    </a:lnTo>
                    <a:lnTo>
                      <a:pt x="106" y="104"/>
                    </a:lnTo>
                    <a:lnTo>
                      <a:pt x="106" y="99"/>
                    </a:lnTo>
                    <a:lnTo>
                      <a:pt x="112" y="87"/>
                    </a:lnTo>
                    <a:lnTo>
                      <a:pt x="112" y="80"/>
                    </a:lnTo>
                    <a:lnTo>
                      <a:pt x="113" y="73"/>
                    </a:lnTo>
                    <a:lnTo>
                      <a:pt x="116" y="69"/>
                    </a:lnTo>
                    <a:lnTo>
                      <a:pt x="116" y="66"/>
                    </a:lnTo>
                    <a:lnTo>
                      <a:pt x="113" y="64"/>
                    </a:lnTo>
                    <a:lnTo>
                      <a:pt x="113" y="59"/>
                    </a:lnTo>
                    <a:lnTo>
                      <a:pt x="119" y="55"/>
                    </a:lnTo>
                    <a:lnTo>
                      <a:pt x="124" y="54"/>
                    </a:lnTo>
                    <a:lnTo>
                      <a:pt x="126" y="53"/>
                    </a:lnTo>
                    <a:lnTo>
                      <a:pt x="126" y="50"/>
                    </a:lnTo>
                    <a:lnTo>
                      <a:pt x="131" y="43"/>
                    </a:lnTo>
                    <a:lnTo>
                      <a:pt x="135" y="37"/>
                    </a:lnTo>
                    <a:lnTo>
                      <a:pt x="136" y="33"/>
                    </a:lnTo>
                    <a:lnTo>
                      <a:pt x="134" y="30"/>
                    </a:lnTo>
                    <a:lnTo>
                      <a:pt x="133" y="28"/>
                    </a:lnTo>
                    <a:lnTo>
                      <a:pt x="132" y="20"/>
                    </a:lnTo>
                    <a:lnTo>
                      <a:pt x="135" y="18"/>
                    </a:lnTo>
                    <a:lnTo>
                      <a:pt x="136" y="16"/>
                    </a:lnTo>
                    <a:lnTo>
                      <a:pt x="138" y="13"/>
                    </a:lnTo>
                    <a:lnTo>
                      <a:pt x="140" y="11"/>
                    </a:lnTo>
                    <a:lnTo>
                      <a:pt x="142" y="6"/>
                    </a:lnTo>
                    <a:lnTo>
                      <a:pt x="143" y="6"/>
                    </a:lnTo>
                    <a:lnTo>
                      <a:pt x="141" y="2"/>
                    </a:lnTo>
                    <a:lnTo>
                      <a:pt x="141" y="1"/>
                    </a:lnTo>
                    <a:lnTo>
                      <a:pt x="139" y="2"/>
                    </a:lnTo>
                    <a:lnTo>
                      <a:pt x="138" y="0"/>
                    </a:lnTo>
                    <a:lnTo>
                      <a:pt x="138" y="0"/>
                    </a:lnTo>
                    <a:lnTo>
                      <a:pt x="135" y="3"/>
                    </a:lnTo>
                    <a:lnTo>
                      <a:pt x="135" y="3"/>
                    </a:lnTo>
                    <a:lnTo>
                      <a:pt x="136" y="6"/>
                    </a:lnTo>
                    <a:lnTo>
                      <a:pt x="134" y="6"/>
                    </a:lnTo>
                    <a:lnTo>
                      <a:pt x="133" y="7"/>
                    </a:lnTo>
                    <a:lnTo>
                      <a:pt x="134" y="9"/>
                    </a:lnTo>
                    <a:lnTo>
                      <a:pt x="132" y="13"/>
                    </a:lnTo>
                    <a:lnTo>
                      <a:pt x="129" y="9"/>
                    </a:lnTo>
                    <a:lnTo>
                      <a:pt x="127" y="13"/>
                    </a:lnTo>
                    <a:lnTo>
                      <a:pt x="121" y="13"/>
                    </a:lnTo>
                    <a:lnTo>
                      <a:pt x="125" y="13"/>
                    </a:lnTo>
                    <a:lnTo>
                      <a:pt x="127" y="17"/>
                    </a:lnTo>
                    <a:lnTo>
                      <a:pt x="123" y="17"/>
                    </a:lnTo>
                    <a:lnTo>
                      <a:pt x="121" y="20"/>
                    </a:lnTo>
                    <a:lnTo>
                      <a:pt x="123" y="21"/>
                    </a:lnTo>
                    <a:lnTo>
                      <a:pt x="126" y="23"/>
                    </a:lnTo>
                    <a:lnTo>
                      <a:pt x="126" y="29"/>
                    </a:lnTo>
                    <a:lnTo>
                      <a:pt x="123" y="25"/>
                    </a:lnTo>
                    <a:lnTo>
                      <a:pt x="120" y="25"/>
                    </a:lnTo>
                    <a:lnTo>
                      <a:pt x="118" y="23"/>
                    </a:lnTo>
                    <a:lnTo>
                      <a:pt x="118" y="23"/>
                    </a:lnTo>
                    <a:lnTo>
                      <a:pt x="117" y="24"/>
                    </a:lnTo>
                    <a:lnTo>
                      <a:pt x="121" y="27"/>
                    </a:lnTo>
                    <a:lnTo>
                      <a:pt x="116" y="27"/>
                    </a:lnTo>
                    <a:lnTo>
                      <a:pt x="113" y="28"/>
                    </a:lnTo>
                    <a:lnTo>
                      <a:pt x="113" y="29"/>
                    </a:lnTo>
                    <a:lnTo>
                      <a:pt x="114" y="29"/>
                    </a:lnTo>
                    <a:lnTo>
                      <a:pt x="118" y="28"/>
                    </a:lnTo>
                    <a:lnTo>
                      <a:pt x="119" y="29"/>
                    </a:lnTo>
                    <a:lnTo>
                      <a:pt x="123" y="29"/>
                    </a:lnTo>
                    <a:lnTo>
                      <a:pt x="124" y="31"/>
                    </a:lnTo>
                    <a:lnTo>
                      <a:pt x="126" y="32"/>
                    </a:lnTo>
                    <a:lnTo>
                      <a:pt x="126" y="37"/>
                    </a:lnTo>
                    <a:lnTo>
                      <a:pt x="120" y="33"/>
                    </a:lnTo>
                    <a:lnTo>
                      <a:pt x="118" y="33"/>
                    </a:lnTo>
                    <a:lnTo>
                      <a:pt x="116" y="35"/>
                    </a:lnTo>
                    <a:lnTo>
                      <a:pt x="112" y="36"/>
                    </a:lnTo>
                    <a:lnTo>
                      <a:pt x="112" y="37"/>
                    </a:lnTo>
                    <a:lnTo>
                      <a:pt x="109" y="39"/>
                    </a:lnTo>
                    <a:lnTo>
                      <a:pt x="108" y="38"/>
                    </a:lnTo>
                    <a:lnTo>
                      <a:pt x="104" y="40"/>
                    </a:lnTo>
                    <a:lnTo>
                      <a:pt x="105" y="40"/>
                    </a:lnTo>
                    <a:lnTo>
                      <a:pt x="108" y="44"/>
                    </a:lnTo>
                    <a:lnTo>
                      <a:pt x="104" y="45"/>
                    </a:lnTo>
                    <a:lnTo>
                      <a:pt x="105" y="46"/>
                    </a:lnTo>
                    <a:lnTo>
                      <a:pt x="103" y="49"/>
                    </a:lnTo>
                    <a:lnTo>
                      <a:pt x="103" y="49"/>
                    </a:lnTo>
                    <a:lnTo>
                      <a:pt x="103" y="49"/>
                    </a:lnTo>
                    <a:lnTo>
                      <a:pt x="101" y="50"/>
                    </a:lnTo>
                    <a:lnTo>
                      <a:pt x="105" y="50"/>
                    </a:lnTo>
                    <a:lnTo>
                      <a:pt x="99" y="53"/>
                    </a:lnTo>
                    <a:lnTo>
                      <a:pt x="98" y="54"/>
                    </a:lnTo>
                    <a:lnTo>
                      <a:pt x="97" y="54"/>
                    </a:lnTo>
                    <a:lnTo>
                      <a:pt x="98" y="54"/>
                    </a:lnTo>
                    <a:lnTo>
                      <a:pt x="103" y="55"/>
                    </a:lnTo>
                    <a:lnTo>
                      <a:pt x="103" y="58"/>
                    </a:lnTo>
                    <a:lnTo>
                      <a:pt x="104" y="58"/>
                    </a:lnTo>
                    <a:lnTo>
                      <a:pt x="112" y="54"/>
                    </a:lnTo>
                    <a:lnTo>
                      <a:pt x="105" y="60"/>
                    </a:lnTo>
                    <a:lnTo>
                      <a:pt x="105" y="62"/>
                    </a:lnTo>
                    <a:lnTo>
                      <a:pt x="101" y="62"/>
                    </a:lnTo>
                    <a:lnTo>
                      <a:pt x="99" y="61"/>
                    </a:lnTo>
                    <a:lnTo>
                      <a:pt x="97" y="61"/>
                    </a:lnTo>
                    <a:lnTo>
                      <a:pt x="96" y="62"/>
                    </a:lnTo>
                    <a:lnTo>
                      <a:pt x="98" y="62"/>
                    </a:lnTo>
                    <a:lnTo>
                      <a:pt x="98" y="65"/>
                    </a:lnTo>
                    <a:lnTo>
                      <a:pt x="101" y="67"/>
                    </a:lnTo>
                    <a:lnTo>
                      <a:pt x="101" y="73"/>
                    </a:lnTo>
                    <a:lnTo>
                      <a:pt x="97" y="69"/>
                    </a:lnTo>
                    <a:lnTo>
                      <a:pt x="96" y="69"/>
                    </a:lnTo>
                    <a:lnTo>
                      <a:pt x="96" y="69"/>
                    </a:lnTo>
                    <a:lnTo>
                      <a:pt x="96" y="72"/>
                    </a:lnTo>
                    <a:lnTo>
                      <a:pt x="96" y="72"/>
                    </a:lnTo>
                    <a:lnTo>
                      <a:pt x="96" y="73"/>
                    </a:lnTo>
                    <a:lnTo>
                      <a:pt x="97" y="76"/>
                    </a:lnTo>
                    <a:lnTo>
                      <a:pt x="95" y="76"/>
                    </a:lnTo>
                    <a:lnTo>
                      <a:pt x="95" y="76"/>
                    </a:lnTo>
                    <a:lnTo>
                      <a:pt x="96" y="79"/>
                    </a:lnTo>
                    <a:lnTo>
                      <a:pt x="95" y="83"/>
                    </a:lnTo>
                    <a:lnTo>
                      <a:pt x="91" y="80"/>
                    </a:lnTo>
                    <a:lnTo>
                      <a:pt x="90" y="80"/>
                    </a:lnTo>
                    <a:lnTo>
                      <a:pt x="90" y="81"/>
                    </a:lnTo>
                    <a:lnTo>
                      <a:pt x="91" y="81"/>
                    </a:lnTo>
                    <a:lnTo>
                      <a:pt x="91" y="84"/>
                    </a:lnTo>
                    <a:lnTo>
                      <a:pt x="93" y="86"/>
                    </a:lnTo>
                    <a:lnTo>
                      <a:pt x="93" y="86"/>
                    </a:lnTo>
                    <a:lnTo>
                      <a:pt x="94" y="83"/>
                    </a:lnTo>
                    <a:lnTo>
                      <a:pt x="97" y="83"/>
                    </a:lnTo>
                    <a:lnTo>
                      <a:pt x="96" y="89"/>
                    </a:lnTo>
                    <a:lnTo>
                      <a:pt x="94" y="90"/>
                    </a:lnTo>
                    <a:lnTo>
                      <a:pt x="90" y="93"/>
                    </a:lnTo>
                    <a:lnTo>
                      <a:pt x="88" y="93"/>
                    </a:lnTo>
                    <a:lnTo>
                      <a:pt x="87" y="93"/>
                    </a:lnTo>
                    <a:lnTo>
                      <a:pt x="87" y="95"/>
                    </a:lnTo>
                    <a:lnTo>
                      <a:pt x="84" y="96"/>
                    </a:lnTo>
                    <a:lnTo>
                      <a:pt x="83" y="96"/>
                    </a:lnTo>
                    <a:lnTo>
                      <a:pt x="86" y="97"/>
                    </a:lnTo>
                    <a:lnTo>
                      <a:pt x="83" y="99"/>
                    </a:lnTo>
                    <a:lnTo>
                      <a:pt x="80" y="99"/>
                    </a:lnTo>
                    <a:lnTo>
                      <a:pt x="79" y="102"/>
                    </a:lnTo>
                    <a:lnTo>
                      <a:pt x="84" y="103"/>
                    </a:lnTo>
                    <a:lnTo>
                      <a:pt x="79" y="105"/>
                    </a:lnTo>
                    <a:lnTo>
                      <a:pt x="77" y="109"/>
                    </a:lnTo>
                    <a:lnTo>
                      <a:pt x="74" y="109"/>
                    </a:lnTo>
                    <a:lnTo>
                      <a:pt x="73" y="105"/>
                    </a:lnTo>
                    <a:lnTo>
                      <a:pt x="73" y="106"/>
                    </a:lnTo>
                    <a:lnTo>
                      <a:pt x="72" y="106"/>
                    </a:lnTo>
                    <a:lnTo>
                      <a:pt x="72" y="108"/>
                    </a:lnTo>
                    <a:lnTo>
                      <a:pt x="71" y="109"/>
                    </a:lnTo>
                    <a:lnTo>
                      <a:pt x="69" y="110"/>
                    </a:lnTo>
                    <a:lnTo>
                      <a:pt x="72" y="112"/>
                    </a:lnTo>
                    <a:lnTo>
                      <a:pt x="66" y="112"/>
                    </a:lnTo>
                    <a:lnTo>
                      <a:pt x="66" y="113"/>
                    </a:lnTo>
                    <a:lnTo>
                      <a:pt x="66" y="116"/>
                    </a:lnTo>
                    <a:lnTo>
                      <a:pt x="64" y="118"/>
                    </a:lnTo>
                    <a:lnTo>
                      <a:pt x="64" y="118"/>
                    </a:lnTo>
                    <a:lnTo>
                      <a:pt x="62" y="121"/>
                    </a:lnTo>
                    <a:lnTo>
                      <a:pt x="61" y="124"/>
                    </a:lnTo>
                    <a:lnTo>
                      <a:pt x="64" y="124"/>
                    </a:lnTo>
                    <a:lnTo>
                      <a:pt x="64" y="127"/>
                    </a:lnTo>
                    <a:lnTo>
                      <a:pt x="61" y="128"/>
                    </a:lnTo>
                    <a:lnTo>
                      <a:pt x="61" y="130"/>
                    </a:lnTo>
                    <a:lnTo>
                      <a:pt x="62" y="131"/>
                    </a:lnTo>
                    <a:lnTo>
                      <a:pt x="65" y="130"/>
                    </a:lnTo>
                    <a:lnTo>
                      <a:pt x="68" y="128"/>
                    </a:lnTo>
                    <a:lnTo>
                      <a:pt x="72" y="125"/>
                    </a:lnTo>
                    <a:lnTo>
                      <a:pt x="67" y="126"/>
                    </a:lnTo>
                    <a:lnTo>
                      <a:pt x="72" y="121"/>
                    </a:lnTo>
                    <a:lnTo>
                      <a:pt x="73" y="117"/>
                    </a:lnTo>
                    <a:lnTo>
                      <a:pt x="74" y="117"/>
                    </a:lnTo>
                    <a:lnTo>
                      <a:pt x="75" y="116"/>
                    </a:lnTo>
                    <a:lnTo>
                      <a:pt x="79" y="116"/>
                    </a:lnTo>
                    <a:lnTo>
                      <a:pt x="86" y="116"/>
                    </a:lnTo>
                    <a:lnTo>
                      <a:pt x="77" y="120"/>
                    </a:lnTo>
                    <a:lnTo>
                      <a:pt x="77" y="121"/>
                    </a:lnTo>
                    <a:lnTo>
                      <a:pt x="82" y="123"/>
                    </a:lnTo>
                    <a:lnTo>
                      <a:pt x="80" y="126"/>
                    </a:lnTo>
                    <a:lnTo>
                      <a:pt x="77" y="126"/>
                    </a:lnTo>
                    <a:lnTo>
                      <a:pt x="74" y="130"/>
                    </a:lnTo>
                    <a:lnTo>
                      <a:pt x="76" y="131"/>
                    </a:lnTo>
                    <a:lnTo>
                      <a:pt x="75" y="133"/>
                    </a:lnTo>
                    <a:lnTo>
                      <a:pt x="75" y="138"/>
                    </a:lnTo>
                    <a:lnTo>
                      <a:pt x="71" y="137"/>
                    </a:lnTo>
                    <a:lnTo>
                      <a:pt x="68" y="134"/>
                    </a:lnTo>
                    <a:lnTo>
                      <a:pt x="66" y="134"/>
                    </a:lnTo>
                    <a:lnTo>
                      <a:pt x="65" y="135"/>
                    </a:lnTo>
                    <a:lnTo>
                      <a:pt x="65" y="139"/>
                    </a:lnTo>
                    <a:lnTo>
                      <a:pt x="53" y="145"/>
                    </a:lnTo>
                    <a:lnTo>
                      <a:pt x="60" y="137"/>
                    </a:lnTo>
                    <a:lnTo>
                      <a:pt x="59" y="135"/>
                    </a:lnTo>
                    <a:lnTo>
                      <a:pt x="59" y="133"/>
                    </a:lnTo>
                    <a:lnTo>
                      <a:pt x="58" y="132"/>
                    </a:lnTo>
                    <a:lnTo>
                      <a:pt x="52" y="138"/>
                    </a:lnTo>
                    <a:lnTo>
                      <a:pt x="49" y="137"/>
                    </a:lnTo>
                    <a:lnTo>
                      <a:pt x="47" y="137"/>
                    </a:lnTo>
                    <a:lnTo>
                      <a:pt x="50" y="139"/>
                    </a:lnTo>
                    <a:lnTo>
                      <a:pt x="45" y="141"/>
                    </a:lnTo>
                    <a:lnTo>
                      <a:pt x="44" y="143"/>
                    </a:lnTo>
                    <a:lnTo>
                      <a:pt x="49" y="143"/>
                    </a:lnTo>
                    <a:lnTo>
                      <a:pt x="47" y="146"/>
                    </a:lnTo>
                    <a:lnTo>
                      <a:pt x="49" y="146"/>
                    </a:lnTo>
                    <a:lnTo>
                      <a:pt x="49" y="150"/>
                    </a:lnTo>
                    <a:lnTo>
                      <a:pt x="45" y="149"/>
                    </a:lnTo>
                    <a:lnTo>
                      <a:pt x="47" y="153"/>
                    </a:lnTo>
                    <a:lnTo>
                      <a:pt x="42" y="153"/>
                    </a:lnTo>
                    <a:lnTo>
                      <a:pt x="37" y="150"/>
                    </a:lnTo>
                    <a:lnTo>
                      <a:pt x="36" y="154"/>
                    </a:lnTo>
                    <a:lnTo>
                      <a:pt x="31" y="155"/>
                    </a:lnTo>
                    <a:lnTo>
                      <a:pt x="29" y="159"/>
                    </a:lnTo>
                    <a:lnTo>
                      <a:pt x="24" y="157"/>
                    </a:lnTo>
                    <a:lnTo>
                      <a:pt x="22" y="154"/>
                    </a:lnTo>
                    <a:lnTo>
                      <a:pt x="22" y="154"/>
                    </a:lnTo>
                    <a:lnTo>
                      <a:pt x="20" y="156"/>
                    </a:lnTo>
                    <a:lnTo>
                      <a:pt x="22" y="156"/>
                    </a:lnTo>
                    <a:lnTo>
                      <a:pt x="27" y="159"/>
                    </a:lnTo>
                    <a:lnTo>
                      <a:pt x="26" y="162"/>
                    </a:lnTo>
                    <a:lnTo>
                      <a:pt x="27" y="164"/>
                    </a:lnTo>
                    <a:lnTo>
                      <a:pt x="22" y="167"/>
                    </a:lnTo>
                    <a:lnTo>
                      <a:pt x="21" y="164"/>
                    </a:lnTo>
                    <a:lnTo>
                      <a:pt x="21" y="161"/>
                    </a:lnTo>
                    <a:lnTo>
                      <a:pt x="19" y="161"/>
                    </a:lnTo>
                    <a:lnTo>
                      <a:pt x="19" y="161"/>
                    </a:lnTo>
                    <a:lnTo>
                      <a:pt x="19" y="162"/>
                    </a:lnTo>
                    <a:lnTo>
                      <a:pt x="17" y="165"/>
                    </a:lnTo>
                    <a:lnTo>
                      <a:pt x="14" y="163"/>
                    </a:lnTo>
                    <a:lnTo>
                      <a:pt x="13" y="164"/>
                    </a:lnTo>
                    <a:lnTo>
                      <a:pt x="17" y="167"/>
                    </a:lnTo>
                    <a:lnTo>
                      <a:pt x="12" y="168"/>
                    </a:lnTo>
                    <a:lnTo>
                      <a:pt x="8" y="169"/>
                    </a:lnTo>
                    <a:lnTo>
                      <a:pt x="7" y="165"/>
                    </a:lnTo>
                    <a:lnTo>
                      <a:pt x="6" y="165"/>
                    </a:lnTo>
                    <a:lnTo>
                      <a:pt x="7" y="168"/>
                    </a:lnTo>
                    <a:lnTo>
                      <a:pt x="6" y="168"/>
                    </a:lnTo>
                    <a:lnTo>
                      <a:pt x="6" y="168"/>
                    </a:lnTo>
                    <a:lnTo>
                      <a:pt x="11" y="169"/>
                    </a:lnTo>
                    <a:lnTo>
                      <a:pt x="13" y="171"/>
                    </a:lnTo>
                    <a:lnTo>
                      <a:pt x="17" y="171"/>
                    </a:lnTo>
                    <a:lnTo>
                      <a:pt x="19" y="170"/>
                    </a:lnTo>
                    <a:lnTo>
                      <a:pt x="24" y="170"/>
                    </a:lnTo>
                    <a:lnTo>
                      <a:pt x="19" y="176"/>
                    </a:lnTo>
                    <a:lnTo>
                      <a:pt x="14" y="175"/>
                    </a:lnTo>
                    <a:lnTo>
                      <a:pt x="13" y="176"/>
                    </a:lnTo>
                    <a:lnTo>
                      <a:pt x="8" y="174"/>
                    </a:lnTo>
                    <a:lnTo>
                      <a:pt x="5" y="175"/>
                    </a:lnTo>
                    <a:lnTo>
                      <a:pt x="4" y="174"/>
                    </a:lnTo>
                    <a:lnTo>
                      <a:pt x="1" y="176"/>
                    </a:lnTo>
                    <a:lnTo>
                      <a:pt x="0" y="176"/>
                    </a:lnTo>
                    <a:lnTo>
                      <a:pt x="5" y="178"/>
                    </a:lnTo>
                    <a:lnTo>
                      <a:pt x="4" y="17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9" name="Freeform 183">
                <a:extLst>
                  <a:ext uri="{FF2B5EF4-FFF2-40B4-BE49-F238E27FC236}">
                    <a16:creationId xmlns:a16="http://schemas.microsoft.com/office/drawing/2014/main" id="{9FDD8011-3994-05BC-CF7A-29431D29CCCB}"/>
                  </a:ext>
                </a:extLst>
              </p:cNvPr>
              <p:cNvSpPr/>
              <p:nvPr/>
            </p:nvSpPr>
            <p:spPr bwMode="auto">
              <a:xfrm>
                <a:off x="6242050" y="1754188"/>
                <a:ext cx="242888" cy="539750"/>
              </a:xfrm>
              <a:custGeom>
                <a:avLst/>
                <a:gdLst>
                  <a:gd name="T0" fmla="*/ 3 w 153"/>
                  <a:gd name="T1" fmla="*/ 275 h 340"/>
                  <a:gd name="T2" fmla="*/ 12 w 153"/>
                  <a:gd name="T3" fmla="*/ 280 h 340"/>
                  <a:gd name="T4" fmla="*/ 9 w 153"/>
                  <a:gd name="T5" fmla="*/ 293 h 340"/>
                  <a:gd name="T6" fmla="*/ 20 w 153"/>
                  <a:gd name="T7" fmla="*/ 310 h 340"/>
                  <a:gd name="T8" fmla="*/ 22 w 153"/>
                  <a:gd name="T9" fmla="*/ 324 h 340"/>
                  <a:gd name="T10" fmla="*/ 28 w 153"/>
                  <a:gd name="T11" fmla="*/ 340 h 340"/>
                  <a:gd name="T12" fmla="*/ 42 w 153"/>
                  <a:gd name="T13" fmla="*/ 335 h 340"/>
                  <a:gd name="T14" fmla="*/ 62 w 153"/>
                  <a:gd name="T15" fmla="*/ 323 h 340"/>
                  <a:gd name="T16" fmla="*/ 72 w 153"/>
                  <a:gd name="T17" fmla="*/ 308 h 340"/>
                  <a:gd name="T18" fmla="*/ 73 w 153"/>
                  <a:gd name="T19" fmla="*/ 292 h 340"/>
                  <a:gd name="T20" fmla="*/ 73 w 153"/>
                  <a:gd name="T21" fmla="*/ 282 h 340"/>
                  <a:gd name="T22" fmla="*/ 70 w 153"/>
                  <a:gd name="T23" fmla="*/ 272 h 340"/>
                  <a:gd name="T24" fmla="*/ 79 w 153"/>
                  <a:gd name="T25" fmla="*/ 265 h 340"/>
                  <a:gd name="T26" fmla="*/ 87 w 153"/>
                  <a:gd name="T27" fmla="*/ 262 h 340"/>
                  <a:gd name="T28" fmla="*/ 88 w 153"/>
                  <a:gd name="T29" fmla="*/ 253 h 340"/>
                  <a:gd name="T30" fmla="*/ 74 w 153"/>
                  <a:gd name="T31" fmla="*/ 251 h 340"/>
                  <a:gd name="T32" fmla="*/ 66 w 153"/>
                  <a:gd name="T33" fmla="*/ 247 h 340"/>
                  <a:gd name="T34" fmla="*/ 79 w 153"/>
                  <a:gd name="T35" fmla="*/ 244 h 340"/>
                  <a:gd name="T36" fmla="*/ 88 w 153"/>
                  <a:gd name="T37" fmla="*/ 249 h 340"/>
                  <a:gd name="T38" fmla="*/ 96 w 153"/>
                  <a:gd name="T39" fmla="*/ 236 h 340"/>
                  <a:gd name="T40" fmla="*/ 86 w 153"/>
                  <a:gd name="T41" fmla="*/ 222 h 340"/>
                  <a:gd name="T42" fmla="*/ 74 w 153"/>
                  <a:gd name="T43" fmla="*/ 216 h 340"/>
                  <a:gd name="T44" fmla="*/ 71 w 153"/>
                  <a:gd name="T45" fmla="*/ 205 h 340"/>
                  <a:gd name="T46" fmla="*/ 74 w 153"/>
                  <a:gd name="T47" fmla="*/ 193 h 340"/>
                  <a:gd name="T48" fmla="*/ 75 w 153"/>
                  <a:gd name="T49" fmla="*/ 175 h 340"/>
                  <a:gd name="T50" fmla="*/ 87 w 153"/>
                  <a:gd name="T51" fmla="*/ 164 h 340"/>
                  <a:gd name="T52" fmla="*/ 95 w 153"/>
                  <a:gd name="T53" fmla="*/ 155 h 340"/>
                  <a:gd name="T54" fmla="*/ 103 w 153"/>
                  <a:gd name="T55" fmla="*/ 150 h 340"/>
                  <a:gd name="T56" fmla="*/ 112 w 153"/>
                  <a:gd name="T57" fmla="*/ 139 h 340"/>
                  <a:gd name="T58" fmla="*/ 123 w 153"/>
                  <a:gd name="T59" fmla="*/ 125 h 340"/>
                  <a:gd name="T60" fmla="*/ 114 w 153"/>
                  <a:gd name="T61" fmla="*/ 116 h 340"/>
                  <a:gd name="T62" fmla="*/ 118 w 153"/>
                  <a:gd name="T63" fmla="*/ 105 h 340"/>
                  <a:gd name="T64" fmla="*/ 125 w 153"/>
                  <a:gd name="T65" fmla="*/ 97 h 340"/>
                  <a:gd name="T66" fmla="*/ 129 w 153"/>
                  <a:gd name="T67" fmla="*/ 90 h 340"/>
                  <a:gd name="T68" fmla="*/ 140 w 153"/>
                  <a:gd name="T69" fmla="*/ 89 h 340"/>
                  <a:gd name="T70" fmla="*/ 153 w 153"/>
                  <a:gd name="T71" fmla="*/ 87 h 340"/>
                  <a:gd name="T72" fmla="*/ 146 w 153"/>
                  <a:gd name="T73" fmla="*/ 69 h 340"/>
                  <a:gd name="T74" fmla="*/ 142 w 153"/>
                  <a:gd name="T75" fmla="*/ 47 h 340"/>
                  <a:gd name="T76" fmla="*/ 139 w 153"/>
                  <a:gd name="T77" fmla="*/ 30 h 340"/>
                  <a:gd name="T78" fmla="*/ 132 w 153"/>
                  <a:gd name="T79" fmla="*/ 23 h 340"/>
                  <a:gd name="T80" fmla="*/ 114 w 153"/>
                  <a:gd name="T81" fmla="*/ 11 h 340"/>
                  <a:gd name="T82" fmla="*/ 95 w 153"/>
                  <a:gd name="T83" fmla="*/ 1 h 340"/>
                  <a:gd name="T84" fmla="*/ 97 w 153"/>
                  <a:gd name="T85" fmla="*/ 15 h 340"/>
                  <a:gd name="T86" fmla="*/ 84 w 153"/>
                  <a:gd name="T87" fmla="*/ 15 h 340"/>
                  <a:gd name="T88" fmla="*/ 72 w 153"/>
                  <a:gd name="T89" fmla="*/ 21 h 340"/>
                  <a:gd name="T90" fmla="*/ 65 w 153"/>
                  <a:gd name="T91" fmla="*/ 29 h 340"/>
                  <a:gd name="T92" fmla="*/ 52 w 153"/>
                  <a:gd name="T93" fmla="*/ 43 h 340"/>
                  <a:gd name="T94" fmla="*/ 49 w 153"/>
                  <a:gd name="T95" fmla="*/ 66 h 340"/>
                  <a:gd name="T96" fmla="*/ 32 w 153"/>
                  <a:gd name="T97" fmla="*/ 84 h 340"/>
                  <a:gd name="T98" fmla="*/ 25 w 153"/>
                  <a:gd name="T99" fmla="*/ 123 h 340"/>
                  <a:gd name="T100" fmla="*/ 13 w 153"/>
                  <a:gd name="T101" fmla="*/ 138 h 340"/>
                  <a:gd name="T102" fmla="*/ 7 w 153"/>
                  <a:gd name="T103" fmla="*/ 171 h 340"/>
                  <a:gd name="T104" fmla="*/ 20 w 153"/>
                  <a:gd name="T105" fmla="*/ 200 h 340"/>
                  <a:gd name="T106" fmla="*/ 14 w 153"/>
                  <a:gd name="T107" fmla="*/ 226 h 340"/>
                  <a:gd name="T108" fmla="*/ 7 w 153"/>
                  <a:gd name="T109" fmla="*/ 242 h 340"/>
                  <a:gd name="T110" fmla="*/ 6 w 153"/>
                  <a:gd name="T111" fmla="*/ 267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3" h="340">
                    <a:moveTo>
                      <a:pt x="3" y="263"/>
                    </a:moveTo>
                    <a:lnTo>
                      <a:pt x="3" y="263"/>
                    </a:lnTo>
                    <a:lnTo>
                      <a:pt x="0" y="263"/>
                    </a:lnTo>
                    <a:lnTo>
                      <a:pt x="2" y="269"/>
                    </a:lnTo>
                    <a:lnTo>
                      <a:pt x="3" y="271"/>
                    </a:lnTo>
                    <a:lnTo>
                      <a:pt x="3" y="275"/>
                    </a:lnTo>
                    <a:lnTo>
                      <a:pt x="5" y="275"/>
                    </a:lnTo>
                    <a:lnTo>
                      <a:pt x="5" y="274"/>
                    </a:lnTo>
                    <a:lnTo>
                      <a:pt x="10" y="274"/>
                    </a:lnTo>
                    <a:lnTo>
                      <a:pt x="9" y="277"/>
                    </a:lnTo>
                    <a:lnTo>
                      <a:pt x="10" y="278"/>
                    </a:lnTo>
                    <a:lnTo>
                      <a:pt x="12" y="280"/>
                    </a:lnTo>
                    <a:lnTo>
                      <a:pt x="9" y="284"/>
                    </a:lnTo>
                    <a:lnTo>
                      <a:pt x="7" y="285"/>
                    </a:lnTo>
                    <a:lnTo>
                      <a:pt x="9" y="287"/>
                    </a:lnTo>
                    <a:lnTo>
                      <a:pt x="9" y="291"/>
                    </a:lnTo>
                    <a:lnTo>
                      <a:pt x="7" y="292"/>
                    </a:lnTo>
                    <a:lnTo>
                      <a:pt x="9" y="293"/>
                    </a:lnTo>
                    <a:lnTo>
                      <a:pt x="11" y="294"/>
                    </a:lnTo>
                    <a:lnTo>
                      <a:pt x="12" y="299"/>
                    </a:lnTo>
                    <a:lnTo>
                      <a:pt x="14" y="300"/>
                    </a:lnTo>
                    <a:lnTo>
                      <a:pt x="17" y="306"/>
                    </a:lnTo>
                    <a:lnTo>
                      <a:pt x="17" y="309"/>
                    </a:lnTo>
                    <a:lnTo>
                      <a:pt x="20" y="310"/>
                    </a:lnTo>
                    <a:lnTo>
                      <a:pt x="21" y="314"/>
                    </a:lnTo>
                    <a:lnTo>
                      <a:pt x="24" y="315"/>
                    </a:lnTo>
                    <a:lnTo>
                      <a:pt x="27" y="314"/>
                    </a:lnTo>
                    <a:lnTo>
                      <a:pt x="28" y="319"/>
                    </a:lnTo>
                    <a:lnTo>
                      <a:pt x="26" y="324"/>
                    </a:lnTo>
                    <a:lnTo>
                      <a:pt x="22" y="324"/>
                    </a:lnTo>
                    <a:lnTo>
                      <a:pt x="24" y="325"/>
                    </a:lnTo>
                    <a:lnTo>
                      <a:pt x="25" y="328"/>
                    </a:lnTo>
                    <a:lnTo>
                      <a:pt x="27" y="329"/>
                    </a:lnTo>
                    <a:lnTo>
                      <a:pt x="29" y="337"/>
                    </a:lnTo>
                    <a:lnTo>
                      <a:pt x="27" y="339"/>
                    </a:lnTo>
                    <a:lnTo>
                      <a:pt x="28" y="340"/>
                    </a:lnTo>
                    <a:lnTo>
                      <a:pt x="30" y="340"/>
                    </a:lnTo>
                    <a:lnTo>
                      <a:pt x="39" y="338"/>
                    </a:lnTo>
                    <a:lnTo>
                      <a:pt x="42" y="339"/>
                    </a:lnTo>
                    <a:lnTo>
                      <a:pt x="44" y="337"/>
                    </a:lnTo>
                    <a:lnTo>
                      <a:pt x="44" y="336"/>
                    </a:lnTo>
                    <a:lnTo>
                      <a:pt x="42" y="335"/>
                    </a:lnTo>
                    <a:lnTo>
                      <a:pt x="44" y="328"/>
                    </a:lnTo>
                    <a:lnTo>
                      <a:pt x="49" y="328"/>
                    </a:lnTo>
                    <a:lnTo>
                      <a:pt x="51" y="319"/>
                    </a:lnTo>
                    <a:lnTo>
                      <a:pt x="54" y="324"/>
                    </a:lnTo>
                    <a:lnTo>
                      <a:pt x="57" y="325"/>
                    </a:lnTo>
                    <a:lnTo>
                      <a:pt x="62" y="323"/>
                    </a:lnTo>
                    <a:lnTo>
                      <a:pt x="65" y="325"/>
                    </a:lnTo>
                    <a:lnTo>
                      <a:pt x="66" y="326"/>
                    </a:lnTo>
                    <a:lnTo>
                      <a:pt x="67" y="324"/>
                    </a:lnTo>
                    <a:lnTo>
                      <a:pt x="69" y="317"/>
                    </a:lnTo>
                    <a:lnTo>
                      <a:pt x="71" y="315"/>
                    </a:lnTo>
                    <a:lnTo>
                      <a:pt x="72" y="308"/>
                    </a:lnTo>
                    <a:lnTo>
                      <a:pt x="73" y="306"/>
                    </a:lnTo>
                    <a:lnTo>
                      <a:pt x="71" y="304"/>
                    </a:lnTo>
                    <a:lnTo>
                      <a:pt x="71" y="300"/>
                    </a:lnTo>
                    <a:lnTo>
                      <a:pt x="73" y="297"/>
                    </a:lnTo>
                    <a:lnTo>
                      <a:pt x="71" y="294"/>
                    </a:lnTo>
                    <a:lnTo>
                      <a:pt x="73" y="292"/>
                    </a:lnTo>
                    <a:lnTo>
                      <a:pt x="70" y="291"/>
                    </a:lnTo>
                    <a:lnTo>
                      <a:pt x="72" y="287"/>
                    </a:lnTo>
                    <a:lnTo>
                      <a:pt x="69" y="282"/>
                    </a:lnTo>
                    <a:lnTo>
                      <a:pt x="74" y="285"/>
                    </a:lnTo>
                    <a:lnTo>
                      <a:pt x="75" y="285"/>
                    </a:lnTo>
                    <a:lnTo>
                      <a:pt x="73" y="282"/>
                    </a:lnTo>
                    <a:lnTo>
                      <a:pt x="75" y="279"/>
                    </a:lnTo>
                    <a:lnTo>
                      <a:pt x="75" y="278"/>
                    </a:lnTo>
                    <a:lnTo>
                      <a:pt x="65" y="274"/>
                    </a:lnTo>
                    <a:lnTo>
                      <a:pt x="74" y="274"/>
                    </a:lnTo>
                    <a:lnTo>
                      <a:pt x="74" y="273"/>
                    </a:lnTo>
                    <a:lnTo>
                      <a:pt x="70" y="272"/>
                    </a:lnTo>
                    <a:lnTo>
                      <a:pt x="73" y="269"/>
                    </a:lnTo>
                    <a:lnTo>
                      <a:pt x="77" y="269"/>
                    </a:lnTo>
                    <a:lnTo>
                      <a:pt x="77" y="269"/>
                    </a:lnTo>
                    <a:lnTo>
                      <a:pt x="77" y="264"/>
                    </a:lnTo>
                    <a:lnTo>
                      <a:pt x="79" y="266"/>
                    </a:lnTo>
                    <a:lnTo>
                      <a:pt x="79" y="265"/>
                    </a:lnTo>
                    <a:lnTo>
                      <a:pt x="82" y="262"/>
                    </a:lnTo>
                    <a:lnTo>
                      <a:pt x="84" y="262"/>
                    </a:lnTo>
                    <a:lnTo>
                      <a:pt x="82" y="260"/>
                    </a:lnTo>
                    <a:lnTo>
                      <a:pt x="86" y="257"/>
                    </a:lnTo>
                    <a:lnTo>
                      <a:pt x="88" y="260"/>
                    </a:lnTo>
                    <a:lnTo>
                      <a:pt x="87" y="262"/>
                    </a:lnTo>
                    <a:lnTo>
                      <a:pt x="89" y="258"/>
                    </a:lnTo>
                    <a:lnTo>
                      <a:pt x="92" y="258"/>
                    </a:lnTo>
                    <a:lnTo>
                      <a:pt x="93" y="257"/>
                    </a:lnTo>
                    <a:lnTo>
                      <a:pt x="93" y="256"/>
                    </a:lnTo>
                    <a:lnTo>
                      <a:pt x="92" y="255"/>
                    </a:lnTo>
                    <a:lnTo>
                      <a:pt x="88" y="253"/>
                    </a:lnTo>
                    <a:lnTo>
                      <a:pt x="86" y="255"/>
                    </a:lnTo>
                    <a:lnTo>
                      <a:pt x="85" y="255"/>
                    </a:lnTo>
                    <a:lnTo>
                      <a:pt x="81" y="256"/>
                    </a:lnTo>
                    <a:lnTo>
                      <a:pt x="79" y="253"/>
                    </a:lnTo>
                    <a:lnTo>
                      <a:pt x="75" y="252"/>
                    </a:lnTo>
                    <a:lnTo>
                      <a:pt x="74" y="251"/>
                    </a:lnTo>
                    <a:lnTo>
                      <a:pt x="72" y="251"/>
                    </a:lnTo>
                    <a:lnTo>
                      <a:pt x="71" y="253"/>
                    </a:lnTo>
                    <a:lnTo>
                      <a:pt x="69" y="252"/>
                    </a:lnTo>
                    <a:lnTo>
                      <a:pt x="63" y="251"/>
                    </a:lnTo>
                    <a:lnTo>
                      <a:pt x="63" y="249"/>
                    </a:lnTo>
                    <a:lnTo>
                      <a:pt x="66" y="247"/>
                    </a:lnTo>
                    <a:lnTo>
                      <a:pt x="69" y="248"/>
                    </a:lnTo>
                    <a:lnTo>
                      <a:pt x="71" y="244"/>
                    </a:lnTo>
                    <a:lnTo>
                      <a:pt x="73" y="247"/>
                    </a:lnTo>
                    <a:lnTo>
                      <a:pt x="74" y="247"/>
                    </a:lnTo>
                    <a:lnTo>
                      <a:pt x="75" y="244"/>
                    </a:lnTo>
                    <a:lnTo>
                      <a:pt x="79" y="244"/>
                    </a:lnTo>
                    <a:lnTo>
                      <a:pt x="80" y="245"/>
                    </a:lnTo>
                    <a:lnTo>
                      <a:pt x="80" y="245"/>
                    </a:lnTo>
                    <a:lnTo>
                      <a:pt x="81" y="242"/>
                    </a:lnTo>
                    <a:lnTo>
                      <a:pt x="84" y="245"/>
                    </a:lnTo>
                    <a:lnTo>
                      <a:pt x="88" y="248"/>
                    </a:lnTo>
                    <a:lnTo>
                      <a:pt x="88" y="249"/>
                    </a:lnTo>
                    <a:lnTo>
                      <a:pt x="89" y="250"/>
                    </a:lnTo>
                    <a:lnTo>
                      <a:pt x="93" y="249"/>
                    </a:lnTo>
                    <a:lnTo>
                      <a:pt x="94" y="247"/>
                    </a:lnTo>
                    <a:lnTo>
                      <a:pt x="97" y="242"/>
                    </a:lnTo>
                    <a:lnTo>
                      <a:pt x="99" y="238"/>
                    </a:lnTo>
                    <a:lnTo>
                      <a:pt x="96" y="236"/>
                    </a:lnTo>
                    <a:lnTo>
                      <a:pt x="96" y="234"/>
                    </a:lnTo>
                    <a:lnTo>
                      <a:pt x="90" y="231"/>
                    </a:lnTo>
                    <a:lnTo>
                      <a:pt x="92" y="229"/>
                    </a:lnTo>
                    <a:lnTo>
                      <a:pt x="87" y="226"/>
                    </a:lnTo>
                    <a:lnTo>
                      <a:pt x="86" y="223"/>
                    </a:lnTo>
                    <a:lnTo>
                      <a:pt x="86" y="222"/>
                    </a:lnTo>
                    <a:lnTo>
                      <a:pt x="82" y="226"/>
                    </a:lnTo>
                    <a:lnTo>
                      <a:pt x="80" y="222"/>
                    </a:lnTo>
                    <a:lnTo>
                      <a:pt x="78" y="225"/>
                    </a:lnTo>
                    <a:lnTo>
                      <a:pt x="78" y="220"/>
                    </a:lnTo>
                    <a:lnTo>
                      <a:pt x="77" y="220"/>
                    </a:lnTo>
                    <a:lnTo>
                      <a:pt x="74" y="216"/>
                    </a:lnTo>
                    <a:lnTo>
                      <a:pt x="72" y="214"/>
                    </a:lnTo>
                    <a:lnTo>
                      <a:pt x="74" y="212"/>
                    </a:lnTo>
                    <a:lnTo>
                      <a:pt x="73" y="208"/>
                    </a:lnTo>
                    <a:lnTo>
                      <a:pt x="74" y="207"/>
                    </a:lnTo>
                    <a:lnTo>
                      <a:pt x="74" y="206"/>
                    </a:lnTo>
                    <a:lnTo>
                      <a:pt x="71" y="205"/>
                    </a:lnTo>
                    <a:lnTo>
                      <a:pt x="74" y="201"/>
                    </a:lnTo>
                    <a:lnTo>
                      <a:pt x="73" y="197"/>
                    </a:lnTo>
                    <a:lnTo>
                      <a:pt x="75" y="194"/>
                    </a:lnTo>
                    <a:lnTo>
                      <a:pt x="77" y="196"/>
                    </a:lnTo>
                    <a:lnTo>
                      <a:pt x="77" y="196"/>
                    </a:lnTo>
                    <a:lnTo>
                      <a:pt x="74" y="193"/>
                    </a:lnTo>
                    <a:lnTo>
                      <a:pt x="75" y="189"/>
                    </a:lnTo>
                    <a:lnTo>
                      <a:pt x="74" y="185"/>
                    </a:lnTo>
                    <a:lnTo>
                      <a:pt x="75" y="183"/>
                    </a:lnTo>
                    <a:lnTo>
                      <a:pt x="75" y="181"/>
                    </a:lnTo>
                    <a:lnTo>
                      <a:pt x="69" y="172"/>
                    </a:lnTo>
                    <a:lnTo>
                      <a:pt x="75" y="175"/>
                    </a:lnTo>
                    <a:lnTo>
                      <a:pt x="79" y="175"/>
                    </a:lnTo>
                    <a:lnTo>
                      <a:pt x="80" y="172"/>
                    </a:lnTo>
                    <a:lnTo>
                      <a:pt x="79" y="169"/>
                    </a:lnTo>
                    <a:lnTo>
                      <a:pt x="81" y="167"/>
                    </a:lnTo>
                    <a:lnTo>
                      <a:pt x="84" y="167"/>
                    </a:lnTo>
                    <a:lnTo>
                      <a:pt x="87" y="164"/>
                    </a:lnTo>
                    <a:lnTo>
                      <a:pt x="85" y="163"/>
                    </a:lnTo>
                    <a:lnTo>
                      <a:pt x="87" y="160"/>
                    </a:lnTo>
                    <a:lnTo>
                      <a:pt x="89" y="156"/>
                    </a:lnTo>
                    <a:lnTo>
                      <a:pt x="92" y="159"/>
                    </a:lnTo>
                    <a:lnTo>
                      <a:pt x="93" y="155"/>
                    </a:lnTo>
                    <a:lnTo>
                      <a:pt x="95" y="155"/>
                    </a:lnTo>
                    <a:lnTo>
                      <a:pt x="96" y="156"/>
                    </a:lnTo>
                    <a:lnTo>
                      <a:pt x="96" y="156"/>
                    </a:lnTo>
                    <a:lnTo>
                      <a:pt x="96" y="153"/>
                    </a:lnTo>
                    <a:lnTo>
                      <a:pt x="99" y="148"/>
                    </a:lnTo>
                    <a:lnTo>
                      <a:pt x="103" y="148"/>
                    </a:lnTo>
                    <a:lnTo>
                      <a:pt x="103" y="150"/>
                    </a:lnTo>
                    <a:lnTo>
                      <a:pt x="104" y="148"/>
                    </a:lnTo>
                    <a:lnTo>
                      <a:pt x="108" y="146"/>
                    </a:lnTo>
                    <a:lnTo>
                      <a:pt x="107" y="145"/>
                    </a:lnTo>
                    <a:lnTo>
                      <a:pt x="108" y="139"/>
                    </a:lnTo>
                    <a:lnTo>
                      <a:pt x="110" y="141"/>
                    </a:lnTo>
                    <a:lnTo>
                      <a:pt x="112" y="139"/>
                    </a:lnTo>
                    <a:lnTo>
                      <a:pt x="115" y="139"/>
                    </a:lnTo>
                    <a:lnTo>
                      <a:pt x="117" y="135"/>
                    </a:lnTo>
                    <a:lnTo>
                      <a:pt x="117" y="131"/>
                    </a:lnTo>
                    <a:lnTo>
                      <a:pt x="119" y="127"/>
                    </a:lnTo>
                    <a:lnTo>
                      <a:pt x="122" y="127"/>
                    </a:lnTo>
                    <a:lnTo>
                      <a:pt x="123" y="125"/>
                    </a:lnTo>
                    <a:lnTo>
                      <a:pt x="123" y="125"/>
                    </a:lnTo>
                    <a:lnTo>
                      <a:pt x="119" y="121"/>
                    </a:lnTo>
                    <a:lnTo>
                      <a:pt x="122" y="120"/>
                    </a:lnTo>
                    <a:lnTo>
                      <a:pt x="122" y="120"/>
                    </a:lnTo>
                    <a:lnTo>
                      <a:pt x="119" y="119"/>
                    </a:lnTo>
                    <a:lnTo>
                      <a:pt x="114" y="116"/>
                    </a:lnTo>
                    <a:lnTo>
                      <a:pt x="118" y="115"/>
                    </a:lnTo>
                    <a:lnTo>
                      <a:pt x="118" y="113"/>
                    </a:lnTo>
                    <a:lnTo>
                      <a:pt x="121" y="108"/>
                    </a:lnTo>
                    <a:lnTo>
                      <a:pt x="121" y="106"/>
                    </a:lnTo>
                    <a:lnTo>
                      <a:pt x="121" y="105"/>
                    </a:lnTo>
                    <a:lnTo>
                      <a:pt x="118" y="105"/>
                    </a:lnTo>
                    <a:lnTo>
                      <a:pt x="116" y="102"/>
                    </a:lnTo>
                    <a:lnTo>
                      <a:pt x="118" y="101"/>
                    </a:lnTo>
                    <a:lnTo>
                      <a:pt x="117" y="99"/>
                    </a:lnTo>
                    <a:lnTo>
                      <a:pt x="122" y="97"/>
                    </a:lnTo>
                    <a:lnTo>
                      <a:pt x="124" y="97"/>
                    </a:lnTo>
                    <a:lnTo>
                      <a:pt x="125" y="97"/>
                    </a:lnTo>
                    <a:lnTo>
                      <a:pt x="124" y="96"/>
                    </a:lnTo>
                    <a:lnTo>
                      <a:pt x="121" y="89"/>
                    </a:lnTo>
                    <a:lnTo>
                      <a:pt x="126" y="91"/>
                    </a:lnTo>
                    <a:lnTo>
                      <a:pt x="127" y="93"/>
                    </a:lnTo>
                    <a:lnTo>
                      <a:pt x="129" y="93"/>
                    </a:lnTo>
                    <a:lnTo>
                      <a:pt x="129" y="90"/>
                    </a:lnTo>
                    <a:lnTo>
                      <a:pt x="130" y="87"/>
                    </a:lnTo>
                    <a:lnTo>
                      <a:pt x="132" y="84"/>
                    </a:lnTo>
                    <a:lnTo>
                      <a:pt x="134" y="88"/>
                    </a:lnTo>
                    <a:lnTo>
                      <a:pt x="137" y="84"/>
                    </a:lnTo>
                    <a:lnTo>
                      <a:pt x="139" y="89"/>
                    </a:lnTo>
                    <a:lnTo>
                      <a:pt x="140" y="89"/>
                    </a:lnTo>
                    <a:lnTo>
                      <a:pt x="141" y="87"/>
                    </a:lnTo>
                    <a:lnTo>
                      <a:pt x="144" y="88"/>
                    </a:lnTo>
                    <a:lnTo>
                      <a:pt x="148" y="86"/>
                    </a:lnTo>
                    <a:lnTo>
                      <a:pt x="151" y="88"/>
                    </a:lnTo>
                    <a:lnTo>
                      <a:pt x="152" y="88"/>
                    </a:lnTo>
                    <a:lnTo>
                      <a:pt x="153" y="87"/>
                    </a:lnTo>
                    <a:lnTo>
                      <a:pt x="153" y="86"/>
                    </a:lnTo>
                    <a:lnTo>
                      <a:pt x="152" y="83"/>
                    </a:lnTo>
                    <a:lnTo>
                      <a:pt x="149" y="79"/>
                    </a:lnTo>
                    <a:lnTo>
                      <a:pt x="146" y="77"/>
                    </a:lnTo>
                    <a:lnTo>
                      <a:pt x="145" y="72"/>
                    </a:lnTo>
                    <a:lnTo>
                      <a:pt x="146" y="69"/>
                    </a:lnTo>
                    <a:lnTo>
                      <a:pt x="146" y="65"/>
                    </a:lnTo>
                    <a:lnTo>
                      <a:pt x="145" y="61"/>
                    </a:lnTo>
                    <a:lnTo>
                      <a:pt x="146" y="59"/>
                    </a:lnTo>
                    <a:lnTo>
                      <a:pt x="145" y="54"/>
                    </a:lnTo>
                    <a:lnTo>
                      <a:pt x="142" y="52"/>
                    </a:lnTo>
                    <a:lnTo>
                      <a:pt x="142" y="47"/>
                    </a:lnTo>
                    <a:lnTo>
                      <a:pt x="144" y="45"/>
                    </a:lnTo>
                    <a:lnTo>
                      <a:pt x="144" y="43"/>
                    </a:lnTo>
                    <a:lnTo>
                      <a:pt x="139" y="43"/>
                    </a:lnTo>
                    <a:lnTo>
                      <a:pt x="138" y="38"/>
                    </a:lnTo>
                    <a:lnTo>
                      <a:pt x="140" y="35"/>
                    </a:lnTo>
                    <a:lnTo>
                      <a:pt x="139" y="30"/>
                    </a:lnTo>
                    <a:lnTo>
                      <a:pt x="140" y="28"/>
                    </a:lnTo>
                    <a:lnTo>
                      <a:pt x="139" y="27"/>
                    </a:lnTo>
                    <a:lnTo>
                      <a:pt x="137" y="27"/>
                    </a:lnTo>
                    <a:lnTo>
                      <a:pt x="134" y="23"/>
                    </a:lnTo>
                    <a:lnTo>
                      <a:pt x="134" y="23"/>
                    </a:lnTo>
                    <a:lnTo>
                      <a:pt x="132" y="23"/>
                    </a:lnTo>
                    <a:lnTo>
                      <a:pt x="131" y="20"/>
                    </a:lnTo>
                    <a:lnTo>
                      <a:pt x="127" y="16"/>
                    </a:lnTo>
                    <a:lnTo>
                      <a:pt x="126" y="16"/>
                    </a:lnTo>
                    <a:lnTo>
                      <a:pt x="124" y="15"/>
                    </a:lnTo>
                    <a:lnTo>
                      <a:pt x="117" y="14"/>
                    </a:lnTo>
                    <a:lnTo>
                      <a:pt x="114" y="11"/>
                    </a:lnTo>
                    <a:lnTo>
                      <a:pt x="108" y="4"/>
                    </a:lnTo>
                    <a:lnTo>
                      <a:pt x="103" y="2"/>
                    </a:lnTo>
                    <a:lnTo>
                      <a:pt x="102" y="0"/>
                    </a:lnTo>
                    <a:lnTo>
                      <a:pt x="101" y="1"/>
                    </a:lnTo>
                    <a:lnTo>
                      <a:pt x="97" y="1"/>
                    </a:lnTo>
                    <a:lnTo>
                      <a:pt x="95" y="1"/>
                    </a:lnTo>
                    <a:lnTo>
                      <a:pt x="95" y="1"/>
                    </a:lnTo>
                    <a:lnTo>
                      <a:pt x="97" y="2"/>
                    </a:lnTo>
                    <a:lnTo>
                      <a:pt x="99" y="7"/>
                    </a:lnTo>
                    <a:lnTo>
                      <a:pt x="96" y="9"/>
                    </a:lnTo>
                    <a:lnTo>
                      <a:pt x="95" y="13"/>
                    </a:lnTo>
                    <a:lnTo>
                      <a:pt x="97" y="15"/>
                    </a:lnTo>
                    <a:lnTo>
                      <a:pt x="97" y="21"/>
                    </a:lnTo>
                    <a:lnTo>
                      <a:pt x="94" y="20"/>
                    </a:lnTo>
                    <a:lnTo>
                      <a:pt x="93" y="20"/>
                    </a:lnTo>
                    <a:lnTo>
                      <a:pt x="90" y="18"/>
                    </a:lnTo>
                    <a:lnTo>
                      <a:pt x="87" y="17"/>
                    </a:lnTo>
                    <a:lnTo>
                      <a:pt x="84" y="15"/>
                    </a:lnTo>
                    <a:lnTo>
                      <a:pt x="79" y="14"/>
                    </a:lnTo>
                    <a:lnTo>
                      <a:pt x="75" y="16"/>
                    </a:lnTo>
                    <a:lnTo>
                      <a:pt x="72" y="16"/>
                    </a:lnTo>
                    <a:lnTo>
                      <a:pt x="71" y="16"/>
                    </a:lnTo>
                    <a:lnTo>
                      <a:pt x="73" y="20"/>
                    </a:lnTo>
                    <a:lnTo>
                      <a:pt x="72" y="21"/>
                    </a:lnTo>
                    <a:lnTo>
                      <a:pt x="72" y="23"/>
                    </a:lnTo>
                    <a:lnTo>
                      <a:pt x="71" y="24"/>
                    </a:lnTo>
                    <a:lnTo>
                      <a:pt x="73" y="28"/>
                    </a:lnTo>
                    <a:lnTo>
                      <a:pt x="70" y="31"/>
                    </a:lnTo>
                    <a:lnTo>
                      <a:pt x="66" y="31"/>
                    </a:lnTo>
                    <a:lnTo>
                      <a:pt x="65" y="29"/>
                    </a:lnTo>
                    <a:lnTo>
                      <a:pt x="63" y="28"/>
                    </a:lnTo>
                    <a:lnTo>
                      <a:pt x="59" y="30"/>
                    </a:lnTo>
                    <a:lnTo>
                      <a:pt x="57" y="35"/>
                    </a:lnTo>
                    <a:lnTo>
                      <a:pt x="56" y="36"/>
                    </a:lnTo>
                    <a:lnTo>
                      <a:pt x="55" y="39"/>
                    </a:lnTo>
                    <a:lnTo>
                      <a:pt x="52" y="43"/>
                    </a:lnTo>
                    <a:lnTo>
                      <a:pt x="51" y="43"/>
                    </a:lnTo>
                    <a:lnTo>
                      <a:pt x="51" y="49"/>
                    </a:lnTo>
                    <a:lnTo>
                      <a:pt x="52" y="51"/>
                    </a:lnTo>
                    <a:lnTo>
                      <a:pt x="55" y="55"/>
                    </a:lnTo>
                    <a:lnTo>
                      <a:pt x="52" y="60"/>
                    </a:lnTo>
                    <a:lnTo>
                      <a:pt x="49" y="66"/>
                    </a:lnTo>
                    <a:lnTo>
                      <a:pt x="44" y="73"/>
                    </a:lnTo>
                    <a:lnTo>
                      <a:pt x="44" y="76"/>
                    </a:lnTo>
                    <a:lnTo>
                      <a:pt x="41" y="79"/>
                    </a:lnTo>
                    <a:lnTo>
                      <a:pt x="35" y="80"/>
                    </a:lnTo>
                    <a:lnTo>
                      <a:pt x="32" y="82"/>
                    </a:lnTo>
                    <a:lnTo>
                      <a:pt x="32" y="84"/>
                    </a:lnTo>
                    <a:lnTo>
                      <a:pt x="34" y="87"/>
                    </a:lnTo>
                    <a:lnTo>
                      <a:pt x="34" y="91"/>
                    </a:lnTo>
                    <a:lnTo>
                      <a:pt x="32" y="96"/>
                    </a:lnTo>
                    <a:lnTo>
                      <a:pt x="30" y="103"/>
                    </a:lnTo>
                    <a:lnTo>
                      <a:pt x="30" y="110"/>
                    </a:lnTo>
                    <a:lnTo>
                      <a:pt x="25" y="123"/>
                    </a:lnTo>
                    <a:lnTo>
                      <a:pt x="25" y="125"/>
                    </a:lnTo>
                    <a:lnTo>
                      <a:pt x="26" y="127"/>
                    </a:lnTo>
                    <a:lnTo>
                      <a:pt x="27" y="134"/>
                    </a:lnTo>
                    <a:lnTo>
                      <a:pt x="24" y="139"/>
                    </a:lnTo>
                    <a:lnTo>
                      <a:pt x="18" y="138"/>
                    </a:lnTo>
                    <a:lnTo>
                      <a:pt x="13" y="138"/>
                    </a:lnTo>
                    <a:lnTo>
                      <a:pt x="11" y="139"/>
                    </a:lnTo>
                    <a:lnTo>
                      <a:pt x="7" y="145"/>
                    </a:lnTo>
                    <a:lnTo>
                      <a:pt x="6" y="150"/>
                    </a:lnTo>
                    <a:lnTo>
                      <a:pt x="9" y="159"/>
                    </a:lnTo>
                    <a:lnTo>
                      <a:pt x="10" y="167"/>
                    </a:lnTo>
                    <a:lnTo>
                      <a:pt x="7" y="171"/>
                    </a:lnTo>
                    <a:lnTo>
                      <a:pt x="10" y="175"/>
                    </a:lnTo>
                    <a:lnTo>
                      <a:pt x="10" y="182"/>
                    </a:lnTo>
                    <a:lnTo>
                      <a:pt x="10" y="187"/>
                    </a:lnTo>
                    <a:lnTo>
                      <a:pt x="10" y="192"/>
                    </a:lnTo>
                    <a:lnTo>
                      <a:pt x="13" y="194"/>
                    </a:lnTo>
                    <a:lnTo>
                      <a:pt x="20" y="200"/>
                    </a:lnTo>
                    <a:lnTo>
                      <a:pt x="18" y="205"/>
                    </a:lnTo>
                    <a:lnTo>
                      <a:pt x="18" y="209"/>
                    </a:lnTo>
                    <a:lnTo>
                      <a:pt x="11" y="212"/>
                    </a:lnTo>
                    <a:lnTo>
                      <a:pt x="11" y="214"/>
                    </a:lnTo>
                    <a:lnTo>
                      <a:pt x="13" y="219"/>
                    </a:lnTo>
                    <a:lnTo>
                      <a:pt x="14" y="226"/>
                    </a:lnTo>
                    <a:lnTo>
                      <a:pt x="17" y="229"/>
                    </a:lnTo>
                    <a:lnTo>
                      <a:pt x="14" y="235"/>
                    </a:lnTo>
                    <a:lnTo>
                      <a:pt x="14" y="237"/>
                    </a:lnTo>
                    <a:lnTo>
                      <a:pt x="13" y="241"/>
                    </a:lnTo>
                    <a:lnTo>
                      <a:pt x="9" y="241"/>
                    </a:lnTo>
                    <a:lnTo>
                      <a:pt x="7" y="242"/>
                    </a:lnTo>
                    <a:lnTo>
                      <a:pt x="10" y="245"/>
                    </a:lnTo>
                    <a:lnTo>
                      <a:pt x="6" y="247"/>
                    </a:lnTo>
                    <a:lnTo>
                      <a:pt x="6" y="249"/>
                    </a:lnTo>
                    <a:lnTo>
                      <a:pt x="9" y="252"/>
                    </a:lnTo>
                    <a:lnTo>
                      <a:pt x="9" y="263"/>
                    </a:lnTo>
                    <a:lnTo>
                      <a:pt x="6" y="267"/>
                    </a:lnTo>
                    <a:lnTo>
                      <a:pt x="3" y="26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0" name="Freeform 184">
                <a:extLst>
                  <a:ext uri="{FF2B5EF4-FFF2-40B4-BE49-F238E27FC236}">
                    <a16:creationId xmlns:a16="http://schemas.microsoft.com/office/drawing/2014/main" id="{142A70DE-2811-0D61-7DFA-FEE40F6EEADD}"/>
                  </a:ext>
                </a:extLst>
              </p:cNvPr>
              <p:cNvSpPr/>
              <p:nvPr/>
            </p:nvSpPr>
            <p:spPr bwMode="auto">
              <a:xfrm>
                <a:off x="6392863" y="2211388"/>
                <a:ext cx="20638" cy="34925"/>
              </a:xfrm>
              <a:custGeom>
                <a:avLst/>
                <a:gdLst>
                  <a:gd name="T0" fmla="*/ 12 w 13"/>
                  <a:gd name="T1" fmla="*/ 1 h 22"/>
                  <a:gd name="T2" fmla="*/ 13 w 13"/>
                  <a:gd name="T3" fmla="*/ 0 h 22"/>
                  <a:gd name="T4" fmla="*/ 10 w 13"/>
                  <a:gd name="T5" fmla="*/ 0 h 22"/>
                  <a:gd name="T6" fmla="*/ 9 w 13"/>
                  <a:gd name="T7" fmla="*/ 0 h 22"/>
                  <a:gd name="T8" fmla="*/ 6 w 13"/>
                  <a:gd name="T9" fmla="*/ 0 h 22"/>
                  <a:gd name="T10" fmla="*/ 4 w 13"/>
                  <a:gd name="T11" fmla="*/ 4 h 22"/>
                  <a:gd name="T12" fmla="*/ 2 w 13"/>
                  <a:gd name="T13" fmla="*/ 6 h 22"/>
                  <a:gd name="T14" fmla="*/ 0 w 13"/>
                  <a:gd name="T15" fmla="*/ 8 h 22"/>
                  <a:gd name="T16" fmla="*/ 1 w 13"/>
                  <a:gd name="T17" fmla="*/ 12 h 22"/>
                  <a:gd name="T18" fmla="*/ 0 w 13"/>
                  <a:gd name="T19" fmla="*/ 12 h 22"/>
                  <a:gd name="T20" fmla="*/ 4 w 13"/>
                  <a:gd name="T21" fmla="*/ 16 h 22"/>
                  <a:gd name="T22" fmla="*/ 5 w 13"/>
                  <a:gd name="T23" fmla="*/ 16 h 22"/>
                  <a:gd name="T24" fmla="*/ 4 w 13"/>
                  <a:gd name="T25" fmla="*/ 19 h 22"/>
                  <a:gd name="T26" fmla="*/ 2 w 13"/>
                  <a:gd name="T27" fmla="*/ 21 h 22"/>
                  <a:gd name="T28" fmla="*/ 2 w 13"/>
                  <a:gd name="T29" fmla="*/ 22 h 22"/>
                  <a:gd name="T30" fmla="*/ 6 w 13"/>
                  <a:gd name="T31" fmla="*/ 21 h 22"/>
                  <a:gd name="T32" fmla="*/ 7 w 13"/>
                  <a:gd name="T33" fmla="*/ 20 h 22"/>
                  <a:gd name="T34" fmla="*/ 6 w 13"/>
                  <a:gd name="T35" fmla="*/ 19 h 22"/>
                  <a:gd name="T36" fmla="*/ 6 w 13"/>
                  <a:gd name="T37" fmla="*/ 16 h 22"/>
                  <a:gd name="T38" fmla="*/ 9 w 13"/>
                  <a:gd name="T39" fmla="*/ 14 h 22"/>
                  <a:gd name="T40" fmla="*/ 10 w 13"/>
                  <a:gd name="T41" fmla="*/ 12 h 22"/>
                  <a:gd name="T42" fmla="*/ 13 w 13"/>
                  <a:gd name="T43" fmla="*/ 9 h 22"/>
                  <a:gd name="T44" fmla="*/ 12 w 13"/>
                  <a:gd name="T45" fmla="*/ 8 h 22"/>
                  <a:gd name="T46" fmla="*/ 9 w 13"/>
                  <a:gd name="T47" fmla="*/ 6 h 22"/>
                  <a:gd name="T48" fmla="*/ 12 w 13"/>
                  <a:gd name="T49" fmla="*/ 4 h 22"/>
                  <a:gd name="T50" fmla="*/ 12 w 13"/>
                  <a:gd name="T51"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 h="22">
                    <a:moveTo>
                      <a:pt x="12" y="1"/>
                    </a:moveTo>
                    <a:lnTo>
                      <a:pt x="13" y="0"/>
                    </a:lnTo>
                    <a:lnTo>
                      <a:pt x="10" y="0"/>
                    </a:lnTo>
                    <a:lnTo>
                      <a:pt x="9" y="0"/>
                    </a:lnTo>
                    <a:lnTo>
                      <a:pt x="6" y="0"/>
                    </a:lnTo>
                    <a:lnTo>
                      <a:pt x="4" y="4"/>
                    </a:lnTo>
                    <a:lnTo>
                      <a:pt x="2" y="6"/>
                    </a:lnTo>
                    <a:lnTo>
                      <a:pt x="0" y="8"/>
                    </a:lnTo>
                    <a:lnTo>
                      <a:pt x="1" y="12"/>
                    </a:lnTo>
                    <a:lnTo>
                      <a:pt x="0" y="12"/>
                    </a:lnTo>
                    <a:lnTo>
                      <a:pt x="4" y="16"/>
                    </a:lnTo>
                    <a:lnTo>
                      <a:pt x="5" y="16"/>
                    </a:lnTo>
                    <a:lnTo>
                      <a:pt x="4" y="19"/>
                    </a:lnTo>
                    <a:lnTo>
                      <a:pt x="2" y="21"/>
                    </a:lnTo>
                    <a:lnTo>
                      <a:pt x="2" y="22"/>
                    </a:lnTo>
                    <a:lnTo>
                      <a:pt x="6" y="21"/>
                    </a:lnTo>
                    <a:lnTo>
                      <a:pt x="7" y="20"/>
                    </a:lnTo>
                    <a:lnTo>
                      <a:pt x="6" y="19"/>
                    </a:lnTo>
                    <a:lnTo>
                      <a:pt x="6" y="16"/>
                    </a:lnTo>
                    <a:lnTo>
                      <a:pt x="9" y="14"/>
                    </a:lnTo>
                    <a:lnTo>
                      <a:pt x="10" y="12"/>
                    </a:lnTo>
                    <a:lnTo>
                      <a:pt x="13" y="9"/>
                    </a:lnTo>
                    <a:lnTo>
                      <a:pt x="12" y="8"/>
                    </a:lnTo>
                    <a:lnTo>
                      <a:pt x="9" y="6"/>
                    </a:lnTo>
                    <a:lnTo>
                      <a:pt x="12" y="4"/>
                    </a:lnTo>
                    <a:lnTo>
                      <a:pt x="12" y="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1" name="Freeform 185">
                <a:extLst>
                  <a:ext uri="{FF2B5EF4-FFF2-40B4-BE49-F238E27FC236}">
                    <a16:creationId xmlns:a16="http://schemas.microsoft.com/office/drawing/2014/main" id="{2AF94621-32CC-53C5-6638-E1DED1665475}"/>
                  </a:ext>
                </a:extLst>
              </p:cNvPr>
              <p:cNvSpPr/>
              <p:nvPr/>
            </p:nvSpPr>
            <p:spPr bwMode="auto">
              <a:xfrm>
                <a:off x="6359525" y="2232025"/>
                <a:ext cx="11113" cy="38100"/>
              </a:xfrm>
              <a:custGeom>
                <a:avLst/>
                <a:gdLst>
                  <a:gd name="T0" fmla="*/ 1 w 7"/>
                  <a:gd name="T1" fmla="*/ 24 h 24"/>
                  <a:gd name="T2" fmla="*/ 3 w 7"/>
                  <a:gd name="T3" fmla="*/ 22 h 24"/>
                  <a:gd name="T4" fmla="*/ 5 w 7"/>
                  <a:gd name="T5" fmla="*/ 17 h 24"/>
                  <a:gd name="T6" fmla="*/ 5 w 7"/>
                  <a:gd name="T7" fmla="*/ 12 h 24"/>
                  <a:gd name="T8" fmla="*/ 6 w 7"/>
                  <a:gd name="T9" fmla="*/ 7 h 24"/>
                  <a:gd name="T10" fmla="*/ 7 w 7"/>
                  <a:gd name="T11" fmla="*/ 2 h 24"/>
                  <a:gd name="T12" fmla="*/ 5 w 7"/>
                  <a:gd name="T13" fmla="*/ 0 h 24"/>
                  <a:gd name="T14" fmla="*/ 4 w 7"/>
                  <a:gd name="T15" fmla="*/ 3 h 24"/>
                  <a:gd name="T16" fmla="*/ 4 w 7"/>
                  <a:gd name="T17" fmla="*/ 5 h 24"/>
                  <a:gd name="T18" fmla="*/ 3 w 7"/>
                  <a:gd name="T19" fmla="*/ 9 h 24"/>
                  <a:gd name="T20" fmla="*/ 1 w 7"/>
                  <a:gd name="T21" fmla="*/ 10 h 24"/>
                  <a:gd name="T22" fmla="*/ 0 w 7"/>
                  <a:gd name="T23" fmla="*/ 18 h 24"/>
                  <a:gd name="T24" fmla="*/ 0 w 7"/>
                  <a:gd name="T25" fmla="*/ 21 h 24"/>
                  <a:gd name="T26" fmla="*/ 0 w 7"/>
                  <a:gd name="T27" fmla="*/ 23 h 24"/>
                  <a:gd name="T28" fmla="*/ 1 w 7"/>
                  <a:gd name="T2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24">
                    <a:moveTo>
                      <a:pt x="1" y="24"/>
                    </a:moveTo>
                    <a:lnTo>
                      <a:pt x="3" y="22"/>
                    </a:lnTo>
                    <a:lnTo>
                      <a:pt x="5" y="17"/>
                    </a:lnTo>
                    <a:lnTo>
                      <a:pt x="5" y="12"/>
                    </a:lnTo>
                    <a:lnTo>
                      <a:pt x="6" y="7"/>
                    </a:lnTo>
                    <a:lnTo>
                      <a:pt x="7" y="2"/>
                    </a:lnTo>
                    <a:lnTo>
                      <a:pt x="5" y="0"/>
                    </a:lnTo>
                    <a:lnTo>
                      <a:pt x="4" y="3"/>
                    </a:lnTo>
                    <a:lnTo>
                      <a:pt x="4" y="5"/>
                    </a:lnTo>
                    <a:lnTo>
                      <a:pt x="3" y="9"/>
                    </a:lnTo>
                    <a:lnTo>
                      <a:pt x="1" y="10"/>
                    </a:lnTo>
                    <a:lnTo>
                      <a:pt x="0" y="18"/>
                    </a:lnTo>
                    <a:lnTo>
                      <a:pt x="0" y="21"/>
                    </a:lnTo>
                    <a:lnTo>
                      <a:pt x="0" y="23"/>
                    </a:lnTo>
                    <a:lnTo>
                      <a:pt x="1" y="24"/>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2" name="Freeform 186">
                <a:extLst>
                  <a:ext uri="{FF2B5EF4-FFF2-40B4-BE49-F238E27FC236}">
                    <a16:creationId xmlns:a16="http://schemas.microsoft.com/office/drawing/2014/main" id="{0E8A070B-5C69-8943-74D4-DF17351B3C70}"/>
                  </a:ext>
                </a:extLst>
              </p:cNvPr>
              <p:cNvSpPr/>
              <p:nvPr/>
            </p:nvSpPr>
            <p:spPr bwMode="auto">
              <a:xfrm>
                <a:off x="6407150" y="1701800"/>
                <a:ext cx="242888" cy="423863"/>
              </a:xfrm>
              <a:custGeom>
                <a:avLst/>
                <a:gdLst>
                  <a:gd name="T0" fmla="*/ 80 w 132"/>
                  <a:gd name="T1" fmla="*/ 8 h 230"/>
                  <a:gd name="T2" fmla="*/ 69 w 132"/>
                  <a:gd name="T3" fmla="*/ 0 h 230"/>
                  <a:gd name="T4" fmla="*/ 60 w 132"/>
                  <a:gd name="T5" fmla="*/ 4 h 230"/>
                  <a:gd name="T6" fmla="*/ 52 w 132"/>
                  <a:gd name="T7" fmla="*/ 8 h 230"/>
                  <a:gd name="T8" fmla="*/ 51 w 132"/>
                  <a:gd name="T9" fmla="*/ 19 h 230"/>
                  <a:gd name="T10" fmla="*/ 49 w 132"/>
                  <a:gd name="T11" fmla="*/ 30 h 230"/>
                  <a:gd name="T12" fmla="*/ 42 w 132"/>
                  <a:gd name="T13" fmla="*/ 35 h 230"/>
                  <a:gd name="T14" fmla="*/ 30 w 132"/>
                  <a:gd name="T15" fmla="*/ 33 h 230"/>
                  <a:gd name="T16" fmla="*/ 12 w 132"/>
                  <a:gd name="T17" fmla="*/ 31 h 230"/>
                  <a:gd name="T18" fmla="*/ 2 w 132"/>
                  <a:gd name="T19" fmla="*/ 22 h 230"/>
                  <a:gd name="T20" fmla="*/ 0 w 132"/>
                  <a:gd name="T21" fmla="*/ 28 h 230"/>
                  <a:gd name="T22" fmla="*/ 12 w 132"/>
                  <a:gd name="T23" fmla="*/ 38 h 230"/>
                  <a:gd name="T24" fmla="*/ 25 w 132"/>
                  <a:gd name="T25" fmla="*/ 44 h 230"/>
                  <a:gd name="T26" fmla="*/ 30 w 132"/>
                  <a:gd name="T27" fmla="*/ 49 h 230"/>
                  <a:gd name="T28" fmla="*/ 33 w 132"/>
                  <a:gd name="T29" fmla="*/ 58 h 230"/>
                  <a:gd name="T30" fmla="*/ 36 w 132"/>
                  <a:gd name="T31" fmla="*/ 67 h 230"/>
                  <a:gd name="T32" fmla="*/ 38 w 132"/>
                  <a:gd name="T33" fmla="*/ 79 h 230"/>
                  <a:gd name="T34" fmla="*/ 37 w 132"/>
                  <a:gd name="T35" fmla="*/ 90 h 230"/>
                  <a:gd name="T36" fmla="*/ 45 w 132"/>
                  <a:gd name="T37" fmla="*/ 101 h 230"/>
                  <a:gd name="T38" fmla="*/ 50 w 132"/>
                  <a:gd name="T39" fmla="*/ 107 h 230"/>
                  <a:gd name="T40" fmla="*/ 58 w 132"/>
                  <a:gd name="T41" fmla="*/ 113 h 230"/>
                  <a:gd name="T42" fmla="*/ 60 w 132"/>
                  <a:gd name="T43" fmla="*/ 123 h 230"/>
                  <a:gd name="T44" fmla="*/ 53 w 132"/>
                  <a:gd name="T45" fmla="*/ 125 h 230"/>
                  <a:gd name="T46" fmla="*/ 48 w 132"/>
                  <a:gd name="T47" fmla="*/ 133 h 230"/>
                  <a:gd name="T48" fmla="*/ 40 w 132"/>
                  <a:gd name="T49" fmla="*/ 144 h 230"/>
                  <a:gd name="T50" fmla="*/ 35 w 132"/>
                  <a:gd name="T51" fmla="*/ 149 h 230"/>
                  <a:gd name="T52" fmla="*/ 32 w 132"/>
                  <a:gd name="T53" fmla="*/ 152 h 230"/>
                  <a:gd name="T54" fmla="*/ 30 w 132"/>
                  <a:gd name="T55" fmla="*/ 157 h 230"/>
                  <a:gd name="T56" fmla="*/ 28 w 132"/>
                  <a:gd name="T57" fmla="*/ 161 h 230"/>
                  <a:gd name="T58" fmla="*/ 22 w 132"/>
                  <a:gd name="T59" fmla="*/ 163 h 230"/>
                  <a:gd name="T60" fmla="*/ 20 w 132"/>
                  <a:gd name="T61" fmla="*/ 166 h 230"/>
                  <a:gd name="T62" fmla="*/ 17 w 132"/>
                  <a:gd name="T63" fmla="*/ 173 h 230"/>
                  <a:gd name="T64" fmla="*/ 18 w 132"/>
                  <a:gd name="T65" fmla="*/ 179 h 230"/>
                  <a:gd name="T66" fmla="*/ 20 w 132"/>
                  <a:gd name="T67" fmla="*/ 185 h 230"/>
                  <a:gd name="T68" fmla="*/ 25 w 132"/>
                  <a:gd name="T69" fmla="*/ 194 h 230"/>
                  <a:gd name="T70" fmla="*/ 24 w 132"/>
                  <a:gd name="T71" fmla="*/ 204 h 230"/>
                  <a:gd name="T72" fmla="*/ 23 w 132"/>
                  <a:gd name="T73" fmla="*/ 216 h 230"/>
                  <a:gd name="T74" fmla="*/ 28 w 132"/>
                  <a:gd name="T75" fmla="*/ 216 h 230"/>
                  <a:gd name="T76" fmla="*/ 36 w 132"/>
                  <a:gd name="T77" fmla="*/ 220 h 230"/>
                  <a:gd name="T78" fmla="*/ 45 w 132"/>
                  <a:gd name="T79" fmla="*/ 219 h 230"/>
                  <a:gd name="T80" fmla="*/ 47 w 132"/>
                  <a:gd name="T81" fmla="*/ 230 h 230"/>
                  <a:gd name="T82" fmla="*/ 52 w 132"/>
                  <a:gd name="T83" fmla="*/ 229 h 230"/>
                  <a:gd name="T84" fmla="*/ 65 w 132"/>
                  <a:gd name="T85" fmla="*/ 223 h 230"/>
                  <a:gd name="T86" fmla="*/ 75 w 132"/>
                  <a:gd name="T87" fmla="*/ 218 h 230"/>
                  <a:gd name="T88" fmla="*/ 75 w 132"/>
                  <a:gd name="T89" fmla="*/ 218 h 230"/>
                  <a:gd name="T90" fmla="*/ 83 w 132"/>
                  <a:gd name="T91" fmla="*/ 219 h 230"/>
                  <a:gd name="T92" fmla="*/ 87 w 132"/>
                  <a:gd name="T93" fmla="*/ 218 h 230"/>
                  <a:gd name="T94" fmla="*/ 97 w 132"/>
                  <a:gd name="T95" fmla="*/ 218 h 230"/>
                  <a:gd name="T96" fmla="*/ 102 w 132"/>
                  <a:gd name="T97" fmla="*/ 217 h 230"/>
                  <a:gd name="T98" fmla="*/ 110 w 132"/>
                  <a:gd name="T99" fmla="*/ 206 h 230"/>
                  <a:gd name="T100" fmla="*/ 122 w 132"/>
                  <a:gd name="T101" fmla="*/ 187 h 230"/>
                  <a:gd name="T102" fmla="*/ 125 w 132"/>
                  <a:gd name="T103" fmla="*/ 159 h 230"/>
                  <a:gd name="T104" fmla="*/ 119 w 132"/>
                  <a:gd name="T105" fmla="*/ 141 h 230"/>
                  <a:gd name="T106" fmla="*/ 113 w 132"/>
                  <a:gd name="T107" fmla="*/ 127 h 230"/>
                  <a:gd name="T108" fmla="*/ 108 w 132"/>
                  <a:gd name="T109" fmla="*/ 121 h 230"/>
                  <a:gd name="T110" fmla="*/ 107 w 132"/>
                  <a:gd name="T111" fmla="*/ 111 h 230"/>
                  <a:gd name="T112" fmla="*/ 98 w 132"/>
                  <a:gd name="T113" fmla="*/ 79 h 230"/>
                  <a:gd name="T114" fmla="*/ 99 w 132"/>
                  <a:gd name="T115" fmla="*/ 60 h 230"/>
                  <a:gd name="T116" fmla="*/ 91 w 132"/>
                  <a:gd name="T117" fmla="*/ 50 h 230"/>
                  <a:gd name="T118" fmla="*/ 82 w 132"/>
                  <a:gd name="T119" fmla="*/ 39 h 230"/>
                  <a:gd name="T120" fmla="*/ 82 w 132"/>
                  <a:gd name="T121" fmla="*/ 25 h 230"/>
                  <a:gd name="T122" fmla="*/ 87 w 132"/>
                  <a:gd name="T123" fmla="*/ 13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2" h="230">
                    <a:moveTo>
                      <a:pt x="87" y="13"/>
                    </a:moveTo>
                    <a:cubicBezTo>
                      <a:pt x="84" y="10"/>
                      <a:pt x="84" y="10"/>
                      <a:pt x="84" y="10"/>
                    </a:cubicBezTo>
                    <a:cubicBezTo>
                      <a:pt x="84" y="9"/>
                      <a:pt x="84" y="9"/>
                      <a:pt x="84" y="9"/>
                    </a:cubicBezTo>
                    <a:cubicBezTo>
                      <a:pt x="80" y="8"/>
                      <a:pt x="80" y="8"/>
                      <a:pt x="80" y="8"/>
                    </a:cubicBezTo>
                    <a:cubicBezTo>
                      <a:pt x="77" y="7"/>
                      <a:pt x="77" y="7"/>
                      <a:pt x="77" y="7"/>
                    </a:cubicBezTo>
                    <a:cubicBezTo>
                      <a:pt x="75" y="5"/>
                      <a:pt x="75" y="5"/>
                      <a:pt x="75" y="5"/>
                    </a:cubicBezTo>
                    <a:cubicBezTo>
                      <a:pt x="71" y="1"/>
                      <a:pt x="71" y="1"/>
                      <a:pt x="71" y="1"/>
                    </a:cubicBezTo>
                    <a:cubicBezTo>
                      <a:pt x="69" y="0"/>
                      <a:pt x="69" y="0"/>
                      <a:pt x="69" y="0"/>
                    </a:cubicBezTo>
                    <a:cubicBezTo>
                      <a:pt x="64" y="0"/>
                      <a:pt x="64" y="0"/>
                      <a:pt x="64" y="0"/>
                    </a:cubicBezTo>
                    <a:cubicBezTo>
                      <a:pt x="63" y="1"/>
                      <a:pt x="63" y="1"/>
                      <a:pt x="63" y="1"/>
                    </a:cubicBezTo>
                    <a:cubicBezTo>
                      <a:pt x="63" y="3"/>
                      <a:pt x="63" y="3"/>
                      <a:pt x="63" y="3"/>
                    </a:cubicBezTo>
                    <a:cubicBezTo>
                      <a:pt x="60" y="4"/>
                      <a:pt x="60" y="4"/>
                      <a:pt x="60" y="4"/>
                    </a:cubicBezTo>
                    <a:cubicBezTo>
                      <a:pt x="57" y="3"/>
                      <a:pt x="57" y="3"/>
                      <a:pt x="57" y="3"/>
                    </a:cubicBezTo>
                    <a:cubicBezTo>
                      <a:pt x="55" y="4"/>
                      <a:pt x="55" y="4"/>
                      <a:pt x="55" y="4"/>
                    </a:cubicBezTo>
                    <a:cubicBezTo>
                      <a:pt x="55" y="5"/>
                      <a:pt x="55" y="5"/>
                      <a:pt x="55" y="5"/>
                    </a:cubicBezTo>
                    <a:cubicBezTo>
                      <a:pt x="52" y="8"/>
                      <a:pt x="52" y="8"/>
                      <a:pt x="52" y="8"/>
                    </a:cubicBezTo>
                    <a:cubicBezTo>
                      <a:pt x="52" y="9"/>
                      <a:pt x="52" y="9"/>
                      <a:pt x="52" y="9"/>
                    </a:cubicBezTo>
                    <a:cubicBezTo>
                      <a:pt x="53" y="10"/>
                      <a:pt x="53" y="10"/>
                      <a:pt x="53" y="10"/>
                    </a:cubicBezTo>
                    <a:cubicBezTo>
                      <a:pt x="52" y="13"/>
                      <a:pt x="52" y="13"/>
                      <a:pt x="52" y="13"/>
                    </a:cubicBezTo>
                    <a:cubicBezTo>
                      <a:pt x="51" y="19"/>
                      <a:pt x="51" y="19"/>
                      <a:pt x="51" y="19"/>
                    </a:cubicBezTo>
                    <a:cubicBezTo>
                      <a:pt x="52" y="23"/>
                      <a:pt x="52" y="23"/>
                      <a:pt x="52" y="23"/>
                    </a:cubicBezTo>
                    <a:cubicBezTo>
                      <a:pt x="53" y="25"/>
                      <a:pt x="53" y="25"/>
                      <a:pt x="53" y="25"/>
                    </a:cubicBezTo>
                    <a:cubicBezTo>
                      <a:pt x="52" y="28"/>
                      <a:pt x="52" y="28"/>
                      <a:pt x="52" y="28"/>
                    </a:cubicBezTo>
                    <a:cubicBezTo>
                      <a:pt x="49" y="30"/>
                      <a:pt x="49" y="30"/>
                      <a:pt x="49" y="30"/>
                    </a:cubicBezTo>
                    <a:cubicBezTo>
                      <a:pt x="47" y="30"/>
                      <a:pt x="47" y="30"/>
                      <a:pt x="47" y="30"/>
                    </a:cubicBezTo>
                    <a:cubicBezTo>
                      <a:pt x="45" y="31"/>
                      <a:pt x="45" y="31"/>
                      <a:pt x="45" y="31"/>
                    </a:cubicBezTo>
                    <a:cubicBezTo>
                      <a:pt x="43" y="32"/>
                      <a:pt x="43" y="32"/>
                      <a:pt x="43" y="32"/>
                    </a:cubicBezTo>
                    <a:cubicBezTo>
                      <a:pt x="42" y="35"/>
                      <a:pt x="42" y="35"/>
                      <a:pt x="42" y="35"/>
                    </a:cubicBezTo>
                    <a:cubicBezTo>
                      <a:pt x="37" y="35"/>
                      <a:pt x="37" y="35"/>
                      <a:pt x="37" y="35"/>
                    </a:cubicBezTo>
                    <a:cubicBezTo>
                      <a:pt x="33" y="32"/>
                      <a:pt x="33" y="32"/>
                      <a:pt x="33" y="32"/>
                    </a:cubicBezTo>
                    <a:cubicBezTo>
                      <a:pt x="31" y="32"/>
                      <a:pt x="31" y="32"/>
                      <a:pt x="31" y="32"/>
                    </a:cubicBezTo>
                    <a:cubicBezTo>
                      <a:pt x="30" y="33"/>
                      <a:pt x="30" y="33"/>
                      <a:pt x="30" y="33"/>
                    </a:cubicBezTo>
                    <a:cubicBezTo>
                      <a:pt x="26" y="37"/>
                      <a:pt x="26" y="37"/>
                      <a:pt x="26" y="37"/>
                    </a:cubicBezTo>
                    <a:cubicBezTo>
                      <a:pt x="19" y="36"/>
                      <a:pt x="19" y="36"/>
                      <a:pt x="19" y="36"/>
                    </a:cubicBezTo>
                    <a:cubicBezTo>
                      <a:pt x="15" y="35"/>
                      <a:pt x="15" y="35"/>
                      <a:pt x="15" y="35"/>
                    </a:cubicBezTo>
                    <a:cubicBezTo>
                      <a:pt x="12" y="31"/>
                      <a:pt x="12" y="31"/>
                      <a:pt x="12" y="31"/>
                    </a:cubicBezTo>
                    <a:cubicBezTo>
                      <a:pt x="11" y="29"/>
                      <a:pt x="11" y="29"/>
                      <a:pt x="11" y="29"/>
                    </a:cubicBezTo>
                    <a:cubicBezTo>
                      <a:pt x="6" y="24"/>
                      <a:pt x="6" y="24"/>
                      <a:pt x="6" y="24"/>
                    </a:cubicBezTo>
                    <a:cubicBezTo>
                      <a:pt x="4" y="22"/>
                      <a:pt x="4" y="22"/>
                      <a:pt x="4" y="22"/>
                    </a:cubicBezTo>
                    <a:cubicBezTo>
                      <a:pt x="2" y="22"/>
                      <a:pt x="2" y="22"/>
                      <a:pt x="2" y="22"/>
                    </a:cubicBezTo>
                    <a:cubicBezTo>
                      <a:pt x="1" y="23"/>
                      <a:pt x="1" y="23"/>
                      <a:pt x="1" y="23"/>
                    </a:cubicBezTo>
                    <a:cubicBezTo>
                      <a:pt x="1" y="24"/>
                      <a:pt x="1" y="24"/>
                      <a:pt x="1" y="24"/>
                    </a:cubicBezTo>
                    <a:cubicBezTo>
                      <a:pt x="2" y="27"/>
                      <a:pt x="2" y="27"/>
                      <a:pt x="2" y="27"/>
                    </a:cubicBezTo>
                    <a:cubicBezTo>
                      <a:pt x="0" y="28"/>
                      <a:pt x="0" y="28"/>
                      <a:pt x="0" y="28"/>
                    </a:cubicBezTo>
                    <a:cubicBezTo>
                      <a:pt x="1" y="29"/>
                      <a:pt x="1" y="29"/>
                      <a:pt x="1" y="29"/>
                    </a:cubicBezTo>
                    <a:cubicBezTo>
                      <a:pt x="4" y="31"/>
                      <a:pt x="4" y="31"/>
                      <a:pt x="4" y="31"/>
                    </a:cubicBezTo>
                    <a:cubicBezTo>
                      <a:pt x="9" y="36"/>
                      <a:pt x="9" y="36"/>
                      <a:pt x="9" y="36"/>
                    </a:cubicBezTo>
                    <a:cubicBezTo>
                      <a:pt x="12" y="38"/>
                      <a:pt x="12" y="38"/>
                      <a:pt x="12" y="38"/>
                    </a:cubicBezTo>
                    <a:cubicBezTo>
                      <a:pt x="18" y="39"/>
                      <a:pt x="18" y="39"/>
                      <a:pt x="18" y="39"/>
                    </a:cubicBezTo>
                    <a:cubicBezTo>
                      <a:pt x="19" y="40"/>
                      <a:pt x="19" y="40"/>
                      <a:pt x="19" y="40"/>
                    </a:cubicBezTo>
                    <a:cubicBezTo>
                      <a:pt x="22" y="40"/>
                      <a:pt x="22" y="40"/>
                      <a:pt x="22" y="40"/>
                    </a:cubicBezTo>
                    <a:cubicBezTo>
                      <a:pt x="25" y="44"/>
                      <a:pt x="25" y="44"/>
                      <a:pt x="25" y="44"/>
                    </a:cubicBezTo>
                    <a:cubicBezTo>
                      <a:pt x="25" y="46"/>
                      <a:pt x="25" y="46"/>
                      <a:pt x="25" y="46"/>
                    </a:cubicBezTo>
                    <a:cubicBezTo>
                      <a:pt x="26" y="46"/>
                      <a:pt x="26" y="46"/>
                      <a:pt x="26" y="46"/>
                    </a:cubicBezTo>
                    <a:cubicBezTo>
                      <a:pt x="27" y="45"/>
                      <a:pt x="27" y="45"/>
                      <a:pt x="27" y="45"/>
                    </a:cubicBezTo>
                    <a:cubicBezTo>
                      <a:pt x="30" y="49"/>
                      <a:pt x="30" y="49"/>
                      <a:pt x="30" y="49"/>
                    </a:cubicBezTo>
                    <a:cubicBezTo>
                      <a:pt x="31" y="49"/>
                      <a:pt x="31" y="49"/>
                      <a:pt x="31" y="49"/>
                    </a:cubicBezTo>
                    <a:cubicBezTo>
                      <a:pt x="33" y="52"/>
                      <a:pt x="33" y="52"/>
                      <a:pt x="33" y="52"/>
                    </a:cubicBezTo>
                    <a:cubicBezTo>
                      <a:pt x="32" y="54"/>
                      <a:pt x="32" y="54"/>
                      <a:pt x="32" y="54"/>
                    </a:cubicBezTo>
                    <a:cubicBezTo>
                      <a:pt x="33" y="58"/>
                      <a:pt x="33" y="58"/>
                      <a:pt x="33" y="58"/>
                    </a:cubicBezTo>
                    <a:cubicBezTo>
                      <a:pt x="32" y="61"/>
                      <a:pt x="32" y="61"/>
                      <a:pt x="32" y="61"/>
                    </a:cubicBezTo>
                    <a:cubicBezTo>
                      <a:pt x="32" y="63"/>
                      <a:pt x="32" y="63"/>
                      <a:pt x="32" y="63"/>
                    </a:cubicBezTo>
                    <a:cubicBezTo>
                      <a:pt x="35" y="63"/>
                      <a:pt x="35" y="63"/>
                      <a:pt x="35" y="63"/>
                    </a:cubicBezTo>
                    <a:cubicBezTo>
                      <a:pt x="36" y="67"/>
                      <a:pt x="36" y="67"/>
                      <a:pt x="36" y="67"/>
                    </a:cubicBezTo>
                    <a:cubicBezTo>
                      <a:pt x="35" y="69"/>
                      <a:pt x="35" y="69"/>
                      <a:pt x="35" y="69"/>
                    </a:cubicBezTo>
                    <a:cubicBezTo>
                      <a:pt x="35" y="72"/>
                      <a:pt x="35" y="72"/>
                      <a:pt x="35" y="72"/>
                    </a:cubicBezTo>
                    <a:cubicBezTo>
                      <a:pt x="37" y="74"/>
                      <a:pt x="37" y="74"/>
                      <a:pt x="37" y="74"/>
                    </a:cubicBezTo>
                    <a:cubicBezTo>
                      <a:pt x="38" y="79"/>
                      <a:pt x="38" y="79"/>
                      <a:pt x="38" y="79"/>
                    </a:cubicBezTo>
                    <a:cubicBezTo>
                      <a:pt x="37" y="81"/>
                      <a:pt x="37" y="81"/>
                      <a:pt x="37" y="81"/>
                    </a:cubicBezTo>
                    <a:cubicBezTo>
                      <a:pt x="38" y="83"/>
                      <a:pt x="38" y="83"/>
                      <a:pt x="38" y="83"/>
                    </a:cubicBezTo>
                    <a:cubicBezTo>
                      <a:pt x="38" y="89"/>
                      <a:pt x="38" y="89"/>
                      <a:pt x="38" y="89"/>
                    </a:cubicBezTo>
                    <a:cubicBezTo>
                      <a:pt x="37" y="90"/>
                      <a:pt x="37" y="90"/>
                      <a:pt x="37" y="90"/>
                    </a:cubicBezTo>
                    <a:cubicBezTo>
                      <a:pt x="38" y="93"/>
                      <a:pt x="38" y="93"/>
                      <a:pt x="38" y="93"/>
                    </a:cubicBezTo>
                    <a:cubicBezTo>
                      <a:pt x="40" y="94"/>
                      <a:pt x="40" y="94"/>
                      <a:pt x="40" y="94"/>
                    </a:cubicBezTo>
                    <a:cubicBezTo>
                      <a:pt x="43" y="99"/>
                      <a:pt x="43" y="99"/>
                      <a:pt x="43" y="99"/>
                    </a:cubicBezTo>
                    <a:cubicBezTo>
                      <a:pt x="45" y="101"/>
                      <a:pt x="45" y="101"/>
                      <a:pt x="45" y="101"/>
                    </a:cubicBezTo>
                    <a:cubicBezTo>
                      <a:pt x="45" y="104"/>
                      <a:pt x="45" y="104"/>
                      <a:pt x="45" y="104"/>
                    </a:cubicBezTo>
                    <a:cubicBezTo>
                      <a:pt x="45" y="104"/>
                      <a:pt x="45" y="104"/>
                      <a:pt x="45" y="104"/>
                    </a:cubicBezTo>
                    <a:cubicBezTo>
                      <a:pt x="47" y="104"/>
                      <a:pt x="47" y="104"/>
                      <a:pt x="47" y="104"/>
                    </a:cubicBezTo>
                    <a:cubicBezTo>
                      <a:pt x="50" y="107"/>
                      <a:pt x="50" y="107"/>
                      <a:pt x="50" y="107"/>
                    </a:cubicBezTo>
                    <a:cubicBezTo>
                      <a:pt x="55" y="107"/>
                      <a:pt x="55" y="107"/>
                      <a:pt x="55" y="107"/>
                    </a:cubicBezTo>
                    <a:cubicBezTo>
                      <a:pt x="60" y="111"/>
                      <a:pt x="60" y="111"/>
                      <a:pt x="60" y="111"/>
                    </a:cubicBezTo>
                    <a:cubicBezTo>
                      <a:pt x="58" y="112"/>
                      <a:pt x="58" y="112"/>
                      <a:pt x="58" y="112"/>
                    </a:cubicBezTo>
                    <a:cubicBezTo>
                      <a:pt x="58" y="113"/>
                      <a:pt x="58" y="113"/>
                      <a:pt x="58" y="113"/>
                    </a:cubicBezTo>
                    <a:cubicBezTo>
                      <a:pt x="59" y="118"/>
                      <a:pt x="59" y="118"/>
                      <a:pt x="59" y="118"/>
                    </a:cubicBezTo>
                    <a:cubicBezTo>
                      <a:pt x="58" y="119"/>
                      <a:pt x="58" y="119"/>
                      <a:pt x="58" y="119"/>
                    </a:cubicBezTo>
                    <a:cubicBezTo>
                      <a:pt x="64" y="124"/>
                      <a:pt x="64" y="124"/>
                      <a:pt x="64" y="124"/>
                    </a:cubicBezTo>
                    <a:cubicBezTo>
                      <a:pt x="60" y="123"/>
                      <a:pt x="60" y="123"/>
                      <a:pt x="60" y="123"/>
                    </a:cubicBezTo>
                    <a:cubicBezTo>
                      <a:pt x="61" y="124"/>
                      <a:pt x="61" y="124"/>
                      <a:pt x="61" y="124"/>
                    </a:cubicBezTo>
                    <a:cubicBezTo>
                      <a:pt x="61" y="128"/>
                      <a:pt x="61" y="128"/>
                      <a:pt x="61" y="128"/>
                    </a:cubicBezTo>
                    <a:cubicBezTo>
                      <a:pt x="56" y="125"/>
                      <a:pt x="56" y="125"/>
                      <a:pt x="56" y="125"/>
                    </a:cubicBezTo>
                    <a:cubicBezTo>
                      <a:pt x="53" y="125"/>
                      <a:pt x="53" y="125"/>
                      <a:pt x="53" y="125"/>
                    </a:cubicBezTo>
                    <a:cubicBezTo>
                      <a:pt x="50" y="127"/>
                      <a:pt x="50" y="127"/>
                      <a:pt x="50" y="127"/>
                    </a:cubicBezTo>
                    <a:cubicBezTo>
                      <a:pt x="50" y="129"/>
                      <a:pt x="50" y="129"/>
                      <a:pt x="50" y="129"/>
                    </a:cubicBezTo>
                    <a:cubicBezTo>
                      <a:pt x="48" y="132"/>
                      <a:pt x="48" y="132"/>
                      <a:pt x="48" y="132"/>
                    </a:cubicBezTo>
                    <a:cubicBezTo>
                      <a:pt x="48" y="133"/>
                      <a:pt x="48" y="133"/>
                      <a:pt x="48" y="133"/>
                    </a:cubicBezTo>
                    <a:cubicBezTo>
                      <a:pt x="46" y="135"/>
                      <a:pt x="46" y="135"/>
                      <a:pt x="46" y="135"/>
                    </a:cubicBezTo>
                    <a:cubicBezTo>
                      <a:pt x="42" y="138"/>
                      <a:pt x="42" y="138"/>
                      <a:pt x="42" y="138"/>
                    </a:cubicBezTo>
                    <a:cubicBezTo>
                      <a:pt x="42" y="143"/>
                      <a:pt x="42" y="143"/>
                      <a:pt x="42" y="143"/>
                    </a:cubicBezTo>
                    <a:cubicBezTo>
                      <a:pt x="40" y="144"/>
                      <a:pt x="40" y="144"/>
                      <a:pt x="40" y="144"/>
                    </a:cubicBezTo>
                    <a:cubicBezTo>
                      <a:pt x="40" y="144"/>
                      <a:pt x="40" y="144"/>
                      <a:pt x="40" y="144"/>
                    </a:cubicBezTo>
                    <a:cubicBezTo>
                      <a:pt x="39" y="147"/>
                      <a:pt x="39" y="147"/>
                      <a:pt x="39" y="147"/>
                    </a:cubicBezTo>
                    <a:cubicBezTo>
                      <a:pt x="36" y="147"/>
                      <a:pt x="36" y="147"/>
                      <a:pt x="36" y="147"/>
                    </a:cubicBezTo>
                    <a:cubicBezTo>
                      <a:pt x="35" y="149"/>
                      <a:pt x="35" y="149"/>
                      <a:pt x="35" y="149"/>
                    </a:cubicBezTo>
                    <a:cubicBezTo>
                      <a:pt x="36" y="151"/>
                      <a:pt x="36" y="151"/>
                      <a:pt x="36" y="151"/>
                    </a:cubicBezTo>
                    <a:cubicBezTo>
                      <a:pt x="43" y="156"/>
                      <a:pt x="43" y="156"/>
                      <a:pt x="43" y="156"/>
                    </a:cubicBezTo>
                    <a:cubicBezTo>
                      <a:pt x="32" y="153"/>
                      <a:pt x="32" y="153"/>
                      <a:pt x="32" y="153"/>
                    </a:cubicBezTo>
                    <a:cubicBezTo>
                      <a:pt x="32" y="152"/>
                      <a:pt x="32" y="152"/>
                      <a:pt x="32" y="152"/>
                    </a:cubicBezTo>
                    <a:cubicBezTo>
                      <a:pt x="31" y="152"/>
                      <a:pt x="31" y="152"/>
                      <a:pt x="31" y="152"/>
                    </a:cubicBezTo>
                    <a:cubicBezTo>
                      <a:pt x="31" y="154"/>
                      <a:pt x="31" y="154"/>
                      <a:pt x="31" y="154"/>
                    </a:cubicBezTo>
                    <a:cubicBezTo>
                      <a:pt x="32" y="158"/>
                      <a:pt x="32" y="158"/>
                      <a:pt x="32" y="158"/>
                    </a:cubicBezTo>
                    <a:cubicBezTo>
                      <a:pt x="30" y="157"/>
                      <a:pt x="30" y="157"/>
                      <a:pt x="30" y="157"/>
                    </a:cubicBezTo>
                    <a:cubicBezTo>
                      <a:pt x="30" y="157"/>
                      <a:pt x="30" y="157"/>
                      <a:pt x="30" y="157"/>
                    </a:cubicBezTo>
                    <a:cubicBezTo>
                      <a:pt x="30" y="157"/>
                      <a:pt x="30" y="157"/>
                      <a:pt x="30" y="157"/>
                    </a:cubicBezTo>
                    <a:cubicBezTo>
                      <a:pt x="30" y="159"/>
                      <a:pt x="30" y="159"/>
                      <a:pt x="30" y="159"/>
                    </a:cubicBezTo>
                    <a:cubicBezTo>
                      <a:pt x="28" y="161"/>
                      <a:pt x="28" y="161"/>
                      <a:pt x="28" y="161"/>
                    </a:cubicBezTo>
                    <a:cubicBezTo>
                      <a:pt x="28" y="163"/>
                      <a:pt x="28" y="163"/>
                      <a:pt x="28" y="163"/>
                    </a:cubicBezTo>
                    <a:cubicBezTo>
                      <a:pt x="24" y="165"/>
                      <a:pt x="24" y="165"/>
                      <a:pt x="24" y="165"/>
                    </a:cubicBezTo>
                    <a:cubicBezTo>
                      <a:pt x="22" y="163"/>
                      <a:pt x="22" y="163"/>
                      <a:pt x="22" y="163"/>
                    </a:cubicBezTo>
                    <a:cubicBezTo>
                      <a:pt x="22" y="163"/>
                      <a:pt x="22" y="163"/>
                      <a:pt x="22" y="163"/>
                    </a:cubicBezTo>
                    <a:cubicBezTo>
                      <a:pt x="21" y="162"/>
                      <a:pt x="21" y="162"/>
                      <a:pt x="21" y="162"/>
                    </a:cubicBezTo>
                    <a:cubicBezTo>
                      <a:pt x="20" y="163"/>
                      <a:pt x="20" y="163"/>
                      <a:pt x="20" y="163"/>
                    </a:cubicBezTo>
                    <a:cubicBezTo>
                      <a:pt x="21" y="165"/>
                      <a:pt x="21" y="165"/>
                      <a:pt x="21" y="165"/>
                    </a:cubicBezTo>
                    <a:cubicBezTo>
                      <a:pt x="20" y="166"/>
                      <a:pt x="20" y="166"/>
                      <a:pt x="20" y="166"/>
                    </a:cubicBezTo>
                    <a:cubicBezTo>
                      <a:pt x="21" y="168"/>
                      <a:pt x="21" y="168"/>
                      <a:pt x="21" y="168"/>
                    </a:cubicBezTo>
                    <a:cubicBezTo>
                      <a:pt x="19" y="171"/>
                      <a:pt x="19" y="171"/>
                      <a:pt x="19" y="171"/>
                    </a:cubicBezTo>
                    <a:cubicBezTo>
                      <a:pt x="18" y="172"/>
                      <a:pt x="18" y="172"/>
                      <a:pt x="18" y="172"/>
                    </a:cubicBezTo>
                    <a:cubicBezTo>
                      <a:pt x="17" y="173"/>
                      <a:pt x="17" y="173"/>
                      <a:pt x="17" y="173"/>
                    </a:cubicBezTo>
                    <a:cubicBezTo>
                      <a:pt x="18" y="175"/>
                      <a:pt x="18" y="175"/>
                      <a:pt x="18" y="175"/>
                    </a:cubicBezTo>
                    <a:cubicBezTo>
                      <a:pt x="19" y="176"/>
                      <a:pt x="19" y="176"/>
                      <a:pt x="19" y="176"/>
                    </a:cubicBezTo>
                    <a:cubicBezTo>
                      <a:pt x="18" y="179"/>
                      <a:pt x="18" y="179"/>
                      <a:pt x="18" y="179"/>
                    </a:cubicBezTo>
                    <a:cubicBezTo>
                      <a:pt x="18" y="179"/>
                      <a:pt x="18" y="179"/>
                      <a:pt x="18" y="179"/>
                    </a:cubicBezTo>
                    <a:cubicBezTo>
                      <a:pt x="19" y="178"/>
                      <a:pt x="19" y="178"/>
                      <a:pt x="19" y="178"/>
                    </a:cubicBezTo>
                    <a:cubicBezTo>
                      <a:pt x="21" y="181"/>
                      <a:pt x="21" y="181"/>
                      <a:pt x="21" y="181"/>
                    </a:cubicBezTo>
                    <a:cubicBezTo>
                      <a:pt x="21" y="184"/>
                      <a:pt x="21" y="184"/>
                      <a:pt x="21" y="184"/>
                    </a:cubicBezTo>
                    <a:cubicBezTo>
                      <a:pt x="20" y="185"/>
                      <a:pt x="20" y="185"/>
                      <a:pt x="20" y="185"/>
                    </a:cubicBezTo>
                    <a:cubicBezTo>
                      <a:pt x="21" y="188"/>
                      <a:pt x="21" y="188"/>
                      <a:pt x="21" y="188"/>
                    </a:cubicBezTo>
                    <a:cubicBezTo>
                      <a:pt x="21" y="189"/>
                      <a:pt x="21" y="189"/>
                      <a:pt x="21" y="189"/>
                    </a:cubicBezTo>
                    <a:cubicBezTo>
                      <a:pt x="23" y="192"/>
                      <a:pt x="23" y="192"/>
                      <a:pt x="23" y="192"/>
                    </a:cubicBezTo>
                    <a:cubicBezTo>
                      <a:pt x="25" y="194"/>
                      <a:pt x="25" y="194"/>
                      <a:pt x="25" y="194"/>
                    </a:cubicBezTo>
                    <a:cubicBezTo>
                      <a:pt x="24" y="196"/>
                      <a:pt x="24" y="196"/>
                      <a:pt x="24" y="196"/>
                    </a:cubicBezTo>
                    <a:cubicBezTo>
                      <a:pt x="26" y="199"/>
                      <a:pt x="26" y="199"/>
                      <a:pt x="26" y="199"/>
                    </a:cubicBezTo>
                    <a:cubicBezTo>
                      <a:pt x="24" y="200"/>
                      <a:pt x="24" y="200"/>
                      <a:pt x="24" y="200"/>
                    </a:cubicBezTo>
                    <a:cubicBezTo>
                      <a:pt x="24" y="204"/>
                      <a:pt x="24" y="204"/>
                      <a:pt x="24" y="204"/>
                    </a:cubicBezTo>
                    <a:cubicBezTo>
                      <a:pt x="23" y="206"/>
                      <a:pt x="23" y="206"/>
                      <a:pt x="23" y="206"/>
                    </a:cubicBezTo>
                    <a:cubicBezTo>
                      <a:pt x="23" y="210"/>
                      <a:pt x="23" y="210"/>
                      <a:pt x="23" y="210"/>
                    </a:cubicBezTo>
                    <a:cubicBezTo>
                      <a:pt x="25" y="212"/>
                      <a:pt x="25" y="212"/>
                      <a:pt x="25" y="212"/>
                    </a:cubicBezTo>
                    <a:cubicBezTo>
                      <a:pt x="23" y="216"/>
                      <a:pt x="23" y="216"/>
                      <a:pt x="23" y="216"/>
                    </a:cubicBezTo>
                    <a:cubicBezTo>
                      <a:pt x="23" y="217"/>
                      <a:pt x="23" y="217"/>
                      <a:pt x="23" y="217"/>
                    </a:cubicBezTo>
                    <a:cubicBezTo>
                      <a:pt x="24" y="217"/>
                      <a:pt x="24" y="217"/>
                      <a:pt x="24" y="217"/>
                    </a:cubicBezTo>
                    <a:cubicBezTo>
                      <a:pt x="27" y="216"/>
                      <a:pt x="27" y="216"/>
                      <a:pt x="27" y="216"/>
                    </a:cubicBezTo>
                    <a:cubicBezTo>
                      <a:pt x="28" y="216"/>
                      <a:pt x="28" y="216"/>
                      <a:pt x="28" y="216"/>
                    </a:cubicBezTo>
                    <a:cubicBezTo>
                      <a:pt x="28" y="215"/>
                      <a:pt x="28" y="215"/>
                      <a:pt x="28" y="215"/>
                    </a:cubicBezTo>
                    <a:cubicBezTo>
                      <a:pt x="32" y="219"/>
                      <a:pt x="32" y="219"/>
                      <a:pt x="32" y="219"/>
                    </a:cubicBezTo>
                    <a:cubicBezTo>
                      <a:pt x="34" y="218"/>
                      <a:pt x="34" y="218"/>
                      <a:pt x="34" y="218"/>
                    </a:cubicBezTo>
                    <a:cubicBezTo>
                      <a:pt x="36" y="220"/>
                      <a:pt x="36" y="220"/>
                      <a:pt x="36" y="220"/>
                    </a:cubicBezTo>
                    <a:cubicBezTo>
                      <a:pt x="39" y="219"/>
                      <a:pt x="39" y="219"/>
                      <a:pt x="39" y="219"/>
                    </a:cubicBezTo>
                    <a:cubicBezTo>
                      <a:pt x="42" y="221"/>
                      <a:pt x="42" y="221"/>
                      <a:pt x="42" y="221"/>
                    </a:cubicBezTo>
                    <a:cubicBezTo>
                      <a:pt x="42" y="221"/>
                      <a:pt x="42" y="221"/>
                      <a:pt x="42" y="221"/>
                    </a:cubicBezTo>
                    <a:cubicBezTo>
                      <a:pt x="45" y="219"/>
                      <a:pt x="45" y="219"/>
                      <a:pt x="45" y="219"/>
                    </a:cubicBezTo>
                    <a:cubicBezTo>
                      <a:pt x="45" y="223"/>
                      <a:pt x="45" y="223"/>
                      <a:pt x="45" y="223"/>
                    </a:cubicBezTo>
                    <a:cubicBezTo>
                      <a:pt x="44" y="225"/>
                      <a:pt x="44" y="225"/>
                      <a:pt x="44" y="225"/>
                    </a:cubicBezTo>
                    <a:cubicBezTo>
                      <a:pt x="47" y="229"/>
                      <a:pt x="47" y="229"/>
                      <a:pt x="47" y="229"/>
                    </a:cubicBezTo>
                    <a:cubicBezTo>
                      <a:pt x="47" y="230"/>
                      <a:pt x="47" y="230"/>
                      <a:pt x="47" y="230"/>
                    </a:cubicBezTo>
                    <a:cubicBezTo>
                      <a:pt x="47" y="230"/>
                      <a:pt x="47" y="230"/>
                      <a:pt x="47" y="230"/>
                    </a:cubicBezTo>
                    <a:cubicBezTo>
                      <a:pt x="50" y="228"/>
                      <a:pt x="50" y="228"/>
                      <a:pt x="50" y="228"/>
                    </a:cubicBezTo>
                    <a:cubicBezTo>
                      <a:pt x="51" y="230"/>
                      <a:pt x="51" y="230"/>
                      <a:pt x="51" y="230"/>
                    </a:cubicBezTo>
                    <a:cubicBezTo>
                      <a:pt x="52" y="229"/>
                      <a:pt x="52" y="229"/>
                      <a:pt x="52" y="229"/>
                    </a:cubicBezTo>
                    <a:cubicBezTo>
                      <a:pt x="54" y="229"/>
                      <a:pt x="54" y="229"/>
                      <a:pt x="54" y="229"/>
                    </a:cubicBezTo>
                    <a:cubicBezTo>
                      <a:pt x="58" y="226"/>
                      <a:pt x="58" y="226"/>
                      <a:pt x="58" y="226"/>
                    </a:cubicBezTo>
                    <a:cubicBezTo>
                      <a:pt x="61" y="226"/>
                      <a:pt x="61" y="226"/>
                      <a:pt x="61" y="226"/>
                    </a:cubicBezTo>
                    <a:cubicBezTo>
                      <a:pt x="65" y="223"/>
                      <a:pt x="65" y="223"/>
                      <a:pt x="65" y="223"/>
                    </a:cubicBezTo>
                    <a:cubicBezTo>
                      <a:pt x="66" y="221"/>
                      <a:pt x="66" y="221"/>
                      <a:pt x="66" y="221"/>
                    </a:cubicBezTo>
                    <a:cubicBezTo>
                      <a:pt x="70" y="222"/>
                      <a:pt x="70" y="222"/>
                      <a:pt x="70" y="222"/>
                    </a:cubicBezTo>
                    <a:cubicBezTo>
                      <a:pt x="72" y="222"/>
                      <a:pt x="72" y="222"/>
                      <a:pt x="72" y="222"/>
                    </a:cubicBezTo>
                    <a:cubicBezTo>
                      <a:pt x="75" y="218"/>
                      <a:pt x="75" y="218"/>
                      <a:pt x="75" y="218"/>
                    </a:cubicBezTo>
                    <a:cubicBezTo>
                      <a:pt x="76" y="220"/>
                      <a:pt x="76" y="220"/>
                      <a:pt x="76" y="220"/>
                    </a:cubicBezTo>
                    <a:cubicBezTo>
                      <a:pt x="76" y="219"/>
                      <a:pt x="76" y="219"/>
                      <a:pt x="76" y="219"/>
                    </a:cubicBezTo>
                    <a:cubicBezTo>
                      <a:pt x="76" y="219"/>
                      <a:pt x="76" y="219"/>
                      <a:pt x="76" y="219"/>
                    </a:cubicBezTo>
                    <a:cubicBezTo>
                      <a:pt x="75" y="218"/>
                      <a:pt x="75" y="218"/>
                      <a:pt x="75" y="218"/>
                    </a:cubicBezTo>
                    <a:cubicBezTo>
                      <a:pt x="78" y="215"/>
                      <a:pt x="78" y="215"/>
                      <a:pt x="78" y="215"/>
                    </a:cubicBezTo>
                    <a:cubicBezTo>
                      <a:pt x="80" y="219"/>
                      <a:pt x="80" y="219"/>
                      <a:pt x="80" y="219"/>
                    </a:cubicBezTo>
                    <a:cubicBezTo>
                      <a:pt x="81" y="215"/>
                      <a:pt x="81" y="215"/>
                      <a:pt x="81" y="215"/>
                    </a:cubicBezTo>
                    <a:cubicBezTo>
                      <a:pt x="83" y="219"/>
                      <a:pt x="83" y="219"/>
                      <a:pt x="83" y="219"/>
                    </a:cubicBezTo>
                    <a:cubicBezTo>
                      <a:pt x="83" y="219"/>
                      <a:pt x="83" y="219"/>
                      <a:pt x="83" y="219"/>
                    </a:cubicBezTo>
                    <a:cubicBezTo>
                      <a:pt x="84" y="217"/>
                      <a:pt x="84" y="217"/>
                      <a:pt x="84" y="217"/>
                    </a:cubicBezTo>
                    <a:cubicBezTo>
                      <a:pt x="87" y="218"/>
                      <a:pt x="87" y="218"/>
                      <a:pt x="87" y="218"/>
                    </a:cubicBezTo>
                    <a:cubicBezTo>
                      <a:pt x="87" y="218"/>
                      <a:pt x="87" y="218"/>
                      <a:pt x="87" y="218"/>
                    </a:cubicBezTo>
                    <a:cubicBezTo>
                      <a:pt x="88" y="218"/>
                      <a:pt x="88" y="218"/>
                      <a:pt x="88" y="218"/>
                    </a:cubicBezTo>
                    <a:cubicBezTo>
                      <a:pt x="92" y="217"/>
                      <a:pt x="92" y="217"/>
                      <a:pt x="92" y="217"/>
                    </a:cubicBezTo>
                    <a:cubicBezTo>
                      <a:pt x="94" y="218"/>
                      <a:pt x="94" y="218"/>
                      <a:pt x="94" y="218"/>
                    </a:cubicBezTo>
                    <a:cubicBezTo>
                      <a:pt x="97" y="218"/>
                      <a:pt x="97" y="218"/>
                      <a:pt x="97" y="218"/>
                    </a:cubicBezTo>
                    <a:cubicBezTo>
                      <a:pt x="95" y="216"/>
                      <a:pt x="95" y="216"/>
                      <a:pt x="95" y="216"/>
                    </a:cubicBezTo>
                    <a:cubicBezTo>
                      <a:pt x="98" y="215"/>
                      <a:pt x="98" y="215"/>
                      <a:pt x="98" y="215"/>
                    </a:cubicBezTo>
                    <a:cubicBezTo>
                      <a:pt x="101" y="216"/>
                      <a:pt x="101" y="216"/>
                      <a:pt x="101" y="216"/>
                    </a:cubicBezTo>
                    <a:cubicBezTo>
                      <a:pt x="102" y="217"/>
                      <a:pt x="102" y="217"/>
                      <a:pt x="102" y="217"/>
                    </a:cubicBezTo>
                    <a:cubicBezTo>
                      <a:pt x="103" y="217"/>
                      <a:pt x="103" y="217"/>
                      <a:pt x="103" y="217"/>
                    </a:cubicBezTo>
                    <a:cubicBezTo>
                      <a:pt x="103" y="217"/>
                      <a:pt x="103" y="217"/>
                      <a:pt x="103" y="216"/>
                    </a:cubicBezTo>
                    <a:cubicBezTo>
                      <a:pt x="103" y="212"/>
                      <a:pt x="103" y="212"/>
                      <a:pt x="103" y="212"/>
                    </a:cubicBezTo>
                    <a:cubicBezTo>
                      <a:pt x="110" y="206"/>
                      <a:pt x="110" y="206"/>
                      <a:pt x="110" y="206"/>
                    </a:cubicBezTo>
                    <a:cubicBezTo>
                      <a:pt x="113" y="205"/>
                      <a:pt x="113" y="205"/>
                      <a:pt x="113" y="205"/>
                    </a:cubicBezTo>
                    <a:cubicBezTo>
                      <a:pt x="116" y="199"/>
                      <a:pt x="116" y="199"/>
                      <a:pt x="116" y="199"/>
                    </a:cubicBezTo>
                    <a:cubicBezTo>
                      <a:pt x="120" y="193"/>
                      <a:pt x="120" y="193"/>
                      <a:pt x="120" y="193"/>
                    </a:cubicBezTo>
                    <a:cubicBezTo>
                      <a:pt x="122" y="187"/>
                      <a:pt x="122" y="187"/>
                      <a:pt x="122" y="187"/>
                    </a:cubicBezTo>
                    <a:cubicBezTo>
                      <a:pt x="128" y="178"/>
                      <a:pt x="128" y="178"/>
                      <a:pt x="128" y="178"/>
                    </a:cubicBezTo>
                    <a:cubicBezTo>
                      <a:pt x="132" y="169"/>
                      <a:pt x="132" y="169"/>
                      <a:pt x="132" y="169"/>
                    </a:cubicBezTo>
                    <a:cubicBezTo>
                      <a:pt x="131" y="165"/>
                      <a:pt x="131" y="165"/>
                      <a:pt x="131" y="165"/>
                    </a:cubicBezTo>
                    <a:cubicBezTo>
                      <a:pt x="125" y="159"/>
                      <a:pt x="125" y="159"/>
                      <a:pt x="125" y="159"/>
                    </a:cubicBezTo>
                    <a:cubicBezTo>
                      <a:pt x="122" y="158"/>
                      <a:pt x="122" y="158"/>
                      <a:pt x="122" y="158"/>
                    </a:cubicBezTo>
                    <a:cubicBezTo>
                      <a:pt x="115" y="149"/>
                      <a:pt x="115" y="149"/>
                      <a:pt x="115" y="149"/>
                    </a:cubicBezTo>
                    <a:cubicBezTo>
                      <a:pt x="117" y="144"/>
                      <a:pt x="117" y="144"/>
                      <a:pt x="117" y="144"/>
                    </a:cubicBezTo>
                    <a:cubicBezTo>
                      <a:pt x="119" y="141"/>
                      <a:pt x="119" y="141"/>
                      <a:pt x="119" y="141"/>
                    </a:cubicBezTo>
                    <a:cubicBezTo>
                      <a:pt x="119" y="138"/>
                      <a:pt x="119" y="138"/>
                      <a:pt x="119" y="138"/>
                    </a:cubicBezTo>
                    <a:cubicBezTo>
                      <a:pt x="115" y="136"/>
                      <a:pt x="115" y="136"/>
                      <a:pt x="115" y="136"/>
                    </a:cubicBezTo>
                    <a:cubicBezTo>
                      <a:pt x="113" y="132"/>
                      <a:pt x="113" y="132"/>
                      <a:pt x="113" y="132"/>
                    </a:cubicBezTo>
                    <a:cubicBezTo>
                      <a:pt x="113" y="127"/>
                      <a:pt x="113" y="127"/>
                      <a:pt x="113" y="127"/>
                    </a:cubicBezTo>
                    <a:cubicBezTo>
                      <a:pt x="114" y="126"/>
                      <a:pt x="114" y="126"/>
                      <a:pt x="114" y="126"/>
                    </a:cubicBezTo>
                    <a:cubicBezTo>
                      <a:pt x="113" y="124"/>
                      <a:pt x="113" y="124"/>
                      <a:pt x="113" y="124"/>
                    </a:cubicBezTo>
                    <a:cubicBezTo>
                      <a:pt x="110" y="124"/>
                      <a:pt x="110" y="124"/>
                      <a:pt x="110" y="124"/>
                    </a:cubicBezTo>
                    <a:cubicBezTo>
                      <a:pt x="108" y="121"/>
                      <a:pt x="108" y="121"/>
                      <a:pt x="108" y="121"/>
                    </a:cubicBezTo>
                    <a:cubicBezTo>
                      <a:pt x="108" y="116"/>
                      <a:pt x="108" y="116"/>
                      <a:pt x="108" y="116"/>
                    </a:cubicBezTo>
                    <a:cubicBezTo>
                      <a:pt x="109" y="115"/>
                      <a:pt x="109" y="115"/>
                      <a:pt x="109" y="115"/>
                    </a:cubicBezTo>
                    <a:cubicBezTo>
                      <a:pt x="107" y="114"/>
                      <a:pt x="107" y="114"/>
                      <a:pt x="107" y="114"/>
                    </a:cubicBezTo>
                    <a:cubicBezTo>
                      <a:pt x="107" y="111"/>
                      <a:pt x="107" y="111"/>
                      <a:pt x="107" y="111"/>
                    </a:cubicBezTo>
                    <a:cubicBezTo>
                      <a:pt x="108" y="102"/>
                      <a:pt x="108" y="102"/>
                      <a:pt x="108" y="102"/>
                    </a:cubicBezTo>
                    <a:cubicBezTo>
                      <a:pt x="109" y="101"/>
                      <a:pt x="109" y="101"/>
                      <a:pt x="109" y="101"/>
                    </a:cubicBezTo>
                    <a:cubicBezTo>
                      <a:pt x="104" y="89"/>
                      <a:pt x="104" y="89"/>
                      <a:pt x="104" y="89"/>
                    </a:cubicBezTo>
                    <a:cubicBezTo>
                      <a:pt x="98" y="79"/>
                      <a:pt x="98" y="79"/>
                      <a:pt x="98" y="79"/>
                    </a:cubicBezTo>
                    <a:cubicBezTo>
                      <a:pt x="97" y="75"/>
                      <a:pt x="97" y="75"/>
                      <a:pt x="97" y="75"/>
                    </a:cubicBezTo>
                    <a:cubicBezTo>
                      <a:pt x="94" y="72"/>
                      <a:pt x="94" y="72"/>
                      <a:pt x="94" y="72"/>
                    </a:cubicBezTo>
                    <a:cubicBezTo>
                      <a:pt x="96" y="65"/>
                      <a:pt x="96" y="65"/>
                      <a:pt x="96" y="65"/>
                    </a:cubicBezTo>
                    <a:cubicBezTo>
                      <a:pt x="99" y="60"/>
                      <a:pt x="99" y="60"/>
                      <a:pt x="99" y="60"/>
                    </a:cubicBezTo>
                    <a:cubicBezTo>
                      <a:pt x="100" y="57"/>
                      <a:pt x="100" y="57"/>
                      <a:pt x="100" y="57"/>
                    </a:cubicBezTo>
                    <a:cubicBezTo>
                      <a:pt x="99" y="56"/>
                      <a:pt x="99" y="56"/>
                      <a:pt x="99" y="56"/>
                    </a:cubicBezTo>
                    <a:cubicBezTo>
                      <a:pt x="93" y="52"/>
                      <a:pt x="93" y="52"/>
                      <a:pt x="93" y="52"/>
                    </a:cubicBezTo>
                    <a:cubicBezTo>
                      <a:pt x="91" y="50"/>
                      <a:pt x="91" y="50"/>
                      <a:pt x="91" y="50"/>
                    </a:cubicBezTo>
                    <a:cubicBezTo>
                      <a:pt x="90" y="47"/>
                      <a:pt x="90" y="47"/>
                      <a:pt x="90" y="47"/>
                    </a:cubicBezTo>
                    <a:cubicBezTo>
                      <a:pt x="86" y="45"/>
                      <a:pt x="86" y="45"/>
                      <a:pt x="86" y="45"/>
                    </a:cubicBezTo>
                    <a:cubicBezTo>
                      <a:pt x="84" y="45"/>
                      <a:pt x="84" y="45"/>
                      <a:pt x="84" y="45"/>
                    </a:cubicBezTo>
                    <a:cubicBezTo>
                      <a:pt x="82" y="39"/>
                      <a:pt x="82" y="39"/>
                      <a:pt x="82" y="39"/>
                    </a:cubicBezTo>
                    <a:cubicBezTo>
                      <a:pt x="80" y="36"/>
                      <a:pt x="80" y="36"/>
                      <a:pt x="80" y="36"/>
                    </a:cubicBezTo>
                    <a:cubicBezTo>
                      <a:pt x="81" y="29"/>
                      <a:pt x="81" y="29"/>
                      <a:pt x="81" y="29"/>
                    </a:cubicBezTo>
                    <a:cubicBezTo>
                      <a:pt x="78" y="27"/>
                      <a:pt x="78" y="27"/>
                      <a:pt x="78" y="27"/>
                    </a:cubicBezTo>
                    <a:cubicBezTo>
                      <a:pt x="82" y="25"/>
                      <a:pt x="82" y="25"/>
                      <a:pt x="82" y="25"/>
                    </a:cubicBezTo>
                    <a:cubicBezTo>
                      <a:pt x="85" y="24"/>
                      <a:pt x="85" y="24"/>
                      <a:pt x="85" y="24"/>
                    </a:cubicBezTo>
                    <a:cubicBezTo>
                      <a:pt x="84" y="19"/>
                      <a:pt x="84" y="19"/>
                      <a:pt x="84" y="19"/>
                    </a:cubicBezTo>
                    <a:cubicBezTo>
                      <a:pt x="87" y="15"/>
                      <a:pt x="87" y="15"/>
                      <a:pt x="87" y="15"/>
                    </a:cubicBezTo>
                    <a:lnTo>
                      <a:pt x="87" y="1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3" name="Freeform 187">
                <a:extLst>
                  <a:ext uri="{FF2B5EF4-FFF2-40B4-BE49-F238E27FC236}">
                    <a16:creationId xmlns:a16="http://schemas.microsoft.com/office/drawing/2014/main" id="{E4378A8A-3DED-09D2-04B1-0383B4D1400F}"/>
                  </a:ext>
                </a:extLst>
              </p:cNvPr>
              <p:cNvSpPr/>
              <p:nvPr/>
            </p:nvSpPr>
            <p:spPr bwMode="auto">
              <a:xfrm>
                <a:off x="6472238" y="2178050"/>
                <a:ext cx="26988" cy="30163"/>
              </a:xfrm>
              <a:custGeom>
                <a:avLst/>
                <a:gdLst>
                  <a:gd name="T0" fmla="*/ 1 w 17"/>
                  <a:gd name="T1" fmla="*/ 5 h 19"/>
                  <a:gd name="T2" fmla="*/ 1 w 17"/>
                  <a:gd name="T3" fmla="*/ 6 h 19"/>
                  <a:gd name="T4" fmla="*/ 0 w 17"/>
                  <a:gd name="T5" fmla="*/ 7 h 19"/>
                  <a:gd name="T6" fmla="*/ 0 w 17"/>
                  <a:gd name="T7" fmla="*/ 10 h 19"/>
                  <a:gd name="T8" fmla="*/ 2 w 17"/>
                  <a:gd name="T9" fmla="*/ 10 h 19"/>
                  <a:gd name="T10" fmla="*/ 4 w 17"/>
                  <a:gd name="T11" fmla="*/ 12 h 19"/>
                  <a:gd name="T12" fmla="*/ 3 w 17"/>
                  <a:gd name="T13" fmla="*/ 14 h 19"/>
                  <a:gd name="T14" fmla="*/ 2 w 17"/>
                  <a:gd name="T15" fmla="*/ 14 h 19"/>
                  <a:gd name="T16" fmla="*/ 1 w 17"/>
                  <a:gd name="T17" fmla="*/ 18 h 19"/>
                  <a:gd name="T18" fmla="*/ 2 w 17"/>
                  <a:gd name="T19" fmla="*/ 19 h 19"/>
                  <a:gd name="T20" fmla="*/ 4 w 17"/>
                  <a:gd name="T21" fmla="*/ 17 h 19"/>
                  <a:gd name="T22" fmla="*/ 4 w 17"/>
                  <a:gd name="T23" fmla="*/ 15 h 19"/>
                  <a:gd name="T24" fmla="*/ 7 w 17"/>
                  <a:gd name="T25" fmla="*/ 11 h 19"/>
                  <a:gd name="T26" fmla="*/ 11 w 17"/>
                  <a:gd name="T27" fmla="*/ 10 h 19"/>
                  <a:gd name="T28" fmla="*/ 14 w 17"/>
                  <a:gd name="T29" fmla="*/ 7 h 19"/>
                  <a:gd name="T30" fmla="*/ 15 w 17"/>
                  <a:gd name="T31" fmla="*/ 5 h 19"/>
                  <a:gd name="T32" fmla="*/ 17 w 17"/>
                  <a:gd name="T33" fmla="*/ 6 h 19"/>
                  <a:gd name="T34" fmla="*/ 17 w 17"/>
                  <a:gd name="T35" fmla="*/ 5 h 19"/>
                  <a:gd name="T36" fmla="*/ 17 w 17"/>
                  <a:gd name="T37" fmla="*/ 4 h 19"/>
                  <a:gd name="T38" fmla="*/ 16 w 17"/>
                  <a:gd name="T39" fmla="*/ 4 h 19"/>
                  <a:gd name="T40" fmla="*/ 14 w 17"/>
                  <a:gd name="T41" fmla="*/ 2 h 19"/>
                  <a:gd name="T42" fmla="*/ 8 w 17"/>
                  <a:gd name="T43" fmla="*/ 2 h 19"/>
                  <a:gd name="T44" fmla="*/ 7 w 17"/>
                  <a:gd name="T45" fmla="*/ 0 h 19"/>
                  <a:gd name="T46" fmla="*/ 6 w 17"/>
                  <a:gd name="T47" fmla="*/ 3 h 19"/>
                  <a:gd name="T48" fmla="*/ 4 w 17"/>
                  <a:gd name="T49" fmla="*/ 3 h 19"/>
                  <a:gd name="T50" fmla="*/ 3 w 17"/>
                  <a:gd name="T51" fmla="*/ 5 h 19"/>
                  <a:gd name="T52" fmla="*/ 2 w 17"/>
                  <a:gd name="T53" fmla="*/ 3 h 19"/>
                  <a:gd name="T54" fmla="*/ 1 w 17"/>
                  <a:gd name="T55" fmla="*/ 3 h 19"/>
                  <a:gd name="T56" fmla="*/ 1 w 17"/>
                  <a:gd name="T57" fmla="*/ 4 h 19"/>
                  <a:gd name="T58" fmla="*/ 0 w 17"/>
                  <a:gd name="T59" fmla="*/ 4 h 19"/>
                  <a:gd name="T60" fmla="*/ 1 w 17"/>
                  <a:gd name="T61"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 h="19">
                    <a:moveTo>
                      <a:pt x="1" y="5"/>
                    </a:moveTo>
                    <a:lnTo>
                      <a:pt x="1" y="6"/>
                    </a:lnTo>
                    <a:lnTo>
                      <a:pt x="0" y="7"/>
                    </a:lnTo>
                    <a:lnTo>
                      <a:pt x="0" y="10"/>
                    </a:lnTo>
                    <a:lnTo>
                      <a:pt x="2" y="10"/>
                    </a:lnTo>
                    <a:lnTo>
                      <a:pt x="4" y="12"/>
                    </a:lnTo>
                    <a:lnTo>
                      <a:pt x="3" y="14"/>
                    </a:lnTo>
                    <a:lnTo>
                      <a:pt x="2" y="14"/>
                    </a:lnTo>
                    <a:lnTo>
                      <a:pt x="1" y="18"/>
                    </a:lnTo>
                    <a:lnTo>
                      <a:pt x="2" y="19"/>
                    </a:lnTo>
                    <a:lnTo>
                      <a:pt x="4" y="17"/>
                    </a:lnTo>
                    <a:lnTo>
                      <a:pt x="4" y="15"/>
                    </a:lnTo>
                    <a:lnTo>
                      <a:pt x="7" y="11"/>
                    </a:lnTo>
                    <a:lnTo>
                      <a:pt x="11" y="10"/>
                    </a:lnTo>
                    <a:lnTo>
                      <a:pt x="14" y="7"/>
                    </a:lnTo>
                    <a:lnTo>
                      <a:pt x="15" y="5"/>
                    </a:lnTo>
                    <a:lnTo>
                      <a:pt x="17" y="6"/>
                    </a:lnTo>
                    <a:lnTo>
                      <a:pt x="17" y="5"/>
                    </a:lnTo>
                    <a:lnTo>
                      <a:pt x="17" y="4"/>
                    </a:lnTo>
                    <a:lnTo>
                      <a:pt x="16" y="4"/>
                    </a:lnTo>
                    <a:lnTo>
                      <a:pt x="14" y="2"/>
                    </a:lnTo>
                    <a:lnTo>
                      <a:pt x="8" y="2"/>
                    </a:lnTo>
                    <a:lnTo>
                      <a:pt x="7" y="0"/>
                    </a:lnTo>
                    <a:lnTo>
                      <a:pt x="6" y="3"/>
                    </a:lnTo>
                    <a:lnTo>
                      <a:pt x="4" y="3"/>
                    </a:lnTo>
                    <a:lnTo>
                      <a:pt x="3" y="5"/>
                    </a:lnTo>
                    <a:lnTo>
                      <a:pt x="2" y="3"/>
                    </a:lnTo>
                    <a:lnTo>
                      <a:pt x="1" y="3"/>
                    </a:lnTo>
                    <a:lnTo>
                      <a:pt x="1" y="4"/>
                    </a:lnTo>
                    <a:lnTo>
                      <a:pt x="0" y="4"/>
                    </a:lnTo>
                    <a:lnTo>
                      <a:pt x="1" y="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4" name="Freeform 188">
                <a:extLst>
                  <a:ext uri="{FF2B5EF4-FFF2-40B4-BE49-F238E27FC236}">
                    <a16:creationId xmlns:a16="http://schemas.microsoft.com/office/drawing/2014/main" id="{61B5FDAF-7A1D-5BC3-D6EB-42D3DF8C3AC7}"/>
                  </a:ext>
                </a:extLst>
              </p:cNvPr>
              <p:cNvSpPr/>
              <p:nvPr/>
            </p:nvSpPr>
            <p:spPr bwMode="auto">
              <a:xfrm>
                <a:off x="6507163" y="2139950"/>
                <a:ext cx="93663" cy="80963"/>
              </a:xfrm>
              <a:custGeom>
                <a:avLst/>
                <a:gdLst>
                  <a:gd name="T0" fmla="*/ 55 w 59"/>
                  <a:gd name="T1" fmla="*/ 14 h 51"/>
                  <a:gd name="T2" fmla="*/ 56 w 59"/>
                  <a:gd name="T3" fmla="*/ 9 h 51"/>
                  <a:gd name="T4" fmla="*/ 59 w 59"/>
                  <a:gd name="T5" fmla="*/ 6 h 51"/>
                  <a:gd name="T6" fmla="*/ 59 w 59"/>
                  <a:gd name="T7" fmla="*/ 6 h 51"/>
                  <a:gd name="T8" fmla="*/ 45 w 59"/>
                  <a:gd name="T9" fmla="*/ 5 h 51"/>
                  <a:gd name="T10" fmla="*/ 39 w 59"/>
                  <a:gd name="T11" fmla="*/ 2 h 51"/>
                  <a:gd name="T12" fmla="*/ 33 w 59"/>
                  <a:gd name="T13" fmla="*/ 2 h 51"/>
                  <a:gd name="T14" fmla="*/ 31 w 59"/>
                  <a:gd name="T15" fmla="*/ 0 h 51"/>
                  <a:gd name="T16" fmla="*/ 27 w 59"/>
                  <a:gd name="T17" fmla="*/ 1 h 51"/>
                  <a:gd name="T18" fmla="*/ 26 w 59"/>
                  <a:gd name="T19" fmla="*/ 0 h 51"/>
                  <a:gd name="T20" fmla="*/ 26 w 59"/>
                  <a:gd name="T21" fmla="*/ 1 h 51"/>
                  <a:gd name="T22" fmla="*/ 25 w 59"/>
                  <a:gd name="T23" fmla="*/ 0 h 51"/>
                  <a:gd name="T24" fmla="*/ 26 w 59"/>
                  <a:gd name="T25" fmla="*/ 1 h 51"/>
                  <a:gd name="T26" fmla="*/ 22 w 59"/>
                  <a:gd name="T27" fmla="*/ 5 h 51"/>
                  <a:gd name="T28" fmla="*/ 20 w 59"/>
                  <a:gd name="T29" fmla="*/ 4 h 51"/>
                  <a:gd name="T30" fmla="*/ 15 w 59"/>
                  <a:gd name="T31" fmla="*/ 4 h 51"/>
                  <a:gd name="T32" fmla="*/ 14 w 59"/>
                  <a:gd name="T33" fmla="*/ 6 h 51"/>
                  <a:gd name="T34" fmla="*/ 10 w 59"/>
                  <a:gd name="T35" fmla="*/ 5 h 51"/>
                  <a:gd name="T36" fmla="*/ 8 w 59"/>
                  <a:gd name="T37" fmla="*/ 6 h 51"/>
                  <a:gd name="T38" fmla="*/ 8 w 59"/>
                  <a:gd name="T39" fmla="*/ 8 h 51"/>
                  <a:gd name="T40" fmla="*/ 4 w 59"/>
                  <a:gd name="T41" fmla="*/ 8 h 51"/>
                  <a:gd name="T42" fmla="*/ 1 w 59"/>
                  <a:gd name="T43" fmla="*/ 9 h 51"/>
                  <a:gd name="T44" fmla="*/ 0 w 59"/>
                  <a:gd name="T45" fmla="*/ 12 h 51"/>
                  <a:gd name="T46" fmla="*/ 0 w 59"/>
                  <a:gd name="T47" fmla="*/ 20 h 51"/>
                  <a:gd name="T48" fmla="*/ 0 w 59"/>
                  <a:gd name="T49" fmla="*/ 20 h 51"/>
                  <a:gd name="T50" fmla="*/ 1 w 59"/>
                  <a:gd name="T51" fmla="*/ 20 h 51"/>
                  <a:gd name="T52" fmla="*/ 7 w 59"/>
                  <a:gd name="T53" fmla="*/ 20 h 51"/>
                  <a:gd name="T54" fmla="*/ 3 w 59"/>
                  <a:gd name="T55" fmla="*/ 24 h 51"/>
                  <a:gd name="T56" fmla="*/ 2 w 59"/>
                  <a:gd name="T57" fmla="*/ 24 h 51"/>
                  <a:gd name="T58" fmla="*/ 2 w 59"/>
                  <a:gd name="T59" fmla="*/ 27 h 51"/>
                  <a:gd name="T60" fmla="*/ 4 w 59"/>
                  <a:gd name="T61" fmla="*/ 30 h 51"/>
                  <a:gd name="T62" fmla="*/ 8 w 59"/>
                  <a:gd name="T63" fmla="*/ 34 h 51"/>
                  <a:gd name="T64" fmla="*/ 8 w 59"/>
                  <a:gd name="T65" fmla="*/ 31 h 51"/>
                  <a:gd name="T66" fmla="*/ 12 w 59"/>
                  <a:gd name="T67" fmla="*/ 28 h 51"/>
                  <a:gd name="T68" fmla="*/ 15 w 59"/>
                  <a:gd name="T69" fmla="*/ 31 h 51"/>
                  <a:gd name="T70" fmla="*/ 14 w 59"/>
                  <a:gd name="T71" fmla="*/ 39 h 51"/>
                  <a:gd name="T72" fmla="*/ 18 w 59"/>
                  <a:gd name="T73" fmla="*/ 37 h 51"/>
                  <a:gd name="T74" fmla="*/ 22 w 59"/>
                  <a:gd name="T75" fmla="*/ 36 h 51"/>
                  <a:gd name="T76" fmla="*/ 26 w 59"/>
                  <a:gd name="T77" fmla="*/ 39 h 51"/>
                  <a:gd name="T78" fmla="*/ 27 w 59"/>
                  <a:gd name="T79" fmla="*/ 38 h 51"/>
                  <a:gd name="T80" fmla="*/ 27 w 59"/>
                  <a:gd name="T81" fmla="*/ 35 h 51"/>
                  <a:gd name="T82" fmla="*/ 32 w 59"/>
                  <a:gd name="T83" fmla="*/ 38 h 51"/>
                  <a:gd name="T84" fmla="*/ 33 w 59"/>
                  <a:gd name="T85" fmla="*/ 39 h 51"/>
                  <a:gd name="T86" fmla="*/ 34 w 59"/>
                  <a:gd name="T87" fmla="*/ 41 h 51"/>
                  <a:gd name="T88" fmla="*/ 40 w 59"/>
                  <a:gd name="T89" fmla="*/ 43 h 51"/>
                  <a:gd name="T90" fmla="*/ 41 w 59"/>
                  <a:gd name="T91" fmla="*/ 46 h 51"/>
                  <a:gd name="T92" fmla="*/ 45 w 59"/>
                  <a:gd name="T93" fmla="*/ 49 h 51"/>
                  <a:gd name="T94" fmla="*/ 46 w 59"/>
                  <a:gd name="T95" fmla="*/ 51 h 51"/>
                  <a:gd name="T96" fmla="*/ 51 w 59"/>
                  <a:gd name="T97" fmla="*/ 49 h 51"/>
                  <a:gd name="T98" fmla="*/ 55 w 59"/>
                  <a:gd name="T99" fmla="*/ 50 h 51"/>
                  <a:gd name="T100" fmla="*/ 56 w 59"/>
                  <a:gd name="T101" fmla="*/ 48 h 51"/>
                  <a:gd name="T102" fmla="*/ 56 w 59"/>
                  <a:gd name="T103" fmla="*/ 44 h 51"/>
                  <a:gd name="T104" fmla="*/ 59 w 59"/>
                  <a:gd name="T105" fmla="*/ 42 h 51"/>
                  <a:gd name="T106" fmla="*/ 59 w 59"/>
                  <a:gd name="T107" fmla="*/ 39 h 51"/>
                  <a:gd name="T108" fmla="*/ 52 w 59"/>
                  <a:gd name="T109" fmla="*/ 27 h 51"/>
                  <a:gd name="T110" fmla="*/ 53 w 59"/>
                  <a:gd name="T111" fmla="*/ 15 h 51"/>
                  <a:gd name="T112" fmla="*/ 55 w 59"/>
                  <a:gd name="T113" fmla="*/ 1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9" h="51">
                    <a:moveTo>
                      <a:pt x="55" y="14"/>
                    </a:moveTo>
                    <a:lnTo>
                      <a:pt x="56" y="9"/>
                    </a:lnTo>
                    <a:lnTo>
                      <a:pt x="59" y="6"/>
                    </a:lnTo>
                    <a:lnTo>
                      <a:pt x="59" y="6"/>
                    </a:lnTo>
                    <a:lnTo>
                      <a:pt x="45" y="5"/>
                    </a:lnTo>
                    <a:lnTo>
                      <a:pt x="39" y="2"/>
                    </a:lnTo>
                    <a:lnTo>
                      <a:pt x="33" y="2"/>
                    </a:lnTo>
                    <a:lnTo>
                      <a:pt x="31" y="0"/>
                    </a:lnTo>
                    <a:lnTo>
                      <a:pt x="27" y="1"/>
                    </a:lnTo>
                    <a:lnTo>
                      <a:pt x="26" y="0"/>
                    </a:lnTo>
                    <a:lnTo>
                      <a:pt x="26" y="1"/>
                    </a:lnTo>
                    <a:lnTo>
                      <a:pt x="25" y="0"/>
                    </a:lnTo>
                    <a:lnTo>
                      <a:pt x="26" y="1"/>
                    </a:lnTo>
                    <a:lnTo>
                      <a:pt x="22" y="5"/>
                    </a:lnTo>
                    <a:lnTo>
                      <a:pt x="20" y="4"/>
                    </a:lnTo>
                    <a:lnTo>
                      <a:pt x="15" y="4"/>
                    </a:lnTo>
                    <a:lnTo>
                      <a:pt x="14" y="6"/>
                    </a:lnTo>
                    <a:lnTo>
                      <a:pt x="10" y="5"/>
                    </a:lnTo>
                    <a:lnTo>
                      <a:pt x="8" y="6"/>
                    </a:lnTo>
                    <a:lnTo>
                      <a:pt x="8" y="8"/>
                    </a:lnTo>
                    <a:lnTo>
                      <a:pt x="4" y="8"/>
                    </a:lnTo>
                    <a:lnTo>
                      <a:pt x="1" y="9"/>
                    </a:lnTo>
                    <a:lnTo>
                      <a:pt x="0" y="12"/>
                    </a:lnTo>
                    <a:lnTo>
                      <a:pt x="0" y="20"/>
                    </a:lnTo>
                    <a:lnTo>
                      <a:pt x="0" y="20"/>
                    </a:lnTo>
                    <a:lnTo>
                      <a:pt x="1" y="20"/>
                    </a:lnTo>
                    <a:lnTo>
                      <a:pt x="7" y="20"/>
                    </a:lnTo>
                    <a:lnTo>
                      <a:pt x="3" y="24"/>
                    </a:lnTo>
                    <a:lnTo>
                      <a:pt x="2" y="24"/>
                    </a:lnTo>
                    <a:lnTo>
                      <a:pt x="2" y="27"/>
                    </a:lnTo>
                    <a:lnTo>
                      <a:pt x="4" y="30"/>
                    </a:lnTo>
                    <a:lnTo>
                      <a:pt x="8" y="34"/>
                    </a:lnTo>
                    <a:lnTo>
                      <a:pt x="8" y="31"/>
                    </a:lnTo>
                    <a:lnTo>
                      <a:pt x="12" y="28"/>
                    </a:lnTo>
                    <a:lnTo>
                      <a:pt x="15" y="31"/>
                    </a:lnTo>
                    <a:lnTo>
                      <a:pt x="14" y="39"/>
                    </a:lnTo>
                    <a:lnTo>
                      <a:pt x="18" y="37"/>
                    </a:lnTo>
                    <a:lnTo>
                      <a:pt x="22" y="36"/>
                    </a:lnTo>
                    <a:lnTo>
                      <a:pt x="26" y="39"/>
                    </a:lnTo>
                    <a:lnTo>
                      <a:pt x="27" y="38"/>
                    </a:lnTo>
                    <a:lnTo>
                      <a:pt x="27" y="35"/>
                    </a:lnTo>
                    <a:lnTo>
                      <a:pt x="32" y="38"/>
                    </a:lnTo>
                    <a:lnTo>
                      <a:pt x="33" y="39"/>
                    </a:lnTo>
                    <a:lnTo>
                      <a:pt x="34" y="41"/>
                    </a:lnTo>
                    <a:lnTo>
                      <a:pt x="40" y="43"/>
                    </a:lnTo>
                    <a:lnTo>
                      <a:pt x="41" y="46"/>
                    </a:lnTo>
                    <a:lnTo>
                      <a:pt x="45" y="49"/>
                    </a:lnTo>
                    <a:lnTo>
                      <a:pt x="46" y="51"/>
                    </a:lnTo>
                    <a:lnTo>
                      <a:pt x="51" y="49"/>
                    </a:lnTo>
                    <a:lnTo>
                      <a:pt x="55" y="50"/>
                    </a:lnTo>
                    <a:lnTo>
                      <a:pt x="56" y="48"/>
                    </a:lnTo>
                    <a:lnTo>
                      <a:pt x="56" y="44"/>
                    </a:lnTo>
                    <a:lnTo>
                      <a:pt x="59" y="42"/>
                    </a:lnTo>
                    <a:lnTo>
                      <a:pt x="59" y="39"/>
                    </a:lnTo>
                    <a:lnTo>
                      <a:pt x="52" y="27"/>
                    </a:lnTo>
                    <a:lnTo>
                      <a:pt x="53" y="15"/>
                    </a:lnTo>
                    <a:lnTo>
                      <a:pt x="55" y="14"/>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5" name="Freeform 189">
                <a:extLst>
                  <a:ext uri="{FF2B5EF4-FFF2-40B4-BE49-F238E27FC236}">
                    <a16:creationId xmlns:a16="http://schemas.microsoft.com/office/drawing/2014/main" id="{299FC44D-B446-BE89-52AF-EE56967C7B17}"/>
                  </a:ext>
                </a:extLst>
              </p:cNvPr>
              <p:cNvSpPr/>
              <p:nvPr/>
            </p:nvSpPr>
            <p:spPr bwMode="auto">
              <a:xfrm>
                <a:off x="6459538" y="2200275"/>
                <a:ext cx="153988" cy="79375"/>
              </a:xfrm>
              <a:custGeom>
                <a:avLst/>
                <a:gdLst>
                  <a:gd name="T0" fmla="*/ 84 w 97"/>
                  <a:gd name="T1" fmla="*/ 14 h 50"/>
                  <a:gd name="T2" fmla="*/ 75 w 97"/>
                  <a:gd name="T3" fmla="*/ 16 h 50"/>
                  <a:gd name="T4" fmla="*/ 69 w 97"/>
                  <a:gd name="T5" fmla="*/ 11 h 50"/>
                  <a:gd name="T6" fmla="*/ 63 w 97"/>
                  <a:gd name="T7" fmla="*/ 5 h 50"/>
                  <a:gd name="T8" fmla="*/ 60 w 97"/>
                  <a:gd name="T9" fmla="*/ 1 h 50"/>
                  <a:gd name="T10" fmla="*/ 59 w 97"/>
                  <a:gd name="T11" fmla="*/ 3 h 50"/>
                  <a:gd name="T12" fmla="*/ 52 w 97"/>
                  <a:gd name="T13" fmla="*/ 0 h 50"/>
                  <a:gd name="T14" fmla="*/ 44 w 97"/>
                  <a:gd name="T15" fmla="*/ 4 h 50"/>
                  <a:gd name="T16" fmla="*/ 44 w 97"/>
                  <a:gd name="T17" fmla="*/ 7 h 50"/>
                  <a:gd name="T18" fmla="*/ 42 w 97"/>
                  <a:gd name="T19" fmla="*/ 20 h 50"/>
                  <a:gd name="T20" fmla="*/ 32 w 97"/>
                  <a:gd name="T21" fmla="*/ 26 h 50"/>
                  <a:gd name="T22" fmla="*/ 27 w 97"/>
                  <a:gd name="T23" fmla="*/ 19 h 50"/>
                  <a:gd name="T24" fmla="*/ 20 w 97"/>
                  <a:gd name="T25" fmla="*/ 8 h 50"/>
                  <a:gd name="T26" fmla="*/ 14 w 97"/>
                  <a:gd name="T27" fmla="*/ 11 h 50"/>
                  <a:gd name="T28" fmla="*/ 9 w 97"/>
                  <a:gd name="T29" fmla="*/ 13 h 50"/>
                  <a:gd name="T30" fmla="*/ 8 w 97"/>
                  <a:gd name="T31" fmla="*/ 20 h 50"/>
                  <a:gd name="T32" fmla="*/ 7 w 97"/>
                  <a:gd name="T33" fmla="*/ 23 h 50"/>
                  <a:gd name="T34" fmla="*/ 2 w 97"/>
                  <a:gd name="T35" fmla="*/ 30 h 50"/>
                  <a:gd name="T36" fmla="*/ 0 w 97"/>
                  <a:gd name="T37" fmla="*/ 36 h 50"/>
                  <a:gd name="T38" fmla="*/ 3 w 97"/>
                  <a:gd name="T39" fmla="*/ 43 h 50"/>
                  <a:gd name="T40" fmla="*/ 5 w 97"/>
                  <a:gd name="T41" fmla="*/ 41 h 50"/>
                  <a:gd name="T42" fmla="*/ 17 w 97"/>
                  <a:gd name="T43" fmla="*/ 35 h 50"/>
                  <a:gd name="T44" fmla="*/ 27 w 97"/>
                  <a:gd name="T45" fmla="*/ 35 h 50"/>
                  <a:gd name="T46" fmla="*/ 31 w 97"/>
                  <a:gd name="T47" fmla="*/ 34 h 50"/>
                  <a:gd name="T48" fmla="*/ 37 w 97"/>
                  <a:gd name="T49" fmla="*/ 36 h 50"/>
                  <a:gd name="T50" fmla="*/ 41 w 97"/>
                  <a:gd name="T51" fmla="*/ 38 h 50"/>
                  <a:gd name="T52" fmla="*/ 47 w 97"/>
                  <a:gd name="T53" fmla="*/ 38 h 50"/>
                  <a:gd name="T54" fmla="*/ 57 w 97"/>
                  <a:gd name="T55" fmla="*/ 38 h 50"/>
                  <a:gd name="T56" fmla="*/ 67 w 97"/>
                  <a:gd name="T57" fmla="*/ 44 h 50"/>
                  <a:gd name="T58" fmla="*/ 74 w 97"/>
                  <a:gd name="T59" fmla="*/ 49 h 50"/>
                  <a:gd name="T60" fmla="*/ 79 w 97"/>
                  <a:gd name="T61" fmla="*/ 50 h 50"/>
                  <a:gd name="T62" fmla="*/ 90 w 97"/>
                  <a:gd name="T63" fmla="*/ 48 h 50"/>
                  <a:gd name="T64" fmla="*/ 93 w 97"/>
                  <a:gd name="T65" fmla="*/ 42 h 50"/>
                  <a:gd name="T66" fmla="*/ 94 w 97"/>
                  <a:gd name="T67" fmla="*/ 40 h 50"/>
                  <a:gd name="T68" fmla="*/ 97 w 97"/>
                  <a:gd name="T69" fmla="*/ 38 h 50"/>
                  <a:gd name="T70" fmla="*/ 94 w 97"/>
                  <a:gd name="T71" fmla="*/ 33 h 50"/>
                  <a:gd name="T72" fmla="*/ 91 w 97"/>
                  <a:gd name="T73" fmla="*/ 28 h 50"/>
                  <a:gd name="T74" fmla="*/ 90 w 97"/>
                  <a:gd name="T75" fmla="*/ 21 h 50"/>
                  <a:gd name="T76" fmla="*/ 87 w 97"/>
                  <a:gd name="T77" fmla="*/ 18 h 50"/>
                  <a:gd name="T78" fmla="*/ 87 w 97"/>
                  <a:gd name="T79" fmla="*/ 1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7" h="50">
                    <a:moveTo>
                      <a:pt x="87" y="14"/>
                    </a:moveTo>
                    <a:lnTo>
                      <a:pt x="84" y="14"/>
                    </a:lnTo>
                    <a:lnTo>
                      <a:pt x="82" y="13"/>
                    </a:lnTo>
                    <a:lnTo>
                      <a:pt x="75" y="16"/>
                    </a:lnTo>
                    <a:lnTo>
                      <a:pt x="72" y="12"/>
                    </a:lnTo>
                    <a:lnTo>
                      <a:pt x="69" y="11"/>
                    </a:lnTo>
                    <a:lnTo>
                      <a:pt x="68" y="7"/>
                    </a:lnTo>
                    <a:lnTo>
                      <a:pt x="63" y="5"/>
                    </a:lnTo>
                    <a:lnTo>
                      <a:pt x="61" y="5"/>
                    </a:lnTo>
                    <a:lnTo>
                      <a:pt x="60" y="1"/>
                    </a:lnTo>
                    <a:lnTo>
                      <a:pt x="60" y="1"/>
                    </a:lnTo>
                    <a:lnTo>
                      <a:pt x="59" y="3"/>
                    </a:lnTo>
                    <a:lnTo>
                      <a:pt x="55" y="4"/>
                    </a:lnTo>
                    <a:lnTo>
                      <a:pt x="52" y="0"/>
                    </a:lnTo>
                    <a:lnTo>
                      <a:pt x="48" y="1"/>
                    </a:lnTo>
                    <a:lnTo>
                      <a:pt x="44" y="4"/>
                    </a:lnTo>
                    <a:lnTo>
                      <a:pt x="44" y="5"/>
                    </a:lnTo>
                    <a:lnTo>
                      <a:pt x="44" y="7"/>
                    </a:lnTo>
                    <a:lnTo>
                      <a:pt x="45" y="14"/>
                    </a:lnTo>
                    <a:lnTo>
                      <a:pt x="42" y="20"/>
                    </a:lnTo>
                    <a:lnTo>
                      <a:pt x="37" y="26"/>
                    </a:lnTo>
                    <a:lnTo>
                      <a:pt x="32" y="26"/>
                    </a:lnTo>
                    <a:lnTo>
                      <a:pt x="29" y="21"/>
                    </a:lnTo>
                    <a:lnTo>
                      <a:pt x="27" y="19"/>
                    </a:lnTo>
                    <a:lnTo>
                      <a:pt x="20" y="12"/>
                    </a:lnTo>
                    <a:lnTo>
                      <a:pt x="20" y="8"/>
                    </a:lnTo>
                    <a:lnTo>
                      <a:pt x="18" y="11"/>
                    </a:lnTo>
                    <a:lnTo>
                      <a:pt x="14" y="11"/>
                    </a:lnTo>
                    <a:lnTo>
                      <a:pt x="12" y="13"/>
                    </a:lnTo>
                    <a:lnTo>
                      <a:pt x="9" y="13"/>
                    </a:lnTo>
                    <a:lnTo>
                      <a:pt x="7" y="15"/>
                    </a:lnTo>
                    <a:lnTo>
                      <a:pt x="8" y="20"/>
                    </a:lnTo>
                    <a:lnTo>
                      <a:pt x="7" y="20"/>
                    </a:lnTo>
                    <a:lnTo>
                      <a:pt x="7" y="23"/>
                    </a:lnTo>
                    <a:lnTo>
                      <a:pt x="2" y="28"/>
                    </a:lnTo>
                    <a:lnTo>
                      <a:pt x="2" y="30"/>
                    </a:lnTo>
                    <a:lnTo>
                      <a:pt x="2" y="34"/>
                    </a:lnTo>
                    <a:lnTo>
                      <a:pt x="0" y="36"/>
                    </a:lnTo>
                    <a:lnTo>
                      <a:pt x="2" y="42"/>
                    </a:lnTo>
                    <a:lnTo>
                      <a:pt x="3" y="43"/>
                    </a:lnTo>
                    <a:lnTo>
                      <a:pt x="4" y="43"/>
                    </a:lnTo>
                    <a:lnTo>
                      <a:pt x="5" y="41"/>
                    </a:lnTo>
                    <a:lnTo>
                      <a:pt x="10" y="36"/>
                    </a:lnTo>
                    <a:lnTo>
                      <a:pt x="17" y="35"/>
                    </a:lnTo>
                    <a:lnTo>
                      <a:pt x="23" y="35"/>
                    </a:lnTo>
                    <a:lnTo>
                      <a:pt x="27" y="35"/>
                    </a:lnTo>
                    <a:lnTo>
                      <a:pt x="29" y="36"/>
                    </a:lnTo>
                    <a:lnTo>
                      <a:pt x="31" y="34"/>
                    </a:lnTo>
                    <a:lnTo>
                      <a:pt x="35" y="34"/>
                    </a:lnTo>
                    <a:lnTo>
                      <a:pt x="37" y="36"/>
                    </a:lnTo>
                    <a:lnTo>
                      <a:pt x="39" y="36"/>
                    </a:lnTo>
                    <a:lnTo>
                      <a:pt x="41" y="38"/>
                    </a:lnTo>
                    <a:lnTo>
                      <a:pt x="46" y="38"/>
                    </a:lnTo>
                    <a:lnTo>
                      <a:pt x="47" y="38"/>
                    </a:lnTo>
                    <a:lnTo>
                      <a:pt x="52" y="36"/>
                    </a:lnTo>
                    <a:lnTo>
                      <a:pt x="57" y="38"/>
                    </a:lnTo>
                    <a:lnTo>
                      <a:pt x="63" y="40"/>
                    </a:lnTo>
                    <a:lnTo>
                      <a:pt x="67" y="44"/>
                    </a:lnTo>
                    <a:lnTo>
                      <a:pt x="70" y="44"/>
                    </a:lnTo>
                    <a:lnTo>
                      <a:pt x="74" y="49"/>
                    </a:lnTo>
                    <a:lnTo>
                      <a:pt x="78" y="49"/>
                    </a:lnTo>
                    <a:lnTo>
                      <a:pt x="79" y="50"/>
                    </a:lnTo>
                    <a:lnTo>
                      <a:pt x="84" y="48"/>
                    </a:lnTo>
                    <a:lnTo>
                      <a:pt x="90" y="48"/>
                    </a:lnTo>
                    <a:lnTo>
                      <a:pt x="90" y="44"/>
                    </a:lnTo>
                    <a:lnTo>
                      <a:pt x="93" y="42"/>
                    </a:lnTo>
                    <a:lnTo>
                      <a:pt x="94" y="40"/>
                    </a:lnTo>
                    <a:lnTo>
                      <a:pt x="94" y="40"/>
                    </a:lnTo>
                    <a:lnTo>
                      <a:pt x="94" y="40"/>
                    </a:lnTo>
                    <a:lnTo>
                      <a:pt x="97" y="38"/>
                    </a:lnTo>
                    <a:lnTo>
                      <a:pt x="96" y="36"/>
                    </a:lnTo>
                    <a:lnTo>
                      <a:pt x="94" y="33"/>
                    </a:lnTo>
                    <a:lnTo>
                      <a:pt x="92" y="29"/>
                    </a:lnTo>
                    <a:lnTo>
                      <a:pt x="91" y="28"/>
                    </a:lnTo>
                    <a:lnTo>
                      <a:pt x="89" y="23"/>
                    </a:lnTo>
                    <a:lnTo>
                      <a:pt x="90" y="21"/>
                    </a:lnTo>
                    <a:lnTo>
                      <a:pt x="89" y="19"/>
                    </a:lnTo>
                    <a:lnTo>
                      <a:pt x="87" y="18"/>
                    </a:lnTo>
                    <a:lnTo>
                      <a:pt x="87" y="15"/>
                    </a:lnTo>
                    <a:lnTo>
                      <a:pt x="87" y="14"/>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6" name="Freeform 190">
                <a:extLst>
                  <a:ext uri="{FF2B5EF4-FFF2-40B4-BE49-F238E27FC236}">
                    <a16:creationId xmlns:a16="http://schemas.microsoft.com/office/drawing/2014/main" id="{C3AF4DCA-2803-DF42-EFA6-9070127673F7}"/>
                  </a:ext>
                </a:extLst>
              </p:cNvPr>
              <p:cNvSpPr/>
              <p:nvPr/>
            </p:nvSpPr>
            <p:spPr bwMode="auto">
              <a:xfrm>
                <a:off x="6464300" y="2257425"/>
                <a:ext cx="117475" cy="82550"/>
              </a:xfrm>
              <a:custGeom>
                <a:avLst/>
                <a:gdLst>
                  <a:gd name="T0" fmla="*/ 74 w 74"/>
                  <a:gd name="T1" fmla="*/ 15 h 52"/>
                  <a:gd name="T2" fmla="*/ 69 w 74"/>
                  <a:gd name="T3" fmla="*/ 15 h 52"/>
                  <a:gd name="T4" fmla="*/ 66 w 74"/>
                  <a:gd name="T5" fmla="*/ 11 h 52"/>
                  <a:gd name="T6" fmla="*/ 62 w 74"/>
                  <a:gd name="T7" fmla="*/ 11 h 52"/>
                  <a:gd name="T8" fmla="*/ 59 w 74"/>
                  <a:gd name="T9" fmla="*/ 6 h 52"/>
                  <a:gd name="T10" fmla="*/ 54 w 74"/>
                  <a:gd name="T11" fmla="*/ 5 h 52"/>
                  <a:gd name="T12" fmla="*/ 49 w 74"/>
                  <a:gd name="T13" fmla="*/ 2 h 52"/>
                  <a:gd name="T14" fmla="*/ 44 w 74"/>
                  <a:gd name="T15" fmla="*/ 6 h 52"/>
                  <a:gd name="T16" fmla="*/ 42 w 74"/>
                  <a:gd name="T17" fmla="*/ 5 h 52"/>
                  <a:gd name="T18" fmla="*/ 37 w 74"/>
                  <a:gd name="T19" fmla="*/ 5 h 52"/>
                  <a:gd name="T20" fmla="*/ 35 w 74"/>
                  <a:gd name="T21" fmla="*/ 2 h 52"/>
                  <a:gd name="T22" fmla="*/ 31 w 74"/>
                  <a:gd name="T23" fmla="*/ 2 h 52"/>
                  <a:gd name="T24" fmla="*/ 31 w 74"/>
                  <a:gd name="T25" fmla="*/ 0 h 52"/>
                  <a:gd name="T26" fmla="*/ 29 w 74"/>
                  <a:gd name="T27" fmla="*/ 0 h 52"/>
                  <a:gd name="T28" fmla="*/ 26 w 74"/>
                  <a:gd name="T29" fmla="*/ 4 h 52"/>
                  <a:gd name="T30" fmla="*/ 23 w 74"/>
                  <a:gd name="T31" fmla="*/ 1 h 52"/>
                  <a:gd name="T32" fmla="*/ 20 w 74"/>
                  <a:gd name="T33" fmla="*/ 1 h 52"/>
                  <a:gd name="T34" fmla="*/ 14 w 74"/>
                  <a:gd name="T35" fmla="*/ 1 h 52"/>
                  <a:gd name="T36" fmla="*/ 8 w 74"/>
                  <a:gd name="T37" fmla="*/ 2 h 52"/>
                  <a:gd name="T38" fmla="*/ 4 w 74"/>
                  <a:gd name="T39" fmla="*/ 6 h 52"/>
                  <a:gd name="T40" fmla="*/ 2 w 74"/>
                  <a:gd name="T41" fmla="*/ 9 h 52"/>
                  <a:gd name="T42" fmla="*/ 0 w 74"/>
                  <a:gd name="T43" fmla="*/ 11 h 52"/>
                  <a:gd name="T44" fmla="*/ 0 w 74"/>
                  <a:gd name="T45" fmla="*/ 14 h 52"/>
                  <a:gd name="T46" fmla="*/ 1 w 74"/>
                  <a:gd name="T47" fmla="*/ 18 h 52"/>
                  <a:gd name="T48" fmla="*/ 1 w 74"/>
                  <a:gd name="T49" fmla="*/ 19 h 52"/>
                  <a:gd name="T50" fmla="*/ 6 w 74"/>
                  <a:gd name="T51" fmla="*/ 18 h 52"/>
                  <a:gd name="T52" fmla="*/ 11 w 74"/>
                  <a:gd name="T53" fmla="*/ 23 h 52"/>
                  <a:gd name="T54" fmla="*/ 14 w 74"/>
                  <a:gd name="T55" fmla="*/ 26 h 52"/>
                  <a:gd name="T56" fmla="*/ 20 w 74"/>
                  <a:gd name="T57" fmla="*/ 24 h 52"/>
                  <a:gd name="T58" fmla="*/ 22 w 74"/>
                  <a:gd name="T59" fmla="*/ 26 h 52"/>
                  <a:gd name="T60" fmla="*/ 23 w 74"/>
                  <a:gd name="T61" fmla="*/ 28 h 52"/>
                  <a:gd name="T62" fmla="*/ 24 w 74"/>
                  <a:gd name="T63" fmla="*/ 29 h 52"/>
                  <a:gd name="T64" fmla="*/ 27 w 74"/>
                  <a:gd name="T65" fmla="*/ 31 h 52"/>
                  <a:gd name="T66" fmla="*/ 24 w 74"/>
                  <a:gd name="T67" fmla="*/ 34 h 52"/>
                  <a:gd name="T68" fmla="*/ 26 w 74"/>
                  <a:gd name="T69" fmla="*/ 38 h 52"/>
                  <a:gd name="T70" fmla="*/ 28 w 74"/>
                  <a:gd name="T71" fmla="*/ 37 h 52"/>
                  <a:gd name="T72" fmla="*/ 31 w 74"/>
                  <a:gd name="T73" fmla="*/ 41 h 52"/>
                  <a:gd name="T74" fmla="*/ 34 w 74"/>
                  <a:gd name="T75" fmla="*/ 41 h 52"/>
                  <a:gd name="T76" fmla="*/ 36 w 74"/>
                  <a:gd name="T77" fmla="*/ 48 h 52"/>
                  <a:gd name="T78" fmla="*/ 36 w 74"/>
                  <a:gd name="T79" fmla="*/ 51 h 52"/>
                  <a:gd name="T80" fmla="*/ 37 w 74"/>
                  <a:gd name="T81" fmla="*/ 52 h 52"/>
                  <a:gd name="T82" fmla="*/ 39 w 74"/>
                  <a:gd name="T83" fmla="*/ 51 h 52"/>
                  <a:gd name="T84" fmla="*/ 45 w 74"/>
                  <a:gd name="T85" fmla="*/ 49 h 52"/>
                  <a:gd name="T86" fmla="*/ 50 w 74"/>
                  <a:gd name="T87" fmla="*/ 51 h 52"/>
                  <a:gd name="T88" fmla="*/ 53 w 74"/>
                  <a:gd name="T89" fmla="*/ 49 h 52"/>
                  <a:gd name="T90" fmla="*/ 54 w 74"/>
                  <a:gd name="T91" fmla="*/ 49 h 52"/>
                  <a:gd name="T92" fmla="*/ 53 w 74"/>
                  <a:gd name="T93" fmla="*/ 44 h 52"/>
                  <a:gd name="T94" fmla="*/ 58 w 74"/>
                  <a:gd name="T95" fmla="*/ 44 h 52"/>
                  <a:gd name="T96" fmla="*/ 59 w 74"/>
                  <a:gd name="T97" fmla="*/ 41 h 52"/>
                  <a:gd name="T98" fmla="*/ 64 w 74"/>
                  <a:gd name="T99" fmla="*/ 40 h 52"/>
                  <a:gd name="T100" fmla="*/ 65 w 74"/>
                  <a:gd name="T101" fmla="*/ 41 h 52"/>
                  <a:gd name="T102" fmla="*/ 66 w 74"/>
                  <a:gd name="T103" fmla="*/ 41 h 52"/>
                  <a:gd name="T104" fmla="*/ 66 w 74"/>
                  <a:gd name="T105" fmla="*/ 40 h 52"/>
                  <a:gd name="T106" fmla="*/ 62 w 74"/>
                  <a:gd name="T107" fmla="*/ 37 h 52"/>
                  <a:gd name="T108" fmla="*/ 64 w 74"/>
                  <a:gd name="T109" fmla="*/ 31 h 52"/>
                  <a:gd name="T110" fmla="*/ 66 w 74"/>
                  <a:gd name="T111" fmla="*/ 30 h 52"/>
                  <a:gd name="T112" fmla="*/ 68 w 74"/>
                  <a:gd name="T113" fmla="*/ 26 h 52"/>
                  <a:gd name="T114" fmla="*/ 74 w 74"/>
                  <a:gd name="T115" fmla="*/ 23 h 52"/>
                  <a:gd name="T116" fmla="*/ 74 w 74"/>
                  <a:gd name="T117" fmla="*/ 22 h 52"/>
                  <a:gd name="T118" fmla="*/ 71 w 74"/>
                  <a:gd name="T119" fmla="*/ 21 h 52"/>
                  <a:gd name="T120" fmla="*/ 74 w 74"/>
                  <a:gd name="T121" fmla="*/ 16 h 52"/>
                  <a:gd name="T122" fmla="*/ 74 w 74"/>
                  <a:gd name="T123" fmla="*/ 1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4" h="52">
                    <a:moveTo>
                      <a:pt x="74" y="15"/>
                    </a:moveTo>
                    <a:lnTo>
                      <a:pt x="69" y="15"/>
                    </a:lnTo>
                    <a:lnTo>
                      <a:pt x="66" y="11"/>
                    </a:lnTo>
                    <a:lnTo>
                      <a:pt x="62" y="11"/>
                    </a:lnTo>
                    <a:lnTo>
                      <a:pt x="59" y="6"/>
                    </a:lnTo>
                    <a:lnTo>
                      <a:pt x="54" y="5"/>
                    </a:lnTo>
                    <a:lnTo>
                      <a:pt x="49" y="2"/>
                    </a:lnTo>
                    <a:lnTo>
                      <a:pt x="44" y="6"/>
                    </a:lnTo>
                    <a:lnTo>
                      <a:pt x="42" y="5"/>
                    </a:lnTo>
                    <a:lnTo>
                      <a:pt x="37" y="5"/>
                    </a:lnTo>
                    <a:lnTo>
                      <a:pt x="35" y="2"/>
                    </a:lnTo>
                    <a:lnTo>
                      <a:pt x="31" y="2"/>
                    </a:lnTo>
                    <a:lnTo>
                      <a:pt x="31" y="0"/>
                    </a:lnTo>
                    <a:lnTo>
                      <a:pt x="29" y="0"/>
                    </a:lnTo>
                    <a:lnTo>
                      <a:pt x="26" y="4"/>
                    </a:lnTo>
                    <a:lnTo>
                      <a:pt x="23" y="1"/>
                    </a:lnTo>
                    <a:lnTo>
                      <a:pt x="20" y="1"/>
                    </a:lnTo>
                    <a:lnTo>
                      <a:pt x="14" y="1"/>
                    </a:lnTo>
                    <a:lnTo>
                      <a:pt x="8" y="2"/>
                    </a:lnTo>
                    <a:lnTo>
                      <a:pt x="4" y="6"/>
                    </a:lnTo>
                    <a:lnTo>
                      <a:pt x="2" y="9"/>
                    </a:lnTo>
                    <a:lnTo>
                      <a:pt x="0" y="11"/>
                    </a:lnTo>
                    <a:lnTo>
                      <a:pt x="0" y="14"/>
                    </a:lnTo>
                    <a:lnTo>
                      <a:pt x="1" y="18"/>
                    </a:lnTo>
                    <a:lnTo>
                      <a:pt x="1" y="19"/>
                    </a:lnTo>
                    <a:lnTo>
                      <a:pt x="6" y="18"/>
                    </a:lnTo>
                    <a:lnTo>
                      <a:pt x="11" y="23"/>
                    </a:lnTo>
                    <a:lnTo>
                      <a:pt x="14" y="26"/>
                    </a:lnTo>
                    <a:lnTo>
                      <a:pt x="20" y="24"/>
                    </a:lnTo>
                    <a:lnTo>
                      <a:pt x="22" y="26"/>
                    </a:lnTo>
                    <a:lnTo>
                      <a:pt x="23" y="28"/>
                    </a:lnTo>
                    <a:lnTo>
                      <a:pt x="24" y="29"/>
                    </a:lnTo>
                    <a:lnTo>
                      <a:pt x="27" y="31"/>
                    </a:lnTo>
                    <a:lnTo>
                      <a:pt x="24" y="34"/>
                    </a:lnTo>
                    <a:lnTo>
                      <a:pt x="26" y="38"/>
                    </a:lnTo>
                    <a:lnTo>
                      <a:pt x="28" y="37"/>
                    </a:lnTo>
                    <a:lnTo>
                      <a:pt x="31" y="41"/>
                    </a:lnTo>
                    <a:lnTo>
                      <a:pt x="34" y="41"/>
                    </a:lnTo>
                    <a:lnTo>
                      <a:pt x="36" y="48"/>
                    </a:lnTo>
                    <a:lnTo>
                      <a:pt x="36" y="51"/>
                    </a:lnTo>
                    <a:lnTo>
                      <a:pt x="37" y="52"/>
                    </a:lnTo>
                    <a:lnTo>
                      <a:pt x="39" y="51"/>
                    </a:lnTo>
                    <a:lnTo>
                      <a:pt x="45" y="49"/>
                    </a:lnTo>
                    <a:lnTo>
                      <a:pt x="50" y="51"/>
                    </a:lnTo>
                    <a:lnTo>
                      <a:pt x="53" y="49"/>
                    </a:lnTo>
                    <a:lnTo>
                      <a:pt x="54" y="49"/>
                    </a:lnTo>
                    <a:lnTo>
                      <a:pt x="53" y="44"/>
                    </a:lnTo>
                    <a:lnTo>
                      <a:pt x="58" y="44"/>
                    </a:lnTo>
                    <a:lnTo>
                      <a:pt x="59" y="41"/>
                    </a:lnTo>
                    <a:lnTo>
                      <a:pt x="64" y="40"/>
                    </a:lnTo>
                    <a:lnTo>
                      <a:pt x="65" y="41"/>
                    </a:lnTo>
                    <a:lnTo>
                      <a:pt x="66" y="41"/>
                    </a:lnTo>
                    <a:lnTo>
                      <a:pt x="66" y="40"/>
                    </a:lnTo>
                    <a:lnTo>
                      <a:pt x="62" y="37"/>
                    </a:lnTo>
                    <a:lnTo>
                      <a:pt x="64" y="31"/>
                    </a:lnTo>
                    <a:lnTo>
                      <a:pt x="66" y="30"/>
                    </a:lnTo>
                    <a:lnTo>
                      <a:pt x="68" y="26"/>
                    </a:lnTo>
                    <a:lnTo>
                      <a:pt x="74" y="23"/>
                    </a:lnTo>
                    <a:lnTo>
                      <a:pt x="74" y="22"/>
                    </a:lnTo>
                    <a:lnTo>
                      <a:pt x="71" y="21"/>
                    </a:lnTo>
                    <a:lnTo>
                      <a:pt x="74" y="16"/>
                    </a:lnTo>
                    <a:lnTo>
                      <a:pt x="74" y="1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7" name="Freeform 191">
                <a:extLst>
                  <a:ext uri="{FF2B5EF4-FFF2-40B4-BE49-F238E27FC236}">
                    <a16:creationId xmlns:a16="http://schemas.microsoft.com/office/drawing/2014/main" id="{4A5A3464-B88B-368E-5C83-F31DEB411A2E}"/>
                  </a:ext>
                </a:extLst>
              </p:cNvPr>
              <p:cNvSpPr/>
              <p:nvPr/>
            </p:nvSpPr>
            <p:spPr bwMode="auto">
              <a:xfrm>
                <a:off x="6524625" y="2265363"/>
                <a:ext cx="200025" cy="150813"/>
              </a:xfrm>
              <a:custGeom>
                <a:avLst/>
                <a:gdLst>
                  <a:gd name="T0" fmla="*/ 89 w 126"/>
                  <a:gd name="T1" fmla="*/ 6 h 95"/>
                  <a:gd name="T2" fmla="*/ 86 w 126"/>
                  <a:gd name="T3" fmla="*/ 3 h 95"/>
                  <a:gd name="T4" fmla="*/ 76 w 126"/>
                  <a:gd name="T5" fmla="*/ 9 h 95"/>
                  <a:gd name="T6" fmla="*/ 71 w 126"/>
                  <a:gd name="T7" fmla="*/ 2 h 95"/>
                  <a:gd name="T8" fmla="*/ 64 w 126"/>
                  <a:gd name="T9" fmla="*/ 0 h 95"/>
                  <a:gd name="T10" fmla="*/ 58 w 126"/>
                  <a:gd name="T11" fmla="*/ 0 h 95"/>
                  <a:gd name="T12" fmla="*/ 55 w 126"/>
                  <a:gd name="T13" fmla="*/ 1 h 95"/>
                  <a:gd name="T14" fmla="*/ 51 w 126"/>
                  <a:gd name="T15" fmla="*/ 4 h 95"/>
                  <a:gd name="T16" fmla="*/ 43 w 126"/>
                  <a:gd name="T17" fmla="*/ 10 h 95"/>
                  <a:gd name="T18" fmla="*/ 36 w 126"/>
                  <a:gd name="T19" fmla="*/ 15 h 95"/>
                  <a:gd name="T20" fmla="*/ 38 w 126"/>
                  <a:gd name="T21" fmla="*/ 21 h 95"/>
                  <a:gd name="T22" fmla="*/ 29 w 126"/>
                  <a:gd name="T23" fmla="*/ 28 h 95"/>
                  <a:gd name="T24" fmla="*/ 27 w 126"/>
                  <a:gd name="T25" fmla="*/ 31 h 95"/>
                  <a:gd name="T26" fmla="*/ 31 w 126"/>
                  <a:gd name="T27" fmla="*/ 38 h 95"/>
                  <a:gd name="T28" fmla="*/ 24 w 126"/>
                  <a:gd name="T29" fmla="*/ 37 h 95"/>
                  <a:gd name="T30" fmla="*/ 22 w 126"/>
                  <a:gd name="T31" fmla="*/ 41 h 95"/>
                  <a:gd name="T32" fmla="*/ 20 w 126"/>
                  <a:gd name="T33" fmla="*/ 46 h 95"/>
                  <a:gd name="T34" fmla="*/ 12 w 126"/>
                  <a:gd name="T35" fmla="*/ 48 h 95"/>
                  <a:gd name="T36" fmla="*/ 3 w 126"/>
                  <a:gd name="T37" fmla="*/ 48 h 95"/>
                  <a:gd name="T38" fmla="*/ 0 w 126"/>
                  <a:gd name="T39" fmla="*/ 50 h 95"/>
                  <a:gd name="T40" fmla="*/ 3 w 126"/>
                  <a:gd name="T41" fmla="*/ 57 h 95"/>
                  <a:gd name="T42" fmla="*/ 5 w 126"/>
                  <a:gd name="T43" fmla="*/ 63 h 95"/>
                  <a:gd name="T44" fmla="*/ 7 w 126"/>
                  <a:gd name="T45" fmla="*/ 76 h 95"/>
                  <a:gd name="T46" fmla="*/ 1 w 126"/>
                  <a:gd name="T47" fmla="*/ 81 h 95"/>
                  <a:gd name="T48" fmla="*/ 6 w 126"/>
                  <a:gd name="T49" fmla="*/ 89 h 95"/>
                  <a:gd name="T50" fmla="*/ 7 w 126"/>
                  <a:gd name="T51" fmla="*/ 89 h 95"/>
                  <a:gd name="T52" fmla="*/ 15 w 126"/>
                  <a:gd name="T53" fmla="*/ 90 h 95"/>
                  <a:gd name="T54" fmla="*/ 30 w 126"/>
                  <a:gd name="T55" fmla="*/ 89 h 95"/>
                  <a:gd name="T56" fmla="*/ 36 w 126"/>
                  <a:gd name="T57" fmla="*/ 87 h 95"/>
                  <a:gd name="T58" fmla="*/ 49 w 126"/>
                  <a:gd name="T59" fmla="*/ 90 h 95"/>
                  <a:gd name="T60" fmla="*/ 53 w 126"/>
                  <a:gd name="T61" fmla="*/ 92 h 95"/>
                  <a:gd name="T62" fmla="*/ 61 w 126"/>
                  <a:gd name="T63" fmla="*/ 94 h 95"/>
                  <a:gd name="T64" fmla="*/ 64 w 126"/>
                  <a:gd name="T65" fmla="*/ 92 h 95"/>
                  <a:gd name="T66" fmla="*/ 72 w 126"/>
                  <a:gd name="T67" fmla="*/ 94 h 95"/>
                  <a:gd name="T68" fmla="*/ 81 w 126"/>
                  <a:gd name="T69" fmla="*/ 91 h 95"/>
                  <a:gd name="T70" fmla="*/ 83 w 126"/>
                  <a:gd name="T71" fmla="*/ 95 h 95"/>
                  <a:gd name="T72" fmla="*/ 90 w 126"/>
                  <a:gd name="T73" fmla="*/ 91 h 95"/>
                  <a:gd name="T74" fmla="*/ 97 w 126"/>
                  <a:gd name="T75" fmla="*/ 91 h 95"/>
                  <a:gd name="T76" fmla="*/ 102 w 126"/>
                  <a:gd name="T77" fmla="*/ 94 h 95"/>
                  <a:gd name="T78" fmla="*/ 104 w 126"/>
                  <a:gd name="T79" fmla="*/ 83 h 95"/>
                  <a:gd name="T80" fmla="*/ 116 w 126"/>
                  <a:gd name="T81" fmla="*/ 81 h 95"/>
                  <a:gd name="T82" fmla="*/ 112 w 126"/>
                  <a:gd name="T83" fmla="*/ 75 h 95"/>
                  <a:gd name="T84" fmla="*/ 110 w 126"/>
                  <a:gd name="T85" fmla="*/ 66 h 95"/>
                  <a:gd name="T86" fmla="*/ 109 w 126"/>
                  <a:gd name="T87" fmla="*/ 61 h 95"/>
                  <a:gd name="T88" fmla="*/ 111 w 126"/>
                  <a:gd name="T89" fmla="*/ 58 h 95"/>
                  <a:gd name="T90" fmla="*/ 123 w 126"/>
                  <a:gd name="T91" fmla="*/ 60 h 95"/>
                  <a:gd name="T92" fmla="*/ 126 w 126"/>
                  <a:gd name="T93" fmla="*/ 54 h 95"/>
                  <a:gd name="T94" fmla="*/ 123 w 126"/>
                  <a:gd name="T95" fmla="*/ 50 h 95"/>
                  <a:gd name="T96" fmla="*/ 112 w 126"/>
                  <a:gd name="T97" fmla="*/ 44 h 95"/>
                  <a:gd name="T98" fmla="*/ 108 w 126"/>
                  <a:gd name="T99" fmla="*/ 36 h 95"/>
                  <a:gd name="T100" fmla="*/ 102 w 126"/>
                  <a:gd name="T101" fmla="*/ 26 h 95"/>
                  <a:gd name="T102" fmla="*/ 97 w 126"/>
                  <a:gd name="T103" fmla="*/ 18 h 95"/>
                  <a:gd name="T104" fmla="*/ 96 w 126"/>
                  <a:gd name="T105" fmla="*/ 1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5" h="95">
                    <a:moveTo>
                      <a:pt x="95" y="8"/>
                    </a:moveTo>
                    <a:lnTo>
                      <a:pt x="89" y="6"/>
                    </a:lnTo>
                    <a:lnTo>
                      <a:pt x="87" y="6"/>
                    </a:lnTo>
                    <a:lnTo>
                      <a:pt x="86" y="3"/>
                    </a:lnTo>
                    <a:lnTo>
                      <a:pt x="82" y="4"/>
                    </a:lnTo>
                    <a:lnTo>
                      <a:pt x="76" y="9"/>
                    </a:lnTo>
                    <a:lnTo>
                      <a:pt x="73" y="3"/>
                    </a:lnTo>
                    <a:lnTo>
                      <a:pt x="71" y="2"/>
                    </a:lnTo>
                    <a:lnTo>
                      <a:pt x="67" y="4"/>
                    </a:lnTo>
                    <a:lnTo>
                      <a:pt x="64" y="0"/>
                    </a:lnTo>
                    <a:lnTo>
                      <a:pt x="60" y="2"/>
                    </a:lnTo>
                    <a:lnTo>
                      <a:pt x="58" y="0"/>
                    </a:lnTo>
                    <a:lnTo>
                      <a:pt x="56" y="0"/>
                    </a:lnTo>
                    <a:lnTo>
                      <a:pt x="55" y="1"/>
                    </a:lnTo>
                    <a:lnTo>
                      <a:pt x="55" y="3"/>
                    </a:lnTo>
                    <a:lnTo>
                      <a:pt x="51" y="4"/>
                    </a:lnTo>
                    <a:lnTo>
                      <a:pt x="51" y="9"/>
                    </a:lnTo>
                    <a:lnTo>
                      <a:pt x="43" y="10"/>
                    </a:lnTo>
                    <a:lnTo>
                      <a:pt x="40" y="11"/>
                    </a:lnTo>
                    <a:lnTo>
                      <a:pt x="36" y="15"/>
                    </a:lnTo>
                    <a:lnTo>
                      <a:pt x="38" y="16"/>
                    </a:lnTo>
                    <a:lnTo>
                      <a:pt x="38" y="21"/>
                    </a:lnTo>
                    <a:lnTo>
                      <a:pt x="33" y="23"/>
                    </a:lnTo>
                    <a:lnTo>
                      <a:pt x="29" y="28"/>
                    </a:lnTo>
                    <a:lnTo>
                      <a:pt x="28" y="29"/>
                    </a:lnTo>
                    <a:lnTo>
                      <a:pt x="27" y="31"/>
                    </a:lnTo>
                    <a:lnTo>
                      <a:pt x="31" y="33"/>
                    </a:lnTo>
                    <a:lnTo>
                      <a:pt x="31" y="38"/>
                    </a:lnTo>
                    <a:lnTo>
                      <a:pt x="26" y="38"/>
                    </a:lnTo>
                    <a:lnTo>
                      <a:pt x="24" y="37"/>
                    </a:lnTo>
                    <a:lnTo>
                      <a:pt x="23" y="37"/>
                    </a:lnTo>
                    <a:lnTo>
                      <a:pt x="22" y="41"/>
                    </a:lnTo>
                    <a:lnTo>
                      <a:pt x="19" y="41"/>
                    </a:lnTo>
                    <a:lnTo>
                      <a:pt x="20" y="46"/>
                    </a:lnTo>
                    <a:lnTo>
                      <a:pt x="15" y="46"/>
                    </a:lnTo>
                    <a:lnTo>
                      <a:pt x="12" y="48"/>
                    </a:lnTo>
                    <a:lnTo>
                      <a:pt x="7" y="46"/>
                    </a:lnTo>
                    <a:lnTo>
                      <a:pt x="3" y="48"/>
                    </a:lnTo>
                    <a:lnTo>
                      <a:pt x="0" y="50"/>
                    </a:lnTo>
                    <a:lnTo>
                      <a:pt x="0" y="50"/>
                    </a:lnTo>
                    <a:lnTo>
                      <a:pt x="0" y="50"/>
                    </a:lnTo>
                    <a:lnTo>
                      <a:pt x="3" y="57"/>
                    </a:lnTo>
                    <a:lnTo>
                      <a:pt x="5" y="60"/>
                    </a:lnTo>
                    <a:lnTo>
                      <a:pt x="5" y="63"/>
                    </a:lnTo>
                    <a:lnTo>
                      <a:pt x="7" y="65"/>
                    </a:lnTo>
                    <a:lnTo>
                      <a:pt x="7" y="76"/>
                    </a:lnTo>
                    <a:lnTo>
                      <a:pt x="4" y="77"/>
                    </a:lnTo>
                    <a:lnTo>
                      <a:pt x="1" y="81"/>
                    </a:lnTo>
                    <a:lnTo>
                      <a:pt x="3" y="84"/>
                    </a:lnTo>
                    <a:lnTo>
                      <a:pt x="6" y="89"/>
                    </a:lnTo>
                    <a:lnTo>
                      <a:pt x="6" y="90"/>
                    </a:lnTo>
                    <a:lnTo>
                      <a:pt x="7" y="89"/>
                    </a:lnTo>
                    <a:lnTo>
                      <a:pt x="12" y="91"/>
                    </a:lnTo>
                    <a:lnTo>
                      <a:pt x="15" y="90"/>
                    </a:lnTo>
                    <a:lnTo>
                      <a:pt x="26" y="89"/>
                    </a:lnTo>
                    <a:lnTo>
                      <a:pt x="30" y="89"/>
                    </a:lnTo>
                    <a:lnTo>
                      <a:pt x="34" y="87"/>
                    </a:lnTo>
                    <a:lnTo>
                      <a:pt x="36" y="87"/>
                    </a:lnTo>
                    <a:lnTo>
                      <a:pt x="41" y="89"/>
                    </a:lnTo>
                    <a:lnTo>
                      <a:pt x="49" y="90"/>
                    </a:lnTo>
                    <a:lnTo>
                      <a:pt x="53" y="92"/>
                    </a:lnTo>
                    <a:lnTo>
                      <a:pt x="53" y="92"/>
                    </a:lnTo>
                    <a:lnTo>
                      <a:pt x="59" y="91"/>
                    </a:lnTo>
                    <a:lnTo>
                      <a:pt x="61" y="94"/>
                    </a:lnTo>
                    <a:lnTo>
                      <a:pt x="63" y="94"/>
                    </a:lnTo>
                    <a:lnTo>
                      <a:pt x="64" y="92"/>
                    </a:lnTo>
                    <a:lnTo>
                      <a:pt x="70" y="92"/>
                    </a:lnTo>
                    <a:lnTo>
                      <a:pt x="72" y="94"/>
                    </a:lnTo>
                    <a:lnTo>
                      <a:pt x="76" y="91"/>
                    </a:lnTo>
                    <a:lnTo>
                      <a:pt x="81" y="91"/>
                    </a:lnTo>
                    <a:lnTo>
                      <a:pt x="82" y="95"/>
                    </a:lnTo>
                    <a:lnTo>
                      <a:pt x="83" y="95"/>
                    </a:lnTo>
                    <a:lnTo>
                      <a:pt x="86" y="91"/>
                    </a:lnTo>
                    <a:lnTo>
                      <a:pt x="90" y="91"/>
                    </a:lnTo>
                    <a:lnTo>
                      <a:pt x="93" y="94"/>
                    </a:lnTo>
                    <a:lnTo>
                      <a:pt x="97" y="91"/>
                    </a:lnTo>
                    <a:lnTo>
                      <a:pt x="100" y="94"/>
                    </a:lnTo>
                    <a:lnTo>
                      <a:pt x="102" y="94"/>
                    </a:lnTo>
                    <a:lnTo>
                      <a:pt x="102" y="89"/>
                    </a:lnTo>
                    <a:lnTo>
                      <a:pt x="104" y="83"/>
                    </a:lnTo>
                    <a:lnTo>
                      <a:pt x="110" y="82"/>
                    </a:lnTo>
                    <a:lnTo>
                      <a:pt x="116" y="81"/>
                    </a:lnTo>
                    <a:lnTo>
                      <a:pt x="116" y="79"/>
                    </a:lnTo>
                    <a:lnTo>
                      <a:pt x="112" y="75"/>
                    </a:lnTo>
                    <a:lnTo>
                      <a:pt x="112" y="70"/>
                    </a:lnTo>
                    <a:lnTo>
                      <a:pt x="110" y="66"/>
                    </a:lnTo>
                    <a:lnTo>
                      <a:pt x="109" y="61"/>
                    </a:lnTo>
                    <a:lnTo>
                      <a:pt x="109" y="61"/>
                    </a:lnTo>
                    <a:lnTo>
                      <a:pt x="109" y="61"/>
                    </a:lnTo>
                    <a:lnTo>
                      <a:pt x="111" y="58"/>
                    </a:lnTo>
                    <a:lnTo>
                      <a:pt x="116" y="61"/>
                    </a:lnTo>
                    <a:lnTo>
                      <a:pt x="123" y="60"/>
                    </a:lnTo>
                    <a:lnTo>
                      <a:pt x="126" y="55"/>
                    </a:lnTo>
                    <a:lnTo>
                      <a:pt x="126" y="54"/>
                    </a:lnTo>
                    <a:lnTo>
                      <a:pt x="123" y="53"/>
                    </a:lnTo>
                    <a:lnTo>
                      <a:pt x="123" y="50"/>
                    </a:lnTo>
                    <a:lnTo>
                      <a:pt x="117" y="45"/>
                    </a:lnTo>
                    <a:lnTo>
                      <a:pt x="112" y="44"/>
                    </a:lnTo>
                    <a:lnTo>
                      <a:pt x="110" y="38"/>
                    </a:lnTo>
                    <a:lnTo>
                      <a:pt x="108" y="36"/>
                    </a:lnTo>
                    <a:lnTo>
                      <a:pt x="103" y="31"/>
                    </a:lnTo>
                    <a:lnTo>
                      <a:pt x="102" y="26"/>
                    </a:lnTo>
                    <a:lnTo>
                      <a:pt x="97" y="23"/>
                    </a:lnTo>
                    <a:lnTo>
                      <a:pt x="97" y="18"/>
                    </a:lnTo>
                    <a:lnTo>
                      <a:pt x="95" y="15"/>
                    </a:lnTo>
                    <a:lnTo>
                      <a:pt x="96" y="10"/>
                    </a:lnTo>
                    <a:lnTo>
                      <a:pt x="95" y="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8" name="Freeform 192">
                <a:extLst>
                  <a:ext uri="{FF2B5EF4-FFF2-40B4-BE49-F238E27FC236}">
                    <a16:creationId xmlns:a16="http://schemas.microsoft.com/office/drawing/2014/main" id="{2EE292FF-BEEA-4966-3D55-B09F64CAC71E}"/>
                  </a:ext>
                </a:extLst>
              </p:cNvPr>
              <p:cNvSpPr/>
              <p:nvPr/>
            </p:nvSpPr>
            <p:spPr bwMode="auto">
              <a:xfrm>
                <a:off x="6529388" y="2647950"/>
                <a:ext cx="136525" cy="84138"/>
              </a:xfrm>
              <a:custGeom>
                <a:avLst/>
                <a:gdLst>
                  <a:gd name="T0" fmla="*/ 5 w 86"/>
                  <a:gd name="T1" fmla="*/ 14 h 53"/>
                  <a:gd name="T2" fmla="*/ 6 w 86"/>
                  <a:gd name="T3" fmla="*/ 22 h 53"/>
                  <a:gd name="T4" fmla="*/ 1 w 86"/>
                  <a:gd name="T5" fmla="*/ 29 h 53"/>
                  <a:gd name="T6" fmla="*/ 2 w 86"/>
                  <a:gd name="T7" fmla="*/ 34 h 53"/>
                  <a:gd name="T8" fmla="*/ 12 w 86"/>
                  <a:gd name="T9" fmla="*/ 46 h 53"/>
                  <a:gd name="T10" fmla="*/ 15 w 86"/>
                  <a:gd name="T11" fmla="*/ 53 h 53"/>
                  <a:gd name="T12" fmla="*/ 23 w 86"/>
                  <a:gd name="T13" fmla="*/ 52 h 53"/>
                  <a:gd name="T14" fmla="*/ 30 w 86"/>
                  <a:gd name="T15" fmla="*/ 49 h 53"/>
                  <a:gd name="T16" fmla="*/ 35 w 86"/>
                  <a:gd name="T17" fmla="*/ 53 h 53"/>
                  <a:gd name="T18" fmla="*/ 39 w 86"/>
                  <a:gd name="T19" fmla="*/ 51 h 53"/>
                  <a:gd name="T20" fmla="*/ 45 w 86"/>
                  <a:gd name="T21" fmla="*/ 53 h 53"/>
                  <a:gd name="T22" fmla="*/ 54 w 86"/>
                  <a:gd name="T23" fmla="*/ 52 h 53"/>
                  <a:gd name="T24" fmla="*/ 54 w 86"/>
                  <a:gd name="T25" fmla="*/ 48 h 53"/>
                  <a:gd name="T26" fmla="*/ 58 w 86"/>
                  <a:gd name="T27" fmla="*/ 41 h 53"/>
                  <a:gd name="T28" fmla="*/ 63 w 86"/>
                  <a:gd name="T29" fmla="*/ 38 h 53"/>
                  <a:gd name="T30" fmla="*/ 67 w 86"/>
                  <a:gd name="T31" fmla="*/ 36 h 53"/>
                  <a:gd name="T32" fmla="*/ 76 w 86"/>
                  <a:gd name="T33" fmla="*/ 39 h 53"/>
                  <a:gd name="T34" fmla="*/ 79 w 86"/>
                  <a:gd name="T35" fmla="*/ 38 h 53"/>
                  <a:gd name="T36" fmla="*/ 76 w 86"/>
                  <a:gd name="T37" fmla="*/ 32 h 53"/>
                  <a:gd name="T38" fmla="*/ 72 w 86"/>
                  <a:gd name="T39" fmla="*/ 29 h 53"/>
                  <a:gd name="T40" fmla="*/ 77 w 86"/>
                  <a:gd name="T41" fmla="*/ 23 h 53"/>
                  <a:gd name="T42" fmla="*/ 82 w 86"/>
                  <a:gd name="T43" fmla="*/ 11 h 53"/>
                  <a:gd name="T44" fmla="*/ 86 w 86"/>
                  <a:gd name="T45" fmla="*/ 11 h 53"/>
                  <a:gd name="T46" fmla="*/ 83 w 86"/>
                  <a:gd name="T47" fmla="*/ 5 h 53"/>
                  <a:gd name="T48" fmla="*/ 79 w 86"/>
                  <a:gd name="T49" fmla="*/ 3 h 53"/>
                  <a:gd name="T50" fmla="*/ 73 w 86"/>
                  <a:gd name="T51" fmla="*/ 2 h 53"/>
                  <a:gd name="T52" fmla="*/ 64 w 86"/>
                  <a:gd name="T53" fmla="*/ 0 h 53"/>
                  <a:gd name="T54" fmla="*/ 53 w 86"/>
                  <a:gd name="T55" fmla="*/ 4 h 53"/>
                  <a:gd name="T56" fmla="*/ 47 w 86"/>
                  <a:gd name="T57" fmla="*/ 8 h 53"/>
                  <a:gd name="T58" fmla="*/ 39 w 86"/>
                  <a:gd name="T59" fmla="*/ 9 h 53"/>
                  <a:gd name="T60" fmla="*/ 33 w 86"/>
                  <a:gd name="T61" fmla="*/ 8 h 53"/>
                  <a:gd name="T62" fmla="*/ 27 w 86"/>
                  <a:gd name="T63" fmla="*/ 8 h 53"/>
                  <a:gd name="T64" fmla="*/ 17 w 86"/>
                  <a:gd name="T65" fmla="*/ 8 h 53"/>
                  <a:gd name="T66" fmla="*/ 13 w 86"/>
                  <a:gd name="T67" fmla="*/ 7 h 53"/>
                  <a:gd name="T68" fmla="*/ 5 w 86"/>
                  <a:gd name="T69" fmla="*/ 9 h 53"/>
                  <a:gd name="T70" fmla="*/ 4 w 86"/>
                  <a:gd name="T71" fmla="*/ 2 h 53"/>
                  <a:gd name="T72" fmla="*/ 3 w 86"/>
                  <a:gd name="T73" fmla="*/ 0 h 53"/>
                  <a:gd name="T74" fmla="*/ 2 w 86"/>
                  <a:gd name="T75" fmla="*/ 2 h 53"/>
                  <a:gd name="T76" fmla="*/ 1 w 86"/>
                  <a:gd name="T77" fmla="*/ 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52">
                    <a:moveTo>
                      <a:pt x="1" y="9"/>
                    </a:moveTo>
                    <a:lnTo>
                      <a:pt x="5" y="14"/>
                    </a:lnTo>
                    <a:lnTo>
                      <a:pt x="8" y="18"/>
                    </a:lnTo>
                    <a:lnTo>
                      <a:pt x="6" y="22"/>
                    </a:lnTo>
                    <a:lnTo>
                      <a:pt x="1" y="27"/>
                    </a:lnTo>
                    <a:lnTo>
                      <a:pt x="1" y="29"/>
                    </a:lnTo>
                    <a:lnTo>
                      <a:pt x="3" y="32"/>
                    </a:lnTo>
                    <a:lnTo>
                      <a:pt x="2" y="34"/>
                    </a:lnTo>
                    <a:lnTo>
                      <a:pt x="8" y="39"/>
                    </a:lnTo>
                    <a:lnTo>
                      <a:pt x="12" y="46"/>
                    </a:lnTo>
                    <a:lnTo>
                      <a:pt x="13" y="52"/>
                    </a:lnTo>
                    <a:lnTo>
                      <a:pt x="15" y="53"/>
                    </a:lnTo>
                    <a:lnTo>
                      <a:pt x="19" y="53"/>
                    </a:lnTo>
                    <a:lnTo>
                      <a:pt x="23" y="52"/>
                    </a:lnTo>
                    <a:lnTo>
                      <a:pt x="25" y="49"/>
                    </a:lnTo>
                    <a:lnTo>
                      <a:pt x="30" y="49"/>
                    </a:lnTo>
                    <a:lnTo>
                      <a:pt x="34" y="49"/>
                    </a:lnTo>
                    <a:lnTo>
                      <a:pt x="35" y="53"/>
                    </a:lnTo>
                    <a:lnTo>
                      <a:pt x="37" y="53"/>
                    </a:lnTo>
                    <a:lnTo>
                      <a:pt x="39" y="51"/>
                    </a:lnTo>
                    <a:lnTo>
                      <a:pt x="42" y="51"/>
                    </a:lnTo>
                    <a:lnTo>
                      <a:pt x="45" y="53"/>
                    </a:lnTo>
                    <a:lnTo>
                      <a:pt x="47" y="51"/>
                    </a:lnTo>
                    <a:lnTo>
                      <a:pt x="54" y="52"/>
                    </a:lnTo>
                    <a:lnTo>
                      <a:pt x="55" y="51"/>
                    </a:lnTo>
                    <a:lnTo>
                      <a:pt x="54" y="48"/>
                    </a:lnTo>
                    <a:lnTo>
                      <a:pt x="54" y="45"/>
                    </a:lnTo>
                    <a:lnTo>
                      <a:pt x="58" y="41"/>
                    </a:lnTo>
                    <a:lnTo>
                      <a:pt x="60" y="41"/>
                    </a:lnTo>
                    <a:lnTo>
                      <a:pt x="63" y="38"/>
                    </a:lnTo>
                    <a:lnTo>
                      <a:pt x="65" y="38"/>
                    </a:lnTo>
                    <a:lnTo>
                      <a:pt x="67" y="36"/>
                    </a:lnTo>
                    <a:lnTo>
                      <a:pt x="72" y="36"/>
                    </a:lnTo>
                    <a:lnTo>
                      <a:pt x="76" y="39"/>
                    </a:lnTo>
                    <a:lnTo>
                      <a:pt x="78" y="38"/>
                    </a:lnTo>
                    <a:lnTo>
                      <a:pt x="79" y="38"/>
                    </a:lnTo>
                    <a:lnTo>
                      <a:pt x="78" y="37"/>
                    </a:lnTo>
                    <a:lnTo>
                      <a:pt x="76" y="32"/>
                    </a:lnTo>
                    <a:lnTo>
                      <a:pt x="73" y="32"/>
                    </a:lnTo>
                    <a:lnTo>
                      <a:pt x="72" y="29"/>
                    </a:lnTo>
                    <a:lnTo>
                      <a:pt x="77" y="25"/>
                    </a:lnTo>
                    <a:lnTo>
                      <a:pt x="77" y="23"/>
                    </a:lnTo>
                    <a:lnTo>
                      <a:pt x="77" y="16"/>
                    </a:lnTo>
                    <a:lnTo>
                      <a:pt x="82" y="11"/>
                    </a:lnTo>
                    <a:lnTo>
                      <a:pt x="85" y="12"/>
                    </a:lnTo>
                    <a:lnTo>
                      <a:pt x="86" y="11"/>
                    </a:lnTo>
                    <a:lnTo>
                      <a:pt x="86" y="7"/>
                    </a:lnTo>
                    <a:lnTo>
                      <a:pt x="83" y="5"/>
                    </a:lnTo>
                    <a:lnTo>
                      <a:pt x="83" y="4"/>
                    </a:lnTo>
                    <a:lnTo>
                      <a:pt x="79" y="3"/>
                    </a:lnTo>
                    <a:lnTo>
                      <a:pt x="76" y="4"/>
                    </a:lnTo>
                    <a:lnTo>
                      <a:pt x="73" y="2"/>
                    </a:lnTo>
                    <a:lnTo>
                      <a:pt x="69" y="0"/>
                    </a:lnTo>
                    <a:lnTo>
                      <a:pt x="64" y="0"/>
                    </a:lnTo>
                    <a:lnTo>
                      <a:pt x="61" y="0"/>
                    </a:lnTo>
                    <a:lnTo>
                      <a:pt x="53" y="4"/>
                    </a:lnTo>
                    <a:lnTo>
                      <a:pt x="50" y="7"/>
                    </a:lnTo>
                    <a:lnTo>
                      <a:pt x="47" y="8"/>
                    </a:lnTo>
                    <a:lnTo>
                      <a:pt x="45" y="9"/>
                    </a:lnTo>
                    <a:lnTo>
                      <a:pt x="39" y="9"/>
                    </a:lnTo>
                    <a:lnTo>
                      <a:pt x="35" y="9"/>
                    </a:lnTo>
                    <a:lnTo>
                      <a:pt x="33" y="8"/>
                    </a:lnTo>
                    <a:lnTo>
                      <a:pt x="30" y="9"/>
                    </a:lnTo>
                    <a:lnTo>
                      <a:pt x="27" y="8"/>
                    </a:lnTo>
                    <a:lnTo>
                      <a:pt x="23" y="10"/>
                    </a:lnTo>
                    <a:lnTo>
                      <a:pt x="17" y="8"/>
                    </a:lnTo>
                    <a:lnTo>
                      <a:pt x="16" y="8"/>
                    </a:lnTo>
                    <a:lnTo>
                      <a:pt x="13" y="7"/>
                    </a:lnTo>
                    <a:lnTo>
                      <a:pt x="10" y="7"/>
                    </a:lnTo>
                    <a:lnTo>
                      <a:pt x="5" y="9"/>
                    </a:lnTo>
                    <a:lnTo>
                      <a:pt x="3" y="4"/>
                    </a:lnTo>
                    <a:lnTo>
                      <a:pt x="4" y="2"/>
                    </a:lnTo>
                    <a:lnTo>
                      <a:pt x="4" y="1"/>
                    </a:lnTo>
                    <a:lnTo>
                      <a:pt x="3" y="0"/>
                    </a:lnTo>
                    <a:lnTo>
                      <a:pt x="1" y="0"/>
                    </a:lnTo>
                    <a:lnTo>
                      <a:pt x="2" y="2"/>
                    </a:lnTo>
                    <a:lnTo>
                      <a:pt x="0" y="4"/>
                    </a:lnTo>
                    <a:lnTo>
                      <a:pt x="1" y="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9" name="Freeform 193">
                <a:extLst>
                  <a:ext uri="{FF2B5EF4-FFF2-40B4-BE49-F238E27FC236}">
                    <a16:creationId xmlns:a16="http://schemas.microsoft.com/office/drawing/2014/main" id="{6600CB90-7194-9CA6-2CC2-A605428D6A91}"/>
                  </a:ext>
                </a:extLst>
              </p:cNvPr>
              <p:cNvSpPr/>
              <p:nvPr/>
            </p:nvSpPr>
            <p:spPr bwMode="auto">
              <a:xfrm>
                <a:off x="6489700" y="2705100"/>
                <a:ext cx="57150" cy="44450"/>
              </a:xfrm>
              <a:custGeom>
                <a:avLst/>
                <a:gdLst>
                  <a:gd name="T0" fmla="*/ 0 w 36"/>
                  <a:gd name="T1" fmla="*/ 13 h 28"/>
                  <a:gd name="T2" fmla="*/ 0 w 36"/>
                  <a:gd name="T3" fmla="*/ 19 h 28"/>
                  <a:gd name="T4" fmla="*/ 3 w 36"/>
                  <a:gd name="T5" fmla="*/ 23 h 28"/>
                  <a:gd name="T6" fmla="*/ 5 w 36"/>
                  <a:gd name="T7" fmla="*/ 26 h 28"/>
                  <a:gd name="T8" fmla="*/ 7 w 36"/>
                  <a:gd name="T9" fmla="*/ 28 h 28"/>
                  <a:gd name="T10" fmla="*/ 13 w 36"/>
                  <a:gd name="T11" fmla="*/ 25 h 28"/>
                  <a:gd name="T12" fmla="*/ 16 w 36"/>
                  <a:gd name="T13" fmla="*/ 23 h 28"/>
                  <a:gd name="T14" fmla="*/ 16 w 36"/>
                  <a:gd name="T15" fmla="*/ 22 h 28"/>
                  <a:gd name="T16" fmla="*/ 21 w 36"/>
                  <a:gd name="T17" fmla="*/ 19 h 28"/>
                  <a:gd name="T18" fmla="*/ 28 w 36"/>
                  <a:gd name="T19" fmla="*/ 20 h 28"/>
                  <a:gd name="T20" fmla="*/ 31 w 36"/>
                  <a:gd name="T21" fmla="*/ 18 h 28"/>
                  <a:gd name="T22" fmla="*/ 35 w 36"/>
                  <a:gd name="T23" fmla="*/ 18 h 28"/>
                  <a:gd name="T24" fmla="*/ 36 w 36"/>
                  <a:gd name="T25" fmla="*/ 17 h 28"/>
                  <a:gd name="T26" fmla="*/ 35 w 36"/>
                  <a:gd name="T27" fmla="*/ 11 h 28"/>
                  <a:gd name="T28" fmla="*/ 30 w 36"/>
                  <a:gd name="T29" fmla="*/ 4 h 28"/>
                  <a:gd name="T30" fmla="*/ 25 w 36"/>
                  <a:gd name="T31" fmla="*/ 0 h 28"/>
                  <a:gd name="T32" fmla="*/ 23 w 36"/>
                  <a:gd name="T33" fmla="*/ 0 h 28"/>
                  <a:gd name="T34" fmla="*/ 19 w 36"/>
                  <a:gd name="T35" fmla="*/ 1 h 28"/>
                  <a:gd name="T36" fmla="*/ 16 w 36"/>
                  <a:gd name="T37" fmla="*/ 1 h 28"/>
                  <a:gd name="T38" fmla="*/ 11 w 36"/>
                  <a:gd name="T39" fmla="*/ 2 h 28"/>
                  <a:gd name="T40" fmla="*/ 7 w 36"/>
                  <a:gd name="T41" fmla="*/ 4 h 28"/>
                  <a:gd name="T42" fmla="*/ 5 w 36"/>
                  <a:gd name="T43" fmla="*/ 4 h 28"/>
                  <a:gd name="T44" fmla="*/ 1 w 36"/>
                  <a:gd name="T45" fmla="*/ 6 h 28"/>
                  <a:gd name="T46" fmla="*/ 1 w 36"/>
                  <a:gd name="T47" fmla="*/ 9 h 28"/>
                  <a:gd name="T48" fmla="*/ 0 w 36"/>
                  <a:gd name="T49" fmla="*/ 10 h 28"/>
                  <a:gd name="T50" fmla="*/ 0 w 36"/>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28">
                    <a:moveTo>
                      <a:pt x="0" y="13"/>
                    </a:moveTo>
                    <a:lnTo>
                      <a:pt x="0" y="19"/>
                    </a:lnTo>
                    <a:lnTo>
                      <a:pt x="3" y="23"/>
                    </a:lnTo>
                    <a:lnTo>
                      <a:pt x="5" y="26"/>
                    </a:lnTo>
                    <a:lnTo>
                      <a:pt x="7" y="28"/>
                    </a:lnTo>
                    <a:lnTo>
                      <a:pt x="13" y="25"/>
                    </a:lnTo>
                    <a:lnTo>
                      <a:pt x="16" y="23"/>
                    </a:lnTo>
                    <a:lnTo>
                      <a:pt x="16" y="22"/>
                    </a:lnTo>
                    <a:lnTo>
                      <a:pt x="21" y="19"/>
                    </a:lnTo>
                    <a:lnTo>
                      <a:pt x="28" y="20"/>
                    </a:lnTo>
                    <a:lnTo>
                      <a:pt x="31" y="18"/>
                    </a:lnTo>
                    <a:lnTo>
                      <a:pt x="35" y="18"/>
                    </a:lnTo>
                    <a:lnTo>
                      <a:pt x="36" y="17"/>
                    </a:lnTo>
                    <a:lnTo>
                      <a:pt x="35" y="11"/>
                    </a:lnTo>
                    <a:lnTo>
                      <a:pt x="30" y="4"/>
                    </a:lnTo>
                    <a:lnTo>
                      <a:pt x="25" y="0"/>
                    </a:lnTo>
                    <a:lnTo>
                      <a:pt x="23" y="0"/>
                    </a:lnTo>
                    <a:lnTo>
                      <a:pt x="19" y="1"/>
                    </a:lnTo>
                    <a:lnTo>
                      <a:pt x="16" y="1"/>
                    </a:lnTo>
                    <a:lnTo>
                      <a:pt x="11" y="2"/>
                    </a:lnTo>
                    <a:lnTo>
                      <a:pt x="7" y="4"/>
                    </a:lnTo>
                    <a:lnTo>
                      <a:pt x="5" y="4"/>
                    </a:lnTo>
                    <a:lnTo>
                      <a:pt x="1" y="6"/>
                    </a:lnTo>
                    <a:lnTo>
                      <a:pt x="1" y="9"/>
                    </a:lnTo>
                    <a:lnTo>
                      <a:pt x="0" y="10"/>
                    </a:lnTo>
                    <a:lnTo>
                      <a:pt x="0" y="1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0" name="Freeform 194">
                <a:extLst>
                  <a:ext uri="{FF2B5EF4-FFF2-40B4-BE49-F238E27FC236}">
                    <a16:creationId xmlns:a16="http://schemas.microsoft.com/office/drawing/2014/main" id="{88B149E2-343E-66B8-9EB4-8FBDD044EB04}"/>
                  </a:ext>
                </a:extLst>
              </p:cNvPr>
              <p:cNvSpPr/>
              <p:nvPr/>
            </p:nvSpPr>
            <p:spPr bwMode="auto">
              <a:xfrm>
                <a:off x="6457950" y="2698750"/>
                <a:ext cx="41275" cy="80963"/>
              </a:xfrm>
              <a:custGeom>
                <a:avLst/>
                <a:gdLst>
                  <a:gd name="T0" fmla="*/ 17 w 26"/>
                  <a:gd name="T1" fmla="*/ 43 h 51"/>
                  <a:gd name="T2" fmla="*/ 23 w 26"/>
                  <a:gd name="T3" fmla="*/ 41 h 51"/>
                  <a:gd name="T4" fmla="*/ 25 w 26"/>
                  <a:gd name="T5" fmla="*/ 37 h 51"/>
                  <a:gd name="T6" fmla="*/ 26 w 26"/>
                  <a:gd name="T7" fmla="*/ 34 h 51"/>
                  <a:gd name="T8" fmla="*/ 23 w 26"/>
                  <a:gd name="T9" fmla="*/ 32 h 51"/>
                  <a:gd name="T10" fmla="*/ 21 w 26"/>
                  <a:gd name="T11" fmla="*/ 28 h 51"/>
                  <a:gd name="T12" fmla="*/ 18 w 26"/>
                  <a:gd name="T13" fmla="*/ 23 h 51"/>
                  <a:gd name="T14" fmla="*/ 17 w 26"/>
                  <a:gd name="T15" fmla="*/ 17 h 51"/>
                  <a:gd name="T16" fmla="*/ 18 w 26"/>
                  <a:gd name="T17" fmla="*/ 13 h 51"/>
                  <a:gd name="T18" fmla="*/ 18 w 26"/>
                  <a:gd name="T19" fmla="*/ 12 h 51"/>
                  <a:gd name="T20" fmla="*/ 17 w 26"/>
                  <a:gd name="T21" fmla="*/ 12 h 51"/>
                  <a:gd name="T22" fmla="*/ 17 w 26"/>
                  <a:gd name="T23" fmla="*/ 12 h 51"/>
                  <a:gd name="T24" fmla="*/ 17 w 26"/>
                  <a:gd name="T25" fmla="*/ 12 h 51"/>
                  <a:gd name="T26" fmla="*/ 17 w 26"/>
                  <a:gd name="T27" fmla="*/ 7 h 51"/>
                  <a:gd name="T28" fmla="*/ 17 w 26"/>
                  <a:gd name="T29" fmla="*/ 5 h 51"/>
                  <a:gd name="T30" fmla="*/ 13 w 26"/>
                  <a:gd name="T31" fmla="*/ 4 h 51"/>
                  <a:gd name="T32" fmla="*/ 12 w 26"/>
                  <a:gd name="T33" fmla="*/ 4 h 51"/>
                  <a:gd name="T34" fmla="*/ 10 w 26"/>
                  <a:gd name="T35" fmla="*/ 0 h 51"/>
                  <a:gd name="T36" fmla="*/ 6 w 26"/>
                  <a:gd name="T37" fmla="*/ 4 h 51"/>
                  <a:gd name="T38" fmla="*/ 4 w 26"/>
                  <a:gd name="T39" fmla="*/ 0 h 51"/>
                  <a:gd name="T40" fmla="*/ 2 w 26"/>
                  <a:gd name="T41" fmla="*/ 2 h 51"/>
                  <a:gd name="T42" fmla="*/ 0 w 26"/>
                  <a:gd name="T43" fmla="*/ 7 h 51"/>
                  <a:gd name="T44" fmla="*/ 0 w 26"/>
                  <a:gd name="T45" fmla="*/ 12 h 51"/>
                  <a:gd name="T46" fmla="*/ 4 w 26"/>
                  <a:gd name="T47" fmla="*/ 14 h 51"/>
                  <a:gd name="T48" fmla="*/ 3 w 26"/>
                  <a:gd name="T49" fmla="*/ 17 h 51"/>
                  <a:gd name="T50" fmla="*/ 2 w 26"/>
                  <a:gd name="T51" fmla="*/ 19 h 51"/>
                  <a:gd name="T52" fmla="*/ 1 w 26"/>
                  <a:gd name="T53" fmla="*/ 23 h 51"/>
                  <a:gd name="T54" fmla="*/ 3 w 26"/>
                  <a:gd name="T55" fmla="*/ 29 h 51"/>
                  <a:gd name="T56" fmla="*/ 2 w 26"/>
                  <a:gd name="T57" fmla="*/ 32 h 51"/>
                  <a:gd name="T58" fmla="*/ 2 w 26"/>
                  <a:gd name="T59" fmla="*/ 35 h 51"/>
                  <a:gd name="T60" fmla="*/ 3 w 26"/>
                  <a:gd name="T61" fmla="*/ 38 h 51"/>
                  <a:gd name="T62" fmla="*/ 2 w 26"/>
                  <a:gd name="T63" fmla="*/ 42 h 51"/>
                  <a:gd name="T64" fmla="*/ 3 w 26"/>
                  <a:gd name="T65" fmla="*/ 43 h 51"/>
                  <a:gd name="T66" fmla="*/ 9 w 26"/>
                  <a:gd name="T67" fmla="*/ 43 h 51"/>
                  <a:gd name="T68" fmla="*/ 12 w 26"/>
                  <a:gd name="T69" fmla="*/ 50 h 51"/>
                  <a:gd name="T70" fmla="*/ 13 w 26"/>
                  <a:gd name="T71" fmla="*/ 51 h 51"/>
                  <a:gd name="T72" fmla="*/ 15 w 26"/>
                  <a:gd name="T73" fmla="*/ 51 h 51"/>
                  <a:gd name="T74" fmla="*/ 17 w 26"/>
                  <a:gd name="T75" fmla="*/ 48 h 51"/>
                  <a:gd name="T76" fmla="*/ 17 w 26"/>
                  <a:gd name="T77" fmla="*/ 4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 h="51">
                    <a:moveTo>
                      <a:pt x="17" y="43"/>
                    </a:moveTo>
                    <a:lnTo>
                      <a:pt x="23" y="41"/>
                    </a:lnTo>
                    <a:lnTo>
                      <a:pt x="25" y="37"/>
                    </a:lnTo>
                    <a:lnTo>
                      <a:pt x="26" y="34"/>
                    </a:lnTo>
                    <a:lnTo>
                      <a:pt x="23" y="32"/>
                    </a:lnTo>
                    <a:lnTo>
                      <a:pt x="21" y="28"/>
                    </a:lnTo>
                    <a:lnTo>
                      <a:pt x="18" y="23"/>
                    </a:lnTo>
                    <a:lnTo>
                      <a:pt x="17" y="17"/>
                    </a:lnTo>
                    <a:lnTo>
                      <a:pt x="18" y="13"/>
                    </a:lnTo>
                    <a:lnTo>
                      <a:pt x="18" y="12"/>
                    </a:lnTo>
                    <a:lnTo>
                      <a:pt x="17" y="12"/>
                    </a:lnTo>
                    <a:lnTo>
                      <a:pt x="17" y="12"/>
                    </a:lnTo>
                    <a:lnTo>
                      <a:pt x="17" y="12"/>
                    </a:lnTo>
                    <a:lnTo>
                      <a:pt x="17" y="7"/>
                    </a:lnTo>
                    <a:lnTo>
                      <a:pt x="17" y="5"/>
                    </a:lnTo>
                    <a:lnTo>
                      <a:pt x="13" y="4"/>
                    </a:lnTo>
                    <a:lnTo>
                      <a:pt x="12" y="4"/>
                    </a:lnTo>
                    <a:lnTo>
                      <a:pt x="10" y="0"/>
                    </a:lnTo>
                    <a:lnTo>
                      <a:pt x="6" y="4"/>
                    </a:lnTo>
                    <a:lnTo>
                      <a:pt x="4" y="0"/>
                    </a:lnTo>
                    <a:lnTo>
                      <a:pt x="2" y="2"/>
                    </a:lnTo>
                    <a:lnTo>
                      <a:pt x="0" y="7"/>
                    </a:lnTo>
                    <a:lnTo>
                      <a:pt x="0" y="12"/>
                    </a:lnTo>
                    <a:lnTo>
                      <a:pt x="4" y="14"/>
                    </a:lnTo>
                    <a:lnTo>
                      <a:pt x="3" y="17"/>
                    </a:lnTo>
                    <a:lnTo>
                      <a:pt x="2" y="19"/>
                    </a:lnTo>
                    <a:lnTo>
                      <a:pt x="1" y="23"/>
                    </a:lnTo>
                    <a:lnTo>
                      <a:pt x="3" y="29"/>
                    </a:lnTo>
                    <a:lnTo>
                      <a:pt x="2" y="32"/>
                    </a:lnTo>
                    <a:lnTo>
                      <a:pt x="2" y="35"/>
                    </a:lnTo>
                    <a:lnTo>
                      <a:pt x="3" y="38"/>
                    </a:lnTo>
                    <a:lnTo>
                      <a:pt x="2" y="42"/>
                    </a:lnTo>
                    <a:lnTo>
                      <a:pt x="3" y="43"/>
                    </a:lnTo>
                    <a:lnTo>
                      <a:pt x="9" y="43"/>
                    </a:lnTo>
                    <a:lnTo>
                      <a:pt x="12" y="50"/>
                    </a:lnTo>
                    <a:lnTo>
                      <a:pt x="13" y="51"/>
                    </a:lnTo>
                    <a:lnTo>
                      <a:pt x="15" y="51"/>
                    </a:lnTo>
                    <a:lnTo>
                      <a:pt x="17" y="48"/>
                    </a:lnTo>
                    <a:lnTo>
                      <a:pt x="17" y="4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1" name="Freeform 195">
                <a:extLst>
                  <a:ext uri="{FF2B5EF4-FFF2-40B4-BE49-F238E27FC236}">
                    <a16:creationId xmlns:a16="http://schemas.microsoft.com/office/drawing/2014/main" id="{6BD952A4-11FD-FC07-DDB6-576078967A53}"/>
                  </a:ext>
                </a:extLst>
              </p:cNvPr>
              <p:cNvSpPr/>
              <p:nvPr/>
            </p:nvSpPr>
            <p:spPr bwMode="auto">
              <a:xfrm>
                <a:off x="6437313" y="2665413"/>
                <a:ext cx="38100" cy="49213"/>
              </a:xfrm>
              <a:custGeom>
                <a:avLst/>
                <a:gdLst>
                  <a:gd name="T0" fmla="*/ 16 w 24"/>
                  <a:gd name="T1" fmla="*/ 18 h 31"/>
                  <a:gd name="T2" fmla="*/ 18 w 24"/>
                  <a:gd name="T3" fmla="*/ 19 h 31"/>
                  <a:gd name="T4" fmla="*/ 21 w 24"/>
                  <a:gd name="T5" fmla="*/ 20 h 31"/>
                  <a:gd name="T6" fmla="*/ 22 w 24"/>
                  <a:gd name="T7" fmla="*/ 19 h 31"/>
                  <a:gd name="T8" fmla="*/ 22 w 24"/>
                  <a:gd name="T9" fmla="*/ 16 h 31"/>
                  <a:gd name="T10" fmla="*/ 24 w 24"/>
                  <a:gd name="T11" fmla="*/ 15 h 31"/>
                  <a:gd name="T12" fmla="*/ 24 w 24"/>
                  <a:gd name="T13" fmla="*/ 13 h 31"/>
                  <a:gd name="T14" fmla="*/ 21 w 24"/>
                  <a:gd name="T15" fmla="*/ 13 h 31"/>
                  <a:gd name="T16" fmla="*/ 18 w 24"/>
                  <a:gd name="T17" fmla="*/ 11 h 31"/>
                  <a:gd name="T18" fmla="*/ 15 w 24"/>
                  <a:gd name="T19" fmla="*/ 11 h 31"/>
                  <a:gd name="T20" fmla="*/ 13 w 24"/>
                  <a:gd name="T21" fmla="*/ 8 h 31"/>
                  <a:gd name="T22" fmla="*/ 13 w 24"/>
                  <a:gd name="T23" fmla="*/ 6 h 31"/>
                  <a:gd name="T24" fmla="*/ 10 w 24"/>
                  <a:gd name="T25" fmla="*/ 4 h 31"/>
                  <a:gd name="T26" fmla="*/ 7 w 24"/>
                  <a:gd name="T27" fmla="*/ 3 h 31"/>
                  <a:gd name="T28" fmla="*/ 4 w 24"/>
                  <a:gd name="T29" fmla="*/ 0 h 31"/>
                  <a:gd name="T30" fmla="*/ 4 w 24"/>
                  <a:gd name="T31" fmla="*/ 1 h 31"/>
                  <a:gd name="T32" fmla="*/ 4 w 24"/>
                  <a:gd name="T33" fmla="*/ 3 h 31"/>
                  <a:gd name="T34" fmla="*/ 7 w 24"/>
                  <a:gd name="T35" fmla="*/ 4 h 31"/>
                  <a:gd name="T36" fmla="*/ 8 w 24"/>
                  <a:gd name="T37" fmla="*/ 7 h 31"/>
                  <a:gd name="T38" fmla="*/ 4 w 24"/>
                  <a:gd name="T39" fmla="*/ 9 h 31"/>
                  <a:gd name="T40" fmla="*/ 3 w 24"/>
                  <a:gd name="T41" fmla="*/ 9 h 31"/>
                  <a:gd name="T42" fmla="*/ 2 w 24"/>
                  <a:gd name="T43" fmla="*/ 12 h 31"/>
                  <a:gd name="T44" fmla="*/ 2 w 24"/>
                  <a:gd name="T45" fmla="*/ 15 h 31"/>
                  <a:gd name="T46" fmla="*/ 0 w 24"/>
                  <a:gd name="T47" fmla="*/ 20 h 31"/>
                  <a:gd name="T48" fmla="*/ 0 w 24"/>
                  <a:gd name="T49" fmla="*/ 20 h 31"/>
                  <a:gd name="T50" fmla="*/ 2 w 24"/>
                  <a:gd name="T51" fmla="*/ 21 h 31"/>
                  <a:gd name="T52" fmla="*/ 9 w 24"/>
                  <a:gd name="T53" fmla="*/ 29 h 31"/>
                  <a:gd name="T54" fmla="*/ 9 w 24"/>
                  <a:gd name="T55" fmla="*/ 30 h 31"/>
                  <a:gd name="T56" fmla="*/ 10 w 24"/>
                  <a:gd name="T57" fmla="*/ 31 h 31"/>
                  <a:gd name="T58" fmla="*/ 10 w 24"/>
                  <a:gd name="T59" fmla="*/ 27 h 31"/>
                  <a:gd name="T60" fmla="*/ 13 w 24"/>
                  <a:gd name="T61" fmla="*/ 22 h 31"/>
                  <a:gd name="T62" fmla="*/ 16 w 24"/>
                  <a:gd name="T63" fmla="*/ 1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31">
                    <a:moveTo>
                      <a:pt x="16" y="18"/>
                    </a:moveTo>
                    <a:lnTo>
                      <a:pt x="18" y="19"/>
                    </a:lnTo>
                    <a:lnTo>
                      <a:pt x="21" y="20"/>
                    </a:lnTo>
                    <a:lnTo>
                      <a:pt x="22" y="19"/>
                    </a:lnTo>
                    <a:lnTo>
                      <a:pt x="22" y="16"/>
                    </a:lnTo>
                    <a:lnTo>
                      <a:pt x="24" y="15"/>
                    </a:lnTo>
                    <a:lnTo>
                      <a:pt x="24" y="13"/>
                    </a:lnTo>
                    <a:lnTo>
                      <a:pt x="21" y="13"/>
                    </a:lnTo>
                    <a:lnTo>
                      <a:pt x="18" y="11"/>
                    </a:lnTo>
                    <a:lnTo>
                      <a:pt x="15" y="11"/>
                    </a:lnTo>
                    <a:lnTo>
                      <a:pt x="13" y="8"/>
                    </a:lnTo>
                    <a:lnTo>
                      <a:pt x="13" y="6"/>
                    </a:lnTo>
                    <a:lnTo>
                      <a:pt x="10" y="4"/>
                    </a:lnTo>
                    <a:lnTo>
                      <a:pt x="7" y="3"/>
                    </a:lnTo>
                    <a:lnTo>
                      <a:pt x="4" y="0"/>
                    </a:lnTo>
                    <a:lnTo>
                      <a:pt x="4" y="1"/>
                    </a:lnTo>
                    <a:lnTo>
                      <a:pt x="4" y="3"/>
                    </a:lnTo>
                    <a:lnTo>
                      <a:pt x="7" y="4"/>
                    </a:lnTo>
                    <a:lnTo>
                      <a:pt x="8" y="7"/>
                    </a:lnTo>
                    <a:lnTo>
                      <a:pt x="4" y="9"/>
                    </a:lnTo>
                    <a:lnTo>
                      <a:pt x="3" y="9"/>
                    </a:lnTo>
                    <a:lnTo>
                      <a:pt x="2" y="12"/>
                    </a:lnTo>
                    <a:lnTo>
                      <a:pt x="2" y="15"/>
                    </a:lnTo>
                    <a:lnTo>
                      <a:pt x="0" y="20"/>
                    </a:lnTo>
                    <a:lnTo>
                      <a:pt x="0" y="20"/>
                    </a:lnTo>
                    <a:lnTo>
                      <a:pt x="2" y="21"/>
                    </a:lnTo>
                    <a:lnTo>
                      <a:pt x="9" y="29"/>
                    </a:lnTo>
                    <a:lnTo>
                      <a:pt x="9" y="30"/>
                    </a:lnTo>
                    <a:lnTo>
                      <a:pt x="10" y="31"/>
                    </a:lnTo>
                    <a:lnTo>
                      <a:pt x="10" y="27"/>
                    </a:lnTo>
                    <a:lnTo>
                      <a:pt x="13" y="22"/>
                    </a:lnTo>
                    <a:lnTo>
                      <a:pt x="16" y="1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2" name="Freeform 196">
                <a:extLst>
                  <a:ext uri="{FF2B5EF4-FFF2-40B4-BE49-F238E27FC236}">
                    <a16:creationId xmlns:a16="http://schemas.microsoft.com/office/drawing/2014/main" id="{9B6457EB-3B2E-C22F-F7AB-0E6856960100}"/>
                  </a:ext>
                </a:extLst>
              </p:cNvPr>
              <p:cNvSpPr/>
              <p:nvPr/>
            </p:nvSpPr>
            <p:spPr bwMode="auto">
              <a:xfrm>
                <a:off x="6094413" y="2365375"/>
                <a:ext cx="69850" cy="76200"/>
              </a:xfrm>
              <a:custGeom>
                <a:avLst/>
                <a:gdLst>
                  <a:gd name="T0" fmla="*/ 3 w 44"/>
                  <a:gd name="T1" fmla="*/ 33 h 48"/>
                  <a:gd name="T2" fmla="*/ 15 w 44"/>
                  <a:gd name="T3" fmla="*/ 36 h 48"/>
                  <a:gd name="T4" fmla="*/ 3 w 44"/>
                  <a:gd name="T5" fmla="*/ 36 h 48"/>
                  <a:gd name="T6" fmla="*/ 1 w 44"/>
                  <a:gd name="T7" fmla="*/ 38 h 48"/>
                  <a:gd name="T8" fmla="*/ 2 w 44"/>
                  <a:gd name="T9" fmla="*/ 38 h 48"/>
                  <a:gd name="T10" fmla="*/ 5 w 44"/>
                  <a:gd name="T11" fmla="*/ 38 h 48"/>
                  <a:gd name="T12" fmla="*/ 5 w 44"/>
                  <a:gd name="T13" fmla="*/ 40 h 48"/>
                  <a:gd name="T14" fmla="*/ 5 w 44"/>
                  <a:gd name="T15" fmla="*/ 39 h 48"/>
                  <a:gd name="T16" fmla="*/ 11 w 44"/>
                  <a:gd name="T17" fmla="*/ 39 h 48"/>
                  <a:gd name="T18" fmla="*/ 13 w 44"/>
                  <a:gd name="T19" fmla="*/ 41 h 48"/>
                  <a:gd name="T20" fmla="*/ 16 w 44"/>
                  <a:gd name="T21" fmla="*/ 41 h 48"/>
                  <a:gd name="T22" fmla="*/ 17 w 44"/>
                  <a:gd name="T23" fmla="*/ 42 h 48"/>
                  <a:gd name="T24" fmla="*/ 22 w 44"/>
                  <a:gd name="T25" fmla="*/ 42 h 48"/>
                  <a:gd name="T26" fmla="*/ 24 w 44"/>
                  <a:gd name="T27" fmla="*/ 46 h 48"/>
                  <a:gd name="T28" fmla="*/ 23 w 44"/>
                  <a:gd name="T29" fmla="*/ 47 h 48"/>
                  <a:gd name="T30" fmla="*/ 24 w 44"/>
                  <a:gd name="T31" fmla="*/ 48 h 48"/>
                  <a:gd name="T32" fmla="*/ 25 w 44"/>
                  <a:gd name="T33" fmla="*/ 46 h 48"/>
                  <a:gd name="T34" fmla="*/ 25 w 44"/>
                  <a:gd name="T35" fmla="*/ 41 h 48"/>
                  <a:gd name="T36" fmla="*/ 25 w 44"/>
                  <a:gd name="T37" fmla="*/ 36 h 48"/>
                  <a:gd name="T38" fmla="*/ 28 w 44"/>
                  <a:gd name="T39" fmla="*/ 33 h 48"/>
                  <a:gd name="T40" fmla="*/ 29 w 44"/>
                  <a:gd name="T41" fmla="*/ 29 h 48"/>
                  <a:gd name="T42" fmla="*/ 35 w 44"/>
                  <a:gd name="T43" fmla="*/ 28 h 48"/>
                  <a:gd name="T44" fmla="*/ 38 w 44"/>
                  <a:gd name="T45" fmla="*/ 29 h 48"/>
                  <a:gd name="T46" fmla="*/ 39 w 44"/>
                  <a:gd name="T47" fmla="*/ 29 h 48"/>
                  <a:gd name="T48" fmla="*/ 37 w 44"/>
                  <a:gd name="T49" fmla="*/ 26 h 48"/>
                  <a:gd name="T50" fmla="*/ 39 w 44"/>
                  <a:gd name="T51" fmla="*/ 25 h 48"/>
                  <a:gd name="T52" fmla="*/ 40 w 44"/>
                  <a:gd name="T53" fmla="*/ 21 h 48"/>
                  <a:gd name="T54" fmla="*/ 40 w 44"/>
                  <a:gd name="T55" fmla="*/ 20 h 48"/>
                  <a:gd name="T56" fmla="*/ 40 w 44"/>
                  <a:gd name="T57" fmla="*/ 20 h 48"/>
                  <a:gd name="T58" fmla="*/ 36 w 44"/>
                  <a:gd name="T59" fmla="*/ 20 h 48"/>
                  <a:gd name="T60" fmla="*/ 35 w 44"/>
                  <a:gd name="T61" fmla="*/ 17 h 48"/>
                  <a:gd name="T62" fmla="*/ 37 w 44"/>
                  <a:gd name="T63" fmla="*/ 12 h 48"/>
                  <a:gd name="T64" fmla="*/ 40 w 44"/>
                  <a:gd name="T65" fmla="*/ 13 h 48"/>
                  <a:gd name="T66" fmla="*/ 41 w 44"/>
                  <a:gd name="T67" fmla="*/ 13 h 48"/>
                  <a:gd name="T68" fmla="*/ 41 w 44"/>
                  <a:gd name="T69" fmla="*/ 10 h 48"/>
                  <a:gd name="T70" fmla="*/ 43 w 44"/>
                  <a:gd name="T71" fmla="*/ 7 h 48"/>
                  <a:gd name="T72" fmla="*/ 43 w 44"/>
                  <a:gd name="T73" fmla="*/ 5 h 48"/>
                  <a:gd name="T74" fmla="*/ 44 w 44"/>
                  <a:gd name="T75" fmla="*/ 5 h 48"/>
                  <a:gd name="T76" fmla="*/ 41 w 44"/>
                  <a:gd name="T77" fmla="*/ 4 h 48"/>
                  <a:gd name="T78" fmla="*/ 39 w 44"/>
                  <a:gd name="T79" fmla="*/ 3 h 48"/>
                  <a:gd name="T80" fmla="*/ 36 w 44"/>
                  <a:gd name="T81" fmla="*/ 0 h 48"/>
                  <a:gd name="T82" fmla="*/ 31 w 44"/>
                  <a:gd name="T83" fmla="*/ 2 h 48"/>
                  <a:gd name="T84" fmla="*/ 29 w 44"/>
                  <a:gd name="T85" fmla="*/ 4 h 48"/>
                  <a:gd name="T86" fmla="*/ 26 w 44"/>
                  <a:gd name="T87" fmla="*/ 3 h 48"/>
                  <a:gd name="T88" fmla="*/ 24 w 44"/>
                  <a:gd name="T89" fmla="*/ 4 h 48"/>
                  <a:gd name="T90" fmla="*/ 21 w 44"/>
                  <a:gd name="T91" fmla="*/ 4 h 48"/>
                  <a:gd name="T92" fmla="*/ 17 w 44"/>
                  <a:gd name="T93" fmla="*/ 7 h 48"/>
                  <a:gd name="T94" fmla="*/ 11 w 44"/>
                  <a:gd name="T95" fmla="*/ 11 h 48"/>
                  <a:gd name="T96" fmla="*/ 10 w 44"/>
                  <a:gd name="T97" fmla="*/ 10 h 48"/>
                  <a:gd name="T98" fmla="*/ 8 w 44"/>
                  <a:gd name="T99" fmla="*/ 11 h 48"/>
                  <a:gd name="T100" fmla="*/ 8 w 44"/>
                  <a:gd name="T101" fmla="*/ 14 h 48"/>
                  <a:gd name="T102" fmla="*/ 5 w 44"/>
                  <a:gd name="T103" fmla="*/ 16 h 48"/>
                  <a:gd name="T104" fmla="*/ 6 w 44"/>
                  <a:gd name="T105" fmla="*/ 19 h 48"/>
                  <a:gd name="T106" fmla="*/ 5 w 44"/>
                  <a:gd name="T107" fmla="*/ 22 h 48"/>
                  <a:gd name="T108" fmla="*/ 3 w 44"/>
                  <a:gd name="T109" fmla="*/ 26 h 48"/>
                  <a:gd name="T110" fmla="*/ 2 w 44"/>
                  <a:gd name="T111" fmla="*/ 28 h 48"/>
                  <a:gd name="T112" fmla="*/ 0 w 44"/>
                  <a:gd name="T113" fmla="*/ 29 h 48"/>
                  <a:gd name="T114" fmla="*/ 0 w 44"/>
                  <a:gd name="T115" fmla="*/ 31 h 48"/>
                  <a:gd name="T116" fmla="*/ 3 w 44"/>
                  <a:gd name="T117"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 h="48">
                    <a:moveTo>
                      <a:pt x="3" y="33"/>
                    </a:moveTo>
                    <a:lnTo>
                      <a:pt x="15" y="36"/>
                    </a:lnTo>
                    <a:lnTo>
                      <a:pt x="3" y="36"/>
                    </a:lnTo>
                    <a:lnTo>
                      <a:pt x="1" y="38"/>
                    </a:lnTo>
                    <a:lnTo>
                      <a:pt x="2" y="38"/>
                    </a:lnTo>
                    <a:lnTo>
                      <a:pt x="5" y="38"/>
                    </a:lnTo>
                    <a:lnTo>
                      <a:pt x="5" y="40"/>
                    </a:lnTo>
                    <a:lnTo>
                      <a:pt x="5" y="39"/>
                    </a:lnTo>
                    <a:lnTo>
                      <a:pt x="11" y="39"/>
                    </a:lnTo>
                    <a:lnTo>
                      <a:pt x="13" y="41"/>
                    </a:lnTo>
                    <a:lnTo>
                      <a:pt x="16" y="41"/>
                    </a:lnTo>
                    <a:lnTo>
                      <a:pt x="17" y="42"/>
                    </a:lnTo>
                    <a:lnTo>
                      <a:pt x="22" y="42"/>
                    </a:lnTo>
                    <a:lnTo>
                      <a:pt x="24" y="46"/>
                    </a:lnTo>
                    <a:lnTo>
                      <a:pt x="23" y="47"/>
                    </a:lnTo>
                    <a:lnTo>
                      <a:pt x="24" y="48"/>
                    </a:lnTo>
                    <a:lnTo>
                      <a:pt x="25" y="46"/>
                    </a:lnTo>
                    <a:lnTo>
                      <a:pt x="25" y="41"/>
                    </a:lnTo>
                    <a:lnTo>
                      <a:pt x="25" y="36"/>
                    </a:lnTo>
                    <a:lnTo>
                      <a:pt x="28" y="33"/>
                    </a:lnTo>
                    <a:lnTo>
                      <a:pt x="29" y="29"/>
                    </a:lnTo>
                    <a:lnTo>
                      <a:pt x="35" y="28"/>
                    </a:lnTo>
                    <a:lnTo>
                      <a:pt x="38" y="29"/>
                    </a:lnTo>
                    <a:lnTo>
                      <a:pt x="39" y="29"/>
                    </a:lnTo>
                    <a:lnTo>
                      <a:pt x="37" y="26"/>
                    </a:lnTo>
                    <a:lnTo>
                      <a:pt x="39" y="25"/>
                    </a:lnTo>
                    <a:lnTo>
                      <a:pt x="40" y="21"/>
                    </a:lnTo>
                    <a:lnTo>
                      <a:pt x="40" y="20"/>
                    </a:lnTo>
                    <a:lnTo>
                      <a:pt x="40" y="20"/>
                    </a:lnTo>
                    <a:lnTo>
                      <a:pt x="36" y="20"/>
                    </a:lnTo>
                    <a:lnTo>
                      <a:pt x="35" y="17"/>
                    </a:lnTo>
                    <a:lnTo>
                      <a:pt x="37" y="12"/>
                    </a:lnTo>
                    <a:lnTo>
                      <a:pt x="40" y="13"/>
                    </a:lnTo>
                    <a:lnTo>
                      <a:pt x="41" y="13"/>
                    </a:lnTo>
                    <a:lnTo>
                      <a:pt x="41" y="10"/>
                    </a:lnTo>
                    <a:lnTo>
                      <a:pt x="43" y="7"/>
                    </a:lnTo>
                    <a:lnTo>
                      <a:pt x="43" y="5"/>
                    </a:lnTo>
                    <a:lnTo>
                      <a:pt x="44" y="5"/>
                    </a:lnTo>
                    <a:lnTo>
                      <a:pt x="41" y="4"/>
                    </a:lnTo>
                    <a:lnTo>
                      <a:pt x="39" y="3"/>
                    </a:lnTo>
                    <a:lnTo>
                      <a:pt x="36" y="0"/>
                    </a:lnTo>
                    <a:lnTo>
                      <a:pt x="31" y="2"/>
                    </a:lnTo>
                    <a:lnTo>
                      <a:pt x="29" y="4"/>
                    </a:lnTo>
                    <a:lnTo>
                      <a:pt x="26" y="3"/>
                    </a:lnTo>
                    <a:lnTo>
                      <a:pt x="24" y="4"/>
                    </a:lnTo>
                    <a:lnTo>
                      <a:pt x="21" y="4"/>
                    </a:lnTo>
                    <a:lnTo>
                      <a:pt x="17" y="7"/>
                    </a:lnTo>
                    <a:lnTo>
                      <a:pt x="11" y="11"/>
                    </a:lnTo>
                    <a:lnTo>
                      <a:pt x="10" y="10"/>
                    </a:lnTo>
                    <a:lnTo>
                      <a:pt x="8" y="11"/>
                    </a:lnTo>
                    <a:lnTo>
                      <a:pt x="8" y="14"/>
                    </a:lnTo>
                    <a:lnTo>
                      <a:pt x="5" y="16"/>
                    </a:lnTo>
                    <a:lnTo>
                      <a:pt x="6" y="19"/>
                    </a:lnTo>
                    <a:lnTo>
                      <a:pt x="5" y="22"/>
                    </a:lnTo>
                    <a:lnTo>
                      <a:pt x="3" y="26"/>
                    </a:lnTo>
                    <a:lnTo>
                      <a:pt x="2" y="28"/>
                    </a:lnTo>
                    <a:lnTo>
                      <a:pt x="0" y="29"/>
                    </a:lnTo>
                    <a:lnTo>
                      <a:pt x="0" y="31"/>
                    </a:lnTo>
                    <a:lnTo>
                      <a:pt x="3" y="3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3" name="Freeform 197">
                <a:extLst>
                  <a:ext uri="{FF2B5EF4-FFF2-40B4-BE49-F238E27FC236}">
                    <a16:creationId xmlns:a16="http://schemas.microsoft.com/office/drawing/2014/main" id="{D8F062E9-8D4E-B76F-F453-B26EE74DB328}"/>
                  </a:ext>
                </a:extLst>
              </p:cNvPr>
              <p:cNvSpPr/>
              <p:nvPr/>
            </p:nvSpPr>
            <p:spPr bwMode="auto">
              <a:xfrm>
                <a:off x="6072188" y="2430463"/>
                <a:ext cx="63500" cy="53975"/>
              </a:xfrm>
              <a:custGeom>
                <a:avLst/>
                <a:gdLst>
                  <a:gd name="T0" fmla="*/ 2 w 40"/>
                  <a:gd name="T1" fmla="*/ 12 h 34"/>
                  <a:gd name="T2" fmla="*/ 6 w 40"/>
                  <a:gd name="T3" fmla="*/ 13 h 34"/>
                  <a:gd name="T4" fmla="*/ 7 w 40"/>
                  <a:gd name="T5" fmla="*/ 16 h 34"/>
                  <a:gd name="T6" fmla="*/ 10 w 40"/>
                  <a:gd name="T7" fmla="*/ 19 h 34"/>
                  <a:gd name="T8" fmla="*/ 12 w 40"/>
                  <a:gd name="T9" fmla="*/ 19 h 34"/>
                  <a:gd name="T10" fmla="*/ 14 w 40"/>
                  <a:gd name="T11" fmla="*/ 21 h 34"/>
                  <a:gd name="T12" fmla="*/ 17 w 40"/>
                  <a:gd name="T13" fmla="*/ 22 h 34"/>
                  <a:gd name="T14" fmla="*/ 17 w 40"/>
                  <a:gd name="T15" fmla="*/ 25 h 34"/>
                  <a:gd name="T16" fmla="*/ 19 w 40"/>
                  <a:gd name="T17" fmla="*/ 27 h 34"/>
                  <a:gd name="T18" fmla="*/ 21 w 40"/>
                  <a:gd name="T19" fmla="*/ 25 h 34"/>
                  <a:gd name="T20" fmla="*/ 23 w 40"/>
                  <a:gd name="T21" fmla="*/ 25 h 34"/>
                  <a:gd name="T22" fmla="*/ 24 w 40"/>
                  <a:gd name="T23" fmla="*/ 28 h 34"/>
                  <a:gd name="T24" fmla="*/ 27 w 40"/>
                  <a:gd name="T25" fmla="*/ 28 h 34"/>
                  <a:gd name="T26" fmla="*/ 30 w 40"/>
                  <a:gd name="T27" fmla="*/ 32 h 34"/>
                  <a:gd name="T28" fmla="*/ 34 w 40"/>
                  <a:gd name="T29" fmla="*/ 32 h 34"/>
                  <a:gd name="T30" fmla="*/ 36 w 40"/>
                  <a:gd name="T31" fmla="*/ 34 h 34"/>
                  <a:gd name="T32" fmla="*/ 37 w 40"/>
                  <a:gd name="T33" fmla="*/ 34 h 34"/>
                  <a:gd name="T34" fmla="*/ 38 w 40"/>
                  <a:gd name="T35" fmla="*/ 34 h 34"/>
                  <a:gd name="T36" fmla="*/ 37 w 40"/>
                  <a:gd name="T37" fmla="*/ 32 h 34"/>
                  <a:gd name="T38" fmla="*/ 37 w 40"/>
                  <a:gd name="T39" fmla="*/ 30 h 34"/>
                  <a:gd name="T40" fmla="*/ 36 w 40"/>
                  <a:gd name="T41" fmla="*/ 29 h 34"/>
                  <a:gd name="T42" fmla="*/ 37 w 40"/>
                  <a:gd name="T43" fmla="*/ 25 h 34"/>
                  <a:gd name="T44" fmla="*/ 38 w 40"/>
                  <a:gd name="T45" fmla="*/ 22 h 34"/>
                  <a:gd name="T46" fmla="*/ 39 w 40"/>
                  <a:gd name="T47" fmla="*/ 22 h 34"/>
                  <a:gd name="T48" fmla="*/ 40 w 40"/>
                  <a:gd name="T49" fmla="*/ 20 h 34"/>
                  <a:gd name="T50" fmla="*/ 39 w 40"/>
                  <a:gd name="T51" fmla="*/ 17 h 34"/>
                  <a:gd name="T52" fmla="*/ 39 w 40"/>
                  <a:gd name="T53" fmla="*/ 15 h 34"/>
                  <a:gd name="T54" fmla="*/ 37 w 40"/>
                  <a:gd name="T55" fmla="*/ 10 h 34"/>
                  <a:gd name="T56" fmla="*/ 37 w 40"/>
                  <a:gd name="T57" fmla="*/ 9 h 34"/>
                  <a:gd name="T58" fmla="*/ 35 w 40"/>
                  <a:gd name="T59" fmla="*/ 8 h 34"/>
                  <a:gd name="T60" fmla="*/ 35 w 40"/>
                  <a:gd name="T61" fmla="*/ 6 h 34"/>
                  <a:gd name="T62" fmla="*/ 35 w 40"/>
                  <a:gd name="T63" fmla="*/ 3 h 34"/>
                  <a:gd name="T64" fmla="*/ 30 w 40"/>
                  <a:gd name="T65" fmla="*/ 5 h 34"/>
                  <a:gd name="T66" fmla="*/ 29 w 40"/>
                  <a:gd name="T67" fmla="*/ 2 h 34"/>
                  <a:gd name="T68" fmla="*/ 27 w 40"/>
                  <a:gd name="T69" fmla="*/ 2 h 34"/>
                  <a:gd name="T70" fmla="*/ 24 w 40"/>
                  <a:gd name="T71" fmla="*/ 0 h 34"/>
                  <a:gd name="T72" fmla="*/ 21 w 40"/>
                  <a:gd name="T73" fmla="*/ 0 h 34"/>
                  <a:gd name="T74" fmla="*/ 20 w 40"/>
                  <a:gd name="T75" fmla="*/ 2 h 34"/>
                  <a:gd name="T76" fmla="*/ 17 w 40"/>
                  <a:gd name="T77" fmla="*/ 2 h 34"/>
                  <a:gd name="T78" fmla="*/ 16 w 40"/>
                  <a:gd name="T79" fmla="*/ 3 h 34"/>
                  <a:gd name="T80" fmla="*/ 14 w 40"/>
                  <a:gd name="T81" fmla="*/ 5 h 34"/>
                  <a:gd name="T82" fmla="*/ 12 w 40"/>
                  <a:gd name="T83" fmla="*/ 6 h 34"/>
                  <a:gd name="T84" fmla="*/ 9 w 40"/>
                  <a:gd name="T85" fmla="*/ 5 h 34"/>
                  <a:gd name="T86" fmla="*/ 7 w 40"/>
                  <a:gd name="T87" fmla="*/ 5 h 34"/>
                  <a:gd name="T88" fmla="*/ 5 w 40"/>
                  <a:gd name="T89" fmla="*/ 1 h 34"/>
                  <a:gd name="T90" fmla="*/ 5 w 40"/>
                  <a:gd name="T91" fmla="*/ 1 h 34"/>
                  <a:gd name="T92" fmla="*/ 2 w 40"/>
                  <a:gd name="T93" fmla="*/ 3 h 34"/>
                  <a:gd name="T94" fmla="*/ 0 w 40"/>
                  <a:gd name="T95" fmla="*/ 6 h 34"/>
                  <a:gd name="T96" fmla="*/ 1 w 40"/>
                  <a:gd name="T97" fmla="*/ 7 h 34"/>
                  <a:gd name="T98" fmla="*/ 2 w 40"/>
                  <a:gd name="T99"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 h="34">
                    <a:moveTo>
                      <a:pt x="2" y="12"/>
                    </a:moveTo>
                    <a:lnTo>
                      <a:pt x="6" y="13"/>
                    </a:lnTo>
                    <a:lnTo>
                      <a:pt x="7" y="16"/>
                    </a:lnTo>
                    <a:lnTo>
                      <a:pt x="10" y="19"/>
                    </a:lnTo>
                    <a:lnTo>
                      <a:pt x="12" y="19"/>
                    </a:lnTo>
                    <a:lnTo>
                      <a:pt x="14" y="21"/>
                    </a:lnTo>
                    <a:lnTo>
                      <a:pt x="17" y="22"/>
                    </a:lnTo>
                    <a:lnTo>
                      <a:pt x="17" y="25"/>
                    </a:lnTo>
                    <a:lnTo>
                      <a:pt x="19" y="27"/>
                    </a:lnTo>
                    <a:lnTo>
                      <a:pt x="21" y="25"/>
                    </a:lnTo>
                    <a:lnTo>
                      <a:pt x="23" y="25"/>
                    </a:lnTo>
                    <a:lnTo>
                      <a:pt x="24" y="28"/>
                    </a:lnTo>
                    <a:lnTo>
                      <a:pt x="27" y="28"/>
                    </a:lnTo>
                    <a:lnTo>
                      <a:pt x="30" y="32"/>
                    </a:lnTo>
                    <a:lnTo>
                      <a:pt x="34" y="32"/>
                    </a:lnTo>
                    <a:lnTo>
                      <a:pt x="36" y="34"/>
                    </a:lnTo>
                    <a:lnTo>
                      <a:pt x="37" y="34"/>
                    </a:lnTo>
                    <a:lnTo>
                      <a:pt x="38" y="34"/>
                    </a:lnTo>
                    <a:lnTo>
                      <a:pt x="37" y="32"/>
                    </a:lnTo>
                    <a:lnTo>
                      <a:pt x="37" y="30"/>
                    </a:lnTo>
                    <a:lnTo>
                      <a:pt x="36" y="29"/>
                    </a:lnTo>
                    <a:lnTo>
                      <a:pt x="37" y="25"/>
                    </a:lnTo>
                    <a:lnTo>
                      <a:pt x="38" y="22"/>
                    </a:lnTo>
                    <a:lnTo>
                      <a:pt x="39" y="22"/>
                    </a:lnTo>
                    <a:lnTo>
                      <a:pt x="40" y="20"/>
                    </a:lnTo>
                    <a:lnTo>
                      <a:pt x="39" y="17"/>
                    </a:lnTo>
                    <a:lnTo>
                      <a:pt x="39" y="15"/>
                    </a:lnTo>
                    <a:lnTo>
                      <a:pt x="37" y="10"/>
                    </a:lnTo>
                    <a:lnTo>
                      <a:pt x="37" y="9"/>
                    </a:lnTo>
                    <a:lnTo>
                      <a:pt x="35" y="8"/>
                    </a:lnTo>
                    <a:lnTo>
                      <a:pt x="35" y="6"/>
                    </a:lnTo>
                    <a:lnTo>
                      <a:pt x="35" y="3"/>
                    </a:lnTo>
                    <a:lnTo>
                      <a:pt x="30" y="5"/>
                    </a:lnTo>
                    <a:lnTo>
                      <a:pt x="29" y="2"/>
                    </a:lnTo>
                    <a:lnTo>
                      <a:pt x="27" y="2"/>
                    </a:lnTo>
                    <a:lnTo>
                      <a:pt x="24" y="0"/>
                    </a:lnTo>
                    <a:lnTo>
                      <a:pt x="21" y="0"/>
                    </a:lnTo>
                    <a:lnTo>
                      <a:pt x="20" y="2"/>
                    </a:lnTo>
                    <a:lnTo>
                      <a:pt x="17" y="2"/>
                    </a:lnTo>
                    <a:lnTo>
                      <a:pt x="16" y="3"/>
                    </a:lnTo>
                    <a:lnTo>
                      <a:pt x="14" y="5"/>
                    </a:lnTo>
                    <a:lnTo>
                      <a:pt x="12" y="6"/>
                    </a:lnTo>
                    <a:lnTo>
                      <a:pt x="9" y="5"/>
                    </a:lnTo>
                    <a:lnTo>
                      <a:pt x="7" y="5"/>
                    </a:lnTo>
                    <a:lnTo>
                      <a:pt x="5" y="1"/>
                    </a:lnTo>
                    <a:lnTo>
                      <a:pt x="5" y="1"/>
                    </a:lnTo>
                    <a:lnTo>
                      <a:pt x="2" y="3"/>
                    </a:lnTo>
                    <a:lnTo>
                      <a:pt x="0" y="6"/>
                    </a:lnTo>
                    <a:lnTo>
                      <a:pt x="1" y="7"/>
                    </a:lnTo>
                    <a:lnTo>
                      <a:pt x="2" y="1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4" name="Freeform 198">
                <a:extLst>
                  <a:ext uri="{FF2B5EF4-FFF2-40B4-BE49-F238E27FC236}">
                    <a16:creationId xmlns:a16="http://schemas.microsoft.com/office/drawing/2014/main" id="{2258D74C-BFCC-9B5A-C8FB-C150E767B1CD}"/>
                  </a:ext>
                </a:extLst>
              </p:cNvPr>
              <p:cNvSpPr/>
              <p:nvPr/>
            </p:nvSpPr>
            <p:spPr bwMode="auto">
              <a:xfrm>
                <a:off x="6132513" y="2470150"/>
                <a:ext cx="12700" cy="19050"/>
              </a:xfrm>
              <a:custGeom>
                <a:avLst/>
                <a:gdLst>
                  <a:gd name="T0" fmla="*/ 2 w 8"/>
                  <a:gd name="T1" fmla="*/ 7 h 12"/>
                  <a:gd name="T2" fmla="*/ 2 w 8"/>
                  <a:gd name="T3" fmla="*/ 9 h 12"/>
                  <a:gd name="T4" fmla="*/ 4 w 8"/>
                  <a:gd name="T5" fmla="*/ 11 h 12"/>
                  <a:gd name="T6" fmla="*/ 7 w 8"/>
                  <a:gd name="T7" fmla="*/ 12 h 12"/>
                  <a:gd name="T8" fmla="*/ 7 w 8"/>
                  <a:gd name="T9" fmla="*/ 12 h 12"/>
                  <a:gd name="T10" fmla="*/ 8 w 8"/>
                  <a:gd name="T11" fmla="*/ 12 h 12"/>
                  <a:gd name="T12" fmla="*/ 8 w 8"/>
                  <a:gd name="T13" fmla="*/ 9 h 12"/>
                  <a:gd name="T14" fmla="*/ 7 w 8"/>
                  <a:gd name="T15" fmla="*/ 7 h 12"/>
                  <a:gd name="T16" fmla="*/ 6 w 8"/>
                  <a:gd name="T17" fmla="*/ 4 h 12"/>
                  <a:gd name="T18" fmla="*/ 2 w 8"/>
                  <a:gd name="T19" fmla="*/ 0 h 12"/>
                  <a:gd name="T20" fmla="*/ 2 w 8"/>
                  <a:gd name="T21" fmla="*/ 0 h 12"/>
                  <a:gd name="T22" fmla="*/ 1 w 8"/>
                  <a:gd name="T23" fmla="*/ 2 h 12"/>
                  <a:gd name="T24" fmla="*/ 0 w 8"/>
                  <a:gd name="T25" fmla="*/ 4 h 12"/>
                  <a:gd name="T26" fmla="*/ 1 w 8"/>
                  <a:gd name="T27" fmla="*/ 4 h 12"/>
                  <a:gd name="T28" fmla="*/ 1 w 8"/>
                  <a:gd name="T29" fmla="*/ 6 h 12"/>
                  <a:gd name="T30" fmla="*/ 2 w 8"/>
                  <a:gd name="T3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12">
                    <a:moveTo>
                      <a:pt x="2" y="7"/>
                    </a:moveTo>
                    <a:lnTo>
                      <a:pt x="2" y="9"/>
                    </a:lnTo>
                    <a:lnTo>
                      <a:pt x="4" y="11"/>
                    </a:lnTo>
                    <a:lnTo>
                      <a:pt x="7" y="12"/>
                    </a:lnTo>
                    <a:lnTo>
                      <a:pt x="7" y="12"/>
                    </a:lnTo>
                    <a:lnTo>
                      <a:pt x="8" y="12"/>
                    </a:lnTo>
                    <a:lnTo>
                      <a:pt x="8" y="9"/>
                    </a:lnTo>
                    <a:lnTo>
                      <a:pt x="7" y="7"/>
                    </a:lnTo>
                    <a:lnTo>
                      <a:pt x="6" y="4"/>
                    </a:lnTo>
                    <a:lnTo>
                      <a:pt x="2" y="0"/>
                    </a:lnTo>
                    <a:lnTo>
                      <a:pt x="2" y="0"/>
                    </a:lnTo>
                    <a:lnTo>
                      <a:pt x="1" y="2"/>
                    </a:lnTo>
                    <a:lnTo>
                      <a:pt x="0" y="4"/>
                    </a:lnTo>
                    <a:lnTo>
                      <a:pt x="1" y="4"/>
                    </a:lnTo>
                    <a:lnTo>
                      <a:pt x="1" y="6"/>
                    </a:lnTo>
                    <a:lnTo>
                      <a:pt x="2" y="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5" name="Freeform 199">
                <a:extLst>
                  <a:ext uri="{FF2B5EF4-FFF2-40B4-BE49-F238E27FC236}">
                    <a16:creationId xmlns:a16="http://schemas.microsoft.com/office/drawing/2014/main" id="{889B5C6B-DDA0-CE4D-F587-415576584C20}"/>
                  </a:ext>
                </a:extLst>
              </p:cNvPr>
              <p:cNvSpPr/>
              <p:nvPr/>
            </p:nvSpPr>
            <p:spPr bwMode="auto">
              <a:xfrm>
                <a:off x="5778500" y="2295525"/>
                <a:ext cx="100013" cy="127000"/>
              </a:xfrm>
              <a:custGeom>
                <a:avLst/>
                <a:gdLst>
                  <a:gd name="T0" fmla="*/ 21 w 63"/>
                  <a:gd name="T1" fmla="*/ 80 h 80"/>
                  <a:gd name="T2" fmla="*/ 29 w 63"/>
                  <a:gd name="T3" fmla="*/ 73 h 80"/>
                  <a:gd name="T4" fmla="*/ 34 w 63"/>
                  <a:gd name="T5" fmla="*/ 76 h 80"/>
                  <a:gd name="T6" fmla="*/ 40 w 63"/>
                  <a:gd name="T7" fmla="*/ 70 h 80"/>
                  <a:gd name="T8" fmla="*/ 50 w 63"/>
                  <a:gd name="T9" fmla="*/ 69 h 80"/>
                  <a:gd name="T10" fmla="*/ 58 w 63"/>
                  <a:gd name="T11" fmla="*/ 68 h 80"/>
                  <a:gd name="T12" fmla="*/ 60 w 63"/>
                  <a:gd name="T13" fmla="*/ 61 h 80"/>
                  <a:gd name="T14" fmla="*/ 63 w 63"/>
                  <a:gd name="T15" fmla="*/ 53 h 80"/>
                  <a:gd name="T16" fmla="*/ 61 w 63"/>
                  <a:gd name="T17" fmla="*/ 43 h 80"/>
                  <a:gd name="T18" fmla="*/ 60 w 63"/>
                  <a:gd name="T19" fmla="*/ 34 h 80"/>
                  <a:gd name="T20" fmla="*/ 61 w 63"/>
                  <a:gd name="T21" fmla="*/ 31 h 80"/>
                  <a:gd name="T22" fmla="*/ 52 w 63"/>
                  <a:gd name="T23" fmla="*/ 22 h 80"/>
                  <a:gd name="T24" fmla="*/ 45 w 63"/>
                  <a:gd name="T25" fmla="*/ 26 h 80"/>
                  <a:gd name="T26" fmla="*/ 40 w 63"/>
                  <a:gd name="T27" fmla="*/ 13 h 80"/>
                  <a:gd name="T28" fmla="*/ 46 w 63"/>
                  <a:gd name="T29" fmla="*/ 9 h 80"/>
                  <a:gd name="T30" fmla="*/ 50 w 63"/>
                  <a:gd name="T31" fmla="*/ 5 h 80"/>
                  <a:gd name="T32" fmla="*/ 46 w 63"/>
                  <a:gd name="T33" fmla="*/ 0 h 80"/>
                  <a:gd name="T34" fmla="*/ 45 w 63"/>
                  <a:gd name="T35" fmla="*/ 5 h 80"/>
                  <a:gd name="T36" fmla="*/ 44 w 63"/>
                  <a:gd name="T37" fmla="*/ 5 h 80"/>
                  <a:gd name="T38" fmla="*/ 42 w 63"/>
                  <a:gd name="T39" fmla="*/ 5 h 80"/>
                  <a:gd name="T40" fmla="*/ 34 w 63"/>
                  <a:gd name="T41" fmla="*/ 5 h 80"/>
                  <a:gd name="T42" fmla="*/ 31 w 63"/>
                  <a:gd name="T43" fmla="*/ 9 h 80"/>
                  <a:gd name="T44" fmla="*/ 31 w 63"/>
                  <a:gd name="T45" fmla="*/ 11 h 80"/>
                  <a:gd name="T46" fmla="*/ 29 w 63"/>
                  <a:gd name="T47" fmla="*/ 16 h 80"/>
                  <a:gd name="T48" fmla="*/ 35 w 63"/>
                  <a:gd name="T49" fmla="*/ 16 h 80"/>
                  <a:gd name="T50" fmla="*/ 28 w 63"/>
                  <a:gd name="T51" fmla="*/ 21 h 80"/>
                  <a:gd name="T52" fmla="*/ 23 w 63"/>
                  <a:gd name="T53" fmla="*/ 22 h 80"/>
                  <a:gd name="T54" fmla="*/ 13 w 63"/>
                  <a:gd name="T55" fmla="*/ 20 h 80"/>
                  <a:gd name="T56" fmla="*/ 8 w 63"/>
                  <a:gd name="T57" fmla="*/ 25 h 80"/>
                  <a:gd name="T58" fmla="*/ 12 w 63"/>
                  <a:gd name="T59" fmla="*/ 26 h 80"/>
                  <a:gd name="T60" fmla="*/ 11 w 63"/>
                  <a:gd name="T61" fmla="*/ 27 h 80"/>
                  <a:gd name="T62" fmla="*/ 14 w 63"/>
                  <a:gd name="T63" fmla="*/ 29 h 80"/>
                  <a:gd name="T64" fmla="*/ 11 w 63"/>
                  <a:gd name="T65" fmla="*/ 34 h 80"/>
                  <a:gd name="T66" fmla="*/ 8 w 63"/>
                  <a:gd name="T67" fmla="*/ 39 h 80"/>
                  <a:gd name="T68" fmla="*/ 12 w 63"/>
                  <a:gd name="T69" fmla="*/ 40 h 80"/>
                  <a:gd name="T70" fmla="*/ 15 w 63"/>
                  <a:gd name="T71" fmla="*/ 44 h 80"/>
                  <a:gd name="T72" fmla="*/ 19 w 63"/>
                  <a:gd name="T73" fmla="*/ 46 h 80"/>
                  <a:gd name="T74" fmla="*/ 14 w 63"/>
                  <a:gd name="T75" fmla="*/ 54 h 80"/>
                  <a:gd name="T76" fmla="*/ 14 w 63"/>
                  <a:gd name="T77" fmla="*/ 56 h 80"/>
                  <a:gd name="T78" fmla="*/ 22 w 63"/>
                  <a:gd name="T79" fmla="*/ 55 h 80"/>
                  <a:gd name="T80" fmla="*/ 19 w 63"/>
                  <a:gd name="T81" fmla="*/ 58 h 80"/>
                  <a:gd name="T82" fmla="*/ 8 w 63"/>
                  <a:gd name="T83" fmla="*/ 61 h 80"/>
                  <a:gd name="T84" fmla="*/ 11 w 63"/>
                  <a:gd name="T85" fmla="*/ 64 h 80"/>
                  <a:gd name="T86" fmla="*/ 5 w 63"/>
                  <a:gd name="T87" fmla="*/ 64 h 80"/>
                  <a:gd name="T88" fmla="*/ 0 w 63"/>
                  <a:gd name="T89" fmla="*/ 66 h 80"/>
                  <a:gd name="T90" fmla="*/ 3 w 63"/>
                  <a:gd name="T91" fmla="*/ 70 h 80"/>
                  <a:gd name="T92" fmla="*/ 5 w 63"/>
                  <a:gd name="T93" fmla="*/ 75 h 80"/>
                  <a:gd name="T94" fmla="*/ 4 w 63"/>
                  <a:gd name="T95" fmla="*/ 78 h 80"/>
                  <a:gd name="T96" fmla="*/ 13 w 63"/>
                  <a:gd name="T97" fmla="*/ 77 h 80"/>
                  <a:gd name="T98" fmla="*/ 11 w 63"/>
                  <a:gd name="T9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2" h="80">
                    <a:moveTo>
                      <a:pt x="14" y="79"/>
                    </a:moveTo>
                    <a:lnTo>
                      <a:pt x="16" y="80"/>
                    </a:lnTo>
                    <a:lnTo>
                      <a:pt x="21" y="80"/>
                    </a:lnTo>
                    <a:lnTo>
                      <a:pt x="26" y="79"/>
                    </a:lnTo>
                    <a:lnTo>
                      <a:pt x="30" y="76"/>
                    </a:lnTo>
                    <a:lnTo>
                      <a:pt x="29" y="73"/>
                    </a:lnTo>
                    <a:lnTo>
                      <a:pt x="31" y="73"/>
                    </a:lnTo>
                    <a:lnTo>
                      <a:pt x="30" y="76"/>
                    </a:lnTo>
                    <a:lnTo>
                      <a:pt x="34" y="76"/>
                    </a:lnTo>
                    <a:lnTo>
                      <a:pt x="37" y="72"/>
                    </a:lnTo>
                    <a:lnTo>
                      <a:pt x="38" y="72"/>
                    </a:lnTo>
                    <a:lnTo>
                      <a:pt x="40" y="70"/>
                    </a:lnTo>
                    <a:lnTo>
                      <a:pt x="49" y="69"/>
                    </a:lnTo>
                    <a:lnTo>
                      <a:pt x="49" y="66"/>
                    </a:lnTo>
                    <a:lnTo>
                      <a:pt x="50" y="69"/>
                    </a:lnTo>
                    <a:lnTo>
                      <a:pt x="52" y="68"/>
                    </a:lnTo>
                    <a:lnTo>
                      <a:pt x="53" y="68"/>
                    </a:lnTo>
                    <a:lnTo>
                      <a:pt x="58" y="68"/>
                    </a:lnTo>
                    <a:lnTo>
                      <a:pt x="56" y="64"/>
                    </a:lnTo>
                    <a:lnTo>
                      <a:pt x="58" y="63"/>
                    </a:lnTo>
                    <a:lnTo>
                      <a:pt x="60" y="61"/>
                    </a:lnTo>
                    <a:lnTo>
                      <a:pt x="59" y="58"/>
                    </a:lnTo>
                    <a:lnTo>
                      <a:pt x="61" y="55"/>
                    </a:lnTo>
                    <a:lnTo>
                      <a:pt x="63" y="53"/>
                    </a:lnTo>
                    <a:lnTo>
                      <a:pt x="61" y="46"/>
                    </a:lnTo>
                    <a:lnTo>
                      <a:pt x="59" y="44"/>
                    </a:lnTo>
                    <a:lnTo>
                      <a:pt x="61" y="43"/>
                    </a:lnTo>
                    <a:lnTo>
                      <a:pt x="61" y="40"/>
                    </a:lnTo>
                    <a:lnTo>
                      <a:pt x="60" y="36"/>
                    </a:lnTo>
                    <a:lnTo>
                      <a:pt x="60" y="34"/>
                    </a:lnTo>
                    <a:lnTo>
                      <a:pt x="58" y="32"/>
                    </a:lnTo>
                    <a:lnTo>
                      <a:pt x="59" y="31"/>
                    </a:lnTo>
                    <a:lnTo>
                      <a:pt x="61" y="31"/>
                    </a:lnTo>
                    <a:lnTo>
                      <a:pt x="58" y="28"/>
                    </a:lnTo>
                    <a:lnTo>
                      <a:pt x="56" y="28"/>
                    </a:lnTo>
                    <a:lnTo>
                      <a:pt x="52" y="22"/>
                    </a:lnTo>
                    <a:lnTo>
                      <a:pt x="48" y="20"/>
                    </a:lnTo>
                    <a:lnTo>
                      <a:pt x="46" y="21"/>
                    </a:lnTo>
                    <a:lnTo>
                      <a:pt x="45" y="26"/>
                    </a:lnTo>
                    <a:lnTo>
                      <a:pt x="43" y="26"/>
                    </a:lnTo>
                    <a:lnTo>
                      <a:pt x="37" y="20"/>
                    </a:lnTo>
                    <a:lnTo>
                      <a:pt x="40" y="13"/>
                    </a:lnTo>
                    <a:lnTo>
                      <a:pt x="43" y="13"/>
                    </a:lnTo>
                    <a:lnTo>
                      <a:pt x="44" y="10"/>
                    </a:lnTo>
                    <a:lnTo>
                      <a:pt x="46" y="9"/>
                    </a:lnTo>
                    <a:lnTo>
                      <a:pt x="48" y="7"/>
                    </a:lnTo>
                    <a:lnTo>
                      <a:pt x="46" y="7"/>
                    </a:lnTo>
                    <a:lnTo>
                      <a:pt x="50" y="5"/>
                    </a:lnTo>
                    <a:lnTo>
                      <a:pt x="52" y="4"/>
                    </a:lnTo>
                    <a:lnTo>
                      <a:pt x="49" y="2"/>
                    </a:lnTo>
                    <a:lnTo>
                      <a:pt x="46" y="0"/>
                    </a:lnTo>
                    <a:lnTo>
                      <a:pt x="48" y="2"/>
                    </a:lnTo>
                    <a:lnTo>
                      <a:pt x="44" y="3"/>
                    </a:lnTo>
                    <a:lnTo>
                      <a:pt x="45" y="5"/>
                    </a:lnTo>
                    <a:lnTo>
                      <a:pt x="43" y="9"/>
                    </a:lnTo>
                    <a:lnTo>
                      <a:pt x="43" y="6"/>
                    </a:lnTo>
                    <a:lnTo>
                      <a:pt x="44" y="5"/>
                    </a:lnTo>
                    <a:lnTo>
                      <a:pt x="43" y="3"/>
                    </a:lnTo>
                    <a:lnTo>
                      <a:pt x="41" y="3"/>
                    </a:lnTo>
                    <a:lnTo>
                      <a:pt x="42" y="5"/>
                    </a:lnTo>
                    <a:lnTo>
                      <a:pt x="40" y="5"/>
                    </a:lnTo>
                    <a:lnTo>
                      <a:pt x="38" y="4"/>
                    </a:lnTo>
                    <a:lnTo>
                      <a:pt x="34" y="5"/>
                    </a:lnTo>
                    <a:lnTo>
                      <a:pt x="34" y="6"/>
                    </a:lnTo>
                    <a:lnTo>
                      <a:pt x="33" y="6"/>
                    </a:lnTo>
                    <a:lnTo>
                      <a:pt x="31" y="9"/>
                    </a:lnTo>
                    <a:lnTo>
                      <a:pt x="34" y="10"/>
                    </a:lnTo>
                    <a:lnTo>
                      <a:pt x="33" y="11"/>
                    </a:lnTo>
                    <a:lnTo>
                      <a:pt x="31" y="11"/>
                    </a:lnTo>
                    <a:lnTo>
                      <a:pt x="31" y="12"/>
                    </a:lnTo>
                    <a:lnTo>
                      <a:pt x="28" y="13"/>
                    </a:lnTo>
                    <a:lnTo>
                      <a:pt x="29" y="16"/>
                    </a:lnTo>
                    <a:lnTo>
                      <a:pt x="33" y="16"/>
                    </a:lnTo>
                    <a:lnTo>
                      <a:pt x="31" y="17"/>
                    </a:lnTo>
                    <a:lnTo>
                      <a:pt x="35" y="16"/>
                    </a:lnTo>
                    <a:lnTo>
                      <a:pt x="36" y="16"/>
                    </a:lnTo>
                    <a:lnTo>
                      <a:pt x="33" y="19"/>
                    </a:lnTo>
                    <a:lnTo>
                      <a:pt x="28" y="21"/>
                    </a:lnTo>
                    <a:lnTo>
                      <a:pt x="30" y="22"/>
                    </a:lnTo>
                    <a:lnTo>
                      <a:pt x="26" y="24"/>
                    </a:lnTo>
                    <a:lnTo>
                      <a:pt x="23" y="22"/>
                    </a:lnTo>
                    <a:lnTo>
                      <a:pt x="21" y="25"/>
                    </a:lnTo>
                    <a:lnTo>
                      <a:pt x="20" y="21"/>
                    </a:lnTo>
                    <a:lnTo>
                      <a:pt x="13" y="20"/>
                    </a:lnTo>
                    <a:lnTo>
                      <a:pt x="13" y="21"/>
                    </a:lnTo>
                    <a:lnTo>
                      <a:pt x="10" y="20"/>
                    </a:lnTo>
                    <a:lnTo>
                      <a:pt x="8" y="25"/>
                    </a:lnTo>
                    <a:lnTo>
                      <a:pt x="11" y="22"/>
                    </a:lnTo>
                    <a:lnTo>
                      <a:pt x="11" y="26"/>
                    </a:lnTo>
                    <a:lnTo>
                      <a:pt x="12" y="26"/>
                    </a:lnTo>
                    <a:lnTo>
                      <a:pt x="13" y="28"/>
                    </a:lnTo>
                    <a:lnTo>
                      <a:pt x="11" y="28"/>
                    </a:lnTo>
                    <a:lnTo>
                      <a:pt x="11" y="27"/>
                    </a:lnTo>
                    <a:lnTo>
                      <a:pt x="7" y="27"/>
                    </a:lnTo>
                    <a:lnTo>
                      <a:pt x="12" y="31"/>
                    </a:lnTo>
                    <a:lnTo>
                      <a:pt x="14" y="29"/>
                    </a:lnTo>
                    <a:lnTo>
                      <a:pt x="15" y="32"/>
                    </a:lnTo>
                    <a:lnTo>
                      <a:pt x="12" y="33"/>
                    </a:lnTo>
                    <a:lnTo>
                      <a:pt x="11" y="34"/>
                    </a:lnTo>
                    <a:lnTo>
                      <a:pt x="12" y="36"/>
                    </a:lnTo>
                    <a:lnTo>
                      <a:pt x="7" y="36"/>
                    </a:lnTo>
                    <a:lnTo>
                      <a:pt x="8" y="39"/>
                    </a:lnTo>
                    <a:lnTo>
                      <a:pt x="7" y="39"/>
                    </a:lnTo>
                    <a:lnTo>
                      <a:pt x="10" y="41"/>
                    </a:lnTo>
                    <a:lnTo>
                      <a:pt x="12" y="40"/>
                    </a:lnTo>
                    <a:lnTo>
                      <a:pt x="11" y="41"/>
                    </a:lnTo>
                    <a:lnTo>
                      <a:pt x="14" y="41"/>
                    </a:lnTo>
                    <a:lnTo>
                      <a:pt x="15" y="44"/>
                    </a:lnTo>
                    <a:lnTo>
                      <a:pt x="23" y="44"/>
                    </a:lnTo>
                    <a:lnTo>
                      <a:pt x="20" y="47"/>
                    </a:lnTo>
                    <a:lnTo>
                      <a:pt x="19" y="46"/>
                    </a:lnTo>
                    <a:lnTo>
                      <a:pt x="15" y="50"/>
                    </a:lnTo>
                    <a:lnTo>
                      <a:pt x="16" y="50"/>
                    </a:lnTo>
                    <a:lnTo>
                      <a:pt x="14" y="54"/>
                    </a:lnTo>
                    <a:lnTo>
                      <a:pt x="8" y="57"/>
                    </a:lnTo>
                    <a:lnTo>
                      <a:pt x="11" y="57"/>
                    </a:lnTo>
                    <a:lnTo>
                      <a:pt x="14" y="56"/>
                    </a:lnTo>
                    <a:lnTo>
                      <a:pt x="15" y="57"/>
                    </a:lnTo>
                    <a:lnTo>
                      <a:pt x="19" y="57"/>
                    </a:lnTo>
                    <a:lnTo>
                      <a:pt x="22" y="55"/>
                    </a:lnTo>
                    <a:lnTo>
                      <a:pt x="22" y="56"/>
                    </a:lnTo>
                    <a:lnTo>
                      <a:pt x="25" y="56"/>
                    </a:lnTo>
                    <a:lnTo>
                      <a:pt x="19" y="58"/>
                    </a:lnTo>
                    <a:lnTo>
                      <a:pt x="13" y="58"/>
                    </a:lnTo>
                    <a:lnTo>
                      <a:pt x="12" y="60"/>
                    </a:lnTo>
                    <a:lnTo>
                      <a:pt x="8" y="61"/>
                    </a:lnTo>
                    <a:lnTo>
                      <a:pt x="10" y="63"/>
                    </a:lnTo>
                    <a:lnTo>
                      <a:pt x="8" y="64"/>
                    </a:lnTo>
                    <a:lnTo>
                      <a:pt x="11" y="64"/>
                    </a:lnTo>
                    <a:lnTo>
                      <a:pt x="8" y="65"/>
                    </a:lnTo>
                    <a:lnTo>
                      <a:pt x="6" y="63"/>
                    </a:lnTo>
                    <a:lnTo>
                      <a:pt x="5" y="64"/>
                    </a:lnTo>
                    <a:lnTo>
                      <a:pt x="4" y="63"/>
                    </a:lnTo>
                    <a:lnTo>
                      <a:pt x="0" y="65"/>
                    </a:lnTo>
                    <a:lnTo>
                      <a:pt x="0" y="66"/>
                    </a:lnTo>
                    <a:lnTo>
                      <a:pt x="10" y="66"/>
                    </a:lnTo>
                    <a:lnTo>
                      <a:pt x="7" y="69"/>
                    </a:lnTo>
                    <a:lnTo>
                      <a:pt x="3" y="70"/>
                    </a:lnTo>
                    <a:lnTo>
                      <a:pt x="1" y="73"/>
                    </a:lnTo>
                    <a:lnTo>
                      <a:pt x="4" y="73"/>
                    </a:lnTo>
                    <a:lnTo>
                      <a:pt x="5" y="75"/>
                    </a:lnTo>
                    <a:lnTo>
                      <a:pt x="12" y="72"/>
                    </a:lnTo>
                    <a:lnTo>
                      <a:pt x="6" y="76"/>
                    </a:lnTo>
                    <a:lnTo>
                      <a:pt x="4" y="78"/>
                    </a:lnTo>
                    <a:lnTo>
                      <a:pt x="8" y="78"/>
                    </a:lnTo>
                    <a:lnTo>
                      <a:pt x="13" y="75"/>
                    </a:lnTo>
                    <a:lnTo>
                      <a:pt x="13" y="77"/>
                    </a:lnTo>
                    <a:lnTo>
                      <a:pt x="8" y="79"/>
                    </a:lnTo>
                    <a:lnTo>
                      <a:pt x="11" y="79"/>
                    </a:lnTo>
                    <a:lnTo>
                      <a:pt x="11" y="80"/>
                    </a:lnTo>
                    <a:lnTo>
                      <a:pt x="14" y="7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6" name="Freeform 200">
                <a:extLst>
                  <a:ext uri="{FF2B5EF4-FFF2-40B4-BE49-F238E27FC236}">
                    <a16:creationId xmlns:a16="http://schemas.microsoft.com/office/drawing/2014/main" id="{4DCED2EE-5B8B-2A3C-867D-8098E5A51F7F}"/>
                  </a:ext>
                </a:extLst>
              </p:cNvPr>
              <p:cNvSpPr/>
              <p:nvPr/>
            </p:nvSpPr>
            <p:spPr bwMode="auto">
              <a:xfrm>
                <a:off x="5875338" y="2187575"/>
                <a:ext cx="174625" cy="292100"/>
              </a:xfrm>
              <a:custGeom>
                <a:avLst/>
                <a:gdLst>
                  <a:gd name="T0" fmla="*/ 5 w 110"/>
                  <a:gd name="T1" fmla="*/ 43 h 184"/>
                  <a:gd name="T2" fmla="*/ 12 w 110"/>
                  <a:gd name="T3" fmla="*/ 42 h 184"/>
                  <a:gd name="T4" fmla="*/ 9 w 110"/>
                  <a:gd name="T5" fmla="*/ 58 h 184"/>
                  <a:gd name="T6" fmla="*/ 6 w 110"/>
                  <a:gd name="T7" fmla="*/ 70 h 184"/>
                  <a:gd name="T8" fmla="*/ 12 w 110"/>
                  <a:gd name="T9" fmla="*/ 60 h 184"/>
                  <a:gd name="T10" fmla="*/ 13 w 110"/>
                  <a:gd name="T11" fmla="*/ 56 h 184"/>
                  <a:gd name="T12" fmla="*/ 19 w 110"/>
                  <a:gd name="T13" fmla="*/ 52 h 184"/>
                  <a:gd name="T14" fmla="*/ 21 w 110"/>
                  <a:gd name="T15" fmla="*/ 67 h 184"/>
                  <a:gd name="T16" fmla="*/ 17 w 110"/>
                  <a:gd name="T17" fmla="*/ 81 h 184"/>
                  <a:gd name="T18" fmla="*/ 31 w 110"/>
                  <a:gd name="T19" fmla="*/ 81 h 184"/>
                  <a:gd name="T20" fmla="*/ 37 w 110"/>
                  <a:gd name="T21" fmla="*/ 94 h 184"/>
                  <a:gd name="T22" fmla="*/ 42 w 110"/>
                  <a:gd name="T23" fmla="*/ 101 h 184"/>
                  <a:gd name="T24" fmla="*/ 44 w 110"/>
                  <a:gd name="T25" fmla="*/ 114 h 184"/>
                  <a:gd name="T26" fmla="*/ 34 w 110"/>
                  <a:gd name="T27" fmla="*/ 114 h 184"/>
                  <a:gd name="T28" fmla="*/ 21 w 110"/>
                  <a:gd name="T29" fmla="*/ 124 h 184"/>
                  <a:gd name="T30" fmla="*/ 28 w 110"/>
                  <a:gd name="T31" fmla="*/ 130 h 184"/>
                  <a:gd name="T32" fmla="*/ 14 w 110"/>
                  <a:gd name="T33" fmla="*/ 141 h 184"/>
                  <a:gd name="T34" fmla="*/ 17 w 110"/>
                  <a:gd name="T35" fmla="*/ 150 h 184"/>
                  <a:gd name="T36" fmla="*/ 26 w 110"/>
                  <a:gd name="T37" fmla="*/ 151 h 184"/>
                  <a:gd name="T38" fmla="*/ 42 w 110"/>
                  <a:gd name="T39" fmla="*/ 152 h 184"/>
                  <a:gd name="T40" fmla="*/ 44 w 110"/>
                  <a:gd name="T41" fmla="*/ 159 h 184"/>
                  <a:gd name="T42" fmla="*/ 25 w 110"/>
                  <a:gd name="T43" fmla="*/ 162 h 184"/>
                  <a:gd name="T44" fmla="*/ 13 w 110"/>
                  <a:gd name="T45" fmla="*/ 175 h 184"/>
                  <a:gd name="T46" fmla="*/ 7 w 110"/>
                  <a:gd name="T47" fmla="*/ 181 h 184"/>
                  <a:gd name="T48" fmla="*/ 18 w 110"/>
                  <a:gd name="T49" fmla="*/ 178 h 184"/>
                  <a:gd name="T50" fmla="*/ 29 w 110"/>
                  <a:gd name="T51" fmla="*/ 177 h 184"/>
                  <a:gd name="T52" fmla="*/ 36 w 110"/>
                  <a:gd name="T53" fmla="*/ 173 h 184"/>
                  <a:gd name="T54" fmla="*/ 54 w 110"/>
                  <a:gd name="T55" fmla="*/ 170 h 184"/>
                  <a:gd name="T56" fmla="*/ 70 w 110"/>
                  <a:gd name="T57" fmla="*/ 166 h 184"/>
                  <a:gd name="T58" fmla="*/ 84 w 110"/>
                  <a:gd name="T59" fmla="*/ 166 h 184"/>
                  <a:gd name="T60" fmla="*/ 100 w 110"/>
                  <a:gd name="T61" fmla="*/ 161 h 184"/>
                  <a:gd name="T62" fmla="*/ 107 w 110"/>
                  <a:gd name="T63" fmla="*/ 152 h 184"/>
                  <a:gd name="T64" fmla="*/ 94 w 110"/>
                  <a:gd name="T65" fmla="*/ 150 h 184"/>
                  <a:gd name="T66" fmla="*/ 99 w 110"/>
                  <a:gd name="T67" fmla="*/ 144 h 184"/>
                  <a:gd name="T68" fmla="*/ 101 w 110"/>
                  <a:gd name="T69" fmla="*/ 140 h 184"/>
                  <a:gd name="T70" fmla="*/ 110 w 110"/>
                  <a:gd name="T71" fmla="*/ 128 h 184"/>
                  <a:gd name="T72" fmla="*/ 89 w 110"/>
                  <a:gd name="T73" fmla="*/ 124 h 184"/>
                  <a:gd name="T74" fmla="*/ 81 w 110"/>
                  <a:gd name="T75" fmla="*/ 106 h 184"/>
                  <a:gd name="T76" fmla="*/ 77 w 110"/>
                  <a:gd name="T77" fmla="*/ 103 h 184"/>
                  <a:gd name="T78" fmla="*/ 79 w 110"/>
                  <a:gd name="T79" fmla="*/ 97 h 184"/>
                  <a:gd name="T80" fmla="*/ 72 w 110"/>
                  <a:gd name="T81" fmla="*/ 86 h 184"/>
                  <a:gd name="T82" fmla="*/ 58 w 110"/>
                  <a:gd name="T83" fmla="*/ 64 h 184"/>
                  <a:gd name="T84" fmla="*/ 41 w 110"/>
                  <a:gd name="T85" fmla="*/ 57 h 184"/>
                  <a:gd name="T86" fmla="*/ 40 w 110"/>
                  <a:gd name="T87" fmla="*/ 55 h 184"/>
                  <a:gd name="T88" fmla="*/ 39 w 110"/>
                  <a:gd name="T89" fmla="*/ 49 h 184"/>
                  <a:gd name="T90" fmla="*/ 50 w 110"/>
                  <a:gd name="T91" fmla="*/ 37 h 184"/>
                  <a:gd name="T92" fmla="*/ 56 w 110"/>
                  <a:gd name="T93" fmla="*/ 23 h 184"/>
                  <a:gd name="T94" fmla="*/ 36 w 110"/>
                  <a:gd name="T95" fmla="*/ 20 h 184"/>
                  <a:gd name="T96" fmla="*/ 27 w 110"/>
                  <a:gd name="T97" fmla="*/ 23 h 184"/>
                  <a:gd name="T98" fmla="*/ 35 w 110"/>
                  <a:gd name="T99" fmla="*/ 11 h 184"/>
                  <a:gd name="T100" fmla="*/ 37 w 110"/>
                  <a:gd name="T101" fmla="*/ 0 h 184"/>
                  <a:gd name="T102" fmla="*/ 28 w 110"/>
                  <a:gd name="T103" fmla="*/ 1 h 184"/>
                  <a:gd name="T104" fmla="*/ 20 w 110"/>
                  <a:gd name="T105" fmla="*/ 2 h 184"/>
                  <a:gd name="T106" fmla="*/ 12 w 110"/>
                  <a:gd name="T107" fmla="*/ 8 h 184"/>
                  <a:gd name="T108" fmla="*/ 11 w 110"/>
                  <a:gd name="T109" fmla="*/ 16 h 184"/>
                  <a:gd name="T110" fmla="*/ 7 w 110"/>
                  <a:gd name="T111" fmla="*/ 20 h 184"/>
                  <a:gd name="T112" fmla="*/ 6 w 110"/>
                  <a:gd name="T113" fmla="*/ 27 h 184"/>
                  <a:gd name="T114" fmla="*/ 11 w 110"/>
                  <a:gd name="T115" fmla="*/ 30 h 184"/>
                  <a:gd name="T116" fmla="*/ 7 w 110"/>
                  <a:gd name="T117" fmla="*/ 34 h 184"/>
                  <a:gd name="T118" fmla="*/ 5 w 110"/>
                  <a:gd name="T119" fmla="*/ 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0" h="184">
                    <a:moveTo>
                      <a:pt x="3" y="41"/>
                    </a:moveTo>
                    <a:lnTo>
                      <a:pt x="3" y="41"/>
                    </a:lnTo>
                    <a:lnTo>
                      <a:pt x="4" y="41"/>
                    </a:lnTo>
                    <a:lnTo>
                      <a:pt x="6" y="42"/>
                    </a:lnTo>
                    <a:lnTo>
                      <a:pt x="5" y="42"/>
                    </a:lnTo>
                    <a:lnTo>
                      <a:pt x="4" y="42"/>
                    </a:lnTo>
                    <a:lnTo>
                      <a:pt x="5" y="43"/>
                    </a:lnTo>
                    <a:lnTo>
                      <a:pt x="5" y="44"/>
                    </a:lnTo>
                    <a:lnTo>
                      <a:pt x="7" y="44"/>
                    </a:lnTo>
                    <a:lnTo>
                      <a:pt x="9" y="45"/>
                    </a:lnTo>
                    <a:lnTo>
                      <a:pt x="14" y="40"/>
                    </a:lnTo>
                    <a:lnTo>
                      <a:pt x="13" y="41"/>
                    </a:lnTo>
                    <a:lnTo>
                      <a:pt x="14" y="42"/>
                    </a:lnTo>
                    <a:lnTo>
                      <a:pt x="12" y="42"/>
                    </a:lnTo>
                    <a:lnTo>
                      <a:pt x="11" y="45"/>
                    </a:lnTo>
                    <a:lnTo>
                      <a:pt x="11" y="46"/>
                    </a:lnTo>
                    <a:lnTo>
                      <a:pt x="10" y="50"/>
                    </a:lnTo>
                    <a:lnTo>
                      <a:pt x="12" y="48"/>
                    </a:lnTo>
                    <a:lnTo>
                      <a:pt x="9" y="53"/>
                    </a:lnTo>
                    <a:lnTo>
                      <a:pt x="9" y="55"/>
                    </a:lnTo>
                    <a:lnTo>
                      <a:pt x="9" y="58"/>
                    </a:lnTo>
                    <a:lnTo>
                      <a:pt x="7" y="59"/>
                    </a:lnTo>
                    <a:lnTo>
                      <a:pt x="9" y="60"/>
                    </a:lnTo>
                    <a:lnTo>
                      <a:pt x="10" y="60"/>
                    </a:lnTo>
                    <a:lnTo>
                      <a:pt x="7" y="64"/>
                    </a:lnTo>
                    <a:lnTo>
                      <a:pt x="7" y="67"/>
                    </a:lnTo>
                    <a:lnTo>
                      <a:pt x="6" y="70"/>
                    </a:lnTo>
                    <a:lnTo>
                      <a:pt x="6" y="70"/>
                    </a:lnTo>
                    <a:lnTo>
                      <a:pt x="10" y="70"/>
                    </a:lnTo>
                    <a:lnTo>
                      <a:pt x="9" y="68"/>
                    </a:lnTo>
                    <a:lnTo>
                      <a:pt x="10" y="65"/>
                    </a:lnTo>
                    <a:lnTo>
                      <a:pt x="10" y="63"/>
                    </a:lnTo>
                    <a:lnTo>
                      <a:pt x="10" y="63"/>
                    </a:lnTo>
                    <a:lnTo>
                      <a:pt x="10" y="63"/>
                    </a:lnTo>
                    <a:lnTo>
                      <a:pt x="12" y="60"/>
                    </a:lnTo>
                    <a:lnTo>
                      <a:pt x="11" y="56"/>
                    </a:lnTo>
                    <a:lnTo>
                      <a:pt x="12" y="56"/>
                    </a:lnTo>
                    <a:lnTo>
                      <a:pt x="15" y="51"/>
                    </a:lnTo>
                    <a:lnTo>
                      <a:pt x="12" y="55"/>
                    </a:lnTo>
                    <a:lnTo>
                      <a:pt x="12" y="58"/>
                    </a:lnTo>
                    <a:lnTo>
                      <a:pt x="13" y="59"/>
                    </a:lnTo>
                    <a:lnTo>
                      <a:pt x="13" y="56"/>
                    </a:lnTo>
                    <a:lnTo>
                      <a:pt x="14" y="57"/>
                    </a:lnTo>
                    <a:lnTo>
                      <a:pt x="15" y="56"/>
                    </a:lnTo>
                    <a:lnTo>
                      <a:pt x="17" y="58"/>
                    </a:lnTo>
                    <a:lnTo>
                      <a:pt x="17" y="58"/>
                    </a:lnTo>
                    <a:lnTo>
                      <a:pt x="18" y="55"/>
                    </a:lnTo>
                    <a:lnTo>
                      <a:pt x="18" y="52"/>
                    </a:lnTo>
                    <a:lnTo>
                      <a:pt x="19" y="52"/>
                    </a:lnTo>
                    <a:lnTo>
                      <a:pt x="18" y="55"/>
                    </a:lnTo>
                    <a:lnTo>
                      <a:pt x="21" y="57"/>
                    </a:lnTo>
                    <a:lnTo>
                      <a:pt x="19" y="57"/>
                    </a:lnTo>
                    <a:lnTo>
                      <a:pt x="18" y="60"/>
                    </a:lnTo>
                    <a:lnTo>
                      <a:pt x="19" y="64"/>
                    </a:lnTo>
                    <a:lnTo>
                      <a:pt x="20" y="64"/>
                    </a:lnTo>
                    <a:lnTo>
                      <a:pt x="21" y="67"/>
                    </a:lnTo>
                    <a:lnTo>
                      <a:pt x="19" y="70"/>
                    </a:lnTo>
                    <a:lnTo>
                      <a:pt x="17" y="75"/>
                    </a:lnTo>
                    <a:lnTo>
                      <a:pt x="17" y="79"/>
                    </a:lnTo>
                    <a:lnTo>
                      <a:pt x="14" y="78"/>
                    </a:lnTo>
                    <a:lnTo>
                      <a:pt x="14" y="80"/>
                    </a:lnTo>
                    <a:lnTo>
                      <a:pt x="18" y="85"/>
                    </a:lnTo>
                    <a:lnTo>
                      <a:pt x="17" y="81"/>
                    </a:lnTo>
                    <a:lnTo>
                      <a:pt x="19" y="80"/>
                    </a:lnTo>
                    <a:lnTo>
                      <a:pt x="25" y="84"/>
                    </a:lnTo>
                    <a:lnTo>
                      <a:pt x="25" y="81"/>
                    </a:lnTo>
                    <a:lnTo>
                      <a:pt x="22" y="79"/>
                    </a:lnTo>
                    <a:lnTo>
                      <a:pt x="24" y="79"/>
                    </a:lnTo>
                    <a:lnTo>
                      <a:pt x="28" y="81"/>
                    </a:lnTo>
                    <a:lnTo>
                      <a:pt x="31" y="81"/>
                    </a:lnTo>
                    <a:lnTo>
                      <a:pt x="31" y="80"/>
                    </a:lnTo>
                    <a:lnTo>
                      <a:pt x="34" y="80"/>
                    </a:lnTo>
                    <a:lnTo>
                      <a:pt x="35" y="78"/>
                    </a:lnTo>
                    <a:lnTo>
                      <a:pt x="42" y="78"/>
                    </a:lnTo>
                    <a:lnTo>
                      <a:pt x="37" y="79"/>
                    </a:lnTo>
                    <a:lnTo>
                      <a:pt x="34" y="87"/>
                    </a:lnTo>
                    <a:lnTo>
                      <a:pt x="37" y="94"/>
                    </a:lnTo>
                    <a:lnTo>
                      <a:pt x="40" y="93"/>
                    </a:lnTo>
                    <a:lnTo>
                      <a:pt x="40" y="96"/>
                    </a:lnTo>
                    <a:lnTo>
                      <a:pt x="42" y="94"/>
                    </a:lnTo>
                    <a:lnTo>
                      <a:pt x="46" y="94"/>
                    </a:lnTo>
                    <a:lnTo>
                      <a:pt x="44" y="97"/>
                    </a:lnTo>
                    <a:lnTo>
                      <a:pt x="46" y="99"/>
                    </a:lnTo>
                    <a:lnTo>
                      <a:pt x="42" y="101"/>
                    </a:lnTo>
                    <a:lnTo>
                      <a:pt x="43" y="104"/>
                    </a:lnTo>
                    <a:lnTo>
                      <a:pt x="41" y="108"/>
                    </a:lnTo>
                    <a:lnTo>
                      <a:pt x="43" y="110"/>
                    </a:lnTo>
                    <a:lnTo>
                      <a:pt x="46" y="112"/>
                    </a:lnTo>
                    <a:lnTo>
                      <a:pt x="48" y="112"/>
                    </a:lnTo>
                    <a:lnTo>
                      <a:pt x="47" y="114"/>
                    </a:lnTo>
                    <a:lnTo>
                      <a:pt x="44" y="114"/>
                    </a:lnTo>
                    <a:lnTo>
                      <a:pt x="42" y="111"/>
                    </a:lnTo>
                    <a:lnTo>
                      <a:pt x="41" y="111"/>
                    </a:lnTo>
                    <a:lnTo>
                      <a:pt x="42" y="114"/>
                    </a:lnTo>
                    <a:lnTo>
                      <a:pt x="43" y="115"/>
                    </a:lnTo>
                    <a:lnTo>
                      <a:pt x="41" y="115"/>
                    </a:lnTo>
                    <a:lnTo>
                      <a:pt x="40" y="112"/>
                    </a:lnTo>
                    <a:lnTo>
                      <a:pt x="34" y="114"/>
                    </a:lnTo>
                    <a:lnTo>
                      <a:pt x="32" y="114"/>
                    </a:lnTo>
                    <a:lnTo>
                      <a:pt x="27" y="116"/>
                    </a:lnTo>
                    <a:lnTo>
                      <a:pt x="27" y="116"/>
                    </a:lnTo>
                    <a:lnTo>
                      <a:pt x="25" y="119"/>
                    </a:lnTo>
                    <a:lnTo>
                      <a:pt x="20" y="122"/>
                    </a:lnTo>
                    <a:lnTo>
                      <a:pt x="19" y="124"/>
                    </a:lnTo>
                    <a:lnTo>
                      <a:pt x="21" y="124"/>
                    </a:lnTo>
                    <a:lnTo>
                      <a:pt x="22" y="124"/>
                    </a:lnTo>
                    <a:lnTo>
                      <a:pt x="22" y="123"/>
                    </a:lnTo>
                    <a:lnTo>
                      <a:pt x="28" y="122"/>
                    </a:lnTo>
                    <a:lnTo>
                      <a:pt x="28" y="124"/>
                    </a:lnTo>
                    <a:lnTo>
                      <a:pt x="29" y="126"/>
                    </a:lnTo>
                    <a:lnTo>
                      <a:pt x="27" y="128"/>
                    </a:lnTo>
                    <a:lnTo>
                      <a:pt x="28" y="130"/>
                    </a:lnTo>
                    <a:lnTo>
                      <a:pt x="29" y="130"/>
                    </a:lnTo>
                    <a:lnTo>
                      <a:pt x="27" y="136"/>
                    </a:lnTo>
                    <a:lnTo>
                      <a:pt x="24" y="137"/>
                    </a:lnTo>
                    <a:lnTo>
                      <a:pt x="21" y="139"/>
                    </a:lnTo>
                    <a:lnTo>
                      <a:pt x="20" y="139"/>
                    </a:lnTo>
                    <a:lnTo>
                      <a:pt x="17" y="141"/>
                    </a:lnTo>
                    <a:lnTo>
                      <a:pt x="14" y="141"/>
                    </a:lnTo>
                    <a:lnTo>
                      <a:pt x="11" y="144"/>
                    </a:lnTo>
                    <a:lnTo>
                      <a:pt x="14" y="144"/>
                    </a:lnTo>
                    <a:lnTo>
                      <a:pt x="14" y="146"/>
                    </a:lnTo>
                    <a:lnTo>
                      <a:pt x="12" y="147"/>
                    </a:lnTo>
                    <a:lnTo>
                      <a:pt x="15" y="147"/>
                    </a:lnTo>
                    <a:lnTo>
                      <a:pt x="15" y="148"/>
                    </a:lnTo>
                    <a:lnTo>
                      <a:pt x="17" y="150"/>
                    </a:lnTo>
                    <a:lnTo>
                      <a:pt x="19" y="148"/>
                    </a:lnTo>
                    <a:lnTo>
                      <a:pt x="21" y="147"/>
                    </a:lnTo>
                    <a:lnTo>
                      <a:pt x="25" y="146"/>
                    </a:lnTo>
                    <a:lnTo>
                      <a:pt x="26" y="147"/>
                    </a:lnTo>
                    <a:lnTo>
                      <a:pt x="28" y="148"/>
                    </a:lnTo>
                    <a:lnTo>
                      <a:pt x="26" y="148"/>
                    </a:lnTo>
                    <a:lnTo>
                      <a:pt x="26" y="151"/>
                    </a:lnTo>
                    <a:lnTo>
                      <a:pt x="31" y="151"/>
                    </a:lnTo>
                    <a:lnTo>
                      <a:pt x="31" y="150"/>
                    </a:lnTo>
                    <a:lnTo>
                      <a:pt x="32" y="150"/>
                    </a:lnTo>
                    <a:lnTo>
                      <a:pt x="34" y="152"/>
                    </a:lnTo>
                    <a:lnTo>
                      <a:pt x="36" y="154"/>
                    </a:lnTo>
                    <a:lnTo>
                      <a:pt x="41" y="154"/>
                    </a:lnTo>
                    <a:lnTo>
                      <a:pt x="42" y="152"/>
                    </a:lnTo>
                    <a:lnTo>
                      <a:pt x="44" y="151"/>
                    </a:lnTo>
                    <a:lnTo>
                      <a:pt x="48" y="150"/>
                    </a:lnTo>
                    <a:lnTo>
                      <a:pt x="49" y="148"/>
                    </a:lnTo>
                    <a:lnTo>
                      <a:pt x="52" y="147"/>
                    </a:lnTo>
                    <a:lnTo>
                      <a:pt x="48" y="151"/>
                    </a:lnTo>
                    <a:lnTo>
                      <a:pt x="44" y="154"/>
                    </a:lnTo>
                    <a:lnTo>
                      <a:pt x="44" y="159"/>
                    </a:lnTo>
                    <a:lnTo>
                      <a:pt x="42" y="159"/>
                    </a:lnTo>
                    <a:lnTo>
                      <a:pt x="40" y="159"/>
                    </a:lnTo>
                    <a:lnTo>
                      <a:pt x="37" y="158"/>
                    </a:lnTo>
                    <a:lnTo>
                      <a:pt x="32" y="158"/>
                    </a:lnTo>
                    <a:lnTo>
                      <a:pt x="27" y="159"/>
                    </a:lnTo>
                    <a:lnTo>
                      <a:pt x="27" y="161"/>
                    </a:lnTo>
                    <a:lnTo>
                      <a:pt x="25" y="162"/>
                    </a:lnTo>
                    <a:lnTo>
                      <a:pt x="22" y="162"/>
                    </a:lnTo>
                    <a:lnTo>
                      <a:pt x="21" y="168"/>
                    </a:lnTo>
                    <a:lnTo>
                      <a:pt x="19" y="170"/>
                    </a:lnTo>
                    <a:lnTo>
                      <a:pt x="19" y="172"/>
                    </a:lnTo>
                    <a:lnTo>
                      <a:pt x="15" y="172"/>
                    </a:lnTo>
                    <a:lnTo>
                      <a:pt x="14" y="175"/>
                    </a:lnTo>
                    <a:lnTo>
                      <a:pt x="13" y="175"/>
                    </a:lnTo>
                    <a:lnTo>
                      <a:pt x="13" y="176"/>
                    </a:lnTo>
                    <a:lnTo>
                      <a:pt x="9" y="180"/>
                    </a:lnTo>
                    <a:lnTo>
                      <a:pt x="7" y="178"/>
                    </a:lnTo>
                    <a:lnTo>
                      <a:pt x="5" y="181"/>
                    </a:lnTo>
                    <a:lnTo>
                      <a:pt x="5" y="183"/>
                    </a:lnTo>
                    <a:lnTo>
                      <a:pt x="7" y="183"/>
                    </a:lnTo>
                    <a:lnTo>
                      <a:pt x="7" y="181"/>
                    </a:lnTo>
                    <a:lnTo>
                      <a:pt x="11" y="182"/>
                    </a:lnTo>
                    <a:lnTo>
                      <a:pt x="12" y="184"/>
                    </a:lnTo>
                    <a:lnTo>
                      <a:pt x="14" y="182"/>
                    </a:lnTo>
                    <a:lnTo>
                      <a:pt x="13" y="181"/>
                    </a:lnTo>
                    <a:lnTo>
                      <a:pt x="15" y="180"/>
                    </a:lnTo>
                    <a:lnTo>
                      <a:pt x="15" y="180"/>
                    </a:lnTo>
                    <a:lnTo>
                      <a:pt x="18" y="178"/>
                    </a:lnTo>
                    <a:lnTo>
                      <a:pt x="19" y="178"/>
                    </a:lnTo>
                    <a:lnTo>
                      <a:pt x="20" y="176"/>
                    </a:lnTo>
                    <a:lnTo>
                      <a:pt x="22" y="177"/>
                    </a:lnTo>
                    <a:lnTo>
                      <a:pt x="25" y="176"/>
                    </a:lnTo>
                    <a:lnTo>
                      <a:pt x="27" y="176"/>
                    </a:lnTo>
                    <a:lnTo>
                      <a:pt x="28" y="175"/>
                    </a:lnTo>
                    <a:lnTo>
                      <a:pt x="29" y="177"/>
                    </a:lnTo>
                    <a:lnTo>
                      <a:pt x="31" y="177"/>
                    </a:lnTo>
                    <a:lnTo>
                      <a:pt x="33" y="178"/>
                    </a:lnTo>
                    <a:lnTo>
                      <a:pt x="35" y="178"/>
                    </a:lnTo>
                    <a:lnTo>
                      <a:pt x="35" y="177"/>
                    </a:lnTo>
                    <a:lnTo>
                      <a:pt x="36" y="176"/>
                    </a:lnTo>
                    <a:lnTo>
                      <a:pt x="37" y="175"/>
                    </a:lnTo>
                    <a:lnTo>
                      <a:pt x="36" y="173"/>
                    </a:lnTo>
                    <a:lnTo>
                      <a:pt x="39" y="170"/>
                    </a:lnTo>
                    <a:lnTo>
                      <a:pt x="40" y="170"/>
                    </a:lnTo>
                    <a:lnTo>
                      <a:pt x="41" y="169"/>
                    </a:lnTo>
                    <a:lnTo>
                      <a:pt x="46" y="168"/>
                    </a:lnTo>
                    <a:lnTo>
                      <a:pt x="49" y="168"/>
                    </a:lnTo>
                    <a:lnTo>
                      <a:pt x="52" y="170"/>
                    </a:lnTo>
                    <a:lnTo>
                      <a:pt x="54" y="170"/>
                    </a:lnTo>
                    <a:lnTo>
                      <a:pt x="57" y="170"/>
                    </a:lnTo>
                    <a:lnTo>
                      <a:pt x="59" y="170"/>
                    </a:lnTo>
                    <a:lnTo>
                      <a:pt x="61" y="168"/>
                    </a:lnTo>
                    <a:lnTo>
                      <a:pt x="63" y="167"/>
                    </a:lnTo>
                    <a:lnTo>
                      <a:pt x="65" y="167"/>
                    </a:lnTo>
                    <a:lnTo>
                      <a:pt x="69" y="166"/>
                    </a:lnTo>
                    <a:lnTo>
                      <a:pt x="70" y="166"/>
                    </a:lnTo>
                    <a:lnTo>
                      <a:pt x="71" y="166"/>
                    </a:lnTo>
                    <a:lnTo>
                      <a:pt x="72" y="166"/>
                    </a:lnTo>
                    <a:lnTo>
                      <a:pt x="74" y="165"/>
                    </a:lnTo>
                    <a:lnTo>
                      <a:pt x="74" y="166"/>
                    </a:lnTo>
                    <a:lnTo>
                      <a:pt x="77" y="167"/>
                    </a:lnTo>
                    <a:lnTo>
                      <a:pt x="79" y="166"/>
                    </a:lnTo>
                    <a:lnTo>
                      <a:pt x="84" y="166"/>
                    </a:lnTo>
                    <a:lnTo>
                      <a:pt x="87" y="165"/>
                    </a:lnTo>
                    <a:lnTo>
                      <a:pt x="89" y="166"/>
                    </a:lnTo>
                    <a:lnTo>
                      <a:pt x="92" y="166"/>
                    </a:lnTo>
                    <a:lnTo>
                      <a:pt x="94" y="165"/>
                    </a:lnTo>
                    <a:lnTo>
                      <a:pt x="96" y="163"/>
                    </a:lnTo>
                    <a:lnTo>
                      <a:pt x="99" y="161"/>
                    </a:lnTo>
                    <a:lnTo>
                      <a:pt x="100" y="161"/>
                    </a:lnTo>
                    <a:lnTo>
                      <a:pt x="102" y="162"/>
                    </a:lnTo>
                    <a:lnTo>
                      <a:pt x="101" y="160"/>
                    </a:lnTo>
                    <a:lnTo>
                      <a:pt x="104" y="158"/>
                    </a:lnTo>
                    <a:lnTo>
                      <a:pt x="107" y="158"/>
                    </a:lnTo>
                    <a:lnTo>
                      <a:pt x="107" y="155"/>
                    </a:lnTo>
                    <a:lnTo>
                      <a:pt x="107" y="153"/>
                    </a:lnTo>
                    <a:lnTo>
                      <a:pt x="107" y="152"/>
                    </a:lnTo>
                    <a:lnTo>
                      <a:pt x="103" y="152"/>
                    </a:lnTo>
                    <a:lnTo>
                      <a:pt x="102" y="152"/>
                    </a:lnTo>
                    <a:lnTo>
                      <a:pt x="102" y="153"/>
                    </a:lnTo>
                    <a:lnTo>
                      <a:pt x="99" y="154"/>
                    </a:lnTo>
                    <a:lnTo>
                      <a:pt x="94" y="152"/>
                    </a:lnTo>
                    <a:lnTo>
                      <a:pt x="96" y="151"/>
                    </a:lnTo>
                    <a:lnTo>
                      <a:pt x="94" y="150"/>
                    </a:lnTo>
                    <a:lnTo>
                      <a:pt x="93" y="151"/>
                    </a:lnTo>
                    <a:lnTo>
                      <a:pt x="95" y="148"/>
                    </a:lnTo>
                    <a:lnTo>
                      <a:pt x="97" y="148"/>
                    </a:lnTo>
                    <a:lnTo>
                      <a:pt x="100" y="147"/>
                    </a:lnTo>
                    <a:lnTo>
                      <a:pt x="99" y="146"/>
                    </a:lnTo>
                    <a:lnTo>
                      <a:pt x="96" y="146"/>
                    </a:lnTo>
                    <a:lnTo>
                      <a:pt x="99" y="144"/>
                    </a:lnTo>
                    <a:lnTo>
                      <a:pt x="100" y="143"/>
                    </a:lnTo>
                    <a:lnTo>
                      <a:pt x="101" y="144"/>
                    </a:lnTo>
                    <a:lnTo>
                      <a:pt x="103" y="143"/>
                    </a:lnTo>
                    <a:lnTo>
                      <a:pt x="104" y="141"/>
                    </a:lnTo>
                    <a:lnTo>
                      <a:pt x="103" y="141"/>
                    </a:lnTo>
                    <a:lnTo>
                      <a:pt x="104" y="140"/>
                    </a:lnTo>
                    <a:lnTo>
                      <a:pt x="101" y="140"/>
                    </a:lnTo>
                    <a:lnTo>
                      <a:pt x="102" y="138"/>
                    </a:lnTo>
                    <a:lnTo>
                      <a:pt x="104" y="138"/>
                    </a:lnTo>
                    <a:lnTo>
                      <a:pt x="104" y="139"/>
                    </a:lnTo>
                    <a:lnTo>
                      <a:pt x="107" y="137"/>
                    </a:lnTo>
                    <a:lnTo>
                      <a:pt x="108" y="137"/>
                    </a:lnTo>
                    <a:lnTo>
                      <a:pt x="108" y="132"/>
                    </a:lnTo>
                    <a:lnTo>
                      <a:pt x="110" y="128"/>
                    </a:lnTo>
                    <a:lnTo>
                      <a:pt x="109" y="126"/>
                    </a:lnTo>
                    <a:lnTo>
                      <a:pt x="108" y="123"/>
                    </a:lnTo>
                    <a:lnTo>
                      <a:pt x="103" y="118"/>
                    </a:lnTo>
                    <a:lnTo>
                      <a:pt x="95" y="118"/>
                    </a:lnTo>
                    <a:lnTo>
                      <a:pt x="91" y="118"/>
                    </a:lnTo>
                    <a:lnTo>
                      <a:pt x="91" y="122"/>
                    </a:lnTo>
                    <a:lnTo>
                      <a:pt x="89" y="124"/>
                    </a:lnTo>
                    <a:lnTo>
                      <a:pt x="87" y="121"/>
                    </a:lnTo>
                    <a:lnTo>
                      <a:pt x="85" y="121"/>
                    </a:lnTo>
                    <a:lnTo>
                      <a:pt x="89" y="116"/>
                    </a:lnTo>
                    <a:lnTo>
                      <a:pt x="89" y="114"/>
                    </a:lnTo>
                    <a:lnTo>
                      <a:pt x="85" y="108"/>
                    </a:lnTo>
                    <a:lnTo>
                      <a:pt x="84" y="108"/>
                    </a:lnTo>
                    <a:lnTo>
                      <a:pt x="81" y="106"/>
                    </a:lnTo>
                    <a:lnTo>
                      <a:pt x="79" y="103"/>
                    </a:lnTo>
                    <a:lnTo>
                      <a:pt x="78" y="104"/>
                    </a:lnTo>
                    <a:lnTo>
                      <a:pt x="77" y="104"/>
                    </a:lnTo>
                    <a:lnTo>
                      <a:pt x="74" y="103"/>
                    </a:lnTo>
                    <a:lnTo>
                      <a:pt x="73" y="103"/>
                    </a:lnTo>
                    <a:lnTo>
                      <a:pt x="76" y="103"/>
                    </a:lnTo>
                    <a:lnTo>
                      <a:pt x="77" y="103"/>
                    </a:lnTo>
                    <a:lnTo>
                      <a:pt x="79" y="103"/>
                    </a:lnTo>
                    <a:lnTo>
                      <a:pt x="81" y="103"/>
                    </a:lnTo>
                    <a:lnTo>
                      <a:pt x="82" y="104"/>
                    </a:lnTo>
                    <a:lnTo>
                      <a:pt x="84" y="104"/>
                    </a:lnTo>
                    <a:lnTo>
                      <a:pt x="85" y="104"/>
                    </a:lnTo>
                    <a:lnTo>
                      <a:pt x="81" y="100"/>
                    </a:lnTo>
                    <a:lnTo>
                      <a:pt x="79" y="97"/>
                    </a:lnTo>
                    <a:lnTo>
                      <a:pt x="80" y="95"/>
                    </a:lnTo>
                    <a:lnTo>
                      <a:pt x="81" y="95"/>
                    </a:lnTo>
                    <a:lnTo>
                      <a:pt x="79" y="94"/>
                    </a:lnTo>
                    <a:lnTo>
                      <a:pt x="79" y="93"/>
                    </a:lnTo>
                    <a:lnTo>
                      <a:pt x="78" y="93"/>
                    </a:lnTo>
                    <a:lnTo>
                      <a:pt x="76" y="88"/>
                    </a:lnTo>
                    <a:lnTo>
                      <a:pt x="72" y="86"/>
                    </a:lnTo>
                    <a:lnTo>
                      <a:pt x="66" y="85"/>
                    </a:lnTo>
                    <a:lnTo>
                      <a:pt x="66" y="84"/>
                    </a:lnTo>
                    <a:lnTo>
                      <a:pt x="65" y="82"/>
                    </a:lnTo>
                    <a:lnTo>
                      <a:pt x="63" y="77"/>
                    </a:lnTo>
                    <a:lnTo>
                      <a:pt x="62" y="74"/>
                    </a:lnTo>
                    <a:lnTo>
                      <a:pt x="61" y="67"/>
                    </a:lnTo>
                    <a:lnTo>
                      <a:pt x="58" y="64"/>
                    </a:lnTo>
                    <a:lnTo>
                      <a:pt x="57" y="65"/>
                    </a:lnTo>
                    <a:lnTo>
                      <a:pt x="52" y="58"/>
                    </a:lnTo>
                    <a:lnTo>
                      <a:pt x="50" y="58"/>
                    </a:lnTo>
                    <a:lnTo>
                      <a:pt x="48" y="56"/>
                    </a:lnTo>
                    <a:lnTo>
                      <a:pt x="46" y="55"/>
                    </a:lnTo>
                    <a:lnTo>
                      <a:pt x="43" y="56"/>
                    </a:lnTo>
                    <a:lnTo>
                      <a:pt x="41" y="57"/>
                    </a:lnTo>
                    <a:lnTo>
                      <a:pt x="37" y="56"/>
                    </a:lnTo>
                    <a:lnTo>
                      <a:pt x="35" y="57"/>
                    </a:lnTo>
                    <a:lnTo>
                      <a:pt x="33" y="56"/>
                    </a:lnTo>
                    <a:lnTo>
                      <a:pt x="32" y="55"/>
                    </a:lnTo>
                    <a:lnTo>
                      <a:pt x="34" y="55"/>
                    </a:lnTo>
                    <a:lnTo>
                      <a:pt x="37" y="56"/>
                    </a:lnTo>
                    <a:lnTo>
                      <a:pt x="40" y="55"/>
                    </a:lnTo>
                    <a:lnTo>
                      <a:pt x="41" y="52"/>
                    </a:lnTo>
                    <a:lnTo>
                      <a:pt x="44" y="52"/>
                    </a:lnTo>
                    <a:lnTo>
                      <a:pt x="47" y="50"/>
                    </a:lnTo>
                    <a:lnTo>
                      <a:pt x="44" y="49"/>
                    </a:lnTo>
                    <a:lnTo>
                      <a:pt x="43" y="48"/>
                    </a:lnTo>
                    <a:lnTo>
                      <a:pt x="43" y="46"/>
                    </a:lnTo>
                    <a:lnTo>
                      <a:pt x="39" y="49"/>
                    </a:lnTo>
                    <a:lnTo>
                      <a:pt x="39" y="48"/>
                    </a:lnTo>
                    <a:lnTo>
                      <a:pt x="41" y="45"/>
                    </a:lnTo>
                    <a:lnTo>
                      <a:pt x="44" y="45"/>
                    </a:lnTo>
                    <a:lnTo>
                      <a:pt x="47" y="44"/>
                    </a:lnTo>
                    <a:lnTo>
                      <a:pt x="47" y="42"/>
                    </a:lnTo>
                    <a:lnTo>
                      <a:pt x="49" y="42"/>
                    </a:lnTo>
                    <a:lnTo>
                      <a:pt x="50" y="37"/>
                    </a:lnTo>
                    <a:lnTo>
                      <a:pt x="51" y="36"/>
                    </a:lnTo>
                    <a:lnTo>
                      <a:pt x="51" y="35"/>
                    </a:lnTo>
                    <a:lnTo>
                      <a:pt x="54" y="31"/>
                    </a:lnTo>
                    <a:lnTo>
                      <a:pt x="52" y="31"/>
                    </a:lnTo>
                    <a:lnTo>
                      <a:pt x="54" y="27"/>
                    </a:lnTo>
                    <a:lnTo>
                      <a:pt x="56" y="26"/>
                    </a:lnTo>
                    <a:lnTo>
                      <a:pt x="56" y="23"/>
                    </a:lnTo>
                    <a:lnTo>
                      <a:pt x="52" y="20"/>
                    </a:lnTo>
                    <a:lnTo>
                      <a:pt x="52" y="20"/>
                    </a:lnTo>
                    <a:lnTo>
                      <a:pt x="46" y="21"/>
                    </a:lnTo>
                    <a:lnTo>
                      <a:pt x="42" y="20"/>
                    </a:lnTo>
                    <a:lnTo>
                      <a:pt x="41" y="21"/>
                    </a:lnTo>
                    <a:lnTo>
                      <a:pt x="39" y="21"/>
                    </a:lnTo>
                    <a:lnTo>
                      <a:pt x="36" y="20"/>
                    </a:lnTo>
                    <a:lnTo>
                      <a:pt x="35" y="20"/>
                    </a:lnTo>
                    <a:lnTo>
                      <a:pt x="35" y="21"/>
                    </a:lnTo>
                    <a:lnTo>
                      <a:pt x="33" y="21"/>
                    </a:lnTo>
                    <a:lnTo>
                      <a:pt x="29" y="22"/>
                    </a:lnTo>
                    <a:lnTo>
                      <a:pt x="28" y="22"/>
                    </a:lnTo>
                    <a:lnTo>
                      <a:pt x="27" y="24"/>
                    </a:lnTo>
                    <a:lnTo>
                      <a:pt x="27" y="23"/>
                    </a:lnTo>
                    <a:lnTo>
                      <a:pt x="29" y="21"/>
                    </a:lnTo>
                    <a:lnTo>
                      <a:pt x="32" y="18"/>
                    </a:lnTo>
                    <a:lnTo>
                      <a:pt x="29" y="18"/>
                    </a:lnTo>
                    <a:lnTo>
                      <a:pt x="27" y="18"/>
                    </a:lnTo>
                    <a:lnTo>
                      <a:pt x="28" y="16"/>
                    </a:lnTo>
                    <a:lnTo>
                      <a:pt x="29" y="14"/>
                    </a:lnTo>
                    <a:lnTo>
                      <a:pt x="35" y="11"/>
                    </a:lnTo>
                    <a:lnTo>
                      <a:pt x="37" y="7"/>
                    </a:lnTo>
                    <a:lnTo>
                      <a:pt x="39" y="6"/>
                    </a:lnTo>
                    <a:lnTo>
                      <a:pt x="40" y="4"/>
                    </a:lnTo>
                    <a:lnTo>
                      <a:pt x="39" y="2"/>
                    </a:lnTo>
                    <a:lnTo>
                      <a:pt x="40" y="1"/>
                    </a:lnTo>
                    <a:lnTo>
                      <a:pt x="40" y="0"/>
                    </a:lnTo>
                    <a:lnTo>
                      <a:pt x="37" y="0"/>
                    </a:lnTo>
                    <a:lnTo>
                      <a:pt x="37" y="0"/>
                    </a:lnTo>
                    <a:lnTo>
                      <a:pt x="37" y="0"/>
                    </a:lnTo>
                    <a:lnTo>
                      <a:pt x="37" y="0"/>
                    </a:lnTo>
                    <a:lnTo>
                      <a:pt x="35" y="1"/>
                    </a:lnTo>
                    <a:lnTo>
                      <a:pt x="34" y="0"/>
                    </a:lnTo>
                    <a:lnTo>
                      <a:pt x="31" y="1"/>
                    </a:lnTo>
                    <a:lnTo>
                      <a:pt x="28" y="1"/>
                    </a:lnTo>
                    <a:lnTo>
                      <a:pt x="26" y="2"/>
                    </a:lnTo>
                    <a:lnTo>
                      <a:pt x="25" y="2"/>
                    </a:lnTo>
                    <a:lnTo>
                      <a:pt x="24" y="4"/>
                    </a:lnTo>
                    <a:lnTo>
                      <a:pt x="24" y="2"/>
                    </a:lnTo>
                    <a:lnTo>
                      <a:pt x="22" y="1"/>
                    </a:lnTo>
                    <a:lnTo>
                      <a:pt x="20" y="4"/>
                    </a:lnTo>
                    <a:lnTo>
                      <a:pt x="20" y="2"/>
                    </a:lnTo>
                    <a:lnTo>
                      <a:pt x="17" y="0"/>
                    </a:lnTo>
                    <a:lnTo>
                      <a:pt x="17" y="2"/>
                    </a:lnTo>
                    <a:lnTo>
                      <a:pt x="15" y="4"/>
                    </a:lnTo>
                    <a:lnTo>
                      <a:pt x="15" y="5"/>
                    </a:lnTo>
                    <a:lnTo>
                      <a:pt x="14" y="6"/>
                    </a:lnTo>
                    <a:lnTo>
                      <a:pt x="15" y="8"/>
                    </a:lnTo>
                    <a:lnTo>
                      <a:pt x="12" y="8"/>
                    </a:lnTo>
                    <a:lnTo>
                      <a:pt x="13" y="11"/>
                    </a:lnTo>
                    <a:lnTo>
                      <a:pt x="12" y="13"/>
                    </a:lnTo>
                    <a:lnTo>
                      <a:pt x="11" y="13"/>
                    </a:lnTo>
                    <a:lnTo>
                      <a:pt x="14" y="15"/>
                    </a:lnTo>
                    <a:lnTo>
                      <a:pt x="15" y="18"/>
                    </a:lnTo>
                    <a:lnTo>
                      <a:pt x="12" y="15"/>
                    </a:lnTo>
                    <a:lnTo>
                      <a:pt x="11" y="16"/>
                    </a:lnTo>
                    <a:lnTo>
                      <a:pt x="9" y="15"/>
                    </a:lnTo>
                    <a:lnTo>
                      <a:pt x="9" y="16"/>
                    </a:lnTo>
                    <a:lnTo>
                      <a:pt x="10" y="18"/>
                    </a:lnTo>
                    <a:lnTo>
                      <a:pt x="9" y="19"/>
                    </a:lnTo>
                    <a:lnTo>
                      <a:pt x="7" y="16"/>
                    </a:lnTo>
                    <a:lnTo>
                      <a:pt x="6" y="19"/>
                    </a:lnTo>
                    <a:lnTo>
                      <a:pt x="7" y="20"/>
                    </a:lnTo>
                    <a:lnTo>
                      <a:pt x="6" y="21"/>
                    </a:lnTo>
                    <a:lnTo>
                      <a:pt x="9" y="23"/>
                    </a:lnTo>
                    <a:lnTo>
                      <a:pt x="11" y="23"/>
                    </a:lnTo>
                    <a:lnTo>
                      <a:pt x="9" y="24"/>
                    </a:lnTo>
                    <a:lnTo>
                      <a:pt x="6" y="23"/>
                    </a:lnTo>
                    <a:lnTo>
                      <a:pt x="6" y="26"/>
                    </a:lnTo>
                    <a:lnTo>
                      <a:pt x="6" y="27"/>
                    </a:lnTo>
                    <a:lnTo>
                      <a:pt x="11" y="27"/>
                    </a:lnTo>
                    <a:lnTo>
                      <a:pt x="7" y="28"/>
                    </a:lnTo>
                    <a:lnTo>
                      <a:pt x="7" y="28"/>
                    </a:lnTo>
                    <a:lnTo>
                      <a:pt x="10" y="29"/>
                    </a:lnTo>
                    <a:lnTo>
                      <a:pt x="11" y="28"/>
                    </a:lnTo>
                    <a:lnTo>
                      <a:pt x="11" y="29"/>
                    </a:lnTo>
                    <a:lnTo>
                      <a:pt x="11" y="30"/>
                    </a:lnTo>
                    <a:lnTo>
                      <a:pt x="10" y="29"/>
                    </a:lnTo>
                    <a:lnTo>
                      <a:pt x="11" y="30"/>
                    </a:lnTo>
                    <a:lnTo>
                      <a:pt x="9" y="31"/>
                    </a:lnTo>
                    <a:lnTo>
                      <a:pt x="9" y="31"/>
                    </a:lnTo>
                    <a:lnTo>
                      <a:pt x="10" y="33"/>
                    </a:lnTo>
                    <a:lnTo>
                      <a:pt x="7" y="33"/>
                    </a:lnTo>
                    <a:lnTo>
                      <a:pt x="7" y="34"/>
                    </a:lnTo>
                    <a:lnTo>
                      <a:pt x="9" y="34"/>
                    </a:lnTo>
                    <a:lnTo>
                      <a:pt x="9" y="36"/>
                    </a:lnTo>
                    <a:lnTo>
                      <a:pt x="6" y="35"/>
                    </a:lnTo>
                    <a:lnTo>
                      <a:pt x="5" y="36"/>
                    </a:lnTo>
                    <a:lnTo>
                      <a:pt x="6" y="37"/>
                    </a:lnTo>
                    <a:lnTo>
                      <a:pt x="6" y="38"/>
                    </a:lnTo>
                    <a:lnTo>
                      <a:pt x="5" y="40"/>
                    </a:lnTo>
                    <a:lnTo>
                      <a:pt x="2" y="40"/>
                    </a:lnTo>
                    <a:lnTo>
                      <a:pt x="0" y="41"/>
                    </a:lnTo>
                    <a:lnTo>
                      <a:pt x="2" y="41"/>
                    </a:lnTo>
                    <a:lnTo>
                      <a:pt x="3" y="4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7" name="Freeform 201">
                <a:extLst>
                  <a:ext uri="{FF2B5EF4-FFF2-40B4-BE49-F238E27FC236}">
                    <a16:creationId xmlns:a16="http://schemas.microsoft.com/office/drawing/2014/main" id="{4E1A73F4-61B1-90C2-8962-34059CB29107}"/>
                  </a:ext>
                </a:extLst>
              </p:cNvPr>
              <p:cNvSpPr/>
              <p:nvPr/>
            </p:nvSpPr>
            <p:spPr bwMode="auto">
              <a:xfrm>
                <a:off x="5838825" y="2303463"/>
                <a:ext cx="47625" cy="36513"/>
              </a:xfrm>
              <a:custGeom>
                <a:avLst/>
                <a:gdLst>
                  <a:gd name="T0" fmla="*/ 11 w 30"/>
                  <a:gd name="T1" fmla="*/ 4 h 23"/>
                  <a:gd name="T2" fmla="*/ 8 w 30"/>
                  <a:gd name="T3" fmla="*/ 5 h 23"/>
                  <a:gd name="T4" fmla="*/ 7 w 30"/>
                  <a:gd name="T5" fmla="*/ 6 h 23"/>
                  <a:gd name="T6" fmla="*/ 6 w 30"/>
                  <a:gd name="T7" fmla="*/ 9 h 23"/>
                  <a:gd name="T8" fmla="*/ 3 w 30"/>
                  <a:gd name="T9" fmla="*/ 9 h 23"/>
                  <a:gd name="T10" fmla="*/ 0 w 30"/>
                  <a:gd name="T11" fmla="*/ 15 h 23"/>
                  <a:gd name="T12" fmla="*/ 6 w 30"/>
                  <a:gd name="T13" fmla="*/ 20 h 23"/>
                  <a:gd name="T14" fmla="*/ 6 w 30"/>
                  <a:gd name="T15" fmla="*/ 20 h 23"/>
                  <a:gd name="T16" fmla="*/ 7 w 30"/>
                  <a:gd name="T17" fmla="*/ 15 h 23"/>
                  <a:gd name="T18" fmla="*/ 10 w 30"/>
                  <a:gd name="T19" fmla="*/ 14 h 23"/>
                  <a:gd name="T20" fmla="*/ 15 w 30"/>
                  <a:gd name="T21" fmla="*/ 16 h 23"/>
                  <a:gd name="T22" fmla="*/ 19 w 30"/>
                  <a:gd name="T23" fmla="*/ 22 h 23"/>
                  <a:gd name="T24" fmla="*/ 20 w 30"/>
                  <a:gd name="T25" fmla="*/ 22 h 23"/>
                  <a:gd name="T26" fmla="*/ 22 w 30"/>
                  <a:gd name="T27" fmla="*/ 23 h 23"/>
                  <a:gd name="T28" fmla="*/ 22 w 30"/>
                  <a:gd name="T29" fmla="*/ 22 h 23"/>
                  <a:gd name="T30" fmla="*/ 25 w 30"/>
                  <a:gd name="T31" fmla="*/ 22 h 23"/>
                  <a:gd name="T32" fmla="*/ 26 w 30"/>
                  <a:gd name="T33" fmla="*/ 21 h 23"/>
                  <a:gd name="T34" fmla="*/ 27 w 30"/>
                  <a:gd name="T35" fmla="*/ 19 h 23"/>
                  <a:gd name="T36" fmla="*/ 30 w 30"/>
                  <a:gd name="T37" fmla="*/ 19 h 23"/>
                  <a:gd name="T38" fmla="*/ 30 w 30"/>
                  <a:gd name="T39" fmla="*/ 19 h 23"/>
                  <a:gd name="T40" fmla="*/ 28 w 30"/>
                  <a:gd name="T41" fmla="*/ 19 h 23"/>
                  <a:gd name="T42" fmla="*/ 29 w 30"/>
                  <a:gd name="T43" fmla="*/ 15 h 23"/>
                  <a:gd name="T44" fmla="*/ 28 w 30"/>
                  <a:gd name="T45" fmla="*/ 13 h 23"/>
                  <a:gd name="T46" fmla="*/ 25 w 30"/>
                  <a:gd name="T47" fmla="*/ 13 h 23"/>
                  <a:gd name="T48" fmla="*/ 28 w 30"/>
                  <a:gd name="T49" fmla="*/ 9 h 23"/>
                  <a:gd name="T50" fmla="*/ 25 w 30"/>
                  <a:gd name="T51" fmla="*/ 4 h 23"/>
                  <a:gd name="T52" fmla="*/ 25 w 30"/>
                  <a:gd name="T53" fmla="*/ 1 h 23"/>
                  <a:gd name="T54" fmla="*/ 22 w 30"/>
                  <a:gd name="T55" fmla="*/ 0 h 23"/>
                  <a:gd name="T56" fmla="*/ 19 w 30"/>
                  <a:gd name="T57" fmla="*/ 0 h 23"/>
                  <a:gd name="T58" fmla="*/ 15 w 30"/>
                  <a:gd name="T59" fmla="*/ 2 h 23"/>
                  <a:gd name="T60" fmla="*/ 14 w 30"/>
                  <a:gd name="T61" fmla="*/ 2 h 23"/>
                  <a:gd name="T62" fmla="*/ 13 w 30"/>
                  <a:gd name="T63" fmla="*/ 4 h 23"/>
                  <a:gd name="T64" fmla="*/ 11 w 30"/>
                  <a:gd name="T65"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23">
                    <a:moveTo>
                      <a:pt x="11" y="4"/>
                    </a:moveTo>
                    <a:lnTo>
                      <a:pt x="8" y="5"/>
                    </a:lnTo>
                    <a:lnTo>
                      <a:pt x="7" y="6"/>
                    </a:lnTo>
                    <a:lnTo>
                      <a:pt x="6" y="9"/>
                    </a:lnTo>
                    <a:lnTo>
                      <a:pt x="3" y="9"/>
                    </a:lnTo>
                    <a:lnTo>
                      <a:pt x="0" y="15"/>
                    </a:lnTo>
                    <a:lnTo>
                      <a:pt x="6" y="20"/>
                    </a:lnTo>
                    <a:lnTo>
                      <a:pt x="6" y="20"/>
                    </a:lnTo>
                    <a:lnTo>
                      <a:pt x="7" y="15"/>
                    </a:lnTo>
                    <a:lnTo>
                      <a:pt x="10" y="14"/>
                    </a:lnTo>
                    <a:lnTo>
                      <a:pt x="15" y="16"/>
                    </a:lnTo>
                    <a:lnTo>
                      <a:pt x="19" y="22"/>
                    </a:lnTo>
                    <a:lnTo>
                      <a:pt x="20" y="22"/>
                    </a:lnTo>
                    <a:lnTo>
                      <a:pt x="22" y="23"/>
                    </a:lnTo>
                    <a:lnTo>
                      <a:pt x="22" y="22"/>
                    </a:lnTo>
                    <a:lnTo>
                      <a:pt x="25" y="22"/>
                    </a:lnTo>
                    <a:lnTo>
                      <a:pt x="26" y="21"/>
                    </a:lnTo>
                    <a:lnTo>
                      <a:pt x="27" y="19"/>
                    </a:lnTo>
                    <a:lnTo>
                      <a:pt x="30" y="19"/>
                    </a:lnTo>
                    <a:lnTo>
                      <a:pt x="30" y="19"/>
                    </a:lnTo>
                    <a:lnTo>
                      <a:pt x="28" y="19"/>
                    </a:lnTo>
                    <a:lnTo>
                      <a:pt x="29" y="15"/>
                    </a:lnTo>
                    <a:lnTo>
                      <a:pt x="28" y="13"/>
                    </a:lnTo>
                    <a:lnTo>
                      <a:pt x="25" y="13"/>
                    </a:lnTo>
                    <a:lnTo>
                      <a:pt x="28" y="9"/>
                    </a:lnTo>
                    <a:lnTo>
                      <a:pt x="25" y="4"/>
                    </a:lnTo>
                    <a:lnTo>
                      <a:pt x="25" y="1"/>
                    </a:lnTo>
                    <a:lnTo>
                      <a:pt x="22" y="0"/>
                    </a:lnTo>
                    <a:lnTo>
                      <a:pt x="19" y="0"/>
                    </a:lnTo>
                    <a:lnTo>
                      <a:pt x="15" y="2"/>
                    </a:lnTo>
                    <a:lnTo>
                      <a:pt x="14" y="2"/>
                    </a:lnTo>
                    <a:lnTo>
                      <a:pt x="13" y="4"/>
                    </a:lnTo>
                    <a:lnTo>
                      <a:pt x="11" y="4"/>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8" name="Freeform 202">
                <a:extLst>
                  <a:ext uri="{FF2B5EF4-FFF2-40B4-BE49-F238E27FC236}">
                    <a16:creationId xmlns:a16="http://schemas.microsoft.com/office/drawing/2014/main" id="{36864132-5358-563E-2AC9-CE2208CF8249}"/>
                  </a:ext>
                </a:extLst>
              </p:cNvPr>
              <p:cNvSpPr/>
              <p:nvPr/>
            </p:nvSpPr>
            <p:spPr bwMode="auto">
              <a:xfrm>
                <a:off x="6145213" y="2543175"/>
                <a:ext cx="101600" cy="57150"/>
              </a:xfrm>
              <a:custGeom>
                <a:avLst/>
                <a:gdLst>
                  <a:gd name="T0" fmla="*/ 64 w 64"/>
                  <a:gd name="T1" fmla="*/ 15 h 36"/>
                  <a:gd name="T2" fmla="*/ 61 w 64"/>
                  <a:gd name="T3" fmla="*/ 14 h 36"/>
                  <a:gd name="T4" fmla="*/ 56 w 64"/>
                  <a:gd name="T5" fmla="*/ 12 h 36"/>
                  <a:gd name="T6" fmla="*/ 52 w 64"/>
                  <a:gd name="T7" fmla="*/ 14 h 36"/>
                  <a:gd name="T8" fmla="*/ 49 w 64"/>
                  <a:gd name="T9" fmla="*/ 14 h 36"/>
                  <a:gd name="T10" fmla="*/ 49 w 64"/>
                  <a:gd name="T11" fmla="*/ 8 h 36"/>
                  <a:gd name="T12" fmla="*/ 49 w 64"/>
                  <a:gd name="T13" fmla="*/ 7 h 36"/>
                  <a:gd name="T14" fmla="*/ 42 w 64"/>
                  <a:gd name="T15" fmla="*/ 2 h 36"/>
                  <a:gd name="T16" fmla="*/ 38 w 64"/>
                  <a:gd name="T17" fmla="*/ 3 h 36"/>
                  <a:gd name="T18" fmla="*/ 35 w 64"/>
                  <a:gd name="T19" fmla="*/ 0 h 36"/>
                  <a:gd name="T20" fmla="*/ 34 w 64"/>
                  <a:gd name="T21" fmla="*/ 1 h 36"/>
                  <a:gd name="T22" fmla="*/ 28 w 64"/>
                  <a:gd name="T23" fmla="*/ 3 h 36"/>
                  <a:gd name="T24" fmla="*/ 22 w 64"/>
                  <a:gd name="T25" fmla="*/ 3 h 36"/>
                  <a:gd name="T26" fmla="*/ 18 w 64"/>
                  <a:gd name="T27" fmla="*/ 5 h 36"/>
                  <a:gd name="T28" fmla="*/ 13 w 64"/>
                  <a:gd name="T29" fmla="*/ 3 h 36"/>
                  <a:gd name="T30" fmla="*/ 9 w 64"/>
                  <a:gd name="T31" fmla="*/ 4 h 36"/>
                  <a:gd name="T32" fmla="*/ 13 w 64"/>
                  <a:gd name="T33" fmla="*/ 9 h 36"/>
                  <a:gd name="T34" fmla="*/ 7 w 64"/>
                  <a:gd name="T35" fmla="*/ 15 h 36"/>
                  <a:gd name="T36" fmla="*/ 0 w 64"/>
                  <a:gd name="T37" fmla="*/ 22 h 36"/>
                  <a:gd name="T38" fmla="*/ 0 w 64"/>
                  <a:gd name="T39" fmla="*/ 26 h 36"/>
                  <a:gd name="T40" fmla="*/ 8 w 64"/>
                  <a:gd name="T41" fmla="*/ 24 h 36"/>
                  <a:gd name="T42" fmla="*/ 12 w 64"/>
                  <a:gd name="T43" fmla="*/ 31 h 36"/>
                  <a:gd name="T44" fmla="*/ 14 w 64"/>
                  <a:gd name="T45" fmla="*/ 34 h 36"/>
                  <a:gd name="T46" fmla="*/ 22 w 64"/>
                  <a:gd name="T47" fmla="*/ 31 h 36"/>
                  <a:gd name="T48" fmla="*/ 31 w 64"/>
                  <a:gd name="T49" fmla="*/ 23 h 36"/>
                  <a:gd name="T50" fmla="*/ 36 w 64"/>
                  <a:gd name="T51" fmla="*/ 30 h 36"/>
                  <a:gd name="T52" fmla="*/ 42 w 64"/>
                  <a:gd name="T53" fmla="*/ 33 h 36"/>
                  <a:gd name="T54" fmla="*/ 43 w 64"/>
                  <a:gd name="T55" fmla="*/ 24 h 36"/>
                  <a:gd name="T56" fmla="*/ 54 w 64"/>
                  <a:gd name="T57" fmla="*/ 26 h 36"/>
                  <a:gd name="T58" fmla="*/ 57 w 64"/>
                  <a:gd name="T59" fmla="*/ 23 h 36"/>
                  <a:gd name="T60" fmla="*/ 60 w 64"/>
                  <a:gd name="T61" fmla="*/ 18 h 36"/>
                  <a:gd name="T62" fmla="*/ 61 w 64"/>
                  <a:gd name="T63" fmla="*/ 17 h 36"/>
                  <a:gd name="T64" fmla="*/ 61 w 64"/>
                  <a:gd name="T65" fmla="*/ 1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4" h="36">
                    <a:moveTo>
                      <a:pt x="61" y="16"/>
                    </a:moveTo>
                    <a:lnTo>
                      <a:pt x="64" y="15"/>
                    </a:lnTo>
                    <a:lnTo>
                      <a:pt x="63" y="14"/>
                    </a:lnTo>
                    <a:lnTo>
                      <a:pt x="61" y="14"/>
                    </a:lnTo>
                    <a:lnTo>
                      <a:pt x="59" y="16"/>
                    </a:lnTo>
                    <a:lnTo>
                      <a:pt x="56" y="12"/>
                    </a:lnTo>
                    <a:lnTo>
                      <a:pt x="53" y="14"/>
                    </a:lnTo>
                    <a:lnTo>
                      <a:pt x="52" y="14"/>
                    </a:lnTo>
                    <a:lnTo>
                      <a:pt x="52" y="14"/>
                    </a:lnTo>
                    <a:lnTo>
                      <a:pt x="49" y="14"/>
                    </a:lnTo>
                    <a:lnTo>
                      <a:pt x="48" y="10"/>
                    </a:lnTo>
                    <a:lnTo>
                      <a:pt x="49" y="8"/>
                    </a:lnTo>
                    <a:lnTo>
                      <a:pt x="49" y="8"/>
                    </a:lnTo>
                    <a:lnTo>
                      <a:pt x="49" y="7"/>
                    </a:lnTo>
                    <a:lnTo>
                      <a:pt x="45" y="4"/>
                    </a:lnTo>
                    <a:lnTo>
                      <a:pt x="42" y="2"/>
                    </a:lnTo>
                    <a:lnTo>
                      <a:pt x="41" y="1"/>
                    </a:lnTo>
                    <a:lnTo>
                      <a:pt x="38" y="3"/>
                    </a:lnTo>
                    <a:lnTo>
                      <a:pt x="35" y="2"/>
                    </a:lnTo>
                    <a:lnTo>
                      <a:pt x="35" y="0"/>
                    </a:lnTo>
                    <a:lnTo>
                      <a:pt x="34" y="0"/>
                    </a:lnTo>
                    <a:lnTo>
                      <a:pt x="34" y="1"/>
                    </a:lnTo>
                    <a:lnTo>
                      <a:pt x="31" y="4"/>
                    </a:lnTo>
                    <a:lnTo>
                      <a:pt x="28" y="3"/>
                    </a:lnTo>
                    <a:lnTo>
                      <a:pt x="24" y="4"/>
                    </a:lnTo>
                    <a:lnTo>
                      <a:pt x="22" y="3"/>
                    </a:lnTo>
                    <a:lnTo>
                      <a:pt x="19" y="4"/>
                    </a:lnTo>
                    <a:lnTo>
                      <a:pt x="18" y="5"/>
                    </a:lnTo>
                    <a:lnTo>
                      <a:pt x="13" y="4"/>
                    </a:lnTo>
                    <a:lnTo>
                      <a:pt x="13" y="3"/>
                    </a:lnTo>
                    <a:lnTo>
                      <a:pt x="11" y="3"/>
                    </a:lnTo>
                    <a:lnTo>
                      <a:pt x="9" y="4"/>
                    </a:lnTo>
                    <a:lnTo>
                      <a:pt x="12" y="5"/>
                    </a:lnTo>
                    <a:lnTo>
                      <a:pt x="13" y="9"/>
                    </a:lnTo>
                    <a:lnTo>
                      <a:pt x="9" y="11"/>
                    </a:lnTo>
                    <a:lnTo>
                      <a:pt x="7" y="15"/>
                    </a:lnTo>
                    <a:lnTo>
                      <a:pt x="5" y="16"/>
                    </a:lnTo>
                    <a:lnTo>
                      <a:pt x="0" y="22"/>
                    </a:lnTo>
                    <a:lnTo>
                      <a:pt x="0" y="25"/>
                    </a:lnTo>
                    <a:lnTo>
                      <a:pt x="0" y="26"/>
                    </a:lnTo>
                    <a:lnTo>
                      <a:pt x="3" y="24"/>
                    </a:lnTo>
                    <a:lnTo>
                      <a:pt x="8" y="24"/>
                    </a:lnTo>
                    <a:lnTo>
                      <a:pt x="11" y="27"/>
                    </a:lnTo>
                    <a:lnTo>
                      <a:pt x="12" y="31"/>
                    </a:lnTo>
                    <a:lnTo>
                      <a:pt x="14" y="32"/>
                    </a:lnTo>
                    <a:lnTo>
                      <a:pt x="14" y="34"/>
                    </a:lnTo>
                    <a:lnTo>
                      <a:pt x="16" y="36"/>
                    </a:lnTo>
                    <a:lnTo>
                      <a:pt x="22" y="31"/>
                    </a:lnTo>
                    <a:lnTo>
                      <a:pt x="26" y="32"/>
                    </a:lnTo>
                    <a:lnTo>
                      <a:pt x="31" y="23"/>
                    </a:lnTo>
                    <a:lnTo>
                      <a:pt x="37" y="26"/>
                    </a:lnTo>
                    <a:lnTo>
                      <a:pt x="36" y="30"/>
                    </a:lnTo>
                    <a:lnTo>
                      <a:pt x="41" y="32"/>
                    </a:lnTo>
                    <a:lnTo>
                      <a:pt x="42" y="33"/>
                    </a:lnTo>
                    <a:lnTo>
                      <a:pt x="43" y="30"/>
                    </a:lnTo>
                    <a:lnTo>
                      <a:pt x="43" y="24"/>
                    </a:lnTo>
                    <a:lnTo>
                      <a:pt x="51" y="26"/>
                    </a:lnTo>
                    <a:lnTo>
                      <a:pt x="54" y="26"/>
                    </a:lnTo>
                    <a:lnTo>
                      <a:pt x="56" y="27"/>
                    </a:lnTo>
                    <a:lnTo>
                      <a:pt x="57" y="23"/>
                    </a:lnTo>
                    <a:lnTo>
                      <a:pt x="61" y="22"/>
                    </a:lnTo>
                    <a:lnTo>
                      <a:pt x="60" y="18"/>
                    </a:lnTo>
                    <a:lnTo>
                      <a:pt x="61" y="17"/>
                    </a:lnTo>
                    <a:lnTo>
                      <a:pt x="61" y="17"/>
                    </a:lnTo>
                    <a:lnTo>
                      <a:pt x="61" y="17"/>
                    </a:lnTo>
                    <a:lnTo>
                      <a:pt x="61" y="1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9" name="Freeform 203">
                <a:extLst>
                  <a:ext uri="{FF2B5EF4-FFF2-40B4-BE49-F238E27FC236}">
                    <a16:creationId xmlns:a16="http://schemas.microsoft.com/office/drawing/2014/main" id="{E3870767-5DC5-9A4A-4A47-6E3460F991F1}"/>
                  </a:ext>
                </a:extLst>
              </p:cNvPr>
              <p:cNvSpPr/>
              <p:nvPr/>
            </p:nvSpPr>
            <p:spPr bwMode="auto">
              <a:xfrm>
                <a:off x="5908675" y="2443163"/>
                <a:ext cx="274638" cy="257175"/>
              </a:xfrm>
              <a:custGeom>
                <a:avLst/>
                <a:gdLst>
                  <a:gd name="T0" fmla="*/ 155 w 173"/>
                  <a:gd name="T1" fmla="*/ 114 h 162"/>
                  <a:gd name="T2" fmla="*/ 160 w 173"/>
                  <a:gd name="T3" fmla="*/ 104 h 162"/>
                  <a:gd name="T4" fmla="*/ 158 w 173"/>
                  <a:gd name="T5" fmla="*/ 95 h 162"/>
                  <a:gd name="T6" fmla="*/ 152 w 173"/>
                  <a:gd name="T7" fmla="*/ 90 h 162"/>
                  <a:gd name="T8" fmla="*/ 142 w 173"/>
                  <a:gd name="T9" fmla="*/ 92 h 162"/>
                  <a:gd name="T10" fmla="*/ 147 w 173"/>
                  <a:gd name="T11" fmla="*/ 83 h 162"/>
                  <a:gd name="T12" fmla="*/ 160 w 173"/>
                  <a:gd name="T13" fmla="*/ 71 h 162"/>
                  <a:gd name="T14" fmla="*/ 163 w 173"/>
                  <a:gd name="T15" fmla="*/ 63 h 162"/>
                  <a:gd name="T16" fmla="*/ 169 w 173"/>
                  <a:gd name="T17" fmla="*/ 65 h 162"/>
                  <a:gd name="T18" fmla="*/ 168 w 173"/>
                  <a:gd name="T19" fmla="*/ 50 h 162"/>
                  <a:gd name="T20" fmla="*/ 173 w 173"/>
                  <a:gd name="T21" fmla="*/ 38 h 162"/>
                  <a:gd name="T22" fmla="*/ 163 w 173"/>
                  <a:gd name="T23" fmla="*/ 37 h 162"/>
                  <a:gd name="T24" fmla="*/ 152 w 173"/>
                  <a:gd name="T25" fmla="*/ 35 h 162"/>
                  <a:gd name="T26" fmla="*/ 148 w 173"/>
                  <a:gd name="T27" fmla="*/ 31 h 162"/>
                  <a:gd name="T28" fmla="*/ 141 w 173"/>
                  <a:gd name="T29" fmla="*/ 28 h 162"/>
                  <a:gd name="T30" fmla="*/ 132 w 173"/>
                  <a:gd name="T31" fmla="*/ 27 h 162"/>
                  <a:gd name="T32" fmla="*/ 124 w 173"/>
                  <a:gd name="T33" fmla="*/ 20 h 162"/>
                  <a:gd name="T34" fmla="*/ 116 w 173"/>
                  <a:gd name="T35" fmla="*/ 14 h 162"/>
                  <a:gd name="T36" fmla="*/ 106 w 173"/>
                  <a:gd name="T37" fmla="*/ 7 h 162"/>
                  <a:gd name="T38" fmla="*/ 102 w 173"/>
                  <a:gd name="T39" fmla="*/ 0 h 162"/>
                  <a:gd name="T40" fmla="*/ 90 w 173"/>
                  <a:gd name="T41" fmla="*/ 6 h 162"/>
                  <a:gd name="T42" fmla="*/ 86 w 173"/>
                  <a:gd name="T43" fmla="*/ 21 h 162"/>
                  <a:gd name="T44" fmla="*/ 70 w 173"/>
                  <a:gd name="T45" fmla="*/ 26 h 162"/>
                  <a:gd name="T46" fmla="*/ 67 w 173"/>
                  <a:gd name="T47" fmla="*/ 34 h 162"/>
                  <a:gd name="T48" fmla="*/ 51 w 173"/>
                  <a:gd name="T49" fmla="*/ 34 h 162"/>
                  <a:gd name="T50" fmla="*/ 46 w 173"/>
                  <a:gd name="T51" fmla="*/ 27 h 162"/>
                  <a:gd name="T52" fmla="*/ 41 w 173"/>
                  <a:gd name="T53" fmla="*/ 30 h 162"/>
                  <a:gd name="T54" fmla="*/ 45 w 173"/>
                  <a:gd name="T55" fmla="*/ 41 h 162"/>
                  <a:gd name="T56" fmla="*/ 38 w 173"/>
                  <a:gd name="T57" fmla="*/ 46 h 162"/>
                  <a:gd name="T58" fmla="*/ 28 w 173"/>
                  <a:gd name="T59" fmla="*/ 49 h 162"/>
                  <a:gd name="T60" fmla="*/ 15 w 173"/>
                  <a:gd name="T61" fmla="*/ 46 h 162"/>
                  <a:gd name="T62" fmla="*/ 7 w 173"/>
                  <a:gd name="T63" fmla="*/ 45 h 162"/>
                  <a:gd name="T64" fmla="*/ 0 w 173"/>
                  <a:gd name="T65" fmla="*/ 50 h 162"/>
                  <a:gd name="T66" fmla="*/ 6 w 173"/>
                  <a:gd name="T67" fmla="*/ 53 h 162"/>
                  <a:gd name="T68" fmla="*/ 7 w 173"/>
                  <a:gd name="T69" fmla="*/ 59 h 162"/>
                  <a:gd name="T70" fmla="*/ 19 w 173"/>
                  <a:gd name="T71" fmla="*/ 64 h 162"/>
                  <a:gd name="T72" fmla="*/ 29 w 173"/>
                  <a:gd name="T73" fmla="*/ 64 h 162"/>
                  <a:gd name="T74" fmla="*/ 31 w 173"/>
                  <a:gd name="T75" fmla="*/ 71 h 162"/>
                  <a:gd name="T76" fmla="*/ 41 w 173"/>
                  <a:gd name="T77" fmla="*/ 71 h 162"/>
                  <a:gd name="T78" fmla="*/ 36 w 173"/>
                  <a:gd name="T79" fmla="*/ 74 h 162"/>
                  <a:gd name="T80" fmla="*/ 37 w 173"/>
                  <a:gd name="T81" fmla="*/ 82 h 162"/>
                  <a:gd name="T82" fmla="*/ 51 w 173"/>
                  <a:gd name="T83" fmla="*/ 90 h 162"/>
                  <a:gd name="T84" fmla="*/ 50 w 173"/>
                  <a:gd name="T85" fmla="*/ 100 h 162"/>
                  <a:gd name="T86" fmla="*/ 63 w 173"/>
                  <a:gd name="T87" fmla="*/ 119 h 162"/>
                  <a:gd name="T88" fmla="*/ 51 w 173"/>
                  <a:gd name="T89" fmla="*/ 108 h 162"/>
                  <a:gd name="T90" fmla="*/ 50 w 173"/>
                  <a:gd name="T91" fmla="*/ 124 h 162"/>
                  <a:gd name="T92" fmla="*/ 45 w 173"/>
                  <a:gd name="T93" fmla="*/ 145 h 162"/>
                  <a:gd name="T94" fmla="*/ 48 w 173"/>
                  <a:gd name="T95" fmla="*/ 151 h 162"/>
                  <a:gd name="T96" fmla="*/ 64 w 173"/>
                  <a:gd name="T97" fmla="*/ 154 h 162"/>
                  <a:gd name="T98" fmla="*/ 75 w 173"/>
                  <a:gd name="T99" fmla="*/ 156 h 162"/>
                  <a:gd name="T100" fmla="*/ 95 w 173"/>
                  <a:gd name="T101" fmla="*/ 160 h 162"/>
                  <a:gd name="T102" fmla="*/ 108 w 173"/>
                  <a:gd name="T103" fmla="*/ 153 h 162"/>
                  <a:gd name="T104" fmla="*/ 120 w 173"/>
                  <a:gd name="T105" fmla="*/ 140 h 162"/>
                  <a:gd name="T106" fmla="*/ 131 w 173"/>
                  <a:gd name="T107" fmla="*/ 144 h 162"/>
                  <a:gd name="T108" fmla="*/ 148 w 173"/>
                  <a:gd name="T109" fmla="*/ 149 h 162"/>
                  <a:gd name="T110" fmla="*/ 160 w 173"/>
                  <a:gd name="T111" fmla="*/ 144 h 162"/>
                  <a:gd name="T112" fmla="*/ 167 w 173"/>
                  <a:gd name="T113" fmla="*/ 131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3" h="162">
                    <a:moveTo>
                      <a:pt x="167" y="131"/>
                    </a:moveTo>
                    <a:lnTo>
                      <a:pt x="161" y="126"/>
                    </a:lnTo>
                    <a:lnTo>
                      <a:pt x="160" y="118"/>
                    </a:lnTo>
                    <a:lnTo>
                      <a:pt x="155" y="114"/>
                    </a:lnTo>
                    <a:lnTo>
                      <a:pt x="158" y="110"/>
                    </a:lnTo>
                    <a:lnTo>
                      <a:pt x="162" y="110"/>
                    </a:lnTo>
                    <a:lnTo>
                      <a:pt x="162" y="107"/>
                    </a:lnTo>
                    <a:lnTo>
                      <a:pt x="160" y="104"/>
                    </a:lnTo>
                    <a:lnTo>
                      <a:pt x="158" y="100"/>
                    </a:lnTo>
                    <a:lnTo>
                      <a:pt x="161" y="97"/>
                    </a:lnTo>
                    <a:lnTo>
                      <a:pt x="161" y="96"/>
                    </a:lnTo>
                    <a:lnTo>
                      <a:pt x="158" y="95"/>
                    </a:lnTo>
                    <a:lnTo>
                      <a:pt x="157" y="92"/>
                    </a:lnTo>
                    <a:lnTo>
                      <a:pt x="156" y="89"/>
                    </a:lnTo>
                    <a:lnTo>
                      <a:pt x="153" y="89"/>
                    </a:lnTo>
                    <a:lnTo>
                      <a:pt x="152" y="90"/>
                    </a:lnTo>
                    <a:lnTo>
                      <a:pt x="154" y="94"/>
                    </a:lnTo>
                    <a:lnTo>
                      <a:pt x="148" y="96"/>
                    </a:lnTo>
                    <a:lnTo>
                      <a:pt x="143" y="95"/>
                    </a:lnTo>
                    <a:lnTo>
                      <a:pt x="142" y="92"/>
                    </a:lnTo>
                    <a:lnTo>
                      <a:pt x="146" y="90"/>
                    </a:lnTo>
                    <a:lnTo>
                      <a:pt x="147" y="90"/>
                    </a:lnTo>
                    <a:lnTo>
                      <a:pt x="147" y="88"/>
                    </a:lnTo>
                    <a:lnTo>
                      <a:pt x="147" y="83"/>
                    </a:lnTo>
                    <a:lnTo>
                      <a:pt x="152" y="77"/>
                    </a:lnTo>
                    <a:lnTo>
                      <a:pt x="154" y="75"/>
                    </a:lnTo>
                    <a:lnTo>
                      <a:pt x="157" y="72"/>
                    </a:lnTo>
                    <a:lnTo>
                      <a:pt x="160" y="71"/>
                    </a:lnTo>
                    <a:lnTo>
                      <a:pt x="158" y="70"/>
                    </a:lnTo>
                    <a:lnTo>
                      <a:pt x="155" y="67"/>
                    </a:lnTo>
                    <a:lnTo>
                      <a:pt x="158" y="64"/>
                    </a:lnTo>
                    <a:lnTo>
                      <a:pt x="163" y="63"/>
                    </a:lnTo>
                    <a:lnTo>
                      <a:pt x="164" y="65"/>
                    </a:lnTo>
                    <a:lnTo>
                      <a:pt x="167" y="65"/>
                    </a:lnTo>
                    <a:lnTo>
                      <a:pt x="167" y="65"/>
                    </a:lnTo>
                    <a:lnTo>
                      <a:pt x="169" y="65"/>
                    </a:lnTo>
                    <a:lnTo>
                      <a:pt x="169" y="63"/>
                    </a:lnTo>
                    <a:lnTo>
                      <a:pt x="165" y="61"/>
                    </a:lnTo>
                    <a:lnTo>
                      <a:pt x="165" y="56"/>
                    </a:lnTo>
                    <a:lnTo>
                      <a:pt x="168" y="50"/>
                    </a:lnTo>
                    <a:lnTo>
                      <a:pt x="169" y="49"/>
                    </a:lnTo>
                    <a:lnTo>
                      <a:pt x="169" y="46"/>
                    </a:lnTo>
                    <a:lnTo>
                      <a:pt x="171" y="42"/>
                    </a:lnTo>
                    <a:lnTo>
                      <a:pt x="173" y="38"/>
                    </a:lnTo>
                    <a:lnTo>
                      <a:pt x="172" y="38"/>
                    </a:lnTo>
                    <a:lnTo>
                      <a:pt x="169" y="38"/>
                    </a:lnTo>
                    <a:lnTo>
                      <a:pt x="165" y="36"/>
                    </a:lnTo>
                    <a:lnTo>
                      <a:pt x="163" y="37"/>
                    </a:lnTo>
                    <a:lnTo>
                      <a:pt x="161" y="36"/>
                    </a:lnTo>
                    <a:lnTo>
                      <a:pt x="158" y="36"/>
                    </a:lnTo>
                    <a:lnTo>
                      <a:pt x="156" y="37"/>
                    </a:lnTo>
                    <a:lnTo>
                      <a:pt x="152" y="35"/>
                    </a:lnTo>
                    <a:lnTo>
                      <a:pt x="152" y="33"/>
                    </a:lnTo>
                    <a:lnTo>
                      <a:pt x="150" y="31"/>
                    </a:lnTo>
                    <a:lnTo>
                      <a:pt x="149" y="31"/>
                    </a:lnTo>
                    <a:lnTo>
                      <a:pt x="148" y="31"/>
                    </a:lnTo>
                    <a:lnTo>
                      <a:pt x="148" y="31"/>
                    </a:lnTo>
                    <a:lnTo>
                      <a:pt x="148" y="31"/>
                    </a:lnTo>
                    <a:lnTo>
                      <a:pt x="143" y="30"/>
                    </a:lnTo>
                    <a:lnTo>
                      <a:pt x="141" y="28"/>
                    </a:lnTo>
                    <a:lnTo>
                      <a:pt x="140" y="28"/>
                    </a:lnTo>
                    <a:lnTo>
                      <a:pt x="139" y="29"/>
                    </a:lnTo>
                    <a:lnTo>
                      <a:pt x="135" y="27"/>
                    </a:lnTo>
                    <a:lnTo>
                      <a:pt x="132" y="27"/>
                    </a:lnTo>
                    <a:lnTo>
                      <a:pt x="128" y="22"/>
                    </a:lnTo>
                    <a:lnTo>
                      <a:pt x="126" y="22"/>
                    </a:lnTo>
                    <a:lnTo>
                      <a:pt x="125" y="20"/>
                    </a:lnTo>
                    <a:lnTo>
                      <a:pt x="124" y="20"/>
                    </a:lnTo>
                    <a:lnTo>
                      <a:pt x="123" y="22"/>
                    </a:lnTo>
                    <a:lnTo>
                      <a:pt x="118" y="20"/>
                    </a:lnTo>
                    <a:lnTo>
                      <a:pt x="117" y="15"/>
                    </a:lnTo>
                    <a:lnTo>
                      <a:pt x="116" y="14"/>
                    </a:lnTo>
                    <a:lnTo>
                      <a:pt x="115" y="13"/>
                    </a:lnTo>
                    <a:lnTo>
                      <a:pt x="112" y="13"/>
                    </a:lnTo>
                    <a:lnTo>
                      <a:pt x="108" y="9"/>
                    </a:lnTo>
                    <a:lnTo>
                      <a:pt x="106" y="7"/>
                    </a:lnTo>
                    <a:lnTo>
                      <a:pt x="103" y="6"/>
                    </a:lnTo>
                    <a:lnTo>
                      <a:pt x="102" y="0"/>
                    </a:lnTo>
                    <a:lnTo>
                      <a:pt x="102" y="0"/>
                    </a:lnTo>
                    <a:lnTo>
                      <a:pt x="102" y="0"/>
                    </a:lnTo>
                    <a:lnTo>
                      <a:pt x="96" y="2"/>
                    </a:lnTo>
                    <a:lnTo>
                      <a:pt x="95" y="1"/>
                    </a:lnTo>
                    <a:lnTo>
                      <a:pt x="91" y="4"/>
                    </a:lnTo>
                    <a:lnTo>
                      <a:pt x="90" y="6"/>
                    </a:lnTo>
                    <a:lnTo>
                      <a:pt x="91" y="9"/>
                    </a:lnTo>
                    <a:lnTo>
                      <a:pt x="90" y="15"/>
                    </a:lnTo>
                    <a:lnTo>
                      <a:pt x="86" y="20"/>
                    </a:lnTo>
                    <a:lnTo>
                      <a:pt x="86" y="21"/>
                    </a:lnTo>
                    <a:lnTo>
                      <a:pt x="80" y="23"/>
                    </a:lnTo>
                    <a:lnTo>
                      <a:pt x="76" y="23"/>
                    </a:lnTo>
                    <a:lnTo>
                      <a:pt x="74" y="22"/>
                    </a:lnTo>
                    <a:lnTo>
                      <a:pt x="70" y="26"/>
                    </a:lnTo>
                    <a:lnTo>
                      <a:pt x="68" y="27"/>
                    </a:lnTo>
                    <a:lnTo>
                      <a:pt x="68" y="28"/>
                    </a:lnTo>
                    <a:lnTo>
                      <a:pt x="73" y="29"/>
                    </a:lnTo>
                    <a:lnTo>
                      <a:pt x="67" y="34"/>
                    </a:lnTo>
                    <a:lnTo>
                      <a:pt x="63" y="35"/>
                    </a:lnTo>
                    <a:lnTo>
                      <a:pt x="56" y="34"/>
                    </a:lnTo>
                    <a:lnTo>
                      <a:pt x="53" y="33"/>
                    </a:lnTo>
                    <a:lnTo>
                      <a:pt x="51" y="34"/>
                    </a:lnTo>
                    <a:lnTo>
                      <a:pt x="49" y="31"/>
                    </a:lnTo>
                    <a:lnTo>
                      <a:pt x="46" y="29"/>
                    </a:lnTo>
                    <a:lnTo>
                      <a:pt x="48" y="27"/>
                    </a:lnTo>
                    <a:lnTo>
                      <a:pt x="46" y="27"/>
                    </a:lnTo>
                    <a:lnTo>
                      <a:pt x="44" y="27"/>
                    </a:lnTo>
                    <a:lnTo>
                      <a:pt x="41" y="27"/>
                    </a:lnTo>
                    <a:lnTo>
                      <a:pt x="42" y="29"/>
                    </a:lnTo>
                    <a:lnTo>
                      <a:pt x="41" y="30"/>
                    </a:lnTo>
                    <a:lnTo>
                      <a:pt x="46" y="35"/>
                    </a:lnTo>
                    <a:lnTo>
                      <a:pt x="45" y="36"/>
                    </a:lnTo>
                    <a:lnTo>
                      <a:pt x="45" y="38"/>
                    </a:lnTo>
                    <a:lnTo>
                      <a:pt x="45" y="41"/>
                    </a:lnTo>
                    <a:lnTo>
                      <a:pt x="46" y="43"/>
                    </a:lnTo>
                    <a:lnTo>
                      <a:pt x="48" y="46"/>
                    </a:lnTo>
                    <a:lnTo>
                      <a:pt x="41" y="46"/>
                    </a:lnTo>
                    <a:lnTo>
                      <a:pt x="38" y="46"/>
                    </a:lnTo>
                    <a:lnTo>
                      <a:pt x="36" y="46"/>
                    </a:lnTo>
                    <a:lnTo>
                      <a:pt x="33" y="48"/>
                    </a:lnTo>
                    <a:lnTo>
                      <a:pt x="31" y="46"/>
                    </a:lnTo>
                    <a:lnTo>
                      <a:pt x="28" y="49"/>
                    </a:lnTo>
                    <a:lnTo>
                      <a:pt x="23" y="43"/>
                    </a:lnTo>
                    <a:lnTo>
                      <a:pt x="22" y="43"/>
                    </a:lnTo>
                    <a:lnTo>
                      <a:pt x="19" y="43"/>
                    </a:lnTo>
                    <a:lnTo>
                      <a:pt x="15" y="46"/>
                    </a:lnTo>
                    <a:lnTo>
                      <a:pt x="14" y="45"/>
                    </a:lnTo>
                    <a:lnTo>
                      <a:pt x="12" y="46"/>
                    </a:lnTo>
                    <a:lnTo>
                      <a:pt x="10" y="45"/>
                    </a:lnTo>
                    <a:lnTo>
                      <a:pt x="7" y="45"/>
                    </a:lnTo>
                    <a:lnTo>
                      <a:pt x="6" y="48"/>
                    </a:lnTo>
                    <a:lnTo>
                      <a:pt x="1" y="48"/>
                    </a:lnTo>
                    <a:lnTo>
                      <a:pt x="0" y="50"/>
                    </a:lnTo>
                    <a:lnTo>
                      <a:pt x="0" y="50"/>
                    </a:lnTo>
                    <a:lnTo>
                      <a:pt x="3" y="49"/>
                    </a:lnTo>
                    <a:lnTo>
                      <a:pt x="6" y="50"/>
                    </a:lnTo>
                    <a:lnTo>
                      <a:pt x="8" y="55"/>
                    </a:lnTo>
                    <a:lnTo>
                      <a:pt x="6" y="53"/>
                    </a:lnTo>
                    <a:lnTo>
                      <a:pt x="7" y="56"/>
                    </a:lnTo>
                    <a:lnTo>
                      <a:pt x="5" y="57"/>
                    </a:lnTo>
                    <a:lnTo>
                      <a:pt x="6" y="60"/>
                    </a:lnTo>
                    <a:lnTo>
                      <a:pt x="7" y="59"/>
                    </a:lnTo>
                    <a:lnTo>
                      <a:pt x="10" y="60"/>
                    </a:lnTo>
                    <a:lnTo>
                      <a:pt x="12" y="59"/>
                    </a:lnTo>
                    <a:lnTo>
                      <a:pt x="18" y="61"/>
                    </a:lnTo>
                    <a:lnTo>
                      <a:pt x="19" y="64"/>
                    </a:lnTo>
                    <a:lnTo>
                      <a:pt x="20" y="64"/>
                    </a:lnTo>
                    <a:lnTo>
                      <a:pt x="23" y="65"/>
                    </a:lnTo>
                    <a:lnTo>
                      <a:pt x="26" y="64"/>
                    </a:lnTo>
                    <a:lnTo>
                      <a:pt x="29" y="64"/>
                    </a:lnTo>
                    <a:lnTo>
                      <a:pt x="28" y="66"/>
                    </a:lnTo>
                    <a:lnTo>
                      <a:pt x="30" y="65"/>
                    </a:lnTo>
                    <a:lnTo>
                      <a:pt x="33" y="67"/>
                    </a:lnTo>
                    <a:lnTo>
                      <a:pt x="31" y="71"/>
                    </a:lnTo>
                    <a:lnTo>
                      <a:pt x="33" y="72"/>
                    </a:lnTo>
                    <a:lnTo>
                      <a:pt x="34" y="72"/>
                    </a:lnTo>
                    <a:lnTo>
                      <a:pt x="36" y="70"/>
                    </a:lnTo>
                    <a:lnTo>
                      <a:pt x="41" y="71"/>
                    </a:lnTo>
                    <a:lnTo>
                      <a:pt x="46" y="78"/>
                    </a:lnTo>
                    <a:lnTo>
                      <a:pt x="38" y="74"/>
                    </a:lnTo>
                    <a:lnTo>
                      <a:pt x="37" y="74"/>
                    </a:lnTo>
                    <a:lnTo>
                      <a:pt x="36" y="74"/>
                    </a:lnTo>
                    <a:lnTo>
                      <a:pt x="37" y="75"/>
                    </a:lnTo>
                    <a:lnTo>
                      <a:pt x="38" y="79"/>
                    </a:lnTo>
                    <a:lnTo>
                      <a:pt x="37" y="81"/>
                    </a:lnTo>
                    <a:lnTo>
                      <a:pt x="37" y="82"/>
                    </a:lnTo>
                    <a:lnTo>
                      <a:pt x="40" y="82"/>
                    </a:lnTo>
                    <a:lnTo>
                      <a:pt x="43" y="87"/>
                    </a:lnTo>
                    <a:lnTo>
                      <a:pt x="46" y="88"/>
                    </a:lnTo>
                    <a:lnTo>
                      <a:pt x="51" y="90"/>
                    </a:lnTo>
                    <a:lnTo>
                      <a:pt x="51" y="94"/>
                    </a:lnTo>
                    <a:lnTo>
                      <a:pt x="52" y="96"/>
                    </a:lnTo>
                    <a:lnTo>
                      <a:pt x="51" y="100"/>
                    </a:lnTo>
                    <a:lnTo>
                      <a:pt x="50" y="100"/>
                    </a:lnTo>
                    <a:lnTo>
                      <a:pt x="50" y="101"/>
                    </a:lnTo>
                    <a:lnTo>
                      <a:pt x="52" y="102"/>
                    </a:lnTo>
                    <a:lnTo>
                      <a:pt x="57" y="105"/>
                    </a:lnTo>
                    <a:lnTo>
                      <a:pt x="63" y="119"/>
                    </a:lnTo>
                    <a:lnTo>
                      <a:pt x="55" y="111"/>
                    </a:lnTo>
                    <a:lnTo>
                      <a:pt x="53" y="108"/>
                    </a:lnTo>
                    <a:lnTo>
                      <a:pt x="51" y="107"/>
                    </a:lnTo>
                    <a:lnTo>
                      <a:pt x="51" y="108"/>
                    </a:lnTo>
                    <a:lnTo>
                      <a:pt x="50" y="115"/>
                    </a:lnTo>
                    <a:lnTo>
                      <a:pt x="50" y="119"/>
                    </a:lnTo>
                    <a:lnTo>
                      <a:pt x="53" y="122"/>
                    </a:lnTo>
                    <a:lnTo>
                      <a:pt x="50" y="124"/>
                    </a:lnTo>
                    <a:lnTo>
                      <a:pt x="49" y="133"/>
                    </a:lnTo>
                    <a:lnTo>
                      <a:pt x="46" y="143"/>
                    </a:lnTo>
                    <a:lnTo>
                      <a:pt x="44" y="144"/>
                    </a:lnTo>
                    <a:lnTo>
                      <a:pt x="45" y="145"/>
                    </a:lnTo>
                    <a:lnTo>
                      <a:pt x="45" y="145"/>
                    </a:lnTo>
                    <a:lnTo>
                      <a:pt x="48" y="146"/>
                    </a:lnTo>
                    <a:lnTo>
                      <a:pt x="49" y="149"/>
                    </a:lnTo>
                    <a:lnTo>
                      <a:pt x="48" y="151"/>
                    </a:lnTo>
                    <a:lnTo>
                      <a:pt x="51" y="151"/>
                    </a:lnTo>
                    <a:lnTo>
                      <a:pt x="58" y="153"/>
                    </a:lnTo>
                    <a:lnTo>
                      <a:pt x="60" y="155"/>
                    </a:lnTo>
                    <a:lnTo>
                      <a:pt x="64" y="154"/>
                    </a:lnTo>
                    <a:lnTo>
                      <a:pt x="67" y="158"/>
                    </a:lnTo>
                    <a:lnTo>
                      <a:pt x="72" y="158"/>
                    </a:lnTo>
                    <a:lnTo>
                      <a:pt x="73" y="159"/>
                    </a:lnTo>
                    <a:lnTo>
                      <a:pt x="75" y="156"/>
                    </a:lnTo>
                    <a:lnTo>
                      <a:pt x="83" y="156"/>
                    </a:lnTo>
                    <a:lnTo>
                      <a:pt x="86" y="158"/>
                    </a:lnTo>
                    <a:lnTo>
                      <a:pt x="90" y="158"/>
                    </a:lnTo>
                    <a:lnTo>
                      <a:pt x="95" y="160"/>
                    </a:lnTo>
                    <a:lnTo>
                      <a:pt x="102" y="159"/>
                    </a:lnTo>
                    <a:lnTo>
                      <a:pt x="108" y="162"/>
                    </a:lnTo>
                    <a:lnTo>
                      <a:pt x="106" y="158"/>
                    </a:lnTo>
                    <a:lnTo>
                      <a:pt x="108" y="153"/>
                    </a:lnTo>
                    <a:lnTo>
                      <a:pt x="108" y="149"/>
                    </a:lnTo>
                    <a:lnTo>
                      <a:pt x="111" y="146"/>
                    </a:lnTo>
                    <a:lnTo>
                      <a:pt x="117" y="140"/>
                    </a:lnTo>
                    <a:lnTo>
                      <a:pt x="120" y="140"/>
                    </a:lnTo>
                    <a:lnTo>
                      <a:pt x="122" y="141"/>
                    </a:lnTo>
                    <a:lnTo>
                      <a:pt x="125" y="143"/>
                    </a:lnTo>
                    <a:lnTo>
                      <a:pt x="130" y="144"/>
                    </a:lnTo>
                    <a:lnTo>
                      <a:pt x="131" y="144"/>
                    </a:lnTo>
                    <a:lnTo>
                      <a:pt x="133" y="143"/>
                    </a:lnTo>
                    <a:lnTo>
                      <a:pt x="137" y="143"/>
                    </a:lnTo>
                    <a:lnTo>
                      <a:pt x="146" y="148"/>
                    </a:lnTo>
                    <a:lnTo>
                      <a:pt x="148" y="149"/>
                    </a:lnTo>
                    <a:lnTo>
                      <a:pt x="154" y="151"/>
                    </a:lnTo>
                    <a:lnTo>
                      <a:pt x="156" y="148"/>
                    </a:lnTo>
                    <a:lnTo>
                      <a:pt x="156" y="147"/>
                    </a:lnTo>
                    <a:lnTo>
                      <a:pt x="160" y="144"/>
                    </a:lnTo>
                    <a:lnTo>
                      <a:pt x="169" y="137"/>
                    </a:lnTo>
                    <a:lnTo>
                      <a:pt x="168" y="133"/>
                    </a:lnTo>
                    <a:lnTo>
                      <a:pt x="169" y="131"/>
                    </a:lnTo>
                    <a:lnTo>
                      <a:pt x="167" y="13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0" name="Freeform 204">
                <a:extLst>
                  <a:ext uri="{FF2B5EF4-FFF2-40B4-BE49-F238E27FC236}">
                    <a16:creationId xmlns:a16="http://schemas.microsoft.com/office/drawing/2014/main" id="{8FC7C5C0-8950-0F42-A9B6-D91396D64926}"/>
                  </a:ext>
                </a:extLst>
              </p:cNvPr>
              <p:cNvSpPr/>
              <p:nvPr/>
            </p:nvSpPr>
            <p:spPr bwMode="auto">
              <a:xfrm>
                <a:off x="6202363" y="2682875"/>
                <a:ext cx="25400" cy="49213"/>
              </a:xfrm>
              <a:custGeom>
                <a:avLst/>
                <a:gdLst>
                  <a:gd name="T0" fmla="*/ 0 w 16"/>
                  <a:gd name="T1" fmla="*/ 15 h 31"/>
                  <a:gd name="T2" fmla="*/ 0 w 16"/>
                  <a:gd name="T3" fmla="*/ 17 h 31"/>
                  <a:gd name="T4" fmla="*/ 2 w 16"/>
                  <a:gd name="T5" fmla="*/ 18 h 31"/>
                  <a:gd name="T6" fmla="*/ 2 w 16"/>
                  <a:gd name="T7" fmla="*/ 19 h 31"/>
                  <a:gd name="T8" fmla="*/ 1 w 16"/>
                  <a:gd name="T9" fmla="*/ 20 h 31"/>
                  <a:gd name="T10" fmla="*/ 2 w 16"/>
                  <a:gd name="T11" fmla="*/ 22 h 31"/>
                  <a:gd name="T12" fmla="*/ 5 w 16"/>
                  <a:gd name="T13" fmla="*/ 23 h 31"/>
                  <a:gd name="T14" fmla="*/ 5 w 16"/>
                  <a:gd name="T15" fmla="*/ 25 h 31"/>
                  <a:gd name="T16" fmla="*/ 6 w 16"/>
                  <a:gd name="T17" fmla="*/ 25 h 31"/>
                  <a:gd name="T18" fmla="*/ 6 w 16"/>
                  <a:gd name="T19" fmla="*/ 26 h 31"/>
                  <a:gd name="T20" fmla="*/ 5 w 16"/>
                  <a:gd name="T21" fmla="*/ 26 h 31"/>
                  <a:gd name="T22" fmla="*/ 3 w 16"/>
                  <a:gd name="T23" fmla="*/ 27 h 31"/>
                  <a:gd name="T24" fmla="*/ 5 w 16"/>
                  <a:gd name="T25" fmla="*/ 29 h 31"/>
                  <a:gd name="T26" fmla="*/ 9 w 16"/>
                  <a:gd name="T27" fmla="*/ 31 h 31"/>
                  <a:gd name="T28" fmla="*/ 13 w 16"/>
                  <a:gd name="T29" fmla="*/ 30 h 31"/>
                  <a:gd name="T30" fmla="*/ 14 w 16"/>
                  <a:gd name="T31" fmla="*/ 25 h 31"/>
                  <a:gd name="T32" fmla="*/ 14 w 16"/>
                  <a:gd name="T33" fmla="*/ 20 h 31"/>
                  <a:gd name="T34" fmla="*/ 16 w 16"/>
                  <a:gd name="T35" fmla="*/ 14 h 31"/>
                  <a:gd name="T36" fmla="*/ 14 w 16"/>
                  <a:gd name="T37" fmla="*/ 8 h 31"/>
                  <a:gd name="T38" fmla="*/ 14 w 16"/>
                  <a:gd name="T39" fmla="*/ 4 h 31"/>
                  <a:gd name="T40" fmla="*/ 14 w 16"/>
                  <a:gd name="T41" fmla="*/ 0 h 31"/>
                  <a:gd name="T42" fmla="*/ 12 w 16"/>
                  <a:gd name="T43" fmla="*/ 0 h 31"/>
                  <a:gd name="T44" fmla="*/ 12 w 16"/>
                  <a:gd name="T45" fmla="*/ 2 h 31"/>
                  <a:gd name="T46" fmla="*/ 13 w 16"/>
                  <a:gd name="T47" fmla="*/ 4 h 31"/>
                  <a:gd name="T48" fmla="*/ 12 w 16"/>
                  <a:gd name="T49" fmla="*/ 7 h 31"/>
                  <a:gd name="T50" fmla="*/ 10 w 16"/>
                  <a:gd name="T51" fmla="*/ 7 h 31"/>
                  <a:gd name="T52" fmla="*/ 9 w 16"/>
                  <a:gd name="T53" fmla="*/ 4 h 31"/>
                  <a:gd name="T54" fmla="*/ 7 w 16"/>
                  <a:gd name="T55" fmla="*/ 7 h 31"/>
                  <a:gd name="T56" fmla="*/ 2 w 16"/>
                  <a:gd name="T57" fmla="*/ 8 h 31"/>
                  <a:gd name="T58" fmla="*/ 0 w 16"/>
                  <a:gd name="T59" fmla="*/ 12 h 31"/>
                  <a:gd name="T60" fmla="*/ 2 w 16"/>
                  <a:gd name="T61" fmla="*/ 14 h 31"/>
                  <a:gd name="T62" fmla="*/ 1 w 16"/>
                  <a:gd name="T63" fmla="*/ 15 h 31"/>
                  <a:gd name="T64" fmla="*/ 0 w 16"/>
                  <a:gd name="T6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31">
                    <a:moveTo>
                      <a:pt x="0" y="15"/>
                    </a:moveTo>
                    <a:lnTo>
                      <a:pt x="0" y="17"/>
                    </a:lnTo>
                    <a:lnTo>
                      <a:pt x="2" y="18"/>
                    </a:lnTo>
                    <a:lnTo>
                      <a:pt x="2" y="19"/>
                    </a:lnTo>
                    <a:lnTo>
                      <a:pt x="1" y="20"/>
                    </a:lnTo>
                    <a:lnTo>
                      <a:pt x="2" y="22"/>
                    </a:lnTo>
                    <a:lnTo>
                      <a:pt x="5" y="23"/>
                    </a:lnTo>
                    <a:lnTo>
                      <a:pt x="5" y="25"/>
                    </a:lnTo>
                    <a:lnTo>
                      <a:pt x="6" y="25"/>
                    </a:lnTo>
                    <a:lnTo>
                      <a:pt x="6" y="26"/>
                    </a:lnTo>
                    <a:lnTo>
                      <a:pt x="5" y="26"/>
                    </a:lnTo>
                    <a:lnTo>
                      <a:pt x="3" y="27"/>
                    </a:lnTo>
                    <a:lnTo>
                      <a:pt x="5" y="29"/>
                    </a:lnTo>
                    <a:lnTo>
                      <a:pt x="9" y="31"/>
                    </a:lnTo>
                    <a:lnTo>
                      <a:pt x="13" y="30"/>
                    </a:lnTo>
                    <a:lnTo>
                      <a:pt x="14" y="25"/>
                    </a:lnTo>
                    <a:lnTo>
                      <a:pt x="14" y="20"/>
                    </a:lnTo>
                    <a:lnTo>
                      <a:pt x="16" y="14"/>
                    </a:lnTo>
                    <a:lnTo>
                      <a:pt x="14" y="8"/>
                    </a:lnTo>
                    <a:lnTo>
                      <a:pt x="14" y="4"/>
                    </a:lnTo>
                    <a:lnTo>
                      <a:pt x="14" y="0"/>
                    </a:lnTo>
                    <a:lnTo>
                      <a:pt x="12" y="0"/>
                    </a:lnTo>
                    <a:lnTo>
                      <a:pt x="12" y="2"/>
                    </a:lnTo>
                    <a:lnTo>
                      <a:pt x="13" y="4"/>
                    </a:lnTo>
                    <a:lnTo>
                      <a:pt x="12" y="7"/>
                    </a:lnTo>
                    <a:lnTo>
                      <a:pt x="10" y="7"/>
                    </a:lnTo>
                    <a:lnTo>
                      <a:pt x="9" y="4"/>
                    </a:lnTo>
                    <a:lnTo>
                      <a:pt x="7" y="7"/>
                    </a:lnTo>
                    <a:lnTo>
                      <a:pt x="2" y="8"/>
                    </a:lnTo>
                    <a:lnTo>
                      <a:pt x="0" y="12"/>
                    </a:lnTo>
                    <a:lnTo>
                      <a:pt x="2" y="14"/>
                    </a:lnTo>
                    <a:lnTo>
                      <a:pt x="1" y="15"/>
                    </a:lnTo>
                    <a:lnTo>
                      <a:pt x="0" y="1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1" name="Freeform 205">
                <a:extLst>
                  <a:ext uri="{FF2B5EF4-FFF2-40B4-BE49-F238E27FC236}">
                    <a16:creationId xmlns:a16="http://schemas.microsoft.com/office/drawing/2014/main" id="{53B41838-57BA-5B26-315E-A2DB4B552C7D}"/>
                  </a:ext>
                </a:extLst>
              </p:cNvPr>
              <p:cNvSpPr/>
              <p:nvPr/>
            </p:nvSpPr>
            <p:spPr bwMode="auto">
              <a:xfrm>
                <a:off x="6194425" y="2736850"/>
                <a:ext cx="39688" cy="69850"/>
              </a:xfrm>
              <a:custGeom>
                <a:avLst/>
                <a:gdLst>
                  <a:gd name="T0" fmla="*/ 20 w 25"/>
                  <a:gd name="T1" fmla="*/ 15 h 44"/>
                  <a:gd name="T2" fmla="*/ 23 w 25"/>
                  <a:gd name="T3" fmla="*/ 13 h 44"/>
                  <a:gd name="T4" fmla="*/ 25 w 25"/>
                  <a:gd name="T5" fmla="*/ 11 h 44"/>
                  <a:gd name="T6" fmla="*/ 23 w 25"/>
                  <a:gd name="T7" fmla="*/ 7 h 44"/>
                  <a:gd name="T8" fmla="*/ 21 w 25"/>
                  <a:gd name="T9" fmla="*/ 5 h 44"/>
                  <a:gd name="T10" fmla="*/ 19 w 25"/>
                  <a:gd name="T11" fmla="*/ 2 h 44"/>
                  <a:gd name="T12" fmla="*/ 18 w 25"/>
                  <a:gd name="T13" fmla="*/ 3 h 44"/>
                  <a:gd name="T14" fmla="*/ 15 w 25"/>
                  <a:gd name="T15" fmla="*/ 0 h 44"/>
                  <a:gd name="T16" fmla="*/ 13 w 25"/>
                  <a:gd name="T17" fmla="*/ 0 h 44"/>
                  <a:gd name="T18" fmla="*/ 7 w 25"/>
                  <a:gd name="T19" fmla="*/ 7 h 44"/>
                  <a:gd name="T20" fmla="*/ 5 w 25"/>
                  <a:gd name="T21" fmla="*/ 7 h 44"/>
                  <a:gd name="T22" fmla="*/ 2 w 25"/>
                  <a:gd name="T23" fmla="*/ 5 h 44"/>
                  <a:gd name="T24" fmla="*/ 2 w 25"/>
                  <a:gd name="T25" fmla="*/ 8 h 44"/>
                  <a:gd name="T26" fmla="*/ 0 w 25"/>
                  <a:gd name="T27" fmla="*/ 11 h 44"/>
                  <a:gd name="T28" fmla="*/ 4 w 25"/>
                  <a:gd name="T29" fmla="*/ 13 h 44"/>
                  <a:gd name="T30" fmla="*/ 4 w 25"/>
                  <a:gd name="T31" fmla="*/ 15 h 44"/>
                  <a:gd name="T32" fmla="*/ 6 w 25"/>
                  <a:gd name="T33" fmla="*/ 17 h 44"/>
                  <a:gd name="T34" fmla="*/ 6 w 25"/>
                  <a:gd name="T35" fmla="*/ 20 h 44"/>
                  <a:gd name="T36" fmla="*/ 4 w 25"/>
                  <a:gd name="T37" fmla="*/ 22 h 44"/>
                  <a:gd name="T38" fmla="*/ 5 w 25"/>
                  <a:gd name="T39" fmla="*/ 25 h 44"/>
                  <a:gd name="T40" fmla="*/ 7 w 25"/>
                  <a:gd name="T41" fmla="*/ 25 h 44"/>
                  <a:gd name="T42" fmla="*/ 7 w 25"/>
                  <a:gd name="T43" fmla="*/ 26 h 44"/>
                  <a:gd name="T44" fmla="*/ 6 w 25"/>
                  <a:gd name="T45" fmla="*/ 28 h 44"/>
                  <a:gd name="T46" fmla="*/ 4 w 25"/>
                  <a:gd name="T47" fmla="*/ 34 h 44"/>
                  <a:gd name="T48" fmla="*/ 6 w 25"/>
                  <a:gd name="T49" fmla="*/ 35 h 44"/>
                  <a:gd name="T50" fmla="*/ 7 w 25"/>
                  <a:gd name="T51" fmla="*/ 42 h 44"/>
                  <a:gd name="T52" fmla="*/ 10 w 25"/>
                  <a:gd name="T53" fmla="*/ 44 h 44"/>
                  <a:gd name="T54" fmla="*/ 11 w 25"/>
                  <a:gd name="T55" fmla="*/ 43 h 44"/>
                  <a:gd name="T56" fmla="*/ 12 w 25"/>
                  <a:gd name="T57" fmla="*/ 44 h 44"/>
                  <a:gd name="T58" fmla="*/ 14 w 25"/>
                  <a:gd name="T59" fmla="*/ 43 h 44"/>
                  <a:gd name="T60" fmla="*/ 14 w 25"/>
                  <a:gd name="T61" fmla="*/ 40 h 44"/>
                  <a:gd name="T62" fmla="*/ 15 w 25"/>
                  <a:gd name="T63" fmla="*/ 37 h 44"/>
                  <a:gd name="T64" fmla="*/ 19 w 25"/>
                  <a:gd name="T65" fmla="*/ 37 h 44"/>
                  <a:gd name="T66" fmla="*/ 20 w 25"/>
                  <a:gd name="T67" fmla="*/ 40 h 44"/>
                  <a:gd name="T68" fmla="*/ 22 w 25"/>
                  <a:gd name="T69" fmla="*/ 40 h 44"/>
                  <a:gd name="T70" fmla="*/ 23 w 25"/>
                  <a:gd name="T71" fmla="*/ 37 h 44"/>
                  <a:gd name="T72" fmla="*/ 23 w 25"/>
                  <a:gd name="T73" fmla="*/ 32 h 44"/>
                  <a:gd name="T74" fmla="*/ 23 w 25"/>
                  <a:gd name="T75" fmla="*/ 30 h 44"/>
                  <a:gd name="T76" fmla="*/ 23 w 25"/>
                  <a:gd name="T77" fmla="*/ 25 h 44"/>
                  <a:gd name="T78" fmla="*/ 25 w 25"/>
                  <a:gd name="T79" fmla="*/ 19 h 44"/>
                  <a:gd name="T80" fmla="*/ 20 w 25"/>
                  <a:gd name="T81" fmla="*/ 1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 h="44">
                    <a:moveTo>
                      <a:pt x="20" y="15"/>
                    </a:moveTo>
                    <a:lnTo>
                      <a:pt x="23" y="13"/>
                    </a:lnTo>
                    <a:lnTo>
                      <a:pt x="25" y="11"/>
                    </a:lnTo>
                    <a:lnTo>
                      <a:pt x="23" y="7"/>
                    </a:lnTo>
                    <a:lnTo>
                      <a:pt x="21" y="5"/>
                    </a:lnTo>
                    <a:lnTo>
                      <a:pt x="19" y="2"/>
                    </a:lnTo>
                    <a:lnTo>
                      <a:pt x="18" y="3"/>
                    </a:lnTo>
                    <a:lnTo>
                      <a:pt x="15" y="0"/>
                    </a:lnTo>
                    <a:lnTo>
                      <a:pt x="13" y="0"/>
                    </a:lnTo>
                    <a:lnTo>
                      <a:pt x="7" y="7"/>
                    </a:lnTo>
                    <a:lnTo>
                      <a:pt x="5" y="7"/>
                    </a:lnTo>
                    <a:lnTo>
                      <a:pt x="2" y="5"/>
                    </a:lnTo>
                    <a:lnTo>
                      <a:pt x="2" y="8"/>
                    </a:lnTo>
                    <a:lnTo>
                      <a:pt x="0" y="11"/>
                    </a:lnTo>
                    <a:lnTo>
                      <a:pt x="4" y="13"/>
                    </a:lnTo>
                    <a:lnTo>
                      <a:pt x="4" y="15"/>
                    </a:lnTo>
                    <a:lnTo>
                      <a:pt x="6" y="17"/>
                    </a:lnTo>
                    <a:lnTo>
                      <a:pt x="6" y="20"/>
                    </a:lnTo>
                    <a:lnTo>
                      <a:pt x="4" y="22"/>
                    </a:lnTo>
                    <a:lnTo>
                      <a:pt x="5" y="25"/>
                    </a:lnTo>
                    <a:lnTo>
                      <a:pt x="7" y="25"/>
                    </a:lnTo>
                    <a:lnTo>
                      <a:pt x="7" y="26"/>
                    </a:lnTo>
                    <a:lnTo>
                      <a:pt x="6" y="28"/>
                    </a:lnTo>
                    <a:lnTo>
                      <a:pt x="4" y="34"/>
                    </a:lnTo>
                    <a:lnTo>
                      <a:pt x="6" y="35"/>
                    </a:lnTo>
                    <a:lnTo>
                      <a:pt x="7" y="42"/>
                    </a:lnTo>
                    <a:lnTo>
                      <a:pt x="10" y="44"/>
                    </a:lnTo>
                    <a:lnTo>
                      <a:pt x="11" y="43"/>
                    </a:lnTo>
                    <a:lnTo>
                      <a:pt x="12" y="44"/>
                    </a:lnTo>
                    <a:lnTo>
                      <a:pt x="14" y="43"/>
                    </a:lnTo>
                    <a:lnTo>
                      <a:pt x="14" y="40"/>
                    </a:lnTo>
                    <a:lnTo>
                      <a:pt x="15" y="37"/>
                    </a:lnTo>
                    <a:lnTo>
                      <a:pt x="19" y="37"/>
                    </a:lnTo>
                    <a:lnTo>
                      <a:pt x="20" y="40"/>
                    </a:lnTo>
                    <a:lnTo>
                      <a:pt x="22" y="40"/>
                    </a:lnTo>
                    <a:lnTo>
                      <a:pt x="23" y="37"/>
                    </a:lnTo>
                    <a:lnTo>
                      <a:pt x="23" y="32"/>
                    </a:lnTo>
                    <a:lnTo>
                      <a:pt x="23" y="30"/>
                    </a:lnTo>
                    <a:lnTo>
                      <a:pt x="23" y="25"/>
                    </a:lnTo>
                    <a:lnTo>
                      <a:pt x="25" y="19"/>
                    </a:lnTo>
                    <a:lnTo>
                      <a:pt x="20" y="1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2" name="Freeform 206">
                <a:extLst>
                  <a:ext uri="{FF2B5EF4-FFF2-40B4-BE49-F238E27FC236}">
                    <a16:creationId xmlns:a16="http://schemas.microsoft.com/office/drawing/2014/main" id="{C3888D31-670F-28C7-DDF1-FE97F2CF51DF}"/>
                  </a:ext>
                </a:extLst>
              </p:cNvPr>
              <p:cNvSpPr/>
              <p:nvPr/>
            </p:nvSpPr>
            <p:spPr bwMode="auto">
              <a:xfrm>
                <a:off x="6757988" y="2586038"/>
                <a:ext cx="87313" cy="46038"/>
              </a:xfrm>
              <a:custGeom>
                <a:avLst/>
                <a:gdLst>
                  <a:gd name="T0" fmla="*/ 53 w 55"/>
                  <a:gd name="T1" fmla="*/ 11 h 29"/>
                  <a:gd name="T2" fmla="*/ 50 w 55"/>
                  <a:gd name="T3" fmla="*/ 11 h 29"/>
                  <a:gd name="T4" fmla="*/ 48 w 55"/>
                  <a:gd name="T5" fmla="*/ 14 h 29"/>
                  <a:gd name="T6" fmla="*/ 44 w 55"/>
                  <a:gd name="T7" fmla="*/ 12 h 29"/>
                  <a:gd name="T8" fmla="*/ 43 w 55"/>
                  <a:gd name="T9" fmla="*/ 12 h 29"/>
                  <a:gd name="T10" fmla="*/ 40 w 55"/>
                  <a:gd name="T11" fmla="*/ 15 h 29"/>
                  <a:gd name="T12" fmla="*/ 39 w 55"/>
                  <a:gd name="T13" fmla="*/ 14 h 29"/>
                  <a:gd name="T14" fmla="*/ 37 w 55"/>
                  <a:gd name="T15" fmla="*/ 15 h 29"/>
                  <a:gd name="T16" fmla="*/ 32 w 55"/>
                  <a:gd name="T17" fmla="*/ 14 h 29"/>
                  <a:gd name="T18" fmla="*/ 30 w 55"/>
                  <a:gd name="T19" fmla="*/ 12 h 29"/>
                  <a:gd name="T20" fmla="*/ 30 w 55"/>
                  <a:gd name="T21" fmla="*/ 9 h 29"/>
                  <a:gd name="T22" fmla="*/ 29 w 55"/>
                  <a:gd name="T23" fmla="*/ 9 h 29"/>
                  <a:gd name="T24" fmla="*/ 25 w 55"/>
                  <a:gd name="T25" fmla="*/ 12 h 29"/>
                  <a:gd name="T26" fmla="*/ 25 w 55"/>
                  <a:gd name="T27" fmla="*/ 9 h 29"/>
                  <a:gd name="T28" fmla="*/ 23 w 55"/>
                  <a:gd name="T29" fmla="*/ 10 h 29"/>
                  <a:gd name="T30" fmla="*/ 23 w 55"/>
                  <a:gd name="T31" fmla="*/ 6 h 29"/>
                  <a:gd name="T32" fmla="*/ 24 w 55"/>
                  <a:gd name="T33" fmla="*/ 5 h 29"/>
                  <a:gd name="T34" fmla="*/ 23 w 55"/>
                  <a:gd name="T35" fmla="*/ 5 h 29"/>
                  <a:gd name="T36" fmla="*/ 21 w 55"/>
                  <a:gd name="T37" fmla="*/ 4 h 29"/>
                  <a:gd name="T38" fmla="*/ 18 w 55"/>
                  <a:gd name="T39" fmla="*/ 2 h 29"/>
                  <a:gd name="T40" fmla="*/ 14 w 55"/>
                  <a:gd name="T41" fmla="*/ 2 h 29"/>
                  <a:gd name="T42" fmla="*/ 11 w 55"/>
                  <a:gd name="T43" fmla="*/ 0 h 29"/>
                  <a:gd name="T44" fmla="*/ 13 w 55"/>
                  <a:gd name="T45" fmla="*/ 3 h 29"/>
                  <a:gd name="T46" fmla="*/ 15 w 55"/>
                  <a:gd name="T47" fmla="*/ 5 h 29"/>
                  <a:gd name="T48" fmla="*/ 11 w 55"/>
                  <a:gd name="T49" fmla="*/ 7 h 29"/>
                  <a:gd name="T50" fmla="*/ 8 w 55"/>
                  <a:gd name="T51" fmla="*/ 7 h 29"/>
                  <a:gd name="T52" fmla="*/ 2 w 55"/>
                  <a:gd name="T53" fmla="*/ 11 h 29"/>
                  <a:gd name="T54" fmla="*/ 0 w 55"/>
                  <a:gd name="T55" fmla="*/ 14 h 29"/>
                  <a:gd name="T56" fmla="*/ 1 w 55"/>
                  <a:gd name="T57" fmla="*/ 14 h 29"/>
                  <a:gd name="T58" fmla="*/ 3 w 55"/>
                  <a:gd name="T59" fmla="*/ 12 h 29"/>
                  <a:gd name="T60" fmla="*/ 7 w 55"/>
                  <a:gd name="T61" fmla="*/ 14 h 29"/>
                  <a:gd name="T62" fmla="*/ 9 w 55"/>
                  <a:gd name="T63" fmla="*/ 14 h 29"/>
                  <a:gd name="T64" fmla="*/ 15 w 55"/>
                  <a:gd name="T65" fmla="*/ 19 h 29"/>
                  <a:gd name="T66" fmla="*/ 15 w 55"/>
                  <a:gd name="T67" fmla="*/ 21 h 29"/>
                  <a:gd name="T68" fmla="*/ 13 w 55"/>
                  <a:gd name="T69" fmla="*/ 28 h 29"/>
                  <a:gd name="T70" fmla="*/ 14 w 55"/>
                  <a:gd name="T71" fmla="*/ 28 h 29"/>
                  <a:gd name="T72" fmla="*/ 18 w 55"/>
                  <a:gd name="T73" fmla="*/ 29 h 29"/>
                  <a:gd name="T74" fmla="*/ 24 w 55"/>
                  <a:gd name="T75" fmla="*/ 27 h 29"/>
                  <a:gd name="T76" fmla="*/ 31 w 55"/>
                  <a:gd name="T77" fmla="*/ 21 h 29"/>
                  <a:gd name="T78" fmla="*/ 36 w 55"/>
                  <a:gd name="T79" fmla="*/ 21 h 29"/>
                  <a:gd name="T80" fmla="*/ 39 w 55"/>
                  <a:gd name="T81" fmla="*/ 18 h 29"/>
                  <a:gd name="T82" fmla="*/ 43 w 55"/>
                  <a:gd name="T83" fmla="*/ 15 h 29"/>
                  <a:gd name="T84" fmla="*/ 50 w 55"/>
                  <a:gd name="T85" fmla="*/ 17 h 29"/>
                  <a:gd name="T86" fmla="*/ 54 w 55"/>
                  <a:gd name="T87" fmla="*/ 17 h 29"/>
                  <a:gd name="T88" fmla="*/ 54 w 55"/>
                  <a:gd name="T89" fmla="*/ 15 h 29"/>
                  <a:gd name="T90" fmla="*/ 53 w 55"/>
                  <a:gd name="T91" fmla="*/ 12 h 29"/>
                  <a:gd name="T92" fmla="*/ 55 w 55"/>
                  <a:gd name="T93" fmla="*/ 11 h 29"/>
                  <a:gd name="T94" fmla="*/ 53 w 55"/>
                  <a:gd name="T95"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5" h="28">
                    <a:moveTo>
                      <a:pt x="53" y="11"/>
                    </a:moveTo>
                    <a:lnTo>
                      <a:pt x="50" y="11"/>
                    </a:lnTo>
                    <a:lnTo>
                      <a:pt x="48" y="14"/>
                    </a:lnTo>
                    <a:lnTo>
                      <a:pt x="44" y="12"/>
                    </a:lnTo>
                    <a:lnTo>
                      <a:pt x="43" y="12"/>
                    </a:lnTo>
                    <a:lnTo>
                      <a:pt x="40" y="15"/>
                    </a:lnTo>
                    <a:lnTo>
                      <a:pt x="39" y="14"/>
                    </a:lnTo>
                    <a:lnTo>
                      <a:pt x="37" y="15"/>
                    </a:lnTo>
                    <a:lnTo>
                      <a:pt x="32" y="14"/>
                    </a:lnTo>
                    <a:lnTo>
                      <a:pt x="30" y="12"/>
                    </a:lnTo>
                    <a:lnTo>
                      <a:pt x="30" y="9"/>
                    </a:lnTo>
                    <a:lnTo>
                      <a:pt x="29" y="9"/>
                    </a:lnTo>
                    <a:lnTo>
                      <a:pt x="25" y="12"/>
                    </a:lnTo>
                    <a:lnTo>
                      <a:pt x="25" y="9"/>
                    </a:lnTo>
                    <a:lnTo>
                      <a:pt x="23" y="10"/>
                    </a:lnTo>
                    <a:lnTo>
                      <a:pt x="23" y="6"/>
                    </a:lnTo>
                    <a:lnTo>
                      <a:pt x="24" y="5"/>
                    </a:lnTo>
                    <a:lnTo>
                      <a:pt x="23" y="5"/>
                    </a:lnTo>
                    <a:lnTo>
                      <a:pt x="21" y="4"/>
                    </a:lnTo>
                    <a:lnTo>
                      <a:pt x="18" y="2"/>
                    </a:lnTo>
                    <a:lnTo>
                      <a:pt x="14" y="2"/>
                    </a:lnTo>
                    <a:lnTo>
                      <a:pt x="11" y="0"/>
                    </a:lnTo>
                    <a:lnTo>
                      <a:pt x="13" y="3"/>
                    </a:lnTo>
                    <a:lnTo>
                      <a:pt x="15" y="5"/>
                    </a:lnTo>
                    <a:lnTo>
                      <a:pt x="11" y="7"/>
                    </a:lnTo>
                    <a:lnTo>
                      <a:pt x="8" y="7"/>
                    </a:lnTo>
                    <a:lnTo>
                      <a:pt x="2" y="11"/>
                    </a:lnTo>
                    <a:lnTo>
                      <a:pt x="0" y="14"/>
                    </a:lnTo>
                    <a:lnTo>
                      <a:pt x="1" y="14"/>
                    </a:lnTo>
                    <a:lnTo>
                      <a:pt x="3" y="12"/>
                    </a:lnTo>
                    <a:lnTo>
                      <a:pt x="7" y="14"/>
                    </a:lnTo>
                    <a:lnTo>
                      <a:pt x="9" y="14"/>
                    </a:lnTo>
                    <a:lnTo>
                      <a:pt x="15" y="19"/>
                    </a:lnTo>
                    <a:lnTo>
                      <a:pt x="15" y="21"/>
                    </a:lnTo>
                    <a:lnTo>
                      <a:pt x="13" y="28"/>
                    </a:lnTo>
                    <a:lnTo>
                      <a:pt x="14" y="28"/>
                    </a:lnTo>
                    <a:lnTo>
                      <a:pt x="18" y="29"/>
                    </a:lnTo>
                    <a:lnTo>
                      <a:pt x="24" y="27"/>
                    </a:lnTo>
                    <a:lnTo>
                      <a:pt x="31" y="21"/>
                    </a:lnTo>
                    <a:lnTo>
                      <a:pt x="36" y="21"/>
                    </a:lnTo>
                    <a:lnTo>
                      <a:pt x="39" y="18"/>
                    </a:lnTo>
                    <a:lnTo>
                      <a:pt x="43" y="15"/>
                    </a:lnTo>
                    <a:lnTo>
                      <a:pt x="50" y="17"/>
                    </a:lnTo>
                    <a:lnTo>
                      <a:pt x="54" y="17"/>
                    </a:lnTo>
                    <a:lnTo>
                      <a:pt x="54" y="15"/>
                    </a:lnTo>
                    <a:lnTo>
                      <a:pt x="53" y="12"/>
                    </a:lnTo>
                    <a:lnTo>
                      <a:pt x="55" y="11"/>
                    </a:lnTo>
                    <a:lnTo>
                      <a:pt x="53" y="1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3" name="Freeform 207">
                <a:extLst>
                  <a:ext uri="{FF2B5EF4-FFF2-40B4-BE49-F238E27FC236}">
                    <a16:creationId xmlns:a16="http://schemas.microsoft.com/office/drawing/2014/main" id="{DC1522DE-3F79-609C-4EE0-C79A3F4C5AF2}"/>
                  </a:ext>
                </a:extLst>
              </p:cNvPr>
              <p:cNvSpPr/>
              <p:nvPr/>
            </p:nvSpPr>
            <p:spPr bwMode="auto">
              <a:xfrm>
                <a:off x="6510338" y="2390775"/>
                <a:ext cx="401638" cy="217488"/>
              </a:xfrm>
              <a:custGeom>
                <a:avLst/>
                <a:gdLst>
                  <a:gd name="T0" fmla="*/ 232 w 253"/>
                  <a:gd name="T1" fmla="*/ 97 h 137"/>
                  <a:gd name="T2" fmla="*/ 236 w 253"/>
                  <a:gd name="T3" fmla="*/ 90 h 137"/>
                  <a:gd name="T4" fmla="*/ 248 w 253"/>
                  <a:gd name="T5" fmla="*/ 79 h 137"/>
                  <a:gd name="T6" fmla="*/ 247 w 253"/>
                  <a:gd name="T7" fmla="*/ 59 h 137"/>
                  <a:gd name="T8" fmla="*/ 251 w 253"/>
                  <a:gd name="T9" fmla="*/ 52 h 137"/>
                  <a:gd name="T10" fmla="*/ 239 w 253"/>
                  <a:gd name="T11" fmla="*/ 47 h 137"/>
                  <a:gd name="T12" fmla="*/ 223 w 253"/>
                  <a:gd name="T13" fmla="*/ 45 h 137"/>
                  <a:gd name="T14" fmla="*/ 210 w 253"/>
                  <a:gd name="T15" fmla="*/ 33 h 137"/>
                  <a:gd name="T16" fmla="*/ 196 w 253"/>
                  <a:gd name="T17" fmla="*/ 38 h 137"/>
                  <a:gd name="T18" fmla="*/ 179 w 253"/>
                  <a:gd name="T19" fmla="*/ 26 h 137"/>
                  <a:gd name="T20" fmla="*/ 173 w 253"/>
                  <a:gd name="T21" fmla="*/ 17 h 137"/>
                  <a:gd name="T22" fmla="*/ 158 w 253"/>
                  <a:gd name="T23" fmla="*/ 6 h 137"/>
                  <a:gd name="T24" fmla="*/ 142 w 253"/>
                  <a:gd name="T25" fmla="*/ 2 h 137"/>
                  <a:gd name="T26" fmla="*/ 128 w 253"/>
                  <a:gd name="T27" fmla="*/ 5 h 137"/>
                  <a:gd name="T28" fmla="*/ 126 w 253"/>
                  <a:gd name="T29" fmla="*/ 4 h 137"/>
                  <a:gd name="T30" fmla="*/ 113 w 253"/>
                  <a:gd name="T31" fmla="*/ 17 h 137"/>
                  <a:gd name="T32" fmla="*/ 98 w 253"/>
                  <a:gd name="T33" fmla="*/ 15 h 137"/>
                  <a:gd name="T34" fmla="*/ 89 w 253"/>
                  <a:gd name="T35" fmla="*/ 15 h 137"/>
                  <a:gd name="T36" fmla="*/ 74 w 253"/>
                  <a:gd name="T37" fmla="*/ 16 h 137"/>
                  <a:gd name="T38" fmla="*/ 61 w 253"/>
                  <a:gd name="T39" fmla="*/ 17 h 137"/>
                  <a:gd name="T40" fmla="*/ 45 w 253"/>
                  <a:gd name="T41" fmla="*/ 10 h 137"/>
                  <a:gd name="T42" fmla="*/ 24 w 253"/>
                  <a:gd name="T43" fmla="*/ 15 h 137"/>
                  <a:gd name="T44" fmla="*/ 15 w 253"/>
                  <a:gd name="T45" fmla="*/ 15 h 137"/>
                  <a:gd name="T46" fmla="*/ 23 w 253"/>
                  <a:gd name="T47" fmla="*/ 30 h 137"/>
                  <a:gd name="T48" fmla="*/ 22 w 253"/>
                  <a:gd name="T49" fmla="*/ 42 h 137"/>
                  <a:gd name="T50" fmla="*/ 6 w 253"/>
                  <a:gd name="T51" fmla="*/ 59 h 137"/>
                  <a:gd name="T52" fmla="*/ 0 w 253"/>
                  <a:gd name="T53" fmla="*/ 74 h 137"/>
                  <a:gd name="T54" fmla="*/ 7 w 253"/>
                  <a:gd name="T55" fmla="*/ 86 h 137"/>
                  <a:gd name="T56" fmla="*/ 21 w 253"/>
                  <a:gd name="T57" fmla="*/ 88 h 137"/>
                  <a:gd name="T58" fmla="*/ 33 w 253"/>
                  <a:gd name="T59" fmla="*/ 93 h 137"/>
                  <a:gd name="T60" fmla="*/ 44 w 253"/>
                  <a:gd name="T61" fmla="*/ 89 h 137"/>
                  <a:gd name="T62" fmla="*/ 60 w 253"/>
                  <a:gd name="T63" fmla="*/ 82 h 137"/>
                  <a:gd name="T64" fmla="*/ 64 w 253"/>
                  <a:gd name="T65" fmla="*/ 75 h 137"/>
                  <a:gd name="T66" fmla="*/ 73 w 253"/>
                  <a:gd name="T67" fmla="*/ 72 h 137"/>
                  <a:gd name="T68" fmla="*/ 88 w 253"/>
                  <a:gd name="T69" fmla="*/ 82 h 137"/>
                  <a:gd name="T70" fmla="*/ 100 w 253"/>
                  <a:gd name="T71" fmla="*/ 88 h 137"/>
                  <a:gd name="T72" fmla="*/ 105 w 253"/>
                  <a:gd name="T73" fmla="*/ 100 h 137"/>
                  <a:gd name="T74" fmla="*/ 114 w 253"/>
                  <a:gd name="T75" fmla="*/ 112 h 137"/>
                  <a:gd name="T76" fmla="*/ 106 w 253"/>
                  <a:gd name="T77" fmla="*/ 115 h 137"/>
                  <a:gd name="T78" fmla="*/ 100 w 253"/>
                  <a:gd name="T79" fmla="*/ 126 h 137"/>
                  <a:gd name="T80" fmla="*/ 92 w 253"/>
                  <a:gd name="T81" fmla="*/ 133 h 137"/>
                  <a:gd name="T82" fmla="*/ 103 w 253"/>
                  <a:gd name="T83" fmla="*/ 137 h 137"/>
                  <a:gd name="T84" fmla="*/ 112 w 253"/>
                  <a:gd name="T85" fmla="*/ 136 h 137"/>
                  <a:gd name="T86" fmla="*/ 114 w 253"/>
                  <a:gd name="T87" fmla="*/ 130 h 137"/>
                  <a:gd name="T88" fmla="*/ 121 w 253"/>
                  <a:gd name="T89" fmla="*/ 122 h 137"/>
                  <a:gd name="T90" fmla="*/ 130 w 253"/>
                  <a:gd name="T91" fmla="*/ 112 h 137"/>
                  <a:gd name="T92" fmla="*/ 139 w 253"/>
                  <a:gd name="T93" fmla="*/ 111 h 137"/>
                  <a:gd name="T94" fmla="*/ 144 w 253"/>
                  <a:gd name="T95" fmla="*/ 111 h 137"/>
                  <a:gd name="T96" fmla="*/ 143 w 253"/>
                  <a:gd name="T97" fmla="*/ 114 h 137"/>
                  <a:gd name="T98" fmla="*/ 145 w 253"/>
                  <a:gd name="T99" fmla="*/ 120 h 137"/>
                  <a:gd name="T100" fmla="*/ 154 w 253"/>
                  <a:gd name="T101" fmla="*/ 120 h 137"/>
                  <a:gd name="T102" fmla="*/ 164 w 253"/>
                  <a:gd name="T103" fmla="*/ 120 h 137"/>
                  <a:gd name="T104" fmla="*/ 174 w 253"/>
                  <a:gd name="T105" fmla="*/ 118 h 137"/>
                  <a:gd name="T106" fmla="*/ 182 w 253"/>
                  <a:gd name="T107" fmla="*/ 118 h 137"/>
                  <a:gd name="T108" fmla="*/ 192 w 253"/>
                  <a:gd name="T109" fmla="*/ 113 h 137"/>
                  <a:gd name="T110" fmla="*/ 192 w 253"/>
                  <a:gd name="T111" fmla="*/ 107 h 137"/>
                  <a:gd name="T112" fmla="*/ 202 w 253"/>
                  <a:gd name="T113" fmla="*/ 110 h 137"/>
                  <a:gd name="T114" fmla="*/ 212 w 253"/>
                  <a:gd name="T115" fmla="*/ 105 h 137"/>
                  <a:gd name="T116" fmla="*/ 221 w 253"/>
                  <a:gd name="T117" fmla="*/ 98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3" h="137">
                    <a:moveTo>
                      <a:pt x="221" y="98"/>
                    </a:moveTo>
                    <a:lnTo>
                      <a:pt x="225" y="98"/>
                    </a:lnTo>
                    <a:lnTo>
                      <a:pt x="229" y="97"/>
                    </a:lnTo>
                    <a:lnTo>
                      <a:pt x="232" y="97"/>
                    </a:lnTo>
                    <a:lnTo>
                      <a:pt x="232" y="98"/>
                    </a:lnTo>
                    <a:lnTo>
                      <a:pt x="233" y="98"/>
                    </a:lnTo>
                    <a:lnTo>
                      <a:pt x="233" y="91"/>
                    </a:lnTo>
                    <a:lnTo>
                      <a:pt x="236" y="90"/>
                    </a:lnTo>
                    <a:lnTo>
                      <a:pt x="239" y="84"/>
                    </a:lnTo>
                    <a:lnTo>
                      <a:pt x="247" y="84"/>
                    </a:lnTo>
                    <a:lnTo>
                      <a:pt x="249" y="83"/>
                    </a:lnTo>
                    <a:lnTo>
                      <a:pt x="248" y="79"/>
                    </a:lnTo>
                    <a:lnTo>
                      <a:pt x="251" y="74"/>
                    </a:lnTo>
                    <a:lnTo>
                      <a:pt x="251" y="70"/>
                    </a:lnTo>
                    <a:lnTo>
                      <a:pt x="246" y="67"/>
                    </a:lnTo>
                    <a:lnTo>
                      <a:pt x="247" y="59"/>
                    </a:lnTo>
                    <a:lnTo>
                      <a:pt x="251" y="57"/>
                    </a:lnTo>
                    <a:lnTo>
                      <a:pt x="253" y="55"/>
                    </a:lnTo>
                    <a:lnTo>
                      <a:pt x="252" y="53"/>
                    </a:lnTo>
                    <a:lnTo>
                      <a:pt x="251" y="52"/>
                    </a:lnTo>
                    <a:lnTo>
                      <a:pt x="249" y="49"/>
                    </a:lnTo>
                    <a:lnTo>
                      <a:pt x="248" y="50"/>
                    </a:lnTo>
                    <a:lnTo>
                      <a:pt x="242" y="49"/>
                    </a:lnTo>
                    <a:lnTo>
                      <a:pt x="239" y="47"/>
                    </a:lnTo>
                    <a:lnTo>
                      <a:pt x="236" y="48"/>
                    </a:lnTo>
                    <a:lnTo>
                      <a:pt x="232" y="46"/>
                    </a:lnTo>
                    <a:lnTo>
                      <a:pt x="229" y="46"/>
                    </a:lnTo>
                    <a:lnTo>
                      <a:pt x="223" y="45"/>
                    </a:lnTo>
                    <a:lnTo>
                      <a:pt x="221" y="48"/>
                    </a:lnTo>
                    <a:lnTo>
                      <a:pt x="218" y="44"/>
                    </a:lnTo>
                    <a:lnTo>
                      <a:pt x="214" y="40"/>
                    </a:lnTo>
                    <a:lnTo>
                      <a:pt x="210" y="33"/>
                    </a:lnTo>
                    <a:lnTo>
                      <a:pt x="209" y="34"/>
                    </a:lnTo>
                    <a:lnTo>
                      <a:pt x="203" y="38"/>
                    </a:lnTo>
                    <a:lnTo>
                      <a:pt x="200" y="37"/>
                    </a:lnTo>
                    <a:lnTo>
                      <a:pt x="196" y="38"/>
                    </a:lnTo>
                    <a:lnTo>
                      <a:pt x="193" y="37"/>
                    </a:lnTo>
                    <a:lnTo>
                      <a:pt x="189" y="39"/>
                    </a:lnTo>
                    <a:lnTo>
                      <a:pt x="181" y="31"/>
                    </a:lnTo>
                    <a:lnTo>
                      <a:pt x="179" y="26"/>
                    </a:lnTo>
                    <a:lnTo>
                      <a:pt x="179" y="23"/>
                    </a:lnTo>
                    <a:lnTo>
                      <a:pt x="177" y="23"/>
                    </a:lnTo>
                    <a:lnTo>
                      <a:pt x="176" y="19"/>
                    </a:lnTo>
                    <a:lnTo>
                      <a:pt x="173" y="17"/>
                    </a:lnTo>
                    <a:lnTo>
                      <a:pt x="165" y="18"/>
                    </a:lnTo>
                    <a:lnTo>
                      <a:pt x="159" y="11"/>
                    </a:lnTo>
                    <a:lnTo>
                      <a:pt x="162" y="8"/>
                    </a:lnTo>
                    <a:lnTo>
                      <a:pt x="158" y="6"/>
                    </a:lnTo>
                    <a:lnTo>
                      <a:pt x="156" y="0"/>
                    </a:lnTo>
                    <a:lnTo>
                      <a:pt x="154" y="0"/>
                    </a:lnTo>
                    <a:lnTo>
                      <a:pt x="150" y="2"/>
                    </a:lnTo>
                    <a:lnTo>
                      <a:pt x="142" y="2"/>
                    </a:lnTo>
                    <a:lnTo>
                      <a:pt x="134" y="0"/>
                    </a:lnTo>
                    <a:lnTo>
                      <a:pt x="133" y="1"/>
                    </a:lnTo>
                    <a:lnTo>
                      <a:pt x="134" y="4"/>
                    </a:lnTo>
                    <a:lnTo>
                      <a:pt x="128" y="5"/>
                    </a:lnTo>
                    <a:lnTo>
                      <a:pt x="127" y="4"/>
                    </a:lnTo>
                    <a:lnTo>
                      <a:pt x="127" y="4"/>
                    </a:lnTo>
                    <a:lnTo>
                      <a:pt x="126" y="4"/>
                    </a:lnTo>
                    <a:lnTo>
                      <a:pt x="126" y="4"/>
                    </a:lnTo>
                    <a:lnTo>
                      <a:pt x="119" y="5"/>
                    </a:lnTo>
                    <a:lnTo>
                      <a:pt x="115" y="6"/>
                    </a:lnTo>
                    <a:lnTo>
                      <a:pt x="113" y="11"/>
                    </a:lnTo>
                    <a:lnTo>
                      <a:pt x="113" y="17"/>
                    </a:lnTo>
                    <a:lnTo>
                      <a:pt x="109" y="18"/>
                    </a:lnTo>
                    <a:lnTo>
                      <a:pt x="105" y="16"/>
                    </a:lnTo>
                    <a:lnTo>
                      <a:pt x="102" y="17"/>
                    </a:lnTo>
                    <a:lnTo>
                      <a:pt x="98" y="15"/>
                    </a:lnTo>
                    <a:lnTo>
                      <a:pt x="96" y="15"/>
                    </a:lnTo>
                    <a:lnTo>
                      <a:pt x="94" y="19"/>
                    </a:lnTo>
                    <a:lnTo>
                      <a:pt x="89" y="18"/>
                    </a:lnTo>
                    <a:lnTo>
                      <a:pt x="89" y="15"/>
                    </a:lnTo>
                    <a:lnTo>
                      <a:pt x="85" y="15"/>
                    </a:lnTo>
                    <a:lnTo>
                      <a:pt x="81" y="17"/>
                    </a:lnTo>
                    <a:lnTo>
                      <a:pt x="77" y="16"/>
                    </a:lnTo>
                    <a:lnTo>
                      <a:pt x="74" y="16"/>
                    </a:lnTo>
                    <a:lnTo>
                      <a:pt x="73" y="17"/>
                    </a:lnTo>
                    <a:lnTo>
                      <a:pt x="69" y="17"/>
                    </a:lnTo>
                    <a:lnTo>
                      <a:pt x="67" y="15"/>
                    </a:lnTo>
                    <a:lnTo>
                      <a:pt x="61" y="17"/>
                    </a:lnTo>
                    <a:lnTo>
                      <a:pt x="60" y="15"/>
                    </a:lnTo>
                    <a:lnTo>
                      <a:pt x="58" y="13"/>
                    </a:lnTo>
                    <a:lnTo>
                      <a:pt x="49" y="12"/>
                    </a:lnTo>
                    <a:lnTo>
                      <a:pt x="45" y="10"/>
                    </a:lnTo>
                    <a:lnTo>
                      <a:pt x="44" y="10"/>
                    </a:lnTo>
                    <a:lnTo>
                      <a:pt x="40" y="12"/>
                    </a:lnTo>
                    <a:lnTo>
                      <a:pt x="35" y="12"/>
                    </a:lnTo>
                    <a:lnTo>
                      <a:pt x="24" y="15"/>
                    </a:lnTo>
                    <a:lnTo>
                      <a:pt x="21" y="16"/>
                    </a:lnTo>
                    <a:lnTo>
                      <a:pt x="16" y="13"/>
                    </a:lnTo>
                    <a:lnTo>
                      <a:pt x="15" y="13"/>
                    </a:lnTo>
                    <a:lnTo>
                      <a:pt x="15" y="15"/>
                    </a:lnTo>
                    <a:lnTo>
                      <a:pt x="15" y="22"/>
                    </a:lnTo>
                    <a:lnTo>
                      <a:pt x="17" y="23"/>
                    </a:lnTo>
                    <a:lnTo>
                      <a:pt x="18" y="27"/>
                    </a:lnTo>
                    <a:lnTo>
                      <a:pt x="23" y="30"/>
                    </a:lnTo>
                    <a:lnTo>
                      <a:pt x="21" y="32"/>
                    </a:lnTo>
                    <a:lnTo>
                      <a:pt x="22" y="34"/>
                    </a:lnTo>
                    <a:lnTo>
                      <a:pt x="23" y="35"/>
                    </a:lnTo>
                    <a:lnTo>
                      <a:pt x="22" y="42"/>
                    </a:lnTo>
                    <a:lnTo>
                      <a:pt x="18" y="42"/>
                    </a:lnTo>
                    <a:lnTo>
                      <a:pt x="17" y="44"/>
                    </a:lnTo>
                    <a:lnTo>
                      <a:pt x="15" y="48"/>
                    </a:lnTo>
                    <a:lnTo>
                      <a:pt x="6" y="59"/>
                    </a:lnTo>
                    <a:lnTo>
                      <a:pt x="7" y="62"/>
                    </a:lnTo>
                    <a:lnTo>
                      <a:pt x="7" y="68"/>
                    </a:lnTo>
                    <a:lnTo>
                      <a:pt x="3" y="68"/>
                    </a:lnTo>
                    <a:lnTo>
                      <a:pt x="0" y="74"/>
                    </a:lnTo>
                    <a:lnTo>
                      <a:pt x="0" y="79"/>
                    </a:lnTo>
                    <a:lnTo>
                      <a:pt x="2" y="82"/>
                    </a:lnTo>
                    <a:lnTo>
                      <a:pt x="7" y="84"/>
                    </a:lnTo>
                    <a:lnTo>
                      <a:pt x="7" y="86"/>
                    </a:lnTo>
                    <a:lnTo>
                      <a:pt x="9" y="86"/>
                    </a:lnTo>
                    <a:lnTo>
                      <a:pt x="12" y="84"/>
                    </a:lnTo>
                    <a:lnTo>
                      <a:pt x="15" y="84"/>
                    </a:lnTo>
                    <a:lnTo>
                      <a:pt x="21" y="88"/>
                    </a:lnTo>
                    <a:lnTo>
                      <a:pt x="25" y="88"/>
                    </a:lnTo>
                    <a:lnTo>
                      <a:pt x="30" y="90"/>
                    </a:lnTo>
                    <a:lnTo>
                      <a:pt x="31" y="92"/>
                    </a:lnTo>
                    <a:lnTo>
                      <a:pt x="33" y="93"/>
                    </a:lnTo>
                    <a:lnTo>
                      <a:pt x="38" y="92"/>
                    </a:lnTo>
                    <a:lnTo>
                      <a:pt x="40" y="92"/>
                    </a:lnTo>
                    <a:lnTo>
                      <a:pt x="44" y="89"/>
                    </a:lnTo>
                    <a:lnTo>
                      <a:pt x="44" y="89"/>
                    </a:lnTo>
                    <a:lnTo>
                      <a:pt x="54" y="88"/>
                    </a:lnTo>
                    <a:lnTo>
                      <a:pt x="58" y="85"/>
                    </a:lnTo>
                    <a:lnTo>
                      <a:pt x="60" y="84"/>
                    </a:lnTo>
                    <a:lnTo>
                      <a:pt x="60" y="82"/>
                    </a:lnTo>
                    <a:lnTo>
                      <a:pt x="60" y="79"/>
                    </a:lnTo>
                    <a:lnTo>
                      <a:pt x="59" y="74"/>
                    </a:lnTo>
                    <a:lnTo>
                      <a:pt x="64" y="76"/>
                    </a:lnTo>
                    <a:lnTo>
                      <a:pt x="64" y="75"/>
                    </a:lnTo>
                    <a:lnTo>
                      <a:pt x="67" y="76"/>
                    </a:lnTo>
                    <a:lnTo>
                      <a:pt x="67" y="75"/>
                    </a:lnTo>
                    <a:lnTo>
                      <a:pt x="70" y="75"/>
                    </a:lnTo>
                    <a:lnTo>
                      <a:pt x="73" y="72"/>
                    </a:lnTo>
                    <a:lnTo>
                      <a:pt x="76" y="77"/>
                    </a:lnTo>
                    <a:lnTo>
                      <a:pt x="80" y="77"/>
                    </a:lnTo>
                    <a:lnTo>
                      <a:pt x="84" y="82"/>
                    </a:lnTo>
                    <a:lnTo>
                      <a:pt x="88" y="82"/>
                    </a:lnTo>
                    <a:lnTo>
                      <a:pt x="89" y="81"/>
                    </a:lnTo>
                    <a:lnTo>
                      <a:pt x="91" y="81"/>
                    </a:lnTo>
                    <a:lnTo>
                      <a:pt x="97" y="85"/>
                    </a:lnTo>
                    <a:lnTo>
                      <a:pt x="100" y="88"/>
                    </a:lnTo>
                    <a:lnTo>
                      <a:pt x="102" y="93"/>
                    </a:lnTo>
                    <a:lnTo>
                      <a:pt x="102" y="97"/>
                    </a:lnTo>
                    <a:lnTo>
                      <a:pt x="105" y="98"/>
                    </a:lnTo>
                    <a:lnTo>
                      <a:pt x="105" y="100"/>
                    </a:lnTo>
                    <a:lnTo>
                      <a:pt x="110" y="103"/>
                    </a:lnTo>
                    <a:lnTo>
                      <a:pt x="114" y="106"/>
                    </a:lnTo>
                    <a:lnTo>
                      <a:pt x="114" y="110"/>
                    </a:lnTo>
                    <a:lnTo>
                      <a:pt x="114" y="112"/>
                    </a:lnTo>
                    <a:lnTo>
                      <a:pt x="115" y="114"/>
                    </a:lnTo>
                    <a:lnTo>
                      <a:pt x="115" y="118"/>
                    </a:lnTo>
                    <a:lnTo>
                      <a:pt x="109" y="118"/>
                    </a:lnTo>
                    <a:lnTo>
                      <a:pt x="106" y="115"/>
                    </a:lnTo>
                    <a:lnTo>
                      <a:pt x="103" y="116"/>
                    </a:lnTo>
                    <a:lnTo>
                      <a:pt x="102" y="116"/>
                    </a:lnTo>
                    <a:lnTo>
                      <a:pt x="100" y="121"/>
                    </a:lnTo>
                    <a:lnTo>
                      <a:pt x="100" y="126"/>
                    </a:lnTo>
                    <a:lnTo>
                      <a:pt x="99" y="126"/>
                    </a:lnTo>
                    <a:lnTo>
                      <a:pt x="96" y="130"/>
                    </a:lnTo>
                    <a:lnTo>
                      <a:pt x="96" y="134"/>
                    </a:lnTo>
                    <a:lnTo>
                      <a:pt x="92" y="133"/>
                    </a:lnTo>
                    <a:lnTo>
                      <a:pt x="92" y="134"/>
                    </a:lnTo>
                    <a:lnTo>
                      <a:pt x="94" y="136"/>
                    </a:lnTo>
                    <a:lnTo>
                      <a:pt x="97" y="137"/>
                    </a:lnTo>
                    <a:lnTo>
                      <a:pt x="103" y="137"/>
                    </a:lnTo>
                    <a:lnTo>
                      <a:pt x="105" y="136"/>
                    </a:lnTo>
                    <a:lnTo>
                      <a:pt x="111" y="135"/>
                    </a:lnTo>
                    <a:lnTo>
                      <a:pt x="112" y="136"/>
                    </a:lnTo>
                    <a:lnTo>
                      <a:pt x="112" y="136"/>
                    </a:lnTo>
                    <a:lnTo>
                      <a:pt x="111" y="134"/>
                    </a:lnTo>
                    <a:lnTo>
                      <a:pt x="111" y="132"/>
                    </a:lnTo>
                    <a:lnTo>
                      <a:pt x="111" y="126"/>
                    </a:lnTo>
                    <a:lnTo>
                      <a:pt x="114" y="130"/>
                    </a:lnTo>
                    <a:lnTo>
                      <a:pt x="115" y="130"/>
                    </a:lnTo>
                    <a:lnTo>
                      <a:pt x="120" y="125"/>
                    </a:lnTo>
                    <a:lnTo>
                      <a:pt x="119" y="122"/>
                    </a:lnTo>
                    <a:lnTo>
                      <a:pt x="121" y="122"/>
                    </a:lnTo>
                    <a:lnTo>
                      <a:pt x="124" y="119"/>
                    </a:lnTo>
                    <a:lnTo>
                      <a:pt x="124" y="114"/>
                    </a:lnTo>
                    <a:lnTo>
                      <a:pt x="127" y="112"/>
                    </a:lnTo>
                    <a:lnTo>
                      <a:pt x="130" y="112"/>
                    </a:lnTo>
                    <a:lnTo>
                      <a:pt x="134" y="107"/>
                    </a:lnTo>
                    <a:lnTo>
                      <a:pt x="137" y="111"/>
                    </a:lnTo>
                    <a:lnTo>
                      <a:pt x="137" y="111"/>
                    </a:lnTo>
                    <a:lnTo>
                      <a:pt x="139" y="111"/>
                    </a:lnTo>
                    <a:lnTo>
                      <a:pt x="139" y="110"/>
                    </a:lnTo>
                    <a:lnTo>
                      <a:pt x="141" y="106"/>
                    </a:lnTo>
                    <a:lnTo>
                      <a:pt x="143" y="110"/>
                    </a:lnTo>
                    <a:lnTo>
                      <a:pt x="144" y="111"/>
                    </a:lnTo>
                    <a:lnTo>
                      <a:pt x="147" y="111"/>
                    </a:lnTo>
                    <a:lnTo>
                      <a:pt x="159" y="107"/>
                    </a:lnTo>
                    <a:lnTo>
                      <a:pt x="147" y="115"/>
                    </a:lnTo>
                    <a:lnTo>
                      <a:pt x="143" y="114"/>
                    </a:lnTo>
                    <a:lnTo>
                      <a:pt x="142" y="114"/>
                    </a:lnTo>
                    <a:lnTo>
                      <a:pt x="148" y="116"/>
                    </a:lnTo>
                    <a:lnTo>
                      <a:pt x="147" y="119"/>
                    </a:lnTo>
                    <a:lnTo>
                      <a:pt x="145" y="120"/>
                    </a:lnTo>
                    <a:lnTo>
                      <a:pt x="147" y="120"/>
                    </a:lnTo>
                    <a:lnTo>
                      <a:pt x="149" y="120"/>
                    </a:lnTo>
                    <a:lnTo>
                      <a:pt x="151" y="121"/>
                    </a:lnTo>
                    <a:lnTo>
                      <a:pt x="154" y="120"/>
                    </a:lnTo>
                    <a:lnTo>
                      <a:pt x="158" y="120"/>
                    </a:lnTo>
                    <a:lnTo>
                      <a:pt x="162" y="121"/>
                    </a:lnTo>
                    <a:lnTo>
                      <a:pt x="163" y="122"/>
                    </a:lnTo>
                    <a:lnTo>
                      <a:pt x="164" y="120"/>
                    </a:lnTo>
                    <a:lnTo>
                      <a:pt x="167" y="121"/>
                    </a:lnTo>
                    <a:lnTo>
                      <a:pt x="169" y="120"/>
                    </a:lnTo>
                    <a:lnTo>
                      <a:pt x="172" y="120"/>
                    </a:lnTo>
                    <a:lnTo>
                      <a:pt x="174" y="118"/>
                    </a:lnTo>
                    <a:lnTo>
                      <a:pt x="177" y="120"/>
                    </a:lnTo>
                    <a:lnTo>
                      <a:pt x="179" y="120"/>
                    </a:lnTo>
                    <a:lnTo>
                      <a:pt x="179" y="119"/>
                    </a:lnTo>
                    <a:lnTo>
                      <a:pt x="182" y="118"/>
                    </a:lnTo>
                    <a:lnTo>
                      <a:pt x="187" y="114"/>
                    </a:lnTo>
                    <a:lnTo>
                      <a:pt x="188" y="111"/>
                    </a:lnTo>
                    <a:lnTo>
                      <a:pt x="191" y="113"/>
                    </a:lnTo>
                    <a:lnTo>
                      <a:pt x="192" y="113"/>
                    </a:lnTo>
                    <a:lnTo>
                      <a:pt x="192" y="113"/>
                    </a:lnTo>
                    <a:lnTo>
                      <a:pt x="191" y="112"/>
                    </a:lnTo>
                    <a:lnTo>
                      <a:pt x="188" y="107"/>
                    </a:lnTo>
                    <a:lnTo>
                      <a:pt x="192" y="107"/>
                    </a:lnTo>
                    <a:lnTo>
                      <a:pt x="194" y="111"/>
                    </a:lnTo>
                    <a:lnTo>
                      <a:pt x="195" y="111"/>
                    </a:lnTo>
                    <a:lnTo>
                      <a:pt x="199" y="110"/>
                    </a:lnTo>
                    <a:lnTo>
                      <a:pt x="202" y="110"/>
                    </a:lnTo>
                    <a:lnTo>
                      <a:pt x="204" y="108"/>
                    </a:lnTo>
                    <a:lnTo>
                      <a:pt x="209" y="108"/>
                    </a:lnTo>
                    <a:lnTo>
                      <a:pt x="209" y="108"/>
                    </a:lnTo>
                    <a:lnTo>
                      <a:pt x="212" y="105"/>
                    </a:lnTo>
                    <a:lnTo>
                      <a:pt x="214" y="103"/>
                    </a:lnTo>
                    <a:lnTo>
                      <a:pt x="217" y="103"/>
                    </a:lnTo>
                    <a:lnTo>
                      <a:pt x="218" y="100"/>
                    </a:lnTo>
                    <a:lnTo>
                      <a:pt x="221" y="9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4" name="Freeform 208">
                <a:extLst>
                  <a:ext uri="{FF2B5EF4-FFF2-40B4-BE49-F238E27FC236}">
                    <a16:creationId xmlns:a16="http://schemas.microsoft.com/office/drawing/2014/main" id="{9275F145-2FF1-33B7-213C-2E05FF73A9F4}"/>
                  </a:ext>
                </a:extLst>
              </p:cNvPr>
              <p:cNvSpPr/>
              <p:nvPr/>
            </p:nvSpPr>
            <p:spPr bwMode="auto">
              <a:xfrm>
                <a:off x="6608763" y="2513013"/>
                <a:ext cx="80963" cy="87313"/>
              </a:xfrm>
              <a:custGeom>
                <a:avLst/>
                <a:gdLst>
                  <a:gd name="T0" fmla="*/ 0 w 51"/>
                  <a:gd name="T1" fmla="*/ 7 h 55"/>
                  <a:gd name="T2" fmla="*/ 7 w 51"/>
                  <a:gd name="T3" fmla="*/ 6 h 55"/>
                  <a:gd name="T4" fmla="*/ 8 w 51"/>
                  <a:gd name="T5" fmla="*/ 14 h 55"/>
                  <a:gd name="T6" fmla="*/ 15 w 51"/>
                  <a:gd name="T7" fmla="*/ 19 h 55"/>
                  <a:gd name="T8" fmla="*/ 15 w 51"/>
                  <a:gd name="T9" fmla="*/ 22 h 55"/>
                  <a:gd name="T10" fmla="*/ 23 w 51"/>
                  <a:gd name="T11" fmla="*/ 28 h 55"/>
                  <a:gd name="T12" fmla="*/ 25 w 51"/>
                  <a:gd name="T13" fmla="*/ 33 h 55"/>
                  <a:gd name="T14" fmla="*/ 28 w 51"/>
                  <a:gd name="T15" fmla="*/ 37 h 55"/>
                  <a:gd name="T16" fmla="*/ 27 w 51"/>
                  <a:gd name="T17" fmla="*/ 52 h 55"/>
                  <a:gd name="T18" fmla="*/ 29 w 51"/>
                  <a:gd name="T19" fmla="*/ 55 h 55"/>
                  <a:gd name="T20" fmla="*/ 30 w 51"/>
                  <a:gd name="T21" fmla="*/ 53 h 55"/>
                  <a:gd name="T22" fmla="*/ 32 w 51"/>
                  <a:gd name="T23" fmla="*/ 53 h 55"/>
                  <a:gd name="T24" fmla="*/ 32 w 51"/>
                  <a:gd name="T25" fmla="*/ 52 h 55"/>
                  <a:gd name="T26" fmla="*/ 35 w 51"/>
                  <a:gd name="T27" fmla="*/ 46 h 55"/>
                  <a:gd name="T28" fmla="*/ 36 w 51"/>
                  <a:gd name="T29" fmla="*/ 46 h 55"/>
                  <a:gd name="T30" fmla="*/ 36 w 51"/>
                  <a:gd name="T31" fmla="*/ 44 h 55"/>
                  <a:gd name="T32" fmla="*/ 37 w 51"/>
                  <a:gd name="T33" fmla="*/ 37 h 55"/>
                  <a:gd name="T34" fmla="*/ 41 w 51"/>
                  <a:gd name="T35" fmla="*/ 37 h 55"/>
                  <a:gd name="T36" fmla="*/ 45 w 51"/>
                  <a:gd name="T37" fmla="*/ 36 h 55"/>
                  <a:gd name="T38" fmla="*/ 48 w 51"/>
                  <a:gd name="T39" fmla="*/ 38 h 55"/>
                  <a:gd name="T40" fmla="*/ 51 w 51"/>
                  <a:gd name="T41" fmla="*/ 38 h 55"/>
                  <a:gd name="T42" fmla="*/ 51 w 51"/>
                  <a:gd name="T43" fmla="*/ 37 h 55"/>
                  <a:gd name="T44" fmla="*/ 49 w 51"/>
                  <a:gd name="T45" fmla="*/ 35 h 55"/>
                  <a:gd name="T46" fmla="*/ 50 w 51"/>
                  <a:gd name="T47" fmla="*/ 33 h 55"/>
                  <a:gd name="T48" fmla="*/ 50 w 51"/>
                  <a:gd name="T49" fmla="*/ 30 h 55"/>
                  <a:gd name="T50" fmla="*/ 45 w 51"/>
                  <a:gd name="T51" fmla="*/ 28 h 55"/>
                  <a:gd name="T52" fmla="*/ 42 w 51"/>
                  <a:gd name="T53" fmla="*/ 24 h 55"/>
                  <a:gd name="T54" fmla="*/ 41 w 51"/>
                  <a:gd name="T55" fmla="*/ 23 h 55"/>
                  <a:gd name="T56" fmla="*/ 37 w 51"/>
                  <a:gd name="T57" fmla="*/ 21 h 55"/>
                  <a:gd name="T58" fmla="*/ 37 w 51"/>
                  <a:gd name="T59" fmla="*/ 16 h 55"/>
                  <a:gd name="T60" fmla="*/ 36 w 51"/>
                  <a:gd name="T61" fmla="*/ 12 h 55"/>
                  <a:gd name="T62" fmla="*/ 33 w 51"/>
                  <a:gd name="T63" fmla="*/ 11 h 55"/>
                  <a:gd name="T64" fmla="*/ 28 w 51"/>
                  <a:gd name="T65" fmla="*/ 6 h 55"/>
                  <a:gd name="T66" fmla="*/ 28 w 51"/>
                  <a:gd name="T67" fmla="*/ 7 h 55"/>
                  <a:gd name="T68" fmla="*/ 21 w 51"/>
                  <a:gd name="T69" fmla="*/ 7 h 55"/>
                  <a:gd name="T70" fmla="*/ 17 w 51"/>
                  <a:gd name="T71" fmla="*/ 2 h 55"/>
                  <a:gd name="T72" fmla="*/ 12 w 51"/>
                  <a:gd name="T73" fmla="*/ 2 h 55"/>
                  <a:gd name="T74" fmla="*/ 11 w 51"/>
                  <a:gd name="T75" fmla="*/ 0 h 55"/>
                  <a:gd name="T76" fmla="*/ 10 w 51"/>
                  <a:gd name="T77" fmla="*/ 0 h 55"/>
                  <a:gd name="T78" fmla="*/ 7 w 51"/>
                  <a:gd name="T79" fmla="*/ 0 h 55"/>
                  <a:gd name="T80" fmla="*/ 6 w 51"/>
                  <a:gd name="T81" fmla="*/ 2 h 55"/>
                  <a:gd name="T82" fmla="*/ 3 w 51"/>
                  <a:gd name="T83" fmla="*/ 0 h 55"/>
                  <a:gd name="T84" fmla="*/ 3 w 51"/>
                  <a:gd name="T85" fmla="*/ 0 h 55"/>
                  <a:gd name="T86" fmla="*/ 2 w 51"/>
                  <a:gd name="T87" fmla="*/ 1 h 55"/>
                  <a:gd name="T88" fmla="*/ 0 w 51"/>
                  <a:gd name="T89" fmla="*/ 1 h 55"/>
                  <a:gd name="T90" fmla="*/ 2 w 51"/>
                  <a:gd name="T91" fmla="*/ 4 h 55"/>
                  <a:gd name="T92" fmla="*/ 0 w 51"/>
                  <a:gd name="T93" fmla="*/ 5 h 55"/>
                  <a:gd name="T94" fmla="*/ 0 w 51"/>
                  <a:gd name="T95" fmla="*/ 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 h="55">
                    <a:moveTo>
                      <a:pt x="0" y="7"/>
                    </a:moveTo>
                    <a:lnTo>
                      <a:pt x="7" y="6"/>
                    </a:lnTo>
                    <a:lnTo>
                      <a:pt x="8" y="14"/>
                    </a:lnTo>
                    <a:lnTo>
                      <a:pt x="15" y="19"/>
                    </a:lnTo>
                    <a:lnTo>
                      <a:pt x="15" y="22"/>
                    </a:lnTo>
                    <a:lnTo>
                      <a:pt x="23" y="28"/>
                    </a:lnTo>
                    <a:lnTo>
                      <a:pt x="25" y="33"/>
                    </a:lnTo>
                    <a:lnTo>
                      <a:pt x="28" y="37"/>
                    </a:lnTo>
                    <a:lnTo>
                      <a:pt x="27" y="52"/>
                    </a:lnTo>
                    <a:lnTo>
                      <a:pt x="29" y="55"/>
                    </a:lnTo>
                    <a:lnTo>
                      <a:pt x="30" y="53"/>
                    </a:lnTo>
                    <a:lnTo>
                      <a:pt x="32" y="53"/>
                    </a:lnTo>
                    <a:lnTo>
                      <a:pt x="32" y="52"/>
                    </a:lnTo>
                    <a:lnTo>
                      <a:pt x="35" y="46"/>
                    </a:lnTo>
                    <a:lnTo>
                      <a:pt x="36" y="46"/>
                    </a:lnTo>
                    <a:lnTo>
                      <a:pt x="36" y="44"/>
                    </a:lnTo>
                    <a:lnTo>
                      <a:pt x="37" y="37"/>
                    </a:lnTo>
                    <a:lnTo>
                      <a:pt x="41" y="37"/>
                    </a:lnTo>
                    <a:lnTo>
                      <a:pt x="45" y="36"/>
                    </a:lnTo>
                    <a:lnTo>
                      <a:pt x="48" y="38"/>
                    </a:lnTo>
                    <a:lnTo>
                      <a:pt x="51" y="38"/>
                    </a:lnTo>
                    <a:lnTo>
                      <a:pt x="51" y="37"/>
                    </a:lnTo>
                    <a:lnTo>
                      <a:pt x="49" y="35"/>
                    </a:lnTo>
                    <a:lnTo>
                      <a:pt x="50" y="33"/>
                    </a:lnTo>
                    <a:lnTo>
                      <a:pt x="50" y="30"/>
                    </a:lnTo>
                    <a:lnTo>
                      <a:pt x="45" y="28"/>
                    </a:lnTo>
                    <a:lnTo>
                      <a:pt x="42" y="24"/>
                    </a:lnTo>
                    <a:lnTo>
                      <a:pt x="41" y="23"/>
                    </a:lnTo>
                    <a:lnTo>
                      <a:pt x="37" y="21"/>
                    </a:lnTo>
                    <a:lnTo>
                      <a:pt x="37" y="16"/>
                    </a:lnTo>
                    <a:lnTo>
                      <a:pt x="36" y="12"/>
                    </a:lnTo>
                    <a:lnTo>
                      <a:pt x="33" y="11"/>
                    </a:lnTo>
                    <a:lnTo>
                      <a:pt x="28" y="6"/>
                    </a:lnTo>
                    <a:lnTo>
                      <a:pt x="28" y="7"/>
                    </a:lnTo>
                    <a:lnTo>
                      <a:pt x="21" y="7"/>
                    </a:lnTo>
                    <a:lnTo>
                      <a:pt x="17" y="2"/>
                    </a:lnTo>
                    <a:lnTo>
                      <a:pt x="12" y="2"/>
                    </a:lnTo>
                    <a:lnTo>
                      <a:pt x="11" y="0"/>
                    </a:lnTo>
                    <a:lnTo>
                      <a:pt x="10" y="0"/>
                    </a:lnTo>
                    <a:lnTo>
                      <a:pt x="7" y="0"/>
                    </a:lnTo>
                    <a:lnTo>
                      <a:pt x="6" y="2"/>
                    </a:lnTo>
                    <a:lnTo>
                      <a:pt x="3" y="0"/>
                    </a:lnTo>
                    <a:lnTo>
                      <a:pt x="3" y="0"/>
                    </a:lnTo>
                    <a:lnTo>
                      <a:pt x="2" y="1"/>
                    </a:lnTo>
                    <a:lnTo>
                      <a:pt x="0" y="1"/>
                    </a:lnTo>
                    <a:lnTo>
                      <a:pt x="2" y="4"/>
                    </a:lnTo>
                    <a:lnTo>
                      <a:pt x="0" y="5"/>
                    </a:lnTo>
                    <a:lnTo>
                      <a:pt x="0" y="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5" name="Freeform 209">
                <a:extLst>
                  <a:ext uri="{FF2B5EF4-FFF2-40B4-BE49-F238E27FC236}">
                    <a16:creationId xmlns:a16="http://schemas.microsoft.com/office/drawing/2014/main" id="{9EB7DE2C-6B8C-5512-6E41-FB9D02348B49}"/>
                  </a:ext>
                </a:extLst>
              </p:cNvPr>
              <p:cNvSpPr/>
              <p:nvPr/>
            </p:nvSpPr>
            <p:spPr bwMode="auto">
              <a:xfrm>
                <a:off x="6381750" y="2519363"/>
                <a:ext cx="138113" cy="84138"/>
              </a:xfrm>
              <a:custGeom>
                <a:avLst/>
                <a:gdLst>
                  <a:gd name="T0" fmla="*/ 79 w 87"/>
                  <a:gd name="T1" fmla="*/ 17 h 53"/>
                  <a:gd name="T2" fmla="*/ 82 w 87"/>
                  <a:gd name="T3" fmla="*/ 10 h 53"/>
                  <a:gd name="T4" fmla="*/ 86 w 87"/>
                  <a:gd name="T5" fmla="*/ 10 h 53"/>
                  <a:gd name="T6" fmla="*/ 87 w 87"/>
                  <a:gd name="T7" fmla="*/ 8 h 53"/>
                  <a:gd name="T8" fmla="*/ 86 w 87"/>
                  <a:gd name="T9" fmla="*/ 4 h 53"/>
                  <a:gd name="T10" fmla="*/ 82 w 87"/>
                  <a:gd name="T11" fmla="*/ 2 h 53"/>
                  <a:gd name="T12" fmla="*/ 79 w 87"/>
                  <a:gd name="T13" fmla="*/ 0 h 53"/>
                  <a:gd name="T14" fmla="*/ 75 w 87"/>
                  <a:gd name="T15" fmla="*/ 2 h 53"/>
                  <a:gd name="T16" fmla="*/ 71 w 87"/>
                  <a:gd name="T17" fmla="*/ 1 h 53"/>
                  <a:gd name="T18" fmla="*/ 64 w 87"/>
                  <a:gd name="T19" fmla="*/ 1 h 53"/>
                  <a:gd name="T20" fmla="*/ 60 w 87"/>
                  <a:gd name="T21" fmla="*/ 0 h 53"/>
                  <a:gd name="T22" fmla="*/ 57 w 87"/>
                  <a:gd name="T23" fmla="*/ 1 h 53"/>
                  <a:gd name="T24" fmla="*/ 53 w 87"/>
                  <a:gd name="T25" fmla="*/ 4 h 53"/>
                  <a:gd name="T26" fmla="*/ 51 w 87"/>
                  <a:gd name="T27" fmla="*/ 5 h 53"/>
                  <a:gd name="T28" fmla="*/ 51 w 87"/>
                  <a:gd name="T29" fmla="*/ 11 h 53"/>
                  <a:gd name="T30" fmla="*/ 45 w 87"/>
                  <a:gd name="T31" fmla="*/ 5 h 53"/>
                  <a:gd name="T32" fmla="*/ 41 w 87"/>
                  <a:gd name="T33" fmla="*/ 9 h 53"/>
                  <a:gd name="T34" fmla="*/ 37 w 87"/>
                  <a:gd name="T35" fmla="*/ 10 h 53"/>
                  <a:gd name="T36" fmla="*/ 36 w 87"/>
                  <a:gd name="T37" fmla="*/ 13 h 53"/>
                  <a:gd name="T38" fmla="*/ 27 w 87"/>
                  <a:gd name="T39" fmla="*/ 13 h 53"/>
                  <a:gd name="T40" fmla="*/ 22 w 87"/>
                  <a:gd name="T41" fmla="*/ 16 h 53"/>
                  <a:gd name="T42" fmla="*/ 16 w 87"/>
                  <a:gd name="T43" fmla="*/ 15 h 53"/>
                  <a:gd name="T44" fmla="*/ 7 w 87"/>
                  <a:gd name="T45" fmla="*/ 10 h 53"/>
                  <a:gd name="T46" fmla="*/ 8 w 87"/>
                  <a:gd name="T47" fmla="*/ 12 h 53"/>
                  <a:gd name="T48" fmla="*/ 7 w 87"/>
                  <a:gd name="T49" fmla="*/ 17 h 53"/>
                  <a:gd name="T50" fmla="*/ 0 w 87"/>
                  <a:gd name="T51" fmla="*/ 17 h 53"/>
                  <a:gd name="T52" fmla="*/ 4 w 87"/>
                  <a:gd name="T53" fmla="*/ 20 h 53"/>
                  <a:gd name="T54" fmla="*/ 1 w 87"/>
                  <a:gd name="T55" fmla="*/ 24 h 53"/>
                  <a:gd name="T56" fmla="*/ 1 w 87"/>
                  <a:gd name="T57" fmla="*/ 26 h 53"/>
                  <a:gd name="T58" fmla="*/ 4 w 87"/>
                  <a:gd name="T59" fmla="*/ 30 h 53"/>
                  <a:gd name="T60" fmla="*/ 0 w 87"/>
                  <a:gd name="T61" fmla="*/ 33 h 53"/>
                  <a:gd name="T62" fmla="*/ 4 w 87"/>
                  <a:gd name="T63" fmla="*/ 37 h 53"/>
                  <a:gd name="T64" fmla="*/ 4 w 87"/>
                  <a:gd name="T65" fmla="*/ 41 h 53"/>
                  <a:gd name="T66" fmla="*/ 6 w 87"/>
                  <a:gd name="T67" fmla="*/ 41 h 53"/>
                  <a:gd name="T68" fmla="*/ 13 w 87"/>
                  <a:gd name="T69" fmla="*/ 47 h 53"/>
                  <a:gd name="T70" fmla="*/ 16 w 87"/>
                  <a:gd name="T71" fmla="*/ 48 h 53"/>
                  <a:gd name="T72" fmla="*/ 19 w 87"/>
                  <a:gd name="T73" fmla="*/ 51 h 53"/>
                  <a:gd name="T74" fmla="*/ 26 w 87"/>
                  <a:gd name="T75" fmla="*/ 52 h 53"/>
                  <a:gd name="T76" fmla="*/ 31 w 87"/>
                  <a:gd name="T77" fmla="*/ 53 h 53"/>
                  <a:gd name="T78" fmla="*/ 34 w 87"/>
                  <a:gd name="T79" fmla="*/ 51 h 53"/>
                  <a:gd name="T80" fmla="*/ 36 w 87"/>
                  <a:gd name="T81" fmla="*/ 51 h 53"/>
                  <a:gd name="T82" fmla="*/ 37 w 87"/>
                  <a:gd name="T83" fmla="*/ 49 h 53"/>
                  <a:gd name="T84" fmla="*/ 42 w 87"/>
                  <a:gd name="T85" fmla="*/ 47 h 53"/>
                  <a:gd name="T86" fmla="*/ 44 w 87"/>
                  <a:gd name="T87" fmla="*/ 47 h 53"/>
                  <a:gd name="T88" fmla="*/ 44 w 87"/>
                  <a:gd name="T89" fmla="*/ 46 h 53"/>
                  <a:gd name="T90" fmla="*/ 49 w 87"/>
                  <a:gd name="T91" fmla="*/ 42 h 53"/>
                  <a:gd name="T92" fmla="*/ 51 w 87"/>
                  <a:gd name="T93" fmla="*/ 44 h 53"/>
                  <a:gd name="T94" fmla="*/ 54 w 87"/>
                  <a:gd name="T95" fmla="*/ 45 h 53"/>
                  <a:gd name="T96" fmla="*/ 57 w 87"/>
                  <a:gd name="T97" fmla="*/ 45 h 53"/>
                  <a:gd name="T98" fmla="*/ 59 w 87"/>
                  <a:gd name="T99" fmla="*/ 42 h 53"/>
                  <a:gd name="T100" fmla="*/ 61 w 87"/>
                  <a:gd name="T101" fmla="*/ 41 h 53"/>
                  <a:gd name="T102" fmla="*/ 63 w 87"/>
                  <a:gd name="T103" fmla="*/ 39 h 53"/>
                  <a:gd name="T104" fmla="*/ 67 w 87"/>
                  <a:gd name="T105" fmla="*/ 39 h 53"/>
                  <a:gd name="T106" fmla="*/ 69 w 87"/>
                  <a:gd name="T107" fmla="*/ 38 h 53"/>
                  <a:gd name="T108" fmla="*/ 69 w 87"/>
                  <a:gd name="T109" fmla="*/ 34 h 53"/>
                  <a:gd name="T110" fmla="*/ 75 w 87"/>
                  <a:gd name="T111" fmla="*/ 26 h 53"/>
                  <a:gd name="T112" fmla="*/ 79 w 87"/>
                  <a:gd name="T113" fmla="*/ 1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52">
                    <a:moveTo>
                      <a:pt x="79" y="17"/>
                    </a:moveTo>
                    <a:lnTo>
                      <a:pt x="82" y="10"/>
                    </a:lnTo>
                    <a:lnTo>
                      <a:pt x="86" y="10"/>
                    </a:lnTo>
                    <a:lnTo>
                      <a:pt x="87" y="8"/>
                    </a:lnTo>
                    <a:lnTo>
                      <a:pt x="86" y="4"/>
                    </a:lnTo>
                    <a:lnTo>
                      <a:pt x="82" y="2"/>
                    </a:lnTo>
                    <a:lnTo>
                      <a:pt x="79" y="0"/>
                    </a:lnTo>
                    <a:lnTo>
                      <a:pt x="75" y="2"/>
                    </a:lnTo>
                    <a:lnTo>
                      <a:pt x="71" y="1"/>
                    </a:lnTo>
                    <a:lnTo>
                      <a:pt x="64" y="1"/>
                    </a:lnTo>
                    <a:lnTo>
                      <a:pt x="60" y="0"/>
                    </a:lnTo>
                    <a:lnTo>
                      <a:pt x="57" y="1"/>
                    </a:lnTo>
                    <a:lnTo>
                      <a:pt x="53" y="4"/>
                    </a:lnTo>
                    <a:lnTo>
                      <a:pt x="51" y="5"/>
                    </a:lnTo>
                    <a:lnTo>
                      <a:pt x="51" y="11"/>
                    </a:lnTo>
                    <a:lnTo>
                      <a:pt x="45" y="5"/>
                    </a:lnTo>
                    <a:lnTo>
                      <a:pt x="41" y="9"/>
                    </a:lnTo>
                    <a:lnTo>
                      <a:pt x="37" y="10"/>
                    </a:lnTo>
                    <a:lnTo>
                      <a:pt x="36" y="13"/>
                    </a:lnTo>
                    <a:lnTo>
                      <a:pt x="27" y="13"/>
                    </a:lnTo>
                    <a:lnTo>
                      <a:pt x="22" y="16"/>
                    </a:lnTo>
                    <a:lnTo>
                      <a:pt x="16" y="15"/>
                    </a:lnTo>
                    <a:lnTo>
                      <a:pt x="7" y="10"/>
                    </a:lnTo>
                    <a:lnTo>
                      <a:pt x="8" y="12"/>
                    </a:lnTo>
                    <a:lnTo>
                      <a:pt x="7" y="17"/>
                    </a:lnTo>
                    <a:lnTo>
                      <a:pt x="0" y="17"/>
                    </a:lnTo>
                    <a:lnTo>
                      <a:pt x="4" y="20"/>
                    </a:lnTo>
                    <a:lnTo>
                      <a:pt x="1" y="24"/>
                    </a:lnTo>
                    <a:lnTo>
                      <a:pt x="1" y="26"/>
                    </a:lnTo>
                    <a:lnTo>
                      <a:pt x="4" y="30"/>
                    </a:lnTo>
                    <a:lnTo>
                      <a:pt x="0" y="33"/>
                    </a:lnTo>
                    <a:lnTo>
                      <a:pt x="4" y="37"/>
                    </a:lnTo>
                    <a:lnTo>
                      <a:pt x="4" y="41"/>
                    </a:lnTo>
                    <a:lnTo>
                      <a:pt x="6" y="41"/>
                    </a:lnTo>
                    <a:lnTo>
                      <a:pt x="13" y="47"/>
                    </a:lnTo>
                    <a:lnTo>
                      <a:pt x="16" y="48"/>
                    </a:lnTo>
                    <a:lnTo>
                      <a:pt x="19" y="51"/>
                    </a:lnTo>
                    <a:lnTo>
                      <a:pt x="26" y="52"/>
                    </a:lnTo>
                    <a:lnTo>
                      <a:pt x="31" y="53"/>
                    </a:lnTo>
                    <a:lnTo>
                      <a:pt x="34" y="51"/>
                    </a:lnTo>
                    <a:lnTo>
                      <a:pt x="36" y="51"/>
                    </a:lnTo>
                    <a:lnTo>
                      <a:pt x="37" y="49"/>
                    </a:lnTo>
                    <a:lnTo>
                      <a:pt x="42" y="47"/>
                    </a:lnTo>
                    <a:lnTo>
                      <a:pt x="44" y="47"/>
                    </a:lnTo>
                    <a:lnTo>
                      <a:pt x="44" y="46"/>
                    </a:lnTo>
                    <a:lnTo>
                      <a:pt x="49" y="42"/>
                    </a:lnTo>
                    <a:lnTo>
                      <a:pt x="51" y="44"/>
                    </a:lnTo>
                    <a:lnTo>
                      <a:pt x="54" y="45"/>
                    </a:lnTo>
                    <a:lnTo>
                      <a:pt x="57" y="45"/>
                    </a:lnTo>
                    <a:lnTo>
                      <a:pt x="59" y="42"/>
                    </a:lnTo>
                    <a:lnTo>
                      <a:pt x="61" y="41"/>
                    </a:lnTo>
                    <a:lnTo>
                      <a:pt x="63" y="39"/>
                    </a:lnTo>
                    <a:lnTo>
                      <a:pt x="67" y="39"/>
                    </a:lnTo>
                    <a:lnTo>
                      <a:pt x="69" y="38"/>
                    </a:lnTo>
                    <a:lnTo>
                      <a:pt x="69" y="34"/>
                    </a:lnTo>
                    <a:lnTo>
                      <a:pt x="75" y="26"/>
                    </a:lnTo>
                    <a:lnTo>
                      <a:pt x="79" y="1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6" name="Freeform 210">
                <a:extLst>
                  <a:ext uri="{FF2B5EF4-FFF2-40B4-BE49-F238E27FC236}">
                    <a16:creationId xmlns:a16="http://schemas.microsoft.com/office/drawing/2014/main" id="{9020CC19-672A-B705-84E5-541AFFC4D3ED}"/>
                  </a:ext>
                </a:extLst>
              </p:cNvPr>
              <p:cNvSpPr/>
              <p:nvPr/>
            </p:nvSpPr>
            <p:spPr bwMode="auto">
              <a:xfrm>
                <a:off x="6391275" y="2492375"/>
                <a:ext cx="120650" cy="47625"/>
              </a:xfrm>
              <a:custGeom>
                <a:avLst/>
                <a:gdLst>
                  <a:gd name="T0" fmla="*/ 70 w 76"/>
                  <a:gd name="T1" fmla="*/ 0 h 30"/>
                  <a:gd name="T2" fmla="*/ 65 w 76"/>
                  <a:gd name="T3" fmla="*/ 0 h 30"/>
                  <a:gd name="T4" fmla="*/ 62 w 76"/>
                  <a:gd name="T5" fmla="*/ 2 h 30"/>
                  <a:gd name="T6" fmla="*/ 60 w 76"/>
                  <a:gd name="T7" fmla="*/ 0 h 30"/>
                  <a:gd name="T8" fmla="*/ 59 w 76"/>
                  <a:gd name="T9" fmla="*/ 0 h 30"/>
                  <a:gd name="T10" fmla="*/ 55 w 76"/>
                  <a:gd name="T11" fmla="*/ 3 h 30"/>
                  <a:gd name="T12" fmla="*/ 53 w 76"/>
                  <a:gd name="T13" fmla="*/ 0 h 30"/>
                  <a:gd name="T14" fmla="*/ 50 w 76"/>
                  <a:gd name="T15" fmla="*/ 0 h 30"/>
                  <a:gd name="T16" fmla="*/ 47 w 76"/>
                  <a:gd name="T17" fmla="*/ 0 h 30"/>
                  <a:gd name="T18" fmla="*/ 46 w 76"/>
                  <a:gd name="T19" fmla="*/ 2 h 30"/>
                  <a:gd name="T20" fmla="*/ 44 w 76"/>
                  <a:gd name="T21" fmla="*/ 4 h 30"/>
                  <a:gd name="T22" fmla="*/ 40 w 76"/>
                  <a:gd name="T23" fmla="*/ 4 h 30"/>
                  <a:gd name="T24" fmla="*/ 39 w 76"/>
                  <a:gd name="T25" fmla="*/ 4 h 30"/>
                  <a:gd name="T26" fmla="*/ 32 w 76"/>
                  <a:gd name="T27" fmla="*/ 3 h 30"/>
                  <a:gd name="T28" fmla="*/ 30 w 76"/>
                  <a:gd name="T29" fmla="*/ 6 h 30"/>
                  <a:gd name="T30" fmla="*/ 25 w 76"/>
                  <a:gd name="T31" fmla="*/ 6 h 30"/>
                  <a:gd name="T32" fmla="*/ 21 w 76"/>
                  <a:gd name="T33" fmla="*/ 11 h 30"/>
                  <a:gd name="T34" fmla="*/ 15 w 76"/>
                  <a:gd name="T35" fmla="*/ 12 h 30"/>
                  <a:gd name="T36" fmla="*/ 9 w 76"/>
                  <a:gd name="T37" fmla="*/ 13 h 30"/>
                  <a:gd name="T38" fmla="*/ 7 w 76"/>
                  <a:gd name="T39" fmla="*/ 12 h 30"/>
                  <a:gd name="T40" fmla="*/ 5 w 76"/>
                  <a:gd name="T41" fmla="*/ 12 h 30"/>
                  <a:gd name="T42" fmla="*/ 1 w 76"/>
                  <a:gd name="T43" fmla="*/ 14 h 30"/>
                  <a:gd name="T44" fmla="*/ 0 w 76"/>
                  <a:gd name="T45" fmla="*/ 19 h 30"/>
                  <a:gd name="T46" fmla="*/ 1 w 76"/>
                  <a:gd name="T47" fmla="*/ 24 h 30"/>
                  <a:gd name="T48" fmla="*/ 10 w 76"/>
                  <a:gd name="T49" fmla="*/ 29 h 30"/>
                  <a:gd name="T50" fmla="*/ 16 w 76"/>
                  <a:gd name="T51" fmla="*/ 30 h 30"/>
                  <a:gd name="T52" fmla="*/ 21 w 76"/>
                  <a:gd name="T53" fmla="*/ 28 h 30"/>
                  <a:gd name="T54" fmla="*/ 29 w 76"/>
                  <a:gd name="T55" fmla="*/ 28 h 30"/>
                  <a:gd name="T56" fmla="*/ 29 w 76"/>
                  <a:gd name="T57" fmla="*/ 25 h 30"/>
                  <a:gd name="T58" fmla="*/ 33 w 76"/>
                  <a:gd name="T59" fmla="*/ 24 h 30"/>
                  <a:gd name="T60" fmla="*/ 39 w 76"/>
                  <a:gd name="T61" fmla="*/ 19 h 30"/>
                  <a:gd name="T62" fmla="*/ 43 w 76"/>
                  <a:gd name="T63" fmla="*/ 22 h 30"/>
                  <a:gd name="T64" fmla="*/ 43 w 76"/>
                  <a:gd name="T65" fmla="*/ 21 h 30"/>
                  <a:gd name="T66" fmla="*/ 46 w 76"/>
                  <a:gd name="T67" fmla="*/ 19 h 30"/>
                  <a:gd name="T68" fmla="*/ 48 w 76"/>
                  <a:gd name="T69" fmla="*/ 14 h 30"/>
                  <a:gd name="T70" fmla="*/ 54 w 76"/>
                  <a:gd name="T71" fmla="*/ 14 h 30"/>
                  <a:gd name="T72" fmla="*/ 59 w 76"/>
                  <a:gd name="T73" fmla="*/ 15 h 30"/>
                  <a:gd name="T74" fmla="*/ 65 w 76"/>
                  <a:gd name="T75" fmla="*/ 14 h 30"/>
                  <a:gd name="T76" fmla="*/ 69 w 76"/>
                  <a:gd name="T77" fmla="*/ 15 h 30"/>
                  <a:gd name="T78" fmla="*/ 73 w 76"/>
                  <a:gd name="T79" fmla="*/ 14 h 30"/>
                  <a:gd name="T80" fmla="*/ 73 w 76"/>
                  <a:gd name="T81" fmla="*/ 8 h 30"/>
                  <a:gd name="T82" fmla="*/ 76 w 76"/>
                  <a:gd name="T83" fmla="*/ 4 h 30"/>
                  <a:gd name="T84" fmla="*/ 70 w 76"/>
                  <a:gd name="T8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6" h="30">
                    <a:moveTo>
                      <a:pt x="70" y="0"/>
                    </a:moveTo>
                    <a:lnTo>
                      <a:pt x="65" y="0"/>
                    </a:lnTo>
                    <a:lnTo>
                      <a:pt x="62" y="2"/>
                    </a:lnTo>
                    <a:lnTo>
                      <a:pt x="60" y="0"/>
                    </a:lnTo>
                    <a:lnTo>
                      <a:pt x="59" y="0"/>
                    </a:lnTo>
                    <a:lnTo>
                      <a:pt x="55" y="3"/>
                    </a:lnTo>
                    <a:lnTo>
                      <a:pt x="53" y="0"/>
                    </a:lnTo>
                    <a:lnTo>
                      <a:pt x="50" y="0"/>
                    </a:lnTo>
                    <a:lnTo>
                      <a:pt x="47" y="0"/>
                    </a:lnTo>
                    <a:lnTo>
                      <a:pt x="46" y="2"/>
                    </a:lnTo>
                    <a:lnTo>
                      <a:pt x="44" y="4"/>
                    </a:lnTo>
                    <a:lnTo>
                      <a:pt x="40" y="4"/>
                    </a:lnTo>
                    <a:lnTo>
                      <a:pt x="39" y="4"/>
                    </a:lnTo>
                    <a:lnTo>
                      <a:pt x="32" y="3"/>
                    </a:lnTo>
                    <a:lnTo>
                      <a:pt x="30" y="6"/>
                    </a:lnTo>
                    <a:lnTo>
                      <a:pt x="25" y="6"/>
                    </a:lnTo>
                    <a:lnTo>
                      <a:pt x="21" y="11"/>
                    </a:lnTo>
                    <a:lnTo>
                      <a:pt x="15" y="12"/>
                    </a:lnTo>
                    <a:lnTo>
                      <a:pt x="9" y="13"/>
                    </a:lnTo>
                    <a:lnTo>
                      <a:pt x="7" y="12"/>
                    </a:lnTo>
                    <a:lnTo>
                      <a:pt x="5" y="12"/>
                    </a:lnTo>
                    <a:lnTo>
                      <a:pt x="1" y="14"/>
                    </a:lnTo>
                    <a:lnTo>
                      <a:pt x="0" y="19"/>
                    </a:lnTo>
                    <a:lnTo>
                      <a:pt x="1" y="24"/>
                    </a:lnTo>
                    <a:lnTo>
                      <a:pt x="10" y="29"/>
                    </a:lnTo>
                    <a:lnTo>
                      <a:pt x="16" y="30"/>
                    </a:lnTo>
                    <a:lnTo>
                      <a:pt x="21" y="28"/>
                    </a:lnTo>
                    <a:lnTo>
                      <a:pt x="29" y="28"/>
                    </a:lnTo>
                    <a:lnTo>
                      <a:pt x="29" y="25"/>
                    </a:lnTo>
                    <a:lnTo>
                      <a:pt x="33" y="24"/>
                    </a:lnTo>
                    <a:lnTo>
                      <a:pt x="39" y="19"/>
                    </a:lnTo>
                    <a:lnTo>
                      <a:pt x="43" y="22"/>
                    </a:lnTo>
                    <a:lnTo>
                      <a:pt x="43" y="21"/>
                    </a:lnTo>
                    <a:lnTo>
                      <a:pt x="46" y="19"/>
                    </a:lnTo>
                    <a:lnTo>
                      <a:pt x="48" y="14"/>
                    </a:lnTo>
                    <a:lnTo>
                      <a:pt x="54" y="14"/>
                    </a:lnTo>
                    <a:lnTo>
                      <a:pt x="59" y="15"/>
                    </a:lnTo>
                    <a:lnTo>
                      <a:pt x="65" y="14"/>
                    </a:lnTo>
                    <a:lnTo>
                      <a:pt x="69" y="15"/>
                    </a:lnTo>
                    <a:lnTo>
                      <a:pt x="73" y="14"/>
                    </a:lnTo>
                    <a:lnTo>
                      <a:pt x="73" y="8"/>
                    </a:lnTo>
                    <a:lnTo>
                      <a:pt x="76" y="4"/>
                    </a:lnTo>
                    <a:lnTo>
                      <a:pt x="7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7" name="Freeform 211">
                <a:extLst>
                  <a:ext uri="{FF2B5EF4-FFF2-40B4-BE49-F238E27FC236}">
                    <a16:creationId xmlns:a16="http://schemas.microsoft.com/office/drawing/2014/main" id="{FD543850-71AA-D842-58EC-BC1BD175D0A8}"/>
                  </a:ext>
                </a:extLst>
              </p:cNvPr>
              <p:cNvSpPr/>
              <p:nvPr/>
            </p:nvSpPr>
            <p:spPr bwMode="auto">
              <a:xfrm>
                <a:off x="6475413" y="2527300"/>
                <a:ext cx="212725" cy="131763"/>
              </a:xfrm>
              <a:custGeom>
                <a:avLst/>
                <a:gdLst>
                  <a:gd name="T0" fmla="*/ 132 w 134"/>
                  <a:gd name="T1" fmla="*/ 51 h 83"/>
                  <a:gd name="T2" fmla="*/ 125 w 134"/>
                  <a:gd name="T3" fmla="*/ 54 h 83"/>
                  <a:gd name="T4" fmla="*/ 114 w 134"/>
                  <a:gd name="T5" fmla="*/ 52 h 83"/>
                  <a:gd name="T6" fmla="*/ 111 w 134"/>
                  <a:gd name="T7" fmla="*/ 48 h 83"/>
                  <a:gd name="T8" fmla="*/ 111 w 134"/>
                  <a:gd name="T9" fmla="*/ 47 h 83"/>
                  <a:gd name="T10" fmla="*/ 110 w 134"/>
                  <a:gd name="T11" fmla="*/ 29 h 83"/>
                  <a:gd name="T12" fmla="*/ 106 w 134"/>
                  <a:gd name="T13" fmla="*/ 21 h 83"/>
                  <a:gd name="T14" fmla="*/ 97 w 134"/>
                  <a:gd name="T15" fmla="*/ 12 h 83"/>
                  <a:gd name="T16" fmla="*/ 89 w 134"/>
                  <a:gd name="T17" fmla="*/ 0 h 83"/>
                  <a:gd name="T18" fmla="*/ 83 w 134"/>
                  <a:gd name="T19" fmla="*/ 0 h 83"/>
                  <a:gd name="T20" fmla="*/ 81 w 134"/>
                  <a:gd name="T21" fmla="*/ 2 h 83"/>
                  <a:gd name="T22" fmla="*/ 81 w 134"/>
                  <a:gd name="T23" fmla="*/ 2 h 83"/>
                  <a:gd name="T24" fmla="*/ 67 w 134"/>
                  <a:gd name="T25" fmla="*/ 5 h 83"/>
                  <a:gd name="T26" fmla="*/ 60 w 134"/>
                  <a:gd name="T27" fmla="*/ 8 h 83"/>
                  <a:gd name="T28" fmla="*/ 51 w 134"/>
                  <a:gd name="T29" fmla="*/ 8 h 83"/>
                  <a:gd name="T30" fmla="*/ 46 w 134"/>
                  <a:gd name="T31" fmla="*/ 4 h 83"/>
                  <a:gd name="T32" fmla="*/ 36 w 134"/>
                  <a:gd name="T33" fmla="*/ 0 h 83"/>
                  <a:gd name="T34" fmla="*/ 32 w 134"/>
                  <a:gd name="T35" fmla="*/ 3 h 83"/>
                  <a:gd name="T36" fmla="*/ 28 w 134"/>
                  <a:gd name="T37" fmla="*/ 7 h 83"/>
                  <a:gd name="T38" fmla="*/ 21 w 134"/>
                  <a:gd name="T39" fmla="*/ 13 h 83"/>
                  <a:gd name="T40" fmla="*/ 13 w 134"/>
                  <a:gd name="T41" fmla="*/ 30 h 83"/>
                  <a:gd name="T42" fmla="*/ 9 w 134"/>
                  <a:gd name="T43" fmla="*/ 36 h 83"/>
                  <a:gd name="T44" fmla="*/ 5 w 134"/>
                  <a:gd name="T45" fmla="*/ 39 h 83"/>
                  <a:gd name="T46" fmla="*/ 0 w 134"/>
                  <a:gd name="T47" fmla="*/ 41 h 83"/>
                  <a:gd name="T48" fmla="*/ 2 w 134"/>
                  <a:gd name="T49" fmla="*/ 44 h 83"/>
                  <a:gd name="T50" fmla="*/ 8 w 134"/>
                  <a:gd name="T51" fmla="*/ 52 h 83"/>
                  <a:gd name="T52" fmla="*/ 17 w 134"/>
                  <a:gd name="T53" fmla="*/ 57 h 83"/>
                  <a:gd name="T54" fmla="*/ 15 w 134"/>
                  <a:gd name="T55" fmla="*/ 63 h 83"/>
                  <a:gd name="T56" fmla="*/ 21 w 134"/>
                  <a:gd name="T57" fmla="*/ 66 h 83"/>
                  <a:gd name="T58" fmla="*/ 27 w 134"/>
                  <a:gd name="T59" fmla="*/ 66 h 83"/>
                  <a:gd name="T60" fmla="*/ 37 w 134"/>
                  <a:gd name="T61" fmla="*/ 65 h 83"/>
                  <a:gd name="T62" fmla="*/ 34 w 134"/>
                  <a:gd name="T63" fmla="*/ 71 h 83"/>
                  <a:gd name="T64" fmla="*/ 38 w 134"/>
                  <a:gd name="T65" fmla="*/ 73 h 83"/>
                  <a:gd name="T66" fmla="*/ 40 w 134"/>
                  <a:gd name="T67" fmla="*/ 79 h 83"/>
                  <a:gd name="T68" fmla="*/ 40 w 134"/>
                  <a:gd name="T69" fmla="*/ 81 h 83"/>
                  <a:gd name="T70" fmla="*/ 49 w 134"/>
                  <a:gd name="T71" fmla="*/ 80 h 83"/>
                  <a:gd name="T72" fmla="*/ 51 w 134"/>
                  <a:gd name="T73" fmla="*/ 81 h 83"/>
                  <a:gd name="T74" fmla="*/ 61 w 134"/>
                  <a:gd name="T75" fmla="*/ 81 h 83"/>
                  <a:gd name="T76" fmla="*/ 67 w 134"/>
                  <a:gd name="T77" fmla="*/ 80 h 83"/>
                  <a:gd name="T78" fmla="*/ 73 w 134"/>
                  <a:gd name="T79" fmla="*/ 81 h 83"/>
                  <a:gd name="T80" fmla="*/ 80 w 134"/>
                  <a:gd name="T81" fmla="*/ 81 h 83"/>
                  <a:gd name="T82" fmla="*/ 84 w 134"/>
                  <a:gd name="T83" fmla="*/ 78 h 83"/>
                  <a:gd name="T84" fmla="*/ 98 w 134"/>
                  <a:gd name="T85" fmla="*/ 73 h 83"/>
                  <a:gd name="T86" fmla="*/ 110 w 134"/>
                  <a:gd name="T87" fmla="*/ 76 h 83"/>
                  <a:gd name="T88" fmla="*/ 113 w 134"/>
                  <a:gd name="T89" fmla="*/ 76 h 83"/>
                  <a:gd name="T90" fmla="*/ 119 w 134"/>
                  <a:gd name="T91" fmla="*/ 79 h 83"/>
                  <a:gd name="T92" fmla="*/ 119 w 134"/>
                  <a:gd name="T93" fmla="*/ 77 h 83"/>
                  <a:gd name="T94" fmla="*/ 121 w 134"/>
                  <a:gd name="T95" fmla="*/ 70 h 83"/>
                  <a:gd name="T96" fmla="*/ 121 w 134"/>
                  <a:gd name="T97" fmla="*/ 65 h 83"/>
                  <a:gd name="T98" fmla="*/ 129 w 134"/>
                  <a:gd name="T99" fmla="*/ 61 h 83"/>
                  <a:gd name="T100" fmla="*/ 134 w 134"/>
                  <a:gd name="T101" fmla="*/ 57 h 83"/>
                  <a:gd name="T102" fmla="*/ 132 w 134"/>
                  <a:gd name="T103" fmla="*/ 55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83">
                    <a:moveTo>
                      <a:pt x="133" y="52"/>
                    </a:moveTo>
                    <a:lnTo>
                      <a:pt x="132" y="51"/>
                    </a:lnTo>
                    <a:lnTo>
                      <a:pt x="128" y="52"/>
                    </a:lnTo>
                    <a:lnTo>
                      <a:pt x="125" y="54"/>
                    </a:lnTo>
                    <a:lnTo>
                      <a:pt x="119" y="54"/>
                    </a:lnTo>
                    <a:lnTo>
                      <a:pt x="114" y="52"/>
                    </a:lnTo>
                    <a:lnTo>
                      <a:pt x="111" y="48"/>
                    </a:lnTo>
                    <a:lnTo>
                      <a:pt x="111" y="48"/>
                    </a:lnTo>
                    <a:lnTo>
                      <a:pt x="111" y="47"/>
                    </a:lnTo>
                    <a:lnTo>
                      <a:pt x="111" y="47"/>
                    </a:lnTo>
                    <a:lnTo>
                      <a:pt x="109" y="43"/>
                    </a:lnTo>
                    <a:lnTo>
                      <a:pt x="110" y="29"/>
                    </a:lnTo>
                    <a:lnTo>
                      <a:pt x="106" y="25"/>
                    </a:lnTo>
                    <a:lnTo>
                      <a:pt x="106" y="21"/>
                    </a:lnTo>
                    <a:lnTo>
                      <a:pt x="97" y="14"/>
                    </a:lnTo>
                    <a:lnTo>
                      <a:pt x="97" y="12"/>
                    </a:lnTo>
                    <a:lnTo>
                      <a:pt x="90" y="6"/>
                    </a:lnTo>
                    <a:lnTo>
                      <a:pt x="89" y="0"/>
                    </a:lnTo>
                    <a:lnTo>
                      <a:pt x="83" y="0"/>
                    </a:lnTo>
                    <a:lnTo>
                      <a:pt x="83" y="0"/>
                    </a:lnTo>
                    <a:lnTo>
                      <a:pt x="81" y="2"/>
                    </a:lnTo>
                    <a:lnTo>
                      <a:pt x="81" y="2"/>
                    </a:lnTo>
                    <a:lnTo>
                      <a:pt x="81" y="2"/>
                    </a:lnTo>
                    <a:lnTo>
                      <a:pt x="81" y="2"/>
                    </a:lnTo>
                    <a:lnTo>
                      <a:pt x="76" y="4"/>
                    </a:lnTo>
                    <a:lnTo>
                      <a:pt x="67" y="5"/>
                    </a:lnTo>
                    <a:lnTo>
                      <a:pt x="64" y="8"/>
                    </a:lnTo>
                    <a:lnTo>
                      <a:pt x="60" y="8"/>
                    </a:lnTo>
                    <a:lnTo>
                      <a:pt x="55" y="10"/>
                    </a:lnTo>
                    <a:lnTo>
                      <a:pt x="51" y="8"/>
                    </a:lnTo>
                    <a:lnTo>
                      <a:pt x="50" y="6"/>
                    </a:lnTo>
                    <a:lnTo>
                      <a:pt x="46" y="4"/>
                    </a:lnTo>
                    <a:lnTo>
                      <a:pt x="42" y="4"/>
                    </a:lnTo>
                    <a:lnTo>
                      <a:pt x="36" y="0"/>
                    </a:lnTo>
                    <a:lnTo>
                      <a:pt x="34" y="0"/>
                    </a:lnTo>
                    <a:lnTo>
                      <a:pt x="32" y="3"/>
                    </a:lnTo>
                    <a:lnTo>
                      <a:pt x="30" y="3"/>
                    </a:lnTo>
                    <a:lnTo>
                      <a:pt x="28" y="7"/>
                    </a:lnTo>
                    <a:lnTo>
                      <a:pt x="24" y="7"/>
                    </a:lnTo>
                    <a:lnTo>
                      <a:pt x="21" y="13"/>
                    </a:lnTo>
                    <a:lnTo>
                      <a:pt x="19" y="22"/>
                    </a:lnTo>
                    <a:lnTo>
                      <a:pt x="13" y="30"/>
                    </a:lnTo>
                    <a:lnTo>
                      <a:pt x="13" y="33"/>
                    </a:lnTo>
                    <a:lnTo>
                      <a:pt x="9" y="36"/>
                    </a:lnTo>
                    <a:lnTo>
                      <a:pt x="6" y="36"/>
                    </a:lnTo>
                    <a:lnTo>
                      <a:pt x="5" y="39"/>
                    </a:lnTo>
                    <a:lnTo>
                      <a:pt x="1" y="40"/>
                    </a:lnTo>
                    <a:lnTo>
                      <a:pt x="0" y="41"/>
                    </a:lnTo>
                    <a:lnTo>
                      <a:pt x="1" y="42"/>
                    </a:lnTo>
                    <a:lnTo>
                      <a:pt x="2" y="44"/>
                    </a:lnTo>
                    <a:lnTo>
                      <a:pt x="7" y="50"/>
                    </a:lnTo>
                    <a:lnTo>
                      <a:pt x="8" y="52"/>
                    </a:lnTo>
                    <a:lnTo>
                      <a:pt x="12" y="54"/>
                    </a:lnTo>
                    <a:lnTo>
                      <a:pt x="17" y="57"/>
                    </a:lnTo>
                    <a:lnTo>
                      <a:pt x="15" y="62"/>
                    </a:lnTo>
                    <a:lnTo>
                      <a:pt x="15" y="63"/>
                    </a:lnTo>
                    <a:lnTo>
                      <a:pt x="20" y="64"/>
                    </a:lnTo>
                    <a:lnTo>
                      <a:pt x="21" y="66"/>
                    </a:lnTo>
                    <a:lnTo>
                      <a:pt x="24" y="65"/>
                    </a:lnTo>
                    <a:lnTo>
                      <a:pt x="27" y="66"/>
                    </a:lnTo>
                    <a:lnTo>
                      <a:pt x="29" y="64"/>
                    </a:lnTo>
                    <a:lnTo>
                      <a:pt x="37" y="65"/>
                    </a:lnTo>
                    <a:lnTo>
                      <a:pt x="34" y="70"/>
                    </a:lnTo>
                    <a:lnTo>
                      <a:pt x="34" y="71"/>
                    </a:lnTo>
                    <a:lnTo>
                      <a:pt x="35" y="73"/>
                    </a:lnTo>
                    <a:lnTo>
                      <a:pt x="38" y="73"/>
                    </a:lnTo>
                    <a:lnTo>
                      <a:pt x="40" y="76"/>
                    </a:lnTo>
                    <a:lnTo>
                      <a:pt x="40" y="79"/>
                    </a:lnTo>
                    <a:lnTo>
                      <a:pt x="39" y="80"/>
                    </a:lnTo>
                    <a:lnTo>
                      <a:pt x="40" y="81"/>
                    </a:lnTo>
                    <a:lnTo>
                      <a:pt x="44" y="79"/>
                    </a:lnTo>
                    <a:lnTo>
                      <a:pt x="49" y="80"/>
                    </a:lnTo>
                    <a:lnTo>
                      <a:pt x="50" y="81"/>
                    </a:lnTo>
                    <a:lnTo>
                      <a:pt x="51" y="81"/>
                    </a:lnTo>
                    <a:lnTo>
                      <a:pt x="57" y="83"/>
                    </a:lnTo>
                    <a:lnTo>
                      <a:pt x="61" y="81"/>
                    </a:lnTo>
                    <a:lnTo>
                      <a:pt x="64" y="81"/>
                    </a:lnTo>
                    <a:lnTo>
                      <a:pt x="67" y="80"/>
                    </a:lnTo>
                    <a:lnTo>
                      <a:pt x="69" y="81"/>
                    </a:lnTo>
                    <a:lnTo>
                      <a:pt x="73" y="81"/>
                    </a:lnTo>
                    <a:lnTo>
                      <a:pt x="77" y="83"/>
                    </a:lnTo>
                    <a:lnTo>
                      <a:pt x="80" y="81"/>
                    </a:lnTo>
                    <a:lnTo>
                      <a:pt x="83" y="80"/>
                    </a:lnTo>
                    <a:lnTo>
                      <a:pt x="84" y="78"/>
                    </a:lnTo>
                    <a:lnTo>
                      <a:pt x="95" y="73"/>
                    </a:lnTo>
                    <a:lnTo>
                      <a:pt x="98" y="73"/>
                    </a:lnTo>
                    <a:lnTo>
                      <a:pt x="104" y="73"/>
                    </a:lnTo>
                    <a:lnTo>
                      <a:pt x="110" y="76"/>
                    </a:lnTo>
                    <a:lnTo>
                      <a:pt x="111" y="77"/>
                    </a:lnTo>
                    <a:lnTo>
                      <a:pt x="113" y="76"/>
                    </a:lnTo>
                    <a:lnTo>
                      <a:pt x="118" y="78"/>
                    </a:lnTo>
                    <a:lnTo>
                      <a:pt x="119" y="79"/>
                    </a:lnTo>
                    <a:lnTo>
                      <a:pt x="120" y="79"/>
                    </a:lnTo>
                    <a:lnTo>
                      <a:pt x="119" y="77"/>
                    </a:lnTo>
                    <a:lnTo>
                      <a:pt x="121" y="74"/>
                    </a:lnTo>
                    <a:lnTo>
                      <a:pt x="121" y="70"/>
                    </a:lnTo>
                    <a:lnTo>
                      <a:pt x="119" y="68"/>
                    </a:lnTo>
                    <a:lnTo>
                      <a:pt x="121" y="65"/>
                    </a:lnTo>
                    <a:lnTo>
                      <a:pt x="122" y="62"/>
                    </a:lnTo>
                    <a:lnTo>
                      <a:pt x="129" y="61"/>
                    </a:lnTo>
                    <a:lnTo>
                      <a:pt x="132" y="61"/>
                    </a:lnTo>
                    <a:lnTo>
                      <a:pt x="134" y="57"/>
                    </a:lnTo>
                    <a:lnTo>
                      <a:pt x="134" y="56"/>
                    </a:lnTo>
                    <a:lnTo>
                      <a:pt x="132" y="55"/>
                    </a:lnTo>
                    <a:lnTo>
                      <a:pt x="133" y="5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8" name="Freeform 212">
                <a:extLst>
                  <a:ext uri="{FF2B5EF4-FFF2-40B4-BE49-F238E27FC236}">
                    <a16:creationId xmlns:a16="http://schemas.microsoft.com/office/drawing/2014/main" id="{A9BDB28B-4EA1-6EA2-482A-290101E826B0}"/>
                  </a:ext>
                </a:extLst>
              </p:cNvPr>
              <p:cNvSpPr/>
              <p:nvPr/>
            </p:nvSpPr>
            <p:spPr bwMode="auto">
              <a:xfrm>
                <a:off x="6343650" y="2589213"/>
                <a:ext cx="103188" cy="82550"/>
              </a:xfrm>
              <a:custGeom>
                <a:avLst/>
                <a:gdLst>
                  <a:gd name="T0" fmla="*/ 9 w 65"/>
                  <a:gd name="T1" fmla="*/ 40 h 52"/>
                  <a:gd name="T2" fmla="*/ 14 w 65"/>
                  <a:gd name="T3" fmla="*/ 41 h 52"/>
                  <a:gd name="T4" fmla="*/ 21 w 65"/>
                  <a:gd name="T5" fmla="*/ 46 h 52"/>
                  <a:gd name="T6" fmla="*/ 23 w 65"/>
                  <a:gd name="T7" fmla="*/ 51 h 52"/>
                  <a:gd name="T8" fmla="*/ 33 w 65"/>
                  <a:gd name="T9" fmla="*/ 51 h 52"/>
                  <a:gd name="T10" fmla="*/ 33 w 65"/>
                  <a:gd name="T11" fmla="*/ 48 h 52"/>
                  <a:gd name="T12" fmla="*/ 20 w 65"/>
                  <a:gd name="T13" fmla="*/ 35 h 52"/>
                  <a:gd name="T14" fmla="*/ 18 w 65"/>
                  <a:gd name="T15" fmla="*/ 32 h 52"/>
                  <a:gd name="T16" fmla="*/ 16 w 65"/>
                  <a:gd name="T17" fmla="*/ 27 h 52"/>
                  <a:gd name="T18" fmla="*/ 13 w 65"/>
                  <a:gd name="T19" fmla="*/ 23 h 52"/>
                  <a:gd name="T20" fmla="*/ 14 w 65"/>
                  <a:gd name="T21" fmla="*/ 18 h 52"/>
                  <a:gd name="T22" fmla="*/ 22 w 65"/>
                  <a:gd name="T23" fmla="*/ 19 h 52"/>
                  <a:gd name="T24" fmla="*/ 22 w 65"/>
                  <a:gd name="T25" fmla="*/ 20 h 52"/>
                  <a:gd name="T26" fmla="*/ 26 w 65"/>
                  <a:gd name="T27" fmla="*/ 18 h 52"/>
                  <a:gd name="T28" fmla="*/ 30 w 65"/>
                  <a:gd name="T29" fmla="*/ 16 h 52"/>
                  <a:gd name="T30" fmla="*/ 33 w 65"/>
                  <a:gd name="T31" fmla="*/ 16 h 52"/>
                  <a:gd name="T32" fmla="*/ 38 w 65"/>
                  <a:gd name="T33" fmla="*/ 19 h 52"/>
                  <a:gd name="T34" fmla="*/ 43 w 65"/>
                  <a:gd name="T35" fmla="*/ 19 h 52"/>
                  <a:gd name="T36" fmla="*/ 47 w 65"/>
                  <a:gd name="T37" fmla="*/ 19 h 52"/>
                  <a:gd name="T38" fmla="*/ 53 w 65"/>
                  <a:gd name="T39" fmla="*/ 20 h 52"/>
                  <a:gd name="T40" fmla="*/ 59 w 65"/>
                  <a:gd name="T41" fmla="*/ 22 h 52"/>
                  <a:gd name="T42" fmla="*/ 61 w 65"/>
                  <a:gd name="T43" fmla="*/ 20 h 52"/>
                  <a:gd name="T44" fmla="*/ 63 w 65"/>
                  <a:gd name="T45" fmla="*/ 19 h 52"/>
                  <a:gd name="T46" fmla="*/ 61 w 65"/>
                  <a:gd name="T47" fmla="*/ 13 h 52"/>
                  <a:gd name="T48" fmla="*/ 59 w 65"/>
                  <a:gd name="T49" fmla="*/ 9 h 52"/>
                  <a:gd name="T50" fmla="*/ 50 w 65"/>
                  <a:gd name="T51" fmla="*/ 10 h 52"/>
                  <a:gd name="T52" fmla="*/ 39 w 65"/>
                  <a:gd name="T53" fmla="*/ 7 h 52"/>
                  <a:gd name="T54" fmla="*/ 29 w 65"/>
                  <a:gd name="T55" fmla="*/ 0 h 52"/>
                  <a:gd name="T56" fmla="*/ 29 w 65"/>
                  <a:gd name="T57" fmla="*/ 0 h 52"/>
                  <a:gd name="T58" fmla="*/ 13 w 65"/>
                  <a:gd name="T59" fmla="*/ 4 h 52"/>
                  <a:gd name="T60" fmla="*/ 7 w 65"/>
                  <a:gd name="T61" fmla="*/ 11 h 52"/>
                  <a:gd name="T62" fmla="*/ 1 w 65"/>
                  <a:gd name="T63" fmla="*/ 17 h 52"/>
                  <a:gd name="T64" fmla="*/ 1 w 65"/>
                  <a:gd name="T65" fmla="*/ 19 h 52"/>
                  <a:gd name="T66" fmla="*/ 5 w 65"/>
                  <a:gd name="T67" fmla="*/ 26 h 52"/>
                  <a:gd name="T68" fmla="*/ 11 w 65"/>
                  <a:gd name="T69" fmla="*/ 34 h 52"/>
                  <a:gd name="T70" fmla="*/ 18 w 65"/>
                  <a:gd name="T71" fmla="*/ 41 h 52"/>
                  <a:gd name="T72" fmla="*/ 10 w 65"/>
                  <a:gd name="T73" fmla="*/ 3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 h="52">
                    <a:moveTo>
                      <a:pt x="10" y="39"/>
                    </a:moveTo>
                    <a:lnTo>
                      <a:pt x="9" y="40"/>
                    </a:lnTo>
                    <a:lnTo>
                      <a:pt x="10" y="41"/>
                    </a:lnTo>
                    <a:lnTo>
                      <a:pt x="14" y="41"/>
                    </a:lnTo>
                    <a:lnTo>
                      <a:pt x="17" y="45"/>
                    </a:lnTo>
                    <a:lnTo>
                      <a:pt x="21" y="46"/>
                    </a:lnTo>
                    <a:lnTo>
                      <a:pt x="22" y="49"/>
                    </a:lnTo>
                    <a:lnTo>
                      <a:pt x="23" y="51"/>
                    </a:lnTo>
                    <a:lnTo>
                      <a:pt x="26" y="49"/>
                    </a:lnTo>
                    <a:lnTo>
                      <a:pt x="33" y="51"/>
                    </a:lnTo>
                    <a:lnTo>
                      <a:pt x="36" y="52"/>
                    </a:lnTo>
                    <a:lnTo>
                      <a:pt x="33" y="48"/>
                    </a:lnTo>
                    <a:lnTo>
                      <a:pt x="21" y="38"/>
                    </a:lnTo>
                    <a:lnTo>
                      <a:pt x="20" y="35"/>
                    </a:lnTo>
                    <a:lnTo>
                      <a:pt x="21" y="34"/>
                    </a:lnTo>
                    <a:lnTo>
                      <a:pt x="18" y="32"/>
                    </a:lnTo>
                    <a:lnTo>
                      <a:pt x="18" y="30"/>
                    </a:lnTo>
                    <a:lnTo>
                      <a:pt x="16" y="27"/>
                    </a:lnTo>
                    <a:lnTo>
                      <a:pt x="13" y="27"/>
                    </a:lnTo>
                    <a:lnTo>
                      <a:pt x="13" y="23"/>
                    </a:lnTo>
                    <a:lnTo>
                      <a:pt x="14" y="22"/>
                    </a:lnTo>
                    <a:lnTo>
                      <a:pt x="14" y="18"/>
                    </a:lnTo>
                    <a:lnTo>
                      <a:pt x="16" y="16"/>
                    </a:lnTo>
                    <a:lnTo>
                      <a:pt x="22" y="19"/>
                    </a:lnTo>
                    <a:lnTo>
                      <a:pt x="22" y="20"/>
                    </a:lnTo>
                    <a:lnTo>
                      <a:pt x="22" y="20"/>
                    </a:lnTo>
                    <a:lnTo>
                      <a:pt x="23" y="18"/>
                    </a:lnTo>
                    <a:lnTo>
                      <a:pt x="26" y="18"/>
                    </a:lnTo>
                    <a:lnTo>
                      <a:pt x="28" y="18"/>
                    </a:lnTo>
                    <a:lnTo>
                      <a:pt x="30" y="16"/>
                    </a:lnTo>
                    <a:lnTo>
                      <a:pt x="32" y="17"/>
                    </a:lnTo>
                    <a:lnTo>
                      <a:pt x="33" y="16"/>
                    </a:lnTo>
                    <a:lnTo>
                      <a:pt x="37" y="17"/>
                    </a:lnTo>
                    <a:lnTo>
                      <a:pt x="38" y="19"/>
                    </a:lnTo>
                    <a:lnTo>
                      <a:pt x="39" y="18"/>
                    </a:lnTo>
                    <a:lnTo>
                      <a:pt x="43" y="19"/>
                    </a:lnTo>
                    <a:lnTo>
                      <a:pt x="46" y="18"/>
                    </a:lnTo>
                    <a:lnTo>
                      <a:pt x="47" y="19"/>
                    </a:lnTo>
                    <a:lnTo>
                      <a:pt x="51" y="18"/>
                    </a:lnTo>
                    <a:lnTo>
                      <a:pt x="53" y="20"/>
                    </a:lnTo>
                    <a:lnTo>
                      <a:pt x="55" y="19"/>
                    </a:lnTo>
                    <a:lnTo>
                      <a:pt x="59" y="22"/>
                    </a:lnTo>
                    <a:lnTo>
                      <a:pt x="62" y="23"/>
                    </a:lnTo>
                    <a:lnTo>
                      <a:pt x="61" y="20"/>
                    </a:lnTo>
                    <a:lnTo>
                      <a:pt x="65" y="19"/>
                    </a:lnTo>
                    <a:lnTo>
                      <a:pt x="63" y="19"/>
                    </a:lnTo>
                    <a:lnTo>
                      <a:pt x="62" y="18"/>
                    </a:lnTo>
                    <a:lnTo>
                      <a:pt x="61" y="13"/>
                    </a:lnTo>
                    <a:lnTo>
                      <a:pt x="59" y="10"/>
                    </a:lnTo>
                    <a:lnTo>
                      <a:pt x="59" y="9"/>
                    </a:lnTo>
                    <a:lnTo>
                      <a:pt x="57" y="12"/>
                    </a:lnTo>
                    <a:lnTo>
                      <a:pt x="50" y="10"/>
                    </a:lnTo>
                    <a:lnTo>
                      <a:pt x="41" y="9"/>
                    </a:lnTo>
                    <a:lnTo>
                      <a:pt x="39" y="7"/>
                    </a:lnTo>
                    <a:lnTo>
                      <a:pt x="36" y="5"/>
                    </a:lnTo>
                    <a:lnTo>
                      <a:pt x="29" y="0"/>
                    </a:lnTo>
                    <a:lnTo>
                      <a:pt x="29" y="0"/>
                    </a:lnTo>
                    <a:lnTo>
                      <a:pt x="29" y="0"/>
                    </a:lnTo>
                    <a:lnTo>
                      <a:pt x="21" y="0"/>
                    </a:lnTo>
                    <a:lnTo>
                      <a:pt x="13" y="4"/>
                    </a:lnTo>
                    <a:lnTo>
                      <a:pt x="11" y="9"/>
                    </a:lnTo>
                    <a:lnTo>
                      <a:pt x="7" y="11"/>
                    </a:lnTo>
                    <a:lnTo>
                      <a:pt x="6" y="16"/>
                    </a:lnTo>
                    <a:lnTo>
                      <a:pt x="1" y="17"/>
                    </a:lnTo>
                    <a:lnTo>
                      <a:pt x="0" y="16"/>
                    </a:lnTo>
                    <a:lnTo>
                      <a:pt x="1" y="19"/>
                    </a:lnTo>
                    <a:lnTo>
                      <a:pt x="3" y="22"/>
                    </a:lnTo>
                    <a:lnTo>
                      <a:pt x="5" y="26"/>
                    </a:lnTo>
                    <a:lnTo>
                      <a:pt x="7" y="30"/>
                    </a:lnTo>
                    <a:lnTo>
                      <a:pt x="11" y="34"/>
                    </a:lnTo>
                    <a:lnTo>
                      <a:pt x="13" y="34"/>
                    </a:lnTo>
                    <a:lnTo>
                      <a:pt x="18" y="41"/>
                    </a:lnTo>
                    <a:lnTo>
                      <a:pt x="11" y="39"/>
                    </a:lnTo>
                    <a:lnTo>
                      <a:pt x="10" y="3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9" name="Freeform 213">
                <a:extLst>
                  <a:ext uri="{FF2B5EF4-FFF2-40B4-BE49-F238E27FC236}">
                    <a16:creationId xmlns:a16="http://schemas.microsoft.com/office/drawing/2014/main" id="{6E44A55F-3099-053A-985D-F48C9B5C771C}"/>
                  </a:ext>
                </a:extLst>
              </p:cNvPr>
              <p:cNvSpPr/>
              <p:nvPr/>
            </p:nvSpPr>
            <p:spPr bwMode="auto">
              <a:xfrm>
                <a:off x="6440488" y="2592388"/>
                <a:ext cx="95250" cy="119063"/>
              </a:xfrm>
              <a:custGeom>
                <a:avLst/>
                <a:gdLst>
                  <a:gd name="T0" fmla="*/ 28 w 60"/>
                  <a:gd name="T1" fmla="*/ 13 h 75"/>
                  <a:gd name="T2" fmla="*/ 22 w 60"/>
                  <a:gd name="T3" fmla="*/ 5 h 75"/>
                  <a:gd name="T4" fmla="*/ 20 w 60"/>
                  <a:gd name="T5" fmla="*/ 2 h 75"/>
                  <a:gd name="T6" fmla="*/ 17 w 60"/>
                  <a:gd name="T7" fmla="*/ 1 h 75"/>
                  <a:gd name="T8" fmla="*/ 14 w 60"/>
                  <a:gd name="T9" fmla="*/ 0 h 75"/>
                  <a:gd name="T10" fmla="*/ 12 w 60"/>
                  <a:gd name="T11" fmla="*/ 0 h 75"/>
                  <a:gd name="T12" fmla="*/ 8 w 60"/>
                  <a:gd name="T13" fmla="*/ 5 h 75"/>
                  <a:gd name="T14" fmla="*/ 1 w 60"/>
                  <a:gd name="T15" fmla="*/ 6 h 75"/>
                  <a:gd name="T16" fmla="*/ 2 w 60"/>
                  <a:gd name="T17" fmla="*/ 10 h 75"/>
                  <a:gd name="T18" fmla="*/ 4 w 60"/>
                  <a:gd name="T19" fmla="*/ 15 h 75"/>
                  <a:gd name="T20" fmla="*/ 8 w 60"/>
                  <a:gd name="T21" fmla="*/ 20 h 75"/>
                  <a:gd name="T22" fmla="*/ 4 w 60"/>
                  <a:gd name="T23" fmla="*/ 21 h 75"/>
                  <a:gd name="T24" fmla="*/ 4 w 60"/>
                  <a:gd name="T25" fmla="*/ 21 h 75"/>
                  <a:gd name="T26" fmla="*/ 7 w 60"/>
                  <a:gd name="T27" fmla="*/ 27 h 75"/>
                  <a:gd name="T28" fmla="*/ 4 w 60"/>
                  <a:gd name="T29" fmla="*/ 32 h 75"/>
                  <a:gd name="T30" fmla="*/ 11 w 60"/>
                  <a:gd name="T31" fmla="*/ 35 h 75"/>
                  <a:gd name="T32" fmla="*/ 11 w 60"/>
                  <a:gd name="T33" fmla="*/ 42 h 75"/>
                  <a:gd name="T34" fmla="*/ 7 w 60"/>
                  <a:gd name="T35" fmla="*/ 40 h 75"/>
                  <a:gd name="T36" fmla="*/ 12 w 60"/>
                  <a:gd name="T37" fmla="*/ 47 h 75"/>
                  <a:gd name="T38" fmla="*/ 11 w 60"/>
                  <a:gd name="T39" fmla="*/ 47 h 75"/>
                  <a:gd name="T40" fmla="*/ 11 w 60"/>
                  <a:gd name="T41" fmla="*/ 47 h 75"/>
                  <a:gd name="T42" fmla="*/ 13 w 60"/>
                  <a:gd name="T43" fmla="*/ 51 h 75"/>
                  <a:gd name="T44" fmla="*/ 14 w 60"/>
                  <a:gd name="T45" fmla="*/ 53 h 75"/>
                  <a:gd name="T46" fmla="*/ 20 w 60"/>
                  <a:gd name="T47" fmla="*/ 57 h 75"/>
                  <a:gd name="T48" fmla="*/ 24 w 60"/>
                  <a:gd name="T49" fmla="*/ 62 h 75"/>
                  <a:gd name="T50" fmla="*/ 23 w 60"/>
                  <a:gd name="T51" fmla="*/ 65 h 75"/>
                  <a:gd name="T52" fmla="*/ 26 w 60"/>
                  <a:gd name="T53" fmla="*/ 68 h 75"/>
                  <a:gd name="T54" fmla="*/ 31 w 60"/>
                  <a:gd name="T55" fmla="*/ 73 h 75"/>
                  <a:gd name="T56" fmla="*/ 35 w 60"/>
                  <a:gd name="T57" fmla="*/ 73 h 75"/>
                  <a:gd name="T58" fmla="*/ 41 w 60"/>
                  <a:gd name="T59" fmla="*/ 71 h 75"/>
                  <a:gd name="T60" fmla="*/ 50 w 60"/>
                  <a:gd name="T61" fmla="*/ 69 h 75"/>
                  <a:gd name="T62" fmla="*/ 56 w 60"/>
                  <a:gd name="T63" fmla="*/ 68 h 75"/>
                  <a:gd name="T64" fmla="*/ 54 w 60"/>
                  <a:gd name="T65" fmla="*/ 64 h 75"/>
                  <a:gd name="T66" fmla="*/ 60 w 60"/>
                  <a:gd name="T67" fmla="*/ 55 h 75"/>
                  <a:gd name="T68" fmla="*/ 59 w 60"/>
                  <a:gd name="T69" fmla="*/ 50 h 75"/>
                  <a:gd name="T70" fmla="*/ 52 w 60"/>
                  <a:gd name="T71" fmla="*/ 38 h 75"/>
                  <a:gd name="T72" fmla="*/ 54 w 60"/>
                  <a:gd name="T73" fmla="*/ 35 h 75"/>
                  <a:gd name="T74" fmla="*/ 53 w 60"/>
                  <a:gd name="T75" fmla="*/ 32 h 75"/>
                  <a:gd name="T76" fmla="*/ 53 w 60"/>
                  <a:gd name="T77" fmla="*/ 31 h 75"/>
                  <a:gd name="T78" fmla="*/ 54 w 60"/>
                  <a:gd name="T79" fmla="*/ 27 h 75"/>
                  <a:gd name="T80" fmla="*/ 49 w 60"/>
                  <a:gd name="T81" fmla="*/ 29 h 75"/>
                  <a:gd name="T82" fmla="*/ 43 w 60"/>
                  <a:gd name="T83" fmla="*/ 28 h 75"/>
                  <a:gd name="T84" fmla="*/ 36 w 60"/>
                  <a:gd name="T85" fmla="*/ 23 h 75"/>
                  <a:gd name="T86" fmla="*/ 36 w 60"/>
                  <a:gd name="T87" fmla="*/ 1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 h="75">
                    <a:moveTo>
                      <a:pt x="32" y="15"/>
                    </a:moveTo>
                    <a:lnTo>
                      <a:pt x="28" y="13"/>
                    </a:lnTo>
                    <a:lnTo>
                      <a:pt x="27" y="10"/>
                    </a:lnTo>
                    <a:lnTo>
                      <a:pt x="22" y="5"/>
                    </a:lnTo>
                    <a:lnTo>
                      <a:pt x="22" y="2"/>
                    </a:lnTo>
                    <a:lnTo>
                      <a:pt x="20" y="2"/>
                    </a:lnTo>
                    <a:lnTo>
                      <a:pt x="20" y="2"/>
                    </a:lnTo>
                    <a:lnTo>
                      <a:pt x="17" y="1"/>
                    </a:lnTo>
                    <a:lnTo>
                      <a:pt x="14" y="0"/>
                    </a:lnTo>
                    <a:lnTo>
                      <a:pt x="14" y="0"/>
                    </a:lnTo>
                    <a:lnTo>
                      <a:pt x="14" y="0"/>
                    </a:lnTo>
                    <a:lnTo>
                      <a:pt x="12" y="0"/>
                    </a:lnTo>
                    <a:lnTo>
                      <a:pt x="9" y="2"/>
                    </a:lnTo>
                    <a:lnTo>
                      <a:pt x="8" y="5"/>
                    </a:lnTo>
                    <a:lnTo>
                      <a:pt x="5" y="3"/>
                    </a:lnTo>
                    <a:lnTo>
                      <a:pt x="1" y="6"/>
                    </a:lnTo>
                    <a:lnTo>
                      <a:pt x="0" y="7"/>
                    </a:lnTo>
                    <a:lnTo>
                      <a:pt x="2" y="10"/>
                    </a:lnTo>
                    <a:lnTo>
                      <a:pt x="4" y="15"/>
                    </a:lnTo>
                    <a:lnTo>
                      <a:pt x="4" y="15"/>
                    </a:lnTo>
                    <a:lnTo>
                      <a:pt x="8" y="16"/>
                    </a:lnTo>
                    <a:lnTo>
                      <a:pt x="8" y="20"/>
                    </a:lnTo>
                    <a:lnTo>
                      <a:pt x="5" y="20"/>
                    </a:lnTo>
                    <a:lnTo>
                      <a:pt x="4" y="21"/>
                    </a:lnTo>
                    <a:lnTo>
                      <a:pt x="4" y="21"/>
                    </a:lnTo>
                    <a:lnTo>
                      <a:pt x="4" y="21"/>
                    </a:lnTo>
                    <a:lnTo>
                      <a:pt x="8" y="21"/>
                    </a:lnTo>
                    <a:lnTo>
                      <a:pt x="7" y="27"/>
                    </a:lnTo>
                    <a:lnTo>
                      <a:pt x="4" y="31"/>
                    </a:lnTo>
                    <a:lnTo>
                      <a:pt x="4" y="32"/>
                    </a:lnTo>
                    <a:lnTo>
                      <a:pt x="8" y="35"/>
                    </a:lnTo>
                    <a:lnTo>
                      <a:pt x="11" y="35"/>
                    </a:lnTo>
                    <a:lnTo>
                      <a:pt x="13" y="38"/>
                    </a:lnTo>
                    <a:lnTo>
                      <a:pt x="11" y="42"/>
                    </a:lnTo>
                    <a:lnTo>
                      <a:pt x="8" y="40"/>
                    </a:lnTo>
                    <a:lnTo>
                      <a:pt x="7" y="40"/>
                    </a:lnTo>
                    <a:lnTo>
                      <a:pt x="7" y="43"/>
                    </a:lnTo>
                    <a:lnTo>
                      <a:pt x="12" y="47"/>
                    </a:lnTo>
                    <a:lnTo>
                      <a:pt x="11" y="47"/>
                    </a:lnTo>
                    <a:lnTo>
                      <a:pt x="11" y="47"/>
                    </a:lnTo>
                    <a:lnTo>
                      <a:pt x="11" y="47"/>
                    </a:lnTo>
                    <a:lnTo>
                      <a:pt x="11" y="47"/>
                    </a:lnTo>
                    <a:lnTo>
                      <a:pt x="11" y="47"/>
                    </a:lnTo>
                    <a:lnTo>
                      <a:pt x="13" y="51"/>
                    </a:lnTo>
                    <a:lnTo>
                      <a:pt x="13" y="53"/>
                    </a:lnTo>
                    <a:lnTo>
                      <a:pt x="14" y="53"/>
                    </a:lnTo>
                    <a:lnTo>
                      <a:pt x="17" y="53"/>
                    </a:lnTo>
                    <a:lnTo>
                      <a:pt x="20" y="57"/>
                    </a:lnTo>
                    <a:lnTo>
                      <a:pt x="24" y="57"/>
                    </a:lnTo>
                    <a:lnTo>
                      <a:pt x="24" y="62"/>
                    </a:lnTo>
                    <a:lnTo>
                      <a:pt x="22" y="65"/>
                    </a:lnTo>
                    <a:lnTo>
                      <a:pt x="23" y="65"/>
                    </a:lnTo>
                    <a:lnTo>
                      <a:pt x="24" y="68"/>
                    </a:lnTo>
                    <a:lnTo>
                      <a:pt x="26" y="68"/>
                    </a:lnTo>
                    <a:lnTo>
                      <a:pt x="30" y="71"/>
                    </a:lnTo>
                    <a:lnTo>
                      <a:pt x="31" y="73"/>
                    </a:lnTo>
                    <a:lnTo>
                      <a:pt x="31" y="75"/>
                    </a:lnTo>
                    <a:lnTo>
                      <a:pt x="35" y="73"/>
                    </a:lnTo>
                    <a:lnTo>
                      <a:pt x="38" y="73"/>
                    </a:lnTo>
                    <a:lnTo>
                      <a:pt x="41" y="71"/>
                    </a:lnTo>
                    <a:lnTo>
                      <a:pt x="47" y="69"/>
                    </a:lnTo>
                    <a:lnTo>
                      <a:pt x="50" y="69"/>
                    </a:lnTo>
                    <a:lnTo>
                      <a:pt x="54" y="68"/>
                    </a:lnTo>
                    <a:lnTo>
                      <a:pt x="56" y="68"/>
                    </a:lnTo>
                    <a:lnTo>
                      <a:pt x="57" y="67"/>
                    </a:lnTo>
                    <a:lnTo>
                      <a:pt x="54" y="64"/>
                    </a:lnTo>
                    <a:lnTo>
                      <a:pt x="54" y="61"/>
                    </a:lnTo>
                    <a:lnTo>
                      <a:pt x="60" y="55"/>
                    </a:lnTo>
                    <a:lnTo>
                      <a:pt x="60" y="53"/>
                    </a:lnTo>
                    <a:lnTo>
                      <a:pt x="59" y="50"/>
                    </a:lnTo>
                    <a:lnTo>
                      <a:pt x="54" y="45"/>
                    </a:lnTo>
                    <a:lnTo>
                      <a:pt x="52" y="38"/>
                    </a:lnTo>
                    <a:lnTo>
                      <a:pt x="54" y="36"/>
                    </a:lnTo>
                    <a:lnTo>
                      <a:pt x="54" y="35"/>
                    </a:lnTo>
                    <a:lnTo>
                      <a:pt x="54" y="35"/>
                    </a:lnTo>
                    <a:lnTo>
                      <a:pt x="53" y="32"/>
                    </a:lnTo>
                    <a:lnTo>
                      <a:pt x="53" y="32"/>
                    </a:lnTo>
                    <a:lnTo>
                      <a:pt x="53" y="31"/>
                    </a:lnTo>
                    <a:lnTo>
                      <a:pt x="52" y="28"/>
                    </a:lnTo>
                    <a:lnTo>
                      <a:pt x="54" y="27"/>
                    </a:lnTo>
                    <a:lnTo>
                      <a:pt x="52" y="25"/>
                    </a:lnTo>
                    <a:lnTo>
                      <a:pt x="49" y="29"/>
                    </a:lnTo>
                    <a:lnTo>
                      <a:pt x="46" y="27"/>
                    </a:lnTo>
                    <a:lnTo>
                      <a:pt x="43" y="28"/>
                    </a:lnTo>
                    <a:lnTo>
                      <a:pt x="41" y="25"/>
                    </a:lnTo>
                    <a:lnTo>
                      <a:pt x="36" y="23"/>
                    </a:lnTo>
                    <a:lnTo>
                      <a:pt x="35" y="21"/>
                    </a:lnTo>
                    <a:lnTo>
                      <a:pt x="36" y="17"/>
                    </a:lnTo>
                    <a:lnTo>
                      <a:pt x="32" y="1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0" name="Freeform 214">
                <a:extLst>
                  <a:ext uri="{FF2B5EF4-FFF2-40B4-BE49-F238E27FC236}">
                    <a16:creationId xmlns:a16="http://schemas.microsoft.com/office/drawing/2014/main" id="{D39F2391-1AE5-E8F3-73B5-8942FC27628B}"/>
                  </a:ext>
                </a:extLst>
              </p:cNvPr>
              <p:cNvSpPr/>
              <p:nvPr/>
            </p:nvSpPr>
            <p:spPr bwMode="auto">
              <a:xfrm>
                <a:off x="6367463" y="2619375"/>
                <a:ext cx="85725" cy="74613"/>
              </a:xfrm>
              <a:custGeom>
                <a:avLst/>
                <a:gdLst>
                  <a:gd name="T0" fmla="*/ 54 w 54"/>
                  <a:gd name="T1" fmla="*/ 29 h 47"/>
                  <a:gd name="T2" fmla="*/ 51 w 54"/>
                  <a:gd name="T3" fmla="*/ 22 h 47"/>
                  <a:gd name="T4" fmla="*/ 53 w 54"/>
                  <a:gd name="T5" fmla="*/ 20 h 47"/>
                  <a:gd name="T6" fmla="*/ 47 w 54"/>
                  <a:gd name="T7" fmla="*/ 13 h 47"/>
                  <a:gd name="T8" fmla="*/ 51 w 54"/>
                  <a:gd name="T9" fmla="*/ 6 h 47"/>
                  <a:gd name="T10" fmla="*/ 48 w 54"/>
                  <a:gd name="T11" fmla="*/ 7 h 47"/>
                  <a:gd name="T12" fmla="*/ 48 w 54"/>
                  <a:gd name="T13" fmla="*/ 7 h 47"/>
                  <a:gd name="T14" fmla="*/ 47 w 54"/>
                  <a:gd name="T15" fmla="*/ 6 h 47"/>
                  <a:gd name="T16" fmla="*/ 40 w 54"/>
                  <a:gd name="T17" fmla="*/ 4 h 47"/>
                  <a:gd name="T18" fmla="*/ 35 w 54"/>
                  <a:gd name="T19" fmla="*/ 3 h 47"/>
                  <a:gd name="T20" fmla="*/ 30 w 54"/>
                  <a:gd name="T21" fmla="*/ 1 h 47"/>
                  <a:gd name="T22" fmla="*/ 25 w 54"/>
                  <a:gd name="T23" fmla="*/ 1 h 47"/>
                  <a:gd name="T24" fmla="*/ 21 w 54"/>
                  <a:gd name="T25" fmla="*/ 0 h 47"/>
                  <a:gd name="T26" fmla="*/ 17 w 54"/>
                  <a:gd name="T27" fmla="*/ 1 h 47"/>
                  <a:gd name="T28" fmla="*/ 14 w 54"/>
                  <a:gd name="T29" fmla="*/ 1 h 47"/>
                  <a:gd name="T30" fmla="*/ 10 w 54"/>
                  <a:gd name="T31" fmla="*/ 1 h 47"/>
                  <a:gd name="T32" fmla="*/ 6 w 54"/>
                  <a:gd name="T33" fmla="*/ 4 h 47"/>
                  <a:gd name="T34" fmla="*/ 2 w 54"/>
                  <a:gd name="T35" fmla="*/ 0 h 47"/>
                  <a:gd name="T36" fmla="*/ 2 w 54"/>
                  <a:gd name="T37" fmla="*/ 4 h 47"/>
                  <a:gd name="T38" fmla="*/ 1 w 54"/>
                  <a:gd name="T39" fmla="*/ 5 h 47"/>
                  <a:gd name="T40" fmla="*/ 6 w 54"/>
                  <a:gd name="T41" fmla="*/ 10 h 47"/>
                  <a:gd name="T42" fmla="*/ 9 w 54"/>
                  <a:gd name="T43" fmla="*/ 15 h 47"/>
                  <a:gd name="T44" fmla="*/ 8 w 54"/>
                  <a:gd name="T45" fmla="*/ 18 h 47"/>
                  <a:gd name="T46" fmla="*/ 31 w 54"/>
                  <a:gd name="T47" fmla="*/ 41 h 47"/>
                  <a:gd name="T48" fmla="*/ 31 w 54"/>
                  <a:gd name="T49" fmla="*/ 43 h 47"/>
                  <a:gd name="T50" fmla="*/ 38 w 54"/>
                  <a:gd name="T51" fmla="*/ 42 h 47"/>
                  <a:gd name="T52" fmla="*/ 43 w 54"/>
                  <a:gd name="T53" fmla="*/ 47 h 47"/>
                  <a:gd name="T54" fmla="*/ 44 w 54"/>
                  <a:gd name="T55" fmla="*/ 40 h 47"/>
                  <a:gd name="T56" fmla="*/ 48 w 54"/>
                  <a:gd name="T57" fmla="*/ 36 h 47"/>
                  <a:gd name="T58" fmla="*/ 48 w 54"/>
                  <a:gd name="T59" fmla="*/ 34 h 47"/>
                  <a:gd name="T60" fmla="*/ 45 w 54"/>
                  <a:gd name="T61" fmla="*/ 29 h 47"/>
                  <a:gd name="T62" fmla="*/ 53 w 54"/>
                  <a:gd name="T63"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47">
                    <a:moveTo>
                      <a:pt x="53" y="29"/>
                    </a:moveTo>
                    <a:lnTo>
                      <a:pt x="54" y="29"/>
                    </a:lnTo>
                    <a:lnTo>
                      <a:pt x="51" y="26"/>
                    </a:lnTo>
                    <a:lnTo>
                      <a:pt x="51" y="22"/>
                    </a:lnTo>
                    <a:lnTo>
                      <a:pt x="53" y="20"/>
                    </a:lnTo>
                    <a:lnTo>
                      <a:pt x="53" y="20"/>
                    </a:lnTo>
                    <a:lnTo>
                      <a:pt x="47" y="16"/>
                    </a:lnTo>
                    <a:lnTo>
                      <a:pt x="47" y="13"/>
                    </a:lnTo>
                    <a:lnTo>
                      <a:pt x="51" y="8"/>
                    </a:lnTo>
                    <a:lnTo>
                      <a:pt x="51" y="6"/>
                    </a:lnTo>
                    <a:lnTo>
                      <a:pt x="51" y="6"/>
                    </a:lnTo>
                    <a:lnTo>
                      <a:pt x="48" y="7"/>
                    </a:lnTo>
                    <a:lnTo>
                      <a:pt x="48" y="7"/>
                    </a:lnTo>
                    <a:lnTo>
                      <a:pt x="48" y="7"/>
                    </a:lnTo>
                    <a:lnTo>
                      <a:pt x="48" y="7"/>
                    </a:lnTo>
                    <a:lnTo>
                      <a:pt x="47" y="6"/>
                    </a:lnTo>
                    <a:lnTo>
                      <a:pt x="43" y="6"/>
                    </a:lnTo>
                    <a:lnTo>
                      <a:pt x="40" y="4"/>
                    </a:lnTo>
                    <a:lnTo>
                      <a:pt x="38" y="4"/>
                    </a:lnTo>
                    <a:lnTo>
                      <a:pt x="35" y="3"/>
                    </a:lnTo>
                    <a:lnTo>
                      <a:pt x="31" y="3"/>
                    </a:lnTo>
                    <a:lnTo>
                      <a:pt x="30" y="1"/>
                    </a:lnTo>
                    <a:lnTo>
                      <a:pt x="28" y="3"/>
                    </a:lnTo>
                    <a:lnTo>
                      <a:pt x="25" y="1"/>
                    </a:lnTo>
                    <a:lnTo>
                      <a:pt x="22" y="4"/>
                    </a:lnTo>
                    <a:lnTo>
                      <a:pt x="21" y="0"/>
                    </a:lnTo>
                    <a:lnTo>
                      <a:pt x="20" y="0"/>
                    </a:lnTo>
                    <a:lnTo>
                      <a:pt x="17" y="1"/>
                    </a:lnTo>
                    <a:lnTo>
                      <a:pt x="15" y="0"/>
                    </a:lnTo>
                    <a:lnTo>
                      <a:pt x="14" y="1"/>
                    </a:lnTo>
                    <a:lnTo>
                      <a:pt x="11" y="1"/>
                    </a:lnTo>
                    <a:lnTo>
                      <a:pt x="10" y="1"/>
                    </a:lnTo>
                    <a:lnTo>
                      <a:pt x="10" y="4"/>
                    </a:lnTo>
                    <a:lnTo>
                      <a:pt x="6" y="4"/>
                    </a:lnTo>
                    <a:lnTo>
                      <a:pt x="5" y="1"/>
                    </a:lnTo>
                    <a:lnTo>
                      <a:pt x="2" y="0"/>
                    </a:lnTo>
                    <a:lnTo>
                      <a:pt x="2" y="0"/>
                    </a:lnTo>
                    <a:lnTo>
                      <a:pt x="2" y="4"/>
                    </a:lnTo>
                    <a:lnTo>
                      <a:pt x="0" y="5"/>
                    </a:lnTo>
                    <a:lnTo>
                      <a:pt x="1" y="5"/>
                    </a:lnTo>
                    <a:lnTo>
                      <a:pt x="2" y="5"/>
                    </a:lnTo>
                    <a:lnTo>
                      <a:pt x="6" y="10"/>
                    </a:lnTo>
                    <a:lnTo>
                      <a:pt x="6" y="12"/>
                    </a:lnTo>
                    <a:lnTo>
                      <a:pt x="9" y="15"/>
                    </a:lnTo>
                    <a:lnTo>
                      <a:pt x="7" y="16"/>
                    </a:lnTo>
                    <a:lnTo>
                      <a:pt x="8" y="18"/>
                    </a:lnTo>
                    <a:lnTo>
                      <a:pt x="20" y="28"/>
                    </a:lnTo>
                    <a:lnTo>
                      <a:pt x="31" y="41"/>
                    </a:lnTo>
                    <a:lnTo>
                      <a:pt x="30" y="42"/>
                    </a:lnTo>
                    <a:lnTo>
                      <a:pt x="31" y="43"/>
                    </a:lnTo>
                    <a:lnTo>
                      <a:pt x="37" y="43"/>
                    </a:lnTo>
                    <a:lnTo>
                      <a:pt x="38" y="42"/>
                    </a:lnTo>
                    <a:lnTo>
                      <a:pt x="42" y="47"/>
                    </a:lnTo>
                    <a:lnTo>
                      <a:pt x="43" y="47"/>
                    </a:lnTo>
                    <a:lnTo>
                      <a:pt x="44" y="44"/>
                    </a:lnTo>
                    <a:lnTo>
                      <a:pt x="44" y="40"/>
                    </a:lnTo>
                    <a:lnTo>
                      <a:pt x="45" y="36"/>
                    </a:lnTo>
                    <a:lnTo>
                      <a:pt x="48" y="36"/>
                    </a:lnTo>
                    <a:lnTo>
                      <a:pt x="50" y="35"/>
                    </a:lnTo>
                    <a:lnTo>
                      <a:pt x="48" y="34"/>
                    </a:lnTo>
                    <a:lnTo>
                      <a:pt x="46" y="33"/>
                    </a:lnTo>
                    <a:lnTo>
                      <a:pt x="45" y="29"/>
                    </a:lnTo>
                    <a:lnTo>
                      <a:pt x="48" y="27"/>
                    </a:lnTo>
                    <a:lnTo>
                      <a:pt x="53" y="2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1" name="Freeform 215">
                <a:extLst>
                  <a:ext uri="{FF2B5EF4-FFF2-40B4-BE49-F238E27FC236}">
                    <a16:creationId xmlns:a16="http://schemas.microsoft.com/office/drawing/2014/main" id="{A96C2ABA-5405-6E98-C94C-4401383B8715}"/>
                  </a:ext>
                </a:extLst>
              </p:cNvPr>
              <p:cNvSpPr/>
              <p:nvPr/>
            </p:nvSpPr>
            <p:spPr bwMode="auto">
              <a:xfrm>
                <a:off x="6316663" y="2573338"/>
                <a:ext cx="66675" cy="41275"/>
              </a:xfrm>
              <a:custGeom>
                <a:avLst/>
                <a:gdLst>
                  <a:gd name="T0" fmla="*/ 1 w 42"/>
                  <a:gd name="T1" fmla="*/ 25 h 26"/>
                  <a:gd name="T2" fmla="*/ 1 w 42"/>
                  <a:gd name="T3" fmla="*/ 26 h 26"/>
                  <a:gd name="T4" fmla="*/ 5 w 42"/>
                  <a:gd name="T5" fmla="*/ 25 h 26"/>
                  <a:gd name="T6" fmla="*/ 9 w 42"/>
                  <a:gd name="T7" fmla="*/ 22 h 26"/>
                  <a:gd name="T8" fmla="*/ 12 w 42"/>
                  <a:gd name="T9" fmla="*/ 21 h 26"/>
                  <a:gd name="T10" fmla="*/ 18 w 42"/>
                  <a:gd name="T11" fmla="*/ 23 h 26"/>
                  <a:gd name="T12" fmla="*/ 20 w 42"/>
                  <a:gd name="T13" fmla="*/ 23 h 26"/>
                  <a:gd name="T14" fmla="*/ 22 w 42"/>
                  <a:gd name="T15" fmla="*/ 19 h 26"/>
                  <a:gd name="T16" fmla="*/ 26 w 42"/>
                  <a:gd name="T17" fmla="*/ 17 h 26"/>
                  <a:gd name="T18" fmla="*/ 27 w 42"/>
                  <a:gd name="T19" fmla="*/ 13 h 26"/>
                  <a:gd name="T20" fmla="*/ 38 w 42"/>
                  <a:gd name="T21" fmla="*/ 7 h 26"/>
                  <a:gd name="T22" fmla="*/ 42 w 42"/>
                  <a:gd name="T23" fmla="*/ 7 h 26"/>
                  <a:gd name="T24" fmla="*/ 42 w 42"/>
                  <a:gd name="T25" fmla="*/ 6 h 26"/>
                  <a:gd name="T26" fmla="*/ 42 w 42"/>
                  <a:gd name="T27" fmla="*/ 4 h 26"/>
                  <a:gd name="T28" fmla="*/ 39 w 42"/>
                  <a:gd name="T29" fmla="*/ 0 h 26"/>
                  <a:gd name="T30" fmla="*/ 37 w 42"/>
                  <a:gd name="T31" fmla="*/ 1 h 26"/>
                  <a:gd name="T32" fmla="*/ 30 w 42"/>
                  <a:gd name="T33" fmla="*/ 5 h 26"/>
                  <a:gd name="T34" fmla="*/ 27 w 42"/>
                  <a:gd name="T35" fmla="*/ 5 h 26"/>
                  <a:gd name="T36" fmla="*/ 25 w 42"/>
                  <a:gd name="T37" fmla="*/ 5 h 26"/>
                  <a:gd name="T38" fmla="*/ 22 w 42"/>
                  <a:gd name="T39" fmla="*/ 6 h 26"/>
                  <a:gd name="T40" fmla="*/ 18 w 42"/>
                  <a:gd name="T41" fmla="*/ 6 h 26"/>
                  <a:gd name="T42" fmla="*/ 15 w 42"/>
                  <a:gd name="T43" fmla="*/ 8 h 26"/>
                  <a:gd name="T44" fmla="*/ 12 w 42"/>
                  <a:gd name="T45" fmla="*/ 6 h 26"/>
                  <a:gd name="T46" fmla="*/ 5 w 42"/>
                  <a:gd name="T47" fmla="*/ 6 h 26"/>
                  <a:gd name="T48" fmla="*/ 4 w 42"/>
                  <a:gd name="T49" fmla="*/ 5 h 26"/>
                  <a:gd name="T50" fmla="*/ 3 w 42"/>
                  <a:gd name="T51" fmla="*/ 6 h 26"/>
                  <a:gd name="T52" fmla="*/ 1 w 42"/>
                  <a:gd name="T53" fmla="*/ 10 h 26"/>
                  <a:gd name="T54" fmla="*/ 2 w 42"/>
                  <a:gd name="T55" fmla="*/ 12 h 26"/>
                  <a:gd name="T56" fmla="*/ 0 w 42"/>
                  <a:gd name="T57" fmla="*/ 15 h 26"/>
                  <a:gd name="T58" fmla="*/ 1 w 42"/>
                  <a:gd name="T59" fmla="*/ 19 h 26"/>
                  <a:gd name="T60" fmla="*/ 4 w 42"/>
                  <a:gd name="T61" fmla="*/ 20 h 26"/>
                  <a:gd name="T62" fmla="*/ 4 w 42"/>
                  <a:gd name="T63" fmla="*/ 25 h 26"/>
                  <a:gd name="T64" fmla="*/ 1 w 42"/>
                  <a:gd name="T65"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 h="26">
                    <a:moveTo>
                      <a:pt x="1" y="25"/>
                    </a:moveTo>
                    <a:lnTo>
                      <a:pt x="1" y="26"/>
                    </a:lnTo>
                    <a:lnTo>
                      <a:pt x="5" y="25"/>
                    </a:lnTo>
                    <a:lnTo>
                      <a:pt x="9" y="22"/>
                    </a:lnTo>
                    <a:lnTo>
                      <a:pt x="12" y="21"/>
                    </a:lnTo>
                    <a:lnTo>
                      <a:pt x="18" y="23"/>
                    </a:lnTo>
                    <a:lnTo>
                      <a:pt x="20" y="23"/>
                    </a:lnTo>
                    <a:lnTo>
                      <a:pt x="22" y="19"/>
                    </a:lnTo>
                    <a:lnTo>
                      <a:pt x="26" y="17"/>
                    </a:lnTo>
                    <a:lnTo>
                      <a:pt x="27" y="13"/>
                    </a:lnTo>
                    <a:lnTo>
                      <a:pt x="38" y="7"/>
                    </a:lnTo>
                    <a:lnTo>
                      <a:pt x="42" y="7"/>
                    </a:lnTo>
                    <a:lnTo>
                      <a:pt x="42" y="6"/>
                    </a:lnTo>
                    <a:lnTo>
                      <a:pt x="42" y="4"/>
                    </a:lnTo>
                    <a:lnTo>
                      <a:pt x="39" y="0"/>
                    </a:lnTo>
                    <a:lnTo>
                      <a:pt x="37" y="1"/>
                    </a:lnTo>
                    <a:lnTo>
                      <a:pt x="30" y="5"/>
                    </a:lnTo>
                    <a:lnTo>
                      <a:pt x="27" y="5"/>
                    </a:lnTo>
                    <a:lnTo>
                      <a:pt x="25" y="5"/>
                    </a:lnTo>
                    <a:lnTo>
                      <a:pt x="22" y="6"/>
                    </a:lnTo>
                    <a:lnTo>
                      <a:pt x="18" y="6"/>
                    </a:lnTo>
                    <a:lnTo>
                      <a:pt x="15" y="8"/>
                    </a:lnTo>
                    <a:lnTo>
                      <a:pt x="12" y="6"/>
                    </a:lnTo>
                    <a:lnTo>
                      <a:pt x="5" y="6"/>
                    </a:lnTo>
                    <a:lnTo>
                      <a:pt x="4" y="5"/>
                    </a:lnTo>
                    <a:lnTo>
                      <a:pt x="3" y="6"/>
                    </a:lnTo>
                    <a:lnTo>
                      <a:pt x="1" y="10"/>
                    </a:lnTo>
                    <a:lnTo>
                      <a:pt x="2" y="12"/>
                    </a:lnTo>
                    <a:lnTo>
                      <a:pt x="0" y="15"/>
                    </a:lnTo>
                    <a:lnTo>
                      <a:pt x="1" y="19"/>
                    </a:lnTo>
                    <a:lnTo>
                      <a:pt x="4" y="20"/>
                    </a:lnTo>
                    <a:lnTo>
                      <a:pt x="4" y="25"/>
                    </a:lnTo>
                    <a:lnTo>
                      <a:pt x="1" y="2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2" name="Freeform 216">
                <a:extLst>
                  <a:ext uri="{FF2B5EF4-FFF2-40B4-BE49-F238E27FC236}">
                    <a16:creationId xmlns:a16="http://schemas.microsoft.com/office/drawing/2014/main" id="{715BA447-2642-DC0E-6EBA-9BD09DFAF6EC}"/>
                  </a:ext>
                </a:extLst>
              </p:cNvPr>
              <p:cNvSpPr/>
              <p:nvPr/>
            </p:nvSpPr>
            <p:spPr bwMode="auto">
              <a:xfrm>
                <a:off x="6226175" y="2505075"/>
                <a:ext cx="165100" cy="76200"/>
              </a:xfrm>
              <a:custGeom>
                <a:avLst/>
                <a:gdLst>
                  <a:gd name="T0" fmla="*/ 53 w 104"/>
                  <a:gd name="T1" fmla="*/ 44 h 48"/>
                  <a:gd name="T2" fmla="*/ 60 w 104"/>
                  <a:gd name="T3" fmla="*/ 46 h 48"/>
                  <a:gd name="T4" fmla="*/ 70 w 104"/>
                  <a:gd name="T5" fmla="*/ 46 h 48"/>
                  <a:gd name="T6" fmla="*/ 75 w 104"/>
                  <a:gd name="T7" fmla="*/ 47 h 48"/>
                  <a:gd name="T8" fmla="*/ 82 w 104"/>
                  <a:gd name="T9" fmla="*/ 46 h 48"/>
                  <a:gd name="T10" fmla="*/ 85 w 104"/>
                  <a:gd name="T11" fmla="*/ 46 h 48"/>
                  <a:gd name="T12" fmla="*/ 97 w 104"/>
                  <a:gd name="T13" fmla="*/ 40 h 48"/>
                  <a:gd name="T14" fmla="*/ 97 w 104"/>
                  <a:gd name="T15" fmla="*/ 36 h 48"/>
                  <a:gd name="T16" fmla="*/ 98 w 104"/>
                  <a:gd name="T17" fmla="*/ 29 h 48"/>
                  <a:gd name="T18" fmla="*/ 97 w 104"/>
                  <a:gd name="T19" fmla="*/ 24 h 48"/>
                  <a:gd name="T20" fmla="*/ 104 w 104"/>
                  <a:gd name="T21" fmla="*/ 21 h 48"/>
                  <a:gd name="T22" fmla="*/ 103 w 104"/>
                  <a:gd name="T23" fmla="*/ 18 h 48"/>
                  <a:gd name="T24" fmla="*/ 102 w 104"/>
                  <a:gd name="T25" fmla="*/ 6 h 48"/>
                  <a:gd name="T26" fmla="*/ 95 w 104"/>
                  <a:gd name="T27" fmla="*/ 4 h 48"/>
                  <a:gd name="T28" fmla="*/ 85 w 104"/>
                  <a:gd name="T29" fmla="*/ 4 h 48"/>
                  <a:gd name="T30" fmla="*/ 76 w 104"/>
                  <a:gd name="T31" fmla="*/ 2 h 48"/>
                  <a:gd name="T32" fmla="*/ 73 w 104"/>
                  <a:gd name="T33" fmla="*/ 3 h 48"/>
                  <a:gd name="T34" fmla="*/ 72 w 104"/>
                  <a:gd name="T35" fmla="*/ 6 h 48"/>
                  <a:gd name="T36" fmla="*/ 65 w 104"/>
                  <a:gd name="T37" fmla="*/ 9 h 48"/>
                  <a:gd name="T38" fmla="*/ 55 w 104"/>
                  <a:gd name="T39" fmla="*/ 4 h 48"/>
                  <a:gd name="T40" fmla="*/ 55 w 104"/>
                  <a:gd name="T41" fmla="*/ 10 h 48"/>
                  <a:gd name="T42" fmla="*/ 51 w 104"/>
                  <a:gd name="T43" fmla="*/ 12 h 48"/>
                  <a:gd name="T44" fmla="*/ 44 w 104"/>
                  <a:gd name="T45" fmla="*/ 19 h 48"/>
                  <a:gd name="T46" fmla="*/ 47 w 104"/>
                  <a:gd name="T47" fmla="*/ 21 h 48"/>
                  <a:gd name="T48" fmla="*/ 45 w 104"/>
                  <a:gd name="T49" fmla="*/ 27 h 48"/>
                  <a:gd name="T50" fmla="*/ 38 w 104"/>
                  <a:gd name="T51" fmla="*/ 26 h 48"/>
                  <a:gd name="T52" fmla="*/ 32 w 104"/>
                  <a:gd name="T53" fmla="*/ 26 h 48"/>
                  <a:gd name="T54" fmla="*/ 24 w 104"/>
                  <a:gd name="T55" fmla="*/ 29 h 48"/>
                  <a:gd name="T56" fmla="*/ 20 w 104"/>
                  <a:gd name="T57" fmla="*/ 29 h 48"/>
                  <a:gd name="T58" fmla="*/ 13 w 104"/>
                  <a:gd name="T59" fmla="*/ 27 h 48"/>
                  <a:gd name="T60" fmla="*/ 10 w 104"/>
                  <a:gd name="T61" fmla="*/ 28 h 48"/>
                  <a:gd name="T62" fmla="*/ 3 w 104"/>
                  <a:gd name="T63" fmla="*/ 29 h 48"/>
                  <a:gd name="T64" fmla="*/ 0 w 104"/>
                  <a:gd name="T65" fmla="*/ 28 h 48"/>
                  <a:gd name="T66" fmla="*/ 0 w 104"/>
                  <a:gd name="T67" fmla="*/ 31 h 48"/>
                  <a:gd name="T68" fmla="*/ 1 w 104"/>
                  <a:gd name="T69" fmla="*/ 35 h 48"/>
                  <a:gd name="T70" fmla="*/ 5 w 104"/>
                  <a:gd name="T71" fmla="*/ 34 h 48"/>
                  <a:gd name="T72" fmla="*/ 9 w 104"/>
                  <a:gd name="T73" fmla="*/ 34 h 48"/>
                  <a:gd name="T74" fmla="*/ 15 w 104"/>
                  <a:gd name="T75" fmla="*/ 38 h 48"/>
                  <a:gd name="T76" fmla="*/ 28 w 104"/>
                  <a:gd name="T77" fmla="*/ 34 h 48"/>
                  <a:gd name="T78" fmla="*/ 38 w 104"/>
                  <a:gd name="T79" fmla="*/ 35 h 48"/>
                  <a:gd name="T80" fmla="*/ 44 w 104"/>
                  <a:gd name="T81" fmla="*/ 4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4" h="48">
                    <a:moveTo>
                      <a:pt x="44" y="42"/>
                    </a:moveTo>
                    <a:lnTo>
                      <a:pt x="53" y="44"/>
                    </a:lnTo>
                    <a:lnTo>
                      <a:pt x="58" y="43"/>
                    </a:lnTo>
                    <a:lnTo>
                      <a:pt x="60" y="46"/>
                    </a:lnTo>
                    <a:lnTo>
                      <a:pt x="62" y="46"/>
                    </a:lnTo>
                    <a:lnTo>
                      <a:pt x="70" y="46"/>
                    </a:lnTo>
                    <a:lnTo>
                      <a:pt x="72" y="48"/>
                    </a:lnTo>
                    <a:lnTo>
                      <a:pt x="75" y="47"/>
                    </a:lnTo>
                    <a:lnTo>
                      <a:pt x="79" y="47"/>
                    </a:lnTo>
                    <a:lnTo>
                      <a:pt x="82" y="46"/>
                    </a:lnTo>
                    <a:lnTo>
                      <a:pt x="84" y="46"/>
                    </a:lnTo>
                    <a:lnTo>
                      <a:pt x="85" y="46"/>
                    </a:lnTo>
                    <a:lnTo>
                      <a:pt x="92" y="42"/>
                    </a:lnTo>
                    <a:lnTo>
                      <a:pt x="97" y="40"/>
                    </a:lnTo>
                    <a:lnTo>
                      <a:pt x="98" y="39"/>
                    </a:lnTo>
                    <a:lnTo>
                      <a:pt x="97" y="36"/>
                    </a:lnTo>
                    <a:lnTo>
                      <a:pt x="97" y="33"/>
                    </a:lnTo>
                    <a:lnTo>
                      <a:pt x="98" y="29"/>
                    </a:lnTo>
                    <a:lnTo>
                      <a:pt x="96" y="26"/>
                    </a:lnTo>
                    <a:lnTo>
                      <a:pt x="97" y="24"/>
                    </a:lnTo>
                    <a:lnTo>
                      <a:pt x="103" y="24"/>
                    </a:lnTo>
                    <a:lnTo>
                      <a:pt x="104" y="21"/>
                    </a:lnTo>
                    <a:lnTo>
                      <a:pt x="103" y="18"/>
                    </a:lnTo>
                    <a:lnTo>
                      <a:pt x="103" y="18"/>
                    </a:lnTo>
                    <a:lnTo>
                      <a:pt x="102" y="11"/>
                    </a:lnTo>
                    <a:lnTo>
                      <a:pt x="102" y="6"/>
                    </a:lnTo>
                    <a:lnTo>
                      <a:pt x="97" y="5"/>
                    </a:lnTo>
                    <a:lnTo>
                      <a:pt x="95" y="4"/>
                    </a:lnTo>
                    <a:lnTo>
                      <a:pt x="91" y="4"/>
                    </a:lnTo>
                    <a:lnTo>
                      <a:pt x="85" y="4"/>
                    </a:lnTo>
                    <a:lnTo>
                      <a:pt x="82" y="2"/>
                    </a:lnTo>
                    <a:lnTo>
                      <a:pt x="76" y="2"/>
                    </a:lnTo>
                    <a:lnTo>
                      <a:pt x="74" y="0"/>
                    </a:lnTo>
                    <a:lnTo>
                      <a:pt x="73" y="3"/>
                    </a:lnTo>
                    <a:lnTo>
                      <a:pt x="72" y="4"/>
                    </a:lnTo>
                    <a:lnTo>
                      <a:pt x="72" y="6"/>
                    </a:lnTo>
                    <a:lnTo>
                      <a:pt x="67" y="6"/>
                    </a:lnTo>
                    <a:lnTo>
                      <a:pt x="65" y="9"/>
                    </a:lnTo>
                    <a:lnTo>
                      <a:pt x="57" y="4"/>
                    </a:lnTo>
                    <a:lnTo>
                      <a:pt x="55" y="4"/>
                    </a:lnTo>
                    <a:lnTo>
                      <a:pt x="55" y="5"/>
                    </a:lnTo>
                    <a:lnTo>
                      <a:pt x="55" y="10"/>
                    </a:lnTo>
                    <a:lnTo>
                      <a:pt x="53" y="10"/>
                    </a:lnTo>
                    <a:lnTo>
                      <a:pt x="51" y="12"/>
                    </a:lnTo>
                    <a:lnTo>
                      <a:pt x="47" y="14"/>
                    </a:lnTo>
                    <a:lnTo>
                      <a:pt x="44" y="19"/>
                    </a:lnTo>
                    <a:lnTo>
                      <a:pt x="44" y="19"/>
                    </a:lnTo>
                    <a:lnTo>
                      <a:pt x="47" y="21"/>
                    </a:lnTo>
                    <a:lnTo>
                      <a:pt x="49" y="26"/>
                    </a:lnTo>
                    <a:lnTo>
                      <a:pt x="45" y="27"/>
                    </a:lnTo>
                    <a:lnTo>
                      <a:pt x="42" y="25"/>
                    </a:lnTo>
                    <a:lnTo>
                      <a:pt x="38" y="26"/>
                    </a:lnTo>
                    <a:lnTo>
                      <a:pt x="35" y="25"/>
                    </a:lnTo>
                    <a:lnTo>
                      <a:pt x="32" y="26"/>
                    </a:lnTo>
                    <a:lnTo>
                      <a:pt x="28" y="28"/>
                    </a:lnTo>
                    <a:lnTo>
                      <a:pt x="24" y="29"/>
                    </a:lnTo>
                    <a:lnTo>
                      <a:pt x="22" y="28"/>
                    </a:lnTo>
                    <a:lnTo>
                      <a:pt x="20" y="29"/>
                    </a:lnTo>
                    <a:lnTo>
                      <a:pt x="16" y="27"/>
                    </a:lnTo>
                    <a:lnTo>
                      <a:pt x="13" y="27"/>
                    </a:lnTo>
                    <a:lnTo>
                      <a:pt x="10" y="27"/>
                    </a:lnTo>
                    <a:lnTo>
                      <a:pt x="10" y="28"/>
                    </a:lnTo>
                    <a:lnTo>
                      <a:pt x="8" y="31"/>
                    </a:lnTo>
                    <a:lnTo>
                      <a:pt x="3" y="29"/>
                    </a:lnTo>
                    <a:lnTo>
                      <a:pt x="1" y="28"/>
                    </a:lnTo>
                    <a:lnTo>
                      <a:pt x="0" y="28"/>
                    </a:lnTo>
                    <a:lnTo>
                      <a:pt x="0" y="29"/>
                    </a:lnTo>
                    <a:lnTo>
                      <a:pt x="0" y="31"/>
                    </a:lnTo>
                    <a:lnTo>
                      <a:pt x="1" y="33"/>
                    </a:lnTo>
                    <a:lnTo>
                      <a:pt x="1" y="35"/>
                    </a:lnTo>
                    <a:lnTo>
                      <a:pt x="2" y="35"/>
                    </a:lnTo>
                    <a:lnTo>
                      <a:pt x="5" y="34"/>
                    </a:lnTo>
                    <a:lnTo>
                      <a:pt x="8" y="36"/>
                    </a:lnTo>
                    <a:lnTo>
                      <a:pt x="9" y="34"/>
                    </a:lnTo>
                    <a:lnTo>
                      <a:pt x="14" y="34"/>
                    </a:lnTo>
                    <a:lnTo>
                      <a:pt x="15" y="38"/>
                    </a:lnTo>
                    <a:lnTo>
                      <a:pt x="20" y="39"/>
                    </a:lnTo>
                    <a:lnTo>
                      <a:pt x="28" y="34"/>
                    </a:lnTo>
                    <a:lnTo>
                      <a:pt x="31" y="35"/>
                    </a:lnTo>
                    <a:lnTo>
                      <a:pt x="38" y="35"/>
                    </a:lnTo>
                    <a:lnTo>
                      <a:pt x="37" y="39"/>
                    </a:lnTo>
                    <a:lnTo>
                      <a:pt x="44" y="4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3" name="Freeform 217">
                <a:extLst>
                  <a:ext uri="{FF2B5EF4-FFF2-40B4-BE49-F238E27FC236}">
                    <a16:creationId xmlns:a16="http://schemas.microsoft.com/office/drawing/2014/main" id="{C178F961-5C44-C5FD-3927-E8176D5C861E}"/>
                  </a:ext>
                </a:extLst>
              </p:cNvPr>
              <p:cNvSpPr/>
              <p:nvPr/>
            </p:nvSpPr>
            <p:spPr bwMode="auto">
              <a:xfrm>
                <a:off x="6273800" y="2441575"/>
                <a:ext cx="177800" cy="71438"/>
              </a:xfrm>
              <a:custGeom>
                <a:avLst/>
                <a:gdLst>
                  <a:gd name="T0" fmla="*/ 46 w 112"/>
                  <a:gd name="T1" fmla="*/ 2 h 45"/>
                  <a:gd name="T2" fmla="*/ 42 w 112"/>
                  <a:gd name="T3" fmla="*/ 3 h 45"/>
                  <a:gd name="T4" fmla="*/ 38 w 112"/>
                  <a:gd name="T5" fmla="*/ 0 h 45"/>
                  <a:gd name="T6" fmla="*/ 32 w 112"/>
                  <a:gd name="T7" fmla="*/ 1 h 45"/>
                  <a:gd name="T8" fmla="*/ 28 w 112"/>
                  <a:gd name="T9" fmla="*/ 5 h 45"/>
                  <a:gd name="T10" fmla="*/ 22 w 112"/>
                  <a:gd name="T11" fmla="*/ 5 h 45"/>
                  <a:gd name="T12" fmla="*/ 16 w 112"/>
                  <a:gd name="T13" fmla="*/ 7 h 45"/>
                  <a:gd name="T14" fmla="*/ 10 w 112"/>
                  <a:gd name="T15" fmla="*/ 10 h 45"/>
                  <a:gd name="T16" fmla="*/ 1 w 112"/>
                  <a:gd name="T17" fmla="*/ 14 h 45"/>
                  <a:gd name="T18" fmla="*/ 0 w 112"/>
                  <a:gd name="T19" fmla="*/ 13 h 45"/>
                  <a:gd name="T20" fmla="*/ 5 w 112"/>
                  <a:gd name="T21" fmla="*/ 16 h 45"/>
                  <a:gd name="T22" fmla="*/ 8 w 112"/>
                  <a:gd name="T23" fmla="*/ 25 h 45"/>
                  <a:gd name="T24" fmla="*/ 10 w 112"/>
                  <a:gd name="T25" fmla="*/ 29 h 45"/>
                  <a:gd name="T26" fmla="*/ 25 w 112"/>
                  <a:gd name="T27" fmla="*/ 42 h 45"/>
                  <a:gd name="T28" fmla="*/ 35 w 112"/>
                  <a:gd name="T29" fmla="*/ 45 h 45"/>
                  <a:gd name="T30" fmla="*/ 39 w 112"/>
                  <a:gd name="T31" fmla="*/ 44 h 45"/>
                  <a:gd name="T32" fmla="*/ 42 w 112"/>
                  <a:gd name="T33" fmla="*/ 40 h 45"/>
                  <a:gd name="T34" fmla="*/ 47 w 112"/>
                  <a:gd name="T35" fmla="*/ 38 h 45"/>
                  <a:gd name="T36" fmla="*/ 57 w 112"/>
                  <a:gd name="T37" fmla="*/ 42 h 45"/>
                  <a:gd name="T38" fmla="*/ 65 w 112"/>
                  <a:gd name="T39" fmla="*/ 40 h 45"/>
                  <a:gd name="T40" fmla="*/ 73 w 112"/>
                  <a:gd name="T41" fmla="*/ 44 h 45"/>
                  <a:gd name="T42" fmla="*/ 74 w 112"/>
                  <a:gd name="T43" fmla="*/ 44 h 45"/>
                  <a:gd name="T44" fmla="*/ 77 w 112"/>
                  <a:gd name="T45" fmla="*/ 42 h 45"/>
                  <a:gd name="T46" fmla="*/ 83 w 112"/>
                  <a:gd name="T47" fmla="*/ 43 h 45"/>
                  <a:gd name="T48" fmla="*/ 94 w 112"/>
                  <a:gd name="T49" fmla="*/ 40 h 45"/>
                  <a:gd name="T50" fmla="*/ 103 w 112"/>
                  <a:gd name="T51" fmla="*/ 36 h 45"/>
                  <a:gd name="T52" fmla="*/ 112 w 112"/>
                  <a:gd name="T53" fmla="*/ 34 h 45"/>
                  <a:gd name="T54" fmla="*/ 110 w 112"/>
                  <a:gd name="T55" fmla="*/ 29 h 45"/>
                  <a:gd name="T56" fmla="*/ 105 w 112"/>
                  <a:gd name="T57" fmla="*/ 31 h 45"/>
                  <a:gd name="T58" fmla="*/ 98 w 112"/>
                  <a:gd name="T59" fmla="*/ 25 h 45"/>
                  <a:gd name="T60" fmla="*/ 85 w 112"/>
                  <a:gd name="T61" fmla="*/ 17 h 45"/>
                  <a:gd name="T62" fmla="*/ 74 w 112"/>
                  <a:gd name="T63" fmla="*/ 15 h 45"/>
                  <a:gd name="T64" fmla="*/ 72 w 112"/>
                  <a:gd name="T65" fmla="*/ 14 h 45"/>
                  <a:gd name="T66" fmla="*/ 69 w 112"/>
                  <a:gd name="T67" fmla="*/ 16 h 45"/>
                  <a:gd name="T68" fmla="*/ 64 w 112"/>
                  <a:gd name="T69" fmla="*/ 17 h 45"/>
                  <a:gd name="T70" fmla="*/ 60 w 112"/>
                  <a:gd name="T71" fmla="*/ 13 h 45"/>
                  <a:gd name="T72" fmla="*/ 58 w 112"/>
                  <a:gd name="T73" fmla="*/ 10 h 45"/>
                  <a:gd name="T74" fmla="*/ 58 w 112"/>
                  <a:gd name="T75" fmla="*/ 6 h 45"/>
                  <a:gd name="T76" fmla="*/ 52 w 112"/>
                  <a:gd name="T77" fmla="*/ 2 h 45"/>
                  <a:gd name="T78" fmla="*/ 47 w 112"/>
                  <a:gd name="T79"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 h="45">
                    <a:moveTo>
                      <a:pt x="47" y="1"/>
                    </a:moveTo>
                    <a:lnTo>
                      <a:pt x="46" y="2"/>
                    </a:lnTo>
                    <a:lnTo>
                      <a:pt x="43" y="1"/>
                    </a:lnTo>
                    <a:lnTo>
                      <a:pt x="42" y="3"/>
                    </a:lnTo>
                    <a:lnTo>
                      <a:pt x="40" y="1"/>
                    </a:lnTo>
                    <a:lnTo>
                      <a:pt x="38" y="0"/>
                    </a:lnTo>
                    <a:lnTo>
                      <a:pt x="36" y="1"/>
                    </a:lnTo>
                    <a:lnTo>
                      <a:pt x="32" y="1"/>
                    </a:lnTo>
                    <a:lnTo>
                      <a:pt x="32" y="2"/>
                    </a:lnTo>
                    <a:lnTo>
                      <a:pt x="28" y="5"/>
                    </a:lnTo>
                    <a:lnTo>
                      <a:pt x="25" y="5"/>
                    </a:lnTo>
                    <a:lnTo>
                      <a:pt x="22" y="5"/>
                    </a:lnTo>
                    <a:lnTo>
                      <a:pt x="20" y="7"/>
                    </a:lnTo>
                    <a:lnTo>
                      <a:pt x="16" y="7"/>
                    </a:lnTo>
                    <a:lnTo>
                      <a:pt x="13" y="10"/>
                    </a:lnTo>
                    <a:lnTo>
                      <a:pt x="10" y="10"/>
                    </a:lnTo>
                    <a:lnTo>
                      <a:pt x="5" y="15"/>
                    </a:lnTo>
                    <a:lnTo>
                      <a:pt x="1" y="14"/>
                    </a:lnTo>
                    <a:lnTo>
                      <a:pt x="0" y="13"/>
                    </a:lnTo>
                    <a:lnTo>
                      <a:pt x="0" y="13"/>
                    </a:lnTo>
                    <a:lnTo>
                      <a:pt x="0" y="14"/>
                    </a:lnTo>
                    <a:lnTo>
                      <a:pt x="5" y="16"/>
                    </a:lnTo>
                    <a:lnTo>
                      <a:pt x="8" y="22"/>
                    </a:lnTo>
                    <a:lnTo>
                      <a:pt x="8" y="25"/>
                    </a:lnTo>
                    <a:lnTo>
                      <a:pt x="8" y="28"/>
                    </a:lnTo>
                    <a:lnTo>
                      <a:pt x="10" y="29"/>
                    </a:lnTo>
                    <a:lnTo>
                      <a:pt x="20" y="35"/>
                    </a:lnTo>
                    <a:lnTo>
                      <a:pt x="25" y="42"/>
                    </a:lnTo>
                    <a:lnTo>
                      <a:pt x="28" y="42"/>
                    </a:lnTo>
                    <a:lnTo>
                      <a:pt x="35" y="45"/>
                    </a:lnTo>
                    <a:lnTo>
                      <a:pt x="36" y="44"/>
                    </a:lnTo>
                    <a:lnTo>
                      <a:pt x="39" y="44"/>
                    </a:lnTo>
                    <a:lnTo>
                      <a:pt x="39" y="43"/>
                    </a:lnTo>
                    <a:lnTo>
                      <a:pt x="42" y="40"/>
                    </a:lnTo>
                    <a:lnTo>
                      <a:pt x="43" y="37"/>
                    </a:lnTo>
                    <a:lnTo>
                      <a:pt x="47" y="38"/>
                    </a:lnTo>
                    <a:lnTo>
                      <a:pt x="53" y="39"/>
                    </a:lnTo>
                    <a:lnTo>
                      <a:pt x="57" y="42"/>
                    </a:lnTo>
                    <a:lnTo>
                      <a:pt x="60" y="42"/>
                    </a:lnTo>
                    <a:lnTo>
                      <a:pt x="65" y="40"/>
                    </a:lnTo>
                    <a:lnTo>
                      <a:pt x="68" y="43"/>
                    </a:lnTo>
                    <a:lnTo>
                      <a:pt x="73" y="44"/>
                    </a:lnTo>
                    <a:lnTo>
                      <a:pt x="73" y="44"/>
                    </a:lnTo>
                    <a:lnTo>
                      <a:pt x="74" y="44"/>
                    </a:lnTo>
                    <a:lnTo>
                      <a:pt x="74" y="44"/>
                    </a:lnTo>
                    <a:lnTo>
                      <a:pt x="77" y="42"/>
                    </a:lnTo>
                    <a:lnTo>
                      <a:pt x="82" y="42"/>
                    </a:lnTo>
                    <a:lnTo>
                      <a:pt x="83" y="43"/>
                    </a:lnTo>
                    <a:lnTo>
                      <a:pt x="89" y="40"/>
                    </a:lnTo>
                    <a:lnTo>
                      <a:pt x="94" y="40"/>
                    </a:lnTo>
                    <a:lnTo>
                      <a:pt x="98" y="36"/>
                    </a:lnTo>
                    <a:lnTo>
                      <a:pt x="103" y="36"/>
                    </a:lnTo>
                    <a:lnTo>
                      <a:pt x="106" y="32"/>
                    </a:lnTo>
                    <a:lnTo>
                      <a:pt x="112" y="34"/>
                    </a:lnTo>
                    <a:lnTo>
                      <a:pt x="111" y="31"/>
                    </a:lnTo>
                    <a:lnTo>
                      <a:pt x="110" y="29"/>
                    </a:lnTo>
                    <a:lnTo>
                      <a:pt x="106" y="29"/>
                    </a:lnTo>
                    <a:lnTo>
                      <a:pt x="105" y="31"/>
                    </a:lnTo>
                    <a:lnTo>
                      <a:pt x="102" y="30"/>
                    </a:lnTo>
                    <a:lnTo>
                      <a:pt x="98" y="25"/>
                    </a:lnTo>
                    <a:lnTo>
                      <a:pt x="89" y="18"/>
                    </a:lnTo>
                    <a:lnTo>
                      <a:pt x="85" y="17"/>
                    </a:lnTo>
                    <a:lnTo>
                      <a:pt x="79" y="18"/>
                    </a:lnTo>
                    <a:lnTo>
                      <a:pt x="74" y="15"/>
                    </a:lnTo>
                    <a:lnTo>
                      <a:pt x="75" y="14"/>
                    </a:lnTo>
                    <a:lnTo>
                      <a:pt x="72" y="14"/>
                    </a:lnTo>
                    <a:lnTo>
                      <a:pt x="66" y="10"/>
                    </a:lnTo>
                    <a:lnTo>
                      <a:pt x="69" y="16"/>
                    </a:lnTo>
                    <a:lnTo>
                      <a:pt x="66" y="16"/>
                    </a:lnTo>
                    <a:lnTo>
                      <a:pt x="64" y="17"/>
                    </a:lnTo>
                    <a:lnTo>
                      <a:pt x="60" y="16"/>
                    </a:lnTo>
                    <a:lnTo>
                      <a:pt x="60" y="13"/>
                    </a:lnTo>
                    <a:lnTo>
                      <a:pt x="59" y="13"/>
                    </a:lnTo>
                    <a:lnTo>
                      <a:pt x="58" y="10"/>
                    </a:lnTo>
                    <a:lnTo>
                      <a:pt x="59" y="7"/>
                    </a:lnTo>
                    <a:lnTo>
                      <a:pt x="58" y="6"/>
                    </a:lnTo>
                    <a:lnTo>
                      <a:pt x="55" y="7"/>
                    </a:lnTo>
                    <a:lnTo>
                      <a:pt x="52" y="2"/>
                    </a:lnTo>
                    <a:lnTo>
                      <a:pt x="52" y="1"/>
                    </a:lnTo>
                    <a:lnTo>
                      <a:pt x="47" y="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4" name="Freeform 218">
                <a:extLst>
                  <a:ext uri="{FF2B5EF4-FFF2-40B4-BE49-F238E27FC236}">
                    <a16:creationId xmlns:a16="http://schemas.microsoft.com/office/drawing/2014/main" id="{ACD9627A-E928-C96F-D108-B8C1272F32AF}"/>
                  </a:ext>
                </a:extLst>
              </p:cNvPr>
              <p:cNvSpPr/>
              <p:nvPr/>
            </p:nvSpPr>
            <p:spPr bwMode="auto">
              <a:xfrm>
                <a:off x="6319838" y="2312988"/>
                <a:ext cx="222250" cy="182563"/>
              </a:xfrm>
              <a:custGeom>
                <a:avLst/>
                <a:gdLst>
                  <a:gd name="T0" fmla="*/ 135 w 140"/>
                  <a:gd name="T1" fmla="*/ 73 h 115"/>
                  <a:gd name="T2" fmla="*/ 133 w 140"/>
                  <a:gd name="T3" fmla="*/ 64 h 115"/>
                  <a:gd name="T4" fmla="*/ 129 w 140"/>
                  <a:gd name="T5" fmla="*/ 55 h 115"/>
                  <a:gd name="T6" fmla="*/ 132 w 140"/>
                  <a:gd name="T7" fmla="*/ 45 h 115"/>
                  <a:gd name="T8" fmla="*/ 134 w 140"/>
                  <a:gd name="T9" fmla="*/ 36 h 115"/>
                  <a:gd name="T10" fmla="*/ 132 w 140"/>
                  <a:gd name="T11" fmla="*/ 31 h 115"/>
                  <a:gd name="T12" fmla="*/ 127 w 140"/>
                  <a:gd name="T13" fmla="*/ 21 h 115"/>
                  <a:gd name="T14" fmla="*/ 126 w 140"/>
                  <a:gd name="T15" fmla="*/ 18 h 115"/>
                  <a:gd name="T16" fmla="*/ 125 w 140"/>
                  <a:gd name="T17" fmla="*/ 13 h 115"/>
                  <a:gd name="T18" fmla="*/ 121 w 140"/>
                  <a:gd name="T19" fmla="*/ 8 h 115"/>
                  <a:gd name="T20" fmla="*/ 114 w 140"/>
                  <a:gd name="T21" fmla="*/ 6 h 115"/>
                  <a:gd name="T22" fmla="*/ 98 w 140"/>
                  <a:gd name="T23" fmla="*/ 7 h 115"/>
                  <a:gd name="T24" fmla="*/ 77 w 140"/>
                  <a:gd name="T25" fmla="*/ 7 h 115"/>
                  <a:gd name="T26" fmla="*/ 66 w 140"/>
                  <a:gd name="T27" fmla="*/ 13 h 115"/>
                  <a:gd name="T28" fmla="*/ 63 w 140"/>
                  <a:gd name="T29" fmla="*/ 10 h 115"/>
                  <a:gd name="T30" fmla="*/ 54 w 140"/>
                  <a:gd name="T31" fmla="*/ 5 h 115"/>
                  <a:gd name="T32" fmla="*/ 50 w 140"/>
                  <a:gd name="T33" fmla="*/ 0 h 115"/>
                  <a:gd name="T34" fmla="*/ 39 w 140"/>
                  <a:gd name="T35" fmla="*/ 2 h 115"/>
                  <a:gd name="T36" fmla="*/ 32 w 140"/>
                  <a:gd name="T37" fmla="*/ 8 h 115"/>
                  <a:gd name="T38" fmla="*/ 25 w 140"/>
                  <a:gd name="T39" fmla="*/ 10 h 115"/>
                  <a:gd name="T40" fmla="*/ 20 w 140"/>
                  <a:gd name="T41" fmla="*/ 14 h 115"/>
                  <a:gd name="T42" fmla="*/ 8 w 140"/>
                  <a:gd name="T43" fmla="*/ 17 h 115"/>
                  <a:gd name="T44" fmla="*/ 6 w 140"/>
                  <a:gd name="T45" fmla="*/ 24 h 115"/>
                  <a:gd name="T46" fmla="*/ 5 w 140"/>
                  <a:gd name="T47" fmla="*/ 27 h 115"/>
                  <a:gd name="T48" fmla="*/ 5 w 140"/>
                  <a:gd name="T49" fmla="*/ 32 h 115"/>
                  <a:gd name="T50" fmla="*/ 0 w 140"/>
                  <a:gd name="T51" fmla="*/ 40 h 115"/>
                  <a:gd name="T52" fmla="*/ 5 w 140"/>
                  <a:gd name="T53" fmla="*/ 46 h 115"/>
                  <a:gd name="T54" fmla="*/ 7 w 140"/>
                  <a:gd name="T55" fmla="*/ 52 h 115"/>
                  <a:gd name="T56" fmla="*/ 8 w 140"/>
                  <a:gd name="T57" fmla="*/ 58 h 115"/>
                  <a:gd name="T58" fmla="*/ 9 w 140"/>
                  <a:gd name="T59" fmla="*/ 66 h 115"/>
                  <a:gd name="T60" fmla="*/ 14 w 140"/>
                  <a:gd name="T61" fmla="*/ 71 h 115"/>
                  <a:gd name="T62" fmla="*/ 13 w 140"/>
                  <a:gd name="T63" fmla="*/ 80 h 115"/>
                  <a:gd name="T64" fmla="*/ 14 w 140"/>
                  <a:gd name="T65" fmla="*/ 80 h 115"/>
                  <a:gd name="T66" fmla="*/ 18 w 140"/>
                  <a:gd name="T67" fmla="*/ 80 h 115"/>
                  <a:gd name="T68" fmla="*/ 25 w 140"/>
                  <a:gd name="T69" fmla="*/ 83 h 115"/>
                  <a:gd name="T70" fmla="*/ 30 w 140"/>
                  <a:gd name="T71" fmla="*/ 84 h 115"/>
                  <a:gd name="T72" fmla="*/ 31 w 140"/>
                  <a:gd name="T73" fmla="*/ 91 h 115"/>
                  <a:gd name="T74" fmla="*/ 33 w 140"/>
                  <a:gd name="T75" fmla="*/ 93 h 115"/>
                  <a:gd name="T76" fmla="*/ 35 w 140"/>
                  <a:gd name="T77" fmla="*/ 96 h 115"/>
                  <a:gd name="T78" fmla="*/ 32 w 140"/>
                  <a:gd name="T79" fmla="*/ 90 h 115"/>
                  <a:gd name="T80" fmla="*/ 44 w 140"/>
                  <a:gd name="T81" fmla="*/ 93 h 115"/>
                  <a:gd name="T82" fmla="*/ 48 w 140"/>
                  <a:gd name="T83" fmla="*/ 96 h 115"/>
                  <a:gd name="T84" fmla="*/ 56 w 140"/>
                  <a:gd name="T85" fmla="*/ 96 h 115"/>
                  <a:gd name="T86" fmla="*/ 72 w 140"/>
                  <a:gd name="T87" fmla="*/ 105 h 115"/>
                  <a:gd name="T88" fmla="*/ 75 w 140"/>
                  <a:gd name="T89" fmla="*/ 109 h 115"/>
                  <a:gd name="T90" fmla="*/ 82 w 140"/>
                  <a:gd name="T91" fmla="*/ 108 h 115"/>
                  <a:gd name="T92" fmla="*/ 84 w 140"/>
                  <a:gd name="T93" fmla="*/ 111 h 115"/>
                  <a:gd name="T94" fmla="*/ 85 w 140"/>
                  <a:gd name="T95" fmla="*/ 111 h 115"/>
                  <a:gd name="T96" fmla="*/ 88 w 140"/>
                  <a:gd name="T97" fmla="*/ 115 h 115"/>
                  <a:gd name="T98" fmla="*/ 92 w 140"/>
                  <a:gd name="T99" fmla="*/ 111 h 115"/>
                  <a:gd name="T100" fmla="*/ 99 w 140"/>
                  <a:gd name="T101" fmla="*/ 111 h 115"/>
                  <a:gd name="T102" fmla="*/ 103 w 140"/>
                  <a:gd name="T103" fmla="*/ 111 h 115"/>
                  <a:gd name="T104" fmla="*/ 107 w 140"/>
                  <a:gd name="T105" fmla="*/ 111 h 115"/>
                  <a:gd name="T106" fmla="*/ 117 w 140"/>
                  <a:gd name="T107" fmla="*/ 111 h 115"/>
                  <a:gd name="T108" fmla="*/ 122 w 140"/>
                  <a:gd name="T109" fmla="*/ 115 h 115"/>
                  <a:gd name="T110" fmla="*/ 125 w 140"/>
                  <a:gd name="T111" fmla="*/ 111 h 115"/>
                  <a:gd name="T112" fmla="*/ 133 w 140"/>
                  <a:gd name="T113" fmla="*/ 96 h 115"/>
                  <a:gd name="T114" fmla="*/ 137 w 140"/>
                  <a:gd name="T115" fmla="*/ 89 h 115"/>
                  <a:gd name="T116" fmla="*/ 140 w 140"/>
                  <a:gd name="T117" fmla="*/ 86 h 115"/>
                  <a:gd name="T118" fmla="*/ 138 w 140"/>
                  <a:gd name="T119" fmla="*/ 81 h 115"/>
                  <a:gd name="T120" fmla="*/ 136 w 140"/>
                  <a:gd name="T121" fmla="*/ 7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0" h="115">
                    <a:moveTo>
                      <a:pt x="136" y="77"/>
                    </a:moveTo>
                    <a:lnTo>
                      <a:pt x="135" y="73"/>
                    </a:lnTo>
                    <a:lnTo>
                      <a:pt x="133" y="71"/>
                    </a:lnTo>
                    <a:lnTo>
                      <a:pt x="133" y="64"/>
                    </a:lnTo>
                    <a:lnTo>
                      <a:pt x="133" y="60"/>
                    </a:lnTo>
                    <a:lnTo>
                      <a:pt x="129" y="55"/>
                    </a:lnTo>
                    <a:lnTo>
                      <a:pt x="128" y="50"/>
                    </a:lnTo>
                    <a:lnTo>
                      <a:pt x="132" y="45"/>
                    </a:lnTo>
                    <a:lnTo>
                      <a:pt x="134" y="44"/>
                    </a:lnTo>
                    <a:lnTo>
                      <a:pt x="134" y="36"/>
                    </a:lnTo>
                    <a:lnTo>
                      <a:pt x="132" y="35"/>
                    </a:lnTo>
                    <a:lnTo>
                      <a:pt x="132" y="31"/>
                    </a:lnTo>
                    <a:lnTo>
                      <a:pt x="129" y="28"/>
                    </a:lnTo>
                    <a:lnTo>
                      <a:pt x="127" y="21"/>
                    </a:lnTo>
                    <a:lnTo>
                      <a:pt x="126" y="18"/>
                    </a:lnTo>
                    <a:lnTo>
                      <a:pt x="126" y="18"/>
                    </a:lnTo>
                    <a:lnTo>
                      <a:pt x="123" y="16"/>
                    </a:lnTo>
                    <a:lnTo>
                      <a:pt x="125" y="13"/>
                    </a:lnTo>
                    <a:lnTo>
                      <a:pt x="122" y="8"/>
                    </a:lnTo>
                    <a:lnTo>
                      <a:pt x="121" y="8"/>
                    </a:lnTo>
                    <a:lnTo>
                      <a:pt x="118" y="6"/>
                    </a:lnTo>
                    <a:lnTo>
                      <a:pt x="114" y="6"/>
                    </a:lnTo>
                    <a:lnTo>
                      <a:pt x="114" y="6"/>
                    </a:lnTo>
                    <a:lnTo>
                      <a:pt x="98" y="7"/>
                    </a:lnTo>
                    <a:lnTo>
                      <a:pt x="78" y="6"/>
                    </a:lnTo>
                    <a:lnTo>
                      <a:pt x="77" y="7"/>
                    </a:lnTo>
                    <a:lnTo>
                      <a:pt x="72" y="11"/>
                    </a:lnTo>
                    <a:lnTo>
                      <a:pt x="66" y="13"/>
                    </a:lnTo>
                    <a:lnTo>
                      <a:pt x="65" y="10"/>
                    </a:lnTo>
                    <a:lnTo>
                      <a:pt x="63" y="10"/>
                    </a:lnTo>
                    <a:lnTo>
                      <a:pt x="55" y="9"/>
                    </a:lnTo>
                    <a:lnTo>
                      <a:pt x="54" y="5"/>
                    </a:lnTo>
                    <a:lnTo>
                      <a:pt x="55" y="1"/>
                    </a:lnTo>
                    <a:lnTo>
                      <a:pt x="50" y="0"/>
                    </a:lnTo>
                    <a:lnTo>
                      <a:pt x="44" y="2"/>
                    </a:lnTo>
                    <a:lnTo>
                      <a:pt x="39" y="2"/>
                    </a:lnTo>
                    <a:lnTo>
                      <a:pt x="35" y="3"/>
                    </a:lnTo>
                    <a:lnTo>
                      <a:pt x="32" y="8"/>
                    </a:lnTo>
                    <a:lnTo>
                      <a:pt x="28" y="8"/>
                    </a:lnTo>
                    <a:lnTo>
                      <a:pt x="25" y="10"/>
                    </a:lnTo>
                    <a:lnTo>
                      <a:pt x="25" y="13"/>
                    </a:lnTo>
                    <a:lnTo>
                      <a:pt x="20" y="14"/>
                    </a:lnTo>
                    <a:lnTo>
                      <a:pt x="13" y="17"/>
                    </a:lnTo>
                    <a:lnTo>
                      <a:pt x="8" y="17"/>
                    </a:lnTo>
                    <a:lnTo>
                      <a:pt x="7" y="21"/>
                    </a:lnTo>
                    <a:lnTo>
                      <a:pt x="6" y="24"/>
                    </a:lnTo>
                    <a:lnTo>
                      <a:pt x="5" y="25"/>
                    </a:lnTo>
                    <a:lnTo>
                      <a:pt x="5" y="27"/>
                    </a:lnTo>
                    <a:lnTo>
                      <a:pt x="3" y="27"/>
                    </a:lnTo>
                    <a:lnTo>
                      <a:pt x="5" y="32"/>
                    </a:lnTo>
                    <a:lnTo>
                      <a:pt x="5" y="38"/>
                    </a:lnTo>
                    <a:lnTo>
                      <a:pt x="0" y="40"/>
                    </a:lnTo>
                    <a:lnTo>
                      <a:pt x="0" y="42"/>
                    </a:lnTo>
                    <a:lnTo>
                      <a:pt x="5" y="46"/>
                    </a:lnTo>
                    <a:lnTo>
                      <a:pt x="5" y="50"/>
                    </a:lnTo>
                    <a:lnTo>
                      <a:pt x="7" y="52"/>
                    </a:lnTo>
                    <a:lnTo>
                      <a:pt x="7" y="54"/>
                    </a:lnTo>
                    <a:lnTo>
                      <a:pt x="8" y="58"/>
                    </a:lnTo>
                    <a:lnTo>
                      <a:pt x="7" y="61"/>
                    </a:lnTo>
                    <a:lnTo>
                      <a:pt x="9" y="66"/>
                    </a:lnTo>
                    <a:lnTo>
                      <a:pt x="11" y="67"/>
                    </a:lnTo>
                    <a:lnTo>
                      <a:pt x="14" y="71"/>
                    </a:lnTo>
                    <a:lnTo>
                      <a:pt x="14" y="79"/>
                    </a:lnTo>
                    <a:lnTo>
                      <a:pt x="13" y="80"/>
                    </a:lnTo>
                    <a:lnTo>
                      <a:pt x="13" y="80"/>
                    </a:lnTo>
                    <a:lnTo>
                      <a:pt x="14" y="80"/>
                    </a:lnTo>
                    <a:lnTo>
                      <a:pt x="16" y="80"/>
                    </a:lnTo>
                    <a:lnTo>
                      <a:pt x="18" y="80"/>
                    </a:lnTo>
                    <a:lnTo>
                      <a:pt x="25" y="81"/>
                    </a:lnTo>
                    <a:lnTo>
                      <a:pt x="25" y="83"/>
                    </a:lnTo>
                    <a:lnTo>
                      <a:pt x="28" y="84"/>
                    </a:lnTo>
                    <a:lnTo>
                      <a:pt x="30" y="84"/>
                    </a:lnTo>
                    <a:lnTo>
                      <a:pt x="33" y="87"/>
                    </a:lnTo>
                    <a:lnTo>
                      <a:pt x="31" y="91"/>
                    </a:lnTo>
                    <a:lnTo>
                      <a:pt x="32" y="91"/>
                    </a:lnTo>
                    <a:lnTo>
                      <a:pt x="33" y="93"/>
                    </a:lnTo>
                    <a:lnTo>
                      <a:pt x="33" y="96"/>
                    </a:lnTo>
                    <a:lnTo>
                      <a:pt x="35" y="96"/>
                    </a:lnTo>
                    <a:lnTo>
                      <a:pt x="36" y="95"/>
                    </a:lnTo>
                    <a:lnTo>
                      <a:pt x="32" y="90"/>
                    </a:lnTo>
                    <a:lnTo>
                      <a:pt x="36" y="89"/>
                    </a:lnTo>
                    <a:lnTo>
                      <a:pt x="44" y="93"/>
                    </a:lnTo>
                    <a:lnTo>
                      <a:pt x="50" y="93"/>
                    </a:lnTo>
                    <a:lnTo>
                      <a:pt x="48" y="96"/>
                    </a:lnTo>
                    <a:lnTo>
                      <a:pt x="51" y="97"/>
                    </a:lnTo>
                    <a:lnTo>
                      <a:pt x="56" y="96"/>
                    </a:lnTo>
                    <a:lnTo>
                      <a:pt x="61" y="98"/>
                    </a:lnTo>
                    <a:lnTo>
                      <a:pt x="72" y="105"/>
                    </a:lnTo>
                    <a:lnTo>
                      <a:pt x="74" y="109"/>
                    </a:lnTo>
                    <a:lnTo>
                      <a:pt x="75" y="109"/>
                    </a:lnTo>
                    <a:lnTo>
                      <a:pt x="76" y="108"/>
                    </a:lnTo>
                    <a:lnTo>
                      <a:pt x="82" y="108"/>
                    </a:lnTo>
                    <a:lnTo>
                      <a:pt x="84" y="111"/>
                    </a:lnTo>
                    <a:lnTo>
                      <a:pt x="84" y="111"/>
                    </a:lnTo>
                    <a:lnTo>
                      <a:pt x="84" y="111"/>
                    </a:lnTo>
                    <a:lnTo>
                      <a:pt x="85" y="111"/>
                    </a:lnTo>
                    <a:lnTo>
                      <a:pt x="85" y="115"/>
                    </a:lnTo>
                    <a:lnTo>
                      <a:pt x="88" y="115"/>
                    </a:lnTo>
                    <a:lnTo>
                      <a:pt x="89" y="112"/>
                    </a:lnTo>
                    <a:lnTo>
                      <a:pt x="92" y="111"/>
                    </a:lnTo>
                    <a:lnTo>
                      <a:pt x="95" y="111"/>
                    </a:lnTo>
                    <a:lnTo>
                      <a:pt x="99" y="111"/>
                    </a:lnTo>
                    <a:lnTo>
                      <a:pt x="100" y="112"/>
                    </a:lnTo>
                    <a:lnTo>
                      <a:pt x="103" y="111"/>
                    </a:lnTo>
                    <a:lnTo>
                      <a:pt x="105" y="110"/>
                    </a:lnTo>
                    <a:lnTo>
                      <a:pt x="107" y="111"/>
                    </a:lnTo>
                    <a:lnTo>
                      <a:pt x="110" y="111"/>
                    </a:lnTo>
                    <a:lnTo>
                      <a:pt x="117" y="111"/>
                    </a:lnTo>
                    <a:lnTo>
                      <a:pt x="122" y="115"/>
                    </a:lnTo>
                    <a:lnTo>
                      <a:pt x="122" y="115"/>
                    </a:lnTo>
                    <a:lnTo>
                      <a:pt x="125" y="115"/>
                    </a:lnTo>
                    <a:lnTo>
                      <a:pt x="125" y="111"/>
                    </a:lnTo>
                    <a:lnTo>
                      <a:pt x="123" y="106"/>
                    </a:lnTo>
                    <a:lnTo>
                      <a:pt x="133" y="96"/>
                    </a:lnTo>
                    <a:lnTo>
                      <a:pt x="135" y="91"/>
                    </a:lnTo>
                    <a:lnTo>
                      <a:pt x="137" y="89"/>
                    </a:lnTo>
                    <a:lnTo>
                      <a:pt x="140" y="89"/>
                    </a:lnTo>
                    <a:lnTo>
                      <a:pt x="140" y="86"/>
                    </a:lnTo>
                    <a:lnTo>
                      <a:pt x="140" y="83"/>
                    </a:lnTo>
                    <a:lnTo>
                      <a:pt x="138" y="81"/>
                    </a:lnTo>
                    <a:lnTo>
                      <a:pt x="140" y="80"/>
                    </a:lnTo>
                    <a:lnTo>
                      <a:pt x="136" y="7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5" name="Freeform 219">
                <a:extLst>
                  <a:ext uri="{FF2B5EF4-FFF2-40B4-BE49-F238E27FC236}">
                    <a16:creationId xmlns:a16="http://schemas.microsoft.com/office/drawing/2014/main" id="{1A6922E5-248D-9BEF-5A9A-6379E2628CBB}"/>
                  </a:ext>
                </a:extLst>
              </p:cNvPr>
              <p:cNvSpPr/>
              <p:nvPr/>
            </p:nvSpPr>
            <p:spPr bwMode="auto">
              <a:xfrm>
                <a:off x="6134100" y="2312988"/>
                <a:ext cx="203200" cy="236538"/>
              </a:xfrm>
              <a:custGeom>
                <a:avLst/>
                <a:gdLst>
                  <a:gd name="T0" fmla="*/ 21 w 128"/>
                  <a:gd name="T1" fmla="*/ 117 h 149"/>
                  <a:gd name="T2" fmla="*/ 36 w 128"/>
                  <a:gd name="T3" fmla="*/ 120 h 149"/>
                  <a:gd name="T4" fmla="*/ 28 w 128"/>
                  <a:gd name="T5" fmla="*/ 134 h 149"/>
                  <a:gd name="T6" fmla="*/ 30 w 128"/>
                  <a:gd name="T7" fmla="*/ 146 h 149"/>
                  <a:gd name="T8" fmla="*/ 38 w 128"/>
                  <a:gd name="T9" fmla="*/ 146 h 149"/>
                  <a:gd name="T10" fmla="*/ 45 w 128"/>
                  <a:gd name="T11" fmla="*/ 145 h 149"/>
                  <a:gd name="T12" fmla="*/ 57 w 128"/>
                  <a:gd name="T13" fmla="*/ 147 h 149"/>
                  <a:gd name="T14" fmla="*/ 66 w 128"/>
                  <a:gd name="T15" fmla="*/ 149 h 149"/>
                  <a:gd name="T16" fmla="*/ 78 w 128"/>
                  <a:gd name="T17" fmla="*/ 148 h 149"/>
                  <a:gd name="T18" fmla="*/ 90 w 128"/>
                  <a:gd name="T19" fmla="*/ 143 h 149"/>
                  <a:gd name="T20" fmla="*/ 103 w 128"/>
                  <a:gd name="T21" fmla="*/ 146 h 149"/>
                  <a:gd name="T22" fmla="*/ 100 w 128"/>
                  <a:gd name="T23" fmla="*/ 139 h 149"/>
                  <a:gd name="T24" fmla="*/ 111 w 128"/>
                  <a:gd name="T25" fmla="*/ 128 h 149"/>
                  <a:gd name="T26" fmla="*/ 111 w 128"/>
                  <a:gd name="T27" fmla="*/ 124 h 149"/>
                  <a:gd name="T28" fmla="*/ 93 w 128"/>
                  <a:gd name="T29" fmla="*/ 108 h 149"/>
                  <a:gd name="T30" fmla="*/ 86 w 128"/>
                  <a:gd name="T31" fmla="*/ 93 h 149"/>
                  <a:gd name="T32" fmla="*/ 97 w 128"/>
                  <a:gd name="T33" fmla="*/ 89 h 149"/>
                  <a:gd name="T34" fmla="*/ 108 w 128"/>
                  <a:gd name="T35" fmla="*/ 82 h 149"/>
                  <a:gd name="T36" fmla="*/ 117 w 128"/>
                  <a:gd name="T37" fmla="*/ 79 h 149"/>
                  <a:gd name="T38" fmla="*/ 128 w 128"/>
                  <a:gd name="T39" fmla="*/ 79 h 149"/>
                  <a:gd name="T40" fmla="*/ 120 w 128"/>
                  <a:gd name="T41" fmla="*/ 61 h 149"/>
                  <a:gd name="T42" fmla="*/ 118 w 128"/>
                  <a:gd name="T43" fmla="*/ 51 h 149"/>
                  <a:gd name="T44" fmla="*/ 119 w 128"/>
                  <a:gd name="T45" fmla="*/ 37 h 149"/>
                  <a:gd name="T46" fmla="*/ 113 w 128"/>
                  <a:gd name="T47" fmla="*/ 25 h 149"/>
                  <a:gd name="T48" fmla="*/ 107 w 128"/>
                  <a:gd name="T49" fmla="*/ 18 h 149"/>
                  <a:gd name="T50" fmla="*/ 96 w 128"/>
                  <a:gd name="T51" fmla="*/ 14 h 149"/>
                  <a:gd name="T52" fmla="*/ 87 w 128"/>
                  <a:gd name="T53" fmla="*/ 15 h 149"/>
                  <a:gd name="T54" fmla="*/ 78 w 128"/>
                  <a:gd name="T55" fmla="*/ 22 h 149"/>
                  <a:gd name="T56" fmla="*/ 68 w 128"/>
                  <a:gd name="T57" fmla="*/ 21 h 149"/>
                  <a:gd name="T58" fmla="*/ 61 w 128"/>
                  <a:gd name="T59" fmla="*/ 11 h 149"/>
                  <a:gd name="T60" fmla="*/ 55 w 128"/>
                  <a:gd name="T61" fmla="*/ 13 h 149"/>
                  <a:gd name="T62" fmla="*/ 53 w 128"/>
                  <a:gd name="T63" fmla="*/ 6 h 149"/>
                  <a:gd name="T64" fmla="*/ 44 w 128"/>
                  <a:gd name="T65" fmla="*/ 2 h 149"/>
                  <a:gd name="T66" fmla="*/ 38 w 128"/>
                  <a:gd name="T67" fmla="*/ 2 h 149"/>
                  <a:gd name="T68" fmla="*/ 41 w 128"/>
                  <a:gd name="T69" fmla="*/ 11 h 149"/>
                  <a:gd name="T70" fmla="*/ 41 w 128"/>
                  <a:gd name="T71" fmla="*/ 21 h 149"/>
                  <a:gd name="T72" fmla="*/ 58 w 128"/>
                  <a:gd name="T73" fmla="*/ 29 h 149"/>
                  <a:gd name="T74" fmla="*/ 42 w 128"/>
                  <a:gd name="T75" fmla="*/ 27 h 149"/>
                  <a:gd name="T76" fmla="*/ 37 w 128"/>
                  <a:gd name="T77" fmla="*/ 29 h 149"/>
                  <a:gd name="T78" fmla="*/ 30 w 128"/>
                  <a:gd name="T79" fmla="*/ 37 h 149"/>
                  <a:gd name="T80" fmla="*/ 23 w 128"/>
                  <a:gd name="T81" fmla="*/ 28 h 149"/>
                  <a:gd name="T82" fmla="*/ 21 w 128"/>
                  <a:gd name="T83" fmla="*/ 33 h 149"/>
                  <a:gd name="T84" fmla="*/ 20 w 128"/>
                  <a:gd name="T85" fmla="*/ 42 h 149"/>
                  <a:gd name="T86" fmla="*/ 13 w 128"/>
                  <a:gd name="T87" fmla="*/ 49 h 149"/>
                  <a:gd name="T88" fmla="*/ 19 w 128"/>
                  <a:gd name="T89" fmla="*/ 53 h 149"/>
                  <a:gd name="T90" fmla="*/ 18 w 128"/>
                  <a:gd name="T91" fmla="*/ 62 h 149"/>
                  <a:gd name="T92" fmla="*/ 4 w 128"/>
                  <a:gd name="T93" fmla="*/ 67 h 149"/>
                  <a:gd name="T94" fmla="*/ 1 w 128"/>
                  <a:gd name="T95" fmla="*/ 81 h 149"/>
                  <a:gd name="T96" fmla="*/ 3 w 128"/>
                  <a:gd name="T97" fmla="*/ 90 h 149"/>
                  <a:gd name="T98" fmla="*/ 8 w 128"/>
                  <a:gd name="T99" fmla="*/ 105 h 149"/>
                  <a:gd name="T100" fmla="*/ 13 w 128"/>
                  <a:gd name="T101" fmla="*/ 116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8" h="149">
                    <a:moveTo>
                      <a:pt x="14" y="117"/>
                    </a:moveTo>
                    <a:lnTo>
                      <a:pt x="16" y="116"/>
                    </a:lnTo>
                    <a:lnTo>
                      <a:pt x="20" y="116"/>
                    </a:lnTo>
                    <a:lnTo>
                      <a:pt x="21" y="117"/>
                    </a:lnTo>
                    <a:lnTo>
                      <a:pt x="25" y="116"/>
                    </a:lnTo>
                    <a:lnTo>
                      <a:pt x="28" y="118"/>
                    </a:lnTo>
                    <a:lnTo>
                      <a:pt x="31" y="118"/>
                    </a:lnTo>
                    <a:lnTo>
                      <a:pt x="36" y="120"/>
                    </a:lnTo>
                    <a:lnTo>
                      <a:pt x="31" y="125"/>
                    </a:lnTo>
                    <a:lnTo>
                      <a:pt x="30" y="128"/>
                    </a:lnTo>
                    <a:lnTo>
                      <a:pt x="30" y="132"/>
                    </a:lnTo>
                    <a:lnTo>
                      <a:pt x="28" y="134"/>
                    </a:lnTo>
                    <a:lnTo>
                      <a:pt x="26" y="139"/>
                    </a:lnTo>
                    <a:lnTo>
                      <a:pt x="26" y="142"/>
                    </a:lnTo>
                    <a:lnTo>
                      <a:pt x="29" y="143"/>
                    </a:lnTo>
                    <a:lnTo>
                      <a:pt x="30" y="146"/>
                    </a:lnTo>
                    <a:lnTo>
                      <a:pt x="31" y="147"/>
                    </a:lnTo>
                    <a:lnTo>
                      <a:pt x="34" y="145"/>
                    </a:lnTo>
                    <a:lnTo>
                      <a:pt x="37" y="146"/>
                    </a:lnTo>
                    <a:lnTo>
                      <a:pt x="38" y="146"/>
                    </a:lnTo>
                    <a:lnTo>
                      <a:pt x="37" y="143"/>
                    </a:lnTo>
                    <a:lnTo>
                      <a:pt x="43" y="141"/>
                    </a:lnTo>
                    <a:lnTo>
                      <a:pt x="44" y="145"/>
                    </a:lnTo>
                    <a:lnTo>
                      <a:pt x="45" y="145"/>
                    </a:lnTo>
                    <a:lnTo>
                      <a:pt x="46" y="143"/>
                    </a:lnTo>
                    <a:lnTo>
                      <a:pt x="49" y="143"/>
                    </a:lnTo>
                    <a:lnTo>
                      <a:pt x="56" y="148"/>
                    </a:lnTo>
                    <a:lnTo>
                      <a:pt x="57" y="147"/>
                    </a:lnTo>
                    <a:lnTo>
                      <a:pt x="60" y="146"/>
                    </a:lnTo>
                    <a:lnTo>
                      <a:pt x="63" y="148"/>
                    </a:lnTo>
                    <a:lnTo>
                      <a:pt x="66" y="149"/>
                    </a:lnTo>
                    <a:lnTo>
                      <a:pt x="66" y="149"/>
                    </a:lnTo>
                    <a:lnTo>
                      <a:pt x="65" y="146"/>
                    </a:lnTo>
                    <a:lnTo>
                      <a:pt x="71" y="146"/>
                    </a:lnTo>
                    <a:lnTo>
                      <a:pt x="75" y="147"/>
                    </a:lnTo>
                    <a:lnTo>
                      <a:pt x="78" y="148"/>
                    </a:lnTo>
                    <a:lnTo>
                      <a:pt x="80" y="147"/>
                    </a:lnTo>
                    <a:lnTo>
                      <a:pt x="82" y="148"/>
                    </a:lnTo>
                    <a:lnTo>
                      <a:pt x="85" y="147"/>
                    </a:lnTo>
                    <a:lnTo>
                      <a:pt x="90" y="143"/>
                    </a:lnTo>
                    <a:lnTo>
                      <a:pt x="93" y="143"/>
                    </a:lnTo>
                    <a:lnTo>
                      <a:pt x="96" y="145"/>
                    </a:lnTo>
                    <a:lnTo>
                      <a:pt x="100" y="143"/>
                    </a:lnTo>
                    <a:lnTo>
                      <a:pt x="103" y="146"/>
                    </a:lnTo>
                    <a:lnTo>
                      <a:pt x="103" y="146"/>
                    </a:lnTo>
                    <a:lnTo>
                      <a:pt x="103" y="143"/>
                    </a:lnTo>
                    <a:lnTo>
                      <a:pt x="100" y="142"/>
                    </a:lnTo>
                    <a:lnTo>
                      <a:pt x="100" y="139"/>
                    </a:lnTo>
                    <a:lnTo>
                      <a:pt x="104" y="133"/>
                    </a:lnTo>
                    <a:lnTo>
                      <a:pt x="108" y="132"/>
                    </a:lnTo>
                    <a:lnTo>
                      <a:pt x="109" y="128"/>
                    </a:lnTo>
                    <a:lnTo>
                      <a:pt x="111" y="128"/>
                    </a:lnTo>
                    <a:lnTo>
                      <a:pt x="111" y="126"/>
                    </a:lnTo>
                    <a:lnTo>
                      <a:pt x="111" y="125"/>
                    </a:lnTo>
                    <a:lnTo>
                      <a:pt x="111" y="125"/>
                    </a:lnTo>
                    <a:lnTo>
                      <a:pt x="111" y="124"/>
                    </a:lnTo>
                    <a:lnTo>
                      <a:pt x="105" y="117"/>
                    </a:lnTo>
                    <a:lnTo>
                      <a:pt x="97" y="112"/>
                    </a:lnTo>
                    <a:lnTo>
                      <a:pt x="94" y="110"/>
                    </a:lnTo>
                    <a:lnTo>
                      <a:pt x="93" y="108"/>
                    </a:lnTo>
                    <a:lnTo>
                      <a:pt x="94" y="104"/>
                    </a:lnTo>
                    <a:lnTo>
                      <a:pt x="90" y="99"/>
                    </a:lnTo>
                    <a:lnTo>
                      <a:pt x="86" y="97"/>
                    </a:lnTo>
                    <a:lnTo>
                      <a:pt x="86" y="93"/>
                    </a:lnTo>
                    <a:lnTo>
                      <a:pt x="88" y="91"/>
                    </a:lnTo>
                    <a:lnTo>
                      <a:pt x="90" y="93"/>
                    </a:lnTo>
                    <a:lnTo>
                      <a:pt x="93" y="94"/>
                    </a:lnTo>
                    <a:lnTo>
                      <a:pt x="97" y="89"/>
                    </a:lnTo>
                    <a:lnTo>
                      <a:pt x="100" y="89"/>
                    </a:lnTo>
                    <a:lnTo>
                      <a:pt x="103" y="86"/>
                    </a:lnTo>
                    <a:lnTo>
                      <a:pt x="107" y="86"/>
                    </a:lnTo>
                    <a:lnTo>
                      <a:pt x="108" y="82"/>
                    </a:lnTo>
                    <a:lnTo>
                      <a:pt x="113" y="82"/>
                    </a:lnTo>
                    <a:lnTo>
                      <a:pt x="116" y="83"/>
                    </a:lnTo>
                    <a:lnTo>
                      <a:pt x="117" y="82"/>
                    </a:lnTo>
                    <a:lnTo>
                      <a:pt x="117" y="79"/>
                    </a:lnTo>
                    <a:lnTo>
                      <a:pt x="124" y="80"/>
                    </a:lnTo>
                    <a:lnTo>
                      <a:pt x="125" y="79"/>
                    </a:lnTo>
                    <a:lnTo>
                      <a:pt x="127" y="80"/>
                    </a:lnTo>
                    <a:lnTo>
                      <a:pt x="128" y="79"/>
                    </a:lnTo>
                    <a:lnTo>
                      <a:pt x="127" y="71"/>
                    </a:lnTo>
                    <a:lnTo>
                      <a:pt x="126" y="69"/>
                    </a:lnTo>
                    <a:lnTo>
                      <a:pt x="124" y="68"/>
                    </a:lnTo>
                    <a:lnTo>
                      <a:pt x="120" y="61"/>
                    </a:lnTo>
                    <a:lnTo>
                      <a:pt x="123" y="58"/>
                    </a:lnTo>
                    <a:lnTo>
                      <a:pt x="120" y="55"/>
                    </a:lnTo>
                    <a:lnTo>
                      <a:pt x="120" y="53"/>
                    </a:lnTo>
                    <a:lnTo>
                      <a:pt x="118" y="51"/>
                    </a:lnTo>
                    <a:lnTo>
                      <a:pt x="119" y="47"/>
                    </a:lnTo>
                    <a:lnTo>
                      <a:pt x="115" y="43"/>
                    </a:lnTo>
                    <a:lnTo>
                      <a:pt x="115" y="39"/>
                    </a:lnTo>
                    <a:lnTo>
                      <a:pt x="119" y="37"/>
                    </a:lnTo>
                    <a:lnTo>
                      <a:pt x="119" y="32"/>
                    </a:lnTo>
                    <a:lnTo>
                      <a:pt x="118" y="27"/>
                    </a:lnTo>
                    <a:lnTo>
                      <a:pt x="116" y="28"/>
                    </a:lnTo>
                    <a:lnTo>
                      <a:pt x="113" y="25"/>
                    </a:lnTo>
                    <a:lnTo>
                      <a:pt x="111" y="27"/>
                    </a:lnTo>
                    <a:lnTo>
                      <a:pt x="108" y="23"/>
                    </a:lnTo>
                    <a:lnTo>
                      <a:pt x="108" y="20"/>
                    </a:lnTo>
                    <a:lnTo>
                      <a:pt x="107" y="18"/>
                    </a:lnTo>
                    <a:lnTo>
                      <a:pt x="104" y="18"/>
                    </a:lnTo>
                    <a:lnTo>
                      <a:pt x="100" y="15"/>
                    </a:lnTo>
                    <a:lnTo>
                      <a:pt x="97" y="15"/>
                    </a:lnTo>
                    <a:lnTo>
                      <a:pt x="96" y="14"/>
                    </a:lnTo>
                    <a:lnTo>
                      <a:pt x="95" y="14"/>
                    </a:lnTo>
                    <a:lnTo>
                      <a:pt x="93" y="14"/>
                    </a:lnTo>
                    <a:lnTo>
                      <a:pt x="89" y="16"/>
                    </a:lnTo>
                    <a:lnTo>
                      <a:pt x="87" y="15"/>
                    </a:lnTo>
                    <a:lnTo>
                      <a:pt x="86" y="16"/>
                    </a:lnTo>
                    <a:lnTo>
                      <a:pt x="80" y="17"/>
                    </a:lnTo>
                    <a:lnTo>
                      <a:pt x="79" y="20"/>
                    </a:lnTo>
                    <a:lnTo>
                      <a:pt x="78" y="22"/>
                    </a:lnTo>
                    <a:lnTo>
                      <a:pt x="73" y="22"/>
                    </a:lnTo>
                    <a:lnTo>
                      <a:pt x="72" y="21"/>
                    </a:lnTo>
                    <a:lnTo>
                      <a:pt x="70" y="21"/>
                    </a:lnTo>
                    <a:lnTo>
                      <a:pt x="68" y="21"/>
                    </a:lnTo>
                    <a:lnTo>
                      <a:pt x="61" y="20"/>
                    </a:lnTo>
                    <a:lnTo>
                      <a:pt x="66" y="16"/>
                    </a:lnTo>
                    <a:lnTo>
                      <a:pt x="61" y="13"/>
                    </a:lnTo>
                    <a:lnTo>
                      <a:pt x="61" y="11"/>
                    </a:lnTo>
                    <a:lnTo>
                      <a:pt x="60" y="11"/>
                    </a:lnTo>
                    <a:lnTo>
                      <a:pt x="60" y="14"/>
                    </a:lnTo>
                    <a:lnTo>
                      <a:pt x="56" y="16"/>
                    </a:lnTo>
                    <a:lnTo>
                      <a:pt x="55" y="13"/>
                    </a:lnTo>
                    <a:lnTo>
                      <a:pt x="52" y="11"/>
                    </a:lnTo>
                    <a:lnTo>
                      <a:pt x="51" y="9"/>
                    </a:lnTo>
                    <a:lnTo>
                      <a:pt x="53" y="7"/>
                    </a:lnTo>
                    <a:lnTo>
                      <a:pt x="53" y="6"/>
                    </a:lnTo>
                    <a:lnTo>
                      <a:pt x="52" y="6"/>
                    </a:lnTo>
                    <a:lnTo>
                      <a:pt x="49" y="2"/>
                    </a:lnTo>
                    <a:lnTo>
                      <a:pt x="46" y="2"/>
                    </a:lnTo>
                    <a:lnTo>
                      <a:pt x="44" y="2"/>
                    </a:lnTo>
                    <a:lnTo>
                      <a:pt x="40" y="0"/>
                    </a:lnTo>
                    <a:lnTo>
                      <a:pt x="37" y="0"/>
                    </a:lnTo>
                    <a:lnTo>
                      <a:pt x="36" y="2"/>
                    </a:lnTo>
                    <a:lnTo>
                      <a:pt x="38" y="2"/>
                    </a:lnTo>
                    <a:lnTo>
                      <a:pt x="41" y="2"/>
                    </a:lnTo>
                    <a:lnTo>
                      <a:pt x="41" y="6"/>
                    </a:lnTo>
                    <a:lnTo>
                      <a:pt x="44" y="9"/>
                    </a:lnTo>
                    <a:lnTo>
                      <a:pt x="41" y="11"/>
                    </a:lnTo>
                    <a:lnTo>
                      <a:pt x="41" y="15"/>
                    </a:lnTo>
                    <a:lnTo>
                      <a:pt x="44" y="17"/>
                    </a:lnTo>
                    <a:lnTo>
                      <a:pt x="41" y="20"/>
                    </a:lnTo>
                    <a:lnTo>
                      <a:pt x="41" y="21"/>
                    </a:lnTo>
                    <a:lnTo>
                      <a:pt x="43" y="21"/>
                    </a:lnTo>
                    <a:lnTo>
                      <a:pt x="46" y="21"/>
                    </a:lnTo>
                    <a:lnTo>
                      <a:pt x="51" y="27"/>
                    </a:lnTo>
                    <a:lnTo>
                      <a:pt x="58" y="29"/>
                    </a:lnTo>
                    <a:lnTo>
                      <a:pt x="57" y="31"/>
                    </a:lnTo>
                    <a:lnTo>
                      <a:pt x="50" y="30"/>
                    </a:lnTo>
                    <a:lnTo>
                      <a:pt x="45" y="25"/>
                    </a:lnTo>
                    <a:lnTo>
                      <a:pt x="42" y="27"/>
                    </a:lnTo>
                    <a:lnTo>
                      <a:pt x="40" y="25"/>
                    </a:lnTo>
                    <a:lnTo>
                      <a:pt x="38" y="25"/>
                    </a:lnTo>
                    <a:lnTo>
                      <a:pt x="37" y="28"/>
                    </a:lnTo>
                    <a:lnTo>
                      <a:pt x="37" y="29"/>
                    </a:lnTo>
                    <a:lnTo>
                      <a:pt x="37" y="33"/>
                    </a:lnTo>
                    <a:lnTo>
                      <a:pt x="43" y="44"/>
                    </a:lnTo>
                    <a:lnTo>
                      <a:pt x="33" y="33"/>
                    </a:lnTo>
                    <a:lnTo>
                      <a:pt x="30" y="37"/>
                    </a:lnTo>
                    <a:lnTo>
                      <a:pt x="27" y="32"/>
                    </a:lnTo>
                    <a:lnTo>
                      <a:pt x="27" y="29"/>
                    </a:lnTo>
                    <a:lnTo>
                      <a:pt x="25" y="28"/>
                    </a:lnTo>
                    <a:lnTo>
                      <a:pt x="23" y="28"/>
                    </a:lnTo>
                    <a:lnTo>
                      <a:pt x="16" y="30"/>
                    </a:lnTo>
                    <a:lnTo>
                      <a:pt x="16" y="31"/>
                    </a:lnTo>
                    <a:lnTo>
                      <a:pt x="18" y="33"/>
                    </a:lnTo>
                    <a:lnTo>
                      <a:pt x="21" y="33"/>
                    </a:lnTo>
                    <a:lnTo>
                      <a:pt x="22" y="39"/>
                    </a:lnTo>
                    <a:lnTo>
                      <a:pt x="21" y="39"/>
                    </a:lnTo>
                    <a:lnTo>
                      <a:pt x="21" y="39"/>
                    </a:lnTo>
                    <a:lnTo>
                      <a:pt x="20" y="42"/>
                    </a:lnTo>
                    <a:lnTo>
                      <a:pt x="19" y="44"/>
                    </a:lnTo>
                    <a:lnTo>
                      <a:pt x="19" y="47"/>
                    </a:lnTo>
                    <a:lnTo>
                      <a:pt x="16" y="50"/>
                    </a:lnTo>
                    <a:lnTo>
                      <a:pt x="13" y="49"/>
                    </a:lnTo>
                    <a:lnTo>
                      <a:pt x="13" y="50"/>
                    </a:lnTo>
                    <a:lnTo>
                      <a:pt x="13" y="51"/>
                    </a:lnTo>
                    <a:lnTo>
                      <a:pt x="16" y="50"/>
                    </a:lnTo>
                    <a:lnTo>
                      <a:pt x="19" y="53"/>
                    </a:lnTo>
                    <a:lnTo>
                      <a:pt x="18" y="55"/>
                    </a:lnTo>
                    <a:lnTo>
                      <a:pt x="16" y="59"/>
                    </a:lnTo>
                    <a:lnTo>
                      <a:pt x="15" y="60"/>
                    </a:lnTo>
                    <a:lnTo>
                      <a:pt x="18" y="62"/>
                    </a:lnTo>
                    <a:lnTo>
                      <a:pt x="13" y="65"/>
                    </a:lnTo>
                    <a:lnTo>
                      <a:pt x="10" y="64"/>
                    </a:lnTo>
                    <a:lnTo>
                      <a:pt x="6" y="65"/>
                    </a:lnTo>
                    <a:lnTo>
                      <a:pt x="4" y="67"/>
                    </a:lnTo>
                    <a:lnTo>
                      <a:pt x="3" y="69"/>
                    </a:lnTo>
                    <a:lnTo>
                      <a:pt x="4" y="74"/>
                    </a:lnTo>
                    <a:lnTo>
                      <a:pt x="3" y="79"/>
                    </a:lnTo>
                    <a:lnTo>
                      <a:pt x="1" y="81"/>
                    </a:lnTo>
                    <a:lnTo>
                      <a:pt x="1" y="81"/>
                    </a:lnTo>
                    <a:lnTo>
                      <a:pt x="0" y="84"/>
                    </a:lnTo>
                    <a:lnTo>
                      <a:pt x="3" y="89"/>
                    </a:lnTo>
                    <a:lnTo>
                      <a:pt x="3" y="90"/>
                    </a:lnTo>
                    <a:lnTo>
                      <a:pt x="5" y="94"/>
                    </a:lnTo>
                    <a:lnTo>
                      <a:pt x="4" y="97"/>
                    </a:lnTo>
                    <a:lnTo>
                      <a:pt x="7" y="102"/>
                    </a:lnTo>
                    <a:lnTo>
                      <a:pt x="8" y="105"/>
                    </a:lnTo>
                    <a:lnTo>
                      <a:pt x="10" y="106"/>
                    </a:lnTo>
                    <a:lnTo>
                      <a:pt x="10" y="111"/>
                    </a:lnTo>
                    <a:lnTo>
                      <a:pt x="13" y="113"/>
                    </a:lnTo>
                    <a:lnTo>
                      <a:pt x="13" y="116"/>
                    </a:lnTo>
                    <a:lnTo>
                      <a:pt x="14" y="11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6" name="Freeform 220">
                <a:extLst>
                  <a:ext uri="{FF2B5EF4-FFF2-40B4-BE49-F238E27FC236}">
                    <a16:creationId xmlns:a16="http://schemas.microsoft.com/office/drawing/2014/main" id="{A18C17B3-5D51-9ED0-D2EC-2118B79AB948}"/>
                  </a:ext>
                </a:extLst>
              </p:cNvPr>
              <p:cNvSpPr/>
              <p:nvPr/>
            </p:nvSpPr>
            <p:spPr bwMode="auto">
              <a:xfrm>
                <a:off x="6300788" y="2824163"/>
                <a:ext cx="71438" cy="47625"/>
              </a:xfrm>
              <a:custGeom>
                <a:avLst/>
                <a:gdLst>
                  <a:gd name="T0" fmla="*/ 38 w 45"/>
                  <a:gd name="T1" fmla="*/ 3 h 30"/>
                  <a:gd name="T2" fmla="*/ 37 w 45"/>
                  <a:gd name="T3" fmla="*/ 3 h 30"/>
                  <a:gd name="T4" fmla="*/ 34 w 45"/>
                  <a:gd name="T5" fmla="*/ 1 h 30"/>
                  <a:gd name="T6" fmla="*/ 30 w 45"/>
                  <a:gd name="T7" fmla="*/ 4 h 30"/>
                  <a:gd name="T8" fmla="*/ 23 w 45"/>
                  <a:gd name="T9" fmla="*/ 4 h 30"/>
                  <a:gd name="T10" fmla="*/ 18 w 45"/>
                  <a:gd name="T11" fmla="*/ 6 h 30"/>
                  <a:gd name="T12" fmla="*/ 14 w 45"/>
                  <a:gd name="T13" fmla="*/ 6 h 30"/>
                  <a:gd name="T14" fmla="*/ 11 w 45"/>
                  <a:gd name="T15" fmla="*/ 3 h 30"/>
                  <a:gd name="T16" fmla="*/ 7 w 45"/>
                  <a:gd name="T17" fmla="*/ 3 h 30"/>
                  <a:gd name="T18" fmla="*/ 5 w 45"/>
                  <a:gd name="T19" fmla="*/ 6 h 30"/>
                  <a:gd name="T20" fmla="*/ 5 w 45"/>
                  <a:gd name="T21" fmla="*/ 3 h 30"/>
                  <a:gd name="T22" fmla="*/ 0 w 45"/>
                  <a:gd name="T23" fmla="*/ 6 h 30"/>
                  <a:gd name="T24" fmla="*/ 0 w 45"/>
                  <a:gd name="T25" fmla="*/ 10 h 30"/>
                  <a:gd name="T26" fmla="*/ 4 w 45"/>
                  <a:gd name="T27" fmla="*/ 14 h 30"/>
                  <a:gd name="T28" fmla="*/ 7 w 45"/>
                  <a:gd name="T29" fmla="*/ 13 h 30"/>
                  <a:gd name="T30" fmla="*/ 13 w 45"/>
                  <a:gd name="T31" fmla="*/ 17 h 30"/>
                  <a:gd name="T32" fmla="*/ 15 w 45"/>
                  <a:gd name="T33" fmla="*/ 17 h 30"/>
                  <a:gd name="T34" fmla="*/ 19 w 45"/>
                  <a:gd name="T35" fmla="*/ 21 h 30"/>
                  <a:gd name="T36" fmla="*/ 26 w 45"/>
                  <a:gd name="T37" fmla="*/ 23 h 30"/>
                  <a:gd name="T38" fmla="*/ 27 w 45"/>
                  <a:gd name="T39" fmla="*/ 22 h 30"/>
                  <a:gd name="T40" fmla="*/ 30 w 45"/>
                  <a:gd name="T41" fmla="*/ 24 h 30"/>
                  <a:gd name="T42" fmla="*/ 30 w 45"/>
                  <a:gd name="T43" fmla="*/ 26 h 30"/>
                  <a:gd name="T44" fmla="*/ 38 w 45"/>
                  <a:gd name="T45" fmla="*/ 30 h 30"/>
                  <a:gd name="T46" fmla="*/ 41 w 45"/>
                  <a:gd name="T47" fmla="*/ 29 h 30"/>
                  <a:gd name="T48" fmla="*/ 41 w 45"/>
                  <a:gd name="T49" fmla="*/ 25 h 30"/>
                  <a:gd name="T50" fmla="*/ 42 w 45"/>
                  <a:gd name="T51" fmla="*/ 23 h 30"/>
                  <a:gd name="T52" fmla="*/ 42 w 45"/>
                  <a:gd name="T53" fmla="*/ 21 h 30"/>
                  <a:gd name="T54" fmla="*/ 38 w 45"/>
                  <a:gd name="T55" fmla="*/ 16 h 30"/>
                  <a:gd name="T56" fmla="*/ 42 w 45"/>
                  <a:gd name="T57" fmla="*/ 9 h 30"/>
                  <a:gd name="T58" fmla="*/ 44 w 45"/>
                  <a:gd name="T59" fmla="*/ 7 h 30"/>
                  <a:gd name="T60" fmla="*/ 45 w 45"/>
                  <a:gd name="T61" fmla="*/ 2 h 30"/>
                  <a:gd name="T62" fmla="*/ 43 w 45"/>
                  <a:gd name="T63" fmla="*/ 0 h 30"/>
                  <a:gd name="T64" fmla="*/ 38 w 45"/>
                  <a:gd name="T65"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5" h="30">
                    <a:moveTo>
                      <a:pt x="38" y="3"/>
                    </a:moveTo>
                    <a:lnTo>
                      <a:pt x="37" y="3"/>
                    </a:lnTo>
                    <a:lnTo>
                      <a:pt x="34" y="1"/>
                    </a:lnTo>
                    <a:lnTo>
                      <a:pt x="30" y="4"/>
                    </a:lnTo>
                    <a:lnTo>
                      <a:pt x="23" y="4"/>
                    </a:lnTo>
                    <a:lnTo>
                      <a:pt x="18" y="6"/>
                    </a:lnTo>
                    <a:lnTo>
                      <a:pt x="14" y="6"/>
                    </a:lnTo>
                    <a:lnTo>
                      <a:pt x="11" y="3"/>
                    </a:lnTo>
                    <a:lnTo>
                      <a:pt x="7" y="3"/>
                    </a:lnTo>
                    <a:lnTo>
                      <a:pt x="5" y="6"/>
                    </a:lnTo>
                    <a:lnTo>
                      <a:pt x="5" y="3"/>
                    </a:lnTo>
                    <a:lnTo>
                      <a:pt x="0" y="6"/>
                    </a:lnTo>
                    <a:lnTo>
                      <a:pt x="0" y="10"/>
                    </a:lnTo>
                    <a:lnTo>
                      <a:pt x="4" y="14"/>
                    </a:lnTo>
                    <a:lnTo>
                      <a:pt x="7" y="13"/>
                    </a:lnTo>
                    <a:lnTo>
                      <a:pt x="13" y="17"/>
                    </a:lnTo>
                    <a:lnTo>
                      <a:pt x="15" y="17"/>
                    </a:lnTo>
                    <a:lnTo>
                      <a:pt x="19" y="21"/>
                    </a:lnTo>
                    <a:lnTo>
                      <a:pt x="26" y="23"/>
                    </a:lnTo>
                    <a:lnTo>
                      <a:pt x="27" y="22"/>
                    </a:lnTo>
                    <a:lnTo>
                      <a:pt x="30" y="24"/>
                    </a:lnTo>
                    <a:lnTo>
                      <a:pt x="30" y="26"/>
                    </a:lnTo>
                    <a:lnTo>
                      <a:pt x="38" y="30"/>
                    </a:lnTo>
                    <a:lnTo>
                      <a:pt x="41" y="29"/>
                    </a:lnTo>
                    <a:lnTo>
                      <a:pt x="41" y="25"/>
                    </a:lnTo>
                    <a:lnTo>
                      <a:pt x="42" y="23"/>
                    </a:lnTo>
                    <a:lnTo>
                      <a:pt x="42" y="21"/>
                    </a:lnTo>
                    <a:lnTo>
                      <a:pt x="38" y="16"/>
                    </a:lnTo>
                    <a:lnTo>
                      <a:pt x="42" y="9"/>
                    </a:lnTo>
                    <a:lnTo>
                      <a:pt x="44" y="7"/>
                    </a:lnTo>
                    <a:lnTo>
                      <a:pt x="45" y="2"/>
                    </a:lnTo>
                    <a:lnTo>
                      <a:pt x="43" y="0"/>
                    </a:lnTo>
                    <a:lnTo>
                      <a:pt x="38" y="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7" name="Freeform 221">
                <a:extLst>
                  <a:ext uri="{FF2B5EF4-FFF2-40B4-BE49-F238E27FC236}">
                    <a16:creationId xmlns:a16="http://schemas.microsoft.com/office/drawing/2014/main" id="{D0E38E84-D2C3-B799-055A-B2D830BB2D7A}"/>
                  </a:ext>
                </a:extLst>
              </p:cNvPr>
              <p:cNvSpPr/>
              <p:nvPr/>
            </p:nvSpPr>
            <p:spPr bwMode="auto">
              <a:xfrm>
                <a:off x="6159500" y="2565400"/>
                <a:ext cx="277813" cy="269875"/>
              </a:xfrm>
              <a:custGeom>
                <a:avLst/>
                <a:gdLst>
                  <a:gd name="T0" fmla="*/ 163 w 175"/>
                  <a:gd name="T1" fmla="*/ 116 h 170"/>
                  <a:gd name="T2" fmla="*/ 141 w 175"/>
                  <a:gd name="T3" fmla="*/ 106 h 170"/>
                  <a:gd name="T4" fmla="*/ 136 w 175"/>
                  <a:gd name="T5" fmla="*/ 100 h 170"/>
                  <a:gd name="T6" fmla="*/ 138 w 175"/>
                  <a:gd name="T7" fmla="*/ 96 h 170"/>
                  <a:gd name="T8" fmla="*/ 126 w 175"/>
                  <a:gd name="T9" fmla="*/ 96 h 170"/>
                  <a:gd name="T10" fmla="*/ 118 w 175"/>
                  <a:gd name="T11" fmla="*/ 91 h 170"/>
                  <a:gd name="T12" fmla="*/ 109 w 175"/>
                  <a:gd name="T13" fmla="*/ 82 h 170"/>
                  <a:gd name="T14" fmla="*/ 104 w 175"/>
                  <a:gd name="T15" fmla="*/ 75 h 170"/>
                  <a:gd name="T16" fmla="*/ 93 w 175"/>
                  <a:gd name="T17" fmla="*/ 60 h 170"/>
                  <a:gd name="T18" fmla="*/ 80 w 175"/>
                  <a:gd name="T19" fmla="*/ 47 h 170"/>
                  <a:gd name="T20" fmla="*/ 81 w 175"/>
                  <a:gd name="T21" fmla="*/ 39 h 170"/>
                  <a:gd name="T22" fmla="*/ 80 w 175"/>
                  <a:gd name="T23" fmla="*/ 30 h 170"/>
                  <a:gd name="T24" fmla="*/ 91 w 175"/>
                  <a:gd name="T25" fmla="*/ 26 h 170"/>
                  <a:gd name="T26" fmla="*/ 96 w 175"/>
                  <a:gd name="T27" fmla="*/ 23 h 170"/>
                  <a:gd name="T28" fmla="*/ 97 w 175"/>
                  <a:gd name="T29" fmla="*/ 13 h 170"/>
                  <a:gd name="T30" fmla="*/ 100 w 175"/>
                  <a:gd name="T31" fmla="*/ 9 h 170"/>
                  <a:gd name="T32" fmla="*/ 85 w 175"/>
                  <a:gd name="T33" fmla="*/ 6 h 170"/>
                  <a:gd name="T34" fmla="*/ 72 w 175"/>
                  <a:gd name="T35" fmla="*/ 0 h 170"/>
                  <a:gd name="T36" fmla="*/ 57 w 175"/>
                  <a:gd name="T37" fmla="*/ 2 h 170"/>
                  <a:gd name="T38" fmla="*/ 50 w 175"/>
                  <a:gd name="T39" fmla="*/ 11 h 170"/>
                  <a:gd name="T40" fmla="*/ 42 w 175"/>
                  <a:gd name="T41" fmla="*/ 15 h 170"/>
                  <a:gd name="T42" fmla="*/ 33 w 175"/>
                  <a:gd name="T43" fmla="*/ 24 h 170"/>
                  <a:gd name="T44" fmla="*/ 25 w 175"/>
                  <a:gd name="T45" fmla="*/ 13 h 170"/>
                  <a:gd name="T46" fmla="*/ 13 w 175"/>
                  <a:gd name="T47" fmla="*/ 19 h 170"/>
                  <a:gd name="T48" fmla="*/ 7 w 175"/>
                  <a:gd name="T49" fmla="*/ 24 h 170"/>
                  <a:gd name="T50" fmla="*/ 4 w 175"/>
                  <a:gd name="T51" fmla="*/ 26 h 170"/>
                  <a:gd name="T52" fmla="*/ 2 w 175"/>
                  <a:gd name="T53" fmla="*/ 35 h 170"/>
                  <a:gd name="T54" fmla="*/ 5 w 175"/>
                  <a:gd name="T55" fmla="*/ 48 h 170"/>
                  <a:gd name="T56" fmla="*/ 12 w 175"/>
                  <a:gd name="T57" fmla="*/ 57 h 170"/>
                  <a:gd name="T58" fmla="*/ 21 w 175"/>
                  <a:gd name="T59" fmla="*/ 55 h 170"/>
                  <a:gd name="T60" fmla="*/ 41 w 175"/>
                  <a:gd name="T61" fmla="*/ 50 h 170"/>
                  <a:gd name="T62" fmla="*/ 52 w 175"/>
                  <a:gd name="T63" fmla="*/ 60 h 170"/>
                  <a:gd name="T64" fmla="*/ 58 w 175"/>
                  <a:gd name="T65" fmla="*/ 69 h 170"/>
                  <a:gd name="T66" fmla="*/ 64 w 175"/>
                  <a:gd name="T67" fmla="*/ 77 h 170"/>
                  <a:gd name="T68" fmla="*/ 73 w 175"/>
                  <a:gd name="T69" fmla="*/ 84 h 170"/>
                  <a:gd name="T70" fmla="*/ 78 w 175"/>
                  <a:gd name="T71" fmla="*/ 91 h 170"/>
                  <a:gd name="T72" fmla="*/ 94 w 175"/>
                  <a:gd name="T73" fmla="*/ 104 h 170"/>
                  <a:gd name="T74" fmla="*/ 99 w 175"/>
                  <a:gd name="T75" fmla="*/ 107 h 170"/>
                  <a:gd name="T76" fmla="*/ 108 w 175"/>
                  <a:gd name="T77" fmla="*/ 107 h 170"/>
                  <a:gd name="T78" fmla="*/ 115 w 175"/>
                  <a:gd name="T79" fmla="*/ 114 h 170"/>
                  <a:gd name="T80" fmla="*/ 119 w 175"/>
                  <a:gd name="T81" fmla="*/ 116 h 170"/>
                  <a:gd name="T82" fmla="*/ 125 w 175"/>
                  <a:gd name="T83" fmla="*/ 125 h 170"/>
                  <a:gd name="T84" fmla="*/ 129 w 175"/>
                  <a:gd name="T85" fmla="*/ 126 h 170"/>
                  <a:gd name="T86" fmla="*/ 134 w 175"/>
                  <a:gd name="T87" fmla="*/ 128 h 170"/>
                  <a:gd name="T88" fmla="*/ 140 w 175"/>
                  <a:gd name="T89" fmla="*/ 140 h 170"/>
                  <a:gd name="T90" fmla="*/ 145 w 175"/>
                  <a:gd name="T91" fmla="*/ 150 h 170"/>
                  <a:gd name="T92" fmla="*/ 141 w 175"/>
                  <a:gd name="T93" fmla="*/ 156 h 170"/>
                  <a:gd name="T94" fmla="*/ 139 w 175"/>
                  <a:gd name="T95" fmla="*/ 164 h 170"/>
                  <a:gd name="T96" fmla="*/ 137 w 175"/>
                  <a:gd name="T97" fmla="*/ 167 h 170"/>
                  <a:gd name="T98" fmla="*/ 145 w 175"/>
                  <a:gd name="T99" fmla="*/ 167 h 170"/>
                  <a:gd name="T100" fmla="*/ 149 w 175"/>
                  <a:gd name="T101" fmla="*/ 154 h 170"/>
                  <a:gd name="T102" fmla="*/ 156 w 175"/>
                  <a:gd name="T103" fmla="*/ 149 h 170"/>
                  <a:gd name="T104" fmla="*/ 155 w 175"/>
                  <a:gd name="T105" fmla="*/ 142 h 170"/>
                  <a:gd name="T106" fmla="*/ 147 w 175"/>
                  <a:gd name="T107" fmla="*/ 136 h 170"/>
                  <a:gd name="T108" fmla="*/ 149 w 175"/>
                  <a:gd name="T109" fmla="*/ 129 h 170"/>
                  <a:gd name="T110" fmla="*/ 153 w 175"/>
                  <a:gd name="T111" fmla="*/ 121 h 170"/>
                  <a:gd name="T112" fmla="*/ 161 w 175"/>
                  <a:gd name="T113" fmla="*/ 121 h 170"/>
                  <a:gd name="T114" fmla="*/ 169 w 175"/>
                  <a:gd name="T115" fmla="*/ 125 h 170"/>
                  <a:gd name="T116" fmla="*/ 171 w 175"/>
                  <a:gd name="T117" fmla="*/ 132 h 170"/>
                  <a:gd name="T118" fmla="*/ 173 w 175"/>
                  <a:gd name="T119" fmla="*/ 129 h 170"/>
                  <a:gd name="T120" fmla="*/ 174 w 175"/>
                  <a:gd name="T121" fmla="*/ 12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5" h="170">
                    <a:moveTo>
                      <a:pt x="171" y="121"/>
                    </a:moveTo>
                    <a:lnTo>
                      <a:pt x="167" y="120"/>
                    </a:lnTo>
                    <a:lnTo>
                      <a:pt x="163" y="116"/>
                    </a:lnTo>
                    <a:lnTo>
                      <a:pt x="159" y="113"/>
                    </a:lnTo>
                    <a:lnTo>
                      <a:pt x="147" y="107"/>
                    </a:lnTo>
                    <a:lnTo>
                      <a:pt x="141" y="106"/>
                    </a:lnTo>
                    <a:lnTo>
                      <a:pt x="137" y="106"/>
                    </a:lnTo>
                    <a:lnTo>
                      <a:pt x="136" y="103"/>
                    </a:lnTo>
                    <a:lnTo>
                      <a:pt x="136" y="100"/>
                    </a:lnTo>
                    <a:lnTo>
                      <a:pt x="139" y="97"/>
                    </a:lnTo>
                    <a:lnTo>
                      <a:pt x="139" y="97"/>
                    </a:lnTo>
                    <a:lnTo>
                      <a:pt x="138" y="96"/>
                    </a:lnTo>
                    <a:lnTo>
                      <a:pt x="134" y="97"/>
                    </a:lnTo>
                    <a:lnTo>
                      <a:pt x="132" y="96"/>
                    </a:lnTo>
                    <a:lnTo>
                      <a:pt x="126" y="96"/>
                    </a:lnTo>
                    <a:lnTo>
                      <a:pt x="124" y="94"/>
                    </a:lnTo>
                    <a:lnTo>
                      <a:pt x="121" y="94"/>
                    </a:lnTo>
                    <a:lnTo>
                      <a:pt x="118" y="91"/>
                    </a:lnTo>
                    <a:lnTo>
                      <a:pt x="114" y="88"/>
                    </a:lnTo>
                    <a:lnTo>
                      <a:pt x="111" y="84"/>
                    </a:lnTo>
                    <a:lnTo>
                      <a:pt x="109" y="82"/>
                    </a:lnTo>
                    <a:lnTo>
                      <a:pt x="107" y="78"/>
                    </a:lnTo>
                    <a:lnTo>
                      <a:pt x="106" y="76"/>
                    </a:lnTo>
                    <a:lnTo>
                      <a:pt x="104" y="75"/>
                    </a:lnTo>
                    <a:lnTo>
                      <a:pt x="104" y="72"/>
                    </a:lnTo>
                    <a:lnTo>
                      <a:pt x="95" y="62"/>
                    </a:lnTo>
                    <a:lnTo>
                      <a:pt x="93" y="60"/>
                    </a:lnTo>
                    <a:lnTo>
                      <a:pt x="82" y="54"/>
                    </a:lnTo>
                    <a:lnTo>
                      <a:pt x="80" y="52"/>
                    </a:lnTo>
                    <a:lnTo>
                      <a:pt x="80" y="47"/>
                    </a:lnTo>
                    <a:lnTo>
                      <a:pt x="78" y="42"/>
                    </a:lnTo>
                    <a:lnTo>
                      <a:pt x="80" y="41"/>
                    </a:lnTo>
                    <a:lnTo>
                      <a:pt x="81" y="39"/>
                    </a:lnTo>
                    <a:lnTo>
                      <a:pt x="80" y="37"/>
                    </a:lnTo>
                    <a:lnTo>
                      <a:pt x="78" y="33"/>
                    </a:lnTo>
                    <a:lnTo>
                      <a:pt x="80" y="30"/>
                    </a:lnTo>
                    <a:lnTo>
                      <a:pt x="84" y="28"/>
                    </a:lnTo>
                    <a:lnTo>
                      <a:pt x="87" y="26"/>
                    </a:lnTo>
                    <a:lnTo>
                      <a:pt x="91" y="26"/>
                    </a:lnTo>
                    <a:lnTo>
                      <a:pt x="92" y="24"/>
                    </a:lnTo>
                    <a:lnTo>
                      <a:pt x="95" y="23"/>
                    </a:lnTo>
                    <a:lnTo>
                      <a:pt x="96" y="23"/>
                    </a:lnTo>
                    <a:lnTo>
                      <a:pt x="96" y="19"/>
                    </a:lnTo>
                    <a:lnTo>
                      <a:pt x="99" y="17"/>
                    </a:lnTo>
                    <a:lnTo>
                      <a:pt x="97" y="13"/>
                    </a:lnTo>
                    <a:lnTo>
                      <a:pt x="100" y="10"/>
                    </a:lnTo>
                    <a:lnTo>
                      <a:pt x="100" y="10"/>
                    </a:lnTo>
                    <a:lnTo>
                      <a:pt x="100" y="9"/>
                    </a:lnTo>
                    <a:lnTo>
                      <a:pt x="100" y="9"/>
                    </a:lnTo>
                    <a:lnTo>
                      <a:pt x="95" y="9"/>
                    </a:lnTo>
                    <a:lnTo>
                      <a:pt x="85" y="6"/>
                    </a:lnTo>
                    <a:lnTo>
                      <a:pt x="77" y="2"/>
                    </a:lnTo>
                    <a:lnTo>
                      <a:pt x="77" y="0"/>
                    </a:lnTo>
                    <a:lnTo>
                      <a:pt x="72" y="0"/>
                    </a:lnTo>
                    <a:lnTo>
                      <a:pt x="70" y="0"/>
                    </a:lnTo>
                    <a:lnTo>
                      <a:pt x="62" y="4"/>
                    </a:lnTo>
                    <a:lnTo>
                      <a:pt x="57" y="2"/>
                    </a:lnTo>
                    <a:lnTo>
                      <a:pt x="55" y="4"/>
                    </a:lnTo>
                    <a:lnTo>
                      <a:pt x="56" y="10"/>
                    </a:lnTo>
                    <a:lnTo>
                      <a:pt x="50" y="11"/>
                    </a:lnTo>
                    <a:lnTo>
                      <a:pt x="49" y="18"/>
                    </a:lnTo>
                    <a:lnTo>
                      <a:pt x="44" y="15"/>
                    </a:lnTo>
                    <a:lnTo>
                      <a:pt x="42" y="15"/>
                    </a:lnTo>
                    <a:lnTo>
                      <a:pt x="37" y="13"/>
                    </a:lnTo>
                    <a:lnTo>
                      <a:pt x="37" y="17"/>
                    </a:lnTo>
                    <a:lnTo>
                      <a:pt x="33" y="24"/>
                    </a:lnTo>
                    <a:lnTo>
                      <a:pt x="30" y="19"/>
                    </a:lnTo>
                    <a:lnTo>
                      <a:pt x="25" y="17"/>
                    </a:lnTo>
                    <a:lnTo>
                      <a:pt x="25" y="13"/>
                    </a:lnTo>
                    <a:lnTo>
                      <a:pt x="24" y="12"/>
                    </a:lnTo>
                    <a:lnTo>
                      <a:pt x="18" y="22"/>
                    </a:lnTo>
                    <a:lnTo>
                      <a:pt x="13" y="19"/>
                    </a:lnTo>
                    <a:lnTo>
                      <a:pt x="7" y="24"/>
                    </a:lnTo>
                    <a:lnTo>
                      <a:pt x="7" y="24"/>
                    </a:lnTo>
                    <a:lnTo>
                      <a:pt x="7" y="24"/>
                    </a:lnTo>
                    <a:lnTo>
                      <a:pt x="4" y="23"/>
                    </a:lnTo>
                    <a:lnTo>
                      <a:pt x="4" y="24"/>
                    </a:lnTo>
                    <a:lnTo>
                      <a:pt x="4" y="26"/>
                    </a:lnTo>
                    <a:lnTo>
                      <a:pt x="7" y="28"/>
                    </a:lnTo>
                    <a:lnTo>
                      <a:pt x="6" y="35"/>
                    </a:lnTo>
                    <a:lnTo>
                      <a:pt x="2" y="35"/>
                    </a:lnTo>
                    <a:lnTo>
                      <a:pt x="0" y="37"/>
                    </a:lnTo>
                    <a:lnTo>
                      <a:pt x="4" y="40"/>
                    </a:lnTo>
                    <a:lnTo>
                      <a:pt x="5" y="48"/>
                    </a:lnTo>
                    <a:lnTo>
                      <a:pt x="9" y="50"/>
                    </a:lnTo>
                    <a:lnTo>
                      <a:pt x="15" y="50"/>
                    </a:lnTo>
                    <a:lnTo>
                      <a:pt x="12" y="57"/>
                    </a:lnTo>
                    <a:lnTo>
                      <a:pt x="13" y="59"/>
                    </a:lnTo>
                    <a:lnTo>
                      <a:pt x="19" y="57"/>
                    </a:lnTo>
                    <a:lnTo>
                      <a:pt x="21" y="55"/>
                    </a:lnTo>
                    <a:lnTo>
                      <a:pt x="21" y="52"/>
                    </a:lnTo>
                    <a:lnTo>
                      <a:pt x="30" y="47"/>
                    </a:lnTo>
                    <a:lnTo>
                      <a:pt x="41" y="50"/>
                    </a:lnTo>
                    <a:lnTo>
                      <a:pt x="44" y="52"/>
                    </a:lnTo>
                    <a:lnTo>
                      <a:pt x="49" y="54"/>
                    </a:lnTo>
                    <a:lnTo>
                      <a:pt x="52" y="60"/>
                    </a:lnTo>
                    <a:lnTo>
                      <a:pt x="56" y="66"/>
                    </a:lnTo>
                    <a:lnTo>
                      <a:pt x="56" y="68"/>
                    </a:lnTo>
                    <a:lnTo>
                      <a:pt x="58" y="69"/>
                    </a:lnTo>
                    <a:lnTo>
                      <a:pt x="58" y="72"/>
                    </a:lnTo>
                    <a:lnTo>
                      <a:pt x="62" y="75"/>
                    </a:lnTo>
                    <a:lnTo>
                      <a:pt x="64" y="77"/>
                    </a:lnTo>
                    <a:lnTo>
                      <a:pt x="69" y="82"/>
                    </a:lnTo>
                    <a:lnTo>
                      <a:pt x="69" y="84"/>
                    </a:lnTo>
                    <a:lnTo>
                      <a:pt x="73" y="84"/>
                    </a:lnTo>
                    <a:lnTo>
                      <a:pt x="77" y="89"/>
                    </a:lnTo>
                    <a:lnTo>
                      <a:pt x="77" y="90"/>
                    </a:lnTo>
                    <a:lnTo>
                      <a:pt x="78" y="91"/>
                    </a:lnTo>
                    <a:lnTo>
                      <a:pt x="85" y="99"/>
                    </a:lnTo>
                    <a:lnTo>
                      <a:pt x="91" y="103"/>
                    </a:lnTo>
                    <a:lnTo>
                      <a:pt x="94" y="104"/>
                    </a:lnTo>
                    <a:lnTo>
                      <a:pt x="96" y="106"/>
                    </a:lnTo>
                    <a:lnTo>
                      <a:pt x="97" y="107"/>
                    </a:lnTo>
                    <a:lnTo>
                      <a:pt x="99" y="107"/>
                    </a:lnTo>
                    <a:lnTo>
                      <a:pt x="101" y="106"/>
                    </a:lnTo>
                    <a:lnTo>
                      <a:pt x="104" y="107"/>
                    </a:lnTo>
                    <a:lnTo>
                      <a:pt x="108" y="107"/>
                    </a:lnTo>
                    <a:lnTo>
                      <a:pt x="111" y="114"/>
                    </a:lnTo>
                    <a:lnTo>
                      <a:pt x="112" y="114"/>
                    </a:lnTo>
                    <a:lnTo>
                      <a:pt x="115" y="114"/>
                    </a:lnTo>
                    <a:lnTo>
                      <a:pt x="118" y="115"/>
                    </a:lnTo>
                    <a:lnTo>
                      <a:pt x="118" y="116"/>
                    </a:lnTo>
                    <a:lnTo>
                      <a:pt x="119" y="116"/>
                    </a:lnTo>
                    <a:lnTo>
                      <a:pt x="123" y="118"/>
                    </a:lnTo>
                    <a:lnTo>
                      <a:pt x="125" y="120"/>
                    </a:lnTo>
                    <a:lnTo>
                      <a:pt x="125" y="125"/>
                    </a:lnTo>
                    <a:lnTo>
                      <a:pt x="125" y="125"/>
                    </a:lnTo>
                    <a:lnTo>
                      <a:pt x="125" y="126"/>
                    </a:lnTo>
                    <a:lnTo>
                      <a:pt x="129" y="126"/>
                    </a:lnTo>
                    <a:lnTo>
                      <a:pt x="130" y="128"/>
                    </a:lnTo>
                    <a:lnTo>
                      <a:pt x="133" y="129"/>
                    </a:lnTo>
                    <a:lnTo>
                      <a:pt x="134" y="128"/>
                    </a:lnTo>
                    <a:lnTo>
                      <a:pt x="138" y="129"/>
                    </a:lnTo>
                    <a:lnTo>
                      <a:pt x="140" y="135"/>
                    </a:lnTo>
                    <a:lnTo>
                      <a:pt x="140" y="140"/>
                    </a:lnTo>
                    <a:lnTo>
                      <a:pt x="142" y="142"/>
                    </a:lnTo>
                    <a:lnTo>
                      <a:pt x="144" y="147"/>
                    </a:lnTo>
                    <a:lnTo>
                      <a:pt x="145" y="150"/>
                    </a:lnTo>
                    <a:lnTo>
                      <a:pt x="145" y="154"/>
                    </a:lnTo>
                    <a:lnTo>
                      <a:pt x="142" y="156"/>
                    </a:lnTo>
                    <a:lnTo>
                      <a:pt x="141" y="156"/>
                    </a:lnTo>
                    <a:lnTo>
                      <a:pt x="141" y="158"/>
                    </a:lnTo>
                    <a:lnTo>
                      <a:pt x="141" y="162"/>
                    </a:lnTo>
                    <a:lnTo>
                      <a:pt x="139" y="164"/>
                    </a:lnTo>
                    <a:lnTo>
                      <a:pt x="137" y="165"/>
                    </a:lnTo>
                    <a:lnTo>
                      <a:pt x="137" y="166"/>
                    </a:lnTo>
                    <a:lnTo>
                      <a:pt x="137" y="167"/>
                    </a:lnTo>
                    <a:lnTo>
                      <a:pt x="139" y="170"/>
                    </a:lnTo>
                    <a:lnTo>
                      <a:pt x="142" y="170"/>
                    </a:lnTo>
                    <a:lnTo>
                      <a:pt x="145" y="167"/>
                    </a:lnTo>
                    <a:lnTo>
                      <a:pt x="145" y="164"/>
                    </a:lnTo>
                    <a:lnTo>
                      <a:pt x="149" y="161"/>
                    </a:lnTo>
                    <a:lnTo>
                      <a:pt x="149" y="154"/>
                    </a:lnTo>
                    <a:lnTo>
                      <a:pt x="153" y="150"/>
                    </a:lnTo>
                    <a:lnTo>
                      <a:pt x="155" y="150"/>
                    </a:lnTo>
                    <a:lnTo>
                      <a:pt x="156" y="149"/>
                    </a:lnTo>
                    <a:lnTo>
                      <a:pt x="155" y="148"/>
                    </a:lnTo>
                    <a:lnTo>
                      <a:pt x="155" y="143"/>
                    </a:lnTo>
                    <a:lnTo>
                      <a:pt x="155" y="142"/>
                    </a:lnTo>
                    <a:lnTo>
                      <a:pt x="152" y="138"/>
                    </a:lnTo>
                    <a:lnTo>
                      <a:pt x="148" y="138"/>
                    </a:lnTo>
                    <a:lnTo>
                      <a:pt x="147" y="136"/>
                    </a:lnTo>
                    <a:lnTo>
                      <a:pt x="147" y="133"/>
                    </a:lnTo>
                    <a:lnTo>
                      <a:pt x="149" y="132"/>
                    </a:lnTo>
                    <a:lnTo>
                      <a:pt x="149" y="129"/>
                    </a:lnTo>
                    <a:lnTo>
                      <a:pt x="149" y="127"/>
                    </a:lnTo>
                    <a:lnTo>
                      <a:pt x="152" y="126"/>
                    </a:lnTo>
                    <a:lnTo>
                      <a:pt x="153" y="121"/>
                    </a:lnTo>
                    <a:lnTo>
                      <a:pt x="155" y="120"/>
                    </a:lnTo>
                    <a:lnTo>
                      <a:pt x="157" y="120"/>
                    </a:lnTo>
                    <a:lnTo>
                      <a:pt x="161" y="121"/>
                    </a:lnTo>
                    <a:lnTo>
                      <a:pt x="162" y="122"/>
                    </a:lnTo>
                    <a:lnTo>
                      <a:pt x="167" y="122"/>
                    </a:lnTo>
                    <a:lnTo>
                      <a:pt x="169" y="125"/>
                    </a:lnTo>
                    <a:lnTo>
                      <a:pt x="169" y="127"/>
                    </a:lnTo>
                    <a:lnTo>
                      <a:pt x="170" y="129"/>
                    </a:lnTo>
                    <a:lnTo>
                      <a:pt x="171" y="132"/>
                    </a:lnTo>
                    <a:lnTo>
                      <a:pt x="173" y="133"/>
                    </a:lnTo>
                    <a:lnTo>
                      <a:pt x="174" y="132"/>
                    </a:lnTo>
                    <a:lnTo>
                      <a:pt x="173" y="129"/>
                    </a:lnTo>
                    <a:lnTo>
                      <a:pt x="175" y="128"/>
                    </a:lnTo>
                    <a:lnTo>
                      <a:pt x="175" y="125"/>
                    </a:lnTo>
                    <a:lnTo>
                      <a:pt x="174" y="123"/>
                    </a:lnTo>
                    <a:lnTo>
                      <a:pt x="171" y="12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8" name="Freeform 222">
                <a:extLst>
                  <a:ext uri="{FF2B5EF4-FFF2-40B4-BE49-F238E27FC236}">
                    <a16:creationId xmlns:a16="http://schemas.microsoft.com/office/drawing/2014/main" id="{7A4BC786-5744-ECD9-0D0D-9B33BFFAB119}"/>
                  </a:ext>
                </a:extLst>
              </p:cNvPr>
              <p:cNvSpPr/>
              <p:nvPr/>
            </p:nvSpPr>
            <p:spPr bwMode="auto">
              <a:xfrm>
                <a:off x="5803900" y="2663825"/>
                <a:ext cx="276225" cy="220663"/>
              </a:xfrm>
              <a:custGeom>
                <a:avLst/>
                <a:gdLst>
                  <a:gd name="T0" fmla="*/ 134 w 150"/>
                  <a:gd name="T1" fmla="*/ 18 h 120"/>
                  <a:gd name="T2" fmla="*/ 123 w 150"/>
                  <a:gd name="T3" fmla="*/ 17 h 120"/>
                  <a:gd name="T4" fmla="*/ 114 w 150"/>
                  <a:gd name="T5" fmla="*/ 19 h 120"/>
                  <a:gd name="T6" fmla="*/ 106 w 150"/>
                  <a:gd name="T7" fmla="*/ 14 h 120"/>
                  <a:gd name="T8" fmla="*/ 96 w 150"/>
                  <a:gd name="T9" fmla="*/ 9 h 120"/>
                  <a:gd name="T10" fmla="*/ 94 w 150"/>
                  <a:gd name="T11" fmla="*/ 6 h 120"/>
                  <a:gd name="T12" fmla="*/ 90 w 150"/>
                  <a:gd name="T13" fmla="*/ 6 h 120"/>
                  <a:gd name="T14" fmla="*/ 79 w 150"/>
                  <a:gd name="T15" fmla="*/ 4 h 120"/>
                  <a:gd name="T16" fmla="*/ 70 w 150"/>
                  <a:gd name="T17" fmla="*/ 4 h 120"/>
                  <a:gd name="T18" fmla="*/ 55 w 150"/>
                  <a:gd name="T19" fmla="*/ 5 h 120"/>
                  <a:gd name="T20" fmla="*/ 41 w 150"/>
                  <a:gd name="T21" fmla="*/ 1 h 120"/>
                  <a:gd name="T22" fmla="*/ 30 w 150"/>
                  <a:gd name="T23" fmla="*/ 2 h 120"/>
                  <a:gd name="T24" fmla="*/ 22 w 150"/>
                  <a:gd name="T25" fmla="*/ 0 h 120"/>
                  <a:gd name="T26" fmla="*/ 16 w 150"/>
                  <a:gd name="T27" fmla="*/ 0 h 120"/>
                  <a:gd name="T28" fmla="*/ 15 w 150"/>
                  <a:gd name="T29" fmla="*/ 4 h 120"/>
                  <a:gd name="T30" fmla="*/ 5 w 150"/>
                  <a:gd name="T31" fmla="*/ 7 h 120"/>
                  <a:gd name="T32" fmla="*/ 0 w 150"/>
                  <a:gd name="T33" fmla="*/ 12 h 120"/>
                  <a:gd name="T34" fmla="*/ 4 w 150"/>
                  <a:gd name="T35" fmla="*/ 14 h 120"/>
                  <a:gd name="T36" fmla="*/ 5 w 150"/>
                  <a:gd name="T37" fmla="*/ 19 h 120"/>
                  <a:gd name="T38" fmla="*/ 9 w 150"/>
                  <a:gd name="T39" fmla="*/ 22 h 120"/>
                  <a:gd name="T40" fmla="*/ 12 w 150"/>
                  <a:gd name="T41" fmla="*/ 25 h 120"/>
                  <a:gd name="T42" fmla="*/ 16 w 150"/>
                  <a:gd name="T43" fmla="*/ 27 h 120"/>
                  <a:gd name="T44" fmla="*/ 34 w 150"/>
                  <a:gd name="T45" fmla="*/ 27 h 120"/>
                  <a:gd name="T46" fmla="*/ 36 w 150"/>
                  <a:gd name="T47" fmla="*/ 38 h 120"/>
                  <a:gd name="T48" fmla="*/ 30 w 150"/>
                  <a:gd name="T49" fmla="*/ 45 h 120"/>
                  <a:gd name="T50" fmla="*/ 29 w 150"/>
                  <a:gd name="T51" fmla="*/ 59 h 120"/>
                  <a:gd name="T52" fmla="*/ 20 w 150"/>
                  <a:gd name="T53" fmla="*/ 65 h 120"/>
                  <a:gd name="T54" fmla="*/ 26 w 150"/>
                  <a:gd name="T55" fmla="*/ 78 h 120"/>
                  <a:gd name="T56" fmla="*/ 27 w 150"/>
                  <a:gd name="T57" fmla="*/ 85 h 120"/>
                  <a:gd name="T58" fmla="*/ 20 w 150"/>
                  <a:gd name="T59" fmla="*/ 97 h 120"/>
                  <a:gd name="T60" fmla="*/ 24 w 150"/>
                  <a:gd name="T61" fmla="*/ 102 h 120"/>
                  <a:gd name="T62" fmla="*/ 33 w 150"/>
                  <a:gd name="T63" fmla="*/ 110 h 120"/>
                  <a:gd name="T64" fmla="*/ 43 w 150"/>
                  <a:gd name="T65" fmla="*/ 120 h 120"/>
                  <a:gd name="T66" fmla="*/ 49 w 150"/>
                  <a:gd name="T67" fmla="*/ 114 h 120"/>
                  <a:gd name="T68" fmla="*/ 63 w 150"/>
                  <a:gd name="T69" fmla="*/ 109 h 120"/>
                  <a:gd name="T70" fmla="*/ 75 w 150"/>
                  <a:gd name="T71" fmla="*/ 109 h 120"/>
                  <a:gd name="T72" fmla="*/ 80 w 150"/>
                  <a:gd name="T73" fmla="*/ 110 h 120"/>
                  <a:gd name="T74" fmla="*/ 87 w 150"/>
                  <a:gd name="T75" fmla="*/ 108 h 120"/>
                  <a:gd name="T76" fmla="*/ 91 w 150"/>
                  <a:gd name="T77" fmla="*/ 102 h 120"/>
                  <a:gd name="T78" fmla="*/ 105 w 150"/>
                  <a:gd name="T79" fmla="*/ 97 h 120"/>
                  <a:gd name="T80" fmla="*/ 109 w 150"/>
                  <a:gd name="T81" fmla="*/ 86 h 120"/>
                  <a:gd name="T82" fmla="*/ 116 w 150"/>
                  <a:gd name="T83" fmla="*/ 79 h 120"/>
                  <a:gd name="T84" fmla="*/ 110 w 150"/>
                  <a:gd name="T85" fmla="*/ 72 h 120"/>
                  <a:gd name="T86" fmla="*/ 115 w 150"/>
                  <a:gd name="T87" fmla="*/ 56 h 120"/>
                  <a:gd name="T88" fmla="*/ 124 w 150"/>
                  <a:gd name="T89" fmla="*/ 49 h 120"/>
                  <a:gd name="T90" fmla="*/ 123 w 150"/>
                  <a:gd name="T91" fmla="*/ 45 h 120"/>
                  <a:gd name="T92" fmla="*/ 136 w 150"/>
                  <a:gd name="T93" fmla="*/ 40 h 120"/>
                  <a:gd name="T94" fmla="*/ 142 w 150"/>
                  <a:gd name="T95" fmla="*/ 36 h 120"/>
                  <a:gd name="T96" fmla="*/ 149 w 150"/>
                  <a:gd name="T97" fmla="*/ 28 h 120"/>
                  <a:gd name="T98" fmla="*/ 150 w 150"/>
                  <a:gd name="T99" fmla="*/ 2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120">
                    <a:moveTo>
                      <a:pt x="145" y="19"/>
                    </a:moveTo>
                    <a:cubicBezTo>
                      <a:pt x="138" y="20"/>
                      <a:pt x="138" y="20"/>
                      <a:pt x="138" y="20"/>
                    </a:cubicBezTo>
                    <a:cubicBezTo>
                      <a:pt x="134" y="18"/>
                      <a:pt x="134" y="18"/>
                      <a:pt x="134" y="18"/>
                    </a:cubicBezTo>
                    <a:cubicBezTo>
                      <a:pt x="131" y="18"/>
                      <a:pt x="131" y="18"/>
                      <a:pt x="131" y="18"/>
                    </a:cubicBezTo>
                    <a:cubicBezTo>
                      <a:pt x="128" y="17"/>
                      <a:pt x="128" y="17"/>
                      <a:pt x="128" y="17"/>
                    </a:cubicBezTo>
                    <a:cubicBezTo>
                      <a:pt x="123" y="17"/>
                      <a:pt x="123" y="17"/>
                      <a:pt x="123" y="17"/>
                    </a:cubicBezTo>
                    <a:cubicBezTo>
                      <a:pt x="120" y="20"/>
                      <a:pt x="120" y="20"/>
                      <a:pt x="120" y="20"/>
                    </a:cubicBezTo>
                    <a:cubicBezTo>
                      <a:pt x="118" y="19"/>
                      <a:pt x="118" y="19"/>
                      <a:pt x="118" y="19"/>
                    </a:cubicBezTo>
                    <a:cubicBezTo>
                      <a:pt x="114" y="19"/>
                      <a:pt x="114" y="19"/>
                      <a:pt x="114" y="19"/>
                    </a:cubicBezTo>
                    <a:cubicBezTo>
                      <a:pt x="111" y="16"/>
                      <a:pt x="111" y="16"/>
                      <a:pt x="111" y="16"/>
                    </a:cubicBezTo>
                    <a:cubicBezTo>
                      <a:pt x="109" y="17"/>
                      <a:pt x="109" y="17"/>
                      <a:pt x="109" y="17"/>
                    </a:cubicBezTo>
                    <a:cubicBezTo>
                      <a:pt x="106" y="14"/>
                      <a:pt x="106" y="14"/>
                      <a:pt x="106" y="14"/>
                    </a:cubicBezTo>
                    <a:cubicBezTo>
                      <a:pt x="101" y="12"/>
                      <a:pt x="101" y="12"/>
                      <a:pt x="101" y="12"/>
                    </a:cubicBezTo>
                    <a:cubicBezTo>
                      <a:pt x="96" y="13"/>
                      <a:pt x="96" y="13"/>
                      <a:pt x="96" y="13"/>
                    </a:cubicBezTo>
                    <a:cubicBezTo>
                      <a:pt x="96" y="9"/>
                      <a:pt x="96" y="9"/>
                      <a:pt x="96" y="9"/>
                    </a:cubicBezTo>
                    <a:cubicBezTo>
                      <a:pt x="96" y="8"/>
                      <a:pt x="96" y="8"/>
                      <a:pt x="96" y="8"/>
                    </a:cubicBezTo>
                    <a:cubicBezTo>
                      <a:pt x="95" y="7"/>
                      <a:pt x="95" y="7"/>
                      <a:pt x="95" y="7"/>
                    </a:cubicBezTo>
                    <a:cubicBezTo>
                      <a:pt x="94" y="6"/>
                      <a:pt x="94" y="6"/>
                      <a:pt x="94" y="6"/>
                    </a:cubicBezTo>
                    <a:cubicBezTo>
                      <a:pt x="93" y="6"/>
                      <a:pt x="93" y="6"/>
                      <a:pt x="93" y="6"/>
                    </a:cubicBezTo>
                    <a:cubicBezTo>
                      <a:pt x="92" y="6"/>
                      <a:pt x="92" y="6"/>
                      <a:pt x="92" y="6"/>
                    </a:cubicBezTo>
                    <a:cubicBezTo>
                      <a:pt x="90" y="6"/>
                      <a:pt x="90" y="6"/>
                      <a:pt x="90" y="6"/>
                    </a:cubicBezTo>
                    <a:cubicBezTo>
                      <a:pt x="89" y="9"/>
                      <a:pt x="89" y="9"/>
                      <a:pt x="89" y="9"/>
                    </a:cubicBezTo>
                    <a:cubicBezTo>
                      <a:pt x="81" y="4"/>
                      <a:pt x="81" y="4"/>
                      <a:pt x="81" y="4"/>
                    </a:cubicBezTo>
                    <a:cubicBezTo>
                      <a:pt x="79" y="4"/>
                      <a:pt x="79" y="4"/>
                      <a:pt x="79" y="4"/>
                    </a:cubicBezTo>
                    <a:cubicBezTo>
                      <a:pt x="77" y="7"/>
                      <a:pt x="77" y="7"/>
                      <a:pt x="77" y="7"/>
                    </a:cubicBezTo>
                    <a:cubicBezTo>
                      <a:pt x="71" y="6"/>
                      <a:pt x="71" y="6"/>
                      <a:pt x="71" y="6"/>
                    </a:cubicBezTo>
                    <a:cubicBezTo>
                      <a:pt x="70" y="4"/>
                      <a:pt x="70" y="4"/>
                      <a:pt x="70" y="4"/>
                    </a:cubicBezTo>
                    <a:cubicBezTo>
                      <a:pt x="66" y="3"/>
                      <a:pt x="66" y="3"/>
                      <a:pt x="66" y="3"/>
                    </a:cubicBezTo>
                    <a:cubicBezTo>
                      <a:pt x="59" y="6"/>
                      <a:pt x="59" y="6"/>
                      <a:pt x="59" y="6"/>
                    </a:cubicBezTo>
                    <a:cubicBezTo>
                      <a:pt x="55" y="5"/>
                      <a:pt x="55" y="5"/>
                      <a:pt x="55" y="5"/>
                    </a:cubicBezTo>
                    <a:cubicBezTo>
                      <a:pt x="45" y="3"/>
                      <a:pt x="45" y="3"/>
                      <a:pt x="45" y="3"/>
                    </a:cubicBezTo>
                    <a:cubicBezTo>
                      <a:pt x="41" y="1"/>
                      <a:pt x="41" y="1"/>
                      <a:pt x="41" y="1"/>
                    </a:cubicBezTo>
                    <a:cubicBezTo>
                      <a:pt x="41" y="1"/>
                      <a:pt x="41" y="1"/>
                      <a:pt x="41" y="1"/>
                    </a:cubicBezTo>
                    <a:cubicBezTo>
                      <a:pt x="37" y="2"/>
                      <a:pt x="37" y="2"/>
                      <a:pt x="37" y="2"/>
                    </a:cubicBezTo>
                    <a:cubicBezTo>
                      <a:pt x="33" y="3"/>
                      <a:pt x="33" y="3"/>
                      <a:pt x="33" y="3"/>
                    </a:cubicBezTo>
                    <a:cubicBezTo>
                      <a:pt x="30" y="2"/>
                      <a:pt x="30" y="2"/>
                      <a:pt x="30" y="2"/>
                    </a:cubicBezTo>
                    <a:cubicBezTo>
                      <a:pt x="28" y="2"/>
                      <a:pt x="28" y="2"/>
                      <a:pt x="28" y="2"/>
                    </a:cubicBezTo>
                    <a:cubicBezTo>
                      <a:pt x="25" y="4"/>
                      <a:pt x="25" y="4"/>
                      <a:pt x="25" y="4"/>
                    </a:cubicBezTo>
                    <a:cubicBezTo>
                      <a:pt x="22" y="0"/>
                      <a:pt x="22" y="0"/>
                      <a:pt x="22" y="0"/>
                    </a:cubicBezTo>
                    <a:cubicBezTo>
                      <a:pt x="19" y="0"/>
                      <a:pt x="19" y="0"/>
                      <a:pt x="19" y="0"/>
                    </a:cubicBezTo>
                    <a:cubicBezTo>
                      <a:pt x="16" y="1"/>
                      <a:pt x="16" y="1"/>
                      <a:pt x="16" y="1"/>
                    </a:cubicBezTo>
                    <a:cubicBezTo>
                      <a:pt x="16" y="0"/>
                      <a:pt x="16" y="0"/>
                      <a:pt x="16" y="0"/>
                    </a:cubicBezTo>
                    <a:cubicBezTo>
                      <a:pt x="12" y="2"/>
                      <a:pt x="12" y="2"/>
                      <a:pt x="12" y="2"/>
                    </a:cubicBezTo>
                    <a:cubicBezTo>
                      <a:pt x="12" y="3"/>
                      <a:pt x="12" y="3"/>
                      <a:pt x="12" y="3"/>
                    </a:cubicBezTo>
                    <a:cubicBezTo>
                      <a:pt x="15" y="4"/>
                      <a:pt x="15" y="4"/>
                      <a:pt x="15" y="4"/>
                    </a:cubicBezTo>
                    <a:cubicBezTo>
                      <a:pt x="11" y="7"/>
                      <a:pt x="11" y="7"/>
                      <a:pt x="11" y="7"/>
                    </a:cubicBezTo>
                    <a:cubicBezTo>
                      <a:pt x="7" y="8"/>
                      <a:pt x="7" y="8"/>
                      <a:pt x="7" y="8"/>
                    </a:cubicBezTo>
                    <a:cubicBezTo>
                      <a:pt x="5" y="7"/>
                      <a:pt x="5" y="7"/>
                      <a:pt x="5" y="7"/>
                    </a:cubicBezTo>
                    <a:cubicBezTo>
                      <a:pt x="1" y="8"/>
                      <a:pt x="1" y="8"/>
                      <a:pt x="1" y="8"/>
                    </a:cubicBezTo>
                    <a:cubicBezTo>
                      <a:pt x="0" y="10"/>
                      <a:pt x="0" y="10"/>
                      <a:pt x="0" y="10"/>
                    </a:cubicBezTo>
                    <a:cubicBezTo>
                      <a:pt x="0" y="12"/>
                      <a:pt x="0" y="12"/>
                      <a:pt x="0" y="12"/>
                    </a:cubicBezTo>
                    <a:cubicBezTo>
                      <a:pt x="3" y="11"/>
                      <a:pt x="3" y="11"/>
                      <a:pt x="3" y="11"/>
                    </a:cubicBezTo>
                    <a:cubicBezTo>
                      <a:pt x="2" y="13"/>
                      <a:pt x="2" y="13"/>
                      <a:pt x="2" y="13"/>
                    </a:cubicBezTo>
                    <a:cubicBezTo>
                      <a:pt x="4" y="14"/>
                      <a:pt x="4" y="14"/>
                      <a:pt x="4" y="14"/>
                    </a:cubicBezTo>
                    <a:cubicBezTo>
                      <a:pt x="3" y="17"/>
                      <a:pt x="3" y="17"/>
                      <a:pt x="3" y="17"/>
                    </a:cubicBezTo>
                    <a:cubicBezTo>
                      <a:pt x="7" y="13"/>
                      <a:pt x="7" y="13"/>
                      <a:pt x="7" y="13"/>
                    </a:cubicBezTo>
                    <a:cubicBezTo>
                      <a:pt x="5" y="19"/>
                      <a:pt x="5" y="19"/>
                      <a:pt x="5" y="19"/>
                    </a:cubicBezTo>
                    <a:cubicBezTo>
                      <a:pt x="7" y="20"/>
                      <a:pt x="7" y="20"/>
                      <a:pt x="7" y="20"/>
                    </a:cubicBezTo>
                    <a:cubicBezTo>
                      <a:pt x="6" y="21"/>
                      <a:pt x="6" y="21"/>
                      <a:pt x="6" y="21"/>
                    </a:cubicBezTo>
                    <a:cubicBezTo>
                      <a:pt x="9" y="22"/>
                      <a:pt x="9" y="22"/>
                      <a:pt x="9" y="22"/>
                    </a:cubicBezTo>
                    <a:cubicBezTo>
                      <a:pt x="5" y="24"/>
                      <a:pt x="5" y="24"/>
                      <a:pt x="5" y="24"/>
                    </a:cubicBezTo>
                    <a:cubicBezTo>
                      <a:pt x="9" y="24"/>
                      <a:pt x="9" y="24"/>
                      <a:pt x="9" y="24"/>
                    </a:cubicBezTo>
                    <a:cubicBezTo>
                      <a:pt x="12" y="25"/>
                      <a:pt x="12" y="25"/>
                      <a:pt x="12" y="25"/>
                    </a:cubicBezTo>
                    <a:cubicBezTo>
                      <a:pt x="12" y="28"/>
                      <a:pt x="12" y="28"/>
                      <a:pt x="12" y="28"/>
                    </a:cubicBezTo>
                    <a:cubicBezTo>
                      <a:pt x="12" y="29"/>
                      <a:pt x="12" y="29"/>
                      <a:pt x="12" y="29"/>
                    </a:cubicBezTo>
                    <a:cubicBezTo>
                      <a:pt x="16" y="27"/>
                      <a:pt x="16" y="27"/>
                      <a:pt x="16" y="27"/>
                    </a:cubicBezTo>
                    <a:cubicBezTo>
                      <a:pt x="23" y="28"/>
                      <a:pt x="23" y="28"/>
                      <a:pt x="23" y="28"/>
                    </a:cubicBezTo>
                    <a:cubicBezTo>
                      <a:pt x="26" y="26"/>
                      <a:pt x="26" y="26"/>
                      <a:pt x="26" y="26"/>
                    </a:cubicBezTo>
                    <a:cubicBezTo>
                      <a:pt x="34" y="27"/>
                      <a:pt x="34" y="27"/>
                      <a:pt x="34" y="27"/>
                    </a:cubicBezTo>
                    <a:cubicBezTo>
                      <a:pt x="34" y="30"/>
                      <a:pt x="34" y="30"/>
                      <a:pt x="34" y="30"/>
                    </a:cubicBezTo>
                    <a:cubicBezTo>
                      <a:pt x="37" y="34"/>
                      <a:pt x="37" y="34"/>
                      <a:pt x="37" y="34"/>
                    </a:cubicBezTo>
                    <a:cubicBezTo>
                      <a:pt x="36" y="38"/>
                      <a:pt x="36" y="38"/>
                      <a:pt x="36" y="38"/>
                    </a:cubicBezTo>
                    <a:cubicBezTo>
                      <a:pt x="34" y="38"/>
                      <a:pt x="34" y="38"/>
                      <a:pt x="34" y="38"/>
                    </a:cubicBezTo>
                    <a:cubicBezTo>
                      <a:pt x="29" y="42"/>
                      <a:pt x="29" y="42"/>
                      <a:pt x="29" y="42"/>
                    </a:cubicBezTo>
                    <a:cubicBezTo>
                      <a:pt x="30" y="45"/>
                      <a:pt x="30" y="45"/>
                      <a:pt x="30" y="45"/>
                    </a:cubicBezTo>
                    <a:cubicBezTo>
                      <a:pt x="29" y="54"/>
                      <a:pt x="29" y="54"/>
                      <a:pt x="29" y="54"/>
                    </a:cubicBezTo>
                    <a:cubicBezTo>
                      <a:pt x="27" y="57"/>
                      <a:pt x="27" y="57"/>
                      <a:pt x="27" y="57"/>
                    </a:cubicBezTo>
                    <a:cubicBezTo>
                      <a:pt x="29" y="59"/>
                      <a:pt x="29" y="59"/>
                      <a:pt x="29" y="59"/>
                    </a:cubicBezTo>
                    <a:cubicBezTo>
                      <a:pt x="25" y="65"/>
                      <a:pt x="25" y="65"/>
                      <a:pt x="25" y="65"/>
                    </a:cubicBezTo>
                    <a:cubicBezTo>
                      <a:pt x="22" y="64"/>
                      <a:pt x="22" y="64"/>
                      <a:pt x="22" y="64"/>
                    </a:cubicBezTo>
                    <a:cubicBezTo>
                      <a:pt x="20" y="65"/>
                      <a:pt x="20" y="65"/>
                      <a:pt x="20" y="65"/>
                    </a:cubicBezTo>
                    <a:cubicBezTo>
                      <a:pt x="23" y="70"/>
                      <a:pt x="23" y="70"/>
                      <a:pt x="23" y="70"/>
                    </a:cubicBezTo>
                    <a:cubicBezTo>
                      <a:pt x="26" y="72"/>
                      <a:pt x="26" y="72"/>
                      <a:pt x="26" y="72"/>
                    </a:cubicBezTo>
                    <a:cubicBezTo>
                      <a:pt x="26" y="78"/>
                      <a:pt x="26" y="78"/>
                      <a:pt x="26" y="78"/>
                    </a:cubicBezTo>
                    <a:cubicBezTo>
                      <a:pt x="22" y="82"/>
                      <a:pt x="22" y="82"/>
                      <a:pt x="22" y="82"/>
                    </a:cubicBezTo>
                    <a:cubicBezTo>
                      <a:pt x="24" y="85"/>
                      <a:pt x="24" y="85"/>
                      <a:pt x="24" y="85"/>
                    </a:cubicBezTo>
                    <a:cubicBezTo>
                      <a:pt x="27" y="85"/>
                      <a:pt x="27" y="85"/>
                      <a:pt x="27" y="85"/>
                    </a:cubicBezTo>
                    <a:cubicBezTo>
                      <a:pt x="27" y="89"/>
                      <a:pt x="27" y="89"/>
                      <a:pt x="27" y="89"/>
                    </a:cubicBezTo>
                    <a:cubicBezTo>
                      <a:pt x="23" y="92"/>
                      <a:pt x="23" y="92"/>
                      <a:pt x="23" y="92"/>
                    </a:cubicBezTo>
                    <a:cubicBezTo>
                      <a:pt x="20" y="97"/>
                      <a:pt x="20" y="97"/>
                      <a:pt x="20" y="97"/>
                    </a:cubicBezTo>
                    <a:cubicBezTo>
                      <a:pt x="22" y="99"/>
                      <a:pt x="22" y="99"/>
                      <a:pt x="22" y="99"/>
                    </a:cubicBezTo>
                    <a:cubicBezTo>
                      <a:pt x="22" y="102"/>
                      <a:pt x="22" y="102"/>
                      <a:pt x="22" y="102"/>
                    </a:cubicBezTo>
                    <a:cubicBezTo>
                      <a:pt x="24" y="102"/>
                      <a:pt x="24" y="102"/>
                      <a:pt x="24" y="102"/>
                    </a:cubicBezTo>
                    <a:cubicBezTo>
                      <a:pt x="28" y="103"/>
                      <a:pt x="28" y="103"/>
                      <a:pt x="28" y="103"/>
                    </a:cubicBezTo>
                    <a:cubicBezTo>
                      <a:pt x="34" y="109"/>
                      <a:pt x="34" y="109"/>
                      <a:pt x="34" y="109"/>
                    </a:cubicBezTo>
                    <a:cubicBezTo>
                      <a:pt x="33" y="110"/>
                      <a:pt x="33" y="110"/>
                      <a:pt x="33" y="110"/>
                    </a:cubicBezTo>
                    <a:cubicBezTo>
                      <a:pt x="36" y="115"/>
                      <a:pt x="36" y="115"/>
                      <a:pt x="36" y="115"/>
                    </a:cubicBezTo>
                    <a:cubicBezTo>
                      <a:pt x="40" y="119"/>
                      <a:pt x="40" y="119"/>
                      <a:pt x="40" y="119"/>
                    </a:cubicBezTo>
                    <a:cubicBezTo>
                      <a:pt x="43" y="120"/>
                      <a:pt x="43" y="120"/>
                      <a:pt x="43" y="120"/>
                    </a:cubicBezTo>
                    <a:cubicBezTo>
                      <a:pt x="47" y="118"/>
                      <a:pt x="47" y="118"/>
                      <a:pt x="47" y="118"/>
                    </a:cubicBezTo>
                    <a:cubicBezTo>
                      <a:pt x="47" y="116"/>
                      <a:pt x="47" y="116"/>
                      <a:pt x="47" y="116"/>
                    </a:cubicBezTo>
                    <a:cubicBezTo>
                      <a:pt x="49" y="114"/>
                      <a:pt x="49" y="114"/>
                      <a:pt x="49" y="114"/>
                    </a:cubicBezTo>
                    <a:cubicBezTo>
                      <a:pt x="54" y="113"/>
                      <a:pt x="54" y="113"/>
                      <a:pt x="54" y="113"/>
                    </a:cubicBezTo>
                    <a:cubicBezTo>
                      <a:pt x="58" y="109"/>
                      <a:pt x="58" y="109"/>
                      <a:pt x="58" y="109"/>
                    </a:cubicBezTo>
                    <a:cubicBezTo>
                      <a:pt x="63" y="109"/>
                      <a:pt x="63" y="109"/>
                      <a:pt x="63" y="109"/>
                    </a:cubicBezTo>
                    <a:cubicBezTo>
                      <a:pt x="66" y="107"/>
                      <a:pt x="66" y="107"/>
                      <a:pt x="66" y="107"/>
                    </a:cubicBezTo>
                    <a:cubicBezTo>
                      <a:pt x="72" y="109"/>
                      <a:pt x="72" y="109"/>
                      <a:pt x="72" y="109"/>
                    </a:cubicBezTo>
                    <a:cubicBezTo>
                      <a:pt x="75" y="109"/>
                      <a:pt x="75" y="109"/>
                      <a:pt x="75" y="109"/>
                    </a:cubicBezTo>
                    <a:cubicBezTo>
                      <a:pt x="75" y="108"/>
                      <a:pt x="75" y="108"/>
                      <a:pt x="75" y="108"/>
                    </a:cubicBezTo>
                    <a:cubicBezTo>
                      <a:pt x="79" y="108"/>
                      <a:pt x="79" y="108"/>
                      <a:pt x="79" y="108"/>
                    </a:cubicBezTo>
                    <a:cubicBezTo>
                      <a:pt x="80" y="110"/>
                      <a:pt x="80" y="110"/>
                      <a:pt x="80" y="110"/>
                    </a:cubicBezTo>
                    <a:cubicBezTo>
                      <a:pt x="82" y="108"/>
                      <a:pt x="82" y="108"/>
                      <a:pt x="82" y="108"/>
                    </a:cubicBezTo>
                    <a:cubicBezTo>
                      <a:pt x="84" y="105"/>
                      <a:pt x="84" y="105"/>
                      <a:pt x="84" y="105"/>
                    </a:cubicBezTo>
                    <a:cubicBezTo>
                      <a:pt x="87" y="108"/>
                      <a:pt x="87" y="108"/>
                      <a:pt x="87" y="108"/>
                    </a:cubicBezTo>
                    <a:cubicBezTo>
                      <a:pt x="89" y="109"/>
                      <a:pt x="89" y="109"/>
                      <a:pt x="89" y="109"/>
                    </a:cubicBezTo>
                    <a:cubicBezTo>
                      <a:pt x="91" y="105"/>
                      <a:pt x="91" y="105"/>
                      <a:pt x="91" y="105"/>
                    </a:cubicBezTo>
                    <a:cubicBezTo>
                      <a:pt x="91" y="102"/>
                      <a:pt x="91" y="102"/>
                      <a:pt x="91" y="102"/>
                    </a:cubicBezTo>
                    <a:cubicBezTo>
                      <a:pt x="101" y="98"/>
                      <a:pt x="101" y="98"/>
                      <a:pt x="101" y="98"/>
                    </a:cubicBezTo>
                    <a:cubicBezTo>
                      <a:pt x="105" y="98"/>
                      <a:pt x="105" y="98"/>
                      <a:pt x="105" y="98"/>
                    </a:cubicBezTo>
                    <a:cubicBezTo>
                      <a:pt x="105" y="97"/>
                      <a:pt x="105" y="97"/>
                      <a:pt x="105" y="97"/>
                    </a:cubicBezTo>
                    <a:cubicBezTo>
                      <a:pt x="104" y="96"/>
                      <a:pt x="104" y="96"/>
                      <a:pt x="104" y="96"/>
                    </a:cubicBezTo>
                    <a:cubicBezTo>
                      <a:pt x="105" y="91"/>
                      <a:pt x="105" y="91"/>
                      <a:pt x="105" y="91"/>
                    </a:cubicBezTo>
                    <a:cubicBezTo>
                      <a:pt x="109" y="86"/>
                      <a:pt x="109" y="86"/>
                      <a:pt x="109" y="86"/>
                    </a:cubicBezTo>
                    <a:cubicBezTo>
                      <a:pt x="109" y="82"/>
                      <a:pt x="109" y="82"/>
                      <a:pt x="109" y="82"/>
                    </a:cubicBezTo>
                    <a:cubicBezTo>
                      <a:pt x="114" y="81"/>
                      <a:pt x="114" y="81"/>
                      <a:pt x="114" y="81"/>
                    </a:cubicBezTo>
                    <a:cubicBezTo>
                      <a:pt x="116" y="79"/>
                      <a:pt x="116" y="79"/>
                      <a:pt x="116" y="79"/>
                    </a:cubicBezTo>
                    <a:cubicBezTo>
                      <a:pt x="113" y="76"/>
                      <a:pt x="113" y="76"/>
                      <a:pt x="113" y="76"/>
                    </a:cubicBezTo>
                    <a:cubicBezTo>
                      <a:pt x="111" y="74"/>
                      <a:pt x="111" y="74"/>
                      <a:pt x="111" y="74"/>
                    </a:cubicBezTo>
                    <a:cubicBezTo>
                      <a:pt x="110" y="72"/>
                      <a:pt x="110" y="72"/>
                      <a:pt x="110" y="72"/>
                    </a:cubicBezTo>
                    <a:cubicBezTo>
                      <a:pt x="108" y="67"/>
                      <a:pt x="108" y="67"/>
                      <a:pt x="108" y="67"/>
                    </a:cubicBezTo>
                    <a:cubicBezTo>
                      <a:pt x="110" y="65"/>
                      <a:pt x="110" y="65"/>
                      <a:pt x="110" y="65"/>
                    </a:cubicBezTo>
                    <a:cubicBezTo>
                      <a:pt x="115" y="56"/>
                      <a:pt x="115" y="56"/>
                      <a:pt x="115" y="56"/>
                    </a:cubicBezTo>
                    <a:cubicBezTo>
                      <a:pt x="118" y="55"/>
                      <a:pt x="118" y="55"/>
                      <a:pt x="118" y="55"/>
                    </a:cubicBezTo>
                    <a:cubicBezTo>
                      <a:pt x="122" y="48"/>
                      <a:pt x="122" y="48"/>
                      <a:pt x="122" y="48"/>
                    </a:cubicBezTo>
                    <a:cubicBezTo>
                      <a:pt x="124" y="49"/>
                      <a:pt x="124" y="49"/>
                      <a:pt x="124" y="49"/>
                    </a:cubicBezTo>
                    <a:cubicBezTo>
                      <a:pt x="125" y="49"/>
                      <a:pt x="125" y="49"/>
                      <a:pt x="125" y="49"/>
                    </a:cubicBezTo>
                    <a:cubicBezTo>
                      <a:pt x="125" y="47"/>
                      <a:pt x="125" y="47"/>
                      <a:pt x="125" y="47"/>
                    </a:cubicBezTo>
                    <a:cubicBezTo>
                      <a:pt x="123" y="45"/>
                      <a:pt x="123" y="45"/>
                      <a:pt x="123" y="45"/>
                    </a:cubicBezTo>
                    <a:cubicBezTo>
                      <a:pt x="127" y="43"/>
                      <a:pt x="127" y="43"/>
                      <a:pt x="127" y="43"/>
                    </a:cubicBezTo>
                    <a:cubicBezTo>
                      <a:pt x="131" y="40"/>
                      <a:pt x="131" y="40"/>
                      <a:pt x="131" y="40"/>
                    </a:cubicBezTo>
                    <a:cubicBezTo>
                      <a:pt x="136" y="40"/>
                      <a:pt x="136" y="40"/>
                      <a:pt x="136" y="40"/>
                    </a:cubicBezTo>
                    <a:cubicBezTo>
                      <a:pt x="137" y="40"/>
                      <a:pt x="139" y="39"/>
                      <a:pt x="140" y="39"/>
                    </a:cubicBezTo>
                    <a:cubicBezTo>
                      <a:pt x="140" y="39"/>
                      <a:pt x="141" y="37"/>
                      <a:pt x="142" y="36"/>
                    </a:cubicBezTo>
                    <a:cubicBezTo>
                      <a:pt x="142" y="36"/>
                      <a:pt x="142" y="36"/>
                      <a:pt x="142" y="36"/>
                    </a:cubicBezTo>
                    <a:cubicBezTo>
                      <a:pt x="147" y="33"/>
                      <a:pt x="147" y="33"/>
                      <a:pt x="147" y="33"/>
                    </a:cubicBezTo>
                    <a:cubicBezTo>
                      <a:pt x="148" y="31"/>
                      <a:pt x="148" y="31"/>
                      <a:pt x="148" y="31"/>
                    </a:cubicBezTo>
                    <a:cubicBezTo>
                      <a:pt x="149" y="28"/>
                      <a:pt x="149" y="28"/>
                      <a:pt x="149" y="28"/>
                    </a:cubicBezTo>
                    <a:cubicBezTo>
                      <a:pt x="148" y="24"/>
                      <a:pt x="148" y="24"/>
                      <a:pt x="148" y="24"/>
                    </a:cubicBezTo>
                    <a:cubicBezTo>
                      <a:pt x="150" y="22"/>
                      <a:pt x="150" y="22"/>
                      <a:pt x="150" y="22"/>
                    </a:cubicBezTo>
                    <a:cubicBezTo>
                      <a:pt x="150" y="22"/>
                      <a:pt x="150" y="22"/>
                      <a:pt x="150" y="22"/>
                    </a:cubicBezTo>
                    <a:cubicBezTo>
                      <a:pt x="149" y="22"/>
                      <a:pt x="149" y="22"/>
                      <a:pt x="149" y="22"/>
                    </a:cubicBezTo>
                    <a:lnTo>
                      <a:pt x="145" y="1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9" name="Freeform 223">
                <a:extLst>
                  <a:ext uri="{FF2B5EF4-FFF2-40B4-BE49-F238E27FC236}">
                    <a16:creationId xmlns:a16="http://schemas.microsoft.com/office/drawing/2014/main" id="{16894C3F-A2F3-6889-F559-1A2487F7F7D7}"/>
                  </a:ext>
                </a:extLst>
              </p:cNvPr>
              <p:cNvSpPr/>
              <p:nvPr/>
            </p:nvSpPr>
            <p:spPr bwMode="auto">
              <a:xfrm>
                <a:off x="5795963" y="2711450"/>
                <a:ext cx="73025" cy="146050"/>
              </a:xfrm>
              <a:custGeom>
                <a:avLst/>
                <a:gdLst>
                  <a:gd name="T0" fmla="*/ 31 w 46"/>
                  <a:gd name="T1" fmla="*/ 74 h 92"/>
                  <a:gd name="T2" fmla="*/ 34 w 46"/>
                  <a:gd name="T3" fmla="*/ 71 h 92"/>
                  <a:gd name="T4" fmla="*/ 29 w 46"/>
                  <a:gd name="T5" fmla="*/ 65 h 92"/>
                  <a:gd name="T6" fmla="*/ 33 w 46"/>
                  <a:gd name="T7" fmla="*/ 55 h 92"/>
                  <a:gd name="T8" fmla="*/ 25 w 46"/>
                  <a:gd name="T9" fmla="*/ 43 h 92"/>
                  <a:gd name="T10" fmla="*/ 33 w 46"/>
                  <a:gd name="T11" fmla="*/ 42 h 92"/>
                  <a:gd name="T12" fmla="*/ 33 w 46"/>
                  <a:gd name="T13" fmla="*/ 36 h 92"/>
                  <a:gd name="T14" fmla="*/ 38 w 46"/>
                  <a:gd name="T15" fmla="*/ 22 h 92"/>
                  <a:gd name="T16" fmla="*/ 44 w 46"/>
                  <a:gd name="T17" fmla="*/ 12 h 92"/>
                  <a:gd name="T18" fmla="*/ 46 w 46"/>
                  <a:gd name="T19" fmla="*/ 11 h 92"/>
                  <a:gd name="T20" fmla="*/ 42 w 46"/>
                  <a:gd name="T21" fmla="*/ 4 h 92"/>
                  <a:gd name="T22" fmla="*/ 33 w 46"/>
                  <a:gd name="T23" fmla="*/ 6 h 92"/>
                  <a:gd name="T24" fmla="*/ 19 w 46"/>
                  <a:gd name="T25" fmla="*/ 7 h 92"/>
                  <a:gd name="T26" fmla="*/ 17 w 46"/>
                  <a:gd name="T27" fmla="*/ 0 h 92"/>
                  <a:gd name="T28" fmla="*/ 10 w 46"/>
                  <a:gd name="T29" fmla="*/ 1 h 92"/>
                  <a:gd name="T30" fmla="*/ 12 w 46"/>
                  <a:gd name="T31" fmla="*/ 8 h 92"/>
                  <a:gd name="T32" fmla="*/ 12 w 46"/>
                  <a:gd name="T33" fmla="*/ 19 h 92"/>
                  <a:gd name="T34" fmla="*/ 14 w 46"/>
                  <a:gd name="T35" fmla="*/ 26 h 92"/>
                  <a:gd name="T36" fmla="*/ 10 w 46"/>
                  <a:gd name="T37" fmla="*/ 33 h 92"/>
                  <a:gd name="T38" fmla="*/ 7 w 46"/>
                  <a:gd name="T39" fmla="*/ 42 h 92"/>
                  <a:gd name="T40" fmla="*/ 2 w 46"/>
                  <a:gd name="T41" fmla="*/ 51 h 92"/>
                  <a:gd name="T42" fmla="*/ 0 w 46"/>
                  <a:gd name="T43" fmla="*/ 60 h 92"/>
                  <a:gd name="T44" fmla="*/ 3 w 46"/>
                  <a:gd name="T45" fmla="*/ 58 h 92"/>
                  <a:gd name="T46" fmla="*/ 8 w 46"/>
                  <a:gd name="T47" fmla="*/ 59 h 92"/>
                  <a:gd name="T48" fmla="*/ 3 w 46"/>
                  <a:gd name="T49" fmla="*/ 64 h 92"/>
                  <a:gd name="T50" fmla="*/ 3 w 46"/>
                  <a:gd name="T51" fmla="*/ 66 h 92"/>
                  <a:gd name="T52" fmla="*/ 12 w 46"/>
                  <a:gd name="T53" fmla="*/ 65 h 92"/>
                  <a:gd name="T54" fmla="*/ 10 w 46"/>
                  <a:gd name="T55" fmla="*/ 72 h 92"/>
                  <a:gd name="T56" fmla="*/ 9 w 46"/>
                  <a:gd name="T57" fmla="*/ 84 h 92"/>
                  <a:gd name="T58" fmla="*/ 11 w 46"/>
                  <a:gd name="T59" fmla="*/ 87 h 92"/>
                  <a:gd name="T60" fmla="*/ 20 w 46"/>
                  <a:gd name="T61" fmla="*/ 92 h 92"/>
                  <a:gd name="T62" fmla="*/ 29 w 46"/>
                  <a:gd name="T63" fmla="*/ 89 h 92"/>
                  <a:gd name="T64" fmla="*/ 29 w 46"/>
                  <a:gd name="T65" fmla="*/ 8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 h="92">
                    <a:moveTo>
                      <a:pt x="26" y="82"/>
                    </a:moveTo>
                    <a:lnTo>
                      <a:pt x="31" y="74"/>
                    </a:lnTo>
                    <a:lnTo>
                      <a:pt x="34" y="72"/>
                    </a:lnTo>
                    <a:lnTo>
                      <a:pt x="34" y="71"/>
                    </a:lnTo>
                    <a:lnTo>
                      <a:pt x="31" y="71"/>
                    </a:lnTo>
                    <a:lnTo>
                      <a:pt x="29" y="65"/>
                    </a:lnTo>
                    <a:lnTo>
                      <a:pt x="33" y="59"/>
                    </a:lnTo>
                    <a:lnTo>
                      <a:pt x="33" y="55"/>
                    </a:lnTo>
                    <a:lnTo>
                      <a:pt x="30" y="52"/>
                    </a:lnTo>
                    <a:lnTo>
                      <a:pt x="25" y="43"/>
                    </a:lnTo>
                    <a:lnTo>
                      <a:pt x="31" y="42"/>
                    </a:lnTo>
                    <a:lnTo>
                      <a:pt x="33" y="42"/>
                    </a:lnTo>
                    <a:lnTo>
                      <a:pt x="35" y="38"/>
                    </a:lnTo>
                    <a:lnTo>
                      <a:pt x="33" y="36"/>
                    </a:lnTo>
                    <a:lnTo>
                      <a:pt x="37" y="31"/>
                    </a:lnTo>
                    <a:lnTo>
                      <a:pt x="38" y="22"/>
                    </a:lnTo>
                    <a:lnTo>
                      <a:pt x="37" y="19"/>
                    </a:lnTo>
                    <a:lnTo>
                      <a:pt x="44" y="12"/>
                    </a:lnTo>
                    <a:lnTo>
                      <a:pt x="45" y="12"/>
                    </a:lnTo>
                    <a:lnTo>
                      <a:pt x="46" y="11"/>
                    </a:lnTo>
                    <a:lnTo>
                      <a:pt x="42" y="6"/>
                    </a:lnTo>
                    <a:lnTo>
                      <a:pt x="42" y="4"/>
                    </a:lnTo>
                    <a:lnTo>
                      <a:pt x="37" y="2"/>
                    </a:lnTo>
                    <a:lnTo>
                      <a:pt x="33" y="6"/>
                    </a:lnTo>
                    <a:lnTo>
                      <a:pt x="25" y="4"/>
                    </a:lnTo>
                    <a:lnTo>
                      <a:pt x="19" y="7"/>
                    </a:lnTo>
                    <a:lnTo>
                      <a:pt x="17" y="2"/>
                    </a:lnTo>
                    <a:lnTo>
                      <a:pt x="17" y="0"/>
                    </a:lnTo>
                    <a:lnTo>
                      <a:pt x="16" y="0"/>
                    </a:lnTo>
                    <a:lnTo>
                      <a:pt x="10" y="1"/>
                    </a:lnTo>
                    <a:lnTo>
                      <a:pt x="10" y="2"/>
                    </a:lnTo>
                    <a:lnTo>
                      <a:pt x="12" y="8"/>
                    </a:lnTo>
                    <a:lnTo>
                      <a:pt x="11" y="18"/>
                    </a:lnTo>
                    <a:lnTo>
                      <a:pt x="12" y="19"/>
                    </a:lnTo>
                    <a:lnTo>
                      <a:pt x="11" y="23"/>
                    </a:lnTo>
                    <a:lnTo>
                      <a:pt x="14" y="26"/>
                    </a:lnTo>
                    <a:lnTo>
                      <a:pt x="11" y="29"/>
                    </a:lnTo>
                    <a:lnTo>
                      <a:pt x="10" y="33"/>
                    </a:lnTo>
                    <a:lnTo>
                      <a:pt x="10" y="37"/>
                    </a:lnTo>
                    <a:lnTo>
                      <a:pt x="7" y="42"/>
                    </a:lnTo>
                    <a:lnTo>
                      <a:pt x="7" y="45"/>
                    </a:lnTo>
                    <a:lnTo>
                      <a:pt x="2" y="51"/>
                    </a:lnTo>
                    <a:lnTo>
                      <a:pt x="0" y="59"/>
                    </a:lnTo>
                    <a:lnTo>
                      <a:pt x="0" y="60"/>
                    </a:lnTo>
                    <a:lnTo>
                      <a:pt x="1" y="60"/>
                    </a:lnTo>
                    <a:lnTo>
                      <a:pt x="3" y="58"/>
                    </a:lnTo>
                    <a:lnTo>
                      <a:pt x="9" y="55"/>
                    </a:lnTo>
                    <a:lnTo>
                      <a:pt x="8" y="59"/>
                    </a:lnTo>
                    <a:lnTo>
                      <a:pt x="9" y="62"/>
                    </a:lnTo>
                    <a:lnTo>
                      <a:pt x="3" y="64"/>
                    </a:lnTo>
                    <a:lnTo>
                      <a:pt x="3" y="66"/>
                    </a:lnTo>
                    <a:lnTo>
                      <a:pt x="3" y="66"/>
                    </a:lnTo>
                    <a:lnTo>
                      <a:pt x="5" y="65"/>
                    </a:lnTo>
                    <a:lnTo>
                      <a:pt x="12" y="65"/>
                    </a:lnTo>
                    <a:lnTo>
                      <a:pt x="10" y="69"/>
                    </a:lnTo>
                    <a:lnTo>
                      <a:pt x="10" y="72"/>
                    </a:lnTo>
                    <a:lnTo>
                      <a:pt x="9" y="75"/>
                    </a:lnTo>
                    <a:lnTo>
                      <a:pt x="9" y="84"/>
                    </a:lnTo>
                    <a:lnTo>
                      <a:pt x="8" y="89"/>
                    </a:lnTo>
                    <a:lnTo>
                      <a:pt x="11" y="87"/>
                    </a:lnTo>
                    <a:lnTo>
                      <a:pt x="18" y="91"/>
                    </a:lnTo>
                    <a:lnTo>
                      <a:pt x="20" y="92"/>
                    </a:lnTo>
                    <a:lnTo>
                      <a:pt x="25" y="89"/>
                    </a:lnTo>
                    <a:lnTo>
                      <a:pt x="29" y="89"/>
                    </a:lnTo>
                    <a:lnTo>
                      <a:pt x="29" y="88"/>
                    </a:lnTo>
                    <a:lnTo>
                      <a:pt x="29" y="86"/>
                    </a:lnTo>
                    <a:lnTo>
                      <a:pt x="26" y="8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0" name="Freeform 224">
                <a:extLst>
                  <a:ext uri="{FF2B5EF4-FFF2-40B4-BE49-F238E27FC236}">
                    <a16:creationId xmlns:a16="http://schemas.microsoft.com/office/drawing/2014/main" id="{0E0E212B-6F01-6C22-1386-751D64989980}"/>
                  </a:ext>
                </a:extLst>
              </p:cNvPr>
              <p:cNvSpPr/>
              <p:nvPr/>
            </p:nvSpPr>
            <p:spPr bwMode="auto">
              <a:xfrm>
                <a:off x="6481763" y="2717800"/>
                <a:ext cx="146050" cy="150813"/>
              </a:xfrm>
              <a:custGeom>
                <a:avLst/>
                <a:gdLst>
                  <a:gd name="T0" fmla="*/ 55 w 92"/>
                  <a:gd name="T1" fmla="*/ 75 h 95"/>
                  <a:gd name="T2" fmla="*/ 57 w 92"/>
                  <a:gd name="T3" fmla="*/ 76 h 95"/>
                  <a:gd name="T4" fmla="*/ 54 w 92"/>
                  <a:gd name="T5" fmla="*/ 67 h 95"/>
                  <a:gd name="T6" fmla="*/ 45 w 92"/>
                  <a:gd name="T7" fmla="*/ 61 h 95"/>
                  <a:gd name="T8" fmla="*/ 38 w 92"/>
                  <a:gd name="T9" fmla="*/ 59 h 95"/>
                  <a:gd name="T10" fmla="*/ 39 w 92"/>
                  <a:gd name="T11" fmla="*/ 52 h 95"/>
                  <a:gd name="T12" fmla="*/ 38 w 92"/>
                  <a:gd name="T13" fmla="*/ 48 h 95"/>
                  <a:gd name="T14" fmla="*/ 42 w 92"/>
                  <a:gd name="T15" fmla="*/ 47 h 95"/>
                  <a:gd name="T16" fmla="*/ 35 w 92"/>
                  <a:gd name="T17" fmla="*/ 37 h 95"/>
                  <a:gd name="T18" fmla="*/ 32 w 92"/>
                  <a:gd name="T19" fmla="*/ 25 h 95"/>
                  <a:gd name="T20" fmla="*/ 41 w 92"/>
                  <a:gd name="T21" fmla="*/ 26 h 95"/>
                  <a:gd name="T22" fmla="*/ 45 w 92"/>
                  <a:gd name="T23" fmla="*/ 32 h 95"/>
                  <a:gd name="T24" fmla="*/ 46 w 92"/>
                  <a:gd name="T25" fmla="*/ 27 h 95"/>
                  <a:gd name="T26" fmla="*/ 53 w 92"/>
                  <a:gd name="T27" fmla="*/ 26 h 95"/>
                  <a:gd name="T28" fmla="*/ 55 w 92"/>
                  <a:gd name="T29" fmla="*/ 20 h 95"/>
                  <a:gd name="T30" fmla="*/ 61 w 92"/>
                  <a:gd name="T31" fmla="*/ 14 h 95"/>
                  <a:gd name="T32" fmla="*/ 69 w 92"/>
                  <a:gd name="T33" fmla="*/ 15 h 95"/>
                  <a:gd name="T34" fmla="*/ 73 w 92"/>
                  <a:gd name="T35" fmla="*/ 15 h 95"/>
                  <a:gd name="T36" fmla="*/ 87 w 92"/>
                  <a:gd name="T37" fmla="*/ 16 h 95"/>
                  <a:gd name="T38" fmla="*/ 92 w 92"/>
                  <a:gd name="T39" fmla="*/ 7 h 95"/>
                  <a:gd name="T40" fmla="*/ 90 w 92"/>
                  <a:gd name="T41" fmla="*/ 0 h 95"/>
                  <a:gd name="T42" fmla="*/ 87 w 92"/>
                  <a:gd name="T43" fmla="*/ 8 h 95"/>
                  <a:gd name="T44" fmla="*/ 75 w 92"/>
                  <a:gd name="T45" fmla="*/ 11 h 95"/>
                  <a:gd name="T46" fmla="*/ 67 w 92"/>
                  <a:gd name="T47" fmla="*/ 11 h 95"/>
                  <a:gd name="T48" fmla="*/ 60 w 92"/>
                  <a:gd name="T49" fmla="*/ 9 h 95"/>
                  <a:gd name="T50" fmla="*/ 49 w 92"/>
                  <a:gd name="T51" fmla="*/ 11 h 95"/>
                  <a:gd name="T52" fmla="*/ 41 w 92"/>
                  <a:gd name="T53" fmla="*/ 12 h 95"/>
                  <a:gd name="T54" fmla="*/ 26 w 92"/>
                  <a:gd name="T55" fmla="*/ 15 h 95"/>
                  <a:gd name="T56" fmla="*/ 19 w 92"/>
                  <a:gd name="T57" fmla="*/ 18 h 95"/>
                  <a:gd name="T58" fmla="*/ 13 w 92"/>
                  <a:gd name="T59" fmla="*/ 24 h 95"/>
                  <a:gd name="T60" fmla="*/ 4 w 92"/>
                  <a:gd name="T61" fmla="*/ 33 h 95"/>
                  <a:gd name="T62" fmla="*/ 0 w 92"/>
                  <a:gd name="T63" fmla="*/ 41 h 95"/>
                  <a:gd name="T64" fmla="*/ 9 w 92"/>
                  <a:gd name="T65" fmla="*/ 53 h 95"/>
                  <a:gd name="T66" fmla="*/ 15 w 92"/>
                  <a:gd name="T67" fmla="*/ 61 h 95"/>
                  <a:gd name="T68" fmla="*/ 19 w 92"/>
                  <a:gd name="T69" fmla="*/ 62 h 95"/>
                  <a:gd name="T70" fmla="*/ 26 w 92"/>
                  <a:gd name="T71" fmla="*/ 63 h 95"/>
                  <a:gd name="T72" fmla="*/ 36 w 92"/>
                  <a:gd name="T73" fmla="*/ 65 h 95"/>
                  <a:gd name="T74" fmla="*/ 40 w 92"/>
                  <a:gd name="T75" fmla="*/ 68 h 95"/>
                  <a:gd name="T76" fmla="*/ 39 w 92"/>
                  <a:gd name="T77" fmla="*/ 75 h 95"/>
                  <a:gd name="T78" fmla="*/ 27 w 92"/>
                  <a:gd name="T79" fmla="*/ 68 h 95"/>
                  <a:gd name="T80" fmla="*/ 20 w 92"/>
                  <a:gd name="T81" fmla="*/ 70 h 95"/>
                  <a:gd name="T82" fmla="*/ 16 w 92"/>
                  <a:gd name="T83" fmla="*/ 74 h 95"/>
                  <a:gd name="T84" fmla="*/ 26 w 92"/>
                  <a:gd name="T85" fmla="*/ 82 h 95"/>
                  <a:gd name="T86" fmla="*/ 25 w 92"/>
                  <a:gd name="T87" fmla="*/ 89 h 95"/>
                  <a:gd name="T88" fmla="*/ 30 w 92"/>
                  <a:gd name="T89" fmla="*/ 85 h 95"/>
                  <a:gd name="T90" fmla="*/ 36 w 92"/>
                  <a:gd name="T91" fmla="*/ 95 h 95"/>
                  <a:gd name="T92" fmla="*/ 43 w 92"/>
                  <a:gd name="T93" fmla="*/ 95 h 95"/>
                  <a:gd name="T94" fmla="*/ 43 w 92"/>
                  <a:gd name="T95" fmla="*/ 91 h 95"/>
                  <a:gd name="T96" fmla="*/ 39 w 92"/>
                  <a:gd name="T97" fmla="*/ 80 h 95"/>
                  <a:gd name="T98" fmla="*/ 47 w 92"/>
                  <a:gd name="T99" fmla="*/ 82 h 95"/>
                  <a:gd name="T100" fmla="*/ 47 w 92"/>
                  <a:gd name="T101" fmla="*/ 82 h 95"/>
                  <a:gd name="T102" fmla="*/ 40 w 92"/>
                  <a:gd name="T103" fmla="*/ 7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2" h="95">
                    <a:moveTo>
                      <a:pt x="48" y="73"/>
                    </a:moveTo>
                    <a:lnTo>
                      <a:pt x="49" y="71"/>
                    </a:lnTo>
                    <a:lnTo>
                      <a:pt x="55" y="75"/>
                    </a:lnTo>
                    <a:lnTo>
                      <a:pt x="55" y="76"/>
                    </a:lnTo>
                    <a:lnTo>
                      <a:pt x="56" y="76"/>
                    </a:lnTo>
                    <a:lnTo>
                      <a:pt x="57" y="76"/>
                    </a:lnTo>
                    <a:lnTo>
                      <a:pt x="54" y="73"/>
                    </a:lnTo>
                    <a:lnTo>
                      <a:pt x="55" y="69"/>
                    </a:lnTo>
                    <a:lnTo>
                      <a:pt x="54" y="67"/>
                    </a:lnTo>
                    <a:lnTo>
                      <a:pt x="48" y="63"/>
                    </a:lnTo>
                    <a:lnTo>
                      <a:pt x="45" y="62"/>
                    </a:lnTo>
                    <a:lnTo>
                      <a:pt x="45" y="61"/>
                    </a:lnTo>
                    <a:lnTo>
                      <a:pt x="42" y="61"/>
                    </a:lnTo>
                    <a:lnTo>
                      <a:pt x="41" y="60"/>
                    </a:lnTo>
                    <a:lnTo>
                      <a:pt x="38" y="59"/>
                    </a:lnTo>
                    <a:lnTo>
                      <a:pt x="33" y="54"/>
                    </a:lnTo>
                    <a:lnTo>
                      <a:pt x="38" y="54"/>
                    </a:lnTo>
                    <a:lnTo>
                      <a:pt x="39" y="52"/>
                    </a:lnTo>
                    <a:lnTo>
                      <a:pt x="39" y="52"/>
                    </a:lnTo>
                    <a:lnTo>
                      <a:pt x="35" y="51"/>
                    </a:lnTo>
                    <a:lnTo>
                      <a:pt x="38" y="48"/>
                    </a:lnTo>
                    <a:lnTo>
                      <a:pt x="38" y="45"/>
                    </a:lnTo>
                    <a:lnTo>
                      <a:pt x="42" y="46"/>
                    </a:lnTo>
                    <a:lnTo>
                      <a:pt x="42" y="47"/>
                    </a:lnTo>
                    <a:lnTo>
                      <a:pt x="38" y="41"/>
                    </a:lnTo>
                    <a:lnTo>
                      <a:pt x="35" y="39"/>
                    </a:lnTo>
                    <a:lnTo>
                      <a:pt x="35" y="37"/>
                    </a:lnTo>
                    <a:lnTo>
                      <a:pt x="31" y="33"/>
                    </a:lnTo>
                    <a:lnTo>
                      <a:pt x="33" y="32"/>
                    </a:lnTo>
                    <a:lnTo>
                      <a:pt x="32" y="25"/>
                    </a:lnTo>
                    <a:lnTo>
                      <a:pt x="34" y="22"/>
                    </a:lnTo>
                    <a:lnTo>
                      <a:pt x="40" y="20"/>
                    </a:lnTo>
                    <a:lnTo>
                      <a:pt x="41" y="26"/>
                    </a:lnTo>
                    <a:lnTo>
                      <a:pt x="40" y="26"/>
                    </a:lnTo>
                    <a:lnTo>
                      <a:pt x="45" y="27"/>
                    </a:lnTo>
                    <a:lnTo>
                      <a:pt x="45" y="32"/>
                    </a:lnTo>
                    <a:lnTo>
                      <a:pt x="46" y="33"/>
                    </a:lnTo>
                    <a:lnTo>
                      <a:pt x="45" y="31"/>
                    </a:lnTo>
                    <a:lnTo>
                      <a:pt x="46" y="27"/>
                    </a:lnTo>
                    <a:lnTo>
                      <a:pt x="50" y="29"/>
                    </a:lnTo>
                    <a:lnTo>
                      <a:pt x="50" y="26"/>
                    </a:lnTo>
                    <a:lnTo>
                      <a:pt x="53" y="26"/>
                    </a:lnTo>
                    <a:lnTo>
                      <a:pt x="49" y="23"/>
                    </a:lnTo>
                    <a:lnTo>
                      <a:pt x="51" y="19"/>
                    </a:lnTo>
                    <a:lnTo>
                      <a:pt x="55" y="20"/>
                    </a:lnTo>
                    <a:lnTo>
                      <a:pt x="56" y="19"/>
                    </a:lnTo>
                    <a:lnTo>
                      <a:pt x="57" y="15"/>
                    </a:lnTo>
                    <a:lnTo>
                      <a:pt x="61" y="14"/>
                    </a:lnTo>
                    <a:lnTo>
                      <a:pt x="65" y="17"/>
                    </a:lnTo>
                    <a:lnTo>
                      <a:pt x="67" y="17"/>
                    </a:lnTo>
                    <a:lnTo>
                      <a:pt x="69" y="15"/>
                    </a:lnTo>
                    <a:lnTo>
                      <a:pt x="69" y="12"/>
                    </a:lnTo>
                    <a:lnTo>
                      <a:pt x="72" y="12"/>
                    </a:lnTo>
                    <a:lnTo>
                      <a:pt x="73" y="15"/>
                    </a:lnTo>
                    <a:lnTo>
                      <a:pt x="79" y="15"/>
                    </a:lnTo>
                    <a:lnTo>
                      <a:pt x="85" y="16"/>
                    </a:lnTo>
                    <a:lnTo>
                      <a:pt x="87" y="16"/>
                    </a:lnTo>
                    <a:lnTo>
                      <a:pt x="88" y="12"/>
                    </a:lnTo>
                    <a:lnTo>
                      <a:pt x="87" y="9"/>
                    </a:lnTo>
                    <a:lnTo>
                      <a:pt x="92" y="7"/>
                    </a:lnTo>
                    <a:lnTo>
                      <a:pt x="92" y="4"/>
                    </a:lnTo>
                    <a:lnTo>
                      <a:pt x="88" y="3"/>
                    </a:lnTo>
                    <a:lnTo>
                      <a:pt x="90" y="0"/>
                    </a:lnTo>
                    <a:lnTo>
                      <a:pt x="86" y="2"/>
                    </a:lnTo>
                    <a:lnTo>
                      <a:pt x="86" y="4"/>
                    </a:lnTo>
                    <a:lnTo>
                      <a:pt x="87" y="8"/>
                    </a:lnTo>
                    <a:lnTo>
                      <a:pt x="85" y="10"/>
                    </a:lnTo>
                    <a:lnTo>
                      <a:pt x="78" y="10"/>
                    </a:lnTo>
                    <a:lnTo>
                      <a:pt x="75" y="11"/>
                    </a:lnTo>
                    <a:lnTo>
                      <a:pt x="71" y="10"/>
                    </a:lnTo>
                    <a:lnTo>
                      <a:pt x="69" y="10"/>
                    </a:lnTo>
                    <a:lnTo>
                      <a:pt x="67" y="11"/>
                    </a:lnTo>
                    <a:lnTo>
                      <a:pt x="63" y="11"/>
                    </a:lnTo>
                    <a:lnTo>
                      <a:pt x="62" y="9"/>
                    </a:lnTo>
                    <a:lnTo>
                      <a:pt x="60" y="9"/>
                    </a:lnTo>
                    <a:lnTo>
                      <a:pt x="56" y="8"/>
                    </a:lnTo>
                    <a:lnTo>
                      <a:pt x="53" y="10"/>
                    </a:lnTo>
                    <a:lnTo>
                      <a:pt x="49" y="11"/>
                    </a:lnTo>
                    <a:lnTo>
                      <a:pt x="43" y="11"/>
                    </a:lnTo>
                    <a:lnTo>
                      <a:pt x="42" y="11"/>
                    </a:lnTo>
                    <a:lnTo>
                      <a:pt x="41" y="12"/>
                    </a:lnTo>
                    <a:lnTo>
                      <a:pt x="38" y="12"/>
                    </a:lnTo>
                    <a:lnTo>
                      <a:pt x="34" y="15"/>
                    </a:lnTo>
                    <a:lnTo>
                      <a:pt x="26" y="15"/>
                    </a:lnTo>
                    <a:lnTo>
                      <a:pt x="24" y="16"/>
                    </a:lnTo>
                    <a:lnTo>
                      <a:pt x="24" y="17"/>
                    </a:lnTo>
                    <a:lnTo>
                      <a:pt x="19" y="18"/>
                    </a:lnTo>
                    <a:lnTo>
                      <a:pt x="13" y="22"/>
                    </a:lnTo>
                    <a:lnTo>
                      <a:pt x="13" y="24"/>
                    </a:lnTo>
                    <a:lnTo>
                      <a:pt x="13" y="24"/>
                    </a:lnTo>
                    <a:lnTo>
                      <a:pt x="12" y="26"/>
                    </a:lnTo>
                    <a:lnTo>
                      <a:pt x="10" y="31"/>
                    </a:lnTo>
                    <a:lnTo>
                      <a:pt x="4" y="33"/>
                    </a:lnTo>
                    <a:lnTo>
                      <a:pt x="4" y="36"/>
                    </a:lnTo>
                    <a:lnTo>
                      <a:pt x="2" y="41"/>
                    </a:lnTo>
                    <a:lnTo>
                      <a:pt x="0" y="41"/>
                    </a:lnTo>
                    <a:lnTo>
                      <a:pt x="1" y="45"/>
                    </a:lnTo>
                    <a:lnTo>
                      <a:pt x="5" y="49"/>
                    </a:lnTo>
                    <a:lnTo>
                      <a:pt x="9" y="53"/>
                    </a:lnTo>
                    <a:lnTo>
                      <a:pt x="11" y="54"/>
                    </a:lnTo>
                    <a:lnTo>
                      <a:pt x="10" y="55"/>
                    </a:lnTo>
                    <a:lnTo>
                      <a:pt x="15" y="61"/>
                    </a:lnTo>
                    <a:lnTo>
                      <a:pt x="16" y="65"/>
                    </a:lnTo>
                    <a:lnTo>
                      <a:pt x="16" y="66"/>
                    </a:lnTo>
                    <a:lnTo>
                      <a:pt x="19" y="62"/>
                    </a:lnTo>
                    <a:lnTo>
                      <a:pt x="21" y="66"/>
                    </a:lnTo>
                    <a:lnTo>
                      <a:pt x="24" y="66"/>
                    </a:lnTo>
                    <a:lnTo>
                      <a:pt x="26" y="63"/>
                    </a:lnTo>
                    <a:lnTo>
                      <a:pt x="30" y="63"/>
                    </a:lnTo>
                    <a:lnTo>
                      <a:pt x="33" y="66"/>
                    </a:lnTo>
                    <a:lnTo>
                      <a:pt x="36" y="65"/>
                    </a:lnTo>
                    <a:lnTo>
                      <a:pt x="38" y="67"/>
                    </a:lnTo>
                    <a:lnTo>
                      <a:pt x="39" y="67"/>
                    </a:lnTo>
                    <a:lnTo>
                      <a:pt x="40" y="68"/>
                    </a:lnTo>
                    <a:lnTo>
                      <a:pt x="47" y="69"/>
                    </a:lnTo>
                    <a:lnTo>
                      <a:pt x="41" y="73"/>
                    </a:lnTo>
                    <a:lnTo>
                      <a:pt x="39" y="75"/>
                    </a:lnTo>
                    <a:lnTo>
                      <a:pt x="36" y="73"/>
                    </a:lnTo>
                    <a:lnTo>
                      <a:pt x="33" y="73"/>
                    </a:lnTo>
                    <a:lnTo>
                      <a:pt x="27" y="68"/>
                    </a:lnTo>
                    <a:lnTo>
                      <a:pt x="25" y="69"/>
                    </a:lnTo>
                    <a:lnTo>
                      <a:pt x="23" y="71"/>
                    </a:lnTo>
                    <a:lnTo>
                      <a:pt x="20" y="70"/>
                    </a:lnTo>
                    <a:lnTo>
                      <a:pt x="18" y="73"/>
                    </a:lnTo>
                    <a:lnTo>
                      <a:pt x="17" y="73"/>
                    </a:lnTo>
                    <a:lnTo>
                      <a:pt x="16" y="74"/>
                    </a:lnTo>
                    <a:lnTo>
                      <a:pt x="19" y="77"/>
                    </a:lnTo>
                    <a:lnTo>
                      <a:pt x="23" y="78"/>
                    </a:lnTo>
                    <a:lnTo>
                      <a:pt x="26" y="82"/>
                    </a:lnTo>
                    <a:lnTo>
                      <a:pt x="26" y="85"/>
                    </a:lnTo>
                    <a:lnTo>
                      <a:pt x="25" y="87"/>
                    </a:lnTo>
                    <a:lnTo>
                      <a:pt x="25" y="89"/>
                    </a:lnTo>
                    <a:lnTo>
                      <a:pt x="27" y="91"/>
                    </a:lnTo>
                    <a:lnTo>
                      <a:pt x="27" y="91"/>
                    </a:lnTo>
                    <a:lnTo>
                      <a:pt x="30" y="85"/>
                    </a:lnTo>
                    <a:lnTo>
                      <a:pt x="32" y="91"/>
                    </a:lnTo>
                    <a:lnTo>
                      <a:pt x="36" y="92"/>
                    </a:lnTo>
                    <a:lnTo>
                      <a:pt x="36" y="95"/>
                    </a:lnTo>
                    <a:lnTo>
                      <a:pt x="38" y="91"/>
                    </a:lnTo>
                    <a:lnTo>
                      <a:pt x="42" y="91"/>
                    </a:lnTo>
                    <a:lnTo>
                      <a:pt x="43" y="95"/>
                    </a:lnTo>
                    <a:lnTo>
                      <a:pt x="43" y="95"/>
                    </a:lnTo>
                    <a:lnTo>
                      <a:pt x="45" y="93"/>
                    </a:lnTo>
                    <a:lnTo>
                      <a:pt x="43" y="91"/>
                    </a:lnTo>
                    <a:lnTo>
                      <a:pt x="41" y="85"/>
                    </a:lnTo>
                    <a:lnTo>
                      <a:pt x="39" y="83"/>
                    </a:lnTo>
                    <a:lnTo>
                      <a:pt x="39" y="80"/>
                    </a:lnTo>
                    <a:lnTo>
                      <a:pt x="42" y="80"/>
                    </a:lnTo>
                    <a:lnTo>
                      <a:pt x="47" y="82"/>
                    </a:lnTo>
                    <a:lnTo>
                      <a:pt x="47" y="82"/>
                    </a:lnTo>
                    <a:lnTo>
                      <a:pt x="48" y="82"/>
                    </a:lnTo>
                    <a:lnTo>
                      <a:pt x="48" y="82"/>
                    </a:lnTo>
                    <a:lnTo>
                      <a:pt x="47" y="82"/>
                    </a:lnTo>
                    <a:lnTo>
                      <a:pt x="43" y="80"/>
                    </a:lnTo>
                    <a:lnTo>
                      <a:pt x="45" y="78"/>
                    </a:lnTo>
                    <a:lnTo>
                      <a:pt x="40" y="75"/>
                    </a:lnTo>
                    <a:lnTo>
                      <a:pt x="46" y="73"/>
                    </a:lnTo>
                    <a:lnTo>
                      <a:pt x="48" y="7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1" name="Freeform 225">
                <a:extLst>
                  <a:ext uri="{FF2B5EF4-FFF2-40B4-BE49-F238E27FC236}">
                    <a16:creationId xmlns:a16="http://schemas.microsoft.com/office/drawing/2014/main" id="{E1B5C1ED-3AEE-EB90-6050-B0DA013CB936}"/>
                  </a:ext>
                </a:extLst>
              </p:cNvPr>
              <p:cNvSpPr/>
              <p:nvPr/>
            </p:nvSpPr>
            <p:spPr bwMode="auto">
              <a:xfrm>
                <a:off x="6567488" y="2897188"/>
                <a:ext cx="68263" cy="20638"/>
              </a:xfrm>
              <a:custGeom>
                <a:avLst/>
                <a:gdLst>
                  <a:gd name="T0" fmla="*/ 41 w 43"/>
                  <a:gd name="T1" fmla="*/ 4 h 13"/>
                  <a:gd name="T2" fmla="*/ 41 w 43"/>
                  <a:gd name="T3" fmla="*/ 5 h 13"/>
                  <a:gd name="T4" fmla="*/ 40 w 43"/>
                  <a:gd name="T5" fmla="*/ 6 h 13"/>
                  <a:gd name="T6" fmla="*/ 39 w 43"/>
                  <a:gd name="T7" fmla="*/ 8 h 13"/>
                  <a:gd name="T8" fmla="*/ 38 w 43"/>
                  <a:gd name="T9" fmla="*/ 7 h 13"/>
                  <a:gd name="T10" fmla="*/ 36 w 43"/>
                  <a:gd name="T11" fmla="*/ 7 h 13"/>
                  <a:gd name="T12" fmla="*/ 34 w 43"/>
                  <a:gd name="T13" fmla="*/ 7 h 13"/>
                  <a:gd name="T14" fmla="*/ 34 w 43"/>
                  <a:gd name="T15" fmla="*/ 6 h 13"/>
                  <a:gd name="T16" fmla="*/ 33 w 43"/>
                  <a:gd name="T17" fmla="*/ 4 h 13"/>
                  <a:gd name="T18" fmla="*/ 32 w 43"/>
                  <a:gd name="T19" fmla="*/ 4 h 13"/>
                  <a:gd name="T20" fmla="*/ 28 w 43"/>
                  <a:gd name="T21" fmla="*/ 4 h 13"/>
                  <a:gd name="T22" fmla="*/ 25 w 43"/>
                  <a:gd name="T23" fmla="*/ 2 h 13"/>
                  <a:gd name="T24" fmla="*/ 21 w 43"/>
                  <a:gd name="T25" fmla="*/ 2 h 13"/>
                  <a:gd name="T26" fmla="*/ 17 w 43"/>
                  <a:gd name="T27" fmla="*/ 5 h 13"/>
                  <a:gd name="T28" fmla="*/ 14 w 43"/>
                  <a:gd name="T29" fmla="*/ 5 h 13"/>
                  <a:gd name="T30" fmla="*/ 11 w 43"/>
                  <a:gd name="T31" fmla="*/ 4 h 13"/>
                  <a:gd name="T32" fmla="*/ 10 w 43"/>
                  <a:gd name="T33" fmla="*/ 2 h 13"/>
                  <a:gd name="T34" fmla="*/ 9 w 43"/>
                  <a:gd name="T35" fmla="*/ 2 h 13"/>
                  <a:gd name="T36" fmla="*/ 10 w 43"/>
                  <a:gd name="T37" fmla="*/ 1 h 13"/>
                  <a:gd name="T38" fmla="*/ 9 w 43"/>
                  <a:gd name="T39" fmla="*/ 0 h 13"/>
                  <a:gd name="T40" fmla="*/ 7 w 43"/>
                  <a:gd name="T41" fmla="*/ 0 h 13"/>
                  <a:gd name="T42" fmla="*/ 7 w 43"/>
                  <a:gd name="T43" fmla="*/ 1 h 13"/>
                  <a:gd name="T44" fmla="*/ 8 w 43"/>
                  <a:gd name="T45" fmla="*/ 1 h 13"/>
                  <a:gd name="T46" fmla="*/ 7 w 43"/>
                  <a:gd name="T47" fmla="*/ 2 h 13"/>
                  <a:gd name="T48" fmla="*/ 4 w 43"/>
                  <a:gd name="T49" fmla="*/ 2 h 13"/>
                  <a:gd name="T50" fmla="*/ 3 w 43"/>
                  <a:gd name="T51" fmla="*/ 0 h 13"/>
                  <a:gd name="T52" fmla="*/ 3 w 43"/>
                  <a:gd name="T53" fmla="*/ 0 h 13"/>
                  <a:gd name="T54" fmla="*/ 3 w 43"/>
                  <a:gd name="T55" fmla="*/ 1 h 13"/>
                  <a:gd name="T56" fmla="*/ 3 w 43"/>
                  <a:gd name="T57" fmla="*/ 2 h 13"/>
                  <a:gd name="T58" fmla="*/ 2 w 43"/>
                  <a:gd name="T59" fmla="*/ 4 h 13"/>
                  <a:gd name="T60" fmla="*/ 1 w 43"/>
                  <a:gd name="T61" fmla="*/ 1 h 13"/>
                  <a:gd name="T62" fmla="*/ 1 w 43"/>
                  <a:gd name="T63" fmla="*/ 4 h 13"/>
                  <a:gd name="T64" fmla="*/ 0 w 43"/>
                  <a:gd name="T65" fmla="*/ 5 h 13"/>
                  <a:gd name="T66" fmla="*/ 0 w 43"/>
                  <a:gd name="T67" fmla="*/ 7 h 13"/>
                  <a:gd name="T68" fmla="*/ 2 w 43"/>
                  <a:gd name="T69" fmla="*/ 8 h 13"/>
                  <a:gd name="T70" fmla="*/ 8 w 43"/>
                  <a:gd name="T71" fmla="*/ 8 h 13"/>
                  <a:gd name="T72" fmla="*/ 10 w 43"/>
                  <a:gd name="T73" fmla="*/ 8 h 13"/>
                  <a:gd name="T74" fmla="*/ 11 w 43"/>
                  <a:gd name="T75" fmla="*/ 8 h 13"/>
                  <a:gd name="T76" fmla="*/ 15 w 43"/>
                  <a:gd name="T77" fmla="*/ 8 h 13"/>
                  <a:gd name="T78" fmla="*/ 18 w 43"/>
                  <a:gd name="T79" fmla="*/ 11 h 13"/>
                  <a:gd name="T80" fmla="*/ 18 w 43"/>
                  <a:gd name="T81" fmla="*/ 13 h 13"/>
                  <a:gd name="T82" fmla="*/ 23 w 43"/>
                  <a:gd name="T83" fmla="*/ 13 h 13"/>
                  <a:gd name="T84" fmla="*/ 25 w 43"/>
                  <a:gd name="T85" fmla="*/ 11 h 13"/>
                  <a:gd name="T86" fmla="*/ 30 w 43"/>
                  <a:gd name="T87" fmla="*/ 11 h 13"/>
                  <a:gd name="T88" fmla="*/ 36 w 43"/>
                  <a:gd name="T89" fmla="*/ 11 h 13"/>
                  <a:gd name="T90" fmla="*/ 39 w 43"/>
                  <a:gd name="T91" fmla="*/ 11 h 13"/>
                  <a:gd name="T92" fmla="*/ 41 w 43"/>
                  <a:gd name="T93" fmla="*/ 9 h 13"/>
                  <a:gd name="T94" fmla="*/ 43 w 43"/>
                  <a:gd name="T95" fmla="*/ 7 h 13"/>
                  <a:gd name="T96" fmla="*/ 41 w 43"/>
                  <a:gd name="T97" fmla="*/ 5 h 13"/>
                  <a:gd name="T98" fmla="*/ 41 w 43"/>
                  <a:gd name="T99"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3" h="13">
                    <a:moveTo>
                      <a:pt x="41" y="4"/>
                    </a:moveTo>
                    <a:lnTo>
                      <a:pt x="41" y="5"/>
                    </a:lnTo>
                    <a:lnTo>
                      <a:pt x="40" y="6"/>
                    </a:lnTo>
                    <a:lnTo>
                      <a:pt x="39" y="8"/>
                    </a:lnTo>
                    <a:lnTo>
                      <a:pt x="38" y="7"/>
                    </a:lnTo>
                    <a:lnTo>
                      <a:pt x="36" y="7"/>
                    </a:lnTo>
                    <a:lnTo>
                      <a:pt x="34" y="7"/>
                    </a:lnTo>
                    <a:lnTo>
                      <a:pt x="34" y="6"/>
                    </a:lnTo>
                    <a:lnTo>
                      <a:pt x="33" y="4"/>
                    </a:lnTo>
                    <a:lnTo>
                      <a:pt x="32" y="4"/>
                    </a:lnTo>
                    <a:lnTo>
                      <a:pt x="28" y="4"/>
                    </a:lnTo>
                    <a:lnTo>
                      <a:pt x="25" y="2"/>
                    </a:lnTo>
                    <a:lnTo>
                      <a:pt x="21" y="2"/>
                    </a:lnTo>
                    <a:lnTo>
                      <a:pt x="17" y="5"/>
                    </a:lnTo>
                    <a:lnTo>
                      <a:pt x="14" y="5"/>
                    </a:lnTo>
                    <a:lnTo>
                      <a:pt x="11" y="4"/>
                    </a:lnTo>
                    <a:lnTo>
                      <a:pt x="10" y="2"/>
                    </a:lnTo>
                    <a:lnTo>
                      <a:pt x="9" y="2"/>
                    </a:lnTo>
                    <a:lnTo>
                      <a:pt x="10" y="1"/>
                    </a:lnTo>
                    <a:lnTo>
                      <a:pt x="9" y="0"/>
                    </a:lnTo>
                    <a:lnTo>
                      <a:pt x="7" y="0"/>
                    </a:lnTo>
                    <a:lnTo>
                      <a:pt x="7" y="1"/>
                    </a:lnTo>
                    <a:lnTo>
                      <a:pt x="8" y="1"/>
                    </a:lnTo>
                    <a:lnTo>
                      <a:pt x="7" y="2"/>
                    </a:lnTo>
                    <a:lnTo>
                      <a:pt x="4" y="2"/>
                    </a:lnTo>
                    <a:lnTo>
                      <a:pt x="3" y="0"/>
                    </a:lnTo>
                    <a:lnTo>
                      <a:pt x="3" y="0"/>
                    </a:lnTo>
                    <a:lnTo>
                      <a:pt x="3" y="1"/>
                    </a:lnTo>
                    <a:lnTo>
                      <a:pt x="3" y="2"/>
                    </a:lnTo>
                    <a:lnTo>
                      <a:pt x="2" y="4"/>
                    </a:lnTo>
                    <a:lnTo>
                      <a:pt x="1" y="1"/>
                    </a:lnTo>
                    <a:lnTo>
                      <a:pt x="1" y="4"/>
                    </a:lnTo>
                    <a:lnTo>
                      <a:pt x="0" y="5"/>
                    </a:lnTo>
                    <a:lnTo>
                      <a:pt x="0" y="7"/>
                    </a:lnTo>
                    <a:lnTo>
                      <a:pt x="2" y="8"/>
                    </a:lnTo>
                    <a:lnTo>
                      <a:pt x="8" y="8"/>
                    </a:lnTo>
                    <a:lnTo>
                      <a:pt x="10" y="8"/>
                    </a:lnTo>
                    <a:lnTo>
                      <a:pt x="11" y="8"/>
                    </a:lnTo>
                    <a:lnTo>
                      <a:pt x="15" y="8"/>
                    </a:lnTo>
                    <a:lnTo>
                      <a:pt x="18" y="11"/>
                    </a:lnTo>
                    <a:lnTo>
                      <a:pt x="18" y="13"/>
                    </a:lnTo>
                    <a:lnTo>
                      <a:pt x="23" y="13"/>
                    </a:lnTo>
                    <a:lnTo>
                      <a:pt x="25" y="11"/>
                    </a:lnTo>
                    <a:lnTo>
                      <a:pt x="30" y="11"/>
                    </a:lnTo>
                    <a:lnTo>
                      <a:pt x="36" y="11"/>
                    </a:lnTo>
                    <a:lnTo>
                      <a:pt x="39" y="11"/>
                    </a:lnTo>
                    <a:lnTo>
                      <a:pt x="41" y="9"/>
                    </a:lnTo>
                    <a:lnTo>
                      <a:pt x="43" y="7"/>
                    </a:lnTo>
                    <a:lnTo>
                      <a:pt x="41" y="5"/>
                    </a:lnTo>
                    <a:lnTo>
                      <a:pt x="41" y="4"/>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2" name="Freeform 226">
                <a:extLst>
                  <a:ext uri="{FF2B5EF4-FFF2-40B4-BE49-F238E27FC236}">
                    <a16:creationId xmlns:a16="http://schemas.microsoft.com/office/drawing/2014/main" id="{321A4542-5B79-F981-CC29-AD35A02FA8F2}"/>
                  </a:ext>
                </a:extLst>
              </p:cNvPr>
              <p:cNvSpPr/>
              <p:nvPr/>
            </p:nvSpPr>
            <p:spPr bwMode="auto">
              <a:xfrm>
                <a:off x="6618288" y="2709863"/>
                <a:ext cx="61913" cy="50800"/>
              </a:xfrm>
              <a:custGeom>
                <a:avLst/>
                <a:gdLst>
                  <a:gd name="T0" fmla="*/ 34 w 39"/>
                  <a:gd name="T1" fmla="*/ 12 h 32"/>
                  <a:gd name="T2" fmla="*/ 30 w 39"/>
                  <a:gd name="T3" fmla="*/ 12 h 32"/>
                  <a:gd name="T4" fmla="*/ 26 w 39"/>
                  <a:gd name="T5" fmla="*/ 7 h 32"/>
                  <a:gd name="T6" fmla="*/ 24 w 39"/>
                  <a:gd name="T7" fmla="*/ 1 h 32"/>
                  <a:gd name="T8" fmla="*/ 23 w 39"/>
                  <a:gd name="T9" fmla="*/ 1 h 32"/>
                  <a:gd name="T10" fmla="*/ 20 w 39"/>
                  <a:gd name="T11" fmla="*/ 3 h 32"/>
                  <a:gd name="T12" fmla="*/ 15 w 39"/>
                  <a:gd name="T13" fmla="*/ 0 h 32"/>
                  <a:gd name="T14" fmla="*/ 12 w 39"/>
                  <a:gd name="T15" fmla="*/ 0 h 32"/>
                  <a:gd name="T16" fmla="*/ 11 w 39"/>
                  <a:gd name="T17" fmla="*/ 1 h 32"/>
                  <a:gd name="T18" fmla="*/ 8 w 39"/>
                  <a:gd name="T19" fmla="*/ 1 h 32"/>
                  <a:gd name="T20" fmla="*/ 6 w 39"/>
                  <a:gd name="T21" fmla="*/ 3 h 32"/>
                  <a:gd name="T22" fmla="*/ 6 w 39"/>
                  <a:gd name="T23" fmla="*/ 6 h 32"/>
                  <a:gd name="T24" fmla="*/ 6 w 39"/>
                  <a:gd name="T25" fmla="*/ 7 h 32"/>
                  <a:gd name="T26" fmla="*/ 8 w 39"/>
                  <a:gd name="T27" fmla="*/ 8 h 32"/>
                  <a:gd name="T28" fmla="*/ 8 w 39"/>
                  <a:gd name="T29" fmla="*/ 13 h 32"/>
                  <a:gd name="T30" fmla="*/ 5 w 39"/>
                  <a:gd name="T31" fmla="*/ 15 h 32"/>
                  <a:gd name="T32" fmla="*/ 5 w 39"/>
                  <a:gd name="T33" fmla="*/ 19 h 32"/>
                  <a:gd name="T34" fmla="*/ 2 w 39"/>
                  <a:gd name="T35" fmla="*/ 23 h 32"/>
                  <a:gd name="T36" fmla="*/ 0 w 39"/>
                  <a:gd name="T37" fmla="*/ 23 h 32"/>
                  <a:gd name="T38" fmla="*/ 1 w 39"/>
                  <a:gd name="T39" fmla="*/ 24 h 32"/>
                  <a:gd name="T40" fmla="*/ 2 w 39"/>
                  <a:gd name="T41" fmla="*/ 25 h 32"/>
                  <a:gd name="T42" fmla="*/ 5 w 39"/>
                  <a:gd name="T43" fmla="*/ 24 h 32"/>
                  <a:gd name="T44" fmla="*/ 6 w 39"/>
                  <a:gd name="T45" fmla="*/ 25 h 32"/>
                  <a:gd name="T46" fmla="*/ 14 w 39"/>
                  <a:gd name="T47" fmla="*/ 24 h 32"/>
                  <a:gd name="T48" fmla="*/ 6 w 39"/>
                  <a:gd name="T49" fmla="*/ 29 h 32"/>
                  <a:gd name="T50" fmla="*/ 5 w 39"/>
                  <a:gd name="T51" fmla="*/ 30 h 32"/>
                  <a:gd name="T52" fmla="*/ 5 w 39"/>
                  <a:gd name="T53" fmla="*/ 32 h 32"/>
                  <a:gd name="T54" fmla="*/ 8 w 39"/>
                  <a:gd name="T55" fmla="*/ 29 h 32"/>
                  <a:gd name="T56" fmla="*/ 16 w 39"/>
                  <a:gd name="T57" fmla="*/ 24 h 32"/>
                  <a:gd name="T58" fmla="*/ 19 w 39"/>
                  <a:gd name="T59" fmla="*/ 21 h 32"/>
                  <a:gd name="T60" fmla="*/ 22 w 39"/>
                  <a:gd name="T61" fmla="*/ 19 h 32"/>
                  <a:gd name="T62" fmla="*/ 27 w 39"/>
                  <a:gd name="T63" fmla="*/ 19 h 32"/>
                  <a:gd name="T64" fmla="*/ 29 w 39"/>
                  <a:gd name="T65" fmla="*/ 17 h 32"/>
                  <a:gd name="T66" fmla="*/ 34 w 39"/>
                  <a:gd name="T67" fmla="*/ 17 h 32"/>
                  <a:gd name="T68" fmla="*/ 35 w 39"/>
                  <a:gd name="T69" fmla="*/ 19 h 32"/>
                  <a:gd name="T70" fmla="*/ 38 w 39"/>
                  <a:gd name="T71" fmla="*/ 20 h 32"/>
                  <a:gd name="T72" fmla="*/ 39 w 39"/>
                  <a:gd name="T73" fmla="*/ 17 h 32"/>
                  <a:gd name="T74" fmla="*/ 39 w 39"/>
                  <a:gd name="T75" fmla="*/ 16 h 32"/>
                  <a:gd name="T76" fmla="*/ 37 w 39"/>
                  <a:gd name="T77" fmla="*/ 15 h 32"/>
                  <a:gd name="T78" fmla="*/ 34 w 39"/>
                  <a:gd name="T79"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32">
                    <a:moveTo>
                      <a:pt x="34" y="12"/>
                    </a:moveTo>
                    <a:lnTo>
                      <a:pt x="30" y="12"/>
                    </a:lnTo>
                    <a:lnTo>
                      <a:pt x="26" y="7"/>
                    </a:lnTo>
                    <a:lnTo>
                      <a:pt x="24" y="1"/>
                    </a:lnTo>
                    <a:lnTo>
                      <a:pt x="23" y="1"/>
                    </a:lnTo>
                    <a:lnTo>
                      <a:pt x="20" y="3"/>
                    </a:lnTo>
                    <a:lnTo>
                      <a:pt x="15" y="0"/>
                    </a:lnTo>
                    <a:lnTo>
                      <a:pt x="12" y="0"/>
                    </a:lnTo>
                    <a:lnTo>
                      <a:pt x="11" y="1"/>
                    </a:lnTo>
                    <a:lnTo>
                      <a:pt x="8" y="1"/>
                    </a:lnTo>
                    <a:lnTo>
                      <a:pt x="6" y="3"/>
                    </a:lnTo>
                    <a:lnTo>
                      <a:pt x="6" y="6"/>
                    </a:lnTo>
                    <a:lnTo>
                      <a:pt x="6" y="7"/>
                    </a:lnTo>
                    <a:lnTo>
                      <a:pt x="8" y="8"/>
                    </a:lnTo>
                    <a:lnTo>
                      <a:pt x="8" y="13"/>
                    </a:lnTo>
                    <a:lnTo>
                      <a:pt x="5" y="15"/>
                    </a:lnTo>
                    <a:lnTo>
                      <a:pt x="5" y="19"/>
                    </a:lnTo>
                    <a:lnTo>
                      <a:pt x="2" y="23"/>
                    </a:lnTo>
                    <a:lnTo>
                      <a:pt x="0" y="23"/>
                    </a:lnTo>
                    <a:lnTo>
                      <a:pt x="1" y="24"/>
                    </a:lnTo>
                    <a:lnTo>
                      <a:pt x="2" y="25"/>
                    </a:lnTo>
                    <a:lnTo>
                      <a:pt x="5" y="24"/>
                    </a:lnTo>
                    <a:lnTo>
                      <a:pt x="6" y="25"/>
                    </a:lnTo>
                    <a:lnTo>
                      <a:pt x="14" y="24"/>
                    </a:lnTo>
                    <a:lnTo>
                      <a:pt x="6" y="29"/>
                    </a:lnTo>
                    <a:lnTo>
                      <a:pt x="5" y="30"/>
                    </a:lnTo>
                    <a:lnTo>
                      <a:pt x="5" y="32"/>
                    </a:lnTo>
                    <a:lnTo>
                      <a:pt x="8" y="29"/>
                    </a:lnTo>
                    <a:lnTo>
                      <a:pt x="16" y="24"/>
                    </a:lnTo>
                    <a:lnTo>
                      <a:pt x="19" y="21"/>
                    </a:lnTo>
                    <a:lnTo>
                      <a:pt x="22" y="19"/>
                    </a:lnTo>
                    <a:lnTo>
                      <a:pt x="27" y="19"/>
                    </a:lnTo>
                    <a:lnTo>
                      <a:pt x="29" y="17"/>
                    </a:lnTo>
                    <a:lnTo>
                      <a:pt x="34" y="17"/>
                    </a:lnTo>
                    <a:lnTo>
                      <a:pt x="35" y="19"/>
                    </a:lnTo>
                    <a:lnTo>
                      <a:pt x="38" y="20"/>
                    </a:lnTo>
                    <a:lnTo>
                      <a:pt x="39" y="17"/>
                    </a:lnTo>
                    <a:lnTo>
                      <a:pt x="39" y="16"/>
                    </a:lnTo>
                    <a:lnTo>
                      <a:pt x="37" y="15"/>
                    </a:lnTo>
                    <a:lnTo>
                      <a:pt x="34" y="1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3" name="Freeform 227">
                <a:extLst>
                  <a:ext uri="{FF2B5EF4-FFF2-40B4-BE49-F238E27FC236}">
                    <a16:creationId xmlns:a16="http://schemas.microsoft.com/office/drawing/2014/main" id="{7148542D-BE3F-485E-378C-EFF05A18B84D}"/>
                  </a:ext>
                </a:extLst>
              </p:cNvPr>
              <p:cNvSpPr/>
              <p:nvPr/>
            </p:nvSpPr>
            <p:spPr bwMode="auto">
              <a:xfrm>
                <a:off x="6964363" y="1481138"/>
                <a:ext cx="133350" cy="149225"/>
              </a:xfrm>
              <a:custGeom>
                <a:avLst/>
                <a:gdLst>
                  <a:gd name="T0" fmla="*/ 2 w 84"/>
                  <a:gd name="T1" fmla="*/ 62 h 94"/>
                  <a:gd name="T2" fmla="*/ 10 w 84"/>
                  <a:gd name="T3" fmla="*/ 70 h 94"/>
                  <a:gd name="T4" fmla="*/ 15 w 84"/>
                  <a:gd name="T5" fmla="*/ 69 h 94"/>
                  <a:gd name="T6" fmla="*/ 17 w 84"/>
                  <a:gd name="T7" fmla="*/ 58 h 94"/>
                  <a:gd name="T8" fmla="*/ 20 w 84"/>
                  <a:gd name="T9" fmla="*/ 62 h 94"/>
                  <a:gd name="T10" fmla="*/ 22 w 84"/>
                  <a:gd name="T11" fmla="*/ 68 h 94"/>
                  <a:gd name="T12" fmla="*/ 27 w 84"/>
                  <a:gd name="T13" fmla="*/ 60 h 94"/>
                  <a:gd name="T14" fmla="*/ 28 w 84"/>
                  <a:gd name="T15" fmla="*/ 68 h 94"/>
                  <a:gd name="T16" fmla="*/ 35 w 84"/>
                  <a:gd name="T17" fmla="*/ 73 h 94"/>
                  <a:gd name="T18" fmla="*/ 40 w 84"/>
                  <a:gd name="T19" fmla="*/ 77 h 94"/>
                  <a:gd name="T20" fmla="*/ 35 w 84"/>
                  <a:gd name="T21" fmla="*/ 79 h 94"/>
                  <a:gd name="T22" fmla="*/ 37 w 84"/>
                  <a:gd name="T23" fmla="*/ 86 h 94"/>
                  <a:gd name="T24" fmla="*/ 40 w 84"/>
                  <a:gd name="T25" fmla="*/ 87 h 94"/>
                  <a:gd name="T26" fmla="*/ 48 w 84"/>
                  <a:gd name="T27" fmla="*/ 88 h 94"/>
                  <a:gd name="T28" fmla="*/ 55 w 84"/>
                  <a:gd name="T29" fmla="*/ 85 h 94"/>
                  <a:gd name="T30" fmla="*/ 63 w 84"/>
                  <a:gd name="T31" fmla="*/ 91 h 94"/>
                  <a:gd name="T32" fmla="*/ 66 w 84"/>
                  <a:gd name="T33" fmla="*/ 90 h 94"/>
                  <a:gd name="T34" fmla="*/ 72 w 84"/>
                  <a:gd name="T35" fmla="*/ 94 h 94"/>
                  <a:gd name="T36" fmla="*/ 72 w 84"/>
                  <a:gd name="T37" fmla="*/ 88 h 94"/>
                  <a:gd name="T38" fmla="*/ 80 w 84"/>
                  <a:gd name="T39" fmla="*/ 88 h 94"/>
                  <a:gd name="T40" fmla="*/ 84 w 84"/>
                  <a:gd name="T41" fmla="*/ 85 h 94"/>
                  <a:gd name="T42" fmla="*/ 79 w 84"/>
                  <a:gd name="T43" fmla="*/ 83 h 94"/>
                  <a:gd name="T44" fmla="*/ 71 w 84"/>
                  <a:gd name="T45" fmla="*/ 78 h 94"/>
                  <a:gd name="T46" fmla="*/ 60 w 84"/>
                  <a:gd name="T47" fmla="*/ 71 h 94"/>
                  <a:gd name="T48" fmla="*/ 49 w 84"/>
                  <a:gd name="T49" fmla="*/ 51 h 94"/>
                  <a:gd name="T50" fmla="*/ 43 w 84"/>
                  <a:gd name="T51" fmla="*/ 34 h 94"/>
                  <a:gd name="T52" fmla="*/ 42 w 84"/>
                  <a:gd name="T53" fmla="*/ 21 h 94"/>
                  <a:gd name="T54" fmla="*/ 38 w 84"/>
                  <a:gd name="T55" fmla="*/ 21 h 94"/>
                  <a:gd name="T56" fmla="*/ 41 w 84"/>
                  <a:gd name="T57" fmla="*/ 17 h 94"/>
                  <a:gd name="T58" fmla="*/ 44 w 84"/>
                  <a:gd name="T59" fmla="*/ 9 h 94"/>
                  <a:gd name="T60" fmla="*/ 40 w 84"/>
                  <a:gd name="T61" fmla="*/ 6 h 94"/>
                  <a:gd name="T62" fmla="*/ 43 w 84"/>
                  <a:gd name="T63" fmla="*/ 4 h 94"/>
                  <a:gd name="T64" fmla="*/ 27 w 84"/>
                  <a:gd name="T65" fmla="*/ 0 h 94"/>
                  <a:gd name="T66" fmla="*/ 15 w 84"/>
                  <a:gd name="T67" fmla="*/ 4 h 94"/>
                  <a:gd name="T68" fmla="*/ 10 w 84"/>
                  <a:gd name="T69" fmla="*/ 12 h 94"/>
                  <a:gd name="T70" fmla="*/ 12 w 84"/>
                  <a:gd name="T71" fmla="*/ 16 h 94"/>
                  <a:gd name="T72" fmla="*/ 8 w 84"/>
                  <a:gd name="T73" fmla="*/ 20 h 94"/>
                  <a:gd name="T74" fmla="*/ 4 w 84"/>
                  <a:gd name="T75" fmla="*/ 27 h 94"/>
                  <a:gd name="T76" fmla="*/ 11 w 84"/>
                  <a:gd name="T77" fmla="*/ 25 h 94"/>
                  <a:gd name="T78" fmla="*/ 14 w 84"/>
                  <a:gd name="T79" fmla="*/ 28 h 94"/>
                  <a:gd name="T80" fmla="*/ 12 w 84"/>
                  <a:gd name="T81" fmla="*/ 35 h 94"/>
                  <a:gd name="T82" fmla="*/ 14 w 84"/>
                  <a:gd name="T83" fmla="*/ 40 h 94"/>
                  <a:gd name="T84" fmla="*/ 12 w 84"/>
                  <a:gd name="T85" fmla="*/ 42 h 94"/>
                  <a:gd name="T86" fmla="*/ 10 w 84"/>
                  <a:gd name="T87" fmla="*/ 48 h 94"/>
                  <a:gd name="T88" fmla="*/ 3 w 84"/>
                  <a:gd name="T89" fmla="*/ 47 h 94"/>
                  <a:gd name="T90" fmla="*/ 2 w 84"/>
                  <a:gd name="T91" fmla="*/ 5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4" h="94">
                    <a:moveTo>
                      <a:pt x="2" y="56"/>
                    </a:moveTo>
                    <a:lnTo>
                      <a:pt x="2" y="60"/>
                    </a:lnTo>
                    <a:lnTo>
                      <a:pt x="2" y="62"/>
                    </a:lnTo>
                    <a:lnTo>
                      <a:pt x="6" y="65"/>
                    </a:lnTo>
                    <a:lnTo>
                      <a:pt x="6" y="66"/>
                    </a:lnTo>
                    <a:lnTo>
                      <a:pt x="10" y="70"/>
                    </a:lnTo>
                    <a:lnTo>
                      <a:pt x="12" y="70"/>
                    </a:lnTo>
                    <a:lnTo>
                      <a:pt x="13" y="70"/>
                    </a:lnTo>
                    <a:lnTo>
                      <a:pt x="15" y="69"/>
                    </a:lnTo>
                    <a:lnTo>
                      <a:pt x="17" y="66"/>
                    </a:lnTo>
                    <a:lnTo>
                      <a:pt x="17" y="62"/>
                    </a:lnTo>
                    <a:lnTo>
                      <a:pt x="17" y="58"/>
                    </a:lnTo>
                    <a:lnTo>
                      <a:pt x="26" y="47"/>
                    </a:lnTo>
                    <a:lnTo>
                      <a:pt x="20" y="61"/>
                    </a:lnTo>
                    <a:lnTo>
                      <a:pt x="20" y="62"/>
                    </a:lnTo>
                    <a:lnTo>
                      <a:pt x="21" y="64"/>
                    </a:lnTo>
                    <a:lnTo>
                      <a:pt x="22" y="68"/>
                    </a:lnTo>
                    <a:lnTo>
                      <a:pt x="22" y="68"/>
                    </a:lnTo>
                    <a:lnTo>
                      <a:pt x="23" y="66"/>
                    </a:lnTo>
                    <a:lnTo>
                      <a:pt x="23" y="65"/>
                    </a:lnTo>
                    <a:lnTo>
                      <a:pt x="27" y="60"/>
                    </a:lnTo>
                    <a:lnTo>
                      <a:pt x="28" y="64"/>
                    </a:lnTo>
                    <a:lnTo>
                      <a:pt x="28" y="65"/>
                    </a:lnTo>
                    <a:lnTo>
                      <a:pt x="28" y="68"/>
                    </a:lnTo>
                    <a:lnTo>
                      <a:pt x="30" y="71"/>
                    </a:lnTo>
                    <a:lnTo>
                      <a:pt x="34" y="73"/>
                    </a:lnTo>
                    <a:lnTo>
                      <a:pt x="35" y="73"/>
                    </a:lnTo>
                    <a:lnTo>
                      <a:pt x="38" y="71"/>
                    </a:lnTo>
                    <a:lnTo>
                      <a:pt x="41" y="73"/>
                    </a:lnTo>
                    <a:lnTo>
                      <a:pt x="40" y="77"/>
                    </a:lnTo>
                    <a:lnTo>
                      <a:pt x="37" y="77"/>
                    </a:lnTo>
                    <a:lnTo>
                      <a:pt x="37" y="78"/>
                    </a:lnTo>
                    <a:lnTo>
                      <a:pt x="35" y="79"/>
                    </a:lnTo>
                    <a:lnTo>
                      <a:pt x="35" y="79"/>
                    </a:lnTo>
                    <a:lnTo>
                      <a:pt x="37" y="82"/>
                    </a:lnTo>
                    <a:lnTo>
                      <a:pt x="37" y="86"/>
                    </a:lnTo>
                    <a:lnTo>
                      <a:pt x="35" y="86"/>
                    </a:lnTo>
                    <a:lnTo>
                      <a:pt x="35" y="86"/>
                    </a:lnTo>
                    <a:lnTo>
                      <a:pt x="40" y="87"/>
                    </a:lnTo>
                    <a:lnTo>
                      <a:pt x="42" y="88"/>
                    </a:lnTo>
                    <a:lnTo>
                      <a:pt x="45" y="87"/>
                    </a:lnTo>
                    <a:lnTo>
                      <a:pt x="48" y="88"/>
                    </a:lnTo>
                    <a:lnTo>
                      <a:pt x="48" y="86"/>
                    </a:lnTo>
                    <a:lnTo>
                      <a:pt x="52" y="87"/>
                    </a:lnTo>
                    <a:lnTo>
                      <a:pt x="55" y="85"/>
                    </a:lnTo>
                    <a:lnTo>
                      <a:pt x="58" y="86"/>
                    </a:lnTo>
                    <a:lnTo>
                      <a:pt x="62" y="88"/>
                    </a:lnTo>
                    <a:lnTo>
                      <a:pt x="63" y="91"/>
                    </a:lnTo>
                    <a:lnTo>
                      <a:pt x="64" y="92"/>
                    </a:lnTo>
                    <a:lnTo>
                      <a:pt x="64" y="91"/>
                    </a:lnTo>
                    <a:lnTo>
                      <a:pt x="66" y="90"/>
                    </a:lnTo>
                    <a:lnTo>
                      <a:pt x="68" y="93"/>
                    </a:lnTo>
                    <a:lnTo>
                      <a:pt x="72" y="94"/>
                    </a:lnTo>
                    <a:lnTo>
                      <a:pt x="72" y="94"/>
                    </a:lnTo>
                    <a:lnTo>
                      <a:pt x="70" y="92"/>
                    </a:lnTo>
                    <a:lnTo>
                      <a:pt x="70" y="90"/>
                    </a:lnTo>
                    <a:lnTo>
                      <a:pt x="72" y="88"/>
                    </a:lnTo>
                    <a:lnTo>
                      <a:pt x="77" y="90"/>
                    </a:lnTo>
                    <a:lnTo>
                      <a:pt x="78" y="87"/>
                    </a:lnTo>
                    <a:lnTo>
                      <a:pt x="80" y="88"/>
                    </a:lnTo>
                    <a:lnTo>
                      <a:pt x="81" y="88"/>
                    </a:lnTo>
                    <a:lnTo>
                      <a:pt x="82" y="86"/>
                    </a:lnTo>
                    <a:lnTo>
                      <a:pt x="84" y="85"/>
                    </a:lnTo>
                    <a:lnTo>
                      <a:pt x="82" y="84"/>
                    </a:lnTo>
                    <a:lnTo>
                      <a:pt x="80" y="83"/>
                    </a:lnTo>
                    <a:lnTo>
                      <a:pt x="79" y="83"/>
                    </a:lnTo>
                    <a:lnTo>
                      <a:pt x="75" y="83"/>
                    </a:lnTo>
                    <a:lnTo>
                      <a:pt x="73" y="78"/>
                    </a:lnTo>
                    <a:lnTo>
                      <a:pt x="71" y="78"/>
                    </a:lnTo>
                    <a:lnTo>
                      <a:pt x="65" y="73"/>
                    </a:lnTo>
                    <a:lnTo>
                      <a:pt x="64" y="71"/>
                    </a:lnTo>
                    <a:lnTo>
                      <a:pt x="60" y="71"/>
                    </a:lnTo>
                    <a:lnTo>
                      <a:pt x="56" y="64"/>
                    </a:lnTo>
                    <a:lnTo>
                      <a:pt x="50" y="57"/>
                    </a:lnTo>
                    <a:lnTo>
                      <a:pt x="49" y="51"/>
                    </a:lnTo>
                    <a:lnTo>
                      <a:pt x="45" y="47"/>
                    </a:lnTo>
                    <a:lnTo>
                      <a:pt x="45" y="39"/>
                    </a:lnTo>
                    <a:lnTo>
                      <a:pt x="43" y="34"/>
                    </a:lnTo>
                    <a:lnTo>
                      <a:pt x="42" y="26"/>
                    </a:lnTo>
                    <a:lnTo>
                      <a:pt x="41" y="24"/>
                    </a:lnTo>
                    <a:lnTo>
                      <a:pt x="42" y="21"/>
                    </a:lnTo>
                    <a:lnTo>
                      <a:pt x="42" y="20"/>
                    </a:lnTo>
                    <a:lnTo>
                      <a:pt x="41" y="20"/>
                    </a:lnTo>
                    <a:lnTo>
                      <a:pt x="38" y="21"/>
                    </a:lnTo>
                    <a:lnTo>
                      <a:pt x="35" y="19"/>
                    </a:lnTo>
                    <a:lnTo>
                      <a:pt x="36" y="16"/>
                    </a:lnTo>
                    <a:lnTo>
                      <a:pt x="41" y="17"/>
                    </a:lnTo>
                    <a:lnTo>
                      <a:pt x="43" y="14"/>
                    </a:lnTo>
                    <a:lnTo>
                      <a:pt x="44" y="10"/>
                    </a:lnTo>
                    <a:lnTo>
                      <a:pt x="44" y="9"/>
                    </a:lnTo>
                    <a:lnTo>
                      <a:pt x="42" y="9"/>
                    </a:lnTo>
                    <a:lnTo>
                      <a:pt x="35" y="11"/>
                    </a:lnTo>
                    <a:lnTo>
                      <a:pt x="40" y="6"/>
                    </a:lnTo>
                    <a:lnTo>
                      <a:pt x="43" y="5"/>
                    </a:lnTo>
                    <a:lnTo>
                      <a:pt x="44" y="4"/>
                    </a:lnTo>
                    <a:lnTo>
                      <a:pt x="43" y="4"/>
                    </a:lnTo>
                    <a:lnTo>
                      <a:pt x="38" y="4"/>
                    </a:lnTo>
                    <a:lnTo>
                      <a:pt x="30" y="3"/>
                    </a:lnTo>
                    <a:lnTo>
                      <a:pt x="27" y="0"/>
                    </a:lnTo>
                    <a:lnTo>
                      <a:pt x="26" y="0"/>
                    </a:lnTo>
                    <a:lnTo>
                      <a:pt x="20" y="4"/>
                    </a:lnTo>
                    <a:lnTo>
                      <a:pt x="15" y="4"/>
                    </a:lnTo>
                    <a:lnTo>
                      <a:pt x="13" y="6"/>
                    </a:lnTo>
                    <a:lnTo>
                      <a:pt x="10" y="9"/>
                    </a:lnTo>
                    <a:lnTo>
                      <a:pt x="10" y="12"/>
                    </a:lnTo>
                    <a:lnTo>
                      <a:pt x="8" y="13"/>
                    </a:lnTo>
                    <a:lnTo>
                      <a:pt x="10" y="14"/>
                    </a:lnTo>
                    <a:lnTo>
                      <a:pt x="12" y="16"/>
                    </a:lnTo>
                    <a:lnTo>
                      <a:pt x="13" y="17"/>
                    </a:lnTo>
                    <a:lnTo>
                      <a:pt x="12" y="20"/>
                    </a:lnTo>
                    <a:lnTo>
                      <a:pt x="8" y="20"/>
                    </a:lnTo>
                    <a:lnTo>
                      <a:pt x="6" y="21"/>
                    </a:lnTo>
                    <a:lnTo>
                      <a:pt x="4" y="25"/>
                    </a:lnTo>
                    <a:lnTo>
                      <a:pt x="4" y="27"/>
                    </a:lnTo>
                    <a:lnTo>
                      <a:pt x="4" y="28"/>
                    </a:lnTo>
                    <a:lnTo>
                      <a:pt x="6" y="27"/>
                    </a:lnTo>
                    <a:lnTo>
                      <a:pt x="11" y="25"/>
                    </a:lnTo>
                    <a:lnTo>
                      <a:pt x="12" y="28"/>
                    </a:lnTo>
                    <a:lnTo>
                      <a:pt x="12" y="29"/>
                    </a:lnTo>
                    <a:lnTo>
                      <a:pt x="14" y="28"/>
                    </a:lnTo>
                    <a:lnTo>
                      <a:pt x="15" y="32"/>
                    </a:lnTo>
                    <a:lnTo>
                      <a:pt x="13" y="34"/>
                    </a:lnTo>
                    <a:lnTo>
                      <a:pt x="12" y="35"/>
                    </a:lnTo>
                    <a:lnTo>
                      <a:pt x="14" y="36"/>
                    </a:lnTo>
                    <a:lnTo>
                      <a:pt x="21" y="36"/>
                    </a:lnTo>
                    <a:lnTo>
                      <a:pt x="14" y="40"/>
                    </a:lnTo>
                    <a:lnTo>
                      <a:pt x="13" y="40"/>
                    </a:lnTo>
                    <a:lnTo>
                      <a:pt x="12" y="41"/>
                    </a:lnTo>
                    <a:lnTo>
                      <a:pt x="12" y="42"/>
                    </a:lnTo>
                    <a:lnTo>
                      <a:pt x="14" y="46"/>
                    </a:lnTo>
                    <a:lnTo>
                      <a:pt x="11" y="48"/>
                    </a:lnTo>
                    <a:lnTo>
                      <a:pt x="10" y="48"/>
                    </a:lnTo>
                    <a:lnTo>
                      <a:pt x="6" y="48"/>
                    </a:lnTo>
                    <a:lnTo>
                      <a:pt x="4" y="47"/>
                    </a:lnTo>
                    <a:lnTo>
                      <a:pt x="3" y="47"/>
                    </a:lnTo>
                    <a:lnTo>
                      <a:pt x="0" y="50"/>
                    </a:lnTo>
                    <a:lnTo>
                      <a:pt x="0" y="53"/>
                    </a:lnTo>
                    <a:lnTo>
                      <a:pt x="2" y="5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4" name="Freeform 228">
                <a:extLst>
                  <a:ext uri="{FF2B5EF4-FFF2-40B4-BE49-F238E27FC236}">
                    <a16:creationId xmlns:a16="http://schemas.microsoft.com/office/drawing/2014/main" id="{8F7A13F5-FB19-DFAE-D9B4-31A1DF874A6D}"/>
                  </a:ext>
                </a:extLst>
              </p:cNvPr>
              <p:cNvSpPr/>
              <p:nvPr/>
            </p:nvSpPr>
            <p:spPr bwMode="auto">
              <a:xfrm>
                <a:off x="6972300" y="1227138"/>
                <a:ext cx="209550" cy="257175"/>
              </a:xfrm>
              <a:custGeom>
                <a:avLst/>
                <a:gdLst>
                  <a:gd name="T0" fmla="*/ 12 w 114"/>
                  <a:gd name="T1" fmla="*/ 127 h 140"/>
                  <a:gd name="T2" fmla="*/ 18 w 114"/>
                  <a:gd name="T3" fmla="*/ 129 h 140"/>
                  <a:gd name="T4" fmla="*/ 9 w 114"/>
                  <a:gd name="T5" fmla="*/ 133 h 140"/>
                  <a:gd name="T6" fmla="*/ 12 w 114"/>
                  <a:gd name="T7" fmla="*/ 140 h 140"/>
                  <a:gd name="T8" fmla="*/ 22 w 114"/>
                  <a:gd name="T9" fmla="*/ 137 h 140"/>
                  <a:gd name="T10" fmla="*/ 27 w 114"/>
                  <a:gd name="T11" fmla="*/ 137 h 140"/>
                  <a:gd name="T12" fmla="*/ 36 w 114"/>
                  <a:gd name="T13" fmla="*/ 139 h 140"/>
                  <a:gd name="T14" fmla="*/ 41 w 114"/>
                  <a:gd name="T15" fmla="*/ 128 h 140"/>
                  <a:gd name="T16" fmla="*/ 34 w 114"/>
                  <a:gd name="T17" fmla="*/ 121 h 140"/>
                  <a:gd name="T18" fmla="*/ 40 w 114"/>
                  <a:gd name="T19" fmla="*/ 121 h 140"/>
                  <a:gd name="T20" fmla="*/ 39 w 114"/>
                  <a:gd name="T21" fmla="*/ 114 h 140"/>
                  <a:gd name="T22" fmla="*/ 41 w 114"/>
                  <a:gd name="T23" fmla="*/ 114 h 140"/>
                  <a:gd name="T24" fmla="*/ 43 w 114"/>
                  <a:gd name="T25" fmla="*/ 109 h 140"/>
                  <a:gd name="T26" fmla="*/ 42 w 114"/>
                  <a:gd name="T27" fmla="*/ 97 h 140"/>
                  <a:gd name="T28" fmla="*/ 44 w 114"/>
                  <a:gd name="T29" fmla="*/ 95 h 140"/>
                  <a:gd name="T30" fmla="*/ 53 w 114"/>
                  <a:gd name="T31" fmla="*/ 93 h 140"/>
                  <a:gd name="T32" fmla="*/ 56 w 114"/>
                  <a:gd name="T33" fmla="*/ 89 h 140"/>
                  <a:gd name="T34" fmla="*/ 60 w 114"/>
                  <a:gd name="T35" fmla="*/ 81 h 140"/>
                  <a:gd name="T36" fmla="*/ 61 w 114"/>
                  <a:gd name="T37" fmla="*/ 77 h 140"/>
                  <a:gd name="T38" fmla="*/ 72 w 114"/>
                  <a:gd name="T39" fmla="*/ 62 h 140"/>
                  <a:gd name="T40" fmla="*/ 88 w 114"/>
                  <a:gd name="T41" fmla="*/ 44 h 140"/>
                  <a:gd name="T42" fmla="*/ 104 w 114"/>
                  <a:gd name="T43" fmla="*/ 34 h 140"/>
                  <a:gd name="T44" fmla="*/ 114 w 114"/>
                  <a:gd name="T45" fmla="*/ 26 h 140"/>
                  <a:gd name="T46" fmla="*/ 113 w 114"/>
                  <a:gd name="T47" fmla="*/ 15 h 140"/>
                  <a:gd name="T48" fmla="*/ 109 w 114"/>
                  <a:gd name="T49" fmla="*/ 7 h 140"/>
                  <a:gd name="T50" fmla="*/ 103 w 114"/>
                  <a:gd name="T51" fmla="*/ 0 h 140"/>
                  <a:gd name="T52" fmla="*/ 93 w 114"/>
                  <a:gd name="T53" fmla="*/ 2 h 140"/>
                  <a:gd name="T54" fmla="*/ 84 w 114"/>
                  <a:gd name="T55" fmla="*/ 10 h 140"/>
                  <a:gd name="T56" fmla="*/ 83 w 114"/>
                  <a:gd name="T57" fmla="*/ 20 h 140"/>
                  <a:gd name="T58" fmla="*/ 77 w 114"/>
                  <a:gd name="T59" fmla="*/ 26 h 140"/>
                  <a:gd name="T60" fmla="*/ 65 w 114"/>
                  <a:gd name="T61" fmla="*/ 31 h 140"/>
                  <a:gd name="T62" fmla="*/ 58 w 114"/>
                  <a:gd name="T63" fmla="*/ 33 h 140"/>
                  <a:gd name="T64" fmla="*/ 55 w 114"/>
                  <a:gd name="T65" fmla="*/ 34 h 140"/>
                  <a:gd name="T66" fmla="*/ 42 w 114"/>
                  <a:gd name="T67" fmla="*/ 38 h 140"/>
                  <a:gd name="T68" fmla="*/ 42 w 114"/>
                  <a:gd name="T69" fmla="*/ 47 h 140"/>
                  <a:gd name="T70" fmla="*/ 40 w 114"/>
                  <a:gd name="T71" fmla="*/ 42 h 140"/>
                  <a:gd name="T72" fmla="*/ 36 w 114"/>
                  <a:gd name="T73" fmla="*/ 50 h 140"/>
                  <a:gd name="T74" fmla="*/ 28 w 114"/>
                  <a:gd name="T75" fmla="*/ 56 h 140"/>
                  <a:gd name="T76" fmla="*/ 26 w 114"/>
                  <a:gd name="T77" fmla="*/ 64 h 140"/>
                  <a:gd name="T78" fmla="*/ 22 w 114"/>
                  <a:gd name="T79" fmla="*/ 71 h 140"/>
                  <a:gd name="T80" fmla="*/ 23 w 114"/>
                  <a:gd name="T81" fmla="*/ 76 h 140"/>
                  <a:gd name="T82" fmla="*/ 14 w 114"/>
                  <a:gd name="T83" fmla="*/ 80 h 140"/>
                  <a:gd name="T84" fmla="*/ 7 w 114"/>
                  <a:gd name="T85" fmla="*/ 80 h 140"/>
                  <a:gd name="T86" fmla="*/ 9 w 114"/>
                  <a:gd name="T87" fmla="*/ 88 h 140"/>
                  <a:gd name="T88" fmla="*/ 11 w 114"/>
                  <a:gd name="T89" fmla="*/ 95 h 140"/>
                  <a:gd name="T90" fmla="*/ 19 w 114"/>
                  <a:gd name="T91" fmla="*/ 93 h 140"/>
                  <a:gd name="T92" fmla="*/ 13 w 114"/>
                  <a:gd name="T93" fmla="*/ 97 h 140"/>
                  <a:gd name="T94" fmla="*/ 15 w 114"/>
                  <a:gd name="T95" fmla="*/ 102 h 140"/>
                  <a:gd name="T96" fmla="*/ 11 w 114"/>
                  <a:gd name="T97" fmla="*/ 105 h 140"/>
                  <a:gd name="T98" fmla="*/ 15 w 114"/>
                  <a:gd name="T99" fmla="*/ 108 h 140"/>
                  <a:gd name="T100" fmla="*/ 12 w 114"/>
                  <a:gd name="T101" fmla="*/ 112 h 140"/>
                  <a:gd name="T102" fmla="*/ 21 w 114"/>
                  <a:gd name="T103" fmla="*/ 118 h 140"/>
                  <a:gd name="T104" fmla="*/ 10 w 114"/>
                  <a:gd name="T105" fmla="*/ 113 h 140"/>
                  <a:gd name="T106" fmla="*/ 8 w 114"/>
                  <a:gd name="T107" fmla="*/ 120 h 140"/>
                  <a:gd name="T108" fmla="*/ 3 w 114"/>
                  <a:gd name="T109" fmla="*/ 125 h 140"/>
                  <a:gd name="T110" fmla="*/ 3 w 114"/>
                  <a:gd name="T111" fmla="*/ 13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4" h="140">
                    <a:moveTo>
                      <a:pt x="5" y="133"/>
                    </a:moveTo>
                    <a:cubicBezTo>
                      <a:pt x="6" y="132"/>
                      <a:pt x="6" y="132"/>
                      <a:pt x="6" y="132"/>
                    </a:cubicBezTo>
                    <a:cubicBezTo>
                      <a:pt x="7" y="131"/>
                      <a:pt x="7" y="131"/>
                      <a:pt x="7" y="131"/>
                    </a:cubicBezTo>
                    <a:cubicBezTo>
                      <a:pt x="9" y="130"/>
                      <a:pt x="9" y="130"/>
                      <a:pt x="9" y="130"/>
                    </a:cubicBezTo>
                    <a:cubicBezTo>
                      <a:pt x="12" y="127"/>
                      <a:pt x="12" y="127"/>
                      <a:pt x="12" y="127"/>
                    </a:cubicBezTo>
                    <a:cubicBezTo>
                      <a:pt x="15" y="126"/>
                      <a:pt x="15" y="126"/>
                      <a:pt x="15" y="126"/>
                    </a:cubicBezTo>
                    <a:cubicBezTo>
                      <a:pt x="18" y="126"/>
                      <a:pt x="18" y="126"/>
                      <a:pt x="18" y="126"/>
                    </a:cubicBezTo>
                    <a:cubicBezTo>
                      <a:pt x="19" y="127"/>
                      <a:pt x="19" y="127"/>
                      <a:pt x="19" y="127"/>
                    </a:cubicBezTo>
                    <a:cubicBezTo>
                      <a:pt x="19" y="129"/>
                      <a:pt x="19" y="129"/>
                      <a:pt x="19" y="129"/>
                    </a:cubicBezTo>
                    <a:cubicBezTo>
                      <a:pt x="18" y="129"/>
                      <a:pt x="18" y="129"/>
                      <a:pt x="18" y="129"/>
                    </a:cubicBezTo>
                    <a:cubicBezTo>
                      <a:pt x="16" y="127"/>
                      <a:pt x="16" y="127"/>
                      <a:pt x="16" y="127"/>
                    </a:cubicBezTo>
                    <a:cubicBezTo>
                      <a:pt x="15" y="127"/>
                      <a:pt x="15" y="127"/>
                      <a:pt x="15" y="127"/>
                    </a:cubicBezTo>
                    <a:cubicBezTo>
                      <a:pt x="14" y="129"/>
                      <a:pt x="14" y="129"/>
                      <a:pt x="14" y="129"/>
                    </a:cubicBezTo>
                    <a:cubicBezTo>
                      <a:pt x="10" y="131"/>
                      <a:pt x="10" y="131"/>
                      <a:pt x="10" y="131"/>
                    </a:cubicBezTo>
                    <a:cubicBezTo>
                      <a:pt x="9" y="133"/>
                      <a:pt x="9" y="133"/>
                      <a:pt x="9" y="133"/>
                    </a:cubicBezTo>
                    <a:cubicBezTo>
                      <a:pt x="8" y="135"/>
                      <a:pt x="8" y="135"/>
                      <a:pt x="8" y="135"/>
                    </a:cubicBezTo>
                    <a:cubicBezTo>
                      <a:pt x="9" y="138"/>
                      <a:pt x="9" y="138"/>
                      <a:pt x="9" y="138"/>
                    </a:cubicBezTo>
                    <a:cubicBezTo>
                      <a:pt x="8" y="139"/>
                      <a:pt x="8" y="139"/>
                      <a:pt x="8" y="139"/>
                    </a:cubicBezTo>
                    <a:cubicBezTo>
                      <a:pt x="8" y="139"/>
                      <a:pt x="8" y="140"/>
                      <a:pt x="8" y="140"/>
                    </a:cubicBezTo>
                    <a:cubicBezTo>
                      <a:pt x="12" y="140"/>
                      <a:pt x="12" y="140"/>
                      <a:pt x="12" y="140"/>
                    </a:cubicBezTo>
                    <a:cubicBezTo>
                      <a:pt x="16" y="138"/>
                      <a:pt x="16" y="138"/>
                      <a:pt x="16" y="138"/>
                    </a:cubicBezTo>
                    <a:cubicBezTo>
                      <a:pt x="17" y="137"/>
                      <a:pt x="17" y="137"/>
                      <a:pt x="17" y="137"/>
                    </a:cubicBezTo>
                    <a:cubicBezTo>
                      <a:pt x="18" y="137"/>
                      <a:pt x="18" y="137"/>
                      <a:pt x="18" y="137"/>
                    </a:cubicBezTo>
                    <a:cubicBezTo>
                      <a:pt x="19" y="137"/>
                      <a:pt x="19" y="137"/>
                      <a:pt x="19" y="137"/>
                    </a:cubicBezTo>
                    <a:cubicBezTo>
                      <a:pt x="22" y="137"/>
                      <a:pt x="22" y="137"/>
                      <a:pt x="22" y="137"/>
                    </a:cubicBezTo>
                    <a:cubicBezTo>
                      <a:pt x="23" y="139"/>
                      <a:pt x="23" y="139"/>
                      <a:pt x="23" y="139"/>
                    </a:cubicBezTo>
                    <a:cubicBezTo>
                      <a:pt x="25" y="139"/>
                      <a:pt x="25" y="139"/>
                      <a:pt x="25" y="139"/>
                    </a:cubicBezTo>
                    <a:cubicBezTo>
                      <a:pt x="26" y="139"/>
                      <a:pt x="26" y="139"/>
                      <a:pt x="26" y="139"/>
                    </a:cubicBezTo>
                    <a:cubicBezTo>
                      <a:pt x="28" y="138"/>
                      <a:pt x="28" y="138"/>
                      <a:pt x="28" y="138"/>
                    </a:cubicBezTo>
                    <a:cubicBezTo>
                      <a:pt x="27" y="137"/>
                      <a:pt x="27" y="137"/>
                      <a:pt x="27" y="137"/>
                    </a:cubicBezTo>
                    <a:cubicBezTo>
                      <a:pt x="27" y="135"/>
                      <a:pt x="27" y="135"/>
                      <a:pt x="27" y="135"/>
                    </a:cubicBezTo>
                    <a:cubicBezTo>
                      <a:pt x="28" y="135"/>
                      <a:pt x="28" y="135"/>
                      <a:pt x="28" y="135"/>
                    </a:cubicBezTo>
                    <a:cubicBezTo>
                      <a:pt x="29" y="138"/>
                      <a:pt x="29" y="138"/>
                      <a:pt x="29" y="138"/>
                    </a:cubicBezTo>
                    <a:cubicBezTo>
                      <a:pt x="32" y="139"/>
                      <a:pt x="32" y="139"/>
                      <a:pt x="32" y="139"/>
                    </a:cubicBezTo>
                    <a:cubicBezTo>
                      <a:pt x="36" y="139"/>
                      <a:pt x="36" y="139"/>
                      <a:pt x="36" y="139"/>
                    </a:cubicBezTo>
                    <a:cubicBezTo>
                      <a:pt x="36" y="138"/>
                      <a:pt x="36" y="138"/>
                      <a:pt x="36" y="138"/>
                    </a:cubicBezTo>
                    <a:cubicBezTo>
                      <a:pt x="38" y="137"/>
                      <a:pt x="38" y="137"/>
                      <a:pt x="38" y="137"/>
                    </a:cubicBezTo>
                    <a:cubicBezTo>
                      <a:pt x="40" y="134"/>
                      <a:pt x="40" y="134"/>
                      <a:pt x="40" y="134"/>
                    </a:cubicBezTo>
                    <a:cubicBezTo>
                      <a:pt x="39" y="131"/>
                      <a:pt x="39" y="131"/>
                      <a:pt x="39" y="131"/>
                    </a:cubicBezTo>
                    <a:cubicBezTo>
                      <a:pt x="41" y="128"/>
                      <a:pt x="41" y="128"/>
                      <a:pt x="41" y="128"/>
                    </a:cubicBezTo>
                    <a:cubicBezTo>
                      <a:pt x="42" y="126"/>
                      <a:pt x="42" y="126"/>
                      <a:pt x="42" y="126"/>
                    </a:cubicBezTo>
                    <a:cubicBezTo>
                      <a:pt x="40" y="124"/>
                      <a:pt x="40" y="124"/>
                      <a:pt x="40" y="124"/>
                    </a:cubicBezTo>
                    <a:cubicBezTo>
                      <a:pt x="38" y="121"/>
                      <a:pt x="38" y="121"/>
                      <a:pt x="38" y="121"/>
                    </a:cubicBezTo>
                    <a:cubicBezTo>
                      <a:pt x="36" y="121"/>
                      <a:pt x="36" y="121"/>
                      <a:pt x="36" y="121"/>
                    </a:cubicBezTo>
                    <a:cubicBezTo>
                      <a:pt x="34" y="121"/>
                      <a:pt x="34" y="121"/>
                      <a:pt x="34" y="121"/>
                    </a:cubicBezTo>
                    <a:cubicBezTo>
                      <a:pt x="33" y="119"/>
                      <a:pt x="33" y="119"/>
                      <a:pt x="33" y="119"/>
                    </a:cubicBezTo>
                    <a:cubicBezTo>
                      <a:pt x="34" y="119"/>
                      <a:pt x="34" y="119"/>
                      <a:pt x="34" y="119"/>
                    </a:cubicBezTo>
                    <a:cubicBezTo>
                      <a:pt x="37" y="119"/>
                      <a:pt x="37" y="119"/>
                      <a:pt x="37" y="119"/>
                    </a:cubicBezTo>
                    <a:cubicBezTo>
                      <a:pt x="38" y="119"/>
                      <a:pt x="38" y="119"/>
                      <a:pt x="38" y="119"/>
                    </a:cubicBezTo>
                    <a:cubicBezTo>
                      <a:pt x="40" y="121"/>
                      <a:pt x="40" y="121"/>
                      <a:pt x="40" y="121"/>
                    </a:cubicBezTo>
                    <a:cubicBezTo>
                      <a:pt x="40" y="122"/>
                      <a:pt x="40" y="122"/>
                      <a:pt x="40" y="122"/>
                    </a:cubicBezTo>
                    <a:cubicBezTo>
                      <a:pt x="41" y="123"/>
                      <a:pt x="41" y="123"/>
                      <a:pt x="41" y="123"/>
                    </a:cubicBezTo>
                    <a:cubicBezTo>
                      <a:pt x="42" y="121"/>
                      <a:pt x="42" y="121"/>
                      <a:pt x="42" y="121"/>
                    </a:cubicBezTo>
                    <a:cubicBezTo>
                      <a:pt x="41" y="117"/>
                      <a:pt x="41" y="117"/>
                      <a:pt x="41" y="117"/>
                    </a:cubicBezTo>
                    <a:cubicBezTo>
                      <a:pt x="39" y="114"/>
                      <a:pt x="39" y="114"/>
                      <a:pt x="39" y="114"/>
                    </a:cubicBezTo>
                    <a:cubicBezTo>
                      <a:pt x="36" y="110"/>
                      <a:pt x="36" y="110"/>
                      <a:pt x="36" y="110"/>
                    </a:cubicBezTo>
                    <a:cubicBezTo>
                      <a:pt x="37" y="109"/>
                      <a:pt x="37" y="109"/>
                      <a:pt x="37" y="109"/>
                    </a:cubicBezTo>
                    <a:cubicBezTo>
                      <a:pt x="39" y="111"/>
                      <a:pt x="39" y="111"/>
                      <a:pt x="39" y="111"/>
                    </a:cubicBezTo>
                    <a:cubicBezTo>
                      <a:pt x="39" y="113"/>
                      <a:pt x="39" y="113"/>
                      <a:pt x="39" y="113"/>
                    </a:cubicBezTo>
                    <a:cubicBezTo>
                      <a:pt x="41" y="114"/>
                      <a:pt x="41" y="114"/>
                      <a:pt x="41" y="114"/>
                    </a:cubicBezTo>
                    <a:cubicBezTo>
                      <a:pt x="44" y="115"/>
                      <a:pt x="44" y="115"/>
                      <a:pt x="44" y="115"/>
                    </a:cubicBezTo>
                    <a:cubicBezTo>
                      <a:pt x="44" y="113"/>
                      <a:pt x="44" y="113"/>
                      <a:pt x="44" y="113"/>
                    </a:cubicBezTo>
                    <a:cubicBezTo>
                      <a:pt x="44" y="111"/>
                      <a:pt x="44" y="111"/>
                      <a:pt x="44" y="111"/>
                    </a:cubicBezTo>
                    <a:cubicBezTo>
                      <a:pt x="43" y="110"/>
                      <a:pt x="43" y="110"/>
                      <a:pt x="43" y="110"/>
                    </a:cubicBezTo>
                    <a:cubicBezTo>
                      <a:pt x="43" y="109"/>
                      <a:pt x="43" y="109"/>
                      <a:pt x="43" y="109"/>
                    </a:cubicBezTo>
                    <a:cubicBezTo>
                      <a:pt x="45" y="106"/>
                      <a:pt x="45" y="106"/>
                      <a:pt x="45" y="106"/>
                    </a:cubicBezTo>
                    <a:cubicBezTo>
                      <a:pt x="45" y="104"/>
                      <a:pt x="45" y="104"/>
                      <a:pt x="45" y="104"/>
                    </a:cubicBezTo>
                    <a:cubicBezTo>
                      <a:pt x="43" y="101"/>
                      <a:pt x="43" y="101"/>
                      <a:pt x="43" y="101"/>
                    </a:cubicBezTo>
                    <a:cubicBezTo>
                      <a:pt x="40" y="98"/>
                      <a:pt x="40" y="98"/>
                      <a:pt x="40" y="98"/>
                    </a:cubicBezTo>
                    <a:cubicBezTo>
                      <a:pt x="42" y="97"/>
                      <a:pt x="42" y="97"/>
                      <a:pt x="42" y="97"/>
                    </a:cubicBezTo>
                    <a:cubicBezTo>
                      <a:pt x="44" y="99"/>
                      <a:pt x="44" y="99"/>
                      <a:pt x="44" y="99"/>
                    </a:cubicBezTo>
                    <a:cubicBezTo>
                      <a:pt x="46" y="99"/>
                      <a:pt x="46" y="99"/>
                      <a:pt x="46" y="99"/>
                    </a:cubicBezTo>
                    <a:cubicBezTo>
                      <a:pt x="47" y="96"/>
                      <a:pt x="47" y="96"/>
                      <a:pt x="47" y="96"/>
                    </a:cubicBezTo>
                    <a:cubicBezTo>
                      <a:pt x="46" y="95"/>
                      <a:pt x="46" y="95"/>
                      <a:pt x="46" y="95"/>
                    </a:cubicBezTo>
                    <a:cubicBezTo>
                      <a:pt x="44" y="95"/>
                      <a:pt x="44" y="95"/>
                      <a:pt x="44" y="95"/>
                    </a:cubicBezTo>
                    <a:cubicBezTo>
                      <a:pt x="44" y="92"/>
                      <a:pt x="44" y="92"/>
                      <a:pt x="44" y="92"/>
                    </a:cubicBezTo>
                    <a:cubicBezTo>
                      <a:pt x="46" y="91"/>
                      <a:pt x="46" y="91"/>
                      <a:pt x="46" y="91"/>
                    </a:cubicBezTo>
                    <a:cubicBezTo>
                      <a:pt x="48" y="93"/>
                      <a:pt x="48" y="93"/>
                      <a:pt x="48" y="93"/>
                    </a:cubicBezTo>
                    <a:cubicBezTo>
                      <a:pt x="52" y="94"/>
                      <a:pt x="52" y="94"/>
                      <a:pt x="52" y="94"/>
                    </a:cubicBezTo>
                    <a:cubicBezTo>
                      <a:pt x="53" y="93"/>
                      <a:pt x="53" y="93"/>
                      <a:pt x="53" y="93"/>
                    </a:cubicBezTo>
                    <a:cubicBezTo>
                      <a:pt x="51" y="92"/>
                      <a:pt x="51" y="92"/>
                      <a:pt x="51" y="92"/>
                    </a:cubicBezTo>
                    <a:cubicBezTo>
                      <a:pt x="51" y="90"/>
                      <a:pt x="51" y="90"/>
                      <a:pt x="51" y="90"/>
                    </a:cubicBezTo>
                    <a:cubicBezTo>
                      <a:pt x="53" y="90"/>
                      <a:pt x="53" y="90"/>
                      <a:pt x="53" y="90"/>
                    </a:cubicBezTo>
                    <a:cubicBezTo>
                      <a:pt x="54" y="91"/>
                      <a:pt x="54" y="91"/>
                      <a:pt x="54" y="91"/>
                    </a:cubicBezTo>
                    <a:cubicBezTo>
                      <a:pt x="56" y="89"/>
                      <a:pt x="56" y="89"/>
                      <a:pt x="56" y="89"/>
                    </a:cubicBezTo>
                    <a:cubicBezTo>
                      <a:pt x="57" y="87"/>
                      <a:pt x="57" y="87"/>
                      <a:pt x="57" y="87"/>
                    </a:cubicBezTo>
                    <a:cubicBezTo>
                      <a:pt x="56" y="86"/>
                      <a:pt x="56" y="86"/>
                      <a:pt x="56" y="86"/>
                    </a:cubicBezTo>
                    <a:cubicBezTo>
                      <a:pt x="56" y="85"/>
                      <a:pt x="56" y="85"/>
                      <a:pt x="56" y="85"/>
                    </a:cubicBezTo>
                    <a:cubicBezTo>
                      <a:pt x="60" y="83"/>
                      <a:pt x="60" y="83"/>
                      <a:pt x="60" y="83"/>
                    </a:cubicBezTo>
                    <a:cubicBezTo>
                      <a:pt x="60" y="81"/>
                      <a:pt x="60" y="81"/>
                      <a:pt x="60" y="81"/>
                    </a:cubicBezTo>
                    <a:cubicBezTo>
                      <a:pt x="58" y="80"/>
                      <a:pt x="58" y="80"/>
                      <a:pt x="58" y="80"/>
                    </a:cubicBezTo>
                    <a:cubicBezTo>
                      <a:pt x="57" y="78"/>
                      <a:pt x="57" y="78"/>
                      <a:pt x="57" y="78"/>
                    </a:cubicBezTo>
                    <a:cubicBezTo>
                      <a:pt x="58" y="76"/>
                      <a:pt x="58" y="76"/>
                      <a:pt x="58" y="76"/>
                    </a:cubicBezTo>
                    <a:cubicBezTo>
                      <a:pt x="60" y="78"/>
                      <a:pt x="60" y="78"/>
                      <a:pt x="60" y="78"/>
                    </a:cubicBezTo>
                    <a:cubicBezTo>
                      <a:pt x="61" y="77"/>
                      <a:pt x="61" y="77"/>
                      <a:pt x="61" y="77"/>
                    </a:cubicBezTo>
                    <a:cubicBezTo>
                      <a:pt x="65" y="72"/>
                      <a:pt x="65" y="72"/>
                      <a:pt x="65" y="72"/>
                    </a:cubicBezTo>
                    <a:cubicBezTo>
                      <a:pt x="66" y="69"/>
                      <a:pt x="66" y="69"/>
                      <a:pt x="66" y="69"/>
                    </a:cubicBezTo>
                    <a:cubicBezTo>
                      <a:pt x="68" y="67"/>
                      <a:pt x="68" y="67"/>
                      <a:pt x="68" y="67"/>
                    </a:cubicBezTo>
                    <a:cubicBezTo>
                      <a:pt x="68" y="64"/>
                      <a:pt x="68" y="64"/>
                      <a:pt x="68" y="64"/>
                    </a:cubicBezTo>
                    <a:cubicBezTo>
                      <a:pt x="72" y="62"/>
                      <a:pt x="72" y="62"/>
                      <a:pt x="72" y="62"/>
                    </a:cubicBezTo>
                    <a:cubicBezTo>
                      <a:pt x="74" y="58"/>
                      <a:pt x="74" y="58"/>
                      <a:pt x="74" y="58"/>
                    </a:cubicBezTo>
                    <a:cubicBezTo>
                      <a:pt x="76" y="53"/>
                      <a:pt x="76" y="53"/>
                      <a:pt x="76" y="53"/>
                    </a:cubicBezTo>
                    <a:cubicBezTo>
                      <a:pt x="78" y="53"/>
                      <a:pt x="78" y="53"/>
                      <a:pt x="78" y="53"/>
                    </a:cubicBezTo>
                    <a:cubicBezTo>
                      <a:pt x="83" y="50"/>
                      <a:pt x="83" y="50"/>
                      <a:pt x="83" y="50"/>
                    </a:cubicBezTo>
                    <a:cubicBezTo>
                      <a:pt x="88" y="44"/>
                      <a:pt x="88" y="44"/>
                      <a:pt x="88" y="44"/>
                    </a:cubicBezTo>
                    <a:cubicBezTo>
                      <a:pt x="92" y="40"/>
                      <a:pt x="92" y="40"/>
                      <a:pt x="92" y="40"/>
                    </a:cubicBezTo>
                    <a:cubicBezTo>
                      <a:pt x="94" y="40"/>
                      <a:pt x="94" y="40"/>
                      <a:pt x="94" y="40"/>
                    </a:cubicBezTo>
                    <a:cubicBezTo>
                      <a:pt x="98" y="37"/>
                      <a:pt x="98" y="37"/>
                      <a:pt x="98" y="37"/>
                    </a:cubicBezTo>
                    <a:cubicBezTo>
                      <a:pt x="102" y="36"/>
                      <a:pt x="102" y="36"/>
                      <a:pt x="102" y="36"/>
                    </a:cubicBezTo>
                    <a:cubicBezTo>
                      <a:pt x="104" y="34"/>
                      <a:pt x="104" y="34"/>
                      <a:pt x="104" y="34"/>
                    </a:cubicBezTo>
                    <a:cubicBezTo>
                      <a:pt x="108" y="29"/>
                      <a:pt x="108" y="29"/>
                      <a:pt x="108" y="29"/>
                    </a:cubicBezTo>
                    <a:cubicBezTo>
                      <a:pt x="110" y="28"/>
                      <a:pt x="110" y="28"/>
                      <a:pt x="110" y="28"/>
                    </a:cubicBezTo>
                    <a:cubicBezTo>
                      <a:pt x="112" y="28"/>
                      <a:pt x="112" y="28"/>
                      <a:pt x="112" y="28"/>
                    </a:cubicBezTo>
                    <a:cubicBezTo>
                      <a:pt x="114" y="27"/>
                      <a:pt x="114" y="27"/>
                      <a:pt x="114" y="27"/>
                    </a:cubicBezTo>
                    <a:cubicBezTo>
                      <a:pt x="114" y="26"/>
                      <a:pt x="114" y="26"/>
                      <a:pt x="114" y="26"/>
                    </a:cubicBezTo>
                    <a:cubicBezTo>
                      <a:pt x="113" y="24"/>
                      <a:pt x="113" y="24"/>
                      <a:pt x="113" y="24"/>
                    </a:cubicBezTo>
                    <a:cubicBezTo>
                      <a:pt x="114" y="22"/>
                      <a:pt x="114" y="22"/>
                      <a:pt x="114" y="22"/>
                    </a:cubicBezTo>
                    <a:cubicBezTo>
                      <a:pt x="114" y="20"/>
                      <a:pt x="114" y="20"/>
                      <a:pt x="114" y="20"/>
                    </a:cubicBezTo>
                    <a:cubicBezTo>
                      <a:pt x="114" y="16"/>
                      <a:pt x="114" y="16"/>
                      <a:pt x="114" y="16"/>
                    </a:cubicBezTo>
                    <a:cubicBezTo>
                      <a:pt x="113" y="15"/>
                      <a:pt x="113" y="15"/>
                      <a:pt x="113" y="15"/>
                    </a:cubicBezTo>
                    <a:cubicBezTo>
                      <a:pt x="111" y="15"/>
                      <a:pt x="111" y="15"/>
                      <a:pt x="111" y="15"/>
                    </a:cubicBezTo>
                    <a:cubicBezTo>
                      <a:pt x="111" y="12"/>
                      <a:pt x="111" y="12"/>
                      <a:pt x="111" y="12"/>
                    </a:cubicBezTo>
                    <a:cubicBezTo>
                      <a:pt x="113" y="9"/>
                      <a:pt x="113" y="9"/>
                      <a:pt x="113" y="9"/>
                    </a:cubicBezTo>
                    <a:cubicBezTo>
                      <a:pt x="112" y="8"/>
                      <a:pt x="112" y="8"/>
                      <a:pt x="112" y="8"/>
                    </a:cubicBezTo>
                    <a:cubicBezTo>
                      <a:pt x="109" y="7"/>
                      <a:pt x="109" y="7"/>
                      <a:pt x="109" y="7"/>
                    </a:cubicBezTo>
                    <a:cubicBezTo>
                      <a:pt x="108" y="6"/>
                      <a:pt x="108" y="6"/>
                      <a:pt x="108" y="6"/>
                    </a:cubicBezTo>
                    <a:cubicBezTo>
                      <a:pt x="105" y="5"/>
                      <a:pt x="105" y="5"/>
                      <a:pt x="105" y="5"/>
                    </a:cubicBezTo>
                    <a:cubicBezTo>
                      <a:pt x="104" y="3"/>
                      <a:pt x="104" y="3"/>
                      <a:pt x="104" y="3"/>
                    </a:cubicBezTo>
                    <a:cubicBezTo>
                      <a:pt x="104" y="1"/>
                      <a:pt x="104" y="1"/>
                      <a:pt x="104" y="1"/>
                    </a:cubicBezTo>
                    <a:cubicBezTo>
                      <a:pt x="103" y="0"/>
                      <a:pt x="103" y="0"/>
                      <a:pt x="103" y="0"/>
                    </a:cubicBezTo>
                    <a:cubicBezTo>
                      <a:pt x="99" y="2"/>
                      <a:pt x="99" y="2"/>
                      <a:pt x="99" y="2"/>
                    </a:cubicBezTo>
                    <a:cubicBezTo>
                      <a:pt x="99" y="3"/>
                      <a:pt x="99" y="3"/>
                      <a:pt x="99" y="3"/>
                    </a:cubicBezTo>
                    <a:cubicBezTo>
                      <a:pt x="97" y="3"/>
                      <a:pt x="97" y="3"/>
                      <a:pt x="97" y="3"/>
                    </a:cubicBezTo>
                    <a:cubicBezTo>
                      <a:pt x="95" y="2"/>
                      <a:pt x="95" y="2"/>
                      <a:pt x="95" y="2"/>
                    </a:cubicBezTo>
                    <a:cubicBezTo>
                      <a:pt x="93" y="2"/>
                      <a:pt x="93" y="2"/>
                      <a:pt x="93" y="2"/>
                    </a:cubicBezTo>
                    <a:cubicBezTo>
                      <a:pt x="90" y="4"/>
                      <a:pt x="90" y="4"/>
                      <a:pt x="90" y="4"/>
                    </a:cubicBezTo>
                    <a:cubicBezTo>
                      <a:pt x="89" y="7"/>
                      <a:pt x="89" y="7"/>
                      <a:pt x="89" y="7"/>
                    </a:cubicBezTo>
                    <a:cubicBezTo>
                      <a:pt x="87" y="8"/>
                      <a:pt x="87" y="8"/>
                      <a:pt x="87" y="8"/>
                    </a:cubicBezTo>
                    <a:cubicBezTo>
                      <a:pt x="85" y="8"/>
                      <a:pt x="85" y="8"/>
                      <a:pt x="85" y="8"/>
                    </a:cubicBezTo>
                    <a:cubicBezTo>
                      <a:pt x="84" y="10"/>
                      <a:pt x="84" y="10"/>
                      <a:pt x="84" y="10"/>
                    </a:cubicBezTo>
                    <a:cubicBezTo>
                      <a:pt x="84" y="12"/>
                      <a:pt x="84" y="12"/>
                      <a:pt x="84" y="12"/>
                    </a:cubicBezTo>
                    <a:cubicBezTo>
                      <a:pt x="82" y="14"/>
                      <a:pt x="82" y="14"/>
                      <a:pt x="82" y="14"/>
                    </a:cubicBezTo>
                    <a:cubicBezTo>
                      <a:pt x="81" y="15"/>
                      <a:pt x="81" y="15"/>
                      <a:pt x="81" y="15"/>
                    </a:cubicBezTo>
                    <a:cubicBezTo>
                      <a:pt x="83" y="18"/>
                      <a:pt x="83" y="18"/>
                      <a:pt x="83" y="18"/>
                    </a:cubicBezTo>
                    <a:cubicBezTo>
                      <a:pt x="83" y="20"/>
                      <a:pt x="83" y="20"/>
                      <a:pt x="83" y="20"/>
                    </a:cubicBezTo>
                    <a:cubicBezTo>
                      <a:pt x="81" y="20"/>
                      <a:pt x="81" y="20"/>
                      <a:pt x="81" y="20"/>
                    </a:cubicBezTo>
                    <a:cubicBezTo>
                      <a:pt x="80" y="21"/>
                      <a:pt x="80" y="21"/>
                      <a:pt x="80" y="21"/>
                    </a:cubicBezTo>
                    <a:cubicBezTo>
                      <a:pt x="80" y="23"/>
                      <a:pt x="80" y="23"/>
                      <a:pt x="80" y="23"/>
                    </a:cubicBezTo>
                    <a:cubicBezTo>
                      <a:pt x="78" y="24"/>
                      <a:pt x="78" y="24"/>
                      <a:pt x="78" y="24"/>
                    </a:cubicBezTo>
                    <a:cubicBezTo>
                      <a:pt x="77" y="26"/>
                      <a:pt x="77" y="26"/>
                      <a:pt x="77" y="26"/>
                    </a:cubicBezTo>
                    <a:cubicBezTo>
                      <a:pt x="72" y="29"/>
                      <a:pt x="72" y="29"/>
                      <a:pt x="72" y="29"/>
                    </a:cubicBezTo>
                    <a:cubicBezTo>
                      <a:pt x="70" y="30"/>
                      <a:pt x="70" y="30"/>
                      <a:pt x="70" y="30"/>
                    </a:cubicBezTo>
                    <a:cubicBezTo>
                      <a:pt x="69" y="29"/>
                      <a:pt x="69" y="29"/>
                      <a:pt x="69" y="29"/>
                    </a:cubicBezTo>
                    <a:cubicBezTo>
                      <a:pt x="67" y="29"/>
                      <a:pt x="67" y="29"/>
                      <a:pt x="67" y="29"/>
                    </a:cubicBezTo>
                    <a:cubicBezTo>
                      <a:pt x="65" y="31"/>
                      <a:pt x="65" y="31"/>
                      <a:pt x="65" y="31"/>
                    </a:cubicBezTo>
                    <a:cubicBezTo>
                      <a:pt x="63" y="34"/>
                      <a:pt x="63" y="34"/>
                      <a:pt x="63" y="34"/>
                    </a:cubicBezTo>
                    <a:cubicBezTo>
                      <a:pt x="61" y="35"/>
                      <a:pt x="61" y="35"/>
                      <a:pt x="61" y="35"/>
                    </a:cubicBezTo>
                    <a:cubicBezTo>
                      <a:pt x="60" y="35"/>
                      <a:pt x="60" y="35"/>
                      <a:pt x="60" y="35"/>
                    </a:cubicBezTo>
                    <a:cubicBezTo>
                      <a:pt x="59" y="33"/>
                      <a:pt x="59" y="33"/>
                      <a:pt x="59" y="33"/>
                    </a:cubicBezTo>
                    <a:cubicBezTo>
                      <a:pt x="58" y="33"/>
                      <a:pt x="58" y="33"/>
                      <a:pt x="58" y="33"/>
                    </a:cubicBezTo>
                    <a:cubicBezTo>
                      <a:pt x="58" y="35"/>
                      <a:pt x="58" y="35"/>
                      <a:pt x="58" y="35"/>
                    </a:cubicBezTo>
                    <a:cubicBezTo>
                      <a:pt x="58" y="37"/>
                      <a:pt x="58" y="37"/>
                      <a:pt x="58" y="37"/>
                    </a:cubicBezTo>
                    <a:cubicBezTo>
                      <a:pt x="57" y="38"/>
                      <a:pt x="57" y="38"/>
                      <a:pt x="57" y="38"/>
                    </a:cubicBezTo>
                    <a:cubicBezTo>
                      <a:pt x="56" y="36"/>
                      <a:pt x="56" y="36"/>
                      <a:pt x="56" y="36"/>
                    </a:cubicBezTo>
                    <a:cubicBezTo>
                      <a:pt x="55" y="34"/>
                      <a:pt x="55" y="34"/>
                      <a:pt x="55" y="34"/>
                    </a:cubicBezTo>
                    <a:cubicBezTo>
                      <a:pt x="51" y="34"/>
                      <a:pt x="51" y="34"/>
                      <a:pt x="51" y="34"/>
                    </a:cubicBezTo>
                    <a:cubicBezTo>
                      <a:pt x="46" y="36"/>
                      <a:pt x="46" y="36"/>
                      <a:pt x="46" y="36"/>
                    </a:cubicBezTo>
                    <a:cubicBezTo>
                      <a:pt x="45" y="37"/>
                      <a:pt x="45" y="37"/>
                      <a:pt x="45" y="37"/>
                    </a:cubicBezTo>
                    <a:cubicBezTo>
                      <a:pt x="43" y="37"/>
                      <a:pt x="43" y="37"/>
                      <a:pt x="43" y="37"/>
                    </a:cubicBezTo>
                    <a:cubicBezTo>
                      <a:pt x="42" y="38"/>
                      <a:pt x="42" y="38"/>
                      <a:pt x="42" y="38"/>
                    </a:cubicBezTo>
                    <a:cubicBezTo>
                      <a:pt x="44" y="42"/>
                      <a:pt x="44" y="42"/>
                      <a:pt x="44" y="42"/>
                    </a:cubicBezTo>
                    <a:cubicBezTo>
                      <a:pt x="45" y="43"/>
                      <a:pt x="45" y="43"/>
                      <a:pt x="45" y="43"/>
                    </a:cubicBezTo>
                    <a:cubicBezTo>
                      <a:pt x="44" y="44"/>
                      <a:pt x="44" y="44"/>
                      <a:pt x="44" y="44"/>
                    </a:cubicBezTo>
                    <a:cubicBezTo>
                      <a:pt x="43" y="44"/>
                      <a:pt x="43" y="44"/>
                      <a:pt x="43" y="44"/>
                    </a:cubicBezTo>
                    <a:cubicBezTo>
                      <a:pt x="42" y="47"/>
                      <a:pt x="42" y="47"/>
                      <a:pt x="42" y="47"/>
                    </a:cubicBezTo>
                    <a:cubicBezTo>
                      <a:pt x="40" y="46"/>
                      <a:pt x="40" y="46"/>
                      <a:pt x="40" y="46"/>
                    </a:cubicBezTo>
                    <a:cubicBezTo>
                      <a:pt x="41" y="45"/>
                      <a:pt x="41" y="45"/>
                      <a:pt x="41" y="45"/>
                    </a:cubicBezTo>
                    <a:cubicBezTo>
                      <a:pt x="42" y="44"/>
                      <a:pt x="42" y="44"/>
                      <a:pt x="42" y="44"/>
                    </a:cubicBezTo>
                    <a:cubicBezTo>
                      <a:pt x="42" y="42"/>
                      <a:pt x="42" y="42"/>
                      <a:pt x="42" y="42"/>
                    </a:cubicBezTo>
                    <a:cubicBezTo>
                      <a:pt x="40" y="42"/>
                      <a:pt x="40" y="42"/>
                      <a:pt x="40" y="42"/>
                    </a:cubicBezTo>
                    <a:cubicBezTo>
                      <a:pt x="38" y="45"/>
                      <a:pt x="38" y="45"/>
                      <a:pt x="38" y="45"/>
                    </a:cubicBezTo>
                    <a:cubicBezTo>
                      <a:pt x="36" y="46"/>
                      <a:pt x="36" y="46"/>
                      <a:pt x="36" y="46"/>
                    </a:cubicBezTo>
                    <a:cubicBezTo>
                      <a:pt x="36" y="48"/>
                      <a:pt x="36" y="48"/>
                      <a:pt x="36" y="48"/>
                    </a:cubicBezTo>
                    <a:cubicBezTo>
                      <a:pt x="38" y="49"/>
                      <a:pt x="38" y="49"/>
                      <a:pt x="38" y="49"/>
                    </a:cubicBezTo>
                    <a:cubicBezTo>
                      <a:pt x="36" y="50"/>
                      <a:pt x="36" y="50"/>
                      <a:pt x="36" y="50"/>
                    </a:cubicBezTo>
                    <a:cubicBezTo>
                      <a:pt x="35" y="52"/>
                      <a:pt x="35" y="52"/>
                      <a:pt x="35" y="52"/>
                    </a:cubicBezTo>
                    <a:cubicBezTo>
                      <a:pt x="32" y="52"/>
                      <a:pt x="32" y="52"/>
                      <a:pt x="32" y="52"/>
                    </a:cubicBezTo>
                    <a:cubicBezTo>
                      <a:pt x="30" y="53"/>
                      <a:pt x="30" y="53"/>
                      <a:pt x="30" y="53"/>
                    </a:cubicBezTo>
                    <a:cubicBezTo>
                      <a:pt x="30" y="55"/>
                      <a:pt x="30" y="55"/>
                      <a:pt x="30" y="55"/>
                    </a:cubicBezTo>
                    <a:cubicBezTo>
                      <a:pt x="28" y="56"/>
                      <a:pt x="28" y="56"/>
                      <a:pt x="28" y="56"/>
                    </a:cubicBezTo>
                    <a:cubicBezTo>
                      <a:pt x="26" y="57"/>
                      <a:pt x="26" y="57"/>
                      <a:pt x="26" y="57"/>
                    </a:cubicBezTo>
                    <a:cubicBezTo>
                      <a:pt x="26" y="61"/>
                      <a:pt x="26" y="61"/>
                      <a:pt x="26" y="61"/>
                    </a:cubicBezTo>
                    <a:cubicBezTo>
                      <a:pt x="26" y="62"/>
                      <a:pt x="26" y="62"/>
                      <a:pt x="26" y="62"/>
                    </a:cubicBezTo>
                    <a:cubicBezTo>
                      <a:pt x="28" y="62"/>
                      <a:pt x="28" y="62"/>
                      <a:pt x="28" y="62"/>
                    </a:cubicBezTo>
                    <a:cubicBezTo>
                      <a:pt x="26" y="64"/>
                      <a:pt x="26" y="64"/>
                      <a:pt x="26" y="64"/>
                    </a:cubicBezTo>
                    <a:cubicBezTo>
                      <a:pt x="22" y="64"/>
                      <a:pt x="22" y="64"/>
                      <a:pt x="22" y="64"/>
                    </a:cubicBezTo>
                    <a:cubicBezTo>
                      <a:pt x="21" y="65"/>
                      <a:pt x="21" y="65"/>
                      <a:pt x="21" y="65"/>
                    </a:cubicBezTo>
                    <a:cubicBezTo>
                      <a:pt x="20" y="68"/>
                      <a:pt x="20" y="68"/>
                      <a:pt x="20" y="68"/>
                    </a:cubicBezTo>
                    <a:cubicBezTo>
                      <a:pt x="20" y="70"/>
                      <a:pt x="20" y="70"/>
                      <a:pt x="20" y="70"/>
                    </a:cubicBezTo>
                    <a:cubicBezTo>
                      <a:pt x="22" y="71"/>
                      <a:pt x="22" y="71"/>
                      <a:pt x="22" y="71"/>
                    </a:cubicBezTo>
                    <a:cubicBezTo>
                      <a:pt x="24" y="70"/>
                      <a:pt x="24" y="70"/>
                      <a:pt x="24" y="70"/>
                    </a:cubicBezTo>
                    <a:cubicBezTo>
                      <a:pt x="24" y="71"/>
                      <a:pt x="24" y="71"/>
                      <a:pt x="24" y="71"/>
                    </a:cubicBezTo>
                    <a:cubicBezTo>
                      <a:pt x="24" y="73"/>
                      <a:pt x="24" y="73"/>
                      <a:pt x="24" y="73"/>
                    </a:cubicBezTo>
                    <a:cubicBezTo>
                      <a:pt x="24" y="75"/>
                      <a:pt x="24" y="75"/>
                      <a:pt x="24" y="75"/>
                    </a:cubicBezTo>
                    <a:cubicBezTo>
                      <a:pt x="23" y="76"/>
                      <a:pt x="23" y="76"/>
                      <a:pt x="23" y="76"/>
                    </a:cubicBezTo>
                    <a:cubicBezTo>
                      <a:pt x="21" y="76"/>
                      <a:pt x="21" y="76"/>
                      <a:pt x="21" y="76"/>
                    </a:cubicBezTo>
                    <a:cubicBezTo>
                      <a:pt x="18" y="75"/>
                      <a:pt x="18" y="75"/>
                      <a:pt x="18" y="75"/>
                    </a:cubicBezTo>
                    <a:cubicBezTo>
                      <a:pt x="15" y="76"/>
                      <a:pt x="15" y="76"/>
                      <a:pt x="15" y="76"/>
                    </a:cubicBezTo>
                    <a:cubicBezTo>
                      <a:pt x="14" y="78"/>
                      <a:pt x="14" y="78"/>
                      <a:pt x="14" y="78"/>
                    </a:cubicBezTo>
                    <a:cubicBezTo>
                      <a:pt x="14" y="80"/>
                      <a:pt x="14" y="80"/>
                      <a:pt x="14" y="80"/>
                    </a:cubicBezTo>
                    <a:cubicBezTo>
                      <a:pt x="13" y="82"/>
                      <a:pt x="13" y="82"/>
                      <a:pt x="13" y="82"/>
                    </a:cubicBezTo>
                    <a:cubicBezTo>
                      <a:pt x="11" y="84"/>
                      <a:pt x="11" y="84"/>
                      <a:pt x="11" y="84"/>
                    </a:cubicBezTo>
                    <a:cubicBezTo>
                      <a:pt x="9" y="83"/>
                      <a:pt x="9" y="83"/>
                      <a:pt x="9" y="83"/>
                    </a:cubicBezTo>
                    <a:cubicBezTo>
                      <a:pt x="7" y="82"/>
                      <a:pt x="7" y="82"/>
                      <a:pt x="7" y="82"/>
                    </a:cubicBezTo>
                    <a:cubicBezTo>
                      <a:pt x="7" y="80"/>
                      <a:pt x="7" y="80"/>
                      <a:pt x="7" y="80"/>
                    </a:cubicBezTo>
                    <a:cubicBezTo>
                      <a:pt x="6" y="80"/>
                      <a:pt x="6" y="80"/>
                      <a:pt x="6" y="80"/>
                    </a:cubicBezTo>
                    <a:cubicBezTo>
                      <a:pt x="5" y="84"/>
                      <a:pt x="5" y="84"/>
                      <a:pt x="5" y="84"/>
                    </a:cubicBezTo>
                    <a:cubicBezTo>
                      <a:pt x="5" y="86"/>
                      <a:pt x="5" y="86"/>
                      <a:pt x="5" y="86"/>
                    </a:cubicBezTo>
                    <a:cubicBezTo>
                      <a:pt x="8" y="88"/>
                      <a:pt x="8" y="88"/>
                      <a:pt x="8" y="88"/>
                    </a:cubicBezTo>
                    <a:cubicBezTo>
                      <a:pt x="9" y="88"/>
                      <a:pt x="9" y="88"/>
                      <a:pt x="9" y="88"/>
                    </a:cubicBezTo>
                    <a:cubicBezTo>
                      <a:pt x="10" y="88"/>
                      <a:pt x="10" y="88"/>
                      <a:pt x="10" y="88"/>
                    </a:cubicBezTo>
                    <a:cubicBezTo>
                      <a:pt x="10" y="90"/>
                      <a:pt x="10" y="90"/>
                      <a:pt x="10" y="90"/>
                    </a:cubicBezTo>
                    <a:cubicBezTo>
                      <a:pt x="9" y="93"/>
                      <a:pt x="9" y="93"/>
                      <a:pt x="9" y="93"/>
                    </a:cubicBezTo>
                    <a:cubicBezTo>
                      <a:pt x="10" y="94"/>
                      <a:pt x="10" y="94"/>
                      <a:pt x="10" y="94"/>
                    </a:cubicBezTo>
                    <a:cubicBezTo>
                      <a:pt x="11" y="95"/>
                      <a:pt x="11" y="95"/>
                      <a:pt x="11" y="95"/>
                    </a:cubicBezTo>
                    <a:cubicBezTo>
                      <a:pt x="13" y="93"/>
                      <a:pt x="13" y="93"/>
                      <a:pt x="13" y="93"/>
                    </a:cubicBezTo>
                    <a:cubicBezTo>
                      <a:pt x="14" y="93"/>
                      <a:pt x="14" y="93"/>
                      <a:pt x="14" y="93"/>
                    </a:cubicBezTo>
                    <a:cubicBezTo>
                      <a:pt x="15" y="94"/>
                      <a:pt x="15" y="94"/>
                      <a:pt x="15" y="94"/>
                    </a:cubicBezTo>
                    <a:cubicBezTo>
                      <a:pt x="17" y="94"/>
                      <a:pt x="17" y="94"/>
                      <a:pt x="17" y="94"/>
                    </a:cubicBezTo>
                    <a:cubicBezTo>
                      <a:pt x="19" y="93"/>
                      <a:pt x="19" y="93"/>
                      <a:pt x="19" y="93"/>
                    </a:cubicBezTo>
                    <a:cubicBezTo>
                      <a:pt x="20" y="93"/>
                      <a:pt x="20" y="93"/>
                      <a:pt x="20" y="93"/>
                    </a:cubicBezTo>
                    <a:cubicBezTo>
                      <a:pt x="19" y="95"/>
                      <a:pt x="19" y="95"/>
                      <a:pt x="19" y="95"/>
                    </a:cubicBezTo>
                    <a:cubicBezTo>
                      <a:pt x="17" y="96"/>
                      <a:pt x="17" y="96"/>
                      <a:pt x="17" y="96"/>
                    </a:cubicBezTo>
                    <a:cubicBezTo>
                      <a:pt x="14" y="96"/>
                      <a:pt x="14" y="96"/>
                      <a:pt x="14" y="96"/>
                    </a:cubicBezTo>
                    <a:cubicBezTo>
                      <a:pt x="13" y="97"/>
                      <a:pt x="13" y="97"/>
                      <a:pt x="13" y="97"/>
                    </a:cubicBezTo>
                    <a:cubicBezTo>
                      <a:pt x="11" y="97"/>
                      <a:pt x="11" y="97"/>
                      <a:pt x="11" y="97"/>
                    </a:cubicBezTo>
                    <a:cubicBezTo>
                      <a:pt x="10" y="98"/>
                      <a:pt x="10" y="98"/>
                      <a:pt x="10" y="98"/>
                    </a:cubicBezTo>
                    <a:cubicBezTo>
                      <a:pt x="11" y="101"/>
                      <a:pt x="11" y="101"/>
                      <a:pt x="11" y="101"/>
                    </a:cubicBezTo>
                    <a:cubicBezTo>
                      <a:pt x="13" y="102"/>
                      <a:pt x="13" y="102"/>
                      <a:pt x="13" y="102"/>
                    </a:cubicBezTo>
                    <a:cubicBezTo>
                      <a:pt x="15" y="102"/>
                      <a:pt x="15" y="102"/>
                      <a:pt x="15" y="102"/>
                    </a:cubicBezTo>
                    <a:cubicBezTo>
                      <a:pt x="16" y="102"/>
                      <a:pt x="16" y="102"/>
                      <a:pt x="16" y="102"/>
                    </a:cubicBezTo>
                    <a:cubicBezTo>
                      <a:pt x="17" y="103"/>
                      <a:pt x="17" y="103"/>
                      <a:pt x="17" y="103"/>
                    </a:cubicBezTo>
                    <a:cubicBezTo>
                      <a:pt x="17" y="104"/>
                      <a:pt x="17" y="104"/>
                      <a:pt x="17" y="104"/>
                    </a:cubicBezTo>
                    <a:cubicBezTo>
                      <a:pt x="14" y="105"/>
                      <a:pt x="14" y="105"/>
                      <a:pt x="14" y="105"/>
                    </a:cubicBezTo>
                    <a:cubicBezTo>
                      <a:pt x="11" y="105"/>
                      <a:pt x="11" y="105"/>
                      <a:pt x="11" y="105"/>
                    </a:cubicBezTo>
                    <a:cubicBezTo>
                      <a:pt x="9" y="106"/>
                      <a:pt x="9" y="106"/>
                      <a:pt x="9" y="106"/>
                    </a:cubicBezTo>
                    <a:cubicBezTo>
                      <a:pt x="9" y="107"/>
                      <a:pt x="9" y="107"/>
                      <a:pt x="9" y="107"/>
                    </a:cubicBezTo>
                    <a:cubicBezTo>
                      <a:pt x="10" y="108"/>
                      <a:pt x="10" y="108"/>
                      <a:pt x="10" y="108"/>
                    </a:cubicBezTo>
                    <a:cubicBezTo>
                      <a:pt x="12" y="108"/>
                      <a:pt x="12" y="108"/>
                      <a:pt x="12" y="108"/>
                    </a:cubicBezTo>
                    <a:cubicBezTo>
                      <a:pt x="15" y="108"/>
                      <a:pt x="15" y="108"/>
                      <a:pt x="15" y="108"/>
                    </a:cubicBezTo>
                    <a:cubicBezTo>
                      <a:pt x="15" y="109"/>
                      <a:pt x="15" y="109"/>
                      <a:pt x="15" y="109"/>
                    </a:cubicBezTo>
                    <a:cubicBezTo>
                      <a:pt x="13" y="110"/>
                      <a:pt x="13" y="110"/>
                      <a:pt x="13" y="110"/>
                    </a:cubicBezTo>
                    <a:cubicBezTo>
                      <a:pt x="11" y="110"/>
                      <a:pt x="11" y="110"/>
                      <a:pt x="11" y="110"/>
                    </a:cubicBezTo>
                    <a:cubicBezTo>
                      <a:pt x="11" y="111"/>
                      <a:pt x="11" y="111"/>
                      <a:pt x="11" y="111"/>
                    </a:cubicBezTo>
                    <a:cubicBezTo>
                      <a:pt x="12" y="112"/>
                      <a:pt x="12" y="112"/>
                      <a:pt x="12" y="112"/>
                    </a:cubicBezTo>
                    <a:cubicBezTo>
                      <a:pt x="15" y="112"/>
                      <a:pt x="15" y="112"/>
                      <a:pt x="15" y="112"/>
                    </a:cubicBezTo>
                    <a:cubicBezTo>
                      <a:pt x="19" y="115"/>
                      <a:pt x="19" y="115"/>
                      <a:pt x="19" y="115"/>
                    </a:cubicBezTo>
                    <a:cubicBezTo>
                      <a:pt x="21" y="115"/>
                      <a:pt x="21" y="115"/>
                      <a:pt x="21" y="115"/>
                    </a:cubicBezTo>
                    <a:cubicBezTo>
                      <a:pt x="21" y="116"/>
                      <a:pt x="21" y="116"/>
                      <a:pt x="21" y="116"/>
                    </a:cubicBezTo>
                    <a:cubicBezTo>
                      <a:pt x="21" y="118"/>
                      <a:pt x="21" y="118"/>
                      <a:pt x="21" y="118"/>
                    </a:cubicBezTo>
                    <a:cubicBezTo>
                      <a:pt x="19" y="116"/>
                      <a:pt x="19" y="116"/>
                      <a:pt x="19" y="116"/>
                    </a:cubicBezTo>
                    <a:cubicBezTo>
                      <a:pt x="17" y="115"/>
                      <a:pt x="17" y="115"/>
                      <a:pt x="17" y="115"/>
                    </a:cubicBezTo>
                    <a:cubicBezTo>
                      <a:pt x="14" y="115"/>
                      <a:pt x="14" y="115"/>
                      <a:pt x="14" y="115"/>
                    </a:cubicBezTo>
                    <a:cubicBezTo>
                      <a:pt x="12" y="113"/>
                      <a:pt x="12" y="113"/>
                      <a:pt x="12" y="113"/>
                    </a:cubicBezTo>
                    <a:cubicBezTo>
                      <a:pt x="10" y="113"/>
                      <a:pt x="10" y="113"/>
                      <a:pt x="10" y="113"/>
                    </a:cubicBezTo>
                    <a:cubicBezTo>
                      <a:pt x="8" y="115"/>
                      <a:pt x="8" y="115"/>
                      <a:pt x="8" y="115"/>
                    </a:cubicBezTo>
                    <a:cubicBezTo>
                      <a:pt x="8" y="116"/>
                      <a:pt x="8" y="116"/>
                      <a:pt x="8" y="116"/>
                    </a:cubicBezTo>
                    <a:cubicBezTo>
                      <a:pt x="7" y="117"/>
                      <a:pt x="7" y="117"/>
                      <a:pt x="7" y="117"/>
                    </a:cubicBezTo>
                    <a:cubicBezTo>
                      <a:pt x="7" y="119"/>
                      <a:pt x="7" y="119"/>
                      <a:pt x="7" y="119"/>
                    </a:cubicBezTo>
                    <a:cubicBezTo>
                      <a:pt x="8" y="120"/>
                      <a:pt x="8" y="120"/>
                      <a:pt x="8" y="120"/>
                    </a:cubicBezTo>
                    <a:cubicBezTo>
                      <a:pt x="7" y="121"/>
                      <a:pt x="7" y="121"/>
                      <a:pt x="7" y="121"/>
                    </a:cubicBezTo>
                    <a:cubicBezTo>
                      <a:pt x="6" y="122"/>
                      <a:pt x="6" y="122"/>
                      <a:pt x="6" y="122"/>
                    </a:cubicBezTo>
                    <a:cubicBezTo>
                      <a:pt x="5" y="121"/>
                      <a:pt x="5" y="121"/>
                      <a:pt x="5" y="121"/>
                    </a:cubicBezTo>
                    <a:cubicBezTo>
                      <a:pt x="3" y="123"/>
                      <a:pt x="3" y="123"/>
                      <a:pt x="3" y="123"/>
                    </a:cubicBezTo>
                    <a:cubicBezTo>
                      <a:pt x="3" y="125"/>
                      <a:pt x="3" y="125"/>
                      <a:pt x="3" y="125"/>
                    </a:cubicBezTo>
                    <a:cubicBezTo>
                      <a:pt x="3" y="126"/>
                      <a:pt x="3" y="126"/>
                      <a:pt x="3" y="126"/>
                    </a:cubicBezTo>
                    <a:cubicBezTo>
                      <a:pt x="2" y="127"/>
                      <a:pt x="2" y="127"/>
                      <a:pt x="2" y="127"/>
                    </a:cubicBezTo>
                    <a:cubicBezTo>
                      <a:pt x="0" y="128"/>
                      <a:pt x="0" y="128"/>
                      <a:pt x="0" y="128"/>
                    </a:cubicBezTo>
                    <a:cubicBezTo>
                      <a:pt x="0" y="129"/>
                      <a:pt x="0" y="129"/>
                      <a:pt x="0" y="129"/>
                    </a:cubicBezTo>
                    <a:cubicBezTo>
                      <a:pt x="3" y="132"/>
                      <a:pt x="3" y="132"/>
                      <a:pt x="3" y="132"/>
                    </a:cubicBezTo>
                    <a:lnTo>
                      <a:pt x="5" y="13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5" name="Freeform 229">
                <a:extLst>
                  <a:ext uri="{FF2B5EF4-FFF2-40B4-BE49-F238E27FC236}">
                    <a16:creationId xmlns:a16="http://schemas.microsoft.com/office/drawing/2014/main" id="{B0C13F40-4E0E-D528-4997-EFC586666057}"/>
                  </a:ext>
                </a:extLst>
              </p:cNvPr>
              <p:cNvSpPr/>
              <p:nvPr/>
            </p:nvSpPr>
            <p:spPr bwMode="auto">
              <a:xfrm>
                <a:off x="7466013" y="885825"/>
                <a:ext cx="133350" cy="103188"/>
              </a:xfrm>
              <a:custGeom>
                <a:avLst/>
                <a:gdLst>
                  <a:gd name="T0" fmla="*/ 9 w 84"/>
                  <a:gd name="T1" fmla="*/ 12 h 65"/>
                  <a:gd name="T2" fmla="*/ 4 w 84"/>
                  <a:gd name="T3" fmla="*/ 15 h 65"/>
                  <a:gd name="T4" fmla="*/ 1 w 84"/>
                  <a:gd name="T5" fmla="*/ 22 h 65"/>
                  <a:gd name="T6" fmla="*/ 4 w 84"/>
                  <a:gd name="T7" fmla="*/ 27 h 65"/>
                  <a:gd name="T8" fmla="*/ 7 w 84"/>
                  <a:gd name="T9" fmla="*/ 29 h 65"/>
                  <a:gd name="T10" fmla="*/ 3 w 84"/>
                  <a:gd name="T11" fmla="*/ 35 h 65"/>
                  <a:gd name="T12" fmla="*/ 3 w 84"/>
                  <a:gd name="T13" fmla="*/ 42 h 65"/>
                  <a:gd name="T14" fmla="*/ 0 w 84"/>
                  <a:gd name="T15" fmla="*/ 45 h 65"/>
                  <a:gd name="T16" fmla="*/ 3 w 84"/>
                  <a:gd name="T17" fmla="*/ 49 h 65"/>
                  <a:gd name="T18" fmla="*/ 4 w 84"/>
                  <a:gd name="T19" fmla="*/ 45 h 65"/>
                  <a:gd name="T20" fmla="*/ 8 w 84"/>
                  <a:gd name="T21" fmla="*/ 45 h 65"/>
                  <a:gd name="T22" fmla="*/ 13 w 84"/>
                  <a:gd name="T23" fmla="*/ 47 h 65"/>
                  <a:gd name="T24" fmla="*/ 17 w 84"/>
                  <a:gd name="T25" fmla="*/ 49 h 65"/>
                  <a:gd name="T26" fmla="*/ 22 w 84"/>
                  <a:gd name="T27" fmla="*/ 57 h 65"/>
                  <a:gd name="T28" fmla="*/ 28 w 84"/>
                  <a:gd name="T29" fmla="*/ 59 h 65"/>
                  <a:gd name="T30" fmla="*/ 35 w 84"/>
                  <a:gd name="T31" fmla="*/ 59 h 65"/>
                  <a:gd name="T32" fmla="*/ 41 w 84"/>
                  <a:gd name="T33" fmla="*/ 59 h 65"/>
                  <a:gd name="T34" fmla="*/ 53 w 84"/>
                  <a:gd name="T35" fmla="*/ 62 h 65"/>
                  <a:gd name="T36" fmla="*/ 58 w 84"/>
                  <a:gd name="T37" fmla="*/ 62 h 65"/>
                  <a:gd name="T38" fmla="*/ 63 w 84"/>
                  <a:gd name="T39" fmla="*/ 63 h 65"/>
                  <a:gd name="T40" fmla="*/ 69 w 84"/>
                  <a:gd name="T41" fmla="*/ 65 h 65"/>
                  <a:gd name="T42" fmla="*/ 76 w 84"/>
                  <a:gd name="T43" fmla="*/ 59 h 65"/>
                  <a:gd name="T44" fmla="*/ 84 w 84"/>
                  <a:gd name="T45" fmla="*/ 54 h 65"/>
                  <a:gd name="T46" fmla="*/ 80 w 84"/>
                  <a:gd name="T47" fmla="*/ 47 h 65"/>
                  <a:gd name="T48" fmla="*/ 75 w 84"/>
                  <a:gd name="T49" fmla="*/ 42 h 65"/>
                  <a:gd name="T50" fmla="*/ 67 w 84"/>
                  <a:gd name="T51" fmla="*/ 40 h 65"/>
                  <a:gd name="T52" fmla="*/ 68 w 84"/>
                  <a:gd name="T53" fmla="*/ 35 h 65"/>
                  <a:gd name="T54" fmla="*/ 72 w 84"/>
                  <a:gd name="T55" fmla="*/ 36 h 65"/>
                  <a:gd name="T56" fmla="*/ 70 w 84"/>
                  <a:gd name="T57" fmla="*/ 30 h 65"/>
                  <a:gd name="T58" fmla="*/ 65 w 84"/>
                  <a:gd name="T59" fmla="*/ 22 h 65"/>
                  <a:gd name="T60" fmla="*/ 62 w 84"/>
                  <a:gd name="T61" fmla="*/ 17 h 65"/>
                  <a:gd name="T62" fmla="*/ 60 w 84"/>
                  <a:gd name="T63" fmla="*/ 12 h 65"/>
                  <a:gd name="T64" fmla="*/ 49 w 84"/>
                  <a:gd name="T65" fmla="*/ 3 h 65"/>
                  <a:gd name="T66" fmla="*/ 38 w 84"/>
                  <a:gd name="T67" fmla="*/ 4 h 65"/>
                  <a:gd name="T68" fmla="*/ 38 w 84"/>
                  <a:gd name="T69" fmla="*/ 7 h 65"/>
                  <a:gd name="T70" fmla="*/ 42 w 84"/>
                  <a:gd name="T71" fmla="*/ 14 h 65"/>
                  <a:gd name="T72" fmla="*/ 41 w 84"/>
                  <a:gd name="T73" fmla="*/ 19 h 65"/>
                  <a:gd name="T74" fmla="*/ 38 w 84"/>
                  <a:gd name="T75" fmla="*/ 27 h 65"/>
                  <a:gd name="T76" fmla="*/ 37 w 84"/>
                  <a:gd name="T77" fmla="*/ 26 h 65"/>
                  <a:gd name="T78" fmla="*/ 39 w 84"/>
                  <a:gd name="T79" fmla="*/ 20 h 65"/>
                  <a:gd name="T80" fmla="*/ 39 w 84"/>
                  <a:gd name="T81" fmla="*/ 14 h 65"/>
                  <a:gd name="T82" fmla="*/ 32 w 84"/>
                  <a:gd name="T83" fmla="*/ 4 h 65"/>
                  <a:gd name="T84" fmla="*/ 22 w 84"/>
                  <a:gd name="T85" fmla="*/ 0 h 65"/>
                  <a:gd name="T86" fmla="*/ 19 w 84"/>
                  <a:gd name="T87" fmla="*/ 5 h 65"/>
                  <a:gd name="T88" fmla="*/ 10 w 84"/>
                  <a:gd name="T89" fmla="*/ 1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4" h="65">
                    <a:moveTo>
                      <a:pt x="10" y="10"/>
                    </a:moveTo>
                    <a:lnTo>
                      <a:pt x="9" y="12"/>
                    </a:lnTo>
                    <a:lnTo>
                      <a:pt x="9" y="14"/>
                    </a:lnTo>
                    <a:lnTo>
                      <a:pt x="4" y="15"/>
                    </a:lnTo>
                    <a:lnTo>
                      <a:pt x="2" y="18"/>
                    </a:lnTo>
                    <a:lnTo>
                      <a:pt x="1" y="22"/>
                    </a:lnTo>
                    <a:lnTo>
                      <a:pt x="1" y="26"/>
                    </a:lnTo>
                    <a:lnTo>
                      <a:pt x="4" y="27"/>
                    </a:lnTo>
                    <a:lnTo>
                      <a:pt x="5" y="27"/>
                    </a:lnTo>
                    <a:lnTo>
                      <a:pt x="7" y="29"/>
                    </a:lnTo>
                    <a:lnTo>
                      <a:pt x="3" y="33"/>
                    </a:lnTo>
                    <a:lnTo>
                      <a:pt x="3" y="35"/>
                    </a:lnTo>
                    <a:lnTo>
                      <a:pt x="4" y="40"/>
                    </a:lnTo>
                    <a:lnTo>
                      <a:pt x="3" y="42"/>
                    </a:lnTo>
                    <a:lnTo>
                      <a:pt x="0" y="44"/>
                    </a:lnTo>
                    <a:lnTo>
                      <a:pt x="0" y="45"/>
                    </a:lnTo>
                    <a:lnTo>
                      <a:pt x="2" y="48"/>
                    </a:lnTo>
                    <a:lnTo>
                      <a:pt x="3" y="49"/>
                    </a:lnTo>
                    <a:lnTo>
                      <a:pt x="5" y="48"/>
                    </a:lnTo>
                    <a:lnTo>
                      <a:pt x="4" y="45"/>
                    </a:lnTo>
                    <a:lnTo>
                      <a:pt x="5" y="44"/>
                    </a:lnTo>
                    <a:lnTo>
                      <a:pt x="8" y="45"/>
                    </a:lnTo>
                    <a:lnTo>
                      <a:pt x="10" y="48"/>
                    </a:lnTo>
                    <a:lnTo>
                      <a:pt x="13" y="47"/>
                    </a:lnTo>
                    <a:lnTo>
                      <a:pt x="16" y="47"/>
                    </a:lnTo>
                    <a:lnTo>
                      <a:pt x="17" y="49"/>
                    </a:lnTo>
                    <a:lnTo>
                      <a:pt x="19" y="55"/>
                    </a:lnTo>
                    <a:lnTo>
                      <a:pt x="22" y="57"/>
                    </a:lnTo>
                    <a:lnTo>
                      <a:pt x="25" y="58"/>
                    </a:lnTo>
                    <a:lnTo>
                      <a:pt x="28" y="59"/>
                    </a:lnTo>
                    <a:lnTo>
                      <a:pt x="32" y="61"/>
                    </a:lnTo>
                    <a:lnTo>
                      <a:pt x="35" y="59"/>
                    </a:lnTo>
                    <a:lnTo>
                      <a:pt x="40" y="57"/>
                    </a:lnTo>
                    <a:lnTo>
                      <a:pt x="41" y="59"/>
                    </a:lnTo>
                    <a:lnTo>
                      <a:pt x="46" y="61"/>
                    </a:lnTo>
                    <a:lnTo>
                      <a:pt x="53" y="62"/>
                    </a:lnTo>
                    <a:lnTo>
                      <a:pt x="56" y="61"/>
                    </a:lnTo>
                    <a:lnTo>
                      <a:pt x="58" y="62"/>
                    </a:lnTo>
                    <a:lnTo>
                      <a:pt x="61" y="62"/>
                    </a:lnTo>
                    <a:lnTo>
                      <a:pt x="63" y="63"/>
                    </a:lnTo>
                    <a:lnTo>
                      <a:pt x="67" y="65"/>
                    </a:lnTo>
                    <a:lnTo>
                      <a:pt x="69" y="65"/>
                    </a:lnTo>
                    <a:lnTo>
                      <a:pt x="72" y="63"/>
                    </a:lnTo>
                    <a:lnTo>
                      <a:pt x="76" y="59"/>
                    </a:lnTo>
                    <a:lnTo>
                      <a:pt x="80" y="58"/>
                    </a:lnTo>
                    <a:lnTo>
                      <a:pt x="84" y="54"/>
                    </a:lnTo>
                    <a:lnTo>
                      <a:pt x="84" y="51"/>
                    </a:lnTo>
                    <a:lnTo>
                      <a:pt x="80" y="47"/>
                    </a:lnTo>
                    <a:lnTo>
                      <a:pt x="78" y="47"/>
                    </a:lnTo>
                    <a:lnTo>
                      <a:pt x="75" y="42"/>
                    </a:lnTo>
                    <a:lnTo>
                      <a:pt x="70" y="42"/>
                    </a:lnTo>
                    <a:lnTo>
                      <a:pt x="67" y="40"/>
                    </a:lnTo>
                    <a:lnTo>
                      <a:pt x="67" y="36"/>
                    </a:lnTo>
                    <a:lnTo>
                      <a:pt x="68" y="35"/>
                    </a:lnTo>
                    <a:lnTo>
                      <a:pt x="70" y="37"/>
                    </a:lnTo>
                    <a:lnTo>
                      <a:pt x="72" y="36"/>
                    </a:lnTo>
                    <a:lnTo>
                      <a:pt x="74" y="35"/>
                    </a:lnTo>
                    <a:lnTo>
                      <a:pt x="70" y="30"/>
                    </a:lnTo>
                    <a:lnTo>
                      <a:pt x="65" y="26"/>
                    </a:lnTo>
                    <a:lnTo>
                      <a:pt x="65" y="22"/>
                    </a:lnTo>
                    <a:lnTo>
                      <a:pt x="64" y="18"/>
                    </a:lnTo>
                    <a:lnTo>
                      <a:pt x="62" y="17"/>
                    </a:lnTo>
                    <a:lnTo>
                      <a:pt x="62" y="13"/>
                    </a:lnTo>
                    <a:lnTo>
                      <a:pt x="60" y="12"/>
                    </a:lnTo>
                    <a:lnTo>
                      <a:pt x="58" y="11"/>
                    </a:lnTo>
                    <a:lnTo>
                      <a:pt x="49" y="3"/>
                    </a:lnTo>
                    <a:lnTo>
                      <a:pt x="42" y="3"/>
                    </a:lnTo>
                    <a:lnTo>
                      <a:pt x="38" y="4"/>
                    </a:lnTo>
                    <a:lnTo>
                      <a:pt x="37" y="5"/>
                    </a:lnTo>
                    <a:lnTo>
                      <a:pt x="38" y="7"/>
                    </a:lnTo>
                    <a:lnTo>
                      <a:pt x="41" y="12"/>
                    </a:lnTo>
                    <a:lnTo>
                      <a:pt x="42" y="14"/>
                    </a:lnTo>
                    <a:lnTo>
                      <a:pt x="41" y="17"/>
                    </a:lnTo>
                    <a:lnTo>
                      <a:pt x="41" y="19"/>
                    </a:lnTo>
                    <a:lnTo>
                      <a:pt x="40" y="22"/>
                    </a:lnTo>
                    <a:lnTo>
                      <a:pt x="38" y="27"/>
                    </a:lnTo>
                    <a:lnTo>
                      <a:pt x="37" y="28"/>
                    </a:lnTo>
                    <a:lnTo>
                      <a:pt x="37" y="26"/>
                    </a:lnTo>
                    <a:lnTo>
                      <a:pt x="38" y="23"/>
                    </a:lnTo>
                    <a:lnTo>
                      <a:pt x="39" y="20"/>
                    </a:lnTo>
                    <a:lnTo>
                      <a:pt x="37" y="19"/>
                    </a:lnTo>
                    <a:lnTo>
                      <a:pt x="39" y="14"/>
                    </a:lnTo>
                    <a:lnTo>
                      <a:pt x="38" y="11"/>
                    </a:lnTo>
                    <a:lnTo>
                      <a:pt x="32" y="4"/>
                    </a:lnTo>
                    <a:lnTo>
                      <a:pt x="27" y="1"/>
                    </a:lnTo>
                    <a:lnTo>
                      <a:pt x="22" y="0"/>
                    </a:lnTo>
                    <a:lnTo>
                      <a:pt x="20" y="1"/>
                    </a:lnTo>
                    <a:lnTo>
                      <a:pt x="19" y="5"/>
                    </a:lnTo>
                    <a:lnTo>
                      <a:pt x="15" y="8"/>
                    </a:lnTo>
                    <a:lnTo>
                      <a:pt x="10" y="1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6" name="Freeform 230">
                <a:extLst>
                  <a:ext uri="{FF2B5EF4-FFF2-40B4-BE49-F238E27FC236}">
                    <a16:creationId xmlns:a16="http://schemas.microsoft.com/office/drawing/2014/main" id="{47904A6B-4DBE-D0A3-2667-99C34B448EEC}"/>
                  </a:ext>
                </a:extLst>
              </p:cNvPr>
              <p:cNvSpPr/>
              <p:nvPr/>
            </p:nvSpPr>
            <p:spPr bwMode="auto">
              <a:xfrm>
                <a:off x="8361363" y="908050"/>
                <a:ext cx="160338" cy="119063"/>
              </a:xfrm>
              <a:custGeom>
                <a:avLst/>
                <a:gdLst>
                  <a:gd name="T0" fmla="*/ 8 w 101"/>
                  <a:gd name="T1" fmla="*/ 34 h 75"/>
                  <a:gd name="T2" fmla="*/ 5 w 101"/>
                  <a:gd name="T3" fmla="*/ 35 h 75"/>
                  <a:gd name="T4" fmla="*/ 7 w 101"/>
                  <a:gd name="T5" fmla="*/ 40 h 75"/>
                  <a:gd name="T6" fmla="*/ 8 w 101"/>
                  <a:gd name="T7" fmla="*/ 44 h 75"/>
                  <a:gd name="T8" fmla="*/ 14 w 101"/>
                  <a:gd name="T9" fmla="*/ 47 h 75"/>
                  <a:gd name="T10" fmla="*/ 14 w 101"/>
                  <a:gd name="T11" fmla="*/ 50 h 75"/>
                  <a:gd name="T12" fmla="*/ 18 w 101"/>
                  <a:gd name="T13" fmla="*/ 50 h 75"/>
                  <a:gd name="T14" fmla="*/ 21 w 101"/>
                  <a:gd name="T15" fmla="*/ 52 h 75"/>
                  <a:gd name="T16" fmla="*/ 18 w 101"/>
                  <a:gd name="T17" fmla="*/ 53 h 75"/>
                  <a:gd name="T18" fmla="*/ 14 w 101"/>
                  <a:gd name="T19" fmla="*/ 55 h 75"/>
                  <a:gd name="T20" fmla="*/ 25 w 101"/>
                  <a:gd name="T21" fmla="*/ 64 h 75"/>
                  <a:gd name="T22" fmla="*/ 35 w 101"/>
                  <a:gd name="T23" fmla="*/ 65 h 75"/>
                  <a:gd name="T24" fmla="*/ 40 w 101"/>
                  <a:gd name="T25" fmla="*/ 69 h 75"/>
                  <a:gd name="T26" fmla="*/ 44 w 101"/>
                  <a:gd name="T27" fmla="*/ 74 h 75"/>
                  <a:gd name="T28" fmla="*/ 53 w 101"/>
                  <a:gd name="T29" fmla="*/ 73 h 75"/>
                  <a:gd name="T30" fmla="*/ 60 w 101"/>
                  <a:gd name="T31" fmla="*/ 75 h 75"/>
                  <a:gd name="T32" fmla="*/ 64 w 101"/>
                  <a:gd name="T33" fmla="*/ 72 h 75"/>
                  <a:gd name="T34" fmla="*/ 63 w 101"/>
                  <a:gd name="T35" fmla="*/ 65 h 75"/>
                  <a:gd name="T36" fmla="*/ 60 w 101"/>
                  <a:gd name="T37" fmla="*/ 63 h 75"/>
                  <a:gd name="T38" fmla="*/ 58 w 101"/>
                  <a:gd name="T39" fmla="*/ 59 h 75"/>
                  <a:gd name="T40" fmla="*/ 60 w 101"/>
                  <a:gd name="T41" fmla="*/ 59 h 75"/>
                  <a:gd name="T42" fmla="*/ 65 w 101"/>
                  <a:gd name="T43" fmla="*/ 62 h 75"/>
                  <a:gd name="T44" fmla="*/ 66 w 101"/>
                  <a:gd name="T45" fmla="*/ 65 h 75"/>
                  <a:gd name="T46" fmla="*/ 71 w 101"/>
                  <a:gd name="T47" fmla="*/ 62 h 75"/>
                  <a:gd name="T48" fmla="*/ 79 w 101"/>
                  <a:gd name="T49" fmla="*/ 50 h 75"/>
                  <a:gd name="T50" fmla="*/ 86 w 101"/>
                  <a:gd name="T51" fmla="*/ 48 h 75"/>
                  <a:gd name="T52" fmla="*/ 86 w 101"/>
                  <a:gd name="T53" fmla="*/ 50 h 75"/>
                  <a:gd name="T54" fmla="*/ 91 w 101"/>
                  <a:gd name="T55" fmla="*/ 52 h 75"/>
                  <a:gd name="T56" fmla="*/ 94 w 101"/>
                  <a:gd name="T57" fmla="*/ 49 h 75"/>
                  <a:gd name="T58" fmla="*/ 101 w 101"/>
                  <a:gd name="T59" fmla="*/ 43 h 75"/>
                  <a:gd name="T60" fmla="*/ 96 w 101"/>
                  <a:gd name="T61" fmla="*/ 42 h 75"/>
                  <a:gd name="T62" fmla="*/ 87 w 101"/>
                  <a:gd name="T63" fmla="*/ 42 h 75"/>
                  <a:gd name="T64" fmla="*/ 80 w 101"/>
                  <a:gd name="T65" fmla="*/ 38 h 75"/>
                  <a:gd name="T66" fmla="*/ 75 w 101"/>
                  <a:gd name="T67" fmla="*/ 36 h 75"/>
                  <a:gd name="T68" fmla="*/ 68 w 101"/>
                  <a:gd name="T69" fmla="*/ 30 h 75"/>
                  <a:gd name="T70" fmla="*/ 66 w 101"/>
                  <a:gd name="T71" fmla="*/ 23 h 75"/>
                  <a:gd name="T72" fmla="*/ 64 w 101"/>
                  <a:gd name="T73" fmla="*/ 18 h 75"/>
                  <a:gd name="T74" fmla="*/ 60 w 101"/>
                  <a:gd name="T75" fmla="*/ 14 h 75"/>
                  <a:gd name="T76" fmla="*/ 60 w 101"/>
                  <a:gd name="T77" fmla="*/ 12 h 75"/>
                  <a:gd name="T78" fmla="*/ 63 w 101"/>
                  <a:gd name="T79" fmla="*/ 9 h 75"/>
                  <a:gd name="T80" fmla="*/ 61 w 101"/>
                  <a:gd name="T81" fmla="*/ 6 h 75"/>
                  <a:gd name="T82" fmla="*/ 53 w 101"/>
                  <a:gd name="T83" fmla="*/ 5 h 75"/>
                  <a:gd name="T84" fmla="*/ 46 w 101"/>
                  <a:gd name="T85" fmla="*/ 1 h 75"/>
                  <a:gd name="T86" fmla="*/ 40 w 101"/>
                  <a:gd name="T87" fmla="*/ 0 h 75"/>
                  <a:gd name="T88" fmla="*/ 43 w 101"/>
                  <a:gd name="T89" fmla="*/ 5 h 75"/>
                  <a:gd name="T90" fmla="*/ 48 w 101"/>
                  <a:gd name="T91" fmla="*/ 7 h 75"/>
                  <a:gd name="T92" fmla="*/ 43 w 101"/>
                  <a:gd name="T93" fmla="*/ 7 h 75"/>
                  <a:gd name="T94" fmla="*/ 38 w 101"/>
                  <a:gd name="T95" fmla="*/ 9 h 75"/>
                  <a:gd name="T96" fmla="*/ 41 w 101"/>
                  <a:gd name="T97" fmla="*/ 15 h 75"/>
                  <a:gd name="T98" fmla="*/ 46 w 101"/>
                  <a:gd name="T99" fmla="*/ 25 h 75"/>
                  <a:gd name="T100" fmla="*/ 46 w 101"/>
                  <a:gd name="T101" fmla="*/ 28 h 75"/>
                  <a:gd name="T102" fmla="*/ 40 w 101"/>
                  <a:gd name="T103" fmla="*/ 25 h 75"/>
                  <a:gd name="T104" fmla="*/ 35 w 101"/>
                  <a:gd name="T105" fmla="*/ 19 h 75"/>
                  <a:gd name="T106" fmla="*/ 30 w 101"/>
                  <a:gd name="T107" fmla="*/ 21 h 75"/>
                  <a:gd name="T108" fmla="*/ 27 w 101"/>
                  <a:gd name="T109" fmla="*/ 19 h 75"/>
                  <a:gd name="T110" fmla="*/ 26 w 101"/>
                  <a:gd name="T111" fmla="*/ 13 h 75"/>
                  <a:gd name="T112" fmla="*/ 19 w 101"/>
                  <a:gd name="T113" fmla="*/ 11 h 75"/>
                  <a:gd name="T114" fmla="*/ 13 w 101"/>
                  <a:gd name="T115" fmla="*/ 8 h 75"/>
                  <a:gd name="T116" fmla="*/ 7 w 101"/>
                  <a:gd name="T117" fmla="*/ 7 h 75"/>
                  <a:gd name="T118" fmla="*/ 6 w 101"/>
                  <a:gd name="T119" fmla="*/ 14 h 75"/>
                  <a:gd name="T120" fmla="*/ 5 w 101"/>
                  <a:gd name="T121" fmla="*/ 19 h 75"/>
                  <a:gd name="T122" fmla="*/ 0 w 101"/>
                  <a:gd name="T123" fmla="*/ 25 h 75"/>
                  <a:gd name="T124" fmla="*/ 4 w 101"/>
                  <a:gd name="T125" fmla="*/ 3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75">
                    <a:moveTo>
                      <a:pt x="6" y="33"/>
                    </a:moveTo>
                    <a:lnTo>
                      <a:pt x="8" y="34"/>
                    </a:lnTo>
                    <a:lnTo>
                      <a:pt x="7" y="35"/>
                    </a:lnTo>
                    <a:lnTo>
                      <a:pt x="5" y="35"/>
                    </a:lnTo>
                    <a:lnTo>
                      <a:pt x="5" y="38"/>
                    </a:lnTo>
                    <a:lnTo>
                      <a:pt x="7" y="40"/>
                    </a:lnTo>
                    <a:lnTo>
                      <a:pt x="8" y="42"/>
                    </a:lnTo>
                    <a:lnTo>
                      <a:pt x="8" y="44"/>
                    </a:lnTo>
                    <a:lnTo>
                      <a:pt x="11" y="45"/>
                    </a:lnTo>
                    <a:lnTo>
                      <a:pt x="14" y="47"/>
                    </a:lnTo>
                    <a:lnTo>
                      <a:pt x="15" y="49"/>
                    </a:lnTo>
                    <a:lnTo>
                      <a:pt x="14" y="50"/>
                    </a:lnTo>
                    <a:lnTo>
                      <a:pt x="16" y="51"/>
                    </a:lnTo>
                    <a:lnTo>
                      <a:pt x="18" y="50"/>
                    </a:lnTo>
                    <a:lnTo>
                      <a:pt x="20" y="50"/>
                    </a:lnTo>
                    <a:lnTo>
                      <a:pt x="21" y="52"/>
                    </a:lnTo>
                    <a:lnTo>
                      <a:pt x="19" y="53"/>
                    </a:lnTo>
                    <a:lnTo>
                      <a:pt x="18" y="53"/>
                    </a:lnTo>
                    <a:lnTo>
                      <a:pt x="15" y="53"/>
                    </a:lnTo>
                    <a:lnTo>
                      <a:pt x="14" y="55"/>
                    </a:lnTo>
                    <a:lnTo>
                      <a:pt x="15" y="57"/>
                    </a:lnTo>
                    <a:lnTo>
                      <a:pt x="25" y="64"/>
                    </a:lnTo>
                    <a:lnTo>
                      <a:pt x="30" y="65"/>
                    </a:lnTo>
                    <a:lnTo>
                      <a:pt x="35" y="65"/>
                    </a:lnTo>
                    <a:lnTo>
                      <a:pt x="37" y="67"/>
                    </a:lnTo>
                    <a:lnTo>
                      <a:pt x="40" y="69"/>
                    </a:lnTo>
                    <a:lnTo>
                      <a:pt x="41" y="72"/>
                    </a:lnTo>
                    <a:lnTo>
                      <a:pt x="44" y="74"/>
                    </a:lnTo>
                    <a:lnTo>
                      <a:pt x="48" y="74"/>
                    </a:lnTo>
                    <a:lnTo>
                      <a:pt x="53" y="73"/>
                    </a:lnTo>
                    <a:lnTo>
                      <a:pt x="57" y="73"/>
                    </a:lnTo>
                    <a:lnTo>
                      <a:pt x="60" y="75"/>
                    </a:lnTo>
                    <a:lnTo>
                      <a:pt x="63" y="74"/>
                    </a:lnTo>
                    <a:lnTo>
                      <a:pt x="64" y="72"/>
                    </a:lnTo>
                    <a:lnTo>
                      <a:pt x="64" y="69"/>
                    </a:lnTo>
                    <a:lnTo>
                      <a:pt x="63" y="65"/>
                    </a:lnTo>
                    <a:lnTo>
                      <a:pt x="63" y="63"/>
                    </a:lnTo>
                    <a:lnTo>
                      <a:pt x="60" y="63"/>
                    </a:lnTo>
                    <a:lnTo>
                      <a:pt x="59" y="62"/>
                    </a:lnTo>
                    <a:lnTo>
                      <a:pt x="58" y="59"/>
                    </a:lnTo>
                    <a:lnTo>
                      <a:pt x="59" y="58"/>
                    </a:lnTo>
                    <a:lnTo>
                      <a:pt x="60" y="59"/>
                    </a:lnTo>
                    <a:lnTo>
                      <a:pt x="61" y="62"/>
                    </a:lnTo>
                    <a:lnTo>
                      <a:pt x="65" y="62"/>
                    </a:lnTo>
                    <a:lnTo>
                      <a:pt x="66" y="64"/>
                    </a:lnTo>
                    <a:lnTo>
                      <a:pt x="66" y="65"/>
                    </a:lnTo>
                    <a:lnTo>
                      <a:pt x="68" y="65"/>
                    </a:lnTo>
                    <a:lnTo>
                      <a:pt x="71" y="62"/>
                    </a:lnTo>
                    <a:lnTo>
                      <a:pt x="74" y="56"/>
                    </a:lnTo>
                    <a:lnTo>
                      <a:pt x="79" y="50"/>
                    </a:lnTo>
                    <a:lnTo>
                      <a:pt x="83" y="50"/>
                    </a:lnTo>
                    <a:lnTo>
                      <a:pt x="86" y="48"/>
                    </a:lnTo>
                    <a:lnTo>
                      <a:pt x="87" y="49"/>
                    </a:lnTo>
                    <a:lnTo>
                      <a:pt x="86" y="50"/>
                    </a:lnTo>
                    <a:lnTo>
                      <a:pt x="89" y="51"/>
                    </a:lnTo>
                    <a:lnTo>
                      <a:pt x="91" y="52"/>
                    </a:lnTo>
                    <a:lnTo>
                      <a:pt x="94" y="51"/>
                    </a:lnTo>
                    <a:lnTo>
                      <a:pt x="94" y="49"/>
                    </a:lnTo>
                    <a:lnTo>
                      <a:pt x="98" y="45"/>
                    </a:lnTo>
                    <a:lnTo>
                      <a:pt x="101" y="43"/>
                    </a:lnTo>
                    <a:lnTo>
                      <a:pt x="100" y="42"/>
                    </a:lnTo>
                    <a:lnTo>
                      <a:pt x="96" y="42"/>
                    </a:lnTo>
                    <a:lnTo>
                      <a:pt x="90" y="44"/>
                    </a:lnTo>
                    <a:lnTo>
                      <a:pt x="87" y="42"/>
                    </a:lnTo>
                    <a:lnTo>
                      <a:pt x="81" y="41"/>
                    </a:lnTo>
                    <a:lnTo>
                      <a:pt x="80" y="38"/>
                    </a:lnTo>
                    <a:lnTo>
                      <a:pt x="76" y="38"/>
                    </a:lnTo>
                    <a:lnTo>
                      <a:pt x="75" y="36"/>
                    </a:lnTo>
                    <a:lnTo>
                      <a:pt x="71" y="31"/>
                    </a:lnTo>
                    <a:lnTo>
                      <a:pt x="68" y="30"/>
                    </a:lnTo>
                    <a:lnTo>
                      <a:pt x="67" y="26"/>
                    </a:lnTo>
                    <a:lnTo>
                      <a:pt x="66" y="23"/>
                    </a:lnTo>
                    <a:lnTo>
                      <a:pt x="64" y="21"/>
                    </a:lnTo>
                    <a:lnTo>
                      <a:pt x="64" y="18"/>
                    </a:lnTo>
                    <a:lnTo>
                      <a:pt x="60" y="15"/>
                    </a:lnTo>
                    <a:lnTo>
                      <a:pt x="60" y="14"/>
                    </a:lnTo>
                    <a:lnTo>
                      <a:pt x="61" y="13"/>
                    </a:lnTo>
                    <a:lnTo>
                      <a:pt x="60" y="12"/>
                    </a:lnTo>
                    <a:lnTo>
                      <a:pt x="61" y="11"/>
                    </a:lnTo>
                    <a:lnTo>
                      <a:pt x="63" y="9"/>
                    </a:lnTo>
                    <a:lnTo>
                      <a:pt x="63" y="7"/>
                    </a:lnTo>
                    <a:lnTo>
                      <a:pt x="61" y="6"/>
                    </a:lnTo>
                    <a:lnTo>
                      <a:pt x="58" y="5"/>
                    </a:lnTo>
                    <a:lnTo>
                      <a:pt x="53" y="5"/>
                    </a:lnTo>
                    <a:lnTo>
                      <a:pt x="49" y="4"/>
                    </a:lnTo>
                    <a:lnTo>
                      <a:pt x="46" y="1"/>
                    </a:lnTo>
                    <a:lnTo>
                      <a:pt x="43" y="1"/>
                    </a:lnTo>
                    <a:lnTo>
                      <a:pt x="40" y="0"/>
                    </a:lnTo>
                    <a:lnTo>
                      <a:pt x="38" y="1"/>
                    </a:lnTo>
                    <a:lnTo>
                      <a:pt x="43" y="5"/>
                    </a:lnTo>
                    <a:lnTo>
                      <a:pt x="46" y="6"/>
                    </a:lnTo>
                    <a:lnTo>
                      <a:pt x="48" y="7"/>
                    </a:lnTo>
                    <a:lnTo>
                      <a:pt x="43" y="7"/>
                    </a:lnTo>
                    <a:lnTo>
                      <a:pt x="43" y="7"/>
                    </a:lnTo>
                    <a:lnTo>
                      <a:pt x="40" y="7"/>
                    </a:lnTo>
                    <a:lnTo>
                      <a:pt x="38" y="9"/>
                    </a:lnTo>
                    <a:lnTo>
                      <a:pt x="40" y="12"/>
                    </a:lnTo>
                    <a:lnTo>
                      <a:pt x="41" y="15"/>
                    </a:lnTo>
                    <a:lnTo>
                      <a:pt x="42" y="20"/>
                    </a:lnTo>
                    <a:lnTo>
                      <a:pt x="46" y="25"/>
                    </a:lnTo>
                    <a:lnTo>
                      <a:pt x="48" y="27"/>
                    </a:lnTo>
                    <a:lnTo>
                      <a:pt x="46" y="28"/>
                    </a:lnTo>
                    <a:lnTo>
                      <a:pt x="43" y="28"/>
                    </a:lnTo>
                    <a:lnTo>
                      <a:pt x="40" y="25"/>
                    </a:lnTo>
                    <a:lnTo>
                      <a:pt x="37" y="20"/>
                    </a:lnTo>
                    <a:lnTo>
                      <a:pt x="35" y="19"/>
                    </a:lnTo>
                    <a:lnTo>
                      <a:pt x="33" y="20"/>
                    </a:lnTo>
                    <a:lnTo>
                      <a:pt x="30" y="21"/>
                    </a:lnTo>
                    <a:lnTo>
                      <a:pt x="29" y="20"/>
                    </a:lnTo>
                    <a:lnTo>
                      <a:pt x="27" y="19"/>
                    </a:lnTo>
                    <a:lnTo>
                      <a:pt x="26" y="16"/>
                    </a:lnTo>
                    <a:lnTo>
                      <a:pt x="26" y="13"/>
                    </a:lnTo>
                    <a:lnTo>
                      <a:pt x="22" y="13"/>
                    </a:lnTo>
                    <a:lnTo>
                      <a:pt x="19" y="11"/>
                    </a:lnTo>
                    <a:lnTo>
                      <a:pt x="14" y="9"/>
                    </a:lnTo>
                    <a:lnTo>
                      <a:pt x="13" y="8"/>
                    </a:lnTo>
                    <a:lnTo>
                      <a:pt x="11" y="6"/>
                    </a:lnTo>
                    <a:lnTo>
                      <a:pt x="7" y="7"/>
                    </a:lnTo>
                    <a:lnTo>
                      <a:pt x="5" y="9"/>
                    </a:lnTo>
                    <a:lnTo>
                      <a:pt x="6" y="14"/>
                    </a:lnTo>
                    <a:lnTo>
                      <a:pt x="5" y="14"/>
                    </a:lnTo>
                    <a:lnTo>
                      <a:pt x="5" y="19"/>
                    </a:lnTo>
                    <a:lnTo>
                      <a:pt x="4" y="22"/>
                    </a:lnTo>
                    <a:lnTo>
                      <a:pt x="0" y="25"/>
                    </a:lnTo>
                    <a:lnTo>
                      <a:pt x="0" y="27"/>
                    </a:lnTo>
                    <a:lnTo>
                      <a:pt x="4" y="33"/>
                    </a:lnTo>
                    <a:lnTo>
                      <a:pt x="6" y="3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7" name="Freeform 231">
                <a:extLst>
                  <a:ext uri="{FF2B5EF4-FFF2-40B4-BE49-F238E27FC236}">
                    <a16:creationId xmlns:a16="http://schemas.microsoft.com/office/drawing/2014/main" id="{31448C45-BEDB-1035-BB07-EB20E651EC03}"/>
                  </a:ext>
                </a:extLst>
              </p:cNvPr>
              <p:cNvSpPr/>
              <p:nvPr/>
            </p:nvSpPr>
            <p:spPr bwMode="auto">
              <a:xfrm>
                <a:off x="8534400" y="1055688"/>
                <a:ext cx="74613" cy="49213"/>
              </a:xfrm>
              <a:custGeom>
                <a:avLst/>
                <a:gdLst>
                  <a:gd name="T0" fmla="*/ 4 w 47"/>
                  <a:gd name="T1" fmla="*/ 30 h 31"/>
                  <a:gd name="T2" fmla="*/ 7 w 47"/>
                  <a:gd name="T3" fmla="*/ 26 h 31"/>
                  <a:gd name="T4" fmla="*/ 11 w 47"/>
                  <a:gd name="T5" fmla="*/ 23 h 31"/>
                  <a:gd name="T6" fmla="*/ 16 w 47"/>
                  <a:gd name="T7" fmla="*/ 24 h 31"/>
                  <a:gd name="T8" fmla="*/ 22 w 47"/>
                  <a:gd name="T9" fmla="*/ 24 h 31"/>
                  <a:gd name="T10" fmla="*/ 26 w 47"/>
                  <a:gd name="T11" fmla="*/ 24 h 31"/>
                  <a:gd name="T12" fmla="*/ 33 w 47"/>
                  <a:gd name="T13" fmla="*/ 24 h 31"/>
                  <a:gd name="T14" fmla="*/ 37 w 47"/>
                  <a:gd name="T15" fmla="*/ 22 h 31"/>
                  <a:gd name="T16" fmla="*/ 41 w 47"/>
                  <a:gd name="T17" fmla="*/ 22 h 31"/>
                  <a:gd name="T18" fmla="*/ 44 w 47"/>
                  <a:gd name="T19" fmla="*/ 22 h 31"/>
                  <a:gd name="T20" fmla="*/ 47 w 47"/>
                  <a:gd name="T21" fmla="*/ 20 h 31"/>
                  <a:gd name="T22" fmla="*/ 44 w 47"/>
                  <a:gd name="T23" fmla="*/ 17 h 31"/>
                  <a:gd name="T24" fmla="*/ 43 w 47"/>
                  <a:gd name="T25" fmla="*/ 15 h 31"/>
                  <a:gd name="T26" fmla="*/ 39 w 47"/>
                  <a:gd name="T27" fmla="*/ 10 h 31"/>
                  <a:gd name="T28" fmla="*/ 33 w 47"/>
                  <a:gd name="T29" fmla="*/ 4 h 31"/>
                  <a:gd name="T30" fmla="*/ 29 w 47"/>
                  <a:gd name="T31" fmla="*/ 4 h 31"/>
                  <a:gd name="T32" fmla="*/ 24 w 47"/>
                  <a:gd name="T33" fmla="*/ 3 h 31"/>
                  <a:gd name="T34" fmla="*/ 22 w 47"/>
                  <a:gd name="T35" fmla="*/ 1 h 31"/>
                  <a:gd name="T36" fmla="*/ 18 w 47"/>
                  <a:gd name="T37" fmla="*/ 1 h 31"/>
                  <a:gd name="T38" fmla="*/ 17 w 47"/>
                  <a:gd name="T39" fmla="*/ 2 h 31"/>
                  <a:gd name="T40" fmla="*/ 12 w 47"/>
                  <a:gd name="T41" fmla="*/ 0 h 31"/>
                  <a:gd name="T42" fmla="*/ 10 w 47"/>
                  <a:gd name="T43" fmla="*/ 0 h 31"/>
                  <a:gd name="T44" fmla="*/ 8 w 47"/>
                  <a:gd name="T45" fmla="*/ 3 h 31"/>
                  <a:gd name="T46" fmla="*/ 4 w 47"/>
                  <a:gd name="T47" fmla="*/ 8 h 31"/>
                  <a:gd name="T48" fmla="*/ 6 w 47"/>
                  <a:gd name="T49" fmla="*/ 11 h 31"/>
                  <a:gd name="T50" fmla="*/ 4 w 47"/>
                  <a:gd name="T51" fmla="*/ 18 h 31"/>
                  <a:gd name="T52" fmla="*/ 3 w 47"/>
                  <a:gd name="T53" fmla="*/ 25 h 31"/>
                  <a:gd name="T54" fmla="*/ 0 w 47"/>
                  <a:gd name="T55" fmla="*/ 28 h 31"/>
                  <a:gd name="T56" fmla="*/ 0 w 47"/>
                  <a:gd name="T57" fmla="*/ 30 h 31"/>
                  <a:gd name="T58" fmla="*/ 2 w 47"/>
                  <a:gd name="T59" fmla="*/ 31 h 31"/>
                  <a:gd name="T60" fmla="*/ 4 w 47"/>
                  <a:gd name="T61"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 h="31">
                    <a:moveTo>
                      <a:pt x="4" y="30"/>
                    </a:moveTo>
                    <a:lnTo>
                      <a:pt x="7" y="26"/>
                    </a:lnTo>
                    <a:lnTo>
                      <a:pt x="11" y="23"/>
                    </a:lnTo>
                    <a:lnTo>
                      <a:pt x="16" y="24"/>
                    </a:lnTo>
                    <a:lnTo>
                      <a:pt x="22" y="24"/>
                    </a:lnTo>
                    <a:lnTo>
                      <a:pt x="26" y="24"/>
                    </a:lnTo>
                    <a:lnTo>
                      <a:pt x="33" y="24"/>
                    </a:lnTo>
                    <a:lnTo>
                      <a:pt x="37" y="22"/>
                    </a:lnTo>
                    <a:lnTo>
                      <a:pt x="41" y="22"/>
                    </a:lnTo>
                    <a:lnTo>
                      <a:pt x="44" y="22"/>
                    </a:lnTo>
                    <a:lnTo>
                      <a:pt x="47" y="20"/>
                    </a:lnTo>
                    <a:lnTo>
                      <a:pt x="44" y="17"/>
                    </a:lnTo>
                    <a:lnTo>
                      <a:pt x="43" y="15"/>
                    </a:lnTo>
                    <a:lnTo>
                      <a:pt x="39" y="10"/>
                    </a:lnTo>
                    <a:lnTo>
                      <a:pt x="33" y="4"/>
                    </a:lnTo>
                    <a:lnTo>
                      <a:pt x="29" y="4"/>
                    </a:lnTo>
                    <a:lnTo>
                      <a:pt x="24" y="3"/>
                    </a:lnTo>
                    <a:lnTo>
                      <a:pt x="22" y="1"/>
                    </a:lnTo>
                    <a:lnTo>
                      <a:pt x="18" y="1"/>
                    </a:lnTo>
                    <a:lnTo>
                      <a:pt x="17" y="2"/>
                    </a:lnTo>
                    <a:lnTo>
                      <a:pt x="12" y="0"/>
                    </a:lnTo>
                    <a:lnTo>
                      <a:pt x="10" y="0"/>
                    </a:lnTo>
                    <a:lnTo>
                      <a:pt x="8" y="3"/>
                    </a:lnTo>
                    <a:lnTo>
                      <a:pt x="4" y="8"/>
                    </a:lnTo>
                    <a:lnTo>
                      <a:pt x="6" y="11"/>
                    </a:lnTo>
                    <a:lnTo>
                      <a:pt x="4" y="18"/>
                    </a:lnTo>
                    <a:lnTo>
                      <a:pt x="3" y="25"/>
                    </a:lnTo>
                    <a:lnTo>
                      <a:pt x="0" y="28"/>
                    </a:lnTo>
                    <a:lnTo>
                      <a:pt x="0" y="30"/>
                    </a:lnTo>
                    <a:lnTo>
                      <a:pt x="2" y="31"/>
                    </a:lnTo>
                    <a:lnTo>
                      <a:pt x="4" y="3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8" name="Freeform 232">
                <a:extLst>
                  <a:ext uri="{FF2B5EF4-FFF2-40B4-BE49-F238E27FC236}">
                    <a16:creationId xmlns:a16="http://schemas.microsoft.com/office/drawing/2014/main" id="{86634FDF-53C0-71AD-2FDD-EA4DC6EA9F3F}"/>
                  </a:ext>
                </a:extLst>
              </p:cNvPr>
              <p:cNvSpPr/>
              <p:nvPr/>
            </p:nvSpPr>
            <p:spPr bwMode="auto">
              <a:xfrm>
                <a:off x="8553450" y="914400"/>
                <a:ext cx="93663" cy="36513"/>
              </a:xfrm>
              <a:custGeom>
                <a:avLst/>
                <a:gdLst>
                  <a:gd name="T0" fmla="*/ 7 w 59"/>
                  <a:gd name="T1" fmla="*/ 12 h 23"/>
                  <a:gd name="T2" fmla="*/ 9 w 59"/>
                  <a:gd name="T3" fmla="*/ 16 h 23"/>
                  <a:gd name="T4" fmla="*/ 19 w 59"/>
                  <a:gd name="T5" fmla="*/ 19 h 23"/>
                  <a:gd name="T6" fmla="*/ 27 w 59"/>
                  <a:gd name="T7" fmla="*/ 19 h 23"/>
                  <a:gd name="T8" fmla="*/ 33 w 59"/>
                  <a:gd name="T9" fmla="*/ 23 h 23"/>
                  <a:gd name="T10" fmla="*/ 39 w 59"/>
                  <a:gd name="T11" fmla="*/ 23 h 23"/>
                  <a:gd name="T12" fmla="*/ 42 w 59"/>
                  <a:gd name="T13" fmla="*/ 22 h 23"/>
                  <a:gd name="T14" fmla="*/ 47 w 59"/>
                  <a:gd name="T15" fmla="*/ 23 h 23"/>
                  <a:gd name="T16" fmla="*/ 50 w 59"/>
                  <a:gd name="T17" fmla="*/ 22 h 23"/>
                  <a:gd name="T18" fmla="*/ 56 w 59"/>
                  <a:gd name="T19" fmla="*/ 18 h 23"/>
                  <a:gd name="T20" fmla="*/ 57 w 59"/>
                  <a:gd name="T21" fmla="*/ 14 h 23"/>
                  <a:gd name="T22" fmla="*/ 59 w 59"/>
                  <a:gd name="T23" fmla="*/ 10 h 23"/>
                  <a:gd name="T24" fmla="*/ 58 w 59"/>
                  <a:gd name="T25" fmla="*/ 7 h 23"/>
                  <a:gd name="T26" fmla="*/ 55 w 59"/>
                  <a:gd name="T27" fmla="*/ 5 h 23"/>
                  <a:gd name="T28" fmla="*/ 54 w 59"/>
                  <a:gd name="T29" fmla="*/ 5 h 23"/>
                  <a:gd name="T30" fmla="*/ 52 w 59"/>
                  <a:gd name="T31" fmla="*/ 3 h 23"/>
                  <a:gd name="T32" fmla="*/ 52 w 59"/>
                  <a:gd name="T33" fmla="*/ 2 h 23"/>
                  <a:gd name="T34" fmla="*/ 51 w 59"/>
                  <a:gd name="T35" fmla="*/ 0 h 23"/>
                  <a:gd name="T36" fmla="*/ 48 w 59"/>
                  <a:gd name="T37" fmla="*/ 1 h 23"/>
                  <a:gd name="T38" fmla="*/ 43 w 59"/>
                  <a:gd name="T39" fmla="*/ 0 h 23"/>
                  <a:gd name="T40" fmla="*/ 36 w 59"/>
                  <a:gd name="T41" fmla="*/ 2 h 23"/>
                  <a:gd name="T42" fmla="*/ 32 w 59"/>
                  <a:gd name="T43" fmla="*/ 4 h 23"/>
                  <a:gd name="T44" fmla="*/ 28 w 59"/>
                  <a:gd name="T45" fmla="*/ 5 h 23"/>
                  <a:gd name="T46" fmla="*/ 27 w 59"/>
                  <a:gd name="T47" fmla="*/ 4 h 23"/>
                  <a:gd name="T48" fmla="*/ 26 w 59"/>
                  <a:gd name="T49" fmla="*/ 1 h 23"/>
                  <a:gd name="T50" fmla="*/ 25 w 59"/>
                  <a:gd name="T51" fmla="*/ 2 h 23"/>
                  <a:gd name="T52" fmla="*/ 21 w 59"/>
                  <a:gd name="T53" fmla="*/ 2 h 23"/>
                  <a:gd name="T54" fmla="*/ 16 w 59"/>
                  <a:gd name="T55" fmla="*/ 2 h 23"/>
                  <a:gd name="T56" fmla="*/ 13 w 59"/>
                  <a:gd name="T57" fmla="*/ 1 h 23"/>
                  <a:gd name="T58" fmla="*/ 13 w 59"/>
                  <a:gd name="T59" fmla="*/ 4 h 23"/>
                  <a:gd name="T60" fmla="*/ 11 w 59"/>
                  <a:gd name="T61" fmla="*/ 5 h 23"/>
                  <a:gd name="T62" fmla="*/ 5 w 59"/>
                  <a:gd name="T63" fmla="*/ 4 h 23"/>
                  <a:gd name="T64" fmla="*/ 4 w 59"/>
                  <a:gd name="T65" fmla="*/ 3 h 23"/>
                  <a:gd name="T66" fmla="*/ 3 w 59"/>
                  <a:gd name="T67" fmla="*/ 1 h 23"/>
                  <a:gd name="T68" fmla="*/ 0 w 59"/>
                  <a:gd name="T69" fmla="*/ 0 h 23"/>
                  <a:gd name="T70" fmla="*/ 2 w 59"/>
                  <a:gd name="T71" fmla="*/ 5 h 23"/>
                  <a:gd name="T72" fmla="*/ 7 w 59"/>
                  <a:gd name="T73"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 h="23">
                    <a:moveTo>
                      <a:pt x="7" y="12"/>
                    </a:moveTo>
                    <a:lnTo>
                      <a:pt x="9" y="16"/>
                    </a:lnTo>
                    <a:lnTo>
                      <a:pt x="19" y="19"/>
                    </a:lnTo>
                    <a:lnTo>
                      <a:pt x="27" y="19"/>
                    </a:lnTo>
                    <a:lnTo>
                      <a:pt x="33" y="23"/>
                    </a:lnTo>
                    <a:lnTo>
                      <a:pt x="39" y="23"/>
                    </a:lnTo>
                    <a:lnTo>
                      <a:pt x="42" y="22"/>
                    </a:lnTo>
                    <a:lnTo>
                      <a:pt x="47" y="23"/>
                    </a:lnTo>
                    <a:lnTo>
                      <a:pt x="50" y="22"/>
                    </a:lnTo>
                    <a:lnTo>
                      <a:pt x="56" y="18"/>
                    </a:lnTo>
                    <a:lnTo>
                      <a:pt x="57" y="14"/>
                    </a:lnTo>
                    <a:lnTo>
                      <a:pt x="59" y="10"/>
                    </a:lnTo>
                    <a:lnTo>
                      <a:pt x="58" y="7"/>
                    </a:lnTo>
                    <a:lnTo>
                      <a:pt x="55" y="5"/>
                    </a:lnTo>
                    <a:lnTo>
                      <a:pt x="54" y="5"/>
                    </a:lnTo>
                    <a:lnTo>
                      <a:pt x="52" y="3"/>
                    </a:lnTo>
                    <a:lnTo>
                      <a:pt x="52" y="2"/>
                    </a:lnTo>
                    <a:lnTo>
                      <a:pt x="51" y="0"/>
                    </a:lnTo>
                    <a:lnTo>
                      <a:pt x="48" y="1"/>
                    </a:lnTo>
                    <a:lnTo>
                      <a:pt x="43" y="0"/>
                    </a:lnTo>
                    <a:lnTo>
                      <a:pt x="36" y="2"/>
                    </a:lnTo>
                    <a:lnTo>
                      <a:pt x="32" y="4"/>
                    </a:lnTo>
                    <a:lnTo>
                      <a:pt x="28" y="5"/>
                    </a:lnTo>
                    <a:lnTo>
                      <a:pt x="27" y="4"/>
                    </a:lnTo>
                    <a:lnTo>
                      <a:pt x="26" y="1"/>
                    </a:lnTo>
                    <a:lnTo>
                      <a:pt x="25" y="2"/>
                    </a:lnTo>
                    <a:lnTo>
                      <a:pt x="21" y="2"/>
                    </a:lnTo>
                    <a:lnTo>
                      <a:pt x="16" y="2"/>
                    </a:lnTo>
                    <a:lnTo>
                      <a:pt x="13" y="1"/>
                    </a:lnTo>
                    <a:lnTo>
                      <a:pt x="13" y="4"/>
                    </a:lnTo>
                    <a:lnTo>
                      <a:pt x="11" y="5"/>
                    </a:lnTo>
                    <a:lnTo>
                      <a:pt x="5" y="4"/>
                    </a:lnTo>
                    <a:lnTo>
                      <a:pt x="4" y="3"/>
                    </a:lnTo>
                    <a:lnTo>
                      <a:pt x="3" y="1"/>
                    </a:lnTo>
                    <a:lnTo>
                      <a:pt x="0" y="0"/>
                    </a:lnTo>
                    <a:lnTo>
                      <a:pt x="2" y="5"/>
                    </a:lnTo>
                    <a:lnTo>
                      <a:pt x="7" y="1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9" name="Freeform 233">
                <a:extLst>
                  <a:ext uri="{FF2B5EF4-FFF2-40B4-BE49-F238E27FC236}">
                    <a16:creationId xmlns:a16="http://schemas.microsoft.com/office/drawing/2014/main" id="{C80E7D03-57B0-4455-CA98-70C52DE1BF1B}"/>
                  </a:ext>
                </a:extLst>
              </p:cNvPr>
              <p:cNvSpPr/>
              <p:nvPr/>
            </p:nvSpPr>
            <p:spPr bwMode="auto">
              <a:xfrm>
                <a:off x="8462963" y="914400"/>
                <a:ext cx="69850" cy="58738"/>
              </a:xfrm>
              <a:custGeom>
                <a:avLst/>
                <a:gdLst>
                  <a:gd name="T0" fmla="*/ 4 w 44"/>
                  <a:gd name="T1" fmla="*/ 5 h 37"/>
                  <a:gd name="T2" fmla="*/ 6 w 44"/>
                  <a:gd name="T3" fmla="*/ 7 h 37"/>
                  <a:gd name="T4" fmla="*/ 7 w 44"/>
                  <a:gd name="T5" fmla="*/ 9 h 37"/>
                  <a:gd name="T6" fmla="*/ 8 w 44"/>
                  <a:gd name="T7" fmla="*/ 10 h 37"/>
                  <a:gd name="T8" fmla="*/ 10 w 44"/>
                  <a:gd name="T9" fmla="*/ 14 h 37"/>
                  <a:gd name="T10" fmla="*/ 9 w 44"/>
                  <a:gd name="T11" fmla="*/ 15 h 37"/>
                  <a:gd name="T12" fmla="*/ 9 w 44"/>
                  <a:gd name="T13" fmla="*/ 17 h 37"/>
                  <a:gd name="T14" fmla="*/ 8 w 44"/>
                  <a:gd name="T15" fmla="*/ 21 h 37"/>
                  <a:gd name="T16" fmla="*/ 9 w 44"/>
                  <a:gd name="T17" fmla="*/ 24 h 37"/>
                  <a:gd name="T18" fmla="*/ 16 w 44"/>
                  <a:gd name="T19" fmla="*/ 30 h 37"/>
                  <a:gd name="T20" fmla="*/ 19 w 44"/>
                  <a:gd name="T21" fmla="*/ 33 h 37"/>
                  <a:gd name="T22" fmla="*/ 26 w 44"/>
                  <a:gd name="T23" fmla="*/ 37 h 37"/>
                  <a:gd name="T24" fmla="*/ 30 w 44"/>
                  <a:gd name="T25" fmla="*/ 37 h 37"/>
                  <a:gd name="T26" fmla="*/ 33 w 44"/>
                  <a:gd name="T27" fmla="*/ 34 h 37"/>
                  <a:gd name="T28" fmla="*/ 34 w 44"/>
                  <a:gd name="T29" fmla="*/ 34 h 37"/>
                  <a:gd name="T30" fmla="*/ 38 w 44"/>
                  <a:gd name="T31" fmla="*/ 37 h 37"/>
                  <a:gd name="T32" fmla="*/ 39 w 44"/>
                  <a:gd name="T33" fmla="*/ 34 h 37"/>
                  <a:gd name="T34" fmla="*/ 41 w 44"/>
                  <a:gd name="T35" fmla="*/ 32 h 37"/>
                  <a:gd name="T36" fmla="*/ 42 w 44"/>
                  <a:gd name="T37" fmla="*/ 27 h 37"/>
                  <a:gd name="T38" fmla="*/ 44 w 44"/>
                  <a:gd name="T39" fmla="*/ 25 h 37"/>
                  <a:gd name="T40" fmla="*/ 44 w 44"/>
                  <a:gd name="T41" fmla="*/ 23 h 37"/>
                  <a:gd name="T42" fmla="*/ 44 w 44"/>
                  <a:gd name="T43" fmla="*/ 19 h 37"/>
                  <a:gd name="T44" fmla="*/ 39 w 44"/>
                  <a:gd name="T45" fmla="*/ 18 h 37"/>
                  <a:gd name="T46" fmla="*/ 37 w 44"/>
                  <a:gd name="T47" fmla="*/ 15 h 37"/>
                  <a:gd name="T48" fmla="*/ 37 w 44"/>
                  <a:gd name="T49" fmla="*/ 11 h 37"/>
                  <a:gd name="T50" fmla="*/ 38 w 44"/>
                  <a:gd name="T51" fmla="*/ 9 h 37"/>
                  <a:gd name="T52" fmla="*/ 41 w 44"/>
                  <a:gd name="T53" fmla="*/ 8 h 37"/>
                  <a:gd name="T54" fmla="*/ 41 w 44"/>
                  <a:gd name="T55" fmla="*/ 7 h 37"/>
                  <a:gd name="T56" fmla="*/ 34 w 44"/>
                  <a:gd name="T57" fmla="*/ 4 h 37"/>
                  <a:gd name="T58" fmla="*/ 26 w 44"/>
                  <a:gd name="T59" fmla="*/ 3 h 37"/>
                  <a:gd name="T60" fmla="*/ 24 w 44"/>
                  <a:gd name="T61" fmla="*/ 4 h 37"/>
                  <a:gd name="T62" fmla="*/ 21 w 44"/>
                  <a:gd name="T63" fmla="*/ 4 h 37"/>
                  <a:gd name="T64" fmla="*/ 12 w 44"/>
                  <a:gd name="T65" fmla="*/ 0 h 37"/>
                  <a:gd name="T66" fmla="*/ 9 w 44"/>
                  <a:gd name="T67" fmla="*/ 0 h 37"/>
                  <a:gd name="T68" fmla="*/ 4 w 44"/>
                  <a:gd name="T69" fmla="*/ 0 h 37"/>
                  <a:gd name="T70" fmla="*/ 0 w 44"/>
                  <a:gd name="T71" fmla="*/ 0 h 37"/>
                  <a:gd name="T72" fmla="*/ 2 w 44"/>
                  <a:gd name="T73" fmla="*/ 3 h 37"/>
                  <a:gd name="T74" fmla="*/ 4 w 44"/>
                  <a:gd name="T75" fmla="*/ 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 h="37">
                    <a:moveTo>
                      <a:pt x="4" y="5"/>
                    </a:moveTo>
                    <a:lnTo>
                      <a:pt x="6" y="7"/>
                    </a:lnTo>
                    <a:lnTo>
                      <a:pt x="7" y="9"/>
                    </a:lnTo>
                    <a:lnTo>
                      <a:pt x="8" y="10"/>
                    </a:lnTo>
                    <a:lnTo>
                      <a:pt x="10" y="14"/>
                    </a:lnTo>
                    <a:lnTo>
                      <a:pt x="9" y="15"/>
                    </a:lnTo>
                    <a:lnTo>
                      <a:pt x="9" y="17"/>
                    </a:lnTo>
                    <a:lnTo>
                      <a:pt x="8" y="21"/>
                    </a:lnTo>
                    <a:lnTo>
                      <a:pt x="9" y="24"/>
                    </a:lnTo>
                    <a:lnTo>
                      <a:pt x="16" y="30"/>
                    </a:lnTo>
                    <a:lnTo>
                      <a:pt x="19" y="33"/>
                    </a:lnTo>
                    <a:lnTo>
                      <a:pt x="26" y="37"/>
                    </a:lnTo>
                    <a:lnTo>
                      <a:pt x="30" y="37"/>
                    </a:lnTo>
                    <a:lnTo>
                      <a:pt x="33" y="34"/>
                    </a:lnTo>
                    <a:lnTo>
                      <a:pt x="34" y="34"/>
                    </a:lnTo>
                    <a:lnTo>
                      <a:pt x="38" y="37"/>
                    </a:lnTo>
                    <a:lnTo>
                      <a:pt x="39" y="34"/>
                    </a:lnTo>
                    <a:lnTo>
                      <a:pt x="41" y="32"/>
                    </a:lnTo>
                    <a:lnTo>
                      <a:pt x="42" y="27"/>
                    </a:lnTo>
                    <a:lnTo>
                      <a:pt x="44" y="25"/>
                    </a:lnTo>
                    <a:lnTo>
                      <a:pt x="44" y="23"/>
                    </a:lnTo>
                    <a:lnTo>
                      <a:pt x="44" y="19"/>
                    </a:lnTo>
                    <a:lnTo>
                      <a:pt x="39" y="18"/>
                    </a:lnTo>
                    <a:lnTo>
                      <a:pt x="37" y="15"/>
                    </a:lnTo>
                    <a:lnTo>
                      <a:pt x="37" y="11"/>
                    </a:lnTo>
                    <a:lnTo>
                      <a:pt x="38" y="9"/>
                    </a:lnTo>
                    <a:lnTo>
                      <a:pt x="41" y="8"/>
                    </a:lnTo>
                    <a:lnTo>
                      <a:pt x="41" y="7"/>
                    </a:lnTo>
                    <a:lnTo>
                      <a:pt x="34" y="4"/>
                    </a:lnTo>
                    <a:lnTo>
                      <a:pt x="26" y="3"/>
                    </a:lnTo>
                    <a:lnTo>
                      <a:pt x="24" y="4"/>
                    </a:lnTo>
                    <a:lnTo>
                      <a:pt x="21" y="4"/>
                    </a:lnTo>
                    <a:lnTo>
                      <a:pt x="12" y="0"/>
                    </a:lnTo>
                    <a:lnTo>
                      <a:pt x="9" y="0"/>
                    </a:lnTo>
                    <a:lnTo>
                      <a:pt x="4" y="0"/>
                    </a:lnTo>
                    <a:lnTo>
                      <a:pt x="0" y="0"/>
                    </a:lnTo>
                    <a:lnTo>
                      <a:pt x="2" y="3"/>
                    </a:lnTo>
                    <a:lnTo>
                      <a:pt x="4" y="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40" name="Freeform 234">
                <a:extLst>
                  <a:ext uri="{FF2B5EF4-FFF2-40B4-BE49-F238E27FC236}">
                    <a16:creationId xmlns:a16="http://schemas.microsoft.com/office/drawing/2014/main" id="{118A95D4-5BEC-99D2-B456-845306E6B2BA}"/>
                  </a:ext>
                </a:extLst>
              </p:cNvPr>
              <p:cNvSpPr/>
              <p:nvPr/>
            </p:nvSpPr>
            <p:spPr bwMode="auto">
              <a:xfrm>
                <a:off x="7610475" y="919163"/>
                <a:ext cx="98425" cy="119063"/>
              </a:xfrm>
              <a:custGeom>
                <a:avLst/>
                <a:gdLst>
                  <a:gd name="T0" fmla="*/ 1 w 54"/>
                  <a:gd name="T1" fmla="*/ 11 h 65"/>
                  <a:gd name="T2" fmla="*/ 2 w 54"/>
                  <a:gd name="T3" fmla="*/ 16 h 65"/>
                  <a:gd name="T4" fmla="*/ 5 w 54"/>
                  <a:gd name="T5" fmla="*/ 18 h 65"/>
                  <a:gd name="T6" fmla="*/ 8 w 54"/>
                  <a:gd name="T7" fmla="*/ 26 h 65"/>
                  <a:gd name="T8" fmla="*/ 12 w 54"/>
                  <a:gd name="T9" fmla="*/ 28 h 65"/>
                  <a:gd name="T10" fmla="*/ 8 w 54"/>
                  <a:gd name="T11" fmla="*/ 30 h 65"/>
                  <a:gd name="T12" fmla="*/ 9 w 54"/>
                  <a:gd name="T13" fmla="*/ 39 h 65"/>
                  <a:gd name="T14" fmla="*/ 10 w 54"/>
                  <a:gd name="T15" fmla="*/ 46 h 65"/>
                  <a:gd name="T16" fmla="*/ 12 w 54"/>
                  <a:gd name="T17" fmla="*/ 50 h 65"/>
                  <a:gd name="T18" fmla="*/ 12 w 54"/>
                  <a:gd name="T19" fmla="*/ 55 h 65"/>
                  <a:gd name="T20" fmla="*/ 16 w 54"/>
                  <a:gd name="T21" fmla="*/ 61 h 65"/>
                  <a:gd name="T22" fmla="*/ 18 w 54"/>
                  <a:gd name="T23" fmla="*/ 65 h 65"/>
                  <a:gd name="T24" fmla="*/ 23 w 54"/>
                  <a:gd name="T25" fmla="*/ 61 h 65"/>
                  <a:gd name="T26" fmla="*/ 28 w 54"/>
                  <a:gd name="T27" fmla="*/ 55 h 65"/>
                  <a:gd name="T28" fmla="*/ 28 w 54"/>
                  <a:gd name="T29" fmla="*/ 52 h 65"/>
                  <a:gd name="T30" fmla="*/ 36 w 54"/>
                  <a:gd name="T31" fmla="*/ 47 h 65"/>
                  <a:gd name="T32" fmla="*/ 39 w 54"/>
                  <a:gd name="T33" fmla="*/ 48 h 65"/>
                  <a:gd name="T34" fmla="*/ 42 w 54"/>
                  <a:gd name="T35" fmla="*/ 44 h 65"/>
                  <a:gd name="T36" fmla="*/ 49 w 54"/>
                  <a:gd name="T37" fmla="*/ 40 h 65"/>
                  <a:gd name="T38" fmla="*/ 52 w 54"/>
                  <a:gd name="T39" fmla="*/ 36 h 65"/>
                  <a:gd name="T40" fmla="*/ 53 w 54"/>
                  <a:gd name="T41" fmla="*/ 28 h 65"/>
                  <a:gd name="T42" fmla="*/ 48 w 54"/>
                  <a:gd name="T43" fmla="*/ 21 h 65"/>
                  <a:gd name="T44" fmla="*/ 44 w 54"/>
                  <a:gd name="T45" fmla="*/ 16 h 65"/>
                  <a:gd name="T46" fmla="*/ 40 w 54"/>
                  <a:gd name="T47" fmla="*/ 16 h 65"/>
                  <a:gd name="T48" fmla="*/ 35 w 54"/>
                  <a:gd name="T49" fmla="*/ 14 h 65"/>
                  <a:gd name="T50" fmla="*/ 30 w 54"/>
                  <a:gd name="T51" fmla="*/ 10 h 65"/>
                  <a:gd name="T52" fmla="*/ 27 w 54"/>
                  <a:gd name="T53" fmla="*/ 11 h 65"/>
                  <a:gd name="T54" fmla="*/ 25 w 54"/>
                  <a:gd name="T55" fmla="*/ 7 h 65"/>
                  <a:gd name="T56" fmla="*/ 22 w 54"/>
                  <a:gd name="T57" fmla="*/ 9 h 65"/>
                  <a:gd name="T58" fmla="*/ 18 w 54"/>
                  <a:gd name="T59" fmla="*/ 6 h 65"/>
                  <a:gd name="T60" fmla="*/ 17 w 54"/>
                  <a:gd name="T61" fmla="*/ 6 h 65"/>
                  <a:gd name="T62" fmla="*/ 19 w 54"/>
                  <a:gd name="T63" fmla="*/ 10 h 65"/>
                  <a:gd name="T64" fmla="*/ 17 w 54"/>
                  <a:gd name="T65" fmla="*/ 14 h 65"/>
                  <a:gd name="T66" fmla="*/ 15 w 54"/>
                  <a:gd name="T67" fmla="*/ 12 h 65"/>
                  <a:gd name="T68" fmla="*/ 12 w 54"/>
                  <a:gd name="T69" fmla="*/ 2 h 65"/>
                  <a:gd name="T70" fmla="*/ 6 w 54"/>
                  <a:gd name="T71" fmla="*/ 0 h 65"/>
                  <a:gd name="T72" fmla="*/ 2 w 54"/>
                  <a:gd name="T73" fmla="*/ 2 h 65"/>
                  <a:gd name="T74" fmla="*/ 5 w 54"/>
                  <a:gd name="T75" fmla="*/ 6 h 65"/>
                  <a:gd name="T76" fmla="*/ 6 w 54"/>
                  <a:gd name="T77" fmla="*/ 10 h 65"/>
                  <a:gd name="T78" fmla="*/ 3 w 54"/>
                  <a:gd name="T79" fmla="*/ 8 h 65"/>
                  <a:gd name="T80" fmla="*/ 0 w 54"/>
                  <a:gd name="T81" fmla="*/ 7 h 65"/>
                  <a:gd name="T82" fmla="*/ 2 w 54"/>
                  <a:gd name="T83"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 h="65">
                    <a:moveTo>
                      <a:pt x="2" y="11"/>
                    </a:moveTo>
                    <a:cubicBezTo>
                      <a:pt x="1" y="11"/>
                      <a:pt x="1" y="11"/>
                      <a:pt x="1" y="11"/>
                    </a:cubicBezTo>
                    <a:cubicBezTo>
                      <a:pt x="1" y="14"/>
                      <a:pt x="1" y="14"/>
                      <a:pt x="1" y="14"/>
                    </a:cubicBezTo>
                    <a:cubicBezTo>
                      <a:pt x="2" y="16"/>
                      <a:pt x="2" y="16"/>
                      <a:pt x="2" y="16"/>
                    </a:cubicBezTo>
                    <a:cubicBezTo>
                      <a:pt x="4" y="16"/>
                      <a:pt x="4" y="16"/>
                      <a:pt x="4" y="16"/>
                    </a:cubicBezTo>
                    <a:cubicBezTo>
                      <a:pt x="5" y="18"/>
                      <a:pt x="5" y="18"/>
                      <a:pt x="5" y="18"/>
                    </a:cubicBezTo>
                    <a:cubicBezTo>
                      <a:pt x="5" y="20"/>
                      <a:pt x="5" y="20"/>
                      <a:pt x="5" y="20"/>
                    </a:cubicBezTo>
                    <a:cubicBezTo>
                      <a:pt x="8" y="26"/>
                      <a:pt x="8" y="26"/>
                      <a:pt x="8" y="26"/>
                    </a:cubicBezTo>
                    <a:cubicBezTo>
                      <a:pt x="10" y="28"/>
                      <a:pt x="10" y="28"/>
                      <a:pt x="10" y="28"/>
                    </a:cubicBezTo>
                    <a:cubicBezTo>
                      <a:pt x="12" y="28"/>
                      <a:pt x="12" y="28"/>
                      <a:pt x="12" y="28"/>
                    </a:cubicBezTo>
                    <a:cubicBezTo>
                      <a:pt x="11" y="30"/>
                      <a:pt x="11" y="30"/>
                      <a:pt x="11" y="30"/>
                    </a:cubicBezTo>
                    <a:cubicBezTo>
                      <a:pt x="8" y="30"/>
                      <a:pt x="8" y="30"/>
                      <a:pt x="8" y="30"/>
                    </a:cubicBezTo>
                    <a:cubicBezTo>
                      <a:pt x="7" y="35"/>
                      <a:pt x="7" y="35"/>
                      <a:pt x="7" y="35"/>
                    </a:cubicBezTo>
                    <a:cubicBezTo>
                      <a:pt x="9" y="39"/>
                      <a:pt x="9" y="39"/>
                      <a:pt x="9" y="39"/>
                    </a:cubicBezTo>
                    <a:cubicBezTo>
                      <a:pt x="10" y="43"/>
                      <a:pt x="10" y="43"/>
                      <a:pt x="10" y="43"/>
                    </a:cubicBezTo>
                    <a:cubicBezTo>
                      <a:pt x="10" y="46"/>
                      <a:pt x="10" y="46"/>
                      <a:pt x="10" y="46"/>
                    </a:cubicBezTo>
                    <a:cubicBezTo>
                      <a:pt x="11" y="47"/>
                      <a:pt x="11" y="47"/>
                      <a:pt x="11" y="47"/>
                    </a:cubicBezTo>
                    <a:cubicBezTo>
                      <a:pt x="12" y="50"/>
                      <a:pt x="12" y="50"/>
                      <a:pt x="12" y="50"/>
                    </a:cubicBezTo>
                    <a:cubicBezTo>
                      <a:pt x="11" y="51"/>
                      <a:pt x="11" y="51"/>
                      <a:pt x="11" y="51"/>
                    </a:cubicBezTo>
                    <a:cubicBezTo>
                      <a:pt x="12" y="55"/>
                      <a:pt x="12" y="55"/>
                      <a:pt x="12" y="55"/>
                    </a:cubicBezTo>
                    <a:cubicBezTo>
                      <a:pt x="14" y="59"/>
                      <a:pt x="14" y="59"/>
                      <a:pt x="14" y="59"/>
                    </a:cubicBezTo>
                    <a:cubicBezTo>
                      <a:pt x="16" y="61"/>
                      <a:pt x="16" y="61"/>
                      <a:pt x="16" y="61"/>
                    </a:cubicBezTo>
                    <a:cubicBezTo>
                      <a:pt x="16" y="64"/>
                      <a:pt x="16" y="64"/>
                      <a:pt x="16" y="64"/>
                    </a:cubicBezTo>
                    <a:cubicBezTo>
                      <a:pt x="18" y="65"/>
                      <a:pt x="18" y="65"/>
                      <a:pt x="18" y="65"/>
                    </a:cubicBezTo>
                    <a:cubicBezTo>
                      <a:pt x="17" y="65"/>
                      <a:pt x="21" y="64"/>
                      <a:pt x="21" y="64"/>
                    </a:cubicBezTo>
                    <a:cubicBezTo>
                      <a:pt x="23" y="61"/>
                      <a:pt x="23" y="61"/>
                      <a:pt x="23" y="61"/>
                    </a:cubicBezTo>
                    <a:cubicBezTo>
                      <a:pt x="26" y="57"/>
                      <a:pt x="26" y="57"/>
                      <a:pt x="26" y="57"/>
                    </a:cubicBezTo>
                    <a:cubicBezTo>
                      <a:pt x="28" y="55"/>
                      <a:pt x="28" y="55"/>
                      <a:pt x="28" y="55"/>
                    </a:cubicBezTo>
                    <a:cubicBezTo>
                      <a:pt x="27" y="54"/>
                      <a:pt x="27" y="54"/>
                      <a:pt x="27" y="54"/>
                    </a:cubicBezTo>
                    <a:cubicBezTo>
                      <a:pt x="28" y="52"/>
                      <a:pt x="28" y="52"/>
                      <a:pt x="28" y="52"/>
                    </a:cubicBezTo>
                    <a:cubicBezTo>
                      <a:pt x="34" y="48"/>
                      <a:pt x="34" y="48"/>
                      <a:pt x="34" y="48"/>
                    </a:cubicBezTo>
                    <a:cubicBezTo>
                      <a:pt x="36" y="47"/>
                      <a:pt x="36" y="47"/>
                      <a:pt x="36" y="47"/>
                    </a:cubicBezTo>
                    <a:cubicBezTo>
                      <a:pt x="37" y="49"/>
                      <a:pt x="37" y="49"/>
                      <a:pt x="37" y="49"/>
                    </a:cubicBezTo>
                    <a:cubicBezTo>
                      <a:pt x="39" y="48"/>
                      <a:pt x="39" y="48"/>
                      <a:pt x="39" y="48"/>
                    </a:cubicBezTo>
                    <a:cubicBezTo>
                      <a:pt x="41" y="46"/>
                      <a:pt x="41" y="46"/>
                      <a:pt x="41" y="46"/>
                    </a:cubicBezTo>
                    <a:cubicBezTo>
                      <a:pt x="42" y="44"/>
                      <a:pt x="42" y="44"/>
                      <a:pt x="42" y="44"/>
                    </a:cubicBezTo>
                    <a:cubicBezTo>
                      <a:pt x="45" y="43"/>
                      <a:pt x="45" y="43"/>
                      <a:pt x="45" y="43"/>
                    </a:cubicBezTo>
                    <a:cubicBezTo>
                      <a:pt x="49" y="40"/>
                      <a:pt x="49" y="40"/>
                      <a:pt x="49" y="40"/>
                    </a:cubicBezTo>
                    <a:cubicBezTo>
                      <a:pt x="50" y="37"/>
                      <a:pt x="50" y="37"/>
                      <a:pt x="50" y="37"/>
                    </a:cubicBezTo>
                    <a:cubicBezTo>
                      <a:pt x="52" y="36"/>
                      <a:pt x="52" y="36"/>
                      <a:pt x="52" y="36"/>
                    </a:cubicBezTo>
                    <a:cubicBezTo>
                      <a:pt x="54" y="31"/>
                      <a:pt x="54" y="31"/>
                      <a:pt x="54" y="31"/>
                    </a:cubicBezTo>
                    <a:cubicBezTo>
                      <a:pt x="53" y="28"/>
                      <a:pt x="53" y="28"/>
                      <a:pt x="53" y="28"/>
                    </a:cubicBezTo>
                    <a:cubicBezTo>
                      <a:pt x="50" y="24"/>
                      <a:pt x="50" y="24"/>
                      <a:pt x="50" y="24"/>
                    </a:cubicBezTo>
                    <a:cubicBezTo>
                      <a:pt x="48" y="21"/>
                      <a:pt x="48" y="21"/>
                      <a:pt x="48" y="21"/>
                    </a:cubicBezTo>
                    <a:cubicBezTo>
                      <a:pt x="48" y="19"/>
                      <a:pt x="48" y="19"/>
                      <a:pt x="48" y="19"/>
                    </a:cubicBezTo>
                    <a:cubicBezTo>
                      <a:pt x="44" y="16"/>
                      <a:pt x="44" y="16"/>
                      <a:pt x="44" y="16"/>
                    </a:cubicBezTo>
                    <a:cubicBezTo>
                      <a:pt x="41" y="16"/>
                      <a:pt x="41" y="16"/>
                      <a:pt x="41" y="16"/>
                    </a:cubicBezTo>
                    <a:cubicBezTo>
                      <a:pt x="40" y="16"/>
                      <a:pt x="40" y="16"/>
                      <a:pt x="40" y="16"/>
                    </a:cubicBezTo>
                    <a:cubicBezTo>
                      <a:pt x="38" y="15"/>
                      <a:pt x="38" y="15"/>
                      <a:pt x="38" y="15"/>
                    </a:cubicBezTo>
                    <a:cubicBezTo>
                      <a:pt x="35" y="14"/>
                      <a:pt x="35" y="14"/>
                      <a:pt x="35" y="14"/>
                    </a:cubicBezTo>
                    <a:cubicBezTo>
                      <a:pt x="31" y="11"/>
                      <a:pt x="31" y="11"/>
                      <a:pt x="31" y="11"/>
                    </a:cubicBezTo>
                    <a:cubicBezTo>
                      <a:pt x="30" y="10"/>
                      <a:pt x="30" y="10"/>
                      <a:pt x="30" y="10"/>
                    </a:cubicBezTo>
                    <a:cubicBezTo>
                      <a:pt x="29" y="12"/>
                      <a:pt x="29" y="12"/>
                      <a:pt x="29" y="12"/>
                    </a:cubicBezTo>
                    <a:cubicBezTo>
                      <a:pt x="27" y="11"/>
                      <a:pt x="27" y="11"/>
                      <a:pt x="27" y="11"/>
                    </a:cubicBezTo>
                    <a:cubicBezTo>
                      <a:pt x="27" y="9"/>
                      <a:pt x="27" y="9"/>
                      <a:pt x="27" y="9"/>
                    </a:cubicBezTo>
                    <a:cubicBezTo>
                      <a:pt x="25" y="7"/>
                      <a:pt x="25" y="7"/>
                      <a:pt x="25" y="7"/>
                    </a:cubicBezTo>
                    <a:cubicBezTo>
                      <a:pt x="23" y="7"/>
                      <a:pt x="23" y="7"/>
                      <a:pt x="23" y="7"/>
                    </a:cubicBezTo>
                    <a:cubicBezTo>
                      <a:pt x="22" y="9"/>
                      <a:pt x="22" y="9"/>
                      <a:pt x="22" y="9"/>
                    </a:cubicBezTo>
                    <a:cubicBezTo>
                      <a:pt x="21" y="9"/>
                      <a:pt x="21" y="9"/>
                      <a:pt x="21" y="9"/>
                    </a:cubicBezTo>
                    <a:cubicBezTo>
                      <a:pt x="18" y="6"/>
                      <a:pt x="18" y="6"/>
                      <a:pt x="18" y="6"/>
                    </a:cubicBezTo>
                    <a:cubicBezTo>
                      <a:pt x="17" y="5"/>
                      <a:pt x="17" y="5"/>
                      <a:pt x="17" y="5"/>
                    </a:cubicBezTo>
                    <a:cubicBezTo>
                      <a:pt x="17" y="6"/>
                      <a:pt x="17" y="6"/>
                      <a:pt x="17" y="6"/>
                    </a:cubicBezTo>
                    <a:cubicBezTo>
                      <a:pt x="19" y="8"/>
                      <a:pt x="19" y="8"/>
                      <a:pt x="19" y="8"/>
                    </a:cubicBezTo>
                    <a:cubicBezTo>
                      <a:pt x="19" y="10"/>
                      <a:pt x="19" y="10"/>
                      <a:pt x="19" y="10"/>
                    </a:cubicBezTo>
                    <a:cubicBezTo>
                      <a:pt x="17" y="11"/>
                      <a:pt x="17" y="11"/>
                      <a:pt x="17" y="11"/>
                    </a:cubicBezTo>
                    <a:cubicBezTo>
                      <a:pt x="17" y="14"/>
                      <a:pt x="17" y="14"/>
                      <a:pt x="17" y="14"/>
                    </a:cubicBezTo>
                    <a:cubicBezTo>
                      <a:pt x="16" y="14"/>
                      <a:pt x="16" y="14"/>
                      <a:pt x="16" y="14"/>
                    </a:cubicBezTo>
                    <a:cubicBezTo>
                      <a:pt x="15" y="12"/>
                      <a:pt x="15" y="12"/>
                      <a:pt x="15" y="12"/>
                    </a:cubicBezTo>
                    <a:cubicBezTo>
                      <a:pt x="14" y="3"/>
                      <a:pt x="14" y="3"/>
                      <a:pt x="14" y="3"/>
                    </a:cubicBezTo>
                    <a:cubicBezTo>
                      <a:pt x="12" y="2"/>
                      <a:pt x="12" y="2"/>
                      <a:pt x="12" y="2"/>
                    </a:cubicBezTo>
                    <a:cubicBezTo>
                      <a:pt x="9" y="2"/>
                      <a:pt x="9" y="2"/>
                      <a:pt x="9" y="2"/>
                    </a:cubicBezTo>
                    <a:cubicBezTo>
                      <a:pt x="6" y="0"/>
                      <a:pt x="6" y="0"/>
                      <a:pt x="6" y="0"/>
                    </a:cubicBezTo>
                    <a:cubicBezTo>
                      <a:pt x="4" y="0"/>
                      <a:pt x="4" y="0"/>
                      <a:pt x="4" y="0"/>
                    </a:cubicBezTo>
                    <a:cubicBezTo>
                      <a:pt x="2" y="2"/>
                      <a:pt x="2" y="2"/>
                      <a:pt x="2" y="2"/>
                    </a:cubicBezTo>
                    <a:cubicBezTo>
                      <a:pt x="3" y="4"/>
                      <a:pt x="3" y="4"/>
                      <a:pt x="3" y="4"/>
                    </a:cubicBezTo>
                    <a:cubicBezTo>
                      <a:pt x="5" y="6"/>
                      <a:pt x="5" y="6"/>
                      <a:pt x="5" y="6"/>
                    </a:cubicBezTo>
                    <a:cubicBezTo>
                      <a:pt x="7" y="9"/>
                      <a:pt x="7" y="9"/>
                      <a:pt x="7" y="9"/>
                    </a:cubicBezTo>
                    <a:cubicBezTo>
                      <a:pt x="6" y="10"/>
                      <a:pt x="6" y="10"/>
                      <a:pt x="6" y="10"/>
                    </a:cubicBezTo>
                    <a:cubicBezTo>
                      <a:pt x="4" y="9"/>
                      <a:pt x="4" y="9"/>
                      <a:pt x="4" y="9"/>
                    </a:cubicBezTo>
                    <a:cubicBezTo>
                      <a:pt x="3" y="8"/>
                      <a:pt x="3" y="8"/>
                      <a:pt x="3" y="8"/>
                    </a:cubicBezTo>
                    <a:cubicBezTo>
                      <a:pt x="1" y="6"/>
                      <a:pt x="1" y="6"/>
                      <a:pt x="1" y="6"/>
                    </a:cubicBezTo>
                    <a:cubicBezTo>
                      <a:pt x="0" y="7"/>
                      <a:pt x="0" y="7"/>
                      <a:pt x="0" y="7"/>
                    </a:cubicBezTo>
                    <a:cubicBezTo>
                      <a:pt x="1" y="8"/>
                      <a:pt x="1" y="8"/>
                      <a:pt x="1" y="8"/>
                    </a:cubicBezTo>
                    <a:lnTo>
                      <a:pt x="2" y="1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41" name="Freeform 235">
                <a:extLst>
                  <a:ext uri="{FF2B5EF4-FFF2-40B4-BE49-F238E27FC236}">
                    <a16:creationId xmlns:a16="http://schemas.microsoft.com/office/drawing/2014/main" id="{8B5D6ABB-0FF2-9DFE-B93D-4CADD27F624C}"/>
                  </a:ext>
                </a:extLst>
              </p:cNvPr>
              <p:cNvSpPr/>
              <p:nvPr/>
            </p:nvSpPr>
            <p:spPr bwMode="auto">
              <a:xfrm>
                <a:off x="7399338" y="814388"/>
                <a:ext cx="92075" cy="104775"/>
              </a:xfrm>
              <a:custGeom>
                <a:avLst/>
                <a:gdLst>
                  <a:gd name="T0" fmla="*/ 2 w 58"/>
                  <a:gd name="T1" fmla="*/ 41 h 66"/>
                  <a:gd name="T2" fmla="*/ 5 w 58"/>
                  <a:gd name="T3" fmla="*/ 43 h 66"/>
                  <a:gd name="T4" fmla="*/ 6 w 58"/>
                  <a:gd name="T5" fmla="*/ 45 h 66"/>
                  <a:gd name="T6" fmla="*/ 5 w 58"/>
                  <a:gd name="T7" fmla="*/ 55 h 66"/>
                  <a:gd name="T8" fmla="*/ 3 w 58"/>
                  <a:gd name="T9" fmla="*/ 57 h 66"/>
                  <a:gd name="T10" fmla="*/ 2 w 58"/>
                  <a:gd name="T11" fmla="*/ 60 h 66"/>
                  <a:gd name="T12" fmla="*/ 2 w 58"/>
                  <a:gd name="T13" fmla="*/ 62 h 66"/>
                  <a:gd name="T14" fmla="*/ 5 w 58"/>
                  <a:gd name="T15" fmla="*/ 62 h 66"/>
                  <a:gd name="T16" fmla="*/ 6 w 58"/>
                  <a:gd name="T17" fmla="*/ 58 h 66"/>
                  <a:gd name="T18" fmla="*/ 10 w 58"/>
                  <a:gd name="T19" fmla="*/ 57 h 66"/>
                  <a:gd name="T20" fmla="*/ 12 w 58"/>
                  <a:gd name="T21" fmla="*/ 58 h 66"/>
                  <a:gd name="T22" fmla="*/ 13 w 58"/>
                  <a:gd name="T23" fmla="*/ 62 h 66"/>
                  <a:gd name="T24" fmla="*/ 17 w 58"/>
                  <a:gd name="T25" fmla="*/ 64 h 66"/>
                  <a:gd name="T26" fmla="*/ 20 w 58"/>
                  <a:gd name="T27" fmla="*/ 64 h 66"/>
                  <a:gd name="T28" fmla="*/ 21 w 58"/>
                  <a:gd name="T29" fmla="*/ 63 h 66"/>
                  <a:gd name="T30" fmla="*/ 23 w 58"/>
                  <a:gd name="T31" fmla="*/ 63 h 66"/>
                  <a:gd name="T32" fmla="*/ 28 w 58"/>
                  <a:gd name="T33" fmla="*/ 65 h 66"/>
                  <a:gd name="T34" fmla="*/ 31 w 58"/>
                  <a:gd name="T35" fmla="*/ 66 h 66"/>
                  <a:gd name="T36" fmla="*/ 35 w 58"/>
                  <a:gd name="T37" fmla="*/ 66 h 66"/>
                  <a:gd name="T38" fmla="*/ 40 w 58"/>
                  <a:gd name="T39" fmla="*/ 63 h 66"/>
                  <a:gd name="T40" fmla="*/ 43 w 58"/>
                  <a:gd name="T41" fmla="*/ 59 h 66"/>
                  <a:gd name="T42" fmla="*/ 43 w 58"/>
                  <a:gd name="T43" fmla="*/ 57 h 66"/>
                  <a:gd name="T44" fmla="*/ 46 w 58"/>
                  <a:gd name="T45" fmla="*/ 53 h 66"/>
                  <a:gd name="T46" fmla="*/ 53 w 58"/>
                  <a:gd name="T47" fmla="*/ 49 h 66"/>
                  <a:gd name="T48" fmla="*/ 57 w 58"/>
                  <a:gd name="T49" fmla="*/ 46 h 66"/>
                  <a:gd name="T50" fmla="*/ 58 w 58"/>
                  <a:gd name="T51" fmla="*/ 44 h 66"/>
                  <a:gd name="T52" fmla="*/ 58 w 58"/>
                  <a:gd name="T53" fmla="*/ 41 h 66"/>
                  <a:gd name="T54" fmla="*/ 53 w 58"/>
                  <a:gd name="T55" fmla="*/ 38 h 66"/>
                  <a:gd name="T56" fmla="*/ 47 w 58"/>
                  <a:gd name="T57" fmla="*/ 34 h 66"/>
                  <a:gd name="T58" fmla="*/ 45 w 58"/>
                  <a:gd name="T59" fmla="*/ 29 h 66"/>
                  <a:gd name="T60" fmla="*/ 45 w 58"/>
                  <a:gd name="T61" fmla="*/ 26 h 66"/>
                  <a:gd name="T62" fmla="*/ 47 w 58"/>
                  <a:gd name="T63" fmla="*/ 22 h 66"/>
                  <a:gd name="T64" fmla="*/ 47 w 58"/>
                  <a:gd name="T65" fmla="*/ 20 h 66"/>
                  <a:gd name="T66" fmla="*/ 46 w 58"/>
                  <a:gd name="T67" fmla="*/ 19 h 66"/>
                  <a:gd name="T68" fmla="*/ 38 w 58"/>
                  <a:gd name="T69" fmla="*/ 19 h 66"/>
                  <a:gd name="T70" fmla="*/ 32 w 58"/>
                  <a:gd name="T71" fmla="*/ 18 h 66"/>
                  <a:gd name="T72" fmla="*/ 28 w 58"/>
                  <a:gd name="T73" fmla="*/ 14 h 66"/>
                  <a:gd name="T74" fmla="*/ 22 w 58"/>
                  <a:gd name="T75" fmla="*/ 7 h 66"/>
                  <a:gd name="T76" fmla="*/ 17 w 58"/>
                  <a:gd name="T77" fmla="*/ 4 h 66"/>
                  <a:gd name="T78" fmla="*/ 12 w 58"/>
                  <a:gd name="T79" fmla="*/ 1 h 66"/>
                  <a:gd name="T80" fmla="*/ 10 w 58"/>
                  <a:gd name="T81" fmla="*/ 0 h 66"/>
                  <a:gd name="T82" fmla="*/ 9 w 58"/>
                  <a:gd name="T83" fmla="*/ 2 h 66"/>
                  <a:gd name="T84" fmla="*/ 8 w 58"/>
                  <a:gd name="T85" fmla="*/ 5 h 66"/>
                  <a:gd name="T86" fmla="*/ 9 w 58"/>
                  <a:gd name="T87" fmla="*/ 7 h 66"/>
                  <a:gd name="T88" fmla="*/ 9 w 58"/>
                  <a:gd name="T89" fmla="*/ 11 h 66"/>
                  <a:gd name="T90" fmla="*/ 6 w 58"/>
                  <a:gd name="T91" fmla="*/ 14 h 66"/>
                  <a:gd name="T92" fmla="*/ 3 w 58"/>
                  <a:gd name="T93" fmla="*/ 19 h 66"/>
                  <a:gd name="T94" fmla="*/ 0 w 58"/>
                  <a:gd name="T95" fmla="*/ 23 h 66"/>
                  <a:gd name="T96" fmla="*/ 0 w 58"/>
                  <a:gd name="T97" fmla="*/ 26 h 66"/>
                  <a:gd name="T98" fmla="*/ 0 w 58"/>
                  <a:gd name="T99" fmla="*/ 38 h 66"/>
                  <a:gd name="T100" fmla="*/ 2 w 58"/>
                  <a:gd name="T101" fmla="*/ 4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 h="66">
                    <a:moveTo>
                      <a:pt x="2" y="41"/>
                    </a:moveTo>
                    <a:lnTo>
                      <a:pt x="5" y="43"/>
                    </a:lnTo>
                    <a:lnTo>
                      <a:pt x="6" y="45"/>
                    </a:lnTo>
                    <a:lnTo>
                      <a:pt x="5" y="55"/>
                    </a:lnTo>
                    <a:lnTo>
                      <a:pt x="3" y="57"/>
                    </a:lnTo>
                    <a:lnTo>
                      <a:pt x="2" y="60"/>
                    </a:lnTo>
                    <a:lnTo>
                      <a:pt x="2" y="62"/>
                    </a:lnTo>
                    <a:lnTo>
                      <a:pt x="5" y="62"/>
                    </a:lnTo>
                    <a:lnTo>
                      <a:pt x="6" y="58"/>
                    </a:lnTo>
                    <a:lnTo>
                      <a:pt x="10" y="57"/>
                    </a:lnTo>
                    <a:lnTo>
                      <a:pt x="12" y="58"/>
                    </a:lnTo>
                    <a:lnTo>
                      <a:pt x="13" y="62"/>
                    </a:lnTo>
                    <a:lnTo>
                      <a:pt x="17" y="64"/>
                    </a:lnTo>
                    <a:lnTo>
                      <a:pt x="20" y="64"/>
                    </a:lnTo>
                    <a:lnTo>
                      <a:pt x="21" y="63"/>
                    </a:lnTo>
                    <a:lnTo>
                      <a:pt x="23" y="63"/>
                    </a:lnTo>
                    <a:lnTo>
                      <a:pt x="28" y="65"/>
                    </a:lnTo>
                    <a:lnTo>
                      <a:pt x="31" y="66"/>
                    </a:lnTo>
                    <a:lnTo>
                      <a:pt x="35" y="66"/>
                    </a:lnTo>
                    <a:lnTo>
                      <a:pt x="40" y="63"/>
                    </a:lnTo>
                    <a:lnTo>
                      <a:pt x="43" y="59"/>
                    </a:lnTo>
                    <a:lnTo>
                      <a:pt x="43" y="57"/>
                    </a:lnTo>
                    <a:lnTo>
                      <a:pt x="46" y="53"/>
                    </a:lnTo>
                    <a:lnTo>
                      <a:pt x="53" y="49"/>
                    </a:lnTo>
                    <a:lnTo>
                      <a:pt x="57" y="46"/>
                    </a:lnTo>
                    <a:lnTo>
                      <a:pt x="58" y="44"/>
                    </a:lnTo>
                    <a:lnTo>
                      <a:pt x="58" y="41"/>
                    </a:lnTo>
                    <a:lnTo>
                      <a:pt x="53" y="38"/>
                    </a:lnTo>
                    <a:lnTo>
                      <a:pt x="47" y="34"/>
                    </a:lnTo>
                    <a:lnTo>
                      <a:pt x="45" y="29"/>
                    </a:lnTo>
                    <a:lnTo>
                      <a:pt x="45" y="26"/>
                    </a:lnTo>
                    <a:lnTo>
                      <a:pt x="47" y="22"/>
                    </a:lnTo>
                    <a:lnTo>
                      <a:pt x="47" y="20"/>
                    </a:lnTo>
                    <a:lnTo>
                      <a:pt x="46" y="19"/>
                    </a:lnTo>
                    <a:lnTo>
                      <a:pt x="38" y="19"/>
                    </a:lnTo>
                    <a:lnTo>
                      <a:pt x="32" y="18"/>
                    </a:lnTo>
                    <a:lnTo>
                      <a:pt x="28" y="14"/>
                    </a:lnTo>
                    <a:lnTo>
                      <a:pt x="22" y="7"/>
                    </a:lnTo>
                    <a:lnTo>
                      <a:pt x="17" y="4"/>
                    </a:lnTo>
                    <a:lnTo>
                      <a:pt x="12" y="1"/>
                    </a:lnTo>
                    <a:lnTo>
                      <a:pt x="10" y="0"/>
                    </a:lnTo>
                    <a:lnTo>
                      <a:pt x="9" y="2"/>
                    </a:lnTo>
                    <a:lnTo>
                      <a:pt x="8" y="5"/>
                    </a:lnTo>
                    <a:lnTo>
                      <a:pt x="9" y="7"/>
                    </a:lnTo>
                    <a:lnTo>
                      <a:pt x="9" y="11"/>
                    </a:lnTo>
                    <a:lnTo>
                      <a:pt x="6" y="14"/>
                    </a:lnTo>
                    <a:lnTo>
                      <a:pt x="3" y="19"/>
                    </a:lnTo>
                    <a:lnTo>
                      <a:pt x="0" y="23"/>
                    </a:lnTo>
                    <a:lnTo>
                      <a:pt x="0" y="26"/>
                    </a:lnTo>
                    <a:lnTo>
                      <a:pt x="0" y="38"/>
                    </a:lnTo>
                    <a:lnTo>
                      <a:pt x="2" y="4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42" name="Freeform 236">
                <a:extLst>
                  <a:ext uri="{FF2B5EF4-FFF2-40B4-BE49-F238E27FC236}">
                    <a16:creationId xmlns:a16="http://schemas.microsoft.com/office/drawing/2014/main" id="{F0D26FBC-0A16-7AE8-0CB0-DBB1D01FDD07}"/>
                  </a:ext>
                </a:extLst>
              </p:cNvPr>
              <p:cNvSpPr/>
              <p:nvPr/>
            </p:nvSpPr>
            <p:spPr bwMode="auto">
              <a:xfrm>
                <a:off x="6557963" y="1025525"/>
                <a:ext cx="3244850" cy="1693863"/>
              </a:xfrm>
              <a:custGeom>
                <a:avLst/>
                <a:gdLst>
                  <a:gd name="T0" fmla="*/ 1727 w 1770"/>
                  <a:gd name="T1" fmla="*/ 40 h 921"/>
                  <a:gd name="T2" fmla="*/ 1660 w 1770"/>
                  <a:gd name="T3" fmla="*/ 41 h 921"/>
                  <a:gd name="T4" fmla="*/ 1500 w 1770"/>
                  <a:gd name="T5" fmla="*/ 36 h 921"/>
                  <a:gd name="T6" fmla="*/ 1424 w 1770"/>
                  <a:gd name="T7" fmla="*/ 79 h 921"/>
                  <a:gd name="T8" fmla="*/ 1254 w 1770"/>
                  <a:gd name="T9" fmla="*/ 90 h 921"/>
                  <a:gd name="T10" fmla="*/ 1171 w 1770"/>
                  <a:gd name="T11" fmla="*/ 62 h 921"/>
                  <a:gd name="T12" fmla="*/ 1118 w 1770"/>
                  <a:gd name="T13" fmla="*/ 107 h 921"/>
                  <a:gd name="T14" fmla="*/ 1014 w 1770"/>
                  <a:gd name="T15" fmla="*/ 137 h 921"/>
                  <a:gd name="T16" fmla="*/ 948 w 1770"/>
                  <a:gd name="T17" fmla="*/ 91 h 921"/>
                  <a:gd name="T18" fmla="*/ 832 w 1770"/>
                  <a:gd name="T19" fmla="*/ 115 h 921"/>
                  <a:gd name="T20" fmla="*/ 765 w 1770"/>
                  <a:gd name="T21" fmla="*/ 165 h 921"/>
                  <a:gd name="T22" fmla="*/ 773 w 1770"/>
                  <a:gd name="T23" fmla="*/ 54 h 921"/>
                  <a:gd name="T24" fmla="*/ 698 w 1770"/>
                  <a:gd name="T25" fmla="*/ 28 h 921"/>
                  <a:gd name="T26" fmla="*/ 633 w 1770"/>
                  <a:gd name="T27" fmla="*/ 40 h 921"/>
                  <a:gd name="T28" fmla="*/ 605 w 1770"/>
                  <a:gd name="T29" fmla="*/ 96 h 921"/>
                  <a:gd name="T30" fmla="*/ 539 w 1770"/>
                  <a:gd name="T31" fmla="*/ 155 h 921"/>
                  <a:gd name="T32" fmla="*/ 513 w 1770"/>
                  <a:gd name="T33" fmla="*/ 232 h 921"/>
                  <a:gd name="T34" fmla="*/ 559 w 1770"/>
                  <a:gd name="T35" fmla="*/ 279 h 921"/>
                  <a:gd name="T36" fmla="*/ 520 w 1770"/>
                  <a:gd name="T37" fmla="*/ 276 h 921"/>
                  <a:gd name="T38" fmla="*/ 494 w 1770"/>
                  <a:gd name="T39" fmla="*/ 335 h 921"/>
                  <a:gd name="T40" fmla="*/ 502 w 1770"/>
                  <a:gd name="T41" fmla="*/ 392 h 921"/>
                  <a:gd name="T42" fmla="*/ 471 w 1770"/>
                  <a:gd name="T43" fmla="*/ 351 h 921"/>
                  <a:gd name="T44" fmla="*/ 398 w 1770"/>
                  <a:gd name="T45" fmla="*/ 273 h 921"/>
                  <a:gd name="T46" fmla="*/ 390 w 1770"/>
                  <a:gd name="T47" fmla="*/ 351 h 921"/>
                  <a:gd name="T48" fmla="*/ 296 w 1770"/>
                  <a:gd name="T49" fmla="*/ 379 h 921"/>
                  <a:gd name="T50" fmla="*/ 227 w 1770"/>
                  <a:gd name="T51" fmla="*/ 408 h 921"/>
                  <a:gd name="T52" fmla="*/ 181 w 1770"/>
                  <a:gd name="T53" fmla="*/ 440 h 921"/>
                  <a:gd name="T54" fmla="*/ 120 w 1770"/>
                  <a:gd name="T55" fmla="*/ 509 h 921"/>
                  <a:gd name="T56" fmla="*/ 68 w 1770"/>
                  <a:gd name="T57" fmla="*/ 444 h 921"/>
                  <a:gd name="T58" fmla="*/ 70 w 1770"/>
                  <a:gd name="T59" fmla="*/ 382 h 921"/>
                  <a:gd name="T60" fmla="*/ 28 w 1770"/>
                  <a:gd name="T61" fmla="*/ 471 h 921"/>
                  <a:gd name="T62" fmla="*/ 24 w 1770"/>
                  <a:gd name="T63" fmla="*/ 649 h 921"/>
                  <a:gd name="T64" fmla="*/ 131 w 1770"/>
                  <a:gd name="T65" fmla="*/ 765 h 921"/>
                  <a:gd name="T66" fmla="*/ 168 w 1770"/>
                  <a:gd name="T67" fmla="*/ 860 h 921"/>
                  <a:gd name="T68" fmla="*/ 304 w 1770"/>
                  <a:gd name="T69" fmla="*/ 920 h 921"/>
                  <a:gd name="T70" fmla="*/ 296 w 1770"/>
                  <a:gd name="T71" fmla="*/ 813 h 921"/>
                  <a:gd name="T72" fmla="*/ 370 w 1770"/>
                  <a:gd name="T73" fmla="*/ 756 h 921"/>
                  <a:gd name="T74" fmla="*/ 447 w 1770"/>
                  <a:gd name="T75" fmla="*/ 708 h 921"/>
                  <a:gd name="T76" fmla="*/ 535 w 1770"/>
                  <a:gd name="T77" fmla="*/ 658 h 921"/>
                  <a:gd name="T78" fmla="*/ 630 w 1770"/>
                  <a:gd name="T79" fmla="*/ 677 h 921"/>
                  <a:gd name="T80" fmla="*/ 791 w 1770"/>
                  <a:gd name="T81" fmla="*/ 759 h 921"/>
                  <a:gd name="T82" fmla="*/ 904 w 1770"/>
                  <a:gd name="T83" fmla="*/ 718 h 921"/>
                  <a:gd name="T84" fmla="*/ 1045 w 1770"/>
                  <a:gd name="T85" fmla="*/ 731 h 921"/>
                  <a:gd name="T86" fmla="*/ 1178 w 1770"/>
                  <a:gd name="T87" fmla="*/ 685 h 921"/>
                  <a:gd name="T88" fmla="*/ 1234 w 1770"/>
                  <a:gd name="T89" fmla="*/ 628 h 921"/>
                  <a:gd name="T90" fmla="*/ 1303 w 1770"/>
                  <a:gd name="T91" fmla="*/ 701 h 921"/>
                  <a:gd name="T92" fmla="*/ 1376 w 1770"/>
                  <a:gd name="T93" fmla="*/ 721 h 921"/>
                  <a:gd name="T94" fmla="*/ 1368 w 1770"/>
                  <a:gd name="T95" fmla="*/ 795 h 921"/>
                  <a:gd name="T96" fmla="*/ 1433 w 1770"/>
                  <a:gd name="T97" fmla="*/ 788 h 921"/>
                  <a:gd name="T98" fmla="*/ 1433 w 1770"/>
                  <a:gd name="T99" fmla="*/ 621 h 921"/>
                  <a:gd name="T100" fmla="*/ 1354 w 1770"/>
                  <a:gd name="T101" fmla="*/ 577 h 921"/>
                  <a:gd name="T102" fmla="*/ 1414 w 1770"/>
                  <a:gd name="T103" fmla="*/ 442 h 921"/>
                  <a:gd name="T104" fmla="*/ 1504 w 1770"/>
                  <a:gd name="T105" fmla="*/ 424 h 921"/>
                  <a:gd name="T106" fmla="*/ 1538 w 1770"/>
                  <a:gd name="T107" fmla="*/ 337 h 921"/>
                  <a:gd name="T108" fmla="*/ 1571 w 1770"/>
                  <a:gd name="T109" fmla="*/ 298 h 921"/>
                  <a:gd name="T110" fmla="*/ 1585 w 1770"/>
                  <a:gd name="T111" fmla="*/ 404 h 921"/>
                  <a:gd name="T112" fmla="*/ 1652 w 1770"/>
                  <a:gd name="T113" fmla="*/ 602 h 921"/>
                  <a:gd name="T114" fmla="*/ 1651 w 1770"/>
                  <a:gd name="T115" fmla="*/ 465 h 921"/>
                  <a:gd name="T116" fmla="*/ 1631 w 1770"/>
                  <a:gd name="T117" fmla="*/ 369 h 921"/>
                  <a:gd name="T118" fmla="*/ 1700 w 1770"/>
                  <a:gd name="T119" fmla="*/ 301 h 921"/>
                  <a:gd name="T120" fmla="*/ 1713 w 1770"/>
                  <a:gd name="T121" fmla="*/ 213 h 921"/>
                  <a:gd name="T122" fmla="*/ 1693 w 1770"/>
                  <a:gd name="T123" fmla="*/ 141 h 921"/>
                  <a:gd name="T124" fmla="*/ 1759 w 1770"/>
                  <a:gd name="T125" fmla="*/ 124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0" h="921">
                    <a:moveTo>
                      <a:pt x="1769" y="119"/>
                    </a:moveTo>
                    <a:cubicBezTo>
                      <a:pt x="1767" y="119"/>
                      <a:pt x="1767" y="119"/>
                      <a:pt x="1767" y="119"/>
                    </a:cubicBezTo>
                    <a:cubicBezTo>
                      <a:pt x="1762" y="116"/>
                      <a:pt x="1762" y="116"/>
                      <a:pt x="1762" y="116"/>
                    </a:cubicBezTo>
                    <a:cubicBezTo>
                      <a:pt x="1763" y="115"/>
                      <a:pt x="1763" y="115"/>
                      <a:pt x="1763" y="115"/>
                    </a:cubicBezTo>
                    <a:cubicBezTo>
                      <a:pt x="1762" y="112"/>
                      <a:pt x="1762" y="112"/>
                      <a:pt x="1762" y="112"/>
                    </a:cubicBezTo>
                    <a:cubicBezTo>
                      <a:pt x="1758" y="113"/>
                      <a:pt x="1758" y="113"/>
                      <a:pt x="1758" y="113"/>
                    </a:cubicBezTo>
                    <a:cubicBezTo>
                      <a:pt x="1759" y="109"/>
                      <a:pt x="1759" y="109"/>
                      <a:pt x="1759" y="109"/>
                    </a:cubicBezTo>
                    <a:cubicBezTo>
                      <a:pt x="1758" y="108"/>
                      <a:pt x="1758" y="108"/>
                      <a:pt x="1758" y="108"/>
                    </a:cubicBezTo>
                    <a:cubicBezTo>
                      <a:pt x="1757" y="108"/>
                      <a:pt x="1757" y="108"/>
                      <a:pt x="1757" y="108"/>
                    </a:cubicBezTo>
                    <a:cubicBezTo>
                      <a:pt x="1757" y="113"/>
                      <a:pt x="1757" y="113"/>
                      <a:pt x="1757" y="113"/>
                    </a:cubicBezTo>
                    <a:cubicBezTo>
                      <a:pt x="1754" y="108"/>
                      <a:pt x="1754" y="108"/>
                      <a:pt x="1754" y="108"/>
                    </a:cubicBezTo>
                    <a:cubicBezTo>
                      <a:pt x="1754" y="105"/>
                      <a:pt x="1754" y="105"/>
                      <a:pt x="1754" y="105"/>
                    </a:cubicBezTo>
                    <a:cubicBezTo>
                      <a:pt x="1757" y="104"/>
                      <a:pt x="1757" y="104"/>
                      <a:pt x="1757" y="104"/>
                    </a:cubicBezTo>
                    <a:cubicBezTo>
                      <a:pt x="1756" y="101"/>
                      <a:pt x="1756" y="101"/>
                      <a:pt x="1756" y="101"/>
                    </a:cubicBezTo>
                    <a:cubicBezTo>
                      <a:pt x="1753" y="100"/>
                      <a:pt x="1753" y="100"/>
                      <a:pt x="1753" y="100"/>
                    </a:cubicBezTo>
                    <a:cubicBezTo>
                      <a:pt x="1757" y="97"/>
                      <a:pt x="1757" y="97"/>
                      <a:pt x="1757" y="97"/>
                    </a:cubicBezTo>
                    <a:cubicBezTo>
                      <a:pt x="1756" y="94"/>
                      <a:pt x="1756" y="94"/>
                      <a:pt x="1756" y="94"/>
                    </a:cubicBezTo>
                    <a:cubicBezTo>
                      <a:pt x="1756" y="93"/>
                      <a:pt x="1756" y="93"/>
                      <a:pt x="1756" y="93"/>
                    </a:cubicBezTo>
                    <a:cubicBezTo>
                      <a:pt x="1753" y="91"/>
                      <a:pt x="1753" y="91"/>
                      <a:pt x="1753" y="91"/>
                    </a:cubicBezTo>
                    <a:cubicBezTo>
                      <a:pt x="1751" y="91"/>
                      <a:pt x="1751" y="91"/>
                      <a:pt x="1751" y="91"/>
                    </a:cubicBezTo>
                    <a:cubicBezTo>
                      <a:pt x="1745" y="96"/>
                      <a:pt x="1745" y="96"/>
                      <a:pt x="1745" y="96"/>
                    </a:cubicBezTo>
                    <a:cubicBezTo>
                      <a:pt x="1747" y="88"/>
                      <a:pt x="1747" y="88"/>
                      <a:pt x="1747" y="88"/>
                    </a:cubicBezTo>
                    <a:cubicBezTo>
                      <a:pt x="1748" y="87"/>
                      <a:pt x="1748" y="87"/>
                      <a:pt x="1748" y="87"/>
                    </a:cubicBezTo>
                    <a:cubicBezTo>
                      <a:pt x="1746" y="85"/>
                      <a:pt x="1746" y="85"/>
                      <a:pt x="1746" y="85"/>
                    </a:cubicBezTo>
                    <a:cubicBezTo>
                      <a:pt x="1746" y="83"/>
                      <a:pt x="1746" y="83"/>
                      <a:pt x="1746" y="83"/>
                    </a:cubicBezTo>
                    <a:cubicBezTo>
                      <a:pt x="1744" y="86"/>
                      <a:pt x="1744" y="86"/>
                      <a:pt x="1744" y="86"/>
                    </a:cubicBezTo>
                    <a:cubicBezTo>
                      <a:pt x="1742" y="83"/>
                      <a:pt x="1742" y="83"/>
                      <a:pt x="1742" y="83"/>
                    </a:cubicBezTo>
                    <a:cubicBezTo>
                      <a:pt x="1740" y="82"/>
                      <a:pt x="1740" y="82"/>
                      <a:pt x="1740" y="82"/>
                    </a:cubicBezTo>
                    <a:cubicBezTo>
                      <a:pt x="1733" y="83"/>
                      <a:pt x="1733" y="83"/>
                      <a:pt x="1733" y="83"/>
                    </a:cubicBezTo>
                    <a:cubicBezTo>
                      <a:pt x="1739" y="78"/>
                      <a:pt x="1739" y="78"/>
                      <a:pt x="1739" y="78"/>
                    </a:cubicBezTo>
                    <a:cubicBezTo>
                      <a:pt x="1743" y="78"/>
                      <a:pt x="1743" y="78"/>
                      <a:pt x="1743" y="78"/>
                    </a:cubicBezTo>
                    <a:cubicBezTo>
                      <a:pt x="1746" y="75"/>
                      <a:pt x="1746" y="75"/>
                      <a:pt x="1746" y="75"/>
                    </a:cubicBezTo>
                    <a:cubicBezTo>
                      <a:pt x="1747" y="76"/>
                      <a:pt x="1747" y="76"/>
                      <a:pt x="1747" y="76"/>
                    </a:cubicBezTo>
                    <a:cubicBezTo>
                      <a:pt x="1749" y="73"/>
                      <a:pt x="1749" y="73"/>
                      <a:pt x="1749" y="73"/>
                    </a:cubicBezTo>
                    <a:cubicBezTo>
                      <a:pt x="1752" y="72"/>
                      <a:pt x="1752" y="72"/>
                      <a:pt x="1752" y="72"/>
                    </a:cubicBezTo>
                    <a:cubicBezTo>
                      <a:pt x="1752" y="71"/>
                      <a:pt x="1752" y="71"/>
                      <a:pt x="1752" y="71"/>
                    </a:cubicBezTo>
                    <a:cubicBezTo>
                      <a:pt x="1751" y="69"/>
                      <a:pt x="1751" y="69"/>
                      <a:pt x="1751" y="69"/>
                    </a:cubicBezTo>
                    <a:cubicBezTo>
                      <a:pt x="1740" y="67"/>
                      <a:pt x="1740" y="67"/>
                      <a:pt x="1740" y="67"/>
                    </a:cubicBezTo>
                    <a:cubicBezTo>
                      <a:pt x="1750" y="65"/>
                      <a:pt x="1750" y="65"/>
                      <a:pt x="1750" y="65"/>
                    </a:cubicBezTo>
                    <a:cubicBezTo>
                      <a:pt x="1754" y="65"/>
                      <a:pt x="1754" y="65"/>
                      <a:pt x="1754" y="65"/>
                    </a:cubicBezTo>
                    <a:cubicBezTo>
                      <a:pt x="1755" y="65"/>
                      <a:pt x="1755" y="65"/>
                      <a:pt x="1755" y="65"/>
                    </a:cubicBezTo>
                    <a:cubicBezTo>
                      <a:pt x="1754" y="63"/>
                      <a:pt x="1754" y="63"/>
                      <a:pt x="1754" y="63"/>
                    </a:cubicBezTo>
                    <a:cubicBezTo>
                      <a:pt x="1751" y="62"/>
                      <a:pt x="1751" y="62"/>
                      <a:pt x="1751" y="62"/>
                    </a:cubicBezTo>
                    <a:cubicBezTo>
                      <a:pt x="1750" y="59"/>
                      <a:pt x="1750" y="59"/>
                      <a:pt x="1750" y="59"/>
                    </a:cubicBezTo>
                    <a:cubicBezTo>
                      <a:pt x="1747" y="60"/>
                      <a:pt x="1747" y="60"/>
                      <a:pt x="1747" y="60"/>
                    </a:cubicBezTo>
                    <a:cubicBezTo>
                      <a:pt x="1746" y="57"/>
                      <a:pt x="1746" y="57"/>
                      <a:pt x="1746" y="57"/>
                    </a:cubicBezTo>
                    <a:cubicBezTo>
                      <a:pt x="1747" y="54"/>
                      <a:pt x="1747" y="54"/>
                      <a:pt x="1747" y="54"/>
                    </a:cubicBezTo>
                    <a:cubicBezTo>
                      <a:pt x="1745" y="47"/>
                      <a:pt x="1745" y="47"/>
                      <a:pt x="1745" y="47"/>
                    </a:cubicBezTo>
                    <a:cubicBezTo>
                      <a:pt x="1746" y="44"/>
                      <a:pt x="1746" y="44"/>
                      <a:pt x="1746" y="44"/>
                    </a:cubicBezTo>
                    <a:cubicBezTo>
                      <a:pt x="1747" y="43"/>
                      <a:pt x="1747" y="43"/>
                      <a:pt x="1747" y="43"/>
                    </a:cubicBezTo>
                    <a:cubicBezTo>
                      <a:pt x="1747" y="42"/>
                      <a:pt x="1747" y="42"/>
                      <a:pt x="1747" y="42"/>
                    </a:cubicBezTo>
                    <a:cubicBezTo>
                      <a:pt x="1746" y="41"/>
                      <a:pt x="1746" y="41"/>
                      <a:pt x="1746" y="41"/>
                    </a:cubicBezTo>
                    <a:cubicBezTo>
                      <a:pt x="1744" y="44"/>
                      <a:pt x="1744" y="44"/>
                      <a:pt x="1744" y="44"/>
                    </a:cubicBezTo>
                    <a:cubicBezTo>
                      <a:pt x="1740" y="47"/>
                      <a:pt x="1740" y="47"/>
                      <a:pt x="1740" y="47"/>
                    </a:cubicBezTo>
                    <a:cubicBezTo>
                      <a:pt x="1740" y="42"/>
                      <a:pt x="1740" y="42"/>
                      <a:pt x="1740" y="42"/>
                    </a:cubicBezTo>
                    <a:cubicBezTo>
                      <a:pt x="1739" y="42"/>
                      <a:pt x="1739" y="42"/>
                      <a:pt x="1739" y="42"/>
                    </a:cubicBezTo>
                    <a:cubicBezTo>
                      <a:pt x="1739" y="44"/>
                      <a:pt x="1739" y="44"/>
                      <a:pt x="1739" y="44"/>
                    </a:cubicBezTo>
                    <a:cubicBezTo>
                      <a:pt x="1736" y="45"/>
                      <a:pt x="1736" y="45"/>
                      <a:pt x="1736" y="45"/>
                    </a:cubicBezTo>
                    <a:cubicBezTo>
                      <a:pt x="1735" y="43"/>
                      <a:pt x="1735" y="43"/>
                      <a:pt x="1735" y="43"/>
                    </a:cubicBezTo>
                    <a:cubicBezTo>
                      <a:pt x="1735" y="41"/>
                      <a:pt x="1735" y="41"/>
                      <a:pt x="1735" y="41"/>
                    </a:cubicBezTo>
                    <a:cubicBezTo>
                      <a:pt x="1728" y="39"/>
                      <a:pt x="1728" y="39"/>
                      <a:pt x="1728" y="39"/>
                    </a:cubicBezTo>
                    <a:cubicBezTo>
                      <a:pt x="1727" y="40"/>
                      <a:pt x="1727" y="40"/>
                      <a:pt x="1727" y="40"/>
                    </a:cubicBezTo>
                    <a:cubicBezTo>
                      <a:pt x="1722" y="40"/>
                      <a:pt x="1722" y="40"/>
                      <a:pt x="1722" y="40"/>
                    </a:cubicBezTo>
                    <a:cubicBezTo>
                      <a:pt x="1719" y="37"/>
                      <a:pt x="1719" y="37"/>
                      <a:pt x="1719" y="37"/>
                    </a:cubicBezTo>
                    <a:cubicBezTo>
                      <a:pt x="1719" y="36"/>
                      <a:pt x="1719" y="36"/>
                      <a:pt x="1719" y="36"/>
                    </a:cubicBezTo>
                    <a:cubicBezTo>
                      <a:pt x="1717" y="36"/>
                      <a:pt x="1717" y="36"/>
                      <a:pt x="1717" y="36"/>
                    </a:cubicBezTo>
                    <a:cubicBezTo>
                      <a:pt x="1716" y="36"/>
                      <a:pt x="1716" y="36"/>
                      <a:pt x="1716" y="36"/>
                    </a:cubicBezTo>
                    <a:cubicBezTo>
                      <a:pt x="1714" y="34"/>
                      <a:pt x="1714" y="34"/>
                      <a:pt x="1714" y="34"/>
                    </a:cubicBezTo>
                    <a:cubicBezTo>
                      <a:pt x="1713" y="34"/>
                      <a:pt x="1713" y="34"/>
                      <a:pt x="1713" y="34"/>
                    </a:cubicBezTo>
                    <a:cubicBezTo>
                      <a:pt x="1711" y="38"/>
                      <a:pt x="1711" y="38"/>
                      <a:pt x="1711" y="38"/>
                    </a:cubicBezTo>
                    <a:cubicBezTo>
                      <a:pt x="1709" y="38"/>
                      <a:pt x="1709" y="38"/>
                      <a:pt x="1709" y="38"/>
                    </a:cubicBezTo>
                    <a:cubicBezTo>
                      <a:pt x="1710" y="38"/>
                      <a:pt x="1710" y="38"/>
                      <a:pt x="1710" y="38"/>
                    </a:cubicBezTo>
                    <a:cubicBezTo>
                      <a:pt x="1708" y="42"/>
                      <a:pt x="1708" y="42"/>
                      <a:pt x="1708" y="42"/>
                    </a:cubicBezTo>
                    <a:cubicBezTo>
                      <a:pt x="1704" y="44"/>
                      <a:pt x="1704" y="44"/>
                      <a:pt x="1704" y="44"/>
                    </a:cubicBezTo>
                    <a:cubicBezTo>
                      <a:pt x="1705" y="45"/>
                      <a:pt x="1705" y="45"/>
                      <a:pt x="1705" y="45"/>
                    </a:cubicBezTo>
                    <a:cubicBezTo>
                      <a:pt x="1708" y="47"/>
                      <a:pt x="1708" y="47"/>
                      <a:pt x="1708" y="47"/>
                    </a:cubicBezTo>
                    <a:cubicBezTo>
                      <a:pt x="1706" y="50"/>
                      <a:pt x="1706" y="50"/>
                      <a:pt x="1706" y="50"/>
                    </a:cubicBezTo>
                    <a:cubicBezTo>
                      <a:pt x="1702" y="49"/>
                      <a:pt x="1702" y="49"/>
                      <a:pt x="1702" y="49"/>
                    </a:cubicBezTo>
                    <a:cubicBezTo>
                      <a:pt x="1700" y="43"/>
                      <a:pt x="1700" y="43"/>
                      <a:pt x="1700" y="43"/>
                    </a:cubicBezTo>
                    <a:cubicBezTo>
                      <a:pt x="1697" y="47"/>
                      <a:pt x="1697" y="47"/>
                      <a:pt x="1697" y="47"/>
                    </a:cubicBezTo>
                    <a:cubicBezTo>
                      <a:pt x="1695" y="50"/>
                      <a:pt x="1695" y="50"/>
                      <a:pt x="1695" y="50"/>
                    </a:cubicBezTo>
                    <a:cubicBezTo>
                      <a:pt x="1697" y="50"/>
                      <a:pt x="1697" y="50"/>
                      <a:pt x="1697" y="50"/>
                    </a:cubicBezTo>
                    <a:cubicBezTo>
                      <a:pt x="1699" y="54"/>
                      <a:pt x="1699" y="54"/>
                      <a:pt x="1699" y="54"/>
                    </a:cubicBezTo>
                    <a:cubicBezTo>
                      <a:pt x="1701" y="56"/>
                      <a:pt x="1701" y="56"/>
                      <a:pt x="1701" y="56"/>
                    </a:cubicBezTo>
                    <a:cubicBezTo>
                      <a:pt x="1706" y="59"/>
                      <a:pt x="1706" y="59"/>
                      <a:pt x="1706" y="59"/>
                    </a:cubicBezTo>
                    <a:cubicBezTo>
                      <a:pt x="1707" y="63"/>
                      <a:pt x="1707" y="63"/>
                      <a:pt x="1707" y="63"/>
                    </a:cubicBezTo>
                    <a:cubicBezTo>
                      <a:pt x="1706" y="65"/>
                      <a:pt x="1706" y="65"/>
                      <a:pt x="1706" y="65"/>
                    </a:cubicBezTo>
                    <a:cubicBezTo>
                      <a:pt x="1706" y="66"/>
                      <a:pt x="1706" y="66"/>
                      <a:pt x="1706" y="66"/>
                    </a:cubicBezTo>
                    <a:cubicBezTo>
                      <a:pt x="1708" y="65"/>
                      <a:pt x="1708" y="65"/>
                      <a:pt x="1708" y="65"/>
                    </a:cubicBezTo>
                    <a:cubicBezTo>
                      <a:pt x="1712" y="63"/>
                      <a:pt x="1712" y="63"/>
                      <a:pt x="1712" y="63"/>
                    </a:cubicBezTo>
                    <a:cubicBezTo>
                      <a:pt x="1715" y="66"/>
                      <a:pt x="1715" y="66"/>
                      <a:pt x="1715" y="66"/>
                    </a:cubicBezTo>
                    <a:cubicBezTo>
                      <a:pt x="1715" y="69"/>
                      <a:pt x="1715" y="69"/>
                      <a:pt x="1715" y="69"/>
                    </a:cubicBezTo>
                    <a:cubicBezTo>
                      <a:pt x="1717" y="73"/>
                      <a:pt x="1717" y="73"/>
                      <a:pt x="1717" y="73"/>
                    </a:cubicBezTo>
                    <a:cubicBezTo>
                      <a:pt x="1717" y="78"/>
                      <a:pt x="1717" y="78"/>
                      <a:pt x="1717" y="78"/>
                    </a:cubicBezTo>
                    <a:cubicBezTo>
                      <a:pt x="1712" y="72"/>
                      <a:pt x="1712" y="72"/>
                      <a:pt x="1712" y="72"/>
                    </a:cubicBezTo>
                    <a:cubicBezTo>
                      <a:pt x="1711" y="70"/>
                      <a:pt x="1711" y="70"/>
                      <a:pt x="1711" y="70"/>
                    </a:cubicBezTo>
                    <a:cubicBezTo>
                      <a:pt x="1711" y="69"/>
                      <a:pt x="1711" y="69"/>
                      <a:pt x="1711" y="69"/>
                    </a:cubicBezTo>
                    <a:cubicBezTo>
                      <a:pt x="1710" y="70"/>
                      <a:pt x="1710" y="70"/>
                      <a:pt x="1710" y="70"/>
                    </a:cubicBezTo>
                    <a:cubicBezTo>
                      <a:pt x="1710" y="72"/>
                      <a:pt x="1710" y="72"/>
                      <a:pt x="1710" y="72"/>
                    </a:cubicBezTo>
                    <a:cubicBezTo>
                      <a:pt x="1712" y="73"/>
                      <a:pt x="1712" y="73"/>
                      <a:pt x="1712" y="73"/>
                    </a:cubicBezTo>
                    <a:cubicBezTo>
                      <a:pt x="1711" y="76"/>
                      <a:pt x="1711" y="76"/>
                      <a:pt x="1711" y="76"/>
                    </a:cubicBezTo>
                    <a:cubicBezTo>
                      <a:pt x="1707" y="75"/>
                      <a:pt x="1707" y="75"/>
                      <a:pt x="1707" y="75"/>
                    </a:cubicBezTo>
                    <a:cubicBezTo>
                      <a:pt x="1705" y="71"/>
                      <a:pt x="1705" y="71"/>
                      <a:pt x="1705" y="71"/>
                    </a:cubicBezTo>
                    <a:cubicBezTo>
                      <a:pt x="1703" y="71"/>
                      <a:pt x="1703" y="71"/>
                      <a:pt x="1703" y="71"/>
                    </a:cubicBezTo>
                    <a:cubicBezTo>
                      <a:pt x="1700" y="73"/>
                      <a:pt x="1700" y="73"/>
                      <a:pt x="1700" y="73"/>
                    </a:cubicBezTo>
                    <a:cubicBezTo>
                      <a:pt x="1697" y="72"/>
                      <a:pt x="1697" y="72"/>
                      <a:pt x="1697" y="72"/>
                    </a:cubicBezTo>
                    <a:cubicBezTo>
                      <a:pt x="1695" y="68"/>
                      <a:pt x="1695" y="68"/>
                      <a:pt x="1695" y="68"/>
                    </a:cubicBezTo>
                    <a:cubicBezTo>
                      <a:pt x="1697" y="67"/>
                      <a:pt x="1697" y="67"/>
                      <a:pt x="1697" y="67"/>
                    </a:cubicBezTo>
                    <a:cubicBezTo>
                      <a:pt x="1695" y="65"/>
                      <a:pt x="1695" y="65"/>
                      <a:pt x="1695" y="65"/>
                    </a:cubicBezTo>
                    <a:cubicBezTo>
                      <a:pt x="1693" y="63"/>
                      <a:pt x="1693" y="63"/>
                      <a:pt x="1693" y="63"/>
                    </a:cubicBezTo>
                    <a:cubicBezTo>
                      <a:pt x="1692" y="60"/>
                      <a:pt x="1692" y="60"/>
                      <a:pt x="1692" y="60"/>
                    </a:cubicBezTo>
                    <a:cubicBezTo>
                      <a:pt x="1688" y="59"/>
                      <a:pt x="1688" y="59"/>
                      <a:pt x="1688" y="59"/>
                    </a:cubicBezTo>
                    <a:cubicBezTo>
                      <a:pt x="1683" y="51"/>
                      <a:pt x="1683" y="51"/>
                      <a:pt x="1683" y="51"/>
                    </a:cubicBezTo>
                    <a:cubicBezTo>
                      <a:pt x="1680" y="47"/>
                      <a:pt x="1680" y="47"/>
                      <a:pt x="1680" y="47"/>
                    </a:cubicBezTo>
                    <a:cubicBezTo>
                      <a:pt x="1680" y="46"/>
                      <a:pt x="1680" y="46"/>
                      <a:pt x="1680" y="46"/>
                    </a:cubicBezTo>
                    <a:cubicBezTo>
                      <a:pt x="1680" y="46"/>
                      <a:pt x="1680" y="46"/>
                      <a:pt x="1680" y="46"/>
                    </a:cubicBezTo>
                    <a:cubicBezTo>
                      <a:pt x="1678" y="49"/>
                      <a:pt x="1678" y="49"/>
                      <a:pt x="1678" y="49"/>
                    </a:cubicBezTo>
                    <a:cubicBezTo>
                      <a:pt x="1676" y="47"/>
                      <a:pt x="1676" y="47"/>
                      <a:pt x="1676" y="47"/>
                    </a:cubicBezTo>
                    <a:cubicBezTo>
                      <a:pt x="1675" y="46"/>
                      <a:pt x="1675" y="46"/>
                      <a:pt x="1675" y="46"/>
                    </a:cubicBezTo>
                    <a:cubicBezTo>
                      <a:pt x="1669" y="48"/>
                      <a:pt x="1669" y="48"/>
                      <a:pt x="1669" y="48"/>
                    </a:cubicBezTo>
                    <a:cubicBezTo>
                      <a:pt x="1663" y="46"/>
                      <a:pt x="1663" y="46"/>
                      <a:pt x="1663" y="46"/>
                    </a:cubicBezTo>
                    <a:cubicBezTo>
                      <a:pt x="1660" y="43"/>
                      <a:pt x="1660" y="43"/>
                      <a:pt x="1660" y="43"/>
                    </a:cubicBezTo>
                    <a:cubicBezTo>
                      <a:pt x="1661" y="41"/>
                      <a:pt x="1661" y="41"/>
                      <a:pt x="1661" y="41"/>
                    </a:cubicBezTo>
                    <a:cubicBezTo>
                      <a:pt x="1660" y="41"/>
                      <a:pt x="1660" y="41"/>
                      <a:pt x="1660" y="41"/>
                    </a:cubicBezTo>
                    <a:cubicBezTo>
                      <a:pt x="1659" y="41"/>
                      <a:pt x="1659" y="41"/>
                      <a:pt x="1659" y="41"/>
                    </a:cubicBezTo>
                    <a:cubicBezTo>
                      <a:pt x="1659" y="43"/>
                      <a:pt x="1659" y="43"/>
                      <a:pt x="1659" y="43"/>
                    </a:cubicBezTo>
                    <a:cubicBezTo>
                      <a:pt x="1654" y="44"/>
                      <a:pt x="1654" y="44"/>
                      <a:pt x="1654" y="44"/>
                    </a:cubicBezTo>
                    <a:cubicBezTo>
                      <a:pt x="1651" y="41"/>
                      <a:pt x="1651" y="41"/>
                      <a:pt x="1651" y="41"/>
                    </a:cubicBezTo>
                    <a:cubicBezTo>
                      <a:pt x="1651" y="40"/>
                      <a:pt x="1651" y="40"/>
                      <a:pt x="1651" y="40"/>
                    </a:cubicBezTo>
                    <a:cubicBezTo>
                      <a:pt x="1649" y="40"/>
                      <a:pt x="1649" y="40"/>
                      <a:pt x="1649" y="40"/>
                    </a:cubicBezTo>
                    <a:cubicBezTo>
                      <a:pt x="1649" y="43"/>
                      <a:pt x="1649" y="43"/>
                      <a:pt x="1649" y="43"/>
                    </a:cubicBezTo>
                    <a:cubicBezTo>
                      <a:pt x="1645" y="42"/>
                      <a:pt x="1645" y="42"/>
                      <a:pt x="1645" y="42"/>
                    </a:cubicBezTo>
                    <a:cubicBezTo>
                      <a:pt x="1644" y="40"/>
                      <a:pt x="1644" y="40"/>
                      <a:pt x="1644" y="40"/>
                    </a:cubicBezTo>
                    <a:cubicBezTo>
                      <a:pt x="1642" y="40"/>
                      <a:pt x="1642" y="40"/>
                      <a:pt x="1642" y="40"/>
                    </a:cubicBezTo>
                    <a:cubicBezTo>
                      <a:pt x="1644" y="42"/>
                      <a:pt x="1644" y="42"/>
                      <a:pt x="1644" y="42"/>
                    </a:cubicBezTo>
                    <a:cubicBezTo>
                      <a:pt x="1630" y="40"/>
                      <a:pt x="1630" y="40"/>
                      <a:pt x="1630" y="40"/>
                    </a:cubicBezTo>
                    <a:cubicBezTo>
                      <a:pt x="1627" y="41"/>
                      <a:pt x="1627" y="41"/>
                      <a:pt x="1627" y="41"/>
                    </a:cubicBezTo>
                    <a:cubicBezTo>
                      <a:pt x="1622" y="39"/>
                      <a:pt x="1622" y="39"/>
                      <a:pt x="1622" y="39"/>
                    </a:cubicBezTo>
                    <a:cubicBezTo>
                      <a:pt x="1622" y="37"/>
                      <a:pt x="1622" y="37"/>
                      <a:pt x="1622" y="37"/>
                    </a:cubicBezTo>
                    <a:cubicBezTo>
                      <a:pt x="1619" y="37"/>
                      <a:pt x="1619" y="37"/>
                      <a:pt x="1619" y="37"/>
                    </a:cubicBezTo>
                    <a:cubicBezTo>
                      <a:pt x="1619" y="39"/>
                      <a:pt x="1619" y="39"/>
                      <a:pt x="1619" y="39"/>
                    </a:cubicBezTo>
                    <a:cubicBezTo>
                      <a:pt x="1616" y="38"/>
                      <a:pt x="1616" y="38"/>
                      <a:pt x="1616" y="38"/>
                    </a:cubicBezTo>
                    <a:cubicBezTo>
                      <a:pt x="1614" y="37"/>
                      <a:pt x="1614" y="37"/>
                      <a:pt x="1614" y="37"/>
                    </a:cubicBezTo>
                    <a:cubicBezTo>
                      <a:pt x="1612" y="35"/>
                      <a:pt x="1612" y="35"/>
                      <a:pt x="1612" y="35"/>
                    </a:cubicBezTo>
                    <a:cubicBezTo>
                      <a:pt x="1612" y="35"/>
                      <a:pt x="1612" y="35"/>
                      <a:pt x="1612" y="35"/>
                    </a:cubicBezTo>
                    <a:cubicBezTo>
                      <a:pt x="1612" y="38"/>
                      <a:pt x="1612" y="38"/>
                      <a:pt x="1612" y="38"/>
                    </a:cubicBezTo>
                    <a:cubicBezTo>
                      <a:pt x="1607" y="38"/>
                      <a:pt x="1607" y="38"/>
                      <a:pt x="1607" y="38"/>
                    </a:cubicBezTo>
                    <a:cubicBezTo>
                      <a:pt x="1604" y="38"/>
                      <a:pt x="1604" y="38"/>
                      <a:pt x="1604" y="38"/>
                    </a:cubicBezTo>
                    <a:cubicBezTo>
                      <a:pt x="1603" y="40"/>
                      <a:pt x="1603" y="40"/>
                      <a:pt x="1603" y="40"/>
                    </a:cubicBezTo>
                    <a:cubicBezTo>
                      <a:pt x="1598" y="40"/>
                      <a:pt x="1598" y="40"/>
                      <a:pt x="1598" y="40"/>
                    </a:cubicBezTo>
                    <a:cubicBezTo>
                      <a:pt x="1589" y="37"/>
                      <a:pt x="1589" y="37"/>
                      <a:pt x="1589" y="37"/>
                    </a:cubicBezTo>
                    <a:cubicBezTo>
                      <a:pt x="1590" y="34"/>
                      <a:pt x="1590" y="34"/>
                      <a:pt x="1590" y="34"/>
                    </a:cubicBezTo>
                    <a:cubicBezTo>
                      <a:pt x="1594" y="35"/>
                      <a:pt x="1594" y="35"/>
                      <a:pt x="1594" y="35"/>
                    </a:cubicBezTo>
                    <a:cubicBezTo>
                      <a:pt x="1590" y="33"/>
                      <a:pt x="1590" y="33"/>
                      <a:pt x="1590" y="33"/>
                    </a:cubicBezTo>
                    <a:cubicBezTo>
                      <a:pt x="1581" y="32"/>
                      <a:pt x="1581" y="32"/>
                      <a:pt x="1581" y="32"/>
                    </a:cubicBezTo>
                    <a:cubicBezTo>
                      <a:pt x="1577" y="33"/>
                      <a:pt x="1577" y="33"/>
                      <a:pt x="1577" y="33"/>
                    </a:cubicBezTo>
                    <a:cubicBezTo>
                      <a:pt x="1574" y="31"/>
                      <a:pt x="1574" y="31"/>
                      <a:pt x="1574" y="31"/>
                    </a:cubicBezTo>
                    <a:cubicBezTo>
                      <a:pt x="1575" y="30"/>
                      <a:pt x="1575" y="30"/>
                      <a:pt x="1575" y="30"/>
                    </a:cubicBezTo>
                    <a:cubicBezTo>
                      <a:pt x="1571" y="31"/>
                      <a:pt x="1571" y="31"/>
                      <a:pt x="1571" y="31"/>
                    </a:cubicBezTo>
                    <a:cubicBezTo>
                      <a:pt x="1568" y="30"/>
                      <a:pt x="1568" y="30"/>
                      <a:pt x="1568" y="30"/>
                    </a:cubicBezTo>
                    <a:cubicBezTo>
                      <a:pt x="1560" y="27"/>
                      <a:pt x="1560" y="27"/>
                      <a:pt x="1560" y="27"/>
                    </a:cubicBezTo>
                    <a:cubicBezTo>
                      <a:pt x="1556" y="28"/>
                      <a:pt x="1556" y="28"/>
                      <a:pt x="1556" y="28"/>
                    </a:cubicBezTo>
                    <a:cubicBezTo>
                      <a:pt x="1555" y="30"/>
                      <a:pt x="1555" y="30"/>
                      <a:pt x="1555" y="30"/>
                    </a:cubicBezTo>
                    <a:cubicBezTo>
                      <a:pt x="1552" y="29"/>
                      <a:pt x="1552" y="29"/>
                      <a:pt x="1552" y="29"/>
                    </a:cubicBezTo>
                    <a:cubicBezTo>
                      <a:pt x="1551" y="27"/>
                      <a:pt x="1551" y="27"/>
                      <a:pt x="1551" y="27"/>
                    </a:cubicBezTo>
                    <a:cubicBezTo>
                      <a:pt x="1548" y="28"/>
                      <a:pt x="1548" y="28"/>
                      <a:pt x="1548" y="28"/>
                    </a:cubicBezTo>
                    <a:cubicBezTo>
                      <a:pt x="1543" y="28"/>
                      <a:pt x="1543" y="28"/>
                      <a:pt x="1543" y="28"/>
                    </a:cubicBezTo>
                    <a:cubicBezTo>
                      <a:pt x="1541" y="26"/>
                      <a:pt x="1541" y="26"/>
                      <a:pt x="1541" y="26"/>
                    </a:cubicBezTo>
                    <a:cubicBezTo>
                      <a:pt x="1539" y="26"/>
                      <a:pt x="1539" y="26"/>
                      <a:pt x="1539" y="26"/>
                    </a:cubicBezTo>
                    <a:cubicBezTo>
                      <a:pt x="1535" y="27"/>
                      <a:pt x="1535" y="27"/>
                      <a:pt x="1535" y="27"/>
                    </a:cubicBezTo>
                    <a:cubicBezTo>
                      <a:pt x="1535" y="27"/>
                      <a:pt x="1535" y="27"/>
                      <a:pt x="1535" y="27"/>
                    </a:cubicBezTo>
                    <a:cubicBezTo>
                      <a:pt x="1534" y="28"/>
                      <a:pt x="1534" y="28"/>
                      <a:pt x="1534" y="28"/>
                    </a:cubicBezTo>
                    <a:cubicBezTo>
                      <a:pt x="1532" y="32"/>
                      <a:pt x="1532" y="32"/>
                      <a:pt x="1532" y="32"/>
                    </a:cubicBezTo>
                    <a:cubicBezTo>
                      <a:pt x="1530" y="28"/>
                      <a:pt x="1530" y="28"/>
                      <a:pt x="1530" y="28"/>
                    </a:cubicBezTo>
                    <a:cubicBezTo>
                      <a:pt x="1521" y="30"/>
                      <a:pt x="1521" y="30"/>
                      <a:pt x="1521" y="30"/>
                    </a:cubicBezTo>
                    <a:cubicBezTo>
                      <a:pt x="1521" y="34"/>
                      <a:pt x="1521" y="34"/>
                      <a:pt x="1521" y="34"/>
                    </a:cubicBezTo>
                    <a:cubicBezTo>
                      <a:pt x="1518" y="33"/>
                      <a:pt x="1518" y="33"/>
                      <a:pt x="1518" y="33"/>
                    </a:cubicBezTo>
                    <a:cubicBezTo>
                      <a:pt x="1517" y="35"/>
                      <a:pt x="1517" y="35"/>
                      <a:pt x="1517" y="35"/>
                    </a:cubicBezTo>
                    <a:cubicBezTo>
                      <a:pt x="1514" y="36"/>
                      <a:pt x="1514" y="36"/>
                      <a:pt x="1514" y="36"/>
                    </a:cubicBezTo>
                    <a:cubicBezTo>
                      <a:pt x="1513" y="34"/>
                      <a:pt x="1513" y="34"/>
                      <a:pt x="1513" y="34"/>
                    </a:cubicBezTo>
                    <a:cubicBezTo>
                      <a:pt x="1511" y="34"/>
                      <a:pt x="1511" y="34"/>
                      <a:pt x="1511" y="34"/>
                    </a:cubicBezTo>
                    <a:cubicBezTo>
                      <a:pt x="1511" y="37"/>
                      <a:pt x="1511" y="37"/>
                      <a:pt x="1511" y="37"/>
                    </a:cubicBezTo>
                    <a:cubicBezTo>
                      <a:pt x="1509" y="36"/>
                      <a:pt x="1509" y="36"/>
                      <a:pt x="1509" y="36"/>
                    </a:cubicBezTo>
                    <a:cubicBezTo>
                      <a:pt x="1506" y="37"/>
                      <a:pt x="1506" y="37"/>
                      <a:pt x="1506" y="37"/>
                    </a:cubicBezTo>
                    <a:cubicBezTo>
                      <a:pt x="1502" y="35"/>
                      <a:pt x="1502" y="35"/>
                      <a:pt x="1502" y="35"/>
                    </a:cubicBezTo>
                    <a:cubicBezTo>
                      <a:pt x="1500" y="36"/>
                      <a:pt x="1500" y="36"/>
                      <a:pt x="1500" y="36"/>
                    </a:cubicBezTo>
                    <a:cubicBezTo>
                      <a:pt x="1500" y="38"/>
                      <a:pt x="1500" y="38"/>
                      <a:pt x="1500" y="38"/>
                    </a:cubicBezTo>
                    <a:cubicBezTo>
                      <a:pt x="1493" y="38"/>
                      <a:pt x="1493" y="38"/>
                      <a:pt x="1493" y="38"/>
                    </a:cubicBezTo>
                    <a:cubicBezTo>
                      <a:pt x="1485" y="39"/>
                      <a:pt x="1485" y="39"/>
                      <a:pt x="1485" y="39"/>
                    </a:cubicBezTo>
                    <a:cubicBezTo>
                      <a:pt x="1484" y="38"/>
                      <a:pt x="1484" y="38"/>
                      <a:pt x="1484" y="38"/>
                    </a:cubicBezTo>
                    <a:cubicBezTo>
                      <a:pt x="1479" y="38"/>
                      <a:pt x="1479" y="38"/>
                      <a:pt x="1479" y="38"/>
                    </a:cubicBezTo>
                    <a:cubicBezTo>
                      <a:pt x="1482" y="40"/>
                      <a:pt x="1482" y="40"/>
                      <a:pt x="1482" y="40"/>
                    </a:cubicBezTo>
                    <a:cubicBezTo>
                      <a:pt x="1484" y="44"/>
                      <a:pt x="1484" y="44"/>
                      <a:pt x="1484" y="44"/>
                    </a:cubicBezTo>
                    <a:cubicBezTo>
                      <a:pt x="1485" y="46"/>
                      <a:pt x="1485" y="46"/>
                      <a:pt x="1485" y="46"/>
                    </a:cubicBezTo>
                    <a:cubicBezTo>
                      <a:pt x="1486" y="49"/>
                      <a:pt x="1486" y="49"/>
                      <a:pt x="1486" y="49"/>
                    </a:cubicBezTo>
                    <a:cubicBezTo>
                      <a:pt x="1488" y="53"/>
                      <a:pt x="1488" y="53"/>
                      <a:pt x="1488" y="53"/>
                    </a:cubicBezTo>
                    <a:cubicBezTo>
                      <a:pt x="1487" y="55"/>
                      <a:pt x="1487" y="55"/>
                      <a:pt x="1487" y="55"/>
                    </a:cubicBezTo>
                    <a:cubicBezTo>
                      <a:pt x="1487" y="57"/>
                      <a:pt x="1487" y="57"/>
                      <a:pt x="1487" y="57"/>
                    </a:cubicBezTo>
                    <a:cubicBezTo>
                      <a:pt x="1490" y="55"/>
                      <a:pt x="1490" y="55"/>
                      <a:pt x="1490" y="55"/>
                    </a:cubicBezTo>
                    <a:cubicBezTo>
                      <a:pt x="1496" y="57"/>
                      <a:pt x="1496" y="57"/>
                      <a:pt x="1496" y="57"/>
                    </a:cubicBezTo>
                    <a:cubicBezTo>
                      <a:pt x="1497" y="59"/>
                      <a:pt x="1497" y="59"/>
                      <a:pt x="1497" y="59"/>
                    </a:cubicBezTo>
                    <a:cubicBezTo>
                      <a:pt x="1499" y="60"/>
                      <a:pt x="1499" y="60"/>
                      <a:pt x="1499" y="60"/>
                    </a:cubicBezTo>
                    <a:cubicBezTo>
                      <a:pt x="1504" y="65"/>
                      <a:pt x="1504" y="65"/>
                      <a:pt x="1504" y="65"/>
                    </a:cubicBezTo>
                    <a:cubicBezTo>
                      <a:pt x="1505" y="69"/>
                      <a:pt x="1505" y="69"/>
                      <a:pt x="1505" y="69"/>
                    </a:cubicBezTo>
                    <a:cubicBezTo>
                      <a:pt x="1508" y="70"/>
                      <a:pt x="1508" y="70"/>
                      <a:pt x="1508" y="70"/>
                    </a:cubicBezTo>
                    <a:cubicBezTo>
                      <a:pt x="1512" y="74"/>
                      <a:pt x="1512" y="74"/>
                      <a:pt x="1512" y="74"/>
                    </a:cubicBezTo>
                    <a:cubicBezTo>
                      <a:pt x="1511" y="76"/>
                      <a:pt x="1511" y="76"/>
                      <a:pt x="1511" y="76"/>
                    </a:cubicBezTo>
                    <a:cubicBezTo>
                      <a:pt x="1512" y="78"/>
                      <a:pt x="1512" y="78"/>
                      <a:pt x="1512" y="78"/>
                    </a:cubicBezTo>
                    <a:cubicBezTo>
                      <a:pt x="1511" y="79"/>
                      <a:pt x="1511" y="79"/>
                      <a:pt x="1511" y="79"/>
                    </a:cubicBezTo>
                    <a:cubicBezTo>
                      <a:pt x="1513" y="81"/>
                      <a:pt x="1513" y="81"/>
                      <a:pt x="1513" y="81"/>
                    </a:cubicBezTo>
                    <a:cubicBezTo>
                      <a:pt x="1511" y="83"/>
                      <a:pt x="1511" y="83"/>
                      <a:pt x="1511" y="83"/>
                    </a:cubicBezTo>
                    <a:cubicBezTo>
                      <a:pt x="1509" y="83"/>
                      <a:pt x="1509" y="83"/>
                      <a:pt x="1509" y="83"/>
                    </a:cubicBezTo>
                    <a:cubicBezTo>
                      <a:pt x="1507" y="84"/>
                      <a:pt x="1507" y="84"/>
                      <a:pt x="1507" y="84"/>
                    </a:cubicBezTo>
                    <a:cubicBezTo>
                      <a:pt x="1507" y="86"/>
                      <a:pt x="1507" y="86"/>
                      <a:pt x="1507" y="86"/>
                    </a:cubicBezTo>
                    <a:cubicBezTo>
                      <a:pt x="1503" y="87"/>
                      <a:pt x="1503" y="87"/>
                      <a:pt x="1503" y="87"/>
                    </a:cubicBezTo>
                    <a:cubicBezTo>
                      <a:pt x="1501" y="88"/>
                      <a:pt x="1501" y="88"/>
                      <a:pt x="1501" y="88"/>
                    </a:cubicBezTo>
                    <a:cubicBezTo>
                      <a:pt x="1495" y="88"/>
                      <a:pt x="1495" y="88"/>
                      <a:pt x="1495" y="88"/>
                    </a:cubicBezTo>
                    <a:cubicBezTo>
                      <a:pt x="1493" y="86"/>
                      <a:pt x="1493" y="86"/>
                      <a:pt x="1493" y="86"/>
                    </a:cubicBezTo>
                    <a:cubicBezTo>
                      <a:pt x="1493" y="83"/>
                      <a:pt x="1493" y="83"/>
                      <a:pt x="1493" y="83"/>
                    </a:cubicBezTo>
                    <a:cubicBezTo>
                      <a:pt x="1489" y="77"/>
                      <a:pt x="1489" y="77"/>
                      <a:pt x="1489" y="77"/>
                    </a:cubicBezTo>
                    <a:cubicBezTo>
                      <a:pt x="1488" y="77"/>
                      <a:pt x="1488" y="77"/>
                      <a:pt x="1488" y="77"/>
                    </a:cubicBezTo>
                    <a:cubicBezTo>
                      <a:pt x="1487" y="78"/>
                      <a:pt x="1487" y="78"/>
                      <a:pt x="1487" y="78"/>
                    </a:cubicBezTo>
                    <a:cubicBezTo>
                      <a:pt x="1480" y="77"/>
                      <a:pt x="1480" y="77"/>
                      <a:pt x="1480" y="77"/>
                    </a:cubicBezTo>
                    <a:cubicBezTo>
                      <a:pt x="1476" y="77"/>
                      <a:pt x="1476" y="77"/>
                      <a:pt x="1476" y="77"/>
                    </a:cubicBezTo>
                    <a:cubicBezTo>
                      <a:pt x="1474" y="76"/>
                      <a:pt x="1474" y="76"/>
                      <a:pt x="1474" y="76"/>
                    </a:cubicBezTo>
                    <a:cubicBezTo>
                      <a:pt x="1469" y="71"/>
                      <a:pt x="1469" y="71"/>
                      <a:pt x="1469" y="71"/>
                    </a:cubicBezTo>
                    <a:cubicBezTo>
                      <a:pt x="1470" y="68"/>
                      <a:pt x="1470" y="68"/>
                      <a:pt x="1470" y="68"/>
                    </a:cubicBezTo>
                    <a:cubicBezTo>
                      <a:pt x="1468" y="67"/>
                      <a:pt x="1468" y="67"/>
                      <a:pt x="1468" y="67"/>
                    </a:cubicBezTo>
                    <a:cubicBezTo>
                      <a:pt x="1464" y="66"/>
                      <a:pt x="1464" y="66"/>
                      <a:pt x="1464" y="66"/>
                    </a:cubicBezTo>
                    <a:cubicBezTo>
                      <a:pt x="1463" y="64"/>
                      <a:pt x="1463" y="64"/>
                      <a:pt x="1463" y="64"/>
                    </a:cubicBezTo>
                    <a:cubicBezTo>
                      <a:pt x="1462" y="61"/>
                      <a:pt x="1462" y="61"/>
                      <a:pt x="1462" y="61"/>
                    </a:cubicBezTo>
                    <a:cubicBezTo>
                      <a:pt x="1459" y="61"/>
                      <a:pt x="1459" y="61"/>
                      <a:pt x="1459" y="61"/>
                    </a:cubicBezTo>
                    <a:cubicBezTo>
                      <a:pt x="1458" y="61"/>
                      <a:pt x="1458" y="61"/>
                      <a:pt x="1458" y="61"/>
                    </a:cubicBezTo>
                    <a:cubicBezTo>
                      <a:pt x="1458" y="64"/>
                      <a:pt x="1458" y="64"/>
                      <a:pt x="1458" y="64"/>
                    </a:cubicBezTo>
                    <a:cubicBezTo>
                      <a:pt x="1458" y="67"/>
                      <a:pt x="1458" y="67"/>
                      <a:pt x="1458" y="67"/>
                    </a:cubicBezTo>
                    <a:cubicBezTo>
                      <a:pt x="1458" y="69"/>
                      <a:pt x="1458" y="69"/>
                      <a:pt x="1458" y="69"/>
                    </a:cubicBezTo>
                    <a:cubicBezTo>
                      <a:pt x="1455" y="74"/>
                      <a:pt x="1455" y="74"/>
                      <a:pt x="1455" y="74"/>
                    </a:cubicBezTo>
                    <a:cubicBezTo>
                      <a:pt x="1453" y="78"/>
                      <a:pt x="1453" y="78"/>
                      <a:pt x="1453" y="78"/>
                    </a:cubicBezTo>
                    <a:cubicBezTo>
                      <a:pt x="1450" y="75"/>
                      <a:pt x="1450" y="75"/>
                      <a:pt x="1450" y="75"/>
                    </a:cubicBezTo>
                    <a:cubicBezTo>
                      <a:pt x="1450" y="74"/>
                      <a:pt x="1450" y="74"/>
                      <a:pt x="1450" y="74"/>
                    </a:cubicBezTo>
                    <a:cubicBezTo>
                      <a:pt x="1450" y="74"/>
                      <a:pt x="1450" y="74"/>
                      <a:pt x="1450" y="74"/>
                    </a:cubicBezTo>
                    <a:cubicBezTo>
                      <a:pt x="1447" y="76"/>
                      <a:pt x="1447" y="76"/>
                      <a:pt x="1447" y="76"/>
                    </a:cubicBezTo>
                    <a:cubicBezTo>
                      <a:pt x="1442" y="75"/>
                      <a:pt x="1442" y="75"/>
                      <a:pt x="1442" y="75"/>
                    </a:cubicBezTo>
                    <a:cubicBezTo>
                      <a:pt x="1437" y="77"/>
                      <a:pt x="1437" y="77"/>
                      <a:pt x="1437" y="77"/>
                    </a:cubicBezTo>
                    <a:cubicBezTo>
                      <a:pt x="1435" y="76"/>
                      <a:pt x="1435" y="76"/>
                      <a:pt x="1435" y="76"/>
                    </a:cubicBezTo>
                    <a:cubicBezTo>
                      <a:pt x="1431" y="79"/>
                      <a:pt x="1431" y="79"/>
                      <a:pt x="1431" y="79"/>
                    </a:cubicBezTo>
                    <a:cubicBezTo>
                      <a:pt x="1427" y="80"/>
                      <a:pt x="1427" y="80"/>
                      <a:pt x="1427" y="80"/>
                    </a:cubicBezTo>
                    <a:cubicBezTo>
                      <a:pt x="1424" y="79"/>
                      <a:pt x="1424" y="79"/>
                      <a:pt x="1424" y="79"/>
                    </a:cubicBezTo>
                    <a:cubicBezTo>
                      <a:pt x="1422" y="77"/>
                      <a:pt x="1422" y="77"/>
                      <a:pt x="1422" y="77"/>
                    </a:cubicBezTo>
                    <a:cubicBezTo>
                      <a:pt x="1421" y="77"/>
                      <a:pt x="1421" y="77"/>
                      <a:pt x="1421" y="77"/>
                    </a:cubicBezTo>
                    <a:cubicBezTo>
                      <a:pt x="1421" y="77"/>
                      <a:pt x="1421" y="77"/>
                      <a:pt x="1421" y="77"/>
                    </a:cubicBezTo>
                    <a:cubicBezTo>
                      <a:pt x="1421" y="79"/>
                      <a:pt x="1421" y="79"/>
                      <a:pt x="1421" y="79"/>
                    </a:cubicBezTo>
                    <a:cubicBezTo>
                      <a:pt x="1416" y="81"/>
                      <a:pt x="1416" y="81"/>
                      <a:pt x="1416" y="81"/>
                    </a:cubicBezTo>
                    <a:cubicBezTo>
                      <a:pt x="1413" y="83"/>
                      <a:pt x="1413" y="83"/>
                      <a:pt x="1413" y="83"/>
                    </a:cubicBezTo>
                    <a:cubicBezTo>
                      <a:pt x="1408" y="84"/>
                      <a:pt x="1408" y="84"/>
                      <a:pt x="1408" y="84"/>
                    </a:cubicBezTo>
                    <a:cubicBezTo>
                      <a:pt x="1405" y="87"/>
                      <a:pt x="1405" y="87"/>
                      <a:pt x="1405" y="87"/>
                    </a:cubicBezTo>
                    <a:cubicBezTo>
                      <a:pt x="1405" y="91"/>
                      <a:pt x="1405" y="91"/>
                      <a:pt x="1405" y="91"/>
                    </a:cubicBezTo>
                    <a:cubicBezTo>
                      <a:pt x="1405" y="97"/>
                      <a:pt x="1405" y="97"/>
                      <a:pt x="1405" y="97"/>
                    </a:cubicBezTo>
                    <a:cubicBezTo>
                      <a:pt x="1410" y="104"/>
                      <a:pt x="1410" y="104"/>
                      <a:pt x="1410" y="104"/>
                    </a:cubicBezTo>
                    <a:cubicBezTo>
                      <a:pt x="1411" y="113"/>
                      <a:pt x="1411" y="113"/>
                      <a:pt x="1411" y="113"/>
                    </a:cubicBezTo>
                    <a:cubicBezTo>
                      <a:pt x="1405" y="104"/>
                      <a:pt x="1405" y="104"/>
                      <a:pt x="1405" y="104"/>
                    </a:cubicBezTo>
                    <a:cubicBezTo>
                      <a:pt x="1403" y="102"/>
                      <a:pt x="1403" y="102"/>
                      <a:pt x="1403" y="102"/>
                    </a:cubicBezTo>
                    <a:cubicBezTo>
                      <a:pt x="1402" y="102"/>
                      <a:pt x="1402" y="102"/>
                      <a:pt x="1402" y="102"/>
                    </a:cubicBezTo>
                    <a:cubicBezTo>
                      <a:pt x="1402" y="102"/>
                      <a:pt x="1402" y="102"/>
                      <a:pt x="1402" y="102"/>
                    </a:cubicBezTo>
                    <a:cubicBezTo>
                      <a:pt x="1404" y="107"/>
                      <a:pt x="1404" y="107"/>
                      <a:pt x="1404" y="107"/>
                    </a:cubicBezTo>
                    <a:cubicBezTo>
                      <a:pt x="1404" y="112"/>
                      <a:pt x="1404" y="112"/>
                      <a:pt x="1404" y="112"/>
                    </a:cubicBezTo>
                    <a:cubicBezTo>
                      <a:pt x="1398" y="105"/>
                      <a:pt x="1398" y="105"/>
                      <a:pt x="1398" y="105"/>
                    </a:cubicBezTo>
                    <a:cubicBezTo>
                      <a:pt x="1395" y="105"/>
                      <a:pt x="1395" y="105"/>
                      <a:pt x="1395" y="105"/>
                    </a:cubicBezTo>
                    <a:cubicBezTo>
                      <a:pt x="1394" y="100"/>
                      <a:pt x="1394" y="100"/>
                      <a:pt x="1394" y="100"/>
                    </a:cubicBezTo>
                    <a:cubicBezTo>
                      <a:pt x="1390" y="95"/>
                      <a:pt x="1390" y="95"/>
                      <a:pt x="1390" y="95"/>
                    </a:cubicBezTo>
                    <a:cubicBezTo>
                      <a:pt x="1388" y="93"/>
                      <a:pt x="1388" y="93"/>
                      <a:pt x="1388" y="93"/>
                    </a:cubicBezTo>
                    <a:cubicBezTo>
                      <a:pt x="1388" y="93"/>
                      <a:pt x="1388" y="93"/>
                      <a:pt x="1388" y="93"/>
                    </a:cubicBezTo>
                    <a:cubicBezTo>
                      <a:pt x="1389" y="96"/>
                      <a:pt x="1389" y="96"/>
                      <a:pt x="1389" y="96"/>
                    </a:cubicBezTo>
                    <a:cubicBezTo>
                      <a:pt x="1387" y="102"/>
                      <a:pt x="1387" y="102"/>
                      <a:pt x="1387" y="102"/>
                    </a:cubicBezTo>
                    <a:cubicBezTo>
                      <a:pt x="1385" y="96"/>
                      <a:pt x="1385" y="96"/>
                      <a:pt x="1385" y="96"/>
                    </a:cubicBezTo>
                    <a:cubicBezTo>
                      <a:pt x="1383" y="95"/>
                      <a:pt x="1383" y="95"/>
                      <a:pt x="1383" y="95"/>
                    </a:cubicBezTo>
                    <a:cubicBezTo>
                      <a:pt x="1380" y="95"/>
                      <a:pt x="1380" y="95"/>
                      <a:pt x="1380" y="95"/>
                    </a:cubicBezTo>
                    <a:cubicBezTo>
                      <a:pt x="1380" y="98"/>
                      <a:pt x="1380" y="98"/>
                      <a:pt x="1380" y="98"/>
                    </a:cubicBezTo>
                    <a:cubicBezTo>
                      <a:pt x="1377" y="95"/>
                      <a:pt x="1377" y="95"/>
                      <a:pt x="1377" y="95"/>
                    </a:cubicBezTo>
                    <a:cubicBezTo>
                      <a:pt x="1374" y="95"/>
                      <a:pt x="1374" y="95"/>
                      <a:pt x="1374" y="95"/>
                    </a:cubicBezTo>
                    <a:cubicBezTo>
                      <a:pt x="1371" y="99"/>
                      <a:pt x="1371" y="99"/>
                      <a:pt x="1371" y="99"/>
                    </a:cubicBezTo>
                    <a:cubicBezTo>
                      <a:pt x="1365" y="100"/>
                      <a:pt x="1365" y="100"/>
                      <a:pt x="1365" y="100"/>
                    </a:cubicBezTo>
                    <a:cubicBezTo>
                      <a:pt x="1368" y="95"/>
                      <a:pt x="1368" y="95"/>
                      <a:pt x="1368" y="95"/>
                    </a:cubicBezTo>
                    <a:cubicBezTo>
                      <a:pt x="1368" y="94"/>
                      <a:pt x="1368" y="94"/>
                      <a:pt x="1368" y="94"/>
                    </a:cubicBezTo>
                    <a:cubicBezTo>
                      <a:pt x="1365" y="88"/>
                      <a:pt x="1365" y="88"/>
                      <a:pt x="1365" y="88"/>
                    </a:cubicBezTo>
                    <a:cubicBezTo>
                      <a:pt x="1365" y="85"/>
                      <a:pt x="1365" y="85"/>
                      <a:pt x="1365" y="85"/>
                    </a:cubicBezTo>
                    <a:cubicBezTo>
                      <a:pt x="1364" y="83"/>
                      <a:pt x="1364" y="83"/>
                      <a:pt x="1364" y="83"/>
                    </a:cubicBezTo>
                    <a:cubicBezTo>
                      <a:pt x="1364" y="81"/>
                      <a:pt x="1364" y="81"/>
                      <a:pt x="1364" y="81"/>
                    </a:cubicBezTo>
                    <a:cubicBezTo>
                      <a:pt x="1362" y="76"/>
                      <a:pt x="1362" y="76"/>
                      <a:pt x="1362" y="76"/>
                    </a:cubicBezTo>
                    <a:cubicBezTo>
                      <a:pt x="1357" y="71"/>
                      <a:pt x="1357" y="71"/>
                      <a:pt x="1357" y="71"/>
                    </a:cubicBezTo>
                    <a:cubicBezTo>
                      <a:pt x="1351" y="68"/>
                      <a:pt x="1351" y="68"/>
                      <a:pt x="1351" y="68"/>
                    </a:cubicBezTo>
                    <a:cubicBezTo>
                      <a:pt x="1346" y="63"/>
                      <a:pt x="1346" y="63"/>
                      <a:pt x="1346" y="63"/>
                    </a:cubicBezTo>
                    <a:cubicBezTo>
                      <a:pt x="1333" y="59"/>
                      <a:pt x="1333" y="59"/>
                      <a:pt x="1333" y="59"/>
                    </a:cubicBezTo>
                    <a:cubicBezTo>
                      <a:pt x="1326" y="58"/>
                      <a:pt x="1326" y="58"/>
                      <a:pt x="1326" y="58"/>
                    </a:cubicBezTo>
                    <a:cubicBezTo>
                      <a:pt x="1324" y="59"/>
                      <a:pt x="1324" y="59"/>
                      <a:pt x="1324" y="59"/>
                    </a:cubicBezTo>
                    <a:cubicBezTo>
                      <a:pt x="1318" y="62"/>
                      <a:pt x="1318" y="62"/>
                      <a:pt x="1318" y="62"/>
                    </a:cubicBezTo>
                    <a:cubicBezTo>
                      <a:pt x="1318" y="64"/>
                      <a:pt x="1318" y="64"/>
                      <a:pt x="1318" y="64"/>
                    </a:cubicBezTo>
                    <a:cubicBezTo>
                      <a:pt x="1314" y="63"/>
                      <a:pt x="1314" y="63"/>
                      <a:pt x="1314" y="63"/>
                    </a:cubicBezTo>
                    <a:cubicBezTo>
                      <a:pt x="1310" y="65"/>
                      <a:pt x="1310" y="65"/>
                      <a:pt x="1310" y="65"/>
                    </a:cubicBezTo>
                    <a:cubicBezTo>
                      <a:pt x="1300" y="70"/>
                      <a:pt x="1300" y="70"/>
                      <a:pt x="1300" y="70"/>
                    </a:cubicBezTo>
                    <a:cubicBezTo>
                      <a:pt x="1296" y="71"/>
                      <a:pt x="1296" y="71"/>
                      <a:pt x="1296" y="71"/>
                    </a:cubicBezTo>
                    <a:cubicBezTo>
                      <a:pt x="1291" y="75"/>
                      <a:pt x="1291" y="75"/>
                      <a:pt x="1291" y="75"/>
                    </a:cubicBezTo>
                    <a:cubicBezTo>
                      <a:pt x="1289" y="76"/>
                      <a:pt x="1289" y="76"/>
                      <a:pt x="1289" y="76"/>
                    </a:cubicBezTo>
                    <a:cubicBezTo>
                      <a:pt x="1283" y="80"/>
                      <a:pt x="1283" y="80"/>
                      <a:pt x="1283" y="80"/>
                    </a:cubicBezTo>
                    <a:cubicBezTo>
                      <a:pt x="1281" y="82"/>
                      <a:pt x="1281" y="82"/>
                      <a:pt x="1281" y="82"/>
                    </a:cubicBezTo>
                    <a:cubicBezTo>
                      <a:pt x="1277" y="85"/>
                      <a:pt x="1277" y="85"/>
                      <a:pt x="1277" y="85"/>
                    </a:cubicBezTo>
                    <a:cubicBezTo>
                      <a:pt x="1272" y="86"/>
                      <a:pt x="1272" y="86"/>
                      <a:pt x="1272" y="86"/>
                    </a:cubicBezTo>
                    <a:cubicBezTo>
                      <a:pt x="1268" y="84"/>
                      <a:pt x="1268" y="84"/>
                      <a:pt x="1268" y="84"/>
                    </a:cubicBezTo>
                    <a:cubicBezTo>
                      <a:pt x="1263" y="86"/>
                      <a:pt x="1263" y="86"/>
                      <a:pt x="1263" y="86"/>
                    </a:cubicBezTo>
                    <a:cubicBezTo>
                      <a:pt x="1254" y="90"/>
                      <a:pt x="1254" y="90"/>
                      <a:pt x="1254" y="90"/>
                    </a:cubicBezTo>
                    <a:cubicBezTo>
                      <a:pt x="1261" y="82"/>
                      <a:pt x="1261" y="82"/>
                      <a:pt x="1261" y="82"/>
                    </a:cubicBezTo>
                    <a:cubicBezTo>
                      <a:pt x="1265" y="80"/>
                      <a:pt x="1265" y="80"/>
                      <a:pt x="1265" y="80"/>
                    </a:cubicBezTo>
                    <a:cubicBezTo>
                      <a:pt x="1266" y="79"/>
                      <a:pt x="1266" y="79"/>
                      <a:pt x="1266" y="79"/>
                    </a:cubicBezTo>
                    <a:cubicBezTo>
                      <a:pt x="1262" y="75"/>
                      <a:pt x="1262" y="75"/>
                      <a:pt x="1262" y="75"/>
                    </a:cubicBezTo>
                    <a:cubicBezTo>
                      <a:pt x="1256" y="73"/>
                      <a:pt x="1256" y="73"/>
                      <a:pt x="1256" y="73"/>
                    </a:cubicBezTo>
                    <a:cubicBezTo>
                      <a:pt x="1249" y="69"/>
                      <a:pt x="1249" y="69"/>
                      <a:pt x="1249" y="69"/>
                    </a:cubicBezTo>
                    <a:cubicBezTo>
                      <a:pt x="1248" y="69"/>
                      <a:pt x="1248" y="69"/>
                      <a:pt x="1248" y="69"/>
                    </a:cubicBezTo>
                    <a:cubicBezTo>
                      <a:pt x="1248" y="69"/>
                      <a:pt x="1248" y="69"/>
                      <a:pt x="1248" y="69"/>
                    </a:cubicBezTo>
                    <a:cubicBezTo>
                      <a:pt x="1245" y="74"/>
                      <a:pt x="1245" y="74"/>
                      <a:pt x="1245" y="74"/>
                    </a:cubicBezTo>
                    <a:cubicBezTo>
                      <a:pt x="1245" y="81"/>
                      <a:pt x="1245" y="81"/>
                      <a:pt x="1245" y="81"/>
                    </a:cubicBezTo>
                    <a:cubicBezTo>
                      <a:pt x="1243" y="76"/>
                      <a:pt x="1243" y="76"/>
                      <a:pt x="1243" y="76"/>
                    </a:cubicBezTo>
                    <a:cubicBezTo>
                      <a:pt x="1243" y="76"/>
                      <a:pt x="1243" y="76"/>
                      <a:pt x="1243" y="76"/>
                    </a:cubicBezTo>
                    <a:cubicBezTo>
                      <a:pt x="1241" y="79"/>
                      <a:pt x="1241" y="79"/>
                      <a:pt x="1241" y="79"/>
                    </a:cubicBezTo>
                    <a:cubicBezTo>
                      <a:pt x="1238" y="81"/>
                      <a:pt x="1238" y="81"/>
                      <a:pt x="1238" y="81"/>
                    </a:cubicBezTo>
                    <a:cubicBezTo>
                      <a:pt x="1236" y="78"/>
                      <a:pt x="1236" y="78"/>
                      <a:pt x="1236" y="78"/>
                    </a:cubicBezTo>
                    <a:cubicBezTo>
                      <a:pt x="1238" y="74"/>
                      <a:pt x="1238" y="74"/>
                      <a:pt x="1238" y="74"/>
                    </a:cubicBezTo>
                    <a:cubicBezTo>
                      <a:pt x="1239" y="73"/>
                      <a:pt x="1239" y="73"/>
                      <a:pt x="1239" y="73"/>
                    </a:cubicBezTo>
                    <a:cubicBezTo>
                      <a:pt x="1238" y="70"/>
                      <a:pt x="1238" y="70"/>
                      <a:pt x="1238" y="70"/>
                    </a:cubicBezTo>
                    <a:cubicBezTo>
                      <a:pt x="1235" y="69"/>
                      <a:pt x="1235" y="69"/>
                      <a:pt x="1235" y="69"/>
                    </a:cubicBezTo>
                    <a:cubicBezTo>
                      <a:pt x="1233" y="71"/>
                      <a:pt x="1233" y="71"/>
                      <a:pt x="1233" y="71"/>
                    </a:cubicBezTo>
                    <a:cubicBezTo>
                      <a:pt x="1234" y="73"/>
                      <a:pt x="1234" y="73"/>
                      <a:pt x="1234" y="73"/>
                    </a:cubicBezTo>
                    <a:cubicBezTo>
                      <a:pt x="1231" y="77"/>
                      <a:pt x="1231" y="77"/>
                      <a:pt x="1231" y="77"/>
                    </a:cubicBezTo>
                    <a:cubicBezTo>
                      <a:pt x="1228" y="74"/>
                      <a:pt x="1228" y="74"/>
                      <a:pt x="1228" y="74"/>
                    </a:cubicBezTo>
                    <a:cubicBezTo>
                      <a:pt x="1228" y="71"/>
                      <a:pt x="1228" y="71"/>
                      <a:pt x="1228" y="71"/>
                    </a:cubicBezTo>
                    <a:cubicBezTo>
                      <a:pt x="1226" y="68"/>
                      <a:pt x="1226" y="68"/>
                      <a:pt x="1226" y="68"/>
                    </a:cubicBezTo>
                    <a:cubicBezTo>
                      <a:pt x="1226" y="66"/>
                      <a:pt x="1226" y="66"/>
                      <a:pt x="1226" y="66"/>
                    </a:cubicBezTo>
                    <a:cubicBezTo>
                      <a:pt x="1224" y="68"/>
                      <a:pt x="1224" y="68"/>
                      <a:pt x="1224" y="68"/>
                    </a:cubicBezTo>
                    <a:cubicBezTo>
                      <a:pt x="1219" y="68"/>
                      <a:pt x="1219" y="68"/>
                      <a:pt x="1219" y="68"/>
                    </a:cubicBezTo>
                    <a:cubicBezTo>
                      <a:pt x="1216" y="70"/>
                      <a:pt x="1216" y="70"/>
                      <a:pt x="1216" y="70"/>
                    </a:cubicBezTo>
                    <a:cubicBezTo>
                      <a:pt x="1212" y="68"/>
                      <a:pt x="1212" y="68"/>
                      <a:pt x="1212" y="68"/>
                    </a:cubicBezTo>
                    <a:cubicBezTo>
                      <a:pt x="1215" y="66"/>
                      <a:pt x="1215" y="66"/>
                      <a:pt x="1215" y="66"/>
                    </a:cubicBezTo>
                    <a:cubicBezTo>
                      <a:pt x="1214" y="64"/>
                      <a:pt x="1214" y="64"/>
                      <a:pt x="1214" y="64"/>
                    </a:cubicBezTo>
                    <a:cubicBezTo>
                      <a:pt x="1215" y="61"/>
                      <a:pt x="1215" y="61"/>
                      <a:pt x="1215" y="61"/>
                    </a:cubicBezTo>
                    <a:cubicBezTo>
                      <a:pt x="1214" y="58"/>
                      <a:pt x="1214" y="58"/>
                      <a:pt x="1214" y="58"/>
                    </a:cubicBezTo>
                    <a:cubicBezTo>
                      <a:pt x="1215" y="56"/>
                      <a:pt x="1215" y="56"/>
                      <a:pt x="1215" y="56"/>
                    </a:cubicBezTo>
                    <a:cubicBezTo>
                      <a:pt x="1220" y="60"/>
                      <a:pt x="1220" y="60"/>
                      <a:pt x="1220" y="60"/>
                    </a:cubicBezTo>
                    <a:cubicBezTo>
                      <a:pt x="1221" y="59"/>
                      <a:pt x="1221" y="59"/>
                      <a:pt x="1221" y="59"/>
                    </a:cubicBezTo>
                    <a:cubicBezTo>
                      <a:pt x="1222" y="57"/>
                      <a:pt x="1222" y="57"/>
                      <a:pt x="1222" y="57"/>
                    </a:cubicBezTo>
                    <a:cubicBezTo>
                      <a:pt x="1218" y="52"/>
                      <a:pt x="1218" y="52"/>
                      <a:pt x="1218" y="52"/>
                    </a:cubicBezTo>
                    <a:cubicBezTo>
                      <a:pt x="1209" y="49"/>
                      <a:pt x="1209" y="49"/>
                      <a:pt x="1209" y="49"/>
                    </a:cubicBezTo>
                    <a:cubicBezTo>
                      <a:pt x="1202" y="48"/>
                      <a:pt x="1202" y="48"/>
                      <a:pt x="1202" y="48"/>
                    </a:cubicBezTo>
                    <a:cubicBezTo>
                      <a:pt x="1195" y="50"/>
                      <a:pt x="1195" y="50"/>
                      <a:pt x="1195" y="50"/>
                    </a:cubicBezTo>
                    <a:cubicBezTo>
                      <a:pt x="1188" y="51"/>
                      <a:pt x="1188" y="51"/>
                      <a:pt x="1188" y="51"/>
                    </a:cubicBezTo>
                    <a:cubicBezTo>
                      <a:pt x="1184" y="54"/>
                      <a:pt x="1184" y="54"/>
                      <a:pt x="1184" y="54"/>
                    </a:cubicBezTo>
                    <a:cubicBezTo>
                      <a:pt x="1185" y="54"/>
                      <a:pt x="1185" y="54"/>
                      <a:pt x="1185" y="54"/>
                    </a:cubicBezTo>
                    <a:cubicBezTo>
                      <a:pt x="1184" y="54"/>
                      <a:pt x="1184" y="54"/>
                      <a:pt x="1184" y="54"/>
                    </a:cubicBezTo>
                    <a:cubicBezTo>
                      <a:pt x="1185" y="67"/>
                      <a:pt x="1185" y="67"/>
                      <a:pt x="1185" y="67"/>
                    </a:cubicBezTo>
                    <a:cubicBezTo>
                      <a:pt x="1184" y="71"/>
                      <a:pt x="1184" y="71"/>
                      <a:pt x="1184" y="71"/>
                    </a:cubicBezTo>
                    <a:cubicBezTo>
                      <a:pt x="1186" y="73"/>
                      <a:pt x="1186" y="73"/>
                      <a:pt x="1186" y="73"/>
                    </a:cubicBezTo>
                    <a:cubicBezTo>
                      <a:pt x="1183" y="78"/>
                      <a:pt x="1183" y="78"/>
                      <a:pt x="1183" y="78"/>
                    </a:cubicBezTo>
                    <a:cubicBezTo>
                      <a:pt x="1183" y="81"/>
                      <a:pt x="1183" y="81"/>
                      <a:pt x="1183" y="81"/>
                    </a:cubicBezTo>
                    <a:cubicBezTo>
                      <a:pt x="1179" y="84"/>
                      <a:pt x="1179" y="84"/>
                      <a:pt x="1179" y="84"/>
                    </a:cubicBezTo>
                    <a:cubicBezTo>
                      <a:pt x="1175" y="84"/>
                      <a:pt x="1175" y="84"/>
                      <a:pt x="1175" y="84"/>
                    </a:cubicBezTo>
                    <a:cubicBezTo>
                      <a:pt x="1174" y="82"/>
                      <a:pt x="1174" y="82"/>
                      <a:pt x="1174" y="82"/>
                    </a:cubicBezTo>
                    <a:cubicBezTo>
                      <a:pt x="1174" y="81"/>
                      <a:pt x="1174" y="81"/>
                      <a:pt x="1174" y="81"/>
                    </a:cubicBezTo>
                    <a:cubicBezTo>
                      <a:pt x="1170" y="78"/>
                      <a:pt x="1170" y="78"/>
                      <a:pt x="1170" y="78"/>
                    </a:cubicBezTo>
                    <a:cubicBezTo>
                      <a:pt x="1174" y="75"/>
                      <a:pt x="1174" y="75"/>
                      <a:pt x="1174" y="75"/>
                    </a:cubicBezTo>
                    <a:cubicBezTo>
                      <a:pt x="1175" y="76"/>
                      <a:pt x="1175" y="76"/>
                      <a:pt x="1175" y="76"/>
                    </a:cubicBezTo>
                    <a:cubicBezTo>
                      <a:pt x="1176" y="73"/>
                      <a:pt x="1176" y="73"/>
                      <a:pt x="1176" y="73"/>
                    </a:cubicBezTo>
                    <a:cubicBezTo>
                      <a:pt x="1176" y="69"/>
                      <a:pt x="1176" y="69"/>
                      <a:pt x="1176" y="69"/>
                    </a:cubicBezTo>
                    <a:cubicBezTo>
                      <a:pt x="1173" y="68"/>
                      <a:pt x="1173" y="68"/>
                      <a:pt x="1173" y="68"/>
                    </a:cubicBezTo>
                    <a:cubicBezTo>
                      <a:pt x="1171" y="62"/>
                      <a:pt x="1171" y="62"/>
                      <a:pt x="1171" y="62"/>
                    </a:cubicBezTo>
                    <a:cubicBezTo>
                      <a:pt x="1165" y="66"/>
                      <a:pt x="1165" y="66"/>
                      <a:pt x="1165" y="66"/>
                    </a:cubicBezTo>
                    <a:cubicBezTo>
                      <a:pt x="1165" y="69"/>
                      <a:pt x="1165" y="69"/>
                      <a:pt x="1165" y="69"/>
                    </a:cubicBezTo>
                    <a:cubicBezTo>
                      <a:pt x="1160" y="72"/>
                      <a:pt x="1160" y="72"/>
                      <a:pt x="1160" y="72"/>
                    </a:cubicBezTo>
                    <a:cubicBezTo>
                      <a:pt x="1156" y="70"/>
                      <a:pt x="1156" y="70"/>
                      <a:pt x="1156" y="70"/>
                    </a:cubicBezTo>
                    <a:cubicBezTo>
                      <a:pt x="1157" y="66"/>
                      <a:pt x="1157" y="66"/>
                      <a:pt x="1157" y="66"/>
                    </a:cubicBezTo>
                    <a:cubicBezTo>
                      <a:pt x="1158" y="66"/>
                      <a:pt x="1158" y="66"/>
                      <a:pt x="1158" y="66"/>
                    </a:cubicBezTo>
                    <a:cubicBezTo>
                      <a:pt x="1156" y="64"/>
                      <a:pt x="1156" y="64"/>
                      <a:pt x="1156" y="64"/>
                    </a:cubicBezTo>
                    <a:cubicBezTo>
                      <a:pt x="1158" y="56"/>
                      <a:pt x="1158" y="56"/>
                      <a:pt x="1158" y="56"/>
                    </a:cubicBezTo>
                    <a:cubicBezTo>
                      <a:pt x="1162" y="58"/>
                      <a:pt x="1162" y="58"/>
                      <a:pt x="1162" y="58"/>
                    </a:cubicBezTo>
                    <a:cubicBezTo>
                      <a:pt x="1163" y="57"/>
                      <a:pt x="1163" y="57"/>
                      <a:pt x="1163" y="57"/>
                    </a:cubicBezTo>
                    <a:cubicBezTo>
                      <a:pt x="1166" y="59"/>
                      <a:pt x="1166" y="59"/>
                      <a:pt x="1166" y="59"/>
                    </a:cubicBezTo>
                    <a:cubicBezTo>
                      <a:pt x="1173" y="56"/>
                      <a:pt x="1173" y="56"/>
                      <a:pt x="1173" y="56"/>
                    </a:cubicBezTo>
                    <a:cubicBezTo>
                      <a:pt x="1172" y="56"/>
                      <a:pt x="1172" y="56"/>
                      <a:pt x="1172" y="56"/>
                    </a:cubicBezTo>
                    <a:cubicBezTo>
                      <a:pt x="1168" y="56"/>
                      <a:pt x="1168" y="56"/>
                      <a:pt x="1168" y="56"/>
                    </a:cubicBezTo>
                    <a:cubicBezTo>
                      <a:pt x="1163" y="56"/>
                      <a:pt x="1163" y="56"/>
                      <a:pt x="1163" y="56"/>
                    </a:cubicBezTo>
                    <a:cubicBezTo>
                      <a:pt x="1152" y="56"/>
                      <a:pt x="1152" y="56"/>
                      <a:pt x="1152" y="56"/>
                    </a:cubicBezTo>
                    <a:cubicBezTo>
                      <a:pt x="1149" y="58"/>
                      <a:pt x="1149" y="58"/>
                      <a:pt x="1149" y="58"/>
                    </a:cubicBezTo>
                    <a:cubicBezTo>
                      <a:pt x="1133" y="59"/>
                      <a:pt x="1133" y="59"/>
                      <a:pt x="1133" y="59"/>
                    </a:cubicBezTo>
                    <a:cubicBezTo>
                      <a:pt x="1124" y="59"/>
                      <a:pt x="1124" y="59"/>
                      <a:pt x="1124" y="59"/>
                    </a:cubicBezTo>
                    <a:cubicBezTo>
                      <a:pt x="1119" y="60"/>
                      <a:pt x="1119" y="60"/>
                      <a:pt x="1119" y="60"/>
                    </a:cubicBezTo>
                    <a:cubicBezTo>
                      <a:pt x="1113" y="57"/>
                      <a:pt x="1113" y="57"/>
                      <a:pt x="1113" y="57"/>
                    </a:cubicBezTo>
                    <a:cubicBezTo>
                      <a:pt x="1108" y="58"/>
                      <a:pt x="1108" y="58"/>
                      <a:pt x="1108" y="58"/>
                    </a:cubicBezTo>
                    <a:cubicBezTo>
                      <a:pt x="1105" y="59"/>
                      <a:pt x="1105" y="59"/>
                      <a:pt x="1105" y="59"/>
                    </a:cubicBezTo>
                    <a:cubicBezTo>
                      <a:pt x="1107" y="61"/>
                      <a:pt x="1107" y="61"/>
                      <a:pt x="1107" y="61"/>
                    </a:cubicBezTo>
                    <a:cubicBezTo>
                      <a:pt x="1112" y="61"/>
                      <a:pt x="1112" y="61"/>
                      <a:pt x="1112" y="61"/>
                    </a:cubicBezTo>
                    <a:cubicBezTo>
                      <a:pt x="1114" y="62"/>
                      <a:pt x="1114" y="62"/>
                      <a:pt x="1114" y="62"/>
                    </a:cubicBezTo>
                    <a:cubicBezTo>
                      <a:pt x="1117" y="61"/>
                      <a:pt x="1117" y="61"/>
                      <a:pt x="1117" y="61"/>
                    </a:cubicBezTo>
                    <a:cubicBezTo>
                      <a:pt x="1120" y="65"/>
                      <a:pt x="1120" y="65"/>
                      <a:pt x="1120" y="65"/>
                    </a:cubicBezTo>
                    <a:cubicBezTo>
                      <a:pt x="1120" y="68"/>
                      <a:pt x="1120" y="68"/>
                      <a:pt x="1120" y="68"/>
                    </a:cubicBezTo>
                    <a:cubicBezTo>
                      <a:pt x="1114" y="73"/>
                      <a:pt x="1114" y="73"/>
                      <a:pt x="1114" y="73"/>
                    </a:cubicBezTo>
                    <a:cubicBezTo>
                      <a:pt x="1111" y="73"/>
                      <a:pt x="1111" y="73"/>
                      <a:pt x="1111" y="73"/>
                    </a:cubicBezTo>
                    <a:cubicBezTo>
                      <a:pt x="1108" y="74"/>
                      <a:pt x="1108" y="74"/>
                      <a:pt x="1108" y="74"/>
                    </a:cubicBezTo>
                    <a:cubicBezTo>
                      <a:pt x="1107" y="78"/>
                      <a:pt x="1107" y="78"/>
                      <a:pt x="1107" y="78"/>
                    </a:cubicBezTo>
                    <a:cubicBezTo>
                      <a:pt x="1106" y="79"/>
                      <a:pt x="1106" y="79"/>
                      <a:pt x="1106" y="79"/>
                    </a:cubicBezTo>
                    <a:cubicBezTo>
                      <a:pt x="1108" y="84"/>
                      <a:pt x="1108" y="84"/>
                      <a:pt x="1108" y="84"/>
                    </a:cubicBezTo>
                    <a:cubicBezTo>
                      <a:pt x="1111" y="84"/>
                      <a:pt x="1111" y="84"/>
                      <a:pt x="1111" y="84"/>
                    </a:cubicBezTo>
                    <a:cubicBezTo>
                      <a:pt x="1112" y="82"/>
                      <a:pt x="1112" y="82"/>
                      <a:pt x="1112" y="82"/>
                    </a:cubicBezTo>
                    <a:cubicBezTo>
                      <a:pt x="1115" y="79"/>
                      <a:pt x="1115" y="79"/>
                      <a:pt x="1115" y="79"/>
                    </a:cubicBezTo>
                    <a:cubicBezTo>
                      <a:pt x="1122" y="77"/>
                      <a:pt x="1122" y="77"/>
                      <a:pt x="1122" y="77"/>
                    </a:cubicBezTo>
                    <a:cubicBezTo>
                      <a:pt x="1120" y="84"/>
                      <a:pt x="1120" y="84"/>
                      <a:pt x="1120" y="84"/>
                    </a:cubicBezTo>
                    <a:cubicBezTo>
                      <a:pt x="1117" y="85"/>
                      <a:pt x="1117" y="85"/>
                      <a:pt x="1117" y="85"/>
                    </a:cubicBezTo>
                    <a:cubicBezTo>
                      <a:pt x="1119" y="87"/>
                      <a:pt x="1119" y="87"/>
                      <a:pt x="1119" y="87"/>
                    </a:cubicBezTo>
                    <a:cubicBezTo>
                      <a:pt x="1118" y="87"/>
                      <a:pt x="1118" y="87"/>
                      <a:pt x="1118" y="87"/>
                    </a:cubicBezTo>
                    <a:cubicBezTo>
                      <a:pt x="1119" y="90"/>
                      <a:pt x="1119" y="90"/>
                      <a:pt x="1119" y="90"/>
                    </a:cubicBezTo>
                    <a:cubicBezTo>
                      <a:pt x="1118" y="91"/>
                      <a:pt x="1118" y="91"/>
                      <a:pt x="1118" y="91"/>
                    </a:cubicBezTo>
                    <a:cubicBezTo>
                      <a:pt x="1120" y="90"/>
                      <a:pt x="1120" y="90"/>
                      <a:pt x="1120" y="90"/>
                    </a:cubicBezTo>
                    <a:cubicBezTo>
                      <a:pt x="1123" y="93"/>
                      <a:pt x="1123" y="93"/>
                      <a:pt x="1123" y="93"/>
                    </a:cubicBezTo>
                    <a:cubicBezTo>
                      <a:pt x="1122" y="96"/>
                      <a:pt x="1122" y="96"/>
                      <a:pt x="1122" y="96"/>
                    </a:cubicBezTo>
                    <a:cubicBezTo>
                      <a:pt x="1125" y="98"/>
                      <a:pt x="1125" y="98"/>
                      <a:pt x="1125" y="98"/>
                    </a:cubicBezTo>
                    <a:cubicBezTo>
                      <a:pt x="1128" y="99"/>
                      <a:pt x="1128" y="99"/>
                      <a:pt x="1128" y="99"/>
                    </a:cubicBezTo>
                    <a:cubicBezTo>
                      <a:pt x="1133" y="104"/>
                      <a:pt x="1133" y="104"/>
                      <a:pt x="1133" y="104"/>
                    </a:cubicBezTo>
                    <a:cubicBezTo>
                      <a:pt x="1131" y="109"/>
                      <a:pt x="1131" y="109"/>
                      <a:pt x="1131" y="109"/>
                    </a:cubicBezTo>
                    <a:cubicBezTo>
                      <a:pt x="1129" y="107"/>
                      <a:pt x="1129" y="107"/>
                      <a:pt x="1129" y="107"/>
                    </a:cubicBezTo>
                    <a:cubicBezTo>
                      <a:pt x="1127" y="107"/>
                      <a:pt x="1127" y="107"/>
                      <a:pt x="1127" y="107"/>
                    </a:cubicBezTo>
                    <a:cubicBezTo>
                      <a:pt x="1128" y="110"/>
                      <a:pt x="1128" y="110"/>
                      <a:pt x="1128" y="110"/>
                    </a:cubicBezTo>
                    <a:cubicBezTo>
                      <a:pt x="1125" y="112"/>
                      <a:pt x="1125" y="112"/>
                      <a:pt x="1125" y="112"/>
                    </a:cubicBezTo>
                    <a:cubicBezTo>
                      <a:pt x="1123" y="110"/>
                      <a:pt x="1123" y="110"/>
                      <a:pt x="1123" y="110"/>
                    </a:cubicBezTo>
                    <a:cubicBezTo>
                      <a:pt x="1121" y="111"/>
                      <a:pt x="1121" y="111"/>
                      <a:pt x="1121" y="111"/>
                    </a:cubicBezTo>
                    <a:cubicBezTo>
                      <a:pt x="1120" y="108"/>
                      <a:pt x="1120" y="108"/>
                      <a:pt x="1120" y="108"/>
                    </a:cubicBezTo>
                    <a:cubicBezTo>
                      <a:pt x="1116" y="105"/>
                      <a:pt x="1116" y="105"/>
                      <a:pt x="1116" y="105"/>
                    </a:cubicBezTo>
                    <a:cubicBezTo>
                      <a:pt x="1116" y="105"/>
                      <a:pt x="1116" y="105"/>
                      <a:pt x="1116" y="105"/>
                    </a:cubicBezTo>
                    <a:cubicBezTo>
                      <a:pt x="1118" y="107"/>
                      <a:pt x="1118" y="107"/>
                      <a:pt x="1118" y="107"/>
                    </a:cubicBezTo>
                    <a:cubicBezTo>
                      <a:pt x="1114" y="109"/>
                      <a:pt x="1114" y="109"/>
                      <a:pt x="1114" y="109"/>
                    </a:cubicBezTo>
                    <a:cubicBezTo>
                      <a:pt x="1112" y="108"/>
                      <a:pt x="1112" y="108"/>
                      <a:pt x="1112" y="108"/>
                    </a:cubicBezTo>
                    <a:cubicBezTo>
                      <a:pt x="1112" y="108"/>
                      <a:pt x="1112" y="108"/>
                      <a:pt x="1112" y="108"/>
                    </a:cubicBezTo>
                    <a:cubicBezTo>
                      <a:pt x="1113" y="111"/>
                      <a:pt x="1113" y="111"/>
                      <a:pt x="1113" y="111"/>
                    </a:cubicBezTo>
                    <a:cubicBezTo>
                      <a:pt x="1113" y="114"/>
                      <a:pt x="1113" y="114"/>
                      <a:pt x="1113" y="114"/>
                    </a:cubicBezTo>
                    <a:cubicBezTo>
                      <a:pt x="1115" y="115"/>
                      <a:pt x="1115" y="115"/>
                      <a:pt x="1115" y="115"/>
                    </a:cubicBezTo>
                    <a:cubicBezTo>
                      <a:pt x="1119" y="113"/>
                      <a:pt x="1119" y="113"/>
                      <a:pt x="1119" y="113"/>
                    </a:cubicBezTo>
                    <a:cubicBezTo>
                      <a:pt x="1123" y="117"/>
                      <a:pt x="1123" y="117"/>
                      <a:pt x="1123" y="117"/>
                    </a:cubicBezTo>
                    <a:cubicBezTo>
                      <a:pt x="1121" y="118"/>
                      <a:pt x="1121" y="118"/>
                      <a:pt x="1121" y="118"/>
                    </a:cubicBezTo>
                    <a:cubicBezTo>
                      <a:pt x="1124" y="120"/>
                      <a:pt x="1124" y="120"/>
                      <a:pt x="1124" y="120"/>
                    </a:cubicBezTo>
                    <a:cubicBezTo>
                      <a:pt x="1120" y="123"/>
                      <a:pt x="1120" y="123"/>
                      <a:pt x="1120" y="123"/>
                    </a:cubicBezTo>
                    <a:cubicBezTo>
                      <a:pt x="1124" y="125"/>
                      <a:pt x="1124" y="125"/>
                      <a:pt x="1124" y="125"/>
                    </a:cubicBezTo>
                    <a:cubicBezTo>
                      <a:pt x="1113" y="125"/>
                      <a:pt x="1113" y="125"/>
                      <a:pt x="1113" y="125"/>
                    </a:cubicBezTo>
                    <a:cubicBezTo>
                      <a:pt x="1112" y="123"/>
                      <a:pt x="1112" y="123"/>
                      <a:pt x="1112" y="123"/>
                    </a:cubicBezTo>
                    <a:cubicBezTo>
                      <a:pt x="1107" y="122"/>
                      <a:pt x="1107" y="122"/>
                      <a:pt x="1107" y="122"/>
                    </a:cubicBezTo>
                    <a:cubicBezTo>
                      <a:pt x="1105" y="120"/>
                      <a:pt x="1105" y="120"/>
                      <a:pt x="1105" y="120"/>
                    </a:cubicBezTo>
                    <a:cubicBezTo>
                      <a:pt x="1102" y="118"/>
                      <a:pt x="1102" y="118"/>
                      <a:pt x="1102" y="118"/>
                    </a:cubicBezTo>
                    <a:cubicBezTo>
                      <a:pt x="1099" y="116"/>
                      <a:pt x="1099" y="116"/>
                      <a:pt x="1099" y="116"/>
                    </a:cubicBezTo>
                    <a:cubicBezTo>
                      <a:pt x="1095" y="116"/>
                      <a:pt x="1095" y="116"/>
                      <a:pt x="1095" y="116"/>
                    </a:cubicBezTo>
                    <a:cubicBezTo>
                      <a:pt x="1092" y="114"/>
                      <a:pt x="1092" y="114"/>
                      <a:pt x="1092" y="114"/>
                    </a:cubicBezTo>
                    <a:cubicBezTo>
                      <a:pt x="1090" y="115"/>
                      <a:pt x="1090" y="115"/>
                      <a:pt x="1090" y="115"/>
                    </a:cubicBezTo>
                    <a:cubicBezTo>
                      <a:pt x="1089" y="114"/>
                      <a:pt x="1089" y="114"/>
                      <a:pt x="1089" y="114"/>
                    </a:cubicBezTo>
                    <a:cubicBezTo>
                      <a:pt x="1081" y="117"/>
                      <a:pt x="1081" y="117"/>
                      <a:pt x="1081" y="117"/>
                    </a:cubicBezTo>
                    <a:cubicBezTo>
                      <a:pt x="1081" y="119"/>
                      <a:pt x="1081" y="119"/>
                      <a:pt x="1081" y="119"/>
                    </a:cubicBezTo>
                    <a:cubicBezTo>
                      <a:pt x="1080" y="120"/>
                      <a:pt x="1080" y="120"/>
                      <a:pt x="1080" y="120"/>
                    </a:cubicBezTo>
                    <a:cubicBezTo>
                      <a:pt x="1082" y="122"/>
                      <a:pt x="1082" y="122"/>
                      <a:pt x="1082" y="122"/>
                    </a:cubicBezTo>
                    <a:cubicBezTo>
                      <a:pt x="1081" y="124"/>
                      <a:pt x="1081" y="124"/>
                      <a:pt x="1081" y="124"/>
                    </a:cubicBezTo>
                    <a:cubicBezTo>
                      <a:pt x="1083" y="127"/>
                      <a:pt x="1083" y="127"/>
                      <a:pt x="1083" y="127"/>
                    </a:cubicBezTo>
                    <a:cubicBezTo>
                      <a:pt x="1082" y="129"/>
                      <a:pt x="1082" y="129"/>
                      <a:pt x="1082" y="129"/>
                    </a:cubicBezTo>
                    <a:cubicBezTo>
                      <a:pt x="1079" y="127"/>
                      <a:pt x="1079" y="127"/>
                      <a:pt x="1079" y="127"/>
                    </a:cubicBezTo>
                    <a:cubicBezTo>
                      <a:pt x="1077" y="127"/>
                      <a:pt x="1077" y="127"/>
                      <a:pt x="1077" y="127"/>
                    </a:cubicBezTo>
                    <a:cubicBezTo>
                      <a:pt x="1074" y="126"/>
                      <a:pt x="1074" y="126"/>
                      <a:pt x="1074" y="126"/>
                    </a:cubicBezTo>
                    <a:cubicBezTo>
                      <a:pt x="1064" y="128"/>
                      <a:pt x="1064" y="128"/>
                      <a:pt x="1064" y="128"/>
                    </a:cubicBezTo>
                    <a:cubicBezTo>
                      <a:pt x="1058" y="127"/>
                      <a:pt x="1058" y="127"/>
                      <a:pt x="1058" y="127"/>
                    </a:cubicBezTo>
                    <a:cubicBezTo>
                      <a:pt x="1055" y="124"/>
                      <a:pt x="1055" y="124"/>
                      <a:pt x="1055" y="124"/>
                    </a:cubicBezTo>
                    <a:cubicBezTo>
                      <a:pt x="1052" y="123"/>
                      <a:pt x="1052" y="123"/>
                      <a:pt x="1052" y="123"/>
                    </a:cubicBezTo>
                    <a:cubicBezTo>
                      <a:pt x="1049" y="119"/>
                      <a:pt x="1049" y="119"/>
                      <a:pt x="1049" y="119"/>
                    </a:cubicBezTo>
                    <a:cubicBezTo>
                      <a:pt x="1047" y="116"/>
                      <a:pt x="1047" y="116"/>
                      <a:pt x="1047" y="116"/>
                    </a:cubicBezTo>
                    <a:cubicBezTo>
                      <a:pt x="1047" y="116"/>
                      <a:pt x="1047" y="116"/>
                      <a:pt x="1047" y="116"/>
                    </a:cubicBezTo>
                    <a:cubicBezTo>
                      <a:pt x="1049" y="121"/>
                      <a:pt x="1049" y="121"/>
                      <a:pt x="1049" y="121"/>
                    </a:cubicBezTo>
                    <a:cubicBezTo>
                      <a:pt x="1050" y="128"/>
                      <a:pt x="1050" y="128"/>
                      <a:pt x="1050" y="128"/>
                    </a:cubicBezTo>
                    <a:cubicBezTo>
                      <a:pt x="1054" y="135"/>
                      <a:pt x="1054" y="135"/>
                      <a:pt x="1054" y="135"/>
                    </a:cubicBezTo>
                    <a:cubicBezTo>
                      <a:pt x="1056" y="141"/>
                      <a:pt x="1056" y="141"/>
                      <a:pt x="1056" y="141"/>
                    </a:cubicBezTo>
                    <a:cubicBezTo>
                      <a:pt x="1059" y="156"/>
                      <a:pt x="1059" y="156"/>
                      <a:pt x="1059" y="156"/>
                    </a:cubicBezTo>
                    <a:cubicBezTo>
                      <a:pt x="1058" y="160"/>
                      <a:pt x="1058" y="160"/>
                      <a:pt x="1058" y="160"/>
                    </a:cubicBezTo>
                    <a:cubicBezTo>
                      <a:pt x="1055" y="160"/>
                      <a:pt x="1055" y="160"/>
                      <a:pt x="1055" y="160"/>
                    </a:cubicBezTo>
                    <a:cubicBezTo>
                      <a:pt x="1053" y="157"/>
                      <a:pt x="1053" y="157"/>
                      <a:pt x="1053" y="157"/>
                    </a:cubicBezTo>
                    <a:cubicBezTo>
                      <a:pt x="1053" y="155"/>
                      <a:pt x="1053" y="155"/>
                      <a:pt x="1053" y="155"/>
                    </a:cubicBezTo>
                    <a:cubicBezTo>
                      <a:pt x="1052" y="154"/>
                      <a:pt x="1052" y="154"/>
                      <a:pt x="1052" y="154"/>
                    </a:cubicBezTo>
                    <a:cubicBezTo>
                      <a:pt x="1052" y="155"/>
                      <a:pt x="1052" y="155"/>
                      <a:pt x="1052" y="155"/>
                    </a:cubicBezTo>
                    <a:cubicBezTo>
                      <a:pt x="1050" y="158"/>
                      <a:pt x="1050" y="158"/>
                      <a:pt x="1050" y="158"/>
                    </a:cubicBezTo>
                    <a:cubicBezTo>
                      <a:pt x="1045" y="157"/>
                      <a:pt x="1045" y="157"/>
                      <a:pt x="1045" y="157"/>
                    </a:cubicBezTo>
                    <a:cubicBezTo>
                      <a:pt x="1042" y="152"/>
                      <a:pt x="1042" y="152"/>
                      <a:pt x="1042" y="152"/>
                    </a:cubicBezTo>
                    <a:cubicBezTo>
                      <a:pt x="1035" y="152"/>
                      <a:pt x="1035" y="152"/>
                      <a:pt x="1035" y="152"/>
                    </a:cubicBezTo>
                    <a:cubicBezTo>
                      <a:pt x="1032" y="148"/>
                      <a:pt x="1032" y="148"/>
                      <a:pt x="1032" y="148"/>
                    </a:cubicBezTo>
                    <a:cubicBezTo>
                      <a:pt x="1030" y="147"/>
                      <a:pt x="1030" y="147"/>
                      <a:pt x="1030" y="147"/>
                    </a:cubicBezTo>
                    <a:cubicBezTo>
                      <a:pt x="1021" y="140"/>
                      <a:pt x="1021" y="140"/>
                      <a:pt x="1021" y="140"/>
                    </a:cubicBezTo>
                    <a:cubicBezTo>
                      <a:pt x="1021" y="140"/>
                      <a:pt x="1021" y="140"/>
                      <a:pt x="1021" y="140"/>
                    </a:cubicBezTo>
                    <a:cubicBezTo>
                      <a:pt x="1019" y="141"/>
                      <a:pt x="1019" y="141"/>
                      <a:pt x="1019" y="141"/>
                    </a:cubicBezTo>
                    <a:cubicBezTo>
                      <a:pt x="1016" y="140"/>
                      <a:pt x="1016" y="140"/>
                      <a:pt x="1016" y="140"/>
                    </a:cubicBezTo>
                    <a:cubicBezTo>
                      <a:pt x="1013" y="138"/>
                      <a:pt x="1013" y="138"/>
                      <a:pt x="1013" y="138"/>
                    </a:cubicBezTo>
                    <a:cubicBezTo>
                      <a:pt x="1014" y="137"/>
                      <a:pt x="1014" y="137"/>
                      <a:pt x="1014" y="137"/>
                    </a:cubicBezTo>
                    <a:cubicBezTo>
                      <a:pt x="1008" y="136"/>
                      <a:pt x="1008" y="136"/>
                      <a:pt x="1008" y="136"/>
                    </a:cubicBezTo>
                    <a:cubicBezTo>
                      <a:pt x="1003" y="132"/>
                      <a:pt x="1003" y="132"/>
                      <a:pt x="1003" y="132"/>
                    </a:cubicBezTo>
                    <a:cubicBezTo>
                      <a:pt x="1002" y="130"/>
                      <a:pt x="1002" y="130"/>
                      <a:pt x="1002" y="130"/>
                    </a:cubicBezTo>
                    <a:cubicBezTo>
                      <a:pt x="997" y="130"/>
                      <a:pt x="997" y="130"/>
                      <a:pt x="997" y="130"/>
                    </a:cubicBezTo>
                    <a:cubicBezTo>
                      <a:pt x="996" y="127"/>
                      <a:pt x="996" y="127"/>
                      <a:pt x="996" y="127"/>
                    </a:cubicBezTo>
                    <a:cubicBezTo>
                      <a:pt x="990" y="123"/>
                      <a:pt x="990" y="123"/>
                      <a:pt x="990" y="123"/>
                    </a:cubicBezTo>
                    <a:cubicBezTo>
                      <a:pt x="1000" y="123"/>
                      <a:pt x="1000" y="123"/>
                      <a:pt x="1000" y="123"/>
                    </a:cubicBezTo>
                    <a:cubicBezTo>
                      <a:pt x="1006" y="125"/>
                      <a:pt x="1006" y="125"/>
                      <a:pt x="1006" y="125"/>
                    </a:cubicBezTo>
                    <a:cubicBezTo>
                      <a:pt x="1008" y="126"/>
                      <a:pt x="1008" y="126"/>
                      <a:pt x="1008" y="126"/>
                    </a:cubicBezTo>
                    <a:cubicBezTo>
                      <a:pt x="1010" y="126"/>
                      <a:pt x="1010" y="126"/>
                      <a:pt x="1010" y="126"/>
                    </a:cubicBezTo>
                    <a:cubicBezTo>
                      <a:pt x="1012" y="122"/>
                      <a:pt x="1012" y="122"/>
                      <a:pt x="1012" y="122"/>
                    </a:cubicBezTo>
                    <a:cubicBezTo>
                      <a:pt x="1012" y="122"/>
                      <a:pt x="1012" y="122"/>
                      <a:pt x="1012" y="122"/>
                    </a:cubicBezTo>
                    <a:cubicBezTo>
                      <a:pt x="1010" y="123"/>
                      <a:pt x="1010" y="123"/>
                      <a:pt x="1010" y="123"/>
                    </a:cubicBezTo>
                    <a:cubicBezTo>
                      <a:pt x="1009" y="120"/>
                      <a:pt x="1009" y="120"/>
                      <a:pt x="1009" y="120"/>
                    </a:cubicBezTo>
                    <a:cubicBezTo>
                      <a:pt x="1006" y="121"/>
                      <a:pt x="1006" y="121"/>
                      <a:pt x="1006" y="121"/>
                    </a:cubicBezTo>
                    <a:cubicBezTo>
                      <a:pt x="1007" y="116"/>
                      <a:pt x="1007" y="116"/>
                      <a:pt x="1007" y="116"/>
                    </a:cubicBezTo>
                    <a:cubicBezTo>
                      <a:pt x="1005" y="114"/>
                      <a:pt x="1005" y="114"/>
                      <a:pt x="1005" y="114"/>
                    </a:cubicBezTo>
                    <a:cubicBezTo>
                      <a:pt x="1003" y="115"/>
                      <a:pt x="1003" y="115"/>
                      <a:pt x="1003" y="115"/>
                    </a:cubicBezTo>
                    <a:cubicBezTo>
                      <a:pt x="1002" y="112"/>
                      <a:pt x="1002" y="112"/>
                      <a:pt x="1002" y="112"/>
                    </a:cubicBezTo>
                    <a:cubicBezTo>
                      <a:pt x="1001" y="112"/>
                      <a:pt x="1001" y="112"/>
                      <a:pt x="1001" y="112"/>
                    </a:cubicBezTo>
                    <a:cubicBezTo>
                      <a:pt x="1000" y="113"/>
                      <a:pt x="1000" y="113"/>
                      <a:pt x="1000" y="113"/>
                    </a:cubicBezTo>
                    <a:cubicBezTo>
                      <a:pt x="999" y="114"/>
                      <a:pt x="999" y="114"/>
                      <a:pt x="999" y="114"/>
                    </a:cubicBezTo>
                    <a:cubicBezTo>
                      <a:pt x="993" y="114"/>
                      <a:pt x="993" y="114"/>
                      <a:pt x="993" y="114"/>
                    </a:cubicBezTo>
                    <a:cubicBezTo>
                      <a:pt x="992" y="109"/>
                      <a:pt x="992" y="109"/>
                      <a:pt x="992" y="109"/>
                    </a:cubicBezTo>
                    <a:cubicBezTo>
                      <a:pt x="997" y="104"/>
                      <a:pt x="997" y="104"/>
                      <a:pt x="997" y="104"/>
                    </a:cubicBezTo>
                    <a:cubicBezTo>
                      <a:pt x="997" y="104"/>
                      <a:pt x="997" y="104"/>
                      <a:pt x="997" y="104"/>
                    </a:cubicBezTo>
                    <a:cubicBezTo>
                      <a:pt x="996" y="104"/>
                      <a:pt x="996" y="104"/>
                      <a:pt x="996" y="104"/>
                    </a:cubicBezTo>
                    <a:cubicBezTo>
                      <a:pt x="992" y="108"/>
                      <a:pt x="992" y="108"/>
                      <a:pt x="992" y="108"/>
                    </a:cubicBezTo>
                    <a:cubicBezTo>
                      <a:pt x="991" y="103"/>
                      <a:pt x="991" y="103"/>
                      <a:pt x="991" y="103"/>
                    </a:cubicBezTo>
                    <a:cubicBezTo>
                      <a:pt x="993" y="101"/>
                      <a:pt x="993" y="101"/>
                      <a:pt x="993" y="101"/>
                    </a:cubicBezTo>
                    <a:cubicBezTo>
                      <a:pt x="992" y="99"/>
                      <a:pt x="992" y="99"/>
                      <a:pt x="992" y="99"/>
                    </a:cubicBezTo>
                    <a:cubicBezTo>
                      <a:pt x="990" y="101"/>
                      <a:pt x="990" y="101"/>
                      <a:pt x="990" y="101"/>
                    </a:cubicBezTo>
                    <a:cubicBezTo>
                      <a:pt x="989" y="98"/>
                      <a:pt x="989" y="98"/>
                      <a:pt x="989" y="98"/>
                    </a:cubicBezTo>
                    <a:cubicBezTo>
                      <a:pt x="987" y="98"/>
                      <a:pt x="987" y="98"/>
                      <a:pt x="987" y="98"/>
                    </a:cubicBezTo>
                    <a:cubicBezTo>
                      <a:pt x="986" y="96"/>
                      <a:pt x="986" y="96"/>
                      <a:pt x="986" y="96"/>
                    </a:cubicBezTo>
                    <a:cubicBezTo>
                      <a:pt x="984" y="94"/>
                      <a:pt x="984" y="94"/>
                      <a:pt x="984" y="94"/>
                    </a:cubicBezTo>
                    <a:cubicBezTo>
                      <a:pt x="985" y="91"/>
                      <a:pt x="985" y="91"/>
                      <a:pt x="985" y="91"/>
                    </a:cubicBezTo>
                    <a:cubicBezTo>
                      <a:pt x="984" y="91"/>
                      <a:pt x="984" y="91"/>
                      <a:pt x="984" y="91"/>
                    </a:cubicBezTo>
                    <a:cubicBezTo>
                      <a:pt x="981" y="97"/>
                      <a:pt x="981" y="97"/>
                      <a:pt x="981" y="97"/>
                    </a:cubicBezTo>
                    <a:cubicBezTo>
                      <a:pt x="980" y="89"/>
                      <a:pt x="980" y="89"/>
                      <a:pt x="980" y="89"/>
                    </a:cubicBezTo>
                    <a:cubicBezTo>
                      <a:pt x="978" y="88"/>
                      <a:pt x="978" y="88"/>
                      <a:pt x="978" y="88"/>
                    </a:cubicBezTo>
                    <a:cubicBezTo>
                      <a:pt x="976" y="90"/>
                      <a:pt x="976" y="90"/>
                      <a:pt x="976" y="90"/>
                    </a:cubicBezTo>
                    <a:cubicBezTo>
                      <a:pt x="973" y="90"/>
                      <a:pt x="973" y="90"/>
                      <a:pt x="973" y="90"/>
                    </a:cubicBezTo>
                    <a:cubicBezTo>
                      <a:pt x="973" y="87"/>
                      <a:pt x="973" y="87"/>
                      <a:pt x="973" y="87"/>
                    </a:cubicBezTo>
                    <a:cubicBezTo>
                      <a:pt x="971" y="88"/>
                      <a:pt x="971" y="88"/>
                      <a:pt x="971" y="88"/>
                    </a:cubicBezTo>
                    <a:cubicBezTo>
                      <a:pt x="970" y="88"/>
                      <a:pt x="970" y="88"/>
                      <a:pt x="970" y="88"/>
                    </a:cubicBezTo>
                    <a:cubicBezTo>
                      <a:pt x="969" y="92"/>
                      <a:pt x="969" y="92"/>
                      <a:pt x="969" y="92"/>
                    </a:cubicBezTo>
                    <a:cubicBezTo>
                      <a:pt x="967" y="86"/>
                      <a:pt x="967" y="86"/>
                      <a:pt x="967" y="86"/>
                    </a:cubicBezTo>
                    <a:cubicBezTo>
                      <a:pt x="967" y="85"/>
                      <a:pt x="967" y="85"/>
                      <a:pt x="967" y="85"/>
                    </a:cubicBezTo>
                    <a:cubicBezTo>
                      <a:pt x="965" y="85"/>
                      <a:pt x="965" y="85"/>
                      <a:pt x="965" y="85"/>
                    </a:cubicBezTo>
                    <a:cubicBezTo>
                      <a:pt x="963" y="86"/>
                      <a:pt x="963" y="86"/>
                      <a:pt x="963" y="86"/>
                    </a:cubicBezTo>
                    <a:cubicBezTo>
                      <a:pt x="961" y="84"/>
                      <a:pt x="961" y="84"/>
                      <a:pt x="961" y="84"/>
                    </a:cubicBezTo>
                    <a:cubicBezTo>
                      <a:pt x="958" y="85"/>
                      <a:pt x="958" y="85"/>
                      <a:pt x="958" y="85"/>
                    </a:cubicBezTo>
                    <a:cubicBezTo>
                      <a:pt x="956" y="85"/>
                      <a:pt x="956" y="85"/>
                      <a:pt x="956" y="85"/>
                    </a:cubicBezTo>
                    <a:cubicBezTo>
                      <a:pt x="957" y="86"/>
                      <a:pt x="957" y="86"/>
                      <a:pt x="957" y="86"/>
                    </a:cubicBezTo>
                    <a:cubicBezTo>
                      <a:pt x="959" y="91"/>
                      <a:pt x="959" y="91"/>
                      <a:pt x="959" y="91"/>
                    </a:cubicBezTo>
                    <a:cubicBezTo>
                      <a:pt x="955" y="90"/>
                      <a:pt x="955" y="90"/>
                      <a:pt x="955" y="90"/>
                    </a:cubicBezTo>
                    <a:cubicBezTo>
                      <a:pt x="955" y="90"/>
                      <a:pt x="955" y="90"/>
                      <a:pt x="955" y="90"/>
                    </a:cubicBezTo>
                    <a:cubicBezTo>
                      <a:pt x="955" y="93"/>
                      <a:pt x="955" y="93"/>
                      <a:pt x="955" y="93"/>
                    </a:cubicBezTo>
                    <a:cubicBezTo>
                      <a:pt x="953" y="92"/>
                      <a:pt x="953" y="92"/>
                      <a:pt x="953" y="92"/>
                    </a:cubicBezTo>
                    <a:cubicBezTo>
                      <a:pt x="950" y="93"/>
                      <a:pt x="950" y="93"/>
                      <a:pt x="950" y="93"/>
                    </a:cubicBezTo>
                    <a:cubicBezTo>
                      <a:pt x="948" y="91"/>
                      <a:pt x="948" y="91"/>
                      <a:pt x="948" y="91"/>
                    </a:cubicBezTo>
                    <a:cubicBezTo>
                      <a:pt x="950" y="88"/>
                      <a:pt x="950" y="88"/>
                      <a:pt x="950" y="88"/>
                    </a:cubicBezTo>
                    <a:cubicBezTo>
                      <a:pt x="951" y="87"/>
                      <a:pt x="951" y="87"/>
                      <a:pt x="951" y="87"/>
                    </a:cubicBezTo>
                    <a:cubicBezTo>
                      <a:pt x="950" y="86"/>
                      <a:pt x="950" y="86"/>
                      <a:pt x="950" y="86"/>
                    </a:cubicBezTo>
                    <a:cubicBezTo>
                      <a:pt x="949" y="86"/>
                      <a:pt x="949" y="86"/>
                      <a:pt x="949" y="86"/>
                    </a:cubicBezTo>
                    <a:cubicBezTo>
                      <a:pt x="949" y="87"/>
                      <a:pt x="949" y="87"/>
                      <a:pt x="949" y="87"/>
                    </a:cubicBezTo>
                    <a:cubicBezTo>
                      <a:pt x="946" y="90"/>
                      <a:pt x="946" y="90"/>
                      <a:pt x="946" y="90"/>
                    </a:cubicBezTo>
                    <a:cubicBezTo>
                      <a:pt x="944" y="87"/>
                      <a:pt x="944" y="87"/>
                      <a:pt x="944" y="87"/>
                    </a:cubicBezTo>
                    <a:cubicBezTo>
                      <a:pt x="942" y="86"/>
                      <a:pt x="942" y="86"/>
                      <a:pt x="942" y="86"/>
                    </a:cubicBezTo>
                    <a:cubicBezTo>
                      <a:pt x="940" y="84"/>
                      <a:pt x="940" y="84"/>
                      <a:pt x="940" y="84"/>
                    </a:cubicBezTo>
                    <a:cubicBezTo>
                      <a:pt x="940" y="85"/>
                      <a:pt x="940" y="85"/>
                      <a:pt x="940" y="85"/>
                    </a:cubicBezTo>
                    <a:cubicBezTo>
                      <a:pt x="938" y="86"/>
                      <a:pt x="938" y="86"/>
                      <a:pt x="938" y="86"/>
                    </a:cubicBezTo>
                    <a:cubicBezTo>
                      <a:pt x="933" y="86"/>
                      <a:pt x="933" y="86"/>
                      <a:pt x="933" y="86"/>
                    </a:cubicBezTo>
                    <a:cubicBezTo>
                      <a:pt x="933" y="86"/>
                      <a:pt x="933" y="86"/>
                      <a:pt x="933" y="86"/>
                    </a:cubicBezTo>
                    <a:cubicBezTo>
                      <a:pt x="933" y="86"/>
                      <a:pt x="933" y="86"/>
                      <a:pt x="933" y="86"/>
                    </a:cubicBezTo>
                    <a:cubicBezTo>
                      <a:pt x="931" y="88"/>
                      <a:pt x="931" y="88"/>
                      <a:pt x="931" y="88"/>
                    </a:cubicBezTo>
                    <a:cubicBezTo>
                      <a:pt x="927" y="85"/>
                      <a:pt x="927" y="85"/>
                      <a:pt x="927" y="85"/>
                    </a:cubicBezTo>
                    <a:cubicBezTo>
                      <a:pt x="927" y="85"/>
                      <a:pt x="927" y="85"/>
                      <a:pt x="927" y="85"/>
                    </a:cubicBezTo>
                    <a:cubicBezTo>
                      <a:pt x="927" y="86"/>
                      <a:pt x="927" y="86"/>
                      <a:pt x="927" y="86"/>
                    </a:cubicBezTo>
                    <a:cubicBezTo>
                      <a:pt x="928" y="88"/>
                      <a:pt x="928" y="88"/>
                      <a:pt x="928" y="88"/>
                    </a:cubicBezTo>
                    <a:cubicBezTo>
                      <a:pt x="924" y="91"/>
                      <a:pt x="924" y="91"/>
                      <a:pt x="924" y="91"/>
                    </a:cubicBezTo>
                    <a:cubicBezTo>
                      <a:pt x="922" y="90"/>
                      <a:pt x="922" y="90"/>
                      <a:pt x="922" y="90"/>
                    </a:cubicBezTo>
                    <a:cubicBezTo>
                      <a:pt x="922" y="90"/>
                      <a:pt x="922" y="90"/>
                      <a:pt x="922" y="90"/>
                    </a:cubicBezTo>
                    <a:cubicBezTo>
                      <a:pt x="922" y="93"/>
                      <a:pt x="922" y="93"/>
                      <a:pt x="922" y="93"/>
                    </a:cubicBezTo>
                    <a:cubicBezTo>
                      <a:pt x="924" y="95"/>
                      <a:pt x="924" y="95"/>
                      <a:pt x="924" y="95"/>
                    </a:cubicBezTo>
                    <a:cubicBezTo>
                      <a:pt x="924" y="97"/>
                      <a:pt x="924" y="97"/>
                      <a:pt x="924" y="97"/>
                    </a:cubicBezTo>
                    <a:cubicBezTo>
                      <a:pt x="926" y="98"/>
                      <a:pt x="926" y="98"/>
                      <a:pt x="926" y="98"/>
                    </a:cubicBezTo>
                    <a:cubicBezTo>
                      <a:pt x="926" y="101"/>
                      <a:pt x="926" y="101"/>
                      <a:pt x="926" y="101"/>
                    </a:cubicBezTo>
                    <a:cubicBezTo>
                      <a:pt x="929" y="102"/>
                      <a:pt x="929" y="102"/>
                      <a:pt x="929" y="102"/>
                    </a:cubicBezTo>
                    <a:cubicBezTo>
                      <a:pt x="931" y="105"/>
                      <a:pt x="931" y="105"/>
                      <a:pt x="931" y="105"/>
                    </a:cubicBezTo>
                    <a:cubicBezTo>
                      <a:pt x="930" y="107"/>
                      <a:pt x="930" y="107"/>
                      <a:pt x="930" y="107"/>
                    </a:cubicBezTo>
                    <a:cubicBezTo>
                      <a:pt x="932" y="109"/>
                      <a:pt x="932" y="109"/>
                      <a:pt x="932" y="109"/>
                    </a:cubicBezTo>
                    <a:cubicBezTo>
                      <a:pt x="934" y="112"/>
                      <a:pt x="934" y="112"/>
                      <a:pt x="934" y="112"/>
                    </a:cubicBezTo>
                    <a:cubicBezTo>
                      <a:pt x="931" y="115"/>
                      <a:pt x="931" y="115"/>
                      <a:pt x="931" y="115"/>
                    </a:cubicBezTo>
                    <a:cubicBezTo>
                      <a:pt x="928" y="115"/>
                      <a:pt x="928" y="115"/>
                      <a:pt x="928" y="115"/>
                    </a:cubicBezTo>
                    <a:cubicBezTo>
                      <a:pt x="928" y="113"/>
                      <a:pt x="928" y="113"/>
                      <a:pt x="928" y="113"/>
                    </a:cubicBezTo>
                    <a:cubicBezTo>
                      <a:pt x="925" y="114"/>
                      <a:pt x="925" y="114"/>
                      <a:pt x="925" y="114"/>
                    </a:cubicBezTo>
                    <a:cubicBezTo>
                      <a:pt x="922" y="113"/>
                      <a:pt x="922" y="113"/>
                      <a:pt x="922" y="113"/>
                    </a:cubicBezTo>
                    <a:cubicBezTo>
                      <a:pt x="921" y="113"/>
                      <a:pt x="921" y="113"/>
                      <a:pt x="921" y="113"/>
                    </a:cubicBezTo>
                    <a:cubicBezTo>
                      <a:pt x="922" y="114"/>
                      <a:pt x="922" y="114"/>
                      <a:pt x="922" y="114"/>
                    </a:cubicBezTo>
                    <a:cubicBezTo>
                      <a:pt x="920" y="118"/>
                      <a:pt x="920" y="118"/>
                      <a:pt x="920" y="118"/>
                    </a:cubicBezTo>
                    <a:cubicBezTo>
                      <a:pt x="916" y="118"/>
                      <a:pt x="916" y="118"/>
                      <a:pt x="916" y="118"/>
                    </a:cubicBezTo>
                    <a:cubicBezTo>
                      <a:pt x="915" y="118"/>
                      <a:pt x="915" y="118"/>
                      <a:pt x="915" y="118"/>
                    </a:cubicBezTo>
                    <a:cubicBezTo>
                      <a:pt x="909" y="121"/>
                      <a:pt x="909" y="121"/>
                      <a:pt x="909" y="121"/>
                    </a:cubicBezTo>
                    <a:cubicBezTo>
                      <a:pt x="900" y="122"/>
                      <a:pt x="900" y="122"/>
                      <a:pt x="900" y="122"/>
                    </a:cubicBezTo>
                    <a:cubicBezTo>
                      <a:pt x="897" y="121"/>
                      <a:pt x="897" y="121"/>
                      <a:pt x="897" y="121"/>
                    </a:cubicBezTo>
                    <a:cubicBezTo>
                      <a:pt x="893" y="121"/>
                      <a:pt x="893" y="121"/>
                      <a:pt x="893" y="121"/>
                    </a:cubicBezTo>
                    <a:cubicBezTo>
                      <a:pt x="892" y="121"/>
                      <a:pt x="892" y="121"/>
                      <a:pt x="892" y="121"/>
                    </a:cubicBezTo>
                    <a:cubicBezTo>
                      <a:pt x="889" y="121"/>
                      <a:pt x="889" y="121"/>
                      <a:pt x="889" y="121"/>
                    </a:cubicBezTo>
                    <a:cubicBezTo>
                      <a:pt x="877" y="120"/>
                      <a:pt x="877" y="120"/>
                      <a:pt x="877" y="120"/>
                    </a:cubicBezTo>
                    <a:cubicBezTo>
                      <a:pt x="873" y="117"/>
                      <a:pt x="873" y="117"/>
                      <a:pt x="873" y="117"/>
                    </a:cubicBezTo>
                    <a:cubicBezTo>
                      <a:pt x="871" y="111"/>
                      <a:pt x="871" y="111"/>
                      <a:pt x="871" y="111"/>
                    </a:cubicBezTo>
                    <a:cubicBezTo>
                      <a:pt x="873" y="107"/>
                      <a:pt x="873" y="107"/>
                      <a:pt x="873" y="107"/>
                    </a:cubicBezTo>
                    <a:cubicBezTo>
                      <a:pt x="874" y="107"/>
                      <a:pt x="874" y="107"/>
                      <a:pt x="874" y="107"/>
                    </a:cubicBezTo>
                    <a:cubicBezTo>
                      <a:pt x="874" y="106"/>
                      <a:pt x="874" y="106"/>
                      <a:pt x="874" y="106"/>
                    </a:cubicBezTo>
                    <a:cubicBezTo>
                      <a:pt x="871" y="105"/>
                      <a:pt x="871" y="105"/>
                      <a:pt x="871" y="105"/>
                    </a:cubicBezTo>
                    <a:cubicBezTo>
                      <a:pt x="868" y="105"/>
                      <a:pt x="868" y="105"/>
                      <a:pt x="868" y="105"/>
                    </a:cubicBezTo>
                    <a:cubicBezTo>
                      <a:pt x="859" y="109"/>
                      <a:pt x="859" y="109"/>
                      <a:pt x="859" y="109"/>
                    </a:cubicBezTo>
                    <a:cubicBezTo>
                      <a:pt x="849" y="109"/>
                      <a:pt x="849" y="109"/>
                      <a:pt x="849" y="109"/>
                    </a:cubicBezTo>
                    <a:cubicBezTo>
                      <a:pt x="840" y="112"/>
                      <a:pt x="840" y="112"/>
                      <a:pt x="840" y="112"/>
                    </a:cubicBezTo>
                    <a:cubicBezTo>
                      <a:pt x="835" y="113"/>
                      <a:pt x="835" y="113"/>
                      <a:pt x="835" y="113"/>
                    </a:cubicBezTo>
                    <a:cubicBezTo>
                      <a:pt x="834" y="115"/>
                      <a:pt x="834" y="115"/>
                      <a:pt x="834" y="115"/>
                    </a:cubicBezTo>
                    <a:cubicBezTo>
                      <a:pt x="832" y="115"/>
                      <a:pt x="832" y="115"/>
                      <a:pt x="832" y="115"/>
                    </a:cubicBezTo>
                    <a:cubicBezTo>
                      <a:pt x="831" y="116"/>
                      <a:pt x="831" y="116"/>
                      <a:pt x="831" y="116"/>
                    </a:cubicBezTo>
                    <a:cubicBezTo>
                      <a:pt x="828" y="118"/>
                      <a:pt x="828" y="118"/>
                      <a:pt x="828" y="118"/>
                    </a:cubicBezTo>
                    <a:cubicBezTo>
                      <a:pt x="825" y="120"/>
                      <a:pt x="825" y="120"/>
                      <a:pt x="825" y="120"/>
                    </a:cubicBezTo>
                    <a:cubicBezTo>
                      <a:pt x="826" y="122"/>
                      <a:pt x="826" y="122"/>
                      <a:pt x="826" y="122"/>
                    </a:cubicBezTo>
                    <a:cubicBezTo>
                      <a:pt x="827" y="123"/>
                      <a:pt x="827" y="123"/>
                      <a:pt x="827" y="123"/>
                    </a:cubicBezTo>
                    <a:cubicBezTo>
                      <a:pt x="830" y="122"/>
                      <a:pt x="830" y="122"/>
                      <a:pt x="830" y="122"/>
                    </a:cubicBezTo>
                    <a:cubicBezTo>
                      <a:pt x="832" y="123"/>
                      <a:pt x="832" y="123"/>
                      <a:pt x="832" y="123"/>
                    </a:cubicBezTo>
                    <a:cubicBezTo>
                      <a:pt x="830" y="127"/>
                      <a:pt x="830" y="127"/>
                      <a:pt x="830" y="127"/>
                    </a:cubicBezTo>
                    <a:cubicBezTo>
                      <a:pt x="828" y="127"/>
                      <a:pt x="828" y="127"/>
                      <a:pt x="828" y="127"/>
                    </a:cubicBezTo>
                    <a:cubicBezTo>
                      <a:pt x="827" y="129"/>
                      <a:pt x="827" y="129"/>
                      <a:pt x="827" y="129"/>
                    </a:cubicBezTo>
                    <a:cubicBezTo>
                      <a:pt x="827" y="133"/>
                      <a:pt x="827" y="133"/>
                      <a:pt x="827" y="133"/>
                    </a:cubicBezTo>
                    <a:cubicBezTo>
                      <a:pt x="824" y="130"/>
                      <a:pt x="824" y="130"/>
                      <a:pt x="824" y="130"/>
                    </a:cubicBezTo>
                    <a:cubicBezTo>
                      <a:pt x="823" y="125"/>
                      <a:pt x="823" y="125"/>
                      <a:pt x="823" y="125"/>
                    </a:cubicBezTo>
                    <a:cubicBezTo>
                      <a:pt x="820" y="122"/>
                      <a:pt x="820" y="122"/>
                      <a:pt x="820" y="122"/>
                    </a:cubicBezTo>
                    <a:cubicBezTo>
                      <a:pt x="819" y="119"/>
                      <a:pt x="819" y="119"/>
                      <a:pt x="819" y="119"/>
                    </a:cubicBezTo>
                    <a:cubicBezTo>
                      <a:pt x="819" y="118"/>
                      <a:pt x="819" y="118"/>
                      <a:pt x="819" y="118"/>
                    </a:cubicBezTo>
                    <a:cubicBezTo>
                      <a:pt x="817" y="116"/>
                      <a:pt x="817" y="116"/>
                      <a:pt x="817" y="116"/>
                    </a:cubicBezTo>
                    <a:cubicBezTo>
                      <a:pt x="815" y="116"/>
                      <a:pt x="815" y="116"/>
                      <a:pt x="815" y="116"/>
                    </a:cubicBezTo>
                    <a:cubicBezTo>
                      <a:pt x="813" y="113"/>
                      <a:pt x="813" y="113"/>
                      <a:pt x="813" y="113"/>
                    </a:cubicBezTo>
                    <a:cubicBezTo>
                      <a:pt x="815" y="115"/>
                      <a:pt x="815" y="115"/>
                      <a:pt x="815" y="115"/>
                    </a:cubicBezTo>
                    <a:cubicBezTo>
                      <a:pt x="815" y="119"/>
                      <a:pt x="815" y="119"/>
                      <a:pt x="815" y="119"/>
                    </a:cubicBezTo>
                    <a:cubicBezTo>
                      <a:pt x="812" y="122"/>
                      <a:pt x="812" y="122"/>
                      <a:pt x="812" y="122"/>
                    </a:cubicBezTo>
                    <a:cubicBezTo>
                      <a:pt x="807" y="123"/>
                      <a:pt x="807" y="123"/>
                      <a:pt x="807" y="123"/>
                    </a:cubicBezTo>
                    <a:cubicBezTo>
                      <a:pt x="805" y="124"/>
                      <a:pt x="805" y="124"/>
                      <a:pt x="805" y="124"/>
                    </a:cubicBezTo>
                    <a:cubicBezTo>
                      <a:pt x="801" y="124"/>
                      <a:pt x="801" y="124"/>
                      <a:pt x="801" y="124"/>
                    </a:cubicBezTo>
                    <a:cubicBezTo>
                      <a:pt x="793" y="117"/>
                      <a:pt x="793" y="117"/>
                      <a:pt x="793" y="117"/>
                    </a:cubicBezTo>
                    <a:cubicBezTo>
                      <a:pt x="793" y="114"/>
                      <a:pt x="793" y="114"/>
                      <a:pt x="793" y="114"/>
                    </a:cubicBezTo>
                    <a:cubicBezTo>
                      <a:pt x="794" y="112"/>
                      <a:pt x="794" y="112"/>
                      <a:pt x="794" y="112"/>
                    </a:cubicBezTo>
                    <a:cubicBezTo>
                      <a:pt x="794" y="112"/>
                      <a:pt x="794" y="112"/>
                      <a:pt x="794" y="112"/>
                    </a:cubicBezTo>
                    <a:cubicBezTo>
                      <a:pt x="792" y="113"/>
                      <a:pt x="792" y="113"/>
                      <a:pt x="792" y="113"/>
                    </a:cubicBezTo>
                    <a:cubicBezTo>
                      <a:pt x="792" y="115"/>
                      <a:pt x="792" y="115"/>
                      <a:pt x="792" y="115"/>
                    </a:cubicBezTo>
                    <a:cubicBezTo>
                      <a:pt x="790" y="118"/>
                      <a:pt x="790" y="118"/>
                      <a:pt x="790" y="118"/>
                    </a:cubicBezTo>
                    <a:cubicBezTo>
                      <a:pt x="785" y="115"/>
                      <a:pt x="785" y="115"/>
                      <a:pt x="785" y="115"/>
                    </a:cubicBezTo>
                    <a:cubicBezTo>
                      <a:pt x="781" y="115"/>
                      <a:pt x="781" y="115"/>
                      <a:pt x="781" y="115"/>
                    </a:cubicBezTo>
                    <a:cubicBezTo>
                      <a:pt x="780" y="117"/>
                      <a:pt x="780" y="117"/>
                      <a:pt x="780" y="117"/>
                    </a:cubicBezTo>
                    <a:cubicBezTo>
                      <a:pt x="780" y="121"/>
                      <a:pt x="780" y="121"/>
                      <a:pt x="780" y="121"/>
                    </a:cubicBezTo>
                    <a:cubicBezTo>
                      <a:pt x="778" y="124"/>
                      <a:pt x="778" y="124"/>
                      <a:pt x="778" y="124"/>
                    </a:cubicBezTo>
                    <a:cubicBezTo>
                      <a:pt x="780" y="126"/>
                      <a:pt x="780" y="126"/>
                      <a:pt x="780" y="126"/>
                    </a:cubicBezTo>
                    <a:cubicBezTo>
                      <a:pt x="782" y="127"/>
                      <a:pt x="782" y="127"/>
                      <a:pt x="782" y="127"/>
                    </a:cubicBezTo>
                    <a:cubicBezTo>
                      <a:pt x="785" y="125"/>
                      <a:pt x="785" y="125"/>
                      <a:pt x="785" y="125"/>
                    </a:cubicBezTo>
                    <a:cubicBezTo>
                      <a:pt x="785" y="123"/>
                      <a:pt x="785" y="123"/>
                      <a:pt x="785" y="123"/>
                    </a:cubicBezTo>
                    <a:cubicBezTo>
                      <a:pt x="792" y="120"/>
                      <a:pt x="792" y="120"/>
                      <a:pt x="792" y="120"/>
                    </a:cubicBezTo>
                    <a:cubicBezTo>
                      <a:pt x="793" y="123"/>
                      <a:pt x="793" y="123"/>
                      <a:pt x="793" y="123"/>
                    </a:cubicBezTo>
                    <a:cubicBezTo>
                      <a:pt x="793" y="127"/>
                      <a:pt x="793" y="127"/>
                      <a:pt x="793" y="127"/>
                    </a:cubicBezTo>
                    <a:cubicBezTo>
                      <a:pt x="789" y="130"/>
                      <a:pt x="789" y="130"/>
                      <a:pt x="789" y="130"/>
                    </a:cubicBezTo>
                    <a:cubicBezTo>
                      <a:pt x="790" y="132"/>
                      <a:pt x="790" y="132"/>
                      <a:pt x="790" y="132"/>
                    </a:cubicBezTo>
                    <a:cubicBezTo>
                      <a:pt x="787" y="135"/>
                      <a:pt x="787" y="135"/>
                      <a:pt x="787" y="135"/>
                    </a:cubicBezTo>
                    <a:cubicBezTo>
                      <a:pt x="783" y="137"/>
                      <a:pt x="783" y="137"/>
                      <a:pt x="783" y="137"/>
                    </a:cubicBezTo>
                    <a:cubicBezTo>
                      <a:pt x="782" y="136"/>
                      <a:pt x="782" y="136"/>
                      <a:pt x="782" y="136"/>
                    </a:cubicBezTo>
                    <a:cubicBezTo>
                      <a:pt x="783" y="138"/>
                      <a:pt x="783" y="138"/>
                      <a:pt x="783" y="138"/>
                    </a:cubicBezTo>
                    <a:cubicBezTo>
                      <a:pt x="781" y="142"/>
                      <a:pt x="781" y="142"/>
                      <a:pt x="781" y="142"/>
                    </a:cubicBezTo>
                    <a:cubicBezTo>
                      <a:pt x="778" y="144"/>
                      <a:pt x="778" y="144"/>
                      <a:pt x="778" y="144"/>
                    </a:cubicBezTo>
                    <a:cubicBezTo>
                      <a:pt x="779" y="146"/>
                      <a:pt x="779" y="146"/>
                      <a:pt x="779" y="146"/>
                    </a:cubicBezTo>
                    <a:cubicBezTo>
                      <a:pt x="777" y="148"/>
                      <a:pt x="777" y="148"/>
                      <a:pt x="777" y="148"/>
                    </a:cubicBezTo>
                    <a:cubicBezTo>
                      <a:pt x="774" y="148"/>
                      <a:pt x="774" y="148"/>
                      <a:pt x="774" y="148"/>
                    </a:cubicBezTo>
                    <a:cubicBezTo>
                      <a:pt x="771" y="152"/>
                      <a:pt x="771" y="152"/>
                      <a:pt x="771" y="152"/>
                    </a:cubicBezTo>
                    <a:cubicBezTo>
                      <a:pt x="761" y="153"/>
                      <a:pt x="761" y="153"/>
                      <a:pt x="761" y="153"/>
                    </a:cubicBezTo>
                    <a:cubicBezTo>
                      <a:pt x="760" y="155"/>
                      <a:pt x="760" y="155"/>
                      <a:pt x="760" y="155"/>
                    </a:cubicBezTo>
                    <a:cubicBezTo>
                      <a:pt x="761" y="157"/>
                      <a:pt x="761" y="157"/>
                      <a:pt x="761" y="157"/>
                    </a:cubicBezTo>
                    <a:cubicBezTo>
                      <a:pt x="766" y="162"/>
                      <a:pt x="766" y="162"/>
                      <a:pt x="766" y="162"/>
                    </a:cubicBezTo>
                    <a:cubicBezTo>
                      <a:pt x="771" y="163"/>
                      <a:pt x="771" y="163"/>
                      <a:pt x="771" y="163"/>
                    </a:cubicBezTo>
                    <a:cubicBezTo>
                      <a:pt x="765" y="165"/>
                      <a:pt x="765" y="165"/>
                      <a:pt x="765" y="165"/>
                    </a:cubicBezTo>
                    <a:cubicBezTo>
                      <a:pt x="762" y="165"/>
                      <a:pt x="762" y="165"/>
                      <a:pt x="762" y="165"/>
                    </a:cubicBezTo>
                    <a:cubicBezTo>
                      <a:pt x="762" y="166"/>
                      <a:pt x="762" y="166"/>
                      <a:pt x="762" y="166"/>
                    </a:cubicBezTo>
                    <a:cubicBezTo>
                      <a:pt x="763" y="167"/>
                      <a:pt x="763" y="167"/>
                      <a:pt x="763" y="167"/>
                    </a:cubicBezTo>
                    <a:cubicBezTo>
                      <a:pt x="761" y="170"/>
                      <a:pt x="761" y="170"/>
                      <a:pt x="761" y="170"/>
                    </a:cubicBezTo>
                    <a:cubicBezTo>
                      <a:pt x="758" y="173"/>
                      <a:pt x="758" y="173"/>
                      <a:pt x="758" y="173"/>
                    </a:cubicBezTo>
                    <a:cubicBezTo>
                      <a:pt x="756" y="173"/>
                      <a:pt x="756" y="173"/>
                      <a:pt x="756" y="173"/>
                    </a:cubicBezTo>
                    <a:cubicBezTo>
                      <a:pt x="751" y="181"/>
                      <a:pt x="751" y="181"/>
                      <a:pt x="751" y="181"/>
                    </a:cubicBezTo>
                    <a:cubicBezTo>
                      <a:pt x="754" y="171"/>
                      <a:pt x="754" y="171"/>
                      <a:pt x="754" y="171"/>
                    </a:cubicBezTo>
                    <a:cubicBezTo>
                      <a:pt x="756" y="169"/>
                      <a:pt x="756" y="169"/>
                      <a:pt x="756" y="169"/>
                    </a:cubicBezTo>
                    <a:cubicBezTo>
                      <a:pt x="757" y="163"/>
                      <a:pt x="757" y="163"/>
                      <a:pt x="757" y="163"/>
                    </a:cubicBezTo>
                    <a:cubicBezTo>
                      <a:pt x="756" y="162"/>
                      <a:pt x="756" y="162"/>
                      <a:pt x="756" y="162"/>
                    </a:cubicBezTo>
                    <a:cubicBezTo>
                      <a:pt x="755" y="159"/>
                      <a:pt x="755" y="159"/>
                      <a:pt x="755" y="159"/>
                    </a:cubicBezTo>
                    <a:cubicBezTo>
                      <a:pt x="757" y="157"/>
                      <a:pt x="757" y="157"/>
                      <a:pt x="757" y="157"/>
                    </a:cubicBezTo>
                    <a:cubicBezTo>
                      <a:pt x="756" y="155"/>
                      <a:pt x="756" y="155"/>
                      <a:pt x="756" y="155"/>
                    </a:cubicBezTo>
                    <a:cubicBezTo>
                      <a:pt x="755" y="151"/>
                      <a:pt x="755" y="151"/>
                      <a:pt x="755" y="151"/>
                    </a:cubicBezTo>
                    <a:cubicBezTo>
                      <a:pt x="757" y="147"/>
                      <a:pt x="757" y="147"/>
                      <a:pt x="757" y="147"/>
                    </a:cubicBezTo>
                    <a:cubicBezTo>
                      <a:pt x="759" y="145"/>
                      <a:pt x="759" y="145"/>
                      <a:pt x="759" y="145"/>
                    </a:cubicBezTo>
                    <a:cubicBezTo>
                      <a:pt x="760" y="143"/>
                      <a:pt x="760" y="143"/>
                      <a:pt x="760" y="143"/>
                    </a:cubicBezTo>
                    <a:cubicBezTo>
                      <a:pt x="759" y="139"/>
                      <a:pt x="759" y="139"/>
                      <a:pt x="759" y="139"/>
                    </a:cubicBezTo>
                    <a:cubicBezTo>
                      <a:pt x="758" y="137"/>
                      <a:pt x="758" y="137"/>
                      <a:pt x="758" y="137"/>
                    </a:cubicBezTo>
                    <a:cubicBezTo>
                      <a:pt x="759" y="134"/>
                      <a:pt x="759" y="134"/>
                      <a:pt x="759" y="134"/>
                    </a:cubicBezTo>
                    <a:cubicBezTo>
                      <a:pt x="762" y="134"/>
                      <a:pt x="762" y="134"/>
                      <a:pt x="762" y="134"/>
                    </a:cubicBezTo>
                    <a:cubicBezTo>
                      <a:pt x="763" y="134"/>
                      <a:pt x="763" y="134"/>
                      <a:pt x="763" y="134"/>
                    </a:cubicBezTo>
                    <a:cubicBezTo>
                      <a:pt x="765" y="133"/>
                      <a:pt x="765" y="133"/>
                      <a:pt x="765" y="133"/>
                    </a:cubicBezTo>
                    <a:cubicBezTo>
                      <a:pt x="767" y="128"/>
                      <a:pt x="767" y="128"/>
                      <a:pt x="767" y="128"/>
                    </a:cubicBezTo>
                    <a:cubicBezTo>
                      <a:pt x="767" y="127"/>
                      <a:pt x="767" y="127"/>
                      <a:pt x="767" y="127"/>
                    </a:cubicBezTo>
                    <a:cubicBezTo>
                      <a:pt x="766" y="124"/>
                      <a:pt x="766" y="124"/>
                      <a:pt x="766" y="124"/>
                    </a:cubicBezTo>
                    <a:cubicBezTo>
                      <a:pt x="767" y="116"/>
                      <a:pt x="767" y="116"/>
                      <a:pt x="767" y="116"/>
                    </a:cubicBezTo>
                    <a:cubicBezTo>
                      <a:pt x="769" y="114"/>
                      <a:pt x="769" y="114"/>
                      <a:pt x="769" y="114"/>
                    </a:cubicBezTo>
                    <a:cubicBezTo>
                      <a:pt x="771" y="110"/>
                      <a:pt x="771" y="110"/>
                      <a:pt x="771" y="110"/>
                    </a:cubicBezTo>
                    <a:cubicBezTo>
                      <a:pt x="770" y="107"/>
                      <a:pt x="770" y="107"/>
                      <a:pt x="770" y="107"/>
                    </a:cubicBezTo>
                    <a:cubicBezTo>
                      <a:pt x="769" y="109"/>
                      <a:pt x="769" y="109"/>
                      <a:pt x="769" y="109"/>
                    </a:cubicBezTo>
                    <a:cubicBezTo>
                      <a:pt x="766" y="109"/>
                      <a:pt x="766" y="109"/>
                      <a:pt x="766" y="109"/>
                    </a:cubicBezTo>
                    <a:cubicBezTo>
                      <a:pt x="757" y="106"/>
                      <a:pt x="757" y="106"/>
                      <a:pt x="757" y="106"/>
                    </a:cubicBezTo>
                    <a:cubicBezTo>
                      <a:pt x="766" y="106"/>
                      <a:pt x="766" y="106"/>
                      <a:pt x="766" y="106"/>
                    </a:cubicBezTo>
                    <a:cubicBezTo>
                      <a:pt x="769" y="104"/>
                      <a:pt x="769" y="104"/>
                      <a:pt x="769" y="104"/>
                    </a:cubicBezTo>
                    <a:cubicBezTo>
                      <a:pt x="771" y="102"/>
                      <a:pt x="771" y="102"/>
                      <a:pt x="771" y="102"/>
                    </a:cubicBezTo>
                    <a:cubicBezTo>
                      <a:pt x="772" y="101"/>
                      <a:pt x="772" y="101"/>
                      <a:pt x="772" y="101"/>
                    </a:cubicBezTo>
                    <a:cubicBezTo>
                      <a:pt x="771" y="99"/>
                      <a:pt x="771" y="99"/>
                      <a:pt x="771" y="99"/>
                    </a:cubicBezTo>
                    <a:cubicBezTo>
                      <a:pt x="773" y="97"/>
                      <a:pt x="773" y="97"/>
                      <a:pt x="773" y="97"/>
                    </a:cubicBezTo>
                    <a:cubicBezTo>
                      <a:pt x="775" y="93"/>
                      <a:pt x="775" y="93"/>
                      <a:pt x="775" y="93"/>
                    </a:cubicBezTo>
                    <a:cubicBezTo>
                      <a:pt x="774" y="92"/>
                      <a:pt x="774" y="92"/>
                      <a:pt x="774" y="92"/>
                    </a:cubicBezTo>
                    <a:cubicBezTo>
                      <a:pt x="776" y="89"/>
                      <a:pt x="776" y="89"/>
                      <a:pt x="776" y="89"/>
                    </a:cubicBezTo>
                    <a:cubicBezTo>
                      <a:pt x="779" y="87"/>
                      <a:pt x="779" y="87"/>
                      <a:pt x="779" y="87"/>
                    </a:cubicBezTo>
                    <a:cubicBezTo>
                      <a:pt x="779" y="86"/>
                      <a:pt x="779" y="86"/>
                      <a:pt x="779" y="86"/>
                    </a:cubicBezTo>
                    <a:cubicBezTo>
                      <a:pt x="777" y="84"/>
                      <a:pt x="777" y="84"/>
                      <a:pt x="777" y="84"/>
                    </a:cubicBezTo>
                    <a:cubicBezTo>
                      <a:pt x="777" y="82"/>
                      <a:pt x="777" y="82"/>
                      <a:pt x="777" y="82"/>
                    </a:cubicBezTo>
                    <a:cubicBezTo>
                      <a:pt x="779" y="79"/>
                      <a:pt x="779" y="79"/>
                      <a:pt x="779" y="79"/>
                    </a:cubicBezTo>
                    <a:cubicBezTo>
                      <a:pt x="778" y="77"/>
                      <a:pt x="778" y="77"/>
                      <a:pt x="778" y="77"/>
                    </a:cubicBezTo>
                    <a:cubicBezTo>
                      <a:pt x="780" y="74"/>
                      <a:pt x="780" y="74"/>
                      <a:pt x="780" y="74"/>
                    </a:cubicBezTo>
                    <a:cubicBezTo>
                      <a:pt x="781" y="73"/>
                      <a:pt x="781" y="73"/>
                      <a:pt x="781" y="73"/>
                    </a:cubicBezTo>
                    <a:cubicBezTo>
                      <a:pt x="782" y="70"/>
                      <a:pt x="782" y="70"/>
                      <a:pt x="782" y="70"/>
                    </a:cubicBezTo>
                    <a:cubicBezTo>
                      <a:pt x="782" y="65"/>
                      <a:pt x="782" y="65"/>
                      <a:pt x="782" y="65"/>
                    </a:cubicBezTo>
                    <a:cubicBezTo>
                      <a:pt x="781" y="61"/>
                      <a:pt x="781" y="61"/>
                      <a:pt x="781" y="61"/>
                    </a:cubicBezTo>
                    <a:cubicBezTo>
                      <a:pt x="779" y="57"/>
                      <a:pt x="779" y="57"/>
                      <a:pt x="779" y="57"/>
                    </a:cubicBezTo>
                    <a:cubicBezTo>
                      <a:pt x="780" y="55"/>
                      <a:pt x="780" y="55"/>
                      <a:pt x="780" y="55"/>
                    </a:cubicBezTo>
                    <a:cubicBezTo>
                      <a:pt x="779" y="54"/>
                      <a:pt x="779" y="54"/>
                      <a:pt x="779" y="54"/>
                    </a:cubicBezTo>
                    <a:cubicBezTo>
                      <a:pt x="779" y="54"/>
                      <a:pt x="779" y="54"/>
                      <a:pt x="779" y="54"/>
                    </a:cubicBezTo>
                    <a:cubicBezTo>
                      <a:pt x="777" y="55"/>
                      <a:pt x="777" y="55"/>
                      <a:pt x="777" y="55"/>
                    </a:cubicBezTo>
                    <a:cubicBezTo>
                      <a:pt x="775" y="53"/>
                      <a:pt x="775" y="53"/>
                      <a:pt x="775" y="53"/>
                    </a:cubicBezTo>
                    <a:cubicBezTo>
                      <a:pt x="774" y="52"/>
                      <a:pt x="774" y="52"/>
                      <a:pt x="774" y="52"/>
                    </a:cubicBezTo>
                    <a:cubicBezTo>
                      <a:pt x="773" y="54"/>
                      <a:pt x="773" y="54"/>
                      <a:pt x="773" y="54"/>
                    </a:cubicBezTo>
                    <a:cubicBezTo>
                      <a:pt x="771" y="56"/>
                      <a:pt x="771" y="56"/>
                      <a:pt x="771" y="56"/>
                    </a:cubicBezTo>
                    <a:cubicBezTo>
                      <a:pt x="768" y="54"/>
                      <a:pt x="768" y="54"/>
                      <a:pt x="768" y="54"/>
                    </a:cubicBezTo>
                    <a:cubicBezTo>
                      <a:pt x="766" y="50"/>
                      <a:pt x="766" y="50"/>
                      <a:pt x="766" y="50"/>
                    </a:cubicBezTo>
                    <a:cubicBezTo>
                      <a:pt x="767" y="50"/>
                      <a:pt x="767" y="50"/>
                      <a:pt x="767" y="50"/>
                    </a:cubicBezTo>
                    <a:cubicBezTo>
                      <a:pt x="767" y="50"/>
                      <a:pt x="767" y="50"/>
                      <a:pt x="767" y="50"/>
                    </a:cubicBezTo>
                    <a:cubicBezTo>
                      <a:pt x="763" y="49"/>
                      <a:pt x="763" y="49"/>
                      <a:pt x="763" y="49"/>
                    </a:cubicBezTo>
                    <a:cubicBezTo>
                      <a:pt x="760" y="46"/>
                      <a:pt x="760" y="46"/>
                      <a:pt x="760" y="46"/>
                    </a:cubicBezTo>
                    <a:cubicBezTo>
                      <a:pt x="762" y="44"/>
                      <a:pt x="762" y="44"/>
                      <a:pt x="762" y="44"/>
                    </a:cubicBezTo>
                    <a:cubicBezTo>
                      <a:pt x="766" y="44"/>
                      <a:pt x="766" y="44"/>
                      <a:pt x="766" y="44"/>
                    </a:cubicBezTo>
                    <a:cubicBezTo>
                      <a:pt x="771" y="46"/>
                      <a:pt x="771" y="46"/>
                      <a:pt x="771" y="46"/>
                    </a:cubicBezTo>
                    <a:cubicBezTo>
                      <a:pt x="773" y="47"/>
                      <a:pt x="773" y="47"/>
                      <a:pt x="773" y="47"/>
                    </a:cubicBezTo>
                    <a:cubicBezTo>
                      <a:pt x="773" y="46"/>
                      <a:pt x="773" y="46"/>
                      <a:pt x="773" y="46"/>
                    </a:cubicBezTo>
                    <a:cubicBezTo>
                      <a:pt x="774" y="46"/>
                      <a:pt x="774" y="46"/>
                      <a:pt x="774" y="46"/>
                    </a:cubicBezTo>
                    <a:cubicBezTo>
                      <a:pt x="774" y="46"/>
                      <a:pt x="774" y="46"/>
                      <a:pt x="774" y="46"/>
                    </a:cubicBezTo>
                    <a:cubicBezTo>
                      <a:pt x="774" y="43"/>
                      <a:pt x="774" y="43"/>
                      <a:pt x="774" y="43"/>
                    </a:cubicBezTo>
                    <a:cubicBezTo>
                      <a:pt x="773" y="41"/>
                      <a:pt x="773" y="41"/>
                      <a:pt x="773" y="41"/>
                    </a:cubicBezTo>
                    <a:cubicBezTo>
                      <a:pt x="771" y="41"/>
                      <a:pt x="771" y="41"/>
                      <a:pt x="771" y="41"/>
                    </a:cubicBezTo>
                    <a:cubicBezTo>
                      <a:pt x="771" y="41"/>
                      <a:pt x="771" y="41"/>
                      <a:pt x="771" y="41"/>
                    </a:cubicBezTo>
                    <a:cubicBezTo>
                      <a:pt x="769" y="42"/>
                      <a:pt x="769" y="42"/>
                      <a:pt x="769" y="42"/>
                    </a:cubicBezTo>
                    <a:cubicBezTo>
                      <a:pt x="766" y="41"/>
                      <a:pt x="766" y="41"/>
                      <a:pt x="766" y="41"/>
                    </a:cubicBezTo>
                    <a:cubicBezTo>
                      <a:pt x="766" y="37"/>
                      <a:pt x="766" y="37"/>
                      <a:pt x="766" y="37"/>
                    </a:cubicBezTo>
                    <a:cubicBezTo>
                      <a:pt x="762" y="34"/>
                      <a:pt x="762" y="34"/>
                      <a:pt x="762" y="34"/>
                    </a:cubicBezTo>
                    <a:cubicBezTo>
                      <a:pt x="762" y="32"/>
                      <a:pt x="762" y="32"/>
                      <a:pt x="762" y="32"/>
                    </a:cubicBezTo>
                    <a:cubicBezTo>
                      <a:pt x="760" y="30"/>
                      <a:pt x="760" y="30"/>
                      <a:pt x="760" y="30"/>
                    </a:cubicBezTo>
                    <a:cubicBezTo>
                      <a:pt x="759" y="28"/>
                      <a:pt x="759" y="28"/>
                      <a:pt x="759" y="28"/>
                    </a:cubicBezTo>
                    <a:cubicBezTo>
                      <a:pt x="758" y="28"/>
                      <a:pt x="758" y="28"/>
                      <a:pt x="758" y="28"/>
                    </a:cubicBezTo>
                    <a:cubicBezTo>
                      <a:pt x="757" y="29"/>
                      <a:pt x="757" y="29"/>
                      <a:pt x="757" y="29"/>
                    </a:cubicBezTo>
                    <a:cubicBezTo>
                      <a:pt x="757" y="30"/>
                      <a:pt x="757" y="30"/>
                      <a:pt x="757" y="30"/>
                    </a:cubicBezTo>
                    <a:cubicBezTo>
                      <a:pt x="758" y="30"/>
                      <a:pt x="758" y="30"/>
                      <a:pt x="758" y="30"/>
                    </a:cubicBezTo>
                    <a:cubicBezTo>
                      <a:pt x="761" y="32"/>
                      <a:pt x="761" y="32"/>
                      <a:pt x="761" y="32"/>
                    </a:cubicBezTo>
                    <a:cubicBezTo>
                      <a:pt x="760" y="35"/>
                      <a:pt x="760" y="35"/>
                      <a:pt x="760" y="35"/>
                    </a:cubicBezTo>
                    <a:cubicBezTo>
                      <a:pt x="759" y="36"/>
                      <a:pt x="759" y="36"/>
                      <a:pt x="759" y="36"/>
                    </a:cubicBezTo>
                    <a:cubicBezTo>
                      <a:pt x="759" y="38"/>
                      <a:pt x="759" y="38"/>
                      <a:pt x="759" y="38"/>
                    </a:cubicBezTo>
                    <a:cubicBezTo>
                      <a:pt x="756" y="39"/>
                      <a:pt x="756" y="39"/>
                      <a:pt x="756" y="39"/>
                    </a:cubicBezTo>
                    <a:cubicBezTo>
                      <a:pt x="751" y="33"/>
                      <a:pt x="751" y="33"/>
                      <a:pt x="751" y="33"/>
                    </a:cubicBezTo>
                    <a:cubicBezTo>
                      <a:pt x="751" y="31"/>
                      <a:pt x="751" y="31"/>
                      <a:pt x="751" y="31"/>
                    </a:cubicBezTo>
                    <a:cubicBezTo>
                      <a:pt x="750" y="28"/>
                      <a:pt x="750" y="28"/>
                      <a:pt x="750" y="28"/>
                    </a:cubicBezTo>
                    <a:cubicBezTo>
                      <a:pt x="748" y="28"/>
                      <a:pt x="748" y="28"/>
                      <a:pt x="748" y="28"/>
                    </a:cubicBezTo>
                    <a:cubicBezTo>
                      <a:pt x="738" y="22"/>
                      <a:pt x="738" y="22"/>
                      <a:pt x="738" y="22"/>
                    </a:cubicBezTo>
                    <a:cubicBezTo>
                      <a:pt x="735" y="21"/>
                      <a:pt x="735" y="21"/>
                      <a:pt x="735" y="21"/>
                    </a:cubicBezTo>
                    <a:cubicBezTo>
                      <a:pt x="734" y="21"/>
                      <a:pt x="734" y="21"/>
                      <a:pt x="734" y="21"/>
                    </a:cubicBezTo>
                    <a:cubicBezTo>
                      <a:pt x="728" y="21"/>
                      <a:pt x="728" y="21"/>
                      <a:pt x="728" y="21"/>
                    </a:cubicBezTo>
                    <a:cubicBezTo>
                      <a:pt x="727" y="18"/>
                      <a:pt x="727" y="18"/>
                      <a:pt x="727" y="18"/>
                    </a:cubicBezTo>
                    <a:cubicBezTo>
                      <a:pt x="728" y="16"/>
                      <a:pt x="728" y="16"/>
                      <a:pt x="728" y="16"/>
                    </a:cubicBezTo>
                    <a:cubicBezTo>
                      <a:pt x="728" y="16"/>
                      <a:pt x="728" y="16"/>
                      <a:pt x="728" y="16"/>
                    </a:cubicBezTo>
                    <a:cubicBezTo>
                      <a:pt x="726" y="17"/>
                      <a:pt x="726" y="17"/>
                      <a:pt x="726" y="17"/>
                    </a:cubicBezTo>
                    <a:cubicBezTo>
                      <a:pt x="724" y="16"/>
                      <a:pt x="724" y="16"/>
                      <a:pt x="724" y="16"/>
                    </a:cubicBezTo>
                    <a:cubicBezTo>
                      <a:pt x="723" y="16"/>
                      <a:pt x="723" y="16"/>
                      <a:pt x="723" y="16"/>
                    </a:cubicBezTo>
                    <a:cubicBezTo>
                      <a:pt x="720" y="18"/>
                      <a:pt x="720" y="18"/>
                      <a:pt x="720" y="18"/>
                    </a:cubicBezTo>
                    <a:cubicBezTo>
                      <a:pt x="719" y="18"/>
                      <a:pt x="719" y="18"/>
                      <a:pt x="719" y="18"/>
                    </a:cubicBezTo>
                    <a:cubicBezTo>
                      <a:pt x="717" y="19"/>
                      <a:pt x="717" y="19"/>
                      <a:pt x="717" y="19"/>
                    </a:cubicBezTo>
                    <a:cubicBezTo>
                      <a:pt x="716" y="22"/>
                      <a:pt x="716" y="22"/>
                      <a:pt x="716" y="22"/>
                    </a:cubicBezTo>
                    <a:cubicBezTo>
                      <a:pt x="712" y="22"/>
                      <a:pt x="712" y="22"/>
                      <a:pt x="712" y="22"/>
                    </a:cubicBezTo>
                    <a:cubicBezTo>
                      <a:pt x="710" y="22"/>
                      <a:pt x="710" y="22"/>
                      <a:pt x="710" y="22"/>
                    </a:cubicBezTo>
                    <a:cubicBezTo>
                      <a:pt x="707" y="25"/>
                      <a:pt x="707" y="25"/>
                      <a:pt x="707" y="25"/>
                    </a:cubicBezTo>
                    <a:cubicBezTo>
                      <a:pt x="702" y="26"/>
                      <a:pt x="702" y="26"/>
                      <a:pt x="702" y="26"/>
                    </a:cubicBezTo>
                    <a:cubicBezTo>
                      <a:pt x="700" y="27"/>
                      <a:pt x="700" y="27"/>
                      <a:pt x="700" y="27"/>
                    </a:cubicBezTo>
                    <a:cubicBezTo>
                      <a:pt x="699" y="26"/>
                      <a:pt x="699" y="26"/>
                      <a:pt x="699" y="26"/>
                    </a:cubicBezTo>
                    <a:cubicBezTo>
                      <a:pt x="697" y="26"/>
                      <a:pt x="697" y="26"/>
                      <a:pt x="697" y="26"/>
                    </a:cubicBezTo>
                    <a:cubicBezTo>
                      <a:pt x="697" y="27"/>
                      <a:pt x="697" y="27"/>
                      <a:pt x="697" y="27"/>
                    </a:cubicBezTo>
                    <a:cubicBezTo>
                      <a:pt x="697" y="28"/>
                      <a:pt x="697" y="28"/>
                      <a:pt x="697" y="28"/>
                    </a:cubicBezTo>
                    <a:cubicBezTo>
                      <a:pt x="698" y="28"/>
                      <a:pt x="698" y="28"/>
                      <a:pt x="698" y="28"/>
                    </a:cubicBezTo>
                    <a:cubicBezTo>
                      <a:pt x="700" y="28"/>
                      <a:pt x="700" y="28"/>
                      <a:pt x="700" y="28"/>
                    </a:cubicBezTo>
                    <a:cubicBezTo>
                      <a:pt x="702" y="33"/>
                      <a:pt x="702" y="33"/>
                      <a:pt x="702" y="33"/>
                    </a:cubicBezTo>
                    <a:cubicBezTo>
                      <a:pt x="702" y="38"/>
                      <a:pt x="702" y="38"/>
                      <a:pt x="702" y="38"/>
                    </a:cubicBezTo>
                    <a:cubicBezTo>
                      <a:pt x="700" y="42"/>
                      <a:pt x="700" y="42"/>
                      <a:pt x="700" y="42"/>
                    </a:cubicBezTo>
                    <a:cubicBezTo>
                      <a:pt x="696" y="42"/>
                      <a:pt x="696" y="42"/>
                      <a:pt x="696" y="42"/>
                    </a:cubicBezTo>
                    <a:cubicBezTo>
                      <a:pt x="693" y="45"/>
                      <a:pt x="693" y="45"/>
                      <a:pt x="693" y="45"/>
                    </a:cubicBezTo>
                    <a:cubicBezTo>
                      <a:pt x="687" y="47"/>
                      <a:pt x="687" y="47"/>
                      <a:pt x="687" y="47"/>
                    </a:cubicBezTo>
                    <a:cubicBezTo>
                      <a:pt x="683" y="46"/>
                      <a:pt x="683" y="46"/>
                      <a:pt x="683" y="46"/>
                    </a:cubicBezTo>
                    <a:cubicBezTo>
                      <a:pt x="687" y="42"/>
                      <a:pt x="687" y="42"/>
                      <a:pt x="687" y="42"/>
                    </a:cubicBezTo>
                    <a:cubicBezTo>
                      <a:pt x="689" y="42"/>
                      <a:pt x="689" y="42"/>
                      <a:pt x="689" y="42"/>
                    </a:cubicBezTo>
                    <a:cubicBezTo>
                      <a:pt x="689" y="40"/>
                      <a:pt x="689" y="40"/>
                      <a:pt x="689" y="40"/>
                    </a:cubicBezTo>
                    <a:cubicBezTo>
                      <a:pt x="685" y="35"/>
                      <a:pt x="685" y="35"/>
                      <a:pt x="685" y="35"/>
                    </a:cubicBezTo>
                    <a:cubicBezTo>
                      <a:pt x="687" y="30"/>
                      <a:pt x="687" y="30"/>
                      <a:pt x="687" y="30"/>
                    </a:cubicBezTo>
                    <a:cubicBezTo>
                      <a:pt x="688" y="28"/>
                      <a:pt x="688" y="28"/>
                      <a:pt x="688" y="28"/>
                    </a:cubicBezTo>
                    <a:cubicBezTo>
                      <a:pt x="688" y="27"/>
                      <a:pt x="688" y="27"/>
                      <a:pt x="688" y="27"/>
                    </a:cubicBezTo>
                    <a:cubicBezTo>
                      <a:pt x="687" y="23"/>
                      <a:pt x="687" y="23"/>
                      <a:pt x="687" y="23"/>
                    </a:cubicBezTo>
                    <a:cubicBezTo>
                      <a:pt x="687" y="21"/>
                      <a:pt x="687" y="21"/>
                      <a:pt x="687" y="21"/>
                    </a:cubicBezTo>
                    <a:cubicBezTo>
                      <a:pt x="684" y="18"/>
                      <a:pt x="684" y="18"/>
                      <a:pt x="684" y="18"/>
                    </a:cubicBezTo>
                    <a:cubicBezTo>
                      <a:pt x="682" y="19"/>
                      <a:pt x="682" y="19"/>
                      <a:pt x="682" y="19"/>
                    </a:cubicBezTo>
                    <a:cubicBezTo>
                      <a:pt x="680" y="18"/>
                      <a:pt x="680" y="18"/>
                      <a:pt x="680" y="18"/>
                    </a:cubicBezTo>
                    <a:cubicBezTo>
                      <a:pt x="680" y="18"/>
                      <a:pt x="680" y="18"/>
                      <a:pt x="680" y="18"/>
                    </a:cubicBezTo>
                    <a:cubicBezTo>
                      <a:pt x="679" y="21"/>
                      <a:pt x="679" y="21"/>
                      <a:pt x="679" y="21"/>
                    </a:cubicBezTo>
                    <a:cubicBezTo>
                      <a:pt x="675" y="21"/>
                      <a:pt x="675" y="21"/>
                      <a:pt x="675" y="21"/>
                    </a:cubicBezTo>
                    <a:cubicBezTo>
                      <a:pt x="673" y="20"/>
                      <a:pt x="673" y="20"/>
                      <a:pt x="673" y="20"/>
                    </a:cubicBezTo>
                    <a:cubicBezTo>
                      <a:pt x="672" y="21"/>
                      <a:pt x="672" y="21"/>
                      <a:pt x="672" y="21"/>
                    </a:cubicBezTo>
                    <a:cubicBezTo>
                      <a:pt x="669" y="25"/>
                      <a:pt x="669" y="25"/>
                      <a:pt x="669" y="25"/>
                    </a:cubicBezTo>
                    <a:cubicBezTo>
                      <a:pt x="665" y="25"/>
                      <a:pt x="665" y="25"/>
                      <a:pt x="665" y="25"/>
                    </a:cubicBezTo>
                    <a:cubicBezTo>
                      <a:pt x="665" y="22"/>
                      <a:pt x="665" y="22"/>
                      <a:pt x="665" y="22"/>
                    </a:cubicBezTo>
                    <a:cubicBezTo>
                      <a:pt x="667" y="19"/>
                      <a:pt x="667" y="19"/>
                      <a:pt x="667" y="19"/>
                    </a:cubicBezTo>
                    <a:cubicBezTo>
                      <a:pt x="667" y="18"/>
                      <a:pt x="667" y="18"/>
                      <a:pt x="667" y="18"/>
                    </a:cubicBezTo>
                    <a:cubicBezTo>
                      <a:pt x="666" y="18"/>
                      <a:pt x="666" y="18"/>
                      <a:pt x="666" y="18"/>
                    </a:cubicBezTo>
                    <a:cubicBezTo>
                      <a:pt x="662" y="24"/>
                      <a:pt x="662" y="24"/>
                      <a:pt x="662" y="24"/>
                    </a:cubicBezTo>
                    <a:cubicBezTo>
                      <a:pt x="655" y="27"/>
                      <a:pt x="655" y="27"/>
                      <a:pt x="655" y="27"/>
                    </a:cubicBezTo>
                    <a:cubicBezTo>
                      <a:pt x="651" y="26"/>
                      <a:pt x="651" y="26"/>
                      <a:pt x="651" y="26"/>
                    </a:cubicBezTo>
                    <a:cubicBezTo>
                      <a:pt x="655" y="21"/>
                      <a:pt x="655" y="21"/>
                      <a:pt x="655" y="21"/>
                    </a:cubicBezTo>
                    <a:cubicBezTo>
                      <a:pt x="658" y="20"/>
                      <a:pt x="658" y="20"/>
                      <a:pt x="658" y="20"/>
                    </a:cubicBezTo>
                    <a:cubicBezTo>
                      <a:pt x="660" y="17"/>
                      <a:pt x="660" y="17"/>
                      <a:pt x="660" y="17"/>
                    </a:cubicBezTo>
                    <a:cubicBezTo>
                      <a:pt x="659" y="14"/>
                      <a:pt x="659" y="14"/>
                      <a:pt x="659" y="14"/>
                    </a:cubicBezTo>
                    <a:cubicBezTo>
                      <a:pt x="660" y="11"/>
                      <a:pt x="660" y="11"/>
                      <a:pt x="660" y="11"/>
                    </a:cubicBezTo>
                    <a:cubicBezTo>
                      <a:pt x="661" y="10"/>
                      <a:pt x="661" y="10"/>
                      <a:pt x="661" y="10"/>
                    </a:cubicBezTo>
                    <a:cubicBezTo>
                      <a:pt x="663" y="9"/>
                      <a:pt x="663" y="9"/>
                      <a:pt x="663" y="9"/>
                    </a:cubicBezTo>
                    <a:cubicBezTo>
                      <a:pt x="659" y="8"/>
                      <a:pt x="659" y="8"/>
                      <a:pt x="659" y="8"/>
                    </a:cubicBezTo>
                    <a:cubicBezTo>
                      <a:pt x="658" y="6"/>
                      <a:pt x="658" y="6"/>
                      <a:pt x="658" y="6"/>
                    </a:cubicBezTo>
                    <a:cubicBezTo>
                      <a:pt x="658" y="3"/>
                      <a:pt x="658" y="3"/>
                      <a:pt x="658" y="3"/>
                    </a:cubicBezTo>
                    <a:cubicBezTo>
                      <a:pt x="654" y="6"/>
                      <a:pt x="654" y="6"/>
                      <a:pt x="654" y="6"/>
                    </a:cubicBezTo>
                    <a:cubicBezTo>
                      <a:pt x="649" y="5"/>
                      <a:pt x="649" y="5"/>
                      <a:pt x="649" y="5"/>
                    </a:cubicBezTo>
                    <a:cubicBezTo>
                      <a:pt x="648" y="1"/>
                      <a:pt x="648" y="1"/>
                      <a:pt x="648" y="1"/>
                    </a:cubicBezTo>
                    <a:cubicBezTo>
                      <a:pt x="647" y="1"/>
                      <a:pt x="647" y="1"/>
                      <a:pt x="647" y="1"/>
                    </a:cubicBezTo>
                    <a:cubicBezTo>
                      <a:pt x="644" y="4"/>
                      <a:pt x="644" y="4"/>
                      <a:pt x="644" y="4"/>
                    </a:cubicBezTo>
                    <a:cubicBezTo>
                      <a:pt x="640" y="0"/>
                      <a:pt x="640" y="0"/>
                      <a:pt x="640" y="0"/>
                    </a:cubicBezTo>
                    <a:cubicBezTo>
                      <a:pt x="639" y="0"/>
                      <a:pt x="639" y="0"/>
                      <a:pt x="639" y="0"/>
                    </a:cubicBezTo>
                    <a:cubicBezTo>
                      <a:pt x="636" y="3"/>
                      <a:pt x="636" y="3"/>
                      <a:pt x="636" y="3"/>
                    </a:cubicBezTo>
                    <a:cubicBezTo>
                      <a:pt x="635" y="5"/>
                      <a:pt x="635" y="5"/>
                      <a:pt x="635" y="5"/>
                    </a:cubicBezTo>
                    <a:cubicBezTo>
                      <a:pt x="634" y="6"/>
                      <a:pt x="634" y="6"/>
                      <a:pt x="634" y="6"/>
                    </a:cubicBezTo>
                    <a:cubicBezTo>
                      <a:pt x="635" y="8"/>
                      <a:pt x="635" y="8"/>
                      <a:pt x="635" y="8"/>
                    </a:cubicBezTo>
                    <a:cubicBezTo>
                      <a:pt x="632" y="11"/>
                      <a:pt x="632" y="11"/>
                      <a:pt x="632" y="11"/>
                    </a:cubicBezTo>
                    <a:cubicBezTo>
                      <a:pt x="632" y="14"/>
                      <a:pt x="632" y="14"/>
                      <a:pt x="632" y="14"/>
                    </a:cubicBezTo>
                    <a:cubicBezTo>
                      <a:pt x="633" y="18"/>
                      <a:pt x="633" y="18"/>
                      <a:pt x="633" y="18"/>
                    </a:cubicBezTo>
                    <a:cubicBezTo>
                      <a:pt x="630" y="21"/>
                      <a:pt x="630" y="21"/>
                      <a:pt x="630" y="21"/>
                    </a:cubicBezTo>
                    <a:cubicBezTo>
                      <a:pt x="629" y="33"/>
                      <a:pt x="629" y="33"/>
                      <a:pt x="629" y="33"/>
                    </a:cubicBezTo>
                    <a:cubicBezTo>
                      <a:pt x="633" y="35"/>
                      <a:pt x="633" y="35"/>
                      <a:pt x="633" y="35"/>
                    </a:cubicBezTo>
                    <a:cubicBezTo>
                      <a:pt x="633" y="40"/>
                      <a:pt x="633" y="40"/>
                      <a:pt x="633" y="40"/>
                    </a:cubicBezTo>
                    <a:cubicBezTo>
                      <a:pt x="630" y="40"/>
                      <a:pt x="630" y="40"/>
                      <a:pt x="630" y="40"/>
                    </a:cubicBezTo>
                    <a:cubicBezTo>
                      <a:pt x="631" y="42"/>
                      <a:pt x="631" y="42"/>
                      <a:pt x="631" y="42"/>
                    </a:cubicBezTo>
                    <a:cubicBezTo>
                      <a:pt x="632" y="44"/>
                      <a:pt x="632" y="44"/>
                      <a:pt x="632" y="44"/>
                    </a:cubicBezTo>
                    <a:cubicBezTo>
                      <a:pt x="635" y="44"/>
                      <a:pt x="635" y="44"/>
                      <a:pt x="635" y="44"/>
                    </a:cubicBezTo>
                    <a:cubicBezTo>
                      <a:pt x="638" y="48"/>
                      <a:pt x="638" y="48"/>
                      <a:pt x="638" y="48"/>
                    </a:cubicBezTo>
                    <a:cubicBezTo>
                      <a:pt x="644" y="49"/>
                      <a:pt x="644" y="49"/>
                      <a:pt x="644" y="49"/>
                    </a:cubicBezTo>
                    <a:cubicBezTo>
                      <a:pt x="639" y="53"/>
                      <a:pt x="639" y="53"/>
                      <a:pt x="639" y="53"/>
                    </a:cubicBezTo>
                    <a:cubicBezTo>
                      <a:pt x="640" y="55"/>
                      <a:pt x="640" y="55"/>
                      <a:pt x="640" y="55"/>
                    </a:cubicBezTo>
                    <a:cubicBezTo>
                      <a:pt x="640" y="56"/>
                      <a:pt x="640" y="56"/>
                      <a:pt x="640" y="56"/>
                    </a:cubicBezTo>
                    <a:cubicBezTo>
                      <a:pt x="643" y="57"/>
                      <a:pt x="643" y="57"/>
                      <a:pt x="643" y="57"/>
                    </a:cubicBezTo>
                    <a:cubicBezTo>
                      <a:pt x="647" y="55"/>
                      <a:pt x="647" y="55"/>
                      <a:pt x="647" y="55"/>
                    </a:cubicBezTo>
                    <a:cubicBezTo>
                      <a:pt x="651" y="57"/>
                      <a:pt x="651" y="57"/>
                      <a:pt x="651" y="57"/>
                    </a:cubicBezTo>
                    <a:cubicBezTo>
                      <a:pt x="656" y="57"/>
                      <a:pt x="656" y="57"/>
                      <a:pt x="656" y="57"/>
                    </a:cubicBezTo>
                    <a:cubicBezTo>
                      <a:pt x="658" y="60"/>
                      <a:pt x="658" y="60"/>
                      <a:pt x="658" y="60"/>
                    </a:cubicBezTo>
                    <a:cubicBezTo>
                      <a:pt x="654" y="63"/>
                      <a:pt x="654" y="63"/>
                      <a:pt x="654" y="63"/>
                    </a:cubicBezTo>
                    <a:cubicBezTo>
                      <a:pt x="652" y="62"/>
                      <a:pt x="652" y="62"/>
                      <a:pt x="652" y="62"/>
                    </a:cubicBezTo>
                    <a:cubicBezTo>
                      <a:pt x="650" y="63"/>
                      <a:pt x="650" y="63"/>
                      <a:pt x="650" y="63"/>
                    </a:cubicBezTo>
                    <a:cubicBezTo>
                      <a:pt x="647" y="61"/>
                      <a:pt x="647" y="61"/>
                      <a:pt x="647" y="61"/>
                    </a:cubicBezTo>
                    <a:cubicBezTo>
                      <a:pt x="640" y="64"/>
                      <a:pt x="640" y="64"/>
                      <a:pt x="640" y="64"/>
                    </a:cubicBezTo>
                    <a:cubicBezTo>
                      <a:pt x="639" y="62"/>
                      <a:pt x="639" y="62"/>
                      <a:pt x="639" y="62"/>
                    </a:cubicBezTo>
                    <a:cubicBezTo>
                      <a:pt x="636" y="63"/>
                      <a:pt x="636" y="63"/>
                      <a:pt x="636" y="63"/>
                    </a:cubicBezTo>
                    <a:cubicBezTo>
                      <a:pt x="633" y="63"/>
                      <a:pt x="633" y="63"/>
                      <a:pt x="633" y="63"/>
                    </a:cubicBezTo>
                    <a:cubicBezTo>
                      <a:pt x="631" y="63"/>
                      <a:pt x="631" y="63"/>
                      <a:pt x="631" y="63"/>
                    </a:cubicBezTo>
                    <a:cubicBezTo>
                      <a:pt x="630" y="65"/>
                      <a:pt x="630" y="65"/>
                      <a:pt x="630" y="65"/>
                    </a:cubicBezTo>
                    <a:cubicBezTo>
                      <a:pt x="624" y="65"/>
                      <a:pt x="624" y="65"/>
                      <a:pt x="624" y="65"/>
                    </a:cubicBezTo>
                    <a:cubicBezTo>
                      <a:pt x="623" y="66"/>
                      <a:pt x="623" y="66"/>
                      <a:pt x="623" y="66"/>
                    </a:cubicBezTo>
                    <a:cubicBezTo>
                      <a:pt x="626" y="67"/>
                      <a:pt x="626" y="67"/>
                      <a:pt x="626" y="67"/>
                    </a:cubicBezTo>
                    <a:cubicBezTo>
                      <a:pt x="626" y="68"/>
                      <a:pt x="626" y="68"/>
                      <a:pt x="626" y="68"/>
                    </a:cubicBezTo>
                    <a:cubicBezTo>
                      <a:pt x="629" y="68"/>
                      <a:pt x="629" y="68"/>
                      <a:pt x="629" y="68"/>
                    </a:cubicBezTo>
                    <a:cubicBezTo>
                      <a:pt x="630" y="69"/>
                      <a:pt x="630" y="69"/>
                      <a:pt x="630" y="69"/>
                    </a:cubicBezTo>
                    <a:cubicBezTo>
                      <a:pt x="633" y="67"/>
                      <a:pt x="633" y="67"/>
                      <a:pt x="633" y="67"/>
                    </a:cubicBezTo>
                    <a:cubicBezTo>
                      <a:pt x="636" y="71"/>
                      <a:pt x="636" y="71"/>
                      <a:pt x="636" y="71"/>
                    </a:cubicBezTo>
                    <a:cubicBezTo>
                      <a:pt x="640" y="73"/>
                      <a:pt x="640" y="73"/>
                      <a:pt x="640" y="73"/>
                    </a:cubicBezTo>
                    <a:cubicBezTo>
                      <a:pt x="643" y="79"/>
                      <a:pt x="643" y="79"/>
                      <a:pt x="643" y="79"/>
                    </a:cubicBezTo>
                    <a:cubicBezTo>
                      <a:pt x="640" y="86"/>
                      <a:pt x="640" y="86"/>
                      <a:pt x="640" y="86"/>
                    </a:cubicBezTo>
                    <a:cubicBezTo>
                      <a:pt x="634" y="89"/>
                      <a:pt x="634" y="89"/>
                      <a:pt x="634" y="89"/>
                    </a:cubicBezTo>
                    <a:cubicBezTo>
                      <a:pt x="637" y="81"/>
                      <a:pt x="637" y="81"/>
                      <a:pt x="637" y="81"/>
                    </a:cubicBezTo>
                    <a:cubicBezTo>
                      <a:pt x="635" y="79"/>
                      <a:pt x="635" y="79"/>
                      <a:pt x="635" y="79"/>
                    </a:cubicBezTo>
                    <a:cubicBezTo>
                      <a:pt x="635" y="76"/>
                      <a:pt x="635" y="76"/>
                      <a:pt x="635" y="76"/>
                    </a:cubicBezTo>
                    <a:cubicBezTo>
                      <a:pt x="632" y="76"/>
                      <a:pt x="632" y="76"/>
                      <a:pt x="632" y="76"/>
                    </a:cubicBezTo>
                    <a:cubicBezTo>
                      <a:pt x="630" y="75"/>
                      <a:pt x="630" y="75"/>
                      <a:pt x="630" y="75"/>
                    </a:cubicBezTo>
                    <a:cubicBezTo>
                      <a:pt x="630" y="73"/>
                      <a:pt x="630" y="73"/>
                      <a:pt x="630" y="73"/>
                    </a:cubicBezTo>
                    <a:cubicBezTo>
                      <a:pt x="630" y="73"/>
                      <a:pt x="630" y="73"/>
                      <a:pt x="630" y="73"/>
                    </a:cubicBezTo>
                    <a:cubicBezTo>
                      <a:pt x="627" y="75"/>
                      <a:pt x="627" y="75"/>
                      <a:pt x="627" y="75"/>
                    </a:cubicBezTo>
                    <a:cubicBezTo>
                      <a:pt x="624" y="75"/>
                      <a:pt x="624" y="75"/>
                      <a:pt x="624" y="75"/>
                    </a:cubicBezTo>
                    <a:cubicBezTo>
                      <a:pt x="623" y="76"/>
                      <a:pt x="623" y="76"/>
                      <a:pt x="623" y="76"/>
                    </a:cubicBezTo>
                    <a:cubicBezTo>
                      <a:pt x="625" y="77"/>
                      <a:pt x="625" y="77"/>
                      <a:pt x="625" y="77"/>
                    </a:cubicBezTo>
                    <a:cubicBezTo>
                      <a:pt x="622" y="80"/>
                      <a:pt x="622" y="80"/>
                      <a:pt x="622" y="80"/>
                    </a:cubicBezTo>
                    <a:cubicBezTo>
                      <a:pt x="621" y="80"/>
                      <a:pt x="621" y="80"/>
                      <a:pt x="621" y="80"/>
                    </a:cubicBezTo>
                    <a:cubicBezTo>
                      <a:pt x="622" y="81"/>
                      <a:pt x="622" y="81"/>
                      <a:pt x="622" y="81"/>
                    </a:cubicBezTo>
                    <a:cubicBezTo>
                      <a:pt x="621" y="83"/>
                      <a:pt x="621" y="83"/>
                      <a:pt x="621" y="83"/>
                    </a:cubicBezTo>
                    <a:cubicBezTo>
                      <a:pt x="616" y="88"/>
                      <a:pt x="616" y="88"/>
                      <a:pt x="616" y="88"/>
                    </a:cubicBezTo>
                    <a:cubicBezTo>
                      <a:pt x="615" y="84"/>
                      <a:pt x="615" y="84"/>
                      <a:pt x="615" y="84"/>
                    </a:cubicBezTo>
                    <a:cubicBezTo>
                      <a:pt x="614" y="84"/>
                      <a:pt x="614" y="84"/>
                      <a:pt x="614" y="84"/>
                    </a:cubicBezTo>
                    <a:cubicBezTo>
                      <a:pt x="615" y="87"/>
                      <a:pt x="615" y="87"/>
                      <a:pt x="615" y="87"/>
                    </a:cubicBezTo>
                    <a:cubicBezTo>
                      <a:pt x="614" y="91"/>
                      <a:pt x="614" y="91"/>
                      <a:pt x="614" y="91"/>
                    </a:cubicBezTo>
                    <a:cubicBezTo>
                      <a:pt x="610" y="91"/>
                      <a:pt x="610" y="91"/>
                      <a:pt x="610" y="91"/>
                    </a:cubicBezTo>
                    <a:cubicBezTo>
                      <a:pt x="609" y="86"/>
                      <a:pt x="609" y="86"/>
                      <a:pt x="609" y="86"/>
                    </a:cubicBezTo>
                    <a:cubicBezTo>
                      <a:pt x="609" y="86"/>
                      <a:pt x="609" y="86"/>
                      <a:pt x="609" y="86"/>
                    </a:cubicBezTo>
                    <a:cubicBezTo>
                      <a:pt x="609" y="87"/>
                      <a:pt x="609" y="87"/>
                      <a:pt x="609" y="87"/>
                    </a:cubicBezTo>
                    <a:cubicBezTo>
                      <a:pt x="606" y="91"/>
                      <a:pt x="606" y="91"/>
                      <a:pt x="606" y="91"/>
                    </a:cubicBezTo>
                    <a:cubicBezTo>
                      <a:pt x="605" y="96"/>
                      <a:pt x="605" y="96"/>
                      <a:pt x="605" y="96"/>
                    </a:cubicBezTo>
                    <a:cubicBezTo>
                      <a:pt x="600" y="93"/>
                      <a:pt x="600" y="93"/>
                      <a:pt x="600" y="93"/>
                    </a:cubicBezTo>
                    <a:cubicBezTo>
                      <a:pt x="601" y="90"/>
                      <a:pt x="601" y="90"/>
                      <a:pt x="601" y="90"/>
                    </a:cubicBezTo>
                    <a:cubicBezTo>
                      <a:pt x="603" y="85"/>
                      <a:pt x="603" y="85"/>
                      <a:pt x="603" y="85"/>
                    </a:cubicBezTo>
                    <a:cubicBezTo>
                      <a:pt x="603" y="84"/>
                      <a:pt x="603" y="84"/>
                      <a:pt x="603" y="84"/>
                    </a:cubicBezTo>
                    <a:cubicBezTo>
                      <a:pt x="600" y="83"/>
                      <a:pt x="600" y="83"/>
                      <a:pt x="600" y="83"/>
                    </a:cubicBezTo>
                    <a:cubicBezTo>
                      <a:pt x="593" y="86"/>
                      <a:pt x="593" y="86"/>
                      <a:pt x="593" y="86"/>
                    </a:cubicBezTo>
                    <a:cubicBezTo>
                      <a:pt x="591" y="85"/>
                      <a:pt x="591" y="85"/>
                      <a:pt x="591" y="85"/>
                    </a:cubicBezTo>
                    <a:cubicBezTo>
                      <a:pt x="587" y="88"/>
                      <a:pt x="587" y="88"/>
                      <a:pt x="587" y="88"/>
                    </a:cubicBezTo>
                    <a:cubicBezTo>
                      <a:pt x="584" y="87"/>
                      <a:pt x="584" y="87"/>
                      <a:pt x="584" y="87"/>
                    </a:cubicBezTo>
                    <a:cubicBezTo>
                      <a:pt x="582" y="86"/>
                      <a:pt x="582" y="86"/>
                      <a:pt x="582" y="86"/>
                    </a:cubicBezTo>
                    <a:cubicBezTo>
                      <a:pt x="581" y="86"/>
                      <a:pt x="581" y="86"/>
                      <a:pt x="581" y="86"/>
                    </a:cubicBezTo>
                    <a:cubicBezTo>
                      <a:pt x="583" y="88"/>
                      <a:pt x="583" y="88"/>
                      <a:pt x="583" y="88"/>
                    </a:cubicBezTo>
                    <a:cubicBezTo>
                      <a:pt x="580" y="91"/>
                      <a:pt x="580" y="91"/>
                      <a:pt x="580" y="91"/>
                    </a:cubicBezTo>
                    <a:cubicBezTo>
                      <a:pt x="578" y="90"/>
                      <a:pt x="578" y="90"/>
                      <a:pt x="578" y="90"/>
                    </a:cubicBezTo>
                    <a:cubicBezTo>
                      <a:pt x="578" y="89"/>
                      <a:pt x="578" y="89"/>
                      <a:pt x="578" y="89"/>
                    </a:cubicBezTo>
                    <a:cubicBezTo>
                      <a:pt x="577" y="91"/>
                      <a:pt x="577" y="91"/>
                      <a:pt x="577" y="91"/>
                    </a:cubicBezTo>
                    <a:cubicBezTo>
                      <a:pt x="576" y="92"/>
                      <a:pt x="576" y="92"/>
                      <a:pt x="576" y="92"/>
                    </a:cubicBezTo>
                    <a:cubicBezTo>
                      <a:pt x="576" y="96"/>
                      <a:pt x="576" y="96"/>
                      <a:pt x="576" y="96"/>
                    </a:cubicBezTo>
                    <a:cubicBezTo>
                      <a:pt x="576" y="97"/>
                      <a:pt x="576" y="97"/>
                      <a:pt x="576" y="97"/>
                    </a:cubicBezTo>
                    <a:cubicBezTo>
                      <a:pt x="579" y="94"/>
                      <a:pt x="579" y="94"/>
                      <a:pt x="579" y="94"/>
                    </a:cubicBezTo>
                    <a:cubicBezTo>
                      <a:pt x="581" y="95"/>
                      <a:pt x="581" y="95"/>
                      <a:pt x="581" y="95"/>
                    </a:cubicBezTo>
                    <a:cubicBezTo>
                      <a:pt x="585" y="93"/>
                      <a:pt x="585" y="93"/>
                      <a:pt x="585" y="93"/>
                    </a:cubicBezTo>
                    <a:cubicBezTo>
                      <a:pt x="588" y="94"/>
                      <a:pt x="588" y="94"/>
                      <a:pt x="588" y="94"/>
                    </a:cubicBezTo>
                    <a:cubicBezTo>
                      <a:pt x="587" y="98"/>
                      <a:pt x="587" y="98"/>
                      <a:pt x="587" y="98"/>
                    </a:cubicBezTo>
                    <a:cubicBezTo>
                      <a:pt x="579" y="101"/>
                      <a:pt x="579" y="101"/>
                      <a:pt x="579" y="101"/>
                    </a:cubicBezTo>
                    <a:cubicBezTo>
                      <a:pt x="578" y="104"/>
                      <a:pt x="578" y="104"/>
                      <a:pt x="578" y="104"/>
                    </a:cubicBezTo>
                    <a:cubicBezTo>
                      <a:pt x="574" y="106"/>
                      <a:pt x="574" y="106"/>
                      <a:pt x="574" y="106"/>
                    </a:cubicBezTo>
                    <a:cubicBezTo>
                      <a:pt x="569" y="107"/>
                      <a:pt x="569" y="107"/>
                      <a:pt x="569" y="107"/>
                    </a:cubicBezTo>
                    <a:cubicBezTo>
                      <a:pt x="569" y="108"/>
                      <a:pt x="569" y="108"/>
                      <a:pt x="569" y="108"/>
                    </a:cubicBezTo>
                    <a:cubicBezTo>
                      <a:pt x="571" y="110"/>
                      <a:pt x="571" y="110"/>
                      <a:pt x="571" y="110"/>
                    </a:cubicBezTo>
                    <a:cubicBezTo>
                      <a:pt x="564" y="111"/>
                      <a:pt x="564" y="111"/>
                      <a:pt x="564" y="111"/>
                    </a:cubicBezTo>
                    <a:cubicBezTo>
                      <a:pt x="562" y="110"/>
                      <a:pt x="562" y="110"/>
                      <a:pt x="562" y="110"/>
                    </a:cubicBezTo>
                    <a:cubicBezTo>
                      <a:pt x="561" y="111"/>
                      <a:pt x="561" y="111"/>
                      <a:pt x="561" y="111"/>
                    </a:cubicBezTo>
                    <a:cubicBezTo>
                      <a:pt x="561" y="113"/>
                      <a:pt x="561" y="113"/>
                      <a:pt x="561" y="113"/>
                    </a:cubicBezTo>
                    <a:cubicBezTo>
                      <a:pt x="559" y="114"/>
                      <a:pt x="559" y="114"/>
                      <a:pt x="559" y="114"/>
                    </a:cubicBezTo>
                    <a:cubicBezTo>
                      <a:pt x="555" y="115"/>
                      <a:pt x="555" y="115"/>
                      <a:pt x="555" y="115"/>
                    </a:cubicBezTo>
                    <a:cubicBezTo>
                      <a:pt x="555" y="115"/>
                      <a:pt x="555" y="115"/>
                      <a:pt x="555" y="115"/>
                    </a:cubicBezTo>
                    <a:cubicBezTo>
                      <a:pt x="557" y="119"/>
                      <a:pt x="557" y="119"/>
                      <a:pt x="557" y="119"/>
                    </a:cubicBezTo>
                    <a:cubicBezTo>
                      <a:pt x="555" y="119"/>
                      <a:pt x="555" y="119"/>
                      <a:pt x="555" y="119"/>
                    </a:cubicBezTo>
                    <a:cubicBezTo>
                      <a:pt x="554" y="121"/>
                      <a:pt x="554" y="121"/>
                      <a:pt x="554" y="121"/>
                    </a:cubicBezTo>
                    <a:cubicBezTo>
                      <a:pt x="552" y="122"/>
                      <a:pt x="552" y="122"/>
                      <a:pt x="552" y="122"/>
                    </a:cubicBezTo>
                    <a:cubicBezTo>
                      <a:pt x="550" y="120"/>
                      <a:pt x="550" y="120"/>
                      <a:pt x="550" y="120"/>
                    </a:cubicBezTo>
                    <a:cubicBezTo>
                      <a:pt x="548" y="123"/>
                      <a:pt x="548" y="123"/>
                      <a:pt x="548" y="123"/>
                    </a:cubicBezTo>
                    <a:cubicBezTo>
                      <a:pt x="549" y="124"/>
                      <a:pt x="549" y="124"/>
                      <a:pt x="549" y="124"/>
                    </a:cubicBezTo>
                    <a:cubicBezTo>
                      <a:pt x="548" y="125"/>
                      <a:pt x="548" y="125"/>
                      <a:pt x="548" y="125"/>
                    </a:cubicBezTo>
                    <a:cubicBezTo>
                      <a:pt x="548" y="128"/>
                      <a:pt x="548" y="128"/>
                      <a:pt x="548" y="128"/>
                    </a:cubicBezTo>
                    <a:cubicBezTo>
                      <a:pt x="545" y="131"/>
                      <a:pt x="545" y="131"/>
                      <a:pt x="545" y="131"/>
                    </a:cubicBezTo>
                    <a:cubicBezTo>
                      <a:pt x="546" y="133"/>
                      <a:pt x="546" y="133"/>
                      <a:pt x="546" y="133"/>
                    </a:cubicBezTo>
                    <a:cubicBezTo>
                      <a:pt x="541" y="135"/>
                      <a:pt x="541" y="135"/>
                      <a:pt x="541" y="135"/>
                    </a:cubicBezTo>
                    <a:cubicBezTo>
                      <a:pt x="537" y="135"/>
                      <a:pt x="537" y="135"/>
                      <a:pt x="537" y="135"/>
                    </a:cubicBezTo>
                    <a:cubicBezTo>
                      <a:pt x="535" y="136"/>
                      <a:pt x="535" y="136"/>
                      <a:pt x="535" y="136"/>
                    </a:cubicBezTo>
                    <a:cubicBezTo>
                      <a:pt x="535" y="137"/>
                      <a:pt x="535" y="137"/>
                      <a:pt x="535" y="137"/>
                    </a:cubicBezTo>
                    <a:cubicBezTo>
                      <a:pt x="535" y="138"/>
                      <a:pt x="535" y="138"/>
                      <a:pt x="535" y="138"/>
                    </a:cubicBezTo>
                    <a:cubicBezTo>
                      <a:pt x="537" y="136"/>
                      <a:pt x="537" y="136"/>
                      <a:pt x="537" y="136"/>
                    </a:cubicBezTo>
                    <a:cubicBezTo>
                      <a:pt x="545" y="138"/>
                      <a:pt x="545" y="138"/>
                      <a:pt x="545" y="138"/>
                    </a:cubicBezTo>
                    <a:cubicBezTo>
                      <a:pt x="543" y="141"/>
                      <a:pt x="543" y="141"/>
                      <a:pt x="543" y="141"/>
                    </a:cubicBezTo>
                    <a:cubicBezTo>
                      <a:pt x="541" y="141"/>
                      <a:pt x="541" y="141"/>
                      <a:pt x="541" y="141"/>
                    </a:cubicBezTo>
                    <a:cubicBezTo>
                      <a:pt x="542" y="142"/>
                      <a:pt x="542" y="142"/>
                      <a:pt x="542" y="142"/>
                    </a:cubicBezTo>
                    <a:cubicBezTo>
                      <a:pt x="541" y="148"/>
                      <a:pt x="541" y="148"/>
                      <a:pt x="541" y="148"/>
                    </a:cubicBezTo>
                    <a:cubicBezTo>
                      <a:pt x="539" y="150"/>
                      <a:pt x="539" y="150"/>
                      <a:pt x="539" y="150"/>
                    </a:cubicBezTo>
                    <a:cubicBezTo>
                      <a:pt x="539" y="151"/>
                      <a:pt x="539" y="151"/>
                      <a:pt x="539" y="151"/>
                    </a:cubicBezTo>
                    <a:cubicBezTo>
                      <a:pt x="539" y="155"/>
                      <a:pt x="539" y="155"/>
                      <a:pt x="539" y="155"/>
                    </a:cubicBezTo>
                    <a:cubicBezTo>
                      <a:pt x="540" y="155"/>
                      <a:pt x="540" y="155"/>
                      <a:pt x="540" y="155"/>
                    </a:cubicBezTo>
                    <a:cubicBezTo>
                      <a:pt x="541" y="158"/>
                      <a:pt x="541" y="158"/>
                      <a:pt x="541" y="158"/>
                    </a:cubicBezTo>
                    <a:cubicBezTo>
                      <a:pt x="543" y="159"/>
                      <a:pt x="543" y="159"/>
                      <a:pt x="543" y="159"/>
                    </a:cubicBezTo>
                    <a:cubicBezTo>
                      <a:pt x="545" y="159"/>
                      <a:pt x="545" y="159"/>
                      <a:pt x="545" y="159"/>
                    </a:cubicBezTo>
                    <a:cubicBezTo>
                      <a:pt x="547" y="158"/>
                      <a:pt x="547" y="158"/>
                      <a:pt x="547" y="158"/>
                    </a:cubicBezTo>
                    <a:cubicBezTo>
                      <a:pt x="549" y="161"/>
                      <a:pt x="549" y="161"/>
                      <a:pt x="549" y="161"/>
                    </a:cubicBezTo>
                    <a:cubicBezTo>
                      <a:pt x="545" y="163"/>
                      <a:pt x="545" y="163"/>
                      <a:pt x="545" y="163"/>
                    </a:cubicBezTo>
                    <a:cubicBezTo>
                      <a:pt x="541" y="163"/>
                      <a:pt x="541" y="163"/>
                      <a:pt x="541" y="163"/>
                    </a:cubicBezTo>
                    <a:cubicBezTo>
                      <a:pt x="539" y="161"/>
                      <a:pt x="539" y="161"/>
                      <a:pt x="539" y="161"/>
                    </a:cubicBezTo>
                    <a:cubicBezTo>
                      <a:pt x="538" y="161"/>
                      <a:pt x="538" y="161"/>
                      <a:pt x="538" y="161"/>
                    </a:cubicBezTo>
                    <a:cubicBezTo>
                      <a:pt x="538" y="163"/>
                      <a:pt x="538" y="163"/>
                      <a:pt x="538" y="163"/>
                    </a:cubicBezTo>
                    <a:cubicBezTo>
                      <a:pt x="537" y="164"/>
                      <a:pt x="537" y="164"/>
                      <a:pt x="537" y="164"/>
                    </a:cubicBezTo>
                    <a:cubicBezTo>
                      <a:pt x="539" y="166"/>
                      <a:pt x="539" y="166"/>
                      <a:pt x="539" y="166"/>
                    </a:cubicBezTo>
                    <a:cubicBezTo>
                      <a:pt x="541" y="165"/>
                      <a:pt x="541" y="165"/>
                      <a:pt x="541" y="165"/>
                    </a:cubicBezTo>
                    <a:cubicBezTo>
                      <a:pt x="546" y="165"/>
                      <a:pt x="546" y="165"/>
                      <a:pt x="546" y="165"/>
                    </a:cubicBezTo>
                    <a:cubicBezTo>
                      <a:pt x="548" y="169"/>
                      <a:pt x="548" y="169"/>
                      <a:pt x="548" y="169"/>
                    </a:cubicBezTo>
                    <a:cubicBezTo>
                      <a:pt x="548" y="169"/>
                      <a:pt x="548" y="169"/>
                      <a:pt x="548" y="169"/>
                    </a:cubicBezTo>
                    <a:cubicBezTo>
                      <a:pt x="549" y="168"/>
                      <a:pt x="549" y="168"/>
                      <a:pt x="549" y="168"/>
                    </a:cubicBezTo>
                    <a:cubicBezTo>
                      <a:pt x="555" y="169"/>
                      <a:pt x="555" y="169"/>
                      <a:pt x="555" y="169"/>
                    </a:cubicBezTo>
                    <a:cubicBezTo>
                      <a:pt x="554" y="171"/>
                      <a:pt x="554" y="171"/>
                      <a:pt x="554" y="171"/>
                    </a:cubicBezTo>
                    <a:cubicBezTo>
                      <a:pt x="557" y="173"/>
                      <a:pt x="557" y="173"/>
                      <a:pt x="557" y="173"/>
                    </a:cubicBezTo>
                    <a:cubicBezTo>
                      <a:pt x="561" y="173"/>
                      <a:pt x="561" y="173"/>
                      <a:pt x="561" y="173"/>
                    </a:cubicBezTo>
                    <a:cubicBezTo>
                      <a:pt x="563" y="178"/>
                      <a:pt x="563" y="178"/>
                      <a:pt x="563" y="178"/>
                    </a:cubicBezTo>
                    <a:cubicBezTo>
                      <a:pt x="561" y="184"/>
                      <a:pt x="561" y="184"/>
                      <a:pt x="561" y="184"/>
                    </a:cubicBezTo>
                    <a:cubicBezTo>
                      <a:pt x="555" y="187"/>
                      <a:pt x="555" y="187"/>
                      <a:pt x="555" y="187"/>
                    </a:cubicBezTo>
                    <a:cubicBezTo>
                      <a:pt x="554" y="189"/>
                      <a:pt x="554" y="189"/>
                      <a:pt x="554" y="189"/>
                    </a:cubicBezTo>
                    <a:cubicBezTo>
                      <a:pt x="554" y="190"/>
                      <a:pt x="554" y="190"/>
                      <a:pt x="554" y="190"/>
                    </a:cubicBezTo>
                    <a:cubicBezTo>
                      <a:pt x="558" y="194"/>
                      <a:pt x="558" y="194"/>
                      <a:pt x="558" y="194"/>
                    </a:cubicBezTo>
                    <a:cubicBezTo>
                      <a:pt x="565" y="198"/>
                      <a:pt x="565" y="198"/>
                      <a:pt x="565" y="198"/>
                    </a:cubicBezTo>
                    <a:cubicBezTo>
                      <a:pt x="555" y="198"/>
                      <a:pt x="555" y="198"/>
                      <a:pt x="555" y="198"/>
                    </a:cubicBezTo>
                    <a:cubicBezTo>
                      <a:pt x="549" y="193"/>
                      <a:pt x="549" y="193"/>
                      <a:pt x="549" y="193"/>
                    </a:cubicBezTo>
                    <a:cubicBezTo>
                      <a:pt x="548" y="189"/>
                      <a:pt x="548" y="189"/>
                      <a:pt x="548" y="189"/>
                    </a:cubicBezTo>
                    <a:cubicBezTo>
                      <a:pt x="551" y="183"/>
                      <a:pt x="551" y="183"/>
                      <a:pt x="551" y="183"/>
                    </a:cubicBezTo>
                    <a:cubicBezTo>
                      <a:pt x="553" y="182"/>
                      <a:pt x="553" y="182"/>
                      <a:pt x="553" y="182"/>
                    </a:cubicBezTo>
                    <a:cubicBezTo>
                      <a:pt x="553" y="181"/>
                      <a:pt x="553" y="181"/>
                      <a:pt x="553" y="181"/>
                    </a:cubicBezTo>
                    <a:cubicBezTo>
                      <a:pt x="554" y="178"/>
                      <a:pt x="554" y="178"/>
                      <a:pt x="554" y="178"/>
                    </a:cubicBezTo>
                    <a:cubicBezTo>
                      <a:pt x="546" y="182"/>
                      <a:pt x="546" y="182"/>
                      <a:pt x="546" y="182"/>
                    </a:cubicBezTo>
                    <a:cubicBezTo>
                      <a:pt x="541" y="183"/>
                      <a:pt x="541" y="183"/>
                      <a:pt x="541" y="183"/>
                    </a:cubicBezTo>
                    <a:cubicBezTo>
                      <a:pt x="540" y="187"/>
                      <a:pt x="540" y="187"/>
                      <a:pt x="540" y="187"/>
                    </a:cubicBezTo>
                    <a:cubicBezTo>
                      <a:pt x="536" y="188"/>
                      <a:pt x="536" y="188"/>
                      <a:pt x="536" y="188"/>
                    </a:cubicBezTo>
                    <a:cubicBezTo>
                      <a:pt x="533" y="187"/>
                      <a:pt x="533" y="187"/>
                      <a:pt x="533" y="187"/>
                    </a:cubicBezTo>
                    <a:cubicBezTo>
                      <a:pt x="530" y="188"/>
                      <a:pt x="530" y="188"/>
                      <a:pt x="530" y="188"/>
                    </a:cubicBezTo>
                    <a:cubicBezTo>
                      <a:pt x="526" y="191"/>
                      <a:pt x="526" y="191"/>
                      <a:pt x="526" y="191"/>
                    </a:cubicBezTo>
                    <a:cubicBezTo>
                      <a:pt x="516" y="195"/>
                      <a:pt x="516" y="195"/>
                      <a:pt x="516" y="195"/>
                    </a:cubicBezTo>
                    <a:cubicBezTo>
                      <a:pt x="508" y="196"/>
                      <a:pt x="508" y="196"/>
                      <a:pt x="508" y="196"/>
                    </a:cubicBezTo>
                    <a:cubicBezTo>
                      <a:pt x="505" y="196"/>
                      <a:pt x="505" y="196"/>
                      <a:pt x="505" y="196"/>
                    </a:cubicBezTo>
                    <a:cubicBezTo>
                      <a:pt x="502" y="200"/>
                      <a:pt x="502" y="200"/>
                      <a:pt x="502" y="200"/>
                    </a:cubicBezTo>
                    <a:cubicBezTo>
                      <a:pt x="498" y="200"/>
                      <a:pt x="498" y="200"/>
                      <a:pt x="498" y="200"/>
                    </a:cubicBezTo>
                    <a:cubicBezTo>
                      <a:pt x="498" y="200"/>
                      <a:pt x="498" y="200"/>
                      <a:pt x="498" y="200"/>
                    </a:cubicBezTo>
                    <a:cubicBezTo>
                      <a:pt x="500" y="202"/>
                      <a:pt x="500" y="202"/>
                      <a:pt x="500" y="202"/>
                    </a:cubicBezTo>
                    <a:cubicBezTo>
                      <a:pt x="500" y="206"/>
                      <a:pt x="500" y="206"/>
                      <a:pt x="500" y="206"/>
                    </a:cubicBezTo>
                    <a:cubicBezTo>
                      <a:pt x="499" y="208"/>
                      <a:pt x="499" y="208"/>
                      <a:pt x="499" y="208"/>
                    </a:cubicBezTo>
                    <a:cubicBezTo>
                      <a:pt x="500" y="209"/>
                      <a:pt x="500" y="209"/>
                      <a:pt x="500" y="209"/>
                    </a:cubicBezTo>
                    <a:cubicBezTo>
                      <a:pt x="503" y="209"/>
                      <a:pt x="503" y="209"/>
                      <a:pt x="503" y="209"/>
                    </a:cubicBezTo>
                    <a:cubicBezTo>
                      <a:pt x="504" y="212"/>
                      <a:pt x="504" y="212"/>
                      <a:pt x="504" y="212"/>
                    </a:cubicBezTo>
                    <a:cubicBezTo>
                      <a:pt x="503" y="213"/>
                      <a:pt x="503" y="213"/>
                      <a:pt x="503" y="213"/>
                    </a:cubicBezTo>
                    <a:cubicBezTo>
                      <a:pt x="507" y="215"/>
                      <a:pt x="507" y="215"/>
                      <a:pt x="507" y="215"/>
                    </a:cubicBezTo>
                    <a:cubicBezTo>
                      <a:pt x="511" y="222"/>
                      <a:pt x="511" y="222"/>
                      <a:pt x="511" y="222"/>
                    </a:cubicBezTo>
                    <a:cubicBezTo>
                      <a:pt x="510" y="227"/>
                      <a:pt x="510" y="227"/>
                      <a:pt x="510" y="227"/>
                    </a:cubicBezTo>
                    <a:cubicBezTo>
                      <a:pt x="511" y="228"/>
                      <a:pt x="511" y="228"/>
                      <a:pt x="511" y="228"/>
                    </a:cubicBezTo>
                    <a:cubicBezTo>
                      <a:pt x="513" y="228"/>
                      <a:pt x="513" y="228"/>
                      <a:pt x="513" y="228"/>
                    </a:cubicBezTo>
                    <a:cubicBezTo>
                      <a:pt x="513" y="232"/>
                      <a:pt x="513" y="232"/>
                      <a:pt x="513" y="232"/>
                    </a:cubicBezTo>
                    <a:cubicBezTo>
                      <a:pt x="516" y="234"/>
                      <a:pt x="516" y="234"/>
                      <a:pt x="516" y="234"/>
                    </a:cubicBezTo>
                    <a:cubicBezTo>
                      <a:pt x="519" y="234"/>
                      <a:pt x="519" y="234"/>
                      <a:pt x="519" y="234"/>
                    </a:cubicBezTo>
                    <a:cubicBezTo>
                      <a:pt x="528" y="234"/>
                      <a:pt x="528" y="234"/>
                      <a:pt x="528" y="234"/>
                    </a:cubicBezTo>
                    <a:cubicBezTo>
                      <a:pt x="533" y="231"/>
                      <a:pt x="533" y="231"/>
                      <a:pt x="533" y="231"/>
                    </a:cubicBezTo>
                    <a:cubicBezTo>
                      <a:pt x="533" y="235"/>
                      <a:pt x="533" y="235"/>
                      <a:pt x="533" y="235"/>
                    </a:cubicBezTo>
                    <a:cubicBezTo>
                      <a:pt x="534" y="237"/>
                      <a:pt x="534" y="237"/>
                      <a:pt x="534" y="237"/>
                    </a:cubicBezTo>
                    <a:cubicBezTo>
                      <a:pt x="534" y="240"/>
                      <a:pt x="534" y="240"/>
                      <a:pt x="534" y="240"/>
                    </a:cubicBezTo>
                    <a:cubicBezTo>
                      <a:pt x="538" y="242"/>
                      <a:pt x="538" y="242"/>
                      <a:pt x="538" y="242"/>
                    </a:cubicBezTo>
                    <a:cubicBezTo>
                      <a:pt x="540" y="245"/>
                      <a:pt x="540" y="245"/>
                      <a:pt x="540" y="245"/>
                    </a:cubicBezTo>
                    <a:cubicBezTo>
                      <a:pt x="546" y="246"/>
                      <a:pt x="546" y="246"/>
                      <a:pt x="546" y="246"/>
                    </a:cubicBezTo>
                    <a:cubicBezTo>
                      <a:pt x="551" y="249"/>
                      <a:pt x="551" y="249"/>
                      <a:pt x="551" y="249"/>
                    </a:cubicBezTo>
                    <a:cubicBezTo>
                      <a:pt x="553" y="249"/>
                      <a:pt x="553" y="249"/>
                      <a:pt x="553" y="249"/>
                    </a:cubicBezTo>
                    <a:cubicBezTo>
                      <a:pt x="556" y="252"/>
                      <a:pt x="556" y="252"/>
                      <a:pt x="556" y="252"/>
                    </a:cubicBezTo>
                    <a:cubicBezTo>
                      <a:pt x="557" y="260"/>
                      <a:pt x="557" y="260"/>
                      <a:pt x="557" y="260"/>
                    </a:cubicBezTo>
                    <a:cubicBezTo>
                      <a:pt x="558" y="262"/>
                      <a:pt x="558" y="262"/>
                      <a:pt x="558" y="262"/>
                    </a:cubicBezTo>
                    <a:cubicBezTo>
                      <a:pt x="557" y="265"/>
                      <a:pt x="557" y="265"/>
                      <a:pt x="557" y="265"/>
                    </a:cubicBezTo>
                    <a:cubicBezTo>
                      <a:pt x="560" y="268"/>
                      <a:pt x="560" y="268"/>
                      <a:pt x="560" y="268"/>
                    </a:cubicBezTo>
                    <a:cubicBezTo>
                      <a:pt x="563" y="270"/>
                      <a:pt x="563" y="270"/>
                      <a:pt x="563" y="270"/>
                    </a:cubicBezTo>
                    <a:cubicBezTo>
                      <a:pt x="567" y="277"/>
                      <a:pt x="567" y="277"/>
                      <a:pt x="567" y="277"/>
                    </a:cubicBezTo>
                    <a:cubicBezTo>
                      <a:pt x="569" y="282"/>
                      <a:pt x="569" y="282"/>
                      <a:pt x="569" y="282"/>
                    </a:cubicBezTo>
                    <a:cubicBezTo>
                      <a:pt x="572" y="286"/>
                      <a:pt x="572" y="286"/>
                      <a:pt x="572" y="286"/>
                    </a:cubicBezTo>
                    <a:cubicBezTo>
                      <a:pt x="574" y="289"/>
                      <a:pt x="574" y="289"/>
                      <a:pt x="574" y="289"/>
                    </a:cubicBezTo>
                    <a:cubicBezTo>
                      <a:pt x="570" y="295"/>
                      <a:pt x="570" y="295"/>
                      <a:pt x="570" y="295"/>
                    </a:cubicBezTo>
                    <a:cubicBezTo>
                      <a:pt x="568" y="296"/>
                      <a:pt x="568" y="296"/>
                      <a:pt x="568" y="296"/>
                    </a:cubicBezTo>
                    <a:cubicBezTo>
                      <a:pt x="569" y="297"/>
                      <a:pt x="569" y="297"/>
                      <a:pt x="569" y="297"/>
                    </a:cubicBezTo>
                    <a:cubicBezTo>
                      <a:pt x="573" y="297"/>
                      <a:pt x="573" y="297"/>
                      <a:pt x="573" y="297"/>
                    </a:cubicBezTo>
                    <a:cubicBezTo>
                      <a:pt x="576" y="299"/>
                      <a:pt x="576" y="299"/>
                      <a:pt x="576" y="299"/>
                    </a:cubicBezTo>
                    <a:cubicBezTo>
                      <a:pt x="581" y="304"/>
                      <a:pt x="581" y="304"/>
                      <a:pt x="581" y="304"/>
                    </a:cubicBezTo>
                    <a:cubicBezTo>
                      <a:pt x="585" y="306"/>
                      <a:pt x="585" y="306"/>
                      <a:pt x="585" y="306"/>
                    </a:cubicBezTo>
                    <a:cubicBezTo>
                      <a:pt x="585" y="305"/>
                      <a:pt x="585" y="305"/>
                      <a:pt x="585" y="305"/>
                    </a:cubicBezTo>
                    <a:cubicBezTo>
                      <a:pt x="587" y="306"/>
                      <a:pt x="587" y="306"/>
                      <a:pt x="587" y="306"/>
                    </a:cubicBezTo>
                    <a:cubicBezTo>
                      <a:pt x="592" y="303"/>
                      <a:pt x="592" y="303"/>
                      <a:pt x="592" y="303"/>
                    </a:cubicBezTo>
                    <a:cubicBezTo>
                      <a:pt x="597" y="302"/>
                      <a:pt x="597" y="302"/>
                      <a:pt x="597" y="302"/>
                    </a:cubicBezTo>
                    <a:cubicBezTo>
                      <a:pt x="602" y="306"/>
                      <a:pt x="602" y="306"/>
                      <a:pt x="602" y="306"/>
                    </a:cubicBezTo>
                    <a:cubicBezTo>
                      <a:pt x="605" y="307"/>
                      <a:pt x="605" y="307"/>
                      <a:pt x="605" y="307"/>
                    </a:cubicBezTo>
                    <a:cubicBezTo>
                      <a:pt x="608" y="307"/>
                      <a:pt x="608" y="307"/>
                      <a:pt x="608" y="307"/>
                    </a:cubicBezTo>
                    <a:cubicBezTo>
                      <a:pt x="610" y="311"/>
                      <a:pt x="610" y="311"/>
                      <a:pt x="610" y="311"/>
                    </a:cubicBezTo>
                    <a:cubicBezTo>
                      <a:pt x="611" y="316"/>
                      <a:pt x="611" y="316"/>
                      <a:pt x="611" y="316"/>
                    </a:cubicBezTo>
                    <a:cubicBezTo>
                      <a:pt x="609" y="317"/>
                      <a:pt x="609" y="317"/>
                      <a:pt x="609" y="317"/>
                    </a:cubicBezTo>
                    <a:cubicBezTo>
                      <a:pt x="607" y="312"/>
                      <a:pt x="607" y="312"/>
                      <a:pt x="607" y="312"/>
                    </a:cubicBezTo>
                    <a:cubicBezTo>
                      <a:pt x="606" y="310"/>
                      <a:pt x="606" y="310"/>
                      <a:pt x="606" y="310"/>
                    </a:cubicBezTo>
                    <a:cubicBezTo>
                      <a:pt x="602" y="310"/>
                      <a:pt x="602" y="310"/>
                      <a:pt x="602" y="310"/>
                    </a:cubicBezTo>
                    <a:cubicBezTo>
                      <a:pt x="596" y="306"/>
                      <a:pt x="596" y="306"/>
                      <a:pt x="596" y="306"/>
                    </a:cubicBezTo>
                    <a:cubicBezTo>
                      <a:pt x="594" y="306"/>
                      <a:pt x="594" y="306"/>
                      <a:pt x="594" y="306"/>
                    </a:cubicBezTo>
                    <a:cubicBezTo>
                      <a:pt x="590" y="309"/>
                      <a:pt x="590" y="309"/>
                      <a:pt x="590" y="309"/>
                    </a:cubicBezTo>
                    <a:cubicBezTo>
                      <a:pt x="590" y="312"/>
                      <a:pt x="590" y="312"/>
                      <a:pt x="590" y="312"/>
                    </a:cubicBezTo>
                    <a:cubicBezTo>
                      <a:pt x="592" y="318"/>
                      <a:pt x="592" y="318"/>
                      <a:pt x="592" y="318"/>
                    </a:cubicBezTo>
                    <a:cubicBezTo>
                      <a:pt x="584" y="310"/>
                      <a:pt x="584" y="310"/>
                      <a:pt x="584" y="310"/>
                    </a:cubicBezTo>
                    <a:cubicBezTo>
                      <a:pt x="579" y="310"/>
                      <a:pt x="579" y="310"/>
                      <a:pt x="579" y="310"/>
                    </a:cubicBezTo>
                    <a:cubicBezTo>
                      <a:pt x="575" y="307"/>
                      <a:pt x="575" y="307"/>
                      <a:pt x="575" y="307"/>
                    </a:cubicBezTo>
                    <a:cubicBezTo>
                      <a:pt x="575" y="304"/>
                      <a:pt x="575" y="304"/>
                      <a:pt x="575" y="304"/>
                    </a:cubicBezTo>
                    <a:cubicBezTo>
                      <a:pt x="573" y="301"/>
                      <a:pt x="573" y="301"/>
                      <a:pt x="573" y="301"/>
                    </a:cubicBezTo>
                    <a:cubicBezTo>
                      <a:pt x="569" y="301"/>
                      <a:pt x="569" y="301"/>
                      <a:pt x="569" y="301"/>
                    </a:cubicBezTo>
                    <a:cubicBezTo>
                      <a:pt x="565" y="301"/>
                      <a:pt x="565" y="301"/>
                      <a:pt x="565" y="301"/>
                    </a:cubicBezTo>
                    <a:cubicBezTo>
                      <a:pt x="558" y="297"/>
                      <a:pt x="558" y="297"/>
                      <a:pt x="558" y="297"/>
                    </a:cubicBezTo>
                    <a:cubicBezTo>
                      <a:pt x="560" y="295"/>
                      <a:pt x="560" y="295"/>
                      <a:pt x="560" y="295"/>
                    </a:cubicBezTo>
                    <a:cubicBezTo>
                      <a:pt x="560" y="292"/>
                      <a:pt x="560" y="292"/>
                      <a:pt x="560" y="292"/>
                    </a:cubicBezTo>
                    <a:cubicBezTo>
                      <a:pt x="562" y="291"/>
                      <a:pt x="562" y="291"/>
                      <a:pt x="562" y="291"/>
                    </a:cubicBezTo>
                    <a:cubicBezTo>
                      <a:pt x="562" y="289"/>
                      <a:pt x="562" y="289"/>
                      <a:pt x="562" y="289"/>
                    </a:cubicBezTo>
                    <a:cubicBezTo>
                      <a:pt x="561" y="283"/>
                      <a:pt x="561" y="283"/>
                      <a:pt x="561" y="283"/>
                    </a:cubicBezTo>
                    <a:cubicBezTo>
                      <a:pt x="560" y="279"/>
                      <a:pt x="560" y="279"/>
                      <a:pt x="560" y="279"/>
                    </a:cubicBezTo>
                    <a:cubicBezTo>
                      <a:pt x="559" y="279"/>
                      <a:pt x="559" y="279"/>
                      <a:pt x="559" y="279"/>
                    </a:cubicBezTo>
                    <a:cubicBezTo>
                      <a:pt x="558" y="282"/>
                      <a:pt x="558" y="282"/>
                      <a:pt x="558" y="282"/>
                    </a:cubicBezTo>
                    <a:cubicBezTo>
                      <a:pt x="556" y="283"/>
                      <a:pt x="556" y="283"/>
                      <a:pt x="556" y="283"/>
                    </a:cubicBezTo>
                    <a:cubicBezTo>
                      <a:pt x="556" y="286"/>
                      <a:pt x="556" y="286"/>
                      <a:pt x="556" y="286"/>
                    </a:cubicBezTo>
                    <a:cubicBezTo>
                      <a:pt x="555" y="287"/>
                      <a:pt x="555" y="287"/>
                      <a:pt x="555" y="287"/>
                    </a:cubicBezTo>
                    <a:cubicBezTo>
                      <a:pt x="556" y="289"/>
                      <a:pt x="556" y="289"/>
                      <a:pt x="556" y="289"/>
                    </a:cubicBezTo>
                    <a:cubicBezTo>
                      <a:pt x="554" y="293"/>
                      <a:pt x="554" y="293"/>
                      <a:pt x="554" y="293"/>
                    </a:cubicBezTo>
                    <a:cubicBezTo>
                      <a:pt x="551" y="293"/>
                      <a:pt x="551" y="293"/>
                      <a:pt x="551" y="293"/>
                    </a:cubicBezTo>
                    <a:cubicBezTo>
                      <a:pt x="550" y="283"/>
                      <a:pt x="550" y="283"/>
                      <a:pt x="550" y="283"/>
                    </a:cubicBezTo>
                    <a:cubicBezTo>
                      <a:pt x="551" y="281"/>
                      <a:pt x="551" y="281"/>
                      <a:pt x="551" y="281"/>
                    </a:cubicBezTo>
                    <a:cubicBezTo>
                      <a:pt x="551" y="279"/>
                      <a:pt x="551" y="279"/>
                      <a:pt x="551" y="279"/>
                    </a:cubicBezTo>
                    <a:cubicBezTo>
                      <a:pt x="547" y="276"/>
                      <a:pt x="547" y="276"/>
                      <a:pt x="547" y="276"/>
                    </a:cubicBezTo>
                    <a:cubicBezTo>
                      <a:pt x="547" y="271"/>
                      <a:pt x="547" y="271"/>
                      <a:pt x="547" y="271"/>
                    </a:cubicBezTo>
                    <a:cubicBezTo>
                      <a:pt x="545" y="268"/>
                      <a:pt x="545" y="268"/>
                      <a:pt x="545" y="268"/>
                    </a:cubicBezTo>
                    <a:cubicBezTo>
                      <a:pt x="545" y="264"/>
                      <a:pt x="545" y="264"/>
                      <a:pt x="545" y="264"/>
                    </a:cubicBezTo>
                    <a:cubicBezTo>
                      <a:pt x="549" y="261"/>
                      <a:pt x="549" y="261"/>
                      <a:pt x="549" y="261"/>
                    </a:cubicBezTo>
                    <a:cubicBezTo>
                      <a:pt x="549" y="260"/>
                      <a:pt x="549" y="260"/>
                      <a:pt x="549" y="260"/>
                    </a:cubicBezTo>
                    <a:cubicBezTo>
                      <a:pt x="549" y="257"/>
                      <a:pt x="549" y="257"/>
                      <a:pt x="549" y="257"/>
                    </a:cubicBezTo>
                    <a:cubicBezTo>
                      <a:pt x="549" y="254"/>
                      <a:pt x="549" y="254"/>
                      <a:pt x="549" y="254"/>
                    </a:cubicBezTo>
                    <a:cubicBezTo>
                      <a:pt x="547" y="254"/>
                      <a:pt x="547" y="254"/>
                      <a:pt x="547" y="254"/>
                    </a:cubicBezTo>
                    <a:cubicBezTo>
                      <a:pt x="546" y="254"/>
                      <a:pt x="546" y="254"/>
                      <a:pt x="546" y="254"/>
                    </a:cubicBezTo>
                    <a:cubicBezTo>
                      <a:pt x="544" y="252"/>
                      <a:pt x="544" y="252"/>
                      <a:pt x="544" y="252"/>
                    </a:cubicBezTo>
                    <a:cubicBezTo>
                      <a:pt x="539" y="255"/>
                      <a:pt x="539" y="255"/>
                      <a:pt x="539" y="255"/>
                    </a:cubicBezTo>
                    <a:cubicBezTo>
                      <a:pt x="531" y="256"/>
                      <a:pt x="531" y="256"/>
                      <a:pt x="531" y="256"/>
                    </a:cubicBezTo>
                    <a:cubicBezTo>
                      <a:pt x="527" y="256"/>
                      <a:pt x="527" y="256"/>
                      <a:pt x="527" y="256"/>
                    </a:cubicBezTo>
                    <a:cubicBezTo>
                      <a:pt x="521" y="250"/>
                      <a:pt x="521" y="250"/>
                      <a:pt x="521" y="250"/>
                    </a:cubicBezTo>
                    <a:cubicBezTo>
                      <a:pt x="518" y="249"/>
                      <a:pt x="518" y="249"/>
                      <a:pt x="518" y="249"/>
                    </a:cubicBezTo>
                    <a:cubicBezTo>
                      <a:pt x="517" y="246"/>
                      <a:pt x="517" y="246"/>
                      <a:pt x="517" y="246"/>
                    </a:cubicBezTo>
                    <a:cubicBezTo>
                      <a:pt x="510" y="245"/>
                      <a:pt x="510" y="245"/>
                      <a:pt x="510" y="245"/>
                    </a:cubicBezTo>
                    <a:cubicBezTo>
                      <a:pt x="506" y="243"/>
                      <a:pt x="506" y="243"/>
                      <a:pt x="506" y="243"/>
                    </a:cubicBezTo>
                    <a:cubicBezTo>
                      <a:pt x="503" y="240"/>
                      <a:pt x="503" y="240"/>
                      <a:pt x="503" y="240"/>
                    </a:cubicBezTo>
                    <a:cubicBezTo>
                      <a:pt x="494" y="240"/>
                      <a:pt x="494" y="240"/>
                      <a:pt x="494" y="240"/>
                    </a:cubicBezTo>
                    <a:cubicBezTo>
                      <a:pt x="492" y="239"/>
                      <a:pt x="492" y="239"/>
                      <a:pt x="492" y="239"/>
                    </a:cubicBezTo>
                    <a:cubicBezTo>
                      <a:pt x="489" y="240"/>
                      <a:pt x="489" y="240"/>
                      <a:pt x="489" y="240"/>
                    </a:cubicBezTo>
                    <a:cubicBezTo>
                      <a:pt x="486" y="245"/>
                      <a:pt x="486" y="245"/>
                      <a:pt x="486" y="245"/>
                    </a:cubicBezTo>
                    <a:cubicBezTo>
                      <a:pt x="486" y="248"/>
                      <a:pt x="486" y="248"/>
                      <a:pt x="486" y="248"/>
                    </a:cubicBezTo>
                    <a:cubicBezTo>
                      <a:pt x="488" y="247"/>
                      <a:pt x="488" y="247"/>
                      <a:pt x="488" y="247"/>
                    </a:cubicBezTo>
                    <a:cubicBezTo>
                      <a:pt x="493" y="249"/>
                      <a:pt x="493" y="249"/>
                      <a:pt x="493" y="249"/>
                    </a:cubicBezTo>
                    <a:cubicBezTo>
                      <a:pt x="496" y="254"/>
                      <a:pt x="496" y="254"/>
                      <a:pt x="496" y="254"/>
                    </a:cubicBezTo>
                    <a:cubicBezTo>
                      <a:pt x="493" y="260"/>
                      <a:pt x="493" y="260"/>
                      <a:pt x="493" y="260"/>
                    </a:cubicBezTo>
                    <a:cubicBezTo>
                      <a:pt x="488" y="261"/>
                      <a:pt x="488" y="261"/>
                      <a:pt x="488" y="261"/>
                    </a:cubicBezTo>
                    <a:cubicBezTo>
                      <a:pt x="482" y="259"/>
                      <a:pt x="482" y="259"/>
                      <a:pt x="482" y="259"/>
                    </a:cubicBezTo>
                    <a:cubicBezTo>
                      <a:pt x="478" y="255"/>
                      <a:pt x="478" y="255"/>
                      <a:pt x="478" y="255"/>
                    </a:cubicBezTo>
                    <a:cubicBezTo>
                      <a:pt x="477" y="255"/>
                      <a:pt x="477" y="255"/>
                      <a:pt x="477" y="255"/>
                    </a:cubicBezTo>
                    <a:cubicBezTo>
                      <a:pt x="474" y="257"/>
                      <a:pt x="474" y="257"/>
                      <a:pt x="474" y="257"/>
                    </a:cubicBezTo>
                    <a:cubicBezTo>
                      <a:pt x="472" y="259"/>
                      <a:pt x="472" y="259"/>
                      <a:pt x="472" y="259"/>
                    </a:cubicBezTo>
                    <a:cubicBezTo>
                      <a:pt x="471" y="259"/>
                      <a:pt x="471" y="259"/>
                      <a:pt x="471" y="259"/>
                    </a:cubicBezTo>
                    <a:cubicBezTo>
                      <a:pt x="474" y="263"/>
                      <a:pt x="474" y="263"/>
                      <a:pt x="474" y="263"/>
                    </a:cubicBezTo>
                    <a:cubicBezTo>
                      <a:pt x="476" y="264"/>
                      <a:pt x="476" y="264"/>
                      <a:pt x="476" y="264"/>
                    </a:cubicBezTo>
                    <a:cubicBezTo>
                      <a:pt x="477" y="267"/>
                      <a:pt x="477" y="267"/>
                      <a:pt x="477" y="267"/>
                    </a:cubicBezTo>
                    <a:cubicBezTo>
                      <a:pt x="482" y="271"/>
                      <a:pt x="482" y="271"/>
                      <a:pt x="482" y="271"/>
                    </a:cubicBezTo>
                    <a:cubicBezTo>
                      <a:pt x="486" y="271"/>
                      <a:pt x="486" y="271"/>
                      <a:pt x="486" y="271"/>
                    </a:cubicBezTo>
                    <a:cubicBezTo>
                      <a:pt x="489" y="273"/>
                      <a:pt x="489" y="273"/>
                      <a:pt x="489" y="273"/>
                    </a:cubicBezTo>
                    <a:cubicBezTo>
                      <a:pt x="494" y="274"/>
                      <a:pt x="494" y="274"/>
                      <a:pt x="494" y="274"/>
                    </a:cubicBezTo>
                    <a:cubicBezTo>
                      <a:pt x="496" y="272"/>
                      <a:pt x="496" y="272"/>
                      <a:pt x="496" y="272"/>
                    </a:cubicBezTo>
                    <a:cubicBezTo>
                      <a:pt x="498" y="272"/>
                      <a:pt x="498" y="272"/>
                      <a:pt x="498" y="272"/>
                    </a:cubicBezTo>
                    <a:cubicBezTo>
                      <a:pt x="499" y="274"/>
                      <a:pt x="499" y="274"/>
                      <a:pt x="499" y="274"/>
                    </a:cubicBezTo>
                    <a:cubicBezTo>
                      <a:pt x="503" y="274"/>
                      <a:pt x="503" y="274"/>
                      <a:pt x="503" y="274"/>
                    </a:cubicBezTo>
                    <a:cubicBezTo>
                      <a:pt x="505" y="278"/>
                      <a:pt x="505" y="278"/>
                      <a:pt x="505" y="278"/>
                    </a:cubicBezTo>
                    <a:cubicBezTo>
                      <a:pt x="507" y="279"/>
                      <a:pt x="507" y="279"/>
                      <a:pt x="507" y="279"/>
                    </a:cubicBezTo>
                    <a:cubicBezTo>
                      <a:pt x="507" y="281"/>
                      <a:pt x="507" y="281"/>
                      <a:pt x="507" y="281"/>
                    </a:cubicBezTo>
                    <a:cubicBezTo>
                      <a:pt x="512" y="282"/>
                      <a:pt x="512" y="282"/>
                      <a:pt x="512" y="282"/>
                    </a:cubicBezTo>
                    <a:cubicBezTo>
                      <a:pt x="520" y="276"/>
                      <a:pt x="520" y="276"/>
                      <a:pt x="520" y="276"/>
                    </a:cubicBezTo>
                    <a:cubicBezTo>
                      <a:pt x="513" y="285"/>
                      <a:pt x="513" y="285"/>
                      <a:pt x="513" y="285"/>
                    </a:cubicBezTo>
                    <a:cubicBezTo>
                      <a:pt x="507" y="286"/>
                      <a:pt x="507" y="286"/>
                      <a:pt x="507" y="286"/>
                    </a:cubicBezTo>
                    <a:cubicBezTo>
                      <a:pt x="503" y="284"/>
                      <a:pt x="503" y="284"/>
                      <a:pt x="503" y="284"/>
                    </a:cubicBezTo>
                    <a:cubicBezTo>
                      <a:pt x="500" y="283"/>
                      <a:pt x="500" y="283"/>
                      <a:pt x="500" y="283"/>
                    </a:cubicBezTo>
                    <a:cubicBezTo>
                      <a:pt x="497" y="279"/>
                      <a:pt x="497" y="279"/>
                      <a:pt x="497" y="279"/>
                    </a:cubicBezTo>
                    <a:cubicBezTo>
                      <a:pt x="495" y="279"/>
                      <a:pt x="495" y="279"/>
                      <a:pt x="495" y="279"/>
                    </a:cubicBezTo>
                    <a:cubicBezTo>
                      <a:pt x="492" y="280"/>
                      <a:pt x="492" y="280"/>
                      <a:pt x="492" y="280"/>
                    </a:cubicBezTo>
                    <a:cubicBezTo>
                      <a:pt x="490" y="280"/>
                      <a:pt x="490" y="280"/>
                      <a:pt x="490" y="280"/>
                    </a:cubicBezTo>
                    <a:cubicBezTo>
                      <a:pt x="487" y="284"/>
                      <a:pt x="487" y="284"/>
                      <a:pt x="487" y="284"/>
                    </a:cubicBezTo>
                    <a:cubicBezTo>
                      <a:pt x="485" y="281"/>
                      <a:pt x="485" y="281"/>
                      <a:pt x="485" y="281"/>
                    </a:cubicBezTo>
                    <a:cubicBezTo>
                      <a:pt x="483" y="280"/>
                      <a:pt x="483" y="280"/>
                      <a:pt x="483" y="280"/>
                    </a:cubicBezTo>
                    <a:cubicBezTo>
                      <a:pt x="481" y="281"/>
                      <a:pt x="481" y="281"/>
                      <a:pt x="481" y="281"/>
                    </a:cubicBezTo>
                    <a:cubicBezTo>
                      <a:pt x="476" y="281"/>
                      <a:pt x="476" y="281"/>
                      <a:pt x="476" y="281"/>
                    </a:cubicBezTo>
                    <a:cubicBezTo>
                      <a:pt x="472" y="278"/>
                      <a:pt x="472" y="278"/>
                      <a:pt x="472" y="278"/>
                    </a:cubicBezTo>
                    <a:cubicBezTo>
                      <a:pt x="469" y="279"/>
                      <a:pt x="469" y="279"/>
                      <a:pt x="469" y="279"/>
                    </a:cubicBezTo>
                    <a:cubicBezTo>
                      <a:pt x="466" y="275"/>
                      <a:pt x="466" y="275"/>
                      <a:pt x="466" y="275"/>
                    </a:cubicBezTo>
                    <a:cubicBezTo>
                      <a:pt x="469" y="274"/>
                      <a:pt x="469" y="274"/>
                      <a:pt x="469" y="274"/>
                    </a:cubicBezTo>
                    <a:cubicBezTo>
                      <a:pt x="469" y="273"/>
                      <a:pt x="469" y="273"/>
                      <a:pt x="469" y="273"/>
                    </a:cubicBezTo>
                    <a:cubicBezTo>
                      <a:pt x="467" y="271"/>
                      <a:pt x="467" y="271"/>
                      <a:pt x="467" y="271"/>
                    </a:cubicBezTo>
                    <a:cubicBezTo>
                      <a:pt x="467" y="269"/>
                      <a:pt x="467" y="269"/>
                      <a:pt x="467" y="269"/>
                    </a:cubicBezTo>
                    <a:cubicBezTo>
                      <a:pt x="463" y="265"/>
                      <a:pt x="463" y="265"/>
                      <a:pt x="463" y="265"/>
                    </a:cubicBezTo>
                    <a:cubicBezTo>
                      <a:pt x="461" y="262"/>
                      <a:pt x="461" y="262"/>
                      <a:pt x="461" y="262"/>
                    </a:cubicBezTo>
                    <a:cubicBezTo>
                      <a:pt x="462" y="259"/>
                      <a:pt x="462" y="259"/>
                      <a:pt x="462" y="259"/>
                    </a:cubicBezTo>
                    <a:cubicBezTo>
                      <a:pt x="460" y="255"/>
                      <a:pt x="460" y="255"/>
                      <a:pt x="460" y="255"/>
                    </a:cubicBezTo>
                    <a:cubicBezTo>
                      <a:pt x="460" y="250"/>
                      <a:pt x="460" y="250"/>
                      <a:pt x="460" y="250"/>
                    </a:cubicBezTo>
                    <a:cubicBezTo>
                      <a:pt x="458" y="247"/>
                      <a:pt x="458" y="247"/>
                      <a:pt x="458" y="247"/>
                    </a:cubicBezTo>
                    <a:cubicBezTo>
                      <a:pt x="457" y="243"/>
                      <a:pt x="457" y="243"/>
                      <a:pt x="457" y="243"/>
                    </a:cubicBezTo>
                    <a:cubicBezTo>
                      <a:pt x="456" y="242"/>
                      <a:pt x="456" y="242"/>
                      <a:pt x="456" y="242"/>
                    </a:cubicBezTo>
                    <a:cubicBezTo>
                      <a:pt x="454" y="241"/>
                      <a:pt x="454" y="241"/>
                      <a:pt x="454" y="241"/>
                    </a:cubicBezTo>
                    <a:cubicBezTo>
                      <a:pt x="454" y="238"/>
                      <a:pt x="454" y="238"/>
                      <a:pt x="454" y="238"/>
                    </a:cubicBezTo>
                    <a:cubicBezTo>
                      <a:pt x="451" y="236"/>
                      <a:pt x="451" y="236"/>
                      <a:pt x="451" y="236"/>
                    </a:cubicBezTo>
                    <a:cubicBezTo>
                      <a:pt x="451" y="236"/>
                      <a:pt x="451" y="236"/>
                      <a:pt x="451" y="236"/>
                    </a:cubicBezTo>
                    <a:cubicBezTo>
                      <a:pt x="456" y="246"/>
                      <a:pt x="456" y="246"/>
                      <a:pt x="456" y="246"/>
                    </a:cubicBezTo>
                    <a:cubicBezTo>
                      <a:pt x="458" y="253"/>
                      <a:pt x="458" y="253"/>
                      <a:pt x="458" y="253"/>
                    </a:cubicBezTo>
                    <a:cubicBezTo>
                      <a:pt x="456" y="259"/>
                      <a:pt x="456" y="259"/>
                      <a:pt x="456" y="259"/>
                    </a:cubicBezTo>
                    <a:cubicBezTo>
                      <a:pt x="451" y="264"/>
                      <a:pt x="451" y="264"/>
                      <a:pt x="451" y="264"/>
                    </a:cubicBezTo>
                    <a:cubicBezTo>
                      <a:pt x="449" y="267"/>
                      <a:pt x="449" y="267"/>
                      <a:pt x="449" y="267"/>
                    </a:cubicBezTo>
                    <a:cubicBezTo>
                      <a:pt x="449" y="267"/>
                      <a:pt x="449" y="267"/>
                      <a:pt x="449" y="267"/>
                    </a:cubicBezTo>
                    <a:cubicBezTo>
                      <a:pt x="451" y="269"/>
                      <a:pt x="451" y="269"/>
                      <a:pt x="451" y="269"/>
                    </a:cubicBezTo>
                    <a:cubicBezTo>
                      <a:pt x="452" y="274"/>
                      <a:pt x="452" y="274"/>
                      <a:pt x="452" y="274"/>
                    </a:cubicBezTo>
                    <a:cubicBezTo>
                      <a:pt x="450" y="279"/>
                      <a:pt x="450" y="279"/>
                      <a:pt x="450" y="279"/>
                    </a:cubicBezTo>
                    <a:cubicBezTo>
                      <a:pt x="450" y="282"/>
                      <a:pt x="450" y="282"/>
                      <a:pt x="450" y="282"/>
                    </a:cubicBezTo>
                    <a:cubicBezTo>
                      <a:pt x="455" y="284"/>
                      <a:pt x="455" y="284"/>
                      <a:pt x="455" y="284"/>
                    </a:cubicBezTo>
                    <a:cubicBezTo>
                      <a:pt x="461" y="290"/>
                      <a:pt x="461" y="290"/>
                      <a:pt x="461" y="290"/>
                    </a:cubicBezTo>
                    <a:cubicBezTo>
                      <a:pt x="462" y="293"/>
                      <a:pt x="462" y="293"/>
                      <a:pt x="462" y="293"/>
                    </a:cubicBezTo>
                    <a:cubicBezTo>
                      <a:pt x="465" y="293"/>
                      <a:pt x="465" y="293"/>
                      <a:pt x="465" y="293"/>
                    </a:cubicBezTo>
                    <a:cubicBezTo>
                      <a:pt x="469" y="296"/>
                      <a:pt x="469" y="296"/>
                      <a:pt x="469" y="296"/>
                    </a:cubicBezTo>
                    <a:cubicBezTo>
                      <a:pt x="472" y="302"/>
                      <a:pt x="472" y="302"/>
                      <a:pt x="472" y="302"/>
                    </a:cubicBezTo>
                    <a:cubicBezTo>
                      <a:pt x="471" y="311"/>
                      <a:pt x="471" y="311"/>
                      <a:pt x="471" y="311"/>
                    </a:cubicBezTo>
                    <a:cubicBezTo>
                      <a:pt x="470" y="314"/>
                      <a:pt x="470" y="314"/>
                      <a:pt x="470" y="314"/>
                    </a:cubicBezTo>
                    <a:cubicBezTo>
                      <a:pt x="473" y="318"/>
                      <a:pt x="473" y="318"/>
                      <a:pt x="473" y="318"/>
                    </a:cubicBezTo>
                    <a:cubicBezTo>
                      <a:pt x="473" y="324"/>
                      <a:pt x="473" y="324"/>
                      <a:pt x="473" y="324"/>
                    </a:cubicBezTo>
                    <a:cubicBezTo>
                      <a:pt x="474" y="327"/>
                      <a:pt x="474" y="327"/>
                      <a:pt x="474" y="327"/>
                    </a:cubicBezTo>
                    <a:cubicBezTo>
                      <a:pt x="479" y="332"/>
                      <a:pt x="479" y="332"/>
                      <a:pt x="479" y="332"/>
                    </a:cubicBezTo>
                    <a:cubicBezTo>
                      <a:pt x="480" y="336"/>
                      <a:pt x="480" y="336"/>
                      <a:pt x="480" y="336"/>
                    </a:cubicBezTo>
                    <a:cubicBezTo>
                      <a:pt x="479" y="339"/>
                      <a:pt x="479" y="339"/>
                      <a:pt x="479" y="339"/>
                    </a:cubicBezTo>
                    <a:cubicBezTo>
                      <a:pt x="480" y="340"/>
                      <a:pt x="480" y="340"/>
                      <a:pt x="480" y="340"/>
                    </a:cubicBezTo>
                    <a:cubicBezTo>
                      <a:pt x="483" y="341"/>
                      <a:pt x="483" y="341"/>
                      <a:pt x="483" y="341"/>
                    </a:cubicBezTo>
                    <a:cubicBezTo>
                      <a:pt x="487" y="338"/>
                      <a:pt x="487" y="338"/>
                      <a:pt x="487" y="338"/>
                    </a:cubicBezTo>
                    <a:cubicBezTo>
                      <a:pt x="492" y="340"/>
                      <a:pt x="492" y="340"/>
                      <a:pt x="492" y="340"/>
                    </a:cubicBezTo>
                    <a:cubicBezTo>
                      <a:pt x="493" y="339"/>
                      <a:pt x="493" y="339"/>
                      <a:pt x="493" y="339"/>
                    </a:cubicBezTo>
                    <a:cubicBezTo>
                      <a:pt x="494" y="335"/>
                      <a:pt x="494" y="335"/>
                      <a:pt x="494" y="335"/>
                    </a:cubicBezTo>
                    <a:cubicBezTo>
                      <a:pt x="498" y="331"/>
                      <a:pt x="498" y="331"/>
                      <a:pt x="498" y="331"/>
                    </a:cubicBezTo>
                    <a:cubicBezTo>
                      <a:pt x="501" y="332"/>
                      <a:pt x="501" y="332"/>
                      <a:pt x="501" y="332"/>
                    </a:cubicBezTo>
                    <a:cubicBezTo>
                      <a:pt x="504" y="332"/>
                      <a:pt x="504" y="332"/>
                      <a:pt x="504" y="332"/>
                    </a:cubicBezTo>
                    <a:cubicBezTo>
                      <a:pt x="509" y="334"/>
                      <a:pt x="509" y="334"/>
                      <a:pt x="509" y="334"/>
                    </a:cubicBezTo>
                    <a:cubicBezTo>
                      <a:pt x="512" y="333"/>
                      <a:pt x="512" y="333"/>
                      <a:pt x="512" y="333"/>
                    </a:cubicBezTo>
                    <a:cubicBezTo>
                      <a:pt x="514" y="337"/>
                      <a:pt x="514" y="337"/>
                      <a:pt x="514" y="337"/>
                    </a:cubicBezTo>
                    <a:cubicBezTo>
                      <a:pt x="520" y="339"/>
                      <a:pt x="520" y="339"/>
                      <a:pt x="520" y="339"/>
                    </a:cubicBezTo>
                    <a:cubicBezTo>
                      <a:pt x="525" y="339"/>
                      <a:pt x="525" y="339"/>
                      <a:pt x="525" y="339"/>
                    </a:cubicBezTo>
                    <a:cubicBezTo>
                      <a:pt x="528" y="344"/>
                      <a:pt x="528" y="344"/>
                      <a:pt x="528" y="344"/>
                    </a:cubicBezTo>
                    <a:cubicBezTo>
                      <a:pt x="528" y="345"/>
                      <a:pt x="528" y="345"/>
                      <a:pt x="528" y="345"/>
                    </a:cubicBezTo>
                    <a:cubicBezTo>
                      <a:pt x="532" y="348"/>
                      <a:pt x="532" y="348"/>
                      <a:pt x="532" y="348"/>
                    </a:cubicBezTo>
                    <a:cubicBezTo>
                      <a:pt x="533" y="350"/>
                      <a:pt x="533" y="350"/>
                      <a:pt x="533" y="350"/>
                    </a:cubicBezTo>
                    <a:cubicBezTo>
                      <a:pt x="534" y="350"/>
                      <a:pt x="534" y="350"/>
                      <a:pt x="534" y="350"/>
                    </a:cubicBezTo>
                    <a:cubicBezTo>
                      <a:pt x="535" y="352"/>
                      <a:pt x="535" y="352"/>
                      <a:pt x="535" y="352"/>
                    </a:cubicBezTo>
                    <a:cubicBezTo>
                      <a:pt x="537" y="355"/>
                      <a:pt x="537" y="355"/>
                      <a:pt x="537" y="355"/>
                    </a:cubicBezTo>
                    <a:cubicBezTo>
                      <a:pt x="534" y="357"/>
                      <a:pt x="534" y="357"/>
                      <a:pt x="534" y="357"/>
                    </a:cubicBezTo>
                    <a:cubicBezTo>
                      <a:pt x="532" y="358"/>
                      <a:pt x="532" y="358"/>
                      <a:pt x="532" y="358"/>
                    </a:cubicBezTo>
                    <a:cubicBezTo>
                      <a:pt x="532" y="361"/>
                      <a:pt x="532" y="361"/>
                      <a:pt x="532" y="361"/>
                    </a:cubicBezTo>
                    <a:cubicBezTo>
                      <a:pt x="533" y="364"/>
                      <a:pt x="533" y="364"/>
                      <a:pt x="533" y="364"/>
                    </a:cubicBezTo>
                    <a:cubicBezTo>
                      <a:pt x="536" y="366"/>
                      <a:pt x="536" y="366"/>
                      <a:pt x="536" y="366"/>
                    </a:cubicBezTo>
                    <a:cubicBezTo>
                      <a:pt x="535" y="368"/>
                      <a:pt x="535" y="368"/>
                      <a:pt x="535" y="368"/>
                    </a:cubicBezTo>
                    <a:cubicBezTo>
                      <a:pt x="535" y="370"/>
                      <a:pt x="535" y="370"/>
                      <a:pt x="535" y="370"/>
                    </a:cubicBezTo>
                    <a:cubicBezTo>
                      <a:pt x="539" y="370"/>
                      <a:pt x="539" y="370"/>
                      <a:pt x="539" y="370"/>
                    </a:cubicBezTo>
                    <a:cubicBezTo>
                      <a:pt x="540" y="372"/>
                      <a:pt x="540" y="372"/>
                      <a:pt x="540" y="372"/>
                    </a:cubicBezTo>
                    <a:cubicBezTo>
                      <a:pt x="543" y="372"/>
                      <a:pt x="543" y="372"/>
                      <a:pt x="543" y="372"/>
                    </a:cubicBezTo>
                    <a:cubicBezTo>
                      <a:pt x="546" y="367"/>
                      <a:pt x="546" y="367"/>
                      <a:pt x="546" y="367"/>
                    </a:cubicBezTo>
                    <a:cubicBezTo>
                      <a:pt x="547" y="370"/>
                      <a:pt x="547" y="370"/>
                      <a:pt x="547" y="370"/>
                    </a:cubicBezTo>
                    <a:cubicBezTo>
                      <a:pt x="549" y="370"/>
                      <a:pt x="549" y="370"/>
                      <a:pt x="549" y="370"/>
                    </a:cubicBezTo>
                    <a:cubicBezTo>
                      <a:pt x="554" y="371"/>
                      <a:pt x="554" y="371"/>
                      <a:pt x="554" y="371"/>
                    </a:cubicBezTo>
                    <a:cubicBezTo>
                      <a:pt x="550" y="373"/>
                      <a:pt x="550" y="373"/>
                      <a:pt x="550" y="373"/>
                    </a:cubicBezTo>
                    <a:cubicBezTo>
                      <a:pt x="549" y="375"/>
                      <a:pt x="549" y="375"/>
                      <a:pt x="549" y="375"/>
                    </a:cubicBezTo>
                    <a:cubicBezTo>
                      <a:pt x="545" y="375"/>
                      <a:pt x="545" y="375"/>
                      <a:pt x="545" y="375"/>
                    </a:cubicBezTo>
                    <a:cubicBezTo>
                      <a:pt x="543" y="376"/>
                      <a:pt x="543" y="376"/>
                      <a:pt x="543" y="376"/>
                    </a:cubicBezTo>
                    <a:cubicBezTo>
                      <a:pt x="538" y="377"/>
                      <a:pt x="538" y="377"/>
                      <a:pt x="538" y="377"/>
                    </a:cubicBezTo>
                    <a:cubicBezTo>
                      <a:pt x="535" y="374"/>
                      <a:pt x="535" y="374"/>
                      <a:pt x="535" y="374"/>
                    </a:cubicBezTo>
                    <a:cubicBezTo>
                      <a:pt x="531" y="374"/>
                      <a:pt x="531" y="374"/>
                      <a:pt x="531" y="374"/>
                    </a:cubicBezTo>
                    <a:cubicBezTo>
                      <a:pt x="528" y="370"/>
                      <a:pt x="528" y="370"/>
                      <a:pt x="528" y="370"/>
                    </a:cubicBezTo>
                    <a:cubicBezTo>
                      <a:pt x="530" y="369"/>
                      <a:pt x="530" y="369"/>
                      <a:pt x="530" y="369"/>
                    </a:cubicBezTo>
                    <a:cubicBezTo>
                      <a:pt x="530" y="366"/>
                      <a:pt x="530" y="366"/>
                      <a:pt x="530" y="366"/>
                    </a:cubicBezTo>
                    <a:cubicBezTo>
                      <a:pt x="527" y="363"/>
                      <a:pt x="527" y="363"/>
                      <a:pt x="527" y="363"/>
                    </a:cubicBezTo>
                    <a:cubicBezTo>
                      <a:pt x="526" y="360"/>
                      <a:pt x="526" y="360"/>
                      <a:pt x="526" y="360"/>
                    </a:cubicBezTo>
                    <a:cubicBezTo>
                      <a:pt x="524" y="359"/>
                      <a:pt x="524" y="359"/>
                      <a:pt x="524" y="359"/>
                    </a:cubicBezTo>
                    <a:cubicBezTo>
                      <a:pt x="524" y="355"/>
                      <a:pt x="524" y="355"/>
                      <a:pt x="524" y="355"/>
                    </a:cubicBezTo>
                    <a:cubicBezTo>
                      <a:pt x="522" y="352"/>
                      <a:pt x="522" y="352"/>
                      <a:pt x="522" y="352"/>
                    </a:cubicBezTo>
                    <a:cubicBezTo>
                      <a:pt x="520" y="352"/>
                      <a:pt x="520" y="352"/>
                      <a:pt x="520" y="352"/>
                    </a:cubicBezTo>
                    <a:cubicBezTo>
                      <a:pt x="519" y="350"/>
                      <a:pt x="519" y="350"/>
                      <a:pt x="519" y="350"/>
                    </a:cubicBezTo>
                    <a:cubicBezTo>
                      <a:pt x="514" y="348"/>
                      <a:pt x="514" y="348"/>
                      <a:pt x="514" y="348"/>
                    </a:cubicBezTo>
                    <a:cubicBezTo>
                      <a:pt x="514" y="344"/>
                      <a:pt x="514" y="344"/>
                      <a:pt x="514" y="344"/>
                    </a:cubicBezTo>
                    <a:cubicBezTo>
                      <a:pt x="511" y="340"/>
                      <a:pt x="511" y="340"/>
                      <a:pt x="511" y="340"/>
                    </a:cubicBezTo>
                    <a:cubicBezTo>
                      <a:pt x="508" y="341"/>
                      <a:pt x="508" y="341"/>
                      <a:pt x="508" y="341"/>
                    </a:cubicBezTo>
                    <a:cubicBezTo>
                      <a:pt x="502" y="346"/>
                      <a:pt x="502" y="346"/>
                      <a:pt x="502" y="346"/>
                    </a:cubicBezTo>
                    <a:cubicBezTo>
                      <a:pt x="499" y="346"/>
                      <a:pt x="499" y="346"/>
                      <a:pt x="499" y="346"/>
                    </a:cubicBezTo>
                    <a:cubicBezTo>
                      <a:pt x="497" y="349"/>
                      <a:pt x="497" y="349"/>
                      <a:pt x="497" y="349"/>
                    </a:cubicBezTo>
                    <a:cubicBezTo>
                      <a:pt x="493" y="352"/>
                      <a:pt x="493" y="352"/>
                      <a:pt x="493" y="352"/>
                    </a:cubicBezTo>
                    <a:cubicBezTo>
                      <a:pt x="494" y="359"/>
                      <a:pt x="494" y="359"/>
                      <a:pt x="494" y="359"/>
                    </a:cubicBezTo>
                    <a:cubicBezTo>
                      <a:pt x="495" y="360"/>
                      <a:pt x="495" y="360"/>
                      <a:pt x="495" y="360"/>
                    </a:cubicBezTo>
                    <a:cubicBezTo>
                      <a:pt x="501" y="364"/>
                      <a:pt x="501" y="364"/>
                      <a:pt x="501" y="364"/>
                    </a:cubicBezTo>
                    <a:cubicBezTo>
                      <a:pt x="505" y="374"/>
                      <a:pt x="505" y="374"/>
                      <a:pt x="505" y="374"/>
                    </a:cubicBezTo>
                    <a:cubicBezTo>
                      <a:pt x="504" y="377"/>
                      <a:pt x="504" y="377"/>
                      <a:pt x="504" y="377"/>
                    </a:cubicBezTo>
                    <a:cubicBezTo>
                      <a:pt x="500" y="384"/>
                      <a:pt x="500" y="384"/>
                      <a:pt x="500" y="384"/>
                    </a:cubicBezTo>
                    <a:cubicBezTo>
                      <a:pt x="500" y="388"/>
                      <a:pt x="500" y="388"/>
                      <a:pt x="500" y="388"/>
                    </a:cubicBezTo>
                    <a:cubicBezTo>
                      <a:pt x="502" y="392"/>
                      <a:pt x="502" y="392"/>
                      <a:pt x="502" y="392"/>
                    </a:cubicBezTo>
                    <a:cubicBezTo>
                      <a:pt x="500" y="398"/>
                      <a:pt x="500" y="398"/>
                      <a:pt x="500" y="398"/>
                    </a:cubicBezTo>
                    <a:cubicBezTo>
                      <a:pt x="499" y="401"/>
                      <a:pt x="499" y="401"/>
                      <a:pt x="499" y="401"/>
                    </a:cubicBezTo>
                    <a:cubicBezTo>
                      <a:pt x="495" y="404"/>
                      <a:pt x="495" y="404"/>
                      <a:pt x="495" y="404"/>
                    </a:cubicBezTo>
                    <a:cubicBezTo>
                      <a:pt x="495" y="407"/>
                      <a:pt x="495" y="407"/>
                      <a:pt x="495" y="407"/>
                    </a:cubicBezTo>
                    <a:cubicBezTo>
                      <a:pt x="492" y="408"/>
                      <a:pt x="492" y="408"/>
                      <a:pt x="492" y="408"/>
                    </a:cubicBezTo>
                    <a:cubicBezTo>
                      <a:pt x="491" y="410"/>
                      <a:pt x="491" y="410"/>
                      <a:pt x="491" y="410"/>
                    </a:cubicBezTo>
                    <a:cubicBezTo>
                      <a:pt x="491" y="412"/>
                      <a:pt x="491" y="412"/>
                      <a:pt x="491" y="412"/>
                    </a:cubicBezTo>
                    <a:cubicBezTo>
                      <a:pt x="493" y="414"/>
                      <a:pt x="493" y="414"/>
                      <a:pt x="493" y="414"/>
                    </a:cubicBezTo>
                    <a:cubicBezTo>
                      <a:pt x="493" y="418"/>
                      <a:pt x="493" y="418"/>
                      <a:pt x="493" y="418"/>
                    </a:cubicBezTo>
                    <a:cubicBezTo>
                      <a:pt x="488" y="420"/>
                      <a:pt x="488" y="420"/>
                      <a:pt x="488" y="420"/>
                    </a:cubicBezTo>
                    <a:cubicBezTo>
                      <a:pt x="482" y="419"/>
                      <a:pt x="482" y="419"/>
                      <a:pt x="482" y="419"/>
                    </a:cubicBezTo>
                    <a:cubicBezTo>
                      <a:pt x="481" y="418"/>
                      <a:pt x="481" y="418"/>
                      <a:pt x="481" y="418"/>
                    </a:cubicBezTo>
                    <a:cubicBezTo>
                      <a:pt x="477" y="418"/>
                      <a:pt x="477" y="418"/>
                      <a:pt x="477" y="418"/>
                    </a:cubicBezTo>
                    <a:cubicBezTo>
                      <a:pt x="472" y="419"/>
                      <a:pt x="472" y="419"/>
                      <a:pt x="472" y="419"/>
                    </a:cubicBezTo>
                    <a:cubicBezTo>
                      <a:pt x="467" y="418"/>
                      <a:pt x="467" y="418"/>
                      <a:pt x="467" y="418"/>
                    </a:cubicBezTo>
                    <a:cubicBezTo>
                      <a:pt x="457" y="416"/>
                      <a:pt x="457" y="416"/>
                      <a:pt x="457" y="416"/>
                    </a:cubicBezTo>
                    <a:cubicBezTo>
                      <a:pt x="453" y="412"/>
                      <a:pt x="453" y="412"/>
                      <a:pt x="453" y="412"/>
                    </a:cubicBezTo>
                    <a:cubicBezTo>
                      <a:pt x="452" y="410"/>
                      <a:pt x="452" y="410"/>
                      <a:pt x="452" y="410"/>
                    </a:cubicBezTo>
                    <a:cubicBezTo>
                      <a:pt x="449" y="411"/>
                      <a:pt x="449" y="411"/>
                      <a:pt x="449" y="411"/>
                    </a:cubicBezTo>
                    <a:cubicBezTo>
                      <a:pt x="447" y="414"/>
                      <a:pt x="447" y="414"/>
                      <a:pt x="447" y="414"/>
                    </a:cubicBezTo>
                    <a:cubicBezTo>
                      <a:pt x="446" y="412"/>
                      <a:pt x="446" y="412"/>
                      <a:pt x="446" y="412"/>
                    </a:cubicBezTo>
                    <a:cubicBezTo>
                      <a:pt x="443" y="412"/>
                      <a:pt x="443" y="412"/>
                      <a:pt x="443" y="412"/>
                    </a:cubicBezTo>
                    <a:cubicBezTo>
                      <a:pt x="446" y="407"/>
                      <a:pt x="446" y="407"/>
                      <a:pt x="446" y="407"/>
                    </a:cubicBezTo>
                    <a:cubicBezTo>
                      <a:pt x="450" y="406"/>
                      <a:pt x="450" y="406"/>
                      <a:pt x="450" y="406"/>
                    </a:cubicBezTo>
                    <a:cubicBezTo>
                      <a:pt x="457" y="405"/>
                      <a:pt x="457" y="405"/>
                      <a:pt x="457" y="405"/>
                    </a:cubicBezTo>
                    <a:cubicBezTo>
                      <a:pt x="459" y="403"/>
                      <a:pt x="459" y="403"/>
                      <a:pt x="459" y="403"/>
                    </a:cubicBezTo>
                    <a:cubicBezTo>
                      <a:pt x="466" y="407"/>
                      <a:pt x="466" y="407"/>
                      <a:pt x="466" y="407"/>
                    </a:cubicBezTo>
                    <a:cubicBezTo>
                      <a:pt x="467" y="407"/>
                      <a:pt x="467" y="407"/>
                      <a:pt x="467" y="407"/>
                    </a:cubicBezTo>
                    <a:cubicBezTo>
                      <a:pt x="467" y="405"/>
                      <a:pt x="467" y="405"/>
                      <a:pt x="467" y="405"/>
                    </a:cubicBezTo>
                    <a:cubicBezTo>
                      <a:pt x="472" y="405"/>
                      <a:pt x="472" y="405"/>
                      <a:pt x="472" y="405"/>
                    </a:cubicBezTo>
                    <a:cubicBezTo>
                      <a:pt x="472" y="409"/>
                      <a:pt x="472" y="409"/>
                      <a:pt x="472" y="409"/>
                    </a:cubicBezTo>
                    <a:cubicBezTo>
                      <a:pt x="469" y="410"/>
                      <a:pt x="469" y="410"/>
                      <a:pt x="469" y="410"/>
                    </a:cubicBezTo>
                    <a:cubicBezTo>
                      <a:pt x="470" y="411"/>
                      <a:pt x="470" y="411"/>
                      <a:pt x="470" y="411"/>
                    </a:cubicBezTo>
                    <a:cubicBezTo>
                      <a:pt x="474" y="411"/>
                      <a:pt x="474" y="411"/>
                      <a:pt x="474" y="411"/>
                    </a:cubicBezTo>
                    <a:cubicBezTo>
                      <a:pt x="476" y="409"/>
                      <a:pt x="476" y="409"/>
                      <a:pt x="476" y="409"/>
                    </a:cubicBezTo>
                    <a:cubicBezTo>
                      <a:pt x="478" y="408"/>
                      <a:pt x="478" y="408"/>
                      <a:pt x="478" y="408"/>
                    </a:cubicBezTo>
                    <a:cubicBezTo>
                      <a:pt x="478" y="407"/>
                      <a:pt x="478" y="407"/>
                      <a:pt x="478" y="407"/>
                    </a:cubicBezTo>
                    <a:cubicBezTo>
                      <a:pt x="475" y="404"/>
                      <a:pt x="475" y="404"/>
                      <a:pt x="475" y="404"/>
                    </a:cubicBezTo>
                    <a:cubicBezTo>
                      <a:pt x="475" y="400"/>
                      <a:pt x="475" y="400"/>
                      <a:pt x="475" y="400"/>
                    </a:cubicBezTo>
                    <a:cubicBezTo>
                      <a:pt x="479" y="402"/>
                      <a:pt x="479" y="402"/>
                      <a:pt x="479" y="402"/>
                    </a:cubicBezTo>
                    <a:cubicBezTo>
                      <a:pt x="480" y="401"/>
                      <a:pt x="480" y="401"/>
                      <a:pt x="480" y="401"/>
                    </a:cubicBezTo>
                    <a:cubicBezTo>
                      <a:pt x="480" y="395"/>
                      <a:pt x="480" y="395"/>
                      <a:pt x="480" y="395"/>
                    </a:cubicBezTo>
                    <a:cubicBezTo>
                      <a:pt x="482" y="394"/>
                      <a:pt x="482" y="394"/>
                      <a:pt x="482" y="394"/>
                    </a:cubicBezTo>
                    <a:cubicBezTo>
                      <a:pt x="481" y="394"/>
                      <a:pt x="481" y="394"/>
                      <a:pt x="481" y="394"/>
                    </a:cubicBezTo>
                    <a:cubicBezTo>
                      <a:pt x="479" y="392"/>
                      <a:pt x="479" y="392"/>
                      <a:pt x="479" y="392"/>
                    </a:cubicBezTo>
                    <a:cubicBezTo>
                      <a:pt x="483" y="390"/>
                      <a:pt x="483" y="390"/>
                      <a:pt x="483" y="390"/>
                    </a:cubicBezTo>
                    <a:cubicBezTo>
                      <a:pt x="483" y="385"/>
                      <a:pt x="483" y="385"/>
                      <a:pt x="483" y="385"/>
                    </a:cubicBezTo>
                    <a:cubicBezTo>
                      <a:pt x="481" y="383"/>
                      <a:pt x="481" y="383"/>
                      <a:pt x="481" y="383"/>
                    </a:cubicBezTo>
                    <a:cubicBezTo>
                      <a:pt x="484" y="381"/>
                      <a:pt x="484" y="381"/>
                      <a:pt x="484" y="381"/>
                    </a:cubicBezTo>
                    <a:cubicBezTo>
                      <a:pt x="483" y="380"/>
                      <a:pt x="483" y="380"/>
                      <a:pt x="483" y="380"/>
                    </a:cubicBezTo>
                    <a:cubicBezTo>
                      <a:pt x="486" y="377"/>
                      <a:pt x="486" y="377"/>
                      <a:pt x="486" y="377"/>
                    </a:cubicBezTo>
                    <a:cubicBezTo>
                      <a:pt x="485" y="374"/>
                      <a:pt x="485" y="374"/>
                      <a:pt x="485" y="374"/>
                    </a:cubicBezTo>
                    <a:cubicBezTo>
                      <a:pt x="482" y="371"/>
                      <a:pt x="482" y="371"/>
                      <a:pt x="482" y="371"/>
                    </a:cubicBezTo>
                    <a:cubicBezTo>
                      <a:pt x="481" y="366"/>
                      <a:pt x="481" y="366"/>
                      <a:pt x="481" y="366"/>
                    </a:cubicBezTo>
                    <a:cubicBezTo>
                      <a:pt x="481" y="362"/>
                      <a:pt x="481" y="362"/>
                      <a:pt x="481" y="362"/>
                    </a:cubicBezTo>
                    <a:cubicBezTo>
                      <a:pt x="482" y="358"/>
                      <a:pt x="482" y="358"/>
                      <a:pt x="482" y="358"/>
                    </a:cubicBezTo>
                    <a:cubicBezTo>
                      <a:pt x="483" y="358"/>
                      <a:pt x="483" y="358"/>
                      <a:pt x="483" y="358"/>
                    </a:cubicBezTo>
                    <a:cubicBezTo>
                      <a:pt x="483" y="358"/>
                      <a:pt x="483" y="358"/>
                      <a:pt x="483" y="358"/>
                    </a:cubicBezTo>
                    <a:cubicBezTo>
                      <a:pt x="479" y="355"/>
                      <a:pt x="479" y="355"/>
                      <a:pt x="479" y="355"/>
                    </a:cubicBezTo>
                    <a:cubicBezTo>
                      <a:pt x="477" y="355"/>
                      <a:pt x="477" y="355"/>
                      <a:pt x="477" y="355"/>
                    </a:cubicBezTo>
                    <a:cubicBezTo>
                      <a:pt x="475" y="352"/>
                      <a:pt x="475" y="352"/>
                      <a:pt x="475" y="352"/>
                    </a:cubicBezTo>
                    <a:cubicBezTo>
                      <a:pt x="471" y="351"/>
                      <a:pt x="471" y="351"/>
                      <a:pt x="471" y="351"/>
                    </a:cubicBezTo>
                    <a:cubicBezTo>
                      <a:pt x="465" y="343"/>
                      <a:pt x="465" y="343"/>
                      <a:pt x="465" y="343"/>
                    </a:cubicBezTo>
                    <a:cubicBezTo>
                      <a:pt x="464" y="338"/>
                      <a:pt x="464" y="338"/>
                      <a:pt x="464" y="338"/>
                    </a:cubicBezTo>
                    <a:cubicBezTo>
                      <a:pt x="462" y="336"/>
                      <a:pt x="462" y="336"/>
                      <a:pt x="462" y="336"/>
                    </a:cubicBezTo>
                    <a:cubicBezTo>
                      <a:pt x="464" y="334"/>
                      <a:pt x="464" y="334"/>
                      <a:pt x="464" y="334"/>
                    </a:cubicBezTo>
                    <a:cubicBezTo>
                      <a:pt x="461" y="333"/>
                      <a:pt x="461" y="333"/>
                      <a:pt x="461" y="333"/>
                    </a:cubicBezTo>
                    <a:cubicBezTo>
                      <a:pt x="459" y="330"/>
                      <a:pt x="459" y="330"/>
                      <a:pt x="459" y="330"/>
                    </a:cubicBezTo>
                    <a:cubicBezTo>
                      <a:pt x="460" y="326"/>
                      <a:pt x="460" y="326"/>
                      <a:pt x="460" y="326"/>
                    </a:cubicBezTo>
                    <a:cubicBezTo>
                      <a:pt x="456" y="320"/>
                      <a:pt x="456" y="320"/>
                      <a:pt x="456" y="320"/>
                    </a:cubicBezTo>
                    <a:cubicBezTo>
                      <a:pt x="456" y="316"/>
                      <a:pt x="456" y="316"/>
                      <a:pt x="456" y="316"/>
                    </a:cubicBezTo>
                    <a:cubicBezTo>
                      <a:pt x="453" y="313"/>
                      <a:pt x="453" y="313"/>
                      <a:pt x="453" y="313"/>
                    </a:cubicBezTo>
                    <a:cubicBezTo>
                      <a:pt x="454" y="311"/>
                      <a:pt x="454" y="311"/>
                      <a:pt x="454" y="311"/>
                    </a:cubicBezTo>
                    <a:cubicBezTo>
                      <a:pt x="454" y="310"/>
                      <a:pt x="454" y="310"/>
                      <a:pt x="454" y="310"/>
                    </a:cubicBezTo>
                    <a:cubicBezTo>
                      <a:pt x="452" y="308"/>
                      <a:pt x="452" y="308"/>
                      <a:pt x="452" y="308"/>
                    </a:cubicBezTo>
                    <a:cubicBezTo>
                      <a:pt x="451" y="299"/>
                      <a:pt x="451" y="299"/>
                      <a:pt x="451" y="299"/>
                    </a:cubicBezTo>
                    <a:cubicBezTo>
                      <a:pt x="450" y="297"/>
                      <a:pt x="450" y="297"/>
                      <a:pt x="450" y="297"/>
                    </a:cubicBezTo>
                    <a:cubicBezTo>
                      <a:pt x="446" y="295"/>
                      <a:pt x="446" y="295"/>
                      <a:pt x="446" y="295"/>
                    </a:cubicBezTo>
                    <a:cubicBezTo>
                      <a:pt x="445" y="290"/>
                      <a:pt x="445" y="290"/>
                      <a:pt x="445" y="290"/>
                    </a:cubicBezTo>
                    <a:cubicBezTo>
                      <a:pt x="445" y="289"/>
                      <a:pt x="445" y="289"/>
                      <a:pt x="445" y="289"/>
                    </a:cubicBezTo>
                    <a:cubicBezTo>
                      <a:pt x="442" y="290"/>
                      <a:pt x="442" y="290"/>
                      <a:pt x="442" y="290"/>
                    </a:cubicBezTo>
                    <a:cubicBezTo>
                      <a:pt x="442" y="289"/>
                      <a:pt x="442" y="289"/>
                      <a:pt x="442" y="289"/>
                    </a:cubicBezTo>
                    <a:cubicBezTo>
                      <a:pt x="439" y="288"/>
                      <a:pt x="439" y="288"/>
                      <a:pt x="439" y="288"/>
                    </a:cubicBezTo>
                    <a:cubicBezTo>
                      <a:pt x="437" y="285"/>
                      <a:pt x="437" y="285"/>
                      <a:pt x="437" y="285"/>
                    </a:cubicBezTo>
                    <a:cubicBezTo>
                      <a:pt x="434" y="282"/>
                      <a:pt x="434" y="282"/>
                      <a:pt x="434" y="282"/>
                    </a:cubicBezTo>
                    <a:cubicBezTo>
                      <a:pt x="433" y="278"/>
                      <a:pt x="433" y="278"/>
                      <a:pt x="433" y="278"/>
                    </a:cubicBezTo>
                    <a:cubicBezTo>
                      <a:pt x="435" y="277"/>
                      <a:pt x="435" y="277"/>
                      <a:pt x="435" y="277"/>
                    </a:cubicBezTo>
                    <a:cubicBezTo>
                      <a:pt x="435" y="275"/>
                      <a:pt x="435" y="275"/>
                      <a:pt x="435" y="275"/>
                    </a:cubicBezTo>
                    <a:cubicBezTo>
                      <a:pt x="434" y="273"/>
                      <a:pt x="434" y="273"/>
                      <a:pt x="434" y="273"/>
                    </a:cubicBezTo>
                    <a:cubicBezTo>
                      <a:pt x="434" y="271"/>
                      <a:pt x="434" y="271"/>
                      <a:pt x="434" y="271"/>
                    </a:cubicBezTo>
                    <a:cubicBezTo>
                      <a:pt x="433" y="269"/>
                      <a:pt x="433" y="269"/>
                      <a:pt x="433" y="269"/>
                    </a:cubicBezTo>
                    <a:cubicBezTo>
                      <a:pt x="434" y="262"/>
                      <a:pt x="434" y="262"/>
                      <a:pt x="434" y="262"/>
                    </a:cubicBezTo>
                    <a:cubicBezTo>
                      <a:pt x="433" y="258"/>
                      <a:pt x="433" y="258"/>
                      <a:pt x="433" y="258"/>
                    </a:cubicBezTo>
                    <a:cubicBezTo>
                      <a:pt x="433" y="253"/>
                      <a:pt x="433" y="253"/>
                      <a:pt x="433" y="253"/>
                    </a:cubicBezTo>
                    <a:cubicBezTo>
                      <a:pt x="431" y="252"/>
                      <a:pt x="431" y="252"/>
                      <a:pt x="431" y="252"/>
                    </a:cubicBezTo>
                    <a:cubicBezTo>
                      <a:pt x="431" y="249"/>
                      <a:pt x="431" y="249"/>
                      <a:pt x="431" y="249"/>
                    </a:cubicBezTo>
                    <a:cubicBezTo>
                      <a:pt x="429" y="245"/>
                      <a:pt x="429" y="245"/>
                      <a:pt x="429" y="245"/>
                    </a:cubicBezTo>
                    <a:cubicBezTo>
                      <a:pt x="431" y="244"/>
                      <a:pt x="431" y="244"/>
                      <a:pt x="431" y="244"/>
                    </a:cubicBezTo>
                    <a:cubicBezTo>
                      <a:pt x="431" y="243"/>
                      <a:pt x="431" y="243"/>
                      <a:pt x="431" y="243"/>
                    </a:cubicBezTo>
                    <a:cubicBezTo>
                      <a:pt x="429" y="243"/>
                      <a:pt x="429" y="243"/>
                      <a:pt x="429" y="243"/>
                    </a:cubicBezTo>
                    <a:cubicBezTo>
                      <a:pt x="425" y="242"/>
                      <a:pt x="425" y="242"/>
                      <a:pt x="425" y="242"/>
                    </a:cubicBezTo>
                    <a:cubicBezTo>
                      <a:pt x="417" y="239"/>
                      <a:pt x="417" y="239"/>
                      <a:pt x="417" y="239"/>
                    </a:cubicBezTo>
                    <a:cubicBezTo>
                      <a:pt x="414" y="239"/>
                      <a:pt x="414" y="239"/>
                      <a:pt x="414" y="239"/>
                    </a:cubicBezTo>
                    <a:cubicBezTo>
                      <a:pt x="412" y="241"/>
                      <a:pt x="412" y="241"/>
                      <a:pt x="412" y="241"/>
                    </a:cubicBezTo>
                    <a:cubicBezTo>
                      <a:pt x="410" y="239"/>
                      <a:pt x="410" y="239"/>
                      <a:pt x="410" y="239"/>
                    </a:cubicBezTo>
                    <a:cubicBezTo>
                      <a:pt x="408" y="239"/>
                      <a:pt x="408" y="239"/>
                      <a:pt x="408" y="239"/>
                    </a:cubicBezTo>
                    <a:cubicBezTo>
                      <a:pt x="404" y="241"/>
                      <a:pt x="404" y="241"/>
                      <a:pt x="404" y="241"/>
                    </a:cubicBezTo>
                    <a:cubicBezTo>
                      <a:pt x="401" y="241"/>
                      <a:pt x="401" y="241"/>
                      <a:pt x="401" y="241"/>
                    </a:cubicBezTo>
                    <a:cubicBezTo>
                      <a:pt x="397" y="243"/>
                      <a:pt x="397" y="243"/>
                      <a:pt x="397" y="243"/>
                    </a:cubicBezTo>
                    <a:cubicBezTo>
                      <a:pt x="395" y="240"/>
                      <a:pt x="395" y="240"/>
                      <a:pt x="395" y="240"/>
                    </a:cubicBezTo>
                    <a:cubicBezTo>
                      <a:pt x="396" y="239"/>
                      <a:pt x="396" y="239"/>
                      <a:pt x="396" y="239"/>
                    </a:cubicBezTo>
                    <a:cubicBezTo>
                      <a:pt x="395" y="239"/>
                      <a:pt x="395" y="239"/>
                      <a:pt x="395" y="239"/>
                    </a:cubicBezTo>
                    <a:cubicBezTo>
                      <a:pt x="394" y="239"/>
                      <a:pt x="394" y="239"/>
                      <a:pt x="394" y="239"/>
                    </a:cubicBezTo>
                    <a:cubicBezTo>
                      <a:pt x="395" y="244"/>
                      <a:pt x="395" y="244"/>
                      <a:pt x="395" y="244"/>
                    </a:cubicBezTo>
                    <a:cubicBezTo>
                      <a:pt x="394" y="248"/>
                      <a:pt x="394" y="248"/>
                      <a:pt x="394" y="248"/>
                    </a:cubicBezTo>
                    <a:cubicBezTo>
                      <a:pt x="396" y="251"/>
                      <a:pt x="396" y="251"/>
                      <a:pt x="396" y="251"/>
                    </a:cubicBezTo>
                    <a:cubicBezTo>
                      <a:pt x="395" y="253"/>
                      <a:pt x="395" y="253"/>
                      <a:pt x="395" y="253"/>
                    </a:cubicBezTo>
                    <a:cubicBezTo>
                      <a:pt x="394" y="257"/>
                      <a:pt x="394" y="257"/>
                      <a:pt x="394" y="257"/>
                    </a:cubicBezTo>
                    <a:cubicBezTo>
                      <a:pt x="396" y="258"/>
                      <a:pt x="396" y="258"/>
                      <a:pt x="396" y="258"/>
                    </a:cubicBezTo>
                    <a:cubicBezTo>
                      <a:pt x="395" y="262"/>
                      <a:pt x="395" y="262"/>
                      <a:pt x="395" y="262"/>
                    </a:cubicBezTo>
                    <a:cubicBezTo>
                      <a:pt x="396" y="264"/>
                      <a:pt x="396" y="264"/>
                      <a:pt x="396" y="264"/>
                    </a:cubicBezTo>
                    <a:cubicBezTo>
                      <a:pt x="395" y="266"/>
                      <a:pt x="395" y="266"/>
                      <a:pt x="395" y="266"/>
                    </a:cubicBezTo>
                    <a:cubicBezTo>
                      <a:pt x="396" y="270"/>
                      <a:pt x="396" y="270"/>
                      <a:pt x="396" y="270"/>
                    </a:cubicBezTo>
                    <a:cubicBezTo>
                      <a:pt x="398" y="273"/>
                      <a:pt x="398" y="273"/>
                      <a:pt x="398" y="273"/>
                    </a:cubicBezTo>
                    <a:cubicBezTo>
                      <a:pt x="396" y="277"/>
                      <a:pt x="396" y="277"/>
                      <a:pt x="396" y="277"/>
                    </a:cubicBezTo>
                    <a:cubicBezTo>
                      <a:pt x="396" y="279"/>
                      <a:pt x="396" y="279"/>
                      <a:pt x="396" y="279"/>
                    </a:cubicBezTo>
                    <a:cubicBezTo>
                      <a:pt x="397" y="282"/>
                      <a:pt x="397" y="282"/>
                      <a:pt x="397" y="282"/>
                    </a:cubicBezTo>
                    <a:cubicBezTo>
                      <a:pt x="396" y="285"/>
                      <a:pt x="396" y="285"/>
                      <a:pt x="396" y="285"/>
                    </a:cubicBezTo>
                    <a:cubicBezTo>
                      <a:pt x="393" y="286"/>
                      <a:pt x="393" y="286"/>
                      <a:pt x="393" y="286"/>
                    </a:cubicBezTo>
                    <a:cubicBezTo>
                      <a:pt x="388" y="294"/>
                      <a:pt x="388" y="294"/>
                      <a:pt x="388" y="294"/>
                    </a:cubicBezTo>
                    <a:cubicBezTo>
                      <a:pt x="387" y="294"/>
                      <a:pt x="387" y="294"/>
                      <a:pt x="387" y="294"/>
                    </a:cubicBezTo>
                    <a:cubicBezTo>
                      <a:pt x="387" y="296"/>
                      <a:pt x="387" y="296"/>
                      <a:pt x="387" y="296"/>
                    </a:cubicBezTo>
                    <a:cubicBezTo>
                      <a:pt x="390" y="299"/>
                      <a:pt x="390" y="299"/>
                      <a:pt x="390" y="299"/>
                    </a:cubicBezTo>
                    <a:cubicBezTo>
                      <a:pt x="388" y="301"/>
                      <a:pt x="388" y="301"/>
                      <a:pt x="388" y="301"/>
                    </a:cubicBezTo>
                    <a:cubicBezTo>
                      <a:pt x="387" y="305"/>
                      <a:pt x="387" y="305"/>
                      <a:pt x="387" y="305"/>
                    </a:cubicBezTo>
                    <a:cubicBezTo>
                      <a:pt x="390" y="307"/>
                      <a:pt x="390" y="307"/>
                      <a:pt x="390" y="307"/>
                    </a:cubicBezTo>
                    <a:cubicBezTo>
                      <a:pt x="391" y="306"/>
                      <a:pt x="391" y="306"/>
                      <a:pt x="391" y="306"/>
                    </a:cubicBezTo>
                    <a:cubicBezTo>
                      <a:pt x="394" y="309"/>
                      <a:pt x="394" y="309"/>
                      <a:pt x="394" y="309"/>
                    </a:cubicBezTo>
                    <a:cubicBezTo>
                      <a:pt x="396" y="313"/>
                      <a:pt x="396" y="313"/>
                      <a:pt x="396" y="313"/>
                    </a:cubicBezTo>
                    <a:cubicBezTo>
                      <a:pt x="399" y="313"/>
                      <a:pt x="399" y="313"/>
                      <a:pt x="399" y="313"/>
                    </a:cubicBezTo>
                    <a:cubicBezTo>
                      <a:pt x="405" y="318"/>
                      <a:pt x="405" y="318"/>
                      <a:pt x="405" y="318"/>
                    </a:cubicBezTo>
                    <a:cubicBezTo>
                      <a:pt x="399" y="317"/>
                      <a:pt x="399" y="317"/>
                      <a:pt x="399" y="317"/>
                    </a:cubicBezTo>
                    <a:cubicBezTo>
                      <a:pt x="398" y="318"/>
                      <a:pt x="398" y="318"/>
                      <a:pt x="398" y="318"/>
                    </a:cubicBezTo>
                    <a:cubicBezTo>
                      <a:pt x="398" y="321"/>
                      <a:pt x="398" y="321"/>
                      <a:pt x="398" y="321"/>
                    </a:cubicBezTo>
                    <a:cubicBezTo>
                      <a:pt x="402" y="324"/>
                      <a:pt x="402" y="324"/>
                      <a:pt x="402" y="324"/>
                    </a:cubicBezTo>
                    <a:cubicBezTo>
                      <a:pt x="402" y="328"/>
                      <a:pt x="402" y="328"/>
                      <a:pt x="402" y="328"/>
                    </a:cubicBezTo>
                    <a:cubicBezTo>
                      <a:pt x="399" y="330"/>
                      <a:pt x="399" y="330"/>
                      <a:pt x="399" y="330"/>
                    </a:cubicBezTo>
                    <a:cubicBezTo>
                      <a:pt x="398" y="330"/>
                      <a:pt x="398" y="330"/>
                      <a:pt x="398" y="330"/>
                    </a:cubicBezTo>
                    <a:cubicBezTo>
                      <a:pt x="400" y="335"/>
                      <a:pt x="400" y="335"/>
                      <a:pt x="400" y="335"/>
                    </a:cubicBezTo>
                    <a:cubicBezTo>
                      <a:pt x="402" y="337"/>
                      <a:pt x="402" y="337"/>
                      <a:pt x="402" y="337"/>
                    </a:cubicBezTo>
                    <a:cubicBezTo>
                      <a:pt x="403" y="339"/>
                      <a:pt x="403" y="339"/>
                      <a:pt x="403" y="339"/>
                    </a:cubicBezTo>
                    <a:cubicBezTo>
                      <a:pt x="403" y="338"/>
                      <a:pt x="403" y="338"/>
                      <a:pt x="403" y="338"/>
                    </a:cubicBezTo>
                    <a:cubicBezTo>
                      <a:pt x="406" y="340"/>
                      <a:pt x="406" y="340"/>
                      <a:pt x="406" y="340"/>
                    </a:cubicBezTo>
                    <a:cubicBezTo>
                      <a:pt x="410" y="340"/>
                      <a:pt x="410" y="340"/>
                      <a:pt x="410" y="340"/>
                    </a:cubicBezTo>
                    <a:cubicBezTo>
                      <a:pt x="412" y="342"/>
                      <a:pt x="412" y="342"/>
                      <a:pt x="412" y="342"/>
                    </a:cubicBezTo>
                    <a:cubicBezTo>
                      <a:pt x="414" y="338"/>
                      <a:pt x="414" y="338"/>
                      <a:pt x="414" y="338"/>
                    </a:cubicBezTo>
                    <a:cubicBezTo>
                      <a:pt x="417" y="340"/>
                      <a:pt x="417" y="340"/>
                      <a:pt x="417" y="340"/>
                    </a:cubicBezTo>
                    <a:cubicBezTo>
                      <a:pt x="417" y="345"/>
                      <a:pt x="417" y="345"/>
                      <a:pt x="417" y="345"/>
                    </a:cubicBezTo>
                    <a:cubicBezTo>
                      <a:pt x="419" y="347"/>
                      <a:pt x="419" y="347"/>
                      <a:pt x="419" y="347"/>
                    </a:cubicBezTo>
                    <a:cubicBezTo>
                      <a:pt x="420" y="347"/>
                      <a:pt x="420" y="347"/>
                      <a:pt x="420" y="347"/>
                    </a:cubicBezTo>
                    <a:cubicBezTo>
                      <a:pt x="426" y="354"/>
                      <a:pt x="426" y="354"/>
                      <a:pt x="426" y="354"/>
                    </a:cubicBezTo>
                    <a:cubicBezTo>
                      <a:pt x="428" y="354"/>
                      <a:pt x="428" y="354"/>
                      <a:pt x="428" y="354"/>
                    </a:cubicBezTo>
                    <a:cubicBezTo>
                      <a:pt x="430" y="353"/>
                      <a:pt x="430" y="353"/>
                      <a:pt x="430" y="353"/>
                    </a:cubicBezTo>
                    <a:cubicBezTo>
                      <a:pt x="433" y="353"/>
                      <a:pt x="433" y="353"/>
                      <a:pt x="433" y="353"/>
                    </a:cubicBezTo>
                    <a:cubicBezTo>
                      <a:pt x="434" y="354"/>
                      <a:pt x="434" y="354"/>
                      <a:pt x="434" y="354"/>
                    </a:cubicBezTo>
                    <a:cubicBezTo>
                      <a:pt x="439" y="354"/>
                      <a:pt x="439" y="354"/>
                      <a:pt x="439" y="354"/>
                    </a:cubicBezTo>
                    <a:cubicBezTo>
                      <a:pt x="434" y="357"/>
                      <a:pt x="434" y="357"/>
                      <a:pt x="434" y="357"/>
                    </a:cubicBezTo>
                    <a:cubicBezTo>
                      <a:pt x="434" y="364"/>
                      <a:pt x="434" y="364"/>
                      <a:pt x="434" y="364"/>
                    </a:cubicBezTo>
                    <a:cubicBezTo>
                      <a:pt x="433" y="366"/>
                      <a:pt x="433" y="366"/>
                      <a:pt x="433" y="366"/>
                    </a:cubicBezTo>
                    <a:cubicBezTo>
                      <a:pt x="435" y="368"/>
                      <a:pt x="435" y="368"/>
                      <a:pt x="435" y="368"/>
                    </a:cubicBezTo>
                    <a:cubicBezTo>
                      <a:pt x="434" y="371"/>
                      <a:pt x="434" y="371"/>
                      <a:pt x="434" y="371"/>
                    </a:cubicBezTo>
                    <a:cubicBezTo>
                      <a:pt x="433" y="371"/>
                      <a:pt x="433" y="371"/>
                      <a:pt x="433" y="371"/>
                    </a:cubicBezTo>
                    <a:cubicBezTo>
                      <a:pt x="433" y="374"/>
                      <a:pt x="433" y="374"/>
                      <a:pt x="433" y="374"/>
                    </a:cubicBezTo>
                    <a:cubicBezTo>
                      <a:pt x="433" y="377"/>
                      <a:pt x="433" y="377"/>
                      <a:pt x="433" y="377"/>
                    </a:cubicBezTo>
                    <a:cubicBezTo>
                      <a:pt x="429" y="376"/>
                      <a:pt x="429" y="376"/>
                      <a:pt x="429" y="376"/>
                    </a:cubicBezTo>
                    <a:cubicBezTo>
                      <a:pt x="425" y="370"/>
                      <a:pt x="425" y="370"/>
                      <a:pt x="425" y="370"/>
                    </a:cubicBezTo>
                    <a:cubicBezTo>
                      <a:pt x="422" y="367"/>
                      <a:pt x="422" y="367"/>
                      <a:pt x="422" y="367"/>
                    </a:cubicBezTo>
                    <a:cubicBezTo>
                      <a:pt x="418" y="366"/>
                      <a:pt x="418" y="366"/>
                      <a:pt x="418" y="366"/>
                    </a:cubicBezTo>
                    <a:cubicBezTo>
                      <a:pt x="416" y="362"/>
                      <a:pt x="416" y="362"/>
                      <a:pt x="416" y="362"/>
                    </a:cubicBezTo>
                    <a:cubicBezTo>
                      <a:pt x="413" y="361"/>
                      <a:pt x="413" y="361"/>
                      <a:pt x="413" y="361"/>
                    </a:cubicBezTo>
                    <a:cubicBezTo>
                      <a:pt x="406" y="360"/>
                      <a:pt x="406" y="360"/>
                      <a:pt x="406" y="360"/>
                    </a:cubicBezTo>
                    <a:cubicBezTo>
                      <a:pt x="399" y="356"/>
                      <a:pt x="399" y="356"/>
                      <a:pt x="399" y="356"/>
                    </a:cubicBezTo>
                    <a:cubicBezTo>
                      <a:pt x="394" y="355"/>
                      <a:pt x="394" y="355"/>
                      <a:pt x="394" y="355"/>
                    </a:cubicBezTo>
                    <a:cubicBezTo>
                      <a:pt x="393" y="353"/>
                      <a:pt x="393" y="353"/>
                      <a:pt x="393" y="353"/>
                    </a:cubicBezTo>
                    <a:cubicBezTo>
                      <a:pt x="392" y="353"/>
                      <a:pt x="392" y="353"/>
                      <a:pt x="392" y="353"/>
                    </a:cubicBezTo>
                    <a:cubicBezTo>
                      <a:pt x="390" y="351"/>
                      <a:pt x="390" y="351"/>
                      <a:pt x="390" y="351"/>
                    </a:cubicBezTo>
                    <a:cubicBezTo>
                      <a:pt x="387" y="352"/>
                      <a:pt x="387" y="352"/>
                      <a:pt x="387" y="352"/>
                    </a:cubicBezTo>
                    <a:cubicBezTo>
                      <a:pt x="383" y="355"/>
                      <a:pt x="383" y="355"/>
                      <a:pt x="383" y="355"/>
                    </a:cubicBezTo>
                    <a:cubicBezTo>
                      <a:pt x="381" y="350"/>
                      <a:pt x="381" y="350"/>
                      <a:pt x="381" y="350"/>
                    </a:cubicBezTo>
                    <a:cubicBezTo>
                      <a:pt x="382" y="349"/>
                      <a:pt x="382" y="349"/>
                      <a:pt x="382" y="349"/>
                    </a:cubicBezTo>
                    <a:cubicBezTo>
                      <a:pt x="382" y="348"/>
                      <a:pt x="382" y="348"/>
                      <a:pt x="382" y="348"/>
                    </a:cubicBezTo>
                    <a:cubicBezTo>
                      <a:pt x="373" y="345"/>
                      <a:pt x="373" y="345"/>
                      <a:pt x="373" y="345"/>
                    </a:cubicBezTo>
                    <a:cubicBezTo>
                      <a:pt x="370" y="342"/>
                      <a:pt x="370" y="342"/>
                      <a:pt x="370" y="342"/>
                    </a:cubicBezTo>
                    <a:cubicBezTo>
                      <a:pt x="357" y="342"/>
                      <a:pt x="357" y="342"/>
                      <a:pt x="357" y="342"/>
                    </a:cubicBezTo>
                    <a:cubicBezTo>
                      <a:pt x="347" y="343"/>
                      <a:pt x="347" y="343"/>
                      <a:pt x="347" y="343"/>
                    </a:cubicBezTo>
                    <a:cubicBezTo>
                      <a:pt x="344" y="342"/>
                      <a:pt x="344" y="342"/>
                      <a:pt x="344" y="342"/>
                    </a:cubicBezTo>
                    <a:cubicBezTo>
                      <a:pt x="341" y="343"/>
                      <a:pt x="341" y="343"/>
                      <a:pt x="341" y="343"/>
                    </a:cubicBezTo>
                    <a:cubicBezTo>
                      <a:pt x="339" y="341"/>
                      <a:pt x="339" y="341"/>
                      <a:pt x="339" y="341"/>
                    </a:cubicBezTo>
                    <a:cubicBezTo>
                      <a:pt x="339" y="342"/>
                      <a:pt x="339" y="342"/>
                      <a:pt x="339" y="342"/>
                    </a:cubicBezTo>
                    <a:cubicBezTo>
                      <a:pt x="336" y="341"/>
                      <a:pt x="336" y="341"/>
                      <a:pt x="336" y="341"/>
                    </a:cubicBezTo>
                    <a:cubicBezTo>
                      <a:pt x="336" y="342"/>
                      <a:pt x="336" y="342"/>
                      <a:pt x="336" y="342"/>
                    </a:cubicBezTo>
                    <a:cubicBezTo>
                      <a:pt x="337" y="345"/>
                      <a:pt x="337" y="345"/>
                      <a:pt x="337" y="345"/>
                    </a:cubicBezTo>
                    <a:cubicBezTo>
                      <a:pt x="337" y="347"/>
                      <a:pt x="337" y="347"/>
                      <a:pt x="337" y="347"/>
                    </a:cubicBezTo>
                    <a:cubicBezTo>
                      <a:pt x="334" y="348"/>
                      <a:pt x="334" y="348"/>
                      <a:pt x="334" y="348"/>
                    </a:cubicBezTo>
                    <a:cubicBezTo>
                      <a:pt x="336" y="351"/>
                      <a:pt x="336" y="351"/>
                      <a:pt x="336" y="351"/>
                    </a:cubicBezTo>
                    <a:cubicBezTo>
                      <a:pt x="338" y="352"/>
                      <a:pt x="338" y="352"/>
                      <a:pt x="338" y="352"/>
                    </a:cubicBezTo>
                    <a:cubicBezTo>
                      <a:pt x="339" y="357"/>
                      <a:pt x="339" y="357"/>
                      <a:pt x="339" y="357"/>
                    </a:cubicBezTo>
                    <a:cubicBezTo>
                      <a:pt x="339" y="356"/>
                      <a:pt x="339" y="356"/>
                      <a:pt x="339" y="356"/>
                    </a:cubicBezTo>
                    <a:cubicBezTo>
                      <a:pt x="342" y="357"/>
                      <a:pt x="342" y="357"/>
                      <a:pt x="342" y="357"/>
                    </a:cubicBezTo>
                    <a:cubicBezTo>
                      <a:pt x="345" y="362"/>
                      <a:pt x="345" y="362"/>
                      <a:pt x="345" y="362"/>
                    </a:cubicBezTo>
                    <a:cubicBezTo>
                      <a:pt x="345" y="363"/>
                      <a:pt x="345" y="363"/>
                      <a:pt x="345" y="363"/>
                    </a:cubicBezTo>
                    <a:cubicBezTo>
                      <a:pt x="348" y="364"/>
                      <a:pt x="348" y="364"/>
                      <a:pt x="348" y="364"/>
                    </a:cubicBezTo>
                    <a:cubicBezTo>
                      <a:pt x="354" y="371"/>
                      <a:pt x="354" y="371"/>
                      <a:pt x="354" y="371"/>
                    </a:cubicBezTo>
                    <a:cubicBezTo>
                      <a:pt x="347" y="369"/>
                      <a:pt x="347" y="369"/>
                      <a:pt x="347" y="369"/>
                    </a:cubicBezTo>
                    <a:cubicBezTo>
                      <a:pt x="346" y="368"/>
                      <a:pt x="346" y="368"/>
                      <a:pt x="346" y="368"/>
                    </a:cubicBezTo>
                    <a:cubicBezTo>
                      <a:pt x="345" y="368"/>
                      <a:pt x="345" y="368"/>
                      <a:pt x="345" y="368"/>
                    </a:cubicBezTo>
                    <a:cubicBezTo>
                      <a:pt x="344" y="372"/>
                      <a:pt x="344" y="372"/>
                      <a:pt x="344" y="372"/>
                    </a:cubicBezTo>
                    <a:cubicBezTo>
                      <a:pt x="340" y="375"/>
                      <a:pt x="340" y="375"/>
                      <a:pt x="340" y="375"/>
                    </a:cubicBezTo>
                    <a:cubicBezTo>
                      <a:pt x="337" y="373"/>
                      <a:pt x="337" y="373"/>
                      <a:pt x="337" y="373"/>
                    </a:cubicBezTo>
                    <a:cubicBezTo>
                      <a:pt x="336" y="374"/>
                      <a:pt x="336" y="374"/>
                      <a:pt x="336" y="374"/>
                    </a:cubicBezTo>
                    <a:cubicBezTo>
                      <a:pt x="336" y="374"/>
                      <a:pt x="336" y="374"/>
                      <a:pt x="336" y="374"/>
                    </a:cubicBezTo>
                    <a:cubicBezTo>
                      <a:pt x="338" y="377"/>
                      <a:pt x="338" y="377"/>
                      <a:pt x="338" y="377"/>
                    </a:cubicBezTo>
                    <a:cubicBezTo>
                      <a:pt x="340" y="379"/>
                      <a:pt x="340" y="379"/>
                      <a:pt x="340" y="379"/>
                    </a:cubicBezTo>
                    <a:cubicBezTo>
                      <a:pt x="339" y="381"/>
                      <a:pt x="339" y="381"/>
                      <a:pt x="339" y="381"/>
                    </a:cubicBezTo>
                    <a:cubicBezTo>
                      <a:pt x="337" y="383"/>
                      <a:pt x="337" y="383"/>
                      <a:pt x="337" y="383"/>
                    </a:cubicBezTo>
                    <a:cubicBezTo>
                      <a:pt x="330" y="383"/>
                      <a:pt x="330" y="383"/>
                      <a:pt x="330" y="383"/>
                    </a:cubicBezTo>
                    <a:cubicBezTo>
                      <a:pt x="327" y="380"/>
                      <a:pt x="327" y="380"/>
                      <a:pt x="327" y="380"/>
                    </a:cubicBezTo>
                    <a:cubicBezTo>
                      <a:pt x="328" y="378"/>
                      <a:pt x="328" y="378"/>
                      <a:pt x="328" y="378"/>
                    </a:cubicBezTo>
                    <a:cubicBezTo>
                      <a:pt x="327" y="375"/>
                      <a:pt x="327" y="375"/>
                      <a:pt x="327" y="375"/>
                    </a:cubicBezTo>
                    <a:cubicBezTo>
                      <a:pt x="329" y="373"/>
                      <a:pt x="329" y="373"/>
                      <a:pt x="329" y="373"/>
                    </a:cubicBezTo>
                    <a:cubicBezTo>
                      <a:pt x="329" y="372"/>
                      <a:pt x="329" y="372"/>
                      <a:pt x="329" y="372"/>
                    </a:cubicBezTo>
                    <a:cubicBezTo>
                      <a:pt x="327" y="370"/>
                      <a:pt x="327" y="370"/>
                      <a:pt x="327" y="370"/>
                    </a:cubicBezTo>
                    <a:cubicBezTo>
                      <a:pt x="323" y="369"/>
                      <a:pt x="323" y="369"/>
                      <a:pt x="323" y="369"/>
                    </a:cubicBezTo>
                    <a:cubicBezTo>
                      <a:pt x="325" y="368"/>
                      <a:pt x="325" y="368"/>
                      <a:pt x="325" y="368"/>
                    </a:cubicBezTo>
                    <a:cubicBezTo>
                      <a:pt x="324" y="368"/>
                      <a:pt x="324" y="368"/>
                      <a:pt x="324" y="368"/>
                    </a:cubicBezTo>
                    <a:cubicBezTo>
                      <a:pt x="320" y="371"/>
                      <a:pt x="320" y="371"/>
                      <a:pt x="320" y="371"/>
                    </a:cubicBezTo>
                    <a:cubicBezTo>
                      <a:pt x="318" y="371"/>
                      <a:pt x="318" y="371"/>
                      <a:pt x="318" y="371"/>
                    </a:cubicBezTo>
                    <a:cubicBezTo>
                      <a:pt x="316" y="373"/>
                      <a:pt x="316" y="373"/>
                      <a:pt x="316" y="373"/>
                    </a:cubicBezTo>
                    <a:cubicBezTo>
                      <a:pt x="316" y="375"/>
                      <a:pt x="316" y="375"/>
                      <a:pt x="316" y="375"/>
                    </a:cubicBezTo>
                    <a:cubicBezTo>
                      <a:pt x="312" y="375"/>
                      <a:pt x="312" y="375"/>
                      <a:pt x="312" y="375"/>
                    </a:cubicBezTo>
                    <a:cubicBezTo>
                      <a:pt x="311" y="376"/>
                      <a:pt x="311" y="376"/>
                      <a:pt x="311" y="376"/>
                    </a:cubicBezTo>
                    <a:cubicBezTo>
                      <a:pt x="311" y="378"/>
                      <a:pt x="311" y="378"/>
                      <a:pt x="311" y="378"/>
                    </a:cubicBezTo>
                    <a:cubicBezTo>
                      <a:pt x="308" y="380"/>
                      <a:pt x="308" y="380"/>
                      <a:pt x="308" y="380"/>
                    </a:cubicBezTo>
                    <a:cubicBezTo>
                      <a:pt x="302" y="380"/>
                      <a:pt x="302" y="380"/>
                      <a:pt x="302" y="380"/>
                    </a:cubicBezTo>
                    <a:cubicBezTo>
                      <a:pt x="300" y="379"/>
                      <a:pt x="300" y="379"/>
                      <a:pt x="300" y="379"/>
                    </a:cubicBezTo>
                    <a:cubicBezTo>
                      <a:pt x="299" y="380"/>
                      <a:pt x="299" y="380"/>
                      <a:pt x="299" y="380"/>
                    </a:cubicBezTo>
                    <a:cubicBezTo>
                      <a:pt x="297" y="380"/>
                      <a:pt x="297" y="380"/>
                      <a:pt x="297" y="380"/>
                    </a:cubicBezTo>
                    <a:cubicBezTo>
                      <a:pt x="296" y="379"/>
                      <a:pt x="296" y="379"/>
                      <a:pt x="296" y="379"/>
                    </a:cubicBezTo>
                    <a:cubicBezTo>
                      <a:pt x="293" y="381"/>
                      <a:pt x="293" y="381"/>
                      <a:pt x="293" y="381"/>
                    </a:cubicBezTo>
                    <a:cubicBezTo>
                      <a:pt x="292" y="382"/>
                      <a:pt x="292" y="382"/>
                      <a:pt x="292" y="382"/>
                    </a:cubicBezTo>
                    <a:cubicBezTo>
                      <a:pt x="289" y="383"/>
                      <a:pt x="289" y="383"/>
                      <a:pt x="289" y="383"/>
                    </a:cubicBezTo>
                    <a:cubicBezTo>
                      <a:pt x="288" y="384"/>
                      <a:pt x="288" y="384"/>
                      <a:pt x="288" y="384"/>
                    </a:cubicBezTo>
                    <a:cubicBezTo>
                      <a:pt x="288" y="385"/>
                      <a:pt x="288" y="385"/>
                      <a:pt x="288" y="385"/>
                    </a:cubicBezTo>
                    <a:cubicBezTo>
                      <a:pt x="290" y="386"/>
                      <a:pt x="290" y="386"/>
                      <a:pt x="290" y="386"/>
                    </a:cubicBezTo>
                    <a:cubicBezTo>
                      <a:pt x="289" y="388"/>
                      <a:pt x="289" y="388"/>
                      <a:pt x="289" y="388"/>
                    </a:cubicBezTo>
                    <a:cubicBezTo>
                      <a:pt x="290" y="390"/>
                      <a:pt x="290" y="390"/>
                      <a:pt x="290" y="390"/>
                    </a:cubicBezTo>
                    <a:cubicBezTo>
                      <a:pt x="288" y="392"/>
                      <a:pt x="288" y="392"/>
                      <a:pt x="288" y="392"/>
                    </a:cubicBezTo>
                    <a:cubicBezTo>
                      <a:pt x="284" y="390"/>
                      <a:pt x="284" y="390"/>
                      <a:pt x="284" y="390"/>
                    </a:cubicBezTo>
                    <a:cubicBezTo>
                      <a:pt x="284" y="389"/>
                      <a:pt x="284" y="389"/>
                      <a:pt x="284" y="389"/>
                    </a:cubicBezTo>
                    <a:cubicBezTo>
                      <a:pt x="283" y="389"/>
                      <a:pt x="283" y="389"/>
                      <a:pt x="283" y="389"/>
                    </a:cubicBezTo>
                    <a:cubicBezTo>
                      <a:pt x="281" y="391"/>
                      <a:pt x="281" y="391"/>
                      <a:pt x="281" y="391"/>
                    </a:cubicBezTo>
                    <a:cubicBezTo>
                      <a:pt x="278" y="400"/>
                      <a:pt x="278" y="400"/>
                      <a:pt x="278" y="400"/>
                    </a:cubicBezTo>
                    <a:cubicBezTo>
                      <a:pt x="278" y="392"/>
                      <a:pt x="278" y="392"/>
                      <a:pt x="278" y="392"/>
                    </a:cubicBezTo>
                    <a:cubicBezTo>
                      <a:pt x="276" y="391"/>
                      <a:pt x="276" y="391"/>
                      <a:pt x="276" y="391"/>
                    </a:cubicBezTo>
                    <a:cubicBezTo>
                      <a:pt x="274" y="392"/>
                      <a:pt x="274" y="392"/>
                      <a:pt x="274" y="392"/>
                    </a:cubicBezTo>
                    <a:cubicBezTo>
                      <a:pt x="272" y="392"/>
                      <a:pt x="272" y="392"/>
                      <a:pt x="272" y="392"/>
                    </a:cubicBezTo>
                    <a:cubicBezTo>
                      <a:pt x="271" y="393"/>
                      <a:pt x="271" y="393"/>
                      <a:pt x="271" y="393"/>
                    </a:cubicBezTo>
                    <a:cubicBezTo>
                      <a:pt x="267" y="392"/>
                      <a:pt x="267" y="392"/>
                      <a:pt x="267" y="392"/>
                    </a:cubicBezTo>
                    <a:cubicBezTo>
                      <a:pt x="266" y="389"/>
                      <a:pt x="266" y="389"/>
                      <a:pt x="266" y="389"/>
                    </a:cubicBezTo>
                    <a:cubicBezTo>
                      <a:pt x="270" y="385"/>
                      <a:pt x="270" y="385"/>
                      <a:pt x="270" y="385"/>
                    </a:cubicBezTo>
                    <a:cubicBezTo>
                      <a:pt x="272" y="385"/>
                      <a:pt x="272" y="385"/>
                      <a:pt x="272" y="385"/>
                    </a:cubicBezTo>
                    <a:cubicBezTo>
                      <a:pt x="273" y="384"/>
                      <a:pt x="273" y="384"/>
                      <a:pt x="273" y="384"/>
                    </a:cubicBezTo>
                    <a:cubicBezTo>
                      <a:pt x="271" y="382"/>
                      <a:pt x="271" y="382"/>
                      <a:pt x="271" y="382"/>
                    </a:cubicBezTo>
                    <a:cubicBezTo>
                      <a:pt x="272" y="380"/>
                      <a:pt x="272" y="380"/>
                      <a:pt x="272" y="380"/>
                    </a:cubicBezTo>
                    <a:cubicBezTo>
                      <a:pt x="273" y="379"/>
                      <a:pt x="273" y="379"/>
                      <a:pt x="273" y="379"/>
                    </a:cubicBezTo>
                    <a:cubicBezTo>
                      <a:pt x="271" y="378"/>
                      <a:pt x="271" y="378"/>
                      <a:pt x="271" y="378"/>
                    </a:cubicBezTo>
                    <a:cubicBezTo>
                      <a:pt x="270" y="379"/>
                      <a:pt x="270" y="379"/>
                      <a:pt x="270" y="379"/>
                    </a:cubicBezTo>
                    <a:cubicBezTo>
                      <a:pt x="268" y="378"/>
                      <a:pt x="268" y="378"/>
                      <a:pt x="268" y="378"/>
                    </a:cubicBezTo>
                    <a:cubicBezTo>
                      <a:pt x="266" y="376"/>
                      <a:pt x="266" y="376"/>
                      <a:pt x="266" y="376"/>
                    </a:cubicBezTo>
                    <a:cubicBezTo>
                      <a:pt x="265" y="376"/>
                      <a:pt x="265" y="376"/>
                      <a:pt x="265" y="376"/>
                    </a:cubicBezTo>
                    <a:cubicBezTo>
                      <a:pt x="264" y="377"/>
                      <a:pt x="264" y="377"/>
                      <a:pt x="264" y="377"/>
                    </a:cubicBezTo>
                    <a:cubicBezTo>
                      <a:pt x="265" y="377"/>
                      <a:pt x="265" y="377"/>
                      <a:pt x="265" y="377"/>
                    </a:cubicBezTo>
                    <a:cubicBezTo>
                      <a:pt x="265" y="380"/>
                      <a:pt x="265" y="380"/>
                      <a:pt x="265" y="380"/>
                    </a:cubicBezTo>
                    <a:cubicBezTo>
                      <a:pt x="267" y="382"/>
                      <a:pt x="267" y="382"/>
                      <a:pt x="267" y="382"/>
                    </a:cubicBezTo>
                    <a:cubicBezTo>
                      <a:pt x="264" y="385"/>
                      <a:pt x="264" y="385"/>
                      <a:pt x="264" y="385"/>
                    </a:cubicBezTo>
                    <a:cubicBezTo>
                      <a:pt x="262" y="385"/>
                      <a:pt x="262" y="385"/>
                      <a:pt x="262" y="385"/>
                    </a:cubicBezTo>
                    <a:cubicBezTo>
                      <a:pt x="258" y="381"/>
                      <a:pt x="258" y="381"/>
                      <a:pt x="258" y="381"/>
                    </a:cubicBezTo>
                    <a:cubicBezTo>
                      <a:pt x="258" y="381"/>
                      <a:pt x="258" y="381"/>
                      <a:pt x="258" y="381"/>
                    </a:cubicBezTo>
                    <a:cubicBezTo>
                      <a:pt x="256" y="383"/>
                      <a:pt x="256" y="383"/>
                      <a:pt x="256" y="383"/>
                    </a:cubicBezTo>
                    <a:cubicBezTo>
                      <a:pt x="256" y="383"/>
                      <a:pt x="256" y="383"/>
                      <a:pt x="256" y="383"/>
                    </a:cubicBezTo>
                    <a:cubicBezTo>
                      <a:pt x="258" y="385"/>
                      <a:pt x="258" y="385"/>
                      <a:pt x="258" y="385"/>
                    </a:cubicBezTo>
                    <a:cubicBezTo>
                      <a:pt x="260" y="386"/>
                      <a:pt x="260" y="386"/>
                      <a:pt x="260" y="386"/>
                    </a:cubicBezTo>
                    <a:cubicBezTo>
                      <a:pt x="260" y="389"/>
                      <a:pt x="260" y="389"/>
                      <a:pt x="260" y="389"/>
                    </a:cubicBezTo>
                    <a:cubicBezTo>
                      <a:pt x="256" y="393"/>
                      <a:pt x="256" y="393"/>
                      <a:pt x="256" y="393"/>
                    </a:cubicBezTo>
                    <a:cubicBezTo>
                      <a:pt x="253" y="391"/>
                      <a:pt x="253" y="391"/>
                      <a:pt x="253" y="391"/>
                    </a:cubicBezTo>
                    <a:cubicBezTo>
                      <a:pt x="254" y="389"/>
                      <a:pt x="254" y="389"/>
                      <a:pt x="254" y="389"/>
                    </a:cubicBezTo>
                    <a:cubicBezTo>
                      <a:pt x="254" y="388"/>
                      <a:pt x="254" y="388"/>
                      <a:pt x="254" y="388"/>
                    </a:cubicBezTo>
                    <a:cubicBezTo>
                      <a:pt x="253" y="388"/>
                      <a:pt x="253" y="388"/>
                      <a:pt x="253" y="388"/>
                    </a:cubicBezTo>
                    <a:cubicBezTo>
                      <a:pt x="252" y="386"/>
                      <a:pt x="252" y="386"/>
                      <a:pt x="252" y="386"/>
                    </a:cubicBezTo>
                    <a:cubicBezTo>
                      <a:pt x="249" y="387"/>
                      <a:pt x="249" y="387"/>
                      <a:pt x="249" y="387"/>
                    </a:cubicBezTo>
                    <a:cubicBezTo>
                      <a:pt x="248" y="389"/>
                      <a:pt x="248" y="389"/>
                      <a:pt x="248" y="389"/>
                    </a:cubicBezTo>
                    <a:cubicBezTo>
                      <a:pt x="244" y="391"/>
                      <a:pt x="244" y="391"/>
                      <a:pt x="244" y="391"/>
                    </a:cubicBezTo>
                    <a:cubicBezTo>
                      <a:pt x="241" y="390"/>
                      <a:pt x="241" y="390"/>
                      <a:pt x="241" y="390"/>
                    </a:cubicBezTo>
                    <a:cubicBezTo>
                      <a:pt x="240" y="391"/>
                      <a:pt x="240" y="391"/>
                      <a:pt x="240" y="391"/>
                    </a:cubicBezTo>
                    <a:cubicBezTo>
                      <a:pt x="240" y="392"/>
                      <a:pt x="240" y="392"/>
                      <a:pt x="240" y="392"/>
                    </a:cubicBezTo>
                    <a:cubicBezTo>
                      <a:pt x="234" y="399"/>
                      <a:pt x="234" y="399"/>
                      <a:pt x="234" y="399"/>
                    </a:cubicBezTo>
                    <a:cubicBezTo>
                      <a:pt x="233" y="400"/>
                      <a:pt x="233" y="400"/>
                      <a:pt x="233" y="400"/>
                    </a:cubicBezTo>
                    <a:cubicBezTo>
                      <a:pt x="228" y="405"/>
                      <a:pt x="228" y="405"/>
                      <a:pt x="228" y="405"/>
                    </a:cubicBezTo>
                    <a:cubicBezTo>
                      <a:pt x="225" y="407"/>
                      <a:pt x="225" y="407"/>
                      <a:pt x="225" y="407"/>
                    </a:cubicBezTo>
                    <a:cubicBezTo>
                      <a:pt x="227" y="408"/>
                      <a:pt x="227" y="408"/>
                      <a:pt x="227" y="408"/>
                    </a:cubicBezTo>
                    <a:cubicBezTo>
                      <a:pt x="229" y="413"/>
                      <a:pt x="229" y="413"/>
                      <a:pt x="229" y="413"/>
                    </a:cubicBezTo>
                    <a:cubicBezTo>
                      <a:pt x="223" y="411"/>
                      <a:pt x="223" y="411"/>
                      <a:pt x="223" y="411"/>
                    </a:cubicBezTo>
                    <a:cubicBezTo>
                      <a:pt x="222" y="412"/>
                      <a:pt x="222" y="412"/>
                      <a:pt x="222" y="412"/>
                    </a:cubicBezTo>
                    <a:cubicBezTo>
                      <a:pt x="214" y="413"/>
                      <a:pt x="214" y="413"/>
                      <a:pt x="214" y="413"/>
                    </a:cubicBezTo>
                    <a:cubicBezTo>
                      <a:pt x="216" y="415"/>
                      <a:pt x="216" y="415"/>
                      <a:pt x="216" y="415"/>
                    </a:cubicBezTo>
                    <a:cubicBezTo>
                      <a:pt x="216" y="418"/>
                      <a:pt x="216" y="418"/>
                      <a:pt x="216" y="418"/>
                    </a:cubicBezTo>
                    <a:cubicBezTo>
                      <a:pt x="214" y="421"/>
                      <a:pt x="214" y="421"/>
                      <a:pt x="214" y="421"/>
                    </a:cubicBezTo>
                    <a:cubicBezTo>
                      <a:pt x="216" y="425"/>
                      <a:pt x="216" y="425"/>
                      <a:pt x="216" y="425"/>
                    </a:cubicBezTo>
                    <a:cubicBezTo>
                      <a:pt x="214" y="428"/>
                      <a:pt x="214" y="428"/>
                      <a:pt x="214" y="428"/>
                    </a:cubicBezTo>
                    <a:cubicBezTo>
                      <a:pt x="210" y="430"/>
                      <a:pt x="210" y="430"/>
                      <a:pt x="210" y="430"/>
                    </a:cubicBezTo>
                    <a:cubicBezTo>
                      <a:pt x="209" y="432"/>
                      <a:pt x="209" y="432"/>
                      <a:pt x="209" y="432"/>
                    </a:cubicBezTo>
                    <a:cubicBezTo>
                      <a:pt x="206" y="432"/>
                      <a:pt x="206" y="432"/>
                      <a:pt x="206" y="432"/>
                    </a:cubicBezTo>
                    <a:cubicBezTo>
                      <a:pt x="204" y="434"/>
                      <a:pt x="204" y="434"/>
                      <a:pt x="204" y="434"/>
                    </a:cubicBezTo>
                    <a:cubicBezTo>
                      <a:pt x="202" y="431"/>
                      <a:pt x="202" y="431"/>
                      <a:pt x="202" y="431"/>
                    </a:cubicBezTo>
                    <a:cubicBezTo>
                      <a:pt x="199" y="433"/>
                      <a:pt x="199" y="433"/>
                      <a:pt x="199" y="433"/>
                    </a:cubicBezTo>
                    <a:cubicBezTo>
                      <a:pt x="196" y="433"/>
                      <a:pt x="196" y="433"/>
                      <a:pt x="196" y="433"/>
                    </a:cubicBezTo>
                    <a:cubicBezTo>
                      <a:pt x="190" y="426"/>
                      <a:pt x="190" y="426"/>
                      <a:pt x="190" y="426"/>
                    </a:cubicBezTo>
                    <a:cubicBezTo>
                      <a:pt x="185" y="421"/>
                      <a:pt x="185" y="421"/>
                      <a:pt x="185" y="421"/>
                    </a:cubicBezTo>
                    <a:cubicBezTo>
                      <a:pt x="182" y="420"/>
                      <a:pt x="182" y="420"/>
                      <a:pt x="182" y="420"/>
                    </a:cubicBezTo>
                    <a:cubicBezTo>
                      <a:pt x="183" y="415"/>
                      <a:pt x="183" y="415"/>
                      <a:pt x="183" y="415"/>
                    </a:cubicBezTo>
                    <a:cubicBezTo>
                      <a:pt x="184" y="413"/>
                      <a:pt x="184" y="413"/>
                      <a:pt x="184" y="413"/>
                    </a:cubicBezTo>
                    <a:cubicBezTo>
                      <a:pt x="185" y="414"/>
                      <a:pt x="185" y="414"/>
                      <a:pt x="185" y="414"/>
                    </a:cubicBezTo>
                    <a:cubicBezTo>
                      <a:pt x="186" y="413"/>
                      <a:pt x="186" y="413"/>
                      <a:pt x="186" y="413"/>
                    </a:cubicBezTo>
                    <a:cubicBezTo>
                      <a:pt x="185" y="411"/>
                      <a:pt x="185" y="411"/>
                      <a:pt x="185" y="411"/>
                    </a:cubicBezTo>
                    <a:cubicBezTo>
                      <a:pt x="187" y="409"/>
                      <a:pt x="187" y="409"/>
                      <a:pt x="187" y="409"/>
                    </a:cubicBezTo>
                    <a:cubicBezTo>
                      <a:pt x="191" y="409"/>
                      <a:pt x="191" y="409"/>
                      <a:pt x="191" y="409"/>
                    </a:cubicBezTo>
                    <a:cubicBezTo>
                      <a:pt x="193" y="407"/>
                      <a:pt x="193" y="407"/>
                      <a:pt x="193" y="407"/>
                    </a:cubicBezTo>
                    <a:cubicBezTo>
                      <a:pt x="197" y="407"/>
                      <a:pt x="197" y="407"/>
                      <a:pt x="197" y="407"/>
                    </a:cubicBezTo>
                    <a:cubicBezTo>
                      <a:pt x="197" y="407"/>
                      <a:pt x="197" y="407"/>
                      <a:pt x="197" y="407"/>
                    </a:cubicBezTo>
                    <a:cubicBezTo>
                      <a:pt x="194" y="402"/>
                      <a:pt x="194" y="402"/>
                      <a:pt x="194" y="402"/>
                    </a:cubicBezTo>
                    <a:cubicBezTo>
                      <a:pt x="193" y="401"/>
                      <a:pt x="193" y="401"/>
                      <a:pt x="193" y="401"/>
                    </a:cubicBezTo>
                    <a:cubicBezTo>
                      <a:pt x="191" y="400"/>
                      <a:pt x="191" y="400"/>
                      <a:pt x="191" y="400"/>
                    </a:cubicBezTo>
                    <a:cubicBezTo>
                      <a:pt x="187" y="396"/>
                      <a:pt x="187" y="396"/>
                      <a:pt x="187" y="396"/>
                    </a:cubicBezTo>
                    <a:cubicBezTo>
                      <a:pt x="187" y="394"/>
                      <a:pt x="187" y="394"/>
                      <a:pt x="187" y="394"/>
                    </a:cubicBezTo>
                    <a:cubicBezTo>
                      <a:pt x="185" y="393"/>
                      <a:pt x="185" y="393"/>
                      <a:pt x="185" y="393"/>
                    </a:cubicBezTo>
                    <a:cubicBezTo>
                      <a:pt x="178" y="392"/>
                      <a:pt x="178" y="392"/>
                      <a:pt x="178" y="392"/>
                    </a:cubicBezTo>
                    <a:cubicBezTo>
                      <a:pt x="173" y="392"/>
                      <a:pt x="173" y="392"/>
                      <a:pt x="173" y="392"/>
                    </a:cubicBezTo>
                    <a:cubicBezTo>
                      <a:pt x="171" y="394"/>
                      <a:pt x="171" y="394"/>
                      <a:pt x="171" y="394"/>
                    </a:cubicBezTo>
                    <a:cubicBezTo>
                      <a:pt x="167" y="394"/>
                      <a:pt x="167" y="394"/>
                      <a:pt x="167" y="394"/>
                    </a:cubicBezTo>
                    <a:cubicBezTo>
                      <a:pt x="162" y="390"/>
                      <a:pt x="162" y="390"/>
                      <a:pt x="162" y="390"/>
                    </a:cubicBezTo>
                    <a:cubicBezTo>
                      <a:pt x="160" y="390"/>
                      <a:pt x="160" y="390"/>
                      <a:pt x="160" y="390"/>
                    </a:cubicBezTo>
                    <a:cubicBezTo>
                      <a:pt x="166" y="395"/>
                      <a:pt x="166" y="395"/>
                      <a:pt x="166" y="395"/>
                    </a:cubicBezTo>
                    <a:cubicBezTo>
                      <a:pt x="170" y="398"/>
                      <a:pt x="170" y="398"/>
                      <a:pt x="170" y="398"/>
                    </a:cubicBezTo>
                    <a:cubicBezTo>
                      <a:pt x="173" y="404"/>
                      <a:pt x="173" y="404"/>
                      <a:pt x="173" y="404"/>
                    </a:cubicBezTo>
                    <a:cubicBezTo>
                      <a:pt x="173" y="406"/>
                      <a:pt x="173" y="406"/>
                      <a:pt x="173" y="406"/>
                    </a:cubicBezTo>
                    <a:cubicBezTo>
                      <a:pt x="174" y="409"/>
                      <a:pt x="174" y="409"/>
                      <a:pt x="174" y="409"/>
                    </a:cubicBezTo>
                    <a:cubicBezTo>
                      <a:pt x="173" y="410"/>
                      <a:pt x="173" y="410"/>
                      <a:pt x="173" y="410"/>
                    </a:cubicBezTo>
                    <a:cubicBezTo>
                      <a:pt x="173" y="412"/>
                      <a:pt x="173" y="412"/>
                      <a:pt x="173" y="412"/>
                    </a:cubicBezTo>
                    <a:cubicBezTo>
                      <a:pt x="174" y="414"/>
                      <a:pt x="174" y="414"/>
                      <a:pt x="174" y="414"/>
                    </a:cubicBezTo>
                    <a:cubicBezTo>
                      <a:pt x="172" y="415"/>
                      <a:pt x="172" y="415"/>
                      <a:pt x="172" y="415"/>
                    </a:cubicBezTo>
                    <a:cubicBezTo>
                      <a:pt x="172" y="421"/>
                      <a:pt x="172" y="421"/>
                      <a:pt x="172" y="421"/>
                    </a:cubicBezTo>
                    <a:cubicBezTo>
                      <a:pt x="171" y="424"/>
                      <a:pt x="171" y="424"/>
                      <a:pt x="171" y="424"/>
                    </a:cubicBezTo>
                    <a:cubicBezTo>
                      <a:pt x="172" y="426"/>
                      <a:pt x="172" y="426"/>
                      <a:pt x="172" y="426"/>
                    </a:cubicBezTo>
                    <a:cubicBezTo>
                      <a:pt x="176" y="426"/>
                      <a:pt x="176" y="426"/>
                      <a:pt x="176" y="426"/>
                    </a:cubicBezTo>
                    <a:cubicBezTo>
                      <a:pt x="179" y="428"/>
                      <a:pt x="179" y="428"/>
                      <a:pt x="179" y="428"/>
                    </a:cubicBezTo>
                    <a:cubicBezTo>
                      <a:pt x="182" y="431"/>
                      <a:pt x="182" y="431"/>
                      <a:pt x="182" y="431"/>
                    </a:cubicBezTo>
                    <a:cubicBezTo>
                      <a:pt x="181" y="432"/>
                      <a:pt x="181" y="432"/>
                      <a:pt x="181" y="432"/>
                    </a:cubicBezTo>
                    <a:cubicBezTo>
                      <a:pt x="181" y="434"/>
                      <a:pt x="181" y="434"/>
                      <a:pt x="181" y="434"/>
                    </a:cubicBezTo>
                    <a:cubicBezTo>
                      <a:pt x="181" y="435"/>
                      <a:pt x="181" y="435"/>
                      <a:pt x="181" y="435"/>
                    </a:cubicBezTo>
                    <a:cubicBezTo>
                      <a:pt x="181" y="436"/>
                      <a:pt x="181" y="436"/>
                      <a:pt x="181" y="436"/>
                    </a:cubicBezTo>
                    <a:cubicBezTo>
                      <a:pt x="182" y="437"/>
                      <a:pt x="182" y="437"/>
                      <a:pt x="182" y="437"/>
                    </a:cubicBezTo>
                    <a:cubicBezTo>
                      <a:pt x="181" y="440"/>
                      <a:pt x="181" y="440"/>
                      <a:pt x="181" y="440"/>
                    </a:cubicBezTo>
                    <a:cubicBezTo>
                      <a:pt x="181" y="446"/>
                      <a:pt x="181" y="446"/>
                      <a:pt x="181" y="446"/>
                    </a:cubicBezTo>
                    <a:cubicBezTo>
                      <a:pt x="180" y="447"/>
                      <a:pt x="180" y="447"/>
                      <a:pt x="180" y="447"/>
                    </a:cubicBezTo>
                    <a:cubicBezTo>
                      <a:pt x="182" y="450"/>
                      <a:pt x="182" y="450"/>
                      <a:pt x="182" y="450"/>
                    </a:cubicBezTo>
                    <a:cubicBezTo>
                      <a:pt x="183" y="458"/>
                      <a:pt x="183" y="458"/>
                      <a:pt x="183" y="458"/>
                    </a:cubicBezTo>
                    <a:cubicBezTo>
                      <a:pt x="179" y="454"/>
                      <a:pt x="179" y="454"/>
                      <a:pt x="179" y="454"/>
                    </a:cubicBezTo>
                    <a:cubicBezTo>
                      <a:pt x="178" y="451"/>
                      <a:pt x="178" y="451"/>
                      <a:pt x="178" y="451"/>
                    </a:cubicBezTo>
                    <a:cubicBezTo>
                      <a:pt x="175" y="449"/>
                      <a:pt x="175" y="449"/>
                      <a:pt x="175" y="449"/>
                    </a:cubicBezTo>
                    <a:cubicBezTo>
                      <a:pt x="170" y="454"/>
                      <a:pt x="170" y="454"/>
                      <a:pt x="170" y="454"/>
                    </a:cubicBezTo>
                    <a:cubicBezTo>
                      <a:pt x="171" y="448"/>
                      <a:pt x="171" y="448"/>
                      <a:pt x="171" y="448"/>
                    </a:cubicBezTo>
                    <a:cubicBezTo>
                      <a:pt x="170" y="447"/>
                      <a:pt x="170" y="447"/>
                      <a:pt x="170" y="447"/>
                    </a:cubicBezTo>
                    <a:cubicBezTo>
                      <a:pt x="167" y="447"/>
                      <a:pt x="167" y="447"/>
                      <a:pt x="167" y="447"/>
                    </a:cubicBezTo>
                    <a:cubicBezTo>
                      <a:pt x="163" y="448"/>
                      <a:pt x="163" y="448"/>
                      <a:pt x="163" y="448"/>
                    </a:cubicBezTo>
                    <a:cubicBezTo>
                      <a:pt x="160" y="445"/>
                      <a:pt x="160" y="445"/>
                      <a:pt x="160" y="445"/>
                    </a:cubicBezTo>
                    <a:cubicBezTo>
                      <a:pt x="157" y="445"/>
                      <a:pt x="157" y="445"/>
                      <a:pt x="157" y="445"/>
                    </a:cubicBezTo>
                    <a:cubicBezTo>
                      <a:pt x="156" y="446"/>
                      <a:pt x="156" y="446"/>
                      <a:pt x="156" y="446"/>
                    </a:cubicBezTo>
                    <a:cubicBezTo>
                      <a:pt x="153" y="452"/>
                      <a:pt x="153" y="452"/>
                      <a:pt x="153" y="452"/>
                    </a:cubicBezTo>
                    <a:cubicBezTo>
                      <a:pt x="148" y="456"/>
                      <a:pt x="148" y="456"/>
                      <a:pt x="148" y="456"/>
                    </a:cubicBezTo>
                    <a:cubicBezTo>
                      <a:pt x="145" y="457"/>
                      <a:pt x="145" y="457"/>
                      <a:pt x="145" y="457"/>
                    </a:cubicBezTo>
                    <a:cubicBezTo>
                      <a:pt x="143" y="458"/>
                      <a:pt x="143" y="458"/>
                      <a:pt x="143" y="458"/>
                    </a:cubicBezTo>
                    <a:cubicBezTo>
                      <a:pt x="142" y="462"/>
                      <a:pt x="142" y="462"/>
                      <a:pt x="142" y="462"/>
                    </a:cubicBezTo>
                    <a:cubicBezTo>
                      <a:pt x="139" y="466"/>
                      <a:pt x="139" y="466"/>
                      <a:pt x="139" y="466"/>
                    </a:cubicBezTo>
                    <a:cubicBezTo>
                      <a:pt x="136" y="468"/>
                      <a:pt x="136" y="468"/>
                      <a:pt x="136" y="468"/>
                    </a:cubicBezTo>
                    <a:cubicBezTo>
                      <a:pt x="136" y="470"/>
                      <a:pt x="136" y="470"/>
                      <a:pt x="136" y="470"/>
                    </a:cubicBezTo>
                    <a:cubicBezTo>
                      <a:pt x="137" y="473"/>
                      <a:pt x="137" y="473"/>
                      <a:pt x="137" y="473"/>
                    </a:cubicBezTo>
                    <a:cubicBezTo>
                      <a:pt x="143" y="479"/>
                      <a:pt x="143" y="479"/>
                      <a:pt x="143" y="479"/>
                    </a:cubicBezTo>
                    <a:cubicBezTo>
                      <a:pt x="147" y="485"/>
                      <a:pt x="147" y="485"/>
                      <a:pt x="147" y="485"/>
                    </a:cubicBezTo>
                    <a:cubicBezTo>
                      <a:pt x="144" y="488"/>
                      <a:pt x="144" y="488"/>
                      <a:pt x="144" y="488"/>
                    </a:cubicBezTo>
                    <a:cubicBezTo>
                      <a:pt x="142" y="488"/>
                      <a:pt x="142" y="488"/>
                      <a:pt x="142" y="488"/>
                    </a:cubicBezTo>
                    <a:cubicBezTo>
                      <a:pt x="143" y="491"/>
                      <a:pt x="143" y="491"/>
                      <a:pt x="143" y="491"/>
                    </a:cubicBezTo>
                    <a:cubicBezTo>
                      <a:pt x="140" y="493"/>
                      <a:pt x="140" y="493"/>
                      <a:pt x="140" y="493"/>
                    </a:cubicBezTo>
                    <a:cubicBezTo>
                      <a:pt x="138" y="496"/>
                      <a:pt x="138" y="496"/>
                      <a:pt x="138" y="496"/>
                    </a:cubicBezTo>
                    <a:cubicBezTo>
                      <a:pt x="134" y="492"/>
                      <a:pt x="134" y="492"/>
                      <a:pt x="134" y="492"/>
                    </a:cubicBezTo>
                    <a:cubicBezTo>
                      <a:pt x="125" y="488"/>
                      <a:pt x="125" y="488"/>
                      <a:pt x="125" y="488"/>
                    </a:cubicBezTo>
                    <a:cubicBezTo>
                      <a:pt x="122" y="488"/>
                      <a:pt x="122" y="488"/>
                      <a:pt x="122" y="488"/>
                    </a:cubicBezTo>
                    <a:cubicBezTo>
                      <a:pt x="121" y="486"/>
                      <a:pt x="121" y="486"/>
                      <a:pt x="121" y="486"/>
                    </a:cubicBezTo>
                    <a:cubicBezTo>
                      <a:pt x="117" y="486"/>
                      <a:pt x="117" y="486"/>
                      <a:pt x="117" y="486"/>
                    </a:cubicBezTo>
                    <a:cubicBezTo>
                      <a:pt x="114" y="483"/>
                      <a:pt x="114" y="483"/>
                      <a:pt x="114" y="483"/>
                    </a:cubicBezTo>
                    <a:cubicBezTo>
                      <a:pt x="112" y="481"/>
                      <a:pt x="112" y="481"/>
                      <a:pt x="112" y="481"/>
                    </a:cubicBezTo>
                    <a:cubicBezTo>
                      <a:pt x="108" y="480"/>
                      <a:pt x="108" y="480"/>
                      <a:pt x="108" y="480"/>
                    </a:cubicBezTo>
                    <a:cubicBezTo>
                      <a:pt x="106" y="478"/>
                      <a:pt x="106" y="478"/>
                      <a:pt x="106" y="478"/>
                    </a:cubicBezTo>
                    <a:cubicBezTo>
                      <a:pt x="104" y="478"/>
                      <a:pt x="104" y="478"/>
                      <a:pt x="104" y="478"/>
                    </a:cubicBezTo>
                    <a:cubicBezTo>
                      <a:pt x="103" y="479"/>
                      <a:pt x="103" y="479"/>
                      <a:pt x="103" y="479"/>
                    </a:cubicBezTo>
                    <a:cubicBezTo>
                      <a:pt x="104" y="481"/>
                      <a:pt x="104" y="481"/>
                      <a:pt x="104" y="481"/>
                    </a:cubicBezTo>
                    <a:cubicBezTo>
                      <a:pt x="104" y="482"/>
                      <a:pt x="104" y="482"/>
                      <a:pt x="104" y="482"/>
                    </a:cubicBezTo>
                    <a:cubicBezTo>
                      <a:pt x="105" y="484"/>
                      <a:pt x="105" y="484"/>
                      <a:pt x="105" y="484"/>
                    </a:cubicBezTo>
                    <a:cubicBezTo>
                      <a:pt x="102" y="486"/>
                      <a:pt x="102" y="486"/>
                      <a:pt x="102" y="486"/>
                    </a:cubicBezTo>
                    <a:cubicBezTo>
                      <a:pt x="101" y="486"/>
                      <a:pt x="101" y="486"/>
                      <a:pt x="101" y="486"/>
                    </a:cubicBezTo>
                    <a:cubicBezTo>
                      <a:pt x="102" y="488"/>
                      <a:pt x="102" y="488"/>
                      <a:pt x="102" y="488"/>
                    </a:cubicBezTo>
                    <a:cubicBezTo>
                      <a:pt x="103" y="491"/>
                      <a:pt x="103" y="491"/>
                      <a:pt x="103" y="491"/>
                    </a:cubicBezTo>
                    <a:cubicBezTo>
                      <a:pt x="106" y="493"/>
                      <a:pt x="106" y="493"/>
                      <a:pt x="106" y="493"/>
                    </a:cubicBezTo>
                    <a:cubicBezTo>
                      <a:pt x="108" y="496"/>
                      <a:pt x="108" y="496"/>
                      <a:pt x="108" y="496"/>
                    </a:cubicBezTo>
                    <a:cubicBezTo>
                      <a:pt x="111" y="497"/>
                      <a:pt x="111" y="497"/>
                      <a:pt x="111" y="497"/>
                    </a:cubicBezTo>
                    <a:cubicBezTo>
                      <a:pt x="113" y="496"/>
                      <a:pt x="113" y="496"/>
                      <a:pt x="113" y="496"/>
                    </a:cubicBezTo>
                    <a:cubicBezTo>
                      <a:pt x="115" y="496"/>
                      <a:pt x="115" y="496"/>
                      <a:pt x="115" y="496"/>
                    </a:cubicBezTo>
                    <a:cubicBezTo>
                      <a:pt x="118" y="494"/>
                      <a:pt x="118" y="494"/>
                      <a:pt x="118" y="494"/>
                    </a:cubicBezTo>
                    <a:cubicBezTo>
                      <a:pt x="118" y="497"/>
                      <a:pt x="118" y="497"/>
                      <a:pt x="118" y="497"/>
                    </a:cubicBezTo>
                    <a:cubicBezTo>
                      <a:pt x="121" y="498"/>
                      <a:pt x="121" y="498"/>
                      <a:pt x="121" y="498"/>
                    </a:cubicBezTo>
                    <a:cubicBezTo>
                      <a:pt x="122" y="500"/>
                      <a:pt x="122" y="500"/>
                      <a:pt x="122" y="500"/>
                    </a:cubicBezTo>
                    <a:cubicBezTo>
                      <a:pt x="121" y="501"/>
                      <a:pt x="121" y="501"/>
                      <a:pt x="121" y="501"/>
                    </a:cubicBezTo>
                    <a:cubicBezTo>
                      <a:pt x="123" y="502"/>
                      <a:pt x="123" y="502"/>
                      <a:pt x="123" y="502"/>
                    </a:cubicBezTo>
                    <a:cubicBezTo>
                      <a:pt x="123" y="507"/>
                      <a:pt x="123" y="507"/>
                      <a:pt x="123" y="507"/>
                    </a:cubicBezTo>
                    <a:cubicBezTo>
                      <a:pt x="120" y="509"/>
                      <a:pt x="120" y="509"/>
                      <a:pt x="120" y="509"/>
                    </a:cubicBezTo>
                    <a:cubicBezTo>
                      <a:pt x="118" y="509"/>
                      <a:pt x="118" y="509"/>
                      <a:pt x="118" y="509"/>
                    </a:cubicBezTo>
                    <a:cubicBezTo>
                      <a:pt x="115" y="512"/>
                      <a:pt x="115" y="512"/>
                      <a:pt x="115" y="512"/>
                    </a:cubicBezTo>
                    <a:cubicBezTo>
                      <a:pt x="113" y="512"/>
                      <a:pt x="113" y="512"/>
                      <a:pt x="113" y="512"/>
                    </a:cubicBezTo>
                    <a:cubicBezTo>
                      <a:pt x="110" y="510"/>
                      <a:pt x="110" y="510"/>
                      <a:pt x="110" y="510"/>
                    </a:cubicBezTo>
                    <a:cubicBezTo>
                      <a:pt x="107" y="509"/>
                      <a:pt x="107" y="509"/>
                      <a:pt x="107" y="509"/>
                    </a:cubicBezTo>
                    <a:cubicBezTo>
                      <a:pt x="105" y="508"/>
                      <a:pt x="105" y="508"/>
                      <a:pt x="105" y="508"/>
                    </a:cubicBezTo>
                    <a:cubicBezTo>
                      <a:pt x="101" y="508"/>
                      <a:pt x="101" y="508"/>
                      <a:pt x="101" y="508"/>
                    </a:cubicBezTo>
                    <a:cubicBezTo>
                      <a:pt x="99" y="507"/>
                      <a:pt x="99" y="507"/>
                      <a:pt x="99" y="507"/>
                    </a:cubicBezTo>
                    <a:cubicBezTo>
                      <a:pt x="99" y="503"/>
                      <a:pt x="99" y="503"/>
                      <a:pt x="99" y="503"/>
                    </a:cubicBezTo>
                    <a:cubicBezTo>
                      <a:pt x="96" y="502"/>
                      <a:pt x="96" y="502"/>
                      <a:pt x="96" y="502"/>
                    </a:cubicBezTo>
                    <a:cubicBezTo>
                      <a:pt x="95" y="500"/>
                      <a:pt x="95" y="500"/>
                      <a:pt x="95" y="500"/>
                    </a:cubicBezTo>
                    <a:cubicBezTo>
                      <a:pt x="92" y="502"/>
                      <a:pt x="92" y="502"/>
                      <a:pt x="92" y="502"/>
                    </a:cubicBezTo>
                    <a:cubicBezTo>
                      <a:pt x="86" y="500"/>
                      <a:pt x="86" y="500"/>
                      <a:pt x="86" y="500"/>
                    </a:cubicBezTo>
                    <a:cubicBezTo>
                      <a:pt x="84" y="497"/>
                      <a:pt x="84" y="497"/>
                      <a:pt x="84" y="497"/>
                    </a:cubicBezTo>
                    <a:cubicBezTo>
                      <a:pt x="83" y="496"/>
                      <a:pt x="83" y="496"/>
                      <a:pt x="83" y="496"/>
                    </a:cubicBezTo>
                    <a:cubicBezTo>
                      <a:pt x="84" y="493"/>
                      <a:pt x="84" y="493"/>
                      <a:pt x="84" y="493"/>
                    </a:cubicBezTo>
                    <a:cubicBezTo>
                      <a:pt x="84" y="490"/>
                      <a:pt x="84" y="490"/>
                      <a:pt x="84" y="490"/>
                    </a:cubicBezTo>
                    <a:cubicBezTo>
                      <a:pt x="84" y="488"/>
                      <a:pt x="84" y="488"/>
                      <a:pt x="84" y="488"/>
                    </a:cubicBezTo>
                    <a:cubicBezTo>
                      <a:pt x="81" y="486"/>
                      <a:pt x="81" y="486"/>
                      <a:pt x="81" y="486"/>
                    </a:cubicBezTo>
                    <a:cubicBezTo>
                      <a:pt x="81" y="484"/>
                      <a:pt x="81" y="484"/>
                      <a:pt x="81" y="484"/>
                    </a:cubicBezTo>
                    <a:cubicBezTo>
                      <a:pt x="77" y="481"/>
                      <a:pt x="77" y="481"/>
                      <a:pt x="77" y="481"/>
                    </a:cubicBezTo>
                    <a:cubicBezTo>
                      <a:pt x="77" y="478"/>
                      <a:pt x="77" y="478"/>
                      <a:pt x="77" y="478"/>
                    </a:cubicBezTo>
                    <a:cubicBezTo>
                      <a:pt x="75" y="477"/>
                      <a:pt x="75" y="477"/>
                      <a:pt x="75" y="477"/>
                    </a:cubicBezTo>
                    <a:cubicBezTo>
                      <a:pt x="76" y="474"/>
                      <a:pt x="76" y="474"/>
                      <a:pt x="76" y="474"/>
                    </a:cubicBezTo>
                    <a:cubicBezTo>
                      <a:pt x="78" y="473"/>
                      <a:pt x="78" y="473"/>
                      <a:pt x="78" y="473"/>
                    </a:cubicBezTo>
                    <a:cubicBezTo>
                      <a:pt x="78" y="469"/>
                      <a:pt x="78" y="469"/>
                      <a:pt x="78" y="469"/>
                    </a:cubicBezTo>
                    <a:cubicBezTo>
                      <a:pt x="78" y="468"/>
                      <a:pt x="78" y="468"/>
                      <a:pt x="78" y="468"/>
                    </a:cubicBezTo>
                    <a:cubicBezTo>
                      <a:pt x="77" y="467"/>
                      <a:pt x="77" y="467"/>
                      <a:pt x="77" y="467"/>
                    </a:cubicBezTo>
                    <a:cubicBezTo>
                      <a:pt x="77" y="464"/>
                      <a:pt x="77" y="464"/>
                      <a:pt x="77" y="464"/>
                    </a:cubicBezTo>
                    <a:cubicBezTo>
                      <a:pt x="77" y="464"/>
                      <a:pt x="77" y="464"/>
                      <a:pt x="77" y="464"/>
                    </a:cubicBezTo>
                    <a:cubicBezTo>
                      <a:pt x="77" y="464"/>
                      <a:pt x="77" y="464"/>
                      <a:pt x="77" y="464"/>
                    </a:cubicBezTo>
                    <a:cubicBezTo>
                      <a:pt x="74" y="460"/>
                      <a:pt x="74" y="460"/>
                      <a:pt x="74" y="460"/>
                    </a:cubicBezTo>
                    <a:cubicBezTo>
                      <a:pt x="69" y="458"/>
                      <a:pt x="69" y="458"/>
                      <a:pt x="69" y="458"/>
                    </a:cubicBezTo>
                    <a:cubicBezTo>
                      <a:pt x="67" y="459"/>
                      <a:pt x="67" y="459"/>
                      <a:pt x="67" y="459"/>
                    </a:cubicBezTo>
                    <a:cubicBezTo>
                      <a:pt x="65" y="457"/>
                      <a:pt x="65" y="457"/>
                      <a:pt x="65" y="457"/>
                    </a:cubicBezTo>
                    <a:cubicBezTo>
                      <a:pt x="64" y="457"/>
                      <a:pt x="64" y="457"/>
                      <a:pt x="64" y="457"/>
                    </a:cubicBezTo>
                    <a:cubicBezTo>
                      <a:pt x="63" y="458"/>
                      <a:pt x="63" y="458"/>
                      <a:pt x="63" y="458"/>
                    </a:cubicBezTo>
                    <a:cubicBezTo>
                      <a:pt x="57" y="457"/>
                      <a:pt x="57" y="457"/>
                      <a:pt x="57" y="457"/>
                    </a:cubicBezTo>
                    <a:cubicBezTo>
                      <a:pt x="60" y="454"/>
                      <a:pt x="60" y="454"/>
                      <a:pt x="60" y="454"/>
                    </a:cubicBezTo>
                    <a:cubicBezTo>
                      <a:pt x="62" y="454"/>
                      <a:pt x="62" y="454"/>
                      <a:pt x="62" y="454"/>
                    </a:cubicBezTo>
                    <a:cubicBezTo>
                      <a:pt x="60" y="453"/>
                      <a:pt x="60" y="453"/>
                      <a:pt x="60" y="453"/>
                    </a:cubicBezTo>
                    <a:cubicBezTo>
                      <a:pt x="60" y="452"/>
                      <a:pt x="60" y="452"/>
                      <a:pt x="60" y="452"/>
                    </a:cubicBezTo>
                    <a:cubicBezTo>
                      <a:pt x="59" y="452"/>
                      <a:pt x="59" y="452"/>
                      <a:pt x="59" y="452"/>
                    </a:cubicBezTo>
                    <a:cubicBezTo>
                      <a:pt x="54" y="453"/>
                      <a:pt x="54" y="453"/>
                      <a:pt x="54" y="453"/>
                    </a:cubicBezTo>
                    <a:cubicBezTo>
                      <a:pt x="53" y="451"/>
                      <a:pt x="53" y="451"/>
                      <a:pt x="53" y="451"/>
                    </a:cubicBezTo>
                    <a:cubicBezTo>
                      <a:pt x="55" y="449"/>
                      <a:pt x="55" y="449"/>
                      <a:pt x="55" y="449"/>
                    </a:cubicBezTo>
                    <a:cubicBezTo>
                      <a:pt x="56" y="448"/>
                      <a:pt x="56" y="448"/>
                      <a:pt x="56" y="448"/>
                    </a:cubicBezTo>
                    <a:cubicBezTo>
                      <a:pt x="52" y="447"/>
                      <a:pt x="52" y="447"/>
                      <a:pt x="52" y="447"/>
                    </a:cubicBezTo>
                    <a:cubicBezTo>
                      <a:pt x="51" y="445"/>
                      <a:pt x="51" y="445"/>
                      <a:pt x="51" y="445"/>
                    </a:cubicBezTo>
                    <a:cubicBezTo>
                      <a:pt x="48" y="443"/>
                      <a:pt x="48" y="443"/>
                      <a:pt x="48" y="443"/>
                    </a:cubicBezTo>
                    <a:cubicBezTo>
                      <a:pt x="48" y="439"/>
                      <a:pt x="48" y="439"/>
                      <a:pt x="48" y="439"/>
                    </a:cubicBezTo>
                    <a:cubicBezTo>
                      <a:pt x="44" y="437"/>
                      <a:pt x="44" y="437"/>
                      <a:pt x="44" y="437"/>
                    </a:cubicBezTo>
                    <a:cubicBezTo>
                      <a:pt x="46" y="435"/>
                      <a:pt x="46" y="435"/>
                      <a:pt x="46" y="435"/>
                    </a:cubicBezTo>
                    <a:cubicBezTo>
                      <a:pt x="49" y="435"/>
                      <a:pt x="49" y="435"/>
                      <a:pt x="49" y="435"/>
                    </a:cubicBezTo>
                    <a:cubicBezTo>
                      <a:pt x="50" y="436"/>
                      <a:pt x="50" y="436"/>
                      <a:pt x="50" y="436"/>
                    </a:cubicBezTo>
                    <a:cubicBezTo>
                      <a:pt x="54" y="436"/>
                      <a:pt x="54" y="436"/>
                      <a:pt x="54" y="436"/>
                    </a:cubicBezTo>
                    <a:cubicBezTo>
                      <a:pt x="54" y="439"/>
                      <a:pt x="54" y="439"/>
                      <a:pt x="54" y="439"/>
                    </a:cubicBezTo>
                    <a:cubicBezTo>
                      <a:pt x="60" y="443"/>
                      <a:pt x="60" y="443"/>
                      <a:pt x="60" y="443"/>
                    </a:cubicBezTo>
                    <a:cubicBezTo>
                      <a:pt x="61" y="443"/>
                      <a:pt x="61" y="443"/>
                      <a:pt x="61" y="443"/>
                    </a:cubicBezTo>
                    <a:cubicBezTo>
                      <a:pt x="61" y="442"/>
                      <a:pt x="61" y="442"/>
                      <a:pt x="61" y="442"/>
                    </a:cubicBezTo>
                    <a:cubicBezTo>
                      <a:pt x="65" y="444"/>
                      <a:pt x="65" y="444"/>
                      <a:pt x="65" y="444"/>
                    </a:cubicBezTo>
                    <a:cubicBezTo>
                      <a:pt x="68" y="444"/>
                      <a:pt x="68" y="444"/>
                      <a:pt x="68" y="444"/>
                    </a:cubicBezTo>
                    <a:cubicBezTo>
                      <a:pt x="69" y="442"/>
                      <a:pt x="69" y="442"/>
                      <a:pt x="69" y="442"/>
                    </a:cubicBezTo>
                    <a:cubicBezTo>
                      <a:pt x="73" y="446"/>
                      <a:pt x="73" y="446"/>
                      <a:pt x="73" y="446"/>
                    </a:cubicBezTo>
                    <a:cubicBezTo>
                      <a:pt x="71" y="447"/>
                      <a:pt x="71" y="447"/>
                      <a:pt x="71" y="447"/>
                    </a:cubicBezTo>
                    <a:cubicBezTo>
                      <a:pt x="71" y="448"/>
                      <a:pt x="71" y="448"/>
                      <a:pt x="71" y="448"/>
                    </a:cubicBezTo>
                    <a:cubicBezTo>
                      <a:pt x="71" y="449"/>
                      <a:pt x="71" y="449"/>
                      <a:pt x="71" y="449"/>
                    </a:cubicBezTo>
                    <a:cubicBezTo>
                      <a:pt x="73" y="449"/>
                      <a:pt x="73" y="449"/>
                      <a:pt x="73" y="449"/>
                    </a:cubicBezTo>
                    <a:cubicBezTo>
                      <a:pt x="74" y="447"/>
                      <a:pt x="74" y="447"/>
                      <a:pt x="74" y="447"/>
                    </a:cubicBezTo>
                    <a:cubicBezTo>
                      <a:pt x="83" y="447"/>
                      <a:pt x="83" y="447"/>
                      <a:pt x="83" y="447"/>
                    </a:cubicBezTo>
                    <a:cubicBezTo>
                      <a:pt x="82" y="448"/>
                      <a:pt x="82" y="448"/>
                      <a:pt x="82" y="448"/>
                    </a:cubicBezTo>
                    <a:cubicBezTo>
                      <a:pt x="84" y="448"/>
                      <a:pt x="84" y="448"/>
                      <a:pt x="84" y="448"/>
                    </a:cubicBezTo>
                    <a:cubicBezTo>
                      <a:pt x="83" y="450"/>
                      <a:pt x="83" y="450"/>
                      <a:pt x="83" y="450"/>
                    </a:cubicBezTo>
                    <a:cubicBezTo>
                      <a:pt x="86" y="452"/>
                      <a:pt x="86" y="452"/>
                      <a:pt x="86" y="452"/>
                    </a:cubicBezTo>
                    <a:cubicBezTo>
                      <a:pt x="87" y="451"/>
                      <a:pt x="87" y="451"/>
                      <a:pt x="87" y="451"/>
                    </a:cubicBezTo>
                    <a:cubicBezTo>
                      <a:pt x="91" y="452"/>
                      <a:pt x="91" y="452"/>
                      <a:pt x="91" y="452"/>
                    </a:cubicBezTo>
                    <a:cubicBezTo>
                      <a:pt x="91" y="453"/>
                      <a:pt x="91" y="453"/>
                      <a:pt x="91" y="453"/>
                    </a:cubicBezTo>
                    <a:cubicBezTo>
                      <a:pt x="94" y="453"/>
                      <a:pt x="94" y="453"/>
                      <a:pt x="94" y="453"/>
                    </a:cubicBezTo>
                    <a:cubicBezTo>
                      <a:pt x="96" y="454"/>
                      <a:pt x="96" y="454"/>
                      <a:pt x="96" y="454"/>
                    </a:cubicBezTo>
                    <a:cubicBezTo>
                      <a:pt x="98" y="452"/>
                      <a:pt x="98" y="452"/>
                      <a:pt x="98" y="452"/>
                    </a:cubicBezTo>
                    <a:cubicBezTo>
                      <a:pt x="102" y="455"/>
                      <a:pt x="102" y="455"/>
                      <a:pt x="102" y="455"/>
                    </a:cubicBezTo>
                    <a:cubicBezTo>
                      <a:pt x="106" y="456"/>
                      <a:pt x="106" y="456"/>
                      <a:pt x="106" y="456"/>
                    </a:cubicBezTo>
                    <a:cubicBezTo>
                      <a:pt x="114" y="456"/>
                      <a:pt x="114" y="456"/>
                      <a:pt x="114" y="456"/>
                    </a:cubicBezTo>
                    <a:cubicBezTo>
                      <a:pt x="119" y="456"/>
                      <a:pt x="119" y="456"/>
                      <a:pt x="119" y="456"/>
                    </a:cubicBezTo>
                    <a:cubicBezTo>
                      <a:pt x="120" y="455"/>
                      <a:pt x="120" y="455"/>
                      <a:pt x="120" y="455"/>
                    </a:cubicBezTo>
                    <a:cubicBezTo>
                      <a:pt x="124" y="455"/>
                      <a:pt x="124" y="455"/>
                      <a:pt x="124" y="455"/>
                    </a:cubicBezTo>
                    <a:cubicBezTo>
                      <a:pt x="126" y="453"/>
                      <a:pt x="126" y="453"/>
                      <a:pt x="126" y="453"/>
                    </a:cubicBezTo>
                    <a:cubicBezTo>
                      <a:pt x="131" y="452"/>
                      <a:pt x="131" y="452"/>
                      <a:pt x="131" y="452"/>
                    </a:cubicBezTo>
                    <a:cubicBezTo>
                      <a:pt x="134" y="451"/>
                      <a:pt x="134" y="451"/>
                      <a:pt x="134" y="451"/>
                    </a:cubicBezTo>
                    <a:cubicBezTo>
                      <a:pt x="139" y="444"/>
                      <a:pt x="139" y="444"/>
                      <a:pt x="139" y="444"/>
                    </a:cubicBezTo>
                    <a:cubicBezTo>
                      <a:pt x="139" y="442"/>
                      <a:pt x="139" y="442"/>
                      <a:pt x="139" y="442"/>
                    </a:cubicBezTo>
                    <a:cubicBezTo>
                      <a:pt x="142" y="439"/>
                      <a:pt x="142" y="439"/>
                      <a:pt x="142" y="439"/>
                    </a:cubicBezTo>
                    <a:cubicBezTo>
                      <a:pt x="142" y="437"/>
                      <a:pt x="142" y="437"/>
                      <a:pt x="142" y="437"/>
                    </a:cubicBezTo>
                    <a:cubicBezTo>
                      <a:pt x="143" y="435"/>
                      <a:pt x="143" y="435"/>
                      <a:pt x="143" y="435"/>
                    </a:cubicBezTo>
                    <a:cubicBezTo>
                      <a:pt x="144" y="432"/>
                      <a:pt x="144" y="432"/>
                      <a:pt x="144" y="432"/>
                    </a:cubicBezTo>
                    <a:cubicBezTo>
                      <a:pt x="143" y="426"/>
                      <a:pt x="143" y="426"/>
                      <a:pt x="143" y="426"/>
                    </a:cubicBezTo>
                    <a:cubicBezTo>
                      <a:pt x="143" y="426"/>
                      <a:pt x="143" y="426"/>
                      <a:pt x="143" y="426"/>
                    </a:cubicBezTo>
                    <a:cubicBezTo>
                      <a:pt x="142" y="426"/>
                      <a:pt x="142" y="426"/>
                      <a:pt x="142" y="426"/>
                    </a:cubicBezTo>
                    <a:cubicBezTo>
                      <a:pt x="139" y="422"/>
                      <a:pt x="139" y="422"/>
                      <a:pt x="139" y="422"/>
                    </a:cubicBezTo>
                    <a:cubicBezTo>
                      <a:pt x="138" y="421"/>
                      <a:pt x="138" y="421"/>
                      <a:pt x="138" y="421"/>
                    </a:cubicBezTo>
                    <a:cubicBezTo>
                      <a:pt x="137" y="418"/>
                      <a:pt x="137" y="418"/>
                      <a:pt x="137" y="418"/>
                    </a:cubicBezTo>
                    <a:cubicBezTo>
                      <a:pt x="134" y="415"/>
                      <a:pt x="134" y="415"/>
                      <a:pt x="134" y="415"/>
                    </a:cubicBezTo>
                    <a:cubicBezTo>
                      <a:pt x="133" y="415"/>
                      <a:pt x="133" y="415"/>
                      <a:pt x="133" y="415"/>
                    </a:cubicBezTo>
                    <a:cubicBezTo>
                      <a:pt x="132" y="416"/>
                      <a:pt x="132" y="416"/>
                      <a:pt x="132" y="416"/>
                    </a:cubicBezTo>
                    <a:cubicBezTo>
                      <a:pt x="128" y="414"/>
                      <a:pt x="128" y="414"/>
                      <a:pt x="128" y="414"/>
                    </a:cubicBezTo>
                    <a:cubicBezTo>
                      <a:pt x="128" y="412"/>
                      <a:pt x="128" y="412"/>
                      <a:pt x="128" y="412"/>
                    </a:cubicBezTo>
                    <a:cubicBezTo>
                      <a:pt x="123" y="409"/>
                      <a:pt x="123" y="409"/>
                      <a:pt x="123" y="409"/>
                    </a:cubicBezTo>
                    <a:cubicBezTo>
                      <a:pt x="123" y="408"/>
                      <a:pt x="123" y="408"/>
                      <a:pt x="123" y="408"/>
                    </a:cubicBezTo>
                    <a:cubicBezTo>
                      <a:pt x="120" y="409"/>
                      <a:pt x="120" y="409"/>
                      <a:pt x="120" y="409"/>
                    </a:cubicBezTo>
                    <a:cubicBezTo>
                      <a:pt x="117" y="406"/>
                      <a:pt x="117" y="406"/>
                      <a:pt x="117" y="406"/>
                    </a:cubicBezTo>
                    <a:cubicBezTo>
                      <a:pt x="115" y="406"/>
                      <a:pt x="115" y="406"/>
                      <a:pt x="115" y="406"/>
                    </a:cubicBezTo>
                    <a:cubicBezTo>
                      <a:pt x="111" y="403"/>
                      <a:pt x="111" y="403"/>
                      <a:pt x="111" y="403"/>
                    </a:cubicBezTo>
                    <a:cubicBezTo>
                      <a:pt x="112" y="406"/>
                      <a:pt x="112" y="406"/>
                      <a:pt x="112" y="406"/>
                    </a:cubicBezTo>
                    <a:cubicBezTo>
                      <a:pt x="108" y="404"/>
                      <a:pt x="108" y="404"/>
                      <a:pt x="108" y="404"/>
                    </a:cubicBezTo>
                    <a:cubicBezTo>
                      <a:pt x="104" y="400"/>
                      <a:pt x="104" y="400"/>
                      <a:pt x="104" y="400"/>
                    </a:cubicBezTo>
                    <a:cubicBezTo>
                      <a:pt x="102" y="399"/>
                      <a:pt x="102" y="399"/>
                      <a:pt x="102" y="399"/>
                    </a:cubicBezTo>
                    <a:cubicBezTo>
                      <a:pt x="100" y="397"/>
                      <a:pt x="100" y="397"/>
                      <a:pt x="100" y="397"/>
                    </a:cubicBezTo>
                    <a:cubicBezTo>
                      <a:pt x="91" y="391"/>
                      <a:pt x="91" y="391"/>
                      <a:pt x="91" y="391"/>
                    </a:cubicBezTo>
                    <a:cubicBezTo>
                      <a:pt x="77" y="384"/>
                      <a:pt x="77" y="384"/>
                      <a:pt x="77" y="384"/>
                    </a:cubicBezTo>
                    <a:cubicBezTo>
                      <a:pt x="75" y="383"/>
                      <a:pt x="75" y="383"/>
                      <a:pt x="75" y="383"/>
                    </a:cubicBezTo>
                    <a:cubicBezTo>
                      <a:pt x="75" y="384"/>
                      <a:pt x="75" y="384"/>
                      <a:pt x="75" y="384"/>
                    </a:cubicBezTo>
                    <a:cubicBezTo>
                      <a:pt x="71" y="382"/>
                      <a:pt x="71" y="382"/>
                      <a:pt x="71" y="382"/>
                    </a:cubicBezTo>
                    <a:cubicBezTo>
                      <a:pt x="69" y="382"/>
                      <a:pt x="69" y="382"/>
                      <a:pt x="69" y="382"/>
                    </a:cubicBezTo>
                    <a:cubicBezTo>
                      <a:pt x="70" y="382"/>
                      <a:pt x="70" y="382"/>
                      <a:pt x="70" y="382"/>
                    </a:cubicBezTo>
                    <a:cubicBezTo>
                      <a:pt x="66" y="384"/>
                      <a:pt x="66" y="384"/>
                      <a:pt x="66" y="384"/>
                    </a:cubicBezTo>
                    <a:cubicBezTo>
                      <a:pt x="63" y="383"/>
                      <a:pt x="63" y="383"/>
                      <a:pt x="63" y="383"/>
                    </a:cubicBezTo>
                    <a:cubicBezTo>
                      <a:pt x="59" y="383"/>
                      <a:pt x="59" y="383"/>
                      <a:pt x="59" y="383"/>
                    </a:cubicBezTo>
                    <a:cubicBezTo>
                      <a:pt x="58" y="381"/>
                      <a:pt x="58" y="381"/>
                      <a:pt x="58" y="381"/>
                    </a:cubicBezTo>
                    <a:cubicBezTo>
                      <a:pt x="57" y="384"/>
                      <a:pt x="57" y="384"/>
                      <a:pt x="57" y="384"/>
                    </a:cubicBezTo>
                    <a:cubicBezTo>
                      <a:pt x="54" y="382"/>
                      <a:pt x="54" y="382"/>
                      <a:pt x="54" y="382"/>
                    </a:cubicBezTo>
                    <a:cubicBezTo>
                      <a:pt x="52" y="382"/>
                      <a:pt x="52" y="382"/>
                      <a:pt x="52" y="382"/>
                    </a:cubicBezTo>
                    <a:cubicBezTo>
                      <a:pt x="52" y="382"/>
                      <a:pt x="52" y="382"/>
                      <a:pt x="52" y="382"/>
                    </a:cubicBezTo>
                    <a:cubicBezTo>
                      <a:pt x="52" y="384"/>
                      <a:pt x="52" y="384"/>
                      <a:pt x="52" y="384"/>
                    </a:cubicBezTo>
                    <a:cubicBezTo>
                      <a:pt x="50" y="388"/>
                      <a:pt x="50" y="388"/>
                      <a:pt x="50" y="388"/>
                    </a:cubicBezTo>
                    <a:cubicBezTo>
                      <a:pt x="45" y="388"/>
                      <a:pt x="45" y="388"/>
                      <a:pt x="45" y="388"/>
                    </a:cubicBezTo>
                    <a:cubicBezTo>
                      <a:pt x="48" y="384"/>
                      <a:pt x="48" y="384"/>
                      <a:pt x="48" y="384"/>
                    </a:cubicBezTo>
                    <a:cubicBezTo>
                      <a:pt x="46" y="384"/>
                      <a:pt x="46" y="384"/>
                      <a:pt x="46" y="384"/>
                    </a:cubicBezTo>
                    <a:cubicBezTo>
                      <a:pt x="46" y="382"/>
                      <a:pt x="46" y="382"/>
                      <a:pt x="46" y="382"/>
                    </a:cubicBezTo>
                    <a:cubicBezTo>
                      <a:pt x="43" y="386"/>
                      <a:pt x="43" y="386"/>
                      <a:pt x="43" y="386"/>
                    </a:cubicBezTo>
                    <a:cubicBezTo>
                      <a:pt x="43" y="383"/>
                      <a:pt x="43" y="383"/>
                      <a:pt x="43" y="383"/>
                    </a:cubicBezTo>
                    <a:cubicBezTo>
                      <a:pt x="40" y="383"/>
                      <a:pt x="40" y="383"/>
                      <a:pt x="40" y="383"/>
                    </a:cubicBezTo>
                    <a:cubicBezTo>
                      <a:pt x="40" y="381"/>
                      <a:pt x="40" y="381"/>
                      <a:pt x="40" y="381"/>
                    </a:cubicBezTo>
                    <a:cubicBezTo>
                      <a:pt x="39" y="380"/>
                      <a:pt x="39" y="380"/>
                      <a:pt x="39" y="380"/>
                    </a:cubicBezTo>
                    <a:cubicBezTo>
                      <a:pt x="36" y="383"/>
                      <a:pt x="36" y="383"/>
                      <a:pt x="36" y="383"/>
                    </a:cubicBezTo>
                    <a:cubicBezTo>
                      <a:pt x="35" y="379"/>
                      <a:pt x="35" y="379"/>
                      <a:pt x="35" y="379"/>
                    </a:cubicBezTo>
                    <a:cubicBezTo>
                      <a:pt x="33" y="381"/>
                      <a:pt x="33" y="381"/>
                      <a:pt x="33" y="381"/>
                    </a:cubicBezTo>
                    <a:cubicBezTo>
                      <a:pt x="31" y="377"/>
                      <a:pt x="31" y="377"/>
                      <a:pt x="31" y="377"/>
                    </a:cubicBezTo>
                    <a:cubicBezTo>
                      <a:pt x="31" y="374"/>
                      <a:pt x="31" y="374"/>
                      <a:pt x="31" y="374"/>
                    </a:cubicBezTo>
                    <a:cubicBezTo>
                      <a:pt x="29" y="375"/>
                      <a:pt x="29" y="375"/>
                      <a:pt x="29" y="375"/>
                    </a:cubicBezTo>
                    <a:cubicBezTo>
                      <a:pt x="28" y="375"/>
                      <a:pt x="28" y="375"/>
                      <a:pt x="28" y="375"/>
                    </a:cubicBezTo>
                    <a:cubicBezTo>
                      <a:pt x="27" y="376"/>
                      <a:pt x="27" y="376"/>
                      <a:pt x="27" y="376"/>
                    </a:cubicBezTo>
                    <a:cubicBezTo>
                      <a:pt x="27" y="382"/>
                      <a:pt x="27" y="382"/>
                      <a:pt x="27" y="382"/>
                    </a:cubicBezTo>
                    <a:cubicBezTo>
                      <a:pt x="24" y="377"/>
                      <a:pt x="24" y="377"/>
                      <a:pt x="24" y="377"/>
                    </a:cubicBezTo>
                    <a:cubicBezTo>
                      <a:pt x="24" y="375"/>
                      <a:pt x="24" y="375"/>
                      <a:pt x="24" y="375"/>
                    </a:cubicBezTo>
                    <a:cubicBezTo>
                      <a:pt x="23" y="374"/>
                      <a:pt x="23" y="374"/>
                      <a:pt x="23" y="374"/>
                    </a:cubicBezTo>
                    <a:cubicBezTo>
                      <a:pt x="22" y="374"/>
                      <a:pt x="22" y="374"/>
                      <a:pt x="22" y="374"/>
                    </a:cubicBezTo>
                    <a:cubicBezTo>
                      <a:pt x="22" y="376"/>
                      <a:pt x="22" y="376"/>
                      <a:pt x="22" y="376"/>
                    </a:cubicBezTo>
                    <a:cubicBezTo>
                      <a:pt x="19" y="379"/>
                      <a:pt x="19" y="379"/>
                      <a:pt x="19" y="379"/>
                    </a:cubicBezTo>
                    <a:cubicBezTo>
                      <a:pt x="16" y="378"/>
                      <a:pt x="16" y="378"/>
                      <a:pt x="16" y="378"/>
                    </a:cubicBezTo>
                    <a:cubicBezTo>
                      <a:pt x="15" y="378"/>
                      <a:pt x="15" y="378"/>
                      <a:pt x="15" y="378"/>
                    </a:cubicBezTo>
                    <a:cubicBezTo>
                      <a:pt x="16" y="381"/>
                      <a:pt x="16" y="381"/>
                      <a:pt x="16" y="381"/>
                    </a:cubicBezTo>
                    <a:cubicBezTo>
                      <a:pt x="13" y="385"/>
                      <a:pt x="13" y="385"/>
                      <a:pt x="13" y="385"/>
                    </a:cubicBezTo>
                    <a:cubicBezTo>
                      <a:pt x="10" y="385"/>
                      <a:pt x="10" y="385"/>
                      <a:pt x="10" y="385"/>
                    </a:cubicBezTo>
                    <a:cubicBezTo>
                      <a:pt x="7" y="388"/>
                      <a:pt x="7" y="388"/>
                      <a:pt x="7" y="388"/>
                    </a:cubicBezTo>
                    <a:cubicBezTo>
                      <a:pt x="6" y="393"/>
                      <a:pt x="6" y="393"/>
                      <a:pt x="6" y="393"/>
                    </a:cubicBezTo>
                    <a:cubicBezTo>
                      <a:pt x="4" y="393"/>
                      <a:pt x="4" y="393"/>
                      <a:pt x="4" y="393"/>
                    </a:cubicBezTo>
                    <a:cubicBezTo>
                      <a:pt x="1" y="395"/>
                      <a:pt x="1" y="395"/>
                      <a:pt x="1" y="395"/>
                    </a:cubicBezTo>
                    <a:cubicBezTo>
                      <a:pt x="1" y="395"/>
                      <a:pt x="1" y="395"/>
                      <a:pt x="1" y="395"/>
                    </a:cubicBezTo>
                    <a:cubicBezTo>
                      <a:pt x="1" y="400"/>
                      <a:pt x="1" y="400"/>
                      <a:pt x="1" y="400"/>
                    </a:cubicBezTo>
                    <a:cubicBezTo>
                      <a:pt x="0" y="403"/>
                      <a:pt x="0" y="403"/>
                      <a:pt x="0" y="403"/>
                    </a:cubicBezTo>
                    <a:cubicBezTo>
                      <a:pt x="2" y="406"/>
                      <a:pt x="2" y="406"/>
                      <a:pt x="2" y="406"/>
                    </a:cubicBezTo>
                    <a:cubicBezTo>
                      <a:pt x="4" y="411"/>
                      <a:pt x="4" y="411"/>
                      <a:pt x="4" y="411"/>
                    </a:cubicBezTo>
                    <a:cubicBezTo>
                      <a:pt x="5" y="411"/>
                      <a:pt x="5" y="411"/>
                      <a:pt x="5" y="411"/>
                    </a:cubicBezTo>
                    <a:cubicBezTo>
                      <a:pt x="9" y="414"/>
                      <a:pt x="9" y="414"/>
                      <a:pt x="9" y="414"/>
                    </a:cubicBezTo>
                    <a:cubicBezTo>
                      <a:pt x="11" y="417"/>
                      <a:pt x="11" y="417"/>
                      <a:pt x="11" y="417"/>
                    </a:cubicBezTo>
                    <a:cubicBezTo>
                      <a:pt x="12" y="419"/>
                      <a:pt x="12" y="419"/>
                      <a:pt x="12" y="419"/>
                    </a:cubicBezTo>
                    <a:cubicBezTo>
                      <a:pt x="18" y="423"/>
                      <a:pt x="18" y="423"/>
                      <a:pt x="18" y="423"/>
                    </a:cubicBezTo>
                    <a:cubicBezTo>
                      <a:pt x="21" y="425"/>
                      <a:pt x="21" y="425"/>
                      <a:pt x="21" y="425"/>
                    </a:cubicBezTo>
                    <a:cubicBezTo>
                      <a:pt x="19" y="429"/>
                      <a:pt x="19" y="429"/>
                      <a:pt x="19" y="429"/>
                    </a:cubicBezTo>
                    <a:cubicBezTo>
                      <a:pt x="16" y="434"/>
                      <a:pt x="16" y="434"/>
                      <a:pt x="16" y="434"/>
                    </a:cubicBezTo>
                    <a:cubicBezTo>
                      <a:pt x="14" y="439"/>
                      <a:pt x="14" y="439"/>
                      <a:pt x="14" y="439"/>
                    </a:cubicBezTo>
                    <a:cubicBezTo>
                      <a:pt x="17" y="442"/>
                      <a:pt x="17" y="442"/>
                      <a:pt x="17" y="442"/>
                    </a:cubicBezTo>
                    <a:cubicBezTo>
                      <a:pt x="18" y="446"/>
                      <a:pt x="18" y="446"/>
                      <a:pt x="18" y="446"/>
                    </a:cubicBezTo>
                    <a:cubicBezTo>
                      <a:pt x="24" y="456"/>
                      <a:pt x="24" y="456"/>
                      <a:pt x="24" y="456"/>
                    </a:cubicBezTo>
                    <a:cubicBezTo>
                      <a:pt x="30" y="471"/>
                      <a:pt x="30" y="471"/>
                      <a:pt x="30" y="471"/>
                    </a:cubicBezTo>
                    <a:cubicBezTo>
                      <a:pt x="28" y="471"/>
                      <a:pt x="28" y="471"/>
                      <a:pt x="28" y="471"/>
                    </a:cubicBezTo>
                    <a:cubicBezTo>
                      <a:pt x="27" y="479"/>
                      <a:pt x="27" y="479"/>
                      <a:pt x="27" y="479"/>
                    </a:cubicBezTo>
                    <a:cubicBezTo>
                      <a:pt x="27" y="480"/>
                      <a:pt x="27" y="480"/>
                      <a:pt x="27" y="480"/>
                    </a:cubicBezTo>
                    <a:cubicBezTo>
                      <a:pt x="31" y="481"/>
                      <a:pt x="31" y="481"/>
                      <a:pt x="31" y="481"/>
                    </a:cubicBezTo>
                    <a:cubicBezTo>
                      <a:pt x="28" y="485"/>
                      <a:pt x="28" y="485"/>
                      <a:pt x="28" y="485"/>
                    </a:cubicBezTo>
                    <a:cubicBezTo>
                      <a:pt x="28" y="488"/>
                      <a:pt x="28" y="488"/>
                      <a:pt x="28" y="488"/>
                    </a:cubicBezTo>
                    <a:cubicBezTo>
                      <a:pt x="29" y="490"/>
                      <a:pt x="29" y="490"/>
                      <a:pt x="29" y="490"/>
                    </a:cubicBezTo>
                    <a:cubicBezTo>
                      <a:pt x="33" y="490"/>
                      <a:pt x="33" y="490"/>
                      <a:pt x="33" y="490"/>
                    </a:cubicBezTo>
                    <a:cubicBezTo>
                      <a:pt x="34" y="494"/>
                      <a:pt x="34" y="494"/>
                      <a:pt x="34" y="494"/>
                    </a:cubicBezTo>
                    <a:cubicBezTo>
                      <a:pt x="33" y="495"/>
                      <a:pt x="33" y="495"/>
                      <a:pt x="33" y="495"/>
                    </a:cubicBezTo>
                    <a:cubicBezTo>
                      <a:pt x="33" y="500"/>
                      <a:pt x="33" y="500"/>
                      <a:pt x="33" y="500"/>
                    </a:cubicBezTo>
                    <a:cubicBezTo>
                      <a:pt x="34" y="502"/>
                      <a:pt x="34" y="502"/>
                      <a:pt x="34" y="502"/>
                    </a:cubicBezTo>
                    <a:cubicBezTo>
                      <a:pt x="39" y="505"/>
                      <a:pt x="39" y="505"/>
                      <a:pt x="39" y="505"/>
                    </a:cubicBezTo>
                    <a:cubicBezTo>
                      <a:pt x="39" y="510"/>
                      <a:pt x="39" y="510"/>
                      <a:pt x="39" y="510"/>
                    </a:cubicBezTo>
                    <a:cubicBezTo>
                      <a:pt x="36" y="513"/>
                      <a:pt x="36" y="513"/>
                      <a:pt x="36" y="513"/>
                    </a:cubicBezTo>
                    <a:cubicBezTo>
                      <a:pt x="36" y="517"/>
                      <a:pt x="36" y="517"/>
                      <a:pt x="36" y="517"/>
                    </a:cubicBezTo>
                    <a:cubicBezTo>
                      <a:pt x="41" y="524"/>
                      <a:pt x="41" y="524"/>
                      <a:pt x="41" y="524"/>
                    </a:cubicBezTo>
                    <a:cubicBezTo>
                      <a:pt x="45" y="525"/>
                      <a:pt x="45" y="525"/>
                      <a:pt x="45" y="525"/>
                    </a:cubicBezTo>
                    <a:cubicBezTo>
                      <a:pt x="51" y="532"/>
                      <a:pt x="51" y="532"/>
                      <a:pt x="51" y="532"/>
                    </a:cubicBezTo>
                    <a:cubicBezTo>
                      <a:pt x="52" y="537"/>
                      <a:pt x="52" y="537"/>
                      <a:pt x="52" y="537"/>
                    </a:cubicBezTo>
                    <a:cubicBezTo>
                      <a:pt x="48" y="547"/>
                      <a:pt x="48" y="547"/>
                      <a:pt x="48" y="547"/>
                    </a:cubicBezTo>
                    <a:cubicBezTo>
                      <a:pt x="42" y="556"/>
                      <a:pt x="42" y="556"/>
                      <a:pt x="42" y="556"/>
                    </a:cubicBezTo>
                    <a:cubicBezTo>
                      <a:pt x="40" y="562"/>
                      <a:pt x="40" y="562"/>
                      <a:pt x="40" y="562"/>
                    </a:cubicBezTo>
                    <a:cubicBezTo>
                      <a:pt x="36" y="568"/>
                      <a:pt x="36" y="568"/>
                      <a:pt x="36" y="568"/>
                    </a:cubicBezTo>
                    <a:cubicBezTo>
                      <a:pt x="32" y="574"/>
                      <a:pt x="32" y="574"/>
                      <a:pt x="32" y="574"/>
                    </a:cubicBezTo>
                    <a:cubicBezTo>
                      <a:pt x="29" y="576"/>
                      <a:pt x="29" y="576"/>
                      <a:pt x="29" y="576"/>
                    </a:cubicBezTo>
                    <a:cubicBezTo>
                      <a:pt x="23" y="581"/>
                      <a:pt x="23" y="581"/>
                      <a:pt x="23" y="581"/>
                    </a:cubicBezTo>
                    <a:cubicBezTo>
                      <a:pt x="23" y="582"/>
                      <a:pt x="23" y="582"/>
                      <a:pt x="23" y="582"/>
                    </a:cubicBezTo>
                    <a:cubicBezTo>
                      <a:pt x="24" y="582"/>
                      <a:pt x="25" y="581"/>
                      <a:pt x="26" y="581"/>
                    </a:cubicBezTo>
                    <a:cubicBezTo>
                      <a:pt x="27" y="581"/>
                      <a:pt x="27" y="581"/>
                      <a:pt x="27" y="581"/>
                    </a:cubicBezTo>
                    <a:cubicBezTo>
                      <a:pt x="34" y="579"/>
                      <a:pt x="34" y="579"/>
                      <a:pt x="34" y="579"/>
                    </a:cubicBezTo>
                    <a:cubicBezTo>
                      <a:pt x="29" y="583"/>
                      <a:pt x="29" y="583"/>
                      <a:pt x="29" y="583"/>
                    </a:cubicBezTo>
                    <a:cubicBezTo>
                      <a:pt x="30" y="584"/>
                      <a:pt x="30" y="584"/>
                      <a:pt x="30" y="584"/>
                    </a:cubicBezTo>
                    <a:cubicBezTo>
                      <a:pt x="30" y="588"/>
                      <a:pt x="30" y="588"/>
                      <a:pt x="30" y="588"/>
                    </a:cubicBezTo>
                    <a:cubicBezTo>
                      <a:pt x="32" y="589"/>
                      <a:pt x="32" y="589"/>
                      <a:pt x="32" y="589"/>
                    </a:cubicBezTo>
                    <a:cubicBezTo>
                      <a:pt x="34" y="591"/>
                      <a:pt x="34" y="591"/>
                      <a:pt x="34" y="591"/>
                    </a:cubicBezTo>
                    <a:cubicBezTo>
                      <a:pt x="36" y="591"/>
                      <a:pt x="36" y="591"/>
                      <a:pt x="36" y="591"/>
                    </a:cubicBezTo>
                    <a:cubicBezTo>
                      <a:pt x="38" y="591"/>
                      <a:pt x="38" y="591"/>
                      <a:pt x="38" y="591"/>
                    </a:cubicBezTo>
                    <a:cubicBezTo>
                      <a:pt x="40" y="591"/>
                      <a:pt x="40" y="591"/>
                      <a:pt x="40" y="591"/>
                    </a:cubicBezTo>
                    <a:cubicBezTo>
                      <a:pt x="43" y="595"/>
                      <a:pt x="43" y="595"/>
                      <a:pt x="43" y="595"/>
                    </a:cubicBezTo>
                    <a:cubicBezTo>
                      <a:pt x="41" y="598"/>
                      <a:pt x="41" y="598"/>
                      <a:pt x="41" y="598"/>
                    </a:cubicBezTo>
                    <a:cubicBezTo>
                      <a:pt x="36" y="597"/>
                      <a:pt x="36" y="597"/>
                      <a:pt x="36" y="597"/>
                    </a:cubicBezTo>
                    <a:cubicBezTo>
                      <a:pt x="36" y="597"/>
                      <a:pt x="36" y="597"/>
                      <a:pt x="36" y="597"/>
                    </a:cubicBezTo>
                    <a:cubicBezTo>
                      <a:pt x="35" y="599"/>
                      <a:pt x="35" y="599"/>
                      <a:pt x="35" y="599"/>
                    </a:cubicBezTo>
                    <a:cubicBezTo>
                      <a:pt x="31" y="602"/>
                      <a:pt x="31" y="602"/>
                      <a:pt x="31" y="602"/>
                    </a:cubicBezTo>
                    <a:cubicBezTo>
                      <a:pt x="28" y="601"/>
                      <a:pt x="28" y="601"/>
                      <a:pt x="28" y="601"/>
                    </a:cubicBezTo>
                    <a:cubicBezTo>
                      <a:pt x="28" y="601"/>
                      <a:pt x="28" y="601"/>
                      <a:pt x="28" y="601"/>
                    </a:cubicBezTo>
                    <a:cubicBezTo>
                      <a:pt x="28" y="604"/>
                      <a:pt x="28" y="604"/>
                      <a:pt x="28" y="604"/>
                    </a:cubicBezTo>
                    <a:cubicBezTo>
                      <a:pt x="24" y="605"/>
                      <a:pt x="24" y="605"/>
                      <a:pt x="24" y="605"/>
                    </a:cubicBezTo>
                    <a:cubicBezTo>
                      <a:pt x="25" y="605"/>
                      <a:pt x="25" y="605"/>
                      <a:pt x="25" y="605"/>
                    </a:cubicBezTo>
                    <a:cubicBezTo>
                      <a:pt x="24" y="608"/>
                      <a:pt x="24" y="608"/>
                      <a:pt x="24" y="608"/>
                    </a:cubicBezTo>
                    <a:cubicBezTo>
                      <a:pt x="25" y="611"/>
                      <a:pt x="25" y="611"/>
                      <a:pt x="25" y="611"/>
                    </a:cubicBezTo>
                    <a:cubicBezTo>
                      <a:pt x="24" y="613"/>
                      <a:pt x="24" y="613"/>
                      <a:pt x="24" y="613"/>
                    </a:cubicBezTo>
                    <a:cubicBezTo>
                      <a:pt x="22" y="615"/>
                      <a:pt x="22" y="615"/>
                      <a:pt x="22" y="615"/>
                    </a:cubicBezTo>
                    <a:cubicBezTo>
                      <a:pt x="22" y="619"/>
                      <a:pt x="22" y="619"/>
                      <a:pt x="22" y="619"/>
                    </a:cubicBezTo>
                    <a:cubicBezTo>
                      <a:pt x="20" y="620"/>
                      <a:pt x="20" y="620"/>
                      <a:pt x="20" y="620"/>
                    </a:cubicBezTo>
                    <a:cubicBezTo>
                      <a:pt x="19" y="629"/>
                      <a:pt x="19" y="629"/>
                      <a:pt x="19" y="629"/>
                    </a:cubicBezTo>
                    <a:cubicBezTo>
                      <a:pt x="25" y="640"/>
                      <a:pt x="25" y="640"/>
                      <a:pt x="25" y="640"/>
                    </a:cubicBezTo>
                    <a:cubicBezTo>
                      <a:pt x="25" y="643"/>
                      <a:pt x="25" y="643"/>
                      <a:pt x="25" y="643"/>
                    </a:cubicBezTo>
                    <a:cubicBezTo>
                      <a:pt x="23" y="645"/>
                      <a:pt x="23" y="645"/>
                      <a:pt x="23" y="645"/>
                    </a:cubicBezTo>
                    <a:cubicBezTo>
                      <a:pt x="24" y="647"/>
                      <a:pt x="24" y="647"/>
                      <a:pt x="24" y="647"/>
                    </a:cubicBezTo>
                    <a:cubicBezTo>
                      <a:pt x="22" y="649"/>
                      <a:pt x="22" y="649"/>
                      <a:pt x="22" y="649"/>
                    </a:cubicBezTo>
                    <a:cubicBezTo>
                      <a:pt x="24" y="649"/>
                      <a:pt x="24" y="649"/>
                      <a:pt x="24" y="649"/>
                    </a:cubicBezTo>
                    <a:cubicBezTo>
                      <a:pt x="25" y="653"/>
                      <a:pt x="25" y="653"/>
                      <a:pt x="25" y="653"/>
                    </a:cubicBezTo>
                    <a:cubicBezTo>
                      <a:pt x="24" y="654"/>
                      <a:pt x="24" y="654"/>
                      <a:pt x="24" y="654"/>
                    </a:cubicBezTo>
                    <a:cubicBezTo>
                      <a:pt x="25" y="654"/>
                      <a:pt x="25" y="654"/>
                      <a:pt x="25" y="654"/>
                    </a:cubicBezTo>
                    <a:cubicBezTo>
                      <a:pt x="26" y="657"/>
                      <a:pt x="26" y="657"/>
                      <a:pt x="26" y="657"/>
                    </a:cubicBezTo>
                    <a:cubicBezTo>
                      <a:pt x="26" y="659"/>
                      <a:pt x="26" y="659"/>
                      <a:pt x="26" y="659"/>
                    </a:cubicBezTo>
                    <a:cubicBezTo>
                      <a:pt x="27" y="661"/>
                      <a:pt x="27" y="661"/>
                      <a:pt x="27" y="661"/>
                    </a:cubicBezTo>
                    <a:cubicBezTo>
                      <a:pt x="28" y="663"/>
                      <a:pt x="28" y="663"/>
                      <a:pt x="28" y="663"/>
                    </a:cubicBezTo>
                    <a:cubicBezTo>
                      <a:pt x="30" y="666"/>
                      <a:pt x="30" y="666"/>
                      <a:pt x="30" y="666"/>
                    </a:cubicBezTo>
                    <a:cubicBezTo>
                      <a:pt x="31" y="669"/>
                      <a:pt x="31" y="669"/>
                      <a:pt x="31" y="669"/>
                    </a:cubicBezTo>
                    <a:cubicBezTo>
                      <a:pt x="32" y="672"/>
                      <a:pt x="32" y="672"/>
                      <a:pt x="32" y="672"/>
                    </a:cubicBezTo>
                    <a:cubicBezTo>
                      <a:pt x="32" y="672"/>
                      <a:pt x="32" y="672"/>
                      <a:pt x="32" y="672"/>
                    </a:cubicBezTo>
                    <a:cubicBezTo>
                      <a:pt x="34" y="673"/>
                      <a:pt x="34" y="673"/>
                      <a:pt x="34" y="673"/>
                    </a:cubicBezTo>
                    <a:cubicBezTo>
                      <a:pt x="38" y="671"/>
                      <a:pt x="38" y="671"/>
                      <a:pt x="38" y="671"/>
                    </a:cubicBezTo>
                    <a:cubicBezTo>
                      <a:pt x="40" y="675"/>
                      <a:pt x="40" y="675"/>
                      <a:pt x="40" y="675"/>
                    </a:cubicBezTo>
                    <a:cubicBezTo>
                      <a:pt x="43" y="674"/>
                      <a:pt x="43" y="674"/>
                      <a:pt x="43" y="674"/>
                    </a:cubicBezTo>
                    <a:cubicBezTo>
                      <a:pt x="47" y="675"/>
                      <a:pt x="47" y="675"/>
                      <a:pt x="47" y="675"/>
                    </a:cubicBezTo>
                    <a:cubicBezTo>
                      <a:pt x="49" y="678"/>
                      <a:pt x="49" y="678"/>
                      <a:pt x="49" y="678"/>
                    </a:cubicBezTo>
                    <a:cubicBezTo>
                      <a:pt x="52" y="676"/>
                      <a:pt x="52" y="676"/>
                      <a:pt x="52" y="676"/>
                    </a:cubicBezTo>
                    <a:cubicBezTo>
                      <a:pt x="56" y="675"/>
                      <a:pt x="56" y="675"/>
                      <a:pt x="56" y="675"/>
                    </a:cubicBezTo>
                    <a:cubicBezTo>
                      <a:pt x="58" y="677"/>
                      <a:pt x="58" y="677"/>
                      <a:pt x="58" y="677"/>
                    </a:cubicBezTo>
                    <a:cubicBezTo>
                      <a:pt x="60" y="677"/>
                      <a:pt x="60" y="677"/>
                      <a:pt x="60" y="677"/>
                    </a:cubicBezTo>
                    <a:cubicBezTo>
                      <a:pt x="66" y="679"/>
                      <a:pt x="66" y="679"/>
                      <a:pt x="66" y="679"/>
                    </a:cubicBezTo>
                    <a:cubicBezTo>
                      <a:pt x="67" y="683"/>
                      <a:pt x="67" y="683"/>
                      <a:pt x="67" y="683"/>
                    </a:cubicBezTo>
                    <a:cubicBezTo>
                      <a:pt x="66" y="686"/>
                      <a:pt x="66" y="686"/>
                      <a:pt x="66" y="686"/>
                    </a:cubicBezTo>
                    <a:cubicBezTo>
                      <a:pt x="69" y="689"/>
                      <a:pt x="69" y="689"/>
                      <a:pt x="69" y="689"/>
                    </a:cubicBezTo>
                    <a:cubicBezTo>
                      <a:pt x="69" y="693"/>
                      <a:pt x="69" y="693"/>
                      <a:pt x="69" y="693"/>
                    </a:cubicBezTo>
                    <a:cubicBezTo>
                      <a:pt x="72" y="696"/>
                      <a:pt x="72" y="696"/>
                      <a:pt x="72" y="696"/>
                    </a:cubicBezTo>
                    <a:cubicBezTo>
                      <a:pt x="73" y="700"/>
                      <a:pt x="73" y="700"/>
                      <a:pt x="73" y="700"/>
                    </a:cubicBezTo>
                    <a:cubicBezTo>
                      <a:pt x="76" y="704"/>
                      <a:pt x="76" y="704"/>
                      <a:pt x="76" y="704"/>
                    </a:cubicBezTo>
                    <a:cubicBezTo>
                      <a:pt x="79" y="706"/>
                      <a:pt x="79" y="706"/>
                      <a:pt x="79" y="706"/>
                    </a:cubicBezTo>
                    <a:cubicBezTo>
                      <a:pt x="80" y="710"/>
                      <a:pt x="80" y="710"/>
                      <a:pt x="80" y="710"/>
                    </a:cubicBezTo>
                    <a:cubicBezTo>
                      <a:pt x="85" y="711"/>
                      <a:pt x="85" y="711"/>
                      <a:pt x="85" y="711"/>
                    </a:cubicBezTo>
                    <a:cubicBezTo>
                      <a:pt x="90" y="716"/>
                      <a:pt x="90" y="716"/>
                      <a:pt x="90" y="716"/>
                    </a:cubicBezTo>
                    <a:cubicBezTo>
                      <a:pt x="90" y="718"/>
                      <a:pt x="90" y="718"/>
                      <a:pt x="90" y="718"/>
                    </a:cubicBezTo>
                    <a:cubicBezTo>
                      <a:pt x="95" y="721"/>
                      <a:pt x="95" y="721"/>
                      <a:pt x="95" y="721"/>
                    </a:cubicBezTo>
                    <a:cubicBezTo>
                      <a:pt x="92" y="723"/>
                      <a:pt x="92" y="723"/>
                      <a:pt x="92" y="723"/>
                    </a:cubicBezTo>
                    <a:cubicBezTo>
                      <a:pt x="89" y="728"/>
                      <a:pt x="89" y="728"/>
                      <a:pt x="89" y="728"/>
                    </a:cubicBezTo>
                    <a:cubicBezTo>
                      <a:pt x="81" y="729"/>
                      <a:pt x="81" y="729"/>
                      <a:pt x="81" y="729"/>
                    </a:cubicBezTo>
                    <a:cubicBezTo>
                      <a:pt x="79" y="727"/>
                      <a:pt x="79" y="727"/>
                      <a:pt x="79" y="727"/>
                    </a:cubicBezTo>
                    <a:cubicBezTo>
                      <a:pt x="79" y="728"/>
                      <a:pt x="79" y="728"/>
                      <a:pt x="79" y="728"/>
                    </a:cubicBezTo>
                    <a:cubicBezTo>
                      <a:pt x="79" y="730"/>
                      <a:pt x="79" y="730"/>
                      <a:pt x="79" y="730"/>
                    </a:cubicBezTo>
                    <a:cubicBezTo>
                      <a:pt x="82" y="734"/>
                      <a:pt x="82" y="734"/>
                      <a:pt x="82" y="734"/>
                    </a:cubicBezTo>
                    <a:cubicBezTo>
                      <a:pt x="81" y="738"/>
                      <a:pt x="81" y="738"/>
                      <a:pt x="81" y="738"/>
                    </a:cubicBezTo>
                    <a:cubicBezTo>
                      <a:pt x="84" y="741"/>
                      <a:pt x="84" y="741"/>
                      <a:pt x="84" y="741"/>
                    </a:cubicBezTo>
                    <a:cubicBezTo>
                      <a:pt x="84" y="744"/>
                      <a:pt x="84" y="744"/>
                      <a:pt x="84" y="744"/>
                    </a:cubicBezTo>
                    <a:cubicBezTo>
                      <a:pt x="85" y="744"/>
                      <a:pt x="85" y="744"/>
                      <a:pt x="85" y="744"/>
                    </a:cubicBezTo>
                    <a:cubicBezTo>
                      <a:pt x="87" y="744"/>
                      <a:pt x="87" y="744"/>
                      <a:pt x="87" y="744"/>
                    </a:cubicBezTo>
                    <a:cubicBezTo>
                      <a:pt x="87" y="742"/>
                      <a:pt x="87" y="742"/>
                      <a:pt x="87" y="742"/>
                    </a:cubicBezTo>
                    <a:cubicBezTo>
                      <a:pt x="90" y="739"/>
                      <a:pt x="90" y="739"/>
                      <a:pt x="90" y="739"/>
                    </a:cubicBezTo>
                    <a:cubicBezTo>
                      <a:pt x="97" y="741"/>
                      <a:pt x="97" y="741"/>
                      <a:pt x="97" y="741"/>
                    </a:cubicBezTo>
                    <a:cubicBezTo>
                      <a:pt x="104" y="741"/>
                      <a:pt x="104" y="741"/>
                      <a:pt x="104" y="741"/>
                    </a:cubicBezTo>
                    <a:cubicBezTo>
                      <a:pt x="107" y="740"/>
                      <a:pt x="107" y="740"/>
                      <a:pt x="107" y="740"/>
                    </a:cubicBezTo>
                    <a:cubicBezTo>
                      <a:pt x="111" y="740"/>
                      <a:pt x="111" y="740"/>
                      <a:pt x="111" y="740"/>
                    </a:cubicBezTo>
                    <a:cubicBezTo>
                      <a:pt x="113" y="746"/>
                      <a:pt x="113" y="746"/>
                      <a:pt x="113" y="746"/>
                    </a:cubicBezTo>
                    <a:cubicBezTo>
                      <a:pt x="117" y="749"/>
                      <a:pt x="117" y="749"/>
                      <a:pt x="117" y="749"/>
                    </a:cubicBezTo>
                    <a:cubicBezTo>
                      <a:pt x="115" y="752"/>
                      <a:pt x="115" y="752"/>
                      <a:pt x="115" y="752"/>
                    </a:cubicBezTo>
                    <a:cubicBezTo>
                      <a:pt x="118" y="756"/>
                      <a:pt x="118" y="756"/>
                      <a:pt x="118" y="756"/>
                    </a:cubicBezTo>
                    <a:cubicBezTo>
                      <a:pt x="125" y="755"/>
                      <a:pt x="125" y="755"/>
                      <a:pt x="125" y="755"/>
                    </a:cubicBezTo>
                    <a:cubicBezTo>
                      <a:pt x="128" y="758"/>
                      <a:pt x="128" y="758"/>
                      <a:pt x="128" y="758"/>
                    </a:cubicBezTo>
                    <a:cubicBezTo>
                      <a:pt x="129" y="760"/>
                      <a:pt x="129" y="760"/>
                      <a:pt x="129" y="760"/>
                    </a:cubicBezTo>
                    <a:cubicBezTo>
                      <a:pt x="131" y="760"/>
                      <a:pt x="131" y="760"/>
                      <a:pt x="131" y="760"/>
                    </a:cubicBezTo>
                    <a:cubicBezTo>
                      <a:pt x="131" y="765"/>
                      <a:pt x="131" y="765"/>
                      <a:pt x="131" y="765"/>
                    </a:cubicBezTo>
                    <a:cubicBezTo>
                      <a:pt x="133" y="768"/>
                      <a:pt x="133" y="768"/>
                      <a:pt x="133" y="768"/>
                    </a:cubicBezTo>
                    <a:cubicBezTo>
                      <a:pt x="138" y="773"/>
                      <a:pt x="138" y="773"/>
                      <a:pt x="138" y="773"/>
                    </a:cubicBezTo>
                    <a:cubicBezTo>
                      <a:pt x="140" y="771"/>
                      <a:pt x="140" y="771"/>
                      <a:pt x="140" y="771"/>
                    </a:cubicBezTo>
                    <a:cubicBezTo>
                      <a:pt x="144" y="773"/>
                      <a:pt x="144" y="773"/>
                      <a:pt x="144" y="773"/>
                    </a:cubicBezTo>
                    <a:cubicBezTo>
                      <a:pt x="147" y="772"/>
                      <a:pt x="147" y="772"/>
                      <a:pt x="147" y="772"/>
                    </a:cubicBezTo>
                    <a:cubicBezTo>
                      <a:pt x="150" y="773"/>
                      <a:pt x="150" y="773"/>
                      <a:pt x="150" y="773"/>
                    </a:cubicBezTo>
                    <a:cubicBezTo>
                      <a:pt x="154" y="769"/>
                      <a:pt x="154" y="769"/>
                      <a:pt x="154" y="769"/>
                    </a:cubicBezTo>
                    <a:cubicBezTo>
                      <a:pt x="157" y="769"/>
                      <a:pt x="157" y="769"/>
                      <a:pt x="157" y="769"/>
                    </a:cubicBezTo>
                    <a:cubicBezTo>
                      <a:pt x="161" y="776"/>
                      <a:pt x="161" y="776"/>
                      <a:pt x="161" y="776"/>
                    </a:cubicBezTo>
                    <a:cubicBezTo>
                      <a:pt x="165" y="778"/>
                      <a:pt x="165" y="778"/>
                      <a:pt x="165" y="778"/>
                    </a:cubicBezTo>
                    <a:cubicBezTo>
                      <a:pt x="166" y="780"/>
                      <a:pt x="166" y="780"/>
                      <a:pt x="166" y="780"/>
                    </a:cubicBezTo>
                    <a:cubicBezTo>
                      <a:pt x="167" y="779"/>
                      <a:pt x="167" y="779"/>
                      <a:pt x="167" y="779"/>
                    </a:cubicBezTo>
                    <a:cubicBezTo>
                      <a:pt x="172" y="780"/>
                      <a:pt x="172" y="780"/>
                      <a:pt x="172" y="780"/>
                    </a:cubicBezTo>
                    <a:cubicBezTo>
                      <a:pt x="176" y="780"/>
                      <a:pt x="176" y="780"/>
                      <a:pt x="176" y="780"/>
                    </a:cubicBezTo>
                    <a:cubicBezTo>
                      <a:pt x="178" y="781"/>
                      <a:pt x="178" y="781"/>
                      <a:pt x="178" y="781"/>
                    </a:cubicBezTo>
                    <a:cubicBezTo>
                      <a:pt x="181" y="781"/>
                      <a:pt x="181" y="781"/>
                      <a:pt x="181" y="781"/>
                    </a:cubicBezTo>
                    <a:cubicBezTo>
                      <a:pt x="185" y="783"/>
                      <a:pt x="185" y="783"/>
                      <a:pt x="185" y="783"/>
                    </a:cubicBezTo>
                    <a:cubicBezTo>
                      <a:pt x="188" y="784"/>
                      <a:pt x="188" y="784"/>
                      <a:pt x="188" y="784"/>
                    </a:cubicBezTo>
                    <a:cubicBezTo>
                      <a:pt x="191" y="781"/>
                      <a:pt x="191" y="781"/>
                      <a:pt x="191" y="781"/>
                    </a:cubicBezTo>
                    <a:cubicBezTo>
                      <a:pt x="193" y="785"/>
                      <a:pt x="193" y="785"/>
                      <a:pt x="193" y="785"/>
                    </a:cubicBezTo>
                    <a:cubicBezTo>
                      <a:pt x="195" y="786"/>
                      <a:pt x="195" y="786"/>
                      <a:pt x="195" y="786"/>
                    </a:cubicBezTo>
                    <a:cubicBezTo>
                      <a:pt x="195" y="791"/>
                      <a:pt x="195" y="791"/>
                      <a:pt x="195" y="791"/>
                    </a:cubicBezTo>
                    <a:cubicBezTo>
                      <a:pt x="192" y="794"/>
                      <a:pt x="192" y="794"/>
                      <a:pt x="192" y="794"/>
                    </a:cubicBezTo>
                    <a:cubicBezTo>
                      <a:pt x="190" y="795"/>
                      <a:pt x="190" y="795"/>
                      <a:pt x="190" y="795"/>
                    </a:cubicBezTo>
                    <a:cubicBezTo>
                      <a:pt x="189" y="799"/>
                      <a:pt x="189" y="799"/>
                      <a:pt x="189" y="799"/>
                    </a:cubicBezTo>
                    <a:cubicBezTo>
                      <a:pt x="193" y="802"/>
                      <a:pt x="193" y="802"/>
                      <a:pt x="193" y="802"/>
                    </a:cubicBezTo>
                    <a:cubicBezTo>
                      <a:pt x="193" y="806"/>
                      <a:pt x="193" y="806"/>
                      <a:pt x="193" y="806"/>
                    </a:cubicBezTo>
                    <a:cubicBezTo>
                      <a:pt x="192" y="811"/>
                      <a:pt x="192" y="811"/>
                      <a:pt x="192" y="811"/>
                    </a:cubicBezTo>
                    <a:cubicBezTo>
                      <a:pt x="192" y="815"/>
                      <a:pt x="192" y="815"/>
                      <a:pt x="192" y="815"/>
                    </a:cubicBezTo>
                    <a:cubicBezTo>
                      <a:pt x="189" y="817"/>
                      <a:pt x="189" y="817"/>
                      <a:pt x="189" y="817"/>
                    </a:cubicBezTo>
                    <a:cubicBezTo>
                      <a:pt x="183" y="817"/>
                      <a:pt x="183" y="817"/>
                      <a:pt x="183" y="817"/>
                    </a:cubicBezTo>
                    <a:cubicBezTo>
                      <a:pt x="180" y="822"/>
                      <a:pt x="180" y="822"/>
                      <a:pt x="180" y="822"/>
                    </a:cubicBezTo>
                    <a:cubicBezTo>
                      <a:pt x="178" y="822"/>
                      <a:pt x="178" y="822"/>
                      <a:pt x="178" y="822"/>
                    </a:cubicBezTo>
                    <a:cubicBezTo>
                      <a:pt x="178" y="827"/>
                      <a:pt x="178" y="827"/>
                      <a:pt x="178" y="827"/>
                    </a:cubicBezTo>
                    <a:cubicBezTo>
                      <a:pt x="180" y="827"/>
                      <a:pt x="180" y="827"/>
                      <a:pt x="180" y="827"/>
                    </a:cubicBezTo>
                    <a:cubicBezTo>
                      <a:pt x="183" y="825"/>
                      <a:pt x="183" y="825"/>
                      <a:pt x="183" y="825"/>
                    </a:cubicBezTo>
                    <a:cubicBezTo>
                      <a:pt x="187" y="824"/>
                      <a:pt x="187" y="824"/>
                      <a:pt x="187" y="824"/>
                    </a:cubicBezTo>
                    <a:cubicBezTo>
                      <a:pt x="189" y="827"/>
                      <a:pt x="189" y="827"/>
                      <a:pt x="189" y="827"/>
                    </a:cubicBezTo>
                    <a:cubicBezTo>
                      <a:pt x="188" y="830"/>
                      <a:pt x="188" y="830"/>
                      <a:pt x="188" y="830"/>
                    </a:cubicBezTo>
                    <a:cubicBezTo>
                      <a:pt x="180" y="834"/>
                      <a:pt x="180" y="834"/>
                      <a:pt x="180" y="834"/>
                    </a:cubicBezTo>
                    <a:cubicBezTo>
                      <a:pt x="178" y="835"/>
                      <a:pt x="178" y="835"/>
                      <a:pt x="178" y="835"/>
                    </a:cubicBezTo>
                    <a:cubicBezTo>
                      <a:pt x="178" y="835"/>
                      <a:pt x="178" y="835"/>
                      <a:pt x="178" y="835"/>
                    </a:cubicBezTo>
                    <a:cubicBezTo>
                      <a:pt x="182" y="835"/>
                      <a:pt x="182" y="835"/>
                      <a:pt x="182" y="835"/>
                    </a:cubicBezTo>
                    <a:cubicBezTo>
                      <a:pt x="178" y="839"/>
                      <a:pt x="178" y="839"/>
                      <a:pt x="178" y="839"/>
                    </a:cubicBezTo>
                    <a:cubicBezTo>
                      <a:pt x="175" y="838"/>
                      <a:pt x="175" y="838"/>
                      <a:pt x="175" y="838"/>
                    </a:cubicBezTo>
                    <a:cubicBezTo>
                      <a:pt x="172" y="839"/>
                      <a:pt x="172" y="839"/>
                      <a:pt x="172" y="839"/>
                    </a:cubicBezTo>
                    <a:cubicBezTo>
                      <a:pt x="173" y="841"/>
                      <a:pt x="173" y="841"/>
                      <a:pt x="173" y="841"/>
                    </a:cubicBezTo>
                    <a:cubicBezTo>
                      <a:pt x="174" y="842"/>
                      <a:pt x="174" y="842"/>
                      <a:pt x="174" y="842"/>
                    </a:cubicBezTo>
                    <a:cubicBezTo>
                      <a:pt x="176" y="841"/>
                      <a:pt x="176" y="841"/>
                      <a:pt x="176" y="841"/>
                    </a:cubicBezTo>
                    <a:cubicBezTo>
                      <a:pt x="177" y="843"/>
                      <a:pt x="177" y="843"/>
                      <a:pt x="177" y="843"/>
                    </a:cubicBezTo>
                    <a:cubicBezTo>
                      <a:pt x="180" y="844"/>
                      <a:pt x="180" y="844"/>
                      <a:pt x="180" y="844"/>
                    </a:cubicBezTo>
                    <a:cubicBezTo>
                      <a:pt x="180" y="846"/>
                      <a:pt x="180" y="846"/>
                      <a:pt x="180" y="846"/>
                    </a:cubicBezTo>
                    <a:cubicBezTo>
                      <a:pt x="178" y="847"/>
                      <a:pt x="178" y="847"/>
                      <a:pt x="178" y="847"/>
                    </a:cubicBezTo>
                    <a:cubicBezTo>
                      <a:pt x="176" y="849"/>
                      <a:pt x="176" y="849"/>
                      <a:pt x="176" y="849"/>
                    </a:cubicBezTo>
                    <a:cubicBezTo>
                      <a:pt x="174" y="848"/>
                      <a:pt x="174" y="848"/>
                      <a:pt x="174" y="848"/>
                    </a:cubicBezTo>
                    <a:cubicBezTo>
                      <a:pt x="174" y="849"/>
                      <a:pt x="174" y="849"/>
                      <a:pt x="174" y="849"/>
                    </a:cubicBezTo>
                    <a:cubicBezTo>
                      <a:pt x="174" y="850"/>
                      <a:pt x="174" y="850"/>
                      <a:pt x="174" y="850"/>
                    </a:cubicBezTo>
                    <a:cubicBezTo>
                      <a:pt x="171" y="853"/>
                      <a:pt x="171" y="853"/>
                      <a:pt x="171" y="853"/>
                    </a:cubicBezTo>
                    <a:cubicBezTo>
                      <a:pt x="171" y="854"/>
                      <a:pt x="171" y="854"/>
                      <a:pt x="171" y="854"/>
                    </a:cubicBezTo>
                    <a:cubicBezTo>
                      <a:pt x="173" y="855"/>
                      <a:pt x="173" y="855"/>
                      <a:pt x="173" y="855"/>
                    </a:cubicBezTo>
                    <a:cubicBezTo>
                      <a:pt x="172" y="861"/>
                      <a:pt x="172" y="861"/>
                      <a:pt x="172" y="861"/>
                    </a:cubicBezTo>
                    <a:cubicBezTo>
                      <a:pt x="168" y="860"/>
                      <a:pt x="168" y="860"/>
                      <a:pt x="168" y="860"/>
                    </a:cubicBezTo>
                    <a:cubicBezTo>
                      <a:pt x="168" y="861"/>
                      <a:pt x="168" y="861"/>
                      <a:pt x="168" y="861"/>
                    </a:cubicBezTo>
                    <a:cubicBezTo>
                      <a:pt x="165" y="859"/>
                      <a:pt x="165" y="859"/>
                      <a:pt x="165" y="859"/>
                    </a:cubicBezTo>
                    <a:cubicBezTo>
                      <a:pt x="164" y="859"/>
                      <a:pt x="164" y="859"/>
                      <a:pt x="164" y="859"/>
                    </a:cubicBezTo>
                    <a:cubicBezTo>
                      <a:pt x="165" y="861"/>
                      <a:pt x="165" y="861"/>
                      <a:pt x="165" y="861"/>
                    </a:cubicBezTo>
                    <a:cubicBezTo>
                      <a:pt x="162" y="862"/>
                      <a:pt x="162" y="862"/>
                      <a:pt x="162" y="862"/>
                    </a:cubicBezTo>
                    <a:cubicBezTo>
                      <a:pt x="163" y="862"/>
                      <a:pt x="163" y="862"/>
                      <a:pt x="163" y="862"/>
                    </a:cubicBezTo>
                    <a:cubicBezTo>
                      <a:pt x="165" y="862"/>
                      <a:pt x="165" y="862"/>
                      <a:pt x="165" y="862"/>
                    </a:cubicBezTo>
                    <a:cubicBezTo>
                      <a:pt x="169" y="865"/>
                      <a:pt x="169" y="865"/>
                      <a:pt x="169" y="865"/>
                    </a:cubicBezTo>
                    <a:cubicBezTo>
                      <a:pt x="169" y="867"/>
                      <a:pt x="169" y="867"/>
                      <a:pt x="169" y="867"/>
                    </a:cubicBezTo>
                    <a:cubicBezTo>
                      <a:pt x="171" y="870"/>
                      <a:pt x="171" y="870"/>
                      <a:pt x="171" y="870"/>
                    </a:cubicBezTo>
                    <a:cubicBezTo>
                      <a:pt x="176" y="869"/>
                      <a:pt x="176" y="869"/>
                      <a:pt x="176" y="869"/>
                    </a:cubicBezTo>
                    <a:cubicBezTo>
                      <a:pt x="182" y="872"/>
                      <a:pt x="182" y="872"/>
                      <a:pt x="182" y="872"/>
                    </a:cubicBezTo>
                    <a:cubicBezTo>
                      <a:pt x="185" y="873"/>
                      <a:pt x="185" y="873"/>
                      <a:pt x="185" y="873"/>
                    </a:cubicBezTo>
                    <a:cubicBezTo>
                      <a:pt x="194" y="880"/>
                      <a:pt x="194" y="880"/>
                      <a:pt x="194" y="880"/>
                    </a:cubicBezTo>
                    <a:cubicBezTo>
                      <a:pt x="196" y="883"/>
                      <a:pt x="196" y="883"/>
                      <a:pt x="196" y="883"/>
                    </a:cubicBezTo>
                    <a:cubicBezTo>
                      <a:pt x="198" y="884"/>
                      <a:pt x="198" y="884"/>
                      <a:pt x="198" y="884"/>
                    </a:cubicBezTo>
                    <a:cubicBezTo>
                      <a:pt x="199" y="885"/>
                      <a:pt x="199" y="885"/>
                      <a:pt x="199" y="885"/>
                    </a:cubicBezTo>
                    <a:cubicBezTo>
                      <a:pt x="201" y="887"/>
                      <a:pt x="201" y="887"/>
                      <a:pt x="201" y="887"/>
                    </a:cubicBezTo>
                    <a:cubicBezTo>
                      <a:pt x="203" y="887"/>
                      <a:pt x="203" y="887"/>
                      <a:pt x="203" y="887"/>
                    </a:cubicBezTo>
                    <a:cubicBezTo>
                      <a:pt x="204" y="889"/>
                      <a:pt x="204" y="889"/>
                      <a:pt x="204" y="889"/>
                    </a:cubicBezTo>
                    <a:cubicBezTo>
                      <a:pt x="206" y="890"/>
                      <a:pt x="206" y="890"/>
                      <a:pt x="206" y="890"/>
                    </a:cubicBezTo>
                    <a:cubicBezTo>
                      <a:pt x="208" y="890"/>
                      <a:pt x="208" y="890"/>
                      <a:pt x="208" y="890"/>
                    </a:cubicBezTo>
                    <a:cubicBezTo>
                      <a:pt x="210" y="893"/>
                      <a:pt x="210" y="893"/>
                      <a:pt x="210" y="893"/>
                    </a:cubicBezTo>
                    <a:cubicBezTo>
                      <a:pt x="213" y="893"/>
                      <a:pt x="213" y="893"/>
                      <a:pt x="213" y="893"/>
                    </a:cubicBezTo>
                    <a:cubicBezTo>
                      <a:pt x="214" y="894"/>
                      <a:pt x="214" y="894"/>
                      <a:pt x="214" y="894"/>
                    </a:cubicBezTo>
                    <a:cubicBezTo>
                      <a:pt x="215" y="893"/>
                      <a:pt x="215" y="893"/>
                      <a:pt x="215" y="893"/>
                    </a:cubicBezTo>
                    <a:cubicBezTo>
                      <a:pt x="220" y="896"/>
                      <a:pt x="220" y="896"/>
                      <a:pt x="220" y="896"/>
                    </a:cubicBezTo>
                    <a:cubicBezTo>
                      <a:pt x="220" y="898"/>
                      <a:pt x="220" y="898"/>
                      <a:pt x="220" y="898"/>
                    </a:cubicBezTo>
                    <a:cubicBezTo>
                      <a:pt x="223" y="898"/>
                      <a:pt x="223" y="898"/>
                      <a:pt x="223" y="898"/>
                    </a:cubicBezTo>
                    <a:cubicBezTo>
                      <a:pt x="226" y="903"/>
                      <a:pt x="226" y="903"/>
                      <a:pt x="226" y="903"/>
                    </a:cubicBezTo>
                    <a:cubicBezTo>
                      <a:pt x="227" y="905"/>
                      <a:pt x="227" y="905"/>
                      <a:pt x="227" y="905"/>
                    </a:cubicBezTo>
                    <a:cubicBezTo>
                      <a:pt x="228" y="910"/>
                      <a:pt x="228" y="910"/>
                      <a:pt x="228" y="910"/>
                    </a:cubicBezTo>
                    <a:cubicBezTo>
                      <a:pt x="231" y="915"/>
                      <a:pt x="231" y="915"/>
                      <a:pt x="231" y="915"/>
                    </a:cubicBezTo>
                    <a:cubicBezTo>
                      <a:pt x="230" y="917"/>
                      <a:pt x="230" y="917"/>
                      <a:pt x="230" y="917"/>
                    </a:cubicBezTo>
                    <a:cubicBezTo>
                      <a:pt x="230" y="917"/>
                      <a:pt x="230" y="917"/>
                      <a:pt x="230" y="917"/>
                    </a:cubicBezTo>
                    <a:cubicBezTo>
                      <a:pt x="230" y="917"/>
                      <a:pt x="230" y="917"/>
                      <a:pt x="230" y="917"/>
                    </a:cubicBezTo>
                    <a:cubicBezTo>
                      <a:pt x="239" y="917"/>
                      <a:pt x="244" y="916"/>
                      <a:pt x="245" y="916"/>
                    </a:cubicBezTo>
                    <a:cubicBezTo>
                      <a:pt x="245" y="916"/>
                      <a:pt x="245" y="915"/>
                      <a:pt x="245" y="915"/>
                    </a:cubicBezTo>
                    <a:cubicBezTo>
                      <a:pt x="245" y="911"/>
                      <a:pt x="245" y="911"/>
                      <a:pt x="245" y="911"/>
                    </a:cubicBezTo>
                    <a:cubicBezTo>
                      <a:pt x="261" y="910"/>
                      <a:pt x="261" y="910"/>
                      <a:pt x="261" y="910"/>
                    </a:cubicBezTo>
                    <a:cubicBezTo>
                      <a:pt x="262" y="911"/>
                      <a:pt x="262" y="911"/>
                      <a:pt x="262" y="911"/>
                    </a:cubicBezTo>
                    <a:cubicBezTo>
                      <a:pt x="262" y="911"/>
                      <a:pt x="265" y="913"/>
                      <a:pt x="267" y="913"/>
                    </a:cubicBezTo>
                    <a:cubicBezTo>
                      <a:pt x="267" y="913"/>
                      <a:pt x="267" y="913"/>
                      <a:pt x="267" y="913"/>
                    </a:cubicBezTo>
                    <a:cubicBezTo>
                      <a:pt x="269" y="913"/>
                      <a:pt x="277" y="910"/>
                      <a:pt x="281" y="908"/>
                    </a:cubicBezTo>
                    <a:cubicBezTo>
                      <a:pt x="281" y="908"/>
                      <a:pt x="281" y="908"/>
                      <a:pt x="281" y="908"/>
                    </a:cubicBezTo>
                    <a:cubicBezTo>
                      <a:pt x="282" y="908"/>
                      <a:pt x="282" y="908"/>
                      <a:pt x="282" y="908"/>
                    </a:cubicBezTo>
                    <a:cubicBezTo>
                      <a:pt x="282" y="908"/>
                      <a:pt x="286" y="909"/>
                      <a:pt x="287" y="912"/>
                    </a:cubicBezTo>
                    <a:cubicBezTo>
                      <a:pt x="287" y="912"/>
                      <a:pt x="287" y="912"/>
                      <a:pt x="287" y="912"/>
                    </a:cubicBezTo>
                    <a:cubicBezTo>
                      <a:pt x="287" y="912"/>
                      <a:pt x="287" y="912"/>
                      <a:pt x="288" y="912"/>
                    </a:cubicBezTo>
                    <a:cubicBezTo>
                      <a:pt x="288" y="912"/>
                      <a:pt x="288" y="913"/>
                      <a:pt x="288" y="913"/>
                    </a:cubicBezTo>
                    <a:cubicBezTo>
                      <a:pt x="288" y="913"/>
                      <a:pt x="289" y="913"/>
                      <a:pt x="289" y="913"/>
                    </a:cubicBezTo>
                    <a:cubicBezTo>
                      <a:pt x="289" y="913"/>
                      <a:pt x="289" y="913"/>
                      <a:pt x="289" y="913"/>
                    </a:cubicBezTo>
                    <a:cubicBezTo>
                      <a:pt x="289" y="913"/>
                      <a:pt x="290" y="913"/>
                      <a:pt x="290" y="913"/>
                    </a:cubicBezTo>
                    <a:cubicBezTo>
                      <a:pt x="290" y="913"/>
                      <a:pt x="290" y="913"/>
                      <a:pt x="290" y="913"/>
                    </a:cubicBezTo>
                    <a:cubicBezTo>
                      <a:pt x="290" y="913"/>
                      <a:pt x="290" y="913"/>
                      <a:pt x="290" y="913"/>
                    </a:cubicBezTo>
                    <a:cubicBezTo>
                      <a:pt x="290" y="912"/>
                      <a:pt x="290" y="912"/>
                      <a:pt x="290" y="912"/>
                    </a:cubicBezTo>
                    <a:cubicBezTo>
                      <a:pt x="290" y="912"/>
                      <a:pt x="290" y="912"/>
                      <a:pt x="290" y="912"/>
                    </a:cubicBezTo>
                    <a:cubicBezTo>
                      <a:pt x="290" y="912"/>
                      <a:pt x="290" y="912"/>
                      <a:pt x="290" y="912"/>
                    </a:cubicBezTo>
                    <a:cubicBezTo>
                      <a:pt x="290" y="912"/>
                      <a:pt x="290" y="912"/>
                      <a:pt x="290" y="912"/>
                    </a:cubicBezTo>
                    <a:cubicBezTo>
                      <a:pt x="295" y="912"/>
                      <a:pt x="295" y="912"/>
                      <a:pt x="295" y="912"/>
                    </a:cubicBezTo>
                    <a:cubicBezTo>
                      <a:pt x="302" y="918"/>
                      <a:pt x="302" y="918"/>
                      <a:pt x="302" y="918"/>
                    </a:cubicBezTo>
                    <a:cubicBezTo>
                      <a:pt x="304" y="920"/>
                      <a:pt x="304" y="920"/>
                      <a:pt x="304" y="920"/>
                    </a:cubicBezTo>
                    <a:cubicBezTo>
                      <a:pt x="309" y="921"/>
                      <a:pt x="309" y="921"/>
                      <a:pt x="309" y="921"/>
                    </a:cubicBezTo>
                    <a:cubicBezTo>
                      <a:pt x="310" y="919"/>
                      <a:pt x="310" y="919"/>
                      <a:pt x="310" y="919"/>
                    </a:cubicBezTo>
                    <a:cubicBezTo>
                      <a:pt x="314" y="917"/>
                      <a:pt x="314" y="917"/>
                      <a:pt x="314" y="917"/>
                    </a:cubicBezTo>
                    <a:cubicBezTo>
                      <a:pt x="317" y="912"/>
                      <a:pt x="317" y="912"/>
                      <a:pt x="317" y="912"/>
                    </a:cubicBezTo>
                    <a:cubicBezTo>
                      <a:pt x="317" y="912"/>
                      <a:pt x="317" y="912"/>
                      <a:pt x="317" y="912"/>
                    </a:cubicBezTo>
                    <a:cubicBezTo>
                      <a:pt x="310" y="906"/>
                      <a:pt x="310" y="906"/>
                      <a:pt x="310" y="906"/>
                    </a:cubicBezTo>
                    <a:cubicBezTo>
                      <a:pt x="304" y="900"/>
                      <a:pt x="304" y="900"/>
                      <a:pt x="304" y="900"/>
                    </a:cubicBezTo>
                    <a:cubicBezTo>
                      <a:pt x="304" y="896"/>
                      <a:pt x="304" y="896"/>
                      <a:pt x="304" y="896"/>
                    </a:cubicBezTo>
                    <a:cubicBezTo>
                      <a:pt x="302" y="894"/>
                      <a:pt x="302" y="894"/>
                      <a:pt x="302" y="894"/>
                    </a:cubicBezTo>
                    <a:cubicBezTo>
                      <a:pt x="301" y="890"/>
                      <a:pt x="301" y="890"/>
                      <a:pt x="301" y="890"/>
                    </a:cubicBezTo>
                    <a:cubicBezTo>
                      <a:pt x="300" y="887"/>
                      <a:pt x="300" y="887"/>
                      <a:pt x="300" y="887"/>
                    </a:cubicBezTo>
                    <a:cubicBezTo>
                      <a:pt x="298" y="887"/>
                      <a:pt x="298" y="887"/>
                      <a:pt x="298" y="887"/>
                    </a:cubicBezTo>
                    <a:cubicBezTo>
                      <a:pt x="299" y="883"/>
                      <a:pt x="299" y="883"/>
                      <a:pt x="299" y="883"/>
                    </a:cubicBezTo>
                    <a:cubicBezTo>
                      <a:pt x="300" y="883"/>
                      <a:pt x="300" y="883"/>
                      <a:pt x="300" y="883"/>
                    </a:cubicBezTo>
                    <a:cubicBezTo>
                      <a:pt x="300" y="882"/>
                      <a:pt x="300" y="882"/>
                      <a:pt x="300" y="882"/>
                    </a:cubicBezTo>
                    <a:cubicBezTo>
                      <a:pt x="300" y="883"/>
                      <a:pt x="300" y="883"/>
                      <a:pt x="300" y="883"/>
                    </a:cubicBezTo>
                    <a:cubicBezTo>
                      <a:pt x="296" y="880"/>
                      <a:pt x="296" y="880"/>
                      <a:pt x="296" y="880"/>
                    </a:cubicBezTo>
                    <a:cubicBezTo>
                      <a:pt x="296" y="876"/>
                      <a:pt x="296" y="876"/>
                      <a:pt x="296" y="876"/>
                    </a:cubicBezTo>
                    <a:cubicBezTo>
                      <a:pt x="294" y="875"/>
                      <a:pt x="294" y="875"/>
                      <a:pt x="294" y="875"/>
                    </a:cubicBezTo>
                    <a:cubicBezTo>
                      <a:pt x="292" y="874"/>
                      <a:pt x="292" y="874"/>
                      <a:pt x="292" y="874"/>
                    </a:cubicBezTo>
                    <a:cubicBezTo>
                      <a:pt x="291" y="874"/>
                      <a:pt x="291" y="874"/>
                      <a:pt x="291" y="874"/>
                    </a:cubicBezTo>
                    <a:cubicBezTo>
                      <a:pt x="288" y="873"/>
                      <a:pt x="288" y="873"/>
                      <a:pt x="288" y="873"/>
                    </a:cubicBezTo>
                    <a:cubicBezTo>
                      <a:pt x="286" y="868"/>
                      <a:pt x="286" y="868"/>
                      <a:pt x="286" y="868"/>
                    </a:cubicBezTo>
                    <a:cubicBezTo>
                      <a:pt x="287" y="865"/>
                      <a:pt x="287" y="865"/>
                      <a:pt x="287" y="865"/>
                    </a:cubicBezTo>
                    <a:cubicBezTo>
                      <a:pt x="288" y="864"/>
                      <a:pt x="288" y="864"/>
                      <a:pt x="288" y="864"/>
                    </a:cubicBezTo>
                    <a:cubicBezTo>
                      <a:pt x="289" y="859"/>
                      <a:pt x="289" y="859"/>
                      <a:pt x="289" y="859"/>
                    </a:cubicBezTo>
                    <a:cubicBezTo>
                      <a:pt x="290" y="857"/>
                      <a:pt x="290" y="857"/>
                      <a:pt x="290" y="857"/>
                    </a:cubicBezTo>
                    <a:cubicBezTo>
                      <a:pt x="291" y="854"/>
                      <a:pt x="291" y="854"/>
                      <a:pt x="291" y="854"/>
                    </a:cubicBezTo>
                    <a:cubicBezTo>
                      <a:pt x="292" y="853"/>
                      <a:pt x="292" y="853"/>
                      <a:pt x="292" y="853"/>
                    </a:cubicBezTo>
                    <a:cubicBezTo>
                      <a:pt x="293" y="850"/>
                      <a:pt x="293" y="850"/>
                      <a:pt x="293" y="850"/>
                    </a:cubicBezTo>
                    <a:cubicBezTo>
                      <a:pt x="294" y="849"/>
                      <a:pt x="294" y="849"/>
                      <a:pt x="294" y="849"/>
                    </a:cubicBezTo>
                    <a:cubicBezTo>
                      <a:pt x="294" y="846"/>
                      <a:pt x="294" y="846"/>
                      <a:pt x="294" y="846"/>
                    </a:cubicBezTo>
                    <a:cubicBezTo>
                      <a:pt x="297" y="847"/>
                      <a:pt x="297" y="847"/>
                      <a:pt x="297" y="847"/>
                    </a:cubicBezTo>
                    <a:cubicBezTo>
                      <a:pt x="298" y="848"/>
                      <a:pt x="298" y="848"/>
                      <a:pt x="298" y="848"/>
                    </a:cubicBezTo>
                    <a:cubicBezTo>
                      <a:pt x="298" y="847"/>
                      <a:pt x="298" y="847"/>
                      <a:pt x="298" y="847"/>
                    </a:cubicBezTo>
                    <a:cubicBezTo>
                      <a:pt x="299" y="845"/>
                      <a:pt x="299" y="845"/>
                      <a:pt x="299" y="845"/>
                    </a:cubicBezTo>
                    <a:cubicBezTo>
                      <a:pt x="300" y="846"/>
                      <a:pt x="300" y="846"/>
                      <a:pt x="300" y="846"/>
                    </a:cubicBezTo>
                    <a:cubicBezTo>
                      <a:pt x="301" y="846"/>
                      <a:pt x="301" y="846"/>
                      <a:pt x="301" y="846"/>
                    </a:cubicBezTo>
                    <a:cubicBezTo>
                      <a:pt x="303" y="846"/>
                      <a:pt x="303" y="846"/>
                      <a:pt x="303" y="846"/>
                    </a:cubicBezTo>
                    <a:cubicBezTo>
                      <a:pt x="304" y="845"/>
                      <a:pt x="304" y="845"/>
                      <a:pt x="304" y="845"/>
                    </a:cubicBezTo>
                    <a:cubicBezTo>
                      <a:pt x="298" y="843"/>
                      <a:pt x="298" y="843"/>
                      <a:pt x="298" y="843"/>
                    </a:cubicBezTo>
                    <a:cubicBezTo>
                      <a:pt x="304" y="842"/>
                      <a:pt x="304" y="842"/>
                      <a:pt x="304" y="842"/>
                    </a:cubicBezTo>
                    <a:cubicBezTo>
                      <a:pt x="305" y="843"/>
                      <a:pt x="305" y="843"/>
                      <a:pt x="305" y="843"/>
                    </a:cubicBezTo>
                    <a:cubicBezTo>
                      <a:pt x="305" y="843"/>
                      <a:pt x="305" y="843"/>
                      <a:pt x="306" y="843"/>
                    </a:cubicBezTo>
                    <a:cubicBezTo>
                      <a:pt x="306" y="843"/>
                      <a:pt x="306" y="843"/>
                      <a:pt x="307" y="843"/>
                    </a:cubicBezTo>
                    <a:cubicBezTo>
                      <a:pt x="302" y="840"/>
                      <a:pt x="302" y="840"/>
                      <a:pt x="302" y="840"/>
                    </a:cubicBezTo>
                    <a:cubicBezTo>
                      <a:pt x="307" y="839"/>
                      <a:pt x="307" y="839"/>
                      <a:pt x="307" y="839"/>
                    </a:cubicBezTo>
                    <a:cubicBezTo>
                      <a:pt x="309" y="839"/>
                      <a:pt x="309" y="839"/>
                      <a:pt x="309" y="839"/>
                    </a:cubicBezTo>
                    <a:cubicBezTo>
                      <a:pt x="310" y="839"/>
                      <a:pt x="310" y="839"/>
                      <a:pt x="310" y="839"/>
                    </a:cubicBezTo>
                    <a:cubicBezTo>
                      <a:pt x="311" y="839"/>
                      <a:pt x="311" y="839"/>
                      <a:pt x="311" y="839"/>
                    </a:cubicBezTo>
                    <a:cubicBezTo>
                      <a:pt x="308" y="838"/>
                      <a:pt x="308" y="838"/>
                      <a:pt x="308" y="838"/>
                    </a:cubicBezTo>
                    <a:cubicBezTo>
                      <a:pt x="312" y="837"/>
                      <a:pt x="312" y="837"/>
                      <a:pt x="312" y="837"/>
                    </a:cubicBezTo>
                    <a:cubicBezTo>
                      <a:pt x="309" y="835"/>
                      <a:pt x="309" y="835"/>
                      <a:pt x="309" y="835"/>
                    </a:cubicBezTo>
                    <a:cubicBezTo>
                      <a:pt x="313" y="835"/>
                      <a:pt x="313" y="835"/>
                      <a:pt x="313" y="835"/>
                    </a:cubicBezTo>
                    <a:cubicBezTo>
                      <a:pt x="313" y="833"/>
                      <a:pt x="313" y="833"/>
                      <a:pt x="313" y="833"/>
                    </a:cubicBezTo>
                    <a:cubicBezTo>
                      <a:pt x="311" y="832"/>
                      <a:pt x="311" y="832"/>
                      <a:pt x="311" y="832"/>
                    </a:cubicBezTo>
                    <a:cubicBezTo>
                      <a:pt x="307" y="833"/>
                      <a:pt x="307" y="833"/>
                      <a:pt x="307" y="833"/>
                    </a:cubicBezTo>
                    <a:cubicBezTo>
                      <a:pt x="301" y="829"/>
                      <a:pt x="301" y="829"/>
                      <a:pt x="301" y="829"/>
                    </a:cubicBezTo>
                    <a:cubicBezTo>
                      <a:pt x="302" y="826"/>
                      <a:pt x="302" y="826"/>
                      <a:pt x="302" y="826"/>
                    </a:cubicBezTo>
                    <a:cubicBezTo>
                      <a:pt x="306" y="826"/>
                      <a:pt x="306" y="826"/>
                      <a:pt x="306" y="826"/>
                    </a:cubicBezTo>
                    <a:cubicBezTo>
                      <a:pt x="301" y="819"/>
                      <a:pt x="301" y="819"/>
                      <a:pt x="301" y="819"/>
                    </a:cubicBezTo>
                    <a:cubicBezTo>
                      <a:pt x="296" y="813"/>
                      <a:pt x="296" y="813"/>
                      <a:pt x="296" y="813"/>
                    </a:cubicBezTo>
                    <a:cubicBezTo>
                      <a:pt x="288" y="811"/>
                      <a:pt x="288" y="811"/>
                      <a:pt x="288" y="811"/>
                    </a:cubicBezTo>
                    <a:cubicBezTo>
                      <a:pt x="287" y="813"/>
                      <a:pt x="287" y="813"/>
                      <a:pt x="287" y="813"/>
                    </a:cubicBezTo>
                    <a:cubicBezTo>
                      <a:pt x="281" y="808"/>
                      <a:pt x="281" y="808"/>
                      <a:pt x="281" y="808"/>
                    </a:cubicBezTo>
                    <a:cubicBezTo>
                      <a:pt x="282" y="806"/>
                      <a:pt x="282" y="806"/>
                      <a:pt x="282" y="806"/>
                    </a:cubicBezTo>
                    <a:cubicBezTo>
                      <a:pt x="280" y="803"/>
                      <a:pt x="280" y="803"/>
                      <a:pt x="280" y="803"/>
                    </a:cubicBezTo>
                    <a:cubicBezTo>
                      <a:pt x="274" y="801"/>
                      <a:pt x="274" y="801"/>
                      <a:pt x="274" y="801"/>
                    </a:cubicBezTo>
                    <a:cubicBezTo>
                      <a:pt x="276" y="796"/>
                      <a:pt x="276" y="796"/>
                      <a:pt x="276" y="796"/>
                    </a:cubicBezTo>
                    <a:cubicBezTo>
                      <a:pt x="277" y="788"/>
                      <a:pt x="277" y="788"/>
                      <a:pt x="277" y="788"/>
                    </a:cubicBezTo>
                    <a:cubicBezTo>
                      <a:pt x="275" y="786"/>
                      <a:pt x="275" y="786"/>
                      <a:pt x="275" y="786"/>
                    </a:cubicBezTo>
                    <a:cubicBezTo>
                      <a:pt x="274" y="779"/>
                      <a:pt x="274" y="779"/>
                      <a:pt x="274" y="779"/>
                    </a:cubicBezTo>
                    <a:cubicBezTo>
                      <a:pt x="277" y="777"/>
                      <a:pt x="277" y="777"/>
                      <a:pt x="277" y="777"/>
                    </a:cubicBezTo>
                    <a:cubicBezTo>
                      <a:pt x="281" y="773"/>
                      <a:pt x="281" y="773"/>
                      <a:pt x="281" y="773"/>
                    </a:cubicBezTo>
                    <a:cubicBezTo>
                      <a:pt x="281" y="770"/>
                      <a:pt x="281" y="770"/>
                      <a:pt x="281" y="770"/>
                    </a:cubicBezTo>
                    <a:cubicBezTo>
                      <a:pt x="283" y="766"/>
                      <a:pt x="283" y="766"/>
                      <a:pt x="283" y="766"/>
                    </a:cubicBezTo>
                    <a:cubicBezTo>
                      <a:pt x="292" y="774"/>
                      <a:pt x="292" y="774"/>
                      <a:pt x="292" y="774"/>
                    </a:cubicBezTo>
                    <a:cubicBezTo>
                      <a:pt x="293" y="776"/>
                      <a:pt x="293" y="776"/>
                      <a:pt x="293" y="776"/>
                    </a:cubicBezTo>
                    <a:cubicBezTo>
                      <a:pt x="296" y="778"/>
                      <a:pt x="296" y="778"/>
                      <a:pt x="296" y="778"/>
                    </a:cubicBezTo>
                    <a:cubicBezTo>
                      <a:pt x="299" y="778"/>
                      <a:pt x="299" y="778"/>
                      <a:pt x="299" y="778"/>
                    </a:cubicBezTo>
                    <a:cubicBezTo>
                      <a:pt x="298" y="774"/>
                      <a:pt x="298" y="774"/>
                      <a:pt x="298" y="774"/>
                    </a:cubicBezTo>
                    <a:cubicBezTo>
                      <a:pt x="300" y="773"/>
                      <a:pt x="300" y="773"/>
                      <a:pt x="300" y="773"/>
                    </a:cubicBezTo>
                    <a:cubicBezTo>
                      <a:pt x="297" y="762"/>
                      <a:pt x="297" y="762"/>
                      <a:pt x="297" y="762"/>
                    </a:cubicBezTo>
                    <a:cubicBezTo>
                      <a:pt x="302" y="761"/>
                      <a:pt x="302" y="761"/>
                      <a:pt x="302" y="761"/>
                    </a:cubicBezTo>
                    <a:cubicBezTo>
                      <a:pt x="305" y="761"/>
                      <a:pt x="305" y="761"/>
                      <a:pt x="305" y="761"/>
                    </a:cubicBezTo>
                    <a:cubicBezTo>
                      <a:pt x="305" y="760"/>
                      <a:pt x="305" y="760"/>
                      <a:pt x="305" y="760"/>
                    </a:cubicBezTo>
                    <a:cubicBezTo>
                      <a:pt x="303" y="757"/>
                      <a:pt x="303" y="757"/>
                      <a:pt x="303" y="757"/>
                    </a:cubicBezTo>
                    <a:cubicBezTo>
                      <a:pt x="304" y="753"/>
                      <a:pt x="304" y="753"/>
                      <a:pt x="304" y="753"/>
                    </a:cubicBezTo>
                    <a:cubicBezTo>
                      <a:pt x="309" y="751"/>
                      <a:pt x="309" y="751"/>
                      <a:pt x="309" y="751"/>
                    </a:cubicBezTo>
                    <a:cubicBezTo>
                      <a:pt x="310" y="750"/>
                      <a:pt x="310" y="750"/>
                      <a:pt x="310" y="750"/>
                    </a:cubicBezTo>
                    <a:cubicBezTo>
                      <a:pt x="312" y="747"/>
                      <a:pt x="312" y="747"/>
                      <a:pt x="312" y="747"/>
                    </a:cubicBezTo>
                    <a:cubicBezTo>
                      <a:pt x="314" y="745"/>
                      <a:pt x="314" y="745"/>
                      <a:pt x="314" y="745"/>
                    </a:cubicBezTo>
                    <a:cubicBezTo>
                      <a:pt x="316" y="746"/>
                      <a:pt x="316" y="746"/>
                      <a:pt x="316" y="746"/>
                    </a:cubicBezTo>
                    <a:cubicBezTo>
                      <a:pt x="317" y="745"/>
                      <a:pt x="317" y="745"/>
                      <a:pt x="317" y="745"/>
                    </a:cubicBezTo>
                    <a:cubicBezTo>
                      <a:pt x="316" y="742"/>
                      <a:pt x="316" y="742"/>
                      <a:pt x="316" y="742"/>
                    </a:cubicBezTo>
                    <a:cubicBezTo>
                      <a:pt x="317" y="739"/>
                      <a:pt x="317" y="739"/>
                      <a:pt x="317" y="739"/>
                    </a:cubicBezTo>
                    <a:cubicBezTo>
                      <a:pt x="322" y="742"/>
                      <a:pt x="322" y="742"/>
                      <a:pt x="322" y="742"/>
                    </a:cubicBezTo>
                    <a:cubicBezTo>
                      <a:pt x="326" y="744"/>
                      <a:pt x="326" y="744"/>
                      <a:pt x="326" y="744"/>
                    </a:cubicBezTo>
                    <a:cubicBezTo>
                      <a:pt x="325" y="747"/>
                      <a:pt x="325" y="747"/>
                      <a:pt x="325" y="747"/>
                    </a:cubicBezTo>
                    <a:cubicBezTo>
                      <a:pt x="324" y="748"/>
                      <a:pt x="324" y="748"/>
                      <a:pt x="324" y="748"/>
                    </a:cubicBezTo>
                    <a:cubicBezTo>
                      <a:pt x="324" y="748"/>
                      <a:pt x="324" y="748"/>
                      <a:pt x="324" y="748"/>
                    </a:cubicBezTo>
                    <a:cubicBezTo>
                      <a:pt x="326" y="747"/>
                      <a:pt x="326" y="747"/>
                      <a:pt x="326" y="747"/>
                    </a:cubicBezTo>
                    <a:cubicBezTo>
                      <a:pt x="326" y="745"/>
                      <a:pt x="326" y="745"/>
                      <a:pt x="326" y="745"/>
                    </a:cubicBezTo>
                    <a:cubicBezTo>
                      <a:pt x="330" y="743"/>
                      <a:pt x="330" y="743"/>
                      <a:pt x="330" y="743"/>
                    </a:cubicBezTo>
                    <a:cubicBezTo>
                      <a:pt x="330" y="744"/>
                      <a:pt x="330" y="744"/>
                      <a:pt x="330" y="744"/>
                    </a:cubicBezTo>
                    <a:cubicBezTo>
                      <a:pt x="330" y="743"/>
                      <a:pt x="330" y="743"/>
                      <a:pt x="330" y="743"/>
                    </a:cubicBezTo>
                    <a:cubicBezTo>
                      <a:pt x="334" y="743"/>
                      <a:pt x="334" y="743"/>
                      <a:pt x="334" y="743"/>
                    </a:cubicBezTo>
                    <a:cubicBezTo>
                      <a:pt x="336" y="741"/>
                      <a:pt x="336" y="741"/>
                      <a:pt x="336" y="741"/>
                    </a:cubicBezTo>
                    <a:cubicBezTo>
                      <a:pt x="340" y="741"/>
                      <a:pt x="340" y="741"/>
                      <a:pt x="340" y="741"/>
                    </a:cubicBezTo>
                    <a:cubicBezTo>
                      <a:pt x="341" y="744"/>
                      <a:pt x="341" y="744"/>
                      <a:pt x="341" y="744"/>
                    </a:cubicBezTo>
                    <a:cubicBezTo>
                      <a:pt x="344" y="746"/>
                      <a:pt x="344" y="746"/>
                      <a:pt x="344" y="746"/>
                    </a:cubicBezTo>
                    <a:cubicBezTo>
                      <a:pt x="348" y="745"/>
                      <a:pt x="348" y="745"/>
                      <a:pt x="348" y="745"/>
                    </a:cubicBezTo>
                    <a:cubicBezTo>
                      <a:pt x="351" y="745"/>
                      <a:pt x="351" y="745"/>
                      <a:pt x="351" y="745"/>
                    </a:cubicBezTo>
                    <a:cubicBezTo>
                      <a:pt x="353" y="747"/>
                      <a:pt x="353" y="747"/>
                      <a:pt x="353" y="747"/>
                    </a:cubicBezTo>
                    <a:cubicBezTo>
                      <a:pt x="354" y="747"/>
                      <a:pt x="354" y="747"/>
                      <a:pt x="354" y="747"/>
                    </a:cubicBezTo>
                    <a:cubicBezTo>
                      <a:pt x="357" y="750"/>
                      <a:pt x="357" y="750"/>
                      <a:pt x="357" y="750"/>
                    </a:cubicBezTo>
                    <a:cubicBezTo>
                      <a:pt x="360" y="750"/>
                      <a:pt x="360" y="750"/>
                      <a:pt x="360" y="750"/>
                    </a:cubicBezTo>
                    <a:cubicBezTo>
                      <a:pt x="362" y="753"/>
                      <a:pt x="362" y="753"/>
                      <a:pt x="362" y="753"/>
                    </a:cubicBezTo>
                    <a:cubicBezTo>
                      <a:pt x="366" y="756"/>
                      <a:pt x="366" y="756"/>
                      <a:pt x="366" y="756"/>
                    </a:cubicBezTo>
                    <a:cubicBezTo>
                      <a:pt x="368" y="756"/>
                      <a:pt x="368" y="756"/>
                      <a:pt x="368" y="756"/>
                    </a:cubicBezTo>
                    <a:cubicBezTo>
                      <a:pt x="369" y="759"/>
                      <a:pt x="369" y="759"/>
                      <a:pt x="369" y="759"/>
                    </a:cubicBezTo>
                    <a:cubicBezTo>
                      <a:pt x="370" y="761"/>
                      <a:pt x="370" y="761"/>
                      <a:pt x="370" y="761"/>
                    </a:cubicBezTo>
                    <a:cubicBezTo>
                      <a:pt x="371" y="759"/>
                      <a:pt x="371" y="759"/>
                      <a:pt x="371" y="759"/>
                    </a:cubicBezTo>
                    <a:cubicBezTo>
                      <a:pt x="370" y="756"/>
                      <a:pt x="370" y="756"/>
                      <a:pt x="370" y="756"/>
                    </a:cubicBezTo>
                    <a:cubicBezTo>
                      <a:pt x="374" y="753"/>
                      <a:pt x="374" y="753"/>
                      <a:pt x="374" y="753"/>
                    </a:cubicBezTo>
                    <a:cubicBezTo>
                      <a:pt x="377" y="756"/>
                      <a:pt x="377" y="756"/>
                      <a:pt x="377" y="756"/>
                    </a:cubicBezTo>
                    <a:cubicBezTo>
                      <a:pt x="382" y="757"/>
                      <a:pt x="382" y="757"/>
                      <a:pt x="382" y="757"/>
                    </a:cubicBezTo>
                    <a:cubicBezTo>
                      <a:pt x="383" y="760"/>
                      <a:pt x="383" y="760"/>
                      <a:pt x="383" y="760"/>
                    </a:cubicBezTo>
                    <a:cubicBezTo>
                      <a:pt x="385" y="760"/>
                      <a:pt x="385" y="760"/>
                      <a:pt x="385" y="760"/>
                    </a:cubicBezTo>
                    <a:cubicBezTo>
                      <a:pt x="387" y="758"/>
                      <a:pt x="387" y="758"/>
                      <a:pt x="387" y="758"/>
                    </a:cubicBezTo>
                    <a:cubicBezTo>
                      <a:pt x="387" y="753"/>
                      <a:pt x="387" y="753"/>
                      <a:pt x="387" y="753"/>
                    </a:cubicBezTo>
                    <a:cubicBezTo>
                      <a:pt x="390" y="753"/>
                      <a:pt x="390" y="753"/>
                      <a:pt x="390" y="753"/>
                    </a:cubicBezTo>
                    <a:cubicBezTo>
                      <a:pt x="390" y="750"/>
                      <a:pt x="390" y="750"/>
                      <a:pt x="390" y="750"/>
                    </a:cubicBezTo>
                    <a:cubicBezTo>
                      <a:pt x="394" y="749"/>
                      <a:pt x="394" y="749"/>
                      <a:pt x="394" y="749"/>
                    </a:cubicBezTo>
                    <a:cubicBezTo>
                      <a:pt x="395" y="751"/>
                      <a:pt x="395" y="751"/>
                      <a:pt x="395" y="751"/>
                    </a:cubicBezTo>
                    <a:cubicBezTo>
                      <a:pt x="396" y="749"/>
                      <a:pt x="396" y="749"/>
                      <a:pt x="396" y="749"/>
                    </a:cubicBezTo>
                    <a:cubicBezTo>
                      <a:pt x="400" y="749"/>
                      <a:pt x="400" y="749"/>
                      <a:pt x="400" y="749"/>
                    </a:cubicBezTo>
                    <a:cubicBezTo>
                      <a:pt x="404" y="753"/>
                      <a:pt x="404" y="753"/>
                      <a:pt x="404" y="753"/>
                    </a:cubicBezTo>
                    <a:cubicBezTo>
                      <a:pt x="405" y="754"/>
                      <a:pt x="405" y="754"/>
                      <a:pt x="405" y="754"/>
                    </a:cubicBezTo>
                    <a:cubicBezTo>
                      <a:pt x="407" y="754"/>
                      <a:pt x="407" y="754"/>
                      <a:pt x="407" y="754"/>
                    </a:cubicBezTo>
                    <a:cubicBezTo>
                      <a:pt x="406" y="751"/>
                      <a:pt x="406" y="751"/>
                      <a:pt x="406" y="751"/>
                    </a:cubicBezTo>
                    <a:cubicBezTo>
                      <a:pt x="409" y="750"/>
                      <a:pt x="409" y="750"/>
                      <a:pt x="409" y="750"/>
                    </a:cubicBezTo>
                    <a:cubicBezTo>
                      <a:pt x="412" y="750"/>
                      <a:pt x="412" y="750"/>
                      <a:pt x="412" y="750"/>
                    </a:cubicBezTo>
                    <a:cubicBezTo>
                      <a:pt x="414" y="748"/>
                      <a:pt x="414" y="748"/>
                      <a:pt x="414" y="748"/>
                    </a:cubicBezTo>
                    <a:cubicBezTo>
                      <a:pt x="420" y="751"/>
                      <a:pt x="420" y="751"/>
                      <a:pt x="420" y="751"/>
                    </a:cubicBezTo>
                    <a:cubicBezTo>
                      <a:pt x="419" y="754"/>
                      <a:pt x="419" y="754"/>
                      <a:pt x="419" y="754"/>
                    </a:cubicBezTo>
                    <a:cubicBezTo>
                      <a:pt x="418" y="755"/>
                      <a:pt x="418" y="755"/>
                      <a:pt x="418" y="755"/>
                    </a:cubicBezTo>
                    <a:cubicBezTo>
                      <a:pt x="419" y="757"/>
                      <a:pt x="419" y="757"/>
                      <a:pt x="419" y="757"/>
                    </a:cubicBezTo>
                    <a:cubicBezTo>
                      <a:pt x="421" y="757"/>
                      <a:pt x="421" y="757"/>
                      <a:pt x="421" y="757"/>
                    </a:cubicBezTo>
                    <a:cubicBezTo>
                      <a:pt x="422" y="756"/>
                      <a:pt x="422" y="756"/>
                      <a:pt x="422" y="756"/>
                    </a:cubicBezTo>
                    <a:cubicBezTo>
                      <a:pt x="424" y="758"/>
                      <a:pt x="424" y="758"/>
                      <a:pt x="424" y="758"/>
                    </a:cubicBezTo>
                    <a:cubicBezTo>
                      <a:pt x="428" y="757"/>
                      <a:pt x="428" y="757"/>
                      <a:pt x="428" y="757"/>
                    </a:cubicBezTo>
                    <a:cubicBezTo>
                      <a:pt x="433" y="760"/>
                      <a:pt x="433" y="760"/>
                      <a:pt x="433" y="760"/>
                    </a:cubicBezTo>
                    <a:cubicBezTo>
                      <a:pt x="435" y="759"/>
                      <a:pt x="435" y="759"/>
                      <a:pt x="435" y="759"/>
                    </a:cubicBezTo>
                    <a:cubicBezTo>
                      <a:pt x="436" y="757"/>
                      <a:pt x="436" y="757"/>
                      <a:pt x="436" y="757"/>
                    </a:cubicBezTo>
                    <a:cubicBezTo>
                      <a:pt x="436" y="755"/>
                      <a:pt x="436" y="755"/>
                      <a:pt x="436" y="755"/>
                    </a:cubicBezTo>
                    <a:cubicBezTo>
                      <a:pt x="439" y="753"/>
                      <a:pt x="439" y="753"/>
                      <a:pt x="439" y="753"/>
                    </a:cubicBezTo>
                    <a:cubicBezTo>
                      <a:pt x="443" y="755"/>
                      <a:pt x="443" y="755"/>
                      <a:pt x="443" y="755"/>
                    </a:cubicBezTo>
                    <a:cubicBezTo>
                      <a:pt x="447" y="756"/>
                      <a:pt x="447" y="756"/>
                      <a:pt x="447" y="756"/>
                    </a:cubicBezTo>
                    <a:cubicBezTo>
                      <a:pt x="451" y="754"/>
                      <a:pt x="451" y="754"/>
                      <a:pt x="451" y="754"/>
                    </a:cubicBezTo>
                    <a:cubicBezTo>
                      <a:pt x="452" y="753"/>
                      <a:pt x="452" y="753"/>
                      <a:pt x="452" y="753"/>
                    </a:cubicBezTo>
                    <a:cubicBezTo>
                      <a:pt x="451" y="743"/>
                      <a:pt x="451" y="743"/>
                      <a:pt x="451" y="743"/>
                    </a:cubicBezTo>
                    <a:cubicBezTo>
                      <a:pt x="450" y="743"/>
                      <a:pt x="450" y="743"/>
                      <a:pt x="450" y="743"/>
                    </a:cubicBezTo>
                    <a:cubicBezTo>
                      <a:pt x="446" y="743"/>
                      <a:pt x="446" y="743"/>
                      <a:pt x="446" y="743"/>
                    </a:cubicBezTo>
                    <a:cubicBezTo>
                      <a:pt x="443" y="740"/>
                      <a:pt x="443" y="740"/>
                      <a:pt x="443" y="740"/>
                    </a:cubicBezTo>
                    <a:cubicBezTo>
                      <a:pt x="443" y="739"/>
                      <a:pt x="443" y="739"/>
                      <a:pt x="443" y="739"/>
                    </a:cubicBezTo>
                    <a:cubicBezTo>
                      <a:pt x="440" y="739"/>
                      <a:pt x="440" y="739"/>
                      <a:pt x="440" y="739"/>
                    </a:cubicBezTo>
                    <a:cubicBezTo>
                      <a:pt x="438" y="737"/>
                      <a:pt x="438" y="737"/>
                      <a:pt x="438" y="737"/>
                    </a:cubicBezTo>
                    <a:cubicBezTo>
                      <a:pt x="435" y="737"/>
                      <a:pt x="435" y="737"/>
                      <a:pt x="435" y="737"/>
                    </a:cubicBezTo>
                    <a:cubicBezTo>
                      <a:pt x="434" y="735"/>
                      <a:pt x="434" y="735"/>
                      <a:pt x="434" y="735"/>
                    </a:cubicBezTo>
                    <a:cubicBezTo>
                      <a:pt x="433" y="733"/>
                      <a:pt x="433" y="733"/>
                      <a:pt x="433" y="733"/>
                    </a:cubicBezTo>
                    <a:cubicBezTo>
                      <a:pt x="434" y="730"/>
                      <a:pt x="434" y="730"/>
                      <a:pt x="434" y="730"/>
                    </a:cubicBezTo>
                    <a:cubicBezTo>
                      <a:pt x="436" y="730"/>
                      <a:pt x="436" y="730"/>
                      <a:pt x="436" y="730"/>
                    </a:cubicBezTo>
                    <a:cubicBezTo>
                      <a:pt x="437" y="728"/>
                      <a:pt x="437" y="728"/>
                      <a:pt x="437" y="728"/>
                    </a:cubicBezTo>
                    <a:cubicBezTo>
                      <a:pt x="439" y="726"/>
                      <a:pt x="439" y="726"/>
                      <a:pt x="439" y="726"/>
                    </a:cubicBezTo>
                    <a:cubicBezTo>
                      <a:pt x="438" y="724"/>
                      <a:pt x="438" y="724"/>
                      <a:pt x="438" y="724"/>
                    </a:cubicBezTo>
                    <a:cubicBezTo>
                      <a:pt x="436" y="724"/>
                      <a:pt x="436" y="724"/>
                      <a:pt x="436" y="724"/>
                    </a:cubicBezTo>
                    <a:cubicBezTo>
                      <a:pt x="436" y="720"/>
                      <a:pt x="436" y="720"/>
                      <a:pt x="436" y="720"/>
                    </a:cubicBezTo>
                    <a:cubicBezTo>
                      <a:pt x="439" y="715"/>
                      <a:pt x="439" y="715"/>
                      <a:pt x="439" y="715"/>
                    </a:cubicBezTo>
                    <a:cubicBezTo>
                      <a:pt x="443" y="712"/>
                      <a:pt x="443" y="712"/>
                      <a:pt x="443" y="712"/>
                    </a:cubicBezTo>
                    <a:cubicBezTo>
                      <a:pt x="449" y="711"/>
                      <a:pt x="449" y="711"/>
                      <a:pt x="449" y="711"/>
                    </a:cubicBezTo>
                    <a:cubicBezTo>
                      <a:pt x="451" y="712"/>
                      <a:pt x="451" y="712"/>
                      <a:pt x="451" y="712"/>
                    </a:cubicBezTo>
                    <a:cubicBezTo>
                      <a:pt x="451" y="711"/>
                      <a:pt x="451" y="711"/>
                      <a:pt x="451" y="711"/>
                    </a:cubicBezTo>
                    <a:cubicBezTo>
                      <a:pt x="452" y="710"/>
                      <a:pt x="452" y="710"/>
                      <a:pt x="452" y="710"/>
                    </a:cubicBezTo>
                    <a:cubicBezTo>
                      <a:pt x="449" y="709"/>
                      <a:pt x="449" y="709"/>
                      <a:pt x="449" y="709"/>
                    </a:cubicBezTo>
                    <a:cubicBezTo>
                      <a:pt x="447" y="708"/>
                      <a:pt x="447" y="708"/>
                      <a:pt x="447" y="708"/>
                    </a:cubicBezTo>
                    <a:cubicBezTo>
                      <a:pt x="446" y="708"/>
                      <a:pt x="446" y="708"/>
                      <a:pt x="446" y="708"/>
                    </a:cubicBezTo>
                    <a:cubicBezTo>
                      <a:pt x="444" y="709"/>
                      <a:pt x="444" y="709"/>
                      <a:pt x="444" y="709"/>
                    </a:cubicBezTo>
                    <a:cubicBezTo>
                      <a:pt x="441" y="708"/>
                      <a:pt x="441" y="708"/>
                      <a:pt x="441" y="708"/>
                    </a:cubicBezTo>
                    <a:cubicBezTo>
                      <a:pt x="437" y="708"/>
                      <a:pt x="437" y="708"/>
                      <a:pt x="437" y="708"/>
                    </a:cubicBezTo>
                    <a:cubicBezTo>
                      <a:pt x="437" y="704"/>
                      <a:pt x="437" y="704"/>
                      <a:pt x="437" y="704"/>
                    </a:cubicBezTo>
                    <a:cubicBezTo>
                      <a:pt x="438" y="703"/>
                      <a:pt x="438" y="703"/>
                      <a:pt x="438" y="703"/>
                    </a:cubicBezTo>
                    <a:cubicBezTo>
                      <a:pt x="441" y="703"/>
                      <a:pt x="441" y="703"/>
                      <a:pt x="441" y="703"/>
                    </a:cubicBezTo>
                    <a:cubicBezTo>
                      <a:pt x="441" y="702"/>
                      <a:pt x="441" y="702"/>
                      <a:pt x="441" y="702"/>
                    </a:cubicBezTo>
                    <a:cubicBezTo>
                      <a:pt x="438" y="703"/>
                      <a:pt x="438" y="703"/>
                      <a:pt x="438" y="703"/>
                    </a:cubicBezTo>
                    <a:cubicBezTo>
                      <a:pt x="434" y="701"/>
                      <a:pt x="434" y="701"/>
                      <a:pt x="434" y="701"/>
                    </a:cubicBezTo>
                    <a:cubicBezTo>
                      <a:pt x="436" y="699"/>
                      <a:pt x="436" y="699"/>
                      <a:pt x="436" y="699"/>
                    </a:cubicBezTo>
                    <a:cubicBezTo>
                      <a:pt x="434" y="696"/>
                      <a:pt x="434" y="696"/>
                      <a:pt x="434" y="696"/>
                    </a:cubicBezTo>
                    <a:cubicBezTo>
                      <a:pt x="436" y="694"/>
                      <a:pt x="436" y="694"/>
                      <a:pt x="436" y="694"/>
                    </a:cubicBezTo>
                    <a:cubicBezTo>
                      <a:pt x="439" y="694"/>
                      <a:pt x="439" y="694"/>
                      <a:pt x="439" y="694"/>
                    </a:cubicBezTo>
                    <a:cubicBezTo>
                      <a:pt x="440" y="693"/>
                      <a:pt x="440" y="693"/>
                      <a:pt x="440" y="693"/>
                    </a:cubicBezTo>
                    <a:cubicBezTo>
                      <a:pt x="443" y="693"/>
                      <a:pt x="443" y="693"/>
                      <a:pt x="443" y="693"/>
                    </a:cubicBezTo>
                    <a:cubicBezTo>
                      <a:pt x="444" y="694"/>
                      <a:pt x="444" y="694"/>
                      <a:pt x="444" y="694"/>
                    </a:cubicBezTo>
                    <a:cubicBezTo>
                      <a:pt x="447" y="694"/>
                      <a:pt x="447" y="694"/>
                      <a:pt x="447" y="694"/>
                    </a:cubicBezTo>
                    <a:cubicBezTo>
                      <a:pt x="449" y="695"/>
                      <a:pt x="449" y="695"/>
                      <a:pt x="449" y="695"/>
                    </a:cubicBezTo>
                    <a:cubicBezTo>
                      <a:pt x="449" y="695"/>
                      <a:pt x="449" y="695"/>
                      <a:pt x="449" y="695"/>
                    </a:cubicBezTo>
                    <a:cubicBezTo>
                      <a:pt x="449" y="693"/>
                      <a:pt x="449" y="693"/>
                      <a:pt x="449" y="693"/>
                    </a:cubicBezTo>
                    <a:cubicBezTo>
                      <a:pt x="452" y="691"/>
                      <a:pt x="452" y="691"/>
                      <a:pt x="452" y="691"/>
                    </a:cubicBezTo>
                    <a:cubicBezTo>
                      <a:pt x="455" y="691"/>
                      <a:pt x="455" y="691"/>
                      <a:pt x="455" y="691"/>
                    </a:cubicBezTo>
                    <a:cubicBezTo>
                      <a:pt x="456" y="693"/>
                      <a:pt x="456" y="693"/>
                      <a:pt x="456" y="693"/>
                    </a:cubicBezTo>
                    <a:cubicBezTo>
                      <a:pt x="457" y="692"/>
                      <a:pt x="457" y="692"/>
                      <a:pt x="457" y="692"/>
                    </a:cubicBezTo>
                    <a:cubicBezTo>
                      <a:pt x="457" y="690"/>
                      <a:pt x="457" y="690"/>
                      <a:pt x="457" y="690"/>
                    </a:cubicBezTo>
                    <a:cubicBezTo>
                      <a:pt x="462" y="689"/>
                      <a:pt x="462" y="689"/>
                      <a:pt x="462" y="689"/>
                    </a:cubicBezTo>
                    <a:cubicBezTo>
                      <a:pt x="465" y="688"/>
                      <a:pt x="465" y="688"/>
                      <a:pt x="465" y="688"/>
                    </a:cubicBezTo>
                    <a:cubicBezTo>
                      <a:pt x="469" y="687"/>
                      <a:pt x="469" y="687"/>
                      <a:pt x="469" y="687"/>
                    </a:cubicBezTo>
                    <a:cubicBezTo>
                      <a:pt x="472" y="686"/>
                      <a:pt x="472" y="686"/>
                      <a:pt x="472" y="686"/>
                    </a:cubicBezTo>
                    <a:cubicBezTo>
                      <a:pt x="473" y="685"/>
                      <a:pt x="473" y="685"/>
                      <a:pt x="473" y="685"/>
                    </a:cubicBezTo>
                    <a:cubicBezTo>
                      <a:pt x="477" y="683"/>
                      <a:pt x="477" y="683"/>
                      <a:pt x="477" y="683"/>
                    </a:cubicBezTo>
                    <a:cubicBezTo>
                      <a:pt x="480" y="683"/>
                      <a:pt x="480" y="683"/>
                      <a:pt x="480" y="683"/>
                    </a:cubicBezTo>
                    <a:cubicBezTo>
                      <a:pt x="482" y="682"/>
                      <a:pt x="482" y="682"/>
                      <a:pt x="482" y="682"/>
                    </a:cubicBezTo>
                    <a:cubicBezTo>
                      <a:pt x="484" y="681"/>
                      <a:pt x="484" y="681"/>
                      <a:pt x="484" y="681"/>
                    </a:cubicBezTo>
                    <a:cubicBezTo>
                      <a:pt x="486" y="682"/>
                      <a:pt x="486" y="682"/>
                      <a:pt x="486" y="682"/>
                    </a:cubicBezTo>
                    <a:cubicBezTo>
                      <a:pt x="486" y="682"/>
                      <a:pt x="486" y="682"/>
                      <a:pt x="486" y="682"/>
                    </a:cubicBezTo>
                    <a:cubicBezTo>
                      <a:pt x="486" y="679"/>
                      <a:pt x="486" y="679"/>
                      <a:pt x="486" y="679"/>
                    </a:cubicBezTo>
                    <a:cubicBezTo>
                      <a:pt x="488" y="677"/>
                      <a:pt x="488" y="677"/>
                      <a:pt x="488" y="677"/>
                    </a:cubicBezTo>
                    <a:cubicBezTo>
                      <a:pt x="491" y="677"/>
                      <a:pt x="491" y="677"/>
                      <a:pt x="491" y="677"/>
                    </a:cubicBezTo>
                    <a:cubicBezTo>
                      <a:pt x="491" y="676"/>
                      <a:pt x="491" y="676"/>
                      <a:pt x="491" y="676"/>
                    </a:cubicBezTo>
                    <a:cubicBezTo>
                      <a:pt x="494" y="674"/>
                      <a:pt x="494" y="674"/>
                      <a:pt x="494" y="674"/>
                    </a:cubicBezTo>
                    <a:cubicBezTo>
                      <a:pt x="496" y="675"/>
                      <a:pt x="496" y="675"/>
                      <a:pt x="496" y="675"/>
                    </a:cubicBezTo>
                    <a:cubicBezTo>
                      <a:pt x="497" y="676"/>
                      <a:pt x="497" y="676"/>
                      <a:pt x="497" y="676"/>
                    </a:cubicBezTo>
                    <a:cubicBezTo>
                      <a:pt x="499" y="674"/>
                      <a:pt x="499" y="674"/>
                      <a:pt x="499" y="674"/>
                    </a:cubicBezTo>
                    <a:cubicBezTo>
                      <a:pt x="502" y="673"/>
                      <a:pt x="502" y="673"/>
                      <a:pt x="502" y="673"/>
                    </a:cubicBezTo>
                    <a:cubicBezTo>
                      <a:pt x="508" y="670"/>
                      <a:pt x="508" y="670"/>
                      <a:pt x="508" y="670"/>
                    </a:cubicBezTo>
                    <a:cubicBezTo>
                      <a:pt x="509" y="670"/>
                      <a:pt x="509" y="670"/>
                      <a:pt x="509" y="670"/>
                    </a:cubicBezTo>
                    <a:cubicBezTo>
                      <a:pt x="511" y="669"/>
                      <a:pt x="511" y="669"/>
                      <a:pt x="511" y="669"/>
                    </a:cubicBezTo>
                    <a:cubicBezTo>
                      <a:pt x="513" y="668"/>
                      <a:pt x="513" y="668"/>
                      <a:pt x="513" y="668"/>
                    </a:cubicBezTo>
                    <a:cubicBezTo>
                      <a:pt x="515" y="666"/>
                      <a:pt x="515" y="666"/>
                      <a:pt x="515" y="666"/>
                    </a:cubicBezTo>
                    <a:cubicBezTo>
                      <a:pt x="518" y="666"/>
                      <a:pt x="518" y="666"/>
                      <a:pt x="518" y="666"/>
                    </a:cubicBezTo>
                    <a:cubicBezTo>
                      <a:pt x="520" y="666"/>
                      <a:pt x="520" y="666"/>
                      <a:pt x="520" y="666"/>
                    </a:cubicBezTo>
                    <a:cubicBezTo>
                      <a:pt x="520" y="665"/>
                      <a:pt x="520" y="665"/>
                      <a:pt x="520" y="665"/>
                    </a:cubicBezTo>
                    <a:cubicBezTo>
                      <a:pt x="518" y="662"/>
                      <a:pt x="518" y="662"/>
                      <a:pt x="518" y="662"/>
                    </a:cubicBezTo>
                    <a:cubicBezTo>
                      <a:pt x="521" y="661"/>
                      <a:pt x="521" y="661"/>
                      <a:pt x="521" y="661"/>
                    </a:cubicBezTo>
                    <a:cubicBezTo>
                      <a:pt x="524" y="661"/>
                      <a:pt x="524" y="661"/>
                      <a:pt x="524" y="661"/>
                    </a:cubicBezTo>
                    <a:cubicBezTo>
                      <a:pt x="525" y="658"/>
                      <a:pt x="525" y="658"/>
                      <a:pt x="525" y="658"/>
                    </a:cubicBezTo>
                    <a:cubicBezTo>
                      <a:pt x="528" y="657"/>
                      <a:pt x="528" y="657"/>
                      <a:pt x="528" y="657"/>
                    </a:cubicBezTo>
                    <a:cubicBezTo>
                      <a:pt x="530" y="657"/>
                      <a:pt x="530" y="657"/>
                      <a:pt x="530" y="657"/>
                    </a:cubicBezTo>
                    <a:cubicBezTo>
                      <a:pt x="532" y="656"/>
                      <a:pt x="532" y="656"/>
                      <a:pt x="532" y="656"/>
                    </a:cubicBezTo>
                    <a:cubicBezTo>
                      <a:pt x="535" y="658"/>
                      <a:pt x="535" y="658"/>
                      <a:pt x="535" y="658"/>
                    </a:cubicBezTo>
                    <a:cubicBezTo>
                      <a:pt x="539" y="657"/>
                      <a:pt x="539" y="657"/>
                      <a:pt x="539" y="657"/>
                    </a:cubicBezTo>
                    <a:cubicBezTo>
                      <a:pt x="542" y="659"/>
                      <a:pt x="542" y="659"/>
                      <a:pt x="542" y="659"/>
                    </a:cubicBezTo>
                    <a:cubicBezTo>
                      <a:pt x="545" y="659"/>
                      <a:pt x="545" y="659"/>
                      <a:pt x="545" y="659"/>
                    </a:cubicBezTo>
                    <a:cubicBezTo>
                      <a:pt x="548" y="658"/>
                      <a:pt x="548" y="658"/>
                      <a:pt x="548" y="658"/>
                    </a:cubicBezTo>
                    <a:cubicBezTo>
                      <a:pt x="552" y="658"/>
                      <a:pt x="552" y="658"/>
                      <a:pt x="552" y="658"/>
                    </a:cubicBezTo>
                    <a:cubicBezTo>
                      <a:pt x="553" y="662"/>
                      <a:pt x="553" y="662"/>
                      <a:pt x="553" y="662"/>
                    </a:cubicBezTo>
                    <a:cubicBezTo>
                      <a:pt x="554" y="663"/>
                      <a:pt x="554" y="663"/>
                      <a:pt x="554" y="663"/>
                    </a:cubicBezTo>
                    <a:cubicBezTo>
                      <a:pt x="555" y="666"/>
                      <a:pt x="555" y="666"/>
                      <a:pt x="555" y="666"/>
                    </a:cubicBezTo>
                    <a:cubicBezTo>
                      <a:pt x="557" y="668"/>
                      <a:pt x="557" y="668"/>
                      <a:pt x="557" y="668"/>
                    </a:cubicBezTo>
                    <a:cubicBezTo>
                      <a:pt x="559" y="669"/>
                      <a:pt x="559" y="669"/>
                      <a:pt x="559" y="669"/>
                    </a:cubicBezTo>
                    <a:cubicBezTo>
                      <a:pt x="559" y="671"/>
                      <a:pt x="559" y="671"/>
                      <a:pt x="559" y="671"/>
                    </a:cubicBezTo>
                    <a:cubicBezTo>
                      <a:pt x="558" y="673"/>
                      <a:pt x="558" y="673"/>
                      <a:pt x="558" y="673"/>
                    </a:cubicBezTo>
                    <a:cubicBezTo>
                      <a:pt x="559" y="676"/>
                      <a:pt x="559" y="676"/>
                      <a:pt x="559" y="676"/>
                    </a:cubicBezTo>
                    <a:cubicBezTo>
                      <a:pt x="559" y="678"/>
                      <a:pt x="559" y="678"/>
                      <a:pt x="559" y="678"/>
                    </a:cubicBezTo>
                    <a:cubicBezTo>
                      <a:pt x="557" y="678"/>
                      <a:pt x="557" y="678"/>
                      <a:pt x="557" y="678"/>
                    </a:cubicBezTo>
                    <a:cubicBezTo>
                      <a:pt x="558" y="679"/>
                      <a:pt x="558" y="679"/>
                      <a:pt x="558" y="679"/>
                    </a:cubicBezTo>
                    <a:cubicBezTo>
                      <a:pt x="558" y="680"/>
                      <a:pt x="558" y="680"/>
                      <a:pt x="558" y="680"/>
                    </a:cubicBezTo>
                    <a:cubicBezTo>
                      <a:pt x="561" y="678"/>
                      <a:pt x="561" y="678"/>
                      <a:pt x="561" y="678"/>
                    </a:cubicBezTo>
                    <a:cubicBezTo>
                      <a:pt x="564" y="680"/>
                      <a:pt x="564" y="680"/>
                      <a:pt x="564" y="680"/>
                    </a:cubicBezTo>
                    <a:cubicBezTo>
                      <a:pt x="564" y="679"/>
                      <a:pt x="564" y="679"/>
                      <a:pt x="564" y="679"/>
                    </a:cubicBezTo>
                    <a:cubicBezTo>
                      <a:pt x="565" y="677"/>
                      <a:pt x="565" y="677"/>
                      <a:pt x="565" y="677"/>
                    </a:cubicBezTo>
                    <a:cubicBezTo>
                      <a:pt x="568" y="676"/>
                      <a:pt x="568" y="676"/>
                      <a:pt x="568" y="676"/>
                    </a:cubicBezTo>
                    <a:cubicBezTo>
                      <a:pt x="569" y="678"/>
                      <a:pt x="569" y="678"/>
                      <a:pt x="569" y="678"/>
                    </a:cubicBezTo>
                    <a:cubicBezTo>
                      <a:pt x="569" y="678"/>
                      <a:pt x="569" y="678"/>
                      <a:pt x="569" y="678"/>
                    </a:cubicBezTo>
                    <a:cubicBezTo>
                      <a:pt x="568" y="675"/>
                      <a:pt x="568" y="675"/>
                      <a:pt x="568" y="675"/>
                    </a:cubicBezTo>
                    <a:cubicBezTo>
                      <a:pt x="570" y="673"/>
                      <a:pt x="570" y="673"/>
                      <a:pt x="570" y="673"/>
                    </a:cubicBezTo>
                    <a:cubicBezTo>
                      <a:pt x="575" y="677"/>
                      <a:pt x="575" y="677"/>
                      <a:pt x="575" y="677"/>
                    </a:cubicBezTo>
                    <a:cubicBezTo>
                      <a:pt x="576" y="682"/>
                      <a:pt x="576" y="682"/>
                      <a:pt x="576" y="682"/>
                    </a:cubicBezTo>
                    <a:cubicBezTo>
                      <a:pt x="577" y="684"/>
                      <a:pt x="577" y="684"/>
                      <a:pt x="577" y="684"/>
                    </a:cubicBezTo>
                    <a:cubicBezTo>
                      <a:pt x="578" y="684"/>
                      <a:pt x="578" y="684"/>
                      <a:pt x="578" y="684"/>
                    </a:cubicBezTo>
                    <a:cubicBezTo>
                      <a:pt x="578" y="683"/>
                      <a:pt x="578" y="683"/>
                      <a:pt x="578" y="683"/>
                    </a:cubicBezTo>
                    <a:cubicBezTo>
                      <a:pt x="578" y="683"/>
                      <a:pt x="578" y="683"/>
                      <a:pt x="578" y="683"/>
                    </a:cubicBezTo>
                    <a:cubicBezTo>
                      <a:pt x="576" y="680"/>
                      <a:pt x="576" y="680"/>
                      <a:pt x="576" y="680"/>
                    </a:cubicBezTo>
                    <a:cubicBezTo>
                      <a:pt x="581" y="679"/>
                      <a:pt x="581" y="679"/>
                      <a:pt x="581" y="679"/>
                    </a:cubicBezTo>
                    <a:cubicBezTo>
                      <a:pt x="586" y="681"/>
                      <a:pt x="586" y="681"/>
                      <a:pt x="586" y="681"/>
                    </a:cubicBezTo>
                    <a:cubicBezTo>
                      <a:pt x="587" y="681"/>
                      <a:pt x="587" y="681"/>
                      <a:pt x="587" y="681"/>
                    </a:cubicBezTo>
                    <a:cubicBezTo>
                      <a:pt x="590" y="680"/>
                      <a:pt x="590" y="680"/>
                      <a:pt x="590" y="680"/>
                    </a:cubicBezTo>
                    <a:cubicBezTo>
                      <a:pt x="593" y="681"/>
                      <a:pt x="593" y="681"/>
                      <a:pt x="593" y="681"/>
                    </a:cubicBezTo>
                    <a:cubicBezTo>
                      <a:pt x="591" y="685"/>
                      <a:pt x="591" y="685"/>
                      <a:pt x="591" y="685"/>
                    </a:cubicBezTo>
                    <a:cubicBezTo>
                      <a:pt x="590" y="686"/>
                      <a:pt x="590" y="686"/>
                      <a:pt x="590" y="686"/>
                    </a:cubicBezTo>
                    <a:cubicBezTo>
                      <a:pt x="590" y="689"/>
                      <a:pt x="590" y="689"/>
                      <a:pt x="590" y="689"/>
                    </a:cubicBezTo>
                    <a:cubicBezTo>
                      <a:pt x="591" y="690"/>
                      <a:pt x="591" y="690"/>
                      <a:pt x="591" y="690"/>
                    </a:cubicBezTo>
                    <a:cubicBezTo>
                      <a:pt x="592" y="690"/>
                      <a:pt x="592" y="690"/>
                      <a:pt x="592" y="690"/>
                    </a:cubicBezTo>
                    <a:cubicBezTo>
                      <a:pt x="593" y="689"/>
                      <a:pt x="593" y="689"/>
                      <a:pt x="593" y="689"/>
                    </a:cubicBezTo>
                    <a:cubicBezTo>
                      <a:pt x="597" y="688"/>
                      <a:pt x="597" y="688"/>
                      <a:pt x="597" y="688"/>
                    </a:cubicBezTo>
                    <a:cubicBezTo>
                      <a:pt x="603" y="689"/>
                      <a:pt x="603" y="689"/>
                      <a:pt x="603" y="689"/>
                    </a:cubicBezTo>
                    <a:cubicBezTo>
                      <a:pt x="603" y="690"/>
                      <a:pt x="603" y="690"/>
                      <a:pt x="603" y="690"/>
                    </a:cubicBezTo>
                    <a:cubicBezTo>
                      <a:pt x="604" y="689"/>
                      <a:pt x="604" y="689"/>
                      <a:pt x="604" y="689"/>
                    </a:cubicBezTo>
                    <a:cubicBezTo>
                      <a:pt x="603" y="686"/>
                      <a:pt x="603" y="686"/>
                      <a:pt x="603" y="686"/>
                    </a:cubicBezTo>
                    <a:cubicBezTo>
                      <a:pt x="607" y="685"/>
                      <a:pt x="607" y="685"/>
                      <a:pt x="607" y="685"/>
                    </a:cubicBezTo>
                    <a:cubicBezTo>
                      <a:pt x="611" y="684"/>
                      <a:pt x="611" y="684"/>
                      <a:pt x="611" y="684"/>
                    </a:cubicBezTo>
                    <a:cubicBezTo>
                      <a:pt x="613" y="683"/>
                      <a:pt x="613" y="683"/>
                      <a:pt x="613" y="683"/>
                    </a:cubicBezTo>
                    <a:cubicBezTo>
                      <a:pt x="614" y="681"/>
                      <a:pt x="614" y="681"/>
                      <a:pt x="614" y="681"/>
                    </a:cubicBezTo>
                    <a:cubicBezTo>
                      <a:pt x="616" y="679"/>
                      <a:pt x="616" y="679"/>
                      <a:pt x="616" y="679"/>
                    </a:cubicBezTo>
                    <a:cubicBezTo>
                      <a:pt x="616" y="677"/>
                      <a:pt x="616" y="677"/>
                      <a:pt x="616" y="677"/>
                    </a:cubicBezTo>
                    <a:cubicBezTo>
                      <a:pt x="620" y="674"/>
                      <a:pt x="620" y="674"/>
                      <a:pt x="620" y="674"/>
                    </a:cubicBezTo>
                    <a:cubicBezTo>
                      <a:pt x="621" y="673"/>
                      <a:pt x="621" y="673"/>
                      <a:pt x="621" y="673"/>
                    </a:cubicBezTo>
                    <a:cubicBezTo>
                      <a:pt x="624" y="671"/>
                      <a:pt x="624" y="671"/>
                      <a:pt x="624" y="671"/>
                    </a:cubicBezTo>
                    <a:cubicBezTo>
                      <a:pt x="631" y="669"/>
                      <a:pt x="631" y="669"/>
                      <a:pt x="631" y="669"/>
                    </a:cubicBezTo>
                    <a:cubicBezTo>
                      <a:pt x="633" y="671"/>
                      <a:pt x="633" y="671"/>
                      <a:pt x="633" y="671"/>
                    </a:cubicBezTo>
                    <a:cubicBezTo>
                      <a:pt x="633" y="674"/>
                      <a:pt x="633" y="674"/>
                      <a:pt x="633" y="674"/>
                    </a:cubicBezTo>
                    <a:cubicBezTo>
                      <a:pt x="630" y="677"/>
                      <a:pt x="630" y="677"/>
                      <a:pt x="630" y="677"/>
                    </a:cubicBezTo>
                    <a:cubicBezTo>
                      <a:pt x="629" y="677"/>
                      <a:pt x="629" y="677"/>
                      <a:pt x="629" y="677"/>
                    </a:cubicBezTo>
                    <a:cubicBezTo>
                      <a:pt x="629" y="678"/>
                      <a:pt x="629" y="678"/>
                      <a:pt x="629" y="678"/>
                    </a:cubicBezTo>
                    <a:cubicBezTo>
                      <a:pt x="654" y="695"/>
                      <a:pt x="654" y="695"/>
                      <a:pt x="654" y="695"/>
                    </a:cubicBezTo>
                    <a:cubicBezTo>
                      <a:pt x="686" y="735"/>
                      <a:pt x="686" y="735"/>
                      <a:pt x="686" y="735"/>
                    </a:cubicBezTo>
                    <a:cubicBezTo>
                      <a:pt x="689" y="735"/>
                      <a:pt x="689" y="735"/>
                      <a:pt x="689" y="735"/>
                    </a:cubicBezTo>
                    <a:cubicBezTo>
                      <a:pt x="690" y="734"/>
                      <a:pt x="690" y="734"/>
                      <a:pt x="690" y="734"/>
                    </a:cubicBezTo>
                    <a:cubicBezTo>
                      <a:pt x="691" y="733"/>
                      <a:pt x="691" y="733"/>
                      <a:pt x="691" y="733"/>
                    </a:cubicBezTo>
                    <a:cubicBezTo>
                      <a:pt x="690" y="733"/>
                      <a:pt x="690" y="733"/>
                      <a:pt x="690" y="733"/>
                    </a:cubicBezTo>
                    <a:cubicBezTo>
                      <a:pt x="690" y="729"/>
                      <a:pt x="690" y="729"/>
                      <a:pt x="690" y="729"/>
                    </a:cubicBezTo>
                    <a:cubicBezTo>
                      <a:pt x="693" y="727"/>
                      <a:pt x="693" y="727"/>
                      <a:pt x="693" y="727"/>
                    </a:cubicBezTo>
                    <a:cubicBezTo>
                      <a:pt x="698" y="730"/>
                      <a:pt x="698" y="730"/>
                      <a:pt x="698" y="730"/>
                    </a:cubicBezTo>
                    <a:cubicBezTo>
                      <a:pt x="698" y="732"/>
                      <a:pt x="698" y="732"/>
                      <a:pt x="698" y="732"/>
                    </a:cubicBezTo>
                    <a:cubicBezTo>
                      <a:pt x="698" y="733"/>
                      <a:pt x="698" y="733"/>
                      <a:pt x="698" y="733"/>
                    </a:cubicBezTo>
                    <a:cubicBezTo>
                      <a:pt x="701" y="734"/>
                      <a:pt x="701" y="734"/>
                      <a:pt x="701" y="734"/>
                    </a:cubicBezTo>
                    <a:cubicBezTo>
                      <a:pt x="702" y="736"/>
                      <a:pt x="702" y="736"/>
                      <a:pt x="702" y="736"/>
                    </a:cubicBezTo>
                    <a:cubicBezTo>
                      <a:pt x="704" y="736"/>
                      <a:pt x="704" y="736"/>
                      <a:pt x="704" y="736"/>
                    </a:cubicBezTo>
                    <a:cubicBezTo>
                      <a:pt x="706" y="734"/>
                      <a:pt x="706" y="734"/>
                      <a:pt x="706" y="734"/>
                    </a:cubicBezTo>
                    <a:cubicBezTo>
                      <a:pt x="709" y="734"/>
                      <a:pt x="709" y="734"/>
                      <a:pt x="709" y="734"/>
                    </a:cubicBezTo>
                    <a:cubicBezTo>
                      <a:pt x="712" y="736"/>
                      <a:pt x="712" y="736"/>
                      <a:pt x="712" y="736"/>
                    </a:cubicBezTo>
                    <a:cubicBezTo>
                      <a:pt x="715" y="735"/>
                      <a:pt x="715" y="735"/>
                      <a:pt x="715" y="735"/>
                    </a:cubicBezTo>
                    <a:cubicBezTo>
                      <a:pt x="717" y="735"/>
                      <a:pt x="717" y="735"/>
                      <a:pt x="717" y="735"/>
                    </a:cubicBezTo>
                    <a:cubicBezTo>
                      <a:pt x="719" y="734"/>
                      <a:pt x="719" y="734"/>
                      <a:pt x="719" y="734"/>
                    </a:cubicBezTo>
                    <a:cubicBezTo>
                      <a:pt x="719" y="734"/>
                      <a:pt x="719" y="734"/>
                      <a:pt x="719" y="734"/>
                    </a:cubicBezTo>
                    <a:cubicBezTo>
                      <a:pt x="718" y="733"/>
                      <a:pt x="718" y="733"/>
                      <a:pt x="718" y="733"/>
                    </a:cubicBezTo>
                    <a:cubicBezTo>
                      <a:pt x="719" y="730"/>
                      <a:pt x="719" y="730"/>
                      <a:pt x="719" y="730"/>
                    </a:cubicBezTo>
                    <a:cubicBezTo>
                      <a:pt x="724" y="730"/>
                      <a:pt x="724" y="730"/>
                      <a:pt x="724" y="730"/>
                    </a:cubicBezTo>
                    <a:cubicBezTo>
                      <a:pt x="729" y="730"/>
                      <a:pt x="729" y="730"/>
                      <a:pt x="729" y="730"/>
                    </a:cubicBezTo>
                    <a:cubicBezTo>
                      <a:pt x="734" y="731"/>
                      <a:pt x="734" y="731"/>
                      <a:pt x="734" y="731"/>
                    </a:cubicBezTo>
                    <a:cubicBezTo>
                      <a:pt x="738" y="734"/>
                      <a:pt x="738" y="734"/>
                      <a:pt x="738" y="734"/>
                    </a:cubicBezTo>
                    <a:cubicBezTo>
                      <a:pt x="740" y="738"/>
                      <a:pt x="740" y="738"/>
                      <a:pt x="740" y="738"/>
                    </a:cubicBezTo>
                    <a:cubicBezTo>
                      <a:pt x="742" y="740"/>
                      <a:pt x="742" y="740"/>
                      <a:pt x="742" y="740"/>
                    </a:cubicBezTo>
                    <a:cubicBezTo>
                      <a:pt x="742" y="740"/>
                      <a:pt x="742" y="740"/>
                      <a:pt x="742" y="740"/>
                    </a:cubicBezTo>
                    <a:cubicBezTo>
                      <a:pt x="745" y="741"/>
                      <a:pt x="745" y="741"/>
                      <a:pt x="745" y="741"/>
                    </a:cubicBezTo>
                    <a:cubicBezTo>
                      <a:pt x="748" y="743"/>
                      <a:pt x="748" y="743"/>
                      <a:pt x="748" y="743"/>
                    </a:cubicBezTo>
                    <a:cubicBezTo>
                      <a:pt x="750" y="743"/>
                      <a:pt x="750" y="743"/>
                      <a:pt x="750" y="743"/>
                    </a:cubicBezTo>
                    <a:cubicBezTo>
                      <a:pt x="752" y="744"/>
                      <a:pt x="752" y="744"/>
                      <a:pt x="752" y="744"/>
                    </a:cubicBezTo>
                    <a:cubicBezTo>
                      <a:pt x="752" y="747"/>
                      <a:pt x="752" y="747"/>
                      <a:pt x="752" y="747"/>
                    </a:cubicBezTo>
                    <a:cubicBezTo>
                      <a:pt x="752" y="748"/>
                      <a:pt x="752" y="748"/>
                      <a:pt x="752" y="748"/>
                    </a:cubicBezTo>
                    <a:cubicBezTo>
                      <a:pt x="752" y="750"/>
                      <a:pt x="752" y="750"/>
                      <a:pt x="752" y="750"/>
                    </a:cubicBezTo>
                    <a:cubicBezTo>
                      <a:pt x="752" y="751"/>
                      <a:pt x="752" y="751"/>
                      <a:pt x="752" y="751"/>
                    </a:cubicBezTo>
                    <a:cubicBezTo>
                      <a:pt x="754" y="752"/>
                      <a:pt x="754" y="752"/>
                      <a:pt x="754" y="752"/>
                    </a:cubicBezTo>
                    <a:cubicBezTo>
                      <a:pt x="755" y="752"/>
                      <a:pt x="755" y="752"/>
                      <a:pt x="755" y="752"/>
                    </a:cubicBezTo>
                    <a:cubicBezTo>
                      <a:pt x="759" y="754"/>
                      <a:pt x="759" y="754"/>
                      <a:pt x="759" y="754"/>
                    </a:cubicBezTo>
                    <a:cubicBezTo>
                      <a:pt x="759" y="754"/>
                      <a:pt x="759" y="754"/>
                      <a:pt x="759" y="754"/>
                    </a:cubicBezTo>
                    <a:cubicBezTo>
                      <a:pt x="762" y="752"/>
                      <a:pt x="762" y="752"/>
                      <a:pt x="762" y="752"/>
                    </a:cubicBezTo>
                    <a:cubicBezTo>
                      <a:pt x="768" y="752"/>
                      <a:pt x="768" y="752"/>
                      <a:pt x="768" y="752"/>
                    </a:cubicBezTo>
                    <a:cubicBezTo>
                      <a:pt x="771" y="751"/>
                      <a:pt x="771" y="751"/>
                      <a:pt x="771" y="751"/>
                    </a:cubicBezTo>
                    <a:cubicBezTo>
                      <a:pt x="772" y="749"/>
                      <a:pt x="772" y="749"/>
                      <a:pt x="772" y="749"/>
                    </a:cubicBezTo>
                    <a:cubicBezTo>
                      <a:pt x="775" y="747"/>
                      <a:pt x="775" y="747"/>
                      <a:pt x="775" y="747"/>
                    </a:cubicBezTo>
                    <a:cubicBezTo>
                      <a:pt x="778" y="748"/>
                      <a:pt x="778" y="748"/>
                      <a:pt x="778" y="748"/>
                    </a:cubicBezTo>
                    <a:cubicBezTo>
                      <a:pt x="777" y="752"/>
                      <a:pt x="777" y="752"/>
                      <a:pt x="777" y="752"/>
                    </a:cubicBezTo>
                    <a:cubicBezTo>
                      <a:pt x="777" y="753"/>
                      <a:pt x="777" y="753"/>
                      <a:pt x="777" y="753"/>
                    </a:cubicBezTo>
                    <a:cubicBezTo>
                      <a:pt x="779" y="754"/>
                      <a:pt x="779" y="754"/>
                      <a:pt x="779" y="754"/>
                    </a:cubicBezTo>
                    <a:cubicBezTo>
                      <a:pt x="782" y="756"/>
                      <a:pt x="782" y="756"/>
                      <a:pt x="782" y="756"/>
                    </a:cubicBezTo>
                    <a:cubicBezTo>
                      <a:pt x="786" y="758"/>
                      <a:pt x="786" y="758"/>
                      <a:pt x="786" y="758"/>
                    </a:cubicBezTo>
                    <a:cubicBezTo>
                      <a:pt x="786" y="758"/>
                      <a:pt x="786" y="758"/>
                      <a:pt x="786" y="758"/>
                    </a:cubicBezTo>
                    <a:cubicBezTo>
                      <a:pt x="786" y="758"/>
                      <a:pt x="786" y="758"/>
                      <a:pt x="786" y="758"/>
                    </a:cubicBezTo>
                    <a:cubicBezTo>
                      <a:pt x="787" y="758"/>
                      <a:pt x="787" y="758"/>
                      <a:pt x="787" y="758"/>
                    </a:cubicBezTo>
                    <a:cubicBezTo>
                      <a:pt x="788" y="758"/>
                      <a:pt x="788" y="758"/>
                      <a:pt x="788" y="758"/>
                    </a:cubicBezTo>
                    <a:cubicBezTo>
                      <a:pt x="788" y="758"/>
                      <a:pt x="788" y="758"/>
                      <a:pt x="788" y="758"/>
                    </a:cubicBezTo>
                    <a:cubicBezTo>
                      <a:pt x="788" y="758"/>
                      <a:pt x="788" y="758"/>
                      <a:pt x="788" y="758"/>
                    </a:cubicBezTo>
                    <a:cubicBezTo>
                      <a:pt x="791" y="759"/>
                      <a:pt x="791" y="759"/>
                      <a:pt x="791" y="759"/>
                    </a:cubicBezTo>
                    <a:cubicBezTo>
                      <a:pt x="793" y="754"/>
                      <a:pt x="793" y="754"/>
                      <a:pt x="793" y="754"/>
                    </a:cubicBezTo>
                    <a:cubicBezTo>
                      <a:pt x="796" y="753"/>
                      <a:pt x="796" y="753"/>
                      <a:pt x="796" y="753"/>
                    </a:cubicBezTo>
                    <a:cubicBezTo>
                      <a:pt x="802" y="753"/>
                      <a:pt x="802" y="753"/>
                      <a:pt x="802" y="753"/>
                    </a:cubicBezTo>
                    <a:cubicBezTo>
                      <a:pt x="802" y="752"/>
                      <a:pt x="802" y="752"/>
                      <a:pt x="802" y="752"/>
                    </a:cubicBezTo>
                    <a:cubicBezTo>
                      <a:pt x="805" y="750"/>
                      <a:pt x="805" y="750"/>
                      <a:pt x="805" y="750"/>
                    </a:cubicBezTo>
                    <a:cubicBezTo>
                      <a:pt x="809" y="748"/>
                      <a:pt x="809" y="748"/>
                      <a:pt x="809" y="748"/>
                    </a:cubicBezTo>
                    <a:cubicBezTo>
                      <a:pt x="809" y="746"/>
                      <a:pt x="809" y="746"/>
                      <a:pt x="809" y="746"/>
                    </a:cubicBezTo>
                    <a:cubicBezTo>
                      <a:pt x="810" y="743"/>
                      <a:pt x="810" y="743"/>
                      <a:pt x="810" y="743"/>
                    </a:cubicBezTo>
                    <a:cubicBezTo>
                      <a:pt x="813" y="741"/>
                      <a:pt x="813" y="741"/>
                      <a:pt x="813" y="741"/>
                    </a:cubicBezTo>
                    <a:cubicBezTo>
                      <a:pt x="813" y="740"/>
                      <a:pt x="813" y="740"/>
                      <a:pt x="813" y="740"/>
                    </a:cubicBezTo>
                    <a:cubicBezTo>
                      <a:pt x="816" y="737"/>
                      <a:pt x="816" y="737"/>
                      <a:pt x="816" y="737"/>
                    </a:cubicBezTo>
                    <a:cubicBezTo>
                      <a:pt x="818" y="737"/>
                      <a:pt x="818" y="737"/>
                      <a:pt x="818" y="737"/>
                    </a:cubicBezTo>
                    <a:cubicBezTo>
                      <a:pt x="820" y="734"/>
                      <a:pt x="820" y="734"/>
                      <a:pt x="820" y="734"/>
                    </a:cubicBezTo>
                    <a:cubicBezTo>
                      <a:pt x="819" y="734"/>
                      <a:pt x="819" y="734"/>
                      <a:pt x="819" y="734"/>
                    </a:cubicBezTo>
                    <a:cubicBezTo>
                      <a:pt x="819" y="731"/>
                      <a:pt x="819" y="731"/>
                      <a:pt x="819" y="731"/>
                    </a:cubicBezTo>
                    <a:cubicBezTo>
                      <a:pt x="821" y="729"/>
                      <a:pt x="821" y="729"/>
                      <a:pt x="821" y="729"/>
                    </a:cubicBezTo>
                    <a:cubicBezTo>
                      <a:pt x="826" y="730"/>
                      <a:pt x="826" y="730"/>
                      <a:pt x="826" y="730"/>
                    </a:cubicBezTo>
                    <a:cubicBezTo>
                      <a:pt x="827" y="730"/>
                      <a:pt x="827" y="730"/>
                      <a:pt x="827" y="730"/>
                    </a:cubicBezTo>
                    <a:cubicBezTo>
                      <a:pt x="828" y="726"/>
                      <a:pt x="828" y="726"/>
                      <a:pt x="828" y="726"/>
                    </a:cubicBezTo>
                    <a:cubicBezTo>
                      <a:pt x="831" y="725"/>
                      <a:pt x="831" y="725"/>
                      <a:pt x="831" y="725"/>
                    </a:cubicBezTo>
                    <a:cubicBezTo>
                      <a:pt x="836" y="724"/>
                      <a:pt x="836" y="724"/>
                      <a:pt x="836" y="724"/>
                    </a:cubicBezTo>
                    <a:cubicBezTo>
                      <a:pt x="838" y="724"/>
                      <a:pt x="838" y="724"/>
                      <a:pt x="838" y="724"/>
                    </a:cubicBezTo>
                    <a:cubicBezTo>
                      <a:pt x="841" y="724"/>
                      <a:pt x="841" y="724"/>
                      <a:pt x="841" y="724"/>
                    </a:cubicBezTo>
                    <a:cubicBezTo>
                      <a:pt x="843" y="724"/>
                      <a:pt x="843" y="724"/>
                      <a:pt x="843" y="724"/>
                    </a:cubicBezTo>
                    <a:cubicBezTo>
                      <a:pt x="846" y="723"/>
                      <a:pt x="846" y="723"/>
                      <a:pt x="846" y="723"/>
                    </a:cubicBezTo>
                    <a:cubicBezTo>
                      <a:pt x="847" y="723"/>
                      <a:pt x="847" y="723"/>
                      <a:pt x="847" y="723"/>
                    </a:cubicBezTo>
                    <a:cubicBezTo>
                      <a:pt x="849" y="726"/>
                      <a:pt x="849" y="726"/>
                      <a:pt x="849" y="726"/>
                    </a:cubicBezTo>
                    <a:cubicBezTo>
                      <a:pt x="849" y="727"/>
                      <a:pt x="849" y="727"/>
                      <a:pt x="849" y="727"/>
                    </a:cubicBezTo>
                    <a:cubicBezTo>
                      <a:pt x="850" y="728"/>
                      <a:pt x="850" y="728"/>
                      <a:pt x="850" y="728"/>
                    </a:cubicBezTo>
                    <a:cubicBezTo>
                      <a:pt x="853" y="728"/>
                      <a:pt x="853" y="728"/>
                      <a:pt x="853" y="728"/>
                    </a:cubicBezTo>
                    <a:cubicBezTo>
                      <a:pt x="854" y="727"/>
                      <a:pt x="854" y="727"/>
                      <a:pt x="854" y="727"/>
                    </a:cubicBezTo>
                    <a:cubicBezTo>
                      <a:pt x="856" y="728"/>
                      <a:pt x="856" y="728"/>
                      <a:pt x="856" y="728"/>
                    </a:cubicBezTo>
                    <a:cubicBezTo>
                      <a:pt x="858" y="726"/>
                      <a:pt x="858" y="726"/>
                      <a:pt x="858" y="726"/>
                    </a:cubicBezTo>
                    <a:cubicBezTo>
                      <a:pt x="864" y="726"/>
                      <a:pt x="864" y="726"/>
                      <a:pt x="864" y="726"/>
                    </a:cubicBezTo>
                    <a:cubicBezTo>
                      <a:pt x="865" y="729"/>
                      <a:pt x="865" y="729"/>
                      <a:pt x="865" y="729"/>
                    </a:cubicBezTo>
                    <a:cubicBezTo>
                      <a:pt x="865" y="731"/>
                      <a:pt x="865" y="731"/>
                      <a:pt x="865" y="731"/>
                    </a:cubicBezTo>
                    <a:cubicBezTo>
                      <a:pt x="866" y="732"/>
                      <a:pt x="866" y="732"/>
                      <a:pt x="866" y="732"/>
                    </a:cubicBezTo>
                    <a:cubicBezTo>
                      <a:pt x="872" y="736"/>
                      <a:pt x="872" y="736"/>
                      <a:pt x="872" y="736"/>
                    </a:cubicBezTo>
                    <a:cubicBezTo>
                      <a:pt x="875" y="738"/>
                      <a:pt x="875" y="738"/>
                      <a:pt x="875" y="738"/>
                    </a:cubicBezTo>
                    <a:cubicBezTo>
                      <a:pt x="879" y="740"/>
                      <a:pt x="879" y="740"/>
                      <a:pt x="879" y="740"/>
                    </a:cubicBezTo>
                    <a:cubicBezTo>
                      <a:pt x="880" y="739"/>
                      <a:pt x="880" y="739"/>
                      <a:pt x="880" y="739"/>
                    </a:cubicBezTo>
                    <a:cubicBezTo>
                      <a:pt x="883" y="738"/>
                      <a:pt x="883" y="738"/>
                      <a:pt x="883" y="738"/>
                    </a:cubicBezTo>
                    <a:cubicBezTo>
                      <a:pt x="886" y="736"/>
                      <a:pt x="886" y="736"/>
                      <a:pt x="886" y="736"/>
                    </a:cubicBezTo>
                    <a:cubicBezTo>
                      <a:pt x="889" y="735"/>
                      <a:pt x="889" y="735"/>
                      <a:pt x="889" y="735"/>
                    </a:cubicBezTo>
                    <a:cubicBezTo>
                      <a:pt x="892" y="736"/>
                      <a:pt x="892" y="736"/>
                      <a:pt x="892" y="736"/>
                    </a:cubicBezTo>
                    <a:cubicBezTo>
                      <a:pt x="893" y="737"/>
                      <a:pt x="893" y="737"/>
                      <a:pt x="893" y="737"/>
                    </a:cubicBezTo>
                    <a:cubicBezTo>
                      <a:pt x="895" y="737"/>
                      <a:pt x="895" y="737"/>
                      <a:pt x="895" y="737"/>
                    </a:cubicBezTo>
                    <a:cubicBezTo>
                      <a:pt x="902" y="737"/>
                      <a:pt x="902" y="737"/>
                      <a:pt x="902" y="737"/>
                    </a:cubicBezTo>
                    <a:cubicBezTo>
                      <a:pt x="904" y="738"/>
                      <a:pt x="904" y="738"/>
                      <a:pt x="904" y="738"/>
                    </a:cubicBezTo>
                    <a:cubicBezTo>
                      <a:pt x="905" y="738"/>
                      <a:pt x="905" y="738"/>
                      <a:pt x="905" y="738"/>
                    </a:cubicBezTo>
                    <a:cubicBezTo>
                      <a:pt x="906" y="737"/>
                      <a:pt x="906" y="737"/>
                      <a:pt x="906" y="737"/>
                    </a:cubicBezTo>
                    <a:cubicBezTo>
                      <a:pt x="909" y="738"/>
                      <a:pt x="909" y="738"/>
                      <a:pt x="909" y="738"/>
                    </a:cubicBezTo>
                    <a:cubicBezTo>
                      <a:pt x="913" y="737"/>
                      <a:pt x="913" y="737"/>
                      <a:pt x="913" y="737"/>
                    </a:cubicBezTo>
                    <a:cubicBezTo>
                      <a:pt x="915" y="734"/>
                      <a:pt x="915" y="734"/>
                      <a:pt x="915" y="734"/>
                    </a:cubicBezTo>
                    <a:cubicBezTo>
                      <a:pt x="914" y="733"/>
                      <a:pt x="914" y="733"/>
                      <a:pt x="914" y="733"/>
                    </a:cubicBezTo>
                    <a:cubicBezTo>
                      <a:pt x="911" y="731"/>
                      <a:pt x="911" y="731"/>
                      <a:pt x="911" y="731"/>
                    </a:cubicBezTo>
                    <a:cubicBezTo>
                      <a:pt x="911" y="727"/>
                      <a:pt x="911" y="727"/>
                      <a:pt x="911" y="727"/>
                    </a:cubicBezTo>
                    <a:cubicBezTo>
                      <a:pt x="912" y="723"/>
                      <a:pt x="912" y="723"/>
                      <a:pt x="912" y="723"/>
                    </a:cubicBezTo>
                    <a:cubicBezTo>
                      <a:pt x="911" y="722"/>
                      <a:pt x="911" y="722"/>
                      <a:pt x="911" y="722"/>
                    </a:cubicBezTo>
                    <a:cubicBezTo>
                      <a:pt x="909" y="721"/>
                      <a:pt x="909" y="721"/>
                      <a:pt x="909" y="721"/>
                    </a:cubicBezTo>
                    <a:cubicBezTo>
                      <a:pt x="908" y="719"/>
                      <a:pt x="908" y="719"/>
                      <a:pt x="908" y="719"/>
                    </a:cubicBezTo>
                    <a:cubicBezTo>
                      <a:pt x="904" y="718"/>
                      <a:pt x="904" y="718"/>
                      <a:pt x="904" y="718"/>
                    </a:cubicBezTo>
                    <a:cubicBezTo>
                      <a:pt x="902" y="714"/>
                      <a:pt x="902" y="714"/>
                      <a:pt x="902" y="714"/>
                    </a:cubicBezTo>
                    <a:cubicBezTo>
                      <a:pt x="903" y="707"/>
                      <a:pt x="903" y="707"/>
                      <a:pt x="903" y="707"/>
                    </a:cubicBezTo>
                    <a:cubicBezTo>
                      <a:pt x="905" y="704"/>
                      <a:pt x="905" y="704"/>
                      <a:pt x="905" y="704"/>
                    </a:cubicBezTo>
                    <a:cubicBezTo>
                      <a:pt x="905" y="702"/>
                      <a:pt x="905" y="702"/>
                      <a:pt x="905" y="702"/>
                    </a:cubicBezTo>
                    <a:cubicBezTo>
                      <a:pt x="907" y="699"/>
                      <a:pt x="907" y="699"/>
                      <a:pt x="907" y="699"/>
                    </a:cubicBezTo>
                    <a:cubicBezTo>
                      <a:pt x="910" y="698"/>
                      <a:pt x="910" y="698"/>
                      <a:pt x="910" y="698"/>
                    </a:cubicBezTo>
                    <a:cubicBezTo>
                      <a:pt x="911" y="699"/>
                      <a:pt x="911" y="699"/>
                      <a:pt x="911" y="699"/>
                    </a:cubicBezTo>
                    <a:cubicBezTo>
                      <a:pt x="911" y="698"/>
                      <a:pt x="911" y="698"/>
                      <a:pt x="911" y="698"/>
                    </a:cubicBezTo>
                    <a:cubicBezTo>
                      <a:pt x="910" y="696"/>
                      <a:pt x="910" y="696"/>
                      <a:pt x="910" y="696"/>
                    </a:cubicBezTo>
                    <a:cubicBezTo>
                      <a:pt x="911" y="693"/>
                      <a:pt x="911" y="693"/>
                      <a:pt x="911" y="693"/>
                    </a:cubicBezTo>
                    <a:cubicBezTo>
                      <a:pt x="913" y="691"/>
                      <a:pt x="913" y="691"/>
                      <a:pt x="913" y="691"/>
                    </a:cubicBezTo>
                    <a:cubicBezTo>
                      <a:pt x="917" y="691"/>
                      <a:pt x="917" y="691"/>
                      <a:pt x="917" y="691"/>
                    </a:cubicBezTo>
                    <a:cubicBezTo>
                      <a:pt x="918" y="693"/>
                      <a:pt x="918" y="693"/>
                      <a:pt x="918" y="693"/>
                    </a:cubicBezTo>
                    <a:cubicBezTo>
                      <a:pt x="922" y="693"/>
                      <a:pt x="922" y="693"/>
                      <a:pt x="922" y="693"/>
                    </a:cubicBezTo>
                    <a:cubicBezTo>
                      <a:pt x="926" y="695"/>
                      <a:pt x="926" y="695"/>
                      <a:pt x="926" y="695"/>
                    </a:cubicBezTo>
                    <a:cubicBezTo>
                      <a:pt x="926" y="696"/>
                      <a:pt x="926" y="696"/>
                      <a:pt x="926" y="696"/>
                    </a:cubicBezTo>
                    <a:cubicBezTo>
                      <a:pt x="929" y="697"/>
                      <a:pt x="929" y="697"/>
                      <a:pt x="929" y="697"/>
                    </a:cubicBezTo>
                    <a:cubicBezTo>
                      <a:pt x="932" y="697"/>
                      <a:pt x="932" y="697"/>
                      <a:pt x="932" y="697"/>
                    </a:cubicBezTo>
                    <a:cubicBezTo>
                      <a:pt x="937" y="697"/>
                      <a:pt x="937" y="697"/>
                      <a:pt x="937" y="697"/>
                    </a:cubicBezTo>
                    <a:cubicBezTo>
                      <a:pt x="939" y="698"/>
                      <a:pt x="939" y="698"/>
                      <a:pt x="939" y="698"/>
                    </a:cubicBezTo>
                    <a:cubicBezTo>
                      <a:pt x="941" y="700"/>
                      <a:pt x="941" y="700"/>
                      <a:pt x="941" y="700"/>
                    </a:cubicBezTo>
                    <a:cubicBezTo>
                      <a:pt x="944" y="700"/>
                      <a:pt x="944" y="700"/>
                      <a:pt x="944" y="700"/>
                    </a:cubicBezTo>
                    <a:cubicBezTo>
                      <a:pt x="946" y="701"/>
                      <a:pt x="946" y="701"/>
                      <a:pt x="946" y="701"/>
                    </a:cubicBezTo>
                    <a:cubicBezTo>
                      <a:pt x="948" y="701"/>
                      <a:pt x="948" y="701"/>
                      <a:pt x="948" y="701"/>
                    </a:cubicBezTo>
                    <a:cubicBezTo>
                      <a:pt x="954" y="701"/>
                      <a:pt x="954" y="701"/>
                      <a:pt x="954" y="701"/>
                    </a:cubicBezTo>
                    <a:cubicBezTo>
                      <a:pt x="956" y="702"/>
                      <a:pt x="956" y="702"/>
                      <a:pt x="956" y="702"/>
                    </a:cubicBezTo>
                    <a:cubicBezTo>
                      <a:pt x="958" y="705"/>
                      <a:pt x="958" y="705"/>
                      <a:pt x="958" y="705"/>
                    </a:cubicBezTo>
                    <a:cubicBezTo>
                      <a:pt x="958" y="706"/>
                      <a:pt x="958" y="706"/>
                      <a:pt x="958" y="706"/>
                    </a:cubicBezTo>
                    <a:cubicBezTo>
                      <a:pt x="959" y="708"/>
                      <a:pt x="959" y="708"/>
                      <a:pt x="959" y="708"/>
                    </a:cubicBezTo>
                    <a:cubicBezTo>
                      <a:pt x="959" y="710"/>
                      <a:pt x="959" y="710"/>
                      <a:pt x="959" y="710"/>
                    </a:cubicBezTo>
                    <a:cubicBezTo>
                      <a:pt x="960" y="711"/>
                      <a:pt x="960" y="711"/>
                      <a:pt x="960" y="711"/>
                    </a:cubicBezTo>
                    <a:cubicBezTo>
                      <a:pt x="962" y="714"/>
                      <a:pt x="962" y="714"/>
                      <a:pt x="962" y="714"/>
                    </a:cubicBezTo>
                    <a:cubicBezTo>
                      <a:pt x="961" y="716"/>
                      <a:pt x="961" y="716"/>
                      <a:pt x="961" y="716"/>
                    </a:cubicBezTo>
                    <a:cubicBezTo>
                      <a:pt x="962" y="717"/>
                      <a:pt x="962" y="717"/>
                      <a:pt x="962" y="717"/>
                    </a:cubicBezTo>
                    <a:cubicBezTo>
                      <a:pt x="964" y="717"/>
                      <a:pt x="964" y="717"/>
                      <a:pt x="964" y="717"/>
                    </a:cubicBezTo>
                    <a:cubicBezTo>
                      <a:pt x="967" y="720"/>
                      <a:pt x="967" y="720"/>
                      <a:pt x="967" y="720"/>
                    </a:cubicBezTo>
                    <a:cubicBezTo>
                      <a:pt x="968" y="721"/>
                      <a:pt x="968" y="721"/>
                      <a:pt x="968" y="721"/>
                    </a:cubicBezTo>
                    <a:cubicBezTo>
                      <a:pt x="971" y="722"/>
                      <a:pt x="971" y="722"/>
                      <a:pt x="971" y="722"/>
                    </a:cubicBezTo>
                    <a:cubicBezTo>
                      <a:pt x="976" y="724"/>
                      <a:pt x="976" y="724"/>
                      <a:pt x="976" y="724"/>
                    </a:cubicBezTo>
                    <a:cubicBezTo>
                      <a:pt x="977" y="724"/>
                      <a:pt x="977" y="724"/>
                      <a:pt x="977" y="724"/>
                    </a:cubicBezTo>
                    <a:cubicBezTo>
                      <a:pt x="978" y="723"/>
                      <a:pt x="978" y="723"/>
                      <a:pt x="978" y="723"/>
                    </a:cubicBezTo>
                    <a:cubicBezTo>
                      <a:pt x="982" y="724"/>
                      <a:pt x="982" y="724"/>
                      <a:pt x="982" y="724"/>
                    </a:cubicBezTo>
                    <a:cubicBezTo>
                      <a:pt x="984" y="722"/>
                      <a:pt x="984" y="722"/>
                      <a:pt x="984" y="722"/>
                    </a:cubicBezTo>
                    <a:cubicBezTo>
                      <a:pt x="986" y="723"/>
                      <a:pt x="986" y="723"/>
                      <a:pt x="986" y="723"/>
                    </a:cubicBezTo>
                    <a:cubicBezTo>
                      <a:pt x="988" y="723"/>
                      <a:pt x="988" y="723"/>
                      <a:pt x="988" y="723"/>
                    </a:cubicBezTo>
                    <a:cubicBezTo>
                      <a:pt x="989" y="723"/>
                      <a:pt x="989" y="723"/>
                      <a:pt x="989" y="723"/>
                    </a:cubicBezTo>
                    <a:cubicBezTo>
                      <a:pt x="991" y="720"/>
                      <a:pt x="991" y="720"/>
                      <a:pt x="991" y="720"/>
                    </a:cubicBezTo>
                    <a:cubicBezTo>
                      <a:pt x="995" y="719"/>
                      <a:pt x="995" y="719"/>
                      <a:pt x="995" y="719"/>
                    </a:cubicBezTo>
                    <a:cubicBezTo>
                      <a:pt x="1001" y="719"/>
                      <a:pt x="1001" y="719"/>
                      <a:pt x="1001" y="719"/>
                    </a:cubicBezTo>
                    <a:cubicBezTo>
                      <a:pt x="1004" y="717"/>
                      <a:pt x="1004" y="717"/>
                      <a:pt x="1004" y="717"/>
                    </a:cubicBezTo>
                    <a:cubicBezTo>
                      <a:pt x="1007" y="717"/>
                      <a:pt x="1007" y="717"/>
                      <a:pt x="1007" y="717"/>
                    </a:cubicBezTo>
                    <a:cubicBezTo>
                      <a:pt x="1011" y="716"/>
                      <a:pt x="1011" y="716"/>
                      <a:pt x="1011" y="716"/>
                    </a:cubicBezTo>
                    <a:cubicBezTo>
                      <a:pt x="1014" y="718"/>
                      <a:pt x="1014" y="718"/>
                      <a:pt x="1014" y="718"/>
                    </a:cubicBezTo>
                    <a:cubicBezTo>
                      <a:pt x="1018" y="718"/>
                      <a:pt x="1018" y="718"/>
                      <a:pt x="1018" y="718"/>
                    </a:cubicBezTo>
                    <a:cubicBezTo>
                      <a:pt x="1023" y="718"/>
                      <a:pt x="1023" y="718"/>
                      <a:pt x="1023" y="718"/>
                    </a:cubicBezTo>
                    <a:cubicBezTo>
                      <a:pt x="1026" y="722"/>
                      <a:pt x="1026" y="722"/>
                      <a:pt x="1026" y="722"/>
                    </a:cubicBezTo>
                    <a:cubicBezTo>
                      <a:pt x="1030" y="723"/>
                      <a:pt x="1030" y="723"/>
                      <a:pt x="1030" y="723"/>
                    </a:cubicBezTo>
                    <a:cubicBezTo>
                      <a:pt x="1034" y="723"/>
                      <a:pt x="1034" y="723"/>
                      <a:pt x="1034" y="723"/>
                    </a:cubicBezTo>
                    <a:cubicBezTo>
                      <a:pt x="1037" y="723"/>
                      <a:pt x="1037" y="723"/>
                      <a:pt x="1037" y="723"/>
                    </a:cubicBezTo>
                    <a:cubicBezTo>
                      <a:pt x="1039" y="725"/>
                      <a:pt x="1039" y="725"/>
                      <a:pt x="1039" y="725"/>
                    </a:cubicBezTo>
                    <a:cubicBezTo>
                      <a:pt x="1041" y="728"/>
                      <a:pt x="1041" y="728"/>
                      <a:pt x="1041" y="728"/>
                    </a:cubicBezTo>
                    <a:cubicBezTo>
                      <a:pt x="1045" y="731"/>
                      <a:pt x="1045" y="731"/>
                      <a:pt x="1045" y="731"/>
                    </a:cubicBezTo>
                    <a:cubicBezTo>
                      <a:pt x="1046" y="731"/>
                      <a:pt x="1046" y="731"/>
                      <a:pt x="1046" y="731"/>
                    </a:cubicBezTo>
                    <a:cubicBezTo>
                      <a:pt x="1049" y="734"/>
                      <a:pt x="1049" y="734"/>
                      <a:pt x="1049" y="734"/>
                    </a:cubicBezTo>
                    <a:cubicBezTo>
                      <a:pt x="1050" y="734"/>
                      <a:pt x="1050" y="734"/>
                      <a:pt x="1050" y="734"/>
                    </a:cubicBezTo>
                    <a:cubicBezTo>
                      <a:pt x="1056" y="733"/>
                      <a:pt x="1056" y="733"/>
                      <a:pt x="1056" y="733"/>
                    </a:cubicBezTo>
                    <a:cubicBezTo>
                      <a:pt x="1062" y="735"/>
                      <a:pt x="1062" y="735"/>
                      <a:pt x="1062" y="735"/>
                    </a:cubicBezTo>
                    <a:cubicBezTo>
                      <a:pt x="1070" y="735"/>
                      <a:pt x="1070" y="735"/>
                      <a:pt x="1070" y="735"/>
                    </a:cubicBezTo>
                    <a:cubicBezTo>
                      <a:pt x="1073" y="734"/>
                      <a:pt x="1073" y="734"/>
                      <a:pt x="1073" y="734"/>
                    </a:cubicBezTo>
                    <a:cubicBezTo>
                      <a:pt x="1074" y="733"/>
                      <a:pt x="1074" y="733"/>
                      <a:pt x="1074" y="733"/>
                    </a:cubicBezTo>
                    <a:cubicBezTo>
                      <a:pt x="1078" y="733"/>
                      <a:pt x="1078" y="733"/>
                      <a:pt x="1078" y="733"/>
                    </a:cubicBezTo>
                    <a:cubicBezTo>
                      <a:pt x="1080" y="734"/>
                      <a:pt x="1080" y="734"/>
                      <a:pt x="1080" y="734"/>
                    </a:cubicBezTo>
                    <a:cubicBezTo>
                      <a:pt x="1081" y="734"/>
                      <a:pt x="1081" y="734"/>
                      <a:pt x="1081" y="734"/>
                    </a:cubicBezTo>
                    <a:cubicBezTo>
                      <a:pt x="1083" y="731"/>
                      <a:pt x="1083" y="731"/>
                      <a:pt x="1083" y="731"/>
                    </a:cubicBezTo>
                    <a:cubicBezTo>
                      <a:pt x="1088" y="728"/>
                      <a:pt x="1088" y="728"/>
                      <a:pt x="1088" y="728"/>
                    </a:cubicBezTo>
                    <a:cubicBezTo>
                      <a:pt x="1091" y="728"/>
                      <a:pt x="1091" y="728"/>
                      <a:pt x="1091" y="728"/>
                    </a:cubicBezTo>
                    <a:cubicBezTo>
                      <a:pt x="1093" y="726"/>
                      <a:pt x="1093" y="726"/>
                      <a:pt x="1093" y="726"/>
                    </a:cubicBezTo>
                    <a:cubicBezTo>
                      <a:pt x="1096" y="725"/>
                      <a:pt x="1096" y="725"/>
                      <a:pt x="1096" y="725"/>
                    </a:cubicBezTo>
                    <a:cubicBezTo>
                      <a:pt x="1102" y="726"/>
                      <a:pt x="1102" y="726"/>
                      <a:pt x="1102" y="726"/>
                    </a:cubicBezTo>
                    <a:cubicBezTo>
                      <a:pt x="1104" y="724"/>
                      <a:pt x="1104" y="724"/>
                      <a:pt x="1104" y="724"/>
                    </a:cubicBezTo>
                    <a:cubicBezTo>
                      <a:pt x="1105" y="722"/>
                      <a:pt x="1105" y="722"/>
                      <a:pt x="1105" y="722"/>
                    </a:cubicBezTo>
                    <a:cubicBezTo>
                      <a:pt x="1105" y="720"/>
                      <a:pt x="1105" y="720"/>
                      <a:pt x="1105" y="720"/>
                    </a:cubicBezTo>
                    <a:cubicBezTo>
                      <a:pt x="1107" y="717"/>
                      <a:pt x="1107" y="717"/>
                      <a:pt x="1107" y="717"/>
                    </a:cubicBezTo>
                    <a:cubicBezTo>
                      <a:pt x="1110" y="716"/>
                      <a:pt x="1110" y="716"/>
                      <a:pt x="1110" y="716"/>
                    </a:cubicBezTo>
                    <a:cubicBezTo>
                      <a:pt x="1111" y="714"/>
                      <a:pt x="1111" y="714"/>
                      <a:pt x="1111" y="714"/>
                    </a:cubicBezTo>
                    <a:cubicBezTo>
                      <a:pt x="1113" y="711"/>
                      <a:pt x="1113" y="711"/>
                      <a:pt x="1113" y="711"/>
                    </a:cubicBezTo>
                    <a:cubicBezTo>
                      <a:pt x="1115" y="709"/>
                      <a:pt x="1115" y="709"/>
                      <a:pt x="1115" y="709"/>
                    </a:cubicBezTo>
                    <a:cubicBezTo>
                      <a:pt x="1118" y="709"/>
                      <a:pt x="1118" y="709"/>
                      <a:pt x="1118" y="709"/>
                    </a:cubicBezTo>
                    <a:cubicBezTo>
                      <a:pt x="1119" y="710"/>
                      <a:pt x="1119" y="710"/>
                      <a:pt x="1119" y="710"/>
                    </a:cubicBezTo>
                    <a:cubicBezTo>
                      <a:pt x="1122" y="709"/>
                      <a:pt x="1122" y="709"/>
                      <a:pt x="1122" y="709"/>
                    </a:cubicBezTo>
                    <a:cubicBezTo>
                      <a:pt x="1126" y="709"/>
                      <a:pt x="1126" y="709"/>
                      <a:pt x="1126" y="709"/>
                    </a:cubicBezTo>
                    <a:cubicBezTo>
                      <a:pt x="1129" y="711"/>
                      <a:pt x="1129" y="711"/>
                      <a:pt x="1129" y="711"/>
                    </a:cubicBezTo>
                    <a:cubicBezTo>
                      <a:pt x="1130" y="713"/>
                      <a:pt x="1130" y="713"/>
                      <a:pt x="1130" y="713"/>
                    </a:cubicBezTo>
                    <a:cubicBezTo>
                      <a:pt x="1132" y="714"/>
                      <a:pt x="1132" y="714"/>
                      <a:pt x="1132" y="714"/>
                    </a:cubicBezTo>
                    <a:cubicBezTo>
                      <a:pt x="1134" y="713"/>
                      <a:pt x="1134" y="713"/>
                      <a:pt x="1134" y="713"/>
                    </a:cubicBezTo>
                    <a:cubicBezTo>
                      <a:pt x="1136" y="714"/>
                      <a:pt x="1136" y="714"/>
                      <a:pt x="1136" y="714"/>
                    </a:cubicBezTo>
                    <a:cubicBezTo>
                      <a:pt x="1138" y="714"/>
                      <a:pt x="1138" y="714"/>
                      <a:pt x="1138" y="714"/>
                    </a:cubicBezTo>
                    <a:cubicBezTo>
                      <a:pt x="1140" y="712"/>
                      <a:pt x="1140" y="712"/>
                      <a:pt x="1140" y="712"/>
                    </a:cubicBezTo>
                    <a:cubicBezTo>
                      <a:pt x="1140" y="711"/>
                      <a:pt x="1140" y="711"/>
                      <a:pt x="1140" y="711"/>
                    </a:cubicBezTo>
                    <a:cubicBezTo>
                      <a:pt x="1146" y="710"/>
                      <a:pt x="1146" y="710"/>
                      <a:pt x="1146" y="710"/>
                    </a:cubicBezTo>
                    <a:cubicBezTo>
                      <a:pt x="1151" y="711"/>
                      <a:pt x="1151" y="711"/>
                      <a:pt x="1151" y="711"/>
                    </a:cubicBezTo>
                    <a:cubicBezTo>
                      <a:pt x="1152" y="713"/>
                      <a:pt x="1152" y="713"/>
                      <a:pt x="1152" y="713"/>
                    </a:cubicBezTo>
                    <a:cubicBezTo>
                      <a:pt x="1153" y="712"/>
                      <a:pt x="1153" y="712"/>
                      <a:pt x="1153" y="712"/>
                    </a:cubicBezTo>
                    <a:cubicBezTo>
                      <a:pt x="1156" y="713"/>
                      <a:pt x="1156" y="713"/>
                      <a:pt x="1156" y="713"/>
                    </a:cubicBezTo>
                    <a:cubicBezTo>
                      <a:pt x="1156" y="713"/>
                      <a:pt x="1156" y="713"/>
                      <a:pt x="1156" y="713"/>
                    </a:cubicBezTo>
                    <a:cubicBezTo>
                      <a:pt x="1158" y="713"/>
                      <a:pt x="1158" y="713"/>
                      <a:pt x="1158" y="713"/>
                    </a:cubicBezTo>
                    <a:cubicBezTo>
                      <a:pt x="1163" y="714"/>
                      <a:pt x="1163" y="714"/>
                      <a:pt x="1163" y="714"/>
                    </a:cubicBezTo>
                    <a:cubicBezTo>
                      <a:pt x="1164" y="715"/>
                      <a:pt x="1164" y="715"/>
                      <a:pt x="1164" y="715"/>
                    </a:cubicBezTo>
                    <a:cubicBezTo>
                      <a:pt x="1165" y="715"/>
                      <a:pt x="1165" y="715"/>
                      <a:pt x="1165" y="715"/>
                    </a:cubicBezTo>
                    <a:cubicBezTo>
                      <a:pt x="1171" y="709"/>
                      <a:pt x="1171" y="709"/>
                      <a:pt x="1171" y="709"/>
                    </a:cubicBezTo>
                    <a:cubicBezTo>
                      <a:pt x="1175" y="707"/>
                      <a:pt x="1175" y="707"/>
                      <a:pt x="1175" y="707"/>
                    </a:cubicBezTo>
                    <a:cubicBezTo>
                      <a:pt x="1179" y="706"/>
                      <a:pt x="1179" y="706"/>
                      <a:pt x="1179" y="706"/>
                    </a:cubicBezTo>
                    <a:cubicBezTo>
                      <a:pt x="1181" y="705"/>
                      <a:pt x="1181" y="705"/>
                      <a:pt x="1181" y="705"/>
                    </a:cubicBezTo>
                    <a:cubicBezTo>
                      <a:pt x="1182" y="703"/>
                      <a:pt x="1182" y="703"/>
                      <a:pt x="1182" y="703"/>
                    </a:cubicBezTo>
                    <a:cubicBezTo>
                      <a:pt x="1181" y="701"/>
                      <a:pt x="1181" y="701"/>
                      <a:pt x="1181" y="701"/>
                    </a:cubicBezTo>
                    <a:cubicBezTo>
                      <a:pt x="1180" y="701"/>
                      <a:pt x="1180" y="701"/>
                      <a:pt x="1180" y="701"/>
                    </a:cubicBezTo>
                    <a:cubicBezTo>
                      <a:pt x="1179" y="700"/>
                      <a:pt x="1179" y="700"/>
                      <a:pt x="1179" y="700"/>
                    </a:cubicBezTo>
                    <a:cubicBezTo>
                      <a:pt x="1177" y="700"/>
                      <a:pt x="1177" y="700"/>
                      <a:pt x="1177" y="700"/>
                    </a:cubicBezTo>
                    <a:cubicBezTo>
                      <a:pt x="1176" y="695"/>
                      <a:pt x="1176" y="695"/>
                      <a:pt x="1176" y="695"/>
                    </a:cubicBezTo>
                    <a:cubicBezTo>
                      <a:pt x="1177" y="694"/>
                      <a:pt x="1177" y="694"/>
                      <a:pt x="1177" y="694"/>
                    </a:cubicBezTo>
                    <a:cubicBezTo>
                      <a:pt x="1177" y="691"/>
                      <a:pt x="1177" y="691"/>
                      <a:pt x="1177" y="691"/>
                    </a:cubicBezTo>
                    <a:cubicBezTo>
                      <a:pt x="1176" y="688"/>
                      <a:pt x="1176" y="688"/>
                      <a:pt x="1176" y="688"/>
                    </a:cubicBezTo>
                    <a:cubicBezTo>
                      <a:pt x="1177" y="686"/>
                      <a:pt x="1177" y="686"/>
                      <a:pt x="1177" y="686"/>
                    </a:cubicBezTo>
                    <a:cubicBezTo>
                      <a:pt x="1178" y="685"/>
                      <a:pt x="1178" y="685"/>
                      <a:pt x="1178" y="685"/>
                    </a:cubicBezTo>
                    <a:cubicBezTo>
                      <a:pt x="1179" y="684"/>
                      <a:pt x="1179" y="684"/>
                      <a:pt x="1179" y="684"/>
                    </a:cubicBezTo>
                    <a:cubicBezTo>
                      <a:pt x="1177" y="682"/>
                      <a:pt x="1177" y="682"/>
                      <a:pt x="1177" y="682"/>
                    </a:cubicBezTo>
                    <a:cubicBezTo>
                      <a:pt x="1177" y="679"/>
                      <a:pt x="1177" y="679"/>
                      <a:pt x="1177" y="679"/>
                    </a:cubicBezTo>
                    <a:cubicBezTo>
                      <a:pt x="1177" y="678"/>
                      <a:pt x="1177" y="678"/>
                      <a:pt x="1177" y="678"/>
                    </a:cubicBezTo>
                    <a:cubicBezTo>
                      <a:pt x="1176" y="676"/>
                      <a:pt x="1176" y="676"/>
                      <a:pt x="1176" y="676"/>
                    </a:cubicBezTo>
                    <a:cubicBezTo>
                      <a:pt x="1176" y="673"/>
                      <a:pt x="1176" y="673"/>
                      <a:pt x="1176" y="673"/>
                    </a:cubicBezTo>
                    <a:cubicBezTo>
                      <a:pt x="1178" y="670"/>
                      <a:pt x="1178" y="670"/>
                      <a:pt x="1178" y="670"/>
                    </a:cubicBezTo>
                    <a:cubicBezTo>
                      <a:pt x="1179" y="669"/>
                      <a:pt x="1179" y="669"/>
                      <a:pt x="1179" y="669"/>
                    </a:cubicBezTo>
                    <a:cubicBezTo>
                      <a:pt x="1180" y="666"/>
                      <a:pt x="1180" y="666"/>
                      <a:pt x="1180" y="666"/>
                    </a:cubicBezTo>
                    <a:cubicBezTo>
                      <a:pt x="1182" y="663"/>
                      <a:pt x="1182" y="663"/>
                      <a:pt x="1182" y="663"/>
                    </a:cubicBezTo>
                    <a:cubicBezTo>
                      <a:pt x="1183" y="662"/>
                      <a:pt x="1183" y="662"/>
                      <a:pt x="1183" y="662"/>
                    </a:cubicBezTo>
                    <a:cubicBezTo>
                      <a:pt x="1183" y="659"/>
                      <a:pt x="1183" y="659"/>
                      <a:pt x="1183" y="659"/>
                    </a:cubicBezTo>
                    <a:cubicBezTo>
                      <a:pt x="1183" y="658"/>
                      <a:pt x="1183" y="658"/>
                      <a:pt x="1183" y="658"/>
                    </a:cubicBezTo>
                    <a:cubicBezTo>
                      <a:pt x="1183" y="656"/>
                      <a:pt x="1183" y="656"/>
                      <a:pt x="1183" y="656"/>
                    </a:cubicBezTo>
                    <a:cubicBezTo>
                      <a:pt x="1181" y="655"/>
                      <a:pt x="1181" y="655"/>
                      <a:pt x="1181" y="655"/>
                    </a:cubicBezTo>
                    <a:cubicBezTo>
                      <a:pt x="1180" y="652"/>
                      <a:pt x="1180" y="652"/>
                      <a:pt x="1180" y="652"/>
                    </a:cubicBezTo>
                    <a:cubicBezTo>
                      <a:pt x="1178" y="650"/>
                      <a:pt x="1178" y="650"/>
                      <a:pt x="1178" y="650"/>
                    </a:cubicBezTo>
                    <a:cubicBezTo>
                      <a:pt x="1177" y="649"/>
                      <a:pt x="1177" y="649"/>
                      <a:pt x="1177" y="649"/>
                    </a:cubicBezTo>
                    <a:cubicBezTo>
                      <a:pt x="1176" y="650"/>
                      <a:pt x="1176" y="650"/>
                      <a:pt x="1176" y="650"/>
                    </a:cubicBezTo>
                    <a:cubicBezTo>
                      <a:pt x="1173" y="652"/>
                      <a:pt x="1173" y="652"/>
                      <a:pt x="1173" y="652"/>
                    </a:cubicBezTo>
                    <a:cubicBezTo>
                      <a:pt x="1170" y="652"/>
                      <a:pt x="1170" y="652"/>
                      <a:pt x="1170" y="652"/>
                    </a:cubicBezTo>
                    <a:cubicBezTo>
                      <a:pt x="1169" y="650"/>
                      <a:pt x="1169" y="650"/>
                      <a:pt x="1169" y="650"/>
                    </a:cubicBezTo>
                    <a:cubicBezTo>
                      <a:pt x="1169" y="646"/>
                      <a:pt x="1169" y="646"/>
                      <a:pt x="1169" y="646"/>
                    </a:cubicBezTo>
                    <a:cubicBezTo>
                      <a:pt x="1170" y="645"/>
                      <a:pt x="1170" y="645"/>
                      <a:pt x="1170" y="645"/>
                    </a:cubicBezTo>
                    <a:cubicBezTo>
                      <a:pt x="1170" y="644"/>
                      <a:pt x="1170" y="644"/>
                      <a:pt x="1170" y="644"/>
                    </a:cubicBezTo>
                    <a:cubicBezTo>
                      <a:pt x="1171" y="642"/>
                      <a:pt x="1171" y="642"/>
                      <a:pt x="1171" y="642"/>
                    </a:cubicBezTo>
                    <a:cubicBezTo>
                      <a:pt x="1172" y="639"/>
                      <a:pt x="1172" y="639"/>
                      <a:pt x="1172" y="639"/>
                    </a:cubicBezTo>
                    <a:cubicBezTo>
                      <a:pt x="1174" y="638"/>
                      <a:pt x="1174" y="638"/>
                      <a:pt x="1174" y="638"/>
                    </a:cubicBezTo>
                    <a:cubicBezTo>
                      <a:pt x="1174" y="636"/>
                      <a:pt x="1174" y="636"/>
                      <a:pt x="1174" y="636"/>
                    </a:cubicBezTo>
                    <a:cubicBezTo>
                      <a:pt x="1176" y="634"/>
                      <a:pt x="1176" y="634"/>
                      <a:pt x="1176" y="634"/>
                    </a:cubicBezTo>
                    <a:cubicBezTo>
                      <a:pt x="1180" y="634"/>
                      <a:pt x="1180" y="634"/>
                      <a:pt x="1180" y="634"/>
                    </a:cubicBezTo>
                    <a:cubicBezTo>
                      <a:pt x="1181" y="633"/>
                      <a:pt x="1181" y="633"/>
                      <a:pt x="1181" y="633"/>
                    </a:cubicBezTo>
                    <a:cubicBezTo>
                      <a:pt x="1183" y="633"/>
                      <a:pt x="1183" y="633"/>
                      <a:pt x="1183" y="633"/>
                    </a:cubicBezTo>
                    <a:cubicBezTo>
                      <a:pt x="1183" y="632"/>
                      <a:pt x="1183" y="632"/>
                      <a:pt x="1183" y="632"/>
                    </a:cubicBezTo>
                    <a:cubicBezTo>
                      <a:pt x="1185" y="633"/>
                      <a:pt x="1185" y="633"/>
                      <a:pt x="1185" y="633"/>
                    </a:cubicBezTo>
                    <a:cubicBezTo>
                      <a:pt x="1187" y="632"/>
                      <a:pt x="1187" y="632"/>
                      <a:pt x="1187" y="632"/>
                    </a:cubicBezTo>
                    <a:cubicBezTo>
                      <a:pt x="1188" y="630"/>
                      <a:pt x="1188" y="630"/>
                      <a:pt x="1188" y="630"/>
                    </a:cubicBezTo>
                    <a:cubicBezTo>
                      <a:pt x="1190" y="630"/>
                      <a:pt x="1190" y="630"/>
                      <a:pt x="1190" y="630"/>
                    </a:cubicBezTo>
                    <a:cubicBezTo>
                      <a:pt x="1192" y="628"/>
                      <a:pt x="1192" y="628"/>
                      <a:pt x="1192" y="628"/>
                    </a:cubicBezTo>
                    <a:cubicBezTo>
                      <a:pt x="1195" y="629"/>
                      <a:pt x="1195" y="629"/>
                      <a:pt x="1195" y="629"/>
                    </a:cubicBezTo>
                    <a:cubicBezTo>
                      <a:pt x="1197" y="628"/>
                      <a:pt x="1197" y="628"/>
                      <a:pt x="1197" y="628"/>
                    </a:cubicBezTo>
                    <a:cubicBezTo>
                      <a:pt x="1199" y="628"/>
                      <a:pt x="1199" y="628"/>
                      <a:pt x="1199" y="628"/>
                    </a:cubicBezTo>
                    <a:cubicBezTo>
                      <a:pt x="1201" y="627"/>
                      <a:pt x="1201" y="627"/>
                      <a:pt x="1201" y="627"/>
                    </a:cubicBezTo>
                    <a:cubicBezTo>
                      <a:pt x="1201" y="627"/>
                      <a:pt x="1201" y="627"/>
                      <a:pt x="1201" y="627"/>
                    </a:cubicBezTo>
                    <a:cubicBezTo>
                      <a:pt x="1202" y="625"/>
                      <a:pt x="1202" y="625"/>
                      <a:pt x="1202" y="625"/>
                    </a:cubicBezTo>
                    <a:cubicBezTo>
                      <a:pt x="1206" y="625"/>
                      <a:pt x="1206" y="625"/>
                      <a:pt x="1206" y="625"/>
                    </a:cubicBezTo>
                    <a:cubicBezTo>
                      <a:pt x="1207" y="624"/>
                      <a:pt x="1207" y="624"/>
                      <a:pt x="1207" y="624"/>
                    </a:cubicBezTo>
                    <a:cubicBezTo>
                      <a:pt x="1209" y="625"/>
                      <a:pt x="1209" y="625"/>
                      <a:pt x="1209" y="625"/>
                    </a:cubicBezTo>
                    <a:cubicBezTo>
                      <a:pt x="1212" y="625"/>
                      <a:pt x="1212" y="625"/>
                      <a:pt x="1212" y="625"/>
                    </a:cubicBezTo>
                    <a:cubicBezTo>
                      <a:pt x="1213" y="626"/>
                      <a:pt x="1213" y="626"/>
                      <a:pt x="1213" y="626"/>
                    </a:cubicBezTo>
                    <a:cubicBezTo>
                      <a:pt x="1218" y="627"/>
                      <a:pt x="1218" y="627"/>
                      <a:pt x="1218" y="627"/>
                    </a:cubicBezTo>
                    <a:cubicBezTo>
                      <a:pt x="1220" y="629"/>
                      <a:pt x="1220" y="629"/>
                      <a:pt x="1220" y="629"/>
                    </a:cubicBezTo>
                    <a:cubicBezTo>
                      <a:pt x="1220" y="629"/>
                      <a:pt x="1220" y="629"/>
                      <a:pt x="1220" y="629"/>
                    </a:cubicBezTo>
                    <a:cubicBezTo>
                      <a:pt x="1222" y="629"/>
                      <a:pt x="1222" y="629"/>
                      <a:pt x="1222" y="629"/>
                    </a:cubicBezTo>
                    <a:cubicBezTo>
                      <a:pt x="1225" y="629"/>
                      <a:pt x="1225" y="629"/>
                      <a:pt x="1225" y="629"/>
                    </a:cubicBezTo>
                    <a:cubicBezTo>
                      <a:pt x="1226" y="630"/>
                      <a:pt x="1226" y="630"/>
                      <a:pt x="1226" y="630"/>
                    </a:cubicBezTo>
                    <a:cubicBezTo>
                      <a:pt x="1227" y="631"/>
                      <a:pt x="1227" y="631"/>
                      <a:pt x="1227" y="631"/>
                    </a:cubicBezTo>
                    <a:cubicBezTo>
                      <a:pt x="1227" y="629"/>
                      <a:pt x="1227" y="629"/>
                      <a:pt x="1227" y="629"/>
                    </a:cubicBezTo>
                    <a:cubicBezTo>
                      <a:pt x="1230" y="628"/>
                      <a:pt x="1230" y="628"/>
                      <a:pt x="1230" y="628"/>
                    </a:cubicBezTo>
                    <a:cubicBezTo>
                      <a:pt x="1231" y="628"/>
                      <a:pt x="1231" y="628"/>
                      <a:pt x="1231" y="628"/>
                    </a:cubicBezTo>
                    <a:cubicBezTo>
                      <a:pt x="1233" y="628"/>
                      <a:pt x="1233" y="628"/>
                      <a:pt x="1233" y="628"/>
                    </a:cubicBezTo>
                    <a:cubicBezTo>
                      <a:pt x="1234" y="628"/>
                      <a:pt x="1234" y="628"/>
                      <a:pt x="1234" y="628"/>
                    </a:cubicBezTo>
                    <a:cubicBezTo>
                      <a:pt x="1236" y="629"/>
                      <a:pt x="1236" y="629"/>
                      <a:pt x="1236" y="629"/>
                    </a:cubicBezTo>
                    <a:cubicBezTo>
                      <a:pt x="1237" y="629"/>
                      <a:pt x="1237" y="629"/>
                      <a:pt x="1237" y="629"/>
                    </a:cubicBezTo>
                    <a:cubicBezTo>
                      <a:pt x="1239" y="630"/>
                      <a:pt x="1239" y="630"/>
                      <a:pt x="1239" y="630"/>
                    </a:cubicBezTo>
                    <a:cubicBezTo>
                      <a:pt x="1240" y="632"/>
                      <a:pt x="1240" y="632"/>
                      <a:pt x="1240" y="632"/>
                    </a:cubicBezTo>
                    <a:cubicBezTo>
                      <a:pt x="1240" y="632"/>
                      <a:pt x="1240" y="632"/>
                      <a:pt x="1240" y="632"/>
                    </a:cubicBezTo>
                    <a:cubicBezTo>
                      <a:pt x="1240" y="632"/>
                      <a:pt x="1240" y="632"/>
                      <a:pt x="1240" y="632"/>
                    </a:cubicBezTo>
                    <a:cubicBezTo>
                      <a:pt x="1240" y="634"/>
                      <a:pt x="1240" y="634"/>
                      <a:pt x="1240" y="634"/>
                    </a:cubicBezTo>
                    <a:cubicBezTo>
                      <a:pt x="1240" y="634"/>
                      <a:pt x="1240" y="634"/>
                      <a:pt x="1240" y="634"/>
                    </a:cubicBezTo>
                    <a:cubicBezTo>
                      <a:pt x="1241" y="634"/>
                      <a:pt x="1241" y="634"/>
                      <a:pt x="1241" y="634"/>
                    </a:cubicBezTo>
                    <a:cubicBezTo>
                      <a:pt x="1242" y="634"/>
                      <a:pt x="1242" y="634"/>
                      <a:pt x="1242" y="634"/>
                    </a:cubicBezTo>
                    <a:cubicBezTo>
                      <a:pt x="1242" y="634"/>
                      <a:pt x="1242" y="634"/>
                      <a:pt x="1242" y="634"/>
                    </a:cubicBezTo>
                    <a:cubicBezTo>
                      <a:pt x="1245" y="634"/>
                      <a:pt x="1245" y="634"/>
                      <a:pt x="1245" y="634"/>
                    </a:cubicBezTo>
                    <a:cubicBezTo>
                      <a:pt x="1246" y="637"/>
                      <a:pt x="1246" y="637"/>
                      <a:pt x="1246" y="637"/>
                    </a:cubicBezTo>
                    <a:cubicBezTo>
                      <a:pt x="1246" y="638"/>
                      <a:pt x="1246" y="638"/>
                      <a:pt x="1246" y="638"/>
                    </a:cubicBezTo>
                    <a:cubicBezTo>
                      <a:pt x="1246" y="638"/>
                      <a:pt x="1246" y="638"/>
                      <a:pt x="1246" y="638"/>
                    </a:cubicBezTo>
                    <a:cubicBezTo>
                      <a:pt x="1247" y="638"/>
                      <a:pt x="1247" y="638"/>
                      <a:pt x="1247" y="638"/>
                    </a:cubicBezTo>
                    <a:cubicBezTo>
                      <a:pt x="1249" y="638"/>
                      <a:pt x="1249" y="638"/>
                      <a:pt x="1249" y="638"/>
                    </a:cubicBezTo>
                    <a:cubicBezTo>
                      <a:pt x="1250" y="640"/>
                      <a:pt x="1250" y="640"/>
                      <a:pt x="1250" y="640"/>
                    </a:cubicBezTo>
                    <a:cubicBezTo>
                      <a:pt x="1250" y="641"/>
                      <a:pt x="1250" y="641"/>
                      <a:pt x="1250" y="641"/>
                    </a:cubicBezTo>
                    <a:cubicBezTo>
                      <a:pt x="1252" y="641"/>
                      <a:pt x="1252" y="641"/>
                      <a:pt x="1252" y="641"/>
                    </a:cubicBezTo>
                    <a:cubicBezTo>
                      <a:pt x="1253" y="644"/>
                      <a:pt x="1253" y="644"/>
                      <a:pt x="1253" y="644"/>
                    </a:cubicBezTo>
                    <a:cubicBezTo>
                      <a:pt x="1253" y="645"/>
                      <a:pt x="1253" y="645"/>
                      <a:pt x="1253" y="645"/>
                    </a:cubicBezTo>
                    <a:cubicBezTo>
                      <a:pt x="1254" y="647"/>
                      <a:pt x="1254" y="647"/>
                      <a:pt x="1254" y="647"/>
                    </a:cubicBezTo>
                    <a:cubicBezTo>
                      <a:pt x="1254" y="648"/>
                      <a:pt x="1254" y="648"/>
                      <a:pt x="1254" y="648"/>
                    </a:cubicBezTo>
                    <a:cubicBezTo>
                      <a:pt x="1257" y="648"/>
                      <a:pt x="1257" y="648"/>
                      <a:pt x="1257" y="648"/>
                    </a:cubicBezTo>
                    <a:cubicBezTo>
                      <a:pt x="1258" y="651"/>
                      <a:pt x="1258" y="651"/>
                      <a:pt x="1258" y="651"/>
                    </a:cubicBezTo>
                    <a:cubicBezTo>
                      <a:pt x="1257" y="653"/>
                      <a:pt x="1257" y="653"/>
                      <a:pt x="1257" y="653"/>
                    </a:cubicBezTo>
                    <a:cubicBezTo>
                      <a:pt x="1257" y="653"/>
                      <a:pt x="1257" y="653"/>
                      <a:pt x="1257" y="653"/>
                    </a:cubicBezTo>
                    <a:cubicBezTo>
                      <a:pt x="1260" y="655"/>
                      <a:pt x="1260" y="655"/>
                      <a:pt x="1260" y="655"/>
                    </a:cubicBezTo>
                    <a:cubicBezTo>
                      <a:pt x="1261" y="657"/>
                      <a:pt x="1261" y="657"/>
                      <a:pt x="1261" y="657"/>
                    </a:cubicBezTo>
                    <a:cubicBezTo>
                      <a:pt x="1263" y="660"/>
                      <a:pt x="1263" y="660"/>
                      <a:pt x="1263" y="660"/>
                    </a:cubicBezTo>
                    <a:cubicBezTo>
                      <a:pt x="1264" y="661"/>
                      <a:pt x="1264" y="661"/>
                      <a:pt x="1264" y="661"/>
                    </a:cubicBezTo>
                    <a:cubicBezTo>
                      <a:pt x="1265" y="662"/>
                      <a:pt x="1265" y="662"/>
                      <a:pt x="1265" y="662"/>
                    </a:cubicBezTo>
                    <a:cubicBezTo>
                      <a:pt x="1266" y="664"/>
                      <a:pt x="1266" y="664"/>
                      <a:pt x="1266" y="664"/>
                    </a:cubicBezTo>
                    <a:cubicBezTo>
                      <a:pt x="1268" y="665"/>
                      <a:pt x="1268" y="665"/>
                      <a:pt x="1268" y="665"/>
                    </a:cubicBezTo>
                    <a:cubicBezTo>
                      <a:pt x="1268" y="668"/>
                      <a:pt x="1268" y="668"/>
                      <a:pt x="1268" y="668"/>
                    </a:cubicBezTo>
                    <a:cubicBezTo>
                      <a:pt x="1269" y="667"/>
                      <a:pt x="1269" y="667"/>
                      <a:pt x="1269" y="667"/>
                    </a:cubicBezTo>
                    <a:cubicBezTo>
                      <a:pt x="1271" y="670"/>
                      <a:pt x="1271" y="670"/>
                      <a:pt x="1271" y="670"/>
                    </a:cubicBezTo>
                    <a:cubicBezTo>
                      <a:pt x="1271" y="672"/>
                      <a:pt x="1271" y="672"/>
                      <a:pt x="1271" y="672"/>
                    </a:cubicBezTo>
                    <a:cubicBezTo>
                      <a:pt x="1273" y="675"/>
                      <a:pt x="1273" y="675"/>
                      <a:pt x="1273" y="675"/>
                    </a:cubicBezTo>
                    <a:cubicBezTo>
                      <a:pt x="1278" y="678"/>
                      <a:pt x="1278" y="678"/>
                      <a:pt x="1278" y="678"/>
                    </a:cubicBezTo>
                    <a:cubicBezTo>
                      <a:pt x="1279" y="681"/>
                      <a:pt x="1279" y="681"/>
                      <a:pt x="1279" y="681"/>
                    </a:cubicBezTo>
                    <a:cubicBezTo>
                      <a:pt x="1280" y="683"/>
                      <a:pt x="1280" y="683"/>
                      <a:pt x="1280" y="683"/>
                    </a:cubicBezTo>
                    <a:cubicBezTo>
                      <a:pt x="1281" y="684"/>
                      <a:pt x="1281" y="684"/>
                      <a:pt x="1281" y="684"/>
                    </a:cubicBezTo>
                    <a:cubicBezTo>
                      <a:pt x="1281" y="686"/>
                      <a:pt x="1281" y="686"/>
                      <a:pt x="1281" y="686"/>
                    </a:cubicBezTo>
                    <a:cubicBezTo>
                      <a:pt x="1282" y="687"/>
                      <a:pt x="1282" y="687"/>
                      <a:pt x="1282" y="687"/>
                    </a:cubicBezTo>
                    <a:cubicBezTo>
                      <a:pt x="1284" y="687"/>
                      <a:pt x="1284" y="687"/>
                      <a:pt x="1284" y="687"/>
                    </a:cubicBezTo>
                    <a:cubicBezTo>
                      <a:pt x="1284" y="690"/>
                      <a:pt x="1284" y="690"/>
                      <a:pt x="1284" y="690"/>
                    </a:cubicBezTo>
                    <a:cubicBezTo>
                      <a:pt x="1284" y="692"/>
                      <a:pt x="1284" y="692"/>
                      <a:pt x="1284" y="692"/>
                    </a:cubicBezTo>
                    <a:cubicBezTo>
                      <a:pt x="1285" y="694"/>
                      <a:pt x="1285" y="694"/>
                      <a:pt x="1285" y="694"/>
                    </a:cubicBezTo>
                    <a:cubicBezTo>
                      <a:pt x="1288" y="697"/>
                      <a:pt x="1288" y="697"/>
                      <a:pt x="1288" y="697"/>
                    </a:cubicBezTo>
                    <a:cubicBezTo>
                      <a:pt x="1290" y="698"/>
                      <a:pt x="1290" y="698"/>
                      <a:pt x="1290" y="698"/>
                    </a:cubicBezTo>
                    <a:cubicBezTo>
                      <a:pt x="1291" y="699"/>
                      <a:pt x="1291" y="699"/>
                      <a:pt x="1291" y="699"/>
                    </a:cubicBezTo>
                    <a:cubicBezTo>
                      <a:pt x="1292" y="699"/>
                      <a:pt x="1292" y="699"/>
                      <a:pt x="1292" y="699"/>
                    </a:cubicBezTo>
                    <a:cubicBezTo>
                      <a:pt x="1294" y="699"/>
                      <a:pt x="1294" y="699"/>
                      <a:pt x="1294" y="699"/>
                    </a:cubicBezTo>
                    <a:cubicBezTo>
                      <a:pt x="1295" y="700"/>
                      <a:pt x="1295" y="700"/>
                      <a:pt x="1295" y="700"/>
                    </a:cubicBezTo>
                    <a:cubicBezTo>
                      <a:pt x="1296" y="699"/>
                      <a:pt x="1296" y="699"/>
                      <a:pt x="1296" y="699"/>
                    </a:cubicBezTo>
                    <a:cubicBezTo>
                      <a:pt x="1299" y="700"/>
                      <a:pt x="1299" y="700"/>
                      <a:pt x="1299" y="700"/>
                    </a:cubicBezTo>
                    <a:cubicBezTo>
                      <a:pt x="1300" y="698"/>
                      <a:pt x="1300" y="698"/>
                      <a:pt x="1300" y="698"/>
                    </a:cubicBezTo>
                    <a:cubicBezTo>
                      <a:pt x="1303" y="698"/>
                      <a:pt x="1303" y="698"/>
                      <a:pt x="1303" y="698"/>
                    </a:cubicBezTo>
                    <a:cubicBezTo>
                      <a:pt x="1303" y="701"/>
                      <a:pt x="1303" y="701"/>
                      <a:pt x="1303" y="701"/>
                    </a:cubicBezTo>
                    <a:cubicBezTo>
                      <a:pt x="1303" y="701"/>
                      <a:pt x="1303" y="701"/>
                      <a:pt x="1303" y="701"/>
                    </a:cubicBezTo>
                    <a:cubicBezTo>
                      <a:pt x="1306" y="701"/>
                      <a:pt x="1306" y="701"/>
                      <a:pt x="1306" y="701"/>
                    </a:cubicBezTo>
                    <a:cubicBezTo>
                      <a:pt x="1307" y="702"/>
                      <a:pt x="1307" y="702"/>
                      <a:pt x="1307" y="702"/>
                    </a:cubicBezTo>
                    <a:cubicBezTo>
                      <a:pt x="1308" y="703"/>
                      <a:pt x="1308" y="703"/>
                      <a:pt x="1308" y="703"/>
                    </a:cubicBezTo>
                    <a:cubicBezTo>
                      <a:pt x="1308" y="703"/>
                      <a:pt x="1308" y="703"/>
                      <a:pt x="1308" y="703"/>
                    </a:cubicBezTo>
                    <a:cubicBezTo>
                      <a:pt x="1309" y="703"/>
                      <a:pt x="1309" y="703"/>
                      <a:pt x="1309" y="703"/>
                    </a:cubicBezTo>
                    <a:cubicBezTo>
                      <a:pt x="1311" y="702"/>
                      <a:pt x="1311" y="702"/>
                      <a:pt x="1311" y="702"/>
                    </a:cubicBezTo>
                    <a:cubicBezTo>
                      <a:pt x="1311" y="703"/>
                      <a:pt x="1311" y="703"/>
                      <a:pt x="1311" y="703"/>
                    </a:cubicBezTo>
                    <a:cubicBezTo>
                      <a:pt x="1312" y="701"/>
                      <a:pt x="1312" y="701"/>
                      <a:pt x="1312" y="701"/>
                    </a:cubicBezTo>
                    <a:cubicBezTo>
                      <a:pt x="1314" y="701"/>
                      <a:pt x="1314" y="701"/>
                      <a:pt x="1314" y="701"/>
                    </a:cubicBezTo>
                    <a:cubicBezTo>
                      <a:pt x="1316" y="703"/>
                      <a:pt x="1316" y="703"/>
                      <a:pt x="1316" y="703"/>
                    </a:cubicBezTo>
                    <a:cubicBezTo>
                      <a:pt x="1317" y="704"/>
                      <a:pt x="1317" y="704"/>
                      <a:pt x="1317" y="704"/>
                    </a:cubicBezTo>
                    <a:cubicBezTo>
                      <a:pt x="1318" y="705"/>
                      <a:pt x="1318" y="705"/>
                      <a:pt x="1318" y="705"/>
                    </a:cubicBezTo>
                    <a:cubicBezTo>
                      <a:pt x="1319" y="705"/>
                      <a:pt x="1319" y="705"/>
                      <a:pt x="1319" y="705"/>
                    </a:cubicBezTo>
                    <a:cubicBezTo>
                      <a:pt x="1320" y="707"/>
                      <a:pt x="1320" y="707"/>
                      <a:pt x="1320" y="707"/>
                    </a:cubicBezTo>
                    <a:cubicBezTo>
                      <a:pt x="1321" y="708"/>
                      <a:pt x="1321" y="708"/>
                      <a:pt x="1321" y="708"/>
                    </a:cubicBezTo>
                    <a:cubicBezTo>
                      <a:pt x="1321" y="708"/>
                      <a:pt x="1321" y="708"/>
                      <a:pt x="1321" y="708"/>
                    </a:cubicBezTo>
                    <a:cubicBezTo>
                      <a:pt x="1323" y="709"/>
                      <a:pt x="1323" y="709"/>
                      <a:pt x="1323" y="709"/>
                    </a:cubicBezTo>
                    <a:cubicBezTo>
                      <a:pt x="1323" y="710"/>
                      <a:pt x="1323" y="710"/>
                      <a:pt x="1323" y="710"/>
                    </a:cubicBezTo>
                    <a:cubicBezTo>
                      <a:pt x="1326" y="712"/>
                      <a:pt x="1326" y="712"/>
                      <a:pt x="1326" y="712"/>
                    </a:cubicBezTo>
                    <a:cubicBezTo>
                      <a:pt x="1327" y="712"/>
                      <a:pt x="1327" y="712"/>
                      <a:pt x="1327" y="712"/>
                    </a:cubicBezTo>
                    <a:cubicBezTo>
                      <a:pt x="1328" y="712"/>
                      <a:pt x="1328" y="712"/>
                      <a:pt x="1328" y="712"/>
                    </a:cubicBezTo>
                    <a:cubicBezTo>
                      <a:pt x="1329" y="713"/>
                      <a:pt x="1329" y="713"/>
                      <a:pt x="1329" y="713"/>
                    </a:cubicBezTo>
                    <a:cubicBezTo>
                      <a:pt x="1331" y="714"/>
                      <a:pt x="1331" y="714"/>
                      <a:pt x="1331" y="714"/>
                    </a:cubicBezTo>
                    <a:cubicBezTo>
                      <a:pt x="1332" y="713"/>
                      <a:pt x="1332" y="713"/>
                      <a:pt x="1332" y="713"/>
                    </a:cubicBezTo>
                    <a:cubicBezTo>
                      <a:pt x="1333" y="713"/>
                      <a:pt x="1333" y="713"/>
                      <a:pt x="1333" y="713"/>
                    </a:cubicBezTo>
                    <a:cubicBezTo>
                      <a:pt x="1335" y="712"/>
                      <a:pt x="1335" y="712"/>
                      <a:pt x="1335" y="712"/>
                    </a:cubicBezTo>
                    <a:cubicBezTo>
                      <a:pt x="1336" y="712"/>
                      <a:pt x="1336" y="712"/>
                      <a:pt x="1336" y="712"/>
                    </a:cubicBezTo>
                    <a:cubicBezTo>
                      <a:pt x="1338" y="713"/>
                      <a:pt x="1338" y="713"/>
                      <a:pt x="1338" y="713"/>
                    </a:cubicBezTo>
                    <a:cubicBezTo>
                      <a:pt x="1338" y="716"/>
                      <a:pt x="1338" y="716"/>
                      <a:pt x="1338" y="716"/>
                    </a:cubicBezTo>
                    <a:cubicBezTo>
                      <a:pt x="1337" y="717"/>
                      <a:pt x="1337" y="717"/>
                      <a:pt x="1337" y="717"/>
                    </a:cubicBezTo>
                    <a:cubicBezTo>
                      <a:pt x="1337" y="719"/>
                      <a:pt x="1337" y="719"/>
                      <a:pt x="1337" y="719"/>
                    </a:cubicBezTo>
                    <a:cubicBezTo>
                      <a:pt x="1339" y="719"/>
                      <a:pt x="1339" y="719"/>
                      <a:pt x="1339" y="719"/>
                    </a:cubicBezTo>
                    <a:cubicBezTo>
                      <a:pt x="1340" y="722"/>
                      <a:pt x="1340" y="722"/>
                      <a:pt x="1340" y="722"/>
                    </a:cubicBezTo>
                    <a:cubicBezTo>
                      <a:pt x="1341" y="724"/>
                      <a:pt x="1341" y="724"/>
                      <a:pt x="1341" y="724"/>
                    </a:cubicBezTo>
                    <a:cubicBezTo>
                      <a:pt x="1340" y="727"/>
                      <a:pt x="1340" y="727"/>
                      <a:pt x="1340" y="727"/>
                    </a:cubicBezTo>
                    <a:cubicBezTo>
                      <a:pt x="1340" y="728"/>
                      <a:pt x="1340" y="728"/>
                      <a:pt x="1340" y="728"/>
                    </a:cubicBezTo>
                    <a:cubicBezTo>
                      <a:pt x="1340" y="729"/>
                      <a:pt x="1340" y="729"/>
                      <a:pt x="1340" y="729"/>
                    </a:cubicBezTo>
                    <a:cubicBezTo>
                      <a:pt x="1342" y="732"/>
                      <a:pt x="1342" y="732"/>
                      <a:pt x="1342" y="732"/>
                    </a:cubicBezTo>
                    <a:cubicBezTo>
                      <a:pt x="1343" y="732"/>
                      <a:pt x="1343" y="732"/>
                      <a:pt x="1343" y="732"/>
                    </a:cubicBezTo>
                    <a:cubicBezTo>
                      <a:pt x="1345" y="735"/>
                      <a:pt x="1345" y="735"/>
                      <a:pt x="1345" y="735"/>
                    </a:cubicBezTo>
                    <a:cubicBezTo>
                      <a:pt x="1346" y="736"/>
                      <a:pt x="1346" y="736"/>
                      <a:pt x="1346" y="736"/>
                    </a:cubicBezTo>
                    <a:cubicBezTo>
                      <a:pt x="1347" y="736"/>
                      <a:pt x="1347" y="736"/>
                      <a:pt x="1347" y="736"/>
                    </a:cubicBezTo>
                    <a:cubicBezTo>
                      <a:pt x="1349" y="734"/>
                      <a:pt x="1349" y="734"/>
                      <a:pt x="1349" y="734"/>
                    </a:cubicBezTo>
                    <a:cubicBezTo>
                      <a:pt x="1351" y="734"/>
                      <a:pt x="1351" y="734"/>
                      <a:pt x="1351" y="734"/>
                    </a:cubicBezTo>
                    <a:cubicBezTo>
                      <a:pt x="1353" y="736"/>
                      <a:pt x="1353" y="736"/>
                      <a:pt x="1353" y="736"/>
                    </a:cubicBezTo>
                    <a:cubicBezTo>
                      <a:pt x="1353" y="737"/>
                      <a:pt x="1353" y="737"/>
                      <a:pt x="1353" y="737"/>
                    </a:cubicBezTo>
                    <a:cubicBezTo>
                      <a:pt x="1354" y="737"/>
                      <a:pt x="1354" y="737"/>
                      <a:pt x="1354" y="737"/>
                    </a:cubicBezTo>
                    <a:cubicBezTo>
                      <a:pt x="1355" y="736"/>
                      <a:pt x="1355" y="736"/>
                      <a:pt x="1355" y="736"/>
                    </a:cubicBezTo>
                    <a:cubicBezTo>
                      <a:pt x="1357" y="736"/>
                      <a:pt x="1357" y="736"/>
                      <a:pt x="1357" y="736"/>
                    </a:cubicBezTo>
                    <a:cubicBezTo>
                      <a:pt x="1358" y="736"/>
                      <a:pt x="1358" y="736"/>
                      <a:pt x="1358" y="736"/>
                    </a:cubicBezTo>
                    <a:cubicBezTo>
                      <a:pt x="1362" y="735"/>
                      <a:pt x="1362" y="735"/>
                      <a:pt x="1362" y="735"/>
                    </a:cubicBezTo>
                    <a:cubicBezTo>
                      <a:pt x="1364" y="734"/>
                      <a:pt x="1364" y="734"/>
                      <a:pt x="1364" y="734"/>
                    </a:cubicBezTo>
                    <a:cubicBezTo>
                      <a:pt x="1364" y="734"/>
                      <a:pt x="1364" y="734"/>
                      <a:pt x="1364" y="734"/>
                    </a:cubicBezTo>
                    <a:cubicBezTo>
                      <a:pt x="1364" y="733"/>
                      <a:pt x="1364" y="733"/>
                      <a:pt x="1364" y="733"/>
                    </a:cubicBezTo>
                    <a:cubicBezTo>
                      <a:pt x="1365" y="730"/>
                      <a:pt x="1365" y="730"/>
                      <a:pt x="1365" y="730"/>
                    </a:cubicBezTo>
                    <a:cubicBezTo>
                      <a:pt x="1367" y="729"/>
                      <a:pt x="1367" y="729"/>
                      <a:pt x="1367" y="729"/>
                    </a:cubicBezTo>
                    <a:cubicBezTo>
                      <a:pt x="1367" y="727"/>
                      <a:pt x="1367" y="727"/>
                      <a:pt x="1367" y="727"/>
                    </a:cubicBezTo>
                    <a:cubicBezTo>
                      <a:pt x="1368" y="725"/>
                      <a:pt x="1368" y="725"/>
                      <a:pt x="1368" y="725"/>
                    </a:cubicBezTo>
                    <a:cubicBezTo>
                      <a:pt x="1370" y="724"/>
                      <a:pt x="1370" y="724"/>
                      <a:pt x="1370" y="724"/>
                    </a:cubicBezTo>
                    <a:cubicBezTo>
                      <a:pt x="1372" y="724"/>
                      <a:pt x="1372" y="724"/>
                      <a:pt x="1372" y="724"/>
                    </a:cubicBezTo>
                    <a:cubicBezTo>
                      <a:pt x="1373" y="722"/>
                      <a:pt x="1373" y="722"/>
                      <a:pt x="1373" y="722"/>
                    </a:cubicBezTo>
                    <a:cubicBezTo>
                      <a:pt x="1376" y="721"/>
                      <a:pt x="1376" y="721"/>
                      <a:pt x="1376" y="721"/>
                    </a:cubicBezTo>
                    <a:cubicBezTo>
                      <a:pt x="1376" y="719"/>
                      <a:pt x="1376" y="719"/>
                      <a:pt x="1376" y="719"/>
                    </a:cubicBezTo>
                    <a:cubicBezTo>
                      <a:pt x="1378" y="718"/>
                      <a:pt x="1378" y="718"/>
                      <a:pt x="1378" y="718"/>
                    </a:cubicBezTo>
                    <a:cubicBezTo>
                      <a:pt x="1380" y="717"/>
                      <a:pt x="1380" y="717"/>
                      <a:pt x="1380" y="717"/>
                    </a:cubicBezTo>
                    <a:cubicBezTo>
                      <a:pt x="1382" y="716"/>
                      <a:pt x="1382" y="716"/>
                      <a:pt x="1382" y="716"/>
                    </a:cubicBezTo>
                    <a:cubicBezTo>
                      <a:pt x="1385" y="717"/>
                      <a:pt x="1385" y="717"/>
                      <a:pt x="1385" y="717"/>
                    </a:cubicBezTo>
                    <a:cubicBezTo>
                      <a:pt x="1386" y="718"/>
                      <a:pt x="1386" y="718"/>
                      <a:pt x="1386" y="718"/>
                    </a:cubicBezTo>
                    <a:cubicBezTo>
                      <a:pt x="1389" y="718"/>
                      <a:pt x="1389" y="718"/>
                      <a:pt x="1389" y="718"/>
                    </a:cubicBezTo>
                    <a:cubicBezTo>
                      <a:pt x="1392" y="723"/>
                      <a:pt x="1392" y="723"/>
                      <a:pt x="1392" y="723"/>
                    </a:cubicBezTo>
                    <a:cubicBezTo>
                      <a:pt x="1390" y="725"/>
                      <a:pt x="1390" y="725"/>
                      <a:pt x="1390" y="725"/>
                    </a:cubicBezTo>
                    <a:cubicBezTo>
                      <a:pt x="1390" y="725"/>
                      <a:pt x="1390" y="725"/>
                      <a:pt x="1390" y="725"/>
                    </a:cubicBezTo>
                    <a:cubicBezTo>
                      <a:pt x="1393" y="727"/>
                      <a:pt x="1393" y="727"/>
                      <a:pt x="1393" y="727"/>
                    </a:cubicBezTo>
                    <a:cubicBezTo>
                      <a:pt x="1393" y="729"/>
                      <a:pt x="1393" y="729"/>
                      <a:pt x="1393" y="729"/>
                    </a:cubicBezTo>
                    <a:cubicBezTo>
                      <a:pt x="1394" y="730"/>
                      <a:pt x="1394" y="730"/>
                      <a:pt x="1394" y="730"/>
                    </a:cubicBezTo>
                    <a:cubicBezTo>
                      <a:pt x="1396" y="732"/>
                      <a:pt x="1396" y="732"/>
                      <a:pt x="1396" y="732"/>
                    </a:cubicBezTo>
                    <a:cubicBezTo>
                      <a:pt x="1395" y="735"/>
                      <a:pt x="1395" y="735"/>
                      <a:pt x="1395" y="735"/>
                    </a:cubicBezTo>
                    <a:cubicBezTo>
                      <a:pt x="1395" y="738"/>
                      <a:pt x="1395" y="738"/>
                      <a:pt x="1395" y="738"/>
                    </a:cubicBezTo>
                    <a:cubicBezTo>
                      <a:pt x="1394" y="739"/>
                      <a:pt x="1394" y="739"/>
                      <a:pt x="1394" y="739"/>
                    </a:cubicBezTo>
                    <a:cubicBezTo>
                      <a:pt x="1392" y="740"/>
                      <a:pt x="1392" y="740"/>
                      <a:pt x="1392" y="740"/>
                    </a:cubicBezTo>
                    <a:cubicBezTo>
                      <a:pt x="1391" y="741"/>
                      <a:pt x="1391" y="741"/>
                      <a:pt x="1391" y="741"/>
                    </a:cubicBezTo>
                    <a:cubicBezTo>
                      <a:pt x="1391" y="742"/>
                      <a:pt x="1391" y="742"/>
                      <a:pt x="1391" y="742"/>
                    </a:cubicBezTo>
                    <a:cubicBezTo>
                      <a:pt x="1393" y="744"/>
                      <a:pt x="1393" y="744"/>
                      <a:pt x="1393" y="744"/>
                    </a:cubicBezTo>
                    <a:cubicBezTo>
                      <a:pt x="1392" y="747"/>
                      <a:pt x="1392" y="747"/>
                      <a:pt x="1392" y="747"/>
                    </a:cubicBezTo>
                    <a:cubicBezTo>
                      <a:pt x="1392" y="748"/>
                      <a:pt x="1392" y="748"/>
                      <a:pt x="1392" y="748"/>
                    </a:cubicBezTo>
                    <a:cubicBezTo>
                      <a:pt x="1392" y="749"/>
                      <a:pt x="1392" y="749"/>
                      <a:pt x="1392" y="749"/>
                    </a:cubicBezTo>
                    <a:cubicBezTo>
                      <a:pt x="1394" y="750"/>
                      <a:pt x="1394" y="750"/>
                      <a:pt x="1394" y="750"/>
                    </a:cubicBezTo>
                    <a:cubicBezTo>
                      <a:pt x="1394" y="751"/>
                      <a:pt x="1394" y="751"/>
                      <a:pt x="1394" y="751"/>
                    </a:cubicBezTo>
                    <a:cubicBezTo>
                      <a:pt x="1394" y="752"/>
                      <a:pt x="1394" y="752"/>
                      <a:pt x="1394" y="752"/>
                    </a:cubicBezTo>
                    <a:cubicBezTo>
                      <a:pt x="1394" y="754"/>
                      <a:pt x="1394" y="754"/>
                      <a:pt x="1394" y="754"/>
                    </a:cubicBezTo>
                    <a:cubicBezTo>
                      <a:pt x="1393" y="755"/>
                      <a:pt x="1393" y="755"/>
                      <a:pt x="1393" y="755"/>
                    </a:cubicBezTo>
                    <a:cubicBezTo>
                      <a:pt x="1393" y="757"/>
                      <a:pt x="1393" y="757"/>
                      <a:pt x="1393" y="757"/>
                    </a:cubicBezTo>
                    <a:cubicBezTo>
                      <a:pt x="1394" y="760"/>
                      <a:pt x="1394" y="760"/>
                      <a:pt x="1394" y="760"/>
                    </a:cubicBezTo>
                    <a:cubicBezTo>
                      <a:pt x="1395" y="762"/>
                      <a:pt x="1395" y="762"/>
                      <a:pt x="1395" y="762"/>
                    </a:cubicBezTo>
                    <a:cubicBezTo>
                      <a:pt x="1395" y="763"/>
                      <a:pt x="1395" y="763"/>
                      <a:pt x="1395" y="763"/>
                    </a:cubicBezTo>
                    <a:cubicBezTo>
                      <a:pt x="1393" y="764"/>
                      <a:pt x="1393" y="764"/>
                      <a:pt x="1393" y="764"/>
                    </a:cubicBezTo>
                    <a:cubicBezTo>
                      <a:pt x="1393" y="765"/>
                      <a:pt x="1393" y="765"/>
                      <a:pt x="1393" y="765"/>
                    </a:cubicBezTo>
                    <a:cubicBezTo>
                      <a:pt x="1394" y="766"/>
                      <a:pt x="1394" y="766"/>
                      <a:pt x="1394" y="766"/>
                    </a:cubicBezTo>
                    <a:cubicBezTo>
                      <a:pt x="1394" y="768"/>
                      <a:pt x="1394" y="768"/>
                      <a:pt x="1394" y="768"/>
                    </a:cubicBezTo>
                    <a:cubicBezTo>
                      <a:pt x="1395" y="770"/>
                      <a:pt x="1395" y="770"/>
                      <a:pt x="1395" y="770"/>
                    </a:cubicBezTo>
                    <a:cubicBezTo>
                      <a:pt x="1392" y="771"/>
                      <a:pt x="1392" y="771"/>
                      <a:pt x="1392" y="771"/>
                    </a:cubicBezTo>
                    <a:cubicBezTo>
                      <a:pt x="1393" y="772"/>
                      <a:pt x="1393" y="772"/>
                      <a:pt x="1393" y="772"/>
                    </a:cubicBezTo>
                    <a:cubicBezTo>
                      <a:pt x="1394" y="775"/>
                      <a:pt x="1394" y="775"/>
                      <a:pt x="1394" y="775"/>
                    </a:cubicBezTo>
                    <a:cubicBezTo>
                      <a:pt x="1392" y="776"/>
                      <a:pt x="1392" y="776"/>
                      <a:pt x="1392" y="776"/>
                    </a:cubicBezTo>
                    <a:cubicBezTo>
                      <a:pt x="1391" y="778"/>
                      <a:pt x="1391" y="778"/>
                      <a:pt x="1391" y="778"/>
                    </a:cubicBezTo>
                    <a:cubicBezTo>
                      <a:pt x="1392" y="779"/>
                      <a:pt x="1392" y="779"/>
                      <a:pt x="1392" y="779"/>
                    </a:cubicBezTo>
                    <a:cubicBezTo>
                      <a:pt x="1392" y="781"/>
                      <a:pt x="1392" y="781"/>
                      <a:pt x="1392" y="781"/>
                    </a:cubicBezTo>
                    <a:cubicBezTo>
                      <a:pt x="1392" y="782"/>
                      <a:pt x="1392" y="782"/>
                      <a:pt x="1392" y="782"/>
                    </a:cubicBezTo>
                    <a:cubicBezTo>
                      <a:pt x="1392" y="783"/>
                      <a:pt x="1392" y="783"/>
                      <a:pt x="1392" y="783"/>
                    </a:cubicBezTo>
                    <a:cubicBezTo>
                      <a:pt x="1393" y="785"/>
                      <a:pt x="1393" y="785"/>
                      <a:pt x="1393" y="785"/>
                    </a:cubicBezTo>
                    <a:cubicBezTo>
                      <a:pt x="1393" y="787"/>
                      <a:pt x="1393" y="787"/>
                      <a:pt x="1393" y="787"/>
                    </a:cubicBezTo>
                    <a:cubicBezTo>
                      <a:pt x="1391" y="789"/>
                      <a:pt x="1391" y="789"/>
                      <a:pt x="1391" y="789"/>
                    </a:cubicBezTo>
                    <a:cubicBezTo>
                      <a:pt x="1389" y="789"/>
                      <a:pt x="1389" y="789"/>
                      <a:pt x="1389" y="789"/>
                    </a:cubicBezTo>
                    <a:cubicBezTo>
                      <a:pt x="1388" y="789"/>
                      <a:pt x="1388" y="789"/>
                      <a:pt x="1388" y="789"/>
                    </a:cubicBezTo>
                    <a:cubicBezTo>
                      <a:pt x="1379" y="787"/>
                      <a:pt x="1379" y="787"/>
                      <a:pt x="1379" y="787"/>
                    </a:cubicBezTo>
                    <a:cubicBezTo>
                      <a:pt x="1378" y="786"/>
                      <a:pt x="1378" y="786"/>
                      <a:pt x="1378" y="786"/>
                    </a:cubicBezTo>
                    <a:cubicBezTo>
                      <a:pt x="1376" y="786"/>
                      <a:pt x="1376" y="786"/>
                      <a:pt x="1376" y="786"/>
                    </a:cubicBezTo>
                    <a:cubicBezTo>
                      <a:pt x="1375" y="786"/>
                      <a:pt x="1375" y="786"/>
                      <a:pt x="1375" y="786"/>
                    </a:cubicBezTo>
                    <a:cubicBezTo>
                      <a:pt x="1373" y="789"/>
                      <a:pt x="1373" y="789"/>
                      <a:pt x="1373" y="789"/>
                    </a:cubicBezTo>
                    <a:cubicBezTo>
                      <a:pt x="1373" y="791"/>
                      <a:pt x="1373" y="791"/>
                      <a:pt x="1373" y="791"/>
                    </a:cubicBezTo>
                    <a:cubicBezTo>
                      <a:pt x="1371" y="793"/>
                      <a:pt x="1371" y="793"/>
                      <a:pt x="1371" y="793"/>
                    </a:cubicBezTo>
                    <a:cubicBezTo>
                      <a:pt x="1369" y="793"/>
                      <a:pt x="1369" y="793"/>
                      <a:pt x="1369" y="793"/>
                    </a:cubicBezTo>
                    <a:cubicBezTo>
                      <a:pt x="1368" y="794"/>
                      <a:pt x="1368" y="794"/>
                      <a:pt x="1368" y="794"/>
                    </a:cubicBezTo>
                    <a:cubicBezTo>
                      <a:pt x="1368" y="795"/>
                      <a:pt x="1368" y="795"/>
                      <a:pt x="1368" y="795"/>
                    </a:cubicBezTo>
                    <a:cubicBezTo>
                      <a:pt x="1369" y="796"/>
                      <a:pt x="1369" y="796"/>
                      <a:pt x="1369" y="796"/>
                    </a:cubicBezTo>
                    <a:cubicBezTo>
                      <a:pt x="1372" y="801"/>
                      <a:pt x="1372" y="801"/>
                      <a:pt x="1372" y="801"/>
                    </a:cubicBezTo>
                    <a:cubicBezTo>
                      <a:pt x="1372" y="803"/>
                      <a:pt x="1372" y="803"/>
                      <a:pt x="1372" y="803"/>
                    </a:cubicBezTo>
                    <a:cubicBezTo>
                      <a:pt x="1373" y="805"/>
                      <a:pt x="1373" y="805"/>
                      <a:pt x="1373" y="805"/>
                    </a:cubicBezTo>
                    <a:cubicBezTo>
                      <a:pt x="1375" y="807"/>
                      <a:pt x="1375" y="807"/>
                      <a:pt x="1375" y="807"/>
                    </a:cubicBezTo>
                    <a:cubicBezTo>
                      <a:pt x="1375" y="810"/>
                      <a:pt x="1375" y="810"/>
                      <a:pt x="1375" y="810"/>
                    </a:cubicBezTo>
                    <a:cubicBezTo>
                      <a:pt x="1376" y="815"/>
                      <a:pt x="1376" y="815"/>
                      <a:pt x="1376" y="815"/>
                    </a:cubicBezTo>
                    <a:cubicBezTo>
                      <a:pt x="1376" y="819"/>
                      <a:pt x="1376" y="819"/>
                      <a:pt x="1376" y="819"/>
                    </a:cubicBezTo>
                    <a:cubicBezTo>
                      <a:pt x="1377" y="820"/>
                      <a:pt x="1377" y="820"/>
                      <a:pt x="1377" y="820"/>
                    </a:cubicBezTo>
                    <a:cubicBezTo>
                      <a:pt x="1377" y="826"/>
                      <a:pt x="1377" y="826"/>
                      <a:pt x="1377" y="826"/>
                    </a:cubicBezTo>
                    <a:cubicBezTo>
                      <a:pt x="1377" y="827"/>
                      <a:pt x="1377" y="827"/>
                      <a:pt x="1377" y="827"/>
                    </a:cubicBezTo>
                    <a:cubicBezTo>
                      <a:pt x="1377" y="828"/>
                      <a:pt x="1377" y="828"/>
                      <a:pt x="1377" y="828"/>
                    </a:cubicBezTo>
                    <a:cubicBezTo>
                      <a:pt x="1377" y="830"/>
                      <a:pt x="1377" y="830"/>
                      <a:pt x="1377" y="830"/>
                    </a:cubicBezTo>
                    <a:cubicBezTo>
                      <a:pt x="1377" y="833"/>
                      <a:pt x="1377" y="833"/>
                      <a:pt x="1377" y="833"/>
                    </a:cubicBezTo>
                    <a:cubicBezTo>
                      <a:pt x="1375" y="833"/>
                      <a:pt x="1375" y="833"/>
                      <a:pt x="1375" y="833"/>
                    </a:cubicBezTo>
                    <a:cubicBezTo>
                      <a:pt x="1372" y="833"/>
                      <a:pt x="1372" y="833"/>
                      <a:pt x="1372" y="833"/>
                    </a:cubicBezTo>
                    <a:cubicBezTo>
                      <a:pt x="1371" y="834"/>
                      <a:pt x="1371" y="834"/>
                      <a:pt x="1371" y="834"/>
                    </a:cubicBezTo>
                    <a:cubicBezTo>
                      <a:pt x="1371" y="834"/>
                      <a:pt x="1371" y="834"/>
                      <a:pt x="1371" y="834"/>
                    </a:cubicBezTo>
                    <a:cubicBezTo>
                      <a:pt x="1371" y="835"/>
                      <a:pt x="1371" y="835"/>
                      <a:pt x="1371" y="835"/>
                    </a:cubicBezTo>
                    <a:cubicBezTo>
                      <a:pt x="1373" y="836"/>
                      <a:pt x="1373" y="836"/>
                      <a:pt x="1373" y="836"/>
                    </a:cubicBezTo>
                    <a:cubicBezTo>
                      <a:pt x="1373" y="839"/>
                      <a:pt x="1373" y="839"/>
                      <a:pt x="1373" y="839"/>
                    </a:cubicBezTo>
                    <a:cubicBezTo>
                      <a:pt x="1372" y="839"/>
                      <a:pt x="1372" y="839"/>
                      <a:pt x="1372" y="839"/>
                    </a:cubicBezTo>
                    <a:cubicBezTo>
                      <a:pt x="1372" y="839"/>
                      <a:pt x="1372" y="839"/>
                      <a:pt x="1372" y="839"/>
                    </a:cubicBezTo>
                    <a:cubicBezTo>
                      <a:pt x="1374" y="840"/>
                      <a:pt x="1374" y="840"/>
                      <a:pt x="1374" y="840"/>
                    </a:cubicBezTo>
                    <a:cubicBezTo>
                      <a:pt x="1374" y="837"/>
                      <a:pt x="1374" y="837"/>
                      <a:pt x="1374" y="837"/>
                    </a:cubicBezTo>
                    <a:cubicBezTo>
                      <a:pt x="1379" y="837"/>
                      <a:pt x="1379" y="837"/>
                      <a:pt x="1379" y="837"/>
                    </a:cubicBezTo>
                    <a:cubicBezTo>
                      <a:pt x="1379" y="837"/>
                      <a:pt x="1379" y="837"/>
                      <a:pt x="1379" y="837"/>
                    </a:cubicBezTo>
                    <a:cubicBezTo>
                      <a:pt x="1380" y="834"/>
                      <a:pt x="1380" y="834"/>
                      <a:pt x="1380" y="834"/>
                    </a:cubicBezTo>
                    <a:cubicBezTo>
                      <a:pt x="1382" y="833"/>
                      <a:pt x="1382" y="833"/>
                      <a:pt x="1382" y="833"/>
                    </a:cubicBezTo>
                    <a:cubicBezTo>
                      <a:pt x="1382" y="828"/>
                      <a:pt x="1382" y="828"/>
                      <a:pt x="1382" y="828"/>
                    </a:cubicBezTo>
                    <a:cubicBezTo>
                      <a:pt x="1384" y="826"/>
                      <a:pt x="1384" y="826"/>
                      <a:pt x="1384" y="826"/>
                    </a:cubicBezTo>
                    <a:cubicBezTo>
                      <a:pt x="1384" y="824"/>
                      <a:pt x="1384" y="824"/>
                      <a:pt x="1384" y="824"/>
                    </a:cubicBezTo>
                    <a:cubicBezTo>
                      <a:pt x="1386" y="821"/>
                      <a:pt x="1386" y="821"/>
                      <a:pt x="1386" y="821"/>
                    </a:cubicBezTo>
                    <a:cubicBezTo>
                      <a:pt x="1389" y="824"/>
                      <a:pt x="1389" y="824"/>
                      <a:pt x="1389" y="824"/>
                    </a:cubicBezTo>
                    <a:cubicBezTo>
                      <a:pt x="1392" y="822"/>
                      <a:pt x="1392" y="822"/>
                      <a:pt x="1392" y="822"/>
                    </a:cubicBezTo>
                    <a:cubicBezTo>
                      <a:pt x="1395" y="824"/>
                      <a:pt x="1395" y="824"/>
                      <a:pt x="1395" y="824"/>
                    </a:cubicBezTo>
                    <a:cubicBezTo>
                      <a:pt x="1395" y="828"/>
                      <a:pt x="1395" y="828"/>
                      <a:pt x="1395" y="828"/>
                    </a:cubicBezTo>
                    <a:cubicBezTo>
                      <a:pt x="1399" y="829"/>
                      <a:pt x="1399" y="829"/>
                      <a:pt x="1399" y="829"/>
                    </a:cubicBezTo>
                    <a:cubicBezTo>
                      <a:pt x="1402" y="832"/>
                      <a:pt x="1402" y="832"/>
                      <a:pt x="1402" y="832"/>
                    </a:cubicBezTo>
                    <a:cubicBezTo>
                      <a:pt x="1404" y="830"/>
                      <a:pt x="1404" y="830"/>
                      <a:pt x="1404" y="830"/>
                    </a:cubicBezTo>
                    <a:cubicBezTo>
                      <a:pt x="1406" y="832"/>
                      <a:pt x="1406" y="832"/>
                      <a:pt x="1406" y="832"/>
                    </a:cubicBezTo>
                    <a:cubicBezTo>
                      <a:pt x="1408" y="829"/>
                      <a:pt x="1408" y="829"/>
                      <a:pt x="1408" y="829"/>
                    </a:cubicBezTo>
                    <a:cubicBezTo>
                      <a:pt x="1412" y="829"/>
                      <a:pt x="1412" y="829"/>
                      <a:pt x="1412" y="829"/>
                    </a:cubicBezTo>
                    <a:cubicBezTo>
                      <a:pt x="1412" y="827"/>
                      <a:pt x="1412" y="827"/>
                      <a:pt x="1412" y="827"/>
                    </a:cubicBezTo>
                    <a:cubicBezTo>
                      <a:pt x="1414" y="827"/>
                      <a:pt x="1414" y="827"/>
                      <a:pt x="1414" y="827"/>
                    </a:cubicBezTo>
                    <a:cubicBezTo>
                      <a:pt x="1416" y="824"/>
                      <a:pt x="1416" y="824"/>
                      <a:pt x="1416" y="824"/>
                    </a:cubicBezTo>
                    <a:cubicBezTo>
                      <a:pt x="1420" y="819"/>
                      <a:pt x="1420" y="819"/>
                      <a:pt x="1420" y="819"/>
                    </a:cubicBezTo>
                    <a:cubicBezTo>
                      <a:pt x="1419" y="817"/>
                      <a:pt x="1419" y="817"/>
                      <a:pt x="1419" y="817"/>
                    </a:cubicBezTo>
                    <a:cubicBezTo>
                      <a:pt x="1423" y="815"/>
                      <a:pt x="1423" y="815"/>
                      <a:pt x="1423" y="815"/>
                    </a:cubicBezTo>
                    <a:cubicBezTo>
                      <a:pt x="1423" y="813"/>
                      <a:pt x="1423" y="813"/>
                      <a:pt x="1423" y="813"/>
                    </a:cubicBezTo>
                    <a:cubicBezTo>
                      <a:pt x="1421" y="809"/>
                      <a:pt x="1421" y="809"/>
                      <a:pt x="1421" y="809"/>
                    </a:cubicBezTo>
                    <a:cubicBezTo>
                      <a:pt x="1425" y="810"/>
                      <a:pt x="1425" y="810"/>
                      <a:pt x="1425" y="810"/>
                    </a:cubicBezTo>
                    <a:cubicBezTo>
                      <a:pt x="1427" y="807"/>
                      <a:pt x="1427" y="807"/>
                      <a:pt x="1427" y="807"/>
                    </a:cubicBezTo>
                    <a:cubicBezTo>
                      <a:pt x="1425" y="804"/>
                      <a:pt x="1425" y="804"/>
                      <a:pt x="1425" y="804"/>
                    </a:cubicBezTo>
                    <a:cubicBezTo>
                      <a:pt x="1427" y="804"/>
                      <a:pt x="1427" y="804"/>
                      <a:pt x="1427" y="804"/>
                    </a:cubicBezTo>
                    <a:cubicBezTo>
                      <a:pt x="1427" y="800"/>
                      <a:pt x="1427" y="800"/>
                      <a:pt x="1427" y="800"/>
                    </a:cubicBezTo>
                    <a:cubicBezTo>
                      <a:pt x="1429" y="798"/>
                      <a:pt x="1429" y="798"/>
                      <a:pt x="1429" y="798"/>
                    </a:cubicBezTo>
                    <a:cubicBezTo>
                      <a:pt x="1429" y="796"/>
                      <a:pt x="1429" y="796"/>
                      <a:pt x="1429" y="796"/>
                    </a:cubicBezTo>
                    <a:cubicBezTo>
                      <a:pt x="1433" y="793"/>
                      <a:pt x="1433" y="793"/>
                      <a:pt x="1433" y="793"/>
                    </a:cubicBezTo>
                    <a:cubicBezTo>
                      <a:pt x="1433" y="793"/>
                      <a:pt x="1433" y="793"/>
                      <a:pt x="1433" y="793"/>
                    </a:cubicBezTo>
                    <a:cubicBezTo>
                      <a:pt x="1432" y="792"/>
                      <a:pt x="1432" y="792"/>
                      <a:pt x="1432" y="792"/>
                    </a:cubicBezTo>
                    <a:cubicBezTo>
                      <a:pt x="1433" y="788"/>
                      <a:pt x="1433" y="788"/>
                      <a:pt x="1433" y="788"/>
                    </a:cubicBezTo>
                    <a:cubicBezTo>
                      <a:pt x="1435" y="787"/>
                      <a:pt x="1435" y="787"/>
                      <a:pt x="1435" y="787"/>
                    </a:cubicBezTo>
                    <a:cubicBezTo>
                      <a:pt x="1437" y="776"/>
                      <a:pt x="1437" y="776"/>
                      <a:pt x="1437" y="776"/>
                    </a:cubicBezTo>
                    <a:cubicBezTo>
                      <a:pt x="1440" y="773"/>
                      <a:pt x="1440" y="773"/>
                      <a:pt x="1440" y="773"/>
                    </a:cubicBezTo>
                    <a:cubicBezTo>
                      <a:pt x="1440" y="770"/>
                      <a:pt x="1440" y="770"/>
                      <a:pt x="1440" y="770"/>
                    </a:cubicBezTo>
                    <a:cubicBezTo>
                      <a:pt x="1443" y="768"/>
                      <a:pt x="1443" y="768"/>
                      <a:pt x="1443" y="768"/>
                    </a:cubicBezTo>
                    <a:cubicBezTo>
                      <a:pt x="1444" y="764"/>
                      <a:pt x="1444" y="764"/>
                      <a:pt x="1444" y="764"/>
                    </a:cubicBezTo>
                    <a:cubicBezTo>
                      <a:pt x="1447" y="761"/>
                      <a:pt x="1447" y="761"/>
                      <a:pt x="1447" y="761"/>
                    </a:cubicBezTo>
                    <a:cubicBezTo>
                      <a:pt x="1447" y="759"/>
                      <a:pt x="1447" y="759"/>
                      <a:pt x="1447" y="759"/>
                    </a:cubicBezTo>
                    <a:cubicBezTo>
                      <a:pt x="1446" y="759"/>
                      <a:pt x="1446" y="759"/>
                      <a:pt x="1446" y="759"/>
                    </a:cubicBezTo>
                    <a:cubicBezTo>
                      <a:pt x="1444" y="754"/>
                      <a:pt x="1444" y="754"/>
                      <a:pt x="1444" y="754"/>
                    </a:cubicBezTo>
                    <a:cubicBezTo>
                      <a:pt x="1447" y="752"/>
                      <a:pt x="1447" y="752"/>
                      <a:pt x="1447" y="752"/>
                    </a:cubicBezTo>
                    <a:cubicBezTo>
                      <a:pt x="1446" y="746"/>
                      <a:pt x="1446" y="746"/>
                      <a:pt x="1446" y="746"/>
                    </a:cubicBezTo>
                    <a:cubicBezTo>
                      <a:pt x="1448" y="743"/>
                      <a:pt x="1448" y="743"/>
                      <a:pt x="1448" y="743"/>
                    </a:cubicBezTo>
                    <a:cubicBezTo>
                      <a:pt x="1448" y="742"/>
                      <a:pt x="1448" y="742"/>
                      <a:pt x="1448" y="742"/>
                    </a:cubicBezTo>
                    <a:cubicBezTo>
                      <a:pt x="1446" y="742"/>
                      <a:pt x="1446" y="742"/>
                      <a:pt x="1446" y="742"/>
                    </a:cubicBezTo>
                    <a:cubicBezTo>
                      <a:pt x="1449" y="737"/>
                      <a:pt x="1449" y="737"/>
                      <a:pt x="1449" y="737"/>
                    </a:cubicBezTo>
                    <a:cubicBezTo>
                      <a:pt x="1449" y="733"/>
                      <a:pt x="1449" y="733"/>
                      <a:pt x="1449" y="733"/>
                    </a:cubicBezTo>
                    <a:cubicBezTo>
                      <a:pt x="1451" y="731"/>
                      <a:pt x="1451" y="731"/>
                      <a:pt x="1451" y="731"/>
                    </a:cubicBezTo>
                    <a:cubicBezTo>
                      <a:pt x="1452" y="728"/>
                      <a:pt x="1452" y="728"/>
                      <a:pt x="1452" y="728"/>
                    </a:cubicBezTo>
                    <a:cubicBezTo>
                      <a:pt x="1451" y="728"/>
                      <a:pt x="1451" y="728"/>
                      <a:pt x="1451" y="728"/>
                    </a:cubicBezTo>
                    <a:cubicBezTo>
                      <a:pt x="1450" y="722"/>
                      <a:pt x="1450" y="722"/>
                      <a:pt x="1450" y="722"/>
                    </a:cubicBezTo>
                    <a:cubicBezTo>
                      <a:pt x="1452" y="718"/>
                      <a:pt x="1452" y="718"/>
                      <a:pt x="1452" y="718"/>
                    </a:cubicBezTo>
                    <a:cubicBezTo>
                      <a:pt x="1452" y="714"/>
                      <a:pt x="1452" y="714"/>
                      <a:pt x="1452" y="714"/>
                    </a:cubicBezTo>
                    <a:cubicBezTo>
                      <a:pt x="1456" y="710"/>
                      <a:pt x="1456" y="710"/>
                      <a:pt x="1456" y="710"/>
                    </a:cubicBezTo>
                    <a:cubicBezTo>
                      <a:pt x="1456" y="707"/>
                      <a:pt x="1456" y="707"/>
                      <a:pt x="1456" y="707"/>
                    </a:cubicBezTo>
                    <a:cubicBezTo>
                      <a:pt x="1455" y="705"/>
                      <a:pt x="1455" y="705"/>
                      <a:pt x="1455" y="705"/>
                    </a:cubicBezTo>
                    <a:cubicBezTo>
                      <a:pt x="1455" y="700"/>
                      <a:pt x="1455" y="700"/>
                      <a:pt x="1455" y="700"/>
                    </a:cubicBezTo>
                    <a:cubicBezTo>
                      <a:pt x="1455" y="699"/>
                      <a:pt x="1455" y="699"/>
                      <a:pt x="1455" y="699"/>
                    </a:cubicBezTo>
                    <a:cubicBezTo>
                      <a:pt x="1456" y="698"/>
                      <a:pt x="1456" y="698"/>
                      <a:pt x="1456" y="698"/>
                    </a:cubicBezTo>
                    <a:cubicBezTo>
                      <a:pt x="1454" y="698"/>
                      <a:pt x="1454" y="698"/>
                      <a:pt x="1454" y="698"/>
                    </a:cubicBezTo>
                    <a:cubicBezTo>
                      <a:pt x="1453" y="690"/>
                      <a:pt x="1453" y="690"/>
                      <a:pt x="1453" y="690"/>
                    </a:cubicBezTo>
                    <a:cubicBezTo>
                      <a:pt x="1453" y="689"/>
                      <a:pt x="1453" y="689"/>
                      <a:pt x="1453" y="689"/>
                    </a:cubicBezTo>
                    <a:cubicBezTo>
                      <a:pt x="1452" y="687"/>
                      <a:pt x="1452" y="687"/>
                      <a:pt x="1452" y="687"/>
                    </a:cubicBezTo>
                    <a:cubicBezTo>
                      <a:pt x="1452" y="682"/>
                      <a:pt x="1452" y="682"/>
                      <a:pt x="1452" y="682"/>
                    </a:cubicBezTo>
                    <a:cubicBezTo>
                      <a:pt x="1449" y="679"/>
                      <a:pt x="1449" y="679"/>
                      <a:pt x="1449" y="679"/>
                    </a:cubicBezTo>
                    <a:cubicBezTo>
                      <a:pt x="1448" y="679"/>
                      <a:pt x="1448" y="679"/>
                      <a:pt x="1448" y="679"/>
                    </a:cubicBezTo>
                    <a:cubicBezTo>
                      <a:pt x="1446" y="676"/>
                      <a:pt x="1446" y="676"/>
                      <a:pt x="1446" y="676"/>
                    </a:cubicBezTo>
                    <a:cubicBezTo>
                      <a:pt x="1447" y="674"/>
                      <a:pt x="1447" y="674"/>
                      <a:pt x="1447" y="674"/>
                    </a:cubicBezTo>
                    <a:cubicBezTo>
                      <a:pt x="1448" y="672"/>
                      <a:pt x="1448" y="672"/>
                      <a:pt x="1448" y="672"/>
                    </a:cubicBezTo>
                    <a:cubicBezTo>
                      <a:pt x="1448" y="673"/>
                      <a:pt x="1448" y="673"/>
                      <a:pt x="1448" y="673"/>
                    </a:cubicBezTo>
                    <a:cubicBezTo>
                      <a:pt x="1445" y="672"/>
                      <a:pt x="1445" y="672"/>
                      <a:pt x="1445" y="672"/>
                    </a:cubicBezTo>
                    <a:cubicBezTo>
                      <a:pt x="1442" y="663"/>
                      <a:pt x="1442" y="663"/>
                      <a:pt x="1442" y="663"/>
                    </a:cubicBezTo>
                    <a:cubicBezTo>
                      <a:pt x="1442" y="660"/>
                      <a:pt x="1442" y="660"/>
                      <a:pt x="1442" y="660"/>
                    </a:cubicBezTo>
                    <a:cubicBezTo>
                      <a:pt x="1441" y="659"/>
                      <a:pt x="1441" y="659"/>
                      <a:pt x="1441" y="659"/>
                    </a:cubicBezTo>
                    <a:cubicBezTo>
                      <a:pt x="1441" y="653"/>
                      <a:pt x="1441" y="653"/>
                      <a:pt x="1441" y="653"/>
                    </a:cubicBezTo>
                    <a:cubicBezTo>
                      <a:pt x="1442" y="652"/>
                      <a:pt x="1442" y="652"/>
                      <a:pt x="1442" y="652"/>
                    </a:cubicBezTo>
                    <a:cubicBezTo>
                      <a:pt x="1439" y="645"/>
                      <a:pt x="1439" y="645"/>
                      <a:pt x="1439" y="645"/>
                    </a:cubicBezTo>
                    <a:cubicBezTo>
                      <a:pt x="1441" y="644"/>
                      <a:pt x="1441" y="644"/>
                      <a:pt x="1441" y="644"/>
                    </a:cubicBezTo>
                    <a:cubicBezTo>
                      <a:pt x="1439" y="643"/>
                      <a:pt x="1439" y="643"/>
                      <a:pt x="1439" y="643"/>
                    </a:cubicBezTo>
                    <a:cubicBezTo>
                      <a:pt x="1440" y="641"/>
                      <a:pt x="1440" y="641"/>
                      <a:pt x="1440" y="641"/>
                    </a:cubicBezTo>
                    <a:cubicBezTo>
                      <a:pt x="1440" y="640"/>
                      <a:pt x="1440" y="640"/>
                      <a:pt x="1440" y="640"/>
                    </a:cubicBezTo>
                    <a:cubicBezTo>
                      <a:pt x="1439" y="639"/>
                      <a:pt x="1439" y="639"/>
                      <a:pt x="1439" y="639"/>
                    </a:cubicBezTo>
                    <a:cubicBezTo>
                      <a:pt x="1441" y="636"/>
                      <a:pt x="1441" y="636"/>
                      <a:pt x="1441" y="636"/>
                    </a:cubicBezTo>
                    <a:cubicBezTo>
                      <a:pt x="1440" y="634"/>
                      <a:pt x="1440" y="634"/>
                      <a:pt x="1440" y="634"/>
                    </a:cubicBezTo>
                    <a:cubicBezTo>
                      <a:pt x="1440" y="631"/>
                      <a:pt x="1440" y="631"/>
                      <a:pt x="1440" y="631"/>
                    </a:cubicBezTo>
                    <a:cubicBezTo>
                      <a:pt x="1441" y="631"/>
                      <a:pt x="1441" y="631"/>
                      <a:pt x="1441" y="631"/>
                    </a:cubicBezTo>
                    <a:cubicBezTo>
                      <a:pt x="1439" y="629"/>
                      <a:pt x="1439" y="629"/>
                      <a:pt x="1439" y="629"/>
                    </a:cubicBezTo>
                    <a:cubicBezTo>
                      <a:pt x="1439" y="625"/>
                      <a:pt x="1439" y="625"/>
                      <a:pt x="1439" y="625"/>
                    </a:cubicBezTo>
                    <a:cubicBezTo>
                      <a:pt x="1440" y="624"/>
                      <a:pt x="1440" y="624"/>
                      <a:pt x="1440" y="624"/>
                    </a:cubicBezTo>
                    <a:cubicBezTo>
                      <a:pt x="1439" y="624"/>
                      <a:pt x="1439" y="624"/>
                      <a:pt x="1439" y="624"/>
                    </a:cubicBezTo>
                    <a:cubicBezTo>
                      <a:pt x="1436" y="624"/>
                      <a:pt x="1436" y="624"/>
                      <a:pt x="1436" y="624"/>
                    </a:cubicBezTo>
                    <a:cubicBezTo>
                      <a:pt x="1433" y="621"/>
                      <a:pt x="1433" y="621"/>
                      <a:pt x="1433" y="621"/>
                    </a:cubicBezTo>
                    <a:cubicBezTo>
                      <a:pt x="1433" y="617"/>
                      <a:pt x="1433" y="617"/>
                      <a:pt x="1433" y="617"/>
                    </a:cubicBezTo>
                    <a:cubicBezTo>
                      <a:pt x="1435" y="615"/>
                      <a:pt x="1435" y="615"/>
                      <a:pt x="1435" y="615"/>
                    </a:cubicBezTo>
                    <a:cubicBezTo>
                      <a:pt x="1434" y="614"/>
                      <a:pt x="1434" y="614"/>
                      <a:pt x="1434" y="614"/>
                    </a:cubicBezTo>
                    <a:cubicBezTo>
                      <a:pt x="1431" y="610"/>
                      <a:pt x="1431" y="610"/>
                      <a:pt x="1431" y="610"/>
                    </a:cubicBezTo>
                    <a:cubicBezTo>
                      <a:pt x="1430" y="610"/>
                      <a:pt x="1430" y="610"/>
                      <a:pt x="1430" y="610"/>
                    </a:cubicBezTo>
                    <a:cubicBezTo>
                      <a:pt x="1426" y="606"/>
                      <a:pt x="1426" y="606"/>
                      <a:pt x="1426" y="606"/>
                    </a:cubicBezTo>
                    <a:cubicBezTo>
                      <a:pt x="1428" y="604"/>
                      <a:pt x="1428" y="604"/>
                      <a:pt x="1428" y="604"/>
                    </a:cubicBezTo>
                    <a:cubicBezTo>
                      <a:pt x="1428" y="602"/>
                      <a:pt x="1428" y="602"/>
                      <a:pt x="1428" y="602"/>
                    </a:cubicBezTo>
                    <a:cubicBezTo>
                      <a:pt x="1430" y="601"/>
                      <a:pt x="1430" y="601"/>
                      <a:pt x="1430" y="601"/>
                    </a:cubicBezTo>
                    <a:cubicBezTo>
                      <a:pt x="1428" y="598"/>
                      <a:pt x="1428" y="598"/>
                      <a:pt x="1428" y="598"/>
                    </a:cubicBezTo>
                    <a:cubicBezTo>
                      <a:pt x="1427" y="598"/>
                      <a:pt x="1427" y="598"/>
                      <a:pt x="1427" y="598"/>
                    </a:cubicBezTo>
                    <a:cubicBezTo>
                      <a:pt x="1425" y="596"/>
                      <a:pt x="1425" y="596"/>
                      <a:pt x="1425" y="596"/>
                    </a:cubicBezTo>
                    <a:cubicBezTo>
                      <a:pt x="1422" y="595"/>
                      <a:pt x="1422" y="595"/>
                      <a:pt x="1422" y="595"/>
                    </a:cubicBezTo>
                    <a:cubicBezTo>
                      <a:pt x="1422" y="593"/>
                      <a:pt x="1422" y="593"/>
                      <a:pt x="1422" y="593"/>
                    </a:cubicBezTo>
                    <a:cubicBezTo>
                      <a:pt x="1416" y="591"/>
                      <a:pt x="1416" y="591"/>
                      <a:pt x="1416" y="591"/>
                    </a:cubicBezTo>
                    <a:cubicBezTo>
                      <a:pt x="1415" y="590"/>
                      <a:pt x="1415" y="590"/>
                      <a:pt x="1415" y="590"/>
                    </a:cubicBezTo>
                    <a:cubicBezTo>
                      <a:pt x="1411" y="589"/>
                      <a:pt x="1411" y="589"/>
                      <a:pt x="1411" y="589"/>
                    </a:cubicBezTo>
                    <a:cubicBezTo>
                      <a:pt x="1409" y="588"/>
                      <a:pt x="1409" y="588"/>
                      <a:pt x="1409" y="588"/>
                    </a:cubicBezTo>
                    <a:cubicBezTo>
                      <a:pt x="1407" y="585"/>
                      <a:pt x="1407" y="585"/>
                      <a:pt x="1407" y="585"/>
                    </a:cubicBezTo>
                    <a:cubicBezTo>
                      <a:pt x="1406" y="583"/>
                      <a:pt x="1406" y="583"/>
                      <a:pt x="1406" y="583"/>
                    </a:cubicBezTo>
                    <a:cubicBezTo>
                      <a:pt x="1403" y="583"/>
                      <a:pt x="1403" y="583"/>
                      <a:pt x="1403" y="583"/>
                    </a:cubicBezTo>
                    <a:cubicBezTo>
                      <a:pt x="1400" y="581"/>
                      <a:pt x="1400" y="581"/>
                      <a:pt x="1400" y="581"/>
                    </a:cubicBezTo>
                    <a:cubicBezTo>
                      <a:pt x="1397" y="583"/>
                      <a:pt x="1397" y="583"/>
                      <a:pt x="1397" y="583"/>
                    </a:cubicBezTo>
                    <a:cubicBezTo>
                      <a:pt x="1395" y="583"/>
                      <a:pt x="1395" y="583"/>
                      <a:pt x="1395" y="583"/>
                    </a:cubicBezTo>
                    <a:cubicBezTo>
                      <a:pt x="1394" y="585"/>
                      <a:pt x="1394" y="585"/>
                      <a:pt x="1394" y="585"/>
                    </a:cubicBezTo>
                    <a:cubicBezTo>
                      <a:pt x="1391" y="585"/>
                      <a:pt x="1391" y="585"/>
                      <a:pt x="1391" y="585"/>
                    </a:cubicBezTo>
                    <a:cubicBezTo>
                      <a:pt x="1390" y="583"/>
                      <a:pt x="1390" y="583"/>
                      <a:pt x="1390" y="583"/>
                    </a:cubicBezTo>
                    <a:cubicBezTo>
                      <a:pt x="1390" y="582"/>
                      <a:pt x="1390" y="582"/>
                      <a:pt x="1390" y="582"/>
                    </a:cubicBezTo>
                    <a:cubicBezTo>
                      <a:pt x="1388" y="581"/>
                      <a:pt x="1388" y="581"/>
                      <a:pt x="1388" y="581"/>
                    </a:cubicBezTo>
                    <a:cubicBezTo>
                      <a:pt x="1387" y="581"/>
                      <a:pt x="1387" y="581"/>
                      <a:pt x="1387" y="581"/>
                    </a:cubicBezTo>
                    <a:cubicBezTo>
                      <a:pt x="1388" y="584"/>
                      <a:pt x="1388" y="584"/>
                      <a:pt x="1388" y="584"/>
                    </a:cubicBezTo>
                    <a:cubicBezTo>
                      <a:pt x="1391" y="587"/>
                      <a:pt x="1391" y="587"/>
                      <a:pt x="1391" y="587"/>
                    </a:cubicBezTo>
                    <a:cubicBezTo>
                      <a:pt x="1390" y="589"/>
                      <a:pt x="1390" y="589"/>
                      <a:pt x="1390" y="589"/>
                    </a:cubicBezTo>
                    <a:cubicBezTo>
                      <a:pt x="1391" y="594"/>
                      <a:pt x="1391" y="594"/>
                      <a:pt x="1391" y="594"/>
                    </a:cubicBezTo>
                    <a:cubicBezTo>
                      <a:pt x="1390" y="598"/>
                      <a:pt x="1390" y="598"/>
                      <a:pt x="1390" y="598"/>
                    </a:cubicBezTo>
                    <a:cubicBezTo>
                      <a:pt x="1386" y="600"/>
                      <a:pt x="1386" y="600"/>
                      <a:pt x="1386" y="600"/>
                    </a:cubicBezTo>
                    <a:cubicBezTo>
                      <a:pt x="1386" y="595"/>
                      <a:pt x="1386" y="595"/>
                      <a:pt x="1386" y="595"/>
                    </a:cubicBezTo>
                    <a:cubicBezTo>
                      <a:pt x="1386" y="594"/>
                      <a:pt x="1386" y="594"/>
                      <a:pt x="1386" y="594"/>
                    </a:cubicBezTo>
                    <a:cubicBezTo>
                      <a:pt x="1385" y="597"/>
                      <a:pt x="1385" y="597"/>
                      <a:pt x="1385" y="597"/>
                    </a:cubicBezTo>
                    <a:cubicBezTo>
                      <a:pt x="1381" y="599"/>
                      <a:pt x="1381" y="599"/>
                      <a:pt x="1381" y="599"/>
                    </a:cubicBezTo>
                    <a:cubicBezTo>
                      <a:pt x="1374" y="600"/>
                      <a:pt x="1374" y="600"/>
                      <a:pt x="1374" y="600"/>
                    </a:cubicBezTo>
                    <a:cubicBezTo>
                      <a:pt x="1373" y="598"/>
                      <a:pt x="1373" y="598"/>
                      <a:pt x="1373" y="598"/>
                    </a:cubicBezTo>
                    <a:cubicBezTo>
                      <a:pt x="1376" y="595"/>
                      <a:pt x="1376" y="595"/>
                      <a:pt x="1376" y="595"/>
                    </a:cubicBezTo>
                    <a:cubicBezTo>
                      <a:pt x="1377" y="595"/>
                      <a:pt x="1377" y="595"/>
                      <a:pt x="1377" y="595"/>
                    </a:cubicBezTo>
                    <a:cubicBezTo>
                      <a:pt x="1376" y="592"/>
                      <a:pt x="1376" y="592"/>
                      <a:pt x="1376" y="592"/>
                    </a:cubicBezTo>
                    <a:cubicBezTo>
                      <a:pt x="1378" y="590"/>
                      <a:pt x="1378" y="590"/>
                      <a:pt x="1378" y="590"/>
                    </a:cubicBezTo>
                    <a:cubicBezTo>
                      <a:pt x="1377" y="590"/>
                      <a:pt x="1377" y="590"/>
                      <a:pt x="1377" y="590"/>
                    </a:cubicBezTo>
                    <a:cubicBezTo>
                      <a:pt x="1375" y="592"/>
                      <a:pt x="1375" y="592"/>
                      <a:pt x="1375" y="592"/>
                    </a:cubicBezTo>
                    <a:cubicBezTo>
                      <a:pt x="1374" y="590"/>
                      <a:pt x="1374" y="590"/>
                      <a:pt x="1374" y="590"/>
                    </a:cubicBezTo>
                    <a:cubicBezTo>
                      <a:pt x="1373" y="590"/>
                      <a:pt x="1373" y="590"/>
                      <a:pt x="1373" y="590"/>
                    </a:cubicBezTo>
                    <a:cubicBezTo>
                      <a:pt x="1372" y="593"/>
                      <a:pt x="1372" y="593"/>
                      <a:pt x="1372" y="593"/>
                    </a:cubicBezTo>
                    <a:cubicBezTo>
                      <a:pt x="1370" y="594"/>
                      <a:pt x="1370" y="594"/>
                      <a:pt x="1370" y="594"/>
                    </a:cubicBezTo>
                    <a:cubicBezTo>
                      <a:pt x="1369" y="594"/>
                      <a:pt x="1369" y="594"/>
                      <a:pt x="1369" y="594"/>
                    </a:cubicBezTo>
                    <a:cubicBezTo>
                      <a:pt x="1367" y="597"/>
                      <a:pt x="1367" y="597"/>
                      <a:pt x="1367" y="597"/>
                    </a:cubicBezTo>
                    <a:cubicBezTo>
                      <a:pt x="1363" y="593"/>
                      <a:pt x="1363" y="593"/>
                      <a:pt x="1363" y="593"/>
                    </a:cubicBezTo>
                    <a:cubicBezTo>
                      <a:pt x="1363" y="589"/>
                      <a:pt x="1363" y="589"/>
                      <a:pt x="1363" y="589"/>
                    </a:cubicBezTo>
                    <a:cubicBezTo>
                      <a:pt x="1362" y="585"/>
                      <a:pt x="1362" y="585"/>
                      <a:pt x="1362" y="585"/>
                    </a:cubicBezTo>
                    <a:cubicBezTo>
                      <a:pt x="1359" y="581"/>
                      <a:pt x="1359" y="581"/>
                      <a:pt x="1359" y="581"/>
                    </a:cubicBezTo>
                    <a:cubicBezTo>
                      <a:pt x="1359" y="576"/>
                      <a:pt x="1359" y="576"/>
                      <a:pt x="1359" y="576"/>
                    </a:cubicBezTo>
                    <a:cubicBezTo>
                      <a:pt x="1357" y="576"/>
                      <a:pt x="1357" y="576"/>
                      <a:pt x="1357" y="576"/>
                    </a:cubicBezTo>
                    <a:cubicBezTo>
                      <a:pt x="1356" y="576"/>
                      <a:pt x="1356" y="576"/>
                      <a:pt x="1356" y="576"/>
                    </a:cubicBezTo>
                    <a:cubicBezTo>
                      <a:pt x="1354" y="577"/>
                      <a:pt x="1354" y="577"/>
                      <a:pt x="1354" y="577"/>
                    </a:cubicBezTo>
                    <a:cubicBezTo>
                      <a:pt x="1352" y="578"/>
                      <a:pt x="1352" y="578"/>
                      <a:pt x="1352" y="578"/>
                    </a:cubicBezTo>
                    <a:cubicBezTo>
                      <a:pt x="1349" y="580"/>
                      <a:pt x="1349" y="580"/>
                      <a:pt x="1349" y="580"/>
                    </a:cubicBezTo>
                    <a:cubicBezTo>
                      <a:pt x="1345" y="580"/>
                      <a:pt x="1345" y="580"/>
                      <a:pt x="1345" y="580"/>
                    </a:cubicBezTo>
                    <a:cubicBezTo>
                      <a:pt x="1343" y="578"/>
                      <a:pt x="1343" y="578"/>
                      <a:pt x="1343" y="578"/>
                    </a:cubicBezTo>
                    <a:cubicBezTo>
                      <a:pt x="1341" y="579"/>
                      <a:pt x="1341" y="579"/>
                      <a:pt x="1341" y="579"/>
                    </a:cubicBezTo>
                    <a:cubicBezTo>
                      <a:pt x="1337" y="577"/>
                      <a:pt x="1337" y="577"/>
                      <a:pt x="1337" y="577"/>
                    </a:cubicBezTo>
                    <a:cubicBezTo>
                      <a:pt x="1335" y="574"/>
                      <a:pt x="1335" y="574"/>
                      <a:pt x="1335" y="574"/>
                    </a:cubicBezTo>
                    <a:cubicBezTo>
                      <a:pt x="1337" y="571"/>
                      <a:pt x="1337" y="571"/>
                      <a:pt x="1337" y="571"/>
                    </a:cubicBezTo>
                    <a:cubicBezTo>
                      <a:pt x="1338" y="568"/>
                      <a:pt x="1338" y="568"/>
                      <a:pt x="1338" y="568"/>
                    </a:cubicBezTo>
                    <a:cubicBezTo>
                      <a:pt x="1340" y="565"/>
                      <a:pt x="1340" y="565"/>
                      <a:pt x="1340" y="565"/>
                    </a:cubicBezTo>
                    <a:cubicBezTo>
                      <a:pt x="1340" y="562"/>
                      <a:pt x="1340" y="562"/>
                      <a:pt x="1340" y="562"/>
                    </a:cubicBezTo>
                    <a:cubicBezTo>
                      <a:pt x="1344" y="559"/>
                      <a:pt x="1344" y="559"/>
                      <a:pt x="1344" y="559"/>
                    </a:cubicBezTo>
                    <a:cubicBezTo>
                      <a:pt x="1344" y="555"/>
                      <a:pt x="1344" y="555"/>
                      <a:pt x="1344" y="555"/>
                    </a:cubicBezTo>
                    <a:cubicBezTo>
                      <a:pt x="1348" y="551"/>
                      <a:pt x="1348" y="551"/>
                      <a:pt x="1348" y="551"/>
                    </a:cubicBezTo>
                    <a:cubicBezTo>
                      <a:pt x="1349" y="548"/>
                      <a:pt x="1349" y="548"/>
                      <a:pt x="1349" y="548"/>
                    </a:cubicBezTo>
                    <a:cubicBezTo>
                      <a:pt x="1350" y="547"/>
                      <a:pt x="1350" y="547"/>
                      <a:pt x="1350" y="547"/>
                    </a:cubicBezTo>
                    <a:cubicBezTo>
                      <a:pt x="1350" y="546"/>
                      <a:pt x="1350" y="546"/>
                      <a:pt x="1350" y="546"/>
                    </a:cubicBezTo>
                    <a:cubicBezTo>
                      <a:pt x="1352" y="542"/>
                      <a:pt x="1352" y="542"/>
                      <a:pt x="1352" y="542"/>
                    </a:cubicBezTo>
                    <a:cubicBezTo>
                      <a:pt x="1353" y="539"/>
                      <a:pt x="1353" y="539"/>
                      <a:pt x="1353" y="539"/>
                    </a:cubicBezTo>
                    <a:cubicBezTo>
                      <a:pt x="1355" y="537"/>
                      <a:pt x="1355" y="537"/>
                      <a:pt x="1355" y="537"/>
                    </a:cubicBezTo>
                    <a:cubicBezTo>
                      <a:pt x="1353" y="534"/>
                      <a:pt x="1353" y="534"/>
                      <a:pt x="1353" y="534"/>
                    </a:cubicBezTo>
                    <a:cubicBezTo>
                      <a:pt x="1354" y="532"/>
                      <a:pt x="1354" y="532"/>
                      <a:pt x="1354" y="532"/>
                    </a:cubicBezTo>
                    <a:cubicBezTo>
                      <a:pt x="1354" y="527"/>
                      <a:pt x="1354" y="527"/>
                      <a:pt x="1354" y="527"/>
                    </a:cubicBezTo>
                    <a:cubicBezTo>
                      <a:pt x="1356" y="520"/>
                      <a:pt x="1356" y="520"/>
                      <a:pt x="1356" y="520"/>
                    </a:cubicBezTo>
                    <a:cubicBezTo>
                      <a:pt x="1357" y="520"/>
                      <a:pt x="1357" y="520"/>
                      <a:pt x="1357" y="520"/>
                    </a:cubicBezTo>
                    <a:cubicBezTo>
                      <a:pt x="1358" y="516"/>
                      <a:pt x="1358" y="516"/>
                      <a:pt x="1358" y="516"/>
                    </a:cubicBezTo>
                    <a:cubicBezTo>
                      <a:pt x="1359" y="515"/>
                      <a:pt x="1359" y="515"/>
                      <a:pt x="1359" y="515"/>
                    </a:cubicBezTo>
                    <a:cubicBezTo>
                      <a:pt x="1359" y="512"/>
                      <a:pt x="1359" y="512"/>
                      <a:pt x="1359" y="512"/>
                    </a:cubicBezTo>
                    <a:cubicBezTo>
                      <a:pt x="1363" y="508"/>
                      <a:pt x="1363" y="508"/>
                      <a:pt x="1363" y="508"/>
                    </a:cubicBezTo>
                    <a:cubicBezTo>
                      <a:pt x="1363" y="504"/>
                      <a:pt x="1363" y="504"/>
                      <a:pt x="1363" y="504"/>
                    </a:cubicBezTo>
                    <a:cubicBezTo>
                      <a:pt x="1366" y="502"/>
                      <a:pt x="1366" y="502"/>
                      <a:pt x="1366" y="502"/>
                    </a:cubicBezTo>
                    <a:cubicBezTo>
                      <a:pt x="1364" y="498"/>
                      <a:pt x="1364" y="498"/>
                      <a:pt x="1364" y="498"/>
                    </a:cubicBezTo>
                    <a:cubicBezTo>
                      <a:pt x="1366" y="497"/>
                      <a:pt x="1366" y="497"/>
                      <a:pt x="1366" y="497"/>
                    </a:cubicBezTo>
                    <a:cubicBezTo>
                      <a:pt x="1366" y="494"/>
                      <a:pt x="1366" y="494"/>
                      <a:pt x="1366" y="494"/>
                    </a:cubicBezTo>
                    <a:cubicBezTo>
                      <a:pt x="1368" y="492"/>
                      <a:pt x="1368" y="492"/>
                      <a:pt x="1368" y="492"/>
                    </a:cubicBezTo>
                    <a:cubicBezTo>
                      <a:pt x="1369" y="492"/>
                      <a:pt x="1369" y="492"/>
                      <a:pt x="1369" y="492"/>
                    </a:cubicBezTo>
                    <a:cubicBezTo>
                      <a:pt x="1368" y="491"/>
                      <a:pt x="1368" y="491"/>
                      <a:pt x="1368" y="491"/>
                    </a:cubicBezTo>
                    <a:cubicBezTo>
                      <a:pt x="1367" y="489"/>
                      <a:pt x="1367" y="489"/>
                      <a:pt x="1367" y="489"/>
                    </a:cubicBezTo>
                    <a:cubicBezTo>
                      <a:pt x="1367" y="483"/>
                      <a:pt x="1367" y="483"/>
                      <a:pt x="1367" y="483"/>
                    </a:cubicBezTo>
                    <a:cubicBezTo>
                      <a:pt x="1367" y="480"/>
                      <a:pt x="1367" y="480"/>
                      <a:pt x="1367" y="480"/>
                    </a:cubicBezTo>
                    <a:cubicBezTo>
                      <a:pt x="1369" y="475"/>
                      <a:pt x="1369" y="475"/>
                      <a:pt x="1369" y="475"/>
                    </a:cubicBezTo>
                    <a:cubicBezTo>
                      <a:pt x="1373" y="471"/>
                      <a:pt x="1373" y="471"/>
                      <a:pt x="1373" y="471"/>
                    </a:cubicBezTo>
                    <a:cubicBezTo>
                      <a:pt x="1373" y="467"/>
                      <a:pt x="1373" y="467"/>
                      <a:pt x="1373" y="467"/>
                    </a:cubicBezTo>
                    <a:cubicBezTo>
                      <a:pt x="1370" y="461"/>
                      <a:pt x="1370" y="461"/>
                      <a:pt x="1370" y="461"/>
                    </a:cubicBezTo>
                    <a:cubicBezTo>
                      <a:pt x="1371" y="458"/>
                      <a:pt x="1371" y="458"/>
                      <a:pt x="1371" y="458"/>
                    </a:cubicBezTo>
                    <a:cubicBezTo>
                      <a:pt x="1373" y="455"/>
                      <a:pt x="1373" y="455"/>
                      <a:pt x="1373" y="455"/>
                    </a:cubicBezTo>
                    <a:cubicBezTo>
                      <a:pt x="1374" y="453"/>
                      <a:pt x="1374" y="453"/>
                      <a:pt x="1374" y="453"/>
                    </a:cubicBezTo>
                    <a:cubicBezTo>
                      <a:pt x="1379" y="449"/>
                      <a:pt x="1379" y="449"/>
                      <a:pt x="1379" y="449"/>
                    </a:cubicBezTo>
                    <a:cubicBezTo>
                      <a:pt x="1380" y="446"/>
                      <a:pt x="1380" y="446"/>
                      <a:pt x="1380" y="446"/>
                    </a:cubicBezTo>
                    <a:cubicBezTo>
                      <a:pt x="1383" y="446"/>
                      <a:pt x="1383" y="446"/>
                      <a:pt x="1383" y="446"/>
                    </a:cubicBezTo>
                    <a:cubicBezTo>
                      <a:pt x="1384" y="448"/>
                      <a:pt x="1384" y="448"/>
                      <a:pt x="1384" y="448"/>
                    </a:cubicBezTo>
                    <a:cubicBezTo>
                      <a:pt x="1386" y="447"/>
                      <a:pt x="1386" y="447"/>
                      <a:pt x="1386" y="447"/>
                    </a:cubicBezTo>
                    <a:cubicBezTo>
                      <a:pt x="1391" y="444"/>
                      <a:pt x="1391" y="444"/>
                      <a:pt x="1391" y="444"/>
                    </a:cubicBezTo>
                    <a:cubicBezTo>
                      <a:pt x="1395" y="443"/>
                      <a:pt x="1395" y="443"/>
                      <a:pt x="1395" y="443"/>
                    </a:cubicBezTo>
                    <a:cubicBezTo>
                      <a:pt x="1399" y="441"/>
                      <a:pt x="1399" y="441"/>
                      <a:pt x="1399" y="441"/>
                    </a:cubicBezTo>
                    <a:cubicBezTo>
                      <a:pt x="1402" y="441"/>
                      <a:pt x="1402" y="441"/>
                      <a:pt x="1402" y="441"/>
                    </a:cubicBezTo>
                    <a:cubicBezTo>
                      <a:pt x="1405" y="439"/>
                      <a:pt x="1405" y="439"/>
                      <a:pt x="1405" y="439"/>
                    </a:cubicBezTo>
                    <a:cubicBezTo>
                      <a:pt x="1407" y="439"/>
                      <a:pt x="1407" y="439"/>
                      <a:pt x="1407" y="439"/>
                    </a:cubicBezTo>
                    <a:cubicBezTo>
                      <a:pt x="1409" y="439"/>
                      <a:pt x="1409" y="439"/>
                      <a:pt x="1409" y="439"/>
                    </a:cubicBezTo>
                    <a:cubicBezTo>
                      <a:pt x="1411" y="437"/>
                      <a:pt x="1411" y="437"/>
                      <a:pt x="1411" y="437"/>
                    </a:cubicBezTo>
                    <a:cubicBezTo>
                      <a:pt x="1415" y="439"/>
                      <a:pt x="1415" y="439"/>
                      <a:pt x="1415" y="439"/>
                    </a:cubicBezTo>
                    <a:cubicBezTo>
                      <a:pt x="1414" y="442"/>
                      <a:pt x="1414" y="442"/>
                      <a:pt x="1414" y="442"/>
                    </a:cubicBezTo>
                    <a:cubicBezTo>
                      <a:pt x="1415" y="442"/>
                      <a:pt x="1415" y="442"/>
                      <a:pt x="1415" y="442"/>
                    </a:cubicBezTo>
                    <a:cubicBezTo>
                      <a:pt x="1416" y="444"/>
                      <a:pt x="1416" y="444"/>
                      <a:pt x="1416" y="444"/>
                    </a:cubicBezTo>
                    <a:cubicBezTo>
                      <a:pt x="1417" y="442"/>
                      <a:pt x="1417" y="442"/>
                      <a:pt x="1417" y="442"/>
                    </a:cubicBezTo>
                    <a:cubicBezTo>
                      <a:pt x="1418" y="441"/>
                      <a:pt x="1418" y="441"/>
                      <a:pt x="1418" y="441"/>
                    </a:cubicBezTo>
                    <a:cubicBezTo>
                      <a:pt x="1415" y="439"/>
                      <a:pt x="1415" y="439"/>
                      <a:pt x="1415" y="439"/>
                    </a:cubicBezTo>
                    <a:cubicBezTo>
                      <a:pt x="1415" y="436"/>
                      <a:pt x="1415" y="436"/>
                      <a:pt x="1415" y="436"/>
                    </a:cubicBezTo>
                    <a:cubicBezTo>
                      <a:pt x="1419" y="434"/>
                      <a:pt x="1419" y="434"/>
                      <a:pt x="1419" y="434"/>
                    </a:cubicBezTo>
                    <a:cubicBezTo>
                      <a:pt x="1424" y="435"/>
                      <a:pt x="1424" y="435"/>
                      <a:pt x="1424" y="435"/>
                    </a:cubicBezTo>
                    <a:cubicBezTo>
                      <a:pt x="1426" y="434"/>
                      <a:pt x="1426" y="434"/>
                      <a:pt x="1426" y="434"/>
                    </a:cubicBezTo>
                    <a:cubicBezTo>
                      <a:pt x="1433" y="434"/>
                      <a:pt x="1433" y="434"/>
                      <a:pt x="1433" y="434"/>
                    </a:cubicBezTo>
                    <a:cubicBezTo>
                      <a:pt x="1434" y="436"/>
                      <a:pt x="1434" y="436"/>
                      <a:pt x="1434" y="436"/>
                    </a:cubicBezTo>
                    <a:cubicBezTo>
                      <a:pt x="1434" y="436"/>
                      <a:pt x="1434" y="436"/>
                      <a:pt x="1434" y="436"/>
                    </a:cubicBezTo>
                    <a:cubicBezTo>
                      <a:pt x="1435" y="434"/>
                      <a:pt x="1435" y="434"/>
                      <a:pt x="1435" y="434"/>
                    </a:cubicBezTo>
                    <a:cubicBezTo>
                      <a:pt x="1436" y="434"/>
                      <a:pt x="1436" y="434"/>
                      <a:pt x="1436" y="434"/>
                    </a:cubicBezTo>
                    <a:cubicBezTo>
                      <a:pt x="1436" y="433"/>
                      <a:pt x="1436" y="433"/>
                      <a:pt x="1436" y="433"/>
                    </a:cubicBezTo>
                    <a:cubicBezTo>
                      <a:pt x="1438" y="431"/>
                      <a:pt x="1438" y="431"/>
                      <a:pt x="1438" y="431"/>
                    </a:cubicBezTo>
                    <a:cubicBezTo>
                      <a:pt x="1444" y="431"/>
                      <a:pt x="1444" y="431"/>
                      <a:pt x="1444" y="431"/>
                    </a:cubicBezTo>
                    <a:cubicBezTo>
                      <a:pt x="1445" y="433"/>
                      <a:pt x="1445" y="433"/>
                      <a:pt x="1445" y="433"/>
                    </a:cubicBezTo>
                    <a:cubicBezTo>
                      <a:pt x="1449" y="432"/>
                      <a:pt x="1449" y="432"/>
                      <a:pt x="1449" y="432"/>
                    </a:cubicBezTo>
                    <a:cubicBezTo>
                      <a:pt x="1449" y="431"/>
                      <a:pt x="1449" y="431"/>
                      <a:pt x="1449" y="431"/>
                    </a:cubicBezTo>
                    <a:cubicBezTo>
                      <a:pt x="1449" y="431"/>
                      <a:pt x="1449" y="431"/>
                      <a:pt x="1449" y="431"/>
                    </a:cubicBezTo>
                    <a:cubicBezTo>
                      <a:pt x="1448" y="432"/>
                      <a:pt x="1448" y="432"/>
                      <a:pt x="1448" y="432"/>
                    </a:cubicBezTo>
                    <a:cubicBezTo>
                      <a:pt x="1443" y="429"/>
                      <a:pt x="1443" y="429"/>
                      <a:pt x="1443" y="429"/>
                    </a:cubicBezTo>
                    <a:cubicBezTo>
                      <a:pt x="1446" y="424"/>
                      <a:pt x="1446" y="424"/>
                      <a:pt x="1446" y="424"/>
                    </a:cubicBezTo>
                    <a:cubicBezTo>
                      <a:pt x="1446" y="421"/>
                      <a:pt x="1446" y="421"/>
                      <a:pt x="1446" y="421"/>
                    </a:cubicBezTo>
                    <a:cubicBezTo>
                      <a:pt x="1448" y="421"/>
                      <a:pt x="1448" y="421"/>
                      <a:pt x="1448" y="421"/>
                    </a:cubicBezTo>
                    <a:cubicBezTo>
                      <a:pt x="1452" y="417"/>
                      <a:pt x="1452" y="417"/>
                      <a:pt x="1452" y="417"/>
                    </a:cubicBezTo>
                    <a:cubicBezTo>
                      <a:pt x="1457" y="417"/>
                      <a:pt x="1457" y="417"/>
                      <a:pt x="1457" y="417"/>
                    </a:cubicBezTo>
                    <a:cubicBezTo>
                      <a:pt x="1458" y="419"/>
                      <a:pt x="1458" y="419"/>
                      <a:pt x="1458" y="419"/>
                    </a:cubicBezTo>
                    <a:cubicBezTo>
                      <a:pt x="1460" y="418"/>
                      <a:pt x="1460" y="418"/>
                      <a:pt x="1460" y="418"/>
                    </a:cubicBezTo>
                    <a:cubicBezTo>
                      <a:pt x="1465" y="419"/>
                      <a:pt x="1465" y="419"/>
                      <a:pt x="1465" y="419"/>
                    </a:cubicBezTo>
                    <a:cubicBezTo>
                      <a:pt x="1470" y="418"/>
                      <a:pt x="1470" y="418"/>
                      <a:pt x="1470" y="418"/>
                    </a:cubicBezTo>
                    <a:cubicBezTo>
                      <a:pt x="1470" y="419"/>
                      <a:pt x="1470" y="419"/>
                      <a:pt x="1470" y="419"/>
                    </a:cubicBezTo>
                    <a:cubicBezTo>
                      <a:pt x="1475" y="418"/>
                      <a:pt x="1475" y="418"/>
                      <a:pt x="1475" y="418"/>
                    </a:cubicBezTo>
                    <a:cubicBezTo>
                      <a:pt x="1482" y="420"/>
                      <a:pt x="1482" y="420"/>
                      <a:pt x="1482" y="420"/>
                    </a:cubicBezTo>
                    <a:cubicBezTo>
                      <a:pt x="1485" y="422"/>
                      <a:pt x="1485" y="422"/>
                      <a:pt x="1485" y="422"/>
                    </a:cubicBezTo>
                    <a:cubicBezTo>
                      <a:pt x="1485" y="423"/>
                      <a:pt x="1485" y="423"/>
                      <a:pt x="1485" y="423"/>
                    </a:cubicBezTo>
                    <a:cubicBezTo>
                      <a:pt x="1487" y="423"/>
                      <a:pt x="1487" y="423"/>
                      <a:pt x="1487" y="423"/>
                    </a:cubicBezTo>
                    <a:cubicBezTo>
                      <a:pt x="1489" y="421"/>
                      <a:pt x="1489" y="421"/>
                      <a:pt x="1489" y="421"/>
                    </a:cubicBezTo>
                    <a:cubicBezTo>
                      <a:pt x="1493" y="421"/>
                      <a:pt x="1493" y="421"/>
                      <a:pt x="1493" y="421"/>
                    </a:cubicBezTo>
                    <a:cubicBezTo>
                      <a:pt x="1494" y="424"/>
                      <a:pt x="1494" y="424"/>
                      <a:pt x="1494" y="424"/>
                    </a:cubicBezTo>
                    <a:cubicBezTo>
                      <a:pt x="1488" y="428"/>
                      <a:pt x="1488" y="428"/>
                      <a:pt x="1488" y="428"/>
                    </a:cubicBezTo>
                    <a:cubicBezTo>
                      <a:pt x="1484" y="428"/>
                      <a:pt x="1484" y="428"/>
                      <a:pt x="1484" y="428"/>
                    </a:cubicBezTo>
                    <a:cubicBezTo>
                      <a:pt x="1484" y="429"/>
                      <a:pt x="1484" y="429"/>
                      <a:pt x="1484" y="429"/>
                    </a:cubicBezTo>
                    <a:cubicBezTo>
                      <a:pt x="1484" y="433"/>
                      <a:pt x="1484" y="433"/>
                      <a:pt x="1484" y="433"/>
                    </a:cubicBezTo>
                    <a:cubicBezTo>
                      <a:pt x="1484" y="433"/>
                      <a:pt x="1484" y="433"/>
                      <a:pt x="1484" y="433"/>
                    </a:cubicBezTo>
                    <a:cubicBezTo>
                      <a:pt x="1487" y="436"/>
                      <a:pt x="1487" y="436"/>
                      <a:pt x="1487" y="436"/>
                    </a:cubicBezTo>
                    <a:cubicBezTo>
                      <a:pt x="1487" y="436"/>
                      <a:pt x="1487" y="436"/>
                      <a:pt x="1487" y="436"/>
                    </a:cubicBezTo>
                    <a:cubicBezTo>
                      <a:pt x="1491" y="435"/>
                      <a:pt x="1491" y="435"/>
                      <a:pt x="1491" y="435"/>
                    </a:cubicBezTo>
                    <a:cubicBezTo>
                      <a:pt x="1492" y="433"/>
                      <a:pt x="1492" y="433"/>
                      <a:pt x="1492" y="433"/>
                    </a:cubicBezTo>
                    <a:cubicBezTo>
                      <a:pt x="1492" y="432"/>
                      <a:pt x="1492" y="432"/>
                      <a:pt x="1492" y="432"/>
                    </a:cubicBezTo>
                    <a:cubicBezTo>
                      <a:pt x="1494" y="431"/>
                      <a:pt x="1494" y="431"/>
                      <a:pt x="1494" y="431"/>
                    </a:cubicBezTo>
                    <a:cubicBezTo>
                      <a:pt x="1492" y="427"/>
                      <a:pt x="1492" y="427"/>
                      <a:pt x="1492" y="427"/>
                    </a:cubicBezTo>
                    <a:cubicBezTo>
                      <a:pt x="1496" y="427"/>
                      <a:pt x="1496" y="427"/>
                      <a:pt x="1496" y="427"/>
                    </a:cubicBezTo>
                    <a:cubicBezTo>
                      <a:pt x="1499" y="431"/>
                      <a:pt x="1499" y="431"/>
                      <a:pt x="1499" y="431"/>
                    </a:cubicBezTo>
                    <a:cubicBezTo>
                      <a:pt x="1500" y="431"/>
                      <a:pt x="1500" y="431"/>
                      <a:pt x="1500" y="431"/>
                    </a:cubicBezTo>
                    <a:cubicBezTo>
                      <a:pt x="1501" y="431"/>
                      <a:pt x="1501" y="431"/>
                      <a:pt x="1501" y="431"/>
                    </a:cubicBezTo>
                    <a:cubicBezTo>
                      <a:pt x="1499" y="429"/>
                      <a:pt x="1499" y="429"/>
                      <a:pt x="1499" y="429"/>
                    </a:cubicBezTo>
                    <a:cubicBezTo>
                      <a:pt x="1502" y="427"/>
                      <a:pt x="1502" y="427"/>
                      <a:pt x="1502" y="427"/>
                    </a:cubicBezTo>
                    <a:cubicBezTo>
                      <a:pt x="1503" y="425"/>
                      <a:pt x="1503" y="425"/>
                      <a:pt x="1503" y="425"/>
                    </a:cubicBezTo>
                    <a:cubicBezTo>
                      <a:pt x="1504" y="425"/>
                      <a:pt x="1504" y="425"/>
                      <a:pt x="1504" y="425"/>
                    </a:cubicBezTo>
                    <a:cubicBezTo>
                      <a:pt x="1504" y="424"/>
                      <a:pt x="1504" y="424"/>
                      <a:pt x="1504" y="424"/>
                    </a:cubicBezTo>
                    <a:cubicBezTo>
                      <a:pt x="1503" y="422"/>
                      <a:pt x="1503" y="422"/>
                      <a:pt x="1503" y="422"/>
                    </a:cubicBezTo>
                    <a:cubicBezTo>
                      <a:pt x="1506" y="420"/>
                      <a:pt x="1506" y="420"/>
                      <a:pt x="1506" y="420"/>
                    </a:cubicBezTo>
                    <a:cubicBezTo>
                      <a:pt x="1508" y="421"/>
                      <a:pt x="1508" y="421"/>
                      <a:pt x="1508" y="421"/>
                    </a:cubicBezTo>
                    <a:cubicBezTo>
                      <a:pt x="1510" y="420"/>
                      <a:pt x="1510" y="420"/>
                      <a:pt x="1510" y="420"/>
                    </a:cubicBezTo>
                    <a:cubicBezTo>
                      <a:pt x="1512" y="422"/>
                      <a:pt x="1512" y="422"/>
                      <a:pt x="1512" y="422"/>
                    </a:cubicBezTo>
                    <a:cubicBezTo>
                      <a:pt x="1512" y="424"/>
                      <a:pt x="1512" y="424"/>
                      <a:pt x="1512" y="424"/>
                    </a:cubicBezTo>
                    <a:cubicBezTo>
                      <a:pt x="1513" y="425"/>
                      <a:pt x="1513" y="425"/>
                      <a:pt x="1513" y="425"/>
                    </a:cubicBezTo>
                    <a:cubicBezTo>
                      <a:pt x="1515" y="423"/>
                      <a:pt x="1515" y="423"/>
                      <a:pt x="1515" y="423"/>
                    </a:cubicBezTo>
                    <a:cubicBezTo>
                      <a:pt x="1514" y="421"/>
                      <a:pt x="1514" y="421"/>
                      <a:pt x="1514" y="421"/>
                    </a:cubicBezTo>
                    <a:cubicBezTo>
                      <a:pt x="1514" y="419"/>
                      <a:pt x="1514" y="419"/>
                      <a:pt x="1514" y="419"/>
                    </a:cubicBezTo>
                    <a:cubicBezTo>
                      <a:pt x="1517" y="418"/>
                      <a:pt x="1517" y="418"/>
                      <a:pt x="1517" y="418"/>
                    </a:cubicBezTo>
                    <a:cubicBezTo>
                      <a:pt x="1519" y="418"/>
                      <a:pt x="1519" y="418"/>
                      <a:pt x="1519" y="418"/>
                    </a:cubicBezTo>
                    <a:cubicBezTo>
                      <a:pt x="1521" y="417"/>
                      <a:pt x="1521" y="417"/>
                      <a:pt x="1521" y="417"/>
                    </a:cubicBezTo>
                    <a:cubicBezTo>
                      <a:pt x="1522" y="418"/>
                      <a:pt x="1522" y="418"/>
                      <a:pt x="1522" y="418"/>
                    </a:cubicBezTo>
                    <a:cubicBezTo>
                      <a:pt x="1520" y="415"/>
                      <a:pt x="1520" y="415"/>
                      <a:pt x="1520" y="415"/>
                    </a:cubicBezTo>
                    <a:cubicBezTo>
                      <a:pt x="1520" y="414"/>
                      <a:pt x="1520" y="414"/>
                      <a:pt x="1520" y="414"/>
                    </a:cubicBezTo>
                    <a:cubicBezTo>
                      <a:pt x="1520" y="414"/>
                      <a:pt x="1520" y="414"/>
                      <a:pt x="1520" y="414"/>
                    </a:cubicBezTo>
                    <a:cubicBezTo>
                      <a:pt x="1518" y="413"/>
                      <a:pt x="1518" y="413"/>
                      <a:pt x="1518" y="413"/>
                    </a:cubicBezTo>
                    <a:cubicBezTo>
                      <a:pt x="1518" y="413"/>
                      <a:pt x="1518" y="413"/>
                      <a:pt x="1518" y="413"/>
                    </a:cubicBezTo>
                    <a:cubicBezTo>
                      <a:pt x="1515" y="413"/>
                      <a:pt x="1515" y="413"/>
                      <a:pt x="1515" y="413"/>
                    </a:cubicBezTo>
                    <a:cubicBezTo>
                      <a:pt x="1514" y="413"/>
                      <a:pt x="1514" y="413"/>
                      <a:pt x="1514" y="413"/>
                    </a:cubicBezTo>
                    <a:cubicBezTo>
                      <a:pt x="1514" y="414"/>
                      <a:pt x="1514" y="414"/>
                      <a:pt x="1514" y="414"/>
                    </a:cubicBezTo>
                    <a:cubicBezTo>
                      <a:pt x="1510" y="414"/>
                      <a:pt x="1510" y="414"/>
                      <a:pt x="1510" y="414"/>
                    </a:cubicBezTo>
                    <a:cubicBezTo>
                      <a:pt x="1509" y="415"/>
                      <a:pt x="1509" y="415"/>
                      <a:pt x="1509" y="415"/>
                    </a:cubicBezTo>
                    <a:cubicBezTo>
                      <a:pt x="1506" y="413"/>
                      <a:pt x="1506" y="413"/>
                      <a:pt x="1506" y="413"/>
                    </a:cubicBezTo>
                    <a:cubicBezTo>
                      <a:pt x="1507" y="410"/>
                      <a:pt x="1507" y="410"/>
                      <a:pt x="1507" y="410"/>
                    </a:cubicBezTo>
                    <a:cubicBezTo>
                      <a:pt x="1507" y="409"/>
                      <a:pt x="1507" y="409"/>
                      <a:pt x="1507" y="409"/>
                    </a:cubicBezTo>
                    <a:cubicBezTo>
                      <a:pt x="1504" y="405"/>
                      <a:pt x="1504" y="405"/>
                      <a:pt x="1504" y="405"/>
                    </a:cubicBezTo>
                    <a:cubicBezTo>
                      <a:pt x="1506" y="403"/>
                      <a:pt x="1506" y="403"/>
                      <a:pt x="1506" y="403"/>
                    </a:cubicBezTo>
                    <a:cubicBezTo>
                      <a:pt x="1504" y="400"/>
                      <a:pt x="1504" y="400"/>
                      <a:pt x="1504" y="400"/>
                    </a:cubicBezTo>
                    <a:cubicBezTo>
                      <a:pt x="1505" y="395"/>
                      <a:pt x="1505" y="395"/>
                      <a:pt x="1505" y="395"/>
                    </a:cubicBezTo>
                    <a:cubicBezTo>
                      <a:pt x="1505" y="392"/>
                      <a:pt x="1505" y="392"/>
                      <a:pt x="1505" y="392"/>
                    </a:cubicBezTo>
                    <a:cubicBezTo>
                      <a:pt x="1507" y="390"/>
                      <a:pt x="1507" y="390"/>
                      <a:pt x="1507" y="390"/>
                    </a:cubicBezTo>
                    <a:cubicBezTo>
                      <a:pt x="1507" y="386"/>
                      <a:pt x="1507" y="386"/>
                      <a:pt x="1507" y="386"/>
                    </a:cubicBezTo>
                    <a:cubicBezTo>
                      <a:pt x="1510" y="383"/>
                      <a:pt x="1510" y="383"/>
                      <a:pt x="1510" y="383"/>
                    </a:cubicBezTo>
                    <a:cubicBezTo>
                      <a:pt x="1510" y="381"/>
                      <a:pt x="1510" y="381"/>
                      <a:pt x="1510" y="381"/>
                    </a:cubicBezTo>
                    <a:cubicBezTo>
                      <a:pt x="1508" y="380"/>
                      <a:pt x="1508" y="380"/>
                      <a:pt x="1508" y="380"/>
                    </a:cubicBezTo>
                    <a:cubicBezTo>
                      <a:pt x="1511" y="378"/>
                      <a:pt x="1511" y="378"/>
                      <a:pt x="1511" y="378"/>
                    </a:cubicBezTo>
                    <a:cubicBezTo>
                      <a:pt x="1508" y="376"/>
                      <a:pt x="1508" y="376"/>
                      <a:pt x="1508" y="376"/>
                    </a:cubicBezTo>
                    <a:cubicBezTo>
                      <a:pt x="1510" y="365"/>
                      <a:pt x="1510" y="365"/>
                      <a:pt x="1510" y="365"/>
                    </a:cubicBezTo>
                    <a:cubicBezTo>
                      <a:pt x="1512" y="364"/>
                      <a:pt x="1512" y="364"/>
                      <a:pt x="1512" y="364"/>
                    </a:cubicBezTo>
                    <a:cubicBezTo>
                      <a:pt x="1509" y="361"/>
                      <a:pt x="1509" y="361"/>
                      <a:pt x="1509" y="361"/>
                    </a:cubicBezTo>
                    <a:cubicBezTo>
                      <a:pt x="1509" y="358"/>
                      <a:pt x="1509" y="358"/>
                      <a:pt x="1509" y="358"/>
                    </a:cubicBezTo>
                    <a:cubicBezTo>
                      <a:pt x="1507" y="356"/>
                      <a:pt x="1507" y="356"/>
                      <a:pt x="1507" y="356"/>
                    </a:cubicBezTo>
                    <a:cubicBezTo>
                      <a:pt x="1507" y="354"/>
                      <a:pt x="1507" y="354"/>
                      <a:pt x="1507" y="354"/>
                    </a:cubicBezTo>
                    <a:cubicBezTo>
                      <a:pt x="1510" y="352"/>
                      <a:pt x="1510" y="352"/>
                      <a:pt x="1510" y="352"/>
                    </a:cubicBezTo>
                    <a:cubicBezTo>
                      <a:pt x="1509" y="349"/>
                      <a:pt x="1509" y="349"/>
                      <a:pt x="1509" y="349"/>
                    </a:cubicBezTo>
                    <a:cubicBezTo>
                      <a:pt x="1511" y="347"/>
                      <a:pt x="1511" y="347"/>
                      <a:pt x="1511" y="347"/>
                    </a:cubicBezTo>
                    <a:cubicBezTo>
                      <a:pt x="1514" y="342"/>
                      <a:pt x="1514" y="342"/>
                      <a:pt x="1514" y="342"/>
                    </a:cubicBezTo>
                    <a:cubicBezTo>
                      <a:pt x="1518" y="343"/>
                      <a:pt x="1518" y="343"/>
                      <a:pt x="1518" y="343"/>
                    </a:cubicBezTo>
                    <a:cubicBezTo>
                      <a:pt x="1520" y="342"/>
                      <a:pt x="1520" y="342"/>
                      <a:pt x="1520" y="342"/>
                    </a:cubicBezTo>
                    <a:cubicBezTo>
                      <a:pt x="1521" y="342"/>
                      <a:pt x="1521" y="342"/>
                      <a:pt x="1521" y="342"/>
                    </a:cubicBezTo>
                    <a:cubicBezTo>
                      <a:pt x="1522" y="341"/>
                      <a:pt x="1522" y="341"/>
                      <a:pt x="1522" y="341"/>
                    </a:cubicBezTo>
                    <a:cubicBezTo>
                      <a:pt x="1527" y="340"/>
                      <a:pt x="1527" y="340"/>
                      <a:pt x="1527" y="340"/>
                    </a:cubicBezTo>
                    <a:cubicBezTo>
                      <a:pt x="1527" y="339"/>
                      <a:pt x="1527" y="339"/>
                      <a:pt x="1527" y="339"/>
                    </a:cubicBezTo>
                    <a:cubicBezTo>
                      <a:pt x="1529" y="339"/>
                      <a:pt x="1529" y="339"/>
                      <a:pt x="1529" y="339"/>
                    </a:cubicBezTo>
                    <a:cubicBezTo>
                      <a:pt x="1530" y="336"/>
                      <a:pt x="1530" y="336"/>
                      <a:pt x="1530" y="336"/>
                    </a:cubicBezTo>
                    <a:cubicBezTo>
                      <a:pt x="1532" y="336"/>
                      <a:pt x="1532" y="336"/>
                      <a:pt x="1532" y="336"/>
                    </a:cubicBezTo>
                    <a:cubicBezTo>
                      <a:pt x="1533" y="335"/>
                      <a:pt x="1533" y="335"/>
                      <a:pt x="1533" y="335"/>
                    </a:cubicBezTo>
                    <a:cubicBezTo>
                      <a:pt x="1537" y="335"/>
                      <a:pt x="1537" y="335"/>
                      <a:pt x="1537" y="335"/>
                    </a:cubicBezTo>
                    <a:cubicBezTo>
                      <a:pt x="1537" y="337"/>
                      <a:pt x="1537" y="337"/>
                      <a:pt x="1537" y="337"/>
                    </a:cubicBezTo>
                    <a:cubicBezTo>
                      <a:pt x="1538" y="337"/>
                      <a:pt x="1538" y="337"/>
                      <a:pt x="1538" y="337"/>
                    </a:cubicBezTo>
                    <a:cubicBezTo>
                      <a:pt x="1540" y="337"/>
                      <a:pt x="1540" y="337"/>
                      <a:pt x="1540" y="337"/>
                    </a:cubicBezTo>
                    <a:cubicBezTo>
                      <a:pt x="1541" y="340"/>
                      <a:pt x="1541" y="340"/>
                      <a:pt x="1541" y="340"/>
                    </a:cubicBezTo>
                    <a:cubicBezTo>
                      <a:pt x="1543" y="338"/>
                      <a:pt x="1543" y="338"/>
                      <a:pt x="1543" y="338"/>
                    </a:cubicBezTo>
                    <a:cubicBezTo>
                      <a:pt x="1542" y="334"/>
                      <a:pt x="1542" y="334"/>
                      <a:pt x="1542" y="334"/>
                    </a:cubicBezTo>
                    <a:cubicBezTo>
                      <a:pt x="1544" y="334"/>
                      <a:pt x="1544" y="334"/>
                      <a:pt x="1544" y="334"/>
                    </a:cubicBezTo>
                    <a:cubicBezTo>
                      <a:pt x="1545" y="331"/>
                      <a:pt x="1545" y="331"/>
                      <a:pt x="1545" y="331"/>
                    </a:cubicBezTo>
                    <a:cubicBezTo>
                      <a:pt x="1548" y="330"/>
                      <a:pt x="1548" y="330"/>
                      <a:pt x="1548" y="330"/>
                    </a:cubicBezTo>
                    <a:cubicBezTo>
                      <a:pt x="1549" y="333"/>
                      <a:pt x="1549" y="333"/>
                      <a:pt x="1549" y="333"/>
                    </a:cubicBezTo>
                    <a:cubicBezTo>
                      <a:pt x="1552" y="335"/>
                      <a:pt x="1552" y="335"/>
                      <a:pt x="1552" y="335"/>
                    </a:cubicBezTo>
                    <a:cubicBezTo>
                      <a:pt x="1552" y="339"/>
                      <a:pt x="1552" y="339"/>
                      <a:pt x="1552" y="339"/>
                    </a:cubicBezTo>
                    <a:cubicBezTo>
                      <a:pt x="1551" y="340"/>
                      <a:pt x="1551" y="340"/>
                      <a:pt x="1551" y="340"/>
                    </a:cubicBezTo>
                    <a:cubicBezTo>
                      <a:pt x="1552" y="341"/>
                      <a:pt x="1552" y="341"/>
                      <a:pt x="1552" y="341"/>
                    </a:cubicBezTo>
                    <a:cubicBezTo>
                      <a:pt x="1553" y="344"/>
                      <a:pt x="1553" y="344"/>
                      <a:pt x="1553" y="344"/>
                    </a:cubicBezTo>
                    <a:cubicBezTo>
                      <a:pt x="1552" y="345"/>
                      <a:pt x="1552" y="345"/>
                      <a:pt x="1552" y="345"/>
                    </a:cubicBezTo>
                    <a:cubicBezTo>
                      <a:pt x="1552" y="345"/>
                      <a:pt x="1552" y="345"/>
                      <a:pt x="1552" y="345"/>
                    </a:cubicBezTo>
                    <a:cubicBezTo>
                      <a:pt x="1554" y="350"/>
                      <a:pt x="1554" y="350"/>
                      <a:pt x="1554" y="350"/>
                    </a:cubicBezTo>
                    <a:cubicBezTo>
                      <a:pt x="1552" y="350"/>
                      <a:pt x="1552" y="350"/>
                      <a:pt x="1552" y="350"/>
                    </a:cubicBezTo>
                    <a:cubicBezTo>
                      <a:pt x="1552" y="351"/>
                      <a:pt x="1552" y="351"/>
                      <a:pt x="1552" y="351"/>
                    </a:cubicBezTo>
                    <a:cubicBezTo>
                      <a:pt x="1553" y="352"/>
                      <a:pt x="1553" y="352"/>
                      <a:pt x="1553" y="352"/>
                    </a:cubicBezTo>
                    <a:cubicBezTo>
                      <a:pt x="1553" y="353"/>
                      <a:pt x="1553" y="353"/>
                      <a:pt x="1553" y="353"/>
                    </a:cubicBezTo>
                    <a:cubicBezTo>
                      <a:pt x="1554" y="352"/>
                      <a:pt x="1554" y="352"/>
                      <a:pt x="1554" y="352"/>
                    </a:cubicBezTo>
                    <a:cubicBezTo>
                      <a:pt x="1555" y="355"/>
                      <a:pt x="1555" y="355"/>
                      <a:pt x="1555" y="355"/>
                    </a:cubicBezTo>
                    <a:cubicBezTo>
                      <a:pt x="1558" y="356"/>
                      <a:pt x="1558" y="356"/>
                      <a:pt x="1558" y="356"/>
                    </a:cubicBezTo>
                    <a:cubicBezTo>
                      <a:pt x="1558" y="357"/>
                      <a:pt x="1558" y="357"/>
                      <a:pt x="1558" y="357"/>
                    </a:cubicBezTo>
                    <a:cubicBezTo>
                      <a:pt x="1558" y="357"/>
                      <a:pt x="1558" y="357"/>
                      <a:pt x="1558" y="357"/>
                    </a:cubicBezTo>
                    <a:cubicBezTo>
                      <a:pt x="1561" y="355"/>
                      <a:pt x="1561" y="355"/>
                      <a:pt x="1561" y="355"/>
                    </a:cubicBezTo>
                    <a:cubicBezTo>
                      <a:pt x="1564" y="355"/>
                      <a:pt x="1564" y="355"/>
                      <a:pt x="1564" y="355"/>
                    </a:cubicBezTo>
                    <a:cubicBezTo>
                      <a:pt x="1566" y="358"/>
                      <a:pt x="1566" y="358"/>
                      <a:pt x="1566" y="358"/>
                    </a:cubicBezTo>
                    <a:cubicBezTo>
                      <a:pt x="1563" y="361"/>
                      <a:pt x="1563" y="361"/>
                      <a:pt x="1563" y="361"/>
                    </a:cubicBezTo>
                    <a:cubicBezTo>
                      <a:pt x="1565" y="363"/>
                      <a:pt x="1565" y="363"/>
                      <a:pt x="1565" y="363"/>
                    </a:cubicBezTo>
                    <a:cubicBezTo>
                      <a:pt x="1566" y="363"/>
                      <a:pt x="1566" y="363"/>
                      <a:pt x="1566" y="363"/>
                    </a:cubicBezTo>
                    <a:cubicBezTo>
                      <a:pt x="1566" y="362"/>
                      <a:pt x="1566" y="362"/>
                      <a:pt x="1566" y="362"/>
                    </a:cubicBezTo>
                    <a:cubicBezTo>
                      <a:pt x="1568" y="361"/>
                      <a:pt x="1568" y="361"/>
                      <a:pt x="1568" y="361"/>
                    </a:cubicBezTo>
                    <a:cubicBezTo>
                      <a:pt x="1568" y="359"/>
                      <a:pt x="1568" y="359"/>
                      <a:pt x="1568" y="359"/>
                    </a:cubicBezTo>
                    <a:cubicBezTo>
                      <a:pt x="1569" y="358"/>
                      <a:pt x="1569" y="358"/>
                      <a:pt x="1569" y="358"/>
                    </a:cubicBezTo>
                    <a:cubicBezTo>
                      <a:pt x="1569" y="351"/>
                      <a:pt x="1569" y="351"/>
                      <a:pt x="1569" y="351"/>
                    </a:cubicBezTo>
                    <a:cubicBezTo>
                      <a:pt x="1570" y="350"/>
                      <a:pt x="1570" y="350"/>
                      <a:pt x="1570" y="350"/>
                    </a:cubicBezTo>
                    <a:cubicBezTo>
                      <a:pt x="1568" y="348"/>
                      <a:pt x="1568" y="348"/>
                      <a:pt x="1568" y="348"/>
                    </a:cubicBezTo>
                    <a:cubicBezTo>
                      <a:pt x="1571" y="346"/>
                      <a:pt x="1571" y="346"/>
                      <a:pt x="1571" y="346"/>
                    </a:cubicBezTo>
                    <a:cubicBezTo>
                      <a:pt x="1571" y="344"/>
                      <a:pt x="1571" y="344"/>
                      <a:pt x="1571" y="344"/>
                    </a:cubicBezTo>
                    <a:cubicBezTo>
                      <a:pt x="1570" y="344"/>
                      <a:pt x="1570" y="344"/>
                      <a:pt x="1570" y="344"/>
                    </a:cubicBezTo>
                    <a:cubicBezTo>
                      <a:pt x="1571" y="342"/>
                      <a:pt x="1571" y="342"/>
                      <a:pt x="1571" y="342"/>
                    </a:cubicBezTo>
                    <a:cubicBezTo>
                      <a:pt x="1572" y="341"/>
                      <a:pt x="1572" y="341"/>
                      <a:pt x="1572" y="341"/>
                    </a:cubicBezTo>
                    <a:cubicBezTo>
                      <a:pt x="1572" y="338"/>
                      <a:pt x="1572" y="338"/>
                      <a:pt x="1572" y="338"/>
                    </a:cubicBezTo>
                    <a:cubicBezTo>
                      <a:pt x="1570" y="336"/>
                      <a:pt x="1570" y="336"/>
                      <a:pt x="1570" y="336"/>
                    </a:cubicBezTo>
                    <a:cubicBezTo>
                      <a:pt x="1572" y="332"/>
                      <a:pt x="1572" y="332"/>
                      <a:pt x="1572" y="332"/>
                    </a:cubicBezTo>
                    <a:cubicBezTo>
                      <a:pt x="1575" y="330"/>
                      <a:pt x="1575" y="330"/>
                      <a:pt x="1575" y="330"/>
                    </a:cubicBezTo>
                    <a:cubicBezTo>
                      <a:pt x="1579" y="329"/>
                      <a:pt x="1579" y="329"/>
                      <a:pt x="1579" y="329"/>
                    </a:cubicBezTo>
                    <a:cubicBezTo>
                      <a:pt x="1580" y="330"/>
                      <a:pt x="1580" y="330"/>
                      <a:pt x="1580" y="330"/>
                    </a:cubicBezTo>
                    <a:cubicBezTo>
                      <a:pt x="1580" y="328"/>
                      <a:pt x="1580" y="328"/>
                      <a:pt x="1580" y="328"/>
                    </a:cubicBezTo>
                    <a:cubicBezTo>
                      <a:pt x="1577" y="326"/>
                      <a:pt x="1577" y="326"/>
                      <a:pt x="1577" y="326"/>
                    </a:cubicBezTo>
                    <a:cubicBezTo>
                      <a:pt x="1575" y="321"/>
                      <a:pt x="1575" y="321"/>
                      <a:pt x="1575" y="321"/>
                    </a:cubicBezTo>
                    <a:cubicBezTo>
                      <a:pt x="1573" y="320"/>
                      <a:pt x="1573" y="320"/>
                      <a:pt x="1573" y="320"/>
                    </a:cubicBezTo>
                    <a:cubicBezTo>
                      <a:pt x="1573" y="318"/>
                      <a:pt x="1573" y="318"/>
                      <a:pt x="1573" y="318"/>
                    </a:cubicBezTo>
                    <a:cubicBezTo>
                      <a:pt x="1571" y="316"/>
                      <a:pt x="1571" y="316"/>
                      <a:pt x="1571" y="316"/>
                    </a:cubicBezTo>
                    <a:cubicBezTo>
                      <a:pt x="1570" y="312"/>
                      <a:pt x="1570" y="312"/>
                      <a:pt x="1570" y="312"/>
                    </a:cubicBezTo>
                    <a:cubicBezTo>
                      <a:pt x="1571" y="311"/>
                      <a:pt x="1571" y="311"/>
                      <a:pt x="1571" y="311"/>
                    </a:cubicBezTo>
                    <a:cubicBezTo>
                      <a:pt x="1570" y="309"/>
                      <a:pt x="1570" y="309"/>
                      <a:pt x="1570" y="309"/>
                    </a:cubicBezTo>
                    <a:cubicBezTo>
                      <a:pt x="1567" y="306"/>
                      <a:pt x="1567" y="306"/>
                      <a:pt x="1567" y="306"/>
                    </a:cubicBezTo>
                    <a:cubicBezTo>
                      <a:pt x="1568" y="304"/>
                      <a:pt x="1568" y="304"/>
                      <a:pt x="1568" y="304"/>
                    </a:cubicBezTo>
                    <a:cubicBezTo>
                      <a:pt x="1566" y="302"/>
                      <a:pt x="1566" y="302"/>
                      <a:pt x="1566" y="302"/>
                    </a:cubicBezTo>
                    <a:cubicBezTo>
                      <a:pt x="1571" y="298"/>
                      <a:pt x="1571" y="298"/>
                      <a:pt x="1571" y="298"/>
                    </a:cubicBezTo>
                    <a:cubicBezTo>
                      <a:pt x="1573" y="298"/>
                      <a:pt x="1573" y="298"/>
                      <a:pt x="1573" y="298"/>
                    </a:cubicBezTo>
                    <a:cubicBezTo>
                      <a:pt x="1576" y="295"/>
                      <a:pt x="1576" y="295"/>
                      <a:pt x="1576" y="295"/>
                    </a:cubicBezTo>
                    <a:cubicBezTo>
                      <a:pt x="1579" y="295"/>
                      <a:pt x="1579" y="295"/>
                      <a:pt x="1579" y="295"/>
                    </a:cubicBezTo>
                    <a:cubicBezTo>
                      <a:pt x="1581" y="294"/>
                      <a:pt x="1581" y="294"/>
                      <a:pt x="1581" y="294"/>
                    </a:cubicBezTo>
                    <a:cubicBezTo>
                      <a:pt x="1585" y="297"/>
                      <a:pt x="1585" y="297"/>
                      <a:pt x="1585" y="297"/>
                    </a:cubicBezTo>
                    <a:cubicBezTo>
                      <a:pt x="1589" y="297"/>
                      <a:pt x="1589" y="297"/>
                      <a:pt x="1589" y="297"/>
                    </a:cubicBezTo>
                    <a:cubicBezTo>
                      <a:pt x="1590" y="298"/>
                      <a:pt x="1590" y="298"/>
                      <a:pt x="1590" y="298"/>
                    </a:cubicBezTo>
                    <a:cubicBezTo>
                      <a:pt x="1593" y="298"/>
                      <a:pt x="1593" y="298"/>
                      <a:pt x="1593" y="298"/>
                    </a:cubicBezTo>
                    <a:cubicBezTo>
                      <a:pt x="1602" y="296"/>
                      <a:pt x="1602" y="296"/>
                      <a:pt x="1602" y="296"/>
                    </a:cubicBezTo>
                    <a:cubicBezTo>
                      <a:pt x="1593" y="301"/>
                      <a:pt x="1593" y="301"/>
                      <a:pt x="1593" y="301"/>
                    </a:cubicBezTo>
                    <a:cubicBezTo>
                      <a:pt x="1595" y="302"/>
                      <a:pt x="1595" y="302"/>
                      <a:pt x="1595" y="302"/>
                    </a:cubicBezTo>
                    <a:cubicBezTo>
                      <a:pt x="1590" y="304"/>
                      <a:pt x="1590" y="304"/>
                      <a:pt x="1590" y="304"/>
                    </a:cubicBezTo>
                    <a:cubicBezTo>
                      <a:pt x="1587" y="304"/>
                      <a:pt x="1587" y="304"/>
                      <a:pt x="1587" y="304"/>
                    </a:cubicBezTo>
                    <a:cubicBezTo>
                      <a:pt x="1584" y="307"/>
                      <a:pt x="1584" y="307"/>
                      <a:pt x="1584" y="307"/>
                    </a:cubicBezTo>
                    <a:cubicBezTo>
                      <a:pt x="1584" y="308"/>
                      <a:pt x="1584" y="308"/>
                      <a:pt x="1584" y="308"/>
                    </a:cubicBezTo>
                    <a:cubicBezTo>
                      <a:pt x="1585" y="311"/>
                      <a:pt x="1585" y="311"/>
                      <a:pt x="1585" y="311"/>
                    </a:cubicBezTo>
                    <a:cubicBezTo>
                      <a:pt x="1585" y="313"/>
                      <a:pt x="1585" y="313"/>
                      <a:pt x="1585" y="313"/>
                    </a:cubicBezTo>
                    <a:cubicBezTo>
                      <a:pt x="1587" y="315"/>
                      <a:pt x="1587" y="315"/>
                      <a:pt x="1587" y="315"/>
                    </a:cubicBezTo>
                    <a:cubicBezTo>
                      <a:pt x="1588" y="317"/>
                      <a:pt x="1588" y="317"/>
                      <a:pt x="1588" y="317"/>
                    </a:cubicBezTo>
                    <a:cubicBezTo>
                      <a:pt x="1591" y="320"/>
                      <a:pt x="1591" y="320"/>
                      <a:pt x="1591" y="320"/>
                    </a:cubicBezTo>
                    <a:cubicBezTo>
                      <a:pt x="1591" y="322"/>
                      <a:pt x="1591" y="322"/>
                      <a:pt x="1591" y="322"/>
                    </a:cubicBezTo>
                    <a:cubicBezTo>
                      <a:pt x="1591" y="322"/>
                      <a:pt x="1591" y="322"/>
                      <a:pt x="1591" y="322"/>
                    </a:cubicBezTo>
                    <a:cubicBezTo>
                      <a:pt x="1591" y="323"/>
                      <a:pt x="1591" y="323"/>
                      <a:pt x="1591" y="323"/>
                    </a:cubicBezTo>
                    <a:cubicBezTo>
                      <a:pt x="1593" y="324"/>
                      <a:pt x="1593" y="324"/>
                      <a:pt x="1593" y="324"/>
                    </a:cubicBezTo>
                    <a:cubicBezTo>
                      <a:pt x="1594" y="328"/>
                      <a:pt x="1594" y="328"/>
                      <a:pt x="1594" y="328"/>
                    </a:cubicBezTo>
                    <a:cubicBezTo>
                      <a:pt x="1594" y="330"/>
                      <a:pt x="1594" y="330"/>
                      <a:pt x="1594" y="330"/>
                    </a:cubicBezTo>
                    <a:cubicBezTo>
                      <a:pt x="1593" y="331"/>
                      <a:pt x="1593" y="331"/>
                      <a:pt x="1593" y="331"/>
                    </a:cubicBezTo>
                    <a:cubicBezTo>
                      <a:pt x="1593" y="335"/>
                      <a:pt x="1593" y="335"/>
                      <a:pt x="1593" y="335"/>
                    </a:cubicBezTo>
                    <a:cubicBezTo>
                      <a:pt x="1594" y="334"/>
                      <a:pt x="1594" y="334"/>
                      <a:pt x="1594" y="334"/>
                    </a:cubicBezTo>
                    <a:cubicBezTo>
                      <a:pt x="1596" y="335"/>
                      <a:pt x="1596" y="335"/>
                      <a:pt x="1596" y="335"/>
                    </a:cubicBezTo>
                    <a:cubicBezTo>
                      <a:pt x="1599" y="340"/>
                      <a:pt x="1599" y="340"/>
                      <a:pt x="1599" y="340"/>
                    </a:cubicBezTo>
                    <a:cubicBezTo>
                      <a:pt x="1597" y="344"/>
                      <a:pt x="1597" y="344"/>
                      <a:pt x="1597" y="344"/>
                    </a:cubicBezTo>
                    <a:cubicBezTo>
                      <a:pt x="1597" y="348"/>
                      <a:pt x="1597" y="348"/>
                      <a:pt x="1597" y="348"/>
                    </a:cubicBezTo>
                    <a:cubicBezTo>
                      <a:pt x="1598" y="349"/>
                      <a:pt x="1598" y="349"/>
                      <a:pt x="1598" y="349"/>
                    </a:cubicBezTo>
                    <a:cubicBezTo>
                      <a:pt x="1600" y="348"/>
                      <a:pt x="1600" y="348"/>
                      <a:pt x="1600" y="348"/>
                    </a:cubicBezTo>
                    <a:cubicBezTo>
                      <a:pt x="1603" y="349"/>
                      <a:pt x="1603" y="349"/>
                      <a:pt x="1603" y="349"/>
                    </a:cubicBezTo>
                    <a:cubicBezTo>
                      <a:pt x="1604" y="351"/>
                      <a:pt x="1604" y="351"/>
                      <a:pt x="1604" y="351"/>
                    </a:cubicBezTo>
                    <a:cubicBezTo>
                      <a:pt x="1603" y="354"/>
                      <a:pt x="1603" y="354"/>
                      <a:pt x="1603" y="354"/>
                    </a:cubicBezTo>
                    <a:cubicBezTo>
                      <a:pt x="1601" y="353"/>
                      <a:pt x="1601" y="353"/>
                      <a:pt x="1601" y="353"/>
                    </a:cubicBezTo>
                    <a:cubicBezTo>
                      <a:pt x="1599" y="355"/>
                      <a:pt x="1599" y="355"/>
                      <a:pt x="1599" y="355"/>
                    </a:cubicBezTo>
                    <a:cubicBezTo>
                      <a:pt x="1598" y="355"/>
                      <a:pt x="1598" y="355"/>
                      <a:pt x="1598" y="355"/>
                    </a:cubicBezTo>
                    <a:cubicBezTo>
                      <a:pt x="1595" y="358"/>
                      <a:pt x="1595" y="358"/>
                      <a:pt x="1595" y="358"/>
                    </a:cubicBezTo>
                    <a:cubicBezTo>
                      <a:pt x="1595" y="361"/>
                      <a:pt x="1595" y="361"/>
                      <a:pt x="1595" y="361"/>
                    </a:cubicBezTo>
                    <a:cubicBezTo>
                      <a:pt x="1592" y="362"/>
                      <a:pt x="1592" y="362"/>
                      <a:pt x="1592" y="362"/>
                    </a:cubicBezTo>
                    <a:cubicBezTo>
                      <a:pt x="1591" y="364"/>
                      <a:pt x="1591" y="364"/>
                      <a:pt x="1591" y="364"/>
                    </a:cubicBezTo>
                    <a:cubicBezTo>
                      <a:pt x="1589" y="365"/>
                      <a:pt x="1589" y="365"/>
                      <a:pt x="1589" y="365"/>
                    </a:cubicBezTo>
                    <a:cubicBezTo>
                      <a:pt x="1589" y="367"/>
                      <a:pt x="1589" y="367"/>
                      <a:pt x="1589" y="367"/>
                    </a:cubicBezTo>
                    <a:cubicBezTo>
                      <a:pt x="1588" y="368"/>
                      <a:pt x="1588" y="368"/>
                      <a:pt x="1588" y="368"/>
                    </a:cubicBezTo>
                    <a:cubicBezTo>
                      <a:pt x="1588" y="370"/>
                      <a:pt x="1588" y="370"/>
                      <a:pt x="1588" y="370"/>
                    </a:cubicBezTo>
                    <a:cubicBezTo>
                      <a:pt x="1591" y="369"/>
                      <a:pt x="1591" y="369"/>
                      <a:pt x="1591" y="369"/>
                    </a:cubicBezTo>
                    <a:cubicBezTo>
                      <a:pt x="1590" y="375"/>
                      <a:pt x="1590" y="375"/>
                      <a:pt x="1590" y="375"/>
                    </a:cubicBezTo>
                    <a:cubicBezTo>
                      <a:pt x="1588" y="379"/>
                      <a:pt x="1588" y="379"/>
                      <a:pt x="1588" y="379"/>
                    </a:cubicBezTo>
                    <a:cubicBezTo>
                      <a:pt x="1588" y="380"/>
                      <a:pt x="1588" y="380"/>
                      <a:pt x="1588" y="380"/>
                    </a:cubicBezTo>
                    <a:cubicBezTo>
                      <a:pt x="1590" y="381"/>
                      <a:pt x="1590" y="381"/>
                      <a:pt x="1590" y="381"/>
                    </a:cubicBezTo>
                    <a:cubicBezTo>
                      <a:pt x="1589" y="387"/>
                      <a:pt x="1589" y="387"/>
                      <a:pt x="1589" y="387"/>
                    </a:cubicBezTo>
                    <a:cubicBezTo>
                      <a:pt x="1590" y="391"/>
                      <a:pt x="1590" y="391"/>
                      <a:pt x="1590" y="391"/>
                    </a:cubicBezTo>
                    <a:cubicBezTo>
                      <a:pt x="1588" y="394"/>
                      <a:pt x="1588" y="394"/>
                      <a:pt x="1588" y="394"/>
                    </a:cubicBezTo>
                    <a:cubicBezTo>
                      <a:pt x="1585" y="395"/>
                      <a:pt x="1585" y="395"/>
                      <a:pt x="1585" y="395"/>
                    </a:cubicBezTo>
                    <a:cubicBezTo>
                      <a:pt x="1585" y="396"/>
                      <a:pt x="1585" y="396"/>
                      <a:pt x="1585" y="396"/>
                    </a:cubicBezTo>
                    <a:cubicBezTo>
                      <a:pt x="1586" y="397"/>
                      <a:pt x="1586" y="397"/>
                      <a:pt x="1586" y="397"/>
                    </a:cubicBezTo>
                    <a:cubicBezTo>
                      <a:pt x="1585" y="403"/>
                      <a:pt x="1585" y="403"/>
                      <a:pt x="1585" y="403"/>
                    </a:cubicBezTo>
                    <a:cubicBezTo>
                      <a:pt x="1585" y="404"/>
                      <a:pt x="1585" y="404"/>
                      <a:pt x="1585" y="404"/>
                    </a:cubicBezTo>
                    <a:cubicBezTo>
                      <a:pt x="1585" y="405"/>
                      <a:pt x="1585" y="405"/>
                      <a:pt x="1585" y="405"/>
                    </a:cubicBezTo>
                    <a:cubicBezTo>
                      <a:pt x="1589" y="409"/>
                      <a:pt x="1589" y="409"/>
                      <a:pt x="1589" y="409"/>
                    </a:cubicBezTo>
                    <a:cubicBezTo>
                      <a:pt x="1585" y="409"/>
                      <a:pt x="1585" y="409"/>
                      <a:pt x="1585" y="409"/>
                    </a:cubicBezTo>
                    <a:cubicBezTo>
                      <a:pt x="1585" y="412"/>
                      <a:pt x="1585" y="412"/>
                      <a:pt x="1585" y="412"/>
                    </a:cubicBezTo>
                    <a:cubicBezTo>
                      <a:pt x="1586" y="414"/>
                      <a:pt x="1586" y="414"/>
                      <a:pt x="1586" y="414"/>
                    </a:cubicBezTo>
                    <a:cubicBezTo>
                      <a:pt x="1586" y="418"/>
                      <a:pt x="1586" y="418"/>
                      <a:pt x="1586" y="418"/>
                    </a:cubicBezTo>
                    <a:cubicBezTo>
                      <a:pt x="1584" y="420"/>
                      <a:pt x="1584" y="420"/>
                      <a:pt x="1584" y="420"/>
                    </a:cubicBezTo>
                    <a:cubicBezTo>
                      <a:pt x="1585" y="422"/>
                      <a:pt x="1585" y="422"/>
                      <a:pt x="1585" y="422"/>
                    </a:cubicBezTo>
                    <a:cubicBezTo>
                      <a:pt x="1585" y="428"/>
                      <a:pt x="1585" y="428"/>
                      <a:pt x="1585" y="428"/>
                    </a:cubicBezTo>
                    <a:cubicBezTo>
                      <a:pt x="1587" y="433"/>
                      <a:pt x="1587" y="433"/>
                      <a:pt x="1587" y="433"/>
                    </a:cubicBezTo>
                    <a:cubicBezTo>
                      <a:pt x="1583" y="440"/>
                      <a:pt x="1583" y="440"/>
                      <a:pt x="1583" y="440"/>
                    </a:cubicBezTo>
                    <a:cubicBezTo>
                      <a:pt x="1586" y="445"/>
                      <a:pt x="1586" y="445"/>
                      <a:pt x="1586" y="445"/>
                    </a:cubicBezTo>
                    <a:cubicBezTo>
                      <a:pt x="1581" y="444"/>
                      <a:pt x="1581" y="444"/>
                      <a:pt x="1581" y="444"/>
                    </a:cubicBezTo>
                    <a:cubicBezTo>
                      <a:pt x="1578" y="444"/>
                      <a:pt x="1578" y="444"/>
                      <a:pt x="1578" y="444"/>
                    </a:cubicBezTo>
                    <a:cubicBezTo>
                      <a:pt x="1578" y="448"/>
                      <a:pt x="1578" y="448"/>
                      <a:pt x="1578" y="448"/>
                    </a:cubicBezTo>
                    <a:cubicBezTo>
                      <a:pt x="1579" y="451"/>
                      <a:pt x="1579" y="451"/>
                      <a:pt x="1579" y="451"/>
                    </a:cubicBezTo>
                    <a:cubicBezTo>
                      <a:pt x="1575" y="455"/>
                      <a:pt x="1575" y="455"/>
                      <a:pt x="1575" y="455"/>
                    </a:cubicBezTo>
                    <a:cubicBezTo>
                      <a:pt x="1569" y="452"/>
                      <a:pt x="1569" y="452"/>
                      <a:pt x="1569" y="452"/>
                    </a:cubicBezTo>
                    <a:cubicBezTo>
                      <a:pt x="1568" y="454"/>
                      <a:pt x="1568" y="454"/>
                      <a:pt x="1568" y="454"/>
                    </a:cubicBezTo>
                    <a:cubicBezTo>
                      <a:pt x="1568" y="454"/>
                      <a:pt x="1568" y="454"/>
                      <a:pt x="1568" y="454"/>
                    </a:cubicBezTo>
                    <a:cubicBezTo>
                      <a:pt x="1571" y="454"/>
                      <a:pt x="1571" y="454"/>
                      <a:pt x="1571" y="454"/>
                    </a:cubicBezTo>
                    <a:cubicBezTo>
                      <a:pt x="1576" y="462"/>
                      <a:pt x="1576" y="462"/>
                      <a:pt x="1576" y="462"/>
                    </a:cubicBezTo>
                    <a:cubicBezTo>
                      <a:pt x="1576" y="469"/>
                      <a:pt x="1576" y="469"/>
                      <a:pt x="1576" y="469"/>
                    </a:cubicBezTo>
                    <a:cubicBezTo>
                      <a:pt x="1575" y="470"/>
                      <a:pt x="1575" y="470"/>
                      <a:pt x="1575" y="470"/>
                    </a:cubicBezTo>
                    <a:cubicBezTo>
                      <a:pt x="1577" y="473"/>
                      <a:pt x="1577" y="473"/>
                      <a:pt x="1577" y="473"/>
                    </a:cubicBezTo>
                    <a:cubicBezTo>
                      <a:pt x="1574" y="474"/>
                      <a:pt x="1574" y="474"/>
                      <a:pt x="1574" y="474"/>
                    </a:cubicBezTo>
                    <a:cubicBezTo>
                      <a:pt x="1573" y="478"/>
                      <a:pt x="1573" y="478"/>
                      <a:pt x="1573" y="478"/>
                    </a:cubicBezTo>
                    <a:cubicBezTo>
                      <a:pt x="1571" y="481"/>
                      <a:pt x="1571" y="481"/>
                      <a:pt x="1571" y="481"/>
                    </a:cubicBezTo>
                    <a:cubicBezTo>
                      <a:pt x="1570" y="486"/>
                      <a:pt x="1570" y="486"/>
                      <a:pt x="1570" y="486"/>
                    </a:cubicBezTo>
                    <a:cubicBezTo>
                      <a:pt x="1572" y="491"/>
                      <a:pt x="1572" y="491"/>
                      <a:pt x="1572" y="491"/>
                    </a:cubicBezTo>
                    <a:cubicBezTo>
                      <a:pt x="1573" y="500"/>
                      <a:pt x="1573" y="500"/>
                      <a:pt x="1573" y="500"/>
                    </a:cubicBezTo>
                    <a:cubicBezTo>
                      <a:pt x="1577" y="505"/>
                      <a:pt x="1577" y="505"/>
                      <a:pt x="1577" y="505"/>
                    </a:cubicBezTo>
                    <a:cubicBezTo>
                      <a:pt x="1577" y="510"/>
                      <a:pt x="1577" y="510"/>
                      <a:pt x="1577" y="510"/>
                    </a:cubicBezTo>
                    <a:cubicBezTo>
                      <a:pt x="1583" y="523"/>
                      <a:pt x="1583" y="523"/>
                      <a:pt x="1583" y="523"/>
                    </a:cubicBezTo>
                    <a:cubicBezTo>
                      <a:pt x="1590" y="537"/>
                      <a:pt x="1590" y="537"/>
                      <a:pt x="1590" y="537"/>
                    </a:cubicBezTo>
                    <a:cubicBezTo>
                      <a:pt x="1597" y="548"/>
                      <a:pt x="1597" y="548"/>
                      <a:pt x="1597" y="548"/>
                    </a:cubicBezTo>
                    <a:cubicBezTo>
                      <a:pt x="1601" y="552"/>
                      <a:pt x="1601" y="552"/>
                      <a:pt x="1601" y="552"/>
                    </a:cubicBezTo>
                    <a:cubicBezTo>
                      <a:pt x="1601" y="556"/>
                      <a:pt x="1601" y="556"/>
                      <a:pt x="1601" y="556"/>
                    </a:cubicBezTo>
                    <a:cubicBezTo>
                      <a:pt x="1610" y="567"/>
                      <a:pt x="1610" y="567"/>
                      <a:pt x="1610" y="567"/>
                    </a:cubicBezTo>
                    <a:cubicBezTo>
                      <a:pt x="1621" y="585"/>
                      <a:pt x="1621" y="585"/>
                      <a:pt x="1621" y="585"/>
                    </a:cubicBezTo>
                    <a:cubicBezTo>
                      <a:pt x="1625" y="587"/>
                      <a:pt x="1625" y="587"/>
                      <a:pt x="1625" y="587"/>
                    </a:cubicBezTo>
                    <a:cubicBezTo>
                      <a:pt x="1628" y="587"/>
                      <a:pt x="1628" y="587"/>
                      <a:pt x="1628" y="587"/>
                    </a:cubicBezTo>
                    <a:cubicBezTo>
                      <a:pt x="1633" y="585"/>
                      <a:pt x="1633" y="585"/>
                      <a:pt x="1633" y="585"/>
                    </a:cubicBezTo>
                    <a:cubicBezTo>
                      <a:pt x="1630" y="590"/>
                      <a:pt x="1630" y="590"/>
                      <a:pt x="1630" y="590"/>
                    </a:cubicBezTo>
                    <a:cubicBezTo>
                      <a:pt x="1627" y="592"/>
                      <a:pt x="1627" y="592"/>
                      <a:pt x="1627" y="592"/>
                    </a:cubicBezTo>
                    <a:cubicBezTo>
                      <a:pt x="1627" y="592"/>
                      <a:pt x="1627" y="592"/>
                      <a:pt x="1627" y="592"/>
                    </a:cubicBezTo>
                    <a:cubicBezTo>
                      <a:pt x="1630" y="595"/>
                      <a:pt x="1630" y="595"/>
                      <a:pt x="1630" y="595"/>
                    </a:cubicBezTo>
                    <a:cubicBezTo>
                      <a:pt x="1635" y="607"/>
                      <a:pt x="1635" y="607"/>
                      <a:pt x="1635" y="607"/>
                    </a:cubicBezTo>
                    <a:cubicBezTo>
                      <a:pt x="1636" y="611"/>
                      <a:pt x="1636" y="611"/>
                      <a:pt x="1636" y="611"/>
                    </a:cubicBezTo>
                    <a:cubicBezTo>
                      <a:pt x="1638" y="615"/>
                      <a:pt x="1638" y="615"/>
                      <a:pt x="1638" y="615"/>
                    </a:cubicBezTo>
                    <a:cubicBezTo>
                      <a:pt x="1643" y="615"/>
                      <a:pt x="1643" y="615"/>
                      <a:pt x="1643" y="615"/>
                    </a:cubicBezTo>
                    <a:cubicBezTo>
                      <a:pt x="1645" y="618"/>
                      <a:pt x="1645" y="618"/>
                      <a:pt x="1645" y="618"/>
                    </a:cubicBezTo>
                    <a:cubicBezTo>
                      <a:pt x="1644" y="621"/>
                      <a:pt x="1644" y="621"/>
                      <a:pt x="1644" y="621"/>
                    </a:cubicBezTo>
                    <a:cubicBezTo>
                      <a:pt x="1645" y="621"/>
                      <a:pt x="1645" y="621"/>
                      <a:pt x="1645" y="621"/>
                    </a:cubicBezTo>
                    <a:cubicBezTo>
                      <a:pt x="1645" y="619"/>
                      <a:pt x="1645" y="619"/>
                      <a:pt x="1645" y="619"/>
                    </a:cubicBezTo>
                    <a:cubicBezTo>
                      <a:pt x="1647" y="613"/>
                      <a:pt x="1647" y="613"/>
                      <a:pt x="1647" y="613"/>
                    </a:cubicBezTo>
                    <a:cubicBezTo>
                      <a:pt x="1648" y="613"/>
                      <a:pt x="1648" y="613"/>
                      <a:pt x="1648" y="613"/>
                    </a:cubicBezTo>
                    <a:cubicBezTo>
                      <a:pt x="1648" y="610"/>
                      <a:pt x="1648" y="610"/>
                      <a:pt x="1648" y="610"/>
                    </a:cubicBezTo>
                    <a:cubicBezTo>
                      <a:pt x="1651" y="607"/>
                      <a:pt x="1651" y="607"/>
                      <a:pt x="1651" y="607"/>
                    </a:cubicBezTo>
                    <a:cubicBezTo>
                      <a:pt x="1652" y="605"/>
                      <a:pt x="1652" y="605"/>
                      <a:pt x="1652" y="605"/>
                    </a:cubicBezTo>
                    <a:cubicBezTo>
                      <a:pt x="1651" y="604"/>
                      <a:pt x="1651" y="604"/>
                      <a:pt x="1651" y="604"/>
                    </a:cubicBezTo>
                    <a:cubicBezTo>
                      <a:pt x="1652" y="602"/>
                      <a:pt x="1652" y="602"/>
                      <a:pt x="1652" y="602"/>
                    </a:cubicBezTo>
                    <a:cubicBezTo>
                      <a:pt x="1653" y="597"/>
                      <a:pt x="1653" y="597"/>
                      <a:pt x="1653" y="597"/>
                    </a:cubicBezTo>
                    <a:cubicBezTo>
                      <a:pt x="1652" y="594"/>
                      <a:pt x="1652" y="594"/>
                      <a:pt x="1652" y="594"/>
                    </a:cubicBezTo>
                    <a:cubicBezTo>
                      <a:pt x="1652" y="590"/>
                      <a:pt x="1652" y="590"/>
                      <a:pt x="1652" y="590"/>
                    </a:cubicBezTo>
                    <a:cubicBezTo>
                      <a:pt x="1654" y="588"/>
                      <a:pt x="1654" y="588"/>
                      <a:pt x="1654" y="588"/>
                    </a:cubicBezTo>
                    <a:cubicBezTo>
                      <a:pt x="1653" y="587"/>
                      <a:pt x="1653" y="587"/>
                      <a:pt x="1653" y="587"/>
                    </a:cubicBezTo>
                    <a:cubicBezTo>
                      <a:pt x="1651" y="588"/>
                      <a:pt x="1651" y="588"/>
                      <a:pt x="1651" y="588"/>
                    </a:cubicBezTo>
                    <a:cubicBezTo>
                      <a:pt x="1648" y="587"/>
                      <a:pt x="1648" y="587"/>
                      <a:pt x="1648" y="587"/>
                    </a:cubicBezTo>
                    <a:cubicBezTo>
                      <a:pt x="1649" y="584"/>
                      <a:pt x="1649" y="584"/>
                      <a:pt x="1649" y="584"/>
                    </a:cubicBezTo>
                    <a:cubicBezTo>
                      <a:pt x="1647" y="578"/>
                      <a:pt x="1647" y="578"/>
                      <a:pt x="1647" y="578"/>
                    </a:cubicBezTo>
                    <a:cubicBezTo>
                      <a:pt x="1650" y="579"/>
                      <a:pt x="1650" y="579"/>
                      <a:pt x="1650" y="579"/>
                    </a:cubicBezTo>
                    <a:cubicBezTo>
                      <a:pt x="1647" y="577"/>
                      <a:pt x="1647" y="577"/>
                      <a:pt x="1647" y="577"/>
                    </a:cubicBezTo>
                    <a:cubicBezTo>
                      <a:pt x="1648" y="575"/>
                      <a:pt x="1648" y="575"/>
                      <a:pt x="1648" y="575"/>
                    </a:cubicBezTo>
                    <a:cubicBezTo>
                      <a:pt x="1648" y="574"/>
                      <a:pt x="1648" y="574"/>
                      <a:pt x="1648" y="574"/>
                    </a:cubicBezTo>
                    <a:cubicBezTo>
                      <a:pt x="1647" y="574"/>
                      <a:pt x="1647" y="574"/>
                      <a:pt x="1647" y="574"/>
                    </a:cubicBezTo>
                    <a:cubicBezTo>
                      <a:pt x="1644" y="571"/>
                      <a:pt x="1644" y="571"/>
                      <a:pt x="1644" y="571"/>
                    </a:cubicBezTo>
                    <a:cubicBezTo>
                      <a:pt x="1647" y="567"/>
                      <a:pt x="1647" y="567"/>
                      <a:pt x="1647" y="567"/>
                    </a:cubicBezTo>
                    <a:cubicBezTo>
                      <a:pt x="1649" y="569"/>
                      <a:pt x="1649" y="569"/>
                      <a:pt x="1649" y="569"/>
                    </a:cubicBezTo>
                    <a:cubicBezTo>
                      <a:pt x="1653" y="566"/>
                      <a:pt x="1653" y="566"/>
                      <a:pt x="1653" y="566"/>
                    </a:cubicBezTo>
                    <a:cubicBezTo>
                      <a:pt x="1655" y="566"/>
                      <a:pt x="1655" y="566"/>
                      <a:pt x="1655" y="566"/>
                    </a:cubicBezTo>
                    <a:cubicBezTo>
                      <a:pt x="1657" y="565"/>
                      <a:pt x="1657" y="565"/>
                      <a:pt x="1657" y="565"/>
                    </a:cubicBezTo>
                    <a:cubicBezTo>
                      <a:pt x="1660" y="563"/>
                      <a:pt x="1660" y="563"/>
                      <a:pt x="1660" y="563"/>
                    </a:cubicBezTo>
                    <a:cubicBezTo>
                      <a:pt x="1657" y="561"/>
                      <a:pt x="1657" y="561"/>
                      <a:pt x="1657" y="561"/>
                    </a:cubicBezTo>
                    <a:cubicBezTo>
                      <a:pt x="1658" y="558"/>
                      <a:pt x="1658" y="558"/>
                      <a:pt x="1658" y="558"/>
                    </a:cubicBezTo>
                    <a:cubicBezTo>
                      <a:pt x="1654" y="556"/>
                      <a:pt x="1654" y="556"/>
                      <a:pt x="1654" y="556"/>
                    </a:cubicBezTo>
                    <a:cubicBezTo>
                      <a:pt x="1651" y="548"/>
                      <a:pt x="1651" y="548"/>
                      <a:pt x="1651" y="548"/>
                    </a:cubicBezTo>
                    <a:cubicBezTo>
                      <a:pt x="1653" y="541"/>
                      <a:pt x="1653" y="541"/>
                      <a:pt x="1653" y="541"/>
                    </a:cubicBezTo>
                    <a:cubicBezTo>
                      <a:pt x="1650" y="539"/>
                      <a:pt x="1650" y="539"/>
                      <a:pt x="1650" y="539"/>
                    </a:cubicBezTo>
                    <a:cubicBezTo>
                      <a:pt x="1653" y="537"/>
                      <a:pt x="1653" y="537"/>
                      <a:pt x="1653" y="537"/>
                    </a:cubicBezTo>
                    <a:cubicBezTo>
                      <a:pt x="1653" y="533"/>
                      <a:pt x="1653" y="533"/>
                      <a:pt x="1653" y="533"/>
                    </a:cubicBezTo>
                    <a:cubicBezTo>
                      <a:pt x="1655" y="529"/>
                      <a:pt x="1655" y="529"/>
                      <a:pt x="1655" y="529"/>
                    </a:cubicBezTo>
                    <a:cubicBezTo>
                      <a:pt x="1652" y="526"/>
                      <a:pt x="1652" y="526"/>
                      <a:pt x="1652" y="526"/>
                    </a:cubicBezTo>
                    <a:cubicBezTo>
                      <a:pt x="1657" y="527"/>
                      <a:pt x="1657" y="527"/>
                      <a:pt x="1657" y="527"/>
                    </a:cubicBezTo>
                    <a:cubicBezTo>
                      <a:pt x="1662" y="524"/>
                      <a:pt x="1662" y="524"/>
                      <a:pt x="1662" y="524"/>
                    </a:cubicBezTo>
                    <a:cubicBezTo>
                      <a:pt x="1663" y="525"/>
                      <a:pt x="1663" y="525"/>
                      <a:pt x="1663" y="525"/>
                    </a:cubicBezTo>
                    <a:cubicBezTo>
                      <a:pt x="1669" y="523"/>
                      <a:pt x="1669" y="523"/>
                      <a:pt x="1669" y="523"/>
                    </a:cubicBezTo>
                    <a:cubicBezTo>
                      <a:pt x="1669" y="520"/>
                      <a:pt x="1669" y="520"/>
                      <a:pt x="1669" y="520"/>
                    </a:cubicBezTo>
                    <a:cubicBezTo>
                      <a:pt x="1670" y="518"/>
                      <a:pt x="1670" y="518"/>
                      <a:pt x="1670" y="518"/>
                    </a:cubicBezTo>
                    <a:cubicBezTo>
                      <a:pt x="1668" y="517"/>
                      <a:pt x="1668" y="517"/>
                      <a:pt x="1668" y="517"/>
                    </a:cubicBezTo>
                    <a:cubicBezTo>
                      <a:pt x="1664" y="511"/>
                      <a:pt x="1664" y="511"/>
                      <a:pt x="1664" y="511"/>
                    </a:cubicBezTo>
                    <a:cubicBezTo>
                      <a:pt x="1662" y="511"/>
                      <a:pt x="1662" y="511"/>
                      <a:pt x="1662" y="511"/>
                    </a:cubicBezTo>
                    <a:cubicBezTo>
                      <a:pt x="1654" y="500"/>
                      <a:pt x="1654" y="500"/>
                      <a:pt x="1654" y="500"/>
                    </a:cubicBezTo>
                    <a:cubicBezTo>
                      <a:pt x="1654" y="498"/>
                      <a:pt x="1654" y="498"/>
                      <a:pt x="1654" y="498"/>
                    </a:cubicBezTo>
                    <a:cubicBezTo>
                      <a:pt x="1652" y="497"/>
                      <a:pt x="1652" y="497"/>
                      <a:pt x="1652" y="497"/>
                    </a:cubicBezTo>
                    <a:cubicBezTo>
                      <a:pt x="1652" y="487"/>
                      <a:pt x="1652" y="487"/>
                      <a:pt x="1652" y="487"/>
                    </a:cubicBezTo>
                    <a:cubicBezTo>
                      <a:pt x="1653" y="486"/>
                      <a:pt x="1653" y="486"/>
                      <a:pt x="1653" y="486"/>
                    </a:cubicBezTo>
                    <a:cubicBezTo>
                      <a:pt x="1652" y="481"/>
                      <a:pt x="1652" y="481"/>
                      <a:pt x="1652" y="481"/>
                    </a:cubicBezTo>
                    <a:cubicBezTo>
                      <a:pt x="1654" y="478"/>
                      <a:pt x="1654" y="478"/>
                      <a:pt x="1654" y="478"/>
                    </a:cubicBezTo>
                    <a:cubicBezTo>
                      <a:pt x="1654" y="477"/>
                      <a:pt x="1654" y="477"/>
                      <a:pt x="1654" y="477"/>
                    </a:cubicBezTo>
                    <a:cubicBezTo>
                      <a:pt x="1651" y="478"/>
                      <a:pt x="1651" y="478"/>
                      <a:pt x="1651" y="478"/>
                    </a:cubicBezTo>
                    <a:cubicBezTo>
                      <a:pt x="1650" y="475"/>
                      <a:pt x="1650" y="475"/>
                      <a:pt x="1650" y="475"/>
                    </a:cubicBezTo>
                    <a:cubicBezTo>
                      <a:pt x="1653" y="470"/>
                      <a:pt x="1653" y="470"/>
                      <a:pt x="1653" y="470"/>
                    </a:cubicBezTo>
                    <a:cubicBezTo>
                      <a:pt x="1655" y="470"/>
                      <a:pt x="1655" y="470"/>
                      <a:pt x="1655" y="470"/>
                    </a:cubicBezTo>
                    <a:cubicBezTo>
                      <a:pt x="1655" y="469"/>
                      <a:pt x="1655" y="469"/>
                      <a:pt x="1655" y="469"/>
                    </a:cubicBezTo>
                    <a:cubicBezTo>
                      <a:pt x="1654" y="468"/>
                      <a:pt x="1654" y="468"/>
                      <a:pt x="1654" y="468"/>
                    </a:cubicBezTo>
                    <a:cubicBezTo>
                      <a:pt x="1657" y="464"/>
                      <a:pt x="1657" y="464"/>
                      <a:pt x="1657" y="464"/>
                    </a:cubicBezTo>
                    <a:cubicBezTo>
                      <a:pt x="1658" y="466"/>
                      <a:pt x="1658" y="466"/>
                      <a:pt x="1658" y="466"/>
                    </a:cubicBezTo>
                    <a:cubicBezTo>
                      <a:pt x="1658" y="462"/>
                      <a:pt x="1658" y="462"/>
                      <a:pt x="1658" y="462"/>
                    </a:cubicBezTo>
                    <a:cubicBezTo>
                      <a:pt x="1656" y="461"/>
                      <a:pt x="1656" y="461"/>
                      <a:pt x="1656" y="461"/>
                    </a:cubicBezTo>
                    <a:cubicBezTo>
                      <a:pt x="1655" y="461"/>
                      <a:pt x="1655" y="461"/>
                      <a:pt x="1655" y="461"/>
                    </a:cubicBezTo>
                    <a:cubicBezTo>
                      <a:pt x="1654" y="462"/>
                      <a:pt x="1654" y="462"/>
                      <a:pt x="1654" y="462"/>
                    </a:cubicBezTo>
                    <a:cubicBezTo>
                      <a:pt x="1654" y="464"/>
                      <a:pt x="1654" y="464"/>
                      <a:pt x="1654" y="464"/>
                    </a:cubicBezTo>
                    <a:cubicBezTo>
                      <a:pt x="1651" y="465"/>
                      <a:pt x="1651" y="465"/>
                      <a:pt x="1651" y="465"/>
                    </a:cubicBezTo>
                    <a:cubicBezTo>
                      <a:pt x="1647" y="463"/>
                      <a:pt x="1647" y="463"/>
                      <a:pt x="1647" y="463"/>
                    </a:cubicBezTo>
                    <a:cubicBezTo>
                      <a:pt x="1647" y="458"/>
                      <a:pt x="1647" y="458"/>
                      <a:pt x="1647" y="458"/>
                    </a:cubicBezTo>
                    <a:cubicBezTo>
                      <a:pt x="1646" y="455"/>
                      <a:pt x="1646" y="455"/>
                      <a:pt x="1646" y="455"/>
                    </a:cubicBezTo>
                    <a:cubicBezTo>
                      <a:pt x="1643" y="450"/>
                      <a:pt x="1643" y="450"/>
                      <a:pt x="1643" y="450"/>
                    </a:cubicBezTo>
                    <a:cubicBezTo>
                      <a:pt x="1646" y="446"/>
                      <a:pt x="1646" y="446"/>
                      <a:pt x="1646" y="446"/>
                    </a:cubicBezTo>
                    <a:cubicBezTo>
                      <a:pt x="1645" y="444"/>
                      <a:pt x="1645" y="444"/>
                      <a:pt x="1645" y="444"/>
                    </a:cubicBezTo>
                    <a:cubicBezTo>
                      <a:pt x="1647" y="442"/>
                      <a:pt x="1647" y="442"/>
                      <a:pt x="1647" y="442"/>
                    </a:cubicBezTo>
                    <a:cubicBezTo>
                      <a:pt x="1645" y="440"/>
                      <a:pt x="1645" y="440"/>
                      <a:pt x="1645" y="440"/>
                    </a:cubicBezTo>
                    <a:cubicBezTo>
                      <a:pt x="1646" y="438"/>
                      <a:pt x="1646" y="438"/>
                      <a:pt x="1646" y="438"/>
                    </a:cubicBezTo>
                    <a:cubicBezTo>
                      <a:pt x="1646" y="437"/>
                      <a:pt x="1646" y="437"/>
                      <a:pt x="1646" y="437"/>
                    </a:cubicBezTo>
                    <a:cubicBezTo>
                      <a:pt x="1645" y="436"/>
                      <a:pt x="1645" y="436"/>
                      <a:pt x="1645" y="436"/>
                    </a:cubicBezTo>
                    <a:cubicBezTo>
                      <a:pt x="1642" y="437"/>
                      <a:pt x="1642" y="437"/>
                      <a:pt x="1642" y="437"/>
                    </a:cubicBezTo>
                    <a:cubicBezTo>
                      <a:pt x="1638" y="433"/>
                      <a:pt x="1638" y="433"/>
                      <a:pt x="1638" y="433"/>
                    </a:cubicBezTo>
                    <a:cubicBezTo>
                      <a:pt x="1636" y="433"/>
                      <a:pt x="1636" y="433"/>
                      <a:pt x="1636" y="433"/>
                    </a:cubicBezTo>
                    <a:cubicBezTo>
                      <a:pt x="1634" y="434"/>
                      <a:pt x="1634" y="434"/>
                      <a:pt x="1634" y="434"/>
                    </a:cubicBezTo>
                    <a:cubicBezTo>
                      <a:pt x="1635" y="435"/>
                      <a:pt x="1635" y="435"/>
                      <a:pt x="1635" y="435"/>
                    </a:cubicBezTo>
                    <a:cubicBezTo>
                      <a:pt x="1638" y="439"/>
                      <a:pt x="1638" y="439"/>
                      <a:pt x="1638" y="439"/>
                    </a:cubicBezTo>
                    <a:cubicBezTo>
                      <a:pt x="1637" y="442"/>
                      <a:pt x="1637" y="442"/>
                      <a:pt x="1637" y="442"/>
                    </a:cubicBezTo>
                    <a:cubicBezTo>
                      <a:pt x="1636" y="444"/>
                      <a:pt x="1636" y="444"/>
                      <a:pt x="1636" y="444"/>
                    </a:cubicBezTo>
                    <a:cubicBezTo>
                      <a:pt x="1631" y="442"/>
                      <a:pt x="1631" y="442"/>
                      <a:pt x="1631" y="442"/>
                    </a:cubicBezTo>
                    <a:cubicBezTo>
                      <a:pt x="1628" y="437"/>
                      <a:pt x="1628" y="437"/>
                      <a:pt x="1628" y="437"/>
                    </a:cubicBezTo>
                    <a:cubicBezTo>
                      <a:pt x="1625" y="435"/>
                      <a:pt x="1625" y="435"/>
                      <a:pt x="1625" y="435"/>
                    </a:cubicBezTo>
                    <a:cubicBezTo>
                      <a:pt x="1622" y="433"/>
                      <a:pt x="1622" y="433"/>
                      <a:pt x="1622" y="433"/>
                    </a:cubicBezTo>
                    <a:cubicBezTo>
                      <a:pt x="1624" y="431"/>
                      <a:pt x="1624" y="431"/>
                      <a:pt x="1624" y="431"/>
                    </a:cubicBezTo>
                    <a:cubicBezTo>
                      <a:pt x="1622" y="427"/>
                      <a:pt x="1622" y="427"/>
                      <a:pt x="1622" y="427"/>
                    </a:cubicBezTo>
                    <a:cubicBezTo>
                      <a:pt x="1622" y="424"/>
                      <a:pt x="1622" y="424"/>
                      <a:pt x="1622" y="424"/>
                    </a:cubicBezTo>
                    <a:cubicBezTo>
                      <a:pt x="1622" y="422"/>
                      <a:pt x="1622" y="422"/>
                      <a:pt x="1622" y="422"/>
                    </a:cubicBezTo>
                    <a:cubicBezTo>
                      <a:pt x="1620" y="420"/>
                      <a:pt x="1620" y="420"/>
                      <a:pt x="1620" y="420"/>
                    </a:cubicBezTo>
                    <a:cubicBezTo>
                      <a:pt x="1621" y="418"/>
                      <a:pt x="1621" y="418"/>
                      <a:pt x="1621" y="418"/>
                    </a:cubicBezTo>
                    <a:cubicBezTo>
                      <a:pt x="1620" y="414"/>
                      <a:pt x="1620" y="414"/>
                      <a:pt x="1620" y="414"/>
                    </a:cubicBezTo>
                    <a:cubicBezTo>
                      <a:pt x="1622" y="411"/>
                      <a:pt x="1622" y="411"/>
                      <a:pt x="1622" y="411"/>
                    </a:cubicBezTo>
                    <a:cubicBezTo>
                      <a:pt x="1621" y="409"/>
                      <a:pt x="1621" y="409"/>
                      <a:pt x="1621" y="409"/>
                    </a:cubicBezTo>
                    <a:cubicBezTo>
                      <a:pt x="1622" y="406"/>
                      <a:pt x="1622" y="406"/>
                      <a:pt x="1622" y="406"/>
                    </a:cubicBezTo>
                    <a:cubicBezTo>
                      <a:pt x="1622" y="406"/>
                      <a:pt x="1622" y="406"/>
                      <a:pt x="1622" y="406"/>
                    </a:cubicBezTo>
                    <a:cubicBezTo>
                      <a:pt x="1622" y="406"/>
                      <a:pt x="1622" y="406"/>
                      <a:pt x="1622" y="406"/>
                    </a:cubicBezTo>
                    <a:cubicBezTo>
                      <a:pt x="1618" y="402"/>
                      <a:pt x="1618" y="402"/>
                      <a:pt x="1618" y="402"/>
                    </a:cubicBezTo>
                    <a:cubicBezTo>
                      <a:pt x="1619" y="400"/>
                      <a:pt x="1619" y="400"/>
                      <a:pt x="1619" y="400"/>
                    </a:cubicBezTo>
                    <a:cubicBezTo>
                      <a:pt x="1621" y="399"/>
                      <a:pt x="1621" y="399"/>
                      <a:pt x="1621" y="399"/>
                    </a:cubicBezTo>
                    <a:cubicBezTo>
                      <a:pt x="1619" y="397"/>
                      <a:pt x="1619" y="397"/>
                      <a:pt x="1619" y="397"/>
                    </a:cubicBezTo>
                    <a:cubicBezTo>
                      <a:pt x="1620" y="394"/>
                      <a:pt x="1620" y="394"/>
                      <a:pt x="1620" y="394"/>
                    </a:cubicBezTo>
                    <a:cubicBezTo>
                      <a:pt x="1620" y="394"/>
                      <a:pt x="1620" y="394"/>
                      <a:pt x="1620" y="394"/>
                    </a:cubicBezTo>
                    <a:cubicBezTo>
                      <a:pt x="1620" y="394"/>
                      <a:pt x="1620" y="394"/>
                      <a:pt x="1620" y="394"/>
                    </a:cubicBezTo>
                    <a:cubicBezTo>
                      <a:pt x="1619" y="392"/>
                      <a:pt x="1619" y="392"/>
                      <a:pt x="1619" y="392"/>
                    </a:cubicBezTo>
                    <a:cubicBezTo>
                      <a:pt x="1616" y="391"/>
                      <a:pt x="1616" y="391"/>
                      <a:pt x="1616" y="391"/>
                    </a:cubicBezTo>
                    <a:cubicBezTo>
                      <a:pt x="1614" y="388"/>
                      <a:pt x="1614" y="388"/>
                      <a:pt x="1614" y="388"/>
                    </a:cubicBezTo>
                    <a:cubicBezTo>
                      <a:pt x="1616" y="388"/>
                      <a:pt x="1616" y="388"/>
                      <a:pt x="1616" y="388"/>
                    </a:cubicBezTo>
                    <a:cubicBezTo>
                      <a:pt x="1615" y="386"/>
                      <a:pt x="1615" y="386"/>
                      <a:pt x="1615" y="386"/>
                    </a:cubicBezTo>
                    <a:cubicBezTo>
                      <a:pt x="1613" y="383"/>
                      <a:pt x="1613" y="383"/>
                      <a:pt x="1613" y="383"/>
                    </a:cubicBezTo>
                    <a:cubicBezTo>
                      <a:pt x="1613" y="380"/>
                      <a:pt x="1613" y="380"/>
                      <a:pt x="1613" y="380"/>
                    </a:cubicBezTo>
                    <a:cubicBezTo>
                      <a:pt x="1614" y="377"/>
                      <a:pt x="1614" y="377"/>
                      <a:pt x="1614" y="377"/>
                    </a:cubicBezTo>
                    <a:cubicBezTo>
                      <a:pt x="1615" y="377"/>
                      <a:pt x="1615" y="377"/>
                      <a:pt x="1615" y="377"/>
                    </a:cubicBezTo>
                    <a:cubicBezTo>
                      <a:pt x="1614" y="375"/>
                      <a:pt x="1614" y="375"/>
                      <a:pt x="1614" y="375"/>
                    </a:cubicBezTo>
                    <a:cubicBezTo>
                      <a:pt x="1614" y="372"/>
                      <a:pt x="1614" y="372"/>
                      <a:pt x="1614" y="372"/>
                    </a:cubicBezTo>
                    <a:cubicBezTo>
                      <a:pt x="1617" y="372"/>
                      <a:pt x="1617" y="372"/>
                      <a:pt x="1617" y="372"/>
                    </a:cubicBezTo>
                    <a:cubicBezTo>
                      <a:pt x="1620" y="373"/>
                      <a:pt x="1620" y="373"/>
                      <a:pt x="1620" y="373"/>
                    </a:cubicBezTo>
                    <a:cubicBezTo>
                      <a:pt x="1621" y="373"/>
                      <a:pt x="1621" y="373"/>
                      <a:pt x="1621" y="373"/>
                    </a:cubicBezTo>
                    <a:cubicBezTo>
                      <a:pt x="1622" y="369"/>
                      <a:pt x="1622" y="369"/>
                      <a:pt x="1622" y="369"/>
                    </a:cubicBezTo>
                    <a:cubicBezTo>
                      <a:pt x="1625" y="369"/>
                      <a:pt x="1625" y="369"/>
                      <a:pt x="1625" y="369"/>
                    </a:cubicBezTo>
                    <a:cubicBezTo>
                      <a:pt x="1626" y="371"/>
                      <a:pt x="1626" y="371"/>
                      <a:pt x="1626" y="371"/>
                    </a:cubicBezTo>
                    <a:cubicBezTo>
                      <a:pt x="1628" y="371"/>
                      <a:pt x="1628" y="371"/>
                      <a:pt x="1628" y="371"/>
                    </a:cubicBezTo>
                    <a:cubicBezTo>
                      <a:pt x="1629" y="372"/>
                      <a:pt x="1629" y="372"/>
                      <a:pt x="1629" y="372"/>
                    </a:cubicBezTo>
                    <a:cubicBezTo>
                      <a:pt x="1631" y="369"/>
                      <a:pt x="1631" y="369"/>
                      <a:pt x="1631" y="369"/>
                    </a:cubicBezTo>
                    <a:cubicBezTo>
                      <a:pt x="1628" y="368"/>
                      <a:pt x="1628" y="368"/>
                      <a:pt x="1628" y="368"/>
                    </a:cubicBezTo>
                    <a:cubicBezTo>
                      <a:pt x="1629" y="364"/>
                      <a:pt x="1629" y="364"/>
                      <a:pt x="1629" y="364"/>
                    </a:cubicBezTo>
                    <a:cubicBezTo>
                      <a:pt x="1631" y="363"/>
                      <a:pt x="1631" y="363"/>
                      <a:pt x="1631" y="363"/>
                    </a:cubicBezTo>
                    <a:cubicBezTo>
                      <a:pt x="1634" y="358"/>
                      <a:pt x="1634" y="358"/>
                      <a:pt x="1634" y="358"/>
                    </a:cubicBezTo>
                    <a:cubicBezTo>
                      <a:pt x="1635" y="352"/>
                      <a:pt x="1635" y="352"/>
                      <a:pt x="1635" y="352"/>
                    </a:cubicBezTo>
                    <a:cubicBezTo>
                      <a:pt x="1638" y="357"/>
                      <a:pt x="1638" y="357"/>
                      <a:pt x="1638" y="357"/>
                    </a:cubicBezTo>
                    <a:cubicBezTo>
                      <a:pt x="1641" y="358"/>
                      <a:pt x="1641" y="358"/>
                      <a:pt x="1641" y="358"/>
                    </a:cubicBezTo>
                    <a:cubicBezTo>
                      <a:pt x="1641" y="362"/>
                      <a:pt x="1641" y="362"/>
                      <a:pt x="1641" y="362"/>
                    </a:cubicBezTo>
                    <a:cubicBezTo>
                      <a:pt x="1644" y="370"/>
                      <a:pt x="1644" y="370"/>
                      <a:pt x="1644" y="370"/>
                    </a:cubicBezTo>
                    <a:cubicBezTo>
                      <a:pt x="1645" y="371"/>
                      <a:pt x="1645" y="371"/>
                      <a:pt x="1645" y="371"/>
                    </a:cubicBezTo>
                    <a:cubicBezTo>
                      <a:pt x="1645" y="371"/>
                      <a:pt x="1645" y="371"/>
                      <a:pt x="1645" y="371"/>
                    </a:cubicBezTo>
                    <a:cubicBezTo>
                      <a:pt x="1646" y="364"/>
                      <a:pt x="1646" y="364"/>
                      <a:pt x="1646" y="364"/>
                    </a:cubicBezTo>
                    <a:cubicBezTo>
                      <a:pt x="1647" y="362"/>
                      <a:pt x="1647" y="362"/>
                      <a:pt x="1647" y="362"/>
                    </a:cubicBezTo>
                    <a:cubicBezTo>
                      <a:pt x="1646" y="359"/>
                      <a:pt x="1646" y="359"/>
                      <a:pt x="1646" y="359"/>
                    </a:cubicBezTo>
                    <a:cubicBezTo>
                      <a:pt x="1648" y="357"/>
                      <a:pt x="1648" y="357"/>
                      <a:pt x="1648" y="357"/>
                    </a:cubicBezTo>
                    <a:cubicBezTo>
                      <a:pt x="1644" y="351"/>
                      <a:pt x="1644" y="351"/>
                      <a:pt x="1644" y="351"/>
                    </a:cubicBezTo>
                    <a:cubicBezTo>
                      <a:pt x="1650" y="353"/>
                      <a:pt x="1650" y="353"/>
                      <a:pt x="1650" y="353"/>
                    </a:cubicBezTo>
                    <a:cubicBezTo>
                      <a:pt x="1651" y="353"/>
                      <a:pt x="1651" y="353"/>
                      <a:pt x="1651" y="353"/>
                    </a:cubicBezTo>
                    <a:cubicBezTo>
                      <a:pt x="1652" y="347"/>
                      <a:pt x="1652" y="347"/>
                      <a:pt x="1652" y="347"/>
                    </a:cubicBezTo>
                    <a:cubicBezTo>
                      <a:pt x="1655" y="347"/>
                      <a:pt x="1655" y="347"/>
                      <a:pt x="1655" y="347"/>
                    </a:cubicBezTo>
                    <a:cubicBezTo>
                      <a:pt x="1658" y="344"/>
                      <a:pt x="1658" y="344"/>
                      <a:pt x="1658" y="344"/>
                    </a:cubicBezTo>
                    <a:cubicBezTo>
                      <a:pt x="1662" y="343"/>
                      <a:pt x="1662" y="343"/>
                      <a:pt x="1662" y="343"/>
                    </a:cubicBezTo>
                    <a:cubicBezTo>
                      <a:pt x="1663" y="344"/>
                      <a:pt x="1663" y="344"/>
                      <a:pt x="1663" y="344"/>
                    </a:cubicBezTo>
                    <a:cubicBezTo>
                      <a:pt x="1667" y="341"/>
                      <a:pt x="1667" y="341"/>
                      <a:pt x="1667" y="341"/>
                    </a:cubicBezTo>
                    <a:cubicBezTo>
                      <a:pt x="1671" y="342"/>
                      <a:pt x="1671" y="342"/>
                      <a:pt x="1671" y="342"/>
                    </a:cubicBezTo>
                    <a:cubicBezTo>
                      <a:pt x="1679" y="346"/>
                      <a:pt x="1679" y="346"/>
                      <a:pt x="1679" y="346"/>
                    </a:cubicBezTo>
                    <a:cubicBezTo>
                      <a:pt x="1679" y="348"/>
                      <a:pt x="1679" y="348"/>
                      <a:pt x="1679" y="348"/>
                    </a:cubicBezTo>
                    <a:cubicBezTo>
                      <a:pt x="1681" y="348"/>
                      <a:pt x="1681" y="348"/>
                      <a:pt x="1681" y="348"/>
                    </a:cubicBezTo>
                    <a:cubicBezTo>
                      <a:pt x="1683" y="348"/>
                      <a:pt x="1683" y="348"/>
                      <a:pt x="1683" y="348"/>
                    </a:cubicBezTo>
                    <a:cubicBezTo>
                      <a:pt x="1686" y="349"/>
                      <a:pt x="1686" y="349"/>
                      <a:pt x="1686" y="349"/>
                    </a:cubicBezTo>
                    <a:cubicBezTo>
                      <a:pt x="1685" y="351"/>
                      <a:pt x="1685" y="351"/>
                      <a:pt x="1685" y="351"/>
                    </a:cubicBezTo>
                    <a:cubicBezTo>
                      <a:pt x="1687" y="353"/>
                      <a:pt x="1687" y="353"/>
                      <a:pt x="1687" y="353"/>
                    </a:cubicBezTo>
                    <a:cubicBezTo>
                      <a:pt x="1688" y="352"/>
                      <a:pt x="1688" y="352"/>
                      <a:pt x="1688" y="352"/>
                    </a:cubicBezTo>
                    <a:cubicBezTo>
                      <a:pt x="1691" y="355"/>
                      <a:pt x="1691" y="355"/>
                      <a:pt x="1691" y="355"/>
                    </a:cubicBezTo>
                    <a:cubicBezTo>
                      <a:pt x="1694" y="354"/>
                      <a:pt x="1694" y="354"/>
                      <a:pt x="1694" y="354"/>
                    </a:cubicBezTo>
                    <a:cubicBezTo>
                      <a:pt x="1695" y="354"/>
                      <a:pt x="1695" y="354"/>
                      <a:pt x="1695" y="354"/>
                    </a:cubicBezTo>
                    <a:cubicBezTo>
                      <a:pt x="1695" y="354"/>
                      <a:pt x="1695" y="354"/>
                      <a:pt x="1695" y="354"/>
                    </a:cubicBezTo>
                    <a:cubicBezTo>
                      <a:pt x="1691" y="349"/>
                      <a:pt x="1691" y="349"/>
                      <a:pt x="1691" y="349"/>
                    </a:cubicBezTo>
                    <a:cubicBezTo>
                      <a:pt x="1692" y="347"/>
                      <a:pt x="1692" y="347"/>
                      <a:pt x="1692" y="347"/>
                    </a:cubicBezTo>
                    <a:cubicBezTo>
                      <a:pt x="1691" y="346"/>
                      <a:pt x="1691" y="346"/>
                      <a:pt x="1691" y="346"/>
                    </a:cubicBezTo>
                    <a:cubicBezTo>
                      <a:pt x="1689" y="346"/>
                      <a:pt x="1689" y="346"/>
                      <a:pt x="1689" y="346"/>
                    </a:cubicBezTo>
                    <a:cubicBezTo>
                      <a:pt x="1690" y="342"/>
                      <a:pt x="1690" y="342"/>
                      <a:pt x="1690" y="342"/>
                    </a:cubicBezTo>
                    <a:cubicBezTo>
                      <a:pt x="1691" y="340"/>
                      <a:pt x="1691" y="340"/>
                      <a:pt x="1691" y="340"/>
                    </a:cubicBezTo>
                    <a:cubicBezTo>
                      <a:pt x="1692" y="334"/>
                      <a:pt x="1692" y="334"/>
                      <a:pt x="1692" y="334"/>
                    </a:cubicBezTo>
                    <a:cubicBezTo>
                      <a:pt x="1694" y="330"/>
                      <a:pt x="1694" y="330"/>
                      <a:pt x="1694" y="330"/>
                    </a:cubicBezTo>
                    <a:cubicBezTo>
                      <a:pt x="1693" y="327"/>
                      <a:pt x="1693" y="327"/>
                      <a:pt x="1693" y="327"/>
                    </a:cubicBezTo>
                    <a:cubicBezTo>
                      <a:pt x="1696" y="323"/>
                      <a:pt x="1696" y="323"/>
                      <a:pt x="1696" y="323"/>
                    </a:cubicBezTo>
                    <a:cubicBezTo>
                      <a:pt x="1695" y="322"/>
                      <a:pt x="1695" y="322"/>
                      <a:pt x="1695" y="322"/>
                    </a:cubicBezTo>
                    <a:cubicBezTo>
                      <a:pt x="1696" y="320"/>
                      <a:pt x="1696" y="320"/>
                      <a:pt x="1696" y="320"/>
                    </a:cubicBezTo>
                    <a:cubicBezTo>
                      <a:pt x="1695" y="317"/>
                      <a:pt x="1695" y="317"/>
                      <a:pt x="1695" y="317"/>
                    </a:cubicBezTo>
                    <a:cubicBezTo>
                      <a:pt x="1693" y="316"/>
                      <a:pt x="1693" y="316"/>
                      <a:pt x="1693" y="316"/>
                    </a:cubicBezTo>
                    <a:cubicBezTo>
                      <a:pt x="1693" y="313"/>
                      <a:pt x="1693" y="313"/>
                      <a:pt x="1693" y="313"/>
                    </a:cubicBezTo>
                    <a:cubicBezTo>
                      <a:pt x="1697" y="313"/>
                      <a:pt x="1697" y="313"/>
                      <a:pt x="1697" y="313"/>
                    </a:cubicBezTo>
                    <a:cubicBezTo>
                      <a:pt x="1698" y="311"/>
                      <a:pt x="1698" y="311"/>
                      <a:pt x="1698" y="311"/>
                    </a:cubicBezTo>
                    <a:cubicBezTo>
                      <a:pt x="1694" y="310"/>
                      <a:pt x="1694" y="310"/>
                      <a:pt x="1694" y="310"/>
                    </a:cubicBezTo>
                    <a:cubicBezTo>
                      <a:pt x="1692" y="306"/>
                      <a:pt x="1692" y="306"/>
                      <a:pt x="1692" y="306"/>
                    </a:cubicBezTo>
                    <a:cubicBezTo>
                      <a:pt x="1696" y="305"/>
                      <a:pt x="1696" y="305"/>
                      <a:pt x="1696" y="305"/>
                    </a:cubicBezTo>
                    <a:cubicBezTo>
                      <a:pt x="1697" y="306"/>
                      <a:pt x="1697" y="306"/>
                      <a:pt x="1697" y="306"/>
                    </a:cubicBezTo>
                    <a:cubicBezTo>
                      <a:pt x="1698" y="306"/>
                      <a:pt x="1698" y="306"/>
                      <a:pt x="1698" y="306"/>
                    </a:cubicBezTo>
                    <a:cubicBezTo>
                      <a:pt x="1698" y="305"/>
                      <a:pt x="1698" y="305"/>
                      <a:pt x="1698" y="305"/>
                    </a:cubicBezTo>
                    <a:cubicBezTo>
                      <a:pt x="1697" y="303"/>
                      <a:pt x="1697" y="303"/>
                      <a:pt x="1697" y="303"/>
                    </a:cubicBezTo>
                    <a:cubicBezTo>
                      <a:pt x="1700" y="301"/>
                      <a:pt x="1700" y="301"/>
                      <a:pt x="1700" y="301"/>
                    </a:cubicBezTo>
                    <a:cubicBezTo>
                      <a:pt x="1700" y="300"/>
                      <a:pt x="1700" y="300"/>
                      <a:pt x="1700" y="300"/>
                    </a:cubicBezTo>
                    <a:cubicBezTo>
                      <a:pt x="1697" y="297"/>
                      <a:pt x="1697" y="297"/>
                      <a:pt x="1697" y="297"/>
                    </a:cubicBezTo>
                    <a:cubicBezTo>
                      <a:pt x="1701" y="295"/>
                      <a:pt x="1701" y="295"/>
                      <a:pt x="1701" y="295"/>
                    </a:cubicBezTo>
                    <a:cubicBezTo>
                      <a:pt x="1702" y="296"/>
                      <a:pt x="1702" y="296"/>
                      <a:pt x="1702" y="296"/>
                    </a:cubicBezTo>
                    <a:cubicBezTo>
                      <a:pt x="1703" y="294"/>
                      <a:pt x="1703" y="294"/>
                      <a:pt x="1703" y="294"/>
                    </a:cubicBezTo>
                    <a:cubicBezTo>
                      <a:pt x="1701" y="291"/>
                      <a:pt x="1701" y="291"/>
                      <a:pt x="1701" y="291"/>
                    </a:cubicBezTo>
                    <a:cubicBezTo>
                      <a:pt x="1705" y="290"/>
                      <a:pt x="1705" y="290"/>
                      <a:pt x="1705" y="290"/>
                    </a:cubicBezTo>
                    <a:cubicBezTo>
                      <a:pt x="1707" y="288"/>
                      <a:pt x="1707" y="288"/>
                      <a:pt x="1707" y="288"/>
                    </a:cubicBezTo>
                    <a:cubicBezTo>
                      <a:pt x="1706" y="287"/>
                      <a:pt x="1706" y="287"/>
                      <a:pt x="1706" y="287"/>
                    </a:cubicBezTo>
                    <a:cubicBezTo>
                      <a:pt x="1707" y="282"/>
                      <a:pt x="1707" y="282"/>
                      <a:pt x="1707" y="282"/>
                    </a:cubicBezTo>
                    <a:cubicBezTo>
                      <a:pt x="1709" y="284"/>
                      <a:pt x="1709" y="284"/>
                      <a:pt x="1709" y="284"/>
                    </a:cubicBezTo>
                    <a:cubicBezTo>
                      <a:pt x="1710" y="283"/>
                      <a:pt x="1710" y="283"/>
                      <a:pt x="1710" y="283"/>
                    </a:cubicBezTo>
                    <a:cubicBezTo>
                      <a:pt x="1709" y="279"/>
                      <a:pt x="1709" y="279"/>
                      <a:pt x="1709" y="279"/>
                    </a:cubicBezTo>
                    <a:cubicBezTo>
                      <a:pt x="1709" y="274"/>
                      <a:pt x="1709" y="274"/>
                      <a:pt x="1709" y="274"/>
                    </a:cubicBezTo>
                    <a:cubicBezTo>
                      <a:pt x="1713" y="274"/>
                      <a:pt x="1713" y="274"/>
                      <a:pt x="1713" y="274"/>
                    </a:cubicBezTo>
                    <a:cubicBezTo>
                      <a:pt x="1713" y="274"/>
                      <a:pt x="1713" y="274"/>
                      <a:pt x="1713" y="274"/>
                    </a:cubicBezTo>
                    <a:cubicBezTo>
                      <a:pt x="1716" y="270"/>
                      <a:pt x="1716" y="270"/>
                      <a:pt x="1716" y="270"/>
                    </a:cubicBezTo>
                    <a:cubicBezTo>
                      <a:pt x="1715" y="270"/>
                      <a:pt x="1715" y="270"/>
                      <a:pt x="1715" y="270"/>
                    </a:cubicBezTo>
                    <a:cubicBezTo>
                      <a:pt x="1716" y="265"/>
                      <a:pt x="1716" y="265"/>
                      <a:pt x="1716" y="265"/>
                    </a:cubicBezTo>
                    <a:cubicBezTo>
                      <a:pt x="1719" y="265"/>
                      <a:pt x="1719" y="265"/>
                      <a:pt x="1719" y="265"/>
                    </a:cubicBezTo>
                    <a:cubicBezTo>
                      <a:pt x="1722" y="263"/>
                      <a:pt x="1722" y="263"/>
                      <a:pt x="1722" y="263"/>
                    </a:cubicBezTo>
                    <a:cubicBezTo>
                      <a:pt x="1720" y="261"/>
                      <a:pt x="1720" y="261"/>
                      <a:pt x="1720" y="261"/>
                    </a:cubicBezTo>
                    <a:cubicBezTo>
                      <a:pt x="1722" y="259"/>
                      <a:pt x="1722" y="259"/>
                      <a:pt x="1722" y="259"/>
                    </a:cubicBezTo>
                    <a:cubicBezTo>
                      <a:pt x="1726" y="259"/>
                      <a:pt x="1726" y="259"/>
                      <a:pt x="1726" y="259"/>
                    </a:cubicBezTo>
                    <a:cubicBezTo>
                      <a:pt x="1729" y="257"/>
                      <a:pt x="1729" y="257"/>
                      <a:pt x="1729" y="257"/>
                    </a:cubicBezTo>
                    <a:cubicBezTo>
                      <a:pt x="1728" y="256"/>
                      <a:pt x="1728" y="256"/>
                      <a:pt x="1728" y="256"/>
                    </a:cubicBezTo>
                    <a:cubicBezTo>
                      <a:pt x="1730" y="253"/>
                      <a:pt x="1730" y="253"/>
                      <a:pt x="1730" y="253"/>
                    </a:cubicBezTo>
                    <a:cubicBezTo>
                      <a:pt x="1732" y="255"/>
                      <a:pt x="1732" y="255"/>
                      <a:pt x="1732" y="255"/>
                    </a:cubicBezTo>
                    <a:cubicBezTo>
                      <a:pt x="1733" y="257"/>
                      <a:pt x="1733" y="257"/>
                      <a:pt x="1733" y="257"/>
                    </a:cubicBezTo>
                    <a:cubicBezTo>
                      <a:pt x="1734" y="257"/>
                      <a:pt x="1734" y="257"/>
                      <a:pt x="1734" y="257"/>
                    </a:cubicBezTo>
                    <a:cubicBezTo>
                      <a:pt x="1736" y="256"/>
                      <a:pt x="1736" y="256"/>
                      <a:pt x="1736" y="256"/>
                    </a:cubicBezTo>
                    <a:cubicBezTo>
                      <a:pt x="1740" y="258"/>
                      <a:pt x="1740" y="258"/>
                      <a:pt x="1740" y="258"/>
                    </a:cubicBezTo>
                    <a:cubicBezTo>
                      <a:pt x="1749" y="258"/>
                      <a:pt x="1749" y="258"/>
                      <a:pt x="1749" y="258"/>
                    </a:cubicBezTo>
                    <a:cubicBezTo>
                      <a:pt x="1750" y="259"/>
                      <a:pt x="1750" y="259"/>
                      <a:pt x="1750" y="259"/>
                    </a:cubicBezTo>
                    <a:cubicBezTo>
                      <a:pt x="1750" y="257"/>
                      <a:pt x="1750" y="257"/>
                      <a:pt x="1750" y="257"/>
                    </a:cubicBezTo>
                    <a:cubicBezTo>
                      <a:pt x="1747" y="256"/>
                      <a:pt x="1747" y="256"/>
                      <a:pt x="1747" y="256"/>
                    </a:cubicBezTo>
                    <a:cubicBezTo>
                      <a:pt x="1747" y="253"/>
                      <a:pt x="1747" y="253"/>
                      <a:pt x="1747" y="253"/>
                    </a:cubicBezTo>
                    <a:cubicBezTo>
                      <a:pt x="1749" y="252"/>
                      <a:pt x="1749" y="252"/>
                      <a:pt x="1749" y="252"/>
                    </a:cubicBezTo>
                    <a:cubicBezTo>
                      <a:pt x="1749" y="246"/>
                      <a:pt x="1749" y="246"/>
                      <a:pt x="1749" y="246"/>
                    </a:cubicBezTo>
                    <a:cubicBezTo>
                      <a:pt x="1745" y="241"/>
                      <a:pt x="1745" y="241"/>
                      <a:pt x="1745" y="241"/>
                    </a:cubicBezTo>
                    <a:cubicBezTo>
                      <a:pt x="1742" y="240"/>
                      <a:pt x="1742" y="240"/>
                      <a:pt x="1742" y="240"/>
                    </a:cubicBezTo>
                    <a:cubicBezTo>
                      <a:pt x="1738" y="235"/>
                      <a:pt x="1738" y="235"/>
                      <a:pt x="1738" y="235"/>
                    </a:cubicBezTo>
                    <a:cubicBezTo>
                      <a:pt x="1740" y="233"/>
                      <a:pt x="1740" y="233"/>
                      <a:pt x="1740" y="233"/>
                    </a:cubicBezTo>
                    <a:cubicBezTo>
                      <a:pt x="1737" y="231"/>
                      <a:pt x="1737" y="231"/>
                      <a:pt x="1737" y="231"/>
                    </a:cubicBezTo>
                    <a:cubicBezTo>
                      <a:pt x="1731" y="229"/>
                      <a:pt x="1731" y="229"/>
                      <a:pt x="1731" y="229"/>
                    </a:cubicBezTo>
                    <a:cubicBezTo>
                      <a:pt x="1725" y="225"/>
                      <a:pt x="1725" y="225"/>
                      <a:pt x="1725" y="225"/>
                    </a:cubicBezTo>
                    <a:cubicBezTo>
                      <a:pt x="1724" y="223"/>
                      <a:pt x="1724" y="223"/>
                      <a:pt x="1724" y="223"/>
                    </a:cubicBezTo>
                    <a:cubicBezTo>
                      <a:pt x="1724" y="224"/>
                      <a:pt x="1724" y="224"/>
                      <a:pt x="1724" y="224"/>
                    </a:cubicBezTo>
                    <a:cubicBezTo>
                      <a:pt x="1721" y="223"/>
                      <a:pt x="1721" y="223"/>
                      <a:pt x="1721" y="223"/>
                    </a:cubicBezTo>
                    <a:cubicBezTo>
                      <a:pt x="1721" y="223"/>
                      <a:pt x="1721" y="223"/>
                      <a:pt x="1721" y="223"/>
                    </a:cubicBezTo>
                    <a:cubicBezTo>
                      <a:pt x="1720" y="227"/>
                      <a:pt x="1720" y="227"/>
                      <a:pt x="1720" y="227"/>
                    </a:cubicBezTo>
                    <a:cubicBezTo>
                      <a:pt x="1716" y="228"/>
                      <a:pt x="1716" y="228"/>
                      <a:pt x="1716" y="228"/>
                    </a:cubicBezTo>
                    <a:cubicBezTo>
                      <a:pt x="1715" y="225"/>
                      <a:pt x="1715" y="225"/>
                      <a:pt x="1715" y="225"/>
                    </a:cubicBezTo>
                    <a:cubicBezTo>
                      <a:pt x="1715" y="222"/>
                      <a:pt x="1715" y="222"/>
                      <a:pt x="1715" y="222"/>
                    </a:cubicBezTo>
                    <a:cubicBezTo>
                      <a:pt x="1717" y="220"/>
                      <a:pt x="1717" y="220"/>
                      <a:pt x="1717" y="220"/>
                    </a:cubicBezTo>
                    <a:cubicBezTo>
                      <a:pt x="1715" y="218"/>
                      <a:pt x="1715" y="218"/>
                      <a:pt x="1715" y="218"/>
                    </a:cubicBezTo>
                    <a:cubicBezTo>
                      <a:pt x="1717" y="216"/>
                      <a:pt x="1717" y="216"/>
                      <a:pt x="1717" y="216"/>
                    </a:cubicBezTo>
                    <a:cubicBezTo>
                      <a:pt x="1718" y="216"/>
                      <a:pt x="1718" y="216"/>
                      <a:pt x="1718" y="216"/>
                    </a:cubicBezTo>
                    <a:cubicBezTo>
                      <a:pt x="1715" y="211"/>
                      <a:pt x="1715" y="211"/>
                      <a:pt x="1715" y="211"/>
                    </a:cubicBezTo>
                    <a:cubicBezTo>
                      <a:pt x="1713" y="210"/>
                      <a:pt x="1713" y="210"/>
                      <a:pt x="1713" y="210"/>
                    </a:cubicBezTo>
                    <a:cubicBezTo>
                      <a:pt x="1713" y="211"/>
                      <a:pt x="1713" y="211"/>
                      <a:pt x="1713" y="211"/>
                    </a:cubicBezTo>
                    <a:cubicBezTo>
                      <a:pt x="1713" y="213"/>
                      <a:pt x="1713" y="213"/>
                      <a:pt x="1713" y="213"/>
                    </a:cubicBezTo>
                    <a:cubicBezTo>
                      <a:pt x="1710" y="214"/>
                      <a:pt x="1710" y="214"/>
                      <a:pt x="1710" y="214"/>
                    </a:cubicBezTo>
                    <a:cubicBezTo>
                      <a:pt x="1704" y="208"/>
                      <a:pt x="1704" y="208"/>
                      <a:pt x="1704" y="208"/>
                    </a:cubicBezTo>
                    <a:cubicBezTo>
                      <a:pt x="1704" y="204"/>
                      <a:pt x="1704" y="204"/>
                      <a:pt x="1704" y="204"/>
                    </a:cubicBezTo>
                    <a:cubicBezTo>
                      <a:pt x="1706" y="204"/>
                      <a:pt x="1706" y="204"/>
                      <a:pt x="1706" y="204"/>
                    </a:cubicBezTo>
                    <a:cubicBezTo>
                      <a:pt x="1706" y="204"/>
                      <a:pt x="1706" y="204"/>
                      <a:pt x="1706" y="204"/>
                    </a:cubicBezTo>
                    <a:cubicBezTo>
                      <a:pt x="1700" y="200"/>
                      <a:pt x="1700" y="200"/>
                      <a:pt x="1700" y="200"/>
                    </a:cubicBezTo>
                    <a:cubicBezTo>
                      <a:pt x="1699" y="203"/>
                      <a:pt x="1699" y="203"/>
                      <a:pt x="1699" y="203"/>
                    </a:cubicBezTo>
                    <a:cubicBezTo>
                      <a:pt x="1694" y="204"/>
                      <a:pt x="1694" y="204"/>
                      <a:pt x="1694" y="204"/>
                    </a:cubicBezTo>
                    <a:cubicBezTo>
                      <a:pt x="1691" y="200"/>
                      <a:pt x="1691" y="200"/>
                      <a:pt x="1691" y="200"/>
                    </a:cubicBezTo>
                    <a:cubicBezTo>
                      <a:pt x="1687" y="199"/>
                      <a:pt x="1687" y="199"/>
                      <a:pt x="1687" y="199"/>
                    </a:cubicBezTo>
                    <a:cubicBezTo>
                      <a:pt x="1683" y="194"/>
                      <a:pt x="1683" y="194"/>
                      <a:pt x="1683" y="194"/>
                    </a:cubicBezTo>
                    <a:cubicBezTo>
                      <a:pt x="1683" y="192"/>
                      <a:pt x="1683" y="192"/>
                      <a:pt x="1683" y="192"/>
                    </a:cubicBezTo>
                    <a:cubicBezTo>
                      <a:pt x="1682" y="191"/>
                      <a:pt x="1682" y="191"/>
                      <a:pt x="1682" y="191"/>
                    </a:cubicBezTo>
                    <a:cubicBezTo>
                      <a:pt x="1681" y="192"/>
                      <a:pt x="1681" y="192"/>
                      <a:pt x="1681" y="192"/>
                    </a:cubicBezTo>
                    <a:cubicBezTo>
                      <a:pt x="1677" y="195"/>
                      <a:pt x="1677" y="195"/>
                      <a:pt x="1677" y="195"/>
                    </a:cubicBezTo>
                    <a:cubicBezTo>
                      <a:pt x="1677" y="197"/>
                      <a:pt x="1677" y="197"/>
                      <a:pt x="1677" y="197"/>
                    </a:cubicBezTo>
                    <a:cubicBezTo>
                      <a:pt x="1674" y="197"/>
                      <a:pt x="1674" y="197"/>
                      <a:pt x="1674" y="197"/>
                    </a:cubicBezTo>
                    <a:cubicBezTo>
                      <a:pt x="1673" y="197"/>
                      <a:pt x="1673" y="197"/>
                      <a:pt x="1673" y="197"/>
                    </a:cubicBezTo>
                    <a:cubicBezTo>
                      <a:pt x="1673" y="202"/>
                      <a:pt x="1673" y="202"/>
                      <a:pt x="1673" y="202"/>
                    </a:cubicBezTo>
                    <a:cubicBezTo>
                      <a:pt x="1679" y="208"/>
                      <a:pt x="1679" y="208"/>
                      <a:pt x="1679" y="208"/>
                    </a:cubicBezTo>
                    <a:cubicBezTo>
                      <a:pt x="1670" y="203"/>
                      <a:pt x="1670" y="203"/>
                      <a:pt x="1670" y="203"/>
                    </a:cubicBezTo>
                    <a:cubicBezTo>
                      <a:pt x="1668" y="198"/>
                      <a:pt x="1668" y="198"/>
                      <a:pt x="1668" y="198"/>
                    </a:cubicBezTo>
                    <a:cubicBezTo>
                      <a:pt x="1669" y="194"/>
                      <a:pt x="1669" y="194"/>
                      <a:pt x="1669" y="194"/>
                    </a:cubicBezTo>
                    <a:cubicBezTo>
                      <a:pt x="1665" y="193"/>
                      <a:pt x="1665" y="193"/>
                      <a:pt x="1665" y="193"/>
                    </a:cubicBezTo>
                    <a:cubicBezTo>
                      <a:pt x="1664" y="189"/>
                      <a:pt x="1664" y="189"/>
                      <a:pt x="1664" y="189"/>
                    </a:cubicBezTo>
                    <a:cubicBezTo>
                      <a:pt x="1656" y="188"/>
                      <a:pt x="1656" y="188"/>
                      <a:pt x="1656" y="188"/>
                    </a:cubicBezTo>
                    <a:cubicBezTo>
                      <a:pt x="1666" y="187"/>
                      <a:pt x="1666" y="187"/>
                      <a:pt x="1666" y="187"/>
                    </a:cubicBezTo>
                    <a:cubicBezTo>
                      <a:pt x="1668" y="188"/>
                      <a:pt x="1668" y="188"/>
                      <a:pt x="1668" y="188"/>
                    </a:cubicBezTo>
                    <a:cubicBezTo>
                      <a:pt x="1668" y="187"/>
                      <a:pt x="1668" y="187"/>
                      <a:pt x="1668" y="187"/>
                    </a:cubicBezTo>
                    <a:cubicBezTo>
                      <a:pt x="1672" y="187"/>
                      <a:pt x="1672" y="187"/>
                      <a:pt x="1672" y="187"/>
                    </a:cubicBezTo>
                    <a:cubicBezTo>
                      <a:pt x="1674" y="188"/>
                      <a:pt x="1674" y="188"/>
                      <a:pt x="1674" y="188"/>
                    </a:cubicBezTo>
                    <a:cubicBezTo>
                      <a:pt x="1676" y="187"/>
                      <a:pt x="1676" y="187"/>
                      <a:pt x="1676" y="187"/>
                    </a:cubicBezTo>
                    <a:cubicBezTo>
                      <a:pt x="1675" y="185"/>
                      <a:pt x="1675" y="185"/>
                      <a:pt x="1675" y="185"/>
                    </a:cubicBezTo>
                    <a:cubicBezTo>
                      <a:pt x="1670" y="183"/>
                      <a:pt x="1670" y="183"/>
                      <a:pt x="1670" y="183"/>
                    </a:cubicBezTo>
                    <a:cubicBezTo>
                      <a:pt x="1668" y="185"/>
                      <a:pt x="1668" y="185"/>
                      <a:pt x="1668" y="185"/>
                    </a:cubicBezTo>
                    <a:cubicBezTo>
                      <a:pt x="1663" y="185"/>
                      <a:pt x="1663" y="185"/>
                      <a:pt x="1663" y="185"/>
                    </a:cubicBezTo>
                    <a:cubicBezTo>
                      <a:pt x="1655" y="182"/>
                      <a:pt x="1655" y="182"/>
                      <a:pt x="1655" y="182"/>
                    </a:cubicBezTo>
                    <a:cubicBezTo>
                      <a:pt x="1663" y="182"/>
                      <a:pt x="1663" y="182"/>
                      <a:pt x="1663" y="182"/>
                    </a:cubicBezTo>
                    <a:cubicBezTo>
                      <a:pt x="1665" y="179"/>
                      <a:pt x="1665" y="179"/>
                      <a:pt x="1665" y="179"/>
                    </a:cubicBezTo>
                    <a:cubicBezTo>
                      <a:pt x="1669" y="178"/>
                      <a:pt x="1669" y="178"/>
                      <a:pt x="1669" y="178"/>
                    </a:cubicBezTo>
                    <a:cubicBezTo>
                      <a:pt x="1671" y="180"/>
                      <a:pt x="1671" y="180"/>
                      <a:pt x="1671" y="180"/>
                    </a:cubicBezTo>
                    <a:cubicBezTo>
                      <a:pt x="1675" y="180"/>
                      <a:pt x="1675" y="180"/>
                      <a:pt x="1675" y="180"/>
                    </a:cubicBezTo>
                    <a:cubicBezTo>
                      <a:pt x="1678" y="182"/>
                      <a:pt x="1678" y="182"/>
                      <a:pt x="1678" y="182"/>
                    </a:cubicBezTo>
                    <a:cubicBezTo>
                      <a:pt x="1682" y="186"/>
                      <a:pt x="1682" y="186"/>
                      <a:pt x="1682" y="186"/>
                    </a:cubicBezTo>
                    <a:cubicBezTo>
                      <a:pt x="1685" y="186"/>
                      <a:pt x="1685" y="186"/>
                      <a:pt x="1685" y="186"/>
                    </a:cubicBezTo>
                    <a:cubicBezTo>
                      <a:pt x="1686" y="189"/>
                      <a:pt x="1686" y="189"/>
                      <a:pt x="1686" y="189"/>
                    </a:cubicBezTo>
                    <a:cubicBezTo>
                      <a:pt x="1687" y="189"/>
                      <a:pt x="1687" y="189"/>
                      <a:pt x="1687" y="189"/>
                    </a:cubicBezTo>
                    <a:cubicBezTo>
                      <a:pt x="1690" y="187"/>
                      <a:pt x="1690" y="187"/>
                      <a:pt x="1690" y="187"/>
                    </a:cubicBezTo>
                    <a:cubicBezTo>
                      <a:pt x="1692" y="189"/>
                      <a:pt x="1692" y="189"/>
                      <a:pt x="1692" y="189"/>
                    </a:cubicBezTo>
                    <a:cubicBezTo>
                      <a:pt x="1698" y="184"/>
                      <a:pt x="1698" y="184"/>
                      <a:pt x="1698" y="184"/>
                    </a:cubicBezTo>
                    <a:cubicBezTo>
                      <a:pt x="1699" y="186"/>
                      <a:pt x="1699" y="186"/>
                      <a:pt x="1699" y="186"/>
                    </a:cubicBezTo>
                    <a:cubicBezTo>
                      <a:pt x="1699" y="184"/>
                      <a:pt x="1699" y="184"/>
                      <a:pt x="1699" y="184"/>
                    </a:cubicBezTo>
                    <a:cubicBezTo>
                      <a:pt x="1702" y="179"/>
                      <a:pt x="1702" y="179"/>
                      <a:pt x="1702" y="179"/>
                    </a:cubicBezTo>
                    <a:cubicBezTo>
                      <a:pt x="1702" y="178"/>
                      <a:pt x="1702" y="178"/>
                      <a:pt x="1702" y="178"/>
                    </a:cubicBezTo>
                    <a:cubicBezTo>
                      <a:pt x="1702" y="174"/>
                      <a:pt x="1702" y="174"/>
                      <a:pt x="1702" y="174"/>
                    </a:cubicBezTo>
                    <a:cubicBezTo>
                      <a:pt x="1700" y="169"/>
                      <a:pt x="1700" y="169"/>
                      <a:pt x="1700" y="169"/>
                    </a:cubicBezTo>
                    <a:cubicBezTo>
                      <a:pt x="1703" y="160"/>
                      <a:pt x="1703" y="160"/>
                      <a:pt x="1703" y="160"/>
                    </a:cubicBezTo>
                    <a:cubicBezTo>
                      <a:pt x="1703" y="155"/>
                      <a:pt x="1703" y="155"/>
                      <a:pt x="1703" y="155"/>
                    </a:cubicBezTo>
                    <a:cubicBezTo>
                      <a:pt x="1700" y="152"/>
                      <a:pt x="1700" y="152"/>
                      <a:pt x="1700" y="152"/>
                    </a:cubicBezTo>
                    <a:cubicBezTo>
                      <a:pt x="1699" y="149"/>
                      <a:pt x="1699" y="149"/>
                      <a:pt x="1699" y="149"/>
                    </a:cubicBezTo>
                    <a:cubicBezTo>
                      <a:pt x="1695" y="146"/>
                      <a:pt x="1695" y="146"/>
                      <a:pt x="1695" y="146"/>
                    </a:cubicBezTo>
                    <a:cubicBezTo>
                      <a:pt x="1693" y="141"/>
                      <a:pt x="1693" y="141"/>
                      <a:pt x="1693" y="141"/>
                    </a:cubicBezTo>
                    <a:cubicBezTo>
                      <a:pt x="1691" y="142"/>
                      <a:pt x="1691" y="142"/>
                      <a:pt x="1691" y="142"/>
                    </a:cubicBezTo>
                    <a:cubicBezTo>
                      <a:pt x="1685" y="140"/>
                      <a:pt x="1685" y="140"/>
                      <a:pt x="1685" y="140"/>
                    </a:cubicBezTo>
                    <a:cubicBezTo>
                      <a:pt x="1678" y="132"/>
                      <a:pt x="1678" y="132"/>
                      <a:pt x="1678" y="132"/>
                    </a:cubicBezTo>
                    <a:cubicBezTo>
                      <a:pt x="1675" y="131"/>
                      <a:pt x="1675" y="131"/>
                      <a:pt x="1675" y="131"/>
                    </a:cubicBezTo>
                    <a:cubicBezTo>
                      <a:pt x="1676" y="127"/>
                      <a:pt x="1676" y="127"/>
                      <a:pt x="1676" y="127"/>
                    </a:cubicBezTo>
                    <a:cubicBezTo>
                      <a:pt x="1680" y="127"/>
                      <a:pt x="1680" y="127"/>
                      <a:pt x="1680" y="127"/>
                    </a:cubicBezTo>
                    <a:cubicBezTo>
                      <a:pt x="1681" y="125"/>
                      <a:pt x="1681" y="125"/>
                      <a:pt x="1681" y="125"/>
                    </a:cubicBezTo>
                    <a:cubicBezTo>
                      <a:pt x="1680" y="124"/>
                      <a:pt x="1680" y="124"/>
                      <a:pt x="1680" y="124"/>
                    </a:cubicBezTo>
                    <a:cubicBezTo>
                      <a:pt x="1677" y="124"/>
                      <a:pt x="1677" y="124"/>
                      <a:pt x="1677" y="124"/>
                    </a:cubicBezTo>
                    <a:cubicBezTo>
                      <a:pt x="1674" y="122"/>
                      <a:pt x="1674" y="122"/>
                      <a:pt x="1674" y="122"/>
                    </a:cubicBezTo>
                    <a:cubicBezTo>
                      <a:pt x="1676" y="120"/>
                      <a:pt x="1676" y="120"/>
                      <a:pt x="1676" y="120"/>
                    </a:cubicBezTo>
                    <a:cubicBezTo>
                      <a:pt x="1675" y="117"/>
                      <a:pt x="1675" y="117"/>
                      <a:pt x="1675" y="117"/>
                    </a:cubicBezTo>
                    <a:cubicBezTo>
                      <a:pt x="1677" y="116"/>
                      <a:pt x="1677" y="116"/>
                      <a:pt x="1677" y="116"/>
                    </a:cubicBezTo>
                    <a:cubicBezTo>
                      <a:pt x="1680" y="120"/>
                      <a:pt x="1680" y="120"/>
                      <a:pt x="1680" y="120"/>
                    </a:cubicBezTo>
                    <a:cubicBezTo>
                      <a:pt x="1683" y="121"/>
                      <a:pt x="1683" y="121"/>
                      <a:pt x="1683" y="121"/>
                    </a:cubicBezTo>
                    <a:cubicBezTo>
                      <a:pt x="1683" y="121"/>
                      <a:pt x="1683" y="121"/>
                      <a:pt x="1683" y="121"/>
                    </a:cubicBezTo>
                    <a:cubicBezTo>
                      <a:pt x="1682" y="120"/>
                      <a:pt x="1682" y="120"/>
                      <a:pt x="1682" y="120"/>
                    </a:cubicBezTo>
                    <a:cubicBezTo>
                      <a:pt x="1682" y="117"/>
                      <a:pt x="1682" y="117"/>
                      <a:pt x="1682" y="117"/>
                    </a:cubicBezTo>
                    <a:cubicBezTo>
                      <a:pt x="1681" y="115"/>
                      <a:pt x="1681" y="115"/>
                      <a:pt x="1681" y="115"/>
                    </a:cubicBezTo>
                    <a:cubicBezTo>
                      <a:pt x="1684" y="112"/>
                      <a:pt x="1684" y="112"/>
                      <a:pt x="1684" y="112"/>
                    </a:cubicBezTo>
                    <a:cubicBezTo>
                      <a:pt x="1686" y="115"/>
                      <a:pt x="1686" y="115"/>
                      <a:pt x="1686" y="115"/>
                    </a:cubicBezTo>
                    <a:cubicBezTo>
                      <a:pt x="1687" y="116"/>
                      <a:pt x="1687" y="116"/>
                      <a:pt x="1687" y="116"/>
                    </a:cubicBezTo>
                    <a:cubicBezTo>
                      <a:pt x="1689" y="117"/>
                      <a:pt x="1689" y="117"/>
                      <a:pt x="1689" y="117"/>
                    </a:cubicBezTo>
                    <a:cubicBezTo>
                      <a:pt x="1691" y="124"/>
                      <a:pt x="1691" y="124"/>
                      <a:pt x="1691" y="124"/>
                    </a:cubicBezTo>
                    <a:cubicBezTo>
                      <a:pt x="1690" y="126"/>
                      <a:pt x="1690" y="126"/>
                      <a:pt x="1690" y="126"/>
                    </a:cubicBezTo>
                    <a:cubicBezTo>
                      <a:pt x="1696" y="130"/>
                      <a:pt x="1696" y="130"/>
                      <a:pt x="1696" y="130"/>
                    </a:cubicBezTo>
                    <a:cubicBezTo>
                      <a:pt x="1698" y="129"/>
                      <a:pt x="1698" y="129"/>
                      <a:pt x="1698" y="129"/>
                    </a:cubicBezTo>
                    <a:cubicBezTo>
                      <a:pt x="1702" y="130"/>
                      <a:pt x="1702" y="130"/>
                      <a:pt x="1702" y="130"/>
                    </a:cubicBezTo>
                    <a:cubicBezTo>
                      <a:pt x="1702" y="135"/>
                      <a:pt x="1702" y="135"/>
                      <a:pt x="1702" y="135"/>
                    </a:cubicBezTo>
                    <a:cubicBezTo>
                      <a:pt x="1703" y="135"/>
                      <a:pt x="1703" y="135"/>
                      <a:pt x="1703" y="135"/>
                    </a:cubicBezTo>
                    <a:cubicBezTo>
                      <a:pt x="1708" y="129"/>
                      <a:pt x="1708" y="129"/>
                      <a:pt x="1708" y="129"/>
                    </a:cubicBezTo>
                    <a:cubicBezTo>
                      <a:pt x="1708" y="126"/>
                      <a:pt x="1708" y="126"/>
                      <a:pt x="1708" y="126"/>
                    </a:cubicBezTo>
                    <a:cubicBezTo>
                      <a:pt x="1707" y="123"/>
                      <a:pt x="1707" y="123"/>
                      <a:pt x="1707" y="123"/>
                    </a:cubicBezTo>
                    <a:cubicBezTo>
                      <a:pt x="1708" y="118"/>
                      <a:pt x="1708" y="118"/>
                      <a:pt x="1708" y="118"/>
                    </a:cubicBezTo>
                    <a:cubicBezTo>
                      <a:pt x="1704" y="106"/>
                      <a:pt x="1704" y="106"/>
                      <a:pt x="1704" y="106"/>
                    </a:cubicBezTo>
                    <a:cubicBezTo>
                      <a:pt x="1711" y="118"/>
                      <a:pt x="1711" y="118"/>
                      <a:pt x="1711" y="118"/>
                    </a:cubicBezTo>
                    <a:cubicBezTo>
                      <a:pt x="1711" y="120"/>
                      <a:pt x="1711" y="120"/>
                      <a:pt x="1711" y="120"/>
                    </a:cubicBezTo>
                    <a:cubicBezTo>
                      <a:pt x="1711" y="120"/>
                      <a:pt x="1711" y="120"/>
                      <a:pt x="1711" y="120"/>
                    </a:cubicBezTo>
                    <a:cubicBezTo>
                      <a:pt x="1713" y="118"/>
                      <a:pt x="1713" y="118"/>
                      <a:pt x="1713" y="118"/>
                    </a:cubicBezTo>
                    <a:cubicBezTo>
                      <a:pt x="1717" y="117"/>
                      <a:pt x="1717" y="117"/>
                      <a:pt x="1717" y="117"/>
                    </a:cubicBezTo>
                    <a:cubicBezTo>
                      <a:pt x="1718" y="113"/>
                      <a:pt x="1718" y="113"/>
                      <a:pt x="1718" y="113"/>
                    </a:cubicBezTo>
                    <a:cubicBezTo>
                      <a:pt x="1725" y="116"/>
                      <a:pt x="1725" y="116"/>
                      <a:pt x="1725" y="116"/>
                    </a:cubicBezTo>
                    <a:cubicBezTo>
                      <a:pt x="1724" y="117"/>
                      <a:pt x="1724" y="117"/>
                      <a:pt x="1724" y="117"/>
                    </a:cubicBezTo>
                    <a:cubicBezTo>
                      <a:pt x="1724" y="117"/>
                      <a:pt x="1724" y="117"/>
                      <a:pt x="1724" y="117"/>
                    </a:cubicBezTo>
                    <a:cubicBezTo>
                      <a:pt x="1732" y="123"/>
                      <a:pt x="1732" y="123"/>
                      <a:pt x="1732" y="123"/>
                    </a:cubicBezTo>
                    <a:cubicBezTo>
                      <a:pt x="1733" y="127"/>
                      <a:pt x="1733" y="127"/>
                      <a:pt x="1733" y="127"/>
                    </a:cubicBezTo>
                    <a:cubicBezTo>
                      <a:pt x="1733" y="128"/>
                      <a:pt x="1733" y="128"/>
                      <a:pt x="1733" y="128"/>
                    </a:cubicBezTo>
                    <a:cubicBezTo>
                      <a:pt x="1734" y="128"/>
                      <a:pt x="1734" y="128"/>
                      <a:pt x="1734" y="128"/>
                    </a:cubicBezTo>
                    <a:cubicBezTo>
                      <a:pt x="1739" y="127"/>
                      <a:pt x="1739" y="127"/>
                      <a:pt x="1739" y="127"/>
                    </a:cubicBezTo>
                    <a:cubicBezTo>
                      <a:pt x="1741" y="128"/>
                      <a:pt x="1741" y="128"/>
                      <a:pt x="1741" y="128"/>
                    </a:cubicBezTo>
                    <a:cubicBezTo>
                      <a:pt x="1742" y="127"/>
                      <a:pt x="1742" y="127"/>
                      <a:pt x="1742" y="127"/>
                    </a:cubicBezTo>
                    <a:cubicBezTo>
                      <a:pt x="1741" y="125"/>
                      <a:pt x="1741" y="125"/>
                      <a:pt x="1741" y="125"/>
                    </a:cubicBezTo>
                    <a:cubicBezTo>
                      <a:pt x="1742" y="123"/>
                      <a:pt x="1742" y="123"/>
                      <a:pt x="1742" y="123"/>
                    </a:cubicBezTo>
                    <a:cubicBezTo>
                      <a:pt x="1743" y="123"/>
                      <a:pt x="1743" y="123"/>
                      <a:pt x="1743" y="123"/>
                    </a:cubicBezTo>
                    <a:cubicBezTo>
                      <a:pt x="1742" y="120"/>
                      <a:pt x="1742" y="120"/>
                      <a:pt x="1742" y="120"/>
                    </a:cubicBezTo>
                    <a:cubicBezTo>
                      <a:pt x="1746" y="120"/>
                      <a:pt x="1746" y="120"/>
                      <a:pt x="1746" y="120"/>
                    </a:cubicBezTo>
                    <a:cubicBezTo>
                      <a:pt x="1748" y="123"/>
                      <a:pt x="1748" y="123"/>
                      <a:pt x="1748" y="123"/>
                    </a:cubicBezTo>
                    <a:cubicBezTo>
                      <a:pt x="1747" y="124"/>
                      <a:pt x="1747" y="124"/>
                      <a:pt x="1747" y="124"/>
                    </a:cubicBezTo>
                    <a:cubicBezTo>
                      <a:pt x="1748" y="124"/>
                      <a:pt x="1748" y="124"/>
                      <a:pt x="1748" y="124"/>
                    </a:cubicBezTo>
                    <a:cubicBezTo>
                      <a:pt x="1750" y="123"/>
                      <a:pt x="1750" y="123"/>
                      <a:pt x="1750" y="123"/>
                    </a:cubicBezTo>
                    <a:cubicBezTo>
                      <a:pt x="1757" y="123"/>
                      <a:pt x="1757" y="123"/>
                      <a:pt x="1757" y="123"/>
                    </a:cubicBezTo>
                    <a:cubicBezTo>
                      <a:pt x="1759" y="124"/>
                      <a:pt x="1759" y="124"/>
                      <a:pt x="1759" y="124"/>
                    </a:cubicBezTo>
                    <a:cubicBezTo>
                      <a:pt x="1761" y="124"/>
                      <a:pt x="1761" y="124"/>
                      <a:pt x="1761" y="124"/>
                    </a:cubicBezTo>
                    <a:cubicBezTo>
                      <a:pt x="1762" y="125"/>
                      <a:pt x="1762" y="125"/>
                      <a:pt x="1762" y="125"/>
                    </a:cubicBezTo>
                    <a:cubicBezTo>
                      <a:pt x="1762" y="125"/>
                      <a:pt x="1762" y="125"/>
                      <a:pt x="1762" y="125"/>
                    </a:cubicBezTo>
                    <a:cubicBezTo>
                      <a:pt x="1764" y="124"/>
                      <a:pt x="1764" y="124"/>
                      <a:pt x="1764" y="124"/>
                    </a:cubicBezTo>
                    <a:cubicBezTo>
                      <a:pt x="1761" y="117"/>
                      <a:pt x="1761" y="117"/>
                      <a:pt x="1761" y="117"/>
                    </a:cubicBezTo>
                    <a:cubicBezTo>
                      <a:pt x="1765" y="119"/>
                      <a:pt x="1765" y="119"/>
                      <a:pt x="1765" y="119"/>
                    </a:cubicBezTo>
                    <a:cubicBezTo>
                      <a:pt x="1768" y="123"/>
                      <a:pt x="1768" y="123"/>
                      <a:pt x="1768" y="123"/>
                    </a:cubicBezTo>
                    <a:cubicBezTo>
                      <a:pt x="1770" y="122"/>
                      <a:pt x="1770" y="122"/>
                      <a:pt x="1770" y="122"/>
                    </a:cubicBezTo>
                    <a:cubicBezTo>
                      <a:pt x="1770" y="121"/>
                      <a:pt x="1770" y="121"/>
                      <a:pt x="1770" y="121"/>
                    </a:cubicBezTo>
                    <a:lnTo>
                      <a:pt x="1769" y="11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nvGrpSpPr>
            <p:cNvPr id="12" name="Group 11">
              <a:extLst>
                <a:ext uri="{FF2B5EF4-FFF2-40B4-BE49-F238E27FC236}">
                  <a16:creationId xmlns:a16="http://schemas.microsoft.com/office/drawing/2014/main" id="{0FF63E6F-0310-1F2B-F63C-5391CFB55EB9}"/>
                </a:ext>
              </a:extLst>
            </p:cNvPr>
            <p:cNvGrpSpPr/>
            <p:nvPr/>
          </p:nvGrpSpPr>
          <p:grpSpPr>
            <a:xfrm>
              <a:off x="5338276" y="3517981"/>
              <a:ext cx="1198724" cy="1291281"/>
              <a:chOff x="5253038" y="2520951"/>
              <a:chExt cx="1685926" cy="1816100"/>
            </a:xfrm>
            <a:solidFill>
              <a:schemeClr val="accent4"/>
            </a:solidFill>
          </p:grpSpPr>
          <p:sp>
            <p:nvSpPr>
              <p:cNvPr id="128" name="Freeform 74">
                <a:extLst>
                  <a:ext uri="{FF2B5EF4-FFF2-40B4-BE49-F238E27FC236}">
                    <a16:creationId xmlns:a16="http://schemas.microsoft.com/office/drawing/2014/main" id="{46C83C6D-35FF-D740-3F17-52C5BB0F878E}"/>
                  </a:ext>
                </a:extLst>
              </p:cNvPr>
              <p:cNvSpPr/>
              <p:nvPr/>
            </p:nvSpPr>
            <p:spPr bwMode="auto">
              <a:xfrm>
                <a:off x="6692901" y="3173413"/>
                <a:ext cx="246063" cy="322263"/>
              </a:xfrm>
              <a:custGeom>
                <a:avLst/>
                <a:gdLst>
                  <a:gd name="T0" fmla="*/ 28 w 155"/>
                  <a:gd name="T1" fmla="*/ 21 h 203"/>
                  <a:gd name="T2" fmla="*/ 35 w 155"/>
                  <a:gd name="T3" fmla="*/ 30 h 203"/>
                  <a:gd name="T4" fmla="*/ 36 w 155"/>
                  <a:gd name="T5" fmla="*/ 39 h 203"/>
                  <a:gd name="T6" fmla="*/ 45 w 155"/>
                  <a:gd name="T7" fmla="*/ 43 h 203"/>
                  <a:gd name="T8" fmla="*/ 113 w 155"/>
                  <a:gd name="T9" fmla="*/ 57 h 203"/>
                  <a:gd name="T10" fmla="*/ 52 w 155"/>
                  <a:gd name="T11" fmla="*/ 105 h 203"/>
                  <a:gd name="T12" fmla="*/ 39 w 155"/>
                  <a:gd name="T13" fmla="*/ 108 h 203"/>
                  <a:gd name="T14" fmla="*/ 34 w 155"/>
                  <a:gd name="T15" fmla="*/ 110 h 203"/>
                  <a:gd name="T16" fmla="*/ 24 w 155"/>
                  <a:gd name="T17" fmla="*/ 117 h 203"/>
                  <a:gd name="T18" fmla="*/ 16 w 155"/>
                  <a:gd name="T19" fmla="*/ 120 h 203"/>
                  <a:gd name="T20" fmla="*/ 16 w 155"/>
                  <a:gd name="T21" fmla="*/ 120 h 203"/>
                  <a:gd name="T22" fmla="*/ 14 w 155"/>
                  <a:gd name="T23" fmla="*/ 123 h 203"/>
                  <a:gd name="T24" fmla="*/ 0 w 155"/>
                  <a:gd name="T25" fmla="*/ 195 h 203"/>
                  <a:gd name="T26" fmla="*/ 22 w 155"/>
                  <a:gd name="T27" fmla="*/ 189 h 203"/>
                  <a:gd name="T28" fmla="*/ 27 w 155"/>
                  <a:gd name="T29" fmla="*/ 183 h 203"/>
                  <a:gd name="T30" fmla="*/ 31 w 155"/>
                  <a:gd name="T31" fmla="*/ 180 h 203"/>
                  <a:gd name="T32" fmla="*/ 42 w 155"/>
                  <a:gd name="T33" fmla="*/ 169 h 203"/>
                  <a:gd name="T34" fmla="*/ 54 w 155"/>
                  <a:gd name="T35" fmla="*/ 158 h 203"/>
                  <a:gd name="T36" fmla="*/ 65 w 155"/>
                  <a:gd name="T37" fmla="*/ 151 h 203"/>
                  <a:gd name="T38" fmla="*/ 76 w 155"/>
                  <a:gd name="T39" fmla="*/ 144 h 203"/>
                  <a:gd name="T40" fmla="*/ 102 w 155"/>
                  <a:gd name="T41" fmla="*/ 119 h 203"/>
                  <a:gd name="T42" fmla="*/ 108 w 155"/>
                  <a:gd name="T43" fmla="*/ 111 h 203"/>
                  <a:gd name="T44" fmla="*/ 118 w 155"/>
                  <a:gd name="T45" fmla="*/ 95 h 203"/>
                  <a:gd name="T46" fmla="*/ 125 w 155"/>
                  <a:gd name="T47" fmla="*/ 82 h 203"/>
                  <a:gd name="T48" fmla="*/ 134 w 155"/>
                  <a:gd name="T49" fmla="*/ 65 h 203"/>
                  <a:gd name="T50" fmla="*/ 134 w 155"/>
                  <a:gd name="T51" fmla="*/ 60 h 203"/>
                  <a:gd name="T52" fmla="*/ 139 w 155"/>
                  <a:gd name="T53" fmla="*/ 56 h 203"/>
                  <a:gd name="T54" fmla="*/ 145 w 155"/>
                  <a:gd name="T55" fmla="*/ 46 h 203"/>
                  <a:gd name="T56" fmla="*/ 149 w 155"/>
                  <a:gd name="T57" fmla="*/ 36 h 203"/>
                  <a:gd name="T58" fmla="*/ 152 w 155"/>
                  <a:gd name="T59" fmla="*/ 31 h 203"/>
                  <a:gd name="T60" fmla="*/ 153 w 155"/>
                  <a:gd name="T61" fmla="*/ 24 h 203"/>
                  <a:gd name="T62" fmla="*/ 154 w 155"/>
                  <a:gd name="T63" fmla="*/ 21 h 203"/>
                  <a:gd name="T64" fmla="*/ 152 w 155"/>
                  <a:gd name="T65" fmla="*/ 17 h 203"/>
                  <a:gd name="T66" fmla="*/ 154 w 155"/>
                  <a:gd name="T67" fmla="*/ 13 h 203"/>
                  <a:gd name="T68" fmla="*/ 154 w 155"/>
                  <a:gd name="T69" fmla="*/ 8 h 203"/>
                  <a:gd name="T70" fmla="*/ 155 w 155"/>
                  <a:gd name="T71" fmla="*/ 4 h 203"/>
                  <a:gd name="T72" fmla="*/ 155 w 155"/>
                  <a:gd name="T73" fmla="*/ 2 h 203"/>
                  <a:gd name="T74" fmla="*/ 148 w 155"/>
                  <a:gd name="T75" fmla="*/ 1 h 203"/>
                  <a:gd name="T76" fmla="*/ 146 w 155"/>
                  <a:gd name="T77" fmla="*/ 6 h 203"/>
                  <a:gd name="T78" fmla="*/ 142 w 155"/>
                  <a:gd name="T79" fmla="*/ 7 h 203"/>
                  <a:gd name="T80" fmla="*/ 138 w 155"/>
                  <a:gd name="T81" fmla="*/ 9 h 203"/>
                  <a:gd name="T82" fmla="*/ 131 w 155"/>
                  <a:gd name="T83" fmla="*/ 8 h 203"/>
                  <a:gd name="T84" fmla="*/ 120 w 155"/>
                  <a:gd name="T85" fmla="*/ 12 h 203"/>
                  <a:gd name="T86" fmla="*/ 117 w 155"/>
                  <a:gd name="T87" fmla="*/ 11 h 203"/>
                  <a:gd name="T88" fmla="*/ 109 w 155"/>
                  <a:gd name="T89" fmla="*/ 14 h 203"/>
                  <a:gd name="T90" fmla="*/ 102 w 155"/>
                  <a:gd name="T91" fmla="*/ 14 h 203"/>
                  <a:gd name="T92" fmla="*/ 96 w 155"/>
                  <a:gd name="T93" fmla="*/ 13 h 203"/>
                  <a:gd name="T94" fmla="*/ 81 w 155"/>
                  <a:gd name="T95" fmla="*/ 20 h 203"/>
                  <a:gd name="T96" fmla="*/ 76 w 155"/>
                  <a:gd name="T97" fmla="*/ 19 h 203"/>
                  <a:gd name="T98" fmla="*/ 71 w 155"/>
                  <a:gd name="T99" fmla="*/ 17 h 203"/>
                  <a:gd name="T100" fmla="*/ 65 w 155"/>
                  <a:gd name="T101" fmla="*/ 22 h 203"/>
                  <a:gd name="T102" fmla="*/ 59 w 155"/>
                  <a:gd name="T103" fmla="*/ 24 h 203"/>
                  <a:gd name="T104" fmla="*/ 52 w 155"/>
                  <a:gd name="T105" fmla="*/ 27 h 203"/>
                  <a:gd name="T106" fmla="*/ 44 w 155"/>
                  <a:gd name="T107" fmla="*/ 22 h 203"/>
                  <a:gd name="T108" fmla="*/ 40 w 155"/>
                  <a:gd name="T109" fmla="*/ 19 h 203"/>
                  <a:gd name="T110" fmla="*/ 31 w 155"/>
                  <a:gd name="T111" fmla="*/ 9 h 203"/>
                  <a:gd name="T112" fmla="*/ 28 w 155"/>
                  <a:gd name="T113" fmla="*/ 13 h 203"/>
                  <a:gd name="T114" fmla="*/ 27 w 155"/>
                  <a:gd name="T115" fmla="*/ 1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5" h="203">
                    <a:moveTo>
                      <a:pt x="27" y="15"/>
                    </a:moveTo>
                    <a:lnTo>
                      <a:pt x="28" y="21"/>
                    </a:lnTo>
                    <a:lnTo>
                      <a:pt x="30" y="28"/>
                    </a:lnTo>
                    <a:lnTo>
                      <a:pt x="35" y="30"/>
                    </a:lnTo>
                    <a:lnTo>
                      <a:pt x="35" y="35"/>
                    </a:lnTo>
                    <a:lnTo>
                      <a:pt x="36" y="39"/>
                    </a:lnTo>
                    <a:lnTo>
                      <a:pt x="42" y="41"/>
                    </a:lnTo>
                    <a:lnTo>
                      <a:pt x="45" y="43"/>
                    </a:lnTo>
                    <a:lnTo>
                      <a:pt x="90" y="57"/>
                    </a:lnTo>
                    <a:lnTo>
                      <a:pt x="113" y="57"/>
                    </a:lnTo>
                    <a:lnTo>
                      <a:pt x="62" y="107"/>
                    </a:lnTo>
                    <a:lnTo>
                      <a:pt x="52" y="105"/>
                    </a:lnTo>
                    <a:lnTo>
                      <a:pt x="43" y="107"/>
                    </a:lnTo>
                    <a:lnTo>
                      <a:pt x="39" y="108"/>
                    </a:lnTo>
                    <a:lnTo>
                      <a:pt x="37" y="108"/>
                    </a:lnTo>
                    <a:lnTo>
                      <a:pt x="34" y="110"/>
                    </a:lnTo>
                    <a:lnTo>
                      <a:pt x="32" y="114"/>
                    </a:lnTo>
                    <a:lnTo>
                      <a:pt x="24" y="117"/>
                    </a:lnTo>
                    <a:lnTo>
                      <a:pt x="21" y="118"/>
                    </a:lnTo>
                    <a:lnTo>
                      <a:pt x="16" y="120"/>
                    </a:lnTo>
                    <a:lnTo>
                      <a:pt x="16" y="120"/>
                    </a:lnTo>
                    <a:lnTo>
                      <a:pt x="16" y="120"/>
                    </a:lnTo>
                    <a:lnTo>
                      <a:pt x="15" y="123"/>
                    </a:lnTo>
                    <a:lnTo>
                      <a:pt x="14" y="123"/>
                    </a:lnTo>
                    <a:lnTo>
                      <a:pt x="0" y="136"/>
                    </a:lnTo>
                    <a:lnTo>
                      <a:pt x="0" y="195"/>
                    </a:lnTo>
                    <a:lnTo>
                      <a:pt x="9" y="203"/>
                    </a:lnTo>
                    <a:lnTo>
                      <a:pt x="22" y="189"/>
                    </a:lnTo>
                    <a:lnTo>
                      <a:pt x="23" y="186"/>
                    </a:lnTo>
                    <a:lnTo>
                      <a:pt x="27" y="183"/>
                    </a:lnTo>
                    <a:lnTo>
                      <a:pt x="30" y="182"/>
                    </a:lnTo>
                    <a:lnTo>
                      <a:pt x="31" y="180"/>
                    </a:lnTo>
                    <a:lnTo>
                      <a:pt x="32" y="178"/>
                    </a:lnTo>
                    <a:lnTo>
                      <a:pt x="42" y="169"/>
                    </a:lnTo>
                    <a:lnTo>
                      <a:pt x="44" y="169"/>
                    </a:lnTo>
                    <a:lnTo>
                      <a:pt x="54" y="158"/>
                    </a:lnTo>
                    <a:lnTo>
                      <a:pt x="60" y="154"/>
                    </a:lnTo>
                    <a:lnTo>
                      <a:pt x="65" y="151"/>
                    </a:lnTo>
                    <a:lnTo>
                      <a:pt x="69" y="149"/>
                    </a:lnTo>
                    <a:lnTo>
                      <a:pt x="76" y="144"/>
                    </a:lnTo>
                    <a:lnTo>
                      <a:pt x="94" y="129"/>
                    </a:lnTo>
                    <a:lnTo>
                      <a:pt x="102" y="119"/>
                    </a:lnTo>
                    <a:lnTo>
                      <a:pt x="106" y="115"/>
                    </a:lnTo>
                    <a:lnTo>
                      <a:pt x="108" y="111"/>
                    </a:lnTo>
                    <a:lnTo>
                      <a:pt x="118" y="97"/>
                    </a:lnTo>
                    <a:lnTo>
                      <a:pt x="118" y="95"/>
                    </a:lnTo>
                    <a:lnTo>
                      <a:pt x="124" y="87"/>
                    </a:lnTo>
                    <a:lnTo>
                      <a:pt x="125" y="82"/>
                    </a:lnTo>
                    <a:lnTo>
                      <a:pt x="133" y="66"/>
                    </a:lnTo>
                    <a:lnTo>
                      <a:pt x="134" y="65"/>
                    </a:lnTo>
                    <a:lnTo>
                      <a:pt x="133" y="63"/>
                    </a:lnTo>
                    <a:lnTo>
                      <a:pt x="134" y="60"/>
                    </a:lnTo>
                    <a:lnTo>
                      <a:pt x="138" y="56"/>
                    </a:lnTo>
                    <a:lnTo>
                      <a:pt x="139" y="56"/>
                    </a:lnTo>
                    <a:lnTo>
                      <a:pt x="141" y="55"/>
                    </a:lnTo>
                    <a:lnTo>
                      <a:pt x="145" y="46"/>
                    </a:lnTo>
                    <a:lnTo>
                      <a:pt x="149" y="39"/>
                    </a:lnTo>
                    <a:lnTo>
                      <a:pt x="149" y="36"/>
                    </a:lnTo>
                    <a:lnTo>
                      <a:pt x="150" y="34"/>
                    </a:lnTo>
                    <a:lnTo>
                      <a:pt x="152" y="31"/>
                    </a:lnTo>
                    <a:lnTo>
                      <a:pt x="149" y="29"/>
                    </a:lnTo>
                    <a:lnTo>
                      <a:pt x="153" y="24"/>
                    </a:lnTo>
                    <a:lnTo>
                      <a:pt x="153" y="24"/>
                    </a:lnTo>
                    <a:lnTo>
                      <a:pt x="154" y="21"/>
                    </a:lnTo>
                    <a:lnTo>
                      <a:pt x="154" y="20"/>
                    </a:lnTo>
                    <a:lnTo>
                      <a:pt x="152" y="17"/>
                    </a:lnTo>
                    <a:lnTo>
                      <a:pt x="154" y="13"/>
                    </a:lnTo>
                    <a:lnTo>
                      <a:pt x="154" y="13"/>
                    </a:lnTo>
                    <a:lnTo>
                      <a:pt x="153" y="11"/>
                    </a:lnTo>
                    <a:lnTo>
                      <a:pt x="154" y="8"/>
                    </a:lnTo>
                    <a:lnTo>
                      <a:pt x="154" y="6"/>
                    </a:lnTo>
                    <a:lnTo>
                      <a:pt x="155" y="4"/>
                    </a:lnTo>
                    <a:lnTo>
                      <a:pt x="155" y="2"/>
                    </a:lnTo>
                    <a:lnTo>
                      <a:pt x="155" y="2"/>
                    </a:lnTo>
                    <a:lnTo>
                      <a:pt x="148" y="0"/>
                    </a:lnTo>
                    <a:lnTo>
                      <a:pt x="148" y="1"/>
                    </a:lnTo>
                    <a:lnTo>
                      <a:pt x="148" y="1"/>
                    </a:lnTo>
                    <a:lnTo>
                      <a:pt x="146" y="6"/>
                    </a:lnTo>
                    <a:lnTo>
                      <a:pt x="145" y="5"/>
                    </a:lnTo>
                    <a:lnTo>
                      <a:pt x="142" y="7"/>
                    </a:lnTo>
                    <a:lnTo>
                      <a:pt x="138" y="7"/>
                    </a:lnTo>
                    <a:lnTo>
                      <a:pt x="138" y="9"/>
                    </a:lnTo>
                    <a:lnTo>
                      <a:pt x="135" y="8"/>
                    </a:lnTo>
                    <a:lnTo>
                      <a:pt x="131" y="8"/>
                    </a:lnTo>
                    <a:lnTo>
                      <a:pt x="128" y="11"/>
                    </a:lnTo>
                    <a:lnTo>
                      <a:pt x="120" y="12"/>
                    </a:lnTo>
                    <a:lnTo>
                      <a:pt x="118" y="12"/>
                    </a:lnTo>
                    <a:lnTo>
                      <a:pt x="117" y="11"/>
                    </a:lnTo>
                    <a:lnTo>
                      <a:pt x="112" y="12"/>
                    </a:lnTo>
                    <a:lnTo>
                      <a:pt x="109" y="14"/>
                    </a:lnTo>
                    <a:lnTo>
                      <a:pt x="104" y="13"/>
                    </a:lnTo>
                    <a:lnTo>
                      <a:pt x="102" y="14"/>
                    </a:lnTo>
                    <a:lnTo>
                      <a:pt x="98" y="13"/>
                    </a:lnTo>
                    <a:lnTo>
                      <a:pt x="96" y="13"/>
                    </a:lnTo>
                    <a:lnTo>
                      <a:pt x="86" y="19"/>
                    </a:lnTo>
                    <a:lnTo>
                      <a:pt x="81" y="20"/>
                    </a:lnTo>
                    <a:lnTo>
                      <a:pt x="79" y="19"/>
                    </a:lnTo>
                    <a:lnTo>
                      <a:pt x="76" y="19"/>
                    </a:lnTo>
                    <a:lnTo>
                      <a:pt x="72" y="19"/>
                    </a:lnTo>
                    <a:lnTo>
                      <a:pt x="71" y="17"/>
                    </a:lnTo>
                    <a:lnTo>
                      <a:pt x="71" y="17"/>
                    </a:lnTo>
                    <a:lnTo>
                      <a:pt x="65" y="22"/>
                    </a:lnTo>
                    <a:lnTo>
                      <a:pt x="62" y="22"/>
                    </a:lnTo>
                    <a:lnTo>
                      <a:pt x="59" y="24"/>
                    </a:lnTo>
                    <a:lnTo>
                      <a:pt x="58" y="26"/>
                    </a:lnTo>
                    <a:lnTo>
                      <a:pt x="52" y="27"/>
                    </a:lnTo>
                    <a:lnTo>
                      <a:pt x="47" y="26"/>
                    </a:lnTo>
                    <a:lnTo>
                      <a:pt x="44" y="22"/>
                    </a:lnTo>
                    <a:lnTo>
                      <a:pt x="42" y="22"/>
                    </a:lnTo>
                    <a:lnTo>
                      <a:pt x="40" y="19"/>
                    </a:lnTo>
                    <a:lnTo>
                      <a:pt x="32" y="9"/>
                    </a:lnTo>
                    <a:lnTo>
                      <a:pt x="31" y="9"/>
                    </a:lnTo>
                    <a:lnTo>
                      <a:pt x="30" y="9"/>
                    </a:lnTo>
                    <a:lnTo>
                      <a:pt x="28" y="13"/>
                    </a:lnTo>
                    <a:lnTo>
                      <a:pt x="28" y="13"/>
                    </a:lnTo>
                    <a:lnTo>
                      <a:pt x="27"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9" name="Freeform 75">
                <a:extLst>
                  <a:ext uri="{FF2B5EF4-FFF2-40B4-BE49-F238E27FC236}">
                    <a16:creationId xmlns:a16="http://schemas.microsoft.com/office/drawing/2014/main" id="{3F39E394-2B9B-D892-B9B3-D5EF2BA43850}"/>
                  </a:ext>
                </a:extLst>
              </p:cNvPr>
              <p:cNvSpPr/>
              <p:nvPr/>
            </p:nvSpPr>
            <p:spPr bwMode="auto">
              <a:xfrm>
                <a:off x="6269038" y="2670176"/>
                <a:ext cx="300038" cy="249238"/>
              </a:xfrm>
              <a:custGeom>
                <a:avLst/>
                <a:gdLst>
                  <a:gd name="T0" fmla="*/ 118 w 189"/>
                  <a:gd name="T1" fmla="*/ 156 h 157"/>
                  <a:gd name="T2" fmla="*/ 186 w 189"/>
                  <a:gd name="T3" fmla="*/ 153 h 157"/>
                  <a:gd name="T4" fmla="*/ 181 w 189"/>
                  <a:gd name="T5" fmla="*/ 150 h 157"/>
                  <a:gd name="T6" fmla="*/ 179 w 189"/>
                  <a:gd name="T7" fmla="*/ 148 h 157"/>
                  <a:gd name="T8" fmla="*/ 170 w 189"/>
                  <a:gd name="T9" fmla="*/ 143 h 157"/>
                  <a:gd name="T10" fmla="*/ 167 w 189"/>
                  <a:gd name="T11" fmla="*/ 133 h 157"/>
                  <a:gd name="T12" fmla="*/ 166 w 189"/>
                  <a:gd name="T13" fmla="*/ 127 h 157"/>
                  <a:gd name="T14" fmla="*/ 164 w 189"/>
                  <a:gd name="T15" fmla="*/ 120 h 157"/>
                  <a:gd name="T16" fmla="*/ 157 w 189"/>
                  <a:gd name="T17" fmla="*/ 108 h 157"/>
                  <a:gd name="T18" fmla="*/ 154 w 189"/>
                  <a:gd name="T19" fmla="*/ 102 h 157"/>
                  <a:gd name="T20" fmla="*/ 143 w 189"/>
                  <a:gd name="T21" fmla="*/ 84 h 157"/>
                  <a:gd name="T22" fmla="*/ 142 w 189"/>
                  <a:gd name="T23" fmla="*/ 75 h 157"/>
                  <a:gd name="T24" fmla="*/ 140 w 189"/>
                  <a:gd name="T25" fmla="*/ 72 h 157"/>
                  <a:gd name="T26" fmla="*/ 134 w 189"/>
                  <a:gd name="T27" fmla="*/ 64 h 157"/>
                  <a:gd name="T28" fmla="*/ 134 w 189"/>
                  <a:gd name="T29" fmla="*/ 60 h 157"/>
                  <a:gd name="T30" fmla="*/ 124 w 189"/>
                  <a:gd name="T31" fmla="*/ 50 h 157"/>
                  <a:gd name="T32" fmla="*/ 118 w 189"/>
                  <a:gd name="T33" fmla="*/ 39 h 157"/>
                  <a:gd name="T34" fmla="*/ 115 w 189"/>
                  <a:gd name="T35" fmla="*/ 32 h 157"/>
                  <a:gd name="T36" fmla="*/ 117 w 189"/>
                  <a:gd name="T37" fmla="*/ 28 h 157"/>
                  <a:gd name="T38" fmla="*/ 120 w 189"/>
                  <a:gd name="T39" fmla="*/ 29 h 157"/>
                  <a:gd name="T40" fmla="*/ 122 w 189"/>
                  <a:gd name="T41" fmla="*/ 36 h 157"/>
                  <a:gd name="T42" fmla="*/ 129 w 189"/>
                  <a:gd name="T43" fmla="*/ 43 h 157"/>
                  <a:gd name="T44" fmla="*/ 130 w 189"/>
                  <a:gd name="T45" fmla="*/ 47 h 157"/>
                  <a:gd name="T46" fmla="*/ 135 w 189"/>
                  <a:gd name="T47" fmla="*/ 53 h 157"/>
                  <a:gd name="T48" fmla="*/ 146 w 189"/>
                  <a:gd name="T49" fmla="*/ 62 h 157"/>
                  <a:gd name="T50" fmla="*/ 148 w 189"/>
                  <a:gd name="T51" fmla="*/ 60 h 157"/>
                  <a:gd name="T52" fmla="*/ 148 w 189"/>
                  <a:gd name="T53" fmla="*/ 54 h 157"/>
                  <a:gd name="T54" fmla="*/ 150 w 189"/>
                  <a:gd name="T55" fmla="*/ 46 h 157"/>
                  <a:gd name="T56" fmla="*/ 150 w 189"/>
                  <a:gd name="T57" fmla="*/ 31 h 157"/>
                  <a:gd name="T58" fmla="*/ 149 w 189"/>
                  <a:gd name="T59" fmla="*/ 21 h 157"/>
                  <a:gd name="T60" fmla="*/ 143 w 189"/>
                  <a:gd name="T61" fmla="*/ 8 h 157"/>
                  <a:gd name="T62" fmla="*/ 140 w 189"/>
                  <a:gd name="T63" fmla="*/ 5 h 157"/>
                  <a:gd name="T64" fmla="*/ 133 w 189"/>
                  <a:gd name="T65" fmla="*/ 8 h 157"/>
                  <a:gd name="T66" fmla="*/ 115 w 189"/>
                  <a:gd name="T67" fmla="*/ 9 h 157"/>
                  <a:gd name="T68" fmla="*/ 110 w 189"/>
                  <a:gd name="T69" fmla="*/ 6 h 157"/>
                  <a:gd name="T70" fmla="*/ 112 w 189"/>
                  <a:gd name="T71" fmla="*/ 15 h 157"/>
                  <a:gd name="T72" fmla="*/ 105 w 189"/>
                  <a:gd name="T73" fmla="*/ 7 h 157"/>
                  <a:gd name="T74" fmla="*/ 103 w 189"/>
                  <a:gd name="T75" fmla="*/ 3 h 157"/>
                  <a:gd name="T76" fmla="*/ 98 w 189"/>
                  <a:gd name="T77" fmla="*/ 3 h 157"/>
                  <a:gd name="T78" fmla="*/ 90 w 189"/>
                  <a:gd name="T79" fmla="*/ 3 h 157"/>
                  <a:gd name="T80" fmla="*/ 84 w 189"/>
                  <a:gd name="T81" fmla="*/ 3 h 157"/>
                  <a:gd name="T82" fmla="*/ 84 w 189"/>
                  <a:gd name="T83" fmla="*/ 2 h 157"/>
                  <a:gd name="T84" fmla="*/ 76 w 189"/>
                  <a:gd name="T85" fmla="*/ 7 h 157"/>
                  <a:gd name="T86" fmla="*/ 69 w 189"/>
                  <a:gd name="T87" fmla="*/ 10 h 157"/>
                  <a:gd name="T88" fmla="*/ 62 w 189"/>
                  <a:gd name="T89" fmla="*/ 13 h 157"/>
                  <a:gd name="T90" fmla="*/ 53 w 189"/>
                  <a:gd name="T91" fmla="*/ 8 h 157"/>
                  <a:gd name="T92" fmla="*/ 43 w 189"/>
                  <a:gd name="T93" fmla="*/ 6 h 157"/>
                  <a:gd name="T94" fmla="*/ 40 w 189"/>
                  <a:gd name="T95" fmla="*/ 8 h 157"/>
                  <a:gd name="T96" fmla="*/ 30 w 189"/>
                  <a:gd name="T97" fmla="*/ 3 h 157"/>
                  <a:gd name="T98" fmla="*/ 12 w 189"/>
                  <a:gd name="T99" fmla="*/ 0 h 157"/>
                  <a:gd name="T100" fmla="*/ 4 w 189"/>
                  <a:gd name="T101" fmla="*/ 1 h 157"/>
                  <a:gd name="T102" fmla="*/ 2 w 189"/>
                  <a:gd name="T103" fmla="*/ 9 h 157"/>
                  <a:gd name="T104" fmla="*/ 3 w 189"/>
                  <a:gd name="T105" fmla="*/ 17 h 157"/>
                  <a:gd name="T106" fmla="*/ 0 w 189"/>
                  <a:gd name="T107" fmla="*/ 27 h 157"/>
                  <a:gd name="T108" fmla="*/ 3 w 189"/>
                  <a:gd name="T109" fmla="*/ 38 h 157"/>
                  <a:gd name="T110" fmla="*/ 3 w 189"/>
                  <a:gd name="T111" fmla="*/ 3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9" h="157">
                    <a:moveTo>
                      <a:pt x="9" y="157"/>
                    </a:moveTo>
                    <a:lnTo>
                      <a:pt x="118" y="156"/>
                    </a:lnTo>
                    <a:lnTo>
                      <a:pt x="189" y="156"/>
                    </a:lnTo>
                    <a:lnTo>
                      <a:pt x="186" y="153"/>
                    </a:lnTo>
                    <a:lnTo>
                      <a:pt x="185" y="152"/>
                    </a:lnTo>
                    <a:lnTo>
                      <a:pt x="181" y="150"/>
                    </a:lnTo>
                    <a:lnTo>
                      <a:pt x="180" y="147"/>
                    </a:lnTo>
                    <a:lnTo>
                      <a:pt x="179" y="148"/>
                    </a:lnTo>
                    <a:lnTo>
                      <a:pt x="176" y="147"/>
                    </a:lnTo>
                    <a:lnTo>
                      <a:pt x="170" y="143"/>
                    </a:lnTo>
                    <a:lnTo>
                      <a:pt x="167" y="135"/>
                    </a:lnTo>
                    <a:lnTo>
                      <a:pt x="167" y="133"/>
                    </a:lnTo>
                    <a:lnTo>
                      <a:pt x="167" y="130"/>
                    </a:lnTo>
                    <a:lnTo>
                      <a:pt x="166" y="127"/>
                    </a:lnTo>
                    <a:lnTo>
                      <a:pt x="167" y="124"/>
                    </a:lnTo>
                    <a:lnTo>
                      <a:pt x="164" y="120"/>
                    </a:lnTo>
                    <a:lnTo>
                      <a:pt x="163" y="116"/>
                    </a:lnTo>
                    <a:lnTo>
                      <a:pt x="157" y="108"/>
                    </a:lnTo>
                    <a:lnTo>
                      <a:pt x="154" y="105"/>
                    </a:lnTo>
                    <a:lnTo>
                      <a:pt x="154" y="102"/>
                    </a:lnTo>
                    <a:lnTo>
                      <a:pt x="143" y="87"/>
                    </a:lnTo>
                    <a:lnTo>
                      <a:pt x="143" y="84"/>
                    </a:lnTo>
                    <a:lnTo>
                      <a:pt x="142" y="81"/>
                    </a:lnTo>
                    <a:lnTo>
                      <a:pt x="142" y="75"/>
                    </a:lnTo>
                    <a:lnTo>
                      <a:pt x="140" y="74"/>
                    </a:lnTo>
                    <a:lnTo>
                      <a:pt x="140" y="72"/>
                    </a:lnTo>
                    <a:lnTo>
                      <a:pt x="135" y="66"/>
                    </a:lnTo>
                    <a:lnTo>
                      <a:pt x="134" y="64"/>
                    </a:lnTo>
                    <a:lnTo>
                      <a:pt x="135" y="61"/>
                    </a:lnTo>
                    <a:lnTo>
                      <a:pt x="134" y="60"/>
                    </a:lnTo>
                    <a:lnTo>
                      <a:pt x="125" y="52"/>
                    </a:lnTo>
                    <a:lnTo>
                      <a:pt x="124" y="50"/>
                    </a:lnTo>
                    <a:lnTo>
                      <a:pt x="118" y="43"/>
                    </a:lnTo>
                    <a:lnTo>
                      <a:pt x="118" y="39"/>
                    </a:lnTo>
                    <a:lnTo>
                      <a:pt x="114" y="35"/>
                    </a:lnTo>
                    <a:lnTo>
                      <a:pt x="115" y="32"/>
                    </a:lnTo>
                    <a:lnTo>
                      <a:pt x="114" y="30"/>
                    </a:lnTo>
                    <a:lnTo>
                      <a:pt x="117" y="28"/>
                    </a:lnTo>
                    <a:lnTo>
                      <a:pt x="118" y="29"/>
                    </a:lnTo>
                    <a:lnTo>
                      <a:pt x="120" y="29"/>
                    </a:lnTo>
                    <a:lnTo>
                      <a:pt x="121" y="34"/>
                    </a:lnTo>
                    <a:lnTo>
                      <a:pt x="122" y="36"/>
                    </a:lnTo>
                    <a:lnTo>
                      <a:pt x="122" y="37"/>
                    </a:lnTo>
                    <a:lnTo>
                      <a:pt x="129" y="43"/>
                    </a:lnTo>
                    <a:lnTo>
                      <a:pt x="129" y="45"/>
                    </a:lnTo>
                    <a:lnTo>
                      <a:pt x="130" y="47"/>
                    </a:lnTo>
                    <a:lnTo>
                      <a:pt x="134" y="50"/>
                    </a:lnTo>
                    <a:lnTo>
                      <a:pt x="135" y="53"/>
                    </a:lnTo>
                    <a:lnTo>
                      <a:pt x="142" y="60"/>
                    </a:lnTo>
                    <a:lnTo>
                      <a:pt x="146" y="62"/>
                    </a:lnTo>
                    <a:lnTo>
                      <a:pt x="146" y="61"/>
                    </a:lnTo>
                    <a:lnTo>
                      <a:pt x="148" y="60"/>
                    </a:lnTo>
                    <a:lnTo>
                      <a:pt x="149" y="56"/>
                    </a:lnTo>
                    <a:lnTo>
                      <a:pt x="148" y="54"/>
                    </a:lnTo>
                    <a:lnTo>
                      <a:pt x="149" y="49"/>
                    </a:lnTo>
                    <a:lnTo>
                      <a:pt x="150" y="46"/>
                    </a:lnTo>
                    <a:lnTo>
                      <a:pt x="152" y="37"/>
                    </a:lnTo>
                    <a:lnTo>
                      <a:pt x="150" y="31"/>
                    </a:lnTo>
                    <a:lnTo>
                      <a:pt x="152" y="28"/>
                    </a:lnTo>
                    <a:lnTo>
                      <a:pt x="149" y="21"/>
                    </a:lnTo>
                    <a:lnTo>
                      <a:pt x="144" y="14"/>
                    </a:lnTo>
                    <a:lnTo>
                      <a:pt x="143" y="8"/>
                    </a:lnTo>
                    <a:lnTo>
                      <a:pt x="140" y="5"/>
                    </a:lnTo>
                    <a:lnTo>
                      <a:pt x="140" y="5"/>
                    </a:lnTo>
                    <a:lnTo>
                      <a:pt x="137" y="7"/>
                    </a:lnTo>
                    <a:lnTo>
                      <a:pt x="133" y="8"/>
                    </a:lnTo>
                    <a:lnTo>
                      <a:pt x="124" y="7"/>
                    </a:lnTo>
                    <a:lnTo>
                      <a:pt x="115" y="9"/>
                    </a:lnTo>
                    <a:lnTo>
                      <a:pt x="111" y="6"/>
                    </a:lnTo>
                    <a:lnTo>
                      <a:pt x="110" y="6"/>
                    </a:lnTo>
                    <a:lnTo>
                      <a:pt x="112" y="9"/>
                    </a:lnTo>
                    <a:lnTo>
                      <a:pt x="112" y="15"/>
                    </a:lnTo>
                    <a:lnTo>
                      <a:pt x="107" y="9"/>
                    </a:lnTo>
                    <a:lnTo>
                      <a:pt x="105" y="7"/>
                    </a:lnTo>
                    <a:lnTo>
                      <a:pt x="104" y="3"/>
                    </a:lnTo>
                    <a:lnTo>
                      <a:pt x="103" y="3"/>
                    </a:lnTo>
                    <a:lnTo>
                      <a:pt x="97" y="2"/>
                    </a:lnTo>
                    <a:lnTo>
                      <a:pt x="98" y="3"/>
                    </a:lnTo>
                    <a:lnTo>
                      <a:pt x="93" y="3"/>
                    </a:lnTo>
                    <a:lnTo>
                      <a:pt x="90" y="3"/>
                    </a:lnTo>
                    <a:lnTo>
                      <a:pt x="87" y="5"/>
                    </a:lnTo>
                    <a:lnTo>
                      <a:pt x="84" y="3"/>
                    </a:lnTo>
                    <a:lnTo>
                      <a:pt x="84" y="2"/>
                    </a:lnTo>
                    <a:lnTo>
                      <a:pt x="84" y="2"/>
                    </a:lnTo>
                    <a:lnTo>
                      <a:pt x="82" y="3"/>
                    </a:lnTo>
                    <a:lnTo>
                      <a:pt x="76" y="7"/>
                    </a:lnTo>
                    <a:lnTo>
                      <a:pt x="73" y="8"/>
                    </a:lnTo>
                    <a:lnTo>
                      <a:pt x="69" y="10"/>
                    </a:lnTo>
                    <a:lnTo>
                      <a:pt x="68" y="13"/>
                    </a:lnTo>
                    <a:lnTo>
                      <a:pt x="62" y="13"/>
                    </a:lnTo>
                    <a:lnTo>
                      <a:pt x="56" y="9"/>
                    </a:lnTo>
                    <a:lnTo>
                      <a:pt x="53" y="8"/>
                    </a:lnTo>
                    <a:lnTo>
                      <a:pt x="47" y="9"/>
                    </a:lnTo>
                    <a:lnTo>
                      <a:pt x="43" y="6"/>
                    </a:lnTo>
                    <a:lnTo>
                      <a:pt x="41" y="6"/>
                    </a:lnTo>
                    <a:lnTo>
                      <a:pt x="40" y="8"/>
                    </a:lnTo>
                    <a:lnTo>
                      <a:pt x="34" y="5"/>
                    </a:lnTo>
                    <a:lnTo>
                      <a:pt x="30" y="3"/>
                    </a:lnTo>
                    <a:lnTo>
                      <a:pt x="18" y="2"/>
                    </a:lnTo>
                    <a:lnTo>
                      <a:pt x="12" y="0"/>
                    </a:lnTo>
                    <a:lnTo>
                      <a:pt x="4" y="1"/>
                    </a:lnTo>
                    <a:lnTo>
                      <a:pt x="4" y="1"/>
                    </a:lnTo>
                    <a:lnTo>
                      <a:pt x="3" y="3"/>
                    </a:lnTo>
                    <a:lnTo>
                      <a:pt x="2" y="9"/>
                    </a:lnTo>
                    <a:lnTo>
                      <a:pt x="3" y="13"/>
                    </a:lnTo>
                    <a:lnTo>
                      <a:pt x="3" y="17"/>
                    </a:lnTo>
                    <a:lnTo>
                      <a:pt x="1" y="22"/>
                    </a:lnTo>
                    <a:lnTo>
                      <a:pt x="0" y="27"/>
                    </a:lnTo>
                    <a:lnTo>
                      <a:pt x="1" y="30"/>
                    </a:lnTo>
                    <a:lnTo>
                      <a:pt x="3" y="38"/>
                    </a:lnTo>
                    <a:lnTo>
                      <a:pt x="3" y="38"/>
                    </a:lnTo>
                    <a:lnTo>
                      <a:pt x="3" y="38"/>
                    </a:lnTo>
                    <a:lnTo>
                      <a:pt x="9" y="157"/>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0" name="Freeform 76">
                <a:extLst>
                  <a:ext uri="{FF2B5EF4-FFF2-40B4-BE49-F238E27FC236}">
                    <a16:creationId xmlns:a16="http://schemas.microsoft.com/office/drawing/2014/main" id="{FE2D0AEF-0287-CC31-95EA-A0733E17EBF5}"/>
                  </a:ext>
                </a:extLst>
              </p:cNvPr>
              <p:cNvSpPr/>
              <p:nvPr/>
            </p:nvSpPr>
            <p:spPr bwMode="auto">
              <a:xfrm>
                <a:off x="6213476" y="2922588"/>
                <a:ext cx="404813" cy="309563"/>
              </a:xfrm>
              <a:custGeom>
                <a:avLst/>
                <a:gdLst>
                  <a:gd name="T0" fmla="*/ 26 w 220"/>
                  <a:gd name="T1" fmla="*/ 32 h 169"/>
                  <a:gd name="T2" fmla="*/ 21 w 220"/>
                  <a:gd name="T3" fmla="*/ 87 h 169"/>
                  <a:gd name="T4" fmla="*/ 16 w 220"/>
                  <a:gd name="T5" fmla="*/ 91 h 169"/>
                  <a:gd name="T6" fmla="*/ 6 w 220"/>
                  <a:gd name="T7" fmla="*/ 104 h 169"/>
                  <a:gd name="T8" fmla="*/ 5 w 220"/>
                  <a:gd name="T9" fmla="*/ 113 h 169"/>
                  <a:gd name="T10" fmla="*/ 1 w 220"/>
                  <a:gd name="T11" fmla="*/ 126 h 169"/>
                  <a:gd name="T12" fmla="*/ 7 w 220"/>
                  <a:gd name="T13" fmla="*/ 129 h 169"/>
                  <a:gd name="T14" fmla="*/ 12 w 220"/>
                  <a:gd name="T15" fmla="*/ 140 h 169"/>
                  <a:gd name="T16" fmla="*/ 14 w 220"/>
                  <a:gd name="T17" fmla="*/ 151 h 169"/>
                  <a:gd name="T18" fmla="*/ 23 w 220"/>
                  <a:gd name="T19" fmla="*/ 165 h 169"/>
                  <a:gd name="T20" fmla="*/ 29 w 220"/>
                  <a:gd name="T21" fmla="*/ 166 h 169"/>
                  <a:gd name="T22" fmla="*/ 32 w 220"/>
                  <a:gd name="T23" fmla="*/ 163 h 169"/>
                  <a:gd name="T24" fmla="*/ 46 w 220"/>
                  <a:gd name="T25" fmla="*/ 161 h 169"/>
                  <a:gd name="T26" fmla="*/ 48 w 220"/>
                  <a:gd name="T27" fmla="*/ 163 h 169"/>
                  <a:gd name="T28" fmla="*/ 50 w 220"/>
                  <a:gd name="T29" fmla="*/ 164 h 169"/>
                  <a:gd name="T30" fmla="*/ 54 w 220"/>
                  <a:gd name="T31" fmla="*/ 166 h 169"/>
                  <a:gd name="T32" fmla="*/ 73 w 220"/>
                  <a:gd name="T33" fmla="*/ 167 h 169"/>
                  <a:gd name="T34" fmla="*/ 76 w 220"/>
                  <a:gd name="T35" fmla="*/ 169 h 169"/>
                  <a:gd name="T36" fmla="*/ 85 w 220"/>
                  <a:gd name="T37" fmla="*/ 165 h 169"/>
                  <a:gd name="T38" fmla="*/ 96 w 220"/>
                  <a:gd name="T39" fmla="*/ 160 h 169"/>
                  <a:gd name="T40" fmla="*/ 105 w 220"/>
                  <a:gd name="T41" fmla="*/ 155 h 169"/>
                  <a:gd name="T42" fmla="*/ 109 w 220"/>
                  <a:gd name="T43" fmla="*/ 157 h 169"/>
                  <a:gd name="T44" fmla="*/ 111 w 220"/>
                  <a:gd name="T45" fmla="*/ 159 h 169"/>
                  <a:gd name="T46" fmla="*/ 114 w 220"/>
                  <a:gd name="T47" fmla="*/ 160 h 169"/>
                  <a:gd name="T48" fmla="*/ 116 w 220"/>
                  <a:gd name="T49" fmla="*/ 162 h 169"/>
                  <a:gd name="T50" fmla="*/ 123 w 220"/>
                  <a:gd name="T51" fmla="*/ 161 h 169"/>
                  <a:gd name="T52" fmla="*/ 125 w 220"/>
                  <a:gd name="T53" fmla="*/ 160 h 169"/>
                  <a:gd name="T54" fmla="*/ 129 w 220"/>
                  <a:gd name="T55" fmla="*/ 155 h 169"/>
                  <a:gd name="T56" fmla="*/ 131 w 220"/>
                  <a:gd name="T57" fmla="*/ 152 h 169"/>
                  <a:gd name="T58" fmla="*/ 133 w 220"/>
                  <a:gd name="T59" fmla="*/ 150 h 169"/>
                  <a:gd name="T60" fmla="*/ 135 w 220"/>
                  <a:gd name="T61" fmla="*/ 148 h 169"/>
                  <a:gd name="T62" fmla="*/ 139 w 220"/>
                  <a:gd name="T63" fmla="*/ 145 h 169"/>
                  <a:gd name="T64" fmla="*/ 140 w 220"/>
                  <a:gd name="T65" fmla="*/ 137 h 169"/>
                  <a:gd name="T66" fmla="*/ 138 w 220"/>
                  <a:gd name="T67" fmla="*/ 133 h 169"/>
                  <a:gd name="T68" fmla="*/ 144 w 220"/>
                  <a:gd name="T69" fmla="*/ 129 h 169"/>
                  <a:gd name="T70" fmla="*/ 154 w 220"/>
                  <a:gd name="T71" fmla="*/ 130 h 169"/>
                  <a:gd name="T72" fmla="*/ 157 w 220"/>
                  <a:gd name="T73" fmla="*/ 148 h 169"/>
                  <a:gd name="T74" fmla="*/ 160 w 220"/>
                  <a:gd name="T75" fmla="*/ 150 h 169"/>
                  <a:gd name="T76" fmla="*/ 161 w 220"/>
                  <a:gd name="T77" fmla="*/ 152 h 169"/>
                  <a:gd name="T78" fmla="*/ 163 w 220"/>
                  <a:gd name="T79" fmla="*/ 154 h 169"/>
                  <a:gd name="T80" fmla="*/ 165 w 220"/>
                  <a:gd name="T81" fmla="*/ 157 h 169"/>
                  <a:gd name="T82" fmla="*/ 164 w 220"/>
                  <a:gd name="T83" fmla="*/ 166 h 169"/>
                  <a:gd name="T84" fmla="*/ 168 w 220"/>
                  <a:gd name="T85" fmla="*/ 159 h 169"/>
                  <a:gd name="T86" fmla="*/ 174 w 220"/>
                  <a:gd name="T87" fmla="*/ 148 h 169"/>
                  <a:gd name="T88" fmla="*/ 182 w 220"/>
                  <a:gd name="T89" fmla="*/ 131 h 169"/>
                  <a:gd name="T90" fmla="*/ 191 w 220"/>
                  <a:gd name="T91" fmla="*/ 119 h 169"/>
                  <a:gd name="T92" fmla="*/ 194 w 220"/>
                  <a:gd name="T93" fmla="*/ 96 h 169"/>
                  <a:gd name="T94" fmla="*/ 199 w 220"/>
                  <a:gd name="T95" fmla="*/ 79 h 169"/>
                  <a:gd name="T96" fmla="*/ 201 w 220"/>
                  <a:gd name="T97" fmla="*/ 68 h 169"/>
                  <a:gd name="T98" fmla="*/ 206 w 220"/>
                  <a:gd name="T99" fmla="*/ 62 h 169"/>
                  <a:gd name="T100" fmla="*/ 215 w 220"/>
                  <a:gd name="T101" fmla="*/ 56 h 169"/>
                  <a:gd name="T102" fmla="*/ 217 w 220"/>
                  <a:gd name="T103" fmla="*/ 51 h 169"/>
                  <a:gd name="T104" fmla="*/ 204 w 220"/>
                  <a:gd name="T105" fmla="*/ 39 h 169"/>
                  <a:gd name="T106" fmla="*/ 198 w 220"/>
                  <a:gd name="T107" fmla="*/ 11 h 169"/>
                  <a:gd name="T108" fmla="*/ 197 w 220"/>
                  <a:gd name="T109" fmla="*/ 4 h 169"/>
                  <a:gd name="T110" fmla="*/ 38 w 220"/>
                  <a:gd name="T111" fmla="*/ 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0" h="169">
                    <a:moveTo>
                      <a:pt x="39" y="26"/>
                    </a:moveTo>
                    <a:cubicBezTo>
                      <a:pt x="39" y="26"/>
                      <a:pt x="39" y="26"/>
                      <a:pt x="39" y="26"/>
                    </a:cubicBezTo>
                    <a:cubicBezTo>
                      <a:pt x="39" y="27"/>
                      <a:pt x="39" y="27"/>
                      <a:pt x="39" y="27"/>
                    </a:cubicBezTo>
                    <a:cubicBezTo>
                      <a:pt x="26" y="28"/>
                      <a:pt x="26" y="28"/>
                      <a:pt x="26" y="28"/>
                    </a:cubicBezTo>
                    <a:cubicBezTo>
                      <a:pt x="26" y="32"/>
                      <a:pt x="26" y="32"/>
                      <a:pt x="26" y="32"/>
                    </a:cubicBezTo>
                    <a:cubicBezTo>
                      <a:pt x="26" y="32"/>
                      <a:pt x="26" y="32"/>
                      <a:pt x="26" y="32"/>
                    </a:cubicBezTo>
                    <a:cubicBezTo>
                      <a:pt x="26" y="32"/>
                      <a:pt x="26" y="32"/>
                      <a:pt x="26" y="32"/>
                    </a:cubicBezTo>
                    <a:cubicBezTo>
                      <a:pt x="27" y="84"/>
                      <a:pt x="27" y="84"/>
                      <a:pt x="27" y="84"/>
                    </a:cubicBezTo>
                    <a:cubicBezTo>
                      <a:pt x="24" y="85"/>
                      <a:pt x="24" y="85"/>
                      <a:pt x="24" y="85"/>
                    </a:cubicBezTo>
                    <a:cubicBezTo>
                      <a:pt x="21" y="87"/>
                      <a:pt x="21" y="87"/>
                      <a:pt x="21" y="87"/>
                    </a:cubicBezTo>
                    <a:cubicBezTo>
                      <a:pt x="18" y="86"/>
                      <a:pt x="18" y="86"/>
                      <a:pt x="18" y="86"/>
                    </a:cubicBezTo>
                    <a:cubicBezTo>
                      <a:pt x="16" y="86"/>
                      <a:pt x="16" y="86"/>
                      <a:pt x="16" y="86"/>
                    </a:cubicBezTo>
                    <a:cubicBezTo>
                      <a:pt x="14" y="87"/>
                      <a:pt x="14" y="87"/>
                      <a:pt x="14" y="87"/>
                    </a:cubicBezTo>
                    <a:cubicBezTo>
                      <a:pt x="14" y="89"/>
                      <a:pt x="14" y="89"/>
                      <a:pt x="14" y="89"/>
                    </a:cubicBezTo>
                    <a:cubicBezTo>
                      <a:pt x="16" y="91"/>
                      <a:pt x="16" y="91"/>
                      <a:pt x="16" y="91"/>
                    </a:cubicBezTo>
                    <a:cubicBezTo>
                      <a:pt x="14" y="95"/>
                      <a:pt x="14" y="95"/>
                      <a:pt x="14" y="95"/>
                    </a:cubicBezTo>
                    <a:cubicBezTo>
                      <a:pt x="9" y="101"/>
                      <a:pt x="9" y="101"/>
                      <a:pt x="9" y="101"/>
                    </a:cubicBezTo>
                    <a:cubicBezTo>
                      <a:pt x="7" y="101"/>
                      <a:pt x="7" y="101"/>
                      <a:pt x="7" y="101"/>
                    </a:cubicBezTo>
                    <a:cubicBezTo>
                      <a:pt x="6" y="103"/>
                      <a:pt x="6" y="103"/>
                      <a:pt x="6" y="103"/>
                    </a:cubicBezTo>
                    <a:cubicBezTo>
                      <a:pt x="6" y="104"/>
                      <a:pt x="6" y="104"/>
                      <a:pt x="6" y="104"/>
                    </a:cubicBezTo>
                    <a:cubicBezTo>
                      <a:pt x="8" y="106"/>
                      <a:pt x="8" y="106"/>
                      <a:pt x="8" y="106"/>
                    </a:cubicBezTo>
                    <a:cubicBezTo>
                      <a:pt x="6" y="109"/>
                      <a:pt x="6" y="109"/>
                      <a:pt x="6" y="109"/>
                    </a:cubicBezTo>
                    <a:cubicBezTo>
                      <a:pt x="3" y="111"/>
                      <a:pt x="3" y="111"/>
                      <a:pt x="3" y="111"/>
                    </a:cubicBezTo>
                    <a:cubicBezTo>
                      <a:pt x="3" y="111"/>
                      <a:pt x="3" y="111"/>
                      <a:pt x="3" y="111"/>
                    </a:cubicBezTo>
                    <a:cubicBezTo>
                      <a:pt x="5" y="113"/>
                      <a:pt x="5" y="113"/>
                      <a:pt x="5" y="113"/>
                    </a:cubicBezTo>
                    <a:cubicBezTo>
                      <a:pt x="6" y="116"/>
                      <a:pt x="6" y="116"/>
                      <a:pt x="6" y="116"/>
                    </a:cubicBezTo>
                    <a:cubicBezTo>
                      <a:pt x="4" y="119"/>
                      <a:pt x="4" y="119"/>
                      <a:pt x="4" y="119"/>
                    </a:cubicBezTo>
                    <a:cubicBezTo>
                      <a:pt x="0" y="123"/>
                      <a:pt x="0" y="123"/>
                      <a:pt x="0" y="123"/>
                    </a:cubicBezTo>
                    <a:cubicBezTo>
                      <a:pt x="0" y="125"/>
                      <a:pt x="0" y="125"/>
                      <a:pt x="0" y="125"/>
                    </a:cubicBezTo>
                    <a:cubicBezTo>
                      <a:pt x="1" y="126"/>
                      <a:pt x="1" y="126"/>
                      <a:pt x="1" y="126"/>
                    </a:cubicBezTo>
                    <a:cubicBezTo>
                      <a:pt x="4" y="124"/>
                      <a:pt x="4" y="124"/>
                      <a:pt x="4" y="124"/>
                    </a:cubicBezTo>
                    <a:cubicBezTo>
                      <a:pt x="6" y="124"/>
                      <a:pt x="6" y="124"/>
                      <a:pt x="6" y="124"/>
                    </a:cubicBezTo>
                    <a:cubicBezTo>
                      <a:pt x="6" y="128"/>
                      <a:pt x="6" y="128"/>
                      <a:pt x="6" y="128"/>
                    </a:cubicBezTo>
                    <a:cubicBezTo>
                      <a:pt x="6" y="128"/>
                      <a:pt x="6" y="128"/>
                      <a:pt x="6" y="128"/>
                    </a:cubicBezTo>
                    <a:cubicBezTo>
                      <a:pt x="7" y="129"/>
                      <a:pt x="7" y="129"/>
                      <a:pt x="7" y="129"/>
                    </a:cubicBezTo>
                    <a:cubicBezTo>
                      <a:pt x="6" y="131"/>
                      <a:pt x="6" y="131"/>
                      <a:pt x="6" y="131"/>
                    </a:cubicBezTo>
                    <a:cubicBezTo>
                      <a:pt x="7" y="133"/>
                      <a:pt x="7" y="133"/>
                      <a:pt x="7" y="133"/>
                    </a:cubicBezTo>
                    <a:cubicBezTo>
                      <a:pt x="7" y="137"/>
                      <a:pt x="7" y="137"/>
                      <a:pt x="7" y="137"/>
                    </a:cubicBezTo>
                    <a:cubicBezTo>
                      <a:pt x="7" y="138"/>
                      <a:pt x="7" y="138"/>
                      <a:pt x="7" y="138"/>
                    </a:cubicBezTo>
                    <a:cubicBezTo>
                      <a:pt x="12" y="140"/>
                      <a:pt x="12" y="140"/>
                      <a:pt x="12" y="140"/>
                    </a:cubicBezTo>
                    <a:cubicBezTo>
                      <a:pt x="14" y="143"/>
                      <a:pt x="14" y="143"/>
                      <a:pt x="14" y="143"/>
                    </a:cubicBezTo>
                    <a:cubicBezTo>
                      <a:pt x="13" y="145"/>
                      <a:pt x="13" y="145"/>
                      <a:pt x="13" y="145"/>
                    </a:cubicBezTo>
                    <a:cubicBezTo>
                      <a:pt x="13" y="147"/>
                      <a:pt x="13" y="147"/>
                      <a:pt x="13" y="147"/>
                    </a:cubicBezTo>
                    <a:cubicBezTo>
                      <a:pt x="14" y="148"/>
                      <a:pt x="14" y="148"/>
                      <a:pt x="14" y="148"/>
                    </a:cubicBezTo>
                    <a:cubicBezTo>
                      <a:pt x="14" y="151"/>
                      <a:pt x="14" y="151"/>
                      <a:pt x="14" y="151"/>
                    </a:cubicBezTo>
                    <a:cubicBezTo>
                      <a:pt x="14" y="151"/>
                      <a:pt x="14" y="151"/>
                      <a:pt x="14" y="151"/>
                    </a:cubicBezTo>
                    <a:cubicBezTo>
                      <a:pt x="16" y="153"/>
                      <a:pt x="16" y="153"/>
                      <a:pt x="16" y="153"/>
                    </a:cubicBezTo>
                    <a:cubicBezTo>
                      <a:pt x="16" y="154"/>
                      <a:pt x="16" y="154"/>
                      <a:pt x="16" y="154"/>
                    </a:cubicBezTo>
                    <a:cubicBezTo>
                      <a:pt x="20" y="159"/>
                      <a:pt x="20" y="159"/>
                      <a:pt x="20" y="159"/>
                    </a:cubicBezTo>
                    <a:cubicBezTo>
                      <a:pt x="23" y="165"/>
                      <a:pt x="23" y="165"/>
                      <a:pt x="23" y="165"/>
                    </a:cubicBezTo>
                    <a:cubicBezTo>
                      <a:pt x="24" y="166"/>
                      <a:pt x="24" y="166"/>
                      <a:pt x="24" y="167"/>
                    </a:cubicBezTo>
                    <a:cubicBezTo>
                      <a:pt x="25" y="167"/>
                      <a:pt x="26" y="167"/>
                      <a:pt x="27" y="167"/>
                    </a:cubicBezTo>
                    <a:cubicBezTo>
                      <a:pt x="27" y="166"/>
                      <a:pt x="28" y="166"/>
                      <a:pt x="29" y="166"/>
                    </a:cubicBezTo>
                    <a:cubicBezTo>
                      <a:pt x="29" y="166"/>
                      <a:pt x="29" y="166"/>
                      <a:pt x="29" y="166"/>
                    </a:cubicBezTo>
                    <a:cubicBezTo>
                      <a:pt x="29" y="166"/>
                      <a:pt x="29" y="166"/>
                      <a:pt x="29" y="166"/>
                    </a:cubicBezTo>
                    <a:cubicBezTo>
                      <a:pt x="30" y="165"/>
                      <a:pt x="30" y="165"/>
                      <a:pt x="30" y="165"/>
                    </a:cubicBezTo>
                    <a:cubicBezTo>
                      <a:pt x="30" y="165"/>
                      <a:pt x="30" y="165"/>
                      <a:pt x="30" y="165"/>
                    </a:cubicBezTo>
                    <a:cubicBezTo>
                      <a:pt x="30" y="164"/>
                      <a:pt x="30" y="164"/>
                      <a:pt x="30" y="164"/>
                    </a:cubicBezTo>
                    <a:cubicBezTo>
                      <a:pt x="31" y="164"/>
                      <a:pt x="31" y="164"/>
                      <a:pt x="31" y="164"/>
                    </a:cubicBezTo>
                    <a:cubicBezTo>
                      <a:pt x="31" y="164"/>
                      <a:pt x="32" y="164"/>
                      <a:pt x="32" y="163"/>
                    </a:cubicBezTo>
                    <a:cubicBezTo>
                      <a:pt x="32" y="160"/>
                      <a:pt x="34" y="159"/>
                      <a:pt x="35" y="159"/>
                    </a:cubicBezTo>
                    <a:cubicBezTo>
                      <a:pt x="36" y="159"/>
                      <a:pt x="37" y="159"/>
                      <a:pt x="37" y="158"/>
                    </a:cubicBezTo>
                    <a:cubicBezTo>
                      <a:pt x="39" y="158"/>
                      <a:pt x="41" y="158"/>
                      <a:pt x="43" y="158"/>
                    </a:cubicBezTo>
                    <a:cubicBezTo>
                      <a:pt x="43" y="159"/>
                      <a:pt x="44" y="159"/>
                      <a:pt x="44" y="159"/>
                    </a:cubicBezTo>
                    <a:cubicBezTo>
                      <a:pt x="46" y="159"/>
                      <a:pt x="46" y="160"/>
                      <a:pt x="46" y="161"/>
                    </a:cubicBezTo>
                    <a:cubicBezTo>
                      <a:pt x="46" y="162"/>
                      <a:pt x="46" y="162"/>
                      <a:pt x="46" y="162"/>
                    </a:cubicBezTo>
                    <a:cubicBezTo>
                      <a:pt x="47" y="162"/>
                      <a:pt x="47" y="162"/>
                      <a:pt x="47" y="162"/>
                    </a:cubicBezTo>
                    <a:cubicBezTo>
                      <a:pt x="47" y="162"/>
                      <a:pt x="47" y="162"/>
                      <a:pt x="47" y="162"/>
                    </a:cubicBezTo>
                    <a:cubicBezTo>
                      <a:pt x="47" y="163"/>
                      <a:pt x="47" y="163"/>
                      <a:pt x="47" y="163"/>
                    </a:cubicBezTo>
                    <a:cubicBezTo>
                      <a:pt x="48" y="163"/>
                      <a:pt x="48" y="163"/>
                      <a:pt x="48" y="163"/>
                    </a:cubicBezTo>
                    <a:cubicBezTo>
                      <a:pt x="48" y="163"/>
                      <a:pt x="48" y="163"/>
                      <a:pt x="48" y="163"/>
                    </a:cubicBezTo>
                    <a:cubicBezTo>
                      <a:pt x="48" y="163"/>
                      <a:pt x="48" y="164"/>
                      <a:pt x="49" y="164"/>
                    </a:cubicBezTo>
                    <a:cubicBezTo>
                      <a:pt x="49" y="164"/>
                      <a:pt x="49" y="164"/>
                      <a:pt x="49" y="164"/>
                    </a:cubicBezTo>
                    <a:cubicBezTo>
                      <a:pt x="49" y="164"/>
                      <a:pt x="49" y="164"/>
                      <a:pt x="49" y="164"/>
                    </a:cubicBezTo>
                    <a:cubicBezTo>
                      <a:pt x="50" y="164"/>
                      <a:pt x="50" y="164"/>
                      <a:pt x="50" y="164"/>
                    </a:cubicBezTo>
                    <a:cubicBezTo>
                      <a:pt x="50" y="165"/>
                      <a:pt x="50" y="165"/>
                      <a:pt x="50" y="165"/>
                    </a:cubicBezTo>
                    <a:cubicBezTo>
                      <a:pt x="51" y="165"/>
                      <a:pt x="51" y="165"/>
                      <a:pt x="51" y="165"/>
                    </a:cubicBezTo>
                    <a:cubicBezTo>
                      <a:pt x="51" y="166"/>
                      <a:pt x="51" y="166"/>
                      <a:pt x="51" y="166"/>
                    </a:cubicBezTo>
                    <a:cubicBezTo>
                      <a:pt x="51" y="166"/>
                      <a:pt x="51" y="167"/>
                      <a:pt x="51" y="167"/>
                    </a:cubicBezTo>
                    <a:cubicBezTo>
                      <a:pt x="54" y="166"/>
                      <a:pt x="54" y="166"/>
                      <a:pt x="54" y="166"/>
                    </a:cubicBezTo>
                    <a:cubicBezTo>
                      <a:pt x="59" y="165"/>
                      <a:pt x="64" y="165"/>
                      <a:pt x="69" y="165"/>
                    </a:cubicBezTo>
                    <a:cubicBezTo>
                      <a:pt x="70" y="165"/>
                      <a:pt x="71" y="165"/>
                      <a:pt x="72" y="165"/>
                    </a:cubicBezTo>
                    <a:cubicBezTo>
                      <a:pt x="73" y="165"/>
                      <a:pt x="73" y="165"/>
                      <a:pt x="73" y="165"/>
                    </a:cubicBezTo>
                    <a:cubicBezTo>
                      <a:pt x="73" y="166"/>
                      <a:pt x="73" y="166"/>
                      <a:pt x="73" y="166"/>
                    </a:cubicBezTo>
                    <a:cubicBezTo>
                      <a:pt x="73" y="167"/>
                      <a:pt x="73" y="167"/>
                      <a:pt x="73" y="167"/>
                    </a:cubicBezTo>
                    <a:cubicBezTo>
                      <a:pt x="74" y="167"/>
                      <a:pt x="74" y="167"/>
                      <a:pt x="74" y="167"/>
                    </a:cubicBezTo>
                    <a:cubicBezTo>
                      <a:pt x="74" y="168"/>
                      <a:pt x="74" y="168"/>
                      <a:pt x="74" y="168"/>
                    </a:cubicBezTo>
                    <a:cubicBezTo>
                      <a:pt x="74" y="168"/>
                      <a:pt x="74" y="169"/>
                      <a:pt x="74" y="169"/>
                    </a:cubicBezTo>
                    <a:cubicBezTo>
                      <a:pt x="74" y="169"/>
                      <a:pt x="74" y="169"/>
                      <a:pt x="75" y="169"/>
                    </a:cubicBezTo>
                    <a:cubicBezTo>
                      <a:pt x="76" y="169"/>
                      <a:pt x="76" y="169"/>
                      <a:pt x="76" y="169"/>
                    </a:cubicBezTo>
                    <a:cubicBezTo>
                      <a:pt x="78" y="169"/>
                      <a:pt x="80" y="169"/>
                      <a:pt x="81" y="169"/>
                    </a:cubicBezTo>
                    <a:cubicBezTo>
                      <a:pt x="83" y="169"/>
                      <a:pt x="84" y="169"/>
                      <a:pt x="84" y="167"/>
                    </a:cubicBezTo>
                    <a:cubicBezTo>
                      <a:pt x="84" y="166"/>
                      <a:pt x="84" y="166"/>
                      <a:pt x="84" y="166"/>
                    </a:cubicBezTo>
                    <a:cubicBezTo>
                      <a:pt x="85" y="166"/>
                      <a:pt x="85" y="166"/>
                      <a:pt x="85" y="166"/>
                    </a:cubicBezTo>
                    <a:cubicBezTo>
                      <a:pt x="85" y="165"/>
                      <a:pt x="85" y="165"/>
                      <a:pt x="85" y="165"/>
                    </a:cubicBezTo>
                    <a:cubicBezTo>
                      <a:pt x="86" y="165"/>
                      <a:pt x="86" y="165"/>
                      <a:pt x="86" y="165"/>
                    </a:cubicBezTo>
                    <a:cubicBezTo>
                      <a:pt x="87" y="165"/>
                      <a:pt x="87" y="165"/>
                      <a:pt x="88" y="164"/>
                    </a:cubicBezTo>
                    <a:cubicBezTo>
                      <a:pt x="89" y="163"/>
                      <a:pt x="91" y="162"/>
                      <a:pt x="93" y="163"/>
                    </a:cubicBezTo>
                    <a:cubicBezTo>
                      <a:pt x="93" y="163"/>
                      <a:pt x="95" y="163"/>
                      <a:pt x="95" y="163"/>
                    </a:cubicBezTo>
                    <a:cubicBezTo>
                      <a:pt x="96" y="162"/>
                      <a:pt x="96" y="161"/>
                      <a:pt x="96" y="160"/>
                    </a:cubicBezTo>
                    <a:cubicBezTo>
                      <a:pt x="96" y="159"/>
                      <a:pt x="96" y="159"/>
                      <a:pt x="96" y="159"/>
                    </a:cubicBezTo>
                    <a:cubicBezTo>
                      <a:pt x="96" y="158"/>
                      <a:pt x="96" y="158"/>
                      <a:pt x="96" y="158"/>
                    </a:cubicBezTo>
                    <a:cubicBezTo>
                      <a:pt x="91" y="158"/>
                      <a:pt x="91" y="158"/>
                      <a:pt x="91" y="158"/>
                    </a:cubicBezTo>
                    <a:cubicBezTo>
                      <a:pt x="100" y="156"/>
                      <a:pt x="100" y="156"/>
                      <a:pt x="100" y="156"/>
                    </a:cubicBezTo>
                    <a:cubicBezTo>
                      <a:pt x="102" y="155"/>
                      <a:pt x="104" y="155"/>
                      <a:pt x="105" y="155"/>
                    </a:cubicBezTo>
                    <a:cubicBezTo>
                      <a:pt x="106" y="155"/>
                      <a:pt x="106" y="155"/>
                      <a:pt x="106" y="155"/>
                    </a:cubicBezTo>
                    <a:cubicBezTo>
                      <a:pt x="106" y="156"/>
                      <a:pt x="106" y="156"/>
                      <a:pt x="106" y="156"/>
                    </a:cubicBezTo>
                    <a:cubicBezTo>
                      <a:pt x="106" y="156"/>
                      <a:pt x="106" y="156"/>
                      <a:pt x="106" y="156"/>
                    </a:cubicBezTo>
                    <a:cubicBezTo>
                      <a:pt x="106" y="156"/>
                      <a:pt x="106" y="156"/>
                      <a:pt x="106" y="156"/>
                    </a:cubicBezTo>
                    <a:cubicBezTo>
                      <a:pt x="107" y="157"/>
                      <a:pt x="107" y="157"/>
                      <a:pt x="109" y="157"/>
                    </a:cubicBezTo>
                    <a:cubicBezTo>
                      <a:pt x="109" y="157"/>
                      <a:pt x="109" y="157"/>
                      <a:pt x="109" y="157"/>
                    </a:cubicBezTo>
                    <a:cubicBezTo>
                      <a:pt x="110" y="158"/>
                      <a:pt x="110" y="158"/>
                      <a:pt x="110" y="158"/>
                    </a:cubicBezTo>
                    <a:cubicBezTo>
                      <a:pt x="110" y="158"/>
                      <a:pt x="110" y="158"/>
                      <a:pt x="110" y="158"/>
                    </a:cubicBezTo>
                    <a:cubicBezTo>
                      <a:pt x="111" y="158"/>
                      <a:pt x="111" y="158"/>
                      <a:pt x="111" y="158"/>
                    </a:cubicBezTo>
                    <a:cubicBezTo>
                      <a:pt x="111" y="159"/>
                      <a:pt x="111" y="159"/>
                      <a:pt x="111" y="159"/>
                    </a:cubicBezTo>
                    <a:cubicBezTo>
                      <a:pt x="112" y="159"/>
                      <a:pt x="112" y="159"/>
                      <a:pt x="112" y="159"/>
                    </a:cubicBezTo>
                    <a:cubicBezTo>
                      <a:pt x="112" y="160"/>
                      <a:pt x="112" y="160"/>
                      <a:pt x="112" y="160"/>
                    </a:cubicBezTo>
                    <a:cubicBezTo>
                      <a:pt x="113" y="160"/>
                      <a:pt x="113" y="160"/>
                      <a:pt x="113" y="160"/>
                    </a:cubicBezTo>
                    <a:cubicBezTo>
                      <a:pt x="113" y="160"/>
                      <a:pt x="113" y="160"/>
                      <a:pt x="113" y="160"/>
                    </a:cubicBezTo>
                    <a:cubicBezTo>
                      <a:pt x="113" y="160"/>
                      <a:pt x="113" y="160"/>
                      <a:pt x="114" y="160"/>
                    </a:cubicBezTo>
                    <a:cubicBezTo>
                      <a:pt x="114" y="160"/>
                      <a:pt x="114" y="160"/>
                      <a:pt x="114" y="160"/>
                    </a:cubicBezTo>
                    <a:cubicBezTo>
                      <a:pt x="115" y="161"/>
                      <a:pt x="115" y="161"/>
                      <a:pt x="115" y="161"/>
                    </a:cubicBezTo>
                    <a:cubicBezTo>
                      <a:pt x="115" y="161"/>
                      <a:pt x="115" y="161"/>
                      <a:pt x="115" y="161"/>
                    </a:cubicBezTo>
                    <a:cubicBezTo>
                      <a:pt x="115" y="162"/>
                      <a:pt x="115" y="162"/>
                      <a:pt x="115" y="162"/>
                    </a:cubicBezTo>
                    <a:cubicBezTo>
                      <a:pt x="116" y="162"/>
                      <a:pt x="116" y="162"/>
                      <a:pt x="116" y="162"/>
                    </a:cubicBezTo>
                    <a:cubicBezTo>
                      <a:pt x="116" y="163"/>
                      <a:pt x="116" y="163"/>
                      <a:pt x="116" y="163"/>
                    </a:cubicBezTo>
                    <a:cubicBezTo>
                      <a:pt x="116" y="163"/>
                      <a:pt x="117" y="164"/>
                      <a:pt x="117" y="163"/>
                    </a:cubicBezTo>
                    <a:cubicBezTo>
                      <a:pt x="118" y="163"/>
                      <a:pt x="119" y="163"/>
                      <a:pt x="120" y="163"/>
                    </a:cubicBezTo>
                    <a:cubicBezTo>
                      <a:pt x="122" y="163"/>
                      <a:pt x="123" y="163"/>
                      <a:pt x="123" y="162"/>
                    </a:cubicBezTo>
                    <a:cubicBezTo>
                      <a:pt x="123" y="161"/>
                      <a:pt x="123" y="161"/>
                      <a:pt x="123" y="161"/>
                    </a:cubicBezTo>
                    <a:cubicBezTo>
                      <a:pt x="124" y="161"/>
                      <a:pt x="124" y="161"/>
                      <a:pt x="124" y="161"/>
                    </a:cubicBezTo>
                    <a:cubicBezTo>
                      <a:pt x="124" y="160"/>
                      <a:pt x="124" y="160"/>
                      <a:pt x="124" y="160"/>
                    </a:cubicBezTo>
                    <a:cubicBezTo>
                      <a:pt x="125" y="160"/>
                      <a:pt x="125" y="160"/>
                      <a:pt x="125" y="160"/>
                    </a:cubicBezTo>
                    <a:cubicBezTo>
                      <a:pt x="125" y="160"/>
                      <a:pt x="125" y="160"/>
                      <a:pt x="125" y="160"/>
                    </a:cubicBezTo>
                    <a:cubicBezTo>
                      <a:pt x="125" y="160"/>
                      <a:pt x="125" y="160"/>
                      <a:pt x="125" y="160"/>
                    </a:cubicBezTo>
                    <a:cubicBezTo>
                      <a:pt x="126" y="159"/>
                      <a:pt x="126" y="159"/>
                      <a:pt x="126" y="159"/>
                    </a:cubicBezTo>
                    <a:cubicBezTo>
                      <a:pt x="126" y="159"/>
                      <a:pt x="126" y="159"/>
                      <a:pt x="126" y="159"/>
                    </a:cubicBezTo>
                    <a:cubicBezTo>
                      <a:pt x="126" y="158"/>
                      <a:pt x="126" y="158"/>
                      <a:pt x="126" y="158"/>
                    </a:cubicBezTo>
                    <a:cubicBezTo>
                      <a:pt x="127" y="157"/>
                      <a:pt x="127" y="157"/>
                      <a:pt x="127" y="157"/>
                    </a:cubicBezTo>
                    <a:cubicBezTo>
                      <a:pt x="129" y="155"/>
                      <a:pt x="129" y="155"/>
                      <a:pt x="129" y="155"/>
                    </a:cubicBezTo>
                    <a:cubicBezTo>
                      <a:pt x="130" y="155"/>
                      <a:pt x="130" y="155"/>
                      <a:pt x="130" y="155"/>
                    </a:cubicBezTo>
                    <a:cubicBezTo>
                      <a:pt x="130" y="154"/>
                      <a:pt x="130" y="154"/>
                      <a:pt x="130" y="154"/>
                    </a:cubicBezTo>
                    <a:cubicBezTo>
                      <a:pt x="130" y="154"/>
                      <a:pt x="130" y="154"/>
                      <a:pt x="130" y="154"/>
                    </a:cubicBezTo>
                    <a:cubicBezTo>
                      <a:pt x="131" y="154"/>
                      <a:pt x="131" y="154"/>
                      <a:pt x="131" y="153"/>
                    </a:cubicBezTo>
                    <a:cubicBezTo>
                      <a:pt x="131" y="152"/>
                      <a:pt x="131" y="152"/>
                      <a:pt x="131" y="152"/>
                    </a:cubicBezTo>
                    <a:cubicBezTo>
                      <a:pt x="132" y="152"/>
                      <a:pt x="132" y="152"/>
                      <a:pt x="132" y="152"/>
                    </a:cubicBezTo>
                    <a:cubicBezTo>
                      <a:pt x="132" y="152"/>
                      <a:pt x="132" y="152"/>
                      <a:pt x="132" y="151"/>
                    </a:cubicBezTo>
                    <a:cubicBezTo>
                      <a:pt x="132" y="150"/>
                      <a:pt x="132" y="150"/>
                      <a:pt x="132" y="150"/>
                    </a:cubicBezTo>
                    <a:cubicBezTo>
                      <a:pt x="133" y="150"/>
                      <a:pt x="133" y="150"/>
                      <a:pt x="133" y="150"/>
                    </a:cubicBezTo>
                    <a:cubicBezTo>
                      <a:pt x="133" y="150"/>
                      <a:pt x="133" y="150"/>
                      <a:pt x="133" y="150"/>
                    </a:cubicBezTo>
                    <a:cubicBezTo>
                      <a:pt x="133" y="150"/>
                      <a:pt x="133" y="150"/>
                      <a:pt x="133" y="150"/>
                    </a:cubicBezTo>
                    <a:cubicBezTo>
                      <a:pt x="134" y="149"/>
                      <a:pt x="134" y="149"/>
                      <a:pt x="134" y="149"/>
                    </a:cubicBezTo>
                    <a:cubicBezTo>
                      <a:pt x="133" y="148"/>
                      <a:pt x="133" y="148"/>
                      <a:pt x="133" y="148"/>
                    </a:cubicBezTo>
                    <a:cubicBezTo>
                      <a:pt x="135" y="148"/>
                      <a:pt x="135" y="148"/>
                      <a:pt x="135" y="148"/>
                    </a:cubicBezTo>
                    <a:cubicBezTo>
                      <a:pt x="135" y="148"/>
                      <a:pt x="135" y="148"/>
                      <a:pt x="135" y="148"/>
                    </a:cubicBezTo>
                    <a:cubicBezTo>
                      <a:pt x="136" y="147"/>
                      <a:pt x="136" y="147"/>
                      <a:pt x="136" y="147"/>
                    </a:cubicBezTo>
                    <a:cubicBezTo>
                      <a:pt x="136" y="147"/>
                      <a:pt x="136" y="147"/>
                      <a:pt x="136" y="147"/>
                    </a:cubicBezTo>
                    <a:cubicBezTo>
                      <a:pt x="137" y="147"/>
                      <a:pt x="137" y="147"/>
                      <a:pt x="138" y="146"/>
                    </a:cubicBezTo>
                    <a:cubicBezTo>
                      <a:pt x="138" y="145"/>
                      <a:pt x="138" y="145"/>
                      <a:pt x="138" y="145"/>
                    </a:cubicBezTo>
                    <a:cubicBezTo>
                      <a:pt x="139" y="145"/>
                      <a:pt x="139" y="145"/>
                      <a:pt x="139" y="145"/>
                    </a:cubicBezTo>
                    <a:cubicBezTo>
                      <a:pt x="139" y="145"/>
                      <a:pt x="139" y="145"/>
                      <a:pt x="139" y="145"/>
                    </a:cubicBezTo>
                    <a:cubicBezTo>
                      <a:pt x="139" y="144"/>
                      <a:pt x="139" y="144"/>
                      <a:pt x="139" y="144"/>
                    </a:cubicBezTo>
                    <a:cubicBezTo>
                      <a:pt x="140" y="144"/>
                      <a:pt x="140" y="144"/>
                      <a:pt x="140" y="144"/>
                    </a:cubicBezTo>
                    <a:cubicBezTo>
                      <a:pt x="140" y="144"/>
                      <a:pt x="141" y="144"/>
                      <a:pt x="141" y="143"/>
                    </a:cubicBezTo>
                    <a:cubicBezTo>
                      <a:pt x="140" y="141"/>
                      <a:pt x="140" y="139"/>
                      <a:pt x="140" y="137"/>
                    </a:cubicBezTo>
                    <a:cubicBezTo>
                      <a:pt x="140" y="136"/>
                      <a:pt x="140" y="136"/>
                      <a:pt x="140" y="135"/>
                    </a:cubicBezTo>
                    <a:cubicBezTo>
                      <a:pt x="140" y="134"/>
                      <a:pt x="140" y="134"/>
                      <a:pt x="139" y="133"/>
                    </a:cubicBezTo>
                    <a:cubicBezTo>
                      <a:pt x="139" y="133"/>
                      <a:pt x="139" y="133"/>
                      <a:pt x="139" y="133"/>
                    </a:cubicBezTo>
                    <a:cubicBezTo>
                      <a:pt x="138" y="133"/>
                      <a:pt x="138" y="133"/>
                      <a:pt x="138" y="133"/>
                    </a:cubicBezTo>
                    <a:cubicBezTo>
                      <a:pt x="138" y="133"/>
                      <a:pt x="138" y="133"/>
                      <a:pt x="138" y="133"/>
                    </a:cubicBezTo>
                    <a:cubicBezTo>
                      <a:pt x="138" y="132"/>
                      <a:pt x="138" y="132"/>
                      <a:pt x="138" y="132"/>
                    </a:cubicBezTo>
                    <a:cubicBezTo>
                      <a:pt x="135" y="131"/>
                      <a:pt x="135" y="131"/>
                      <a:pt x="135" y="131"/>
                    </a:cubicBezTo>
                    <a:cubicBezTo>
                      <a:pt x="137" y="130"/>
                      <a:pt x="137" y="130"/>
                      <a:pt x="137" y="130"/>
                    </a:cubicBezTo>
                    <a:cubicBezTo>
                      <a:pt x="139" y="129"/>
                      <a:pt x="141" y="129"/>
                      <a:pt x="142" y="129"/>
                    </a:cubicBezTo>
                    <a:cubicBezTo>
                      <a:pt x="143" y="129"/>
                      <a:pt x="143" y="129"/>
                      <a:pt x="144" y="129"/>
                    </a:cubicBezTo>
                    <a:cubicBezTo>
                      <a:pt x="145" y="129"/>
                      <a:pt x="145" y="129"/>
                      <a:pt x="146" y="128"/>
                    </a:cubicBezTo>
                    <a:cubicBezTo>
                      <a:pt x="146" y="127"/>
                      <a:pt x="146" y="126"/>
                      <a:pt x="147" y="126"/>
                    </a:cubicBezTo>
                    <a:cubicBezTo>
                      <a:pt x="148" y="125"/>
                      <a:pt x="150" y="125"/>
                      <a:pt x="152" y="125"/>
                    </a:cubicBezTo>
                    <a:cubicBezTo>
                      <a:pt x="153" y="125"/>
                      <a:pt x="154" y="126"/>
                      <a:pt x="154" y="126"/>
                    </a:cubicBezTo>
                    <a:cubicBezTo>
                      <a:pt x="155" y="128"/>
                      <a:pt x="154" y="129"/>
                      <a:pt x="154" y="130"/>
                    </a:cubicBezTo>
                    <a:cubicBezTo>
                      <a:pt x="152" y="133"/>
                      <a:pt x="153" y="137"/>
                      <a:pt x="153" y="141"/>
                    </a:cubicBezTo>
                    <a:cubicBezTo>
                      <a:pt x="153" y="142"/>
                      <a:pt x="154" y="144"/>
                      <a:pt x="154" y="146"/>
                    </a:cubicBezTo>
                    <a:cubicBezTo>
                      <a:pt x="154" y="147"/>
                      <a:pt x="155" y="148"/>
                      <a:pt x="156" y="148"/>
                    </a:cubicBezTo>
                    <a:cubicBezTo>
                      <a:pt x="156" y="148"/>
                      <a:pt x="156" y="148"/>
                      <a:pt x="156" y="148"/>
                    </a:cubicBezTo>
                    <a:cubicBezTo>
                      <a:pt x="157" y="148"/>
                      <a:pt x="157" y="148"/>
                      <a:pt x="157" y="148"/>
                    </a:cubicBezTo>
                    <a:cubicBezTo>
                      <a:pt x="157" y="149"/>
                      <a:pt x="157" y="149"/>
                      <a:pt x="157" y="149"/>
                    </a:cubicBezTo>
                    <a:cubicBezTo>
                      <a:pt x="157" y="149"/>
                      <a:pt x="157" y="149"/>
                      <a:pt x="158" y="149"/>
                    </a:cubicBezTo>
                    <a:cubicBezTo>
                      <a:pt x="159" y="149"/>
                      <a:pt x="159" y="149"/>
                      <a:pt x="159" y="149"/>
                    </a:cubicBezTo>
                    <a:cubicBezTo>
                      <a:pt x="159" y="149"/>
                      <a:pt x="159" y="149"/>
                      <a:pt x="159" y="149"/>
                    </a:cubicBezTo>
                    <a:cubicBezTo>
                      <a:pt x="160" y="150"/>
                      <a:pt x="160" y="150"/>
                      <a:pt x="160" y="150"/>
                    </a:cubicBezTo>
                    <a:cubicBezTo>
                      <a:pt x="160" y="151"/>
                      <a:pt x="160" y="151"/>
                      <a:pt x="160" y="151"/>
                    </a:cubicBezTo>
                    <a:cubicBezTo>
                      <a:pt x="160" y="151"/>
                      <a:pt x="160" y="151"/>
                      <a:pt x="160" y="151"/>
                    </a:cubicBezTo>
                    <a:cubicBezTo>
                      <a:pt x="161" y="152"/>
                      <a:pt x="161" y="152"/>
                      <a:pt x="161" y="152"/>
                    </a:cubicBezTo>
                    <a:cubicBezTo>
                      <a:pt x="161" y="152"/>
                      <a:pt x="161" y="152"/>
                      <a:pt x="161" y="152"/>
                    </a:cubicBezTo>
                    <a:cubicBezTo>
                      <a:pt x="161" y="152"/>
                      <a:pt x="161" y="152"/>
                      <a:pt x="161" y="152"/>
                    </a:cubicBezTo>
                    <a:cubicBezTo>
                      <a:pt x="161" y="153"/>
                      <a:pt x="161" y="153"/>
                      <a:pt x="161" y="153"/>
                    </a:cubicBezTo>
                    <a:cubicBezTo>
                      <a:pt x="162" y="153"/>
                      <a:pt x="162" y="153"/>
                      <a:pt x="162" y="153"/>
                    </a:cubicBezTo>
                    <a:cubicBezTo>
                      <a:pt x="162" y="153"/>
                      <a:pt x="162" y="153"/>
                      <a:pt x="162" y="153"/>
                    </a:cubicBezTo>
                    <a:cubicBezTo>
                      <a:pt x="163" y="154"/>
                      <a:pt x="163" y="154"/>
                      <a:pt x="163" y="154"/>
                    </a:cubicBezTo>
                    <a:cubicBezTo>
                      <a:pt x="163" y="154"/>
                      <a:pt x="163" y="154"/>
                      <a:pt x="163" y="154"/>
                    </a:cubicBezTo>
                    <a:cubicBezTo>
                      <a:pt x="164" y="154"/>
                      <a:pt x="164" y="154"/>
                      <a:pt x="164" y="154"/>
                    </a:cubicBezTo>
                    <a:cubicBezTo>
                      <a:pt x="164" y="155"/>
                      <a:pt x="164" y="155"/>
                      <a:pt x="164" y="155"/>
                    </a:cubicBezTo>
                    <a:cubicBezTo>
                      <a:pt x="164" y="156"/>
                      <a:pt x="164" y="156"/>
                      <a:pt x="164" y="156"/>
                    </a:cubicBezTo>
                    <a:cubicBezTo>
                      <a:pt x="165" y="156"/>
                      <a:pt x="165" y="156"/>
                      <a:pt x="165" y="156"/>
                    </a:cubicBezTo>
                    <a:cubicBezTo>
                      <a:pt x="165" y="157"/>
                      <a:pt x="165" y="157"/>
                      <a:pt x="165" y="157"/>
                    </a:cubicBezTo>
                    <a:cubicBezTo>
                      <a:pt x="166" y="157"/>
                      <a:pt x="166" y="157"/>
                      <a:pt x="166" y="157"/>
                    </a:cubicBezTo>
                    <a:cubicBezTo>
                      <a:pt x="165" y="158"/>
                      <a:pt x="165" y="158"/>
                      <a:pt x="165" y="158"/>
                    </a:cubicBezTo>
                    <a:cubicBezTo>
                      <a:pt x="165" y="160"/>
                      <a:pt x="165" y="161"/>
                      <a:pt x="165" y="163"/>
                    </a:cubicBezTo>
                    <a:cubicBezTo>
                      <a:pt x="164" y="164"/>
                      <a:pt x="164" y="164"/>
                      <a:pt x="164" y="165"/>
                    </a:cubicBezTo>
                    <a:cubicBezTo>
                      <a:pt x="164" y="166"/>
                      <a:pt x="164" y="166"/>
                      <a:pt x="164" y="166"/>
                    </a:cubicBezTo>
                    <a:cubicBezTo>
                      <a:pt x="164" y="167"/>
                      <a:pt x="164" y="167"/>
                      <a:pt x="165" y="167"/>
                    </a:cubicBezTo>
                    <a:cubicBezTo>
                      <a:pt x="165" y="167"/>
                      <a:pt x="165" y="167"/>
                      <a:pt x="165" y="167"/>
                    </a:cubicBezTo>
                    <a:cubicBezTo>
                      <a:pt x="166" y="165"/>
                      <a:pt x="166" y="165"/>
                      <a:pt x="166" y="165"/>
                    </a:cubicBezTo>
                    <a:cubicBezTo>
                      <a:pt x="168" y="162"/>
                      <a:pt x="168" y="162"/>
                      <a:pt x="168" y="162"/>
                    </a:cubicBezTo>
                    <a:cubicBezTo>
                      <a:pt x="168" y="159"/>
                      <a:pt x="168" y="159"/>
                      <a:pt x="168" y="159"/>
                    </a:cubicBezTo>
                    <a:cubicBezTo>
                      <a:pt x="167" y="158"/>
                      <a:pt x="167" y="158"/>
                      <a:pt x="167" y="158"/>
                    </a:cubicBezTo>
                    <a:cubicBezTo>
                      <a:pt x="168" y="154"/>
                      <a:pt x="168" y="154"/>
                      <a:pt x="168" y="154"/>
                    </a:cubicBezTo>
                    <a:cubicBezTo>
                      <a:pt x="171" y="151"/>
                      <a:pt x="171" y="151"/>
                      <a:pt x="171" y="151"/>
                    </a:cubicBezTo>
                    <a:cubicBezTo>
                      <a:pt x="172" y="149"/>
                      <a:pt x="172" y="149"/>
                      <a:pt x="172" y="149"/>
                    </a:cubicBezTo>
                    <a:cubicBezTo>
                      <a:pt x="174" y="148"/>
                      <a:pt x="174" y="148"/>
                      <a:pt x="174" y="148"/>
                    </a:cubicBezTo>
                    <a:cubicBezTo>
                      <a:pt x="174" y="149"/>
                      <a:pt x="174" y="149"/>
                      <a:pt x="174" y="149"/>
                    </a:cubicBezTo>
                    <a:cubicBezTo>
                      <a:pt x="177" y="140"/>
                      <a:pt x="177" y="140"/>
                      <a:pt x="177" y="140"/>
                    </a:cubicBezTo>
                    <a:cubicBezTo>
                      <a:pt x="179" y="135"/>
                      <a:pt x="179" y="135"/>
                      <a:pt x="179" y="135"/>
                    </a:cubicBezTo>
                    <a:cubicBezTo>
                      <a:pt x="182" y="133"/>
                      <a:pt x="182" y="133"/>
                      <a:pt x="182" y="133"/>
                    </a:cubicBezTo>
                    <a:cubicBezTo>
                      <a:pt x="182" y="131"/>
                      <a:pt x="182" y="131"/>
                      <a:pt x="182" y="131"/>
                    </a:cubicBezTo>
                    <a:cubicBezTo>
                      <a:pt x="186" y="126"/>
                      <a:pt x="186" y="126"/>
                      <a:pt x="186" y="126"/>
                    </a:cubicBezTo>
                    <a:cubicBezTo>
                      <a:pt x="186" y="123"/>
                      <a:pt x="186" y="123"/>
                      <a:pt x="186" y="123"/>
                    </a:cubicBezTo>
                    <a:cubicBezTo>
                      <a:pt x="189" y="122"/>
                      <a:pt x="189" y="122"/>
                      <a:pt x="189" y="122"/>
                    </a:cubicBezTo>
                    <a:cubicBezTo>
                      <a:pt x="190" y="122"/>
                      <a:pt x="190" y="122"/>
                      <a:pt x="190" y="122"/>
                    </a:cubicBezTo>
                    <a:cubicBezTo>
                      <a:pt x="191" y="119"/>
                      <a:pt x="191" y="119"/>
                      <a:pt x="191" y="119"/>
                    </a:cubicBezTo>
                    <a:cubicBezTo>
                      <a:pt x="195" y="113"/>
                      <a:pt x="195" y="113"/>
                      <a:pt x="195" y="113"/>
                    </a:cubicBezTo>
                    <a:cubicBezTo>
                      <a:pt x="195" y="108"/>
                      <a:pt x="195" y="108"/>
                      <a:pt x="195" y="108"/>
                    </a:cubicBezTo>
                    <a:cubicBezTo>
                      <a:pt x="196" y="104"/>
                      <a:pt x="196" y="104"/>
                      <a:pt x="196" y="104"/>
                    </a:cubicBezTo>
                    <a:cubicBezTo>
                      <a:pt x="196" y="101"/>
                      <a:pt x="196" y="101"/>
                      <a:pt x="196" y="101"/>
                    </a:cubicBezTo>
                    <a:cubicBezTo>
                      <a:pt x="194" y="96"/>
                      <a:pt x="194" y="96"/>
                      <a:pt x="194" y="96"/>
                    </a:cubicBezTo>
                    <a:cubicBezTo>
                      <a:pt x="194" y="92"/>
                      <a:pt x="194" y="92"/>
                      <a:pt x="194" y="92"/>
                    </a:cubicBezTo>
                    <a:cubicBezTo>
                      <a:pt x="196" y="90"/>
                      <a:pt x="196" y="90"/>
                      <a:pt x="196" y="90"/>
                    </a:cubicBezTo>
                    <a:cubicBezTo>
                      <a:pt x="196" y="88"/>
                      <a:pt x="196" y="88"/>
                      <a:pt x="196" y="88"/>
                    </a:cubicBezTo>
                    <a:cubicBezTo>
                      <a:pt x="198" y="85"/>
                      <a:pt x="198" y="85"/>
                      <a:pt x="198" y="85"/>
                    </a:cubicBezTo>
                    <a:cubicBezTo>
                      <a:pt x="199" y="79"/>
                      <a:pt x="199" y="79"/>
                      <a:pt x="199" y="79"/>
                    </a:cubicBezTo>
                    <a:cubicBezTo>
                      <a:pt x="201" y="74"/>
                      <a:pt x="201" y="74"/>
                      <a:pt x="201" y="74"/>
                    </a:cubicBezTo>
                    <a:cubicBezTo>
                      <a:pt x="201" y="73"/>
                      <a:pt x="201" y="73"/>
                      <a:pt x="201" y="73"/>
                    </a:cubicBezTo>
                    <a:cubicBezTo>
                      <a:pt x="201" y="73"/>
                      <a:pt x="201" y="73"/>
                      <a:pt x="201" y="73"/>
                    </a:cubicBezTo>
                    <a:cubicBezTo>
                      <a:pt x="199" y="72"/>
                      <a:pt x="199" y="72"/>
                      <a:pt x="199" y="72"/>
                    </a:cubicBezTo>
                    <a:cubicBezTo>
                      <a:pt x="201" y="68"/>
                      <a:pt x="201" y="68"/>
                      <a:pt x="201" y="68"/>
                    </a:cubicBezTo>
                    <a:cubicBezTo>
                      <a:pt x="201" y="65"/>
                      <a:pt x="201" y="65"/>
                      <a:pt x="201" y="65"/>
                    </a:cubicBezTo>
                    <a:cubicBezTo>
                      <a:pt x="203" y="64"/>
                      <a:pt x="203" y="64"/>
                      <a:pt x="203" y="64"/>
                    </a:cubicBezTo>
                    <a:cubicBezTo>
                      <a:pt x="206" y="64"/>
                      <a:pt x="206" y="64"/>
                      <a:pt x="206" y="64"/>
                    </a:cubicBezTo>
                    <a:cubicBezTo>
                      <a:pt x="206" y="64"/>
                      <a:pt x="206" y="64"/>
                      <a:pt x="206" y="64"/>
                    </a:cubicBezTo>
                    <a:cubicBezTo>
                      <a:pt x="206" y="62"/>
                      <a:pt x="206" y="62"/>
                      <a:pt x="206" y="62"/>
                    </a:cubicBezTo>
                    <a:cubicBezTo>
                      <a:pt x="206" y="60"/>
                      <a:pt x="206" y="60"/>
                      <a:pt x="206" y="60"/>
                    </a:cubicBezTo>
                    <a:cubicBezTo>
                      <a:pt x="209" y="59"/>
                      <a:pt x="209" y="59"/>
                      <a:pt x="209" y="59"/>
                    </a:cubicBezTo>
                    <a:cubicBezTo>
                      <a:pt x="211" y="58"/>
                      <a:pt x="211" y="58"/>
                      <a:pt x="211" y="58"/>
                    </a:cubicBezTo>
                    <a:cubicBezTo>
                      <a:pt x="214" y="58"/>
                      <a:pt x="214" y="58"/>
                      <a:pt x="214" y="58"/>
                    </a:cubicBezTo>
                    <a:cubicBezTo>
                      <a:pt x="215" y="56"/>
                      <a:pt x="215" y="56"/>
                      <a:pt x="215" y="56"/>
                    </a:cubicBezTo>
                    <a:cubicBezTo>
                      <a:pt x="217" y="56"/>
                      <a:pt x="217" y="56"/>
                      <a:pt x="217" y="56"/>
                    </a:cubicBezTo>
                    <a:cubicBezTo>
                      <a:pt x="219" y="55"/>
                      <a:pt x="219" y="55"/>
                      <a:pt x="219" y="55"/>
                    </a:cubicBezTo>
                    <a:cubicBezTo>
                      <a:pt x="220" y="54"/>
                      <a:pt x="220" y="54"/>
                      <a:pt x="220" y="54"/>
                    </a:cubicBezTo>
                    <a:cubicBezTo>
                      <a:pt x="220" y="52"/>
                      <a:pt x="220" y="52"/>
                      <a:pt x="220" y="52"/>
                    </a:cubicBezTo>
                    <a:cubicBezTo>
                      <a:pt x="217" y="51"/>
                      <a:pt x="217" y="51"/>
                      <a:pt x="217" y="51"/>
                    </a:cubicBezTo>
                    <a:cubicBezTo>
                      <a:pt x="214" y="51"/>
                      <a:pt x="214" y="51"/>
                      <a:pt x="214" y="51"/>
                    </a:cubicBezTo>
                    <a:cubicBezTo>
                      <a:pt x="214" y="48"/>
                      <a:pt x="214" y="48"/>
                      <a:pt x="214" y="48"/>
                    </a:cubicBezTo>
                    <a:cubicBezTo>
                      <a:pt x="209" y="44"/>
                      <a:pt x="209" y="44"/>
                      <a:pt x="209" y="44"/>
                    </a:cubicBezTo>
                    <a:cubicBezTo>
                      <a:pt x="206" y="44"/>
                      <a:pt x="206" y="44"/>
                      <a:pt x="206" y="44"/>
                    </a:cubicBezTo>
                    <a:cubicBezTo>
                      <a:pt x="204" y="39"/>
                      <a:pt x="204" y="39"/>
                      <a:pt x="204" y="39"/>
                    </a:cubicBezTo>
                    <a:cubicBezTo>
                      <a:pt x="202" y="33"/>
                      <a:pt x="202" y="33"/>
                      <a:pt x="202" y="33"/>
                    </a:cubicBezTo>
                    <a:cubicBezTo>
                      <a:pt x="202" y="28"/>
                      <a:pt x="202" y="28"/>
                      <a:pt x="202" y="28"/>
                    </a:cubicBezTo>
                    <a:cubicBezTo>
                      <a:pt x="202" y="23"/>
                      <a:pt x="202" y="23"/>
                      <a:pt x="202" y="23"/>
                    </a:cubicBezTo>
                    <a:cubicBezTo>
                      <a:pt x="198" y="14"/>
                      <a:pt x="198" y="14"/>
                      <a:pt x="198" y="14"/>
                    </a:cubicBezTo>
                    <a:cubicBezTo>
                      <a:pt x="198" y="11"/>
                      <a:pt x="198" y="11"/>
                      <a:pt x="198" y="11"/>
                    </a:cubicBezTo>
                    <a:cubicBezTo>
                      <a:pt x="199" y="10"/>
                      <a:pt x="199" y="10"/>
                      <a:pt x="199" y="10"/>
                    </a:cubicBezTo>
                    <a:cubicBezTo>
                      <a:pt x="198" y="9"/>
                      <a:pt x="198" y="9"/>
                      <a:pt x="198" y="9"/>
                    </a:cubicBezTo>
                    <a:cubicBezTo>
                      <a:pt x="197" y="5"/>
                      <a:pt x="197" y="5"/>
                      <a:pt x="197" y="5"/>
                    </a:cubicBezTo>
                    <a:cubicBezTo>
                      <a:pt x="196" y="4"/>
                      <a:pt x="196" y="4"/>
                      <a:pt x="196" y="4"/>
                    </a:cubicBezTo>
                    <a:cubicBezTo>
                      <a:pt x="197" y="4"/>
                      <a:pt x="197" y="4"/>
                      <a:pt x="197" y="4"/>
                    </a:cubicBezTo>
                    <a:cubicBezTo>
                      <a:pt x="196" y="3"/>
                      <a:pt x="196" y="3"/>
                      <a:pt x="196" y="3"/>
                    </a:cubicBezTo>
                    <a:cubicBezTo>
                      <a:pt x="196" y="2"/>
                      <a:pt x="196" y="2"/>
                      <a:pt x="196" y="2"/>
                    </a:cubicBezTo>
                    <a:cubicBezTo>
                      <a:pt x="196" y="1"/>
                      <a:pt x="196" y="1"/>
                      <a:pt x="196" y="1"/>
                    </a:cubicBezTo>
                    <a:cubicBezTo>
                      <a:pt x="196" y="0"/>
                      <a:pt x="196" y="0"/>
                      <a:pt x="196" y="0"/>
                    </a:cubicBezTo>
                    <a:cubicBezTo>
                      <a:pt x="38" y="1"/>
                      <a:pt x="38" y="1"/>
                      <a:pt x="38" y="1"/>
                    </a:cubicBezTo>
                    <a:cubicBezTo>
                      <a:pt x="38" y="14"/>
                      <a:pt x="38" y="14"/>
                      <a:pt x="38" y="14"/>
                    </a:cubicBezTo>
                    <a:lnTo>
                      <a:pt x="39" y="26"/>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1" name="Freeform 77">
                <a:extLst>
                  <a:ext uri="{FF2B5EF4-FFF2-40B4-BE49-F238E27FC236}">
                    <a16:creationId xmlns:a16="http://schemas.microsoft.com/office/drawing/2014/main" id="{7EA2896B-C782-3EBB-A8AA-3D5C969797EA}"/>
                  </a:ext>
                </a:extLst>
              </p:cNvPr>
              <p:cNvSpPr/>
              <p:nvPr/>
            </p:nvSpPr>
            <p:spPr bwMode="auto">
              <a:xfrm>
                <a:off x="6492876" y="3100388"/>
                <a:ext cx="371475" cy="273050"/>
              </a:xfrm>
              <a:custGeom>
                <a:avLst/>
                <a:gdLst>
                  <a:gd name="T0" fmla="*/ 142 w 234"/>
                  <a:gd name="T1" fmla="*/ 62 h 172"/>
                  <a:gd name="T2" fmla="*/ 136 w 234"/>
                  <a:gd name="T3" fmla="*/ 55 h 172"/>
                  <a:gd name="T4" fmla="*/ 138 w 234"/>
                  <a:gd name="T5" fmla="*/ 46 h 172"/>
                  <a:gd name="T6" fmla="*/ 140 w 234"/>
                  <a:gd name="T7" fmla="*/ 39 h 172"/>
                  <a:gd name="T8" fmla="*/ 139 w 234"/>
                  <a:gd name="T9" fmla="*/ 35 h 172"/>
                  <a:gd name="T10" fmla="*/ 134 w 234"/>
                  <a:gd name="T11" fmla="*/ 30 h 172"/>
                  <a:gd name="T12" fmla="*/ 125 w 234"/>
                  <a:gd name="T13" fmla="*/ 21 h 172"/>
                  <a:gd name="T14" fmla="*/ 117 w 234"/>
                  <a:gd name="T15" fmla="*/ 17 h 172"/>
                  <a:gd name="T16" fmla="*/ 111 w 234"/>
                  <a:gd name="T17" fmla="*/ 13 h 172"/>
                  <a:gd name="T18" fmla="*/ 101 w 234"/>
                  <a:gd name="T19" fmla="*/ 6 h 172"/>
                  <a:gd name="T20" fmla="*/ 95 w 234"/>
                  <a:gd name="T21" fmla="*/ 7 h 172"/>
                  <a:gd name="T22" fmla="*/ 85 w 234"/>
                  <a:gd name="T23" fmla="*/ 4 h 172"/>
                  <a:gd name="T24" fmla="*/ 79 w 234"/>
                  <a:gd name="T25" fmla="*/ 4 h 172"/>
                  <a:gd name="T26" fmla="*/ 67 w 234"/>
                  <a:gd name="T27" fmla="*/ 0 h 172"/>
                  <a:gd name="T28" fmla="*/ 59 w 234"/>
                  <a:gd name="T29" fmla="*/ 10 h 172"/>
                  <a:gd name="T30" fmla="*/ 53 w 234"/>
                  <a:gd name="T31" fmla="*/ 9 h 172"/>
                  <a:gd name="T32" fmla="*/ 47 w 234"/>
                  <a:gd name="T33" fmla="*/ 26 h 172"/>
                  <a:gd name="T34" fmla="*/ 42 w 234"/>
                  <a:gd name="T35" fmla="*/ 32 h 172"/>
                  <a:gd name="T36" fmla="*/ 37 w 234"/>
                  <a:gd name="T37" fmla="*/ 43 h 172"/>
                  <a:gd name="T38" fmla="*/ 28 w 234"/>
                  <a:gd name="T39" fmla="*/ 62 h 172"/>
                  <a:gd name="T40" fmla="*/ 24 w 234"/>
                  <a:gd name="T41" fmla="*/ 63 h 172"/>
                  <a:gd name="T42" fmla="*/ 21 w 234"/>
                  <a:gd name="T43" fmla="*/ 72 h 172"/>
                  <a:gd name="T44" fmla="*/ 17 w 234"/>
                  <a:gd name="T45" fmla="*/ 83 h 172"/>
                  <a:gd name="T46" fmla="*/ 17 w 234"/>
                  <a:gd name="T47" fmla="*/ 92 h 172"/>
                  <a:gd name="T48" fmla="*/ 15 w 234"/>
                  <a:gd name="T49" fmla="*/ 98 h 172"/>
                  <a:gd name="T50" fmla="*/ 14 w 234"/>
                  <a:gd name="T51" fmla="*/ 101 h 172"/>
                  <a:gd name="T52" fmla="*/ 9 w 234"/>
                  <a:gd name="T53" fmla="*/ 99 h 172"/>
                  <a:gd name="T54" fmla="*/ 5 w 234"/>
                  <a:gd name="T55" fmla="*/ 99 h 172"/>
                  <a:gd name="T56" fmla="*/ 3 w 234"/>
                  <a:gd name="T57" fmla="*/ 102 h 172"/>
                  <a:gd name="T58" fmla="*/ 2 w 234"/>
                  <a:gd name="T59" fmla="*/ 104 h 172"/>
                  <a:gd name="T60" fmla="*/ 1 w 234"/>
                  <a:gd name="T61" fmla="*/ 106 h 172"/>
                  <a:gd name="T62" fmla="*/ 9 w 234"/>
                  <a:gd name="T63" fmla="*/ 107 h 172"/>
                  <a:gd name="T64" fmla="*/ 10 w 234"/>
                  <a:gd name="T65" fmla="*/ 109 h 172"/>
                  <a:gd name="T66" fmla="*/ 15 w 234"/>
                  <a:gd name="T67" fmla="*/ 112 h 172"/>
                  <a:gd name="T68" fmla="*/ 15 w 234"/>
                  <a:gd name="T69" fmla="*/ 114 h 172"/>
                  <a:gd name="T70" fmla="*/ 22 w 234"/>
                  <a:gd name="T71" fmla="*/ 121 h 172"/>
                  <a:gd name="T72" fmla="*/ 22 w 234"/>
                  <a:gd name="T73" fmla="*/ 123 h 172"/>
                  <a:gd name="T74" fmla="*/ 25 w 234"/>
                  <a:gd name="T75" fmla="*/ 124 h 172"/>
                  <a:gd name="T76" fmla="*/ 28 w 234"/>
                  <a:gd name="T77" fmla="*/ 126 h 172"/>
                  <a:gd name="T78" fmla="*/ 32 w 234"/>
                  <a:gd name="T79" fmla="*/ 138 h 172"/>
                  <a:gd name="T80" fmla="*/ 35 w 234"/>
                  <a:gd name="T81" fmla="*/ 142 h 172"/>
                  <a:gd name="T82" fmla="*/ 39 w 234"/>
                  <a:gd name="T83" fmla="*/ 144 h 172"/>
                  <a:gd name="T84" fmla="*/ 45 w 234"/>
                  <a:gd name="T85" fmla="*/ 157 h 172"/>
                  <a:gd name="T86" fmla="*/ 55 w 234"/>
                  <a:gd name="T87" fmla="*/ 157 h 172"/>
                  <a:gd name="T88" fmla="*/ 73 w 234"/>
                  <a:gd name="T89" fmla="*/ 165 h 172"/>
                  <a:gd name="T90" fmla="*/ 81 w 234"/>
                  <a:gd name="T91" fmla="*/ 171 h 172"/>
                  <a:gd name="T92" fmla="*/ 95 w 234"/>
                  <a:gd name="T93" fmla="*/ 172 h 172"/>
                  <a:gd name="T94" fmla="*/ 102 w 234"/>
                  <a:gd name="T95" fmla="*/ 172 h 172"/>
                  <a:gd name="T96" fmla="*/ 113 w 234"/>
                  <a:gd name="T97" fmla="*/ 163 h 172"/>
                  <a:gd name="T98" fmla="*/ 126 w 234"/>
                  <a:gd name="T99" fmla="*/ 163 h 172"/>
                  <a:gd name="T100" fmla="*/ 135 w 234"/>
                  <a:gd name="T101" fmla="*/ 166 h 172"/>
                  <a:gd name="T102" fmla="*/ 146 w 234"/>
                  <a:gd name="T103" fmla="*/ 162 h 172"/>
                  <a:gd name="T104" fmla="*/ 158 w 234"/>
                  <a:gd name="T105" fmla="*/ 154 h 172"/>
                  <a:gd name="T106" fmla="*/ 168 w 234"/>
                  <a:gd name="T107" fmla="*/ 150 h 172"/>
                  <a:gd name="T108" fmla="*/ 234 w 234"/>
                  <a:gd name="T109" fmla="*/ 105 h 172"/>
                  <a:gd name="T110" fmla="*/ 170 w 234"/>
                  <a:gd name="T111" fmla="*/ 91 h 172"/>
                  <a:gd name="T112" fmla="*/ 157 w 234"/>
                  <a:gd name="T113" fmla="*/ 82 h 172"/>
                  <a:gd name="T114" fmla="*/ 151 w 234"/>
                  <a:gd name="T115" fmla="*/ 67 h 172"/>
                  <a:gd name="T116" fmla="*/ 149 w 234"/>
                  <a:gd name="T117" fmla="*/ 59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4" h="172">
                    <a:moveTo>
                      <a:pt x="149" y="59"/>
                    </a:moveTo>
                    <a:lnTo>
                      <a:pt x="146" y="60"/>
                    </a:lnTo>
                    <a:lnTo>
                      <a:pt x="142" y="62"/>
                    </a:lnTo>
                    <a:lnTo>
                      <a:pt x="135" y="62"/>
                    </a:lnTo>
                    <a:lnTo>
                      <a:pt x="133" y="59"/>
                    </a:lnTo>
                    <a:lnTo>
                      <a:pt x="136" y="55"/>
                    </a:lnTo>
                    <a:lnTo>
                      <a:pt x="136" y="53"/>
                    </a:lnTo>
                    <a:lnTo>
                      <a:pt x="138" y="51"/>
                    </a:lnTo>
                    <a:lnTo>
                      <a:pt x="138" y="46"/>
                    </a:lnTo>
                    <a:lnTo>
                      <a:pt x="139" y="43"/>
                    </a:lnTo>
                    <a:lnTo>
                      <a:pt x="140" y="39"/>
                    </a:lnTo>
                    <a:lnTo>
                      <a:pt x="140" y="39"/>
                    </a:lnTo>
                    <a:lnTo>
                      <a:pt x="140" y="39"/>
                    </a:lnTo>
                    <a:lnTo>
                      <a:pt x="141" y="38"/>
                    </a:lnTo>
                    <a:lnTo>
                      <a:pt x="139" y="35"/>
                    </a:lnTo>
                    <a:lnTo>
                      <a:pt x="136" y="35"/>
                    </a:lnTo>
                    <a:lnTo>
                      <a:pt x="135" y="32"/>
                    </a:lnTo>
                    <a:lnTo>
                      <a:pt x="134" y="30"/>
                    </a:lnTo>
                    <a:lnTo>
                      <a:pt x="132" y="26"/>
                    </a:lnTo>
                    <a:lnTo>
                      <a:pt x="129" y="25"/>
                    </a:lnTo>
                    <a:lnTo>
                      <a:pt x="125" y="21"/>
                    </a:lnTo>
                    <a:lnTo>
                      <a:pt x="121" y="18"/>
                    </a:lnTo>
                    <a:lnTo>
                      <a:pt x="120" y="17"/>
                    </a:lnTo>
                    <a:lnTo>
                      <a:pt x="117" y="17"/>
                    </a:lnTo>
                    <a:lnTo>
                      <a:pt x="117" y="16"/>
                    </a:lnTo>
                    <a:lnTo>
                      <a:pt x="112" y="15"/>
                    </a:lnTo>
                    <a:lnTo>
                      <a:pt x="111" y="13"/>
                    </a:lnTo>
                    <a:lnTo>
                      <a:pt x="105" y="8"/>
                    </a:lnTo>
                    <a:lnTo>
                      <a:pt x="103" y="8"/>
                    </a:lnTo>
                    <a:lnTo>
                      <a:pt x="101" y="6"/>
                    </a:lnTo>
                    <a:lnTo>
                      <a:pt x="98" y="4"/>
                    </a:lnTo>
                    <a:lnTo>
                      <a:pt x="96" y="6"/>
                    </a:lnTo>
                    <a:lnTo>
                      <a:pt x="95" y="7"/>
                    </a:lnTo>
                    <a:lnTo>
                      <a:pt x="89" y="2"/>
                    </a:lnTo>
                    <a:lnTo>
                      <a:pt x="88" y="2"/>
                    </a:lnTo>
                    <a:lnTo>
                      <a:pt x="85" y="4"/>
                    </a:lnTo>
                    <a:lnTo>
                      <a:pt x="83" y="2"/>
                    </a:lnTo>
                    <a:lnTo>
                      <a:pt x="81" y="2"/>
                    </a:lnTo>
                    <a:lnTo>
                      <a:pt x="79" y="4"/>
                    </a:lnTo>
                    <a:lnTo>
                      <a:pt x="75" y="4"/>
                    </a:lnTo>
                    <a:lnTo>
                      <a:pt x="68" y="2"/>
                    </a:lnTo>
                    <a:lnTo>
                      <a:pt x="67" y="0"/>
                    </a:lnTo>
                    <a:lnTo>
                      <a:pt x="62" y="8"/>
                    </a:lnTo>
                    <a:lnTo>
                      <a:pt x="60" y="8"/>
                    </a:lnTo>
                    <a:lnTo>
                      <a:pt x="59" y="10"/>
                    </a:lnTo>
                    <a:lnTo>
                      <a:pt x="54" y="10"/>
                    </a:lnTo>
                    <a:lnTo>
                      <a:pt x="53" y="9"/>
                    </a:lnTo>
                    <a:lnTo>
                      <a:pt x="53" y="9"/>
                    </a:lnTo>
                    <a:lnTo>
                      <a:pt x="52" y="14"/>
                    </a:lnTo>
                    <a:lnTo>
                      <a:pt x="52" y="19"/>
                    </a:lnTo>
                    <a:lnTo>
                      <a:pt x="47" y="26"/>
                    </a:lnTo>
                    <a:lnTo>
                      <a:pt x="45" y="32"/>
                    </a:lnTo>
                    <a:lnTo>
                      <a:pt x="44" y="32"/>
                    </a:lnTo>
                    <a:lnTo>
                      <a:pt x="42" y="32"/>
                    </a:lnTo>
                    <a:lnTo>
                      <a:pt x="40" y="35"/>
                    </a:lnTo>
                    <a:lnTo>
                      <a:pt x="37" y="40"/>
                    </a:lnTo>
                    <a:lnTo>
                      <a:pt x="37" y="43"/>
                    </a:lnTo>
                    <a:lnTo>
                      <a:pt x="32" y="46"/>
                    </a:lnTo>
                    <a:lnTo>
                      <a:pt x="31" y="51"/>
                    </a:lnTo>
                    <a:lnTo>
                      <a:pt x="28" y="62"/>
                    </a:lnTo>
                    <a:lnTo>
                      <a:pt x="25" y="62"/>
                    </a:lnTo>
                    <a:lnTo>
                      <a:pt x="24" y="62"/>
                    </a:lnTo>
                    <a:lnTo>
                      <a:pt x="24" y="63"/>
                    </a:lnTo>
                    <a:lnTo>
                      <a:pt x="21" y="67"/>
                    </a:lnTo>
                    <a:lnTo>
                      <a:pt x="20" y="70"/>
                    </a:lnTo>
                    <a:lnTo>
                      <a:pt x="21" y="72"/>
                    </a:lnTo>
                    <a:lnTo>
                      <a:pt x="21" y="75"/>
                    </a:lnTo>
                    <a:lnTo>
                      <a:pt x="18" y="80"/>
                    </a:lnTo>
                    <a:lnTo>
                      <a:pt x="17" y="83"/>
                    </a:lnTo>
                    <a:lnTo>
                      <a:pt x="17" y="84"/>
                    </a:lnTo>
                    <a:lnTo>
                      <a:pt x="17" y="89"/>
                    </a:lnTo>
                    <a:lnTo>
                      <a:pt x="17" y="92"/>
                    </a:lnTo>
                    <a:lnTo>
                      <a:pt x="17" y="97"/>
                    </a:lnTo>
                    <a:lnTo>
                      <a:pt x="16" y="97"/>
                    </a:lnTo>
                    <a:lnTo>
                      <a:pt x="15" y="98"/>
                    </a:lnTo>
                    <a:lnTo>
                      <a:pt x="14" y="101"/>
                    </a:lnTo>
                    <a:lnTo>
                      <a:pt x="14" y="101"/>
                    </a:lnTo>
                    <a:lnTo>
                      <a:pt x="14" y="101"/>
                    </a:lnTo>
                    <a:lnTo>
                      <a:pt x="11" y="101"/>
                    </a:lnTo>
                    <a:lnTo>
                      <a:pt x="10" y="101"/>
                    </a:lnTo>
                    <a:lnTo>
                      <a:pt x="9" y="99"/>
                    </a:lnTo>
                    <a:lnTo>
                      <a:pt x="9" y="99"/>
                    </a:lnTo>
                    <a:lnTo>
                      <a:pt x="7" y="99"/>
                    </a:lnTo>
                    <a:lnTo>
                      <a:pt x="5" y="99"/>
                    </a:lnTo>
                    <a:lnTo>
                      <a:pt x="3" y="102"/>
                    </a:lnTo>
                    <a:lnTo>
                      <a:pt x="3" y="102"/>
                    </a:lnTo>
                    <a:lnTo>
                      <a:pt x="3" y="102"/>
                    </a:lnTo>
                    <a:lnTo>
                      <a:pt x="2" y="103"/>
                    </a:lnTo>
                    <a:lnTo>
                      <a:pt x="2" y="103"/>
                    </a:lnTo>
                    <a:lnTo>
                      <a:pt x="2" y="104"/>
                    </a:lnTo>
                    <a:lnTo>
                      <a:pt x="0" y="105"/>
                    </a:lnTo>
                    <a:lnTo>
                      <a:pt x="0" y="105"/>
                    </a:lnTo>
                    <a:lnTo>
                      <a:pt x="1" y="106"/>
                    </a:lnTo>
                    <a:lnTo>
                      <a:pt x="3" y="107"/>
                    </a:lnTo>
                    <a:lnTo>
                      <a:pt x="5" y="107"/>
                    </a:lnTo>
                    <a:lnTo>
                      <a:pt x="9" y="107"/>
                    </a:lnTo>
                    <a:lnTo>
                      <a:pt x="9" y="107"/>
                    </a:lnTo>
                    <a:lnTo>
                      <a:pt x="10" y="107"/>
                    </a:lnTo>
                    <a:lnTo>
                      <a:pt x="10" y="109"/>
                    </a:lnTo>
                    <a:lnTo>
                      <a:pt x="11" y="110"/>
                    </a:lnTo>
                    <a:lnTo>
                      <a:pt x="13" y="111"/>
                    </a:lnTo>
                    <a:lnTo>
                      <a:pt x="15" y="112"/>
                    </a:lnTo>
                    <a:lnTo>
                      <a:pt x="15" y="113"/>
                    </a:lnTo>
                    <a:lnTo>
                      <a:pt x="15" y="114"/>
                    </a:lnTo>
                    <a:lnTo>
                      <a:pt x="15" y="114"/>
                    </a:lnTo>
                    <a:lnTo>
                      <a:pt x="16" y="116"/>
                    </a:lnTo>
                    <a:lnTo>
                      <a:pt x="20" y="120"/>
                    </a:lnTo>
                    <a:lnTo>
                      <a:pt x="22" y="121"/>
                    </a:lnTo>
                    <a:lnTo>
                      <a:pt x="22" y="121"/>
                    </a:lnTo>
                    <a:lnTo>
                      <a:pt x="22" y="121"/>
                    </a:lnTo>
                    <a:lnTo>
                      <a:pt x="22" y="123"/>
                    </a:lnTo>
                    <a:lnTo>
                      <a:pt x="23" y="124"/>
                    </a:lnTo>
                    <a:lnTo>
                      <a:pt x="25" y="124"/>
                    </a:lnTo>
                    <a:lnTo>
                      <a:pt x="25" y="124"/>
                    </a:lnTo>
                    <a:lnTo>
                      <a:pt x="25" y="124"/>
                    </a:lnTo>
                    <a:lnTo>
                      <a:pt x="26" y="125"/>
                    </a:lnTo>
                    <a:lnTo>
                      <a:pt x="28" y="126"/>
                    </a:lnTo>
                    <a:lnTo>
                      <a:pt x="29" y="128"/>
                    </a:lnTo>
                    <a:lnTo>
                      <a:pt x="32" y="132"/>
                    </a:lnTo>
                    <a:lnTo>
                      <a:pt x="32" y="138"/>
                    </a:lnTo>
                    <a:lnTo>
                      <a:pt x="33" y="138"/>
                    </a:lnTo>
                    <a:lnTo>
                      <a:pt x="35" y="139"/>
                    </a:lnTo>
                    <a:lnTo>
                      <a:pt x="35" y="142"/>
                    </a:lnTo>
                    <a:lnTo>
                      <a:pt x="36" y="141"/>
                    </a:lnTo>
                    <a:lnTo>
                      <a:pt x="37" y="144"/>
                    </a:lnTo>
                    <a:lnTo>
                      <a:pt x="39" y="144"/>
                    </a:lnTo>
                    <a:lnTo>
                      <a:pt x="44" y="144"/>
                    </a:lnTo>
                    <a:lnTo>
                      <a:pt x="44" y="155"/>
                    </a:lnTo>
                    <a:lnTo>
                      <a:pt x="45" y="157"/>
                    </a:lnTo>
                    <a:lnTo>
                      <a:pt x="47" y="157"/>
                    </a:lnTo>
                    <a:lnTo>
                      <a:pt x="51" y="156"/>
                    </a:lnTo>
                    <a:lnTo>
                      <a:pt x="55" y="157"/>
                    </a:lnTo>
                    <a:lnTo>
                      <a:pt x="64" y="157"/>
                    </a:lnTo>
                    <a:lnTo>
                      <a:pt x="67" y="158"/>
                    </a:lnTo>
                    <a:lnTo>
                      <a:pt x="73" y="165"/>
                    </a:lnTo>
                    <a:lnTo>
                      <a:pt x="76" y="168"/>
                    </a:lnTo>
                    <a:lnTo>
                      <a:pt x="80" y="170"/>
                    </a:lnTo>
                    <a:lnTo>
                      <a:pt x="81" y="171"/>
                    </a:lnTo>
                    <a:lnTo>
                      <a:pt x="87" y="171"/>
                    </a:lnTo>
                    <a:lnTo>
                      <a:pt x="90" y="172"/>
                    </a:lnTo>
                    <a:lnTo>
                      <a:pt x="95" y="172"/>
                    </a:lnTo>
                    <a:lnTo>
                      <a:pt x="97" y="172"/>
                    </a:lnTo>
                    <a:lnTo>
                      <a:pt x="99" y="172"/>
                    </a:lnTo>
                    <a:lnTo>
                      <a:pt x="102" y="172"/>
                    </a:lnTo>
                    <a:lnTo>
                      <a:pt x="107" y="164"/>
                    </a:lnTo>
                    <a:lnTo>
                      <a:pt x="111" y="163"/>
                    </a:lnTo>
                    <a:lnTo>
                      <a:pt x="113" y="163"/>
                    </a:lnTo>
                    <a:lnTo>
                      <a:pt x="116" y="162"/>
                    </a:lnTo>
                    <a:lnTo>
                      <a:pt x="123" y="161"/>
                    </a:lnTo>
                    <a:lnTo>
                      <a:pt x="126" y="163"/>
                    </a:lnTo>
                    <a:lnTo>
                      <a:pt x="127" y="165"/>
                    </a:lnTo>
                    <a:lnTo>
                      <a:pt x="129" y="166"/>
                    </a:lnTo>
                    <a:lnTo>
                      <a:pt x="135" y="166"/>
                    </a:lnTo>
                    <a:lnTo>
                      <a:pt x="139" y="166"/>
                    </a:lnTo>
                    <a:lnTo>
                      <a:pt x="140" y="164"/>
                    </a:lnTo>
                    <a:lnTo>
                      <a:pt x="146" y="162"/>
                    </a:lnTo>
                    <a:lnTo>
                      <a:pt x="150" y="161"/>
                    </a:lnTo>
                    <a:lnTo>
                      <a:pt x="157" y="157"/>
                    </a:lnTo>
                    <a:lnTo>
                      <a:pt x="158" y="154"/>
                    </a:lnTo>
                    <a:lnTo>
                      <a:pt x="163" y="151"/>
                    </a:lnTo>
                    <a:lnTo>
                      <a:pt x="165" y="151"/>
                    </a:lnTo>
                    <a:lnTo>
                      <a:pt x="168" y="150"/>
                    </a:lnTo>
                    <a:lnTo>
                      <a:pt x="178" y="149"/>
                    </a:lnTo>
                    <a:lnTo>
                      <a:pt x="187" y="149"/>
                    </a:lnTo>
                    <a:lnTo>
                      <a:pt x="234" y="105"/>
                    </a:lnTo>
                    <a:lnTo>
                      <a:pt x="216" y="105"/>
                    </a:lnTo>
                    <a:lnTo>
                      <a:pt x="216" y="105"/>
                    </a:lnTo>
                    <a:lnTo>
                      <a:pt x="170" y="91"/>
                    </a:lnTo>
                    <a:lnTo>
                      <a:pt x="166" y="89"/>
                    </a:lnTo>
                    <a:lnTo>
                      <a:pt x="160" y="87"/>
                    </a:lnTo>
                    <a:lnTo>
                      <a:pt x="157" y="82"/>
                    </a:lnTo>
                    <a:lnTo>
                      <a:pt x="158" y="77"/>
                    </a:lnTo>
                    <a:lnTo>
                      <a:pt x="154" y="76"/>
                    </a:lnTo>
                    <a:lnTo>
                      <a:pt x="151" y="67"/>
                    </a:lnTo>
                    <a:lnTo>
                      <a:pt x="150" y="61"/>
                    </a:lnTo>
                    <a:lnTo>
                      <a:pt x="151" y="60"/>
                    </a:lnTo>
                    <a:lnTo>
                      <a:pt x="149"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2" name="Freeform 78">
                <a:extLst>
                  <a:ext uri="{FF2B5EF4-FFF2-40B4-BE49-F238E27FC236}">
                    <a16:creationId xmlns:a16="http://schemas.microsoft.com/office/drawing/2014/main" id="{D5F6895E-61DB-A47F-3E8A-ECF5AC77FFD8}"/>
                  </a:ext>
                </a:extLst>
              </p:cNvPr>
              <p:cNvSpPr/>
              <p:nvPr/>
            </p:nvSpPr>
            <p:spPr bwMode="auto">
              <a:xfrm>
                <a:off x="6573838" y="3022601"/>
                <a:ext cx="158750" cy="138113"/>
              </a:xfrm>
              <a:custGeom>
                <a:avLst/>
                <a:gdLst>
                  <a:gd name="T0" fmla="*/ 7 w 100"/>
                  <a:gd name="T1" fmla="*/ 57 h 87"/>
                  <a:gd name="T2" fmla="*/ 10 w 100"/>
                  <a:gd name="T3" fmla="*/ 55 h 87"/>
                  <a:gd name="T4" fmla="*/ 18 w 100"/>
                  <a:gd name="T5" fmla="*/ 48 h 87"/>
                  <a:gd name="T6" fmla="*/ 24 w 100"/>
                  <a:gd name="T7" fmla="*/ 51 h 87"/>
                  <a:gd name="T8" fmla="*/ 29 w 100"/>
                  <a:gd name="T9" fmla="*/ 49 h 87"/>
                  <a:gd name="T10" fmla="*/ 34 w 100"/>
                  <a:gd name="T11" fmla="*/ 50 h 87"/>
                  <a:gd name="T12" fmla="*/ 39 w 100"/>
                  <a:gd name="T13" fmla="*/ 49 h 87"/>
                  <a:gd name="T14" fmla="*/ 44 w 100"/>
                  <a:gd name="T15" fmla="*/ 52 h 87"/>
                  <a:gd name="T16" fmla="*/ 51 w 100"/>
                  <a:gd name="T17" fmla="*/ 52 h 87"/>
                  <a:gd name="T18" fmla="*/ 55 w 100"/>
                  <a:gd name="T19" fmla="*/ 55 h 87"/>
                  <a:gd name="T20" fmla="*/ 62 w 100"/>
                  <a:gd name="T21" fmla="*/ 63 h 87"/>
                  <a:gd name="T22" fmla="*/ 68 w 100"/>
                  <a:gd name="T23" fmla="*/ 64 h 87"/>
                  <a:gd name="T24" fmla="*/ 72 w 100"/>
                  <a:gd name="T25" fmla="*/ 66 h 87"/>
                  <a:gd name="T26" fmla="*/ 80 w 100"/>
                  <a:gd name="T27" fmla="*/ 72 h 87"/>
                  <a:gd name="T28" fmla="*/ 87 w 100"/>
                  <a:gd name="T29" fmla="*/ 78 h 87"/>
                  <a:gd name="T30" fmla="*/ 87 w 100"/>
                  <a:gd name="T31" fmla="*/ 81 h 87"/>
                  <a:gd name="T32" fmla="*/ 93 w 100"/>
                  <a:gd name="T33" fmla="*/ 87 h 87"/>
                  <a:gd name="T34" fmla="*/ 97 w 100"/>
                  <a:gd name="T35" fmla="*/ 85 h 87"/>
                  <a:gd name="T36" fmla="*/ 100 w 100"/>
                  <a:gd name="T37" fmla="*/ 84 h 87"/>
                  <a:gd name="T38" fmla="*/ 96 w 100"/>
                  <a:gd name="T39" fmla="*/ 82 h 87"/>
                  <a:gd name="T40" fmla="*/ 95 w 100"/>
                  <a:gd name="T41" fmla="*/ 78 h 87"/>
                  <a:gd name="T42" fmla="*/ 91 w 100"/>
                  <a:gd name="T43" fmla="*/ 75 h 87"/>
                  <a:gd name="T44" fmla="*/ 87 w 100"/>
                  <a:gd name="T45" fmla="*/ 68 h 87"/>
                  <a:gd name="T46" fmla="*/ 81 w 100"/>
                  <a:gd name="T47" fmla="*/ 64 h 87"/>
                  <a:gd name="T48" fmla="*/ 73 w 100"/>
                  <a:gd name="T49" fmla="*/ 55 h 87"/>
                  <a:gd name="T50" fmla="*/ 68 w 100"/>
                  <a:gd name="T51" fmla="*/ 52 h 87"/>
                  <a:gd name="T52" fmla="*/ 63 w 100"/>
                  <a:gd name="T53" fmla="*/ 48 h 87"/>
                  <a:gd name="T54" fmla="*/ 61 w 100"/>
                  <a:gd name="T55" fmla="*/ 48 h 87"/>
                  <a:gd name="T56" fmla="*/ 58 w 100"/>
                  <a:gd name="T57" fmla="*/ 49 h 87"/>
                  <a:gd name="T58" fmla="*/ 52 w 100"/>
                  <a:gd name="T59" fmla="*/ 42 h 87"/>
                  <a:gd name="T60" fmla="*/ 47 w 100"/>
                  <a:gd name="T61" fmla="*/ 45 h 87"/>
                  <a:gd name="T62" fmla="*/ 45 w 100"/>
                  <a:gd name="T63" fmla="*/ 37 h 87"/>
                  <a:gd name="T64" fmla="*/ 43 w 100"/>
                  <a:gd name="T65" fmla="*/ 34 h 87"/>
                  <a:gd name="T66" fmla="*/ 40 w 100"/>
                  <a:gd name="T67" fmla="*/ 30 h 87"/>
                  <a:gd name="T68" fmla="*/ 32 w 100"/>
                  <a:gd name="T69" fmla="*/ 3 h 87"/>
                  <a:gd name="T70" fmla="*/ 28 w 100"/>
                  <a:gd name="T71" fmla="*/ 3 h 87"/>
                  <a:gd name="T72" fmla="*/ 23 w 100"/>
                  <a:gd name="T73" fmla="*/ 4 h 87"/>
                  <a:gd name="T74" fmla="*/ 18 w 100"/>
                  <a:gd name="T75" fmla="*/ 6 h 87"/>
                  <a:gd name="T76" fmla="*/ 14 w 100"/>
                  <a:gd name="T77" fmla="*/ 8 h 87"/>
                  <a:gd name="T78" fmla="*/ 15 w 100"/>
                  <a:gd name="T79" fmla="*/ 9 h 87"/>
                  <a:gd name="T80" fmla="*/ 9 w 100"/>
                  <a:gd name="T81" fmla="*/ 13 h 87"/>
                  <a:gd name="T82" fmla="*/ 8 w 100"/>
                  <a:gd name="T83" fmla="*/ 16 h 87"/>
                  <a:gd name="T84" fmla="*/ 8 w 100"/>
                  <a:gd name="T85" fmla="*/ 20 h 87"/>
                  <a:gd name="T86" fmla="*/ 8 w 100"/>
                  <a:gd name="T87" fmla="*/ 23 h 87"/>
                  <a:gd name="T88" fmla="*/ 4 w 100"/>
                  <a:gd name="T89" fmla="*/ 36 h 87"/>
                  <a:gd name="T90" fmla="*/ 2 w 100"/>
                  <a:gd name="T91" fmla="*/ 42 h 87"/>
                  <a:gd name="T92" fmla="*/ 0 w 100"/>
                  <a:gd name="T93" fmla="*/ 46 h 87"/>
                  <a:gd name="T94" fmla="*/ 2 w 100"/>
                  <a:gd name="T95" fmla="*/ 56 h 87"/>
                  <a:gd name="T96" fmla="*/ 4 w 100"/>
                  <a:gd name="T97"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0" h="87">
                    <a:moveTo>
                      <a:pt x="4" y="57"/>
                    </a:moveTo>
                    <a:lnTo>
                      <a:pt x="7" y="57"/>
                    </a:lnTo>
                    <a:lnTo>
                      <a:pt x="8" y="55"/>
                    </a:lnTo>
                    <a:lnTo>
                      <a:pt x="10" y="55"/>
                    </a:lnTo>
                    <a:lnTo>
                      <a:pt x="15" y="45"/>
                    </a:lnTo>
                    <a:lnTo>
                      <a:pt x="18" y="48"/>
                    </a:lnTo>
                    <a:lnTo>
                      <a:pt x="18" y="49"/>
                    </a:lnTo>
                    <a:lnTo>
                      <a:pt x="24" y="51"/>
                    </a:lnTo>
                    <a:lnTo>
                      <a:pt x="26" y="51"/>
                    </a:lnTo>
                    <a:lnTo>
                      <a:pt x="29" y="49"/>
                    </a:lnTo>
                    <a:lnTo>
                      <a:pt x="33" y="48"/>
                    </a:lnTo>
                    <a:lnTo>
                      <a:pt x="34" y="50"/>
                    </a:lnTo>
                    <a:lnTo>
                      <a:pt x="36" y="49"/>
                    </a:lnTo>
                    <a:lnTo>
                      <a:pt x="39" y="49"/>
                    </a:lnTo>
                    <a:lnTo>
                      <a:pt x="44" y="52"/>
                    </a:lnTo>
                    <a:lnTo>
                      <a:pt x="44" y="52"/>
                    </a:lnTo>
                    <a:lnTo>
                      <a:pt x="47" y="51"/>
                    </a:lnTo>
                    <a:lnTo>
                      <a:pt x="51" y="52"/>
                    </a:lnTo>
                    <a:lnTo>
                      <a:pt x="53" y="55"/>
                    </a:lnTo>
                    <a:lnTo>
                      <a:pt x="55" y="55"/>
                    </a:lnTo>
                    <a:lnTo>
                      <a:pt x="62" y="60"/>
                    </a:lnTo>
                    <a:lnTo>
                      <a:pt x="62" y="63"/>
                    </a:lnTo>
                    <a:lnTo>
                      <a:pt x="67" y="63"/>
                    </a:lnTo>
                    <a:lnTo>
                      <a:pt x="68" y="64"/>
                    </a:lnTo>
                    <a:lnTo>
                      <a:pt x="70" y="64"/>
                    </a:lnTo>
                    <a:lnTo>
                      <a:pt x="72" y="66"/>
                    </a:lnTo>
                    <a:lnTo>
                      <a:pt x="75" y="68"/>
                    </a:lnTo>
                    <a:lnTo>
                      <a:pt x="80" y="72"/>
                    </a:lnTo>
                    <a:lnTo>
                      <a:pt x="82" y="73"/>
                    </a:lnTo>
                    <a:lnTo>
                      <a:pt x="87" y="78"/>
                    </a:lnTo>
                    <a:lnTo>
                      <a:pt x="87" y="80"/>
                    </a:lnTo>
                    <a:lnTo>
                      <a:pt x="87" y="81"/>
                    </a:lnTo>
                    <a:lnTo>
                      <a:pt x="89" y="81"/>
                    </a:lnTo>
                    <a:lnTo>
                      <a:pt x="93" y="87"/>
                    </a:lnTo>
                    <a:lnTo>
                      <a:pt x="96" y="86"/>
                    </a:lnTo>
                    <a:lnTo>
                      <a:pt x="97" y="85"/>
                    </a:lnTo>
                    <a:lnTo>
                      <a:pt x="99" y="84"/>
                    </a:lnTo>
                    <a:lnTo>
                      <a:pt x="100" y="84"/>
                    </a:lnTo>
                    <a:lnTo>
                      <a:pt x="98" y="82"/>
                    </a:lnTo>
                    <a:lnTo>
                      <a:pt x="96" y="82"/>
                    </a:lnTo>
                    <a:lnTo>
                      <a:pt x="93" y="78"/>
                    </a:lnTo>
                    <a:lnTo>
                      <a:pt x="95" y="78"/>
                    </a:lnTo>
                    <a:lnTo>
                      <a:pt x="93" y="75"/>
                    </a:lnTo>
                    <a:lnTo>
                      <a:pt x="91" y="75"/>
                    </a:lnTo>
                    <a:lnTo>
                      <a:pt x="88" y="68"/>
                    </a:lnTo>
                    <a:lnTo>
                      <a:pt x="87" y="68"/>
                    </a:lnTo>
                    <a:lnTo>
                      <a:pt x="84" y="65"/>
                    </a:lnTo>
                    <a:lnTo>
                      <a:pt x="81" y="64"/>
                    </a:lnTo>
                    <a:lnTo>
                      <a:pt x="78" y="60"/>
                    </a:lnTo>
                    <a:lnTo>
                      <a:pt x="73" y="55"/>
                    </a:lnTo>
                    <a:lnTo>
                      <a:pt x="73" y="53"/>
                    </a:lnTo>
                    <a:lnTo>
                      <a:pt x="68" y="52"/>
                    </a:lnTo>
                    <a:lnTo>
                      <a:pt x="66" y="50"/>
                    </a:lnTo>
                    <a:lnTo>
                      <a:pt x="63" y="48"/>
                    </a:lnTo>
                    <a:lnTo>
                      <a:pt x="62" y="48"/>
                    </a:lnTo>
                    <a:lnTo>
                      <a:pt x="61" y="48"/>
                    </a:lnTo>
                    <a:lnTo>
                      <a:pt x="60" y="48"/>
                    </a:lnTo>
                    <a:lnTo>
                      <a:pt x="58" y="49"/>
                    </a:lnTo>
                    <a:lnTo>
                      <a:pt x="54" y="46"/>
                    </a:lnTo>
                    <a:lnTo>
                      <a:pt x="52" y="42"/>
                    </a:lnTo>
                    <a:lnTo>
                      <a:pt x="52" y="46"/>
                    </a:lnTo>
                    <a:lnTo>
                      <a:pt x="47" y="45"/>
                    </a:lnTo>
                    <a:lnTo>
                      <a:pt x="46" y="40"/>
                    </a:lnTo>
                    <a:lnTo>
                      <a:pt x="45" y="37"/>
                    </a:lnTo>
                    <a:lnTo>
                      <a:pt x="43" y="36"/>
                    </a:lnTo>
                    <a:lnTo>
                      <a:pt x="43" y="34"/>
                    </a:lnTo>
                    <a:lnTo>
                      <a:pt x="41" y="30"/>
                    </a:lnTo>
                    <a:lnTo>
                      <a:pt x="40" y="30"/>
                    </a:lnTo>
                    <a:lnTo>
                      <a:pt x="38" y="19"/>
                    </a:lnTo>
                    <a:lnTo>
                      <a:pt x="32" y="3"/>
                    </a:lnTo>
                    <a:lnTo>
                      <a:pt x="30" y="0"/>
                    </a:lnTo>
                    <a:lnTo>
                      <a:pt x="28" y="3"/>
                    </a:lnTo>
                    <a:lnTo>
                      <a:pt x="25" y="4"/>
                    </a:lnTo>
                    <a:lnTo>
                      <a:pt x="23" y="4"/>
                    </a:lnTo>
                    <a:lnTo>
                      <a:pt x="22" y="6"/>
                    </a:lnTo>
                    <a:lnTo>
                      <a:pt x="18" y="6"/>
                    </a:lnTo>
                    <a:lnTo>
                      <a:pt x="16" y="7"/>
                    </a:lnTo>
                    <a:lnTo>
                      <a:pt x="14" y="8"/>
                    </a:lnTo>
                    <a:lnTo>
                      <a:pt x="14" y="8"/>
                    </a:lnTo>
                    <a:lnTo>
                      <a:pt x="15" y="9"/>
                    </a:lnTo>
                    <a:lnTo>
                      <a:pt x="14" y="13"/>
                    </a:lnTo>
                    <a:lnTo>
                      <a:pt x="9" y="13"/>
                    </a:lnTo>
                    <a:lnTo>
                      <a:pt x="8" y="13"/>
                    </a:lnTo>
                    <a:lnTo>
                      <a:pt x="8" y="16"/>
                    </a:lnTo>
                    <a:lnTo>
                      <a:pt x="7" y="19"/>
                    </a:lnTo>
                    <a:lnTo>
                      <a:pt x="8" y="20"/>
                    </a:lnTo>
                    <a:lnTo>
                      <a:pt x="9" y="22"/>
                    </a:lnTo>
                    <a:lnTo>
                      <a:pt x="8" y="23"/>
                    </a:lnTo>
                    <a:lnTo>
                      <a:pt x="6" y="28"/>
                    </a:lnTo>
                    <a:lnTo>
                      <a:pt x="4" y="36"/>
                    </a:lnTo>
                    <a:lnTo>
                      <a:pt x="2" y="40"/>
                    </a:lnTo>
                    <a:lnTo>
                      <a:pt x="2" y="42"/>
                    </a:lnTo>
                    <a:lnTo>
                      <a:pt x="0" y="44"/>
                    </a:lnTo>
                    <a:lnTo>
                      <a:pt x="0" y="46"/>
                    </a:lnTo>
                    <a:lnTo>
                      <a:pt x="2" y="53"/>
                    </a:lnTo>
                    <a:lnTo>
                      <a:pt x="2" y="56"/>
                    </a:lnTo>
                    <a:lnTo>
                      <a:pt x="3" y="56"/>
                    </a:lnTo>
                    <a:lnTo>
                      <a:pt x="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3" name="Freeform 79">
                <a:extLst>
                  <a:ext uri="{FF2B5EF4-FFF2-40B4-BE49-F238E27FC236}">
                    <a16:creationId xmlns:a16="http://schemas.microsoft.com/office/drawing/2014/main" id="{B7E936BB-FA16-BB88-FF16-4EDCC4EB1D18}"/>
                  </a:ext>
                </a:extLst>
              </p:cNvPr>
              <p:cNvSpPr/>
              <p:nvPr/>
            </p:nvSpPr>
            <p:spPr bwMode="auto">
              <a:xfrm>
                <a:off x="6708776" y="3157538"/>
                <a:ext cx="33338" cy="38100"/>
              </a:xfrm>
              <a:custGeom>
                <a:avLst/>
                <a:gdLst>
                  <a:gd name="T0" fmla="*/ 12 w 21"/>
                  <a:gd name="T1" fmla="*/ 3 h 24"/>
                  <a:gd name="T2" fmla="*/ 8 w 21"/>
                  <a:gd name="T3" fmla="*/ 4 h 24"/>
                  <a:gd name="T4" fmla="*/ 6 w 21"/>
                  <a:gd name="T5" fmla="*/ 5 h 24"/>
                  <a:gd name="T6" fmla="*/ 5 w 21"/>
                  <a:gd name="T7" fmla="*/ 8 h 24"/>
                  <a:gd name="T8" fmla="*/ 4 w 21"/>
                  <a:gd name="T9" fmla="*/ 10 h 24"/>
                  <a:gd name="T10" fmla="*/ 4 w 21"/>
                  <a:gd name="T11" fmla="*/ 15 h 24"/>
                  <a:gd name="T12" fmla="*/ 3 w 21"/>
                  <a:gd name="T13" fmla="*/ 17 h 24"/>
                  <a:gd name="T14" fmla="*/ 3 w 21"/>
                  <a:gd name="T15" fmla="*/ 21 h 24"/>
                  <a:gd name="T16" fmla="*/ 0 w 21"/>
                  <a:gd name="T17" fmla="*/ 23 h 24"/>
                  <a:gd name="T18" fmla="*/ 0 w 21"/>
                  <a:gd name="T19" fmla="*/ 24 h 24"/>
                  <a:gd name="T20" fmla="*/ 5 w 21"/>
                  <a:gd name="T21" fmla="*/ 24 h 24"/>
                  <a:gd name="T22" fmla="*/ 10 w 21"/>
                  <a:gd name="T23" fmla="*/ 22 h 24"/>
                  <a:gd name="T24" fmla="*/ 14 w 21"/>
                  <a:gd name="T25" fmla="*/ 21 h 24"/>
                  <a:gd name="T26" fmla="*/ 17 w 21"/>
                  <a:gd name="T27" fmla="*/ 22 h 24"/>
                  <a:gd name="T28" fmla="*/ 19 w 21"/>
                  <a:gd name="T29" fmla="*/ 16 h 24"/>
                  <a:gd name="T30" fmla="*/ 17 w 21"/>
                  <a:gd name="T31" fmla="*/ 17 h 24"/>
                  <a:gd name="T32" fmla="*/ 14 w 21"/>
                  <a:gd name="T33" fmla="*/ 17 h 24"/>
                  <a:gd name="T34" fmla="*/ 12 w 21"/>
                  <a:gd name="T35" fmla="*/ 17 h 24"/>
                  <a:gd name="T36" fmla="*/ 8 w 21"/>
                  <a:gd name="T37" fmla="*/ 12 h 24"/>
                  <a:gd name="T38" fmla="*/ 13 w 21"/>
                  <a:gd name="T39" fmla="*/ 12 h 24"/>
                  <a:gd name="T40" fmla="*/ 15 w 21"/>
                  <a:gd name="T41" fmla="*/ 10 h 24"/>
                  <a:gd name="T42" fmla="*/ 18 w 21"/>
                  <a:gd name="T43" fmla="*/ 10 h 24"/>
                  <a:gd name="T44" fmla="*/ 20 w 21"/>
                  <a:gd name="T45" fmla="*/ 8 h 24"/>
                  <a:gd name="T46" fmla="*/ 21 w 21"/>
                  <a:gd name="T47" fmla="*/ 7 h 24"/>
                  <a:gd name="T48" fmla="*/ 20 w 21"/>
                  <a:gd name="T49" fmla="*/ 3 h 24"/>
                  <a:gd name="T50" fmla="*/ 21 w 21"/>
                  <a:gd name="T51" fmla="*/ 3 h 24"/>
                  <a:gd name="T52" fmla="*/ 18 w 21"/>
                  <a:gd name="T53" fmla="*/ 0 h 24"/>
                  <a:gd name="T54" fmla="*/ 15 w 21"/>
                  <a:gd name="T55" fmla="*/ 1 h 24"/>
                  <a:gd name="T56" fmla="*/ 13 w 21"/>
                  <a:gd name="T57" fmla="*/ 2 h 24"/>
                  <a:gd name="T58" fmla="*/ 12 w 21"/>
                  <a:gd name="T59" fmla="*/ 3 h 24"/>
                  <a:gd name="T60" fmla="*/ 12 w 21"/>
                  <a:gd name="T61" fmla="*/ 3 h 24"/>
                  <a:gd name="T62" fmla="*/ 12 w 21"/>
                  <a:gd name="T63"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24">
                    <a:moveTo>
                      <a:pt x="12" y="3"/>
                    </a:moveTo>
                    <a:lnTo>
                      <a:pt x="8" y="4"/>
                    </a:lnTo>
                    <a:lnTo>
                      <a:pt x="6" y="5"/>
                    </a:lnTo>
                    <a:lnTo>
                      <a:pt x="5" y="8"/>
                    </a:lnTo>
                    <a:lnTo>
                      <a:pt x="4" y="10"/>
                    </a:lnTo>
                    <a:lnTo>
                      <a:pt x="4" y="15"/>
                    </a:lnTo>
                    <a:lnTo>
                      <a:pt x="3" y="17"/>
                    </a:lnTo>
                    <a:lnTo>
                      <a:pt x="3" y="21"/>
                    </a:lnTo>
                    <a:lnTo>
                      <a:pt x="0" y="23"/>
                    </a:lnTo>
                    <a:lnTo>
                      <a:pt x="0" y="24"/>
                    </a:lnTo>
                    <a:lnTo>
                      <a:pt x="5" y="24"/>
                    </a:lnTo>
                    <a:lnTo>
                      <a:pt x="10" y="22"/>
                    </a:lnTo>
                    <a:lnTo>
                      <a:pt x="14" y="21"/>
                    </a:lnTo>
                    <a:lnTo>
                      <a:pt x="17" y="22"/>
                    </a:lnTo>
                    <a:lnTo>
                      <a:pt x="19" y="16"/>
                    </a:lnTo>
                    <a:lnTo>
                      <a:pt x="17" y="17"/>
                    </a:lnTo>
                    <a:lnTo>
                      <a:pt x="14" y="17"/>
                    </a:lnTo>
                    <a:lnTo>
                      <a:pt x="12" y="17"/>
                    </a:lnTo>
                    <a:lnTo>
                      <a:pt x="8" y="12"/>
                    </a:lnTo>
                    <a:lnTo>
                      <a:pt x="13" y="12"/>
                    </a:lnTo>
                    <a:lnTo>
                      <a:pt x="15" y="10"/>
                    </a:lnTo>
                    <a:lnTo>
                      <a:pt x="18" y="10"/>
                    </a:lnTo>
                    <a:lnTo>
                      <a:pt x="20" y="8"/>
                    </a:lnTo>
                    <a:lnTo>
                      <a:pt x="21" y="7"/>
                    </a:lnTo>
                    <a:lnTo>
                      <a:pt x="20" y="3"/>
                    </a:lnTo>
                    <a:lnTo>
                      <a:pt x="21" y="3"/>
                    </a:lnTo>
                    <a:lnTo>
                      <a:pt x="18" y="0"/>
                    </a:lnTo>
                    <a:lnTo>
                      <a:pt x="15" y="1"/>
                    </a:lnTo>
                    <a:lnTo>
                      <a:pt x="13" y="2"/>
                    </a:lnTo>
                    <a:lnTo>
                      <a:pt x="12" y="3"/>
                    </a:lnTo>
                    <a:lnTo>
                      <a:pt x="12" y="3"/>
                    </a:lnTo>
                    <a:lnTo>
                      <a:pt x="1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4" name="Freeform 80">
                <a:extLst>
                  <a:ext uri="{FF2B5EF4-FFF2-40B4-BE49-F238E27FC236}">
                    <a16:creationId xmlns:a16="http://schemas.microsoft.com/office/drawing/2014/main" id="{98DF9C5A-F066-DBA7-9100-B0354D20772E}"/>
                  </a:ext>
                </a:extLst>
              </p:cNvPr>
              <p:cNvSpPr/>
              <p:nvPr/>
            </p:nvSpPr>
            <p:spPr bwMode="auto">
              <a:xfrm>
                <a:off x="6508751" y="3332163"/>
                <a:ext cx="200025" cy="239713"/>
              </a:xfrm>
              <a:custGeom>
                <a:avLst/>
                <a:gdLst>
                  <a:gd name="T0" fmla="*/ 116 w 126"/>
                  <a:gd name="T1" fmla="*/ 22 h 151"/>
                  <a:gd name="T2" fmla="*/ 113 w 126"/>
                  <a:gd name="T3" fmla="*/ 18 h 151"/>
                  <a:gd name="T4" fmla="*/ 104 w 126"/>
                  <a:gd name="T5" fmla="*/ 19 h 151"/>
                  <a:gd name="T6" fmla="*/ 99 w 126"/>
                  <a:gd name="T7" fmla="*/ 20 h 151"/>
                  <a:gd name="T8" fmla="*/ 93 w 126"/>
                  <a:gd name="T9" fmla="*/ 29 h 151"/>
                  <a:gd name="T10" fmla="*/ 87 w 126"/>
                  <a:gd name="T11" fmla="*/ 30 h 151"/>
                  <a:gd name="T12" fmla="*/ 84 w 126"/>
                  <a:gd name="T13" fmla="*/ 29 h 151"/>
                  <a:gd name="T14" fmla="*/ 77 w 126"/>
                  <a:gd name="T15" fmla="*/ 27 h 151"/>
                  <a:gd name="T16" fmla="*/ 67 w 126"/>
                  <a:gd name="T17" fmla="*/ 26 h 151"/>
                  <a:gd name="T18" fmla="*/ 62 w 126"/>
                  <a:gd name="T19" fmla="*/ 20 h 151"/>
                  <a:gd name="T20" fmla="*/ 52 w 126"/>
                  <a:gd name="T21" fmla="*/ 14 h 151"/>
                  <a:gd name="T22" fmla="*/ 42 w 126"/>
                  <a:gd name="T23" fmla="*/ 12 h 151"/>
                  <a:gd name="T24" fmla="*/ 34 w 126"/>
                  <a:gd name="T25" fmla="*/ 14 h 151"/>
                  <a:gd name="T26" fmla="*/ 30 w 126"/>
                  <a:gd name="T27" fmla="*/ 1 h 151"/>
                  <a:gd name="T28" fmla="*/ 26 w 126"/>
                  <a:gd name="T29" fmla="*/ 2 h 151"/>
                  <a:gd name="T30" fmla="*/ 23 w 126"/>
                  <a:gd name="T31" fmla="*/ 1 h 151"/>
                  <a:gd name="T32" fmla="*/ 23 w 126"/>
                  <a:gd name="T33" fmla="*/ 2 h 151"/>
                  <a:gd name="T34" fmla="*/ 15 w 126"/>
                  <a:gd name="T35" fmla="*/ 11 h 151"/>
                  <a:gd name="T36" fmla="*/ 15 w 126"/>
                  <a:gd name="T37" fmla="*/ 11 h 151"/>
                  <a:gd name="T38" fmla="*/ 12 w 126"/>
                  <a:gd name="T39" fmla="*/ 12 h 151"/>
                  <a:gd name="T40" fmla="*/ 11 w 126"/>
                  <a:gd name="T41" fmla="*/ 15 h 151"/>
                  <a:gd name="T42" fmla="*/ 8 w 126"/>
                  <a:gd name="T43" fmla="*/ 16 h 151"/>
                  <a:gd name="T44" fmla="*/ 7 w 126"/>
                  <a:gd name="T45" fmla="*/ 17 h 151"/>
                  <a:gd name="T46" fmla="*/ 10 w 126"/>
                  <a:gd name="T47" fmla="*/ 22 h 151"/>
                  <a:gd name="T48" fmla="*/ 11 w 126"/>
                  <a:gd name="T49" fmla="*/ 25 h 151"/>
                  <a:gd name="T50" fmla="*/ 14 w 126"/>
                  <a:gd name="T51" fmla="*/ 30 h 151"/>
                  <a:gd name="T52" fmla="*/ 18 w 126"/>
                  <a:gd name="T53" fmla="*/ 36 h 151"/>
                  <a:gd name="T54" fmla="*/ 21 w 126"/>
                  <a:gd name="T55" fmla="*/ 41 h 151"/>
                  <a:gd name="T56" fmla="*/ 22 w 126"/>
                  <a:gd name="T57" fmla="*/ 45 h 151"/>
                  <a:gd name="T58" fmla="*/ 26 w 126"/>
                  <a:gd name="T59" fmla="*/ 51 h 151"/>
                  <a:gd name="T60" fmla="*/ 21 w 126"/>
                  <a:gd name="T61" fmla="*/ 58 h 151"/>
                  <a:gd name="T62" fmla="*/ 20 w 126"/>
                  <a:gd name="T63" fmla="*/ 64 h 151"/>
                  <a:gd name="T64" fmla="*/ 15 w 126"/>
                  <a:gd name="T65" fmla="*/ 66 h 151"/>
                  <a:gd name="T66" fmla="*/ 12 w 126"/>
                  <a:gd name="T67" fmla="*/ 70 h 151"/>
                  <a:gd name="T68" fmla="*/ 7 w 126"/>
                  <a:gd name="T69" fmla="*/ 76 h 151"/>
                  <a:gd name="T70" fmla="*/ 4 w 126"/>
                  <a:gd name="T71" fmla="*/ 82 h 151"/>
                  <a:gd name="T72" fmla="*/ 4 w 126"/>
                  <a:gd name="T73" fmla="*/ 96 h 151"/>
                  <a:gd name="T74" fmla="*/ 62 w 126"/>
                  <a:gd name="T75" fmla="*/ 128 h 151"/>
                  <a:gd name="T76" fmla="*/ 64 w 126"/>
                  <a:gd name="T77" fmla="*/ 136 h 151"/>
                  <a:gd name="T78" fmla="*/ 65 w 126"/>
                  <a:gd name="T79" fmla="*/ 139 h 151"/>
                  <a:gd name="T80" fmla="*/ 85 w 126"/>
                  <a:gd name="T81" fmla="*/ 151 h 151"/>
                  <a:gd name="T82" fmla="*/ 93 w 126"/>
                  <a:gd name="T83" fmla="*/ 142 h 151"/>
                  <a:gd name="T84" fmla="*/ 95 w 126"/>
                  <a:gd name="T85" fmla="*/ 134 h 151"/>
                  <a:gd name="T86" fmla="*/ 100 w 126"/>
                  <a:gd name="T87" fmla="*/ 128 h 151"/>
                  <a:gd name="T88" fmla="*/ 100 w 126"/>
                  <a:gd name="T89" fmla="*/ 125 h 151"/>
                  <a:gd name="T90" fmla="*/ 102 w 126"/>
                  <a:gd name="T91" fmla="*/ 121 h 151"/>
                  <a:gd name="T92" fmla="*/ 109 w 126"/>
                  <a:gd name="T93" fmla="*/ 120 h 151"/>
                  <a:gd name="T94" fmla="*/ 116 w 126"/>
                  <a:gd name="T95" fmla="*/ 114 h 151"/>
                  <a:gd name="T96" fmla="*/ 118 w 126"/>
                  <a:gd name="T97" fmla="*/ 111 h 151"/>
                  <a:gd name="T98" fmla="*/ 124 w 126"/>
                  <a:gd name="T99" fmla="*/ 105 h 151"/>
                  <a:gd name="T100" fmla="*/ 114 w 126"/>
                  <a:gd name="T101" fmla="*/ 34 h 151"/>
                  <a:gd name="T102" fmla="*/ 125 w 126"/>
                  <a:gd name="T103" fmla="*/ 2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5" h="151">
                    <a:moveTo>
                      <a:pt x="119" y="24"/>
                    </a:moveTo>
                    <a:lnTo>
                      <a:pt x="116" y="22"/>
                    </a:lnTo>
                    <a:lnTo>
                      <a:pt x="114" y="18"/>
                    </a:lnTo>
                    <a:lnTo>
                      <a:pt x="113" y="18"/>
                    </a:lnTo>
                    <a:lnTo>
                      <a:pt x="106" y="18"/>
                    </a:lnTo>
                    <a:lnTo>
                      <a:pt x="104" y="19"/>
                    </a:lnTo>
                    <a:lnTo>
                      <a:pt x="101" y="19"/>
                    </a:lnTo>
                    <a:lnTo>
                      <a:pt x="99" y="20"/>
                    </a:lnTo>
                    <a:lnTo>
                      <a:pt x="97" y="23"/>
                    </a:lnTo>
                    <a:lnTo>
                      <a:pt x="93" y="29"/>
                    </a:lnTo>
                    <a:lnTo>
                      <a:pt x="87" y="30"/>
                    </a:lnTo>
                    <a:lnTo>
                      <a:pt x="87" y="30"/>
                    </a:lnTo>
                    <a:lnTo>
                      <a:pt x="87" y="30"/>
                    </a:lnTo>
                    <a:lnTo>
                      <a:pt x="84" y="29"/>
                    </a:lnTo>
                    <a:lnTo>
                      <a:pt x="80" y="29"/>
                    </a:lnTo>
                    <a:lnTo>
                      <a:pt x="77" y="27"/>
                    </a:lnTo>
                    <a:lnTo>
                      <a:pt x="71" y="27"/>
                    </a:lnTo>
                    <a:lnTo>
                      <a:pt x="67" y="26"/>
                    </a:lnTo>
                    <a:lnTo>
                      <a:pt x="65" y="23"/>
                    </a:lnTo>
                    <a:lnTo>
                      <a:pt x="62" y="20"/>
                    </a:lnTo>
                    <a:lnTo>
                      <a:pt x="55" y="15"/>
                    </a:lnTo>
                    <a:lnTo>
                      <a:pt x="52" y="14"/>
                    </a:lnTo>
                    <a:lnTo>
                      <a:pt x="45" y="14"/>
                    </a:lnTo>
                    <a:lnTo>
                      <a:pt x="42" y="12"/>
                    </a:lnTo>
                    <a:lnTo>
                      <a:pt x="38" y="14"/>
                    </a:lnTo>
                    <a:lnTo>
                      <a:pt x="34" y="14"/>
                    </a:lnTo>
                    <a:lnTo>
                      <a:pt x="30" y="10"/>
                    </a:lnTo>
                    <a:lnTo>
                      <a:pt x="30" y="1"/>
                    </a:lnTo>
                    <a:lnTo>
                      <a:pt x="30" y="1"/>
                    </a:lnTo>
                    <a:lnTo>
                      <a:pt x="26" y="2"/>
                    </a:lnTo>
                    <a:lnTo>
                      <a:pt x="25" y="0"/>
                    </a:lnTo>
                    <a:lnTo>
                      <a:pt x="23" y="1"/>
                    </a:lnTo>
                    <a:lnTo>
                      <a:pt x="23" y="2"/>
                    </a:lnTo>
                    <a:lnTo>
                      <a:pt x="23" y="2"/>
                    </a:lnTo>
                    <a:lnTo>
                      <a:pt x="20" y="5"/>
                    </a:lnTo>
                    <a:lnTo>
                      <a:pt x="15" y="11"/>
                    </a:lnTo>
                    <a:lnTo>
                      <a:pt x="15" y="11"/>
                    </a:lnTo>
                    <a:lnTo>
                      <a:pt x="15" y="11"/>
                    </a:lnTo>
                    <a:lnTo>
                      <a:pt x="14" y="11"/>
                    </a:lnTo>
                    <a:lnTo>
                      <a:pt x="12" y="12"/>
                    </a:lnTo>
                    <a:lnTo>
                      <a:pt x="11" y="14"/>
                    </a:lnTo>
                    <a:lnTo>
                      <a:pt x="11" y="15"/>
                    </a:lnTo>
                    <a:lnTo>
                      <a:pt x="10" y="16"/>
                    </a:lnTo>
                    <a:lnTo>
                      <a:pt x="8" y="16"/>
                    </a:lnTo>
                    <a:lnTo>
                      <a:pt x="8" y="16"/>
                    </a:lnTo>
                    <a:lnTo>
                      <a:pt x="7" y="17"/>
                    </a:lnTo>
                    <a:lnTo>
                      <a:pt x="8" y="18"/>
                    </a:lnTo>
                    <a:lnTo>
                      <a:pt x="10" y="22"/>
                    </a:lnTo>
                    <a:lnTo>
                      <a:pt x="12" y="23"/>
                    </a:lnTo>
                    <a:lnTo>
                      <a:pt x="11" y="25"/>
                    </a:lnTo>
                    <a:lnTo>
                      <a:pt x="13" y="25"/>
                    </a:lnTo>
                    <a:lnTo>
                      <a:pt x="14" y="30"/>
                    </a:lnTo>
                    <a:lnTo>
                      <a:pt x="14" y="32"/>
                    </a:lnTo>
                    <a:lnTo>
                      <a:pt x="18" y="36"/>
                    </a:lnTo>
                    <a:lnTo>
                      <a:pt x="20" y="40"/>
                    </a:lnTo>
                    <a:lnTo>
                      <a:pt x="21" y="41"/>
                    </a:lnTo>
                    <a:lnTo>
                      <a:pt x="25" y="42"/>
                    </a:lnTo>
                    <a:lnTo>
                      <a:pt x="22" y="45"/>
                    </a:lnTo>
                    <a:lnTo>
                      <a:pt x="25" y="46"/>
                    </a:lnTo>
                    <a:lnTo>
                      <a:pt x="26" y="51"/>
                    </a:lnTo>
                    <a:lnTo>
                      <a:pt x="25" y="54"/>
                    </a:lnTo>
                    <a:lnTo>
                      <a:pt x="21" y="58"/>
                    </a:lnTo>
                    <a:lnTo>
                      <a:pt x="21" y="60"/>
                    </a:lnTo>
                    <a:lnTo>
                      <a:pt x="20" y="64"/>
                    </a:lnTo>
                    <a:lnTo>
                      <a:pt x="15" y="64"/>
                    </a:lnTo>
                    <a:lnTo>
                      <a:pt x="15" y="66"/>
                    </a:lnTo>
                    <a:lnTo>
                      <a:pt x="13" y="67"/>
                    </a:lnTo>
                    <a:lnTo>
                      <a:pt x="12" y="70"/>
                    </a:lnTo>
                    <a:lnTo>
                      <a:pt x="10" y="73"/>
                    </a:lnTo>
                    <a:lnTo>
                      <a:pt x="7" y="76"/>
                    </a:lnTo>
                    <a:lnTo>
                      <a:pt x="5" y="78"/>
                    </a:lnTo>
                    <a:lnTo>
                      <a:pt x="4" y="82"/>
                    </a:lnTo>
                    <a:lnTo>
                      <a:pt x="0" y="96"/>
                    </a:lnTo>
                    <a:lnTo>
                      <a:pt x="4" y="96"/>
                    </a:lnTo>
                    <a:lnTo>
                      <a:pt x="4" y="96"/>
                    </a:lnTo>
                    <a:lnTo>
                      <a:pt x="62" y="128"/>
                    </a:lnTo>
                    <a:lnTo>
                      <a:pt x="65" y="134"/>
                    </a:lnTo>
                    <a:lnTo>
                      <a:pt x="64" y="136"/>
                    </a:lnTo>
                    <a:lnTo>
                      <a:pt x="64" y="137"/>
                    </a:lnTo>
                    <a:lnTo>
                      <a:pt x="65" y="139"/>
                    </a:lnTo>
                    <a:lnTo>
                      <a:pt x="85" y="151"/>
                    </a:lnTo>
                    <a:lnTo>
                      <a:pt x="85" y="151"/>
                    </a:lnTo>
                    <a:lnTo>
                      <a:pt x="88" y="150"/>
                    </a:lnTo>
                    <a:lnTo>
                      <a:pt x="93" y="142"/>
                    </a:lnTo>
                    <a:lnTo>
                      <a:pt x="95" y="139"/>
                    </a:lnTo>
                    <a:lnTo>
                      <a:pt x="95" y="134"/>
                    </a:lnTo>
                    <a:lnTo>
                      <a:pt x="99" y="132"/>
                    </a:lnTo>
                    <a:lnTo>
                      <a:pt x="100" y="128"/>
                    </a:lnTo>
                    <a:lnTo>
                      <a:pt x="100" y="128"/>
                    </a:lnTo>
                    <a:lnTo>
                      <a:pt x="100" y="125"/>
                    </a:lnTo>
                    <a:lnTo>
                      <a:pt x="102" y="122"/>
                    </a:lnTo>
                    <a:lnTo>
                      <a:pt x="102" y="121"/>
                    </a:lnTo>
                    <a:lnTo>
                      <a:pt x="106" y="120"/>
                    </a:lnTo>
                    <a:lnTo>
                      <a:pt x="109" y="120"/>
                    </a:lnTo>
                    <a:lnTo>
                      <a:pt x="111" y="117"/>
                    </a:lnTo>
                    <a:lnTo>
                      <a:pt x="116" y="114"/>
                    </a:lnTo>
                    <a:lnTo>
                      <a:pt x="116" y="114"/>
                    </a:lnTo>
                    <a:lnTo>
                      <a:pt x="118" y="111"/>
                    </a:lnTo>
                    <a:lnTo>
                      <a:pt x="119" y="111"/>
                    </a:lnTo>
                    <a:lnTo>
                      <a:pt x="124" y="105"/>
                    </a:lnTo>
                    <a:lnTo>
                      <a:pt x="114" y="96"/>
                    </a:lnTo>
                    <a:lnTo>
                      <a:pt x="114" y="34"/>
                    </a:lnTo>
                    <a:lnTo>
                      <a:pt x="126" y="23"/>
                    </a:lnTo>
                    <a:lnTo>
                      <a:pt x="125" y="23"/>
                    </a:lnTo>
                    <a:lnTo>
                      <a:pt x="119"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5" name="Freeform 81">
                <a:extLst>
                  <a:ext uri="{FF2B5EF4-FFF2-40B4-BE49-F238E27FC236}">
                    <a16:creationId xmlns:a16="http://schemas.microsoft.com/office/drawing/2014/main" id="{7F3DCB28-9162-02C5-EA5B-41A1FE0DFAF0}"/>
                  </a:ext>
                </a:extLst>
              </p:cNvPr>
              <p:cNvSpPr/>
              <p:nvPr/>
            </p:nvSpPr>
            <p:spPr bwMode="auto">
              <a:xfrm>
                <a:off x="6407151" y="3360738"/>
                <a:ext cx="138113" cy="134938"/>
              </a:xfrm>
              <a:custGeom>
                <a:avLst/>
                <a:gdLst>
                  <a:gd name="T0" fmla="*/ 65 w 87"/>
                  <a:gd name="T1" fmla="*/ 5 h 85"/>
                  <a:gd name="T2" fmla="*/ 57 w 87"/>
                  <a:gd name="T3" fmla="*/ 6 h 85"/>
                  <a:gd name="T4" fmla="*/ 50 w 87"/>
                  <a:gd name="T5" fmla="*/ 7 h 85"/>
                  <a:gd name="T6" fmla="*/ 46 w 87"/>
                  <a:gd name="T7" fmla="*/ 7 h 85"/>
                  <a:gd name="T8" fmla="*/ 45 w 87"/>
                  <a:gd name="T9" fmla="*/ 8 h 85"/>
                  <a:gd name="T10" fmla="*/ 45 w 87"/>
                  <a:gd name="T11" fmla="*/ 8 h 85"/>
                  <a:gd name="T12" fmla="*/ 42 w 87"/>
                  <a:gd name="T13" fmla="*/ 8 h 85"/>
                  <a:gd name="T14" fmla="*/ 42 w 87"/>
                  <a:gd name="T15" fmla="*/ 12 h 85"/>
                  <a:gd name="T16" fmla="*/ 42 w 87"/>
                  <a:gd name="T17" fmla="*/ 12 h 85"/>
                  <a:gd name="T18" fmla="*/ 35 w 87"/>
                  <a:gd name="T19" fmla="*/ 11 h 85"/>
                  <a:gd name="T20" fmla="*/ 34 w 87"/>
                  <a:gd name="T21" fmla="*/ 11 h 85"/>
                  <a:gd name="T22" fmla="*/ 34 w 87"/>
                  <a:gd name="T23" fmla="*/ 8 h 85"/>
                  <a:gd name="T24" fmla="*/ 31 w 87"/>
                  <a:gd name="T25" fmla="*/ 8 h 85"/>
                  <a:gd name="T26" fmla="*/ 23 w 87"/>
                  <a:gd name="T27" fmla="*/ 6 h 85"/>
                  <a:gd name="T28" fmla="*/ 21 w 87"/>
                  <a:gd name="T29" fmla="*/ 8 h 85"/>
                  <a:gd name="T30" fmla="*/ 23 w 87"/>
                  <a:gd name="T31" fmla="*/ 9 h 85"/>
                  <a:gd name="T32" fmla="*/ 23 w 87"/>
                  <a:gd name="T33" fmla="*/ 9 h 85"/>
                  <a:gd name="T34" fmla="*/ 23 w 87"/>
                  <a:gd name="T35" fmla="*/ 11 h 85"/>
                  <a:gd name="T36" fmla="*/ 20 w 87"/>
                  <a:gd name="T37" fmla="*/ 15 h 85"/>
                  <a:gd name="T38" fmla="*/ 19 w 87"/>
                  <a:gd name="T39" fmla="*/ 24 h 85"/>
                  <a:gd name="T40" fmla="*/ 20 w 87"/>
                  <a:gd name="T41" fmla="*/ 29 h 85"/>
                  <a:gd name="T42" fmla="*/ 24 w 87"/>
                  <a:gd name="T43" fmla="*/ 34 h 85"/>
                  <a:gd name="T44" fmla="*/ 15 w 87"/>
                  <a:gd name="T45" fmla="*/ 46 h 85"/>
                  <a:gd name="T46" fmla="*/ 2 w 87"/>
                  <a:gd name="T47" fmla="*/ 67 h 85"/>
                  <a:gd name="T48" fmla="*/ 1 w 87"/>
                  <a:gd name="T49" fmla="*/ 77 h 85"/>
                  <a:gd name="T50" fmla="*/ 0 w 87"/>
                  <a:gd name="T51" fmla="*/ 85 h 85"/>
                  <a:gd name="T52" fmla="*/ 3 w 87"/>
                  <a:gd name="T53" fmla="*/ 82 h 85"/>
                  <a:gd name="T54" fmla="*/ 6 w 87"/>
                  <a:gd name="T55" fmla="*/ 85 h 85"/>
                  <a:gd name="T56" fmla="*/ 9 w 87"/>
                  <a:gd name="T57" fmla="*/ 84 h 85"/>
                  <a:gd name="T58" fmla="*/ 12 w 87"/>
                  <a:gd name="T59" fmla="*/ 80 h 85"/>
                  <a:gd name="T60" fmla="*/ 15 w 87"/>
                  <a:gd name="T61" fmla="*/ 80 h 85"/>
                  <a:gd name="T62" fmla="*/ 17 w 87"/>
                  <a:gd name="T63" fmla="*/ 79 h 85"/>
                  <a:gd name="T64" fmla="*/ 41 w 87"/>
                  <a:gd name="T65" fmla="*/ 79 h 85"/>
                  <a:gd name="T66" fmla="*/ 65 w 87"/>
                  <a:gd name="T67" fmla="*/ 64 h 85"/>
                  <a:gd name="T68" fmla="*/ 70 w 87"/>
                  <a:gd name="T69" fmla="*/ 56 h 85"/>
                  <a:gd name="T70" fmla="*/ 74 w 87"/>
                  <a:gd name="T71" fmla="*/ 50 h 85"/>
                  <a:gd name="T72" fmla="*/ 76 w 87"/>
                  <a:gd name="T73" fmla="*/ 46 h 85"/>
                  <a:gd name="T74" fmla="*/ 82 w 87"/>
                  <a:gd name="T75" fmla="*/ 44 h 85"/>
                  <a:gd name="T76" fmla="*/ 83 w 87"/>
                  <a:gd name="T77" fmla="*/ 40 h 85"/>
                  <a:gd name="T78" fmla="*/ 87 w 87"/>
                  <a:gd name="T79" fmla="*/ 33 h 85"/>
                  <a:gd name="T80" fmla="*/ 83 w 87"/>
                  <a:gd name="T81" fmla="*/ 28 h 85"/>
                  <a:gd name="T82" fmla="*/ 84 w 87"/>
                  <a:gd name="T83" fmla="*/ 24 h 85"/>
                  <a:gd name="T84" fmla="*/ 79 w 87"/>
                  <a:gd name="T85" fmla="*/ 19 h 85"/>
                  <a:gd name="T86" fmla="*/ 76 w 87"/>
                  <a:gd name="T87" fmla="*/ 12 h 85"/>
                  <a:gd name="T88" fmla="*/ 72 w 87"/>
                  <a:gd name="T89" fmla="*/ 9 h 85"/>
                  <a:gd name="T90" fmla="*/ 71 w 87"/>
                  <a:gd name="T91" fmla="*/ 6 h 85"/>
                  <a:gd name="T92" fmla="*/ 70 w 87"/>
                  <a:gd name="T93" fmla="*/ 0 h 85"/>
                  <a:gd name="T94" fmla="*/ 67 w 87"/>
                  <a:gd name="T95" fmla="*/ 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7" h="85">
                    <a:moveTo>
                      <a:pt x="67" y="2"/>
                    </a:moveTo>
                    <a:lnTo>
                      <a:pt x="65" y="5"/>
                    </a:lnTo>
                    <a:lnTo>
                      <a:pt x="61" y="7"/>
                    </a:lnTo>
                    <a:lnTo>
                      <a:pt x="57" y="6"/>
                    </a:lnTo>
                    <a:lnTo>
                      <a:pt x="52" y="6"/>
                    </a:lnTo>
                    <a:lnTo>
                      <a:pt x="50" y="7"/>
                    </a:lnTo>
                    <a:lnTo>
                      <a:pt x="48" y="7"/>
                    </a:lnTo>
                    <a:lnTo>
                      <a:pt x="46" y="7"/>
                    </a:lnTo>
                    <a:lnTo>
                      <a:pt x="45" y="8"/>
                    </a:lnTo>
                    <a:lnTo>
                      <a:pt x="45" y="8"/>
                    </a:lnTo>
                    <a:lnTo>
                      <a:pt x="45" y="8"/>
                    </a:lnTo>
                    <a:lnTo>
                      <a:pt x="45" y="8"/>
                    </a:lnTo>
                    <a:lnTo>
                      <a:pt x="43" y="8"/>
                    </a:lnTo>
                    <a:lnTo>
                      <a:pt x="42" y="8"/>
                    </a:lnTo>
                    <a:lnTo>
                      <a:pt x="42" y="8"/>
                    </a:lnTo>
                    <a:lnTo>
                      <a:pt x="42" y="12"/>
                    </a:lnTo>
                    <a:lnTo>
                      <a:pt x="42" y="12"/>
                    </a:lnTo>
                    <a:lnTo>
                      <a:pt x="42" y="12"/>
                    </a:lnTo>
                    <a:lnTo>
                      <a:pt x="39" y="12"/>
                    </a:lnTo>
                    <a:lnTo>
                      <a:pt x="35" y="11"/>
                    </a:lnTo>
                    <a:lnTo>
                      <a:pt x="34" y="11"/>
                    </a:lnTo>
                    <a:lnTo>
                      <a:pt x="34" y="11"/>
                    </a:lnTo>
                    <a:lnTo>
                      <a:pt x="34" y="11"/>
                    </a:lnTo>
                    <a:lnTo>
                      <a:pt x="34" y="8"/>
                    </a:lnTo>
                    <a:lnTo>
                      <a:pt x="32" y="8"/>
                    </a:lnTo>
                    <a:lnTo>
                      <a:pt x="31" y="8"/>
                    </a:lnTo>
                    <a:lnTo>
                      <a:pt x="30" y="8"/>
                    </a:lnTo>
                    <a:lnTo>
                      <a:pt x="23" y="6"/>
                    </a:lnTo>
                    <a:lnTo>
                      <a:pt x="23" y="7"/>
                    </a:lnTo>
                    <a:lnTo>
                      <a:pt x="21" y="8"/>
                    </a:lnTo>
                    <a:lnTo>
                      <a:pt x="23" y="8"/>
                    </a:lnTo>
                    <a:lnTo>
                      <a:pt x="23" y="9"/>
                    </a:lnTo>
                    <a:lnTo>
                      <a:pt x="23" y="9"/>
                    </a:lnTo>
                    <a:lnTo>
                      <a:pt x="23" y="9"/>
                    </a:lnTo>
                    <a:lnTo>
                      <a:pt x="23" y="11"/>
                    </a:lnTo>
                    <a:lnTo>
                      <a:pt x="23" y="11"/>
                    </a:lnTo>
                    <a:lnTo>
                      <a:pt x="21" y="14"/>
                    </a:lnTo>
                    <a:lnTo>
                      <a:pt x="20" y="15"/>
                    </a:lnTo>
                    <a:lnTo>
                      <a:pt x="20" y="20"/>
                    </a:lnTo>
                    <a:lnTo>
                      <a:pt x="19" y="24"/>
                    </a:lnTo>
                    <a:lnTo>
                      <a:pt x="19" y="28"/>
                    </a:lnTo>
                    <a:lnTo>
                      <a:pt x="20" y="29"/>
                    </a:lnTo>
                    <a:lnTo>
                      <a:pt x="21" y="31"/>
                    </a:lnTo>
                    <a:lnTo>
                      <a:pt x="24" y="34"/>
                    </a:lnTo>
                    <a:lnTo>
                      <a:pt x="23" y="37"/>
                    </a:lnTo>
                    <a:lnTo>
                      <a:pt x="15" y="46"/>
                    </a:lnTo>
                    <a:lnTo>
                      <a:pt x="10" y="52"/>
                    </a:lnTo>
                    <a:lnTo>
                      <a:pt x="2" y="67"/>
                    </a:lnTo>
                    <a:lnTo>
                      <a:pt x="2" y="71"/>
                    </a:lnTo>
                    <a:lnTo>
                      <a:pt x="1" y="77"/>
                    </a:lnTo>
                    <a:lnTo>
                      <a:pt x="0" y="81"/>
                    </a:lnTo>
                    <a:lnTo>
                      <a:pt x="0" y="85"/>
                    </a:lnTo>
                    <a:lnTo>
                      <a:pt x="1" y="85"/>
                    </a:lnTo>
                    <a:lnTo>
                      <a:pt x="3" y="82"/>
                    </a:lnTo>
                    <a:lnTo>
                      <a:pt x="5" y="84"/>
                    </a:lnTo>
                    <a:lnTo>
                      <a:pt x="6" y="85"/>
                    </a:lnTo>
                    <a:lnTo>
                      <a:pt x="8" y="85"/>
                    </a:lnTo>
                    <a:lnTo>
                      <a:pt x="9" y="84"/>
                    </a:lnTo>
                    <a:lnTo>
                      <a:pt x="9" y="81"/>
                    </a:lnTo>
                    <a:lnTo>
                      <a:pt x="12" y="80"/>
                    </a:lnTo>
                    <a:lnTo>
                      <a:pt x="13" y="80"/>
                    </a:lnTo>
                    <a:lnTo>
                      <a:pt x="15" y="80"/>
                    </a:lnTo>
                    <a:lnTo>
                      <a:pt x="16" y="79"/>
                    </a:lnTo>
                    <a:lnTo>
                      <a:pt x="17" y="79"/>
                    </a:lnTo>
                    <a:lnTo>
                      <a:pt x="17" y="79"/>
                    </a:lnTo>
                    <a:lnTo>
                      <a:pt x="41" y="79"/>
                    </a:lnTo>
                    <a:lnTo>
                      <a:pt x="62" y="78"/>
                    </a:lnTo>
                    <a:lnTo>
                      <a:pt x="65" y="64"/>
                    </a:lnTo>
                    <a:lnTo>
                      <a:pt x="67" y="59"/>
                    </a:lnTo>
                    <a:lnTo>
                      <a:pt x="70" y="56"/>
                    </a:lnTo>
                    <a:lnTo>
                      <a:pt x="71" y="52"/>
                    </a:lnTo>
                    <a:lnTo>
                      <a:pt x="74" y="50"/>
                    </a:lnTo>
                    <a:lnTo>
                      <a:pt x="75" y="48"/>
                    </a:lnTo>
                    <a:lnTo>
                      <a:pt x="76" y="46"/>
                    </a:lnTo>
                    <a:lnTo>
                      <a:pt x="76" y="44"/>
                    </a:lnTo>
                    <a:lnTo>
                      <a:pt x="82" y="44"/>
                    </a:lnTo>
                    <a:lnTo>
                      <a:pt x="83" y="42"/>
                    </a:lnTo>
                    <a:lnTo>
                      <a:pt x="83" y="40"/>
                    </a:lnTo>
                    <a:lnTo>
                      <a:pt x="86" y="35"/>
                    </a:lnTo>
                    <a:lnTo>
                      <a:pt x="87" y="33"/>
                    </a:lnTo>
                    <a:lnTo>
                      <a:pt x="86" y="30"/>
                    </a:lnTo>
                    <a:lnTo>
                      <a:pt x="83" y="28"/>
                    </a:lnTo>
                    <a:lnTo>
                      <a:pt x="85" y="26"/>
                    </a:lnTo>
                    <a:lnTo>
                      <a:pt x="84" y="24"/>
                    </a:lnTo>
                    <a:lnTo>
                      <a:pt x="82" y="24"/>
                    </a:lnTo>
                    <a:lnTo>
                      <a:pt x="79" y="19"/>
                    </a:lnTo>
                    <a:lnTo>
                      <a:pt x="76" y="15"/>
                    </a:lnTo>
                    <a:lnTo>
                      <a:pt x="76" y="12"/>
                    </a:lnTo>
                    <a:lnTo>
                      <a:pt x="75" y="9"/>
                    </a:lnTo>
                    <a:lnTo>
                      <a:pt x="72" y="9"/>
                    </a:lnTo>
                    <a:lnTo>
                      <a:pt x="72" y="6"/>
                    </a:lnTo>
                    <a:lnTo>
                      <a:pt x="71" y="6"/>
                    </a:lnTo>
                    <a:lnTo>
                      <a:pt x="70" y="1"/>
                    </a:lnTo>
                    <a:lnTo>
                      <a:pt x="70" y="0"/>
                    </a:lnTo>
                    <a:lnTo>
                      <a:pt x="69" y="1"/>
                    </a:lnTo>
                    <a:lnTo>
                      <a:pt x="6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6" name="Freeform 82">
                <a:extLst>
                  <a:ext uri="{FF2B5EF4-FFF2-40B4-BE49-F238E27FC236}">
                    <a16:creationId xmlns:a16="http://schemas.microsoft.com/office/drawing/2014/main" id="{02F3AE32-8DF4-FB6F-AA45-B6F987A5BFBF}"/>
                  </a:ext>
                </a:extLst>
              </p:cNvPr>
              <p:cNvSpPr/>
              <p:nvPr/>
            </p:nvSpPr>
            <p:spPr bwMode="auto">
              <a:xfrm>
                <a:off x="6034088" y="3195638"/>
                <a:ext cx="311150" cy="203200"/>
              </a:xfrm>
              <a:custGeom>
                <a:avLst/>
                <a:gdLst>
                  <a:gd name="T0" fmla="*/ 194 w 196"/>
                  <a:gd name="T1" fmla="*/ 81 h 128"/>
                  <a:gd name="T2" fmla="*/ 192 w 196"/>
                  <a:gd name="T3" fmla="*/ 79 h 128"/>
                  <a:gd name="T4" fmla="*/ 185 w 196"/>
                  <a:gd name="T5" fmla="*/ 73 h 128"/>
                  <a:gd name="T6" fmla="*/ 179 w 196"/>
                  <a:gd name="T7" fmla="*/ 65 h 128"/>
                  <a:gd name="T8" fmla="*/ 173 w 196"/>
                  <a:gd name="T9" fmla="*/ 61 h 128"/>
                  <a:gd name="T10" fmla="*/ 170 w 196"/>
                  <a:gd name="T11" fmla="*/ 60 h 128"/>
                  <a:gd name="T12" fmla="*/ 162 w 196"/>
                  <a:gd name="T13" fmla="*/ 56 h 128"/>
                  <a:gd name="T14" fmla="*/ 164 w 196"/>
                  <a:gd name="T15" fmla="*/ 53 h 128"/>
                  <a:gd name="T16" fmla="*/ 166 w 196"/>
                  <a:gd name="T17" fmla="*/ 50 h 128"/>
                  <a:gd name="T18" fmla="*/ 160 w 196"/>
                  <a:gd name="T19" fmla="*/ 47 h 128"/>
                  <a:gd name="T20" fmla="*/ 151 w 196"/>
                  <a:gd name="T21" fmla="*/ 42 h 128"/>
                  <a:gd name="T22" fmla="*/ 148 w 196"/>
                  <a:gd name="T23" fmla="*/ 35 h 128"/>
                  <a:gd name="T24" fmla="*/ 139 w 196"/>
                  <a:gd name="T25" fmla="*/ 36 h 128"/>
                  <a:gd name="T26" fmla="*/ 135 w 196"/>
                  <a:gd name="T27" fmla="*/ 28 h 128"/>
                  <a:gd name="T28" fmla="*/ 136 w 196"/>
                  <a:gd name="T29" fmla="*/ 23 h 128"/>
                  <a:gd name="T30" fmla="*/ 134 w 196"/>
                  <a:gd name="T31" fmla="*/ 13 h 128"/>
                  <a:gd name="T32" fmla="*/ 127 w 196"/>
                  <a:gd name="T33" fmla="*/ 1 h 128"/>
                  <a:gd name="T34" fmla="*/ 117 w 196"/>
                  <a:gd name="T35" fmla="*/ 1 h 128"/>
                  <a:gd name="T36" fmla="*/ 110 w 196"/>
                  <a:gd name="T37" fmla="*/ 8 h 128"/>
                  <a:gd name="T38" fmla="*/ 101 w 196"/>
                  <a:gd name="T39" fmla="*/ 14 h 128"/>
                  <a:gd name="T40" fmla="*/ 98 w 196"/>
                  <a:gd name="T41" fmla="*/ 21 h 128"/>
                  <a:gd name="T42" fmla="*/ 91 w 196"/>
                  <a:gd name="T43" fmla="*/ 30 h 128"/>
                  <a:gd name="T44" fmla="*/ 70 w 196"/>
                  <a:gd name="T45" fmla="*/ 30 h 128"/>
                  <a:gd name="T46" fmla="*/ 69 w 196"/>
                  <a:gd name="T47" fmla="*/ 34 h 128"/>
                  <a:gd name="T48" fmla="*/ 64 w 196"/>
                  <a:gd name="T49" fmla="*/ 44 h 128"/>
                  <a:gd name="T50" fmla="*/ 42 w 196"/>
                  <a:gd name="T51" fmla="*/ 50 h 128"/>
                  <a:gd name="T52" fmla="*/ 32 w 196"/>
                  <a:gd name="T53" fmla="*/ 49 h 128"/>
                  <a:gd name="T54" fmla="*/ 29 w 196"/>
                  <a:gd name="T55" fmla="*/ 56 h 128"/>
                  <a:gd name="T56" fmla="*/ 17 w 196"/>
                  <a:gd name="T57" fmla="*/ 57 h 128"/>
                  <a:gd name="T58" fmla="*/ 10 w 196"/>
                  <a:gd name="T59" fmla="*/ 59 h 128"/>
                  <a:gd name="T60" fmla="*/ 1 w 196"/>
                  <a:gd name="T61" fmla="*/ 74 h 128"/>
                  <a:gd name="T62" fmla="*/ 1 w 196"/>
                  <a:gd name="T63" fmla="*/ 86 h 128"/>
                  <a:gd name="T64" fmla="*/ 3 w 196"/>
                  <a:gd name="T65" fmla="*/ 100 h 128"/>
                  <a:gd name="T66" fmla="*/ 16 w 196"/>
                  <a:gd name="T67" fmla="*/ 113 h 128"/>
                  <a:gd name="T68" fmla="*/ 25 w 196"/>
                  <a:gd name="T69" fmla="*/ 127 h 128"/>
                  <a:gd name="T70" fmla="*/ 31 w 196"/>
                  <a:gd name="T71" fmla="*/ 119 h 128"/>
                  <a:gd name="T72" fmla="*/ 39 w 196"/>
                  <a:gd name="T73" fmla="*/ 112 h 128"/>
                  <a:gd name="T74" fmla="*/ 55 w 196"/>
                  <a:gd name="T75" fmla="*/ 109 h 128"/>
                  <a:gd name="T76" fmla="*/ 61 w 196"/>
                  <a:gd name="T77" fmla="*/ 111 h 128"/>
                  <a:gd name="T78" fmla="*/ 62 w 196"/>
                  <a:gd name="T79" fmla="*/ 106 h 128"/>
                  <a:gd name="T80" fmla="*/ 63 w 196"/>
                  <a:gd name="T81" fmla="*/ 100 h 128"/>
                  <a:gd name="T82" fmla="*/ 66 w 196"/>
                  <a:gd name="T83" fmla="*/ 94 h 128"/>
                  <a:gd name="T84" fmla="*/ 74 w 196"/>
                  <a:gd name="T85" fmla="*/ 90 h 128"/>
                  <a:gd name="T86" fmla="*/ 82 w 196"/>
                  <a:gd name="T87" fmla="*/ 91 h 128"/>
                  <a:gd name="T88" fmla="*/ 97 w 196"/>
                  <a:gd name="T89" fmla="*/ 100 h 128"/>
                  <a:gd name="T90" fmla="*/ 107 w 196"/>
                  <a:gd name="T91" fmla="*/ 101 h 128"/>
                  <a:gd name="T92" fmla="*/ 118 w 196"/>
                  <a:gd name="T93" fmla="*/ 104 h 128"/>
                  <a:gd name="T94" fmla="*/ 121 w 196"/>
                  <a:gd name="T95" fmla="*/ 96 h 128"/>
                  <a:gd name="T96" fmla="*/ 133 w 196"/>
                  <a:gd name="T97" fmla="*/ 96 h 128"/>
                  <a:gd name="T98" fmla="*/ 144 w 196"/>
                  <a:gd name="T99" fmla="*/ 93 h 128"/>
                  <a:gd name="T100" fmla="*/ 156 w 196"/>
                  <a:gd name="T101" fmla="*/ 91 h 128"/>
                  <a:gd name="T102" fmla="*/ 164 w 196"/>
                  <a:gd name="T103" fmla="*/ 90 h 128"/>
                  <a:gd name="T104" fmla="*/ 166 w 196"/>
                  <a:gd name="T105" fmla="*/ 86 h 128"/>
                  <a:gd name="T106" fmla="*/ 177 w 196"/>
                  <a:gd name="T107" fmla="*/ 87 h 128"/>
                  <a:gd name="T108" fmla="*/ 189 w 196"/>
                  <a:gd name="T109" fmla="*/ 90 h 128"/>
                  <a:gd name="T110" fmla="*/ 194 w 196"/>
                  <a:gd name="T111"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128">
                    <a:moveTo>
                      <a:pt x="194" y="87"/>
                    </a:moveTo>
                    <a:lnTo>
                      <a:pt x="194" y="87"/>
                    </a:lnTo>
                    <a:lnTo>
                      <a:pt x="194" y="87"/>
                    </a:lnTo>
                    <a:lnTo>
                      <a:pt x="194" y="81"/>
                    </a:lnTo>
                    <a:lnTo>
                      <a:pt x="194" y="81"/>
                    </a:lnTo>
                    <a:lnTo>
                      <a:pt x="194" y="81"/>
                    </a:lnTo>
                    <a:lnTo>
                      <a:pt x="193" y="80"/>
                    </a:lnTo>
                    <a:lnTo>
                      <a:pt x="192" y="79"/>
                    </a:lnTo>
                    <a:lnTo>
                      <a:pt x="187" y="78"/>
                    </a:lnTo>
                    <a:lnTo>
                      <a:pt x="185" y="76"/>
                    </a:lnTo>
                    <a:lnTo>
                      <a:pt x="185" y="73"/>
                    </a:lnTo>
                    <a:lnTo>
                      <a:pt x="185" y="73"/>
                    </a:lnTo>
                    <a:lnTo>
                      <a:pt x="181" y="72"/>
                    </a:lnTo>
                    <a:lnTo>
                      <a:pt x="180" y="69"/>
                    </a:lnTo>
                    <a:lnTo>
                      <a:pt x="179" y="66"/>
                    </a:lnTo>
                    <a:lnTo>
                      <a:pt x="179" y="65"/>
                    </a:lnTo>
                    <a:lnTo>
                      <a:pt x="179" y="64"/>
                    </a:lnTo>
                    <a:lnTo>
                      <a:pt x="174" y="61"/>
                    </a:lnTo>
                    <a:lnTo>
                      <a:pt x="173" y="61"/>
                    </a:lnTo>
                    <a:lnTo>
                      <a:pt x="173" y="61"/>
                    </a:lnTo>
                    <a:lnTo>
                      <a:pt x="173" y="61"/>
                    </a:lnTo>
                    <a:lnTo>
                      <a:pt x="173" y="61"/>
                    </a:lnTo>
                    <a:lnTo>
                      <a:pt x="171" y="60"/>
                    </a:lnTo>
                    <a:lnTo>
                      <a:pt x="170" y="60"/>
                    </a:lnTo>
                    <a:lnTo>
                      <a:pt x="169" y="60"/>
                    </a:lnTo>
                    <a:lnTo>
                      <a:pt x="166" y="59"/>
                    </a:lnTo>
                    <a:lnTo>
                      <a:pt x="165" y="59"/>
                    </a:lnTo>
                    <a:lnTo>
                      <a:pt x="162" y="56"/>
                    </a:lnTo>
                    <a:lnTo>
                      <a:pt x="162" y="56"/>
                    </a:lnTo>
                    <a:lnTo>
                      <a:pt x="162" y="56"/>
                    </a:lnTo>
                    <a:lnTo>
                      <a:pt x="163" y="54"/>
                    </a:lnTo>
                    <a:lnTo>
                      <a:pt x="164" y="53"/>
                    </a:lnTo>
                    <a:lnTo>
                      <a:pt x="164" y="53"/>
                    </a:lnTo>
                    <a:lnTo>
                      <a:pt x="164" y="52"/>
                    </a:lnTo>
                    <a:lnTo>
                      <a:pt x="166" y="51"/>
                    </a:lnTo>
                    <a:lnTo>
                      <a:pt x="166" y="50"/>
                    </a:lnTo>
                    <a:lnTo>
                      <a:pt x="166" y="49"/>
                    </a:lnTo>
                    <a:lnTo>
                      <a:pt x="165" y="49"/>
                    </a:lnTo>
                    <a:lnTo>
                      <a:pt x="164" y="49"/>
                    </a:lnTo>
                    <a:lnTo>
                      <a:pt x="160" y="47"/>
                    </a:lnTo>
                    <a:lnTo>
                      <a:pt x="159" y="45"/>
                    </a:lnTo>
                    <a:lnTo>
                      <a:pt x="157" y="44"/>
                    </a:lnTo>
                    <a:lnTo>
                      <a:pt x="155" y="44"/>
                    </a:lnTo>
                    <a:lnTo>
                      <a:pt x="151" y="42"/>
                    </a:lnTo>
                    <a:lnTo>
                      <a:pt x="148" y="39"/>
                    </a:lnTo>
                    <a:lnTo>
                      <a:pt x="148" y="38"/>
                    </a:lnTo>
                    <a:lnTo>
                      <a:pt x="148" y="36"/>
                    </a:lnTo>
                    <a:lnTo>
                      <a:pt x="148" y="35"/>
                    </a:lnTo>
                    <a:lnTo>
                      <a:pt x="148" y="35"/>
                    </a:lnTo>
                    <a:lnTo>
                      <a:pt x="144" y="34"/>
                    </a:lnTo>
                    <a:lnTo>
                      <a:pt x="143" y="36"/>
                    </a:lnTo>
                    <a:lnTo>
                      <a:pt x="139" y="36"/>
                    </a:lnTo>
                    <a:lnTo>
                      <a:pt x="137" y="35"/>
                    </a:lnTo>
                    <a:lnTo>
                      <a:pt x="135" y="34"/>
                    </a:lnTo>
                    <a:lnTo>
                      <a:pt x="135" y="28"/>
                    </a:lnTo>
                    <a:lnTo>
                      <a:pt x="135" y="28"/>
                    </a:lnTo>
                    <a:lnTo>
                      <a:pt x="135" y="28"/>
                    </a:lnTo>
                    <a:lnTo>
                      <a:pt x="135" y="27"/>
                    </a:lnTo>
                    <a:lnTo>
                      <a:pt x="136" y="24"/>
                    </a:lnTo>
                    <a:lnTo>
                      <a:pt x="136" y="23"/>
                    </a:lnTo>
                    <a:lnTo>
                      <a:pt x="137" y="23"/>
                    </a:lnTo>
                    <a:lnTo>
                      <a:pt x="137" y="21"/>
                    </a:lnTo>
                    <a:lnTo>
                      <a:pt x="136" y="19"/>
                    </a:lnTo>
                    <a:lnTo>
                      <a:pt x="134" y="13"/>
                    </a:lnTo>
                    <a:lnTo>
                      <a:pt x="129" y="7"/>
                    </a:lnTo>
                    <a:lnTo>
                      <a:pt x="129" y="6"/>
                    </a:lnTo>
                    <a:lnTo>
                      <a:pt x="126" y="2"/>
                    </a:lnTo>
                    <a:lnTo>
                      <a:pt x="127" y="1"/>
                    </a:lnTo>
                    <a:lnTo>
                      <a:pt x="127" y="0"/>
                    </a:lnTo>
                    <a:lnTo>
                      <a:pt x="121" y="2"/>
                    </a:lnTo>
                    <a:lnTo>
                      <a:pt x="119" y="1"/>
                    </a:lnTo>
                    <a:lnTo>
                      <a:pt x="117" y="1"/>
                    </a:lnTo>
                    <a:lnTo>
                      <a:pt x="114" y="2"/>
                    </a:lnTo>
                    <a:lnTo>
                      <a:pt x="111" y="5"/>
                    </a:lnTo>
                    <a:lnTo>
                      <a:pt x="110" y="6"/>
                    </a:lnTo>
                    <a:lnTo>
                      <a:pt x="110" y="8"/>
                    </a:lnTo>
                    <a:lnTo>
                      <a:pt x="107" y="9"/>
                    </a:lnTo>
                    <a:lnTo>
                      <a:pt x="105" y="14"/>
                    </a:lnTo>
                    <a:lnTo>
                      <a:pt x="103" y="14"/>
                    </a:lnTo>
                    <a:lnTo>
                      <a:pt x="101" y="14"/>
                    </a:lnTo>
                    <a:lnTo>
                      <a:pt x="100" y="15"/>
                    </a:lnTo>
                    <a:lnTo>
                      <a:pt x="100" y="17"/>
                    </a:lnTo>
                    <a:lnTo>
                      <a:pt x="98" y="19"/>
                    </a:lnTo>
                    <a:lnTo>
                      <a:pt x="98" y="21"/>
                    </a:lnTo>
                    <a:lnTo>
                      <a:pt x="98" y="23"/>
                    </a:lnTo>
                    <a:lnTo>
                      <a:pt x="97" y="27"/>
                    </a:lnTo>
                    <a:lnTo>
                      <a:pt x="95" y="28"/>
                    </a:lnTo>
                    <a:lnTo>
                      <a:pt x="91" y="30"/>
                    </a:lnTo>
                    <a:lnTo>
                      <a:pt x="81" y="31"/>
                    </a:lnTo>
                    <a:lnTo>
                      <a:pt x="76" y="31"/>
                    </a:lnTo>
                    <a:lnTo>
                      <a:pt x="74" y="30"/>
                    </a:lnTo>
                    <a:lnTo>
                      <a:pt x="70" y="30"/>
                    </a:lnTo>
                    <a:lnTo>
                      <a:pt x="68" y="30"/>
                    </a:lnTo>
                    <a:lnTo>
                      <a:pt x="67" y="30"/>
                    </a:lnTo>
                    <a:lnTo>
                      <a:pt x="67" y="31"/>
                    </a:lnTo>
                    <a:lnTo>
                      <a:pt x="69" y="34"/>
                    </a:lnTo>
                    <a:lnTo>
                      <a:pt x="70" y="34"/>
                    </a:lnTo>
                    <a:lnTo>
                      <a:pt x="71" y="38"/>
                    </a:lnTo>
                    <a:lnTo>
                      <a:pt x="67" y="42"/>
                    </a:lnTo>
                    <a:lnTo>
                      <a:pt x="64" y="44"/>
                    </a:lnTo>
                    <a:lnTo>
                      <a:pt x="60" y="44"/>
                    </a:lnTo>
                    <a:lnTo>
                      <a:pt x="51" y="46"/>
                    </a:lnTo>
                    <a:lnTo>
                      <a:pt x="47" y="49"/>
                    </a:lnTo>
                    <a:lnTo>
                      <a:pt x="42" y="50"/>
                    </a:lnTo>
                    <a:lnTo>
                      <a:pt x="38" y="53"/>
                    </a:lnTo>
                    <a:lnTo>
                      <a:pt x="34" y="53"/>
                    </a:lnTo>
                    <a:lnTo>
                      <a:pt x="33" y="52"/>
                    </a:lnTo>
                    <a:lnTo>
                      <a:pt x="32" y="49"/>
                    </a:lnTo>
                    <a:lnTo>
                      <a:pt x="31" y="47"/>
                    </a:lnTo>
                    <a:lnTo>
                      <a:pt x="31" y="49"/>
                    </a:lnTo>
                    <a:lnTo>
                      <a:pt x="31" y="51"/>
                    </a:lnTo>
                    <a:lnTo>
                      <a:pt x="29" y="56"/>
                    </a:lnTo>
                    <a:lnTo>
                      <a:pt x="24" y="56"/>
                    </a:lnTo>
                    <a:lnTo>
                      <a:pt x="22" y="57"/>
                    </a:lnTo>
                    <a:lnTo>
                      <a:pt x="18" y="57"/>
                    </a:lnTo>
                    <a:lnTo>
                      <a:pt x="17" y="57"/>
                    </a:lnTo>
                    <a:lnTo>
                      <a:pt x="16" y="52"/>
                    </a:lnTo>
                    <a:lnTo>
                      <a:pt x="14" y="56"/>
                    </a:lnTo>
                    <a:lnTo>
                      <a:pt x="11" y="57"/>
                    </a:lnTo>
                    <a:lnTo>
                      <a:pt x="10" y="59"/>
                    </a:lnTo>
                    <a:lnTo>
                      <a:pt x="8" y="65"/>
                    </a:lnTo>
                    <a:lnTo>
                      <a:pt x="5" y="68"/>
                    </a:lnTo>
                    <a:lnTo>
                      <a:pt x="2" y="73"/>
                    </a:lnTo>
                    <a:lnTo>
                      <a:pt x="1" y="74"/>
                    </a:lnTo>
                    <a:lnTo>
                      <a:pt x="0" y="75"/>
                    </a:lnTo>
                    <a:lnTo>
                      <a:pt x="0" y="78"/>
                    </a:lnTo>
                    <a:lnTo>
                      <a:pt x="1" y="82"/>
                    </a:lnTo>
                    <a:lnTo>
                      <a:pt x="1" y="86"/>
                    </a:lnTo>
                    <a:lnTo>
                      <a:pt x="2" y="89"/>
                    </a:lnTo>
                    <a:lnTo>
                      <a:pt x="2" y="93"/>
                    </a:lnTo>
                    <a:lnTo>
                      <a:pt x="2" y="98"/>
                    </a:lnTo>
                    <a:lnTo>
                      <a:pt x="3" y="100"/>
                    </a:lnTo>
                    <a:lnTo>
                      <a:pt x="8" y="102"/>
                    </a:lnTo>
                    <a:lnTo>
                      <a:pt x="11" y="105"/>
                    </a:lnTo>
                    <a:lnTo>
                      <a:pt x="11" y="108"/>
                    </a:lnTo>
                    <a:lnTo>
                      <a:pt x="16" y="113"/>
                    </a:lnTo>
                    <a:lnTo>
                      <a:pt x="18" y="118"/>
                    </a:lnTo>
                    <a:lnTo>
                      <a:pt x="19" y="119"/>
                    </a:lnTo>
                    <a:lnTo>
                      <a:pt x="25" y="124"/>
                    </a:lnTo>
                    <a:lnTo>
                      <a:pt x="25" y="127"/>
                    </a:lnTo>
                    <a:lnTo>
                      <a:pt x="25" y="128"/>
                    </a:lnTo>
                    <a:lnTo>
                      <a:pt x="25" y="127"/>
                    </a:lnTo>
                    <a:lnTo>
                      <a:pt x="31" y="119"/>
                    </a:lnTo>
                    <a:lnTo>
                      <a:pt x="31" y="119"/>
                    </a:lnTo>
                    <a:lnTo>
                      <a:pt x="31" y="119"/>
                    </a:lnTo>
                    <a:lnTo>
                      <a:pt x="36" y="115"/>
                    </a:lnTo>
                    <a:lnTo>
                      <a:pt x="38" y="115"/>
                    </a:lnTo>
                    <a:lnTo>
                      <a:pt x="39" y="112"/>
                    </a:lnTo>
                    <a:lnTo>
                      <a:pt x="46" y="110"/>
                    </a:lnTo>
                    <a:lnTo>
                      <a:pt x="48" y="110"/>
                    </a:lnTo>
                    <a:lnTo>
                      <a:pt x="51" y="109"/>
                    </a:lnTo>
                    <a:lnTo>
                      <a:pt x="55" y="109"/>
                    </a:lnTo>
                    <a:lnTo>
                      <a:pt x="58" y="110"/>
                    </a:lnTo>
                    <a:lnTo>
                      <a:pt x="59" y="111"/>
                    </a:lnTo>
                    <a:lnTo>
                      <a:pt x="60" y="111"/>
                    </a:lnTo>
                    <a:lnTo>
                      <a:pt x="61" y="111"/>
                    </a:lnTo>
                    <a:lnTo>
                      <a:pt x="61" y="110"/>
                    </a:lnTo>
                    <a:lnTo>
                      <a:pt x="61" y="110"/>
                    </a:lnTo>
                    <a:lnTo>
                      <a:pt x="61" y="109"/>
                    </a:lnTo>
                    <a:lnTo>
                      <a:pt x="62" y="106"/>
                    </a:lnTo>
                    <a:lnTo>
                      <a:pt x="62" y="106"/>
                    </a:lnTo>
                    <a:lnTo>
                      <a:pt x="61" y="103"/>
                    </a:lnTo>
                    <a:lnTo>
                      <a:pt x="61" y="100"/>
                    </a:lnTo>
                    <a:lnTo>
                      <a:pt x="63" y="100"/>
                    </a:lnTo>
                    <a:lnTo>
                      <a:pt x="64" y="100"/>
                    </a:lnTo>
                    <a:lnTo>
                      <a:pt x="64" y="98"/>
                    </a:lnTo>
                    <a:lnTo>
                      <a:pt x="66" y="96"/>
                    </a:lnTo>
                    <a:lnTo>
                      <a:pt x="66" y="94"/>
                    </a:lnTo>
                    <a:lnTo>
                      <a:pt x="68" y="93"/>
                    </a:lnTo>
                    <a:lnTo>
                      <a:pt x="69" y="93"/>
                    </a:lnTo>
                    <a:lnTo>
                      <a:pt x="71" y="90"/>
                    </a:lnTo>
                    <a:lnTo>
                      <a:pt x="74" y="90"/>
                    </a:lnTo>
                    <a:lnTo>
                      <a:pt x="75" y="89"/>
                    </a:lnTo>
                    <a:lnTo>
                      <a:pt x="77" y="89"/>
                    </a:lnTo>
                    <a:lnTo>
                      <a:pt x="80" y="90"/>
                    </a:lnTo>
                    <a:lnTo>
                      <a:pt x="82" y="91"/>
                    </a:lnTo>
                    <a:lnTo>
                      <a:pt x="86" y="95"/>
                    </a:lnTo>
                    <a:lnTo>
                      <a:pt x="89" y="96"/>
                    </a:lnTo>
                    <a:lnTo>
                      <a:pt x="93" y="100"/>
                    </a:lnTo>
                    <a:lnTo>
                      <a:pt x="97" y="100"/>
                    </a:lnTo>
                    <a:lnTo>
                      <a:pt x="100" y="102"/>
                    </a:lnTo>
                    <a:lnTo>
                      <a:pt x="104" y="102"/>
                    </a:lnTo>
                    <a:lnTo>
                      <a:pt x="105" y="102"/>
                    </a:lnTo>
                    <a:lnTo>
                      <a:pt x="107" y="101"/>
                    </a:lnTo>
                    <a:lnTo>
                      <a:pt x="110" y="101"/>
                    </a:lnTo>
                    <a:lnTo>
                      <a:pt x="113" y="102"/>
                    </a:lnTo>
                    <a:lnTo>
                      <a:pt x="117" y="103"/>
                    </a:lnTo>
                    <a:lnTo>
                      <a:pt x="118" y="104"/>
                    </a:lnTo>
                    <a:lnTo>
                      <a:pt x="120" y="103"/>
                    </a:lnTo>
                    <a:lnTo>
                      <a:pt x="119" y="102"/>
                    </a:lnTo>
                    <a:lnTo>
                      <a:pt x="119" y="100"/>
                    </a:lnTo>
                    <a:lnTo>
                      <a:pt x="121" y="96"/>
                    </a:lnTo>
                    <a:lnTo>
                      <a:pt x="123" y="94"/>
                    </a:lnTo>
                    <a:lnTo>
                      <a:pt x="128" y="94"/>
                    </a:lnTo>
                    <a:lnTo>
                      <a:pt x="132" y="94"/>
                    </a:lnTo>
                    <a:lnTo>
                      <a:pt x="133" y="96"/>
                    </a:lnTo>
                    <a:lnTo>
                      <a:pt x="134" y="95"/>
                    </a:lnTo>
                    <a:lnTo>
                      <a:pt x="141" y="95"/>
                    </a:lnTo>
                    <a:lnTo>
                      <a:pt x="142" y="93"/>
                    </a:lnTo>
                    <a:lnTo>
                      <a:pt x="144" y="93"/>
                    </a:lnTo>
                    <a:lnTo>
                      <a:pt x="151" y="89"/>
                    </a:lnTo>
                    <a:lnTo>
                      <a:pt x="154" y="89"/>
                    </a:lnTo>
                    <a:lnTo>
                      <a:pt x="155" y="90"/>
                    </a:lnTo>
                    <a:lnTo>
                      <a:pt x="156" y="91"/>
                    </a:lnTo>
                    <a:lnTo>
                      <a:pt x="156" y="93"/>
                    </a:lnTo>
                    <a:lnTo>
                      <a:pt x="158" y="91"/>
                    </a:lnTo>
                    <a:lnTo>
                      <a:pt x="163" y="91"/>
                    </a:lnTo>
                    <a:lnTo>
                      <a:pt x="164" y="90"/>
                    </a:lnTo>
                    <a:lnTo>
                      <a:pt x="165" y="90"/>
                    </a:lnTo>
                    <a:lnTo>
                      <a:pt x="166" y="89"/>
                    </a:lnTo>
                    <a:lnTo>
                      <a:pt x="166" y="88"/>
                    </a:lnTo>
                    <a:lnTo>
                      <a:pt x="166" y="86"/>
                    </a:lnTo>
                    <a:lnTo>
                      <a:pt x="171" y="86"/>
                    </a:lnTo>
                    <a:lnTo>
                      <a:pt x="172" y="87"/>
                    </a:lnTo>
                    <a:lnTo>
                      <a:pt x="176" y="87"/>
                    </a:lnTo>
                    <a:lnTo>
                      <a:pt x="177" y="87"/>
                    </a:lnTo>
                    <a:lnTo>
                      <a:pt x="179" y="88"/>
                    </a:lnTo>
                    <a:lnTo>
                      <a:pt x="181" y="88"/>
                    </a:lnTo>
                    <a:lnTo>
                      <a:pt x="184" y="89"/>
                    </a:lnTo>
                    <a:lnTo>
                      <a:pt x="189" y="90"/>
                    </a:lnTo>
                    <a:lnTo>
                      <a:pt x="189" y="90"/>
                    </a:lnTo>
                    <a:lnTo>
                      <a:pt x="194" y="88"/>
                    </a:lnTo>
                    <a:lnTo>
                      <a:pt x="196" y="88"/>
                    </a:lnTo>
                    <a:lnTo>
                      <a:pt x="194"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7" name="Freeform 83">
                <a:extLst>
                  <a:ext uri="{FF2B5EF4-FFF2-40B4-BE49-F238E27FC236}">
                    <a16:creationId xmlns:a16="http://schemas.microsoft.com/office/drawing/2014/main" id="{1C1D917E-297F-9144-32D8-6856E9C13EE0}"/>
                  </a:ext>
                </a:extLst>
              </p:cNvPr>
              <p:cNvSpPr/>
              <p:nvPr/>
            </p:nvSpPr>
            <p:spPr bwMode="auto">
              <a:xfrm>
                <a:off x="5900738" y="2635251"/>
                <a:ext cx="381000" cy="341313"/>
              </a:xfrm>
              <a:custGeom>
                <a:avLst/>
                <a:gdLst>
                  <a:gd name="T0" fmla="*/ 5 w 240"/>
                  <a:gd name="T1" fmla="*/ 56 h 215"/>
                  <a:gd name="T2" fmla="*/ 5 w 240"/>
                  <a:gd name="T3" fmla="*/ 73 h 215"/>
                  <a:gd name="T4" fmla="*/ 6 w 240"/>
                  <a:gd name="T5" fmla="*/ 94 h 215"/>
                  <a:gd name="T6" fmla="*/ 7 w 240"/>
                  <a:gd name="T7" fmla="*/ 104 h 215"/>
                  <a:gd name="T8" fmla="*/ 0 w 240"/>
                  <a:gd name="T9" fmla="*/ 111 h 215"/>
                  <a:gd name="T10" fmla="*/ 8 w 240"/>
                  <a:gd name="T11" fmla="*/ 124 h 215"/>
                  <a:gd name="T12" fmla="*/ 10 w 240"/>
                  <a:gd name="T13" fmla="*/ 131 h 215"/>
                  <a:gd name="T14" fmla="*/ 13 w 240"/>
                  <a:gd name="T15" fmla="*/ 139 h 215"/>
                  <a:gd name="T16" fmla="*/ 26 w 240"/>
                  <a:gd name="T17" fmla="*/ 141 h 215"/>
                  <a:gd name="T18" fmla="*/ 34 w 240"/>
                  <a:gd name="T19" fmla="*/ 153 h 215"/>
                  <a:gd name="T20" fmla="*/ 40 w 240"/>
                  <a:gd name="T21" fmla="*/ 157 h 215"/>
                  <a:gd name="T22" fmla="*/ 80 w 240"/>
                  <a:gd name="T23" fmla="*/ 162 h 215"/>
                  <a:gd name="T24" fmla="*/ 101 w 240"/>
                  <a:gd name="T25" fmla="*/ 154 h 215"/>
                  <a:gd name="T26" fmla="*/ 240 w 240"/>
                  <a:gd name="T27" fmla="*/ 209 h 215"/>
                  <a:gd name="T28" fmla="*/ 233 w 240"/>
                  <a:gd name="T29" fmla="*/ 60 h 215"/>
                  <a:gd name="T30" fmla="*/ 231 w 240"/>
                  <a:gd name="T31" fmla="*/ 43 h 215"/>
                  <a:gd name="T32" fmla="*/ 232 w 240"/>
                  <a:gd name="T33" fmla="*/ 31 h 215"/>
                  <a:gd name="T34" fmla="*/ 233 w 240"/>
                  <a:gd name="T35" fmla="*/ 18 h 215"/>
                  <a:gd name="T36" fmla="*/ 226 w 240"/>
                  <a:gd name="T37" fmla="*/ 16 h 215"/>
                  <a:gd name="T38" fmla="*/ 212 w 240"/>
                  <a:gd name="T39" fmla="*/ 14 h 215"/>
                  <a:gd name="T40" fmla="*/ 201 w 240"/>
                  <a:gd name="T41" fmla="*/ 8 h 215"/>
                  <a:gd name="T42" fmla="*/ 196 w 240"/>
                  <a:gd name="T43" fmla="*/ 5 h 215"/>
                  <a:gd name="T44" fmla="*/ 187 w 240"/>
                  <a:gd name="T45" fmla="*/ 2 h 215"/>
                  <a:gd name="T46" fmla="*/ 181 w 240"/>
                  <a:gd name="T47" fmla="*/ 2 h 215"/>
                  <a:gd name="T48" fmla="*/ 162 w 240"/>
                  <a:gd name="T49" fmla="*/ 8 h 215"/>
                  <a:gd name="T50" fmla="*/ 155 w 240"/>
                  <a:gd name="T51" fmla="*/ 16 h 215"/>
                  <a:gd name="T52" fmla="*/ 160 w 240"/>
                  <a:gd name="T53" fmla="*/ 35 h 215"/>
                  <a:gd name="T54" fmla="*/ 154 w 240"/>
                  <a:gd name="T55" fmla="*/ 44 h 215"/>
                  <a:gd name="T56" fmla="*/ 137 w 240"/>
                  <a:gd name="T57" fmla="*/ 47 h 215"/>
                  <a:gd name="T58" fmla="*/ 108 w 240"/>
                  <a:gd name="T59" fmla="*/ 30 h 215"/>
                  <a:gd name="T60" fmla="*/ 95 w 240"/>
                  <a:gd name="T61" fmla="*/ 30 h 215"/>
                  <a:gd name="T62" fmla="*/ 85 w 240"/>
                  <a:gd name="T63" fmla="*/ 14 h 215"/>
                  <a:gd name="T64" fmla="*/ 66 w 240"/>
                  <a:gd name="T65" fmla="*/ 5 h 215"/>
                  <a:gd name="T66" fmla="*/ 42 w 240"/>
                  <a:gd name="T67" fmla="*/ 5 h 215"/>
                  <a:gd name="T68" fmla="*/ 28 w 240"/>
                  <a:gd name="T69" fmla="*/ 0 h 215"/>
                  <a:gd name="T70" fmla="*/ 32 w 240"/>
                  <a:gd name="T71" fmla="*/ 6 h 215"/>
                  <a:gd name="T72" fmla="*/ 19 w 240"/>
                  <a:gd name="T73" fmla="*/ 20 h 215"/>
                  <a:gd name="T74" fmla="*/ 10 w 240"/>
                  <a:gd name="T75" fmla="*/ 24 h 215"/>
                  <a:gd name="T76" fmla="*/ 11 w 240"/>
                  <a:gd name="T77" fmla="*/ 32 h 215"/>
                  <a:gd name="T78" fmla="*/ 11 w 240"/>
                  <a:gd name="T79" fmla="*/ 39 h 215"/>
                  <a:gd name="T80" fmla="*/ 8 w 240"/>
                  <a:gd name="T81" fmla="*/ 40 h 215"/>
                  <a:gd name="T82" fmla="*/ 4 w 240"/>
                  <a:gd name="T83" fmla="*/ 46 h 215"/>
                  <a:gd name="T84" fmla="*/ 2 w 240"/>
                  <a:gd name="T85" fmla="*/ 51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40" h="215">
                    <a:moveTo>
                      <a:pt x="2" y="51"/>
                    </a:moveTo>
                    <a:lnTo>
                      <a:pt x="3" y="52"/>
                    </a:lnTo>
                    <a:lnTo>
                      <a:pt x="5" y="56"/>
                    </a:lnTo>
                    <a:lnTo>
                      <a:pt x="5" y="66"/>
                    </a:lnTo>
                    <a:lnTo>
                      <a:pt x="5" y="72"/>
                    </a:lnTo>
                    <a:lnTo>
                      <a:pt x="5" y="73"/>
                    </a:lnTo>
                    <a:lnTo>
                      <a:pt x="5" y="80"/>
                    </a:lnTo>
                    <a:lnTo>
                      <a:pt x="7" y="84"/>
                    </a:lnTo>
                    <a:lnTo>
                      <a:pt x="6" y="94"/>
                    </a:lnTo>
                    <a:lnTo>
                      <a:pt x="5" y="95"/>
                    </a:lnTo>
                    <a:lnTo>
                      <a:pt x="7" y="98"/>
                    </a:lnTo>
                    <a:lnTo>
                      <a:pt x="7" y="104"/>
                    </a:lnTo>
                    <a:lnTo>
                      <a:pt x="5" y="106"/>
                    </a:lnTo>
                    <a:lnTo>
                      <a:pt x="2" y="109"/>
                    </a:lnTo>
                    <a:lnTo>
                      <a:pt x="0" y="111"/>
                    </a:lnTo>
                    <a:lnTo>
                      <a:pt x="2" y="112"/>
                    </a:lnTo>
                    <a:lnTo>
                      <a:pt x="6" y="117"/>
                    </a:lnTo>
                    <a:lnTo>
                      <a:pt x="8" y="124"/>
                    </a:lnTo>
                    <a:lnTo>
                      <a:pt x="10" y="124"/>
                    </a:lnTo>
                    <a:lnTo>
                      <a:pt x="11" y="128"/>
                    </a:lnTo>
                    <a:lnTo>
                      <a:pt x="10" y="131"/>
                    </a:lnTo>
                    <a:lnTo>
                      <a:pt x="11" y="134"/>
                    </a:lnTo>
                    <a:lnTo>
                      <a:pt x="12" y="137"/>
                    </a:lnTo>
                    <a:lnTo>
                      <a:pt x="13" y="139"/>
                    </a:lnTo>
                    <a:lnTo>
                      <a:pt x="14" y="140"/>
                    </a:lnTo>
                    <a:lnTo>
                      <a:pt x="20" y="140"/>
                    </a:lnTo>
                    <a:lnTo>
                      <a:pt x="26" y="141"/>
                    </a:lnTo>
                    <a:lnTo>
                      <a:pt x="29" y="143"/>
                    </a:lnTo>
                    <a:lnTo>
                      <a:pt x="32" y="146"/>
                    </a:lnTo>
                    <a:lnTo>
                      <a:pt x="34" y="153"/>
                    </a:lnTo>
                    <a:lnTo>
                      <a:pt x="36" y="154"/>
                    </a:lnTo>
                    <a:lnTo>
                      <a:pt x="37" y="156"/>
                    </a:lnTo>
                    <a:lnTo>
                      <a:pt x="40" y="157"/>
                    </a:lnTo>
                    <a:lnTo>
                      <a:pt x="66" y="164"/>
                    </a:lnTo>
                    <a:lnTo>
                      <a:pt x="69" y="167"/>
                    </a:lnTo>
                    <a:lnTo>
                      <a:pt x="80" y="162"/>
                    </a:lnTo>
                    <a:lnTo>
                      <a:pt x="80" y="162"/>
                    </a:lnTo>
                    <a:lnTo>
                      <a:pt x="100" y="154"/>
                    </a:lnTo>
                    <a:lnTo>
                      <a:pt x="101" y="154"/>
                    </a:lnTo>
                    <a:lnTo>
                      <a:pt x="225" y="215"/>
                    </a:lnTo>
                    <a:lnTo>
                      <a:pt x="225" y="211"/>
                    </a:lnTo>
                    <a:lnTo>
                      <a:pt x="240" y="209"/>
                    </a:lnTo>
                    <a:lnTo>
                      <a:pt x="238" y="182"/>
                    </a:lnTo>
                    <a:lnTo>
                      <a:pt x="238" y="182"/>
                    </a:lnTo>
                    <a:lnTo>
                      <a:pt x="233" y="60"/>
                    </a:lnTo>
                    <a:lnTo>
                      <a:pt x="231" y="53"/>
                    </a:lnTo>
                    <a:lnTo>
                      <a:pt x="229" y="49"/>
                    </a:lnTo>
                    <a:lnTo>
                      <a:pt x="231" y="43"/>
                    </a:lnTo>
                    <a:lnTo>
                      <a:pt x="233" y="38"/>
                    </a:lnTo>
                    <a:lnTo>
                      <a:pt x="233" y="36"/>
                    </a:lnTo>
                    <a:lnTo>
                      <a:pt x="232" y="31"/>
                    </a:lnTo>
                    <a:lnTo>
                      <a:pt x="233" y="24"/>
                    </a:lnTo>
                    <a:lnTo>
                      <a:pt x="234" y="22"/>
                    </a:lnTo>
                    <a:lnTo>
                      <a:pt x="233" y="18"/>
                    </a:lnTo>
                    <a:lnTo>
                      <a:pt x="231" y="16"/>
                    </a:lnTo>
                    <a:lnTo>
                      <a:pt x="228" y="16"/>
                    </a:lnTo>
                    <a:lnTo>
                      <a:pt x="226" y="16"/>
                    </a:lnTo>
                    <a:lnTo>
                      <a:pt x="226" y="16"/>
                    </a:lnTo>
                    <a:lnTo>
                      <a:pt x="214" y="15"/>
                    </a:lnTo>
                    <a:lnTo>
                      <a:pt x="212" y="14"/>
                    </a:lnTo>
                    <a:lnTo>
                      <a:pt x="209" y="13"/>
                    </a:lnTo>
                    <a:lnTo>
                      <a:pt x="203" y="12"/>
                    </a:lnTo>
                    <a:lnTo>
                      <a:pt x="201" y="8"/>
                    </a:lnTo>
                    <a:lnTo>
                      <a:pt x="202" y="7"/>
                    </a:lnTo>
                    <a:lnTo>
                      <a:pt x="202" y="7"/>
                    </a:lnTo>
                    <a:lnTo>
                      <a:pt x="196" y="5"/>
                    </a:lnTo>
                    <a:lnTo>
                      <a:pt x="194" y="5"/>
                    </a:lnTo>
                    <a:lnTo>
                      <a:pt x="188" y="2"/>
                    </a:lnTo>
                    <a:lnTo>
                      <a:pt x="187" y="2"/>
                    </a:lnTo>
                    <a:lnTo>
                      <a:pt x="185" y="3"/>
                    </a:lnTo>
                    <a:lnTo>
                      <a:pt x="181" y="2"/>
                    </a:lnTo>
                    <a:lnTo>
                      <a:pt x="181" y="2"/>
                    </a:lnTo>
                    <a:lnTo>
                      <a:pt x="176" y="5"/>
                    </a:lnTo>
                    <a:lnTo>
                      <a:pt x="168" y="5"/>
                    </a:lnTo>
                    <a:lnTo>
                      <a:pt x="162" y="8"/>
                    </a:lnTo>
                    <a:lnTo>
                      <a:pt x="159" y="12"/>
                    </a:lnTo>
                    <a:lnTo>
                      <a:pt x="158" y="15"/>
                    </a:lnTo>
                    <a:lnTo>
                      <a:pt x="155" y="16"/>
                    </a:lnTo>
                    <a:lnTo>
                      <a:pt x="155" y="23"/>
                    </a:lnTo>
                    <a:lnTo>
                      <a:pt x="158" y="28"/>
                    </a:lnTo>
                    <a:lnTo>
                      <a:pt x="160" y="35"/>
                    </a:lnTo>
                    <a:lnTo>
                      <a:pt x="159" y="38"/>
                    </a:lnTo>
                    <a:lnTo>
                      <a:pt x="154" y="43"/>
                    </a:lnTo>
                    <a:lnTo>
                      <a:pt x="154" y="44"/>
                    </a:lnTo>
                    <a:lnTo>
                      <a:pt x="148" y="49"/>
                    </a:lnTo>
                    <a:lnTo>
                      <a:pt x="145" y="50"/>
                    </a:lnTo>
                    <a:lnTo>
                      <a:pt x="137" y="47"/>
                    </a:lnTo>
                    <a:lnTo>
                      <a:pt x="126" y="38"/>
                    </a:lnTo>
                    <a:lnTo>
                      <a:pt x="120" y="35"/>
                    </a:lnTo>
                    <a:lnTo>
                      <a:pt x="108" y="30"/>
                    </a:lnTo>
                    <a:lnTo>
                      <a:pt x="103" y="30"/>
                    </a:lnTo>
                    <a:lnTo>
                      <a:pt x="102" y="31"/>
                    </a:lnTo>
                    <a:lnTo>
                      <a:pt x="95" y="30"/>
                    </a:lnTo>
                    <a:lnTo>
                      <a:pt x="89" y="28"/>
                    </a:lnTo>
                    <a:lnTo>
                      <a:pt x="85" y="18"/>
                    </a:lnTo>
                    <a:lnTo>
                      <a:pt x="85" y="14"/>
                    </a:lnTo>
                    <a:lnTo>
                      <a:pt x="81" y="9"/>
                    </a:lnTo>
                    <a:lnTo>
                      <a:pt x="71" y="8"/>
                    </a:lnTo>
                    <a:lnTo>
                      <a:pt x="66" y="5"/>
                    </a:lnTo>
                    <a:lnTo>
                      <a:pt x="57" y="5"/>
                    </a:lnTo>
                    <a:lnTo>
                      <a:pt x="52" y="2"/>
                    </a:lnTo>
                    <a:lnTo>
                      <a:pt x="42" y="5"/>
                    </a:lnTo>
                    <a:lnTo>
                      <a:pt x="34" y="2"/>
                    </a:lnTo>
                    <a:lnTo>
                      <a:pt x="30" y="0"/>
                    </a:lnTo>
                    <a:lnTo>
                      <a:pt x="28" y="0"/>
                    </a:lnTo>
                    <a:lnTo>
                      <a:pt x="28" y="0"/>
                    </a:lnTo>
                    <a:lnTo>
                      <a:pt x="29" y="5"/>
                    </a:lnTo>
                    <a:lnTo>
                      <a:pt x="32" y="6"/>
                    </a:lnTo>
                    <a:lnTo>
                      <a:pt x="27" y="13"/>
                    </a:lnTo>
                    <a:lnTo>
                      <a:pt x="19" y="17"/>
                    </a:lnTo>
                    <a:lnTo>
                      <a:pt x="19" y="20"/>
                    </a:lnTo>
                    <a:lnTo>
                      <a:pt x="15" y="24"/>
                    </a:lnTo>
                    <a:lnTo>
                      <a:pt x="11" y="24"/>
                    </a:lnTo>
                    <a:lnTo>
                      <a:pt x="10" y="24"/>
                    </a:lnTo>
                    <a:lnTo>
                      <a:pt x="10" y="25"/>
                    </a:lnTo>
                    <a:lnTo>
                      <a:pt x="10" y="28"/>
                    </a:lnTo>
                    <a:lnTo>
                      <a:pt x="11" y="32"/>
                    </a:lnTo>
                    <a:lnTo>
                      <a:pt x="11" y="37"/>
                    </a:lnTo>
                    <a:lnTo>
                      <a:pt x="10" y="38"/>
                    </a:lnTo>
                    <a:lnTo>
                      <a:pt x="11" y="39"/>
                    </a:lnTo>
                    <a:lnTo>
                      <a:pt x="11" y="39"/>
                    </a:lnTo>
                    <a:lnTo>
                      <a:pt x="11" y="39"/>
                    </a:lnTo>
                    <a:lnTo>
                      <a:pt x="8" y="40"/>
                    </a:lnTo>
                    <a:lnTo>
                      <a:pt x="7" y="44"/>
                    </a:lnTo>
                    <a:lnTo>
                      <a:pt x="5" y="45"/>
                    </a:lnTo>
                    <a:lnTo>
                      <a:pt x="4" y="46"/>
                    </a:lnTo>
                    <a:lnTo>
                      <a:pt x="2" y="46"/>
                    </a:lnTo>
                    <a:lnTo>
                      <a:pt x="0" y="46"/>
                    </a:lnTo>
                    <a:lnTo>
                      <a:pt x="2" y="51"/>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8" name="Freeform 84">
                <a:extLst>
                  <a:ext uri="{FF2B5EF4-FFF2-40B4-BE49-F238E27FC236}">
                    <a16:creationId xmlns:a16="http://schemas.microsoft.com/office/drawing/2014/main" id="{6AD2102E-EE32-1B95-D444-70A26CBD8B29}"/>
                  </a:ext>
                </a:extLst>
              </p:cNvPr>
              <p:cNvSpPr/>
              <p:nvPr/>
            </p:nvSpPr>
            <p:spPr bwMode="auto">
              <a:xfrm>
                <a:off x="5853113" y="2520951"/>
                <a:ext cx="92075" cy="184150"/>
              </a:xfrm>
              <a:custGeom>
                <a:avLst/>
                <a:gdLst>
                  <a:gd name="T0" fmla="*/ 33 w 58"/>
                  <a:gd name="T1" fmla="*/ 115 h 116"/>
                  <a:gd name="T2" fmla="*/ 37 w 58"/>
                  <a:gd name="T3" fmla="*/ 110 h 116"/>
                  <a:gd name="T4" fmla="*/ 38 w 58"/>
                  <a:gd name="T5" fmla="*/ 108 h 116"/>
                  <a:gd name="T6" fmla="*/ 36 w 58"/>
                  <a:gd name="T7" fmla="*/ 100 h 116"/>
                  <a:gd name="T8" fmla="*/ 37 w 58"/>
                  <a:gd name="T9" fmla="*/ 95 h 116"/>
                  <a:gd name="T10" fmla="*/ 44 w 58"/>
                  <a:gd name="T11" fmla="*/ 93 h 116"/>
                  <a:gd name="T12" fmla="*/ 45 w 58"/>
                  <a:gd name="T13" fmla="*/ 88 h 116"/>
                  <a:gd name="T14" fmla="*/ 58 w 58"/>
                  <a:gd name="T15" fmla="*/ 79 h 116"/>
                  <a:gd name="T16" fmla="*/ 56 w 58"/>
                  <a:gd name="T17" fmla="*/ 71 h 116"/>
                  <a:gd name="T18" fmla="*/ 56 w 58"/>
                  <a:gd name="T19" fmla="*/ 71 h 116"/>
                  <a:gd name="T20" fmla="*/ 50 w 58"/>
                  <a:gd name="T21" fmla="*/ 66 h 116"/>
                  <a:gd name="T22" fmla="*/ 49 w 58"/>
                  <a:gd name="T23" fmla="*/ 64 h 116"/>
                  <a:gd name="T24" fmla="*/ 47 w 58"/>
                  <a:gd name="T25" fmla="*/ 66 h 116"/>
                  <a:gd name="T26" fmla="*/ 43 w 58"/>
                  <a:gd name="T27" fmla="*/ 63 h 116"/>
                  <a:gd name="T28" fmla="*/ 35 w 58"/>
                  <a:gd name="T29" fmla="*/ 59 h 116"/>
                  <a:gd name="T30" fmla="*/ 35 w 58"/>
                  <a:gd name="T31" fmla="*/ 49 h 116"/>
                  <a:gd name="T32" fmla="*/ 48 w 58"/>
                  <a:gd name="T33" fmla="*/ 38 h 116"/>
                  <a:gd name="T34" fmla="*/ 48 w 58"/>
                  <a:gd name="T35" fmla="*/ 35 h 116"/>
                  <a:gd name="T36" fmla="*/ 47 w 58"/>
                  <a:gd name="T37" fmla="*/ 33 h 116"/>
                  <a:gd name="T38" fmla="*/ 42 w 58"/>
                  <a:gd name="T39" fmla="*/ 27 h 116"/>
                  <a:gd name="T40" fmla="*/ 40 w 58"/>
                  <a:gd name="T41" fmla="*/ 16 h 116"/>
                  <a:gd name="T42" fmla="*/ 43 w 58"/>
                  <a:gd name="T43" fmla="*/ 11 h 116"/>
                  <a:gd name="T44" fmla="*/ 45 w 58"/>
                  <a:gd name="T45" fmla="*/ 5 h 116"/>
                  <a:gd name="T46" fmla="*/ 38 w 58"/>
                  <a:gd name="T47" fmla="*/ 12 h 116"/>
                  <a:gd name="T48" fmla="*/ 34 w 58"/>
                  <a:gd name="T49" fmla="*/ 5 h 116"/>
                  <a:gd name="T50" fmla="*/ 32 w 58"/>
                  <a:gd name="T51" fmla="*/ 1 h 116"/>
                  <a:gd name="T52" fmla="*/ 29 w 58"/>
                  <a:gd name="T53" fmla="*/ 0 h 116"/>
                  <a:gd name="T54" fmla="*/ 26 w 58"/>
                  <a:gd name="T55" fmla="*/ 0 h 116"/>
                  <a:gd name="T56" fmla="*/ 18 w 58"/>
                  <a:gd name="T57" fmla="*/ 4 h 116"/>
                  <a:gd name="T58" fmla="*/ 13 w 58"/>
                  <a:gd name="T59" fmla="*/ 8 h 116"/>
                  <a:gd name="T60" fmla="*/ 13 w 58"/>
                  <a:gd name="T61" fmla="*/ 15 h 116"/>
                  <a:gd name="T62" fmla="*/ 11 w 58"/>
                  <a:gd name="T63" fmla="*/ 27 h 116"/>
                  <a:gd name="T64" fmla="*/ 13 w 58"/>
                  <a:gd name="T65" fmla="*/ 33 h 116"/>
                  <a:gd name="T66" fmla="*/ 12 w 58"/>
                  <a:gd name="T67" fmla="*/ 36 h 116"/>
                  <a:gd name="T68" fmla="*/ 14 w 58"/>
                  <a:gd name="T69" fmla="*/ 40 h 116"/>
                  <a:gd name="T70" fmla="*/ 11 w 58"/>
                  <a:gd name="T71" fmla="*/ 46 h 116"/>
                  <a:gd name="T72" fmla="*/ 7 w 58"/>
                  <a:gd name="T73" fmla="*/ 50 h 116"/>
                  <a:gd name="T74" fmla="*/ 1 w 58"/>
                  <a:gd name="T75" fmla="*/ 55 h 116"/>
                  <a:gd name="T76" fmla="*/ 0 w 58"/>
                  <a:gd name="T77" fmla="*/ 62 h 116"/>
                  <a:gd name="T78" fmla="*/ 3 w 58"/>
                  <a:gd name="T79" fmla="*/ 67 h 116"/>
                  <a:gd name="T80" fmla="*/ 5 w 58"/>
                  <a:gd name="T81" fmla="*/ 71 h 116"/>
                  <a:gd name="T82" fmla="*/ 11 w 58"/>
                  <a:gd name="T83" fmla="*/ 78 h 116"/>
                  <a:gd name="T84" fmla="*/ 15 w 58"/>
                  <a:gd name="T85" fmla="*/ 80 h 116"/>
                  <a:gd name="T86" fmla="*/ 22 w 58"/>
                  <a:gd name="T87" fmla="*/ 86 h 116"/>
                  <a:gd name="T88" fmla="*/ 33 w 58"/>
                  <a:gd name="T89"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7" h="115">
                    <a:moveTo>
                      <a:pt x="33" y="116"/>
                    </a:moveTo>
                    <a:lnTo>
                      <a:pt x="33" y="115"/>
                    </a:lnTo>
                    <a:lnTo>
                      <a:pt x="35" y="114"/>
                    </a:lnTo>
                    <a:lnTo>
                      <a:pt x="37" y="110"/>
                    </a:lnTo>
                    <a:lnTo>
                      <a:pt x="37" y="109"/>
                    </a:lnTo>
                    <a:lnTo>
                      <a:pt x="38" y="108"/>
                    </a:lnTo>
                    <a:lnTo>
                      <a:pt x="38" y="104"/>
                    </a:lnTo>
                    <a:lnTo>
                      <a:pt x="36" y="100"/>
                    </a:lnTo>
                    <a:lnTo>
                      <a:pt x="37" y="97"/>
                    </a:lnTo>
                    <a:lnTo>
                      <a:pt x="37" y="95"/>
                    </a:lnTo>
                    <a:lnTo>
                      <a:pt x="41" y="93"/>
                    </a:lnTo>
                    <a:lnTo>
                      <a:pt x="44" y="93"/>
                    </a:lnTo>
                    <a:lnTo>
                      <a:pt x="45" y="90"/>
                    </a:lnTo>
                    <a:lnTo>
                      <a:pt x="45" y="88"/>
                    </a:lnTo>
                    <a:lnTo>
                      <a:pt x="56" y="82"/>
                    </a:lnTo>
                    <a:lnTo>
                      <a:pt x="58" y="79"/>
                    </a:lnTo>
                    <a:lnTo>
                      <a:pt x="57" y="78"/>
                    </a:lnTo>
                    <a:lnTo>
                      <a:pt x="56" y="71"/>
                    </a:lnTo>
                    <a:lnTo>
                      <a:pt x="56" y="71"/>
                    </a:lnTo>
                    <a:lnTo>
                      <a:pt x="56" y="71"/>
                    </a:lnTo>
                    <a:lnTo>
                      <a:pt x="50" y="67"/>
                    </a:lnTo>
                    <a:lnTo>
                      <a:pt x="50" y="66"/>
                    </a:lnTo>
                    <a:lnTo>
                      <a:pt x="50" y="64"/>
                    </a:lnTo>
                    <a:lnTo>
                      <a:pt x="49" y="64"/>
                    </a:lnTo>
                    <a:lnTo>
                      <a:pt x="49" y="64"/>
                    </a:lnTo>
                    <a:lnTo>
                      <a:pt x="47" y="66"/>
                    </a:lnTo>
                    <a:lnTo>
                      <a:pt x="43" y="65"/>
                    </a:lnTo>
                    <a:lnTo>
                      <a:pt x="43" y="63"/>
                    </a:lnTo>
                    <a:lnTo>
                      <a:pt x="41" y="64"/>
                    </a:lnTo>
                    <a:lnTo>
                      <a:pt x="35" y="59"/>
                    </a:lnTo>
                    <a:lnTo>
                      <a:pt x="33" y="55"/>
                    </a:lnTo>
                    <a:lnTo>
                      <a:pt x="35" y="49"/>
                    </a:lnTo>
                    <a:lnTo>
                      <a:pt x="43" y="43"/>
                    </a:lnTo>
                    <a:lnTo>
                      <a:pt x="48" y="38"/>
                    </a:lnTo>
                    <a:lnTo>
                      <a:pt x="47" y="37"/>
                    </a:lnTo>
                    <a:lnTo>
                      <a:pt x="48" y="35"/>
                    </a:lnTo>
                    <a:lnTo>
                      <a:pt x="48" y="34"/>
                    </a:lnTo>
                    <a:lnTo>
                      <a:pt x="47" y="33"/>
                    </a:lnTo>
                    <a:lnTo>
                      <a:pt x="47" y="28"/>
                    </a:lnTo>
                    <a:lnTo>
                      <a:pt x="42" y="27"/>
                    </a:lnTo>
                    <a:lnTo>
                      <a:pt x="38" y="21"/>
                    </a:lnTo>
                    <a:lnTo>
                      <a:pt x="40" y="16"/>
                    </a:lnTo>
                    <a:lnTo>
                      <a:pt x="43" y="14"/>
                    </a:lnTo>
                    <a:lnTo>
                      <a:pt x="43" y="11"/>
                    </a:lnTo>
                    <a:lnTo>
                      <a:pt x="47" y="7"/>
                    </a:lnTo>
                    <a:lnTo>
                      <a:pt x="45" y="5"/>
                    </a:lnTo>
                    <a:lnTo>
                      <a:pt x="41" y="8"/>
                    </a:lnTo>
                    <a:lnTo>
                      <a:pt x="38" y="12"/>
                    </a:lnTo>
                    <a:lnTo>
                      <a:pt x="36" y="9"/>
                    </a:lnTo>
                    <a:lnTo>
                      <a:pt x="34" y="5"/>
                    </a:lnTo>
                    <a:lnTo>
                      <a:pt x="32" y="4"/>
                    </a:lnTo>
                    <a:lnTo>
                      <a:pt x="32" y="1"/>
                    </a:lnTo>
                    <a:lnTo>
                      <a:pt x="32" y="0"/>
                    </a:lnTo>
                    <a:lnTo>
                      <a:pt x="29" y="0"/>
                    </a:lnTo>
                    <a:lnTo>
                      <a:pt x="29" y="5"/>
                    </a:lnTo>
                    <a:lnTo>
                      <a:pt x="26" y="0"/>
                    </a:lnTo>
                    <a:lnTo>
                      <a:pt x="22" y="1"/>
                    </a:lnTo>
                    <a:lnTo>
                      <a:pt x="18" y="4"/>
                    </a:lnTo>
                    <a:lnTo>
                      <a:pt x="13" y="7"/>
                    </a:lnTo>
                    <a:lnTo>
                      <a:pt x="13" y="8"/>
                    </a:lnTo>
                    <a:lnTo>
                      <a:pt x="14" y="11"/>
                    </a:lnTo>
                    <a:lnTo>
                      <a:pt x="13" y="15"/>
                    </a:lnTo>
                    <a:lnTo>
                      <a:pt x="13" y="20"/>
                    </a:lnTo>
                    <a:lnTo>
                      <a:pt x="11" y="27"/>
                    </a:lnTo>
                    <a:lnTo>
                      <a:pt x="12" y="30"/>
                    </a:lnTo>
                    <a:lnTo>
                      <a:pt x="13" y="33"/>
                    </a:lnTo>
                    <a:lnTo>
                      <a:pt x="14" y="34"/>
                    </a:lnTo>
                    <a:lnTo>
                      <a:pt x="12" y="36"/>
                    </a:lnTo>
                    <a:lnTo>
                      <a:pt x="12" y="37"/>
                    </a:lnTo>
                    <a:lnTo>
                      <a:pt x="14" y="40"/>
                    </a:lnTo>
                    <a:lnTo>
                      <a:pt x="12" y="42"/>
                    </a:lnTo>
                    <a:lnTo>
                      <a:pt x="11" y="46"/>
                    </a:lnTo>
                    <a:lnTo>
                      <a:pt x="8" y="49"/>
                    </a:lnTo>
                    <a:lnTo>
                      <a:pt x="7" y="50"/>
                    </a:lnTo>
                    <a:lnTo>
                      <a:pt x="5" y="51"/>
                    </a:lnTo>
                    <a:lnTo>
                      <a:pt x="1" y="55"/>
                    </a:lnTo>
                    <a:lnTo>
                      <a:pt x="0" y="60"/>
                    </a:lnTo>
                    <a:lnTo>
                      <a:pt x="0" y="62"/>
                    </a:lnTo>
                    <a:lnTo>
                      <a:pt x="3" y="66"/>
                    </a:lnTo>
                    <a:lnTo>
                      <a:pt x="3" y="67"/>
                    </a:lnTo>
                    <a:lnTo>
                      <a:pt x="4" y="70"/>
                    </a:lnTo>
                    <a:lnTo>
                      <a:pt x="5" y="71"/>
                    </a:lnTo>
                    <a:lnTo>
                      <a:pt x="10" y="74"/>
                    </a:lnTo>
                    <a:lnTo>
                      <a:pt x="11" y="78"/>
                    </a:lnTo>
                    <a:lnTo>
                      <a:pt x="14" y="79"/>
                    </a:lnTo>
                    <a:lnTo>
                      <a:pt x="15" y="80"/>
                    </a:lnTo>
                    <a:lnTo>
                      <a:pt x="18" y="81"/>
                    </a:lnTo>
                    <a:lnTo>
                      <a:pt x="22" y="86"/>
                    </a:lnTo>
                    <a:lnTo>
                      <a:pt x="32" y="116"/>
                    </a:lnTo>
                    <a:lnTo>
                      <a:pt x="33" y="1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9" name="Freeform 85">
                <a:extLst>
                  <a:ext uri="{FF2B5EF4-FFF2-40B4-BE49-F238E27FC236}">
                    <a16:creationId xmlns:a16="http://schemas.microsoft.com/office/drawing/2014/main" id="{49E368D2-8D42-7AE9-0461-E5F6EA7D2551}"/>
                  </a:ext>
                </a:extLst>
              </p:cNvPr>
              <p:cNvSpPr/>
              <p:nvPr/>
            </p:nvSpPr>
            <p:spPr bwMode="auto">
              <a:xfrm>
                <a:off x="5467351" y="2527301"/>
                <a:ext cx="490538" cy="465138"/>
              </a:xfrm>
              <a:custGeom>
                <a:avLst/>
                <a:gdLst>
                  <a:gd name="T0" fmla="*/ 57 w 309"/>
                  <a:gd name="T1" fmla="*/ 199 h 293"/>
                  <a:gd name="T2" fmla="*/ 163 w 309"/>
                  <a:gd name="T3" fmla="*/ 274 h 293"/>
                  <a:gd name="T4" fmla="*/ 176 w 309"/>
                  <a:gd name="T5" fmla="*/ 279 h 293"/>
                  <a:gd name="T6" fmla="*/ 184 w 309"/>
                  <a:gd name="T7" fmla="*/ 286 h 293"/>
                  <a:gd name="T8" fmla="*/ 185 w 309"/>
                  <a:gd name="T9" fmla="*/ 293 h 293"/>
                  <a:gd name="T10" fmla="*/ 198 w 309"/>
                  <a:gd name="T11" fmla="*/ 290 h 293"/>
                  <a:gd name="T12" fmla="*/ 199 w 309"/>
                  <a:gd name="T13" fmla="*/ 290 h 293"/>
                  <a:gd name="T14" fmla="*/ 309 w 309"/>
                  <a:gd name="T15" fmla="*/ 227 h 293"/>
                  <a:gd name="T16" fmla="*/ 306 w 309"/>
                  <a:gd name="T17" fmla="*/ 222 h 293"/>
                  <a:gd name="T18" fmla="*/ 298 w 309"/>
                  <a:gd name="T19" fmla="*/ 211 h 293"/>
                  <a:gd name="T20" fmla="*/ 284 w 309"/>
                  <a:gd name="T21" fmla="*/ 208 h 293"/>
                  <a:gd name="T22" fmla="*/ 280 w 309"/>
                  <a:gd name="T23" fmla="*/ 199 h 293"/>
                  <a:gd name="T24" fmla="*/ 279 w 309"/>
                  <a:gd name="T25" fmla="*/ 193 h 293"/>
                  <a:gd name="T26" fmla="*/ 270 w 309"/>
                  <a:gd name="T27" fmla="*/ 179 h 293"/>
                  <a:gd name="T28" fmla="*/ 277 w 309"/>
                  <a:gd name="T29" fmla="*/ 173 h 293"/>
                  <a:gd name="T30" fmla="*/ 276 w 309"/>
                  <a:gd name="T31" fmla="*/ 163 h 293"/>
                  <a:gd name="T32" fmla="*/ 276 w 309"/>
                  <a:gd name="T33" fmla="*/ 149 h 293"/>
                  <a:gd name="T34" fmla="*/ 275 w 309"/>
                  <a:gd name="T35" fmla="*/ 134 h 293"/>
                  <a:gd name="T36" fmla="*/ 271 w 309"/>
                  <a:gd name="T37" fmla="*/ 120 h 293"/>
                  <a:gd name="T38" fmla="*/ 263 w 309"/>
                  <a:gd name="T39" fmla="*/ 83 h 293"/>
                  <a:gd name="T40" fmla="*/ 256 w 309"/>
                  <a:gd name="T41" fmla="*/ 77 h 293"/>
                  <a:gd name="T42" fmla="*/ 247 w 309"/>
                  <a:gd name="T43" fmla="*/ 68 h 293"/>
                  <a:gd name="T44" fmla="*/ 243 w 309"/>
                  <a:gd name="T45" fmla="*/ 62 h 293"/>
                  <a:gd name="T46" fmla="*/ 242 w 309"/>
                  <a:gd name="T47" fmla="*/ 49 h 293"/>
                  <a:gd name="T48" fmla="*/ 250 w 309"/>
                  <a:gd name="T49" fmla="*/ 42 h 293"/>
                  <a:gd name="T50" fmla="*/ 254 w 309"/>
                  <a:gd name="T51" fmla="*/ 36 h 293"/>
                  <a:gd name="T52" fmla="*/ 254 w 309"/>
                  <a:gd name="T53" fmla="*/ 30 h 293"/>
                  <a:gd name="T54" fmla="*/ 254 w 309"/>
                  <a:gd name="T55" fmla="*/ 16 h 293"/>
                  <a:gd name="T56" fmla="*/ 254 w 309"/>
                  <a:gd name="T57" fmla="*/ 4 h 293"/>
                  <a:gd name="T58" fmla="*/ 248 w 309"/>
                  <a:gd name="T59" fmla="*/ 3 h 293"/>
                  <a:gd name="T60" fmla="*/ 235 w 309"/>
                  <a:gd name="T61" fmla="*/ 1 h 293"/>
                  <a:gd name="T62" fmla="*/ 225 w 309"/>
                  <a:gd name="T63" fmla="*/ 4 h 293"/>
                  <a:gd name="T64" fmla="*/ 220 w 309"/>
                  <a:gd name="T65" fmla="*/ 1 h 293"/>
                  <a:gd name="T66" fmla="*/ 216 w 309"/>
                  <a:gd name="T67" fmla="*/ 7 h 293"/>
                  <a:gd name="T68" fmla="*/ 207 w 309"/>
                  <a:gd name="T69" fmla="*/ 8 h 293"/>
                  <a:gd name="T70" fmla="*/ 197 w 309"/>
                  <a:gd name="T71" fmla="*/ 4 h 293"/>
                  <a:gd name="T72" fmla="*/ 188 w 309"/>
                  <a:gd name="T73" fmla="*/ 3 h 293"/>
                  <a:gd name="T74" fmla="*/ 182 w 309"/>
                  <a:gd name="T75" fmla="*/ 3 h 293"/>
                  <a:gd name="T76" fmla="*/ 174 w 309"/>
                  <a:gd name="T77" fmla="*/ 5 h 293"/>
                  <a:gd name="T78" fmla="*/ 163 w 309"/>
                  <a:gd name="T79" fmla="*/ 8 h 293"/>
                  <a:gd name="T80" fmla="*/ 151 w 309"/>
                  <a:gd name="T81" fmla="*/ 8 h 293"/>
                  <a:gd name="T82" fmla="*/ 137 w 309"/>
                  <a:gd name="T83" fmla="*/ 15 h 293"/>
                  <a:gd name="T84" fmla="*/ 131 w 309"/>
                  <a:gd name="T85" fmla="*/ 22 h 293"/>
                  <a:gd name="T86" fmla="*/ 126 w 309"/>
                  <a:gd name="T87" fmla="*/ 20 h 293"/>
                  <a:gd name="T88" fmla="*/ 120 w 309"/>
                  <a:gd name="T89" fmla="*/ 23 h 293"/>
                  <a:gd name="T90" fmla="*/ 114 w 309"/>
                  <a:gd name="T91" fmla="*/ 29 h 293"/>
                  <a:gd name="T92" fmla="*/ 103 w 309"/>
                  <a:gd name="T93" fmla="*/ 33 h 293"/>
                  <a:gd name="T94" fmla="*/ 107 w 309"/>
                  <a:gd name="T95" fmla="*/ 40 h 293"/>
                  <a:gd name="T96" fmla="*/ 107 w 309"/>
                  <a:gd name="T97" fmla="*/ 53 h 293"/>
                  <a:gd name="T98" fmla="*/ 111 w 309"/>
                  <a:gd name="T99" fmla="*/ 70 h 293"/>
                  <a:gd name="T100" fmla="*/ 115 w 309"/>
                  <a:gd name="T101" fmla="*/ 75 h 293"/>
                  <a:gd name="T102" fmla="*/ 117 w 309"/>
                  <a:gd name="T103" fmla="*/ 81 h 293"/>
                  <a:gd name="T104" fmla="*/ 96 w 309"/>
                  <a:gd name="T105" fmla="*/ 86 h 293"/>
                  <a:gd name="T106" fmla="*/ 86 w 309"/>
                  <a:gd name="T107" fmla="*/ 95 h 293"/>
                  <a:gd name="T108" fmla="*/ 84 w 309"/>
                  <a:gd name="T109" fmla="*/ 106 h 293"/>
                  <a:gd name="T110" fmla="*/ 36 w 309"/>
                  <a:gd name="T111" fmla="*/ 132 h 293"/>
                  <a:gd name="T112" fmla="*/ 22 w 309"/>
                  <a:gd name="T113" fmla="*/ 133 h 293"/>
                  <a:gd name="T114" fmla="*/ 7 w 309"/>
                  <a:gd name="T115" fmla="*/ 141 h 293"/>
                  <a:gd name="T116" fmla="*/ 0 w 309"/>
                  <a:gd name="T117" fmla="*/ 158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9" h="293">
                    <a:moveTo>
                      <a:pt x="0" y="162"/>
                    </a:moveTo>
                    <a:lnTo>
                      <a:pt x="57" y="199"/>
                    </a:lnTo>
                    <a:lnTo>
                      <a:pt x="57" y="199"/>
                    </a:lnTo>
                    <a:lnTo>
                      <a:pt x="159" y="265"/>
                    </a:lnTo>
                    <a:lnTo>
                      <a:pt x="161" y="272"/>
                    </a:lnTo>
                    <a:lnTo>
                      <a:pt x="163" y="274"/>
                    </a:lnTo>
                    <a:lnTo>
                      <a:pt x="169" y="274"/>
                    </a:lnTo>
                    <a:lnTo>
                      <a:pt x="174" y="275"/>
                    </a:lnTo>
                    <a:lnTo>
                      <a:pt x="176" y="279"/>
                    </a:lnTo>
                    <a:lnTo>
                      <a:pt x="181" y="280"/>
                    </a:lnTo>
                    <a:lnTo>
                      <a:pt x="184" y="283"/>
                    </a:lnTo>
                    <a:lnTo>
                      <a:pt x="184" y="286"/>
                    </a:lnTo>
                    <a:lnTo>
                      <a:pt x="182" y="290"/>
                    </a:lnTo>
                    <a:lnTo>
                      <a:pt x="183" y="291"/>
                    </a:lnTo>
                    <a:lnTo>
                      <a:pt x="185" y="293"/>
                    </a:lnTo>
                    <a:lnTo>
                      <a:pt x="192" y="293"/>
                    </a:lnTo>
                    <a:lnTo>
                      <a:pt x="198" y="290"/>
                    </a:lnTo>
                    <a:lnTo>
                      <a:pt x="198" y="290"/>
                    </a:lnTo>
                    <a:lnTo>
                      <a:pt x="198" y="290"/>
                    </a:lnTo>
                    <a:lnTo>
                      <a:pt x="199" y="290"/>
                    </a:lnTo>
                    <a:lnTo>
                      <a:pt x="199" y="290"/>
                    </a:lnTo>
                    <a:lnTo>
                      <a:pt x="222" y="284"/>
                    </a:lnTo>
                    <a:lnTo>
                      <a:pt x="241" y="268"/>
                    </a:lnTo>
                    <a:lnTo>
                      <a:pt x="309" y="227"/>
                    </a:lnTo>
                    <a:lnTo>
                      <a:pt x="309" y="225"/>
                    </a:lnTo>
                    <a:lnTo>
                      <a:pt x="307" y="223"/>
                    </a:lnTo>
                    <a:lnTo>
                      <a:pt x="306" y="222"/>
                    </a:lnTo>
                    <a:lnTo>
                      <a:pt x="302" y="215"/>
                    </a:lnTo>
                    <a:lnTo>
                      <a:pt x="300" y="213"/>
                    </a:lnTo>
                    <a:lnTo>
                      <a:pt x="298" y="211"/>
                    </a:lnTo>
                    <a:lnTo>
                      <a:pt x="293" y="210"/>
                    </a:lnTo>
                    <a:lnTo>
                      <a:pt x="286" y="210"/>
                    </a:lnTo>
                    <a:lnTo>
                      <a:pt x="284" y="208"/>
                    </a:lnTo>
                    <a:lnTo>
                      <a:pt x="283" y="206"/>
                    </a:lnTo>
                    <a:lnTo>
                      <a:pt x="281" y="203"/>
                    </a:lnTo>
                    <a:lnTo>
                      <a:pt x="280" y="199"/>
                    </a:lnTo>
                    <a:lnTo>
                      <a:pt x="281" y="196"/>
                    </a:lnTo>
                    <a:lnTo>
                      <a:pt x="280" y="194"/>
                    </a:lnTo>
                    <a:lnTo>
                      <a:pt x="279" y="193"/>
                    </a:lnTo>
                    <a:lnTo>
                      <a:pt x="277" y="187"/>
                    </a:lnTo>
                    <a:lnTo>
                      <a:pt x="273" y="183"/>
                    </a:lnTo>
                    <a:lnTo>
                      <a:pt x="270" y="179"/>
                    </a:lnTo>
                    <a:lnTo>
                      <a:pt x="272" y="177"/>
                    </a:lnTo>
                    <a:lnTo>
                      <a:pt x="273" y="176"/>
                    </a:lnTo>
                    <a:lnTo>
                      <a:pt x="277" y="173"/>
                    </a:lnTo>
                    <a:lnTo>
                      <a:pt x="278" y="171"/>
                    </a:lnTo>
                    <a:lnTo>
                      <a:pt x="277" y="166"/>
                    </a:lnTo>
                    <a:lnTo>
                      <a:pt x="276" y="163"/>
                    </a:lnTo>
                    <a:lnTo>
                      <a:pt x="277" y="161"/>
                    </a:lnTo>
                    <a:lnTo>
                      <a:pt x="278" y="154"/>
                    </a:lnTo>
                    <a:lnTo>
                      <a:pt x="276" y="149"/>
                    </a:lnTo>
                    <a:lnTo>
                      <a:pt x="276" y="141"/>
                    </a:lnTo>
                    <a:lnTo>
                      <a:pt x="276" y="139"/>
                    </a:lnTo>
                    <a:lnTo>
                      <a:pt x="275" y="134"/>
                    </a:lnTo>
                    <a:lnTo>
                      <a:pt x="275" y="125"/>
                    </a:lnTo>
                    <a:lnTo>
                      <a:pt x="273" y="121"/>
                    </a:lnTo>
                    <a:lnTo>
                      <a:pt x="271" y="120"/>
                    </a:lnTo>
                    <a:lnTo>
                      <a:pt x="271" y="113"/>
                    </a:lnTo>
                    <a:lnTo>
                      <a:pt x="272" y="112"/>
                    </a:lnTo>
                    <a:lnTo>
                      <a:pt x="263" y="83"/>
                    </a:lnTo>
                    <a:lnTo>
                      <a:pt x="260" y="80"/>
                    </a:lnTo>
                    <a:lnTo>
                      <a:pt x="257" y="78"/>
                    </a:lnTo>
                    <a:lnTo>
                      <a:pt x="256" y="77"/>
                    </a:lnTo>
                    <a:lnTo>
                      <a:pt x="251" y="76"/>
                    </a:lnTo>
                    <a:lnTo>
                      <a:pt x="250" y="71"/>
                    </a:lnTo>
                    <a:lnTo>
                      <a:pt x="247" y="68"/>
                    </a:lnTo>
                    <a:lnTo>
                      <a:pt x="244" y="68"/>
                    </a:lnTo>
                    <a:lnTo>
                      <a:pt x="242" y="64"/>
                    </a:lnTo>
                    <a:lnTo>
                      <a:pt x="243" y="62"/>
                    </a:lnTo>
                    <a:lnTo>
                      <a:pt x="242" y="59"/>
                    </a:lnTo>
                    <a:lnTo>
                      <a:pt x="240" y="58"/>
                    </a:lnTo>
                    <a:lnTo>
                      <a:pt x="242" y="49"/>
                    </a:lnTo>
                    <a:lnTo>
                      <a:pt x="247" y="45"/>
                    </a:lnTo>
                    <a:lnTo>
                      <a:pt x="249" y="45"/>
                    </a:lnTo>
                    <a:lnTo>
                      <a:pt x="250" y="42"/>
                    </a:lnTo>
                    <a:lnTo>
                      <a:pt x="251" y="41"/>
                    </a:lnTo>
                    <a:lnTo>
                      <a:pt x="253" y="37"/>
                    </a:lnTo>
                    <a:lnTo>
                      <a:pt x="254" y="36"/>
                    </a:lnTo>
                    <a:lnTo>
                      <a:pt x="251" y="33"/>
                    </a:lnTo>
                    <a:lnTo>
                      <a:pt x="254" y="30"/>
                    </a:lnTo>
                    <a:lnTo>
                      <a:pt x="254" y="30"/>
                    </a:lnTo>
                    <a:lnTo>
                      <a:pt x="251" y="27"/>
                    </a:lnTo>
                    <a:lnTo>
                      <a:pt x="251" y="23"/>
                    </a:lnTo>
                    <a:lnTo>
                      <a:pt x="254" y="16"/>
                    </a:lnTo>
                    <a:lnTo>
                      <a:pt x="254" y="11"/>
                    </a:lnTo>
                    <a:lnTo>
                      <a:pt x="254" y="7"/>
                    </a:lnTo>
                    <a:lnTo>
                      <a:pt x="254" y="4"/>
                    </a:lnTo>
                    <a:lnTo>
                      <a:pt x="254" y="3"/>
                    </a:lnTo>
                    <a:lnTo>
                      <a:pt x="250" y="3"/>
                    </a:lnTo>
                    <a:lnTo>
                      <a:pt x="248" y="3"/>
                    </a:lnTo>
                    <a:lnTo>
                      <a:pt x="241" y="5"/>
                    </a:lnTo>
                    <a:lnTo>
                      <a:pt x="238" y="2"/>
                    </a:lnTo>
                    <a:lnTo>
                      <a:pt x="235" y="1"/>
                    </a:lnTo>
                    <a:lnTo>
                      <a:pt x="235" y="1"/>
                    </a:lnTo>
                    <a:lnTo>
                      <a:pt x="232" y="4"/>
                    </a:lnTo>
                    <a:lnTo>
                      <a:pt x="225" y="4"/>
                    </a:lnTo>
                    <a:lnTo>
                      <a:pt x="224" y="1"/>
                    </a:lnTo>
                    <a:lnTo>
                      <a:pt x="222" y="0"/>
                    </a:lnTo>
                    <a:lnTo>
                      <a:pt x="220" y="1"/>
                    </a:lnTo>
                    <a:lnTo>
                      <a:pt x="220" y="3"/>
                    </a:lnTo>
                    <a:lnTo>
                      <a:pt x="217" y="3"/>
                    </a:lnTo>
                    <a:lnTo>
                      <a:pt x="216" y="7"/>
                    </a:lnTo>
                    <a:lnTo>
                      <a:pt x="212" y="5"/>
                    </a:lnTo>
                    <a:lnTo>
                      <a:pt x="211" y="5"/>
                    </a:lnTo>
                    <a:lnTo>
                      <a:pt x="207" y="8"/>
                    </a:lnTo>
                    <a:lnTo>
                      <a:pt x="203" y="8"/>
                    </a:lnTo>
                    <a:lnTo>
                      <a:pt x="201" y="4"/>
                    </a:lnTo>
                    <a:lnTo>
                      <a:pt x="197" y="4"/>
                    </a:lnTo>
                    <a:lnTo>
                      <a:pt x="195" y="3"/>
                    </a:lnTo>
                    <a:lnTo>
                      <a:pt x="191" y="4"/>
                    </a:lnTo>
                    <a:lnTo>
                      <a:pt x="188" y="3"/>
                    </a:lnTo>
                    <a:lnTo>
                      <a:pt x="187" y="4"/>
                    </a:lnTo>
                    <a:lnTo>
                      <a:pt x="183" y="3"/>
                    </a:lnTo>
                    <a:lnTo>
                      <a:pt x="182" y="3"/>
                    </a:lnTo>
                    <a:lnTo>
                      <a:pt x="181" y="7"/>
                    </a:lnTo>
                    <a:lnTo>
                      <a:pt x="176" y="7"/>
                    </a:lnTo>
                    <a:lnTo>
                      <a:pt x="174" y="5"/>
                    </a:lnTo>
                    <a:lnTo>
                      <a:pt x="170" y="9"/>
                    </a:lnTo>
                    <a:lnTo>
                      <a:pt x="167" y="9"/>
                    </a:lnTo>
                    <a:lnTo>
                      <a:pt x="163" y="8"/>
                    </a:lnTo>
                    <a:lnTo>
                      <a:pt x="160" y="9"/>
                    </a:lnTo>
                    <a:lnTo>
                      <a:pt x="154" y="9"/>
                    </a:lnTo>
                    <a:lnTo>
                      <a:pt x="151" y="8"/>
                    </a:lnTo>
                    <a:lnTo>
                      <a:pt x="144" y="14"/>
                    </a:lnTo>
                    <a:lnTo>
                      <a:pt x="139" y="15"/>
                    </a:lnTo>
                    <a:lnTo>
                      <a:pt x="137" y="15"/>
                    </a:lnTo>
                    <a:lnTo>
                      <a:pt x="135" y="16"/>
                    </a:lnTo>
                    <a:lnTo>
                      <a:pt x="135" y="18"/>
                    </a:lnTo>
                    <a:lnTo>
                      <a:pt x="131" y="22"/>
                    </a:lnTo>
                    <a:lnTo>
                      <a:pt x="129" y="22"/>
                    </a:lnTo>
                    <a:lnTo>
                      <a:pt x="128" y="20"/>
                    </a:lnTo>
                    <a:lnTo>
                      <a:pt x="126" y="20"/>
                    </a:lnTo>
                    <a:lnTo>
                      <a:pt x="125" y="22"/>
                    </a:lnTo>
                    <a:lnTo>
                      <a:pt x="124" y="23"/>
                    </a:lnTo>
                    <a:lnTo>
                      <a:pt x="120" y="23"/>
                    </a:lnTo>
                    <a:lnTo>
                      <a:pt x="116" y="25"/>
                    </a:lnTo>
                    <a:lnTo>
                      <a:pt x="115" y="26"/>
                    </a:lnTo>
                    <a:lnTo>
                      <a:pt x="114" y="29"/>
                    </a:lnTo>
                    <a:lnTo>
                      <a:pt x="110" y="32"/>
                    </a:lnTo>
                    <a:lnTo>
                      <a:pt x="106" y="33"/>
                    </a:lnTo>
                    <a:lnTo>
                      <a:pt x="103" y="33"/>
                    </a:lnTo>
                    <a:lnTo>
                      <a:pt x="105" y="34"/>
                    </a:lnTo>
                    <a:lnTo>
                      <a:pt x="106" y="38"/>
                    </a:lnTo>
                    <a:lnTo>
                      <a:pt x="107" y="40"/>
                    </a:lnTo>
                    <a:lnTo>
                      <a:pt x="107" y="41"/>
                    </a:lnTo>
                    <a:lnTo>
                      <a:pt x="107" y="46"/>
                    </a:lnTo>
                    <a:lnTo>
                      <a:pt x="107" y="53"/>
                    </a:lnTo>
                    <a:lnTo>
                      <a:pt x="108" y="54"/>
                    </a:lnTo>
                    <a:lnTo>
                      <a:pt x="109" y="66"/>
                    </a:lnTo>
                    <a:lnTo>
                      <a:pt x="111" y="70"/>
                    </a:lnTo>
                    <a:lnTo>
                      <a:pt x="111" y="73"/>
                    </a:lnTo>
                    <a:lnTo>
                      <a:pt x="114" y="74"/>
                    </a:lnTo>
                    <a:lnTo>
                      <a:pt x="115" y="75"/>
                    </a:lnTo>
                    <a:lnTo>
                      <a:pt x="117" y="75"/>
                    </a:lnTo>
                    <a:lnTo>
                      <a:pt x="120" y="76"/>
                    </a:lnTo>
                    <a:lnTo>
                      <a:pt x="117" y="81"/>
                    </a:lnTo>
                    <a:lnTo>
                      <a:pt x="117" y="82"/>
                    </a:lnTo>
                    <a:lnTo>
                      <a:pt x="115" y="86"/>
                    </a:lnTo>
                    <a:lnTo>
                      <a:pt x="96" y="86"/>
                    </a:lnTo>
                    <a:lnTo>
                      <a:pt x="93" y="86"/>
                    </a:lnTo>
                    <a:lnTo>
                      <a:pt x="89" y="92"/>
                    </a:lnTo>
                    <a:lnTo>
                      <a:pt x="86" y="95"/>
                    </a:lnTo>
                    <a:lnTo>
                      <a:pt x="85" y="98"/>
                    </a:lnTo>
                    <a:lnTo>
                      <a:pt x="85" y="103"/>
                    </a:lnTo>
                    <a:lnTo>
                      <a:pt x="84" y="106"/>
                    </a:lnTo>
                    <a:lnTo>
                      <a:pt x="72" y="114"/>
                    </a:lnTo>
                    <a:lnTo>
                      <a:pt x="43" y="130"/>
                    </a:lnTo>
                    <a:lnTo>
                      <a:pt x="36" y="132"/>
                    </a:lnTo>
                    <a:lnTo>
                      <a:pt x="30" y="132"/>
                    </a:lnTo>
                    <a:lnTo>
                      <a:pt x="28" y="133"/>
                    </a:lnTo>
                    <a:lnTo>
                      <a:pt x="22" y="133"/>
                    </a:lnTo>
                    <a:lnTo>
                      <a:pt x="15" y="134"/>
                    </a:lnTo>
                    <a:lnTo>
                      <a:pt x="11" y="137"/>
                    </a:lnTo>
                    <a:lnTo>
                      <a:pt x="7" y="141"/>
                    </a:lnTo>
                    <a:lnTo>
                      <a:pt x="2" y="146"/>
                    </a:lnTo>
                    <a:lnTo>
                      <a:pt x="0" y="158"/>
                    </a:lnTo>
                    <a:lnTo>
                      <a:pt x="0" y="158"/>
                    </a:lnTo>
                    <a:lnTo>
                      <a:pt x="0" y="162"/>
                    </a:lnTo>
                    <a:lnTo>
                      <a:pt x="0"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0" name="Freeform 86">
                <a:extLst>
                  <a:ext uri="{FF2B5EF4-FFF2-40B4-BE49-F238E27FC236}">
                    <a16:creationId xmlns:a16="http://schemas.microsoft.com/office/drawing/2014/main" id="{916A6ED2-EC23-F30F-E6CD-8CC9192DA7B7}"/>
                  </a:ext>
                </a:extLst>
              </p:cNvPr>
              <p:cNvSpPr/>
              <p:nvPr/>
            </p:nvSpPr>
            <p:spPr bwMode="auto">
              <a:xfrm>
                <a:off x="5370513" y="2559051"/>
                <a:ext cx="280988" cy="217488"/>
              </a:xfrm>
              <a:custGeom>
                <a:avLst/>
                <a:gdLst>
                  <a:gd name="T0" fmla="*/ 67 w 177"/>
                  <a:gd name="T1" fmla="*/ 119 h 137"/>
                  <a:gd name="T2" fmla="*/ 75 w 177"/>
                  <a:gd name="T3" fmla="*/ 112 h 137"/>
                  <a:gd name="T4" fmla="*/ 88 w 177"/>
                  <a:gd name="T5" fmla="*/ 110 h 137"/>
                  <a:gd name="T6" fmla="*/ 97 w 177"/>
                  <a:gd name="T7" fmla="*/ 109 h 137"/>
                  <a:gd name="T8" fmla="*/ 116 w 177"/>
                  <a:gd name="T9" fmla="*/ 101 h 137"/>
                  <a:gd name="T10" fmla="*/ 142 w 177"/>
                  <a:gd name="T11" fmla="*/ 85 h 137"/>
                  <a:gd name="T12" fmla="*/ 144 w 177"/>
                  <a:gd name="T13" fmla="*/ 77 h 137"/>
                  <a:gd name="T14" fmla="*/ 148 w 177"/>
                  <a:gd name="T15" fmla="*/ 71 h 137"/>
                  <a:gd name="T16" fmla="*/ 156 w 177"/>
                  <a:gd name="T17" fmla="*/ 63 h 137"/>
                  <a:gd name="T18" fmla="*/ 176 w 177"/>
                  <a:gd name="T19" fmla="*/ 62 h 137"/>
                  <a:gd name="T20" fmla="*/ 177 w 177"/>
                  <a:gd name="T21" fmla="*/ 57 h 137"/>
                  <a:gd name="T22" fmla="*/ 175 w 177"/>
                  <a:gd name="T23" fmla="*/ 57 h 137"/>
                  <a:gd name="T24" fmla="*/ 170 w 177"/>
                  <a:gd name="T25" fmla="*/ 55 h 137"/>
                  <a:gd name="T26" fmla="*/ 168 w 177"/>
                  <a:gd name="T27" fmla="*/ 47 h 137"/>
                  <a:gd name="T28" fmla="*/ 166 w 177"/>
                  <a:gd name="T29" fmla="*/ 33 h 137"/>
                  <a:gd name="T30" fmla="*/ 166 w 177"/>
                  <a:gd name="T31" fmla="*/ 22 h 137"/>
                  <a:gd name="T32" fmla="*/ 164 w 177"/>
                  <a:gd name="T33" fmla="*/ 18 h 137"/>
                  <a:gd name="T34" fmla="*/ 162 w 177"/>
                  <a:gd name="T35" fmla="*/ 14 h 137"/>
                  <a:gd name="T36" fmla="*/ 160 w 177"/>
                  <a:gd name="T37" fmla="*/ 13 h 137"/>
                  <a:gd name="T38" fmla="*/ 148 w 177"/>
                  <a:gd name="T39" fmla="*/ 10 h 137"/>
                  <a:gd name="T40" fmla="*/ 145 w 177"/>
                  <a:gd name="T41" fmla="*/ 11 h 137"/>
                  <a:gd name="T42" fmla="*/ 134 w 177"/>
                  <a:gd name="T43" fmla="*/ 10 h 137"/>
                  <a:gd name="T44" fmla="*/ 128 w 177"/>
                  <a:gd name="T45" fmla="*/ 12 h 137"/>
                  <a:gd name="T46" fmla="*/ 119 w 177"/>
                  <a:gd name="T47" fmla="*/ 12 h 137"/>
                  <a:gd name="T48" fmla="*/ 113 w 177"/>
                  <a:gd name="T49" fmla="*/ 5 h 137"/>
                  <a:gd name="T50" fmla="*/ 112 w 177"/>
                  <a:gd name="T51" fmla="*/ 0 h 137"/>
                  <a:gd name="T52" fmla="*/ 110 w 177"/>
                  <a:gd name="T53" fmla="*/ 2 h 137"/>
                  <a:gd name="T54" fmla="*/ 105 w 177"/>
                  <a:gd name="T55" fmla="*/ 4 h 137"/>
                  <a:gd name="T56" fmla="*/ 101 w 177"/>
                  <a:gd name="T57" fmla="*/ 17 h 137"/>
                  <a:gd name="T58" fmla="*/ 97 w 177"/>
                  <a:gd name="T59" fmla="*/ 27 h 137"/>
                  <a:gd name="T60" fmla="*/ 88 w 177"/>
                  <a:gd name="T61" fmla="*/ 34 h 137"/>
                  <a:gd name="T62" fmla="*/ 80 w 177"/>
                  <a:gd name="T63" fmla="*/ 39 h 137"/>
                  <a:gd name="T64" fmla="*/ 73 w 177"/>
                  <a:gd name="T65" fmla="*/ 43 h 137"/>
                  <a:gd name="T66" fmla="*/ 64 w 177"/>
                  <a:gd name="T67" fmla="*/ 48 h 137"/>
                  <a:gd name="T68" fmla="*/ 56 w 177"/>
                  <a:gd name="T69" fmla="*/ 56 h 137"/>
                  <a:gd name="T70" fmla="*/ 57 w 177"/>
                  <a:gd name="T71" fmla="*/ 65 h 137"/>
                  <a:gd name="T72" fmla="*/ 46 w 177"/>
                  <a:gd name="T73" fmla="*/ 78 h 137"/>
                  <a:gd name="T74" fmla="*/ 50 w 177"/>
                  <a:gd name="T75" fmla="*/ 86 h 137"/>
                  <a:gd name="T76" fmla="*/ 49 w 177"/>
                  <a:gd name="T77" fmla="*/ 92 h 137"/>
                  <a:gd name="T78" fmla="*/ 49 w 177"/>
                  <a:gd name="T79" fmla="*/ 100 h 137"/>
                  <a:gd name="T80" fmla="*/ 38 w 177"/>
                  <a:gd name="T81" fmla="*/ 115 h 137"/>
                  <a:gd name="T82" fmla="*/ 28 w 177"/>
                  <a:gd name="T83" fmla="*/ 121 h 137"/>
                  <a:gd name="T84" fmla="*/ 17 w 177"/>
                  <a:gd name="T85" fmla="*/ 130 h 137"/>
                  <a:gd name="T86" fmla="*/ 0 w 177"/>
                  <a:gd name="T87" fmla="*/ 136 h 137"/>
                  <a:gd name="T88" fmla="*/ 60 w 177"/>
                  <a:gd name="T89" fmla="*/ 12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7" h="137">
                    <a:moveTo>
                      <a:pt x="60" y="124"/>
                    </a:moveTo>
                    <a:lnTo>
                      <a:pt x="67" y="119"/>
                    </a:lnTo>
                    <a:lnTo>
                      <a:pt x="71" y="115"/>
                    </a:lnTo>
                    <a:lnTo>
                      <a:pt x="75" y="112"/>
                    </a:lnTo>
                    <a:lnTo>
                      <a:pt x="83" y="110"/>
                    </a:lnTo>
                    <a:lnTo>
                      <a:pt x="88" y="110"/>
                    </a:lnTo>
                    <a:lnTo>
                      <a:pt x="91" y="109"/>
                    </a:lnTo>
                    <a:lnTo>
                      <a:pt x="97" y="109"/>
                    </a:lnTo>
                    <a:lnTo>
                      <a:pt x="103" y="108"/>
                    </a:lnTo>
                    <a:lnTo>
                      <a:pt x="116" y="101"/>
                    </a:lnTo>
                    <a:lnTo>
                      <a:pt x="132" y="92"/>
                    </a:lnTo>
                    <a:lnTo>
                      <a:pt x="142" y="85"/>
                    </a:lnTo>
                    <a:lnTo>
                      <a:pt x="144" y="83"/>
                    </a:lnTo>
                    <a:lnTo>
                      <a:pt x="144" y="77"/>
                    </a:lnTo>
                    <a:lnTo>
                      <a:pt x="146" y="73"/>
                    </a:lnTo>
                    <a:lnTo>
                      <a:pt x="148" y="71"/>
                    </a:lnTo>
                    <a:lnTo>
                      <a:pt x="153" y="64"/>
                    </a:lnTo>
                    <a:lnTo>
                      <a:pt x="156" y="63"/>
                    </a:lnTo>
                    <a:lnTo>
                      <a:pt x="175" y="63"/>
                    </a:lnTo>
                    <a:lnTo>
                      <a:pt x="176" y="62"/>
                    </a:lnTo>
                    <a:lnTo>
                      <a:pt x="176" y="61"/>
                    </a:lnTo>
                    <a:lnTo>
                      <a:pt x="177" y="57"/>
                    </a:lnTo>
                    <a:lnTo>
                      <a:pt x="177" y="57"/>
                    </a:lnTo>
                    <a:lnTo>
                      <a:pt x="175" y="57"/>
                    </a:lnTo>
                    <a:lnTo>
                      <a:pt x="174" y="55"/>
                    </a:lnTo>
                    <a:lnTo>
                      <a:pt x="170" y="55"/>
                    </a:lnTo>
                    <a:lnTo>
                      <a:pt x="170" y="51"/>
                    </a:lnTo>
                    <a:lnTo>
                      <a:pt x="168" y="47"/>
                    </a:lnTo>
                    <a:lnTo>
                      <a:pt x="167" y="35"/>
                    </a:lnTo>
                    <a:lnTo>
                      <a:pt x="166" y="33"/>
                    </a:lnTo>
                    <a:lnTo>
                      <a:pt x="166" y="27"/>
                    </a:lnTo>
                    <a:lnTo>
                      <a:pt x="166" y="22"/>
                    </a:lnTo>
                    <a:lnTo>
                      <a:pt x="164" y="20"/>
                    </a:lnTo>
                    <a:lnTo>
                      <a:pt x="164" y="18"/>
                    </a:lnTo>
                    <a:lnTo>
                      <a:pt x="163" y="17"/>
                    </a:lnTo>
                    <a:lnTo>
                      <a:pt x="162" y="14"/>
                    </a:lnTo>
                    <a:lnTo>
                      <a:pt x="162" y="13"/>
                    </a:lnTo>
                    <a:lnTo>
                      <a:pt x="160" y="13"/>
                    </a:lnTo>
                    <a:lnTo>
                      <a:pt x="150" y="13"/>
                    </a:lnTo>
                    <a:lnTo>
                      <a:pt x="148" y="10"/>
                    </a:lnTo>
                    <a:lnTo>
                      <a:pt x="147" y="7"/>
                    </a:lnTo>
                    <a:lnTo>
                      <a:pt x="145" y="11"/>
                    </a:lnTo>
                    <a:lnTo>
                      <a:pt x="139" y="12"/>
                    </a:lnTo>
                    <a:lnTo>
                      <a:pt x="134" y="10"/>
                    </a:lnTo>
                    <a:lnTo>
                      <a:pt x="132" y="10"/>
                    </a:lnTo>
                    <a:lnTo>
                      <a:pt x="128" y="12"/>
                    </a:lnTo>
                    <a:lnTo>
                      <a:pt x="124" y="12"/>
                    </a:lnTo>
                    <a:lnTo>
                      <a:pt x="119" y="12"/>
                    </a:lnTo>
                    <a:lnTo>
                      <a:pt x="116" y="7"/>
                    </a:lnTo>
                    <a:lnTo>
                      <a:pt x="113" y="5"/>
                    </a:lnTo>
                    <a:lnTo>
                      <a:pt x="112" y="3"/>
                    </a:lnTo>
                    <a:lnTo>
                      <a:pt x="112" y="0"/>
                    </a:lnTo>
                    <a:lnTo>
                      <a:pt x="111" y="0"/>
                    </a:lnTo>
                    <a:lnTo>
                      <a:pt x="110" y="2"/>
                    </a:lnTo>
                    <a:lnTo>
                      <a:pt x="107" y="2"/>
                    </a:lnTo>
                    <a:lnTo>
                      <a:pt x="105" y="4"/>
                    </a:lnTo>
                    <a:lnTo>
                      <a:pt x="104" y="12"/>
                    </a:lnTo>
                    <a:lnTo>
                      <a:pt x="101" y="17"/>
                    </a:lnTo>
                    <a:lnTo>
                      <a:pt x="100" y="24"/>
                    </a:lnTo>
                    <a:lnTo>
                      <a:pt x="97" y="27"/>
                    </a:lnTo>
                    <a:lnTo>
                      <a:pt x="90" y="34"/>
                    </a:lnTo>
                    <a:lnTo>
                      <a:pt x="88" y="34"/>
                    </a:lnTo>
                    <a:lnTo>
                      <a:pt x="86" y="36"/>
                    </a:lnTo>
                    <a:lnTo>
                      <a:pt x="80" y="39"/>
                    </a:lnTo>
                    <a:lnTo>
                      <a:pt x="75" y="43"/>
                    </a:lnTo>
                    <a:lnTo>
                      <a:pt x="73" y="43"/>
                    </a:lnTo>
                    <a:lnTo>
                      <a:pt x="67" y="47"/>
                    </a:lnTo>
                    <a:lnTo>
                      <a:pt x="64" y="48"/>
                    </a:lnTo>
                    <a:lnTo>
                      <a:pt x="61" y="51"/>
                    </a:lnTo>
                    <a:lnTo>
                      <a:pt x="56" y="56"/>
                    </a:lnTo>
                    <a:lnTo>
                      <a:pt x="58" y="61"/>
                    </a:lnTo>
                    <a:lnTo>
                      <a:pt x="57" y="65"/>
                    </a:lnTo>
                    <a:lnTo>
                      <a:pt x="51" y="71"/>
                    </a:lnTo>
                    <a:lnTo>
                      <a:pt x="46" y="78"/>
                    </a:lnTo>
                    <a:lnTo>
                      <a:pt x="46" y="80"/>
                    </a:lnTo>
                    <a:lnTo>
                      <a:pt x="50" y="86"/>
                    </a:lnTo>
                    <a:lnTo>
                      <a:pt x="48" y="92"/>
                    </a:lnTo>
                    <a:lnTo>
                      <a:pt x="49" y="92"/>
                    </a:lnTo>
                    <a:lnTo>
                      <a:pt x="50" y="95"/>
                    </a:lnTo>
                    <a:lnTo>
                      <a:pt x="49" y="100"/>
                    </a:lnTo>
                    <a:lnTo>
                      <a:pt x="39" y="110"/>
                    </a:lnTo>
                    <a:lnTo>
                      <a:pt x="38" y="115"/>
                    </a:lnTo>
                    <a:lnTo>
                      <a:pt x="34" y="121"/>
                    </a:lnTo>
                    <a:lnTo>
                      <a:pt x="28" y="121"/>
                    </a:lnTo>
                    <a:lnTo>
                      <a:pt x="17" y="130"/>
                    </a:lnTo>
                    <a:lnTo>
                      <a:pt x="17" y="130"/>
                    </a:lnTo>
                    <a:lnTo>
                      <a:pt x="2" y="134"/>
                    </a:lnTo>
                    <a:lnTo>
                      <a:pt x="0" y="136"/>
                    </a:lnTo>
                    <a:lnTo>
                      <a:pt x="59" y="137"/>
                    </a:lnTo>
                    <a:lnTo>
                      <a:pt x="60"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1" name="Freeform 87">
                <a:extLst>
                  <a:ext uri="{FF2B5EF4-FFF2-40B4-BE49-F238E27FC236}">
                    <a16:creationId xmlns:a16="http://schemas.microsoft.com/office/drawing/2014/main" id="{CEF0374F-FB80-237D-F82B-7FD6DDE1CC15}"/>
                  </a:ext>
                </a:extLst>
              </p:cNvPr>
              <p:cNvSpPr/>
              <p:nvPr/>
            </p:nvSpPr>
            <p:spPr bwMode="auto">
              <a:xfrm>
                <a:off x="5265738" y="2778126"/>
                <a:ext cx="198438" cy="157163"/>
              </a:xfrm>
              <a:custGeom>
                <a:avLst/>
                <a:gdLst>
                  <a:gd name="T0" fmla="*/ 125 w 125"/>
                  <a:gd name="T1" fmla="*/ 4 h 99"/>
                  <a:gd name="T2" fmla="*/ 125 w 125"/>
                  <a:gd name="T3" fmla="*/ 4 h 99"/>
                  <a:gd name="T4" fmla="*/ 125 w 125"/>
                  <a:gd name="T5" fmla="*/ 1 h 99"/>
                  <a:gd name="T6" fmla="*/ 65 w 125"/>
                  <a:gd name="T7" fmla="*/ 0 h 99"/>
                  <a:gd name="T8" fmla="*/ 59 w 125"/>
                  <a:gd name="T9" fmla="*/ 8 h 99"/>
                  <a:gd name="T10" fmla="*/ 59 w 125"/>
                  <a:gd name="T11" fmla="*/ 14 h 99"/>
                  <a:gd name="T12" fmla="*/ 56 w 125"/>
                  <a:gd name="T13" fmla="*/ 15 h 99"/>
                  <a:gd name="T14" fmla="*/ 45 w 125"/>
                  <a:gd name="T15" fmla="*/ 20 h 99"/>
                  <a:gd name="T16" fmla="*/ 44 w 125"/>
                  <a:gd name="T17" fmla="*/ 23 h 99"/>
                  <a:gd name="T18" fmla="*/ 41 w 125"/>
                  <a:gd name="T19" fmla="*/ 25 h 99"/>
                  <a:gd name="T20" fmla="*/ 42 w 125"/>
                  <a:gd name="T21" fmla="*/ 28 h 99"/>
                  <a:gd name="T22" fmla="*/ 33 w 125"/>
                  <a:gd name="T23" fmla="*/ 42 h 99"/>
                  <a:gd name="T24" fmla="*/ 31 w 125"/>
                  <a:gd name="T25" fmla="*/ 47 h 99"/>
                  <a:gd name="T26" fmla="*/ 23 w 125"/>
                  <a:gd name="T27" fmla="*/ 53 h 99"/>
                  <a:gd name="T28" fmla="*/ 22 w 125"/>
                  <a:gd name="T29" fmla="*/ 55 h 99"/>
                  <a:gd name="T30" fmla="*/ 17 w 125"/>
                  <a:gd name="T31" fmla="*/ 63 h 99"/>
                  <a:gd name="T32" fmla="*/ 19 w 125"/>
                  <a:gd name="T33" fmla="*/ 65 h 99"/>
                  <a:gd name="T34" fmla="*/ 12 w 125"/>
                  <a:gd name="T35" fmla="*/ 73 h 99"/>
                  <a:gd name="T36" fmla="*/ 12 w 125"/>
                  <a:gd name="T37" fmla="*/ 73 h 99"/>
                  <a:gd name="T38" fmla="*/ 15 w 125"/>
                  <a:gd name="T39" fmla="*/ 75 h 99"/>
                  <a:gd name="T40" fmla="*/ 11 w 125"/>
                  <a:gd name="T41" fmla="*/ 78 h 99"/>
                  <a:gd name="T42" fmla="*/ 6 w 125"/>
                  <a:gd name="T43" fmla="*/ 86 h 99"/>
                  <a:gd name="T44" fmla="*/ 4 w 125"/>
                  <a:gd name="T45" fmla="*/ 87 h 99"/>
                  <a:gd name="T46" fmla="*/ 2 w 125"/>
                  <a:gd name="T47" fmla="*/ 88 h 99"/>
                  <a:gd name="T48" fmla="*/ 2 w 125"/>
                  <a:gd name="T49" fmla="*/ 92 h 99"/>
                  <a:gd name="T50" fmla="*/ 0 w 125"/>
                  <a:gd name="T51" fmla="*/ 95 h 99"/>
                  <a:gd name="T52" fmla="*/ 1 w 125"/>
                  <a:gd name="T53" fmla="*/ 99 h 99"/>
                  <a:gd name="T54" fmla="*/ 60 w 125"/>
                  <a:gd name="T55" fmla="*/ 99 h 99"/>
                  <a:gd name="T56" fmla="*/ 60 w 125"/>
                  <a:gd name="T57" fmla="*/ 72 h 99"/>
                  <a:gd name="T58" fmla="*/ 63 w 125"/>
                  <a:gd name="T59" fmla="*/ 67 h 99"/>
                  <a:gd name="T60" fmla="*/ 66 w 125"/>
                  <a:gd name="T61" fmla="*/ 64 h 99"/>
                  <a:gd name="T62" fmla="*/ 71 w 125"/>
                  <a:gd name="T63" fmla="*/ 64 h 99"/>
                  <a:gd name="T64" fmla="*/ 75 w 125"/>
                  <a:gd name="T65" fmla="*/ 64 h 99"/>
                  <a:gd name="T66" fmla="*/ 75 w 125"/>
                  <a:gd name="T67" fmla="*/ 23 h 99"/>
                  <a:gd name="T68" fmla="*/ 76 w 125"/>
                  <a:gd name="T69" fmla="*/ 23 h 99"/>
                  <a:gd name="T70" fmla="*/ 125 w 125"/>
                  <a:gd name="T71" fmla="*/ 25 h 99"/>
                  <a:gd name="T72" fmla="*/ 125 w 125"/>
                  <a:gd name="T73" fmla="*/ 5 h 99"/>
                  <a:gd name="T74" fmla="*/ 125 w 125"/>
                  <a:gd name="T75" fmla="*/ 4 h 99"/>
                  <a:gd name="T76" fmla="*/ 125 w 125"/>
                  <a:gd name="T77" fmla="*/ 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5" h="99">
                    <a:moveTo>
                      <a:pt x="125" y="4"/>
                    </a:moveTo>
                    <a:lnTo>
                      <a:pt x="125" y="4"/>
                    </a:lnTo>
                    <a:lnTo>
                      <a:pt x="125" y="1"/>
                    </a:lnTo>
                    <a:lnTo>
                      <a:pt x="65" y="0"/>
                    </a:lnTo>
                    <a:lnTo>
                      <a:pt x="59" y="8"/>
                    </a:lnTo>
                    <a:lnTo>
                      <a:pt x="59" y="14"/>
                    </a:lnTo>
                    <a:lnTo>
                      <a:pt x="56" y="15"/>
                    </a:lnTo>
                    <a:lnTo>
                      <a:pt x="45" y="20"/>
                    </a:lnTo>
                    <a:lnTo>
                      <a:pt x="44" y="23"/>
                    </a:lnTo>
                    <a:lnTo>
                      <a:pt x="41" y="25"/>
                    </a:lnTo>
                    <a:lnTo>
                      <a:pt x="42" y="28"/>
                    </a:lnTo>
                    <a:lnTo>
                      <a:pt x="33" y="42"/>
                    </a:lnTo>
                    <a:lnTo>
                      <a:pt x="31" y="47"/>
                    </a:lnTo>
                    <a:lnTo>
                      <a:pt x="23" y="53"/>
                    </a:lnTo>
                    <a:lnTo>
                      <a:pt x="22" y="55"/>
                    </a:lnTo>
                    <a:lnTo>
                      <a:pt x="17" y="63"/>
                    </a:lnTo>
                    <a:lnTo>
                      <a:pt x="19" y="65"/>
                    </a:lnTo>
                    <a:lnTo>
                      <a:pt x="12" y="73"/>
                    </a:lnTo>
                    <a:lnTo>
                      <a:pt x="12" y="73"/>
                    </a:lnTo>
                    <a:lnTo>
                      <a:pt x="15" y="75"/>
                    </a:lnTo>
                    <a:lnTo>
                      <a:pt x="11" y="78"/>
                    </a:lnTo>
                    <a:lnTo>
                      <a:pt x="6" y="86"/>
                    </a:lnTo>
                    <a:lnTo>
                      <a:pt x="4" y="87"/>
                    </a:lnTo>
                    <a:lnTo>
                      <a:pt x="2" y="88"/>
                    </a:lnTo>
                    <a:lnTo>
                      <a:pt x="2" y="92"/>
                    </a:lnTo>
                    <a:lnTo>
                      <a:pt x="0" y="95"/>
                    </a:lnTo>
                    <a:lnTo>
                      <a:pt x="1" y="99"/>
                    </a:lnTo>
                    <a:lnTo>
                      <a:pt x="60" y="99"/>
                    </a:lnTo>
                    <a:lnTo>
                      <a:pt x="60" y="72"/>
                    </a:lnTo>
                    <a:lnTo>
                      <a:pt x="63" y="67"/>
                    </a:lnTo>
                    <a:lnTo>
                      <a:pt x="66" y="64"/>
                    </a:lnTo>
                    <a:lnTo>
                      <a:pt x="71" y="64"/>
                    </a:lnTo>
                    <a:lnTo>
                      <a:pt x="75" y="64"/>
                    </a:lnTo>
                    <a:lnTo>
                      <a:pt x="75" y="23"/>
                    </a:lnTo>
                    <a:lnTo>
                      <a:pt x="76" y="23"/>
                    </a:lnTo>
                    <a:lnTo>
                      <a:pt x="125" y="25"/>
                    </a:lnTo>
                    <a:lnTo>
                      <a:pt x="125" y="5"/>
                    </a:lnTo>
                    <a:lnTo>
                      <a:pt x="125" y="4"/>
                    </a:lnTo>
                    <a:lnTo>
                      <a:pt x="12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2" name="Freeform 88">
                <a:extLst>
                  <a:ext uri="{FF2B5EF4-FFF2-40B4-BE49-F238E27FC236}">
                    <a16:creationId xmlns:a16="http://schemas.microsoft.com/office/drawing/2014/main" id="{FC69D96E-C794-8942-F6AC-9560187913CD}"/>
                  </a:ext>
                </a:extLst>
              </p:cNvPr>
              <p:cNvSpPr/>
              <p:nvPr/>
            </p:nvSpPr>
            <p:spPr bwMode="auto">
              <a:xfrm>
                <a:off x="5264151" y="2787651"/>
                <a:ext cx="285750" cy="307975"/>
              </a:xfrm>
              <a:custGeom>
                <a:avLst/>
                <a:gdLst>
                  <a:gd name="T0" fmla="*/ 81 w 180"/>
                  <a:gd name="T1" fmla="*/ 192 h 194"/>
                  <a:gd name="T2" fmla="*/ 81 w 180"/>
                  <a:gd name="T3" fmla="*/ 186 h 194"/>
                  <a:gd name="T4" fmla="*/ 88 w 180"/>
                  <a:gd name="T5" fmla="*/ 178 h 194"/>
                  <a:gd name="T6" fmla="*/ 93 w 180"/>
                  <a:gd name="T7" fmla="*/ 183 h 194"/>
                  <a:gd name="T8" fmla="*/ 99 w 180"/>
                  <a:gd name="T9" fmla="*/ 181 h 194"/>
                  <a:gd name="T10" fmla="*/ 112 w 180"/>
                  <a:gd name="T11" fmla="*/ 179 h 194"/>
                  <a:gd name="T12" fmla="*/ 113 w 180"/>
                  <a:gd name="T13" fmla="*/ 184 h 194"/>
                  <a:gd name="T14" fmla="*/ 118 w 180"/>
                  <a:gd name="T15" fmla="*/ 182 h 194"/>
                  <a:gd name="T16" fmla="*/ 121 w 180"/>
                  <a:gd name="T17" fmla="*/ 185 h 194"/>
                  <a:gd name="T18" fmla="*/ 180 w 180"/>
                  <a:gd name="T19" fmla="*/ 172 h 194"/>
                  <a:gd name="T20" fmla="*/ 176 w 180"/>
                  <a:gd name="T21" fmla="*/ 169 h 194"/>
                  <a:gd name="T22" fmla="*/ 180 w 180"/>
                  <a:gd name="T23" fmla="*/ 34 h 194"/>
                  <a:gd name="T24" fmla="*/ 128 w 180"/>
                  <a:gd name="T25" fmla="*/ 21 h 194"/>
                  <a:gd name="T26" fmla="*/ 79 w 180"/>
                  <a:gd name="T27" fmla="*/ 20 h 194"/>
                  <a:gd name="T28" fmla="*/ 72 w 180"/>
                  <a:gd name="T29" fmla="*/ 60 h 194"/>
                  <a:gd name="T30" fmla="*/ 65 w 180"/>
                  <a:gd name="T31" fmla="*/ 63 h 194"/>
                  <a:gd name="T32" fmla="*/ 65 w 180"/>
                  <a:gd name="T33" fmla="*/ 95 h 194"/>
                  <a:gd name="T34" fmla="*/ 2 w 180"/>
                  <a:gd name="T35" fmla="*/ 95 h 194"/>
                  <a:gd name="T36" fmla="*/ 0 w 180"/>
                  <a:gd name="T37" fmla="*/ 101 h 194"/>
                  <a:gd name="T38" fmla="*/ 6 w 180"/>
                  <a:gd name="T39" fmla="*/ 103 h 194"/>
                  <a:gd name="T40" fmla="*/ 14 w 180"/>
                  <a:gd name="T41" fmla="*/ 110 h 194"/>
                  <a:gd name="T42" fmla="*/ 13 w 180"/>
                  <a:gd name="T43" fmla="*/ 115 h 194"/>
                  <a:gd name="T44" fmla="*/ 8 w 180"/>
                  <a:gd name="T45" fmla="*/ 122 h 194"/>
                  <a:gd name="T46" fmla="*/ 12 w 180"/>
                  <a:gd name="T47" fmla="*/ 127 h 194"/>
                  <a:gd name="T48" fmla="*/ 14 w 180"/>
                  <a:gd name="T49" fmla="*/ 155 h 194"/>
                  <a:gd name="T50" fmla="*/ 7 w 180"/>
                  <a:gd name="T51" fmla="*/ 169 h 194"/>
                  <a:gd name="T52" fmla="*/ 8 w 180"/>
                  <a:gd name="T53" fmla="*/ 172 h 194"/>
                  <a:gd name="T54" fmla="*/ 13 w 180"/>
                  <a:gd name="T55" fmla="*/ 169 h 194"/>
                  <a:gd name="T56" fmla="*/ 30 w 180"/>
                  <a:gd name="T57" fmla="*/ 164 h 194"/>
                  <a:gd name="T58" fmla="*/ 40 w 180"/>
                  <a:gd name="T59" fmla="*/ 167 h 194"/>
                  <a:gd name="T60" fmla="*/ 49 w 180"/>
                  <a:gd name="T61" fmla="*/ 172 h 194"/>
                  <a:gd name="T62" fmla="*/ 50 w 180"/>
                  <a:gd name="T63" fmla="*/ 175 h 194"/>
                  <a:gd name="T64" fmla="*/ 53 w 180"/>
                  <a:gd name="T65" fmla="*/ 174 h 194"/>
                  <a:gd name="T66" fmla="*/ 58 w 180"/>
                  <a:gd name="T67" fmla="*/ 176 h 194"/>
                  <a:gd name="T68" fmla="*/ 62 w 180"/>
                  <a:gd name="T69" fmla="*/ 182 h 194"/>
                  <a:gd name="T70" fmla="*/ 65 w 180"/>
                  <a:gd name="T71" fmla="*/ 186 h 194"/>
                  <a:gd name="T72" fmla="*/ 68 w 180"/>
                  <a:gd name="T73" fmla="*/ 190 h 194"/>
                  <a:gd name="T74" fmla="*/ 73 w 180"/>
                  <a:gd name="T75"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0" h="194">
                    <a:moveTo>
                      <a:pt x="76" y="192"/>
                    </a:moveTo>
                    <a:lnTo>
                      <a:pt x="81" y="192"/>
                    </a:lnTo>
                    <a:lnTo>
                      <a:pt x="82" y="189"/>
                    </a:lnTo>
                    <a:lnTo>
                      <a:pt x="81" y="186"/>
                    </a:lnTo>
                    <a:lnTo>
                      <a:pt x="81" y="181"/>
                    </a:lnTo>
                    <a:lnTo>
                      <a:pt x="88" y="178"/>
                    </a:lnTo>
                    <a:lnTo>
                      <a:pt x="93" y="178"/>
                    </a:lnTo>
                    <a:lnTo>
                      <a:pt x="93" y="183"/>
                    </a:lnTo>
                    <a:lnTo>
                      <a:pt x="96" y="188"/>
                    </a:lnTo>
                    <a:lnTo>
                      <a:pt x="99" y="181"/>
                    </a:lnTo>
                    <a:lnTo>
                      <a:pt x="108" y="177"/>
                    </a:lnTo>
                    <a:lnTo>
                      <a:pt x="112" y="179"/>
                    </a:lnTo>
                    <a:lnTo>
                      <a:pt x="112" y="184"/>
                    </a:lnTo>
                    <a:lnTo>
                      <a:pt x="113" y="184"/>
                    </a:lnTo>
                    <a:lnTo>
                      <a:pt x="116" y="182"/>
                    </a:lnTo>
                    <a:lnTo>
                      <a:pt x="118" y="182"/>
                    </a:lnTo>
                    <a:lnTo>
                      <a:pt x="120" y="184"/>
                    </a:lnTo>
                    <a:lnTo>
                      <a:pt x="121" y="185"/>
                    </a:lnTo>
                    <a:lnTo>
                      <a:pt x="176" y="185"/>
                    </a:lnTo>
                    <a:lnTo>
                      <a:pt x="180" y="172"/>
                    </a:lnTo>
                    <a:lnTo>
                      <a:pt x="176" y="170"/>
                    </a:lnTo>
                    <a:lnTo>
                      <a:pt x="176" y="169"/>
                    </a:lnTo>
                    <a:lnTo>
                      <a:pt x="163" y="35"/>
                    </a:lnTo>
                    <a:lnTo>
                      <a:pt x="180" y="34"/>
                    </a:lnTo>
                    <a:lnTo>
                      <a:pt x="128" y="0"/>
                    </a:lnTo>
                    <a:lnTo>
                      <a:pt x="128" y="21"/>
                    </a:lnTo>
                    <a:lnTo>
                      <a:pt x="127" y="21"/>
                    </a:lnTo>
                    <a:lnTo>
                      <a:pt x="79" y="20"/>
                    </a:lnTo>
                    <a:lnTo>
                      <a:pt x="79" y="60"/>
                    </a:lnTo>
                    <a:lnTo>
                      <a:pt x="72" y="60"/>
                    </a:lnTo>
                    <a:lnTo>
                      <a:pt x="68" y="60"/>
                    </a:lnTo>
                    <a:lnTo>
                      <a:pt x="65" y="63"/>
                    </a:lnTo>
                    <a:lnTo>
                      <a:pt x="64" y="66"/>
                    </a:lnTo>
                    <a:lnTo>
                      <a:pt x="65" y="95"/>
                    </a:lnTo>
                    <a:lnTo>
                      <a:pt x="62" y="95"/>
                    </a:lnTo>
                    <a:lnTo>
                      <a:pt x="2" y="95"/>
                    </a:lnTo>
                    <a:lnTo>
                      <a:pt x="0" y="98"/>
                    </a:lnTo>
                    <a:lnTo>
                      <a:pt x="0" y="101"/>
                    </a:lnTo>
                    <a:lnTo>
                      <a:pt x="3" y="97"/>
                    </a:lnTo>
                    <a:lnTo>
                      <a:pt x="6" y="103"/>
                    </a:lnTo>
                    <a:lnTo>
                      <a:pt x="8" y="101"/>
                    </a:lnTo>
                    <a:lnTo>
                      <a:pt x="14" y="110"/>
                    </a:lnTo>
                    <a:lnTo>
                      <a:pt x="12" y="112"/>
                    </a:lnTo>
                    <a:lnTo>
                      <a:pt x="13" y="115"/>
                    </a:lnTo>
                    <a:lnTo>
                      <a:pt x="10" y="122"/>
                    </a:lnTo>
                    <a:lnTo>
                      <a:pt x="8" y="122"/>
                    </a:lnTo>
                    <a:lnTo>
                      <a:pt x="8" y="122"/>
                    </a:lnTo>
                    <a:lnTo>
                      <a:pt x="12" y="127"/>
                    </a:lnTo>
                    <a:lnTo>
                      <a:pt x="15" y="144"/>
                    </a:lnTo>
                    <a:lnTo>
                      <a:pt x="14" y="155"/>
                    </a:lnTo>
                    <a:lnTo>
                      <a:pt x="10" y="160"/>
                    </a:lnTo>
                    <a:lnTo>
                      <a:pt x="7" y="169"/>
                    </a:lnTo>
                    <a:lnTo>
                      <a:pt x="7" y="172"/>
                    </a:lnTo>
                    <a:lnTo>
                      <a:pt x="8" y="172"/>
                    </a:lnTo>
                    <a:lnTo>
                      <a:pt x="9" y="172"/>
                    </a:lnTo>
                    <a:lnTo>
                      <a:pt x="13" y="169"/>
                    </a:lnTo>
                    <a:lnTo>
                      <a:pt x="22" y="168"/>
                    </a:lnTo>
                    <a:lnTo>
                      <a:pt x="30" y="164"/>
                    </a:lnTo>
                    <a:lnTo>
                      <a:pt x="32" y="164"/>
                    </a:lnTo>
                    <a:lnTo>
                      <a:pt x="40" y="167"/>
                    </a:lnTo>
                    <a:lnTo>
                      <a:pt x="45" y="168"/>
                    </a:lnTo>
                    <a:lnTo>
                      <a:pt x="49" y="172"/>
                    </a:lnTo>
                    <a:lnTo>
                      <a:pt x="49" y="174"/>
                    </a:lnTo>
                    <a:lnTo>
                      <a:pt x="50" y="175"/>
                    </a:lnTo>
                    <a:lnTo>
                      <a:pt x="52" y="174"/>
                    </a:lnTo>
                    <a:lnTo>
                      <a:pt x="53" y="174"/>
                    </a:lnTo>
                    <a:lnTo>
                      <a:pt x="56" y="174"/>
                    </a:lnTo>
                    <a:lnTo>
                      <a:pt x="58" y="176"/>
                    </a:lnTo>
                    <a:lnTo>
                      <a:pt x="59" y="179"/>
                    </a:lnTo>
                    <a:lnTo>
                      <a:pt x="62" y="182"/>
                    </a:lnTo>
                    <a:lnTo>
                      <a:pt x="62" y="185"/>
                    </a:lnTo>
                    <a:lnTo>
                      <a:pt x="65" y="186"/>
                    </a:lnTo>
                    <a:lnTo>
                      <a:pt x="66" y="189"/>
                    </a:lnTo>
                    <a:lnTo>
                      <a:pt x="68" y="190"/>
                    </a:lnTo>
                    <a:lnTo>
                      <a:pt x="73" y="193"/>
                    </a:lnTo>
                    <a:lnTo>
                      <a:pt x="73" y="194"/>
                    </a:lnTo>
                    <a:lnTo>
                      <a:pt x="76"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3" name="Freeform 89">
                <a:extLst>
                  <a:ext uri="{FF2B5EF4-FFF2-40B4-BE49-F238E27FC236}">
                    <a16:creationId xmlns:a16="http://schemas.microsoft.com/office/drawing/2014/main" id="{A072FFBB-2AB2-1C33-3F20-134F83D24E98}"/>
                  </a:ext>
                </a:extLst>
              </p:cNvPr>
              <p:cNvSpPr/>
              <p:nvPr/>
            </p:nvSpPr>
            <p:spPr bwMode="auto">
              <a:xfrm>
                <a:off x="5383213" y="2844801"/>
                <a:ext cx="396875" cy="361950"/>
              </a:xfrm>
              <a:custGeom>
                <a:avLst/>
                <a:gdLst>
                  <a:gd name="T0" fmla="*/ 2 w 250"/>
                  <a:gd name="T1" fmla="*/ 167 h 228"/>
                  <a:gd name="T2" fmla="*/ 5 w 250"/>
                  <a:gd name="T3" fmla="*/ 178 h 228"/>
                  <a:gd name="T4" fmla="*/ 9 w 250"/>
                  <a:gd name="T5" fmla="*/ 182 h 228"/>
                  <a:gd name="T6" fmla="*/ 14 w 250"/>
                  <a:gd name="T7" fmla="*/ 189 h 228"/>
                  <a:gd name="T8" fmla="*/ 14 w 250"/>
                  <a:gd name="T9" fmla="*/ 194 h 228"/>
                  <a:gd name="T10" fmla="*/ 18 w 250"/>
                  <a:gd name="T11" fmla="*/ 201 h 228"/>
                  <a:gd name="T12" fmla="*/ 23 w 250"/>
                  <a:gd name="T13" fmla="*/ 201 h 228"/>
                  <a:gd name="T14" fmla="*/ 33 w 250"/>
                  <a:gd name="T15" fmla="*/ 201 h 228"/>
                  <a:gd name="T16" fmla="*/ 42 w 250"/>
                  <a:gd name="T17" fmla="*/ 197 h 228"/>
                  <a:gd name="T18" fmla="*/ 51 w 250"/>
                  <a:gd name="T19" fmla="*/ 196 h 228"/>
                  <a:gd name="T20" fmla="*/ 57 w 250"/>
                  <a:gd name="T21" fmla="*/ 205 h 228"/>
                  <a:gd name="T22" fmla="*/ 60 w 250"/>
                  <a:gd name="T23" fmla="*/ 211 h 228"/>
                  <a:gd name="T24" fmla="*/ 57 w 250"/>
                  <a:gd name="T25" fmla="*/ 220 h 228"/>
                  <a:gd name="T26" fmla="*/ 63 w 250"/>
                  <a:gd name="T27" fmla="*/ 218 h 228"/>
                  <a:gd name="T28" fmla="*/ 64 w 250"/>
                  <a:gd name="T29" fmla="*/ 223 h 228"/>
                  <a:gd name="T30" fmla="*/ 70 w 250"/>
                  <a:gd name="T31" fmla="*/ 227 h 228"/>
                  <a:gd name="T32" fmla="*/ 73 w 250"/>
                  <a:gd name="T33" fmla="*/ 224 h 228"/>
                  <a:gd name="T34" fmla="*/ 85 w 250"/>
                  <a:gd name="T35" fmla="*/ 227 h 228"/>
                  <a:gd name="T36" fmla="*/ 92 w 250"/>
                  <a:gd name="T37" fmla="*/ 223 h 228"/>
                  <a:gd name="T38" fmla="*/ 96 w 250"/>
                  <a:gd name="T39" fmla="*/ 227 h 228"/>
                  <a:gd name="T40" fmla="*/ 104 w 250"/>
                  <a:gd name="T41" fmla="*/ 223 h 228"/>
                  <a:gd name="T42" fmla="*/ 104 w 250"/>
                  <a:gd name="T43" fmla="*/ 214 h 228"/>
                  <a:gd name="T44" fmla="*/ 105 w 250"/>
                  <a:gd name="T45" fmla="*/ 207 h 228"/>
                  <a:gd name="T46" fmla="*/ 119 w 250"/>
                  <a:gd name="T47" fmla="*/ 190 h 228"/>
                  <a:gd name="T48" fmla="*/ 126 w 250"/>
                  <a:gd name="T49" fmla="*/ 179 h 228"/>
                  <a:gd name="T50" fmla="*/ 134 w 250"/>
                  <a:gd name="T51" fmla="*/ 178 h 228"/>
                  <a:gd name="T52" fmla="*/ 152 w 250"/>
                  <a:gd name="T53" fmla="*/ 167 h 228"/>
                  <a:gd name="T54" fmla="*/ 173 w 250"/>
                  <a:gd name="T55" fmla="*/ 155 h 228"/>
                  <a:gd name="T56" fmla="*/ 189 w 250"/>
                  <a:gd name="T57" fmla="*/ 155 h 228"/>
                  <a:gd name="T58" fmla="*/ 192 w 250"/>
                  <a:gd name="T59" fmla="*/ 155 h 228"/>
                  <a:gd name="T60" fmla="*/ 211 w 250"/>
                  <a:gd name="T61" fmla="*/ 155 h 228"/>
                  <a:gd name="T62" fmla="*/ 228 w 250"/>
                  <a:gd name="T63" fmla="*/ 150 h 228"/>
                  <a:gd name="T64" fmla="*/ 245 w 250"/>
                  <a:gd name="T65" fmla="*/ 143 h 228"/>
                  <a:gd name="T66" fmla="*/ 249 w 250"/>
                  <a:gd name="T67" fmla="*/ 134 h 228"/>
                  <a:gd name="T68" fmla="*/ 247 w 250"/>
                  <a:gd name="T69" fmla="*/ 95 h 228"/>
                  <a:gd name="T70" fmla="*/ 233 w 250"/>
                  <a:gd name="T71" fmla="*/ 90 h 228"/>
                  <a:gd name="T72" fmla="*/ 233 w 250"/>
                  <a:gd name="T73" fmla="*/ 82 h 228"/>
                  <a:gd name="T74" fmla="*/ 221 w 250"/>
                  <a:gd name="T75" fmla="*/ 76 h 228"/>
                  <a:gd name="T76" fmla="*/ 210 w 250"/>
                  <a:gd name="T77" fmla="*/ 66 h 228"/>
                  <a:gd name="T78" fmla="*/ 103 w 250"/>
                  <a:gd name="T79" fmla="*/ 133 h 228"/>
                  <a:gd name="T80" fmla="*/ 102 w 250"/>
                  <a:gd name="T81" fmla="*/ 152 h 228"/>
                  <a:gd name="T82" fmla="*/ 42 w 250"/>
                  <a:gd name="T83" fmla="*/ 148 h 228"/>
                  <a:gd name="T84" fmla="*/ 35 w 250"/>
                  <a:gd name="T85" fmla="*/ 149 h 228"/>
                  <a:gd name="T86" fmla="*/ 26 w 250"/>
                  <a:gd name="T87" fmla="*/ 147 h 228"/>
                  <a:gd name="T88" fmla="*/ 15 w 250"/>
                  <a:gd name="T89" fmla="*/ 147 h 228"/>
                  <a:gd name="T90" fmla="*/ 9 w 250"/>
                  <a:gd name="T91" fmla="*/ 146 h 228"/>
                  <a:gd name="T92" fmla="*/ 2 w 250"/>
                  <a:gd name="T93" fmla="*/ 15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50" h="228">
                    <a:moveTo>
                      <a:pt x="1" y="161"/>
                    </a:moveTo>
                    <a:lnTo>
                      <a:pt x="1" y="164"/>
                    </a:lnTo>
                    <a:lnTo>
                      <a:pt x="2" y="167"/>
                    </a:lnTo>
                    <a:lnTo>
                      <a:pt x="0" y="172"/>
                    </a:lnTo>
                    <a:lnTo>
                      <a:pt x="1" y="174"/>
                    </a:lnTo>
                    <a:lnTo>
                      <a:pt x="5" y="178"/>
                    </a:lnTo>
                    <a:lnTo>
                      <a:pt x="6" y="182"/>
                    </a:lnTo>
                    <a:lnTo>
                      <a:pt x="7" y="183"/>
                    </a:lnTo>
                    <a:lnTo>
                      <a:pt x="9" y="182"/>
                    </a:lnTo>
                    <a:lnTo>
                      <a:pt x="12" y="184"/>
                    </a:lnTo>
                    <a:lnTo>
                      <a:pt x="12" y="186"/>
                    </a:lnTo>
                    <a:lnTo>
                      <a:pt x="14" y="189"/>
                    </a:lnTo>
                    <a:lnTo>
                      <a:pt x="14" y="191"/>
                    </a:lnTo>
                    <a:lnTo>
                      <a:pt x="14" y="193"/>
                    </a:lnTo>
                    <a:lnTo>
                      <a:pt x="14" y="194"/>
                    </a:lnTo>
                    <a:lnTo>
                      <a:pt x="18" y="197"/>
                    </a:lnTo>
                    <a:lnTo>
                      <a:pt x="18" y="200"/>
                    </a:lnTo>
                    <a:lnTo>
                      <a:pt x="18" y="201"/>
                    </a:lnTo>
                    <a:lnTo>
                      <a:pt x="18" y="201"/>
                    </a:lnTo>
                    <a:lnTo>
                      <a:pt x="21" y="200"/>
                    </a:lnTo>
                    <a:lnTo>
                      <a:pt x="23" y="201"/>
                    </a:lnTo>
                    <a:lnTo>
                      <a:pt x="27" y="204"/>
                    </a:lnTo>
                    <a:lnTo>
                      <a:pt x="30" y="204"/>
                    </a:lnTo>
                    <a:lnTo>
                      <a:pt x="33" y="201"/>
                    </a:lnTo>
                    <a:lnTo>
                      <a:pt x="35" y="201"/>
                    </a:lnTo>
                    <a:lnTo>
                      <a:pt x="37" y="197"/>
                    </a:lnTo>
                    <a:lnTo>
                      <a:pt x="42" y="197"/>
                    </a:lnTo>
                    <a:lnTo>
                      <a:pt x="45" y="198"/>
                    </a:lnTo>
                    <a:lnTo>
                      <a:pt x="46" y="197"/>
                    </a:lnTo>
                    <a:lnTo>
                      <a:pt x="51" y="196"/>
                    </a:lnTo>
                    <a:lnTo>
                      <a:pt x="51" y="198"/>
                    </a:lnTo>
                    <a:lnTo>
                      <a:pt x="55" y="201"/>
                    </a:lnTo>
                    <a:lnTo>
                      <a:pt x="57" y="205"/>
                    </a:lnTo>
                    <a:lnTo>
                      <a:pt x="56" y="208"/>
                    </a:lnTo>
                    <a:lnTo>
                      <a:pt x="57" y="209"/>
                    </a:lnTo>
                    <a:lnTo>
                      <a:pt x="60" y="211"/>
                    </a:lnTo>
                    <a:lnTo>
                      <a:pt x="60" y="213"/>
                    </a:lnTo>
                    <a:lnTo>
                      <a:pt x="58" y="218"/>
                    </a:lnTo>
                    <a:lnTo>
                      <a:pt x="57" y="220"/>
                    </a:lnTo>
                    <a:lnTo>
                      <a:pt x="57" y="220"/>
                    </a:lnTo>
                    <a:lnTo>
                      <a:pt x="59" y="218"/>
                    </a:lnTo>
                    <a:lnTo>
                      <a:pt x="63" y="218"/>
                    </a:lnTo>
                    <a:lnTo>
                      <a:pt x="63" y="221"/>
                    </a:lnTo>
                    <a:lnTo>
                      <a:pt x="64" y="223"/>
                    </a:lnTo>
                    <a:lnTo>
                      <a:pt x="64" y="223"/>
                    </a:lnTo>
                    <a:lnTo>
                      <a:pt x="67" y="223"/>
                    </a:lnTo>
                    <a:lnTo>
                      <a:pt x="70" y="226"/>
                    </a:lnTo>
                    <a:lnTo>
                      <a:pt x="70" y="227"/>
                    </a:lnTo>
                    <a:lnTo>
                      <a:pt x="72" y="226"/>
                    </a:lnTo>
                    <a:lnTo>
                      <a:pt x="72" y="226"/>
                    </a:lnTo>
                    <a:lnTo>
                      <a:pt x="73" y="224"/>
                    </a:lnTo>
                    <a:lnTo>
                      <a:pt x="75" y="224"/>
                    </a:lnTo>
                    <a:lnTo>
                      <a:pt x="79" y="227"/>
                    </a:lnTo>
                    <a:lnTo>
                      <a:pt x="85" y="227"/>
                    </a:lnTo>
                    <a:lnTo>
                      <a:pt x="85" y="227"/>
                    </a:lnTo>
                    <a:lnTo>
                      <a:pt x="85" y="224"/>
                    </a:lnTo>
                    <a:lnTo>
                      <a:pt x="92" y="223"/>
                    </a:lnTo>
                    <a:lnTo>
                      <a:pt x="97" y="224"/>
                    </a:lnTo>
                    <a:lnTo>
                      <a:pt x="96" y="227"/>
                    </a:lnTo>
                    <a:lnTo>
                      <a:pt x="96" y="227"/>
                    </a:lnTo>
                    <a:lnTo>
                      <a:pt x="100" y="228"/>
                    </a:lnTo>
                    <a:lnTo>
                      <a:pt x="103" y="224"/>
                    </a:lnTo>
                    <a:lnTo>
                      <a:pt x="104" y="223"/>
                    </a:lnTo>
                    <a:lnTo>
                      <a:pt x="105" y="221"/>
                    </a:lnTo>
                    <a:lnTo>
                      <a:pt x="103" y="219"/>
                    </a:lnTo>
                    <a:lnTo>
                      <a:pt x="104" y="214"/>
                    </a:lnTo>
                    <a:lnTo>
                      <a:pt x="107" y="213"/>
                    </a:lnTo>
                    <a:lnTo>
                      <a:pt x="107" y="211"/>
                    </a:lnTo>
                    <a:lnTo>
                      <a:pt x="105" y="207"/>
                    </a:lnTo>
                    <a:lnTo>
                      <a:pt x="112" y="201"/>
                    </a:lnTo>
                    <a:lnTo>
                      <a:pt x="117" y="193"/>
                    </a:lnTo>
                    <a:lnTo>
                      <a:pt x="119" y="190"/>
                    </a:lnTo>
                    <a:lnTo>
                      <a:pt x="120" y="187"/>
                    </a:lnTo>
                    <a:lnTo>
                      <a:pt x="124" y="180"/>
                    </a:lnTo>
                    <a:lnTo>
                      <a:pt x="126" y="179"/>
                    </a:lnTo>
                    <a:lnTo>
                      <a:pt x="126" y="177"/>
                    </a:lnTo>
                    <a:lnTo>
                      <a:pt x="132" y="177"/>
                    </a:lnTo>
                    <a:lnTo>
                      <a:pt x="134" y="178"/>
                    </a:lnTo>
                    <a:lnTo>
                      <a:pt x="141" y="176"/>
                    </a:lnTo>
                    <a:lnTo>
                      <a:pt x="142" y="172"/>
                    </a:lnTo>
                    <a:lnTo>
                      <a:pt x="152" y="167"/>
                    </a:lnTo>
                    <a:lnTo>
                      <a:pt x="163" y="161"/>
                    </a:lnTo>
                    <a:lnTo>
                      <a:pt x="167" y="157"/>
                    </a:lnTo>
                    <a:lnTo>
                      <a:pt x="173" y="155"/>
                    </a:lnTo>
                    <a:lnTo>
                      <a:pt x="179" y="154"/>
                    </a:lnTo>
                    <a:lnTo>
                      <a:pt x="184" y="153"/>
                    </a:lnTo>
                    <a:lnTo>
                      <a:pt x="189" y="155"/>
                    </a:lnTo>
                    <a:lnTo>
                      <a:pt x="191" y="155"/>
                    </a:lnTo>
                    <a:lnTo>
                      <a:pt x="192" y="155"/>
                    </a:lnTo>
                    <a:lnTo>
                      <a:pt x="192" y="155"/>
                    </a:lnTo>
                    <a:lnTo>
                      <a:pt x="197" y="156"/>
                    </a:lnTo>
                    <a:lnTo>
                      <a:pt x="207" y="155"/>
                    </a:lnTo>
                    <a:lnTo>
                      <a:pt x="211" y="155"/>
                    </a:lnTo>
                    <a:lnTo>
                      <a:pt x="214" y="153"/>
                    </a:lnTo>
                    <a:lnTo>
                      <a:pt x="225" y="153"/>
                    </a:lnTo>
                    <a:lnTo>
                      <a:pt x="228" y="150"/>
                    </a:lnTo>
                    <a:lnTo>
                      <a:pt x="234" y="150"/>
                    </a:lnTo>
                    <a:lnTo>
                      <a:pt x="237" y="148"/>
                    </a:lnTo>
                    <a:lnTo>
                      <a:pt x="245" y="143"/>
                    </a:lnTo>
                    <a:lnTo>
                      <a:pt x="245" y="141"/>
                    </a:lnTo>
                    <a:lnTo>
                      <a:pt x="247" y="135"/>
                    </a:lnTo>
                    <a:lnTo>
                      <a:pt x="249" y="134"/>
                    </a:lnTo>
                    <a:lnTo>
                      <a:pt x="250" y="120"/>
                    </a:lnTo>
                    <a:lnTo>
                      <a:pt x="250" y="94"/>
                    </a:lnTo>
                    <a:lnTo>
                      <a:pt x="247" y="95"/>
                    </a:lnTo>
                    <a:lnTo>
                      <a:pt x="238" y="96"/>
                    </a:lnTo>
                    <a:lnTo>
                      <a:pt x="234" y="94"/>
                    </a:lnTo>
                    <a:lnTo>
                      <a:pt x="233" y="90"/>
                    </a:lnTo>
                    <a:lnTo>
                      <a:pt x="234" y="86"/>
                    </a:lnTo>
                    <a:lnTo>
                      <a:pt x="235" y="84"/>
                    </a:lnTo>
                    <a:lnTo>
                      <a:pt x="233" y="82"/>
                    </a:lnTo>
                    <a:lnTo>
                      <a:pt x="228" y="81"/>
                    </a:lnTo>
                    <a:lnTo>
                      <a:pt x="226" y="77"/>
                    </a:lnTo>
                    <a:lnTo>
                      <a:pt x="221" y="76"/>
                    </a:lnTo>
                    <a:lnTo>
                      <a:pt x="215" y="76"/>
                    </a:lnTo>
                    <a:lnTo>
                      <a:pt x="212" y="73"/>
                    </a:lnTo>
                    <a:lnTo>
                      <a:pt x="210" y="66"/>
                    </a:lnTo>
                    <a:lnTo>
                      <a:pt x="109" y="0"/>
                    </a:lnTo>
                    <a:lnTo>
                      <a:pt x="92" y="1"/>
                    </a:lnTo>
                    <a:lnTo>
                      <a:pt x="103" y="133"/>
                    </a:lnTo>
                    <a:lnTo>
                      <a:pt x="108" y="135"/>
                    </a:lnTo>
                    <a:lnTo>
                      <a:pt x="103" y="152"/>
                    </a:lnTo>
                    <a:lnTo>
                      <a:pt x="102" y="152"/>
                    </a:lnTo>
                    <a:lnTo>
                      <a:pt x="46" y="152"/>
                    </a:lnTo>
                    <a:lnTo>
                      <a:pt x="44" y="150"/>
                    </a:lnTo>
                    <a:lnTo>
                      <a:pt x="42" y="148"/>
                    </a:lnTo>
                    <a:lnTo>
                      <a:pt x="42" y="148"/>
                    </a:lnTo>
                    <a:lnTo>
                      <a:pt x="38" y="153"/>
                    </a:lnTo>
                    <a:lnTo>
                      <a:pt x="35" y="149"/>
                    </a:lnTo>
                    <a:lnTo>
                      <a:pt x="35" y="145"/>
                    </a:lnTo>
                    <a:lnTo>
                      <a:pt x="33" y="145"/>
                    </a:lnTo>
                    <a:lnTo>
                      <a:pt x="26" y="147"/>
                    </a:lnTo>
                    <a:lnTo>
                      <a:pt x="21" y="155"/>
                    </a:lnTo>
                    <a:lnTo>
                      <a:pt x="19" y="153"/>
                    </a:lnTo>
                    <a:lnTo>
                      <a:pt x="15" y="147"/>
                    </a:lnTo>
                    <a:lnTo>
                      <a:pt x="15" y="145"/>
                    </a:lnTo>
                    <a:lnTo>
                      <a:pt x="13" y="145"/>
                    </a:lnTo>
                    <a:lnTo>
                      <a:pt x="9" y="146"/>
                    </a:lnTo>
                    <a:lnTo>
                      <a:pt x="9" y="153"/>
                    </a:lnTo>
                    <a:lnTo>
                      <a:pt x="7" y="158"/>
                    </a:lnTo>
                    <a:lnTo>
                      <a:pt x="2" y="158"/>
                    </a:lnTo>
                    <a:lnTo>
                      <a:pt x="0" y="160"/>
                    </a:lnTo>
                    <a:lnTo>
                      <a:pt x="1" y="1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4" name="Freeform 90">
                <a:extLst>
                  <a:ext uri="{FF2B5EF4-FFF2-40B4-BE49-F238E27FC236}">
                    <a16:creationId xmlns:a16="http://schemas.microsoft.com/office/drawing/2014/main" id="{B08A5C01-740E-8D4F-73F0-37795CB48AF1}"/>
                  </a:ext>
                </a:extLst>
              </p:cNvPr>
              <p:cNvSpPr/>
              <p:nvPr/>
            </p:nvSpPr>
            <p:spPr bwMode="auto">
              <a:xfrm>
                <a:off x="5553076" y="3090863"/>
                <a:ext cx="180975" cy="128588"/>
              </a:xfrm>
              <a:custGeom>
                <a:avLst/>
                <a:gdLst>
                  <a:gd name="T0" fmla="*/ 97 w 114"/>
                  <a:gd name="T1" fmla="*/ 61 h 81"/>
                  <a:gd name="T2" fmla="*/ 99 w 114"/>
                  <a:gd name="T3" fmla="*/ 57 h 81"/>
                  <a:gd name="T4" fmla="*/ 103 w 114"/>
                  <a:gd name="T5" fmla="*/ 52 h 81"/>
                  <a:gd name="T6" fmla="*/ 109 w 114"/>
                  <a:gd name="T7" fmla="*/ 50 h 81"/>
                  <a:gd name="T8" fmla="*/ 114 w 114"/>
                  <a:gd name="T9" fmla="*/ 46 h 81"/>
                  <a:gd name="T10" fmla="*/ 114 w 114"/>
                  <a:gd name="T11" fmla="*/ 46 h 81"/>
                  <a:gd name="T12" fmla="*/ 112 w 114"/>
                  <a:gd name="T13" fmla="*/ 38 h 81"/>
                  <a:gd name="T14" fmla="*/ 111 w 114"/>
                  <a:gd name="T15" fmla="*/ 35 h 81"/>
                  <a:gd name="T16" fmla="*/ 109 w 114"/>
                  <a:gd name="T17" fmla="*/ 32 h 81"/>
                  <a:gd name="T18" fmla="*/ 96 w 114"/>
                  <a:gd name="T19" fmla="*/ 31 h 81"/>
                  <a:gd name="T20" fmla="*/ 81 w 114"/>
                  <a:gd name="T21" fmla="*/ 15 h 81"/>
                  <a:gd name="T22" fmla="*/ 83 w 114"/>
                  <a:gd name="T23" fmla="*/ 7 h 81"/>
                  <a:gd name="T24" fmla="*/ 84 w 114"/>
                  <a:gd name="T25" fmla="*/ 2 h 81"/>
                  <a:gd name="T26" fmla="*/ 84 w 114"/>
                  <a:gd name="T27" fmla="*/ 2 h 81"/>
                  <a:gd name="T28" fmla="*/ 77 w 114"/>
                  <a:gd name="T29" fmla="*/ 0 h 81"/>
                  <a:gd name="T30" fmla="*/ 66 w 114"/>
                  <a:gd name="T31" fmla="*/ 2 h 81"/>
                  <a:gd name="T32" fmla="*/ 57 w 114"/>
                  <a:gd name="T33" fmla="*/ 8 h 81"/>
                  <a:gd name="T34" fmla="*/ 38 w 114"/>
                  <a:gd name="T35" fmla="*/ 20 h 81"/>
                  <a:gd name="T36" fmla="*/ 27 w 114"/>
                  <a:gd name="T37" fmla="*/ 25 h 81"/>
                  <a:gd name="T38" fmla="*/ 22 w 114"/>
                  <a:gd name="T39" fmla="*/ 25 h 81"/>
                  <a:gd name="T40" fmla="*/ 18 w 114"/>
                  <a:gd name="T41" fmla="*/ 28 h 81"/>
                  <a:gd name="T42" fmla="*/ 16 w 114"/>
                  <a:gd name="T43" fmla="*/ 35 h 81"/>
                  <a:gd name="T44" fmla="*/ 7 w 114"/>
                  <a:gd name="T45" fmla="*/ 49 h 81"/>
                  <a:gd name="T46" fmla="*/ 2 w 114"/>
                  <a:gd name="T47" fmla="*/ 54 h 81"/>
                  <a:gd name="T48" fmla="*/ 0 w 114"/>
                  <a:gd name="T49" fmla="*/ 61 h 81"/>
                  <a:gd name="T50" fmla="*/ 1 w 114"/>
                  <a:gd name="T51" fmla="*/ 65 h 81"/>
                  <a:gd name="T52" fmla="*/ 4 w 114"/>
                  <a:gd name="T53" fmla="*/ 72 h 81"/>
                  <a:gd name="T54" fmla="*/ 12 w 114"/>
                  <a:gd name="T55" fmla="*/ 74 h 81"/>
                  <a:gd name="T56" fmla="*/ 16 w 114"/>
                  <a:gd name="T57" fmla="*/ 75 h 81"/>
                  <a:gd name="T58" fmla="*/ 22 w 114"/>
                  <a:gd name="T59" fmla="*/ 79 h 81"/>
                  <a:gd name="T60" fmla="*/ 29 w 114"/>
                  <a:gd name="T61" fmla="*/ 81 h 81"/>
                  <a:gd name="T62" fmla="*/ 34 w 114"/>
                  <a:gd name="T63" fmla="*/ 79 h 81"/>
                  <a:gd name="T64" fmla="*/ 39 w 114"/>
                  <a:gd name="T65" fmla="*/ 81 h 81"/>
                  <a:gd name="T66" fmla="*/ 37 w 114"/>
                  <a:gd name="T67" fmla="*/ 74 h 81"/>
                  <a:gd name="T68" fmla="*/ 34 w 114"/>
                  <a:gd name="T69" fmla="*/ 67 h 81"/>
                  <a:gd name="T70" fmla="*/ 41 w 114"/>
                  <a:gd name="T71" fmla="*/ 63 h 81"/>
                  <a:gd name="T72" fmla="*/ 54 w 114"/>
                  <a:gd name="T73" fmla="*/ 61 h 81"/>
                  <a:gd name="T74" fmla="*/ 68 w 114"/>
                  <a:gd name="T75" fmla="*/ 61 h 81"/>
                  <a:gd name="T76" fmla="*/ 75 w 114"/>
                  <a:gd name="T77" fmla="*/ 59 h 81"/>
                  <a:gd name="T78" fmla="*/ 77 w 114"/>
                  <a:gd name="T79" fmla="*/ 59 h 81"/>
                  <a:gd name="T80" fmla="*/ 93 w 114"/>
                  <a:gd name="T81" fmla="*/ 6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4" h="81">
                    <a:moveTo>
                      <a:pt x="93" y="61"/>
                    </a:moveTo>
                    <a:lnTo>
                      <a:pt x="97" y="61"/>
                    </a:lnTo>
                    <a:lnTo>
                      <a:pt x="96" y="58"/>
                    </a:lnTo>
                    <a:lnTo>
                      <a:pt x="99" y="57"/>
                    </a:lnTo>
                    <a:lnTo>
                      <a:pt x="98" y="53"/>
                    </a:lnTo>
                    <a:lnTo>
                      <a:pt x="103" y="52"/>
                    </a:lnTo>
                    <a:lnTo>
                      <a:pt x="105" y="52"/>
                    </a:lnTo>
                    <a:lnTo>
                      <a:pt x="109" y="50"/>
                    </a:lnTo>
                    <a:lnTo>
                      <a:pt x="112" y="50"/>
                    </a:lnTo>
                    <a:lnTo>
                      <a:pt x="114" y="46"/>
                    </a:lnTo>
                    <a:lnTo>
                      <a:pt x="114" y="46"/>
                    </a:lnTo>
                    <a:lnTo>
                      <a:pt x="114" y="46"/>
                    </a:lnTo>
                    <a:lnTo>
                      <a:pt x="109" y="41"/>
                    </a:lnTo>
                    <a:lnTo>
                      <a:pt x="112" y="38"/>
                    </a:lnTo>
                    <a:lnTo>
                      <a:pt x="112" y="36"/>
                    </a:lnTo>
                    <a:lnTo>
                      <a:pt x="111" y="35"/>
                    </a:lnTo>
                    <a:lnTo>
                      <a:pt x="109" y="32"/>
                    </a:lnTo>
                    <a:lnTo>
                      <a:pt x="109" y="32"/>
                    </a:lnTo>
                    <a:lnTo>
                      <a:pt x="103" y="36"/>
                    </a:lnTo>
                    <a:lnTo>
                      <a:pt x="96" y="31"/>
                    </a:lnTo>
                    <a:lnTo>
                      <a:pt x="96" y="25"/>
                    </a:lnTo>
                    <a:lnTo>
                      <a:pt x="81" y="15"/>
                    </a:lnTo>
                    <a:lnTo>
                      <a:pt x="81" y="10"/>
                    </a:lnTo>
                    <a:lnTo>
                      <a:pt x="83" y="7"/>
                    </a:lnTo>
                    <a:lnTo>
                      <a:pt x="84" y="2"/>
                    </a:lnTo>
                    <a:lnTo>
                      <a:pt x="84" y="2"/>
                    </a:lnTo>
                    <a:lnTo>
                      <a:pt x="84" y="2"/>
                    </a:lnTo>
                    <a:lnTo>
                      <a:pt x="84" y="2"/>
                    </a:lnTo>
                    <a:lnTo>
                      <a:pt x="82" y="2"/>
                    </a:lnTo>
                    <a:lnTo>
                      <a:pt x="77" y="0"/>
                    </a:lnTo>
                    <a:lnTo>
                      <a:pt x="74" y="1"/>
                    </a:lnTo>
                    <a:lnTo>
                      <a:pt x="66" y="2"/>
                    </a:lnTo>
                    <a:lnTo>
                      <a:pt x="61" y="5"/>
                    </a:lnTo>
                    <a:lnTo>
                      <a:pt x="57" y="8"/>
                    </a:lnTo>
                    <a:lnTo>
                      <a:pt x="46" y="14"/>
                    </a:lnTo>
                    <a:lnTo>
                      <a:pt x="38" y="20"/>
                    </a:lnTo>
                    <a:lnTo>
                      <a:pt x="35" y="23"/>
                    </a:lnTo>
                    <a:lnTo>
                      <a:pt x="27" y="25"/>
                    </a:lnTo>
                    <a:lnTo>
                      <a:pt x="25" y="24"/>
                    </a:lnTo>
                    <a:lnTo>
                      <a:pt x="22" y="25"/>
                    </a:lnTo>
                    <a:lnTo>
                      <a:pt x="20" y="27"/>
                    </a:lnTo>
                    <a:lnTo>
                      <a:pt x="18" y="28"/>
                    </a:lnTo>
                    <a:lnTo>
                      <a:pt x="16" y="32"/>
                    </a:lnTo>
                    <a:lnTo>
                      <a:pt x="16" y="35"/>
                    </a:lnTo>
                    <a:lnTo>
                      <a:pt x="12" y="39"/>
                    </a:lnTo>
                    <a:lnTo>
                      <a:pt x="7" y="49"/>
                    </a:lnTo>
                    <a:lnTo>
                      <a:pt x="1" y="52"/>
                    </a:lnTo>
                    <a:lnTo>
                      <a:pt x="2" y="54"/>
                    </a:lnTo>
                    <a:lnTo>
                      <a:pt x="2" y="60"/>
                    </a:lnTo>
                    <a:lnTo>
                      <a:pt x="0" y="61"/>
                    </a:lnTo>
                    <a:lnTo>
                      <a:pt x="0" y="63"/>
                    </a:lnTo>
                    <a:lnTo>
                      <a:pt x="1" y="65"/>
                    </a:lnTo>
                    <a:lnTo>
                      <a:pt x="0" y="68"/>
                    </a:lnTo>
                    <a:lnTo>
                      <a:pt x="4" y="72"/>
                    </a:lnTo>
                    <a:lnTo>
                      <a:pt x="10" y="74"/>
                    </a:lnTo>
                    <a:lnTo>
                      <a:pt x="12" y="74"/>
                    </a:lnTo>
                    <a:lnTo>
                      <a:pt x="13" y="75"/>
                    </a:lnTo>
                    <a:lnTo>
                      <a:pt x="16" y="75"/>
                    </a:lnTo>
                    <a:lnTo>
                      <a:pt x="19" y="76"/>
                    </a:lnTo>
                    <a:lnTo>
                      <a:pt x="22" y="79"/>
                    </a:lnTo>
                    <a:lnTo>
                      <a:pt x="26" y="81"/>
                    </a:lnTo>
                    <a:lnTo>
                      <a:pt x="29" y="81"/>
                    </a:lnTo>
                    <a:lnTo>
                      <a:pt x="32" y="79"/>
                    </a:lnTo>
                    <a:lnTo>
                      <a:pt x="34" y="79"/>
                    </a:lnTo>
                    <a:lnTo>
                      <a:pt x="37" y="80"/>
                    </a:lnTo>
                    <a:lnTo>
                      <a:pt x="39" y="81"/>
                    </a:lnTo>
                    <a:lnTo>
                      <a:pt x="39" y="78"/>
                    </a:lnTo>
                    <a:lnTo>
                      <a:pt x="37" y="74"/>
                    </a:lnTo>
                    <a:lnTo>
                      <a:pt x="35" y="73"/>
                    </a:lnTo>
                    <a:lnTo>
                      <a:pt x="34" y="67"/>
                    </a:lnTo>
                    <a:lnTo>
                      <a:pt x="34" y="63"/>
                    </a:lnTo>
                    <a:lnTo>
                      <a:pt x="41" y="63"/>
                    </a:lnTo>
                    <a:lnTo>
                      <a:pt x="53" y="63"/>
                    </a:lnTo>
                    <a:lnTo>
                      <a:pt x="54" y="61"/>
                    </a:lnTo>
                    <a:lnTo>
                      <a:pt x="62" y="61"/>
                    </a:lnTo>
                    <a:lnTo>
                      <a:pt x="68" y="61"/>
                    </a:lnTo>
                    <a:lnTo>
                      <a:pt x="71" y="60"/>
                    </a:lnTo>
                    <a:lnTo>
                      <a:pt x="75" y="59"/>
                    </a:lnTo>
                    <a:lnTo>
                      <a:pt x="76" y="59"/>
                    </a:lnTo>
                    <a:lnTo>
                      <a:pt x="77" y="59"/>
                    </a:lnTo>
                    <a:lnTo>
                      <a:pt x="92" y="63"/>
                    </a:lnTo>
                    <a:lnTo>
                      <a:pt x="9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5" name="Freeform 91">
                <a:extLst>
                  <a:ext uri="{FF2B5EF4-FFF2-40B4-BE49-F238E27FC236}">
                    <a16:creationId xmlns:a16="http://schemas.microsoft.com/office/drawing/2014/main" id="{3050BE1A-F631-E3D2-1401-915C1B793DF1}"/>
                  </a:ext>
                </a:extLst>
              </p:cNvPr>
              <p:cNvSpPr/>
              <p:nvPr/>
            </p:nvSpPr>
            <p:spPr bwMode="auto">
              <a:xfrm>
                <a:off x="5253038" y="3052763"/>
                <a:ext cx="153988" cy="106363"/>
              </a:xfrm>
              <a:custGeom>
                <a:avLst/>
                <a:gdLst>
                  <a:gd name="T0" fmla="*/ 58 w 97"/>
                  <a:gd name="T1" fmla="*/ 60 h 67"/>
                  <a:gd name="T2" fmla="*/ 75 w 97"/>
                  <a:gd name="T3" fmla="*/ 63 h 67"/>
                  <a:gd name="T4" fmla="*/ 82 w 97"/>
                  <a:gd name="T5" fmla="*/ 65 h 67"/>
                  <a:gd name="T6" fmla="*/ 89 w 97"/>
                  <a:gd name="T7" fmla="*/ 65 h 67"/>
                  <a:gd name="T8" fmla="*/ 95 w 97"/>
                  <a:gd name="T9" fmla="*/ 67 h 67"/>
                  <a:gd name="T10" fmla="*/ 97 w 97"/>
                  <a:gd name="T11" fmla="*/ 67 h 67"/>
                  <a:gd name="T12" fmla="*/ 93 w 97"/>
                  <a:gd name="T13" fmla="*/ 61 h 67"/>
                  <a:gd name="T14" fmla="*/ 94 w 97"/>
                  <a:gd name="T15" fmla="*/ 59 h 67"/>
                  <a:gd name="T16" fmla="*/ 91 w 97"/>
                  <a:gd name="T17" fmla="*/ 54 h 67"/>
                  <a:gd name="T18" fmla="*/ 89 w 97"/>
                  <a:gd name="T19" fmla="*/ 54 h 67"/>
                  <a:gd name="T20" fmla="*/ 84 w 97"/>
                  <a:gd name="T21" fmla="*/ 48 h 67"/>
                  <a:gd name="T22" fmla="*/ 80 w 97"/>
                  <a:gd name="T23" fmla="*/ 41 h 67"/>
                  <a:gd name="T24" fmla="*/ 81 w 97"/>
                  <a:gd name="T25" fmla="*/ 33 h 67"/>
                  <a:gd name="T26" fmla="*/ 80 w 97"/>
                  <a:gd name="T27" fmla="*/ 31 h 67"/>
                  <a:gd name="T28" fmla="*/ 80 w 97"/>
                  <a:gd name="T29" fmla="*/ 30 h 67"/>
                  <a:gd name="T30" fmla="*/ 79 w 97"/>
                  <a:gd name="T31" fmla="*/ 30 h 67"/>
                  <a:gd name="T32" fmla="*/ 79 w 97"/>
                  <a:gd name="T33" fmla="*/ 29 h 67"/>
                  <a:gd name="T34" fmla="*/ 74 w 97"/>
                  <a:gd name="T35" fmla="*/ 25 h 67"/>
                  <a:gd name="T36" fmla="*/ 71 w 97"/>
                  <a:gd name="T37" fmla="*/ 21 h 67"/>
                  <a:gd name="T38" fmla="*/ 66 w 97"/>
                  <a:gd name="T39" fmla="*/ 16 h 67"/>
                  <a:gd name="T40" fmla="*/ 63 w 97"/>
                  <a:gd name="T41" fmla="*/ 10 h 67"/>
                  <a:gd name="T42" fmla="*/ 60 w 97"/>
                  <a:gd name="T43" fmla="*/ 10 h 67"/>
                  <a:gd name="T44" fmla="*/ 57 w 97"/>
                  <a:gd name="T45" fmla="*/ 10 h 67"/>
                  <a:gd name="T46" fmla="*/ 53 w 97"/>
                  <a:gd name="T47" fmla="*/ 7 h 67"/>
                  <a:gd name="T48" fmla="*/ 46 w 97"/>
                  <a:gd name="T49" fmla="*/ 2 h 67"/>
                  <a:gd name="T50" fmla="*/ 37 w 97"/>
                  <a:gd name="T51" fmla="*/ 0 h 67"/>
                  <a:gd name="T52" fmla="*/ 21 w 97"/>
                  <a:gd name="T53" fmla="*/ 4 h 67"/>
                  <a:gd name="T54" fmla="*/ 15 w 97"/>
                  <a:gd name="T55" fmla="*/ 8 h 67"/>
                  <a:gd name="T56" fmla="*/ 13 w 97"/>
                  <a:gd name="T57" fmla="*/ 14 h 67"/>
                  <a:gd name="T58" fmla="*/ 0 w 97"/>
                  <a:gd name="T59" fmla="*/ 29 h 67"/>
                  <a:gd name="T60" fmla="*/ 7 w 97"/>
                  <a:gd name="T61" fmla="*/ 38 h 67"/>
                  <a:gd name="T62" fmla="*/ 10 w 97"/>
                  <a:gd name="T63" fmla="*/ 43 h 67"/>
                  <a:gd name="T64" fmla="*/ 12 w 97"/>
                  <a:gd name="T65" fmla="*/ 47 h 67"/>
                  <a:gd name="T66" fmla="*/ 19 w 97"/>
                  <a:gd name="T67" fmla="*/ 46 h 67"/>
                  <a:gd name="T68" fmla="*/ 27 w 97"/>
                  <a:gd name="T69" fmla="*/ 41 h 67"/>
                  <a:gd name="T70" fmla="*/ 35 w 97"/>
                  <a:gd name="T71" fmla="*/ 40 h 67"/>
                  <a:gd name="T72" fmla="*/ 44 w 97"/>
                  <a:gd name="T73" fmla="*/ 44 h 67"/>
                  <a:gd name="T74" fmla="*/ 53 w 97"/>
                  <a:gd name="T75" fmla="*/ 48 h 67"/>
                  <a:gd name="T76" fmla="*/ 57 w 97"/>
                  <a:gd name="T77" fmla="*/ 51 h 67"/>
                  <a:gd name="T78" fmla="*/ 51 w 97"/>
                  <a:gd name="T79" fmla="*/ 54 h 67"/>
                  <a:gd name="T80" fmla="*/ 42 w 97"/>
                  <a:gd name="T81" fmla="*/ 51 h 67"/>
                  <a:gd name="T82" fmla="*/ 35 w 97"/>
                  <a:gd name="T83" fmla="*/ 48 h 67"/>
                  <a:gd name="T84" fmla="*/ 31 w 97"/>
                  <a:gd name="T85" fmla="*/ 51 h 67"/>
                  <a:gd name="T86" fmla="*/ 28 w 97"/>
                  <a:gd name="T87" fmla="*/ 49 h 67"/>
                  <a:gd name="T88" fmla="*/ 22 w 97"/>
                  <a:gd name="T89" fmla="*/ 52 h 67"/>
                  <a:gd name="T90" fmla="*/ 10 w 97"/>
                  <a:gd name="T91" fmla="*/ 55 h 67"/>
                  <a:gd name="T92" fmla="*/ 9 w 97"/>
                  <a:gd name="T93" fmla="*/ 60 h 67"/>
                  <a:gd name="T94" fmla="*/ 19 w 97"/>
                  <a:gd name="T95" fmla="*/ 61 h 67"/>
                  <a:gd name="T96" fmla="*/ 10 w 97"/>
                  <a:gd name="T97" fmla="*/ 65 h 67"/>
                  <a:gd name="T98" fmla="*/ 13 w 97"/>
                  <a:gd name="T99" fmla="*/ 67 h 67"/>
                  <a:gd name="T100" fmla="*/ 28 w 97"/>
                  <a:gd name="T101" fmla="*/ 65 h 67"/>
                  <a:gd name="T102" fmla="*/ 37 w 97"/>
                  <a:gd name="T103" fmla="*/ 59 h 67"/>
                  <a:gd name="T104" fmla="*/ 56 w 97"/>
                  <a:gd name="T105"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7" h="67">
                    <a:moveTo>
                      <a:pt x="56" y="60"/>
                    </a:moveTo>
                    <a:lnTo>
                      <a:pt x="58" y="60"/>
                    </a:lnTo>
                    <a:lnTo>
                      <a:pt x="68" y="60"/>
                    </a:lnTo>
                    <a:lnTo>
                      <a:pt x="75" y="63"/>
                    </a:lnTo>
                    <a:lnTo>
                      <a:pt x="78" y="65"/>
                    </a:lnTo>
                    <a:lnTo>
                      <a:pt x="82" y="65"/>
                    </a:lnTo>
                    <a:lnTo>
                      <a:pt x="87" y="67"/>
                    </a:lnTo>
                    <a:lnTo>
                      <a:pt x="89" y="65"/>
                    </a:lnTo>
                    <a:lnTo>
                      <a:pt x="93" y="66"/>
                    </a:lnTo>
                    <a:lnTo>
                      <a:pt x="95" y="67"/>
                    </a:lnTo>
                    <a:lnTo>
                      <a:pt x="97" y="67"/>
                    </a:lnTo>
                    <a:lnTo>
                      <a:pt x="97" y="67"/>
                    </a:lnTo>
                    <a:lnTo>
                      <a:pt x="94" y="65"/>
                    </a:lnTo>
                    <a:lnTo>
                      <a:pt x="93" y="61"/>
                    </a:lnTo>
                    <a:lnTo>
                      <a:pt x="94" y="60"/>
                    </a:lnTo>
                    <a:lnTo>
                      <a:pt x="94" y="59"/>
                    </a:lnTo>
                    <a:lnTo>
                      <a:pt x="93" y="56"/>
                    </a:lnTo>
                    <a:lnTo>
                      <a:pt x="91" y="54"/>
                    </a:lnTo>
                    <a:lnTo>
                      <a:pt x="90" y="54"/>
                    </a:lnTo>
                    <a:lnTo>
                      <a:pt x="89" y="54"/>
                    </a:lnTo>
                    <a:lnTo>
                      <a:pt x="86" y="52"/>
                    </a:lnTo>
                    <a:lnTo>
                      <a:pt x="84" y="48"/>
                    </a:lnTo>
                    <a:lnTo>
                      <a:pt x="81" y="45"/>
                    </a:lnTo>
                    <a:lnTo>
                      <a:pt x="80" y="41"/>
                    </a:lnTo>
                    <a:lnTo>
                      <a:pt x="81" y="36"/>
                    </a:lnTo>
                    <a:lnTo>
                      <a:pt x="81" y="33"/>
                    </a:lnTo>
                    <a:lnTo>
                      <a:pt x="81" y="31"/>
                    </a:lnTo>
                    <a:lnTo>
                      <a:pt x="80" y="31"/>
                    </a:lnTo>
                    <a:lnTo>
                      <a:pt x="80" y="31"/>
                    </a:lnTo>
                    <a:lnTo>
                      <a:pt x="80" y="30"/>
                    </a:lnTo>
                    <a:lnTo>
                      <a:pt x="79" y="30"/>
                    </a:lnTo>
                    <a:lnTo>
                      <a:pt x="79" y="30"/>
                    </a:lnTo>
                    <a:lnTo>
                      <a:pt x="78" y="29"/>
                    </a:lnTo>
                    <a:lnTo>
                      <a:pt x="79" y="29"/>
                    </a:lnTo>
                    <a:lnTo>
                      <a:pt x="78" y="27"/>
                    </a:lnTo>
                    <a:lnTo>
                      <a:pt x="74" y="25"/>
                    </a:lnTo>
                    <a:lnTo>
                      <a:pt x="71" y="24"/>
                    </a:lnTo>
                    <a:lnTo>
                      <a:pt x="71" y="21"/>
                    </a:lnTo>
                    <a:lnTo>
                      <a:pt x="66" y="21"/>
                    </a:lnTo>
                    <a:lnTo>
                      <a:pt x="66" y="16"/>
                    </a:lnTo>
                    <a:lnTo>
                      <a:pt x="64" y="14"/>
                    </a:lnTo>
                    <a:lnTo>
                      <a:pt x="63" y="10"/>
                    </a:lnTo>
                    <a:lnTo>
                      <a:pt x="63" y="9"/>
                    </a:lnTo>
                    <a:lnTo>
                      <a:pt x="60" y="10"/>
                    </a:lnTo>
                    <a:lnTo>
                      <a:pt x="59" y="9"/>
                    </a:lnTo>
                    <a:lnTo>
                      <a:pt x="57" y="10"/>
                    </a:lnTo>
                    <a:lnTo>
                      <a:pt x="53" y="9"/>
                    </a:lnTo>
                    <a:lnTo>
                      <a:pt x="53" y="7"/>
                    </a:lnTo>
                    <a:lnTo>
                      <a:pt x="50" y="3"/>
                    </a:lnTo>
                    <a:lnTo>
                      <a:pt x="46" y="2"/>
                    </a:lnTo>
                    <a:lnTo>
                      <a:pt x="39" y="0"/>
                    </a:lnTo>
                    <a:lnTo>
                      <a:pt x="37" y="0"/>
                    </a:lnTo>
                    <a:lnTo>
                      <a:pt x="29" y="3"/>
                    </a:lnTo>
                    <a:lnTo>
                      <a:pt x="21" y="4"/>
                    </a:lnTo>
                    <a:lnTo>
                      <a:pt x="17" y="8"/>
                    </a:lnTo>
                    <a:lnTo>
                      <a:pt x="15" y="8"/>
                    </a:lnTo>
                    <a:lnTo>
                      <a:pt x="14" y="9"/>
                    </a:lnTo>
                    <a:lnTo>
                      <a:pt x="13" y="14"/>
                    </a:lnTo>
                    <a:lnTo>
                      <a:pt x="8" y="22"/>
                    </a:lnTo>
                    <a:lnTo>
                      <a:pt x="0" y="29"/>
                    </a:lnTo>
                    <a:lnTo>
                      <a:pt x="5" y="32"/>
                    </a:lnTo>
                    <a:lnTo>
                      <a:pt x="7" y="38"/>
                    </a:lnTo>
                    <a:lnTo>
                      <a:pt x="10" y="38"/>
                    </a:lnTo>
                    <a:lnTo>
                      <a:pt x="10" y="43"/>
                    </a:lnTo>
                    <a:lnTo>
                      <a:pt x="14" y="45"/>
                    </a:lnTo>
                    <a:lnTo>
                      <a:pt x="12" y="47"/>
                    </a:lnTo>
                    <a:lnTo>
                      <a:pt x="17" y="47"/>
                    </a:lnTo>
                    <a:lnTo>
                      <a:pt x="19" y="46"/>
                    </a:lnTo>
                    <a:lnTo>
                      <a:pt x="22" y="46"/>
                    </a:lnTo>
                    <a:lnTo>
                      <a:pt x="27" y="41"/>
                    </a:lnTo>
                    <a:lnTo>
                      <a:pt x="32" y="40"/>
                    </a:lnTo>
                    <a:lnTo>
                      <a:pt x="35" y="40"/>
                    </a:lnTo>
                    <a:lnTo>
                      <a:pt x="39" y="41"/>
                    </a:lnTo>
                    <a:lnTo>
                      <a:pt x="44" y="44"/>
                    </a:lnTo>
                    <a:lnTo>
                      <a:pt x="46" y="44"/>
                    </a:lnTo>
                    <a:lnTo>
                      <a:pt x="53" y="48"/>
                    </a:lnTo>
                    <a:lnTo>
                      <a:pt x="56" y="47"/>
                    </a:lnTo>
                    <a:lnTo>
                      <a:pt x="57" y="51"/>
                    </a:lnTo>
                    <a:lnTo>
                      <a:pt x="56" y="54"/>
                    </a:lnTo>
                    <a:lnTo>
                      <a:pt x="51" y="54"/>
                    </a:lnTo>
                    <a:lnTo>
                      <a:pt x="45" y="52"/>
                    </a:lnTo>
                    <a:lnTo>
                      <a:pt x="42" y="51"/>
                    </a:lnTo>
                    <a:lnTo>
                      <a:pt x="38" y="51"/>
                    </a:lnTo>
                    <a:lnTo>
                      <a:pt x="35" y="48"/>
                    </a:lnTo>
                    <a:lnTo>
                      <a:pt x="34" y="48"/>
                    </a:lnTo>
                    <a:lnTo>
                      <a:pt x="31" y="51"/>
                    </a:lnTo>
                    <a:lnTo>
                      <a:pt x="30" y="49"/>
                    </a:lnTo>
                    <a:lnTo>
                      <a:pt x="28" y="49"/>
                    </a:lnTo>
                    <a:lnTo>
                      <a:pt x="25" y="52"/>
                    </a:lnTo>
                    <a:lnTo>
                      <a:pt x="22" y="52"/>
                    </a:lnTo>
                    <a:lnTo>
                      <a:pt x="20" y="55"/>
                    </a:lnTo>
                    <a:lnTo>
                      <a:pt x="10" y="55"/>
                    </a:lnTo>
                    <a:lnTo>
                      <a:pt x="9" y="56"/>
                    </a:lnTo>
                    <a:lnTo>
                      <a:pt x="9" y="60"/>
                    </a:lnTo>
                    <a:lnTo>
                      <a:pt x="10" y="59"/>
                    </a:lnTo>
                    <a:lnTo>
                      <a:pt x="19" y="61"/>
                    </a:lnTo>
                    <a:lnTo>
                      <a:pt x="13" y="66"/>
                    </a:lnTo>
                    <a:lnTo>
                      <a:pt x="10" y="65"/>
                    </a:lnTo>
                    <a:lnTo>
                      <a:pt x="10" y="66"/>
                    </a:lnTo>
                    <a:lnTo>
                      <a:pt x="13" y="67"/>
                    </a:lnTo>
                    <a:lnTo>
                      <a:pt x="19" y="65"/>
                    </a:lnTo>
                    <a:lnTo>
                      <a:pt x="28" y="65"/>
                    </a:lnTo>
                    <a:lnTo>
                      <a:pt x="31" y="61"/>
                    </a:lnTo>
                    <a:lnTo>
                      <a:pt x="37" y="59"/>
                    </a:lnTo>
                    <a:lnTo>
                      <a:pt x="51" y="59"/>
                    </a:lnTo>
                    <a:lnTo>
                      <a:pt x="56" y="60"/>
                    </a:lnTo>
                    <a:lnTo>
                      <a:pt x="56"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6" name="Freeform 92">
                <a:extLst>
                  <a:ext uri="{FF2B5EF4-FFF2-40B4-BE49-F238E27FC236}">
                    <a16:creationId xmlns:a16="http://schemas.microsoft.com/office/drawing/2014/main" id="{45C118F1-C4DD-F8A8-469C-85CD101D2124}"/>
                  </a:ext>
                </a:extLst>
              </p:cNvPr>
              <p:cNvSpPr/>
              <p:nvPr/>
            </p:nvSpPr>
            <p:spPr bwMode="auto">
              <a:xfrm>
                <a:off x="5278438" y="3149601"/>
                <a:ext cx="63500" cy="42863"/>
              </a:xfrm>
              <a:custGeom>
                <a:avLst/>
                <a:gdLst>
                  <a:gd name="T0" fmla="*/ 35 w 40"/>
                  <a:gd name="T1" fmla="*/ 1 h 27"/>
                  <a:gd name="T2" fmla="*/ 22 w 40"/>
                  <a:gd name="T3" fmla="*/ 0 h 27"/>
                  <a:gd name="T4" fmla="*/ 16 w 40"/>
                  <a:gd name="T5" fmla="*/ 2 h 27"/>
                  <a:gd name="T6" fmla="*/ 13 w 40"/>
                  <a:gd name="T7" fmla="*/ 7 h 27"/>
                  <a:gd name="T8" fmla="*/ 3 w 40"/>
                  <a:gd name="T9" fmla="*/ 6 h 27"/>
                  <a:gd name="T10" fmla="*/ 0 w 40"/>
                  <a:gd name="T11" fmla="*/ 7 h 27"/>
                  <a:gd name="T12" fmla="*/ 3 w 40"/>
                  <a:gd name="T13" fmla="*/ 7 h 27"/>
                  <a:gd name="T14" fmla="*/ 6 w 40"/>
                  <a:gd name="T15" fmla="*/ 7 h 27"/>
                  <a:gd name="T16" fmla="*/ 1 w 40"/>
                  <a:gd name="T17" fmla="*/ 10 h 27"/>
                  <a:gd name="T18" fmla="*/ 3 w 40"/>
                  <a:gd name="T19" fmla="*/ 12 h 27"/>
                  <a:gd name="T20" fmla="*/ 6 w 40"/>
                  <a:gd name="T21" fmla="*/ 13 h 27"/>
                  <a:gd name="T22" fmla="*/ 7 w 40"/>
                  <a:gd name="T23" fmla="*/ 14 h 27"/>
                  <a:gd name="T24" fmla="*/ 8 w 40"/>
                  <a:gd name="T25" fmla="*/ 14 h 27"/>
                  <a:gd name="T26" fmla="*/ 12 w 40"/>
                  <a:gd name="T27" fmla="*/ 13 h 27"/>
                  <a:gd name="T28" fmla="*/ 16 w 40"/>
                  <a:gd name="T29" fmla="*/ 12 h 27"/>
                  <a:gd name="T30" fmla="*/ 22 w 40"/>
                  <a:gd name="T31" fmla="*/ 15 h 27"/>
                  <a:gd name="T32" fmla="*/ 19 w 40"/>
                  <a:gd name="T33" fmla="*/ 17 h 27"/>
                  <a:gd name="T34" fmla="*/ 15 w 40"/>
                  <a:gd name="T35" fmla="*/ 17 h 27"/>
                  <a:gd name="T36" fmla="*/ 18 w 40"/>
                  <a:gd name="T37" fmla="*/ 20 h 27"/>
                  <a:gd name="T38" fmla="*/ 18 w 40"/>
                  <a:gd name="T39" fmla="*/ 20 h 27"/>
                  <a:gd name="T40" fmla="*/ 20 w 40"/>
                  <a:gd name="T41" fmla="*/ 20 h 27"/>
                  <a:gd name="T42" fmla="*/ 16 w 40"/>
                  <a:gd name="T43" fmla="*/ 23 h 27"/>
                  <a:gd name="T44" fmla="*/ 21 w 40"/>
                  <a:gd name="T45" fmla="*/ 23 h 27"/>
                  <a:gd name="T46" fmla="*/ 21 w 40"/>
                  <a:gd name="T47" fmla="*/ 27 h 27"/>
                  <a:gd name="T48" fmla="*/ 23 w 40"/>
                  <a:gd name="T49" fmla="*/ 26 h 27"/>
                  <a:gd name="T50" fmla="*/ 25 w 40"/>
                  <a:gd name="T51" fmla="*/ 22 h 27"/>
                  <a:gd name="T52" fmla="*/ 28 w 40"/>
                  <a:gd name="T53" fmla="*/ 21 h 27"/>
                  <a:gd name="T54" fmla="*/ 33 w 40"/>
                  <a:gd name="T55" fmla="*/ 19 h 27"/>
                  <a:gd name="T56" fmla="*/ 37 w 40"/>
                  <a:gd name="T57" fmla="*/ 17 h 27"/>
                  <a:gd name="T58" fmla="*/ 40 w 40"/>
                  <a:gd name="T59" fmla="*/ 16 h 27"/>
                  <a:gd name="T60" fmla="*/ 40 w 40"/>
                  <a:gd name="T61" fmla="*/ 15 h 27"/>
                  <a:gd name="T62" fmla="*/ 38 w 40"/>
                  <a:gd name="T63" fmla="*/ 13 h 27"/>
                  <a:gd name="T64" fmla="*/ 38 w 40"/>
                  <a:gd name="T65" fmla="*/ 7 h 27"/>
                  <a:gd name="T66" fmla="*/ 38 w 40"/>
                  <a:gd name="T67" fmla="*/ 5 h 27"/>
                  <a:gd name="T68" fmla="*/ 38 w 40"/>
                  <a:gd name="T69" fmla="*/ 1 h 27"/>
                  <a:gd name="T70" fmla="*/ 35 w 40"/>
                  <a:gd name="T71"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 h="27">
                    <a:moveTo>
                      <a:pt x="35" y="1"/>
                    </a:moveTo>
                    <a:lnTo>
                      <a:pt x="22" y="0"/>
                    </a:lnTo>
                    <a:lnTo>
                      <a:pt x="16" y="2"/>
                    </a:lnTo>
                    <a:lnTo>
                      <a:pt x="13" y="7"/>
                    </a:lnTo>
                    <a:lnTo>
                      <a:pt x="3" y="6"/>
                    </a:lnTo>
                    <a:lnTo>
                      <a:pt x="0" y="7"/>
                    </a:lnTo>
                    <a:lnTo>
                      <a:pt x="3" y="7"/>
                    </a:lnTo>
                    <a:lnTo>
                      <a:pt x="6" y="7"/>
                    </a:lnTo>
                    <a:lnTo>
                      <a:pt x="1" y="10"/>
                    </a:lnTo>
                    <a:lnTo>
                      <a:pt x="3" y="12"/>
                    </a:lnTo>
                    <a:lnTo>
                      <a:pt x="6" y="13"/>
                    </a:lnTo>
                    <a:lnTo>
                      <a:pt x="7" y="14"/>
                    </a:lnTo>
                    <a:lnTo>
                      <a:pt x="8" y="14"/>
                    </a:lnTo>
                    <a:lnTo>
                      <a:pt x="12" y="13"/>
                    </a:lnTo>
                    <a:lnTo>
                      <a:pt x="16" y="12"/>
                    </a:lnTo>
                    <a:lnTo>
                      <a:pt x="22" y="15"/>
                    </a:lnTo>
                    <a:lnTo>
                      <a:pt x="19" y="17"/>
                    </a:lnTo>
                    <a:lnTo>
                      <a:pt x="15" y="17"/>
                    </a:lnTo>
                    <a:lnTo>
                      <a:pt x="18" y="20"/>
                    </a:lnTo>
                    <a:lnTo>
                      <a:pt x="18" y="20"/>
                    </a:lnTo>
                    <a:lnTo>
                      <a:pt x="20" y="20"/>
                    </a:lnTo>
                    <a:lnTo>
                      <a:pt x="16" y="23"/>
                    </a:lnTo>
                    <a:lnTo>
                      <a:pt x="21" y="23"/>
                    </a:lnTo>
                    <a:lnTo>
                      <a:pt x="21" y="27"/>
                    </a:lnTo>
                    <a:lnTo>
                      <a:pt x="23" y="26"/>
                    </a:lnTo>
                    <a:lnTo>
                      <a:pt x="25" y="22"/>
                    </a:lnTo>
                    <a:lnTo>
                      <a:pt x="28" y="21"/>
                    </a:lnTo>
                    <a:lnTo>
                      <a:pt x="33" y="19"/>
                    </a:lnTo>
                    <a:lnTo>
                      <a:pt x="37" y="17"/>
                    </a:lnTo>
                    <a:lnTo>
                      <a:pt x="40" y="16"/>
                    </a:lnTo>
                    <a:lnTo>
                      <a:pt x="40" y="15"/>
                    </a:lnTo>
                    <a:lnTo>
                      <a:pt x="38" y="13"/>
                    </a:lnTo>
                    <a:lnTo>
                      <a:pt x="38" y="7"/>
                    </a:lnTo>
                    <a:lnTo>
                      <a:pt x="38" y="5"/>
                    </a:lnTo>
                    <a:lnTo>
                      <a:pt x="38" y="1"/>
                    </a:lnTo>
                    <a:lnTo>
                      <a:pt x="35"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7" name="Freeform 93">
                <a:extLst>
                  <a:ext uri="{FF2B5EF4-FFF2-40B4-BE49-F238E27FC236}">
                    <a16:creationId xmlns:a16="http://schemas.microsoft.com/office/drawing/2014/main" id="{958F4B13-20E0-BBD2-5AD9-663EB1C3ECEF}"/>
                  </a:ext>
                </a:extLst>
              </p:cNvPr>
              <p:cNvSpPr/>
              <p:nvPr/>
            </p:nvSpPr>
            <p:spPr bwMode="auto">
              <a:xfrm>
                <a:off x="5319713" y="3151188"/>
                <a:ext cx="169863" cy="130175"/>
              </a:xfrm>
              <a:custGeom>
                <a:avLst/>
                <a:gdLst>
                  <a:gd name="T0" fmla="*/ 69 w 107"/>
                  <a:gd name="T1" fmla="*/ 64 h 82"/>
                  <a:gd name="T2" fmla="*/ 80 w 107"/>
                  <a:gd name="T3" fmla="*/ 64 h 82"/>
                  <a:gd name="T4" fmla="*/ 85 w 107"/>
                  <a:gd name="T5" fmla="*/ 69 h 82"/>
                  <a:gd name="T6" fmla="*/ 84 w 107"/>
                  <a:gd name="T7" fmla="*/ 79 h 82"/>
                  <a:gd name="T8" fmla="*/ 88 w 107"/>
                  <a:gd name="T9" fmla="*/ 81 h 82"/>
                  <a:gd name="T10" fmla="*/ 96 w 107"/>
                  <a:gd name="T11" fmla="*/ 79 h 82"/>
                  <a:gd name="T12" fmla="*/ 98 w 107"/>
                  <a:gd name="T13" fmla="*/ 82 h 82"/>
                  <a:gd name="T14" fmla="*/ 104 w 107"/>
                  <a:gd name="T15" fmla="*/ 73 h 82"/>
                  <a:gd name="T16" fmla="*/ 104 w 107"/>
                  <a:gd name="T17" fmla="*/ 70 h 82"/>
                  <a:gd name="T18" fmla="*/ 100 w 107"/>
                  <a:gd name="T19" fmla="*/ 63 h 82"/>
                  <a:gd name="T20" fmla="*/ 105 w 107"/>
                  <a:gd name="T21" fmla="*/ 62 h 82"/>
                  <a:gd name="T22" fmla="*/ 103 w 107"/>
                  <a:gd name="T23" fmla="*/ 59 h 82"/>
                  <a:gd name="T24" fmla="*/ 100 w 107"/>
                  <a:gd name="T25" fmla="*/ 51 h 82"/>
                  <a:gd name="T26" fmla="*/ 101 w 107"/>
                  <a:gd name="T27" fmla="*/ 43 h 82"/>
                  <a:gd name="T28" fmla="*/ 99 w 107"/>
                  <a:gd name="T29" fmla="*/ 37 h 82"/>
                  <a:gd name="T30" fmla="*/ 107 w 107"/>
                  <a:gd name="T31" fmla="*/ 35 h 82"/>
                  <a:gd name="T32" fmla="*/ 106 w 107"/>
                  <a:gd name="T33" fmla="*/ 34 h 82"/>
                  <a:gd name="T34" fmla="*/ 101 w 107"/>
                  <a:gd name="T35" fmla="*/ 30 h 82"/>
                  <a:gd name="T36" fmla="*/ 100 w 107"/>
                  <a:gd name="T37" fmla="*/ 27 h 82"/>
                  <a:gd name="T38" fmla="*/ 93 w 107"/>
                  <a:gd name="T39" fmla="*/ 29 h 82"/>
                  <a:gd name="T40" fmla="*/ 98 w 107"/>
                  <a:gd name="T41" fmla="*/ 20 h 82"/>
                  <a:gd name="T42" fmla="*/ 96 w 107"/>
                  <a:gd name="T43" fmla="*/ 19 h 82"/>
                  <a:gd name="T44" fmla="*/ 93 w 107"/>
                  <a:gd name="T45" fmla="*/ 12 h 82"/>
                  <a:gd name="T46" fmla="*/ 89 w 107"/>
                  <a:gd name="T47" fmla="*/ 7 h 82"/>
                  <a:gd name="T48" fmla="*/ 88 w 107"/>
                  <a:gd name="T49" fmla="*/ 6 h 82"/>
                  <a:gd name="T50" fmla="*/ 81 w 107"/>
                  <a:gd name="T51" fmla="*/ 6 h 82"/>
                  <a:gd name="T52" fmla="*/ 76 w 107"/>
                  <a:gd name="T53" fmla="*/ 11 h 82"/>
                  <a:gd name="T54" fmla="*/ 70 w 107"/>
                  <a:gd name="T55" fmla="*/ 13 h 82"/>
                  <a:gd name="T56" fmla="*/ 62 w 107"/>
                  <a:gd name="T57" fmla="*/ 11 h 82"/>
                  <a:gd name="T58" fmla="*/ 58 w 107"/>
                  <a:gd name="T59" fmla="*/ 11 h 82"/>
                  <a:gd name="T60" fmla="*/ 55 w 107"/>
                  <a:gd name="T61" fmla="*/ 14 h 82"/>
                  <a:gd name="T62" fmla="*/ 54 w 107"/>
                  <a:gd name="T63" fmla="*/ 8 h 82"/>
                  <a:gd name="T64" fmla="*/ 54 w 107"/>
                  <a:gd name="T65" fmla="*/ 7 h 82"/>
                  <a:gd name="T66" fmla="*/ 49 w 107"/>
                  <a:gd name="T67" fmla="*/ 6 h 82"/>
                  <a:gd name="T68" fmla="*/ 45 w 107"/>
                  <a:gd name="T69" fmla="*/ 7 h 82"/>
                  <a:gd name="T70" fmla="*/ 34 w 107"/>
                  <a:gd name="T71" fmla="*/ 5 h 82"/>
                  <a:gd name="T72" fmla="*/ 26 w 107"/>
                  <a:gd name="T73" fmla="*/ 0 h 82"/>
                  <a:gd name="T74" fmla="*/ 15 w 107"/>
                  <a:gd name="T75" fmla="*/ 0 h 82"/>
                  <a:gd name="T76" fmla="*/ 15 w 107"/>
                  <a:gd name="T77" fmla="*/ 7 h 82"/>
                  <a:gd name="T78" fmla="*/ 16 w 107"/>
                  <a:gd name="T79" fmla="*/ 13 h 82"/>
                  <a:gd name="T80" fmla="*/ 12 w 107"/>
                  <a:gd name="T81" fmla="*/ 19 h 82"/>
                  <a:gd name="T82" fmla="*/ 3 w 107"/>
                  <a:gd name="T83" fmla="*/ 22 h 82"/>
                  <a:gd name="T84" fmla="*/ 0 w 107"/>
                  <a:gd name="T85" fmla="*/ 26 h 82"/>
                  <a:gd name="T86" fmla="*/ 1 w 107"/>
                  <a:gd name="T87" fmla="*/ 34 h 82"/>
                  <a:gd name="T88" fmla="*/ 7 w 107"/>
                  <a:gd name="T89" fmla="*/ 37 h 82"/>
                  <a:gd name="T90" fmla="*/ 9 w 107"/>
                  <a:gd name="T91" fmla="*/ 36 h 82"/>
                  <a:gd name="T92" fmla="*/ 12 w 107"/>
                  <a:gd name="T93" fmla="*/ 41 h 82"/>
                  <a:gd name="T94" fmla="*/ 14 w 107"/>
                  <a:gd name="T95" fmla="*/ 43 h 82"/>
                  <a:gd name="T96" fmla="*/ 18 w 107"/>
                  <a:gd name="T97" fmla="*/ 48 h 82"/>
                  <a:gd name="T98" fmla="*/ 24 w 107"/>
                  <a:gd name="T99" fmla="*/ 51 h 82"/>
                  <a:gd name="T100" fmla="*/ 30 w 107"/>
                  <a:gd name="T101" fmla="*/ 49 h 82"/>
                  <a:gd name="T102" fmla="*/ 34 w 107"/>
                  <a:gd name="T103" fmla="*/ 43 h 82"/>
                  <a:gd name="T104" fmla="*/ 41 w 107"/>
                  <a:gd name="T105" fmla="*/ 38 h 82"/>
                  <a:gd name="T106" fmla="*/ 58 w 107"/>
                  <a:gd name="T107" fmla="*/ 43 h 82"/>
                  <a:gd name="T108" fmla="*/ 63 w 107"/>
                  <a:gd name="T109" fmla="*/ 53 h 82"/>
                  <a:gd name="T110" fmla="*/ 67 w 107"/>
                  <a:gd name="T111" fmla="*/ 58 h 82"/>
                  <a:gd name="T112" fmla="*/ 64 w 107"/>
                  <a:gd name="T113" fmla="*/ 63 h 82"/>
                  <a:gd name="T114" fmla="*/ 66 w 107"/>
                  <a:gd name="T115" fmla="*/ 64 h 82"/>
                  <a:gd name="T116" fmla="*/ 68 w 107"/>
                  <a:gd name="T117" fmla="*/ 6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7" h="82">
                    <a:moveTo>
                      <a:pt x="68" y="64"/>
                    </a:moveTo>
                    <a:lnTo>
                      <a:pt x="69" y="64"/>
                    </a:lnTo>
                    <a:lnTo>
                      <a:pt x="76" y="62"/>
                    </a:lnTo>
                    <a:lnTo>
                      <a:pt x="80" y="64"/>
                    </a:lnTo>
                    <a:lnTo>
                      <a:pt x="82" y="67"/>
                    </a:lnTo>
                    <a:lnTo>
                      <a:pt x="85" y="69"/>
                    </a:lnTo>
                    <a:lnTo>
                      <a:pt x="84" y="75"/>
                    </a:lnTo>
                    <a:lnTo>
                      <a:pt x="84" y="79"/>
                    </a:lnTo>
                    <a:lnTo>
                      <a:pt x="88" y="82"/>
                    </a:lnTo>
                    <a:lnTo>
                      <a:pt x="88" y="81"/>
                    </a:lnTo>
                    <a:lnTo>
                      <a:pt x="93" y="78"/>
                    </a:lnTo>
                    <a:lnTo>
                      <a:pt x="96" y="79"/>
                    </a:lnTo>
                    <a:lnTo>
                      <a:pt x="98" y="81"/>
                    </a:lnTo>
                    <a:lnTo>
                      <a:pt x="98" y="82"/>
                    </a:lnTo>
                    <a:lnTo>
                      <a:pt x="100" y="81"/>
                    </a:lnTo>
                    <a:lnTo>
                      <a:pt x="104" y="73"/>
                    </a:lnTo>
                    <a:lnTo>
                      <a:pt x="104" y="71"/>
                    </a:lnTo>
                    <a:lnTo>
                      <a:pt x="104" y="70"/>
                    </a:lnTo>
                    <a:lnTo>
                      <a:pt x="100" y="66"/>
                    </a:lnTo>
                    <a:lnTo>
                      <a:pt x="100" y="63"/>
                    </a:lnTo>
                    <a:lnTo>
                      <a:pt x="103" y="62"/>
                    </a:lnTo>
                    <a:lnTo>
                      <a:pt x="105" y="62"/>
                    </a:lnTo>
                    <a:lnTo>
                      <a:pt x="105" y="62"/>
                    </a:lnTo>
                    <a:lnTo>
                      <a:pt x="103" y="59"/>
                    </a:lnTo>
                    <a:lnTo>
                      <a:pt x="101" y="57"/>
                    </a:lnTo>
                    <a:lnTo>
                      <a:pt x="100" y="51"/>
                    </a:lnTo>
                    <a:lnTo>
                      <a:pt x="101" y="49"/>
                    </a:lnTo>
                    <a:lnTo>
                      <a:pt x="101" y="43"/>
                    </a:lnTo>
                    <a:lnTo>
                      <a:pt x="99" y="42"/>
                    </a:lnTo>
                    <a:lnTo>
                      <a:pt x="99" y="37"/>
                    </a:lnTo>
                    <a:lnTo>
                      <a:pt x="107" y="35"/>
                    </a:lnTo>
                    <a:lnTo>
                      <a:pt x="107" y="35"/>
                    </a:lnTo>
                    <a:lnTo>
                      <a:pt x="107" y="34"/>
                    </a:lnTo>
                    <a:lnTo>
                      <a:pt x="106" y="34"/>
                    </a:lnTo>
                    <a:lnTo>
                      <a:pt x="101" y="33"/>
                    </a:lnTo>
                    <a:lnTo>
                      <a:pt x="101" y="30"/>
                    </a:lnTo>
                    <a:lnTo>
                      <a:pt x="100" y="29"/>
                    </a:lnTo>
                    <a:lnTo>
                      <a:pt x="100" y="27"/>
                    </a:lnTo>
                    <a:lnTo>
                      <a:pt x="98" y="29"/>
                    </a:lnTo>
                    <a:lnTo>
                      <a:pt x="93" y="29"/>
                    </a:lnTo>
                    <a:lnTo>
                      <a:pt x="96" y="23"/>
                    </a:lnTo>
                    <a:lnTo>
                      <a:pt x="98" y="20"/>
                    </a:lnTo>
                    <a:lnTo>
                      <a:pt x="98" y="19"/>
                    </a:lnTo>
                    <a:lnTo>
                      <a:pt x="96" y="19"/>
                    </a:lnTo>
                    <a:lnTo>
                      <a:pt x="92" y="16"/>
                    </a:lnTo>
                    <a:lnTo>
                      <a:pt x="93" y="12"/>
                    </a:lnTo>
                    <a:lnTo>
                      <a:pt x="92" y="9"/>
                    </a:lnTo>
                    <a:lnTo>
                      <a:pt x="89" y="7"/>
                    </a:lnTo>
                    <a:lnTo>
                      <a:pt x="89" y="6"/>
                    </a:lnTo>
                    <a:lnTo>
                      <a:pt x="88" y="6"/>
                    </a:lnTo>
                    <a:lnTo>
                      <a:pt x="85" y="8"/>
                    </a:lnTo>
                    <a:lnTo>
                      <a:pt x="81" y="6"/>
                    </a:lnTo>
                    <a:lnTo>
                      <a:pt x="80" y="6"/>
                    </a:lnTo>
                    <a:lnTo>
                      <a:pt x="76" y="11"/>
                    </a:lnTo>
                    <a:lnTo>
                      <a:pt x="74" y="11"/>
                    </a:lnTo>
                    <a:lnTo>
                      <a:pt x="70" y="13"/>
                    </a:lnTo>
                    <a:lnTo>
                      <a:pt x="66" y="13"/>
                    </a:lnTo>
                    <a:lnTo>
                      <a:pt x="62" y="11"/>
                    </a:lnTo>
                    <a:lnTo>
                      <a:pt x="61" y="9"/>
                    </a:lnTo>
                    <a:lnTo>
                      <a:pt x="58" y="11"/>
                    </a:lnTo>
                    <a:lnTo>
                      <a:pt x="56" y="11"/>
                    </a:lnTo>
                    <a:lnTo>
                      <a:pt x="55" y="14"/>
                    </a:lnTo>
                    <a:lnTo>
                      <a:pt x="54" y="9"/>
                    </a:lnTo>
                    <a:lnTo>
                      <a:pt x="54" y="8"/>
                    </a:lnTo>
                    <a:lnTo>
                      <a:pt x="54" y="8"/>
                    </a:lnTo>
                    <a:lnTo>
                      <a:pt x="54" y="7"/>
                    </a:lnTo>
                    <a:lnTo>
                      <a:pt x="52" y="7"/>
                    </a:lnTo>
                    <a:lnTo>
                      <a:pt x="49" y="6"/>
                    </a:lnTo>
                    <a:lnTo>
                      <a:pt x="48" y="6"/>
                    </a:lnTo>
                    <a:lnTo>
                      <a:pt x="45" y="7"/>
                    </a:lnTo>
                    <a:lnTo>
                      <a:pt x="40" y="5"/>
                    </a:lnTo>
                    <a:lnTo>
                      <a:pt x="34" y="5"/>
                    </a:lnTo>
                    <a:lnTo>
                      <a:pt x="32" y="3"/>
                    </a:lnTo>
                    <a:lnTo>
                      <a:pt x="26" y="0"/>
                    </a:lnTo>
                    <a:lnTo>
                      <a:pt x="16" y="0"/>
                    </a:lnTo>
                    <a:lnTo>
                      <a:pt x="15" y="0"/>
                    </a:lnTo>
                    <a:lnTo>
                      <a:pt x="15" y="5"/>
                    </a:lnTo>
                    <a:lnTo>
                      <a:pt x="15" y="7"/>
                    </a:lnTo>
                    <a:lnTo>
                      <a:pt x="15" y="11"/>
                    </a:lnTo>
                    <a:lnTo>
                      <a:pt x="16" y="13"/>
                    </a:lnTo>
                    <a:lnTo>
                      <a:pt x="16" y="16"/>
                    </a:lnTo>
                    <a:lnTo>
                      <a:pt x="12" y="19"/>
                    </a:lnTo>
                    <a:lnTo>
                      <a:pt x="8" y="20"/>
                    </a:lnTo>
                    <a:lnTo>
                      <a:pt x="3" y="22"/>
                    </a:lnTo>
                    <a:lnTo>
                      <a:pt x="1" y="23"/>
                    </a:lnTo>
                    <a:lnTo>
                      <a:pt x="0" y="26"/>
                    </a:lnTo>
                    <a:lnTo>
                      <a:pt x="2" y="28"/>
                    </a:lnTo>
                    <a:lnTo>
                      <a:pt x="1" y="34"/>
                    </a:lnTo>
                    <a:lnTo>
                      <a:pt x="3" y="37"/>
                    </a:lnTo>
                    <a:lnTo>
                      <a:pt x="7" y="37"/>
                    </a:lnTo>
                    <a:lnTo>
                      <a:pt x="8" y="38"/>
                    </a:lnTo>
                    <a:lnTo>
                      <a:pt x="9" y="36"/>
                    </a:lnTo>
                    <a:lnTo>
                      <a:pt x="15" y="38"/>
                    </a:lnTo>
                    <a:lnTo>
                      <a:pt x="12" y="41"/>
                    </a:lnTo>
                    <a:lnTo>
                      <a:pt x="12" y="42"/>
                    </a:lnTo>
                    <a:lnTo>
                      <a:pt x="14" y="43"/>
                    </a:lnTo>
                    <a:lnTo>
                      <a:pt x="17" y="43"/>
                    </a:lnTo>
                    <a:lnTo>
                      <a:pt x="18" y="48"/>
                    </a:lnTo>
                    <a:lnTo>
                      <a:pt x="22" y="50"/>
                    </a:lnTo>
                    <a:lnTo>
                      <a:pt x="24" y="51"/>
                    </a:lnTo>
                    <a:lnTo>
                      <a:pt x="26" y="51"/>
                    </a:lnTo>
                    <a:lnTo>
                      <a:pt x="30" y="49"/>
                    </a:lnTo>
                    <a:lnTo>
                      <a:pt x="30" y="48"/>
                    </a:lnTo>
                    <a:lnTo>
                      <a:pt x="34" y="43"/>
                    </a:lnTo>
                    <a:lnTo>
                      <a:pt x="37" y="41"/>
                    </a:lnTo>
                    <a:lnTo>
                      <a:pt x="41" y="38"/>
                    </a:lnTo>
                    <a:lnTo>
                      <a:pt x="55" y="38"/>
                    </a:lnTo>
                    <a:lnTo>
                      <a:pt x="58" y="43"/>
                    </a:lnTo>
                    <a:lnTo>
                      <a:pt x="60" y="45"/>
                    </a:lnTo>
                    <a:lnTo>
                      <a:pt x="63" y="53"/>
                    </a:lnTo>
                    <a:lnTo>
                      <a:pt x="63" y="56"/>
                    </a:lnTo>
                    <a:lnTo>
                      <a:pt x="67" y="58"/>
                    </a:lnTo>
                    <a:lnTo>
                      <a:pt x="67" y="62"/>
                    </a:lnTo>
                    <a:lnTo>
                      <a:pt x="64" y="63"/>
                    </a:lnTo>
                    <a:lnTo>
                      <a:pt x="64" y="64"/>
                    </a:lnTo>
                    <a:lnTo>
                      <a:pt x="66" y="64"/>
                    </a:lnTo>
                    <a:lnTo>
                      <a:pt x="66" y="64"/>
                    </a:lnTo>
                    <a:lnTo>
                      <a:pt x="68"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8" name="Freeform 94">
                <a:extLst>
                  <a:ext uri="{FF2B5EF4-FFF2-40B4-BE49-F238E27FC236}">
                    <a16:creationId xmlns:a16="http://schemas.microsoft.com/office/drawing/2014/main" id="{5A72BEB4-FC35-31E3-EA07-1F7B5DA2D587}"/>
                  </a:ext>
                </a:extLst>
              </p:cNvPr>
              <p:cNvSpPr/>
              <p:nvPr/>
            </p:nvSpPr>
            <p:spPr bwMode="auto">
              <a:xfrm>
                <a:off x="5356226" y="3216276"/>
                <a:ext cx="63500" cy="76200"/>
              </a:xfrm>
              <a:custGeom>
                <a:avLst/>
                <a:gdLst>
                  <a:gd name="T0" fmla="*/ 38 w 40"/>
                  <a:gd name="T1" fmla="*/ 24 h 48"/>
                  <a:gd name="T2" fmla="*/ 39 w 40"/>
                  <a:gd name="T3" fmla="*/ 19 h 48"/>
                  <a:gd name="T4" fmla="*/ 40 w 40"/>
                  <a:gd name="T5" fmla="*/ 19 h 48"/>
                  <a:gd name="T6" fmla="*/ 40 w 40"/>
                  <a:gd name="T7" fmla="*/ 18 h 48"/>
                  <a:gd name="T8" fmla="*/ 38 w 40"/>
                  <a:gd name="T9" fmla="*/ 15 h 48"/>
                  <a:gd name="T10" fmla="*/ 38 w 40"/>
                  <a:gd name="T11" fmla="*/ 12 h 48"/>
                  <a:gd name="T12" fmla="*/ 35 w 40"/>
                  <a:gd name="T13" fmla="*/ 7 h 48"/>
                  <a:gd name="T14" fmla="*/ 33 w 40"/>
                  <a:gd name="T15" fmla="*/ 3 h 48"/>
                  <a:gd name="T16" fmla="*/ 31 w 40"/>
                  <a:gd name="T17" fmla="*/ 0 h 48"/>
                  <a:gd name="T18" fmla="*/ 18 w 40"/>
                  <a:gd name="T19" fmla="*/ 0 h 48"/>
                  <a:gd name="T20" fmla="*/ 15 w 40"/>
                  <a:gd name="T21" fmla="*/ 2 h 48"/>
                  <a:gd name="T22" fmla="*/ 14 w 40"/>
                  <a:gd name="T23" fmla="*/ 4 h 48"/>
                  <a:gd name="T24" fmla="*/ 9 w 40"/>
                  <a:gd name="T25" fmla="*/ 8 h 48"/>
                  <a:gd name="T26" fmla="*/ 9 w 40"/>
                  <a:gd name="T27" fmla="*/ 10 h 48"/>
                  <a:gd name="T28" fmla="*/ 3 w 40"/>
                  <a:gd name="T29" fmla="*/ 12 h 48"/>
                  <a:gd name="T30" fmla="*/ 2 w 40"/>
                  <a:gd name="T31" fmla="*/ 12 h 48"/>
                  <a:gd name="T32" fmla="*/ 0 w 40"/>
                  <a:gd name="T33" fmla="*/ 15 h 48"/>
                  <a:gd name="T34" fmla="*/ 0 w 40"/>
                  <a:gd name="T35" fmla="*/ 16 h 48"/>
                  <a:gd name="T36" fmla="*/ 3 w 40"/>
                  <a:gd name="T37" fmla="*/ 17 h 48"/>
                  <a:gd name="T38" fmla="*/ 1 w 40"/>
                  <a:gd name="T39" fmla="*/ 22 h 48"/>
                  <a:gd name="T40" fmla="*/ 1 w 40"/>
                  <a:gd name="T41" fmla="*/ 23 h 48"/>
                  <a:gd name="T42" fmla="*/ 4 w 40"/>
                  <a:gd name="T43" fmla="*/ 24 h 48"/>
                  <a:gd name="T44" fmla="*/ 6 w 40"/>
                  <a:gd name="T45" fmla="*/ 30 h 48"/>
                  <a:gd name="T46" fmla="*/ 6 w 40"/>
                  <a:gd name="T47" fmla="*/ 32 h 48"/>
                  <a:gd name="T48" fmla="*/ 9 w 40"/>
                  <a:gd name="T49" fmla="*/ 36 h 48"/>
                  <a:gd name="T50" fmla="*/ 13 w 40"/>
                  <a:gd name="T51" fmla="*/ 33 h 48"/>
                  <a:gd name="T52" fmla="*/ 13 w 40"/>
                  <a:gd name="T53" fmla="*/ 37 h 48"/>
                  <a:gd name="T54" fmla="*/ 11 w 40"/>
                  <a:gd name="T55" fmla="*/ 39 h 48"/>
                  <a:gd name="T56" fmla="*/ 13 w 40"/>
                  <a:gd name="T57" fmla="*/ 40 h 48"/>
                  <a:gd name="T58" fmla="*/ 16 w 40"/>
                  <a:gd name="T59" fmla="*/ 43 h 48"/>
                  <a:gd name="T60" fmla="*/ 15 w 40"/>
                  <a:gd name="T61" fmla="*/ 44 h 48"/>
                  <a:gd name="T62" fmla="*/ 17 w 40"/>
                  <a:gd name="T63" fmla="*/ 45 h 48"/>
                  <a:gd name="T64" fmla="*/ 25 w 40"/>
                  <a:gd name="T65" fmla="*/ 48 h 48"/>
                  <a:gd name="T66" fmla="*/ 26 w 40"/>
                  <a:gd name="T67" fmla="*/ 48 h 48"/>
                  <a:gd name="T68" fmla="*/ 26 w 40"/>
                  <a:gd name="T69" fmla="*/ 47 h 48"/>
                  <a:gd name="T70" fmla="*/ 29 w 40"/>
                  <a:gd name="T71" fmla="*/ 43 h 48"/>
                  <a:gd name="T72" fmla="*/ 32 w 40"/>
                  <a:gd name="T73" fmla="*/ 41 h 48"/>
                  <a:gd name="T74" fmla="*/ 35 w 40"/>
                  <a:gd name="T75" fmla="*/ 38 h 48"/>
                  <a:gd name="T76" fmla="*/ 35 w 40"/>
                  <a:gd name="T77" fmla="*/ 36 h 48"/>
                  <a:gd name="T78" fmla="*/ 37 w 40"/>
                  <a:gd name="T79" fmla="*/ 31 h 48"/>
                  <a:gd name="T80" fmla="*/ 38 w 40"/>
                  <a:gd name="T81" fmla="*/ 30 h 48"/>
                  <a:gd name="T82" fmla="*/ 38 w 40"/>
                  <a:gd name="T83" fmla="*/ 29 h 48"/>
                  <a:gd name="T84" fmla="*/ 39 w 40"/>
                  <a:gd name="T85" fmla="*/ 25 h 48"/>
                  <a:gd name="T86" fmla="*/ 39 w 40"/>
                  <a:gd name="T87" fmla="*/ 25 h 48"/>
                  <a:gd name="T88" fmla="*/ 39 w 40"/>
                  <a:gd name="T89" fmla="*/ 25 h 48"/>
                  <a:gd name="T90" fmla="*/ 38 w 40"/>
                  <a:gd name="T9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 h="48">
                    <a:moveTo>
                      <a:pt x="38" y="24"/>
                    </a:moveTo>
                    <a:lnTo>
                      <a:pt x="39" y="19"/>
                    </a:lnTo>
                    <a:lnTo>
                      <a:pt x="40" y="19"/>
                    </a:lnTo>
                    <a:lnTo>
                      <a:pt x="40" y="18"/>
                    </a:lnTo>
                    <a:lnTo>
                      <a:pt x="38" y="15"/>
                    </a:lnTo>
                    <a:lnTo>
                      <a:pt x="38" y="12"/>
                    </a:lnTo>
                    <a:lnTo>
                      <a:pt x="35" y="7"/>
                    </a:lnTo>
                    <a:lnTo>
                      <a:pt x="33" y="3"/>
                    </a:lnTo>
                    <a:lnTo>
                      <a:pt x="31" y="0"/>
                    </a:lnTo>
                    <a:lnTo>
                      <a:pt x="18" y="0"/>
                    </a:lnTo>
                    <a:lnTo>
                      <a:pt x="15" y="2"/>
                    </a:lnTo>
                    <a:lnTo>
                      <a:pt x="14" y="4"/>
                    </a:lnTo>
                    <a:lnTo>
                      <a:pt x="9" y="8"/>
                    </a:lnTo>
                    <a:lnTo>
                      <a:pt x="9" y="10"/>
                    </a:lnTo>
                    <a:lnTo>
                      <a:pt x="3" y="12"/>
                    </a:lnTo>
                    <a:lnTo>
                      <a:pt x="2" y="12"/>
                    </a:lnTo>
                    <a:lnTo>
                      <a:pt x="0" y="15"/>
                    </a:lnTo>
                    <a:lnTo>
                      <a:pt x="0" y="16"/>
                    </a:lnTo>
                    <a:lnTo>
                      <a:pt x="3" y="17"/>
                    </a:lnTo>
                    <a:lnTo>
                      <a:pt x="1" y="22"/>
                    </a:lnTo>
                    <a:lnTo>
                      <a:pt x="1" y="23"/>
                    </a:lnTo>
                    <a:lnTo>
                      <a:pt x="4" y="24"/>
                    </a:lnTo>
                    <a:lnTo>
                      <a:pt x="6" y="30"/>
                    </a:lnTo>
                    <a:lnTo>
                      <a:pt x="6" y="32"/>
                    </a:lnTo>
                    <a:lnTo>
                      <a:pt x="9" y="36"/>
                    </a:lnTo>
                    <a:lnTo>
                      <a:pt x="13" y="33"/>
                    </a:lnTo>
                    <a:lnTo>
                      <a:pt x="13" y="37"/>
                    </a:lnTo>
                    <a:lnTo>
                      <a:pt x="11" y="39"/>
                    </a:lnTo>
                    <a:lnTo>
                      <a:pt x="13" y="40"/>
                    </a:lnTo>
                    <a:lnTo>
                      <a:pt x="16" y="43"/>
                    </a:lnTo>
                    <a:lnTo>
                      <a:pt x="15" y="44"/>
                    </a:lnTo>
                    <a:lnTo>
                      <a:pt x="17" y="45"/>
                    </a:lnTo>
                    <a:lnTo>
                      <a:pt x="25" y="48"/>
                    </a:lnTo>
                    <a:lnTo>
                      <a:pt x="26" y="48"/>
                    </a:lnTo>
                    <a:lnTo>
                      <a:pt x="26" y="47"/>
                    </a:lnTo>
                    <a:lnTo>
                      <a:pt x="29" y="43"/>
                    </a:lnTo>
                    <a:lnTo>
                      <a:pt x="32" y="41"/>
                    </a:lnTo>
                    <a:lnTo>
                      <a:pt x="35" y="38"/>
                    </a:lnTo>
                    <a:lnTo>
                      <a:pt x="35" y="36"/>
                    </a:lnTo>
                    <a:lnTo>
                      <a:pt x="37" y="31"/>
                    </a:lnTo>
                    <a:lnTo>
                      <a:pt x="38" y="30"/>
                    </a:lnTo>
                    <a:lnTo>
                      <a:pt x="38" y="29"/>
                    </a:lnTo>
                    <a:lnTo>
                      <a:pt x="39" y="25"/>
                    </a:lnTo>
                    <a:lnTo>
                      <a:pt x="39" y="25"/>
                    </a:lnTo>
                    <a:lnTo>
                      <a:pt x="39" y="25"/>
                    </a:lnTo>
                    <a:lnTo>
                      <a:pt x="3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9" name="Freeform 95">
                <a:extLst>
                  <a:ext uri="{FF2B5EF4-FFF2-40B4-BE49-F238E27FC236}">
                    <a16:creationId xmlns:a16="http://schemas.microsoft.com/office/drawing/2014/main" id="{1ABECE02-8B34-313A-3A3A-02A7CE709203}"/>
                  </a:ext>
                </a:extLst>
              </p:cNvPr>
              <p:cNvSpPr/>
              <p:nvPr/>
            </p:nvSpPr>
            <p:spPr bwMode="auto">
              <a:xfrm>
                <a:off x="5402263" y="3254376"/>
                <a:ext cx="95250" cy="100013"/>
              </a:xfrm>
              <a:custGeom>
                <a:avLst/>
                <a:gdLst>
                  <a:gd name="T0" fmla="*/ 44 w 60"/>
                  <a:gd name="T1" fmla="*/ 17 h 63"/>
                  <a:gd name="T2" fmla="*/ 43 w 60"/>
                  <a:gd name="T3" fmla="*/ 16 h 63"/>
                  <a:gd name="T4" fmla="*/ 41 w 60"/>
                  <a:gd name="T5" fmla="*/ 16 h 63"/>
                  <a:gd name="T6" fmla="*/ 37 w 60"/>
                  <a:gd name="T7" fmla="*/ 19 h 63"/>
                  <a:gd name="T8" fmla="*/ 34 w 60"/>
                  <a:gd name="T9" fmla="*/ 20 h 63"/>
                  <a:gd name="T10" fmla="*/ 30 w 60"/>
                  <a:gd name="T11" fmla="*/ 14 h 63"/>
                  <a:gd name="T12" fmla="*/ 30 w 60"/>
                  <a:gd name="T13" fmla="*/ 10 h 63"/>
                  <a:gd name="T14" fmla="*/ 30 w 60"/>
                  <a:gd name="T15" fmla="*/ 6 h 63"/>
                  <a:gd name="T16" fmla="*/ 28 w 60"/>
                  <a:gd name="T17" fmla="*/ 5 h 63"/>
                  <a:gd name="T18" fmla="*/ 25 w 60"/>
                  <a:gd name="T19" fmla="*/ 1 h 63"/>
                  <a:gd name="T20" fmla="*/ 24 w 60"/>
                  <a:gd name="T21" fmla="*/ 0 h 63"/>
                  <a:gd name="T22" fmla="*/ 17 w 60"/>
                  <a:gd name="T23" fmla="*/ 1 h 63"/>
                  <a:gd name="T24" fmla="*/ 16 w 60"/>
                  <a:gd name="T25" fmla="*/ 1 h 63"/>
                  <a:gd name="T26" fmla="*/ 12 w 60"/>
                  <a:gd name="T27" fmla="*/ 2 h 63"/>
                  <a:gd name="T28" fmla="*/ 11 w 60"/>
                  <a:gd name="T29" fmla="*/ 5 h 63"/>
                  <a:gd name="T30" fmla="*/ 11 w 60"/>
                  <a:gd name="T31" fmla="*/ 8 h 63"/>
                  <a:gd name="T32" fmla="*/ 9 w 60"/>
                  <a:gd name="T33" fmla="*/ 9 h 63"/>
                  <a:gd name="T34" fmla="*/ 8 w 60"/>
                  <a:gd name="T35" fmla="*/ 12 h 63"/>
                  <a:gd name="T36" fmla="*/ 9 w 60"/>
                  <a:gd name="T37" fmla="*/ 15 h 63"/>
                  <a:gd name="T38" fmla="*/ 4 w 60"/>
                  <a:gd name="T39" fmla="*/ 20 h 63"/>
                  <a:gd name="T40" fmla="*/ 1 w 60"/>
                  <a:gd name="T41" fmla="*/ 21 h 63"/>
                  <a:gd name="T42" fmla="*/ 0 w 60"/>
                  <a:gd name="T43" fmla="*/ 24 h 63"/>
                  <a:gd name="T44" fmla="*/ 3 w 60"/>
                  <a:gd name="T45" fmla="*/ 26 h 63"/>
                  <a:gd name="T46" fmla="*/ 7 w 60"/>
                  <a:gd name="T47" fmla="*/ 27 h 63"/>
                  <a:gd name="T48" fmla="*/ 6 w 60"/>
                  <a:gd name="T49" fmla="*/ 29 h 63"/>
                  <a:gd name="T50" fmla="*/ 7 w 60"/>
                  <a:gd name="T51" fmla="*/ 30 h 63"/>
                  <a:gd name="T52" fmla="*/ 10 w 60"/>
                  <a:gd name="T53" fmla="*/ 35 h 63"/>
                  <a:gd name="T54" fmla="*/ 12 w 60"/>
                  <a:gd name="T55" fmla="*/ 35 h 63"/>
                  <a:gd name="T56" fmla="*/ 19 w 60"/>
                  <a:gd name="T57" fmla="*/ 39 h 63"/>
                  <a:gd name="T58" fmla="*/ 29 w 60"/>
                  <a:gd name="T59" fmla="*/ 49 h 63"/>
                  <a:gd name="T60" fmla="*/ 32 w 60"/>
                  <a:gd name="T61" fmla="*/ 49 h 63"/>
                  <a:gd name="T62" fmla="*/ 32 w 60"/>
                  <a:gd name="T63" fmla="*/ 50 h 63"/>
                  <a:gd name="T64" fmla="*/ 44 w 60"/>
                  <a:gd name="T65" fmla="*/ 58 h 63"/>
                  <a:gd name="T66" fmla="*/ 58 w 60"/>
                  <a:gd name="T67" fmla="*/ 63 h 63"/>
                  <a:gd name="T68" fmla="*/ 58 w 60"/>
                  <a:gd name="T69" fmla="*/ 61 h 63"/>
                  <a:gd name="T70" fmla="*/ 56 w 60"/>
                  <a:gd name="T71" fmla="*/ 58 h 63"/>
                  <a:gd name="T72" fmla="*/ 58 w 60"/>
                  <a:gd name="T73" fmla="*/ 54 h 63"/>
                  <a:gd name="T74" fmla="*/ 56 w 60"/>
                  <a:gd name="T75" fmla="*/ 52 h 63"/>
                  <a:gd name="T76" fmla="*/ 58 w 60"/>
                  <a:gd name="T77" fmla="*/ 49 h 63"/>
                  <a:gd name="T78" fmla="*/ 59 w 60"/>
                  <a:gd name="T79" fmla="*/ 47 h 63"/>
                  <a:gd name="T80" fmla="*/ 58 w 60"/>
                  <a:gd name="T81" fmla="*/ 45 h 63"/>
                  <a:gd name="T82" fmla="*/ 60 w 60"/>
                  <a:gd name="T83" fmla="*/ 44 h 63"/>
                  <a:gd name="T84" fmla="*/ 59 w 60"/>
                  <a:gd name="T85" fmla="*/ 43 h 63"/>
                  <a:gd name="T86" fmla="*/ 58 w 60"/>
                  <a:gd name="T87" fmla="*/ 43 h 63"/>
                  <a:gd name="T88" fmla="*/ 54 w 60"/>
                  <a:gd name="T89" fmla="*/ 41 h 63"/>
                  <a:gd name="T90" fmla="*/ 53 w 60"/>
                  <a:gd name="T91" fmla="*/ 37 h 63"/>
                  <a:gd name="T92" fmla="*/ 53 w 60"/>
                  <a:gd name="T93" fmla="*/ 37 h 63"/>
                  <a:gd name="T94" fmla="*/ 51 w 60"/>
                  <a:gd name="T95" fmla="*/ 38 h 63"/>
                  <a:gd name="T96" fmla="*/ 48 w 60"/>
                  <a:gd name="T97" fmla="*/ 36 h 63"/>
                  <a:gd name="T98" fmla="*/ 46 w 60"/>
                  <a:gd name="T99" fmla="*/ 36 h 63"/>
                  <a:gd name="T100" fmla="*/ 45 w 60"/>
                  <a:gd name="T101" fmla="*/ 36 h 63"/>
                  <a:gd name="T102" fmla="*/ 41 w 60"/>
                  <a:gd name="T103" fmla="*/ 35 h 63"/>
                  <a:gd name="T104" fmla="*/ 40 w 60"/>
                  <a:gd name="T105" fmla="*/ 30 h 63"/>
                  <a:gd name="T106" fmla="*/ 43 w 60"/>
                  <a:gd name="T107" fmla="*/ 28 h 63"/>
                  <a:gd name="T108" fmla="*/ 45 w 60"/>
                  <a:gd name="T109" fmla="*/ 23 h 63"/>
                  <a:gd name="T110" fmla="*/ 44 w 60"/>
                  <a:gd name="T111" fmla="*/ 20 h 63"/>
                  <a:gd name="T112" fmla="*/ 45 w 60"/>
                  <a:gd name="T113" fmla="*/ 19 h 63"/>
                  <a:gd name="T114" fmla="*/ 44 w 60"/>
                  <a:gd name="T115"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 h="62">
                    <a:moveTo>
                      <a:pt x="44" y="17"/>
                    </a:moveTo>
                    <a:lnTo>
                      <a:pt x="43" y="16"/>
                    </a:lnTo>
                    <a:lnTo>
                      <a:pt x="41" y="16"/>
                    </a:lnTo>
                    <a:lnTo>
                      <a:pt x="37" y="19"/>
                    </a:lnTo>
                    <a:lnTo>
                      <a:pt x="34" y="20"/>
                    </a:lnTo>
                    <a:lnTo>
                      <a:pt x="30" y="14"/>
                    </a:lnTo>
                    <a:lnTo>
                      <a:pt x="30" y="10"/>
                    </a:lnTo>
                    <a:lnTo>
                      <a:pt x="30" y="6"/>
                    </a:lnTo>
                    <a:lnTo>
                      <a:pt x="28" y="5"/>
                    </a:lnTo>
                    <a:lnTo>
                      <a:pt x="25" y="1"/>
                    </a:lnTo>
                    <a:lnTo>
                      <a:pt x="24" y="0"/>
                    </a:lnTo>
                    <a:lnTo>
                      <a:pt x="17" y="1"/>
                    </a:lnTo>
                    <a:lnTo>
                      <a:pt x="16" y="1"/>
                    </a:lnTo>
                    <a:lnTo>
                      <a:pt x="12" y="2"/>
                    </a:lnTo>
                    <a:lnTo>
                      <a:pt x="11" y="5"/>
                    </a:lnTo>
                    <a:lnTo>
                      <a:pt x="11" y="8"/>
                    </a:lnTo>
                    <a:lnTo>
                      <a:pt x="9" y="9"/>
                    </a:lnTo>
                    <a:lnTo>
                      <a:pt x="8" y="12"/>
                    </a:lnTo>
                    <a:lnTo>
                      <a:pt x="9" y="15"/>
                    </a:lnTo>
                    <a:lnTo>
                      <a:pt x="4" y="20"/>
                    </a:lnTo>
                    <a:lnTo>
                      <a:pt x="1" y="21"/>
                    </a:lnTo>
                    <a:lnTo>
                      <a:pt x="0" y="24"/>
                    </a:lnTo>
                    <a:lnTo>
                      <a:pt x="3" y="26"/>
                    </a:lnTo>
                    <a:lnTo>
                      <a:pt x="7" y="27"/>
                    </a:lnTo>
                    <a:lnTo>
                      <a:pt x="6" y="29"/>
                    </a:lnTo>
                    <a:lnTo>
                      <a:pt x="7" y="30"/>
                    </a:lnTo>
                    <a:lnTo>
                      <a:pt x="10" y="35"/>
                    </a:lnTo>
                    <a:lnTo>
                      <a:pt x="12" y="35"/>
                    </a:lnTo>
                    <a:lnTo>
                      <a:pt x="19" y="39"/>
                    </a:lnTo>
                    <a:lnTo>
                      <a:pt x="29" y="49"/>
                    </a:lnTo>
                    <a:lnTo>
                      <a:pt x="32" y="49"/>
                    </a:lnTo>
                    <a:lnTo>
                      <a:pt x="32" y="50"/>
                    </a:lnTo>
                    <a:lnTo>
                      <a:pt x="44" y="58"/>
                    </a:lnTo>
                    <a:lnTo>
                      <a:pt x="58" y="63"/>
                    </a:lnTo>
                    <a:lnTo>
                      <a:pt x="58" y="61"/>
                    </a:lnTo>
                    <a:lnTo>
                      <a:pt x="56" y="58"/>
                    </a:lnTo>
                    <a:lnTo>
                      <a:pt x="58" y="54"/>
                    </a:lnTo>
                    <a:lnTo>
                      <a:pt x="56" y="52"/>
                    </a:lnTo>
                    <a:lnTo>
                      <a:pt x="58" y="49"/>
                    </a:lnTo>
                    <a:lnTo>
                      <a:pt x="59" y="47"/>
                    </a:lnTo>
                    <a:lnTo>
                      <a:pt x="58" y="45"/>
                    </a:lnTo>
                    <a:lnTo>
                      <a:pt x="60" y="44"/>
                    </a:lnTo>
                    <a:lnTo>
                      <a:pt x="59" y="43"/>
                    </a:lnTo>
                    <a:lnTo>
                      <a:pt x="58" y="43"/>
                    </a:lnTo>
                    <a:lnTo>
                      <a:pt x="54" y="41"/>
                    </a:lnTo>
                    <a:lnTo>
                      <a:pt x="53" y="37"/>
                    </a:lnTo>
                    <a:lnTo>
                      <a:pt x="53" y="37"/>
                    </a:lnTo>
                    <a:lnTo>
                      <a:pt x="51" y="38"/>
                    </a:lnTo>
                    <a:lnTo>
                      <a:pt x="48" y="36"/>
                    </a:lnTo>
                    <a:lnTo>
                      <a:pt x="46" y="36"/>
                    </a:lnTo>
                    <a:lnTo>
                      <a:pt x="45" y="36"/>
                    </a:lnTo>
                    <a:lnTo>
                      <a:pt x="41" y="35"/>
                    </a:lnTo>
                    <a:lnTo>
                      <a:pt x="40" y="30"/>
                    </a:lnTo>
                    <a:lnTo>
                      <a:pt x="43" y="28"/>
                    </a:lnTo>
                    <a:lnTo>
                      <a:pt x="45" y="23"/>
                    </a:lnTo>
                    <a:lnTo>
                      <a:pt x="44" y="20"/>
                    </a:lnTo>
                    <a:lnTo>
                      <a:pt x="45" y="19"/>
                    </a:lnTo>
                    <a:lnTo>
                      <a:pt x="44"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0" name="Freeform 96">
                <a:extLst>
                  <a:ext uri="{FF2B5EF4-FFF2-40B4-BE49-F238E27FC236}">
                    <a16:creationId xmlns:a16="http://schemas.microsoft.com/office/drawing/2014/main" id="{74F7804A-D580-FAF7-2912-A4E580C0480F}"/>
                  </a:ext>
                </a:extLst>
              </p:cNvPr>
              <p:cNvSpPr/>
              <p:nvPr/>
            </p:nvSpPr>
            <p:spPr bwMode="auto">
              <a:xfrm>
                <a:off x="5470526" y="3203576"/>
                <a:ext cx="149225" cy="152400"/>
              </a:xfrm>
              <a:custGeom>
                <a:avLst/>
                <a:gdLst>
                  <a:gd name="T0" fmla="*/ 86 w 94"/>
                  <a:gd name="T1" fmla="*/ 10 h 96"/>
                  <a:gd name="T2" fmla="*/ 82 w 94"/>
                  <a:gd name="T3" fmla="*/ 12 h 96"/>
                  <a:gd name="T4" fmla="*/ 71 w 94"/>
                  <a:gd name="T5" fmla="*/ 10 h 96"/>
                  <a:gd name="T6" fmla="*/ 68 w 94"/>
                  <a:gd name="T7" fmla="*/ 7 h 96"/>
                  <a:gd name="T8" fmla="*/ 63 w 94"/>
                  <a:gd name="T9" fmla="*/ 5 h 96"/>
                  <a:gd name="T10" fmla="*/ 55 w 94"/>
                  <a:gd name="T11" fmla="*/ 2 h 96"/>
                  <a:gd name="T12" fmla="*/ 49 w 94"/>
                  <a:gd name="T13" fmla="*/ 1 h 96"/>
                  <a:gd name="T14" fmla="*/ 40 w 94"/>
                  <a:gd name="T15" fmla="*/ 3 h 96"/>
                  <a:gd name="T16" fmla="*/ 38 w 94"/>
                  <a:gd name="T17" fmla="*/ 1 h 96"/>
                  <a:gd name="T18" fmla="*/ 32 w 94"/>
                  <a:gd name="T19" fmla="*/ 1 h 96"/>
                  <a:gd name="T20" fmla="*/ 30 w 94"/>
                  <a:gd name="T21" fmla="*/ 3 h 96"/>
                  <a:gd name="T22" fmla="*/ 19 w 94"/>
                  <a:gd name="T23" fmla="*/ 1 h 96"/>
                  <a:gd name="T24" fmla="*/ 13 w 94"/>
                  <a:gd name="T25" fmla="*/ 4 h 96"/>
                  <a:gd name="T26" fmla="*/ 12 w 94"/>
                  <a:gd name="T27" fmla="*/ 4 h 96"/>
                  <a:gd name="T28" fmla="*/ 12 w 94"/>
                  <a:gd name="T29" fmla="*/ 4 h 96"/>
                  <a:gd name="T30" fmla="*/ 8 w 94"/>
                  <a:gd name="T31" fmla="*/ 8 h 96"/>
                  <a:gd name="T32" fmla="*/ 9 w 94"/>
                  <a:gd name="T33" fmla="*/ 17 h 96"/>
                  <a:gd name="T34" fmla="*/ 9 w 94"/>
                  <a:gd name="T35" fmla="*/ 23 h 96"/>
                  <a:gd name="T36" fmla="*/ 12 w 94"/>
                  <a:gd name="T37" fmla="*/ 27 h 96"/>
                  <a:gd name="T38" fmla="*/ 9 w 94"/>
                  <a:gd name="T39" fmla="*/ 31 h 96"/>
                  <a:gd name="T40" fmla="*/ 8 w 94"/>
                  <a:gd name="T41" fmla="*/ 32 h 96"/>
                  <a:gd name="T42" fmla="*/ 11 w 94"/>
                  <a:gd name="T43" fmla="*/ 41 h 96"/>
                  <a:gd name="T44" fmla="*/ 4 w 94"/>
                  <a:gd name="T45" fmla="*/ 52 h 96"/>
                  <a:gd name="T46" fmla="*/ 4 w 94"/>
                  <a:gd name="T47" fmla="*/ 55 h 96"/>
                  <a:gd name="T48" fmla="*/ 0 w 94"/>
                  <a:gd name="T49" fmla="*/ 63 h 96"/>
                  <a:gd name="T50" fmla="*/ 2 w 94"/>
                  <a:gd name="T51" fmla="*/ 66 h 96"/>
                  <a:gd name="T52" fmla="*/ 6 w 94"/>
                  <a:gd name="T53" fmla="*/ 64 h 96"/>
                  <a:gd name="T54" fmla="*/ 10 w 94"/>
                  <a:gd name="T55" fmla="*/ 67 h 96"/>
                  <a:gd name="T56" fmla="*/ 13 w 94"/>
                  <a:gd name="T57" fmla="*/ 71 h 96"/>
                  <a:gd name="T58" fmla="*/ 18 w 94"/>
                  <a:gd name="T59" fmla="*/ 73 h 96"/>
                  <a:gd name="T60" fmla="*/ 17 w 94"/>
                  <a:gd name="T61" fmla="*/ 78 h 96"/>
                  <a:gd name="T62" fmla="*/ 17 w 94"/>
                  <a:gd name="T63" fmla="*/ 83 h 96"/>
                  <a:gd name="T64" fmla="*/ 17 w 94"/>
                  <a:gd name="T65" fmla="*/ 86 h 96"/>
                  <a:gd name="T66" fmla="*/ 17 w 94"/>
                  <a:gd name="T67" fmla="*/ 92 h 96"/>
                  <a:gd name="T68" fmla="*/ 23 w 94"/>
                  <a:gd name="T69" fmla="*/ 91 h 96"/>
                  <a:gd name="T70" fmla="*/ 26 w 94"/>
                  <a:gd name="T71" fmla="*/ 90 h 96"/>
                  <a:gd name="T72" fmla="*/ 37 w 94"/>
                  <a:gd name="T73" fmla="*/ 84 h 96"/>
                  <a:gd name="T74" fmla="*/ 64 w 94"/>
                  <a:gd name="T75" fmla="*/ 83 h 96"/>
                  <a:gd name="T76" fmla="*/ 78 w 94"/>
                  <a:gd name="T77" fmla="*/ 84 h 96"/>
                  <a:gd name="T78" fmla="*/ 84 w 94"/>
                  <a:gd name="T79" fmla="*/ 79 h 96"/>
                  <a:gd name="T80" fmla="*/ 91 w 94"/>
                  <a:gd name="T81" fmla="*/ 82 h 96"/>
                  <a:gd name="T82" fmla="*/ 90 w 94"/>
                  <a:gd name="T83" fmla="*/ 77 h 96"/>
                  <a:gd name="T84" fmla="*/ 85 w 94"/>
                  <a:gd name="T85" fmla="*/ 73 h 96"/>
                  <a:gd name="T86" fmla="*/ 81 w 94"/>
                  <a:gd name="T87" fmla="*/ 64 h 96"/>
                  <a:gd name="T88" fmla="*/ 83 w 94"/>
                  <a:gd name="T89" fmla="*/ 61 h 96"/>
                  <a:gd name="T90" fmla="*/ 84 w 94"/>
                  <a:gd name="T91" fmla="*/ 53 h 96"/>
                  <a:gd name="T92" fmla="*/ 85 w 94"/>
                  <a:gd name="T93" fmla="*/ 47 h 96"/>
                  <a:gd name="T94" fmla="*/ 91 w 94"/>
                  <a:gd name="T95" fmla="*/ 36 h 96"/>
                  <a:gd name="T96" fmla="*/ 93 w 94"/>
                  <a:gd name="T97" fmla="*/ 32 h 96"/>
                  <a:gd name="T98" fmla="*/ 93 w 94"/>
                  <a:gd name="T99" fmla="*/ 26 h 96"/>
                  <a:gd name="T100" fmla="*/ 91 w 94"/>
                  <a:gd name="T101" fmla="*/ 20 h 96"/>
                  <a:gd name="T102" fmla="*/ 91 w 94"/>
                  <a:gd name="T103" fmla="*/ 1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4" h="96">
                    <a:moveTo>
                      <a:pt x="87" y="11"/>
                    </a:moveTo>
                    <a:lnTo>
                      <a:pt x="86" y="10"/>
                    </a:lnTo>
                    <a:lnTo>
                      <a:pt x="84" y="10"/>
                    </a:lnTo>
                    <a:lnTo>
                      <a:pt x="82" y="12"/>
                    </a:lnTo>
                    <a:lnTo>
                      <a:pt x="77" y="14"/>
                    </a:lnTo>
                    <a:lnTo>
                      <a:pt x="71" y="10"/>
                    </a:lnTo>
                    <a:lnTo>
                      <a:pt x="70" y="8"/>
                    </a:lnTo>
                    <a:lnTo>
                      <a:pt x="68" y="7"/>
                    </a:lnTo>
                    <a:lnTo>
                      <a:pt x="64" y="7"/>
                    </a:lnTo>
                    <a:lnTo>
                      <a:pt x="63" y="5"/>
                    </a:lnTo>
                    <a:lnTo>
                      <a:pt x="61" y="5"/>
                    </a:lnTo>
                    <a:lnTo>
                      <a:pt x="55" y="2"/>
                    </a:lnTo>
                    <a:lnTo>
                      <a:pt x="50" y="0"/>
                    </a:lnTo>
                    <a:lnTo>
                      <a:pt x="49" y="1"/>
                    </a:lnTo>
                    <a:lnTo>
                      <a:pt x="46" y="5"/>
                    </a:lnTo>
                    <a:lnTo>
                      <a:pt x="40" y="3"/>
                    </a:lnTo>
                    <a:lnTo>
                      <a:pt x="38" y="1"/>
                    </a:lnTo>
                    <a:lnTo>
                      <a:pt x="38" y="1"/>
                    </a:lnTo>
                    <a:lnTo>
                      <a:pt x="37" y="0"/>
                    </a:lnTo>
                    <a:lnTo>
                      <a:pt x="32" y="1"/>
                    </a:lnTo>
                    <a:lnTo>
                      <a:pt x="32" y="2"/>
                    </a:lnTo>
                    <a:lnTo>
                      <a:pt x="30" y="3"/>
                    </a:lnTo>
                    <a:lnTo>
                      <a:pt x="23" y="3"/>
                    </a:lnTo>
                    <a:lnTo>
                      <a:pt x="19" y="1"/>
                    </a:lnTo>
                    <a:lnTo>
                      <a:pt x="18" y="2"/>
                    </a:lnTo>
                    <a:lnTo>
                      <a:pt x="13" y="4"/>
                    </a:lnTo>
                    <a:lnTo>
                      <a:pt x="12" y="4"/>
                    </a:lnTo>
                    <a:lnTo>
                      <a:pt x="12" y="4"/>
                    </a:lnTo>
                    <a:lnTo>
                      <a:pt x="12" y="4"/>
                    </a:lnTo>
                    <a:lnTo>
                      <a:pt x="12" y="4"/>
                    </a:lnTo>
                    <a:lnTo>
                      <a:pt x="8" y="7"/>
                    </a:lnTo>
                    <a:lnTo>
                      <a:pt x="8" y="8"/>
                    </a:lnTo>
                    <a:lnTo>
                      <a:pt x="9" y="9"/>
                    </a:lnTo>
                    <a:lnTo>
                      <a:pt x="9" y="17"/>
                    </a:lnTo>
                    <a:lnTo>
                      <a:pt x="8" y="18"/>
                    </a:lnTo>
                    <a:lnTo>
                      <a:pt x="9" y="23"/>
                    </a:lnTo>
                    <a:lnTo>
                      <a:pt x="10" y="24"/>
                    </a:lnTo>
                    <a:lnTo>
                      <a:pt x="12" y="27"/>
                    </a:lnTo>
                    <a:lnTo>
                      <a:pt x="12" y="32"/>
                    </a:lnTo>
                    <a:lnTo>
                      <a:pt x="9" y="31"/>
                    </a:lnTo>
                    <a:lnTo>
                      <a:pt x="8" y="32"/>
                    </a:lnTo>
                    <a:lnTo>
                      <a:pt x="8" y="32"/>
                    </a:lnTo>
                    <a:lnTo>
                      <a:pt x="11" y="37"/>
                    </a:lnTo>
                    <a:lnTo>
                      <a:pt x="11" y="41"/>
                    </a:lnTo>
                    <a:lnTo>
                      <a:pt x="6" y="51"/>
                    </a:lnTo>
                    <a:lnTo>
                      <a:pt x="4" y="52"/>
                    </a:lnTo>
                    <a:lnTo>
                      <a:pt x="4" y="52"/>
                    </a:lnTo>
                    <a:lnTo>
                      <a:pt x="4" y="55"/>
                    </a:lnTo>
                    <a:lnTo>
                      <a:pt x="2" y="62"/>
                    </a:lnTo>
                    <a:lnTo>
                      <a:pt x="0" y="63"/>
                    </a:lnTo>
                    <a:lnTo>
                      <a:pt x="1" y="64"/>
                    </a:lnTo>
                    <a:lnTo>
                      <a:pt x="2" y="66"/>
                    </a:lnTo>
                    <a:lnTo>
                      <a:pt x="3" y="64"/>
                    </a:lnTo>
                    <a:lnTo>
                      <a:pt x="6" y="64"/>
                    </a:lnTo>
                    <a:lnTo>
                      <a:pt x="8" y="67"/>
                    </a:lnTo>
                    <a:lnTo>
                      <a:pt x="10" y="67"/>
                    </a:lnTo>
                    <a:lnTo>
                      <a:pt x="12" y="68"/>
                    </a:lnTo>
                    <a:lnTo>
                      <a:pt x="13" y="71"/>
                    </a:lnTo>
                    <a:lnTo>
                      <a:pt x="16" y="73"/>
                    </a:lnTo>
                    <a:lnTo>
                      <a:pt x="18" y="73"/>
                    </a:lnTo>
                    <a:lnTo>
                      <a:pt x="19" y="77"/>
                    </a:lnTo>
                    <a:lnTo>
                      <a:pt x="17" y="78"/>
                    </a:lnTo>
                    <a:lnTo>
                      <a:pt x="18" y="79"/>
                    </a:lnTo>
                    <a:lnTo>
                      <a:pt x="17" y="83"/>
                    </a:lnTo>
                    <a:lnTo>
                      <a:pt x="16" y="84"/>
                    </a:lnTo>
                    <a:lnTo>
                      <a:pt x="17" y="86"/>
                    </a:lnTo>
                    <a:lnTo>
                      <a:pt x="16" y="90"/>
                    </a:lnTo>
                    <a:lnTo>
                      <a:pt x="17" y="92"/>
                    </a:lnTo>
                    <a:lnTo>
                      <a:pt x="17" y="96"/>
                    </a:lnTo>
                    <a:lnTo>
                      <a:pt x="23" y="91"/>
                    </a:lnTo>
                    <a:lnTo>
                      <a:pt x="26" y="91"/>
                    </a:lnTo>
                    <a:lnTo>
                      <a:pt x="26" y="90"/>
                    </a:lnTo>
                    <a:lnTo>
                      <a:pt x="37" y="86"/>
                    </a:lnTo>
                    <a:lnTo>
                      <a:pt x="37" y="84"/>
                    </a:lnTo>
                    <a:lnTo>
                      <a:pt x="44" y="83"/>
                    </a:lnTo>
                    <a:lnTo>
                      <a:pt x="64" y="83"/>
                    </a:lnTo>
                    <a:lnTo>
                      <a:pt x="72" y="81"/>
                    </a:lnTo>
                    <a:lnTo>
                      <a:pt x="78" y="84"/>
                    </a:lnTo>
                    <a:lnTo>
                      <a:pt x="79" y="81"/>
                    </a:lnTo>
                    <a:lnTo>
                      <a:pt x="84" y="79"/>
                    </a:lnTo>
                    <a:lnTo>
                      <a:pt x="86" y="83"/>
                    </a:lnTo>
                    <a:lnTo>
                      <a:pt x="91" y="82"/>
                    </a:lnTo>
                    <a:lnTo>
                      <a:pt x="91" y="79"/>
                    </a:lnTo>
                    <a:lnTo>
                      <a:pt x="90" y="77"/>
                    </a:lnTo>
                    <a:lnTo>
                      <a:pt x="85" y="76"/>
                    </a:lnTo>
                    <a:lnTo>
                      <a:pt x="85" y="73"/>
                    </a:lnTo>
                    <a:lnTo>
                      <a:pt x="83" y="67"/>
                    </a:lnTo>
                    <a:lnTo>
                      <a:pt x="81" y="64"/>
                    </a:lnTo>
                    <a:lnTo>
                      <a:pt x="82" y="62"/>
                    </a:lnTo>
                    <a:lnTo>
                      <a:pt x="83" y="61"/>
                    </a:lnTo>
                    <a:lnTo>
                      <a:pt x="83" y="55"/>
                    </a:lnTo>
                    <a:lnTo>
                      <a:pt x="84" y="53"/>
                    </a:lnTo>
                    <a:lnTo>
                      <a:pt x="84" y="49"/>
                    </a:lnTo>
                    <a:lnTo>
                      <a:pt x="85" y="47"/>
                    </a:lnTo>
                    <a:lnTo>
                      <a:pt x="85" y="44"/>
                    </a:lnTo>
                    <a:lnTo>
                      <a:pt x="91" y="36"/>
                    </a:lnTo>
                    <a:lnTo>
                      <a:pt x="93" y="34"/>
                    </a:lnTo>
                    <a:lnTo>
                      <a:pt x="93" y="32"/>
                    </a:lnTo>
                    <a:lnTo>
                      <a:pt x="94" y="29"/>
                    </a:lnTo>
                    <a:lnTo>
                      <a:pt x="93" y="26"/>
                    </a:lnTo>
                    <a:lnTo>
                      <a:pt x="91" y="24"/>
                    </a:lnTo>
                    <a:lnTo>
                      <a:pt x="91" y="20"/>
                    </a:lnTo>
                    <a:lnTo>
                      <a:pt x="90" y="17"/>
                    </a:lnTo>
                    <a:lnTo>
                      <a:pt x="91" y="12"/>
                    </a:lnTo>
                    <a:lnTo>
                      <a:pt x="87"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1" name="Freeform 97">
                <a:extLst>
                  <a:ext uri="{FF2B5EF4-FFF2-40B4-BE49-F238E27FC236}">
                    <a16:creationId xmlns:a16="http://schemas.microsoft.com/office/drawing/2014/main" id="{81FE3BDD-0688-BD79-AB03-492362F6F198}"/>
                  </a:ext>
                </a:extLst>
              </p:cNvPr>
              <p:cNvSpPr/>
              <p:nvPr/>
            </p:nvSpPr>
            <p:spPr bwMode="auto">
              <a:xfrm>
                <a:off x="5603876" y="3187701"/>
                <a:ext cx="96838" cy="157163"/>
              </a:xfrm>
              <a:custGeom>
                <a:avLst/>
                <a:gdLst>
                  <a:gd name="T0" fmla="*/ 36 w 61"/>
                  <a:gd name="T1" fmla="*/ 3 h 99"/>
                  <a:gd name="T2" fmla="*/ 22 w 61"/>
                  <a:gd name="T3" fmla="*/ 4 h 99"/>
                  <a:gd name="T4" fmla="*/ 9 w 61"/>
                  <a:gd name="T5" fmla="*/ 4 h 99"/>
                  <a:gd name="T6" fmla="*/ 5 w 61"/>
                  <a:gd name="T7" fmla="*/ 6 h 99"/>
                  <a:gd name="T8" fmla="*/ 7 w 61"/>
                  <a:gd name="T9" fmla="*/ 12 h 99"/>
                  <a:gd name="T10" fmla="*/ 9 w 61"/>
                  <a:gd name="T11" fmla="*/ 22 h 99"/>
                  <a:gd name="T12" fmla="*/ 9 w 61"/>
                  <a:gd name="T13" fmla="*/ 22 h 99"/>
                  <a:gd name="T14" fmla="*/ 8 w 61"/>
                  <a:gd name="T15" fmla="*/ 27 h 99"/>
                  <a:gd name="T16" fmla="*/ 9 w 61"/>
                  <a:gd name="T17" fmla="*/ 33 h 99"/>
                  <a:gd name="T18" fmla="*/ 13 w 61"/>
                  <a:gd name="T19" fmla="*/ 39 h 99"/>
                  <a:gd name="T20" fmla="*/ 12 w 61"/>
                  <a:gd name="T21" fmla="*/ 46 h 99"/>
                  <a:gd name="T22" fmla="*/ 3 w 61"/>
                  <a:gd name="T23" fmla="*/ 55 h 99"/>
                  <a:gd name="T24" fmla="*/ 2 w 61"/>
                  <a:gd name="T25" fmla="*/ 59 h 99"/>
                  <a:gd name="T26" fmla="*/ 1 w 61"/>
                  <a:gd name="T27" fmla="*/ 65 h 99"/>
                  <a:gd name="T28" fmla="*/ 0 w 61"/>
                  <a:gd name="T29" fmla="*/ 73 h 99"/>
                  <a:gd name="T30" fmla="*/ 3 w 61"/>
                  <a:gd name="T31" fmla="*/ 81 h 99"/>
                  <a:gd name="T32" fmla="*/ 7 w 61"/>
                  <a:gd name="T33" fmla="*/ 85 h 99"/>
                  <a:gd name="T34" fmla="*/ 9 w 61"/>
                  <a:gd name="T35" fmla="*/ 94 h 99"/>
                  <a:gd name="T36" fmla="*/ 6 w 61"/>
                  <a:gd name="T37" fmla="*/ 95 h 99"/>
                  <a:gd name="T38" fmla="*/ 3 w 61"/>
                  <a:gd name="T39" fmla="*/ 95 h 99"/>
                  <a:gd name="T40" fmla="*/ 12 w 61"/>
                  <a:gd name="T41" fmla="*/ 96 h 99"/>
                  <a:gd name="T42" fmla="*/ 30 w 61"/>
                  <a:gd name="T43" fmla="*/ 93 h 99"/>
                  <a:gd name="T44" fmla="*/ 47 w 61"/>
                  <a:gd name="T45" fmla="*/ 85 h 99"/>
                  <a:gd name="T46" fmla="*/ 61 w 61"/>
                  <a:gd name="T47" fmla="*/ 81 h 99"/>
                  <a:gd name="T48" fmla="*/ 60 w 61"/>
                  <a:gd name="T49" fmla="*/ 79 h 99"/>
                  <a:gd name="T50" fmla="*/ 56 w 61"/>
                  <a:gd name="T51" fmla="*/ 70 h 99"/>
                  <a:gd name="T52" fmla="*/ 57 w 61"/>
                  <a:gd name="T53" fmla="*/ 63 h 99"/>
                  <a:gd name="T54" fmla="*/ 58 w 61"/>
                  <a:gd name="T55" fmla="*/ 51 h 99"/>
                  <a:gd name="T56" fmla="*/ 57 w 61"/>
                  <a:gd name="T57" fmla="*/ 44 h 99"/>
                  <a:gd name="T58" fmla="*/ 57 w 61"/>
                  <a:gd name="T59" fmla="*/ 40 h 99"/>
                  <a:gd name="T60" fmla="*/ 54 w 61"/>
                  <a:gd name="T61" fmla="*/ 36 h 99"/>
                  <a:gd name="T62" fmla="*/ 57 w 61"/>
                  <a:gd name="T63" fmla="*/ 30 h 99"/>
                  <a:gd name="T64" fmla="*/ 56 w 61"/>
                  <a:gd name="T65" fmla="*/ 27 h 99"/>
                  <a:gd name="T66" fmla="*/ 53 w 61"/>
                  <a:gd name="T67" fmla="*/ 19 h 99"/>
                  <a:gd name="T68" fmla="*/ 51 w 61"/>
                  <a:gd name="T69" fmla="*/ 13 h 99"/>
                  <a:gd name="T70" fmla="*/ 46 w 61"/>
                  <a:gd name="T71" fmla="*/ 8 h 99"/>
                  <a:gd name="T72" fmla="*/ 44 w 61"/>
                  <a:gd name="T73" fmla="*/ 4 h 99"/>
                  <a:gd name="T74" fmla="*/ 39 w 61"/>
                  <a:gd name="T75" fmla="*/ 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99">
                    <a:moveTo>
                      <a:pt x="39" y="3"/>
                    </a:moveTo>
                    <a:lnTo>
                      <a:pt x="36" y="3"/>
                    </a:lnTo>
                    <a:lnTo>
                      <a:pt x="30" y="3"/>
                    </a:lnTo>
                    <a:lnTo>
                      <a:pt x="22" y="4"/>
                    </a:lnTo>
                    <a:lnTo>
                      <a:pt x="21" y="4"/>
                    </a:lnTo>
                    <a:lnTo>
                      <a:pt x="9" y="4"/>
                    </a:lnTo>
                    <a:lnTo>
                      <a:pt x="5" y="4"/>
                    </a:lnTo>
                    <a:lnTo>
                      <a:pt x="5" y="6"/>
                    </a:lnTo>
                    <a:lnTo>
                      <a:pt x="6" y="11"/>
                    </a:lnTo>
                    <a:lnTo>
                      <a:pt x="7" y="12"/>
                    </a:lnTo>
                    <a:lnTo>
                      <a:pt x="9" y="17"/>
                    </a:lnTo>
                    <a:lnTo>
                      <a:pt x="9" y="22"/>
                    </a:lnTo>
                    <a:lnTo>
                      <a:pt x="9" y="22"/>
                    </a:lnTo>
                    <a:lnTo>
                      <a:pt x="9" y="22"/>
                    </a:lnTo>
                    <a:lnTo>
                      <a:pt x="9" y="22"/>
                    </a:lnTo>
                    <a:lnTo>
                      <a:pt x="8" y="27"/>
                    </a:lnTo>
                    <a:lnTo>
                      <a:pt x="9" y="30"/>
                    </a:lnTo>
                    <a:lnTo>
                      <a:pt x="9" y="33"/>
                    </a:lnTo>
                    <a:lnTo>
                      <a:pt x="12" y="35"/>
                    </a:lnTo>
                    <a:lnTo>
                      <a:pt x="13" y="39"/>
                    </a:lnTo>
                    <a:lnTo>
                      <a:pt x="12" y="42"/>
                    </a:lnTo>
                    <a:lnTo>
                      <a:pt x="12" y="46"/>
                    </a:lnTo>
                    <a:lnTo>
                      <a:pt x="8" y="48"/>
                    </a:lnTo>
                    <a:lnTo>
                      <a:pt x="3" y="55"/>
                    </a:lnTo>
                    <a:lnTo>
                      <a:pt x="3" y="57"/>
                    </a:lnTo>
                    <a:lnTo>
                      <a:pt x="2" y="59"/>
                    </a:lnTo>
                    <a:lnTo>
                      <a:pt x="2" y="64"/>
                    </a:lnTo>
                    <a:lnTo>
                      <a:pt x="1" y="65"/>
                    </a:lnTo>
                    <a:lnTo>
                      <a:pt x="1" y="72"/>
                    </a:lnTo>
                    <a:lnTo>
                      <a:pt x="0" y="73"/>
                    </a:lnTo>
                    <a:lnTo>
                      <a:pt x="1" y="76"/>
                    </a:lnTo>
                    <a:lnTo>
                      <a:pt x="3" y="81"/>
                    </a:lnTo>
                    <a:lnTo>
                      <a:pt x="3" y="85"/>
                    </a:lnTo>
                    <a:lnTo>
                      <a:pt x="7" y="85"/>
                    </a:lnTo>
                    <a:lnTo>
                      <a:pt x="9" y="88"/>
                    </a:lnTo>
                    <a:lnTo>
                      <a:pt x="9" y="94"/>
                    </a:lnTo>
                    <a:lnTo>
                      <a:pt x="6" y="95"/>
                    </a:lnTo>
                    <a:lnTo>
                      <a:pt x="6" y="95"/>
                    </a:lnTo>
                    <a:lnTo>
                      <a:pt x="6" y="95"/>
                    </a:lnTo>
                    <a:lnTo>
                      <a:pt x="3" y="95"/>
                    </a:lnTo>
                    <a:lnTo>
                      <a:pt x="3" y="95"/>
                    </a:lnTo>
                    <a:lnTo>
                      <a:pt x="12" y="96"/>
                    </a:lnTo>
                    <a:lnTo>
                      <a:pt x="17" y="99"/>
                    </a:lnTo>
                    <a:lnTo>
                      <a:pt x="30" y="93"/>
                    </a:lnTo>
                    <a:lnTo>
                      <a:pt x="39" y="92"/>
                    </a:lnTo>
                    <a:lnTo>
                      <a:pt x="47" y="85"/>
                    </a:lnTo>
                    <a:lnTo>
                      <a:pt x="56" y="81"/>
                    </a:lnTo>
                    <a:lnTo>
                      <a:pt x="61" y="81"/>
                    </a:lnTo>
                    <a:lnTo>
                      <a:pt x="61" y="80"/>
                    </a:lnTo>
                    <a:lnTo>
                      <a:pt x="60" y="79"/>
                    </a:lnTo>
                    <a:lnTo>
                      <a:pt x="58" y="78"/>
                    </a:lnTo>
                    <a:lnTo>
                      <a:pt x="56" y="70"/>
                    </a:lnTo>
                    <a:lnTo>
                      <a:pt x="56" y="65"/>
                    </a:lnTo>
                    <a:lnTo>
                      <a:pt x="57" y="63"/>
                    </a:lnTo>
                    <a:lnTo>
                      <a:pt x="58" y="59"/>
                    </a:lnTo>
                    <a:lnTo>
                      <a:pt x="58" y="51"/>
                    </a:lnTo>
                    <a:lnTo>
                      <a:pt x="57" y="49"/>
                    </a:lnTo>
                    <a:lnTo>
                      <a:pt x="57" y="44"/>
                    </a:lnTo>
                    <a:lnTo>
                      <a:pt x="56" y="42"/>
                    </a:lnTo>
                    <a:lnTo>
                      <a:pt x="57" y="40"/>
                    </a:lnTo>
                    <a:lnTo>
                      <a:pt x="57" y="37"/>
                    </a:lnTo>
                    <a:lnTo>
                      <a:pt x="54" y="36"/>
                    </a:lnTo>
                    <a:lnTo>
                      <a:pt x="56" y="33"/>
                    </a:lnTo>
                    <a:lnTo>
                      <a:pt x="57" y="30"/>
                    </a:lnTo>
                    <a:lnTo>
                      <a:pt x="56" y="27"/>
                    </a:lnTo>
                    <a:lnTo>
                      <a:pt x="56" y="27"/>
                    </a:lnTo>
                    <a:lnTo>
                      <a:pt x="53" y="25"/>
                    </a:lnTo>
                    <a:lnTo>
                      <a:pt x="53" y="19"/>
                    </a:lnTo>
                    <a:lnTo>
                      <a:pt x="53" y="15"/>
                    </a:lnTo>
                    <a:lnTo>
                      <a:pt x="51" y="13"/>
                    </a:lnTo>
                    <a:lnTo>
                      <a:pt x="50" y="11"/>
                    </a:lnTo>
                    <a:lnTo>
                      <a:pt x="46" y="8"/>
                    </a:lnTo>
                    <a:lnTo>
                      <a:pt x="45" y="6"/>
                    </a:lnTo>
                    <a:lnTo>
                      <a:pt x="44" y="4"/>
                    </a:lnTo>
                    <a:lnTo>
                      <a:pt x="43" y="0"/>
                    </a:lnTo>
                    <a:lnTo>
                      <a:pt x="39"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2" name="Freeform 98">
                <a:extLst>
                  <a:ext uri="{FF2B5EF4-FFF2-40B4-BE49-F238E27FC236}">
                    <a16:creationId xmlns:a16="http://schemas.microsoft.com/office/drawing/2014/main" id="{9F10B0B9-BAEA-8137-D268-249D21329B50}"/>
                  </a:ext>
                </a:extLst>
              </p:cNvPr>
              <p:cNvSpPr/>
              <p:nvPr/>
            </p:nvSpPr>
            <p:spPr bwMode="auto">
              <a:xfrm>
                <a:off x="5676901" y="3187701"/>
                <a:ext cx="44450" cy="127000"/>
              </a:xfrm>
              <a:custGeom>
                <a:avLst/>
                <a:gdLst>
                  <a:gd name="T0" fmla="*/ 11 w 28"/>
                  <a:gd name="T1" fmla="*/ 4 h 80"/>
                  <a:gd name="T2" fmla="*/ 0 w 28"/>
                  <a:gd name="T3" fmla="*/ 0 h 80"/>
                  <a:gd name="T4" fmla="*/ 0 w 28"/>
                  <a:gd name="T5" fmla="*/ 3 h 80"/>
                  <a:gd name="T6" fmla="*/ 1 w 28"/>
                  <a:gd name="T7" fmla="*/ 5 h 80"/>
                  <a:gd name="T8" fmla="*/ 3 w 28"/>
                  <a:gd name="T9" fmla="*/ 7 h 80"/>
                  <a:gd name="T10" fmla="*/ 5 w 28"/>
                  <a:gd name="T11" fmla="*/ 10 h 80"/>
                  <a:gd name="T12" fmla="*/ 7 w 28"/>
                  <a:gd name="T13" fmla="*/ 12 h 80"/>
                  <a:gd name="T14" fmla="*/ 11 w 28"/>
                  <a:gd name="T15" fmla="*/ 14 h 80"/>
                  <a:gd name="T16" fmla="*/ 10 w 28"/>
                  <a:gd name="T17" fmla="*/ 19 h 80"/>
                  <a:gd name="T18" fmla="*/ 10 w 28"/>
                  <a:gd name="T19" fmla="*/ 24 h 80"/>
                  <a:gd name="T20" fmla="*/ 11 w 28"/>
                  <a:gd name="T21" fmla="*/ 25 h 80"/>
                  <a:gd name="T22" fmla="*/ 13 w 28"/>
                  <a:gd name="T23" fmla="*/ 25 h 80"/>
                  <a:gd name="T24" fmla="*/ 13 w 28"/>
                  <a:gd name="T25" fmla="*/ 32 h 80"/>
                  <a:gd name="T26" fmla="*/ 12 w 28"/>
                  <a:gd name="T27" fmla="*/ 34 h 80"/>
                  <a:gd name="T28" fmla="*/ 12 w 28"/>
                  <a:gd name="T29" fmla="*/ 35 h 80"/>
                  <a:gd name="T30" fmla="*/ 13 w 28"/>
                  <a:gd name="T31" fmla="*/ 36 h 80"/>
                  <a:gd name="T32" fmla="*/ 13 w 28"/>
                  <a:gd name="T33" fmla="*/ 40 h 80"/>
                  <a:gd name="T34" fmla="*/ 12 w 28"/>
                  <a:gd name="T35" fmla="*/ 42 h 80"/>
                  <a:gd name="T36" fmla="*/ 13 w 28"/>
                  <a:gd name="T37" fmla="*/ 43 h 80"/>
                  <a:gd name="T38" fmla="*/ 13 w 28"/>
                  <a:gd name="T39" fmla="*/ 49 h 80"/>
                  <a:gd name="T40" fmla="*/ 14 w 28"/>
                  <a:gd name="T41" fmla="*/ 51 h 80"/>
                  <a:gd name="T42" fmla="*/ 14 w 28"/>
                  <a:gd name="T43" fmla="*/ 61 h 80"/>
                  <a:gd name="T44" fmla="*/ 13 w 28"/>
                  <a:gd name="T45" fmla="*/ 64 h 80"/>
                  <a:gd name="T46" fmla="*/ 13 w 28"/>
                  <a:gd name="T47" fmla="*/ 65 h 80"/>
                  <a:gd name="T48" fmla="*/ 12 w 28"/>
                  <a:gd name="T49" fmla="*/ 70 h 80"/>
                  <a:gd name="T50" fmla="*/ 14 w 28"/>
                  <a:gd name="T51" fmla="*/ 76 h 80"/>
                  <a:gd name="T52" fmla="*/ 15 w 28"/>
                  <a:gd name="T53" fmla="*/ 77 h 80"/>
                  <a:gd name="T54" fmla="*/ 16 w 28"/>
                  <a:gd name="T55" fmla="*/ 78 h 80"/>
                  <a:gd name="T56" fmla="*/ 19 w 28"/>
                  <a:gd name="T57" fmla="*/ 80 h 80"/>
                  <a:gd name="T58" fmla="*/ 19 w 28"/>
                  <a:gd name="T59" fmla="*/ 80 h 80"/>
                  <a:gd name="T60" fmla="*/ 27 w 28"/>
                  <a:gd name="T61" fmla="*/ 76 h 80"/>
                  <a:gd name="T62" fmla="*/ 28 w 28"/>
                  <a:gd name="T63" fmla="*/ 76 h 80"/>
                  <a:gd name="T64" fmla="*/ 28 w 28"/>
                  <a:gd name="T65" fmla="*/ 74 h 80"/>
                  <a:gd name="T66" fmla="*/ 26 w 28"/>
                  <a:gd name="T67" fmla="*/ 71 h 80"/>
                  <a:gd name="T68" fmla="*/ 26 w 28"/>
                  <a:gd name="T69" fmla="*/ 66 h 80"/>
                  <a:gd name="T70" fmla="*/ 25 w 28"/>
                  <a:gd name="T71" fmla="*/ 63 h 80"/>
                  <a:gd name="T72" fmla="*/ 26 w 28"/>
                  <a:gd name="T73" fmla="*/ 41 h 80"/>
                  <a:gd name="T74" fmla="*/ 27 w 28"/>
                  <a:gd name="T75" fmla="*/ 39 h 80"/>
                  <a:gd name="T76" fmla="*/ 27 w 28"/>
                  <a:gd name="T77" fmla="*/ 36 h 80"/>
                  <a:gd name="T78" fmla="*/ 26 w 28"/>
                  <a:gd name="T79" fmla="*/ 34 h 80"/>
                  <a:gd name="T80" fmla="*/ 26 w 28"/>
                  <a:gd name="T81" fmla="*/ 29 h 80"/>
                  <a:gd name="T82" fmla="*/ 25 w 28"/>
                  <a:gd name="T83" fmla="*/ 24 h 80"/>
                  <a:gd name="T84" fmla="*/ 22 w 28"/>
                  <a:gd name="T85" fmla="*/ 15 h 80"/>
                  <a:gd name="T86" fmla="*/ 20 w 28"/>
                  <a:gd name="T87" fmla="*/ 14 h 80"/>
                  <a:gd name="T88" fmla="*/ 19 w 28"/>
                  <a:gd name="T89" fmla="*/ 13 h 80"/>
                  <a:gd name="T90" fmla="*/ 14 w 28"/>
                  <a:gd name="T91" fmla="*/ 11 h 80"/>
                  <a:gd name="T92" fmla="*/ 13 w 28"/>
                  <a:gd name="T93" fmla="*/ 5 h 80"/>
                  <a:gd name="T94" fmla="*/ 14 w 28"/>
                  <a:gd name="T95" fmla="*/ 4 h 80"/>
                  <a:gd name="T96" fmla="*/ 11 w 28"/>
                  <a:gd name="T9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 h="80">
                    <a:moveTo>
                      <a:pt x="11" y="4"/>
                    </a:moveTo>
                    <a:lnTo>
                      <a:pt x="0" y="0"/>
                    </a:lnTo>
                    <a:lnTo>
                      <a:pt x="0" y="3"/>
                    </a:lnTo>
                    <a:lnTo>
                      <a:pt x="1" y="5"/>
                    </a:lnTo>
                    <a:lnTo>
                      <a:pt x="3" y="7"/>
                    </a:lnTo>
                    <a:lnTo>
                      <a:pt x="5" y="10"/>
                    </a:lnTo>
                    <a:lnTo>
                      <a:pt x="7" y="12"/>
                    </a:lnTo>
                    <a:lnTo>
                      <a:pt x="11" y="14"/>
                    </a:lnTo>
                    <a:lnTo>
                      <a:pt x="10" y="19"/>
                    </a:lnTo>
                    <a:lnTo>
                      <a:pt x="10" y="24"/>
                    </a:lnTo>
                    <a:lnTo>
                      <a:pt x="11" y="25"/>
                    </a:lnTo>
                    <a:lnTo>
                      <a:pt x="13" y="25"/>
                    </a:lnTo>
                    <a:lnTo>
                      <a:pt x="13" y="32"/>
                    </a:lnTo>
                    <a:lnTo>
                      <a:pt x="12" y="34"/>
                    </a:lnTo>
                    <a:lnTo>
                      <a:pt x="12" y="35"/>
                    </a:lnTo>
                    <a:lnTo>
                      <a:pt x="13" y="36"/>
                    </a:lnTo>
                    <a:lnTo>
                      <a:pt x="13" y="40"/>
                    </a:lnTo>
                    <a:lnTo>
                      <a:pt x="12" y="42"/>
                    </a:lnTo>
                    <a:lnTo>
                      <a:pt x="13" y="43"/>
                    </a:lnTo>
                    <a:lnTo>
                      <a:pt x="13" y="49"/>
                    </a:lnTo>
                    <a:lnTo>
                      <a:pt x="14" y="51"/>
                    </a:lnTo>
                    <a:lnTo>
                      <a:pt x="14" y="61"/>
                    </a:lnTo>
                    <a:lnTo>
                      <a:pt x="13" y="64"/>
                    </a:lnTo>
                    <a:lnTo>
                      <a:pt x="13" y="65"/>
                    </a:lnTo>
                    <a:lnTo>
                      <a:pt x="12" y="70"/>
                    </a:lnTo>
                    <a:lnTo>
                      <a:pt x="14" y="76"/>
                    </a:lnTo>
                    <a:lnTo>
                      <a:pt x="15" y="77"/>
                    </a:lnTo>
                    <a:lnTo>
                      <a:pt x="16" y="78"/>
                    </a:lnTo>
                    <a:lnTo>
                      <a:pt x="19" y="80"/>
                    </a:lnTo>
                    <a:lnTo>
                      <a:pt x="19" y="80"/>
                    </a:lnTo>
                    <a:lnTo>
                      <a:pt x="27" y="76"/>
                    </a:lnTo>
                    <a:lnTo>
                      <a:pt x="28" y="76"/>
                    </a:lnTo>
                    <a:lnTo>
                      <a:pt x="28" y="74"/>
                    </a:lnTo>
                    <a:lnTo>
                      <a:pt x="26" y="71"/>
                    </a:lnTo>
                    <a:lnTo>
                      <a:pt x="26" y="66"/>
                    </a:lnTo>
                    <a:lnTo>
                      <a:pt x="25" y="63"/>
                    </a:lnTo>
                    <a:lnTo>
                      <a:pt x="26" y="41"/>
                    </a:lnTo>
                    <a:lnTo>
                      <a:pt x="27" y="39"/>
                    </a:lnTo>
                    <a:lnTo>
                      <a:pt x="27" y="36"/>
                    </a:lnTo>
                    <a:lnTo>
                      <a:pt x="26" y="34"/>
                    </a:lnTo>
                    <a:lnTo>
                      <a:pt x="26" y="29"/>
                    </a:lnTo>
                    <a:lnTo>
                      <a:pt x="25" y="24"/>
                    </a:lnTo>
                    <a:lnTo>
                      <a:pt x="22" y="15"/>
                    </a:lnTo>
                    <a:lnTo>
                      <a:pt x="20" y="14"/>
                    </a:lnTo>
                    <a:lnTo>
                      <a:pt x="19" y="13"/>
                    </a:lnTo>
                    <a:lnTo>
                      <a:pt x="14" y="11"/>
                    </a:lnTo>
                    <a:lnTo>
                      <a:pt x="13" y="5"/>
                    </a:lnTo>
                    <a:lnTo>
                      <a:pt x="14" y="4"/>
                    </a:lnTo>
                    <a:lnTo>
                      <a:pt x="1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3" name="Freeform 99">
                <a:extLst>
                  <a:ext uri="{FF2B5EF4-FFF2-40B4-BE49-F238E27FC236}">
                    <a16:creationId xmlns:a16="http://schemas.microsoft.com/office/drawing/2014/main" id="{E108CAEC-489A-4B73-D09A-C7DB3A1F1197}"/>
                  </a:ext>
                </a:extLst>
              </p:cNvPr>
              <p:cNvSpPr/>
              <p:nvPr/>
            </p:nvSpPr>
            <p:spPr bwMode="auto">
              <a:xfrm>
                <a:off x="5702301" y="3155951"/>
                <a:ext cx="73025" cy="153988"/>
              </a:xfrm>
              <a:custGeom>
                <a:avLst/>
                <a:gdLst>
                  <a:gd name="T0" fmla="*/ 34 w 46"/>
                  <a:gd name="T1" fmla="*/ 8 h 97"/>
                  <a:gd name="T2" fmla="*/ 27 w 46"/>
                  <a:gd name="T3" fmla="*/ 0 h 97"/>
                  <a:gd name="T4" fmla="*/ 27 w 46"/>
                  <a:gd name="T5" fmla="*/ 3 h 97"/>
                  <a:gd name="T6" fmla="*/ 22 w 46"/>
                  <a:gd name="T7" fmla="*/ 5 h 97"/>
                  <a:gd name="T8" fmla="*/ 22 w 46"/>
                  <a:gd name="T9" fmla="*/ 6 h 97"/>
                  <a:gd name="T10" fmla="*/ 15 w 46"/>
                  <a:gd name="T11" fmla="*/ 11 h 97"/>
                  <a:gd name="T12" fmla="*/ 9 w 46"/>
                  <a:gd name="T13" fmla="*/ 13 h 97"/>
                  <a:gd name="T14" fmla="*/ 7 w 46"/>
                  <a:gd name="T15" fmla="*/ 17 h 97"/>
                  <a:gd name="T16" fmla="*/ 5 w 46"/>
                  <a:gd name="T17" fmla="*/ 22 h 97"/>
                  <a:gd name="T18" fmla="*/ 0 w 46"/>
                  <a:gd name="T19" fmla="*/ 24 h 97"/>
                  <a:gd name="T20" fmla="*/ 0 w 46"/>
                  <a:gd name="T21" fmla="*/ 25 h 97"/>
                  <a:gd name="T22" fmla="*/ 0 w 46"/>
                  <a:gd name="T23" fmla="*/ 30 h 97"/>
                  <a:gd name="T24" fmla="*/ 6 w 46"/>
                  <a:gd name="T25" fmla="*/ 33 h 97"/>
                  <a:gd name="T26" fmla="*/ 11 w 46"/>
                  <a:gd name="T27" fmla="*/ 42 h 97"/>
                  <a:gd name="T28" fmla="*/ 12 w 46"/>
                  <a:gd name="T29" fmla="*/ 53 h 97"/>
                  <a:gd name="T30" fmla="*/ 13 w 46"/>
                  <a:gd name="T31" fmla="*/ 60 h 97"/>
                  <a:gd name="T32" fmla="*/ 12 w 46"/>
                  <a:gd name="T33" fmla="*/ 64 h 97"/>
                  <a:gd name="T34" fmla="*/ 12 w 46"/>
                  <a:gd name="T35" fmla="*/ 86 h 97"/>
                  <a:gd name="T36" fmla="*/ 14 w 46"/>
                  <a:gd name="T37" fmla="*/ 93 h 97"/>
                  <a:gd name="T38" fmla="*/ 19 w 46"/>
                  <a:gd name="T39" fmla="*/ 97 h 97"/>
                  <a:gd name="T40" fmla="*/ 28 w 46"/>
                  <a:gd name="T41" fmla="*/ 91 h 97"/>
                  <a:gd name="T42" fmla="*/ 28 w 46"/>
                  <a:gd name="T43" fmla="*/ 82 h 97"/>
                  <a:gd name="T44" fmla="*/ 27 w 46"/>
                  <a:gd name="T45" fmla="*/ 72 h 97"/>
                  <a:gd name="T46" fmla="*/ 28 w 46"/>
                  <a:gd name="T47" fmla="*/ 69 h 97"/>
                  <a:gd name="T48" fmla="*/ 28 w 46"/>
                  <a:gd name="T49" fmla="*/ 66 h 97"/>
                  <a:gd name="T50" fmla="*/ 28 w 46"/>
                  <a:gd name="T51" fmla="*/ 56 h 97"/>
                  <a:gd name="T52" fmla="*/ 29 w 46"/>
                  <a:gd name="T53" fmla="*/ 52 h 97"/>
                  <a:gd name="T54" fmla="*/ 34 w 46"/>
                  <a:gd name="T55" fmla="*/ 50 h 97"/>
                  <a:gd name="T56" fmla="*/ 36 w 46"/>
                  <a:gd name="T57" fmla="*/ 47 h 97"/>
                  <a:gd name="T58" fmla="*/ 40 w 46"/>
                  <a:gd name="T59" fmla="*/ 40 h 97"/>
                  <a:gd name="T60" fmla="*/ 43 w 46"/>
                  <a:gd name="T61" fmla="*/ 38 h 97"/>
                  <a:gd name="T62" fmla="*/ 41 w 46"/>
                  <a:gd name="T63" fmla="*/ 33 h 97"/>
                  <a:gd name="T64" fmla="*/ 46 w 46"/>
                  <a:gd name="T65" fmla="*/ 30 h 97"/>
                  <a:gd name="T66" fmla="*/ 44 w 46"/>
                  <a:gd name="T67" fmla="*/ 24 h 97"/>
                  <a:gd name="T68" fmla="*/ 41 w 46"/>
                  <a:gd name="T69" fmla="*/ 18 h 97"/>
                  <a:gd name="T70" fmla="*/ 40 w 46"/>
                  <a:gd name="T71"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6" h="97">
                    <a:moveTo>
                      <a:pt x="37" y="8"/>
                    </a:moveTo>
                    <a:lnTo>
                      <a:pt x="34" y="8"/>
                    </a:lnTo>
                    <a:lnTo>
                      <a:pt x="31" y="3"/>
                    </a:lnTo>
                    <a:lnTo>
                      <a:pt x="27" y="0"/>
                    </a:lnTo>
                    <a:lnTo>
                      <a:pt x="27" y="1"/>
                    </a:lnTo>
                    <a:lnTo>
                      <a:pt x="27" y="3"/>
                    </a:lnTo>
                    <a:lnTo>
                      <a:pt x="24" y="4"/>
                    </a:lnTo>
                    <a:lnTo>
                      <a:pt x="22" y="5"/>
                    </a:lnTo>
                    <a:lnTo>
                      <a:pt x="22" y="5"/>
                    </a:lnTo>
                    <a:lnTo>
                      <a:pt x="22" y="6"/>
                    </a:lnTo>
                    <a:lnTo>
                      <a:pt x="19" y="11"/>
                    </a:lnTo>
                    <a:lnTo>
                      <a:pt x="15" y="11"/>
                    </a:lnTo>
                    <a:lnTo>
                      <a:pt x="11" y="15"/>
                    </a:lnTo>
                    <a:lnTo>
                      <a:pt x="9" y="13"/>
                    </a:lnTo>
                    <a:lnTo>
                      <a:pt x="7" y="15"/>
                    </a:lnTo>
                    <a:lnTo>
                      <a:pt x="7" y="17"/>
                    </a:lnTo>
                    <a:lnTo>
                      <a:pt x="5" y="18"/>
                    </a:lnTo>
                    <a:lnTo>
                      <a:pt x="5" y="22"/>
                    </a:lnTo>
                    <a:lnTo>
                      <a:pt x="0" y="23"/>
                    </a:lnTo>
                    <a:lnTo>
                      <a:pt x="0" y="24"/>
                    </a:lnTo>
                    <a:lnTo>
                      <a:pt x="0" y="25"/>
                    </a:lnTo>
                    <a:lnTo>
                      <a:pt x="0" y="25"/>
                    </a:lnTo>
                    <a:lnTo>
                      <a:pt x="0" y="25"/>
                    </a:lnTo>
                    <a:lnTo>
                      <a:pt x="0" y="30"/>
                    </a:lnTo>
                    <a:lnTo>
                      <a:pt x="4" y="31"/>
                    </a:lnTo>
                    <a:lnTo>
                      <a:pt x="6" y="33"/>
                    </a:lnTo>
                    <a:lnTo>
                      <a:pt x="7" y="34"/>
                    </a:lnTo>
                    <a:lnTo>
                      <a:pt x="11" y="42"/>
                    </a:lnTo>
                    <a:lnTo>
                      <a:pt x="13" y="49"/>
                    </a:lnTo>
                    <a:lnTo>
                      <a:pt x="12" y="53"/>
                    </a:lnTo>
                    <a:lnTo>
                      <a:pt x="13" y="56"/>
                    </a:lnTo>
                    <a:lnTo>
                      <a:pt x="13" y="60"/>
                    </a:lnTo>
                    <a:lnTo>
                      <a:pt x="12" y="62"/>
                    </a:lnTo>
                    <a:lnTo>
                      <a:pt x="12" y="64"/>
                    </a:lnTo>
                    <a:lnTo>
                      <a:pt x="12" y="82"/>
                    </a:lnTo>
                    <a:lnTo>
                      <a:pt x="12" y="86"/>
                    </a:lnTo>
                    <a:lnTo>
                      <a:pt x="13" y="90"/>
                    </a:lnTo>
                    <a:lnTo>
                      <a:pt x="14" y="93"/>
                    </a:lnTo>
                    <a:lnTo>
                      <a:pt x="14" y="96"/>
                    </a:lnTo>
                    <a:lnTo>
                      <a:pt x="19" y="97"/>
                    </a:lnTo>
                    <a:lnTo>
                      <a:pt x="28" y="93"/>
                    </a:lnTo>
                    <a:lnTo>
                      <a:pt x="28" y="91"/>
                    </a:lnTo>
                    <a:lnTo>
                      <a:pt x="28" y="84"/>
                    </a:lnTo>
                    <a:lnTo>
                      <a:pt x="28" y="82"/>
                    </a:lnTo>
                    <a:lnTo>
                      <a:pt x="28" y="78"/>
                    </a:lnTo>
                    <a:lnTo>
                      <a:pt x="27" y="72"/>
                    </a:lnTo>
                    <a:lnTo>
                      <a:pt x="28" y="70"/>
                    </a:lnTo>
                    <a:lnTo>
                      <a:pt x="28" y="69"/>
                    </a:lnTo>
                    <a:lnTo>
                      <a:pt x="27" y="68"/>
                    </a:lnTo>
                    <a:lnTo>
                      <a:pt x="28" y="66"/>
                    </a:lnTo>
                    <a:lnTo>
                      <a:pt x="27" y="62"/>
                    </a:lnTo>
                    <a:lnTo>
                      <a:pt x="28" y="56"/>
                    </a:lnTo>
                    <a:lnTo>
                      <a:pt x="27" y="54"/>
                    </a:lnTo>
                    <a:lnTo>
                      <a:pt x="29" y="52"/>
                    </a:lnTo>
                    <a:lnTo>
                      <a:pt x="32" y="50"/>
                    </a:lnTo>
                    <a:lnTo>
                      <a:pt x="34" y="50"/>
                    </a:lnTo>
                    <a:lnTo>
                      <a:pt x="35" y="49"/>
                    </a:lnTo>
                    <a:lnTo>
                      <a:pt x="36" y="47"/>
                    </a:lnTo>
                    <a:lnTo>
                      <a:pt x="39" y="42"/>
                    </a:lnTo>
                    <a:lnTo>
                      <a:pt x="40" y="40"/>
                    </a:lnTo>
                    <a:lnTo>
                      <a:pt x="42" y="38"/>
                    </a:lnTo>
                    <a:lnTo>
                      <a:pt x="43" y="38"/>
                    </a:lnTo>
                    <a:lnTo>
                      <a:pt x="41" y="35"/>
                    </a:lnTo>
                    <a:lnTo>
                      <a:pt x="41" y="33"/>
                    </a:lnTo>
                    <a:lnTo>
                      <a:pt x="43" y="30"/>
                    </a:lnTo>
                    <a:lnTo>
                      <a:pt x="46" y="30"/>
                    </a:lnTo>
                    <a:lnTo>
                      <a:pt x="46" y="30"/>
                    </a:lnTo>
                    <a:lnTo>
                      <a:pt x="44" y="24"/>
                    </a:lnTo>
                    <a:lnTo>
                      <a:pt x="44" y="20"/>
                    </a:lnTo>
                    <a:lnTo>
                      <a:pt x="41" y="18"/>
                    </a:lnTo>
                    <a:lnTo>
                      <a:pt x="40" y="15"/>
                    </a:lnTo>
                    <a:lnTo>
                      <a:pt x="40" y="11"/>
                    </a:lnTo>
                    <a:lnTo>
                      <a:pt x="3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4" name="Freeform 100">
                <a:extLst>
                  <a:ext uri="{FF2B5EF4-FFF2-40B4-BE49-F238E27FC236}">
                    <a16:creationId xmlns:a16="http://schemas.microsoft.com/office/drawing/2014/main" id="{FD532C07-E907-9940-9065-E53C466A8EF3}"/>
                  </a:ext>
                </a:extLst>
              </p:cNvPr>
              <p:cNvSpPr/>
              <p:nvPr/>
            </p:nvSpPr>
            <p:spPr bwMode="auto">
              <a:xfrm>
                <a:off x="6003926" y="2882901"/>
                <a:ext cx="255588" cy="396875"/>
              </a:xfrm>
              <a:custGeom>
                <a:avLst/>
                <a:gdLst>
                  <a:gd name="T0" fmla="*/ 40 w 161"/>
                  <a:gd name="T1" fmla="*/ 250 h 250"/>
                  <a:gd name="T2" fmla="*/ 48 w 161"/>
                  <a:gd name="T3" fmla="*/ 248 h 250"/>
                  <a:gd name="T4" fmla="*/ 53 w 161"/>
                  <a:gd name="T5" fmla="*/ 244 h 250"/>
                  <a:gd name="T6" fmla="*/ 57 w 161"/>
                  <a:gd name="T7" fmla="*/ 248 h 250"/>
                  <a:gd name="T8" fmla="*/ 70 w 161"/>
                  <a:gd name="T9" fmla="*/ 241 h 250"/>
                  <a:gd name="T10" fmla="*/ 85 w 161"/>
                  <a:gd name="T11" fmla="*/ 236 h 250"/>
                  <a:gd name="T12" fmla="*/ 87 w 161"/>
                  <a:gd name="T13" fmla="*/ 234 h 250"/>
                  <a:gd name="T14" fmla="*/ 87 w 161"/>
                  <a:gd name="T15" fmla="*/ 224 h 250"/>
                  <a:gd name="T16" fmla="*/ 96 w 161"/>
                  <a:gd name="T17" fmla="*/ 225 h 250"/>
                  <a:gd name="T18" fmla="*/ 111 w 161"/>
                  <a:gd name="T19" fmla="*/ 222 h 250"/>
                  <a:gd name="T20" fmla="*/ 114 w 161"/>
                  <a:gd name="T21" fmla="*/ 218 h 250"/>
                  <a:gd name="T22" fmla="*/ 117 w 161"/>
                  <a:gd name="T23" fmla="*/ 211 h 250"/>
                  <a:gd name="T24" fmla="*/ 123 w 161"/>
                  <a:gd name="T25" fmla="*/ 209 h 250"/>
                  <a:gd name="T26" fmla="*/ 126 w 161"/>
                  <a:gd name="T27" fmla="*/ 203 h 250"/>
                  <a:gd name="T28" fmla="*/ 134 w 161"/>
                  <a:gd name="T29" fmla="*/ 195 h 250"/>
                  <a:gd name="T30" fmla="*/ 144 w 161"/>
                  <a:gd name="T31" fmla="*/ 195 h 250"/>
                  <a:gd name="T32" fmla="*/ 145 w 161"/>
                  <a:gd name="T33" fmla="*/ 191 h 250"/>
                  <a:gd name="T34" fmla="*/ 139 w 161"/>
                  <a:gd name="T35" fmla="*/ 187 h 250"/>
                  <a:gd name="T36" fmla="*/ 136 w 161"/>
                  <a:gd name="T37" fmla="*/ 176 h 250"/>
                  <a:gd name="T38" fmla="*/ 137 w 161"/>
                  <a:gd name="T39" fmla="*/ 172 h 250"/>
                  <a:gd name="T40" fmla="*/ 132 w 161"/>
                  <a:gd name="T41" fmla="*/ 174 h 250"/>
                  <a:gd name="T42" fmla="*/ 134 w 161"/>
                  <a:gd name="T43" fmla="*/ 160 h 250"/>
                  <a:gd name="T44" fmla="*/ 132 w 161"/>
                  <a:gd name="T45" fmla="*/ 154 h 250"/>
                  <a:gd name="T46" fmla="*/ 138 w 161"/>
                  <a:gd name="T47" fmla="*/ 147 h 250"/>
                  <a:gd name="T48" fmla="*/ 140 w 161"/>
                  <a:gd name="T49" fmla="*/ 139 h 250"/>
                  <a:gd name="T50" fmla="*/ 147 w 161"/>
                  <a:gd name="T51" fmla="*/ 131 h 250"/>
                  <a:gd name="T52" fmla="*/ 149 w 161"/>
                  <a:gd name="T53" fmla="*/ 121 h 250"/>
                  <a:gd name="T54" fmla="*/ 159 w 161"/>
                  <a:gd name="T55" fmla="*/ 122 h 250"/>
                  <a:gd name="T56" fmla="*/ 160 w 161"/>
                  <a:gd name="T57" fmla="*/ 65 h 250"/>
                  <a:gd name="T58" fmla="*/ 20 w 161"/>
                  <a:gd name="T59" fmla="*/ 7 h 250"/>
                  <a:gd name="T60" fmla="*/ 28 w 161"/>
                  <a:gd name="T61" fmla="*/ 34 h 250"/>
                  <a:gd name="T62" fmla="*/ 37 w 161"/>
                  <a:gd name="T63" fmla="*/ 53 h 250"/>
                  <a:gd name="T64" fmla="*/ 31 w 161"/>
                  <a:gd name="T65" fmla="*/ 107 h 250"/>
                  <a:gd name="T66" fmla="*/ 1 w 161"/>
                  <a:gd name="T67" fmla="*/ 136 h 250"/>
                  <a:gd name="T68" fmla="*/ 1 w 161"/>
                  <a:gd name="T69" fmla="*/ 154 h 250"/>
                  <a:gd name="T70" fmla="*/ 9 w 161"/>
                  <a:gd name="T71" fmla="*/ 163 h 250"/>
                  <a:gd name="T72" fmla="*/ 22 w 161"/>
                  <a:gd name="T73" fmla="*/ 176 h 250"/>
                  <a:gd name="T74" fmla="*/ 26 w 161"/>
                  <a:gd name="T75" fmla="*/ 184 h 250"/>
                  <a:gd name="T76" fmla="*/ 26 w 161"/>
                  <a:gd name="T77" fmla="*/ 189 h 250"/>
                  <a:gd name="T78" fmla="*/ 23 w 161"/>
                  <a:gd name="T79" fmla="*/ 198 h 250"/>
                  <a:gd name="T80" fmla="*/ 29 w 161"/>
                  <a:gd name="T81" fmla="*/ 204 h 250"/>
                  <a:gd name="T82" fmla="*/ 37 w 161"/>
                  <a:gd name="T83" fmla="*/ 212 h 250"/>
                  <a:gd name="T84" fmla="*/ 28 w 161"/>
                  <a:gd name="T85" fmla="*/ 213 h 250"/>
                  <a:gd name="T86" fmla="*/ 21 w 161"/>
                  <a:gd name="T87" fmla="*/ 213 h 250"/>
                  <a:gd name="T88" fmla="*/ 13 w 161"/>
                  <a:gd name="T89" fmla="*/ 213 h 250"/>
                  <a:gd name="T90" fmla="*/ 12 w 161"/>
                  <a:gd name="T91" fmla="*/ 218 h 250"/>
                  <a:gd name="T92" fmla="*/ 14 w 161"/>
                  <a:gd name="T93" fmla="*/ 222 h 250"/>
                  <a:gd name="T94" fmla="*/ 28 w 161"/>
                  <a:gd name="T95" fmla="*/ 234 h 250"/>
                  <a:gd name="T96" fmla="*/ 36 w 161"/>
                  <a:gd name="T97" fmla="*/ 244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1" h="250">
                    <a:moveTo>
                      <a:pt x="37" y="248"/>
                    </a:moveTo>
                    <a:lnTo>
                      <a:pt x="38" y="250"/>
                    </a:lnTo>
                    <a:lnTo>
                      <a:pt x="40" y="250"/>
                    </a:lnTo>
                    <a:lnTo>
                      <a:pt x="42" y="250"/>
                    </a:lnTo>
                    <a:lnTo>
                      <a:pt x="45" y="250"/>
                    </a:lnTo>
                    <a:lnTo>
                      <a:pt x="48" y="248"/>
                    </a:lnTo>
                    <a:lnTo>
                      <a:pt x="48" y="244"/>
                    </a:lnTo>
                    <a:lnTo>
                      <a:pt x="50" y="241"/>
                    </a:lnTo>
                    <a:lnTo>
                      <a:pt x="53" y="244"/>
                    </a:lnTo>
                    <a:lnTo>
                      <a:pt x="55" y="248"/>
                    </a:lnTo>
                    <a:lnTo>
                      <a:pt x="55" y="248"/>
                    </a:lnTo>
                    <a:lnTo>
                      <a:pt x="57" y="248"/>
                    </a:lnTo>
                    <a:lnTo>
                      <a:pt x="60" y="246"/>
                    </a:lnTo>
                    <a:lnTo>
                      <a:pt x="65" y="243"/>
                    </a:lnTo>
                    <a:lnTo>
                      <a:pt x="70" y="241"/>
                    </a:lnTo>
                    <a:lnTo>
                      <a:pt x="79" y="239"/>
                    </a:lnTo>
                    <a:lnTo>
                      <a:pt x="82" y="239"/>
                    </a:lnTo>
                    <a:lnTo>
                      <a:pt x="85" y="236"/>
                    </a:lnTo>
                    <a:lnTo>
                      <a:pt x="88" y="234"/>
                    </a:lnTo>
                    <a:lnTo>
                      <a:pt x="88" y="234"/>
                    </a:lnTo>
                    <a:lnTo>
                      <a:pt x="87" y="234"/>
                    </a:lnTo>
                    <a:lnTo>
                      <a:pt x="83" y="229"/>
                    </a:lnTo>
                    <a:lnTo>
                      <a:pt x="83" y="226"/>
                    </a:lnTo>
                    <a:lnTo>
                      <a:pt x="87" y="224"/>
                    </a:lnTo>
                    <a:lnTo>
                      <a:pt x="89" y="225"/>
                    </a:lnTo>
                    <a:lnTo>
                      <a:pt x="93" y="225"/>
                    </a:lnTo>
                    <a:lnTo>
                      <a:pt x="96" y="225"/>
                    </a:lnTo>
                    <a:lnTo>
                      <a:pt x="100" y="226"/>
                    </a:lnTo>
                    <a:lnTo>
                      <a:pt x="109" y="225"/>
                    </a:lnTo>
                    <a:lnTo>
                      <a:pt x="111" y="222"/>
                    </a:lnTo>
                    <a:lnTo>
                      <a:pt x="114" y="221"/>
                    </a:lnTo>
                    <a:lnTo>
                      <a:pt x="115" y="220"/>
                    </a:lnTo>
                    <a:lnTo>
                      <a:pt x="114" y="218"/>
                    </a:lnTo>
                    <a:lnTo>
                      <a:pt x="115" y="214"/>
                    </a:lnTo>
                    <a:lnTo>
                      <a:pt x="117" y="213"/>
                    </a:lnTo>
                    <a:lnTo>
                      <a:pt x="117" y="211"/>
                    </a:lnTo>
                    <a:lnTo>
                      <a:pt x="120" y="207"/>
                    </a:lnTo>
                    <a:lnTo>
                      <a:pt x="122" y="209"/>
                    </a:lnTo>
                    <a:lnTo>
                      <a:pt x="123" y="209"/>
                    </a:lnTo>
                    <a:lnTo>
                      <a:pt x="125" y="204"/>
                    </a:lnTo>
                    <a:lnTo>
                      <a:pt x="126" y="204"/>
                    </a:lnTo>
                    <a:lnTo>
                      <a:pt x="126" y="203"/>
                    </a:lnTo>
                    <a:lnTo>
                      <a:pt x="127" y="199"/>
                    </a:lnTo>
                    <a:lnTo>
                      <a:pt x="132" y="197"/>
                    </a:lnTo>
                    <a:lnTo>
                      <a:pt x="134" y="195"/>
                    </a:lnTo>
                    <a:lnTo>
                      <a:pt x="139" y="195"/>
                    </a:lnTo>
                    <a:lnTo>
                      <a:pt x="140" y="196"/>
                    </a:lnTo>
                    <a:lnTo>
                      <a:pt x="144" y="195"/>
                    </a:lnTo>
                    <a:lnTo>
                      <a:pt x="144" y="195"/>
                    </a:lnTo>
                    <a:lnTo>
                      <a:pt x="145" y="194"/>
                    </a:lnTo>
                    <a:lnTo>
                      <a:pt x="145" y="191"/>
                    </a:lnTo>
                    <a:lnTo>
                      <a:pt x="146" y="190"/>
                    </a:lnTo>
                    <a:lnTo>
                      <a:pt x="145" y="188"/>
                    </a:lnTo>
                    <a:lnTo>
                      <a:pt x="139" y="187"/>
                    </a:lnTo>
                    <a:lnTo>
                      <a:pt x="138" y="183"/>
                    </a:lnTo>
                    <a:lnTo>
                      <a:pt x="138" y="180"/>
                    </a:lnTo>
                    <a:lnTo>
                      <a:pt x="136" y="176"/>
                    </a:lnTo>
                    <a:lnTo>
                      <a:pt x="137" y="175"/>
                    </a:lnTo>
                    <a:lnTo>
                      <a:pt x="134" y="173"/>
                    </a:lnTo>
                    <a:lnTo>
                      <a:pt x="137" y="172"/>
                    </a:lnTo>
                    <a:lnTo>
                      <a:pt x="137" y="170"/>
                    </a:lnTo>
                    <a:lnTo>
                      <a:pt x="137" y="170"/>
                    </a:lnTo>
                    <a:lnTo>
                      <a:pt x="132" y="174"/>
                    </a:lnTo>
                    <a:lnTo>
                      <a:pt x="130" y="170"/>
                    </a:lnTo>
                    <a:lnTo>
                      <a:pt x="130" y="166"/>
                    </a:lnTo>
                    <a:lnTo>
                      <a:pt x="134" y="160"/>
                    </a:lnTo>
                    <a:lnTo>
                      <a:pt x="136" y="159"/>
                    </a:lnTo>
                    <a:lnTo>
                      <a:pt x="136" y="156"/>
                    </a:lnTo>
                    <a:lnTo>
                      <a:pt x="132" y="154"/>
                    </a:lnTo>
                    <a:lnTo>
                      <a:pt x="133" y="151"/>
                    </a:lnTo>
                    <a:lnTo>
                      <a:pt x="137" y="150"/>
                    </a:lnTo>
                    <a:lnTo>
                      <a:pt x="138" y="147"/>
                    </a:lnTo>
                    <a:lnTo>
                      <a:pt x="137" y="146"/>
                    </a:lnTo>
                    <a:lnTo>
                      <a:pt x="137" y="143"/>
                    </a:lnTo>
                    <a:lnTo>
                      <a:pt x="140" y="139"/>
                    </a:lnTo>
                    <a:lnTo>
                      <a:pt x="141" y="139"/>
                    </a:lnTo>
                    <a:lnTo>
                      <a:pt x="146" y="133"/>
                    </a:lnTo>
                    <a:lnTo>
                      <a:pt x="147" y="131"/>
                    </a:lnTo>
                    <a:lnTo>
                      <a:pt x="146" y="129"/>
                    </a:lnTo>
                    <a:lnTo>
                      <a:pt x="146" y="124"/>
                    </a:lnTo>
                    <a:lnTo>
                      <a:pt x="149" y="121"/>
                    </a:lnTo>
                    <a:lnTo>
                      <a:pt x="154" y="121"/>
                    </a:lnTo>
                    <a:lnTo>
                      <a:pt x="156" y="123"/>
                    </a:lnTo>
                    <a:lnTo>
                      <a:pt x="159" y="122"/>
                    </a:lnTo>
                    <a:lnTo>
                      <a:pt x="161" y="121"/>
                    </a:lnTo>
                    <a:lnTo>
                      <a:pt x="160" y="65"/>
                    </a:lnTo>
                    <a:lnTo>
                      <a:pt x="160" y="65"/>
                    </a:lnTo>
                    <a:lnTo>
                      <a:pt x="160" y="62"/>
                    </a:lnTo>
                    <a:lnTo>
                      <a:pt x="35" y="0"/>
                    </a:lnTo>
                    <a:lnTo>
                      <a:pt x="20" y="7"/>
                    </a:lnTo>
                    <a:lnTo>
                      <a:pt x="21" y="7"/>
                    </a:lnTo>
                    <a:lnTo>
                      <a:pt x="28" y="29"/>
                    </a:lnTo>
                    <a:lnTo>
                      <a:pt x="28" y="34"/>
                    </a:lnTo>
                    <a:lnTo>
                      <a:pt x="27" y="35"/>
                    </a:lnTo>
                    <a:lnTo>
                      <a:pt x="37" y="47"/>
                    </a:lnTo>
                    <a:lnTo>
                      <a:pt x="37" y="53"/>
                    </a:lnTo>
                    <a:lnTo>
                      <a:pt x="35" y="56"/>
                    </a:lnTo>
                    <a:lnTo>
                      <a:pt x="30" y="84"/>
                    </a:lnTo>
                    <a:lnTo>
                      <a:pt x="31" y="107"/>
                    </a:lnTo>
                    <a:lnTo>
                      <a:pt x="5" y="132"/>
                    </a:lnTo>
                    <a:lnTo>
                      <a:pt x="4" y="134"/>
                    </a:lnTo>
                    <a:lnTo>
                      <a:pt x="1" y="136"/>
                    </a:lnTo>
                    <a:lnTo>
                      <a:pt x="1" y="136"/>
                    </a:lnTo>
                    <a:lnTo>
                      <a:pt x="0" y="136"/>
                    </a:lnTo>
                    <a:lnTo>
                      <a:pt x="1" y="154"/>
                    </a:lnTo>
                    <a:lnTo>
                      <a:pt x="4" y="155"/>
                    </a:lnTo>
                    <a:lnTo>
                      <a:pt x="7" y="160"/>
                    </a:lnTo>
                    <a:lnTo>
                      <a:pt x="9" y="163"/>
                    </a:lnTo>
                    <a:lnTo>
                      <a:pt x="18" y="168"/>
                    </a:lnTo>
                    <a:lnTo>
                      <a:pt x="21" y="172"/>
                    </a:lnTo>
                    <a:lnTo>
                      <a:pt x="22" y="176"/>
                    </a:lnTo>
                    <a:lnTo>
                      <a:pt x="23" y="177"/>
                    </a:lnTo>
                    <a:lnTo>
                      <a:pt x="24" y="180"/>
                    </a:lnTo>
                    <a:lnTo>
                      <a:pt x="26" y="184"/>
                    </a:lnTo>
                    <a:lnTo>
                      <a:pt x="26" y="187"/>
                    </a:lnTo>
                    <a:lnTo>
                      <a:pt x="26" y="189"/>
                    </a:lnTo>
                    <a:lnTo>
                      <a:pt x="26" y="189"/>
                    </a:lnTo>
                    <a:lnTo>
                      <a:pt x="27" y="191"/>
                    </a:lnTo>
                    <a:lnTo>
                      <a:pt x="26" y="196"/>
                    </a:lnTo>
                    <a:lnTo>
                      <a:pt x="23" y="198"/>
                    </a:lnTo>
                    <a:lnTo>
                      <a:pt x="23" y="199"/>
                    </a:lnTo>
                    <a:lnTo>
                      <a:pt x="27" y="203"/>
                    </a:lnTo>
                    <a:lnTo>
                      <a:pt x="29" y="204"/>
                    </a:lnTo>
                    <a:lnTo>
                      <a:pt x="30" y="207"/>
                    </a:lnTo>
                    <a:lnTo>
                      <a:pt x="34" y="211"/>
                    </a:lnTo>
                    <a:lnTo>
                      <a:pt x="37" y="212"/>
                    </a:lnTo>
                    <a:lnTo>
                      <a:pt x="33" y="214"/>
                    </a:lnTo>
                    <a:lnTo>
                      <a:pt x="30" y="214"/>
                    </a:lnTo>
                    <a:lnTo>
                      <a:pt x="28" y="213"/>
                    </a:lnTo>
                    <a:lnTo>
                      <a:pt x="26" y="213"/>
                    </a:lnTo>
                    <a:lnTo>
                      <a:pt x="23" y="213"/>
                    </a:lnTo>
                    <a:lnTo>
                      <a:pt x="21" y="213"/>
                    </a:lnTo>
                    <a:lnTo>
                      <a:pt x="18" y="213"/>
                    </a:lnTo>
                    <a:lnTo>
                      <a:pt x="16" y="213"/>
                    </a:lnTo>
                    <a:lnTo>
                      <a:pt x="13" y="213"/>
                    </a:lnTo>
                    <a:lnTo>
                      <a:pt x="13" y="216"/>
                    </a:lnTo>
                    <a:lnTo>
                      <a:pt x="12" y="217"/>
                    </a:lnTo>
                    <a:lnTo>
                      <a:pt x="12" y="218"/>
                    </a:lnTo>
                    <a:lnTo>
                      <a:pt x="12" y="219"/>
                    </a:lnTo>
                    <a:lnTo>
                      <a:pt x="14" y="220"/>
                    </a:lnTo>
                    <a:lnTo>
                      <a:pt x="14" y="222"/>
                    </a:lnTo>
                    <a:lnTo>
                      <a:pt x="16" y="222"/>
                    </a:lnTo>
                    <a:lnTo>
                      <a:pt x="22" y="228"/>
                    </a:lnTo>
                    <a:lnTo>
                      <a:pt x="28" y="234"/>
                    </a:lnTo>
                    <a:lnTo>
                      <a:pt x="30" y="236"/>
                    </a:lnTo>
                    <a:lnTo>
                      <a:pt x="33" y="240"/>
                    </a:lnTo>
                    <a:lnTo>
                      <a:pt x="36" y="244"/>
                    </a:lnTo>
                    <a:lnTo>
                      <a:pt x="36" y="247"/>
                    </a:lnTo>
                    <a:lnTo>
                      <a:pt x="37" y="2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5" name="Freeform 101">
                <a:extLst>
                  <a:ext uri="{FF2B5EF4-FFF2-40B4-BE49-F238E27FC236}">
                    <a16:creationId xmlns:a16="http://schemas.microsoft.com/office/drawing/2014/main" id="{0CA7FC8A-D0EE-47C0-5FD1-91FCCE0A19EB}"/>
                  </a:ext>
                </a:extLst>
              </p:cNvPr>
              <p:cNvSpPr/>
              <p:nvPr/>
            </p:nvSpPr>
            <p:spPr bwMode="auto">
              <a:xfrm>
                <a:off x="5684838" y="2889251"/>
                <a:ext cx="374650" cy="280988"/>
              </a:xfrm>
              <a:custGeom>
                <a:avLst/>
                <a:gdLst>
                  <a:gd name="T0" fmla="*/ 182 w 236"/>
                  <a:gd name="T1" fmla="*/ 159 h 177"/>
                  <a:gd name="T2" fmla="*/ 185 w 236"/>
                  <a:gd name="T3" fmla="*/ 157 h 177"/>
                  <a:gd name="T4" fmla="*/ 188 w 236"/>
                  <a:gd name="T5" fmla="*/ 156 h 177"/>
                  <a:gd name="T6" fmla="*/ 193 w 236"/>
                  <a:gd name="T7" fmla="*/ 152 h 177"/>
                  <a:gd name="T8" fmla="*/ 195 w 236"/>
                  <a:gd name="T9" fmla="*/ 154 h 177"/>
                  <a:gd name="T10" fmla="*/ 198 w 236"/>
                  <a:gd name="T11" fmla="*/ 149 h 177"/>
                  <a:gd name="T12" fmla="*/ 199 w 236"/>
                  <a:gd name="T13" fmla="*/ 132 h 177"/>
                  <a:gd name="T14" fmla="*/ 202 w 236"/>
                  <a:gd name="T15" fmla="*/ 128 h 177"/>
                  <a:gd name="T16" fmla="*/ 203 w 236"/>
                  <a:gd name="T17" fmla="*/ 127 h 177"/>
                  <a:gd name="T18" fmla="*/ 229 w 236"/>
                  <a:gd name="T19" fmla="*/ 80 h 177"/>
                  <a:gd name="T20" fmla="*/ 236 w 236"/>
                  <a:gd name="T21" fmla="*/ 48 h 177"/>
                  <a:gd name="T22" fmla="*/ 225 w 236"/>
                  <a:gd name="T23" fmla="*/ 31 h 177"/>
                  <a:gd name="T24" fmla="*/ 227 w 236"/>
                  <a:gd name="T25" fmla="*/ 25 h 177"/>
                  <a:gd name="T26" fmla="*/ 219 w 236"/>
                  <a:gd name="T27" fmla="*/ 3 h 177"/>
                  <a:gd name="T28" fmla="*/ 201 w 236"/>
                  <a:gd name="T29" fmla="*/ 7 h 177"/>
                  <a:gd name="T30" fmla="*/ 105 w 236"/>
                  <a:gd name="T31" fmla="*/ 41 h 177"/>
                  <a:gd name="T32" fmla="*/ 64 w 236"/>
                  <a:gd name="T33" fmla="*/ 65 h 177"/>
                  <a:gd name="T34" fmla="*/ 61 w 236"/>
                  <a:gd name="T35" fmla="*/ 107 h 177"/>
                  <a:gd name="T36" fmla="*/ 59 w 236"/>
                  <a:gd name="T37" fmla="*/ 113 h 177"/>
                  <a:gd name="T38" fmla="*/ 48 w 236"/>
                  <a:gd name="T39" fmla="*/ 122 h 177"/>
                  <a:gd name="T40" fmla="*/ 39 w 236"/>
                  <a:gd name="T41" fmla="*/ 125 h 177"/>
                  <a:gd name="T42" fmla="*/ 25 w 236"/>
                  <a:gd name="T43" fmla="*/ 128 h 177"/>
                  <a:gd name="T44" fmla="*/ 17 w 236"/>
                  <a:gd name="T45" fmla="*/ 129 h 177"/>
                  <a:gd name="T46" fmla="*/ 3 w 236"/>
                  <a:gd name="T47" fmla="*/ 129 h 177"/>
                  <a:gd name="T48" fmla="*/ 2 w 236"/>
                  <a:gd name="T49" fmla="*/ 135 h 177"/>
                  <a:gd name="T50" fmla="*/ 0 w 236"/>
                  <a:gd name="T51" fmla="*/ 141 h 177"/>
                  <a:gd name="T52" fmla="*/ 15 w 236"/>
                  <a:gd name="T53" fmla="*/ 157 h 177"/>
                  <a:gd name="T54" fmla="*/ 26 w 236"/>
                  <a:gd name="T55" fmla="*/ 157 h 177"/>
                  <a:gd name="T56" fmla="*/ 30 w 236"/>
                  <a:gd name="T57" fmla="*/ 161 h 177"/>
                  <a:gd name="T58" fmla="*/ 31 w 236"/>
                  <a:gd name="T59" fmla="*/ 165 h 177"/>
                  <a:gd name="T60" fmla="*/ 32 w 236"/>
                  <a:gd name="T61" fmla="*/ 171 h 177"/>
                  <a:gd name="T62" fmla="*/ 33 w 236"/>
                  <a:gd name="T63" fmla="*/ 170 h 177"/>
                  <a:gd name="T64" fmla="*/ 36 w 236"/>
                  <a:gd name="T65" fmla="*/ 170 h 177"/>
                  <a:gd name="T66" fmla="*/ 38 w 236"/>
                  <a:gd name="T67" fmla="*/ 164 h 177"/>
                  <a:gd name="T68" fmla="*/ 46 w 236"/>
                  <a:gd name="T69" fmla="*/ 173 h 177"/>
                  <a:gd name="T70" fmla="*/ 52 w 236"/>
                  <a:gd name="T71" fmla="*/ 177 h 177"/>
                  <a:gd name="T72" fmla="*/ 51 w 236"/>
                  <a:gd name="T73" fmla="*/ 170 h 177"/>
                  <a:gd name="T74" fmla="*/ 54 w 236"/>
                  <a:gd name="T75" fmla="*/ 163 h 177"/>
                  <a:gd name="T76" fmla="*/ 57 w 236"/>
                  <a:gd name="T77" fmla="*/ 163 h 177"/>
                  <a:gd name="T78" fmla="*/ 54 w 236"/>
                  <a:gd name="T79" fmla="*/ 158 h 177"/>
                  <a:gd name="T80" fmla="*/ 55 w 236"/>
                  <a:gd name="T81" fmla="*/ 155 h 177"/>
                  <a:gd name="T82" fmla="*/ 60 w 236"/>
                  <a:gd name="T83" fmla="*/ 150 h 177"/>
                  <a:gd name="T84" fmla="*/ 64 w 236"/>
                  <a:gd name="T85" fmla="*/ 148 h 177"/>
                  <a:gd name="T86" fmla="*/ 69 w 236"/>
                  <a:gd name="T87" fmla="*/ 148 h 177"/>
                  <a:gd name="T88" fmla="*/ 74 w 236"/>
                  <a:gd name="T89" fmla="*/ 148 h 177"/>
                  <a:gd name="T90" fmla="*/ 79 w 236"/>
                  <a:gd name="T91" fmla="*/ 147 h 177"/>
                  <a:gd name="T92" fmla="*/ 85 w 236"/>
                  <a:gd name="T93" fmla="*/ 148 h 177"/>
                  <a:gd name="T94" fmla="*/ 89 w 236"/>
                  <a:gd name="T95" fmla="*/ 149 h 177"/>
                  <a:gd name="T96" fmla="*/ 96 w 236"/>
                  <a:gd name="T97" fmla="*/ 152 h 177"/>
                  <a:gd name="T98" fmla="*/ 102 w 236"/>
                  <a:gd name="T99" fmla="*/ 159 h 177"/>
                  <a:gd name="T100" fmla="*/ 104 w 236"/>
                  <a:gd name="T101" fmla="*/ 157 h 177"/>
                  <a:gd name="T102" fmla="*/ 110 w 236"/>
                  <a:gd name="T103" fmla="*/ 155 h 177"/>
                  <a:gd name="T104" fmla="*/ 114 w 236"/>
                  <a:gd name="T105" fmla="*/ 154 h 177"/>
                  <a:gd name="T106" fmla="*/ 121 w 236"/>
                  <a:gd name="T107" fmla="*/ 157 h 177"/>
                  <a:gd name="T108" fmla="*/ 124 w 236"/>
                  <a:gd name="T109" fmla="*/ 158 h 177"/>
                  <a:gd name="T110" fmla="*/ 132 w 236"/>
                  <a:gd name="T111" fmla="*/ 162 h 177"/>
                  <a:gd name="T112" fmla="*/ 140 w 236"/>
                  <a:gd name="T113" fmla="*/ 164 h 177"/>
                  <a:gd name="T114" fmla="*/ 148 w 236"/>
                  <a:gd name="T115" fmla="*/ 157 h 177"/>
                  <a:gd name="T116" fmla="*/ 151 w 236"/>
                  <a:gd name="T117" fmla="*/ 156 h 177"/>
                  <a:gd name="T118" fmla="*/ 163 w 236"/>
                  <a:gd name="T119" fmla="*/ 155 h 177"/>
                  <a:gd name="T120" fmla="*/ 176 w 236"/>
                  <a:gd name="T121" fmla="*/ 157 h 177"/>
                  <a:gd name="T122" fmla="*/ 180 w 236"/>
                  <a:gd name="T123" fmla="*/ 15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6" h="177">
                    <a:moveTo>
                      <a:pt x="180" y="158"/>
                    </a:moveTo>
                    <a:lnTo>
                      <a:pt x="182" y="159"/>
                    </a:lnTo>
                    <a:lnTo>
                      <a:pt x="185" y="157"/>
                    </a:lnTo>
                    <a:lnTo>
                      <a:pt x="185" y="157"/>
                    </a:lnTo>
                    <a:lnTo>
                      <a:pt x="185" y="157"/>
                    </a:lnTo>
                    <a:lnTo>
                      <a:pt x="188" y="156"/>
                    </a:lnTo>
                    <a:lnTo>
                      <a:pt x="190" y="154"/>
                    </a:lnTo>
                    <a:lnTo>
                      <a:pt x="193" y="152"/>
                    </a:lnTo>
                    <a:lnTo>
                      <a:pt x="194" y="154"/>
                    </a:lnTo>
                    <a:lnTo>
                      <a:pt x="195" y="154"/>
                    </a:lnTo>
                    <a:lnTo>
                      <a:pt x="195" y="152"/>
                    </a:lnTo>
                    <a:lnTo>
                      <a:pt x="198" y="149"/>
                    </a:lnTo>
                    <a:lnTo>
                      <a:pt x="200" y="149"/>
                    </a:lnTo>
                    <a:lnTo>
                      <a:pt x="199" y="132"/>
                    </a:lnTo>
                    <a:lnTo>
                      <a:pt x="200" y="128"/>
                    </a:lnTo>
                    <a:lnTo>
                      <a:pt x="202" y="128"/>
                    </a:lnTo>
                    <a:lnTo>
                      <a:pt x="203" y="128"/>
                    </a:lnTo>
                    <a:lnTo>
                      <a:pt x="203" y="127"/>
                    </a:lnTo>
                    <a:lnTo>
                      <a:pt x="230" y="102"/>
                    </a:lnTo>
                    <a:lnTo>
                      <a:pt x="229" y="80"/>
                    </a:lnTo>
                    <a:lnTo>
                      <a:pt x="234" y="51"/>
                    </a:lnTo>
                    <a:lnTo>
                      <a:pt x="236" y="48"/>
                    </a:lnTo>
                    <a:lnTo>
                      <a:pt x="236" y="44"/>
                    </a:lnTo>
                    <a:lnTo>
                      <a:pt x="225" y="31"/>
                    </a:lnTo>
                    <a:lnTo>
                      <a:pt x="227" y="29"/>
                    </a:lnTo>
                    <a:lnTo>
                      <a:pt x="227" y="25"/>
                    </a:lnTo>
                    <a:lnTo>
                      <a:pt x="220" y="4"/>
                    </a:lnTo>
                    <a:lnTo>
                      <a:pt x="219" y="3"/>
                    </a:lnTo>
                    <a:lnTo>
                      <a:pt x="205" y="9"/>
                    </a:lnTo>
                    <a:lnTo>
                      <a:pt x="201" y="7"/>
                    </a:lnTo>
                    <a:lnTo>
                      <a:pt x="175" y="0"/>
                    </a:lnTo>
                    <a:lnTo>
                      <a:pt x="105" y="41"/>
                    </a:lnTo>
                    <a:lnTo>
                      <a:pt x="85" y="59"/>
                    </a:lnTo>
                    <a:lnTo>
                      <a:pt x="64" y="65"/>
                    </a:lnTo>
                    <a:lnTo>
                      <a:pt x="62" y="93"/>
                    </a:lnTo>
                    <a:lnTo>
                      <a:pt x="61" y="107"/>
                    </a:lnTo>
                    <a:lnTo>
                      <a:pt x="59" y="108"/>
                    </a:lnTo>
                    <a:lnTo>
                      <a:pt x="59" y="113"/>
                    </a:lnTo>
                    <a:lnTo>
                      <a:pt x="57" y="118"/>
                    </a:lnTo>
                    <a:lnTo>
                      <a:pt x="48" y="122"/>
                    </a:lnTo>
                    <a:lnTo>
                      <a:pt x="44" y="125"/>
                    </a:lnTo>
                    <a:lnTo>
                      <a:pt x="39" y="125"/>
                    </a:lnTo>
                    <a:lnTo>
                      <a:pt x="35" y="128"/>
                    </a:lnTo>
                    <a:lnTo>
                      <a:pt x="25" y="128"/>
                    </a:lnTo>
                    <a:lnTo>
                      <a:pt x="21" y="129"/>
                    </a:lnTo>
                    <a:lnTo>
                      <a:pt x="17" y="129"/>
                    </a:lnTo>
                    <a:lnTo>
                      <a:pt x="6" y="130"/>
                    </a:lnTo>
                    <a:lnTo>
                      <a:pt x="3" y="129"/>
                    </a:lnTo>
                    <a:lnTo>
                      <a:pt x="3" y="130"/>
                    </a:lnTo>
                    <a:lnTo>
                      <a:pt x="2" y="135"/>
                    </a:lnTo>
                    <a:lnTo>
                      <a:pt x="0" y="137"/>
                    </a:lnTo>
                    <a:lnTo>
                      <a:pt x="0" y="141"/>
                    </a:lnTo>
                    <a:lnTo>
                      <a:pt x="15" y="151"/>
                    </a:lnTo>
                    <a:lnTo>
                      <a:pt x="15" y="157"/>
                    </a:lnTo>
                    <a:lnTo>
                      <a:pt x="20" y="161"/>
                    </a:lnTo>
                    <a:lnTo>
                      <a:pt x="26" y="157"/>
                    </a:lnTo>
                    <a:lnTo>
                      <a:pt x="29" y="158"/>
                    </a:lnTo>
                    <a:lnTo>
                      <a:pt x="30" y="161"/>
                    </a:lnTo>
                    <a:lnTo>
                      <a:pt x="31" y="162"/>
                    </a:lnTo>
                    <a:lnTo>
                      <a:pt x="31" y="165"/>
                    </a:lnTo>
                    <a:lnTo>
                      <a:pt x="30" y="168"/>
                    </a:lnTo>
                    <a:lnTo>
                      <a:pt x="32" y="171"/>
                    </a:lnTo>
                    <a:lnTo>
                      <a:pt x="33" y="170"/>
                    </a:lnTo>
                    <a:lnTo>
                      <a:pt x="33" y="170"/>
                    </a:lnTo>
                    <a:lnTo>
                      <a:pt x="35" y="170"/>
                    </a:lnTo>
                    <a:lnTo>
                      <a:pt x="36" y="170"/>
                    </a:lnTo>
                    <a:lnTo>
                      <a:pt x="36" y="169"/>
                    </a:lnTo>
                    <a:lnTo>
                      <a:pt x="38" y="164"/>
                    </a:lnTo>
                    <a:lnTo>
                      <a:pt x="44" y="169"/>
                    </a:lnTo>
                    <a:lnTo>
                      <a:pt x="46" y="173"/>
                    </a:lnTo>
                    <a:lnTo>
                      <a:pt x="50" y="173"/>
                    </a:lnTo>
                    <a:lnTo>
                      <a:pt x="52" y="177"/>
                    </a:lnTo>
                    <a:lnTo>
                      <a:pt x="50" y="171"/>
                    </a:lnTo>
                    <a:lnTo>
                      <a:pt x="51" y="170"/>
                    </a:lnTo>
                    <a:lnTo>
                      <a:pt x="51" y="168"/>
                    </a:lnTo>
                    <a:lnTo>
                      <a:pt x="54" y="163"/>
                    </a:lnTo>
                    <a:lnTo>
                      <a:pt x="57" y="163"/>
                    </a:lnTo>
                    <a:lnTo>
                      <a:pt x="57" y="163"/>
                    </a:lnTo>
                    <a:lnTo>
                      <a:pt x="55" y="162"/>
                    </a:lnTo>
                    <a:lnTo>
                      <a:pt x="54" y="158"/>
                    </a:lnTo>
                    <a:lnTo>
                      <a:pt x="55" y="157"/>
                    </a:lnTo>
                    <a:lnTo>
                      <a:pt x="55" y="155"/>
                    </a:lnTo>
                    <a:lnTo>
                      <a:pt x="55" y="152"/>
                    </a:lnTo>
                    <a:lnTo>
                      <a:pt x="60" y="150"/>
                    </a:lnTo>
                    <a:lnTo>
                      <a:pt x="61" y="149"/>
                    </a:lnTo>
                    <a:lnTo>
                      <a:pt x="64" y="148"/>
                    </a:lnTo>
                    <a:lnTo>
                      <a:pt x="66" y="148"/>
                    </a:lnTo>
                    <a:lnTo>
                      <a:pt x="69" y="148"/>
                    </a:lnTo>
                    <a:lnTo>
                      <a:pt x="70" y="148"/>
                    </a:lnTo>
                    <a:lnTo>
                      <a:pt x="74" y="148"/>
                    </a:lnTo>
                    <a:lnTo>
                      <a:pt x="76" y="147"/>
                    </a:lnTo>
                    <a:lnTo>
                      <a:pt x="79" y="147"/>
                    </a:lnTo>
                    <a:lnTo>
                      <a:pt x="81" y="147"/>
                    </a:lnTo>
                    <a:lnTo>
                      <a:pt x="85" y="148"/>
                    </a:lnTo>
                    <a:lnTo>
                      <a:pt x="87" y="149"/>
                    </a:lnTo>
                    <a:lnTo>
                      <a:pt x="89" y="149"/>
                    </a:lnTo>
                    <a:lnTo>
                      <a:pt x="95" y="151"/>
                    </a:lnTo>
                    <a:lnTo>
                      <a:pt x="96" y="152"/>
                    </a:lnTo>
                    <a:lnTo>
                      <a:pt x="99" y="157"/>
                    </a:lnTo>
                    <a:lnTo>
                      <a:pt x="102" y="159"/>
                    </a:lnTo>
                    <a:lnTo>
                      <a:pt x="103" y="158"/>
                    </a:lnTo>
                    <a:lnTo>
                      <a:pt x="104" y="157"/>
                    </a:lnTo>
                    <a:lnTo>
                      <a:pt x="106" y="156"/>
                    </a:lnTo>
                    <a:lnTo>
                      <a:pt x="110" y="155"/>
                    </a:lnTo>
                    <a:lnTo>
                      <a:pt x="113" y="155"/>
                    </a:lnTo>
                    <a:lnTo>
                      <a:pt x="114" y="154"/>
                    </a:lnTo>
                    <a:lnTo>
                      <a:pt x="118" y="154"/>
                    </a:lnTo>
                    <a:lnTo>
                      <a:pt x="121" y="157"/>
                    </a:lnTo>
                    <a:lnTo>
                      <a:pt x="121" y="157"/>
                    </a:lnTo>
                    <a:lnTo>
                      <a:pt x="124" y="158"/>
                    </a:lnTo>
                    <a:lnTo>
                      <a:pt x="128" y="161"/>
                    </a:lnTo>
                    <a:lnTo>
                      <a:pt x="132" y="162"/>
                    </a:lnTo>
                    <a:lnTo>
                      <a:pt x="138" y="164"/>
                    </a:lnTo>
                    <a:lnTo>
                      <a:pt x="140" y="164"/>
                    </a:lnTo>
                    <a:lnTo>
                      <a:pt x="143" y="162"/>
                    </a:lnTo>
                    <a:lnTo>
                      <a:pt x="148" y="157"/>
                    </a:lnTo>
                    <a:lnTo>
                      <a:pt x="151" y="156"/>
                    </a:lnTo>
                    <a:lnTo>
                      <a:pt x="151" y="156"/>
                    </a:lnTo>
                    <a:lnTo>
                      <a:pt x="160" y="156"/>
                    </a:lnTo>
                    <a:lnTo>
                      <a:pt x="163" y="155"/>
                    </a:lnTo>
                    <a:lnTo>
                      <a:pt x="170" y="156"/>
                    </a:lnTo>
                    <a:lnTo>
                      <a:pt x="176" y="157"/>
                    </a:lnTo>
                    <a:lnTo>
                      <a:pt x="179" y="158"/>
                    </a:lnTo>
                    <a:lnTo>
                      <a:pt x="180" y="158"/>
                    </a:lnTo>
                    <a:lnTo>
                      <a:pt x="180" y="1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6" name="Freeform 102">
                <a:extLst>
                  <a:ext uri="{FF2B5EF4-FFF2-40B4-BE49-F238E27FC236}">
                    <a16:creationId xmlns:a16="http://schemas.microsoft.com/office/drawing/2014/main" id="{61FB2116-8378-06F4-DD4A-2A5602F29D42}"/>
                  </a:ext>
                </a:extLst>
              </p:cNvPr>
              <p:cNvSpPr/>
              <p:nvPr/>
            </p:nvSpPr>
            <p:spPr bwMode="auto">
              <a:xfrm>
                <a:off x="5748338" y="3125788"/>
                <a:ext cx="280988" cy="233363"/>
              </a:xfrm>
              <a:custGeom>
                <a:avLst/>
                <a:gdLst>
                  <a:gd name="T0" fmla="*/ 162 w 177"/>
                  <a:gd name="T1" fmla="*/ 3 h 147"/>
                  <a:gd name="T2" fmla="*/ 158 w 177"/>
                  <a:gd name="T3" fmla="*/ 7 h 147"/>
                  <a:gd name="T4" fmla="*/ 151 w 177"/>
                  <a:gd name="T5" fmla="*/ 7 h 147"/>
                  <a:gd name="T6" fmla="*/ 147 w 177"/>
                  <a:gd name="T7" fmla="*/ 10 h 147"/>
                  <a:gd name="T8" fmla="*/ 143 w 177"/>
                  <a:gd name="T9" fmla="*/ 14 h 147"/>
                  <a:gd name="T10" fmla="*/ 142 w 177"/>
                  <a:gd name="T11" fmla="*/ 14 h 147"/>
                  <a:gd name="T12" fmla="*/ 140 w 177"/>
                  <a:gd name="T13" fmla="*/ 13 h 147"/>
                  <a:gd name="T14" fmla="*/ 139 w 177"/>
                  <a:gd name="T15" fmla="*/ 12 h 147"/>
                  <a:gd name="T16" fmla="*/ 123 w 177"/>
                  <a:gd name="T17" fmla="*/ 8 h 147"/>
                  <a:gd name="T18" fmla="*/ 109 w 177"/>
                  <a:gd name="T19" fmla="*/ 9 h 147"/>
                  <a:gd name="T20" fmla="*/ 98 w 177"/>
                  <a:gd name="T21" fmla="*/ 17 h 147"/>
                  <a:gd name="T22" fmla="*/ 83 w 177"/>
                  <a:gd name="T23" fmla="*/ 12 h 147"/>
                  <a:gd name="T24" fmla="*/ 77 w 177"/>
                  <a:gd name="T25" fmla="*/ 7 h 147"/>
                  <a:gd name="T26" fmla="*/ 70 w 177"/>
                  <a:gd name="T27" fmla="*/ 9 h 147"/>
                  <a:gd name="T28" fmla="*/ 64 w 177"/>
                  <a:gd name="T29" fmla="*/ 12 h 147"/>
                  <a:gd name="T30" fmla="*/ 54 w 177"/>
                  <a:gd name="T31" fmla="*/ 5 h 147"/>
                  <a:gd name="T32" fmla="*/ 44 w 177"/>
                  <a:gd name="T33" fmla="*/ 1 h 147"/>
                  <a:gd name="T34" fmla="*/ 36 w 177"/>
                  <a:gd name="T35" fmla="*/ 0 h 147"/>
                  <a:gd name="T36" fmla="*/ 24 w 177"/>
                  <a:gd name="T37" fmla="*/ 1 h 147"/>
                  <a:gd name="T38" fmla="*/ 18 w 177"/>
                  <a:gd name="T39" fmla="*/ 6 h 147"/>
                  <a:gd name="T40" fmla="*/ 18 w 177"/>
                  <a:gd name="T41" fmla="*/ 8 h 147"/>
                  <a:gd name="T42" fmla="*/ 19 w 177"/>
                  <a:gd name="T43" fmla="*/ 13 h 147"/>
                  <a:gd name="T44" fmla="*/ 13 w 177"/>
                  <a:gd name="T45" fmla="*/ 20 h 147"/>
                  <a:gd name="T46" fmla="*/ 14 w 177"/>
                  <a:gd name="T47" fmla="*/ 25 h 147"/>
                  <a:gd name="T48" fmla="*/ 13 w 177"/>
                  <a:gd name="T49" fmla="*/ 31 h 147"/>
                  <a:gd name="T50" fmla="*/ 18 w 177"/>
                  <a:gd name="T51" fmla="*/ 38 h 147"/>
                  <a:gd name="T52" fmla="*/ 19 w 177"/>
                  <a:gd name="T53" fmla="*/ 51 h 147"/>
                  <a:gd name="T54" fmla="*/ 14 w 177"/>
                  <a:gd name="T55" fmla="*/ 53 h 147"/>
                  <a:gd name="T56" fmla="*/ 14 w 177"/>
                  <a:gd name="T57" fmla="*/ 60 h 147"/>
                  <a:gd name="T58" fmla="*/ 10 w 177"/>
                  <a:gd name="T59" fmla="*/ 67 h 147"/>
                  <a:gd name="T60" fmla="*/ 4 w 177"/>
                  <a:gd name="T61" fmla="*/ 72 h 147"/>
                  <a:gd name="T62" fmla="*/ 2 w 177"/>
                  <a:gd name="T63" fmla="*/ 75 h 147"/>
                  <a:gd name="T64" fmla="*/ 2 w 177"/>
                  <a:gd name="T65" fmla="*/ 86 h 147"/>
                  <a:gd name="T66" fmla="*/ 2 w 177"/>
                  <a:gd name="T67" fmla="*/ 89 h 147"/>
                  <a:gd name="T68" fmla="*/ 2 w 177"/>
                  <a:gd name="T69" fmla="*/ 100 h 147"/>
                  <a:gd name="T70" fmla="*/ 2 w 177"/>
                  <a:gd name="T71" fmla="*/ 112 h 147"/>
                  <a:gd name="T72" fmla="*/ 25 w 177"/>
                  <a:gd name="T73" fmla="*/ 117 h 147"/>
                  <a:gd name="T74" fmla="*/ 35 w 177"/>
                  <a:gd name="T75" fmla="*/ 135 h 147"/>
                  <a:gd name="T76" fmla="*/ 42 w 177"/>
                  <a:gd name="T77" fmla="*/ 145 h 147"/>
                  <a:gd name="T78" fmla="*/ 65 w 177"/>
                  <a:gd name="T79" fmla="*/ 144 h 147"/>
                  <a:gd name="T80" fmla="*/ 77 w 177"/>
                  <a:gd name="T81" fmla="*/ 144 h 147"/>
                  <a:gd name="T82" fmla="*/ 85 w 177"/>
                  <a:gd name="T83" fmla="*/ 141 h 147"/>
                  <a:gd name="T84" fmla="*/ 91 w 177"/>
                  <a:gd name="T85" fmla="*/ 132 h 147"/>
                  <a:gd name="T86" fmla="*/ 92 w 177"/>
                  <a:gd name="T87" fmla="*/ 123 h 147"/>
                  <a:gd name="T88" fmla="*/ 98 w 177"/>
                  <a:gd name="T89" fmla="*/ 116 h 147"/>
                  <a:gd name="T90" fmla="*/ 103 w 177"/>
                  <a:gd name="T91" fmla="*/ 109 h 147"/>
                  <a:gd name="T92" fmla="*/ 110 w 177"/>
                  <a:gd name="T93" fmla="*/ 104 h 147"/>
                  <a:gd name="T94" fmla="*/ 117 w 177"/>
                  <a:gd name="T95" fmla="*/ 107 h 147"/>
                  <a:gd name="T96" fmla="*/ 124 w 177"/>
                  <a:gd name="T97" fmla="*/ 113 h 147"/>
                  <a:gd name="T98" fmla="*/ 130 w 177"/>
                  <a:gd name="T99" fmla="*/ 109 h 147"/>
                  <a:gd name="T100" fmla="*/ 133 w 177"/>
                  <a:gd name="T101" fmla="*/ 104 h 147"/>
                  <a:gd name="T102" fmla="*/ 137 w 177"/>
                  <a:gd name="T103" fmla="*/ 96 h 147"/>
                  <a:gd name="T104" fmla="*/ 140 w 177"/>
                  <a:gd name="T105" fmla="*/ 88 h 147"/>
                  <a:gd name="T106" fmla="*/ 150 w 177"/>
                  <a:gd name="T107" fmla="*/ 79 h 147"/>
                  <a:gd name="T108" fmla="*/ 151 w 177"/>
                  <a:gd name="T109" fmla="*/ 68 h 147"/>
                  <a:gd name="T110" fmla="*/ 160 w 177"/>
                  <a:gd name="T111" fmla="*/ 61 h 147"/>
                  <a:gd name="T112" fmla="*/ 160 w 177"/>
                  <a:gd name="T113" fmla="*/ 52 h 147"/>
                  <a:gd name="T114" fmla="*/ 166 w 177"/>
                  <a:gd name="T115" fmla="*/ 43 h 147"/>
                  <a:gd name="T116" fmla="*/ 172 w 177"/>
                  <a:gd name="T117" fmla="*/ 38 h 147"/>
                  <a:gd name="T118" fmla="*/ 177 w 177"/>
                  <a:gd name="T119" fmla="*/ 34 h 147"/>
                  <a:gd name="T120" fmla="*/ 175 w 177"/>
                  <a:gd name="T121" fmla="*/ 27 h 147"/>
                  <a:gd name="T122" fmla="*/ 170 w 177"/>
                  <a:gd name="T123" fmla="*/ 17 h 147"/>
                  <a:gd name="T124" fmla="*/ 169 w 177"/>
                  <a:gd name="T125" fmla="*/ 1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 h="147">
                    <a:moveTo>
                      <a:pt x="169" y="13"/>
                    </a:moveTo>
                    <a:lnTo>
                      <a:pt x="167" y="8"/>
                    </a:lnTo>
                    <a:lnTo>
                      <a:pt x="162" y="3"/>
                    </a:lnTo>
                    <a:lnTo>
                      <a:pt x="159" y="2"/>
                    </a:lnTo>
                    <a:lnTo>
                      <a:pt x="158" y="5"/>
                    </a:lnTo>
                    <a:lnTo>
                      <a:pt x="158" y="7"/>
                    </a:lnTo>
                    <a:lnTo>
                      <a:pt x="155" y="8"/>
                    </a:lnTo>
                    <a:lnTo>
                      <a:pt x="152" y="7"/>
                    </a:lnTo>
                    <a:lnTo>
                      <a:pt x="151" y="7"/>
                    </a:lnTo>
                    <a:lnTo>
                      <a:pt x="151" y="9"/>
                    </a:lnTo>
                    <a:lnTo>
                      <a:pt x="147" y="10"/>
                    </a:lnTo>
                    <a:lnTo>
                      <a:pt x="147" y="10"/>
                    </a:lnTo>
                    <a:lnTo>
                      <a:pt x="146" y="13"/>
                    </a:lnTo>
                    <a:lnTo>
                      <a:pt x="143" y="14"/>
                    </a:lnTo>
                    <a:lnTo>
                      <a:pt x="143" y="14"/>
                    </a:lnTo>
                    <a:lnTo>
                      <a:pt x="143" y="14"/>
                    </a:lnTo>
                    <a:lnTo>
                      <a:pt x="142" y="14"/>
                    </a:lnTo>
                    <a:lnTo>
                      <a:pt x="142" y="14"/>
                    </a:lnTo>
                    <a:lnTo>
                      <a:pt x="142" y="14"/>
                    </a:lnTo>
                    <a:lnTo>
                      <a:pt x="142" y="13"/>
                    </a:lnTo>
                    <a:lnTo>
                      <a:pt x="140" y="13"/>
                    </a:lnTo>
                    <a:lnTo>
                      <a:pt x="140" y="13"/>
                    </a:lnTo>
                    <a:lnTo>
                      <a:pt x="140" y="13"/>
                    </a:lnTo>
                    <a:lnTo>
                      <a:pt x="139" y="12"/>
                    </a:lnTo>
                    <a:lnTo>
                      <a:pt x="135" y="12"/>
                    </a:lnTo>
                    <a:lnTo>
                      <a:pt x="130" y="9"/>
                    </a:lnTo>
                    <a:lnTo>
                      <a:pt x="123" y="8"/>
                    </a:lnTo>
                    <a:lnTo>
                      <a:pt x="120" y="9"/>
                    </a:lnTo>
                    <a:lnTo>
                      <a:pt x="111" y="9"/>
                    </a:lnTo>
                    <a:lnTo>
                      <a:pt x="109" y="9"/>
                    </a:lnTo>
                    <a:lnTo>
                      <a:pt x="104" y="15"/>
                    </a:lnTo>
                    <a:lnTo>
                      <a:pt x="101" y="19"/>
                    </a:lnTo>
                    <a:lnTo>
                      <a:pt x="98" y="17"/>
                    </a:lnTo>
                    <a:lnTo>
                      <a:pt x="91" y="15"/>
                    </a:lnTo>
                    <a:lnTo>
                      <a:pt x="87" y="14"/>
                    </a:lnTo>
                    <a:lnTo>
                      <a:pt x="83" y="12"/>
                    </a:lnTo>
                    <a:lnTo>
                      <a:pt x="79" y="10"/>
                    </a:lnTo>
                    <a:lnTo>
                      <a:pt x="79" y="9"/>
                    </a:lnTo>
                    <a:lnTo>
                      <a:pt x="77" y="7"/>
                    </a:lnTo>
                    <a:lnTo>
                      <a:pt x="76" y="7"/>
                    </a:lnTo>
                    <a:lnTo>
                      <a:pt x="74" y="8"/>
                    </a:lnTo>
                    <a:lnTo>
                      <a:pt x="70" y="9"/>
                    </a:lnTo>
                    <a:lnTo>
                      <a:pt x="67" y="10"/>
                    </a:lnTo>
                    <a:lnTo>
                      <a:pt x="65" y="10"/>
                    </a:lnTo>
                    <a:lnTo>
                      <a:pt x="64" y="12"/>
                    </a:lnTo>
                    <a:lnTo>
                      <a:pt x="62" y="13"/>
                    </a:lnTo>
                    <a:lnTo>
                      <a:pt x="57" y="10"/>
                    </a:lnTo>
                    <a:lnTo>
                      <a:pt x="54" y="5"/>
                    </a:lnTo>
                    <a:lnTo>
                      <a:pt x="49" y="2"/>
                    </a:lnTo>
                    <a:lnTo>
                      <a:pt x="45" y="2"/>
                    </a:lnTo>
                    <a:lnTo>
                      <a:pt x="44" y="1"/>
                    </a:lnTo>
                    <a:lnTo>
                      <a:pt x="40" y="0"/>
                    </a:lnTo>
                    <a:lnTo>
                      <a:pt x="39" y="0"/>
                    </a:lnTo>
                    <a:lnTo>
                      <a:pt x="36" y="0"/>
                    </a:lnTo>
                    <a:lnTo>
                      <a:pt x="35" y="1"/>
                    </a:lnTo>
                    <a:lnTo>
                      <a:pt x="27" y="1"/>
                    </a:lnTo>
                    <a:lnTo>
                      <a:pt x="24" y="1"/>
                    </a:lnTo>
                    <a:lnTo>
                      <a:pt x="22" y="2"/>
                    </a:lnTo>
                    <a:lnTo>
                      <a:pt x="21" y="3"/>
                    </a:lnTo>
                    <a:lnTo>
                      <a:pt x="18" y="6"/>
                    </a:lnTo>
                    <a:lnTo>
                      <a:pt x="18" y="6"/>
                    </a:lnTo>
                    <a:lnTo>
                      <a:pt x="18" y="7"/>
                    </a:lnTo>
                    <a:lnTo>
                      <a:pt x="18" y="8"/>
                    </a:lnTo>
                    <a:lnTo>
                      <a:pt x="18" y="9"/>
                    </a:lnTo>
                    <a:lnTo>
                      <a:pt x="18" y="12"/>
                    </a:lnTo>
                    <a:lnTo>
                      <a:pt x="19" y="13"/>
                    </a:lnTo>
                    <a:lnTo>
                      <a:pt x="19" y="17"/>
                    </a:lnTo>
                    <a:lnTo>
                      <a:pt x="15" y="17"/>
                    </a:lnTo>
                    <a:lnTo>
                      <a:pt x="13" y="20"/>
                    </a:lnTo>
                    <a:lnTo>
                      <a:pt x="14" y="21"/>
                    </a:lnTo>
                    <a:lnTo>
                      <a:pt x="13" y="22"/>
                    </a:lnTo>
                    <a:lnTo>
                      <a:pt x="14" y="25"/>
                    </a:lnTo>
                    <a:lnTo>
                      <a:pt x="17" y="25"/>
                    </a:lnTo>
                    <a:lnTo>
                      <a:pt x="17" y="29"/>
                    </a:lnTo>
                    <a:lnTo>
                      <a:pt x="13" y="31"/>
                    </a:lnTo>
                    <a:lnTo>
                      <a:pt x="13" y="34"/>
                    </a:lnTo>
                    <a:lnTo>
                      <a:pt x="13" y="35"/>
                    </a:lnTo>
                    <a:lnTo>
                      <a:pt x="18" y="38"/>
                    </a:lnTo>
                    <a:lnTo>
                      <a:pt x="18" y="43"/>
                    </a:lnTo>
                    <a:lnTo>
                      <a:pt x="20" y="49"/>
                    </a:lnTo>
                    <a:lnTo>
                      <a:pt x="19" y="51"/>
                    </a:lnTo>
                    <a:lnTo>
                      <a:pt x="15" y="51"/>
                    </a:lnTo>
                    <a:lnTo>
                      <a:pt x="14" y="52"/>
                    </a:lnTo>
                    <a:lnTo>
                      <a:pt x="14" y="53"/>
                    </a:lnTo>
                    <a:lnTo>
                      <a:pt x="18" y="57"/>
                    </a:lnTo>
                    <a:lnTo>
                      <a:pt x="17" y="60"/>
                    </a:lnTo>
                    <a:lnTo>
                      <a:pt x="14" y="60"/>
                    </a:lnTo>
                    <a:lnTo>
                      <a:pt x="12" y="61"/>
                    </a:lnTo>
                    <a:lnTo>
                      <a:pt x="12" y="63"/>
                    </a:lnTo>
                    <a:lnTo>
                      <a:pt x="10" y="67"/>
                    </a:lnTo>
                    <a:lnTo>
                      <a:pt x="7" y="69"/>
                    </a:lnTo>
                    <a:lnTo>
                      <a:pt x="5" y="72"/>
                    </a:lnTo>
                    <a:lnTo>
                      <a:pt x="4" y="72"/>
                    </a:lnTo>
                    <a:lnTo>
                      <a:pt x="2" y="73"/>
                    </a:lnTo>
                    <a:lnTo>
                      <a:pt x="2" y="73"/>
                    </a:lnTo>
                    <a:lnTo>
                      <a:pt x="2" y="75"/>
                    </a:lnTo>
                    <a:lnTo>
                      <a:pt x="0" y="81"/>
                    </a:lnTo>
                    <a:lnTo>
                      <a:pt x="2" y="82"/>
                    </a:lnTo>
                    <a:lnTo>
                      <a:pt x="2" y="86"/>
                    </a:lnTo>
                    <a:lnTo>
                      <a:pt x="2" y="86"/>
                    </a:lnTo>
                    <a:lnTo>
                      <a:pt x="2" y="87"/>
                    </a:lnTo>
                    <a:lnTo>
                      <a:pt x="2" y="89"/>
                    </a:lnTo>
                    <a:lnTo>
                      <a:pt x="2" y="91"/>
                    </a:lnTo>
                    <a:lnTo>
                      <a:pt x="2" y="97"/>
                    </a:lnTo>
                    <a:lnTo>
                      <a:pt x="2" y="100"/>
                    </a:lnTo>
                    <a:lnTo>
                      <a:pt x="3" y="102"/>
                    </a:lnTo>
                    <a:lnTo>
                      <a:pt x="2" y="110"/>
                    </a:lnTo>
                    <a:lnTo>
                      <a:pt x="2" y="112"/>
                    </a:lnTo>
                    <a:lnTo>
                      <a:pt x="7" y="113"/>
                    </a:lnTo>
                    <a:lnTo>
                      <a:pt x="12" y="111"/>
                    </a:lnTo>
                    <a:lnTo>
                      <a:pt x="25" y="117"/>
                    </a:lnTo>
                    <a:lnTo>
                      <a:pt x="30" y="124"/>
                    </a:lnTo>
                    <a:lnTo>
                      <a:pt x="35" y="131"/>
                    </a:lnTo>
                    <a:lnTo>
                      <a:pt x="35" y="135"/>
                    </a:lnTo>
                    <a:lnTo>
                      <a:pt x="36" y="137"/>
                    </a:lnTo>
                    <a:lnTo>
                      <a:pt x="39" y="142"/>
                    </a:lnTo>
                    <a:lnTo>
                      <a:pt x="42" y="145"/>
                    </a:lnTo>
                    <a:lnTo>
                      <a:pt x="47" y="147"/>
                    </a:lnTo>
                    <a:lnTo>
                      <a:pt x="62" y="146"/>
                    </a:lnTo>
                    <a:lnTo>
                      <a:pt x="65" y="144"/>
                    </a:lnTo>
                    <a:lnTo>
                      <a:pt x="67" y="145"/>
                    </a:lnTo>
                    <a:lnTo>
                      <a:pt x="74" y="142"/>
                    </a:lnTo>
                    <a:lnTo>
                      <a:pt x="77" y="144"/>
                    </a:lnTo>
                    <a:lnTo>
                      <a:pt x="80" y="142"/>
                    </a:lnTo>
                    <a:lnTo>
                      <a:pt x="81" y="138"/>
                    </a:lnTo>
                    <a:lnTo>
                      <a:pt x="85" y="141"/>
                    </a:lnTo>
                    <a:lnTo>
                      <a:pt x="86" y="139"/>
                    </a:lnTo>
                    <a:lnTo>
                      <a:pt x="89" y="134"/>
                    </a:lnTo>
                    <a:lnTo>
                      <a:pt x="91" y="132"/>
                    </a:lnTo>
                    <a:lnTo>
                      <a:pt x="91" y="128"/>
                    </a:lnTo>
                    <a:lnTo>
                      <a:pt x="91" y="124"/>
                    </a:lnTo>
                    <a:lnTo>
                      <a:pt x="92" y="123"/>
                    </a:lnTo>
                    <a:lnTo>
                      <a:pt x="92" y="120"/>
                    </a:lnTo>
                    <a:lnTo>
                      <a:pt x="95" y="118"/>
                    </a:lnTo>
                    <a:lnTo>
                      <a:pt x="98" y="116"/>
                    </a:lnTo>
                    <a:lnTo>
                      <a:pt x="99" y="115"/>
                    </a:lnTo>
                    <a:lnTo>
                      <a:pt x="103" y="112"/>
                    </a:lnTo>
                    <a:lnTo>
                      <a:pt x="103" y="109"/>
                    </a:lnTo>
                    <a:lnTo>
                      <a:pt x="104" y="107"/>
                    </a:lnTo>
                    <a:lnTo>
                      <a:pt x="108" y="107"/>
                    </a:lnTo>
                    <a:lnTo>
                      <a:pt x="110" y="104"/>
                    </a:lnTo>
                    <a:lnTo>
                      <a:pt x="111" y="105"/>
                    </a:lnTo>
                    <a:lnTo>
                      <a:pt x="115" y="107"/>
                    </a:lnTo>
                    <a:lnTo>
                      <a:pt x="117" y="107"/>
                    </a:lnTo>
                    <a:lnTo>
                      <a:pt x="121" y="108"/>
                    </a:lnTo>
                    <a:lnTo>
                      <a:pt x="122" y="111"/>
                    </a:lnTo>
                    <a:lnTo>
                      <a:pt x="124" y="113"/>
                    </a:lnTo>
                    <a:lnTo>
                      <a:pt x="125" y="113"/>
                    </a:lnTo>
                    <a:lnTo>
                      <a:pt x="128" y="112"/>
                    </a:lnTo>
                    <a:lnTo>
                      <a:pt x="130" y="109"/>
                    </a:lnTo>
                    <a:lnTo>
                      <a:pt x="130" y="108"/>
                    </a:lnTo>
                    <a:lnTo>
                      <a:pt x="131" y="105"/>
                    </a:lnTo>
                    <a:lnTo>
                      <a:pt x="133" y="104"/>
                    </a:lnTo>
                    <a:lnTo>
                      <a:pt x="136" y="103"/>
                    </a:lnTo>
                    <a:lnTo>
                      <a:pt x="135" y="101"/>
                    </a:lnTo>
                    <a:lnTo>
                      <a:pt x="137" y="96"/>
                    </a:lnTo>
                    <a:lnTo>
                      <a:pt x="142" y="91"/>
                    </a:lnTo>
                    <a:lnTo>
                      <a:pt x="142" y="90"/>
                    </a:lnTo>
                    <a:lnTo>
                      <a:pt x="140" y="88"/>
                    </a:lnTo>
                    <a:lnTo>
                      <a:pt x="143" y="85"/>
                    </a:lnTo>
                    <a:lnTo>
                      <a:pt x="147" y="80"/>
                    </a:lnTo>
                    <a:lnTo>
                      <a:pt x="150" y="79"/>
                    </a:lnTo>
                    <a:lnTo>
                      <a:pt x="150" y="75"/>
                    </a:lnTo>
                    <a:lnTo>
                      <a:pt x="151" y="73"/>
                    </a:lnTo>
                    <a:lnTo>
                      <a:pt x="151" y="68"/>
                    </a:lnTo>
                    <a:lnTo>
                      <a:pt x="153" y="66"/>
                    </a:lnTo>
                    <a:lnTo>
                      <a:pt x="158" y="65"/>
                    </a:lnTo>
                    <a:lnTo>
                      <a:pt x="160" y="61"/>
                    </a:lnTo>
                    <a:lnTo>
                      <a:pt x="160" y="59"/>
                    </a:lnTo>
                    <a:lnTo>
                      <a:pt x="160" y="56"/>
                    </a:lnTo>
                    <a:lnTo>
                      <a:pt x="160" y="52"/>
                    </a:lnTo>
                    <a:lnTo>
                      <a:pt x="161" y="49"/>
                    </a:lnTo>
                    <a:lnTo>
                      <a:pt x="165" y="44"/>
                    </a:lnTo>
                    <a:lnTo>
                      <a:pt x="166" y="43"/>
                    </a:lnTo>
                    <a:lnTo>
                      <a:pt x="166" y="42"/>
                    </a:lnTo>
                    <a:lnTo>
                      <a:pt x="170" y="38"/>
                    </a:lnTo>
                    <a:lnTo>
                      <a:pt x="172" y="38"/>
                    </a:lnTo>
                    <a:lnTo>
                      <a:pt x="174" y="36"/>
                    </a:lnTo>
                    <a:lnTo>
                      <a:pt x="176" y="35"/>
                    </a:lnTo>
                    <a:lnTo>
                      <a:pt x="177" y="34"/>
                    </a:lnTo>
                    <a:lnTo>
                      <a:pt x="176" y="30"/>
                    </a:lnTo>
                    <a:lnTo>
                      <a:pt x="175" y="29"/>
                    </a:lnTo>
                    <a:lnTo>
                      <a:pt x="175" y="27"/>
                    </a:lnTo>
                    <a:lnTo>
                      <a:pt x="172" y="27"/>
                    </a:lnTo>
                    <a:lnTo>
                      <a:pt x="170" y="23"/>
                    </a:lnTo>
                    <a:lnTo>
                      <a:pt x="170" y="17"/>
                    </a:lnTo>
                    <a:lnTo>
                      <a:pt x="170" y="16"/>
                    </a:lnTo>
                    <a:lnTo>
                      <a:pt x="170" y="15"/>
                    </a:lnTo>
                    <a:lnTo>
                      <a:pt x="169"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7" name="Freeform 103">
                <a:extLst>
                  <a:ext uri="{FF2B5EF4-FFF2-40B4-BE49-F238E27FC236}">
                    <a16:creationId xmlns:a16="http://schemas.microsoft.com/office/drawing/2014/main" id="{EC954EFA-792E-D6E3-CFBB-C6823960EF25}"/>
                  </a:ext>
                </a:extLst>
              </p:cNvPr>
              <p:cNvSpPr/>
              <p:nvPr/>
            </p:nvSpPr>
            <p:spPr bwMode="auto">
              <a:xfrm>
                <a:off x="5888038" y="3148013"/>
                <a:ext cx="182563" cy="269875"/>
              </a:xfrm>
              <a:custGeom>
                <a:avLst/>
                <a:gdLst>
                  <a:gd name="T0" fmla="*/ 43 w 115"/>
                  <a:gd name="T1" fmla="*/ 164 h 170"/>
                  <a:gd name="T2" fmla="*/ 50 w 115"/>
                  <a:gd name="T3" fmla="*/ 163 h 170"/>
                  <a:gd name="T4" fmla="*/ 58 w 115"/>
                  <a:gd name="T5" fmla="*/ 163 h 170"/>
                  <a:gd name="T6" fmla="*/ 65 w 115"/>
                  <a:gd name="T7" fmla="*/ 164 h 170"/>
                  <a:gd name="T8" fmla="*/ 69 w 115"/>
                  <a:gd name="T9" fmla="*/ 165 h 170"/>
                  <a:gd name="T10" fmla="*/ 88 w 115"/>
                  <a:gd name="T11" fmla="*/ 165 h 170"/>
                  <a:gd name="T12" fmla="*/ 93 w 115"/>
                  <a:gd name="T13" fmla="*/ 165 h 170"/>
                  <a:gd name="T14" fmla="*/ 97 w 115"/>
                  <a:gd name="T15" fmla="*/ 168 h 170"/>
                  <a:gd name="T16" fmla="*/ 100 w 115"/>
                  <a:gd name="T17" fmla="*/ 167 h 170"/>
                  <a:gd name="T18" fmla="*/ 104 w 115"/>
                  <a:gd name="T19" fmla="*/ 169 h 170"/>
                  <a:gd name="T20" fmla="*/ 113 w 115"/>
                  <a:gd name="T21" fmla="*/ 169 h 170"/>
                  <a:gd name="T22" fmla="*/ 111 w 115"/>
                  <a:gd name="T23" fmla="*/ 168 h 170"/>
                  <a:gd name="T24" fmla="*/ 115 w 115"/>
                  <a:gd name="T25" fmla="*/ 161 h 170"/>
                  <a:gd name="T26" fmla="*/ 115 w 115"/>
                  <a:gd name="T27" fmla="*/ 155 h 170"/>
                  <a:gd name="T28" fmla="*/ 106 w 115"/>
                  <a:gd name="T29" fmla="*/ 145 h 170"/>
                  <a:gd name="T30" fmla="*/ 99 w 115"/>
                  <a:gd name="T31" fmla="*/ 133 h 170"/>
                  <a:gd name="T32" fmla="*/ 92 w 115"/>
                  <a:gd name="T33" fmla="*/ 123 h 170"/>
                  <a:gd name="T34" fmla="*/ 91 w 115"/>
                  <a:gd name="T35" fmla="*/ 112 h 170"/>
                  <a:gd name="T36" fmla="*/ 91 w 115"/>
                  <a:gd name="T37" fmla="*/ 102 h 170"/>
                  <a:gd name="T38" fmla="*/ 97 w 115"/>
                  <a:gd name="T39" fmla="*/ 94 h 170"/>
                  <a:gd name="T40" fmla="*/ 104 w 115"/>
                  <a:gd name="T41" fmla="*/ 84 h 170"/>
                  <a:gd name="T42" fmla="*/ 103 w 115"/>
                  <a:gd name="T43" fmla="*/ 74 h 170"/>
                  <a:gd name="T44" fmla="*/ 94 w 115"/>
                  <a:gd name="T45" fmla="*/ 62 h 170"/>
                  <a:gd name="T46" fmla="*/ 85 w 115"/>
                  <a:gd name="T47" fmla="*/ 55 h 170"/>
                  <a:gd name="T48" fmla="*/ 82 w 115"/>
                  <a:gd name="T49" fmla="*/ 49 h 170"/>
                  <a:gd name="T50" fmla="*/ 89 w 115"/>
                  <a:gd name="T51" fmla="*/ 43 h 170"/>
                  <a:gd name="T52" fmla="*/ 96 w 115"/>
                  <a:gd name="T53" fmla="*/ 44 h 170"/>
                  <a:gd name="T54" fmla="*/ 104 w 115"/>
                  <a:gd name="T55" fmla="*/ 45 h 170"/>
                  <a:gd name="T56" fmla="*/ 97 w 115"/>
                  <a:gd name="T57" fmla="*/ 38 h 170"/>
                  <a:gd name="T58" fmla="*/ 96 w 115"/>
                  <a:gd name="T59" fmla="*/ 28 h 170"/>
                  <a:gd name="T60" fmla="*/ 96 w 115"/>
                  <a:gd name="T61" fmla="*/ 21 h 170"/>
                  <a:gd name="T62" fmla="*/ 95 w 115"/>
                  <a:gd name="T63" fmla="*/ 14 h 170"/>
                  <a:gd name="T64" fmla="*/ 92 w 115"/>
                  <a:gd name="T65" fmla="*/ 6 h 170"/>
                  <a:gd name="T66" fmla="*/ 85 w 115"/>
                  <a:gd name="T67" fmla="*/ 1 h 170"/>
                  <a:gd name="T68" fmla="*/ 86 w 115"/>
                  <a:gd name="T69" fmla="*/ 10 h 170"/>
                  <a:gd name="T70" fmla="*/ 91 w 115"/>
                  <a:gd name="T71" fmla="*/ 16 h 170"/>
                  <a:gd name="T72" fmla="*/ 87 w 115"/>
                  <a:gd name="T73" fmla="*/ 24 h 170"/>
                  <a:gd name="T74" fmla="*/ 80 w 115"/>
                  <a:gd name="T75" fmla="*/ 29 h 170"/>
                  <a:gd name="T76" fmla="*/ 75 w 115"/>
                  <a:gd name="T77" fmla="*/ 36 h 170"/>
                  <a:gd name="T78" fmla="*/ 74 w 115"/>
                  <a:gd name="T79" fmla="*/ 45 h 170"/>
                  <a:gd name="T80" fmla="*/ 66 w 115"/>
                  <a:gd name="T81" fmla="*/ 54 h 170"/>
                  <a:gd name="T82" fmla="*/ 64 w 115"/>
                  <a:gd name="T83" fmla="*/ 62 h 170"/>
                  <a:gd name="T84" fmla="*/ 57 w 115"/>
                  <a:gd name="T85" fmla="*/ 72 h 170"/>
                  <a:gd name="T86" fmla="*/ 56 w 115"/>
                  <a:gd name="T87" fmla="*/ 79 h 170"/>
                  <a:gd name="T88" fmla="*/ 50 w 115"/>
                  <a:gd name="T89" fmla="*/ 89 h 170"/>
                  <a:gd name="T90" fmla="*/ 44 w 115"/>
                  <a:gd name="T91" fmla="*/ 95 h 170"/>
                  <a:gd name="T92" fmla="*/ 37 w 115"/>
                  <a:gd name="T93" fmla="*/ 102 h 170"/>
                  <a:gd name="T94" fmla="*/ 30 w 115"/>
                  <a:gd name="T95" fmla="*/ 96 h 170"/>
                  <a:gd name="T96" fmla="*/ 22 w 115"/>
                  <a:gd name="T97" fmla="*/ 94 h 170"/>
                  <a:gd name="T98" fmla="*/ 18 w 115"/>
                  <a:gd name="T99" fmla="*/ 96 h 170"/>
                  <a:gd name="T100" fmla="*/ 12 w 115"/>
                  <a:gd name="T101" fmla="*/ 104 h 170"/>
                  <a:gd name="T102" fmla="*/ 6 w 115"/>
                  <a:gd name="T103" fmla="*/ 110 h 170"/>
                  <a:gd name="T104" fmla="*/ 6 w 115"/>
                  <a:gd name="T105" fmla="*/ 118 h 170"/>
                  <a:gd name="T106" fmla="*/ 0 w 115"/>
                  <a:gd name="T107" fmla="*/ 127 h 170"/>
                  <a:gd name="T108" fmla="*/ 6 w 115"/>
                  <a:gd name="T109" fmla="*/ 135 h 170"/>
                  <a:gd name="T110" fmla="*/ 14 w 115"/>
                  <a:gd name="T111" fmla="*/ 135 h 170"/>
                  <a:gd name="T112" fmla="*/ 16 w 115"/>
                  <a:gd name="T113" fmla="*/ 146 h 170"/>
                  <a:gd name="T114" fmla="*/ 18 w 115"/>
                  <a:gd name="T115" fmla="*/ 162 h 170"/>
                  <a:gd name="T116" fmla="*/ 20 w 115"/>
                  <a:gd name="T117" fmla="*/ 164 h 170"/>
                  <a:gd name="T118" fmla="*/ 40 w 115"/>
                  <a:gd name="T119" fmla="*/ 16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5" h="170">
                    <a:moveTo>
                      <a:pt x="40" y="165"/>
                    </a:moveTo>
                    <a:lnTo>
                      <a:pt x="41" y="164"/>
                    </a:lnTo>
                    <a:lnTo>
                      <a:pt x="43" y="164"/>
                    </a:lnTo>
                    <a:lnTo>
                      <a:pt x="44" y="163"/>
                    </a:lnTo>
                    <a:lnTo>
                      <a:pt x="49" y="163"/>
                    </a:lnTo>
                    <a:lnTo>
                      <a:pt x="50" y="163"/>
                    </a:lnTo>
                    <a:lnTo>
                      <a:pt x="56" y="163"/>
                    </a:lnTo>
                    <a:lnTo>
                      <a:pt x="57" y="164"/>
                    </a:lnTo>
                    <a:lnTo>
                      <a:pt x="58" y="163"/>
                    </a:lnTo>
                    <a:lnTo>
                      <a:pt x="62" y="163"/>
                    </a:lnTo>
                    <a:lnTo>
                      <a:pt x="63" y="164"/>
                    </a:lnTo>
                    <a:lnTo>
                      <a:pt x="65" y="164"/>
                    </a:lnTo>
                    <a:lnTo>
                      <a:pt x="66" y="164"/>
                    </a:lnTo>
                    <a:lnTo>
                      <a:pt x="67" y="164"/>
                    </a:lnTo>
                    <a:lnTo>
                      <a:pt x="69" y="165"/>
                    </a:lnTo>
                    <a:lnTo>
                      <a:pt x="88" y="165"/>
                    </a:lnTo>
                    <a:lnTo>
                      <a:pt x="88" y="165"/>
                    </a:lnTo>
                    <a:lnTo>
                      <a:pt x="88" y="165"/>
                    </a:lnTo>
                    <a:lnTo>
                      <a:pt x="89" y="165"/>
                    </a:lnTo>
                    <a:lnTo>
                      <a:pt x="91" y="165"/>
                    </a:lnTo>
                    <a:lnTo>
                      <a:pt x="93" y="165"/>
                    </a:lnTo>
                    <a:lnTo>
                      <a:pt x="94" y="167"/>
                    </a:lnTo>
                    <a:lnTo>
                      <a:pt x="95" y="167"/>
                    </a:lnTo>
                    <a:lnTo>
                      <a:pt x="97" y="168"/>
                    </a:lnTo>
                    <a:lnTo>
                      <a:pt x="99" y="169"/>
                    </a:lnTo>
                    <a:lnTo>
                      <a:pt x="99" y="169"/>
                    </a:lnTo>
                    <a:lnTo>
                      <a:pt x="100" y="167"/>
                    </a:lnTo>
                    <a:lnTo>
                      <a:pt x="102" y="168"/>
                    </a:lnTo>
                    <a:lnTo>
                      <a:pt x="103" y="169"/>
                    </a:lnTo>
                    <a:lnTo>
                      <a:pt x="104" y="169"/>
                    </a:lnTo>
                    <a:lnTo>
                      <a:pt x="109" y="169"/>
                    </a:lnTo>
                    <a:lnTo>
                      <a:pt x="111" y="170"/>
                    </a:lnTo>
                    <a:lnTo>
                      <a:pt x="113" y="169"/>
                    </a:lnTo>
                    <a:lnTo>
                      <a:pt x="114" y="170"/>
                    </a:lnTo>
                    <a:lnTo>
                      <a:pt x="114" y="170"/>
                    </a:lnTo>
                    <a:lnTo>
                      <a:pt x="111" y="168"/>
                    </a:lnTo>
                    <a:lnTo>
                      <a:pt x="113" y="165"/>
                    </a:lnTo>
                    <a:lnTo>
                      <a:pt x="115" y="163"/>
                    </a:lnTo>
                    <a:lnTo>
                      <a:pt x="115" y="161"/>
                    </a:lnTo>
                    <a:lnTo>
                      <a:pt x="115" y="160"/>
                    </a:lnTo>
                    <a:lnTo>
                      <a:pt x="115" y="157"/>
                    </a:lnTo>
                    <a:lnTo>
                      <a:pt x="115" y="155"/>
                    </a:lnTo>
                    <a:lnTo>
                      <a:pt x="110" y="152"/>
                    </a:lnTo>
                    <a:lnTo>
                      <a:pt x="108" y="149"/>
                    </a:lnTo>
                    <a:lnTo>
                      <a:pt x="106" y="145"/>
                    </a:lnTo>
                    <a:lnTo>
                      <a:pt x="101" y="139"/>
                    </a:lnTo>
                    <a:lnTo>
                      <a:pt x="101" y="136"/>
                    </a:lnTo>
                    <a:lnTo>
                      <a:pt x="99" y="133"/>
                    </a:lnTo>
                    <a:lnTo>
                      <a:pt x="94" y="132"/>
                    </a:lnTo>
                    <a:lnTo>
                      <a:pt x="92" y="130"/>
                    </a:lnTo>
                    <a:lnTo>
                      <a:pt x="92" y="123"/>
                    </a:lnTo>
                    <a:lnTo>
                      <a:pt x="92" y="120"/>
                    </a:lnTo>
                    <a:lnTo>
                      <a:pt x="91" y="116"/>
                    </a:lnTo>
                    <a:lnTo>
                      <a:pt x="91" y="112"/>
                    </a:lnTo>
                    <a:lnTo>
                      <a:pt x="89" y="109"/>
                    </a:lnTo>
                    <a:lnTo>
                      <a:pt x="89" y="104"/>
                    </a:lnTo>
                    <a:lnTo>
                      <a:pt x="91" y="102"/>
                    </a:lnTo>
                    <a:lnTo>
                      <a:pt x="93" y="101"/>
                    </a:lnTo>
                    <a:lnTo>
                      <a:pt x="95" y="97"/>
                    </a:lnTo>
                    <a:lnTo>
                      <a:pt x="97" y="94"/>
                    </a:lnTo>
                    <a:lnTo>
                      <a:pt x="100" y="88"/>
                    </a:lnTo>
                    <a:lnTo>
                      <a:pt x="102" y="84"/>
                    </a:lnTo>
                    <a:lnTo>
                      <a:pt x="104" y="84"/>
                    </a:lnTo>
                    <a:lnTo>
                      <a:pt x="107" y="81"/>
                    </a:lnTo>
                    <a:lnTo>
                      <a:pt x="107" y="77"/>
                    </a:lnTo>
                    <a:lnTo>
                      <a:pt x="103" y="74"/>
                    </a:lnTo>
                    <a:lnTo>
                      <a:pt x="101" y="71"/>
                    </a:lnTo>
                    <a:lnTo>
                      <a:pt x="100" y="68"/>
                    </a:lnTo>
                    <a:lnTo>
                      <a:pt x="94" y="62"/>
                    </a:lnTo>
                    <a:lnTo>
                      <a:pt x="88" y="58"/>
                    </a:lnTo>
                    <a:lnTo>
                      <a:pt x="85" y="57"/>
                    </a:lnTo>
                    <a:lnTo>
                      <a:pt x="85" y="55"/>
                    </a:lnTo>
                    <a:lnTo>
                      <a:pt x="84" y="54"/>
                    </a:lnTo>
                    <a:lnTo>
                      <a:pt x="82" y="52"/>
                    </a:lnTo>
                    <a:lnTo>
                      <a:pt x="82" y="49"/>
                    </a:lnTo>
                    <a:lnTo>
                      <a:pt x="84" y="47"/>
                    </a:lnTo>
                    <a:lnTo>
                      <a:pt x="84" y="44"/>
                    </a:lnTo>
                    <a:lnTo>
                      <a:pt x="89" y="43"/>
                    </a:lnTo>
                    <a:lnTo>
                      <a:pt x="92" y="44"/>
                    </a:lnTo>
                    <a:lnTo>
                      <a:pt x="94" y="44"/>
                    </a:lnTo>
                    <a:lnTo>
                      <a:pt x="96" y="44"/>
                    </a:lnTo>
                    <a:lnTo>
                      <a:pt x="99" y="44"/>
                    </a:lnTo>
                    <a:lnTo>
                      <a:pt x="102" y="44"/>
                    </a:lnTo>
                    <a:lnTo>
                      <a:pt x="104" y="45"/>
                    </a:lnTo>
                    <a:lnTo>
                      <a:pt x="101" y="42"/>
                    </a:lnTo>
                    <a:lnTo>
                      <a:pt x="100" y="39"/>
                    </a:lnTo>
                    <a:lnTo>
                      <a:pt x="97" y="38"/>
                    </a:lnTo>
                    <a:lnTo>
                      <a:pt x="94" y="33"/>
                    </a:lnTo>
                    <a:lnTo>
                      <a:pt x="94" y="30"/>
                    </a:lnTo>
                    <a:lnTo>
                      <a:pt x="96" y="28"/>
                    </a:lnTo>
                    <a:lnTo>
                      <a:pt x="97" y="24"/>
                    </a:lnTo>
                    <a:lnTo>
                      <a:pt x="95" y="23"/>
                    </a:lnTo>
                    <a:lnTo>
                      <a:pt x="96" y="21"/>
                    </a:lnTo>
                    <a:lnTo>
                      <a:pt x="96" y="20"/>
                    </a:lnTo>
                    <a:lnTo>
                      <a:pt x="96" y="17"/>
                    </a:lnTo>
                    <a:lnTo>
                      <a:pt x="95" y="14"/>
                    </a:lnTo>
                    <a:lnTo>
                      <a:pt x="94" y="11"/>
                    </a:lnTo>
                    <a:lnTo>
                      <a:pt x="93" y="9"/>
                    </a:lnTo>
                    <a:lnTo>
                      <a:pt x="92" y="6"/>
                    </a:lnTo>
                    <a:lnTo>
                      <a:pt x="89" y="2"/>
                    </a:lnTo>
                    <a:lnTo>
                      <a:pt x="85" y="0"/>
                    </a:lnTo>
                    <a:lnTo>
                      <a:pt x="85" y="1"/>
                    </a:lnTo>
                    <a:lnTo>
                      <a:pt x="85" y="3"/>
                    </a:lnTo>
                    <a:lnTo>
                      <a:pt x="85" y="8"/>
                    </a:lnTo>
                    <a:lnTo>
                      <a:pt x="86" y="10"/>
                    </a:lnTo>
                    <a:lnTo>
                      <a:pt x="88" y="10"/>
                    </a:lnTo>
                    <a:lnTo>
                      <a:pt x="91" y="14"/>
                    </a:lnTo>
                    <a:lnTo>
                      <a:pt x="91" y="16"/>
                    </a:lnTo>
                    <a:lnTo>
                      <a:pt x="92" y="20"/>
                    </a:lnTo>
                    <a:lnTo>
                      <a:pt x="91" y="23"/>
                    </a:lnTo>
                    <a:lnTo>
                      <a:pt x="87" y="24"/>
                    </a:lnTo>
                    <a:lnTo>
                      <a:pt x="85" y="28"/>
                    </a:lnTo>
                    <a:lnTo>
                      <a:pt x="82" y="27"/>
                    </a:lnTo>
                    <a:lnTo>
                      <a:pt x="80" y="29"/>
                    </a:lnTo>
                    <a:lnTo>
                      <a:pt x="80" y="30"/>
                    </a:lnTo>
                    <a:lnTo>
                      <a:pt x="78" y="31"/>
                    </a:lnTo>
                    <a:lnTo>
                      <a:pt x="75" y="36"/>
                    </a:lnTo>
                    <a:lnTo>
                      <a:pt x="74" y="39"/>
                    </a:lnTo>
                    <a:lnTo>
                      <a:pt x="74" y="40"/>
                    </a:lnTo>
                    <a:lnTo>
                      <a:pt x="74" y="45"/>
                    </a:lnTo>
                    <a:lnTo>
                      <a:pt x="74" y="49"/>
                    </a:lnTo>
                    <a:lnTo>
                      <a:pt x="71" y="53"/>
                    </a:lnTo>
                    <a:lnTo>
                      <a:pt x="66" y="54"/>
                    </a:lnTo>
                    <a:lnTo>
                      <a:pt x="65" y="55"/>
                    </a:lnTo>
                    <a:lnTo>
                      <a:pt x="65" y="60"/>
                    </a:lnTo>
                    <a:lnTo>
                      <a:pt x="64" y="62"/>
                    </a:lnTo>
                    <a:lnTo>
                      <a:pt x="64" y="66"/>
                    </a:lnTo>
                    <a:lnTo>
                      <a:pt x="60" y="68"/>
                    </a:lnTo>
                    <a:lnTo>
                      <a:pt x="57" y="72"/>
                    </a:lnTo>
                    <a:lnTo>
                      <a:pt x="56" y="74"/>
                    </a:lnTo>
                    <a:lnTo>
                      <a:pt x="56" y="76"/>
                    </a:lnTo>
                    <a:lnTo>
                      <a:pt x="56" y="79"/>
                    </a:lnTo>
                    <a:lnTo>
                      <a:pt x="50" y="83"/>
                    </a:lnTo>
                    <a:lnTo>
                      <a:pt x="50" y="87"/>
                    </a:lnTo>
                    <a:lnTo>
                      <a:pt x="50" y="89"/>
                    </a:lnTo>
                    <a:lnTo>
                      <a:pt x="48" y="93"/>
                    </a:lnTo>
                    <a:lnTo>
                      <a:pt x="45" y="94"/>
                    </a:lnTo>
                    <a:lnTo>
                      <a:pt x="44" y="95"/>
                    </a:lnTo>
                    <a:lnTo>
                      <a:pt x="44" y="96"/>
                    </a:lnTo>
                    <a:lnTo>
                      <a:pt x="42" y="99"/>
                    </a:lnTo>
                    <a:lnTo>
                      <a:pt x="37" y="102"/>
                    </a:lnTo>
                    <a:lnTo>
                      <a:pt x="35" y="101"/>
                    </a:lnTo>
                    <a:lnTo>
                      <a:pt x="32" y="98"/>
                    </a:lnTo>
                    <a:lnTo>
                      <a:pt x="30" y="96"/>
                    </a:lnTo>
                    <a:lnTo>
                      <a:pt x="28" y="95"/>
                    </a:lnTo>
                    <a:lnTo>
                      <a:pt x="27" y="95"/>
                    </a:lnTo>
                    <a:lnTo>
                      <a:pt x="22" y="94"/>
                    </a:lnTo>
                    <a:lnTo>
                      <a:pt x="21" y="95"/>
                    </a:lnTo>
                    <a:lnTo>
                      <a:pt x="18" y="95"/>
                    </a:lnTo>
                    <a:lnTo>
                      <a:pt x="18" y="96"/>
                    </a:lnTo>
                    <a:lnTo>
                      <a:pt x="18" y="99"/>
                    </a:lnTo>
                    <a:lnTo>
                      <a:pt x="13" y="103"/>
                    </a:lnTo>
                    <a:lnTo>
                      <a:pt x="12" y="104"/>
                    </a:lnTo>
                    <a:lnTo>
                      <a:pt x="8" y="106"/>
                    </a:lnTo>
                    <a:lnTo>
                      <a:pt x="6" y="108"/>
                    </a:lnTo>
                    <a:lnTo>
                      <a:pt x="6" y="110"/>
                    </a:lnTo>
                    <a:lnTo>
                      <a:pt x="5" y="111"/>
                    </a:lnTo>
                    <a:lnTo>
                      <a:pt x="5" y="113"/>
                    </a:lnTo>
                    <a:lnTo>
                      <a:pt x="6" y="118"/>
                    </a:lnTo>
                    <a:lnTo>
                      <a:pt x="4" y="123"/>
                    </a:lnTo>
                    <a:lnTo>
                      <a:pt x="0" y="126"/>
                    </a:lnTo>
                    <a:lnTo>
                      <a:pt x="0" y="127"/>
                    </a:lnTo>
                    <a:lnTo>
                      <a:pt x="0" y="127"/>
                    </a:lnTo>
                    <a:lnTo>
                      <a:pt x="4" y="126"/>
                    </a:lnTo>
                    <a:lnTo>
                      <a:pt x="6" y="135"/>
                    </a:lnTo>
                    <a:lnTo>
                      <a:pt x="8" y="136"/>
                    </a:lnTo>
                    <a:lnTo>
                      <a:pt x="10" y="138"/>
                    </a:lnTo>
                    <a:lnTo>
                      <a:pt x="14" y="135"/>
                    </a:lnTo>
                    <a:lnTo>
                      <a:pt x="18" y="140"/>
                    </a:lnTo>
                    <a:lnTo>
                      <a:pt x="16" y="142"/>
                    </a:lnTo>
                    <a:lnTo>
                      <a:pt x="16" y="146"/>
                    </a:lnTo>
                    <a:lnTo>
                      <a:pt x="19" y="150"/>
                    </a:lnTo>
                    <a:lnTo>
                      <a:pt x="20" y="156"/>
                    </a:lnTo>
                    <a:lnTo>
                      <a:pt x="18" y="162"/>
                    </a:lnTo>
                    <a:lnTo>
                      <a:pt x="20" y="164"/>
                    </a:lnTo>
                    <a:lnTo>
                      <a:pt x="20" y="164"/>
                    </a:lnTo>
                    <a:lnTo>
                      <a:pt x="20" y="164"/>
                    </a:lnTo>
                    <a:lnTo>
                      <a:pt x="21" y="165"/>
                    </a:lnTo>
                    <a:lnTo>
                      <a:pt x="38" y="165"/>
                    </a:lnTo>
                    <a:lnTo>
                      <a:pt x="40" y="1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8" name="Freeform 104">
                <a:extLst>
                  <a:ext uri="{FF2B5EF4-FFF2-40B4-BE49-F238E27FC236}">
                    <a16:creationId xmlns:a16="http://schemas.microsoft.com/office/drawing/2014/main" id="{B1C743D5-15E2-CF17-669F-DB3B1A1879F4}"/>
                  </a:ext>
                </a:extLst>
              </p:cNvPr>
              <p:cNvSpPr/>
              <p:nvPr/>
            </p:nvSpPr>
            <p:spPr bwMode="auto">
              <a:xfrm>
                <a:off x="5888038" y="3409951"/>
                <a:ext cx="138113" cy="146050"/>
              </a:xfrm>
              <a:custGeom>
                <a:avLst/>
                <a:gdLst>
                  <a:gd name="T0" fmla="*/ 66 w 87"/>
                  <a:gd name="T1" fmla="*/ 2 h 92"/>
                  <a:gd name="T2" fmla="*/ 60 w 87"/>
                  <a:gd name="T3" fmla="*/ 2 h 92"/>
                  <a:gd name="T4" fmla="*/ 59 w 87"/>
                  <a:gd name="T5" fmla="*/ 0 h 92"/>
                  <a:gd name="T6" fmla="*/ 55 w 87"/>
                  <a:gd name="T7" fmla="*/ 0 h 92"/>
                  <a:gd name="T8" fmla="*/ 49 w 87"/>
                  <a:gd name="T9" fmla="*/ 2 h 92"/>
                  <a:gd name="T10" fmla="*/ 43 w 87"/>
                  <a:gd name="T11" fmla="*/ 2 h 92"/>
                  <a:gd name="T12" fmla="*/ 41 w 87"/>
                  <a:gd name="T13" fmla="*/ 2 h 92"/>
                  <a:gd name="T14" fmla="*/ 41 w 87"/>
                  <a:gd name="T15" fmla="*/ 21 h 92"/>
                  <a:gd name="T16" fmla="*/ 16 w 87"/>
                  <a:gd name="T17" fmla="*/ 20 h 92"/>
                  <a:gd name="T18" fmla="*/ 14 w 87"/>
                  <a:gd name="T19" fmla="*/ 21 h 92"/>
                  <a:gd name="T20" fmla="*/ 13 w 87"/>
                  <a:gd name="T21" fmla="*/ 25 h 92"/>
                  <a:gd name="T22" fmla="*/ 12 w 87"/>
                  <a:gd name="T23" fmla="*/ 28 h 92"/>
                  <a:gd name="T24" fmla="*/ 8 w 87"/>
                  <a:gd name="T25" fmla="*/ 33 h 92"/>
                  <a:gd name="T26" fmla="*/ 8 w 87"/>
                  <a:gd name="T27" fmla="*/ 34 h 92"/>
                  <a:gd name="T28" fmla="*/ 4 w 87"/>
                  <a:gd name="T29" fmla="*/ 47 h 92"/>
                  <a:gd name="T30" fmla="*/ 4 w 87"/>
                  <a:gd name="T31" fmla="*/ 51 h 92"/>
                  <a:gd name="T32" fmla="*/ 6 w 87"/>
                  <a:gd name="T33" fmla="*/ 56 h 92"/>
                  <a:gd name="T34" fmla="*/ 8 w 87"/>
                  <a:gd name="T35" fmla="*/ 63 h 92"/>
                  <a:gd name="T36" fmla="*/ 12 w 87"/>
                  <a:gd name="T37" fmla="*/ 69 h 92"/>
                  <a:gd name="T38" fmla="*/ 16 w 87"/>
                  <a:gd name="T39" fmla="*/ 75 h 92"/>
                  <a:gd name="T40" fmla="*/ 27 w 87"/>
                  <a:gd name="T41" fmla="*/ 83 h 92"/>
                  <a:gd name="T42" fmla="*/ 34 w 87"/>
                  <a:gd name="T43" fmla="*/ 88 h 92"/>
                  <a:gd name="T44" fmla="*/ 36 w 87"/>
                  <a:gd name="T45" fmla="*/ 92 h 92"/>
                  <a:gd name="T46" fmla="*/ 37 w 87"/>
                  <a:gd name="T47" fmla="*/ 88 h 92"/>
                  <a:gd name="T48" fmla="*/ 42 w 87"/>
                  <a:gd name="T49" fmla="*/ 87 h 92"/>
                  <a:gd name="T50" fmla="*/ 45 w 87"/>
                  <a:gd name="T51" fmla="*/ 85 h 92"/>
                  <a:gd name="T52" fmla="*/ 49 w 87"/>
                  <a:gd name="T53" fmla="*/ 87 h 92"/>
                  <a:gd name="T54" fmla="*/ 45 w 87"/>
                  <a:gd name="T55" fmla="*/ 78 h 92"/>
                  <a:gd name="T56" fmla="*/ 40 w 87"/>
                  <a:gd name="T57" fmla="*/ 75 h 92"/>
                  <a:gd name="T58" fmla="*/ 41 w 87"/>
                  <a:gd name="T59" fmla="*/ 70 h 92"/>
                  <a:gd name="T60" fmla="*/ 48 w 87"/>
                  <a:gd name="T61" fmla="*/ 71 h 92"/>
                  <a:gd name="T62" fmla="*/ 49 w 87"/>
                  <a:gd name="T63" fmla="*/ 69 h 92"/>
                  <a:gd name="T64" fmla="*/ 57 w 87"/>
                  <a:gd name="T65" fmla="*/ 68 h 92"/>
                  <a:gd name="T66" fmla="*/ 57 w 87"/>
                  <a:gd name="T67" fmla="*/ 63 h 92"/>
                  <a:gd name="T68" fmla="*/ 63 w 87"/>
                  <a:gd name="T69" fmla="*/ 61 h 92"/>
                  <a:gd name="T70" fmla="*/ 67 w 87"/>
                  <a:gd name="T71" fmla="*/ 69 h 92"/>
                  <a:gd name="T72" fmla="*/ 72 w 87"/>
                  <a:gd name="T73" fmla="*/ 69 h 92"/>
                  <a:gd name="T74" fmla="*/ 78 w 87"/>
                  <a:gd name="T75" fmla="*/ 68 h 92"/>
                  <a:gd name="T76" fmla="*/ 82 w 87"/>
                  <a:gd name="T77" fmla="*/ 70 h 92"/>
                  <a:gd name="T78" fmla="*/ 81 w 87"/>
                  <a:gd name="T79" fmla="*/ 66 h 92"/>
                  <a:gd name="T80" fmla="*/ 87 w 87"/>
                  <a:gd name="T81" fmla="*/ 49 h 92"/>
                  <a:gd name="T82" fmla="*/ 86 w 87"/>
                  <a:gd name="T83" fmla="*/ 44 h 92"/>
                  <a:gd name="T84" fmla="*/ 82 w 87"/>
                  <a:gd name="T85" fmla="*/ 41 h 92"/>
                  <a:gd name="T86" fmla="*/ 80 w 87"/>
                  <a:gd name="T87" fmla="*/ 40 h 92"/>
                  <a:gd name="T88" fmla="*/ 78 w 87"/>
                  <a:gd name="T89" fmla="*/ 36 h 92"/>
                  <a:gd name="T90" fmla="*/ 80 w 87"/>
                  <a:gd name="T91" fmla="*/ 33 h 92"/>
                  <a:gd name="T92" fmla="*/ 81 w 87"/>
                  <a:gd name="T93" fmla="*/ 32 h 92"/>
                  <a:gd name="T94" fmla="*/ 80 w 87"/>
                  <a:gd name="T95" fmla="*/ 27 h 92"/>
                  <a:gd name="T96" fmla="*/ 87 w 87"/>
                  <a:gd name="T97" fmla="*/ 25 h 92"/>
                  <a:gd name="T98" fmla="*/ 86 w 87"/>
                  <a:gd name="T99" fmla="*/ 21 h 92"/>
                  <a:gd name="T100" fmla="*/ 87 w 87"/>
                  <a:gd name="T101" fmla="*/ 15 h 92"/>
                  <a:gd name="T102" fmla="*/ 81 w 87"/>
                  <a:gd name="T103" fmla="*/ 14 h 92"/>
                  <a:gd name="T104" fmla="*/ 74 w 87"/>
                  <a:gd name="T105" fmla="*/ 17 h 92"/>
                  <a:gd name="T106" fmla="*/ 70 w 87"/>
                  <a:gd name="T107" fmla="*/ 18 h 92"/>
                  <a:gd name="T108" fmla="*/ 67 w 87"/>
                  <a:gd name="T109" fmla="*/ 13 h 92"/>
                  <a:gd name="T110" fmla="*/ 67 w 87"/>
                  <a:gd name="T111" fmla="*/ 7 h 92"/>
                  <a:gd name="T112" fmla="*/ 67 w 87"/>
                  <a:gd name="T113" fmla="*/ 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92">
                    <a:moveTo>
                      <a:pt x="66" y="2"/>
                    </a:moveTo>
                    <a:lnTo>
                      <a:pt x="66" y="2"/>
                    </a:lnTo>
                    <a:lnTo>
                      <a:pt x="65" y="2"/>
                    </a:lnTo>
                    <a:lnTo>
                      <a:pt x="60" y="2"/>
                    </a:lnTo>
                    <a:lnTo>
                      <a:pt x="60" y="0"/>
                    </a:lnTo>
                    <a:lnTo>
                      <a:pt x="59" y="0"/>
                    </a:lnTo>
                    <a:lnTo>
                      <a:pt x="56" y="2"/>
                    </a:lnTo>
                    <a:lnTo>
                      <a:pt x="55" y="0"/>
                    </a:lnTo>
                    <a:lnTo>
                      <a:pt x="50" y="0"/>
                    </a:lnTo>
                    <a:lnTo>
                      <a:pt x="49" y="2"/>
                    </a:lnTo>
                    <a:lnTo>
                      <a:pt x="44" y="0"/>
                    </a:lnTo>
                    <a:lnTo>
                      <a:pt x="43" y="2"/>
                    </a:lnTo>
                    <a:lnTo>
                      <a:pt x="42" y="2"/>
                    </a:lnTo>
                    <a:lnTo>
                      <a:pt x="41" y="2"/>
                    </a:lnTo>
                    <a:lnTo>
                      <a:pt x="41" y="2"/>
                    </a:lnTo>
                    <a:lnTo>
                      <a:pt x="41" y="21"/>
                    </a:lnTo>
                    <a:lnTo>
                      <a:pt x="18" y="21"/>
                    </a:lnTo>
                    <a:lnTo>
                      <a:pt x="16" y="20"/>
                    </a:lnTo>
                    <a:lnTo>
                      <a:pt x="16" y="20"/>
                    </a:lnTo>
                    <a:lnTo>
                      <a:pt x="14" y="21"/>
                    </a:lnTo>
                    <a:lnTo>
                      <a:pt x="13" y="21"/>
                    </a:lnTo>
                    <a:lnTo>
                      <a:pt x="13" y="25"/>
                    </a:lnTo>
                    <a:lnTo>
                      <a:pt x="11" y="25"/>
                    </a:lnTo>
                    <a:lnTo>
                      <a:pt x="12" y="28"/>
                    </a:lnTo>
                    <a:lnTo>
                      <a:pt x="21" y="31"/>
                    </a:lnTo>
                    <a:lnTo>
                      <a:pt x="8" y="33"/>
                    </a:lnTo>
                    <a:lnTo>
                      <a:pt x="8" y="33"/>
                    </a:lnTo>
                    <a:lnTo>
                      <a:pt x="8" y="34"/>
                    </a:lnTo>
                    <a:lnTo>
                      <a:pt x="7" y="43"/>
                    </a:lnTo>
                    <a:lnTo>
                      <a:pt x="4" y="47"/>
                    </a:lnTo>
                    <a:lnTo>
                      <a:pt x="0" y="46"/>
                    </a:lnTo>
                    <a:lnTo>
                      <a:pt x="4" y="51"/>
                    </a:lnTo>
                    <a:lnTo>
                      <a:pt x="6" y="53"/>
                    </a:lnTo>
                    <a:lnTo>
                      <a:pt x="6" y="56"/>
                    </a:lnTo>
                    <a:lnTo>
                      <a:pt x="8" y="59"/>
                    </a:lnTo>
                    <a:lnTo>
                      <a:pt x="8" y="63"/>
                    </a:lnTo>
                    <a:lnTo>
                      <a:pt x="11" y="65"/>
                    </a:lnTo>
                    <a:lnTo>
                      <a:pt x="12" y="69"/>
                    </a:lnTo>
                    <a:lnTo>
                      <a:pt x="18" y="73"/>
                    </a:lnTo>
                    <a:lnTo>
                      <a:pt x="16" y="75"/>
                    </a:lnTo>
                    <a:lnTo>
                      <a:pt x="19" y="77"/>
                    </a:lnTo>
                    <a:lnTo>
                      <a:pt x="27" y="83"/>
                    </a:lnTo>
                    <a:lnTo>
                      <a:pt x="28" y="86"/>
                    </a:lnTo>
                    <a:lnTo>
                      <a:pt x="34" y="88"/>
                    </a:lnTo>
                    <a:lnTo>
                      <a:pt x="34" y="92"/>
                    </a:lnTo>
                    <a:lnTo>
                      <a:pt x="36" y="92"/>
                    </a:lnTo>
                    <a:lnTo>
                      <a:pt x="37" y="91"/>
                    </a:lnTo>
                    <a:lnTo>
                      <a:pt x="37" y="88"/>
                    </a:lnTo>
                    <a:lnTo>
                      <a:pt x="41" y="87"/>
                    </a:lnTo>
                    <a:lnTo>
                      <a:pt x="42" y="87"/>
                    </a:lnTo>
                    <a:lnTo>
                      <a:pt x="43" y="85"/>
                    </a:lnTo>
                    <a:lnTo>
                      <a:pt x="45" y="85"/>
                    </a:lnTo>
                    <a:lnTo>
                      <a:pt x="49" y="87"/>
                    </a:lnTo>
                    <a:lnTo>
                      <a:pt x="49" y="87"/>
                    </a:lnTo>
                    <a:lnTo>
                      <a:pt x="48" y="80"/>
                    </a:lnTo>
                    <a:lnTo>
                      <a:pt x="45" y="78"/>
                    </a:lnTo>
                    <a:lnTo>
                      <a:pt x="38" y="79"/>
                    </a:lnTo>
                    <a:lnTo>
                      <a:pt x="40" y="75"/>
                    </a:lnTo>
                    <a:lnTo>
                      <a:pt x="38" y="72"/>
                    </a:lnTo>
                    <a:lnTo>
                      <a:pt x="41" y="70"/>
                    </a:lnTo>
                    <a:lnTo>
                      <a:pt x="44" y="70"/>
                    </a:lnTo>
                    <a:lnTo>
                      <a:pt x="48" y="71"/>
                    </a:lnTo>
                    <a:lnTo>
                      <a:pt x="48" y="71"/>
                    </a:lnTo>
                    <a:lnTo>
                      <a:pt x="49" y="69"/>
                    </a:lnTo>
                    <a:lnTo>
                      <a:pt x="52" y="69"/>
                    </a:lnTo>
                    <a:lnTo>
                      <a:pt x="57" y="68"/>
                    </a:lnTo>
                    <a:lnTo>
                      <a:pt x="57" y="66"/>
                    </a:lnTo>
                    <a:lnTo>
                      <a:pt x="57" y="63"/>
                    </a:lnTo>
                    <a:lnTo>
                      <a:pt x="59" y="59"/>
                    </a:lnTo>
                    <a:lnTo>
                      <a:pt x="63" y="61"/>
                    </a:lnTo>
                    <a:lnTo>
                      <a:pt x="66" y="68"/>
                    </a:lnTo>
                    <a:lnTo>
                      <a:pt x="67" y="69"/>
                    </a:lnTo>
                    <a:lnTo>
                      <a:pt x="71" y="68"/>
                    </a:lnTo>
                    <a:lnTo>
                      <a:pt x="72" y="69"/>
                    </a:lnTo>
                    <a:lnTo>
                      <a:pt x="74" y="68"/>
                    </a:lnTo>
                    <a:lnTo>
                      <a:pt x="78" y="68"/>
                    </a:lnTo>
                    <a:lnTo>
                      <a:pt x="81" y="69"/>
                    </a:lnTo>
                    <a:lnTo>
                      <a:pt x="82" y="70"/>
                    </a:lnTo>
                    <a:lnTo>
                      <a:pt x="82" y="69"/>
                    </a:lnTo>
                    <a:lnTo>
                      <a:pt x="81" y="66"/>
                    </a:lnTo>
                    <a:lnTo>
                      <a:pt x="86" y="55"/>
                    </a:lnTo>
                    <a:lnTo>
                      <a:pt x="87" y="49"/>
                    </a:lnTo>
                    <a:lnTo>
                      <a:pt x="87" y="47"/>
                    </a:lnTo>
                    <a:lnTo>
                      <a:pt x="86" y="44"/>
                    </a:lnTo>
                    <a:lnTo>
                      <a:pt x="85" y="43"/>
                    </a:lnTo>
                    <a:lnTo>
                      <a:pt x="82" y="41"/>
                    </a:lnTo>
                    <a:lnTo>
                      <a:pt x="82" y="40"/>
                    </a:lnTo>
                    <a:lnTo>
                      <a:pt x="80" y="40"/>
                    </a:lnTo>
                    <a:lnTo>
                      <a:pt x="79" y="37"/>
                    </a:lnTo>
                    <a:lnTo>
                      <a:pt x="78" y="36"/>
                    </a:lnTo>
                    <a:lnTo>
                      <a:pt x="78" y="34"/>
                    </a:lnTo>
                    <a:lnTo>
                      <a:pt x="80" y="33"/>
                    </a:lnTo>
                    <a:lnTo>
                      <a:pt x="81" y="32"/>
                    </a:lnTo>
                    <a:lnTo>
                      <a:pt x="81" y="32"/>
                    </a:lnTo>
                    <a:lnTo>
                      <a:pt x="80" y="31"/>
                    </a:lnTo>
                    <a:lnTo>
                      <a:pt x="80" y="27"/>
                    </a:lnTo>
                    <a:lnTo>
                      <a:pt x="85" y="25"/>
                    </a:lnTo>
                    <a:lnTo>
                      <a:pt x="87" y="25"/>
                    </a:lnTo>
                    <a:lnTo>
                      <a:pt x="87" y="24"/>
                    </a:lnTo>
                    <a:lnTo>
                      <a:pt x="86" y="21"/>
                    </a:lnTo>
                    <a:lnTo>
                      <a:pt x="87" y="19"/>
                    </a:lnTo>
                    <a:lnTo>
                      <a:pt x="87" y="15"/>
                    </a:lnTo>
                    <a:lnTo>
                      <a:pt x="86" y="14"/>
                    </a:lnTo>
                    <a:lnTo>
                      <a:pt x="81" y="14"/>
                    </a:lnTo>
                    <a:lnTo>
                      <a:pt x="79" y="15"/>
                    </a:lnTo>
                    <a:lnTo>
                      <a:pt x="74" y="17"/>
                    </a:lnTo>
                    <a:lnTo>
                      <a:pt x="72" y="17"/>
                    </a:lnTo>
                    <a:lnTo>
                      <a:pt x="70" y="18"/>
                    </a:lnTo>
                    <a:lnTo>
                      <a:pt x="67" y="17"/>
                    </a:lnTo>
                    <a:lnTo>
                      <a:pt x="67" y="13"/>
                    </a:lnTo>
                    <a:lnTo>
                      <a:pt x="67" y="11"/>
                    </a:lnTo>
                    <a:lnTo>
                      <a:pt x="67" y="7"/>
                    </a:lnTo>
                    <a:lnTo>
                      <a:pt x="66" y="5"/>
                    </a:lnTo>
                    <a:lnTo>
                      <a:pt x="67" y="2"/>
                    </a:lnTo>
                    <a:lnTo>
                      <a:pt x="6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9" name="Freeform 105">
                <a:extLst>
                  <a:ext uri="{FF2B5EF4-FFF2-40B4-BE49-F238E27FC236}">
                    <a16:creationId xmlns:a16="http://schemas.microsoft.com/office/drawing/2014/main" id="{C11E8CE5-DE9A-CFD4-1684-7D4C053B8553}"/>
                  </a:ext>
                </a:extLst>
              </p:cNvPr>
              <p:cNvSpPr/>
              <p:nvPr/>
            </p:nvSpPr>
            <p:spPr bwMode="auto">
              <a:xfrm>
                <a:off x="5903913" y="3414713"/>
                <a:ext cx="44450" cy="25400"/>
              </a:xfrm>
              <a:custGeom>
                <a:avLst/>
                <a:gdLst>
                  <a:gd name="T0" fmla="*/ 10 w 28"/>
                  <a:gd name="T1" fmla="*/ 0 h 16"/>
                  <a:gd name="T2" fmla="*/ 10 w 28"/>
                  <a:gd name="T3" fmla="*/ 0 h 16"/>
                  <a:gd name="T4" fmla="*/ 8 w 28"/>
                  <a:gd name="T5" fmla="*/ 0 h 16"/>
                  <a:gd name="T6" fmla="*/ 8 w 28"/>
                  <a:gd name="T7" fmla="*/ 0 h 16"/>
                  <a:gd name="T8" fmla="*/ 8 w 28"/>
                  <a:gd name="T9" fmla="*/ 2 h 16"/>
                  <a:gd name="T10" fmla="*/ 3 w 28"/>
                  <a:gd name="T11" fmla="*/ 8 h 16"/>
                  <a:gd name="T12" fmla="*/ 0 w 28"/>
                  <a:gd name="T13" fmla="*/ 14 h 16"/>
                  <a:gd name="T14" fmla="*/ 3 w 28"/>
                  <a:gd name="T15" fmla="*/ 16 h 16"/>
                  <a:gd name="T16" fmla="*/ 3 w 28"/>
                  <a:gd name="T17" fmla="*/ 16 h 16"/>
                  <a:gd name="T18" fmla="*/ 3 w 28"/>
                  <a:gd name="T19" fmla="*/ 16 h 16"/>
                  <a:gd name="T20" fmla="*/ 5 w 28"/>
                  <a:gd name="T21" fmla="*/ 15 h 16"/>
                  <a:gd name="T22" fmla="*/ 8 w 28"/>
                  <a:gd name="T23" fmla="*/ 15 h 16"/>
                  <a:gd name="T24" fmla="*/ 9 w 28"/>
                  <a:gd name="T25" fmla="*/ 15 h 16"/>
                  <a:gd name="T26" fmla="*/ 28 w 28"/>
                  <a:gd name="T27" fmla="*/ 16 h 16"/>
                  <a:gd name="T28" fmla="*/ 28 w 28"/>
                  <a:gd name="T29" fmla="*/ 2 h 16"/>
                  <a:gd name="T30" fmla="*/ 28 w 28"/>
                  <a:gd name="T31" fmla="*/ 0 h 16"/>
                  <a:gd name="T32" fmla="*/ 10 w 28"/>
                  <a:gd name="T3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16">
                    <a:moveTo>
                      <a:pt x="10" y="0"/>
                    </a:moveTo>
                    <a:lnTo>
                      <a:pt x="10" y="0"/>
                    </a:lnTo>
                    <a:lnTo>
                      <a:pt x="8" y="0"/>
                    </a:lnTo>
                    <a:lnTo>
                      <a:pt x="8" y="0"/>
                    </a:lnTo>
                    <a:lnTo>
                      <a:pt x="8" y="2"/>
                    </a:lnTo>
                    <a:lnTo>
                      <a:pt x="3" y="8"/>
                    </a:lnTo>
                    <a:lnTo>
                      <a:pt x="0" y="14"/>
                    </a:lnTo>
                    <a:lnTo>
                      <a:pt x="3" y="16"/>
                    </a:lnTo>
                    <a:lnTo>
                      <a:pt x="3" y="16"/>
                    </a:lnTo>
                    <a:lnTo>
                      <a:pt x="3" y="16"/>
                    </a:lnTo>
                    <a:lnTo>
                      <a:pt x="5" y="15"/>
                    </a:lnTo>
                    <a:lnTo>
                      <a:pt x="8" y="15"/>
                    </a:lnTo>
                    <a:lnTo>
                      <a:pt x="9" y="15"/>
                    </a:lnTo>
                    <a:lnTo>
                      <a:pt x="28" y="16"/>
                    </a:lnTo>
                    <a:lnTo>
                      <a:pt x="28" y="2"/>
                    </a:lnTo>
                    <a:lnTo>
                      <a:pt x="28" y="0"/>
                    </a:lnTo>
                    <a:lnTo>
                      <a:pt x="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0" name="Freeform 106">
                <a:extLst>
                  <a:ext uri="{FF2B5EF4-FFF2-40B4-BE49-F238E27FC236}">
                    <a16:creationId xmlns:a16="http://schemas.microsoft.com/office/drawing/2014/main" id="{9AC3BD35-AEA6-781A-76CB-7D17B75588C3}"/>
                  </a:ext>
                </a:extLst>
              </p:cNvPr>
              <p:cNvSpPr/>
              <p:nvPr/>
            </p:nvSpPr>
            <p:spPr bwMode="auto">
              <a:xfrm>
                <a:off x="5948363" y="3371851"/>
                <a:ext cx="184150" cy="212725"/>
              </a:xfrm>
              <a:custGeom>
                <a:avLst/>
                <a:gdLst>
                  <a:gd name="T0" fmla="*/ 35 w 116"/>
                  <a:gd name="T1" fmla="*/ 131 h 134"/>
                  <a:gd name="T2" fmla="*/ 37 w 116"/>
                  <a:gd name="T3" fmla="*/ 126 h 134"/>
                  <a:gd name="T4" fmla="*/ 46 w 116"/>
                  <a:gd name="T5" fmla="*/ 124 h 134"/>
                  <a:gd name="T6" fmla="*/ 50 w 116"/>
                  <a:gd name="T7" fmla="*/ 127 h 134"/>
                  <a:gd name="T8" fmla="*/ 54 w 116"/>
                  <a:gd name="T9" fmla="*/ 132 h 134"/>
                  <a:gd name="T10" fmla="*/ 65 w 116"/>
                  <a:gd name="T11" fmla="*/ 122 h 134"/>
                  <a:gd name="T12" fmla="*/ 72 w 116"/>
                  <a:gd name="T13" fmla="*/ 117 h 134"/>
                  <a:gd name="T14" fmla="*/ 75 w 116"/>
                  <a:gd name="T15" fmla="*/ 107 h 134"/>
                  <a:gd name="T16" fmla="*/ 75 w 116"/>
                  <a:gd name="T17" fmla="*/ 93 h 134"/>
                  <a:gd name="T18" fmla="*/ 80 w 116"/>
                  <a:gd name="T19" fmla="*/ 81 h 134"/>
                  <a:gd name="T20" fmla="*/ 91 w 116"/>
                  <a:gd name="T21" fmla="*/ 75 h 134"/>
                  <a:gd name="T22" fmla="*/ 100 w 116"/>
                  <a:gd name="T23" fmla="*/ 65 h 134"/>
                  <a:gd name="T24" fmla="*/ 103 w 116"/>
                  <a:gd name="T25" fmla="*/ 53 h 134"/>
                  <a:gd name="T26" fmla="*/ 105 w 116"/>
                  <a:gd name="T27" fmla="*/ 45 h 134"/>
                  <a:gd name="T28" fmla="*/ 107 w 116"/>
                  <a:gd name="T29" fmla="*/ 35 h 134"/>
                  <a:gd name="T30" fmla="*/ 106 w 116"/>
                  <a:gd name="T31" fmla="*/ 23 h 134"/>
                  <a:gd name="T32" fmla="*/ 116 w 116"/>
                  <a:gd name="T33" fmla="*/ 11 h 134"/>
                  <a:gd name="T34" fmla="*/ 115 w 116"/>
                  <a:gd name="T35" fmla="*/ 2 h 134"/>
                  <a:gd name="T36" fmla="*/ 108 w 116"/>
                  <a:gd name="T37" fmla="*/ 0 h 134"/>
                  <a:gd name="T38" fmla="*/ 100 w 116"/>
                  <a:gd name="T39" fmla="*/ 1 h 134"/>
                  <a:gd name="T40" fmla="*/ 91 w 116"/>
                  <a:gd name="T41" fmla="*/ 6 h 134"/>
                  <a:gd name="T42" fmla="*/ 79 w 116"/>
                  <a:gd name="T43" fmla="*/ 23 h 134"/>
                  <a:gd name="T44" fmla="*/ 77 w 116"/>
                  <a:gd name="T45" fmla="*/ 31 h 134"/>
                  <a:gd name="T46" fmla="*/ 72 w 116"/>
                  <a:gd name="T47" fmla="*/ 31 h 134"/>
                  <a:gd name="T48" fmla="*/ 65 w 116"/>
                  <a:gd name="T49" fmla="*/ 30 h 134"/>
                  <a:gd name="T50" fmla="*/ 59 w 116"/>
                  <a:gd name="T51" fmla="*/ 30 h 134"/>
                  <a:gd name="T52" fmla="*/ 55 w 116"/>
                  <a:gd name="T53" fmla="*/ 29 h 134"/>
                  <a:gd name="T54" fmla="*/ 50 w 116"/>
                  <a:gd name="T55" fmla="*/ 27 h 134"/>
                  <a:gd name="T56" fmla="*/ 32 w 116"/>
                  <a:gd name="T57" fmla="*/ 31 h 134"/>
                  <a:gd name="T58" fmla="*/ 32 w 116"/>
                  <a:gd name="T59" fmla="*/ 38 h 134"/>
                  <a:gd name="T60" fmla="*/ 40 w 116"/>
                  <a:gd name="T61" fmla="*/ 37 h 134"/>
                  <a:gd name="T62" fmla="*/ 51 w 116"/>
                  <a:gd name="T63" fmla="*/ 38 h 134"/>
                  <a:gd name="T64" fmla="*/ 51 w 116"/>
                  <a:gd name="T65" fmla="*/ 46 h 134"/>
                  <a:gd name="T66" fmla="*/ 44 w 116"/>
                  <a:gd name="T67" fmla="*/ 53 h 134"/>
                  <a:gd name="T68" fmla="*/ 47 w 116"/>
                  <a:gd name="T69" fmla="*/ 58 h 134"/>
                  <a:gd name="T70" fmla="*/ 43 w 116"/>
                  <a:gd name="T71" fmla="*/ 59 h 134"/>
                  <a:gd name="T72" fmla="*/ 46 w 116"/>
                  <a:gd name="T73" fmla="*/ 63 h 134"/>
                  <a:gd name="T74" fmla="*/ 50 w 116"/>
                  <a:gd name="T75" fmla="*/ 67 h 134"/>
                  <a:gd name="T76" fmla="*/ 50 w 116"/>
                  <a:gd name="T77" fmla="*/ 79 h 134"/>
                  <a:gd name="T78" fmla="*/ 47 w 116"/>
                  <a:gd name="T79" fmla="*/ 97 h 134"/>
                  <a:gd name="T80" fmla="*/ 40 w 116"/>
                  <a:gd name="T81" fmla="*/ 94 h 134"/>
                  <a:gd name="T82" fmla="*/ 33 w 116"/>
                  <a:gd name="T83" fmla="*/ 95 h 134"/>
                  <a:gd name="T84" fmla="*/ 24 w 116"/>
                  <a:gd name="T85" fmla="*/ 87 h 134"/>
                  <a:gd name="T86" fmla="*/ 21 w 116"/>
                  <a:gd name="T87" fmla="*/ 90 h 134"/>
                  <a:gd name="T88" fmla="*/ 12 w 116"/>
                  <a:gd name="T89" fmla="*/ 96 h 134"/>
                  <a:gd name="T90" fmla="*/ 4 w 116"/>
                  <a:gd name="T91" fmla="*/ 96 h 134"/>
                  <a:gd name="T92" fmla="*/ 4 w 116"/>
                  <a:gd name="T93" fmla="*/ 100 h 134"/>
                  <a:gd name="T94" fmla="*/ 13 w 116"/>
                  <a:gd name="T95" fmla="*/ 103 h 134"/>
                  <a:gd name="T96" fmla="*/ 6 w 116"/>
                  <a:gd name="T97" fmla="*/ 111 h 134"/>
                  <a:gd name="T98" fmla="*/ 2 w 116"/>
                  <a:gd name="T99" fmla="*/ 114 h 134"/>
                  <a:gd name="T100" fmla="*/ 3 w 116"/>
                  <a:gd name="T101" fmla="*/ 121 h 134"/>
                  <a:gd name="T102" fmla="*/ 9 w 116"/>
                  <a:gd name="T103" fmla="*/ 127 h 134"/>
                  <a:gd name="T104" fmla="*/ 12 w 116"/>
                  <a:gd name="T105" fmla="*/ 134 h 134"/>
                  <a:gd name="T106" fmla="*/ 16 w 116"/>
                  <a:gd name="T107" fmla="*/ 130 h 134"/>
                  <a:gd name="T108" fmla="*/ 20 w 116"/>
                  <a:gd name="T109" fmla="*/ 126 h 134"/>
                  <a:gd name="T110" fmla="*/ 27 w 116"/>
                  <a:gd name="T111" fmla="*/ 125 h 134"/>
                  <a:gd name="T112" fmla="*/ 31 w 116"/>
                  <a:gd name="T113"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5" h="134">
                    <a:moveTo>
                      <a:pt x="34" y="127"/>
                    </a:moveTo>
                    <a:lnTo>
                      <a:pt x="35" y="131"/>
                    </a:lnTo>
                    <a:lnTo>
                      <a:pt x="35" y="131"/>
                    </a:lnTo>
                    <a:lnTo>
                      <a:pt x="36" y="131"/>
                    </a:lnTo>
                    <a:lnTo>
                      <a:pt x="37" y="130"/>
                    </a:lnTo>
                    <a:lnTo>
                      <a:pt x="37" y="126"/>
                    </a:lnTo>
                    <a:lnTo>
                      <a:pt x="41" y="125"/>
                    </a:lnTo>
                    <a:lnTo>
                      <a:pt x="42" y="126"/>
                    </a:lnTo>
                    <a:lnTo>
                      <a:pt x="46" y="124"/>
                    </a:lnTo>
                    <a:lnTo>
                      <a:pt x="53" y="122"/>
                    </a:lnTo>
                    <a:lnTo>
                      <a:pt x="51" y="125"/>
                    </a:lnTo>
                    <a:lnTo>
                      <a:pt x="50" y="127"/>
                    </a:lnTo>
                    <a:lnTo>
                      <a:pt x="50" y="129"/>
                    </a:lnTo>
                    <a:lnTo>
                      <a:pt x="51" y="131"/>
                    </a:lnTo>
                    <a:lnTo>
                      <a:pt x="54" y="132"/>
                    </a:lnTo>
                    <a:lnTo>
                      <a:pt x="57" y="131"/>
                    </a:lnTo>
                    <a:lnTo>
                      <a:pt x="59" y="127"/>
                    </a:lnTo>
                    <a:lnTo>
                      <a:pt x="65" y="122"/>
                    </a:lnTo>
                    <a:lnTo>
                      <a:pt x="66" y="119"/>
                    </a:lnTo>
                    <a:lnTo>
                      <a:pt x="70" y="117"/>
                    </a:lnTo>
                    <a:lnTo>
                      <a:pt x="72" y="117"/>
                    </a:lnTo>
                    <a:lnTo>
                      <a:pt x="75" y="114"/>
                    </a:lnTo>
                    <a:lnTo>
                      <a:pt x="75" y="111"/>
                    </a:lnTo>
                    <a:lnTo>
                      <a:pt x="75" y="107"/>
                    </a:lnTo>
                    <a:lnTo>
                      <a:pt x="76" y="100"/>
                    </a:lnTo>
                    <a:lnTo>
                      <a:pt x="75" y="97"/>
                    </a:lnTo>
                    <a:lnTo>
                      <a:pt x="75" y="93"/>
                    </a:lnTo>
                    <a:lnTo>
                      <a:pt x="76" y="89"/>
                    </a:lnTo>
                    <a:lnTo>
                      <a:pt x="80" y="85"/>
                    </a:lnTo>
                    <a:lnTo>
                      <a:pt x="80" y="81"/>
                    </a:lnTo>
                    <a:lnTo>
                      <a:pt x="84" y="78"/>
                    </a:lnTo>
                    <a:lnTo>
                      <a:pt x="88" y="74"/>
                    </a:lnTo>
                    <a:lnTo>
                      <a:pt x="91" y="75"/>
                    </a:lnTo>
                    <a:lnTo>
                      <a:pt x="93" y="73"/>
                    </a:lnTo>
                    <a:lnTo>
                      <a:pt x="95" y="73"/>
                    </a:lnTo>
                    <a:lnTo>
                      <a:pt x="100" y="65"/>
                    </a:lnTo>
                    <a:lnTo>
                      <a:pt x="100" y="60"/>
                    </a:lnTo>
                    <a:lnTo>
                      <a:pt x="101" y="55"/>
                    </a:lnTo>
                    <a:lnTo>
                      <a:pt x="103" y="53"/>
                    </a:lnTo>
                    <a:lnTo>
                      <a:pt x="103" y="51"/>
                    </a:lnTo>
                    <a:lnTo>
                      <a:pt x="103" y="50"/>
                    </a:lnTo>
                    <a:lnTo>
                      <a:pt x="105" y="45"/>
                    </a:lnTo>
                    <a:lnTo>
                      <a:pt x="103" y="43"/>
                    </a:lnTo>
                    <a:lnTo>
                      <a:pt x="105" y="38"/>
                    </a:lnTo>
                    <a:lnTo>
                      <a:pt x="107" y="35"/>
                    </a:lnTo>
                    <a:lnTo>
                      <a:pt x="107" y="33"/>
                    </a:lnTo>
                    <a:lnTo>
                      <a:pt x="108" y="29"/>
                    </a:lnTo>
                    <a:lnTo>
                      <a:pt x="106" y="23"/>
                    </a:lnTo>
                    <a:lnTo>
                      <a:pt x="113" y="15"/>
                    </a:lnTo>
                    <a:lnTo>
                      <a:pt x="114" y="12"/>
                    </a:lnTo>
                    <a:lnTo>
                      <a:pt x="116" y="11"/>
                    </a:lnTo>
                    <a:lnTo>
                      <a:pt x="116" y="5"/>
                    </a:lnTo>
                    <a:lnTo>
                      <a:pt x="115" y="2"/>
                    </a:lnTo>
                    <a:lnTo>
                      <a:pt x="115" y="2"/>
                    </a:lnTo>
                    <a:lnTo>
                      <a:pt x="113" y="4"/>
                    </a:lnTo>
                    <a:lnTo>
                      <a:pt x="109" y="1"/>
                    </a:lnTo>
                    <a:lnTo>
                      <a:pt x="108" y="0"/>
                    </a:lnTo>
                    <a:lnTo>
                      <a:pt x="105" y="0"/>
                    </a:lnTo>
                    <a:lnTo>
                      <a:pt x="103" y="1"/>
                    </a:lnTo>
                    <a:lnTo>
                      <a:pt x="100" y="1"/>
                    </a:lnTo>
                    <a:lnTo>
                      <a:pt x="94" y="4"/>
                    </a:lnTo>
                    <a:lnTo>
                      <a:pt x="93" y="6"/>
                    </a:lnTo>
                    <a:lnTo>
                      <a:pt x="91" y="6"/>
                    </a:lnTo>
                    <a:lnTo>
                      <a:pt x="87" y="9"/>
                    </a:lnTo>
                    <a:lnTo>
                      <a:pt x="79" y="21"/>
                    </a:lnTo>
                    <a:lnTo>
                      <a:pt x="79" y="23"/>
                    </a:lnTo>
                    <a:lnTo>
                      <a:pt x="77" y="27"/>
                    </a:lnTo>
                    <a:lnTo>
                      <a:pt x="78" y="29"/>
                    </a:lnTo>
                    <a:lnTo>
                      <a:pt x="77" y="31"/>
                    </a:lnTo>
                    <a:lnTo>
                      <a:pt x="73" y="33"/>
                    </a:lnTo>
                    <a:lnTo>
                      <a:pt x="73" y="31"/>
                    </a:lnTo>
                    <a:lnTo>
                      <a:pt x="72" y="31"/>
                    </a:lnTo>
                    <a:lnTo>
                      <a:pt x="70" y="30"/>
                    </a:lnTo>
                    <a:lnTo>
                      <a:pt x="66" y="30"/>
                    </a:lnTo>
                    <a:lnTo>
                      <a:pt x="65" y="30"/>
                    </a:lnTo>
                    <a:lnTo>
                      <a:pt x="63" y="29"/>
                    </a:lnTo>
                    <a:lnTo>
                      <a:pt x="63" y="29"/>
                    </a:lnTo>
                    <a:lnTo>
                      <a:pt x="59" y="30"/>
                    </a:lnTo>
                    <a:lnTo>
                      <a:pt x="58" y="29"/>
                    </a:lnTo>
                    <a:lnTo>
                      <a:pt x="57" y="28"/>
                    </a:lnTo>
                    <a:lnTo>
                      <a:pt x="55" y="29"/>
                    </a:lnTo>
                    <a:lnTo>
                      <a:pt x="54" y="27"/>
                    </a:lnTo>
                    <a:lnTo>
                      <a:pt x="53" y="28"/>
                    </a:lnTo>
                    <a:lnTo>
                      <a:pt x="50" y="27"/>
                    </a:lnTo>
                    <a:lnTo>
                      <a:pt x="32" y="27"/>
                    </a:lnTo>
                    <a:lnTo>
                      <a:pt x="31" y="28"/>
                    </a:lnTo>
                    <a:lnTo>
                      <a:pt x="32" y="31"/>
                    </a:lnTo>
                    <a:lnTo>
                      <a:pt x="32" y="35"/>
                    </a:lnTo>
                    <a:lnTo>
                      <a:pt x="33" y="37"/>
                    </a:lnTo>
                    <a:lnTo>
                      <a:pt x="32" y="38"/>
                    </a:lnTo>
                    <a:lnTo>
                      <a:pt x="34" y="37"/>
                    </a:lnTo>
                    <a:lnTo>
                      <a:pt x="36" y="38"/>
                    </a:lnTo>
                    <a:lnTo>
                      <a:pt x="40" y="37"/>
                    </a:lnTo>
                    <a:lnTo>
                      <a:pt x="43" y="36"/>
                    </a:lnTo>
                    <a:lnTo>
                      <a:pt x="49" y="36"/>
                    </a:lnTo>
                    <a:lnTo>
                      <a:pt x="51" y="38"/>
                    </a:lnTo>
                    <a:lnTo>
                      <a:pt x="51" y="44"/>
                    </a:lnTo>
                    <a:lnTo>
                      <a:pt x="50" y="45"/>
                    </a:lnTo>
                    <a:lnTo>
                      <a:pt x="51" y="46"/>
                    </a:lnTo>
                    <a:lnTo>
                      <a:pt x="51" y="51"/>
                    </a:lnTo>
                    <a:lnTo>
                      <a:pt x="48" y="51"/>
                    </a:lnTo>
                    <a:lnTo>
                      <a:pt x="44" y="53"/>
                    </a:lnTo>
                    <a:lnTo>
                      <a:pt x="44" y="53"/>
                    </a:lnTo>
                    <a:lnTo>
                      <a:pt x="46" y="55"/>
                    </a:lnTo>
                    <a:lnTo>
                      <a:pt x="47" y="58"/>
                    </a:lnTo>
                    <a:lnTo>
                      <a:pt x="44" y="58"/>
                    </a:lnTo>
                    <a:lnTo>
                      <a:pt x="43" y="59"/>
                    </a:lnTo>
                    <a:lnTo>
                      <a:pt x="43" y="59"/>
                    </a:lnTo>
                    <a:lnTo>
                      <a:pt x="43" y="60"/>
                    </a:lnTo>
                    <a:lnTo>
                      <a:pt x="44" y="61"/>
                    </a:lnTo>
                    <a:lnTo>
                      <a:pt x="46" y="63"/>
                    </a:lnTo>
                    <a:lnTo>
                      <a:pt x="47" y="64"/>
                    </a:lnTo>
                    <a:lnTo>
                      <a:pt x="49" y="66"/>
                    </a:lnTo>
                    <a:lnTo>
                      <a:pt x="50" y="67"/>
                    </a:lnTo>
                    <a:lnTo>
                      <a:pt x="51" y="70"/>
                    </a:lnTo>
                    <a:lnTo>
                      <a:pt x="51" y="73"/>
                    </a:lnTo>
                    <a:lnTo>
                      <a:pt x="50" y="79"/>
                    </a:lnTo>
                    <a:lnTo>
                      <a:pt x="46" y="90"/>
                    </a:lnTo>
                    <a:lnTo>
                      <a:pt x="47" y="93"/>
                    </a:lnTo>
                    <a:lnTo>
                      <a:pt x="47" y="97"/>
                    </a:lnTo>
                    <a:lnTo>
                      <a:pt x="43" y="97"/>
                    </a:lnTo>
                    <a:lnTo>
                      <a:pt x="42" y="95"/>
                    </a:lnTo>
                    <a:lnTo>
                      <a:pt x="40" y="94"/>
                    </a:lnTo>
                    <a:lnTo>
                      <a:pt x="36" y="94"/>
                    </a:lnTo>
                    <a:lnTo>
                      <a:pt x="35" y="95"/>
                    </a:lnTo>
                    <a:lnTo>
                      <a:pt x="33" y="95"/>
                    </a:lnTo>
                    <a:lnTo>
                      <a:pt x="28" y="96"/>
                    </a:lnTo>
                    <a:lnTo>
                      <a:pt x="26" y="93"/>
                    </a:lnTo>
                    <a:lnTo>
                      <a:pt x="24" y="87"/>
                    </a:lnTo>
                    <a:lnTo>
                      <a:pt x="21" y="87"/>
                    </a:lnTo>
                    <a:lnTo>
                      <a:pt x="21" y="87"/>
                    </a:lnTo>
                    <a:lnTo>
                      <a:pt x="21" y="90"/>
                    </a:lnTo>
                    <a:lnTo>
                      <a:pt x="20" y="94"/>
                    </a:lnTo>
                    <a:lnTo>
                      <a:pt x="12" y="95"/>
                    </a:lnTo>
                    <a:lnTo>
                      <a:pt x="12" y="96"/>
                    </a:lnTo>
                    <a:lnTo>
                      <a:pt x="10" y="99"/>
                    </a:lnTo>
                    <a:lnTo>
                      <a:pt x="6" y="96"/>
                    </a:lnTo>
                    <a:lnTo>
                      <a:pt x="4" y="96"/>
                    </a:lnTo>
                    <a:lnTo>
                      <a:pt x="3" y="97"/>
                    </a:lnTo>
                    <a:lnTo>
                      <a:pt x="4" y="99"/>
                    </a:lnTo>
                    <a:lnTo>
                      <a:pt x="4" y="100"/>
                    </a:lnTo>
                    <a:lnTo>
                      <a:pt x="5" y="100"/>
                    </a:lnTo>
                    <a:lnTo>
                      <a:pt x="7" y="99"/>
                    </a:lnTo>
                    <a:lnTo>
                      <a:pt x="13" y="103"/>
                    </a:lnTo>
                    <a:lnTo>
                      <a:pt x="13" y="111"/>
                    </a:lnTo>
                    <a:lnTo>
                      <a:pt x="13" y="116"/>
                    </a:lnTo>
                    <a:lnTo>
                      <a:pt x="6" y="111"/>
                    </a:lnTo>
                    <a:lnTo>
                      <a:pt x="6" y="114"/>
                    </a:lnTo>
                    <a:lnTo>
                      <a:pt x="3" y="114"/>
                    </a:lnTo>
                    <a:lnTo>
                      <a:pt x="2" y="114"/>
                    </a:lnTo>
                    <a:lnTo>
                      <a:pt x="2" y="116"/>
                    </a:lnTo>
                    <a:lnTo>
                      <a:pt x="0" y="118"/>
                    </a:lnTo>
                    <a:lnTo>
                      <a:pt x="3" y="121"/>
                    </a:lnTo>
                    <a:lnTo>
                      <a:pt x="4" y="122"/>
                    </a:lnTo>
                    <a:lnTo>
                      <a:pt x="9" y="125"/>
                    </a:lnTo>
                    <a:lnTo>
                      <a:pt x="9" y="127"/>
                    </a:lnTo>
                    <a:lnTo>
                      <a:pt x="11" y="131"/>
                    </a:lnTo>
                    <a:lnTo>
                      <a:pt x="11" y="133"/>
                    </a:lnTo>
                    <a:lnTo>
                      <a:pt x="12" y="134"/>
                    </a:lnTo>
                    <a:lnTo>
                      <a:pt x="12" y="134"/>
                    </a:lnTo>
                    <a:lnTo>
                      <a:pt x="13" y="130"/>
                    </a:lnTo>
                    <a:lnTo>
                      <a:pt x="16" y="130"/>
                    </a:lnTo>
                    <a:lnTo>
                      <a:pt x="17" y="130"/>
                    </a:lnTo>
                    <a:lnTo>
                      <a:pt x="18" y="126"/>
                    </a:lnTo>
                    <a:lnTo>
                      <a:pt x="20" y="126"/>
                    </a:lnTo>
                    <a:lnTo>
                      <a:pt x="24" y="124"/>
                    </a:lnTo>
                    <a:lnTo>
                      <a:pt x="26" y="124"/>
                    </a:lnTo>
                    <a:lnTo>
                      <a:pt x="27" y="125"/>
                    </a:lnTo>
                    <a:lnTo>
                      <a:pt x="29" y="127"/>
                    </a:lnTo>
                    <a:lnTo>
                      <a:pt x="29" y="129"/>
                    </a:lnTo>
                    <a:lnTo>
                      <a:pt x="31" y="130"/>
                    </a:lnTo>
                    <a:lnTo>
                      <a:pt x="34"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1" name="Freeform 107">
                <a:extLst>
                  <a:ext uri="{FF2B5EF4-FFF2-40B4-BE49-F238E27FC236}">
                    <a16:creationId xmlns:a16="http://schemas.microsoft.com/office/drawing/2014/main" id="{4E9E6096-1580-291B-784E-63E69EA27D93}"/>
                  </a:ext>
                </a:extLst>
              </p:cNvPr>
              <p:cNvSpPr/>
              <p:nvPr/>
            </p:nvSpPr>
            <p:spPr bwMode="auto">
              <a:xfrm>
                <a:off x="6399213" y="3487738"/>
                <a:ext cx="271463" cy="258763"/>
              </a:xfrm>
              <a:custGeom>
                <a:avLst/>
                <a:gdLst>
                  <a:gd name="T0" fmla="*/ 22 w 171"/>
                  <a:gd name="T1" fmla="*/ 1 h 163"/>
                  <a:gd name="T2" fmla="*/ 21 w 171"/>
                  <a:gd name="T3" fmla="*/ 5 h 163"/>
                  <a:gd name="T4" fmla="*/ 24 w 171"/>
                  <a:gd name="T5" fmla="*/ 10 h 163"/>
                  <a:gd name="T6" fmla="*/ 25 w 171"/>
                  <a:gd name="T7" fmla="*/ 21 h 163"/>
                  <a:gd name="T8" fmla="*/ 21 w 171"/>
                  <a:gd name="T9" fmla="*/ 26 h 163"/>
                  <a:gd name="T10" fmla="*/ 21 w 171"/>
                  <a:gd name="T11" fmla="*/ 27 h 163"/>
                  <a:gd name="T12" fmla="*/ 25 w 171"/>
                  <a:gd name="T13" fmla="*/ 30 h 163"/>
                  <a:gd name="T14" fmla="*/ 21 w 171"/>
                  <a:gd name="T15" fmla="*/ 44 h 163"/>
                  <a:gd name="T16" fmla="*/ 13 w 171"/>
                  <a:gd name="T17" fmla="*/ 53 h 163"/>
                  <a:gd name="T18" fmla="*/ 6 w 171"/>
                  <a:gd name="T19" fmla="*/ 54 h 163"/>
                  <a:gd name="T20" fmla="*/ 1 w 171"/>
                  <a:gd name="T21" fmla="*/ 66 h 163"/>
                  <a:gd name="T22" fmla="*/ 20 w 171"/>
                  <a:gd name="T23" fmla="*/ 110 h 163"/>
                  <a:gd name="T24" fmla="*/ 29 w 171"/>
                  <a:gd name="T25" fmla="*/ 113 h 163"/>
                  <a:gd name="T26" fmla="*/ 33 w 171"/>
                  <a:gd name="T27" fmla="*/ 117 h 163"/>
                  <a:gd name="T28" fmla="*/ 45 w 171"/>
                  <a:gd name="T29" fmla="*/ 120 h 163"/>
                  <a:gd name="T30" fmla="*/ 51 w 171"/>
                  <a:gd name="T31" fmla="*/ 122 h 163"/>
                  <a:gd name="T32" fmla="*/ 54 w 171"/>
                  <a:gd name="T33" fmla="*/ 127 h 163"/>
                  <a:gd name="T34" fmla="*/ 59 w 171"/>
                  <a:gd name="T35" fmla="*/ 129 h 163"/>
                  <a:gd name="T36" fmla="*/ 61 w 171"/>
                  <a:gd name="T37" fmla="*/ 130 h 163"/>
                  <a:gd name="T38" fmla="*/ 66 w 171"/>
                  <a:gd name="T39" fmla="*/ 131 h 163"/>
                  <a:gd name="T40" fmla="*/ 70 w 171"/>
                  <a:gd name="T41" fmla="*/ 134 h 163"/>
                  <a:gd name="T42" fmla="*/ 76 w 171"/>
                  <a:gd name="T43" fmla="*/ 163 h 163"/>
                  <a:gd name="T44" fmla="*/ 77 w 171"/>
                  <a:gd name="T45" fmla="*/ 160 h 163"/>
                  <a:gd name="T46" fmla="*/ 96 w 171"/>
                  <a:gd name="T47" fmla="*/ 159 h 163"/>
                  <a:gd name="T48" fmla="*/ 102 w 171"/>
                  <a:gd name="T49" fmla="*/ 160 h 163"/>
                  <a:gd name="T50" fmla="*/ 107 w 171"/>
                  <a:gd name="T51" fmla="*/ 163 h 163"/>
                  <a:gd name="T52" fmla="*/ 114 w 171"/>
                  <a:gd name="T53" fmla="*/ 161 h 163"/>
                  <a:gd name="T54" fmla="*/ 120 w 171"/>
                  <a:gd name="T55" fmla="*/ 161 h 163"/>
                  <a:gd name="T56" fmla="*/ 126 w 171"/>
                  <a:gd name="T57" fmla="*/ 161 h 163"/>
                  <a:gd name="T58" fmla="*/ 129 w 171"/>
                  <a:gd name="T59" fmla="*/ 157 h 163"/>
                  <a:gd name="T60" fmla="*/ 138 w 171"/>
                  <a:gd name="T61" fmla="*/ 156 h 163"/>
                  <a:gd name="T62" fmla="*/ 142 w 171"/>
                  <a:gd name="T63" fmla="*/ 156 h 163"/>
                  <a:gd name="T64" fmla="*/ 153 w 171"/>
                  <a:gd name="T65" fmla="*/ 155 h 163"/>
                  <a:gd name="T66" fmla="*/ 160 w 171"/>
                  <a:gd name="T67" fmla="*/ 151 h 163"/>
                  <a:gd name="T68" fmla="*/ 168 w 171"/>
                  <a:gd name="T69" fmla="*/ 146 h 163"/>
                  <a:gd name="T70" fmla="*/ 171 w 171"/>
                  <a:gd name="T71" fmla="*/ 145 h 163"/>
                  <a:gd name="T72" fmla="*/ 158 w 171"/>
                  <a:gd name="T73" fmla="*/ 137 h 163"/>
                  <a:gd name="T74" fmla="*/ 155 w 171"/>
                  <a:gd name="T75" fmla="*/ 127 h 163"/>
                  <a:gd name="T76" fmla="*/ 155 w 171"/>
                  <a:gd name="T77" fmla="*/ 120 h 163"/>
                  <a:gd name="T78" fmla="*/ 153 w 171"/>
                  <a:gd name="T79" fmla="*/ 115 h 163"/>
                  <a:gd name="T80" fmla="*/ 155 w 171"/>
                  <a:gd name="T81" fmla="*/ 107 h 163"/>
                  <a:gd name="T82" fmla="*/ 154 w 171"/>
                  <a:gd name="T83" fmla="*/ 94 h 163"/>
                  <a:gd name="T84" fmla="*/ 157 w 171"/>
                  <a:gd name="T85" fmla="*/ 91 h 163"/>
                  <a:gd name="T86" fmla="*/ 150 w 171"/>
                  <a:gd name="T87" fmla="*/ 83 h 163"/>
                  <a:gd name="T88" fmla="*/ 148 w 171"/>
                  <a:gd name="T89" fmla="*/ 68 h 163"/>
                  <a:gd name="T90" fmla="*/ 153 w 171"/>
                  <a:gd name="T91" fmla="*/ 56 h 163"/>
                  <a:gd name="T92" fmla="*/ 131 w 171"/>
                  <a:gd name="T93" fmla="*/ 39 h 163"/>
                  <a:gd name="T94" fmla="*/ 128 w 171"/>
                  <a:gd name="T95" fmla="*/ 32 h 163"/>
                  <a:gd name="T96" fmla="*/ 40 w 171"/>
                  <a:gd name="T97" fmla="*/ 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 h="163">
                    <a:moveTo>
                      <a:pt x="40" y="1"/>
                    </a:moveTo>
                    <a:lnTo>
                      <a:pt x="40" y="1"/>
                    </a:lnTo>
                    <a:lnTo>
                      <a:pt x="22" y="1"/>
                    </a:lnTo>
                    <a:lnTo>
                      <a:pt x="21" y="2"/>
                    </a:lnTo>
                    <a:lnTo>
                      <a:pt x="20" y="2"/>
                    </a:lnTo>
                    <a:lnTo>
                      <a:pt x="21" y="5"/>
                    </a:lnTo>
                    <a:lnTo>
                      <a:pt x="23" y="6"/>
                    </a:lnTo>
                    <a:lnTo>
                      <a:pt x="23" y="8"/>
                    </a:lnTo>
                    <a:lnTo>
                      <a:pt x="24" y="10"/>
                    </a:lnTo>
                    <a:lnTo>
                      <a:pt x="25" y="15"/>
                    </a:lnTo>
                    <a:lnTo>
                      <a:pt x="26" y="19"/>
                    </a:lnTo>
                    <a:lnTo>
                      <a:pt x="25" y="21"/>
                    </a:lnTo>
                    <a:lnTo>
                      <a:pt x="24" y="23"/>
                    </a:lnTo>
                    <a:lnTo>
                      <a:pt x="23" y="24"/>
                    </a:lnTo>
                    <a:lnTo>
                      <a:pt x="21" y="26"/>
                    </a:lnTo>
                    <a:lnTo>
                      <a:pt x="21" y="26"/>
                    </a:lnTo>
                    <a:lnTo>
                      <a:pt x="21" y="26"/>
                    </a:lnTo>
                    <a:lnTo>
                      <a:pt x="21" y="27"/>
                    </a:lnTo>
                    <a:lnTo>
                      <a:pt x="22" y="28"/>
                    </a:lnTo>
                    <a:lnTo>
                      <a:pt x="23" y="30"/>
                    </a:lnTo>
                    <a:lnTo>
                      <a:pt x="25" y="30"/>
                    </a:lnTo>
                    <a:lnTo>
                      <a:pt x="26" y="36"/>
                    </a:lnTo>
                    <a:lnTo>
                      <a:pt x="25" y="38"/>
                    </a:lnTo>
                    <a:lnTo>
                      <a:pt x="21" y="44"/>
                    </a:lnTo>
                    <a:lnTo>
                      <a:pt x="18" y="45"/>
                    </a:lnTo>
                    <a:lnTo>
                      <a:pt x="15" y="50"/>
                    </a:lnTo>
                    <a:lnTo>
                      <a:pt x="13" y="53"/>
                    </a:lnTo>
                    <a:lnTo>
                      <a:pt x="7" y="54"/>
                    </a:lnTo>
                    <a:lnTo>
                      <a:pt x="6" y="54"/>
                    </a:lnTo>
                    <a:lnTo>
                      <a:pt x="6" y="54"/>
                    </a:lnTo>
                    <a:lnTo>
                      <a:pt x="5" y="54"/>
                    </a:lnTo>
                    <a:lnTo>
                      <a:pt x="0" y="54"/>
                    </a:lnTo>
                    <a:lnTo>
                      <a:pt x="1" y="66"/>
                    </a:lnTo>
                    <a:lnTo>
                      <a:pt x="6" y="83"/>
                    </a:lnTo>
                    <a:lnTo>
                      <a:pt x="16" y="98"/>
                    </a:lnTo>
                    <a:lnTo>
                      <a:pt x="20" y="110"/>
                    </a:lnTo>
                    <a:lnTo>
                      <a:pt x="24" y="112"/>
                    </a:lnTo>
                    <a:lnTo>
                      <a:pt x="26" y="112"/>
                    </a:lnTo>
                    <a:lnTo>
                      <a:pt x="29" y="113"/>
                    </a:lnTo>
                    <a:lnTo>
                      <a:pt x="31" y="113"/>
                    </a:lnTo>
                    <a:lnTo>
                      <a:pt x="33" y="115"/>
                    </a:lnTo>
                    <a:lnTo>
                      <a:pt x="33" y="117"/>
                    </a:lnTo>
                    <a:lnTo>
                      <a:pt x="35" y="118"/>
                    </a:lnTo>
                    <a:lnTo>
                      <a:pt x="38" y="118"/>
                    </a:lnTo>
                    <a:lnTo>
                      <a:pt x="45" y="120"/>
                    </a:lnTo>
                    <a:lnTo>
                      <a:pt x="46" y="120"/>
                    </a:lnTo>
                    <a:lnTo>
                      <a:pt x="48" y="122"/>
                    </a:lnTo>
                    <a:lnTo>
                      <a:pt x="51" y="122"/>
                    </a:lnTo>
                    <a:lnTo>
                      <a:pt x="52" y="125"/>
                    </a:lnTo>
                    <a:lnTo>
                      <a:pt x="54" y="127"/>
                    </a:lnTo>
                    <a:lnTo>
                      <a:pt x="54" y="127"/>
                    </a:lnTo>
                    <a:lnTo>
                      <a:pt x="55" y="126"/>
                    </a:lnTo>
                    <a:lnTo>
                      <a:pt x="58" y="127"/>
                    </a:lnTo>
                    <a:lnTo>
                      <a:pt x="59" y="129"/>
                    </a:lnTo>
                    <a:lnTo>
                      <a:pt x="60" y="129"/>
                    </a:lnTo>
                    <a:lnTo>
                      <a:pt x="61" y="130"/>
                    </a:lnTo>
                    <a:lnTo>
                      <a:pt x="61" y="130"/>
                    </a:lnTo>
                    <a:lnTo>
                      <a:pt x="64" y="130"/>
                    </a:lnTo>
                    <a:lnTo>
                      <a:pt x="65" y="131"/>
                    </a:lnTo>
                    <a:lnTo>
                      <a:pt x="66" y="131"/>
                    </a:lnTo>
                    <a:lnTo>
                      <a:pt x="67" y="132"/>
                    </a:lnTo>
                    <a:lnTo>
                      <a:pt x="68" y="133"/>
                    </a:lnTo>
                    <a:lnTo>
                      <a:pt x="70" y="134"/>
                    </a:lnTo>
                    <a:lnTo>
                      <a:pt x="76" y="140"/>
                    </a:lnTo>
                    <a:lnTo>
                      <a:pt x="76" y="147"/>
                    </a:lnTo>
                    <a:lnTo>
                      <a:pt x="76" y="163"/>
                    </a:lnTo>
                    <a:lnTo>
                      <a:pt x="76" y="162"/>
                    </a:lnTo>
                    <a:lnTo>
                      <a:pt x="77" y="162"/>
                    </a:lnTo>
                    <a:lnTo>
                      <a:pt x="77" y="160"/>
                    </a:lnTo>
                    <a:lnTo>
                      <a:pt x="94" y="160"/>
                    </a:lnTo>
                    <a:lnTo>
                      <a:pt x="95" y="160"/>
                    </a:lnTo>
                    <a:lnTo>
                      <a:pt x="96" y="159"/>
                    </a:lnTo>
                    <a:lnTo>
                      <a:pt x="99" y="157"/>
                    </a:lnTo>
                    <a:lnTo>
                      <a:pt x="101" y="160"/>
                    </a:lnTo>
                    <a:lnTo>
                      <a:pt x="102" y="160"/>
                    </a:lnTo>
                    <a:lnTo>
                      <a:pt x="103" y="161"/>
                    </a:lnTo>
                    <a:lnTo>
                      <a:pt x="105" y="161"/>
                    </a:lnTo>
                    <a:lnTo>
                      <a:pt x="107" y="163"/>
                    </a:lnTo>
                    <a:lnTo>
                      <a:pt x="110" y="163"/>
                    </a:lnTo>
                    <a:lnTo>
                      <a:pt x="113" y="161"/>
                    </a:lnTo>
                    <a:lnTo>
                      <a:pt x="114" y="161"/>
                    </a:lnTo>
                    <a:lnTo>
                      <a:pt x="117" y="159"/>
                    </a:lnTo>
                    <a:lnTo>
                      <a:pt x="120" y="161"/>
                    </a:lnTo>
                    <a:lnTo>
                      <a:pt x="120" y="161"/>
                    </a:lnTo>
                    <a:lnTo>
                      <a:pt x="121" y="161"/>
                    </a:lnTo>
                    <a:lnTo>
                      <a:pt x="123" y="162"/>
                    </a:lnTo>
                    <a:lnTo>
                      <a:pt x="126" y="161"/>
                    </a:lnTo>
                    <a:lnTo>
                      <a:pt x="129" y="161"/>
                    </a:lnTo>
                    <a:lnTo>
                      <a:pt x="131" y="160"/>
                    </a:lnTo>
                    <a:lnTo>
                      <a:pt x="129" y="157"/>
                    </a:lnTo>
                    <a:lnTo>
                      <a:pt x="132" y="155"/>
                    </a:lnTo>
                    <a:lnTo>
                      <a:pt x="134" y="156"/>
                    </a:lnTo>
                    <a:lnTo>
                      <a:pt x="138" y="156"/>
                    </a:lnTo>
                    <a:lnTo>
                      <a:pt x="139" y="157"/>
                    </a:lnTo>
                    <a:lnTo>
                      <a:pt x="141" y="157"/>
                    </a:lnTo>
                    <a:lnTo>
                      <a:pt x="142" y="156"/>
                    </a:lnTo>
                    <a:lnTo>
                      <a:pt x="149" y="154"/>
                    </a:lnTo>
                    <a:lnTo>
                      <a:pt x="151" y="155"/>
                    </a:lnTo>
                    <a:lnTo>
                      <a:pt x="153" y="155"/>
                    </a:lnTo>
                    <a:lnTo>
                      <a:pt x="154" y="153"/>
                    </a:lnTo>
                    <a:lnTo>
                      <a:pt x="157" y="153"/>
                    </a:lnTo>
                    <a:lnTo>
                      <a:pt x="160" y="151"/>
                    </a:lnTo>
                    <a:lnTo>
                      <a:pt x="163" y="151"/>
                    </a:lnTo>
                    <a:lnTo>
                      <a:pt x="165" y="148"/>
                    </a:lnTo>
                    <a:lnTo>
                      <a:pt x="168" y="146"/>
                    </a:lnTo>
                    <a:lnTo>
                      <a:pt x="170" y="147"/>
                    </a:lnTo>
                    <a:lnTo>
                      <a:pt x="171" y="146"/>
                    </a:lnTo>
                    <a:lnTo>
                      <a:pt x="171" y="145"/>
                    </a:lnTo>
                    <a:lnTo>
                      <a:pt x="169" y="142"/>
                    </a:lnTo>
                    <a:lnTo>
                      <a:pt x="164" y="142"/>
                    </a:lnTo>
                    <a:lnTo>
                      <a:pt x="158" y="137"/>
                    </a:lnTo>
                    <a:lnTo>
                      <a:pt x="158" y="134"/>
                    </a:lnTo>
                    <a:lnTo>
                      <a:pt x="157" y="130"/>
                    </a:lnTo>
                    <a:lnTo>
                      <a:pt x="155" y="127"/>
                    </a:lnTo>
                    <a:lnTo>
                      <a:pt x="157" y="125"/>
                    </a:lnTo>
                    <a:lnTo>
                      <a:pt x="155" y="124"/>
                    </a:lnTo>
                    <a:lnTo>
                      <a:pt x="155" y="120"/>
                    </a:lnTo>
                    <a:lnTo>
                      <a:pt x="153" y="118"/>
                    </a:lnTo>
                    <a:lnTo>
                      <a:pt x="154" y="117"/>
                    </a:lnTo>
                    <a:lnTo>
                      <a:pt x="153" y="115"/>
                    </a:lnTo>
                    <a:lnTo>
                      <a:pt x="153" y="110"/>
                    </a:lnTo>
                    <a:lnTo>
                      <a:pt x="155" y="109"/>
                    </a:lnTo>
                    <a:lnTo>
                      <a:pt x="155" y="107"/>
                    </a:lnTo>
                    <a:lnTo>
                      <a:pt x="153" y="104"/>
                    </a:lnTo>
                    <a:lnTo>
                      <a:pt x="153" y="97"/>
                    </a:lnTo>
                    <a:lnTo>
                      <a:pt x="154" y="94"/>
                    </a:lnTo>
                    <a:lnTo>
                      <a:pt x="156" y="91"/>
                    </a:lnTo>
                    <a:lnTo>
                      <a:pt x="157" y="91"/>
                    </a:lnTo>
                    <a:lnTo>
                      <a:pt x="157" y="91"/>
                    </a:lnTo>
                    <a:lnTo>
                      <a:pt x="156" y="88"/>
                    </a:lnTo>
                    <a:lnTo>
                      <a:pt x="154" y="88"/>
                    </a:lnTo>
                    <a:lnTo>
                      <a:pt x="150" y="83"/>
                    </a:lnTo>
                    <a:lnTo>
                      <a:pt x="146" y="80"/>
                    </a:lnTo>
                    <a:lnTo>
                      <a:pt x="146" y="75"/>
                    </a:lnTo>
                    <a:lnTo>
                      <a:pt x="148" y="68"/>
                    </a:lnTo>
                    <a:lnTo>
                      <a:pt x="151" y="58"/>
                    </a:lnTo>
                    <a:lnTo>
                      <a:pt x="153" y="57"/>
                    </a:lnTo>
                    <a:lnTo>
                      <a:pt x="153" y="56"/>
                    </a:lnTo>
                    <a:lnTo>
                      <a:pt x="150" y="54"/>
                    </a:lnTo>
                    <a:lnTo>
                      <a:pt x="133" y="42"/>
                    </a:lnTo>
                    <a:lnTo>
                      <a:pt x="131" y="39"/>
                    </a:lnTo>
                    <a:lnTo>
                      <a:pt x="131" y="37"/>
                    </a:lnTo>
                    <a:lnTo>
                      <a:pt x="131" y="36"/>
                    </a:lnTo>
                    <a:lnTo>
                      <a:pt x="128" y="32"/>
                    </a:lnTo>
                    <a:lnTo>
                      <a:pt x="72" y="0"/>
                    </a:lnTo>
                    <a:lnTo>
                      <a:pt x="40" y="1"/>
                    </a:lnTo>
                    <a:lnTo>
                      <a:pt x="4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2" name="Freeform 108">
                <a:extLst>
                  <a:ext uri="{FF2B5EF4-FFF2-40B4-BE49-F238E27FC236}">
                    <a16:creationId xmlns:a16="http://schemas.microsoft.com/office/drawing/2014/main" id="{0EB15653-418E-7F0B-8B2F-32FD649F92B1}"/>
                  </a:ext>
                </a:extLst>
              </p:cNvPr>
              <p:cNvSpPr/>
              <p:nvPr/>
            </p:nvSpPr>
            <p:spPr bwMode="auto">
              <a:xfrm>
                <a:off x="6391276" y="3494088"/>
                <a:ext cx="46038" cy="34925"/>
              </a:xfrm>
              <a:custGeom>
                <a:avLst/>
                <a:gdLst>
                  <a:gd name="T0" fmla="*/ 21 w 29"/>
                  <a:gd name="T1" fmla="*/ 1 h 22"/>
                  <a:gd name="T2" fmla="*/ 19 w 29"/>
                  <a:gd name="T3" fmla="*/ 3 h 22"/>
                  <a:gd name="T4" fmla="*/ 15 w 29"/>
                  <a:gd name="T5" fmla="*/ 3 h 22"/>
                  <a:gd name="T6" fmla="*/ 14 w 29"/>
                  <a:gd name="T7" fmla="*/ 2 h 22"/>
                  <a:gd name="T8" fmla="*/ 13 w 29"/>
                  <a:gd name="T9" fmla="*/ 1 h 22"/>
                  <a:gd name="T10" fmla="*/ 11 w 29"/>
                  <a:gd name="T11" fmla="*/ 3 h 22"/>
                  <a:gd name="T12" fmla="*/ 8 w 29"/>
                  <a:gd name="T13" fmla="*/ 3 h 22"/>
                  <a:gd name="T14" fmla="*/ 7 w 29"/>
                  <a:gd name="T15" fmla="*/ 3 h 22"/>
                  <a:gd name="T16" fmla="*/ 5 w 29"/>
                  <a:gd name="T17" fmla="*/ 5 h 22"/>
                  <a:gd name="T18" fmla="*/ 3 w 29"/>
                  <a:gd name="T19" fmla="*/ 9 h 22"/>
                  <a:gd name="T20" fmla="*/ 0 w 29"/>
                  <a:gd name="T21" fmla="*/ 18 h 22"/>
                  <a:gd name="T22" fmla="*/ 3 w 29"/>
                  <a:gd name="T23" fmla="*/ 18 h 22"/>
                  <a:gd name="T24" fmla="*/ 5 w 29"/>
                  <a:gd name="T25" fmla="*/ 19 h 22"/>
                  <a:gd name="T26" fmla="*/ 6 w 29"/>
                  <a:gd name="T27" fmla="*/ 22 h 22"/>
                  <a:gd name="T28" fmla="*/ 7 w 29"/>
                  <a:gd name="T29" fmla="*/ 22 h 22"/>
                  <a:gd name="T30" fmla="*/ 8 w 29"/>
                  <a:gd name="T31" fmla="*/ 22 h 22"/>
                  <a:gd name="T32" fmla="*/ 11 w 29"/>
                  <a:gd name="T33" fmla="*/ 20 h 22"/>
                  <a:gd name="T34" fmla="*/ 12 w 29"/>
                  <a:gd name="T35" fmla="*/ 22 h 22"/>
                  <a:gd name="T36" fmla="*/ 13 w 29"/>
                  <a:gd name="T37" fmla="*/ 22 h 22"/>
                  <a:gd name="T38" fmla="*/ 13 w 29"/>
                  <a:gd name="T39" fmla="*/ 20 h 22"/>
                  <a:gd name="T40" fmla="*/ 15 w 29"/>
                  <a:gd name="T41" fmla="*/ 16 h 22"/>
                  <a:gd name="T42" fmla="*/ 15 w 29"/>
                  <a:gd name="T43" fmla="*/ 12 h 22"/>
                  <a:gd name="T44" fmla="*/ 18 w 29"/>
                  <a:gd name="T45" fmla="*/ 12 h 22"/>
                  <a:gd name="T46" fmla="*/ 20 w 29"/>
                  <a:gd name="T47" fmla="*/ 13 h 22"/>
                  <a:gd name="T48" fmla="*/ 22 w 29"/>
                  <a:gd name="T49" fmla="*/ 13 h 22"/>
                  <a:gd name="T50" fmla="*/ 22 w 29"/>
                  <a:gd name="T51" fmla="*/ 17 h 22"/>
                  <a:gd name="T52" fmla="*/ 22 w 29"/>
                  <a:gd name="T53" fmla="*/ 17 h 22"/>
                  <a:gd name="T54" fmla="*/ 25 w 29"/>
                  <a:gd name="T55" fmla="*/ 18 h 22"/>
                  <a:gd name="T56" fmla="*/ 25 w 29"/>
                  <a:gd name="T57" fmla="*/ 19 h 22"/>
                  <a:gd name="T58" fmla="*/ 26 w 29"/>
                  <a:gd name="T59" fmla="*/ 19 h 22"/>
                  <a:gd name="T60" fmla="*/ 27 w 29"/>
                  <a:gd name="T61" fmla="*/ 18 h 22"/>
                  <a:gd name="T62" fmla="*/ 27 w 29"/>
                  <a:gd name="T63" fmla="*/ 17 h 22"/>
                  <a:gd name="T64" fmla="*/ 28 w 29"/>
                  <a:gd name="T65" fmla="*/ 16 h 22"/>
                  <a:gd name="T66" fmla="*/ 29 w 29"/>
                  <a:gd name="T67" fmla="*/ 13 h 22"/>
                  <a:gd name="T68" fmla="*/ 28 w 29"/>
                  <a:gd name="T69" fmla="*/ 11 h 22"/>
                  <a:gd name="T70" fmla="*/ 27 w 29"/>
                  <a:gd name="T71" fmla="*/ 6 h 22"/>
                  <a:gd name="T72" fmla="*/ 26 w 29"/>
                  <a:gd name="T73" fmla="*/ 4 h 22"/>
                  <a:gd name="T74" fmla="*/ 26 w 29"/>
                  <a:gd name="T75" fmla="*/ 3 h 22"/>
                  <a:gd name="T76" fmla="*/ 23 w 29"/>
                  <a:gd name="T77" fmla="*/ 2 h 22"/>
                  <a:gd name="T78" fmla="*/ 22 w 29"/>
                  <a:gd name="T79" fmla="*/ 0 h 22"/>
                  <a:gd name="T80" fmla="*/ 21 w 29"/>
                  <a:gd name="T81" fmla="*/ 0 h 22"/>
                  <a:gd name="T82" fmla="*/ 21 w 29"/>
                  <a:gd name="T83"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 h="22">
                    <a:moveTo>
                      <a:pt x="21" y="1"/>
                    </a:moveTo>
                    <a:lnTo>
                      <a:pt x="19" y="3"/>
                    </a:lnTo>
                    <a:lnTo>
                      <a:pt x="15" y="3"/>
                    </a:lnTo>
                    <a:lnTo>
                      <a:pt x="14" y="2"/>
                    </a:lnTo>
                    <a:lnTo>
                      <a:pt x="13" y="1"/>
                    </a:lnTo>
                    <a:lnTo>
                      <a:pt x="11" y="3"/>
                    </a:lnTo>
                    <a:lnTo>
                      <a:pt x="8" y="3"/>
                    </a:lnTo>
                    <a:lnTo>
                      <a:pt x="7" y="3"/>
                    </a:lnTo>
                    <a:lnTo>
                      <a:pt x="5" y="5"/>
                    </a:lnTo>
                    <a:lnTo>
                      <a:pt x="3" y="9"/>
                    </a:lnTo>
                    <a:lnTo>
                      <a:pt x="0" y="18"/>
                    </a:lnTo>
                    <a:lnTo>
                      <a:pt x="3" y="18"/>
                    </a:lnTo>
                    <a:lnTo>
                      <a:pt x="5" y="19"/>
                    </a:lnTo>
                    <a:lnTo>
                      <a:pt x="6" y="22"/>
                    </a:lnTo>
                    <a:lnTo>
                      <a:pt x="7" y="22"/>
                    </a:lnTo>
                    <a:lnTo>
                      <a:pt x="8" y="22"/>
                    </a:lnTo>
                    <a:lnTo>
                      <a:pt x="11" y="20"/>
                    </a:lnTo>
                    <a:lnTo>
                      <a:pt x="12" y="22"/>
                    </a:lnTo>
                    <a:lnTo>
                      <a:pt x="13" y="22"/>
                    </a:lnTo>
                    <a:lnTo>
                      <a:pt x="13" y="20"/>
                    </a:lnTo>
                    <a:lnTo>
                      <a:pt x="15" y="16"/>
                    </a:lnTo>
                    <a:lnTo>
                      <a:pt x="15" y="12"/>
                    </a:lnTo>
                    <a:lnTo>
                      <a:pt x="18" y="12"/>
                    </a:lnTo>
                    <a:lnTo>
                      <a:pt x="20" y="13"/>
                    </a:lnTo>
                    <a:lnTo>
                      <a:pt x="22" y="13"/>
                    </a:lnTo>
                    <a:lnTo>
                      <a:pt x="22" y="17"/>
                    </a:lnTo>
                    <a:lnTo>
                      <a:pt x="22" y="17"/>
                    </a:lnTo>
                    <a:lnTo>
                      <a:pt x="25" y="18"/>
                    </a:lnTo>
                    <a:lnTo>
                      <a:pt x="25" y="19"/>
                    </a:lnTo>
                    <a:lnTo>
                      <a:pt x="26" y="19"/>
                    </a:lnTo>
                    <a:lnTo>
                      <a:pt x="27" y="18"/>
                    </a:lnTo>
                    <a:lnTo>
                      <a:pt x="27" y="17"/>
                    </a:lnTo>
                    <a:lnTo>
                      <a:pt x="28" y="16"/>
                    </a:lnTo>
                    <a:lnTo>
                      <a:pt x="29" y="13"/>
                    </a:lnTo>
                    <a:lnTo>
                      <a:pt x="28" y="11"/>
                    </a:lnTo>
                    <a:lnTo>
                      <a:pt x="27" y="6"/>
                    </a:lnTo>
                    <a:lnTo>
                      <a:pt x="26" y="4"/>
                    </a:lnTo>
                    <a:lnTo>
                      <a:pt x="26" y="3"/>
                    </a:lnTo>
                    <a:lnTo>
                      <a:pt x="23" y="2"/>
                    </a:lnTo>
                    <a:lnTo>
                      <a:pt x="22" y="0"/>
                    </a:lnTo>
                    <a:lnTo>
                      <a:pt x="21" y="0"/>
                    </a:lnTo>
                    <a:lnTo>
                      <a:pt x="2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3" name="Freeform 109">
                <a:extLst>
                  <a:ext uri="{FF2B5EF4-FFF2-40B4-BE49-F238E27FC236}">
                    <a16:creationId xmlns:a16="http://schemas.microsoft.com/office/drawing/2014/main" id="{7C1C845E-40C1-549E-6FE2-CEF202CAF1F0}"/>
                  </a:ext>
                </a:extLst>
              </p:cNvPr>
              <p:cNvSpPr/>
              <p:nvPr/>
            </p:nvSpPr>
            <p:spPr bwMode="auto">
              <a:xfrm>
                <a:off x="6389688" y="3519488"/>
                <a:ext cx="46038" cy="50800"/>
              </a:xfrm>
              <a:custGeom>
                <a:avLst/>
                <a:gdLst>
                  <a:gd name="T0" fmla="*/ 21 w 29"/>
                  <a:gd name="T1" fmla="*/ 0 h 32"/>
                  <a:gd name="T2" fmla="*/ 20 w 29"/>
                  <a:gd name="T3" fmla="*/ 0 h 32"/>
                  <a:gd name="T4" fmla="*/ 19 w 29"/>
                  <a:gd name="T5" fmla="*/ 0 h 32"/>
                  <a:gd name="T6" fmla="*/ 19 w 29"/>
                  <a:gd name="T7" fmla="*/ 1 h 32"/>
                  <a:gd name="T8" fmla="*/ 16 w 29"/>
                  <a:gd name="T9" fmla="*/ 6 h 32"/>
                  <a:gd name="T10" fmla="*/ 16 w 29"/>
                  <a:gd name="T11" fmla="*/ 8 h 32"/>
                  <a:gd name="T12" fmla="*/ 12 w 29"/>
                  <a:gd name="T13" fmla="*/ 9 h 32"/>
                  <a:gd name="T14" fmla="*/ 11 w 29"/>
                  <a:gd name="T15" fmla="*/ 8 h 32"/>
                  <a:gd name="T16" fmla="*/ 9 w 29"/>
                  <a:gd name="T17" fmla="*/ 9 h 32"/>
                  <a:gd name="T18" fmla="*/ 6 w 29"/>
                  <a:gd name="T19" fmla="*/ 7 h 32"/>
                  <a:gd name="T20" fmla="*/ 5 w 29"/>
                  <a:gd name="T21" fmla="*/ 4 h 32"/>
                  <a:gd name="T22" fmla="*/ 4 w 29"/>
                  <a:gd name="T23" fmla="*/ 4 h 32"/>
                  <a:gd name="T24" fmla="*/ 0 w 29"/>
                  <a:gd name="T25" fmla="*/ 4 h 32"/>
                  <a:gd name="T26" fmla="*/ 0 w 29"/>
                  <a:gd name="T27" fmla="*/ 4 h 32"/>
                  <a:gd name="T28" fmla="*/ 2 w 29"/>
                  <a:gd name="T29" fmla="*/ 8 h 32"/>
                  <a:gd name="T30" fmla="*/ 2 w 29"/>
                  <a:gd name="T31" fmla="*/ 11 h 32"/>
                  <a:gd name="T32" fmla="*/ 2 w 29"/>
                  <a:gd name="T33" fmla="*/ 16 h 32"/>
                  <a:gd name="T34" fmla="*/ 6 w 29"/>
                  <a:gd name="T35" fmla="*/ 32 h 32"/>
                  <a:gd name="T36" fmla="*/ 12 w 29"/>
                  <a:gd name="T37" fmla="*/ 32 h 32"/>
                  <a:gd name="T38" fmla="*/ 16 w 29"/>
                  <a:gd name="T39" fmla="*/ 31 h 32"/>
                  <a:gd name="T40" fmla="*/ 19 w 29"/>
                  <a:gd name="T41" fmla="*/ 28 h 32"/>
                  <a:gd name="T42" fmla="*/ 23 w 29"/>
                  <a:gd name="T43" fmla="*/ 23 h 32"/>
                  <a:gd name="T44" fmla="*/ 26 w 29"/>
                  <a:gd name="T45" fmla="*/ 22 h 32"/>
                  <a:gd name="T46" fmla="*/ 29 w 29"/>
                  <a:gd name="T47" fmla="*/ 17 h 32"/>
                  <a:gd name="T48" fmla="*/ 29 w 29"/>
                  <a:gd name="T49" fmla="*/ 16 h 32"/>
                  <a:gd name="T50" fmla="*/ 29 w 29"/>
                  <a:gd name="T51" fmla="*/ 12 h 32"/>
                  <a:gd name="T52" fmla="*/ 27 w 29"/>
                  <a:gd name="T53" fmla="*/ 12 h 32"/>
                  <a:gd name="T54" fmla="*/ 27 w 29"/>
                  <a:gd name="T55" fmla="*/ 10 h 32"/>
                  <a:gd name="T56" fmla="*/ 24 w 29"/>
                  <a:gd name="T57" fmla="*/ 9 h 32"/>
                  <a:gd name="T58" fmla="*/ 24 w 29"/>
                  <a:gd name="T59" fmla="*/ 7 h 32"/>
                  <a:gd name="T60" fmla="*/ 23 w 29"/>
                  <a:gd name="T61" fmla="*/ 6 h 32"/>
                  <a:gd name="T62" fmla="*/ 23 w 29"/>
                  <a:gd name="T63" fmla="*/ 3 h 32"/>
                  <a:gd name="T64" fmla="*/ 23 w 29"/>
                  <a:gd name="T65" fmla="*/ 3 h 32"/>
                  <a:gd name="T66" fmla="*/ 21 w 29"/>
                  <a:gd name="T67" fmla="*/ 2 h 32"/>
                  <a:gd name="T68" fmla="*/ 21 w 29"/>
                  <a:gd name="T6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 h="32">
                    <a:moveTo>
                      <a:pt x="21" y="0"/>
                    </a:moveTo>
                    <a:lnTo>
                      <a:pt x="20" y="0"/>
                    </a:lnTo>
                    <a:lnTo>
                      <a:pt x="19" y="0"/>
                    </a:lnTo>
                    <a:lnTo>
                      <a:pt x="19" y="1"/>
                    </a:lnTo>
                    <a:lnTo>
                      <a:pt x="16" y="6"/>
                    </a:lnTo>
                    <a:lnTo>
                      <a:pt x="16" y="8"/>
                    </a:lnTo>
                    <a:lnTo>
                      <a:pt x="12" y="9"/>
                    </a:lnTo>
                    <a:lnTo>
                      <a:pt x="11" y="8"/>
                    </a:lnTo>
                    <a:lnTo>
                      <a:pt x="9" y="9"/>
                    </a:lnTo>
                    <a:lnTo>
                      <a:pt x="6" y="7"/>
                    </a:lnTo>
                    <a:lnTo>
                      <a:pt x="5" y="4"/>
                    </a:lnTo>
                    <a:lnTo>
                      <a:pt x="4" y="4"/>
                    </a:lnTo>
                    <a:lnTo>
                      <a:pt x="0" y="4"/>
                    </a:lnTo>
                    <a:lnTo>
                      <a:pt x="0" y="4"/>
                    </a:lnTo>
                    <a:lnTo>
                      <a:pt x="2" y="8"/>
                    </a:lnTo>
                    <a:lnTo>
                      <a:pt x="2" y="11"/>
                    </a:lnTo>
                    <a:lnTo>
                      <a:pt x="2" y="16"/>
                    </a:lnTo>
                    <a:lnTo>
                      <a:pt x="6" y="32"/>
                    </a:lnTo>
                    <a:lnTo>
                      <a:pt x="12" y="32"/>
                    </a:lnTo>
                    <a:lnTo>
                      <a:pt x="16" y="31"/>
                    </a:lnTo>
                    <a:lnTo>
                      <a:pt x="19" y="28"/>
                    </a:lnTo>
                    <a:lnTo>
                      <a:pt x="23" y="23"/>
                    </a:lnTo>
                    <a:lnTo>
                      <a:pt x="26" y="22"/>
                    </a:lnTo>
                    <a:lnTo>
                      <a:pt x="29" y="17"/>
                    </a:lnTo>
                    <a:lnTo>
                      <a:pt x="29" y="16"/>
                    </a:lnTo>
                    <a:lnTo>
                      <a:pt x="29" y="12"/>
                    </a:lnTo>
                    <a:lnTo>
                      <a:pt x="27" y="12"/>
                    </a:lnTo>
                    <a:lnTo>
                      <a:pt x="27" y="10"/>
                    </a:lnTo>
                    <a:lnTo>
                      <a:pt x="24" y="9"/>
                    </a:lnTo>
                    <a:lnTo>
                      <a:pt x="24" y="7"/>
                    </a:lnTo>
                    <a:lnTo>
                      <a:pt x="23" y="6"/>
                    </a:lnTo>
                    <a:lnTo>
                      <a:pt x="23" y="3"/>
                    </a:lnTo>
                    <a:lnTo>
                      <a:pt x="23" y="3"/>
                    </a:lnTo>
                    <a:lnTo>
                      <a:pt x="21" y="2"/>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4" name="Freeform 110">
                <a:extLst>
                  <a:ext uri="{FF2B5EF4-FFF2-40B4-BE49-F238E27FC236}">
                    <a16:creationId xmlns:a16="http://schemas.microsoft.com/office/drawing/2014/main" id="{8BBAC658-035C-8C03-5558-4C0E841E4D54}"/>
                  </a:ext>
                </a:extLst>
              </p:cNvPr>
              <p:cNvSpPr/>
              <p:nvPr/>
            </p:nvSpPr>
            <p:spPr bwMode="auto">
              <a:xfrm>
                <a:off x="5973763" y="3335338"/>
                <a:ext cx="465138" cy="452438"/>
              </a:xfrm>
              <a:custGeom>
                <a:avLst/>
                <a:gdLst>
                  <a:gd name="T0" fmla="*/ 188 w 293"/>
                  <a:gd name="T1" fmla="*/ 252 h 285"/>
                  <a:gd name="T2" fmla="*/ 202 w 293"/>
                  <a:gd name="T3" fmla="*/ 251 h 285"/>
                  <a:gd name="T4" fmla="*/ 215 w 293"/>
                  <a:gd name="T5" fmla="*/ 264 h 285"/>
                  <a:gd name="T6" fmla="*/ 229 w 293"/>
                  <a:gd name="T7" fmla="*/ 258 h 285"/>
                  <a:gd name="T8" fmla="*/ 245 w 293"/>
                  <a:gd name="T9" fmla="*/ 270 h 285"/>
                  <a:gd name="T10" fmla="*/ 264 w 293"/>
                  <a:gd name="T11" fmla="*/ 285 h 285"/>
                  <a:gd name="T12" fmla="*/ 269 w 293"/>
                  <a:gd name="T13" fmla="*/ 270 h 285"/>
                  <a:gd name="T14" fmla="*/ 256 w 293"/>
                  <a:gd name="T15" fmla="*/ 269 h 285"/>
                  <a:gd name="T16" fmla="*/ 254 w 293"/>
                  <a:gd name="T17" fmla="*/ 243 h 285"/>
                  <a:gd name="T18" fmla="*/ 255 w 293"/>
                  <a:gd name="T19" fmla="*/ 230 h 285"/>
                  <a:gd name="T20" fmla="*/ 285 w 293"/>
                  <a:gd name="T21" fmla="*/ 205 h 285"/>
                  <a:gd name="T22" fmla="*/ 262 w 293"/>
                  <a:gd name="T23" fmla="*/ 132 h 285"/>
                  <a:gd name="T24" fmla="*/ 260 w 293"/>
                  <a:gd name="T25" fmla="*/ 118 h 285"/>
                  <a:gd name="T26" fmla="*/ 267 w 293"/>
                  <a:gd name="T27" fmla="*/ 104 h 285"/>
                  <a:gd name="T28" fmla="*/ 271 w 293"/>
                  <a:gd name="T29" fmla="*/ 87 h 285"/>
                  <a:gd name="T30" fmla="*/ 292 w 293"/>
                  <a:gd name="T31" fmla="*/ 49 h 285"/>
                  <a:gd name="T32" fmla="*/ 292 w 293"/>
                  <a:gd name="T33" fmla="*/ 27 h 285"/>
                  <a:gd name="T34" fmla="*/ 286 w 293"/>
                  <a:gd name="T35" fmla="*/ 22 h 285"/>
                  <a:gd name="T36" fmla="*/ 276 w 293"/>
                  <a:gd name="T37" fmla="*/ 13 h 285"/>
                  <a:gd name="T38" fmla="*/ 271 w 293"/>
                  <a:gd name="T39" fmla="*/ 8 h 285"/>
                  <a:gd name="T40" fmla="*/ 262 w 293"/>
                  <a:gd name="T41" fmla="*/ 13 h 285"/>
                  <a:gd name="T42" fmla="*/ 253 w 293"/>
                  <a:gd name="T43" fmla="*/ 15 h 285"/>
                  <a:gd name="T44" fmla="*/ 241 w 293"/>
                  <a:gd name="T45" fmla="*/ 9 h 285"/>
                  <a:gd name="T46" fmla="*/ 232 w 293"/>
                  <a:gd name="T47" fmla="*/ 2 h 285"/>
                  <a:gd name="T48" fmla="*/ 214 w 293"/>
                  <a:gd name="T49" fmla="*/ 2 h 285"/>
                  <a:gd name="T50" fmla="*/ 201 w 293"/>
                  <a:gd name="T51" fmla="*/ 6 h 285"/>
                  <a:gd name="T52" fmla="*/ 189 w 293"/>
                  <a:gd name="T53" fmla="*/ 3 h 285"/>
                  <a:gd name="T54" fmla="*/ 163 w 293"/>
                  <a:gd name="T55" fmla="*/ 8 h 285"/>
                  <a:gd name="T56" fmla="*/ 153 w 293"/>
                  <a:gd name="T57" fmla="*/ 17 h 285"/>
                  <a:gd name="T58" fmla="*/ 134 w 293"/>
                  <a:gd name="T59" fmla="*/ 14 h 285"/>
                  <a:gd name="T60" fmla="*/ 114 w 293"/>
                  <a:gd name="T61" fmla="*/ 3 h 285"/>
                  <a:gd name="T62" fmla="*/ 105 w 293"/>
                  <a:gd name="T63" fmla="*/ 10 h 285"/>
                  <a:gd name="T64" fmla="*/ 101 w 293"/>
                  <a:gd name="T65" fmla="*/ 23 h 285"/>
                  <a:gd name="T66" fmla="*/ 99 w 293"/>
                  <a:gd name="T67" fmla="*/ 39 h 285"/>
                  <a:gd name="T68" fmla="*/ 91 w 293"/>
                  <a:gd name="T69" fmla="*/ 68 h 285"/>
                  <a:gd name="T70" fmla="*/ 80 w 293"/>
                  <a:gd name="T71" fmla="*/ 97 h 285"/>
                  <a:gd name="T72" fmla="*/ 62 w 293"/>
                  <a:gd name="T73" fmla="*/ 113 h 285"/>
                  <a:gd name="T74" fmla="*/ 57 w 293"/>
                  <a:gd name="T75" fmla="*/ 142 h 285"/>
                  <a:gd name="T76" fmla="*/ 33 w 293"/>
                  <a:gd name="T77" fmla="*/ 155 h 285"/>
                  <a:gd name="T78" fmla="*/ 24 w 293"/>
                  <a:gd name="T79" fmla="*/ 152 h 285"/>
                  <a:gd name="T80" fmla="*/ 13 w 293"/>
                  <a:gd name="T81" fmla="*/ 155 h 285"/>
                  <a:gd name="T82" fmla="*/ 1 w 293"/>
                  <a:gd name="T83" fmla="*/ 170 h 285"/>
                  <a:gd name="T84" fmla="*/ 8 w 293"/>
                  <a:gd name="T85" fmla="*/ 171 h 285"/>
                  <a:gd name="T86" fmla="*/ 41 w 293"/>
                  <a:gd name="T87" fmla="*/ 170 h 285"/>
                  <a:gd name="T88" fmla="*/ 72 w 293"/>
                  <a:gd name="T89" fmla="*/ 179 h 285"/>
                  <a:gd name="T90" fmla="*/ 76 w 293"/>
                  <a:gd name="T91" fmla="*/ 192 h 285"/>
                  <a:gd name="T92" fmla="*/ 94 w 293"/>
                  <a:gd name="T93" fmla="*/ 204 h 285"/>
                  <a:gd name="T94" fmla="*/ 109 w 293"/>
                  <a:gd name="T95" fmla="*/ 186 h 285"/>
                  <a:gd name="T96" fmla="*/ 149 w 293"/>
                  <a:gd name="T97" fmla="*/ 192 h 285"/>
                  <a:gd name="T98" fmla="*/ 149 w 293"/>
                  <a:gd name="T99" fmla="*/ 209 h 285"/>
                  <a:gd name="T100" fmla="*/ 149 w 293"/>
                  <a:gd name="T101" fmla="*/ 225 h 285"/>
                  <a:gd name="T102" fmla="*/ 153 w 293"/>
                  <a:gd name="T103" fmla="*/ 235 h 285"/>
                  <a:gd name="T104" fmla="*/ 156 w 293"/>
                  <a:gd name="T105" fmla="*/ 248 h 285"/>
                  <a:gd name="T106" fmla="*/ 158 w 293"/>
                  <a:gd name="T107" fmla="*/ 250 h 285"/>
                  <a:gd name="T108" fmla="*/ 172 w 293"/>
                  <a:gd name="T109" fmla="*/ 25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3" h="285">
                    <a:moveTo>
                      <a:pt x="181" y="249"/>
                    </a:moveTo>
                    <a:lnTo>
                      <a:pt x="182" y="249"/>
                    </a:lnTo>
                    <a:lnTo>
                      <a:pt x="182" y="250"/>
                    </a:lnTo>
                    <a:lnTo>
                      <a:pt x="182" y="250"/>
                    </a:lnTo>
                    <a:lnTo>
                      <a:pt x="185" y="250"/>
                    </a:lnTo>
                    <a:lnTo>
                      <a:pt x="187" y="251"/>
                    </a:lnTo>
                    <a:lnTo>
                      <a:pt x="188" y="252"/>
                    </a:lnTo>
                    <a:lnTo>
                      <a:pt x="189" y="256"/>
                    </a:lnTo>
                    <a:lnTo>
                      <a:pt x="190" y="255"/>
                    </a:lnTo>
                    <a:lnTo>
                      <a:pt x="193" y="253"/>
                    </a:lnTo>
                    <a:lnTo>
                      <a:pt x="195" y="253"/>
                    </a:lnTo>
                    <a:lnTo>
                      <a:pt x="196" y="252"/>
                    </a:lnTo>
                    <a:lnTo>
                      <a:pt x="200" y="251"/>
                    </a:lnTo>
                    <a:lnTo>
                      <a:pt x="202" y="251"/>
                    </a:lnTo>
                    <a:lnTo>
                      <a:pt x="202" y="256"/>
                    </a:lnTo>
                    <a:lnTo>
                      <a:pt x="203" y="257"/>
                    </a:lnTo>
                    <a:lnTo>
                      <a:pt x="203" y="259"/>
                    </a:lnTo>
                    <a:lnTo>
                      <a:pt x="207" y="260"/>
                    </a:lnTo>
                    <a:lnTo>
                      <a:pt x="209" y="260"/>
                    </a:lnTo>
                    <a:lnTo>
                      <a:pt x="212" y="263"/>
                    </a:lnTo>
                    <a:lnTo>
                      <a:pt x="215" y="264"/>
                    </a:lnTo>
                    <a:lnTo>
                      <a:pt x="219" y="264"/>
                    </a:lnTo>
                    <a:lnTo>
                      <a:pt x="219" y="265"/>
                    </a:lnTo>
                    <a:lnTo>
                      <a:pt x="220" y="265"/>
                    </a:lnTo>
                    <a:lnTo>
                      <a:pt x="225" y="264"/>
                    </a:lnTo>
                    <a:lnTo>
                      <a:pt x="225" y="263"/>
                    </a:lnTo>
                    <a:lnTo>
                      <a:pt x="226" y="258"/>
                    </a:lnTo>
                    <a:lnTo>
                      <a:pt x="229" y="258"/>
                    </a:lnTo>
                    <a:lnTo>
                      <a:pt x="231" y="257"/>
                    </a:lnTo>
                    <a:lnTo>
                      <a:pt x="233" y="258"/>
                    </a:lnTo>
                    <a:lnTo>
                      <a:pt x="233" y="263"/>
                    </a:lnTo>
                    <a:lnTo>
                      <a:pt x="235" y="265"/>
                    </a:lnTo>
                    <a:lnTo>
                      <a:pt x="235" y="266"/>
                    </a:lnTo>
                    <a:lnTo>
                      <a:pt x="239" y="269"/>
                    </a:lnTo>
                    <a:lnTo>
                      <a:pt x="245" y="270"/>
                    </a:lnTo>
                    <a:lnTo>
                      <a:pt x="248" y="273"/>
                    </a:lnTo>
                    <a:lnTo>
                      <a:pt x="252" y="277"/>
                    </a:lnTo>
                    <a:lnTo>
                      <a:pt x="255" y="279"/>
                    </a:lnTo>
                    <a:lnTo>
                      <a:pt x="257" y="282"/>
                    </a:lnTo>
                    <a:lnTo>
                      <a:pt x="261" y="285"/>
                    </a:lnTo>
                    <a:lnTo>
                      <a:pt x="262" y="285"/>
                    </a:lnTo>
                    <a:lnTo>
                      <a:pt x="264" y="285"/>
                    </a:lnTo>
                    <a:lnTo>
                      <a:pt x="267" y="284"/>
                    </a:lnTo>
                    <a:lnTo>
                      <a:pt x="269" y="285"/>
                    </a:lnTo>
                    <a:lnTo>
                      <a:pt x="269" y="285"/>
                    </a:lnTo>
                    <a:lnTo>
                      <a:pt x="270" y="285"/>
                    </a:lnTo>
                    <a:lnTo>
                      <a:pt x="270" y="285"/>
                    </a:lnTo>
                    <a:lnTo>
                      <a:pt x="270" y="270"/>
                    </a:lnTo>
                    <a:lnTo>
                      <a:pt x="269" y="270"/>
                    </a:lnTo>
                    <a:lnTo>
                      <a:pt x="267" y="270"/>
                    </a:lnTo>
                    <a:lnTo>
                      <a:pt x="267" y="270"/>
                    </a:lnTo>
                    <a:lnTo>
                      <a:pt x="269" y="272"/>
                    </a:lnTo>
                    <a:lnTo>
                      <a:pt x="267" y="274"/>
                    </a:lnTo>
                    <a:lnTo>
                      <a:pt x="259" y="273"/>
                    </a:lnTo>
                    <a:lnTo>
                      <a:pt x="257" y="271"/>
                    </a:lnTo>
                    <a:lnTo>
                      <a:pt x="256" y="269"/>
                    </a:lnTo>
                    <a:lnTo>
                      <a:pt x="252" y="265"/>
                    </a:lnTo>
                    <a:lnTo>
                      <a:pt x="249" y="263"/>
                    </a:lnTo>
                    <a:lnTo>
                      <a:pt x="249" y="258"/>
                    </a:lnTo>
                    <a:lnTo>
                      <a:pt x="249" y="250"/>
                    </a:lnTo>
                    <a:lnTo>
                      <a:pt x="249" y="248"/>
                    </a:lnTo>
                    <a:lnTo>
                      <a:pt x="253" y="244"/>
                    </a:lnTo>
                    <a:lnTo>
                      <a:pt x="254" y="243"/>
                    </a:lnTo>
                    <a:lnTo>
                      <a:pt x="253" y="242"/>
                    </a:lnTo>
                    <a:lnTo>
                      <a:pt x="254" y="241"/>
                    </a:lnTo>
                    <a:lnTo>
                      <a:pt x="255" y="238"/>
                    </a:lnTo>
                    <a:lnTo>
                      <a:pt x="254" y="236"/>
                    </a:lnTo>
                    <a:lnTo>
                      <a:pt x="255" y="235"/>
                    </a:lnTo>
                    <a:lnTo>
                      <a:pt x="254" y="231"/>
                    </a:lnTo>
                    <a:lnTo>
                      <a:pt x="255" y="230"/>
                    </a:lnTo>
                    <a:lnTo>
                      <a:pt x="255" y="230"/>
                    </a:lnTo>
                    <a:lnTo>
                      <a:pt x="255" y="229"/>
                    </a:lnTo>
                    <a:lnTo>
                      <a:pt x="253" y="228"/>
                    </a:lnTo>
                    <a:lnTo>
                      <a:pt x="252" y="223"/>
                    </a:lnTo>
                    <a:lnTo>
                      <a:pt x="259" y="211"/>
                    </a:lnTo>
                    <a:lnTo>
                      <a:pt x="259" y="211"/>
                    </a:lnTo>
                    <a:lnTo>
                      <a:pt x="285" y="205"/>
                    </a:lnTo>
                    <a:lnTo>
                      <a:pt x="285" y="205"/>
                    </a:lnTo>
                    <a:lnTo>
                      <a:pt x="282" y="196"/>
                    </a:lnTo>
                    <a:lnTo>
                      <a:pt x="271" y="181"/>
                    </a:lnTo>
                    <a:lnTo>
                      <a:pt x="267" y="162"/>
                    </a:lnTo>
                    <a:lnTo>
                      <a:pt x="266" y="150"/>
                    </a:lnTo>
                    <a:lnTo>
                      <a:pt x="266" y="150"/>
                    </a:lnTo>
                    <a:lnTo>
                      <a:pt x="262" y="132"/>
                    </a:lnTo>
                    <a:lnTo>
                      <a:pt x="262" y="127"/>
                    </a:lnTo>
                    <a:lnTo>
                      <a:pt x="262" y="125"/>
                    </a:lnTo>
                    <a:lnTo>
                      <a:pt x="260" y="122"/>
                    </a:lnTo>
                    <a:lnTo>
                      <a:pt x="260" y="122"/>
                    </a:lnTo>
                    <a:lnTo>
                      <a:pt x="260" y="122"/>
                    </a:lnTo>
                    <a:lnTo>
                      <a:pt x="260" y="119"/>
                    </a:lnTo>
                    <a:lnTo>
                      <a:pt x="260" y="118"/>
                    </a:lnTo>
                    <a:lnTo>
                      <a:pt x="260" y="118"/>
                    </a:lnTo>
                    <a:lnTo>
                      <a:pt x="261" y="117"/>
                    </a:lnTo>
                    <a:lnTo>
                      <a:pt x="263" y="108"/>
                    </a:lnTo>
                    <a:lnTo>
                      <a:pt x="266" y="104"/>
                    </a:lnTo>
                    <a:lnTo>
                      <a:pt x="267" y="104"/>
                    </a:lnTo>
                    <a:lnTo>
                      <a:pt x="267" y="104"/>
                    </a:lnTo>
                    <a:lnTo>
                      <a:pt x="267" y="104"/>
                    </a:lnTo>
                    <a:lnTo>
                      <a:pt x="268" y="102"/>
                    </a:lnTo>
                    <a:lnTo>
                      <a:pt x="268" y="102"/>
                    </a:lnTo>
                    <a:lnTo>
                      <a:pt x="270" y="101"/>
                    </a:lnTo>
                    <a:lnTo>
                      <a:pt x="270" y="101"/>
                    </a:lnTo>
                    <a:lnTo>
                      <a:pt x="269" y="97"/>
                    </a:lnTo>
                    <a:lnTo>
                      <a:pt x="271" y="91"/>
                    </a:lnTo>
                    <a:lnTo>
                      <a:pt x="271" y="87"/>
                    </a:lnTo>
                    <a:lnTo>
                      <a:pt x="273" y="82"/>
                    </a:lnTo>
                    <a:lnTo>
                      <a:pt x="274" y="80"/>
                    </a:lnTo>
                    <a:lnTo>
                      <a:pt x="281" y="67"/>
                    </a:lnTo>
                    <a:lnTo>
                      <a:pt x="286" y="61"/>
                    </a:lnTo>
                    <a:lnTo>
                      <a:pt x="293" y="51"/>
                    </a:lnTo>
                    <a:lnTo>
                      <a:pt x="293" y="51"/>
                    </a:lnTo>
                    <a:lnTo>
                      <a:pt x="292" y="49"/>
                    </a:lnTo>
                    <a:lnTo>
                      <a:pt x="291" y="46"/>
                    </a:lnTo>
                    <a:lnTo>
                      <a:pt x="289" y="45"/>
                    </a:lnTo>
                    <a:lnTo>
                      <a:pt x="290" y="40"/>
                    </a:lnTo>
                    <a:lnTo>
                      <a:pt x="291" y="35"/>
                    </a:lnTo>
                    <a:lnTo>
                      <a:pt x="291" y="31"/>
                    </a:lnTo>
                    <a:lnTo>
                      <a:pt x="292" y="29"/>
                    </a:lnTo>
                    <a:lnTo>
                      <a:pt x="292" y="27"/>
                    </a:lnTo>
                    <a:lnTo>
                      <a:pt x="292" y="27"/>
                    </a:lnTo>
                    <a:lnTo>
                      <a:pt x="289" y="27"/>
                    </a:lnTo>
                    <a:lnTo>
                      <a:pt x="289" y="27"/>
                    </a:lnTo>
                    <a:lnTo>
                      <a:pt x="288" y="27"/>
                    </a:lnTo>
                    <a:lnTo>
                      <a:pt x="288" y="24"/>
                    </a:lnTo>
                    <a:lnTo>
                      <a:pt x="288" y="24"/>
                    </a:lnTo>
                    <a:lnTo>
                      <a:pt x="286" y="22"/>
                    </a:lnTo>
                    <a:lnTo>
                      <a:pt x="285" y="22"/>
                    </a:lnTo>
                    <a:lnTo>
                      <a:pt x="284" y="18"/>
                    </a:lnTo>
                    <a:lnTo>
                      <a:pt x="283" y="17"/>
                    </a:lnTo>
                    <a:lnTo>
                      <a:pt x="281" y="17"/>
                    </a:lnTo>
                    <a:lnTo>
                      <a:pt x="278" y="16"/>
                    </a:lnTo>
                    <a:lnTo>
                      <a:pt x="277" y="15"/>
                    </a:lnTo>
                    <a:lnTo>
                      <a:pt x="276" y="13"/>
                    </a:lnTo>
                    <a:lnTo>
                      <a:pt x="276" y="13"/>
                    </a:lnTo>
                    <a:lnTo>
                      <a:pt x="276" y="13"/>
                    </a:lnTo>
                    <a:lnTo>
                      <a:pt x="274" y="9"/>
                    </a:lnTo>
                    <a:lnTo>
                      <a:pt x="274" y="9"/>
                    </a:lnTo>
                    <a:lnTo>
                      <a:pt x="274" y="9"/>
                    </a:lnTo>
                    <a:lnTo>
                      <a:pt x="274" y="8"/>
                    </a:lnTo>
                    <a:lnTo>
                      <a:pt x="271" y="8"/>
                    </a:lnTo>
                    <a:lnTo>
                      <a:pt x="270" y="10"/>
                    </a:lnTo>
                    <a:lnTo>
                      <a:pt x="268" y="12"/>
                    </a:lnTo>
                    <a:lnTo>
                      <a:pt x="266" y="13"/>
                    </a:lnTo>
                    <a:lnTo>
                      <a:pt x="264" y="13"/>
                    </a:lnTo>
                    <a:lnTo>
                      <a:pt x="262" y="13"/>
                    </a:lnTo>
                    <a:lnTo>
                      <a:pt x="262" y="13"/>
                    </a:lnTo>
                    <a:lnTo>
                      <a:pt x="262" y="13"/>
                    </a:lnTo>
                    <a:lnTo>
                      <a:pt x="261" y="12"/>
                    </a:lnTo>
                    <a:lnTo>
                      <a:pt x="261" y="12"/>
                    </a:lnTo>
                    <a:lnTo>
                      <a:pt x="260" y="12"/>
                    </a:lnTo>
                    <a:lnTo>
                      <a:pt x="256" y="12"/>
                    </a:lnTo>
                    <a:lnTo>
                      <a:pt x="255" y="13"/>
                    </a:lnTo>
                    <a:lnTo>
                      <a:pt x="254" y="15"/>
                    </a:lnTo>
                    <a:lnTo>
                      <a:pt x="253" y="15"/>
                    </a:lnTo>
                    <a:lnTo>
                      <a:pt x="252" y="15"/>
                    </a:lnTo>
                    <a:lnTo>
                      <a:pt x="248" y="14"/>
                    </a:lnTo>
                    <a:lnTo>
                      <a:pt x="247" y="14"/>
                    </a:lnTo>
                    <a:lnTo>
                      <a:pt x="245" y="12"/>
                    </a:lnTo>
                    <a:lnTo>
                      <a:pt x="242" y="9"/>
                    </a:lnTo>
                    <a:lnTo>
                      <a:pt x="242" y="9"/>
                    </a:lnTo>
                    <a:lnTo>
                      <a:pt x="241" y="9"/>
                    </a:lnTo>
                    <a:lnTo>
                      <a:pt x="239" y="7"/>
                    </a:lnTo>
                    <a:lnTo>
                      <a:pt x="239" y="5"/>
                    </a:lnTo>
                    <a:lnTo>
                      <a:pt x="238" y="5"/>
                    </a:lnTo>
                    <a:lnTo>
                      <a:pt x="238" y="5"/>
                    </a:lnTo>
                    <a:lnTo>
                      <a:pt x="238" y="5"/>
                    </a:lnTo>
                    <a:lnTo>
                      <a:pt x="235" y="3"/>
                    </a:lnTo>
                    <a:lnTo>
                      <a:pt x="232" y="2"/>
                    </a:lnTo>
                    <a:lnTo>
                      <a:pt x="227" y="5"/>
                    </a:lnTo>
                    <a:lnTo>
                      <a:pt x="226" y="5"/>
                    </a:lnTo>
                    <a:lnTo>
                      <a:pt x="220" y="5"/>
                    </a:lnTo>
                    <a:lnTo>
                      <a:pt x="218" y="2"/>
                    </a:lnTo>
                    <a:lnTo>
                      <a:pt x="216" y="2"/>
                    </a:lnTo>
                    <a:lnTo>
                      <a:pt x="215" y="1"/>
                    </a:lnTo>
                    <a:lnTo>
                      <a:pt x="214" y="2"/>
                    </a:lnTo>
                    <a:lnTo>
                      <a:pt x="209" y="1"/>
                    </a:lnTo>
                    <a:lnTo>
                      <a:pt x="208" y="0"/>
                    </a:lnTo>
                    <a:lnTo>
                      <a:pt x="207" y="0"/>
                    </a:lnTo>
                    <a:lnTo>
                      <a:pt x="208" y="1"/>
                    </a:lnTo>
                    <a:lnTo>
                      <a:pt x="205" y="5"/>
                    </a:lnTo>
                    <a:lnTo>
                      <a:pt x="202" y="6"/>
                    </a:lnTo>
                    <a:lnTo>
                      <a:pt x="201" y="6"/>
                    </a:lnTo>
                    <a:lnTo>
                      <a:pt x="197" y="6"/>
                    </a:lnTo>
                    <a:lnTo>
                      <a:pt x="195" y="7"/>
                    </a:lnTo>
                    <a:lnTo>
                      <a:pt x="193" y="7"/>
                    </a:lnTo>
                    <a:lnTo>
                      <a:pt x="192" y="5"/>
                    </a:lnTo>
                    <a:lnTo>
                      <a:pt x="190" y="5"/>
                    </a:lnTo>
                    <a:lnTo>
                      <a:pt x="190" y="3"/>
                    </a:lnTo>
                    <a:lnTo>
                      <a:pt x="189" y="3"/>
                    </a:lnTo>
                    <a:lnTo>
                      <a:pt x="181" y="7"/>
                    </a:lnTo>
                    <a:lnTo>
                      <a:pt x="180" y="9"/>
                    </a:lnTo>
                    <a:lnTo>
                      <a:pt x="173" y="9"/>
                    </a:lnTo>
                    <a:lnTo>
                      <a:pt x="170" y="10"/>
                    </a:lnTo>
                    <a:lnTo>
                      <a:pt x="168" y="8"/>
                    </a:lnTo>
                    <a:lnTo>
                      <a:pt x="165" y="8"/>
                    </a:lnTo>
                    <a:lnTo>
                      <a:pt x="163" y="8"/>
                    </a:lnTo>
                    <a:lnTo>
                      <a:pt x="161" y="10"/>
                    </a:lnTo>
                    <a:lnTo>
                      <a:pt x="159" y="13"/>
                    </a:lnTo>
                    <a:lnTo>
                      <a:pt x="159" y="13"/>
                    </a:lnTo>
                    <a:lnTo>
                      <a:pt x="161" y="15"/>
                    </a:lnTo>
                    <a:lnTo>
                      <a:pt x="160" y="17"/>
                    </a:lnTo>
                    <a:lnTo>
                      <a:pt x="156" y="18"/>
                    </a:lnTo>
                    <a:lnTo>
                      <a:pt x="153" y="17"/>
                    </a:lnTo>
                    <a:lnTo>
                      <a:pt x="150" y="16"/>
                    </a:lnTo>
                    <a:lnTo>
                      <a:pt x="148" y="15"/>
                    </a:lnTo>
                    <a:lnTo>
                      <a:pt x="145" y="15"/>
                    </a:lnTo>
                    <a:lnTo>
                      <a:pt x="144" y="16"/>
                    </a:lnTo>
                    <a:lnTo>
                      <a:pt x="141" y="16"/>
                    </a:lnTo>
                    <a:lnTo>
                      <a:pt x="137" y="16"/>
                    </a:lnTo>
                    <a:lnTo>
                      <a:pt x="134" y="14"/>
                    </a:lnTo>
                    <a:lnTo>
                      <a:pt x="130" y="14"/>
                    </a:lnTo>
                    <a:lnTo>
                      <a:pt x="129" y="13"/>
                    </a:lnTo>
                    <a:lnTo>
                      <a:pt x="126" y="10"/>
                    </a:lnTo>
                    <a:lnTo>
                      <a:pt x="123" y="9"/>
                    </a:lnTo>
                    <a:lnTo>
                      <a:pt x="119" y="6"/>
                    </a:lnTo>
                    <a:lnTo>
                      <a:pt x="116" y="5"/>
                    </a:lnTo>
                    <a:lnTo>
                      <a:pt x="114" y="3"/>
                    </a:lnTo>
                    <a:lnTo>
                      <a:pt x="114" y="5"/>
                    </a:lnTo>
                    <a:lnTo>
                      <a:pt x="111" y="5"/>
                    </a:lnTo>
                    <a:lnTo>
                      <a:pt x="108" y="7"/>
                    </a:lnTo>
                    <a:lnTo>
                      <a:pt x="107" y="7"/>
                    </a:lnTo>
                    <a:lnTo>
                      <a:pt x="106" y="7"/>
                    </a:lnTo>
                    <a:lnTo>
                      <a:pt x="106" y="9"/>
                    </a:lnTo>
                    <a:lnTo>
                      <a:pt x="105" y="10"/>
                    </a:lnTo>
                    <a:lnTo>
                      <a:pt x="105" y="13"/>
                    </a:lnTo>
                    <a:lnTo>
                      <a:pt x="102" y="14"/>
                    </a:lnTo>
                    <a:lnTo>
                      <a:pt x="101" y="15"/>
                    </a:lnTo>
                    <a:lnTo>
                      <a:pt x="104" y="18"/>
                    </a:lnTo>
                    <a:lnTo>
                      <a:pt x="102" y="20"/>
                    </a:lnTo>
                    <a:lnTo>
                      <a:pt x="101" y="22"/>
                    </a:lnTo>
                    <a:lnTo>
                      <a:pt x="101" y="23"/>
                    </a:lnTo>
                    <a:lnTo>
                      <a:pt x="101" y="23"/>
                    </a:lnTo>
                    <a:lnTo>
                      <a:pt x="101" y="23"/>
                    </a:lnTo>
                    <a:lnTo>
                      <a:pt x="101" y="24"/>
                    </a:lnTo>
                    <a:lnTo>
                      <a:pt x="102" y="28"/>
                    </a:lnTo>
                    <a:lnTo>
                      <a:pt x="104" y="35"/>
                    </a:lnTo>
                    <a:lnTo>
                      <a:pt x="100" y="36"/>
                    </a:lnTo>
                    <a:lnTo>
                      <a:pt x="99" y="39"/>
                    </a:lnTo>
                    <a:lnTo>
                      <a:pt x="93" y="47"/>
                    </a:lnTo>
                    <a:lnTo>
                      <a:pt x="94" y="52"/>
                    </a:lnTo>
                    <a:lnTo>
                      <a:pt x="93" y="56"/>
                    </a:lnTo>
                    <a:lnTo>
                      <a:pt x="93" y="59"/>
                    </a:lnTo>
                    <a:lnTo>
                      <a:pt x="91" y="61"/>
                    </a:lnTo>
                    <a:lnTo>
                      <a:pt x="90" y="66"/>
                    </a:lnTo>
                    <a:lnTo>
                      <a:pt x="91" y="68"/>
                    </a:lnTo>
                    <a:lnTo>
                      <a:pt x="90" y="72"/>
                    </a:lnTo>
                    <a:lnTo>
                      <a:pt x="91" y="73"/>
                    </a:lnTo>
                    <a:lnTo>
                      <a:pt x="90" y="79"/>
                    </a:lnTo>
                    <a:lnTo>
                      <a:pt x="87" y="80"/>
                    </a:lnTo>
                    <a:lnTo>
                      <a:pt x="86" y="83"/>
                    </a:lnTo>
                    <a:lnTo>
                      <a:pt x="86" y="89"/>
                    </a:lnTo>
                    <a:lnTo>
                      <a:pt x="80" y="97"/>
                    </a:lnTo>
                    <a:lnTo>
                      <a:pt x="78" y="98"/>
                    </a:lnTo>
                    <a:lnTo>
                      <a:pt x="75" y="101"/>
                    </a:lnTo>
                    <a:lnTo>
                      <a:pt x="72" y="101"/>
                    </a:lnTo>
                    <a:lnTo>
                      <a:pt x="70" y="102"/>
                    </a:lnTo>
                    <a:lnTo>
                      <a:pt x="67" y="105"/>
                    </a:lnTo>
                    <a:lnTo>
                      <a:pt x="67" y="109"/>
                    </a:lnTo>
                    <a:lnTo>
                      <a:pt x="62" y="113"/>
                    </a:lnTo>
                    <a:lnTo>
                      <a:pt x="61" y="117"/>
                    </a:lnTo>
                    <a:lnTo>
                      <a:pt x="61" y="120"/>
                    </a:lnTo>
                    <a:lnTo>
                      <a:pt x="62" y="122"/>
                    </a:lnTo>
                    <a:lnTo>
                      <a:pt x="62" y="130"/>
                    </a:lnTo>
                    <a:lnTo>
                      <a:pt x="61" y="134"/>
                    </a:lnTo>
                    <a:lnTo>
                      <a:pt x="61" y="138"/>
                    </a:lnTo>
                    <a:lnTo>
                      <a:pt x="57" y="142"/>
                    </a:lnTo>
                    <a:lnTo>
                      <a:pt x="55" y="142"/>
                    </a:lnTo>
                    <a:lnTo>
                      <a:pt x="53" y="145"/>
                    </a:lnTo>
                    <a:lnTo>
                      <a:pt x="52" y="147"/>
                    </a:lnTo>
                    <a:lnTo>
                      <a:pt x="45" y="153"/>
                    </a:lnTo>
                    <a:lnTo>
                      <a:pt x="42" y="156"/>
                    </a:lnTo>
                    <a:lnTo>
                      <a:pt x="38" y="157"/>
                    </a:lnTo>
                    <a:lnTo>
                      <a:pt x="33" y="155"/>
                    </a:lnTo>
                    <a:lnTo>
                      <a:pt x="33" y="153"/>
                    </a:lnTo>
                    <a:lnTo>
                      <a:pt x="31" y="152"/>
                    </a:lnTo>
                    <a:lnTo>
                      <a:pt x="33" y="148"/>
                    </a:lnTo>
                    <a:lnTo>
                      <a:pt x="31" y="149"/>
                    </a:lnTo>
                    <a:lnTo>
                      <a:pt x="27" y="152"/>
                    </a:lnTo>
                    <a:lnTo>
                      <a:pt x="25" y="152"/>
                    </a:lnTo>
                    <a:lnTo>
                      <a:pt x="24" y="152"/>
                    </a:lnTo>
                    <a:lnTo>
                      <a:pt x="24" y="154"/>
                    </a:lnTo>
                    <a:lnTo>
                      <a:pt x="21" y="156"/>
                    </a:lnTo>
                    <a:lnTo>
                      <a:pt x="17" y="156"/>
                    </a:lnTo>
                    <a:lnTo>
                      <a:pt x="17" y="154"/>
                    </a:lnTo>
                    <a:lnTo>
                      <a:pt x="17" y="154"/>
                    </a:lnTo>
                    <a:lnTo>
                      <a:pt x="15" y="155"/>
                    </a:lnTo>
                    <a:lnTo>
                      <a:pt x="13" y="155"/>
                    </a:lnTo>
                    <a:lnTo>
                      <a:pt x="12" y="155"/>
                    </a:lnTo>
                    <a:lnTo>
                      <a:pt x="10" y="157"/>
                    </a:lnTo>
                    <a:lnTo>
                      <a:pt x="6" y="160"/>
                    </a:lnTo>
                    <a:lnTo>
                      <a:pt x="6" y="161"/>
                    </a:lnTo>
                    <a:lnTo>
                      <a:pt x="6" y="167"/>
                    </a:lnTo>
                    <a:lnTo>
                      <a:pt x="4" y="169"/>
                    </a:lnTo>
                    <a:lnTo>
                      <a:pt x="1" y="170"/>
                    </a:lnTo>
                    <a:lnTo>
                      <a:pt x="0" y="171"/>
                    </a:lnTo>
                    <a:lnTo>
                      <a:pt x="0" y="171"/>
                    </a:lnTo>
                    <a:lnTo>
                      <a:pt x="3" y="171"/>
                    </a:lnTo>
                    <a:lnTo>
                      <a:pt x="4" y="172"/>
                    </a:lnTo>
                    <a:lnTo>
                      <a:pt x="5" y="171"/>
                    </a:lnTo>
                    <a:lnTo>
                      <a:pt x="6" y="171"/>
                    </a:lnTo>
                    <a:lnTo>
                      <a:pt x="8" y="171"/>
                    </a:lnTo>
                    <a:lnTo>
                      <a:pt x="13" y="170"/>
                    </a:lnTo>
                    <a:lnTo>
                      <a:pt x="18" y="170"/>
                    </a:lnTo>
                    <a:lnTo>
                      <a:pt x="24" y="170"/>
                    </a:lnTo>
                    <a:lnTo>
                      <a:pt x="28" y="170"/>
                    </a:lnTo>
                    <a:lnTo>
                      <a:pt x="32" y="170"/>
                    </a:lnTo>
                    <a:lnTo>
                      <a:pt x="37" y="170"/>
                    </a:lnTo>
                    <a:lnTo>
                      <a:pt x="41" y="170"/>
                    </a:lnTo>
                    <a:lnTo>
                      <a:pt x="53" y="170"/>
                    </a:lnTo>
                    <a:lnTo>
                      <a:pt x="70" y="170"/>
                    </a:lnTo>
                    <a:lnTo>
                      <a:pt x="70" y="174"/>
                    </a:lnTo>
                    <a:lnTo>
                      <a:pt x="70" y="174"/>
                    </a:lnTo>
                    <a:lnTo>
                      <a:pt x="70" y="175"/>
                    </a:lnTo>
                    <a:lnTo>
                      <a:pt x="71" y="177"/>
                    </a:lnTo>
                    <a:lnTo>
                      <a:pt x="72" y="179"/>
                    </a:lnTo>
                    <a:lnTo>
                      <a:pt x="71" y="181"/>
                    </a:lnTo>
                    <a:lnTo>
                      <a:pt x="71" y="183"/>
                    </a:lnTo>
                    <a:lnTo>
                      <a:pt x="72" y="185"/>
                    </a:lnTo>
                    <a:lnTo>
                      <a:pt x="74" y="189"/>
                    </a:lnTo>
                    <a:lnTo>
                      <a:pt x="75" y="191"/>
                    </a:lnTo>
                    <a:lnTo>
                      <a:pt x="75" y="192"/>
                    </a:lnTo>
                    <a:lnTo>
                      <a:pt x="76" y="192"/>
                    </a:lnTo>
                    <a:lnTo>
                      <a:pt x="79" y="198"/>
                    </a:lnTo>
                    <a:lnTo>
                      <a:pt x="79" y="203"/>
                    </a:lnTo>
                    <a:lnTo>
                      <a:pt x="80" y="204"/>
                    </a:lnTo>
                    <a:lnTo>
                      <a:pt x="84" y="203"/>
                    </a:lnTo>
                    <a:lnTo>
                      <a:pt x="87" y="203"/>
                    </a:lnTo>
                    <a:lnTo>
                      <a:pt x="90" y="203"/>
                    </a:lnTo>
                    <a:lnTo>
                      <a:pt x="94" y="204"/>
                    </a:lnTo>
                    <a:lnTo>
                      <a:pt x="97" y="203"/>
                    </a:lnTo>
                    <a:lnTo>
                      <a:pt x="107" y="201"/>
                    </a:lnTo>
                    <a:lnTo>
                      <a:pt x="107" y="199"/>
                    </a:lnTo>
                    <a:lnTo>
                      <a:pt x="106" y="194"/>
                    </a:lnTo>
                    <a:lnTo>
                      <a:pt x="108" y="194"/>
                    </a:lnTo>
                    <a:lnTo>
                      <a:pt x="109" y="192"/>
                    </a:lnTo>
                    <a:lnTo>
                      <a:pt x="109" y="186"/>
                    </a:lnTo>
                    <a:lnTo>
                      <a:pt x="124" y="186"/>
                    </a:lnTo>
                    <a:lnTo>
                      <a:pt x="124" y="185"/>
                    </a:lnTo>
                    <a:lnTo>
                      <a:pt x="131" y="186"/>
                    </a:lnTo>
                    <a:lnTo>
                      <a:pt x="131" y="190"/>
                    </a:lnTo>
                    <a:lnTo>
                      <a:pt x="130" y="191"/>
                    </a:lnTo>
                    <a:lnTo>
                      <a:pt x="131" y="191"/>
                    </a:lnTo>
                    <a:lnTo>
                      <a:pt x="149" y="192"/>
                    </a:lnTo>
                    <a:lnTo>
                      <a:pt x="150" y="194"/>
                    </a:lnTo>
                    <a:lnTo>
                      <a:pt x="150" y="198"/>
                    </a:lnTo>
                    <a:lnTo>
                      <a:pt x="150" y="200"/>
                    </a:lnTo>
                    <a:lnTo>
                      <a:pt x="148" y="203"/>
                    </a:lnTo>
                    <a:lnTo>
                      <a:pt x="148" y="204"/>
                    </a:lnTo>
                    <a:lnTo>
                      <a:pt x="149" y="206"/>
                    </a:lnTo>
                    <a:lnTo>
                      <a:pt x="149" y="209"/>
                    </a:lnTo>
                    <a:lnTo>
                      <a:pt x="149" y="211"/>
                    </a:lnTo>
                    <a:lnTo>
                      <a:pt x="148" y="212"/>
                    </a:lnTo>
                    <a:lnTo>
                      <a:pt x="149" y="213"/>
                    </a:lnTo>
                    <a:lnTo>
                      <a:pt x="149" y="219"/>
                    </a:lnTo>
                    <a:lnTo>
                      <a:pt x="148" y="221"/>
                    </a:lnTo>
                    <a:lnTo>
                      <a:pt x="149" y="223"/>
                    </a:lnTo>
                    <a:lnTo>
                      <a:pt x="149" y="225"/>
                    </a:lnTo>
                    <a:lnTo>
                      <a:pt x="150" y="226"/>
                    </a:lnTo>
                    <a:lnTo>
                      <a:pt x="150" y="227"/>
                    </a:lnTo>
                    <a:lnTo>
                      <a:pt x="151" y="228"/>
                    </a:lnTo>
                    <a:lnTo>
                      <a:pt x="152" y="229"/>
                    </a:lnTo>
                    <a:lnTo>
                      <a:pt x="153" y="229"/>
                    </a:lnTo>
                    <a:lnTo>
                      <a:pt x="153" y="233"/>
                    </a:lnTo>
                    <a:lnTo>
                      <a:pt x="153" y="235"/>
                    </a:lnTo>
                    <a:lnTo>
                      <a:pt x="153" y="236"/>
                    </a:lnTo>
                    <a:lnTo>
                      <a:pt x="156" y="237"/>
                    </a:lnTo>
                    <a:lnTo>
                      <a:pt x="156" y="241"/>
                    </a:lnTo>
                    <a:lnTo>
                      <a:pt x="155" y="241"/>
                    </a:lnTo>
                    <a:lnTo>
                      <a:pt x="155" y="243"/>
                    </a:lnTo>
                    <a:lnTo>
                      <a:pt x="157" y="245"/>
                    </a:lnTo>
                    <a:lnTo>
                      <a:pt x="156" y="248"/>
                    </a:lnTo>
                    <a:lnTo>
                      <a:pt x="156" y="249"/>
                    </a:lnTo>
                    <a:lnTo>
                      <a:pt x="155" y="250"/>
                    </a:lnTo>
                    <a:lnTo>
                      <a:pt x="155" y="252"/>
                    </a:lnTo>
                    <a:lnTo>
                      <a:pt x="156" y="252"/>
                    </a:lnTo>
                    <a:lnTo>
                      <a:pt x="156" y="251"/>
                    </a:lnTo>
                    <a:lnTo>
                      <a:pt x="158" y="250"/>
                    </a:lnTo>
                    <a:lnTo>
                      <a:pt x="158" y="250"/>
                    </a:lnTo>
                    <a:lnTo>
                      <a:pt x="160" y="250"/>
                    </a:lnTo>
                    <a:lnTo>
                      <a:pt x="163" y="251"/>
                    </a:lnTo>
                    <a:lnTo>
                      <a:pt x="165" y="252"/>
                    </a:lnTo>
                    <a:lnTo>
                      <a:pt x="168" y="252"/>
                    </a:lnTo>
                    <a:lnTo>
                      <a:pt x="170" y="252"/>
                    </a:lnTo>
                    <a:lnTo>
                      <a:pt x="171" y="252"/>
                    </a:lnTo>
                    <a:lnTo>
                      <a:pt x="172" y="251"/>
                    </a:lnTo>
                    <a:lnTo>
                      <a:pt x="175" y="250"/>
                    </a:lnTo>
                    <a:lnTo>
                      <a:pt x="178" y="249"/>
                    </a:lnTo>
                    <a:lnTo>
                      <a:pt x="180" y="249"/>
                    </a:lnTo>
                    <a:lnTo>
                      <a:pt x="180" y="248"/>
                    </a:lnTo>
                    <a:lnTo>
                      <a:pt x="181"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5" name="Freeform 111">
                <a:extLst>
                  <a:ext uri="{FF2B5EF4-FFF2-40B4-BE49-F238E27FC236}">
                    <a16:creationId xmlns:a16="http://schemas.microsoft.com/office/drawing/2014/main" id="{CC20D8F9-DE97-42BD-A40D-37C9E6E1BDD2}"/>
                  </a:ext>
                </a:extLst>
              </p:cNvPr>
              <p:cNvSpPr/>
              <p:nvPr/>
            </p:nvSpPr>
            <p:spPr bwMode="auto">
              <a:xfrm>
                <a:off x="6480176" y="3695701"/>
                <a:ext cx="74613" cy="187325"/>
              </a:xfrm>
              <a:custGeom>
                <a:avLst/>
                <a:gdLst>
                  <a:gd name="T0" fmla="*/ 9 w 47"/>
                  <a:gd name="T1" fmla="*/ 3 h 118"/>
                  <a:gd name="T2" fmla="*/ 11 w 47"/>
                  <a:gd name="T3" fmla="*/ 6 h 118"/>
                  <a:gd name="T4" fmla="*/ 10 w 47"/>
                  <a:gd name="T5" fmla="*/ 10 h 118"/>
                  <a:gd name="T6" fmla="*/ 14 w 47"/>
                  <a:gd name="T7" fmla="*/ 15 h 118"/>
                  <a:gd name="T8" fmla="*/ 14 w 47"/>
                  <a:gd name="T9" fmla="*/ 20 h 118"/>
                  <a:gd name="T10" fmla="*/ 9 w 47"/>
                  <a:gd name="T11" fmla="*/ 24 h 118"/>
                  <a:gd name="T12" fmla="*/ 10 w 47"/>
                  <a:gd name="T13" fmla="*/ 29 h 118"/>
                  <a:gd name="T14" fmla="*/ 11 w 47"/>
                  <a:gd name="T15" fmla="*/ 33 h 118"/>
                  <a:gd name="T16" fmla="*/ 11 w 47"/>
                  <a:gd name="T17" fmla="*/ 37 h 118"/>
                  <a:gd name="T18" fmla="*/ 10 w 47"/>
                  <a:gd name="T19" fmla="*/ 42 h 118"/>
                  <a:gd name="T20" fmla="*/ 13 w 47"/>
                  <a:gd name="T21" fmla="*/ 44 h 118"/>
                  <a:gd name="T22" fmla="*/ 10 w 47"/>
                  <a:gd name="T23" fmla="*/ 46 h 118"/>
                  <a:gd name="T24" fmla="*/ 8 w 47"/>
                  <a:gd name="T25" fmla="*/ 50 h 118"/>
                  <a:gd name="T26" fmla="*/ 4 w 47"/>
                  <a:gd name="T27" fmla="*/ 52 h 118"/>
                  <a:gd name="T28" fmla="*/ 4 w 47"/>
                  <a:gd name="T29" fmla="*/ 55 h 118"/>
                  <a:gd name="T30" fmla="*/ 4 w 47"/>
                  <a:gd name="T31" fmla="*/ 59 h 118"/>
                  <a:gd name="T32" fmla="*/ 0 w 47"/>
                  <a:gd name="T33" fmla="*/ 64 h 118"/>
                  <a:gd name="T34" fmla="*/ 2 w 47"/>
                  <a:gd name="T35" fmla="*/ 66 h 118"/>
                  <a:gd name="T36" fmla="*/ 4 w 47"/>
                  <a:gd name="T37" fmla="*/ 69 h 118"/>
                  <a:gd name="T38" fmla="*/ 8 w 47"/>
                  <a:gd name="T39" fmla="*/ 68 h 118"/>
                  <a:gd name="T40" fmla="*/ 10 w 47"/>
                  <a:gd name="T41" fmla="*/ 73 h 118"/>
                  <a:gd name="T42" fmla="*/ 11 w 47"/>
                  <a:gd name="T43" fmla="*/ 75 h 118"/>
                  <a:gd name="T44" fmla="*/ 14 w 47"/>
                  <a:gd name="T45" fmla="*/ 76 h 118"/>
                  <a:gd name="T46" fmla="*/ 17 w 47"/>
                  <a:gd name="T47" fmla="*/ 75 h 118"/>
                  <a:gd name="T48" fmla="*/ 25 w 47"/>
                  <a:gd name="T49" fmla="*/ 75 h 118"/>
                  <a:gd name="T50" fmla="*/ 28 w 47"/>
                  <a:gd name="T51" fmla="*/ 83 h 118"/>
                  <a:gd name="T52" fmla="*/ 24 w 47"/>
                  <a:gd name="T53" fmla="*/ 90 h 118"/>
                  <a:gd name="T54" fmla="*/ 22 w 47"/>
                  <a:gd name="T55" fmla="*/ 97 h 118"/>
                  <a:gd name="T56" fmla="*/ 23 w 47"/>
                  <a:gd name="T57" fmla="*/ 102 h 118"/>
                  <a:gd name="T58" fmla="*/ 25 w 47"/>
                  <a:gd name="T59" fmla="*/ 107 h 118"/>
                  <a:gd name="T60" fmla="*/ 30 w 47"/>
                  <a:gd name="T61" fmla="*/ 110 h 118"/>
                  <a:gd name="T62" fmla="*/ 34 w 47"/>
                  <a:gd name="T63" fmla="*/ 116 h 118"/>
                  <a:gd name="T64" fmla="*/ 33 w 47"/>
                  <a:gd name="T65" fmla="*/ 118 h 118"/>
                  <a:gd name="T66" fmla="*/ 36 w 47"/>
                  <a:gd name="T67" fmla="*/ 116 h 118"/>
                  <a:gd name="T68" fmla="*/ 36 w 47"/>
                  <a:gd name="T69" fmla="*/ 109 h 118"/>
                  <a:gd name="T70" fmla="*/ 38 w 47"/>
                  <a:gd name="T71" fmla="*/ 102 h 118"/>
                  <a:gd name="T72" fmla="*/ 44 w 47"/>
                  <a:gd name="T73" fmla="*/ 99 h 118"/>
                  <a:gd name="T74" fmla="*/ 44 w 47"/>
                  <a:gd name="T75" fmla="*/ 92 h 118"/>
                  <a:gd name="T76" fmla="*/ 43 w 47"/>
                  <a:gd name="T77" fmla="*/ 89 h 118"/>
                  <a:gd name="T78" fmla="*/ 43 w 47"/>
                  <a:gd name="T79" fmla="*/ 85 h 118"/>
                  <a:gd name="T80" fmla="*/ 45 w 47"/>
                  <a:gd name="T81" fmla="*/ 84 h 118"/>
                  <a:gd name="T82" fmla="*/ 47 w 47"/>
                  <a:gd name="T83" fmla="*/ 83 h 118"/>
                  <a:gd name="T84" fmla="*/ 45 w 47"/>
                  <a:gd name="T85" fmla="*/ 77 h 118"/>
                  <a:gd name="T86" fmla="*/ 40 w 47"/>
                  <a:gd name="T87" fmla="*/ 70 h 118"/>
                  <a:gd name="T88" fmla="*/ 33 w 47"/>
                  <a:gd name="T89" fmla="*/ 66 h 118"/>
                  <a:gd name="T90" fmla="*/ 30 w 47"/>
                  <a:gd name="T91" fmla="*/ 61 h 118"/>
                  <a:gd name="T92" fmla="*/ 23 w 47"/>
                  <a:gd name="T93" fmla="*/ 50 h 118"/>
                  <a:gd name="T94" fmla="*/ 23 w 47"/>
                  <a:gd name="T95" fmla="*/ 48 h 118"/>
                  <a:gd name="T96" fmla="*/ 22 w 47"/>
                  <a:gd name="T97" fmla="*/ 44 h 118"/>
                  <a:gd name="T98" fmla="*/ 22 w 47"/>
                  <a:gd name="T99" fmla="*/ 44 h 118"/>
                  <a:gd name="T100" fmla="*/ 23 w 47"/>
                  <a:gd name="T101" fmla="*/ 42 h 118"/>
                  <a:gd name="T102" fmla="*/ 23 w 47"/>
                  <a:gd name="T103" fmla="*/ 10 h 118"/>
                  <a:gd name="T104" fmla="*/ 14 w 47"/>
                  <a:gd name="T105" fmla="*/ 2 h 118"/>
                  <a:gd name="T106" fmla="*/ 13 w 47"/>
                  <a:gd name="T107" fmla="*/ 1 h 118"/>
                  <a:gd name="T108" fmla="*/ 11 w 47"/>
                  <a:gd name="T109" fmla="*/ 1 h 118"/>
                  <a:gd name="T110" fmla="*/ 8 w 47"/>
                  <a:gd name="T111" fmla="*/ 0 h 118"/>
                  <a:gd name="T112" fmla="*/ 8 w 47"/>
                  <a:gd name="T113" fmla="*/ 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7" h="118">
                    <a:moveTo>
                      <a:pt x="8" y="2"/>
                    </a:moveTo>
                    <a:lnTo>
                      <a:pt x="9" y="3"/>
                    </a:lnTo>
                    <a:lnTo>
                      <a:pt x="11" y="3"/>
                    </a:lnTo>
                    <a:lnTo>
                      <a:pt x="11" y="6"/>
                    </a:lnTo>
                    <a:lnTo>
                      <a:pt x="10" y="9"/>
                    </a:lnTo>
                    <a:lnTo>
                      <a:pt x="10" y="10"/>
                    </a:lnTo>
                    <a:lnTo>
                      <a:pt x="13" y="13"/>
                    </a:lnTo>
                    <a:lnTo>
                      <a:pt x="14" y="15"/>
                    </a:lnTo>
                    <a:lnTo>
                      <a:pt x="14" y="18"/>
                    </a:lnTo>
                    <a:lnTo>
                      <a:pt x="14" y="20"/>
                    </a:lnTo>
                    <a:lnTo>
                      <a:pt x="14" y="21"/>
                    </a:lnTo>
                    <a:lnTo>
                      <a:pt x="9" y="24"/>
                    </a:lnTo>
                    <a:lnTo>
                      <a:pt x="9" y="26"/>
                    </a:lnTo>
                    <a:lnTo>
                      <a:pt x="10" y="29"/>
                    </a:lnTo>
                    <a:lnTo>
                      <a:pt x="10" y="31"/>
                    </a:lnTo>
                    <a:lnTo>
                      <a:pt x="11" y="33"/>
                    </a:lnTo>
                    <a:lnTo>
                      <a:pt x="10" y="35"/>
                    </a:lnTo>
                    <a:lnTo>
                      <a:pt x="11" y="37"/>
                    </a:lnTo>
                    <a:lnTo>
                      <a:pt x="10" y="40"/>
                    </a:lnTo>
                    <a:lnTo>
                      <a:pt x="10" y="42"/>
                    </a:lnTo>
                    <a:lnTo>
                      <a:pt x="10" y="43"/>
                    </a:lnTo>
                    <a:lnTo>
                      <a:pt x="13" y="44"/>
                    </a:lnTo>
                    <a:lnTo>
                      <a:pt x="13" y="46"/>
                    </a:lnTo>
                    <a:lnTo>
                      <a:pt x="10" y="46"/>
                    </a:lnTo>
                    <a:lnTo>
                      <a:pt x="10" y="48"/>
                    </a:lnTo>
                    <a:lnTo>
                      <a:pt x="8" y="50"/>
                    </a:lnTo>
                    <a:lnTo>
                      <a:pt x="4" y="52"/>
                    </a:lnTo>
                    <a:lnTo>
                      <a:pt x="4" y="52"/>
                    </a:lnTo>
                    <a:lnTo>
                      <a:pt x="4" y="54"/>
                    </a:lnTo>
                    <a:lnTo>
                      <a:pt x="4" y="55"/>
                    </a:lnTo>
                    <a:lnTo>
                      <a:pt x="4" y="57"/>
                    </a:lnTo>
                    <a:lnTo>
                      <a:pt x="4" y="59"/>
                    </a:lnTo>
                    <a:lnTo>
                      <a:pt x="1" y="62"/>
                    </a:lnTo>
                    <a:lnTo>
                      <a:pt x="0" y="64"/>
                    </a:lnTo>
                    <a:lnTo>
                      <a:pt x="1" y="64"/>
                    </a:lnTo>
                    <a:lnTo>
                      <a:pt x="2" y="66"/>
                    </a:lnTo>
                    <a:lnTo>
                      <a:pt x="4" y="69"/>
                    </a:lnTo>
                    <a:lnTo>
                      <a:pt x="4" y="69"/>
                    </a:lnTo>
                    <a:lnTo>
                      <a:pt x="4" y="69"/>
                    </a:lnTo>
                    <a:lnTo>
                      <a:pt x="8" y="68"/>
                    </a:lnTo>
                    <a:lnTo>
                      <a:pt x="9" y="70"/>
                    </a:lnTo>
                    <a:lnTo>
                      <a:pt x="10" y="73"/>
                    </a:lnTo>
                    <a:lnTo>
                      <a:pt x="11" y="74"/>
                    </a:lnTo>
                    <a:lnTo>
                      <a:pt x="11" y="75"/>
                    </a:lnTo>
                    <a:lnTo>
                      <a:pt x="13" y="76"/>
                    </a:lnTo>
                    <a:lnTo>
                      <a:pt x="14" y="76"/>
                    </a:lnTo>
                    <a:lnTo>
                      <a:pt x="16" y="76"/>
                    </a:lnTo>
                    <a:lnTo>
                      <a:pt x="17" y="75"/>
                    </a:lnTo>
                    <a:lnTo>
                      <a:pt x="21" y="74"/>
                    </a:lnTo>
                    <a:lnTo>
                      <a:pt x="25" y="75"/>
                    </a:lnTo>
                    <a:lnTo>
                      <a:pt x="28" y="79"/>
                    </a:lnTo>
                    <a:lnTo>
                      <a:pt x="28" y="83"/>
                    </a:lnTo>
                    <a:lnTo>
                      <a:pt x="28" y="88"/>
                    </a:lnTo>
                    <a:lnTo>
                      <a:pt x="24" y="90"/>
                    </a:lnTo>
                    <a:lnTo>
                      <a:pt x="23" y="95"/>
                    </a:lnTo>
                    <a:lnTo>
                      <a:pt x="22" y="97"/>
                    </a:lnTo>
                    <a:lnTo>
                      <a:pt x="22" y="98"/>
                    </a:lnTo>
                    <a:lnTo>
                      <a:pt x="23" y="102"/>
                    </a:lnTo>
                    <a:lnTo>
                      <a:pt x="23" y="104"/>
                    </a:lnTo>
                    <a:lnTo>
                      <a:pt x="25" y="107"/>
                    </a:lnTo>
                    <a:lnTo>
                      <a:pt x="28" y="109"/>
                    </a:lnTo>
                    <a:lnTo>
                      <a:pt x="30" y="110"/>
                    </a:lnTo>
                    <a:lnTo>
                      <a:pt x="32" y="112"/>
                    </a:lnTo>
                    <a:lnTo>
                      <a:pt x="34" y="116"/>
                    </a:lnTo>
                    <a:lnTo>
                      <a:pt x="33" y="118"/>
                    </a:lnTo>
                    <a:lnTo>
                      <a:pt x="33" y="118"/>
                    </a:lnTo>
                    <a:lnTo>
                      <a:pt x="34" y="118"/>
                    </a:lnTo>
                    <a:lnTo>
                      <a:pt x="36" y="116"/>
                    </a:lnTo>
                    <a:lnTo>
                      <a:pt x="34" y="112"/>
                    </a:lnTo>
                    <a:lnTo>
                      <a:pt x="36" y="109"/>
                    </a:lnTo>
                    <a:lnTo>
                      <a:pt x="36" y="106"/>
                    </a:lnTo>
                    <a:lnTo>
                      <a:pt x="38" y="102"/>
                    </a:lnTo>
                    <a:lnTo>
                      <a:pt x="41" y="101"/>
                    </a:lnTo>
                    <a:lnTo>
                      <a:pt x="44" y="99"/>
                    </a:lnTo>
                    <a:lnTo>
                      <a:pt x="44" y="97"/>
                    </a:lnTo>
                    <a:lnTo>
                      <a:pt x="44" y="92"/>
                    </a:lnTo>
                    <a:lnTo>
                      <a:pt x="43" y="91"/>
                    </a:lnTo>
                    <a:lnTo>
                      <a:pt x="43" y="89"/>
                    </a:lnTo>
                    <a:lnTo>
                      <a:pt x="41" y="88"/>
                    </a:lnTo>
                    <a:lnTo>
                      <a:pt x="43" y="85"/>
                    </a:lnTo>
                    <a:lnTo>
                      <a:pt x="45" y="85"/>
                    </a:lnTo>
                    <a:lnTo>
                      <a:pt x="45" y="84"/>
                    </a:lnTo>
                    <a:lnTo>
                      <a:pt x="47" y="83"/>
                    </a:lnTo>
                    <a:lnTo>
                      <a:pt x="47" y="83"/>
                    </a:lnTo>
                    <a:lnTo>
                      <a:pt x="46" y="81"/>
                    </a:lnTo>
                    <a:lnTo>
                      <a:pt x="45" y="77"/>
                    </a:lnTo>
                    <a:lnTo>
                      <a:pt x="41" y="73"/>
                    </a:lnTo>
                    <a:lnTo>
                      <a:pt x="40" y="70"/>
                    </a:lnTo>
                    <a:lnTo>
                      <a:pt x="36" y="66"/>
                    </a:lnTo>
                    <a:lnTo>
                      <a:pt x="33" y="66"/>
                    </a:lnTo>
                    <a:lnTo>
                      <a:pt x="32" y="64"/>
                    </a:lnTo>
                    <a:lnTo>
                      <a:pt x="30" y="61"/>
                    </a:lnTo>
                    <a:lnTo>
                      <a:pt x="25" y="59"/>
                    </a:lnTo>
                    <a:lnTo>
                      <a:pt x="23" y="50"/>
                    </a:lnTo>
                    <a:lnTo>
                      <a:pt x="23" y="51"/>
                    </a:lnTo>
                    <a:lnTo>
                      <a:pt x="23" y="48"/>
                    </a:lnTo>
                    <a:lnTo>
                      <a:pt x="22" y="44"/>
                    </a:lnTo>
                    <a:lnTo>
                      <a:pt x="22" y="44"/>
                    </a:lnTo>
                    <a:lnTo>
                      <a:pt x="22" y="44"/>
                    </a:lnTo>
                    <a:lnTo>
                      <a:pt x="22" y="44"/>
                    </a:lnTo>
                    <a:lnTo>
                      <a:pt x="23" y="42"/>
                    </a:lnTo>
                    <a:lnTo>
                      <a:pt x="23" y="42"/>
                    </a:lnTo>
                    <a:lnTo>
                      <a:pt x="23" y="16"/>
                    </a:lnTo>
                    <a:lnTo>
                      <a:pt x="23" y="10"/>
                    </a:lnTo>
                    <a:lnTo>
                      <a:pt x="16" y="3"/>
                    </a:lnTo>
                    <a:lnTo>
                      <a:pt x="14" y="2"/>
                    </a:lnTo>
                    <a:lnTo>
                      <a:pt x="14" y="2"/>
                    </a:lnTo>
                    <a:lnTo>
                      <a:pt x="13" y="1"/>
                    </a:lnTo>
                    <a:lnTo>
                      <a:pt x="11" y="1"/>
                    </a:lnTo>
                    <a:lnTo>
                      <a:pt x="11" y="1"/>
                    </a:lnTo>
                    <a:lnTo>
                      <a:pt x="9" y="2"/>
                    </a:lnTo>
                    <a:lnTo>
                      <a:pt x="8" y="0"/>
                    </a:lnTo>
                    <a:lnTo>
                      <a:pt x="7" y="0"/>
                    </a:lnTo>
                    <a:lnTo>
                      <a:pt x="8"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6" name="Freeform 112">
                <a:extLst>
                  <a:ext uri="{FF2B5EF4-FFF2-40B4-BE49-F238E27FC236}">
                    <a16:creationId xmlns:a16="http://schemas.microsoft.com/office/drawing/2014/main" id="{45E00902-CD28-31C9-D19B-DF4175E158E5}"/>
                  </a:ext>
                </a:extLst>
              </p:cNvPr>
              <p:cNvSpPr/>
              <p:nvPr/>
            </p:nvSpPr>
            <p:spPr bwMode="auto">
              <a:xfrm>
                <a:off x="6210301" y="3663951"/>
                <a:ext cx="287338" cy="239713"/>
              </a:xfrm>
              <a:custGeom>
                <a:avLst/>
                <a:gdLst>
                  <a:gd name="T0" fmla="*/ 56 w 181"/>
                  <a:gd name="T1" fmla="*/ 148 h 151"/>
                  <a:gd name="T2" fmla="*/ 66 w 181"/>
                  <a:gd name="T3" fmla="*/ 147 h 151"/>
                  <a:gd name="T4" fmla="*/ 71 w 181"/>
                  <a:gd name="T5" fmla="*/ 151 h 151"/>
                  <a:gd name="T6" fmla="*/ 89 w 181"/>
                  <a:gd name="T7" fmla="*/ 134 h 151"/>
                  <a:gd name="T8" fmla="*/ 105 w 181"/>
                  <a:gd name="T9" fmla="*/ 125 h 151"/>
                  <a:gd name="T10" fmla="*/ 106 w 181"/>
                  <a:gd name="T11" fmla="*/ 118 h 151"/>
                  <a:gd name="T12" fmla="*/ 119 w 181"/>
                  <a:gd name="T13" fmla="*/ 112 h 151"/>
                  <a:gd name="T14" fmla="*/ 129 w 181"/>
                  <a:gd name="T15" fmla="*/ 114 h 151"/>
                  <a:gd name="T16" fmla="*/ 130 w 181"/>
                  <a:gd name="T17" fmla="*/ 105 h 151"/>
                  <a:gd name="T18" fmla="*/ 159 w 181"/>
                  <a:gd name="T19" fmla="*/ 95 h 151"/>
                  <a:gd name="T20" fmla="*/ 170 w 181"/>
                  <a:gd name="T21" fmla="*/ 87 h 151"/>
                  <a:gd name="T22" fmla="*/ 171 w 181"/>
                  <a:gd name="T23" fmla="*/ 79 h 151"/>
                  <a:gd name="T24" fmla="*/ 171 w 181"/>
                  <a:gd name="T25" fmla="*/ 72 h 151"/>
                  <a:gd name="T26" fmla="*/ 179 w 181"/>
                  <a:gd name="T27" fmla="*/ 65 h 151"/>
                  <a:gd name="T28" fmla="*/ 177 w 181"/>
                  <a:gd name="T29" fmla="*/ 59 h 151"/>
                  <a:gd name="T30" fmla="*/ 178 w 181"/>
                  <a:gd name="T31" fmla="*/ 52 h 151"/>
                  <a:gd name="T32" fmla="*/ 177 w 181"/>
                  <a:gd name="T33" fmla="*/ 43 h 151"/>
                  <a:gd name="T34" fmla="*/ 181 w 181"/>
                  <a:gd name="T35" fmla="*/ 35 h 151"/>
                  <a:gd name="T36" fmla="*/ 179 w 181"/>
                  <a:gd name="T37" fmla="*/ 26 h 151"/>
                  <a:gd name="T38" fmla="*/ 173 w 181"/>
                  <a:gd name="T39" fmla="*/ 21 h 151"/>
                  <a:gd name="T40" fmla="*/ 167 w 181"/>
                  <a:gd name="T41" fmla="*/ 13 h 151"/>
                  <a:gd name="T42" fmla="*/ 156 w 181"/>
                  <a:gd name="T43" fmla="*/ 9 h 151"/>
                  <a:gd name="T44" fmla="*/ 149 w 181"/>
                  <a:gd name="T45" fmla="*/ 5 h 151"/>
                  <a:gd name="T46" fmla="*/ 136 w 181"/>
                  <a:gd name="T47" fmla="*/ 0 h 151"/>
                  <a:gd name="T48" fmla="*/ 106 w 181"/>
                  <a:gd name="T49" fmla="*/ 20 h 151"/>
                  <a:gd name="T50" fmla="*/ 108 w 181"/>
                  <a:gd name="T51" fmla="*/ 26 h 151"/>
                  <a:gd name="T52" fmla="*/ 107 w 181"/>
                  <a:gd name="T53" fmla="*/ 36 h 151"/>
                  <a:gd name="T54" fmla="*/ 103 w 181"/>
                  <a:gd name="T55" fmla="*/ 42 h 151"/>
                  <a:gd name="T56" fmla="*/ 110 w 181"/>
                  <a:gd name="T57" fmla="*/ 60 h 151"/>
                  <a:gd name="T58" fmla="*/ 115 w 181"/>
                  <a:gd name="T59" fmla="*/ 64 h 151"/>
                  <a:gd name="T60" fmla="*/ 124 w 181"/>
                  <a:gd name="T61" fmla="*/ 79 h 151"/>
                  <a:gd name="T62" fmla="*/ 117 w 181"/>
                  <a:gd name="T63" fmla="*/ 80 h 151"/>
                  <a:gd name="T64" fmla="*/ 104 w 181"/>
                  <a:gd name="T65" fmla="*/ 74 h 151"/>
                  <a:gd name="T66" fmla="*/ 89 w 181"/>
                  <a:gd name="T67" fmla="*/ 64 h 151"/>
                  <a:gd name="T68" fmla="*/ 82 w 181"/>
                  <a:gd name="T69" fmla="*/ 52 h 151"/>
                  <a:gd name="T70" fmla="*/ 78 w 181"/>
                  <a:gd name="T71" fmla="*/ 59 h 151"/>
                  <a:gd name="T72" fmla="*/ 66 w 181"/>
                  <a:gd name="T73" fmla="*/ 59 h 151"/>
                  <a:gd name="T74" fmla="*/ 54 w 181"/>
                  <a:gd name="T75" fmla="*/ 55 h 151"/>
                  <a:gd name="T76" fmla="*/ 51 w 181"/>
                  <a:gd name="T77" fmla="*/ 49 h 151"/>
                  <a:gd name="T78" fmla="*/ 44 w 181"/>
                  <a:gd name="T79" fmla="*/ 49 h 151"/>
                  <a:gd name="T80" fmla="*/ 37 w 181"/>
                  <a:gd name="T81" fmla="*/ 49 h 151"/>
                  <a:gd name="T82" fmla="*/ 33 w 181"/>
                  <a:gd name="T83" fmla="*/ 45 h 151"/>
                  <a:gd name="T84" fmla="*/ 34 w 181"/>
                  <a:gd name="T85" fmla="*/ 64 h 151"/>
                  <a:gd name="T86" fmla="*/ 34 w 181"/>
                  <a:gd name="T87" fmla="*/ 75 h 151"/>
                  <a:gd name="T88" fmla="*/ 2 w 181"/>
                  <a:gd name="T89" fmla="*/ 127 h 151"/>
                  <a:gd name="T90" fmla="*/ 10 w 181"/>
                  <a:gd name="T91" fmla="*/ 136 h 151"/>
                  <a:gd name="T92" fmla="*/ 17 w 181"/>
                  <a:gd name="T93" fmla="*/ 143 h 151"/>
                  <a:gd name="T94" fmla="*/ 36 w 181"/>
                  <a:gd name="T95" fmla="*/ 143 h 151"/>
                  <a:gd name="T96" fmla="*/ 43 w 181"/>
                  <a:gd name="T97" fmla="*/ 143 h 151"/>
                  <a:gd name="T98" fmla="*/ 48 w 181"/>
                  <a:gd name="T99" fmla="*/ 14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1" h="151">
                    <a:moveTo>
                      <a:pt x="48" y="146"/>
                    </a:moveTo>
                    <a:lnTo>
                      <a:pt x="48" y="146"/>
                    </a:lnTo>
                    <a:lnTo>
                      <a:pt x="53" y="147"/>
                    </a:lnTo>
                    <a:lnTo>
                      <a:pt x="56" y="148"/>
                    </a:lnTo>
                    <a:lnTo>
                      <a:pt x="58" y="149"/>
                    </a:lnTo>
                    <a:lnTo>
                      <a:pt x="59" y="149"/>
                    </a:lnTo>
                    <a:lnTo>
                      <a:pt x="61" y="147"/>
                    </a:lnTo>
                    <a:lnTo>
                      <a:pt x="66" y="147"/>
                    </a:lnTo>
                    <a:lnTo>
                      <a:pt x="67" y="148"/>
                    </a:lnTo>
                    <a:lnTo>
                      <a:pt x="68" y="147"/>
                    </a:lnTo>
                    <a:lnTo>
                      <a:pt x="69" y="148"/>
                    </a:lnTo>
                    <a:lnTo>
                      <a:pt x="71" y="151"/>
                    </a:lnTo>
                    <a:lnTo>
                      <a:pt x="74" y="151"/>
                    </a:lnTo>
                    <a:lnTo>
                      <a:pt x="77" y="149"/>
                    </a:lnTo>
                    <a:lnTo>
                      <a:pt x="82" y="144"/>
                    </a:lnTo>
                    <a:lnTo>
                      <a:pt x="89" y="134"/>
                    </a:lnTo>
                    <a:lnTo>
                      <a:pt x="99" y="127"/>
                    </a:lnTo>
                    <a:lnTo>
                      <a:pt x="104" y="126"/>
                    </a:lnTo>
                    <a:lnTo>
                      <a:pt x="105" y="125"/>
                    </a:lnTo>
                    <a:lnTo>
                      <a:pt x="105" y="125"/>
                    </a:lnTo>
                    <a:lnTo>
                      <a:pt x="104" y="124"/>
                    </a:lnTo>
                    <a:lnTo>
                      <a:pt x="105" y="122"/>
                    </a:lnTo>
                    <a:lnTo>
                      <a:pt x="105" y="121"/>
                    </a:lnTo>
                    <a:lnTo>
                      <a:pt x="106" y="118"/>
                    </a:lnTo>
                    <a:lnTo>
                      <a:pt x="111" y="116"/>
                    </a:lnTo>
                    <a:lnTo>
                      <a:pt x="114" y="115"/>
                    </a:lnTo>
                    <a:lnTo>
                      <a:pt x="115" y="114"/>
                    </a:lnTo>
                    <a:lnTo>
                      <a:pt x="119" y="112"/>
                    </a:lnTo>
                    <a:lnTo>
                      <a:pt x="125" y="112"/>
                    </a:lnTo>
                    <a:lnTo>
                      <a:pt x="125" y="114"/>
                    </a:lnTo>
                    <a:lnTo>
                      <a:pt x="126" y="114"/>
                    </a:lnTo>
                    <a:lnTo>
                      <a:pt x="129" y="114"/>
                    </a:lnTo>
                    <a:lnTo>
                      <a:pt x="129" y="114"/>
                    </a:lnTo>
                    <a:lnTo>
                      <a:pt x="129" y="114"/>
                    </a:lnTo>
                    <a:lnTo>
                      <a:pt x="128" y="108"/>
                    </a:lnTo>
                    <a:lnTo>
                      <a:pt x="130" y="105"/>
                    </a:lnTo>
                    <a:lnTo>
                      <a:pt x="137" y="102"/>
                    </a:lnTo>
                    <a:lnTo>
                      <a:pt x="140" y="102"/>
                    </a:lnTo>
                    <a:lnTo>
                      <a:pt x="156" y="95"/>
                    </a:lnTo>
                    <a:lnTo>
                      <a:pt x="159" y="95"/>
                    </a:lnTo>
                    <a:lnTo>
                      <a:pt x="167" y="92"/>
                    </a:lnTo>
                    <a:lnTo>
                      <a:pt x="172" y="90"/>
                    </a:lnTo>
                    <a:lnTo>
                      <a:pt x="172" y="89"/>
                    </a:lnTo>
                    <a:lnTo>
                      <a:pt x="170" y="87"/>
                    </a:lnTo>
                    <a:lnTo>
                      <a:pt x="169" y="85"/>
                    </a:lnTo>
                    <a:lnTo>
                      <a:pt x="167" y="82"/>
                    </a:lnTo>
                    <a:lnTo>
                      <a:pt x="170" y="80"/>
                    </a:lnTo>
                    <a:lnTo>
                      <a:pt x="171" y="79"/>
                    </a:lnTo>
                    <a:lnTo>
                      <a:pt x="172" y="77"/>
                    </a:lnTo>
                    <a:lnTo>
                      <a:pt x="172" y="75"/>
                    </a:lnTo>
                    <a:lnTo>
                      <a:pt x="172" y="74"/>
                    </a:lnTo>
                    <a:lnTo>
                      <a:pt x="171" y="72"/>
                    </a:lnTo>
                    <a:lnTo>
                      <a:pt x="172" y="70"/>
                    </a:lnTo>
                    <a:lnTo>
                      <a:pt x="176" y="67"/>
                    </a:lnTo>
                    <a:lnTo>
                      <a:pt x="178" y="66"/>
                    </a:lnTo>
                    <a:lnTo>
                      <a:pt x="179" y="65"/>
                    </a:lnTo>
                    <a:lnTo>
                      <a:pt x="179" y="65"/>
                    </a:lnTo>
                    <a:lnTo>
                      <a:pt x="178" y="64"/>
                    </a:lnTo>
                    <a:lnTo>
                      <a:pt x="178" y="62"/>
                    </a:lnTo>
                    <a:lnTo>
                      <a:pt x="177" y="59"/>
                    </a:lnTo>
                    <a:lnTo>
                      <a:pt x="178" y="58"/>
                    </a:lnTo>
                    <a:lnTo>
                      <a:pt x="179" y="57"/>
                    </a:lnTo>
                    <a:lnTo>
                      <a:pt x="177" y="55"/>
                    </a:lnTo>
                    <a:lnTo>
                      <a:pt x="178" y="52"/>
                    </a:lnTo>
                    <a:lnTo>
                      <a:pt x="178" y="51"/>
                    </a:lnTo>
                    <a:lnTo>
                      <a:pt x="178" y="49"/>
                    </a:lnTo>
                    <a:lnTo>
                      <a:pt x="177" y="46"/>
                    </a:lnTo>
                    <a:lnTo>
                      <a:pt x="177" y="43"/>
                    </a:lnTo>
                    <a:lnTo>
                      <a:pt x="180" y="40"/>
                    </a:lnTo>
                    <a:lnTo>
                      <a:pt x="180" y="38"/>
                    </a:lnTo>
                    <a:lnTo>
                      <a:pt x="181" y="38"/>
                    </a:lnTo>
                    <a:lnTo>
                      <a:pt x="181" y="35"/>
                    </a:lnTo>
                    <a:lnTo>
                      <a:pt x="180" y="34"/>
                    </a:lnTo>
                    <a:lnTo>
                      <a:pt x="178" y="31"/>
                    </a:lnTo>
                    <a:lnTo>
                      <a:pt x="177" y="29"/>
                    </a:lnTo>
                    <a:lnTo>
                      <a:pt x="179" y="26"/>
                    </a:lnTo>
                    <a:lnTo>
                      <a:pt x="178" y="26"/>
                    </a:lnTo>
                    <a:lnTo>
                      <a:pt x="176" y="23"/>
                    </a:lnTo>
                    <a:lnTo>
                      <a:pt x="174" y="21"/>
                    </a:lnTo>
                    <a:lnTo>
                      <a:pt x="173" y="21"/>
                    </a:lnTo>
                    <a:lnTo>
                      <a:pt x="173" y="19"/>
                    </a:lnTo>
                    <a:lnTo>
                      <a:pt x="172" y="19"/>
                    </a:lnTo>
                    <a:lnTo>
                      <a:pt x="169" y="15"/>
                    </a:lnTo>
                    <a:lnTo>
                      <a:pt x="167" y="13"/>
                    </a:lnTo>
                    <a:lnTo>
                      <a:pt x="166" y="13"/>
                    </a:lnTo>
                    <a:lnTo>
                      <a:pt x="165" y="12"/>
                    </a:lnTo>
                    <a:lnTo>
                      <a:pt x="163" y="12"/>
                    </a:lnTo>
                    <a:lnTo>
                      <a:pt x="156" y="9"/>
                    </a:lnTo>
                    <a:lnTo>
                      <a:pt x="154" y="9"/>
                    </a:lnTo>
                    <a:lnTo>
                      <a:pt x="150" y="7"/>
                    </a:lnTo>
                    <a:lnTo>
                      <a:pt x="150" y="6"/>
                    </a:lnTo>
                    <a:lnTo>
                      <a:pt x="149" y="5"/>
                    </a:lnTo>
                    <a:lnTo>
                      <a:pt x="147" y="5"/>
                    </a:lnTo>
                    <a:lnTo>
                      <a:pt x="145" y="4"/>
                    </a:lnTo>
                    <a:lnTo>
                      <a:pt x="142" y="4"/>
                    </a:lnTo>
                    <a:lnTo>
                      <a:pt x="136" y="0"/>
                    </a:lnTo>
                    <a:lnTo>
                      <a:pt x="135" y="0"/>
                    </a:lnTo>
                    <a:lnTo>
                      <a:pt x="111" y="6"/>
                    </a:lnTo>
                    <a:lnTo>
                      <a:pt x="105" y="18"/>
                    </a:lnTo>
                    <a:lnTo>
                      <a:pt x="106" y="20"/>
                    </a:lnTo>
                    <a:lnTo>
                      <a:pt x="107" y="21"/>
                    </a:lnTo>
                    <a:lnTo>
                      <a:pt x="110" y="22"/>
                    </a:lnTo>
                    <a:lnTo>
                      <a:pt x="108" y="24"/>
                    </a:lnTo>
                    <a:lnTo>
                      <a:pt x="108" y="26"/>
                    </a:lnTo>
                    <a:lnTo>
                      <a:pt x="108" y="28"/>
                    </a:lnTo>
                    <a:lnTo>
                      <a:pt x="108" y="29"/>
                    </a:lnTo>
                    <a:lnTo>
                      <a:pt x="108" y="31"/>
                    </a:lnTo>
                    <a:lnTo>
                      <a:pt x="107" y="36"/>
                    </a:lnTo>
                    <a:lnTo>
                      <a:pt x="107" y="36"/>
                    </a:lnTo>
                    <a:lnTo>
                      <a:pt x="107" y="37"/>
                    </a:lnTo>
                    <a:lnTo>
                      <a:pt x="106" y="40"/>
                    </a:lnTo>
                    <a:lnTo>
                      <a:pt x="103" y="42"/>
                    </a:lnTo>
                    <a:lnTo>
                      <a:pt x="103" y="43"/>
                    </a:lnTo>
                    <a:lnTo>
                      <a:pt x="104" y="55"/>
                    </a:lnTo>
                    <a:lnTo>
                      <a:pt x="105" y="56"/>
                    </a:lnTo>
                    <a:lnTo>
                      <a:pt x="110" y="60"/>
                    </a:lnTo>
                    <a:lnTo>
                      <a:pt x="111" y="63"/>
                    </a:lnTo>
                    <a:lnTo>
                      <a:pt x="111" y="64"/>
                    </a:lnTo>
                    <a:lnTo>
                      <a:pt x="115" y="64"/>
                    </a:lnTo>
                    <a:lnTo>
                      <a:pt x="115" y="64"/>
                    </a:lnTo>
                    <a:lnTo>
                      <a:pt x="115" y="60"/>
                    </a:lnTo>
                    <a:lnTo>
                      <a:pt x="120" y="60"/>
                    </a:lnTo>
                    <a:lnTo>
                      <a:pt x="124" y="62"/>
                    </a:lnTo>
                    <a:lnTo>
                      <a:pt x="124" y="79"/>
                    </a:lnTo>
                    <a:lnTo>
                      <a:pt x="122" y="81"/>
                    </a:lnTo>
                    <a:lnTo>
                      <a:pt x="119" y="80"/>
                    </a:lnTo>
                    <a:lnTo>
                      <a:pt x="118" y="79"/>
                    </a:lnTo>
                    <a:lnTo>
                      <a:pt x="117" y="80"/>
                    </a:lnTo>
                    <a:lnTo>
                      <a:pt x="113" y="81"/>
                    </a:lnTo>
                    <a:lnTo>
                      <a:pt x="111" y="81"/>
                    </a:lnTo>
                    <a:lnTo>
                      <a:pt x="107" y="78"/>
                    </a:lnTo>
                    <a:lnTo>
                      <a:pt x="104" y="74"/>
                    </a:lnTo>
                    <a:lnTo>
                      <a:pt x="102" y="72"/>
                    </a:lnTo>
                    <a:lnTo>
                      <a:pt x="98" y="67"/>
                    </a:lnTo>
                    <a:lnTo>
                      <a:pt x="95" y="65"/>
                    </a:lnTo>
                    <a:lnTo>
                      <a:pt x="89" y="64"/>
                    </a:lnTo>
                    <a:lnTo>
                      <a:pt x="84" y="62"/>
                    </a:lnTo>
                    <a:lnTo>
                      <a:pt x="84" y="59"/>
                    </a:lnTo>
                    <a:lnTo>
                      <a:pt x="82" y="57"/>
                    </a:lnTo>
                    <a:lnTo>
                      <a:pt x="82" y="52"/>
                    </a:lnTo>
                    <a:lnTo>
                      <a:pt x="81" y="53"/>
                    </a:lnTo>
                    <a:lnTo>
                      <a:pt x="80" y="53"/>
                    </a:lnTo>
                    <a:lnTo>
                      <a:pt x="78" y="57"/>
                    </a:lnTo>
                    <a:lnTo>
                      <a:pt x="78" y="59"/>
                    </a:lnTo>
                    <a:lnTo>
                      <a:pt x="71" y="60"/>
                    </a:lnTo>
                    <a:lnTo>
                      <a:pt x="69" y="60"/>
                    </a:lnTo>
                    <a:lnTo>
                      <a:pt x="68" y="59"/>
                    </a:lnTo>
                    <a:lnTo>
                      <a:pt x="66" y="59"/>
                    </a:lnTo>
                    <a:lnTo>
                      <a:pt x="62" y="58"/>
                    </a:lnTo>
                    <a:lnTo>
                      <a:pt x="59" y="56"/>
                    </a:lnTo>
                    <a:lnTo>
                      <a:pt x="56" y="56"/>
                    </a:lnTo>
                    <a:lnTo>
                      <a:pt x="54" y="55"/>
                    </a:lnTo>
                    <a:lnTo>
                      <a:pt x="52" y="55"/>
                    </a:lnTo>
                    <a:lnTo>
                      <a:pt x="52" y="52"/>
                    </a:lnTo>
                    <a:lnTo>
                      <a:pt x="52" y="51"/>
                    </a:lnTo>
                    <a:lnTo>
                      <a:pt x="51" y="49"/>
                    </a:lnTo>
                    <a:lnTo>
                      <a:pt x="51" y="46"/>
                    </a:lnTo>
                    <a:lnTo>
                      <a:pt x="48" y="48"/>
                    </a:lnTo>
                    <a:lnTo>
                      <a:pt x="47" y="49"/>
                    </a:lnTo>
                    <a:lnTo>
                      <a:pt x="44" y="49"/>
                    </a:lnTo>
                    <a:lnTo>
                      <a:pt x="43" y="50"/>
                    </a:lnTo>
                    <a:lnTo>
                      <a:pt x="40" y="51"/>
                    </a:lnTo>
                    <a:lnTo>
                      <a:pt x="38" y="51"/>
                    </a:lnTo>
                    <a:lnTo>
                      <a:pt x="37" y="49"/>
                    </a:lnTo>
                    <a:lnTo>
                      <a:pt x="37" y="46"/>
                    </a:lnTo>
                    <a:lnTo>
                      <a:pt x="37" y="46"/>
                    </a:lnTo>
                    <a:lnTo>
                      <a:pt x="34" y="45"/>
                    </a:lnTo>
                    <a:lnTo>
                      <a:pt x="33" y="45"/>
                    </a:lnTo>
                    <a:lnTo>
                      <a:pt x="32" y="46"/>
                    </a:lnTo>
                    <a:lnTo>
                      <a:pt x="33" y="52"/>
                    </a:lnTo>
                    <a:lnTo>
                      <a:pt x="33" y="60"/>
                    </a:lnTo>
                    <a:lnTo>
                      <a:pt x="34" y="64"/>
                    </a:lnTo>
                    <a:lnTo>
                      <a:pt x="34" y="67"/>
                    </a:lnTo>
                    <a:lnTo>
                      <a:pt x="33" y="68"/>
                    </a:lnTo>
                    <a:lnTo>
                      <a:pt x="33" y="72"/>
                    </a:lnTo>
                    <a:lnTo>
                      <a:pt x="34" y="75"/>
                    </a:lnTo>
                    <a:lnTo>
                      <a:pt x="1" y="75"/>
                    </a:lnTo>
                    <a:lnTo>
                      <a:pt x="0" y="124"/>
                    </a:lnTo>
                    <a:lnTo>
                      <a:pt x="0" y="125"/>
                    </a:lnTo>
                    <a:lnTo>
                      <a:pt x="2" y="127"/>
                    </a:lnTo>
                    <a:lnTo>
                      <a:pt x="3" y="130"/>
                    </a:lnTo>
                    <a:lnTo>
                      <a:pt x="6" y="131"/>
                    </a:lnTo>
                    <a:lnTo>
                      <a:pt x="7" y="132"/>
                    </a:lnTo>
                    <a:lnTo>
                      <a:pt x="10" y="136"/>
                    </a:lnTo>
                    <a:lnTo>
                      <a:pt x="12" y="138"/>
                    </a:lnTo>
                    <a:lnTo>
                      <a:pt x="15" y="138"/>
                    </a:lnTo>
                    <a:lnTo>
                      <a:pt x="16" y="140"/>
                    </a:lnTo>
                    <a:lnTo>
                      <a:pt x="17" y="143"/>
                    </a:lnTo>
                    <a:lnTo>
                      <a:pt x="19" y="144"/>
                    </a:lnTo>
                    <a:lnTo>
                      <a:pt x="21" y="145"/>
                    </a:lnTo>
                    <a:lnTo>
                      <a:pt x="34" y="143"/>
                    </a:lnTo>
                    <a:lnTo>
                      <a:pt x="36" y="143"/>
                    </a:lnTo>
                    <a:lnTo>
                      <a:pt x="39" y="141"/>
                    </a:lnTo>
                    <a:lnTo>
                      <a:pt x="40" y="141"/>
                    </a:lnTo>
                    <a:lnTo>
                      <a:pt x="41" y="141"/>
                    </a:lnTo>
                    <a:lnTo>
                      <a:pt x="43" y="143"/>
                    </a:lnTo>
                    <a:lnTo>
                      <a:pt x="44" y="143"/>
                    </a:lnTo>
                    <a:lnTo>
                      <a:pt x="46" y="144"/>
                    </a:lnTo>
                    <a:lnTo>
                      <a:pt x="48" y="146"/>
                    </a:lnTo>
                    <a:lnTo>
                      <a:pt x="48" y="1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7" name="Freeform 113">
                <a:extLst>
                  <a:ext uri="{FF2B5EF4-FFF2-40B4-BE49-F238E27FC236}">
                    <a16:creationId xmlns:a16="http://schemas.microsoft.com/office/drawing/2014/main" id="{E4CAA80D-15BD-6035-6314-20A1CAF2F872}"/>
                  </a:ext>
                </a:extLst>
              </p:cNvPr>
              <p:cNvSpPr/>
              <p:nvPr/>
            </p:nvSpPr>
            <p:spPr bwMode="auto">
              <a:xfrm>
                <a:off x="5954713" y="3608388"/>
                <a:ext cx="306388" cy="295275"/>
              </a:xfrm>
              <a:custGeom>
                <a:avLst/>
                <a:gdLst>
                  <a:gd name="T0" fmla="*/ 173 w 193"/>
                  <a:gd name="T1" fmla="*/ 175 h 186"/>
                  <a:gd name="T2" fmla="*/ 164 w 193"/>
                  <a:gd name="T3" fmla="*/ 168 h 186"/>
                  <a:gd name="T4" fmla="*/ 158 w 193"/>
                  <a:gd name="T5" fmla="*/ 159 h 186"/>
                  <a:gd name="T6" fmla="*/ 192 w 193"/>
                  <a:gd name="T7" fmla="*/ 102 h 186"/>
                  <a:gd name="T8" fmla="*/ 192 w 193"/>
                  <a:gd name="T9" fmla="*/ 93 h 186"/>
                  <a:gd name="T10" fmla="*/ 191 w 193"/>
                  <a:gd name="T11" fmla="*/ 79 h 186"/>
                  <a:gd name="T12" fmla="*/ 180 w 193"/>
                  <a:gd name="T13" fmla="*/ 83 h 186"/>
                  <a:gd name="T14" fmla="*/ 171 w 193"/>
                  <a:gd name="T15" fmla="*/ 80 h 186"/>
                  <a:gd name="T16" fmla="*/ 165 w 193"/>
                  <a:gd name="T17" fmla="*/ 83 h 186"/>
                  <a:gd name="T18" fmla="*/ 165 w 193"/>
                  <a:gd name="T19" fmla="*/ 76 h 186"/>
                  <a:gd name="T20" fmla="*/ 164 w 193"/>
                  <a:gd name="T21" fmla="*/ 68 h 186"/>
                  <a:gd name="T22" fmla="*/ 163 w 193"/>
                  <a:gd name="T23" fmla="*/ 61 h 186"/>
                  <a:gd name="T24" fmla="*/ 160 w 193"/>
                  <a:gd name="T25" fmla="*/ 57 h 186"/>
                  <a:gd name="T26" fmla="*/ 157 w 193"/>
                  <a:gd name="T27" fmla="*/ 50 h 186"/>
                  <a:gd name="T28" fmla="*/ 158 w 193"/>
                  <a:gd name="T29" fmla="*/ 37 h 186"/>
                  <a:gd name="T30" fmla="*/ 157 w 193"/>
                  <a:gd name="T31" fmla="*/ 29 h 186"/>
                  <a:gd name="T32" fmla="*/ 158 w 193"/>
                  <a:gd name="T33" fmla="*/ 22 h 186"/>
                  <a:gd name="T34" fmla="*/ 139 w 193"/>
                  <a:gd name="T35" fmla="*/ 15 h 186"/>
                  <a:gd name="T36" fmla="*/ 121 w 193"/>
                  <a:gd name="T37" fmla="*/ 24 h 186"/>
                  <a:gd name="T38" fmla="*/ 109 w 193"/>
                  <a:gd name="T39" fmla="*/ 33 h 186"/>
                  <a:gd name="T40" fmla="*/ 97 w 193"/>
                  <a:gd name="T41" fmla="*/ 34 h 186"/>
                  <a:gd name="T42" fmla="*/ 86 w 193"/>
                  <a:gd name="T43" fmla="*/ 22 h 186"/>
                  <a:gd name="T44" fmla="*/ 82 w 193"/>
                  <a:gd name="T45" fmla="*/ 14 h 186"/>
                  <a:gd name="T46" fmla="*/ 81 w 193"/>
                  <a:gd name="T47" fmla="*/ 6 h 186"/>
                  <a:gd name="T48" fmla="*/ 80 w 193"/>
                  <a:gd name="T49" fmla="*/ 0 h 186"/>
                  <a:gd name="T50" fmla="*/ 32 w 193"/>
                  <a:gd name="T51" fmla="*/ 0 h 186"/>
                  <a:gd name="T52" fmla="*/ 18 w 193"/>
                  <a:gd name="T53" fmla="*/ 2 h 186"/>
                  <a:gd name="T54" fmla="*/ 15 w 193"/>
                  <a:gd name="T55" fmla="*/ 5 h 186"/>
                  <a:gd name="T56" fmla="*/ 29 w 193"/>
                  <a:gd name="T57" fmla="*/ 35 h 186"/>
                  <a:gd name="T58" fmla="*/ 25 w 193"/>
                  <a:gd name="T59" fmla="*/ 55 h 186"/>
                  <a:gd name="T60" fmla="*/ 33 w 193"/>
                  <a:gd name="T61" fmla="*/ 75 h 186"/>
                  <a:gd name="T62" fmla="*/ 27 w 193"/>
                  <a:gd name="T63" fmla="*/ 102 h 186"/>
                  <a:gd name="T64" fmla="*/ 12 w 193"/>
                  <a:gd name="T65" fmla="*/ 123 h 186"/>
                  <a:gd name="T66" fmla="*/ 6 w 193"/>
                  <a:gd name="T67" fmla="*/ 147 h 186"/>
                  <a:gd name="T68" fmla="*/ 1 w 193"/>
                  <a:gd name="T69" fmla="*/ 169 h 186"/>
                  <a:gd name="T70" fmla="*/ 2 w 193"/>
                  <a:gd name="T71" fmla="*/ 175 h 186"/>
                  <a:gd name="T72" fmla="*/ 12 w 193"/>
                  <a:gd name="T73" fmla="*/ 174 h 186"/>
                  <a:gd name="T74" fmla="*/ 20 w 193"/>
                  <a:gd name="T75" fmla="*/ 168 h 186"/>
                  <a:gd name="T76" fmla="*/ 28 w 193"/>
                  <a:gd name="T77" fmla="*/ 169 h 186"/>
                  <a:gd name="T78" fmla="*/ 30 w 193"/>
                  <a:gd name="T79" fmla="*/ 173 h 186"/>
                  <a:gd name="T80" fmla="*/ 39 w 193"/>
                  <a:gd name="T81" fmla="*/ 175 h 186"/>
                  <a:gd name="T82" fmla="*/ 103 w 193"/>
                  <a:gd name="T83" fmla="*/ 175 h 186"/>
                  <a:gd name="T84" fmla="*/ 110 w 193"/>
                  <a:gd name="T85" fmla="*/ 181 h 186"/>
                  <a:gd name="T86" fmla="*/ 118 w 193"/>
                  <a:gd name="T87" fmla="*/ 183 h 186"/>
                  <a:gd name="T88" fmla="*/ 128 w 193"/>
                  <a:gd name="T89" fmla="*/ 182 h 186"/>
                  <a:gd name="T90" fmla="*/ 134 w 193"/>
                  <a:gd name="T91" fmla="*/ 181 h 186"/>
                  <a:gd name="T92" fmla="*/ 142 w 193"/>
                  <a:gd name="T93" fmla="*/ 186 h 186"/>
                  <a:gd name="T94" fmla="*/ 148 w 193"/>
                  <a:gd name="T95" fmla="*/ 184 h 186"/>
                  <a:gd name="T96" fmla="*/ 153 w 193"/>
                  <a:gd name="T97" fmla="*/ 186 h 186"/>
                  <a:gd name="T98" fmla="*/ 179 w 193"/>
                  <a:gd name="T9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3" h="186">
                    <a:moveTo>
                      <a:pt x="179" y="180"/>
                    </a:moveTo>
                    <a:lnTo>
                      <a:pt x="177" y="179"/>
                    </a:lnTo>
                    <a:lnTo>
                      <a:pt x="175" y="176"/>
                    </a:lnTo>
                    <a:lnTo>
                      <a:pt x="173" y="175"/>
                    </a:lnTo>
                    <a:lnTo>
                      <a:pt x="171" y="174"/>
                    </a:lnTo>
                    <a:lnTo>
                      <a:pt x="170" y="173"/>
                    </a:lnTo>
                    <a:lnTo>
                      <a:pt x="167" y="169"/>
                    </a:lnTo>
                    <a:lnTo>
                      <a:pt x="164" y="168"/>
                    </a:lnTo>
                    <a:lnTo>
                      <a:pt x="163" y="166"/>
                    </a:lnTo>
                    <a:lnTo>
                      <a:pt x="161" y="165"/>
                    </a:lnTo>
                    <a:lnTo>
                      <a:pt x="158" y="161"/>
                    </a:lnTo>
                    <a:lnTo>
                      <a:pt x="158" y="159"/>
                    </a:lnTo>
                    <a:lnTo>
                      <a:pt x="160" y="107"/>
                    </a:lnTo>
                    <a:lnTo>
                      <a:pt x="192" y="107"/>
                    </a:lnTo>
                    <a:lnTo>
                      <a:pt x="191" y="107"/>
                    </a:lnTo>
                    <a:lnTo>
                      <a:pt x="192" y="102"/>
                    </a:lnTo>
                    <a:lnTo>
                      <a:pt x="193" y="101"/>
                    </a:lnTo>
                    <a:lnTo>
                      <a:pt x="193" y="100"/>
                    </a:lnTo>
                    <a:lnTo>
                      <a:pt x="192" y="97"/>
                    </a:lnTo>
                    <a:lnTo>
                      <a:pt x="192" y="93"/>
                    </a:lnTo>
                    <a:lnTo>
                      <a:pt x="192" y="87"/>
                    </a:lnTo>
                    <a:lnTo>
                      <a:pt x="191" y="81"/>
                    </a:lnTo>
                    <a:lnTo>
                      <a:pt x="192" y="79"/>
                    </a:lnTo>
                    <a:lnTo>
                      <a:pt x="191" y="79"/>
                    </a:lnTo>
                    <a:lnTo>
                      <a:pt x="189" y="80"/>
                    </a:lnTo>
                    <a:lnTo>
                      <a:pt x="184" y="83"/>
                    </a:lnTo>
                    <a:lnTo>
                      <a:pt x="182" y="83"/>
                    </a:lnTo>
                    <a:lnTo>
                      <a:pt x="180" y="83"/>
                    </a:lnTo>
                    <a:lnTo>
                      <a:pt x="176" y="83"/>
                    </a:lnTo>
                    <a:lnTo>
                      <a:pt x="173" y="81"/>
                    </a:lnTo>
                    <a:lnTo>
                      <a:pt x="172" y="80"/>
                    </a:lnTo>
                    <a:lnTo>
                      <a:pt x="171" y="80"/>
                    </a:lnTo>
                    <a:lnTo>
                      <a:pt x="170" y="80"/>
                    </a:lnTo>
                    <a:lnTo>
                      <a:pt x="170" y="81"/>
                    </a:lnTo>
                    <a:lnTo>
                      <a:pt x="169" y="83"/>
                    </a:lnTo>
                    <a:lnTo>
                      <a:pt x="165" y="83"/>
                    </a:lnTo>
                    <a:lnTo>
                      <a:pt x="164" y="80"/>
                    </a:lnTo>
                    <a:lnTo>
                      <a:pt x="164" y="77"/>
                    </a:lnTo>
                    <a:lnTo>
                      <a:pt x="165" y="76"/>
                    </a:lnTo>
                    <a:lnTo>
                      <a:pt x="165" y="76"/>
                    </a:lnTo>
                    <a:lnTo>
                      <a:pt x="167" y="73"/>
                    </a:lnTo>
                    <a:lnTo>
                      <a:pt x="164" y="72"/>
                    </a:lnTo>
                    <a:lnTo>
                      <a:pt x="164" y="69"/>
                    </a:lnTo>
                    <a:lnTo>
                      <a:pt x="164" y="68"/>
                    </a:lnTo>
                    <a:lnTo>
                      <a:pt x="164" y="66"/>
                    </a:lnTo>
                    <a:lnTo>
                      <a:pt x="163" y="65"/>
                    </a:lnTo>
                    <a:lnTo>
                      <a:pt x="163" y="62"/>
                    </a:lnTo>
                    <a:lnTo>
                      <a:pt x="163" y="61"/>
                    </a:lnTo>
                    <a:lnTo>
                      <a:pt x="163" y="59"/>
                    </a:lnTo>
                    <a:lnTo>
                      <a:pt x="162" y="59"/>
                    </a:lnTo>
                    <a:lnTo>
                      <a:pt x="161" y="57"/>
                    </a:lnTo>
                    <a:lnTo>
                      <a:pt x="160" y="57"/>
                    </a:lnTo>
                    <a:lnTo>
                      <a:pt x="160" y="55"/>
                    </a:lnTo>
                    <a:lnTo>
                      <a:pt x="158" y="53"/>
                    </a:lnTo>
                    <a:lnTo>
                      <a:pt x="158" y="51"/>
                    </a:lnTo>
                    <a:lnTo>
                      <a:pt x="157" y="50"/>
                    </a:lnTo>
                    <a:lnTo>
                      <a:pt x="158" y="47"/>
                    </a:lnTo>
                    <a:lnTo>
                      <a:pt x="158" y="41"/>
                    </a:lnTo>
                    <a:lnTo>
                      <a:pt x="157" y="40"/>
                    </a:lnTo>
                    <a:lnTo>
                      <a:pt x="158" y="37"/>
                    </a:lnTo>
                    <a:lnTo>
                      <a:pt x="158" y="36"/>
                    </a:lnTo>
                    <a:lnTo>
                      <a:pt x="158" y="35"/>
                    </a:lnTo>
                    <a:lnTo>
                      <a:pt x="157" y="33"/>
                    </a:lnTo>
                    <a:lnTo>
                      <a:pt x="157" y="29"/>
                    </a:lnTo>
                    <a:lnTo>
                      <a:pt x="158" y="27"/>
                    </a:lnTo>
                    <a:lnTo>
                      <a:pt x="158" y="25"/>
                    </a:lnTo>
                    <a:lnTo>
                      <a:pt x="160" y="24"/>
                    </a:lnTo>
                    <a:lnTo>
                      <a:pt x="158" y="22"/>
                    </a:lnTo>
                    <a:lnTo>
                      <a:pt x="141" y="21"/>
                    </a:lnTo>
                    <a:lnTo>
                      <a:pt x="140" y="18"/>
                    </a:lnTo>
                    <a:lnTo>
                      <a:pt x="141" y="15"/>
                    </a:lnTo>
                    <a:lnTo>
                      <a:pt x="139" y="15"/>
                    </a:lnTo>
                    <a:lnTo>
                      <a:pt x="139" y="17"/>
                    </a:lnTo>
                    <a:lnTo>
                      <a:pt x="124" y="18"/>
                    </a:lnTo>
                    <a:lnTo>
                      <a:pt x="124" y="21"/>
                    </a:lnTo>
                    <a:lnTo>
                      <a:pt x="121" y="24"/>
                    </a:lnTo>
                    <a:lnTo>
                      <a:pt x="121" y="25"/>
                    </a:lnTo>
                    <a:lnTo>
                      <a:pt x="121" y="26"/>
                    </a:lnTo>
                    <a:lnTo>
                      <a:pt x="121" y="32"/>
                    </a:lnTo>
                    <a:lnTo>
                      <a:pt x="109" y="33"/>
                    </a:lnTo>
                    <a:lnTo>
                      <a:pt x="106" y="34"/>
                    </a:lnTo>
                    <a:lnTo>
                      <a:pt x="101" y="33"/>
                    </a:lnTo>
                    <a:lnTo>
                      <a:pt x="99" y="33"/>
                    </a:lnTo>
                    <a:lnTo>
                      <a:pt x="97" y="34"/>
                    </a:lnTo>
                    <a:lnTo>
                      <a:pt x="92" y="34"/>
                    </a:lnTo>
                    <a:lnTo>
                      <a:pt x="89" y="33"/>
                    </a:lnTo>
                    <a:lnTo>
                      <a:pt x="89" y="27"/>
                    </a:lnTo>
                    <a:lnTo>
                      <a:pt x="86" y="22"/>
                    </a:lnTo>
                    <a:lnTo>
                      <a:pt x="84" y="21"/>
                    </a:lnTo>
                    <a:lnTo>
                      <a:pt x="83" y="19"/>
                    </a:lnTo>
                    <a:lnTo>
                      <a:pt x="83" y="18"/>
                    </a:lnTo>
                    <a:lnTo>
                      <a:pt x="82" y="14"/>
                    </a:lnTo>
                    <a:lnTo>
                      <a:pt x="81" y="11"/>
                    </a:lnTo>
                    <a:lnTo>
                      <a:pt x="81" y="9"/>
                    </a:lnTo>
                    <a:lnTo>
                      <a:pt x="81" y="7"/>
                    </a:lnTo>
                    <a:lnTo>
                      <a:pt x="81" y="6"/>
                    </a:lnTo>
                    <a:lnTo>
                      <a:pt x="80" y="4"/>
                    </a:lnTo>
                    <a:lnTo>
                      <a:pt x="79" y="2"/>
                    </a:lnTo>
                    <a:lnTo>
                      <a:pt x="80" y="0"/>
                    </a:lnTo>
                    <a:lnTo>
                      <a:pt x="80" y="0"/>
                    </a:lnTo>
                    <a:lnTo>
                      <a:pt x="53" y="0"/>
                    </a:lnTo>
                    <a:lnTo>
                      <a:pt x="49" y="0"/>
                    </a:lnTo>
                    <a:lnTo>
                      <a:pt x="40" y="0"/>
                    </a:lnTo>
                    <a:lnTo>
                      <a:pt x="32" y="0"/>
                    </a:lnTo>
                    <a:lnTo>
                      <a:pt x="30" y="0"/>
                    </a:lnTo>
                    <a:lnTo>
                      <a:pt x="25" y="0"/>
                    </a:lnTo>
                    <a:lnTo>
                      <a:pt x="21" y="2"/>
                    </a:lnTo>
                    <a:lnTo>
                      <a:pt x="18" y="2"/>
                    </a:lnTo>
                    <a:lnTo>
                      <a:pt x="18" y="2"/>
                    </a:lnTo>
                    <a:lnTo>
                      <a:pt x="18" y="3"/>
                    </a:lnTo>
                    <a:lnTo>
                      <a:pt x="14" y="4"/>
                    </a:lnTo>
                    <a:lnTo>
                      <a:pt x="15" y="5"/>
                    </a:lnTo>
                    <a:lnTo>
                      <a:pt x="15" y="7"/>
                    </a:lnTo>
                    <a:lnTo>
                      <a:pt x="23" y="17"/>
                    </a:lnTo>
                    <a:lnTo>
                      <a:pt x="24" y="29"/>
                    </a:lnTo>
                    <a:lnTo>
                      <a:pt x="29" y="35"/>
                    </a:lnTo>
                    <a:lnTo>
                      <a:pt x="28" y="42"/>
                    </a:lnTo>
                    <a:lnTo>
                      <a:pt x="24" y="48"/>
                    </a:lnTo>
                    <a:lnTo>
                      <a:pt x="25" y="49"/>
                    </a:lnTo>
                    <a:lnTo>
                      <a:pt x="25" y="55"/>
                    </a:lnTo>
                    <a:lnTo>
                      <a:pt x="28" y="58"/>
                    </a:lnTo>
                    <a:lnTo>
                      <a:pt x="28" y="62"/>
                    </a:lnTo>
                    <a:lnTo>
                      <a:pt x="35" y="71"/>
                    </a:lnTo>
                    <a:lnTo>
                      <a:pt x="33" y="75"/>
                    </a:lnTo>
                    <a:lnTo>
                      <a:pt x="36" y="77"/>
                    </a:lnTo>
                    <a:lnTo>
                      <a:pt x="36" y="91"/>
                    </a:lnTo>
                    <a:lnTo>
                      <a:pt x="29" y="102"/>
                    </a:lnTo>
                    <a:lnTo>
                      <a:pt x="27" y="102"/>
                    </a:lnTo>
                    <a:lnTo>
                      <a:pt x="21" y="107"/>
                    </a:lnTo>
                    <a:lnTo>
                      <a:pt x="21" y="110"/>
                    </a:lnTo>
                    <a:lnTo>
                      <a:pt x="13" y="119"/>
                    </a:lnTo>
                    <a:lnTo>
                      <a:pt x="12" y="123"/>
                    </a:lnTo>
                    <a:lnTo>
                      <a:pt x="10" y="124"/>
                    </a:lnTo>
                    <a:lnTo>
                      <a:pt x="10" y="136"/>
                    </a:lnTo>
                    <a:lnTo>
                      <a:pt x="7" y="142"/>
                    </a:lnTo>
                    <a:lnTo>
                      <a:pt x="6" y="147"/>
                    </a:lnTo>
                    <a:lnTo>
                      <a:pt x="1" y="152"/>
                    </a:lnTo>
                    <a:lnTo>
                      <a:pt x="1" y="157"/>
                    </a:lnTo>
                    <a:lnTo>
                      <a:pt x="1" y="162"/>
                    </a:lnTo>
                    <a:lnTo>
                      <a:pt x="1" y="169"/>
                    </a:lnTo>
                    <a:lnTo>
                      <a:pt x="0" y="174"/>
                    </a:lnTo>
                    <a:lnTo>
                      <a:pt x="0" y="174"/>
                    </a:lnTo>
                    <a:lnTo>
                      <a:pt x="2" y="175"/>
                    </a:lnTo>
                    <a:lnTo>
                      <a:pt x="2" y="175"/>
                    </a:lnTo>
                    <a:lnTo>
                      <a:pt x="3" y="173"/>
                    </a:lnTo>
                    <a:lnTo>
                      <a:pt x="5" y="173"/>
                    </a:lnTo>
                    <a:lnTo>
                      <a:pt x="9" y="173"/>
                    </a:lnTo>
                    <a:lnTo>
                      <a:pt x="12" y="174"/>
                    </a:lnTo>
                    <a:lnTo>
                      <a:pt x="12" y="174"/>
                    </a:lnTo>
                    <a:lnTo>
                      <a:pt x="12" y="172"/>
                    </a:lnTo>
                    <a:lnTo>
                      <a:pt x="17" y="168"/>
                    </a:lnTo>
                    <a:lnTo>
                      <a:pt x="20" y="168"/>
                    </a:lnTo>
                    <a:lnTo>
                      <a:pt x="23" y="169"/>
                    </a:lnTo>
                    <a:lnTo>
                      <a:pt x="23" y="168"/>
                    </a:lnTo>
                    <a:lnTo>
                      <a:pt x="25" y="168"/>
                    </a:lnTo>
                    <a:lnTo>
                      <a:pt x="28" y="169"/>
                    </a:lnTo>
                    <a:lnTo>
                      <a:pt x="28" y="171"/>
                    </a:lnTo>
                    <a:lnTo>
                      <a:pt x="30" y="172"/>
                    </a:lnTo>
                    <a:lnTo>
                      <a:pt x="30" y="173"/>
                    </a:lnTo>
                    <a:lnTo>
                      <a:pt x="30" y="173"/>
                    </a:lnTo>
                    <a:lnTo>
                      <a:pt x="33" y="176"/>
                    </a:lnTo>
                    <a:lnTo>
                      <a:pt x="36" y="176"/>
                    </a:lnTo>
                    <a:lnTo>
                      <a:pt x="38" y="175"/>
                    </a:lnTo>
                    <a:lnTo>
                      <a:pt x="39" y="175"/>
                    </a:lnTo>
                    <a:lnTo>
                      <a:pt x="42" y="174"/>
                    </a:lnTo>
                    <a:lnTo>
                      <a:pt x="44" y="174"/>
                    </a:lnTo>
                    <a:lnTo>
                      <a:pt x="45" y="175"/>
                    </a:lnTo>
                    <a:lnTo>
                      <a:pt x="103" y="175"/>
                    </a:lnTo>
                    <a:lnTo>
                      <a:pt x="104" y="176"/>
                    </a:lnTo>
                    <a:lnTo>
                      <a:pt x="106" y="179"/>
                    </a:lnTo>
                    <a:lnTo>
                      <a:pt x="106" y="180"/>
                    </a:lnTo>
                    <a:lnTo>
                      <a:pt x="110" y="181"/>
                    </a:lnTo>
                    <a:lnTo>
                      <a:pt x="112" y="181"/>
                    </a:lnTo>
                    <a:lnTo>
                      <a:pt x="116" y="181"/>
                    </a:lnTo>
                    <a:lnTo>
                      <a:pt x="118" y="182"/>
                    </a:lnTo>
                    <a:lnTo>
                      <a:pt x="118" y="183"/>
                    </a:lnTo>
                    <a:lnTo>
                      <a:pt x="119" y="183"/>
                    </a:lnTo>
                    <a:lnTo>
                      <a:pt x="121" y="182"/>
                    </a:lnTo>
                    <a:lnTo>
                      <a:pt x="124" y="181"/>
                    </a:lnTo>
                    <a:lnTo>
                      <a:pt x="128" y="182"/>
                    </a:lnTo>
                    <a:lnTo>
                      <a:pt x="130" y="182"/>
                    </a:lnTo>
                    <a:lnTo>
                      <a:pt x="130" y="180"/>
                    </a:lnTo>
                    <a:lnTo>
                      <a:pt x="132" y="181"/>
                    </a:lnTo>
                    <a:lnTo>
                      <a:pt x="134" y="181"/>
                    </a:lnTo>
                    <a:lnTo>
                      <a:pt x="138" y="184"/>
                    </a:lnTo>
                    <a:lnTo>
                      <a:pt x="140" y="186"/>
                    </a:lnTo>
                    <a:lnTo>
                      <a:pt x="142" y="186"/>
                    </a:lnTo>
                    <a:lnTo>
                      <a:pt x="142" y="186"/>
                    </a:lnTo>
                    <a:lnTo>
                      <a:pt x="142" y="184"/>
                    </a:lnTo>
                    <a:lnTo>
                      <a:pt x="146" y="183"/>
                    </a:lnTo>
                    <a:lnTo>
                      <a:pt x="148" y="184"/>
                    </a:lnTo>
                    <a:lnTo>
                      <a:pt x="148" y="184"/>
                    </a:lnTo>
                    <a:lnTo>
                      <a:pt x="150" y="183"/>
                    </a:lnTo>
                    <a:lnTo>
                      <a:pt x="151" y="186"/>
                    </a:lnTo>
                    <a:lnTo>
                      <a:pt x="153" y="186"/>
                    </a:lnTo>
                    <a:lnTo>
                      <a:pt x="153" y="186"/>
                    </a:lnTo>
                    <a:lnTo>
                      <a:pt x="154" y="186"/>
                    </a:lnTo>
                    <a:lnTo>
                      <a:pt x="155" y="186"/>
                    </a:lnTo>
                    <a:lnTo>
                      <a:pt x="156" y="186"/>
                    </a:lnTo>
                    <a:lnTo>
                      <a:pt x="179" y="181"/>
                    </a:lnTo>
                    <a:lnTo>
                      <a:pt x="179"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8" name="Freeform 114">
                <a:extLst>
                  <a:ext uri="{FF2B5EF4-FFF2-40B4-BE49-F238E27FC236}">
                    <a16:creationId xmlns:a16="http://schemas.microsoft.com/office/drawing/2014/main" id="{C12C6B92-47F2-C969-53E5-8E6ED39B4EE0}"/>
                  </a:ext>
                </a:extLst>
              </p:cNvPr>
              <p:cNvSpPr/>
              <p:nvPr/>
            </p:nvSpPr>
            <p:spPr bwMode="auto">
              <a:xfrm>
                <a:off x="6288088" y="3846513"/>
                <a:ext cx="190500" cy="166688"/>
              </a:xfrm>
              <a:custGeom>
                <a:avLst/>
                <a:gdLst>
                  <a:gd name="T0" fmla="*/ 75 w 120"/>
                  <a:gd name="T1" fmla="*/ 1 h 105"/>
                  <a:gd name="T2" fmla="*/ 68 w 120"/>
                  <a:gd name="T3" fmla="*/ 1 h 105"/>
                  <a:gd name="T4" fmla="*/ 59 w 120"/>
                  <a:gd name="T5" fmla="*/ 4 h 105"/>
                  <a:gd name="T6" fmla="*/ 58 w 120"/>
                  <a:gd name="T7" fmla="*/ 8 h 105"/>
                  <a:gd name="T8" fmla="*/ 58 w 120"/>
                  <a:gd name="T9" fmla="*/ 10 h 105"/>
                  <a:gd name="T10" fmla="*/ 50 w 120"/>
                  <a:gd name="T11" fmla="*/ 15 h 105"/>
                  <a:gd name="T12" fmla="*/ 29 w 120"/>
                  <a:gd name="T13" fmla="*/ 37 h 105"/>
                  <a:gd name="T14" fmla="*/ 18 w 120"/>
                  <a:gd name="T15" fmla="*/ 36 h 105"/>
                  <a:gd name="T16" fmla="*/ 13 w 120"/>
                  <a:gd name="T17" fmla="*/ 34 h 105"/>
                  <a:gd name="T18" fmla="*/ 6 w 120"/>
                  <a:gd name="T19" fmla="*/ 36 h 105"/>
                  <a:gd name="T20" fmla="*/ 0 w 120"/>
                  <a:gd name="T21" fmla="*/ 36 h 105"/>
                  <a:gd name="T22" fmla="*/ 3 w 120"/>
                  <a:gd name="T23" fmla="*/ 39 h 105"/>
                  <a:gd name="T24" fmla="*/ 7 w 120"/>
                  <a:gd name="T25" fmla="*/ 44 h 105"/>
                  <a:gd name="T26" fmla="*/ 10 w 120"/>
                  <a:gd name="T27" fmla="*/ 48 h 105"/>
                  <a:gd name="T28" fmla="*/ 13 w 120"/>
                  <a:gd name="T29" fmla="*/ 54 h 105"/>
                  <a:gd name="T30" fmla="*/ 17 w 120"/>
                  <a:gd name="T31" fmla="*/ 58 h 105"/>
                  <a:gd name="T32" fmla="*/ 26 w 120"/>
                  <a:gd name="T33" fmla="*/ 67 h 105"/>
                  <a:gd name="T34" fmla="*/ 31 w 120"/>
                  <a:gd name="T35" fmla="*/ 72 h 105"/>
                  <a:gd name="T36" fmla="*/ 33 w 120"/>
                  <a:gd name="T37" fmla="*/ 74 h 105"/>
                  <a:gd name="T38" fmla="*/ 36 w 120"/>
                  <a:gd name="T39" fmla="*/ 82 h 105"/>
                  <a:gd name="T40" fmla="*/ 40 w 120"/>
                  <a:gd name="T41" fmla="*/ 89 h 105"/>
                  <a:gd name="T42" fmla="*/ 46 w 120"/>
                  <a:gd name="T43" fmla="*/ 91 h 105"/>
                  <a:gd name="T44" fmla="*/ 55 w 120"/>
                  <a:gd name="T45" fmla="*/ 95 h 105"/>
                  <a:gd name="T46" fmla="*/ 59 w 120"/>
                  <a:gd name="T47" fmla="*/ 98 h 105"/>
                  <a:gd name="T48" fmla="*/ 70 w 120"/>
                  <a:gd name="T49" fmla="*/ 100 h 105"/>
                  <a:gd name="T50" fmla="*/ 77 w 120"/>
                  <a:gd name="T51" fmla="*/ 104 h 105"/>
                  <a:gd name="T52" fmla="*/ 84 w 120"/>
                  <a:gd name="T53" fmla="*/ 103 h 105"/>
                  <a:gd name="T54" fmla="*/ 107 w 120"/>
                  <a:gd name="T55" fmla="*/ 90 h 105"/>
                  <a:gd name="T56" fmla="*/ 108 w 120"/>
                  <a:gd name="T57" fmla="*/ 78 h 105"/>
                  <a:gd name="T58" fmla="*/ 109 w 120"/>
                  <a:gd name="T59" fmla="*/ 72 h 105"/>
                  <a:gd name="T60" fmla="*/ 116 w 120"/>
                  <a:gd name="T61" fmla="*/ 67 h 105"/>
                  <a:gd name="T62" fmla="*/ 115 w 120"/>
                  <a:gd name="T63" fmla="*/ 62 h 105"/>
                  <a:gd name="T64" fmla="*/ 116 w 120"/>
                  <a:gd name="T65" fmla="*/ 56 h 105"/>
                  <a:gd name="T66" fmla="*/ 115 w 120"/>
                  <a:gd name="T67" fmla="*/ 50 h 105"/>
                  <a:gd name="T68" fmla="*/ 117 w 120"/>
                  <a:gd name="T69" fmla="*/ 43 h 105"/>
                  <a:gd name="T70" fmla="*/ 117 w 120"/>
                  <a:gd name="T71" fmla="*/ 37 h 105"/>
                  <a:gd name="T72" fmla="*/ 118 w 120"/>
                  <a:gd name="T73" fmla="*/ 29 h 105"/>
                  <a:gd name="T74" fmla="*/ 118 w 120"/>
                  <a:gd name="T75" fmla="*/ 22 h 105"/>
                  <a:gd name="T76" fmla="*/ 116 w 120"/>
                  <a:gd name="T77" fmla="*/ 18 h 105"/>
                  <a:gd name="T78" fmla="*/ 105 w 120"/>
                  <a:gd name="T79" fmla="*/ 14 h 105"/>
                  <a:gd name="T80" fmla="*/ 94 w 120"/>
                  <a:gd name="T81" fmla="*/ 7 h 105"/>
                  <a:gd name="T82" fmla="*/ 90 w 120"/>
                  <a:gd name="T83" fmla="*/ 7 h 105"/>
                  <a:gd name="T84" fmla="*/ 81 w 120"/>
                  <a:gd name="T85" fmla="*/ 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05">
                    <a:moveTo>
                      <a:pt x="80" y="1"/>
                    </a:moveTo>
                    <a:lnTo>
                      <a:pt x="77" y="1"/>
                    </a:lnTo>
                    <a:lnTo>
                      <a:pt x="75" y="1"/>
                    </a:lnTo>
                    <a:lnTo>
                      <a:pt x="75" y="0"/>
                    </a:lnTo>
                    <a:lnTo>
                      <a:pt x="71" y="0"/>
                    </a:lnTo>
                    <a:lnTo>
                      <a:pt x="68" y="1"/>
                    </a:lnTo>
                    <a:lnTo>
                      <a:pt x="65" y="2"/>
                    </a:lnTo>
                    <a:lnTo>
                      <a:pt x="63" y="3"/>
                    </a:lnTo>
                    <a:lnTo>
                      <a:pt x="59" y="4"/>
                    </a:lnTo>
                    <a:lnTo>
                      <a:pt x="58" y="6"/>
                    </a:lnTo>
                    <a:lnTo>
                      <a:pt x="58" y="8"/>
                    </a:lnTo>
                    <a:lnTo>
                      <a:pt x="58" y="8"/>
                    </a:lnTo>
                    <a:lnTo>
                      <a:pt x="58" y="8"/>
                    </a:lnTo>
                    <a:lnTo>
                      <a:pt x="58" y="9"/>
                    </a:lnTo>
                    <a:lnTo>
                      <a:pt x="58" y="10"/>
                    </a:lnTo>
                    <a:lnTo>
                      <a:pt x="58" y="12"/>
                    </a:lnTo>
                    <a:lnTo>
                      <a:pt x="56" y="14"/>
                    </a:lnTo>
                    <a:lnTo>
                      <a:pt x="50" y="15"/>
                    </a:lnTo>
                    <a:lnTo>
                      <a:pt x="42" y="22"/>
                    </a:lnTo>
                    <a:lnTo>
                      <a:pt x="35" y="30"/>
                    </a:lnTo>
                    <a:lnTo>
                      <a:pt x="29" y="37"/>
                    </a:lnTo>
                    <a:lnTo>
                      <a:pt x="25" y="38"/>
                    </a:lnTo>
                    <a:lnTo>
                      <a:pt x="21" y="37"/>
                    </a:lnTo>
                    <a:lnTo>
                      <a:pt x="18" y="36"/>
                    </a:lnTo>
                    <a:lnTo>
                      <a:pt x="18" y="36"/>
                    </a:lnTo>
                    <a:lnTo>
                      <a:pt x="16" y="34"/>
                    </a:lnTo>
                    <a:lnTo>
                      <a:pt x="13" y="34"/>
                    </a:lnTo>
                    <a:lnTo>
                      <a:pt x="10" y="37"/>
                    </a:lnTo>
                    <a:lnTo>
                      <a:pt x="7" y="37"/>
                    </a:lnTo>
                    <a:lnTo>
                      <a:pt x="6" y="36"/>
                    </a:lnTo>
                    <a:lnTo>
                      <a:pt x="4" y="34"/>
                    </a:lnTo>
                    <a:lnTo>
                      <a:pt x="0" y="33"/>
                    </a:lnTo>
                    <a:lnTo>
                      <a:pt x="0" y="36"/>
                    </a:lnTo>
                    <a:lnTo>
                      <a:pt x="0" y="36"/>
                    </a:lnTo>
                    <a:lnTo>
                      <a:pt x="0" y="37"/>
                    </a:lnTo>
                    <a:lnTo>
                      <a:pt x="3" y="39"/>
                    </a:lnTo>
                    <a:lnTo>
                      <a:pt x="4" y="40"/>
                    </a:lnTo>
                    <a:lnTo>
                      <a:pt x="6" y="41"/>
                    </a:lnTo>
                    <a:lnTo>
                      <a:pt x="7" y="44"/>
                    </a:lnTo>
                    <a:lnTo>
                      <a:pt x="7" y="45"/>
                    </a:lnTo>
                    <a:lnTo>
                      <a:pt x="9" y="45"/>
                    </a:lnTo>
                    <a:lnTo>
                      <a:pt x="10" y="48"/>
                    </a:lnTo>
                    <a:lnTo>
                      <a:pt x="11" y="51"/>
                    </a:lnTo>
                    <a:lnTo>
                      <a:pt x="12" y="52"/>
                    </a:lnTo>
                    <a:lnTo>
                      <a:pt x="13" y="54"/>
                    </a:lnTo>
                    <a:lnTo>
                      <a:pt x="13" y="54"/>
                    </a:lnTo>
                    <a:lnTo>
                      <a:pt x="14" y="54"/>
                    </a:lnTo>
                    <a:lnTo>
                      <a:pt x="17" y="58"/>
                    </a:lnTo>
                    <a:lnTo>
                      <a:pt x="20" y="63"/>
                    </a:lnTo>
                    <a:lnTo>
                      <a:pt x="24" y="66"/>
                    </a:lnTo>
                    <a:lnTo>
                      <a:pt x="26" y="67"/>
                    </a:lnTo>
                    <a:lnTo>
                      <a:pt x="28" y="69"/>
                    </a:lnTo>
                    <a:lnTo>
                      <a:pt x="31" y="70"/>
                    </a:lnTo>
                    <a:lnTo>
                      <a:pt x="31" y="72"/>
                    </a:lnTo>
                    <a:lnTo>
                      <a:pt x="31" y="73"/>
                    </a:lnTo>
                    <a:lnTo>
                      <a:pt x="31" y="74"/>
                    </a:lnTo>
                    <a:lnTo>
                      <a:pt x="33" y="74"/>
                    </a:lnTo>
                    <a:lnTo>
                      <a:pt x="36" y="76"/>
                    </a:lnTo>
                    <a:lnTo>
                      <a:pt x="35" y="80"/>
                    </a:lnTo>
                    <a:lnTo>
                      <a:pt x="36" y="82"/>
                    </a:lnTo>
                    <a:lnTo>
                      <a:pt x="36" y="84"/>
                    </a:lnTo>
                    <a:lnTo>
                      <a:pt x="36" y="87"/>
                    </a:lnTo>
                    <a:lnTo>
                      <a:pt x="40" y="89"/>
                    </a:lnTo>
                    <a:lnTo>
                      <a:pt x="41" y="91"/>
                    </a:lnTo>
                    <a:lnTo>
                      <a:pt x="43" y="91"/>
                    </a:lnTo>
                    <a:lnTo>
                      <a:pt x="46" y="91"/>
                    </a:lnTo>
                    <a:lnTo>
                      <a:pt x="50" y="92"/>
                    </a:lnTo>
                    <a:lnTo>
                      <a:pt x="53" y="92"/>
                    </a:lnTo>
                    <a:lnTo>
                      <a:pt x="55" y="95"/>
                    </a:lnTo>
                    <a:lnTo>
                      <a:pt x="57" y="95"/>
                    </a:lnTo>
                    <a:lnTo>
                      <a:pt x="59" y="96"/>
                    </a:lnTo>
                    <a:lnTo>
                      <a:pt x="59" y="98"/>
                    </a:lnTo>
                    <a:lnTo>
                      <a:pt x="61" y="100"/>
                    </a:lnTo>
                    <a:lnTo>
                      <a:pt x="65" y="99"/>
                    </a:lnTo>
                    <a:lnTo>
                      <a:pt x="70" y="100"/>
                    </a:lnTo>
                    <a:lnTo>
                      <a:pt x="71" y="102"/>
                    </a:lnTo>
                    <a:lnTo>
                      <a:pt x="73" y="102"/>
                    </a:lnTo>
                    <a:lnTo>
                      <a:pt x="77" y="104"/>
                    </a:lnTo>
                    <a:lnTo>
                      <a:pt x="78" y="104"/>
                    </a:lnTo>
                    <a:lnTo>
                      <a:pt x="79" y="104"/>
                    </a:lnTo>
                    <a:lnTo>
                      <a:pt x="84" y="103"/>
                    </a:lnTo>
                    <a:lnTo>
                      <a:pt x="90" y="104"/>
                    </a:lnTo>
                    <a:lnTo>
                      <a:pt x="92" y="105"/>
                    </a:lnTo>
                    <a:lnTo>
                      <a:pt x="107" y="90"/>
                    </a:lnTo>
                    <a:lnTo>
                      <a:pt x="108" y="84"/>
                    </a:lnTo>
                    <a:lnTo>
                      <a:pt x="108" y="83"/>
                    </a:lnTo>
                    <a:lnTo>
                      <a:pt x="108" y="78"/>
                    </a:lnTo>
                    <a:lnTo>
                      <a:pt x="109" y="77"/>
                    </a:lnTo>
                    <a:lnTo>
                      <a:pt x="109" y="75"/>
                    </a:lnTo>
                    <a:lnTo>
                      <a:pt x="109" y="72"/>
                    </a:lnTo>
                    <a:lnTo>
                      <a:pt x="112" y="72"/>
                    </a:lnTo>
                    <a:lnTo>
                      <a:pt x="113" y="69"/>
                    </a:lnTo>
                    <a:lnTo>
                      <a:pt x="116" y="67"/>
                    </a:lnTo>
                    <a:lnTo>
                      <a:pt x="117" y="66"/>
                    </a:lnTo>
                    <a:lnTo>
                      <a:pt x="117" y="65"/>
                    </a:lnTo>
                    <a:lnTo>
                      <a:pt x="115" y="62"/>
                    </a:lnTo>
                    <a:lnTo>
                      <a:pt x="115" y="59"/>
                    </a:lnTo>
                    <a:lnTo>
                      <a:pt x="116" y="58"/>
                    </a:lnTo>
                    <a:lnTo>
                      <a:pt x="116" y="56"/>
                    </a:lnTo>
                    <a:lnTo>
                      <a:pt x="114" y="54"/>
                    </a:lnTo>
                    <a:lnTo>
                      <a:pt x="114" y="51"/>
                    </a:lnTo>
                    <a:lnTo>
                      <a:pt x="115" y="50"/>
                    </a:lnTo>
                    <a:lnTo>
                      <a:pt x="115" y="47"/>
                    </a:lnTo>
                    <a:lnTo>
                      <a:pt x="115" y="44"/>
                    </a:lnTo>
                    <a:lnTo>
                      <a:pt x="117" y="43"/>
                    </a:lnTo>
                    <a:lnTo>
                      <a:pt x="117" y="43"/>
                    </a:lnTo>
                    <a:lnTo>
                      <a:pt x="115" y="40"/>
                    </a:lnTo>
                    <a:lnTo>
                      <a:pt x="117" y="37"/>
                    </a:lnTo>
                    <a:lnTo>
                      <a:pt x="117" y="32"/>
                    </a:lnTo>
                    <a:lnTo>
                      <a:pt x="118" y="30"/>
                    </a:lnTo>
                    <a:lnTo>
                      <a:pt x="118" y="29"/>
                    </a:lnTo>
                    <a:lnTo>
                      <a:pt x="118" y="26"/>
                    </a:lnTo>
                    <a:lnTo>
                      <a:pt x="118" y="25"/>
                    </a:lnTo>
                    <a:lnTo>
                      <a:pt x="118" y="22"/>
                    </a:lnTo>
                    <a:lnTo>
                      <a:pt x="120" y="19"/>
                    </a:lnTo>
                    <a:lnTo>
                      <a:pt x="120" y="18"/>
                    </a:lnTo>
                    <a:lnTo>
                      <a:pt x="116" y="18"/>
                    </a:lnTo>
                    <a:lnTo>
                      <a:pt x="115" y="16"/>
                    </a:lnTo>
                    <a:lnTo>
                      <a:pt x="113" y="15"/>
                    </a:lnTo>
                    <a:lnTo>
                      <a:pt x="105" y="14"/>
                    </a:lnTo>
                    <a:lnTo>
                      <a:pt x="101" y="10"/>
                    </a:lnTo>
                    <a:lnTo>
                      <a:pt x="98" y="8"/>
                    </a:lnTo>
                    <a:lnTo>
                      <a:pt x="94" y="7"/>
                    </a:lnTo>
                    <a:lnTo>
                      <a:pt x="93" y="8"/>
                    </a:lnTo>
                    <a:lnTo>
                      <a:pt x="91" y="9"/>
                    </a:lnTo>
                    <a:lnTo>
                      <a:pt x="90" y="7"/>
                    </a:lnTo>
                    <a:lnTo>
                      <a:pt x="87" y="7"/>
                    </a:lnTo>
                    <a:lnTo>
                      <a:pt x="81" y="7"/>
                    </a:lnTo>
                    <a:lnTo>
                      <a:pt x="81" y="1"/>
                    </a:lnTo>
                    <a:lnTo>
                      <a:pt x="8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9" name="Freeform 115">
                <a:extLst>
                  <a:ext uri="{FF2B5EF4-FFF2-40B4-BE49-F238E27FC236}">
                    <a16:creationId xmlns:a16="http://schemas.microsoft.com/office/drawing/2014/main" id="{B18B5AF1-C5DE-68B4-7DC2-15AC8BA057B9}"/>
                  </a:ext>
                </a:extLst>
              </p:cNvPr>
              <p:cNvSpPr/>
              <p:nvPr/>
            </p:nvSpPr>
            <p:spPr bwMode="auto">
              <a:xfrm>
                <a:off x="6154738" y="3898901"/>
                <a:ext cx="225425" cy="222250"/>
              </a:xfrm>
              <a:custGeom>
                <a:avLst/>
                <a:gdLst>
                  <a:gd name="T0" fmla="*/ 138 w 142"/>
                  <a:gd name="T1" fmla="*/ 64 h 140"/>
                  <a:gd name="T2" fmla="*/ 130 w 142"/>
                  <a:gd name="T3" fmla="*/ 61 h 140"/>
                  <a:gd name="T4" fmla="*/ 121 w 142"/>
                  <a:gd name="T5" fmla="*/ 57 h 140"/>
                  <a:gd name="T6" fmla="*/ 117 w 142"/>
                  <a:gd name="T7" fmla="*/ 50 h 140"/>
                  <a:gd name="T8" fmla="*/ 116 w 142"/>
                  <a:gd name="T9" fmla="*/ 43 h 140"/>
                  <a:gd name="T10" fmla="*/ 112 w 142"/>
                  <a:gd name="T11" fmla="*/ 39 h 140"/>
                  <a:gd name="T12" fmla="*/ 106 w 142"/>
                  <a:gd name="T13" fmla="*/ 34 h 140"/>
                  <a:gd name="T14" fmla="*/ 97 w 142"/>
                  <a:gd name="T15" fmla="*/ 25 h 140"/>
                  <a:gd name="T16" fmla="*/ 93 w 142"/>
                  <a:gd name="T17" fmla="*/ 19 h 140"/>
                  <a:gd name="T18" fmla="*/ 89 w 142"/>
                  <a:gd name="T19" fmla="*/ 13 h 140"/>
                  <a:gd name="T20" fmla="*/ 86 w 142"/>
                  <a:gd name="T21" fmla="*/ 8 h 140"/>
                  <a:gd name="T22" fmla="*/ 82 w 142"/>
                  <a:gd name="T23" fmla="*/ 4 h 140"/>
                  <a:gd name="T24" fmla="*/ 82 w 142"/>
                  <a:gd name="T25" fmla="*/ 0 h 140"/>
                  <a:gd name="T26" fmla="*/ 73 w 142"/>
                  <a:gd name="T27" fmla="*/ 5 h 140"/>
                  <a:gd name="T28" fmla="*/ 67 w 142"/>
                  <a:gd name="T29" fmla="*/ 4 h 140"/>
                  <a:gd name="T30" fmla="*/ 56 w 142"/>
                  <a:gd name="T31" fmla="*/ 14 h 140"/>
                  <a:gd name="T32" fmla="*/ 53 w 142"/>
                  <a:gd name="T33" fmla="*/ 10 h 140"/>
                  <a:gd name="T34" fmla="*/ 51 w 142"/>
                  <a:gd name="T35" fmla="*/ 7 h 140"/>
                  <a:gd name="T36" fmla="*/ 30 w 142"/>
                  <a:gd name="T37" fmla="*/ 12 h 140"/>
                  <a:gd name="T38" fmla="*/ 2 w 142"/>
                  <a:gd name="T39" fmla="*/ 66 h 140"/>
                  <a:gd name="T40" fmla="*/ 7 w 142"/>
                  <a:gd name="T41" fmla="*/ 121 h 140"/>
                  <a:gd name="T42" fmla="*/ 8 w 142"/>
                  <a:gd name="T43" fmla="*/ 139 h 140"/>
                  <a:gd name="T44" fmla="*/ 15 w 142"/>
                  <a:gd name="T45" fmla="*/ 140 h 140"/>
                  <a:gd name="T46" fmla="*/ 23 w 142"/>
                  <a:gd name="T47" fmla="*/ 138 h 140"/>
                  <a:gd name="T48" fmla="*/ 30 w 142"/>
                  <a:gd name="T49" fmla="*/ 133 h 140"/>
                  <a:gd name="T50" fmla="*/ 41 w 142"/>
                  <a:gd name="T51" fmla="*/ 123 h 140"/>
                  <a:gd name="T52" fmla="*/ 56 w 142"/>
                  <a:gd name="T53" fmla="*/ 120 h 140"/>
                  <a:gd name="T54" fmla="*/ 65 w 142"/>
                  <a:gd name="T55" fmla="*/ 124 h 140"/>
                  <a:gd name="T56" fmla="*/ 72 w 142"/>
                  <a:gd name="T57" fmla="*/ 124 h 140"/>
                  <a:gd name="T58" fmla="*/ 81 w 142"/>
                  <a:gd name="T59" fmla="*/ 125 h 140"/>
                  <a:gd name="T60" fmla="*/ 83 w 142"/>
                  <a:gd name="T61" fmla="*/ 124 h 140"/>
                  <a:gd name="T62" fmla="*/ 86 w 142"/>
                  <a:gd name="T63" fmla="*/ 117 h 140"/>
                  <a:gd name="T64" fmla="*/ 90 w 142"/>
                  <a:gd name="T65" fmla="*/ 109 h 140"/>
                  <a:gd name="T66" fmla="*/ 96 w 142"/>
                  <a:gd name="T67" fmla="*/ 107 h 140"/>
                  <a:gd name="T68" fmla="*/ 100 w 142"/>
                  <a:gd name="T69" fmla="*/ 102 h 140"/>
                  <a:gd name="T70" fmla="*/ 104 w 142"/>
                  <a:gd name="T71" fmla="*/ 100 h 140"/>
                  <a:gd name="T72" fmla="*/ 104 w 142"/>
                  <a:gd name="T73" fmla="*/ 93 h 140"/>
                  <a:gd name="T74" fmla="*/ 112 w 142"/>
                  <a:gd name="T75" fmla="*/ 86 h 140"/>
                  <a:gd name="T76" fmla="*/ 116 w 142"/>
                  <a:gd name="T77" fmla="*/ 83 h 140"/>
                  <a:gd name="T78" fmla="*/ 123 w 142"/>
                  <a:gd name="T79" fmla="*/ 77 h 140"/>
                  <a:gd name="T80" fmla="*/ 130 w 142"/>
                  <a:gd name="T81" fmla="*/ 77 h 140"/>
                  <a:gd name="T82" fmla="*/ 135 w 142"/>
                  <a:gd name="T83" fmla="*/ 74 h 140"/>
                  <a:gd name="T84" fmla="*/ 138 w 142"/>
                  <a:gd name="T85" fmla="*/ 69 h 140"/>
                  <a:gd name="T86" fmla="*/ 141 w 142"/>
                  <a:gd name="T87" fmla="*/ 6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2" h="140">
                    <a:moveTo>
                      <a:pt x="141" y="64"/>
                    </a:moveTo>
                    <a:lnTo>
                      <a:pt x="140" y="64"/>
                    </a:lnTo>
                    <a:lnTo>
                      <a:pt x="138" y="64"/>
                    </a:lnTo>
                    <a:lnTo>
                      <a:pt x="135" y="62"/>
                    </a:lnTo>
                    <a:lnTo>
                      <a:pt x="133" y="62"/>
                    </a:lnTo>
                    <a:lnTo>
                      <a:pt x="130" y="61"/>
                    </a:lnTo>
                    <a:lnTo>
                      <a:pt x="128" y="62"/>
                    </a:lnTo>
                    <a:lnTo>
                      <a:pt x="124" y="61"/>
                    </a:lnTo>
                    <a:lnTo>
                      <a:pt x="121" y="57"/>
                    </a:lnTo>
                    <a:lnTo>
                      <a:pt x="119" y="55"/>
                    </a:lnTo>
                    <a:lnTo>
                      <a:pt x="118" y="52"/>
                    </a:lnTo>
                    <a:lnTo>
                      <a:pt x="117" y="50"/>
                    </a:lnTo>
                    <a:lnTo>
                      <a:pt x="117" y="45"/>
                    </a:lnTo>
                    <a:lnTo>
                      <a:pt x="117" y="44"/>
                    </a:lnTo>
                    <a:lnTo>
                      <a:pt x="116" y="43"/>
                    </a:lnTo>
                    <a:lnTo>
                      <a:pt x="112" y="42"/>
                    </a:lnTo>
                    <a:lnTo>
                      <a:pt x="111" y="40"/>
                    </a:lnTo>
                    <a:lnTo>
                      <a:pt x="112" y="39"/>
                    </a:lnTo>
                    <a:lnTo>
                      <a:pt x="110" y="37"/>
                    </a:lnTo>
                    <a:lnTo>
                      <a:pt x="109" y="36"/>
                    </a:lnTo>
                    <a:lnTo>
                      <a:pt x="106" y="34"/>
                    </a:lnTo>
                    <a:lnTo>
                      <a:pt x="103" y="33"/>
                    </a:lnTo>
                    <a:lnTo>
                      <a:pt x="97" y="25"/>
                    </a:lnTo>
                    <a:lnTo>
                      <a:pt x="97" y="25"/>
                    </a:lnTo>
                    <a:lnTo>
                      <a:pt x="95" y="22"/>
                    </a:lnTo>
                    <a:lnTo>
                      <a:pt x="94" y="20"/>
                    </a:lnTo>
                    <a:lnTo>
                      <a:pt x="93" y="19"/>
                    </a:lnTo>
                    <a:lnTo>
                      <a:pt x="91" y="15"/>
                    </a:lnTo>
                    <a:lnTo>
                      <a:pt x="90" y="14"/>
                    </a:lnTo>
                    <a:lnTo>
                      <a:pt x="89" y="13"/>
                    </a:lnTo>
                    <a:lnTo>
                      <a:pt x="89" y="11"/>
                    </a:lnTo>
                    <a:lnTo>
                      <a:pt x="88" y="10"/>
                    </a:lnTo>
                    <a:lnTo>
                      <a:pt x="86" y="8"/>
                    </a:lnTo>
                    <a:lnTo>
                      <a:pt x="84" y="7"/>
                    </a:lnTo>
                    <a:lnTo>
                      <a:pt x="82" y="5"/>
                    </a:lnTo>
                    <a:lnTo>
                      <a:pt x="82" y="4"/>
                    </a:lnTo>
                    <a:lnTo>
                      <a:pt x="82" y="3"/>
                    </a:lnTo>
                    <a:lnTo>
                      <a:pt x="82" y="1"/>
                    </a:lnTo>
                    <a:lnTo>
                      <a:pt x="82" y="0"/>
                    </a:lnTo>
                    <a:lnTo>
                      <a:pt x="80" y="1"/>
                    </a:lnTo>
                    <a:lnTo>
                      <a:pt x="75" y="3"/>
                    </a:lnTo>
                    <a:lnTo>
                      <a:pt x="73" y="5"/>
                    </a:lnTo>
                    <a:lnTo>
                      <a:pt x="69" y="4"/>
                    </a:lnTo>
                    <a:lnTo>
                      <a:pt x="69" y="3"/>
                    </a:lnTo>
                    <a:lnTo>
                      <a:pt x="67" y="4"/>
                    </a:lnTo>
                    <a:lnTo>
                      <a:pt x="64" y="6"/>
                    </a:lnTo>
                    <a:lnTo>
                      <a:pt x="61" y="10"/>
                    </a:lnTo>
                    <a:lnTo>
                      <a:pt x="56" y="14"/>
                    </a:lnTo>
                    <a:lnTo>
                      <a:pt x="52" y="13"/>
                    </a:lnTo>
                    <a:lnTo>
                      <a:pt x="53" y="10"/>
                    </a:lnTo>
                    <a:lnTo>
                      <a:pt x="53" y="10"/>
                    </a:lnTo>
                    <a:lnTo>
                      <a:pt x="53" y="8"/>
                    </a:lnTo>
                    <a:lnTo>
                      <a:pt x="52" y="6"/>
                    </a:lnTo>
                    <a:lnTo>
                      <a:pt x="51" y="7"/>
                    </a:lnTo>
                    <a:lnTo>
                      <a:pt x="50" y="7"/>
                    </a:lnTo>
                    <a:lnTo>
                      <a:pt x="45" y="8"/>
                    </a:lnTo>
                    <a:lnTo>
                      <a:pt x="30" y="12"/>
                    </a:lnTo>
                    <a:lnTo>
                      <a:pt x="20" y="12"/>
                    </a:lnTo>
                    <a:lnTo>
                      <a:pt x="16" y="66"/>
                    </a:lnTo>
                    <a:lnTo>
                      <a:pt x="2" y="66"/>
                    </a:lnTo>
                    <a:lnTo>
                      <a:pt x="0" y="113"/>
                    </a:lnTo>
                    <a:lnTo>
                      <a:pt x="5" y="116"/>
                    </a:lnTo>
                    <a:lnTo>
                      <a:pt x="7" y="121"/>
                    </a:lnTo>
                    <a:lnTo>
                      <a:pt x="10" y="129"/>
                    </a:lnTo>
                    <a:lnTo>
                      <a:pt x="10" y="135"/>
                    </a:lnTo>
                    <a:lnTo>
                      <a:pt x="8" y="139"/>
                    </a:lnTo>
                    <a:lnTo>
                      <a:pt x="8" y="140"/>
                    </a:lnTo>
                    <a:lnTo>
                      <a:pt x="12" y="139"/>
                    </a:lnTo>
                    <a:lnTo>
                      <a:pt x="15" y="140"/>
                    </a:lnTo>
                    <a:lnTo>
                      <a:pt x="17" y="139"/>
                    </a:lnTo>
                    <a:lnTo>
                      <a:pt x="21" y="139"/>
                    </a:lnTo>
                    <a:lnTo>
                      <a:pt x="23" y="138"/>
                    </a:lnTo>
                    <a:lnTo>
                      <a:pt x="27" y="137"/>
                    </a:lnTo>
                    <a:lnTo>
                      <a:pt x="29" y="136"/>
                    </a:lnTo>
                    <a:lnTo>
                      <a:pt x="30" y="133"/>
                    </a:lnTo>
                    <a:lnTo>
                      <a:pt x="36" y="131"/>
                    </a:lnTo>
                    <a:lnTo>
                      <a:pt x="38" y="129"/>
                    </a:lnTo>
                    <a:lnTo>
                      <a:pt x="41" y="123"/>
                    </a:lnTo>
                    <a:lnTo>
                      <a:pt x="45" y="118"/>
                    </a:lnTo>
                    <a:lnTo>
                      <a:pt x="50" y="118"/>
                    </a:lnTo>
                    <a:lnTo>
                      <a:pt x="56" y="120"/>
                    </a:lnTo>
                    <a:lnTo>
                      <a:pt x="57" y="121"/>
                    </a:lnTo>
                    <a:lnTo>
                      <a:pt x="59" y="121"/>
                    </a:lnTo>
                    <a:lnTo>
                      <a:pt x="65" y="124"/>
                    </a:lnTo>
                    <a:lnTo>
                      <a:pt x="67" y="124"/>
                    </a:lnTo>
                    <a:lnTo>
                      <a:pt x="69" y="124"/>
                    </a:lnTo>
                    <a:lnTo>
                      <a:pt x="72" y="124"/>
                    </a:lnTo>
                    <a:lnTo>
                      <a:pt x="76" y="124"/>
                    </a:lnTo>
                    <a:lnTo>
                      <a:pt x="79" y="123"/>
                    </a:lnTo>
                    <a:lnTo>
                      <a:pt x="81" y="125"/>
                    </a:lnTo>
                    <a:lnTo>
                      <a:pt x="82" y="125"/>
                    </a:lnTo>
                    <a:lnTo>
                      <a:pt x="83" y="124"/>
                    </a:lnTo>
                    <a:lnTo>
                      <a:pt x="83" y="124"/>
                    </a:lnTo>
                    <a:lnTo>
                      <a:pt x="84" y="121"/>
                    </a:lnTo>
                    <a:lnTo>
                      <a:pt x="84" y="118"/>
                    </a:lnTo>
                    <a:lnTo>
                      <a:pt x="86" y="117"/>
                    </a:lnTo>
                    <a:lnTo>
                      <a:pt x="86" y="114"/>
                    </a:lnTo>
                    <a:lnTo>
                      <a:pt x="87" y="110"/>
                    </a:lnTo>
                    <a:lnTo>
                      <a:pt x="90" y="109"/>
                    </a:lnTo>
                    <a:lnTo>
                      <a:pt x="93" y="108"/>
                    </a:lnTo>
                    <a:lnTo>
                      <a:pt x="95" y="108"/>
                    </a:lnTo>
                    <a:lnTo>
                      <a:pt x="96" y="107"/>
                    </a:lnTo>
                    <a:lnTo>
                      <a:pt x="96" y="106"/>
                    </a:lnTo>
                    <a:lnTo>
                      <a:pt x="97" y="105"/>
                    </a:lnTo>
                    <a:lnTo>
                      <a:pt x="100" y="102"/>
                    </a:lnTo>
                    <a:lnTo>
                      <a:pt x="102" y="101"/>
                    </a:lnTo>
                    <a:lnTo>
                      <a:pt x="102" y="100"/>
                    </a:lnTo>
                    <a:lnTo>
                      <a:pt x="104" y="100"/>
                    </a:lnTo>
                    <a:lnTo>
                      <a:pt x="104" y="99"/>
                    </a:lnTo>
                    <a:lnTo>
                      <a:pt x="103" y="98"/>
                    </a:lnTo>
                    <a:lnTo>
                      <a:pt x="104" y="93"/>
                    </a:lnTo>
                    <a:lnTo>
                      <a:pt x="109" y="87"/>
                    </a:lnTo>
                    <a:lnTo>
                      <a:pt x="111" y="86"/>
                    </a:lnTo>
                    <a:lnTo>
                      <a:pt x="112" y="86"/>
                    </a:lnTo>
                    <a:lnTo>
                      <a:pt x="113" y="84"/>
                    </a:lnTo>
                    <a:lnTo>
                      <a:pt x="116" y="84"/>
                    </a:lnTo>
                    <a:lnTo>
                      <a:pt x="116" y="83"/>
                    </a:lnTo>
                    <a:lnTo>
                      <a:pt x="118" y="81"/>
                    </a:lnTo>
                    <a:lnTo>
                      <a:pt x="119" y="79"/>
                    </a:lnTo>
                    <a:lnTo>
                      <a:pt x="123" y="77"/>
                    </a:lnTo>
                    <a:lnTo>
                      <a:pt x="127" y="76"/>
                    </a:lnTo>
                    <a:lnTo>
                      <a:pt x="128" y="77"/>
                    </a:lnTo>
                    <a:lnTo>
                      <a:pt x="130" y="77"/>
                    </a:lnTo>
                    <a:lnTo>
                      <a:pt x="132" y="76"/>
                    </a:lnTo>
                    <a:lnTo>
                      <a:pt x="133" y="74"/>
                    </a:lnTo>
                    <a:lnTo>
                      <a:pt x="135" y="74"/>
                    </a:lnTo>
                    <a:lnTo>
                      <a:pt x="135" y="72"/>
                    </a:lnTo>
                    <a:lnTo>
                      <a:pt x="135" y="71"/>
                    </a:lnTo>
                    <a:lnTo>
                      <a:pt x="138" y="69"/>
                    </a:lnTo>
                    <a:lnTo>
                      <a:pt x="141" y="69"/>
                    </a:lnTo>
                    <a:lnTo>
                      <a:pt x="142" y="67"/>
                    </a:lnTo>
                    <a:lnTo>
                      <a:pt x="141" y="66"/>
                    </a:lnTo>
                    <a:lnTo>
                      <a:pt x="141"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0" name="Freeform 116">
                <a:extLst>
                  <a:ext uri="{FF2B5EF4-FFF2-40B4-BE49-F238E27FC236}">
                    <a16:creationId xmlns:a16="http://schemas.microsoft.com/office/drawing/2014/main" id="{0BBA0411-AA3A-5412-5741-0BDD85A71CB7}"/>
                  </a:ext>
                </a:extLst>
              </p:cNvPr>
              <p:cNvSpPr/>
              <p:nvPr/>
            </p:nvSpPr>
            <p:spPr bwMode="auto">
              <a:xfrm>
                <a:off x="5956301" y="3879851"/>
                <a:ext cx="325438" cy="298450"/>
              </a:xfrm>
              <a:custGeom>
                <a:avLst/>
                <a:gdLst>
                  <a:gd name="T0" fmla="*/ 125 w 205"/>
                  <a:gd name="T1" fmla="*/ 76 h 188"/>
                  <a:gd name="T2" fmla="*/ 155 w 205"/>
                  <a:gd name="T3" fmla="*/ 22 h 188"/>
                  <a:gd name="T4" fmla="*/ 176 w 205"/>
                  <a:gd name="T5" fmla="*/ 16 h 188"/>
                  <a:gd name="T6" fmla="*/ 179 w 205"/>
                  <a:gd name="T7" fmla="*/ 19 h 188"/>
                  <a:gd name="T8" fmla="*/ 184 w 205"/>
                  <a:gd name="T9" fmla="*/ 20 h 188"/>
                  <a:gd name="T10" fmla="*/ 196 w 205"/>
                  <a:gd name="T11" fmla="*/ 12 h 188"/>
                  <a:gd name="T12" fmla="*/ 199 w 205"/>
                  <a:gd name="T13" fmla="*/ 13 h 188"/>
                  <a:gd name="T14" fmla="*/ 204 w 205"/>
                  <a:gd name="T15" fmla="*/ 9 h 188"/>
                  <a:gd name="T16" fmla="*/ 200 w 205"/>
                  <a:gd name="T17" fmla="*/ 8 h 188"/>
                  <a:gd name="T18" fmla="*/ 194 w 205"/>
                  <a:gd name="T19" fmla="*/ 9 h 188"/>
                  <a:gd name="T20" fmla="*/ 150 w 205"/>
                  <a:gd name="T21" fmla="*/ 17 h 188"/>
                  <a:gd name="T22" fmla="*/ 148 w 205"/>
                  <a:gd name="T23" fmla="*/ 16 h 188"/>
                  <a:gd name="T24" fmla="*/ 145 w 205"/>
                  <a:gd name="T25" fmla="*/ 15 h 188"/>
                  <a:gd name="T26" fmla="*/ 142 w 205"/>
                  <a:gd name="T27" fmla="*/ 17 h 188"/>
                  <a:gd name="T28" fmla="*/ 132 w 205"/>
                  <a:gd name="T29" fmla="*/ 12 h 188"/>
                  <a:gd name="T30" fmla="*/ 127 w 205"/>
                  <a:gd name="T31" fmla="*/ 15 h 188"/>
                  <a:gd name="T32" fmla="*/ 118 w 205"/>
                  <a:gd name="T33" fmla="*/ 16 h 188"/>
                  <a:gd name="T34" fmla="*/ 113 w 205"/>
                  <a:gd name="T35" fmla="*/ 12 h 188"/>
                  <a:gd name="T36" fmla="*/ 104 w 205"/>
                  <a:gd name="T37" fmla="*/ 11 h 188"/>
                  <a:gd name="T38" fmla="*/ 101 w 205"/>
                  <a:gd name="T39" fmla="*/ 7 h 188"/>
                  <a:gd name="T40" fmla="*/ 41 w 205"/>
                  <a:gd name="T41" fmla="*/ 5 h 188"/>
                  <a:gd name="T42" fmla="*/ 36 w 205"/>
                  <a:gd name="T43" fmla="*/ 9 h 188"/>
                  <a:gd name="T44" fmla="*/ 26 w 205"/>
                  <a:gd name="T45" fmla="*/ 3 h 188"/>
                  <a:gd name="T46" fmla="*/ 24 w 205"/>
                  <a:gd name="T47" fmla="*/ 1 h 188"/>
                  <a:gd name="T48" fmla="*/ 22 w 205"/>
                  <a:gd name="T49" fmla="*/ 2 h 188"/>
                  <a:gd name="T50" fmla="*/ 17 w 205"/>
                  <a:gd name="T51" fmla="*/ 0 h 188"/>
                  <a:gd name="T52" fmla="*/ 11 w 205"/>
                  <a:gd name="T53" fmla="*/ 7 h 188"/>
                  <a:gd name="T54" fmla="*/ 5 w 205"/>
                  <a:gd name="T55" fmla="*/ 4 h 188"/>
                  <a:gd name="T56" fmla="*/ 0 w 205"/>
                  <a:gd name="T57" fmla="*/ 7 h 188"/>
                  <a:gd name="T58" fmla="*/ 9 w 205"/>
                  <a:gd name="T59" fmla="*/ 26 h 188"/>
                  <a:gd name="T60" fmla="*/ 23 w 205"/>
                  <a:gd name="T61" fmla="*/ 59 h 188"/>
                  <a:gd name="T62" fmla="*/ 39 w 205"/>
                  <a:gd name="T63" fmla="*/ 85 h 188"/>
                  <a:gd name="T64" fmla="*/ 39 w 205"/>
                  <a:gd name="T65" fmla="*/ 100 h 188"/>
                  <a:gd name="T66" fmla="*/ 44 w 205"/>
                  <a:gd name="T67" fmla="*/ 130 h 188"/>
                  <a:gd name="T68" fmla="*/ 45 w 205"/>
                  <a:gd name="T69" fmla="*/ 137 h 188"/>
                  <a:gd name="T70" fmla="*/ 50 w 205"/>
                  <a:gd name="T71" fmla="*/ 150 h 188"/>
                  <a:gd name="T72" fmla="*/ 51 w 205"/>
                  <a:gd name="T73" fmla="*/ 156 h 188"/>
                  <a:gd name="T74" fmla="*/ 57 w 205"/>
                  <a:gd name="T75" fmla="*/ 173 h 188"/>
                  <a:gd name="T76" fmla="*/ 66 w 205"/>
                  <a:gd name="T77" fmla="*/ 181 h 188"/>
                  <a:gd name="T78" fmla="*/ 71 w 205"/>
                  <a:gd name="T79" fmla="*/ 180 h 188"/>
                  <a:gd name="T80" fmla="*/ 76 w 205"/>
                  <a:gd name="T81" fmla="*/ 173 h 188"/>
                  <a:gd name="T82" fmla="*/ 81 w 205"/>
                  <a:gd name="T83" fmla="*/ 181 h 188"/>
                  <a:gd name="T84" fmla="*/ 90 w 205"/>
                  <a:gd name="T85" fmla="*/ 187 h 188"/>
                  <a:gd name="T86" fmla="*/ 97 w 205"/>
                  <a:gd name="T87" fmla="*/ 187 h 188"/>
                  <a:gd name="T88" fmla="*/ 103 w 205"/>
                  <a:gd name="T89" fmla="*/ 188 h 188"/>
                  <a:gd name="T90" fmla="*/ 105 w 205"/>
                  <a:gd name="T91" fmla="*/ 186 h 188"/>
                  <a:gd name="T92" fmla="*/ 110 w 205"/>
                  <a:gd name="T93" fmla="*/ 181 h 188"/>
                  <a:gd name="T94" fmla="*/ 123 w 205"/>
                  <a:gd name="T9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5" h="188">
                    <a:moveTo>
                      <a:pt x="123" y="126"/>
                    </a:moveTo>
                    <a:lnTo>
                      <a:pt x="123" y="125"/>
                    </a:lnTo>
                    <a:lnTo>
                      <a:pt x="125" y="76"/>
                    </a:lnTo>
                    <a:lnTo>
                      <a:pt x="139" y="75"/>
                    </a:lnTo>
                    <a:lnTo>
                      <a:pt x="142" y="20"/>
                    </a:lnTo>
                    <a:lnTo>
                      <a:pt x="155" y="22"/>
                    </a:lnTo>
                    <a:lnTo>
                      <a:pt x="169" y="18"/>
                    </a:lnTo>
                    <a:lnTo>
                      <a:pt x="174" y="17"/>
                    </a:lnTo>
                    <a:lnTo>
                      <a:pt x="176" y="16"/>
                    </a:lnTo>
                    <a:lnTo>
                      <a:pt x="177" y="16"/>
                    </a:lnTo>
                    <a:lnTo>
                      <a:pt x="179" y="17"/>
                    </a:lnTo>
                    <a:lnTo>
                      <a:pt x="179" y="19"/>
                    </a:lnTo>
                    <a:lnTo>
                      <a:pt x="182" y="20"/>
                    </a:lnTo>
                    <a:lnTo>
                      <a:pt x="181" y="23"/>
                    </a:lnTo>
                    <a:lnTo>
                      <a:pt x="184" y="20"/>
                    </a:lnTo>
                    <a:lnTo>
                      <a:pt x="188" y="17"/>
                    </a:lnTo>
                    <a:lnTo>
                      <a:pt x="191" y="13"/>
                    </a:lnTo>
                    <a:lnTo>
                      <a:pt x="196" y="12"/>
                    </a:lnTo>
                    <a:lnTo>
                      <a:pt x="197" y="13"/>
                    </a:lnTo>
                    <a:lnTo>
                      <a:pt x="197" y="13"/>
                    </a:lnTo>
                    <a:lnTo>
                      <a:pt x="199" y="13"/>
                    </a:lnTo>
                    <a:lnTo>
                      <a:pt x="205" y="11"/>
                    </a:lnTo>
                    <a:lnTo>
                      <a:pt x="205" y="10"/>
                    </a:lnTo>
                    <a:lnTo>
                      <a:pt x="204" y="9"/>
                    </a:lnTo>
                    <a:lnTo>
                      <a:pt x="201" y="9"/>
                    </a:lnTo>
                    <a:lnTo>
                      <a:pt x="200" y="9"/>
                    </a:lnTo>
                    <a:lnTo>
                      <a:pt x="200" y="8"/>
                    </a:lnTo>
                    <a:lnTo>
                      <a:pt x="199" y="8"/>
                    </a:lnTo>
                    <a:lnTo>
                      <a:pt x="196" y="9"/>
                    </a:lnTo>
                    <a:lnTo>
                      <a:pt x="194" y="9"/>
                    </a:lnTo>
                    <a:lnTo>
                      <a:pt x="155" y="17"/>
                    </a:lnTo>
                    <a:lnTo>
                      <a:pt x="153" y="17"/>
                    </a:lnTo>
                    <a:lnTo>
                      <a:pt x="150" y="17"/>
                    </a:lnTo>
                    <a:lnTo>
                      <a:pt x="150" y="17"/>
                    </a:lnTo>
                    <a:lnTo>
                      <a:pt x="149" y="17"/>
                    </a:lnTo>
                    <a:lnTo>
                      <a:pt x="148" y="16"/>
                    </a:lnTo>
                    <a:lnTo>
                      <a:pt x="147" y="16"/>
                    </a:lnTo>
                    <a:lnTo>
                      <a:pt x="146" y="15"/>
                    </a:lnTo>
                    <a:lnTo>
                      <a:pt x="145" y="15"/>
                    </a:lnTo>
                    <a:lnTo>
                      <a:pt x="144" y="15"/>
                    </a:lnTo>
                    <a:lnTo>
                      <a:pt x="144" y="16"/>
                    </a:lnTo>
                    <a:lnTo>
                      <a:pt x="142" y="17"/>
                    </a:lnTo>
                    <a:lnTo>
                      <a:pt x="138" y="17"/>
                    </a:lnTo>
                    <a:lnTo>
                      <a:pt x="134" y="16"/>
                    </a:lnTo>
                    <a:lnTo>
                      <a:pt x="132" y="12"/>
                    </a:lnTo>
                    <a:lnTo>
                      <a:pt x="131" y="12"/>
                    </a:lnTo>
                    <a:lnTo>
                      <a:pt x="130" y="13"/>
                    </a:lnTo>
                    <a:lnTo>
                      <a:pt x="127" y="15"/>
                    </a:lnTo>
                    <a:lnTo>
                      <a:pt x="123" y="13"/>
                    </a:lnTo>
                    <a:lnTo>
                      <a:pt x="120" y="13"/>
                    </a:lnTo>
                    <a:lnTo>
                      <a:pt x="118" y="16"/>
                    </a:lnTo>
                    <a:lnTo>
                      <a:pt x="116" y="13"/>
                    </a:lnTo>
                    <a:lnTo>
                      <a:pt x="115" y="13"/>
                    </a:lnTo>
                    <a:lnTo>
                      <a:pt x="113" y="12"/>
                    </a:lnTo>
                    <a:lnTo>
                      <a:pt x="111" y="13"/>
                    </a:lnTo>
                    <a:lnTo>
                      <a:pt x="108" y="12"/>
                    </a:lnTo>
                    <a:lnTo>
                      <a:pt x="104" y="11"/>
                    </a:lnTo>
                    <a:lnTo>
                      <a:pt x="103" y="9"/>
                    </a:lnTo>
                    <a:lnTo>
                      <a:pt x="102" y="7"/>
                    </a:lnTo>
                    <a:lnTo>
                      <a:pt x="101" y="7"/>
                    </a:lnTo>
                    <a:lnTo>
                      <a:pt x="43" y="7"/>
                    </a:lnTo>
                    <a:lnTo>
                      <a:pt x="42" y="5"/>
                    </a:lnTo>
                    <a:lnTo>
                      <a:pt x="41" y="5"/>
                    </a:lnTo>
                    <a:lnTo>
                      <a:pt x="38" y="8"/>
                    </a:lnTo>
                    <a:lnTo>
                      <a:pt x="38" y="8"/>
                    </a:lnTo>
                    <a:lnTo>
                      <a:pt x="36" y="9"/>
                    </a:lnTo>
                    <a:lnTo>
                      <a:pt x="31" y="7"/>
                    </a:lnTo>
                    <a:lnTo>
                      <a:pt x="28" y="4"/>
                    </a:lnTo>
                    <a:lnTo>
                      <a:pt x="26" y="3"/>
                    </a:lnTo>
                    <a:lnTo>
                      <a:pt x="27" y="2"/>
                    </a:lnTo>
                    <a:lnTo>
                      <a:pt x="26" y="2"/>
                    </a:lnTo>
                    <a:lnTo>
                      <a:pt x="24" y="1"/>
                    </a:lnTo>
                    <a:lnTo>
                      <a:pt x="23" y="0"/>
                    </a:lnTo>
                    <a:lnTo>
                      <a:pt x="23" y="0"/>
                    </a:lnTo>
                    <a:lnTo>
                      <a:pt x="22" y="2"/>
                    </a:lnTo>
                    <a:lnTo>
                      <a:pt x="20" y="1"/>
                    </a:lnTo>
                    <a:lnTo>
                      <a:pt x="19" y="0"/>
                    </a:lnTo>
                    <a:lnTo>
                      <a:pt x="17" y="0"/>
                    </a:lnTo>
                    <a:lnTo>
                      <a:pt x="13" y="2"/>
                    </a:lnTo>
                    <a:lnTo>
                      <a:pt x="13" y="4"/>
                    </a:lnTo>
                    <a:lnTo>
                      <a:pt x="11" y="7"/>
                    </a:lnTo>
                    <a:lnTo>
                      <a:pt x="8" y="4"/>
                    </a:lnTo>
                    <a:lnTo>
                      <a:pt x="5" y="4"/>
                    </a:lnTo>
                    <a:lnTo>
                      <a:pt x="5" y="4"/>
                    </a:lnTo>
                    <a:lnTo>
                      <a:pt x="4" y="7"/>
                    </a:lnTo>
                    <a:lnTo>
                      <a:pt x="1" y="7"/>
                    </a:lnTo>
                    <a:lnTo>
                      <a:pt x="0" y="7"/>
                    </a:lnTo>
                    <a:lnTo>
                      <a:pt x="0" y="7"/>
                    </a:lnTo>
                    <a:lnTo>
                      <a:pt x="0" y="17"/>
                    </a:lnTo>
                    <a:lnTo>
                      <a:pt x="9" y="26"/>
                    </a:lnTo>
                    <a:lnTo>
                      <a:pt x="14" y="34"/>
                    </a:lnTo>
                    <a:lnTo>
                      <a:pt x="22" y="52"/>
                    </a:lnTo>
                    <a:lnTo>
                      <a:pt x="23" y="59"/>
                    </a:lnTo>
                    <a:lnTo>
                      <a:pt x="31" y="69"/>
                    </a:lnTo>
                    <a:lnTo>
                      <a:pt x="31" y="74"/>
                    </a:lnTo>
                    <a:lnTo>
                      <a:pt x="39" y="85"/>
                    </a:lnTo>
                    <a:lnTo>
                      <a:pt x="39" y="92"/>
                    </a:lnTo>
                    <a:lnTo>
                      <a:pt x="37" y="93"/>
                    </a:lnTo>
                    <a:lnTo>
                      <a:pt x="39" y="100"/>
                    </a:lnTo>
                    <a:lnTo>
                      <a:pt x="39" y="112"/>
                    </a:lnTo>
                    <a:lnTo>
                      <a:pt x="44" y="123"/>
                    </a:lnTo>
                    <a:lnTo>
                      <a:pt x="44" y="130"/>
                    </a:lnTo>
                    <a:lnTo>
                      <a:pt x="45" y="135"/>
                    </a:lnTo>
                    <a:lnTo>
                      <a:pt x="44" y="136"/>
                    </a:lnTo>
                    <a:lnTo>
                      <a:pt x="45" y="137"/>
                    </a:lnTo>
                    <a:lnTo>
                      <a:pt x="46" y="145"/>
                    </a:lnTo>
                    <a:lnTo>
                      <a:pt x="48" y="147"/>
                    </a:lnTo>
                    <a:lnTo>
                      <a:pt x="50" y="150"/>
                    </a:lnTo>
                    <a:lnTo>
                      <a:pt x="49" y="152"/>
                    </a:lnTo>
                    <a:lnTo>
                      <a:pt x="49" y="154"/>
                    </a:lnTo>
                    <a:lnTo>
                      <a:pt x="51" y="156"/>
                    </a:lnTo>
                    <a:lnTo>
                      <a:pt x="51" y="163"/>
                    </a:lnTo>
                    <a:lnTo>
                      <a:pt x="53" y="166"/>
                    </a:lnTo>
                    <a:lnTo>
                      <a:pt x="57" y="173"/>
                    </a:lnTo>
                    <a:lnTo>
                      <a:pt x="61" y="177"/>
                    </a:lnTo>
                    <a:lnTo>
                      <a:pt x="61" y="179"/>
                    </a:lnTo>
                    <a:lnTo>
                      <a:pt x="66" y="181"/>
                    </a:lnTo>
                    <a:lnTo>
                      <a:pt x="68" y="180"/>
                    </a:lnTo>
                    <a:lnTo>
                      <a:pt x="71" y="180"/>
                    </a:lnTo>
                    <a:lnTo>
                      <a:pt x="71" y="180"/>
                    </a:lnTo>
                    <a:lnTo>
                      <a:pt x="70" y="179"/>
                    </a:lnTo>
                    <a:lnTo>
                      <a:pt x="72" y="174"/>
                    </a:lnTo>
                    <a:lnTo>
                      <a:pt x="76" y="173"/>
                    </a:lnTo>
                    <a:lnTo>
                      <a:pt x="79" y="177"/>
                    </a:lnTo>
                    <a:lnTo>
                      <a:pt x="82" y="177"/>
                    </a:lnTo>
                    <a:lnTo>
                      <a:pt x="81" y="181"/>
                    </a:lnTo>
                    <a:lnTo>
                      <a:pt x="82" y="185"/>
                    </a:lnTo>
                    <a:lnTo>
                      <a:pt x="88" y="186"/>
                    </a:lnTo>
                    <a:lnTo>
                      <a:pt x="90" y="187"/>
                    </a:lnTo>
                    <a:lnTo>
                      <a:pt x="93" y="186"/>
                    </a:lnTo>
                    <a:lnTo>
                      <a:pt x="95" y="187"/>
                    </a:lnTo>
                    <a:lnTo>
                      <a:pt x="97" y="187"/>
                    </a:lnTo>
                    <a:lnTo>
                      <a:pt x="98" y="186"/>
                    </a:lnTo>
                    <a:lnTo>
                      <a:pt x="102" y="186"/>
                    </a:lnTo>
                    <a:lnTo>
                      <a:pt x="103" y="188"/>
                    </a:lnTo>
                    <a:lnTo>
                      <a:pt x="104" y="188"/>
                    </a:lnTo>
                    <a:lnTo>
                      <a:pt x="105" y="188"/>
                    </a:lnTo>
                    <a:lnTo>
                      <a:pt x="105" y="186"/>
                    </a:lnTo>
                    <a:lnTo>
                      <a:pt x="108" y="184"/>
                    </a:lnTo>
                    <a:lnTo>
                      <a:pt x="109" y="184"/>
                    </a:lnTo>
                    <a:lnTo>
                      <a:pt x="110" y="181"/>
                    </a:lnTo>
                    <a:lnTo>
                      <a:pt x="115" y="178"/>
                    </a:lnTo>
                    <a:lnTo>
                      <a:pt x="120" y="179"/>
                    </a:lnTo>
                    <a:lnTo>
                      <a:pt x="123" y="126"/>
                    </a:lnTo>
                    <a:lnTo>
                      <a:pt x="123"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1" name="Freeform 117">
                <a:extLst>
                  <a:ext uri="{FF2B5EF4-FFF2-40B4-BE49-F238E27FC236}">
                    <a16:creationId xmlns:a16="http://schemas.microsoft.com/office/drawing/2014/main" id="{D2099BCB-66F2-39B9-F6DD-03B0C93581A4}"/>
                  </a:ext>
                </a:extLst>
              </p:cNvPr>
              <p:cNvSpPr/>
              <p:nvPr/>
            </p:nvSpPr>
            <p:spPr bwMode="auto">
              <a:xfrm>
                <a:off x="6721476" y="3756026"/>
                <a:ext cx="187325" cy="341313"/>
              </a:xfrm>
              <a:custGeom>
                <a:avLst/>
                <a:gdLst>
                  <a:gd name="T0" fmla="*/ 115 w 118"/>
                  <a:gd name="T1" fmla="*/ 39 h 215"/>
                  <a:gd name="T2" fmla="*/ 114 w 118"/>
                  <a:gd name="T3" fmla="*/ 22 h 215"/>
                  <a:gd name="T4" fmla="*/ 108 w 118"/>
                  <a:gd name="T5" fmla="*/ 10 h 215"/>
                  <a:gd name="T6" fmla="*/ 106 w 118"/>
                  <a:gd name="T7" fmla="*/ 0 h 215"/>
                  <a:gd name="T8" fmla="*/ 97 w 118"/>
                  <a:gd name="T9" fmla="*/ 6 h 215"/>
                  <a:gd name="T10" fmla="*/ 100 w 118"/>
                  <a:gd name="T11" fmla="*/ 13 h 215"/>
                  <a:gd name="T12" fmla="*/ 94 w 118"/>
                  <a:gd name="T13" fmla="*/ 24 h 215"/>
                  <a:gd name="T14" fmla="*/ 87 w 118"/>
                  <a:gd name="T15" fmla="*/ 30 h 215"/>
                  <a:gd name="T16" fmla="*/ 83 w 118"/>
                  <a:gd name="T17" fmla="*/ 27 h 215"/>
                  <a:gd name="T18" fmla="*/ 85 w 118"/>
                  <a:gd name="T19" fmla="*/ 36 h 215"/>
                  <a:gd name="T20" fmla="*/ 84 w 118"/>
                  <a:gd name="T21" fmla="*/ 41 h 215"/>
                  <a:gd name="T22" fmla="*/ 79 w 118"/>
                  <a:gd name="T23" fmla="*/ 43 h 215"/>
                  <a:gd name="T24" fmla="*/ 75 w 118"/>
                  <a:gd name="T25" fmla="*/ 44 h 215"/>
                  <a:gd name="T26" fmla="*/ 72 w 118"/>
                  <a:gd name="T27" fmla="*/ 47 h 215"/>
                  <a:gd name="T28" fmla="*/ 71 w 118"/>
                  <a:gd name="T29" fmla="*/ 54 h 215"/>
                  <a:gd name="T30" fmla="*/ 65 w 118"/>
                  <a:gd name="T31" fmla="*/ 54 h 215"/>
                  <a:gd name="T32" fmla="*/ 58 w 118"/>
                  <a:gd name="T33" fmla="*/ 60 h 215"/>
                  <a:gd name="T34" fmla="*/ 55 w 118"/>
                  <a:gd name="T35" fmla="*/ 61 h 215"/>
                  <a:gd name="T36" fmla="*/ 47 w 118"/>
                  <a:gd name="T37" fmla="*/ 58 h 215"/>
                  <a:gd name="T38" fmla="*/ 43 w 118"/>
                  <a:gd name="T39" fmla="*/ 64 h 215"/>
                  <a:gd name="T40" fmla="*/ 39 w 118"/>
                  <a:gd name="T41" fmla="*/ 64 h 215"/>
                  <a:gd name="T42" fmla="*/ 28 w 118"/>
                  <a:gd name="T43" fmla="*/ 66 h 215"/>
                  <a:gd name="T44" fmla="*/ 20 w 118"/>
                  <a:gd name="T45" fmla="*/ 80 h 215"/>
                  <a:gd name="T46" fmla="*/ 18 w 118"/>
                  <a:gd name="T47" fmla="*/ 89 h 215"/>
                  <a:gd name="T48" fmla="*/ 21 w 118"/>
                  <a:gd name="T49" fmla="*/ 109 h 215"/>
                  <a:gd name="T50" fmla="*/ 21 w 118"/>
                  <a:gd name="T51" fmla="*/ 117 h 215"/>
                  <a:gd name="T52" fmla="*/ 17 w 118"/>
                  <a:gd name="T53" fmla="*/ 132 h 215"/>
                  <a:gd name="T54" fmla="*/ 11 w 118"/>
                  <a:gd name="T55" fmla="*/ 142 h 215"/>
                  <a:gd name="T56" fmla="*/ 4 w 118"/>
                  <a:gd name="T57" fmla="*/ 153 h 215"/>
                  <a:gd name="T58" fmla="*/ 0 w 118"/>
                  <a:gd name="T59" fmla="*/ 164 h 215"/>
                  <a:gd name="T60" fmla="*/ 5 w 118"/>
                  <a:gd name="T61" fmla="*/ 179 h 215"/>
                  <a:gd name="T62" fmla="*/ 4 w 118"/>
                  <a:gd name="T63" fmla="*/ 182 h 215"/>
                  <a:gd name="T64" fmla="*/ 5 w 118"/>
                  <a:gd name="T65" fmla="*/ 198 h 215"/>
                  <a:gd name="T66" fmla="*/ 11 w 118"/>
                  <a:gd name="T67" fmla="*/ 205 h 215"/>
                  <a:gd name="T68" fmla="*/ 17 w 118"/>
                  <a:gd name="T69" fmla="*/ 210 h 215"/>
                  <a:gd name="T70" fmla="*/ 25 w 118"/>
                  <a:gd name="T71" fmla="*/ 215 h 215"/>
                  <a:gd name="T72" fmla="*/ 34 w 118"/>
                  <a:gd name="T73" fmla="*/ 213 h 215"/>
                  <a:gd name="T74" fmla="*/ 55 w 118"/>
                  <a:gd name="T75" fmla="*/ 207 h 215"/>
                  <a:gd name="T76" fmla="*/ 63 w 118"/>
                  <a:gd name="T77" fmla="*/ 196 h 215"/>
                  <a:gd name="T78" fmla="*/ 65 w 118"/>
                  <a:gd name="T79" fmla="*/ 185 h 215"/>
                  <a:gd name="T80" fmla="*/ 70 w 118"/>
                  <a:gd name="T81" fmla="*/ 178 h 215"/>
                  <a:gd name="T82" fmla="*/ 78 w 118"/>
                  <a:gd name="T83" fmla="*/ 155 h 215"/>
                  <a:gd name="T84" fmla="*/ 91 w 118"/>
                  <a:gd name="T85" fmla="*/ 125 h 215"/>
                  <a:gd name="T86" fmla="*/ 98 w 118"/>
                  <a:gd name="T87" fmla="*/ 107 h 215"/>
                  <a:gd name="T88" fmla="*/ 103 w 118"/>
                  <a:gd name="T89" fmla="*/ 86 h 215"/>
                  <a:gd name="T90" fmla="*/ 106 w 118"/>
                  <a:gd name="T91" fmla="*/ 74 h 215"/>
                  <a:gd name="T92" fmla="*/ 108 w 118"/>
                  <a:gd name="T93" fmla="*/ 64 h 215"/>
                  <a:gd name="T94" fmla="*/ 108 w 118"/>
                  <a:gd name="T95" fmla="*/ 54 h 215"/>
                  <a:gd name="T96" fmla="*/ 115 w 118"/>
                  <a:gd name="T97" fmla="*/ 63 h 215"/>
                  <a:gd name="T98" fmla="*/ 117 w 118"/>
                  <a:gd name="T99" fmla="*/ 54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8" h="215">
                    <a:moveTo>
                      <a:pt x="115" y="46"/>
                    </a:moveTo>
                    <a:lnTo>
                      <a:pt x="115" y="44"/>
                    </a:lnTo>
                    <a:lnTo>
                      <a:pt x="115" y="42"/>
                    </a:lnTo>
                    <a:lnTo>
                      <a:pt x="115" y="39"/>
                    </a:lnTo>
                    <a:lnTo>
                      <a:pt x="115" y="35"/>
                    </a:lnTo>
                    <a:lnTo>
                      <a:pt x="115" y="34"/>
                    </a:lnTo>
                    <a:lnTo>
                      <a:pt x="116" y="26"/>
                    </a:lnTo>
                    <a:lnTo>
                      <a:pt x="114" y="22"/>
                    </a:lnTo>
                    <a:lnTo>
                      <a:pt x="113" y="15"/>
                    </a:lnTo>
                    <a:lnTo>
                      <a:pt x="112" y="13"/>
                    </a:lnTo>
                    <a:lnTo>
                      <a:pt x="110" y="14"/>
                    </a:lnTo>
                    <a:lnTo>
                      <a:pt x="108" y="10"/>
                    </a:lnTo>
                    <a:lnTo>
                      <a:pt x="108" y="7"/>
                    </a:lnTo>
                    <a:lnTo>
                      <a:pt x="105" y="6"/>
                    </a:lnTo>
                    <a:lnTo>
                      <a:pt x="107" y="4"/>
                    </a:lnTo>
                    <a:lnTo>
                      <a:pt x="106" y="0"/>
                    </a:lnTo>
                    <a:lnTo>
                      <a:pt x="101" y="4"/>
                    </a:lnTo>
                    <a:lnTo>
                      <a:pt x="102" y="6"/>
                    </a:lnTo>
                    <a:lnTo>
                      <a:pt x="100" y="7"/>
                    </a:lnTo>
                    <a:lnTo>
                      <a:pt x="97" y="6"/>
                    </a:lnTo>
                    <a:lnTo>
                      <a:pt x="95" y="6"/>
                    </a:lnTo>
                    <a:lnTo>
                      <a:pt x="98" y="9"/>
                    </a:lnTo>
                    <a:lnTo>
                      <a:pt x="98" y="10"/>
                    </a:lnTo>
                    <a:lnTo>
                      <a:pt x="100" y="13"/>
                    </a:lnTo>
                    <a:lnTo>
                      <a:pt x="100" y="14"/>
                    </a:lnTo>
                    <a:lnTo>
                      <a:pt x="97" y="16"/>
                    </a:lnTo>
                    <a:lnTo>
                      <a:pt x="97" y="21"/>
                    </a:lnTo>
                    <a:lnTo>
                      <a:pt x="94" y="24"/>
                    </a:lnTo>
                    <a:lnTo>
                      <a:pt x="93" y="23"/>
                    </a:lnTo>
                    <a:lnTo>
                      <a:pt x="90" y="27"/>
                    </a:lnTo>
                    <a:lnTo>
                      <a:pt x="90" y="29"/>
                    </a:lnTo>
                    <a:lnTo>
                      <a:pt x="87" y="30"/>
                    </a:lnTo>
                    <a:lnTo>
                      <a:pt x="86" y="29"/>
                    </a:lnTo>
                    <a:lnTo>
                      <a:pt x="86" y="26"/>
                    </a:lnTo>
                    <a:lnTo>
                      <a:pt x="84" y="26"/>
                    </a:lnTo>
                    <a:lnTo>
                      <a:pt x="83" y="27"/>
                    </a:lnTo>
                    <a:lnTo>
                      <a:pt x="81" y="31"/>
                    </a:lnTo>
                    <a:lnTo>
                      <a:pt x="85" y="34"/>
                    </a:lnTo>
                    <a:lnTo>
                      <a:pt x="86" y="35"/>
                    </a:lnTo>
                    <a:lnTo>
                      <a:pt x="85" y="36"/>
                    </a:lnTo>
                    <a:lnTo>
                      <a:pt x="83" y="36"/>
                    </a:lnTo>
                    <a:lnTo>
                      <a:pt x="79" y="36"/>
                    </a:lnTo>
                    <a:lnTo>
                      <a:pt x="80" y="39"/>
                    </a:lnTo>
                    <a:lnTo>
                      <a:pt x="84" y="41"/>
                    </a:lnTo>
                    <a:lnTo>
                      <a:pt x="84" y="42"/>
                    </a:lnTo>
                    <a:lnTo>
                      <a:pt x="83" y="44"/>
                    </a:lnTo>
                    <a:lnTo>
                      <a:pt x="81" y="42"/>
                    </a:lnTo>
                    <a:lnTo>
                      <a:pt x="79" y="43"/>
                    </a:lnTo>
                    <a:lnTo>
                      <a:pt x="78" y="44"/>
                    </a:lnTo>
                    <a:lnTo>
                      <a:pt x="73" y="49"/>
                    </a:lnTo>
                    <a:lnTo>
                      <a:pt x="73" y="45"/>
                    </a:lnTo>
                    <a:lnTo>
                      <a:pt x="75" y="44"/>
                    </a:lnTo>
                    <a:lnTo>
                      <a:pt x="73" y="42"/>
                    </a:lnTo>
                    <a:lnTo>
                      <a:pt x="71" y="45"/>
                    </a:lnTo>
                    <a:lnTo>
                      <a:pt x="72" y="45"/>
                    </a:lnTo>
                    <a:lnTo>
                      <a:pt x="72" y="47"/>
                    </a:lnTo>
                    <a:lnTo>
                      <a:pt x="68" y="49"/>
                    </a:lnTo>
                    <a:lnTo>
                      <a:pt x="70" y="52"/>
                    </a:lnTo>
                    <a:lnTo>
                      <a:pt x="71" y="52"/>
                    </a:lnTo>
                    <a:lnTo>
                      <a:pt x="71" y="54"/>
                    </a:lnTo>
                    <a:lnTo>
                      <a:pt x="70" y="54"/>
                    </a:lnTo>
                    <a:lnTo>
                      <a:pt x="66" y="57"/>
                    </a:lnTo>
                    <a:lnTo>
                      <a:pt x="66" y="54"/>
                    </a:lnTo>
                    <a:lnTo>
                      <a:pt x="65" y="54"/>
                    </a:lnTo>
                    <a:lnTo>
                      <a:pt x="66" y="52"/>
                    </a:lnTo>
                    <a:lnTo>
                      <a:pt x="65" y="51"/>
                    </a:lnTo>
                    <a:lnTo>
                      <a:pt x="59" y="56"/>
                    </a:lnTo>
                    <a:lnTo>
                      <a:pt x="58" y="60"/>
                    </a:lnTo>
                    <a:lnTo>
                      <a:pt x="59" y="61"/>
                    </a:lnTo>
                    <a:lnTo>
                      <a:pt x="58" y="64"/>
                    </a:lnTo>
                    <a:lnTo>
                      <a:pt x="56" y="63"/>
                    </a:lnTo>
                    <a:lnTo>
                      <a:pt x="55" y="61"/>
                    </a:lnTo>
                    <a:lnTo>
                      <a:pt x="55" y="58"/>
                    </a:lnTo>
                    <a:lnTo>
                      <a:pt x="54" y="58"/>
                    </a:lnTo>
                    <a:lnTo>
                      <a:pt x="50" y="61"/>
                    </a:lnTo>
                    <a:lnTo>
                      <a:pt x="47" y="58"/>
                    </a:lnTo>
                    <a:lnTo>
                      <a:pt x="46" y="59"/>
                    </a:lnTo>
                    <a:lnTo>
                      <a:pt x="44" y="60"/>
                    </a:lnTo>
                    <a:lnTo>
                      <a:pt x="44" y="64"/>
                    </a:lnTo>
                    <a:lnTo>
                      <a:pt x="43" y="64"/>
                    </a:lnTo>
                    <a:lnTo>
                      <a:pt x="42" y="64"/>
                    </a:lnTo>
                    <a:lnTo>
                      <a:pt x="42" y="61"/>
                    </a:lnTo>
                    <a:lnTo>
                      <a:pt x="41" y="61"/>
                    </a:lnTo>
                    <a:lnTo>
                      <a:pt x="39" y="64"/>
                    </a:lnTo>
                    <a:lnTo>
                      <a:pt x="38" y="61"/>
                    </a:lnTo>
                    <a:lnTo>
                      <a:pt x="32" y="67"/>
                    </a:lnTo>
                    <a:lnTo>
                      <a:pt x="29" y="67"/>
                    </a:lnTo>
                    <a:lnTo>
                      <a:pt x="28" y="66"/>
                    </a:lnTo>
                    <a:lnTo>
                      <a:pt x="25" y="66"/>
                    </a:lnTo>
                    <a:lnTo>
                      <a:pt x="24" y="67"/>
                    </a:lnTo>
                    <a:lnTo>
                      <a:pt x="25" y="73"/>
                    </a:lnTo>
                    <a:lnTo>
                      <a:pt x="20" y="80"/>
                    </a:lnTo>
                    <a:lnTo>
                      <a:pt x="20" y="81"/>
                    </a:lnTo>
                    <a:lnTo>
                      <a:pt x="16" y="86"/>
                    </a:lnTo>
                    <a:lnTo>
                      <a:pt x="16" y="88"/>
                    </a:lnTo>
                    <a:lnTo>
                      <a:pt x="18" y="89"/>
                    </a:lnTo>
                    <a:lnTo>
                      <a:pt x="16" y="93"/>
                    </a:lnTo>
                    <a:lnTo>
                      <a:pt x="18" y="97"/>
                    </a:lnTo>
                    <a:lnTo>
                      <a:pt x="17" y="101"/>
                    </a:lnTo>
                    <a:lnTo>
                      <a:pt x="21" y="109"/>
                    </a:lnTo>
                    <a:lnTo>
                      <a:pt x="21" y="111"/>
                    </a:lnTo>
                    <a:lnTo>
                      <a:pt x="24" y="113"/>
                    </a:lnTo>
                    <a:lnTo>
                      <a:pt x="24" y="115"/>
                    </a:lnTo>
                    <a:lnTo>
                      <a:pt x="21" y="117"/>
                    </a:lnTo>
                    <a:lnTo>
                      <a:pt x="22" y="119"/>
                    </a:lnTo>
                    <a:lnTo>
                      <a:pt x="21" y="126"/>
                    </a:lnTo>
                    <a:lnTo>
                      <a:pt x="18" y="129"/>
                    </a:lnTo>
                    <a:lnTo>
                      <a:pt x="17" y="132"/>
                    </a:lnTo>
                    <a:lnTo>
                      <a:pt x="16" y="132"/>
                    </a:lnTo>
                    <a:lnTo>
                      <a:pt x="14" y="135"/>
                    </a:lnTo>
                    <a:lnTo>
                      <a:pt x="11" y="137"/>
                    </a:lnTo>
                    <a:lnTo>
                      <a:pt x="11" y="142"/>
                    </a:lnTo>
                    <a:lnTo>
                      <a:pt x="10" y="145"/>
                    </a:lnTo>
                    <a:lnTo>
                      <a:pt x="5" y="146"/>
                    </a:lnTo>
                    <a:lnTo>
                      <a:pt x="4" y="147"/>
                    </a:lnTo>
                    <a:lnTo>
                      <a:pt x="4" y="153"/>
                    </a:lnTo>
                    <a:lnTo>
                      <a:pt x="0" y="156"/>
                    </a:lnTo>
                    <a:lnTo>
                      <a:pt x="0" y="160"/>
                    </a:lnTo>
                    <a:lnTo>
                      <a:pt x="0" y="162"/>
                    </a:lnTo>
                    <a:lnTo>
                      <a:pt x="0" y="164"/>
                    </a:lnTo>
                    <a:lnTo>
                      <a:pt x="0" y="169"/>
                    </a:lnTo>
                    <a:lnTo>
                      <a:pt x="5" y="174"/>
                    </a:lnTo>
                    <a:lnTo>
                      <a:pt x="4" y="177"/>
                    </a:lnTo>
                    <a:lnTo>
                      <a:pt x="5" y="179"/>
                    </a:lnTo>
                    <a:lnTo>
                      <a:pt x="7" y="181"/>
                    </a:lnTo>
                    <a:lnTo>
                      <a:pt x="9" y="181"/>
                    </a:lnTo>
                    <a:lnTo>
                      <a:pt x="7" y="181"/>
                    </a:lnTo>
                    <a:lnTo>
                      <a:pt x="4" y="182"/>
                    </a:lnTo>
                    <a:lnTo>
                      <a:pt x="4" y="185"/>
                    </a:lnTo>
                    <a:lnTo>
                      <a:pt x="5" y="190"/>
                    </a:lnTo>
                    <a:lnTo>
                      <a:pt x="4" y="197"/>
                    </a:lnTo>
                    <a:lnTo>
                      <a:pt x="5" y="198"/>
                    </a:lnTo>
                    <a:lnTo>
                      <a:pt x="5" y="199"/>
                    </a:lnTo>
                    <a:lnTo>
                      <a:pt x="7" y="200"/>
                    </a:lnTo>
                    <a:lnTo>
                      <a:pt x="10" y="204"/>
                    </a:lnTo>
                    <a:lnTo>
                      <a:pt x="11" y="205"/>
                    </a:lnTo>
                    <a:lnTo>
                      <a:pt x="12" y="207"/>
                    </a:lnTo>
                    <a:lnTo>
                      <a:pt x="14" y="210"/>
                    </a:lnTo>
                    <a:lnTo>
                      <a:pt x="17" y="208"/>
                    </a:lnTo>
                    <a:lnTo>
                      <a:pt x="17" y="210"/>
                    </a:lnTo>
                    <a:lnTo>
                      <a:pt x="20" y="210"/>
                    </a:lnTo>
                    <a:lnTo>
                      <a:pt x="22" y="213"/>
                    </a:lnTo>
                    <a:lnTo>
                      <a:pt x="25" y="214"/>
                    </a:lnTo>
                    <a:lnTo>
                      <a:pt x="25" y="215"/>
                    </a:lnTo>
                    <a:lnTo>
                      <a:pt x="25" y="215"/>
                    </a:lnTo>
                    <a:lnTo>
                      <a:pt x="27" y="214"/>
                    </a:lnTo>
                    <a:lnTo>
                      <a:pt x="31" y="214"/>
                    </a:lnTo>
                    <a:lnTo>
                      <a:pt x="34" y="213"/>
                    </a:lnTo>
                    <a:lnTo>
                      <a:pt x="38" y="210"/>
                    </a:lnTo>
                    <a:lnTo>
                      <a:pt x="47" y="208"/>
                    </a:lnTo>
                    <a:lnTo>
                      <a:pt x="50" y="208"/>
                    </a:lnTo>
                    <a:lnTo>
                      <a:pt x="55" y="207"/>
                    </a:lnTo>
                    <a:lnTo>
                      <a:pt x="56" y="204"/>
                    </a:lnTo>
                    <a:lnTo>
                      <a:pt x="58" y="204"/>
                    </a:lnTo>
                    <a:lnTo>
                      <a:pt x="61" y="199"/>
                    </a:lnTo>
                    <a:lnTo>
                      <a:pt x="63" y="196"/>
                    </a:lnTo>
                    <a:lnTo>
                      <a:pt x="63" y="192"/>
                    </a:lnTo>
                    <a:lnTo>
                      <a:pt x="66" y="191"/>
                    </a:lnTo>
                    <a:lnTo>
                      <a:pt x="66" y="186"/>
                    </a:lnTo>
                    <a:lnTo>
                      <a:pt x="65" y="185"/>
                    </a:lnTo>
                    <a:lnTo>
                      <a:pt x="68" y="184"/>
                    </a:lnTo>
                    <a:lnTo>
                      <a:pt x="69" y="179"/>
                    </a:lnTo>
                    <a:lnTo>
                      <a:pt x="69" y="178"/>
                    </a:lnTo>
                    <a:lnTo>
                      <a:pt x="70" y="178"/>
                    </a:lnTo>
                    <a:lnTo>
                      <a:pt x="72" y="174"/>
                    </a:lnTo>
                    <a:lnTo>
                      <a:pt x="75" y="163"/>
                    </a:lnTo>
                    <a:lnTo>
                      <a:pt x="76" y="157"/>
                    </a:lnTo>
                    <a:lnTo>
                      <a:pt x="78" y="155"/>
                    </a:lnTo>
                    <a:lnTo>
                      <a:pt x="80" y="149"/>
                    </a:lnTo>
                    <a:lnTo>
                      <a:pt x="84" y="142"/>
                    </a:lnTo>
                    <a:lnTo>
                      <a:pt x="88" y="130"/>
                    </a:lnTo>
                    <a:lnTo>
                      <a:pt x="91" y="125"/>
                    </a:lnTo>
                    <a:lnTo>
                      <a:pt x="91" y="120"/>
                    </a:lnTo>
                    <a:lnTo>
                      <a:pt x="94" y="115"/>
                    </a:lnTo>
                    <a:lnTo>
                      <a:pt x="94" y="112"/>
                    </a:lnTo>
                    <a:lnTo>
                      <a:pt x="98" y="107"/>
                    </a:lnTo>
                    <a:lnTo>
                      <a:pt x="100" y="98"/>
                    </a:lnTo>
                    <a:lnTo>
                      <a:pt x="101" y="93"/>
                    </a:lnTo>
                    <a:lnTo>
                      <a:pt x="102" y="90"/>
                    </a:lnTo>
                    <a:lnTo>
                      <a:pt x="103" y="86"/>
                    </a:lnTo>
                    <a:lnTo>
                      <a:pt x="102" y="83"/>
                    </a:lnTo>
                    <a:lnTo>
                      <a:pt x="103" y="80"/>
                    </a:lnTo>
                    <a:lnTo>
                      <a:pt x="107" y="75"/>
                    </a:lnTo>
                    <a:lnTo>
                      <a:pt x="106" y="74"/>
                    </a:lnTo>
                    <a:lnTo>
                      <a:pt x="108" y="71"/>
                    </a:lnTo>
                    <a:lnTo>
                      <a:pt x="108" y="67"/>
                    </a:lnTo>
                    <a:lnTo>
                      <a:pt x="107" y="66"/>
                    </a:lnTo>
                    <a:lnTo>
                      <a:pt x="108" y="64"/>
                    </a:lnTo>
                    <a:lnTo>
                      <a:pt x="108" y="60"/>
                    </a:lnTo>
                    <a:lnTo>
                      <a:pt x="107" y="59"/>
                    </a:lnTo>
                    <a:lnTo>
                      <a:pt x="106" y="56"/>
                    </a:lnTo>
                    <a:lnTo>
                      <a:pt x="108" y="54"/>
                    </a:lnTo>
                    <a:lnTo>
                      <a:pt x="110" y="56"/>
                    </a:lnTo>
                    <a:lnTo>
                      <a:pt x="110" y="59"/>
                    </a:lnTo>
                    <a:lnTo>
                      <a:pt x="113" y="63"/>
                    </a:lnTo>
                    <a:lnTo>
                      <a:pt x="115" y="63"/>
                    </a:lnTo>
                    <a:lnTo>
                      <a:pt x="116" y="60"/>
                    </a:lnTo>
                    <a:lnTo>
                      <a:pt x="116" y="58"/>
                    </a:lnTo>
                    <a:lnTo>
                      <a:pt x="117" y="57"/>
                    </a:lnTo>
                    <a:lnTo>
                      <a:pt x="117" y="54"/>
                    </a:lnTo>
                    <a:lnTo>
                      <a:pt x="118" y="53"/>
                    </a:lnTo>
                    <a:lnTo>
                      <a:pt x="118" y="50"/>
                    </a:lnTo>
                    <a:lnTo>
                      <a:pt x="115"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2" name="Freeform 118">
                <a:extLst>
                  <a:ext uri="{FF2B5EF4-FFF2-40B4-BE49-F238E27FC236}">
                    <a16:creationId xmlns:a16="http://schemas.microsoft.com/office/drawing/2014/main" id="{98D891D0-F2D6-21BB-35C5-C02337AD6780}"/>
                  </a:ext>
                </a:extLst>
              </p:cNvPr>
              <p:cNvSpPr/>
              <p:nvPr/>
            </p:nvSpPr>
            <p:spPr bwMode="auto">
              <a:xfrm>
                <a:off x="6419851" y="3722688"/>
                <a:ext cx="252413" cy="401638"/>
              </a:xfrm>
              <a:custGeom>
                <a:avLst/>
                <a:gdLst>
                  <a:gd name="T0" fmla="*/ 74 w 159"/>
                  <a:gd name="T1" fmla="*/ 47 h 253"/>
                  <a:gd name="T2" fmla="*/ 86 w 159"/>
                  <a:gd name="T3" fmla="*/ 63 h 253"/>
                  <a:gd name="T4" fmla="*/ 83 w 159"/>
                  <a:gd name="T5" fmla="*/ 71 h 253"/>
                  <a:gd name="T6" fmla="*/ 83 w 159"/>
                  <a:gd name="T7" fmla="*/ 84 h 253"/>
                  <a:gd name="T8" fmla="*/ 75 w 159"/>
                  <a:gd name="T9" fmla="*/ 95 h 253"/>
                  <a:gd name="T10" fmla="*/ 69 w 159"/>
                  <a:gd name="T11" fmla="*/ 99 h 253"/>
                  <a:gd name="T12" fmla="*/ 59 w 159"/>
                  <a:gd name="T13" fmla="*/ 88 h 253"/>
                  <a:gd name="T14" fmla="*/ 60 w 159"/>
                  <a:gd name="T15" fmla="*/ 72 h 253"/>
                  <a:gd name="T16" fmla="*/ 59 w 159"/>
                  <a:gd name="T17" fmla="*/ 60 h 253"/>
                  <a:gd name="T18" fmla="*/ 47 w 159"/>
                  <a:gd name="T19" fmla="*/ 60 h 253"/>
                  <a:gd name="T20" fmla="*/ 42 w 159"/>
                  <a:gd name="T21" fmla="*/ 55 h 253"/>
                  <a:gd name="T22" fmla="*/ 9 w 159"/>
                  <a:gd name="T23" fmla="*/ 67 h 253"/>
                  <a:gd name="T24" fmla="*/ 1 w 159"/>
                  <a:gd name="T25" fmla="*/ 77 h 253"/>
                  <a:gd name="T26" fmla="*/ 1 w 159"/>
                  <a:gd name="T27" fmla="*/ 82 h 253"/>
                  <a:gd name="T28" fmla="*/ 10 w 159"/>
                  <a:gd name="T29" fmla="*/ 82 h 253"/>
                  <a:gd name="T30" fmla="*/ 33 w 159"/>
                  <a:gd name="T31" fmla="*/ 93 h 253"/>
                  <a:gd name="T32" fmla="*/ 38 w 159"/>
                  <a:gd name="T33" fmla="*/ 103 h 253"/>
                  <a:gd name="T34" fmla="*/ 37 w 159"/>
                  <a:gd name="T35" fmla="*/ 116 h 253"/>
                  <a:gd name="T36" fmla="*/ 35 w 159"/>
                  <a:gd name="T37" fmla="*/ 124 h 253"/>
                  <a:gd name="T38" fmla="*/ 35 w 159"/>
                  <a:gd name="T39" fmla="*/ 132 h 253"/>
                  <a:gd name="T40" fmla="*/ 37 w 159"/>
                  <a:gd name="T41" fmla="*/ 144 h 253"/>
                  <a:gd name="T42" fmla="*/ 29 w 159"/>
                  <a:gd name="T43" fmla="*/ 153 h 253"/>
                  <a:gd name="T44" fmla="*/ 27 w 159"/>
                  <a:gd name="T45" fmla="*/ 169 h 253"/>
                  <a:gd name="T46" fmla="*/ 13 w 159"/>
                  <a:gd name="T47" fmla="*/ 205 h 253"/>
                  <a:gd name="T48" fmla="*/ 15 w 159"/>
                  <a:gd name="T49" fmla="*/ 232 h 253"/>
                  <a:gd name="T50" fmla="*/ 18 w 159"/>
                  <a:gd name="T51" fmla="*/ 247 h 253"/>
                  <a:gd name="T52" fmla="*/ 25 w 159"/>
                  <a:gd name="T53" fmla="*/ 253 h 253"/>
                  <a:gd name="T54" fmla="*/ 22 w 159"/>
                  <a:gd name="T55" fmla="*/ 250 h 253"/>
                  <a:gd name="T56" fmla="*/ 24 w 159"/>
                  <a:gd name="T57" fmla="*/ 237 h 253"/>
                  <a:gd name="T58" fmla="*/ 38 w 159"/>
                  <a:gd name="T59" fmla="*/ 225 h 253"/>
                  <a:gd name="T60" fmla="*/ 68 w 159"/>
                  <a:gd name="T61" fmla="*/ 209 h 253"/>
                  <a:gd name="T62" fmla="*/ 67 w 159"/>
                  <a:gd name="T63" fmla="*/ 200 h 253"/>
                  <a:gd name="T64" fmla="*/ 69 w 159"/>
                  <a:gd name="T65" fmla="*/ 187 h 253"/>
                  <a:gd name="T66" fmla="*/ 66 w 159"/>
                  <a:gd name="T67" fmla="*/ 168 h 253"/>
                  <a:gd name="T68" fmla="*/ 63 w 159"/>
                  <a:gd name="T69" fmla="*/ 158 h 253"/>
                  <a:gd name="T70" fmla="*/ 62 w 159"/>
                  <a:gd name="T71" fmla="*/ 144 h 253"/>
                  <a:gd name="T72" fmla="*/ 67 w 159"/>
                  <a:gd name="T73" fmla="*/ 139 h 253"/>
                  <a:gd name="T74" fmla="*/ 84 w 159"/>
                  <a:gd name="T75" fmla="*/ 128 h 253"/>
                  <a:gd name="T76" fmla="*/ 93 w 159"/>
                  <a:gd name="T77" fmla="*/ 119 h 253"/>
                  <a:gd name="T78" fmla="*/ 100 w 159"/>
                  <a:gd name="T79" fmla="*/ 114 h 253"/>
                  <a:gd name="T80" fmla="*/ 116 w 159"/>
                  <a:gd name="T81" fmla="*/ 102 h 253"/>
                  <a:gd name="T82" fmla="*/ 133 w 159"/>
                  <a:gd name="T83" fmla="*/ 94 h 253"/>
                  <a:gd name="T84" fmla="*/ 148 w 159"/>
                  <a:gd name="T85" fmla="*/ 80 h 253"/>
                  <a:gd name="T86" fmla="*/ 151 w 159"/>
                  <a:gd name="T87" fmla="*/ 71 h 253"/>
                  <a:gd name="T88" fmla="*/ 159 w 159"/>
                  <a:gd name="T89" fmla="*/ 63 h 253"/>
                  <a:gd name="T90" fmla="*/ 156 w 159"/>
                  <a:gd name="T91" fmla="*/ 52 h 253"/>
                  <a:gd name="T92" fmla="*/ 156 w 159"/>
                  <a:gd name="T93" fmla="*/ 34 h 253"/>
                  <a:gd name="T94" fmla="*/ 157 w 159"/>
                  <a:gd name="T95" fmla="*/ 22 h 253"/>
                  <a:gd name="T96" fmla="*/ 156 w 159"/>
                  <a:gd name="T97" fmla="*/ 12 h 253"/>
                  <a:gd name="T98" fmla="*/ 159 w 159"/>
                  <a:gd name="T99" fmla="*/ 0 h 253"/>
                  <a:gd name="T100" fmla="*/ 148 w 159"/>
                  <a:gd name="T101" fmla="*/ 5 h 253"/>
                  <a:gd name="T102" fmla="*/ 136 w 159"/>
                  <a:gd name="T103" fmla="*/ 9 h 253"/>
                  <a:gd name="T104" fmla="*/ 121 w 159"/>
                  <a:gd name="T105" fmla="*/ 12 h 253"/>
                  <a:gd name="T106" fmla="*/ 110 w 159"/>
                  <a:gd name="T107" fmla="*/ 18 h 253"/>
                  <a:gd name="T108" fmla="*/ 103 w 159"/>
                  <a:gd name="T109" fmla="*/ 15 h 253"/>
                  <a:gd name="T110" fmla="*/ 91 w 159"/>
                  <a:gd name="T111" fmla="*/ 16 h 253"/>
                  <a:gd name="T112" fmla="*/ 84 w 159"/>
                  <a:gd name="T113" fmla="*/ 13 h 253"/>
                  <a:gd name="T114" fmla="*/ 63 w 159"/>
                  <a:gd name="T115" fmla="*/ 27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53">
                    <a:moveTo>
                      <a:pt x="63" y="27"/>
                    </a:moveTo>
                    <a:lnTo>
                      <a:pt x="66" y="41"/>
                    </a:lnTo>
                    <a:lnTo>
                      <a:pt x="70" y="43"/>
                    </a:lnTo>
                    <a:lnTo>
                      <a:pt x="72" y="45"/>
                    </a:lnTo>
                    <a:lnTo>
                      <a:pt x="74" y="47"/>
                    </a:lnTo>
                    <a:lnTo>
                      <a:pt x="75" y="47"/>
                    </a:lnTo>
                    <a:lnTo>
                      <a:pt x="81" y="52"/>
                    </a:lnTo>
                    <a:lnTo>
                      <a:pt x="82" y="55"/>
                    </a:lnTo>
                    <a:lnTo>
                      <a:pt x="85" y="59"/>
                    </a:lnTo>
                    <a:lnTo>
                      <a:pt x="86" y="63"/>
                    </a:lnTo>
                    <a:lnTo>
                      <a:pt x="88" y="65"/>
                    </a:lnTo>
                    <a:lnTo>
                      <a:pt x="88" y="68"/>
                    </a:lnTo>
                    <a:lnTo>
                      <a:pt x="85" y="68"/>
                    </a:lnTo>
                    <a:lnTo>
                      <a:pt x="84" y="71"/>
                    </a:lnTo>
                    <a:lnTo>
                      <a:pt x="83" y="71"/>
                    </a:lnTo>
                    <a:lnTo>
                      <a:pt x="83" y="72"/>
                    </a:lnTo>
                    <a:lnTo>
                      <a:pt x="83" y="73"/>
                    </a:lnTo>
                    <a:lnTo>
                      <a:pt x="84" y="74"/>
                    </a:lnTo>
                    <a:lnTo>
                      <a:pt x="84" y="81"/>
                    </a:lnTo>
                    <a:lnTo>
                      <a:pt x="83" y="84"/>
                    </a:lnTo>
                    <a:lnTo>
                      <a:pt x="81" y="86"/>
                    </a:lnTo>
                    <a:lnTo>
                      <a:pt x="78" y="87"/>
                    </a:lnTo>
                    <a:lnTo>
                      <a:pt x="77" y="90"/>
                    </a:lnTo>
                    <a:lnTo>
                      <a:pt x="76" y="93"/>
                    </a:lnTo>
                    <a:lnTo>
                      <a:pt x="75" y="95"/>
                    </a:lnTo>
                    <a:lnTo>
                      <a:pt x="76" y="99"/>
                    </a:lnTo>
                    <a:lnTo>
                      <a:pt x="75" y="103"/>
                    </a:lnTo>
                    <a:lnTo>
                      <a:pt x="70" y="104"/>
                    </a:lnTo>
                    <a:lnTo>
                      <a:pt x="69" y="100"/>
                    </a:lnTo>
                    <a:lnTo>
                      <a:pt x="69" y="99"/>
                    </a:lnTo>
                    <a:lnTo>
                      <a:pt x="68" y="96"/>
                    </a:lnTo>
                    <a:lnTo>
                      <a:pt x="67" y="95"/>
                    </a:lnTo>
                    <a:lnTo>
                      <a:pt x="64" y="94"/>
                    </a:lnTo>
                    <a:lnTo>
                      <a:pt x="62" y="92"/>
                    </a:lnTo>
                    <a:lnTo>
                      <a:pt x="59" y="88"/>
                    </a:lnTo>
                    <a:lnTo>
                      <a:pt x="59" y="86"/>
                    </a:lnTo>
                    <a:lnTo>
                      <a:pt x="57" y="82"/>
                    </a:lnTo>
                    <a:lnTo>
                      <a:pt x="56" y="79"/>
                    </a:lnTo>
                    <a:lnTo>
                      <a:pt x="59" y="77"/>
                    </a:lnTo>
                    <a:lnTo>
                      <a:pt x="60" y="72"/>
                    </a:lnTo>
                    <a:lnTo>
                      <a:pt x="63" y="70"/>
                    </a:lnTo>
                    <a:lnTo>
                      <a:pt x="63" y="66"/>
                    </a:lnTo>
                    <a:lnTo>
                      <a:pt x="63" y="63"/>
                    </a:lnTo>
                    <a:lnTo>
                      <a:pt x="62" y="60"/>
                    </a:lnTo>
                    <a:lnTo>
                      <a:pt x="59" y="60"/>
                    </a:lnTo>
                    <a:lnTo>
                      <a:pt x="56" y="60"/>
                    </a:lnTo>
                    <a:lnTo>
                      <a:pt x="55" y="62"/>
                    </a:lnTo>
                    <a:lnTo>
                      <a:pt x="53" y="62"/>
                    </a:lnTo>
                    <a:lnTo>
                      <a:pt x="51" y="63"/>
                    </a:lnTo>
                    <a:lnTo>
                      <a:pt x="47" y="60"/>
                    </a:lnTo>
                    <a:lnTo>
                      <a:pt x="47" y="58"/>
                    </a:lnTo>
                    <a:lnTo>
                      <a:pt x="46" y="57"/>
                    </a:lnTo>
                    <a:lnTo>
                      <a:pt x="45" y="55"/>
                    </a:lnTo>
                    <a:lnTo>
                      <a:pt x="42" y="55"/>
                    </a:lnTo>
                    <a:lnTo>
                      <a:pt x="42" y="55"/>
                    </a:lnTo>
                    <a:lnTo>
                      <a:pt x="41" y="55"/>
                    </a:lnTo>
                    <a:lnTo>
                      <a:pt x="37" y="57"/>
                    </a:lnTo>
                    <a:lnTo>
                      <a:pt x="27" y="60"/>
                    </a:lnTo>
                    <a:lnTo>
                      <a:pt x="25" y="60"/>
                    </a:lnTo>
                    <a:lnTo>
                      <a:pt x="9" y="67"/>
                    </a:lnTo>
                    <a:lnTo>
                      <a:pt x="5" y="67"/>
                    </a:lnTo>
                    <a:lnTo>
                      <a:pt x="0" y="70"/>
                    </a:lnTo>
                    <a:lnTo>
                      <a:pt x="0" y="72"/>
                    </a:lnTo>
                    <a:lnTo>
                      <a:pt x="1" y="75"/>
                    </a:lnTo>
                    <a:lnTo>
                      <a:pt x="1" y="77"/>
                    </a:lnTo>
                    <a:lnTo>
                      <a:pt x="1" y="77"/>
                    </a:lnTo>
                    <a:lnTo>
                      <a:pt x="1" y="79"/>
                    </a:lnTo>
                    <a:lnTo>
                      <a:pt x="1" y="79"/>
                    </a:lnTo>
                    <a:lnTo>
                      <a:pt x="1" y="79"/>
                    </a:lnTo>
                    <a:lnTo>
                      <a:pt x="1" y="82"/>
                    </a:lnTo>
                    <a:lnTo>
                      <a:pt x="5" y="82"/>
                    </a:lnTo>
                    <a:lnTo>
                      <a:pt x="8" y="82"/>
                    </a:lnTo>
                    <a:lnTo>
                      <a:pt x="9" y="84"/>
                    </a:lnTo>
                    <a:lnTo>
                      <a:pt x="9" y="84"/>
                    </a:lnTo>
                    <a:lnTo>
                      <a:pt x="10" y="82"/>
                    </a:lnTo>
                    <a:lnTo>
                      <a:pt x="16" y="84"/>
                    </a:lnTo>
                    <a:lnTo>
                      <a:pt x="20" y="86"/>
                    </a:lnTo>
                    <a:lnTo>
                      <a:pt x="23" y="89"/>
                    </a:lnTo>
                    <a:lnTo>
                      <a:pt x="30" y="90"/>
                    </a:lnTo>
                    <a:lnTo>
                      <a:pt x="33" y="93"/>
                    </a:lnTo>
                    <a:lnTo>
                      <a:pt x="34" y="94"/>
                    </a:lnTo>
                    <a:lnTo>
                      <a:pt x="39" y="94"/>
                    </a:lnTo>
                    <a:lnTo>
                      <a:pt x="39" y="99"/>
                    </a:lnTo>
                    <a:lnTo>
                      <a:pt x="38" y="101"/>
                    </a:lnTo>
                    <a:lnTo>
                      <a:pt x="38" y="103"/>
                    </a:lnTo>
                    <a:lnTo>
                      <a:pt x="38" y="104"/>
                    </a:lnTo>
                    <a:lnTo>
                      <a:pt x="38" y="107"/>
                    </a:lnTo>
                    <a:lnTo>
                      <a:pt x="38" y="109"/>
                    </a:lnTo>
                    <a:lnTo>
                      <a:pt x="37" y="111"/>
                    </a:lnTo>
                    <a:lnTo>
                      <a:pt x="37" y="116"/>
                    </a:lnTo>
                    <a:lnTo>
                      <a:pt x="35" y="118"/>
                    </a:lnTo>
                    <a:lnTo>
                      <a:pt x="35" y="118"/>
                    </a:lnTo>
                    <a:lnTo>
                      <a:pt x="39" y="117"/>
                    </a:lnTo>
                    <a:lnTo>
                      <a:pt x="37" y="123"/>
                    </a:lnTo>
                    <a:lnTo>
                      <a:pt x="35" y="124"/>
                    </a:lnTo>
                    <a:lnTo>
                      <a:pt x="35" y="125"/>
                    </a:lnTo>
                    <a:lnTo>
                      <a:pt x="34" y="130"/>
                    </a:lnTo>
                    <a:lnTo>
                      <a:pt x="33" y="130"/>
                    </a:lnTo>
                    <a:lnTo>
                      <a:pt x="33" y="131"/>
                    </a:lnTo>
                    <a:lnTo>
                      <a:pt x="35" y="132"/>
                    </a:lnTo>
                    <a:lnTo>
                      <a:pt x="37" y="137"/>
                    </a:lnTo>
                    <a:lnTo>
                      <a:pt x="34" y="138"/>
                    </a:lnTo>
                    <a:lnTo>
                      <a:pt x="34" y="139"/>
                    </a:lnTo>
                    <a:lnTo>
                      <a:pt x="35" y="140"/>
                    </a:lnTo>
                    <a:lnTo>
                      <a:pt x="37" y="144"/>
                    </a:lnTo>
                    <a:lnTo>
                      <a:pt x="34" y="147"/>
                    </a:lnTo>
                    <a:lnTo>
                      <a:pt x="32" y="150"/>
                    </a:lnTo>
                    <a:lnTo>
                      <a:pt x="31" y="152"/>
                    </a:lnTo>
                    <a:lnTo>
                      <a:pt x="29" y="152"/>
                    </a:lnTo>
                    <a:lnTo>
                      <a:pt x="29" y="153"/>
                    </a:lnTo>
                    <a:lnTo>
                      <a:pt x="30" y="155"/>
                    </a:lnTo>
                    <a:lnTo>
                      <a:pt x="29" y="158"/>
                    </a:lnTo>
                    <a:lnTo>
                      <a:pt x="27" y="162"/>
                    </a:lnTo>
                    <a:lnTo>
                      <a:pt x="27" y="163"/>
                    </a:lnTo>
                    <a:lnTo>
                      <a:pt x="27" y="169"/>
                    </a:lnTo>
                    <a:lnTo>
                      <a:pt x="10" y="185"/>
                    </a:lnTo>
                    <a:lnTo>
                      <a:pt x="12" y="194"/>
                    </a:lnTo>
                    <a:lnTo>
                      <a:pt x="13" y="197"/>
                    </a:lnTo>
                    <a:lnTo>
                      <a:pt x="13" y="205"/>
                    </a:lnTo>
                    <a:lnTo>
                      <a:pt x="13" y="205"/>
                    </a:lnTo>
                    <a:lnTo>
                      <a:pt x="13" y="209"/>
                    </a:lnTo>
                    <a:lnTo>
                      <a:pt x="15" y="211"/>
                    </a:lnTo>
                    <a:lnTo>
                      <a:pt x="16" y="214"/>
                    </a:lnTo>
                    <a:lnTo>
                      <a:pt x="16" y="226"/>
                    </a:lnTo>
                    <a:lnTo>
                      <a:pt x="15" y="232"/>
                    </a:lnTo>
                    <a:lnTo>
                      <a:pt x="15" y="240"/>
                    </a:lnTo>
                    <a:lnTo>
                      <a:pt x="16" y="241"/>
                    </a:lnTo>
                    <a:lnTo>
                      <a:pt x="17" y="243"/>
                    </a:lnTo>
                    <a:lnTo>
                      <a:pt x="19" y="246"/>
                    </a:lnTo>
                    <a:lnTo>
                      <a:pt x="18" y="247"/>
                    </a:lnTo>
                    <a:lnTo>
                      <a:pt x="18" y="249"/>
                    </a:lnTo>
                    <a:lnTo>
                      <a:pt x="18" y="251"/>
                    </a:lnTo>
                    <a:lnTo>
                      <a:pt x="18" y="250"/>
                    </a:lnTo>
                    <a:lnTo>
                      <a:pt x="24" y="253"/>
                    </a:lnTo>
                    <a:lnTo>
                      <a:pt x="25" y="253"/>
                    </a:lnTo>
                    <a:lnTo>
                      <a:pt x="25" y="250"/>
                    </a:lnTo>
                    <a:lnTo>
                      <a:pt x="27" y="248"/>
                    </a:lnTo>
                    <a:lnTo>
                      <a:pt x="27" y="247"/>
                    </a:lnTo>
                    <a:lnTo>
                      <a:pt x="25" y="247"/>
                    </a:lnTo>
                    <a:lnTo>
                      <a:pt x="22" y="250"/>
                    </a:lnTo>
                    <a:lnTo>
                      <a:pt x="23" y="244"/>
                    </a:lnTo>
                    <a:lnTo>
                      <a:pt x="22" y="242"/>
                    </a:lnTo>
                    <a:lnTo>
                      <a:pt x="19" y="240"/>
                    </a:lnTo>
                    <a:lnTo>
                      <a:pt x="23" y="237"/>
                    </a:lnTo>
                    <a:lnTo>
                      <a:pt x="24" y="237"/>
                    </a:lnTo>
                    <a:lnTo>
                      <a:pt x="25" y="235"/>
                    </a:lnTo>
                    <a:lnTo>
                      <a:pt x="26" y="233"/>
                    </a:lnTo>
                    <a:lnTo>
                      <a:pt x="29" y="231"/>
                    </a:lnTo>
                    <a:lnTo>
                      <a:pt x="32" y="231"/>
                    </a:lnTo>
                    <a:lnTo>
                      <a:pt x="38" y="225"/>
                    </a:lnTo>
                    <a:lnTo>
                      <a:pt x="38" y="225"/>
                    </a:lnTo>
                    <a:lnTo>
                      <a:pt x="52" y="222"/>
                    </a:lnTo>
                    <a:lnTo>
                      <a:pt x="61" y="218"/>
                    </a:lnTo>
                    <a:lnTo>
                      <a:pt x="67" y="213"/>
                    </a:lnTo>
                    <a:lnTo>
                      <a:pt x="68" y="209"/>
                    </a:lnTo>
                    <a:lnTo>
                      <a:pt x="69" y="207"/>
                    </a:lnTo>
                    <a:lnTo>
                      <a:pt x="67" y="209"/>
                    </a:lnTo>
                    <a:lnTo>
                      <a:pt x="66" y="203"/>
                    </a:lnTo>
                    <a:lnTo>
                      <a:pt x="67" y="203"/>
                    </a:lnTo>
                    <a:lnTo>
                      <a:pt x="67" y="200"/>
                    </a:lnTo>
                    <a:lnTo>
                      <a:pt x="68" y="198"/>
                    </a:lnTo>
                    <a:lnTo>
                      <a:pt x="68" y="196"/>
                    </a:lnTo>
                    <a:lnTo>
                      <a:pt x="70" y="192"/>
                    </a:lnTo>
                    <a:lnTo>
                      <a:pt x="69" y="191"/>
                    </a:lnTo>
                    <a:lnTo>
                      <a:pt x="69" y="187"/>
                    </a:lnTo>
                    <a:lnTo>
                      <a:pt x="70" y="185"/>
                    </a:lnTo>
                    <a:lnTo>
                      <a:pt x="68" y="185"/>
                    </a:lnTo>
                    <a:lnTo>
                      <a:pt x="67" y="181"/>
                    </a:lnTo>
                    <a:lnTo>
                      <a:pt x="67" y="172"/>
                    </a:lnTo>
                    <a:lnTo>
                      <a:pt x="66" y="168"/>
                    </a:lnTo>
                    <a:lnTo>
                      <a:pt x="66" y="165"/>
                    </a:lnTo>
                    <a:lnTo>
                      <a:pt x="63" y="163"/>
                    </a:lnTo>
                    <a:lnTo>
                      <a:pt x="61" y="161"/>
                    </a:lnTo>
                    <a:lnTo>
                      <a:pt x="64" y="159"/>
                    </a:lnTo>
                    <a:lnTo>
                      <a:pt x="63" y="158"/>
                    </a:lnTo>
                    <a:lnTo>
                      <a:pt x="59" y="152"/>
                    </a:lnTo>
                    <a:lnTo>
                      <a:pt x="61" y="150"/>
                    </a:lnTo>
                    <a:lnTo>
                      <a:pt x="61" y="147"/>
                    </a:lnTo>
                    <a:lnTo>
                      <a:pt x="62" y="145"/>
                    </a:lnTo>
                    <a:lnTo>
                      <a:pt x="62" y="144"/>
                    </a:lnTo>
                    <a:lnTo>
                      <a:pt x="60" y="141"/>
                    </a:lnTo>
                    <a:lnTo>
                      <a:pt x="60" y="139"/>
                    </a:lnTo>
                    <a:lnTo>
                      <a:pt x="63" y="139"/>
                    </a:lnTo>
                    <a:lnTo>
                      <a:pt x="66" y="140"/>
                    </a:lnTo>
                    <a:lnTo>
                      <a:pt x="67" y="139"/>
                    </a:lnTo>
                    <a:lnTo>
                      <a:pt x="71" y="139"/>
                    </a:lnTo>
                    <a:lnTo>
                      <a:pt x="72" y="137"/>
                    </a:lnTo>
                    <a:lnTo>
                      <a:pt x="72" y="133"/>
                    </a:lnTo>
                    <a:lnTo>
                      <a:pt x="82" y="128"/>
                    </a:lnTo>
                    <a:lnTo>
                      <a:pt x="84" y="128"/>
                    </a:lnTo>
                    <a:lnTo>
                      <a:pt x="84" y="126"/>
                    </a:lnTo>
                    <a:lnTo>
                      <a:pt x="86" y="125"/>
                    </a:lnTo>
                    <a:lnTo>
                      <a:pt x="88" y="124"/>
                    </a:lnTo>
                    <a:lnTo>
                      <a:pt x="88" y="123"/>
                    </a:lnTo>
                    <a:lnTo>
                      <a:pt x="93" y="119"/>
                    </a:lnTo>
                    <a:lnTo>
                      <a:pt x="94" y="116"/>
                    </a:lnTo>
                    <a:lnTo>
                      <a:pt x="96" y="116"/>
                    </a:lnTo>
                    <a:lnTo>
                      <a:pt x="98" y="109"/>
                    </a:lnTo>
                    <a:lnTo>
                      <a:pt x="100" y="114"/>
                    </a:lnTo>
                    <a:lnTo>
                      <a:pt x="100" y="114"/>
                    </a:lnTo>
                    <a:lnTo>
                      <a:pt x="104" y="110"/>
                    </a:lnTo>
                    <a:lnTo>
                      <a:pt x="104" y="106"/>
                    </a:lnTo>
                    <a:lnTo>
                      <a:pt x="106" y="108"/>
                    </a:lnTo>
                    <a:lnTo>
                      <a:pt x="112" y="104"/>
                    </a:lnTo>
                    <a:lnTo>
                      <a:pt x="116" y="102"/>
                    </a:lnTo>
                    <a:lnTo>
                      <a:pt x="116" y="101"/>
                    </a:lnTo>
                    <a:lnTo>
                      <a:pt x="121" y="102"/>
                    </a:lnTo>
                    <a:lnTo>
                      <a:pt x="130" y="97"/>
                    </a:lnTo>
                    <a:lnTo>
                      <a:pt x="131" y="94"/>
                    </a:lnTo>
                    <a:lnTo>
                      <a:pt x="133" y="94"/>
                    </a:lnTo>
                    <a:lnTo>
                      <a:pt x="142" y="89"/>
                    </a:lnTo>
                    <a:lnTo>
                      <a:pt x="142" y="86"/>
                    </a:lnTo>
                    <a:lnTo>
                      <a:pt x="145" y="86"/>
                    </a:lnTo>
                    <a:lnTo>
                      <a:pt x="148" y="82"/>
                    </a:lnTo>
                    <a:lnTo>
                      <a:pt x="148" y="80"/>
                    </a:lnTo>
                    <a:lnTo>
                      <a:pt x="152" y="75"/>
                    </a:lnTo>
                    <a:lnTo>
                      <a:pt x="153" y="75"/>
                    </a:lnTo>
                    <a:lnTo>
                      <a:pt x="153" y="73"/>
                    </a:lnTo>
                    <a:lnTo>
                      <a:pt x="153" y="73"/>
                    </a:lnTo>
                    <a:lnTo>
                      <a:pt x="151" y="71"/>
                    </a:lnTo>
                    <a:lnTo>
                      <a:pt x="155" y="67"/>
                    </a:lnTo>
                    <a:lnTo>
                      <a:pt x="157" y="67"/>
                    </a:lnTo>
                    <a:lnTo>
                      <a:pt x="155" y="65"/>
                    </a:lnTo>
                    <a:lnTo>
                      <a:pt x="158" y="64"/>
                    </a:lnTo>
                    <a:lnTo>
                      <a:pt x="159" y="63"/>
                    </a:lnTo>
                    <a:lnTo>
                      <a:pt x="158" y="57"/>
                    </a:lnTo>
                    <a:lnTo>
                      <a:pt x="155" y="57"/>
                    </a:lnTo>
                    <a:lnTo>
                      <a:pt x="153" y="56"/>
                    </a:lnTo>
                    <a:lnTo>
                      <a:pt x="153" y="53"/>
                    </a:lnTo>
                    <a:lnTo>
                      <a:pt x="156" y="52"/>
                    </a:lnTo>
                    <a:lnTo>
                      <a:pt x="156" y="48"/>
                    </a:lnTo>
                    <a:lnTo>
                      <a:pt x="153" y="44"/>
                    </a:lnTo>
                    <a:lnTo>
                      <a:pt x="156" y="44"/>
                    </a:lnTo>
                    <a:lnTo>
                      <a:pt x="157" y="38"/>
                    </a:lnTo>
                    <a:lnTo>
                      <a:pt x="156" y="34"/>
                    </a:lnTo>
                    <a:lnTo>
                      <a:pt x="158" y="31"/>
                    </a:lnTo>
                    <a:lnTo>
                      <a:pt x="157" y="29"/>
                    </a:lnTo>
                    <a:lnTo>
                      <a:pt x="157" y="28"/>
                    </a:lnTo>
                    <a:lnTo>
                      <a:pt x="157" y="23"/>
                    </a:lnTo>
                    <a:lnTo>
                      <a:pt x="157" y="22"/>
                    </a:lnTo>
                    <a:lnTo>
                      <a:pt x="156" y="20"/>
                    </a:lnTo>
                    <a:lnTo>
                      <a:pt x="155" y="14"/>
                    </a:lnTo>
                    <a:lnTo>
                      <a:pt x="156" y="13"/>
                    </a:lnTo>
                    <a:lnTo>
                      <a:pt x="156" y="13"/>
                    </a:lnTo>
                    <a:lnTo>
                      <a:pt x="156" y="12"/>
                    </a:lnTo>
                    <a:lnTo>
                      <a:pt x="156" y="8"/>
                    </a:lnTo>
                    <a:lnTo>
                      <a:pt x="158" y="5"/>
                    </a:lnTo>
                    <a:lnTo>
                      <a:pt x="158" y="5"/>
                    </a:lnTo>
                    <a:lnTo>
                      <a:pt x="159" y="3"/>
                    </a:lnTo>
                    <a:lnTo>
                      <a:pt x="159" y="0"/>
                    </a:lnTo>
                    <a:lnTo>
                      <a:pt x="158" y="1"/>
                    </a:lnTo>
                    <a:lnTo>
                      <a:pt x="156" y="0"/>
                    </a:lnTo>
                    <a:lnTo>
                      <a:pt x="153" y="3"/>
                    </a:lnTo>
                    <a:lnTo>
                      <a:pt x="151" y="5"/>
                    </a:lnTo>
                    <a:lnTo>
                      <a:pt x="148" y="5"/>
                    </a:lnTo>
                    <a:lnTo>
                      <a:pt x="145" y="7"/>
                    </a:lnTo>
                    <a:lnTo>
                      <a:pt x="142" y="8"/>
                    </a:lnTo>
                    <a:lnTo>
                      <a:pt x="142" y="9"/>
                    </a:lnTo>
                    <a:lnTo>
                      <a:pt x="138" y="9"/>
                    </a:lnTo>
                    <a:lnTo>
                      <a:pt x="136" y="9"/>
                    </a:lnTo>
                    <a:lnTo>
                      <a:pt x="130" y="11"/>
                    </a:lnTo>
                    <a:lnTo>
                      <a:pt x="129" y="12"/>
                    </a:lnTo>
                    <a:lnTo>
                      <a:pt x="126" y="13"/>
                    </a:lnTo>
                    <a:lnTo>
                      <a:pt x="123" y="11"/>
                    </a:lnTo>
                    <a:lnTo>
                      <a:pt x="121" y="12"/>
                    </a:lnTo>
                    <a:lnTo>
                      <a:pt x="119" y="11"/>
                    </a:lnTo>
                    <a:lnTo>
                      <a:pt x="120" y="12"/>
                    </a:lnTo>
                    <a:lnTo>
                      <a:pt x="118" y="15"/>
                    </a:lnTo>
                    <a:lnTo>
                      <a:pt x="113" y="15"/>
                    </a:lnTo>
                    <a:lnTo>
                      <a:pt x="110" y="18"/>
                    </a:lnTo>
                    <a:lnTo>
                      <a:pt x="107" y="15"/>
                    </a:lnTo>
                    <a:lnTo>
                      <a:pt x="105" y="15"/>
                    </a:lnTo>
                    <a:lnTo>
                      <a:pt x="105" y="14"/>
                    </a:lnTo>
                    <a:lnTo>
                      <a:pt x="104" y="14"/>
                    </a:lnTo>
                    <a:lnTo>
                      <a:pt x="103" y="15"/>
                    </a:lnTo>
                    <a:lnTo>
                      <a:pt x="101" y="15"/>
                    </a:lnTo>
                    <a:lnTo>
                      <a:pt x="98" y="18"/>
                    </a:lnTo>
                    <a:lnTo>
                      <a:pt x="91" y="20"/>
                    </a:lnTo>
                    <a:lnTo>
                      <a:pt x="92" y="16"/>
                    </a:lnTo>
                    <a:lnTo>
                      <a:pt x="91" y="16"/>
                    </a:lnTo>
                    <a:lnTo>
                      <a:pt x="89" y="15"/>
                    </a:lnTo>
                    <a:lnTo>
                      <a:pt x="88" y="14"/>
                    </a:lnTo>
                    <a:lnTo>
                      <a:pt x="84" y="14"/>
                    </a:lnTo>
                    <a:lnTo>
                      <a:pt x="84" y="13"/>
                    </a:lnTo>
                    <a:lnTo>
                      <a:pt x="84" y="13"/>
                    </a:lnTo>
                    <a:lnTo>
                      <a:pt x="84" y="14"/>
                    </a:lnTo>
                    <a:lnTo>
                      <a:pt x="81" y="14"/>
                    </a:lnTo>
                    <a:lnTo>
                      <a:pt x="67" y="15"/>
                    </a:lnTo>
                    <a:lnTo>
                      <a:pt x="64" y="20"/>
                    </a:lnTo>
                    <a:lnTo>
                      <a:pt x="63"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3" name="Freeform 119">
                <a:extLst>
                  <a:ext uri="{FF2B5EF4-FFF2-40B4-BE49-F238E27FC236}">
                    <a16:creationId xmlns:a16="http://schemas.microsoft.com/office/drawing/2014/main" id="{A81F6E40-C0C5-A3E6-75FE-B0F6DB0DE771}"/>
                  </a:ext>
                </a:extLst>
              </p:cNvPr>
              <p:cNvSpPr/>
              <p:nvPr/>
            </p:nvSpPr>
            <p:spPr bwMode="auto">
              <a:xfrm>
                <a:off x="6415088" y="4097338"/>
                <a:ext cx="31750" cy="34925"/>
              </a:xfrm>
              <a:custGeom>
                <a:avLst/>
                <a:gdLst>
                  <a:gd name="T0" fmla="*/ 10 w 20"/>
                  <a:gd name="T1" fmla="*/ 3 h 22"/>
                  <a:gd name="T2" fmla="*/ 7 w 20"/>
                  <a:gd name="T3" fmla="*/ 0 h 22"/>
                  <a:gd name="T4" fmla="*/ 5 w 20"/>
                  <a:gd name="T5" fmla="*/ 1 h 22"/>
                  <a:gd name="T6" fmla="*/ 5 w 20"/>
                  <a:gd name="T7" fmla="*/ 4 h 22"/>
                  <a:gd name="T8" fmla="*/ 0 w 20"/>
                  <a:gd name="T9" fmla="*/ 11 h 22"/>
                  <a:gd name="T10" fmla="*/ 0 w 20"/>
                  <a:gd name="T11" fmla="*/ 14 h 22"/>
                  <a:gd name="T12" fmla="*/ 0 w 20"/>
                  <a:gd name="T13" fmla="*/ 15 h 22"/>
                  <a:gd name="T14" fmla="*/ 3 w 20"/>
                  <a:gd name="T15" fmla="*/ 17 h 22"/>
                  <a:gd name="T16" fmla="*/ 4 w 20"/>
                  <a:gd name="T17" fmla="*/ 20 h 22"/>
                  <a:gd name="T18" fmla="*/ 8 w 20"/>
                  <a:gd name="T19" fmla="*/ 22 h 22"/>
                  <a:gd name="T20" fmla="*/ 14 w 20"/>
                  <a:gd name="T21" fmla="*/ 22 h 22"/>
                  <a:gd name="T22" fmla="*/ 15 w 20"/>
                  <a:gd name="T23" fmla="*/ 22 h 22"/>
                  <a:gd name="T24" fmla="*/ 15 w 20"/>
                  <a:gd name="T25" fmla="*/ 20 h 22"/>
                  <a:gd name="T26" fmla="*/ 15 w 20"/>
                  <a:gd name="T27" fmla="*/ 18 h 22"/>
                  <a:gd name="T28" fmla="*/ 18 w 20"/>
                  <a:gd name="T29" fmla="*/ 15 h 22"/>
                  <a:gd name="T30" fmla="*/ 18 w 20"/>
                  <a:gd name="T31" fmla="*/ 15 h 22"/>
                  <a:gd name="T32" fmla="*/ 19 w 20"/>
                  <a:gd name="T33" fmla="*/ 12 h 22"/>
                  <a:gd name="T34" fmla="*/ 20 w 20"/>
                  <a:gd name="T35" fmla="*/ 10 h 22"/>
                  <a:gd name="T36" fmla="*/ 19 w 20"/>
                  <a:gd name="T37" fmla="*/ 8 h 22"/>
                  <a:gd name="T38" fmla="*/ 16 w 20"/>
                  <a:gd name="T39" fmla="*/ 7 h 22"/>
                  <a:gd name="T40" fmla="*/ 15 w 20"/>
                  <a:gd name="T41" fmla="*/ 6 h 22"/>
                  <a:gd name="T42" fmla="*/ 15 w 20"/>
                  <a:gd name="T43" fmla="*/ 6 h 22"/>
                  <a:gd name="T44" fmla="*/ 13 w 20"/>
                  <a:gd name="T45" fmla="*/ 5 h 22"/>
                  <a:gd name="T46" fmla="*/ 10 w 20"/>
                  <a:gd name="T47"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22">
                    <a:moveTo>
                      <a:pt x="10" y="3"/>
                    </a:moveTo>
                    <a:lnTo>
                      <a:pt x="7" y="0"/>
                    </a:lnTo>
                    <a:lnTo>
                      <a:pt x="5" y="1"/>
                    </a:lnTo>
                    <a:lnTo>
                      <a:pt x="5" y="4"/>
                    </a:lnTo>
                    <a:lnTo>
                      <a:pt x="0" y="11"/>
                    </a:lnTo>
                    <a:lnTo>
                      <a:pt x="0" y="14"/>
                    </a:lnTo>
                    <a:lnTo>
                      <a:pt x="0" y="15"/>
                    </a:lnTo>
                    <a:lnTo>
                      <a:pt x="3" y="17"/>
                    </a:lnTo>
                    <a:lnTo>
                      <a:pt x="4" y="20"/>
                    </a:lnTo>
                    <a:lnTo>
                      <a:pt x="8" y="22"/>
                    </a:lnTo>
                    <a:lnTo>
                      <a:pt x="14" y="22"/>
                    </a:lnTo>
                    <a:lnTo>
                      <a:pt x="15" y="22"/>
                    </a:lnTo>
                    <a:lnTo>
                      <a:pt x="15" y="20"/>
                    </a:lnTo>
                    <a:lnTo>
                      <a:pt x="15" y="18"/>
                    </a:lnTo>
                    <a:lnTo>
                      <a:pt x="18" y="15"/>
                    </a:lnTo>
                    <a:lnTo>
                      <a:pt x="18" y="15"/>
                    </a:lnTo>
                    <a:lnTo>
                      <a:pt x="19" y="12"/>
                    </a:lnTo>
                    <a:lnTo>
                      <a:pt x="20" y="10"/>
                    </a:lnTo>
                    <a:lnTo>
                      <a:pt x="19" y="8"/>
                    </a:lnTo>
                    <a:lnTo>
                      <a:pt x="16" y="7"/>
                    </a:lnTo>
                    <a:lnTo>
                      <a:pt x="15" y="6"/>
                    </a:lnTo>
                    <a:lnTo>
                      <a:pt x="15" y="6"/>
                    </a:lnTo>
                    <a:lnTo>
                      <a:pt x="13" y="5"/>
                    </a:ln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4" name="Freeform 120">
                <a:extLst>
                  <a:ext uri="{FF2B5EF4-FFF2-40B4-BE49-F238E27FC236}">
                    <a16:creationId xmlns:a16="http://schemas.microsoft.com/office/drawing/2014/main" id="{AE002327-5D91-6B4C-34BC-F3723ABF4872}"/>
                  </a:ext>
                </a:extLst>
              </p:cNvPr>
              <p:cNvSpPr>
                <a:spLocks noEditPoints="1"/>
              </p:cNvSpPr>
              <p:nvPr/>
            </p:nvSpPr>
            <p:spPr bwMode="auto">
              <a:xfrm>
                <a:off x="6062663" y="4008438"/>
                <a:ext cx="396875" cy="328613"/>
              </a:xfrm>
              <a:custGeom>
                <a:avLst/>
                <a:gdLst>
                  <a:gd name="T0" fmla="*/ 236 w 250"/>
                  <a:gd name="T1" fmla="*/ 81 h 207"/>
                  <a:gd name="T2" fmla="*/ 219 w 250"/>
                  <a:gd name="T3" fmla="*/ 70 h 207"/>
                  <a:gd name="T4" fmla="*/ 234 w 250"/>
                  <a:gd name="T5" fmla="*/ 56 h 207"/>
                  <a:gd name="T6" fmla="*/ 237 w 250"/>
                  <a:gd name="T7" fmla="*/ 51 h 207"/>
                  <a:gd name="T8" fmla="*/ 236 w 250"/>
                  <a:gd name="T9" fmla="*/ 25 h 207"/>
                  <a:gd name="T10" fmla="*/ 233 w 250"/>
                  <a:gd name="T11" fmla="*/ 7 h 207"/>
                  <a:gd name="T12" fmla="*/ 218 w 250"/>
                  <a:gd name="T13" fmla="*/ 3 h 207"/>
                  <a:gd name="T14" fmla="*/ 205 w 250"/>
                  <a:gd name="T15" fmla="*/ 0 h 207"/>
                  <a:gd name="T16" fmla="*/ 201 w 250"/>
                  <a:gd name="T17" fmla="*/ 1 h 207"/>
                  <a:gd name="T18" fmla="*/ 196 w 250"/>
                  <a:gd name="T19" fmla="*/ 7 h 207"/>
                  <a:gd name="T20" fmla="*/ 184 w 250"/>
                  <a:gd name="T21" fmla="*/ 9 h 207"/>
                  <a:gd name="T22" fmla="*/ 175 w 250"/>
                  <a:gd name="T23" fmla="*/ 17 h 207"/>
                  <a:gd name="T24" fmla="*/ 164 w 250"/>
                  <a:gd name="T25" fmla="*/ 25 h 207"/>
                  <a:gd name="T26" fmla="*/ 161 w 250"/>
                  <a:gd name="T27" fmla="*/ 34 h 207"/>
                  <a:gd name="T28" fmla="*/ 154 w 250"/>
                  <a:gd name="T29" fmla="*/ 41 h 207"/>
                  <a:gd name="T30" fmla="*/ 146 w 250"/>
                  <a:gd name="T31" fmla="*/ 49 h 207"/>
                  <a:gd name="T32" fmla="*/ 140 w 250"/>
                  <a:gd name="T33" fmla="*/ 60 h 207"/>
                  <a:gd name="T34" fmla="*/ 127 w 250"/>
                  <a:gd name="T35" fmla="*/ 59 h 207"/>
                  <a:gd name="T36" fmla="*/ 112 w 250"/>
                  <a:gd name="T37" fmla="*/ 53 h 207"/>
                  <a:gd name="T38" fmla="*/ 95 w 250"/>
                  <a:gd name="T39" fmla="*/ 64 h 207"/>
                  <a:gd name="T40" fmla="*/ 80 w 250"/>
                  <a:gd name="T41" fmla="*/ 74 h 207"/>
                  <a:gd name="T42" fmla="*/ 64 w 250"/>
                  <a:gd name="T43" fmla="*/ 69 h 207"/>
                  <a:gd name="T44" fmla="*/ 58 w 250"/>
                  <a:gd name="T45" fmla="*/ 46 h 207"/>
                  <a:gd name="T46" fmla="*/ 43 w 250"/>
                  <a:gd name="T47" fmla="*/ 105 h 207"/>
                  <a:gd name="T48" fmla="*/ 34 w 250"/>
                  <a:gd name="T49" fmla="*/ 110 h 207"/>
                  <a:gd name="T50" fmla="*/ 26 w 250"/>
                  <a:gd name="T51" fmla="*/ 108 h 207"/>
                  <a:gd name="T52" fmla="*/ 12 w 250"/>
                  <a:gd name="T53" fmla="*/ 98 h 207"/>
                  <a:gd name="T54" fmla="*/ 6 w 250"/>
                  <a:gd name="T55" fmla="*/ 98 h 207"/>
                  <a:gd name="T56" fmla="*/ 6 w 250"/>
                  <a:gd name="T57" fmla="*/ 110 h 207"/>
                  <a:gd name="T58" fmla="*/ 19 w 250"/>
                  <a:gd name="T59" fmla="*/ 147 h 207"/>
                  <a:gd name="T60" fmla="*/ 24 w 250"/>
                  <a:gd name="T61" fmla="*/ 171 h 207"/>
                  <a:gd name="T62" fmla="*/ 18 w 250"/>
                  <a:gd name="T63" fmla="*/ 176 h 207"/>
                  <a:gd name="T64" fmla="*/ 24 w 250"/>
                  <a:gd name="T65" fmla="*/ 194 h 207"/>
                  <a:gd name="T66" fmla="*/ 33 w 250"/>
                  <a:gd name="T67" fmla="*/ 200 h 207"/>
                  <a:gd name="T68" fmla="*/ 45 w 250"/>
                  <a:gd name="T69" fmla="*/ 207 h 207"/>
                  <a:gd name="T70" fmla="*/ 56 w 250"/>
                  <a:gd name="T71" fmla="*/ 200 h 207"/>
                  <a:gd name="T72" fmla="*/ 72 w 250"/>
                  <a:gd name="T73" fmla="*/ 201 h 207"/>
                  <a:gd name="T74" fmla="*/ 81 w 250"/>
                  <a:gd name="T75" fmla="*/ 198 h 207"/>
                  <a:gd name="T76" fmla="*/ 97 w 250"/>
                  <a:gd name="T77" fmla="*/ 195 h 207"/>
                  <a:gd name="T78" fmla="*/ 121 w 250"/>
                  <a:gd name="T79" fmla="*/ 198 h 207"/>
                  <a:gd name="T80" fmla="*/ 132 w 250"/>
                  <a:gd name="T81" fmla="*/ 195 h 207"/>
                  <a:gd name="T82" fmla="*/ 145 w 250"/>
                  <a:gd name="T83" fmla="*/ 189 h 207"/>
                  <a:gd name="T84" fmla="*/ 160 w 250"/>
                  <a:gd name="T85" fmla="*/ 184 h 207"/>
                  <a:gd name="T86" fmla="*/ 177 w 250"/>
                  <a:gd name="T87" fmla="*/ 171 h 207"/>
                  <a:gd name="T88" fmla="*/ 201 w 250"/>
                  <a:gd name="T89" fmla="*/ 149 h 207"/>
                  <a:gd name="T90" fmla="*/ 219 w 250"/>
                  <a:gd name="T91" fmla="*/ 125 h 207"/>
                  <a:gd name="T92" fmla="*/ 229 w 250"/>
                  <a:gd name="T93" fmla="*/ 111 h 207"/>
                  <a:gd name="T94" fmla="*/ 241 w 250"/>
                  <a:gd name="T95" fmla="*/ 103 h 207"/>
                  <a:gd name="T96" fmla="*/ 248 w 250"/>
                  <a:gd name="T97" fmla="*/ 82 h 207"/>
                  <a:gd name="T98" fmla="*/ 243 w 250"/>
                  <a:gd name="T99" fmla="*/ 74 h 207"/>
                  <a:gd name="T100" fmla="*/ 192 w 250"/>
                  <a:gd name="T101" fmla="*/ 122 h 207"/>
                  <a:gd name="T102" fmla="*/ 184 w 250"/>
                  <a:gd name="T103" fmla="*/ 129 h 207"/>
                  <a:gd name="T104" fmla="*/ 176 w 250"/>
                  <a:gd name="T105" fmla="*/ 139 h 207"/>
                  <a:gd name="T106" fmla="*/ 164 w 250"/>
                  <a:gd name="T107" fmla="*/ 129 h 207"/>
                  <a:gd name="T108" fmla="*/ 161 w 250"/>
                  <a:gd name="T109" fmla="*/ 118 h 207"/>
                  <a:gd name="T110" fmla="*/ 177 w 250"/>
                  <a:gd name="T111" fmla="*/ 105 h 207"/>
                  <a:gd name="T112" fmla="*/ 185 w 250"/>
                  <a:gd name="T113" fmla="*/ 103 h 207"/>
                  <a:gd name="T114" fmla="*/ 197 w 250"/>
                  <a:gd name="T115" fmla="*/ 11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0" h="206">
                    <a:moveTo>
                      <a:pt x="241" y="74"/>
                    </a:moveTo>
                    <a:lnTo>
                      <a:pt x="240" y="75"/>
                    </a:lnTo>
                    <a:lnTo>
                      <a:pt x="241" y="76"/>
                    </a:lnTo>
                    <a:lnTo>
                      <a:pt x="240" y="79"/>
                    </a:lnTo>
                    <a:lnTo>
                      <a:pt x="236" y="81"/>
                    </a:lnTo>
                    <a:lnTo>
                      <a:pt x="229" y="81"/>
                    </a:lnTo>
                    <a:lnTo>
                      <a:pt x="223" y="77"/>
                    </a:lnTo>
                    <a:lnTo>
                      <a:pt x="222" y="74"/>
                    </a:lnTo>
                    <a:lnTo>
                      <a:pt x="220" y="73"/>
                    </a:lnTo>
                    <a:lnTo>
                      <a:pt x="219" y="70"/>
                    </a:lnTo>
                    <a:lnTo>
                      <a:pt x="221" y="66"/>
                    </a:lnTo>
                    <a:lnTo>
                      <a:pt x="225" y="59"/>
                    </a:lnTo>
                    <a:lnTo>
                      <a:pt x="225" y="55"/>
                    </a:lnTo>
                    <a:lnTo>
                      <a:pt x="229" y="54"/>
                    </a:lnTo>
                    <a:lnTo>
                      <a:pt x="234" y="56"/>
                    </a:lnTo>
                    <a:lnTo>
                      <a:pt x="236" y="59"/>
                    </a:lnTo>
                    <a:lnTo>
                      <a:pt x="236" y="59"/>
                    </a:lnTo>
                    <a:lnTo>
                      <a:pt x="237" y="55"/>
                    </a:lnTo>
                    <a:lnTo>
                      <a:pt x="237" y="55"/>
                    </a:lnTo>
                    <a:lnTo>
                      <a:pt x="237" y="51"/>
                    </a:lnTo>
                    <a:lnTo>
                      <a:pt x="238" y="46"/>
                    </a:lnTo>
                    <a:lnTo>
                      <a:pt x="238" y="34"/>
                    </a:lnTo>
                    <a:lnTo>
                      <a:pt x="237" y="32"/>
                    </a:lnTo>
                    <a:lnTo>
                      <a:pt x="236" y="29"/>
                    </a:lnTo>
                    <a:lnTo>
                      <a:pt x="236" y="25"/>
                    </a:lnTo>
                    <a:lnTo>
                      <a:pt x="236" y="24"/>
                    </a:lnTo>
                    <a:lnTo>
                      <a:pt x="236" y="18"/>
                    </a:lnTo>
                    <a:lnTo>
                      <a:pt x="235" y="15"/>
                    </a:lnTo>
                    <a:lnTo>
                      <a:pt x="233" y="7"/>
                    </a:lnTo>
                    <a:lnTo>
                      <a:pt x="233" y="7"/>
                    </a:lnTo>
                    <a:lnTo>
                      <a:pt x="230" y="4"/>
                    </a:lnTo>
                    <a:lnTo>
                      <a:pt x="226" y="3"/>
                    </a:lnTo>
                    <a:lnTo>
                      <a:pt x="221" y="4"/>
                    </a:lnTo>
                    <a:lnTo>
                      <a:pt x="219" y="5"/>
                    </a:lnTo>
                    <a:lnTo>
                      <a:pt x="218" y="3"/>
                    </a:lnTo>
                    <a:lnTo>
                      <a:pt x="214" y="2"/>
                    </a:lnTo>
                    <a:lnTo>
                      <a:pt x="212" y="2"/>
                    </a:lnTo>
                    <a:lnTo>
                      <a:pt x="211" y="1"/>
                    </a:lnTo>
                    <a:lnTo>
                      <a:pt x="207" y="0"/>
                    </a:lnTo>
                    <a:lnTo>
                      <a:pt x="205" y="0"/>
                    </a:lnTo>
                    <a:lnTo>
                      <a:pt x="205" y="1"/>
                    </a:lnTo>
                    <a:lnTo>
                      <a:pt x="204" y="1"/>
                    </a:lnTo>
                    <a:lnTo>
                      <a:pt x="203" y="1"/>
                    </a:lnTo>
                    <a:lnTo>
                      <a:pt x="203" y="1"/>
                    </a:lnTo>
                    <a:lnTo>
                      <a:pt x="201" y="1"/>
                    </a:lnTo>
                    <a:lnTo>
                      <a:pt x="199" y="2"/>
                    </a:lnTo>
                    <a:lnTo>
                      <a:pt x="197" y="2"/>
                    </a:lnTo>
                    <a:lnTo>
                      <a:pt x="196" y="3"/>
                    </a:lnTo>
                    <a:lnTo>
                      <a:pt x="197" y="3"/>
                    </a:lnTo>
                    <a:lnTo>
                      <a:pt x="196" y="7"/>
                    </a:lnTo>
                    <a:lnTo>
                      <a:pt x="192" y="8"/>
                    </a:lnTo>
                    <a:lnTo>
                      <a:pt x="190" y="10"/>
                    </a:lnTo>
                    <a:lnTo>
                      <a:pt x="188" y="10"/>
                    </a:lnTo>
                    <a:lnTo>
                      <a:pt x="185" y="10"/>
                    </a:lnTo>
                    <a:lnTo>
                      <a:pt x="184" y="9"/>
                    </a:lnTo>
                    <a:lnTo>
                      <a:pt x="182" y="10"/>
                    </a:lnTo>
                    <a:lnTo>
                      <a:pt x="179" y="12"/>
                    </a:lnTo>
                    <a:lnTo>
                      <a:pt x="177" y="14"/>
                    </a:lnTo>
                    <a:lnTo>
                      <a:pt x="176" y="15"/>
                    </a:lnTo>
                    <a:lnTo>
                      <a:pt x="175" y="17"/>
                    </a:lnTo>
                    <a:lnTo>
                      <a:pt x="173" y="17"/>
                    </a:lnTo>
                    <a:lnTo>
                      <a:pt x="171" y="19"/>
                    </a:lnTo>
                    <a:lnTo>
                      <a:pt x="169" y="19"/>
                    </a:lnTo>
                    <a:lnTo>
                      <a:pt x="168" y="20"/>
                    </a:lnTo>
                    <a:lnTo>
                      <a:pt x="164" y="25"/>
                    </a:lnTo>
                    <a:lnTo>
                      <a:pt x="163" y="27"/>
                    </a:lnTo>
                    <a:lnTo>
                      <a:pt x="164" y="29"/>
                    </a:lnTo>
                    <a:lnTo>
                      <a:pt x="164" y="33"/>
                    </a:lnTo>
                    <a:lnTo>
                      <a:pt x="162" y="33"/>
                    </a:lnTo>
                    <a:lnTo>
                      <a:pt x="161" y="34"/>
                    </a:lnTo>
                    <a:lnTo>
                      <a:pt x="159" y="36"/>
                    </a:lnTo>
                    <a:lnTo>
                      <a:pt x="158" y="37"/>
                    </a:lnTo>
                    <a:lnTo>
                      <a:pt x="156" y="39"/>
                    </a:lnTo>
                    <a:lnTo>
                      <a:pt x="155" y="39"/>
                    </a:lnTo>
                    <a:lnTo>
                      <a:pt x="154" y="41"/>
                    </a:lnTo>
                    <a:lnTo>
                      <a:pt x="152" y="41"/>
                    </a:lnTo>
                    <a:lnTo>
                      <a:pt x="149" y="42"/>
                    </a:lnTo>
                    <a:lnTo>
                      <a:pt x="147" y="44"/>
                    </a:lnTo>
                    <a:lnTo>
                      <a:pt x="146" y="45"/>
                    </a:lnTo>
                    <a:lnTo>
                      <a:pt x="146" y="49"/>
                    </a:lnTo>
                    <a:lnTo>
                      <a:pt x="145" y="51"/>
                    </a:lnTo>
                    <a:lnTo>
                      <a:pt x="145" y="53"/>
                    </a:lnTo>
                    <a:lnTo>
                      <a:pt x="144" y="54"/>
                    </a:lnTo>
                    <a:lnTo>
                      <a:pt x="145" y="56"/>
                    </a:lnTo>
                    <a:lnTo>
                      <a:pt x="140" y="60"/>
                    </a:lnTo>
                    <a:lnTo>
                      <a:pt x="137" y="59"/>
                    </a:lnTo>
                    <a:lnTo>
                      <a:pt x="137" y="57"/>
                    </a:lnTo>
                    <a:lnTo>
                      <a:pt x="134" y="57"/>
                    </a:lnTo>
                    <a:lnTo>
                      <a:pt x="131" y="57"/>
                    </a:lnTo>
                    <a:lnTo>
                      <a:pt x="127" y="59"/>
                    </a:lnTo>
                    <a:lnTo>
                      <a:pt x="124" y="57"/>
                    </a:lnTo>
                    <a:lnTo>
                      <a:pt x="122" y="57"/>
                    </a:lnTo>
                    <a:lnTo>
                      <a:pt x="116" y="54"/>
                    </a:lnTo>
                    <a:lnTo>
                      <a:pt x="114" y="54"/>
                    </a:lnTo>
                    <a:lnTo>
                      <a:pt x="112" y="53"/>
                    </a:lnTo>
                    <a:lnTo>
                      <a:pt x="108" y="52"/>
                    </a:lnTo>
                    <a:lnTo>
                      <a:pt x="104" y="52"/>
                    </a:lnTo>
                    <a:lnTo>
                      <a:pt x="101" y="55"/>
                    </a:lnTo>
                    <a:lnTo>
                      <a:pt x="99" y="61"/>
                    </a:lnTo>
                    <a:lnTo>
                      <a:pt x="95" y="64"/>
                    </a:lnTo>
                    <a:lnTo>
                      <a:pt x="90" y="67"/>
                    </a:lnTo>
                    <a:lnTo>
                      <a:pt x="89" y="68"/>
                    </a:lnTo>
                    <a:lnTo>
                      <a:pt x="86" y="71"/>
                    </a:lnTo>
                    <a:lnTo>
                      <a:pt x="82" y="71"/>
                    </a:lnTo>
                    <a:lnTo>
                      <a:pt x="80" y="74"/>
                    </a:lnTo>
                    <a:lnTo>
                      <a:pt x="75" y="73"/>
                    </a:lnTo>
                    <a:lnTo>
                      <a:pt x="73" y="74"/>
                    </a:lnTo>
                    <a:lnTo>
                      <a:pt x="70" y="73"/>
                    </a:lnTo>
                    <a:lnTo>
                      <a:pt x="64" y="74"/>
                    </a:lnTo>
                    <a:lnTo>
                      <a:pt x="64" y="69"/>
                    </a:lnTo>
                    <a:lnTo>
                      <a:pt x="66" y="64"/>
                    </a:lnTo>
                    <a:lnTo>
                      <a:pt x="66" y="61"/>
                    </a:lnTo>
                    <a:lnTo>
                      <a:pt x="63" y="53"/>
                    </a:lnTo>
                    <a:lnTo>
                      <a:pt x="60" y="48"/>
                    </a:lnTo>
                    <a:lnTo>
                      <a:pt x="58" y="46"/>
                    </a:lnTo>
                    <a:lnTo>
                      <a:pt x="56" y="100"/>
                    </a:lnTo>
                    <a:lnTo>
                      <a:pt x="53" y="100"/>
                    </a:lnTo>
                    <a:lnTo>
                      <a:pt x="49" y="100"/>
                    </a:lnTo>
                    <a:lnTo>
                      <a:pt x="45" y="101"/>
                    </a:lnTo>
                    <a:lnTo>
                      <a:pt x="43" y="105"/>
                    </a:lnTo>
                    <a:lnTo>
                      <a:pt x="41" y="105"/>
                    </a:lnTo>
                    <a:lnTo>
                      <a:pt x="41" y="106"/>
                    </a:lnTo>
                    <a:lnTo>
                      <a:pt x="41" y="111"/>
                    </a:lnTo>
                    <a:lnTo>
                      <a:pt x="37" y="110"/>
                    </a:lnTo>
                    <a:lnTo>
                      <a:pt x="34" y="110"/>
                    </a:lnTo>
                    <a:lnTo>
                      <a:pt x="33" y="108"/>
                    </a:lnTo>
                    <a:lnTo>
                      <a:pt x="31" y="108"/>
                    </a:lnTo>
                    <a:lnTo>
                      <a:pt x="30" y="110"/>
                    </a:lnTo>
                    <a:lnTo>
                      <a:pt x="27" y="108"/>
                    </a:lnTo>
                    <a:lnTo>
                      <a:pt x="26" y="108"/>
                    </a:lnTo>
                    <a:lnTo>
                      <a:pt x="23" y="108"/>
                    </a:lnTo>
                    <a:lnTo>
                      <a:pt x="20" y="107"/>
                    </a:lnTo>
                    <a:lnTo>
                      <a:pt x="14" y="106"/>
                    </a:lnTo>
                    <a:lnTo>
                      <a:pt x="11" y="100"/>
                    </a:lnTo>
                    <a:lnTo>
                      <a:pt x="12" y="98"/>
                    </a:lnTo>
                    <a:lnTo>
                      <a:pt x="11" y="98"/>
                    </a:lnTo>
                    <a:lnTo>
                      <a:pt x="8" y="95"/>
                    </a:lnTo>
                    <a:lnTo>
                      <a:pt x="6" y="96"/>
                    </a:lnTo>
                    <a:lnTo>
                      <a:pt x="5" y="97"/>
                    </a:lnTo>
                    <a:lnTo>
                      <a:pt x="6" y="98"/>
                    </a:lnTo>
                    <a:lnTo>
                      <a:pt x="6" y="101"/>
                    </a:lnTo>
                    <a:lnTo>
                      <a:pt x="1" y="103"/>
                    </a:lnTo>
                    <a:lnTo>
                      <a:pt x="0" y="103"/>
                    </a:lnTo>
                    <a:lnTo>
                      <a:pt x="1" y="106"/>
                    </a:lnTo>
                    <a:lnTo>
                      <a:pt x="6" y="110"/>
                    </a:lnTo>
                    <a:lnTo>
                      <a:pt x="9" y="120"/>
                    </a:lnTo>
                    <a:lnTo>
                      <a:pt x="9" y="125"/>
                    </a:lnTo>
                    <a:lnTo>
                      <a:pt x="13" y="133"/>
                    </a:lnTo>
                    <a:lnTo>
                      <a:pt x="15" y="141"/>
                    </a:lnTo>
                    <a:lnTo>
                      <a:pt x="19" y="147"/>
                    </a:lnTo>
                    <a:lnTo>
                      <a:pt x="20" y="150"/>
                    </a:lnTo>
                    <a:lnTo>
                      <a:pt x="23" y="157"/>
                    </a:lnTo>
                    <a:lnTo>
                      <a:pt x="23" y="159"/>
                    </a:lnTo>
                    <a:lnTo>
                      <a:pt x="26" y="165"/>
                    </a:lnTo>
                    <a:lnTo>
                      <a:pt x="24" y="171"/>
                    </a:lnTo>
                    <a:lnTo>
                      <a:pt x="22" y="173"/>
                    </a:lnTo>
                    <a:lnTo>
                      <a:pt x="20" y="173"/>
                    </a:lnTo>
                    <a:lnTo>
                      <a:pt x="19" y="172"/>
                    </a:lnTo>
                    <a:lnTo>
                      <a:pt x="18" y="172"/>
                    </a:lnTo>
                    <a:lnTo>
                      <a:pt x="18" y="176"/>
                    </a:lnTo>
                    <a:lnTo>
                      <a:pt x="20" y="179"/>
                    </a:lnTo>
                    <a:lnTo>
                      <a:pt x="23" y="181"/>
                    </a:lnTo>
                    <a:lnTo>
                      <a:pt x="26" y="187"/>
                    </a:lnTo>
                    <a:lnTo>
                      <a:pt x="23" y="191"/>
                    </a:lnTo>
                    <a:lnTo>
                      <a:pt x="24" y="194"/>
                    </a:lnTo>
                    <a:lnTo>
                      <a:pt x="23" y="196"/>
                    </a:lnTo>
                    <a:lnTo>
                      <a:pt x="23" y="198"/>
                    </a:lnTo>
                    <a:lnTo>
                      <a:pt x="27" y="195"/>
                    </a:lnTo>
                    <a:lnTo>
                      <a:pt x="31" y="195"/>
                    </a:lnTo>
                    <a:lnTo>
                      <a:pt x="33" y="200"/>
                    </a:lnTo>
                    <a:lnTo>
                      <a:pt x="34" y="199"/>
                    </a:lnTo>
                    <a:lnTo>
                      <a:pt x="37" y="201"/>
                    </a:lnTo>
                    <a:lnTo>
                      <a:pt x="37" y="203"/>
                    </a:lnTo>
                    <a:lnTo>
                      <a:pt x="38" y="203"/>
                    </a:lnTo>
                    <a:lnTo>
                      <a:pt x="45" y="207"/>
                    </a:lnTo>
                    <a:lnTo>
                      <a:pt x="48" y="206"/>
                    </a:lnTo>
                    <a:lnTo>
                      <a:pt x="49" y="207"/>
                    </a:lnTo>
                    <a:lnTo>
                      <a:pt x="49" y="205"/>
                    </a:lnTo>
                    <a:lnTo>
                      <a:pt x="52" y="205"/>
                    </a:lnTo>
                    <a:lnTo>
                      <a:pt x="56" y="200"/>
                    </a:lnTo>
                    <a:lnTo>
                      <a:pt x="59" y="201"/>
                    </a:lnTo>
                    <a:lnTo>
                      <a:pt x="60" y="200"/>
                    </a:lnTo>
                    <a:lnTo>
                      <a:pt x="65" y="200"/>
                    </a:lnTo>
                    <a:lnTo>
                      <a:pt x="70" y="201"/>
                    </a:lnTo>
                    <a:lnTo>
                      <a:pt x="72" y="201"/>
                    </a:lnTo>
                    <a:lnTo>
                      <a:pt x="74" y="200"/>
                    </a:lnTo>
                    <a:lnTo>
                      <a:pt x="75" y="200"/>
                    </a:lnTo>
                    <a:lnTo>
                      <a:pt x="78" y="198"/>
                    </a:lnTo>
                    <a:lnTo>
                      <a:pt x="80" y="198"/>
                    </a:lnTo>
                    <a:lnTo>
                      <a:pt x="81" y="198"/>
                    </a:lnTo>
                    <a:lnTo>
                      <a:pt x="81" y="195"/>
                    </a:lnTo>
                    <a:lnTo>
                      <a:pt x="85" y="194"/>
                    </a:lnTo>
                    <a:lnTo>
                      <a:pt x="94" y="194"/>
                    </a:lnTo>
                    <a:lnTo>
                      <a:pt x="96" y="196"/>
                    </a:lnTo>
                    <a:lnTo>
                      <a:pt x="97" y="195"/>
                    </a:lnTo>
                    <a:lnTo>
                      <a:pt x="99" y="194"/>
                    </a:lnTo>
                    <a:lnTo>
                      <a:pt x="104" y="193"/>
                    </a:lnTo>
                    <a:lnTo>
                      <a:pt x="111" y="195"/>
                    </a:lnTo>
                    <a:lnTo>
                      <a:pt x="114" y="196"/>
                    </a:lnTo>
                    <a:lnTo>
                      <a:pt x="121" y="198"/>
                    </a:lnTo>
                    <a:lnTo>
                      <a:pt x="119" y="196"/>
                    </a:lnTo>
                    <a:lnTo>
                      <a:pt x="123" y="193"/>
                    </a:lnTo>
                    <a:lnTo>
                      <a:pt x="126" y="194"/>
                    </a:lnTo>
                    <a:lnTo>
                      <a:pt x="129" y="195"/>
                    </a:lnTo>
                    <a:lnTo>
                      <a:pt x="132" y="195"/>
                    </a:lnTo>
                    <a:lnTo>
                      <a:pt x="130" y="194"/>
                    </a:lnTo>
                    <a:lnTo>
                      <a:pt x="133" y="189"/>
                    </a:lnTo>
                    <a:lnTo>
                      <a:pt x="138" y="188"/>
                    </a:lnTo>
                    <a:lnTo>
                      <a:pt x="142" y="188"/>
                    </a:lnTo>
                    <a:lnTo>
                      <a:pt x="145" y="189"/>
                    </a:lnTo>
                    <a:lnTo>
                      <a:pt x="147" y="189"/>
                    </a:lnTo>
                    <a:lnTo>
                      <a:pt x="151" y="187"/>
                    </a:lnTo>
                    <a:lnTo>
                      <a:pt x="155" y="186"/>
                    </a:lnTo>
                    <a:lnTo>
                      <a:pt x="155" y="185"/>
                    </a:lnTo>
                    <a:lnTo>
                      <a:pt x="160" y="184"/>
                    </a:lnTo>
                    <a:lnTo>
                      <a:pt x="162" y="181"/>
                    </a:lnTo>
                    <a:lnTo>
                      <a:pt x="173" y="174"/>
                    </a:lnTo>
                    <a:lnTo>
                      <a:pt x="175" y="172"/>
                    </a:lnTo>
                    <a:lnTo>
                      <a:pt x="175" y="171"/>
                    </a:lnTo>
                    <a:lnTo>
                      <a:pt x="177" y="171"/>
                    </a:lnTo>
                    <a:lnTo>
                      <a:pt x="193" y="155"/>
                    </a:lnTo>
                    <a:lnTo>
                      <a:pt x="195" y="154"/>
                    </a:lnTo>
                    <a:lnTo>
                      <a:pt x="196" y="154"/>
                    </a:lnTo>
                    <a:lnTo>
                      <a:pt x="199" y="150"/>
                    </a:lnTo>
                    <a:lnTo>
                      <a:pt x="201" y="149"/>
                    </a:lnTo>
                    <a:lnTo>
                      <a:pt x="201" y="145"/>
                    </a:lnTo>
                    <a:lnTo>
                      <a:pt x="207" y="141"/>
                    </a:lnTo>
                    <a:lnTo>
                      <a:pt x="213" y="130"/>
                    </a:lnTo>
                    <a:lnTo>
                      <a:pt x="217" y="125"/>
                    </a:lnTo>
                    <a:lnTo>
                      <a:pt x="219" y="125"/>
                    </a:lnTo>
                    <a:lnTo>
                      <a:pt x="220" y="122"/>
                    </a:lnTo>
                    <a:lnTo>
                      <a:pt x="220" y="121"/>
                    </a:lnTo>
                    <a:lnTo>
                      <a:pt x="223" y="118"/>
                    </a:lnTo>
                    <a:lnTo>
                      <a:pt x="226" y="113"/>
                    </a:lnTo>
                    <a:lnTo>
                      <a:pt x="229" y="111"/>
                    </a:lnTo>
                    <a:lnTo>
                      <a:pt x="232" y="110"/>
                    </a:lnTo>
                    <a:lnTo>
                      <a:pt x="234" y="108"/>
                    </a:lnTo>
                    <a:lnTo>
                      <a:pt x="235" y="106"/>
                    </a:lnTo>
                    <a:lnTo>
                      <a:pt x="236" y="106"/>
                    </a:lnTo>
                    <a:lnTo>
                      <a:pt x="241" y="103"/>
                    </a:lnTo>
                    <a:lnTo>
                      <a:pt x="241" y="99"/>
                    </a:lnTo>
                    <a:lnTo>
                      <a:pt x="243" y="97"/>
                    </a:lnTo>
                    <a:lnTo>
                      <a:pt x="244" y="91"/>
                    </a:lnTo>
                    <a:lnTo>
                      <a:pt x="247" y="86"/>
                    </a:lnTo>
                    <a:lnTo>
                      <a:pt x="248" y="82"/>
                    </a:lnTo>
                    <a:lnTo>
                      <a:pt x="249" y="77"/>
                    </a:lnTo>
                    <a:lnTo>
                      <a:pt x="248" y="77"/>
                    </a:lnTo>
                    <a:lnTo>
                      <a:pt x="250" y="75"/>
                    </a:lnTo>
                    <a:lnTo>
                      <a:pt x="249" y="75"/>
                    </a:lnTo>
                    <a:lnTo>
                      <a:pt x="243" y="74"/>
                    </a:lnTo>
                    <a:lnTo>
                      <a:pt x="242" y="74"/>
                    </a:lnTo>
                    <a:lnTo>
                      <a:pt x="241" y="74"/>
                    </a:lnTo>
                    <a:close/>
                    <a:moveTo>
                      <a:pt x="193" y="121"/>
                    </a:moveTo>
                    <a:lnTo>
                      <a:pt x="192" y="122"/>
                    </a:lnTo>
                    <a:lnTo>
                      <a:pt x="192" y="122"/>
                    </a:lnTo>
                    <a:lnTo>
                      <a:pt x="193" y="123"/>
                    </a:lnTo>
                    <a:lnTo>
                      <a:pt x="192" y="128"/>
                    </a:lnTo>
                    <a:lnTo>
                      <a:pt x="189" y="130"/>
                    </a:lnTo>
                    <a:lnTo>
                      <a:pt x="186" y="129"/>
                    </a:lnTo>
                    <a:lnTo>
                      <a:pt x="184" y="129"/>
                    </a:lnTo>
                    <a:lnTo>
                      <a:pt x="182" y="132"/>
                    </a:lnTo>
                    <a:lnTo>
                      <a:pt x="179" y="132"/>
                    </a:lnTo>
                    <a:lnTo>
                      <a:pt x="178" y="135"/>
                    </a:lnTo>
                    <a:lnTo>
                      <a:pt x="177" y="136"/>
                    </a:lnTo>
                    <a:lnTo>
                      <a:pt x="176" y="139"/>
                    </a:lnTo>
                    <a:lnTo>
                      <a:pt x="173" y="139"/>
                    </a:lnTo>
                    <a:lnTo>
                      <a:pt x="169" y="137"/>
                    </a:lnTo>
                    <a:lnTo>
                      <a:pt x="167" y="134"/>
                    </a:lnTo>
                    <a:lnTo>
                      <a:pt x="164" y="133"/>
                    </a:lnTo>
                    <a:lnTo>
                      <a:pt x="164" y="129"/>
                    </a:lnTo>
                    <a:lnTo>
                      <a:pt x="162" y="127"/>
                    </a:lnTo>
                    <a:lnTo>
                      <a:pt x="162" y="126"/>
                    </a:lnTo>
                    <a:lnTo>
                      <a:pt x="160" y="123"/>
                    </a:lnTo>
                    <a:lnTo>
                      <a:pt x="159" y="120"/>
                    </a:lnTo>
                    <a:lnTo>
                      <a:pt x="161" y="118"/>
                    </a:lnTo>
                    <a:lnTo>
                      <a:pt x="164" y="115"/>
                    </a:lnTo>
                    <a:lnTo>
                      <a:pt x="167" y="111"/>
                    </a:lnTo>
                    <a:lnTo>
                      <a:pt x="170" y="107"/>
                    </a:lnTo>
                    <a:lnTo>
                      <a:pt x="176" y="107"/>
                    </a:lnTo>
                    <a:lnTo>
                      <a:pt x="177" y="105"/>
                    </a:lnTo>
                    <a:lnTo>
                      <a:pt x="179" y="105"/>
                    </a:lnTo>
                    <a:lnTo>
                      <a:pt x="179" y="103"/>
                    </a:lnTo>
                    <a:lnTo>
                      <a:pt x="183" y="103"/>
                    </a:lnTo>
                    <a:lnTo>
                      <a:pt x="184" y="104"/>
                    </a:lnTo>
                    <a:lnTo>
                      <a:pt x="185" y="103"/>
                    </a:lnTo>
                    <a:lnTo>
                      <a:pt x="188" y="105"/>
                    </a:lnTo>
                    <a:lnTo>
                      <a:pt x="190" y="104"/>
                    </a:lnTo>
                    <a:lnTo>
                      <a:pt x="195" y="107"/>
                    </a:lnTo>
                    <a:lnTo>
                      <a:pt x="197" y="114"/>
                    </a:lnTo>
                    <a:lnTo>
                      <a:pt x="197" y="118"/>
                    </a:lnTo>
                    <a:lnTo>
                      <a:pt x="193"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5" name="Freeform 121">
                <a:extLst>
                  <a:ext uri="{FF2B5EF4-FFF2-40B4-BE49-F238E27FC236}">
                    <a16:creationId xmlns:a16="http://schemas.microsoft.com/office/drawing/2014/main" id="{A7DF3619-8265-2B76-80B7-055FAAB39AA3}"/>
                  </a:ext>
                </a:extLst>
              </p:cNvPr>
              <p:cNvSpPr/>
              <p:nvPr/>
            </p:nvSpPr>
            <p:spPr bwMode="auto">
              <a:xfrm>
                <a:off x="6318251" y="4175126"/>
                <a:ext cx="53975" cy="49213"/>
              </a:xfrm>
              <a:custGeom>
                <a:avLst/>
                <a:gdLst>
                  <a:gd name="T0" fmla="*/ 31 w 34"/>
                  <a:gd name="T1" fmla="*/ 3 h 31"/>
                  <a:gd name="T2" fmla="*/ 29 w 34"/>
                  <a:gd name="T3" fmla="*/ 2 h 31"/>
                  <a:gd name="T4" fmla="*/ 27 w 34"/>
                  <a:gd name="T5" fmla="*/ 2 h 31"/>
                  <a:gd name="T6" fmla="*/ 24 w 34"/>
                  <a:gd name="T7" fmla="*/ 1 h 31"/>
                  <a:gd name="T8" fmla="*/ 23 w 34"/>
                  <a:gd name="T9" fmla="*/ 2 h 31"/>
                  <a:gd name="T10" fmla="*/ 21 w 34"/>
                  <a:gd name="T11" fmla="*/ 0 h 31"/>
                  <a:gd name="T12" fmla="*/ 21 w 34"/>
                  <a:gd name="T13" fmla="*/ 0 h 31"/>
                  <a:gd name="T14" fmla="*/ 20 w 34"/>
                  <a:gd name="T15" fmla="*/ 1 h 31"/>
                  <a:gd name="T16" fmla="*/ 17 w 34"/>
                  <a:gd name="T17" fmla="*/ 2 h 31"/>
                  <a:gd name="T18" fmla="*/ 16 w 34"/>
                  <a:gd name="T19" fmla="*/ 5 h 31"/>
                  <a:gd name="T20" fmla="*/ 10 w 34"/>
                  <a:gd name="T21" fmla="*/ 5 h 31"/>
                  <a:gd name="T22" fmla="*/ 8 w 34"/>
                  <a:gd name="T23" fmla="*/ 8 h 31"/>
                  <a:gd name="T24" fmla="*/ 6 w 34"/>
                  <a:gd name="T25" fmla="*/ 12 h 31"/>
                  <a:gd name="T26" fmla="*/ 0 w 34"/>
                  <a:gd name="T27" fmla="*/ 16 h 31"/>
                  <a:gd name="T28" fmla="*/ 1 w 34"/>
                  <a:gd name="T29" fmla="*/ 17 h 31"/>
                  <a:gd name="T30" fmla="*/ 3 w 34"/>
                  <a:gd name="T31" fmla="*/ 20 h 31"/>
                  <a:gd name="T32" fmla="*/ 3 w 34"/>
                  <a:gd name="T33" fmla="*/ 21 h 31"/>
                  <a:gd name="T34" fmla="*/ 6 w 34"/>
                  <a:gd name="T35" fmla="*/ 23 h 31"/>
                  <a:gd name="T36" fmla="*/ 6 w 34"/>
                  <a:gd name="T37" fmla="*/ 27 h 31"/>
                  <a:gd name="T38" fmla="*/ 7 w 34"/>
                  <a:gd name="T39" fmla="*/ 28 h 31"/>
                  <a:gd name="T40" fmla="*/ 9 w 34"/>
                  <a:gd name="T41" fmla="*/ 30 h 31"/>
                  <a:gd name="T42" fmla="*/ 12 w 34"/>
                  <a:gd name="T43" fmla="*/ 31 h 31"/>
                  <a:gd name="T44" fmla="*/ 14 w 34"/>
                  <a:gd name="T45" fmla="*/ 31 h 31"/>
                  <a:gd name="T46" fmla="*/ 15 w 34"/>
                  <a:gd name="T47" fmla="*/ 30 h 31"/>
                  <a:gd name="T48" fmla="*/ 15 w 34"/>
                  <a:gd name="T49" fmla="*/ 29 h 31"/>
                  <a:gd name="T50" fmla="*/ 17 w 34"/>
                  <a:gd name="T51" fmla="*/ 24 h 31"/>
                  <a:gd name="T52" fmla="*/ 20 w 34"/>
                  <a:gd name="T53" fmla="*/ 24 h 31"/>
                  <a:gd name="T54" fmla="*/ 22 w 34"/>
                  <a:gd name="T55" fmla="*/ 22 h 31"/>
                  <a:gd name="T56" fmla="*/ 25 w 34"/>
                  <a:gd name="T57" fmla="*/ 22 h 31"/>
                  <a:gd name="T58" fmla="*/ 27 w 34"/>
                  <a:gd name="T59" fmla="*/ 22 h 31"/>
                  <a:gd name="T60" fmla="*/ 29 w 34"/>
                  <a:gd name="T61" fmla="*/ 21 h 31"/>
                  <a:gd name="T62" fmla="*/ 29 w 34"/>
                  <a:gd name="T63" fmla="*/ 20 h 31"/>
                  <a:gd name="T64" fmla="*/ 29 w 34"/>
                  <a:gd name="T65" fmla="*/ 18 h 31"/>
                  <a:gd name="T66" fmla="*/ 28 w 34"/>
                  <a:gd name="T67" fmla="*/ 16 h 31"/>
                  <a:gd name="T68" fmla="*/ 31 w 34"/>
                  <a:gd name="T69" fmla="*/ 14 h 31"/>
                  <a:gd name="T70" fmla="*/ 34 w 34"/>
                  <a:gd name="T71" fmla="*/ 13 h 31"/>
                  <a:gd name="T72" fmla="*/ 34 w 34"/>
                  <a:gd name="T73" fmla="*/ 9 h 31"/>
                  <a:gd name="T74" fmla="*/ 31 w 34"/>
                  <a:gd name="T75"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31">
                    <a:moveTo>
                      <a:pt x="31" y="3"/>
                    </a:moveTo>
                    <a:lnTo>
                      <a:pt x="29" y="2"/>
                    </a:lnTo>
                    <a:lnTo>
                      <a:pt x="27" y="2"/>
                    </a:lnTo>
                    <a:lnTo>
                      <a:pt x="24" y="1"/>
                    </a:lnTo>
                    <a:lnTo>
                      <a:pt x="23" y="2"/>
                    </a:lnTo>
                    <a:lnTo>
                      <a:pt x="21" y="0"/>
                    </a:lnTo>
                    <a:lnTo>
                      <a:pt x="21" y="0"/>
                    </a:lnTo>
                    <a:lnTo>
                      <a:pt x="20" y="1"/>
                    </a:lnTo>
                    <a:lnTo>
                      <a:pt x="17" y="2"/>
                    </a:lnTo>
                    <a:lnTo>
                      <a:pt x="16" y="5"/>
                    </a:lnTo>
                    <a:lnTo>
                      <a:pt x="10" y="5"/>
                    </a:lnTo>
                    <a:lnTo>
                      <a:pt x="8" y="8"/>
                    </a:lnTo>
                    <a:lnTo>
                      <a:pt x="6" y="12"/>
                    </a:lnTo>
                    <a:lnTo>
                      <a:pt x="0" y="16"/>
                    </a:lnTo>
                    <a:lnTo>
                      <a:pt x="1" y="17"/>
                    </a:lnTo>
                    <a:lnTo>
                      <a:pt x="3" y="20"/>
                    </a:lnTo>
                    <a:lnTo>
                      <a:pt x="3" y="21"/>
                    </a:lnTo>
                    <a:lnTo>
                      <a:pt x="6" y="23"/>
                    </a:lnTo>
                    <a:lnTo>
                      <a:pt x="6" y="27"/>
                    </a:lnTo>
                    <a:lnTo>
                      <a:pt x="7" y="28"/>
                    </a:lnTo>
                    <a:lnTo>
                      <a:pt x="9" y="30"/>
                    </a:lnTo>
                    <a:lnTo>
                      <a:pt x="12" y="31"/>
                    </a:lnTo>
                    <a:lnTo>
                      <a:pt x="14" y="31"/>
                    </a:lnTo>
                    <a:lnTo>
                      <a:pt x="15" y="30"/>
                    </a:lnTo>
                    <a:lnTo>
                      <a:pt x="15" y="29"/>
                    </a:lnTo>
                    <a:lnTo>
                      <a:pt x="17" y="24"/>
                    </a:lnTo>
                    <a:lnTo>
                      <a:pt x="20" y="24"/>
                    </a:lnTo>
                    <a:lnTo>
                      <a:pt x="22" y="22"/>
                    </a:lnTo>
                    <a:lnTo>
                      <a:pt x="25" y="22"/>
                    </a:lnTo>
                    <a:lnTo>
                      <a:pt x="27" y="22"/>
                    </a:lnTo>
                    <a:lnTo>
                      <a:pt x="29" y="21"/>
                    </a:lnTo>
                    <a:lnTo>
                      <a:pt x="29" y="20"/>
                    </a:lnTo>
                    <a:lnTo>
                      <a:pt x="29" y="18"/>
                    </a:lnTo>
                    <a:lnTo>
                      <a:pt x="28" y="16"/>
                    </a:lnTo>
                    <a:lnTo>
                      <a:pt x="31" y="14"/>
                    </a:lnTo>
                    <a:lnTo>
                      <a:pt x="34" y="13"/>
                    </a:lnTo>
                    <a:lnTo>
                      <a:pt x="34" y="9"/>
                    </a:lnTo>
                    <a:lnTo>
                      <a:pt x="3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6" name="Freeform 122">
                <a:extLst>
                  <a:ext uri="{FF2B5EF4-FFF2-40B4-BE49-F238E27FC236}">
                    <a16:creationId xmlns:a16="http://schemas.microsoft.com/office/drawing/2014/main" id="{039D13E5-201F-4306-7C43-C15633DBCBFB}"/>
                  </a:ext>
                </a:extLst>
              </p:cNvPr>
              <p:cNvSpPr/>
              <p:nvPr/>
            </p:nvSpPr>
            <p:spPr bwMode="auto">
              <a:xfrm>
                <a:off x="6251576" y="3155951"/>
                <a:ext cx="292100" cy="219075"/>
              </a:xfrm>
              <a:custGeom>
                <a:avLst/>
                <a:gdLst>
                  <a:gd name="T0" fmla="*/ 157 w 159"/>
                  <a:gd name="T1" fmla="*/ 85 h 120"/>
                  <a:gd name="T2" fmla="*/ 150 w 159"/>
                  <a:gd name="T3" fmla="*/ 79 h 120"/>
                  <a:gd name="T4" fmla="*/ 146 w 159"/>
                  <a:gd name="T5" fmla="*/ 76 h 120"/>
                  <a:gd name="T6" fmla="*/ 142 w 159"/>
                  <a:gd name="T7" fmla="*/ 68 h 120"/>
                  <a:gd name="T8" fmla="*/ 138 w 159"/>
                  <a:gd name="T9" fmla="*/ 65 h 120"/>
                  <a:gd name="T10" fmla="*/ 130 w 159"/>
                  <a:gd name="T11" fmla="*/ 59 h 120"/>
                  <a:gd name="T12" fmla="*/ 132 w 159"/>
                  <a:gd name="T13" fmla="*/ 57 h 120"/>
                  <a:gd name="T14" fmla="*/ 137 w 159"/>
                  <a:gd name="T15" fmla="*/ 54 h 120"/>
                  <a:gd name="T16" fmla="*/ 142 w 159"/>
                  <a:gd name="T17" fmla="*/ 55 h 120"/>
                  <a:gd name="T18" fmla="*/ 144 w 159"/>
                  <a:gd name="T19" fmla="*/ 43 h 120"/>
                  <a:gd name="T20" fmla="*/ 141 w 159"/>
                  <a:gd name="T21" fmla="*/ 36 h 120"/>
                  <a:gd name="T22" fmla="*/ 139 w 159"/>
                  <a:gd name="T23" fmla="*/ 28 h 120"/>
                  <a:gd name="T24" fmla="*/ 136 w 159"/>
                  <a:gd name="T25" fmla="*/ 24 h 120"/>
                  <a:gd name="T26" fmla="*/ 131 w 159"/>
                  <a:gd name="T27" fmla="*/ 0 h 120"/>
                  <a:gd name="T28" fmla="*/ 121 w 159"/>
                  <a:gd name="T29" fmla="*/ 4 h 120"/>
                  <a:gd name="T30" fmla="*/ 122 w 159"/>
                  <a:gd name="T31" fmla="*/ 16 h 120"/>
                  <a:gd name="T32" fmla="*/ 114 w 159"/>
                  <a:gd name="T33" fmla="*/ 24 h 120"/>
                  <a:gd name="T34" fmla="*/ 109 w 159"/>
                  <a:gd name="T35" fmla="*/ 30 h 120"/>
                  <a:gd name="T36" fmla="*/ 106 w 159"/>
                  <a:gd name="T37" fmla="*/ 34 h 120"/>
                  <a:gd name="T38" fmla="*/ 97 w 159"/>
                  <a:gd name="T39" fmla="*/ 38 h 120"/>
                  <a:gd name="T40" fmla="*/ 89 w 159"/>
                  <a:gd name="T41" fmla="*/ 34 h 120"/>
                  <a:gd name="T42" fmla="*/ 80 w 159"/>
                  <a:gd name="T43" fmla="*/ 31 h 120"/>
                  <a:gd name="T44" fmla="*/ 77 w 159"/>
                  <a:gd name="T45" fmla="*/ 32 h 120"/>
                  <a:gd name="T46" fmla="*/ 66 w 159"/>
                  <a:gd name="T47" fmla="*/ 40 h 120"/>
                  <a:gd name="T48" fmla="*/ 51 w 159"/>
                  <a:gd name="T49" fmla="*/ 43 h 120"/>
                  <a:gd name="T50" fmla="*/ 33 w 159"/>
                  <a:gd name="T51" fmla="*/ 42 h 120"/>
                  <a:gd name="T52" fmla="*/ 26 w 159"/>
                  <a:gd name="T53" fmla="*/ 38 h 120"/>
                  <a:gd name="T54" fmla="*/ 21 w 159"/>
                  <a:gd name="T55" fmla="*/ 34 h 120"/>
                  <a:gd name="T56" fmla="*/ 10 w 159"/>
                  <a:gd name="T57" fmla="*/ 40 h 120"/>
                  <a:gd name="T58" fmla="*/ 2 w 159"/>
                  <a:gd name="T59" fmla="*/ 42 h 120"/>
                  <a:gd name="T60" fmla="*/ 0 w 159"/>
                  <a:gd name="T61" fmla="*/ 46 h 120"/>
                  <a:gd name="T62" fmla="*/ 5 w 159"/>
                  <a:gd name="T63" fmla="*/ 49 h 120"/>
                  <a:gd name="T64" fmla="*/ 11 w 159"/>
                  <a:gd name="T65" fmla="*/ 55 h 120"/>
                  <a:gd name="T66" fmla="*/ 21 w 159"/>
                  <a:gd name="T67" fmla="*/ 59 h 120"/>
                  <a:gd name="T68" fmla="*/ 28 w 159"/>
                  <a:gd name="T69" fmla="*/ 64 h 120"/>
                  <a:gd name="T70" fmla="*/ 24 w 159"/>
                  <a:gd name="T71" fmla="*/ 70 h 120"/>
                  <a:gd name="T72" fmla="*/ 29 w 159"/>
                  <a:gd name="T73" fmla="*/ 71 h 120"/>
                  <a:gd name="T74" fmla="*/ 39 w 159"/>
                  <a:gd name="T75" fmla="*/ 77 h 120"/>
                  <a:gd name="T76" fmla="*/ 42 w 159"/>
                  <a:gd name="T77" fmla="*/ 83 h 120"/>
                  <a:gd name="T78" fmla="*/ 44 w 159"/>
                  <a:gd name="T79" fmla="*/ 87 h 120"/>
                  <a:gd name="T80" fmla="*/ 51 w 159"/>
                  <a:gd name="T81" fmla="*/ 91 h 120"/>
                  <a:gd name="T82" fmla="*/ 54 w 159"/>
                  <a:gd name="T83" fmla="*/ 98 h 120"/>
                  <a:gd name="T84" fmla="*/ 57 w 159"/>
                  <a:gd name="T85" fmla="*/ 100 h 120"/>
                  <a:gd name="T86" fmla="*/ 60 w 159"/>
                  <a:gd name="T87" fmla="*/ 104 h 120"/>
                  <a:gd name="T88" fmla="*/ 66 w 159"/>
                  <a:gd name="T89" fmla="*/ 109 h 120"/>
                  <a:gd name="T90" fmla="*/ 71 w 159"/>
                  <a:gd name="T91" fmla="*/ 106 h 120"/>
                  <a:gd name="T92" fmla="*/ 79 w 159"/>
                  <a:gd name="T93" fmla="*/ 106 h 120"/>
                  <a:gd name="T94" fmla="*/ 82 w 159"/>
                  <a:gd name="T95" fmla="*/ 103 h 120"/>
                  <a:gd name="T96" fmla="*/ 89 w 159"/>
                  <a:gd name="T97" fmla="*/ 108 h 120"/>
                  <a:gd name="T98" fmla="*/ 94 w 159"/>
                  <a:gd name="T99" fmla="*/ 112 h 120"/>
                  <a:gd name="T100" fmla="*/ 97 w 159"/>
                  <a:gd name="T101" fmla="*/ 115 h 120"/>
                  <a:gd name="T102" fmla="*/ 101 w 159"/>
                  <a:gd name="T103" fmla="*/ 119 h 120"/>
                  <a:gd name="T104" fmla="*/ 104 w 159"/>
                  <a:gd name="T105" fmla="*/ 115 h 120"/>
                  <a:gd name="T106" fmla="*/ 116 w 159"/>
                  <a:gd name="T107" fmla="*/ 117 h 120"/>
                  <a:gd name="T108" fmla="*/ 119 w 159"/>
                  <a:gd name="T109" fmla="*/ 118 h 120"/>
                  <a:gd name="T110" fmla="*/ 126 w 159"/>
                  <a:gd name="T111" fmla="*/ 116 h 120"/>
                  <a:gd name="T112" fmla="*/ 134 w 159"/>
                  <a:gd name="T113" fmla="*/ 115 h 120"/>
                  <a:gd name="T114" fmla="*/ 141 w 159"/>
                  <a:gd name="T115" fmla="*/ 112 h 120"/>
                  <a:gd name="T116" fmla="*/ 146 w 159"/>
                  <a:gd name="T117" fmla="*/ 108 h 120"/>
                  <a:gd name="T118" fmla="*/ 151 w 159"/>
                  <a:gd name="T119" fmla="*/ 10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9" h="120">
                    <a:moveTo>
                      <a:pt x="159" y="95"/>
                    </a:moveTo>
                    <a:cubicBezTo>
                      <a:pt x="159" y="91"/>
                      <a:pt x="159" y="91"/>
                      <a:pt x="159" y="91"/>
                    </a:cubicBezTo>
                    <a:cubicBezTo>
                      <a:pt x="158" y="91"/>
                      <a:pt x="158" y="91"/>
                      <a:pt x="158" y="91"/>
                    </a:cubicBezTo>
                    <a:cubicBezTo>
                      <a:pt x="157" y="90"/>
                      <a:pt x="157" y="90"/>
                      <a:pt x="157" y="90"/>
                    </a:cubicBezTo>
                    <a:cubicBezTo>
                      <a:pt x="157" y="85"/>
                      <a:pt x="157" y="85"/>
                      <a:pt x="157" y="85"/>
                    </a:cubicBezTo>
                    <a:cubicBezTo>
                      <a:pt x="154" y="82"/>
                      <a:pt x="154" y="82"/>
                      <a:pt x="154" y="82"/>
                    </a:cubicBezTo>
                    <a:cubicBezTo>
                      <a:pt x="153" y="80"/>
                      <a:pt x="153" y="80"/>
                      <a:pt x="153" y="80"/>
                    </a:cubicBezTo>
                    <a:cubicBezTo>
                      <a:pt x="152" y="79"/>
                      <a:pt x="152" y="79"/>
                      <a:pt x="152" y="79"/>
                    </a:cubicBezTo>
                    <a:cubicBezTo>
                      <a:pt x="150" y="79"/>
                      <a:pt x="150" y="79"/>
                      <a:pt x="150" y="79"/>
                    </a:cubicBezTo>
                    <a:cubicBezTo>
                      <a:pt x="150" y="79"/>
                      <a:pt x="150" y="79"/>
                      <a:pt x="150" y="79"/>
                    </a:cubicBezTo>
                    <a:cubicBezTo>
                      <a:pt x="150" y="79"/>
                      <a:pt x="150" y="79"/>
                      <a:pt x="150" y="79"/>
                    </a:cubicBezTo>
                    <a:cubicBezTo>
                      <a:pt x="148" y="77"/>
                      <a:pt x="148" y="77"/>
                      <a:pt x="148" y="77"/>
                    </a:cubicBezTo>
                    <a:cubicBezTo>
                      <a:pt x="148" y="77"/>
                      <a:pt x="148" y="77"/>
                      <a:pt x="148" y="77"/>
                    </a:cubicBezTo>
                    <a:cubicBezTo>
                      <a:pt x="148" y="76"/>
                      <a:pt x="148" y="76"/>
                      <a:pt x="148" y="76"/>
                    </a:cubicBezTo>
                    <a:cubicBezTo>
                      <a:pt x="146" y="76"/>
                      <a:pt x="146" y="76"/>
                      <a:pt x="146" y="76"/>
                    </a:cubicBezTo>
                    <a:cubicBezTo>
                      <a:pt x="143" y="71"/>
                      <a:pt x="143" y="71"/>
                      <a:pt x="143" y="71"/>
                    </a:cubicBezTo>
                    <a:cubicBezTo>
                      <a:pt x="143" y="71"/>
                      <a:pt x="143" y="71"/>
                      <a:pt x="143" y="71"/>
                    </a:cubicBezTo>
                    <a:cubicBezTo>
                      <a:pt x="142" y="70"/>
                      <a:pt x="142" y="70"/>
                      <a:pt x="142" y="70"/>
                    </a:cubicBezTo>
                    <a:cubicBezTo>
                      <a:pt x="142" y="69"/>
                      <a:pt x="142" y="69"/>
                      <a:pt x="142" y="69"/>
                    </a:cubicBezTo>
                    <a:cubicBezTo>
                      <a:pt x="142" y="68"/>
                      <a:pt x="142" y="68"/>
                      <a:pt x="142" y="68"/>
                    </a:cubicBezTo>
                    <a:cubicBezTo>
                      <a:pt x="141" y="68"/>
                      <a:pt x="141" y="68"/>
                      <a:pt x="141" y="68"/>
                    </a:cubicBezTo>
                    <a:cubicBezTo>
                      <a:pt x="140" y="66"/>
                      <a:pt x="140" y="66"/>
                      <a:pt x="140" y="66"/>
                    </a:cubicBezTo>
                    <a:cubicBezTo>
                      <a:pt x="139" y="65"/>
                      <a:pt x="139" y="65"/>
                      <a:pt x="139" y="65"/>
                    </a:cubicBezTo>
                    <a:cubicBezTo>
                      <a:pt x="138" y="65"/>
                      <a:pt x="138" y="65"/>
                      <a:pt x="138" y="65"/>
                    </a:cubicBezTo>
                    <a:cubicBezTo>
                      <a:pt x="138" y="65"/>
                      <a:pt x="138" y="65"/>
                      <a:pt x="138" y="65"/>
                    </a:cubicBezTo>
                    <a:cubicBezTo>
                      <a:pt x="133" y="65"/>
                      <a:pt x="133" y="65"/>
                      <a:pt x="133" y="65"/>
                    </a:cubicBezTo>
                    <a:cubicBezTo>
                      <a:pt x="130" y="64"/>
                      <a:pt x="130" y="64"/>
                      <a:pt x="130" y="64"/>
                    </a:cubicBezTo>
                    <a:cubicBezTo>
                      <a:pt x="130" y="63"/>
                      <a:pt x="130" y="63"/>
                      <a:pt x="130" y="63"/>
                    </a:cubicBezTo>
                    <a:cubicBezTo>
                      <a:pt x="129" y="61"/>
                      <a:pt x="129" y="61"/>
                      <a:pt x="129" y="61"/>
                    </a:cubicBezTo>
                    <a:cubicBezTo>
                      <a:pt x="130" y="59"/>
                      <a:pt x="130" y="59"/>
                      <a:pt x="130" y="59"/>
                    </a:cubicBezTo>
                    <a:cubicBezTo>
                      <a:pt x="132" y="57"/>
                      <a:pt x="132" y="57"/>
                      <a:pt x="132" y="57"/>
                    </a:cubicBezTo>
                    <a:cubicBezTo>
                      <a:pt x="132" y="57"/>
                      <a:pt x="132" y="57"/>
                      <a:pt x="132" y="57"/>
                    </a:cubicBezTo>
                    <a:cubicBezTo>
                      <a:pt x="132" y="57"/>
                      <a:pt x="132" y="57"/>
                      <a:pt x="132" y="57"/>
                    </a:cubicBezTo>
                    <a:cubicBezTo>
                      <a:pt x="132" y="57"/>
                      <a:pt x="132" y="57"/>
                      <a:pt x="132" y="57"/>
                    </a:cubicBezTo>
                    <a:cubicBezTo>
                      <a:pt x="132" y="57"/>
                      <a:pt x="132" y="57"/>
                      <a:pt x="132" y="57"/>
                    </a:cubicBezTo>
                    <a:cubicBezTo>
                      <a:pt x="132" y="56"/>
                      <a:pt x="132" y="56"/>
                      <a:pt x="132" y="56"/>
                    </a:cubicBezTo>
                    <a:cubicBezTo>
                      <a:pt x="133" y="53"/>
                      <a:pt x="133" y="53"/>
                      <a:pt x="133" y="53"/>
                    </a:cubicBezTo>
                    <a:cubicBezTo>
                      <a:pt x="133" y="53"/>
                      <a:pt x="133" y="53"/>
                      <a:pt x="133" y="53"/>
                    </a:cubicBezTo>
                    <a:cubicBezTo>
                      <a:pt x="133" y="53"/>
                      <a:pt x="133" y="53"/>
                      <a:pt x="133" y="53"/>
                    </a:cubicBezTo>
                    <a:cubicBezTo>
                      <a:pt x="137" y="54"/>
                      <a:pt x="137" y="54"/>
                      <a:pt x="137" y="54"/>
                    </a:cubicBezTo>
                    <a:cubicBezTo>
                      <a:pt x="139" y="54"/>
                      <a:pt x="139" y="54"/>
                      <a:pt x="139" y="54"/>
                    </a:cubicBezTo>
                    <a:cubicBezTo>
                      <a:pt x="139" y="54"/>
                      <a:pt x="139" y="54"/>
                      <a:pt x="139" y="54"/>
                    </a:cubicBezTo>
                    <a:cubicBezTo>
                      <a:pt x="139" y="54"/>
                      <a:pt x="139" y="54"/>
                      <a:pt x="139" y="54"/>
                    </a:cubicBezTo>
                    <a:cubicBezTo>
                      <a:pt x="141" y="55"/>
                      <a:pt x="141" y="55"/>
                      <a:pt x="141" y="55"/>
                    </a:cubicBezTo>
                    <a:cubicBezTo>
                      <a:pt x="142" y="55"/>
                      <a:pt x="142" y="55"/>
                      <a:pt x="142" y="55"/>
                    </a:cubicBezTo>
                    <a:cubicBezTo>
                      <a:pt x="142" y="54"/>
                      <a:pt x="142" y="54"/>
                      <a:pt x="142" y="54"/>
                    </a:cubicBezTo>
                    <a:cubicBezTo>
                      <a:pt x="144" y="53"/>
                      <a:pt x="144" y="53"/>
                      <a:pt x="144" y="53"/>
                    </a:cubicBezTo>
                    <a:cubicBezTo>
                      <a:pt x="144" y="51"/>
                      <a:pt x="144" y="51"/>
                      <a:pt x="144" y="51"/>
                    </a:cubicBezTo>
                    <a:cubicBezTo>
                      <a:pt x="144" y="47"/>
                      <a:pt x="144" y="47"/>
                      <a:pt x="144" y="47"/>
                    </a:cubicBezTo>
                    <a:cubicBezTo>
                      <a:pt x="144" y="43"/>
                      <a:pt x="144" y="43"/>
                      <a:pt x="144" y="43"/>
                    </a:cubicBezTo>
                    <a:cubicBezTo>
                      <a:pt x="144" y="42"/>
                      <a:pt x="144" y="42"/>
                      <a:pt x="144" y="42"/>
                    </a:cubicBezTo>
                    <a:cubicBezTo>
                      <a:pt x="144" y="42"/>
                      <a:pt x="144" y="42"/>
                      <a:pt x="143" y="42"/>
                    </a:cubicBezTo>
                    <a:cubicBezTo>
                      <a:pt x="142" y="42"/>
                      <a:pt x="141" y="41"/>
                      <a:pt x="141" y="40"/>
                    </a:cubicBezTo>
                    <a:cubicBezTo>
                      <a:pt x="141" y="39"/>
                      <a:pt x="141" y="38"/>
                      <a:pt x="141" y="38"/>
                    </a:cubicBezTo>
                    <a:cubicBezTo>
                      <a:pt x="141" y="37"/>
                      <a:pt x="141" y="36"/>
                      <a:pt x="141" y="36"/>
                    </a:cubicBezTo>
                    <a:cubicBezTo>
                      <a:pt x="142" y="34"/>
                      <a:pt x="142" y="33"/>
                      <a:pt x="142" y="31"/>
                    </a:cubicBezTo>
                    <a:cubicBezTo>
                      <a:pt x="142" y="31"/>
                      <a:pt x="142" y="31"/>
                      <a:pt x="142" y="30"/>
                    </a:cubicBezTo>
                    <a:cubicBezTo>
                      <a:pt x="141" y="30"/>
                      <a:pt x="141" y="30"/>
                      <a:pt x="141" y="29"/>
                    </a:cubicBezTo>
                    <a:cubicBezTo>
                      <a:pt x="140" y="29"/>
                      <a:pt x="140" y="29"/>
                      <a:pt x="140" y="28"/>
                    </a:cubicBezTo>
                    <a:cubicBezTo>
                      <a:pt x="140" y="28"/>
                      <a:pt x="139" y="28"/>
                      <a:pt x="139" y="28"/>
                    </a:cubicBezTo>
                    <a:cubicBezTo>
                      <a:pt x="139" y="27"/>
                      <a:pt x="139" y="27"/>
                      <a:pt x="138" y="27"/>
                    </a:cubicBezTo>
                    <a:cubicBezTo>
                      <a:pt x="138" y="26"/>
                      <a:pt x="138" y="26"/>
                      <a:pt x="138" y="26"/>
                    </a:cubicBezTo>
                    <a:cubicBezTo>
                      <a:pt x="138" y="26"/>
                      <a:pt x="138" y="26"/>
                      <a:pt x="138" y="26"/>
                    </a:cubicBezTo>
                    <a:cubicBezTo>
                      <a:pt x="137" y="26"/>
                      <a:pt x="137" y="25"/>
                      <a:pt x="137" y="24"/>
                    </a:cubicBezTo>
                    <a:cubicBezTo>
                      <a:pt x="136" y="24"/>
                      <a:pt x="136" y="24"/>
                      <a:pt x="136" y="24"/>
                    </a:cubicBezTo>
                    <a:cubicBezTo>
                      <a:pt x="135" y="24"/>
                      <a:pt x="135" y="23"/>
                      <a:pt x="135" y="23"/>
                    </a:cubicBezTo>
                    <a:cubicBezTo>
                      <a:pt x="132" y="23"/>
                      <a:pt x="131" y="21"/>
                      <a:pt x="131" y="19"/>
                    </a:cubicBezTo>
                    <a:cubicBezTo>
                      <a:pt x="131" y="17"/>
                      <a:pt x="130" y="16"/>
                      <a:pt x="130" y="14"/>
                    </a:cubicBezTo>
                    <a:cubicBezTo>
                      <a:pt x="129" y="10"/>
                      <a:pt x="129" y="6"/>
                      <a:pt x="131" y="2"/>
                    </a:cubicBezTo>
                    <a:cubicBezTo>
                      <a:pt x="131" y="1"/>
                      <a:pt x="131" y="1"/>
                      <a:pt x="131" y="0"/>
                    </a:cubicBezTo>
                    <a:cubicBezTo>
                      <a:pt x="131" y="0"/>
                      <a:pt x="131" y="0"/>
                      <a:pt x="130" y="0"/>
                    </a:cubicBezTo>
                    <a:cubicBezTo>
                      <a:pt x="129" y="0"/>
                      <a:pt x="128" y="0"/>
                      <a:pt x="127" y="0"/>
                    </a:cubicBezTo>
                    <a:cubicBezTo>
                      <a:pt x="127" y="1"/>
                      <a:pt x="127" y="1"/>
                      <a:pt x="127" y="1"/>
                    </a:cubicBezTo>
                    <a:cubicBezTo>
                      <a:pt x="126" y="4"/>
                      <a:pt x="124" y="4"/>
                      <a:pt x="123" y="4"/>
                    </a:cubicBezTo>
                    <a:cubicBezTo>
                      <a:pt x="122" y="4"/>
                      <a:pt x="122" y="4"/>
                      <a:pt x="121" y="4"/>
                    </a:cubicBezTo>
                    <a:cubicBezTo>
                      <a:pt x="120" y="4"/>
                      <a:pt x="120" y="4"/>
                      <a:pt x="119" y="4"/>
                    </a:cubicBezTo>
                    <a:cubicBezTo>
                      <a:pt x="119" y="4"/>
                      <a:pt x="119" y="4"/>
                      <a:pt x="119" y="5"/>
                    </a:cubicBezTo>
                    <a:cubicBezTo>
                      <a:pt x="120" y="5"/>
                      <a:pt x="121" y="6"/>
                      <a:pt x="121" y="8"/>
                    </a:cubicBezTo>
                    <a:cubicBezTo>
                      <a:pt x="121" y="9"/>
                      <a:pt x="121" y="9"/>
                      <a:pt x="121" y="10"/>
                    </a:cubicBezTo>
                    <a:cubicBezTo>
                      <a:pt x="121" y="12"/>
                      <a:pt x="121" y="14"/>
                      <a:pt x="122" y="16"/>
                    </a:cubicBezTo>
                    <a:cubicBezTo>
                      <a:pt x="122" y="17"/>
                      <a:pt x="121" y="18"/>
                      <a:pt x="120" y="19"/>
                    </a:cubicBezTo>
                    <a:cubicBezTo>
                      <a:pt x="120" y="19"/>
                      <a:pt x="119" y="20"/>
                      <a:pt x="119" y="20"/>
                    </a:cubicBezTo>
                    <a:cubicBezTo>
                      <a:pt x="118" y="21"/>
                      <a:pt x="117" y="22"/>
                      <a:pt x="116" y="22"/>
                    </a:cubicBezTo>
                    <a:cubicBezTo>
                      <a:pt x="116" y="23"/>
                      <a:pt x="115" y="23"/>
                      <a:pt x="115" y="23"/>
                    </a:cubicBezTo>
                    <a:cubicBezTo>
                      <a:pt x="114" y="23"/>
                      <a:pt x="114" y="24"/>
                      <a:pt x="114" y="24"/>
                    </a:cubicBezTo>
                    <a:cubicBezTo>
                      <a:pt x="114" y="25"/>
                      <a:pt x="113" y="25"/>
                      <a:pt x="113" y="25"/>
                    </a:cubicBezTo>
                    <a:cubicBezTo>
                      <a:pt x="113" y="26"/>
                      <a:pt x="113" y="26"/>
                      <a:pt x="112" y="27"/>
                    </a:cubicBezTo>
                    <a:cubicBezTo>
                      <a:pt x="112" y="27"/>
                      <a:pt x="112" y="29"/>
                      <a:pt x="110" y="29"/>
                    </a:cubicBezTo>
                    <a:cubicBezTo>
                      <a:pt x="110" y="30"/>
                      <a:pt x="110" y="30"/>
                      <a:pt x="110" y="30"/>
                    </a:cubicBezTo>
                    <a:cubicBezTo>
                      <a:pt x="109" y="30"/>
                      <a:pt x="109" y="30"/>
                      <a:pt x="109" y="30"/>
                    </a:cubicBezTo>
                    <a:cubicBezTo>
                      <a:pt x="108" y="31"/>
                      <a:pt x="108" y="31"/>
                      <a:pt x="108" y="31"/>
                    </a:cubicBezTo>
                    <a:cubicBezTo>
                      <a:pt x="108" y="31"/>
                      <a:pt x="108" y="31"/>
                      <a:pt x="108" y="31"/>
                    </a:cubicBezTo>
                    <a:cubicBezTo>
                      <a:pt x="108" y="32"/>
                      <a:pt x="108" y="32"/>
                      <a:pt x="108" y="32"/>
                    </a:cubicBezTo>
                    <a:cubicBezTo>
                      <a:pt x="108" y="32"/>
                      <a:pt x="108" y="32"/>
                      <a:pt x="107" y="33"/>
                    </a:cubicBezTo>
                    <a:cubicBezTo>
                      <a:pt x="106" y="34"/>
                      <a:pt x="106" y="34"/>
                      <a:pt x="106" y="34"/>
                    </a:cubicBezTo>
                    <a:cubicBezTo>
                      <a:pt x="106" y="34"/>
                      <a:pt x="106" y="34"/>
                      <a:pt x="106" y="34"/>
                    </a:cubicBezTo>
                    <a:cubicBezTo>
                      <a:pt x="105" y="35"/>
                      <a:pt x="105" y="35"/>
                      <a:pt x="105" y="35"/>
                    </a:cubicBezTo>
                    <a:cubicBezTo>
                      <a:pt x="105" y="36"/>
                      <a:pt x="104" y="36"/>
                      <a:pt x="104" y="36"/>
                    </a:cubicBezTo>
                    <a:cubicBezTo>
                      <a:pt x="103" y="38"/>
                      <a:pt x="101" y="38"/>
                      <a:pt x="99" y="38"/>
                    </a:cubicBezTo>
                    <a:cubicBezTo>
                      <a:pt x="98" y="38"/>
                      <a:pt x="97" y="38"/>
                      <a:pt x="97" y="38"/>
                    </a:cubicBezTo>
                    <a:cubicBezTo>
                      <a:pt x="96" y="39"/>
                      <a:pt x="94" y="38"/>
                      <a:pt x="93" y="37"/>
                    </a:cubicBezTo>
                    <a:cubicBezTo>
                      <a:pt x="93" y="37"/>
                      <a:pt x="93" y="37"/>
                      <a:pt x="93" y="36"/>
                    </a:cubicBezTo>
                    <a:cubicBezTo>
                      <a:pt x="92" y="36"/>
                      <a:pt x="92" y="36"/>
                      <a:pt x="92" y="36"/>
                    </a:cubicBezTo>
                    <a:cubicBezTo>
                      <a:pt x="91" y="35"/>
                      <a:pt x="91" y="35"/>
                      <a:pt x="90" y="35"/>
                    </a:cubicBezTo>
                    <a:cubicBezTo>
                      <a:pt x="90" y="34"/>
                      <a:pt x="90" y="34"/>
                      <a:pt x="89" y="34"/>
                    </a:cubicBezTo>
                    <a:cubicBezTo>
                      <a:pt x="89" y="34"/>
                      <a:pt x="89" y="33"/>
                      <a:pt x="89" y="33"/>
                    </a:cubicBezTo>
                    <a:cubicBezTo>
                      <a:pt x="88" y="33"/>
                      <a:pt x="87" y="33"/>
                      <a:pt x="87" y="32"/>
                    </a:cubicBezTo>
                    <a:cubicBezTo>
                      <a:pt x="86" y="32"/>
                      <a:pt x="85" y="32"/>
                      <a:pt x="84" y="31"/>
                    </a:cubicBezTo>
                    <a:cubicBezTo>
                      <a:pt x="84" y="31"/>
                      <a:pt x="83" y="30"/>
                      <a:pt x="83" y="30"/>
                    </a:cubicBezTo>
                    <a:cubicBezTo>
                      <a:pt x="82" y="30"/>
                      <a:pt x="81" y="30"/>
                      <a:pt x="80" y="31"/>
                    </a:cubicBezTo>
                    <a:cubicBezTo>
                      <a:pt x="79" y="31"/>
                      <a:pt x="79" y="31"/>
                      <a:pt x="79" y="31"/>
                    </a:cubicBezTo>
                    <a:cubicBezTo>
                      <a:pt x="79" y="31"/>
                      <a:pt x="79" y="31"/>
                      <a:pt x="79" y="31"/>
                    </a:cubicBezTo>
                    <a:cubicBezTo>
                      <a:pt x="78" y="31"/>
                      <a:pt x="78" y="31"/>
                      <a:pt x="78" y="31"/>
                    </a:cubicBezTo>
                    <a:cubicBezTo>
                      <a:pt x="78" y="31"/>
                      <a:pt x="78" y="31"/>
                      <a:pt x="77" y="32"/>
                    </a:cubicBezTo>
                    <a:cubicBezTo>
                      <a:pt x="77" y="32"/>
                      <a:pt x="77" y="32"/>
                      <a:pt x="77" y="32"/>
                    </a:cubicBezTo>
                    <a:cubicBezTo>
                      <a:pt x="77" y="32"/>
                      <a:pt x="77" y="32"/>
                      <a:pt x="77" y="33"/>
                    </a:cubicBezTo>
                    <a:cubicBezTo>
                      <a:pt x="77" y="35"/>
                      <a:pt x="77" y="36"/>
                      <a:pt x="76" y="37"/>
                    </a:cubicBezTo>
                    <a:cubicBezTo>
                      <a:pt x="75" y="38"/>
                      <a:pt x="74" y="38"/>
                      <a:pt x="72" y="38"/>
                    </a:cubicBezTo>
                    <a:cubicBezTo>
                      <a:pt x="70" y="38"/>
                      <a:pt x="69" y="38"/>
                      <a:pt x="68" y="39"/>
                    </a:cubicBezTo>
                    <a:cubicBezTo>
                      <a:pt x="68" y="39"/>
                      <a:pt x="67" y="40"/>
                      <a:pt x="66" y="40"/>
                    </a:cubicBezTo>
                    <a:cubicBezTo>
                      <a:pt x="66" y="40"/>
                      <a:pt x="66" y="41"/>
                      <a:pt x="65" y="41"/>
                    </a:cubicBezTo>
                    <a:cubicBezTo>
                      <a:pt x="65" y="43"/>
                      <a:pt x="64" y="44"/>
                      <a:pt x="60" y="44"/>
                    </a:cubicBezTo>
                    <a:cubicBezTo>
                      <a:pt x="59" y="44"/>
                      <a:pt x="57" y="44"/>
                      <a:pt x="55" y="44"/>
                    </a:cubicBezTo>
                    <a:cubicBezTo>
                      <a:pt x="54" y="44"/>
                      <a:pt x="54" y="44"/>
                      <a:pt x="54" y="44"/>
                    </a:cubicBezTo>
                    <a:cubicBezTo>
                      <a:pt x="53" y="44"/>
                      <a:pt x="52" y="44"/>
                      <a:pt x="51" y="43"/>
                    </a:cubicBezTo>
                    <a:cubicBezTo>
                      <a:pt x="51" y="43"/>
                      <a:pt x="50" y="42"/>
                      <a:pt x="50" y="41"/>
                    </a:cubicBezTo>
                    <a:cubicBezTo>
                      <a:pt x="50" y="41"/>
                      <a:pt x="50" y="41"/>
                      <a:pt x="50" y="40"/>
                    </a:cubicBezTo>
                    <a:cubicBezTo>
                      <a:pt x="49" y="40"/>
                      <a:pt x="48" y="40"/>
                      <a:pt x="48" y="40"/>
                    </a:cubicBezTo>
                    <a:cubicBezTo>
                      <a:pt x="43" y="40"/>
                      <a:pt x="38" y="40"/>
                      <a:pt x="33" y="41"/>
                    </a:cubicBezTo>
                    <a:cubicBezTo>
                      <a:pt x="33" y="42"/>
                      <a:pt x="33" y="42"/>
                      <a:pt x="33" y="42"/>
                    </a:cubicBezTo>
                    <a:cubicBezTo>
                      <a:pt x="29" y="42"/>
                      <a:pt x="29" y="42"/>
                      <a:pt x="29" y="42"/>
                    </a:cubicBezTo>
                    <a:cubicBezTo>
                      <a:pt x="29" y="42"/>
                      <a:pt x="29" y="42"/>
                      <a:pt x="29" y="42"/>
                    </a:cubicBezTo>
                    <a:cubicBezTo>
                      <a:pt x="28" y="41"/>
                      <a:pt x="28" y="41"/>
                      <a:pt x="28" y="40"/>
                    </a:cubicBezTo>
                    <a:cubicBezTo>
                      <a:pt x="27" y="40"/>
                      <a:pt x="27" y="39"/>
                      <a:pt x="27" y="39"/>
                    </a:cubicBezTo>
                    <a:cubicBezTo>
                      <a:pt x="27" y="39"/>
                      <a:pt x="26" y="39"/>
                      <a:pt x="26" y="38"/>
                    </a:cubicBezTo>
                    <a:cubicBezTo>
                      <a:pt x="26" y="38"/>
                      <a:pt x="26" y="38"/>
                      <a:pt x="26" y="38"/>
                    </a:cubicBezTo>
                    <a:cubicBezTo>
                      <a:pt x="25" y="38"/>
                      <a:pt x="24" y="37"/>
                      <a:pt x="24" y="37"/>
                    </a:cubicBezTo>
                    <a:cubicBezTo>
                      <a:pt x="23" y="36"/>
                      <a:pt x="23" y="35"/>
                      <a:pt x="23" y="34"/>
                    </a:cubicBezTo>
                    <a:cubicBezTo>
                      <a:pt x="23" y="34"/>
                      <a:pt x="23" y="34"/>
                      <a:pt x="23" y="34"/>
                    </a:cubicBezTo>
                    <a:cubicBezTo>
                      <a:pt x="22" y="34"/>
                      <a:pt x="22" y="34"/>
                      <a:pt x="21" y="34"/>
                    </a:cubicBezTo>
                    <a:cubicBezTo>
                      <a:pt x="20" y="33"/>
                      <a:pt x="18" y="33"/>
                      <a:pt x="17" y="33"/>
                    </a:cubicBezTo>
                    <a:cubicBezTo>
                      <a:pt x="16" y="34"/>
                      <a:pt x="16" y="34"/>
                      <a:pt x="15" y="34"/>
                    </a:cubicBezTo>
                    <a:cubicBezTo>
                      <a:pt x="13" y="35"/>
                      <a:pt x="13" y="35"/>
                      <a:pt x="13" y="36"/>
                    </a:cubicBezTo>
                    <a:cubicBezTo>
                      <a:pt x="13" y="37"/>
                      <a:pt x="12" y="38"/>
                      <a:pt x="11" y="39"/>
                    </a:cubicBezTo>
                    <a:cubicBezTo>
                      <a:pt x="11" y="39"/>
                      <a:pt x="11" y="40"/>
                      <a:pt x="10" y="40"/>
                    </a:cubicBezTo>
                    <a:cubicBezTo>
                      <a:pt x="10" y="40"/>
                      <a:pt x="10" y="41"/>
                      <a:pt x="9" y="41"/>
                    </a:cubicBezTo>
                    <a:cubicBezTo>
                      <a:pt x="9" y="41"/>
                      <a:pt x="8" y="41"/>
                      <a:pt x="6" y="42"/>
                    </a:cubicBezTo>
                    <a:cubicBezTo>
                      <a:pt x="5" y="42"/>
                      <a:pt x="4" y="42"/>
                      <a:pt x="4" y="42"/>
                    </a:cubicBezTo>
                    <a:cubicBezTo>
                      <a:pt x="4" y="43"/>
                      <a:pt x="3" y="43"/>
                      <a:pt x="3" y="43"/>
                    </a:cubicBezTo>
                    <a:cubicBezTo>
                      <a:pt x="2" y="43"/>
                      <a:pt x="2" y="42"/>
                      <a:pt x="2" y="42"/>
                    </a:cubicBezTo>
                    <a:cubicBezTo>
                      <a:pt x="2" y="43"/>
                      <a:pt x="2" y="43"/>
                      <a:pt x="2" y="43"/>
                    </a:cubicBezTo>
                    <a:cubicBezTo>
                      <a:pt x="1" y="43"/>
                      <a:pt x="1" y="43"/>
                      <a:pt x="1" y="43"/>
                    </a:cubicBezTo>
                    <a:cubicBezTo>
                      <a:pt x="1" y="44"/>
                      <a:pt x="1" y="44"/>
                      <a:pt x="1" y="44"/>
                    </a:cubicBezTo>
                    <a:cubicBezTo>
                      <a:pt x="0" y="46"/>
                      <a:pt x="0" y="46"/>
                      <a:pt x="0" y="46"/>
                    </a:cubicBezTo>
                    <a:cubicBezTo>
                      <a:pt x="0" y="46"/>
                      <a:pt x="0" y="46"/>
                      <a:pt x="0" y="46"/>
                    </a:cubicBezTo>
                    <a:cubicBezTo>
                      <a:pt x="0" y="49"/>
                      <a:pt x="0" y="49"/>
                      <a:pt x="0" y="49"/>
                    </a:cubicBezTo>
                    <a:cubicBezTo>
                      <a:pt x="1" y="51"/>
                      <a:pt x="1" y="51"/>
                      <a:pt x="1" y="51"/>
                    </a:cubicBezTo>
                    <a:cubicBezTo>
                      <a:pt x="4" y="51"/>
                      <a:pt x="4" y="51"/>
                      <a:pt x="4" y="51"/>
                    </a:cubicBezTo>
                    <a:cubicBezTo>
                      <a:pt x="5" y="49"/>
                      <a:pt x="5" y="49"/>
                      <a:pt x="5" y="49"/>
                    </a:cubicBezTo>
                    <a:cubicBezTo>
                      <a:pt x="5" y="49"/>
                      <a:pt x="5" y="49"/>
                      <a:pt x="5" y="49"/>
                    </a:cubicBezTo>
                    <a:cubicBezTo>
                      <a:pt x="5" y="49"/>
                      <a:pt x="5" y="49"/>
                      <a:pt x="5" y="49"/>
                    </a:cubicBezTo>
                    <a:cubicBezTo>
                      <a:pt x="10" y="49"/>
                      <a:pt x="10" y="49"/>
                      <a:pt x="10" y="49"/>
                    </a:cubicBezTo>
                    <a:cubicBezTo>
                      <a:pt x="12" y="51"/>
                      <a:pt x="12" y="51"/>
                      <a:pt x="12" y="51"/>
                    </a:cubicBezTo>
                    <a:cubicBezTo>
                      <a:pt x="11" y="53"/>
                      <a:pt x="11" y="53"/>
                      <a:pt x="11" y="53"/>
                    </a:cubicBezTo>
                    <a:cubicBezTo>
                      <a:pt x="11" y="55"/>
                      <a:pt x="11" y="55"/>
                      <a:pt x="11" y="55"/>
                    </a:cubicBezTo>
                    <a:cubicBezTo>
                      <a:pt x="11" y="55"/>
                      <a:pt x="11" y="55"/>
                      <a:pt x="11" y="55"/>
                    </a:cubicBezTo>
                    <a:cubicBezTo>
                      <a:pt x="13" y="57"/>
                      <a:pt x="13" y="57"/>
                      <a:pt x="13" y="57"/>
                    </a:cubicBezTo>
                    <a:cubicBezTo>
                      <a:pt x="16" y="58"/>
                      <a:pt x="16" y="58"/>
                      <a:pt x="16" y="58"/>
                    </a:cubicBezTo>
                    <a:cubicBezTo>
                      <a:pt x="18" y="58"/>
                      <a:pt x="18" y="58"/>
                      <a:pt x="18" y="58"/>
                    </a:cubicBezTo>
                    <a:cubicBezTo>
                      <a:pt x="21" y="59"/>
                      <a:pt x="21" y="59"/>
                      <a:pt x="21" y="59"/>
                    </a:cubicBezTo>
                    <a:cubicBezTo>
                      <a:pt x="21" y="61"/>
                      <a:pt x="21" y="61"/>
                      <a:pt x="21" y="61"/>
                    </a:cubicBezTo>
                    <a:cubicBezTo>
                      <a:pt x="23" y="62"/>
                      <a:pt x="23" y="62"/>
                      <a:pt x="23" y="62"/>
                    </a:cubicBezTo>
                    <a:cubicBezTo>
                      <a:pt x="24" y="62"/>
                      <a:pt x="24" y="62"/>
                      <a:pt x="24" y="62"/>
                    </a:cubicBezTo>
                    <a:cubicBezTo>
                      <a:pt x="26" y="62"/>
                      <a:pt x="26" y="62"/>
                      <a:pt x="26" y="62"/>
                    </a:cubicBezTo>
                    <a:cubicBezTo>
                      <a:pt x="28" y="64"/>
                      <a:pt x="28" y="64"/>
                      <a:pt x="28" y="64"/>
                    </a:cubicBezTo>
                    <a:cubicBezTo>
                      <a:pt x="27" y="67"/>
                      <a:pt x="27" y="67"/>
                      <a:pt x="27" y="67"/>
                    </a:cubicBezTo>
                    <a:cubicBezTo>
                      <a:pt x="25" y="69"/>
                      <a:pt x="25" y="69"/>
                      <a:pt x="25" y="69"/>
                    </a:cubicBezTo>
                    <a:cubicBezTo>
                      <a:pt x="25" y="69"/>
                      <a:pt x="25" y="69"/>
                      <a:pt x="25" y="69"/>
                    </a:cubicBezTo>
                    <a:cubicBezTo>
                      <a:pt x="25" y="70"/>
                      <a:pt x="25" y="70"/>
                      <a:pt x="25" y="70"/>
                    </a:cubicBezTo>
                    <a:cubicBezTo>
                      <a:pt x="24" y="70"/>
                      <a:pt x="24" y="70"/>
                      <a:pt x="24" y="70"/>
                    </a:cubicBezTo>
                    <a:cubicBezTo>
                      <a:pt x="26" y="71"/>
                      <a:pt x="26" y="71"/>
                      <a:pt x="26" y="71"/>
                    </a:cubicBezTo>
                    <a:cubicBezTo>
                      <a:pt x="26" y="71"/>
                      <a:pt x="26" y="71"/>
                      <a:pt x="26" y="71"/>
                    </a:cubicBezTo>
                    <a:cubicBezTo>
                      <a:pt x="28" y="72"/>
                      <a:pt x="28" y="72"/>
                      <a:pt x="28" y="72"/>
                    </a:cubicBezTo>
                    <a:cubicBezTo>
                      <a:pt x="29" y="71"/>
                      <a:pt x="29" y="71"/>
                      <a:pt x="29" y="71"/>
                    </a:cubicBezTo>
                    <a:cubicBezTo>
                      <a:pt x="29" y="71"/>
                      <a:pt x="29" y="71"/>
                      <a:pt x="29" y="71"/>
                    </a:cubicBezTo>
                    <a:cubicBezTo>
                      <a:pt x="29" y="71"/>
                      <a:pt x="29" y="71"/>
                      <a:pt x="29" y="71"/>
                    </a:cubicBezTo>
                    <a:cubicBezTo>
                      <a:pt x="31" y="73"/>
                      <a:pt x="31" y="73"/>
                      <a:pt x="31" y="73"/>
                    </a:cubicBezTo>
                    <a:cubicBezTo>
                      <a:pt x="32" y="72"/>
                      <a:pt x="32" y="72"/>
                      <a:pt x="32" y="72"/>
                    </a:cubicBezTo>
                    <a:cubicBezTo>
                      <a:pt x="37" y="75"/>
                      <a:pt x="37" y="75"/>
                      <a:pt x="37" y="75"/>
                    </a:cubicBezTo>
                    <a:cubicBezTo>
                      <a:pt x="39" y="77"/>
                      <a:pt x="39" y="77"/>
                      <a:pt x="39" y="77"/>
                    </a:cubicBezTo>
                    <a:cubicBezTo>
                      <a:pt x="39" y="79"/>
                      <a:pt x="39" y="79"/>
                      <a:pt x="39" y="79"/>
                    </a:cubicBezTo>
                    <a:cubicBezTo>
                      <a:pt x="39" y="81"/>
                      <a:pt x="39" y="81"/>
                      <a:pt x="39" y="81"/>
                    </a:cubicBezTo>
                    <a:cubicBezTo>
                      <a:pt x="40" y="82"/>
                      <a:pt x="40" y="82"/>
                      <a:pt x="40" y="82"/>
                    </a:cubicBezTo>
                    <a:cubicBezTo>
                      <a:pt x="42" y="83"/>
                      <a:pt x="42" y="83"/>
                      <a:pt x="42" y="83"/>
                    </a:cubicBezTo>
                    <a:cubicBezTo>
                      <a:pt x="42" y="83"/>
                      <a:pt x="42" y="83"/>
                      <a:pt x="42" y="83"/>
                    </a:cubicBezTo>
                    <a:cubicBezTo>
                      <a:pt x="42" y="83"/>
                      <a:pt x="42" y="83"/>
                      <a:pt x="42" y="83"/>
                    </a:cubicBezTo>
                    <a:cubicBezTo>
                      <a:pt x="43" y="83"/>
                      <a:pt x="43" y="83"/>
                      <a:pt x="43" y="83"/>
                    </a:cubicBezTo>
                    <a:cubicBezTo>
                      <a:pt x="44" y="84"/>
                      <a:pt x="44" y="84"/>
                      <a:pt x="44" y="84"/>
                    </a:cubicBezTo>
                    <a:cubicBezTo>
                      <a:pt x="43" y="87"/>
                      <a:pt x="43" y="87"/>
                      <a:pt x="43" y="87"/>
                    </a:cubicBezTo>
                    <a:cubicBezTo>
                      <a:pt x="44" y="87"/>
                      <a:pt x="44" y="87"/>
                      <a:pt x="44" y="87"/>
                    </a:cubicBezTo>
                    <a:cubicBezTo>
                      <a:pt x="47" y="88"/>
                      <a:pt x="47" y="88"/>
                      <a:pt x="47" y="88"/>
                    </a:cubicBezTo>
                    <a:cubicBezTo>
                      <a:pt x="49" y="89"/>
                      <a:pt x="49" y="89"/>
                      <a:pt x="49" y="89"/>
                    </a:cubicBezTo>
                    <a:cubicBezTo>
                      <a:pt x="50" y="90"/>
                      <a:pt x="50" y="90"/>
                      <a:pt x="50" y="90"/>
                    </a:cubicBezTo>
                    <a:cubicBezTo>
                      <a:pt x="51" y="91"/>
                      <a:pt x="51" y="91"/>
                      <a:pt x="51" y="91"/>
                    </a:cubicBezTo>
                    <a:cubicBezTo>
                      <a:pt x="51" y="91"/>
                      <a:pt x="51" y="91"/>
                      <a:pt x="51" y="91"/>
                    </a:cubicBezTo>
                    <a:cubicBezTo>
                      <a:pt x="51" y="91"/>
                      <a:pt x="51" y="91"/>
                      <a:pt x="51" y="91"/>
                    </a:cubicBezTo>
                    <a:cubicBezTo>
                      <a:pt x="51" y="92"/>
                      <a:pt x="51" y="92"/>
                      <a:pt x="51" y="92"/>
                    </a:cubicBezTo>
                    <a:cubicBezTo>
                      <a:pt x="51" y="92"/>
                      <a:pt x="51" y="92"/>
                      <a:pt x="51" y="92"/>
                    </a:cubicBezTo>
                    <a:cubicBezTo>
                      <a:pt x="51" y="96"/>
                      <a:pt x="51" y="96"/>
                      <a:pt x="51" y="96"/>
                    </a:cubicBezTo>
                    <a:cubicBezTo>
                      <a:pt x="54" y="98"/>
                      <a:pt x="54" y="98"/>
                      <a:pt x="54" y="98"/>
                    </a:cubicBezTo>
                    <a:cubicBezTo>
                      <a:pt x="55" y="98"/>
                      <a:pt x="55" y="98"/>
                      <a:pt x="55" y="98"/>
                    </a:cubicBezTo>
                    <a:cubicBezTo>
                      <a:pt x="56" y="100"/>
                      <a:pt x="56" y="100"/>
                      <a:pt x="56" y="100"/>
                    </a:cubicBezTo>
                    <a:cubicBezTo>
                      <a:pt x="56" y="100"/>
                      <a:pt x="56" y="100"/>
                      <a:pt x="56" y="100"/>
                    </a:cubicBezTo>
                    <a:cubicBezTo>
                      <a:pt x="57" y="100"/>
                      <a:pt x="57" y="100"/>
                      <a:pt x="57" y="100"/>
                    </a:cubicBezTo>
                    <a:cubicBezTo>
                      <a:pt x="57" y="100"/>
                      <a:pt x="57" y="100"/>
                      <a:pt x="57" y="100"/>
                    </a:cubicBezTo>
                    <a:cubicBezTo>
                      <a:pt x="57" y="100"/>
                      <a:pt x="57" y="100"/>
                      <a:pt x="57" y="100"/>
                    </a:cubicBezTo>
                    <a:cubicBezTo>
                      <a:pt x="57" y="103"/>
                      <a:pt x="57" y="103"/>
                      <a:pt x="57" y="103"/>
                    </a:cubicBezTo>
                    <a:cubicBezTo>
                      <a:pt x="58" y="104"/>
                      <a:pt x="58" y="104"/>
                      <a:pt x="58" y="104"/>
                    </a:cubicBezTo>
                    <a:cubicBezTo>
                      <a:pt x="59" y="104"/>
                      <a:pt x="59" y="104"/>
                      <a:pt x="59" y="104"/>
                    </a:cubicBezTo>
                    <a:cubicBezTo>
                      <a:pt x="60" y="104"/>
                      <a:pt x="60" y="104"/>
                      <a:pt x="60" y="104"/>
                    </a:cubicBezTo>
                    <a:cubicBezTo>
                      <a:pt x="61" y="106"/>
                      <a:pt x="61" y="106"/>
                      <a:pt x="61" y="106"/>
                    </a:cubicBezTo>
                    <a:cubicBezTo>
                      <a:pt x="61" y="106"/>
                      <a:pt x="61" y="106"/>
                      <a:pt x="61" y="106"/>
                    </a:cubicBezTo>
                    <a:cubicBezTo>
                      <a:pt x="62" y="107"/>
                      <a:pt x="62" y="107"/>
                      <a:pt x="62" y="107"/>
                    </a:cubicBezTo>
                    <a:cubicBezTo>
                      <a:pt x="64" y="108"/>
                      <a:pt x="64" y="108"/>
                      <a:pt x="64" y="108"/>
                    </a:cubicBezTo>
                    <a:cubicBezTo>
                      <a:pt x="66" y="109"/>
                      <a:pt x="66" y="109"/>
                      <a:pt x="66" y="109"/>
                    </a:cubicBezTo>
                    <a:cubicBezTo>
                      <a:pt x="67" y="109"/>
                      <a:pt x="67" y="109"/>
                      <a:pt x="67" y="109"/>
                    </a:cubicBezTo>
                    <a:cubicBezTo>
                      <a:pt x="67" y="109"/>
                      <a:pt x="67" y="109"/>
                      <a:pt x="67" y="109"/>
                    </a:cubicBezTo>
                    <a:cubicBezTo>
                      <a:pt x="68" y="107"/>
                      <a:pt x="68" y="107"/>
                      <a:pt x="68" y="107"/>
                    </a:cubicBezTo>
                    <a:cubicBezTo>
                      <a:pt x="70" y="106"/>
                      <a:pt x="70" y="106"/>
                      <a:pt x="70" y="106"/>
                    </a:cubicBezTo>
                    <a:cubicBezTo>
                      <a:pt x="71" y="106"/>
                      <a:pt x="71" y="106"/>
                      <a:pt x="71" y="106"/>
                    </a:cubicBezTo>
                    <a:cubicBezTo>
                      <a:pt x="76" y="106"/>
                      <a:pt x="76" y="106"/>
                      <a:pt x="76" y="106"/>
                    </a:cubicBezTo>
                    <a:cubicBezTo>
                      <a:pt x="76" y="107"/>
                      <a:pt x="76" y="107"/>
                      <a:pt x="76" y="107"/>
                    </a:cubicBezTo>
                    <a:cubicBezTo>
                      <a:pt x="77" y="107"/>
                      <a:pt x="77" y="107"/>
                      <a:pt x="77" y="107"/>
                    </a:cubicBezTo>
                    <a:cubicBezTo>
                      <a:pt x="78" y="107"/>
                      <a:pt x="78" y="107"/>
                      <a:pt x="78" y="107"/>
                    </a:cubicBezTo>
                    <a:cubicBezTo>
                      <a:pt x="79" y="106"/>
                      <a:pt x="79" y="106"/>
                      <a:pt x="79" y="106"/>
                    </a:cubicBezTo>
                    <a:cubicBezTo>
                      <a:pt x="81" y="104"/>
                      <a:pt x="81" y="104"/>
                      <a:pt x="81" y="104"/>
                    </a:cubicBezTo>
                    <a:cubicBezTo>
                      <a:pt x="82" y="103"/>
                      <a:pt x="82" y="103"/>
                      <a:pt x="82" y="103"/>
                    </a:cubicBezTo>
                    <a:cubicBezTo>
                      <a:pt x="82" y="103"/>
                      <a:pt x="82" y="103"/>
                      <a:pt x="82" y="103"/>
                    </a:cubicBezTo>
                    <a:cubicBezTo>
                      <a:pt x="82" y="103"/>
                      <a:pt x="82" y="103"/>
                      <a:pt x="82" y="103"/>
                    </a:cubicBezTo>
                    <a:cubicBezTo>
                      <a:pt x="82" y="103"/>
                      <a:pt x="82" y="103"/>
                      <a:pt x="82" y="103"/>
                    </a:cubicBezTo>
                    <a:cubicBezTo>
                      <a:pt x="85" y="103"/>
                      <a:pt x="85" y="103"/>
                      <a:pt x="85" y="103"/>
                    </a:cubicBezTo>
                    <a:cubicBezTo>
                      <a:pt x="86" y="104"/>
                      <a:pt x="86" y="104"/>
                      <a:pt x="86" y="104"/>
                    </a:cubicBezTo>
                    <a:cubicBezTo>
                      <a:pt x="87" y="104"/>
                      <a:pt x="87" y="104"/>
                      <a:pt x="87" y="104"/>
                    </a:cubicBezTo>
                    <a:cubicBezTo>
                      <a:pt x="88" y="105"/>
                      <a:pt x="88" y="105"/>
                      <a:pt x="88" y="105"/>
                    </a:cubicBezTo>
                    <a:cubicBezTo>
                      <a:pt x="89" y="108"/>
                      <a:pt x="89" y="108"/>
                      <a:pt x="89" y="108"/>
                    </a:cubicBezTo>
                    <a:cubicBezTo>
                      <a:pt x="90" y="109"/>
                      <a:pt x="90" y="109"/>
                      <a:pt x="90" y="109"/>
                    </a:cubicBezTo>
                    <a:cubicBezTo>
                      <a:pt x="91" y="110"/>
                      <a:pt x="91" y="110"/>
                      <a:pt x="91" y="110"/>
                    </a:cubicBezTo>
                    <a:cubicBezTo>
                      <a:pt x="92" y="111"/>
                      <a:pt x="92" y="111"/>
                      <a:pt x="92" y="111"/>
                    </a:cubicBezTo>
                    <a:cubicBezTo>
                      <a:pt x="94" y="112"/>
                      <a:pt x="94" y="112"/>
                      <a:pt x="94" y="112"/>
                    </a:cubicBezTo>
                    <a:cubicBezTo>
                      <a:pt x="94" y="112"/>
                      <a:pt x="94" y="112"/>
                      <a:pt x="94" y="112"/>
                    </a:cubicBezTo>
                    <a:cubicBezTo>
                      <a:pt x="94" y="112"/>
                      <a:pt x="94" y="112"/>
                      <a:pt x="94" y="112"/>
                    </a:cubicBezTo>
                    <a:cubicBezTo>
                      <a:pt x="96" y="113"/>
                      <a:pt x="96" y="113"/>
                      <a:pt x="96" y="113"/>
                    </a:cubicBezTo>
                    <a:cubicBezTo>
                      <a:pt x="96" y="113"/>
                      <a:pt x="96" y="113"/>
                      <a:pt x="96" y="113"/>
                    </a:cubicBezTo>
                    <a:cubicBezTo>
                      <a:pt x="96" y="113"/>
                      <a:pt x="96" y="113"/>
                      <a:pt x="96" y="113"/>
                    </a:cubicBezTo>
                    <a:cubicBezTo>
                      <a:pt x="97" y="115"/>
                      <a:pt x="97" y="115"/>
                      <a:pt x="97" y="115"/>
                    </a:cubicBezTo>
                    <a:cubicBezTo>
                      <a:pt x="98" y="116"/>
                      <a:pt x="98" y="116"/>
                      <a:pt x="98" y="116"/>
                    </a:cubicBezTo>
                    <a:cubicBezTo>
                      <a:pt x="99" y="118"/>
                      <a:pt x="99" y="118"/>
                      <a:pt x="99" y="118"/>
                    </a:cubicBezTo>
                    <a:cubicBezTo>
                      <a:pt x="99" y="119"/>
                      <a:pt x="99" y="119"/>
                      <a:pt x="99" y="119"/>
                    </a:cubicBezTo>
                    <a:cubicBezTo>
                      <a:pt x="99" y="119"/>
                      <a:pt x="99" y="119"/>
                      <a:pt x="99" y="119"/>
                    </a:cubicBezTo>
                    <a:cubicBezTo>
                      <a:pt x="101" y="119"/>
                      <a:pt x="101" y="119"/>
                      <a:pt x="101" y="119"/>
                    </a:cubicBezTo>
                    <a:cubicBezTo>
                      <a:pt x="101" y="117"/>
                      <a:pt x="101" y="117"/>
                      <a:pt x="101" y="117"/>
                    </a:cubicBezTo>
                    <a:cubicBezTo>
                      <a:pt x="103" y="116"/>
                      <a:pt x="103" y="116"/>
                      <a:pt x="103" y="116"/>
                    </a:cubicBezTo>
                    <a:cubicBezTo>
                      <a:pt x="104" y="115"/>
                      <a:pt x="104" y="115"/>
                      <a:pt x="104" y="115"/>
                    </a:cubicBezTo>
                    <a:cubicBezTo>
                      <a:pt x="104" y="115"/>
                      <a:pt x="104" y="115"/>
                      <a:pt x="104" y="115"/>
                    </a:cubicBezTo>
                    <a:cubicBezTo>
                      <a:pt x="104" y="115"/>
                      <a:pt x="104" y="115"/>
                      <a:pt x="104" y="115"/>
                    </a:cubicBezTo>
                    <a:cubicBezTo>
                      <a:pt x="109" y="116"/>
                      <a:pt x="109" y="116"/>
                      <a:pt x="109" y="116"/>
                    </a:cubicBezTo>
                    <a:cubicBezTo>
                      <a:pt x="110" y="117"/>
                      <a:pt x="110" y="117"/>
                      <a:pt x="110" y="117"/>
                    </a:cubicBezTo>
                    <a:cubicBezTo>
                      <a:pt x="112" y="116"/>
                      <a:pt x="112" y="116"/>
                      <a:pt x="112" y="116"/>
                    </a:cubicBezTo>
                    <a:cubicBezTo>
                      <a:pt x="114" y="117"/>
                      <a:pt x="114" y="117"/>
                      <a:pt x="114" y="117"/>
                    </a:cubicBezTo>
                    <a:cubicBezTo>
                      <a:pt x="116" y="117"/>
                      <a:pt x="116" y="117"/>
                      <a:pt x="116" y="117"/>
                    </a:cubicBezTo>
                    <a:cubicBezTo>
                      <a:pt x="116" y="118"/>
                      <a:pt x="116" y="118"/>
                      <a:pt x="116" y="118"/>
                    </a:cubicBezTo>
                    <a:cubicBezTo>
                      <a:pt x="116" y="119"/>
                      <a:pt x="116" y="119"/>
                      <a:pt x="116" y="119"/>
                    </a:cubicBezTo>
                    <a:cubicBezTo>
                      <a:pt x="116" y="119"/>
                      <a:pt x="116" y="119"/>
                      <a:pt x="116" y="119"/>
                    </a:cubicBezTo>
                    <a:cubicBezTo>
                      <a:pt x="119" y="120"/>
                      <a:pt x="119" y="120"/>
                      <a:pt x="119" y="120"/>
                    </a:cubicBezTo>
                    <a:cubicBezTo>
                      <a:pt x="119" y="118"/>
                      <a:pt x="119" y="118"/>
                      <a:pt x="119" y="118"/>
                    </a:cubicBezTo>
                    <a:cubicBezTo>
                      <a:pt x="120" y="117"/>
                      <a:pt x="120" y="117"/>
                      <a:pt x="120" y="117"/>
                    </a:cubicBezTo>
                    <a:cubicBezTo>
                      <a:pt x="121" y="116"/>
                      <a:pt x="121" y="116"/>
                      <a:pt x="121" y="116"/>
                    </a:cubicBezTo>
                    <a:cubicBezTo>
                      <a:pt x="123" y="117"/>
                      <a:pt x="123" y="117"/>
                      <a:pt x="123" y="117"/>
                    </a:cubicBezTo>
                    <a:cubicBezTo>
                      <a:pt x="124" y="116"/>
                      <a:pt x="124" y="116"/>
                      <a:pt x="124" y="116"/>
                    </a:cubicBezTo>
                    <a:cubicBezTo>
                      <a:pt x="126" y="116"/>
                      <a:pt x="126" y="116"/>
                      <a:pt x="126" y="116"/>
                    </a:cubicBezTo>
                    <a:cubicBezTo>
                      <a:pt x="127" y="116"/>
                      <a:pt x="127" y="116"/>
                      <a:pt x="127" y="116"/>
                    </a:cubicBezTo>
                    <a:cubicBezTo>
                      <a:pt x="129" y="115"/>
                      <a:pt x="129" y="115"/>
                      <a:pt x="129" y="115"/>
                    </a:cubicBezTo>
                    <a:cubicBezTo>
                      <a:pt x="134" y="115"/>
                      <a:pt x="134" y="115"/>
                      <a:pt x="134" y="115"/>
                    </a:cubicBezTo>
                    <a:cubicBezTo>
                      <a:pt x="134" y="115"/>
                      <a:pt x="134" y="115"/>
                      <a:pt x="134" y="115"/>
                    </a:cubicBezTo>
                    <a:cubicBezTo>
                      <a:pt x="134" y="115"/>
                      <a:pt x="134" y="115"/>
                      <a:pt x="134" y="115"/>
                    </a:cubicBezTo>
                    <a:cubicBezTo>
                      <a:pt x="137" y="116"/>
                      <a:pt x="137" y="116"/>
                      <a:pt x="137" y="116"/>
                    </a:cubicBezTo>
                    <a:cubicBezTo>
                      <a:pt x="139" y="114"/>
                      <a:pt x="139" y="114"/>
                      <a:pt x="139" y="114"/>
                    </a:cubicBezTo>
                    <a:cubicBezTo>
                      <a:pt x="141" y="113"/>
                      <a:pt x="141" y="113"/>
                      <a:pt x="141" y="113"/>
                    </a:cubicBezTo>
                    <a:cubicBezTo>
                      <a:pt x="141" y="112"/>
                      <a:pt x="141" y="112"/>
                      <a:pt x="141" y="112"/>
                    </a:cubicBezTo>
                    <a:cubicBezTo>
                      <a:pt x="141" y="112"/>
                      <a:pt x="141" y="112"/>
                      <a:pt x="141" y="112"/>
                    </a:cubicBezTo>
                    <a:cubicBezTo>
                      <a:pt x="141" y="112"/>
                      <a:pt x="141" y="112"/>
                      <a:pt x="141" y="112"/>
                    </a:cubicBezTo>
                    <a:cubicBezTo>
                      <a:pt x="143" y="111"/>
                      <a:pt x="143" y="111"/>
                      <a:pt x="143" y="111"/>
                    </a:cubicBezTo>
                    <a:cubicBezTo>
                      <a:pt x="144" y="110"/>
                      <a:pt x="144" y="110"/>
                      <a:pt x="144" y="110"/>
                    </a:cubicBezTo>
                    <a:cubicBezTo>
                      <a:pt x="145" y="110"/>
                      <a:pt x="145" y="110"/>
                      <a:pt x="145" y="110"/>
                    </a:cubicBezTo>
                    <a:cubicBezTo>
                      <a:pt x="146" y="108"/>
                      <a:pt x="146" y="108"/>
                      <a:pt x="146" y="108"/>
                    </a:cubicBezTo>
                    <a:cubicBezTo>
                      <a:pt x="147" y="108"/>
                      <a:pt x="147" y="108"/>
                      <a:pt x="147" y="108"/>
                    </a:cubicBezTo>
                    <a:cubicBezTo>
                      <a:pt x="148" y="107"/>
                      <a:pt x="148" y="107"/>
                      <a:pt x="148" y="107"/>
                    </a:cubicBezTo>
                    <a:cubicBezTo>
                      <a:pt x="148" y="106"/>
                      <a:pt x="148" y="106"/>
                      <a:pt x="148" y="106"/>
                    </a:cubicBezTo>
                    <a:cubicBezTo>
                      <a:pt x="148" y="106"/>
                      <a:pt x="148" y="106"/>
                      <a:pt x="148" y="106"/>
                    </a:cubicBezTo>
                    <a:cubicBezTo>
                      <a:pt x="151" y="103"/>
                      <a:pt x="151" y="103"/>
                      <a:pt x="151" y="103"/>
                    </a:cubicBezTo>
                    <a:cubicBezTo>
                      <a:pt x="152" y="104"/>
                      <a:pt x="152" y="104"/>
                      <a:pt x="152" y="104"/>
                    </a:cubicBezTo>
                    <a:cubicBezTo>
                      <a:pt x="155" y="100"/>
                      <a:pt x="155" y="100"/>
                      <a:pt x="155" y="100"/>
                    </a:cubicBezTo>
                    <a:lnTo>
                      <a:pt x="159"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nvGrpSpPr>
            <p:cNvPr id="14" name="Group 13">
              <a:extLst>
                <a:ext uri="{FF2B5EF4-FFF2-40B4-BE49-F238E27FC236}">
                  <a16:creationId xmlns:a16="http://schemas.microsoft.com/office/drawing/2014/main" id="{EE6E7833-3A7C-F6B4-169E-7874EE006088}"/>
                </a:ext>
              </a:extLst>
            </p:cNvPr>
            <p:cNvGrpSpPr/>
            <p:nvPr/>
          </p:nvGrpSpPr>
          <p:grpSpPr>
            <a:xfrm>
              <a:off x="6075168" y="2970249"/>
              <a:ext cx="2053172" cy="1386096"/>
              <a:chOff x="2027237" y="1641476"/>
              <a:chExt cx="2887663" cy="1949450"/>
            </a:xfrm>
            <a:solidFill>
              <a:schemeClr val="accent5"/>
            </a:solidFill>
          </p:grpSpPr>
          <p:sp>
            <p:nvSpPr>
              <p:cNvPr id="79" name="Freeform 126">
                <a:extLst>
                  <a:ext uri="{FF2B5EF4-FFF2-40B4-BE49-F238E27FC236}">
                    <a16:creationId xmlns:a16="http://schemas.microsoft.com/office/drawing/2014/main" id="{6FAB96B6-8775-4D98-F4D8-1565FC060772}"/>
                  </a:ext>
                </a:extLst>
              </p:cNvPr>
              <p:cNvSpPr/>
              <p:nvPr/>
            </p:nvSpPr>
            <p:spPr bwMode="auto">
              <a:xfrm>
                <a:off x="2462213" y="2266951"/>
                <a:ext cx="128588" cy="104775"/>
              </a:xfrm>
              <a:custGeom>
                <a:avLst/>
                <a:gdLst>
                  <a:gd name="T0" fmla="*/ 22 w 81"/>
                  <a:gd name="T1" fmla="*/ 1 h 66"/>
                  <a:gd name="T2" fmla="*/ 22 w 81"/>
                  <a:gd name="T3" fmla="*/ 5 h 66"/>
                  <a:gd name="T4" fmla="*/ 28 w 81"/>
                  <a:gd name="T5" fmla="*/ 9 h 66"/>
                  <a:gd name="T6" fmla="*/ 19 w 81"/>
                  <a:gd name="T7" fmla="*/ 14 h 66"/>
                  <a:gd name="T8" fmla="*/ 4 w 81"/>
                  <a:gd name="T9" fmla="*/ 9 h 66"/>
                  <a:gd name="T10" fmla="*/ 0 w 81"/>
                  <a:gd name="T11" fmla="*/ 12 h 66"/>
                  <a:gd name="T12" fmla="*/ 8 w 81"/>
                  <a:gd name="T13" fmla="*/ 15 h 66"/>
                  <a:gd name="T14" fmla="*/ 10 w 81"/>
                  <a:gd name="T15" fmla="*/ 22 h 66"/>
                  <a:gd name="T16" fmla="*/ 17 w 81"/>
                  <a:gd name="T17" fmla="*/ 30 h 66"/>
                  <a:gd name="T18" fmla="*/ 16 w 81"/>
                  <a:gd name="T19" fmla="*/ 36 h 66"/>
                  <a:gd name="T20" fmla="*/ 23 w 81"/>
                  <a:gd name="T21" fmla="*/ 43 h 66"/>
                  <a:gd name="T22" fmla="*/ 33 w 81"/>
                  <a:gd name="T23" fmla="*/ 49 h 66"/>
                  <a:gd name="T24" fmla="*/ 31 w 81"/>
                  <a:gd name="T25" fmla="*/ 52 h 66"/>
                  <a:gd name="T26" fmla="*/ 30 w 81"/>
                  <a:gd name="T27" fmla="*/ 57 h 66"/>
                  <a:gd name="T28" fmla="*/ 32 w 81"/>
                  <a:gd name="T29" fmla="*/ 56 h 66"/>
                  <a:gd name="T30" fmla="*/ 34 w 81"/>
                  <a:gd name="T31" fmla="*/ 52 h 66"/>
                  <a:gd name="T32" fmla="*/ 38 w 81"/>
                  <a:gd name="T33" fmla="*/ 49 h 66"/>
                  <a:gd name="T34" fmla="*/ 43 w 81"/>
                  <a:gd name="T35" fmla="*/ 45 h 66"/>
                  <a:gd name="T36" fmla="*/ 47 w 81"/>
                  <a:gd name="T37" fmla="*/ 43 h 66"/>
                  <a:gd name="T38" fmla="*/ 51 w 81"/>
                  <a:gd name="T39" fmla="*/ 44 h 66"/>
                  <a:gd name="T40" fmla="*/ 54 w 81"/>
                  <a:gd name="T41" fmla="*/ 46 h 66"/>
                  <a:gd name="T42" fmla="*/ 54 w 81"/>
                  <a:gd name="T43" fmla="*/ 51 h 66"/>
                  <a:gd name="T44" fmla="*/ 60 w 81"/>
                  <a:gd name="T45" fmla="*/ 54 h 66"/>
                  <a:gd name="T46" fmla="*/ 59 w 81"/>
                  <a:gd name="T47" fmla="*/ 63 h 66"/>
                  <a:gd name="T48" fmla="*/ 62 w 81"/>
                  <a:gd name="T49" fmla="*/ 65 h 66"/>
                  <a:gd name="T50" fmla="*/ 63 w 81"/>
                  <a:gd name="T51" fmla="*/ 65 h 66"/>
                  <a:gd name="T52" fmla="*/ 63 w 81"/>
                  <a:gd name="T53" fmla="*/ 59 h 66"/>
                  <a:gd name="T54" fmla="*/ 62 w 81"/>
                  <a:gd name="T55" fmla="*/ 52 h 66"/>
                  <a:gd name="T56" fmla="*/ 66 w 81"/>
                  <a:gd name="T57" fmla="*/ 47 h 66"/>
                  <a:gd name="T58" fmla="*/ 68 w 81"/>
                  <a:gd name="T59" fmla="*/ 49 h 66"/>
                  <a:gd name="T60" fmla="*/ 69 w 81"/>
                  <a:gd name="T61" fmla="*/ 46 h 66"/>
                  <a:gd name="T62" fmla="*/ 68 w 81"/>
                  <a:gd name="T63" fmla="*/ 41 h 66"/>
                  <a:gd name="T64" fmla="*/ 69 w 81"/>
                  <a:gd name="T65" fmla="*/ 37 h 66"/>
                  <a:gd name="T66" fmla="*/ 74 w 81"/>
                  <a:gd name="T67" fmla="*/ 28 h 66"/>
                  <a:gd name="T68" fmla="*/ 81 w 81"/>
                  <a:gd name="T69" fmla="*/ 25 h 66"/>
                  <a:gd name="T70" fmla="*/ 77 w 81"/>
                  <a:gd name="T71" fmla="*/ 23 h 66"/>
                  <a:gd name="T72" fmla="*/ 68 w 81"/>
                  <a:gd name="T73" fmla="*/ 21 h 66"/>
                  <a:gd name="T74" fmla="*/ 63 w 81"/>
                  <a:gd name="T75" fmla="*/ 15 h 66"/>
                  <a:gd name="T76" fmla="*/ 60 w 81"/>
                  <a:gd name="T77" fmla="*/ 7 h 66"/>
                  <a:gd name="T78" fmla="*/ 54 w 81"/>
                  <a:gd name="T79" fmla="*/ 0 h 66"/>
                  <a:gd name="T80" fmla="*/ 50 w 81"/>
                  <a:gd name="T81" fmla="*/ 6 h 66"/>
                  <a:gd name="T82" fmla="*/ 45 w 81"/>
                  <a:gd name="T83" fmla="*/ 8 h 66"/>
                  <a:gd name="T84" fmla="*/ 34 w 81"/>
                  <a:gd name="T85" fmla="*/ 10 h 66"/>
                  <a:gd name="T86" fmla="*/ 25 w 81"/>
                  <a:gd name="T87" fmla="*/ 1 h 66"/>
                  <a:gd name="T88" fmla="*/ 22 w 81"/>
                  <a:gd name="T89" fmla="*/ 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1" h="66">
                    <a:moveTo>
                      <a:pt x="22" y="1"/>
                    </a:moveTo>
                    <a:lnTo>
                      <a:pt x="22" y="1"/>
                    </a:lnTo>
                    <a:lnTo>
                      <a:pt x="22" y="1"/>
                    </a:lnTo>
                    <a:lnTo>
                      <a:pt x="22" y="5"/>
                    </a:lnTo>
                    <a:lnTo>
                      <a:pt x="25" y="6"/>
                    </a:lnTo>
                    <a:lnTo>
                      <a:pt x="28" y="9"/>
                    </a:lnTo>
                    <a:lnTo>
                      <a:pt x="26" y="17"/>
                    </a:lnTo>
                    <a:lnTo>
                      <a:pt x="19" y="14"/>
                    </a:lnTo>
                    <a:lnTo>
                      <a:pt x="14" y="14"/>
                    </a:lnTo>
                    <a:lnTo>
                      <a:pt x="4" y="9"/>
                    </a:lnTo>
                    <a:lnTo>
                      <a:pt x="0" y="10"/>
                    </a:lnTo>
                    <a:lnTo>
                      <a:pt x="0" y="12"/>
                    </a:lnTo>
                    <a:lnTo>
                      <a:pt x="2" y="14"/>
                    </a:lnTo>
                    <a:lnTo>
                      <a:pt x="8" y="15"/>
                    </a:lnTo>
                    <a:lnTo>
                      <a:pt x="13" y="19"/>
                    </a:lnTo>
                    <a:lnTo>
                      <a:pt x="10" y="22"/>
                    </a:lnTo>
                    <a:lnTo>
                      <a:pt x="11" y="24"/>
                    </a:lnTo>
                    <a:lnTo>
                      <a:pt x="17" y="30"/>
                    </a:lnTo>
                    <a:lnTo>
                      <a:pt x="17" y="34"/>
                    </a:lnTo>
                    <a:lnTo>
                      <a:pt x="16" y="36"/>
                    </a:lnTo>
                    <a:lnTo>
                      <a:pt x="17" y="39"/>
                    </a:lnTo>
                    <a:lnTo>
                      <a:pt x="23" y="43"/>
                    </a:lnTo>
                    <a:lnTo>
                      <a:pt x="29" y="43"/>
                    </a:lnTo>
                    <a:lnTo>
                      <a:pt x="33" y="49"/>
                    </a:lnTo>
                    <a:lnTo>
                      <a:pt x="30" y="50"/>
                    </a:lnTo>
                    <a:lnTo>
                      <a:pt x="31" y="52"/>
                    </a:lnTo>
                    <a:lnTo>
                      <a:pt x="30" y="54"/>
                    </a:lnTo>
                    <a:lnTo>
                      <a:pt x="30" y="57"/>
                    </a:lnTo>
                    <a:lnTo>
                      <a:pt x="31" y="57"/>
                    </a:lnTo>
                    <a:lnTo>
                      <a:pt x="32" y="56"/>
                    </a:lnTo>
                    <a:lnTo>
                      <a:pt x="33" y="54"/>
                    </a:lnTo>
                    <a:lnTo>
                      <a:pt x="34" y="52"/>
                    </a:lnTo>
                    <a:lnTo>
                      <a:pt x="36" y="52"/>
                    </a:lnTo>
                    <a:lnTo>
                      <a:pt x="38" y="49"/>
                    </a:lnTo>
                    <a:lnTo>
                      <a:pt x="40" y="47"/>
                    </a:lnTo>
                    <a:lnTo>
                      <a:pt x="43" y="45"/>
                    </a:lnTo>
                    <a:lnTo>
                      <a:pt x="45" y="45"/>
                    </a:lnTo>
                    <a:lnTo>
                      <a:pt x="47" y="43"/>
                    </a:lnTo>
                    <a:lnTo>
                      <a:pt x="51" y="43"/>
                    </a:lnTo>
                    <a:lnTo>
                      <a:pt x="51" y="44"/>
                    </a:lnTo>
                    <a:lnTo>
                      <a:pt x="52" y="44"/>
                    </a:lnTo>
                    <a:lnTo>
                      <a:pt x="54" y="46"/>
                    </a:lnTo>
                    <a:lnTo>
                      <a:pt x="56" y="50"/>
                    </a:lnTo>
                    <a:lnTo>
                      <a:pt x="54" y="51"/>
                    </a:lnTo>
                    <a:lnTo>
                      <a:pt x="55" y="51"/>
                    </a:lnTo>
                    <a:lnTo>
                      <a:pt x="60" y="54"/>
                    </a:lnTo>
                    <a:lnTo>
                      <a:pt x="54" y="58"/>
                    </a:lnTo>
                    <a:lnTo>
                      <a:pt x="59" y="63"/>
                    </a:lnTo>
                    <a:lnTo>
                      <a:pt x="61" y="64"/>
                    </a:lnTo>
                    <a:lnTo>
                      <a:pt x="62" y="65"/>
                    </a:lnTo>
                    <a:lnTo>
                      <a:pt x="63" y="66"/>
                    </a:lnTo>
                    <a:lnTo>
                      <a:pt x="63" y="65"/>
                    </a:lnTo>
                    <a:lnTo>
                      <a:pt x="63" y="60"/>
                    </a:lnTo>
                    <a:lnTo>
                      <a:pt x="63" y="59"/>
                    </a:lnTo>
                    <a:lnTo>
                      <a:pt x="63" y="57"/>
                    </a:lnTo>
                    <a:lnTo>
                      <a:pt x="62" y="52"/>
                    </a:lnTo>
                    <a:lnTo>
                      <a:pt x="63" y="50"/>
                    </a:lnTo>
                    <a:lnTo>
                      <a:pt x="66" y="47"/>
                    </a:lnTo>
                    <a:lnTo>
                      <a:pt x="68" y="50"/>
                    </a:lnTo>
                    <a:lnTo>
                      <a:pt x="68" y="49"/>
                    </a:lnTo>
                    <a:lnTo>
                      <a:pt x="69" y="47"/>
                    </a:lnTo>
                    <a:lnTo>
                      <a:pt x="69" y="46"/>
                    </a:lnTo>
                    <a:lnTo>
                      <a:pt x="68" y="44"/>
                    </a:lnTo>
                    <a:lnTo>
                      <a:pt x="68" y="41"/>
                    </a:lnTo>
                    <a:lnTo>
                      <a:pt x="69" y="39"/>
                    </a:lnTo>
                    <a:lnTo>
                      <a:pt x="69" y="37"/>
                    </a:lnTo>
                    <a:lnTo>
                      <a:pt x="69" y="31"/>
                    </a:lnTo>
                    <a:lnTo>
                      <a:pt x="74" y="28"/>
                    </a:lnTo>
                    <a:lnTo>
                      <a:pt x="78" y="27"/>
                    </a:lnTo>
                    <a:lnTo>
                      <a:pt x="81" y="25"/>
                    </a:lnTo>
                    <a:lnTo>
                      <a:pt x="81" y="25"/>
                    </a:lnTo>
                    <a:lnTo>
                      <a:pt x="77" y="23"/>
                    </a:lnTo>
                    <a:lnTo>
                      <a:pt x="73" y="23"/>
                    </a:lnTo>
                    <a:lnTo>
                      <a:pt x="68" y="21"/>
                    </a:lnTo>
                    <a:lnTo>
                      <a:pt x="68" y="19"/>
                    </a:lnTo>
                    <a:lnTo>
                      <a:pt x="63" y="15"/>
                    </a:lnTo>
                    <a:lnTo>
                      <a:pt x="61" y="9"/>
                    </a:lnTo>
                    <a:lnTo>
                      <a:pt x="60" y="7"/>
                    </a:lnTo>
                    <a:lnTo>
                      <a:pt x="56" y="1"/>
                    </a:lnTo>
                    <a:lnTo>
                      <a:pt x="54" y="0"/>
                    </a:lnTo>
                    <a:lnTo>
                      <a:pt x="50" y="6"/>
                    </a:lnTo>
                    <a:lnTo>
                      <a:pt x="50" y="6"/>
                    </a:lnTo>
                    <a:lnTo>
                      <a:pt x="48" y="6"/>
                    </a:lnTo>
                    <a:lnTo>
                      <a:pt x="45" y="8"/>
                    </a:lnTo>
                    <a:lnTo>
                      <a:pt x="43" y="12"/>
                    </a:lnTo>
                    <a:lnTo>
                      <a:pt x="34" y="10"/>
                    </a:lnTo>
                    <a:lnTo>
                      <a:pt x="32" y="6"/>
                    </a:lnTo>
                    <a:lnTo>
                      <a:pt x="25" y="1"/>
                    </a:lnTo>
                    <a:lnTo>
                      <a:pt x="22" y="0"/>
                    </a:lnTo>
                    <a:lnTo>
                      <a:pt x="22" y="1"/>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0" name="Freeform 127">
                <a:extLst>
                  <a:ext uri="{FF2B5EF4-FFF2-40B4-BE49-F238E27FC236}">
                    <a16:creationId xmlns:a16="http://schemas.microsoft.com/office/drawing/2014/main" id="{893A30FD-90AB-74EF-144E-5406631D7780}"/>
                  </a:ext>
                </a:extLst>
              </p:cNvPr>
              <p:cNvSpPr/>
              <p:nvPr/>
            </p:nvSpPr>
            <p:spPr bwMode="auto">
              <a:xfrm>
                <a:off x="2451100" y="2336801"/>
                <a:ext cx="500063" cy="392113"/>
              </a:xfrm>
              <a:custGeom>
                <a:avLst/>
                <a:gdLst>
                  <a:gd name="T0" fmla="*/ 273 w 315"/>
                  <a:gd name="T1" fmla="*/ 170 h 247"/>
                  <a:gd name="T2" fmla="*/ 282 w 315"/>
                  <a:gd name="T3" fmla="*/ 138 h 247"/>
                  <a:gd name="T4" fmla="*/ 266 w 315"/>
                  <a:gd name="T5" fmla="*/ 119 h 247"/>
                  <a:gd name="T6" fmla="*/ 260 w 315"/>
                  <a:gd name="T7" fmla="*/ 97 h 247"/>
                  <a:gd name="T8" fmla="*/ 256 w 315"/>
                  <a:gd name="T9" fmla="*/ 82 h 247"/>
                  <a:gd name="T10" fmla="*/ 263 w 315"/>
                  <a:gd name="T11" fmla="*/ 74 h 247"/>
                  <a:gd name="T12" fmla="*/ 263 w 315"/>
                  <a:gd name="T13" fmla="*/ 61 h 247"/>
                  <a:gd name="T14" fmla="*/ 250 w 315"/>
                  <a:gd name="T15" fmla="*/ 50 h 247"/>
                  <a:gd name="T16" fmla="*/ 232 w 315"/>
                  <a:gd name="T17" fmla="*/ 35 h 247"/>
                  <a:gd name="T18" fmla="*/ 209 w 315"/>
                  <a:gd name="T19" fmla="*/ 28 h 247"/>
                  <a:gd name="T20" fmla="*/ 191 w 315"/>
                  <a:gd name="T21" fmla="*/ 22 h 247"/>
                  <a:gd name="T22" fmla="*/ 167 w 315"/>
                  <a:gd name="T23" fmla="*/ 31 h 247"/>
                  <a:gd name="T24" fmla="*/ 155 w 315"/>
                  <a:gd name="T25" fmla="*/ 42 h 247"/>
                  <a:gd name="T26" fmla="*/ 135 w 315"/>
                  <a:gd name="T27" fmla="*/ 51 h 247"/>
                  <a:gd name="T28" fmla="*/ 111 w 315"/>
                  <a:gd name="T29" fmla="*/ 51 h 247"/>
                  <a:gd name="T30" fmla="*/ 94 w 315"/>
                  <a:gd name="T31" fmla="*/ 42 h 247"/>
                  <a:gd name="T32" fmla="*/ 77 w 315"/>
                  <a:gd name="T33" fmla="*/ 36 h 247"/>
                  <a:gd name="T34" fmla="*/ 72 w 315"/>
                  <a:gd name="T35" fmla="*/ 24 h 247"/>
                  <a:gd name="T36" fmla="*/ 58 w 315"/>
                  <a:gd name="T37" fmla="*/ 14 h 247"/>
                  <a:gd name="T38" fmla="*/ 59 w 315"/>
                  <a:gd name="T39" fmla="*/ 3 h 247"/>
                  <a:gd name="T40" fmla="*/ 52 w 315"/>
                  <a:gd name="T41" fmla="*/ 3 h 247"/>
                  <a:gd name="T42" fmla="*/ 43 w 315"/>
                  <a:gd name="T43" fmla="*/ 10 h 247"/>
                  <a:gd name="T44" fmla="*/ 33 w 315"/>
                  <a:gd name="T45" fmla="*/ 15 h 247"/>
                  <a:gd name="T46" fmla="*/ 17 w 315"/>
                  <a:gd name="T47" fmla="*/ 9 h 247"/>
                  <a:gd name="T48" fmla="*/ 7 w 315"/>
                  <a:gd name="T49" fmla="*/ 0 h 247"/>
                  <a:gd name="T50" fmla="*/ 0 w 315"/>
                  <a:gd name="T51" fmla="*/ 5 h 247"/>
                  <a:gd name="T52" fmla="*/ 6 w 315"/>
                  <a:gd name="T53" fmla="*/ 20 h 247"/>
                  <a:gd name="T54" fmla="*/ 8 w 315"/>
                  <a:gd name="T55" fmla="*/ 35 h 247"/>
                  <a:gd name="T56" fmla="*/ 17 w 315"/>
                  <a:gd name="T57" fmla="*/ 51 h 247"/>
                  <a:gd name="T58" fmla="*/ 24 w 315"/>
                  <a:gd name="T59" fmla="*/ 63 h 247"/>
                  <a:gd name="T60" fmla="*/ 39 w 315"/>
                  <a:gd name="T61" fmla="*/ 67 h 247"/>
                  <a:gd name="T62" fmla="*/ 38 w 315"/>
                  <a:gd name="T63" fmla="*/ 75 h 247"/>
                  <a:gd name="T64" fmla="*/ 35 w 315"/>
                  <a:gd name="T65" fmla="*/ 89 h 247"/>
                  <a:gd name="T66" fmla="*/ 32 w 315"/>
                  <a:gd name="T67" fmla="*/ 101 h 247"/>
                  <a:gd name="T68" fmla="*/ 40 w 315"/>
                  <a:gd name="T69" fmla="*/ 107 h 247"/>
                  <a:gd name="T70" fmla="*/ 44 w 315"/>
                  <a:gd name="T71" fmla="*/ 117 h 247"/>
                  <a:gd name="T72" fmla="*/ 65 w 315"/>
                  <a:gd name="T73" fmla="*/ 125 h 247"/>
                  <a:gd name="T74" fmla="*/ 70 w 315"/>
                  <a:gd name="T75" fmla="*/ 146 h 247"/>
                  <a:gd name="T76" fmla="*/ 83 w 315"/>
                  <a:gd name="T77" fmla="*/ 162 h 247"/>
                  <a:gd name="T78" fmla="*/ 89 w 315"/>
                  <a:gd name="T79" fmla="*/ 166 h 247"/>
                  <a:gd name="T80" fmla="*/ 92 w 315"/>
                  <a:gd name="T81" fmla="*/ 160 h 247"/>
                  <a:gd name="T82" fmla="*/ 99 w 315"/>
                  <a:gd name="T83" fmla="*/ 167 h 247"/>
                  <a:gd name="T84" fmla="*/ 112 w 315"/>
                  <a:gd name="T85" fmla="*/ 171 h 247"/>
                  <a:gd name="T86" fmla="*/ 124 w 315"/>
                  <a:gd name="T87" fmla="*/ 186 h 247"/>
                  <a:gd name="T88" fmla="*/ 137 w 315"/>
                  <a:gd name="T89" fmla="*/ 202 h 247"/>
                  <a:gd name="T90" fmla="*/ 152 w 315"/>
                  <a:gd name="T91" fmla="*/ 206 h 247"/>
                  <a:gd name="T92" fmla="*/ 162 w 315"/>
                  <a:gd name="T93" fmla="*/ 215 h 247"/>
                  <a:gd name="T94" fmla="*/ 180 w 315"/>
                  <a:gd name="T95" fmla="*/ 221 h 247"/>
                  <a:gd name="T96" fmla="*/ 199 w 315"/>
                  <a:gd name="T97" fmla="*/ 217 h 247"/>
                  <a:gd name="T98" fmla="*/ 215 w 315"/>
                  <a:gd name="T99" fmla="*/ 214 h 247"/>
                  <a:gd name="T100" fmla="*/ 224 w 315"/>
                  <a:gd name="T101" fmla="*/ 232 h 247"/>
                  <a:gd name="T102" fmla="*/ 240 w 315"/>
                  <a:gd name="T103" fmla="*/ 239 h 247"/>
                  <a:gd name="T104" fmla="*/ 263 w 315"/>
                  <a:gd name="T105" fmla="*/ 242 h 247"/>
                  <a:gd name="T106" fmla="*/ 276 w 315"/>
                  <a:gd name="T107" fmla="*/ 242 h 247"/>
                  <a:gd name="T108" fmla="*/ 292 w 315"/>
                  <a:gd name="T109" fmla="*/ 244 h 247"/>
                  <a:gd name="T110" fmla="*/ 295 w 315"/>
                  <a:gd name="T111" fmla="*/ 230 h 247"/>
                  <a:gd name="T112" fmla="*/ 311 w 315"/>
                  <a:gd name="T113" fmla="*/ 218 h 247"/>
                  <a:gd name="T114" fmla="*/ 307 w 315"/>
                  <a:gd name="T115" fmla="*/ 212 h 247"/>
                  <a:gd name="T116" fmla="*/ 300 w 315"/>
                  <a:gd name="T117" fmla="*/ 196 h 247"/>
                  <a:gd name="T118" fmla="*/ 287 w 315"/>
                  <a:gd name="T119" fmla="*/ 189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5" h="246">
                    <a:moveTo>
                      <a:pt x="272" y="170"/>
                    </a:moveTo>
                    <a:lnTo>
                      <a:pt x="273" y="170"/>
                    </a:lnTo>
                    <a:lnTo>
                      <a:pt x="273" y="170"/>
                    </a:lnTo>
                    <a:lnTo>
                      <a:pt x="273" y="170"/>
                    </a:lnTo>
                    <a:lnTo>
                      <a:pt x="273" y="170"/>
                    </a:lnTo>
                    <a:lnTo>
                      <a:pt x="273" y="169"/>
                    </a:lnTo>
                    <a:lnTo>
                      <a:pt x="285" y="152"/>
                    </a:lnTo>
                    <a:lnTo>
                      <a:pt x="284" y="147"/>
                    </a:lnTo>
                    <a:lnTo>
                      <a:pt x="284" y="142"/>
                    </a:lnTo>
                    <a:lnTo>
                      <a:pt x="282" y="138"/>
                    </a:lnTo>
                    <a:lnTo>
                      <a:pt x="268" y="138"/>
                    </a:lnTo>
                    <a:lnTo>
                      <a:pt x="268" y="132"/>
                    </a:lnTo>
                    <a:lnTo>
                      <a:pt x="266" y="129"/>
                    </a:lnTo>
                    <a:lnTo>
                      <a:pt x="267" y="126"/>
                    </a:lnTo>
                    <a:lnTo>
                      <a:pt x="266" y="119"/>
                    </a:lnTo>
                    <a:lnTo>
                      <a:pt x="261" y="111"/>
                    </a:lnTo>
                    <a:lnTo>
                      <a:pt x="262" y="107"/>
                    </a:lnTo>
                    <a:lnTo>
                      <a:pt x="266" y="103"/>
                    </a:lnTo>
                    <a:lnTo>
                      <a:pt x="260" y="102"/>
                    </a:lnTo>
                    <a:lnTo>
                      <a:pt x="260" y="97"/>
                    </a:lnTo>
                    <a:lnTo>
                      <a:pt x="259" y="93"/>
                    </a:lnTo>
                    <a:lnTo>
                      <a:pt x="258" y="92"/>
                    </a:lnTo>
                    <a:lnTo>
                      <a:pt x="261" y="88"/>
                    </a:lnTo>
                    <a:lnTo>
                      <a:pt x="259" y="86"/>
                    </a:lnTo>
                    <a:lnTo>
                      <a:pt x="256" y="82"/>
                    </a:lnTo>
                    <a:lnTo>
                      <a:pt x="261" y="81"/>
                    </a:lnTo>
                    <a:lnTo>
                      <a:pt x="265" y="79"/>
                    </a:lnTo>
                    <a:lnTo>
                      <a:pt x="265" y="78"/>
                    </a:lnTo>
                    <a:lnTo>
                      <a:pt x="265" y="76"/>
                    </a:lnTo>
                    <a:lnTo>
                      <a:pt x="263" y="74"/>
                    </a:lnTo>
                    <a:lnTo>
                      <a:pt x="265" y="72"/>
                    </a:lnTo>
                    <a:lnTo>
                      <a:pt x="265" y="71"/>
                    </a:lnTo>
                    <a:lnTo>
                      <a:pt x="265" y="66"/>
                    </a:lnTo>
                    <a:lnTo>
                      <a:pt x="262" y="64"/>
                    </a:lnTo>
                    <a:lnTo>
                      <a:pt x="263" y="61"/>
                    </a:lnTo>
                    <a:lnTo>
                      <a:pt x="261" y="57"/>
                    </a:lnTo>
                    <a:lnTo>
                      <a:pt x="262" y="54"/>
                    </a:lnTo>
                    <a:lnTo>
                      <a:pt x="261" y="51"/>
                    </a:lnTo>
                    <a:lnTo>
                      <a:pt x="258" y="50"/>
                    </a:lnTo>
                    <a:lnTo>
                      <a:pt x="250" y="50"/>
                    </a:lnTo>
                    <a:lnTo>
                      <a:pt x="244" y="41"/>
                    </a:lnTo>
                    <a:lnTo>
                      <a:pt x="239" y="39"/>
                    </a:lnTo>
                    <a:lnTo>
                      <a:pt x="236" y="41"/>
                    </a:lnTo>
                    <a:lnTo>
                      <a:pt x="233" y="38"/>
                    </a:lnTo>
                    <a:lnTo>
                      <a:pt x="232" y="35"/>
                    </a:lnTo>
                    <a:lnTo>
                      <a:pt x="230" y="35"/>
                    </a:lnTo>
                    <a:lnTo>
                      <a:pt x="224" y="32"/>
                    </a:lnTo>
                    <a:lnTo>
                      <a:pt x="222" y="34"/>
                    </a:lnTo>
                    <a:lnTo>
                      <a:pt x="218" y="34"/>
                    </a:lnTo>
                    <a:lnTo>
                      <a:pt x="209" y="28"/>
                    </a:lnTo>
                    <a:lnTo>
                      <a:pt x="204" y="27"/>
                    </a:lnTo>
                    <a:lnTo>
                      <a:pt x="199" y="22"/>
                    </a:lnTo>
                    <a:lnTo>
                      <a:pt x="195" y="22"/>
                    </a:lnTo>
                    <a:lnTo>
                      <a:pt x="193" y="21"/>
                    </a:lnTo>
                    <a:lnTo>
                      <a:pt x="191" y="22"/>
                    </a:lnTo>
                    <a:lnTo>
                      <a:pt x="189" y="26"/>
                    </a:lnTo>
                    <a:lnTo>
                      <a:pt x="183" y="24"/>
                    </a:lnTo>
                    <a:lnTo>
                      <a:pt x="177" y="26"/>
                    </a:lnTo>
                    <a:lnTo>
                      <a:pt x="170" y="31"/>
                    </a:lnTo>
                    <a:lnTo>
                      <a:pt x="167" y="31"/>
                    </a:lnTo>
                    <a:lnTo>
                      <a:pt x="166" y="32"/>
                    </a:lnTo>
                    <a:lnTo>
                      <a:pt x="164" y="38"/>
                    </a:lnTo>
                    <a:lnTo>
                      <a:pt x="156" y="38"/>
                    </a:lnTo>
                    <a:lnTo>
                      <a:pt x="155" y="39"/>
                    </a:lnTo>
                    <a:lnTo>
                      <a:pt x="155" y="42"/>
                    </a:lnTo>
                    <a:lnTo>
                      <a:pt x="158" y="46"/>
                    </a:lnTo>
                    <a:lnTo>
                      <a:pt x="156" y="51"/>
                    </a:lnTo>
                    <a:lnTo>
                      <a:pt x="151" y="51"/>
                    </a:lnTo>
                    <a:lnTo>
                      <a:pt x="143" y="50"/>
                    </a:lnTo>
                    <a:lnTo>
                      <a:pt x="135" y="51"/>
                    </a:lnTo>
                    <a:lnTo>
                      <a:pt x="125" y="53"/>
                    </a:lnTo>
                    <a:lnTo>
                      <a:pt x="125" y="53"/>
                    </a:lnTo>
                    <a:lnTo>
                      <a:pt x="125" y="53"/>
                    </a:lnTo>
                    <a:lnTo>
                      <a:pt x="120" y="53"/>
                    </a:lnTo>
                    <a:lnTo>
                      <a:pt x="111" y="51"/>
                    </a:lnTo>
                    <a:lnTo>
                      <a:pt x="107" y="51"/>
                    </a:lnTo>
                    <a:lnTo>
                      <a:pt x="99" y="48"/>
                    </a:lnTo>
                    <a:lnTo>
                      <a:pt x="96" y="44"/>
                    </a:lnTo>
                    <a:lnTo>
                      <a:pt x="96" y="42"/>
                    </a:lnTo>
                    <a:lnTo>
                      <a:pt x="94" y="42"/>
                    </a:lnTo>
                    <a:lnTo>
                      <a:pt x="90" y="39"/>
                    </a:lnTo>
                    <a:lnTo>
                      <a:pt x="87" y="41"/>
                    </a:lnTo>
                    <a:lnTo>
                      <a:pt x="84" y="39"/>
                    </a:lnTo>
                    <a:lnTo>
                      <a:pt x="80" y="39"/>
                    </a:lnTo>
                    <a:lnTo>
                      <a:pt x="77" y="36"/>
                    </a:lnTo>
                    <a:lnTo>
                      <a:pt x="74" y="36"/>
                    </a:lnTo>
                    <a:lnTo>
                      <a:pt x="73" y="34"/>
                    </a:lnTo>
                    <a:lnTo>
                      <a:pt x="74" y="30"/>
                    </a:lnTo>
                    <a:lnTo>
                      <a:pt x="73" y="27"/>
                    </a:lnTo>
                    <a:lnTo>
                      <a:pt x="72" y="24"/>
                    </a:lnTo>
                    <a:lnTo>
                      <a:pt x="70" y="24"/>
                    </a:lnTo>
                    <a:lnTo>
                      <a:pt x="67" y="23"/>
                    </a:lnTo>
                    <a:lnTo>
                      <a:pt x="66" y="22"/>
                    </a:lnTo>
                    <a:lnTo>
                      <a:pt x="63" y="21"/>
                    </a:lnTo>
                    <a:lnTo>
                      <a:pt x="58" y="14"/>
                    </a:lnTo>
                    <a:lnTo>
                      <a:pt x="62" y="10"/>
                    </a:lnTo>
                    <a:lnTo>
                      <a:pt x="60" y="9"/>
                    </a:lnTo>
                    <a:lnTo>
                      <a:pt x="59" y="7"/>
                    </a:lnTo>
                    <a:lnTo>
                      <a:pt x="60" y="5"/>
                    </a:lnTo>
                    <a:lnTo>
                      <a:pt x="59" y="3"/>
                    </a:lnTo>
                    <a:lnTo>
                      <a:pt x="58" y="2"/>
                    </a:lnTo>
                    <a:lnTo>
                      <a:pt x="57" y="2"/>
                    </a:lnTo>
                    <a:lnTo>
                      <a:pt x="55" y="1"/>
                    </a:lnTo>
                    <a:lnTo>
                      <a:pt x="55" y="1"/>
                    </a:lnTo>
                    <a:lnTo>
                      <a:pt x="52" y="3"/>
                    </a:lnTo>
                    <a:lnTo>
                      <a:pt x="51" y="3"/>
                    </a:lnTo>
                    <a:lnTo>
                      <a:pt x="48" y="6"/>
                    </a:lnTo>
                    <a:lnTo>
                      <a:pt x="47" y="7"/>
                    </a:lnTo>
                    <a:lnTo>
                      <a:pt x="44" y="10"/>
                    </a:lnTo>
                    <a:lnTo>
                      <a:pt x="43" y="10"/>
                    </a:lnTo>
                    <a:lnTo>
                      <a:pt x="41" y="12"/>
                    </a:lnTo>
                    <a:lnTo>
                      <a:pt x="41" y="14"/>
                    </a:lnTo>
                    <a:lnTo>
                      <a:pt x="38" y="15"/>
                    </a:lnTo>
                    <a:lnTo>
                      <a:pt x="36" y="14"/>
                    </a:lnTo>
                    <a:lnTo>
                      <a:pt x="33" y="15"/>
                    </a:lnTo>
                    <a:lnTo>
                      <a:pt x="32" y="17"/>
                    </a:lnTo>
                    <a:lnTo>
                      <a:pt x="26" y="15"/>
                    </a:lnTo>
                    <a:lnTo>
                      <a:pt x="22" y="15"/>
                    </a:lnTo>
                    <a:lnTo>
                      <a:pt x="17" y="13"/>
                    </a:lnTo>
                    <a:lnTo>
                      <a:pt x="17" y="9"/>
                    </a:lnTo>
                    <a:lnTo>
                      <a:pt x="10" y="6"/>
                    </a:lnTo>
                    <a:lnTo>
                      <a:pt x="10" y="3"/>
                    </a:lnTo>
                    <a:lnTo>
                      <a:pt x="9" y="1"/>
                    </a:lnTo>
                    <a:lnTo>
                      <a:pt x="8" y="1"/>
                    </a:lnTo>
                    <a:lnTo>
                      <a:pt x="7" y="0"/>
                    </a:lnTo>
                    <a:lnTo>
                      <a:pt x="7" y="2"/>
                    </a:lnTo>
                    <a:lnTo>
                      <a:pt x="6" y="0"/>
                    </a:lnTo>
                    <a:lnTo>
                      <a:pt x="5" y="0"/>
                    </a:lnTo>
                    <a:lnTo>
                      <a:pt x="3" y="5"/>
                    </a:lnTo>
                    <a:lnTo>
                      <a:pt x="0" y="5"/>
                    </a:lnTo>
                    <a:lnTo>
                      <a:pt x="1" y="8"/>
                    </a:lnTo>
                    <a:lnTo>
                      <a:pt x="2" y="14"/>
                    </a:lnTo>
                    <a:lnTo>
                      <a:pt x="2" y="16"/>
                    </a:lnTo>
                    <a:lnTo>
                      <a:pt x="2" y="20"/>
                    </a:lnTo>
                    <a:lnTo>
                      <a:pt x="6" y="20"/>
                    </a:lnTo>
                    <a:lnTo>
                      <a:pt x="7" y="23"/>
                    </a:lnTo>
                    <a:lnTo>
                      <a:pt x="5" y="28"/>
                    </a:lnTo>
                    <a:lnTo>
                      <a:pt x="5" y="32"/>
                    </a:lnTo>
                    <a:lnTo>
                      <a:pt x="5" y="32"/>
                    </a:lnTo>
                    <a:lnTo>
                      <a:pt x="8" y="35"/>
                    </a:lnTo>
                    <a:lnTo>
                      <a:pt x="11" y="41"/>
                    </a:lnTo>
                    <a:lnTo>
                      <a:pt x="14" y="44"/>
                    </a:lnTo>
                    <a:lnTo>
                      <a:pt x="14" y="46"/>
                    </a:lnTo>
                    <a:lnTo>
                      <a:pt x="16" y="46"/>
                    </a:lnTo>
                    <a:lnTo>
                      <a:pt x="17" y="51"/>
                    </a:lnTo>
                    <a:lnTo>
                      <a:pt x="17" y="53"/>
                    </a:lnTo>
                    <a:lnTo>
                      <a:pt x="18" y="56"/>
                    </a:lnTo>
                    <a:lnTo>
                      <a:pt x="21" y="57"/>
                    </a:lnTo>
                    <a:lnTo>
                      <a:pt x="23" y="59"/>
                    </a:lnTo>
                    <a:lnTo>
                      <a:pt x="24" y="63"/>
                    </a:lnTo>
                    <a:lnTo>
                      <a:pt x="26" y="64"/>
                    </a:lnTo>
                    <a:lnTo>
                      <a:pt x="29" y="64"/>
                    </a:lnTo>
                    <a:lnTo>
                      <a:pt x="33" y="67"/>
                    </a:lnTo>
                    <a:lnTo>
                      <a:pt x="36" y="67"/>
                    </a:lnTo>
                    <a:lnTo>
                      <a:pt x="39" y="67"/>
                    </a:lnTo>
                    <a:lnTo>
                      <a:pt x="41" y="68"/>
                    </a:lnTo>
                    <a:lnTo>
                      <a:pt x="45" y="71"/>
                    </a:lnTo>
                    <a:lnTo>
                      <a:pt x="41" y="72"/>
                    </a:lnTo>
                    <a:lnTo>
                      <a:pt x="38" y="73"/>
                    </a:lnTo>
                    <a:lnTo>
                      <a:pt x="38" y="75"/>
                    </a:lnTo>
                    <a:lnTo>
                      <a:pt x="39" y="76"/>
                    </a:lnTo>
                    <a:lnTo>
                      <a:pt x="39" y="83"/>
                    </a:lnTo>
                    <a:lnTo>
                      <a:pt x="37" y="85"/>
                    </a:lnTo>
                    <a:lnTo>
                      <a:pt x="36" y="85"/>
                    </a:lnTo>
                    <a:lnTo>
                      <a:pt x="35" y="89"/>
                    </a:lnTo>
                    <a:lnTo>
                      <a:pt x="33" y="90"/>
                    </a:lnTo>
                    <a:lnTo>
                      <a:pt x="33" y="95"/>
                    </a:lnTo>
                    <a:lnTo>
                      <a:pt x="32" y="97"/>
                    </a:lnTo>
                    <a:lnTo>
                      <a:pt x="33" y="98"/>
                    </a:lnTo>
                    <a:lnTo>
                      <a:pt x="32" y="101"/>
                    </a:lnTo>
                    <a:lnTo>
                      <a:pt x="32" y="101"/>
                    </a:lnTo>
                    <a:lnTo>
                      <a:pt x="33" y="102"/>
                    </a:lnTo>
                    <a:lnTo>
                      <a:pt x="36" y="103"/>
                    </a:lnTo>
                    <a:lnTo>
                      <a:pt x="39" y="104"/>
                    </a:lnTo>
                    <a:lnTo>
                      <a:pt x="40" y="107"/>
                    </a:lnTo>
                    <a:lnTo>
                      <a:pt x="44" y="110"/>
                    </a:lnTo>
                    <a:lnTo>
                      <a:pt x="43" y="114"/>
                    </a:lnTo>
                    <a:lnTo>
                      <a:pt x="43" y="115"/>
                    </a:lnTo>
                    <a:lnTo>
                      <a:pt x="43" y="116"/>
                    </a:lnTo>
                    <a:lnTo>
                      <a:pt x="44" y="117"/>
                    </a:lnTo>
                    <a:lnTo>
                      <a:pt x="45" y="117"/>
                    </a:lnTo>
                    <a:lnTo>
                      <a:pt x="48" y="116"/>
                    </a:lnTo>
                    <a:lnTo>
                      <a:pt x="60" y="124"/>
                    </a:lnTo>
                    <a:lnTo>
                      <a:pt x="62" y="123"/>
                    </a:lnTo>
                    <a:lnTo>
                      <a:pt x="65" y="125"/>
                    </a:lnTo>
                    <a:lnTo>
                      <a:pt x="68" y="130"/>
                    </a:lnTo>
                    <a:lnTo>
                      <a:pt x="70" y="132"/>
                    </a:lnTo>
                    <a:lnTo>
                      <a:pt x="74" y="140"/>
                    </a:lnTo>
                    <a:lnTo>
                      <a:pt x="70" y="142"/>
                    </a:lnTo>
                    <a:lnTo>
                      <a:pt x="70" y="146"/>
                    </a:lnTo>
                    <a:lnTo>
                      <a:pt x="72" y="149"/>
                    </a:lnTo>
                    <a:lnTo>
                      <a:pt x="76" y="149"/>
                    </a:lnTo>
                    <a:lnTo>
                      <a:pt x="77" y="160"/>
                    </a:lnTo>
                    <a:lnTo>
                      <a:pt x="80" y="161"/>
                    </a:lnTo>
                    <a:lnTo>
                      <a:pt x="83" y="162"/>
                    </a:lnTo>
                    <a:lnTo>
                      <a:pt x="84" y="163"/>
                    </a:lnTo>
                    <a:lnTo>
                      <a:pt x="87" y="162"/>
                    </a:lnTo>
                    <a:lnTo>
                      <a:pt x="87" y="164"/>
                    </a:lnTo>
                    <a:lnTo>
                      <a:pt x="88" y="167"/>
                    </a:lnTo>
                    <a:lnTo>
                      <a:pt x="89" y="166"/>
                    </a:lnTo>
                    <a:lnTo>
                      <a:pt x="90" y="166"/>
                    </a:lnTo>
                    <a:lnTo>
                      <a:pt x="90" y="163"/>
                    </a:lnTo>
                    <a:lnTo>
                      <a:pt x="84" y="160"/>
                    </a:lnTo>
                    <a:lnTo>
                      <a:pt x="91" y="160"/>
                    </a:lnTo>
                    <a:lnTo>
                      <a:pt x="92" y="160"/>
                    </a:lnTo>
                    <a:lnTo>
                      <a:pt x="97" y="155"/>
                    </a:lnTo>
                    <a:lnTo>
                      <a:pt x="94" y="163"/>
                    </a:lnTo>
                    <a:lnTo>
                      <a:pt x="96" y="164"/>
                    </a:lnTo>
                    <a:lnTo>
                      <a:pt x="98" y="163"/>
                    </a:lnTo>
                    <a:lnTo>
                      <a:pt x="99" y="167"/>
                    </a:lnTo>
                    <a:lnTo>
                      <a:pt x="100" y="167"/>
                    </a:lnTo>
                    <a:lnTo>
                      <a:pt x="105" y="162"/>
                    </a:lnTo>
                    <a:lnTo>
                      <a:pt x="107" y="163"/>
                    </a:lnTo>
                    <a:lnTo>
                      <a:pt x="111" y="168"/>
                    </a:lnTo>
                    <a:lnTo>
                      <a:pt x="112" y="171"/>
                    </a:lnTo>
                    <a:lnTo>
                      <a:pt x="118" y="178"/>
                    </a:lnTo>
                    <a:lnTo>
                      <a:pt x="118" y="182"/>
                    </a:lnTo>
                    <a:lnTo>
                      <a:pt x="119" y="183"/>
                    </a:lnTo>
                    <a:lnTo>
                      <a:pt x="121" y="183"/>
                    </a:lnTo>
                    <a:lnTo>
                      <a:pt x="124" y="186"/>
                    </a:lnTo>
                    <a:lnTo>
                      <a:pt x="125" y="186"/>
                    </a:lnTo>
                    <a:lnTo>
                      <a:pt x="126" y="191"/>
                    </a:lnTo>
                    <a:lnTo>
                      <a:pt x="129" y="200"/>
                    </a:lnTo>
                    <a:lnTo>
                      <a:pt x="133" y="202"/>
                    </a:lnTo>
                    <a:lnTo>
                      <a:pt x="137" y="202"/>
                    </a:lnTo>
                    <a:lnTo>
                      <a:pt x="143" y="203"/>
                    </a:lnTo>
                    <a:lnTo>
                      <a:pt x="144" y="204"/>
                    </a:lnTo>
                    <a:lnTo>
                      <a:pt x="149" y="204"/>
                    </a:lnTo>
                    <a:lnTo>
                      <a:pt x="150" y="205"/>
                    </a:lnTo>
                    <a:lnTo>
                      <a:pt x="152" y="206"/>
                    </a:lnTo>
                    <a:lnTo>
                      <a:pt x="154" y="208"/>
                    </a:lnTo>
                    <a:lnTo>
                      <a:pt x="152" y="210"/>
                    </a:lnTo>
                    <a:lnTo>
                      <a:pt x="156" y="213"/>
                    </a:lnTo>
                    <a:lnTo>
                      <a:pt x="159" y="214"/>
                    </a:lnTo>
                    <a:lnTo>
                      <a:pt x="162" y="215"/>
                    </a:lnTo>
                    <a:lnTo>
                      <a:pt x="164" y="217"/>
                    </a:lnTo>
                    <a:lnTo>
                      <a:pt x="170" y="220"/>
                    </a:lnTo>
                    <a:lnTo>
                      <a:pt x="171" y="220"/>
                    </a:lnTo>
                    <a:lnTo>
                      <a:pt x="174" y="219"/>
                    </a:lnTo>
                    <a:lnTo>
                      <a:pt x="180" y="221"/>
                    </a:lnTo>
                    <a:lnTo>
                      <a:pt x="186" y="225"/>
                    </a:lnTo>
                    <a:lnTo>
                      <a:pt x="191" y="220"/>
                    </a:lnTo>
                    <a:lnTo>
                      <a:pt x="196" y="217"/>
                    </a:lnTo>
                    <a:lnTo>
                      <a:pt x="198" y="208"/>
                    </a:lnTo>
                    <a:lnTo>
                      <a:pt x="199" y="217"/>
                    </a:lnTo>
                    <a:lnTo>
                      <a:pt x="201" y="215"/>
                    </a:lnTo>
                    <a:lnTo>
                      <a:pt x="206" y="213"/>
                    </a:lnTo>
                    <a:lnTo>
                      <a:pt x="209" y="212"/>
                    </a:lnTo>
                    <a:lnTo>
                      <a:pt x="215" y="213"/>
                    </a:lnTo>
                    <a:lnTo>
                      <a:pt x="215" y="214"/>
                    </a:lnTo>
                    <a:lnTo>
                      <a:pt x="216" y="213"/>
                    </a:lnTo>
                    <a:lnTo>
                      <a:pt x="217" y="217"/>
                    </a:lnTo>
                    <a:lnTo>
                      <a:pt x="220" y="220"/>
                    </a:lnTo>
                    <a:lnTo>
                      <a:pt x="222" y="226"/>
                    </a:lnTo>
                    <a:lnTo>
                      <a:pt x="224" y="232"/>
                    </a:lnTo>
                    <a:lnTo>
                      <a:pt x="224" y="235"/>
                    </a:lnTo>
                    <a:lnTo>
                      <a:pt x="226" y="236"/>
                    </a:lnTo>
                    <a:lnTo>
                      <a:pt x="226" y="237"/>
                    </a:lnTo>
                    <a:lnTo>
                      <a:pt x="238" y="237"/>
                    </a:lnTo>
                    <a:lnTo>
                      <a:pt x="240" y="239"/>
                    </a:lnTo>
                    <a:lnTo>
                      <a:pt x="244" y="236"/>
                    </a:lnTo>
                    <a:lnTo>
                      <a:pt x="246" y="236"/>
                    </a:lnTo>
                    <a:lnTo>
                      <a:pt x="250" y="240"/>
                    </a:lnTo>
                    <a:lnTo>
                      <a:pt x="259" y="240"/>
                    </a:lnTo>
                    <a:lnTo>
                      <a:pt x="263" y="242"/>
                    </a:lnTo>
                    <a:lnTo>
                      <a:pt x="270" y="242"/>
                    </a:lnTo>
                    <a:lnTo>
                      <a:pt x="273" y="243"/>
                    </a:lnTo>
                    <a:lnTo>
                      <a:pt x="274" y="242"/>
                    </a:lnTo>
                    <a:lnTo>
                      <a:pt x="276" y="243"/>
                    </a:lnTo>
                    <a:lnTo>
                      <a:pt x="276" y="242"/>
                    </a:lnTo>
                    <a:lnTo>
                      <a:pt x="281" y="241"/>
                    </a:lnTo>
                    <a:lnTo>
                      <a:pt x="282" y="244"/>
                    </a:lnTo>
                    <a:lnTo>
                      <a:pt x="290" y="247"/>
                    </a:lnTo>
                    <a:lnTo>
                      <a:pt x="291" y="246"/>
                    </a:lnTo>
                    <a:lnTo>
                      <a:pt x="292" y="244"/>
                    </a:lnTo>
                    <a:lnTo>
                      <a:pt x="293" y="244"/>
                    </a:lnTo>
                    <a:lnTo>
                      <a:pt x="292" y="243"/>
                    </a:lnTo>
                    <a:lnTo>
                      <a:pt x="293" y="237"/>
                    </a:lnTo>
                    <a:lnTo>
                      <a:pt x="292" y="234"/>
                    </a:lnTo>
                    <a:lnTo>
                      <a:pt x="295" y="230"/>
                    </a:lnTo>
                    <a:lnTo>
                      <a:pt x="293" y="228"/>
                    </a:lnTo>
                    <a:lnTo>
                      <a:pt x="296" y="225"/>
                    </a:lnTo>
                    <a:lnTo>
                      <a:pt x="300" y="222"/>
                    </a:lnTo>
                    <a:lnTo>
                      <a:pt x="302" y="221"/>
                    </a:lnTo>
                    <a:lnTo>
                      <a:pt x="311" y="218"/>
                    </a:lnTo>
                    <a:lnTo>
                      <a:pt x="314" y="220"/>
                    </a:lnTo>
                    <a:lnTo>
                      <a:pt x="315" y="219"/>
                    </a:lnTo>
                    <a:lnTo>
                      <a:pt x="315" y="214"/>
                    </a:lnTo>
                    <a:lnTo>
                      <a:pt x="312" y="212"/>
                    </a:lnTo>
                    <a:lnTo>
                      <a:pt x="307" y="212"/>
                    </a:lnTo>
                    <a:lnTo>
                      <a:pt x="306" y="208"/>
                    </a:lnTo>
                    <a:lnTo>
                      <a:pt x="306" y="204"/>
                    </a:lnTo>
                    <a:lnTo>
                      <a:pt x="305" y="200"/>
                    </a:lnTo>
                    <a:lnTo>
                      <a:pt x="305" y="197"/>
                    </a:lnTo>
                    <a:lnTo>
                      <a:pt x="300" y="196"/>
                    </a:lnTo>
                    <a:lnTo>
                      <a:pt x="300" y="195"/>
                    </a:lnTo>
                    <a:lnTo>
                      <a:pt x="298" y="193"/>
                    </a:lnTo>
                    <a:lnTo>
                      <a:pt x="292" y="192"/>
                    </a:lnTo>
                    <a:lnTo>
                      <a:pt x="291" y="191"/>
                    </a:lnTo>
                    <a:lnTo>
                      <a:pt x="287" y="189"/>
                    </a:lnTo>
                    <a:lnTo>
                      <a:pt x="283" y="184"/>
                    </a:lnTo>
                    <a:lnTo>
                      <a:pt x="281" y="181"/>
                    </a:lnTo>
                    <a:lnTo>
                      <a:pt x="274" y="171"/>
                    </a:lnTo>
                    <a:lnTo>
                      <a:pt x="272" y="17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1" name="Freeform 128">
                <a:extLst>
                  <a:ext uri="{FF2B5EF4-FFF2-40B4-BE49-F238E27FC236}">
                    <a16:creationId xmlns:a16="http://schemas.microsoft.com/office/drawing/2014/main" id="{6A6E3D43-61B1-FD07-73F4-A3D4D5CBDC68}"/>
                  </a:ext>
                </a:extLst>
              </p:cNvPr>
              <p:cNvSpPr/>
              <p:nvPr/>
            </p:nvSpPr>
            <p:spPr bwMode="auto">
              <a:xfrm>
                <a:off x="2427288" y="2287588"/>
                <a:ext cx="80963" cy="69850"/>
              </a:xfrm>
              <a:custGeom>
                <a:avLst/>
                <a:gdLst>
                  <a:gd name="T0" fmla="*/ 22 w 51"/>
                  <a:gd name="T1" fmla="*/ 26 h 44"/>
                  <a:gd name="T2" fmla="*/ 25 w 51"/>
                  <a:gd name="T3" fmla="*/ 25 h 44"/>
                  <a:gd name="T4" fmla="*/ 29 w 51"/>
                  <a:gd name="T5" fmla="*/ 29 h 44"/>
                  <a:gd name="T6" fmla="*/ 31 w 51"/>
                  <a:gd name="T7" fmla="*/ 28 h 44"/>
                  <a:gd name="T8" fmla="*/ 35 w 51"/>
                  <a:gd name="T9" fmla="*/ 28 h 44"/>
                  <a:gd name="T10" fmla="*/ 37 w 51"/>
                  <a:gd name="T11" fmla="*/ 32 h 44"/>
                  <a:gd name="T12" fmla="*/ 40 w 51"/>
                  <a:gd name="T13" fmla="*/ 33 h 44"/>
                  <a:gd name="T14" fmla="*/ 45 w 51"/>
                  <a:gd name="T15" fmla="*/ 40 h 44"/>
                  <a:gd name="T16" fmla="*/ 47 w 51"/>
                  <a:gd name="T17" fmla="*/ 44 h 44"/>
                  <a:gd name="T18" fmla="*/ 50 w 51"/>
                  <a:gd name="T19" fmla="*/ 43 h 44"/>
                  <a:gd name="T20" fmla="*/ 50 w 51"/>
                  <a:gd name="T21" fmla="*/ 40 h 44"/>
                  <a:gd name="T22" fmla="*/ 50 w 51"/>
                  <a:gd name="T23" fmla="*/ 39 h 44"/>
                  <a:gd name="T24" fmla="*/ 47 w 51"/>
                  <a:gd name="T25" fmla="*/ 34 h 44"/>
                  <a:gd name="T26" fmla="*/ 51 w 51"/>
                  <a:gd name="T27" fmla="*/ 34 h 44"/>
                  <a:gd name="T28" fmla="*/ 50 w 51"/>
                  <a:gd name="T29" fmla="*/ 32 h 44"/>
                  <a:gd name="T30" fmla="*/ 45 w 51"/>
                  <a:gd name="T31" fmla="*/ 32 h 44"/>
                  <a:gd name="T32" fmla="*/ 37 w 51"/>
                  <a:gd name="T33" fmla="*/ 29 h 44"/>
                  <a:gd name="T34" fmla="*/ 35 w 51"/>
                  <a:gd name="T35" fmla="*/ 23 h 44"/>
                  <a:gd name="T36" fmla="*/ 37 w 51"/>
                  <a:gd name="T37" fmla="*/ 21 h 44"/>
                  <a:gd name="T38" fmla="*/ 37 w 51"/>
                  <a:gd name="T39" fmla="*/ 18 h 44"/>
                  <a:gd name="T40" fmla="*/ 30 w 51"/>
                  <a:gd name="T41" fmla="*/ 14 h 44"/>
                  <a:gd name="T42" fmla="*/ 30 w 51"/>
                  <a:gd name="T43" fmla="*/ 9 h 44"/>
                  <a:gd name="T44" fmla="*/ 31 w 51"/>
                  <a:gd name="T45" fmla="*/ 7 h 44"/>
                  <a:gd name="T46" fmla="*/ 29 w 51"/>
                  <a:gd name="T47" fmla="*/ 4 h 44"/>
                  <a:gd name="T48" fmla="*/ 23 w 51"/>
                  <a:gd name="T49" fmla="*/ 3 h 44"/>
                  <a:gd name="T50" fmla="*/ 20 w 51"/>
                  <a:gd name="T51" fmla="*/ 0 h 44"/>
                  <a:gd name="T52" fmla="*/ 20 w 51"/>
                  <a:gd name="T53" fmla="*/ 0 h 44"/>
                  <a:gd name="T54" fmla="*/ 20 w 51"/>
                  <a:gd name="T55" fmla="*/ 0 h 44"/>
                  <a:gd name="T56" fmla="*/ 11 w 51"/>
                  <a:gd name="T57" fmla="*/ 0 h 44"/>
                  <a:gd name="T58" fmla="*/ 9 w 51"/>
                  <a:gd name="T59" fmla="*/ 0 h 44"/>
                  <a:gd name="T60" fmla="*/ 2 w 51"/>
                  <a:gd name="T61" fmla="*/ 1 h 44"/>
                  <a:gd name="T62" fmla="*/ 0 w 51"/>
                  <a:gd name="T63" fmla="*/ 2 h 44"/>
                  <a:gd name="T64" fmla="*/ 1 w 51"/>
                  <a:gd name="T65" fmla="*/ 3 h 44"/>
                  <a:gd name="T66" fmla="*/ 1 w 51"/>
                  <a:gd name="T67" fmla="*/ 6 h 44"/>
                  <a:gd name="T68" fmla="*/ 3 w 51"/>
                  <a:gd name="T69" fmla="*/ 6 h 44"/>
                  <a:gd name="T70" fmla="*/ 6 w 51"/>
                  <a:gd name="T71" fmla="*/ 10 h 44"/>
                  <a:gd name="T72" fmla="*/ 4 w 51"/>
                  <a:gd name="T73" fmla="*/ 15 h 44"/>
                  <a:gd name="T74" fmla="*/ 6 w 51"/>
                  <a:gd name="T75" fmla="*/ 19 h 44"/>
                  <a:gd name="T76" fmla="*/ 9 w 51"/>
                  <a:gd name="T77" fmla="*/ 22 h 44"/>
                  <a:gd name="T78" fmla="*/ 14 w 51"/>
                  <a:gd name="T79" fmla="*/ 22 h 44"/>
                  <a:gd name="T80" fmla="*/ 17 w 51"/>
                  <a:gd name="T81" fmla="*/ 22 h 44"/>
                  <a:gd name="T82" fmla="*/ 20 w 51"/>
                  <a:gd name="T83" fmla="*/ 25 h 44"/>
                  <a:gd name="T84" fmla="*/ 21 w 51"/>
                  <a:gd name="T85" fmla="*/ 26 h 44"/>
                  <a:gd name="T86" fmla="*/ 22 w 51"/>
                  <a:gd name="T87" fmla="*/ 2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 h="44">
                    <a:moveTo>
                      <a:pt x="22" y="26"/>
                    </a:moveTo>
                    <a:lnTo>
                      <a:pt x="25" y="25"/>
                    </a:lnTo>
                    <a:lnTo>
                      <a:pt x="29" y="29"/>
                    </a:lnTo>
                    <a:lnTo>
                      <a:pt x="31" y="28"/>
                    </a:lnTo>
                    <a:lnTo>
                      <a:pt x="35" y="28"/>
                    </a:lnTo>
                    <a:lnTo>
                      <a:pt x="37" y="32"/>
                    </a:lnTo>
                    <a:lnTo>
                      <a:pt x="40" y="33"/>
                    </a:lnTo>
                    <a:lnTo>
                      <a:pt x="45" y="40"/>
                    </a:lnTo>
                    <a:lnTo>
                      <a:pt x="47" y="44"/>
                    </a:lnTo>
                    <a:lnTo>
                      <a:pt x="50" y="43"/>
                    </a:lnTo>
                    <a:lnTo>
                      <a:pt x="50" y="40"/>
                    </a:lnTo>
                    <a:lnTo>
                      <a:pt x="50" y="39"/>
                    </a:lnTo>
                    <a:lnTo>
                      <a:pt x="47" y="34"/>
                    </a:lnTo>
                    <a:lnTo>
                      <a:pt x="51" y="34"/>
                    </a:lnTo>
                    <a:lnTo>
                      <a:pt x="50" y="32"/>
                    </a:lnTo>
                    <a:lnTo>
                      <a:pt x="45" y="32"/>
                    </a:lnTo>
                    <a:lnTo>
                      <a:pt x="37" y="29"/>
                    </a:lnTo>
                    <a:lnTo>
                      <a:pt x="35" y="23"/>
                    </a:lnTo>
                    <a:lnTo>
                      <a:pt x="37" y="21"/>
                    </a:lnTo>
                    <a:lnTo>
                      <a:pt x="37" y="18"/>
                    </a:lnTo>
                    <a:lnTo>
                      <a:pt x="30" y="14"/>
                    </a:lnTo>
                    <a:lnTo>
                      <a:pt x="30" y="9"/>
                    </a:lnTo>
                    <a:lnTo>
                      <a:pt x="31" y="7"/>
                    </a:lnTo>
                    <a:lnTo>
                      <a:pt x="29" y="4"/>
                    </a:lnTo>
                    <a:lnTo>
                      <a:pt x="23" y="3"/>
                    </a:lnTo>
                    <a:lnTo>
                      <a:pt x="20" y="0"/>
                    </a:lnTo>
                    <a:lnTo>
                      <a:pt x="20" y="0"/>
                    </a:lnTo>
                    <a:lnTo>
                      <a:pt x="20" y="0"/>
                    </a:lnTo>
                    <a:lnTo>
                      <a:pt x="11" y="0"/>
                    </a:lnTo>
                    <a:lnTo>
                      <a:pt x="9" y="0"/>
                    </a:lnTo>
                    <a:lnTo>
                      <a:pt x="2" y="1"/>
                    </a:lnTo>
                    <a:lnTo>
                      <a:pt x="0" y="2"/>
                    </a:lnTo>
                    <a:lnTo>
                      <a:pt x="1" y="3"/>
                    </a:lnTo>
                    <a:lnTo>
                      <a:pt x="1" y="6"/>
                    </a:lnTo>
                    <a:lnTo>
                      <a:pt x="3" y="6"/>
                    </a:lnTo>
                    <a:lnTo>
                      <a:pt x="6" y="10"/>
                    </a:lnTo>
                    <a:lnTo>
                      <a:pt x="4" y="15"/>
                    </a:lnTo>
                    <a:lnTo>
                      <a:pt x="6" y="19"/>
                    </a:lnTo>
                    <a:lnTo>
                      <a:pt x="9" y="22"/>
                    </a:lnTo>
                    <a:lnTo>
                      <a:pt x="14" y="22"/>
                    </a:lnTo>
                    <a:lnTo>
                      <a:pt x="17" y="22"/>
                    </a:lnTo>
                    <a:lnTo>
                      <a:pt x="20" y="25"/>
                    </a:lnTo>
                    <a:lnTo>
                      <a:pt x="21" y="26"/>
                    </a:lnTo>
                    <a:lnTo>
                      <a:pt x="22" y="26"/>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2" name="Freeform 129">
                <a:extLst>
                  <a:ext uri="{FF2B5EF4-FFF2-40B4-BE49-F238E27FC236}">
                    <a16:creationId xmlns:a16="http://schemas.microsoft.com/office/drawing/2014/main" id="{EE15DDFA-E452-ED0C-E66D-D6169E370A77}"/>
                  </a:ext>
                </a:extLst>
              </p:cNvPr>
              <p:cNvSpPr/>
              <p:nvPr/>
            </p:nvSpPr>
            <p:spPr bwMode="auto">
              <a:xfrm>
                <a:off x="2346325" y="2406651"/>
                <a:ext cx="233363" cy="220663"/>
              </a:xfrm>
              <a:custGeom>
                <a:avLst/>
                <a:gdLst>
                  <a:gd name="T0" fmla="*/ 74 w 147"/>
                  <a:gd name="T1" fmla="*/ 6 h 139"/>
                  <a:gd name="T2" fmla="*/ 71 w 147"/>
                  <a:gd name="T3" fmla="*/ 4 h 139"/>
                  <a:gd name="T4" fmla="*/ 69 w 147"/>
                  <a:gd name="T5" fmla="*/ 0 h 139"/>
                  <a:gd name="T6" fmla="*/ 60 w 147"/>
                  <a:gd name="T7" fmla="*/ 0 h 139"/>
                  <a:gd name="T8" fmla="*/ 52 w 147"/>
                  <a:gd name="T9" fmla="*/ 1 h 139"/>
                  <a:gd name="T10" fmla="*/ 46 w 147"/>
                  <a:gd name="T11" fmla="*/ 4 h 139"/>
                  <a:gd name="T12" fmla="*/ 44 w 147"/>
                  <a:gd name="T13" fmla="*/ 8 h 139"/>
                  <a:gd name="T14" fmla="*/ 38 w 147"/>
                  <a:gd name="T15" fmla="*/ 10 h 139"/>
                  <a:gd name="T16" fmla="*/ 30 w 147"/>
                  <a:gd name="T17" fmla="*/ 16 h 139"/>
                  <a:gd name="T18" fmla="*/ 34 w 147"/>
                  <a:gd name="T19" fmla="*/ 27 h 139"/>
                  <a:gd name="T20" fmla="*/ 31 w 147"/>
                  <a:gd name="T21" fmla="*/ 37 h 139"/>
                  <a:gd name="T22" fmla="*/ 31 w 147"/>
                  <a:gd name="T23" fmla="*/ 44 h 139"/>
                  <a:gd name="T24" fmla="*/ 0 w 147"/>
                  <a:gd name="T25" fmla="*/ 70 h 139"/>
                  <a:gd name="T26" fmla="*/ 8 w 147"/>
                  <a:gd name="T27" fmla="*/ 87 h 139"/>
                  <a:gd name="T28" fmla="*/ 20 w 147"/>
                  <a:gd name="T29" fmla="*/ 89 h 139"/>
                  <a:gd name="T30" fmla="*/ 94 w 147"/>
                  <a:gd name="T31" fmla="*/ 138 h 139"/>
                  <a:gd name="T32" fmla="*/ 125 w 147"/>
                  <a:gd name="T33" fmla="*/ 133 h 139"/>
                  <a:gd name="T34" fmla="*/ 136 w 147"/>
                  <a:gd name="T35" fmla="*/ 122 h 139"/>
                  <a:gd name="T36" fmla="*/ 144 w 147"/>
                  <a:gd name="T37" fmla="*/ 123 h 139"/>
                  <a:gd name="T38" fmla="*/ 147 w 147"/>
                  <a:gd name="T39" fmla="*/ 120 h 139"/>
                  <a:gd name="T40" fmla="*/ 144 w 147"/>
                  <a:gd name="T41" fmla="*/ 119 h 139"/>
                  <a:gd name="T42" fmla="*/ 144 w 147"/>
                  <a:gd name="T43" fmla="*/ 119 h 139"/>
                  <a:gd name="T44" fmla="*/ 140 w 147"/>
                  <a:gd name="T45" fmla="*/ 108 h 139"/>
                  <a:gd name="T46" fmla="*/ 134 w 147"/>
                  <a:gd name="T47" fmla="*/ 103 h 139"/>
                  <a:gd name="T48" fmla="*/ 138 w 147"/>
                  <a:gd name="T49" fmla="*/ 95 h 139"/>
                  <a:gd name="T50" fmla="*/ 132 w 147"/>
                  <a:gd name="T51" fmla="*/ 88 h 139"/>
                  <a:gd name="T52" fmla="*/ 127 w 147"/>
                  <a:gd name="T53" fmla="*/ 82 h 139"/>
                  <a:gd name="T54" fmla="*/ 114 w 147"/>
                  <a:gd name="T55" fmla="*/ 75 h 139"/>
                  <a:gd name="T56" fmla="*/ 110 w 147"/>
                  <a:gd name="T57" fmla="*/ 76 h 139"/>
                  <a:gd name="T58" fmla="*/ 106 w 147"/>
                  <a:gd name="T59" fmla="*/ 71 h 139"/>
                  <a:gd name="T60" fmla="*/ 106 w 147"/>
                  <a:gd name="T61" fmla="*/ 67 h 139"/>
                  <a:gd name="T62" fmla="*/ 103 w 147"/>
                  <a:gd name="T63" fmla="*/ 63 h 139"/>
                  <a:gd name="T64" fmla="*/ 98 w 147"/>
                  <a:gd name="T65" fmla="*/ 60 h 139"/>
                  <a:gd name="T66" fmla="*/ 96 w 147"/>
                  <a:gd name="T67" fmla="*/ 56 h 139"/>
                  <a:gd name="T68" fmla="*/ 96 w 147"/>
                  <a:gd name="T69" fmla="*/ 53 h 139"/>
                  <a:gd name="T70" fmla="*/ 97 w 147"/>
                  <a:gd name="T71" fmla="*/ 45 h 139"/>
                  <a:gd name="T72" fmla="*/ 99 w 147"/>
                  <a:gd name="T73" fmla="*/ 38 h 139"/>
                  <a:gd name="T74" fmla="*/ 103 w 147"/>
                  <a:gd name="T75" fmla="*/ 38 h 139"/>
                  <a:gd name="T76" fmla="*/ 102 w 147"/>
                  <a:gd name="T77" fmla="*/ 34 h 139"/>
                  <a:gd name="T78" fmla="*/ 102 w 147"/>
                  <a:gd name="T79" fmla="*/ 28 h 139"/>
                  <a:gd name="T80" fmla="*/ 104 w 147"/>
                  <a:gd name="T81" fmla="*/ 27 h 139"/>
                  <a:gd name="T82" fmla="*/ 105 w 147"/>
                  <a:gd name="T83" fmla="*/ 26 h 139"/>
                  <a:gd name="T84" fmla="*/ 98 w 147"/>
                  <a:gd name="T85" fmla="*/ 26 h 139"/>
                  <a:gd name="T86" fmla="*/ 91 w 147"/>
                  <a:gd name="T87" fmla="*/ 22 h 139"/>
                  <a:gd name="T88" fmla="*/ 87 w 147"/>
                  <a:gd name="T89" fmla="*/ 16 h 139"/>
                  <a:gd name="T90" fmla="*/ 83 w 147"/>
                  <a:gd name="T91" fmla="*/ 14 h 139"/>
                  <a:gd name="T92" fmla="*/ 81 w 147"/>
                  <a:gd name="T93" fmla="*/ 7 h 139"/>
                  <a:gd name="T94" fmla="*/ 79 w 147"/>
                  <a:gd name="T95" fmla="*/ 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7" h="139">
                    <a:moveTo>
                      <a:pt x="74" y="6"/>
                    </a:moveTo>
                    <a:lnTo>
                      <a:pt x="74" y="6"/>
                    </a:lnTo>
                    <a:lnTo>
                      <a:pt x="74" y="6"/>
                    </a:lnTo>
                    <a:lnTo>
                      <a:pt x="71" y="4"/>
                    </a:lnTo>
                    <a:lnTo>
                      <a:pt x="71" y="1"/>
                    </a:lnTo>
                    <a:lnTo>
                      <a:pt x="69" y="0"/>
                    </a:lnTo>
                    <a:lnTo>
                      <a:pt x="66" y="1"/>
                    </a:lnTo>
                    <a:lnTo>
                      <a:pt x="60" y="0"/>
                    </a:lnTo>
                    <a:lnTo>
                      <a:pt x="54" y="0"/>
                    </a:lnTo>
                    <a:lnTo>
                      <a:pt x="52" y="1"/>
                    </a:lnTo>
                    <a:lnTo>
                      <a:pt x="49" y="1"/>
                    </a:lnTo>
                    <a:lnTo>
                      <a:pt x="46" y="4"/>
                    </a:lnTo>
                    <a:lnTo>
                      <a:pt x="46" y="4"/>
                    </a:lnTo>
                    <a:lnTo>
                      <a:pt x="44" y="8"/>
                    </a:lnTo>
                    <a:lnTo>
                      <a:pt x="42" y="8"/>
                    </a:lnTo>
                    <a:lnTo>
                      <a:pt x="38" y="10"/>
                    </a:lnTo>
                    <a:lnTo>
                      <a:pt x="32" y="12"/>
                    </a:lnTo>
                    <a:lnTo>
                      <a:pt x="30" y="16"/>
                    </a:lnTo>
                    <a:lnTo>
                      <a:pt x="30" y="21"/>
                    </a:lnTo>
                    <a:lnTo>
                      <a:pt x="34" y="27"/>
                    </a:lnTo>
                    <a:lnTo>
                      <a:pt x="34" y="31"/>
                    </a:lnTo>
                    <a:lnTo>
                      <a:pt x="31" y="37"/>
                    </a:lnTo>
                    <a:lnTo>
                      <a:pt x="31" y="39"/>
                    </a:lnTo>
                    <a:lnTo>
                      <a:pt x="31" y="44"/>
                    </a:lnTo>
                    <a:lnTo>
                      <a:pt x="27" y="50"/>
                    </a:lnTo>
                    <a:lnTo>
                      <a:pt x="0" y="70"/>
                    </a:lnTo>
                    <a:lnTo>
                      <a:pt x="7" y="87"/>
                    </a:lnTo>
                    <a:lnTo>
                      <a:pt x="8" y="87"/>
                    </a:lnTo>
                    <a:lnTo>
                      <a:pt x="21" y="89"/>
                    </a:lnTo>
                    <a:lnTo>
                      <a:pt x="20" y="89"/>
                    </a:lnTo>
                    <a:lnTo>
                      <a:pt x="21" y="89"/>
                    </a:lnTo>
                    <a:lnTo>
                      <a:pt x="94" y="138"/>
                    </a:lnTo>
                    <a:lnTo>
                      <a:pt x="121" y="139"/>
                    </a:lnTo>
                    <a:lnTo>
                      <a:pt x="125" y="133"/>
                    </a:lnTo>
                    <a:lnTo>
                      <a:pt x="128" y="125"/>
                    </a:lnTo>
                    <a:lnTo>
                      <a:pt x="136" y="122"/>
                    </a:lnTo>
                    <a:lnTo>
                      <a:pt x="141" y="124"/>
                    </a:lnTo>
                    <a:lnTo>
                      <a:pt x="144" y="123"/>
                    </a:lnTo>
                    <a:lnTo>
                      <a:pt x="146" y="123"/>
                    </a:lnTo>
                    <a:lnTo>
                      <a:pt x="147" y="120"/>
                    </a:lnTo>
                    <a:lnTo>
                      <a:pt x="147" y="120"/>
                    </a:lnTo>
                    <a:lnTo>
                      <a:pt x="144" y="119"/>
                    </a:lnTo>
                    <a:lnTo>
                      <a:pt x="144" y="119"/>
                    </a:lnTo>
                    <a:lnTo>
                      <a:pt x="144" y="119"/>
                    </a:lnTo>
                    <a:lnTo>
                      <a:pt x="141" y="117"/>
                    </a:lnTo>
                    <a:lnTo>
                      <a:pt x="140" y="108"/>
                    </a:lnTo>
                    <a:lnTo>
                      <a:pt x="135" y="108"/>
                    </a:lnTo>
                    <a:lnTo>
                      <a:pt x="134" y="103"/>
                    </a:lnTo>
                    <a:lnTo>
                      <a:pt x="134" y="97"/>
                    </a:lnTo>
                    <a:lnTo>
                      <a:pt x="138" y="95"/>
                    </a:lnTo>
                    <a:lnTo>
                      <a:pt x="134" y="89"/>
                    </a:lnTo>
                    <a:lnTo>
                      <a:pt x="132" y="88"/>
                    </a:lnTo>
                    <a:lnTo>
                      <a:pt x="128" y="82"/>
                    </a:lnTo>
                    <a:lnTo>
                      <a:pt x="127" y="82"/>
                    </a:lnTo>
                    <a:lnTo>
                      <a:pt x="126" y="82"/>
                    </a:lnTo>
                    <a:lnTo>
                      <a:pt x="114" y="75"/>
                    </a:lnTo>
                    <a:lnTo>
                      <a:pt x="112" y="75"/>
                    </a:lnTo>
                    <a:lnTo>
                      <a:pt x="110" y="76"/>
                    </a:lnTo>
                    <a:lnTo>
                      <a:pt x="105" y="73"/>
                    </a:lnTo>
                    <a:lnTo>
                      <a:pt x="106" y="71"/>
                    </a:lnTo>
                    <a:lnTo>
                      <a:pt x="105" y="70"/>
                    </a:lnTo>
                    <a:lnTo>
                      <a:pt x="106" y="67"/>
                    </a:lnTo>
                    <a:lnTo>
                      <a:pt x="104" y="64"/>
                    </a:lnTo>
                    <a:lnTo>
                      <a:pt x="103" y="63"/>
                    </a:lnTo>
                    <a:lnTo>
                      <a:pt x="99" y="61"/>
                    </a:lnTo>
                    <a:lnTo>
                      <a:pt x="98" y="60"/>
                    </a:lnTo>
                    <a:lnTo>
                      <a:pt x="96" y="59"/>
                    </a:lnTo>
                    <a:lnTo>
                      <a:pt x="96" y="56"/>
                    </a:lnTo>
                    <a:lnTo>
                      <a:pt x="97" y="54"/>
                    </a:lnTo>
                    <a:lnTo>
                      <a:pt x="96" y="53"/>
                    </a:lnTo>
                    <a:lnTo>
                      <a:pt x="97" y="51"/>
                    </a:lnTo>
                    <a:lnTo>
                      <a:pt x="97" y="45"/>
                    </a:lnTo>
                    <a:lnTo>
                      <a:pt x="98" y="43"/>
                    </a:lnTo>
                    <a:lnTo>
                      <a:pt x="99" y="38"/>
                    </a:lnTo>
                    <a:lnTo>
                      <a:pt x="102" y="38"/>
                    </a:lnTo>
                    <a:lnTo>
                      <a:pt x="103" y="38"/>
                    </a:lnTo>
                    <a:lnTo>
                      <a:pt x="103" y="34"/>
                    </a:lnTo>
                    <a:lnTo>
                      <a:pt x="102" y="34"/>
                    </a:lnTo>
                    <a:lnTo>
                      <a:pt x="102" y="28"/>
                    </a:lnTo>
                    <a:lnTo>
                      <a:pt x="102" y="28"/>
                    </a:lnTo>
                    <a:lnTo>
                      <a:pt x="102" y="28"/>
                    </a:lnTo>
                    <a:lnTo>
                      <a:pt x="104" y="27"/>
                    </a:lnTo>
                    <a:lnTo>
                      <a:pt x="106" y="27"/>
                    </a:lnTo>
                    <a:lnTo>
                      <a:pt x="105" y="26"/>
                    </a:lnTo>
                    <a:lnTo>
                      <a:pt x="102" y="27"/>
                    </a:lnTo>
                    <a:lnTo>
                      <a:pt x="98" y="26"/>
                    </a:lnTo>
                    <a:lnTo>
                      <a:pt x="94" y="22"/>
                    </a:lnTo>
                    <a:lnTo>
                      <a:pt x="91" y="22"/>
                    </a:lnTo>
                    <a:lnTo>
                      <a:pt x="88" y="21"/>
                    </a:lnTo>
                    <a:lnTo>
                      <a:pt x="87" y="16"/>
                    </a:lnTo>
                    <a:lnTo>
                      <a:pt x="86" y="15"/>
                    </a:lnTo>
                    <a:lnTo>
                      <a:pt x="83" y="14"/>
                    </a:lnTo>
                    <a:lnTo>
                      <a:pt x="81" y="10"/>
                    </a:lnTo>
                    <a:lnTo>
                      <a:pt x="81" y="7"/>
                    </a:lnTo>
                    <a:lnTo>
                      <a:pt x="80" y="5"/>
                    </a:lnTo>
                    <a:lnTo>
                      <a:pt x="79" y="5"/>
                    </a:lnTo>
                    <a:lnTo>
                      <a:pt x="74" y="6"/>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3" name="Freeform 130">
                <a:extLst>
                  <a:ext uri="{FF2B5EF4-FFF2-40B4-BE49-F238E27FC236}">
                    <a16:creationId xmlns:a16="http://schemas.microsoft.com/office/drawing/2014/main" id="{0FA15ADF-C4BF-CD95-75EB-9C67C27F7F47}"/>
                  </a:ext>
                </a:extLst>
              </p:cNvPr>
              <p:cNvSpPr/>
              <p:nvPr/>
            </p:nvSpPr>
            <p:spPr bwMode="auto">
              <a:xfrm>
                <a:off x="2543175" y="2603501"/>
                <a:ext cx="36513" cy="38100"/>
              </a:xfrm>
              <a:custGeom>
                <a:avLst/>
                <a:gdLst>
                  <a:gd name="T0" fmla="*/ 16 w 23"/>
                  <a:gd name="T1" fmla="*/ 20 h 24"/>
                  <a:gd name="T2" fmla="*/ 16 w 23"/>
                  <a:gd name="T3" fmla="*/ 24 h 24"/>
                  <a:gd name="T4" fmla="*/ 23 w 23"/>
                  <a:gd name="T5" fmla="*/ 21 h 24"/>
                  <a:gd name="T6" fmla="*/ 22 w 23"/>
                  <a:gd name="T7" fmla="*/ 18 h 24"/>
                  <a:gd name="T8" fmla="*/ 22 w 23"/>
                  <a:gd name="T9" fmla="*/ 18 h 24"/>
                  <a:gd name="T10" fmla="*/ 22 w 23"/>
                  <a:gd name="T11" fmla="*/ 17 h 24"/>
                  <a:gd name="T12" fmla="*/ 22 w 23"/>
                  <a:gd name="T13" fmla="*/ 15 h 24"/>
                  <a:gd name="T14" fmla="*/ 22 w 23"/>
                  <a:gd name="T15" fmla="*/ 15 h 24"/>
                  <a:gd name="T16" fmla="*/ 11 w 23"/>
                  <a:gd name="T17" fmla="*/ 9 h 24"/>
                  <a:gd name="T18" fmla="*/ 22 w 23"/>
                  <a:gd name="T19" fmla="*/ 7 h 24"/>
                  <a:gd name="T20" fmla="*/ 20 w 23"/>
                  <a:gd name="T21" fmla="*/ 1 h 24"/>
                  <a:gd name="T22" fmla="*/ 17 w 23"/>
                  <a:gd name="T23" fmla="*/ 2 h 24"/>
                  <a:gd name="T24" fmla="*/ 12 w 23"/>
                  <a:gd name="T25" fmla="*/ 0 h 24"/>
                  <a:gd name="T26" fmla="*/ 5 w 23"/>
                  <a:gd name="T27" fmla="*/ 3 h 24"/>
                  <a:gd name="T28" fmla="*/ 3 w 23"/>
                  <a:gd name="T29" fmla="*/ 10 h 24"/>
                  <a:gd name="T30" fmla="*/ 0 w 23"/>
                  <a:gd name="T31" fmla="*/ 15 h 24"/>
                  <a:gd name="T32" fmla="*/ 1 w 23"/>
                  <a:gd name="T33" fmla="*/ 15 h 24"/>
                  <a:gd name="T34" fmla="*/ 16 w 23"/>
                  <a:gd name="T35"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4">
                    <a:moveTo>
                      <a:pt x="16" y="20"/>
                    </a:moveTo>
                    <a:lnTo>
                      <a:pt x="16" y="24"/>
                    </a:lnTo>
                    <a:lnTo>
                      <a:pt x="23" y="21"/>
                    </a:lnTo>
                    <a:lnTo>
                      <a:pt x="22" y="18"/>
                    </a:lnTo>
                    <a:lnTo>
                      <a:pt x="22" y="18"/>
                    </a:lnTo>
                    <a:lnTo>
                      <a:pt x="22" y="17"/>
                    </a:lnTo>
                    <a:lnTo>
                      <a:pt x="22" y="15"/>
                    </a:lnTo>
                    <a:lnTo>
                      <a:pt x="22" y="15"/>
                    </a:lnTo>
                    <a:lnTo>
                      <a:pt x="11" y="9"/>
                    </a:lnTo>
                    <a:lnTo>
                      <a:pt x="22" y="7"/>
                    </a:lnTo>
                    <a:lnTo>
                      <a:pt x="20" y="1"/>
                    </a:lnTo>
                    <a:lnTo>
                      <a:pt x="17" y="2"/>
                    </a:lnTo>
                    <a:lnTo>
                      <a:pt x="12" y="0"/>
                    </a:lnTo>
                    <a:lnTo>
                      <a:pt x="5" y="3"/>
                    </a:lnTo>
                    <a:lnTo>
                      <a:pt x="3" y="10"/>
                    </a:lnTo>
                    <a:lnTo>
                      <a:pt x="0" y="15"/>
                    </a:lnTo>
                    <a:lnTo>
                      <a:pt x="1" y="15"/>
                    </a:lnTo>
                    <a:lnTo>
                      <a:pt x="16" y="2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4" name="Freeform 131">
                <a:extLst>
                  <a:ext uri="{FF2B5EF4-FFF2-40B4-BE49-F238E27FC236}">
                    <a16:creationId xmlns:a16="http://schemas.microsoft.com/office/drawing/2014/main" id="{3A8D4020-F917-6911-840E-83662FFEC4C0}"/>
                  </a:ext>
                </a:extLst>
              </p:cNvPr>
              <p:cNvSpPr/>
              <p:nvPr/>
            </p:nvSpPr>
            <p:spPr bwMode="auto">
              <a:xfrm>
                <a:off x="2265363" y="2413001"/>
                <a:ext cx="149225" cy="130175"/>
              </a:xfrm>
              <a:custGeom>
                <a:avLst/>
                <a:gdLst>
                  <a:gd name="T0" fmla="*/ 7 w 94"/>
                  <a:gd name="T1" fmla="*/ 69 h 82"/>
                  <a:gd name="T2" fmla="*/ 7 w 94"/>
                  <a:gd name="T3" fmla="*/ 76 h 82"/>
                  <a:gd name="T4" fmla="*/ 16 w 94"/>
                  <a:gd name="T5" fmla="*/ 81 h 82"/>
                  <a:gd name="T6" fmla="*/ 19 w 94"/>
                  <a:gd name="T7" fmla="*/ 82 h 82"/>
                  <a:gd name="T8" fmla="*/ 76 w 94"/>
                  <a:gd name="T9" fmla="*/ 45 h 82"/>
                  <a:gd name="T10" fmla="*/ 80 w 94"/>
                  <a:gd name="T11" fmla="*/ 39 h 82"/>
                  <a:gd name="T12" fmla="*/ 79 w 94"/>
                  <a:gd name="T13" fmla="*/ 33 h 82"/>
                  <a:gd name="T14" fmla="*/ 81 w 94"/>
                  <a:gd name="T15" fmla="*/ 23 h 82"/>
                  <a:gd name="T16" fmla="*/ 79 w 94"/>
                  <a:gd name="T17" fmla="*/ 11 h 82"/>
                  <a:gd name="T18" fmla="*/ 89 w 94"/>
                  <a:gd name="T19" fmla="*/ 4 h 82"/>
                  <a:gd name="T20" fmla="*/ 93 w 94"/>
                  <a:gd name="T21" fmla="*/ 2 h 82"/>
                  <a:gd name="T22" fmla="*/ 94 w 94"/>
                  <a:gd name="T23" fmla="*/ 0 h 82"/>
                  <a:gd name="T24" fmla="*/ 90 w 94"/>
                  <a:gd name="T25" fmla="*/ 0 h 82"/>
                  <a:gd name="T26" fmla="*/ 75 w 94"/>
                  <a:gd name="T27" fmla="*/ 1 h 82"/>
                  <a:gd name="T28" fmla="*/ 68 w 94"/>
                  <a:gd name="T29" fmla="*/ 2 h 82"/>
                  <a:gd name="T30" fmla="*/ 61 w 94"/>
                  <a:gd name="T31" fmla="*/ 5 h 82"/>
                  <a:gd name="T32" fmla="*/ 57 w 94"/>
                  <a:gd name="T33" fmla="*/ 9 h 82"/>
                  <a:gd name="T34" fmla="*/ 43 w 94"/>
                  <a:gd name="T35" fmla="*/ 8 h 82"/>
                  <a:gd name="T36" fmla="*/ 39 w 94"/>
                  <a:gd name="T37" fmla="*/ 5 h 82"/>
                  <a:gd name="T38" fmla="*/ 29 w 94"/>
                  <a:gd name="T39" fmla="*/ 8 h 82"/>
                  <a:gd name="T40" fmla="*/ 20 w 94"/>
                  <a:gd name="T41" fmla="*/ 10 h 82"/>
                  <a:gd name="T42" fmla="*/ 13 w 94"/>
                  <a:gd name="T43" fmla="*/ 10 h 82"/>
                  <a:gd name="T44" fmla="*/ 11 w 94"/>
                  <a:gd name="T45" fmla="*/ 17 h 82"/>
                  <a:gd name="T46" fmla="*/ 7 w 94"/>
                  <a:gd name="T47" fmla="*/ 23 h 82"/>
                  <a:gd name="T48" fmla="*/ 7 w 94"/>
                  <a:gd name="T49" fmla="*/ 23 h 82"/>
                  <a:gd name="T50" fmla="*/ 1 w 94"/>
                  <a:gd name="T51" fmla="*/ 23 h 82"/>
                  <a:gd name="T52" fmla="*/ 0 w 94"/>
                  <a:gd name="T53" fmla="*/ 26 h 82"/>
                  <a:gd name="T54" fmla="*/ 4 w 94"/>
                  <a:gd name="T55" fmla="*/ 35 h 82"/>
                  <a:gd name="T56" fmla="*/ 2 w 94"/>
                  <a:gd name="T57" fmla="*/ 44 h 82"/>
                  <a:gd name="T58" fmla="*/ 11 w 94"/>
                  <a:gd name="T59" fmla="*/ 47 h 82"/>
                  <a:gd name="T60" fmla="*/ 14 w 94"/>
                  <a:gd name="T61" fmla="*/ 54 h 82"/>
                  <a:gd name="T62" fmla="*/ 12 w 94"/>
                  <a:gd name="T63" fmla="*/ 59 h 82"/>
                  <a:gd name="T64" fmla="*/ 8 w 94"/>
                  <a:gd name="T65" fmla="*/ 60 h 82"/>
                  <a:gd name="T66" fmla="*/ 5 w 94"/>
                  <a:gd name="T67" fmla="*/ 67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4" h="82">
                    <a:moveTo>
                      <a:pt x="5" y="67"/>
                    </a:moveTo>
                    <a:lnTo>
                      <a:pt x="7" y="69"/>
                    </a:lnTo>
                    <a:lnTo>
                      <a:pt x="8" y="75"/>
                    </a:lnTo>
                    <a:lnTo>
                      <a:pt x="7" y="76"/>
                    </a:lnTo>
                    <a:lnTo>
                      <a:pt x="13" y="78"/>
                    </a:lnTo>
                    <a:lnTo>
                      <a:pt x="16" y="81"/>
                    </a:lnTo>
                    <a:lnTo>
                      <a:pt x="16" y="81"/>
                    </a:lnTo>
                    <a:lnTo>
                      <a:pt x="19" y="82"/>
                    </a:lnTo>
                    <a:lnTo>
                      <a:pt x="49" y="63"/>
                    </a:lnTo>
                    <a:lnTo>
                      <a:pt x="76" y="45"/>
                    </a:lnTo>
                    <a:lnTo>
                      <a:pt x="78" y="42"/>
                    </a:lnTo>
                    <a:lnTo>
                      <a:pt x="80" y="39"/>
                    </a:lnTo>
                    <a:lnTo>
                      <a:pt x="80" y="35"/>
                    </a:lnTo>
                    <a:lnTo>
                      <a:pt x="79" y="33"/>
                    </a:lnTo>
                    <a:lnTo>
                      <a:pt x="82" y="27"/>
                    </a:lnTo>
                    <a:lnTo>
                      <a:pt x="81" y="23"/>
                    </a:lnTo>
                    <a:lnTo>
                      <a:pt x="79" y="17"/>
                    </a:lnTo>
                    <a:lnTo>
                      <a:pt x="79" y="11"/>
                    </a:lnTo>
                    <a:lnTo>
                      <a:pt x="82" y="5"/>
                    </a:lnTo>
                    <a:lnTo>
                      <a:pt x="89" y="4"/>
                    </a:lnTo>
                    <a:lnTo>
                      <a:pt x="91" y="2"/>
                    </a:lnTo>
                    <a:lnTo>
                      <a:pt x="93" y="2"/>
                    </a:lnTo>
                    <a:lnTo>
                      <a:pt x="94" y="0"/>
                    </a:lnTo>
                    <a:lnTo>
                      <a:pt x="94" y="0"/>
                    </a:lnTo>
                    <a:lnTo>
                      <a:pt x="94" y="0"/>
                    </a:lnTo>
                    <a:lnTo>
                      <a:pt x="90" y="0"/>
                    </a:lnTo>
                    <a:lnTo>
                      <a:pt x="83" y="2"/>
                    </a:lnTo>
                    <a:lnTo>
                      <a:pt x="75" y="1"/>
                    </a:lnTo>
                    <a:lnTo>
                      <a:pt x="73" y="2"/>
                    </a:lnTo>
                    <a:lnTo>
                      <a:pt x="68" y="2"/>
                    </a:lnTo>
                    <a:lnTo>
                      <a:pt x="64" y="3"/>
                    </a:lnTo>
                    <a:lnTo>
                      <a:pt x="61" y="5"/>
                    </a:lnTo>
                    <a:lnTo>
                      <a:pt x="58" y="6"/>
                    </a:lnTo>
                    <a:lnTo>
                      <a:pt x="57" y="9"/>
                    </a:lnTo>
                    <a:lnTo>
                      <a:pt x="49" y="9"/>
                    </a:lnTo>
                    <a:lnTo>
                      <a:pt x="43" y="8"/>
                    </a:lnTo>
                    <a:lnTo>
                      <a:pt x="42" y="5"/>
                    </a:lnTo>
                    <a:lnTo>
                      <a:pt x="39" y="5"/>
                    </a:lnTo>
                    <a:lnTo>
                      <a:pt x="31" y="5"/>
                    </a:lnTo>
                    <a:lnTo>
                      <a:pt x="29" y="8"/>
                    </a:lnTo>
                    <a:lnTo>
                      <a:pt x="28" y="8"/>
                    </a:lnTo>
                    <a:lnTo>
                      <a:pt x="20" y="10"/>
                    </a:lnTo>
                    <a:lnTo>
                      <a:pt x="14" y="9"/>
                    </a:lnTo>
                    <a:lnTo>
                      <a:pt x="13" y="10"/>
                    </a:lnTo>
                    <a:lnTo>
                      <a:pt x="13" y="16"/>
                    </a:lnTo>
                    <a:lnTo>
                      <a:pt x="11" y="17"/>
                    </a:lnTo>
                    <a:lnTo>
                      <a:pt x="12" y="20"/>
                    </a:lnTo>
                    <a:lnTo>
                      <a:pt x="7" y="23"/>
                    </a:lnTo>
                    <a:lnTo>
                      <a:pt x="7" y="23"/>
                    </a:lnTo>
                    <a:lnTo>
                      <a:pt x="7" y="23"/>
                    </a:lnTo>
                    <a:lnTo>
                      <a:pt x="4" y="23"/>
                    </a:lnTo>
                    <a:lnTo>
                      <a:pt x="1" y="23"/>
                    </a:lnTo>
                    <a:lnTo>
                      <a:pt x="0" y="23"/>
                    </a:lnTo>
                    <a:lnTo>
                      <a:pt x="0" y="26"/>
                    </a:lnTo>
                    <a:lnTo>
                      <a:pt x="2" y="31"/>
                    </a:lnTo>
                    <a:lnTo>
                      <a:pt x="4" y="35"/>
                    </a:lnTo>
                    <a:lnTo>
                      <a:pt x="4" y="39"/>
                    </a:lnTo>
                    <a:lnTo>
                      <a:pt x="2" y="44"/>
                    </a:lnTo>
                    <a:lnTo>
                      <a:pt x="9" y="44"/>
                    </a:lnTo>
                    <a:lnTo>
                      <a:pt x="11" y="47"/>
                    </a:lnTo>
                    <a:lnTo>
                      <a:pt x="14" y="49"/>
                    </a:lnTo>
                    <a:lnTo>
                      <a:pt x="14" y="54"/>
                    </a:lnTo>
                    <a:lnTo>
                      <a:pt x="15" y="56"/>
                    </a:lnTo>
                    <a:lnTo>
                      <a:pt x="12" y="59"/>
                    </a:lnTo>
                    <a:lnTo>
                      <a:pt x="11" y="59"/>
                    </a:lnTo>
                    <a:lnTo>
                      <a:pt x="8" y="60"/>
                    </a:lnTo>
                    <a:lnTo>
                      <a:pt x="7" y="63"/>
                    </a:lnTo>
                    <a:lnTo>
                      <a:pt x="5" y="67"/>
                    </a:lnTo>
                    <a:lnTo>
                      <a:pt x="5" y="67"/>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5" name="Freeform 132">
                <a:extLst>
                  <a:ext uri="{FF2B5EF4-FFF2-40B4-BE49-F238E27FC236}">
                    <a16:creationId xmlns:a16="http://schemas.microsoft.com/office/drawing/2014/main" id="{9B0937FF-516A-2155-8F74-2A743413A122}"/>
                  </a:ext>
                </a:extLst>
              </p:cNvPr>
              <p:cNvSpPr/>
              <p:nvPr/>
            </p:nvSpPr>
            <p:spPr bwMode="auto">
              <a:xfrm>
                <a:off x="2236788" y="2524126"/>
                <a:ext cx="28575" cy="95250"/>
              </a:xfrm>
              <a:custGeom>
                <a:avLst/>
                <a:gdLst>
                  <a:gd name="T0" fmla="*/ 12 w 18"/>
                  <a:gd name="T1" fmla="*/ 59 h 60"/>
                  <a:gd name="T2" fmla="*/ 12 w 18"/>
                  <a:gd name="T3" fmla="*/ 57 h 60"/>
                  <a:gd name="T4" fmla="*/ 14 w 18"/>
                  <a:gd name="T5" fmla="*/ 56 h 60"/>
                  <a:gd name="T6" fmla="*/ 14 w 18"/>
                  <a:gd name="T7" fmla="*/ 52 h 60"/>
                  <a:gd name="T8" fmla="*/ 15 w 18"/>
                  <a:gd name="T9" fmla="*/ 49 h 60"/>
                  <a:gd name="T10" fmla="*/ 15 w 18"/>
                  <a:gd name="T11" fmla="*/ 44 h 60"/>
                  <a:gd name="T12" fmla="*/ 16 w 18"/>
                  <a:gd name="T13" fmla="*/ 43 h 60"/>
                  <a:gd name="T14" fmla="*/ 16 w 18"/>
                  <a:gd name="T15" fmla="*/ 41 h 60"/>
                  <a:gd name="T16" fmla="*/ 17 w 18"/>
                  <a:gd name="T17" fmla="*/ 37 h 60"/>
                  <a:gd name="T18" fmla="*/ 17 w 18"/>
                  <a:gd name="T19" fmla="*/ 35 h 60"/>
                  <a:gd name="T20" fmla="*/ 17 w 18"/>
                  <a:gd name="T21" fmla="*/ 35 h 60"/>
                  <a:gd name="T22" fmla="*/ 17 w 18"/>
                  <a:gd name="T23" fmla="*/ 35 h 60"/>
                  <a:gd name="T24" fmla="*/ 17 w 18"/>
                  <a:gd name="T25" fmla="*/ 30 h 60"/>
                  <a:gd name="T26" fmla="*/ 16 w 18"/>
                  <a:gd name="T27" fmla="*/ 30 h 60"/>
                  <a:gd name="T28" fmla="*/ 12 w 18"/>
                  <a:gd name="T29" fmla="*/ 31 h 60"/>
                  <a:gd name="T30" fmla="*/ 10 w 18"/>
                  <a:gd name="T31" fmla="*/ 29 h 60"/>
                  <a:gd name="T32" fmla="*/ 11 w 18"/>
                  <a:gd name="T33" fmla="*/ 23 h 60"/>
                  <a:gd name="T34" fmla="*/ 11 w 18"/>
                  <a:gd name="T35" fmla="*/ 18 h 60"/>
                  <a:gd name="T36" fmla="*/ 10 w 18"/>
                  <a:gd name="T37" fmla="*/ 15 h 60"/>
                  <a:gd name="T38" fmla="*/ 11 w 18"/>
                  <a:gd name="T39" fmla="*/ 9 h 60"/>
                  <a:gd name="T40" fmla="*/ 17 w 18"/>
                  <a:gd name="T41" fmla="*/ 9 h 60"/>
                  <a:gd name="T42" fmla="*/ 17 w 18"/>
                  <a:gd name="T43" fmla="*/ 13 h 60"/>
                  <a:gd name="T44" fmla="*/ 18 w 18"/>
                  <a:gd name="T45" fmla="*/ 12 h 60"/>
                  <a:gd name="T46" fmla="*/ 18 w 18"/>
                  <a:gd name="T47" fmla="*/ 9 h 60"/>
                  <a:gd name="T48" fmla="*/ 17 w 18"/>
                  <a:gd name="T49" fmla="*/ 6 h 60"/>
                  <a:gd name="T50" fmla="*/ 18 w 18"/>
                  <a:gd name="T51" fmla="*/ 1 h 60"/>
                  <a:gd name="T52" fmla="*/ 12 w 18"/>
                  <a:gd name="T53" fmla="*/ 1 h 60"/>
                  <a:gd name="T54" fmla="*/ 11 w 18"/>
                  <a:gd name="T55" fmla="*/ 0 h 60"/>
                  <a:gd name="T56" fmla="*/ 9 w 18"/>
                  <a:gd name="T57" fmla="*/ 4 h 60"/>
                  <a:gd name="T58" fmla="*/ 8 w 18"/>
                  <a:gd name="T59" fmla="*/ 14 h 60"/>
                  <a:gd name="T60" fmla="*/ 3 w 18"/>
                  <a:gd name="T61" fmla="*/ 23 h 60"/>
                  <a:gd name="T62" fmla="*/ 0 w 18"/>
                  <a:gd name="T63" fmla="*/ 29 h 60"/>
                  <a:gd name="T64" fmla="*/ 0 w 18"/>
                  <a:gd name="T65" fmla="*/ 29 h 60"/>
                  <a:gd name="T66" fmla="*/ 3 w 18"/>
                  <a:gd name="T67" fmla="*/ 34 h 60"/>
                  <a:gd name="T68" fmla="*/ 4 w 18"/>
                  <a:gd name="T69" fmla="*/ 40 h 60"/>
                  <a:gd name="T70" fmla="*/ 9 w 18"/>
                  <a:gd name="T71" fmla="*/ 45 h 60"/>
                  <a:gd name="T72" fmla="*/ 12 w 18"/>
                  <a:gd name="T73" fmla="*/ 55 h 60"/>
                  <a:gd name="T74" fmla="*/ 11 w 18"/>
                  <a:gd name="T75" fmla="*/ 58 h 60"/>
                  <a:gd name="T76" fmla="*/ 12 w 18"/>
                  <a:gd name="T77" fmla="*/ 60 h 60"/>
                  <a:gd name="T78" fmla="*/ 12 w 18"/>
                  <a:gd name="T79" fmla="*/ 5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 h="60">
                    <a:moveTo>
                      <a:pt x="12" y="59"/>
                    </a:moveTo>
                    <a:lnTo>
                      <a:pt x="12" y="57"/>
                    </a:lnTo>
                    <a:lnTo>
                      <a:pt x="14" y="56"/>
                    </a:lnTo>
                    <a:lnTo>
                      <a:pt x="14" y="52"/>
                    </a:lnTo>
                    <a:lnTo>
                      <a:pt x="15" y="49"/>
                    </a:lnTo>
                    <a:lnTo>
                      <a:pt x="15" y="44"/>
                    </a:lnTo>
                    <a:lnTo>
                      <a:pt x="16" y="43"/>
                    </a:lnTo>
                    <a:lnTo>
                      <a:pt x="16" y="41"/>
                    </a:lnTo>
                    <a:lnTo>
                      <a:pt x="17" y="37"/>
                    </a:lnTo>
                    <a:lnTo>
                      <a:pt x="17" y="35"/>
                    </a:lnTo>
                    <a:lnTo>
                      <a:pt x="17" y="35"/>
                    </a:lnTo>
                    <a:lnTo>
                      <a:pt x="17" y="35"/>
                    </a:lnTo>
                    <a:lnTo>
                      <a:pt x="17" y="30"/>
                    </a:lnTo>
                    <a:lnTo>
                      <a:pt x="16" y="30"/>
                    </a:lnTo>
                    <a:lnTo>
                      <a:pt x="12" y="31"/>
                    </a:lnTo>
                    <a:lnTo>
                      <a:pt x="10" y="29"/>
                    </a:lnTo>
                    <a:lnTo>
                      <a:pt x="11" y="23"/>
                    </a:lnTo>
                    <a:lnTo>
                      <a:pt x="11" y="18"/>
                    </a:lnTo>
                    <a:lnTo>
                      <a:pt x="10" y="15"/>
                    </a:lnTo>
                    <a:lnTo>
                      <a:pt x="11" y="9"/>
                    </a:lnTo>
                    <a:lnTo>
                      <a:pt x="17" y="9"/>
                    </a:lnTo>
                    <a:lnTo>
                      <a:pt x="17" y="13"/>
                    </a:lnTo>
                    <a:lnTo>
                      <a:pt x="18" y="12"/>
                    </a:lnTo>
                    <a:lnTo>
                      <a:pt x="18" y="9"/>
                    </a:lnTo>
                    <a:lnTo>
                      <a:pt x="17" y="6"/>
                    </a:lnTo>
                    <a:lnTo>
                      <a:pt x="18" y="1"/>
                    </a:lnTo>
                    <a:lnTo>
                      <a:pt x="12" y="1"/>
                    </a:lnTo>
                    <a:lnTo>
                      <a:pt x="11" y="0"/>
                    </a:lnTo>
                    <a:lnTo>
                      <a:pt x="9" y="4"/>
                    </a:lnTo>
                    <a:lnTo>
                      <a:pt x="8" y="14"/>
                    </a:lnTo>
                    <a:lnTo>
                      <a:pt x="3" y="23"/>
                    </a:lnTo>
                    <a:lnTo>
                      <a:pt x="0" y="29"/>
                    </a:lnTo>
                    <a:lnTo>
                      <a:pt x="0" y="29"/>
                    </a:lnTo>
                    <a:lnTo>
                      <a:pt x="3" y="34"/>
                    </a:lnTo>
                    <a:lnTo>
                      <a:pt x="4" y="40"/>
                    </a:lnTo>
                    <a:lnTo>
                      <a:pt x="9" y="45"/>
                    </a:lnTo>
                    <a:lnTo>
                      <a:pt x="12" y="55"/>
                    </a:lnTo>
                    <a:lnTo>
                      <a:pt x="11" y="58"/>
                    </a:lnTo>
                    <a:lnTo>
                      <a:pt x="12" y="60"/>
                    </a:lnTo>
                    <a:lnTo>
                      <a:pt x="12" y="5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6" name="Freeform 133">
                <a:extLst>
                  <a:ext uri="{FF2B5EF4-FFF2-40B4-BE49-F238E27FC236}">
                    <a16:creationId xmlns:a16="http://schemas.microsoft.com/office/drawing/2014/main" id="{101619B7-18D8-06CC-101B-1673DBCD2136}"/>
                  </a:ext>
                </a:extLst>
              </p:cNvPr>
              <p:cNvSpPr/>
              <p:nvPr/>
            </p:nvSpPr>
            <p:spPr bwMode="auto">
              <a:xfrm>
                <a:off x="2255838" y="2544763"/>
                <a:ext cx="9525" cy="25400"/>
              </a:xfrm>
              <a:custGeom>
                <a:avLst/>
                <a:gdLst>
                  <a:gd name="T0" fmla="*/ 6 w 6"/>
                  <a:gd name="T1" fmla="*/ 9 h 16"/>
                  <a:gd name="T2" fmla="*/ 6 w 6"/>
                  <a:gd name="T3" fmla="*/ 8 h 16"/>
                  <a:gd name="T4" fmla="*/ 6 w 6"/>
                  <a:gd name="T5" fmla="*/ 3 h 16"/>
                  <a:gd name="T6" fmla="*/ 6 w 6"/>
                  <a:gd name="T7" fmla="*/ 2 h 16"/>
                  <a:gd name="T8" fmla="*/ 6 w 6"/>
                  <a:gd name="T9" fmla="*/ 2 h 16"/>
                  <a:gd name="T10" fmla="*/ 6 w 6"/>
                  <a:gd name="T11" fmla="*/ 2 h 16"/>
                  <a:gd name="T12" fmla="*/ 3 w 6"/>
                  <a:gd name="T13" fmla="*/ 2 h 16"/>
                  <a:gd name="T14" fmla="*/ 3 w 6"/>
                  <a:gd name="T15" fmla="*/ 0 h 16"/>
                  <a:gd name="T16" fmla="*/ 2 w 6"/>
                  <a:gd name="T17" fmla="*/ 0 h 16"/>
                  <a:gd name="T18" fmla="*/ 0 w 6"/>
                  <a:gd name="T19" fmla="*/ 2 h 16"/>
                  <a:gd name="T20" fmla="*/ 2 w 6"/>
                  <a:gd name="T21" fmla="*/ 3 h 16"/>
                  <a:gd name="T22" fmla="*/ 2 w 6"/>
                  <a:gd name="T23" fmla="*/ 11 h 16"/>
                  <a:gd name="T24" fmla="*/ 0 w 6"/>
                  <a:gd name="T25" fmla="*/ 15 h 16"/>
                  <a:gd name="T26" fmla="*/ 2 w 6"/>
                  <a:gd name="T27" fmla="*/ 16 h 16"/>
                  <a:gd name="T28" fmla="*/ 4 w 6"/>
                  <a:gd name="T29" fmla="*/ 15 h 16"/>
                  <a:gd name="T30" fmla="*/ 5 w 6"/>
                  <a:gd name="T31" fmla="*/ 15 h 16"/>
                  <a:gd name="T32" fmla="*/ 6 w 6"/>
                  <a:gd name="T3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16">
                    <a:moveTo>
                      <a:pt x="6" y="9"/>
                    </a:moveTo>
                    <a:lnTo>
                      <a:pt x="6" y="8"/>
                    </a:lnTo>
                    <a:lnTo>
                      <a:pt x="6" y="3"/>
                    </a:lnTo>
                    <a:lnTo>
                      <a:pt x="6" y="2"/>
                    </a:lnTo>
                    <a:lnTo>
                      <a:pt x="6" y="2"/>
                    </a:lnTo>
                    <a:lnTo>
                      <a:pt x="6" y="2"/>
                    </a:lnTo>
                    <a:lnTo>
                      <a:pt x="3" y="2"/>
                    </a:lnTo>
                    <a:lnTo>
                      <a:pt x="3" y="0"/>
                    </a:lnTo>
                    <a:lnTo>
                      <a:pt x="2" y="0"/>
                    </a:lnTo>
                    <a:lnTo>
                      <a:pt x="0" y="2"/>
                    </a:lnTo>
                    <a:lnTo>
                      <a:pt x="2" y="3"/>
                    </a:lnTo>
                    <a:lnTo>
                      <a:pt x="2" y="11"/>
                    </a:lnTo>
                    <a:lnTo>
                      <a:pt x="0" y="15"/>
                    </a:lnTo>
                    <a:lnTo>
                      <a:pt x="2" y="16"/>
                    </a:lnTo>
                    <a:lnTo>
                      <a:pt x="4" y="15"/>
                    </a:lnTo>
                    <a:lnTo>
                      <a:pt x="5" y="15"/>
                    </a:lnTo>
                    <a:lnTo>
                      <a:pt x="6"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7" name="Freeform 134">
                <a:extLst>
                  <a:ext uri="{FF2B5EF4-FFF2-40B4-BE49-F238E27FC236}">
                    <a16:creationId xmlns:a16="http://schemas.microsoft.com/office/drawing/2014/main" id="{4E7D75C9-5343-DEC6-B4BD-4465B5EEC405}"/>
                  </a:ext>
                </a:extLst>
              </p:cNvPr>
              <p:cNvSpPr/>
              <p:nvPr/>
            </p:nvSpPr>
            <p:spPr bwMode="auto">
              <a:xfrm>
                <a:off x="2260600" y="2519363"/>
                <a:ext cx="93663" cy="112713"/>
              </a:xfrm>
              <a:custGeom>
                <a:avLst/>
                <a:gdLst>
                  <a:gd name="T0" fmla="*/ 52 w 59"/>
                  <a:gd name="T1" fmla="*/ 0 h 71"/>
                  <a:gd name="T2" fmla="*/ 22 w 59"/>
                  <a:gd name="T3" fmla="*/ 18 h 71"/>
                  <a:gd name="T4" fmla="*/ 19 w 59"/>
                  <a:gd name="T5" fmla="*/ 16 h 71"/>
                  <a:gd name="T6" fmla="*/ 18 w 59"/>
                  <a:gd name="T7" fmla="*/ 16 h 71"/>
                  <a:gd name="T8" fmla="*/ 15 w 59"/>
                  <a:gd name="T9" fmla="*/ 14 h 71"/>
                  <a:gd name="T10" fmla="*/ 10 w 59"/>
                  <a:gd name="T11" fmla="*/ 11 h 71"/>
                  <a:gd name="T12" fmla="*/ 9 w 59"/>
                  <a:gd name="T13" fmla="*/ 11 h 71"/>
                  <a:gd name="T14" fmla="*/ 8 w 59"/>
                  <a:gd name="T15" fmla="*/ 12 h 71"/>
                  <a:gd name="T16" fmla="*/ 7 w 59"/>
                  <a:gd name="T17" fmla="*/ 15 h 71"/>
                  <a:gd name="T18" fmla="*/ 7 w 59"/>
                  <a:gd name="T19" fmla="*/ 15 h 71"/>
                  <a:gd name="T20" fmla="*/ 7 w 59"/>
                  <a:gd name="T21" fmla="*/ 15 h 71"/>
                  <a:gd name="T22" fmla="*/ 7 w 59"/>
                  <a:gd name="T23" fmla="*/ 15 h 71"/>
                  <a:gd name="T24" fmla="*/ 5 w 59"/>
                  <a:gd name="T25" fmla="*/ 15 h 71"/>
                  <a:gd name="T26" fmla="*/ 5 w 59"/>
                  <a:gd name="T27" fmla="*/ 15 h 71"/>
                  <a:gd name="T28" fmla="*/ 5 w 59"/>
                  <a:gd name="T29" fmla="*/ 16 h 71"/>
                  <a:gd name="T30" fmla="*/ 5 w 59"/>
                  <a:gd name="T31" fmla="*/ 16 h 71"/>
                  <a:gd name="T32" fmla="*/ 5 w 59"/>
                  <a:gd name="T33" fmla="*/ 16 h 71"/>
                  <a:gd name="T34" fmla="*/ 7 w 59"/>
                  <a:gd name="T35" fmla="*/ 18 h 71"/>
                  <a:gd name="T36" fmla="*/ 5 w 59"/>
                  <a:gd name="T37" fmla="*/ 19 h 71"/>
                  <a:gd name="T38" fmla="*/ 5 w 59"/>
                  <a:gd name="T39" fmla="*/ 24 h 71"/>
                  <a:gd name="T40" fmla="*/ 5 w 59"/>
                  <a:gd name="T41" fmla="*/ 25 h 71"/>
                  <a:gd name="T42" fmla="*/ 5 w 59"/>
                  <a:gd name="T43" fmla="*/ 26 h 71"/>
                  <a:gd name="T44" fmla="*/ 5 w 59"/>
                  <a:gd name="T45" fmla="*/ 26 h 71"/>
                  <a:gd name="T46" fmla="*/ 4 w 59"/>
                  <a:gd name="T47" fmla="*/ 38 h 71"/>
                  <a:gd name="T48" fmla="*/ 4 w 59"/>
                  <a:gd name="T49" fmla="*/ 40 h 71"/>
                  <a:gd name="T50" fmla="*/ 3 w 59"/>
                  <a:gd name="T51" fmla="*/ 44 h 71"/>
                  <a:gd name="T52" fmla="*/ 3 w 59"/>
                  <a:gd name="T53" fmla="*/ 47 h 71"/>
                  <a:gd name="T54" fmla="*/ 3 w 59"/>
                  <a:gd name="T55" fmla="*/ 48 h 71"/>
                  <a:gd name="T56" fmla="*/ 3 w 59"/>
                  <a:gd name="T57" fmla="*/ 52 h 71"/>
                  <a:gd name="T58" fmla="*/ 2 w 59"/>
                  <a:gd name="T59" fmla="*/ 56 h 71"/>
                  <a:gd name="T60" fmla="*/ 2 w 59"/>
                  <a:gd name="T61" fmla="*/ 60 h 71"/>
                  <a:gd name="T62" fmla="*/ 0 w 59"/>
                  <a:gd name="T63" fmla="*/ 61 h 71"/>
                  <a:gd name="T64" fmla="*/ 0 w 59"/>
                  <a:gd name="T65" fmla="*/ 63 h 71"/>
                  <a:gd name="T66" fmla="*/ 0 w 59"/>
                  <a:gd name="T67" fmla="*/ 63 h 71"/>
                  <a:gd name="T68" fmla="*/ 1 w 59"/>
                  <a:gd name="T69" fmla="*/ 65 h 71"/>
                  <a:gd name="T70" fmla="*/ 0 w 59"/>
                  <a:gd name="T71" fmla="*/ 68 h 71"/>
                  <a:gd name="T72" fmla="*/ 3 w 59"/>
                  <a:gd name="T73" fmla="*/ 68 h 71"/>
                  <a:gd name="T74" fmla="*/ 3 w 59"/>
                  <a:gd name="T75" fmla="*/ 68 h 71"/>
                  <a:gd name="T76" fmla="*/ 18 w 59"/>
                  <a:gd name="T77" fmla="*/ 71 h 71"/>
                  <a:gd name="T78" fmla="*/ 29 w 59"/>
                  <a:gd name="T79" fmla="*/ 61 h 71"/>
                  <a:gd name="T80" fmla="*/ 40 w 59"/>
                  <a:gd name="T81" fmla="*/ 60 h 71"/>
                  <a:gd name="T82" fmla="*/ 40 w 59"/>
                  <a:gd name="T83" fmla="*/ 55 h 71"/>
                  <a:gd name="T84" fmla="*/ 47 w 59"/>
                  <a:gd name="T85" fmla="*/ 48 h 71"/>
                  <a:gd name="T86" fmla="*/ 29 w 59"/>
                  <a:gd name="T87" fmla="*/ 30 h 71"/>
                  <a:gd name="T88" fmla="*/ 53 w 59"/>
                  <a:gd name="T89" fmla="*/ 22 h 71"/>
                  <a:gd name="T90" fmla="*/ 59 w 59"/>
                  <a:gd name="T91" fmla="*/ 16 h 71"/>
                  <a:gd name="T92" fmla="*/ 52 w 59"/>
                  <a:gd name="T9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 h="71">
                    <a:moveTo>
                      <a:pt x="52" y="0"/>
                    </a:moveTo>
                    <a:lnTo>
                      <a:pt x="22" y="18"/>
                    </a:lnTo>
                    <a:lnTo>
                      <a:pt x="19" y="16"/>
                    </a:lnTo>
                    <a:lnTo>
                      <a:pt x="18" y="16"/>
                    </a:lnTo>
                    <a:lnTo>
                      <a:pt x="15" y="14"/>
                    </a:lnTo>
                    <a:lnTo>
                      <a:pt x="10" y="11"/>
                    </a:lnTo>
                    <a:lnTo>
                      <a:pt x="9" y="11"/>
                    </a:lnTo>
                    <a:lnTo>
                      <a:pt x="8" y="12"/>
                    </a:lnTo>
                    <a:lnTo>
                      <a:pt x="7" y="15"/>
                    </a:lnTo>
                    <a:lnTo>
                      <a:pt x="7" y="15"/>
                    </a:lnTo>
                    <a:lnTo>
                      <a:pt x="7" y="15"/>
                    </a:lnTo>
                    <a:lnTo>
                      <a:pt x="7" y="15"/>
                    </a:lnTo>
                    <a:lnTo>
                      <a:pt x="5" y="15"/>
                    </a:lnTo>
                    <a:lnTo>
                      <a:pt x="5" y="15"/>
                    </a:lnTo>
                    <a:lnTo>
                      <a:pt x="5" y="16"/>
                    </a:lnTo>
                    <a:lnTo>
                      <a:pt x="5" y="16"/>
                    </a:lnTo>
                    <a:lnTo>
                      <a:pt x="5" y="16"/>
                    </a:lnTo>
                    <a:lnTo>
                      <a:pt x="7" y="18"/>
                    </a:lnTo>
                    <a:lnTo>
                      <a:pt x="5" y="19"/>
                    </a:lnTo>
                    <a:lnTo>
                      <a:pt x="5" y="24"/>
                    </a:lnTo>
                    <a:lnTo>
                      <a:pt x="5" y="25"/>
                    </a:lnTo>
                    <a:lnTo>
                      <a:pt x="5" y="26"/>
                    </a:lnTo>
                    <a:lnTo>
                      <a:pt x="5" y="26"/>
                    </a:lnTo>
                    <a:lnTo>
                      <a:pt x="4" y="38"/>
                    </a:lnTo>
                    <a:lnTo>
                      <a:pt x="4" y="40"/>
                    </a:lnTo>
                    <a:lnTo>
                      <a:pt x="3" y="44"/>
                    </a:lnTo>
                    <a:lnTo>
                      <a:pt x="3" y="47"/>
                    </a:lnTo>
                    <a:lnTo>
                      <a:pt x="3" y="48"/>
                    </a:lnTo>
                    <a:lnTo>
                      <a:pt x="3" y="52"/>
                    </a:lnTo>
                    <a:lnTo>
                      <a:pt x="2" y="56"/>
                    </a:lnTo>
                    <a:lnTo>
                      <a:pt x="2" y="60"/>
                    </a:lnTo>
                    <a:lnTo>
                      <a:pt x="0" y="61"/>
                    </a:lnTo>
                    <a:lnTo>
                      <a:pt x="0" y="63"/>
                    </a:lnTo>
                    <a:lnTo>
                      <a:pt x="0" y="63"/>
                    </a:lnTo>
                    <a:lnTo>
                      <a:pt x="1" y="65"/>
                    </a:lnTo>
                    <a:lnTo>
                      <a:pt x="0" y="68"/>
                    </a:lnTo>
                    <a:lnTo>
                      <a:pt x="3" y="68"/>
                    </a:lnTo>
                    <a:lnTo>
                      <a:pt x="3" y="68"/>
                    </a:lnTo>
                    <a:lnTo>
                      <a:pt x="18" y="71"/>
                    </a:lnTo>
                    <a:lnTo>
                      <a:pt x="29" y="61"/>
                    </a:lnTo>
                    <a:lnTo>
                      <a:pt x="40" y="60"/>
                    </a:lnTo>
                    <a:lnTo>
                      <a:pt x="40" y="55"/>
                    </a:lnTo>
                    <a:lnTo>
                      <a:pt x="47" y="48"/>
                    </a:lnTo>
                    <a:lnTo>
                      <a:pt x="29" y="30"/>
                    </a:lnTo>
                    <a:lnTo>
                      <a:pt x="53" y="22"/>
                    </a:lnTo>
                    <a:lnTo>
                      <a:pt x="59" y="16"/>
                    </a:lnTo>
                    <a:lnTo>
                      <a:pt x="52"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8" name="Freeform 135">
                <a:extLst>
                  <a:ext uri="{FF2B5EF4-FFF2-40B4-BE49-F238E27FC236}">
                    <a16:creationId xmlns:a16="http://schemas.microsoft.com/office/drawing/2014/main" id="{3D784EBA-816E-0719-B6A6-CC43A2E61B68}"/>
                  </a:ext>
                </a:extLst>
              </p:cNvPr>
              <p:cNvSpPr/>
              <p:nvPr/>
            </p:nvSpPr>
            <p:spPr bwMode="auto">
              <a:xfrm>
                <a:off x="2255838" y="2547938"/>
                <a:ext cx="509588" cy="415925"/>
              </a:xfrm>
              <a:custGeom>
                <a:avLst/>
                <a:gdLst>
                  <a:gd name="T0" fmla="*/ 177 w 321"/>
                  <a:gd name="T1" fmla="*/ 52 h 262"/>
                  <a:gd name="T2" fmla="*/ 149 w 321"/>
                  <a:gd name="T3" fmla="*/ 51 h 262"/>
                  <a:gd name="T4" fmla="*/ 63 w 321"/>
                  <a:gd name="T5" fmla="*/ 0 h 262"/>
                  <a:gd name="T6" fmla="*/ 54 w 321"/>
                  <a:gd name="T7" fmla="*/ 30 h 262"/>
                  <a:gd name="T8" fmla="*/ 33 w 321"/>
                  <a:gd name="T9" fmla="*/ 45 h 262"/>
                  <a:gd name="T10" fmla="*/ 2 w 321"/>
                  <a:gd name="T11" fmla="*/ 52 h 262"/>
                  <a:gd name="T12" fmla="*/ 0 w 321"/>
                  <a:gd name="T13" fmla="*/ 67 h 262"/>
                  <a:gd name="T14" fmla="*/ 4 w 321"/>
                  <a:gd name="T15" fmla="*/ 66 h 262"/>
                  <a:gd name="T16" fmla="*/ 14 w 321"/>
                  <a:gd name="T17" fmla="*/ 78 h 262"/>
                  <a:gd name="T18" fmla="*/ 18 w 321"/>
                  <a:gd name="T19" fmla="*/ 85 h 262"/>
                  <a:gd name="T20" fmla="*/ 27 w 321"/>
                  <a:gd name="T21" fmla="*/ 95 h 262"/>
                  <a:gd name="T22" fmla="*/ 30 w 321"/>
                  <a:gd name="T23" fmla="*/ 100 h 262"/>
                  <a:gd name="T24" fmla="*/ 36 w 321"/>
                  <a:gd name="T25" fmla="*/ 108 h 262"/>
                  <a:gd name="T26" fmla="*/ 43 w 321"/>
                  <a:gd name="T27" fmla="*/ 122 h 262"/>
                  <a:gd name="T28" fmla="*/ 45 w 321"/>
                  <a:gd name="T29" fmla="*/ 128 h 262"/>
                  <a:gd name="T30" fmla="*/ 48 w 321"/>
                  <a:gd name="T31" fmla="*/ 128 h 262"/>
                  <a:gd name="T32" fmla="*/ 62 w 321"/>
                  <a:gd name="T33" fmla="*/ 138 h 262"/>
                  <a:gd name="T34" fmla="*/ 64 w 321"/>
                  <a:gd name="T35" fmla="*/ 145 h 262"/>
                  <a:gd name="T36" fmla="*/ 71 w 321"/>
                  <a:gd name="T37" fmla="*/ 154 h 262"/>
                  <a:gd name="T38" fmla="*/ 71 w 321"/>
                  <a:gd name="T39" fmla="*/ 167 h 262"/>
                  <a:gd name="T40" fmla="*/ 73 w 321"/>
                  <a:gd name="T41" fmla="*/ 175 h 262"/>
                  <a:gd name="T42" fmla="*/ 77 w 321"/>
                  <a:gd name="T43" fmla="*/ 186 h 262"/>
                  <a:gd name="T44" fmla="*/ 89 w 321"/>
                  <a:gd name="T45" fmla="*/ 195 h 262"/>
                  <a:gd name="T46" fmla="*/ 99 w 321"/>
                  <a:gd name="T47" fmla="*/ 202 h 262"/>
                  <a:gd name="T48" fmla="*/ 102 w 321"/>
                  <a:gd name="T49" fmla="*/ 206 h 262"/>
                  <a:gd name="T50" fmla="*/ 111 w 321"/>
                  <a:gd name="T51" fmla="*/ 223 h 262"/>
                  <a:gd name="T52" fmla="*/ 124 w 321"/>
                  <a:gd name="T53" fmla="*/ 238 h 262"/>
                  <a:gd name="T54" fmla="*/ 133 w 321"/>
                  <a:gd name="T55" fmla="*/ 254 h 262"/>
                  <a:gd name="T56" fmla="*/ 138 w 321"/>
                  <a:gd name="T57" fmla="*/ 252 h 262"/>
                  <a:gd name="T58" fmla="*/ 141 w 321"/>
                  <a:gd name="T59" fmla="*/ 236 h 262"/>
                  <a:gd name="T60" fmla="*/ 161 w 321"/>
                  <a:gd name="T61" fmla="*/ 239 h 262"/>
                  <a:gd name="T62" fmla="*/ 190 w 321"/>
                  <a:gd name="T63" fmla="*/ 262 h 262"/>
                  <a:gd name="T64" fmla="*/ 278 w 321"/>
                  <a:gd name="T65" fmla="*/ 210 h 262"/>
                  <a:gd name="T66" fmla="*/ 318 w 321"/>
                  <a:gd name="T67" fmla="*/ 155 h 262"/>
                  <a:gd name="T68" fmla="*/ 267 w 321"/>
                  <a:gd name="T69" fmla="*/ 152 h 262"/>
                  <a:gd name="T70" fmla="*/ 259 w 321"/>
                  <a:gd name="T71" fmla="*/ 131 h 262"/>
                  <a:gd name="T72" fmla="*/ 258 w 321"/>
                  <a:gd name="T73" fmla="*/ 125 h 262"/>
                  <a:gd name="T74" fmla="*/ 255 w 321"/>
                  <a:gd name="T75" fmla="*/ 124 h 262"/>
                  <a:gd name="T76" fmla="*/ 248 w 321"/>
                  <a:gd name="T77" fmla="*/ 122 h 262"/>
                  <a:gd name="T78" fmla="*/ 236 w 321"/>
                  <a:gd name="T79" fmla="*/ 103 h 262"/>
                  <a:gd name="T80" fmla="*/ 233 w 321"/>
                  <a:gd name="T81" fmla="*/ 91 h 262"/>
                  <a:gd name="T82" fmla="*/ 230 w 321"/>
                  <a:gd name="T83" fmla="*/ 87 h 262"/>
                  <a:gd name="T84" fmla="*/ 220 w 321"/>
                  <a:gd name="T85" fmla="*/ 77 h 262"/>
                  <a:gd name="T86" fmla="*/ 214 w 321"/>
                  <a:gd name="T87" fmla="*/ 73 h 262"/>
                  <a:gd name="T88" fmla="*/ 207 w 321"/>
                  <a:gd name="T89" fmla="*/ 60 h 262"/>
                  <a:gd name="T90" fmla="*/ 205 w 321"/>
                  <a:gd name="T91" fmla="*/ 58 h 262"/>
                  <a:gd name="T92" fmla="*/ 181 w 321"/>
                  <a:gd name="T93" fmla="*/ 5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1" h="262">
                    <a:moveTo>
                      <a:pt x="180" y="52"/>
                    </a:moveTo>
                    <a:lnTo>
                      <a:pt x="180" y="52"/>
                    </a:lnTo>
                    <a:lnTo>
                      <a:pt x="177" y="52"/>
                    </a:lnTo>
                    <a:lnTo>
                      <a:pt x="177" y="52"/>
                    </a:lnTo>
                    <a:lnTo>
                      <a:pt x="177" y="52"/>
                    </a:lnTo>
                    <a:lnTo>
                      <a:pt x="149" y="51"/>
                    </a:lnTo>
                    <a:lnTo>
                      <a:pt x="149" y="51"/>
                    </a:lnTo>
                    <a:lnTo>
                      <a:pt x="77" y="3"/>
                    </a:lnTo>
                    <a:lnTo>
                      <a:pt x="63" y="0"/>
                    </a:lnTo>
                    <a:lnTo>
                      <a:pt x="57" y="6"/>
                    </a:lnTo>
                    <a:lnTo>
                      <a:pt x="36" y="13"/>
                    </a:lnTo>
                    <a:lnTo>
                      <a:pt x="54" y="30"/>
                    </a:lnTo>
                    <a:lnTo>
                      <a:pt x="45" y="38"/>
                    </a:lnTo>
                    <a:lnTo>
                      <a:pt x="45" y="44"/>
                    </a:lnTo>
                    <a:lnTo>
                      <a:pt x="33" y="45"/>
                    </a:lnTo>
                    <a:lnTo>
                      <a:pt x="21" y="57"/>
                    </a:lnTo>
                    <a:lnTo>
                      <a:pt x="5" y="52"/>
                    </a:lnTo>
                    <a:lnTo>
                      <a:pt x="2" y="52"/>
                    </a:lnTo>
                    <a:lnTo>
                      <a:pt x="2" y="57"/>
                    </a:lnTo>
                    <a:lnTo>
                      <a:pt x="2" y="63"/>
                    </a:lnTo>
                    <a:lnTo>
                      <a:pt x="0" y="67"/>
                    </a:lnTo>
                    <a:lnTo>
                      <a:pt x="2" y="66"/>
                    </a:lnTo>
                    <a:lnTo>
                      <a:pt x="3" y="67"/>
                    </a:lnTo>
                    <a:lnTo>
                      <a:pt x="4" y="66"/>
                    </a:lnTo>
                    <a:lnTo>
                      <a:pt x="10" y="70"/>
                    </a:lnTo>
                    <a:lnTo>
                      <a:pt x="8" y="71"/>
                    </a:lnTo>
                    <a:lnTo>
                      <a:pt x="14" y="78"/>
                    </a:lnTo>
                    <a:lnTo>
                      <a:pt x="15" y="80"/>
                    </a:lnTo>
                    <a:lnTo>
                      <a:pt x="17" y="81"/>
                    </a:lnTo>
                    <a:lnTo>
                      <a:pt x="18" y="85"/>
                    </a:lnTo>
                    <a:lnTo>
                      <a:pt x="20" y="87"/>
                    </a:lnTo>
                    <a:lnTo>
                      <a:pt x="22" y="87"/>
                    </a:lnTo>
                    <a:lnTo>
                      <a:pt x="27" y="95"/>
                    </a:lnTo>
                    <a:lnTo>
                      <a:pt x="27" y="97"/>
                    </a:lnTo>
                    <a:lnTo>
                      <a:pt x="28" y="100"/>
                    </a:lnTo>
                    <a:lnTo>
                      <a:pt x="30" y="100"/>
                    </a:lnTo>
                    <a:lnTo>
                      <a:pt x="32" y="104"/>
                    </a:lnTo>
                    <a:lnTo>
                      <a:pt x="33" y="106"/>
                    </a:lnTo>
                    <a:lnTo>
                      <a:pt x="36" y="108"/>
                    </a:lnTo>
                    <a:lnTo>
                      <a:pt x="40" y="115"/>
                    </a:lnTo>
                    <a:lnTo>
                      <a:pt x="42" y="116"/>
                    </a:lnTo>
                    <a:lnTo>
                      <a:pt x="43" y="122"/>
                    </a:lnTo>
                    <a:lnTo>
                      <a:pt x="42" y="124"/>
                    </a:lnTo>
                    <a:lnTo>
                      <a:pt x="42" y="125"/>
                    </a:lnTo>
                    <a:lnTo>
                      <a:pt x="45" y="128"/>
                    </a:lnTo>
                    <a:lnTo>
                      <a:pt x="45" y="130"/>
                    </a:lnTo>
                    <a:lnTo>
                      <a:pt x="45" y="130"/>
                    </a:lnTo>
                    <a:lnTo>
                      <a:pt x="48" y="128"/>
                    </a:lnTo>
                    <a:lnTo>
                      <a:pt x="52" y="131"/>
                    </a:lnTo>
                    <a:lnTo>
                      <a:pt x="57" y="133"/>
                    </a:lnTo>
                    <a:lnTo>
                      <a:pt x="62" y="138"/>
                    </a:lnTo>
                    <a:lnTo>
                      <a:pt x="63" y="140"/>
                    </a:lnTo>
                    <a:lnTo>
                      <a:pt x="64" y="140"/>
                    </a:lnTo>
                    <a:lnTo>
                      <a:pt x="64" y="145"/>
                    </a:lnTo>
                    <a:lnTo>
                      <a:pt x="66" y="146"/>
                    </a:lnTo>
                    <a:lnTo>
                      <a:pt x="67" y="152"/>
                    </a:lnTo>
                    <a:lnTo>
                      <a:pt x="71" y="154"/>
                    </a:lnTo>
                    <a:lnTo>
                      <a:pt x="71" y="160"/>
                    </a:lnTo>
                    <a:lnTo>
                      <a:pt x="72" y="161"/>
                    </a:lnTo>
                    <a:lnTo>
                      <a:pt x="71" y="167"/>
                    </a:lnTo>
                    <a:lnTo>
                      <a:pt x="70" y="168"/>
                    </a:lnTo>
                    <a:lnTo>
                      <a:pt x="71" y="169"/>
                    </a:lnTo>
                    <a:lnTo>
                      <a:pt x="73" y="175"/>
                    </a:lnTo>
                    <a:lnTo>
                      <a:pt x="73" y="181"/>
                    </a:lnTo>
                    <a:lnTo>
                      <a:pt x="75" y="183"/>
                    </a:lnTo>
                    <a:lnTo>
                      <a:pt x="77" y="186"/>
                    </a:lnTo>
                    <a:lnTo>
                      <a:pt x="84" y="194"/>
                    </a:lnTo>
                    <a:lnTo>
                      <a:pt x="86" y="194"/>
                    </a:lnTo>
                    <a:lnTo>
                      <a:pt x="89" y="195"/>
                    </a:lnTo>
                    <a:lnTo>
                      <a:pt x="92" y="197"/>
                    </a:lnTo>
                    <a:lnTo>
                      <a:pt x="93" y="197"/>
                    </a:lnTo>
                    <a:lnTo>
                      <a:pt x="99" y="202"/>
                    </a:lnTo>
                    <a:lnTo>
                      <a:pt x="99" y="204"/>
                    </a:lnTo>
                    <a:lnTo>
                      <a:pt x="103" y="204"/>
                    </a:lnTo>
                    <a:lnTo>
                      <a:pt x="102" y="206"/>
                    </a:lnTo>
                    <a:lnTo>
                      <a:pt x="104" y="208"/>
                    </a:lnTo>
                    <a:lnTo>
                      <a:pt x="108" y="220"/>
                    </a:lnTo>
                    <a:lnTo>
                      <a:pt x="111" y="223"/>
                    </a:lnTo>
                    <a:lnTo>
                      <a:pt x="111" y="227"/>
                    </a:lnTo>
                    <a:lnTo>
                      <a:pt x="122" y="238"/>
                    </a:lnTo>
                    <a:lnTo>
                      <a:pt x="124" y="238"/>
                    </a:lnTo>
                    <a:lnTo>
                      <a:pt x="125" y="245"/>
                    </a:lnTo>
                    <a:lnTo>
                      <a:pt x="131" y="246"/>
                    </a:lnTo>
                    <a:lnTo>
                      <a:pt x="133" y="254"/>
                    </a:lnTo>
                    <a:lnTo>
                      <a:pt x="136" y="254"/>
                    </a:lnTo>
                    <a:lnTo>
                      <a:pt x="137" y="254"/>
                    </a:lnTo>
                    <a:lnTo>
                      <a:pt x="138" y="252"/>
                    </a:lnTo>
                    <a:lnTo>
                      <a:pt x="141" y="249"/>
                    </a:lnTo>
                    <a:lnTo>
                      <a:pt x="139" y="245"/>
                    </a:lnTo>
                    <a:lnTo>
                      <a:pt x="141" y="236"/>
                    </a:lnTo>
                    <a:lnTo>
                      <a:pt x="147" y="234"/>
                    </a:lnTo>
                    <a:lnTo>
                      <a:pt x="152" y="239"/>
                    </a:lnTo>
                    <a:lnTo>
                      <a:pt x="161" y="239"/>
                    </a:lnTo>
                    <a:lnTo>
                      <a:pt x="175" y="245"/>
                    </a:lnTo>
                    <a:lnTo>
                      <a:pt x="190" y="252"/>
                    </a:lnTo>
                    <a:lnTo>
                      <a:pt x="190" y="262"/>
                    </a:lnTo>
                    <a:lnTo>
                      <a:pt x="217" y="227"/>
                    </a:lnTo>
                    <a:lnTo>
                      <a:pt x="278" y="210"/>
                    </a:lnTo>
                    <a:lnTo>
                      <a:pt x="278" y="210"/>
                    </a:lnTo>
                    <a:lnTo>
                      <a:pt x="319" y="197"/>
                    </a:lnTo>
                    <a:lnTo>
                      <a:pt x="321" y="166"/>
                    </a:lnTo>
                    <a:lnTo>
                      <a:pt x="318" y="155"/>
                    </a:lnTo>
                    <a:lnTo>
                      <a:pt x="314" y="159"/>
                    </a:lnTo>
                    <a:lnTo>
                      <a:pt x="314" y="159"/>
                    </a:lnTo>
                    <a:lnTo>
                      <a:pt x="267" y="152"/>
                    </a:lnTo>
                    <a:lnTo>
                      <a:pt x="264" y="139"/>
                    </a:lnTo>
                    <a:lnTo>
                      <a:pt x="259" y="135"/>
                    </a:lnTo>
                    <a:lnTo>
                      <a:pt x="259" y="131"/>
                    </a:lnTo>
                    <a:lnTo>
                      <a:pt x="259" y="131"/>
                    </a:lnTo>
                    <a:lnTo>
                      <a:pt x="257" y="128"/>
                    </a:lnTo>
                    <a:lnTo>
                      <a:pt x="258" y="125"/>
                    </a:lnTo>
                    <a:lnTo>
                      <a:pt x="257" y="125"/>
                    </a:lnTo>
                    <a:lnTo>
                      <a:pt x="257" y="125"/>
                    </a:lnTo>
                    <a:lnTo>
                      <a:pt x="255" y="124"/>
                    </a:lnTo>
                    <a:lnTo>
                      <a:pt x="249" y="122"/>
                    </a:lnTo>
                    <a:lnTo>
                      <a:pt x="249" y="122"/>
                    </a:lnTo>
                    <a:lnTo>
                      <a:pt x="248" y="122"/>
                    </a:lnTo>
                    <a:lnTo>
                      <a:pt x="244" y="117"/>
                    </a:lnTo>
                    <a:lnTo>
                      <a:pt x="244" y="113"/>
                    </a:lnTo>
                    <a:lnTo>
                      <a:pt x="236" y="103"/>
                    </a:lnTo>
                    <a:lnTo>
                      <a:pt x="233" y="97"/>
                    </a:lnTo>
                    <a:lnTo>
                      <a:pt x="235" y="97"/>
                    </a:lnTo>
                    <a:lnTo>
                      <a:pt x="233" y="91"/>
                    </a:lnTo>
                    <a:lnTo>
                      <a:pt x="233" y="89"/>
                    </a:lnTo>
                    <a:lnTo>
                      <a:pt x="232" y="87"/>
                    </a:lnTo>
                    <a:lnTo>
                      <a:pt x="230" y="87"/>
                    </a:lnTo>
                    <a:lnTo>
                      <a:pt x="225" y="80"/>
                    </a:lnTo>
                    <a:lnTo>
                      <a:pt x="223" y="80"/>
                    </a:lnTo>
                    <a:lnTo>
                      <a:pt x="220" y="77"/>
                    </a:lnTo>
                    <a:lnTo>
                      <a:pt x="220" y="74"/>
                    </a:lnTo>
                    <a:lnTo>
                      <a:pt x="220" y="74"/>
                    </a:lnTo>
                    <a:lnTo>
                      <a:pt x="214" y="73"/>
                    </a:lnTo>
                    <a:lnTo>
                      <a:pt x="211" y="65"/>
                    </a:lnTo>
                    <a:lnTo>
                      <a:pt x="210" y="62"/>
                    </a:lnTo>
                    <a:lnTo>
                      <a:pt x="207" y="60"/>
                    </a:lnTo>
                    <a:lnTo>
                      <a:pt x="207" y="59"/>
                    </a:lnTo>
                    <a:lnTo>
                      <a:pt x="206" y="59"/>
                    </a:lnTo>
                    <a:lnTo>
                      <a:pt x="205" y="58"/>
                    </a:lnTo>
                    <a:lnTo>
                      <a:pt x="196" y="63"/>
                    </a:lnTo>
                    <a:lnTo>
                      <a:pt x="195" y="56"/>
                    </a:lnTo>
                    <a:lnTo>
                      <a:pt x="181" y="52"/>
                    </a:lnTo>
                    <a:lnTo>
                      <a:pt x="180" y="52"/>
                    </a:lnTo>
                    <a:lnTo>
                      <a:pt x="180" y="52"/>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9" name="Freeform 136">
                <a:extLst>
                  <a:ext uri="{FF2B5EF4-FFF2-40B4-BE49-F238E27FC236}">
                    <a16:creationId xmlns:a16="http://schemas.microsoft.com/office/drawing/2014/main" id="{C0B44FAD-628A-947F-27F4-181343DB795B}"/>
                  </a:ext>
                </a:extLst>
              </p:cNvPr>
              <p:cNvSpPr/>
              <p:nvPr/>
            </p:nvSpPr>
            <p:spPr bwMode="auto">
              <a:xfrm>
                <a:off x="2676525" y="2711451"/>
                <a:ext cx="107950" cy="85725"/>
              </a:xfrm>
              <a:custGeom>
                <a:avLst/>
                <a:gdLst>
                  <a:gd name="T0" fmla="*/ 56 w 68"/>
                  <a:gd name="T1" fmla="*/ 42 h 54"/>
                  <a:gd name="T2" fmla="*/ 66 w 68"/>
                  <a:gd name="T3" fmla="*/ 10 h 54"/>
                  <a:gd name="T4" fmla="*/ 66 w 68"/>
                  <a:gd name="T5" fmla="*/ 10 h 54"/>
                  <a:gd name="T6" fmla="*/ 66 w 68"/>
                  <a:gd name="T7" fmla="*/ 8 h 54"/>
                  <a:gd name="T8" fmla="*/ 68 w 68"/>
                  <a:gd name="T9" fmla="*/ 8 h 54"/>
                  <a:gd name="T10" fmla="*/ 68 w 68"/>
                  <a:gd name="T11" fmla="*/ 5 h 54"/>
                  <a:gd name="T12" fmla="*/ 67 w 68"/>
                  <a:gd name="T13" fmla="*/ 5 h 54"/>
                  <a:gd name="T14" fmla="*/ 66 w 68"/>
                  <a:gd name="T15" fmla="*/ 4 h 54"/>
                  <a:gd name="T16" fmla="*/ 65 w 68"/>
                  <a:gd name="T17" fmla="*/ 4 h 54"/>
                  <a:gd name="T18" fmla="*/ 64 w 68"/>
                  <a:gd name="T19" fmla="*/ 0 h 54"/>
                  <a:gd name="T20" fmla="*/ 64 w 68"/>
                  <a:gd name="T21" fmla="*/ 1 h 54"/>
                  <a:gd name="T22" fmla="*/ 54 w 68"/>
                  <a:gd name="T23" fmla="*/ 7 h 54"/>
                  <a:gd name="T24" fmla="*/ 54 w 68"/>
                  <a:gd name="T25" fmla="*/ 11 h 54"/>
                  <a:gd name="T26" fmla="*/ 45 w 68"/>
                  <a:gd name="T27" fmla="*/ 19 h 54"/>
                  <a:gd name="T28" fmla="*/ 44 w 68"/>
                  <a:gd name="T29" fmla="*/ 19 h 54"/>
                  <a:gd name="T30" fmla="*/ 44 w 68"/>
                  <a:gd name="T31" fmla="*/ 20 h 54"/>
                  <a:gd name="T32" fmla="*/ 46 w 68"/>
                  <a:gd name="T33" fmla="*/ 22 h 54"/>
                  <a:gd name="T34" fmla="*/ 41 w 68"/>
                  <a:gd name="T35" fmla="*/ 28 h 54"/>
                  <a:gd name="T36" fmla="*/ 38 w 68"/>
                  <a:gd name="T37" fmla="*/ 26 h 54"/>
                  <a:gd name="T38" fmla="*/ 38 w 68"/>
                  <a:gd name="T39" fmla="*/ 27 h 54"/>
                  <a:gd name="T40" fmla="*/ 37 w 68"/>
                  <a:gd name="T41" fmla="*/ 27 h 54"/>
                  <a:gd name="T42" fmla="*/ 37 w 68"/>
                  <a:gd name="T43" fmla="*/ 29 h 54"/>
                  <a:gd name="T44" fmla="*/ 36 w 68"/>
                  <a:gd name="T45" fmla="*/ 29 h 54"/>
                  <a:gd name="T46" fmla="*/ 35 w 68"/>
                  <a:gd name="T47" fmla="*/ 30 h 54"/>
                  <a:gd name="T48" fmla="*/ 30 w 68"/>
                  <a:gd name="T49" fmla="*/ 32 h 54"/>
                  <a:gd name="T50" fmla="*/ 25 w 68"/>
                  <a:gd name="T51" fmla="*/ 32 h 54"/>
                  <a:gd name="T52" fmla="*/ 24 w 68"/>
                  <a:gd name="T53" fmla="*/ 30 h 54"/>
                  <a:gd name="T54" fmla="*/ 22 w 68"/>
                  <a:gd name="T55" fmla="*/ 30 h 54"/>
                  <a:gd name="T56" fmla="*/ 21 w 68"/>
                  <a:gd name="T57" fmla="*/ 29 h 54"/>
                  <a:gd name="T58" fmla="*/ 19 w 68"/>
                  <a:gd name="T59" fmla="*/ 30 h 54"/>
                  <a:gd name="T60" fmla="*/ 14 w 68"/>
                  <a:gd name="T61" fmla="*/ 29 h 54"/>
                  <a:gd name="T62" fmla="*/ 7 w 68"/>
                  <a:gd name="T63" fmla="*/ 34 h 54"/>
                  <a:gd name="T64" fmla="*/ 4 w 68"/>
                  <a:gd name="T65" fmla="*/ 33 h 54"/>
                  <a:gd name="T66" fmla="*/ 2 w 68"/>
                  <a:gd name="T67" fmla="*/ 33 h 54"/>
                  <a:gd name="T68" fmla="*/ 0 w 68"/>
                  <a:gd name="T69" fmla="*/ 34 h 54"/>
                  <a:gd name="T70" fmla="*/ 1 w 68"/>
                  <a:gd name="T71" fmla="*/ 35 h 54"/>
                  <a:gd name="T72" fmla="*/ 4 w 68"/>
                  <a:gd name="T73" fmla="*/ 47 h 54"/>
                  <a:gd name="T74" fmla="*/ 49 w 68"/>
                  <a:gd name="T75" fmla="*/ 54 h 54"/>
                  <a:gd name="T76" fmla="*/ 53 w 68"/>
                  <a:gd name="T77" fmla="*/ 49 h 54"/>
                  <a:gd name="T78" fmla="*/ 56 w 68"/>
                  <a:gd name="T79" fmla="*/ 4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8" h="54">
                    <a:moveTo>
                      <a:pt x="56" y="42"/>
                    </a:moveTo>
                    <a:lnTo>
                      <a:pt x="66" y="10"/>
                    </a:lnTo>
                    <a:lnTo>
                      <a:pt x="66" y="10"/>
                    </a:lnTo>
                    <a:lnTo>
                      <a:pt x="66" y="8"/>
                    </a:lnTo>
                    <a:lnTo>
                      <a:pt x="68" y="8"/>
                    </a:lnTo>
                    <a:lnTo>
                      <a:pt x="68" y="5"/>
                    </a:lnTo>
                    <a:lnTo>
                      <a:pt x="67" y="5"/>
                    </a:lnTo>
                    <a:lnTo>
                      <a:pt x="66" y="4"/>
                    </a:lnTo>
                    <a:lnTo>
                      <a:pt x="65" y="4"/>
                    </a:lnTo>
                    <a:lnTo>
                      <a:pt x="64" y="0"/>
                    </a:lnTo>
                    <a:lnTo>
                      <a:pt x="64" y="1"/>
                    </a:lnTo>
                    <a:lnTo>
                      <a:pt x="54" y="7"/>
                    </a:lnTo>
                    <a:lnTo>
                      <a:pt x="54" y="11"/>
                    </a:lnTo>
                    <a:lnTo>
                      <a:pt x="45" y="19"/>
                    </a:lnTo>
                    <a:lnTo>
                      <a:pt x="44" y="19"/>
                    </a:lnTo>
                    <a:lnTo>
                      <a:pt x="44" y="20"/>
                    </a:lnTo>
                    <a:lnTo>
                      <a:pt x="46" y="22"/>
                    </a:lnTo>
                    <a:lnTo>
                      <a:pt x="41" y="28"/>
                    </a:lnTo>
                    <a:lnTo>
                      <a:pt x="38" y="26"/>
                    </a:lnTo>
                    <a:lnTo>
                      <a:pt x="38" y="27"/>
                    </a:lnTo>
                    <a:lnTo>
                      <a:pt x="37" y="27"/>
                    </a:lnTo>
                    <a:lnTo>
                      <a:pt x="37" y="29"/>
                    </a:lnTo>
                    <a:lnTo>
                      <a:pt x="36" y="29"/>
                    </a:lnTo>
                    <a:lnTo>
                      <a:pt x="35" y="30"/>
                    </a:lnTo>
                    <a:lnTo>
                      <a:pt x="30" y="32"/>
                    </a:lnTo>
                    <a:lnTo>
                      <a:pt x="25" y="32"/>
                    </a:lnTo>
                    <a:lnTo>
                      <a:pt x="24" y="30"/>
                    </a:lnTo>
                    <a:lnTo>
                      <a:pt x="22" y="30"/>
                    </a:lnTo>
                    <a:lnTo>
                      <a:pt x="21" y="29"/>
                    </a:lnTo>
                    <a:lnTo>
                      <a:pt x="19" y="30"/>
                    </a:lnTo>
                    <a:lnTo>
                      <a:pt x="14" y="29"/>
                    </a:lnTo>
                    <a:lnTo>
                      <a:pt x="7" y="34"/>
                    </a:lnTo>
                    <a:lnTo>
                      <a:pt x="4" y="33"/>
                    </a:lnTo>
                    <a:lnTo>
                      <a:pt x="2" y="33"/>
                    </a:lnTo>
                    <a:lnTo>
                      <a:pt x="0" y="34"/>
                    </a:lnTo>
                    <a:lnTo>
                      <a:pt x="1" y="35"/>
                    </a:lnTo>
                    <a:lnTo>
                      <a:pt x="4" y="47"/>
                    </a:lnTo>
                    <a:lnTo>
                      <a:pt x="49" y="54"/>
                    </a:lnTo>
                    <a:lnTo>
                      <a:pt x="53" y="49"/>
                    </a:lnTo>
                    <a:lnTo>
                      <a:pt x="56" y="42"/>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0" name="Freeform 137">
                <a:extLst>
                  <a:ext uri="{FF2B5EF4-FFF2-40B4-BE49-F238E27FC236}">
                    <a16:creationId xmlns:a16="http://schemas.microsoft.com/office/drawing/2014/main" id="{F756FC4E-9349-87AE-211D-8809B67FFC3A}"/>
                  </a:ext>
                </a:extLst>
              </p:cNvPr>
              <p:cNvSpPr/>
              <p:nvPr/>
            </p:nvSpPr>
            <p:spPr bwMode="auto">
              <a:xfrm>
                <a:off x="2695575" y="2728913"/>
                <a:ext cx="179388" cy="219075"/>
              </a:xfrm>
              <a:custGeom>
                <a:avLst/>
                <a:gdLst>
                  <a:gd name="T0" fmla="*/ 45 w 113"/>
                  <a:gd name="T1" fmla="*/ 34 h 138"/>
                  <a:gd name="T2" fmla="*/ 47 w 113"/>
                  <a:gd name="T3" fmla="*/ 51 h 138"/>
                  <a:gd name="T4" fmla="*/ 45 w 113"/>
                  <a:gd name="T5" fmla="*/ 85 h 138"/>
                  <a:gd name="T6" fmla="*/ 0 w 113"/>
                  <a:gd name="T7" fmla="*/ 104 h 138"/>
                  <a:gd name="T8" fmla="*/ 11 w 113"/>
                  <a:gd name="T9" fmla="*/ 128 h 138"/>
                  <a:gd name="T10" fmla="*/ 22 w 113"/>
                  <a:gd name="T11" fmla="*/ 138 h 138"/>
                  <a:gd name="T12" fmla="*/ 24 w 113"/>
                  <a:gd name="T13" fmla="*/ 138 h 138"/>
                  <a:gd name="T14" fmla="*/ 30 w 113"/>
                  <a:gd name="T15" fmla="*/ 135 h 138"/>
                  <a:gd name="T16" fmla="*/ 39 w 113"/>
                  <a:gd name="T17" fmla="*/ 132 h 138"/>
                  <a:gd name="T18" fmla="*/ 45 w 113"/>
                  <a:gd name="T19" fmla="*/ 133 h 138"/>
                  <a:gd name="T20" fmla="*/ 48 w 113"/>
                  <a:gd name="T21" fmla="*/ 128 h 138"/>
                  <a:gd name="T22" fmla="*/ 49 w 113"/>
                  <a:gd name="T23" fmla="*/ 127 h 138"/>
                  <a:gd name="T24" fmla="*/ 48 w 113"/>
                  <a:gd name="T25" fmla="*/ 124 h 138"/>
                  <a:gd name="T26" fmla="*/ 52 w 113"/>
                  <a:gd name="T27" fmla="*/ 117 h 138"/>
                  <a:gd name="T28" fmla="*/ 62 w 113"/>
                  <a:gd name="T29" fmla="*/ 117 h 138"/>
                  <a:gd name="T30" fmla="*/ 67 w 113"/>
                  <a:gd name="T31" fmla="*/ 114 h 138"/>
                  <a:gd name="T32" fmla="*/ 72 w 113"/>
                  <a:gd name="T33" fmla="*/ 102 h 138"/>
                  <a:gd name="T34" fmla="*/ 79 w 113"/>
                  <a:gd name="T35" fmla="*/ 102 h 138"/>
                  <a:gd name="T36" fmla="*/ 87 w 113"/>
                  <a:gd name="T37" fmla="*/ 100 h 138"/>
                  <a:gd name="T38" fmla="*/ 84 w 113"/>
                  <a:gd name="T39" fmla="*/ 92 h 138"/>
                  <a:gd name="T40" fmla="*/ 84 w 113"/>
                  <a:gd name="T41" fmla="*/ 91 h 138"/>
                  <a:gd name="T42" fmla="*/ 85 w 113"/>
                  <a:gd name="T43" fmla="*/ 88 h 138"/>
                  <a:gd name="T44" fmla="*/ 87 w 113"/>
                  <a:gd name="T45" fmla="*/ 80 h 138"/>
                  <a:gd name="T46" fmla="*/ 87 w 113"/>
                  <a:gd name="T47" fmla="*/ 77 h 138"/>
                  <a:gd name="T48" fmla="*/ 91 w 113"/>
                  <a:gd name="T49" fmla="*/ 74 h 138"/>
                  <a:gd name="T50" fmla="*/ 97 w 113"/>
                  <a:gd name="T51" fmla="*/ 73 h 138"/>
                  <a:gd name="T52" fmla="*/ 96 w 113"/>
                  <a:gd name="T53" fmla="*/ 76 h 138"/>
                  <a:gd name="T54" fmla="*/ 97 w 113"/>
                  <a:gd name="T55" fmla="*/ 76 h 138"/>
                  <a:gd name="T56" fmla="*/ 100 w 113"/>
                  <a:gd name="T57" fmla="*/ 70 h 138"/>
                  <a:gd name="T58" fmla="*/ 105 w 113"/>
                  <a:gd name="T59" fmla="*/ 63 h 138"/>
                  <a:gd name="T60" fmla="*/ 112 w 113"/>
                  <a:gd name="T61" fmla="*/ 53 h 138"/>
                  <a:gd name="T62" fmla="*/ 113 w 113"/>
                  <a:gd name="T63" fmla="*/ 47 h 138"/>
                  <a:gd name="T64" fmla="*/ 113 w 113"/>
                  <a:gd name="T65" fmla="*/ 45 h 138"/>
                  <a:gd name="T66" fmla="*/ 104 w 113"/>
                  <a:gd name="T67" fmla="*/ 39 h 138"/>
                  <a:gd name="T68" fmla="*/ 99 w 113"/>
                  <a:gd name="T69" fmla="*/ 33 h 138"/>
                  <a:gd name="T70" fmla="*/ 94 w 113"/>
                  <a:gd name="T71" fmla="*/ 25 h 138"/>
                  <a:gd name="T72" fmla="*/ 89 w 113"/>
                  <a:gd name="T73" fmla="*/ 25 h 138"/>
                  <a:gd name="T74" fmla="*/ 79 w 113"/>
                  <a:gd name="T75" fmla="*/ 24 h 138"/>
                  <a:gd name="T76" fmla="*/ 72 w 113"/>
                  <a:gd name="T77" fmla="*/ 24 h 138"/>
                  <a:gd name="T78" fmla="*/ 63 w 113"/>
                  <a:gd name="T79" fmla="*/ 15 h 138"/>
                  <a:gd name="T80" fmla="*/ 57 w 113"/>
                  <a:gd name="T81" fmla="*/ 0 h 138"/>
                  <a:gd name="T82" fmla="*/ 46 w 113"/>
                  <a:gd name="T83" fmla="*/ 3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3" h="138">
                    <a:moveTo>
                      <a:pt x="45" y="34"/>
                    </a:moveTo>
                    <a:lnTo>
                      <a:pt x="45" y="34"/>
                    </a:lnTo>
                    <a:lnTo>
                      <a:pt x="44" y="39"/>
                    </a:lnTo>
                    <a:lnTo>
                      <a:pt x="47" y="51"/>
                    </a:lnTo>
                    <a:lnTo>
                      <a:pt x="47" y="52"/>
                    </a:lnTo>
                    <a:lnTo>
                      <a:pt x="45" y="85"/>
                    </a:lnTo>
                    <a:lnTo>
                      <a:pt x="0" y="98"/>
                    </a:lnTo>
                    <a:lnTo>
                      <a:pt x="0" y="104"/>
                    </a:lnTo>
                    <a:lnTo>
                      <a:pt x="13" y="122"/>
                    </a:lnTo>
                    <a:lnTo>
                      <a:pt x="11" y="128"/>
                    </a:lnTo>
                    <a:lnTo>
                      <a:pt x="19" y="138"/>
                    </a:lnTo>
                    <a:lnTo>
                      <a:pt x="22" y="138"/>
                    </a:lnTo>
                    <a:lnTo>
                      <a:pt x="23" y="138"/>
                    </a:lnTo>
                    <a:lnTo>
                      <a:pt x="24" y="138"/>
                    </a:lnTo>
                    <a:lnTo>
                      <a:pt x="26" y="135"/>
                    </a:lnTo>
                    <a:lnTo>
                      <a:pt x="30" y="135"/>
                    </a:lnTo>
                    <a:lnTo>
                      <a:pt x="35" y="132"/>
                    </a:lnTo>
                    <a:lnTo>
                      <a:pt x="39" y="132"/>
                    </a:lnTo>
                    <a:lnTo>
                      <a:pt x="42" y="132"/>
                    </a:lnTo>
                    <a:lnTo>
                      <a:pt x="45" y="133"/>
                    </a:lnTo>
                    <a:lnTo>
                      <a:pt x="46" y="133"/>
                    </a:lnTo>
                    <a:lnTo>
                      <a:pt x="48" y="128"/>
                    </a:lnTo>
                    <a:lnTo>
                      <a:pt x="48" y="127"/>
                    </a:lnTo>
                    <a:lnTo>
                      <a:pt x="49" y="127"/>
                    </a:lnTo>
                    <a:lnTo>
                      <a:pt x="48" y="126"/>
                    </a:lnTo>
                    <a:lnTo>
                      <a:pt x="48" y="124"/>
                    </a:lnTo>
                    <a:lnTo>
                      <a:pt x="47" y="121"/>
                    </a:lnTo>
                    <a:lnTo>
                      <a:pt x="52" y="117"/>
                    </a:lnTo>
                    <a:lnTo>
                      <a:pt x="57" y="118"/>
                    </a:lnTo>
                    <a:lnTo>
                      <a:pt x="62" y="117"/>
                    </a:lnTo>
                    <a:lnTo>
                      <a:pt x="63" y="117"/>
                    </a:lnTo>
                    <a:lnTo>
                      <a:pt x="67" y="114"/>
                    </a:lnTo>
                    <a:lnTo>
                      <a:pt x="67" y="110"/>
                    </a:lnTo>
                    <a:lnTo>
                      <a:pt x="72" y="102"/>
                    </a:lnTo>
                    <a:lnTo>
                      <a:pt x="77" y="100"/>
                    </a:lnTo>
                    <a:lnTo>
                      <a:pt x="79" y="102"/>
                    </a:lnTo>
                    <a:lnTo>
                      <a:pt x="81" y="100"/>
                    </a:lnTo>
                    <a:lnTo>
                      <a:pt x="87" y="100"/>
                    </a:lnTo>
                    <a:lnTo>
                      <a:pt x="86" y="99"/>
                    </a:lnTo>
                    <a:lnTo>
                      <a:pt x="84" y="92"/>
                    </a:lnTo>
                    <a:lnTo>
                      <a:pt x="85" y="92"/>
                    </a:lnTo>
                    <a:lnTo>
                      <a:pt x="84" y="91"/>
                    </a:lnTo>
                    <a:lnTo>
                      <a:pt x="83" y="91"/>
                    </a:lnTo>
                    <a:lnTo>
                      <a:pt x="85" y="88"/>
                    </a:lnTo>
                    <a:lnTo>
                      <a:pt x="85" y="84"/>
                    </a:lnTo>
                    <a:lnTo>
                      <a:pt x="87" y="80"/>
                    </a:lnTo>
                    <a:lnTo>
                      <a:pt x="89" y="80"/>
                    </a:lnTo>
                    <a:lnTo>
                      <a:pt x="87" y="77"/>
                    </a:lnTo>
                    <a:lnTo>
                      <a:pt x="89" y="76"/>
                    </a:lnTo>
                    <a:lnTo>
                      <a:pt x="91" y="74"/>
                    </a:lnTo>
                    <a:lnTo>
                      <a:pt x="93" y="72"/>
                    </a:lnTo>
                    <a:lnTo>
                      <a:pt x="97" y="73"/>
                    </a:lnTo>
                    <a:lnTo>
                      <a:pt x="96" y="76"/>
                    </a:lnTo>
                    <a:lnTo>
                      <a:pt x="96" y="76"/>
                    </a:lnTo>
                    <a:lnTo>
                      <a:pt x="96" y="76"/>
                    </a:lnTo>
                    <a:lnTo>
                      <a:pt x="97" y="76"/>
                    </a:lnTo>
                    <a:lnTo>
                      <a:pt x="98" y="72"/>
                    </a:lnTo>
                    <a:lnTo>
                      <a:pt x="100" y="70"/>
                    </a:lnTo>
                    <a:lnTo>
                      <a:pt x="101" y="66"/>
                    </a:lnTo>
                    <a:lnTo>
                      <a:pt x="105" y="63"/>
                    </a:lnTo>
                    <a:lnTo>
                      <a:pt x="111" y="54"/>
                    </a:lnTo>
                    <a:lnTo>
                      <a:pt x="112" y="53"/>
                    </a:lnTo>
                    <a:lnTo>
                      <a:pt x="111" y="51"/>
                    </a:lnTo>
                    <a:lnTo>
                      <a:pt x="113" y="47"/>
                    </a:lnTo>
                    <a:lnTo>
                      <a:pt x="113" y="45"/>
                    </a:lnTo>
                    <a:lnTo>
                      <a:pt x="113" y="45"/>
                    </a:lnTo>
                    <a:lnTo>
                      <a:pt x="109" y="44"/>
                    </a:lnTo>
                    <a:lnTo>
                      <a:pt x="104" y="39"/>
                    </a:lnTo>
                    <a:lnTo>
                      <a:pt x="102" y="36"/>
                    </a:lnTo>
                    <a:lnTo>
                      <a:pt x="99" y="33"/>
                    </a:lnTo>
                    <a:lnTo>
                      <a:pt x="98" y="30"/>
                    </a:lnTo>
                    <a:lnTo>
                      <a:pt x="94" y="25"/>
                    </a:lnTo>
                    <a:lnTo>
                      <a:pt x="93" y="24"/>
                    </a:lnTo>
                    <a:lnTo>
                      <a:pt x="89" y="25"/>
                    </a:lnTo>
                    <a:lnTo>
                      <a:pt x="82" y="24"/>
                    </a:lnTo>
                    <a:lnTo>
                      <a:pt x="79" y="24"/>
                    </a:lnTo>
                    <a:lnTo>
                      <a:pt x="77" y="25"/>
                    </a:lnTo>
                    <a:lnTo>
                      <a:pt x="72" y="24"/>
                    </a:lnTo>
                    <a:lnTo>
                      <a:pt x="63" y="16"/>
                    </a:lnTo>
                    <a:lnTo>
                      <a:pt x="63" y="15"/>
                    </a:lnTo>
                    <a:lnTo>
                      <a:pt x="57" y="8"/>
                    </a:lnTo>
                    <a:lnTo>
                      <a:pt x="57" y="0"/>
                    </a:lnTo>
                    <a:lnTo>
                      <a:pt x="56" y="0"/>
                    </a:lnTo>
                    <a:lnTo>
                      <a:pt x="46" y="32"/>
                    </a:lnTo>
                    <a:lnTo>
                      <a:pt x="45" y="34"/>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1" name="Freeform 138">
                <a:extLst>
                  <a:ext uri="{FF2B5EF4-FFF2-40B4-BE49-F238E27FC236}">
                    <a16:creationId xmlns:a16="http://schemas.microsoft.com/office/drawing/2014/main" id="{8F3FE36B-B776-747B-B141-E03EBA158EAE}"/>
                  </a:ext>
                </a:extLst>
              </p:cNvPr>
              <p:cNvSpPr/>
              <p:nvPr/>
            </p:nvSpPr>
            <p:spPr bwMode="auto">
              <a:xfrm>
                <a:off x="2468563" y="2886076"/>
                <a:ext cx="254000" cy="161925"/>
              </a:xfrm>
              <a:custGeom>
                <a:avLst/>
                <a:gdLst>
                  <a:gd name="T0" fmla="*/ 52 w 160"/>
                  <a:gd name="T1" fmla="*/ 40 h 102"/>
                  <a:gd name="T2" fmla="*/ 27 w 160"/>
                  <a:gd name="T3" fmla="*/ 28 h 102"/>
                  <a:gd name="T4" fmla="*/ 12 w 160"/>
                  <a:gd name="T5" fmla="*/ 25 h 102"/>
                  <a:gd name="T6" fmla="*/ 7 w 160"/>
                  <a:gd name="T7" fmla="*/ 32 h 102"/>
                  <a:gd name="T8" fmla="*/ 6 w 160"/>
                  <a:gd name="T9" fmla="*/ 41 h 102"/>
                  <a:gd name="T10" fmla="*/ 0 w 160"/>
                  <a:gd name="T11" fmla="*/ 43 h 102"/>
                  <a:gd name="T12" fmla="*/ 0 w 160"/>
                  <a:gd name="T13" fmla="*/ 44 h 102"/>
                  <a:gd name="T14" fmla="*/ 2 w 160"/>
                  <a:gd name="T15" fmla="*/ 58 h 102"/>
                  <a:gd name="T16" fmla="*/ 0 w 160"/>
                  <a:gd name="T17" fmla="*/ 58 h 102"/>
                  <a:gd name="T18" fmla="*/ 0 w 160"/>
                  <a:gd name="T19" fmla="*/ 62 h 102"/>
                  <a:gd name="T20" fmla="*/ 6 w 160"/>
                  <a:gd name="T21" fmla="*/ 80 h 102"/>
                  <a:gd name="T22" fmla="*/ 11 w 160"/>
                  <a:gd name="T23" fmla="*/ 89 h 102"/>
                  <a:gd name="T24" fmla="*/ 10 w 160"/>
                  <a:gd name="T25" fmla="*/ 93 h 102"/>
                  <a:gd name="T26" fmla="*/ 14 w 160"/>
                  <a:gd name="T27" fmla="*/ 101 h 102"/>
                  <a:gd name="T28" fmla="*/ 17 w 160"/>
                  <a:gd name="T29" fmla="*/ 102 h 102"/>
                  <a:gd name="T30" fmla="*/ 22 w 160"/>
                  <a:gd name="T31" fmla="*/ 102 h 102"/>
                  <a:gd name="T32" fmla="*/ 28 w 160"/>
                  <a:gd name="T33" fmla="*/ 99 h 102"/>
                  <a:gd name="T34" fmla="*/ 33 w 160"/>
                  <a:gd name="T35" fmla="*/ 100 h 102"/>
                  <a:gd name="T36" fmla="*/ 39 w 160"/>
                  <a:gd name="T37" fmla="*/ 95 h 102"/>
                  <a:gd name="T38" fmla="*/ 41 w 160"/>
                  <a:gd name="T39" fmla="*/ 92 h 102"/>
                  <a:gd name="T40" fmla="*/ 48 w 160"/>
                  <a:gd name="T41" fmla="*/ 88 h 102"/>
                  <a:gd name="T42" fmla="*/ 51 w 160"/>
                  <a:gd name="T43" fmla="*/ 89 h 102"/>
                  <a:gd name="T44" fmla="*/ 57 w 160"/>
                  <a:gd name="T45" fmla="*/ 91 h 102"/>
                  <a:gd name="T46" fmla="*/ 66 w 160"/>
                  <a:gd name="T47" fmla="*/ 88 h 102"/>
                  <a:gd name="T48" fmla="*/ 73 w 160"/>
                  <a:gd name="T49" fmla="*/ 86 h 102"/>
                  <a:gd name="T50" fmla="*/ 80 w 160"/>
                  <a:gd name="T51" fmla="*/ 80 h 102"/>
                  <a:gd name="T52" fmla="*/ 85 w 160"/>
                  <a:gd name="T53" fmla="*/ 81 h 102"/>
                  <a:gd name="T54" fmla="*/ 88 w 160"/>
                  <a:gd name="T55" fmla="*/ 79 h 102"/>
                  <a:gd name="T56" fmla="*/ 92 w 160"/>
                  <a:gd name="T57" fmla="*/ 80 h 102"/>
                  <a:gd name="T58" fmla="*/ 99 w 160"/>
                  <a:gd name="T59" fmla="*/ 72 h 102"/>
                  <a:gd name="T60" fmla="*/ 104 w 160"/>
                  <a:gd name="T61" fmla="*/ 71 h 102"/>
                  <a:gd name="T62" fmla="*/ 122 w 160"/>
                  <a:gd name="T63" fmla="*/ 64 h 102"/>
                  <a:gd name="T64" fmla="*/ 138 w 160"/>
                  <a:gd name="T65" fmla="*/ 59 h 102"/>
                  <a:gd name="T66" fmla="*/ 146 w 160"/>
                  <a:gd name="T67" fmla="*/ 56 h 102"/>
                  <a:gd name="T68" fmla="*/ 146 w 160"/>
                  <a:gd name="T69" fmla="*/ 54 h 102"/>
                  <a:gd name="T70" fmla="*/ 146 w 160"/>
                  <a:gd name="T71" fmla="*/ 48 h 102"/>
                  <a:gd name="T72" fmla="*/ 160 w 160"/>
                  <a:gd name="T73" fmla="*/ 40 h 102"/>
                  <a:gd name="T74" fmla="*/ 154 w 160"/>
                  <a:gd name="T75" fmla="*/ 23 h 102"/>
                  <a:gd name="T76" fmla="*/ 140 w 160"/>
                  <a:gd name="T77" fmla="*/ 0 h 102"/>
                  <a:gd name="T78" fmla="*/ 54 w 160"/>
                  <a:gd name="T79" fmla="*/ 5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0" h="102">
                    <a:moveTo>
                      <a:pt x="54" y="56"/>
                    </a:moveTo>
                    <a:lnTo>
                      <a:pt x="52" y="40"/>
                    </a:lnTo>
                    <a:lnTo>
                      <a:pt x="40" y="34"/>
                    </a:lnTo>
                    <a:lnTo>
                      <a:pt x="27" y="28"/>
                    </a:lnTo>
                    <a:lnTo>
                      <a:pt x="17" y="28"/>
                    </a:lnTo>
                    <a:lnTo>
                      <a:pt x="12" y="25"/>
                    </a:lnTo>
                    <a:lnTo>
                      <a:pt x="10" y="26"/>
                    </a:lnTo>
                    <a:lnTo>
                      <a:pt x="7" y="32"/>
                    </a:lnTo>
                    <a:lnTo>
                      <a:pt x="11" y="37"/>
                    </a:lnTo>
                    <a:lnTo>
                      <a:pt x="6" y="41"/>
                    </a:lnTo>
                    <a:lnTo>
                      <a:pt x="4" y="44"/>
                    </a:lnTo>
                    <a:lnTo>
                      <a:pt x="0" y="43"/>
                    </a:lnTo>
                    <a:lnTo>
                      <a:pt x="0" y="43"/>
                    </a:lnTo>
                    <a:lnTo>
                      <a:pt x="0" y="44"/>
                    </a:lnTo>
                    <a:lnTo>
                      <a:pt x="2" y="51"/>
                    </a:lnTo>
                    <a:lnTo>
                      <a:pt x="2" y="58"/>
                    </a:lnTo>
                    <a:lnTo>
                      <a:pt x="0" y="58"/>
                    </a:lnTo>
                    <a:lnTo>
                      <a:pt x="0" y="58"/>
                    </a:lnTo>
                    <a:lnTo>
                      <a:pt x="0" y="58"/>
                    </a:lnTo>
                    <a:lnTo>
                      <a:pt x="0" y="62"/>
                    </a:lnTo>
                    <a:lnTo>
                      <a:pt x="4" y="66"/>
                    </a:lnTo>
                    <a:lnTo>
                      <a:pt x="6" y="80"/>
                    </a:lnTo>
                    <a:lnTo>
                      <a:pt x="10" y="84"/>
                    </a:lnTo>
                    <a:lnTo>
                      <a:pt x="11" y="89"/>
                    </a:lnTo>
                    <a:lnTo>
                      <a:pt x="9" y="91"/>
                    </a:lnTo>
                    <a:lnTo>
                      <a:pt x="10" y="93"/>
                    </a:lnTo>
                    <a:lnTo>
                      <a:pt x="13" y="96"/>
                    </a:lnTo>
                    <a:lnTo>
                      <a:pt x="14" y="101"/>
                    </a:lnTo>
                    <a:lnTo>
                      <a:pt x="15" y="102"/>
                    </a:lnTo>
                    <a:lnTo>
                      <a:pt x="17" y="102"/>
                    </a:lnTo>
                    <a:lnTo>
                      <a:pt x="18" y="101"/>
                    </a:lnTo>
                    <a:lnTo>
                      <a:pt x="22" y="102"/>
                    </a:lnTo>
                    <a:lnTo>
                      <a:pt x="25" y="102"/>
                    </a:lnTo>
                    <a:lnTo>
                      <a:pt x="28" y="99"/>
                    </a:lnTo>
                    <a:lnTo>
                      <a:pt x="32" y="99"/>
                    </a:lnTo>
                    <a:lnTo>
                      <a:pt x="33" y="100"/>
                    </a:lnTo>
                    <a:lnTo>
                      <a:pt x="35" y="100"/>
                    </a:lnTo>
                    <a:lnTo>
                      <a:pt x="39" y="95"/>
                    </a:lnTo>
                    <a:lnTo>
                      <a:pt x="40" y="95"/>
                    </a:lnTo>
                    <a:lnTo>
                      <a:pt x="41" y="92"/>
                    </a:lnTo>
                    <a:lnTo>
                      <a:pt x="46" y="88"/>
                    </a:lnTo>
                    <a:lnTo>
                      <a:pt x="48" y="88"/>
                    </a:lnTo>
                    <a:lnTo>
                      <a:pt x="51" y="88"/>
                    </a:lnTo>
                    <a:lnTo>
                      <a:pt x="51" y="89"/>
                    </a:lnTo>
                    <a:lnTo>
                      <a:pt x="56" y="89"/>
                    </a:lnTo>
                    <a:lnTo>
                      <a:pt x="57" y="91"/>
                    </a:lnTo>
                    <a:lnTo>
                      <a:pt x="59" y="91"/>
                    </a:lnTo>
                    <a:lnTo>
                      <a:pt x="66" y="88"/>
                    </a:lnTo>
                    <a:lnTo>
                      <a:pt x="72" y="87"/>
                    </a:lnTo>
                    <a:lnTo>
                      <a:pt x="73" y="86"/>
                    </a:lnTo>
                    <a:lnTo>
                      <a:pt x="74" y="85"/>
                    </a:lnTo>
                    <a:lnTo>
                      <a:pt x="80" y="80"/>
                    </a:lnTo>
                    <a:lnTo>
                      <a:pt x="84" y="80"/>
                    </a:lnTo>
                    <a:lnTo>
                      <a:pt x="85" y="81"/>
                    </a:lnTo>
                    <a:lnTo>
                      <a:pt x="87" y="81"/>
                    </a:lnTo>
                    <a:lnTo>
                      <a:pt x="88" y="79"/>
                    </a:lnTo>
                    <a:lnTo>
                      <a:pt x="91" y="80"/>
                    </a:lnTo>
                    <a:lnTo>
                      <a:pt x="92" y="80"/>
                    </a:lnTo>
                    <a:lnTo>
                      <a:pt x="95" y="77"/>
                    </a:lnTo>
                    <a:lnTo>
                      <a:pt x="99" y="72"/>
                    </a:lnTo>
                    <a:lnTo>
                      <a:pt x="102" y="70"/>
                    </a:lnTo>
                    <a:lnTo>
                      <a:pt x="104" y="71"/>
                    </a:lnTo>
                    <a:lnTo>
                      <a:pt x="121" y="65"/>
                    </a:lnTo>
                    <a:lnTo>
                      <a:pt x="122" y="64"/>
                    </a:lnTo>
                    <a:lnTo>
                      <a:pt x="132" y="62"/>
                    </a:lnTo>
                    <a:lnTo>
                      <a:pt x="138" y="59"/>
                    </a:lnTo>
                    <a:lnTo>
                      <a:pt x="141" y="57"/>
                    </a:lnTo>
                    <a:lnTo>
                      <a:pt x="146" y="56"/>
                    </a:lnTo>
                    <a:lnTo>
                      <a:pt x="146" y="55"/>
                    </a:lnTo>
                    <a:lnTo>
                      <a:pt x="146" y="54"/>
                    </a:lnTo>
                    <a:lnTo>
                      <a:pt x="146" y="52"/>
                    </a:lnTo>
                    <a:lnTo>
                      <a:pt x="146" y="48"/>
                    </a:lnTo>
                    <a:lnTo>
                      <a:pt x="152" y="41"/>
                    </a:lnTo>
                    <a:lnTo>
                      <a:pt x="160" y="40"/>
                    </a:lnTo>
                    <a:lnTo>
                      <a:pt x="152" y="30"/>
                    </a:lnTo>
                    <a:lnTo>
                      <a:pt x="154" y="23"/>
                    </a:lnTo>
                    <a:lnTo>
                      <a:pt x="139" y="6"/>
                    </a:lnTo>
                    <a:lnTo>
                      <a:pt x="140" y="0"/>
                    </a:lnTo>
                    <a:lnTo>
                      <a:pt x="84" y="17"/>
                    </a:lnTo>
                    <a:lnTo>
                      <a:pt x="54" y="56"/>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2" name="Freeform 139">
                <a:extLst>
                  <a:ext uri="{FF2B5EF4-FFF2-40B4-BE49-F238E27FC236}">
                    <a16:creationId xmlns:a16="http://schemas.microsoft.com/office/drawing/2014/main" id="{F1A13567-7460-CE69-21C0-076910FB04DA}"/>
                  </a:ext>
                </a:extLst>
              </p:cNvPr>
              <p:cNvSpPr/>
              <p:nvPr/>
            </p:nvSpPr>
            <p:spPr bwMode="auto">
              <a:xfrm>
                <a:off x="2386013" y="2262188"/>
                <a:ext cx="115888" cy="26988"/>
              </a:xfrm>
              <a:custGeom>
                <a:avLst/>
                <a:gdLst>
                  <a:gd name="T0" fmla="*/ 24 w 63"/>
                  <a:gd name="T1" fmla="*/ 13 h 15"/>
                  <a:gd name="T2" fmla="*/ 30 w 63"/>
                  <a:gd name="T3" fmla="*/ 12 h 15"/>
                  <a:gd name="T4" fmla="*/ 32 w 63"/>
                  <a:gd name="T5" fmla="*/ 12 h 15"/>
                  <a:gd name="T6" fmla="*/ 39 w 63"/>
                  <a:gd name="T7" fmla="*/ 12 h 15"/>
                  <a:gd name="T8" fmla="*/ 39 w 63"/>
                  <a:gd name="T9" fmla="*/ 11 h 15"/>
                  <a:gd name="T10" fmla="*/ 46 w 63"/>
                  <a:gd name="T11" fmla="*/ 8 h 15"/>
                  <a:gd name="T12" fmla="*/ 53 w 63"/>
                  <a:gd name="T13" fmla="*/ 13 h 15"/>
                  <a:gd name="T14" fmla="*/ 59 w 63"/>
                  <a:gd name="T15" fmla="*/ 13 h 15"/>
                  <a:gd name="T16" fmla="*/ 62 w 63"/>
                  <a:gd name="T17" fmla="*/ 15 h 15"/>
                  <a:gd name="T18" fmla="*/ 63 w 63"/>
                  <a:gd name="T19" fmla="*/ 12 h 15"/>
                  <a:gd name="T20" fmla="*/ 61 w 63"/>
                  <a:gd name="T21" fmla="*/ 10 h 15"/>
                  <a:gd name="T22" fmla="*/ 57 w 63"/>
                  <a:gd name="T23" fmla="*/ 8 h 15"/>
                  <a:gd name="T24" fmla="*/ 58 w 63"/>
                  <a:gd name="T25" fmla="*/ 4 h 15"/>
                  <a:gd name="T26" fmla="*/ 58 w 63"/>
                  <a:gd name="T27" fmla="*/ 4 h 15"/>
                  <a:gd name="T28" fmla="*/ 56 w 63"/>
                  <a:gd name="T29" fmla="*/ 4 h 15"/>
                  <a:gd name="T30" fmla="*/ 55 w 63"/>
                  <a:gd name="T31" fmla="*/ 4 h 15"/>
                  <a:gd name="T32" fmla="*/ 55 w 63"/>
                  <a:gd name="T33" fmla="*/ 3 h 15"/>
                  <a:gd name="T34" fmla="*/ 54 w 63"/>
                  <a:gd name="T35" fmla="*/ 3 h 15"/>
                  <a:gd name="T36" fmla="*/ 54 w 63"/>
                  <a:gd name="T37" fmla="*/ 2 h 15"/>
                  <a:gd name="T38" fmla="*/ 50 w 63"/>
                  <a:gd name="T39" fmla="*/ 0 h 15"/>
                  <a:gd name="T40" fmla="*/ 35 w 63"/>
                  <a:gd name="T41" fmla="*/ 5 h 15"/>
                  <a:gd name="T42" fmla="*/ 35 w 63"/>
                  <a:gd name="T43" fmla="*/ 5 h 15"/>
                  <a:gd name="T44" fmla="*/ 29 w 63"/>
                  <a:gd name="T45" fmla="*/ 2 h 15"/>
                  <a:gd name="T46" fmla="*/ 16 w 63"/>
                  <a:gd name="T47" fmla="*/ 2 h 15"/>
                  <a:gd name="T48" fmla="*/ 16 w 63"/>
                  <a:gd name="T49" fmla="*/ 5 h 15"/>
                  <a:gd name="T50" fmla="*/ 15 w 63"/>
                  <a:gd name="T51" fmla="*/ 6 h 15"/>
                  <a:gd name="T52" fmla="*/ 15 w 63"/>
                  <a:gd name="T53" fmla="*/ 7 h 15"/>
                  <a:gd name="T54" fmla="*/ 14 w 63"/>
                  <a:gd name="T55" fmla="*/ 7 h 15"/>
                  <a:gd name="T56" fmla="*/ 13 w 63"/>
                  <a:gd name="T57" fmla="*/ 7 h 15"/>
                  <a:gd name="T58" fmla="*/ 13 w 63"/>
                  <a:gd name="T59" fmla="*/ 8 h 15"/>
                  <a:gd name="T60" fmla="*/ 12 w 63"/>
                  <a:gd name="T61" fmla="*/ 8 h 15"/>
                  <a:gd name="T62" fmla="*/ 12 w 63"/>
                  <a:gd name="T63" fmla="*/ 8 h 15"/>
                  <a:gd name="T64" fmla="*/ 0 w 63"/>
                  <a:gd name="T65" fmla="*/ 9 h 15"/>
                  <a:gd name="T66" fmla="*/ 0 w 63"/>
                  <a:gd name="T67" fmla="*/ 10 h 15"/>
                  <a:gd name="T68" fmla="*/ 1 w 63"/>
                  <a:gd name="T69" fmla="*/ 11 h 15"/>
                  <a:gd name="T70" fmla="*/ 2 w 63"/>
                  <a:gd name="T71" fmla="*/ 9 h 15"/>
                  <a:gd name="T72" fmla="*/ 6 w 63"/>
                  <a:gd name="T73" fmla="*/ 10 h 15"/>
                  <a:gd name="T74" fmla="*/ 7 w 63"/>
                  <a:gd name="T75" fmla="*/ 10 h 15"/>
                  <a:gd name="T76" fmla="*/ 9 w 63"/>
                  <a:gd name="T77" fmla="*/ 8 h 15"/>
                  <a:gd name="T78" fmla="*/ 12 w 63"/>
                  <a:gd name="T79" fmla="*/ 9 h 15"/>
                  <a:gd name="T80" fmla="*/ 18 w 63"/>
                  <a:gd name="T81" fmla="*/ 14 h 15"/>
                  <a:gd name="T82" fmla="*/ 20 w 63"/>
                  <a:gd name="T83" fmla="*/ 14 h 15"/>
                  <a:gd name="T84" fmla="*/ 24 w 63"/>
                  <a:gd name="T85"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 h="15">
                    <a:moveTo>
                      <a:pt x="24" y="13"/>
                    </a:moveTo>
                    <a:cubicBezTo>
                      <a:pt x="30" y="12"/>
                      <a:pt x="30" y="12"/>
                      <a:pt x="30" y="12"/>
                    </a:cubicBezTo>
                    <a:cubicBezTo>
                      <a:pt x="32" y="12"/>
                      <a:pt x="32" y="12"/>
                      <a:pt x="32" y="12"/>
                    </a:cubicBezTo>
                    <a:cubicBezTo>
                      <a:pt x="39" y="12"/>
                      <a:pt x="39" y="12"/>
                      <a:pt x="39" y="12"/>
                    </a:cubicBezTo>
                    <a:cubicBezTo>
                      <a:pt x="39" y="11"/>
                      <a:pt x="39" y="11"/>
                      <a:pt x="39" y="11"/>
                    </a:cubicBezTo>
                    <a:cubicBezTo>
                      <a:pt x="46" y="8"/>
                      <a:pt x="46" y="8"/>
                      <a:pt x="46" y="8"/>
                    </a:cubicBezTo>
                    <a:cubicBezTo>
                      <a:pt x="53" y="13"/>
                      <a:pt x="53" y="13"/>
                      <a:pt x="53" y="13"/>
                    </a:cubicBezTo>
                    <a:cubicBezTo>
                      <a:pt x="59" y="13"/>
                      <a:pt x="59" y="13"/>
                      <a:pt x="59" y="13"/>
                    </a:cubicBezTo>
                    <a:cubicBezTo>
                      <a:pt x="62" y="15"/>
                      <a:pt x="62" y="15"/>
                      <a:pt x="62" y="15"/>
                    </a:cubicBezTo>
                    <a:cubicBezTo>
                      <a:pt x="63" y="12"/>
                      <a:pt x="63" y="12"/>
                      <a:pt x="63" y="12"/>
                    </a:cubicBezTo>
                    <a:cubicBezTo>
                      <a:pt x="61" y="10"/>
                      <a:pt x="61" y="10"/>
                      <a:pt x="61" y="10"/>
                    </a:cubicBezTo>
                    <a:cubicBezTo>
                      <a:pt x="57" y="8"/>
                      <a:pt x="57" y="8"/>
                      <a:pt x="57" y="8"/>
                    </a:cubicBezTo>
                    <a:cubicBezTo>
                      <a:pt x="58" y="4"/>
                      <a:pt x="58" y="4"/>
                      <a:pt x="58" y="4"/>
                    </a:cubicBezTo>
                    <a:cubicBezTo>
                      <a:pt x="58" y="4"/>
                      <a:pt x="58" y="4"/>
                      <a:pt x="58" y="4"/>
                    </a:cubicBezTo>
                    <a:cubicBezTo>
                      <a:pt x="57" y="4"/>
                      <a:pt x="56" y="4"/>
                      <a:pt x="56" y="4"/>
                    </a:cubicBezTo>
                    <a:cubicBezTo>
                      <a:pt x="56" y="4"/>
                      <a:pt x="55" y="4"/>
                      <a:pt x="55" y="4"/>
                    </a:cubicBezTo>
                    <a:cubicBezTo>
                      <a:pt x="55" y="4"/>
                      <a:pt x="55" y="4"/>
                      <a:pt x="55" y="3"/>
                    </a:cubicBezTo>
                    <a:cubicBezTo>
                      <a:pt x="55" y="3"/>
                      <a:pt x="54" y="3"/>
                      <a:pt x="54" y="3"/>
                    </a:cubicBezTo>
                    <a:cubicBezTo>
                      <a:pt x="54" y="3"/>
                      <a:pt x="54" y="3"/>
                      <a:pt x="54" y="2"/>
                    </a:cubicBezTo>
                    <a:cubicBezTo>
                      <a:pt x="53" y="1"/>
                      <a:pt x="51" y="0"/>
                      <a:pt x="50" y="0"/>
                    </a:cubicBezTo>
                    <a:cubicBezTo>
                      <a:pt x="48" y="1"/>
                      <a:pt x="38" y="5"/>
                      <a:pt x="35" y="5"/>
                    </a:cubicBezTo>
                    <a:cubicBezTo>
                      <a:pt x="35" y="5"/>
                      <a:pt x="35" y="5"/>
                      <a:pt x="35" y="5"/>
                    </a:cubicBezTo>
                    <a:cubicBezTo>
                      <a:pt x="33" y="5"/>
                      <a:pt x="30" y="3"/>
                      <a:pt x="29" y="2"/>
                    </a:cubicBezTo>
                    <a:cubicBezTo>
                      <a:pt x="16" y="2"/>
                      <a:pt x="16" y="2"/>
                      <a:pt x="16" y="2"/>
                    </a:cubicBezTo>
                    <a:cubicBezTo>
                      <a:pt x="16" y="5"/>
                      <a:pt x="16" y="5"/>
                      <a:pt x="16" y="5"/>
                    </a:cubicBezTo>
                    <a:cubicBezTo>
                      <a:pt x="16" y="5"/>
                      <a:pt x="16" y="6"/>
                      <a:pt x="15" y="6"/>
                    </a:cubicBezTo>
                    <a:cubicBezTo>
                      <a:pt x="15" y="7"/>
                      <a:pt x="15" y="7"/>
                      <a:pt x="15" y="7"/>
                    </a:cubicBezTo>
                    <a:cubicBezTo>
                      <a:pt x="14" y="7"/>
                      <a:pt x="14" y="7"/>
                      <a:pt x="14" y="7"/>
                    </a:cubicBezTo>
                    <a:cubicBezTo>
                      <a:pt x="14" y="7"/>
                      <a:pt x="14" y="7"/>
                      <a:pt x="13" y="7"/>
                    </a:cubicBezTo>
                    <a:cubicBezTo>
                      <a:pt x="13" y="7"/>
                      <a:pt x="13" y="7"/>
                      <a:pt x="13" y="8"/>
                    </a:cubicBezTo>
                    <a:cubicBezTo>
                      <a:pt x="13" y="8"/>
                      <a:pt x="12" y="8"/>
                      <a:pt x="12" y="8"/>
                    </a:cubicBezTo>
                    <a:cubicBezTo>
                      <a:pt x="12" y="8"/>
                      <a:pt x="12" y="8"/>
                      <a:pt x="12" y="8"/>
                    </a:cubicBezTo>
                    <a:cubicBezTo>
                      <a:pt x="9" y="8"/>
                      <a:pt x="5" y="9"/>
                      <a:pt x="0" y="9"/>
                    </a:cubicBezTo>
                    <a:cubicBezTo>
                      <a:pt x="0" y="10"/>
                      <a:pt x="0" y="10"/>
                      <a:pt x="0" y="10"/>
                    </a:cubicBezTo>
                    <a:cubicBezTo>
                      <a:pt x="1" y="11"/>
                      <a:pt x="1" y="11"/>
                      <a:pt x="1" y="11"/>
                    </a:cubicBezTo>
                    <a:cubicBezTo>
                      <a:pt x="2" y="9"/>
                      <a:pt x="2" y="9"/>
                      <a:pt x="2" y="9"/>
                    </a:cubicBezTo>
                    <a:cubicBezTo>
                      <a:pt x="6" y="10"/>
                      <a:pt x="6" y="10"/>
                      <a:pt x="6" y="10"/>
                    </a:cubicBezTo>
                    <a:cubicBezTo>
                      <a:pt x="7" y="10"/>
                      <a:pt x="7" y="10"/>
                      <a:pt x="7" y="10"/>
                    </a:cubicBezTo>
                    <a:cubicBezTo>
                      <a:pt x="9" y="8"/>
                      <a:pt x="9" y="8"/>
                      <a:pt x="9" y="8"/>
                    </a:cubicBezTo>
                    <a:cubicBezTo>
                      <a:pt x="12" y="9"/>
                      <a:pt x="12" y="9"/>
                      <a:pt x="12" y="9"/>
                    </a:cubicBezTo>
                    <a:cubicBezTo>
                      <a:pt x="18" y="14"/>
                      <a:pt x="18" y="14"/>
                      <a:pt x="18" y="14"/>
                    </a:cubicBezTo>
                    <a:cubicBezTo>
                      <a:pt x="20" y="14"/>
                      <a:pt x="20" y="14"/>
                      <a:pt x="20" y="14"/>
                    </a:cubicBezTo>
                    <a:lnTo>
                      <a:pt x="24" y="13"/>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3" name="Freeform 140">
                <a:extLst>
                  <a:ext uri="{FF2B5EF4-FFF2-40B4-BE49-F238E27FC236}">
                    <a16:creationId xmlns:a16="http://schemas.microsoft.com/office/drawing/2014/main" id="{30F3A661-513D-70D5-EC57-A2BC8730E977}"/>
                  </a:ext>
                </a:extLst>
              </p:cNvPr>
              <p:cNvSpPr/>
              <p:nvPr/>
            </p:nvSpPr>
            <p:spPr bwMode="auto">
              <a:xfrm>
                <a:off x="2027237" y="2270126"/>
                <a:ext cx="441325" cy="174625"/>
              </a:xfrm>
              <a:custGeom>
                <a:avLst/>
                <a:gdLst>
                  <a:gd name="T0" fmla="*/ 261 w 278"/>
                  <a:gd name="T1" fmla="*/ 84 h 110"/>
                  <a:gd name="T2" fmla="*/ 274 w 278"/>
                  <a:gd name="T3" fmla="*/ 88 h 110"/>
                  <a:gd name="T4" fmla="*/ 277 w 278"/>
                  <a:gd name="T5" fmla="*/ 84 h 110"/>
                  <a:gd name="T6" fmla="*/ 269 w 278"/>
                  <a:gd name="T7" fmla="*/ 70 h 110"/>
                  <a:gd name="T8" fmla="*/ 267 w 278"/>
                  <a:gd name="T9" fmla="*/ 58 h 110"/>
                  <a:gd name="T10" fmla="*/ 263 w 278"/>
                  <a:gd name="T11" fmla="*/ 44 h 110"/>
                  <a:gd name="T12" fmla="*/ 270 w 278"/>
                  <a:gd name="T13" fmla="*/ 39 h 110"/>
                  <a:gd name="T14" fmla="*/ 268 w 278"/>
                  <a:gd name="T15" fmla="*/ 35 h 110"/>
                  <a:gd name="T16" fmla="*/ 254 w 278"/>
                  <a:gd name="T17" fmla="*/ 26 h 110"/>
                  <a:gd name="T18" fmla="*/ 251 w 278"/>
                  <a:gd name="T19" fmla="*/ 15 h 110"/>
                  <a:gd name="T20" fmla="*/ 238 w 278"/>
                  <a:gd name="T21" fmla="*/ 7 h 110"/>
                  <a:gd name="T22" fmla="*/ 228 w 278"/>
                  <a:gd name="T23" fmla="*/ 10 h 110"/>
                  <a:gd name="T24" fmla="*/ 224 w 278"/>
                  <a:gd name="T25" fmla="*/ 6 h 110"/>
                  <a:gd name="T26" fmla="*/ 211 w 278"/>
                  <a:gd name="T27" fmla="*/ 18 h 110"/>
                  <a:gd name="T28" fmla="*/ 195 w 278"/>
                  <a:gd name="T29" fmla="*/ 18 h 110"/>
                  <a:gd name="T30" fmla="*/ 184 w 278"/>
                  <a:gd name="T31" fmla="*/ 18 h 110"/>
                  <a:gd name="T32" fmla="*/ 166 w 278"/>
                  <a:gd name="T33" fmla="*/ 19 h 110"/>
                  <a:gd name="T34" fmla="*/ 151 w 278"/>
                  <a:gd name="T35" fmla="*/ 12 h 110"/>
                  <a:gd name="T36" fmla="*/ 142 w 278"/>
                  <a:gd name="T37" fmla="*/ 5 h 110"/>
                  <a:gd name="T38" fmla="*/ 134 w 278"/>
                  <a:gd name="T39" fmla="*/ 7 h 110"/>
                  <a:gd name="T40" fmla="*/ 121 w 278"/>
                  <a:gd name="T41" fmla="*/ 1 h 110"/>
                  <a:gd name="T42" fmla="*/ 104 w 278"/>
                  <a:gd name="T43" fmla="*/ 1 h 110"/>
                  <a:gd name="T44" fmla="*/ 84 w 278"/>
                  <a:gd name="T45" fmla="*/ 6 h 110"/>
                  <a:gd name="T46" fmla="*/ 76 w 278"/>
                  <a:gd name="T47" fmla="*/ 12 h 110"/>
                  <a:gd name="T48" fmla="*/ 67 w 278"/>
                  <a:gd name="T49" fmla="*/ 19 h 110"/>
                  <a:gd name="T50" fmla="*/ 51 w 278"/>
                  <a:gd name="T51" fmla="*/ 17 h 110"/>
                  <a:gd name="T52" fmla="*/ 40 w 278"/>
                  <a:gd name="T53" fmla="*/ 19 h 110"/>
                  <a:gd name="T54" fmla="*/ 51 w 278"/>
                  <a:gd name="T55" fmla="*/ 27 h 110"/>
                  <a:gd name="T56" fmla="*/ 40 w 278"/>
                  <a:gd name="T57" fmla="*/ 29 h 110"/>
                  <a:gd name="T58" fmla="*/ 28 w 278"/>
                  <a:gd name="T59" fmla="*/ 33 h 110"/>
                  <a:gd name="T60" fmla="*/ 18 w 278"/>
                  <a:gd name="T61" fmla="*/ 35 h 110"/>
                  <a:gd name="T62" fmla="*/ 2 w 278"/>
                  <a:gd name="T63" fmla="*/ 37 h 110"/>
                  <a:gd name="T64" fmla="*/ 0 w 278"/>
                  <a:gd name="T65" fmla="*/ 48 h 110"/>
                  <a:gd name="T66" fmla="*/ 8 w 278"/>
                  <a:gd name="T67" fmla="*/ 47 h 110"/>
                  <a:gd name="T68" fmla="*/ 11 w 278"/>
                  <a:gd name="T69" fmla="*/ 56 h 110"/>
                  <a:gd name="T70" fmla="*/ 13 w 278"/>
                  <a:gd name="T71" fmla="*/ 63 h 110"/>
                  <a:gd name="T72" fmla="*/ 9 w 278"/>
                  <a:gd name="T73" fmla="*/ 71 h 110"/>
                  <a:gd name="T74" fmla="*/ 5 w 278"/>
                  <a:gd name="T75" fmla="*/ 73 h 110"/>
                  <a:gd name="T76" fmla="*/ 13 w 278"/>
                  <a:gd name="T77" fmla="*/ 74 h 110"/>
                  <a:gd name="T78" fmla="*/ 17 w 278"/>
                  <a:gd name="T79" fmla="*/ 86 h 110"/>
                  <a:gd name="T80" fmla="*/ 22 w 278"/>
                  <a:gd name="T81" fmla="*/ 94 h 110"/>
                  <a:gd name="T82" fmla="*/ 30 w 278"/>
                  <a:gd name="T83" fmla="*/ 99 h 110"/>
                  <a:gd name="T84" fmla="*/ 38 w 278"/>
                  <a:gd name="T85" fmla="*/ 99 h 110"/>
                  <a:gd name="T86" fmla="*/ 47 w 278"/>
                  <a:gd name="T87" fmla="*/ 99 h 110"/>
                  <a:gd name="T88" fmla="*/ 47 w 278"/>
                  <a:gd name="T89" fmla="*/ 106 h 110"/>
                  <a:gd name="T90" fmla="*/ 58 w 278"/>
                  <a:gd name="T91" fmla="*/ 108 h 110"/>
                  <a:gd name="T92" fmla="*/ 67 w 278"/>
                  <a:gd name="T93" fmla="*/ 106 h 110"/>
                  <a:gd name="T94" fmla="*/ 67 w 278"/>
                  <a:gd name="T95" fmla="*/ 96 h 110"/>
                  <a:gd name="T96" fmla="*/ 92 w 278"/>
                  <a:gd name="T97" fmla="*/ 100 h 110"/>
                  <a:gd name="T98" fmla="*/ 119 w 278"/>
                  <a:gd name="T99" fmla="*/ 106 h 110"/>
                  <a:gd name="T100" fmla="*/ 122 w 278"/>
                  <a:gd name="T101" fmla="*/ 102 h 110"/>
                  <a:gd name="T102" fmla="*/ 142 w 278"/>
                  <a:gd name="T103" fmla="*/ 99 h 110"/>
                  <a:gd name="T104" fmla="*/ 155 w 278"/>
                  <a:gd name="T105" fmla="*/ 95 h 110"/>
                  <a:gd name="T106" fmla="*/ 150 w 278"/>
                  <a:gd name="T107" fmla="*/ 105 h 110"/>
                  <a:gd name="T108" fmla="*/ 157 w 278"/>
                  <a:gd name="T109" fmla="*/ 109 h 110"/>
                  <a:gd name="T110" fmla="*/ 161 w 278"/>
                  <a:gd name="T111" fmla="*/ 99 h 110"/>
                  <a:gd name="T112" fmla="*/ 179 w 278"/>
                  <a:gd name="T113" fmla="*/ 94 h 110"/>
                  <a:gd name="T114" fmla="*/ 194 w 278"/>
                  <a:gd name="T115" fmla="*/ 95 h 110"/>
                  <a:gd name="T116" fmla="*/ 210 w 278"/>
                  <a:gd name="T117" fmla="*/ 93 h 110"/>
                  <a:gd name="T118" fmla="*/ 225 w 278"/>
                  <a:gd name="T119" fmla="*/ 88 h 110"/>
                  <a:gd name="T120" fmla="*/ 245 w 278"/>
                  <a:gd name="T121" fmla="*/ 8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8" h="110">
                    <a:moveTo>
                      <a:pt x="250" y="85"/>
                    </a:moveTo>
                    <a:lnTo>
                      <a:pt x="253" y="85"/>
                    </a:lnTo>
                    <a:lnTo>
                      <a:pt x="254" y="84"/>
                    </a:lnTo>
                    <a:lnTo>
                      <a:pt x="261" y="84"/>
                    </a:lnTo>
                    <a:lnTo>
                      <a:pt x="267" y="85"/>
                    </a:lnTo>
                    <a:lnTo>
                      <a:pt x="270" y="84"/>
                    </a:lnTo>
                    <a:lnTo>
                      <a:pt x="274" y="85"/>
                    </a:lnTo>
                    <a:lnTo>
                      <a:pt x="274" y="88"/>
                    </a:lnTo>
                    <a:lnTo>
                      <a:pt x="275" y="88"/>
                    </a:lnTo>
                    <a:lnTo>
                      <a:pt x="277" y="88"/>
                    </a:lnTo>
                    <a:lnTo>
                      <a:pt x="278" y="87"/>
                    </a:lnTo>
                    <a:lnTo>
                      <a:pt x="277" y="84"/>
                    </a:lnTo>
                    <a:lnTo>
                      <a:pt x="274" y="78"/>
                    </a:lnTo>
                    <a:lnTo>
                      <a:pt x="269" y="77"/>
                    </a:lnTo>
                    <a:lnTo>
                      <a:pt x="269" y="73"/>
                    </a:lnTo>
                    <a:lnTo>
                      <a:pt x="269" y="70"/>
                    </a:lnTo>
                    <a:lnTo>
                      <a:pt x="272" y="65"/>
                    </a:lnTo>
                    <a:lnTo>
                      <a:pt x="270" y="64"/>
                    </a:lnTo>
                    <a:lnTo>
                      <a:pt x="267" y="64"/>
                    </a:lnTo>
                    <a:lnTo>
                      <a:pt x="267" y="58"/>
                    </a:lnTo>
                    <a:lnTo>
                      <a:pt x="267" y="56"/>
                    </a:lnTo>
                    <a:lnTo>
                      <a:pt x="266" y="50"/>
                    </a:lnTo>
                    <a:lnTo>
                      <a:pt x="263" y="47"/>
                    </a:lnTo>
                    <a:lnTo>
                      <a:pt x="263" y="44"/>
                    </a:lnTo>
                    <a:lnTo>
                      <a:pt x="268" y="44"/>
                    </a:lnTo>
                    <a:lnTo>
                      <a:pt x="270" y="40"/>
                    </a:lnTo>
                    <a:lnTo>
                      <a:pt x="272" y="40"/>
                    </a:lnTo>
                    <a:lnTo>
                      <a:pt x="270" y="39"/>
                    </a:lnTo>
                    <a:lnTo>
                      <a:pt x="270" y="37"/>
                    </a:lnTo>
                    <a:lnTo>
                      <a:pt x="270" y="37"/>
                    </a:lnTo>
                    <a:lnTo>
                      <a:pt x="270" y="37"/>
                    </a:lnTo>
                    <a:lnTo>
                      <a:pt x="268" y="35"/>
                    </a:lnTo>
                    <a:lnTo>
                      <a:pt x="266" y="36"/>
                    </a:lnTo>
                    <a:lnTo>
                      <a:pt x="260" y="35"/>
                    </a:lnTo>
                    <a:lnTo>
                      <a:pt x="254" y="33"/>
                    </a:lnTo>
                    <a:lnTo>
                      <a:pt x="254" y="26"/>
                    </a:lnTo>
                    <a:lnTo>
                      <a:pt x="255" y="21"/>
                    </a:lnTo>
                    <a:lnTo>
                      <a:pt x="254" y="19"/>
                    </a:lnTo>
                    <a:lnTo>
                      <a:pt x="251" y="18"/>
                    </a:lnTo>
                    <a:lnTo>
                      <a:pt x="251" y="15"/>
                    </a:lnTo>
                    <a:lnTo>
                      <a:pt x="248" y="13"/>
                    </a:lnTo>
                    <a:lnTo>
                      <a:pt x="246" y="13"/>
                    </a:lnTo>
                    <a:lnTo>
                      <a:pt x="239" y="7"/>
                    </a:lnTo>
                    <a:lnTo>
                      <a:pt x="238" y="7"/>
                    </a:lnTo>
                    <a:lnTo>
                      <a:pt x="236" y="8"/>
                    </a:lnTo>
                    <a:lnTo>
                      <a:pt x="233" y="10"/>
                    </a:lnTo>
                    <a:lnTo>
                      <a:pt x="230" y="7"/>
                    </a:lnTo>
                    <a:lnTo>
                      <a:pt x="228" y="10"/>
                    </a:lnTo>
                    <a:lnTo>
                      <a:pt x="225" y="8"/>
                    </a:lnTo>
                    <a:lnTo>
                      <a:pt x="224" y="6"/>
                    </a:lnTo>
                    <a:lnTo>
                      <a:pt x="224" y="6"/>
                    </a:lnTo>
                    <a:lnTo>
                      <a:pt x="224" y="6"/>
                    </a:lnTo>
                    <a:lnTo>
                      <a:pt x="222" y="11"/>
                    </a:lnTo>
                    <a:lnTo>
                      <a:pt x="217" y="13"/>
                    </a:lnTo>
                    <a:lnTo>
                      <a:pt x="213" y="15"/>
                    </a:lnTo>
                    <a:lnTo>
                      <a:pt x="211" y="18"/>
                    </a:lnTo>
                    <a:lnTo>
                      <a:pt x="207" y="18"/>
                    </a:lnTo>
                    <a:lnTo>
                      <a:pt x="204" y="20"/>
                    </a:lnTo>
                    <a:lnTo>
                      <a:pt x="198" y="18"/>
                    </a:lnTo>
                    <a:lnTo>
                      <a:pt x="195" y="18"/>
                    </a:lnTo>
                    <a:lnTo>
                      <a:pt x="193" y="18"/>
                    </a:lnTo>
                    <a:lnTo>
                      <a:pt x="193" y="17"/>
                    </a:lnTo>
                    <a:lnTo>
                      <a:pt x="189" y="18"/>
                    </a:lnTo>
                    <a:lnTo>
                      <a:pt x="184" y="18"/>
                    </a:lnTo>
                    <a:lnTo>
                      <a:pt x="178" y="21"/>
                    </a:lnTo>
                    <a:lnTo>
                      <a:pt x="171" y="19"/>
                    </a:lnTo>
                    <a:lnTo>
                      <a:pt x="169" y="18"/>
                    </a:lnTo>
                    <a:lnTo>
                      <a:pt x="166" y="19"/>
                    </a:lnTo>
                    <a:lnTo>
                      <a:pt x="161" y="15"/>
                    </a:lnTo>
                    <a:lnTo>
                      <a:pt x="157" y="15"/>
                    </a:lnTo>
                    <a:lnTo>
                      <a:pt x="151" y="12"/>
                    </a:lnTo>
                    <a:lnTo>
                      <a:pt x="151" y="12"/>
                    </a:lnTo>
                    <a:lnTo>
                      <a:pt x="150" y="13"/>
                    </a:lnTo>
                    <a:lnTo>
                      <a:pt x="146" y="13"/>
                    </a:lnTo>
                    <a:lnTo>
                      <a:pt x="142" y="8"/>
                    </a:lnTo>
                    <a:lnTo>
                      <a:pt x="142" y="5"/>
                    </a:lnTo>
                    <a:lnTo>
                      <a:pt x="140" y="4"/>
                    </a:lnTo>
                    <a:lnTo>
                      <a:pt x="140" y="4"/>
                    </a:lnTo>
                    <a:lnTo>
                      <a:pt x="135" y="7"/>
                    </a:lnTo>
                    <a:lnTo>
                      <a:pt x="134" y="7"/>
                    </a:lnTo>
                    <a:lnTo>
                      <a:pt x="133" y="8"/>
                    </a:lnTo>
                    <a:lnTo>
                      <a:pt x="126" y="3"/>
                    </a:lnTo>
                    <a:lnTo>
                      <a:pt x="125" y="0"/>
                    </a:lnTo>
                    <a:lnTo>
                      <a:pt x="121" y="1"/>
                    </a:lnTo>
                    <a:lnTo>
                      <a:pt x="117" y="1"/>
                    </a:lnTo>
                    <a:lnTo>
                      <a:pt x="114" y="0"/>
                    </a:lnTo>
                    <a:lnTo>
                      <a:pt x="111" y="1"/>
                    </a:lnTo>
                    <a:lnTo>
                      <a:pt x="104" y="1"/>
                    </a:lnTo>
                    <a:lnTo>
                      <a:pt x="100" y="1"/>
                    </a:lnTo>
                    <a:lnTo>
                      <a:pt x="92" y="5"/>
                    </a:lnTo>
                    <a:lnTo>
                      <a:pt x="90" y="5"/>
                    </a:lnTo>
                    <a:lnTo>
                      <a:pt x="84" y="6"/>
                    </a:lnTo>
                    <a:lnTo>
                      <a:pt x="83" y="8"/>
                    </a:lnTo>
                    <a:lnTo>
                      <a:pt x="80" y="10"/>
                    </a:lnTo>
                    <a:lnTo>
                      <a:pt x="77" y="12"/>
                    </a:lnTo>
                    <a:lnTo>
                      <a:pt x="76" y="12"/>
                    </a:lnTo>
                    <a:lnTo>
                      <a:pt x="75" y="15"/>
                    </a:lnTo>
                    <a:lnTo>
                      <a:pt x="74" y="17"/>
                    </a:lnTo>
                    <a:lnTo>
                      <a:pt x="74" y="19"/>
                    </a:lnTo>
                    <a:lnTo>
                      <a:pt x="67" y="19"/>
                    </a:lnTo>
                    <a:lnTo>
                      <a:pt x="59" y="17"/>
                    </a:lnTo>
                    <a:lnTo>
                      <a:pt x="57" y="17"/>
                    </a:lnTo>
                    <a:lnTo>
                      <a:pt x="54" y="18"/>
                    </a:lnTo>
                    <a:lnTo>
                      <a:pt x="51" y="17"/>
                    </a:lnTo>
                    <a:lnTo>
                      <a:pt x="46" y="18"/>
                    </a:lnTo>
                    <a:lnTo>
                      <a:pt x="44" y="18"/>
                    </a:lnTo>
                    <a:lnTo>
                      <a:pt x="41" y="18"/>
                    </a:lnTo>
                    <a:lnTo>
                      <a:pt x="40" y="19"/>
                    </a:lnTo>
                    <a:lnTo>
                      <a:pt x="43" y="22"/>
                    </a:lnTo>
                    <a:lnTo>
                      <a:pt x="46" y="22"/>
                    </a:lnTo>
                    <a:lnTo>
                      <a:pt x="52" y="23"/>
                    </a:lnTo>
                    <a:lnTo>
                      <a:pt x="51" y="27"/>
                    </a:lnTo>
                    <a:lnTo>
                      <a:pt x="44" y="27"/>
                    </a:lnTo>
                    <a:lnTo>
                      <a:pt x="38" y="29"/>
                    </a:lnTo>
                    <a:lnTo>
                      <a:pt x="37" y="30"/>
                    </a:lnTo>
                    <a:lnTo>
                      <a:pt x="40" y="29"/>
                    </a:lnTo>
                    <a:lnTo>
                      <a:pt x="43" y="33"/>
                    </a:lnTo>
                    <a:lnTo>
                      <a:pt x="38" y="35"/>
                    </a:lnTo>
                    <a:lnTo>
                      <a:pt x="31" y="35"/>
                    </a:lnTo>
                    <a:lnTo>
                      <a:pt x="28" y="33"/>
                    </a:lnTo>
                    <a:lnTo>
                      <a:pt x="24" y="35"/>
                    </a:lnTo>
                    <a:lnTo>
                      <a:pt x="22" y="33"/>
                    </a:lnTo>
                    <a:lnTo>
                      <a:pt x="22" y="33"/>
                    </a:lnTo>
                    <a:lnTo>
                      <a:pt x="18" y="35"/>
                    </a:lnTo>
                    <a:lnTo>
                      <a:pt x="15" y="35"/>
                    </a:lnTo>
                    <a:lnTo>
                      <a:pt x="11" y="33"/>
                    </a:lnTo>
                    <a:lnTo>
                      <a:pt x="8" y="33"/>
                    </a:lnTo>
                    <a:lnTo>
                      <a:pt x="2" y="37"/>
                    </a:lnTo>
                    <a:lnTo>
                      <a:pt x="0" y="42"/>
                    </a:lnTo>
                    <a:lnTo>
                      <a:pt x="1" y="43"/>
                    </a:lnTo>
                    <a:lnTo>
                      <a:pt x="1" y="48"/>
                    </a:lnTo>
                    <a:lnTo>
                      <a:pt x="0" y="48"/>
                    </a:lnTo>
                    <a:lnTo>
                      <a:pt x="0" y="48"/>
                    </a:lnTo>
                    <a:lnTo>
                      <a:pt x="5" y="47"/>
                    </a:lnTo>
                    <a:lnTo>
                      <a:pt x="6" y="48"/>
                    </a:lnTo>
                    <a:lnTo>
                      <a:pt x="8" y="47"/>
                    </a:lnTo>
                    <a:lnTo>
                      <a:pt x="15" y="48"/>
                    </a:lnTo>
                    <a:lnTo>
                      <a:pt x="9" y="52"/>
                    </a:lnTo>
                    <a:lnTo>
                      <a:pt x="10" y="54"/>
                    </a:lnTo>
                    <a:lnTo>
                      <a:pt x="11" y="56"/>
                    </a:lnTo>
                    <a:lnTo>
                      <a:pt x="11" y="58"/>
                    </a:lnTo>
                    <a:lnTo>
                      <a:pt x="15" y="56"/>
                    </a:lnTo>
                    <a:lnTo>
                      <a:pt x="15" y="61"/>
                    </a:lnTo>
                    <a:lnTo>
                      <a:pt x="13" y="63"/>
                    </a:lnTo>
                    <a:lnTo>
                      <a:pt x="11" y="64"/>
                    </a:lnTo>
                    <a:lnTo>
                      <a:pt x="16" y="64"/>
                    </a:lnTo>
                    <a:lnTo>
                      <a:pt x="10" y="68"/>
                    </a:lnTo>
                    <a:lnTo>
                      <a:pt x="9" y="71"/>
                    </a:lnTo>
                    <a:lnTo>
                      <a:pt x="6" y="71"/>
                    </a:lnTo>
                    <a:lnTo>
                      <a:pt x="6" y="71"/>
                    </a:lnTo>
                    <a:lnTo>
                      <a:pt x="5" y="72"/>
                    </a:lnTo>
                    <a:lnTo>
                      <a:pt x="5" y="73"/>
                    </a:lnTo>
                    <a:lnTo>
                      <a:pt x="6" y="73"/>
                    </a:lnTo>
                    <a:lnTo>
                      <a:pt x="6" y="72"/>
                    </a:lnTo>
                    <a:lnTo>
                      <a:pt x="10" y="76"/>
                    </a:lnTo>
                    <a:lnTo>
                      <a:pt x="13" y="74"/>
                    </a:lnTo>
                    <a:lnTo>
                      <a:pt x="16" y="78"/>
                    </a:lnTo>
                    <a:lnTo>
                      <a:pt x="18" y="83"/>
                    </a:lnTo>
                    <a:lnTo>
                      <a:pt x="16" y="85"/>
                    </a:lnTo>
                    <a:lnTo>
                      <a:pt x="17" y="86"/>
                    </a:lnTo>
                    <a:lnTo>
                      <a:pt x="17" y="87"/>
                    </a:lnTo>
                    <a:lnTo>
                      <a:pt x="18" y="87"/>
                    </a:lnTo>
                    <a:lnTo>
                      <a:pt x="23" y="92"/>
                    </a:lnTo>
                    <a:lnTo>
                      <a:pt x="22" y="94"/>
                    </a:lnTo>
                    <a:lnTo>
                      <a:pt x="24" y="94"/>
                    </a:lnTo>
                    <a:lnTo>
                      <a:pt x="32" y="94"/>
                    </a:lnTo>
                    <a:lnTo>
                      <a:pt x="31" y="98"/>
                    </a:lnTo>
                    <a:lnTo>
                      <a:pt x="30" y="99"/>
                    </a:lnTo>
                    <a:lnTo>
                      <a:pt x="30" y="100"/>
                    </a:lnTo>
                    <a:lnTo>
                      <a:pt x="33" y="96"/>
                    </a:lnTo>
                    <a:lnTo>
                      <a:pt x="37" y="96"/>
                    </a:lnTo>
                    <a:lnTo>
                      <a:pt x="38" y="99"/>
                    </a:lnTo>
                    <a:lnTo>
                      <a:pt x="39" y="99"/>
                    </a:lnTo>
                    <a:lnTo>
                      <a:pt x="41" y="100"/>
                    </a:lnTo>
                    <a:lnTo>
                      <a:pt x="43" y="98"/>
                    </a:lnTo>
                    <a:lnTo>
                      <a:pt x="47" y="99"/>
                    </a:lnTo>
                    <a:lnTo>
                      <a:pt x="47" y="102"/>
                    </a:lnTo>
                    <a:lnTo>
                      <a:pt x="46" y="102"/>
                    </a:lnTo>
                    <a:lnTo>
                      <a:pt x="47" y="103"/>
                    </a:lnTo>
                    <a:lnTo>
                      <a:pt x="47" y="106"/>
                    </a:lnTo>
                    <a:lnTo>
                      <a:pt x="50" y="107"/>
                    </a:lnTo>
                    <a:lnTo>
                      <a:pt x="51" y="107"/>
                    </a:lnTo>
                    <a:lnTo>
                      <a:pt x="54" y="108"/>
                    </a:lnTo>
                    <a:lnTo>
                      <a:pt x="58" y="108"/>
                    </a:lnTo>
                    <a:lnTo>
                      <a:pt x="59" y="106"/>
                    </a:lnTo>
                    <a:lnTo>
                      <a:pt x="62" y="106"/>
                    </a:lnTo>
                    <a:lnTo>
                      <a:pt x="65" y="105"/>
                    </a:lnTo>
                    <a:lnTo>
                      <a:pt x="67" y="106"/>
                    </a:lnTo>
                    <a:lnTo>
                      <a:pt x="68" y="106"/>
                    </a:lnTo>
                    <a:lnTo>
                      <a:pt x="68" y="102"/>
                    </a:lnTo>
                    <a:lnTo>
                      <a:pt x="68" y="101"/>
                    </a:lnTo>
                    <a:lnTo>
                      <a:pt x="67" y="96"/>
                    </a:lnTo>
                    <a:lnTo>
                      <a:pt x="75" y="95"/>
                    </a:lnTo>
                    <a:lnTo>
                      <a:pt x="82" y="96"/>
                    </a:lnTo>
                    <a:lnTo>
                      <a:pt x="89" y="100"/>
                    </a:lnTo>
                    <a:lnTo>
                      <a:pt x="92" y="100"/>
                    </a:lnTo>
                    <a:lnTo>
                      <a:pt x="97" y="107"/>
                    </a:lnTo>
                    <a:lnTo>
                      <a:pt x="100" y="109"/>
                    </a:lnTo>
                    <a:lnTo>
                      <a:pt x="114" y="107"/>
                    </a:lnTo>
                    <a:lnTo>
                      <a:pt x="119" y="106"/>
                    </a:lnTo>
                    <a:lnTo>
                      <a:pt x="121" y="106"/>
                    </a:lnTo>
                    <a:lnTo>
                      <a:pt x="121" y="106"/>
                    </a:lnTo>
                    <a:lnTo>
                      <a:pt x="122" y="106"/>
                    </a:lnTo>
                    <a:lnTo>
                      <a:pt x="122" y="102"/>
                    </a:lnTo>
                    <a:lnTo>
                      <a:pt x="129" y="95"/>
                    </a:lnTo>
                    <a:lnTo>
                      <a:pt x="132" y="94"/>
                    </a:lnTo>
                    <a:lnTo>
                      <a:pt x="139" y="96"/>
                    </a:lnTo>
                    <a:lnTo>
                      <a:pt x="142" y="99"/>
                    </a:lnTo>
                    <a:lnTo>
                      <a:pt x="146" y="98"/>
                    </a:lnTo>
                    <a:lnTo>
                      <a:pt x="147" y="96"/>
                    </a:lnTo>
                    <a:lnTo>
                      <a:pt x="150" y="94"/>
                    </a:lnTo>
                    <a:lnTo>
                      <a:pt x="155" y="95"/>
                    </a:lnTo>
                    <a:lnTo>
                      <a:pt x="155" y="99"/>
                    </a:lnTo>
                    <a:lnTo>
                      <a:pt x="152" y="102"/>
                    </a:lnTo>
                    <a:lnTo>
                      <a:pt x="150" y="105"/>
                    </a:lnTo>
                    <a:lnTo>
                      <a:pt x="150" y="105"/>
                    </a:lnTo>
                    <a:lnTo>
                      <a:pt x="152" y="108"/>
                    </a:lnTo>
                    <a:lnTo>
                      <a:pt x="152" y="110"/>
                    </a:lnTo>
                    <a:lnTo>
                      <a:pt x="154" y="110"/>
                    </a:lnTo>
                    <a:lnTo>
                      <a:pt x="157" y="109"/>
                    </a:lnTo>
                    <a:lnTo>
                      <a:pt x="158" y="109"/>
                    </a:lnTo>
                    <a:lnTo>
                      <a:pt x="158" y="106"/>
                    </a:lnTo>
                    <a:lnTo>
                      <a:pt x="161" y="105"/>
                    </a:lnTo>
                    <a:lnTo>
                      <a:pt x="161" y="99"/>
                    </a:lnTo>
                    <a:lnTo>
                      <a:pt x="162" y="95"/>
                    </a:lnTo>
                    <a:lnTo>
                      <a:pt x="170" y="98"/>
                    </a:lnTo>
                    <a:lnTo>
                      <a:pt x="177" y="95"/>
                    </a:lnTo>
                    <a:lnTo>
                      <a:pt x="179" y="94"/>
                    </a:lnTo>
                    <a:lnTo>
                      <a:pt x="181" y="93"/>
                    </a:lnTo>
                    <a:lnTo>
                      <a:pt x="189" y="93"/>
                    </a:lnTo>
                    <a:lnTo>
                      <a:pt x="193" y="94"/>
                    </a:lnTo>
                    <a:lnTo>
                      <a:pt x="194" y="95"/>
                    </a:lnTo>
                    <a:lnTo>
                      <a:pt x="199" y="95"/>
                    </a:lnTo>
                    <a:lnTo>
                      <a:pt x="206" y="96"/>
                    </a:lnTo>
                    <a:lnTo>
                      <a:pt x="206" y="95"/>
                    </a:lnTo>
                    <a:lnTo>
                      <a:pt x="210" y="93"/>
                    </a:lnTo>
                    <a:lnTo>
                      <a:pt x="213" y="91"/>
                    </a:lnTo>
                    <a:lnTo>
                      <a:pt x="218" y="90"/>
                    </a:lnTo>
                    <a:lnTo>
                      <a:pt x="223" y="90"/>
                    </a:lnTo>
                    <a:lnTo>
                      <a:pt x="225" y="88"/>
                    </a:lnTo>
                    <a:lnTo>
                      <a:pt x="233" y="90"/>
                    </a:lnTo>
                    <a:lnTo>
                      <a:pt x="239" y="87"/>
                    </a:lnTo>
                    <a:lnTo>
                      <a:pt x="245" y="87"/>
                    </a:lnTo>
                    <a:lnTo>
                      <a:pt x="245" y="87"/>
                    </a:lnTo>
                    <a:lnTo>
                      <a:pt x="250" y="85"/>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4" name="Freeform 141">
                <a:extLst>
                  <a:ext uri="{FF2B5EF4-FFF2-40B4-BE49-F238E27FC236}">
                    <a16:creationId xmlns:a16="http://schemas.microsoft.com/office/drawing/2014/main" id="{F6950E90-1E45-264A-6A21-DB55FB191A20}"/>
                  </a:ext>
                </a:extLst>
              </p:cNvPr>
              <p:cNvSpPr/>
              <p:nvPr/>
            </p:nvSpPr>
            <p:spPr bwMode="auto">
              <a:xfrm>
                <a:off x="4587875" y="1641476"/>
                <a:ext cx="149225" cy="336550"/>
              </a:xfrm>
              <a:custGeom>
                <a:avLst/>
                <a:gdLst>
                  <a:gd name="T0" fmla="*/ 28 w 94"/>
                  <a:gd name="T1" fmla="*/ 76 h 212"/>
                  <a:gd name="T2" fmla="*/ 36 w 94"/>
                  <a:gd name="T3" fmla="*/ 87 h 212"/>
                  <a:gd name="T4" fmla="*/ 39 w 94"/>
                  <a:gd name="T5" fmla="*/ 98 h 212"/>
                  <a:gd name="T6" fmla="*/ 43 w 94"/>
                  <a:gd name="T7" fmla="*/ 104 h 212"/>
                  <a:gd name="T8" fmla="*/ 48 w 94"/>
                  <a:gd name="T9" fmla="*/ 115 h 212"/>
                  <a:gd name="T10" fmla="*/ 50 w 94"/>
                  <a:gd name="T11" fmla="*/ 126 h 212"/>
                  <a:gd name="T12" fmla="*/ 54 w 94"/>
                  <a:gd name="T13" fmla="*/ 142 h 212"/>
                  <a:gd name="T14" fmla="*/ 56 w 94"/>
                  <a:gd name="T15" fmla="*/ 150 h 212"/>
                  <a:gd name="T16" fmla="*/ 64 w 94"/>
                  <a:gd name="T17" fmla="*/ 164 h 212"/>
                  <a:gd name="T18" fmla="*/ 66 w 94"/>
                  <a:gd name="T19" fmla="*/ 180 h 212"/>
                  <a:gd name="T20" fmla="*/ 72 w 94"/>
                  <a:gd name="T21" fmla="*/ 191 h 212"/>
                  <a:gd name="T22" fmla="*/ 72 w 94"/>
                  <a:gd name="T23" fmla="*/ 205 h 212"/>
                  <a:gd name="T24" fmla="*/ 79 w 94"/>
                  <a:gd name="T25" fmla="*/ 212 h 212"/>
                  <a:gd name="T26" fmla="*/ 78 w 94"/>
                  <a:gd name="T27" fmla="*/ 206 h 212"/>
                  <a:gd name="T28" fmla="*/ 81 w 94"/>
                  <a:gd name="T29" fmla="*/ 194 h 212"/>
                  <a:gd name="T30" fmla="*/ 85 w 94"/>
                  <a:gd name="T31" fmla="*/ 197 h 212"/>
                  <a:gd name="T32" fmla="*/ 94 w 94"/>
                  <a:gd name="T33" fmla="*/ 195 h 212"/>
                  <a:gd name="T34" fmla="*/ 93 w 94"/>
                  <a:gd name="T35" fmla="*/ 191 h 212"/>
                  <a:gd name="T36" fmla="*/ 84 w 94"/>
                  <a:gd name="T37" fmla="*/ 189 h 212"/>
                  <a:gd name="T38" fmla="*/ 78 w 94"/>
                  <a:gd name="T39" fmla="*/ 179 h 212"/>
                  <a:gd name="T40" fmla="*/ 71 w 94"/>
                  <a:gd name="T41" fmla="*/ 169 h 212"/>
                  <a:gd name="T42" fmla="*/ 67 w 94"/>
                  <a:gd name="T43" fmla="*/ 155 h 212"/>
                  <a:gd name="T44" fmla="*/ 66 w 94"/>
                  <a:gd name="T45" fmla="*/ 142 h 212"/>
                  <a:gd name="T46" fmla="*/ 65 w 94"/>
                  <a:gd name="T47" fmla="*/ 132 h 212"/>
                  <a:gd name="T48" fmla="*/ 69 w 94"/>
                  <a:gd name="T49" fmla="*/ 128 h 212"/>
                  <a:gd name="T50" fmla="*/ 78 w 94"/>
                  <a:gd name="T51" fmla="*/ 128 h 212"/>
                  <a:gd name="T52" fmla="*/ 78 w 94"/>
                  <a:gd name="T53" fmla="*/ 125 h 212"/>
                  <a:gd name="T54" fmla="*/ 73 w 94"/>
                  <a:gd name="T55" fmla="*/ 116 h 212"/>
                  <a:gd name="T56" fmla="*/ 70 w 94"/>
                  <a:gd name="T57" fmla="*/ 109 h 212"/>
                  <a:gd name="T58" fmla="*/ 59 w 94"/>
                  <a:gd name="T59" fmla="*/ 92 h 212"/>
                  <a:gd name="T60" fmla="*/ 49 w 94"/>
                  <a:gd name="T61" fmla="*/ 78 h 212"/>
                  <a:gd name="T62" fmla="*/ 48 w 94"/>
                  <a:gd name="T63" fmla="*/ 73 h 212"/>
                  <a:gd name="T64" fmla="*/ 43 w 94"/>
                  <a:gd name="T65" fmla="*/ 69 h 212"/>
                  <a:gd name="T66" fmla="*/ 36 w 94"/>
                  <a:gd name="T67" fmla="*/ 62 h 212"/>
                  <a:gd name="T68" fmla="*/ 33 w 94"/>
                  <a:gd name="T69" fmla="*/ 51 h 212"/>
                  <a:gd name="T70" fmla="*/ 33 w 94"/>
                  <a:gd name="T71" fmla="*/ 41 h 212"/>
                  <a:gd name="T72" fmla="*/ 26 w 94"/>
                  <a:gd name="T73" fmla="*/ 33 h 212"/>
                  <a:gd name="T74" fmla="*/ 24 w 94"/>
                  <a:gd name="T75" fmla="*/ 26 h 212"/>
                  <a:gd name="T76" fmla="*/ 24 w 94"/>
                  <a:gd name="T77" fmla="*/ 22 h 212"/>
                  <a:gd name="T78" fmla="*/ 14 w 94"/>
                  <a:gd name="T79" fmla="*/ 14 h 212"/>
                  <a:gd name="T80" fmla="*/ 11 w 94"/>
                  <a:gd name="T81" fmla="*/ 4 h 212"/>
                  <a:gd name="T82" fmla="*/ 5 w 94"/>
                  <a:gd name="T83" fmla="*/ 1 h 212"/>
                  <a:gd name="T84" fmla="*/ 2 w 94"/>
                  <a:gd name="T85" fmla="*/ 3 h 212"/>
                  <a:gd name="T86" fmla="*/ 10 w 94"/>
                  <a:gd name="T87" fmla="*/ 11 h 212"/>
                  <a:gd name="T88" fmla="*/ 11 w 94"/>
                  <a:gd name="T89" fmla="*/ 16 h 212"/>
                  <a:gd name="T90" fmla="*/ 12 w 94"/>
                  <a:gd name="T91" fmla="*/ 16 h 212"/>
                  <a:gd name="T92" fmla="*/ 6 w 94"/>
                  <a:gd name="T93" fmla="*/ 23 h 212"/>
                  <a:gd name="T94" fmla="*/ 3 w 94"/>
                  <a:gd name="T95" fmla="*/ 25 h 212"/>
                  <a:gd name="T96" fmla="*/ 10 w 94"/>
                  <a:gd name="T97" fmla="*/ 35 h 212"/>
                  <a:gd name="T98" fmla="*/ 14 w 94"/>
                  <a:gd name="T99" fmla="*/ 48 h 212"/>
                  <a:gd name="T100" fmla="*/ 19 w 94"/>
                  <a:gd name="T101" fmla="*/ 64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211">
                    <a:moveTo>
                      <a:pt x="22" y="69"/>
                    </a:moveTo>
                    <a:lnTo>
                      <a:pt x="22" y="70"/>
                    </a:lnTo>
                    <a:lnTo>
                      <a:pt x="28" y="76"/>
                    </a:lnTo>
                    <a:lnTo>
                      <a:pt x="31" y="77"/>
                    </a:lnTo>
                    <a:lnTo>
                      <a:pt x="35" y="82"/>
                    </a:lnTo>
                    <a:lnTo>
                      <a:pt x="36" y="87"/>
                    </a:lnTo>
                    <a:lnTo>
                      <a:pt x="35" y="92"/>
                    </a:lnTo>
                    <a:lnTo>
                      <a:pt x="39" y="95"/>
                    </a:lnTo>
                    <a:lnTo>
                      <a:pt x="39" y="98"/>
                    </a:lnTo>
                    <a:lnTo>
                      <a:pt x="40" y="100"/>
                    </a:lnTo>
                    <a:lnTo>
                      <a:pt x="44" y="103"/>
                    </a:lnTo>
                    <a:lnTo>
                      <a:pt x="43" y="104"/>
                    </a:lnTo>
                    <a:lnTo>
                      <a:pt x="43" y="107"/>
                    </a:lnTo>
                    <a:lnTo>
                      <a:pt x="47" y="111"/>
                    </a:lnTo>
                    <a:lnTo>
                      <a:pt x="48" y="115"/>
                    </a:lnTo>
                    <a:lnTo>
                      <a:pt x="49" y="120"/>
                    </a:lnTo>
                    <a:lnTo>
                      <a:pt x="49" y="125"/>
                    </a:lnTo>
                    <a:lnTo>
                      <a:pt x="50" y="126"/>
                    </a:lnTo>
                    <a:lnTo>
                      <a:pt x="50" y="130"/>
                    </a:lnTo>
                    <a:lnTo>
                      <a:pt x="50" y="135"/>
                    </a:lnTo>
                    <a:lnTo>
                      <a:pt x="54" y="142"/>
                    </a:lnTo>
                    <a:lnTo>
                      <a:pt x="52" y="144"/>
                    </a:lnTo>
                    <a:lnTo>
                      <a:pt x="52" y="147"/>
                    </a:lnTo>
                    <a:lnTo>
                      <a:pt x="56" y="150"/>
                    </a:lnTo>
                    <a:lnTo>
                      <a:pt x="62" y="157"/>
                    </a:lnTo>
                    <a:lnTo>
                      <a:pt x="62" y="160"/>
                    </a:lnTo>
                    <a:lnTo>
                      <a:pt x="64" y="164"/>
                    </a:lnTo>
                    <a:lnTo>
                      <a:pt x="64" y="170"/>
                    </a:lnTo>
                    <a:lnTo>
                      <a:pt x="64" y="175"/>
                    </a:lnTo>
                    <a:lnTo>
                      <a:pt x="66" y="180"/>
                    </a:lnTo>
                    <a:lnTo>
                      <a:pt x="67" y="183"/>
                    </a:lnTo>
                    <a:lnTo>
                      <a:pt x="72" y="188"/>
                    </a:lnTo>
                    <a:lnTo>
                      <a:pt x="72" y="191"/>
                    </a:lnTo>
                    <a:lnTo>
                      <a:pt x="71" y="196"/>
                    </a:lnTo>
                    <a:lnTo>
                      <a:pt x="71" y="202"/>
                    </a:lnTo>
                    <a:lnTo>
                      <a:pt x="72" y="205"/>
                    </a:lnTo>
                    <a:lnTo>
                      <a:pt x="76" y="208"/>
                    </a:lnTo>
                    <a:lnTo>
                      <a:pt x="78" y="212"/>
                    </a:lnTo>
                    <a:lnTo>
                      <a:pt x="79" y="212"/>
                    </a:lnTo>
                    <a:lnTo>
                      <a:pt x="79" y="212"/>
                    </a:lnTo>
                    <a:lnTo>
                      <a:pt x="79" y="209"/>
                    </a:lnTo>
                    <a:lnTo>
                      <a:pt x="78" y="206"/>
                    </a:lnTo>
                    <a:lnTo>
                      <a:pt x="77" y="202"/>
                    </a:lnTo>
                    <a:lnTo>
                      <a:pt x="78" y="196"/>
                    </a:lnTo>
                    <a:lnTo>
                      <a:pt x="81" y="194"/>
                    </a:lnTo>
                    <a:lnTo>
                      <a:pt x="85" y="195"/>
                    </a:lnTo>
                    <a:lnTo>
                      <a:pt x="85" y="197"/>
                    </a:lnTo>
                    <a:lnTo>
                      <a:pt x="85" y="197"/>
                    </a:lnTo>
                    <a:lnTo>
                      <a:pt x="91" y="197"/>
                    </a:lnTo>
                    <a:lnTo>
                      <a:pt x="91" y="196"/>
                    </a:lnTo>
                    <a:lnTo>
                      <a:pt x="94" y="195"/>
                    </a:lnTo>
                    <a:lnTo>
                      <a:pt x="94" y="196"/>
                    </a:lnTo>
                    <a:lnTo>
                      <a:pt x="94" y="192"/>
                    </a:lnTo>
                    <a:lnTo>
                      <a:pt x="93" y="191"/>
                    </a:lnTo>
                    <a:lnTo>
                      <a:pt x="92" y="192"/>
                    </a:lnTo>
                    <a:lnTo>
                      <a:pt x="89" y="192"/>
                    </a:lnTo>
                    <a:lnTo>
                      <a:pt x="84" y="189"/>
                    </a:lnTo>
                    <a:lnTo>
                      <a:pt x="84" y="184"/>
                    </a:lnTo>
                    <a:lnTo>
                      <a:pt x="81" y="181"/>
                    </a:lnTo>
                    <a:lnTo>
                      <a:pt x="78" y="179"/>
                    </a:lnTo>
                    <a:lnTo>
                      <a:pt x="76" y="177"/>
                    </a:lnTo>
                    <a:lnTo>
                      <a:pt x="73" y="174"/>
                    </a:lnTo>
                    <a:lnTo>
                      <a:pt x="71" y="169"/>
                    </a:lnTo>
                    <a:lnTo>
                      <a:pt x="69" y="165"/>
                    </a:lnTo>
                    <a:lnTo>
                      <a:pt x="67" y="161"/>
                    </a:lnTo>
                    <a:lnTo>
                      <a:pt x="67" y="155"/>
                    </a:lnTo>
                    <a:lnTo>
                      <a:pt x="67" y="151"/>
                    </a:lnTo>
                    <a:lnTo>
                      <a:pt x="65" y="147"/>
                    </a:lnTo>
                    <a:lnTo>
                      <a:pt x="66" y="142"/>
                    </a:lnTo>
                    <a:lnTo>
                      <a:pt x="66" y="139"/>
                    </a:lnTo>
                    <a:lnTo>
                      <a:pt x="64" y="135"/>
                    </a:lnTo>
                    <a:lnTo>
                      <a:pt x="65" y="132"/>
                    </a:lnTo>
                    <a:lnTo>
                      <a:pt x="66" y="131"/>
                    </a:lnTo>
                    <a:lnTo>
                      <a:pt x="65" y="128"/>
                    </a:lnTo>
                    <a:lnTo>
                      <a:pt x="69" y="128"/>
                    </a:lnTo>
                    <a:lnTo>
                      <a:pt x="70" y="128"/>
                    </a:lnTo>
                    <a:lnTo>
                      <a:pt x="73" y="128"/>
                    </a:lnTo>
                    <a:lnTo>
                      <a:pt x="78" y="128"/>
                    </a:lnTo>
                    <a:lnTo>
                      <a:pt x="81" y="130"/>
                    </a:lnTo>
                    <a:lnTo>
                      <a:pt x="81" y="129"/>
                    </a:lnTo>
                    <a:lnTo>
                      <a:pt x="78" y="125"/>
                    </a:lnTo>
                    <a:lnTo>
                      <a:pt x="78" y="123"/>
                    </a:lnTo>
                    <a:lnTo>
                      <a:pt x="77" y="122"/>
                    </a:lnTo>
                    <a:lnTo>
                      <a:pt x="73" y="116"/>
                    </a:lnTo>
                    <a:lnTo>
                      <a:pt x="72" y="113"/>
                    </a:lnTo>
                    <a:lnTo>
                      <a:pt x="70" y="111"/>
                    </a:lnTo>
                    <a:lnTo>
                      <a:pt x="70" y="109"/>
                    </a:lnTo>
                    <a:lnTo>
                      <a:pt x="65" y="103"/>
                    </a:lnTo>
                    <a:lnTo>
                      <a:pt x="61" y="95"/>
                    </a:lnTo>
                    <a:lnTo>
                      <a:pt x="59" y="92"/>
                    </a:lnTo>
                    <a:lnTo>
                      <a:pt x="55" y="85"/>
                    </a:lnTo>
                    <a:lnTo>
                      <a:pt x="51" y="80"/>
                    </a:lnTo>
                    <a:lnTo>
                      <a:pt x="49" y="78"/>
                    </a:lnTo>
                    <a:lnTo>
                      <a:pt x="49" y="74"/>
                    </a:lnTo>
                    <a:lnTo>
                      <a:pt x="48" y="73"/>
                    </a:lnTo>
                    <a:lnTo>
                      <a:pt x="48" y="73"/>
                    </a:lnTo>
                    <a:lnTo>
                      <a:pt x="43" y="73"/>
                    </a:lnTo>
                    <a:lnTo>
                      <a:pt x="42" y="71"/>
                    </a:lnTo>
                    <a:lnTo>
                      <a:pt x="43" y="69"/>
                    </a:lnTo>
                    <a:lnTo>
                      <a:pt x="42" y="67"/>
                    </a:lnTo>
                    <a:lnTo>
                      <a:pt x="40" y="65"/>
                    </a:lnTo>
                    <a:lnTo>
                      <a:pt x="36" y="62"/>
                    </a:lnTo>
                    <a:lnTo>
                      <a:pt x="35" y="57"/>
                    </a:lnTo>
                    <a:lnTo>
                      <a:pt x="34" y="55"/>
                    </a:lnTo>
                    <a:lnTo>
                      <a:pt x="33" y="51"/>
                    </a:lnTo>
                    <a:lnTo>
                      <a:pt x="34" y="48"/>
                    </a:lnTo>
                    <a:lnTo>
                      <a:pt x="34" y="45"/>
                    </a:lnTo>
                    <a:lnTo>
                      <a:pt x="33" y="41"/>
                    </a:lnTo>
                    <a:lnTo>
                      <a:pt x="33" y="37"/>
                    </a:lnTo>
                    <a:lnTo>
                      <a:pt x="29" y="36"/>
                    </a:lnTo>
                    <a:lnTo>
                      <a:pt x="26" y="33"/>
                    </a:lnTo>
                    <a:lnTo>
                      <a:pt x="26" y="30"/>
                    </a:lnTo>
                    <a:lnTo>
                      <a:pt x="24" y="29"/>
                    </a:lnTo>
                    <a:lnTo>
                      <a:pt x="24" y="26"/>
                    </a:lnTo>
                    <a:lnTo>
                      <a:pt x="26" y="26"/>
                    </a:lnTo>
                    <a:lnTo>
                      <a:pt x="26" y="25"/>
                    </a:lnTo>
                    <a:lnTo>
                      <a:pt x="24" y="22"/>
                    </a:lnTo>
                    <a:lnTo>
                      <a:pt x="21" y="22"/>
                    </a:lnTo>
                    <a:lnTo>
                      <a:pt x="20" y="19"/>
                    </a:lnTo>
                    <a:lnTo>
                      <a:pt x="14" y="14"/>
                    </a:lnTo>
                    <a:lnTo>
                      <a:pt x="12" y="10"/>
                    </a:lnTo>
                    <a:lnTo>
                      <a:pt x="12" y="5"/>
                    </a:lnTo>
                    <a:lnTo>
                      <a:pt x="11" y="4"/>
                    </a:lnTo>
                    <a:lnTo>
                      <a:pt x="6" y="3"/>
                    </a:lnTo>
                    <a:lnTo>
                      <a:pt x="5" y="0"/>
                    </a:lnTo>
                    <a:lnTo>
                      <a:pt x="5" y="1"/>
                    </a:lnTo>
                    <a:lnTo>
                      <a:pt x="2" y="3"/>
                    </a:lnTo>
                    <a:lnTo>
                      <a:pt x="0" y="1"/>
                    </a:lnTo>
                    <a:lnTo>
                      <a:pt x="2" y="3"/>
                    </a:lnTo>
                    <a:lnTo>
                      <a:pt x="7" y="6"/>
                    </a:lnTo>
                    <a:lnTo>
                      <a:pt x="10" y="10"/>
                    </a:lnTo>
                    <a:lnTo>
                      <a:pt x="10" y="11"/>
                    </a:lnTo>
                    <a:lnTo>
                      <a:pt x="12" y="10"/>
                    </a:lnTo>
                    <a:lnTo>
                      <a:pt x="13" y="14"/>
                    </a:lnTo>
                    <a:lnTo>
                      <a:pt x="11" y="16"/>
                    </a:lnTo>
                    <a:lnTo>
                      <a:pt x="10" y="16"/>
                    </a:lnTo>
                    <a:lnTo>
                      <a:pt x="10" y="16"/>
                    </a:lnTo>
                    <a:lnTo>
                      <a:pt x="12" y="16"/>
                    </a:lnTo>
                    <a:lnTo>
                      <a:pt x="13" y="21"/>
                    </a:lnTo>
                    <a:lnTo>
                      <a:pt x="10" y="23"/>
                    </a:lnTo>
                    <a:lnTo>
                      <a:pt x="6" y="23"/>
                    </a:lnTo>
                    <a:lnTo>
                      <a:pt x="5" y="21"/>
                    </a:lnTo>
                    <a:lnTo>
                      <a:pt x="4" y="22"/>
                    </a:lnTo>
                    <a:lnTo>
                      <a:pt x="3" y="25"/>
                    </a:lnTo>
                    <a:lnTo>
                      <a:pt x="5" y="28"/>
                    </a:lnTo>
                    <a:lnTo>
                      <a:pt x="6" y="32"/>
                    </a:lnTo>
                    <a:lnTo>
                      <a:pt x="10" y="35"/>
                    </a:lnTo>
                    <a:lnTo>
                      <a:pt x="12" y="41"/>
                    </a:lnTo>
                    <a:lnTo>
                      <a:pt x="13" y="47"/>
                    </a:lnTo>
                    <a:lnTo>
                      <a:pt x="14" y="48"/>
                    </a:lnTo>
                    <a:lnTo>
                      <a:pt x="14" y="52"/>
                    </a:lnTo>
                    <a:lnTo>
                      <a:pt x="17" y="60"/>
                    </a:lnTo>
                    <a:lnTo>
                      <a:pt x="19" y="64"/>
                    </a:lnTo>
                    <a:lnTo>
                      <a:pt x="22" y="66"/>
                    </a:lnTo>
                    <a:lnTo>
                      <a:pt x="22"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5" name="Freeform 142">
                <a:extLst>
                  <a:ext uri="{FF2B5EF4-FFF2-40B4-BE49-F238E27FC236}">
                    <a16:creationId xmlns:a16="http://schemas.microsoft.com/office/drawing/2014/main" id="{85A2232B-5CEA-B482-A2F7-86A3B674F30B}"/>
                  </a:ext>
                </a:extLst>
              </p:cNvPr>
              <p:cNvSpPr/>
              <p:nvPr/>
            </p:nvSpPr>
            <p:spPr bwMode="auto">
              <a:xfrm>
                <a:off x="4354513" y="2695576"/>
                <a:ext cx="42863" cy="101600"/>
              </a:xfrm>
              <a:custGeom>
                <a:avLst/>
                <a:gdLst>
                  <a:gd name="T0" fmla="*/ 6 w 27"/>
                  <a:gd name="T1" fmla="*/ 17 h 64"/>
                  <a:gd name="T2" fmla="*/ 3 w 27"/>
                  <a:gd name="T3" fmla="*/ 23 h 64"/>
                  <a:gd name="T4" fmla="*/ 1 w 27"/>
                  <a:gd name="T5" fmla="*/ 29 h 64"/>
                  <a:gd name="T6" fmla="*/ 0 w 27"/>
                  <a:gd name="T7" fmla="*/ 30 h 64"/>
                  <a:gd name="T8" fmla="*/ 1 w 27"/>
                  <a:gd name="T9" fmla="*/ 31 h 64"/>
                  <a:gd name="T10" fmla="*/ 1 w 27"/>
                  <a:gd name="T11" fmla="*/ 37 h 64"/>
                  <a:gd name="T12" fmla="*/ 2 w 27"/>
                  <a:gd name="T13" fmla="*/ 44 h 64"/>
                  <a:gd name="T14" fmla="*/ 3 w 27"/>
                  <a:gd name="T15" fmla="*/ 45 h 64"/>
                  <a:gd name="T16" fmla="*/ 3 w 27"/>
                  <a:gd name="T17" fmla="*/ 46 h 64"/>
                  <a:gd name="T18" fmla="*/ 3 w 27"/>
                  <a:gd name="T19" fmla="*/ 46 h 64"/>
                  <a:gd name="T20" fmla="*/ 3 w 27"/>
                  <a:gd name="T21" fmla="*/ 49 h 64"/>
                  <a:gd name="T22" fmla="*/ 4 w 27"/>
                  <a:gd name="T23" fmla="*/ 51 h 64"/>
                  <a:gd name="T24" fmla="*/ 6 w 27"/>
                  <a:gd name="T25" fmla="*/ 51 h 64"/>
                  <a:gd name="T26" fmla="*/ 6 w 27"/>
                  <a:gd name="T27" fmla="*/ 53 h 64"/>
                  <a:gd name="T28" fmla="*/ 11 w 27"/>
                  <a:gd name="T29" fmla="*/ 54 h 64"/>
                  <a:gd name="T30" fmla="*/ 13 w 27"/>
                  <a:gd name="T31" fmla="*/ 58 h 64"/>
                  <a:gd name="T32" fmla="*/ 13 w 27"/>
                  <a:gd name="T33" fmla="*/ 61 h 64"/>
                  <a:gd name="T34" fmla="*/ 13 w 27"/>
                  <a:gd name="T35" fmla="*/ 64 h 64"/>
                  <a:gd name="T36" fmla="*/ 16 w 27"/>
                  <a:gd name="T37" fmla="*/ 64 h 64"/>
                  <a:gd name="T38" fmla="*/ 18 w 27"/>
                  <a:gd name="T39" fmla="*/ 64 h 64"/>
                  <a:gd name="T40" fmla="*/ 17 w 27"/>
                  <a:gd name="T41" fmla="*/ 61 h 64"/>
                  <a:gd name="T42" fmla="*/ 18 w 27"/>
                  <a:gd name="T43" fmla="*/ 58 h 64"/>
                  <a:gd name="T44" fmla="*/ 16 w 27"/>
                  <a:gd name="T45" fmla="*/ 53 h 64"/>
                  <a:gd name="T46" fmla="*/ 19 w 27"/>
                  <a:gd name="T47" fmla="*/ 50 h 64"/>
                  <a:gd name="T48" fmla="*/ 23 w 27"/>
                  <a:gd name="T49" fmla="*/ 44 h 64"/>
                  <a:gd name="T50" fmla="*/ 23 w 27"/>
                  <a:gd name="T51" fmla="*/ 40 h 64"/>
                  <a:gd name="T52" fmla="*/ 24 w 27"/>
                  <a:gd name="T53" fmla="*/ 39 h 64"/>
                  <a:gd name="T54" fmla="*/ 23 w 27"/>
                  <a:gd name="T55" fmla="*/ 38 h 64"/>
                  <a:gd name="T56" fmla="*/ 24 w 27"/>
                  <a:gd name="T57" fmla="*/ 32 h 64"/>
                  <a:gd name="T58" fmla="*/ 24 w 27"/>
                  <a:gd name="T59" fmla="*/ 29 h 64"/>
                  <a:gd name="T60" fmla="*/ 23 w 27"/>
                  <a:gd name="T61" fmla="*/ 24 h 64"/>
                  <a:gd name="T62" fmla="*/ 25 w 27"/>
                  <a:gd name="T63" fmla="*/ 21 h 64"/>
                  <a:gd name="T64" fmla="*/ 25 w 27"/>
                  <a:gd name="T65" fmla="*/ 13 h 64"/>
                  <a:gd name="T66" fmla="*/ 26 w 27"/>
                  <a:gd name="T67" fmla="*/ 9 h 64"/>
                  <a:gd name="T68" fmla="*/ 27 w 27"/>
                  <a:gd name="T69" fmla="*/ 9 h 64"/>
                  <a:gd name="T70" fmla="*/ 27 w 27"/>
                  <a:gd name="T71" fmla="*/ 6 h 64"/>
                  <a:gd name="T72" fmla="*/ 24 w 27"/>
                  <a:gd name="T73" fmla="*/ 4 h 64"/>
                  <a:gd name="T74" fmla="*/ 24 w 27"/>
                  <a:gd name="T75" fmla="*/ 4 h 64"/>
                  <a:gd name="T76" fmla="*/ 21 w 27"/>
                  <a:gd name="T77" fmla="*/ 1 h 64"/>
                  <a:gd name="T78" fmla="*/ 18 w 27"/>
                  <a:gd name="T79" fmla="*/ 0 h 64"/>
                  <a:gd name="T80" fmla="*/ 16 w 27"/>
                  <a:gd name="T81" fmla="*/ 1 h 64"/>
                  <a:gd name="T82" fmla="*/ 17 w 27"/>
                  <a:gd name="T83" fmla="*/ 2 h 64"/>
                  <a:gd name="T84" fmla="*/ 13 w 27"/>
                  <a:gd name="T85" fmla="*/ 3 h 64"/>
                  <a:gd name="T86" fmla="*/ 10 w 27"/>
                  <a:gd name="T87" fmla="*/ 7 h 64"/>
                  <a:gd name="T88" fmla="*/ 8 w 27"/>
                  <a:gd name="T89" fmla="*/ 13 h 64"/>
                  <a:gd name="T90" fmla="*/ 8 w 27"/>
                  <a:gd name="T91" fmla="*/ 14 h 64"/>
                  <a:gd name="T92" fmla="*/ 8 w 27"/>
                  <a:gd name="T93" fmla="*/ 16 h 64"/>
                  <a:gd name="T94" fmla="*/ 6 w 27"/>
                  <a:gd name="T95" fmla="*/ 1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 h="64">
                    <a:moveTo>
                      <a:pt x="6" y="17"/>
                    </a:moveTo>
                    <a:lnTo>
                      <a:pt x="3" y="23"/>
                    </a:lnTo>
                    <a:lnTo>
                      <a:pt x="1" y="29"/>
                    </a:lnTo>
                    <a:lnTo>
                      <a:pt x="0" y="30"/>
                    </a:lnTo>
                    <a:lnTo>
                      <a:pt x="1" y="31"/>
                    </a:lnTo>
                    <a:lnTo>
                      <a:pt x="1" y="37"/>
                    </a:lnTo>
                    <a:lnTo>
                      <a:pt x="2" y="44"/>
                    </a:lnTo>
                    <a:lnTo>
                      <a:pt x="3" y="45"/>
                    </a:lnTo>
                    <a:lnTo>
                      <a:pt x="3" y="46"/>
                    </a:lnTo>
                    <a:lnTo>
                      <a:pt x="3" y="46"/>
                    </a:lnTo>
                    <a:lnTo>
                      <a:pt x="3" y="49"/>
                    </a:lnTo>
                    <a:lnTo>
                      <a:pt x="4" y="51"/>
                    </a:lnTo>
                    <a:lnTo>
                      <a:pt x="6" y="51"/>
                    </a:lnTo>
                    <a:lnTo>
                      <a:pt x="6" y="53"/>
                    </a:lnTo>
                    <a:lnTo>
                      <a:pt x="11" y="54"/>
                    </a:lnTo>
                    <a:lnTo>
                      <a:pt x="13" y="58"/>
                    </a:lnTo>
                    <a:lnTo>
                      <a:pt x="13" y="61"/>
                    </a:lnTo>
                    <a:lnTo>
                      <a:pt x="13" y="64"/>
                    </a:lnTo>
                    <a:lnTo>
                      <a:pt x="16" y="64"/>
                    </a:lnTo>
                    <a:lnTo>
                      <a:pt x="18" y="64"/>
                    </a:lnTo>
                    <a:lnTo>
                      <a:pt x="17" y="61"/>
                    </a:lnTo>
                    <a:lnTo>
                      <a:pt x="18" y="58"/>
                    </a:lnTo>
                    <a:lnTo>
                      <a:pt x="16" y="53"/>
                    </a:lnTo>
                    <a:lnTo>
                      <a:pt x="19" y="50"/>
                    </a:lnTo>
                    <a:lnTo>
                      <a:pt x="23" y="44"/>
                    </a:lnTo>
                    <a:lnTo>
                      <a:pt x="23" y="40"/>
                    </a:lnTo>
                    <a:lnTo>
                      <a:pt x="24" y="39"/>
                    </a:lnTo>
                    <a:lnTo>
                      <a:pt x="23" y="38"/>
                    </a:lnTo>
                    <a:lnTo>
                      <a:pt x="24" y="32"/>
                    </a:lnTo>
                    <a:lnTo>
                      <a:pt x="24" y="29"/>
                    </a:lnTo>
                    <a:lnTo>
                      <a:pt x="23" y="24"/>
                    </a:lnTo>
                    <a:lnTo>
                      <a:pt x="25" y="21"/>
                    </a:lnTo>
                    <a:lnTo>
                      <a:pt x="25" y="13"/>
                    </a:lnTo>
                    <a:lnTo>
                      <a:pt x="26" y="9"/>
                    </a:lnTo>
                    <a:lnTo>
                      <a:pt x="27" y="9"/>
                    </a:lnTo>
                    <a:lnTo>
                      <a:pt x="27" y="6"/>
                    </a:lnTo>
                    <a:lnTo>
                      <a:pt x="24" y="4"/>
                    </a:lnTo>
                    <a:lnTo>
                      <a:pt x="24" y="4"/>
                    </a:lnTo>
                    <a:lnTo>
                      <a:pt x="21" y="1"/>
                    </a:lnTo>
                    <a:lnTo>
                      <a:pt x="18" y="0"/>
                    </a:lnTo>
                    <a:lnTo>
                      <a:pt x="16" y="1"/>
                    </a:lnTo>
                    <a:lnTo>
                      <a:pt x="17" y="2"/>
                    </a:lnTo>
                    <a:lnTo>
                      <a:pt x="13" y="3"/>
                    </a:lnTo>
                    <a:lnTo>
                      <a:pt x="10" y="7"/>
                    </a:lnTo>
                    <a:lnTo>
                      <a:pt x="8" y="13"/>
                    </a:lnTo>
                    <a:lnTo>
                      <a:pt x="8" y="14"/>
                    </a:lnTo>
                    <a:lnTo>
                      <a:pt x="8" y="16"/>
                    </a:lnTo>
                    <a:lnTo>
                      <a:pt x="6"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6" name="Freeform 143">
                <a:extLst>
                  <a:ext uri="{FF2B5EF4-FFF2-40B4-BE49-F238E27FC236}">
                    <a16:creationId xmlns:a16="http://schemas.microsoft.com/office/drawing/2014/main" id="{9A6AE7DF-85A8-B477-337B-098550211C4D}"/>
                  </a:ext>
                </a:extLst>
              </p:cNvPr>
              <p:cNvSpPr/>
              <p:nvPr/>
            </p:nvSpPr>
            <p:spPr bwMode="auto">
              <a:xfrm>
                <a:off x="3006725" y="1739901"/>
                <a:ext cx="1512888" cy="1100138"/>
              </a:xfrm>
              <a:custGeom>
                <a:avLst/>
                <a:gdLst>
                  <a:gd name="T0" fmla="*/ 926 w 953"/>
                  <a:gd name="T1" fmla="*/ 190 h 693"/>
                  <a:gd name="T2" fmla="*/ 950 w 953"/>
                  <a:gd name="T3" fmla="*/ 164 h 693"/>
                  <a:gd name="T4" fmla="*/ 953 w 953"/>
                  <a:gd name="T5" fmla="*/ 127 h 693"/>
                  <a:gd name="T6" fmla="*/ 922 w 953"/>
                  <a:gd name="T7" fmla="*/ 121 h 693"/>
                  <a:gd name="T8" fmla="*/ 888 w 953"/>
                  <a:gd name="T9" fmla="*/ 111 h 693"/>
                  <a:gd name="T10" fmla="*/ 861 w 953"/>
                  <a:gd name="T11" fmla="*/ 90 h 693"/>
                  <a:gd name="T12" fmla="*/ 823 w 953"/>
                  <a:gd name="T13" fmla="*/ 76 h 693"/>
                  <a:gd name="T14" fmla="*/ 793 w 953"/>
                  <a:gd name="T15" fmla="*/ 32 h 693"/>
                  <a:gd name="T16" fmla="*/ 772 w 953"/>
                  <a:gd name="T17" fmla="*/ 8 h 693"/>
                  <a:gd name="T18" fmla="*/ 736 w 953"/>
                  <a:gd name="T19" fmla="*/ 1 h 693"/>
                  <a:gd name="T20" fmla="*/ 697 w 953"/>
                  <a:gd name="T21" fmla="*/ 22 h 693"/>
                  <a:gd name="T22" fmla="*/ 705 w 953"/>
                  <a:gd name="T23" fmla="*/ 63 h 693"/>
                  <a:gd name="T24" fmla="*/ 677 w 953"/>
                  <a:gd name="T25" fmla="*/ 103 h 693"/>
                  <a:gd name="T26" fmla="*/ 726 w 953"/>
                  <a:gd name="T27" fmla="*/ 149 h 693"/>
                  <a:gd name="T28" fmla="*/ 699 w 953"/>
                  <a:gd name="T29" fmla="*/ 184 h 693"/>
                  <a:gd name="T30" fmla="*/ 630 w 953"/>
                  <a:gd name="T31" fmla="*/ 220 h 693"/>
                  <a:gd name="T32" fmla="*/ 566 w 953"/>
                  <a:gd name="T33" fmla="*/ 286 h 693"/>
                  <a:gd name="T34" fmla="*/ 440 w 953"/>
                  <a:gd name="T35" fmla="*/ 282 h 693"/>
                  <a:gd name="T36" fmla="*/ 369 w 953"/>
                  <a:gd name="T37" fmla="*/ 243 h 693"/>
                  <a:gd name="T38" fmla="*/ 313 w 953"/>
                  <a:gd name="T39" fmla="*/ 200 h 693"/>
                  <a:gd name="T40" fmla="*/ 273 w 953"/>
                  <a:gd name="T41" fmla="*/ 180 h 693"/>
                  <a:gd name="T42" fmla="*/ 244 w 953"/>
                  <a:gd name="T43" fmla="*/ 166 h 693"/>
                  <a:gd name="T44" fmla="*/ 198 w 953"/>
                  <a:gd name="T45" fmla="*/ 213 h 693"/>
                  <a:gd name="T46" fmla="*/ 165 w 953"/>
                  <a:gd name="T47" fmla="*/ 252 h 693"/>
                  <a:gd name="T48" fmla="*/ 161 w 953"/>
                  <a:gd name="T49" fmla="*/ 294 h 693"/>
                  <a:gd name="T50" fmla="*/ 79 w 953"/>
                  <a:gd name="T51" fmla="*/ 303 h 693"/>
                  <a:gd name="T52" fmla="*/ 52 w 953"/>
                  <a:gd name="T53" fmla="*/ 338 h 693"/>
                  <a:gd name="T54" fmla="*/ 12 w 953"/>
                  <a:gd name="T55" fmla="*/ 373 h 693"/>
                  <a:gd name="T56" fmla="*/ 37 w 953"/>
                  <a:gd name="T57" fmla="*/ 402 h 693"/>
                  <a:gd name="T58" fmla="*/ 68 w 953"/>
                  <a:gd name="T59" fmla="*/ 414 h 693"/>
                  <a:gd name="T60" fmla="*/ 125 w 953"/>
                  <a:gd name="T61" fmla="*/ 405 h 693"/>
                  <a:gd name="T62" fmla="*/ 198 w 953"/>
                  <a:gd name="T63" fmla="*/ 473 h 693"/>
                  <a:gd name="T64" fmla="*/ 215 w 953"/>
                  <a:gd name="T65" fmla="*/ 518 h 693"/>
                  <a:gd name="T66" fmla="*/ 268 w 953"/>
                  <a:gd name="T67" fmla="*/ 542 h 693"/>
                  <a:gd name="T68" fmla="*/ 325 w 953"/>
                  <a:gd name="T69" fmla="*/ 565 h 693"/>
                  <a:gd name="T70" fmla="*/ 394 w 953"/>
                  <a:gd name="T71" fmla="*/ 565 h 693"/>
                  <a:gd name="T72" fmla="*/ 450 w 953"/>
                  <a:gd name="T73" fmla="*/ 544 h 693"/>
                  <a:gd name="T74" fmla="*/ 491 w 953"/>
                  <a:gd name="T75" fmla="*/ 562 h 693"/>
                  <a:gd name="T76" fmla="*/ 501 w 953"/>
                  <a:gd name="T77" fmla="*/ 618 h 693"/>
                  <a:gd name="T78" fmla="*/ 538 w 953"/>
                  <a:gd name="T79" fmla="*/ 653 h 693"/>
                  <a:gd name="T80" fmla="*/ 569 w 953"/>
                  <a:gd name="T81" fmla="*/ 678 h 693"/>
                  <a:gd name="T82" fmla="*/ 600 w 953"/>
                  <a:gd name="T83" fmla="*/ 656 h 693"/>
                  <a:gd name="T84" fmla="*/ 647 w 953"/>
                  <a:gd name="T85" fmla="*/ 664 h 693"/>
                  <a:gd name="T86" fmla="*/ 698 w 953"/>
                  <a:gd name="T87" fmla="*/ 675 h 693"/>
                  <a:gd name="T88" fmla="*/ 703 w 953"/>
                  <a:gd name="T89" fmla="*/ 675 h 693"/>
                  <a:gd name="T90" fmla="*/ 746 w 953"/>
                  <a:gd name="T91" fmla="*/ 660 h 693"/>
                  <a:gd name="T92" fmla="*/ 778 w 953"/>
                  <a:gd name="T93" fmla="*/ 649 h 693"/>
                  <a:gd name="T94" fmla="*/ 812 w 953"/>
                  <a:gd name="T95" fmla="*/ 628 h 693"/>
                  <a:gd name="T96" fmla="*/ 825 w 953"/>
                  <a:gd name="T97" fmla="*/ 602 h 693"/>
                  <a:gd name="T98" fmla="*/ 833 w 953"/>
                  <a:gd name="T99" fmla="*/ 574 h 693"/>
                  <a:gd name="T100" fmla="*/ 855 w 953"/>
                  <a:gd name="T101" fmla="*/ 549 h 693"/>
                  <a:gd name="T102" fmla="*/ 853 w 953"/>
                  <a:gd name="T103" fmla="*/ 524 h 693"/>
                  <a:gd name="T104" fmla="*/ 850 w 953"/>
                  <a:gd name="T105" fmla="*/ 499 h 693"/>
                  <a:gd name="T106" fmla="*/ 813 w 953"/>
                  <a:gd name="T107" fmla="*/ 473 h 693"/>
                  <a:gd name="T108" fmla="*/ 825 w 953"/>
                  <a:gd name="T109" fmla="*/ 455 h 693"/>
                  <a:gd name="T110" fmla="*/ 808 w 953"/>
                  <a:gd name="T111" fmla="*/ 391 h 693"/>
                  <a:gd name="T112" fmla="*/ 839 w 953"/>
                  <a:gd name="T113" fmla="*/ 367 h 693"/>
                  <a:gd name="T114" fmla="*/ 783 w 953"/>
                  <a:gd name="T115" fmla="*/ 378 h 693"/>
                  <a:gd name="T116" fmla="*/ 765 w 953"/>
                  <a:gd name="T117" fmla="*/ 335 h 693"/>
                  <a:gd name="T118" fmla="*/ 813 w 953"/>
                  <a:gd name="T119" fmla="*/ 296 h 693"/>
                  <a:gd name="T120" fmla="*/ 813 w 953"/>
                  <a:gd name="T121" fmla="*/ 337 h 693"/>
                  <a:gd name="T122" fmla="*/ 859 w 953"/>
                  <a:gd name="T123" fmla="*/ 302 h 693"/>
                  <a:gd name="T124" fmla="*/ 899 w 953"/>
                  <a:gd name="T125" fmla="*/ 260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53" h="693">
                    <a:moveTo>
                      <a:pt x="924" y="239"/>
                    </a:moveTo>
                    <a:lnTo>
                      <a:pt x="925" y="238"/>
                    </a:lnTo>
                    <a:lnTo>
                      <a:pt x="927" y="236"/>
                    </a:lnTo>
                    <a:lnTo>
                      <a:pt x="931" y="237"/>
                    </a:lnTo>
                    <a:lnTo>
                      <a:pt x="931" y="235"/>
                    </a:lnTo>
                    <a:lnTo>
                      <a:pt x="931" y="234"/>
                    </a:lnTo>
                    <a:lnTo>
                      <a:pt x="931" y="231"/>
                    </a:lnTo>
                    <a:lnTo>
                      <a:pt x="932" y="230"/>
                    </a:lnTo>
                    <a:lnTo>
                      <a:pt x="931" y="225"/>
                    </a:lnTo>
                    <a:lnTo>
                      <a:pt x="929" y="224"/>
                    </a:lnTo>
                    <a:lnTo>
                      <a:pt x="929" y="219"/>
                    </a:lnTo>
                    <a:lnTo>
                      <a:pt x="928" y="212"/>
                    </a:lnTo>
                    <a:lnTo>
                      <a:pt x="928" y="209"/>
                    </a:lnTo>
                    <a:lnTo>
                      <a:pt x="927" y="207"/>
                    </a:lnTo>
                    <a:lnTo>
                      <a:pt x="926" y="206"/>
                    </a:lnTo>
                    <a:lnTo>
                      <a:pt x="925" y="203"/>
                    </a:lnTo>
                    <a:lnTo>
                      <a:pt x="921" y="198"/>
                    </a:lnTo>
                    <a:lnTo>
                      <a:pt x="920" y="194"/>
                    </a:lnTo>
                    <a:lnTo>
                      <a:pt x="921" y="192"/>
                    </a:lnTo>
                    <a:lnTo>
                      <a:pt x="924" y="191"/>
                    </a:lnTo>
                    <a:lnTo>
                      <a:pt x="925" y="191"/>
                    </a:lnTo>
                    <a:lnTo>
                      <a:pt x="926" y="190"/>
                    </a:lnTo>
                    <a:lnTo>
                      <a:pt x="927" y="187"/>
                    </a:lnTo>
                    <a:lnTo>
                      <a:pt x="931" y="183"/>
                    </a:lnTo>
                    <a:lnTo>
                      <a:pt x="932" y="181"/>
                    </a:lnTo>
                    <a:lnTo>
                      <a:pt x="935" y="183"/>
                    </a:lnTo>
                    <a:lnTo>
                      <a:pt x="936" y="184"/>
                    </a:lnTo>
                    <a:lnTo>
                      <a:pt x="947" y="185"/>
                    </a:lnTo>
                    <a:lnTo>
                      <a:pt x="948" y="185"/>
                    </a:lnTo>
                    <a:lnTo>
                      <a:pt x="949" y="185"/>
                    </a:lnTo>
                    <a:lnTo>
                      <a:pt x="949" y="185"/>
                    </a:lnTo>
                    <a:lnTo>
                      <a:pt x="949" y="184"/>
                    </a:lnTo>
                    <a:lnTo>
                      <a:pt x="948" y="181"/>
                    </a:lnTo>
                    <a:lnTo>
                      <a:pt x="948" y="179"/>
                    </a:lnTo>
                    <a:lnTo>
                      <a:pt x="948" y="178"/>
                    </a:lnTo>
                    <a:lnTo>
                      <a:pt x="948" y="177"/>
                    </a:lnTo>
                    <a:lnTo>
                      <a:pt x="948" y="175"/>
                    </a:lnTo>
                    <a:lnTo>
                      <a:pt x="949" y="171"/>
                    </a:lnTo>
                    <a:lnTo>
                      <a:pt x="950" y="171"/>
                    </a:lnTo>
                    <a:lnTo>
                      <a:pt x="949" y="169"/>
                    </a:lnTo>
                    <a:lnTo>
                      <a:pt x="948" y="168"/>
                    </a:lnTo>
                    <a:lnTo>
                      <a:pt x="949" y="165"/>
                    </a:lnTo>
                    <a:lnTo>
                      <a:pt x="950" y="164"/>
                    </a:lnTo>
                    <a:lnTo>
                      <a:pt x="950" y="164"/>
                    </a:lnTo>
                    <a:lnTo>
                      <a:pt x="950" y="163"/>
                    </a:lnTo>
                    <a:lnTo>
                      <a:pt x="949" y="161"/>
                    </a:lnTo>
                    <a:lnTo>
                      <a:pt x="950" y="157"/>
                    </a:lnTo>
                    <a:lnTo>
                      <a:pt x="951" y="157"/>
                    </a:lnTo>
                    <a:lnTo>
                      <a:pt x="951" y="156"/>
                    </a:lnTo>
                    <a:lnTo>
                      <a:pt x="950" y="155"/>
                    </a:lnTo>
                    <a:lnTo>
                      <a:pt x="949" y="151"/>
                    </a:lnTo>
                    <a:lnTo>
                      <a:pt x="949" y="147"/>
                    </a:lnTo>
                    <a:lnTo>
                      <a:pt x="951" y="147"/>
                    </a:lnTo>
                    <a:lnTo>
                      <a:pt x="951" y="146"/>
                    </a:lnTo>
                    <a:lnTo>
                      <a:pt x="950" y="144"/>
                    </a:lnTo>
                    <a:lnTo>
                      <a:pt x="950" y="143"/>
                    </a:lnTo>
                    <a:lnTo>
                      <a:pt x="949" y="143"/>
                    </a:lnTo>
                    <a:lnTo>
                      <a:pt x="948" y="141"/>
                    </a:lnTo>
                    <a:lnTo>
                      <a:pt x="949" y="139"/>
                    </a:lnTo>
                    <a:lnTo>
                      <a:pt x="949" y="136"/>
                    </a:lnTo>
                    <a:lnTo>
                      <a:pt x="949" y="136"/>
                    </a:lnTo>
                    <a:lnTo>
                      <a:pt x="947" y="134"/>
                    </a:lnTo>
                    <a:lnTo>
                      <a:pt x="947" y="132"/>
                    </a:lnTo>
                    <a:lnTo>
                      <a:pt x="950" y="128"/>
                    </a:lnTo>
                    <a:lnTo>
                      <a:pt x="951" y="128"/>
                    </a:lnTo>
                    <a:lnTo>
                      <a:pt x="953" y="127"/>
                    </a:lnTo>
                    <a:lnTo>
                      <a:pt x="953" y="125"/>
                    </a:lnTo>
                    <a:lnTo>
                      <a:pt x="953" y="122"/>
                    </a:lnTo>
                    <a:lnTo>
                      <a:pt x="951" y="121"/>
                    </a:lnTo>
                    <a:lnTo>
                      <a:pt x="949" y="120"/>
                    </a:lnTo>
                    <a:lnTo>
                      <a:pt x="949" y="118"/>
                    </a:lnTo>
                    <a:lnTo>
                      <a:pt x="947" y="114"/>
                    </a:lnTo>
                    <a:lnTo>
                      <a:pt x="946" y="112"/>
                    </a:lnTo>
                    <a:lnTo>
                      <a:pt x="947" y="111"/>
                    </a:lnTo>
                    <a:lnTo>
                      <a:pt x="946" y="108"/>
                    </a:lnTo>
                    <a:lnTo>
                      <a:pt x="943" y="108"/>
                    </a:lnTo>
                    <a:lnTo>
                      <a:pt x="941" y="106"/>
                    </a:lnTo>
                    <a:lnTo>
                      <a:pt x="940" y="106"/>
                    </a:lnTo>
                    <a:lnTo>
                      <a:pt x="939" y="107"/>
                    </a:lnTo>
                    <a:lnTo>
                      <a:pt x="935" y="107"/>
                    </a:lnTo>
                    <a:lnTo>
                      <a:pt x="934" y="108"/>
                    </a:lnTo>
                    <a:lnTo>
                      <a:pt x="934" y="111"/>
                    </a:lnTo>
                    <a:lnTo>
                      <a:pt x="931" y="112"/>
                    </a:lnTo>
                    <a:lnTo>
                      <a:pt x="929" y="115"/>
                    </a:lnTo>
                    <a:lnTo>
                      <a:pt x="925" y="115"/>
                    </a:lnTo>
                    <a:lnTo>
                      <a:pt x="924" y="117"/>
                    </a:lnTo>
                    <a:lnTo>
                      <a:pt x="924" y="120"/>
                    </a:lnTo>
                    <a:lnTo>
                      <a:pt x="922" y="121"/>
                    </a:lnTo>
                    <a:lnTo>
                      <a:pt x="921" y="122"/>
                    </a:lnTo>
                    <a:lnTo>
                      <a:pt x="921" y="125"/>
                    </a:lnTo>
                    <a:lnTo>
                      <a:pt x="919" y="126"/>
                    </a:lnTo>
                    <a:lnTo>
                      <a:pt x="918" y="128"/>
                    </a:lnTo>
                    <a:lnTo>
                      <a:pt x="912" y="129"/>
                    </a:lnTo>
                    <a:lnTo>
                      <a:pt x="911" y="129"/>
                    </a:lnTo>
                    <a:lnTo>
                      <a:pt x="909" y="129"/>
                    </a:lnTo>
                    <a:lnTo>
                      <a:pt x="907" y="130"/>
                    </a:lnTo>
                    <a:lnTo>
                      <a:pt x="905" y="132"/>
                    </a:lnTo>
                    <a:lnTo>
                      <a:pt x="904" y="128"/>
                    </a:lnTo>
                    <a:lnTo>
                      <a:pt x="903" y="127"/>
                    </a:lnTo>
                    <a:lnTo>
                      <a:pt x="902" y="127"/>
                    </a:lnTo>
                    <a:lnTo>
                      <a:pt x="899" y="128"/>
                    </a:lnTo>
                    <a:lnTo>
                      <a:pt x="896" y="129"/>
                    </a:lnTo>
                    <a:lnTo>
                      <a:pt x="895" y="127"/>
                    </a:lnTo>
                    <a:lnTo>
                      <a:pt x="892" y="124"/>
                    </a:lnTo>
                    <a:lnTo>
                      <a:pt x="891" y="124"/>
                    </a:lnTo>
                    <a:lnTo>
                      <a:pt x="888" y="119"/>
                    </a:lnTo>
                    <a:lnTo>
                      <a:pt x="888" y="117"/>
                    </a:lnTo>
                    <a:lnTo>
                      <a:pt x="889" y="115"/>
                    </a:lnTo>
                    <a:lnTo>
                      <a:pt x="889" y="113"/>
                    </a:lnTo>
                    <a:lnTo>
                      <a:pt x="888" y="111"/>
                    </a:lnTo>
                    <a:lnTo>
                      <a:pt x="888" y="108"/>
                    </a:lnTo>
                    <a:lnTo>
                      <a:pt x="885" y="110"/>
                    </a:lnTo>
                    <a:lnTo>
                      <a:pt x="884" y="106"/>
                    </a:lnTo>
                    <a:lnTo>
                      <a:pt x="884" y="104"/>
                    </a:lnTo>
                    <a:lnTo>
                      <a:pt x="885" y="102"/>
                    </a:lnTo>
                    <a:lnTo>
                      <a:pt x="885" y="100"/>
                    </a:lnTo>
                    <a:lnTo>
                      <a:pt x="885" y="102"/>
                    </a:lnTo>
                    <a:lnTo>
                      <a:pt x="884" y="103"/>
                    </a:lnTo>
                    <a:lnTo>
                      <a:pt x="882" y="103"/>
                    </a:lnTo>
                    <a:lnTo>
                      <a:pt x="880" y="103"/>
                    </a:lnTo>
                    <a:lnTo>
                      <a:pt x="877" y="103"/>
                    </a:lnTo>
                    <a:lnTo>
                      <a:pt x="876" y="102"/>
                    </a:lnTo>
                    <a:lnTo>
                      <a:pt x="874" y="102"/>
                    </a:lnTo>
                    <a:lnTo>
                      <a:pt x="873" y="100"/>
                    </a:lnTo>
                    <a:lnTo>
                      <a:pt x="869" y="98"/>
                    </a:lnTo>
                    <a:lnTo>
                      <a:pt x="869" y="97"/>
                    </a:lnTo>
                    <a:lnTo>
                      <a:pt x="868" y="96"/>
                    </a:lnTo>
                    <a:lnTo>
                      <a:pt x="867" y="96"/>
                    </a:lnTo>
                    <a:lnTo>
                      <a:pt x="865" y="95"/>
                    </a:lnTo>
                    <a:lnTo>
                      <a:pt x="865" y="93"/>
                    </a:lnTo>
                    <a:lnTo>
                      <a:pt x="864" y="93"/>
                    </a:lnTo>
                    <a:lnTo>
                      <a:pt x="861" y="90"/>
                    </a:lnTo>
                    <a:lnTo>
                      <a:pt x="861" y="89"/>
                    </a:lnTo>
                    <a:lnTo>
                      <a:pt x="860" y="89"/>
                    </a:lnTo>
                    <a:lnTo>
                      <a:pt x="860" y="89"/>
                    </a:lnTo>
                    <a:lnTo>
                      <a:pt x="859" y="91"/>
                    </a:lnTo>
                    <a:lnTo>
                      <a:pt x="857" y="90"/>
                    </a:lnTo>
                    <a:lnTo>
                      <a:pt x="857" y="90"/>
                    </a:lnTo>
                    <a:lnTo>
                      <a:pt x="855" y="92"/>
                    </a:lnTo>
                    <a:lnTo>
                      <a:pt x="852" y="90"/>
                    </a:lnTo>
                    <a:lnTo>
                      <a:pt x="851" y="89"/>
                    </a:lnTo>
                    <a:lnTo>
                      <a:pt x="850" y="89"/>
                    </a:lnTo>
                    <a:lnTo>
                      <a:pt x="846" y="89"/>
                    </a:lnTo>
                    <a:lnTo>
                      <a:pt x="844" y="86"/>
                    </a:lnTo>
                    <a:lnTo>
                      <a:pt x="844" y="86"/>
                    </a:lnTo>
                    <a:lnTo>
                      <a:pt x="840" y="86"/>
                    </a:lnTo>
                    <a:lnTo>
                      <a:pt x="839" y="88"/>
                    </a:lnTo>
                    <a:lnTo>
                      <a:pt x="837" y="86"/>
                    </a:lnTo>
                    <a:lnTo>
                      <a:pt x="836" y="86"/>
                    </a:lnTo>
                    <a:lnTo>
                      <a:pt x="833" y="86"/>
                    </a:lnTo>
                    <a:lnTo>
                      <a:pt x="831" y="84"/>
                    </a:lnTo>
                    <a:lnTo>
                      <a:pt x="829" y="83"/>
                    </a:lnTo>
                    <a:lnTo>
                      <a:pt x="825" y="80"/>
                    </a:lnTo>
                    <a:lnTo>
                      <a:pt x="823" y="76"/>
                    </a:lnTo>
                    <a:lnTo>
                      <a:pt x="824" y="74"/>
                    </a:lnTo>
                    <a:lnTo>
                      <a:pt x="823" y="73"/>
                    </a:lnTo>
                    <a:lnTo>
                      <a:pt x="822" y="71"/>
                    </a:lnTo>
                    <a:lnTo>
                      <a:pt x="820" y="70"/>
                    </a:lnTo>
                    <a:lnTo>
                      <a:pt x="820" y="67"/>
                    </a:lnTo>
                    <a:lnTo>
                      <a:pt x="818" y="67"/>
                    </a:lnTo>
                    <a:lnTo>
                      <a:pt x="818" y="63"/>
                    </a:lnTo>
                    <a:lnTo>
                      <a:pt x="817" y="61"/>
                    </a:lnTo>
                    <a:lnTo>
                      <a:pt x="812" y="58"/>
                    </a:lnTo>
                    <a:lnTo>
                      <a:pt x="808" y="53"/>
                    </a:lnTo>
                    <a:lnTo>
                      <a:pt x="808" y="51"/>
                    </a:lnTo>
                    <a:lnTo>
                      <a:pt x="807" y="49"/>
                    </a:lnTo>
                    <a:lnTo>
                      <a:pt x="806" y="51"/>
                    </a:lnTo>
                    <a:lnTo>
                      <a:pt x="803" y="49"/>
                    </a:lnTo>
                    <a:lnTo>
                      <a:pt x="805" y="46"/>
                    </a:lnTo>
                    <a:lnTo>
                      <a:pt x="803" y="45"/>
                    </a:lnTo>
                    <a:lnTo>
                      <a:pt x="802" y="42"/>
                    </a:lnTo>
                    <a:lnTo>
                      <a:pt x="800" y="41"/>
                    </a:lnTo>
                    <a:lnTo>
                      <a:pt x="800" y="39"/>
                    </a:lnTo>
                    <a:lnTo>
                      <a:pt x="798" y="37"/>
                    </a:lnTo>
                    <a:lnTo>
                      <a:pt x="796" y="34"/>
                    </a:lnTo>
                    <a:lnTo>
                      <a:pt x="793" y="32"/>
                    </a:lnTo>
                    <a:lnTo>
                      <a:pt x="792" y="30"/>
                    </a:lnTo>
                    <a:lnTo>
                      <a:pt x="793" y="27"/>
                    </a:lnTo>
                    <a:lnTo>
                      <a:pt x="793" y="27"/>
                    </a:lnTo>
                    <a:lnTo>
                      <a:pt x="790" y="27"/>
                    </a:lnTo>
                    <a:lnTo>
                      <a:pt x="788" y="25"/>
                    </a:lnTo>
                    <a:lnTo>
                      <a:pt x="788" y="24"/>
                    </a:lnTo>
                    <a:lnTo>
                      <a:pt x="787" y="22"/>
                    </a:lnTo>
                    <a:lnTo>
                      <a:pt x="787" y="19"/>
                    </a:lnTo>
                    <a:lnTo>
                      <a:pt x="786" y="18"/>
                    </a:lnTo>
                    <a:lnTo>
                      <a:pt x="785" y="18"/>
                    </a:lnTo>
                    <a:lnTo>
                      <a:pt x="785" y="16"/>
                    </a:lnTo>
                    <a:lnTo>
                      <a:pt x="785" y="16"/>
                    </a:lnTo>
                    <a:lnTo>
                      <a:pt x="784" y="16"/>
                    </a:lnTo>
                    <a:lnTo>
                      <a:pt x="780" y="15"/>
                    </a:lnTo>
                    <a:lnTo>
                      <a:pt x="779" y="12"/>
                    </a:lnTo>
                    <a:lnTo>
                      <a:pt x="779" y="11"/>
                    </a:lnTo>
                    <a:lnTo>
                      <a:pt x="779" y="11"/>
                    </a:lnTo>
                    <a:lnTo>
                      <a:pt x="778" y="11"/>
                    </a:lnTo>
                    <a:lnTo>
                      <a:pt x="777" y="12"/>
                    </a:lnTo>
                    <a:lnTo>
                      <a:pt x="776" y="11"/>
                    </a:lnTo>
                    <a:lnTo>
                      <a:pt x="773" y="10"/>
                    </a:lnTo>
                    <a:lnTo>
                      <a:pt x="772" y="8"/>
                    </a:lnTo>
                    <a:lnTo>
                      <a:pt x="772" y="7"/>
                    </a:lnTo>
                    <a:lnTo>
                      <a:pt x="772" y="5"/>
                    </a:lnTo>
                    <a:lnTo>
                      <a:pt x="771" y="5"/>
                    </a:lnTo>
                    <a:lnTo>
                      <a:pt x="769" y="5"/>
                    </a:lnTo>
                    <a:lnTo>
                      <a:pt x="768" y="4"/>
                    </a:lnTo>
                    <a:lnTo>
                      <a:pt x="766" y="4"/>
                    </a:lnTo>
                    <a:lnTo>
                      <a:pt x="764" y="4"/>
                    </a:lnTo>
                    <a:lnTo>
                      <a:pt x="763" y="4"/>
                    </a:lnTo>
                    <a:lnTo>
                      <a:pt x="763" y="4"/>
                    </a:lnTo>
                    <a:lnTo>
                      <a:pt x="763" y="7"/>
                    </a:lnTo>
                    <a:lnTo>
                      <a:pt x="761" y="8"/>
                    </a:lnTo>
                    <a:lnTo>
                      <a:pt x="757" y="5"/>
                    </a:lnTo>
                    <a:lnTo>
                      <a:pt x="757" y="5"/>
                    </a:lnTo>
                    <a:lnTo>
                      <a:pt x="755" y="5"/>
                    </a:lnTo>
                    <a:lnTo>
                      <a:pt x="750" y="5"/>
                    </a:lnTo>
                    <a:lnTo>
                      <a:pt x="750" y="3"/>
                    </a:lnTo>
                    <a:lnTo>
                      <a:pt x="748" y="2"/>
                    </a:lnTo>
                    <a:lnTo>
                      <a:pt x="743" y="2"/>
                    </a:lnTo>
                    <a:lnTo>
                      <a:pt x="741" y="1"/>
                    </a:lnTo>
                    <a:lnTo>
                      <a:pt x="739" y="1"/>
                    </a:lnTo>
                    <a:lnTo>
                      <a:pt x="738" y="0"/>
                    </a:lnTo>
                    <a:lnTo>
                      <a:pt x="736" y="1"/>
                    </a:lnTo>
                    <a:lnTo>
                      <a:pt x="733" y="1"/>
                    </a:lnTo>
                    <a:lnTo>
                      <a:pt x="732" y="3"/>
                    </a:lnTo>
                    <a:lnTo>
                      <a:pt x="731" y="3"/>
                    </a:lnTo>
                    <a:lnTo>
                      <a:pt x="729" y="4"/>
                    </a:lnTo>
                    <a:lnTo>
                      <a:pt x="726" y="4"/>
                    </a:lnTo>
                    <a:lnTo>
                      <a:pt x="724" y="4"/>
                    </a:lnTo>
                    <a:lnTo>
                      <a:pt x="720" y="4"/>
                    </a:lnTo>
                    <a:lnTo>
                      <a:pt x="719" y="5"/>
                    </a:lnTo>
                    <a:lnTo>
                      <a:pt x="717" y="5"/>
                    </a:lnTo>
                    <a:lnTo>
                      <a:pt x="716" y="8"/>
                    </a:lnTo>
                    <a:lnTo>
                      <a:pt x="712" y="9"/>
                    </a:lnTo>
                    <a:lnTo>
                      <a:pt x="710" y="9"/>
                    </a:lnTo>
                    <a:lnTo>
                      <a:pt x="710" y="10"/>
                    </a:lnTo>
                    <a:lnTo>
                      <a:pt x="707" y="10"/>
                    </a:lnTo>
                    <a:lnTo>
                      <a:pt x="706" y="10"/>
                    </a:lnTo>
                    <a:lnTo>
                      <a:pt x="702" y="11"/>
                    </a:lnTo>
                    <a:lnTo>
                      <a:pt x="701" y="11"/>
                    </a:lnTo>
                    <a:lnTo>
                      <a:pt x="701" y="14"/>
                    </a:lnTo>
                    <a:lnTo>
                      <a:pt x="698" y="16"/>
                    </a:lnTo>
                    <a:lnTo>
                      <a:pt x="697" y="19"/>
                    </a:lnTo>
                    <a:lnTo>
                      <a:pt x="697" y="20"/>
                    </a:lnTo>
                    <a:lnTo>
                      <a:pt x="697" y="22"/>
                    </a:lnTo>
                    <a:lnTo>
                      <a:pt x="696" y="23"/>
                    </a:lnTo>
                    <a:lnTo>
                      <a:pt x="696" y="26"/>
                    </a:lnTo>
                    <a:lnTo>
                      <a:pt x="696" y="26"/>
                    </a:lnTo>
                    <a:lnTo>
                      <a:pt x="697" y="26"/>
                    </a:lnTo>
                    <a:lnTo>
                      <a:pt x="699" y="25"/>
                    </a:lnTo>
                    <a:lnTo>
                      <a:pt x="703" y="24"/>
                    </a:lnTo>
                    <a:lnTo>
                      <a:pt x="705" y="24"/>
                    </a:lnTo>
                    <a:lnTo>
                      <a:pt x="707" y="29"/>
                    </a:lnTo>
                    <a:lnTo>
                      <a:pt x="709" y="31"/>
                    </a:lnTo>
                    <a:lnTo>
                      <a:pt x="711" y="33"/>
                    </a:lnTo>
                    <a:lnTo>
                      <a:pt x="711" y="36"/>
                    </a:lnTo>
                    <a:lnTo>
                      <a:pt x="712" y="38"/>
                    </a:lnTo>
                    <a:lnTo>
                      <a:pt x="712" y="41"/>
                    </a:lnTo>
                    <a:lnTo>
                      <a:pt x="710" y="44"/>
                    </a:lnTo>
                    <a:lnTo>
                      <a:pt x="707" y="46"/>
                    </a:lnTo>
                    <a:lnTo>
                      <a:pt x="707" y="49"/>
                    </a:lnTo>
                    <a:lnTo>
                      <a:pt x="705" y="52"/>
                    </a:lnTo>
                    <a:lnTo>
                      <a:pt x="704" y="54"/>
                    </a:lnTo>
                    <a:lnTo>
                      <a:pt x="703" y="56"/>
                    </a:lnTo>
                    <a:lnTo>
                      <a:pt x="705" y="59"/>
                    </a:lnTo>
                    <a:lnTo>
                      <a:pt x="704" y="61"/>
                    </a:lnTo>
                    <a:lnTo>
                      <a:pt x="705" y="63"/>
                    </a:lnTo>
                    <a:lnTo>
                      <a:pt x="706" y="64"/>
                    </a:lnTo>
                    <a:lnTo>
                      <a:pt x="706" y="69"/>
                    </a:lnTo>
                    <a:lnTo>
                      <a:pt x="704" y="70"/>
                    </a:lnTo>
                    <a:lnTo>
                      <a:pt x="704" y="71"/>
                    </a:lnTo>
                    <a:lnTo>
                      <a:pt x="705" y="74"/>
                    </a:lnTo>
                    <a:lnTo>
                      <a:pt x="705" y="78"/>
                    </a:lnTo>
                    <a:lnTo>
                      <a:pt x="704" y="80"/>
                    </a:lnTo>
                    <a:lnTo>
                      <a:pt x="704" y="83"/>
                    </a:lnTo>
                    <a:lnTo>
                      <a:pt x="705" y="83"/>
                    </a:lnTo>
                    <a:lnTo>
                      <a:pt x="706" y="83"/>
                    </a:lnTo>
                    <a:lnTo>
                      <a:pt x="707" y="83"/>
                    </a:lnTo>
                    <a:lnTo>
                      <a:pt x="710" y="84"/>
                    </a:lnTo>
                    <a:lnTo>
                      <a:pt x="710" y="88"/>
                    </a:lnTo>
                    <a:lnTo>
                      <a:pt x="709" y="91"/>
                    </a:lnTo>
                    <a:lnTo>
                      <a:pt x="706" y="95"/>
                    </a:lnTo>
                    <a:lnTo>
                      <a:pt x="701" y="95"/>
                    </a:lnTo>
                    <a:lnTo>
                      <a:pt x="697" y="97"/>
                    </a:lnTo>
                    <a:lnTo>
                      <a:pt x="690" y="104"/>
                    </a:lnTo>
                    <a:lnTo>
                      <a:pt x="687" y="105"/>
                    </a:lnTo>
                    <a:lnTo>
                      <a:pt x="684" y="103"/>
                    </a:lnTo>
                    <a:lnTo>
                      <a:pt x="681" y="103"/>
                    </a:lnTo>
                    <a:lnTo>
                      <a:pt x="677" y="103"/>
                    </a:lnTo>
                    <a:lnTo>
                      <a:pt x="676" y="102"/>
                    </a:lnTo>
                    <a:lnTo>
                      <a:pt x="675" y="102"/>
                    </a:lnTo>
                    <a:lnTo>
                      <a:pt x="675" y="102"/>
                    </a:lnTo>
                    <a:lnTo>
                      <a:pt x="672" y="125"/>
                    </a:lnTo>
                    <a:lnTo>
                      <a:pt x="672" y="129"/>
                    </a:lnTo>
                    <a:lnTo>
                      <a:pt x="671" y="134"/>
                    </a:lnTo>
                    <a:lnTo>
                      <a:pt x="672" y="137"/>
                    </a:lnTo>
                    <a:lnTo>
                      <a:pt x="669" y="143"/>
                    </a:lnTo>
                    <a:lnTo>
                      <a:pt x="672" y="148"/>
                    </a:lnTo>
                    <a:lnTo>
                      <a:pt x="677" y="150"/>
                    </a:lnTo>
                    <a:lnTo>
                      <a:pt x="682" y="147"/>
                    </a:lnTo>
                    <a:lnTo>
                      <a:pt x="689" y="147"/>
                    </a:lnTo>
                    <a:lnTo>
                      <a:pt x="696" y="148"/>
                    </a:lnTo>
                    <a:lnTo>
                      <a:pt x="698" y="150"/>
                    </a:lnTo>
                    <a:lnTo>
                      <a:pt x="702" y="147"/>
                    </a:lnTo>
                    <a:lnTo>
                      <a:pt x="701" y="143"/>
                    </a:lnTo>
                    <a:lnTo>
                      <a:pt x="702" y="140"/>
                    </a:lnTo>
                    <a:lnTo>
                      <a:pt x="706" y="139"/>
                    </a:lnTo>
                    <a:lnTo>
                      <a:pt x="707" y="136"/>
                    </a:lnTo>
                    <a:lnTo>
                      <a:pt x="716" y="139"/>
                    </a:lnTo>
                    <a:lnTo>
                      <a:pt x="720" y="143"/>
                    </a:lnTo>
                    <a:lnTo>
                      <a:pt x="726" y="149"/>
                    </a:lnTo>
                    <a:lnTo>
                      <a:pt x="731" y="154"/>
                    </a:lnTo>
                    <a:lnTo>
                      <a:pt x="736" y="158"/>
                    </a:lnTo>
                    <a:lnTo>
                      <a:pt x="736" y="162"/>
                    </a:lnTo>
                    <a:lnTo>
                      <a:pt x="738" y="163"/>
                    </a:lnTo>
                    <a:lnTo>
                      <a:pt x="738" y="166"/>
                    </a:lnTo>
                    <a:lnTo>
                      <a:pt x="736" y="169"/>
                    </a:lnTo>
                    <a:lnTo>
                      <a:pt x="736" y="171"/>
                    </a:lnTo>
                    <a:lnTo>
                      <a:pt x="734" y="173"/>
                    </a:lnTo>
                    <a:lnTo>
                      <a:pt x="731" y="172"/>
                    </a:lnTo>
                    <a:lnTo>
                      <a:pt x="729" y="171"/>
                    </a:lnTo>
                    <a:lnTo>
                      <a:pt x="727" y="172"/>
                    </a:lnTo>
                    <a:lnTo>
                      <a:pt x="725" y="173"/>
                    </a:lnTo>
                    <a:lnTo>
                      <a:pt x="720" y="171"/>
                    </a:lnTo>
                    <a:lnTo>
                      <a:pt x="719" y="171"/>
                    </a:lnTo>
                    <a:lnTo>
                      <a:pt x="716" y="176"/>
                    </a:lnTo>
                    <a:lnTo>
                      <a:pt x="712" y="178"/>
                    </a:lnTo>
                    <a:lnTo>
                      <a:pt x="709" y="180"/>
                    </a:lnTo>
                    <a:lnTo>
                      <a:pt x="705" y="179"/>
                    </a:lnTo>
                    <a:lnTo>
                      <a:pt x="705" y="180"/>
                    </a:lnTo>
                    <a:lnTo>
                      <a:pt x="704" y="183"/>
                    </a:lnTo>
                    <a:lnTo>
                      <a:pt x="701" y="184"/>
                    </a:lnTo>
                    <a:lnTo>
                      <a:pt x="699" y="184"/>
                    </a:lnTo>
                    <a:lnTo>
                      <a:pt x="697" y="188"/>
                    </a:lnTo>
                    <a:lnTo>
                      <a:pt x="696" y="193"/>
                    </a:lnTo>
                    <a:lnTo>
                      <a:pt x="696" y="197"/>
                    </a:lnTo>
                    <a:lnTo>
                      <a:pt x="694" y="199"/>
                    </a:lnTo>
                    <a:lnTo>
                      <a:pt x="690" y="200"/>
                    </a:lnTo>
                    <a:lnTo>
                      <a:pt x="683" y="205"/>
                    </a:lnTo>
                    <a:lnTo>
                      <a:pt x="680" y="205"/>
                    </a:lnTo>
                    <a:lnTo>
                      <a:pt x="676" y="203"/>
                    </a:lnTo>
                    <a:lnTo>
                      <a:pt x="675" y="205"/>
                    </a:lnTo>
                    <a:lnTo>
                      <a:pt x="672" y="210"/>
                    </a:lnTo>
                    <a:lnTo>
                      <a:pt x="665" y="215"/>
                    </a:lnTo>
                    <a:lnTo>
                      <a:pt x="664" y="217"/>
                    </a:lnTo>
                    <a:lnTo>
                      <a:pt x="662" y="220"/>
                    </a:lnTo>
                    <a:lnTo>
                      <a:pt x="660" y="221"/>
                    </a:lnTo>
                    <a:lnTo>
                      <a:pt x="657" y="219"/>
                    </a:lnTo>
                    <a:lnTo>
                      <a:pt x="653" y="217"/>
                    </a:lnTo>
                    <a:lnTo>
                      <a:pt x="647" y="216"/>
                    </a:lnTo>
                    <a:lnTo>
                      <a:pt x="644" y="214"/>
                    </a:lnTo>
                    <a:lnTo>
                      <a:pt x="640" y="214"/>
                    </a:lnTo>
                    <a:lnTo>
                      <a:pt x="635" y="215"/>
                    </a:lnTo>
                    <a:lnTo>
                      <a:pt x="632" y="217"/>
                    </a:lnTo>
                    <a:lnTo>
                      <a:pt x="630" y="220"/>
                    </a:lnTo>
                    <a:lnTo>
                      <a:pt x="630" y="225"/>
                    </a:lnTo>
                    <a:lnTo>
                      <a:pt x="630" y="229"/>
                    </a:lnTo>
                    <a:lnTo>
                      <a:pt x="630" y="231"/>
                    </a:lnTo>
                    <a:lnTo>
                      <a:pt x="636" y="235"/>
                    </a:lnTo>
                    <a:lnTo>
                      <a:pt x="643" y="239"/>
                    </a:lnTo>
                    <a:lnTo>
                      <a:pt x="643" y="242"/>
                    </a:lnTo>
                    <a:lnTo>
                      <a:pt x="642" y="245"/>
                    </a:lnTo>
                    <a:lnTo>
                      <a:pt x="639" y="247"/>
                    </a:lnTo>
                    <a:lnTo>
                      <a:pt x="632" y="256"/>
                    </a:lnTo>
                    <a:lnTo>
                      <a:pt x="629" y="261"/>
                    </a:lnTo>
                    <a:lnTo>
                      <a:pt x="627" y="267"/>
                    </a:lnTo>
                    <a:lnTo>
                      <a:pt x="623" y="267"/>
                    </a:lnTo>
                    <a:lnTo>
                      <a:pt x="618" y="269"/>
                    </a:lnTo>
                    <a:lnTo>
                      <a:pt x="614" y="269"/>
                    </a:lnTo>
                    <a:lnTo>
                      <a:pt x="610" y="272"/>
                    </a:lnTo>
                    <a:lnTo>
                      <a:pt x="606" y="275"/>
                    </a:lnTo>
                    <a:lnTo>
                      <a:pt x="601" y="275"/>
                    </a:lnTo>
                    <a:lnTo>
                      <a:pt x="595" y="276"/>
                    </a:lnTo>
                    <a:lnTo>
                      <a:pt x="591" y="278"/>
                    </a:lnTo>
                    <a:lnTo>
                      <a:pt x="586" y="279"/>
                    </a:lnTo>
                    <a:lnTo>
                      <a:pt x="575" y="282"/>
                    </a:lnTo>
                    <a:lnTo>
                      <a:pt x="566" y="286"/>
                    </a:lnTo>
                    <a:lnTo>
                      <a:pt x="562" y="290"/>
                    </a:lnTo>
                    <a:lnTo>
                      <a:pt x="553" y="297"/>
                    </a:lnTo>
                    <a:lnTo>
                      <a:pt x="548" y="298"/>
                    </a:lnTo>
                    <a:lnTo>
                      <a:pt x="542" y="296"/>
                    </a:lnTo>
                    <a:lnTo>
                      <a:pt x="542" y="294"/>
                    </a:lnTo>
                    <a:lnTo>
                      <a:pt x="542" y="293"/>
                    </a:lnTo>
                    <a:lnTo>
                      <a:pt x="536" y="295"/>
                    </a:lnTo>
                    <a:lnTo>
                      <a:pt x="531" y="295"/>
                    </a:lnTo>
                    <a:lnTo>
                      <a:pt x="525" y="293"/>
                    </a:lnTo>
                    <a:lnTo>
                      <a:pt x="520" y="291"/>
                    </a:lnTo>
                    <a:lnTo>
                      <a:pt x="511" y="288"/>
                    </a:lnTo>
                    <a:lnTo>
                      <a:pt x="501" y="283"/>
                    </a:lnTo>
                    <a:lnTo>
                      <a:pt x="496" y="279"/>
                    </a:lnTo>
                    <a:lnTo>
                      <a:pt x="491" y="279"/>
                    </a:lnTo>
                    <a:lnTo>
                      <a:pt x="481" y="278"/>
                    </a:lnTo>
                    <a:lnTo>
                      <a:pt x="472" y="278"/>
                    </a:lnTo>
                    <a:lnTo>
                      <a:pt x="469" y="278"/>
                    </a:lnTo>
                    <a:lnTo>
                      <a:pt x="468" y="279"/>
                    </a:lnTo>
                    <a:lnTo>
                      <a:pt x="467" y="280"/>
                    </a:lnTo>
                    <a:lnTo>
                      <a:pt x="461" y="282"/>
                    </a:lnTo>
                    <a:lnTo>
                      <a:pt x="454" y="283"/>
                    </a:lnTo>
                    <a:lnTo>
                      <a:pt x="440" y="282"/>
                    </a:lnTo>
                    <a:lnTo>
                      <a:pt x="431" y="282"/>
                    </a:lnTo>
                    <a:lnTo>
                      <a:pt x="424" y="282"/>
                    </a:lnTo>
                    <a:lnTo>
                      <a:pt x="415" y="283"/>
                    </a:lnTo>
                    <a:lnTo>
                      <a:pt x="412" y="282"/>
                    </a:lnTo>
                    <a:lnTo>
                      <a:pt x="408" y="275"/>
                    </a:lnTo>
                    <a:lnTo>
                      <a:pt x="406" y="272"/>
                    </a:lnTo>
                    <a:lnTo>
                      <a:pt x="404" y="267"/>
                    </a:lnTo>
                    <a:lnTo>
                      <a:pt x="400" y="264"/>
                    </a:lnTo>
                    <a:lnTo>
                      <a:pt x="399" y="259"/>
                    </a:lnTo>
                    <a:lnTo>
                      <a:pt x="398" y="257"/>
                    </a:lnTo>
                    <a:lnTo>
                      <a:pt x="397" y="256"/>
                    </a:lnTo>
                    <a:lnTo>
                      <a:pt x="394" y="254"/>
                    </a:lnTo>
                    <a:lnTo>
                      <a:pt x="392" y="254"/>
                    </a:lnTo>
                    <a:lnTo>
                      <a:pt x="392" y="252"/>
                    </a:lnTo>
                    <a:lnTo>
                      <a:pt x="391" y="250"/>
                    </a:lnTo>
                    <a:lnTo>
                      <a:pt x="390" y="250"/>
                    </a:lnTo>
                    <a:lnTo>
                      <a:pt x="385" y="250"/>
                    </a:lnTo>
                    <a:lnTo>
                      <a:pt x="382" y="247"/>
                    </a:lnTo>
                    <a:lnTo>
                      <a:pt x="376" y="244"/>
                    </a:lnTo>
                    <a:lnTo>
                      <a:pt x="373" y="244"/>
                    </a:lnTo>
                    <a:lnTo>
                      <a:pt x="372" y="244"/>
                    </a:lnTo>
                    <a:lnTo>
                      <a:pt x="369" y="243"/>
                    </a:lnTo>
                    <a:lnTo>
                      <a:pt x="368" y="241"/>
                    </a:lnTo>
                    <a:lnTo>
                      <a:pt x="363" y="238"/>
                    </a:lnTo>
                    <a:lnTo>
                      <a:pt x="353" y="236"/>
                    </a:lnTo>
                    <a:lnTo>
                      <a:pt x="353" y="236"/>
                    </a:lnTo>
                    <a:lnTo>
                      <a:pt x="351" y="237"/>
                    </a:lnTo>
                    <a:lnTo>
                      <a:pt x="347" y="238"/>
                    </a:lnTo>
                    <a:lnTo>
                      <a:pt x="340" y="238"/>
                    </a:lnTo>
                    <a:lnTo>
                      <a:pt x="324" y="235"/>
                    </a:lnTo>
                    <a:lnTo>
                      <a:pt x="320" y="232"/>
                    </a:lnTo>
                    <a:lnTo>
                      <a:pt x="317" y="227"/>
                    </a:lnTo>
                    <a:lnTo>
                      <a:pt x="316" y="224"/>
                    </a:lnTo>
                    <a:lnTo>
                      <a:pt x="316" y="221"/>
                    </a:lnTo>
                    <a:lnTo>
                      <a:pt x="318" y="219"/>
                    </a:lnTo>
                    <a:lnTo>
                      <a:pt x="319" y="217"/>
                    </a:lnTo>
                    <a:lnTo>
                      <a:pt x="320" y="216"/>
                    </a:lnTo>
                    <a:lnTo>
                      <a:pt x="318" y="214"/>
                    </a:lnTo>
                    <a:lnTo>
                      <a:pt x="318" y="210"/>
                    </a:lnTo>
                    <a:lnTo>
                      <a:pt x="318" y="208"/>
                    </a:lnTo>
                    <a:lnTo>
                      <a:pt x="318" y="205"/>
                    </a:lnTo>
                    <a:lnTo>
                      <a:pt x="317" y="203"/>
                    </a:lnTo>
                    <a:lnTo>
                      <a:pt x="316" y="201"/>
                    </a:lnTo>
                    <a:lnTo>
                      <a:pt x="313" y="200"/>
                    </a:lnTo>
                    <a:lnTo>
                      <a:pt x="310" y="198"/>
                    </a:lnTo>
                    <a:lnTo>
                      <a:pt x="309" y="194"/>
                    </a:lnTo>
                    <a:lnTo>
                      <a:pt x="308" y="192"/>
                    </a:lnTo>
                    <a:lnTo>
                      <a:pt x="306" y="190"/>
                    </a:lnTo>
                    <a:lnTo>
                      <a:pt x="306" y="187"/>
                    </a:lnTo>
                    <a:lnTo>
                      <a:pt x="305" y="185"/>
                    </a:lnTo>
                    <a:lnTo>
                      <a:pt x="303" y="184"/>
                    </a:lnTo>
                    <a:lnTo>
                      <a:pt x="301" y="183"/>
                    </a:lnTo>
                    <a:lnTo>
                      <a:pt x="298" y="180"/>
                    </a:lnTo>
                    <a:lnTo>
                      <a:pt x="297" y="180"/>
                    </a:lnTo>
                    <a:lnTo>
                      <a:pt x="295" y="180"/>
                    </a:lnTo>
                    <a:lnTo>
                      <a:pt x="294" y="181"/>
                    </a:lnTo>
                    <a:lnTo>
                      <a:pt x="291" y="183"/>
                    </a:lnTo>
                    <a:lnTo>
                      <a:pt x="289" y="181"/>
                    </a:lnTo>
                    <a:lnTo>
                      <a:pt x="287" y="179"/>
                    </a:lnTo>
                    <a:lnTo>
                      <a:pt x="286" y="178"/>
                    </a:lnTo>
                    <a:lnTo>
                      <a:pt x="284" y="178"/>
                    </a:lnTo>
                    <a:lnTo>
                      <a:pt x="281" y="179"/>
                    </a:lnTo>
                    <a:lnTo>
                      <a:pt x="281" y="180"/>
                    </a:lnTo>
                    <a:lnTo>
                      <a:pt x="280" y="183"/>
                    </a:lnTo>
                    <a:lnTo>
                      <a:pt x="278" y="183"/>
                    </a:lnTo>
                    <a:lnTo>
                      <a:pt x="273" y="180"/>
                    </a:lnTo>
                    <a:lnTo>
                      <a:pt x="273" y="177"/>
                    </a:lnTo>
                    <a:lnTo>
                      <a:pt x="273" y="177"/>
                    </a:lnTo>
                    <a:lnTo>
                      <a:pt x="271" y="175"/>
                    </a:lnTo>
                    <a:lnTo>
                      <a:pt x="267" y="172"/>
                    </a:lnTo>
                    <a:lnTo>
                      <a:pt x="265" y="170"/>
                    </a:lnTo>
                    <a:lnTo>
                      <a:pt x="264" y="169"/>
                    </a:lnTo>
                    <a:lnTo>
                      <a:pt x="261" y="166"/>
                    </a:lnTo>
                    <a:lnTo>
                      <a:pt x="260" y="164"/>
                    </a:lnTo>
                    <a:lnTo>
                      <a:pt x="260" y="163"/>
                    </a:lnTo>
                    <a:lnTo>
                      <a:pt x="259" y="164"/>
                    </a:lnTo>
                    <a:lnTo>
                      <a:pt x="257" y="161"/>
                    </a:lnTo>
                    <a:lnTo>
                      <a:pt x="256" y="159"/>
                    </a:lnTo>
                    <a:lnTo>
                      <a:pt x="256" y="156"/>
                    </a:lnTo>
                    <a:lnTo>
                      <a:pt x="256" y="156"/>
                    </a:lnTo>
                    <a:lnTo>
                      <a:pt x="256" y="156"/>
                    </a:lnTo>
                    <a:lnTo>
                      <a:pt x="252" y="155"/>
                    </a:lnTo>
                    <a:lnTo>
                      <a:pt x="252" y="155"/>
                    </a:lnTo>
                    <a:lnTo>
                      <a:pt x="249" y="158"/>
                    </a:lnTo>
                    <a:lnTo>
                      <a:pt x="246" y="159"/>
                    </a:lnTo>
                    <a:lnTo>
                      <a:pt x="243" y="163"/>
                    </a:lnTo>
                    <a:lnTo>
                      <a:pt x="243" y="164"/>
                    </a:lnTo>
                    <a:lnTo>
                      <a:pt x="244" y="166"/>
                    </a:lnTo>
                    <a:lnTo>
                      <a:pt x="241" y="171"/>
                    </a:lnTo>
                    <a:lnTo>
                      <a:pt x="236" y="172"/>
                    </a:lnTo>
                    <a:lnTo>
                      <a:pt x="234" y="175"/>
                    </a:lnTo>
                    <a:lnTo>
                      <a:pt x="234" y="177"/>
                    </a:lnTo>
                    <a:lnTo>
                      <a:pt x="234" y="183"/>
                    </a:lnTo>
                    <a:lnTo>
                      <a:pt x="237" y="188"/>
                    </a:lnTo>
                    <a:lnTo>
                      <a:pt x="239" y="193"/>
                    </a:lnTo>
                    <a:lnTo>
                      <a:pt x="239" y="197"/>
                    </a:lnTo>
                    <a:lnTo>
                      <a:pt x="235" y="201"/>
                    </a:lnTo>
                    <a:lnTo>
                      <a:pt x="231" y="202"/>
                    </a:lnTo>
                    <a:lnTo>
                      <a:pt x="229" y="205"/>
                    </a:lnTo>
                    <a:lnTo>
                      <a:pt x="226" y="206"/>
                    </a:lnTo>
                    <a:lnTo>
                      <a:pt x="223" y="205"/>
                    </a:lnTo>
                    <a:lnTo>
                      <a:pt x="223" y="203"/>
                    </a:lnTo>
                    <a:lnTo>
                      <a:pt x="221" y="203"/>
                    </a:lnTo>
                    <a:lnTo>
                      <a:pt x="215" y="205"/>
                    </a:lnTo>
                    <a:lnTo>
                      <a:pt x="210" y="205"/>
                    </a:lnTo>
                    <a:lnTo>
                      <a:pt x="205" y="202"/>
                    </a:lnTo>
                    <a:lnTo>
                      <a:pt x="201" y="202"/>
                    </a:lnTo>
                    <a:lnTo>
                      <a:pt x="200" y="202"/>
                    </a:lnTo>
                    <a:lnTo>
                      <a:pt x="199" y="208"/>
                    </a:lnTo>
                    <a:lnTo>
                      <a:pt x="198" y="213"/>
                    </a:lnTo>
                    <a:lnTo>
                      <a:pt x="198" y="216"/>
                    </a:lnTo>
                    <a:lnTo>
                      <a:pt x="197" y="224"/>
                    </a:lnTo>
                    <a:lnTo>
                      <a:pt x="197" y="231"/>
                    </a:lnTo>
                    <a:lnTo>
                      <a:pt x="195" y="234"/>
                    </a:lnTo>
                    <a:lnTo>
                      <a:pt x="197" y="234"/>
                    </a:lnTo>
                    <a:lnTo>
                      <a:pt x="201" y="236"/>
                    </a:lnTo>
                    <a:lnTo>
                      <a:pt x="199" y="239"/>
                    </a:lnTo>
                    <a:lnTo>
                      <a:pt x="199" y="243"/>
                    </a:lnTo>
                    <a:lnTo>
                      <a:pt x="195" y="243"/>
                    </a:lnTo>
                    <a:lnTo>
                      <a:pt x="194" y="244"/>
                    </a:lnTo>
                    <a:lnTo>
                      <a:pt x="191" y="244"/>
                    </a:lnTo>
                    <a:lnTo>
                      <a:pt x="190" y="243"/>
                    </a:lnTo>
                    <a:lnTo>
                      <a:pt x="189" y="244"/>
                    </a:lnTo>
                    <a:lnTo>
                      <a:pt x="184" y="244"/>
                    </a:lnTo>
                    <a:lnTo>
                      <a:pt x="177" y="246"/>
                    </a:lnTo>
                    <a:lnTo>
                      <a:pt x="172" y="247"/>
                    </a:lnTo>
                    <a:lnTo>
                      <a:pt x="170" y="247"/>
                    </a:lnTo>
                    <a:lnTo>
                      <a:pt x="168" y="246"/>
                    </a:lnTo>
                    <a:lnTo>
                      <a:pt x="167" y="247"/>
                    </a:lnTo>
                    <a:lnTo>
                      <a:pt x="164" y="250"/>
                    </a:lnTo>
                    <a:lnTo>
                      <a:pt x="164" y="251"/>
                    </a:lnTo>
                    <a:lnTo>
                      <a:pt x="165" y="252"/>
                    </a:lnTo>
                    <a:lnTo>
                      <a:pt x="170" y="252"/>
                    </a:lnTo>
                    <a:lnTo>
                      <a:pt x="175" y="252"/>
                    </a:lnTo>
                    <a:lnTo>
                      <a:pt x="175" y="256"/>
                    </a:lnTo>
                    <a:lnTo>
                      <a:pt x="172" y="257"/>
                    </a:lnTo>
                    <a:lnTo>
                      <a:pt x="173" y="261"/>
                    </a:lnTo>
                    <a:lnTo>
                      <a:pt x="173" y="264"/>
                    </a:lnTo>
                    <a:lnTo>
                      <a:pt x="176" y="265"/>
                    </a:lnTo>
                    <a:lnTo>
                      <a:pt x="176" y="268"/>
                    </a:lnTo>
                    <a:lnTo>
                      <a:pt x="179" y="273"/>
                    </a:lnTo>
                    <a:lnTo>
                      <a:pt x="179" y="275"/>
                    </a:lnTo>
                    <a:lnTo>
                      <a:pt x="183" y="278"/>
                    </a:lnTo>
                    <a:lnTo>
                      <a:pt x="184" y="285"/>
                    </a:lnTo>
                    <a:lnTo>
                      <a:pt x="182" y="287"/>
                    </a:lnTo>
                    <a:lnTo>
                      <a:pt x="182" y="289"/>
                    </a:lnTo>
                    <a:lnTo>
                      <a:pt x="185" y="293"/>
                    </a:lnTo>
                    <a:lnTo>
                      <a:pt x="183" y="294"/>
                    </a:lnTo>
                    <a:lnTo>
                      <a:pt x="182" y="295"/>
                    </a:lnTo>
                    <a:lnTo>
                      <a:pt x="179" y="297"/>
                    </a:lnTo>
                    <a:lnTo>
                      <a:pt x="179" y="301"/>
                    </a:lnTo>
                    <a:lnTo>
                      <a:pt x="175" y="303"/>
                    </a:lnTo>
                    <a:lnTo>
                      <a:pt x="168" y="301"/>
                    </a:lnTo>
                    <a:lnTo>
                      <a:pt x="161" y="294"/>
                    </a:lnTo>
                    <a:lnTo>
                      <a:pt x="158" y="295"/>
                    </a:lnTo>
                    <a:lnTo>
                      <a:pt x="152" y="293"/>
                    </a:lnTo>
                    <a:lnTo>
                      <a:pt x="142" y="291"/>
                    </a:lnTo>
                    <a:lnTo>
                      <a:pt x="138" y="294"/>
                    </a:lnTo>
                    <a:lnTo>
                      <a:pt x="130" y="291"/>
                    </a:lnTo>
                    <a:lnTo>
                      <a:pt x="123" y="293"/>
                    </a:lnTo>
                    <a:lnTo>
                      <a:pt x="118" y="294"/>
                    </a:lnTo>
                    <a:lnTo>
                      <a:pt x="116" y="293"/>
                    </a:lnTo>
                    <a:lnTo>
                      <a:pt x="112" y="295"/>
                    </a:lnTo>
                    <a:lnTo>
                      <a:pt x="110" y="296"/>
                    </a:lnTo>
                    <a:lnTo>
                      <a:pt x="109" y="296"/>
                    </a:lnTo>
                    <a:lnTo>
                      <a:pt x="101" y="295"/>
                    </a:lnTo>
                    <a:lnTo>
                      <a:pt x="94" y="293"/>
                    </a:lnTo>
                    <a:lnTo>
                      <a:pt x="91" y="291"/>
                    </a:lnTo>
                    <a:lnTo>
                      <a:pt x="87" y="291"/>
                    </a:lnTo>
                    <a:lnTo>
                      <a:pt x="84" y="293"/>
                    </a:lnTo>
                    <a:lnTo>
                      <a:pt x="81" y="291"/>
                    </a:lnTo>
                    <a:lnTo>
                      <a:pt x="79" y="291"/>
                    </a:lnTo>
                    <a:lnTo>
                      <a:pt x="78" y="291"/>
                    </a:lnTo>
                    <a:lnTo>
                      <a:pt x="78" y="294"/>
                    </a:lnTo>
                    <a:lnTo>
                      <a:pt x="79" y="297"/>
                    </a:lnTo>
                    <a:lnTo>
                      <a:pt x="79" y="303"/>
                    </a:lnTo>
                    <a:lnTo>
                      <a:pt x="73" y="304"/>
                    </a:lnTo>
                    <a:lnTo>
                      <a:pt x="64" y="304"/>
                    </a:lnTo>
                    <a:lnTo>
                      <a:pt x="51" y="303"/>
                    </a:lnTo>
                    <a:lnTo>
                      <a:pt x="49" y="302"/>
                    </a:lnTo>
                    <a:lnTo>
                      <a:pt x="44" y="301"/>
                    </a:lnTo>
                    <a:lnTo>
                      <a:pt x="43" y="303"/>
                    </a:lnTo>
                    <a:lnTo>
                      <a:pt x="44" y="305"/>
                    </a:lnTo>
                    <a:lnTo>
                      <a:pt x="41" y="307"/>
                    </a:lnTo>
                    <a:lnTo>
                      <a:pt x="41" y="307"/>
                    </a:lnTo>
                    <a:lnTo>
                      <a:pt x="42" y="311"/>
                    </a:lnTo>
                    <a:lnTo>
                      <a:pt x="35" y="323"/>
                    </a:lnTo>
                    <a:lnTo>
                      <a:pt x="36" y="323"/>
                    </a:lnTo>
                    <a:lnTo>
                      <a:pt x="44" y="325"/>
                    </a:lnTo>
                    <a:lnTo>
                      <a:pt x="46" y="327"/>
                    </a:lnTo>
                    <a:lnTo>
                      <a:pt x="48" y="329"/>
                    </a:lnTo>
                    <a:lnTo>
                      <a:pt x="50" y="326"/>
                    </a:lnTo>
                    <a:lnTo>
                      <a:pt x="50" y="322"/>
                    </a:lnTo>
                    <a:lnTo>
                      <a:pt x="54" y="323"/>
                    </a:lnTo>
                    <a:lnTo>
                      <a:pt x="63" y="329"/>
                    </a:lnTo>
                    <a:lnTo>
                      <a:pt x="64" y="332"/>
                    </a:lnTo>
                    <a:lnTo>
                      <a:pt x="58" y="338"/>
                    </a:lnTo>
                    <a:lnTo>
                      <a:pt x="52" y="338"/>
                    </a:lnTo>
                    <a:lnTo>
                      <a:pt x="44" y="339"/>
                    </a:lnTo>
                    <a:lnTo>
                      <a:pt x="42" y="337"/>
                    </a:lnTo>
                    <a:lnTo>
                      <a:pt x="39" y="334"/>
                    </a:lnTo>
                    <a:lnTo>
                      <a:pt x="36" y="339"/>
                    </a:lnTo>
                    <a:lnTo>
                      <a:pt x="32" y="338"/>
                    </a:lnTo>
                    <a:lnTo>
                      <a:pt x="28" y="341"/>
                    </a:lnTo>
                    <a:lnTo>
                      <a:pt x="24" y="342"/>
                    </a:lnTo>
                    <a:lnTo>
                      <a:pt x="24" y="344"/>
                    </a:lnTo>
                    <a:lnTo>
                      <a:pt x="29" y="346"/>
                    </a:lnTo>
                    <a:lnTo>
                      <a:pt x="29" y="352"/>
                    </a:lnTo>
                    <a:lnTo>
                      <a:pt x="23" y="354"/>
                    </a:lnTo>
                    <a:lnTo>
                      <a:pt x="19" y="355"/>
                    </a:lnTo>
                    <a:lnTo>
                      <a:pt x="20" y="359"/>
                    </a:lnTo>
                    <a:lnTo>
                      <a:pt x="14" y="361"/>
                    </a:lnTo>
                    <a:lnTo>
                      <a:pt x="13" y="364"/>
                    </a:lnTo>
                    <a:lnTo>
                      <a:pt x="9" y="366"/>
                    </a:lnTo>
                    <a:lnTo>
                      <a:pt x="2" y="364"/>
                    </a:lnTo>
                    <a:lnTo>
                      <a:pt x="0" y="366"/>
                    </a:lnTo>
                    <a:lnTo>
                      <a:pt x="0" y="370"/>
                    </a:lnTo>
                    <a:lnTo>
                      <a:pt x="4" y="374"/>
                    </a:lnTo>
                    <a:lnTo>
                      <a:pt x="6" y="373"/>
                    </a:lnTo>
                    <a:lnTo>
                      <a:pt x="12" y="373"/>
                    </a:lnTo>
                    <a:lnTo>
                      <a:pt x="13" y="378"/>
                    </a:lnTo>
                    <a:lnTo>
                      <a:pt x="11" y="381"/>
                    </a:lnTo>
                    <a:lnTo>
                      <a:pt x="13" y="384"/>
                    </a:lnTo>
                    <a:lnTo>
                      <a:pt x="15" y="385"/>
                    </a:lnTo>
                    <a:lnTo>
                      <a:pt x="16" y="391"/>
                    </a:lnTo>
                    <a:lnTo>
                      <a:pt x="15" y="393"/>
                    </a:lnTo>
                    <a:lnTo>
                      <a:pt x="12" y="400"/>
                    </a:lnTo>
                    <a:lnTo>
                      <a:pt x="11" y="408"/>
                    </a:lnTo>
                    <a:lnTo>
                      <a:pt x="12" y="411"/>
                    </a:lnTo>
                    <a:lnTo>
                      <a:pt x="14" y="412"/>
                    </a:lnTo>
                    <a:lnTo>
                      <a:pt x="19" y="411"/>
                    </a:lnTo>
                    <a:lnTo>
                      <a:pt x="21" y="408"/>
                    </a:lnTo>
                    <a:lnTo>
                      <a:pt x="23" y="406"/>
                    </a:lnTo>
                    <a:lnTo>
                      <a:pt x="24" y="406"/>
                    </a:lnTo>
                    <a:lnTo>
                      <a:pt x="27" y="404"/>
                    </a:lnTo>
                    <a:lnTo>
                      <a:pt x="30" y="406"/>
                    </a:lnTo>
                    <a:lnTo>
                      <a:pt x="31" y="407"/>
                    </a:lnTo>
                    <a:lnTo>
                      <a:pt x="35" y="407"/>
                    </a:lnTo>
                    <a:lnTo>
                      <a:pt x="35" y="407"/>
                    </a:lnTo>
                    <a:lnTo>
                      <a:pt x="32" y="406"/>
                    </a:lnTo>
                    <a:lnTo>
                      <a:pt x="34" y="403"/>
                    </a:lnTo>
                    <a:lnTo>
                      <a:pt x="37" y="402"/>
                    </a:lnTo>
                    <a:lnTo>
                      <a:pt x="38" y="399"/>
                    </a:lnTo>
                    <a:lnTo>
                      <a:pt x="42" y="399"/>
                    </a:lnTo>
                    <a:lnTo>
                      <a:pt x="42" y="402"/>
                    </a:lnTo>
                    <a:lnTo>
                      <a:pt x="44" y="400"/>
                    </a:lnTo>
                    <a:lnTo>
                      <a:pt x="45" y="398"/>
                    </a:lnTo>
                    <a:lnTo>
                      <a:pt x="44" y="395"/>
                    </a:lnTo>
                    <a:lnTo>
                      <a:pt x="46" y="391"/>
                    </a:lnTo>
                    <a:lnTo>
                      <a:pt x="48" y="390"/>
                    </a:lnTo>
                    <a:lnTo>
                      <a:pt x="49" y="386"/>
                    </a:lnTo>
                    <a:lnTo>
                      <a:pt x="51" y="383"/>
                    </a:lnTo>
                    <a:lnTo>
                      <a:pt x="56" y="383"/>
                    </a:lnTo>
                    <a:lnTo>
                      <a:pt x="58" y="384"/>
                    </a:lnTo>
                    <a:lnTo>
                      <a:pt x="61" y="386"/>
                    </a:lnTo>
                    <a:lnTo>
                      <a:pt x="61" y="390"/>
                    </a:lnTo>
                    <a:lnTo>
                      <a:pt x="61" y="393"/>
                    </a:lnTo>
                    <a:lnTo>
                      <a:pt x="61" y="395"/>
                    </a:lnTo>
                    <a:lnTo>
                      <a:pt x="64" y="395"/>
                    </a:lnTo>
                    <a:lnTo>
                      <a:pt x="66" y="398"/>
                    </a:lnTo>
                    <a:lnTo>
                      <a:pt x="65" y="403"/>
                    </a:lnTo>
                    <a:lnTo>
                      <a:pt x="66" y="405"/>
                    </a:lnTo>
                    <a:lnTo>
                      <a:pt x="66" y="411"/>
                    </a:lnTo>
                    <a:lnTo>
                      <a:pt x="68" y="414"/>
                    </a:lnTo>
                    <a:lnTo>
                      <a:pt x="68" y="415"/>
                    </a:lnTo>
                    <a:lnTo>
                      <a:pt x="71" y="417"/>
                    </a:lnTo>
                    <a:lnTo>
                      <a:pt x="73" y="417"/>
                    </a:lnTo>
                    <a:lnTo>
                      <a:pt x="75" y="415"/>
                    </a:lnTo>
                    <a:lnTo>
                      <a:pt x="76" y="413"/>
                    </a:lnTo>
                    <a:lnTo>
                      <a:pt x="82" y="411"/>
                    </a:lnTo>
                    <a:lnTo>
                      <a:pt x="83" y="408"/>
                    </a:lnTo>
                    <a:lnTo>
                      <a:pt x="84" y="406"/>
                    </a:lnTo>
                    <a:lnTo>
                      <a:pt x="87" y="404"/>
                    </a:lnTo>
                    <a:lnTo>
                      <a:pt x="95" y="399"/>
                    </a:lnTo>
                    <a:lnTo>
                      <a:pt x="101" y="398"/>
                    </a:lnTo>
                    <a:lnTo>
                      <a:pt x="101" y="402"/>
                    </a:lnTo>
                    <a:lnTo>
                      <a:pt x="105" y="400"/>
                    </a:lnTo>
                    <a:lnTo>
                      <a:pt x="108" y="398"/>
                    </a:lnTo>
                    <a:lnTo>
                      <a:pt x="116" y="398"/>
                    </a:lnTo>
                    <a:lnTo>
                      <a:pt x="117" y="403"/>
                    </a:lnTo>
                    <a:lnTo>
                      <a:pt x="115" y="405"/>
                    </a:lnTo>
                    <a:lnTo>
                      <a:pt x="117" y="404"/>
                    </a:lnTo>
                    <a:lnTo>
                      <a:pt x="119" y="406"/>
                    </a:lnTo>
                    <a:lnTo>
                      <a:pt x="120" y="405"/>
                    </a:lnTo>
                    <a:lnTo>
                      <a:pt x="123" y="406"/>
                    </a:lnTo>
                    <a:lnTo>
                      <a:pt x="125" y="405"/>
                    </a:lnTo>
                    <a:lnTo>
                      <a:pt x="126" y="403"/>
                    </a:lnTo>
                    <a:lnTo>
                      <a:pt x="130" y="403"/>
                    </a:lnTo>
                    <a:lnTo>
                      <a:pt x="132" y="406"/>
                    </a:lnTo>
                    <a:lnTo>
                      <a:pt x="134" y="411"/>
                    </a:lnTo>
                    <a:lnTo>
                      <a:pt x="141" y="420"/>
                    </a:lnTo>
                    <a:lnTo>
                      <a:pt x="145" y="424"/>
                    </a:lnTo>
                    <a:lnTo>
                      <a:pt x="146" y="427"/>
                    </a:lnTo>
                    <a:lnTo>
                      <a:pt x="148" y="429"/>
                    </a:lnTo>
                    <a:lnTo>
                      <a:pt x="149" y="430"/>
                    </a:lnTo>
                    <a:lnTo>
                      <a:pt x="155" y="432"/>
                    </a:lnTo>
                    <a:lnTo>
                      <a:pt x="161" y="432"/>
                    </a:lnTo>
                    <a:lnTo>
                      <a:pt x="164" y="433"/>
                    </a:lnTo>
                    <a:lnTo>
                      <a:pt x="165" y="436"/>
                    </a:lnTo>
                    <a:lnTo>
                      <a:pt x="171" y="437"/>
                    </a:lnTo>
                    <a:lnTo>
                      <a:pt x="177" y="441"/>
                    </a:lnTo>
                    <a:lnTo>
                      <a:pt x="179" y="448"/>
                    </a:lnTo>
                    <a:lnTo>
                      <a:pt x="183" y="452"/>
                    </a:lnTo>
                    <a:lnTo>
                      <a:pt x="189" y="455"/>
                    </a:lnTo>
                    <a:lnTo>
                      <a:pt x="191" y="459"/>
                    </a:lnTo>
                    <a:lnTo>
                      <a:pt x="191" y="466"/>
                    </a:lnTo>
                    <a:lnTo>
                      <a:pt x="193" y="473"/>
                    </a:lnTo>
                    <a:lnTo>
                      <a:pt x="198" y="473"/>
                    </a:lnTo>
                    <a:lnTo>
                      <a:pt x="199" y="481"/>
                    </a:lnTo>
                    <a:lnTo>
                      <a:pt x="200" y="487"/>
                    </a:lnTo>
                    <a:lnTo>
                      <a:pt x="197" y="493"/>
                    </a:lnTo>
                    <a:lnTo>
                      <a:pt x="195" y="490"/>
                    </a:lnTo>
                    <a:lnTo>
                      <a:pt x="194" y="488"/>
                    </a:lnTo>
                    <a:lnTo>
                      <a:pt x="191" y="492"/>
                    </a:lnTo>
                    <a:lnTo>
                      <a:pt x="192" y="494"/>
                    </a:lnTo>
                    <a:lnTo>
                      <a:pt x="192" y="495"/>
                    </a:lnTo>
                    <a:lnTo>
                      <a:pt x="197" y="498"/>
                    </a:lnTo>
                    <a:lnTo>
                      <a:pt x="195" y="503"/>
                    </a:lnTo>
                    <a:lnTo>
                      <a:pt x="198" y="507"/>
                    </a:lnTo>
                    <a:lnTo>
                      <a:pt x="197" y="508"/>
                    </a:lnTo>
                    <a:lnTo>
                      <a:pt x="198" y="509"/>
                    </a:lnTo>
                    <a:lnTo>
                      <a:pt x="200" y="513"/>
                    </a:lnTo>
                    <a:lnTo>
                      <a:pt x="200" y="514"/>
                    </a:lnTo>
                    <a:lnTo>
                      <a:pt x="201" y="514"/>
                    </a:lnTo>
                    <a:lnTo>
                      <a:pt x="202" y="517"/>
                    </a:lnTo>
                    <a:lnTo>
                      <a:pt x="204" y="518"/>
                    </a:lnTo>
                    <a:lnTo>
                      <a:pt x="206" y="516"/>
                    </a:lnTo>
                    <a:lnTo>
                      <a:pt x="210" y="516"/>
                    </a:lnTo>
                    <a:lnTo>
                      <a:pt x="212" y="518"/>
                    </a:lnTo>
                    <a:lnTo>
                      <a:pt x="215" y="518"/>
                    </a:lnTo>
                    <a:lnTo>
                      <a:pt x="219" y="522"/>
                    </a:lnTo>
                    <a:lnTo>
                      <a:pt x="221" y="523"/>
                    </a:lnTo>
                    <a:lnTo>
                      <a:pt x="223" y="527"/>
                    </a:lnTo>
                    <a:lnTo>
                      <a:pt x="226" y="527"/>
                    </a:lnTo>
                    <a:lnTo>
                      <a:pt x="226" y="528"/>
                    </a:lnTo>
                    <a:lnTo>
                      <a:pt x="227" y="528"/>
                    </a:lnTo>
                    <a:lnTo>
                      <a:pt x="227" y="528"/>
                    </a:lnTo>
                    <a:lnTo>
                      <a:pt x="227" y="527"/>
                    </a:lnTo>
                    <a:lnTo>
                      <a:pt x="227" y="528"/>
                    </a:lnTo>
                    <a:lnTo>
                      <a:pt x="232" y="530"/>
                    </a:lnTo>
                    <a:lnTo>
                      <a:pt x="232" y="531"/>
                    </a:lnTo>
                    <a:lnTo>
                      <a:pt x="236" y="531"/>
                    </a:lnTo>
                    <a:lnTo>
                      <a:pt x="237" y="532"/>
                    </a:lnTo>
                    <a:lnTo>
                      <a:pt x="238" y="530"/>
                    </a:lnTo>
                    <a:lnTo>
                      <a:pt x="243" y="529"/>
                    </a:lnTo>
                    <a:lnTo>
                      <a:pt x="250" y="532"/>
                    </a:lnTo>
                    <a:lnTo>
                      <a:pt x="251" y="534"/>
                    </a:lnTo>
                    <a:lnTo>
                      <a:pt x="254" y="534"/>
                    </a:lnTo>
                    <a:lnTo>
                      <a:pt x="257" y="535"/>
                    </a:lnTo>
                    <a:lnTo>
                      <a:pt x="261" y="539"/>
                    </a:lnTo>
                    <a:lnTo>
                      <a:pt x="265" y="539"/>
                    </a:lnTo>
                    <a:lnTo>
                      <a:pt x="268" y="542"/>
                    </a:lnTo>
                    <a:lnTo>
                      <a:pt x="269" y="544"/>
                    </a:lnTo>
                    <a:lnTo>
                      <a:pt x="273" y="547"/>
                    </a:lnTo>
                    <a:lnTo>
                      <a:pt x="274" y="549"/>
                    </a:lnTo>
                    <a:lnTo>
                      <a:pt x="274" y="545"/>
                    </a:lnTo>
                    <a:lnTo>
                      <a:pt x="276" y="543"/>
                    </a:lnTo>
                    <a:lnTo>
                      <a:pt x="279" y="544"/>
                    </a:lnTo>
                    <a:lnTo>
                      <a:pt x="281" y="544"/>
                    </a:lnTo>
                    <a:lnTo>
                      <a:pt x="286" y="546"/>
                    </a:lnTo>
                    <a:lnTo>
                      <a:pt x="286" y="551"/>
                    </a:lnTo>
                    <a:lnTo>
                      <a:pt x="289" y="553"/>
                    </a:lnTo>
                    <a:lnTo>
                      <a:pt x="294" y="552"/>
                    </a:lnTo>
                    <a:lnTo>
                      <a:pt x="299" y="553"/>
                    </a:lnTo>
                    <a:lnTo>
                      <a:pt x="298" y="560"/>
                    </a:lnTo>
                    <a:lnTo>
                      <a:pt x="299" y="562"/>
                    </a:lnTo>
                    <a:lnTo>
                      <a:pt x="301" y="562"/>
                    </a:lnTo>
                    <a:lnTo>
                      <a:pt x="305" y="564"/>
                    </a:lnTo>
                    <a:lnTo>
                      <a:pt x="306" y="562"/>
                    </a:lnTo>
                    <a:lnTo>
                      <a:pt x="310" y="561"/>
                    </a:lnTo>
                    <a:lnTo>
                      <a:pt x="313" y="558"/>
                    </a:lnTo>
                    <a:lnTo>
                      <a:pt x="320" y="559"/>
                    </a:lnTo>
                    <a:lnTo>
                      <a:pt x="324" y="561"/>
                    </a:lnTo>
                    <a:lnTo>
                      <a:pt x="325" y="565"/>
                    </a:lnTo>
                    <a:lnTo>
                      <a:pt x="330" y="567"/>
                    </a:lnTo>
                    <a:lnTo>
                      <a:pt x="332" y="571"/>
                    </a:lnTo>
                    <a:lnTo>
                      <a:pt x="334" y="571"/>
                    </a:lnTo>
                    <a:lnTo>
                      <a:pt x="339" y="569"/>
                    </a:lnTo>
                    <a:lnTo>
                      <a:pt x="340" y="571"/>
                    </a:lnTo>
                    <a:lnTo>
                      <a:pt x="343" y="569"/>
                    </a:lnTo>
                    <a:lnTo>
                      <a:pt x="347" y="569"/>
                    </a:lnTo>
                    <a:lnTo>
                      <a:pt x="349" y="567"/>
                    </a:lnTo>
                    <a:lnTo>
                      <a:pt x="355" y="566"/>
                    </a:lnTo>
                    <a:lnTo>
                      <a:pt x="357" y="571"/>
                    </a:lnTo>
                    <a:lnTo>
                      <a:pt x="357" y="574"/>
                    </a:lnTo>
                    <a:lnTo>
                      <a:pt x="358" y="575"/>
                    </a:lnTo>
                    <a:lnTo>
                      <a:pt x="361" y="574"/>
                    </a:lnTo>
                    <a:lnTo>
                      <a:pt x="361" y="574"/>
                    </a:lnTo>
                    <a:lnTo>
                      <a:pt x="361" y="574"/>
                    </a:lnTo>
                    <a:lnTo>
                      <a:pt x="364" y="567"/>
                    </a:lnTo>
                    <a:lnTo>
                      <a:pt x="373" y="562"/>
                    </a:lnTo>
                    <a:lnTo>
                      <a:pt x="379" y="562"/>
                    </a:lnTo>
                    <a:lnTo>
                      <a:pt x="380" y="565"/>
                    </a:lnTo>
                    <a:lnTo>
                      <a:pt x="387" y="566"/>
                    </a:lnTo>
                    <a:lnTo>
                      <a:pt x="390" y="567"/>
                    </a:lnTo>
                    <a:lnTo>
                      <a:pt x="394" y="565"/>
                    </a:lnTo>
                    <a:lnTo>
                      <a:pt x="399" y="566"/>
                    </a:lnTo>
                    <a:lnTo>
                      <a:pt x="401" y="568"/>
                    </a:lnTo>
                    <a:lnTo>
                      <a:pt x="404" y="568"/>
                    </a:lnTo>
                    <a:lnTo>
                      <a:pt x="404" y="568"/>
                    </a:lnTo>
                    <a:lnTo>
                      <a:pt x="404" y="568"/>
                    </a:lnTo>
                    <a:lnTo>
                      <a:pt x="409" y="567"/>
                    </a:lnTo>
                    <a:lnTo>
                      <a:pt x="410" y="567"/>
                    </a:lnTo>
                    <a:lnTo>
                      <a:pt x="412" y="564"/>
                    </a:lnTo>
                    <a:lnTo>
                      <a:pt x="415" y="561"/>
                    </a:lnTo>
                    <a:lnTo>
                      <a:pt x="416" y="561"/>
                    </a:lnTo>
                    <a:lnTo>
                      <a:pt x="416" y="560"/>
                    </a:lnTo>
                    <a:lnTo>
                      <a:pt x="420" y="560"/>
                    </a:lnTo>
                    <a:lnTo>
                      <a:pt x="421" y="557"/>
                    </a:lnTo>
                    <a:lnTo>
                      <a:pt x="424" y="553"/>
                    </a:lnTo>
                    <a:lnTo>
                      <a:pt x="428" y="553"/>
                    </a:lnTo>
                    <a:lnTo>
                      <a:pt x="434" y="552"/>
                    </a:lnTo>
                    <a:lnTo>
                      <a:pt x="436" y="547"/>
                    </a:lnTo>
                    <a:lnTo>
                      <a:pt x="436" y="544"/>
                    </a:lnTo>
                    <a:lnTo>
                      <a:pt x="439" y="544"/>
                    </a:lnTo>
                    <a:lnTo>
                      <a:pt x="443" y="540"/>
                    </a:lnTo>
                    <a:lnTo>
                      <a:pt x="446" y="545"/>
                    </a:lnTo>
                    <a:lnTo>
                      <a:pt x="450" y="544"/>
                    </a:lnTo>
                    <a:lnTo>
                      <a:pt x="456" y="545"/>
                    </a:lnTo>
                    <a:lnTo>
                      <a:pt x="456" y="545"/>
                    </a:lnTo>
                    <a:lnTo>
                      <a:pt x="456" y="542"/>
                    </a:lnTo>
                    <a:lnTo>
                      <a:pt x="464" y="537"/>
                    </a:lnTo>
                    <a:lnTo>
                      <a:pt x="467" y="538"/>
                    </a:lnTo>
                    <a:lnTo>
                      <a:pt x="468" y="540"/>
                    </a:lnTo>
                    <a:lnTo>
                      <a:pt x="471" y="539"/>
                    </a:lnTo>
                    <a:lnTo>
                      <a:pt x="472" y="543"/>
                    </a:lnTo>
                    <a:lnTo>
                      <a:pt x="469" y="547"/>
                    </a:lnTo>
                    <a:lnTo>
                      <a:pt x="471" y="547"/>
                    </a:lnTo>
                    <a:lnTo>
                      <a:pt x="474" y="546"/>
                    </a:lnTo>
                    <a:lnTo>
                      <a:pt x="475" y="550"/>
                    </a:lnTo>
                    <a:lnTo>
                      <a:pt x="477" y="553"/>
                    </a:lnTo>
                    <a:lnTo>
                      <a:pt x="477" y="556"/>
                    </a:lnTo>
                    <a:lnTo>
                      <a:pt x="475" y="558"/>
                    </a:lnTo>
                    <a:lnTo>
                      <a:pt x="475" y="559"/>
                    </a:lnTo>
                    <a:lnTo>
                      <a:pt x="477" y="560"/>
                    </a:lnTo>
                    <a:lnTo>
                      <a:pt x="480" y="559"/>
                    </a:lnTo>
                    <a:lnTo>
                      <a:pt x="483" y="560"/>
                    </a:lnTo>
                    <a:lnTo>
                      <a:pt x="486" y="562"/>
                    </a:lnTo>
                    <a:lnTo>
                      <a:pt x="488" y="561"/>
                    </a:lnTo>
                    <a:lnTo>
                      <a:pt x="491" y="562"/>
                    </a:lnTo>
                    <a:lnTo>
                      <a:pt x="494" y="561"/>
                    </a:lnTo>
                    <a:lnTo>
                      <a:pt x="498" y="561"/>
                    </a:lnTo>
                    <a:lnTo>
                      <a:pt x="501" y="566"/>
                    </a:lnTo>
                    <a:lnTo>
                      <a:pt x="504" y="568"/>
                    </a:lnTo>
                    <a:lnTo>
                      <a:pt x="504" y="573"/>
                    </a:lnTo>
                    <a:lnTo>
                      <a:pt x="506" y="573"/>
                    </a:lnTo>
                    <a:lnTo>
                      <a:pt x="510" y="576"/>
                    </a:lnTo>
                    <a:lnTo>
                      <a:pt x="510" y="581"/>
                    </a:lnTo>
                    <a:lnTo>
                      <a:pt x="513" y="587"/>
                    </a:lnTo>
                    <a:lnTo>
                      <a:pt x="513" y="591"/>
                    </a:lnTo>
                    <a:lnTo>
                      <a:pt x="512" y="598"/>
                    </a:lnTo>
                    <a:lnTo>
                      <a:pt x="512" y="601"/>
                    </a:lnTo>
                    <a:lnTo>
                      <a:pt x="511" y="604"/>
                    </a:lnTo>
                    <a:lnTo>
                      <a:pt x="509" y="605"/>
                    </a:lnTo>
                    <a:lnTo>
                      <a:pt x="509" y="608"/>
                    </a:lnTo>
                    <a:lnTo>
                      <a:pt x="506" y="609"/>
                    </a:lnTo>
                    <a:lnTo>
                      <a:pt x="506" y="609"/>
                    </a:lnTo>
                    <a:lnTo>
                      <a:pt x="508" y="612"/>
                    </a:lnTo>
                    <a:lnTo>
                      <a:pt x="505" y="616"/>
                    </a:lnTo>
                    <a:lnTo>
                      <a:pt x="503" y="615"/>
                    </a:lnTo>
                    <a:lnTo>
                      <a:pt x="502" y="616"/>
                    </a:lnTo>
                    <a:lnTo>
                      <a:pt x="501" y="618"/>
                    </a:lnTo>
                    <a:lnTo>
                      <a:pt x="503" y="620"/>
                    </a:lnTo>
                    <a:lnTo>
                      <a:pt x="501" y="623"/>
                    </a:lnTo>
                    <a:lnTo>
                      <a:pt x="501" y="624"/>
                    </a:lnTo>
                    <a:lnTo>
                      <a:pt x="503" y="625"/>
                    </a:lnTo>
                    <a:lnTo>
                      <a:pt x="504" y="627"/>
                    </a:lnTo>
                    <a:lnTo>
                      <a:pt x="506" y="630"/>
                    </a:lnTo>
                    <a:lnTo>
                      <a:pt x="506" y="633"/>
                    </a:lnTo>
                    <a:lnTo>
                      <a:pt x="506" y="635"/>
                    </a:lnTo>
                    <a:lnTo>
                      <a:pt x="510" y="633"/>
                    </a:lnTo>
                    <a:lnTo>
                      <a:pt x="518" y="632"/>
                    </a:lnTo>
                    <a:lnTo>
                      <a:pt x="519" y="635"/>
                    </a:lnTo>
                    <a:lnTo>
                      <a:pt x="518" y="637"/>
                    </a:lnTo>
                    <a:lnTo>
                      <a:pt x="519" y="638"/>
                    </a:lnTo>
                    <a:lnTo>
                      <a:pt x="524" y="637"/>
                    </a:lnTo>
                    <a:lnTo>
                      <a:pt x="525" y="640"/>
                    </a:lnTo>
                    <a:lnTo>
                      <a:pt x="524" y="642"/>
                    </a:lnTo>
                    <a:lnTo>
                      <a:pt x="525" y="645"/>
                    </a:lnTo>
                    <a:lnTo>
                      <a:pt x="531" y="646"/>
                    </a:lnTo>
                    <a:lnTo>
                      <a:pt x="529" y="647"/>
                    </a:lnTo>
                    <a:lnTo>
                      <a:pt x="534" y="647"/>
                    </a:lnTo>
                    <a:lnTo>
                      <a:pt x="538" y="649"/>
                    </a:lnTo>
                    <a:lnTo>
                      <a:pt x="538" y="653"/>
                    </a:lnTo>
                    <a:lnTo>
                      <a:pt x="536" y="655"/>
                    </a:lnTo>
                    <a:lnTo>
                      <a:pt x="536" y="657"/>
                    </a:lnTo>
                    <a:lnTo>
                      <a:pt x="533" y="663"/>
                    </a:lnTo>
                    <a:lnTo>
                      <a:pt x="531" y="666"/>
                    </a:lnTo>
                    <a:lnTo>
                      <a:pt x="532" y="664"/>
                    </a:lnTo>
                    <a:lnTo>
                      <a:pt x="538" y="666"/>
                    </a:lnTo>
                    <a:lnTo>
                      <a:pt x="538" y="666"/>
                    </a:lnTo>
                    <a:lnTo>
                      <a:pt x="540" y="663"/>
                    </a:lnTo>
                    <a:lnTo>
                      <a:pt x="543" y="668"/>
                    </a:lnTo>
                    <a:lnTo>
                      <a:pt x="542" y="673"/>
                    </a:lnTo>
                    <a:lnTo>
                      <a:pt x="543" y="674"/>
                    </a:lnTo>
                    <a:lnTo>
                      <a:pt x="546" y="675"/>
                    </a:lnTo>
                    <a:lnTo>
                      <a:pt x="548" y="674"/>
                    </a:lnTo>
                    <a:lnTo>
                      <a:pt x="551" y="674"/>
                    </a:lnTo>
                    <a:lnTo>
                      <a:pt x="558" y="670"/>
                    </a:lnTo>
                    <a:lnTo>
                      <a:pt x="563" y="671"/>
                    </a:lnTo>
                    <a:lnTo>
                      <a:pt x="563" y="676"/>
                    </a:lnTo>
                    <a:lnTo>
                      <a:pt x="562" y="676"/>
                    </a:lnTo>
                    <a:lnTo>
                      <a:pt x="563" y="677"/>
                    </a:lnTo>
                    <a:lnTo>
                      <a:pt x="564" y="679"/>
                    </a:lnTo>
                    <a:lnTo>
                      <a:pt x="568" y="678"/>
                    </a:lnTo>
                    <a:lnTo>
                      <a:pt x="569" y="678"/>
                    </a:lnTo>
                    <a:lnTo>
                      <a:pt x="568" y="676"/>
                    </a:lnTo>
                    <a:lnTo>
                      <a:pt x="568" y="673"/>
                    </a:lnTo>
                    <a:lnTo>
                      <a:pt x="566" y="669"/>
                    </a:lnTo>
                    <a:lnTo>
                      <a:pt x="566" y="663"/>
                    </a:lnTo>
                    <a:lnTo>
                      <a:pt x="569" y="662"/>
                    </a:lnTo>
                    <a:lnTo>
                      <a:pt x="569" y="660"/>
                    </a:lnTo>
                    <a:lnTo>
                      <a:pt x="576" y="659"/>
                    </a:lnTo>
                    <a:lnTo>
                      <a:pt x="576" y="659"/>
                    </a:lnTo>
                    <a:lnTo>
                      <a:pt x="577" y="659"/>
                    </a:lnTo>
                    <a:lnTo>
                      <a:pt x="578" y="657"/>
                    </a:lnTo>
                    <a:lnTo>
                      <a:pt x="580" y="655"/>
                    </a:lnTo>
                    <a:lnTo>
                      <a:pt x="584" y="654"/>
                    </a:lnTo>
                    <a:lnTo>
                      <a:pt x="587" y="654"/>
                    </a:lnTo>
                    <a:lnTo>
                      <a:pt x="587" y="657"/>
                    </a:lnTo>
                    <a:lnTo>
                      <a:pt x="587" y="657"/>
                    </a:lnTo>
                    <a:lnTo>
                      <a:pt x="588" y="657"/>
                    </a:lnTo>
                    <a:lnTo>
                      <a:pt x="588" y="655"/>
                    </a:lnTo>
                    <a:lnTo>
                      <a:pt x="592" y="653"/>
                    </a:lnTo>
                    <a:lnTo>
                      <a:pt x="595" y="655"/>
                    </a:lnTo>
                    <a:lnTo>
                      <a:pt x="597" y="654"/>
                    </a:lnTo>
                    <a:lnTo>
                      <a:pt x="600" y="654"/>
                    </a:lnTo>
                    <a:lnTo>
                      <a:pt x="600" y="656"/>
                    </a:lnTo>
                    <a:lnTo>
                      <a:pt x="601" y="655"/>
                    </a:lnTo>
                    <a:lnTo>
                      <a:pt x="602" y="653"/>
                    </a:lnTo>
                    <a:lnTo>
                      <a:pt x="607" y="652"/>
                    </a:lnTo>
                    <a:lnTo>
                      <a:pt x="610" y="653"/>
                    </a:lnTo>
                    <a:lnTo>
                      <a:pt x="614" y="652"/>
                    </a:lnTo>
                    <a:lnTo>
                      <a:pt x="614" y="647"/>
                    </a:lnTo>
                    <a:lnTo>
                      <a:pt x="618" y="645"/>
                    </a:lnTo>
                    <a:lnTo>
                      <a:pt x="622" y="645"/>
                    </a:lnTo>
                    <a:lnTo>
                      <a:pt x="624" y="642"/>
                    </a:lnTo>
                    <a:lnTo>
                      <a:pt x="629" y="646"/>
                    </a:lnTo>
                    <a:lnTo>
                      <a:pt x="629" y="647"/>
                    </a:lnTo>
                    <a:lnTo>
                      <a:pt x="632" y="648"/>
                    </a:lnTo>
                    <a:lnTo>
                      <a:pt x="634" y="649"/>
                    </a:lnTo>
                    <a:lnTo>
                      <a:pt x="640" y="649"/>
                    </a:lnTo>
                    <a:lnTo>
                      <a:pt x="642" y="651"/>
                    </a:lnTo>
                    <a:lnTo>
                      <a:pt x="645" y="649"/>
                    </a:lnTo>
                    <a:lnTo>
                      <a:pt x="649" y="653"/>
                    </a:lnTo>
                    <a:lnTo>
                      <a:pt x="649" y="657"/>
                    </a:lnTo>
                    <a:lnTo>
                      <a:pt x="646" y="657"/>
                    </a:lnTo>
                    <a:lnTo>
                      <a:pt x="645" y="661"/>
                    </a:lnTo>
                    <a:lnTo>
                      <a:pt x="646" y="662"/>
                    </a:lnTo>
                    <a:lnTo>
                      <a:pt x="647" y="664"/>
                    </a:lnTo>
                    <a:lnTo>
                      <a:pt x="653" y="667"/>
                    </a:lnTo>
                    <a:lnTo>
                      <a:pt x="654" y="669"/>
                    </a:lnTo>
                    <a:lnTo>
                      <a:pt x="659" y="671"/>
                    </a:lnTo>
                    <a:lnTo>
                      <a:pt x="662" y="670"/>
                    </a:lnTo>
                    <a:lnTo>
                      <a:pt x="665" y="671"/>
                    </a:lnTo>
                    <a:lnTo>
                      <a:pt x="666" y="671"/>
                    </a:lnTo>
                    <a:lnTo>
                      <a:pt x="669" y="673"/>
                    </a:lnTo>
                    <a:lnTo>
                      <a:pt x="671" y="673"/>
                    </a:lnTo>
                    <a:lnTo>
                      <a:pt x="673" y="673"/>
                    </a:lnTo>
                    <a:lnTo>
                      <a:pt x="674" y="673"/>
                    </a:lnTo>
                    <a:lnTo>
                      <a:pt x="674" y="671"/>
                    </a:lnTo>
                    <a:lnTo>
                      <a:pt x="675" y="666"/>
                    </a:lnTo>
                    <a:lnTo>
                      <a:pt x="679" y="670"/>
                    </a:lnTo>
                    <a:lnTo>
                      <a:pt x="680" y="673"/>
                    </a:lnTo>
                    <a:lnTo>
                      <a:pt x="682" y="673"/>
                    </a:lnTo>
                    <a:lnTo>
                      <a:pt x="686" y="675"/>
                    </a:lnTo>
                    <a:lnTo>
                      <a:pt x="687" y="675"/>
                    </a:lnTo>
                    <a:lnTo>
                      <a:pt x="688" y="675"/>
                    </a:lnTo>
                    <a:lnTo>
                      <a:pt x="690" y="671"/>
                    </a:lnTo>
                    <a:lnTo>
                      <a:pt x="694" y="675"/>
                    </a:lnTo>
                    <a:lnTo>
                      <a:pt x="695" y="674"/>
                    </a:lnTo>
                    <a:lnTo>
                      <a:pt x="698" y="675"/>
                    </a:lnTo>
                    <a:lnTo>
                      <a:pt x="698" y="678"/>
                    </a:lnTo>
                    <a:lnTo>
                      <a:pt x="696" y="678"/>
                    </a:lnTo>
                    <a:lnTo>
                      <a:pt x="695" y="681"/>
                    </a:lnTo>
                    <a:lnTo>
                      <a:pt x="694" y="683"/>
                    </a:lnTo>
                    <a:lnTo>
                      <a:pt x="694" y="684"/>
                    </a:lnTo>
                    <a:lnTo>
                      <a:pt x="696" y="689"/>
                    </a:lnTo>
                    <a:lnTo>
                      <a:pt x="699" y="690"/>
                    </a:lnTo>
                    <a:lnTo>
                      <a:pt x="699" y="692"/>
                    </a:lnTo>
                    <a:lnTo>
                      <a:pt x="699" y="691"/>
                    </a:lnTo>
                    <a:lnTo>
                      <a:pt x="705" y="692"/>
                    </a:lnTo>
                    <a:lnTo>
                      <a:pt x="705" y="693"/>
                    </a:lnTo>
                    <a:lnTo>
                      <a:pt x="706" y="691"/>
                    </a:lnTo>
                    <a:lnTo>
                      <a:pt x="706" y="691"/>
                    </a:lnTo>
                    <a:lnTo>
                      <a:pt x="705" y="690"/>
                    </a:lnTo>
                    <a:lnTo>
                      <a:pt x="705" y="689"/>
                    </a:lnTo>
                    <a:lnTo>
                      <a:pt x="704" y="686"/>
                    </a:lnTo>
                    <a:lnTo>
                      <a:pt x="702" y="686"/>
                    </a:lnTo>
                    <a:lnTo>
                      <a:pt x="699" y="682"/>
                    </a:lnTo>
                    <a:lnTo>
                      <a:pt x="702" y="681"/>
                    </a:lnTo>
                    <a:lnTo>
                      <a:pt x="703" y="678"/>
                    </a:lnTo>
                    <a:lnTo>
                      <a:pt x="704" y="677"/>
                    </a:lnTo>
                    <a:lnTo>
                      <a:pt x="703" y="675"/>
                    </a:lnTo>
                    <a:lnTo>
                      <a:pt x="704" y="675"/>
                    </a:lnTo>
                    <a:lnTo>
                      <a:pt x="706" y="673"/>
                    </a:lnTo>
                    <a:lnTo>
                      <a:pt x="707" y="675"/>
                    </a:lnTo>
                    <a:lnTo>
                      <a:pt x="711" y="675"/>
                    </a:lnTo>
                    <a:lnTo>
                      <a:pt x="711" y="676"/>
                    </a:lnTo>
                    <a:lnTo>
                      <a:pt x="713" y="676"/>
                    </a:lnTo>
                    <a:lnTo>
                      <a:pt x="714" y="673"/>
                    </a:lnTo>
                    <a:lnTo>
                      <a:pt x="718" y="674"/>
                    </a:lnTo>
                    <a:lnTo>
                      <a:pt x="720" y="674"/>
                    </a:lnTo>
                    <a:lnTo>
                      <a:pt x="721" y="673"/>
                    </a:lnTo>
                    <a:lnTo>
                      <a:pt x="720" y="669"/>
                    </a:lnTo>
                    <a:lnTo>
                      <a:pt x="725" y="669"/>
                    </a:lnTo>
                    <a:lnTo>
                      <a:pt x="728" y="669"/>
                    </a:lnTo>
                    <a:lnTo>
                      <a:pt x="731" y="670"/>
                    </a:lnTo>
                    <a:lnTo>
                      <a:pt x="733" y="669"/>
                    </a:lnTo>
                    <a:lnTo>
                      <a:pt x="735" y="668"/>
                    </a:lnTo>
                    <a:lnTo>
                      <a:pt x="739" y="666"/>
                    </a:lnTo>
                    <a:lnTo>
                      <a:pt x="740" y="663"/>
                    </a:lnTo>
                    <a:lnTo>
                      <a:pt x="741" y="660"/>
                    </a:lnTo>
                    <a:lnTo>
                      <a:pt x="743" y="662"/>
                    </a:lnTo>
                    <a:lnTo>
                      <a:pt x="744" y="662"/>
                    </a:lnTo>
                    <a:lnTo>
                      <a:pt x="746" y="660"/>
                    </a:lnTo>
                    <a:lnTo>
                      <a:pt x="748" y="659"/>
                    </a:lnTo>
                    <a:lnTo>
                      <a:pt x="747" y="656"/>
                    </a:lnTo>
                    <a:lnTo>
                      <a:pt x="747" y="653"/>
                    </a:lnTo>
                    <a:lnTo>
                      <a:pt x="747" y="651"/>
                    </a:lnTo>
                    <a:lnTo>
                      <a:pt x="744" y="645"/>
                    </a:lnTo>
                    <a:lnTo>
                      <a:pt x="750" y="649"/>
                    </a:lnTo>
                    <a:lnTo>
                      <a:pt x="754" y="652"/>
                    </a:lnTo>
                    <a:lnTo>
                      <a:pt x="755" y="654"/>
                    </a:lnTo>
                    <a:lnTo>
                      <a:pt x="757" y="656"/>
                    </a:lnTo>
                    <a:lnTo>
                      <a:pt x="760" y="655"/>
                    </a:lnTo>
                    <a:lnTo>
                      <a:pt x="760" y="654"/>
                    </a:lnTo>
                    <a:lnTo>
                      <a:pt x="763" y="654"/>
                    </a:lnTo>
                    <a:lnTo>
                      <a:pt x="765" y="652"/>
                    </a:lnTo>
                    <a:lnTo>
                      <a:pt x="768" y="653"/>
                    </a:lnTo>
                    <a:lnTo>
                      <a:pt x="769" y="653"/>
                    </a:lnTo>
                    <a:lnTo>
                      <a:pt x="770" y="651"/>
                    </a:lnTo>
                    <a:lnTo>
                      <a:pt x="772" y="651"/>
                    </a:lnTo>
                    <a:lnTo>
                      <a:pt x="773" y="647"/>
                    </a:lnTo>
                    <a:lnTo>
                      <a:pt x="776" y="652"/>
                    </a:lnTo>
                    <a:lnTo>
                      <a:pt x="777" y="653"/>
                    </a:lnTo>
                    <a:lnTo>
                      <a:pt x="778" y="653"/>
                    </a:lnTo>
                    <a:lnTo>
                      <a:pt x="778" y="649"/>
                    </a:lnTo>
                    <a:lnTo>
                      <a:pt x="781" y="649"/>
                    </a:lnTo>
                    <a:lnTo>
                      <a:pt x="783" y="651"/>
                    </a:lnTo>
                    <a:lnTo>
                      <a:pt x="783" y="651"/>
                    </a:lnTo>
                    <a:lnTo>
                      <a:pt x="783" y="648"/>
                    </a:lnTo>
                    <a:lnTo>
                      <a:pt x="787" y="648"/>
                    </a:lnTo>
                    <a:lnTo>
                      <a:pt x="792" y="644"/>
                    </a:lnTo>
                    <a:lnTo>
                      <a:pt x="792" y="645"/>
                    </a:lnTo>
                    <a:lnTo>
                      <a:pt x="794" y="646"/>
                    </a:lnTo>
                    <a:lnTo>
                      <a:pt x="794" y="646"/>
                    </a:lnTo>
                    <a:lnTo>
                      <a:pt x="794" y="644"/>
                    </a:lnTo>
                    <a:lnTo>
                      <a:pt x="795" y="641"/>
                    </a:lnTo>
                    <a:lnTo>
                      <a:pt x="796" y="639"/>
                    </a:lnTo>
                    <a:lnTo>
                      <a:pt x="794" y="634"/>
                    </a:lnTo>
                    <a:lnTo>
                      <a:pt x="798" y="634"/>
                    </a:lnTo>
                    <a:lnTo>
                      <a:pt x="798" y="633"/>
                    </a:lnTo>
                    <a:lnTo>
                      <a:pt x="803" y="633"/>
                    </a:lnTo>
                    <a:lnTo>
                      <a:pt x="805" y="634"/>
                    </a:lnTo>
                    <a:lnTo>
                      <a:pt x="805" y="634"/>
                    </a:lnTo>
                    <a:lnTo>
                      <a:pt x="806" y="631"/>
                    </a:lnTo>
                    <a:lnTo>
                      <a:pt x="807" y="631"/>
                    </a:lnTo>
                    <a:lnTo>
                      <a:pt x="808" y="628"/>
                    </a:lnTo>
                    <a:lnTo>
                      <a:pt x="812" y="628"/>
                    </a:lnTo>
                    <a:lnTo>
                      <a:pt x="813" y="625"/>
                    </a:lnTo>
                    <a:lnTo>
                      <a:pt x="814" y="626"/>
                    </a:lnTo>
                    <a:lnTo>
                      <a:pt x="814" y="625"/>
                    </a:lnTo>
                    <a:lnTo>
                      <a:pt x="816" y="625"/>
                    </a:lnTo>
                    <a:lnTo>
                      <a:pt x="816" y="625"/>
                    </a:lnTo>
                    <a:lnTo>
                      <a:pt x="816" y="624"/>
                    </a:lnTo>
                    <a:lnTo>
                      <a:pt x="814" y="625"/>
                    </a:lnTo>
                    <a:lnTo>
                      <a:pt x="806" y="620"/>
                    </a:lnTo>
                    <a:lnTo>
                      <a:pt x="814" y="619"/>
                    </a:lnTo>
                    <a:lnTo>
                      <a:pt x="817" y="616"/>
                    </a:lnTo>
                    <a:lnTo>
                      <a:pt x="818" y="617"/>
                    </a:lnTo>
                    <a:lnTo>
                      <a:pt x="820" y="616"/>
                    </a:lnTo>
                    <a:lnTo>
                      <a:pt x="823" y="618"/>
                    </a:lnTo>
                    <a:lnTo>
                      <a:pt x="824" y="617"/>
                    </a:lnTo>
                    <a:lnTo>
                      <a:pt x="822" y="617"/>
                    </a:lnTo>
                    <a:lnTo>
                      <a:pt x="821" y="615"/>
                    </a:lnTo>
                    <a:lnTo>
                      <a:pt x="822" y="610"/>
                    </a:lnTo>
                    <a:lnTo>
                      <a:pt x="823" y="611"/>
                    </a:lnTo>
                    <a:lnTo>
                      <a:pt x="823" y="610"/>
                    </a:lnTo>
                    <a:lnTo>
                      <a:pt x="820" y="606"/>
                    </a:lnTo>
                    <a:lnTo>
                      <a:pt x="824" y="605"/>
                    </a:lnTo>
                    <a:lnTo>
                      <a:pt x="825" y="602"/>
                    </a:lnTo>
                    <a:lnTo>
                      <a:pt x="827" y="602"/>
                    </a:lnTo>
                    <a:lnTo>
                      <a:pt x="829" y="600"/>
                    </a:lnTo>
                    <a:lnTo>
                      <a:pt x="830" y="601"/>
                    </a:lnTo>
                    <a:lnTo>
                      <a:pt x="830" y="600"/>
                    </a:lnTo>
                    <a:lnTo>
                      <a:pt x="832" y="598"/>
                    </a:lnTo>
                    <a:lnTo>
                      <a:pt x="829" y="597"/>
                    </a:lnTo>
                    <a:lnTo>
                      <a:pt x="833" y="594"/>
                    </a:lnTo>
                    <a:lnTo>
                      <a:pt x="832" y="594"/>
                    </a:lnTo>
                    <a:lnTo>
                      <a:pt x="831" y="594"/>
                    </a:lnTo>
                    <a:lnTo>
                      <a:pt x="828" y="597"/>
                    </a:lnTo>
                    <a:lnTo>
                      <a:pt x="829" y="590"/>
                    </a:lnTo>
                    <a:lnTo>
                      <a:pt x="832" y="588"/>
                    </a:lnTo>
                    <a:lnTo>
                      <a:pt x="833" y="588"/>
                    </a:lnTo>
                    <a:lnTo>
                      <a:pt x="828" y="582"/>
                    </a:lnTo>
                    <a:lnTo>
                      <a:pt x="832" y="582"/>
                    </a:lnTo>
                    <a:lnTo>
                      <a:pt x="832" y="582"/>
                    </a:lnTo>
                    <a:lnTo>
                      <a:pt x="827" y="582"/>
                    </a:lnTo>
                    <a:lnTo>
                      <a:pt x="830" y="579"/>
                    </a:lnTo>
                    <a:lnTo>
                      <a:pt x="827" y="575"/>
                    </a:lnTo>
                    <a:lnTo>
                      <a:pt x="831" y="576"/>
                    </a:lnTo>
                    <a:lnTo>
                      <a:pt x="832" y="574"/>
                    </a:lnTo>
                    <a:lnTo>
                      <a:pt x="833" y="574"/>
                    </a:lnTo>
                    <a:lnTo>
                      <a:pt x="837" y="574"/>
                    </a:lnTo>
                    <a:lnTo>
                      <a:pt x="837" y="578"/>
                    </a:lnTo>
                    <a:lnTo>
                      <a:pt x="837" y="578"/>
                    </a:lnTo>
                    <a:lnTo>
                      <a:pt x="840" y="574"/>
                    </a:lnTo>
                    <a:lnTo>
                      <a:pt x="840" y="572"/>
                    </a:lnTo>
                    <a:lnTo>
                      <a:pt x="839" y="572"/>
                    </a:lnTo>
                    <a:lnTo>
                      <a:pt x="840" y="565"/>
                    </a:lnTo>
                    <a:lnTo>
                      <a:pt x="844" y="568"/>
                    </a:lnTo>
                    <a:lnTo>
                      <a:pt x="845" y="568"/>
                    </a:lnTo>
                    <a:lnTo>
                      <a:pt x="844" y="566"/>
                    </a:lnTo>
                    <a:lnTo>
                      <a:pt x="845" y="565"/>
                    </a:lnTo>
                    <a:lnTo>
                      <a:pt x="844" y="564"/>
                    </a:lnTo>
                    <a:lnTo>
                      <a:pt x="845" y="560"/>
                    </a:lnTo>
                    <a:lnTo>
                      <a:pt x="846" y="559"/>
                    </a:lnTo>
                    <a:lnTo>
                      <a:pt x="845" y="558"/>
                    </a:lnTo>
                    <a:lnTo>
                      <a:pt x="845" y="557"/>
                    </a:lnTo>
                    <a:lnTo>
                      <a:pt x="832" y="550"/>
                    </a:lnTo>
                    <a:lnTo>
                      <a:pt x="847" y="554"/>
                    </a:lnTo>
                    <a:lnTo>
                      <a:pt x="849" y="554"/>
                    </a:lnTo>
                    <a:lnTo>
                      <a:pt x="851" y="549"/>
                    </a:lnTo>
                    <a:lnTo>
                      <a:pt x="855" y="547"/>
                    </a:lnTo>
                    <a:lnTo>
                      <a:pt x="855" y="549"/>
                    </a:lnTo>
                    <a:lnTo>
                      <a:pt x="857" y="547"/>
                    </a:lnTo>
                    <a:lnTo>
                      <a:pt x="855" y="546"/>
                    </a:lnTo>
                    <a:lnTo>
                      <a:pt x="853" y="546"/>
                    </a:lnTo>
                    <a:lnTo>
                      <a:pt x="851" y="544"/>
                    </a:lnTo>
                    <a:lnTo>
                      <a:pt x="853" y="542"/>
                    </a:lnTo>
                    <a:lnTo>
                      <a:pt x="855" y="542"/>
                    </a:lnTo>
                    <a:lnTo>
                      <a:pt x="855" y="542"/>
                    </a:lnTo>
                    <a:lnTo>
                      <a:pt x="855" y="540"/>
                    </a:lnTo>
                    <a:lnTo>
                      <a:pt x="852" y="539"/>
                    </a:lnTo>
                    <a:lnTo>
                      <a:pt x="855" y="536"/>
                    </a:lnTo>
                    <a:lnTo>
                      <a:pt x="855" y="536"/>
                    </a:lnTo>
                    <a:lnTo>
                      <a:pt x="850" y="536"/>
                    </a:lnTo>
                    <a:lnTo>
                      <a:pt x="850" y="532"/>
                    </a:lnTo>
                    <a:lnTo>
                      <a:pt x="854" y="529"/>
                    </a:lnTo>
                    <a:lnTo>
                      <a:pt x="858" y="530"/>
                    </a:lnTo>
                    <a:lnTo>
                      <a:pt x="858" y="530"/>
                    </a:lnTo>
                    <a:lnTo>
                      <a:pt x="858" y="528"/>
                    </a:lnTo>
                    <a:lnTo>
                      <a:pt x="855" y="527"/>
                    </a:lnTo>
                    <a:lnTo>
                      <a:pt x="852" y="530"/>
                    </a:lnTo>
                    <a:lnTo>
                      <a:pt x="847" y="530"/>
                    </a:lnTo>
                    <a:lnTo>
                      <a:pt x="847" y="525"/>
                    </a:lnTo>
                    <a:lnTo>
                      <a:pt x="853" y="524"/>
                    </a:lnTo>
                    <a:lnTo>
                      <a:pt x="858" y="520"/>
                    </a:lnTo>
                    <a:lnTo>
                      <a:pt x="857" y="520"/>
                    </a:lnTo>
                    <a:lnTo>
                      <a:pt x="855" y="518"/>
                    </a:lnTo>
                    <a:lnTo>
                      <a:pt x="854" y="520"/>
                    </a:lnTo>
                    <a:lnTo>
                      <a:pt x="849" y="513"/>
                    </a:lnTo>
                    <a:lnTo>
                      <a:pt x="846" y="512"/>
                    </a:lnTo>
                    <a:lnTo>
                      <a:pt x="842" y="516"/>
                    </a:lnTo>
                    <a:lnTo>
                      <a:pt x="838" y="515"/>
                    </a:lnTo>
                    <a:lnTo>
                      <a:pt x="835" y="510"/>
                    </a:lnTo>
                    <a:lnTo>
                      <a:pt x="832" y="512"/>
                    </a:lnTo>
                    <a:lnTo>
                      <a:pt x="830" y="514"/>
                    </a:lnTo>
                    <a:lnTo>
                      <a:pt x="825" y="525"/>
                    </a:lnTo>
                    <a:lnTo>
                      <a:pt x="828" y="512"/>
                    </a:lnTo>
                    <a:lnTo>
                      <a:pt x="831" y="508"/>
                    </a:lnTo>
                    <a:lnTo>
                      <a:pt x="833" y="508"/>
                    </a:lnTo>
                    <a:lnTo>
                      <a:pt x="836" y="506"/>
                    </a:lnTo>
                    <a:lnTo>
                      <a:pt x="840" y="508"/>
                    </a:lnTo>
                    <a:lnTo>
                      <a:pt x="842" y="507"/>
                    </a:lnTo>
                    <a:lnTo>
                      <a:pt x="842" y="505"/>
                    </a:lnTo>
                    <a:lnTo>
                      <a:pt x="844" y="502"/>
                    </a:lnTo>
                    <a:lnTo>
                      <a:pt x="846" y="503"/>
                    </a:lnTo>
                    <a:lnTo>
                      <a:pt x="850" y="499"/>
                    </a:lnTo>
                    <a:lnTo>
                      <a:pt x="853" y="499"/>
                    </a:lnTo>
                    <a:lnTo>
                      <a:pt x="853" y="498"/>
                    </a:lnTo>
                    <a:lnTo>
                      <a:pt x="850" y="493"/>
                    </a:lnTo>
                    <a:lnTo>
                      <a:pt x="842" y="488"/>
                    </a:lnTo>
                    <a:lnTo>
                      <a:pt x="837" y="485"/>
                    </a:lnTo>
                    <a:lnTo>
                      <a:pt x="831" y="479"/>
                    </a:lnTo>
                    <a:lnTo>
                      <a:pt x="829" y="479"/>
                    </a:lnTo>
                    <a:lnTo>
                      <a:pt x="823" y="483"/>
                    </a:lnTo>
                    <a:lnTo>
                      <a:pt x="820" y="481"/>
                    </a:lnTo>
                    <a:lnTo>
                      <a:pt x="815" y="478"/>
                    </a:lnTo>
                    <a:lnTo>
                      <a:pt x="815" y="477"/>
                    </a:lnTo>
                    <a:lnTo>
                      <a:pt x="815" y="476"/>
                    </a:lnTo>
                    <a:lnTo>
                      <a:pt x="812" y="478"/>
                    </a:lnTo>
                    <a:lnTo>
                      <a:pt x="807" y="477"/>
                    </a:lnTo>
                    <a:lnTo>
                      <a:pt x="805" y="478"/>
                    </a:lnTo>
                    <a:lnTo>
                      <a:pt x="793" y="492"/>
                    </a:lnTo>
                    <a:lnTo>
                      <a:pt x="802" y="474"/>
                    </a:lnTo>
                    <a:lnTo>
                      <a:pt x="806" y="472"/>
                    </a:lnTo>
                    <a:lnTo>
                      <a:pt x="808" y="473"/>
                    </a:lnTo>
                    <a:lnTo>
                      <a:pt x="809" y="473"/>
                    </a:lnTo>
                    <a:lnTo>
                      <a:pt x="810" y="472"/>
                    </a:lnTo>
                    <a:lnTo>
                      <a:pt x="813" y="473"/>
                    </a:lnTo>
                    <a:lnTo>
                      <a:pt x="817" y="471"/>
                    </a:lnTo>
                    <a:lnTo>
                      <a:pt x="820" y="477"/>
                    </a:lnTo>
                    <a:lnTo>
                      <a:pt x="822" y="478"/>
                    </a:lnTo>
                    <a:lnTo>
                      <a:pt x="823" y="478"/>
                    </a:lnTo>
                    <a:lnTo>
                      <a:pt x="825" y="474"/>
                    </a:lnTo>
                    <a:lnTo>
                      <a:pt x="831" y="476"/>
                    </a:lnTo>
                    <a:lnTo>
                      <a:pt x="835" y="478"/>
                    </a:lnTo>
                    <a:lnTo>
                      <a:pt x="837" y="478"/>
                    </a:lnTo>
                    <a:lnTo>
                      <a:pt x="840" y="481"/>
                    </a:lnTo>
                    <a:lnTo>
                      <a:pt x="844" y="479"/>
                    </a:lnTo>
                    <a:lnTo>
                      <a:pt x="851" y="481"/>
                    </a:lnTo>
                    <a:lnTo>
                      <a:pt x="851" y="480"/>
                    </a:lnTo>
                    <a:lnTo>
                      <a:pt x="850" y="478"/>
                    </a:lnTo>
                    <a:lnTo>
                      <a:pt x="847" y="477"/>
                    </a:lnTo>
                    <a:lnTo>
                      <a:pt x="843" y="472"/>
                    </a:lnTo>
                    <a:lnTo>
                      <a:pt x="843" y="471"/>
                    </a:lnTo>
                    <a:lnTo>
                      <a:pt x="843" y="471"/>
                    </a:lnTo>
                    <a:lnTo>
                      <a:pt x="839" y="471"/>
                    </a:lnTo>
                    <a:lnTo>
                      <a:pt x="836" y="470"/>
                    </a:lnTo>
                    <a:lnTo>
                      <a:pt x="831" y="463"/>
                    </a:lnTo>
                    <a:lnTo>
                      <a:pt x="831" y="458"/>
                    </a:lnTo>
                    <a:lnTo>
                      <a:pt x="825" y="455"/>
                    </a:lnTo>
                    <a:lnTo>
                      <a:pt x="825" y="450"/>
                    </a:lnTo>
                    <a:lnTo>
                      <a:pt x="822" y="449"/>
                    </a:lnTo>
                    <a:lnTo>
                      <a:pt x="823" y="446"/>
                    </a:lnTo>
                    <a:lnTo>
                      <a:pt x="823" y="446"/>
                    </a:lnTo>
                    <a:lnTo>
                      <a:pt x="818" y="436"/>
                    </a:lnTo>
                    <a:lnTo>
                      <a:pt x="810" y="433"/>
                    </a:lnTo>
                    <a:lnTo>
                      <a:pt x="807" y="434"/>
                    </a:lnTo>
                    <a:lnTo>
                      <a:pt x="807" y="430"/>
                    </a:lnTo>
                    <a:lnTo>
                      <a:pt x="800" y="427"/>
                    </a:lnTo>
                    <a:lnTo>
                      <a:pt x="798" y="428"/>
                    </a:lnTo>
                    <a:lnTo>
                      <a:pt x="798" y="419"/>
                    </a:lnTo>
                    <a:lnTo>
                      <a:pt x="799" y="413"/>
                    </a:lnTo>
                    <a:lnTo>
                      <a:pt x="798" y="411"/>
                    </a:lnTo>
                    <a:lnTo>
                      <a:pt x="799" y="404"/>
                    </a:lnTo>
                    <a:lnTo>
                      <a:pt x="801" y="405"/>
                    </a:lnTo>
                    <a:lnTo>
                      <a:pt x="802" y="405"/>
                    </a:lnTo>
                    <a:lnTo>
                      <a:pt x="806" y="399"/>
                    </a:lnTo>
                    <a:lnTo>
                      <a:pt x="807" y="400"/>
                    </a:lnTo>
                    <a:lnTo>
                      <a:pt x="808" y="399"/>
                    </a:lnTo>
                    <a:lnTo>
                      <a:pt x="806" y="398"/>
                    </a:lnTo>
                    <a:lnTo>
                      <a:pt x="805" y="396"/>
                    </a:lnTo>
                    <a:lnTo>
                      <a:pt x="808" y="391"/>
                    </a:lnTo>
                    <a:lnTo>
                      <a:pt x="812" y="392"/>
                    </a:lnTo>
                    <a:lnTo>
                      <a:pt x="812" y="389"/>
                    </a:lnTo>
                    <a:lnTo>
                      <a:pt x="816" y="388"/>
                    </a:lnTo>
                    <a:lnTo>
                      <a:pt x="815" y="388"/>
                    </a:lnTo>
                    <a:lnTo>
                      <a:pt x="809" y="384"/>
                    </a:lnTo>
                    <a:lnTo>
                      <a:pt x="817" y="383"/>
                    </a:lnTo>
                    <a:lnTo>
                      <a:pt x="818" y="384"/>
                    </a:lnTo>
                    <a:lnTo>
                      <a:pt x="820" y="383"/>
                    </a:lnTo>
                    <a:lnTo>
                      <a:pt x="822" y="383"/>
                    </a:lnTo>
                    <a:lnTo>
                      <a:pt x="825" y="381"/>
                    </a:lnTo>
                    <a:lnTo>
                      <a:pt x="827" y="381"/>
                    </a:lnTo>
                    <a:lnTo>
                      <a:pt x="831" y="376"/>
                    </a:lnTo>
                    <a:lnTo>
                      <a:pt x="832" y="377"/>
                    </a:lnTo>
                    <a:lnTo>
                      <a:pt x="835" y="375"/>
                    </a:lnTo>
                    <a:lnTo>
                      <a:pt x="835" y="378"/>
                    </a:lnTo>
                    <a:lnTo>
                      <a:pt x="837" y="381"/>
                    </a:lnTo>
                    <a:lnTo>
                      <a:pt x="840" y="378"/>
                    </a:lnTo>
                    <a:lnTo>
                      <a:pt x="838" y="378"/>
                    </a:lnTo>
                    <a:lnTo>
                      <a:pt x="837" y="373"/>
                    </a:lnTo>
                    <a:lnTo>
                      <a:pt x="840" y="371"/>
                    </a:lnTo>
                    <a:lnTo>
                      <a:pt x="838" y="369"/>
                    </a:lnTo>
                    <a:lnTo>
                      <a:pt x="839" y="367"/>
                    </a:lnTo>
                    <a:lnTo>
                      <a:pt x="838" y="368"/>
                    </a:lnTo>
                    <a:lnTo>
                      <a:pt x="832" y="368"/>
                    </a:lnTo>
                    <a:lnTo>
                      <a:pt x="832" y="367"/>
                    </a:lnTo>
                    <a:lnTo>
                      <a:pt x="831" y="367"/>
                    </a:lnTo>
                    <a:lnTo>
                      <a:pt x="830" y="368"/>
                    </a:lnTo>
                    <a:lnTo>
                      <a:pt x="818" y="368"/>
                    </a:lnTo>
                    <a:lnTo>
                      <a:pt x="816" y="366"/>
                    </a:lnTo>
                    <a:lnTo>
                      <a:pt x="814" y="366"/>
                    </a:lnTo>
                    <a:lnTo>
                      <a:pt x="813" y="362"/>
                    </a:lnTo>
                    <a:lnTo>
                      <a:pt x="810" y="362"/>
                    </a:lnTo>
                    <a:lnTo>
                      <a:pt x="810" y="361"/>
                    </a:lnTo>
                    <a:lnTo>
                      <a:pt x="803" y="364"/>
                    </a:lnTo>
                    <a:lnTo>
                      <a:pt x="802" y="364"/>
                    </a:lnTo>
                    <a:lnTo>
                      <a:pt x="802" y="368"/>
                    </a:lnTo>
                    <a:lnTo>
                      <a:pt x="800" y="370"/>
                    </a:lnTo>
                    <a:lnTo>
                      <a:pt x="798" y="370"/>
                    </a:lnTo>
                    <a:lnTo>
                      <a:pt x="799" y="373"/>
                    </a:lnTo>
                    <a:lnTo>
                      <a:pt x="796" y="376"/>
                    </a:lnTo>
                    <a:lnTo>
                      <a:pt x="794" y="378"/>
                    </a:lnTo>
                    <a:lnTo>
                      <a:pt x="791" y="377"/>
                    </a:lnTo>
                    <a:lnTo>
                      <a:pt x="788" y="378"/>
                    </a:lnTo>
                    <a:lnTo>
                      <a:pt x="783" y="378"/>
                    </a:lnTo>
                    <a:lnTo>
                      <a:pt x="778" y="369"/>
                    </a:lnTo>
                    <a:lnTo>
                      <a:pt x="778" y="364"/>
                    </a:lnTo>
                    <a:lnTo>
                      <a:pt x="778" y="363"/>
                    </a:lnTo>
                    <a:lnTo>
                      <a:pt x="775" y="363"/>
                    </a:lnTo>
                    <a:lnTo>
                      <a:pt x="772" y="364"/>
                    </a:lnTo>
                    <a:lnTo>
                      <a:pt x="772" y="363"/>
                    </a:lnTo>
                    <a:lnTo>
                      <a:pt x="770" y="366"/>
                    </a:lnTo>
                    <a:lnTo>
                      <a:pt x="770" y="366"/>
                    </a:lnTo>
                    <a:lnTo>
                      <a:pt x="770" y="367"/>
                    </a:lnTo>
                    <a:lnTo>
                      <a:pt x="765" y="360"/>
                    </a:lnTo>
                    <a:lnTo>
                      <a:pt x="764" y="359"/>
                    </a:lnTo>
                    <a:lnTo>
                      <a:pt x="760" y="355"/>
                    </a:lnTo>
                    <a:lnTo>
                      <a:pt x="756" y="353"/>
                    </a:lnTo>
                    <a:lnTo>
                      <a:pt x="756" y="349"/>
                    </a:lnTo>
                    <a:lnTo>
                      <a:pt x="754" y="345"/>
                    </a:lnTo>
                    <a:lnTo>
                      <a:pt x="755" y="344"/>
                    </a:lnTo>
                    <a:lnTo>
                      <a:pt x="755" y="342"/>
                    </a:lnTo>
                    <a:lnTo>
                      <a:pt x="756" y="340"/>
                    </a:lnTo>
                    <a:lnTo>
                      <a:pt x="756" y="337"/>
                    </a:lnTo>
                    <a:lnTo>
                      <a:pt x="758" y="335"/>
                    </a:lnTo>
                    <a:lnTo>
                      <a:pt x="758" y="333"/>
                    </a:lnTo>
                    <a:lnTo>
                      <a:pt x="765" y="335"/>
                    </a:lnTo>
                    <a:lnTo>
                      <a:pt x="773" y="335"/>
                    </a:lnTo>
                    <a:lnTo>
                      <a:pt x="775" y="333"/>
                    </a:lnTo>
                    <a:lnTo>
                      <a:pt x="772" y="331"/>
                    </a:lnTo>
                    <a:lnTo>
                      <a:pt x="776" y="331"/>
                    </a:lnTo>
                    <a:lnTo>
                      <a:pt x="776" y="329"/>
                    </a:lnTo>
                    <a:lnTo>
                      <a:pt x="775" y="327"/>
                    </a:lnTo>
                    <a:lnTo>
                      <a:pt x="776" y="325"/>
                    </a:lnTo>
                    <a:lnTo>
                      <a:pt x="778" y="317"/>
                    </a:lnTo>
                    <a:lnTo>
                      <a:pt x="784" y="313"/>
                    </a:lnTo>
                    <a:lnTo>
                      <a:pt x="786" y="313"/>
                    </a:lnTo>
                    <a:lnTo>
                      <a:pt x="790" y="310"/>
                    </a:lnTo>
                    <a:lnTo>
                      <a:pt x="791" y="309"/>
                    </a:lnTo>
                    <a:lnTo>
                      <a:pt x="791" y="304"/>
                    </a:lnTo>
                    <a:lnTo>
                      <a:pt x="794" y="301"/>
                    </a:lnTo>
                    <a:lnTo>
                      <a:pt x="794" y="296"/>
                    </a:lnTo>
                    <a:lnTo>
                      <a:pt x="796" y="296"/>
                    </a:lnTo>
                    <a:lnTo>
                      <a:pt x="798" y="293"/>
                    </a:lnTo>
                    <a:lnTo>
                      <a:pt x="802" y="291"/>
                    </a:lnTo>
                    <a:lnTo>
                      <a:pt x="805" y="293"/>
                    </a:lnTo>
                    <a:lnTo>
                      <a:pt x="806" y="293"/>
                    </a:lnTo>
                    <a:lnTo>
                      <a:pt x="807" y="289"/>
                    </a:lnTo>
                    <a:lnTo>
                      <a:pt x="813" y="296"/>
                    </a:lnTo>
                    <a:lnTo>
                      <a:pt x="821" y="300"/>
                    </a:lnTo>
                    <a:lnTo>
                      <a:pt x="821" y="304"/>
                    </a:lnTo>
                    <a:lnTo>
                      <a:pt x="818" y="305"/>
                    </a:lnTo>
                    <a:lnTo>
                      <a:pt x="818" y="308"/>
                    </a:lnTo>
                    <a:lnTo>
                      <a:pt x="815" y="311"/>
                    </a:lnTo>
                    <a:lnTo>
                      <a:pt x="815" y="316"/>
                    </a:lnTo>
                    <a:lnTo>
                      <a:pt x="813" y="316"/>
                    </a:lnTo>
                    <a:lnTo>
                      <a:pt x="812" y="319"/>
                    </a:lnTo>
                    <a:lnTo>
                      <a:pt x="815" y="323"/>
                    </a:lnTo>
                    <a:lnTo>
                      <a:pt x="815" y="326"/>
                    </a:lnTo>
                    <a:lnTo>
                      <a:pt x="814" y="326"/>
                    </a:lnTo>
                    <a:lnTo>
                      <a:pt x="814" y="327"/>
                    </a:lnTo>
                    <a:lnTo>
                      <a:pt x="814" y="327"/>
                    </a:lnTo>
                    <a:lnTo>
                      <a:pt x="816" y="326"/>
                    </a:lnTo>
                    <a:lnTo>
                      <a:pt x="824" y="320"/>
                    </a:lnTo>
                    <a:lnTo>
                      <a:pt x="820" y="329"/>
                    </a:lnTo>
                    <a:lnTo>
                      <a:pt x="817" y="331"/>
                    </a:lnTo>
                    <a:lnTo>
                      <a:pt x="820" y="331"/>
                    </a:lnTo>
                    <a:lnTo>
                      <a:pt x="820" y="334"/>
                    </a:lnTo>
                    <a:lnTo>
                      <a:pt x="817" y="335"/>
                    </a:lnTo>
                    <a:lnTo>
                      <a:pt x="814" y="335"/>
                    </a:lnTo>
                    <a:lnTo>
                      <a:pt x="813" y="337"/>
                    </a:lnTo>
                    <a:lnTo>
                      <a:pt x="810" y="338"/>
                    </a:lnTo>
                    <a:lnTo>
                      <a:pt x="809" y="338"/>
                    </a:lnTo>
                    <a:lnTo>
                      <a:pt x="812" y="339"/>
                    </a:lnTo>
                    <a:lnTo>
                      <a:pt x="812" y="341"/>
                    </a:lnTo>
                    <a:lnTo>
                      <a:pt x="812" y="341"/>
                    </a:lnTo>
                    <a:lnTo>
                      <a:pt x="814" y="339"/>
                    </a:lnTo>
                    <a:lnTo>
                      <a:pt x="816" y="339"/>
                    </a:lnTo>
                    <a:lnTo>
                      <a:pt x="818" y="335"/>
                    </a:lnTo>
                    <a:lnTo>
                      <a:pt x="822" y="333"/>
                    </a:lnTo>
                    <a:lnTo>
                      <a:pt x="822" y="333"/>
                    </a:lnTo>
                    <a:lnTo>
                      <a:pt x="821" y="330"/>
                    </a:lnTo>
                    <a:lnTo>
                      <a:pt x="832" y="320"/>
                    </a:lnTo>
                    <a:lnTo>
                      <a:pt x="833" y="320"/>
                    </a:lnTo>
                    <a:lnTo>
                      <a:pt x="835" y="318"/>
                    </a:lnTo>
                    <a:lnTo>
                      <a:pt x="839" y="318"/>
                    </a:lnTo>
                    <a:lnTo>
                      <a:pt x="844" y="315"/>
                    </a:lnTo>
                    <a:lnTo>
                      <a:pt x="845" y="316"/>
                    </a:lnTo>
                    <a:lnTo>
                      <a:pt x="846" y="316"/>
                    </a:lnTo>
                    <a:lnTo>
                      <a:pt x="850" y="316"/>
                    </a:lnTo>
                    <a:lnTo>
                      <a:pt x="854" y="310"/>
                    </a:lnTo>
                    <a:lnTo>
                      <a:pt x="854" y="305"/>
                    </a:lnTo>
                    <a:lnTo>
                      <a:pt x="859" y="302"/>
                    </a:lnTo>
                    <a:lnTo>
                      <a:pt x="860" y="298"/>
                    </a:lnTo>
                    <a:lnTo>
                      <a:pt x="860" y="295"/>
                    </a:lnTo>
                    <a:lnTo>
                      <a:pt x="865" y="293"/>
                    </a:lnTo>
                    <a:lnTo>
                      <a:pt x="867" y="288"/>
                    </a:lnTo>
                    <a:lnTo>
                      <a:pt x="870" y="286"/>
                    </a:lnTo>
                    <a:lnTo>
                      <a:pt x="873" y="279"/>
                    </a:lnTo>
                    <a:lnTo>
                      <a:pt x="874" y="276"/>
                    </a:lnTo>
                    <a:lnTo>
                      <a:pt x="874" y="275"/>
                    </a:lnTo>
                    <a:lnTo>
                      <a:pt x="874" y="269"/>
                    </a:lnTo>
                    <a:lnTo>
                      <a:pt x="877" y="265"/>
                    </a:lnTo>
                    <a:lnTo>
                      <a:pt x="882" y="271"/>
                    </a:lnTo>
                    <a:lnTo>
                      <a:pt x="884" y="272"/>
                    </a:lnTo>
                    <a:lnTo>
                      <a:pt x="885" y="273"/>
                    </a:lnTo>
                    <a:lnTo>
                      <a:pt x="888" y="272"/>
                    </a:lnTo>
                    <a:lnTo>
                      <a:pt x="891" y="274"/>
                    </a:lnTo>
                    <a:lnTo>
                      <a:pt x="898" y="273"/>
                    </a:lnTo>
                    <a:lnTo>
                      <a:pt x="901" y="273"/>
                    </a:lnTo>
                    <a:lnTo>
                      <a:pt x="903" y="271"/>
                    </a:lnTo>
                    <a:lnTo>
                      <a:pt x="903" y="269"/>
                    </a:lnTo>
                    <a:lnTo>
                      <a:pt x="899" y="266"/>
                    </a:lnTo>
                    <a:lnTo>
                      <a:pt x="895" y="263"/>
                    </a:lnTo>
                    <a:lnTo>
                      <a:pt x="899" y="260"/>
                    </a:lnTo>
                    <a:lnTo>
                      <a:pt x="903" y="259"/>
                    </a:lnTo>
                    <a:lnTo>
                      <a:pt x="907" y="256"/>
                    </a:lnTo>
                    <a:lnTo>
                      <a:pt x="907" y="252"/>
                    </a:lnTo>
                    <a:lnTo>
                      <a:pt x="911" y="249"/>
                    </a:lnTo>
                    <a:lnTo>
                      <a:pt x="914" y="247"/>
                    </a:lnTo>
                    <a:lnTo>
                      <a:pt x="914" y="246"/>
                    </a:lnTo>
                    <a:lnTo>
                      <a:pt x="913" y="244"/>
                    </a:lnTo>
                    <a:lnTo>
                      <a:pt x="913" y="241"/>
                    </a:lnTo>
                    <a:lnTo>
                      <a:pt x="913" y="237"/>
                    </a:lnTo>
                    <a:lnTo>
                      <a:pt x="917" y="235"/>
                    </a:lnTo>
                    <a:lnTo>
                      <a:pt x="921" y="238"/>
                    </a:lnTo>
                    <a:lnTo>
                      <a:pt x="921" y="242"/>
                    </a:lnTo>
                    <a:lnTo>
                      <a:pt x="921" y="243"/>
                    </a:lnTo>
                    <a:lnTo>
                      <a:pt x="925" y="243"/>
                    </a:lnTo>
                    <a:lnTo>
                      <a:pt x="924" y="2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7" name="Freeform 144">
                <a:extLst>
                  <a:ext uri="{FF2B5EF4-FFF2-40B4-BE49-F238E27FC236}">
                    <a16:creationId xmlns:a16="http://schemas.microsoft.com/office/drawing/2014/main" id="{B4A0FCA7-58A5-1F5D-540D-184AB7E49970}"/>
                  </a:ext>
                </a:extLst>
              </p:cNvPr>
              <p:cNvSpPr/>
              <p:nvPr/>
            </p:nvSpPr>
            <p:spPr bwMode="auto">
              <a:xfrm>
                <a:off x="4087813" y="2847976"/>
                <a:ext cx="58738" cy="49213"/>
              </a:xfrm>
              <a:custGeom>
                <a:avLst/>
                <a:gdLst>
                  <a:gd name="T0" fmla="*/ 5 w 32"/>
                  <a:gd name="T1" fmla="*/ 25 h 27"/>
                  <a:gd name="T2" fmla="*/ 8 w 32"/>
                  <a:gd name="T3" fmla="*/ 25 h 27"/>
                  <a:gd name="T4" fmla="*/ 10 w 32"/>
                  <a:gd name="T5" fmla="*/ 26 h 27"/>
                  <a:gd name="T6" fmla="*/ 12 w 32"/>
                  <a:gd name="T7" fmla="*/ 26 h 27"/>
                  <a:gd name="T8" fmla="*/ 14 w 32"/>
                  <a:gd name="T9" fmla="*/ 27 h 27"/>
                  <a:gd name="T10" fmla="*/ 16 w 32"/>
                  <a:gd name="T11" fmla="*/ 27 h 27"/>
                  <a:gd name="T12" fmla="*/ 16 w 32"/>
                  <a:gd name="T13" fmla="*/ 24 h 27"/>
                  <a:gd name="T14" fmla="*/ 18 w 32"/>
                  <a:gd name="T15" fmla="*/ 24 h 27"/>
                  <a:gd name="T16" fmla="*/ 21 w 32"/>
                  <a:gd name="T17" fmla="*/ 24 h 27"/>
                  <a:gd name="T18" fmla="*/ 22 w 32"/>
                  <a:gd name="T19" fmla="*/ 22 h 27"/>
                  <a:gd name="T20" fmla="*/ 22 w 32"/>
                  <a:gd name="T21" fmla="*/ 21 h 27"/>
                  <a:gd name="T22" fmla="*/ 25 w 32"/>
                  <a:gd name="T23" fmla="*/ 20 h 27"/>
                  <a:gd name="T24" fmla="*/ 27 w 32"/>
                  <a:gd name="T25" fmla="*/ 18 h 27"/>
                  <a:gd name="T26" fmla="*/ 26 w 32"/>
                  <a:gd name="T27" fmla="*/ 16 h 27"/>
                  <a:gd name="T28" fmla="*/ 28 w 32"/>
                  <a:gd name="T29" fmla="*/ 12 h 27"/>
                  <a:gd name="T30" fmla="*/ 29 w 32"/>
                  <a:gd name="T31" fmla="*/ 11 h 27"/>
                  <a:gd name="T32" fmla="*/ 30 w 32"/>
                  <a:gd name="T33" fmla="*/ 9 h 27"/>
                  <a:gd name="T34" fmla="*/ 32 w 32"/>
                  <a:gd name="T35" fmla="*/ 6 h 27"/>
                  <a:gd name="T36" fmla="*/ 31 w 32"/>
                  <a:gd name="T37" fmla="*/ 3 h 27"/>
                  <a:gd name="T38" fmla="*/ 28 w 32"/>
                  <a:gd name="T39" fmla="*/ 1 h 27"/>
                  <a:gd name="T40" fmla="*/ 25 w 32"/>
                  <a:gd name="T41" fmla="*/ 0 h 27"/>
                  <a:gd name="T42" fmla="*/ 23 w 32"/>
                  <a:gd name="T43" fmla="*/ 1 h 27"/>
                  <a:gd name="T44" fmla="*/ 22 w 32"/>
                  <a:gd name="T45" fmla="*/ 0 h 27"/>
                  <a:gd name="T46" fmla="*/ 19 w 32"/>
                  <a:gd name="T47" fmla="*/ 1 h 27"/>
                  <a:gd name="T48" fmla="*/ 17 w 32"/>
                  <a:gd name="T49" fmla="*/ 0 h 27"/>
                  <a:gd name="T50" fmla="*/ 16 w 32"/>
                  <a:gd name="T51" fmla="*/ 1 h 27"/>
                  <a:gd name="T52" fmla="*/ 13 w 32"/>
                  <a:gd name="T53" fmla="*/ 1 h 27"/>
                  <a:gd name="T54" fmla="*/ 10 w 32"/>
                  <a:gd name="T55" fmla="*/ 3 h 27"/>
                  <a:gd name="T56" fmla="*/ 8 w 32"/>
                  <a:gd name="T57" fmla="*/ 3 h 27"/>
                  <a:gd name="T58" fmla="*/ 7 w 32"/>
                  <a:gd name="T59" fmla="*/ 5 h 27"/>
                  <a:gd name="T60" fmla="*/ 3 w 32"/>
                  <a:gd name="T61" fmla="*/ 8 h 27"/>
                  <a:gd name="T62" fmla="*/ 0 w 32"/>
                  <a:gd name="T63" fmla="*/ 11 h 27"/>
                  <a:gd name="T64" fmla="*/ 1 w 32"/>
                  <a:gd name="T65" fmla="*/ 14 h 27"/>
                  <a:gd name="T66" fmla="*/ 1 w 32"/>
                  <a:gd name="T67" fmla="*/ 18 h 27"/>
                  <a:gd name="T68" fmla="*/ 3 w 32"/>
                  <a:gd name="T69" fmla="*/ 21 h 27"/>
                  <a:gd name="T70" fmla="*/ 3 w 32"/>
                  <a:gd name="T71" fmla="*/ 23 h 27"/>
                  <a:gd name="T72" fmla="*/ 5 w 32"/>
                  <a:gd name="T73"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 h="27">
                    <a:moveTo>
                      <a:pt x="5" y="25"/>
                    </a:moveTo>
                    <a:cubicBezTo>
                      <a:pt x="8" y="25"/>
                      <a:pt x="8" y="25"/>
                      <a:pt x="8" y="25"/>
                    </a:cubicBezTo>
                    <a:cubicBezTo>
                      <a:pt x="10" y="26"/>
                      <a:pt x="10" y="26"/>
                      <a:pt x="10" y="26"/>
                    </a:cubicBezTo>
                    <a:cubicBezTo>
                      <a:pt x="12" y="26"/>
                      <a:pt x="12" y="26"/>
                      <a:pt x="12" y="26"/>
                    </a:cubicBezTo>
                    <a:cubicBezTo>
                      <a:pt x="14" y="27"/>
                      <a:pt x="14" y="27"/>
                      <a:pt x="14" y="27"/>
                    </a:cubicBezTo>
                    <a:cubicBezTo>
                      <a:pt x="16" y="27"/>
                      <a:pt x="16" y="27"/>
                      <a:pt x="16" y="27"/>
                    </a:cubicBezTo>
                    <a:cubicBezTo>
                      <a:pt x="16" y="24"/>
                      <a:pt x="16" y="24"/>
                      <a:pt x="16" y="24"/>
                    </a:cubicBezTo>
                    <a:cubicBezTo>
                      <a:pt x="18" y="24"/>
                      <a:pt x="18" y="24"/>
                      <a:pt x="18" y="24"/>
                    </a:cubicBezTo>
                    <a:cubicBezTo>
                      <a:pt x="21" y="24"/>
                      <a:pt x="21" y="24"/>
                      <a:pt x="21" y="24"/>
                    </a:cubicBezTo>
                    <a:cubicBezTo>
                      <a:pt x="22" y="22"/>
                      <a:pt x="22" y="22"/>
                      <a:pt x="22" y="22"/>
                    </a:cubicBezTo>
                    <a:cubicBezTo>
                      <a:pt x="22" y="21"/>
                      <a:pt x="22" y="21"/>
                      <a:pt x="22" y="21"/>
                    </a:cubicBezTo>
                    <a:cubicBezTo>
                      <a:pt x="25" y="20"/>
                      <a:pt x="25" y="20"/>
                      <a:pt x="25" y="20"/>
                    </a:cubicBezTo>
                    <a:cubicBezTo>
                      <a:pt x="27" y="18"/>
                      <a:pt x="27" y="18"/>
                      <a:pt x="27" y="18"/>
                    </a:cubicBezTo>
                    <a:cubicBezTo>
                      <a:pt x="26" y="16"/>
                      <a:pt x="26" y="16"/>
                      <a:pt x="26" y="16"/>
                    </a:cubicBezTo>
                    <a:cubicBezTo>
                      <a:pt x="28" y="12"/>
                      <a:pt x="28" y="12"/>
                      <a:pt x="28" y="12"/>
                    </a:cubicBezTo>
                    <a:cubicBezTo>
                      <a:pt x="29" y="11"/>
                      <a:pt x="29" y="11"/>
                      <a:pt x="29" y="11"/>
                    </a:cubicBezTo>
                    <a:cubicBezTo>
                      <a:pt x="30" y="9"/>
                      <a:pt x="30" y="9"/>
                      <a:pt x="30" y="9"/>
                    </a:cubicBezTo>
                    <a:cubicBezTo>
                      <a:pt x="32" y="6"/>
                      <a:pt x="32" y="6"/>
                      <a:pt x="32" y="6"/>
                    </a:cubicBezTo>
                    <a:cubicBezTo>
                      <a:pt x="31" y="3"/>
                      <a:pt x="31" y="3"/>
                      <a:pt x="31" y="3"/>
                    </a:cubicBezTo>
                    <a:cubicBezTo>
                      <a:pt x="28" y="1"/>
                      <a:pt x="28" y="1"/>
                      <a:pt x="28" y="1"/>
                    </a:cubicBezTo>
                    <a:cubicBezTo>
                      <a:pt x="25" y="0"/>
                      <a:pt x="25" y="0"/>
                      <a:pt x="25" y="0"/>
                    </a:cubicBezTo>
                    <a:cubicBezTo>
                      <a:pt x="23" y="1"/>
                      <a:pt x="23" y="1"/>
                      <a:pt x="23" y="1"/>
                    </a:cubicBezTo>
                    <a:cubicBezTo>
                      <a:pt x="23" y="1"/>
                      <a:pt x="21" y="0"/>
                      <a:pt x="22" y="0"/>
                    </a:cubicBezTo>
                    <a:cubicBezTo>
                      <a:pt x="19" y="1"/>
                      <a:pt x="19" y="1"/>
                      <a:pt x="19" y="1"/>
                    </a:cubicBezTo>
                    <a:cubicBezTo>
                      <a:pt x="17" y="0"/>
                      <a:pt x="17" y="0"/>
                      <a:pt x="17" y="0"/>
                    </a:cubicBezTo>
                    <a:cubicBezTo>
                      <a:pt x="16" y="1"/>
                      <a:pt x="16" y="1"/>
                      <a:pt x="16" y="1"/>
                    </a:cubicBezTo>
                    <a:cubicBezTo>
                      <a:pt x="13" y="1"/>
                      <a:pt x="13" y="1"/>
                      <a:pt x="13" y="1"/>
                    </a:cubicBezTo>
                    <a:cubicBezTo>
                      <a:pt x="10" y="3"/>
                      <a:pt x="10" y="3"/>
                      <a:pt x="10" y="3"/>
                    </a:cubicBezTo>
                    <a:cubicBezTo>
                      <a:pt x="8" y="3"/>
                      <a:pt x="8" y="3"/>
                      <a:pt x="8" y="3"/>
                    </a:cubicBezTo>
                    <a:cubicBezTo>
                      <a:pt x="7" y="5"/>
                      <a:pt x="7" y="5"/>
                      <a:pt x="7" y="5"/>
                    </a:cubicBezTo>
                    <a:cubicBezTo>
                      <a:pt x="3" y="8"/>
                      <a:pt x="3" y="8"/>
                      <a:pt x="3" y="8"/>
                    </a:cubicBezTo>
                    <a:cubicBezTo>
                      <a:pt x="0" y="11"/>
                      <a:pt x="0" y="11"/>
                      <a:pt x="0" y="11"/>
                    </a:cubicBezTo>
                    <a:cubicBezTo>
                      <a:pt x="1" y="14"/>
                      <a:pt x="1" y="14"/>
                      <a:pt x="1" y="14"/>
                    </a:cubicBezTo>
                    <a:cubicBezTo>
                      <a:pt x="1" y="18"/>
                      <a:pt x="1" y="18"/>
                      <a:pt x="1" y="18"/>
                    </a:cubicBezTo>
                    <a:cubicBezTo>
                      <a:pt x="3" y="21"/>
                      <a:pt x="3" y="21"/>
                      <a:pt x="3" y="21"/>
                    </a:cubicBezTo>
                    <a:cubicBezTo>
                      <a:pt x="3" y="23"/>
                      <a:pt x="3" y="23"/>
                      <a:pt x="3" y="23"/>
                    </a:cubicBezTo>
                    <a:lnTo>
                      <a:pt x="5"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8" name="Freeform 145">
                <a:extLst>
                  <a:ext uri="{FF2B5EF4-FFF2-40B4-BE49-F238E27FC236}">
                    <a16:creationId xmlns:a16="http://schemas.microsoft.com/office/drawing/2014/main" id="{FF97E82C-7802-170B-07B5-E7730FF322EA}"/>
                  </a:ext>
                </a:extLst>
              </p:cNvPr>
              <p:cNvSpPr/>
              <p:nvPr/>
            </p:nvSpPr>
            <p:spPr bwMode="auto">
              <a:xfrm>
                <a:off x="4702175" y="2000251"/>
                <a:ext cx="127000" cy="150813"/>
              </a:xfrm>
              <a:custGeom>
                <a:avLst/>
                <a:gdLst>
                  <a:gd name="T0" fmla="*/ 68 w 80"/>
                  <a:gd name="T1" fmla="*/ 26 h 95"/>
                  <a:gd name="T2" fmla="*/ 60 w 80"/>
                  <a:gd name="T3" fmla="*/ 33 h 95"/>
                  <a:gd name="T4" fmla="*/ 56 w 80"/>
                  <a:gd name="T5" fmla="*/ 33 h 95"/>
                  <a:gd name="T6" fmla="*/ 50 w 80"/>
                  <a:gd name="T7" fmla="*/ 29 h 95"/>
                  <a:gd name="T8" fmla="*/ 41 w 80"/>
                  <a:gd name="T9" fmla="*/ 27 h 95"/>
                  <a:gd name="T10" fmla="*/ 35 w 80"/>
                  <a:gd name="T11" fmla="*/ 23 h 95"/>
                  <a:gd name="T12" fmla="*/ 30 w 80"/>
                  <a:gd name="T13" fmla="*/ 19 h 95"/>
                  <a:gd name="T14" fmla="*/ 21 w 80"/>
                  <a:gd name="T15" fmla="*/ 7 h 95"/>
                  <a:gd name="T16" fmla="*/ 12 w 80"/>
                  <a:gd name="T17" fmla="*/ 2 h 95"/>
                  <a:gd name="T18" fmla="*/ 9 w 80"/>
                  <a:gd name="T19" fmla="*/ 0 h 95"/>
                  <a:gd name="T20" fmla="*/ 7 w 80"/>
                  <a:gd name="T21" fmla="*/ 4 h 95"/>
                  <a:gd name="T22" fmla="*/ 7 w 80"/>
                  <a:gd name="T23" fmla="*/ 5 h 95"/>
                  <a:gd name="T24" fmla="*/ 13 w 80"/>
                  <a:gd name="T25" fmla="*/ 16 h 95"/>
                  <a:gd name="T26" fmla="*/ 15 w 80"/>
                  <a:gd name="T27" fmla="*/ 27 h 95"/>
                  <a:gd name="T28" fmla="*/ 15 w 80"/>
                  <a:gd name="T29" fmla="*/ 33 h 95"/>
                  <a:gd name="T30" fmla="*/ 16 w 80"/>
                  <a:gd name="T31" fmla="*/ 38 h 95"/>
                  <a:gd name="T32" fmla="*/ 13 w 80"/>
                  <a:gd name="T33" fmla="*/ 41 h 95"/>
                  <a:gd name="T34" fmla="*/ 15 w 80"/>
                  <a:gd name="T35" fmla="*/ 45 h 95"/>
                  <a:gd name="T36" fmla="*/ 17 w 80"/>
                  <a:gd name="T37" fmla="*/ 46 h 95"/>
                  <a:gd name="T38" fmla="*/ 17 w 80"/>
                  <a:gd name="T39" fmla="*/ 51 h 95"/>
                  <a:gd name="T40" fmla="*/ 15 w 80"/>
                  <a:gd name="T41" fmla="*/ 56 h 95"/>
                  <a:gd name="T42" fmla="*/ 4 w 80"/>
                  <a:gd name="T43" fmla="*/ 52 h 95"/>
                  <a:gd name="T44" fmla="*/ 2 w 80"/>
                  <a:gd name="T45" fmla="*/ 53 h 95"/>
                  <a:gd name="T46" fmla="*/ 4 w 80"/>
                  <a:gd name="T47" fmla="*/ 55 h 95"/>
                  <a:gd name="T48" fmla="*/ 8 w 80"/>
                  <a:gd name="T49" fmla="*/ 59 h 95"/>
                  <a:gd name="T50" fmla="*/ 5 w 80"/>
                  <a:gd name="T51" fmla="*/ 65 h 95"/>
                  <a:gd name="T52" fmla="*/ 2 w 80"/>
                  <a:gd name="T53" fmla="*/ 66 h 95"/>
                  <a:gd name="T54" fmla="*/ 0 w 80"/>
                  <a:gd name="T55" fmla="*/ 68 h 95"/>
                  <a:gd name="T56" fmla="*/ 0 w 80"/>
                  <a:gd name="T57" fmla="*/ 75 h 95"/>
                  <a:gd name="T58" fmla="*/ 1 w 80"/>
                  <a:gd name="T59" fmla="*/ 77 h 95"/>
                  <a:gd name="T60" fmla="*/ 7 w 80"/>
                  <a:gd name="T61" fmla="*/ 81 h 95"/>
                  <a:gd name="T62" fmla="*/ 11 w 80"/>
                  <a:gd name="T63" fmla="*/ 93 h 95"/>
                  <a:gd name="T64" fmla="*/ 11 w 80"/>
                  <a:gd name="T65" fmla="*/ 95 h 95"/>
                  <a:gd name="T66" fmla="*/ 14 w 80"/>
                  <a:gd name="T67" fmla="*/ 93 h 95"/>
                  <a:gd name="T68" fmla="*/ 15 w 80"/>
                  <a:gd name="T69" fmla="*/ 88 h 95"/>
                  <a:gd name="T70" fmla="*/ 22 w 80"/>
                  <a:gd name="T71" fmla="*/ 86 h 95"/>
                  <a:gd name="T72" fmla="*/ 24 w 80"/>
                  <a:gd name="T73" fmla="*/ 86 h 95"/>
                  <a:gd name="T74" fmla="*/ 26 w 80"/>
                  <a:gd name="T75" fmla="*/ 83 h 95"/>
                  <a:gd name="T76" fmla="*/ 19 w 80"/>
                  <a:gd name="T77" fmla="*/ 82 h 95"/>
                  <a:gd name="T78" fmla="*/ 12 w 80"/>
                  <a:gd name="T79" fmla="*/ 79 h 95"/>
                  <a:gd name="T80" fmla="*/ 6 w 80"/>
                  <a:gd name="T81" fmla="*/ 73 h 95"/>
                  <a:gd name="T82" fmla="*/ 9 w 80"/>
                  <a:gd name="T83" fmla="*/ 67 h 95"/>
                  <a:gd name="T84" fmla="*/ 17 w 80"/>
                  <a:gd name="T85" fmla="*/ 71 h 95"/>
                  <a:gd name="T86" fmla="*/ 24 w 80"/>
                  <a:gd name="T87" fmla="*/ 64 h 95"/>
                  <a:gd name="T88" fmla="*/ 29 w 80"/>
                  <a:gd name="T89" fmla="*/ 65 h 95"/>
                  <a:gd name="T90" fmla="*/ 35 w 80"/>
                  <a:gd name="T91" fmla="*/ 65 h 95"/>
                  <a:gd name="T92" fmla="*/ 42 w 80"/>
                  <a:gd name="T93" fmla="*/ 72 h 95"/>
                  <a:gd name="T94" fmla="*/ 51 w 80"/>
                  <a:gd name="T95" fmla="*/ 75 h 95"/>
                  <a:gd name="T96" fmla="*/ 53 w 80"/>
                  <a:gd name="T97" fmla="*/ 78 h 95"/>
                  <a:gd name="T98" fmla="*/ 53 w 80"/>
                  <a:gd name="T99" fmla="*/ 74 h 95"/>
                  <a:gd name="T100" fmla="*/ 53 w 80"/>
                  <a:gd name="T101" fmla="*/ 66 h 95"/>
                  <a:gd name="T102" fmla="*/ 59 w 80"/>
                  <a:gd name="T103" fmla="*/ 53 h 95"/>
                  <a:gd name="T104" fmla="*/ 66 w 80"/>
                  <a:gd name="T105" fmla="*/ 53 h 95"/>
                  <a:gd name="T106" fmla="*/ 68 w 80"/>
                  <a:gd name="T107" fmla="*/ 52 h 95"/>
                  <a:gd name="T108" fmla="*/ 73 w 80"/>
                  <a:gd name="T109" fmla="*/ 51 h 95"/>
                  <a:gd name="T110" fmla="*/ 75 w 80"/>
                  <a:gd name="T111" fmla="*/ 50 h 95"/>
                  <a:gd name="T112" fmla="*/ 79 w 80"/>
                  <a:gd name="T113" fmla="*/ 45 h 95"/>
                  <a:gd name="T114" fmla="*/ 80 w 80"/>
                  <a:gd name="T115" fmla="*/ 44 h 95"/>
                  <a:gd name="T116" fmla="*/ 74 w 80"/>
                  <a:gd name="T117" fmla="*/ 45 h 95"/>
                  <a:gd name="T118" fmla="*/ 75 w 80"/>
                  <a:gd name="T119" fmla="*/ 41 h 95"/>
                  <a:gd name="T120" fmla="*/ 68 w 80"/>
                  <a:gd name="T121" fmla="*/ 36 h 95"/>
                  <a:gd name="T122" fmla="*/ 67 w 80"/>
                  <a:gd name="T123" fmla="*/ 2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 h="95">
                    <a:moveTo>
                      <a:pt x="67" y="29"/>
                    </a:moveTo>
                    <a:lnTo>
                      <a:pt x="68" y="26"/>
                    </a:lnTo>
                    <a:lnTo>
                      <a:pt x="66" y="29"/>
                    </a:lnTo>
                    <a:lnTo>
                      <a:pt x="60" y="33"/>
                    </a:lnTo>
                    <a:lnTo>
                      <a:pt x="57" y="33"/>
                    </a:lnTo>
                    <a:lnTo>
                      <a:pt x="56" y="33"/>
                    </a:lnTo>
                    <a:lnTo>
                      <a:pt x="53" y="33"/>
                    </a:lnTo>
                    <a:lnTo>
                      <a:pt x="50" y="29"/>
                    </a:lnTo>
                    <a:lnTo>
                      <a:pt x="46" y="29"/>
                    </a:lnTo>
                    <a:lnTo>
                      <a:pt x="41" y="27"/>
                    </a:lnTo>
                    <a:lnTo>
                      <a:pt x="38" y="24"/>
                    </a:lnTo>
                    <a:lnTo>
                      <a:pt x="35" y="23"/>
                    </a:lnTo>
                    <a:lnTo>
                      <a:pt x="34" y="21"/>
                    </a:lnTo>
                    <a:lnTo>
                      <a:pt x="30" y="19"/>
                    </a:lnTo>
                    <a:lnTo>
                      <a:pt x="23" y="12"/>
                    </a:lnTo>
                    <a:lnTo>
                      <a:pt x="21" y="7"/>
                    </a:lnTo>
                    <a:lnTo>
                      <a:pt x="16" y="7"/>
                    </a:lnTo>
                    <a:lnTo>
                      <a:pt x="12" y="2"/>
                    </a:lnTo>
                    <a:lnTo>
                      <a:pt x="11" y="0"/>
                    </a:lnTo>
                    <a:lnTo>
                      <a:pt x="9" y="0"/>
                    </a:lnTo>
                    <a:lnTo>
                      <a:pt x="9" y="1"/>
                    </a:lnTo>
                    <a:lnTo>
                      <a:pt x="7" y="4"/>
                    </a:lnTo>
                    <a:lnTo>
                      <a:pt x="6" y="4"/>
                    </a:lnTo>
                    <a:lnTo>
                      <a:pt x="7" y="5"/>
                    </a:lnTo>
                    <a:lnTo>
                      <a:pt x="8" y="8"/>
                    </a:lnTo>
                    <a:lnTo>
                      <a:pt x="13" y="16"/>
                    </a:lnTo>
                    <a:lnTo>
                      <a:pt x="14" y="21"/>
                    </a:lnTo>
                    <a:lnTo>
                      <a:pt x="15" y="27"/>
                    </a:lnTo>
                    <a:lnTo>
                      <a:pt x="14" y="28"/>
                    </a:lnTo>
                    <a:lnTo>
                      <a:pt x="15" y="33"/>
                    </a:lnTo>
                    <a:lnTo>
                      <a:pt x="17" y="36"/>
                    </a:lnTo>
                    <a:lnTo>
                      <a:pt x="16" y="38"/>
                    </a:lnTo>
                    <a:lnTo>
                      <a:pt x="15" y="38"/>
                    </a:lnTo>
                    <a:lnTo>
                      <a:pt x="13" y="41"/>
                    </a:lnTo>
                    <a:lnTo>
                      <a:pt x="14" y="42"/>
                    </a:lnTo>
                    <a:lnTo>
                      <a:pt x="15" y="45"/>
                    </a:lnTo>
                    <a:lnTo>
                      <a:pt x="16" y="46"/>
                    </a:lnTo>
                    <a:lnTo>
                      <a:pt x="17" y="46"/>
                    </a:lnTo>
                    <a:lnTo>
                      <a:pt x="19" y="50"/>
                    </a:lnTo>
                    <a:lnTo>
                      <a:pt x="17" y="51"/>
                    </a:lnTo>
                    <a:lnTo>
                      <a:pt x="17" y="53"/>
                    </a:lnTo>
                    <a:lnTo>
                      <a:pt x="15" y="56"/>
                    </a:lnTo>
                    <a:lnTo>
                      <a:pt x="8" y="55"/>
                    </a:lnTo>
                    <a:lnTo>
                      <a:pt x="4" y="52"/>
                    </a:lnTo>
                    <a:lnTo>
                      <a:pt x="2" y="52"/>
                    </a:lnTo>
                    <a:lnTo>
                      <a:pt x="2" y="53"/>
                    </a:lnTo>
                    <a:lnTo>
                      <a:pt x="2" y="53"/>
                    </a:lnTo>
                    <a:lnTo>
                      <a:pt x="4" y="55"/>
                    </a:lnTo>
                    <a:lnTo>
                      <a:pt x="7" y="57"/>
                    </a:lnTo>
                    <a:lnTo>
                      <a:pt x="8" y="59"/>
                    </a:lnTo>
                    <a:lnTo>
                      <a:pt x="6" y="61"/>
                    </a:lnTo>
                    <a:lnTo>
                      <a:pt x="5" y="65"/>
                    </a:lnTo>
                    <a:lnTo>
                      <a:pt x="2" y="65"/>
                    </a:lnTo>
                    <a:lnTo>
                      <a:pt x="2" y="66"/>
                    </a:lnTo>
                    <a:lnTo>
                      <a:pt x="0" y="67"/>
                    </a:lnTo>
                    <a:lnTo>
                      <a:pt x="0" y="68"/>
                    </a:lnTo>
                    <a:lnTo>
                      <a:pt x="0" y="72"/>
                    </a:lnTo>
                    <a:lnTo>
                      <a:pt x="0" y="75"/>
                    </a:lnTo>
                    <a:lnTo>
                      <a:pt x="0" y="77"/>
                    </a:lnTo>
                    <a:lnTo>
                      <a:pt x="1" y="77"/>
                    </a:lnTo>
                    <a:lnTo>
                      <a:pt x="5" y="79"/>
                    </a:lnTo>
                    <a:lnTo>
                      <a:pt x="7" y="81"/>
                    </a:lnTo>
                    <a:lnTo>
                      <a:pt x="9" y="87"/>
                    </a:lnTo>
                    <a:lnTo>
                      <a:pt x="11" y="93"/>
                    </a:lnTo>
                    <a:lnTo>
                      <a:pt x="9" y="94"/>
                    </a:lnTo>
                    <a:lnTo>
                      <a:pt x="11" y="95"/>
                    </a:lnTo>
                    <a:lnTo>
                      <a:pt x="12" y="95"/>
                    </a:lnTo>
                    <a:lnTo>
                      <a:pt x="14" y="93"/>
                    </a:lnTo>
                    <a:lnTo>
                      <a:pt x="15" y="90"/>
                    </a:lnTo>
                    <a:lnTo>
                      <a:pt x="15" y="88"/>
                    </a:lnTo>
                    <a:lnTo>
                      <a:pt x="17" y="86"/>
                    </a:lnTo>
                    <a:lnTo>
                      <a:pt x="22" y="86"/>
                    </a:lnTo>
                    <a:lnTo>
                      <a:pt x="23" y="87"/>
                    </a:lnTo>
                    <a:lnTo>
                      <a:pt x="24" y="86"/>
                    </a:lnTo>
                    <a:lnTo>
                      <a:pt x="26" y="83"/>
                    </a:lnTo>
                    <a:lnTo>
                      <a:pt x="26" y="83"/>
                    </a:lnTo>
                    <a:lnTo>
                      <a:pt x="22" y="83"/>
                    </a:lnTo>
                    <a:lnTo>
                      <a:pt x="19" y="82"/>
                    </a:lnTo>
                    <a:lnTo>
                      <a:pt x="15" y="79"/>
                    </a:lnTo>
                    <a:lnTo>
                      <a:pt x="12" y="79"/>
                    </a:lnTo>
                    <a:lnTo>
                      <a:pt x="7" y="77"/>
                    </a:lnTo>
                    <a:lnTo>
                      <a:pt x="6" y="73"/>
                    </a:lnTo>
                    <a:lnTo>
                      <a:pt x="6" y="70"/>
                    </a:lnTo>
                    <a:lnTo>
                      <a:pt x="9" y="67"/>
                    </a:lnTo>
                    <a:lnTo>
                      <a:pt x="12" y="67"/>
                    </a:lnTo>
                    <a:lnTo>
                      <a:pt x="17" y="71"/>
                    </a:lnTo>
                    <a:lnTo>
                      <a:pt x="20" y="66"/>
                    </a:lnTo>
                    <a:lnTo>
                      <a:pt x="24" y="64"/>
                    </a:lnTo>
                    <a:lnTo>
                      <a:pt x="28" y="64"/>
                    </a:lnTo>
                    <a:lnTo>
                      <a:pt x="29" y="65"/>
                    </a:lnTo>
                    <a:lnTo>
                      <a:pt x="31" y="65"/>
                    </a:lnTo>
                    <a:lnTo>
                      <a:pt x="35" y="65"/>
                    </a:lnTo>
                    <a:lnTo>
                      <a:pt x="37" y="68"/>
                    </a:lnTo>
                    <a:lnTo>
                      <a:pt x="42" y="72"/>
                    </a:lnTo>
                    <a:lnTo>
                      <a:pt x="46" y="74"/>
                    </a:lnTo>
                    <a:lnTo>
                      <a:pt x="51" y="75"/>
                    </a:lnTo>
                    <a:lnTo>
                      <a:pt x="52" y="78"/>
                    </a:lnTo>
                    <a:lnTo>
                      <a:pt x="53" y="78"/>
                    </a:lnTo>
                    <a:lnTo>
                      <a:pt x="53" y="77"/>
                    </a:lnTo>
                    <a:lnTo>
                      <a:pt x="53" y="74"/>
                    </a:lnTo>
                    <a:lnTo>
                      <a:pt x="52" y="71"/>
                    </a:lnTo>
                    <a:lnTo>
                      <a:pt x="53" y="66"/>
                    </a:lnTo>
                    <a:lnTo>
                      <a:pt x="56" y="59"/>
                    </a:lnTo>
                    <a:lnTo>
                      <a:pt x="59" y="53"/>
                    </a:lnTo>
                    <a:lnTo>
                      <a:pt x="63" y="52"/>
                    </a:lnTo>
                    <a:lnTo>
                      <a:pt x="66" y="53"/>
                    </a:lnTo>
                    <a:lnTo>
                      <a:pt x="68" y="53"/>
                    </a:lnTo>
                    <a:lnTo>
                      <a:pt x="68" y="52"/>
                    </a:lnTo>
                    <a:lnTo>
                      <a:pt x="72" y="50"/>
                    </a:lnTo>
                    <a:lnTo>
                      <a:pt x="73" y="51"/>
                    </a:lnTo>
                    <a:lnTo>
                      <a:pt x="74" y="51"/>
                    </a:lnTo>
                    <a:lnTo>
                      <a:pt x="75" y="50"/>
                    </a:lnTo>
                    <a:lnTo>
                      <a:pt x="75" y="48"/>
                    </a:lnTo>
                    <a:lnTo>
                      <a:pt x="79" y="45"/>
                    </a:lnTo>
                    <a:lnTo>
                      <a:pt x="80" y="45"/>
                    </a:lnTo>
                    <a:lnTo>
                      <a:pt x="80" y="44"/>
                    </a:lnTo>
                    <a:lnTo>
                      <a:pt x="79" y="45"/>
                    </a:lnTo>
                    <a:lnTo>
                      <a:pt x="74" y="45"/>
                    </a:lnTo>
                    <a:lnTo>
                      <a:pt x="75" y="43"/>
                    </a:lnTo>
                    <a:lnTo>
                      <a:pt x="75" y="41"/>
                    </a:lnTo>
                    <a:lnTo>
                      <a:pt x="73" y="38"/>
                    </a:lnTo>
                    <a:lnTo>
                      <a:pt x="68" y="36"/>
                    </a:lnTo>
                    <a:lnTo>
                      <a:pt x="67" y="34"/>
                    </a:lnTo>
                    <a:lnTo>
                      <a:pt x="67"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9" name="Freeform 146">
                <a:extLst>
                  <a:ext uri="{FF2B5EF4-FFF2-40B4-BE49-F238E27FC236}">
                    <a16:creationId xmlns:a16="http://schemas.microsoft.com/office/drawing/2014/main" id="{F902F5A4-D5FB-6F6B-AC78-436056EA7377}"/>
                  </a:ext>
                </a:extLst>
              </p:cNvPr>
              <p:cNvSpPr/>
              <p:nvPr/>
            </p:nvSpPr>
            <p:spPr bwMode="auto">
              <a:xfrm>
                <a:off x="4567238" y="2163763"/>
                <a:ext cx="225425" cy="268288"/>
              </a:xfrm>
              <a:custGeom>
                <a:avLst/>
                <a:gdLst>
                  <a:gd name="T0" fmla="*/ 12 w 142"/>
                  <a:gd name="T1" fmla="*/ 161 h 169"/>
                  <a:gd name="T2" fmla="*/ 17 w 142"/>
                  <a:gd name="T3" fmla="*/ 157 h 169"/>
                  <a:gd name="T4" fmla="*/ 25 w 142"/>
                  <a:gd name="T5" fmla="*/ 155 h 169"/>
                  <a:gd name="T6" fmla="*/ 41 w 142"/>
                  <a:gd name="T7" fmla="*/ 152 h 169"/>
                  <a:gd name="T8" fmla="*/ 46 w 142"/>
                  <a:gd name="T9" fmla="*/ 148 h 169"/>
                  <a:gd name="T10" fmla="*/ 60 w 142"/>
                  <a:gd name="T11" fmla="*/ 144 h 169"/>
                  <a:gd name="T12" fmla="*/ 62 w 142"/>
                  <a:gd name="T13" fmla="*/ 152 h 169"/>
                  <a:gd name="T14" fmla="*/ 63 w 142"/>
                  <a:gd name="T15" fmla="*/ 161 h 169"/>
                  <a:gd name="T16" fmla="*/ 74 w 142"/>
                  <a:gd name="T17" fmla="*/ 169 h 169"/>
                  <a:gd name="T18" fmla="*/ 79 w 142"/>
                  <a:gd name="T19" fmla="*/ 160 h 169"/>
                  <a:gd name="T20" fmla="*/ 85 w 142"/>
                  <a:gd name="T21" fmla="*/ 152 h 169"/>
                  <a:gd name="T22" fmla="*/ 85 w 142"/>
                  <a:gd name="T23" fmla="*/ 148 h 169"/>
                  <a:gd name="T24" fmla="*/ 83 w 142"/>
                  <a:gd name="T25" fmla="*/ 137 h 169"/>
                  <a:gd name="T26" fmla="*/ 86 w 142"/>
                  <a:gd name="T27" fmla="*/ 141 h 169"/>
                  <a:gd name="T28" fmla="*/ 93 w 142"/>
                  <a:gd name="T29" fmla="*/ 141 h 169"/>
                  <a:gd name="T30" fmla="*/ 105 w 142"/>
                  <a:gd name="T31" fmla="*/ 143 h 169"/>
                  <a:gd name="T32" fmla="*/ 112 w 142"/>
                  <a:gd name="T33" fmla="*/ 133 h 169"/>
                  <a:gd name="T34" fmla="*/ 115 w 142"/>
                  <a:gd name="T35" fmla="*/ 141 h 169"/>
                  <a:gd name="T36" fmla="*/ 117 w 142"/>
                  <a:gd name="T37" fmla="*/ 130 h 169"/>
                  <a:gd name="T38" fmla="*/ 123 w 142"/>
                  <a:gd name="T39" fmla="*/ 121 h 169"/>
                  <a:gd name="T40" fmla="*/ 130 w 142"/>
                  <a:gd name="T41" fmla="*/ 125 h 169"/>
                  <a:gd name="T42" fmla="*/ 131 w 142"/>
                  <a:gd name="T43" fmla="*/ 136 h 169"/>
                  <a:gd name="T44" fmla="*/ 139 w 142"/>
                  <a:gd name="T45" fmla="*/ 126 h 169"/>
                  <a:gd name="T46" fmla="*/ 139 w 142"/>
                  <a:gd name="T47" fmla="*/ 118 h 169"/>
                  <a:gd name="T48" fmla="*/ 135 w 142"/>
                  <a:gd name="T49" fmla="*/ 93 h 169"/>
                  <a:gd name="T50" fmla="*/ 128 w 142"/>
                  <a:gd name="T51" fmla="*/ 67 h 169"/>
                  <a:gd name="T52" fmla="*/ 137 w 142"/>
                  <a:gd name="T53" fmla="*/ 56 h 169"/>
                  <a:gd name="T54" fmla="*/ 136 w 142"/>
                  <a:gd name="T55" fmla="*/ 48 h 169"/>
                  <a:gd name="T56" fmla="*/ 136 w 142"/>
                  <a:gd name="T57" fmla="*/ 42 h 169"/>
                  <a:gd name="T58" fmla="*/ 135 w 142"/>
                  <a:gd name="T59" fmla="*/ 28 h 169"/>
                  <a:gd name="T60" fmla="*/ 128 w 142"/>
                  <a:gd name="T61" fmla="*/ 16 h 169"/>
                  <a:gd name="T62" fmla="*/ 116 w 142"/>
                  <a:gd name="T63" fmla="*/ 0 h 169"/>
                  <a:gd name="T64" fmla="*/ 112 w 142"/>
                  <a:gd name="T65" fmla="*/ 6 h 169"/>
                  <a:gd name="T66" fmla="*/ 105 w 142"/>
                  <a:gd name="T67" fmla="*/ 0 h 169"/>
                  <a:gd name="T68" fmla="*/ 102 w 142"/>
                  <a:gd name="T69" fmla="*/ 5 h 169"/>
                  <a:gd name="T70" fmla="*/ 99 w 142"/>
                  <a:gd name="T71" fmla="*/ 13 h 169"/>
                  <a:gd name="T72" fmla="*/ 100 w 142"/>
                  <a:gd name="T73" fmla="*/ 27 h 169"/>
                  <a:gd name="T74" fmla="*/ 104 w 142"/>
                  <a:gd name="T75" fmla="*/ 24 h 169"/>
                  <a:gd name="T76" fmla="*/ 108 w 142"/>
                  <a:gd name="T77" fmla="*/ 51 h 169"/>
                  <a:gd name="T78" fmla="*/ 101 w 142"/>
                  <a:gd name="T79" fmla="*/ 73 h 169"/>
                  <a:gd name="T80" fmla="*/ 98 w 142"/>
                  <a:gd name="T81" fmla="*/ 89 h 169"/>
                  <a:gd name="T82" fmla="*/ 82 w 142"/>
                  <a:gd name="T83" fmla="*/ 101 h 169"/>
                  <a:gd name="T84" fmla="*/ 75 w 142"/>
                  <a:gd name="T85" fmla="*/ 89 h 169"/>
                  <a:gd name="T86" fmla="*/ 76 w 142"/>
                  <a:gd name="T87" fmla="*/ 86 h 169"/>
                  <a:gd name="T88" fmla="*/ 72 w 142"/>
                  <a:gd name="T89" fmla="*/ 95 h 169"/>
                  <a:gd name="T90" fmla="*/ 68 w 142"/>
                  <a:gd name="T91" fmla="*/ 111 h 169"/>
                  <a:gd name="T92" fmla="*/ 68 w 142"/>
                  <a:gd name="T93" fmla="*/ 122 h 169"/>
                  <a:gd name="T94" fmla="*/ 67 w 142"/>
                  <a:gd name="T95" fmla="*/ 128 h 169"/>
                  <a:gd name="T96" fmla="*/ 56 w 142"/>
                  <a:gd name="T97" fmla="*/ 129 h 169"/>
                  <a:gd name="T98" fmla="*/ 50 w 142"/>
                  <a:gd name="T99" fmla="*/ 126 h 169"/>
                  <a:gd name="T100" fmla="*/ 28 w 142"/>
                  <a:gd name="T101" fmla="*/ 131 h 169"/>
                  <a:gd name="T102" fmla="*/ 17 w 142"/>
                  <a:gd name="T103" fmla="*/ 140 h 169"/>
                  <a:gd name="T104" fmla="*/ 8 w 142"/>
                  <a:gd name="T105" fmla="*/ 151 h 169"/>
                  <a:gd name="T106" fmla="*/ 0 w 142"/>
                  <a:gd name="T107" fmla="*/ 1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2" h="169">
                    <a:moveTo>
                      <a:pt x="2" y="165"/>
                    </a:moveTo>
                    <a:lnTo>
                      <a:pt x="2" y="165"/>
                    </a:lnTo>
                    <a:lnTo>
                      <a:pt x="8" y="162"/>
                    </a:lnTo>
                    <a:lnTo>
                      <a:pt x="12" y="161"/>
                    </a:lnTo>
                    <a:lnTo>
                      <a:pt x="18" y="163"/>
                    </a:lnTo>
                    <a:lnTo>
                      <a:pt x="18" y="162"/>
                    </a:lnTo>
                    <a:lnTo>
                      <a:pt x="18" y="159"/>
                    </a:lnTo>
                    <a:lnTo>
                      <a:pt x="17" y="157"/>
                    </a:lnTo>
                    <a:lnTo>
                      <a:pt x="19" y="154"/>
                    </a:lnTo>
                    <a:lnTo>
                      <a:pt x="23" y="153"/>
                    </a:lnTo>
                    <a:lnTo>
                      <a:pt x="24" y="155"/>
                    </a:lnTo>
                    <a:lnTo>
                      <a:pt x="25" y="155"/>
                    </a:lnTo>
                    <a:lnTo>
                      <a:pt x="27" y="154"/>
                    </a:lnTo>
                    <a:lnTo>
                      <a:pt x="32" y="153"/>
                    </a:lnTo>
                    <a:lnTo>
                      <a:pt x="38" y="152"/>
                    </a:lnTo>
                    <a:lnTo>
                      <a:pt x="41" y="152"/>
                    </a:lnTo>
                    <a:lnTo>
                      <a:pt x="42" y="152"/>
                    </a:lnTo>
                    <a:lnTo>
                      <a:pt x="42" y="152"/>
                    </a:lnTo>
                    <a:lnTo>
                      <a:pt x="42" y="151"/>
                    </a:lnTo>
                    <a:lnTo>
                      <a:pt x="46" y="148"/>
                    </a:lnTo>
                    <a:lnTo>
                      <a:pt x="47" y="147"/>
                    </a:lnTo>
                    <a:lnTo>
                      <a:pt x="50" y="144"/>
                    </a:lnTo>
                    <a:lnTo>
                      <a:pt x="55" y="143"/>
                    </a:lnTo>
                    <a:lnTo>
                      <a:pt x="60" y="144"/>
                    </a:lnTo>
                    <a:lnTo>
                      <a:pt x="63" y="143"/>
                    </a:lnTo>
                    <a:lnTo>
                      <a:pt x="65" y="145"/>
                    </a:lnTo>
                    <a:lnTo>
                      <a:pt x="65" y="148"/>
                    </a:lnTo>
                    <a:lnTo>
                      <a:pt x="62" y="152"/>
                    </a:lnTo>
                    <a:lnTo>
                      <a:pt x="62" y="153"/>
                    </a:lnTo>
                    <a:lnTo>
                      <a:pt x="63" y="154"/>
                    </a:lnTo>
                    <a:lnTo>
                      <a:pt x="64" y="160"/>
                    </a:lnTo>
                    <a:lnTo>
                      <a:pt x="63" y="161"/>
                    </a:lnTo>
                    <a:lnTo>
                      <a:pt x="64" y="163"/>
                    </a:lnTo>
                    <a:lnTo>
                      <a:pt x="67" y="165"/>
                    </a:lnTo>
                    <a:lnTo>
                      <a:pt x="71" y="168"/>
                    </a:lnTo>
                    <a:lnTo>
                      <a:pt x="74" y="169"/>
                    </a:lnTo>
                    <a:lnTo>
                      <a:pt x="75" y="168"/>
                    </a:lnTo>
                    <a:lnTo>
                      <a:pt x="77" y="165"/>
                    </a:lnTo>
                    <a:lnTo>
                      <a:pt x="77" y="161"/>
                    </a:lnTo>
                    <a:lnTo>
                      <a:pt x="79" y="160"/>
                    </a:lnTo>
                    <a:lnTo>
                      <a:pt x="79" y="160"/>
                    </a:lnTo>
                    <a:lnTo>
                      <a:pt x="78" y="158"/>
                    </a:lnTo>
                    <a:lnTo>
                      <a:pt x="82" y="153"/>
                    </a:lnTo>
                    <a:lnTo>
                      <a:pt x="85" y="152"/>
                    </a:lnTo>
                    <a:lnTo>
                      <a:pt x="86" y="152"/>
                    </a:lnTo>
                    <a:lnTo>
                      <a:pt x="86" y="152"/>
                    </a:lnTo>
                    <a:lnTo>
                      <a:pt x="86" y="151"/>
                    </a:lnTo>
                    <a:lnTo>
                      <a:pt x="85" y="148"/>
                    </a:lnTo>
                    <a:lnTo>
                      <a:pt x="80" y="146"/>
                    </a:lnTo>
                    <a:lnTo>
                      <a:pt x="79" y="144"/>
                    </a:lnTo>
                    <a:lnTo>
                      <a:pt x="80" y="139"/>
                    </a:lnTo>
                    <a:lnTo>
                      <a:pt x="83" y="137"/>
                    </a:lnTo>
                    <a:lnTo>
                      <a:pt x="87" y="136"/>
                    </a:lnTo>
                    <a:lnTo>
                      <a:pt x="85" y="139"/>
                    </a:lnTo>
                    <a:lnTo>
                      <a:pt x="85" y="141"/>
                    </a:lnTo>
                    <a:lnTo>
                      <a:pt x="86" y="141"/>
                    </a:lnTo>
                    <a:lnTo>
                      <a:pt x="87" y="140"/>
                    </a:lnTo>
                    <a:lnTo>
                      <a:pt x="90" y="140"/>
                    </a:lnTo>
                    <a:lnTo>
                      <a:pt x="91" y="141"/>
                    </a:lnTo>
                    <a:lnTo>
                      <a:pt x="93" y="141"/>
                    </a:lnTo>
                    <a:lnTo>
                      <a:pt x="96" y="141"/>
                    </a:lnTo>
                    <a:lnTo>
                      <a:pt x="96" y="143"/>
                    </a:lnTo>
                    <a:lnTo>
                      <a:pt x="97" y="141"/>
                    </a:lnTo>
                    <a:lnTo>
                      <a:pt x="105" y="143"/>
                    </a:lnTo>
                    <a:lnTo>
                      <a:pt x="107" y="143"/>
                    </a:lnTo>
                    <a:lnTo>
                      <a:pt x="106" y="139"/>
                    </a:lnTo>
                    <a:lnTo>
                      <a:pt x="107" y="135"/>
                    </a:lnTo>
                    <a:lnTo>
                      <a:pt x="112" y="133"/>
                    </a:lnTo>
                    <a:lnTo>
                      <a:pt x="115" y="133"/>
                    </a:lnTo>
                    <a:lnTo>
                      <a:pt x="116" y="138"/>
                    </a:lnTo>
                    <a:lnTo>
                      <a:pt x="115" y="140"/>
                    </a:lnTo>
                    <a:lnTo>
                      <a:pt x="115" y="141"/>
                    </a:lnTo>
                    <a:lnTo>
                      <a:pt x="116" y="141"/>
                    </a:lnTo>
                    <a:lnTo>
                      <a:pt x="119" y="139"/>
                    </a:lnTo>
                    <a:lnTo>
                      <a:pt x="116" y="135"/>
                    </a:lnTo>
                    <a:lnTo>
                      <a:pt x="117" y="130"/>
                    </a:lnTo>
                    <a:lnTo>
                      <a:pt x="122" y="126"/>
                    </a:lnTo>
                    <a:lnTo>
                      <a:pt x="123" y="126"/>
                    </a:lnTo>
                    <a:lnTo>
                      <a:pt x="122" y="125"/>
                    </a:lnTo>
                    <a:lnTo>
                      <a:pt x="123" y="121"/>
                    </a:lnTo>
                    <a:lnTo>
                      <a:pt x="127" y="118"/>
                    </a:lnTo>
                    <a:lnTo>
                      <a:pt x="130" y="119"/>
                    </a:lnTo>
                    <a:lnTo>
                      <a:pt x="131" y="122"/>
                    </a:lnTo>
                    <a:lnTo>
                      <a:pt x="130" y="125"/>
                    </a:lnTo>
                    <a:lnTo>
                      <a:pt x="129" y="129"/>
                    </a:lnTo>
                    <a:lnTo>
                      <a:pt x="130" y="136"/>
                    </a:lnTo>
                    <a:lnTo>
                      <a:pt x="130" y="136"/>
                    </a:lnTo>
                    <a:lnTo>
                      <a:pt x="131" y="136"/>
                    </a:lnTo>
                    <a:lnTo>
                      <a:pt x="133" y="132"/>
                    </a:lnTo>
                    <a:lnTo>
                      <a:pt x="136" y="132"/>
                    </a:lnTo>
                    <a:lnTo>
                      <a:pt x="138" y="130"/>
                    </a:lnTo>
                    <a:lnTo>
                      <a:pt x="139" y="126"/>
                    </a:lnTo>
                    <a:lnTo>
                      <a:pt x="138" y="123"/>
                    </a:lnTo>
                    <a:lnTo>
                      <a:pt x="142" y="121"/>
                    </a:lnTo>
                    <a:lnTo>
                      <a:pt x="142" y="119"/>
                    </a:lnTo>
                    <a:lnTo>
                      <a:pt x="139" y="118"/>
                    </a:lnTo>
                    <a:lnTo>
                      <a:pt x="136" y="112"/>
                    </a:lnTo>
                    <a:lnTo>
                      <a:pt x="135" y="109"/>
                    </a:lnTo>
                    <a:lnTo>
                      <a:pt x="134" y="101"/>
                    </a:lnTo>
                    <a:lnTo>
                      <a:pt x="135" y="93"/>
                    </a:lnTo>
                    <a:lnTo>
                      <a:pt x="135" y="87"/>
                    </a:lnTo>
                    <a:lnTo>
                      <a:pt x="133" y="77"/>
                    </a:lnTo>
                    <a:lnTo>
                      <a:pt x="129" y="72"/>
                    </a:lnTo>
                    <a:lnTo>
                      <a:pt x="128" y="67"/>
                    </a:lnTo>
                    <a:lnTo>
                      <a:pt x="129" y="62"/>
                    </a:lnTo>
                    <a:lnTo>
                      <a:pt x="135" y="59"/>
                    </a:lnTo>
                    <a:lnTo>
                      <a:pt x="138" y="59"/>
                    </a:lnTo>
                    <a:lnTo>
                      <a:pt x="137" y="56"/>
                    </a:lnTo>
                    <a:lnTo>
                      <a:pt x="136" y="55"/>
                    </a:lnTo>
                    <a:lnTo>
                      <a:pt x="135" y="51"/>
                    </a:lnTo>
                    <a:lnTo>
                      <a:pt x="136" y="50"/>
                    </a:lnTo>
                    <a:lnTo>
                      <a:pt x="136" y="48"/>
                    </a:lnTo>
                    <a:lnTo>
                      <a:pt x="136" y="45"/>
                    </a:lnTo>
                    <a:lnTo>
                      <a:pt x="136" y="45"/>
                    </a:lnTo>
                    <a:lnTo>
                      <a:pt x="137" y="43"/>
                    </a:lnTo>
                    <a:lnTo>
                      <a:pt x="136" y="42"/>
                    </a:lnTo>
                    <a:lnTo>
                      <a:pt x="136" y="37"/>
                    </a:lnTo>
                    <a:lnTo>
                      <a:pt x="136" y="36"/>
                    </a:lnTo>
                    <a:lnTo>
                      <a:pt x="135" y="34"/>
                    </a:lnTo>
                    <a:lnTo>
                      <a:pt x="135" y="28"/>
                    </a:lnTo>
                    <a:lnTo>
                      <a:pt x="133" y="23"/>
                    </a:lnTo>
                    <a:lnTo>
                      <a:pt x="130" y="23"/>
                    </a:lnTo>
                    <a:lnTo>
                      <a:pt x="128" y="22"/>
                    </a:lnTo>
                    <a:lnTo>
                      <a:pt x="128" y="16"/>
                    </a:lnTo>
                    <a:lnTo>
                      <a:pt x="126" y="14"/>
                    </a:lnTo>
                    <a:lnTo>
                      <a:pt x="119" y="6"/>
                    </a:lnTo>
                    <a:lnTo>
                      <a:pt x="117" y="2"/>
                    </a:lnTo>
                    <a:lnTo>
                      <a:pt x="116" y="0"/>
                    </a:lnTo>
                    <a:lnTo>
                      <a:pt x="115" y="2"/>
                    </a:lnTo>
                    <a:lnTo>
                      <a:pt x="112" y="5"/>
                    </a:lnTo>
                    <a:lnTo>
                      <a:pt x="112" y="4"/>
                    </a:lnTo>
                    <a:lnTo>
                      <a:pt x="112" y="6"/>
                    </a:lnTo>
                    <a:lnTo>
                      <a:pt x="109" y="8"/>
                    </a:lnTo>
                    <a:lnTo>
                      <a:pt x="106" y="7"/>
                    </a:lnTo>
                    <a:lnTo>
                      <a:pt x="105" y="0"/>
                    </a:lnTo>
                    <a:lnTo>
                      <a:pt x="105" y="0"/>
                    </a:lnTo>
                    <a:lnTo>
                      <a:pt x="102" y="0"/>
                    </a:lnTo>
                    <a:lnTo>
                      <a:pt x="102" y="0"/>
                    </a:lnTo>
                    <a:lnTo>
                      <a:pt x="102" y="1"/>
                    </a:lnTo>
                    <a:lnTo>
                      <a:pt x="102" y="5"/>
                    </a:lnTo>
                    <a:lnTo>
                      <a:pt x="104" y="9"/>
                    </a:lnTo>
                    <a:lnTo>
                      <a:pt x="101" y="11"/>
                    </a:lnTo>
                    <a:lnTo>
                      <a:pt x="99" y="12"/>
                    </a:lnTo>
                    <a:lnTo>
                      <a:pt x="99" y="13"/>
                    </a:lnTo>
                    <a:lnTo>
                      <a:pt x="104" y="16"/>
                    </a:lnTo>
                    <a:lnTo>
                      <a:pt x="105" y="20"/>
                    </a:lnTo>
                    <a:lnTo>
                      <a:pt x="104" y="24"/>
                    </a:lnTo>
                    <a:lnTo>
                      <a:pt x="100" y="27"/>
                    </a:lnTo>
                    <a:lnTo>
                      <a:pt x="99" y="26"/>
                    </a:lnTo>
                    <a:lnTo>
                      <a:pt x="100" y="28"/>
                    </a:lnTo>
                    <a:lnTo>
                      <a:pt x="101" y="27"/>
                    </a:lnTo>
                    <a:lnTo>
                      <a:pt x="104" y="24"/>
                    </a:lnTo>
                    <a:lnTo>
                      <a:pt x="108" y="33"/>
                    </a:lnTo>
                    <a:lnTo>
                      <a:pt x="109" y="41"/>
                    </a:lnTo>
                    <a:lnTo>
                      <a:pt x="108" y="44"/>
                    </a:lnTo>
                    <a:lnTo>
                      <a:pt x="108" y="51"/>
                    </a:lnTo>
                    <a:lnTo>
                      <a:pt x="106" y="62"/>
                    </a:lnTo>
                    <a:lnTo>
                      <a:pt x="107" y="66"/>
                    </a:lnTo>
                    <a:lnTo>
                      <a:pt x="106" y="72"/>
                    </a:lnTo>
                    <a:lnTo>
                      <a:pt x="101" y="73"/>
                    </a:lnTo>
                    <a:lnTo>
                      <a:pt x="100" y="78"/>
                    </a:lnTo>
                    <a:lnTo>
                      <a:pt x="100" y="82"/>
                    </a:lnTo>
                    <a:lnTo>
                      <a:pt x="98" y="86"/>
                    </a:lnTo>
                    <a:lnTo>
                      <a:pt x="98" y="89"/>
                    </a:lnTo>
                    <a:lnTo>
                      <a:pt x="93" y="93"/>
                    </a:lnTo>
                    <a:lnTo>
                      <a:pt x="86" y="97"/>
                    </a:lnTo>
                    <a:lnTo>
                      <a:pt x="84" y="97"/>
                    </a:lnTo>
                    <a:lnTo>
                      <a:pt x="82" y="101"/>
                    </a:lnTo>
                    <a:lnTo>
                      <a:pt x="76" y="99"/>
                    </a:lnTo>
                    <a:lnTo>
                      <a:pt x="72" y="94"/>
                    </a:lnTo>
                    <a:lnTo>
                      <a:pt x="72" y="90"/>
                    </a:lnTo>
                    <a:lnTo>
                      <a:pt x="75" y="89"/>
                    </a:lnTo>
                    <a:lnTo>
                      <a:pt x="76" y="87"/>
                    </a:lnTo>
                    <a:lnTo>
                      <a:pt x="76" y="86"/>
                    </a:lnTo>
                    <a:lnTo>
                      <a:pt x="76" y="86"/>
                    </a:lnTo>
                    <a:lnTo>
                      <a:pt x="76" y="86"/>
                    </a:lnTo>
                    <a:lnTo>
                      <a:pt x="72" y="88"/>
                    </a:lnTo>
                    <a:lnTo>
                      <a:pt x="70" y="89"/>
                    </a:lnTo>
                    <a:lnTo>
                      <a:pt x="70" y="90"/>
                    </a:lnTo>
                    <a:lnTo>
                      <a:pt x="72" y="95"/>
                    </a:lnTo>
                    <a:lnTo>
                      <a:pt x="72" y="102"/>
                    </a:lnTo>
                    <a:lnTo>
                      <a:pt x="71" y="106"/>
                    </a:lnTo>
                    <a:lnTo>
                      <a:pt x="68" y="109"/>
                    </a:lnTo>
                    <a:lnTo>
                      <a:pt x="68" y="111"/>
                    </a:lnTo>
                    <a:lnTo>
                      <a:pt x="67" y="112"/>
                    </a:lnTo>
                    <a:lnTo>
                      <a:pt x="67" y="117"/>
                    </a:lnTo>
                    <a:lnTo>
                      <a:pt x="68" y="118"/>
                    </a:lnTo>
                    <a:lnTo>
                      <a:pt x="68" y="122"/>
                    </a:lnTo>
                    <a:lnTo>
                      <a:pt x="68" y="123"/>
                    </a:lnTo>
                    <a:lnTo>
                      <a:pt x="68" y="123"/>
                    </a:lnTo>
                    <a:lnTo>
                      <a:pt x="67" y="126"/>
                    </a:lnTo>
                    <a:lnTo>
                      <a:pt x="67" y="128"/>
                    </a:lnTo>
                    <a:lnTo>
                      <a:pt x="63" y="129"/>
                    </a:lnTo>
                    <a:lnTo>
                      <a:pt x="61" y="128"/>
                    </a:lnTo>
                    <a:lnTo>
                      <a:pt x="59" y="129"/>
                    </a:lnTo>
                    <a:lnTo>
                      <a:pt x="56" y="129"/>
                    </a:lnTo>
                    <a:lnTo>
                      <a:pt x="56" y="125"/>
                    </a:lnTo>
                    <a:lnTo>
                      <a:pt x="54" y="126"/>
                    </a:lnTo>
                    <a:lnTo>
                      <a:pt x="52" y="126"/>
                    </a:lnTo>
                    <a:lnTo>
                      <a:pt x="50" y="126"/>
                    </a:lnTo>
                    <a:lnTo>
                      <a:pt x="38" y="131"/>
                    </a:lnTo>
                    <a:lnTo>
                      <a:pt x="33" y="131"/>
                    </a:lnTo>
                    <a:lnTo>
                      <a:pt x="30" y="132"/>
                    </a:lnTo>
                    <a:lnTo>
                      <a:pt x="28" y="131"/>
                    </a:lnTo>
                    <a:lnTo>
                      <a:pt x="25" y="131"/>
                    </a:lnTo>
                    <a:lnTo>
                      <a:pt x="20" y="136"/>
                    </a:lnTo>
                    <a:lnTo>
                      <a:pt x="19" y="139"/>
                    </a:lnTo>
                    <a:lnTo>
                      <a:pt x="17" y="140"/>
                    </a:lnTo>
                    <a:lnTo>
                      <a:pt x="17" y="143"/>
                    </a:lnTo>
                    <a:lnTo>
                      <a:pt x="11" y="147"/>
                    </a:lnTo>
                    <a:lnTo>
                      <a:pt x="9" y="148"/>
                    </a:lnTo>
                    <a:lnTo>
                      <a:pt x="8" y="151"/>
                    </a:lnTo>
                    <a:lnTo>
                      <a:pt x="7" y="153"/>
                    </a:lnTo>
                    <a:lnTo>
                      <a:pt x="4" y="155"/>
                    </a:lnTo>
                    <a:lnTo>
                      <a:pt x="0" y="157"/>
                    </a:lnTo>
                    <a:lnTo>
                      <a:pt x="0" y="158"/>
                    </a:lnTo>
                    <a:lnTo>
                      <a:pt x="0" y="161"/>
                    </a:lnTo>
                    <a:lnTo>
                      <a:pt x="2" y="162"/>
                    </a:lnTo>
                    <a:lnTo>
                      <a:pt x="2" y="1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0" name="Freeform 147">
                <a:extLst>
                  <a:ext uri="{FF2B5EF4-FFF2-40B4-BE49-F238E27FC236}">
                    <a16:creationId xmlns:a16="http://schemas.microsoft.com/office/drawing/2014/main" id="{F5D278B9-2733-E58A-05F5-88399C4A868F}"/>
                  </a:ext>
                </a:extLst>
              </p:cNvPr>
              <p:cNvSpPr/>
              <p:nvPr/>
            </p:nvSpPr>
            <p:spPr bwMode="auto">
              <a:xfrm>
                <a:off x="4418013" y="2279651"/>
                <a:ext cx="96838" cy="133350"/>
              </a:xfrm>
              <a:custGeom>
                <a:avLst/>
                <a:gdLst>
                  <a:gd name="T0" fmla="*/ 6 w 61"/>
                  <a:gd name="T1" fmla="*/ 17 h 84"/>
                  <a:gd name="T2" fmla="*/ 15 w 61"/>
                  <a:gd name="T3" fmla="*/ 27 h 84"/>
                  <a:gd name="T4" fmla="*/ 16 w 61"/>
                  <a:gd name="T5" fmla="*/ 29 h 84"/>
                  <a:gd name="T6" fmla="*/ 21 w 61"/>
                  <a:gd name="T7" fmla="*/ 37 h 84"/>
                  <a:gd name="T8" fmla="*/ 12 w 61"/>
                  <a:gd name="T9" fmla="*/ 36 h 84"/>
                  <a:gd name="T10" fmla="*/ 8 w 61"/>
                  <a:gd name="T11" fmla="*/ 38 h 84"/>
                  <a:gd name="T12" fmla="*/ 15 w 61"/>
                  <a:gd name="T13" fmla="*/ 39 h 84"/>
                  <a:gd name="T14" fmla="*/ 17 w 61"/>
                  <a:gd name="T15" fmla="*/ 50 h 84"/>
                  <a:gd name="T16" fmla="*/ 20 w 61"/>
                  <a:gd name="T17" fmla="*/ 49 h 84"/>
                  <a:gd name="T18" fmla="*/ 17 w 61"/>
                  <a:gd name="T19" fmla="*/ 60 h 84"/>
                  <a:gd name="T20" fmla="*/ 20 w 61"/>
                  <a:gd name="T21" fmla="*/ 62 h 84"/>
                  <a:gd name="T22" fmla="*/ 18 w 61"/>
                  <a:gd name="T23" fmla="*/ 67 h 84"/>
                  <a:gd name="T24" fmla="*/ 21 w 61"/>
                  <a:gd name="T25" fmla="*/ 73 h 84"/>
                  <a:gd name="T26" fmla="*/ 21 w 61"/>
                  <a:gd name="T27" fmla="*/ 78 h 84"/>
                  <a:gd name="T28" fmla="*/ 24 w 61"/>
                  <a:gd name="T29" fmla="*/ 82 h 84"/>
                  <a:gd name="T30" fmla="*/ 25 w 61"/>
                  <a:gd name="T31" fmla="*/ 78 h 84"/>
                  <a:gd name="T32" fmla="*/ 29 w 61"/>
                  <a:gd name="T33" fmla="*/ 79 h 84"/>
                  <a:gd name="T34" fmla="*/ 40 w 61"/>
                  <a:gd name="T35" fmla="*/ 72 h 84"/>
                  <a:gd name="T36" fmla="*/ 42 w 61"/>
                  <a:gd name="T37" fmla="*/ 71 h 84"/>
                  <a:gd name="T38" fmla="*/ 46 w 61"/>
                  <a:gd name="T39" fmla="*/ 74 h 84"/>
                  <a:gd name="T40" fmla="*/ 49 w 61"/>
                  <a:gd name="T41" fmla="*/ 72 h 84"/>
                  <a:gd name="T42" fmla="*/ 57 w 61"/>
                  <a:gd name="T43" fmla="*/ 70 h 84"/>
                  <a:gd name="T44" fmla="*/ 59 w 61"/>
                  <a:gd name="T45" fmla="*/ 63 h 84"/>
                  <a:gd name="T46" fmla="*/ 61 w 61"/>
                  <a:gd name="T47" fmla="*/ 52 h 84"/>
                  <a:gd name="T48" fmla="*/ 59 w 61"/>
                  <a:gd name="T49" fmla="*/ 48 h 84"/>
                  <a:gd name="T50" fmla="*/ 54 w 61"/>
                  <a:gd name="T51" fmla="*/ 35 h 84"/>
                  <a:gd name="T52" fmla="*/ 45 w 61"/>
                  <a:gd name="T53" fmla="*/ 17 h 84"/>
                  <a:gd name="T54" fmla="*/ 31 w 61"/>
                  <a:gd name="T55" fmla="*/ 0 h 84"/>
                  <a:gd name="T56" fmla="*/ 15 w 61"/>
                  <a:gd name="T57" fmla="*/ 4 h 84"/>
                  <a:gd name="T58" fmla="*/ 5 w 61"/>
                  <a:gd name="T59" fmla="*/ 11 h 84"/>
                  <a:gd name="T60" fmla="*/ 0 w 61"/>
                  <a:gd name="T61" fmla="*/ 15 h 84"/>
                  <a:gd name="T62" fmla="*/ 10 w 61"/>
                  <a:gd name="T63" fmla="*/ 1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 h="84">
                    <a:moveTo>
                      <a:pt x="10" y="14"/>
                    </a:moveTo>
                    <a:lnTo>
                      <a:pt x="6" y="17"/>
                    </a:lnTo>
                    <a:lnTo>
                      <a:pt x="10" y="21"/>
                    </a:lnTo>
                    <a:lnTo>
                      <a:pt x="15" y="27"/>
                    </a:lnTo>
                    <a:lnTo>
                      <a:pt x="18" y="27"/>
                    </a:lnTo>
                    <a:lnTo>
                      <a:pt x="16" y="29"/>
                    </a:lnTo>
                    <a:lnTo>
                      <a:pt x="18" y="33"/>
                    </a:lnTo>
                    <a:lnTo>
                      <a:pt x="21" y="37"/>
                    </a:lnTo>
                    <a:lnTo>
                      <a:pt x="13" y="35"/>
                    </a:lnTo>
                    <a:lnTo>
                      <a:pt x="12" y="36"/>
                    </a:lnTo>
                    <a:lnTo>
                      <a:pt x="9" y="36"/>
                    </a:lnTo>
                    <a:lnTo>
                      <a:pt x="8" y="38"/>
                    </a:lnTo>
                    <a:lnTo>
                      <a:pt x="13" y="41"/>
                    </a:lnTo>
                    <a:lnTo>
                      <a:pt x="15" y="39"/>
                    </a:lnTo>
                    <a:lnTo>
                      <a:pt x="17" y="44"/>
                    </a:lnTo>
                    <a:lnTo>
                      <a:pt x="17" y="50"/>
                    </a:lnTo>
                    <a:lnTo>
                      <a:pt x="17" y="50"/>
                    </a:lnTo>
                    <a:lnTo>
                      <a:pt x="20" y="49"/>
                    </a:lnTo>
                    <a:lnTo>
                      <a:pt x="23" y="57"/>
                    </a:lnTo>
                    <a:lnTo>
                      <a:pt x="17" y="60"/>
                    </a:lnTo>
                    <a:lnTo>
                      <a:pt x="17" y="60"/>
                    </a:lnTo>
                    <a:lnTo>
                      <a:pt x="20" y="62"/>
                    </a:lnTo>
                    <a:lnTo>
                      <a:pt x="20" y="66"/>
                    </a:lnTo>
                    <a:lnTo>
                      <a:pt x="18" y="67"/>
                    </a:lnTo>
                    <a:lnTo>
                      <a:pt x="18" y="68"/>
                    </a:lnTo>
                    <a:lnTo>
                      <a:pt x="21" y="73"/>
                    </a:lnTo>
                    <a:lnTo>
                      <a:pt x="18" y="73"/>
                    </a:lnTo>
                    <a:lnTo>
                      <a:pt x="21" y="78"/>
                    </a:lnTo>
                    <a:lnTo>
                      <a:pt x="23" y="79"/>
                    </a:lnTo>
                    <a:lnTo>
                      <a:pt x="24" y="82"/>
                    </a:lnTo>
                    <a:lnTo>
                      <a:pt x="25" y="84"/>
                    </a:lnTo>
                    <a:lnTo>
                      <a:pt x="25" y="78"/>
                    </a:lnTo>
                    <a:lnTo>
                      <a:pt x="28" y="81"/>
                    </a:lnTo>
                    <a:lnTo>
                      <a:pt x="29" y="79"/>
                    </a:lnTo>
                    <a:lnTo>
                      <a:pt x="37" y="73"/>
                    </a:lnTo>
                    <a:lnTo>
                      <a:pt x="40" y="72"/>
                    </a:lnTo>
                    <a:lnTo>
                      <a:pt x="42" y="72"/>
                    </a:lnTo>
                    <a:lnTo>
                      <a:pt x="42" y="71"/>
                    </a:lnTo>
                    <a:lnTo>
                      <a:pt x="45" y="72"/>
                    </a:lnTo>
                    <a:lnTo>
                      <a:pt x="46" y="74"/>
                    </a:lnTo>
                    <a:lnTo>
                      <a:pt x="49" y="73"/>
                    </a:lnTo>
                    <a:lnTo>
                      <a:pt x="49" y="72"/>
                    </a:lnTo>
                    <a:lnTo>
                      <a:pt x="53" y="70"/>
                    </a:lnTo>
                    <a:lnTo>
                      <a:pt x="57" y="70"/>
                    </a:lnTo>
                    <a:lnTo>
                      <a:pt x="60" y="65"/>
                    </a:lnTo>
                    <a:lnTo>
                      <a:pt x="59" y="63"/>
                    </a:lnTo>
                    <a:lnTo>
                      <a:pt x="61" y="62"/>
                    </a:lnTo>
                    <a:lnTo>
                      <a:pt x="61" y="52"/>
                    </a:lnTo>
                    <a:lnTo>
                      <a:pt x="59" y="55"/>
                    </a:lnTo>
                    <a:lnTo>
                      <a:pt x="59" y="48"/>
                    </a:lnTo>
                    <a:lnTo>
                      <a:pt x="57" y="38"/>
                    </a:lnTo>
                    <a:lnTo>
                      <a:pt x="54" y="35"/>
                    </a:lnTo>
                    <a:lnTo>
                      <a:pt x="54" y="28"/>
                    </a:lnTo>
                    <a:lnTo>
                      <a:pt x="45" y="17"/>
                    </a:lnTo>
                    <a:lnTo>
                      <a:pt x="37" y="9"/>
                    </a:lnTo>
                    <a:lnTo>
                      <a:pt x="31" y="0"/>
                    </a:lnTo>
                    <a:lnTo>
                      <a:pt x="25" y="4"/>
                    </a:lnTo>
                    <a:lnTo>
                      <a:pt x="15" y="4"/>
                    </a:lnTo>
                    <a:lnTo>
                      <a:pt x="9" y="9"/>
                    </a:lnTo>
                    <a:lnTo>
                      <a:pt x="5" y="11"/>
                    </a:lnTo>
                    <a:lnTo>
                      <a:pt x="0" y="14"/>
                    </a:lnTo>
                    <a:lnTo>
                      <a:pt x="0" y="15"/>
                    </a:lnTo>
                    <a:lnTo>
                      <a:pt x="1" y="14"/>
                    </a:lnTo>
                    <a:lnTo>
                      <a:pt x="1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1" name="Freeform 148">
                <a:extLst>
                  <a:ext uri="{FF2B5EF4-FFF2-40B4-BE49-F238E27FC236}">
                    <a16:creationId xmlns:a16="http://schemas.microsoft.com/office/drawing/2014/main" id="{91778467-96C1-B70A-EC6E-538159DFAB6B}"/>
                  </a:ext>
                </a:extLst>
              </p:cNvPr>
              <p:cNvSpPr/>
              <p:nvPr/>
            </p:nvSpPr>
            <p:spPr bwMode="auto">
              <a:xfrm>
                <a:off x="4367213" y="2117726"/>
                <a:ext cx="111125" cy="192088"/>
              </a:xfrm>
              <a:custGeom>
                <a:avLst/>
                <a:gdLst>
                  <a:gd name="T0" fmla="*/ 69 w 70"/>
                  <a:gd name="T1" fmla="*/ 8 h 121"/>
                  <a:gd name="T2" fmla="*/ 68 w 70"/>
                  <a:gd name="T3" fmla="*/ 7 h 121"/>
                  <a:gd name="T4" fmla="*/ 62 w 70"/>
                  <a:gd name="T5" fmla="*/ 5 h 121"/>
                  <a:gd name="T6" fmla="*/ 60 w 70"/>
                  <a:gd name="T7" fmla="*/ 0 h 121"/>
                  <a:gd name="T8" fmla="*/ 60 w 70"/>
                  <a:gd name="T9" fmla="*/ 3 h 121"/>
                  <a:gd name="T10" fmla="*/ 61 w 70"/>
                  <a:gd name="T11" fmla="*/ 8 h 121"/>
                  <a:gd name="T12" fmla="*/ 55 w 70"/>
                  <a:gd name="T13" fmla="*/ 13 h 121"/>
                  <a:gd name="T14" fmla="*/ 54 w 70"/>
                  <a:gd name="T15" fmla="*/ 19 h 121"/>
                  <a:gd name="T16" fmla="*/ 44 w 70"/>
                  <a:gd name="T17" fmla="*/ 25 h 121"/>
                  <a:gd name="T18" fmla="*/ 44 w 70"/>
                  <a:gd name="T19" fmla="*/ 26 h 121"/>
                  <a:gd name="T20" fmla="*/ 48 w 70"/>
                  <a:gd name="T21" fmla="*/ 33 h 121"/>
                  <a:gd name="T22" fmla="*/ 41 w 70"/>
                  <a:gd name="T23" fmla="*/ 37 h 121"/>
                  <a:gd name="T24" fmla="*/ 31 w 70"/>
                  <a:gd name="T25" fmla="*/ 37 h 121"/>
                  <a:gd name="T26" fmla="*/ 25 w 70"/>
                  <a:gd name="T27" fmla="*/ 36 h 121"/>
                  <a:gd name="T28" fmla="*/ 20 w 70"/>
                  <a:gd name="T29" fmla="*/ 31 h 121"/>
                  <a:gd name="T30" fmla="*/ 19 w 70"/>
                  <a:gd name="T31" fmla="*/ 37 h 121"/>
                  <a:gd name="T32" fmla="*/ 18 w 70"/>
                  <a:gd name="T33" fmla="*/ 42 h 121"/>
                  <a:gd name="T34" fmla="*/ 12 w 70"/>
                  <a:gd name="T35" fmla="*/ 51 h 121"/>
                  <a:gd name="T36" fmla="*/ 5 w 70"/>
                  <a:gd name="T37" fmla="*/ 59 h 121"/>
                  <a:gd name="T38" fmla="*/ 3 w 70"/>
                  <a:gd name="T39" fmla="*/ 66 h 121"/>
                  <a:gd name="T40" fmla="*/ 0 w 70"/>
                  <a:gd name="T41" fmla="*/ 75 h 121"/>
                  <a:gd name="T42" fmla="*/ 2 w 70"/>
                  <a:gd name="T43" fmla="*/ 81 h 121"/>
                  <a:gd name="T44" fmla="*/ 3 w 70"/>
                  <a:gd name="T45" fmla="*/ 77 h 121"/>
                  <a:gd name="T46" fmla="*/ 9 w 70"/>
                  <a:gd name="T47" fmla="*/ 81 h 121"/>
                  <a:gd name="T48" fmla="*/ 15 w 70"/>
                  <a:gd name="T49" fmla="*/ 79 h 121"/>
                  <a:gd name="T50" fmla="*/ 17 w 70"/>
                  <a:gd name="T51" fmla="*/ 84 h 121"/>
                  <a:gd name="T52" fmla="*/ 18 w 70"/>
                  <a:gd name="T53" fmla="*/ 87 h 121"/>
                  <a:gd name="T54" fmla="*/ 13 w 70"/>
                  <a:gd name="T55" fmla="*/ 100 h 121"/>
                  <a:gd name="T56" fmla="*/ 19 w 70"/>
                  <a:gd name="T57" fmla="*/ 100 h 121"/>
                  <a:gd name="T58" fmla="*/ 19 w 70"/>
                  <a:gd name="T59" fmla="*/ 104 h 121"/>
                  <a:gd name="T60" fmla="*/ 15 w 70"/>
                  <a:gd name="T61" fmla="*/ 108 h 121"/>
                  <a:gd name="T62" fmla="*/ 13 w 70"/>
                  <a:gd name="T63" fmla="*/ 115 h 121"/>
                  <a:gd name="T64" fmla="*/ 22 w 70"/>
                  <a:gd name="T65" fmla="*/ 116 h 121"/>
                  <a:gd name="T66" fmla="*/ 18 w 70"/>
                  <a:gd name="T67" fmla="*/ 121 h 121"/>
                  <a:gd name="T68" fmla="*/ 23 w 70"/>
                  <a:gd name="T69" fmla="*/ 119 h 121"/>
                  <a:gd name="T70" fmla="*/ 24 w 70"/>
                  <a:gd name="T71" fmla="*/ 116 h 121"/>
                  <a:gd name="T72" fmla="*/ 30 w 70"/>
                  <a:gd name="T73" fmla="*/ 116 h 121"/>
                  <a:gd name="T74" fmla="*/ 35 w 70"/>
                  <a:gd name="T75" fmla="*/ 110 h 121"/>
                  <a:gd name="T76" fmla="*/ 47 w 70"/>
                  <a:gd name="T77" fmla="*/ 103 h 121"/>
                  <a:gd name="T78" fmla="*/ 62 w 70"/>
                  <a:gd name="T79" fmla="*/ 100 h 121"/>
                  <a:gd name="T80" fmla="*/ 49 w 70"/>
                  <a:gd name="T81" fmla="*/ 91 h 121"/>
                  <a:gd name="T82" fmla="*/ 42 w 70"/>
                  <a:gd name="T83" fmla="*/ 88 h 121"/>
                  <a:gd name="T84" fmla="*/ 42 w 70"/>
                  <a:gd name="T85" fmla="*/ 81 h 121"/>
                  <a:gd name="T86" fmla="*/ 41 w 70"/>
                  <a:gd name="T87" fmla="*/ 73 h 121"/>
                  <a:gd name="T88" fmla="*/ 47 w 70"/>
                  <a:gd name="T89" fmla="*/ 67 h 121"/>
                  <a:gd name="T90" fmla="*/ 54 w 70"/>
                  <a:gd name="T91" fmla="*/ 65 h 121"/>
                  <a:gd name="T92" fmla="*/ 56 w 70"/>
                  <a:gd name="T93" fmla="*/ 63 h 121"/>
                  <a:gd name="T94" fmla="*/ 63 w 70"/>
                  <a:gd name="T95" fmla="*/ 52 h 121"/>
                  <a:gd name="T96" fmla="*/ 67 w 70"/>
                  <a:gd name="T97" fmla="*/ 48 h 121"/>
                  <a:gd name="T98" fmla="*/ 65 w 70"/>
                  <a:gd name="T99" fmla="*/ 43 h 121"/>
                  <a:gd name="T100" fmla="*/ 62 w 70"/>
                  <a:gd name="T101" fmla="*/ 33 h 121"/>
                  <a:gd name="T102" fmla="*/ 63 w 70"/>
                  <a:gd name="T103" fmla="*/ 20 h 121"/>
                  <a:gd name="T104" fmla="*/ 67 w 70"/>
                  <a:gd name="T105" fmla="*/ 15 h 121"/>
                  <a:gd name="T106" fmla="*/ 70 w 70"/>
                  <a:gd name="T107" fmla="*/ 11 h 121"/>
                  <a:gd name="T108" fmla="*/ 69 w 70"/>
                  <a:gd name="T109"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0" h="120">
                    <a:moveTo>
                      <a:pt x="69" y="8"/>
                    </a:moveTo>
                    <a:lnTo>
                      <a:pt x="69" y="8"/>
                    </a:lnTo>
                    <a:lnTo>
                      <a:pt x="69" y="8"/>
                    </a:lnTo>
                    <a:lnTo>
                      <a:pt x="68" y="7"/>
                    </a:lnTo>
                    <a:lnTo>
                      <a:pt x="63" y="7"/>
                    </a:lnTo>
                    <a:lnTo>
                      <a:pt x="62" y="5"/>
                    </a:lnTo>
                    <a:lnTo>
                      <a:pt x="62" y="1"/>
                    </a:lnTo>
                    <a:lnTo>
                      <a:pt x="60" y="0"/>
                    </a:lnTo>
                    <a:lnTo>
                      <a:pt x="60" y="0"/>
                    </a:lnTo>
                    <a:lnTo>
                      <a:pt x="60" y="3"/>
                    </a:lnTo>
                    <a:lnTo>
                      <a:pt x="59" y="6"/>
                    </a:lnTo>
                    <a:lnTo>
                      <a:pt x="61" y="8"/>
                    </a:lnTo>
                    <a:lnTo>
                      <a:pt x="59" y="12"/>
                    </a:lnTo>
                    <a:lnTo>
                      <a:pt x="55" y="13"/>
                    </a:lnTo>
                    <a:lnTo>
                      <a:pt x="54" y="15"/>
                    </a:lnTo>
                    <a:lnTo>
                      <a:pt x="54" y="19"/>
                    </a:lnTo>
                    <a:lnTo>
                      <a:pt x="47" y="25"/>
                    </a:lnTo>
                    <a:lnTo>
                      <a:pt x="44" y="25"/>
                    </a:lnTo>
                    <a:lnTo>
                      <a:pt x="42" y="25"/>
                    </a:lnTo>
                    <a:lnTo>
                      <a:pt x="44" y="26"/>
                    </a:lnTo>
                    <a:lnTo>
                      <a:pt x="48" y="30"/>
                    </a:lnTo>
                    <a:lnTo>
                      <a:pt x="48" y="33"/>
                    </a:lnTo>
                    <a:lnTo>
                      <a:pt x="46" y="38"/>
                    </a:lnTo>
                    <a:lnTo>
                      <a:pt x="41" y="37"/>
                    </a:lnTo>
                    <a:lnTo>
                      <a:pt x="34" y="38"/>
                    </a:lnTo>
                    <a:lnTo>
                      <a:pt x="31" y="37"/>
                    </a:lnTo>
                    <a:lnTo>
                      <a:pt x="28" y="38"/>
                    </a:lnTo>
                    <a:lnTo>
                      <a:pt x="25" y="36"/>
                    </a:lnTo>
                    <a:lnTo>
                      <a:pt x="23" y="34"/>
                    </a:lnTo>
                    <a:lnTo>
                      <a:pt x="20" y="31"/>
                    </a:lnTo>
                    <a:lnTo>
                      <a:pt x="19" y="33"/>
                    </a:lnTo>
                    <a:lnTo>
                      <a:pt x="19" y="37"/>
                    </a:lnTo>
                    <a:lnTo>
                      <a:pt x="19" y="40"/>
                    </a:lnTo>
                    <a:lnTo>
                      <a:pt x="18" y="42"/>
                    </a:lnTo>
                    <a:lnTo>
                      <a:pt x="15" y="50"/>
                    </a:lnTo>
                    <a:lnTo>
                      <a:pt x="12" y="51"/>
                    </a:lnTo>
                    <a:lnTo>
                      <a:pt x="9" y="57"/>
                    </a:lnTo>
                    <a:lnTo>
                      <a:pt x="5" y="59"/>
                    </a:lnTo>
                    <a:lnTo>
                      <a:pt x="5" y="62"/>
                    </a:lnTo>
                    <a:lnTo>
                      <a:pt x="3" y="66"/>
                    </a:lnTo>
                    <a:lnTo>
                      <a:pt x="0" y="69"/>
                    </a:lnTo>
                    <a:lnTo>
                      <a:pt x="0" y="75"/>
                    </a:lnTo>
                    <a:lnTo>
                      <a:pt x="1" y="75"/>
                    </a:lnTo>
                    <a:lnTo>
                      <a:pt x="2" y="81"/>
                    </a:lnTo>
                    <a:lnTo>
                      <a:pt x="2" y="80"/>
                    </a:lnTo>
                    <a:lnTo>
                      <a:pt x="3" y="77"/>
                    </a:lnTo>
                    <a:lnTo>
                      <a:pt x="8" y="80"/>
                    </a:lnTo>
                    <a:lnTo>
                      <a:pt x="9" y="81"/>
                    </a:lnTo>
                    <a:lnTo>
                      <a:pt x="12" y="81"/>
                    </a:lnTo>
                    <a:lnTo>
                      <a:pt x="15" y="79"/>
                    </a:lnTo>
                    <a:lnTo>
                      <a:pt x="19" y="78"/>
                    </a:lnTo>
                    <a:lnTo>
                      <a:pt x="17" y="84"/>
                    </a:lnTo>
                    <a:lnTo>
                      <a:pt x="16" y="85"/>
                    </a:lnTo>
                    <a:lnTo>
                      <a:pt x="18" y="87"/>
                    </a:lnTo>
                    <a:lnTo>
                      <a:pt x="13" y="93"/>
                    </a:lnTo>
                    <a:lnTo>
                      <a:pt x="13" y="100"/>
                    </a:lnTo>
                    <a:lnTo>
                      <a:pt x="15" y="100"/>
                    </a:lnTo>
                    <a:lnTo>
                      <a:pt x="19" y="100"/>
                    </a:lnTo>
                    <a:lnTo>
                      <a:pt x="30" y="95"/>
                    </a:lnTo>
                    <a:lnTo>
                      <a:pt x="19" y="104"/>
                    </a:lnTo>
                    <a:lnTo>
                      <a:pt x="16" y="104"/>
                    </a:lnTo>
                    <a:lnTo>
                      <a:pt x="15" y="108"/>
                    </a:lnTo>
                    <a:lnTo>
                      <a:pt x="15" y="114"/>
                    </a:lnTo>
                    <a:lnTo>
                      <a:pt x="13" y="115"/>
                    </a:lnTo>
                    <a:lnTo>
                      <a:pt x="16" y="114"/>
                    </a:lnTo>
                    <a:lnTo>
                      <a:pt x="22" y="116"/>
                    </a:lnTo>
                    <a:lnTo>
                      <a:pt x="18" y="121"/>
                    </a:lnTo>
                    <a:lnTo>
                      <a:pt x="18" y="121"/>
                    </a:lnTo>
                    <a:lnTo>
                      <a:pt x="22" y="118"/>
                    </a:lnTo>
                    <a:lnTo>
                      <a:pt x="23" y="119"/>
                    </a:lnTo>
                    <a:lnTo>
                      <a:pt x="24" y="118"/>
                    </a:lnTo>
                    <a:lnTo>
                      <a:pt x="24" y="116"/>
                    </a:lnTo>
                    <a:lnTo>
                      <a:pt x="27" y="114"/>
                    </a:lnTo>
                    <a:lnTo>
                      <a:pt x="30" y="116"/>
                    </a:lnTo>
                    <a:lnTo>
                      <a:pt x="31" y="115"/>
                    </a:lnTo>
                    <a:lnTo>
                      <a:pt x="35" y="110"/>
                    </a:lnTo>
                    <a:lnTo>
                      <a:pt x="41" y="108"/>
                    </a:lnTo>
                    <a:lnTo>
                      <a:pt x="47" y="103"/>
                    </a:lnTo>
                    <a:lnTo>
                      <a:pt x="57" y="102"/>
                    </a:lnTo>
                    <a:lnTo>
                      <a:pt x="62" y="100"/>
                    </a:lnTo>
                    <a:lnTo>
                      <a:pt x="61" y="97"/>
                    </a:lnTo>
                    <a:lnTo>
                      <a:pt x="49" y="91"/>
                    </a:lnTo>
                    <a:lnTo>
                      <a:pt x="48" y="89"/>
                    </a:lnTo>
                    <a:lnTo>
                      <a:pt x="42" y="88"/>
                    </a:lnTo>
                    <a:lnTo>
                      <a:pt x="41" y="82"/>
                    </a:lnTo>
                    <a:lnTo>
                      <a:pt x="42" y="81"/>
                    </a:lnTo>
                    <a:lnTo>
                      <a:pt x="41" y="78"/>
                    </a:lnTo>
                    <a:lnTo>
                      <a:pt x="41" y="73"/>
                    </a:lnTo>
                    <a:lnTo>
                      <a:pt x="46" y="71"/>
                    </a:lnTo>
                    <a:lnTo>
                      <a:pt x="47" y="67"/>
                    </a:lnTo>
                    <a:lnTo>
                      <a:pt x="50" y="65"/>
                    </a:lnTo>
                    <a:lnTo>
                      <a:pt x="54" y="65"/>
                    </a:lnTo>
                    <a:lnTo>
                      <a:pt x="54" y="64"/>
                    </a:lnTo>
                    <a:lnTo>
                      <a:pt x="56" y="63"/>
                    </a:lnTo>
                    <a:lnTo>
                      <a:pt x="55" y="60"/>
                    </a:lnTo>
                    <a:lnTo>
                      <a:pt x="63" y="52"/>
                    </a:lnTo>
                    <a:lnTo>
                      <a:pt x="62" y="51"/>
                    </a:lnTo>
                    <a:lnTo>
                      <a:pt x="67" y="48"/>
                    </a:lnTo>
                    <a:lnTo>
                      <a:pt x="68" y="44"/>
                    </a:lnTo>
                    <a:lnTo>
                      <a:pt x="65" y="43"/>
                    </a:lnTo>
                    <a:lnTo>
                      <a:pt x="64" y="35"/>
                    </a:lnTo>
                    <a:lnTo>
                      <a:pt x="62" y="33"/>
                    </a:lnTo>
                    <a:lnTo>
                      <a:pt x="62" y="28"/>
                    </a:lnTo>
                    <a:lnTo>
                      <a:pt x="63" y="20"/>
                    </a:lnTo>
                    <a:lnTo>
                      <a:pt x="64" y="15"/>
                    </a:lnTo>
                    <a:lnTo>
                      <a:pt x="67" y="15"/>
                    </a:lnTo>
                    <a:lnTo>
                      <a:pt x="70" y="11"/>
                    </a:lnTo>
                    <a:lnTo>
                      <a:pt x="70" y="11"/>
                    </a:lnTo>
                    <a:lnTo>
                      <a:pt x="70" y="11"/>
                    </a:lnTo>
                    <a:lnTo>
                      <a:pt x="69"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2" name="Freeform 149">
                <a:extLst>
                  <a:ext uri="{FF2B5EF4-FFF2-40B4-BE49-F238E27FC236}">
                    <a16:creationId xmlns:a16="http://schemas.microsoft.com/office/drawing/2014/main" id="{378B63EF-9CBD-5032-D877-A5F2BEEC9787}"/>
                  </a:ext>
                </a:extLst>
              </p:cNvPr>
              <p:cNvSpPr/>
              <p:nvPr/>
            </p:nvSpPr>
            <p:spPr bwMode="auto">
              <a:xfrm>
                <a:off x="3416300" y="1862138"/>
                <a:ext cx="757238" cy="346075"/>
              </a:xfrm>
              <a:custGeom>
                <a:avLst/>
                <a:gdLst>
                  <a:gd name="T0" fmla="*/ 3 w 477"/>
                  <a:gd name="T1" fmla="*/ 82 h 218"/>
                  <a:gd name="T2" fmla="*/ 11 w 477"/>
                  <a:gd name="T3" fmla="*/ 93 h 218"/>
                  <a:gd name="T4" fmla="*/ 20 w 477"/>
                  <a:gd name="T5" fmla="*/ 103 h 218"/>
                  <a:gd name="T6" fmla="*/ 32 w 477"/>
                  <a:gd name="T7" fmla="*/ 102 h 218"/>
                  <a:gd name="T8" fmla="*/ 44 w 477"/>
                  <a:gd name="T9" fmla="*/ 103 h 218"/>
                  <a:gd name="T10" fmla="*/ 53 w 477"/>
                  <a:gd name="T11" fmla="*/ 116 h 218"/>
                  <a:gd name="T12" fmla="*/ 62 w 477"/>
                  <a:gd name="T13" fmla="*/ 133 h 218"/>
                  <a:gd name="T14" fmla="*/ 60 w 477"/>
                  <a:gd name="T15" fmla="*/ 147 h 218"/>
                  <a:gd name="T16" fmla="*/ 92 w 477"/>
                  <a:gd name="T17" fmla="*/ 158 h 218"/>
                  <a:gd name="T18" fmla="*/ 114 w 477"/>
                  <a:gd name="T19" fmla="*/ 164 h 218"/>
                  <a:gd name="T20" fmla="*/ 133 w 477"/>
                  <a:gd name="T21" fmla="*/ 170 h 218"/>
                  <a:gd name="T22" fmla="*/ 143 w 477"/>
                  <a:gd name="T23" fmla="*/ 179 h 218"/>
                  <a:gd name="T24" fmla="*/ 155 w 477"/>
                  <a:gd name="T25" fmla="*/ 203 h 218"/>
                  <a:gd name="T26" fmla="*/ 203 w 477"/>
                  <a:gd name="T27" fmla="*/ 203 h 218"/>
                  <a:gd name="T28" fmla="*/ 235 w 477"/>
                  <a:gd name="T29" fmla="*/ 199 h 218"/>
                  <a:gd name="T30" fmla="*/ 273 w 477"/>
                  <a:gd name="T31" fmla="*/ 216 h 218"/>
                  <a:gd name="T32" fmla="*/ 293 w 477"/>
                  <a:gd name="T33" fmla="*/ 218 h 218"/>
                  <a:gd name="T34" fmla="*/ 332 w 477"/>
                  <a:gd name="T35" fmla="*/ 198 h 218"/>
                  <a:gd name="T36" fmla="*/ 359 w 477"/>
                  <a:gd name="T37" fmla="*/ 189 h 218"/>
                  <a:gd name="T38" fmla="*/ 381 w 477"/>
                  <a:gd name="T39" fmla="*/ 167 h 218"/>
                  <a:gd name="T40" fmla="*/ 370 w 477"/>
                  <a:gd name="T41" fmla="*/ 150 h 218"/>
                  <a:gd name="T42" fmla="*/ 391 w 477"/>
                  <a:gd name="T43" fmla="*/ 137 h 218"/>
                  <a:gd name="T44" fmla="*/ 406 w 477"/>
                  <a:gd name="T45" fmla="*/ 136 h 218"/>
                  <a:gd name="T46" fmla="*/ 432 w 477"/>
                  <a:gd name="T47" fmla="*/ 120 h 218"/>
                  <a:gd name="T48" fmla="*/ 443 w 477"/>
                  <a:gd name="T49" fmla="*/ 104 h 218"/>
                  <a:gd name="T50" fmla="*/ 452 w 477"/>
                  <a:gd name="T51" fmla="*/ 100 h 218"/>
                  <a:gd name="T52" fmla="*/ 473 w 477"/>
                  <a:gd name="T53" fmla="*/ 92 h 218"/>
                  <a:gd name="T54" fmla="*/ 477 w 477"/>
                  <a:gd name="T55" fmla="*/ 87 h 218"/>
                  <a:gd name="T56" fmla="*/ 456 w 477"/>
                  <a:gd name="T57" fmla="*/ 64 h 218"/>
                  <a:gd name="T58" fmla="*/ 441 w 477"/>
                  <a:gd name="T59" fmla="*/ 78 h 218"/>
                  <a:gd name="T60" fmla="*/ 409 w 477"/>
                  <a:gd name="T61" fmla="*/ 66 h 218"/>
                  <a:gd name="T62" fmla="*/ 414 w 477"/>
                  <a:gd name="T63" fmla="*/ 23 h 218"/>
                  <a:gd name="T64" fmla="*/ 395 w 477"/>
                  <a:gd name="T65" fmla="*/ 26 h 218"/>
                  <a:gd name="T66" fmla="*/ 377 w 477"/>
                  <a:gd name="T67" fmla="*/ 22 h 218"/>
                  <a:gd name="T68" fmla="*/ 365 w 477"/>
                  <a:gd name="T69" fmla="*/ 29 h 218"/>
                  <a:gd name="T70" fmla="*/ 349 w 477"/>
                  <a:gd name="T71" fmla="*/ 40 h 218"/>
                  <a:gd name="T72" fmla="*/ 329 w 477"/>
                  <a:gd name="T73" fmla="*/ 49 h 218"/>
                  <a:gd name="T74" fmla="*/ 298 w 477"/>
                  <a:gd name="T75" fmla="*/ 49 h 218"/>
                  <a:gd name="T76" fmla="*/ 283 w 477"/>
                  <a:gd name="T77" fmla="*/ 37 h 218"/>
                  <a:gd name="T78" fmla="*/ 260 w 477"/>
                  <a:gd name="T79" fmla="*/ 31 h 218"/>
                  <a:gd name="T80" fmla="*/ 235 w 477"/>
                  <a:gd name="T81" fmla="*/ 33 h 218"/>
                  <a:gd name="T82" fmla="*/ 219 w 477"/>
                  <a:gd name="T83" fmla="*/ 37 h 218"/>
                  <a:gd name="T84" fmla="*/ 200 w 477"/>
                  <a:gd name="T85" fmla="*/ 33 h 218"/>
                  <a:gd name="T86" fmla="*/ 189 w 477"/>
                  <a:gd name="T87" fmla="*/ 20 h 218"/>
                  <a:gd name="T88" fmla="*/ 179 w 477"/>
                  <a:gd name="T89" fmla="*/ 12 h 218"/>
                  <a:gd name="T90" fmla="*/ 162 w 477"/>
                  <a:gd name="T91" fmla="*/ 7 h 218"/>
                  <a:gd name="T92" fmla="*/ 142 w 477"/>
                  <a:gd name="T93" fmla="*/ 0 h 218"/>
                  <a:gd name="T94" fmla="*/ 135 w 477"/>
                  <a:gd name="T95" fmla="*/ 8 h 218"/>
                  <a:gd name="T96" fmla="*/ 130 w 477"/>
                  <a:gd name="T97" fmla="*/ 27 h 218"/>
                  <a:gd name="T98" fmla="*/ 140 w 477"/>
                  <a:gd name="T99" fmla="*/ 43 h 218"/>
                  <a:gd name="T100" fmla="*/ 132 w 477"/>
                  <a:gd name="T101" fmla="*/ 53 h 218"/>
                  <a:gd name="T102" fmla="*/ 111 w 477"/>
                  <a:gd name="T103" fmla="*/ 51 h 218"/>
                  <a:gd name="T104" fmla="*/ 90 w 477"/>
                  <a:gd name="T105" fmla="*/ 51 h 218"/>
                  <a:gd name="T106" fmla="*/ 74 w 477"/>
                  <a:gd name="T107" fmla="*/ 42 h 218"/>
                  <a:gd name="T108" fmla="*/ 61 w 477"/>
                  <a:gd name="T109" fmla="*/ 36 h 218"/>
                  <a:gd name="T110" fmla="*/ 43 w 477"/>
                  <a:gd name="T111" fmla="*/ 40 h 218"/>
                  <a:gd name="T112" fmla="*/ 36 w 477"/>
                  <a:gd name="T113" fmla="*/ 47 h 218"/>
                  <a:gd name="T114" fmla="*/ 22 w 477"/>
                  <a:gd name="T115" fmla="*/ 59 h 218"/>
                  <a:gd name="T116" fmla="*/ 4 w 477"/>
                  <a:gd name="T117" fmla="*/ 72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7" h="218">
                    <a:moveTo>
                      <a:pt x="0" y="79"/>
                    </a:moveTo>
                    <a:lnTo>
                      <a:pt x="0" y="79"/>
                    </a:lnTo>
                    <a:lnTo>
                      <a:pt x="0" y="82"/>
                    </a:lnTo>
                    <a:lnTo>
                      <a:pt x="1" y="82"/>
                    </a:lnTo>
                    <a:lnTo>
                      <a:pt x="1" y="84"/>
                    </a:lnTo>
                    <a:lnTo>
                      <a:pt x="3" y="82"/>
                    </a:lnTo>
                    <a:lnTo>
                      <a:pt x="4" y="86"/>
                    </a:lnTo>
                    <a:lnTo>
                      <a:pt x="4" y="87"/>
                    </a:lnTo>
                    <a:lnTo>
                      <a:pt x="6" y="88"/>
                    </a:lnTo>
                    <a:lnTo>
                      <a:pt x="7" y="89"/>
                    </a:lnTo>
                    <a:lnTo>
                      <a:pt x="9" y="91"/>
                    </a:lnTo>
                    <a:lnTo>
                      <a:pt x="11" y="93"/>
                    </a:lnTo>
                    <a:lnTo>
                      <a:pt x="14" y="95"/>
                    </a:lnTo>
                    <a:lnTo>
                      <a:pt x="17" y="99"/>
                    </a:lnTo>
                    <a:lnTo>
                      <a:pt x="17" y="100"/>
                    </a:lnTo>
                    <a:lnTo>
                      <a:pt x="17" y="101"/>
                    </a:lnTo>
                    <a:lnTo>
                      <a:pt x="20" y="103"/>
                    </a:lnTo>
                    <a:lnTo>
                      <a:pt x="20" y="103"/>
                    </a:lnTo>
                    <a:lnTo>
                      <a:pt x="21" y="101"/>
                    </a:lnTo>
                    <a:lnTo>
                      <a:pt x="22" y="100"/>
                    </a:lnTo>
                    <a:lnTo>
                      <a:pt x="25" y="99"/>
                    </a:lnTo>
                    <a:lnTo>
                      <a:pt x="30" y="99"/>
                    </a:lnTo>
                    <a:lnTo>
                      <a:pt x="31" y="100"/>
                    </a:lnTo>
                    <a:lnTo>
                      <a:pt x="32" y="102"/>
                    </a:lnTo>
                    <a:lnTo>
                      <a:pt x="33" y="102"/>
                    </a:lnTo>
                    <a:lnTo>
                      <a:pt x="35" y="102"/>
                    </a:lnTo>
                    <a:lnTo>
                      <a:pt x="36" y="101"/>
                    </a:lnTo>
                    <a:lnTo>
                      <a:pt x="39" y="101"/>
                    </a:lnTo>
                    <a:lnTo>
                      <a:pt x="43" y="102"/>
                    </a:lnTo>
                    <a:lnTo>
                      <a:pt x="44" y="103"/>
                    </a:lnTo>
                    <a:lnTo>
                      <a:pt x="46" y="104"/>
                    </a:lnTo>
                    <a:lnTo>
                      <a:pt x="48" y="107"/>
                    </a:lnTo>
                    <a:lnTo>
                      <a:pt x="51" y="109"/>
                    </a:lnTo>
                    <a:lnTo>
                      <a:pt x="51" y="111"/>
                    </a:lnTo>
                    <a:lnTo>
                      <a:pt x="52" y="114"/>
                    </a:lnTo>
                    <a:lnTo>
                      <a:pt x="53" y="116"/>
                    </a:lnTo>
                    <a:lnTo>
                      <a:pt x="54" y="118"/>
                    </a:lnTo>
                    <a:lnTo>
                      <a:pt x="57" y="121"/>
                    </a:lnTo>
                    <a:lnTo>
                      <a:pt x="59" y="122"/>
                    </a:lnTo>
                    <a:lnTo>
                      <a:pt x="62" y="128"/>
                    </a:lnTo>
                    <a:lnTo>
                      <a:pt x="62" y="131"/>
                    </a:lnTo>
                    <a:lnTo>
                      <a:pt x="62" y="133"/>
                    </a:lnTo>
                    <a:lnTo>
                      <a:pt x="62" y="136"/>
                    </a:lnTo>
                    <a:lnTo>
                      <a:pt x="65" y="138"/>
                    </a:lnTo>
                    <a:lnTo>
                      <a:pt x="63" y="143"/>
                    </a:lnTo>
                    <a:lnTo>
                      <a:pt x="61" y="144"/>
                    </a:lnTo>
                    <a:lnTo>
                      <a:pt x="60" y="145"/>
                    </a:lnTo>
                    <a:lnTo>
                      <a:pt x="60" y="147"/>
                    </a:lnTo>
                    <a:lnTo>
                      <a:pt x="61" y="148"/>
                    </a:lnTo>
                    <a:lnTo>
                      <a:pt x="65" y="153"/>
                    </a:lnTo>
                    <a:lnTo>
                      <a:pt x="67" y="155"/>
                    </a:lnTo>
                    <a:lnTo>
                      <a:pt x="82" y="159"/>
                    </a:lnTo>
                    <a:lnTo>
                      <a:pt x="89" y="158"/>
                    </a:lnTo>
                    <a:lnTo>
                      <a:pt x="92" y="158"/>
                    </a:lnTo>
                    <a:lnTo>
                      <a:pt x="93" y="157"/>
                    </a:lnTo>
                    <a:lnTo>
                      <a:pt x="95" y="157"/>
                    </a:lnTo>
                    <a:lnTo>
                      <a:pt x="106" y="159"/>
                    </a:lnTo>
                    <a:lnTo>
                      <a:pt x="112" y="162"/>
                    </a:lnTo>
                    <a:lnTo>
                      <a:pt x="113" y="164"/>
                    </a:lnTo>
                    <a:lnTo>
                      <a:pt x="114" y="164"/>
                    </a:lnTo>
                    <a:lnTo>
                      <a:pt x="117" y="164"/>
                    </a:lnTo>
                    <a:lnTo>
                      <a:pt x="119" y="165"/>
                    </a:lnTo>
                    <a:lnTo>
                      <a:pt x="125" y="168"/>
                    </a:lnTo>
                    <a:lnTo>
                      <a:pt x="128" y="170"/>
                    </a:lnTo>
                    <a:lnTo>
                      <a:pt x="132" y="170"/>
                    </a:lnTo>
                    <a:lnTo>
                      <a:pt x="133" y="170"/>
                    </a:lnTo>
                    <a:lnTo>
                      <a:pt x="135" y="170"/>
                    </a:lnTo>
                    <a:lnTo>
                      <a:pt x="136" y="174"/>
                    </a:lnTo>
                    <a:lnTo>
                      <a:pt x="136" y="175"/>
                    </a:lnTo>
                    <a:lnTo>
                      <a:pt x="137" y="175"/>
                    </a:lnTo>
                    <a:lnTo>
                      <a:pt x="140" y="176"/>
                    </a:lnTo>
                    <a:lnTo>
                      <a:pt x="143" y="179"/>
                    </a:lnTo>
                    <a:lnTo>
                      <a:pt x="143" y="181"/>
                    </a:lnTo>
                    <a:lnTo>
                      <a:pt x="144" y="186"/>
                    </a:lnTo>
                    <a:lnTo>
                      <a:pt x="147" y="188"/>
                    </a:lnTo>
                    <a:lnTo>
                      <a:pt x="150" y="194"/>
                    </a:lnTo>
                    <a:lnTo>
                      <a:pt x="152" y="197"/>
                    </a:lnTo>
                    <a:lnTo>
                      <a:pt x="155" y="203"/>
                    </a:lnTo>
                    <a:lnTo>
                      <a:pt x="157" y="203"/>
                    </a:lnTo>
                    <a:lnTo>
                      <a:pt x="166" y="203"/>
                    </a:lnTo>
                    <a:lnTo>
                      <a:pt x="173" y="203"/>
                    </a:lnTo>
                    <a:lnTo>
                      <a:pt x="182" y="202"/>
                    </a:lnTo>
                    <a:lnTo>
                      <a:pt x="196" y="203"/>
                    </a:lnTo>
                    <a:lnTo>
                      <a:pt x="203" y="203"/>
                    </a:lnTo>
                    <a:lnTo>
                      <a:pt x="208" y="201"/>
                    </a:lnTo>
                    <a:lnTo>
                      <a:pt x="208" y="199"/>
                    </a:lnTo>
                    <a:lnTo>
                      <a:pt x="210" y="198"/>
                    </a:lnTo>
                    <a:lnTo>
                      <a:pt x="214" y="198"/>
                    </a:lnTo>
                    <a:lnTo>
                      <a:pt x="223" y="198"/>
                    </a:lnTo>
                    <a:lnTo>
                      <a:pt x="235" y="199"/>
                    </a:lnTo>
                    <a:lnTo>
                      <a:pt x="238" y="199"/>
                    </a:lnTo>
                    <a:lnTo>
                      <a:pt x="244" y="205"/>
                    </a:lnTo>
                    <a:lnTo>
                      <a:pt x="253" y="209"/>
                    </a:lnTo>
                    <a:lnTo>
                      <a:pt x="263" y="212"/>
                    </a:lnTo>
                    <a:lnTo>
                      <a:pt x="268" y="213"/>
                    </a:lnTo>
                    <a:lnTo>
                      <a:pt x="273" y="216"/>
                    </a:lnTo>
                    <a:lnTo>
                      <a:pt x="278" y="214"/>
                    </a:lnTo>
                    <a:lnTo>
                      <a:pt x="285" y="213"/>
                    </a:lnTo>
                    <a:lnTo>
                      <a:pt x="287" y="217"/>
                    </a:lnTo>
                    <a:lnTo>
                      <a:pt x="287" y="218"/>
                    </a:lnTo>
                    <a:lnTo>
                      <a:pt x="290" y="218"/>
                    </a:lnTo>
                    <a:lnTo>
                      <a:pt x="293" y="218"/>
                    </a:lnTo>
                    <a:lnTo>
                      <a:pt x="296" y="217"/>
                    </a:lnTo>
                    <a:lnTo>
                      <a:pt x="303" y="211"/>
                    </a:lnTo>
                    <a:lnTo>
                      <a:pt x="307" y="206"/>
                    </a:lnTo>
                    <a:lnTo>
                      <a:pt x="315" y="203"/>
                    </a:lnTo>
                    <a:lnTo>
                      <a:pt x="327" y="199"/>
                    </a:lnTo>
                    <a:lnTo>
                      <a:pt x="332" y="198"/>
                    </a:lnTo>
                    <a:lnTo>
                      <a:pt x="336" y="196"/>
                    </a:lnTo>
                    <a:lnTo>
                      <a:pt x="343" y="196"/>
                    </a:lnTo>
                    <a:lnTo>
                      <a:pt x="347" y="196"/>
                    </a:lnTo>
                    <a:lnTo>
                      <a:pt x="351" y="192"/>
                    </a:lnTo>
                    <a:lnTo>
                      <a:pt x="356" y="190"/>
                    </a:lnTo>
                    <a:lnTo>
                      <a:pt x="359" y="189"/>
                    </a:lnTo>
                    <a:lnTo>
                      <a:pt x="365" y="188"/>
                    </a:lnTo>
                    <a:lnTo>
                      <a:pt x="366" y="188"/>
                    </a:lnTo>
                    <a:lnTo>
                      <a:pt x="369" y="183"/>
                    </a:lnTo>
                    <a:lnTo>
                      <a:pt x="372" y="177"/>
                    </a:lnTo>
                    <a:lnTo>
                      <a:pt x="379" y="169"/>
                    </a:lnTo>
                    <a:lnTo>
                      <a:pt x="381" y="167"/>
                    </a:lnTo>
                    <a:lnTo>
                      <a:pt x="382" y="165"/>
                    </a:lnTo>
                    <a:lnTo>
                      <a:pt x="382" y="164"/>
                    </a:lnTo>
                    <a:lnTo>
                      <a:pt x="377" y="160"/>
                    </a:lnTo>
                    <a:lnTo>
                      <a:pt x="370" y="155"/>
                    </a:lnTo>
                    <a:lnTo>
                      <a:pt x="370" y="152"/>
                    </a:lnTo>
                    <a:lnTo>
                      <a:pt x="370" y="150"/>
                    </a:lnTo>
                    <a:lnTo>
                      <a:pt x="370" y="142"/>
                    </a:lnTo>
                    <a:lnTo>
                      <a:pt x="372" y="138"/>
                    </a:lnTo>
                    <a:lnTo>
                      <a:pt x="377" y="136"/>
                    </a:lnTo>
                    <a:lnTo>
                      <a:pt x="382" y="135"/>
                    </a:lnTo>
                    <a:lnTo>
                      <a:pt x="387" y="135"/>
                    </a:lnTo>
                    <a:lnTo>
                      <a:pt x="391" y="137"/>
                    </a:lnTo>
                    <a:lnTo>
                      <a:pt x="395" y="138"/>
                    </a:lnTo>
                    <a:lnTo>
                      <a:pt x="399" y="139"/>
                    </a:lnTo>
                    <a:lnTo>
                      <a:pt x="402" y="140"/>
                    </a:lnTo>
                    <a:lnTo>
                      <a:pt x="402" y="140"/>
                    </a:lnTo>
                    <a:lnTo>
                      <a:pt x="403" y="138"/>
                    </a:lnTo>
                    <a:lnTo>
                      <a:pt x="406" y="136"/>
                    </a:lnTo>
                    <a:lnTo>
                      <a:pt x="413" y="131"/>
                    </a:lnTo>
                    <a:lnTo>
                      <a:pt x="415" y="125"/>
                    </a:lnTo>
                    <a:lnTo>
                      <a:pt x="417" y="124"/>
                    </a:lnTo>
                    <a:lnTo>
                      <a:pt x="422" y="124"/>
                    </a:lnTo>
                    <a:lnTo>
                      <a:pt x="425" y="124"/>
                    </a:lnTo>
                    <a:lnTo>
                      <a:pt x="432" y="120"/>
                    </a:lnTo>
                    <a:lnTo>
                      <a:pt x="434" y="120"/>
                    </a:lnTo>
                    <a:lnTo>
                      <a:pt x="436" y="118"/>
                    </a:lnTo>
                    <a:lnTo>
                      <a:pt x="436" y="116"/>
                    </a:lnTo>
                    <a:lnTo>
                      <a:pt x="437" y="110"/>
                    </a:lnTo>
                    <a:lnTo>
                      <a:pt x="440" y="103"/>
                    </a:lnTo>
                    <a:lnTo>
                      <a:pt x="443" y="104"/>
                    </a:lnTo>
                    <a:lnTo>
                      <a:pt x="445" y="103"/>
                    </a:lnTo>
                    <a:lnTo>
                      <a:pt x="445" y="103"/>
                    </a:lnTo>
                    <a:lnTo>
                      <a:pt x="445" y="100"/>
                    </a:lnTo>
                    <a:lnTo>
                      <a:pt x="448" y="99"/>
                    </a:lnTo>
                    <a:lnTo>
                      <a:pt x="451" y="101"/>
                    </a:lnTo>
                    <a:lnTo>
                      <a:pt x="452" y="100"/>
                    </a:lnTo>
                    <a:lnTo>
                      <a:pt x="456" y="96"/>
                    </a:lnTo>
                    <a:lnTo>
                      <a:pt x="459" y="92"/>
                    </a:lnTo>
                    <a:lnTo>
                      <a:pt x="463" y="92"/>
                    </a:lnTo>
                    <a:lnTo>
                      <a:pt x="467" y="93"/>
                    </a:lnTo>
                    <a:lnTo>
                      <a:pt x="469" y="92"/>
                    </a:lnTo>
                    <a:lnTo>
                      <a:pt x="473" y="92"/>
                    </a:lnTo>
                    <a:lnTo>
                      <a:pt x="474" y="93"/>
                    </a:lnTo>
                    <a:lnTo>
                      <a:pt x="475" y="94"/>
                    </a:lnTo>
                    <a:lnTo>
                      <a:pt x="476" y="93"/>
                    </a:lnTo>
                    <a:lnTo>
                      <a:pt x="476" y="91"/>
                    </a:lnTo>
                    <a:lnTo>
                      <a:pt x="477" y="89"/>
                    </a:lnTo>
                    <a:lnTo>
                      <a:pt x="477" y="87"/>
                    </a:lnTo>
                    <a:lnTo>
                      <a:pt x="476" y="85"/>
                    </a:lnTo>
                    <a:lnTo>
                      <a:pt x="476" y="82"/>
                    </a:lnTo>
                    <a:lnTo>
                      <a:pt x="470" y="79"/>
                    </a:lnTo>
                    <a:lnTo>
                      <a:pt x="466" y="73"/>
                    </a:lnTo>
                    <a:lnTo>
                      <a:pt x="461" y="69"/>
                    </a:lnTo>
                    <a:lnTo>
                      <a:pt x="456" y="64"/>
                    </a:lnTo>
                    <a:lnTo>
                      <a:pt x="451" y="63"/>
                    </a:lnTo>
                    <a:lnTo>
                      <a:pt x="449" y="64"/>
                    </a:lnTo>
                    <a:lnTo>
                      <a:pt x="446" y="64"/>
                    </a:lnTo>
                    <a:lnTo>
                      <a:pt x="446" y="66"/>
                    </a:lnTo>
                    <a:lnTo>
                      <a:pt x="446" y="70"/>
                    </a:lnTo>
                    <a:lnTo>
                      <a:pt x="441" y="78"/>
                    </a:lnTo>
                    <a:lnTo>
                      <a:pt x="437" y="73"/>
                    </a:lnTo>
                    <a:lnTo>
                      <a:pt x="431" y="72"/>
                    </a:lnTo>
                    <a:lnTo>
                      <a:pt x="425" y="72"/>
                    </a:lnTo>
                    <a:lnTo>
                      <a:pt x="419" y="77"/>
                    </a:lnTo>
                    <a:lnTo>
                      <a:pt x="411" y="72"/>
                    </a:lnTo>
                    <a:lnTo>
                      <a:pt x="409" y="66"/>
                    </a:lnTo>
                    <a:lnTo>
                      <a:pt x="410" y="60"/>
                    </a:lnTo>
                    <a:lnTo>
                      <a:pt x="410" y="57"/>
                    </a:lnTo>
                    <a:lnTo>
                      <a:pt x="411" y="52"/>
                    </a:lnTo>
                    <a:lnTo>
                      <a:pt x="411" y="48"/>
                    </a:lnTo>
                    <a:lnTo>
                      <a:pt x="415" y="25"/>
                    </a:lnTo>
                    <a:lnTo>
                      <a:pt x="414" y="23"/>
                    </a:lnTo>
                    <a:lnTo>
                      <a:pt x="408" y="22"/>
                    </a:lnTo>
                    <a:lnTo>
                      <a:pt x="404" y="22"/>
                    </a:lnTo>
                    <a:lnTo>
                      <a:pt x="404" y="23"/>
                    </a:lnTo>
                    <a:lnTo>
                      <a:pt x="400" y="26"/>
                    </a:lnTo>
                    <a:lnTo>
                      <a:pt x="396" y="26"/>
                    </a:lnTo>
                    <a:lnTo>
                      <a:pt x="395" y="26"/>
                    </a:lnTo>
                    <a:lnTo>
                      <a:pt x="392" y="27"/>
                    </a:lnTo>
                    <a:lnTo>
                      <a:pt x="389" y="26"/>
                    </a:lnTo>
                    <a:lnTo>
                      <a:pt x="387" y="22"/>
                    </a:lnTo>
                    <a:lnTo>
                      <a:pt x="384" y="21"/>
                    </a:lnTo>
                    <a:lnTo>
                      <a:pt x="381" y="20"/>
                    </a:lnTo>
                    <a:lnTo>
                      <a:pt x="377" y="22"/>
                    </a:lnTo>
                    <a:lnTo>
                      <a:pt x="376" y="21"/>
                    </a:lnTo>
                    <a:lnTo>
                      <a:pt x="373" y="21"/>
                    </a:lnTo>
                    <a:lnTo>
                      <a:pt x="372" y="22"/>
                    </a:lnTo>
                    <a:lnTo>
                      <a:pt x="371" y="26"/>
                    </a:lnTo>
                    <a:lnTo>
                      <a:pt x="367" y="28"/>
                    </a:lnTo>
                    <a:lnTo>
                      <a:pt x="365" y="29"/>
                    </a:lnTo>
                    <a:lnTo>
                      <a:pt x="363" y="31"/>
                    </a:lnTo>
                    <a:lnTo>
                      <a:pt x="363" y="34"/>
                    </a:lnTo>
                    <a:lnTo>
                      <a:pt x="362" y="37"/>
                    </a:lnTo>
                    <a:lnTo>
                      <a:pt x="358" y="40"/>
                    </a:lnTo>
                    <a:lnTo>
                      <a:pt x="351" y="40"/>
                    </a:lnTo>
                    <a:lnTo>
                      <a:pt x="349" y="40"/>
                    </a:lnTo>
                    <a:lnTo>
                      <a:pt x="347" y="43"/>
                    </a:lnTo>
                    <a:lnTo>
                      <a:pt x="342" y="43"/>
                    </a:lnTo>
                    <a:lnTo>
                      <a:pt x="337" y="45"/>
                    </a:lnTo>
                    <a:lnTo>
                      <a:pt x="335" y="50"/>
                    </a:lnTo>
                    <a:lnTo>
                      <a:pt x="332" y="50"/>
                    </a:lnTo>
                    <a:lnTo>
                      <a:pt x="329" y="49"/>
                    </a:lnTo>
                    <a:lnTo>
                      <a:pt x="326" y="49"/>
                    </a:lnTo>
                    <a:lnTo>
                      <a:pt x="325" y="50"/>
                    </a:lnTo>
                    <a:lnTo>
                      <a:pt x="320" y="50"/>
                    </a:lnTo>
                    <a:lnTo>
                      <a:pt x="311" y="50"/>
                    </a:lnTo>
                    <a:lnTo>
                      <a:pt x="305" y="49"/>
                    </a:lnTo>
                    <a:lnTo>
                      <a:pt x="298" y="49"/>
                    </a:lnTo>
                    <a:lnTo>
                      <a:pt x="295" y="49"/>
                    </a:lnTo>
                    <a:lnTo>
                      <a:pt x="292" y="47"/>
                    </a:lnTo>
                    <a:lnTo>
                      <a:pt x="290" y="45"/>
                    </a:lnTo>
                    <a:lnTo>
                      <a:pt x="288" y="44"/>
                    </a:lnTo>
                    <a:lnTo>
                      <a:pt x="284" y="42"/>
                    </a:lnTo>
                    <a:lnTo>
                      <a:pt x="283" y="37"/>
                    </a:lnTo>
                    <a:lnTo>
                      <a:pt x="282" y="36"/>
                    </a:lnTo>
                    <a:lnTo>
                      <a:pt x="280" y="37"/>
                    </a:lnTo>
                    <a:lnTo>
                      <a:pt x="275" y="37"/>
                    </a:lnTo>
                    <a:lnTo>
                      <a:pt x="268" y="35"/>
                    </a:lnTo>
                    <a:lnTo>
                      <a:pt x="266" y="30"/>
                    </a:lnTo>
                    <a:lnTo>
                      <a:pt x="260" y="31"/>
                    </a:lnTo>
                    <a:lnTo>
                      <a:pt x="255" y="30"/>
                    </a:lnTo>
                    <a:lnTo>
                      <a:pt x="252" y="29"/>
                    </a:lnTo>
                    <a:lnTo>
                      <a:pt x="248" y="29"/>
                    </a:lnTo>
                    <a:lnTo>
                      <a:pt x="245" y="30"/>
                    </a:lnTo>
                    <a:lnTo>
                      <a:pt x="241" y="31"/>
                    </a:lnTo>
                    <a:lnTo>
                      <a:pt x="235" y="33"/>
                    </a:lnTo>
                    <a:lnTo>
                      <a:pt x="231" y="34"/>
                    </a:lnTo>
                    <a:lnTo>
                      <a:pt x="229" y="36"/>
                    </a:lnTo>
                    <a:lnTo>
                      <a:pt x="225" y="37"/>
                    </a:lnTo>
                    <a:lnTo>
                      <a:pt x="223" y="36"/>
                    </a:lnTo>
                    <a:lnTo>
                      <a:pt x="222" y="36"/>
                    </a:lnTo>
                    <a:lnTo>
                      <a:pt x="219" y="37"/>
                    </a:lnTo>
                    <a:lnTo>
                      <a:pt x="215" y="37"/>
                    </a:lnTo>
                    <a:lnTo>
                      <a:pt x="214" y="38"/>
                    </a:lnTo>
                    <a:lnTo>
                      <a:pt x="210" y="38"/>
                    </a:lnTo>
                    <a:lnTo>
                      <a:pt x="206" y="36"/>
                    </a:lnTo>
                    <a:lnTo>
                      <a:pt x="201" y="35"/>
                    </a:lnTo>
                    <a:lnTo>
                      <a:pt x="200" y="33"/>
                    </a:lnTo>
                    <a:lnTo>
                      <a:pt x="198" y="30"/>
                    </a:lnTo>
                    <a:lnTo>
                      <a:pt x="195" y="30"/>
                    </a:lnTo>
                    <a:lnTo>
                      <a:pt x="193" y="28"/>
                    </a:lnTo>
                    <a:lnTo>
                      <a:pt x="193" y="25"/>
                    </a:lnTo>
                    <a:lnTo>
                      <a:pt x="192" y="22"/>
                    </a:lnTo>
                    <a:lnTo>
                      <a:pt x="189" y="20"/>
                    </a:lnTo>
                    <a:lnTo>
                      <a:pt x="189" y="18"/>
                    </a:lnTo>
                    <a:lnTo>
                      <a:pt x="188" y="15"/>
                    </a:lnTo>
                    <a:lnTo>
                      <a:pt x="188" y="14"/>
                    </a:lnTo>
                    <a:lnTo>
                      <a:pt x="187" y="12"/>
                    </a:lnTo>
                    <a:lnTo>
                      <a:pt x="186" y="12"/>
                    </a:lnTo>
                    <a:lnTo>
                      <a:pt x="179" y="12"/>
                    </a:lnTo>
                    <a:lnTo>
                      <a:pt x="176" y="11"/>
                    </a:lnTo>
                    <a:lnTo>
                      <a:pt x="174" y="9"/>
                    </a:lnTo>
                    <a:lnTo>
                      <a:pt x="170" y="9"/>
                    </a:lnTo>
                    <a:lnTo>
                      <a:pt x="169" y="8"/>
                    </a:lnTo>
                    <a:lnTo>
                      <a:pt x="166" y="7"/>
                    </a:lnTo>
                    <a:lnTo>
                      <a:pt x="162" y="7"/>
                    </a:lnTo>
                    <a:lnTo>
                      <a:pt x="157" y="7"/>
                    </a:lnTo>
                    <a:lnTo>
                      <a:pt x="152" y="5"/>
                    </a:lnTo>
                    <a:lnTo>
                      <a:pt x="152" y="4"/>
                    </a:lnTo>
                    <a:lnTo>
                      <a:pt x="149" y="3"/>
                    </a:lnTo>
                    <a:lnTo>
                      <a:pt x="144" y="1"/>
                    </a:lnTo>
                    <a:lnTo>
                      <a:pt x="142" y="0"/>
                    </a:lnTo>
                    <a:lnTo>
                      <a:pt x="140" y="0"/>
                    </a:lnTo>
                    <a:lnTo>
                      <a:pt x="139" y="1"/>
                    </a:lnTo>
                    <a:lnTo>
                      <a:pt x="139" y="3"/>
                    </a:lnTo>
                    <a:lnTo>
                      <a:pt x="140" y="5"/>
                    </a:lnTo>
                    <a:lnTo>
                      <a:pt x="137" y="9"/>
                    </a:lnTo>
                    <a:lnTo>
                      <a:pt x="135" y="8"/>
                    </a:lnTo>
                    <a:lnTo>
                      <a:pt x="134" y="9"/>
                    </a:lnTo>
                    <a:lnTo>
                      <a:pt x="133" y="11"/>
                    </a:lnTo>
                    <a:lnTo>
                      <a:pt x="133" y="13"/>
                    </a:lnTo>
                    <a:lnTo>
                      <a:pt x="129" y="16"/>
                    </a:lnTo>
                    <a:lnTo>
                      <a:pt x="129" y="23"/>
                    </a:lnTo>
                    <a:lnTo>
                      <a:pt x="130" y="27"/>
                    </a:lnTo>
                    <a:lnTo>
                      <a:pt x="135" y="28"/>
                    </a:lnTo>
                    <a:lnTo>
                      <a:pt x="136" y="29"/>
                    </a:lnTo>
                    <a:lnTo>
                      <a:pt x="140" y="30"/>
                    </a:lnTo>
                    <a:lnTo>
                      <a:pt x="140" y="34"/>
                    </a:lnTo>
                    <a:lnTo>
                      <a:pt x="140" y="38"/>
                    </a:lnTo>
                    <a:lnTo>
                      <a:pt x="140" y="43"/>
                    </a:lnTo>
                    <a:lnTo>
                      <a:pt x="142" y="44"/>
                    </a:lnTo>
                    <a:lnTo>
                      <a:pt x="144" y="47"/>
                    </a:lnTo>
                    <a:lnTo>
                      <a:pt x="141" y="53"/>
                    </a:lnTo>
                    <a:lnTo>
                      <a:pt x="135" y="53"/>
                    </a:lnTo>
                    <a:lnTo>
                      <a:pt x="132" y="53"/>
                    </a:lnTo>
                    <a:lnTo>
                      <a:pt x="132" y="53"/>
                    </a:lnTo>
                    <a:lnTo>
                      <a:pt x="128" y="55"/>
                    </a:lnTo>
                    <a:lnTo>
                      <a:pt x="125" y="53"/>
                    </a:lnTo>
                    <a:lnTo>
                      <a:pt x="119" y="53"/>
                    </a:lnTo>
                    <a:lnTo>
                      <a:pt x="117" y="53"/>
                    </a:lnTo>
                    <a:lnTo>
                      <a:pt x="113" y="52"/>
                    </a:lnTo>
                    <a:lnTo>
                      <a:pt x="111" y="51"/>
                    </a:lnTo>
                    <a:lnTo>
                      <a:pt x="109" y="51"/>
                    </a:lnTo>
                    <a:lnTo>
                      <a:pt x="105" y="53"/>
                    </a:lnTo>
                    <a:lnTo>
                      <a:pt x="103" y="55"/>
                    </a:lnTo>
                    <a:lnTo>
                      <a:pt x="100" y="56"/>
                    </a:lnTo>
                    <a:lnTo>
                      <a:pt x="93" y="53"/>
                    </a:lnTo>
                    <a:lnTo>
                      <a:pt x="90" y="51"/>
                    </a:lnTo>
                    <a:lnTo>
                      <a:pt x="83" y="47"/>
                    </a:lnTo>
                    <a:lnTo>
                      <a:pt x="82" y="44"/>
                    </a:lnTo>
                    <a:lnTo>
                      <a:pt x="81" y="42"/>
                    </a:lnTo>
                    <a:lnTo>
                      <a:pt x="81" y="41"/>
                    </a:lnTo>
                    <a:lnTo>
                      <a:pt x="77" y="41"/>
                    </a:lnTo>
                    <a:lnTo>
                      <a:pt x="74" y="42"/>
                    </a:lnTo>
                    <a:lnTo>
                      <a:pt x="72" y="42"/>
                    </a:lnTo>
                    <a:lnTo>
                      <a:pt x="69" y="42"/>
                    </a:lnTo>
                    <a:lnTo>
                      <a:pt x="66" y="43"/>
                    </a:lnTo>
                    <a:lnTo>
                      <a:pt x="63" y="40"/>
                    </a:lnTo>
                    <a:lnTo>
                      <a:pt x="63" y="38"/>
                    </a:lnTo>
                    <a:lnTo>
                      <a:pt x="61" y="36"/>
                    </a:lnTo>
                    <a:lnTo>
                      <a:pt x="60" y="38"/>
                    </a:lnTo>
                    <a:lnTo>
                      <a:pt x="55" y="37"/>
                    </a:lnTo>
                    <a:lnTo>
                      <a:pt x="53" y="37"/>
                    </a:lnTo>
                    <a:lnTo>
                      <a:pt x="51" y="38"/>
                    </a:lnTo>
                    <a:lnTo>
                      <a:pt x="45" y="40"/>
                    </a:lnTo>
                    <a:lnTo>
                      <a:pt x="43" y="40"/>
                    </a:lnTo>
                    <a:lnTo>
                      <a:pt x="41" y="44"/>
                    </a:lnTo>
                    <a:lnTo>
                      <a:pt x="38" y="45"/>
                    </a:lnTo>
                    <a:lnTo>
                      <a:pt x="33" y="44"/>
                    </a:lnTo>
                    <a:lnTo>
                      <a:pt x="33" y="44"/>
                    </a:lnTo>
                    <a:lnTo>
                      <a:pt x="33" y="45"/>
                    </a:lnTo>
                    <a:lnTo>
                      <a:pt x="36" y="47"/>
                    </a:lnTo>
                    <a:lnTo>
                      <a:pt x="33" y="49"/>
                    </a:lnTo>
                    <a:lnTo>
                      <a:pt x="31" y="52"/>
                    </a:lnTo>
                    <a:lnTo>
                      <a:pt x="29" y="53"/>
                    </a:lnTo>
                    <a:lnTo>
                      <a:pt x="26" y="55"/>
                    </a:lnTo>
                    <a:lnTo>
                      <a:pt x="26" y="57"/>
                    </a:lnTo>
                    <a:lnTo>
                      <a:pt x="22" y="59"/>
                    </a:lnTo>
                    <a:lnTo>
                      <a:pt x="22" y="62"/>
                    </a:lnTo>
                    <a:lnTo>
                      <a:pt x="21" y="65"/>
                    </a:lnTo>
                    <a:lnTo>
                      <a:pt x="16" y="67"/>
                    </a:lnTo>
                    <a:lnTo>
                      <a:pt x="13" y="70"/>
                    </a:lnTo>
                    <a:lnTo>
                      <a:pt x="11" y="72"/>
                    </a:lnTo>
                    <a:lnTo>
                      <a:pt x="4" y="72"/>
                    </a:lnTo>
                    <a:lnTo>
                      <a:pt x="2" y="73"/>
                    </a:lnTo>
                    <a:lnTo>
                      <a:pt x="0" y="78"/>
                    </a:lnTo>
                    <a:lnTo>
                      <a:pt x="0" y="79"/>
                    </a:lnTo>
                    <a:lnTo>
                      <a:pt x="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3" name="Freeform 150">
                <a:extLst>
                  <a:ext uri="{FF2B5EF4-FFF2-40B4-BE49-F238E27FC236}">
                    <a16:creationId xmlns:a16="http://schemas.microsoft.com/office/drawing/2014/main" id="{EB60AC1B-F537-1A30-41A1-17FF0FD13543}"/>
                  </a:ext>
                </a:extLst>
              </p:cNvPr>
              <p:cNvSpPr/>
              <p:nvPr/>
            </p:nvSpPr>
            <p:spPr bwMode="auto">
              <a:xfrm>
                <a:off x="2709863" y="2151063"/>
                <a:ext cx="392113" cy="236538"/>
              </a:xfrm>
              <a:custGeom>
                <a:avLst/>
                <a:gdLst>
                  <a:gd name="T0" fmla="*/ 214 w 247"/>
                  <a:gd name="T1" fmla="*/ 61 h 149"/>
                  <a:gd name="T2" fmla="*/ 209 w 247"/>
                  <a:gd name="T3" fmla="*/ 68 h 149"/>
                  <a:gd name="T4" fmla="*/ 199 w 247"/>
                  <a:gd name="T5" fmla="*/ 80 h 149"/>
                  <a:gd name="T6" fmla="*/ 191 w 247"/>
                  <a:gd name="T7" fmla="*/ 75 h 149"/>
                  <a:gd name="T8" fmla="*/ 181 w 247"/>
                  <a:gd name="T9" fmla="*/ 75 h 149"/>
                  <a:gd name="T10" fmla="*/ 170 w 247"/>
                  <a:gd name="T11" fmla="*/ 79 h 149"/>
                  <a:gd name="T12" fmla="*/ 151 w 247"/>
                  <a:gd name="T13" fmla="*/ 60 h 149"/>
                  <a:gd name="T14" fmla="*/ 147 w 247"/>
                  <a:gd name="T15" fmla="*/ 41 h 149"/>
                  <a:gd name="T16" fmla="*/ 135 w 247"/>
                  <a:gd name="T17" fmla="*/ 26 h 149"/>
                  <a:gd name="T18" fmla="*/ 87 w 247"/>
                  <a:gd name="T19" fmla="*/ 28 h 149"/>
                  <a:gd name="T20" fmla="*/ 63 w 247"/>
                  <a:gd name="T21" fmla="*/ 16 h 149"/>
                  <a:gd name="T22" fmla="*/ 0 w 247"/>
                  <a:gd name="T23" fmla="*/ 7 h 149"/>
                  <a:gd name="T24" fmla="*/ 17 w 247"/>
                  <a:gd name="T25" fmla="*/ 76 h 149"/>
                  <a:gd name="T26" fmla="*/ 23 w 247"/>
                  <a:gd name="T27" fmla="*/ 78 h 149"/>
                  <a:gd name="T28" fmla="*/ 22 w 247"/>
                  <a:gd name="T29" fmla="*/ 73 h 149"/>
                  <a:gd name="T30" fmla="*/ 24 w 247"/>
                  <a:gd name="T31" fmla="*/ 59 h 149"/>
                  <a:gd name="T32" fmla="*/ 32 w 247"/>
                  <a:gd name="T33" fmla="*/ 56 h 149"/>
                  <a:gd name="T34" fmla="*/ 40 w 247"/>
                  <a:gd name="T35" fmla="*/ 54 h 149"/>
                  <a:gd name="T36" fmla="*/ 37 w 247"/>
                  <a:gd name="T37" fmla="*/ 50 h 149"/>
                  <a:gd name="T38" fmla="*/ 58 w 247"/>
                  <a:gd name="T39" fmla="*/ 56 h 149"/>
                  <a:gd name="T40" fmla="*/ 68 w 247"/>
                  <a:gd name="T41" fmla="*/ 65 h 149"/>
                  <a:gd name="T42" fmla="*/ 88 w 247"/>
                  <a:gd name="T43" fmla="*/ 75 h 149"/>
                  <a:gd name="T44" fmla="*/ 95 w 247"/>
                  <a:gd name="T45" fmla="*/ 74 h 149"/>
                  <a:gd name="T46" fmla="*/ 104 w 247"/>
                  <a:gd name="T47" fmla="*/ 88 h 149"/>
                  <a:gd name="T48" fmla="*/ 109 w 247"/>
                  <a:gd name="T49" fmla="*/ 95 h 149"/>
                  <a:gd name="T50" fmla="*/ 117 w 247"/>
                  <a:gd name="T51" fmla="*/ 103 h 149"/>
                  <a:gd name="T52" fmla="*/ 137 w 247"/>
                  <a:gd name="T53" fmla="*/ 117 h 149"/>
                  <a:gd name="T54" fmla="*/ 159 w 247"/>
                  <a:gd name="T55" fmla="*/ 129 h 149"/>
                  <a:gd name="T56" fmla="*/ 170 w 247"/>
                  <a:gd name="T57" fmla="*/ 132 h 149"/>
                  <a:gd name="T58" fmla="*/ 178 w 247"/>
                  <a:gd name="T59" fmla="*/ 136 h 149"/>
                  <a:gd name="T60" fmla="*/ 179 w 247"/>
                  <a:gd name="T61" fmla="*/ 146 h 149"/>
                  <a:gd name="T62" fmla="*/ 181 w 247"/>
                  <a:gd name="T63" fmla="*/ 145 h 149"/>
                  <a:gd name="T64" fmla="*/ 182 w 247"/>
                  <a:gd name="T65" fmla="*/ 145 h 149"/>
                  <a:gd name="T66" fmla="*/ 188 w 247"/>
                  <a:gd name="T67" fmla="*/ 149 h 149"/>
                  <a:gd name="T68" fmla="*/ 192 w 247"/>
                  <a:gd name="T69" fmla="*/ 147 h 149"/>
                  <a:gd name="T70" fmla="*/ 196 w 247"/>
                  <a:gd name="T71" fmla="*/ 140 h 149"/>
                  <a:gd name="T72" fmla="*/ 201 w 247"/>
                  <a:gd name="T73" fmla="*/ 131 h 149"/>
                  <a:gd name="T74" fmla="*/ 198 w 247"/>
                  <a:gd name="T75" fmla="*/ 127 h 149"/>
                  <a:gd name="T76" fmla="*/ 196 w 247"/>
                  <a:gd name="T77" fmla="*/ 118 h 149"/>
                  <a:gd name="T78" fmla="*/ 193 w 247"/>
                  <a:gd name="T79" fmla="*/ 117 h 149"/>
                  <a:gd name="T80" fmla="*/ 185 w 247"/>
                  <a:gd name="T81" fmla="*/ 111 h 149"/>
                  <a:gd name="T82" fmla="*/ 189 w 247"/>
                  <a:gd name="T83" fmla="*/ 103 h 149"/>
                  <a:gd name="T84" fmla="*/ 198 w 247"/>
                  <a:gd name="T85" fmla="*/ 103 h 149"/>
                  <a:gd name="T86" fmla="*/ 203 w 247"/>
                  <a:gd name="T87" fmla="*/ 97 h 149"/>
                  <a:gd name="T88" fmla="*/ 201 w 247"/>
                  <a:gd name="T89" fmla="*/ 94 h 149"/>
                  <a:gd name="T90" fmla="*/ 214 w 247"/>
                  <a:gd name="T91" fmla="*/ 90 h 149"/>
                  <a:gd name="T92" fmla="*/ 209 w 247"/>
                  <a:gd name="T93" fmla="*/ 87 h 149"/>
                  <a:gd name="T94" fmla="*/ 214 w 247"/>
                  <a:gd name="T95" fmla="*/ 80 h 149"/>
                  <a:gd name="T96" fmla="*/ 222 w 247"/>
                  <a:gd name="T97" fmla="*/ 76 h 149"/>
                  <a:gd name="T98" fmla="*/ 231 w 247"/>
                  <a:gd name="T99" fmla="*/ 76 h 149"/>
                  <a:gd name="T100" fmla="*/ 239 w 247"/>
                  <a:gd name="T101" fmla="*/ 76 h 149"/>
                  <a:gd name="T102" fmla="*/ 247 w 247"/>
                  <a:gd name="T103" fmla="*/ 73 h 149"/>
                  <a:gd name="T104" fmla="*/ 239 w 247"/>
                  <a:gd name="T105" fmla="*/ 65 h 149"/>
                  <a:gd name="T106" fmla="*/ 236 w 247"/>
                  <a:gd name="T107" fmla="*/ 72 h 149"/>
                  <a:gd name="T108" fmla="*/ 229 w 247"/>
                  <a:gd name="T109" fmla="*/ 68 h 149"/>
                  <a:gd name="T110" fmla="*/ 218 w 247"/>
                  <a:gd name="T111" fmla="*/ 64 h 149"/>
                  <a:gd name="T112" fmla="*/ 225 w 247"/>
                  <a:gd name="T113" fmla="*/ 52 h 149"/>
                  <a:gd name="T114" fmla="*/ 225 w 247"/>
                  <a:gd name="T115" fmla="*/ 50 h 149"/>
                  <a:gd name="T116" fmla="*/ 219 w 247"/>
                  <a:gd name="T117" fmla="*/ 5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6" h="149">
                    <a:moveTo>
                      <a:pt x="219" y="54"/>
                    </a:moveTo>
                    <a:lnTo>
                      <a:pt x="214" y="61"/>
                    </a:lnTo>
                    <a:lnTo>
                      <a:pt x="211" y="66"/>
                    </a:lnTo>
                    <a:lnTo>
                      <a:pt x="209" y="68"/>
                    </a:lnTo>
                    <a:lnTo>
                      <a:pt x="206" y="74"/>
                    </a:lnTo>
                    <a:lnTo>
                      <a:pt x="199" y="80"/>
                    </a:lnTo>
                    <a:lnTo>
                      <a:pt x="196" y="79"/>
                    </a:lnTo>
                    <a:lnTo>
                      <a:pt x="191" y="75"/>
                    </a:lnTo>
                    <a:lnTo>
                      <a:pt x="185" y="74"/>
                    </a:lnTo>
                    <a:lnTo>
                      <a:pt x="181" y="75"/>
                    </a:lnTo>
                    <a:lnTo>
                      <a:pt x="174" y="79"/>
                    </a:lnTo>
                    <a:lnTo>
                      <a:pt x="170" y="79"/>
                    </a:lnTo>
                    <a:lnTo>
                      <a:pt x="163" y="61"/>
                    </a:lnTo>
                    <a:lnTo>
                      <a:pt x="151" y="60"/>
                    </a:lnTo>
                    <a:lnTo>
                      <a:pt x="151" y="39"/>
                    </a:lnTo>
                    <a:lnTo>
                      <a:pt x="147" y="41"/>
                    </a:lnTo>
                    <a:lnTo>
                      <a:pt x="142" y="30"/>
                    </a:lnTo>
                    <a:lnTo>
                      <a:pt x="135" y="26"/>
                    </a:lnTo>
                    <a:lnTo>
                      <a:pt x="110" y="26"/>
                    </a:lnTo>
                    <a:lnTo>
                      <a:pt x="87" y="28"/>
                    </a:lnTo>
                    <a:lnTo>
                      <a:pt x="73" y="20"/>
                    </a:lnTo>
                    <a:lnTo>
                      <a:pt x="63" y="16"/>
                    </a:lnTo>
                    <a:lnTo>
                      <a:pt x="39" y="0"/>
                    </a:lnTo>
                    <a:lnTo>
                      <a:pt x="0" y="7"/>
                    </a:lnTo>
                    <a:lnTo>
                      <a:pt x="11" y="76"/>
                    </a:lnTo>
                    <a:lnTo>
                      <a:pt x="17" y="76"/>
                    </a:lnTo>
                    <a:lnTo>
                      <a:pt x="18" y="76"/>
                    </a:lnTo>
                    <a:lnTo>
                      <a:pt x="23" y="78"/>
                    </a:lnTo>
                    <a:lnTo>
                      <a:pt x="24" y="75"/>
                    </a:lnTo>
                    <a:lnTo>
                      <a:pt x="22" y="73"/>
                    </a:lnTo>
                    <a:lnTo>
                      <a:pt x="21" y="67"/>
                    </a:lnTo>
                    <a:lnTo>
                      <a:pt x="24" y="59"/>
                    </a:lnTo>
                    <a:lnTo>
                      <a:pt x="30" y="59"/>
                    </a:lnTo>
                    <a:lnTo>
                      <a:pt x="32" y="56"/>
                    </a:lnTo>
                    <a:lnTo>
                      <a:pt x="36" y="53"/>
                    </a:lnTo>
                    <a:lnTo>
                      <a:pt x="40" y="54"/>
                    </a:lnTo>
                    <a:lnTo>
                      <a:pt x="40" y="54"/>
                    </a:lnTo>
                    <a:lnTo>
                      <a:pt x="37" y="50"/>
                    </a:lnTo>
                    <a:lnTo>
                      <a:pt x="47" y="51"/>
                    </a:lnTo>
                    <a:lnTo>
                      <a:pt x="58" y="56"/>
                    </a:lnTo>
                    <a:lnTo>
                      <a:pt x="67" y="61"/>
                    </a:lnTo>
                    <a:lnTo>
                      <a:pt x="68" y="65"/>
                    </a:lnTo>
                    <a:lnTo>
                      <a:pt x="80" y="71"/>
                    </a:lnTo>
                    <a:lnTo>
                      <a:pt x="88" y="75"/>
                    </a:lnTo>
                    <a:lnTo>
                      <a:pt x="90" y="74"/>
                    </a:lnTo>
                    <a:lnTo>
                      <a:pt x="95" y="74"/>
                    </a:lnTo>
                    <a:lnTo>
                      <a:pt x="100" y="79"/>
                    </a:lnTo>
                    <a:lnTo>
                      <a:pt x="104" y="88"/>
                    </a:lnTo>
                    <a:lnTo>
                      <a:pt x="107" y="90"/>
                    </a:lnTo>
                    <a:lnTo>
                      <a:pt x="109" y="95"/>
                    </a:lnTo>
                    <a:lnTo>
                      <a:pt x="111" y="101"/>
                    </a:lnTo>
                    <a:lnTo>
                      <a:pt x="117" y="103"/>
                    </a:lnTo>
                    <a:lnTo>
                      <a:pt x="127" y="109"/>
                    </a:lnTo>
                    <a:lnTo>
                      <a:pt x="137" y="117"/>
                    </a:lnTo>
                    <a:lnTo>
                      <a:pt x="149" y="122"/>
                    </a:lnTo>
                    <a:lnTo>
                      <a:pt x="159" y="129"/>
                    </a:lnTo>
                    <a:lnTo>
                      <a:pt x="167" y="130"/>
                    </a:lnTo>
                    <a:lnTo>
                      <a:pt x="170" y="132"/>
                    </a:lnTo>
                    <a:lnTo>
                      <a:pt x="171" y="131"/>
                    </a:lnTo>
                    <a:lnTo>
                      <a:pt x="178" y="136"/>
                    </a:lnTo>
                    <a:lnTo>
                      <a:pt x="178" y="140"/>
                    </a:lnTo>
                    <a:lnTo>
                      <a:pt x="179" y="146"/>
                    </a:lnTo>
                    <a:lnTo>
                      <a:pt x="180" y="146"/>
                    </a:lnTo>
                    <a:lnTo>
                      <a:pt x="181" y="145"/>
                    </a:lnTo>
                    <a:lnTo>
                      <a:pt x="181" y="145"/>
                    </a:lnTo>
                    <a:lnTo>
                      <a:pt x="182" y="145"/>
                    </a:lnTo>
                    <a:lnTo>
                      <a:pt x="186" y="147"/>
                    </a:lnTo>
                    <a:lnTo>
                      <a:pt x="188" y="149"/>
                    </a:lnTo>
                    <a:lnTo>
                      <a:pt x="189" y="149"/>
                    </a:lnTo>
                    <a:lnTo>
                      <a:pt x="192" y="147"/>
                    </a:lnTo>
                    <a:lnTo>
                      <a:pt x="195" y="147"/>
                    </a:lnTo>
                    <a:lnTo>
                      <a:pt x="196" y="140"/>
                    </a:lnTo>
                    <a:lnTo>
                      <a:pt x="200" y="132"/>
                    </a:lnTo>
                    <a:lnTo>
                      <a:pt x="201" y="131"/>
                    </a:lnTo>
                    <a:lnTo>
                      <a:pt x="200" y="129"/>
                    </a:lnTo>
                    <a:lnTo>
                      <a:pt x="198" y="127"/>
                    </a:lnTo>
                    <a:lnTo>
                      <a:pt x="195" y="122"/>
                    </a:lnTo>
                    <a:lnTo>
                      <a:pt x="196" y="118"/>
                    </a:lnTo>
                    <a:lnTo>
                      <a:pt x="196" y="117"/>
                    </a:lnTo>
                    <a:lnTo>
                      <a:pt x="193" y="117"/>
                    </a:lnTo>
                    <a:lnTo>
                      <a:pt x="189" y="118"/>
                    </a:lnTo>
                    <a:lnTo>
                      <a:pt x="185" y="111"/>
                    </a:lnTo>
                    <a:lnTo>
                      <a:pt x="185" y="105"/>
                    </a:lnTo>
                    <a:lnTo>
                      <a:pt x="189" y="103"/>
                    </a:lnTo>
                    <a:lnTo>
                      <a:pt x="196" y="103"/>
                    </a:lnTo>
                    <a:lnTo>
                      <a:pt x="198" y="103"/>
                    </a:lnTo>
                    <a:lnTo>
                      <a:pt x="199" y="100"/>
                    </a:lnTo>
                    <a:lnTo>
                      <a:pt x="203" y="97"/>
                    </a:lnTo>
                    <a:lnTo>
                      <a:pt x="203" y="97"/>
                    </a:lnTo>
                    <a:lnTo>
                      <a:pt x="201" y="94"/>
                    </a:lnTo>
                    <a:lnTo>
                      <a:pt x="209" y="93"/>
                    </a:lnTo>
                    <a:lnTo>
                      <a:pt x="214" y="90"/>
                    </a:lnTo>
                    <a:lnTo>
                      <a:pt x="214" y="89"/>
                    </a:lnTo>
                    <a:lnTo>
                      <a:pt x="209" y="87"/>
                    </a:lnTo>
                    <a:lnTo>
                      <a:pt x="209" y="81"/>
                    </a:lnTo>
                    <a:lnTo>
                      <a:pt x="214" y="80"/>
                    </a:lnTo>
                    <a:lnTo>
                      <a:pt x="218" y="76"/>
                    </a:lnTo>
                    <a:lnTo>
                      <a:pt x="222" y="76"/>
                    </a:lnTo>
                    <a:lnTo>
                      <a:pt x="226" y="72"/>
                    </a:lnTo>
                    <a:lnTo>
                      <a:pt x="231" y="76"/>
                    </a:lnTo>
                    <a:lnTo>
                      <a:pt x="232" y="78"/>
                    </a:lnTo>
                    <a:lnTo>
                      <a:pt x="239" y="76"/>
                    </a:lnTo>
                    <a:lnTo>
                      <a:pt x="244" y="76"/>
                    </a:lnTo>
                    <a:lnTo>
                      <a:pt x="247" y="73"/>
                    </a:lnTo>
                    <a:lnTo>
                      <a:pt x="247" y="71"/>
                    </a:lnTo>
                    <a:lnTo>
                      <a:pt x="239" y="65"/>
                    </a:lnTo>
                    <a:lnTo>
                      <a:pt x="239" y="68"/>
                    </a:lnTo>
                    <a:lnTo>
                      <a:pt x="236" y="72"/>
                    </a:lnTo>
                    <a:lnTo>
                      <a:pt x="231" y="71"/>
                    </a:lnTo>
                    <a:lnTo>
                      <a:pt x="229" y="68"/>
                    </a:lnTo>
                    <a:lnTo>
                      <a:pt x="222" y="66"/>
                    </a:lnTo>
                    <a:lnTo>
                      <a:pt x="218" y="64"/>
                    </a:lnTo>
                    <a:lnTo>
                      <a:pt x="221" y="59"/>
                    </a:lnTo>
                    <a:lnTo>
                      <a:pt x="225" y="52"/>
                    </a:lnTo>
                    <a:lnTo>
                      <a:pt x="225" y="50"/>
                    </a:lnTo>
                    <a:lnTo>
                      <a:pt x="225" y="50"/>
                    </a:lnTo>
                    <a:lnTo>
                      <a:pt x="222" y="53"/>
                    </a:lnTo>
                    <a:lnTo>
                      <a:pt x="219" y="54"/>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4" name="Freeform 151">
                <a:extLst>
                  <a:ext uri="{FF2B5EF4-FFF2-40B4-BE49-F238E27FC236}">
                    <a16:creationId xmlns:a16="http://schemas.microsoft.com/office/drawing/2014/main" id="{C620A571-C493-3D02-CAC7-995D852608BA}"/>
                  </a:ext>
                </a:extLst>
              </p:cNvPr>
              <p:cNvSpPr/>
              <p:nvPr/>
            </p:nvSpPr>
            <p:spPr bwMode="auto">
              <a:xfrm>
                <a:off x="2638425" y="2235201"/>
                <a:ext cx="352425" cy="212725"/>
              </a:xfrm>
              <a:custGeom>
                <a:avLst/>
                <a:gdLst>
                  <a:gd name="T0" fmla="*/ 156 w 222"/>
                  <a:gd name="T1" fmla="*/ 130 h 134"/>
                  <a:gd name="T2" fmla="*/ 163 w 222"/>
                  <a:gd name="T3" fmla="*/ 129 h 134"/>
                  <a:gd name="T4" fmla="*/ 169 w 222"/>
                  <a:gd name="T5" fmla="*/ 132 h 134"/>
                  <a:gd name="T6" fmla="*/ 175 w 222"/>
                  <a:gd name="T7" fmla="*/ 128 h 134"/>
                  <a:gd name="T8" fmla="*/ 182 w 222"/>
                  <a:gd name="T9" fmla="*/ 121 h 134"/>
                  <a:gd name="T10" fmla="*/ 192 w 222"/>
                  <a:gd name="T11" fmla="*/ 117 h 134"/>
                  <a:gd name="T12" fmla="*/ 194 w 222"/>
                  <a:gd name="T13" fmla="*/ 109 h 134"/>
                  <a:gd name="T14" fmla="*/ 196 w 222"/>
                  <a:gd name="T15" fmla="*/ 102 h 134"/>
                  <a:gd name="T16" fmla="*/ 201 w 222"/>
                  <a:gd name="T17" fmla="*/ 96 h 134"/>
                  <a:gd name="T18" fmla="*/ 210 w 222"/>
                  <a:gd name="T19" fmla="*/ 92 h 134"/>
                  <a:gd name="T20" fmla="*/ 222 w 222"/>
                  <a:gd name="T21" fmla="*/ 92 h 134"/>
                  <a:gd name="T22" fmla="*/ 216 w 222"/>
                  <a:gd name="T23" fmla="*/ 81 h 134"/>
                  <a:gd name="T24" fmla="*/ 203 w 222"/>
                  <a:gd name="T25" fmla="*/ 78 h 134"/>
                  <a:gd name="T26" fmla="*/ 171 w 222"/>
                  <a:gd name="T27" fmla="*/ 58 h 134"/>
                  <a:gd name="T28" fmla="*/ 151 w 222"/>
                  <a:gd name="T29" fmla="*/ 43 h 134"/>
                  <a:gd name="T30" fmla="*/ 144 w 222"/>
                  <a:gd name="T31" fmla="*/ 28 h 134"/>
                  <a:gd name="T32" fmla="*/ 133 w 222"/>
                  <a:gd name="T33" fmla="*/ 25 h 134"/>
                  <a:gd name="T34" fmla="*/ 102 w 222"/>
                  <a:gd name="T35" fmla="*/ 5 h 134"/>
                  <a:gd name="T36" fmla="*/ 89 w 222"/>
                  <a:gd name="T37" fmla="*/ 3 h 134"/>
                  <a:gd name="T38" fmla="*/ 78 w 222"/>
                  <a:gd name="T39" fmla="*/ 4 h 134"/>
                  <a:gd name="T40" fmla="*/ 68 w 222"/>
                  <a:gd name="T41" fmla="*/ 14 h 134"/>
                  <a:gd name="T42" fmla="*/ 70 w 222"/>
                  <a:gd name="T43" fmla="*/ 27 h 134"/>
                  <a:gd name="T44" fmla="*/ 46 w 222"/>
                  <a:gd name="T45" fmla="*/ 28 h 134"/>
                  <a:gd name="T46" fmla="*/ 16 w 222"/>
                  <a:gd name="T47" fmla="*/ 8 h 134"/>
                  <a:gd name="T48" fmla="*/ 0 w 222"/>
                  <a:gd name="T49" fmla="*/ 19 h 134"/>
                  <a:gd name="T50" fmla="*/ 6 w 222"/>
                  <a:gd name="T51" fmla="*/ 26 h 134"/>
                  <a:gd name="T52" fmla="*/ 9 w 222"/>
                  <a:gd name="T53" fmla="*/ 40 h 134"/>
                  <a:gd name="T54" fmla="*/ 10 w 222"/>
                  <a:gd name="T55" fmla="*/ 51 h 134"/>
                  <a:gd name="T56" fmla="*/ 14 w 222"/>
                  <a:gd name="T57" fmla="*/ 52 h 134"/>
                  <a:gd name="T58" fmla="*/ 23 w 222"/>
                  <a:gd name="T59" fmla="*/ 54 h 134"/>
                  <a:gd name="T60" fmla="*/ 24 w 222"/>
                  <a:gd name="T61" fmla="*/ 58 h 134"/>
                  <a:gd name="T62" fmla="*/ 23 w 222"/>
                  <a:gd name="T63" fmla="*/ 64 h 134"/>
                  <a:gd name="T64" fmla="*/ 24 w 222"/>
                  <a:gd name="T65" fmla="*/ 66 h 134"/>
                  <a:gd name="T66" fmla="*/ 31 w 222"/>
                  <a:gd name="T67" fmla="*/ 76 h 134"/>
                  <a:gd name="T68" fmla="*/ 32 w 222"/>
                  <a:gd name="T69" fmla="*/ 90 h 134"/>
                  <a:gd name="T70" fmla="*/ 38 w 222"/>
                  <a:gd name="T71" fmla="*/ 100 h 134"/>
                  <a:gd name="T72" fmla="*/ 48 w 222"/>
                  <a:gd name="T73" fmla="*/ 93 h 134"/>
                  <a:gd name="T74" fmla="*/ 65 w 222"/>
                  <a:gd name="T75" fmla="*/ 86 h 134"/>
                  <a:gd name="T76" fmla="*/ 75 w 222"/>
                  <a:gd name="T77" fmla="*/ 83 h 134"/>
                  <a:gd name="T78" fmla="*/ 88 w 222"/>
                  <a:gd name="T79" fmla="*/ 88 h 134"/>
                  <a:gd name="T80" fmla="*/ 103 w 222"/>
                  <a:gd name="T81" fmla="*/ 95 h 134"/>
                  <a:gd name="T82" fmla="*/ 117 w 222"/>
                  <a:gd name="T83" fmla="*/ 96 h 134"/>
                  <a:gd name="T84" fmla="*/ 121 w 222"/>
                  <a:gd name="T85" fmla="*/ 101 h 134"/>
                  <a:gd name="T86" fmla="*/ 140 w 222"/>
                  <a:gd name="T87" fmla="*/ 112 h 134"/>
                  <a:gd name="T88" fmla="*/ 147 w 222"/>
                  <a:gd name="T89" fmla="*/ 121 h 134"/>
                  <a:gd name="T90" fmla="*/ 148 w 222"/>
                  <a:gd name="T91" fmla="*/ 128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1" h="134">
                    <a:moveTo>
                      <a:pt x="149" y="128"/>
                    </a:moveTo>
                    <a:lnTo>
                      <a:pt x="154" y="129"/>
                    </a:lnTo>
                    <a:lnTo>
                      <a:pt x="156" y="130"/>
                    </a:lnTo>
                    <a:lnTo>
                      <a:pt x="157" y="130"/>
                    </a:lnTo>
                    <a:lnTo>
                      <a:pt x="159" y="129"/>
                    </a:lnTo>
                    <a:lnTo>
                      <a:pt x="163" y="129"/>
                    </a:lnTo>
                    <a:lnTo>
                      <a:pt x="166" y="131"/>
                    </a:lnTo>
                    <a:lnTo>
                      <a:pt x="167" y="134"/>
                    </a:lnTo>
                    <a:lnTo>
                      <a:pt x="169" y="132"/>
                    </a:lnTo>
                    <a:lnTo>
                      <a:pt x="173" y="132"/>
                    </a:lnTo>
                    <a:lnTo>
                      <a:pt x="175" y="130"/>
                    </a:lnTo>
                    <a:lnTo>
                      <a:pt x="175" y="128"/>
                    </a:lnTo>
                    <a:lnTo>
                      <a:pt x="177" y="127"/>
                    </a:lnTo>
                    <a:lnTo>
                      <a:pt x="177" y="124"/>
                    </a:lnTo>
                    <a:lnTo>
                      <a:pt x="182" y="121"/>
                    </a:lnTo>
                    <a:lnTo>
                      <a:pt x="188" y="121"/>
                    </a:lnTo>
                    <a:lnTo>
                      <a:pt x="188" y="120"/>
                    </a:lnTo>
                    <a:lnTo>
                      <a:pt x="192" y="117"/>
                    </a:lnTo>
                    <a:lnTo>
                      <a:pt x="193" y="116"/>
                    </a:lnTo>
                    <a:lnTo>
                      <a:pt x="194" y="113"/>
                    </a:lnTo>
                    <a:lnTo>
                      <a:pt x="194" y="109"/>
                    </a:lnTo>
                    <a:lnTo>
                      <a:pt x="197" y="106"/>
                    </a:lnTo>
                    <a:lnTo>
                      <a:pt x="197" y="103"/>
                    </a:lnTo>
                    <a:lnTo>
                      <a:pt x="196" y="102"/>
                    </a:lnTo>
                    <a:lnTo>
                      <a:pt x="196" y="99"/>
                    </a:lnTo>
                    <a:lnTo>
                      <a:pt x="199" y="98"/>
                    </a:lnTo>
                    <a:lnTo>
                      <a:pt x="201" y="96"/>
                    </a:lnTo>
                    <a:lnTo>
                      <a:pt x="204" y="95"/>
                    </a:lnTo>
                    <a:lnTo>
                      <a:pt x="206" y="95"/>
                    </a:lnTo>
                    <a:lnTo>
                      <a:pt x="210" y="92"/>
                    </a:lnTo>
                    <a:lnTo>
                      <a:pt x="215" y="91"/>
                    </a:lnTo>
                    <a:lnTo>
                      <a:pt x="218" y="93"/>
                    </a:lnTo>
                    <a:lnTo>
                      <a:pt x="222" y="92"/>
                    </a:lnTo>
                    <a:lnTo>
                      <a:pt x="221" y="87"/>
                    </a:lnTo>
                    <a:lnTo>
                      <a:pt x="221" y="84"/>
                    </a:lnTo>
                    <a:lnTo>
                      <a:pt x="216" y="81"/>
                    </a:lnTo>
                    <a:lnTo>
                      <a:pt x="214" y="81"/>
                    </a:lnTo>
                    <a:lnTo>
                      <a:pt x="211" y="79"/>
                    </a:lnTo>
                    <a:lnTo>
                      <a:pt x="203" y="78"/>
                    </a:lnTo>
                    <a:lnTo>
                      <a:pt x="193" y="71"/>
                    </a:lnTo>
                    <a:lnTo>
                      <a:pt x="181" y="66"/>
                    </a:lnTo>
                    <a:lnTo>
                      <a:pt x="171" y="58"/>
                    </a:lnTo>
                    <a:lnTo>
                      <a:pt x="160" y="52"/>
                    </a:lnTo>
                    <a:lnTo>
                      <a:pt x="155" y="49"/>
                    </a:lnTo>
                    <a:lnTo>
                      <a:pt x="151" y="43"/>
                    </a:lnTo>
                    <a:lnTo>
                      <a:pt x="150" y="39"/>
                    </a:lnTo>
                    <a:lnTo>
                      <a:pt x="147" y="37"/>
                    </a:lnTo>
                    <a:lnTo>
                      <a:pt x="144" y="28"/>
                    </a:lnTo>
                    <a:lnTo>
                      <a:pt x="137" y="23"/>
                    </a:lnTo>
                    <a:lnTo>
                      <a:pt x="135" y="23"/>
                    </a:lnTo>
                    <a:lnTo>
                      <a:pt x="133" y="25"/>
                    </a:lnTo>
                    <a:lnTo>
                      <a:pt x="111" y="14"/>
                    </a:lnTo>
                    <a:lnTo>
                      <a:pt x="110" y="10"/>
                    </a:lnTo>
                    <a:lnTo>
                      <a:pt x="102" y="5"/>
                    </a:lnTo>
                    <a:lnTo>
                      <a:pt x="91" y="0"/>
                    </a:lnTo>
                    <a:lnTo>
                      <a:pt x="86" y="0"/>
                    </a:lnTo>
                    <a:lnTo>
                      <a:pt x="89" y="3"/>
                    </a:lnTo>
                    <a:lnTo>
                      <a:pt x="85" y="5"/>
                    </a:lnTo>
                    <a:lnTo>
                      <a:pt x="81" y="3"/>
                    </a:lnTo>
                    <a:lnTo>
                      <a:pt x="78" y="4"/>
                    </a:lnTo>
                    <a:lnTo>
                      <a:pt x="76" y="8"/>
                    </a:lnTo>
                    <a:lnTo>
                      <a:pt x="71" y="8"/>
                    </a:lnTo>
                    <a:lnTo>
                      <a:pt x="68" y="14"/>
                    </a:lnTo>
                    <a:lnTo>
                      <a:pt x="69" y="19"/>
                    </a:lnTo>
                    <a:lnTo>
                      <a:pt x="73" y="21"/>
                    </a:lnTo>
                    <a:lnTo>
                      <a:pt x="70" y="27"/>
                    </a:lnTo>
                    <a:lnTo>
                      <a:pt x="62" y="26"/>
                    </a:lnTo>
                    <a:lnTo>
                      <a:pt x="53" y="27"/>
                    </a:lnTo>
                    <a:lnTo>
                      <a:pt x="46" y="28"/>
                    </a:lnTo>
                    <a:lnTo>
                      <a:pt x="36" y="17"/>
                    </a:lnTo>
                    <a:lnTo>
                      <a:pt x="25" y="11"/>
                    </a:lnTo>
                    <a:lnTo>
                      <a:pt x="16" y="8"/>
                    </a:lnTo>
                    <a:lnTo>
                      <a:pt x="9" y="11"/>
                    </a:lnTo>
                    <a:lnTo>
                      <a:pt x="0" y="19"/>
                    </a:lnTo>
                    <a:lnTo>
                      <a:pt x="0" y="19"/>
                    </a:lnTo>
                    <a:lnTo>
                      <a:pt x="2" y="21"/>
                    </a:lnTo>
                    <a:lnTo>
                      <a:pt x="3" y="23"/>
                    </a:lnTo>
                    <a:lnTo>
                      <a:pt x="6" y="26"/>
                    </a:lnTo>
                    <a:lnTo>
                      <a:pt x="7" y="28"/>
                    </a:lnTo>
                    <a:lnTo>
                      <a:pt x="10" y="34"/>
                    </a:lnTo>
                    <a:lnTo>
                      <a:pt x="9" y="40"/>
                    </a:lnTo>
                    <a:lnTo>
                      <a:pt x="8" y="42"/>
                    </a:lnTo>
                    <a:lnTo>
                      <a:pt x="8" y="49"/>
                    </a:lnTo>
                    <a:lnTo>
                      <a:pt x="10" y="51"/>
                    </a:lnTo>
                    <a:lnTo>
                      <a:pt x="10" y="54"/>
                    </a:lnTo>
                    <a:lnTo>
                      <a:pt x="11" y="55"/>
                    </a:lnTo>
                    <a:lnTo>
                      <a:pt x="14" y="52"/>
                    </a:lnTo>
                    <a:lnTo>
                      <a:pt x="18" y="54"/>
                    </a:lnTo>
                    <a:lnTo>
                      <a:pt x="21" y="52"/>
                    </a:lnTo>
                    <a:lnTo>
                      <a:pt x="23" y="54"/>
                    </a:lnTo>
                    <a:lnTo>
                      <a:pt x="23" y="57"/>
                    </a:lnTo>
                    <a:lnTo>
                      <a:pt x="23" y="59"/>
                    </a:lnTo>
                    <a:lnTo>
                      <a:pt x="24" y="58"/>
                    </a:lnTo>
                    <a:lnTo>
                      <a:pt x="28" y="63"/>
                    </a:lnTo>
                    <a:lnTo>
                      <a:pt x="25" y="65"/>
                    </a:lnTo>
                    <a:lnTo>
                      <a:pt x="23" y="64"/>
                    </a:lnTo>
                    <a:lnTo>
                      <a:pt x="21" y="65"/>
                    </a:lnTo>
                    <a:lnTo>
                      <a:pt x="22" y="65"/>
                    </a:lnTo>
                    <a:lnTo>
                      <a:pt x="24" y="66"/>
                    </a:lnTo>
                    <a:lnTo>
                      <a:pt x="26" y="69"/>
                    </a:lnTo>
                    <a:lnTo>
                      <a:pt x="30" y="71"/>
                    </a:lnTo>
                    <a:lnTo>
                      <a:pt x="31" y="76"/>
                    </a:lnTo>
                    <a:lnTo>
                      <a:pt x="31" y="80"/>
                    </a:lnTo>
                    <a:lnTo>
                      <a:pt x="32" y="81"/>
                    </a:lnTo>
                    <a:lnTo>
                      <a:pt x="32" y="90"/>
                    </a:lnTo>
                    <a:lnTo>
                      <a:pt x="33" y="95"/>
                    </a:lnTo>
                    <a:lnTo>
                      <a:pt x="36" y="101"/>
                    </a:lnTo>
                    <a:lnTo>
                      <a:pt x="38" y="100"/>
                    </a:lnTo>
                    <a:lnTo>
                      <a:pt x="45" y="99"/>
                    </a:lnTo>
                    <a:lnTo>
                      <a:pt x="46" y="95"/>
                    </a:lnTo>
                    <a:lnTo>
                      <a:pt x="48" y="93"/>
                    </a:lnTo>
                    <a:lnTo>
                      <a:pt x="51" y="93"/>
                    </a:lnTo>
                    <a:lnTo>
                      <a:pt x="58" y="87"/>
                    </a:lnTo>
                    <a:lnTo>
                      <a:pt x="65" y="86"/>
                    </a:lnTo>
                    <a:lnTo>
                      <a:pt x="69" y="87"/>
                    </a:lnTo>
                    <a:lnTo>
                      <a:pt x="70" y="84"/>
                    </a:lnTo>
                    <a:lnTo>
                      <a:pt x="75" y="83"/>
                    </a:lnTo>
                    <a:lnTo>
                      <a:pt x="78" y="84"/>
                    </a:lnTo>
                    <a:lnTo>
                      <a:pt x="82" y="84"/>
                    </a:lnTo>
                    <a:lnTo>
                      <a:pt x="88" y="88"/>
                    </a:lnTo>
                    <a:lnTo>
                      <a:pt x="92" y="90"/>
                    </a:lnTo>
                    <a:lnTo>
                      <a:pt x="102" y="95"/>
                    </a:lnTo>
                    <a:lnTo>
                      <a:pt x="103" y="95"/>
                    </a:lnTo>
                    <a:lnTo>
                      <a:pt x="105" y="93"/>
                    </a:lnTo>
                    <a:lnTo>
                      <a:pt x="112" y="96"/>
                    </a:lnTo>
                    <a:lnTo>
                      <a:pt x="117" y="96"/>
                    </a:lnTo>
                    <a:lnTo>
                      <a:pt x="118" y="101"/>
                    </a:lnTo>
                    <a:lnTo>
                      <a:pt x="118" y="102"/>
                    </a:lnTo>
                    <a:lnTo>
                      <a:pt x="121" y="101"/>
                    </a:lnTo>
                    <a:lnTo>
                      <a:pt x="127" y="102"/>
                    </a:lnTo>
                    <a:lnTo>
                      <a:pt x="134" y="112"/>
                    </a:lnTo>
                    <a:lnTo>
                      <a:pt x="140" y="112"/>
                    </a:lnTo>
                    <a:lnTo>
                      <a:pt x="144" y="114"/>
                    </a:lnTo>
                    <a:lnTo>
                      <a:pt x="148" y="118"/>
                    </a:lnTo>
                    <a:lnTo>
                      <a:pt x="147" y="121"/>
                    </a:lnTo>
                    <a:lnTo>
                      <a:pt x="148" y="124"/>
                    </a:lnTo>
                    <a:lnTo>
                      <a:pt x="148" y="127"/>
                    </a:lnTo>
                    <a:lnTo>
                      <a:pt x="148" y="128"/>
                    </a:lnTo>
                    <a:lnTo>
                      <a:pt x="149" y="128"/>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5" name="Freeform 152">
                <a:extLst>
                  <a:ext uri="{FF2B5EF4-FFF2-40B4-BE49-F238E27FC236}">
                    <a16:creationId xmlns:a16="http://schemas.microsoft.com/office/drawing/2014/main" id="{8EDF3A0F-D6CD-1B04-8417-2E9D2B78667C}"/>
                  </a:ext>
                </a:extLst>
              </p:cNvPr>
              <p:cNvSpPr/>
              <p:nvPr/>
            </p:nvSpPr>
            <p:spPr bwMode="auto">
              <a:xfrm>
                <a:off x="4440238" y="3116263"/>
                <a:ext cx="117475" cy="107950"/>
              </a:xfrm>
              <a:custGeom>
                <a:avLst/>
                <a:gdLst>
                  <a:gd name="T0" fmla="*/ 56 w 74"/>
                  <a:gd name="T1" fmla="*/ 66 h 68"/>
                  <a:gd name="T2" fmla="*/ 60 w 74"/>
                  <a:gd name="T3" fmla="*/ 56 h 68"/>
                  <a:gd name="T4" fmla="*/ 56 w 74"/>
                  <a:gd name="T5" fmla="*/ 48 h 68"/>
                  <a:gd name="T6" fmla="*/ 65 w 74"/>
                  <a:gd name="T7" fmla="*/ 43 h 68"/>
                  <a:gd name="T8" fmla="*/ 66 w 74"/>
                  <a:gd name="T9" fmla="*/ 51 h 68"/>
                  <a:gd name="T10" fmla="*/ 69 w 74"/>
                  <a:gd name="T11" fmla="*/ 56 h 68"/>
                  <a:gd name="T12" fmla="*/ 68 w 74"/>
                  <a:gd name="T13" fmla="*/ 46 h 68"/>
                  <a:gd name="T14" fmla="*/ 71 w 74"/>
                  <a:gd name="T15" fmla="*/ 45 h 68"/>
                  <a:gd name="T16" fmla="*/ 74 w 74"/>
                  <a:gd name="T17" fmla="*/ 37 h 68"/>
                  <a:gd name="T18" fmla="*/ 70 w 74"/>
                  <a:gd name="T19" fmla="*/ 28 h 68"/>
                  <a:gd name="T20" fmla="*/ 68 w 74"/>
                  <a:gd name="T21" fmla="*/ 23 h 68"/>
                  <a:gd name="T22" fmla="*/ 66 w 74"/>
                  <a:gd name="T23" fmla="*/ 19 h 68"/>
                  <a:gd name="T24" fmla="*/ 68 w 74"/>
                  <a:gd name="T25" fmla="*/ 14 h 68"/>
                  <a:gd name="T26" fmla="*/ 65 w 74"/>
                  <a:gd name="T27" fmla="*/ 9 h 68"/>
                  <a:gd name="T28" fmla="*/ 56 w 74"/>
                  <a:gd name="T29" fmla="*/ 1 h 68"/>
                  <a:gd name="T30" fmla="*/ 55 w 74"/>
                  <a:gd name="T31" fmla="*/ 1 h 68"/>
                  <a:gd name="T32" fmla="*/ 54 w 74"/>
                  <a:gd name="T33" fmla="*/ 9 h 68"/>
                  <a:gd name="T34" fmla="*/ 51 w 74"/>
                  <a:gd name="T35" fmla="*/ 9 h 68"/>
                  <a:gd name="T36" fmla="*/ 47 w 74"/>
                  <a:gd name="T37" fmla="*/ 14 h 68"/>
                  <a:gd name="T38" fmla="*/ 44 w 74"/>
                  <a:gd name="T39" fmla="*/ 14 h 68"/>
                  <a:gd name="T40" fmla="*/ 44 w 74"/>
                  <a:gd name="T41" fmla="*/ 19 h 68"/>
                  <a:gd name="T42" fmla="*/ 40 w 74"/>
                  <a:gd name="T43" fmla="*/ 19 h 68"/>
                  <a:gd name="T44" fmla="*/ 32 w 74"/>
                  <a:gd name="T45" fmla="*/ 28 h 68"/>
                  <a:gd name="T46" fmla="*/ 29 w 74"/>
                  <a:gd name="T47" fmla="*/ 26 h 68"/>
                  <a:gd name="T48" fmla="*/ 22 w 74"/>
                  <a:gd name="T49" fmla="*/ 17 h 68"/>
                  <a:gd name="T50" fmla="*/ 16 w 74"/>
                  <a:gd name="T51" fmla="*/ 24 h 68"/>
                  <a:gd name="T52" fmla="*/ 9 w 74"/>
                  <a:gd name="T53" fmla="*/ 27 h 68"/>
                  <a:gd name="T54" fmla="*/ 1 w 74"/>
                  <a:gd name="T55" fmla="*/ 34 h 68"/>
                  <a:gd name="T56" fmla="*/ 0 w 74"/>
                  <a:gd name="T57" fmla="*/ 44 h 68"/>
                  <a:gd name="T58" fmla="*/ 7 w 74"/>
                  <a:gd name="T59" fmla="*/ 39 h 68"/>
                  <a:gd name="T60" fmla="*/ 11 w 74"/>
                  <a:gd name="T61" fmla="*/ 34 h 68"/>
                  <a:gd name="T62" fmla="*/ 14 w 74"/>
                  <a:gd name="T63" fmla="*/ 39 h 68"/>
                  <a:gd name="T64" fmla="*/ 17 w 74"/>
                  <a:gd name="T65" fmla="*/ 36 h 68"/>
                  <a:gd name="T66" fmla="*/ 19 w 74"/>
                  <a:gd name="T67" fmla="*/ 38 h 68"/>
                  <a:gd name="T68" fmla="*/ 24 w 74"/>
                  <a:gd name="T69" fmla="*/ 39 h 68"/>
                  <a:gd name="T70" fmla="*/ 23 w 74"/>
                  <a:gd name="T71" fmla="*/ 35 h 68"/>
                  <a:gd name="T72" fmla="*/ 29 w 74"/>
                  <a:gd name="T73" fmla="*/ 36 h 68"/>
                  <a:gd name="T74" fmla="*/ 35 w 74"/>
                  <a:gd name="T75" fmla="*/ 42 h 68"/>
                  <a:gd name="T76" fmla="*/ 33 w 74"/>
                  <a:gd name="T77" fmla="*/ 43 h 68"/>
                  <a:gd name="T78" fmla="*/ 33 w 74"/>
                  <a:gd name="T79" fmla="*/ 49 h 68"/>
                  <a:gd name="T80" fmla="*/ 36 w 74"/>
                  <a:gd name="T81" fmla="*/ 56 h 68"/>
                  <a:gd name="T82" fmla="*/ 43 w 74"/>
                  <a:gd name="T83" fmla="*/ 61 h 68"/>
                  <a:gd name="T84" fmla="*/ 51 w 74"/>
                  <a:gd name="T85" fmla="*/ 64 h 68"/>
                  <a:gd name="T86" fmla="*/ 54 w 74"/>
                  <a:gd name="T87" fmla="*/ 6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4" h="68">
                    <a:moveTo>
                      <a:pt x="54" y="67"/>
                    </a:moveTo>
                    <a:lnTo>
                      <a:pt x="54" y="68"/>
                    </a:lnTo>
                    <a:lnTo>
                      <a:pt x="56" y="66"/>
                    </a:lnTo>
                    <a:lnTo>
                      <a:pt x="61" y="61"/>
                    </a:lnTo>
                    <a:lnTo>
                      <a:pt x="61" y="58"/>
                    </a:lnTo>
                    <a:lnTo>
                      <a:pt x="60" y="56"/>
                    </a:lnTo>
                    <a:lnTo>
                      <a:pt x="58" y="52"/>
                    </a:lnTo>
                    <a:lnTo>
                      <a:pt x="55" y="50"/>
                    </a:lnTo>
                    <a:lnTo>
                      <a:pt x="56" y="48"/>
                    </a:lnTo>
                    <a:lnTo>
                      <a:pt x="60" y="41"/>
                    </a:lnTo>
                    <a:lnTo>
                      <a:pt x="62" y="39"/>
                    </a:lnTo>
                    <a:lnTo>
                      <a:pt x="65" y="43"/>
                    </a:lnTo>
                    <a:lnTo>
                      <a:pt x="65" y="46"/>
                    </a:lnTo>
                    <a:lnTo>
                      <a:pt x="67" y="49"/>
                    </a:lnTo>
                    <a:lnTo>
                      <a:pt x="66" y="51"/>
                    </a:lnTo>
                    <a:lnTo>
                      <a:pt x="68" y="56"/>
                    </a:lnTo>
                    <a:lnTo>
                      <a:pt x="69" y="58"/>
                    </a:lnTo>
                    <a:lnTo>
                      <a:pt x="69" y="56"/>
                    </a:lnTo>
                    <a:lnTo>
                      <a:pt x="69" y="52"/>
                    </a:lnTo>
                    <a:lnTo>
                      <a:pt x="68" y="48"/>
                    </a:lnTo>
                    <a:lnTo>
                      <a:pt x="68" y="46"/>
                    </a:lnTo>
                    <a:lnTo>
                      <a:pt x="70" y="45"/>
                    </a:lnTo>
                    <a:lnTo>
                      <a:pt x="71" y="48"/>
                    </a:lnTo>
                    <a:lnTo>
                      <a:pt x="71" y="45"/>
                    </a:lnTo>
                    <a:lnTo>
                      <a:pt x="73" y="46"/>
                    </a:lnTo>
                    <a:lnTo>
                      <a:pt x="74" y="42"/>
                    </a:lnTo>
                    <a:lnTo>
                      <a:pt x="74" y="37"/>
                    </a:lnTo>
                    <a:lnTo>
                      <a:pt x="71" y="34"/>
                    </a:lnTo>
                    <a:lnTo>
                      <a:pt x="70" y="31"/>
                    </a:lnTo>
                    <a:lnTo>
                      <a:pt x="70" y="28"/>
                    </a:lnTo>
                    <a:lnTo>
                      <a:pt x="69" y="24"/>
                    </a:lnTo>
                    <a:lnTo>
                      <a:pt x="68" y="27"/>
                    </a:lnTo>
                    <a:lnTo>
                      <a:pt x="68" y="23"/>
                    </a:lnTo>
                    <a:lnTo>
                      <a:pt x="69" y="21"/>
                    </a:lnTo>
                    <a:lnTo>
                      <a:pt x="67" y="21"/>
                    </a:lnTo>
                    <a:lnTo>
                      <a:pt x="66" y="19"/>
                    </a:lnTo>
                    <a:lnTo>
                      <a:pt x="66" y="17"/>
                    </a:lnTo>
                    <a:lnTo>
                      <a:pt x="68" y="17"/>
                    </a:lnTo>
                    <a:lnTo>
                      <a:pt x="68" y="14"/>
                    </a:lnTo>
                    <a:lnTo>
                      <a:pt x="66" y="10"/>
                    </a:lnTo>
                    <a:lnTo>
                      <a:pt x="66" y="8"/>
                    </a:lnTo>
                    <a:lnTo>
                      <a:pt x="65" y="9"/>
                    </a:lnTo>
                    <a:lnTo>
                      <a:pt x="61" y="7"/>
                    </a:lnTo>
                    <a:lnTo>
                      <a:pt x="56" y="4"/>
                    </a:lnTo>
                    <a:lnTo>
                      <a:pt x="56" y="1"/>
                    </a:lnTo>
                    <a:lnTo>
                      <a:pt x="55" y="1"/>
                    </a:lnTo>
                    <a:lnTo>
                      <a:pt x="55" y="1"/>
                    </a:lnTo>
                    <a:lnTo>
                      <a:pt x="55" y="1"/>
                    </a:lnTo>
                    <a:lnTo>
                      <a:pt x="53" y="0"/>
                    </a:lnTo>
                    <a:lnTo>
                      <a:pt x="53" y="4"/>
                    </a:lnTo>
                    <a:lnTo>
                      <a:pt x="54" y="9"/>
                    </a:lnTo>
                    <a:lnTo>
                      <a:pt x="54" y="12"/>
                    </a:lnTo>
                    <a:lnTo>
                      <a:pt x="52" y="9"/>
                    </a:lnTo>
                    <a:lnTo>
                      <a:pt x="51" y="9"/>
                    </a:lnTo>
                    <a:lnTo>
                      <a:pt x="51" y="14"/>
                    </a:lnTo>
                    <a:lnTo>
                      <a:pt x="50" y="15"/>
                    </a:lnTo>
                    <a:lnTo>
                      <a:pt x="47" y="14"/>
                    </a:lnTo>
                    <a:lnTo>
                      <a:pt x="44" y="13"/>
                    </a:lnTo>
                    <a:lnTo>
                      <a:pt x="44" y="13"/>
                    </a:lnTo>
                    <a:lnTo>
                      <a:pt x="44" y="14"/>
                    </a:lnTo>
                    <a:lnTo>
                      <a:pt x="44" y="14"/>
                    </a:lnTo>
                    <a:lnTo>
                      <a:pt x="43" y="19"/>
                    </a:lnTo>
                    <a:lnTo>
                      <a:pt x="44" y="19"/>
                    </a:lnTo>
                    <a:lnTo>
                      <a:pt x="44" y="22"/>
                    </a:lnTo>
                    <a:lnTo>
                      <a:pt x="41" y="22"/>
                    </a:lnTo>
                    <a:lnTo>
                      <a:pt x="40" y="19"/>
                    </a:lnTo>
                    <a:lnTo>
                      <a:pt x="37" y="20"/>
                    </a:lnTo>
                    <a:lnTo>
                      <a:pt x="36" y="26"/>
                    </a:lnTo>
                    <a:lnTo>
                      <a:pt x="32" y="28"/>
                    </a:lnTo>
                    <a:lnTo>
                      <a:pt x="29" y="28"/>
                    </a:lnTo>
                    <a:lnTo>
                      <a:pt x="26" y="30"/>
                    </a:lnTo>
                    <a:lnTo>
                      <a:pt x="29" y="26"/>
                    </a:lnTo>
                    <a:lnTo>
                      <a:pt x="29" y="21"/>
                    </a:lnTo>
                    <a:lnTo>
                      <a:pt x="25" y="17"/>
                    </a:lnTo>
                    <a:lnTo>
                      <a:pt x="22" y="17"/>
                    </a:lnTo>
                    <a:lnTo>
                      <a:pt x="21" y="20"/>
                    </a:lnTo>
                    <a:lnTo>
                      <a:pt x="17" y="22"/>
                    </a:lnTo>
                    <a:lnTo>
                      <a:pt x="16" y="24"/>
                    </a:lnTo>
                    <a:lnTo>
                      <a:pt x="17" y="27"/>
                    </a:lnTo>
                    <a:lnTo>
                      <a:pt x="13" y="28"/>
                    </a:lnTo>
                    <a:lnTo>
                      <a:pt x="9" y="27"/>
                    </a:lnTo>
                    <a:lnTo>
                      <a:pt x="7" y="29"/>
                    </a:lnTo>
                    <a:lnTo>
                      <a:pt x="4" y="30"/>
                    </a:lnTo>
                    <a:lnTo>
                      <a:pt x="1" y="34"/>
                    </a:lnTo>
                    <a:lnTo>
                      <a:pt x="2" y="36"/>
                    </a:lnTo>
                    <a:lnTo>
                      <a:pt x="2" y="39"/>
                    </a:lnTo>
                    <a:lnTo>
                      <a:pt x="0" y="44"/>
                    </a:lnTo>
                    <a:lnTo>
                      <a:pt x="2" y="48"/>
                    </a:lnTo>
                    <a:lnTo>
                      <a:pt x="4" y="45"/>
                    </a:lnTo>
                    <a:lnTo>
                      <a:pt x="7" y="39"/>
                    </a:lnTo>
                    <a:lnTo>
                      <a:pt x="8" y="37"/>
                    </a:lnTo>
                    <a:lnTo>
                      <a:pt x="10" y="34"/>
                    </a:lnTo>
                    <a:lnTo>
                      <a:pt x="11" y="34"/>
                    </a:lnTo>
                    <a:lnTo>
                      <a:pt x="14" y="35"/>
                    </a:lnTo>
                    <a:lnTo>
                      <a:pt x="13" y="38"/>
                    </a:lnTo>
                    <a:lnTo>
                      <a:pt x="14" y="39"/>
                    </a:lnTo>
                    <a:lnTo>
                      <a:pt x="15" y="38"/>
                    </a:lnTo>
                    <a:lnTo>
                      <a:pt x="17" y="39"/>
                    </a:lnTo>
                    <a:lnTo>
                      <a:pt x="17" y="36"/>
                    </a:lnTo>
                    <a:lnTo>
                      <a:pt x="18" y="36"/>
                    </a:lnTo>
                    <a:lnTo>
                      <a:pt x="19" y="36"/>
                    </a:lnTo>
                    <a:lnTo>
                      <a:pt x="19" y="38"/>
                    </a:lnTo>
                    <a:lnTo>
                      <a:pt x="21" y="38"/>
                    </a:lnTo>
                    <a:lnTo>
                      <a:pt x="23" y="39"/>
                    </a:lnTo>
                    <a:lnTo>
                      <a:pt x="24" y="39"/>
                    </a:lnTo>
                    <a:lnTo>
                      <a:pt x="23" y="37"/>
                    </a:lnTo>
                    <a:lnTo>
                      <a:pt x="24" y="36"/>
                    </a:lnTo>
                    <a:lnTo>
                      <a:pt x="23" y="35"/>
                    </a:lnTo>
                    <a:lnTo>
                      <a:pt x="24" y="34"/>
                    </a:lnTo>
                    <a:lnTo>
                      <a:pt x="25" y="34"/>
                    </a:lnTo>
                    <a:lnTo>
                      <a:pt x="29" y="36"/>
                    </a:lnTo>
                    <a:lnTo>
                      <a:pt x="31" y="36"/>
                    </a:lnTo>
                    <a:lnTo>
                      <a:pt x="35" y="39"/>
                    </a:lnTo>
                    <a:lnTo>
                      <a:pt x="35" y="42"/>
                    </a:lnTo>
                    <a:lnTo>
                      <a:pt x="37" y="44"/>
                    </a:lnTo>
                    <a:lnTo>
                      <a:pt x="35" y="43"/>
                    </a:lnTo>
                    <a:lnTo>
                      <a:pt x="33" y="43"/>
                    </a:lnTo>
                    <a:lnTo>
                      <a:pt x="33" y="45"/>
                    </a:lnTo>
                    <a:lnTo>
                      <a:pt x="32" y="46"/>
                    </a:lnTo>
                    <a:lnTo>
                      <a:pt x="33" y="49"/>
                    </a:lnTo>
                    <a:lnTo>
                      <a:pt x="33" y="51"/>
                    </a:lnTo>
                    <a:lnTo>
                      <a:pt x="33" y="52"/>
                    </a:lnTo>
                    <a:lnTo>
                      <a:pt x="36" y="56"/>
                    </a:lnTo>
                    <a:lnTo>
                      <a:pt x="36" y="58"/>
                    </a:lnTo>
                    <a:lnTo>
                      <a:pt x="39" y="61"/>
                    </a:lnTo>
                    <a:lnTo>
                      <a:pt x="43" y="61"/>
                    </a:lnTo>
                    <a:lnTo>
                      <a:pt x="45" y="64"/>
                    </a:lnTo>
                    <a:lnTo>
                      <a:pt x="48" y="65"/>
                    </a:lnTo>
                    <a:lnTo>
                      <a:pt x="51" y="64"/>
                    </a:lnTo>
                    <a:lnTo>
                      <a:pt x="51" y="63"/>
                    </a:lnTo>
                    <a:lnTo>
                      <a:pt x="53" y="61"/>
                    </a:lnTo>
                    <a:lnTo>
                      <a:pt x="54" y="63"/>
                    </a:lnTo>
                    <a:lnTo>
                      <a:pt x="53" y="64"/>
                    </a:lnTo>
                    <a:lnTo>
                      <a:pt x="54"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6" name="Freeform 153">
                <a:extLst>
                  <a:ext uri="{FF2B5EF4-FFF2-40B4-BE49-F238E27FC236}">
                    <a16:creationId xmlns:a16="http://schemas.microsoft.com/office/drawing/2014/main" id="{EEAAF334-049A-8F12-8DEC-3E83328B0F75}"/>
                  </a:ext>
                </a:extLst>
              </p:cNvPr>
              <p:cNvSpPr/>
              <p:nvPr/>
            </p:nvSpPr>
            <p:spPr bwMode="auto">
              <a:xfrm>
                <a:off x="4370388" y="2886076"/>
                <a:ext cx="119063" cy="161925"/>
              </a:xfrm>
              <a:custGeom>
                <a:avLst/>
                <a:gdLst>
                  <a:gd name="T0" fmla="*/ 35 w 75"/>
                  <a:gd name="T1" fmla="*/ 0 h 102"/>
                  <a:gd name="T2" fmla="*/ 31 w 75"/>
                  <a:gd name="T3" fmla="*/ 4 h 102"/>
                  <a:gd name="T4" fmla="*/ 23 w 75"/>
                  <a:gd name="T5" fmla="*/ 4 h 102"/>
                  <a:gd name="T6" fmla="*/ 10 w 75"/>
                  <a:gd name="T7" fmla="*/ 1 h 102"/>
                  <a:gd name="T8" fmla="*/ 8 w 75"/>
                  <a:gd name="T9" fmla="*/ 15 h 102"/>
                  <a:gd name="T10" fmla="*/ 5 w 75"/>
                  <a:gd name="T11" fmla="*/ 33 h 102"/>
                  <a:gd name="T12" fmla="*/ 5 w 75"/>
                  <a:gd name="T13" fmla="*/ 41 h 102"/>
                  <a:gd name="T14" fmla="*/ 0 w 75"/>
                  <a:gd name="T15" fmla="*/ 41 h 102"/>
                  <a:gd name="T16" fmla="*/ 2 w 75"/>
                  <a:gd name="T17" fmla="*/ 45 h 102"/>
                  <a:gd name="T18" fmla="*/ 5 w 75"/>
                  <a:gd name="T19" fmla="*/ 56 h 102"/>
                  <a:gd name="T20" fmla="*/ 8 w 75"/>
                  <a:gd name="T21" fmla="*/ 62 h 102"/>
                  <a:gd name="T22" fmla="*/ 11 w 75"/>
                  <a:gd name="T23" fmla="*/ 70 h 102"/>
                  <a:gd name="T24" fmla="*/ 14 w 75"/>
                  <a:gd name="T25" fmla="*/ 65 h 102"/>
                  <a:gd name="T26" fmla="*/ 21 w 75"/>
                  <a:gd name="T27" fmla="*/ 66 h 102"/>
                  <a:gd name="T28" fmla="*/ 16 w 75"/>
                  <a:gd name="T29" fmla="*/ 73 h 102"/>
                  <a:gd name="T30" fmla="*/ 18 w 75"/>
                  <a:gd name="T31" fmla="*/ 78 h 102"/>
                  <a:gd name="T32" fmla="*/ 20 w 75"/>
                  <a:gd name="T33" fmla="*/ 83 h 102"/>
                  <a:gd name="T34" fmla="*/ 28 w 75"/>
                  <a:gd name="T35" fmla="*/ 84 h 102"/>
                  <a:gd name="T36" fmla="*/ 31 w 75"/>
                  <a:gd name="T37" fmla="*/ 78 h 102"/>
                  <a:gd name="T38" fmla="*/ 43 w 75"/>
                  <a:gd name="T39" fmla="*/ 83 h 102"/>
                  <a:gd name="T40" fmla="*/ 51 w 75"/>
                  <a:gd name="T41" fmla="*/ 89 h 102"/>
                  <a:gd name="T42" fmla="*/ 46 w 75"/>
                  <a:gd name="T43" fmla="*/ 77 h 102"/>
                  <a:gd name="T44" fmla="*/ 52 w 75"/>
                  <a:gd name="T45" fmla="*/ 80 h 102"/>
                  <a:gd name="T46" fmla="*/ 60 w 75"/>
                  <a:gd name="T47" fmla="*/ 88 h 102"/>
                  <a:gd name="T48" fmla="*/ 66 w 75"/>
                  <a:gd name="T49" fmla="*/ 96 h 102"/>
                  <a:gd name="T50" fmla="*/ 70 w 75"/>
                  <a:gd name="T51" fmla="*/ 95 h 102"/>
                  <a:gd name="T52" fmla="*/ 70 w 75"/>
                  <a:gd name="T53" fmla="*/ 101 h 102"/>
                  <a:gd name="T54" fmla="*/ 74 w 75"/>
                  <a:gd name="T55" fmla="*/ 95 h 102"/>
                  <a:gd name="T56" fmla="*/ 72 w 75"/>
                  <a:gd name="T57" fmla="*/ 93 h 102"/>
                  <a:gd name="T58" fmla="*/ 67 w 75"/>
                  <a:gd name="T59" fmla="*/ 89 h 102"/>
                  <a:gd name="T60" fmla="*/ 65 w 75"/>
                  <a:gd name="T61" fmla="*/ 80 h 102"/>
                  <a:gd name="T62" fmla="*/ 68 w 75"/>
                  <a:gd name="T63" fmla="*/ 80 h 102"/>
                  <a:gd name="T64" fmla="*/ 60 w 75"/>
                  <a:gd name="T65" fmla="*/ 74 h 102"/>
                  <a:gd name="T66" fmla="*/ 57 w 75"/>
                  <a:gd name="T67" fmla="*/ 80 h 102"/>
                  <a:gd name="T68" fmla="*/ 54 w 75"/>
                  <a:gd name="T69" fmla="*/ 72 h 102"/>
                  <a:gd name="T70" fmla="*/ 42 w 75"/>
                  <a:gd name="T71" fmla="*/ 72 h 102"/>
                  <a:gd name="T72" fmla="*/ 42 w 75"/>
                  <a:gd name="T73" fmla="*/ 77 h 102"/>
                  <a:gd name="T74" fmla="*/ 36 w 75"/>
                  <a:gd name="T75" fmla="*/ 74 h 102"/>
                  <a:gd name="T76" fmla="*/ 31 w 75"/>
                  <a:gd name="T77" fmla="*/ 66 h 102"/>
                  <a:gd name="T78" fmla="*/ 29 w 75"/>
                  <a:gd name="T79" fmla="*/ 58 h 102"/>
                  <a:gd name="T80" fmla="*/ 30 w 75"/>
                  <a:gd name="T81" fmla="*/ 51 h 102"/>
                  <a:gd name="T82" fmla="*/ 35 w 75"/>
                  <a:gd name="T83" fmla="*/ 41 h 102"/>
                  <a:gd name="T84" fmla="*/ 36 w 75"/>
                  <a:gd name="T85" fmla="*/ 43 h 102"/>
                  <a:gd name="T86" fmla="*/ 39 w 75"/>
                  <a:gd name="T87" fmla="*/ 32 h 102"/>
                  <a:gd name="T88" fmla="*/ 38 w 75"/>
                  <a:gd name="T89" fmla="*/ 19 h 102"/>
                  <a:gd name="T90" fmla="*/ 35 w 75"/>
                  <a:gd name="T91"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5" h="102">
                    <a:moveTo>
                      <a:pt x="37" y="5"/>
                    </a:moveTo>
                    <a:lnTo>
                      <a:pt x="37" y="3"/>
                    </a:lnTo>
                    <a:lnTo>
                      <a:pt x="35" y="0"/>
                    </a:lnTo>
                    <a:lnTo>
                      <a:pt x="33" y="0"/>
                    </a:lnTo>
                    <a:lnTo>
                      <a:pt x="33" y="3"/>
                    </a:lnTo>
                    <a:lnTo>
                      <a:pt x="31" y="4"/>
                    </a:lnTo>
                    <a:lnTo>
                      <a:pt x="26" y="4"/>
                    </a:lnTo>
                    <a:lnTo>
                      <a:pt x="25" y="5"/>
                    </a:lnTo>
                    <a:lnTo>
                      <a:pt x="23" y="4"/>
                    </a:lnTo>
                    <a:lnTo>
                      <a:pt x="21" y="1"/>
                    </a:lnTo>
                    <a:lnTo>
                      <a:pt x="15" y="0"/>
                    </a:lnTo>
                    <a:lnTo>
                      <a:pt x="10" y="1"/>
                    </a:lnTo>
                    <a:lnTo>
                      <a:pt x="10" y="5"/>
                    </a:lnTo>
                    <a:lnTo>
                      <a:pt x="7" y="11"/>
                    </a:lnTo>
                    <a:lnTo>
                      <a:pt x="8" y="15"/>
                    </a:lnTo>
                    <a:lnTo>
                      <a:pt x="8" y="21"/>
                    </a:lnTo>
                    <a:lnTo>
                      <a:pt x="6" y="28"/>
                    </a:lnTo>
                    <a:lnTo>
                      <a:pt x="5" y="33"/>
                    </a:lnTo>
                    <a:lnTo>
                      <a:pt x="7" y="37"/>
                    </a:lnTo>
                    <a:lnTo>
                      <a:pt x="7" y="40"/>
                    </a:lnTo>
                    <a:lnTo>
                      <a:pt x="5" y="41"/>
                    </a:lnTo>
                    <a:lnTo>
                      <a:pt x="2" y="40"/>
                    </a:lnTo>
                    <a:lnTo>
                      <a:pt x="0" y="37"/>
                    </a:lnTo>
                    <a:lnTo>
                      <a:pt x="0" y="41"/>
                    </a:lnTo>
                    <a:lnTo>
                      <a:pt x="0" y="44"/>
                    </a:lnTo>
                    <a:lnTo>
                      <a:pt x="2" y="44"/>
                    </a:lnTo>
                    <a:lnTo>
                      <a:pt x="2" y="45"/>
                    </a:lnTo>
                    <a:lnTo>
                      <a:pt x="1" y="48"/>
                    </a:lnTo>
                    <a:lnTo>
                      <a:pt x="2" y="52"/>
                    </a:lnTo>
                    <a:lnTo>
                      <a:pt x="5" y="56"/>
                    </a:lnTo>
                    <a:lnTo>
                      <a:pt x="6" y="62"/>
                    </a:lnTo>
                    <a:lnTo>
                      <a:pt x="7" y="63"/>
                    </a:lnTo>
                    <a:lnTo>
                      <a:pt x="8" y="62"/>
                    </a:lnTo>
                    <a:lnTo>
                      <a:pt x="9" y="63"/>
                    </a:lnTo>
                    <a:lnTo>
                      <a:pt x="9" y="65"/>
                    </a:lnTo>
                    <a:lnTo>
                      <a:pt x="11" y="70"/>
                    </a:lnTo>
                    <a:lnTo>
                      <a:pt x="14" y="70"/>
                    </a:lnTo>
                    <a:lnTo>
                      <a:pt x="16" y="67"/>
                    </a:lnTo>
                    <a:lnTo>
                      <a:pt x="14" y="65"/>
                    </a:lnTo>
                    <a:lnTo>
                      <a:pt x="14" y="64"/>
                    </a:lnTo>
                    <a:lnTo>
                      <a:pt x="17" y="64"/>
                    </a:lnTo>
                    <a:lnTo>
                      <a:pt x="21" y="66"/>
                    </a:lnTo>
                    <a:lnTo>
                      <a:pt x="17" y="70"/>
                    </a:lnTo>
                    <a:lnTo>
                      <a:pt x="15" y="72"/>
                    </a:lnTo>
                    <a:lnTo>
                      <a:pt x="16" y="73"/>
                    </a:lnTo>
                    <a:lnTo>
                      <a:pt x="15" y="78"/>
                    </a:lnTo>
                    <a:lnTo>
                      <a:pt x="17" y="80"/>
                    </a:lnTo>
                    <a:lnTo>
                      <a:pt x="18" y="78"/>
                    </a:lnTo>
                    <a:lnTo>
                      <a:pt x="20" y="77"/>
                    </a:lnTo>
                    <a:lnTo>
                      <a:pt x="21" y="80"/>
                    </a:lnTo>
                    <a:lnTo>
                      <a:pt x="20" y="83"/>
                    </a:lnTo>
                    <a:lnTo>
                      <a:pt x="22" y="81"/>
                    </a:lnTo>
                    <a:lnTo>
                      <a:pt x="24" y="80"/>
                    </a:lnTo>
                    <a:lnTo>
                      <a:pt x="28" y="84"/>
                    </a:lnTo>
                    <a:lnTo>
                      <a:pt x="31" y="81"/>
                    </a:lnTo>
                    <a:lnTo>
                      <a:pt x="30" y="79"/>
                    </a:lnTo>
                    <a:lnTo>
                      <a:pt x="31" y="78"/>
                    </a:lnTo>
                    <a:lnTo>
                      <a:pt x="35" y="77"/>
                    </a:lnTo>
                    <a:lnTo>
                      <a:pt x="42" y="80"/>
                    </a:lnTo>
                    <a:lnTo>
                      <a:pt x="43" y="83"/>
                    </a:lnTo>
                    <a:lnTo>
                      <a:pt x="46" y="85"/>
                    </a:lnTo>
                    <a:lnTo>
                      <a:pt x="50" y="89"/>
                    </a:lnTo>
                    <a:lnTo>
                      <a:pt x="51" y="89"/>
                    </a:lnTo>
                    <a:lnTo>
                      <a:pt x="50" y="84"/>
                    </a:lnTo>
                    <a:lnTo>
                      <a:pt x="46" y="79"/>
                    </a:lnTo>
                    <a:lnTo>
                      <a:pt x="46" y="77"/>
                    </a:lnTo>
                    <a:lnTo>
                      <a:pt x="48" y="78"/>
                    </a:lnTo>
                    <a:lnTo>
                      <a:pt x="50" y="79"/>
                    </a:lnTo>
                    <a:lnTo>
                      <a:pt x="52" y="80"/>
                    </a:lnTo>
                    <a:lnTo>
                      <a:pt x="54" y="84"/>
                    </a:lnTo>
                    <a:lnTo>
                      <a:pt x="59" y="85"/>
                    </a:lnTo>
                    <a:lnTo>
                      <a:pt x="60" y="88"/>
                    </a:lnTo>
                    <a:lnTo>
                      <a:pt x="60" y="92"/>
                    </a:lnTo>
                    <a:lnTo>
                      <a:pt x="62" y="92"/>
                    </a:lnTo>
                    <a:lnTo>
                      <a:pt x="66" y="96"/>
                    </a:lnTo>
                    <a:lnTo>
                      <a:pt x="68" y="95"/>
                    </a:lnTo>
                    <a:lnTo>
                      <a:pt x="68" y="94"/>
                    </a:lnTo>
                    <a:lnTo>
                      <a:pt x="70" y="95"/>
                    </a:lnTo>
                    <a:lnTo>
                      <a:pt x="70" y="96"/>
                    </a:lnTo>
                    <a:lnTo>
                      <a:pt x="68" y="98"/>
                    </a:lnTo>
                    <a:lnTo>
                      <a:pt x="70" y="101"/>
                    </a:lnTo>
                    <a:lnTo>
                      <a:pt x="74" y="102"/>
                    </a:lnTo>
                    <a:lnTo>
                      <a:pt x="75" y="98"/>
                    </a:lnTo>
                    <a:lnTo>
                      <a:pt x="74" y="95"/>
                    </a:lnTo>
                    <a:lnTo>
                      <a:pt x="75" y="94"/>
                    </a:lnTo>
                    <a:lnTo>
                      <a:pt x="74" y="93"/>
                    </a:lnTo>
                    <a:lnTo>
                      <a:pt x="72" y="93"/>
                    </a:lnTo>
                    <a:lnTo>
                      <a:pt x="69" y="92"/>
                    </a:lnTo>
                    <a:lnTo>
                      <a:pt x="66" y="92"/>
                    </a:lnTo>
                    <a:lnTo>
                      <a:pt x="67" y="89"/>
                    </a:lnTo>
                    <a:lnTo>
                      <a:pt x="65" y="84"/>
                    </a:lnTo>
                    <a:lnTo>
                      <a:pt x="63" y="81"/>
                    </a:lnTo>
                    <a:lnTo>
                      <a:pt x="65" y="80"/>
                    </a:lnTo>
                    <a:lnTo>
                      <a:pt x="67" y="81"/>
                    </a:lnTo>
                    <a:lnTo>
                      <a:pt x="69" y="81"/>
                    </a:lnTo>
                    <a:lnTo>
                      <a:pt x="68" y="80"/>
                    </a:lnTo>
                    <a:lnTo>
                      <a:pt x="66" y="78"/>
                    </a:lnTo>
                    <a:lnTo>
                      <a:pt x="61" y="78"/>
                    </a:lnTo>
                    <a:lnTo>
                      <a:pt x="60" y="74"/>
                    </a:lnTo>
                    <a:lnTo>
                      <a:pt x="59" y="76"/>
                    </a:lnTo>
                    <a:lnTo>
                      <a:pt x="59" y="79"/>
                    </a:lnTo>
                    <a:lnTo>
                      <a:pt x="57" y="80"/>
                    </a:lnTo>
                    <a:lnTo>
                      <a:pt x="55" y="79"/>
                    </a:lnTo>
                    <a:lnTo>
                      <a:pt x="55" y="76"/>
                    </a:lnTo>
                    <a:lnTo>
                      <a:pt x="54" y="72"/>
                    </a:lnTo>
                    <a:lnTo>
                      <a:pt x="50" y="69"/>
                    </a:lnTo>
                    <a:lnTo>
                      <a:pt x="46" y="70"/>
                    </a:lnTo>
                    <a:lnTo>
                      <a:pt x="42" y="72"/>
                    </a:lnTo>
                    <a:lnTo>
                      <a:pt x="42" y="74"/>
                    </a:lnTo>
                    <a:lnTo>
                      <a:pt x="42" y="74"/>
                    </a:lnTo>
                    <a:lnTo>
                      <a:pt x="42" y="77"/>
                    </a:lnTo>
                    <a:lnTo>
                      <a:pt x="39" y="76"/>
                    </a:lnTo>
                    <a:lnTo>
                      <a:pt x="39" y="76"/>
                    </a:lnTo>
                    <a:lnTo>
                      <a:pt x="36" y="74"/>
                    </a:lnTo>
                    <a:lnTo>
                      <a:pt x="33" y="72"/>
                    </a:lnTo>
                    <a:lnTo>
                      <a:pt x="31" y="70"/>
                    </a:lnTo>
                    <a:lnTo>
                      <a:pt x="31" y="66"/>
                    </a:lnTo>
                    <a:lnTo>
                      <a:pt x="32" y="65"/>
                    </a:lnTo>
                    <a:lnTo>
                      <a:pt x="31" y="63"/>
                    </a:lnTo>
                    <a:lnTo>
                      <a:pt x="29" y="58"/>
                    </a:lnTo>
                    <a:lnTo>
                      <a:pt x="28" y="57"/>
                    </a:lnTo>
                    <a:lnTo>
                      <a:pt x="28" y="54"/>
                    </a:lnTo>
                    <a:lnTo>
                      <a:pt x="30" y="51"/>
                    </a:lnTo>
                    <a:lnTo>
                      <a:pt x="29" y="48"/>
                    </a:lnTo>
                    <a:lnTo>
                      <a:pt x="30" y="45"/>
                    </a:lnTo>
                    <a:lnTo>
                      <a:pt x="35" y="41"/>
                    </a:lnTo>
                    <a:lnTo>
                      <a:pt x="37" y="40"/>
                    </a:lnTo>
                    <a:lnTo>
                      <a:pt x="36" y="42"/>
                    </a:lnTo>
                    <a:lnTo>
                      <a:pt x="36" y="43"/>
                    </a:lnTo>
                    <a:lnTo>
                      <a:pt x="39" y="40"/>
                    </a:lnTo>
                    <a:lnTo>
                      <a:pt x="38" y="35"/>
                    </a:lnTo>
                    <a:lnTo>
                      <a:pt x="39" y="32"/>
                    </a:lnTo>
                    <a:lnTo>
                      <a:pt x="42" y="25"/>
                    </a:lnTo>
                    <a:lnTo>
                      <a:pt x="39" y="22"/>
                    </a:lnTo>
                    <a:lnTo>
                      <a:pt x="38" y="19"/>
                    </a:lnTo>
                    <a:lnTo>
                      <a:pt x="37" y="18"/>
                    </a:lnTo>
                    <a:lnTo>
                      <a:pt x="35" y="13"/>
                    </a:lnTo>
                    <a:lnTo>
                      <a:pt x="35" y="7"/>
                    </a:lnTo>
                    <a:lnTo>
                      <a:pt x="3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7" name="Freeform 154">
                <a:extLst>
                  <a:ext uri="{FF2B5EF4-FFF2-40B4-BE49-F238E27FC236}">
                    <a16:creationId xmlns:a16="http://schemas.microsoft.com/office/drawing/2014/main" id="{88AFD6CD-C701-1B7A-82A5-AE5008CEC738}"/>
                  </a:ext>
                </a:extLst>
              </p:cNvPr>
              <p:cNvSpPr/>
              <p:nvPr/>
            </p:nvSpPr>
            <p:spPr bwMode="auto">
              <a:xfrm>
                <a:off x="4360863" y="3325813"/>
                <a:ext cx="165100" cy="180975"/>
              </a:xfrm>
              <a:custGeom>
                <a:avLst/>
                <a:gdLst>
                  <a:gd name="T0" fmla="*/ 8 w 104"/>
                  <a:gd name="T1" fmla="*/ 80 h 114"/>
                  <a:gd name="T2" fmla="*/ 13 w 104"/>
                  <a:gd name="T3" fmla="*/ 94 h 114"/>
                  <a:gd name="T4" fmla="*/ 9 w 104"/>
                  <a:gd name="T5" fmla="*/ 112 h 114"/>
                  <a:gd name="T6" fmla="*/ 19 w 104"/>
                  <a:gd name="T7" fmla="*/ 112 h 114"/>
                  <a:gd name="T8" fmla="*/ 27 w 104"/>
                  <a:gd name="T9" fmla="*/ 111 h 114"/>
                  <a:gd name="T10" fmla="*/ 26 w 104"/>
                  <a:gd name="T11" fmla="*/ 101 h 114"/>
                  <a:gd name="T12" fmla="*/ 27 w 104"/>
                  <a:gd name="T13" fmla="*/ 85 h 114"/>
                  <a:gd name="T14" fmla="*/ 26 w 104"/>
                  <a:gd name="T15" fmla="*/ 73 h 114"/>
                  <a:gd name="T16" fmla="*/ 36 w 104"/>
                  <a:gd name="T17" fmla="*/ 70 h 114"/>
                  <a:gd name="T18" fmla="*/ 35 w 104"/>
                  <a:gd name="T19" fmla="*/ 79 h 114"/>
                  <a:gd name="T20" fmla="*/ 39 w 104"/>
                  <a:gd name="T21" fmla="*/ 88 h 114"/>
                  <a:gd name="T22" fmla="*/ 42 w 104"/>
                  <a:gd name="T23" fmla="*/ 99 h 114"/>
                  <a:gd name="T24" fmla="*/ 50 w 104"/>
                  <a:gd name="T25" fmla="*/ 103 h 114"/>
                  <a:gd name="T26" fmla="*/ 54 w 104"/>
                  <a:gd name="T27" fmla="*/ 96 h 114"/>
                  <a:gd name="T28" fmla="*/ 67 w 104"/>
                  <a:gd name="T29" fmla="*/ 93 h 114"/>
                  <a:gd name="T30" fmla="*/ 72 w 104"/>
                  <a:gd name="T31" fmla="*/ 89 h 114"/>
                  <a:gd name="T32" fmla="*/ 63 w 104"/>
                  <a:gd name="T33" fmla="*/ 89 h 114"/>
                  <a:gd name="T34" fmla="*/ 59 w 104"/>
                  <a:gd name="T35" fmla="*/ 86 h 114"/>
                  <a:gd name="T36" fmla="*/ 54 w 104"/>
                  <a:gd name="T37" fmla="*/ 82 h 114"/>
                  <a:gd name="T38" fmla="*/ 57 w 104"/>
                  <a:gd name="T39" fmla="*/ 78 h 114"/>
                  <a:gd name="T40" fmla="*/ 56 w 104"/>
                  <a:gd name="T41" fmla="*/ 73 h 114"/>
                  <a:gd name="T42" fmla="*/ 51 w 104"/>
                  <a:gd name="T43" fmla="*/ 68 h 114"/>
                  <a:gd name="T44" fmla="*/ 42 w 104"/>
                  <a:gd name="T45" fmla="*/ 57 h 114"/>
                  <a:gd name="T46" fmla="*/ 48 w 104"/>
                  <a:gd name="T47" fmla="*/ 57 h 114"/>
                  <a:gd name="T48" fmla="*/ 61 w 104"/>
                  <a:gd name="T49" fmla="*/ 48 h 114"/>
                  <a:gd name="T50" fmla="*/ 69 w 104"/>
                  <a:gd name="T51" fmla="*/ 41 h 114"/>
                  <a:gd name="T52" fmla="*/ 78 w 104"/>
                  <a:gd name="T53" fmla="*/ 36 h 114"/>
                  <a:gd name="T54" fmla="*/ 59 w 104"/>
                  <a:gd name="T55" fmla="*/ 37 h 114"/>
                  <a:gd name="T56" fmla="*/ 49 w 104"/>
                  <a:gd name="T57" fmla="*/ 41 h 114"/>
                  <a:gd name="T58" fmla="*/ 38 w 104"/>
                  <a:gd name="T59" fmla="*/ 48 h 114"/>
                  <a:gd name="T60" fmla="*/ 27 w 104"/>
                  <a:gd name="T61" fmla="*/ 43 h 114"/>
                  <a:gd name="T62" fmla="*/ 24 w 104"/>
                  <a:gd name="T63" fmla="*/ 22 h 114"/>
                  <a:gd name="T64" fmla="*/ 39 w 104"/>
                  <a:gd name="T65" fmla="*/ 21 h 114"/>
                  <a:gd name="T66" fmla="*/ 53 w 104"/>
                  <a:gd name="T67" fmla="*/ 20 h 114"/>
                  <a:gd name="T68" fmla="*/ 66 w 104"/>
                  <a:gd name="T69" fmla="*/ 19 h 114"/>
                  <a:gd name="T70" fmla="*/ 76 w 104"/>
                  <a:gd name="T71" fmla="*/ 22 h 114"/>
                  <a:gd name="T72" fmla="*/ 96 w 104"/>
                  <a:gd name="T73" fmla="*/ 14 h 114"/>
                  <a:gd name="T74" fmla="*/ 103 w 104"/>
                  <a:gd name="T75" fmla="*/ 6 h 114"/>
                  <a:gd name="T76" fmla="*/ 97 w 104"/>
                  <a:gd name="T77" fmla="*/ 0 h 114"/>
                  <a:gd name="T78" fmla="*/ 91 w 104"/>
                  <a:gd name="T79" fmla="*/ 7 h 114"/>
                  <a:gd name="T80" fmla="*/ 81 w 104"/>
                  <a:gd name="T81" fmla="*/ 13 h 114"/>
                  <a:gd name="T82" fmla="*/ 65 w 104"/>
                  <a:gd name="T83" fmla="*/ 13 h 114"/>
                  <a:gd name="T84" fmla="*/ 53 w 104"/>
                  <a:gd name="T85" fmla="*/ 9 h 114"/>
                  <a:gd name="T86" fmla="*/ 42 w 104"/>
                  <a:gd name="T87" fmla="*/ 6 h 114"/>
                  <a:gd name="T88" fmla="*/ 32 w 104"/>
                  <a:gd name="T89" fmla="*/ 11 h 114"/>
                  <a:gd name="T90" fmla="*/ 21 w 104"/>
                  <a:gd name="T91" fmla="*/ 14 h 114"/>
                  <a:gd name="T92" fmla="*/ 16 w 104"/>
                  <a:gd name="T93" fmla="*/ 26 h 114"/>
                  <a:gd name="T94" fmla="*/ 17 w 104"/>
                  <a:gd name="T95" fmla="*/ 38 h 114"/>
                  <a:gd name="T96" fmla="*/ 14 w 104"/>
                  <a:gd name="T97" fmla="*/ 37 h 114"/>
                  <a:gd name="T98" fmla="*/ 9 w 104"/>
                  <a:gd name="T99" fmla="*/ 48 h 114"/>
                  <a:gd name="T100" fmla="*/ 7 w 104"/>
                  <a:gd name="T101" fmla="*/ 60 h 114"/>
                  <a:gd name="T102" fmla="*/ 1 w 104"/>
                  <a:gd name="T103" fmla="*/ 72 h 114"/>
                  <a:gd name="T104" fmla="*/ 4 w 104"/>
                  <a:gd name="T105" fmla="*/ 8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4" h="114">
                    <a:moveTo>
                      <a:pt x="4" y="82"/>
                    </a:moveTo>
                    <a:lnTo>
                      <a:pt x="5" y="82"/>
                    </a:lnTo>
                    <a:lnTo>
                      <a:pt x="7" y="82"/>
                    </a:lnTo>
                    <a:lnTo>
                      <a:pt x="8" y="80"/>
                    </a:lnTo>
                    <a:lnTo>
                      <a:pt x="11" y="81"/>
                    </a:lnTo>
                    <a:lnTo>
                      <a:pt x="12" y="85"/>
                    </a:lnTo>
                    <a:lnTo>
                      <a:pt x="14" y="93"/>
                    </a:lnTo>
                    <a:lnTo>
                      <a:pt x="13" y="94"/>
                    </a:lnTo>
                    <a:lnTo>
                      <a:pt x="12" y="97"/>
                    </a:lnTo>
                    <a:lnTo>
                      <a:pt x="9" y="101"/>
                    </a:lnTo>
                    <a:lnTo>
                      <a:pt x="9" y="108"/>
                    </a:lnTo>
                    <a:lnTo>
                      <a:pt x="9" y="112"/>
                    </a:lnTo>
                    <a:lnTo>
                      <a:pt x="12" y="112"/>
                    </a:lnTo>
                    <a:lnTo>
                      <a:pt x="14" y="114"/>
                    </a:lnTo>
                    <a:lnTo>
                      <a:pt x="16" y="114"/>
                    </a:lnTo>
                    <a:lnTo>
                      <a:pt x="19" y="112"/>
                    </a:lnTo>
                    <a:lnTo>
                      <a:pt x="21" y="112"/>
                    </a:lnTo>
                    <a:lnTo>
                      <a:pt x="23" y="112"/>
                    </a:lnTo>
                    <a:lnTo>
                      <a:pt x="26" y="114"/>
                    </a:lnTo>
                    <a:lnTo>
                      <a:pt x="27" y="111"/>
                    </a:lnTo>
                    <a:lnTo>
                      <a:pt x="26" y="109"/>
                    </a:lnTo>
                    <a:lnTo>
                      <a:pt x="23" y="107"/>
                    </a:lnTo>
                    <a:lnTo>
                      <a:pt x="23" y="103"/>
                    </a:lnTo>
                    <a:lnTo>
                      <a:pt x="26" y="101"/>
                    </a:lnTo>
                    <a:lnTo>
                      <a:pt x="26" y="95"/>
                    </a:lnTo>
                    <a:lnTo>
                      <a:pt x="26" y="90"/>
                    </a:lnTo>
                    <a:lnTo>
                      <a:pt x="24" y="89"/>
                    </a:lnTo>
                    <a:lnTo>
                      <a:pt x="27" y="85"/>
                    </a:lnTo>
                    <a:lnTo>
                      <a:pt x="28" y="81"/>
                    </a:lnTo>
                    <a:lnTo>
                      <a:pt x="27" y="77"/>
                    </a:lnTo>
                    <a:lnTo>
                      <a:pt x="26" y="74"/>
                    </a:lnTo>
                    <a:lnTo>
                      <a:pt x="26" y="73"/>
                    </a:lnTo>
                    <a:lnTo>
                      <a:pt x="28" y="71"/>
                    </a:lnTo>
                    <a:lnTo>
                      <a:pt x="30" y="68"/>
                    </a:lnTo>
                    <a:lnTo>
                      <a:pt x="32" y="68"/>
                    </a:lnTo>
                    <a:lnTo>
                      <a:pt x="36" y="70"/>
                    </a:lnTo>
                    <a:lnTo>
                      <a:pt x="36" y="71"/>
                    </a:lnTo>
                    <a:lnTo>
                      <a:pt x="37" y="73"/>
                    </a:lnTo>
                    <a:lnTo>
                      <a:pt x="37" y="77"/>
                    </a:lnTo>
                    <a:lnTo>
                      <a:pt x="35" y="79"/>
                    </a:lnTo>
                    <a:lnTo>
                      <a:pt x="34" y="82"/>
                    </a:lnTo>
                    <a:lnTo>
                      <a:pt x="36" y="85"/>
                    </a:lnTo>
                    <a:lnTo>
                      <a:pt x="38" y="86"/>
                    </a:lnTo>
                    <a:lnTo>
                      <a:pt x="39" y="88"/>
                    </a:lnTo>
                    <a:lnTo>
                      <a:pt x="43" y="89"/>
                    </a:lnTo>
                    <a:lnTo>
                      <a:pt x="44" y="93"/>
                    </a:lnTo>
                    <a:lnTo>
                      <a:pt x="43" y="93"/>
                    </a:lnTo>
                    <a:lnTo>
                      <a:pt x="42" y="99"/>
                    </a:lnTo>
                    <a:lnTo>
                      <a:pt x="43" y="101"/>
                    </a:lnTo>
                    <a:lnTo>
                      <a:pt x="45" y="102"/>
                    </a:lnTo>
                    <a:lnTo>
                      <a:pt x="46" y="101"/>
                    </a:lnTo>
                    <a:lnTo>
                      <a:pt x="50" y="103"/>
                    </a:lnTo>
                    <a:lnTo>
                      <a:pt x="53" y="102"/>
                    </a:lnTo>
                    <a:lnTo>
                      <a:pt x="52" y="101"/>
                    </a:lnTo>
                    <a:lnTo>
                      <a:pt x="52" y="99"/>
                    </a:lnTo>
                    <a:lnTo>
                      <a:pt x="54" y="96"/>
                    </a:lnTo>
                    <a:lnTo>
                      <a:pt x="57" y="96"/>
                    </a:lnTo>
                    <a:lnTo>
                      <a:pt x="61" y="94"/>
                    </a:lnTo>
                    <a:lnTo>
                      <a:pt x="66" y="94"/>
                    </a:lnTo>
                    <a:lnTo>
                      <a:pt x="67" y="93"/>
                    </a:lnTo>
                    <a:lnTo>
                      <a:pt x="68" y="93"/>
                    </a:lnTo>
                    <a:lnTo>
                      <a:pt x="71" y="93"/>
                    </a:lnTo>
                    <a:lnTo>
                      <a:pt x="72" y="90"/>
                    </a:lnTo>
                    <a:lnTo>
                      <a:pt x="72" y="89"/>
                    </a:lnTo>
                    <a:lnTo>
                      <a:pt x="67" y="89"/>
                    </a:lnTo>
                    <a:lnTo>
                      <a:pt x="66" y="89"/>
                    </a:lnTo>
                    <a:lnTo>
                      <a:pt x="65" y="89"/>
                    </a:lnTo>
                    <a:lnTo>
                      <a:pt x="63" y="89"/>
                    </a:lnTo>
                    <a:lnTo>
                      <a:pt x="61" y="87"/>
                    </a:lnTo>
                    <a:lnTo>
                      <a:pt x="60" y="87"/>
                    </a:lnTo>
                    <a:lnTo>
                      <a:pt x="60" y="86"/>
                    </a:lnTo>
                    <a:lnTo>
                      <a:pt x="59" y="86"/>
                    </a:lnTo>
                    <a:lnTo>
                      <a:pt x="58" y="86"/>
                    </a:lnTo>
                    <a:lnTo>
                      <a:pt x="58" y="85"/>
                    </a:lnTo>
                    <a:lnTo>
                      <a:pt x="54" y="83"/>
                    </a:lnTo>
                    <a:lnTo>
                      <a:pt x="54" y="82"/>
                    </a:lnTo>
                    <a:lnTo>
                      <a:pt x="56" y="80"/>
                    </a:lnTo>
                    <a:lnTo>
                      <a:pt x="57" y="79"/>
                    </a:lnTo>
                    <a:lnTo>
                      <a:pt x="58" y="79"/>
                    </a:lnTo>
                    <a:lnTo>
                      <a:pt x="57" y="78"/>
                    </a:lnTo>
                    <a:lnTo>
                      <a:pt x="58" y="78"/>
                    </a:lnTo>
                    <a:lnTo>
                      <a:pt x="59" y="75"/>
                    </a:lnTo>
                    <a:lnTo>
                      <a:pt x="57" y="74"/>
                    </a:lnTo>
                    <a:lnTo>
                      <a:pt x="56" y="73"/>
                    </a:lnTo>
                    <a:lnTo>
                      <a:pt x="56" y="72"/>
                    </a:lnTo>
                    <a:lnTo>
                      <a:pt x="56" y="71"/>
                    </a:lnTo>
                    <a:lnTo>
                      <a:pt x="53" y="68"/>
                    </a:lnTo>
                    <a:lnTo>
                      <a:pt x="51" y="68"/>
                    </a:lnTo>
                    <a:lnTo>
                      <a:pt x="51" y="66"/>
                    </a:lnTo>
                    <a:lnTo>
                      <a:pt x="46" y="61"/>
                    </a:lnTo>
                    <a:lnTo>
                      <a:pt x="44" y="59"/>
                    </a:lnTo>
                    <a:lnTo>
                      <a:pt x="42" y="57"/>
                    </a:lnTo>
                    <a:lnTo>
                      <a:pt x="43" y="56"/>
                    </a:lnTo>
                    <a:lnTo>
                      <a:pt x="44" y="56"/>
                    </a:lnTo>
                    <a:lnTo>
                      <a:pt x="44" y="57"/>
                    </a:lnTo>
                    <a:lnTo>
                      <a:pt x="48" y="57"/>
                    </a:lnTo>
                    <a:lnTo>
                      <a:pt x="50" y="56"/>
                    </a:lnTo>
                    <a:lnTo>
                      <a:pt x="50" y="53"/>
                    </a:lnTo>
                    <a:lnTo>
                      <a:pt x="57" y="51"/>
                    </a:lnTo>
                    <a:lnTo>
                      <a:pt x="61" y="48"/>
                    </a:lnTo>
                    <a:lnTo>
                      <a:pt x="63" y="44"/>
                    </a:lnTo>
                    <a:lnTo>
                      <a:pt x="66" y="43"/>
                    </a:lnTo>
                    <a:lnTo>
                      <a:pt x="66" y="41"/>
                    </a:lnTo>
                    <a:lnTo>
                      <a:pt x="69" y="41"/>
                    </a:lnTo>
                    <a:lnTo>
                      <a:pt x="73" y="42"/>
                    </a:lnTo>
                    <a:lnTo>
                      <a:pt x="74" y="42"/>
                    </a:lnTo>
                    <a:lnTo>
                      <a:pt x="78" y="38"/>
                    </a:lnTo>
                    <a:lnTo>
                      <a:pt x="78" y="36"/>
                    </a:lnTo>
                    <a:lnTo>
                      <a:pt x="74" y="35"/>
                    </a:lnTo>
                    <a:lnTo>
                      <a:pt x="67" y="35"/>
                    </a:lnTo>
                    <a:lnTo>
                      <a:pt x="64" y="37"/>
                    </a:lnTo>
                    <a:lnTo>
                      <a:pt x="59" y="37"/>
                    </a:lnTo>
                    <a:lnTo>
                      <a:pt x="57" y="38"/>
                    </a:lnTo>
                    <a:lnTo>
                      <a:pt x="54" y="41"/>
                    </a:lnTo>
                    <a:lnTo>
                      <a:pt x="51" y="41"/>
                    </a:lnTo>
                    <a:lnTo>
                      <a:pt x="49" y="41"/>
                    </a:lnTo>
                    <a:lnTo>
                      <a:pt x="46" y="39"/>
                    </a:lnTo>
                    <a:lnTo>
                      <a:pt x="43" y="38"/>
                    </a:lnTo>
                    <a:lnTo>
                      <a:pt x="41" y="42"/>
                    </a:lnTo>
                    <a:lnTo>
                      <a:pt x="38" y="48"/>
                    </a:lnTo>
                    <a:lnTo>
                      <a:pt x="35" y="49"/>
                    </a:lnTo>
                    <a:lnTo>
                      <a:pt x="32" y="49"/>
                    </a:lnTo>
                    <a:lnTo>
                      <a:pt x="31" y="46"/>
                    </a:lnTo>
                    <a:lnTo>
                      <a:pt x="27" y="43"/>
                    </a:lnTo>
                    <a:lnTo>
                      <a:pt x="23" y="39"/>
                    </a:lnTo>
                    <a:lnTo>
                      <a:pt x="21" y="34"/>
                    </a:lnTo>
                    <a:lnTo>
                      <a:pt x="21" y="28"/>
                    </a:lnTo>
                    <a:lnTo>
                      <a:pt x="24" y="22"/>
                    </a:lnTo>
                    <a:lnTo>
                      <a:pt x="27" y="20"/>
                    </a:lnTo>
                    <a:lnTo>
                      <a:pt x="30" y="19"/>
                    </a:lnTo>
                    <a:lnTo>
                      <a:pt x="35" y="20"/>
                    </a:lnTo>
                    <a:lnTo>
                      <a:pt x="39" y="21"/>
                    </a:lnTo>
                    <a:lnTo>
                      <a:pt x="45" y="17"/>
                    </a:lnTo>
                    <a:lnTo>
                      <a:pt x="49" y="19"/>
                    </a:lnTo>
                    <a:lnTo>
                      <a:pt x="50" y="20"/>
                    </a:lnTo>
                    <a:lnTo>
                      <a:pt x="53" y="20"/>
                    </a:lnTo>
                    <a:lnTo>
                      <a:pt x="56" y="19"/>
                    </a:lnTo>
                    <a:lnTo>
                      <a:pt x="63" y="20"/>
                    </a:lnTo>
                    <a:lnTo>
                      <a:pt x="66" y="20"/>
                    </a:lnTo>
                    <a:lnTo>
                      <a:pt x="66" y="19"/>
                    </a:lnTo>
                    <a:lnTo>
                      <a:pt x="69" y="19"/>
                    </a:lnTo>
                    <a:lnTo>
                      <a:pt x="72" y="20"/>
                    </a:lnTo>
                    <a:lnTo>
                      <a:pt x="73" y="21"/>
                    </a:lnTo>
                    <a:lnTo>
                      <a:pt x="76" y="22"/>
                    </a:lnTo>
                    <a:lnTo>
                      <a:pt x="88" y="20"/>
                    </a:lnTo>
                    <a:lnTo>
                      <a:pt x="93" y="16"/>
                    </a:lnTo>
                    <a:lnTo>
                      <a:pt x="94" y="14"/>
                    </a:lnTo>
                    <a:lnTo>
                      <a:pt x="96" y="14"/>
                    </a:lnTo>
                    <a:lnTo>
                      <a:pt x="98" y="12"/>
                    </a:lnTo>
                    <a:lnTo>
                      <a:pt x="100" y="11"/>
                    </a:lnTo>
                    <a:lnTo>
                      <a:pt x="101" y="8"/>
                    </a:lnTo>
                    <a:lnTo>
                      <a:pt x="103" y="6"/>
                    </a:lnTo>
                    <a:lnTo>
                      <a:pt x="104" y="5"/>
                    </a:lnTo>
                    <a:lnTo>
                      <a:pt x="103" y="4"/>
                    </a:lnTo>
                    <a:lnTo>
                      <a:pt x="102" y="1"/>
                    </a:lnTo>
                    <a:lnTo>
                      <a:pt x="97" y="0"/>
                    </a:lnTo>
                    <a:lnTo>
                      <a:pt x="95" y="1"/>
                    </a:lnTo>
                    <a:lnTo>
                      <a:pt x="94" y="5"/>
                    </a:lnTo>
                    <a:lnTo>
                      <a:pt x="91" y="6"/>
                    </a:lnTo>
                    <a:lnTo>
                      <a:pt x="91" y="7"/>
                    </a:lnTo>
                    <a:lnTo>
                      <a:pt x="88" y="9"/>
                    </a:lnTo>
                    <a:lnTo>
                      <a:pt x="86" y="11"/>
                    </a:lnTo>
                    <a:lnTo>
                      <a:pt x="85" y="13"/>
                    </a:lnTo>
                    <a:lnTo>
                      <a:pt x="81" y="13"/>
                    </a:lnTo>
                    <a:lnTo>
                      <a:pt x="73" y="12"/>
                    </a:lnTo>
                    <a:lnTo>
                      <a:pt x="67" y="12"/>
                    </a:lnTo>
                    <a:lnTo>
                      <a:pt x="66" y="13"/>
                    </a:lnTo>
                    <a:lnTo>
                      <a:pt x="65" y="13"/>
                    </a:lnTo>
                    <a:lnTo>
                      <a:pt x="61" y="11"/>
                    </a:lnTo>
                    <a:lnTo>
                      <a:pt x="59" y="11"/>
                    </a:lnTo>
                    <a:lnTo>
                      <a:pt x="57" y="11"/>
                    </a:lnTo>
                    <a:lnTo>
                      <a:pt x="53" y="9"/>
                    </a:lnTo>
                    <a:lnTo>
                      <a:pt x="50" y="9"/>
                    </a:lnTo>
                    <a:lnTo>
                      <a:pt x="48" y="11"/>
                    </a:lnTo>
                    <a:lnTo>
                      <a:pt x="45" y="9"/>
                    </a:lnTo>
                    <a:lnTo>
                      <a:pt x="42" y="6"/>
                    </a:lnTo>
                    <a:lnTo>
                      <a:pt x="37" y="6"/>
                    </a:lnTo>
                    <a:lnTo>
                      <a:pt x="35" y="6"/>
                    </a:lnTo>
                    <a:lnTo>
                      <a:pt x="35" y="9"/>
                    </a:lnTo>
                    <a:lnTo>
                      <a:pt x="32" y="11"/>
                    </a:lnTo>
                    <a:lnTo>
                      <a:pt x="30" y="13"/>
                    </a:lnTo>
                    <a:lnTo>
                      <a:pt x="29" y="15"/>
                    </a:lnTo>
                    <a:lnTo>
                      <a:pt x="24" y="14"/>
                    </a:lnTo>
                    <a:lnTo>
                      <a:pt x="21" y="14"/>
                    </a:lnTo>
                    <a:lnTo>
                      <a:pt x="20" y="16"/>
                    </a:lnTo>
                    <a:lnTo>
                      <a:pt x="20" y="17"/>
                    </a:lnTo>
                    <a:lnTo>
                      <a:pt x="16" y="21"/>
                    </a:lnTo>
                    <a:lnTo>
                      <a:pt x="16" y="26"/>
                    </a:lnTo>
                    <a:lnTo>
                      <a:pt x="16" y="28"/>
                    </a:lnTo>
                    <a:lnTo>
                      <a:pt x="16" y="33"/>
                    </a:lnTo>
                    <a:lnTo>
                      <a:pt x="15" y="35"/>
                    </a:lnTo>
                    <a:lnTo>
                      <a:pt x="17" y="38"/>
                    </a:lnTo>
                    <a:lnTo>
                      <a:pt x="17" y="41"/>
                    </a:lnTo>
                    <a:lnTo>
                      <a:pt x="16" y="39"/>
                    </a:lnTo>
                    <a:lnTo>
                      <a:pt x="15" y="37"/>
                    </a:lnTo>
                    <a:lnTo>
                      <a:pt x="14" y="37"/>
                    </a:lnTo>
                    <a:lnTo>
                      <a:pt x="12" y="41"/>
                    </a:lnTo>
                    <a:lnTo>
                      <a:pt x="9" y="42"/>
                    </a:lnTo>
                    <a:lnTo>
                      <a:pt x="8" y="44"/>
                    </a:lnTo>
                    <a:lnTo>
                      <a:pt x="9" y="48"/>
                    </a:lnTo>
                    <a:lnTo>
                      <a:pt x="8" y="50"/>
                    </a:lnTo>
                    <a:lnTo>
                      <a:pt x="8" y="57"/>
                    </a:lnTo>
                    <a:lnTo>
                      <a:pt x="8" y="58"/>
                    </a:lnTo>
                    <a:lnTo>
                      <a:pt x="7" y="60"/>
                    </a:lnTo>
                    <a:lnTo>
                      <a:pt x="6" y="61"/>
                    </a:lnTo>
                    <a:lnTo>
                      <a:pt x="6" y="65"/>
                    </a:lnTo>
                    <a:lnTo>
                      <a:pt x="2" y="68"/>
                    </a:lnTo>
                    <a:lnTo>
                      <a:pt x="1" y="72"/>
                    </a:lnTo>
                    <a:lnTo>
                      <a:pt x="1" y="73"/>
                    </a:lnTo>
                    <a:lnTo>
                      <a:pt x="0" y="74"/>
                    </a:lnTo>
                    <a:lnTo>
                      <a:pt x="1" y="80"/>
                    </a:lnTo>
                    <a:lnTo>
                      <a:pt x="4"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8" name="Freeform 155">
                <a:extLst>
                  <a:ext uri="{FF2B5EF4-FFF2-40B4-BE49-F238E27FC236}">
                    <a16:creationId xmlns:a16="http://schemas.microsoft.com/office/drawing/2014/main" id="{CB96CF3E-F327-D355-583E-FD168C7B6F02}"/>
                  </a:ext>
                </a:extLst>
              </p:cNvPr>
              <p:cNvSpPr/>
              <p:nvPr/>
            </p:nvSpPr>
            <p:spPr bwMode="auto">
              <a:xfrm>
                <a:off x="4670425" y="3375026"/>
                <a:ext cx="244475" cy="215900"/>
              </a:xfrm>
              <a:custGeom>
                <a:avLst/>
                <a:gdLst>
                  <a:gd name="T0" fmla="*/ 150 w 154"/>
                  <a:gd name="T1" fmla="*/ 33 h 136"/>
                  <a:gd name="T2" fmla="*/ 141 w 154"/>
                  <a:gd name="T3" fmla="*/ 32 h 136"/>
                  <a:gd name="T4" fmla="*/ 128 w 154"/>
                  <a:gd name="T5" fmla="*/ 27 h 136"/>
                  <a:gd name="T6" fmla="*/ 118 w 154"/>
                  <a:gd name="T7" fmla="*/ 24 h 136"/>
                  <a:gd name="T8" fmla="*/ 106 w 154"/>
                  <a:gd name="T9" fmla="*/ 18 h 136"/>
                  <a:gd name="T10" fmla="*/ 95 w 154"/>
                  <a:gd name="T11" fmla="*/ 22 h 136"/>
                  <a:gd name="T12" fmla="*/ 91 w 154"/>
                  <a:gd name="T13" fmla="*/ 29 h 136"/>
                  <a:gd name="T14" fmla="*/ 85 w 154"/>
                  <a:gd name="T15" fmla="*/ 30 h 136"/>
                  <a:gd name="T16" fmla="*/ 80 w 154"/>
                  <a:gd name="T17" fmla="*/ 36 h 136"/>
                  <a:gd name="T18" fmla="*/ 76 w 154"/>
                  <a:gd name="T19" fmla="*/ 43 h 136"/>
                  <a:gd name="T20" fmla="*/ 71 w 154"/>
                  <a:gd name="T21" fmla="*/ 48 h 136"/>
                  <a:gd name="T22" fmla="*/ 62 w 154"/>
                  <a:gd name="T23" fmla="*/ 47 h 136"/>
                  <a:gd name="T24" fmla="*/ 57 w 154"/>
                  <a:gd name="T25" fmla="*/ 43 h 136"/>
                  <a:gd name="T26" fmla="*/ 55 w 154"/>
                  <a:gd name="T27" fmla="*/ 36 h 136"/>
                  <a:gd name="T28" fmla="*/ 51 w 154"/>
                  <a:gd name="T29" fmla="*/ 41 h 136"/>
                  <a:gd name="T30" fmla="*/ 47 w 154"/>
                  <a:gd name="T31" fmla="*/ 27 h 136"/>
                  <a:gd name="T32" fmla="*/ 49 w 154"/>
                  <a:gd name="T33" fmla="*/ 17 h 136"/>
                  <a:gd name="T34" fmla="*/ 46 w 154"/>
                  <a:gd name="T35" fmla="*/ 8 h 136"/>
                  <a:gd name="T36" fmla="*/ 42 w 154"/>
                  <a:gd name="T37" fmla="*/ 6 h 136"/>
                  <a:gd name="T38" fmla="*/ 24 w 154"/>
                  <a:gd name="T39" fmla="*/ 0 h 136"/>
                  <a:gd name="T40" fmla="*/ 14 w 154"/>
                  <a:gd name="T41" fmla="*/ 5 h 136"/>
                  <a:gd name="T42" fmla="*/ 5 w 154"/>
                  <a:gd name="T43" fmla="*/ 8 h 136"/>
                  <a:gd name="T44" fmla="*/ 4 w 154"/>
                  <a:gd name="T45" fmla="*/ 14 h 136"/>
                  <a:gd name="T46" fmla="*/ 4 w 154"/>
                  <a:gd name="T47" fmla="*/ 15 h 136"/>
                  <a:gd name="T48" fmla="*/ 13 w 154"/>
                  <a:gd name="T49" fmla="*/ 19 h 136"/>
                  <a:gd name="T50" fmla="*/ 15 w 154"/>
                  <a:gd name="T51" fmla="*/ 26 h 136"/>
                  <a:gd name="T52" fmla="*/ 24 w 154"/>
                  <a:gd name="T53" fmla="*/ 28 h 136"/>
                  <a:gd name="T54" fmla="*/ 28 w 154"/>
                  <a:gd name="T55" fmla="*/ 28 h 136"/>
                  <a:gd name="T56" fmla="*/ 33 w 154"/>
                  <a:gd name="T57" fmla="*/ 26 h 136"/>
                  <a:gd name="T58" fmla="*/ 44 w 154"/>
                  <a:gd name="T59" fmla="*/ 35 h 136"/>
                  <a:gd name="T60" fmla="*/ 42 w 154"/>
                  <a:gd name="T61" fmla="*/ 46 h 136"/>
                  <a:gd name="T62" fmla="*/ 44 w 154"/>
                  <a:gd name="T63" fmla="*/ 52 h 136"/>
                  <a:gd name="T64" fmla="*/ 49 w 154"/>
                  <a:gd name="T65" fmla="*/ 52 h 136"/>
                  <a:gd name="T66" fmla="*/ 51 w 154"/>
                  <a:gd name="T67" fmla="*/ 54 h 136"/>
                  <a:gd name="T68" fmla="*/ 56 w 154"/>
                  <a:gd name="T69" fmla="*/ 55 h 136"/>
                  <a:gd name="T70" fmla="*/ 57 w 154"/>
                  <a:gd name="T71" fmla="*/ 58 h 136"/>
                  <a:gd name="T72" fmla="*/ 61 w 154"/>
                  <a:gd name="T73" fmla="*/ 61 h 136"/>
                  <a:gd name="T74" fmla="*/ 69 w 154"/>
                  <a:gd name="T75" fmla="*/ 63 h 136"/>
                  <a:gd name="T76" fmla="*/ 95 w 154"/>
                  <a:gd name="T77" fmla="*/ 70 h 136"/>
                  <a:gd name="T78" fmla="*/ 101 w 154"/>
                  <a:gd name="T79" fmla="*/ 74 h 136"/>
                  <a:gd name="T80" fmla="*/ 104 w 154"/>
                  <a:gd name="T81" fmla="*/ 76 h 136"/>
                  <a:gd name="T82" fmla="*/ 109 w 154"/>
                  <a:gd name="T83" fmla="*/ 79 h 136"/>
                  <a:gd name="T84" fmla="*/ 109 w 154"/>
                  <a:gd name="T85" fmla="*/ 81 h 136"/>
                  <a:gd name="T86" fmla="*/ 114 w 154"/>
                  <a:gd name="T87" fmla="*/ 90 h 136"/>
                  <a:gd name="T88" fmla="*/ 121 w 154"/>
                  <a:gd name="T89" fmla="*/ 99 h 136"/>
                  <a:gd name="T90" fmla="*/ 117 w 154"/>
                  <a:gd name="T91" fmla="*/ 102 h 136"/>
                  <a:gd name="T92" fmla="*/ 122 w 154"/>
                  <a:gd name="T93" fmla="*/ 106 h 136"/>
                  <a:gd name="T94" fmla="*/ 125 w 154"/>
                  <a:gd name="T95" fmla="*/ 108 h 136"/>
                  <a:gd name="T96" fmla="*/ 123 w 154"/>
                  <a:gd name="T97" fmla="*/ 116 h 136"/>
                  <a:gd name="T98" fmla="*/ 121 w 154"/>
                  <a:gd name="T99" fmla="*/ 121 h 136"/>
                  <a:gd name="T100" fmla="*/ 124 w 154"/>
                  <a:gd name="T101" fmla="*/ 120 h 136"/>
                  <a:gd name="T102" fmla="*/ 130 w 154"/>
                  <a:gd name="T103" fmla="*/ 120 h 136"/>
                  <a:gd name="T104" fmla="*/ 139 w 154"/>
                  <a:gd name="T105" fmla="*/ 107 h 136"/>
                  <a:gd name="T106" fmla="*/ 138 w 154"/>
                  <a:gd name="T107" fmla="*/ 124 h 136"/>
                  <a:gd name="T108" fmla="*/ 143 w 154"/>
                  <a:gd name="T109" fmla="*/ 129 h 136"/>
                  <a:gd name="T110" fmla="*/ 151 w 154"/>
                  <a:gd name="T111" fmla="*/ 136 h 136"/>
                  <a:gd name="T112" fmla="*/ 151 w 154"/>
                  <a:gd name="T113" fmla="*/ 96 h 136"/>
                  <a:gd name="T114" fmla="*/ 153 w 154"/>
                  <a:gd name="T115" fmla="*/ 37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4" h="136">
                    <a:moveTo>
                      <a:pt x="150" y="36"/>
                    </a:moveTo>
                    <a:lnTo>
                      <a:pt x="150" y="34"/>
                    </a:lnTo>
                    <a:lnTo>
                      <a:pt x="150" y="33"/>
                    </a:lnTo>
                    <a:lnTo>
                      <a:pt x="148" y="33"/>
                    </a:lnTo>
                    <a:lnTo>
                      <a:pt x="146" y="33"/>
                    </a:lnTo>
                    <a:lnTo>
                      <a:pt x="141" y="32"/>
                    </a:lnTo>
                    <a:lnTo>
                      <a:pt x="140" y="32"/>
                    </a:lnTo>
                    <a:lnTo>
                      <a:pt x="137" y="32"/>
                    </a:lnTo>
                    <a:lnTo>
                      <a:pt x="128" y="27"/>
                    </a:lnTo>
                    <a:lnTo>
                      <a:pt x="124" y="27"/>
                    </a:lnTo>
                    <a:lnTo>
                      <a:pt x="121" y="26"/>
                    </a:lnTo>
                    <a:lnTo>
                      <a:pt x="118" y="24"/>
                    </a:lnTo>
                    <a:lnTo>
                      <a:pt x="113" y="22"/>
                    </a:lnTo>
                    <a:lnTo>
                      <a:pt x="108" y="20"/>
                    </a:lnTo>
                    <a:lnTo>
                      <a:pt x="106" y="18"/>
                    </a:lnTo>
                    <a:lnTo>
                      <a:pt x="102" y="18"/>
                    </a:lnTo>
                    <a:lnTo>
                      <a:pt x="95" y="22"/>
                    </a:lnTo>
                    <a:lnTo>
                      <a:pt x="95" y="22"/>
                    </a:lnTo>
                    <a:lnTo>
                      <a:pt x="96" y="25"/>
                    </a:lnTo>
                    <a:lnTo>
                      <a:pt x="95" y="28"/>
                    </a:lnTo>
                    <a:lnTo>
                      <a:pt x="91" y="29"/>
                    </a:lnTo>
                    <a:lnTo>
                      <a:pt x="87" y="30"/>
                    </a:lnTo>
                    <a:lnTo>
                      <a:pt x="85" y="30"/>
                    </a:lnTo>
                    <a:lnTo>
                      <a:pt x="85" y="30"/>
                    </a:lnTo>
                    <a:lnTo>
                      <a:pt x="84" y="30"/>
                    </a:lnTo>
                    <a:lnTo>
                      <a:pt x="84" y="34"/>
                    </a:lnTo>
                    <a:lnTo>
                      <a:pt x="80" y="36"/>
                    </a:lnTo>
                    <a:lnTo>
                      <a:pt x="77" y="36"/>
                    </a:lnTo>
                    <a:lnTo>
                      <a:pt x="76" y="39"/>
                    </a:lnTo>
                    <a:lnTo>
                      <a:pt x="76" y="43"/>
                    </a:lnTo>
                    <a:lnTo>
                      <a:pt x="73" y="43"/>
                    </a:lnTo>
                    <a:lnTo>
                      <a:pt x="72" y="44"/>
                    </a:lnTo>
                    <a:lnTo>
                      <a:pt x="71" y="48"/>
                    </a:lnTo>
                    <a:lnTo>
                      <a:pt x="68" y="49"/>
                    </a:lnTo>
                    <a:lnTo>
                      <a:pt x="64" y="49"/>
                    </a:lnTo>
                    <a:lnTo>
                      <a:pt x="62" y="47"/>
                    </a:lnTo>
                    <a:lnTo>
                      <a:pt x="58" y="44"/>
                    </a:lnTo>
                    <a:lnTo>
                      <a:pt x="58" y="42"/>
                    </a:lnTo>
                    <a:lnTo>
                      <a:pt x="57" y="43"/>
                    </a:lnTo>
                    <a:lnTo>
                      <a:pt x="55" y="39"/>
                    </a:lnTo>
                    <a:lnTo>
                      <a:pt x="55" y="36"/>
                    </a:lnTo>
                    <a:lnTo>
                      <a:pt x="55" y="36"/>
                    </a:lnTo>
                    <a:lnTo>
                      <a:pt x="55" y="36"/>
                    </a:lnTo>
                    <a:lnTo>
                      <a:pt x="55" y="41"/>
                    </a:lnTo>
                    <a:lnTo>
                      <a:pt x="51" y="41"/>
                    </a:lnTo>
                    <a:lnTo>
                      <a:pt x="50" y="39"/>
                    </a:lnTo>
                    <a:lnTo>
                      <a:pt x="48" y="34"/>
                    </a:lnTo>
                    <a:lnTo>
                      <a:pt x="47" y="27"/>
                    </a:lnTo>
                    <a:lnTo>
                      <a:pt x="46" y="22"/>
                    </a:lnTo>
                    <a:lnTo>
                      <a:pt x="48" y="19"/>
                    </a:lnTo>
                    <a:lnTo>
                      <a:pt x="49" y="17"/>
                    </a:lnTo>
                    <a:lnTo>
                      <a:pt x="49" y="15"/>
                    </a:lnTo>
                    <a:lnTo>
                      <a:pt x="46" y="13"/>
                    </a:lnTo>
                    <a:lnTo>
                      <a:pt x="46" y="8"/>
                    </a:lnTo>
                    <a:lnTo>
                      <a:pt x="47" y="7"/>
                    </a:lnTo>
                    <a:lnTo>
                      <a:pt x="47" y="7"/>
                    </a:lnTo>
                    <a:lnTo>
                      <a:pt x="42" y="6"/>
                    </a:lnTo>
                    <a:lnTo>
                      <a:pt x="36" y="6"/>
                    </a:lnTo>
                    <a:lnTo>
                      <a:pt x="32" y="3"/>
                    </a:lnTo>
                    <a:lnTo>
                      <a:pt x="24" y="0"/>
                    </a:lnTo>
                    <a:lnTo>
                      <a:pt x="19" y="2"/>
                    </a:lnTo>
                    <a:lnTo>
                      <a:pt x="19" y="3"/>
                    </a:lnTo>
                    <a:lnTo>
                      <a:pt x="14" y="5"/>
                    </a:lnTo>
                    <a:lnTo>
                      <a:pt x="12" y="6"/>
                    </a:lnTo>
                    <a:lnTo>
                      <a:pt x="10" y="8"/>
                    </a:lnTo>
                    <a:lnTo>
                      <a:pt x="5" y="8"/>
                    </a:lnTo>
                    <a:lnTo>
                      <a:pt x="4" y="10"/>
                    </a:lnTo>
                    <a:lnTo>
                      <a:pt x="5" y="11"/>
                    </a:lnTo>
                    <a:lnTo>
                      <a:pt x="4" y="14"/>
                    </a:lnTo>
                    <a:lnTo>
                      <a:pt x="0" y="17"/>
                    </a:lnTo>
                    <a:lnTo>
                      <a:pt x="3" y="17"/>
                    </a:lnTo>
                    <a:lnTo>
                      <a:pt x="4" y="15"/>
                    </a:lnTo>
                    <a:lnTo>
                      <a:pt x="6" y="13"/>
                    </a:lnTo>
                    <a:lnTo>
                      <a:pt x="9" y="17"/>
                    </a:lnTo>
                    <a:lnTo>
                      <a:pt x="13" y="19"/>
                    </a:lnTo>
                    <a:lnTo>
                      <a:pt x="15" y="22"/>
                    </a:lnTo>
                    <a:lnTo>
                      <a:pt x="14" y="24"/>
                    </a:lnTo>
                    <a:lnTo>
                      <a:pt x="15" y="26"/>
                    </a:lnTo>
                    <a:lnTo>
                      <a:pt x="18" y="28"/>
                    </a:lnTo>
                    <a:lnTo>
                      <a:pt x="20" y="28"/>
                    </a:lnTo>
                    <a:lnTo>
                      <a:pt x="24" y="28"/>
                    </a:lnTo>
                    <a:lnTo>
                      <a:pt x="25" y="29"/>
                    </a:lnTo>
                    <a:lnTo>
                      <a:pt x="26" y="28"/>
                    </a:lnTo>
                    <a:lnTo>
                      <a:pt x="28" y="28"/>
                    </a:lnTo>
                    <a:lnTo>
                      <a:pt x="33" y="28"/>
                    </a:lnTo>
                    <a:lnTo>
                      <a:pt x="34" y="28"/>
                    </a:lnTo>
                    <a:lnTo>
                      <a:pt x="33" y="26"/>
                    </a:lnTo>
                    <a:lnTo>
                      <a:pt x="44" y="27"/>
                    </a:lnTo>
                    <a:lnTo>
                      <a:pt x="46" y="30"/>
                    </a:lnTo>
                    <a:lnTo>
                      <a:pt x="44" y="35"/>
                    </a:lnTo>
                    <a:lnTo>
                      <a:pt x="43" y="35"/>
                    </a:lnTo>
                    <a:lnTo>
                      <a:pt x="43" y="43"/>
                    </a:lnTo>
                    <a:lnTo>
                      <a:pt x="42" y="46"/>
                    </a:lnTo>
                    <a:lnTo>
                      <a:pt x="43" y="48"/>
                    </a:lnTo>
                    <a:lnTo>
                      <a:pt x="44" y="51"/>
                    </a:lnTo>
                    <a:lnTo>
                      <a:pt x="44" y="52"/>
                    </a:lnTo>
                    <a:lnTo>
                      <a:pt x="44" y="51"/>
                    </a:lnTo>
                    <a:lnTo>
                      <a:pt x="47" y="50"/>
                    </a:lnTo>
                    <a:lnTo>
                      <a:pt x="49" y="52"/>
                    </a:lnTo>
                    <a:lnTo>
                      <a:pt x="49" y="54"/>
                    </a:lnTo>
                    <a:lnTo>
                      <a:pt x="49" y="52"/>
                    </a:lnTo>
                    <a:lnTo>
                      <a:pt x="51" y="54"/>
                    </a:lnTo>
                    <a:lnTo>
                      <a:pt x="52" y="55"/>
                    </a:lnTo>
                    <a:lnTo>
                      <a:pt x="54" y="56"/>
                    </a:lnTo>
                    <a:lnTo>
                      <a:pt x="56" y="55"/>
                    </a:lnTo>
                    <a:lnTo>
                      <a:pt x="59" y="55"/>
                    </a:lnTo>
                    <a:lnTo>
                      <a:pt x="61" y="58"/>
                    </a:lnTo>
                    <a:lnTo>
                      <a:pt x="57" y="58"/>
                    </a:lnTo>
                    <a:lnTo>
                      <a:pt x="57" y="58"/>
                    </a:lnTo>
                    <a:lnTo>
                      <a:pt x="59" y="58"/>
                    </a:lnTo>
                    <a:lnTo>
                      <a:pt x="61" y="61"/>
                    </a:lnTo>
                    <a:lnTo>
                      <a:pt x="61" y="62"/>
                    </a:lnTo>
                    <a:lnTo>
                      <a:pt x="64" y="63"/>
                    </a:lnTo>
                    <a:lnTo>
                      <a:pt x="69" y="63"/>
                    </a:lnTo>
                    <a:lnTo>
                      <a:pt x="87" y="69"/>
                    </a:lnTo>
                    <a:lnTo>
                      <a:pt x="89" y="69"/>
                    </a:lnTo>
                    <a:lnTo>
                      <a:pt x="95" y="70"/>
                    </a:lnTo>
                    <a:lnTo>
                      <a:pt x="95" y="73"/>
                    </a:lnTo>
                    <a:lnTo>
                      <a:pt x="99" y="74"/>
                    </a:lnTo>
                    <a:lnTo>
                      <a:pt x="101" y="74"/>
                    </a:lnTo>
                    <a:lnTo>
                      <a:pt x="110" y="69"/>
                    </a:lnTo>
                    <a:lnTo>
                      <a:pt x="104" y="76"/>
                    </a:lnTo>
                    <a:lnTo>
                      <a:pt x="104" y="76"/>
                    </a:lnTo>
                    <a:lnTo>
                      <a:pt x="106" y="77"/>
                    </a:lnTo>
                    <a:lnTo>
                      <a:pt x="114" y="76"/>
                    </a:lnTo>
                    <a:lnTo>
                      <a:pt x="109" y="79"/>
                    </a:lnTo>
                    <a:lnTo>
                      <a:pt x="109" y="80"/>
                    </a:lnTo>
                    <a:lnTo>
                      <a:pt x="109" y="81"/>
                    </a:lnTo>
                    <a:lnTo>
                      <a:pt x="109" y="81"/>
                    </a:lnTo>
                    <a:lnTo>
                      <a:pt x="116" y="81"/>
                    </a:lnTo>
                    <a:lnTo>
                      <a:pt x="110" y="86"/>
                    </a:lnTo>
                    <a:lnTo>
                      <a:pt x="114" y="90"/>
                    </a:lnTo>
                    <a:lnTo>
                      <a:pt x="113" y="93"/>
                    </a:lnTo>
                    <a:lnTo>
                      <a:pt x="114" y="94"/>
                    </a:lnTo>
                    <a:lnTo>
                      <a:pt x="121" y="99"/>
                    </a:lnTo>
                    <a:lnTo>
                      <a:pt x="123" y="103"/>
                    </a:lnTo>
                    <a:lnTo>
                      <a:pt x="118" y="102"/>
                    </a:lnTo>
                    <a:lnTo>
                      <a:pt x="117" y="102"/>
                    </a:lnTo>
                    <a:lnTo>
                      <a:pt x="117" y="103"/>
                    </a:lnTo>
                    <a:lnTo>
                      <a:pt x="120" y="105"/>
                    </a:lnTo>
                    <a:lnTo>
                      <a:pt x="122" y="106"/>
                    </a:lnTo>
                    <a:lnTo>
                      <a:pt x="124" y="105"/>
                    </a:lnTo>
                    <a:lnTo>
                      <a:pt x="133" y="107"/>
                    </a:lnTo>
                    <a:lnTo>
                      <a:pt x="125" y="108"/>
                    </a:lnTo>
                    <a:lnTo>
                      <a:pt x="122" y="109"/>
                    </a:lnTo>
                    <a:lnTo>
                      <a:pt x="124" y="110"/>
                    </a:lnTo>
                    <a:lnTo>
                      <a:pt x="123" y="116"/>
                    </a:lnTo>
                    <a:lnTo>
                      <a:pt x="122" y="116"/>
                    </a:lnTo>
                    <a:lnTo>
                      <a:pt x="122" y="119"/>
                    </a:lnTo>
                    <a:lnTo>
                      <a:pt x="121" y="121"/>
                    </a:lnTo>
                    <a:lnTo>
                      <a:pt x="121" y="121"/>
                    </a:lnTo>
                    <a:lnTo>
                      <a:pt x="121" y="122"/>
                    </a:lnTo>
                    <a:lnTo>
                      <a:pt x="124" y="120"/>
                    </a:lnTo>
                    <a:lnTo>
                      <a:pt x="126" y="121"/>
                    </a:lnTo>
                    <a:lnTo>
                      <a:pt x="128" y="121"/>
                    </a:lnTo>
                    <a:lnTo>
                      <a:pt x="130" y="120"/>
                    </a:lnTo>
                    <a:lnTo>
                      <a:pt x="135" y="120"/>
                    </a:lnTo>
                    <a:lnTo>
                      <a:pt x="136" y="120"/>
                    </a:lnTo>
                    <a:lnTo>
                      <a:pt x="139" y="107"/>
                    </a:lnTo>
                    <a:lnTo>
                      <a:pt x="139" y="121"/>
                    </a:lnTo>
                    <a:lnTo>
                      <a:pt x="138" y="123"/>
                    </a:lnTo>
                    <a:lnTo>
                      <a:pt x="138" y="124"/>
                    </a:lnTo>
                    <a:lnTo>
                      <a:pt x="139" y="124"/>
                    </a:lnTo>
                    <a:lnTo>
                      <a:pt x="143" y="128"/>
                    </a:lnTo>
                    <a:lnTo>
                      <a:pt x="143" y="129"/>
                    </a:lnTo>
                    <a:lnTo>
                      <a:pt x="144" y="131"/>
                    </a:lnTo>
                    <a:lnTo>
                      <a:pt x="147" y="135"/>
                    </a:lnTo>
                    <a:lnTo>
                      <a:pt x="151" y="136"/>
                    </a:lnTo>
                    <a:lnTo>
                      <a:pt x="152" y="101"/>
                    </a:lnTo>
                    <a:lnTo>
                      <a:pt x="151" y="100"/>
                    </a:lnTo>
                    <a:lnTo>
                      <a:pt x="151" y="96"/>
                    </a:lnTo>
                    <a:lnTo>
                      <a:pt x="152" y="92"/>
                    </a:lnTo>
                    <a:lnTo>
                      <a:pt x="154" y="37"/>
                    </a:lnTo>
                    <a:lnTo>
                      <a:pt x="153" y="37"/>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9" name="Freeform 156">
                <a:extLst>
                  <a:ext uri="{FF2B5EF4-FFF2-40B4-BE49-F238E27FC236}">
                    <a16:creationId xmlns:a16="http://schemas.microsoft.com/office/drawing/2014/main" id="{E547DCD4-30E0-16C2-5A52-04A17C683B05}"/>
                  </a:ext>
                </a:extLst>
              </p:cNvPr>
              <p:cNvSpPr/>
              <p:nvPr/>
            </p:nvSpPr>
            <p:spPr bwMode="auto">
              <a:xfrm>
                <a:off x="4122738" y="3255963"/>
                <a:ext cx="239713" cy="211138"/>
              </a:xfrm>
              <a:custGeom>
                <a:avLst/>
                <a:gdLst>
                  <a:gd name="T0" fmla="*/ 115 w 151"/>
                  <a:gd name="T1" fmla="*/ 0 h 133"/>
                  <a:gd name="T2" fmla="*/ 106 w 151"/>
                  <a:gd name="T3" fmla="*/ 2 h 133"/>
                  <a:gd name="T4" fmla="*/ 105 w 151"/>
                  <a:gd name="T5" fmla="*/ 9 h 133"/>
                  <a:gd name="T6" fmla="*/ 95 w 151"/>
                  <a:gd name="T7" fmla="*/ 35 h 133"/>
                  <a:gd name="T8" fmla="*/ 81 w 151"/>
                  <a:gd name="T9" fmla="*/ 48 h 133"/>
                  <a:gd name="T10" fmla="*/ 68 w 151"/>
                  <a:gd name="T11" fmla="*/ 50 h 133"/>
                  <a:gd name="T12" fmla="*/ 55 w 151"/>
                  <a:gd name="T13" fmla="*/ 50 h 133"/>
                  <a:gd name="T14" fmla="*/ 36 w 151"/>
                  <a:gd name="T15" fmla="*/ 55 h 133"/>
                  <a:gd name="T16" fmla="*/ 26 w 151"/>
                  <a:gd name="T17" fmla="*/ 57 h 133"/>
                  <a:gd name="T18" fmla="*/ 18 w 151"/>
                  <a:gd name="T19" fmla="*/ 50 h 133"/>
                  <a:gd name="T20" fmla="*/ 10 w 151"/>
                  <a:gd name="T21" fmla="*/ 41 h 133"/>
                  <a:gd name="T22" fmla="*/ 4 w 151"/>
                  <a:gd name="T23" fmla="*/ 48 h 133"/>
                  <a:gd name="T24" fmla="*/ 2 w 151"/>
                  <a:gd name="T25" fmla="*/ 56 h 133"/>
                  <a:gd name="T26" fmla="*/ 1 w 151"/>
                  <a:gd name="T27" fmla="*/ 64 h 133"/>
                  <a:gd name="T28" fmla="*/ 4 w 151"/>
                  <a:gd name="T29" fmla="*/ 73 h 133"/>
                  <a:gd name="T30" fmla="*/ 9 w 151"/>
                  <a:gd name="T31" fmla="*/ 75 h 133"/>
                  <a:gd name="T32" fmla="*/ 33 w 151"/>
                  <a:gd name="T33" fmla="*/ 75 h 133"/>
                  <a:gd name="T34" fmla="*/ 10 w 151"/>
                  <a:gd name="T35" fmla="*/ 79 h 133"/>
                  <a:gd name="T36" fmla="*/ 13 w 151"/>
                  <a:gd name="T37" fmla="*/ 83 h 133"/>
                  <a:gd name="T38" fmla="*/ 20 w 151"/>
                  <a:gd name="T39" fmla="*/ 94 h 133"/>
                  <a:gd name="T40" fmla="*/ 16 w 151"/>
                  <a:gd name="T41" fmla="*/ 100 h 133"/>
                  <a:gd name="T42" fmla="*/ 20 w 151"/>
                  <a:gd name="T43" fmla="*/ 112 h 133"/>
                  <a:gd name="T44" fmla="*/ 25 w 151"/>
                  <a:gd name="T45" fmla="*/ 114 h 133"/>
                  <a:gd name="T46" fmla="*/ 31 w 151"/>
                  <a:gd name="T47" fmla="*/ 117 h 133"/>
                  <a:gd name="T48" fmla="*/ 40 w 151"/>
                  <a:gd name="T49" fmla="*/ 116 h 133"/>
                  <a:gd name="T50" fmla="*/ 40 w 151"/>
                  <a:gd name="T51" fmla="*/ 102 h 133"/>
                  <a:gd name="T52" fmla="*/ 46 w 151"/>
                  <a:gd name="T53" fmla="*/ 119 h 133"/>
                  <a:gd name="T54" fmla="*/ 46 w 151"/>
                  <a:gd name="T55" fmla="*/ 126 h 133"/>
                  <a:gd name="T56" fmla="*/ 54 w 151"/>
                  <a:gd name="T57" fmla="*/ 123 h 133"/>
                  <a:gd name="T58" fmla="*/ 60 w 151"/>
                  <a:gd name="T59" fmla="*/ 121 h 133"/>
                  <a:gd name="T60" fmla="*/ 67 w 151"/>
                  <a:gd name="T61" fmla="*/ 119 h 133"/>
                  <a:gd name="T62" fmla="*/ 73 w 151"/>
                  <a:gd name="T63" fmla="*/ 123 h 133"/>
                  <a:gd name="T64" fmla="*/ 77 w 151"/>
                  <a:gd name="T65" fmla="*/ 123 h 133"/>
                  <a:gd name="T66" fmla="*/ 82 w 151"/>
                  <a:gd name="T67" fmla="*/ 124 h 133"/>
                  <a:gd name="T68" fmla="*/ 87 w 151"/>
                  <a:gd name="T69" fmla="*/ 129 h 133"/>
                  <a:gd name="T70" fmla="*/ 89 w 151"/>
                  <a:gd name="T71" fmla="*/ 133 h 133"/>
                  <a:gd name="T72" fmla="*/ 104 w 151"/>
                  <a:gd name="T73" fmla="*/ 126 h 133"/>
                  <a:gd name="T74" fmla="*/ 109 w 151"/>
                  <a:gd name="T75" fmla="*/ 112 h 133"/>
                  <a:gd name="T76" fmla="*/ 110 w 151"/>
                  <a:gd name="T77" fmla="*/ 110 h 133"/>
                  <a:gd name="T78" fmla="*/ 113 w 151"/>
                  <a:gd name="T79" fmla="*/ 103 h 133"/>
                  <a:gd name="T80" fmla="*/ 110 w 151"/>
                  <a:gd name="T81" fmla="*/ 99 h 133"/>
                  <a:gd name="T82" fmla="*/ 114 w 151"/>
                  <a:gd name="T83" fmla="*/ 96 h 133"/>
                  <a:gd name="T84" fmla="*/ 118 w 151"/>
                  <a:gd name="T85" fmla="*/ 88 h 133"/>
                  <a:gd name="T86" fmla="*/ 121 w 151"/>
                  <a:gd name="T87" fmla="*/ 87 h 133"/>
                  <a:gd name="T88" fmla="*/ 122 w 151"/>
                  <a:gd name="T89" fmla="*/ 80 h 133"/>
                  <a:gd name="T90" fmla="*/ 129 w 151"/>
                  <a:gd name="T91" fmla="*/ 70 h 133"/>
                  <a:gd name="T92" fmla="*/ 132 w 151"/>
                  <a:gd name="T93" fmla="*/ 59 h 133"/>
                  <a:gd name="T94" fmla="*/ 135 w 151"/>
                  <a:gd name="T95" fmla="*/ 49 h 133"/>
                  <a:gd name="T96" fmla="*/ 148 w 151"/>
                  <a:gd name="T97" fmla="*/ 55 h 133"/>
                  <a:gd name="T98" fmla="*/ 151 w 151"/>
                  <a:gd name="T99" fmla="*/ 55 h 133"/>
                  <a:gd name="T100" fmla="*/ 147 w 151"/>
                  <a:gd name="T101" fmla="*/ 50 h 133"/>
                  <a:gd name="T102" fmla="*/ 135 w 151"/>
                  <a:gd name="T103" fmla="*/ 42 h 133"/>
                  <a:gd name="T104" fmla="*/ 134 w 151"/>
                  <a:gd name="T105" fmla="*/ 35 h 133"/>
                  <a:gd name="T106" fmla="*/ 137 w 151"/>
                  <a:gd name="T107" fmla="*/ 30 h 133"/>
                  <a:gd name="T108" fmla="*/ 127 w 151"/>
                  <a:gd name="T109" fmla="*/ 20 h 133"/>
                  <a:gd name="T110" fmla="*/ 129 w 151"/>
                  <a:gd name="T111" fmla="*/ 15 h 133"/>
                  <a:gd name="T112" fmla="*/ 133 w 151"/>
                  <a:gd name="T113" fmla="*/ 9 h 133"/>
                  <a:gd name="T114" fmla="*/ 128 w 151"/>
                  <a:gd name="T115" fmla="*/ 6 h 133"/>
                  <a:gd name="T116" fmla="*/ 128 w 151"/>
                  <a:gd name="T117" fmla="*/ 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1" h="133">
                    <a:moveTo>
                      <a:pt x="124" y="1"/>
                    </a:moveTo>
                    <a:lnTo>
                      <a:pt x="122" y="0"/>
                    </a:lnTo>
                    <a:lnTo>
                      <a:pt x="115" y="0"/>
                    </a:lnTo>
                    <a:lnTo>
                      <a:pt x="111" y="1"/>
                    </a:lnTo>
                    <a:lnTo>
                      <a:pt x="109" y="0"/>
                    </a:lnTo>
                    <a:lnTo>
                      <a:pt x="106" y="2"/>
                    </a:lnTo>
                    <a:lnTo>
                      <a:pt x="106" y="5"/>
                    </a:lnTo>
                    <a:lnTo>
                      <a:pt x="105" y="7"/>
                    </a:lnTo>
                    <a:lnTo>
                      <a:pt x="105" y="9"/>
                    </a:lnTo>
                    <a:lnTo>
                      <a:pt x="102" y="22"/>
                    </a:lnTo>
                    <a:lnTo>
                      <a:pt x="97" y="29"/>
                    </a:lnTo>
                    <a:lnTo>
                      <a:pt x="95" y="35"/>
                    </a:lnTo>
                    <a:lnTo>
                      <a:pt x="89" y="44"/>
                    </a:lnTo>
                    <a:lnTo>
                      <a:pt x="89" y="46"/>
                    </a:lnTo>
                    <a:lnTo>
                      <a:pt x="81" y="48"/>
                    </a:lnTo>
                    <a:lnTo>
                      <a:pt x="74" y="51"/>
                    </a:lnTo>
                    <a:lnTo>
                      <a:pt x="69" y="51"/>
                    </a:lnTo>
                    <a:lnTo>
                      <a:pt x="68" y="50"/>
                    </a:lnTo>
                    <a:lnTo>
                      <a:pt x="65" y="48"/>
                    </a:lnTo>
                    <a:lnTo>
                      <a:pt x="58" y="48"/>
                    </a:lnTo>
                    <a:lnTo>
                      <a:pt x="55" y="50"/>
                    </a:lnTo>
                    <a:lnTo>
                      <a:pt x="46" y="53"/>
                    </a:lnTo>
                    <a:lnTo>
                      <a:pt x="38" y="53"/>
                    </a:lnTo>
                    <a:lnTo>
                      <a:pt x="36" y="55"/>
                    </a:lnTo>
                    <a:lnTo>
                      <a:pt x="32" y="53"/>
                    </a:lnTo>
                    <a:lnTo>
                      <a:pt x="32" y="56"/>
                    </a:lnTo>
                    <a:lnTo>
                      <a:pt x="26" y="57"/>
                    </a:lnTo>
                    <a:lnTo>
                      <a:pt x="24" y="57"/>
                    </a:lnTo>
                    <a:lnTo>
                      <a:pt x="22" y="53"/>
                    </a:lnTo>
                    <a:lnTo>
                      <a:pt x="18" y="50"/>
                    </a:lnTo>
                    <a:lnTo>
                      <a:pt x="18" y="49"/>
                    </a:lnTo>
                    <a:lnTo>
                      <a:pt x="13" y="45"/>
                    </a:lnTo>
                    <a:lnTo>
                      <a:pt x="10" y="41"/>
                    </a:lnTo>
                    <a:lnTo>
                      <a:pt x="9" y="41"/>
                    </a:lnTo>
                    <a:lnTo>
                      <a:pt x="8" y="43"/>
                    </a:lnTo>
                    <a:lnTo>
                      <a:pt x="4" y="48"/>
                    </a:lnTo>
                    <a:lnTo>
                      <a:pt x="2" y="51"/>
                    </a:lnTo>
                    <a:lnTo>
                      <a:pt x="2" y="53"/>
                    </a:lnTo>
                    <a:lnTo>
                      <a:pt x="2" y="56"/>
                    </a:lnTo>
                    <a:lnTo>
                      <a:pt x="2" y="58"/>
                    </a:lnTo>
                    <a:lnTo>
                      <a:pt x="0" y="59"/>
                    </a:lnTo>
                    <a:lnTo>
                      <a:pt x="1" y="64"/>
                    </a:lnTo>
                    <a:lnTo>
                      <a:pt x="4" y="68"/>
                    </a:lnTo>
                    <a:lnTo>
                      <a:pt x="9" y="75"/>
                    </a:lnTo>
                    <a:lnTo>
                      <a:pt x="4" y="73"/>
                    </a:lnTo>
                    <a:lnTo>
                      <a:pt x="6" y="74"/>
                    </a:lnTo>
                    <a:lnTo>
                      <a:pt x="8" y="75"/>
                    </a:lnTo>
                    <a:lnTo>
                      <a:pt x="9" y="75"/>
                    </a:lnTo>
                    <a:lnTo>
                      <a:pt x="14" y="74"/>
                    </a:lnTo>
                    <a:lnTo>
                      <a:pt x="18" y="72"/>
                    </a:lnTo>
                    <a:lnTo>
                      <a:pt x="33" y="75"/>
                    </a:lnTo>
                    <a:lnTo>
                      <a:pt x="20" y="75"/>
                    </a:lnTo>
                    <a:lnTo>
                      <a:pt x="15" y="78"/>
                    </a:lnTo>
                    <a:lnTo>
                      <a:pt x="10" y="79"/>
                    </a:lnTo>
                    <a:lnTo>
                      <a:pt x="8" y="81"/>
                    </a:lnTo>
                    <a:lnTo>
                      <a:pt x="9" y="81"/>
                    </a:lnTo>
                    <a:lnTo>
                      <a:pt x="13" y="83"/>
                    </a:lnTo>
                    <a:lnTo>
                      <a:pt x="17" y="88"/>
                    </a:lnTo>
                    <a:lnTo>
                      <a:pt x="20" y="92"/>
                    </a:lnTo>
                    <a:lnTo>
                      <a:pt x="20" y="94"/>
                    </a:lnTo>
                    <a:lnTo>
                      <a:pt x="17" y="97"/>
                    </a:lnTo>
                    <a:lnTo>
                      <a:pt x="16" y="100"/>
                    </a:lnTo>
                    <a:lnTo>
                      <a:pt x="16" y="100"/>
                    </a:lnTo>
                    <a:lnTo>
                      <a:pt x="20" y="102"/>
                    </a:lnTo>
                    <a:lnTo>
                      <a:pt x="20" y="109"/>
                    </a:lnTo>
                    <a:lnTo>
                      <a:pt x="20" y="112"/>
                    </a:lnTo>
                    <a:lnTo>
                      <a:pt x="22" y="116"/>
                    </a:lnTo>
                    <a:lnTo>
                      <a:pt x="22" y="116"/>
                    </a:lnTo>
                    <a:lnTo>
                      <a:pt x="25" y="114"/>
                    </a:lnTo>
                    <a:lnTo>
                      <a:pt x="26" y="116"/>
                    </a:lnTo>
                    <a:lnTo>
                      <a:pt x="30" y="116"/>
                    </a:lnTo>
                    <a:lnTo>
                      <a:pt x="31" y="117"/>
                    </a:lnTo>
                    <a:lnTo>
                      <a:pt x="35" y="117"/>
                    </a:lnTo>
                    <a:lnTo>
                      <a:pt x="38" y="115"/>
                    </a:lnTo>
                    <a:lnTo>
                      <a:pt x="40" y="116"/>
                    </a:lnTo>
                    <a:lnTo>
                      <a:pt x="40" y="115"/>
                    </a:lnTo>
                    <a:lnTo>
                      <a:pt x="41" y="112"/>
                    </a:lnTo>
                    <a:lnTo>
                      <a:pt x="40" y="102"/>
                    </a:lnTo>
                    <a:lnTo>
                      <a:pt x="45" y="114"/>
                    </a:lnTo>
                    <a:lnTo>
                      <a:pt x="45" y="116"/>
                    </a:lnTo>
                    <a:lnTo>
                      <a:pt x="46" y="119"/>
                    </a:lnTo>
                    <a:lnTo>
                      <a:pt x="46" y="125"/>
                    </a:lnTo>
                    <a:lnTo>
                      <a:pt x="46" y="126"/>
                    </a:lnTo>
                    <a:lnTo>
                      <a:pt x="46" y="126"/>
                    </a:lnTo>
                    <a:lnTo>
                      <a:pt x="50" y="122"/>
                    </a:lnTo>
                    <a:lnTo>
                      <a:pt x="53" y="122"/>
                    </a:lnTo>
                    <a:lnTo>
                      <a:pt x="54" y="123"/>
                    </a:lnTo>
                    <a:lnTo>
                      <a:pt x="55" y="123"/>
                    </a:lnTo>
                    <a:lnTo>
                      <a:pt x="57" y="121"/>
                    </a:lnTo>
                    <a:lnTo>
                      <a:pt x="60" y="121"/>
                    </a:lnTo>
                    <a:lnTo>
                      <a:pt x="62" y="118"/>
                    </a:lnTo>
                    <a:lnTo>
                      <a:pt x="65" y="117"/>
                    </a:lnTo>
                    <a:lnTo>
                      <a:pt x="67" y="119"/>
                    </a:lnTo>
                    <a:lnTo>
                      <a:pt x="69" y="118"/>
                    </a:lnTo>
                    <a:lnTo>
                      <a:pt x="73" y="121"/>
                    </a:lnTo>
                    <a:lnTo>
                      <a:pt x="73" y="123"/>
                    </a:lnTo>
                    <a:lnTo>
                      <a:pt x="73" y="124"/>
                    </a:lnTo>
                    <a:lnTo>
                      <a:pt x="75" y="118"/>
                    </a:lnTo>
                    <a:lnTo>
                      <a:pt x="77" y="123"/>
                    </a:lnTo>
                    <a:lnTo>
                      <a:pt x="78" y="123"/>
                    </a:lnTo>
                    <a:lnTo>
                      <a:pt x="81" y="122"/>
                    </a:lnTo>
                    <a:lnTo>
                      <a:pt x="82" y="124"/>
                    </a:lnTo>
                    <a:lnTo>
                      <a:pt x="84" y="123"/>
                    </a:lnTo>
                    <a:lnTo>
                      <a:pt x="85" y="125"/>
                    </a:lnTo>
                    <a:lnTo>
                      <a:pt x="87" y="129"/>
                    </a:lnTo>
                    <a:lnTo>
                      <a:pt x="87" y="131"/>
                    </a:lnTo>
                    <a:lnTo>
                      <a:pt x="87" y="133"/>
                    </a:lnTo>
                    <a:lnTo>
                      <a:pt x="89" y="133"/>
                    </a:lnTo>
                    <a:lnTo>
                      <a:pt x="95" y="130"/>
                    </a:lnTo>
                    <a:lnTo>
                      <a:pt x="99" y="130"/>
                    </a:lnTo>
                    <a:lnTo>
                      <a:pt x="104" y="126"/>
                    </a:lnTo>
                    <a:lnTo>
                      <a:pt x="107" y="121"/>
                    </a:lnTo>
                    <a:lnTo>
                      <a:pt x="107" y="119"/>
                    </a:lnTo>
                    <a:lnTo>
                      <a:pt x="109" y="112"/>
                    </a:lnTo>
                    <a:lnTo>
                      <a:pt x="111" y="116"/>
                    </a:lnTo>
                    <a:lnTo>
                      <a:pt x="112" y="112"/>
                    </a:lnTo>
                    <a:lnTo>
                      <a:pt x="110" y="110"/>
                    </a:lnTo>
                    <a:lnTo>
                      <a:pt x="111" y="105"/>
                    </a:lnTo>
                    <a:lnTo>
                      <a:pt x="110" y="104"/>
                    </a:lnTo>
                    <a:lnTo>
                      <a:pt x="113" y="103"/>
                    </a:lnTo>
                    <a:lnTo>
                      <a:pt x="113" y="102"/>
                    </a:lnTo>
                    <a:lnTo>
                      <a:pt x="107" y="102"/>
                    </a:lnTo>
                    <a:lnTo>
                      <a:pt x="110" y="99"/>
                    </a:lnTo>
                    <a:lnTo>
                      <a:pt x="109" y="96"/>
                    </a:lnTo>
                    <a:lnTo>
                      <a:pt x="113" y="96"/>
                    </a:lnTo>
                    <a:lnTo>
                      <a:pt x="114" y="96"/>
                    </a:lnTo>
                    <a:lnTo>
                      <a:pt x="115" y="94"/>
                    </a:lnTo>
                    <a:lnTo>
                      <a:pt x="118" y="90"/>
                    </a:lnTo>
                    <a:lnTo>
                      <a:pt x="118" y="88"/>
                    </a:lnTo>
                    <a:lnTo>
                      <a:pt x="115" y="83"/>
                    </a:lnTo>
                    <a:lnTo>
                      <a:pt x="121" y="86"/>
                    </a:lnTo>
                    <a:lnTo>
                      <a:pt x="121" y="87"/>
                    </a:lnTo>
                    <a:lnTo>
                      <a:pt x="124" y="86"/>
                    </a:lnTo>
                    <a:lnTo>
                      <a:pt x="125" y="83"/>
                    </a:lnTo>
                    <a:lnTo>
                      <a:pt x="122" y="80"/>
                    </a:lnTo>
                    <a:lnTo>
                      <a:pt x="127" y="77"/>
                    </a:lnTo>
                    <a:lnTo>
                      <a:pt x="128" y="71"/>
                    </a:lnTo>
                    <a:lnTo>
                      <a:pt x="129" y="70"/>
                    </a:lnTo>
                    <a:lnTo>
                      <a:pt x="130" y="63"/>
                    </a:lnTo>
                    <a:lnTo>
                      <a:pt x="132" y="61"/>
                    </a:lnTo>
                    <a:lnTo>
                      <a:pt x="132" y="59"/>
                    </a:lnTo>
                    <a:lnTo>
                      <a:pt x="136" y="55"/>
                    </a:lnTo>
                    <a:lnTo>
                      <a:pt x="136" y="56"/>
                    </a:lnTo>
                    <a:lnTo>
                      <a:pt x="135" y="49"/>
                    </a:lnTo>
                    <a:lnTo>
                      <a:pt x="143" y="57"/>
                    </a:lnTo>
                    <a:lnTo>
                      <a:pt x="146" y="57"/>
                    </a:lnTo>
                    <a:lnTo>
                      <a:pt x="148" y="55"/>
                    </a:lnTo>
                    <a:lnTo>
                      <a:pt x="150" y="56"/>
                    </a:lnTo>
                    <a:lnTo>
                      <a:pt x="151" y="56"/>
                    </a:lnTo>
                    <a:lnTo>
                      <a:pt x="151" y="55"/>
                    </a:lnTo>
                    <a:lnTo>
                      <a:pt x="150" y="55"/>
                    </a:lnTo>
                    <a:lnTo>
                      <a:pt x="149" y="52"/>
                    </a:lnTo>
                    <a:lnTo>
                      <a:pt x="147" y="50"/>
                    </a:lnTo>
                    <a:lnTo>
                      <a:pt x="144" y="50"/>
                    </a:lnTo>
                    <a:lnTo>
                      <a:pt x="137" y="43"/>
                    </a:lnTo>
                    <a:lnTo>
                      <a:pt x="135" y="42"/>
                    </a:lnTo>
                    <a:lnTo>
                      <a:pt x="134" y="39"/>
                    </a:lnTo>
                    <a:lnTo>
                      <a:pt x="133" y="38"/>
                    </a:lnTo>
                    <a:lnTo>
                      <a:pt x="134" y="35"/>
                    </a:lnTo>
                    <a:lnTo>
                      <a:pt x="137" y="34"/>
                    </a:lnTo>
                    <a:lnTo>
                      <a:pt x="139" y="33"/>
                    </a:lnTo>
                    <a:lnTo>
                      <a:pt x="137" y="30"/>
                    </a:lnTo>
                    <a:lnTo>
                      <a:pt x="132" y="24"/>
                    </a:lnTo>
                    <a:lnTo>
                      <a:pt x="130" y="22"/>
                    </a:lnTo>
                    <a:lnTo>
                      <a:pt x="127" y="20"/>
                    </a:lnTo>
                    <a:lnTo>
                      <a:pt x="129" y="16"/>
                    </a:lnTo>
                    <a:lnTo>
                      <a:pt x="130" y="15"/>
                    </a:lnTo>
                    <a:lnTo>
                      <a:pt x="129" y="15"/>
                    </a:lnTo>
                    <a:lnTo>
                      <a:pt x="126" y="11"/>
                    </a:lnTo>
                    <a:lnTo>
                      <a:pt x="128" y="9"/>
                    </a:lnTo>
                    <a:lnTo>
                      <a:pt x="133" y="9"/>
                    </a:lnTo>
                    <a:lnTo>
                      <a:pt x="134" y="9"/>
                    </a:lnTo>
                    <a:lnTo>
                      <a:pt x="132" y="8"/>
                    </a:lnTo>
                    <a:lnTo>
                      <a:pt x="128" y="6"/>
                    </a:lnTo>
                    <a:lnTo>
                      <a:pt x="129" y="4"/>
                    </a:lnTo>
                    <a:lnTo>
                      <a:pt x="129" y="1"/>
                    </a:lnTo>
                    <a:lnTo>
                      <a:pt x="128" y="1"/>
                    </a:lnTo>
                    <a:lnTo>
                      <a:pt x="12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0" name="Freeform 157">
                <a:extLst>
                  <a:ext uri="{FF2B5EF4-FFF2-40B4-BE49-F238E27FC236}">
                    <a16:creationId xmlns:a16="http://schemas.microsoft.com/office/drawing/2014/main" id="{D8375F1D-0E17-4725-E5CE-4B5AD5A7178D}"/>
                  </a:ext>
                </a:extLst>
              </p:cNvPr>
              <p:cNvSpPr/>
              <p:nvPr/>
            </p:nvSpPr>
            <p:spPr bwMode="auto">
              <a:xfrm>
                <a:off x="3781425" y="3224213"/>
                <a:ext cx="269875" cy="285750"/>
              </a:xfrm>
              <a:custGeom>
                <a:avLst/>
                <a:gdLst>
                  <a:gd name="T0" fmla="*/ 84 w 170"/>
                  <a:gd name="T1" fmla="*/ 51 h 180"/>
                  <a:gd name="T2" fmla="*/ 77 w 170"/>
                  <a:gd name="T3" fmla="*/ 50 h 180"/>
                  <a:gd name="T4" fmla="*/ 73 w 170"/>
                  <a:gd name="T5" fmla="*/ 46 h 180"/>
                  <a:gd name="T6" fmla="*/ 67 w 170"/>
                  <a:gd name="T7" fmla="*/ 37 h 180"/>
                  <a:gd name="T8" fmla="*/ 54 w 170"/>
                  <a:gd name="T9" fmla="*/ 29 h 180"/>
                  <a:gd name="T10" fmla="*/ 45 w 170"/>
                  <a:gd name="T11" fmla="*/ 22 h 180"/>
                  <a:gd name="T12" fmla="*/ 39 w 170"/>
                  <a:gd name="T13" fmla="*/ 12 h 180"/>
                  <a:gd name="T14" fmla="*/ 32 w 170"/>
                  <a:gd name="T15" fmla="*/ 7 h 180"/>
                  <a:gd name="T16" fmla="*/ 25 w 170"/>
                  <a:gd name="T17" fmla="*/ 6 h 180"/>
                  <a:gd name="T18" fmla="*/ 15 w 170"/>
                  <a:gd name="T19" fmla="*/ 6 h 180"/>
                  <a:gd name="T20" fmla="*/ 0 w 170"/>
                  <a:gd name="T21" fmla="*/ 2 h 180"/>
                  <a:gd name="T22" fmla="*/ 5 w 170"/>
                  <a:gd name="T23" fmla="*/ 14 h 180"/>
                  <a:gd name="T24" fmla="*/ 15 w 170"/>
                  <a:gd name="T25" fmla="*/ 22 h 180"/>
                  <a:gd name="T26" fmla="*/ 23 w 170"/>
                  <a:gd name="T27" fmla="*/ 27 h 180"/>
                  <a:gd name="T28" fmla="*/ 39 w 170"/>
                  <a:gd name="T29" fmla="*/ 44 h 180"/>
                  <a:gd name="T30" fmla="*/ 44 w 170"/>
                  <a:gd name="T31" fmla="*/ 50 h 180"/>
                  <a:gd name="T32" fmla="*/ 48 w 170"/>
                  <a:gd name="T33" fmla="*/ 56 h 180"/>
                  <a:gd name="T34" fmla="*/ 57 w 170"/>
                  <a:gd name="T35" fmla="*/ 62 h 180"/>
                  <a:gd name="T36" fmla="*/ 59 w 170"/>
                  <a:gd name="T37" fmla="*/ 69 h 180"/>
                  <a:gd name="T38" fmla="*/ 63 w 170"/>
                  <a:gd name="T39" fmla="*/ 81 h 180"/>
                  <a:gd name="T40" fmla="*/ 73 w 170"/>
                  <a:gd name="T41" fmla="*/ 90 h 180"/>
                  <a:gd name="T42" fmla="*/ 81 w 170"/>
                  <a:gd name="T43" fmla="*/ 101 h 180"/>
                  <a:gd name="T44" fmla="*/ 87 w 170"/>
                  <a:gd name="T45" fmla="*/ 124 h 180"/>
                  <a:gd name="T46" fmla="*/ 99 w 170"/>
                  <a:gd name="T47" fmla="*/ 138 h 180"/>
                  <a:gd name="T48" fmla="*/ 106 w 170"/>
                  <a:gd name="T49" fmla="*/ 145 h 180"/>
                  <a:gd name="T50" fmla="*/ 114 w 170"/>
                  <a:gd name="T51" fmla="*/ 153 h 180"/>
                  <a:gd name="T52" fmla="*/ 127 w 170"/>
                  <a:gd name="T53" fmla="*/ 165 h 180"/>
                  <a:gd name="T54" fmla="*/ 142 w 170"/>
                  <a:gd name="T55" fmla="*/ 178 h 180"/>
                  <a:gd name="T56" fmla="*/ 144 w 170"/>
                  <a:gd name="T57" fmla="*/ 179 h 180"/>
                  <a:gd name="T58" fmla="*/ 148 w 170"/>
                  <a:gd name="T59" fmla="*/ 175 h 180"/>
                  <a:gd name="T60" fmla="*/ 156 w 170"/>
                  <a:gd name="T61" fmla="*/ 173 h 180"/>
                  <a:gd name="T62" fmla="*/ 163 w 170"/>
                  <a:gd name="T63" fmla="*/ 179 h 180"/>
                  <a:gd name="T64" fmla="*/ 165 w 170"/>
                  <a:gd name="T65" fmla="*/ 163 h 180"/>
                  <a:gd name="T66" fmla="*/ 165 w 170"/>
                  <a:gd name="T67" fmla="*/ 150 h 180"/>
                  <a:gd name="T68" fmla="*/ 170 w 170"/>
                  <a:gd name="T69" fmla="*/ 141 h 180"/>
                  <a:gd name="T70" fmla="*/ 164 w 170"/>
                  <a:gd name="T71" fmla="*/ 136 h 180"/>
                  <a:gd name="T72" fmla="*/ 161 w 170"/>
                  <a:gd name="T73" fmla="*/ 129 h 180"/>
                  <a:gd name="T74" fmla="*/ 149 w 170"/>
                  <a:gd name="T75" fmla="*/ 128 h 180"/>
                  <a:gd name="T76" fmla="*/ 143 w 170"/>
                  <a:gd name="T77" fmla="*/ 124 h 180"/>
                  <a:gd name="T78" fmla="*/ 144 w 170"/>
                  <a:gd name="T79" fmla="*/ 108 h 180"/>
                  <a:gd name="T80" fmla="*/ 134 w 170"/>
                  <a:gd name="T81" fmla="*/ 108 h 180"/>
                  <a:gd name="T82" fmla="*/ 133 w 170"/>
                  <a:gd name="T83" fmla="*/ 98 h 180"/>
                  <a:gd name="T84" fmla="*/ 119 w 170"/>
                  <a:gd name="T85" fmla="*/ 100 h 180"/>
                  <a:gd name="T86" fmla="*/ 134 w 170"/>
                  <a:gd name="T87" fmla="*/ 91 h 180"/>
                  <a:gd name="T88" fmla="*/ 127 w 170"/>
                  <a:gd name="T89" fmla="*/ 84 h 180"/>
                  <a:gd name="T90" fmla="*/ 117 w 170"/>
                  <a:gd name="T91" fmla="*/ 86 h 180"/>
                  <a:gd name="T92" fmla="*/ 121 w 170"/>
                  <a:gd name="T93" fmla="*/ 84 h 180"/>
                  <a:gd name="T94" fmla="*/ 119 w 170"/>
                  <a:gd name="T95" fmla="*/ 81 h 180"/>
                  <a:gd name="T96" fmla="*/ 109 w 170"/>
                  <a:gd name="T97" fmla="*/ 75 h 180"/>
                  <a:gd name="T98" fmla="*/ 100 w 170"/>
                  <a:gd name="T99" fmla="*/ 65 h 180"/>
                  <a:gd name="T100" fmla="*/ 94 w 170"/>
                  <a:gd name="T101" fmla="*/ 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0" h="180">
                    <a:moveTo>
                      <a:pt x="94" y="57"/>
                    </a:moveTo>
                    <a:lnTo>
                      <a:pt x="90" y="54"/>
                    </a:lnTo>
                    <a:lnTo>
                      <a:pt x="84" y="51"/>
                    </a:lnTo>
                    <a:lnTo>
                      <a:pt x="82" y="50"/>
                    </a:lnTo>
                    <a:lnTo>
                      <a:pt x="81" y="53"/>
                    </a:lnTo>
                    <a:lnTo>
                      <a:pt x="77" y="50"/>
                    </a:lnTo>
                    <a:lnTo>
                      <a:pt x="77" y="48"/>
                    </a:lnTo>
                    <a:lnTo>
                      <a:pt x="75" y="49"/>
                    </a:lnTo>
                    <a:lnTo>
                      <a:pt x="73" y="46"/>
                    </a:lnTo>
                    <a:lnTo>
                      <a:pt x="73" y="41"/>
                    </a:lnTo>
                    <a:lnTo>
                      <a:pt x="70" y="39"/>
                    </a:lnTo>
                    <a:lnTo>
                      <a:pt x="67" y="37"/>
                    </a:lnTo>
                    <a:lnTo>
                      <a:pt x="66" y="35"/>
                    </a:lnTo>
                    <a:lnTo>
                      <a:pt x="57" y="31"/>
                    </a:lnTo>
                    <a:lnTo>
                      <a:pt x="54" y="29"/>
                    </a:lnTo>
                    <a:lnTo>
                      <a:pt x="50" y="26"/>
                    </a:lnTo>
                    <a:lnTo>
                      <a:pt x="46" y="25"/>
                    </a:lnTo>
                    <a:lnTo>
                      <a:pt x="45" y="22"/>
                    </a:lnTo>
                    <a:lnTo>
                      <a:pt x="44" y="18"/>
                    </a:lnTo>
                    <a:lnTo>
                      <a:pt x="41" y="17"/>
                    </a:lnTo>
                    <a:lnTo>
                      <a:pt x="39" y="12"/>
                    </a:lnTo>
                    <a:lnTo>
                      <a:pt x="38" y="12"/>
                    </a:lnTo>
                    <a:lnTo>
                      <a:pt x="36" y="9"/>
                    </a:lnTo>
                    <a:lnTo>
                      <a:pt x="32" y="7"/>
                    </a:lnTo>
                    <a:lnTo>
                      <a:pt x="30" y="7"/>
                    </a:lnTo>
                    <a:lnTo>
                      <a:pt x="28" y="9"/>
                    </a:lnTo>
                    <a:lnTo>
                      <a:pt x="25" y="6"/>
                    </a:lnTo>
                    <a:lnTo>
                      <a:pt x="22" y="6"/>
                    </a:lnTo>
                    <a:lnTo>
                      <a:pt x="17" y="7"/>
                    </a:lnTo>
                    <a:lnTo>
                      <a:pt x="15" y="6"/>
                    </a:lnTo>
                    <a:lnTo>
                      <a:pt x="8" y="2"/>
                    </a:lnTo>
                    <a:lnTo>
                      <a:pt x="2" y="0"/>
                    </a:lnTo>
                    <a:lnTo>
                      <a:pt x="0" y="2"/>
                    </a:lnTo>
                    <a:lnTo>
                      <a:pt x="0" y="3"/>
                    </a:lnTo>
                    <a:lnTo>
                      <a:pt x="1" y="6"/>
                    </a:lnTo>
                    <a:lnTo>
                      <a:pt x="5" y="14"/>
                    </a:lnTo>
                    <a:lnTo>
                      <a:pt x="7" y="15"/>
                    </a:lnTo>
                    <a:lnTo>
                      <a:pt x="13" y="22"/>
                    </a:lnTo>
                    <a:lnTo>
                      <a:pt x="15" y="22"/>
                    </a:lnTo>
                    <a:lnTo>
                      <a:pt x="20" y="27"/>
                    </a:lnTo>
                    <a:lnTo>
                      <a:pt x="21" y="28"/>
                    </a:lnTo>
                    <a:lnTo>
                      <a:pt x="23" y="27"/>
                    </a:lnTo>
                    <a:lnTo>
                      <a:pt x="29" y="32"/>
                    </a:lnTo>
                    <a:lnTo>
                      <a:pt x="35" y="40"/>
                    </a:lnTo>
                    <a:lnTo>
                      <a:pt x="39" y="44"/>
                    </a:lnTo>
                    <a:lnTo>
                      <a:pt x="41" y="44"/>
                    </a:lnTo>
                    <a:lnTo>
                      <a:pt x="41" y="49"/>
                    </a:lnTo>
                    <a:lnTo>
                      <a:pt x="44" y="50"/>
                    </a:lnTo>
                    <a:lnTo>
                      <a:pt x="44" y="55"/>
                    </a:lnTo>
                    <a:lnTo>
                      <a:pt x="45" y="56"/>
                    </a:lnTo>
                    <a:lnTo>
                      <a:pt x="48" y="56"/>
                    </a:lnTo>
                    <a:lnTo>
                      <a:pt x="53" y="61"/>
                    </a:lnTo>
                    <a:lnTo>
                      <a:pt x="54" y="62"/>
                    </a:lnTo>
                    <a:lnTo>
                      <a:pt x="57" y="62"/>
                    </a:lnTo>
                    <a:lnTo>
                      <a:pt x="58" y="64"/>
                    </a:lnTo>
                    <a:lnTo>
                      <a:pt x="57" y="66"/>
                    </a:lnTo>
                    <a:lnTo>
                      <a:pt x="59" y="69"/>
                    </a:lnTo>
                    <a:lnTo>
                      <a:pt x="60" y="72"/>
                    </a:lnTo>
                    <a:lnTo>
                      <a:pt x="60" y="73"/>
                    </a:lnTo>
                    <a:lnTo>
                      <a:pt x="63" y="81"/>
                    </a:lnTo>
                    <a:lnTo>
                      <a:pt x="65" y="85"/>
                    </a:lnTo>
                    <a:lnTo>
                      <a:pt x="68" y="86"/>
                    </a:lnTo>
                    <a:lnTo>
                      <a:pt x="73" y="90"/>
                    </a:lnTo>
                    <a:lnTo>
                      <a:pt x="73" y="93"/>
                    </a:lnTo>
                    <a:lnTo>
                      <a:pt x="77" y="99"/>
                    </a:lnTo>
                    <a:lnTo>
                      <a:pt x="81" y="101"/>
                    </a:lnTo>
                    <a:lnTo>
                      <a:pt x="81" y="109"/>
                    </a:lnTo>
                    <a:lnTo>
                      <a:pt x="88" y="120"/>
                    </a:lnTo>
                    <a:lnTo>
                      <a:pt x="87" y="124"/>
                    </a:lnTo>
                    <a:lnTo>
                      <a:pt x="88" y="128"/>
                    </a:lnTo>
                    <a:lnTo>
                      <a:pt x="94" y="131"/>
                    </a:lnTo>
                    <a:lnTo>
                      <a:pt x="99" y="138"/>
                    </a:lnTo>
                    <a:lnTo>
                      <a:pt x="100" y="142"/>
                    </a:lnTo>
                    <a:lnTo>
                      <a:pt x="105" y="143"/>
                    </a:lnTo>
                    <a:lnTo>
                      <a:pt x="106" y="145"/>
                    </a:lnTo>
                    <a:lnTo>
                      <a:pt x="111" y="147"/>
                    </a:lnTo>
                    <a:lnTo>
                      <a:pt x="111" y="152"/>
                    </a:lnTo>
                    <a:lnTo>
                      <a:pt x="114" y="153"/>
                    </a:lnTo>
                    <a:lnTo>
                      <a:pt x="119" y="158"/>
                    </a:lnTo>
                    <a:lnTo>
                      <a:pt x="126" y="163"/>
                    </a:lnTo>
                    <a:lnTo>
                      <a:pt x="127" y="165"/>
                    </a:lnTo>
                    <a:lnTo>
                      <a:pt x="132" y="167"/>
                    </a:lnTo>
                    <a:lnTo>
                      <a:pt x="141" y="175"/>
                    </a:lnTo>
                    <a:lnTo>
                      <a:pt x="142" y="178"/>
                    </a:lnTo>
                    <a:lnTo>
                      <a:pt x="143" y="179"/>
                    </a:lnTo>
                    <a:lnTo>
                      <a:pt x="144" y="180"/>
                    </a:lnTo>
                    <a:lnTo>
                      <a:pt x="144" y="179"/>
                    </a:lnTo>
                    <a:lnTo>
                      <a:pt x="143" y="178"/>
                    </a:lnTo>
                    <a:lnTo>
                      <a:pt x="143" y="174"/>
                    </a:lnTo>
                    <a:lnTo>
                      <a:pt x="148" y="175"/>
                    </a:lnTo>
                    <a:lnTo>
                      <a:pt x="154" y="180"/>
                    </a:lnTo>
                    <a:lnTo>
                      <a:pt x="154" y="176"/>
                    </a:lnTo>
                    <a:lnTo>
                      <a:pt x="156" y="173"/>
                    </a:lnTo>
                    <a:lnTo>
                      <a:pt x="159" y="174"/>
                    </a:lnTo>
                    <a:lnTo>
                      <a:pt x="163" y="179"/>
                    </a:lnTo>
                    <a:lnTo>
                      <a:pt x="163" y="179"/>
                    </a:lnTo>
                    <a:lnTo>
                      <a:pt x="164" y="178"/>
                    </a:lnTo>
                    <a:lnTo>
                      <a:pt x="164" y="172"/>
                    </a:lnTo>
                    <a:lnTo>
                      <a:pt x="165" y="163"/>
                    </a:lnTo>
                    <a:lnTo>
                      <a:pt x="164" y="158"/>
                    </a:lnTo>
                    <a:lnTo>
                      <a:pt x="166" y="151"/>
                    </a:lnTo>
                    <a:lnTo>
                      <a:pt x="165" y="150"/>
                    </a:lnTo>
                    <a:lnTo>
                      <a:pt x="165" y="144"/>
                    </a:lnTo>
                    <a:lnTo>
                      <a:pt x="169" y="142"/>
                    </a:lnTo>
                    <a:lnTo>
                      <a:pt x="170" y="141"/>
                    </a:lnTo>
                    <a:lnTo>
                      <a:pt x="169" y="139"/>
                    </a:lnTo>
                    <a:lnTo>
                      <a:pt x="167" y="138"/>
                    </a:lnTo>
                    <a:lnTo>
                      <a:pt x="164" y="136"/>
                    </a:lnTo>
                    <a:lnTo>
                      <a:pt x="163" y="132"/>
                    </a:lnTo>
                    <a:lnTo>
                      <a:pt x="161" y="131"/>
                    </a:lnTo>
                    <a:lnTo>
                      <a:pt x="161" y="129"/>
                    </a:lnTo>
                    <a:lnTo>
                      <a:pt x="158" y="128"/>
                    </a:lnTo>
                    <a:lnTo>
                      <a:pt x="154" y="129"/>
                    </a:lnTo>
                    <a:lnTo>
                      <a:pt x="149" y="128"/>
                    </a:lnTo>
                    <a:lnTo>
                      <a:pt x="149" y="123"/>
                    </a:lnTo>
                    <a:lnTo>
                      <a:pt x="148" y="121"/>
                    </a:lnTo>
                    <a:lnTo>
                      <a:pt x="143" y="124"/>
                    </a:lnTo>
                    <a:lnTo>
                      <a:pt x="146" y="117"/>
                    </a:lnTo>
                    <a:lnTo>
                      <a:pt x="144" y="114"/>
                    </a:lnTo>
                    <a:lnTo>
                      <a:pt x="144" y="108"/>
                    </a:lnTo>
                    <a:lnTo>
                      <a:pt x="142" y="109"/>
                    </a:lnTo>
                    <a:lnTo>
                      <a:pt x="140" y="108"/>
                    </a:lnTo>
                    <a:lnTo>
                      <a:pt x="134" y="108"/>
                    </a:lnTo>
                    <a:lnTo>
                      <a:pt x="128" y="103"/>
                    </a:lnTo>
                    <a:lnTo>
                      <a:pt x="128" y="100"/>
                    </a:lnTo>
                    <a:lnTo>
                      <a:pt x="133" y="98"/>
                    </a:lnTo>
                    <a:lnTo>
                      <a:pt x="129" y="98"/>
                    </a:lnTo>
                    <a:lnTo>
                      <a:pt x="128" y="98"/>
                    </a:lnTo>
                    <a:lnTo>
                      <a:pt x="119" y="100"/>
                    </a:lnTo>
                    <a:lnTo>
                      <a:pt x="126" y="94"/>
                    </a:lnTo>
                    <a:lnTo>
                      <a:pt x="130" y="91"/>
                    </a:lnTo>
                    <a:lnTo>
                      <a:pt x="134" y="91"/>
                    </a:lnTo>
                    <a:lnTo>
                      <a:pt x="134" y="90"/>
                    </a:lnTo>
                    <a:lnTo>
                      <a:pt x="129" y="85"/>
                    </a:lnTo>
                    <a:lnTo>
                      <a:pt x="127" y="84"/>
                    </a:lnTo>
                    <a:lnTo>
                      <a:pt x="120" y="88"/>
                    </a:lnTo>
                    <a:lnTo>
                      <a:pt x="117" y="88"/>
                    </a:lnTo>
                    <a:lnTo>
                      <a:pt x="117" y="86"/>
                    </a:lnTo>
                    <a:lnTo>
                      <a:pt x="118" y="86"/>
                    </a:lnTo>
                    <a:lnTo>
                      <a:pt x="120" y="85"/>
                    </a:lnTo>
                    <a:lnTo>
                      <a:pt x="121" y="84"/>
                    </a:lnTo>
                    <a:lnTo>
                      <a:pt x="121" y="83"/>
                    </a:lnTo>
                    <a:lnTo>
                      <a:pt x="121" y="83"/>
                    </a:lnTo>
                    <a:lnTo>
                      <a:pt x="119" y="81"/>
                    </a:lnTo>
                    <a:lnTo>
                      <a:pt x="113" y="81"/>
                    </a:lnTo>
                    <a:lnTo>
                      <a:pt x="109" y="77"/>
                    </a:lnTo>
                    <a:lnTo>
                      <a:pt x="109" y="75"/>
                    </a:lnTo>
                    <a:lnTo>
                      <a:pt x="107" y="71"/>
                    </a:lnTo>
                    <a:lnTo>
                      <a:pt x="102" y="65"/>
                    </a:lnTo>
                    <a:lnTo>
                      <a:pt x="100" y="65"/>
                    </a:lnTo>
                    <a:lnTo>
                      <a:pt x="98" y="66"/>
                    </a:lnTo>
                    <a:lnTo>
                      <a:pt x="95" y="63"/>
                    </a:lnTo>
                    <a:lnTo>
                      <a:pt x="9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1" name="Freeform 158">
                <a:extLst>
                  <a:ext uri="{FF2B5EF4-FFF2-40B4-BE49-F238E27FC236}">
                    <a16:creationId xmlns:a16="http://schemas.microsoft.com/office/drawing/2014/main" id="{008C19D7-E5FB-1E73-AE63-1673AB8CBF98}"/>
                  </a:ext>
                </a:extLst>
              </p:cNvPr>
              <p:cNvSpPr/>
              <p:nvPr/>
            </p:nvSpPr>
            <p:spPr bwMode="auto">
              <a:xfrm>
                <a:off x="4038600" y="3514726"/>
                <a:ext cx="211138" cy="69850"/>
              </a:xfrm>
              <a:custGeom>
                <a:avLst/>
                <a:gdLst>
                  <a:gd name="T0" fmla="*/ 9 w 133"/>
                  <a:gd name="T1" fmla="*/ 15 h 44"/>
                  <a:gd name="T2" fmla="*/ 11 w 133"/>
                  <a:gd name="T3" fmla="*/ 15 h 44"/>
                  <a:gd name="T4" fmla="*/ 14 w 133"/>
                  <a:gd name="T5" fmla="*/ 19 h 44"/>
                  <a:gd name="T6" fmla="*/ 12 w 133"/>
                  <a:gd name="T7" fmla="*/ 21 h 44"/>
                  <a:gd name="T8" fmla="*/ 19 w 133"/>
                  <a:gd name="T9" fmla="*/ 24 h 44"/>
                  <a:gd name="T10" fmla="*/ 25 w 133"/>
                  <a:gd name="T11" fmla="*/ 22 h 44"/>
                  <a:gd name="T12" fmla="*/ 34 w 133"/>
                  <a:gd name="T13" fmla="*/ 27 h 44"/>
                  <a:gd name="T14" fmla="*/ 44 w 133"/>
                  <a:gd name="T15" fmla="*/ 26 h 44"/>
                  <a:gd name="T16" fmla="*/ 49 w 133"/>
                  <a:gd name="T17" fmla="*/ 28 h 44"/>
                  <a:gd name="T18" fmla="*/ 53 w 133"/>
                  <a:gd name="T19" fmla="*/ 26 h 44"/>
                  <a:gd name="T20" fmla="*/ 60 w 133"/>
                  <a:gd name="T21" fmla="*/ 28 h 44"/>
                  <a:gd name="T22" fmla="*/ 73 w 133"/>
                  <a:gd name="T23" fmla="*/ 33 h 44"/>
                  <a:gd name="T24" fmla="*/ 83 w 133"/>
                  <a:gd name="T25" fmla="*/ 34 h 44"/>
                  <a:gd name="T26" fmla="*/ 92 w 133"/>
                  <a:gd name="T27" fmla="*/ 37 h 44"/>
                  <a:gd name="T28" fmla="*/ 101 w 133"/>
                  <a:gd name="T29" fmla="*/ 35 h 44"/>
                  <a:gd name="T30" fmla="*/ 108 w 133"/>
                  <a:gd name="T31" fmla="*/ 37 h 44"/>
                  <a:gd name="T32" fmla="*/ 116 w 133"/>
                  <a:gd name="T33" fmla="*/ 35 h 44"/>
                  <a:gd name="T34" fmla="*/ 122 w 133"/>
                  <a:gd name="T35" fmla="*/ 40 h 44"/>
                  <a:gd name="T36" fmla="*/ 130 w 133"/>
                  <a:gd name="T37" fmla="*/ 42 h 44"/>
                  <a:gd name="T38" fmla="*/ 133 w 133"/>
                  <a:gd name="T39" fmla="*/ 44 h 44"/>
                  <a:gd name="T40" fmla="*/ 129 w 133"/>
                  <a:gd name="T41" fmla="*/ 40 h 44"/>
                  <a:gd name="T42" fmla="*/ 133 w 133"/>
                  <a:gd name="T43" fmla="*/ 31 h 44"/>
                  <a:gd name="T44" fmla="*/ 128 w 133"/>
                  <a:gd name="T45" fmla="*/ 29 h 44"/>
                  <a:gd name="T46" fmla="*/ 126 w 133"/>
                  <a:gd name="T47" fmla="*/ 28 h 44"/>
                  <a:gd name="T48" fmla="*/ 121 w 133"/>
                  <a:gd name="T49" fmla="*/ 31 h 44"/>
                  <a:gd name="T50" fmla="*/ 115 w 133"/>
                  <a:gd name="T51" fmla="*/ 29 h 44"/>
                  <a:gd name="T52" fmla="*/ 108 w 133"/>
                  <a:gd name="T53" fmla="*/ 25 h 44"/>
                  <a:gd name="T54" fmla="*/ 105 w 133"/>
                  <a:gd name="T55" fmla="*/ 19 h 44"/>
                  <a:gd name="T56" fmla="*/ 103 w 133"/>
                  <a:gd name="T57" fmla="*/ 15 h 44"/>
                  <a:gd name="T58" fmla="*/ 98 w 133"/>
                  <a:gd name="T59" fmla="*/ 14 h 44"/>
                  <a:gd name="T60" fmla="*/ 91 w 133"/>
                  <a:gd name="T61" fmla="*/ 11 h 44"/>
                  <a:gd name="T62" fmla="*/ 88 w 133"/>
                  <a:gd name="T63" fmla="*/ 11 h 44"/>
                  <a:gd name="T64" fmla="*/ 81 w 133"/>
                  <a:gd name="T65" fmla="*/ 7 h 44"/>
                  <a:gd name="T66" fmla="*/ 78 w 133"/>
                  <a:gd name="T67" fmla="*/ 12 h 44"/>
                  <a:gd name="T68" fmla="*/ 68 w 133"/>
                  <a:gd name="T69" fmla="*/ 17 h 44"/>
                  <a:gd name="T70" fmla="*/ 51 w 133"/>
                  <a:gd name="T71" fmla="*/ 15 h 44"/>
                  <a:gd name="T72" fmla="*/ 42 w 133"/>
                  <a:gd name="T73" fmla="*/ 11 h 44"/>
                  <a:gd name="T74" fmla="*/ 42 w 133"/>
                  <a:gd name="T75" fmla="*/ 6 h 44"/>
                  <a:gd name="T76" fmla="*/ 30 w 133"/>
                  <a:gd name="T77" fmla="*/ 4 h 44"/>
                  <a:gd name="T78" fmla="*/ 23 w 133"/>
                  <a:gd name="T79" fmla="*/ 2 h 44"/>
                  <a:gd name="T80" fmla="*/ 19 w 133"/>
                  <a:gd name="T81" fmla="*/ 4 h 44"/>
                  <a:gd name="T82" fmla="*/ 12 w 133"/>
                  <a:gd name="T83" fmla="*/ 2 h 44"/>
                  <a:gd name="T84" fmla="*/ 8 w 133"/>
                  <a:gd name="T85" fmla="*/ 0 h 44"/>
                  <a:gd name="T86" fmla="*/ 5 w 133"/>
                  <a:gd name="T87" fmla="*/ 5 h 44"/>
                  <a:gd name="T88" fmla="*/ 1 w 133"/>
                  <a:gd name="T89" fmla="*/ 10 h 44"/>
                  <a:gd name="T90" fmla="*/ 0 w 133"/>
                  <a:gd name="T91" fmla="*/ 13 h 44"/>
                  <a:gd name="T92" fmla="*/ 8 w 133"/>
                  <a:gd name="T93" fmla="*/ 1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3" h="44">
                    <a:moveTo>
                      <a:pt x="8" y="12"/>
                    </a:moveTo>
                    <a:lnTo>
                      <a:pt x="9" y="15"/>
                    </a:lnTo>
                    <a:lnTo>
                      <a:pt x="10" y="15"/>
                    </a:lnTo>
                    <a:lnTo>
                      <a:pt x="11" y="15"/>
                    </a:lnTo>
                    <a:lnTo>
                      <a:pt x="17" y="15"/>
                    </a:lnTo>
                    <a:lnTo>
                      <a:pt x="14" y="19"/>
                    </a:lnTo>
                    <a:lnTo>
                      <a:pt x="12" y="21"/>
                    </a:lnTo>
                    <a:lnTo>
                      <a:pt x="12" y="21"/>
                    </a:lnTo>
                    <a:lnTo>
                      <a:pt x="16" y="22"/>
                    </a:lnTo>
                    <a:lnTo>
                      <a:pt x="19" y="24"/>
                    </a:lnTo>
                    <a:lnTo>
                      <a:pt x="23" y="21"/>
                    </a:lnTo>
                    <a:lnTo>
                      <a:pt x="25" y="22"/>
                    </a:lnTo>
                    <a:lnTo>
                      <a:pt x="30" y="24"/>
                    </a:lnTo>
                    <a:lnTo>
                      <a:pt x="34" y="27"/>
                    </a:lnTo>
                    <a:lnTo>
                      <a:pt x="41" y="28"/>
                    </a:lnTo>
                    <a:lnTo>
                      <a:pt x="44" y="26"/>
                    </a:lnTo>
                    <a:lnTo>
                      <a:pt x="47" y="25"/>
                    </a:lnTo>
                    <a:lnTo>
                      <a:pt x="49" y="28"/>
                    </a:lnTo>
                    <a:lnTo>
                      <a:pt x="51" y="28"/>
                    </a:lnTo>
                    <a:lnTo>
                      <a:pt x="53" y="26"/>
                    </a:lnTo>
                    <a:lnTo>
                      <a:pt x="56" y="26"/>
                    </a:lnTo>
                    <a:lnTo>
                      <a:pt x="60" y="28"/>
                    </a:lnTo>
                    <a:lnTo>
                      <a:pt x="64" y="28"/>
                    </a:lnTo>
                    <a:lnTo>
                      <a:pt x="73" y="33"/>
                    </a:lnTo>
                    <a:lnTo>
                      <a:pt x="79" y="36"/>
                    </a:lnTo>
                    <a:lnTo>
                      <a:pt x="83" y="34"/>
                    </a:lnTo>
                    <a:lnTo>
                      <a:pt x="89" y="35"/>
                    </a:lnTo>
                    <a:lnTo>
                      <a:pt x="92" y="37"/>
                    </a:lnTo>
                    <a:lnTo>
                      <a:pt x="96" y="34"/>
                    </a:lnTo>
                    <a:lnTo>
                      <a:pt x="101" y="35"/>
                    </a:lnTo>
                    <a:lnTo>
                      <a:pt x="105" y="37"/>
                    </a:lnTo>
                    <a:lnTo>
                      <a:pt x="108" y="37"/>
                    </a:lnTo>
                    <a:lnTo>
                      <a:pt x="113" y="35"/>
                    </a:lnTo>
                    <a:lnTo>
                      <a:pt x="116" y="35"/>
                    </a:lnTo>
                    <a:lnTo>
                      <a:pt x="120" y="39"/>
                    </a:lnTo>
                    <a:lnTo>
                      <a:pt x="122" y="40"/>
                    </a:lnTo>
                    <a:lnTo>
                      <a:pt x="127" y="42"/>
                    </a:lnTo>
                    <a:lnTo>
                      <a:pt x="130" y="42"/>
                    </a:lnTo>
                    <a:lnTo>
                      <a:pt x="133" y="44"/>
                    </a:lnTo>
                    <a:lnTo>
                      <a:pt x="133" y="44"/>
                    </a:lnTo>
                    <a:lnTo>
                      <a:pt x="131" y="41"/>
                    </a:lnTo>
                    <a:lnTo>
                      <a:pt x="129" y="40"/>
                    </a:lnTo>
                    <a:lnTo>
                      <a:pt x="131" y="36"/>
                    </a:lnTo>
                    <a:lnTo>
                      <a:pt x="133" y="31"/>
                    </a:lnTo>
                    <a:lnTo>
                      <a:pt x="131" y="29"/>
                    </a:lnTo>
                    <a:lnTo>
                      <a:pt x="128" y="29"/>
                    </a:lnTo>
                    <a:lnTo>
                      <a:pt x="128" y="28"/>
                    </a:lnTo>
                    <a:lnTo>
                      <a:pt x="126" y="28"/>
                    </a:lnTo>
                    <a:lnTo>
                      <a:pt x="125" y="29"/>
                    </a:lnTo>
                    <a:lnTo>
                      <a:pt x="121" y="31"/>
                    </a:lnTo>
                    <a:lnTo>
                      <a:pt x="119" y="28"/>
                    </a:lnTo>
                    <a:lnTo>
                      <a:pt x="115" y="29"/>
                    </a:lnTo>
                    <a:lnTo>
                      <a:pt x="111" y="28"/>
                    </a:lnTo>
                    <a:lnTo>
                      <a:pt x="108" y="25"/>
                    </a:lnTo>
                    <a:lnTo>
                      <a:pt x="108" y="22"/>
                    </a:lnTo>
                    <a:lnTo>
                      <a:pt x="105" y="19"/>
                    </a:lnTo>
                    <a:lnTo>
                      <a:pt x="105" y="15"/>
                    </a:lnTo>
                    <a:lnTo>
                      <a:pt x="103" y="15"/>
                    </a:lnTo>
                    <a:lnTo>
                      <a:pt x="100" y="17"/>
                    </a:lnTo>
                    <a:lnTo>
                      <a:pt x="98" y="14"/>
                    </a:lnTo>
                    <a:lnTo>
                      <a:pt x="94" y="14"/>
                    </a:lnTo>
                    <a:lnTo>
                      <a:pt x="91" y="11"/>
                    </a:lnTo>
                    <a:lnTo>
                      <a:pt x="90" y="11"/>
                    </a:lnTo>
                    <a:lnTo>
                      <a:pt x="88" y="11"/>
                    </a:lnTo>
                    <a:lnTo>
                      <a:pt x="84" y="11"/>
                    </a:lnTo>
                    <a:lnTo>
                      <a:pt x="81" y="7"/>
                    </a:lnTo>
                    <a:lnTo>
                      <a:pt x="79" y="7"/>
                    </a:lnTo>
                    <a:lnTo>
                      <a:pt x="78" y="12"/>
                    </a:lnTo>
                    <a:lnTo>
                      <a:pt x="76" y="15"/>
                    </a:lnTo>
                    <a:lnTo>
                      <a:pt x="68" y="17"/>
                    </a:lnTo>
                    <a:lnTo>
                      <a:pt x="60" y="15"/>
                    </a:lnTo>
                    <a:lnTo>
                      <a:pt x="51" y="15"/>
                    </a:lnTo>
                    <a:lnTo>
                      <a:pt x="45" y="13"/>
                    </a:lnTo>
                    <a:lnTo>
                      <a:pt x="42" y="11"/>
                    </a:lnTo>
                    <a:lnTo>
                      <a:pt x="44" y="7"/>
                    </a:lnTo>
                    <a:lnTo>
                      <a:pt x="42" y="6"/>
                    </a:lnTo>
                    <a:lnTo>
                      <a:pt x="36" y="5"/>
                    </a:lnTo>
                    <a:lnTo>
                      <a:pt x="30" y="4"/>
                    </a:lnTo>
                    <a:lnTo>
                      <a:pt x="26" y="2"/>
                    </a:lnTo>
                    <a:lnTo>
                      <a:pt x="23" y="2"/>
                    </a:lnTo>
                    <a:lnTo>
                      <a:pt x="22" y="3"/>
                    </a:lnTo>
                    <a:lnTo>
                      <a:pt x="19" y="4"/>
                    </a:lnTo>
                    <a:lnTo>
                      <a:pt x="17" y="2"/>
                    </a:lnTo>
                    <a:lnTo>
                      <a:pt x="12" y="2"/>
                    </a:lnTo>
                    <a:lnTo>
                      <a:pt x="8" y="2"/>
                    </a:lnTo>
                    <a:lnTo>
                      <a:pt x="8" y="0"/>
                    </a:lnTo>
                    <a:lnTo>
                      <a:pt x="5" y="3"/>
                    </a:lnTo>
                    <a:lnTo>
                      <a:pt x="5" y="5"/>
                    </a:lnTo>
                    <a:lnTo>
                      <a:pt x="4" y="10"/>
                    </a:lnTo>
                    <a:lnTo>
                      <a:pt x="1" y="10"/>
                    </a:lnTo>
                    <a:lnTo>
                      <a:pt x="1" y="13"/>
                    </a:lnTo>
                    <a:lnTo>
                      <a:pt x="0" y="13"/>
                    </a:lnTo>
                    <a:lnTo>
                      <a:pt x="3" y="13"/>
                    </a:lnTo>
                    <a:lnTo>
                      <a:pt x="8"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2" name="Freeform 159">
                <a:extLst>
                  <a:ext uri="{FF2B5EF4-FFF2-40B4-BE49-F238E27FC236}">
                    <a16:creationId xmlns:a16="http://schemas.microsoft.com/office/drawing/2014/main" id="{044A12E9-F272-846C-5484-C08671649D67}"/>
                  </a:ext>
                </a:extLst>
              </p:cNvPr>
              <p:cNvSpPr/>
              <p:nvPr/>
            </p:nvSpPr>
            <p:spPr bwMode="auto">
              <a:xfrm>
                <a:off x="3902075" y="3197226"/>
                <a:ext cx="103188" cy="131763"/>
              </a:xfrm>
              <a:custGeom>
                <a:avLst/>
                <a:gdLst>
                  <a:gd name="T0" fmla="*/ 5 w 65"/>
                  <a:gd name="T1" fmla="*/ 21 h 83"/>
                  <a:gd name="T2" fmla="*/ 8 w 65"/>
                  <a:gd name="T3" fmla="*/ 29 h 83"/>
                  <a:gd name="T4" fmla="*/ 7 w 65"/>
                  <a:gd name="T5" fmla="*/ 36 h 83"/>
                  <a:gd name="T6" fmla="*/ 11 w 65"/>
                  <a:gd name="T7" fmla="*/ 41 h 83"/>
                  <a:gd name="T8" fmla="*/ 11 w 65"/>
                  <a:gd name="T9" fmla="*/ 44 h 83"/>
                  <a:gd name="T10" fmla="*/ 18 w 65"/>
                  <a:gd name="T11" fmla="*/ 51 h 83"/>
                  <a:gd name="T12" fmla="*/ 23 w 65"/>
                  <a:gd name="T13" fmla="*/ 56 h 83"/>
                  <a:gd name="T14" fmla="*/ 20 w 65"/>
                  <a:gd name="T15" fmla="*/ 59 h 83"/>
                  <a:gd name="T16" fmla="*/ 27 w 65"/>
                  <a:gd name="T17" fmla="*/ 63 h 83"/>
                  <a:gd name="T18" fmla="*/ 31 w 65"/>
                  <a:gd name="T19" fmla="*/ 70 h 83"/>
                  <a:gd name="T20" fmla="*/ 36 w 65"/>
                  <a:gd name="T21" fmla="*/ 73 h 83"/>
                  <a:gd name="T22" fmla="*/ 42 w 65"/>
                  <a:gd name="T23" fmla="*/ 74 h 83"/>
                  <a:gd name="T24" fmla="*/ 48 w 65"/>
                  <a:gd name="T25" fmla="*/ 79 h 83"/>
                  <a:gd name="T26" fmla="*/ 56 w 65"/>
                  <a:gd name="T27" fmla="*/ 82 h 83"/>
                  <a:gd name="T28" fmla="*/ 58 w 65"/>
                  <a:gd name="T29" fmla="*/ 82 h 83"/>
                  <a:gd name="T30" fmla="*/ 59 w 65"/>
                  <a:gd name="T31" fmla="*/ 82 h 83"/>
                  <a:gd name="T32" fmla="*/ 61 w 65"/>
                  <a:gd name="T33" fmla="*/ 81 h 83"/>
                  <a:gd name="T34" fmla="*/ 65 w 65"/>
                  <a:gd name="T35" fmla="*/ 80 h 83"/>
                  <a:gd name="T36" fmla="*/ 60 w 65"/>
                  <a:gd name="T37" fmla="*/ 74 h 83"/>
                  <a:gd name="T38" fmla="*/ 60 w 65"/>
                  <a:gd name="T39" fmla="*/ 72 h 83"/>
                  <a:gd name="T40" fmla="*/ 58 w 65"/>
                  <a:gd name="T41" fmla="*/ 66 h 83"/>
                  <a:gd name="T42" fmla="*/ 59 w 65"/>
                  <a:gd name="T43" fmla="*/ 65 h 83"/>
                  <a:gd name="T44" fmla="*/ 52 w 65"/>
                  <a:gd name="T45" fmla="*/ 60 h 83"/>
                  <a:gd name="T46" fmla="*/ 50 w 65"/>
                  <a:gd name="T47" fmla="*/ 49 h 83"/>
                  <a:gd name="T48" fmla="*/ 49 w 65"/>
                  <a:gd name="T49" fmla="*/ 44 h 83"/>
                  <a:gd name="T50" fmla="*/ 50 w 65"/>
                  <a:gd name="T51" fmla="*/ 35 h 83"/>
                  <a:gd name="T52" fmla="*/ 49 w 65"/>
                  <a:gd name="T53" fmla="*/ 28 h 83"/>
                  <a:gd name="T54" fmla="*/ 35 w 65"/>
                  <a:gd name="T55" fmla="*/ 12 h 83"/>
                  <a:gd name="T56" fmla="*/ 31 w 65"/>
                  <a:gd name="T57" fmla="*/ 9 h 83"/>
                  <a:gd name="T58" fmla="*/ 29 w 65"/>
                  <a:gd name="T59" fmla="*/ 13 h 83"/>
                  <a:gd name="T60" fmla="*/ 23 w 65"/>
                  <a:gd name="T61" fmla="*/ 13 h 83"/>
                  <a:gd name="T62" fmla="*/ 18 w 65"/>
                  <a:gd name="T63" fmla="*/ 16 h 83"/>
                  <a:gd name="T64" fmla="*/ 12 w 65"/>
                  <a:gd name="T65" fmla="*/ 12 h 83"/>
                  <a:gd name="T66" fmla="*/ 14 w 65"/>
                  <a:gd name="T67" fmla="*/ 6 h 83"/>
                  <a:gd name="T68" fmla="*/ 9 w 65"/>
                  <a:gd name="T69" fmla="*/ 5 h 83"/>
                  <a:gd name="T70" fmla="*/ 4 w 65"/>
                  <a:gd name="T71" fmla="*/ 1 h 83"/>
                  <a:gd name="T72" fmla="*/ 1 w 65"/>
                  <a:gd name="T73" fmla="*/ 1 h 83"/>
                  <a:gd name="T74" fmla="*/ 4 w 65"/>
                  <a:gd name="T75" fmla="*/ 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 h="83">
                    <a:moveTo>
                      <a:pt x="4" y="9"/>
                    </a:moveTo>
                    <a:lnTo>
                      <a:pt x="5" y="21"/>
                    </a:lnTo>
                    <a:lnTo>
                      <a:pt x="7" y="26"/>
                    </a:lnTo>
                    <a:lnTo>
                      <a:pt x="8" y="29"/>
                    </a:lnTo>
                    <a:lnTo>
                      <a:pt x="8" y="35"/>
                    </a:lnTo>
                    <a:lnTo>
                      <a:pt x="7" y="36"/>
                    </a:lnTo>
                    <a:lnTo>
                      <a:pt x="7" y="38"/>
                    </a:lnTo>
                    <a:lnTo>
                      <a:pt x="11" y="41"/>
                    </a:lnTo>
                    <a:lnTo>
                      <a:pt x="9" y="42"/>
                    </a:lnTo>
                    <a:lnTo>
                      <a:pt x="11" y="44"/>
                    </a:lnTo>
                    <a:lnTo>
                      <a:pt x="15" y="46"/>
                    </a:lnTo>
                    <a:lnTo>
                      <a:pt x="18" y="51"/>
                    </a:lnTo>
                    <a:lnTo>
                      <a:pt x="21" y="52"/>
                    </a:lnTo>
                    <a:lnTo>
                      <a:pt x="23" y="56"/>
                    </a:lnTo>
                    <a:lnTo>
                      <a:pt x="20" y="59"/>
                    </a:lnTo>
                    <a:lnTo>
                      <a:pt x="20" y="59"/>
                    </a:lnTo>
                    <a:lnTo>
                      <a:pt x="21" y="60"/>
                    </a:lnTo>
                    <a:lnTo>
                      <a:pt x="27" y="63"/>
                    </a:lnTo>
                    <a:lnTo>
                      <a:pt x="33" y="67"/>
                    </a:lnTo>
                    <a:lnTo>
                      <a:pt x="31" y="70"/>
                    </a:lnTo>
                    <a:lnTo>
                      <a:pt x="35" y="73"/>
                    </a:lnTo>
                    <a:lnTo>
                      <a:pt x="36" y="73"/>
                    </a:lnTo>
                    <a:lnTo>
                      <a:pt x="39" y="73"/>
                    </a:lnTo>
                    <a:lnTo>
                      <a:pt x="42" y="74"/>
                    </a:lnTo>
                    <a:lnTo>
                      <a:pt x="44" y="76"/>
                    </a:lnTo>
                    <a:lnTo>
                      <a:pt x="48" y="79"/>
                    </a:lnTo>
                    <a:lnTo>
                      <a:pt x="53" y="80"/>
                    </a:lnTo>
                    <a:lnTo>
                      <a:pt x="56" y="82"/>
                    </a:lnTo>
                    <a:lnTo>
                      <a:pt x="57" y="83"/>
                    </a:lnTo>
                    <a:lnTo>
                      <a:pt x="58" y="82"/>
                    </a:lnTo>
                    <a:lnTo>
                      <a:pt x="59" y="82"/>
                    </a:lnTo>
                    <a:lnTo>
                      <a:pt x="59" y="82"/>
                    </a:lnTo>
                    <a:lnTo>
                      <a:pt x="61" y="81"/>
                    </a:lnTo>
                    <a:lnTo>
                      <a:pt x="61" y="81"/>
                    </a:lnTo>
                    <a:lnTo>
                      <a:pt x="54" y="73"/>
                    </a:lnTo>
                    <a:lnTo>
                      <a:pt x="65" y="80"/>
                    </a:lnTo>
                    <a:lnTo>
                      <a:pt x="61" y="75"/>
                    </a:lnTo>
                    <a:lnTo>
                      <a:pt x="60" y="74"/>
                    </a:lnTo>
                    <a:lnTo>
                      <a:pt x="60" y="73"/>
                    </a:lnTo>
                    <a:lnTo>
                      <a:pt x="60" y="72"/>
                    </a:lnTo>
                    <a:lnTo>
                      <a:pt x="59" y="71"/>
                    </a:lnTo>
                    <a:lnTo>
                      <a:pt x="58" y="66"/>
                    </a:lnTo>
                    <a:lnTo>
                      <a:pt x="59" y="65"/>
                    </a:lnTo>
                    <a:lnTo>
                      <a:pt x="59" y="65"/>
                    </a:lnTo>
                    <a:lnTo>
                      <a:pt x="57" y="65"/>
                    </a:lnTo>
                    <a:lnTo>
                      <a:pt x="52" y="60"/>
                    </a:lnTo>
                    <a:lnTo>
                      <a:pt x="50" y="57"/>
                    </a:lnTo>
                    <a:lnTo>
                      <a:pt x="50" y="49"/>
                    </a:lnTo>
                    <a:lnTo>
                      <a:pt x="49" y="48"/>
                    </a:lnTo>
                    <a:lnTo>
                      <a:pt x="49" y="44"/>
                    </a:lnTo>
                    <a:lnTo>
                      <a:pt x="50" y="43"/>
                    </a:lnTo>
                    <a:lnTo>
                      <a:pt x="50" y="35"/>
                    </a:lnTo>
                    <a:lnTo>
                      <a:pt x="51" y="34"/>
                    </a:lnTo>
                    <a:lnTo>
                      <a:pt x="49" y="28"/>
                    </a:lnTo>
                    <a:lnTo>
                      <a:pt x="46" y="23"/>
                    </a:lnTo>
                    <a:lnTo>
                      <a:pt x="35" y="12"/>
                    </a:lnTo>
                    <a:lnTo>
                      <a:pt x="33" y="8"/>
                    </a:lnTo>
                    <a:lnTo>
                      <a:pt x="31" y="9"/>
                    </a:lnTo>
                    <a:lnTo>
                      <a:pt x="29" y="10"/>
                    </a:lnTo>
                    <a:lnTo>
                      <a:pt x="29" y="13"/>
                    </a:lnTo>
                    <a:lnTo>
                      <a:pt x="26" y="15"/>
                    </a:lnTo>
                    <a:lnTo>
                      <a:pt x="23" y="13"/>
                    </a:lnTo>
                    <a:lnTo>
                      <a:pt x="21" y="14"/>
                    </a:lnTo>
                    <a:lnTo>
                      <a:pt x="18" y="16"/>
                    </a:lnTo>
                    <a:lnTo>
                      <a:pt x="12" y="15"/>
                    </a:lnTo>
                    <a:lnTo>
                      <a:pt x="12" y="12"/>
                    </a:lnTo>
                    <a:lnTo>
                      <a:pt x="14" y="9"/>
                    </a:lnTo>
                    <a:lnTo>
                      <a:pt x="14" y="6"/>
                    </a:lnTo>
                    <a:lnTo>
                      <a:pt x="13" y="5"/>
                    </a:lnTo>
                    <a:lnTo>
                      <a:pt x="9" y="5"/>
                    </a:lnTo>
                    <a:lnTo>
                      <a:pt x="8" y="2"/>
                    </a:lnTo>
                    <a:lnTo>
                      <a:pt x="4" y="1"/>
                    </a:lnTo>
                    <a:lnTo>
                      <a:pt x="2" y="0"/>
                    </a:lnTo>
                    <a:lnTo>
                      <a:pt x="1" y="1"/>
                    </a:lnTo>
                    <a:lnTo>
                      <a:pt x="0" y="4"/>
                    </a:lnTo>
                    <a:lnTo>
                      <a:pt x="4"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3" name="Freeform 160">
                <a:extLst>
                  <a:ext uri="{FF2B5EF4-FFF2-40B4-BE49-F238E27FC236}">
                    <a16:creationId xmlns:a16="http://schemas.microsoft.com/office/drawing/2014/main" id="{607AF2AE-308D-6D1E-5493-24A264684EE0}"/>
                  </a:ext>
                </a:extLst>
              </p:cNvPr>
              <p:cNvSpPr/>
              <p:nvPr/>
            </p:nvSpPr>
            <p:spPr bwMode="auto">
              <a:xfrm>
                <a:off x="4149725" y="3192463"/>
                <a:ext cx="222250" cy="150813"/>
              </a:xfrm>
              <a:custGeom>
                <a:avLst/>
                <a:gdLst>
                  <a:gd name="T0" fmla="*/ 115 w 140"/>
                  <a:gd name="T1" fmla="*/ 38 h 95"/>
                  <a:gd name="T2" fmla="*/ 122 w 140"/>
                  <a:gd name="T3" fmla="*/ 41 h 95"/>
                  <a:gd name="T4" fmla="*/ 127 w 140"/>
                  <a:gd name="T5" fmla="*/ 39 h 95"/>
                  <a:gd name="T6" fmla="*/ 124 w 140"/>
                  <a:gd name="T7" fmla="*/ 31 h 95"/>
                  <a:gd name="T8" fmla="*/ 133 w 140"/>
                  <a:gd name="T9" fmla="*/ 30 h 95"/>
                  <a:gd name="T10" fmla="*/ 140 w 140"/>
                  <a:gd name="T11" fmla="*/ 26 h 95"/>
                  <a:gd name="T12" fmla="*/ 138 w 140"/>
                  <a:gd name="T13" fmla="*/ 26 h 95"/>
                  <a:gd name="T14" fmla="*/ 132 w 140"/>
                  <a:gd name="T15" fmla="*/ 23 h 95"/>
                  <a:gd name="T16" fmla="*/ 125 w 140"/>
                  <a:gd name="T17" fmla="*/ 19 h 95"/>
                  <a:gd name="T18" fmla="*/ 120 w 140"/>
                  <a:gd name="T19" fmla="*/ 23 h 95"/>
                  <a:gd name="T20" fmla="*/ 118 w 140"/>
                  <a:gd name="T21" fmla="*/ 19 h 95"/>
                  <a:gd name="T22" fmla="*/ 113 w 140"/>
                  <a:gd name="T23" fmla="*/ 17 h 95"/>
                  <a:gd name="T24" fmla="*/ 117 w 140"/>
                  <a:gd name="T25" fmla="*/ 9 h 95"/>
                  <a:gd name="T26" fmla="*/ 113 w 140"/>
                  <a:gd name="T27" fmla="*/ 8 h 95"/>
                  <a:gd name="T28" fmla="*/ 109 w 140"/>
                  <a:gd name="T29" fmla="*/ 4 h 95"/>
                  <a:gd name="T30" fmla="*/ 107 w 140"/>
                  <a:gd name="T31" fmla="*/ 0 h 95"/>
                  <a:gd name="T32" fmla="*/ 103 w 140"/>
                  <a:gd name="T33" fmla="*/ 7 h 95"/>
                  <a:gd name="T34" fmla="*/ 101 w 140"/>
                  <a:gd name="T35" fmla="*/ 2 h 95"/>
                  <a:gd name="T36" fmla="*/ 98 w 140"/>
                  <a:gd name="T37" fmla="*/ 7 h 95"/>
                  <a:gd name="T38" fmla="*/ 93 w 140"/>
                  <a:gd name="T39" fmla="*/ 15 h 95"/>
                  <a:gd name="T40" fmla="*/ 87 w 140"/>
                  <a:gd name="T41" fmla="*/ 25 h 95"/>
                  <a:gd name="T42" fmla="*/ 81 w 140"/>
                  <a:gd name="T43" fmla="*/ 25 h 95"/>
                  <a:gd name="T44" fmla="*/ 80 w 140"/>
                  <a:gd name="T45" fmla="*/ 27 h 95"/>
                  <a:gd name="T46" fmla="*/ 82 w 140"/>
                  <a:gd name="T47" fmla="*/ 31 h 95"/>
                  <a:gd name="T48" fmla="*/ 80 w 140"/>
                  <a:gd name="T49" fmla="*/ 33 h 95"/>
                  <a:gd name="T50" fmla="*/ 80 w 140"/>
                  <a:gd name="T51" fmla="*/ 42 h 95"/>
                  <a:gd name="T52" fmla="*/ 75 w 140"/>
                  <a:gd name="T53" fmla="*/ 37 h 95"/>
                  <a:gd name="T54" fmla="*/ 74 w 140"/>
                  <a:gd name="T55" fmla="*/ 35 h 95"/>
                  <a:gd name="T56" fmla="*/ 75 w 140"/>
                  <a:gd name="T57" fmla="*/ 44 h 95"/>
                  <a:gd name="T58" fmla="*/ 68 w 140"/>
                  <a:gd name="T59" fmla="*/ 41 h 95"/>
                  <a:gd name="T60" fmla="*/ 64 w 140"/>
                  <a:gd name="T61" fmla="*/ 38 h 95"/>
                  <a:gd name="T62" fmla="*/ 61 w 140"/>
                  <a:gd name="T63" fmla="*/ 38 h 95"/>
                  <a:gd name="T64" fmla="*/ 57 w 140"/>
                  <a:gd name="T65" fmla="*/ 46 h 95"/>
                  <a:gd name="T66" fmla="*/ 51 w 140"/>
                  <a:gd name="T67" fmla="*/ 53 h 95"/>
                  <a:gd name="T68" fmla="*/ 46 w 140"/>
                  <a:gd name="T69" fmla="*/ 60 h 95"/>
                  <a:gd name="T70" fmla="*/ 29 w 140"/>
                  <a:gd name="T71" fmla="*/ 67 h 95"/>
                  <a:gd name="T72" fmla="*/ 34 w 140"/>
                  <a:gd name="T73" fmla="*/ 75 h 95"/>
                  <a:gd name="T74" fmla="*/ 26 w 140"/>
                  <a:gd name="T75" fmla="*/ 74 h 95"/>
                  <a:gd name="T76" fmla="*/ 21 w 140"/>
                  <a:gd name="T77" fmla="*/ 75 h 95"/>
                  <a:gd name="T78" fmla="*/ 20 w 140"/>
                  <a:gd name="T79" fmla="*/ 83 h 95"/>
                  <a:gd name="T80" fmla="*/ 18 w 140"/>
                  <a:gd name="T81" fmla="*/ 89 h 95"/>
                  <a:gd name="T82" fmla="*/ 4 w 140"/>
                  <a:gd name="T83" fmla="*/ 85 h 95"/>
                  <a:gd name="T84" fmla="*/ 4 w 140"/>
                  <a:gd name="T85" fmla="*/ 88 h 95"/>
                  <a:gd name="T86" fmla="*/ 7 w 140"/>
                  <a:gd name="T87" fmla="*/ 92 h 95"/>
                  <a:gd name="T88" fmla="*/ 9 w 140"/>
                  <a:gd name="T89" fmla="*/ 95 h 95"/>
                  <a:gd name="T90" fmla="*/ 14 w 140"/>
                  <a:gd name="T91" fmla="*/ 91 h 95"/>
                  <a:gd name="T92" fmla="*/ 21 w 140"/>
                  <a:gd name="T93" fmla="*/ 90 h 95"/>
                  <a:gd name="T94" fmla="*/ 29 w 140"/>
                  <a:gd name="T95" fmla="*/ 91 h 95"/>
                  <a:gd name="T96" fmla="*/ 40 w 140"/>
                  <a:gd name="T97" fmla="*/ 85 h 95"/>
                  <a:gd name="T98" fmla="*/ 52 w 140"/>
                  <a:gd name="T99" fmla="*/ 88 h 95"/>
                  <a:gd name="T100" fmla="*/ 57 w 140"/>
                  <a:gd name="T101" fmla="*/ 89 h 95"/>
                  <a:gd name="T102" fmla="*/ 70 w 140"/>
                  <a:gd name="T103" fmla="*/ 84 h 95"/>
                  <a:gd name="T104" fmla="*/ 75 w 140"/>
                  <a:gd name="T105" fmla="*/ 74 h 95"/>
                  <a:gd name="T106" fmla="*/ 82 w 140"/>
                  <a:gd name="T107" fmla="*/ 61 h 95"/>
                  <a:gd name="T108" fmla="*/ 86 w 140"/>
                  <a:gd name="T109" fmla="*/ 47 h 95"/>
                  <a:gd name="T110" fmla="*/ 87 w 140"/>
                  <a:gd name="T111" fmla="*/ 42 h 95"/>
                  <a:gd name="T112" fmla="*/ 94 w 140"/>
                  <a:gd name="T113" fmla="*/ 38 h 95"/>
                  <a:gd name="T114" fmla="*/ 107 w 140"/>
                  <a:gd name="T115" fmla="*/ 38 h 95"/>
                  <a:gd name="T116" fmla="*/ 112 w 140"/>
                  <a:gd name="T117" fmla="*/ 39 h 95"/>
                  <a:gd name="T118" fmla="*/ 115 w 140"/>
                  <a:gd name="T119" fmla="*/ 4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0" h="95">
                    <a:moveTo>
                      <a:pt x="115" y="40"/>
                    </a:moveTo>
                    <a:lnTo>
                      <a:pt x="115" y="38"/>
                    </a:lnTo>
                    <a:lnTo>
                      <a:pt x="119" y="41"/>
                    </a:lnTo>
                    <a:lnTo>
                      <a:pt x="122" y="41"/>
                    </a:lnTo>
                    <a:lnTo>
                      <a:pt x="125" y="40"/>
                    </a:lnTo>
                    <a:lnTo>
                      <a:pt x="127" y="39"/>
                    </a:lnTo>
                    <a:lnTo>
                      <a:pt x="124" y="37"/>
                    </a:lnTo>
                    <a:lnTo>
                      <a:pt x="124" y="31"/>
                    </a:lnTo>
                    <a:lnTo>
                      <a:pt x="126" y="29"/>
                    </a:lnTo>
                    <a:lnTo>
                      <a:pt x="133" y="30"/>
                    </a:lnTo>
                    <a:lnTo>
                      <a:pt x="138" y="29"/>
                    </a:lnTo>
                    <a:lnTo>
                      <a:pt x="140" y="26"/>
                    </a:lnTo>
                    <a:lnTo>
                      <a:pt x="140" y="26"/>
                    </a:lnTo>
                    <a:lnTo>
                      <a:pt x="138" y="26"/>
                    </a:lnTo>
                    <a:lnTo>
                      <a:pt x="134" y="25"/>
                    </a:lnTo>
                    <a:lnTo>
                      <a:pt x="132" y="23"/>
                    </a:lnTo>
                    <a:lnTo>
                      <a:pt x="129" y="23"/>
                    </a:lnTo>
                    <a:lnTo>
                      <a:pt x="125" y="19"/>
                    </a:lnTo>
                    <a:lnTo>
                      <a:pt x="124" y="19"/>
                    </a:lnTo>
                    <a:lnTo>
                      <a:pt x="120" y="23"/>
                    </a:lnTo>
                    <a:lnTo>
                      <a:pt x="118" y="19"/>
                    </a:lnTo>
                    <a:lnTo>
                      <a:pt x="118" y="19"/>
                    </a:lnTo>
                    <a:lnTo>
                      <a:pt x="116" y="17"/>
                    </a:lnTo>
                    <a:lnTo>
                      <a:pt x="113" y="17"/>
                    </a:lnTo>
                    <a:lnTo>
                      <a:pt x="113" y="10"/>
                    </a:lnTo>
                    <a:lnTo>
                      <a:pt x="117" y="9"/>
                    </a:lnTo>
                    <a:lnTo>
                      <a:pt x="117" y="9"/>
                    </a:lnTo>
                    <a:lnTo>
                      <a:pt x="113" y="8"/>
                    </a:lnTo>
                    <a:lnTo>
                      <a:pt x="112" y="8"/>
                    </a:lnTo>
                    <a:lnTo>
                      <a:pt x="109" y="4"/>
                    </a:lnTo>
                    <a:lnTo>
                      <a:pt x="109" y="1"/>
                    </a:lnTo>
                    <a:lnTo>
                      <a:pt x="107" y="0"/>
                    </a:lnTo>
                    <a:lnTo>
                      <a:pt x="108" y="2"/>
                    </a:lnTo>
                    <a:lnTo>
                      <a:pt x="103" y="7"/>
                    </a:lnTo>
                    <a:lnTo>
                      <a:pt x="100" y="5"/>
                    </a:lnTo>
                    <a:lnTo>
                      <a:pt x="101" y="2"/>
                    </a:lnTo>
                    <a:lnTo>
                      <a:pt x="101" y="1"/>
                    </a:lnTo>
                    <a:lnTo>
                      <a:pt x="98" y="7"/>
                    </a:lnTo>
                    <a:lnTo>
                      <a:pt x="96" y="8"/>
                    </a:lnTo>
                    <a:lnTo>
                      <a:pt x="93" y="15"/>
                    </a:lnTo>
                    <a:lnTo>
                      <a:pt x="93" y="18"/>
                    </a:lnTo>
                    <a:lnTo>
                      <a:pt x="87" y="25"/>
                    </a:lnTo>
                    <a:lnTo>
                      <a:pt x="83" y="25"/>
                    </a:lnTo>
                    <a:lnTo>
                      <a:pt x="81" y="25"/>
                    </a:lnTo>
                    <a:lnTo>
                      <a:pt x="81" y="25"/>
                    </a:lnTo>
                    <a:lnTo>
                      <a:pt x="80" y="27"/>
                    </a:lnTo>
                    <a:lnTo>
                      <a:pt x="86" y="26"/>
                    </a:lnTo>
                    <a:lnTo>
                      <a:pt x="82" y="31"/>
                    </a:lnTo>
                    <a:lnTo>
                      <a:pt x="80" y="32"/>
                    </a:lnTo>
                    <a:lnTo>
                      <a:pt x="80" y="33"/>
                    </a:lnTo>
                    <a:lnTo>
                      <a:pt x="82" y="39"/>
                    </a:lnTo>
                    <a:lnTo>
                      <a:pt x="80" y="42"/>
                    </a:lnTo>
                    <a:lnTo>
                      <a:pt x="76" y="41"/>
                    </a:lnTo>
                    <a:lnTo>
                      <a:pt x="75" y="37"/>
                    </a:lnTo>
                    <a:lnTo>
                      <a:pt x="75" y="35"/>
                    </a:lnTo>
                    <a:lnTo>
                      <a:pt x="74" y="35"/>
                    </a:lnTo>
                    <a:lnTo>
                      <a:pt x="74" y="35"/>
                    </a:lnTo>
                    <a:lnTo>
                      <a:pt x="75" y="44"/>
                    </a:lnTo>
                    <a:lnTo>
                      <a:pt x="72" y="45"/>
                    </a:lnTo>
                    <a:lnTo>
                      <a:pt x="68" y="41"/>
                    </a:lnTo>
                    <a:lnTo>
                      <a:pt x="66" y="38"/>
                    </a:lnTo>
                    <a:lnTo>
                      <a:pt x="64" y="38"/>
                    </a:lnTo>
                    <a:lnTo>
                      <a:pt x="63" y="37"/>
                    </a:lnTo>
                    <a:lnTo>
                      <a:pt x="61" y="38"/>
                    </a:lnTo>
                    <a:lnTo>
                      <a:pt x="61" y="42"/>
                    </a:lnTo>
                    <a:lnTo>
                      <a:pt x="57" y="46"/>
                    </a:lnTo>
                    <a:lnTo>
                      <a:pt x="56" y="48"/>
                    </a:lnTo>
                    <a:lnTo>
                      <a:pt x="51" y="53"/>
                    </a:lnTo>
                    <a:lnTo>
                      <a:pt x="50" y="55"/>
                    </a:lnTo>
                    <a:lnTo>
                      <a:pt x="46" y="60"/>
                    </a:lnTo>
                    <a:lnTo>
                      <a:pt x="42" y="64"/>
                    </a:lnTo>
                    <a:lnTo>
                      <a:pt x="29" y="67"/>
                    </a:lnTo>
                    <a:lnTo>
                      <a:pt x="29" y="70"/>
                    </a:lnTo>
                    <a:lnTo>
                      <a:pt x="34" y="75"/>
                    </a:lnTo>
                    <a:lnTo>
                      <a:pt x="28" y="73"/>
                    </a:lnTo>
                    <a:lnTo>
                      <a:pt x="26" y="74"/>
                    </a:lnTo>
                    <a:lnTo>
                      <a:pt x="22" y="74"/>
                    </a:lnTo>
                    <a:lnTo>
                      <a:pt x="21" y="75"/>
                    </a:lnTo>
                    <a:lnTo>
                      <a:pt x="20" y="78"/>
                    </a:lnTo>
                    <a:lnTo>
                      <a:pt x="20" y="83"/>
                    </a:lnTo>
                    <a:lnTo>
                      <a:pt x="18" y="86"/>
                    </a:lnTo>
                    <a:lnTo>
                      <a:pt x="18" y="89"/>
                    </a:lnTo>
                    <a:lnTo>
                      <a:pt x="11" y="88"/>
                    </a:lnTo>
                    <a:lnTo>
                      <a:pt x="4" y="85"/>
                    </a:lnTo>
                    <a:lnTo>
                      <a:pt x="0" y="85"/>
                    </a:lnTo>
                    <a:lnTo>
                      <a:pt x="4" y="88"/>
                    </a:lnTo>
                    <a:lnTo>
                      <a:pt x="4" y="89"/>
                    </a:lnTo>
                    <a:lnTo>
                      <a:pt x="7" y="92"/>
                    </a:lnTo>
                    <a:lnTo>
                      <a:pt x="8" y="95"/>
                    </a:lnTo>
                    <a:lnTo>
                      <a:pt x="9" y="95"/>
                    </a:lnTo>
                    <a:lnTo>
                      <a:pt x="13" y="93"/>
                    </a:lnTo>
                    <a:lnTo>
                      <a:pt x="14" y="91"/>
                    </a:lnTo>
                    <a:lnTo>
                      <a:pt x="19" y="91"/>
                    </a:lnTo>
                    <a:lnTo>
                      <a:pt x="21" y="90"/>
                    </a:lnTo>
                    <a:lnTo>
                      <a:pt x="21" y="90"/>
                    </a:lnTo>
                    <a:lnTo>
                      <a:pt x="29" y="91"/>
                    </a:lnTo>
                    <a:lnTo>
                      <a:pt x="37" y="88"/>
                    </a:lnTo>
                    <a:lnTo>
                      <a:pt x="40" y="85"/>
                    </a:lnTo>
                    <a:lnTo>
                      <a:pt x="48" y="85"/>
                    </a:lnTo>
                    <a:lnTo>
                      <a:pt x="52" y="88"/>
                    </a:lnTo>
                    <a:lnTo>
                      <a:pt x="53" y="89"/>
                    </a:lnTo>
                    <a:lnTo>
                      <a:pt x="57" y="89"/>
                    </a:lnTo>
                    <a:lnTo>
                      <a:pt x="63" y="85"/>
                    </a:lnTo>
                    <a:lnTo>
                      <a:pt x="70" y="84"/>
                    </a:lnTo>
                    <a:lnTo>
                      <a:pt x="68" y="83"/>
                    </a:lnTo>
                    <a:lnTo>
                      <a:pt x="75" y="74"/>
                    </a:lnTo>
                    <a:lnTo>
                      <a:pt x="78" y="68"/>
                    </a:lnTo>
                    <a:lnTo>
                      <a:pt x="82" y="61"/>
                    </a:lnTo>
                    <a:lnTo>
                      <a:pt x="86" y="49"/>
                    </a:lnTo>
                    <a:lnTo>
                      <a:pt x="86" y="47"/>
                    </a:lnTo>
                    <a:lnTo>
                      <a:pt x="87" y="44"/>
                    </a:lnTo>
                    <a:lnTo>
                      <a:pt x="87" y="42"/>
                    </a:lnTo>
                    <a:lnTo>
                      <a:pt x="92" y="37"/>
                    </a:lnTo>
                    <a:lnTo>
                      <a:pt x="94" y="38"/>
                    </a:lnTo>
                    <a:lnTo>
                      <a:pt x="98" y="38"/>
                    </a:lnTo>
                    <a:lnTo>
                      <a:pt x="107" y="38"/>
                    </a:lnTo>
                    <a:lnTo>
                      <a:pt x="108" y="39"/>
                    </a:lnTo>
                    <a:lnTo>
                      <a:pt x="112" y="39"/>
                    </a:lnTo>
                    <a:lnTo>
                      <a:pt x="115" y="40"/>
                    </a:lnTo>
                    <a:lnTo>
                      <a:pt x="115"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4" name="Freeform 161">
                <a:extLst>
                  <a:ext uri="{FF2B5EF4-FFF2-40B4-BE49-F238E27FC236}">
                    <a16:creationId xmlns:a16="http://schemas.microsoft.com/office/drawing/2014/main" id="{3DE4E52C-36FF-8A59-507D-21270CBB59E8}"/>
                  </a:ext>
                </a:extLst>
              </p:cNvPr>
              <p:cNvSpPr/>
              <p:nvPr/>
            </p:nvSpPr>
            <p:spPr bwMode="auto">
              <a:xfrm>
                <a:off x="3922713" y="2765426"/>
                <a:ext cx="198438" cy="381000"/>
              </a:xfrm>
              <a:custGeom>
                <a:avLst/>
                <a:gdLst>
                  <a:gd name="T0" fmla="*/ 75 w 125"/>
                  <a:gd name="T1" fmla="*/ 25 h 240"/>
                  <a:gd name="T2" fmla="*/ 67 w 125"/>
                  <a:gd name="T3" fmla="*/ 9 h 240"/>
                  <a:gd name="T4" fmla="*/ 62 w 125"/>
                  <a:gd name="T5" fmla="*/ 7 h 240"/>
                  <a:gd name="T6" fmla="*/ 47 w 125"/>
                  <a:gd name="T7" fmla="*/ 0 h 240"/>
                  <a:gd name="T8" fmla="*/ 33 w 125"/>
                  <a:gd name="T9" fmla="*/ 9 h 240"/>
                  <a:gd name="T10" fmla="*/ 21 w 125"/>
                  <a:gd name="T11" fmla="*/ 10 h 240"/>
                  <a:gd name="T12" fmla="*/ 13 w 125"/>
                  <a:gd name="T13" fmla="*/ 14 h 240"/>
                  <a:gd name="T14" fmla="*/ 5 w 125"/>
                  <a:gd name="T15" fmla="*/ 11 h 240"/>
                  <a:gd name="T16" fmla="*/ 1 w 125"/>
                  <a:gd name="T17" fmla="*/ 16 h 240"/>
                  <a:gd name="T18" fmla="*/ 11 w 125"/>
                  <a:gd name="T19" fmla="*/ 30 h 240"/>
                  <a:gd name="T20" fmla="*/ 32 w 125"/>
                  <a:gd name="T21" fmla="*/ 38 h 240"/>
                  <a:gd name="T22" fmla="*/ 45 w 125"/>
                  <a:gd name="T23" fmla="*/ 49 h 240"/>
                  <a:gd name="T24" fmla="*/ 43 w 125"/>
                  <a:gd name="T25" fmla="*/ 62 h 240"/>
                  <a:gd name="T26" fmla="*/ 38 w 125"/>
                  <a:gd name="T27" fmla="*/ 69 h 240"/>
                  <a:gd name="T28" fmla="*/ 44 w 125"/>
                  <a:gd name="T29" fmla="*/ 76 h 240"/>
                  <a:gd name="T30" fmla="*/ 65 w 125"/>
                  <a:gd name="T31" fmla="*/ 91 h 240"/>
                  <a:gd name="T32" fmla="*/ 75 w 125"/>
                  <a:gd name="T33" fmla="*/ 103 h 240"/>
                  <a:gd name="T34" fmla="*/ 84 w 125"/>
                  <a:gd name="T35" fmla="*/ 111 h 240"/>
                  <a:gd name="T36" fmla="*/ 90 w 125"/>
                  <a:gd name="T37" fmla="*/ 118 h 240"/>
                  <a:gd name="T38" fmla="*/ 94 w 125"/>
                  <a:gd name="T39" fmla="*/ 127 h 240"/>
                  <a:gd name="T40" fmla="*/ 94 w 125"/>
                  <a:gd name="T41" fmla="*/ 141 h 240"/>
                  <a:gd name="T42" fmla="*/ 98 w 125"/>
                  <a:gd name="T43" fmla="*/ 160 h 240"/>
                  <a:gd name="T44" fmla="*/ 96 w 125"/>
                  <a:gd name="T45" fmla="*/ 181 h 240"/>
                  <a:gd name="T46" fmla="*/ 82 w 125"/>
                  <a:gd name="T47" fmla="*/ 191 h 240"/>
                  <a:gd name="T48" fmla="*/ 81 w 125"/>
                  <a:gd name="T49" fmla="*/ 200 h 240"/>
                  <a:gd name="T50" fmla="*/ 72 w 125"/>
                  <a:gd name="T51" fmla="*/ 204 h 240"/>
                  <a:gd name="T52" fmla="*/ 55 w 125"/>
                  <a:gd name="T53" fmla="*/ 209 h 240"/>
                  <a:gd name="T54" fmla="*/ 57 w 125"/>
                  <a:gd name="T55" fmla="*/ 214 h 240"/>
                  <a:gd name="T56" fmla="*/ 65 w 125"/>
                  <a:gd name="T57" fmla="*/ 218 h 240"/>
                  <a:gd name="T58" fmla="*/ 60 w 125"/>
                  <a:gd name="T59" fmla="*/ 230 h 240"/>
                  <a:gd name="T60" fmla="*/ 61 w 125"/>
                  <a:gd name="T61" fmla="*/ 240 h 240"/>
                  <a:gd name="T62" fmla="*/ 67 w 125"/>
                  <a:gd name="T63" fmla="*/ 233 h 240"/>
                  <a:gd name="T64" fmla="*/ 76 w 125"/>
                  <a:gd name="T65" fmla="*/ 227 h 240"/>
                  <a:gd name="T66" fmla="*/ 80 w 125"/>
                  <a:gd name="T67" fmla="*/ 221 h 240"/>
                  <a:gd name="T68" fmla="*/ 81 w 125"/>
                  <a:gd name="T69" fmla="*/ 216 h 240"/>
                  <a:gd name="T70" fmla="*/ 73 w 125"/>
                  <a:gd name="T71" fmla="*/ 211 h 240"/>
                  <a:gd name="T72" fmla="*/ 89 w 125"/>
                  <a:gd name="T73" fmla="*/ 211 h 240"/>
                  <a:gd name="T74" fmla="*/ 102 w 125"/>
                  <a:gd name="T75" fmla="*/ 208 h 240"/>
                  <a:gd name="T76" fmla="*/ 112 w 125"/>
                  <a:gd name="T77" fmla="*/ 200 h 240"/>
                  <a:gd name="T78" fmla="*/ 121 w 125"/>
                  <a:gd name="T79" fmla="*/ 191 h 240"/>
                  <a:gd name="T80" fmla="*/ 122 w 125"/>
                  <a:gd name="T81" fmla="*/ 179 h 240"/>
                  <a:gd name="T82" fmla="*/ 124 w 125"/>
                  <a:gd name="T83" fmla="*/ 170 h 240"/>
                  <a:gd name="T84" fmla="*/ 121 w 125"/>
                  <a:gd name="T85" fmla="*/ 161 h 240"/>
                  <a:gd name="T86" fmla="*/ 119 w 125"/>
                  <a:gd name="T87" fmla="*/ 148 h 240"/>
                  <a:gd name="T88" fmla="*/ 113 w 125"/>
                  <a:gd name="T89" fmla="*/ 137 h 240"/>
                  <a:gd name="T90" fmla="*/ 109 w 125"/>
                  <a:gd name="T91" fmla="*/ 126 h 240"/>
                  <a:gd name="T92" fmla="*/ 82 w 125"/>
                  <a:gd name="T93" fmla="*/ 105 h 240"/>
                  <a:gd name="T94" fmla="*/ 70 w 125"/>
                  <a:gd name="T95" fmla="*/ 91 h 240"/>
                  <a:gd name="T96" fmla="*/ 63 w 125"/>
                  <a:gd name="T97" fmla="*/ 82 h 240"/>
                  <a:gd name="T98" fmla="*/ 58 w 125"/>
                  <a:gd name="T99" fmla="*/ 69 h 240"/>
                  <a:gd name="T100" fmla="*/ 58 w 125"/>
                  <a:gd name="T101" fmla="*/ 59 h 240"/>
                  <a:gd name="T102" fmla="*/ 63 w 125"/>
                  <a:gd name="T103" fmla="*/ 54 h 240"/>
                  <a:gd name="T104" fmla="*/ 67 w 125"/>
                  <a:gd name="T105" fmla="*/ 47 h 240"/>
                  <a:gd name="T106" fmla="*/ 68 w 125"/>
                  <a:gd name="T107" fmla="*/ 37 h 240"/>
                  <a:gd name="T108" fmla="*/ 77 w 125"/>
                  <a:gd name="T109" fmla="*/ 37 h 240"/>
                  <a:gd name="T110" fmla="*/ 82 w 125"/>
                  <a:gd name="T111" fmla="*/ 31 h 240"/>
                  <a:gd name="T112" fmla="*/ 90 w 125"/>
                  <a:gd name="T113" fmla="*/ 29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5" h="240">
                    <a:moveTo>
                      <a:pt x="89" y="28"/>
                    </a:moveTo>
                    <a:lnTo>
                      <a:pt x="87" y="29"/>
                    </a:lnTo>
                    <a:lnTo>
                      <a:pt x="85" y="28"/>
                    </a:lnTo>
                    <a:lnTo>
                      <a:pt x="82" y="28"/>
                    </a:lnTo>
                    <a:lnTo>
                      <a:pt x="75" y="25"/>
                    </a:lnTo>
                    <a:lnTo>
                      <a:pt x="74" y="23"/>
                    </a:lnTo>
                    <a:lnTo>
                      <a:pt x="68" y="21"/>
                    </a:lnTo>
                    <a:lnTo>
                      <a:pt x="67" y="17"/>
                    </a:lnTo>
                    <a:lnTo>
                      <a:pt x="65" y="16"/>
                    </a:lnTo>
                    <a:lnTo>
                      <a:pt x="67" y="9"/>
                    </a:lnTo>
                    <a:lnTo>
                      <a:pt x="69" y="9"/>
                    </a:lnTo>
                    <a:lnTo>
                      <a:pt x="69" y="8"/>
                    </a:lnTo>
                    <a:lnTo>
                      <a:pt x="68" y="7"/>
                    </a:lnTo>
                    <a:lnTo>
                      <a:pt x="63" y="8"/>
                    </a:lnTo>
                    <a:lnTo>
                      <a:pt x="62" y="7"/>
                    </a:lnTo>
                    <a:lnTo>
                      <a:pt x="55" y="7"/>
                    </a:lnTo>
                    <a:lnTo>
                      <a:pt x="53" y="5"/>
                    </a:lnTo>
                    <a:lnTo>
                      <a:pt x="50" y="3"/>
                    </a:lnTo>
                    <a:lnTo>
                      <a:pt x="50" y="1"/>
                    </a:lnTo>
                    <a:lnTo>
                      <a:pt x="47" y="0"/>
                    </a:lnTo>
                    <a:lnTo>
                      <a:pt x="46" y="1"/>
                    </a:lnTo>
                    <a:lnTo>
                      <a:pt x="41" y="1"/>
                    </a:lnTo>
                    <a:lnTo>
                      <a:pt x="39" y="2"/>
                    </a:lnTo>
                    <a:lnTo>
                      <a:pt x="39" y="8"/>
                    </a:lnTo>
                    <a:lnTo>
                      <a:pt x="33" y="9"/>
                    </a:lnTo>
                    <a:lnTo>
                      <a:pt x="30" y="8"/>
                    </a:lnTo>
                    <a:lnTo>
                      <a:pt x="28" y="9"/>
                    </a:lnTo>
                    <a:lnTo>
                      <a:pt x="26" y="10"/>
                    </a:lnTo>
                    <a:lnTo>
                      <a:pt x="22" y="14"/>
                    </a:lnTo>
                    <a:lnTo>
                      <a:pt x="21" y="10"/>
                    </a:lnTo>
                    <a:lnTo>
                      <a:pt x="21" y="10"/>
                    </a:lnTo>
                    <a:lnTo>
                      <a:pt x="18" y="14"/>
                    </a:lnTo>
                    <a:lnTo>
                      <a:pt x="15" y="10"/>
                    </a:lnTo>
                    <a:lnTo>
                      <a:pt x="14" y="10"/>
                    </a:lnTo>
                    <a:lnTo>
                      <a:pt x="13" y="14"/>
                    </a:lnTo>
                    <a:lnTo>
                      <a:pt x="9" y="14"/>
                    </a:lnTo>
                    <a:lnTo>
                      <a:pt x="7" y="13"/>
                    </a:lnTo>
                    <a:lnTo>
                      <a:pt x="8" y="10"/>
                    </a:lnTo>
                    <a:lnTo>
                      <a:pt x="7" y="10"/>
                    </a:lnTo>
                    <a:lnTo>
                      <a:pt x="5" y="11"/>
                    </a:lnTo>
                    <a:lnTo>
                      <a:pt x="2" y="13"/>
                    </a:lnTo>
                    <a:lnTo>
                      <a:pt x="2" y="15"/>
                    </a:lnTo>
                    <a:lnTo>
                      <a:pt x="0" y="15"/>
                    </a:lnTo>
                    <a:lnTo>
                      <a:pt x="1" y="16"/>
                    </a:lnTo>
                    <a:lnTo>
                      <a:pt x="1" y="16"/>
                    </a:lnTo>
                    <a:lnTo>
                      <a:pt x="6" y="17"/>
                    </a:lnTo>
                    <a:lnTo>
                      <a:pt x="8" y="22"/>
                    </a:lnTo>
                    <a:lnTo>
                      <a:pt x="11" y="24"/>
                    </a:lnTo>
                    <a:lnTo>
                      <a:pt x="13" y="29"/>
                    </a:lnTo>
                    <a:lnTo>
                      <a:pt x="11" y="30"/>
                    </a:lnTo>
                    <a:lnTo>
                      <a:pt x="16" y="35"/>
                    </a:lnTo>
                    <a:lnTo>
                      <a:pt x="20" y="39"/>
                    </a:lnTo>
                    <a:lnTo>
                      <a:pt x="25" y="39"/>
                    </a:lnTo>
                    <a:lnTo>
                      <a:pt x="29" y="40"/>
                    </a:lnTo>
                    <a:lnTo>
                      <a:pt x="32" y="38"/>
                    </a:lnTo>
                    <a:lnTo>
                      <a:pt x="37" y="38"/>
                    </a:lnTo>
                    <a:lnTo>
                      <a:pt x="39" y="42"/>
                    </a:lnTo>
                    <a:lnTo>
                      <a:pt x="44" y="43"/>
                    </a:lnTo>
                    <a:lnTo>
                      <a:pt x="45" y="46"/>
                    </a:lnTo>
                    <a:lnTo>
                      <a:pt x="45" y="49"/>
                    </a:lnTo>
                    <a:lnTo>
                      <a:pt x="48" y="50"/>
                    </a:lnTo>
                    <a:lnTo>
                      <a:pt x="48" y="53"/>
                    </a:lnTo>
                    <a:lnTo>
                      <a:pt x="46" y="54"/>
                    </a:lnTo>
                    <a:lnTo>
                      <a:pt x="45" y="60"/>
                    </a:lnTo>
                    <a:lnTo>
                      <a:pt x="43" y="62"/>
                    </a:lnTo>
                    <a:lnTo>
                      <a:pt x="39" y="62"/>
                    </a:lnTo>
                    <a:lnTo>
                      <a:pt x="35" y="64"/>
                    </a:lnTo>
                    <a:lnTo>
                      <a:pt x="33" y="64"/>
                    </a:lnTo>
                    <a:lnTo>
                      <a:pt x="33" y="65"/>
                    </a:lnTo>
                    <a:lnTo>
                      <a:pt x="38" y="69"/>
                    </a:lnTo>
                    <a:lnTo>
                      <a:pt x="35" y="72"/>
                    </a:lnTo>
                    <a:lnTo>
                      <a:pt x="35" y="72"/>
                    </a:lnTo>
                    <a:lnTo>
                      <a:pt x="37" y="72"/>
                    </a:lnTo>
                    <a:lnTo>
                      <a:pt x="39" y="76"/>
                    </a:lnTo>
                    <a:lnTo>
                      <a:pt x="44" y="76"/>
                    </a:lnTo>
                    <a:lnTo>
                      <a:pt x="48" y="79"/>
                    </a:lnTo>
                    <a:lnTo>
                      <a:pt x="52" y="79"/>
                    </a:lnTo>
                    <a:lnTo>
                      <a:pt x="57" y="84"/>
                    </a:lnTo>
                    <a:lnTo>
                      <a:pt x="61" y="87"/>
                    </a:lnTo>
                    <a:lnTo>
                      <a:pt x="65" y="91"/>
                    </a:lnTo>
                    <a:lnTo>
                      <a:pt x="65" y="94"/>
                    </a:lnTo>
                    <a:lnTo>
                      <a:pt x="69" y="99"/>
                    </a:lnTo>
                    <a:lnTo>
                      <a:pt x="70" y="102"/>
                    </a:lnTo>
                    <a:lnTo>
                      <a:pt x="72" y="103"/>
                    </a:lnTo>
                    <a:lnTo>
                      <a:pt x="75" y="103"/>
                    </a:lnTo>
                    <a:lnTo>
                      <a:pt x="77" y="106"/>
                    </a:lnTo>
                    <a:lnTo>
                      <a:pt x="78" y="109"/>
                    </a:lnTo>
                    <a:lnTo>
                      <a:pt x="80" y="110"/>
                    </a:lnTo>
                    <a:lnTo>
                      <a:pt x="81" y="110"/>
                    </a:lnTo>
                    <a:lnTo>
                      <a:pt x="84" y="111"/>
                    </a:lnTo>
                    <a:lnTo>
                      <a:pt x="83" y="115"/>
                    </a:lnTo>
                    <a:lnTo>
                      <a:pt x="84" y="115"/>
                    </a:lnTo>
                    <a:lnTo>
                      <a:pt x="88" y="115"/>
                    </a:lnTo>
                    <a:lnTo>
                      <a:pt x="89" y="118"/>
                    </a:lnTo>
                    <a:lnTo>
                      <a:pt x="90" y="118"/>
                    </a:lnTo>
                    <a:lnTo>
                      <a:pt x="94" y="117"/>
                    </a:lnTo>
                    <a:lnTo>
                      <a:pt x="96" y="120"/>
                    </a:lnTo>
                    <a:lnTo>
                      <a:pt x="94" y="123"/>
                    </a:lnTo>
                    <a:lnTo>
                      <a:pt x="92" y="126"/>
                    </a:lnTo>
                    <a:lnTo>
                      <a:pt x="94" y="127"/>
                    </a:lnTo>
                    <a:lnTo>
                      <a:pt x="97" y="127"/>
                    </a:lnTo>
                    <a:lnTo>
                      <a:pt x="97" y="133"/>
                    </a:lnTo>
                    <a:lnTo>
                      <a:pt x="92" y="137"/>
                    </a:lnTo>
                    <a:lnTo>
                      <a:pt x="92" y="139"/>
                    </a:lnTo>
                    <a:lnTo>
                      <a:pt x="94" y="141"/>
                    </a:lnTo>
                    <a:lnTo>
                      <a:pt x="95" y="147"/>
                    </a:lnTo>
                    <a:lnTo>
                      <a:pt x="91" y="149"/>
                    </a:lnTo>
                    <a:lnTo>
                      <a:pt x="92" y="152"/>
                    </a:lnTo>
                    <a:lnTo>
                      <a:pt x="95" y="153"/>
                    </a:lnTo>
                    <a:lnTo>
                      <a:pt x="98" y="160"/>
                    </a:lnTo>
                    <a:lnTo>
                      <a:pt x="98" y="164"/>
                    </a:lnTo>
                    <a:lnTo>
                      <a:pt x="98" y="168"/>
                    </a:lnTo>
                    <a:lnTo>
                      <a:pt x="98" y="172"/>
                    </a:lnTo>
                    <a:lnTo>
                      <a:pt x="98" y="176"/>
                    </a:lnTo>
                    <a:lnTo>
                      <a:pt x="96" y="181"/>
                    </a:lnTo>
                    <a:lnTo>
                      <a:pt x="94" y="182"/>
                    </a:lnTo>
                    <a:lnTo>
                      <a:pt x="92" y="184"/>
                    </a:lnTo>
                    <a:lnTo>
                      <a:pt x="88" y="185"/>
                    </a:lnTo>
                    <a:lnTo>
                      <a:pt x="84" y="187"/>
                    </a:lnTo>
                    <a:lnTo>
                      <a:pt x="82" y="191"/>
                    </a:lnTo>
                    <a:lnTo>
                      <a:pt x="76" y="191"/>
                    </a:lnTo>
                    <a:lnTo>
                      <a:pt x="74" y="192"/>
                    </a:lnTo>
                    <a:lnTo>
                      <a:pt x="74" y="197"/>
                    </a:lnTo>
                    <a:lnTo>
                      <a:pt x="77" y="197"/>
                    </a:lnTo>
                    <a:lnTo>
                      <a:pt x="81" y="200"/>
                    </a:lnTo>
                    <a:lnTo>
                      <a:pt x="80" y="203"/>
                    </a:lnTo>
                    <a:lnTo>
                      <a:pt x="82" y="207"/>
                    </a:lnTo>
                    <a:lnTo>
                      <a:pt x="75" y="208"/>
                    </a:lnTo>
                    <a:lnTo>
                      <a:pt x="74" y="205"/>
                    </a:lnTo>
                    <a:lnTo>
                      <a:pt x="72" y="204"/>
                    </a:lnTo>
                    <a:lnTo>
                      <a:pt x="63" y="206"/>
                    </a:lnTo>
                    <a:lnTo>
                      <a:pt x="62" y="205"/>
                    </a:lnTo>
                    <a:lnTo>
                      <a:pt x="60" y="205"/>
                    </a:lnTo>
                    <a:lnTo>
                      <a:pt x="59" y="209"/>
                    </a:lnTo>
                    <a:lnTo>
                      <a:pt x="55" y="209"/>
                    </a:lnTo>
                    <a:lnTo>
                      <a:pt x="53" y="212"/>
                    </a:lnTo>
                    <a:lnTo>
                      <a:pt x="53" y="212"/>
                    </a:lnTo>
                    <a:lnTo>
                      <a:pt x="53" y="215"/>
                    </a:lnTo>
                    <a:lnTo>
                      <a:pt x="54" y="215"/>
                    </a:lnTo>
                    <a:lnTo>
                      <a:pt x="57" y="214"/>
                    </a:lnTo>
                    <a:lnTo>
                      <a:pt x="58" y="215"/>
                    </a:lnTo>
                    <a:lnTo>
                      <a:pt x="60" y="215"/>
                    </a:lnTo>
                    <a:lnTo>
                      <a:pt x="63" y="215"/>
                    </a:lnTo>
                    <a:lnTo>
                      <a:pt x="70" y="212"/>
                    </a:lnTo>
                    <a:lnTo>
                      <a:pt x="65" y="218"/>
                    </a:lnTo>
                    <a:lnTo>
                      <a:pt x="61" y="221"/>
                    </a:lnTo>
                    <a:lnTo>
                      <a:pt x="59" y="225"/>
                    </a:lnTo>
                    <a:lnTo>
                      <a:pt x="59" y="229"/>
                    </a:lnTo>
                    <a:lnTo>
                      <a:pt x="59" y="230"/>
                    </a:lnTo>
                    <a:lnTo>
                      <a:pt x="60" y="230"/>
                    </a:lnTo>
                    <a:lnTo>
                      <a:pt x="59" y="233"/>
                    </a:lnTo>
                    <a:lnTo>
                      <a:pt x="59" y="235"/>
                    </a:lnTo>
                    <a:lnTo>
                      <a:pt x="60" y="236"/>
                    </a:lnTo>
                    <a:lnTo>
                      <a:pt x="66" y="234"/>
                    </a:lnTo>
                    <a:lnTo>
                      <a:pt x="61" y="240"/>
                    </a:lnTo>
                    <a:lnTo>
                      <a:pt x="63" y="238"/>
                    </a:lnTo>
                    <a:lnTo>
                      <a:pt x="63" y="236"/>
                    </a:lnTo>
                    <a:lnTo>
                      <a:pt x="66" y="236"/>
                    </a:lnTo>
                    <a:lnTo>
                      <a:pt x="67" y="236"/>
                    </a:lnTo>
                    <a:lnTo>
                      <a:pt x="67" y="233"/>
                    </a:lnTo>
                    <a:lnTo>
                      <a:pt x="68" y="230"/>
                    </a:lnTo>
                    <a:lnTo>
                      <a:pt x="70" y="230"/>
                    </a:lnTo>
                    <a:lnTo>
                      <a:pt x="72" y="229"/>
                    </a:lnTo>
                    <a:lnTo>
                      <a:pt x="75" y="227"/>
                    </a:lnTo>
                    <a:lnTo>
                      <a:pt x="76" y="227"/>
                    </a:lnTo>
                    <a:lnTo>
                      <a:pt x="77" y="226"/>
                    </a:lnTo>
                    <a:lnTo>
                      <a:pt x="76" y="226"/>
                    </a:lnTo>
                    <a:lnTo>
                      <a:pt x="77" y="225"/>
                    </a:lnTo>
                    <a:lnTo>
                      <a:pt x="76" y="221"/>
                    </a:lnTo>
                    <a:lnTo>
                      <a:pt x="80" y="221"/>
                    </a:lnTo>
                    <a:lnTo>
                      <a:pt x="81" y="222"/>
                    </a:lnTo>
                    <a:lnTo>
                      <a:pt x="82" y="222"/>
                    </a:lnTo>
                    <a:lnTo>
                      <a:pt x="82" y="221"/>
                    </a:lnTo>
                    <a:lnTo>
                      <a:pt x="80" y="219"/>
                    </a:lnTo>
                    <a:lnTo>
                      <a:pt x="81" y="216"/>
                    </a:lnTo>
                    <a:lnTo>
                      <a:pt x="84" y="219"/>
                    </a:lnTo>
                    <a:lnTo>
                      <a:pt x="84" y="219"/>
                    </a:lnTo>
                    <a:lnTo>
                      <a:pt x="83" y="216"/>
                    </a:lnTo>
                    <a:lnTo>
                      <a:pt x="84" y="216"/>
                    </a:lnTo>
                    <a:lnTo>
                      <a:pt x="73" y="211"/>
                    </a:lnTo>
                    <a:lnTo>
                      <a:pt x="83" y="213"/>
                    </a:lnTo>
                    <a:lnTo>
                      <a:pt x="77" y="208"/>
                    </a:lnTo>
                    <a:lnTo>
                      <a:pt x="85" y="211"/>
                    </a:lnTo>
                    <a:lnTo>
                      <a:pt x="88" y="204"/>
                    </a:lnTo>
                    <a:lnTo>
                      <a:pt x="89" y="211"/>
                    </a:lnTo>
                    <a:lnTo>
                      <a:pt x="88" y="212"/>
                    </a:lnTo>
                    <a:lnTo>
                      <a:pt x="90" y="212"/>
                    </a:lnTo>
                    <a:lnTo>
                      <a:pt x="92" y="212"/>
                    </a:lnTo>
                    <a:lnTo>
                      <a:pt x="96" y="212"/>
                    </a:lnTo>
                    <a:lnTo>
                      <a:pt x="102" y="208"/>
                    </a:lnTo>
                    <a:lnTo>
                      <a:pt x="104" y="206"/>
                    </a:lnTo>
                    <a:lnTo>
                      <a:pt x="106" y="206"/>
                    </a:lnTo>
                    <a:lnTo>
                      <a:pt x="106" y="204"/>
                    </a:lnTo>
                    <a:lnTo>
                      <a:pt x="110" y="201"/>
                    </a:lnTo>
                    <a:lnTo>
                      <a:pt x="112" y="200"/>
                    </a:lnTo>
                    <a:lnTo>
                      <a:pt x="117" y="197"/>
                    </a:lnTo>
                    <a:lnTo>
                      <a:pt x="118" y="197"/>
                    </a:lnTo>
                    <a:lnTo>
                      <a:pt x="118" y="192"/>
                    </a:lnTo>
                    <a:lnTo>
                      <a:pt x="120" y="192"/>
                    </a:lnTo>
                    <a:lnTo>
                      <a:pt x="121" y="191"/>
                    </a:lnTo>
                    <a:lnTo>
                      <a:pt x="120" y="190"/>
                    </a:lnTo>
                    <a:lnTo>
                      <a:pt x="121" y="187"/>
                    </a:lnTo>
                    <a:lnTo>
                      <a:pt x="119" y="184"/>
                    </a:lnTo>
                    <a:lnTo>
                      <a:pt x="122" y="182"/>
                    </a:lnTo>
                    <a:lnTo>
                      <a:pt x="122" y="179"/>
                    </a:lnTo>
                    <a:lnTo>
                      <a:pt x="124" y="178"/>
                    </a:lnTo>
                    <a:lnTo>
                      <a:pt x="122" y="177"/>
                    </a:lnTo>
                    <a:lnTo>
                      <a:pt x="122" y="174"/>
                    </a:lnTo>
                    <a:lnTo>
                      <a:pt x="125" y="171"/>
                    </a:lnTo>
                    <a:lnTo>
                      <a:pt x="124" y="170"/>
                    </a:lnTo>
                    <a:lnTo>
                      <a:pt x="124" y="169"/>
                    </a:lnTo>
                    <a:lnTo>
                      <a:pt x="121" y="168"/>
                    </a:lnTo>
                    <a:lnTo>
                      <a:pt x="121" y="165"/>
                    </a:lnTo>
                    <a:lnTo>
                      <a:pt x="120" y="162"/>
                    </a:lnTo>
                    <a:lnTo>
                      <a:pt x="121" y="161"/>
                    </a:lnTo>
                    <a:lnTo>
                      <a:pt x="120" y="159"/>
                    </a:lnTo>
                    <a:lnTo>
                      <a:pt x="120" y="156"/>
                    </a:lnTo>
                    <a:lnTo>
                      <a:pt x="120" y="154"/>
                    </a:lnTo>
                    <a:lnTo>
                      <a:pt x="120" y="154"/>
                    </a:lnTo>
                    <a:lnTo>
                      <a:pt x="119" y="148"/>
                    </a:lnTo>
                    <a:lnTo>
                      <a:pt x="117" y="148"/>
                    </a:lnTo>
                    <a:lnTo>
                      <a:pt x="117" y="142"/>
                    </a:lnTo>
                    <a:lnTo>
                      <a:pt x="113" y="139"/>
                    </a:lnTo>
                    <a:lnTo>
                      <a:pt x="114" y="137"/>
                    </a:lnTo>
                    <a:lnTo>
                      <a:pt x="113" y="137"/>
                    </a:lnTo>
                    <a:lnTo>
                      <a:pt x="113" y="134"/>
                    </a:lnTo>
                    <a:lnTo>
                      <a:pt x="110" y="131"/>
                    </a:lnTo>
                    <a:lnTo>
                      <a:pt x="110" y="130"/>
                    </a:lnTo>
                    <a:lnTo>
                      <a:pt x="110" y="130"/>
                    </a:lnTo>
                    <a:lnTo>
                      <a:pt x="109" y="126"/>
                    </a:lnTo>
                    <a:lnTo>
                      <a:pt x="107" y="123"/>
                    </a:lnTo>
                    <a:lnTo>
                      <a:pt x="99" y="118"/>
                    </a:lnTo>
                    <a:lnTo>
                      <a:pt x="98" y="115"/>
                    </a:lnTo>
                    <a:lnTo>
                      <a:pt x="91" y="110"/>
                    </a:lnTo>
                    <a:lnTo>
                      <a:pt x="82" y="105"/>
                    </a:lnTo>
                    <a:lnTo>
                      <a:pt x="82" y="104"/>
                    </a:lnTo>
                    <a:lnTo>
                      <a:pt x="78" y="103"/>
                    </a:lnTo>
                    <a:lnTo>
                      <a:pt x="73" y="97"/>
                    </a:lnTo>
                    <a:lnTo>
                      <a:pt x="72" y="95"/>
                    </a:lnTo>
                    <a:lnTo>
                      <a:pt x="70" y="91"/>
                    </a:lnTo>
                    <a:lnTo>
                      <a:pt x="70" y="90"/>
                    </a:lnTo>
                    <a:lnTo>
                      <a:pt x="70" y="89"/>
                    </a:lnTo>
                    <a:lnTo>
                      <a:pt x="69" y="87"/>
                    </a:lnTo>
                    <a:lnTo>
                      <a:pt x="68" y="87"/>
                    </a:lnTo>
                    <a:lnTo>
                      <a:pt x="63" y="82"/>
                    </a:lnTo>
                    <a:lnTo>
                      <a:pt x="59" y="80"/>
                    </a:lnTo>
                    <a:lnTo>
                      <a:pt x="53" y="77"/>
                    </a:lnTo>
                    <a:lnTo>
                      <a:pt x="59" y="76"/>
                    </a:lnTo>
                    <a:lnTo>
                      <a:pt x="55" y="73"/>
                    </a:lnTo>
                    <a:lnTo>
                      <a:pt x="58" y="69"/>
                    </a:lnTo>
                    <a:lnTo>
                      <a:pt x="59" y="66"/>
                    </a:lnTo>
                    <a:lnTo>
                      <a:pt x="59" y="65"/>
                    </a:lnTo>
                    <a:lnTo>
                      <a:pt x="57" y="65"/>
                    </a:lnTo>
                    <a:lnTo>
                      <a:pt x="57" y="60"/>
                    </a:lnTo>
                    <a:lnTo>
                      <a:pt x="58" y="59"/>
                    </a:lnTo>
                    <a:lnTo>
                      <a:pt x="59" y="57"/>
                    </a:lnTo>
                    <a:lnTo>
                      <a:pt x="60" y="55"/>
                    </a:lnTo>
                    <a:lnTo>
                      <a:pt x="61" y="51"/>
                    </a:lnTo>
                    <a:lnTo>
                      <a:pt x="63" y="54"/>
                    </a:lnTo>
                    <a:lnTo>
                      <a:pt x="63" y="54"/>
                    </a:lnTo>
                    <a:lnTo>
                      <a:pt x="66" y="51"/>
                    </a:lnTo>
                    <a:lnTo>
                      <a:pt x="67" y="51"/>
                    </a:lnTo>
                    <a:lnTo>
                      <a:pt x="67" y="51"/>
                    </a:lnTo>
                    <a:lnTo>
                      <a:pt x="66" y="49"/>
                    </a:lnTo>
                    <a:lnTo>
                      <a:pt x="67" y="47"/>
                    </a:lnTo>
                    <a:lnTo>
                      <a:pt x="67" y="46"/>
                    </a:lnTo>
                    <a:lnTo>
                      <a:pt x="67" y="44"/>
                    </a:lnTo>
                    <a:lnTo>
                      <a:pt x="66" y="43"/>
                    </a:lnTo>
                    <a:lnTo>
                      <a:pt x="68" y="40"/>
                    </a:lnTo>
                    <a:lnTo>
                      <a:pt x="68" y="37"/>
                    </a:lnTo>
                    <a:lnTo>
                      <a:pt x="70" y="38"/>
                    </a:lnTo>
                    <a:lnTo>
                      <a:pt x="72" y="39"/>
                    </a:lnTo>
                    <a:lnTo>
                      <a:pt x="73" y="38"/>
                    </a:lnTo>
                    <a:lnTo>
                      <a:pt x="76" y="37"/>
                    </a:lnTo>
                    <a:lnTo>
                      <a:pt x="77" y="37"/>
                    </a:lnTo>
                    <a:lnTo>
                      <a:pt x="77" y="37"/>
                    </a:lnTo>
                    <a:lnTo>
                      <a:pt x="78" y="37"/>
                    </a:lnTo>
                    <a:lnTo>
                      <a:pt x="77" y="35"/>
                    </a:lnTo>
                    <a:lnTo>
                      <a:pt x="78" y="32"/>
                    </a:lnTo>
                    <a:lnTo>
                      <a:pt x="82" y="31"/>
                    </a:lnTo>
                    <a:lnTo>
                      <a:pt x="85" y="32"/>
                    </a:lnTo>
                    <a:lnTo>
                      <a:pt x="88" y="30"/>
                    </a:lnTo>
                    <a:lnTo>
                      <a:pt x="89" y="30"/>
                    </a:lnTo>
                    <a:lnTo>
                      <a:pt x="90" y="30"/>
                    </a:lnTo>
                    <a:lnTo>
                      <a:pt x="90" y="29"/>
                    </a:lnTo>
                    <a:lnTo>
                      <a:pt x="90" y="29"/>
                    </a:lnTo>
                    <a:lnTo>
                      <a:pt x="90" y="29"/>
                    </a:lnTo>
                    <a:lnTo>
                      <a:pt x="8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5" name="Freeform 162">
                <a:extLst>
                  <a:ext uri="{FF2B5EF4-FFF2-40B4-BE49-F238E27FC236}">
                    <a16:creationId xmlns:a16="http://schemas.microsoft.com/office/drawing/2014/main" id="{E9188CE9-CA2C-7EFD-9630-55B00DEBBBCF}"/>
                  </a:ext>
                </a:extLst>
              </p:cNvPr>
              <p:cNvSpPr/>
              <p:nvPr/>
            </p:nvSpPr>
            <p:spPr bwMode="auto">
              <a:xfrm>
                <a:off x="3949700" y="2995613"/>
                <a:ext cx="125413" cy="104775"/>
              </a:xfrm>
              <a:custGeom>
                <a:avLst/>
                <a:gdLst>
                  <a:gd name="T0" fmla="*/ 66 w 79"/>
                  <a:gd name="T1" fmla="*/ 2 h 66"/>
                  <a:gd name="T2" fmla="*/ 63 w 79"/>
                  <a:gd name="T3" fmla="*/ 0 h 66"/>
                  <a:gd name="T4" fmla="*/ 57 w 79"/>
                  <a:gd name="T5" fmla="*/ 2 h 66"/>
                  <a:gd name="T6" fmla="*/ 59 w 79"/>
                  <a:gd name="T7" fmla="*/ 8 h 66"/>
                  <a:gd name="T8" fmla="*/ 60 w 79"/>
                  <a:gd name="T9" fmla="*/ 15 h 66"/>
                  <a:gd name="T10" fmla="*/ 51 w 79"/>
                  <a:gd name="T11" fmla="*/ 8 h 66"/>
                  <a:gd name="T12" fmla="*/ 44 w 79"/>
                  <a:gd name="T13" fmla="*/ 5 h 66"/>
                  <a:gd name="T14" fmla="*/ 41 w 79"/>
                  <a:gd name="T15" fmla="*/ 4 h 66"/>
                  <a:gd name="T16" fmla="*/ 40 w 79"/>
                  <a:gd name="T17" fmla="*/ 4 h 66"/>
                  <a:gd name="T18" fmla="*/ 37 w 79"/>
                  <a:gd name="T19" fmla="*/ 2 h 66"/>
                  <a:gd name="T20" fmla="*/ 29 w 79"/>
                  <a:gd name="T21" fmla="*/ 2 h 66"/>
                  <a:gd name="T22" fmla="*/ 21 w 79"/>
                  <a:gd name="T23" fmla="*/ 3 h 66"/>
                  <a:gd name="T24" fmla="*/ 16 w 79"/>
                  <a:gd name="T25" fmla="*/ 2 h 66"/>
                  <a:gd name="T26" fmla="*/ 6 w 79"/>
                  <a:gd name="T27" fmla="*/ 4 h 66"/>
                  <a:gd name="T28" fmla="*/ 3 w 79"/>
                  <a:gd name="T29" fmla="*/ 12 h 66"/>
                  <a:gd name="T30" fmla="*/ 0 w 79"/>
                  <a:gd name="T31" fmla="*/ 20 h 66"/>
                  <a:gd name="T32" fmla="*/ 4 w 79"/>
                  <a:gd name="T33" fmla="*/ 27 h 66"/>
                  <a:gd name="T34" fmla="*/ 5 w 79"/>
                  <a:gd name="T35" fmla="*/ 37 h 66"/>
                  <a:gd name="T36" fmla="*/ 7 w 79"/>
                  <a:gd name="T37" fmla="*/ 41 h 66"/>
                  <a:gd name="T38" fmla="*/ 8 w 79"/>
                  <a:gd name="T39" fmla="*/ 46 h 66"/>
                  <a:gd name="T40" fmla="*/ 11 w 79"/>
                  <a:gd name="T41" fmla="*/ 51 h 66"/>
                  <a:gd name="T42" fmla="*/ 14 w 79"/>
                  <a:gd name="T43" fmla="*/ 54 h 66"/>
                  <a:gd name="T44" fmla="*/ 14 w 79"/>
                  <a:gd name="T45" fmla="*/ 58 h 66"/>
                  <a:gd name="T46" fmla="*/ 16 w 79"/>
                  <a:gd name="T47" fmla="*/ 60 h 66"/>
                  <a:gd name="T48" fmla="*/ 16 w 79"/>
                  <a:gd name="T49" fmla="*/ 58 h 66"/>
                  <a:gd name="T50" fmla="*/ 22 w 79"/>
                  <a:gd name="T51" fmla="*/ 53 h 66"/>
                  <a:gd name="T52" fmla="*/ 23 w 79"/>
                  <a:gd name="T53" fmla="*/ 60 h 66"/>
                  <a:gd name="T54" fmla="*/ 21 w 79"/>
                  <a:gd name="T55" fmla="*/ 63 h 66"/>
                  <a:gd name="T56" fmla="*/ 22 w 79"/>
                  <a:gd name="T57" fmla="*/ 64 h 66"/>
                  <a:gd name="T58" fmla="*/ 26 w 79"/>
                  <a:gd name="T59" fmla="*/ 61 h 66"/>
                  <a:gd name="T60" fmla="*/ 30 w 79"/>
                  <a:gd name="T61" fmla="*/ 64 h 66"/>
                  <a:gd name="T62" fmla="*/ 34 w 79"/>
                  <a:gd name="T63" fmla="*/ 66 h 66"/>
                  <a:gd name="T64" fmla="*/ 40 w 79"/>
                  <a:gd name="T65" fmla="*/ 62 h 66"/>
                  <a:gd name="T66" fmla="*/ 46 w 79"/>
                  <a:gd name="T67" fmla="*/ 58 h 66"/>
                  <a:gd name="T68" fmla="*/ 55 w 79"/>
                  <a:gd name="T69" fmla="*/ 56 h 66"/>
                  <a:gd name="T70" fmla="*/ 59 w 79"/>
                  <a:gd name="T71" fmla="*/ 60 h 66"/>
                  <a:gd name="T72" fmla="*/ 60 w 79"/>
                  <a:gd name="T73" fmla="*/ 59 h 66"/>
                  <a:gd name="T74" fmla="*/ 59 w 79"/>
                  <a:gd name="T75" fmla="*/ 54 h 66"/>
                  <a:gd name="T76" fmla="*/ 55 w 79"/>
                  <a:gd name="T77" fmla="*/ 46 h 66"/>
                  <a:gd name="T78" fmla="*/ 64 w 79"/>
                  <a:gd name="T79" fmla="*/ 44 h 66"/>
                  <a:gd name="T80" fmla="*/ 70 w 79"/>
                  <a:gd name="T81" fmla="*/ 38 h 66"/>
                  <a:gd name="T82" fmla="*/ 74 w 79"/>
                  <a:gd name="T83" fmla="*/ 34 h 66"/>
                  <a:gd name="T84" fmla="*/ 79 w 79"/>
                  <a:gd name="T85" fmla="*/ 30 h 66"/>
                  <a:gd name="T86" fmla="*/ 79 w 79"/>
                  <a:gd name="T87" fmla="*/ 23 h 66"/>
                  <a:gd name="T88" fmla="*/ 79 w 79"/>
                  <a:gd name="T89" fmla="*/ 16 h 66"/>
                  <a:gd name="T90" fmla="*/ 73 w 79"/>
                  <a:gd name="T91" fmla="*/ 9 h 66"/>
                  <a:gd name="T92" fmla="*/ 70 w 79"/>
                  <a:gd name="T93" fmla="*/ 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9" h="66">
                    <a:moveTo>
                      <a:pt x="70" y="4"/>
                    </a:moveTo>
                    <a:lnTo>
                      <a:pt x="66" y="2"/>
                    </a:lnTo>
                    <a:lnTo>
                      <a:pt x="64" y="2"/>
                    </a:lnTo>
                    <a:lnTo>
                      <a:pt x="63" y="0"/>
                    </a:lnTo>
                    <a:lnTo>
                      <a:pt x="59" y="1"/>
                    </a:lnTo>
                    <a:lnTo>
                      <a:pt x="57" y="2"/>
                    </a:lnTo>
                    <a:lnTo>
                      <a:pt x="60" y="4"/>
                    </a:lnTo>
                    <a:lnTo>
                      <a:pt x="59" y="8"/>
                    </a:lnTo>
                    <a:lnTo>
                      <a:pt x="60" y="10"/>
                    </a:lnTo>
                    <a:lnTo>
                      <a:pt x="60" y="15"/>
                    </a:lnTo>
                    <a:lnTo>
                      <a:pt x="53" y="12"/>
                    </a:lnTo>
                    <a:lnTo>
                      <a:pt x="51" y="8"/>
                    </a:lnTo>
                    <a:lnTo>
                      <a:pt x="46" y="8"/>
                    </a:lnTo>
                    <a:lnTo>
                      <a:pt x="44" y="5"/>
                    </a:lnTo>
                    <a:lnTo>
                      <a:pt x="42" y="3"/>
                    </a:lnTo>
                    <a:lnTo>
                      <a:pt x="41" y="4"/>
                    </a:lnTo>
                    <a:lnTo>
                      <a:pt x="40" y="4"/>
                    </a:lnTo>
                    <a:lnTo>
                      <a:pt x="40" y="4"/>
                    </a:lnTo>
                    <a:lnTo>
                      <a:pt x="40" y="4"/>
                    </a:lnTo>
                    <a:lnTo>
                      <a:pt x="37" y="2"/>
                    </a:lnTo>
                    <a:lnTo>
                      <a:pt x="33" y="2"/>
                    </a:lnTo>
                    <a:lnTo>
                      <a:pt x="29" y="2"/>
                    </a:lnTo>
                    <a:lnTo>
                      <a:pt x="27" y="2"/>
                    </a:lnTo>
                    <a:lnTo>
                      <a:pt x="21" y="3"/>
                    </a:lnTo>
                    <a:lnTo>
                      <a:pt x="20" y="2"/>
                    </a:lnTo>
                    <a:lnTo>
                      <a:pt x="16" y="2"/>
                    </a:lnTo>
                    <a:lnTo>
                      <a:pt x="8" y="4"/>
                    </a:lnTo>
                    <a:lnTo>
                      <a:pt x="6" y="4"/>
                    </a:lnTo>
                    <a:lnTo>
                      <a:pt x="4" y="8"/>
                    </a:lnTo>
                    <a:lnTo>
                      <a:pt x="3" y="12"/>
                    </a:lnTo>
                    <a:lnTo>
                      <a:pt x="0" y="16"/>
                    </a:lnTo>
                    <a:lnTo>
                      <a:pt x="0" y="20"/>
                    </a:lnTo>
                    <a:lnTo>
                      <a:pt x="1" y="26"/>
                    </a:lnTo>
                    <a:lnTo>
                      <a:pt x="4" y="27"/>
                    </a:lnTo>
                    <a:lnTo>
                      <a:pt x="5" y="31"/>
                    </a:lnTo>
                    <a:lnTo>
                      <a:pt x="5" y="37"/>
                    </a:lnTo>
                    <a:lnTo>
                      <a:pt x="5" y="39"/>
                    </a:lnTo>
                    <a:lnTo>
                      <a:pt x="7" y="41"/>
                    </a:lnTo>
                    <a:lnTo>
                      <a:pt x="7" y="44"/>
                    </a:lnTo>
                    <a:lnTo>
                      <a:pt x="8" y="46"/>
                    </a:lnTo>
                    <a:lnTo>
                      <a:pt x="9" y="48"/>
                    </a:lnTo>
                    <a:lnTo>
                      <a:pt x="11" y="51"/>
                    </a:lnTo>
                    <a:lnTo>
                      <a:pt x="12" y="51"/>
                    </a:lnTo>
                    <a:lnTo>
                      <a:pt x="14" y="54"/>
                    </a:lnTo>
                    <a:lnTo>
                      <a:pt x="13" y="56"/>
                    </a:lnTo>
                    <a:lnTo>
                      <a:pt x="14" y="58"/>
                    </a:lnTo>
                    <a:lnTo>
                      <a:pt x="14" y="59"/>
                    </a:lnTo>
                    <a:lnTo>
                      <a:pt x="16" y="60"/>
                    </a:lnTo>
                    <a:lnTo>
                      <a:pt x="16" y="60"/>
                    </a:lnTo>
                    <a:lnTo>
                      <a:pt x="16" y="58"/>
                    </a:lnTo>
                    <a:lnTo>
                      <a:pt x="19" y="55"/>
                    </a:lnTo>
                    <a:lnTo>
                      <a:pt x="22" y="53"/>
                    </a:lnTo>
                    <a:lnTo>
                      <a:pt x="22" y="56"/>
                    </a:lnTo>
                    <a:lnTo>
                      <a:pt x="23" y="60"/>
                    </a:lnTo>
                    <a:lnTo>
                      <a:pt x="23" y="62"/>
                    </a:lnTo>
                    <a:lnTo>
                      <a:pt x="21" y="63"/>
                    </a:lnTo>
                    <a:lnTo>
                      <a:pt x="22" y="64"/>
                    </a:lnTo>
                    <a:lnTo>
                      <a:pt x="22" y="64"/>
                    </a:lnTo>
                    <a:lnTo>
                      <a:pt x="24" y="63"/>
                    </a:lnTo>
                    <a:lnTo>
                      <a:pt x="26" y="61"/>
                    </a:lnTo>
                    <a:lnTo>
                      <a:pt x="28" y="63"/>
                    </a:lnTo>
                    <a:lnTo>
                      <a:pt x="30" y="64"/>
                    </a:lnTo>
                    <a:lnTo>
                      <a:pt x="31" y="63"/>
                    </a:lnTo>
                    <a:lnTo>
                      <a:pt x="34" y="66"/>
                    </a:lnTo>
                    <a:lnTo>
                      <a:pt x="36" y="62"/>
                    </a:lnTo>
                    <a:lnTo>
                      <a:pt x="40" y="62"/>
                    </a:lnTo>
                    <a:lnTo>
                      <a:pt x="42" y="58"/>
                    </a:lnTo>
                    <a:lnTo>
                      <a:pt x="46" y="58"/>
                    </a:lnTo>
                    <a:lnTo>
                      <a:pt x="48" y="59"/>
                    </a:lnTo>
                    <a:lnTo>
                      <a:pt x="55" y="56"/>
                    </a:lnTo>
                    <a:lnTo>
                      <a:pt x="58" y="59"/>
                    </a:lnTo>
                    <a:lnTo>
                      <a:pt x="59" y="60"/>
                    </a:lnTo>
                    <a:lnTo>
                      <a:pt x="61" y="60"/>
                    </a:lnTo>
                    <a:lnTo>
                      <a:pt x="60" y="59"/>
                    </a:lnTo>
                    <a:lnTo>
                      <a:pt x="61" y="56"/>
                    </a:lnTo>
                    <a:lnTo>
                      <a:pt x="59" y="54"/>
                    </a:lnTo>
                    <a:lnTo>
                      <a:pt x="55" y="53"/>
                    </a:lnTo>
                    <a:lnTo>
                      <a:pt x="55" y="46"/>
                    </a:lnTo>
                    <a:lnTo>
                      <a:pt x="58" y="44"/>
                    </a:lnTo>
                    <a:lnTo>
                      <a:pt x="64" y="44"/>
                    </a:lnTo>
                    <a:lnTo>
                      <a:pt x="65" y="41"/>
                    </a:lnTo>
                    <a:lnTo>
                      <a:pt x="70" y="38"/>
                    </a:lnTo>
                    <a:lnTo>
                      <a:pt x="73" y="37"/>
                    </a:lnTo>
                    <a:lnTo>
                      <a:pt x="74" y="34"/>
                    </a:lnTo>
                    <a:lnTo>
                      <a:pt x="77" y="34"/>
                    </a:lnTo>
                    <a:lnTo>
                      <a:pt x="79" y="30"/>
                    </a:lnTo>
                    <a:lnTo>
                      <a:pt x="78" y="26"/>
                    </a:lnTo>
                    <a:lnTo>
                      <a:pt x="79" y="23"/>
                    </a:lnTo>
                    <a:lnTo>
                      <a:pt x="78" y="20"/>
                    </a:lnTo>
                    <a:lnTo>
                      <a:pt x="79" y="16"/>
                    </a:lnTo>
                    <a:lnTo>
                      <a:pt x="77" y="10"/>
                    </a:lnTo>
                    <a:lnTo>
                      <a:pt x="73" y="9"/>
                    </a:lnTo>
                    <a:lnTo>
                      <a:pt x="72" y="4"/>
                    </a:lnTo>
                    <a:lnTo>
                      <a:pt x="7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6" name="Freeform 163">
                <a:extLst>
                  <a:ext uri="{FF2B5EF4-FFF2-40B4-BE49-F238E27FC236}">
                    <a16:creationId xmlns:a16="http://schemas.microsoft.com/office/drawing/2014/main" id="{B016645E-5BD9-8E4F-30D8-DBCE6F82A3EC}"/>
                  </a:ext>
                </a:extLst>
              </p:cNvPr>
              <p:cNvSpPr/>
              <p:nvPr/>
            </p:nvSpPr>
            <p:spPr bwMode="auto">
              <a:xfrm>
                <a:off x="3875088" y="2790826"/>
                <a:ext cx="196850" cy="222250"/>
              </a:xfrm>
              <a:custGeom>
                <a:avLst/>
                <a:gdLst>
                  <a:gd name="T0" fmla="*/ 99 w 124"/>
                  <a:gd name="T1" fmla="*/ 134 h 140"/>
                  <a:gd name="T2" fmla="*/ 105 w 124"/>
                  <a:gd name="T3" fmla="*/ 140 h 140"/>
                  <a:gd name="T4" fmla="*/ 100 w 124"/>
                  <a:gd name="T5" fmla="*/ 131 h 140"/>
                  <a:gd name="T6" fmla="*/ 113 w 124"/>
                  <a:gd name="T7" fmla="*/ 129 h 140"/>
                  <a:gd name="T8" fmla="*/ 118 w 124"/>
                  <a:gd name="T9" fmla="*/ 131 h 140"/>
                  <a:gd name="T10" fmla="*/ 121 w 124"/>
                  <a:gd name="T11" fmla="*/ 130 h 140"/>
                  <a:gd name="T12" fmla="*/ 119 w 124"/>
                  <a:gd name="T13" fmla="*/ 119 h 140"/>
                  <a:gd name="T14" fmla="*/ 122 w 124"/>
                  <a:gd name="T15" fmla="*/ 114 h 140"/>
                  <a:gd name="T16" fmla="*/ 122 w 124"/>
                  <a:gd name="T17" fmla="*/ 104 h 140"/>
                  <a:gd name="T18" fmla="*/ 118 w 124"/>
                  <a:gd name="T19" fmla="*/ 104 h 140"/>
                  <a:gd name="T20" fmla="*/ 111 w 124"/>
                  <a:gd name="T21" fmla="*/ 99 h 140"/>
                  <a:gd name="T22" fmla="*/ 108 w 124"/>
                  <a:gd name="T23" fmla="*/ 97 h 140"/>
                  <a:gd name="T24" fmla="*/ 104 w 124"/>
                  <a:gd name="T25" fmla="*/ 89 h 140"/>
                  <a:gd name="T26" fmla="*/ 97 w 124"/>
                  <a:gd name="T27" fmla="*/ 85 h 140"/>
                  <a:gd name="T28" fmla="*/ 89 w 124"/>
                  <a:gd name="T29" fmla="*/ 73 h 140"/>
                  <a:gd name="T30" fmla="*/ 77 w 124"/>
                  <a:gd name="T31" fmla="*/ 65 h 140"/>
                  <a:gd name="T32" fmla="*/ 66 w 124"/>
                  <a:gd name="T33" fmla="*/ 58 h 140"/>
                  <a:gd name="T34" fmla="*/ 65 w 124"/>
                  <a:gd name="T35" fmla="*/ 53 h 140"/>
                  <a:gd name="T36" fmla="*/ 65 w 124"/>
                  <a:gd name="T37" fmla="*/ 45 h 140"/>
                  <a:gd name="T38" fmla="*/ 73 w 124"/>
                  <a:gd name="T39" fmla="*/ 42 h 140"/>
                  <a:gd name="T40" fmla="*/ 76 w 124"/>
                  <a:gd name="T41" fmla="*/ 35 h 140"/>
                  <a:gd name="T42" fmla="*/ 71 w 124"/>
                  <a:gd name="T43" fmla="*/ 29 h 140"/>
                  <a:gd name="T44" fmla="*/ 62 w 124"/>
                  <a:gd name="T45" fmla="*/ 26 h 140"/>
                  <a:gd name="T46" fmla="*/ 47 w 124"/>
                  <a:gd name="T47" fmla="*/ 26 h 140"/>
                  <a:gd name="T48" fmla="*/ 39 w 124"/>
                  <a:gd name="T49" fmla="*/ 12 h 140"/>
                  <a:gd name="T50" fmla="*/ 35 w 124"/>
                  <a:gd name="T51" fmla="*/ 4 h 140"/>
                  <a:gd name="T52" fmla="*/ 24 w 124"/>
                  <a:gd name="T53" fmla="*/ 0 h 140"/>
                  <a:gd name="T54" fmla="*/ 22 w 124"/>
                  <a:gd name="T55" fmla="*/ 7 h 140"/>
                  <a:gd name="T56" fmla="*/ 24 w 124"/>
                  <a:gd name="T57" fmla="*/ 20 h 140"/>
                  <a:gd name="T58" fmla="*/ 14 w 124"/>
                  <a:gd name="T59" fmla="*/ 17 h 140"/>
                  <a:gd name="T60" fmla="*/ 7 w 124"/>
                  <a:gd name="T61" fmla="*/ 19 h 140"/>
                  <a:gd name="T62" fmla="*/ 7 w 124"/>
                  <a:gd name="T63" fmla="*/ 26 h 140"/>
                  <a:gd name="T64" fmla="*/ 0 w 124"/>
                  <a:gd name="T65" fmla="*/ 31 h 140"/>
                  <a:gd name="T66" fmla="*/ 9 w 124"/>
                  <a:gd name="T67" fmla="*/ 37 h 140"/>
                  <a:gd name="T68" fmla="*/ 9 w 124"/>
                  <a:gd name="T69" fmla="*/ 48 h 140"/>
                  <a:gd name="T70" fmla="*/ 19 w 124"/>
                  <a:gd name="T71" fmla="*/ 46 h 140"/>
                  <a:gd name="T72" fmla="*/ 21 w 124"/>
                  <a:gd name="T73" fmla="*/ 56 h 140"/>
                  <a:gd name="T74" fmla="*/ 19 w 124"/>
                  <a:gd name="T75" fmla="*/ 65 h 140"/>
                  <a:gd name="T76" fmla="*/ 22 w 124"/>
                  <a:gd name="T77" fmla="*/ 75 h 140"/>
                  <a:gd name="T78" fmla="*/ 32 w 124"/>
                  <a:gd name="T79" fmla="*/ 68 h 140"/>
                  <a:gd name="T80" fmla="*/ 44 w 124"/>
                  <a:gd name="T81" fmla="*/ 74 h 140"/>
                  <a:gd name="T82" fmla="*/ 58 w 124"/>
                  <a:gd name="T83" fmla="*/ 66 h 140"/>
                  <a:gd name="T84" fmla="*/ 78 w 124"/>
                  <a:gd name="T85" fmla="*/ 80 h 140"/>
                  <a:gd name="T86" fmla="*/ 80 w 124"/>
                  <a:gd name="T87" fmla="*/ 88 h 140"/>
                  <a:gd name="T88" fmla="*/ 80 w 124"/>
                  <a:gd name="T89" fmla="*/ 99 h 140"/>
                  <a:gd name="T90" fmla="*/ 88 w 124"/>
                  <a:gd name="T91" fmla="*/ 103 h 140"/>
                  <a:gd name="T92" fmla="*/ 95 w 124"/>
                  <a:gd name="T93" fmla="*/ 109 h 140"/>
                  <a:gd name="T94" fmla="*/ 95 w 124"/>
                  <a:gd name="T95" fmla="*/ 117 h 140"/>
                  <a:gd name="T96" fmla="*/ 93 w 124"/>
                  <a:gd name="T97" fmla="*/ 12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4" h="140">
                    <a:moveTo>
                      <a:pt x="93" y="132"/>
                    </a:moveTo>
                    <a:lnTo>
                      <a:pt x="95" y="134"/>
                    </a:lnTo>
                    <a:lnTo>
                      <a:pt x="99" y="134"/>
                    </a:lnTo>
                    <a:lnTo>
                      <a:pt x="102" y="139"/>
                    </a:lnTo>
                    <a:lnTo>
                      <a:pt x="105" y="140"/>
                    </a:lnTo>
                    <a:lnTo>
                      <a:pt x="105" y="140"/>
                    </a:lnTo>
                    <a:lnTo>
                      <a:pt x="104" y="137"/>
                    </a:lnTo>
                    <a:lnTo>
                      <a:pt x="104" y="134"/>
                    </a:lnTo>
                    <a:lnTo>
                      <a:pt x="100" y="131"/>
                    </a:lnTo>
                    <a:lnTo>
                      <a:pt x="105" y="127"/>
                    </a:lnTo>
                    <a:lnTo>
                      <a:pt x="111" y="125"/>
                    </a:lnTo>
                    <a:lnTo>
                      <a:pt x="113" y="129"/>
                    </a:lnTo>
                    <a:lnTo>
                      <a:pt x="115" y="129"/>
                    </a:lnTo>
                    <a:lnTo>
                      <a:pt x="118" y="131"/>
                    </a:lnTo>
                    <a:lnTo>
                      <a:pt x="118" y="131"/>
                    </a:lnTo>
                    <a:lnTo>
                      <a:pt x="118" y="131"/>
                    </a:lnTo>
                    <a:lnTo>
                      <a:pt x="120" y="131"/>
                    </a:lnTo>
                    <a:lnTo>
                      <a:pt x="121" y="130"/>
                    </a:lnTo>
                    <a:lnTo>
                      <a:pt x="121" y="126"/>
                    </a:lnTo>
                    <a:lnTo>
                      <a:pt x="120" y="124"/>
                    </a:lnTo>
                    <a:lnTo>
                      <a:pt x="119" y="119"/>
                    </a:lnTo>
                    <a:lnTo>
                      <a:pt x="124" y="116"/>
                    </a:lnTo>
                    <a:lnTo>
                      <a:pt x="124" y="114"/>
                    </a:lnTo>
                    <a:lnTo>
                      <a:pt x="122" y="114"/>
                    </a:lnTo>
                    <a:lnTo>
                      <a:pt x="120" y="111"/>
                    </a:lnTo>
                    <a:lnTo>
                      <a:pt x="121" y="105"/>
                    </a:lnTo>
                    <a:lnTo>
                      <a:pt x="122" y="104"/>
                    </a:lnTo>
                    <a:lnTo>
                      <a:pt x="122" y="103"/>
                    </a:lnTo>
                    <a:lnTo>
                      <a:pt x="120" y="104"/>
                    </a:lnTo>
                    <a:lnTo>
                      <a:pt x="118" y="104"/>
                    </a:lnTo>
                    <a:lnTo>
                      <a:pt x="117" y="102"/>
                    </a:lnTo>
                    <a:lnTo>
                      <a:pt x="113" y="101"/>
                    </a:lnTo>
                    <a:lnTo>
                      <a:pt x="111" y="99"/>
                    </a:lnTo>
                    <a:lnTo>
                      <a:pt x="111" y="96"/>
                    </a:lnTo>
                    <a:lnTo>
                      <a:pt x="110" y="96"/>
                    </a:lnTo>
                    <a:lnTo>
                      <a:pt x="108" y="97"/>
                    </a:lnTo>
                    <a:lnTo>
                      <a:pt x="106" y="94"/>
                    </a:lnTo>
                    <a:lnTo>
                      <a:pt x="105" y="92"/>
                    </a:lnTo>
                    <a:lnTo>
                      <a:pt x="104" y="89"/>
                    </a:lnTo>
                    <a:lnTo>
                      <a:pt x="100" y="89"/>
                    </a:lnTo>
                    <a:lnTo>
                      <a:pt x="98" y="88"/>
                    </a:lnTo>
                    <a:lnTo>
                      <a:pt x="97" y="85"/>
                    </a:lnTo>
                    <a:lnTo>
                      <a:pt x="91" y="79"/>
                    </a:lnTo>
                    <a:lnTo>
                      <a:pt x="91" y="77"/>
                    </a:lnTo>
                    <a:lnTo>
                      <a:pt x="89" y="73"/>
                    </a:lnTo>
                    <a:lnTo>
                      <a:pt x="84" y="71"/>
                    </a:lnTo>
                    <a:lnTo>
                      <a:pt x="81" y="65"/>
                    </a:lnTo>
                    <a:lnTo>
                      <a:pt x="77" y="65"/>
                    </a:lnTo>
                    <a:lnTo>
                      <a:pt x="74" y="63"/>
                    </a:lnTo>
                    <a:lnTo>
                      <a:pt x="68" y="63"/>
                    </a:lnTo>
                    <a:lnTo>
                      <a:pt x="66" y="58"/>
                    </a:lnTo>
                    <a:lnTo>
                      <a:pt x="63" y="58"/>
                    </a:lnTo>
                    <a:lnTo>
                      <a:pt x="62" y="55"/>
                    </a:lnTo>
                    <a:lnTo>
                      <a:pt x="65" y="53"/>
                    </a:lnTo>
                    <a:lnTo>
                      <a:pt x="61" y="50"/>
                    </a:lnTo>
                    <a:lnTo>
                      <a:pt x="61" y="45"/>
                    </a:lnTo>
                    <a:lnTo>
                      <a:pt x="65" y="45"/>
                    </a:lnTo>
                    <a:lnTo>
                      <a:pt x="68" y="44"/>
                    </a:lnTo>
                    <a:lnTo>
                      <a:pt x="71" y="43"/>
                    </a:lnTo>
                    <a:lnTo>
                      <a:pt x="73" y="42"/>
                    </a:lnTo>
                    <a:lnTo>
                      <a:pt x="74" y="36"/>
                    </a:lnTo>
                    <a:lnTo>
                      <a:pt x="76" y="36"/>
                    </a:lnTo>
                    <a:lnTo>
                      <a:pt x="76" y="35"/>
                    </a:lnTo>
                    <a:lnTo>
                      <a:pt x="71" y="34"/>
                    </a:lnTo>
                    <a:lnTo>
                      <a:pt x="71" y="30"/>
                    </a:lnTo>
                    <a:lnTo>
                      <a:pt x="71" y="29"/>
                    </a:lnTo>
                    <a:lnTo>
                      <a:pt x="68" y="28"/>
                    </a:lnTo>
                    <a:lnTo>
                      <a:pt x="66" y="26"/>
                    </a:lnTo>
                    <a:lnTo>
                      <a:pt x="62" y="26"/>
                    </a:lnTo>
                    <a:lnTo>
                      <a:pt x="59" y="28"/>
                    </a:lnTo>
                    <a:lnTo>
                      <a:pt x="54" y="27"/>
                    </a:lnTo>
                    <a:lnTo>
                      <a:pt x="47" y="26"/>
                    </a:lnTo>
                    <a:lnTo>
                      <a:pt x="44" y="21"/>
                    </a:lnTo>
                    <a:lnTo>
                      <a:pt x="38" y="15"/>
                    </a:lnTo>
                    <a:lnTo>
                      <a:pt x="39" y="12"/>
                    </a:lnTo>
                    <a:lnTo>
                      <a:pt x="39" y="9"/>
                    </a:lnTo>
                    <a:lnTo>
                      <a:pt x="37" y="7"/>
                    </a:lnTo>
                    <a:lnTo>
                      <a:pt x="35" y="4"/>
                    </a:lnTo>
                    <a:lnTo>
                      <a:pt x="29" y="1"/>
                    </a:lnTo>
                    <a:lnTo>
                      <a:pt x="28" y="0"/>
                    </a:lnTo>
                    <a:lnTo>
                      <a:pt x="24" y="0"/>
                    </a:lnTo>
                    <a:lnTo>
                      <a:pt x="24" y="1"/>
                    </a:lnTo>
                    <a:lnTo>
                      <a:pt x="22" y="2"/>
                    </a:lnTo>
                    <a:lnTo>
                      <a:pt x="22" y="7"/>
                    </a:lnTo>
                    <a:lnTo>
                      <a:pt x="23" y="11"/>
                    </a:lnTo>
                    <a:lnTo>
                      <a:pt x="23" y="14"/>
                    </a:lnTo>
                    <a:lnTo>
                      <a:pt x="24" y="20"/>
                    </a:lnTo>
                    <a:lnTo>
                      <a:pt x="21" y="19"/>
                    </a:lnTo>
                    <a:lnTo>
                      <a:pt x="16" y="20"/>
                    </a:lnTo>
                    <a:lnTo>
                      <a:pt x="14" y="17"/>
                    </a:lnTo>
                    <a:lnTo>
                      <a:pt x="13" y="16"/>
                    </a:lnTo>
                    <a:lnTo>
                      <a:pt x="10" y="19"/>
                    </a:lnTo>
                    <a:lnTo>
                      <a:pt x="7" y="19"/>
                    </a:lnTo>
                    <a:lnTo>
                      <a:pt x="7" y="21"/>
                    </a:lnTo>
                    <a:lnTo>
                      <a:pt x="6" y="23"/>
                    </a:lnTo>
                    <a:lnTo>
                      <a:pt x="7" y="26"/>
                    </a:lnTo>
                    <a:lnTo>
                      <a:pt x="2" y="29"/>
                    </a:lnTo>
                    <a:lnTo>
                      <a:pt x="1" y="29"/>
                    </a:lnTo>
                    <a:lnTo>
                      <a:pt x="0" y="31"/>
                    </a:lnTo>
                    <a:lnTo>
                      <a:pt x="1" y="34"/>
                    </a:lnTo>
                    <a:lnTo>
                      <a:pt x="4" y="33"/>
                    </a:lnTo>
                    <a:lnTo>
                      <a:pt x="9" y="37"/>
                    </a:lnTo>
                    <a:lnTo>
                      <a:pt x="9" y="44"/>
                    </a:lnTo>
                    <a:lnTo>
                      <a:pt x="8" y="45"/>
                    </a:lnTo>
                    <a:lnTo>
                      <a:pt x="9" y="48"/>
                    </a:lnTo>
                    <a:lnTo>
                      <a:pt x="10" y="48"/>
                    </a:lnTo>
                    <a:lnTo>
                      <a:pt x="13" y="46"/>
                    </a:lnTo>
                    <a:lnTo>
                      <a:pt x="19" y="46"/>
                    </a:lnTo>
                    <a:lnTo>
                      <a:pt x="21" y="50"/>
                    </a:lnTo>
                    <a:lnTo>
                      <a:pt x="18" y="53"/>
                    </a:lnTo>
                    <a:lnTo>
                      <a:pt x="21" y="56"/>
                    </a:lnTo>
                    <a:lnTo>
                      <a:pt x="21" y="59"/>
                    </a:lnTo>
                    <a:lnTo>
                      <a:pt x="18" y="61"/>
                    </a:lnTo>
                    <a:lnTo>
                      <a:pt x="19" y="65"/>
                    </a:lnTo>
                    <a:lnTo>
                      <a:pt x="19" y="71"/>
                    </a:lnTo>
                    <a:lnTo>
                      <a:pt x="19" y="77"/>
                    </a:lnTo>
                    <a:lnTo>
                      <a:pt x="22" y="75"/>
                    </a:lnTo>
                    <a:lnTo>
                      <a:pt x="25" y="74"/>
                    </a:lnTo>
                    <a:lnTo>
                      <a:pt x="26" y="71"/>
                    </a:lnTo>
                    <a:lnTo>
                      <a:pt x="32" y="68"/>
                    </a:lnTo>
                    <a:lnTo>
                      <a:pt x="38" y="71"/>
                    </a:lnTo>
                    <a:lnTo>
                      <a:pt x="41" y="71"/>
                    </a:lnTo>
                    <a:lnTo>
                      <a:pt x="44" y="74"/>
                    </a:lnTo>
                    <a:lnTo>
                      <a:pt x="48" y="74"/>
                    </a:lnTo>
                    <a:lnTo>
                      <a:pt x="52" y="67"/>
                    </a:lnTo>
                    <a:lnTo>
                      <a:pt x="58" y="66"/>
                    </a:lnTo>
                    <a:lnTo>
                      <a:pt x="66" y="67"/>
                    </a:lnTo>
                    <a:lnTo>
                      <a:pt x="68" y="72"/>
                    </a:lnTo>
                    <a:lnTo>
                      <a:pt x="78" y="80"/>
                    </a:lnTo>
                    <a:lnTo>
                      <a:pt x="81" y="83"/>
                    </a:lnTo>
                    <a:lnTo>
                      <a:pt x="80" y="87"/>
                    </a:lnTo>
                    <a:lnTo>
                      <a:pt x="80" y="88"/>
                    </a:lnTo>
                    <a:lnTo>
                      <a:pt x="81" y="92"/>
                    </a:lnTo>
                    <a:lnTo>
                      <a:pt x="81" y="96"/>
                    </a:lnTo>
                    <a:lnTo>
                      <a:pt x="80" y="99"/>
                    </a:lnTo>
                    <a:lnTo>
                      <a:pt x="82" y="100"/>
                    </a:lnTo>
                    <a:lnTo>
                      <a:pt x="85" y="103"/>
                    </a:lnTo>
                    <a:lnTo>
                      <a:pt x="88" y="103"/>
                    </a:lnTo>
                    <a:lnTo>
                      <a:pt x="92" y="104"/>
                    </a:lnTo>
                    <a:lnTo>
                      <a:pt x="91" y="107"/>
                    </a:lnTo>
                    <a:lnTo>
                      <a:pt x="95" y="109"/>
                    </a:lnTo>
                    <a:lnTo>
                      <a:pt x="95" y="111"/>
                    </a:lnTo>
                    <a:lnTo>
                      <a:pt x="93" y="115"/>
                    </a:lnTo>
                    <a:lnTo>
                      <a:pt x="95" y="117"/>
                    </a:lnTo>
                    <a:lnTo>
                      <a:pt x="93" y="119"/>
                    </a:lnTo>
                    <a:lnTo>
                      <a:pt x="95" y="122"/>
                    </a:lnTo>
                    <a:lnTo>
                      <a:pt x="93" y="129"/>
                    </a:lnTo>
                    <a:lnTo>
                      <a:pt x="91" y="131"/>
                    </a:lnTo>
                    <a:lnTo>
                      <a:pt x="93" y="1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7" name="Freeform 164">
                <a:extLst>
                  <a:ext uri="{FF2B5EF4-FFF2-40B4-BE49-F238E27FC236}">
                    <a16:creationId xmlns:a16="http://schemas.microsoft.com/office/drawing/2014/main" id="{6D37B8CE-1448-B765-AC0F-A274DFC87CB6}"/>
                  </a:ext>
                </a:extLst>
              </p:cNvPr>
              <p:cNvSpPr/>
              <p:nvPr/>
            </p:nvSpPr>
            <p:spPr bwMode="auto">
              <a:xfrm>
                <a:off x="3816350" y="2844801"/>
                <a:ext cx="204788" cy="223838"/>
              </a:xfrm>
              <a:custGeom>
                <a:avLst/>
                <a:gdLst>
                  <a:gd name="T0" fmla="*/ 127 w 129"/>
                  <a:gd name="T1" fmla="*/ 85 h 141"/>
                  <a:gd name="T2" fmla="*/ 129 w 129"/>
                  <a:gd name="T3" fmla="*/ 77 h 141"/>
                  <a:gd name="T4" fmla="*/ 125 w 129"/>
                  <a:gd name="T5" fmla="*/ 71 h 141"/>
                  <a:gd name="T6" fmla="*/ 118 w 129"/>
                  <a:gd name="T7" fmla="*/ 67 h 141"/>
                  <a:gd name="T8" fmla="*/ 115 w 129"/>
                  <a:gd name="T9" fmla="*/ 59 h 141"/>
                  <a:gd name="T10" fmla="*/ 115 w 129"/>
                  <a:gd name="T11" fmla="*/ 49 h 141"/>
                  <a:gd name="T12" fmla="*/ 102 w 129"/>
                  <a:gd name="T13" fmla="*/ 36 h 141"/>
                  <a:gd name="T14" fmla="*/ 88 w 129"/>
                  <a:gd name="T15" fmla="*/ 43 h 141"/>
                  <a:gd name="T16" fmla="*/ 74 w 129"/>
                  <a:gd name="T17" fmla="*/ 40 h 141"/>
                  <a:gd name="T18" fmla="*/ 65 w 129"/>
                  <a:gd name="T19" fmla="*/ 43 h 141"/>
                  <a:gd name="T20" fmla="*/ 54 w 129"/>
                  <a:gd name="T21" fmla="*/ 37 h 141"/>
                  <a:gd name="T22" fmla="*/ 54 w 129"/>
                  <a:gd name="T23" fmla="*/ 24 h 141"/>
                  <a:gd name="T24" fmla="*/ 54 w 129"/>
                  <a:gd name="T25" fmla="*/ 16 h 141"/>
                  <a:gd name="T26" fmla="*/ 47 w 129"/>
                  <a:gd name="T27" fmla="*/ 17 h 141"/>
                  <a:gd name="T28" fmla="*/ 44 w 129"/>
                  <a:gd name="T29" fmla="*/ 9 h 141"/>
                  <a:gd name="T30" fmla="*/ 37 w 129"/>
                  <a:gd name="T31" fmla="*/ 3 h 141"/>
                  <a:gd name="T32" fmla="*/ 29 w 129"/>
                  <a:gd name="T33" fmla="*/ 1 h 141"/>
                  <a:gd name="T34" fmla="*/ 29 w 129"/>
                  <a:gd name="T35" fmla="*/ 7 h 141"/>
                  <a:gd name="T36" fmla="*/ 23 w 129"/>
                  <a:gd name="T37" fmla="*/ 10 h 141"/>
                  <a:gd name="T38" fmla="*/ 14 w 129"/>
                  <a:gd name="T39" fmla="*/ 16 h 141"/>
                  <a:gd name="T40" fmla="*/ 8 w 129"/>
                  <a:gd name="T41" fmla="*/ 22 h 141"/>
                  <a:gd name="T42" fmla="*/ 7 w 129"/>
                  <a:gd name="T43" fmla="*/ 30 h 141"/>
                  <a:gd name="T44" fmla="*/ 0 w 129"/>
                  <a:gd name="T45" fmla="*/ 34 h 141"/>
                  <a:gd name="T46" fmla="*/ 7 w 129"/>
                  <a:gd name="T47" fmla="*/ 43 h 141"/>
                  <a:gd name="T48" fmla="*/ 15 w 129"/>
                  <a:gd name="T49" fmla="*/ 55 h 141"/>
                  <a:gd name="T50" fmla="*/ 21 w 129"/>
                  <a:gd name="T51" fmla="*/ 63 h 141"/>
                  <a:gd name="T52" fmla="*/ 21 w 129"/>
                  <a:gd name="T53" fmla="*/ 71 h 141"/>
                  <a:gd name="T54" fmla="*/ 21 w 129"/>
                  <a:gd name="T55" fmla="*/ 83 h 141"/>
                  <a:gd name="T56" fmla="*/ 21 w 129"/>
                  <a:gd name="T57" fmla="*/ 92 h 141"/>
                  <a:gd name="T58" fmla="*/ 33 w 129"/>
                  <a:gd name="T59" fmla="*/ 104 h 141"/>
                  <a:gd name="T60" fmla="*/ 35 w 129"/>
                  <a:gd name="T61" fmla="*/ 117 h 141"/>
                  <a:gd name="T62" fmla="*/ 37 w 129"/>
                  <a:gd name="T63" fmla="*/ 126 h 141"/>
                  <a:gd name="T64" fmla="*/ 40 w 129"/>
                  <a:gd name="T65" fmla="*/ 136 h 141"/>
                  <a:gd name="T66" fmla="*/ 41 w 129"/>
                  <a:gd name="T67" fmla="*/ 136 h 141"/>
                  <a:gd name="T68" fmla="*/ 43 w 129"/>
                  <a:gd name="T69" fmla="*/ 129 h 141"/>
                  <a:gd name="T70" fmla="*/ 45 w 129"/>
                  <a:gd name="T71" fmla="*/ 120 h 141"/>
                  <a:gd name="T72" fmla="*/ 43 w 129"/>
                  <a:gd name="T73" fmla="*/ 114 h 141"/>
                  <a:gd name="T74" fmla="*/ 46 w 129"/>
                  <a:gd name="T75" fmla="*/ 113 h 141"/>
                  <a:gd name="T76" fmla="*/ 51 w 129"/>
                  <a:gd name="T77" fmla="*/ 113 h 141"/>
                  <a:gd name="T78" fmla="*/ 55 w 129"/>
                  <a:gd name="T79" fmla="*/ 112 h 141"/>
                  <a:gd name="T80" fmla="*/ 61 w 129"/>
                  <a:gd name="T81" fmla="*/ 117 h 141"/>
                  <a:gd name="T82" fmla="*/ 61 w 129"/>
                  <a:gd name="T83" fmla="*/ 124 h 141"/>
                  <a:gd name="T84" fmla="*/ 62 w 129"/>
                  <a:gd name="T85" fmla="*/ 126 h 141"/>
                  <a:gd name="T86" fmla="*/ 72 w 129"/>
                  <a:gd name="T87" fmla="*/ 125 h 141"/>
                  <a:gd name="T88" fmla="*/ 82 w 129"/>
                  <a:gd name="T89" fmla="*/ 131 h 141"/>
                  <a:gd name="T90" fmla="*/ 84 w 129"/>
                  <a:gd name="T91" fmla="*/ 134 h 141"/>
                  <a:gd name="T92" fmla="*/ 87 w 129"/>
                  <a:gd name="T93" fmla="*/ 132 h 141"/>
                  <a:gd name="T94" fmla="*/ 83 w 129"/>
                  <a:gd name="T95" fmla="*/ 122 h 141"/>
                  <a:gd name="T96" fmla="*/ 84 w 129"/>
                  <a:gd name="T97" fmla="*/ 106 h 141"/>
                  <a:gd name="T98" fmla="*/ 92 w 129"/>
                  <a:gd name="T99" fmla="*/ 96 h 141"/>
                  <a:gd name="T100" fmla="*/ 106 w 129"/>
                  <a:gd name="T101" fmla="*/ 96 h 141"/>
                  <a:gd name="T102" fmla="*/ 117 w 129"/>
                  <a:gd name="T103" fmla="*/ 95 h 141"/>
                  <a:gd name="T104" fmla="*/ 127 w 129"/>
                  <a:gd name="T105" fmla="*/ 95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9" h="141">
                    <a:moveTo>
                      <a:pt x="128" y="93"/>
                    </a:moveTo>
                    <a:lnTo>
                      <a:pt x="128" y="89"/>
                    </a:lnTo>
                    <a:lnTo>
                      <a:pt x="127" y="85"/>
                    </a:lnTo>
                    <a:lnTo>
                      <a:pt x="128" y="83"/>
                    </a:lnTo>
                    <a:lnTo>
                      <a:pt x="128" y="81"/>
                    </a:lnTo>
                    <a:lnTo>
                      <a:pt x="129" y="77"/>
                    </a:lnTo>
                    <a:lnTo>
                      <a:pt x="129" y="76"/>
                    </a:lnTo>
                    <a:lnTo>
                      <a:pt x="125" y="74"/>
                    </a:lnTo>
                    <a:lnTo>
                      <a:pt x="125" y="71"/>
                    </a:lnTo>
                    <a:lnTo>
                      <a:pt x="125" y="71"/>
                    </a:lnTo>
                    <a:lnTo>
                      <a:pt x="121" y="71"/>
                    </a:lnTo>
                    <a:lnTo>
                      <a:pt x="118" y="67"/>
                    </a:lnTo>
                    <a:lnTo>
                      <a:pt x="114" y="65"/>
                    </a:lnTo>
                    <a:lnTo>
                      <a:pt x="115" y="62"/>
                    </a:lnTo>
                    <a:lnTo>
                      <a:pt x="115" y="59"/>
                    </a:lnTo>
                    <a:lnTo>
                      <a:pt x="113" y="54"/>
                    </a:lnTo>
                    <a:lnTo>
                      <a:pt x="114" y="52"/>
                    </a:lnTo>
                    <a:lnTo>
                      <a:pt x="115" y="49"/>
                    </a:lnTo>
                    <a:lnTo>
                      <a:pt x="114" y="47"/>
                    </a:lnTo>
                    <a:lnTo>
                      <a:pt x="103" y="40"/>
                    </a:lnTo>
                    <a:lnTo>
                      <a:pt x="102" y="36"/>
                    </a:lnTo>
                    <a:lnTo>
                      <a:pt x="95" y="34"/>
                    </a:lnTo>
                    <a:lnTo>
                      <a:pt x="91" y="36"/>
                    </a:lnTo>
                    <a:lnTo>
                      <a:pt x="88" y="43"/>
                    </a:lnTo>
                    <a:lnTo>
                      <a:pt x="80" y="43"/>
                    </a:lnTo>
                    <a:lnTo>
                      <a:pt x="77" y="39"/>
                    </a:lnTo>
                    <a:lnTo>
                      <a:pt x="74" y="40"/>
                    </a:lnTo>
                    <a:lnTo>
                      <a:pt x="69" y="37"/>
                    </a:lnTo>
                    <a:lnTo>
                      <a:pt x="66" y="39"/>
                    </a:lnTo>
                    <a:lnTo>
                      <a:pt x="65" y="43"/>
                    </a:lnTo>
                    <a:lnTo>
                      <a:pt x="60" y="44"/>
                    </a:lnTo>
                    <a:lnTo>
                      <a:pt x="54" y="46"/>
                    </a:lnTo>
                    <a:lnTo>
                      <a:pt x="54" y="37"/>
                    </a:lnTo>
                    <a:lnTo>
                      <a:pt x="54" y="31"/>
                    </a:lnTo>
                    <a:lnTo>
                      <a:pt x="53" y="27"/>
                    </a:lnTo>
                    <a:lnTo>
                      <a:pt x="54" y="24"/>
                    </a:lnTo>
                    <a:lnTo>
                      <a:pt x="54" y="23"/>
                    </a:lnTo>
                    <a:lnTo>
                      <a:pt x="53" y="19"/>
                    </a:lnTo>
                    <a:lnTo>
                      <a:pt x="54" y="16"/>
                    </a:lnTo>
                    <a:lnTo>
                      <a:pt x="54" y="15"/>
                    </a:lnTo>
                    <a:lnTo>
                      <a:pt x="51" y="15"/>
                    </a:lnTo>
                    <a:lnTo>
                      <a:pt x="47" y="17"/>
                    </a:lnTo>
                    <a:lnTo>
                      <a:pt x="44" y="16"/>
                    </a:lnTo>
                    <a:lnTo>
                      <a:pt x="41" y="10"/>
                    </a:lnTo>
                    <a:lnTo>
                      <a:pt x="44" y="9"/>
                    </a:lnTo>
                    <a:lnTo>
                      <a:pt x="44" y="4"/>
                    </a:lnTo>
                    <a:lnTo>
                      <a:pt x="41" y="2"/>
                    </a:lnTo>
                    <a:lnTo>
                      <a:pt x="37" y="3"/>
                    </a:lnTo>
                    <a:lnTo>
                      <a:pt x="35" y="0"/>
                    </a:lnTo>
                    <a:lnTo>
                      <a:pt x="31" y="0"/>
                    </a:lnTo>
                    <a:lnTo>
                      <a:pt x="29" y="1"/>
                    </a:lnTo>
                    <a:lnTo>
                      <a:pt x="29" y="1"/>
                    </a:lnTo>
                    <a:lnTo>
                      <a:pt x="31" y="3"/>
                    </a:lnTo>
                    <a:lnTo>
                      <a:pt x="29" y="7"/>
                    </a:lnTo>
                    <a:lnTo>
                      <a:pt x="24" y="5"/>
                    </a:lnTo>
                    <a:lnTo>
                      <a:pt x="23" y="7"/>
                    </a:lnTo>
                    <a:lnTo>
                      <a:pt x="23" y="10"/>
                    </a:lnTo>
                    <a:lnTo>
                      <a:pt x="22" y="12"/>
                    </a:lnTo>
                    <a:lnTo>
                      <a:pt x="17" y="12"/>
                    </a:lnTo>
                    <a:lnTo>
                      <a:pt x="14" y="16"/>
                    </a:lnTo>
                    <a:lnTo>
                      <a:pt x="8" y="14"/>
                    </a:lnTo>
                    <a:lnTo>
                      <a:pt x="7" y="16"/>
                    </a:lnTo>
                    <a:lnTo>
                      <a:pt x="8" y="22"/>
                    </a:lnTo>
                    <a:lnTo>
                      <a:pt x="6" y="23"/>
                    </a:lnTo>
                    <a:lnTo>
                      <a:pt x="6" y="27"/>
                    </a:lnTo>
                    <a:lnTo>
                      <a:pt x="7" y="30"/>
                    </a:lnTo>
                    <a:lnTo>
                      <a:pt x="3" y="33"/>
                    </a:lnTo>
                    <a:lnTo>
                      <a:pt x="0" y="34"/>
                    </a:lnTo>
                    <a:lnTo>
                      <a:pt x="0" y="34"/>
                    </a:lnTo>
                    <a:lnTo>
                      <a:pt x="2" y="36"/>
                    </a:lnTo>
                    <a:lnTo>
                      <a:pt x="4" y="40"/>
                    </a:lnTo>
                    <a:lnTo>
                      <a:pt x="7" y="43"/>
                    </a:lnTo>
                    <a:lnTo>
                      <a:pt x="8" y="45"/>
                    </a:lnTo>
                    <a:lnTo>
                      <a:pt x="11" y="47"/>
                    </a:lnTo>
                    <a:lnTo>
                      <a:pt x="15" y="55"/>
                    </a:lnTo>
                    <a:lnTo>
                      <a:pt x="17" y="55"/>
                    </a:lnTo>
                    <a:lnTo>
                      <a:pt x="19" y="61"/>
                    </a:lnTo>
                    <a:lnTo>
                      <a:pt x="21" y="63"/>
                    </a:lnTo>
                    <a:lnTo>
                      <a:pt x="23" y="65"/>
                    </a:lnTo>
                    <a:lnTo>
                      <a:pt x="24" y="69"/>
                    </a:lnTo>
                    <a:lnTo>
                      <a:pt x="21" y="71"/>
                    </a:lnTo>
                    <a:lnTo>
                      <a:pt x="19" y="73"/>
                    </a:lnTo>
                    <a:lnTo>
                      <a:pt x="22" y="80"/>
                    </a:lnTo>
                    <a:lnTo>
                      <a:pt x="21" y="83"/>
                    </a:lnTo>
                    <a:lnTo>
                      <a:pt x="18" y="84"/>
                    </a:lnTo>
                    <a:lnTo>
                      <a:pt x="21" y="90"/>
                    </a:lnTo>
                    <a:lnTo>
                      <a:pt x="21" y="92"/>
                    </a:lnTo>
                    <a:lnTo>
                      <a:pt x="24" y="96"/>
                    </a:lnTo>
                    <a:lnTo>
                      <a:pt x="29" y="99"/>
                    </a:lnTo>
                    <a:lnTo>
                      <a:pt x="33" y="104"/>
                    </a:lnTo>
                    <a:lnTo>
                      <a:pt x="36" y="111"/>
                    </a:lnTo>
                    <a:lnTo>
                      <a:pt x="35" y="114"/>
                    </a:lnTo>
                    <a:lnTo>
                      <a:pt x="35" y="117"/>
                    </a:lnTo>
                    <a:lnTo>
                      <a:pt x="35" y="120"/>
                    </a:lnTo>
                    <a:lnTo>
                      <a:pt x="36" y="121"/>
                    </a:lnTo>
                    <a:lnTo>
                      <a:pt x="37" y="126"/>
                    </a:lnTo>
                    <a:lnTo>
                      <a:pt x="38" y="129"/>
                    </a:lnTo>
                    <a:lnTo>
                      <a:pt x="38" y="133"/>
                    </a:lnTo>
                    <a:lnTo>
                      <a:pt x="40" y="136"/>
                    </a:lnTo>
                    <a:lnTo>
                      <a:pt x="40" y="141"/>
                    </a:lnTo>
                    <a:lnTo>
                      <a:pt x="41" y="139"/>
                    </a:lnTo>
                    <a:lnTo>
                      <a:pt x="41" y="136"/>
                    </a:lnTo>
                    <a:lnTo>
                      <a:pt x="44" y="133"/>
                    </a:lnTo>
                    <a:lnTo>
                      <a:pt x="44" y="131"/>
                    </a:lnTo>
                    <a:lnTo>
                      <a:pt x="43" y="129"/>
                    </a:lnTo>
                    <a:lnTo>
                      <a:pt x="44" y="127"/>
                    </a:lnTo>
                    <a:lnTo>
                      <a:pt x="44" y="124"/>
                    </a:lnTo>
                    <a:lnTo>
                      <a:pt x="45" y="120"/>
                    </a:lnTo>
                    <a:lnTo>
                      <a:pt x="45" y="119"/>
                    </a:lnTo>
                    <a:lnTo>
                      <a:pt x="41" y="118"/>
                    </a:lnTo>
                    <a:lnTo>
                      <a:pt x="43" y="114"/>
                    </a:lnTo>
                    <a:lnTo>
                      <a:pt x="43" y="112"/>
                    </a:lnTo>
                    <a:lnTo>
                      <a:pt x="45" y="113"/>
                    </a:lnTo>
                    <a:lnTo>
                      <a:pt x="46" y="113"/>
                    </a:lnTo>
                    <a:lnTo>
                      <a:pt x="47" y="112"/>
                    </a:lnTo>
                    <a:lnTo>
                      <a:pt x="50" y="113"/>
                    </a:lnTo>
                    <a:lnTo>
                      <a:pt x="51" y="113"/>
                    </a:lnTo>
                    <a:lnTo>
                      <a:pt x="53" y="112"/>
                    </a:lnTo>
                    <a:lnTo>
                      <a:pt x="54" y="112"/>
                    </a:lnTo>
                    <a:lnTo>
                      <a:pt x="55" y="112"/>
                    </a:lnTo>
                    <a:lnTo>
                      <a:pt x="56" y="113"/>
                    </a:lnTo>
                    <a:lnTo>
                      <a:pt x="60" y="113"/>
                    </a:lnTo>
                    <a:lnTo>
                      <a:pt x="61" y="117"/>
                    </a:lnTo>
                    <a:lnTo>
                      <a:pt x="60" y="118"/>
                    </a:lnTo>
                    <a:lnTo>
                      <a:pt x="60" y="121"/>
                    </a:lnTo>
                    <a:lnTo>
                      <a:pt x="61" y="124"/>
                    </a:lnTo>
                    <a:lnTo>
                      <a:pt x="60" y="126"/>
                    </a:lnTo>
                    <a:lnTo>
                      <a:pt x="60" y="126"/>
                    </a:lnTo>
                    <a:lnTo>
                      <a:pt x="62" y="126"/>
                    </a:lnTo>
                    <a:lnTo>
                      <a:pt x="66" y="126"/>
                    </a:lnTo>
                    <a:lnTo>
                      <a:pt x="69" y="126"/>
                    </a:lnTo>
                    <a:lnTo>
                      <a:pt x="72" y="125"/>
                    </a:lnTo>
                    <a:lnTo>
                      <a:pt x="75" y="126"/>
                    </a:lnTo>
                    <a:lnTo>
                      <a:pt x="80" y="129"/>
                    </a:lnTo>
                    <a:lnTo>
                      <a:pt x="82" y="131"/>
                    </a:lnTo>
                    <a:lnTo>
                      <a:pt x="82" y="132"/>
                    </a:lnTo>
                    <a:lnTo>
                      <a:pt x="82" y="132"/>
                    </a:lnTo>
                    <a:lnTo>
                      <a:pt x="84" y="134"/>
                    </a:lnTo>
                    <a:lnTo>
                      <a:pt x="84" y="133"/>
                    </a:lnTo>
                    <a:lnTo>
                      <a:pt x="87" y="133"/>
                    </a:lnTo>
                    <a:lnTo>
                      <a:pt x="87" y="132"/>
                    </a:lnTo>
                    <a:lnTo>
                      <a:pt x="87" y="127"/>
                    </a:lnTo>
                    <a:lnTo>
                      <a:pt x="85" y="125"/>
                    </a:lnTo>
                    <a:lnTo>
                      <a:pt x="83" y="122"/>
                    </a:lnTo>
                    <a:lnTo>
                      <a:pt x="81" y="115"/>
                    </a:lnTo>
                    <a:lnTo>
                      <a:pt x="82" y="110"/>
                    </a:lnTo>
                    <a:lnTo>
                      <a:pt x="84" y="106"/>
                    </a:lnTo>
                    <a:lnTo>
                      <a:pt x="85" y="102"/>
                    </a:lnTo>
                    <a:lnTo>
                      <a:pt x="89" y="96"/>
                    </a:lnTo>
                    <a:lnTo>
                      <a:pt x="92" y="96"/>
                    </a:lnTo>
                    <a:lnTo>
                      <a:pt x="100" y="93"/>
                    </a:lnTo>
                    <a:lnTo>
                      <a:pt x="105" y="95"/>
                    </a:lnTo>
                    <a:lnTo>
                      <a:pt x="106" y="96"/>
                    </a:lnTo>
                    <a:lnTo>
                      <a:pt x="110" y="93"/>
                    </a:lnTo>
                    <a:lnTo>
                      <a:pt x="114" y="93"/>
                    </a:lnTo>
                    <a:lnTo>
                      <a:pt x="117" y="95"/>
                    </a:lnTo>
                    <a:lnTo>
                      <a:pt x="121" y="95"/>
                    </a:lnTo>
                    <a:lnTo>
                      <a:pt x="125" y="96"/>
                    </a:lnTo>
                    <a:lnTo>
                      <a:pt x="127" y="95"/>
                    </a:lnTo>
                    <a:lnTo>
                      <a:pt x="128"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8" name="Freeform 165">
                <a:extLst>
                  <a:ext uri="{FF2B5EF4-FFF2-40B4-BE49-F238E27FC236}">
                    <a16:creationId xmlns:a16="http://schemas.microsoft.com/office/drawing/2014/main" id="{9C044119-9B04-4928-A543-0090A8AF9EF2}"/>
                  </a:ext>
                </a:extLst>
              </p:cNvPr>
              <p:cNvSpPr/>
              <p:nvPr/>
            </p:nvSpPr>
            <p:spPr bwMode="auto">
              <a:xfrm>
                <a:off x="3852863" y="3071813"/>
                <a:ext cx="92075" cy="147638"/>
              </a:xfrm>
              <a:custGeom>
                <a:avLst/>
                <a:gdLst>
                  <a:gd name="T0" fmla="*/ 8 w 58"/>
                  <a:gd name="T1" fmla="*/ 13 h 93"/>
                  <a:gd name="T2" fmla="*/ 6 w 58"/>
                  <a:gd name="T3" fmla="*/ 19 h 93"/>
                  <a:gd name="T4" fmla="*/ 5 w 58"/>
                  <a:gd name="T5" fmla="*/ 25 h 93"/>
                  <a:gd name="T6" fmla="*/ 5 w 58"/>
                  <a:gd name="T7" fmla="*/ 29 h 93"/>
                  <a:gd name="T8" fmla="*/ 3 w 58"/>
                  <a:gd name="T9" fmla="*/ 33 h 93"/>
                  <a:gd name="T10" fmla="*/ 3 w 58"/>
                  <a:gd name="T11" fmla="*/ 37 h 93"/>
                  <a:gd name="T12" fmla="*/ 2 w 58"/>
                  <a:gd name="T13" fmla="*/ 42 h 93"/>
                  <a:gd name="T14" fmla="*/ 0 w 58"/>
                  <a:gd name="T15" fmla="*/ 47 h 93"/>
                  <a:gd name="T16" fmla="*/ 0 w 58"/>
                  <a:gd name="T17" fmla="*/ 52 h 93"/>
                  <a:gd name="T18" fmla="*/ 1 w 58"/>
                  <a:gd name="T19" fmla="*/ 51 h 93"/>
                  <a:gd name="T20" fmla="*/ 7 w 58"/>
                  <a:gd name="T21" fmla="*/ 52 h 93"/>
                  <a:gd name="T22" fmla="*/ 8 w 58"/>
                  <a:gd name="T23" fmla="*/ 55 h 93"/>
                  <a:gd name="T24" fmla="*/ 13 w 58"/>
                  <a:gd name="T25" fmla="*/ 61 h 93"/>
                  <a:gd name="T26" fmla="*/ 18 w 58"/>
                  <a:gd name="T27" fmla="*/ 66 h 93"/>
                  <a:gd name="T28" fmla="*/ 22 w 58"/>
                  <a:gd name="T29" fmla="*/ 69 h 93"/>
                  <a:gd name="T30" fmla="*/ 24 w 58"/>
                  <a:gd name="T31" fmla="*/ 71 h 93"/>
                  <a:gd name="T32" fmla="*/ 23 w 58"/>
                  <a:gd name="T33" fmla="*/ 76 h 93"/>
                  <a:gd name="T34" fmla="*/ 30 w 58"/>
                  <a:gd name="T35" fmla="*/ 80 h 93"/>
                  <a:gd name="T36" fmla="*/ 32 w 58"/>
                  <a:gd name="T37" fmla="*/ 76 h 93"/>
                  <a:gd name="T38" fmla="*/ 42 w 58"/>
                  <a:gd name="T39" fmla="*/ 80 h 93"/>
                  <a:gd name="T40" fmla="*/ 45 w 58"/>
                  <a:gd name="T41" fmla="*/ 81 h 93"/>
                  <a:gd name="T42" fmla="*/ 47 w 58"/>
                  <a:gd name="T43" fmla="*/ 89 h 93"/>
                  <a:gd name="T44" fmla="*/ 45 w 58"/>
                  <a:gd name="T45" fmla="*/ 92 h 93"/>
                  <a:gd name="T46" fmla="*/ 51 w 58"/>
                  <a:gd name="T47" fmla="*/ 91 h 93"/>
                  <a:gd name="T48" fmla="*/ 57 w 58"/>
                  <a:gd name="T49" fmla="*/ 91 h 93"/>
                  <a:gd name="T50" fmla="*/ 58 w 58"/>
                  <a:gd name="T51" fmla="*/ 88 h 93"/>
                  <a:gd name="T52" fmla="*/ 58 w 58"/>
                  <a:gd name="T53" fmla="*/ 87 h 93"/>
                  <a:gd name="T54" fmla="*/ 53 w 58"/>
                  <a:gd name="T55" fmla="*/ 83 h 93"/>
                  <a:gd name="T56" fmla="*/ 50 w 58"/>
                  <a:gd name="T57" fmla="*/ 78 h 93"/>
                  <a:gd name="T58" fmla="*/ 45 w 58"/>
                  <a:gd name="T59" fmla="*/ 79 h 93"/>
                  <a:gd name="T60" fmla="*/ 38 w 58"/>
                  <a:gd name="T61" fmla="*/ 72 h 93"/>
                  <a:gd name="T62" fmla="*/ 29 w 58"/>
                  <a:gd name="T63" fmla="*/ 69 h 93"/>
                  <a:gd name="T64" fmla="*/ 33 w 58"/>
                  <a:gd name="T65" fmla="*/ 62 h 93"/>
                  <a:gd name="T66" fmla="*/ 33 w 58"/>
                  <a:gd name="T67" fmla="*/ 57 h 93"/>
                  <a:gd name="T68" fmla="*/ 31 w 58"/>
                  <a:gd name="T69" fmla="*/ 54 h 93"/>
                  <a:gd name="T70" fmla="*/ 28 w 58"/>
                  <a:gd name="T71" fmla="*/ 52 h 93"/>
                  <a:gd name="T72" fmla="*/ 23 w 58"/>
                  <a:gd name="T73" fmla="*/ 48 h 93"/>
                  <a:gd name="T74" fmla="*/ 23 w 58"/>
                  <a:gd name="T75" fmla="*/ 42 h 93"/>
                  <a:gd name="T76" fmla="*/ 22 w 58"/>
                  <a:gd name="T77" fmla="*/ 38 h 93"/>
                  <a:gd name="T78" fmla="*/ 18 w 58"/>
                  <a:gd name="T79" fmla="*/ 38 h 93"/>
                  <a:gd name="T80" fmla="*/ 15 w 58"/>
                  <a:gd name="T81" fmla="*/ 42 h 93"/>
                  <a:gd name="T82" fmla="*/ 15 w 58"/>
                  <a:gd name="T83" fmla="*/ 36 h 93"/>
                  <a:gd name="T84" fmla="*/ 12 w 58"/>
                  <a:gd name="T85" fmla="*/ 29 h 93"/>
                  <a:gd name="T86" fmla="*/ 12 w 58"/>
                  <a:gd name="T87" fmla="*/ 23 h 93"/>
                  <a:gd name="T88" fmla="*/ 12 w 58"/>
                  <a:gd name="T89" fmla="*/ 19 h 93"/>
                  <a:gd name="T90" fmla="*/ 15 w 58"/>
                  <a:gd name="T91" fmla="*/ 11 h 93"/>
                  <a:gd name="T92" fmla="*/ 15 w 58"/>
                  <a:gd name="T93"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 h="93">
                    <a:moveTo>
                      <a:pt x="12" y="11"/>
                    </a:moveTo>
                    <a:lnTo>
                      <a:pt x="8" y="13"/>
                    </a:lnTo>
                    <a:lnTo>
                      <a:pt x="7" y="16"/>
                    </a:lnTo>
                    <a:lnTo>
                      <a:pt x="6" y="19"/>
                    </a:lnTo>
                    <a:lnTo>
                      <a:pt x="6" y="21"/>
                    </a:lnTo>
                    <a:lnTo>
                      <a:pt x="5" y="25"/>
                    </a:lnTo>
                    <a:lnTo>
                      <a:pt x="7" y="25"/>
                    </a:lnTo>
                    <a:lnTo>
                      <a:pt x="5" y="29"/>
                    </a:lnTo>
                    <a:lnTo>
                      <a:pt x="6" y="30"/>
                    </a:lnTo>
                    <a:lnTo>
                      <a:pt x="3" y="33"/>
                    </a:lnTo>
                    <a:lnTo>
                      <a:pt x="6" y="33"/>
                    </a:lnTo>
                    <a:lnTo>
                      <a:pt x="3" y="37"/>
                    </a:lnTo>
                    <a:lnTo>
                      <a:pt x="2" y="37"/>
                    </a:lnTo>
                    <a:lnTo>
                      <a:pt x="2" y="42"/>
                    </a:lnTo>
                    <a:lnTo>
                      <a:pt x="0" y="43"/>
                    </a:lnTo>
                    <a:lnTo>
                      <a:pt x="0" y="47"/>
                    </a:lnTo>
                    <a:lnTo>
                      <a:pt x="0" y="48"/>
                    </a:lnTo>
                    <a:lnTo>
                      <a:pt x="0" y="52"/>
                    </a:lnTo>
                    <a:lnTo>
                      <a:pt x="1" y="54"/>
                    </a:lnTo>
                    <a:lnTo>
                      <a:pt x="1" y="51"/>
                    </a:lnTo>
                    <a:lnTo>
                      <a:pt x="7" y="49"/>
                    </a:lnTo>
                    <a:lnTo>
                      <a:pt x="7" y="52"/>
                    </a:lnTo>
                    <a:lnTo>
                      <a:pt x="8" y="54"/>
                    </a:lnTo>
                    <a:lnTo>
                      <a:pt x="8" y="55"/>
                    </a:lnTo>
                    <a:lnTo>
                      <a:pt x="10" y="56"/>
                    </a:lnTo>
                    <a:lnTo>
                      <a:pt x="13" y="61"/>
                    </a:lnTo>
                    <a:lnTo>
                      <a:pt x="15" y="61"/>
                    </a:lnTo>
                    <a:lnTo>
                      <a:pt x="18" y="66"/>
                    </a:lnTo>
                    <a:lnTo>
                      <a:pt x="18" y="67"/>
                    </a:lnTo>
                    <a:lnTo>
                      <a:pt x="22" y="69"/>
                    </a:lnTo>
                    <a:lnTo>
                      <a:pt x="22" y="71"/>
                    </a:lnTo>
                    <a:lnTo>
                      <a:pt x="24" y="71"/>
                    </a:lnTo>
                    <a:lnTo>
                      <a:pt x="24" y="74"/>
                    </a:lnTo>
                    <a:lnTo>
                      <a:pt x="23" y="76"/>
                    </a:lnTo>
                    <a:lnTo>
                      <a:pt x="23" y="76"/>
                    </a:lnTo>
                    <a:lnTo>
                      <a:pt x="30" y="80"/>
                    </a:lnTo>
                    <a:lnTo>
                      <a:pt x="30" y="79"/>
                    </a:lnTo>
                    <a:lnTo>
                      <a:pt x="32" y="76"/>
                    </a:lnTo>
                    <a:lnTo>
                      <a:pt x="37" y="78"/>
                    </a:lnTo>
                    <a:lnTo>
                      <a:pt x="42" y="80"/>
                    </a:lnTo>
                    <a:lnTo>
                      <a:pt x="42" y="81"/>
                    </a:lnTo>
                    <a:lnTo>
                      <a:pt x="45" y="81"/>
                    </a:lnTo>
                    <a:lnTo>
                      <a:pt x="47" y="84"/>
                    </a:lnTo>
                    <a:lnTo>
                      <a:pt x="47" y="89"/>
                    </a:lnTo>
                    <a:lnTo>
                      <a:pt x="45" y="92"/>
                    </a:lnTo>
                    <a:lnTo>
                      <a:pt x="45" y="92"/>
                    </a:lnTo>
                    <a:lnTo>
                      <a:pt x="47" y="93"/>
                    </a:lnTo>
                    <a:lnTo>
                      <a:pt x="51" y="91"/>
                    </a:lnTo>
                    <a:lnTo>
                      <a:pt x="54" y="89"/>
                    </a:lnTo>
                    <a:lnTo>
                      <a:pt x="57" y="91"/>
                    </a:lnTo>
                    <a:lnTo>
                      <a:pt x="58" y="91"/>
                    </a:lnTo>
                    <a:lnTo>
                      <a:pt x="58" y="88"/>
                    </a:lnTo>
                    <a:lnTo>
                      <a:pt x="58" y="87"/>
                    </a:lnTo>
                    <a:lnTo>
                      <a:pt x="58" y="87"/>
                    </a:lnTo>
                    <a:lnTo>
                      <a:pt x="55" y="85"/>
                    </a:lnTo>
                    <a:lnTo>
                      <a:pt x="53" y="83"/>
                    </a:lnTo>
                    <a:lnTo>
                      <a:pt x="52" y="79"/>
                    </a:lnTo>
                    <a:lnTo>
                      <a:pt x="50" y="78"/>
                    </a:lnTo>
                    <a:lnTo>
                      <a:pt x="46" y="78"/>
                    </a:lnTo>
                    <a:lnTo>
                      <a:pt x="45" y="79"/>
                    </a:lnTo>
                    <a:lnTo>
                      <a:pt x="43" y="77"/>
                    </a:lnTo>
                    <a:lnTo>
                      <a:pt x="38" y="72"/>
                    </a:lnTo>
                    <a:lnTo>
                      <a:pt x="36" y="71"/>
                    </a:lnTo>
                    <a:lnTo>
                      <a:pt x="29" y="69"/>
                    </a:lnTo>
                    <a:lnTo>
                      <a:pt x="30" y="64"/>
                    </a:lnTo>
                    <a:lnTo>
                      <a:pt x="33" y="62"/>
                    </a:lnTo>
                    <a:lnTo>
                      <a:pt x="33" y="62"/>
                    </a:lnTo>
                    <a:lnTo>
                      <a:pt x="33" y="57"/>
                    </a:lnTo>
                    <a:lnTo>
                      <a:pt x="31" y="56"/>
                    </a:lnTo>
                    <a:lnTo>
                      <a:pt x="31" y="54"/>
                    </a:lnTo>
                    <a:lnTo>
                      <a:pt x="30" y="52"/>
                    </a:lnTo>
                    <a:lnTo>
                      <a:pt x="28" y="52"/>
                    </a:lnTo>
                    <a:lnTo>
                      <a:pt x="25" y="49"/>
                    </a:lnTo>
                    <a:lnTo>
                      <a:pt x="23" y="48"/>
                    </a:lnTo>
                    <a:lnTo>
                      <a:pt x="24" y="44"/>
                    </a:lnTo>
                    <a:lnTo>
                      <a:pt x="23" y="42"/>
                    </a:lnTo>
                    <a:lnTo>
                      <a:pt x="22" y="40"/>
                    </a:lnTo>
                    <a:lnTo>
                      <a:pt x="22" y="38"/>
                    </a:lnTo>
                    <a:lnTo>
                      <a:pt x="20" y="38"/>
                    </a:lnTo>
                    <a:lnTo>
                      <a:pt x="18" y="38"/>
                    </a:lnTo>
                    <a:lnTo>
                      <a:pt x="18" y="41"/>
                    </a:lnTo>
                    <a:lnTo>
                      <a:pt x="15" y="42"/>
                    </a:lnTo>
                    <a:lnTo>
                      <a:pt x="13" y="38"/>
                    </a:lnTo>
                    <a:lnTo>
                      <a:pt x="15" y="36"/>
                    </a:lnTo>
                    <a:lnTo>
                      <a:pt x="12" y="32"/>
                    </a:lnTo>
                    <a:lnTo>
                      <a:pt x="12" y="29"/>
                    </a:lnTo>
                    <a:lnTo>
                      <a:pt x="10" y="25"/>
                    </a:lnTo>
                    <a:lnTo>
                      <a:pt x="12" y="23"/>
                    </a:lnTo>
                    <a:lnTo>
                      <a:pt x="9" y="23"/>
                    </a:lnTo>
                    <a:lnTo>
                      <a:pt x="12" y="19"/>
                    </a:lnTo>
                    <a:lnTo>
                      <a:pt x="12" y="15"/>
                    </a:lnTo>
                    <a:lnTo>
                      <a:pt x="15" y="11"/>
                    </a:lnTo>
                    <a:lnTo>
                      <a:pt x="16" y="0"/>
                    </a:lnTo>
                    <a:lnTo>
                      <a:pt x="15" y="0"/>
                    </a:lnTo>
                    <a:lnTo>
                      <a:pt x="12"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9" name="Freeform 166">
                <a:extLst>
                  <a:ext uri="{FF2B5EF4-FFF2-40B4-BE49-F238E27FC236}">
                    <a16:creationId xmlns:a16="http://schemas.microsoft.com/office/drawing/2014/main" id="{DFDF360A-78AA-7192-72EF-265FD34F5219}"/>
                  </a:ext>
                </a:extLst>
              </p:cNvPr>
              <p:cNvSpPr/>
              <p:nvPr/>
            </p:nvSpPr>
            <p:spPr bwMode="auto">
              <a:xfrm>
                <a:off x="3679825" y="2635251"/>
                <a:ext cx="217488" cy="469900"/>
              </a:xfrm>
              <a:custGeom>
                <a:avLst/>
                <a:gdLst>
                  <a:gd name="T0" fmla="*/ 127 w 137"/>
                  <a:gd name="T1" fmla="*/ 115 h 296"/>
                  <a:gd name="T2" fmla="*/ 137 w 137"/>
                  <a:gd name="T3" fmla="*/ 110 h 296"/>
                  <a:gd name="T4" fmla="*/ 117 w 137"/>
                  <a:gd name="T5" fmla="*/ 112 h 296"/>
                  <a:gd name="T6" fmla="*/ 112 w 137"/>
                  <a:gd name="T7" fmla="*/ 104 h 296"/>
                  <a:gd name="T8" fmla="*/ 110 w 137"/>
                  <a:gd name="T9" fmla="*/ 92 h 296"/>
                  <a:gd name="T10" fmla="*/ 107 w 137"/>
                  <a:gd name="T11" fmla="*/ 85 h 296"/>
                  <a:gd name="T12" fmla="*/ 97 w 137"/>
                  <a:gd name="T13" fmla="*/ 80 h 296"/>
                  <a:gd name="T14" fmla="*/ 93 w 137"/>
                  <a:gd name="T15" fmla="*/ 71 h 296"/>
                  <a:gd name="T16" fmla="*/ 80 w 137"/>
                  <a:gd name="T17" fmla="*/ 67 h 296"/>
                  <a:gd name="T18" fmla="*/ 75 w 137"/>
                  <a:gd name="T19" fmla="*/ 56 h 296"/>
                  <a:gd name="T20" fmla="*/ 81 w 137"/>
                  <a:gd name="T21" fmla="*/ 48 h 296"/>
                  <a:gd name="T22" fmla="*/ 85 w 137"/>
                  <a:gd name="T23" fmla="*/ 38 h 296"/>
                  <a:gd name="T24" fmla="*/ 84 w 137"/>
                  <a:gd name="T25" fmla="*/ 18 h 296"/>
                  <a:gd name="T26" fmla="*/ 74 w 137"/>
                  <a:gd name="T27" fmla="*/ 4 h 296"/>
                  <a:gd name="T28" fmla="*/ 63 w 137"/>
                  <a:gd name="T29" fmla="*/ 1 h 296"/>
                  <a:gd name="T30" fmla="*/ 56 w 137"/>
                  <a:gd name="T31" fmla="*/ 12 h 296"/>
                  <a:gd name="T32" fmla="*/ 41 w 137"/>
                  <a:gd name="T33" fmla="*/ 23 h 296"/>
                  <a:gd name="T34" fmla="*/ 32 w 137"/>
                  <a:gd name="T35" fmla="*/ 42 h 296"/>
                  <a:gd name="T36" fmla="*/ 26 w 137"/>
                  <a:gd name="T37" fmla="*/ 68 h 296"/>
                  <a:gd name="T38" fmla="*/ 15 w 137"/>
                  <a:gd name="T39" fmla="*/ 80 h 296"/>
                  <a:gd name="T40" fmla="*/ 12 w 137"/>
                  <a:gd name="T41" fmla="*/ 97 h 296"/>
                  <a:gd name="T42" fmla="*/ 7 w 137"/>
                  <a:gd name="T43" fmla="*/ 109 h 296"/>
                  <a:gd name="T44" fmla="*/ 7 w 137"/>
                  <a:gd name="T45" fmla="*/ 112 h 296"/>
                  <a:gd name="T46" fmla="*/ 3 w 137"/>
                  <a:gd name="T47" fmla="*/ 118 h 296"/>
                  <a:gd name="T48" fmla="*/ 4 w 137"/>
                  <a:gd name="T49" fmla="*/ 129 h 296"/>
                  <a:gd name="T50" fmla="*/ 13 w 137"/>
                  <a:gd name="T51" fmla="*/ 132 h 296"/>
                  <a:gd name="T52" fmla="*/ 18 w 137"/>
                  <a:gd name="T53" fmla="*/ 137 h 296"/>
                  <a:gd name="T54" fmla="*/ 27 w 137"/>
                  <a:gd name="T55" fmla="*/ 149 h 296"/>
                  <a:gd name="T56" fmla="*/ 36 w 137"/>
                  <a:gd name="T57" fmla="*/ 164 h 296"/>
                  <a:gd name="T58" fmla="*/ 40 w 137"/>
                  <a:gd name="T59" fmla="*/ 176 h 296"/>
                  <a:gd name="T60" fmla="*/ 38 w 137"/>
                  <a:gd name="T61" fmla="*/ 203 h 296"/>
                  <a:gd name="T62" fmla="*/ 42 w 137"/>
                  <a:gd name="T63" fmla="*/ 205 h 296"/>
                  <a:gd name="T64" fmla="*/ 52 w 137"/>
                  <a:gd name="T65" fmla="*/ 205 h 296"/>
                  <a:gd name="T66" fmla="*/ 65 w 137"/>
                  <a:gd name="T67" fmla="*/ 198 h 296"/>
                  <a:gd name="T68" fmla="*/ 65 w 137"/>
                  <a:gd name="T69" fmla="*/ 192 h 296"/>
                  <a:gd name="T70" fmla="*/ 74 w 137"/>
                  <a:gd name="T71" fmla="*/ 191 h 296"/>
                  <a:gd name="T72" fmla="*/ 69 w 137"/>
                  <a:gd name="T73" fmla="*/ 176 h 296"/>
                  <a:gd name="T74" fmla="*/ 84 w 137"/>
                  <a:gd name="T75" fmla="*/ 191 h 296"/>
                  <a:gd name="T76" fmla="*/ 93 w 137"/>
                  <a:gd name="T77" fmla="*/ 188 h 296"/>
                  <a:gd name="T78" fmla="*/ 92 w 137"/>
                  <a:gd name="T79" fmla="*/ 203 h 296"/>
                  <a:gd name="T80" fmla="*/ 96 w 137"/>
                  <a:gd name="T81" fmla="*/ 223 h 296"/>
                  <a:gd name="T82" fmla="*/ 102 w 137"/>
                  <a:gd name="T83" fmla="*/ 239 h 296"/>
                  <a:gd name="T84" fmla="*/ 110 w 137"/>
                  <a:gd name="T85" fmla="*/ 247 h 296"/>
                  <a:gd name="T86" fmla="*/ 112 w 137"/>
                  <a:gd name="T87" fmla="*/ 266 h 296"/>
                  <a:gd name="T88" fmla="*/ 115 w 137"/>
                  <a:gd name="T89" fmla="*/ 280 h 296"/>
                  <a:gd name="T90" fmla="*/ 111 w 137"/>
                  <a:gd name="T91" fmla="*/ 290 h 296"/>
                  <a:gd name="T92" fmla="*/ 112 w 137"/>
                  <a:gd name="T93" fmla="*/ 293 h 296"/>
                  <a:gd name="T94" fmla="*/ 122 w 137"/>
                  <a:gd name="T95" fmla="*/ 274 h 296"/>
                  <a:gd name="T96" fmla="*/ 121 w 137"/>
                  <a:gd name="T97" fmla="*/ 259 h 296"/>
                  <a:gd name="T98" fmla="*/ 118 w 137"/>
                  <a:gd name="T99" fmla="*/ 243 h 296"/>
                  <a:gd name="T100" fmla="*/ 103 w 137"/>
                  <a:gd name="T101" fmla="*/ 222 h 296"/>
                  <a:gd name="T102" fmla="*/ 104 w 137"/>
                  <a:gd name="T103" fmla="*/ 201 h 296"/>
                  <a:gd name="T104" fmla="*/ 102 w 137"/>
                  <a:gd name="T105" fmla="*/ 190 h 296"/>
                  <a:gd name="T106" fmla="*/ 88 w 137"/>
                  <a:gd name="T107" fmla="*/ 173 h 296"/>
                  <a:gd name="T108" fmla="*/ 89 w 137"/>
                  <a:gd name="T109" fmla="*/ 162 h 296"/>
                  <a:gd name="T110" fmla="*/ 94 w 137"/>
                  <a:gd name="T111" fmla="*/ 142 h 296"/>
                  <a:gd name="T112" fmla="*/ 107 w 137"/>
                  <a:gd name="T113" fmla="*/ 137 h 296"/>
                  <a:gd name="T114" fmla="*/ 112 w 137"/>
                  <a:gd name="T115" fmla="*/ 131 h 296"/>
                  <a:gd name="T116" fmla="*/ 123 w 137"/>
                  <a:gd name="T117" fmla="*/ 125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7" h="296">
                    <a:moveTo>
                      <a:pt x="124" y="125"/>
                    </a:moveTo>
                    <a:lnTo>
                      <a:pt x="126" y="124"/>
                    </a:lnTo>
                    <a:lnTo>
                      <a:pt x="125" y="121"/>
                    </a:lnTo>
                    <a:lnTo>
                      <a:pt x="127" y="119"/>
                    </a:lnTo>
                    <a:lnTo>
                      <a:pt x="127" y="115"/>
                    </a:lnTo>
                    <a:lnTo>
                      <a:pt x="132" y="114"/>
                    </a:lnTo>
                    <a:lnTo>
                      <a:pt x="136" y="111"/>
                    </a:lnTo>
                    <a:lnTo>
                      <a:pt x="136" y="111"/>
                    </a:lnTo>
                    <a:lnTo>
                      <a:pt x="136" y="111"/>
                    </a:lnTo>
                    <a:lnTo>
                      <a:pt x="137" y="110"/>
                    </a:lnTo>
                    <a:lnTo>
                      <a:pt x="134" y="109"/>
                    </a:lnTo>
                    <a:lnTo>
                      <a:pt x="127" y="112"/>
                    </a:lnTo>
                    <a:lnTo>
                      <a:pt x="124" y="112"/>
                    </a:lnTo>
                    <a:lnTo>
                      <a:pt x="122" y="114"/>
                    </a:lnTo>
                    <a:lnTo>
                      <a:pt x="117" y="112"/>
                    </a:lnTo>
                    <a:lnTo>
                      <a:pt x="116" y="109"/>
                    </a:lnTo>
                    <a:lnTo>
                      <a:pt x="117" y="104"/>
                    </a:lnTo>
                    <a:lnTo>
                      <a:pt x="116" y="103"/>
                    </a:lnTo>
                    <a:lnTo>
                      <a:pt x="114" y="105"/>
                    </a:lnTo>
                    <a:lnTo>
                      <a:pt x="112" y="104"/>
                    </a:lnTo>
                    <a:lnTo>
                      <a:pt x="108" y="103"/>
                    </a:lnTo>
                    <a:lnTo>
                      <a:pt x="104" y="105"/>
                    </a:lnTo>
                    <a:lnTo>
                      <a:pt x="103" y="100"/>
                    </a:lnTo>
                    <a:lnTo>
                      <a:pt x="107" y="97"/>
                    </a:lnTo>
                    <a:lnTo>
                      <a:pt x="110" y="92"/>
                    </a:lnTo>
                    <a:lnTo>
                      <a:pt x="110" y="91"/>
                    </a:lnTo>
                    <a:lnTo>
                      <a:pt x="111" y="88"/>
                    </a:lnTo>
                    <a:lnTo>
                      <a:pt x="111" y="87"/>
                    </a:lnTo>
                    <a:lnTo>
                      <a:pt x="109" y="85"/>
                    </a:lnTo>
                    <a:lnTo>
                      <a:pt x="107" y="85"/>
                    </a:lnTo>
                    <a:lnTo>
                      <a:pt x="105" y="89"/>
                    </a:lnTo>
                    <a:lnTo>
                      <a:pt x="102" y="84"/>
                    </a:lnTo>
                    <a:lnTo>
                      <a:pt x="102" y="83"/>
                    </a:lnTo>
                    <a:lnTo>
                      <a:pt x="100" y="83"/>
                    </a:lnTo>
                    <a:lnTo>
                      <a:pt x="97" y="80"/>
                    </a:lnTo>
                    <a:lnTo>
                      <a:pt x="99" y="76"/>
                    </a:lnTo>
                    <a:lnTo>
                      <a:pt x="97" y="75"/>
                    </a:lnTo>
                    <a:lnTo>
                      <a:pt x="94" y="76"/>
                    </a:lnTo>
                    <a:lnTo>
                      <a:pt x="92" y="74"/>
                    </a:lnTo>
                    <a:lnTo>
                      <a:pt x="93" y="71"/>
                    </a:lnTo>
                    <a:lnTo>
                      <a:pt x="93" y="70"/>
                    </a:lnTo>
                    <a:lnTo>
                      <a:pt x="87" y="71"/>
                    </a:lnTo>
                    <a:lnTo>
                      <a:pt x="81" y="75"/>
                    </a:lnTo>
                    <a:lnTo>
                      <a:pt x="80" y="70"/>
                    </a:lnTo>
                    <a:lnTo>
                      <a:pt x="80" y="67"/>
                    </a:lnTo>
                    <a:lnTo>
                      <a:pt x="78" y="64"/>
                    </a:lnTo>
                    <a:lnTo>
                      <a:pt x="77" y="63"/>
                    </a:lnTo>
                    <a:lnTo>
                      <a:pt x="74" y="62"/>
                    </a:lnTo>
                    <a:lnTo>
                      <a:pt x="74" y="58"/>
                    </a:lnTo>
                    <a:lnTo>
                      <a:pt x="75" y="56"/>
                    </a:lnTo>
                    <a:lnTo>
                      <a:pt x="74" y="54"/>
                    </a:lnTo>
                    <a:lnTo>
                      <a:pt x="75" y="51"/>
                    </a:lnTo>
                    <a:lnTo>
                      <a:pt x="79" y="48"/>
                    </a:lnTo>
                    <a:lnTo>
                      <a:pt x="80" y="48"/>
                    </a:lnTo>
                    <a:lnTo>
                      <a:pt x="81" y="48"/>
                    </a:lnTo>
                    <a:lnTo>
                      <a:pt x="79" y="46"/>
                    </a:lnTo>
                    <a:lnTo>
                      <a:pt x="80" y="42"/>
                    </a:lnTo>
                    <a:lnTo>
                      <a:pt x="82" y="42"/>
                    </a:lnTo>
                    <a:lnTo>
                      <a:pt x="82" y="39"/>
                    </a:lnTo>
                    <a:lnTo>
                      <a:pt x="85" y="38"/>
                    </a:lnTo>
                    <a:lnTo>
                      <a:pt x="86" y="37"/>
                    </a:lnTo>
                    <a:lnTo>
                      <a:pt x="86" y="34"/>
                    </a:lnTo>
                    <a:lnTo>
                      <a:pt x="87" y="27"/>
                    </a:lnTo>
                    <a:lnTo>
                      <a:pt x="86" y="23"/>
                    </a:lnTo>
                    <a:lnTo>
                      <a:pt x="84" y="18"/>
                    </a:lnTo>
                    <a:lnTo>
                      <a:pt x="84" y="14"/>
                    </a:lnTo>
                    <a:lnTo>
                      <a:pt x="81" y="11"/>
                    </a:lnTo>
                    <a:lnTo>
                      <a:pt x="79" y="11"/>
                    </a:lnTo>
                    <a:lnTo>
                      <a:pt x="78" y="7"/>
                    </a:lnTo>
                    <a:lnTo>
                      <a:pt x="74" y="4"/>
                    </a:lnTo>
                    <a:lnTo>
                      <a:pt x="73" y="1"/>
                    </a:lnTo>
                    <a:lnTo>
                      <a:pt x="70" y="1"/>
                    </a:lnTo>
                    <a:lnTo>
                      <a:pt x="67" y="2"/>
                    </a:lnTo>
                    <a:lnTo>
                      <a:pt x="64" y="0"/>
                    </a:lnTo>
                    <a:lnTo>
                      <a:pt x="63" y="1"/>
                    </a:lnTo>
                    <a:lnTo>
                      <a:pt x="64" y="3"/>
                    </a:lnTo>
                    <a:lnTo>
                      <a:pt x="60" y="7"/>
                    </a:lnTo>
                    <a:lnTo>
                      <a:pt x="60" y="10"/>
                    </a:lnTo>
                    <a:lnTo>
                      <a:pt x="63" y="15"/>
                    </a:lnTo>
                    <a:lnTo>
                      <a:pt x="56" y="12"/>
                    </a:lnTo>
                    <a:lnTo>
                      <a:pt x="55" y="10"/>
                    </a:lnTo>
                    <a:lnTo>
                      <a:pt x="50" y="14"/>
                    </a:lnTo>
                    <a:lnTo>
                      <a:pt x="47" y="15"/>
                    </a:lnTo>
                    <a:lnTo>
                      <a:pt x="44" y="18"/>
                    </a:lnTo>
                    <a:lnTo>
                      <a:pt x="41" y="23"/>
                    </a:lnTo>
                    <a:lnTo>
                      <a:pt x="37" y="24"/>
                    </a:lnTo>
                    <a:lnTo>
                      <a:pt x="33" y="31"/>
                    </a:lnTo>
                    <a:lnTo>
                      <a:pt x="32" y="34"/>
                    </a:lnTo>
                    <a:lnTo>
                      <a:pt x="34" y="36"/>
                    </a:lnTo>
                    <a:lnTo>
                      <a:pt x="32" y="42"/>
                    </a:lnTo>
                    <a:lnTo>
                      <a:pt x="27" y="49"/>
                    </a:lnTo>
                    <a:lnTo>
                      <a:pt x="27" y="51"/>
                    </a:lnTo>
                    <a:lnTo>
                      <a:pt x="32" y="53"/>
                    </a:lnTo>
                    <a:lnTo>
                      <a:pt x="27" y="62"/>
                    </a:lnTo>
                    <a:lnTo>
                      <a:pt x="26" y="68"/>
                    </a:lnTo>
                    <a:lnTo>
                      <a:pt x="23" y="75"/>
                    </a:lnTo>
                    <a:lnTo>
                      <a:pt x="18" y="75"/>
                    </a:lnTo>
                    <a:lnTo>
                      <a:pt x="15" y="74"/>
                    </a:lnTo>
                    <a:lnTo>
                      <a:pt x="14" y="74"/>
                    </a:lnTo>
                    <a:lnTo>
                      <a:pt x="15" y="80"/>
                    </a:lnTo>
                    <a:lnTo>
                      <a:pt x="15" y="84"/>
                    </a:lnTo>
                    <a:lnTo>
                      <a:pt x="14" y="91"/>
                    </a:lnTo>
                    <a:lnTo>
                      <a:pt x="12" y="90"/>
                    </a:lnTo>
                    <a:lnTo>
                      <a:pt x="12" y="93"/>
                    </a:lnTo>
                    <a:lnTo>
                      <a:pt x="12" y="97"/>
                    </a:lnTo>
                    <a:lnTo>
                      <a:pt x="12" y="99"/>
                    </a:lnTo>
                    <a:lnTo>
                      <a:pt x="11" y="106"/>
                    </a:lnTo>
                    <a:lnTo>
                      <a:pt x="7" y="107"/>
                    </a:lnTo>
                    <a:lnTo>
                      <a:pt x="7" y="106"/>
                    </a:lnTo>
                    <a:lnTo>
                      <a:pt x="7" y="109"/>
                    </a:lnTo>
                    <a:lnTo>
                      <a:pt x="7" y="109"/>
                    </a:lnTo>
                    <a:lnTo>
                      <a:pt x="7" y="109"/>
                    </a:lnTo>
                    <a:lnTo>
                      <a:pt x="7" y="110"/>
                    </a:lnTo>
                    <a:lnTo>
                      <a:pt x="7" y="112"/>
                    </a:lnTo>
                    <a:lnTo>
                      <a:pt x="7" y="112"/>
                    </a:lnTo>
                    <a:lnTo>
                      <a:pt x="7" y="113"/>
                    </a:lnTo>
                    <a:lnTo>
                      <a:pt x="6" y="113"/>
                    </a:lnTo>
                    <a:lnTo>
                      <a:pt x="6" y="113"/>
                    </a:lnTo>
                    <a:lnTo>
                      <a:pt x="4" y="119"/>
                    </a:lnTo>
                    <a:lnTo>
                      <a:pt x="3" y="118"/>
                    </a:lnTo>
                    <a:lnTo>
                      <a:pt x="0" y="120"/>
                    </a:lnTo>
                    <a:lnTo>
                      <a:pt x="0" y="122"/>
                    </a:lnTo>
                    <a:lnTo>
                      <a:pt x="0" y="122"/>
                    </a:lnTo>
                    <a:lnTo>
                      <a:pt x="1" y="126"/>
                    </a:lnTo>
                    <a:lnTo>
                      <a:pt x="4" y="129"/>
                    </a:lnTo>
                    <a:lnTo>
                      <a:pt x="6" y="133"/>
                    </a:lnTo>
                    <a:lnTo>
                      <a:pt x="6" y="131"/>
                    </a:lnTo>
                    <a:lnTo>
                      <a:pt x="11" y="133"/>
                    </a:lnTo>
                    <a:lnTo>
                      <a:pt x="13" y="133"/>
                    </a:lnTo>
                    <a:lnTo>
                      <a:pt x="13" y="132"/>
                    </a:lnTo>
                    <a:lnTo>
                      <a:pt x="14" y="133"/>
                    </a:lnTo>
                    <a:lnTo>
                      <a:pt x="15" y="133"/>
                    </a:lnTo>
                    <a:lnTo>
                      <a:pt x="14" y="134"/>
                    </a:lnTo>
                    <a:lnTo>
                      <a:pt x="15" y="136"/>
                    </a:lnTo>
                    <a:lnTo>
                      <a:pt x="18" y="137"/>
                    </a:lnTo>
                    <a:lnTo>
                      <a:pt x="20" y="139"/>
                    </a:lnTo>
                    <a:lnTo>
                      <a:pt x="25" y="140"/>
                    </a:lnTo>
                    <a:lnTo>
                      <a:pt x="28" y="146"/>
                    </a:lnTo>
                    <a:lnTo>
                      <a:pt x="28" y="149"/>
                    </a:lnTo>
                    <a:lnTo>
                      <a:pt x="27" y="149"/>
                    </a:lnTo>
                    <a:lnTo>
                      <a:pt x="32" y="153"/>
                    </a:lnTo>
                    <a:lnTo>
                      <a:pt x="32" y="156"/>
                    </a:lnTo>
                    <a:lnTo>
                      <a:pt x="33" y="158"/>
                    </a:lnTo>
                    <a:lnTo>
                      <a:pt x="35" y="161"/>
                    </a:lnTo>
                    <a:lnTo>
                      <a:pt x="36" y="164"/>
                    </a:lnTo>
                    <a:lnTo>
                      <a:pt x="38" y="168"/>
                    </a:lnTo>
                    <a:lnTo>
                      <a:pt x="37" y="168"/>
                    </a:lnTo>
                    <a:lnTo>
                      <a:pt x="37" y="169"/>
                    </a:lnTo>
                    <a:lnTo>
                      <a:pt x="40" y="169"/>
                    </a:lnTo>
                    <a:lnTo>
                      <a:pt x="40" y="176"/>
                    </a:lnTo>
                    <a:lnTo>
                      <a:pt x="42" y="181"/>
                    </a:lnTo>
                    <a:lnTo>
                      <a:pt x="45" y="184"/>
                    </a:lnTo>
                    <a:lnTo>
                      <a:pt x="41" y="187"/>
                    </a:lnTo>
                    <a:lnTo>
                      <a:pt x="38" y="201"/>
                    </a:lnTo>
                    <a:lnTo>
                      <a:pt x="38" y="203"/>
                    </a:lnTo>
                    <a:lnTo>
                      <a:pt x="40" y="202"/>
                    </a:lnTo>
                    <a:lnTo>
                      <a:pt x="42" y="200"/>
                    </a:lnTo>
                    <a:lnTo>
                      <a:pt x="47" y="188"/>
                    </a:lnTo>
                    <a:lnTo>
                      <a:pt x="47" y="201"/>
                    </a:lnTo>
                    <a:lnTo>
                      <a:pt x="42" y="205"/>
                    </a:lnTo>
                    <a:lnTo>
                      <a:pt x="42" y="206"/>
                    </a:lnTo>
                    <a:lnTo>
                      <a:pt x="48" y="202"/>
                    </a:lnTo>
                    <a:lnTo>
                      <a:pt x="50" y="205"/>
                    </a:lnTo>
                    <a:lnTo>
                      <a:pt x="51" y="198"/>
                    </a:lnTo>
                    <a:lnTo>
                      <a:pt x="52" y="205"/>
                    </a:lnTo>
                    <a:lnTo>
                      <a:pt x="52" y="203"/>
                    </a:lnTo>
                    <a:lnTo>
                      <a:pt x="56" y="203"/>
                    </a:lnTo>
                    <a:lnTo>
                      <a:pt x="62" y="200"/>
                    </a:lnTo>
                    <a:lnTo>
                      <a:pt x="63" y="197"/>
                    </a:lnTo>
                    <a:lnTo>
                      <a:pt x="65" y="198"/>
                    </a:lnTo>
                    <a:lnTo>
                      <a:pt x="66" y="198"/>
                    </a:lnTo>
                    <a:lnTo>
                      <a:pt x="67" y="198"/>
                    </a:lnTo>
                    <a:lnTo>
                      <a:pt x="66" y="198"/>
                    </a:lnTo>
                    <a:lnTo>
                      <a:pt x="67" y="195"/>
                    </a:lnTo>
                    <a:lnTo>
                      <a:pt x="65" y="192"/>
                    </a:lnTo>
                    <a:lnTo>
                      <a:pt x="69" y="192"/>
                    </a:lnTo>
                    <a:lnTo>
                      <a:pt x="71" y="194"/>
                    </a:lnTo>
                    <a:lnTo>
                      <a:pt x="72" y="194"/>
                    </a:lnTo>
                    <a:lnTo>
                      <a:pt x="75" y="192"/>
                    </a:lnTo>
                    <a:lnTo>
                      <a:pt x="74" y="191"/>
                    </a:lnTo>
                    <a:lnTo>
                      <a:pt x="75" y="188"/>
                    </a:lnTo>
                    <a:lnTo>
                      <a:pt x="77" y="187"/>
                    </a:lnTo>
                    <a:lnTo>
                      <a:pt x="74" y="186"/>
                    </a:lnTo>
                    <a:lnTo>
                      <a:pt x="75" y="183"/>
                    </a:lnTo>
                    <a:lnTo>
                      <a:pt x="69" y="176"/>
                    </a:lnTo>
                    <a:lnTo>
                      <a:pt x="79" y="181"/>
                    </a:lnTo>
                    <a:lnTo>
                      <a:pt x="79" y="183"/>
                    </a:lnTo>
                    <a:lnTo>
                      <a:pt x="80" y="183"/>
                    </a:lnTo>
                    <a:lnTo>
                      <a:pt x="81" y="185"/>
                    </a:lnTo>
                    <a:lnTo>
                      <a:pt x="84" y="191"/>
                    </a:lnTo>
                    <a:lnTo>
                      <a:pt x="86" y="193"/>
                    </a:lnTo>
                    <a:lnTo>
                      <a:pt x="86" y="195"/>
                    </a:lnTo>
                    <a:lnTo>
                      <a:pt x="87" y="195"/>
                    </a:lnTo>
                    <a:lnTo>
                      <a:pt x="89" y="194"/>
                    </a:lnTo>
                    <a:lnTo>
                      <a:pt x="93" y="188"/>
                    </a:lnTo>
                    <a:lnTo>
                      <a:pt x="92" y="197"/>
                    </a:lnTo>
                    <a:lnTo>
                      <a:pt x="92" y="198"/>
                    </a:lnTo>
                    <a:lnTo>
                      <a:pt x="93" y="201"/>
                    </a:lnTo>
                    <a:lnTo>
                      <a:pt x="93" y="203"/>
                    </a:lnTo>
                    <a:lnTo>
                      <a:pt x="92" y="203"/>
                    </a:lnTo>
                    <a:lnTo>
                      <a:pt x="93" y="205"/>
                    </a:lnTo>
                    <a:lnTo>
                      <a:pt x="94" y="206"/>
                    </a:lnTo>
                    <a:lnTo>
                      <a:pt x="95" y="217"/>
                    </a:lnTo>
                    <a:lnTo>
                      <a:pt x="96" y="217"/>
                    </a:lnTo>
                    <a:lnTo>
                      <a:pt x="96" y="223"/>
                    </a:lnTo>
                    <a:lnTo>
                      <a:pt x="102" y="225"/>
                    </a:lnTo>
                    <a:lnTo>
                      <a:pt x="100" y="228"/>
                    </a:lnTo>
                    <a:lnTo>
                      <a:pt x="100" y="230"/>
                    </a:lnTo>
                    <a:lnTo>
                      <a:pt x="102" y="232"/>
                    </a:lnTo>
                    <a:lnTo>
                      <a:pt x="102" y="239"/>
                    </a:lnTo>
                    <a:lnTo>
                      <a:pt x="102" y="239"/>
                    </a:lnTo>
                    <a:lnTo>
                      <a:pt x="102" y="236"/>
                    </a:lnTo>
                    <a:lnTo>
                      <a:pt x="107" y="243"/>
                    </a:lnTo>
                    <a:lnTo>
                      <a:pt x="108" y="245"/>
                    </a:lnTo>
                    <a:lnTo>
                      <a:pt x="110" y="247"/>
                    </a:lnTo>
                    <a:lnTo>
                      <a:pt x="110" y="257"/>
                    </a:lnTo>
                    <a:lnTo>
                      <a:pt x="112" y="258"/>
                    </a:lnTo>
                    <a:lnTo>
                      <a:pt x="114" y="261"/>
                    </a:lnTo>
                    <a:lnTo>
                      <a:pt x="112" y="264"/>
                    </a:lnTo>
                    <a:lnTo>
                      <a:pt x="112" y="266"/>
                    </a:lnTo>
                    <a:lnTo>
                      <a:pt x="114" y="268"/>
                    </a:lnTo>
                    <a:lnTo>
                      <a:pt x="117" y="272"/>
                    </a:lnTo>
                    <a:lnTo>
                      <a:pt x="114" y="273"/>
                    </a:lnTo>
                    <a:lnTo>
                      <a:pt x="116" y="278"/>
                    </a:lnTo>
                    <a:lnTo>
                      <a:pt x="115" y="280"/>
                    </a:lnTo>
                    <a:lnTo>
                      <a:pt x="114" y="280"/>
                    </a:lnTo>
                    <a:lnTo>
                      <a:pt x="114" y="283"/>
                    </a:lnTo>
                    <a:lnTo>
                      <a:pt x="114" y="283"/>
                    </a:lnTo>
                    <a:lnTo>
                      <a:pt x="114" y="287"/>
                    </a:lnTo>
                    <a:lnTo>
                      <a:pt x="111" y="290"/>
                    </a:lnTo>
                    <a:lnTo>
                      <a:pt x="110" y="291"/>
                    </a:lnTo>
                    <a:lnTo>
                      <a:pt x="111" y="294"/>
                    </a:lnTo>
                    <a:lnTo>
                      <a:pt x="111" y="296"/>
                    </a:lnTo>
                    <a:lnTo>
                      <a:pt x="112" y="294"/>
                    </a:lnTo>
                    <a:lnTo>
                      <a:pt x="112" y="293"/>
                    </a:lnTo>
                    <a:lnTo>
                      <a:pt x="112" y="293"/>
                    </a:lnTo>
                    <a:lnTo>
                      <a:pt x="114" y="289"/>
                    </a:lnTo>
                    <a:lnTo>
                      <a:pt x="115" y="287"/>
                    </a:lnTo>
                    <a:lnTo>
                      <a:pt x="118" y="283"/>
                    </a:lnTo>
                    <a:lnTo>
                      <a:pt x="122" y="274"/>
                    </a:lnTo>
                    <a:lnTo>
                      <a:pt x="123" y="273"/>
                    </a:lnTo>
                    <a:lnTo>
                      <a:pt x="124" y="269"/>
                    </a:lnTo>
                    <a:lnTo>
                      <a:pt x="122" y="266"/>
                    </a:lnTo>
                    <a:lnTo>
                      <a:pt x="122" y="261"/>
                    </a:lnTo>
                    <a:lnTo>
                      <a:pt x="121" y="259"/>
                    </a:lnTo>
                    <a:lnTo>
                      <a:pt x="119" y="254"/>
                    </a:lnTo>
                    <a:lnTo>
                      <a:pt x="118" y="252"/>
                    </a:lnTo>
                    <a:lnTo>
                      <a:pt x="118" y="249"/>
                    </a:lnTo>
                    <a:lnTo>
                      <a:pt x="117" y="245"/>
                    </a:lnTo>
                    <a:lnTo>
                      <a:pt x="118" y="243"/>
                    </a:lnTo>
                    <a:lnTo>
                      <a:pt x="117" y="237"/>
                    </a:lnTo>
                    <a:lnTo>
                      <a:pt x="112" y="234"/>
                    </a:lnTo>
                    <a:lnTo>
                      <a:pt x="108" y="230"/>
                    </a:lnTo>
                    <a:lnTo>
                      <a:pt x="103" y="224"/>
                    </a:lnTo>
                    <a:lnTo>
                      <a:pt x="103" y="222"/>
                    </a:lnTo>
                    <a:lnTo>
                      <a:pt x="101" y="216"/>
                    </a:lnTo>
                    <a:lnTo>
                      <a:pt x="104" y="214"/>
                    </a:lnTo>
                    <a:lnTo>
                      <a:pt x="105" y="212"/>
                    </a:lnTo>
                    <a:lnTo>
                      <a:pt x="103" y="205"/>
                    </a:lnTo>
                    <a:lnTo>
                      <a:pt x="104" y="201"/>
                    </a:lnTo>
                    <a:lnTo>
                      <a:pt x="108" y="200"/>
                    </a:lnTo>
                    <a:lnTo>
                      <a:pt x="107" y="199"/>
                    </a:lnTo>
                    <a:lnTo>
                      <a:pt x="104" y="197"/>
                    </a:lnTo>
                    <a:lnTo>
                      <a:pt x="103" y="193"/>
                    </a:lnTo>
                    <a:lnTo>
                      <a:pt x="102" y="190"/>
                    </a:lnTo>
                    <a:lnTo>
                      <a:pt x="100" y="188"/>
                    </a:lnTo>
                    <a:lnTo>
                      <a:pt x="95" y="180"/>
                    </a:lnTo>
                    <a:lnTo>
                      <a:pt x="92" y="178"/>
                    </a:lnTo>
                    <a:lnTo>
                      <a:pt x="90" y="176"/>
                    </a:lnTo>
                    <a:lnTo>
                      <a:pt x="88" y="173"/>
                    </a:lnTo>
                    <a:lnTo>
                      <a:pt x="86" y="170"/>
                    </a:lnTo>
                    <a:lnTo>
                      <a:pt x="84" y="169"/>
                    </a:lnTo>
                    <a:lnTo>
                      <a:pt x="82" y="165"/>
                    </a:lnTo>
                    <a:lnTo>
                      <a:pt x="88" y="163"/>
                    </a:lnTo>
                    <a:lnTo>
                      <a:pt x="89" y="162"/>
                    </a:lnTo>
                    <a:lnTo>
                      <a:pt x="88" y="159"/>
                    </a:lnTo>
                    <a:lnTo>
                      <a:pt x="88" y="154"/>
                    </a:lnTo>
                    <a:lnTo>
                      <a:pt x="90" y="153"/>
                    </a:lnTo>
                    <a:lnTo>
                      <a:pt x="90" y="147"/>
                    </a:lnTo>
                    <a:lnTo>
                      <a:pt x="94" y="142"/>
                    </a:lnTo>
                    <a:lnTo>
                      <a:pt x="100" y="146"/>
                    </a:lnTo>
                    <a:lnTo>
                      <a:pt x="103" y="142"/>
                    </a:lnTo>
                    <a:lnTo>
                      <a:pt x="105" y="142"/>
                    </a:lnTo>
                    <a:lnTo>
                      <a:pt x="107" y="142"/>
                    </a:lnTo>
                    <a:lnTo>
                      <a:pt x="107" y="137"/>
                    </a:lnTo>
                    <a:lnTo>
                      <a:pt x="109" y="135"/>
                    </a:lnTo>
                    <a:lnTo>
                      <a:pt x="114" y="135"/>
                    </a:lnTo>
                    <a:lnTo>
                      <a:pt x="114" y="135"/>
                    </a:lnTo>
                    <a:lnTo>
                      <a:pt x="112" y="134"/>
                    </a:lnTo>
                    <a:lnTo>
                      <a:pt x="112" y="131"/>
                    </a:lnTo>
                    <a:lnTo>
                      <a:pt x="117" y="129"/>
                    </a:lnTo>
                    <a:lnTo>
                      <a:pt x="121" y="129"/>
                    </a:lnTo>
                    <a:lnTo>
                      <a:pt x="122" y="127"/>
                    </a:lnTo>
                    <a:lnTo>
                      <a:pt x="122" y="127"/>
                    </a:lnTo>
                    <a:lnTo>
                      <a:pt x="123" y="125"/>
                    </a:lnTo>
                    <a:lnTo>
                      <a:pt x="124"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0" name="Freeform 167">
                <a:extLst>
                  <a:ext uri="{FF2B5EF4-FFF2-40B4-BE49-F238E27FC236}">
                    <a16:creationId xmlns:a16="http://schemas.microsoft.com/office/drawing/2014/main" id="{4EED74A3-4630-051E-4D43-F07E9439C21E}"/>
                  </a:ext>
                </a:extLst>
              </p:cNvPr>
              <p:cNvSpPr/>
              <p:nvPr/>
            </p:nvSpPr>
            <p:spPr bwMode="auto">
              <a:xfrm>
                <a:off x="3392488" y="3127376"/>
                <a:ext cx="52388" cy="90488"/>
              </a:xfrm>
              <a:custGeom>
                <a:avLst/>
                <a:gdLst>
                  <a:gd name="T0" fmla="*/ 32 w 33"/>
                  <a:gd name="T1" fmla="*/ 32 h 57"/>
                  <a:gd name="T2" fmla="*/ 31 w 33"/>
                  <a:gd name="T3" fmla="*/ 28 h 57"/>
                  <a:gd name="T4" fmla="*/ 26 w 33"/>
                  <a:gd name="T5" fmla="*/ 16 h 57"/>
                  <a:gd name="T6" fmla="*/ 23 w 33"/>
                  <a:gd name="T7" fmla="*/ 16 h 57"/>
                  <a:gd name="T8" fmla="*/ 24 w 33"/>
                  <a:gd name="T9" fmla="*/ 15 h 57"/>
                  <a:gd name="T10" fmla="*/ 22 w 33"/>
                  <a:gd name="T11" fmla="*/ 13 h 57"/>
                  <a:gd name="T12" fmla="*/ 18 w 33"/>
                  <a:gd name="T13" fmla="*/ 9 h 57"/>
                  <a:gd name="T14" fmla="*/ 17 w 33"/>
                  <a:gd name="T15" fmla="*/ 6 h 57"/>
                  <a:gd name="T16" fmla="*/ 15 w 33"/>
                  <a:gd name="T17" fmla="*/ 2 h 57"/>
                  <a:gd name="T18" fmla="*/ 11 w 33"/>
                  <a:gd name="T19" fmla="*/ 2 h 57"/>
                  <a:gd name="T20" fmla="*/ 9 w 33"/>
                  <a:gd name="T21" fmla="*/ 2 h 57"/>
                  <a:gd name="T22" fmla="*/ 7 w 33"/>
                  <a:gd name="T23" fmla="*/ 0 h 57"/>
                  <a:gd name="T24" fmla="*/ 7 w 33"/>
                  <a:gd name="T25" fmla="*/ 1 h 57"/>
                  <a:gd name="T26" fmla="*/ 7 w 33"/>
                  <a:gd name="T27" fmla="*/ 2 h 57"/>
                  <a:gd name="T28" fmla="*/ 6 w 33"/>
                  <a:gd name="T29" fmla="*/ 3 h 57"/>
                  <a:gd name="T30" fmla="*/ 4 w 33"/>
                  <a:gd name="T31" fmla="*/ 8 h 57"/>
                  <a:gd name="T32" fmla="*/ 1 w 33"/>
                  <a:gd name="T33" fmla="*/ 7 h 57"/>
                  <a:gd name="T34" fmla="*/ 0 w 33"/>
                  <a:gd name="T35" fmla="*/ 7 h 57"/>
                  <a:gd name="T36" fmla="*/ 2 w 33"/>
                  <a:gd name="T37" fmla="*/ 9 h 57"/>
                  <a:gd name="T38" fmla="*/ 3 w 33"/>
                  <a:gd name="T39" fmla="*/ 13 h 57"/>
                  <a:gd name="T40" fmla="*/ 3 w 33"/>
                  <a:gd name="T41" fmla="*/ 16 h 57"/>
                  <a:gd name="T42" fmla="*/ 2 w 33"/>
                  <a:gd name="T43" fmla="*/ 20 h 57"/>
                  <a:gd name="T44" fmla="*/ 1 w 33"/>
                  <a:gd name="T45" fmla="*/ 24 h 57"/>
                  <a:gd name="T46" fmla="*/ 1 w 33"/>
                  <a:gd name="T47" fmla="*/ 28 h 57"/>
                  <a:gd name="T48" fmla="*/ 2 w 33"/>
                  <a:gd name="T49" fmla="*/ 34 h 57"/>
                  <a:gd name="T50" fmla="*/ 3 w 33"/>
                  <a:gd name="T51" fmla="*/ 43 h 57"/>
                  <a:gd name="T52" fmla="*/ 8 w 33"/>
                  <a:gd name="T53" fmla="*/ 54 h 57"/>
                  <a:gd name="T54" fmla="*/ 15 w 33"/>
                  <a:gd name="T55" fmla="*/ 56 h 57"/>
                  <a:gd name="T56" fmla="*/ 25 w 33"/>
                  <a:gd name="T57" fmla="*/ 54 h 57"/>
                  <a:gd name="T58" fmla="*/ 32 w 33"/>
                  <a:gd name="T59" fmla="*/ 44 h 57"/>
                  <a:gd name="T60" fmla="*/ 33 w 33"/>
                  <a:gd name="T61" fmla="*/ 39 h 57"/>
                  <a:gd name="T62" fmla="*/ 33 w 33"/>
                  <a:gd name="T63" fmla="*/ 3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3" h="57">
                    <a:moveTo>
                      <a:pt x="33" y="35"/>
                    </a:moveTo>
                    <a:lnTo>
                      <a:pt x="32" y="32"/>
                    </a:lnTo>
                    <a:lnTo>
                      <a:pt x="33" y="30"/>
                    </a:lnTo>
                    <a:lnTo>
                      <a:pt x="31" y="28"/>
                    </a:lnTo>
                    <a:lnTo>
                      <a:pt x="28" y="22"/>
                    </a:lnTo>
                    <a:lnTo>
                      <a:pt x="26" y="16"/>
                    </a:lnTo>
                    <a:lnTo>
                      <a:pt x="23" y="17"/>
                    </a:lnTo>
                    <a:lnTo>
                      <a:pt x="23" y="16"/>
                    </a:lnTo>
                    <a:lnTo>
                      <a:pt x="21" y="16"/>
                    </a:lnTo>
                    <a:lnTo>
                      <a:pt x="24" y="15"/>
                    </a:lnTo>
                    <a:lnTo>
                      <a:pt x="23" y="13"/>
                    </a:lnTo>
                    <a:lnTo>
                      <a:pt x="22" y="13"/>
                    </a:lnTo>
                    <a:lnTo>
                      <a:pt x="21" y="9"/>
                    </a:lnTo>
                    <a:lnTo>
                      <a:pt x="18" y="9"/>
                    </a:lnTo>
                    <a:lnTo>
                      <a:pt x="17" y="7"/>
                    </a:lnTo>
                    <a:lnTo>
                      <a:pt x="17" y="6"/>
                    </a:lnTo>
                    <a:lnTo>
                      <a:pt x="17" y="5"/>
                    </a:lnTo>
                    <a:lnTo>
                      <a:pt x="15" y="2"/>
                    </a:lnTo>
                    <a:lnTo>
                      <a:pt x="14" y="2"/>
                    </a:lnTo>
                    <a:lnTo>
                      <a:pt x="11" y="2"/>
                    </a:lnTo>
                    <a:lnTo>
                      <a:pt x="11" y="3"/>
                    </a:lnTo>
                    <a:lnTo>
                      <a:pt x="9" y="2"/>
                    </a:lnTo>
                    <a:lnTo>
                      <a:pt x="10" y="1"/>
                    </a:lnTo>
                    <a:lnTo>
                      <a:pt x="7" y="0"/>
                    </a:lnTo>
                    <a:lnTo>
                      <a:pt x="7" y="2"/>
                    </a:lnTo>
                    <a:lnTo>
                      <a:pt x="7" y="1"/>
                    </a:lnTo>
                    <a:lnTo>
                      <a:pt x="7" y="2"/>
                    </a:lnTo>
                    <a:lnTo>
                      <a:pt x="7" y="2"/>
                    </a:lnTo>
                    <a:lnTo>
                      <a:pt x="6" y="2"/>
                    </a:lnTo>
                    <a:lnTo>
                      <a:pt x="6" y="3"/>
                    </a:lnTo>
                    <a:lnTo>
                      <a:pt x="6" y="6"/>
                    </a:lnTo>
                    <a:lnTo>
                      <a:pt x="4" y="8"/>
                    </a:lnTo>
                    <a:lnTo>
                      <a:pt x="3" y="8"/>
                    </a:lnTo>
                    <a:lnTo>
                      <a:pt x="1" y="7"/>
                    </a:lnTo>
                    <a:lnTo>
                      <a:pt x="0" y="7"/>
                    </a:lnTo>
                    <a:lnTo>
                      <a:pt x="0" y="7"/>
                    </a:lnTo>
                    <a:lnTo>
                      <a:pt x="1" y="8"/>
                    </a:lnTo>
                    <a:lnTo>
                      <a:pt x="2" y="9"/>
                    </a:lnTo>
                    <a:lnTo>
                      <a:pt x="1" y="10"/>
                    </a:lnTo>
                    <a:lnTo>
                      <a:pt x="3" y="13"/>
                    </a:lnTo>
                    <a:lnTo>
                      <a:pt x="3" y="16"/>
                    </a:lnTo>
                    <a:lnTo>
                      <a:pt x="3" y="16"/>
                    </a:lnTo>
                    <a:lnTo>
                      <a:pt x="2" y="20"/>
                    </a:lnTo>
                    <a:lnTo>
                      <a:pt x="2" y="20"/>
                    </a:lnTo>
                    <a:lnTo>
                      <a:pt x="2" y="22"/>
                    </a:lnTo>
                    <a:lnTo>
                      <a:pt x="1" y="24"/>
                    </a:lnTo>
                    <a:lnTo>
                      <a:pt x="1" y="26"/>
                    </a:lnTo>
                    <a:lnTo>
                      <a:pt x="1" y="28"/>
                    </a:lnTo>
                    <a:lnTo>
                      <a:pt x="0" y="28"/>
                    </a:lnTo>
                    <a:lnTo>
                      <a:pt x="2" y="34"/>
                    </a:lnTo>
                    <a:lnTo>
                      <a:pt x="1" y="36"/>
                    </a:lnTo>
                    <a:lnTo>
                      <a:pt x="3" y="43"/>
                    </a:lnTo>
                    <a:lnTo>
                      <a:pt x="6" y="51"/>
                    </a:lnTo>
                    <a:lnTo>
                      <a:pt x="8" y="54"/>
                    </a:lnTo>
                    <a:lnTo>
                      <a:pt x="11" y="57"/>
                    </a:lnTo>
                    <a:lnTo>
                      <a:pt x="15" y="56"/>
                    </a:lnTo>
                    <a:lnTo>
                      <a:pt x="19" y="56"/>
                    </a:lnTo>
                    <a:lnTo>
                      <a:pt x="25" y="54"/>
                    </a:lnTo>
                    <a:lnTo>
                      <a:pt x="30" y="49"/>
                    </a:lnTo>
                    <a:lnTo>
                      <a:pt x="32" y="44"/>
                    </a:lnTo>
                    <a:lnTo>
                      <a:pt x="33" y="42"/>
                    </a:lnTo>
                    <a:lnTo>
                      <a:pt x="33" y="39"/>
                    </a:lnTo>
                    <a:lnTo>
                      <a:pt x="33" y="38"/>
                    </a:lnTo>
                    <a:lnTo>
                      <a:pt x="33"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1" name="Freeform 168">
                <a:extLst>
                  <a:ext uri="{FF2B5EF4-FFF2-40B4-BE49-F238E27FC236}">
                    <a16:creationId xmlns:a16="http://schemas.microsoft.com/office/drawing/2014/main" id="{B4D2E43A-73F9-CD3E-4734-1EDA60CEDFA7}"/>
                  </a:ext>
                </a:extLst>
              </p:cNvPr>
              <p:cNvSpPr/>
              <p:nvPr/>
            </p:nvSpPr>
            <p:spPr bwMode="auto">
              <a:xfrm>
                <a:off x="3087688" y="2501901"/>
                <a:ext cx="690563" cy="658813"/>
              </a:xfrm>
              <a:custGeom>
                <a:avLst/>
                <a:gdLst>
                  <a:gd name="T0" fmla="*/ 386 w 435"/>
                  <a:gd name="T1" fmla="*/ 164 h 415"/>
                  <a:gd name="T2" fmla="*/ 398 w 435"/>
                  <a:gd name="T3" fmla="*/ 133 h 415"/>
                  <a:gd name="T4" fmla="*/ 423 w 435"/>
                  <a:gd name="T5" fmla="*/ 95 h 415"/>
                  <a:gd name="T6" fmla="*/ 428 w 435"/>
                  <a:gd name="T7" fmla="*/ 82 h 415"/>
                  <a:gd name="T8" fmla="*/ 418 w 435"/>
                  <a:gd name="T9" fmla="*/ 63 h 415"/>
                  <a:gd name="T10" fmla="*/ 392 w 435"/>
                  <a:gd name="T11" fmla="*/ 64 h 415"/>
                  <a:gd name="T12" fmla="*/ 369 w 435"/>
                  <a:gd name="T13" fmla="*/ 82 h 415"/>
                  <a:gd name="T14" fmla="*/ 351 w 435"/>
                  <a:gd name="T15" fmla="*/ 95 h 415"/>
                  <a:gd name="T16" fmla="*/ 324 w 435"/>
                  <a:gd name="T17" fmla="*/ 113 h 415"/>
                  <a:gd name="T18" fmla="*/ 302 w 435"/>
                  <a:gd name="T19" fmla="*/ 89 h 415"/>
                  <a:gd name="T20" fmla="*/ 279 w 435"/>
                  <a:gd name="T21" fmla="*/ 116 h 415"/>
                  <a:gd name="T22" fmla="*/ 225 w 435"/>
                  <a:gd name="T23" fmla="*/ 101 h 415"/>
                  <a:gd name="T24" fmla="*/ 179 w 435"/>
                  <a:gd name="T25" fmla="*/ 81 h 415"/>
                  <a:gd name="T26" fmla="*/ 172 w 435"/>
                  <a:gd name="T27" fmla="*/ 49 h 415"/>
                  <a:gd name="T28" fmla="*/ 149 w 435"/>
                  <a:gd name="T29" fmla="*/ 40 h 415"/>
                  <a:gd name="T30" fmla="*/ 139 w 435"/>
                  <a:gd name="T31" fmla="*/ 18 h 415"/>
                  <a:gd name="T32" fmla="*/ 106 w 435"/>
                  <a:gd name="T33" fmla="*/ 0 h 415"/>
                  <a:gd name="T34" fmla="*/ 89 w 435"/>
                  <a:gd name="T35" fmla="*/ 19 h 415"/>
                  <a:gd name="T36" fmla="*/ 74 w 435"/>
                  <a:gd name="T37" fmla="*/ 47 h 415"/>
                  <a:gd name="T38" fmla="*/ 52 w 435"/>
                  <a:gd name="T39" fmla="*/ 80 h 415"/>
                  <a:gd name="T40" fmla="*/ 18 w 435"/>
                  <a:gd name="T41" fmla="*/ 96 h 415"/>
                  <a:gd name="T42" fmla="*/ 20 w 435"/>
                  <a:gd name="T43" fmla="*/ 114 h 415"/>
                  <a:gd name="T44" fmla="*/ 39 w 435"/>
                  <a:gd name="T45" fmla="*/ 148 h 415"/>
                  <a:gd name="T46" fmla="*/ 21 w 435"/>
                  <a:gd name="T47" fmla="*/ 158 h 415"/>
                  <a:gd name="T48" fmla="*/ 14 w 435"/>
                  <a:gd name="T49" fmla="*/ 161 h 415"/>
                  <a:gd name="T50" fmla="*/ 29 w 435"/>
                  <a:gd name="T51" fmla="*/ 177 h 415"/>
                  <a:gd name="T52" fmla="*/ 22 w 435"/>
                  <a:gd name="T53" fmla="*/ 189 h 415"/>
                  <a:gd name="T54" fmla="*/ 10 w 435"/>
                  <a:gd name="T55" fmla="*/ 188 h 415"/>
                  <a:gd name="T56" fmla="*/ 42 w 435"/>
                  <a:gd name="T57" fmla="*/ 215 h 415"/>
                  <a:gd name="T58" fmla="*/ 61 w 435"/>
                  <a:gd name="T59" fmla="*/ 186 h 415"/>
                  <a:gd name="T60" fmla="*/ 66 w 435"/>
                  <a:gd name="T61" fmla="*/ 193 h 415"/>
                  <a:gd name="T62" fmla="*/ 70 w 435"/>
                  <a:gd name="T63" fmla="*/ 209 h 415"/>
                  <a:gd name="T64" fmla="*/ 77 w 435"/>
                  <a:gd name="T65" fmla="*/ 241 h 415"/>
                  <a:gd name="T66" fmla="*/ 88 w 435"/>
                  <a:gd name="T67" fmla="*/ 277 h 415"/>
                  <a:gd name="T68" fmla="*/ 101 w 435"/>
                  <a:gd name="T69" fmla="*/ 309 h 415"/>
                  <a:gd name="T70" fmla="*/ 114 w 435"/>
                  <a:gd name="T71" fmla="*/ 345 h 415"/>
                  <a:gd name="T72" fmla="*/ 135 w 435"/>
                  <a:gd name="T73" fmla="*/ 373 h 415"/>
                  <a:gd name="T74" fmla="*/ 164 w 435"/>
                  <a:gd name="T75" fmla="*/ 411 h 415"/>
                  <a:gd name="T76" fmla="*/ 178 w 435"/>
                  <a:gd name="T77" fmla="*/ 396 h 415"/>
                  <a:gd name="T78" fmla="*/ 192 w 435"/>
                  <a:gd name="T79" fmla="*/ 366 h 415"/>
                  <a:gd name="T80" fmla="*/ 195 w 435"/>
                  <a:gd name="T81" fmla="*/ 313 h 415"/>
                  <a:gd name="T82" fmla="*/ 208 w 435"/>
                  <a:gd name="T83" fmla="*/ 286 h 415"/>
                  <a:gd name="T84" fmla="*/ 238 w 435"/>
                  <a:gd name="T85" fmla="*/ 263 h 415"/>
                  <a:gd name="T86" fmla="*/ 270 w 435"/>
                  <a:gd name="T87" fmla="*/ 226 h 415"/>
                  <a:gd name="T88" fmla="*/ 289 w 435"/>
                  <a:gd name="T89" fmla="*/ 213 h 415"/>
                  <a:gd name="T90" fmla="*/ 303 w 435"/>
                  <a:gd name="T91" fmla="*/ 194 h 415"/>
                  <a:gd name="T92" fmla="*/ 310 w 435"/>
                  <a:gd name="T93" fmla="*/ 193 h 415"/>
                  <a:gd name="T94" fmla="*/ 321 w 435"/>
                  <a:gd name="T95" fmla="*/ 195 h 415"/>
                  <a:gd name="T96" fmla="*/ 313 w 435"/>
                  <a:gd name="T97" fmla="*/ 162 h 415"/>
                  <a:gd name="T98" fmla="*/ 311 w 435"/>
                  <a:gd name="T99" fmla="*/ 135 h 415"/>
                  <a:gd name="T100" fmla="*/ 303 w 435"/>
                  <a:gd name="T101" fmla="*/ 116 h 415"/>
                  <a:gd name="T102" fmla="*/ 311 w 435"/>
                  <a:gd name="T103" fmla="*/ 117 h 415"/>
                  <a:gd name="T104" fmla="*/ 329 w 435"/>
                  <a:gd name="T105" fmla="*/ 131 h 415"/>
                  <a:gd name="T106" fmla="*/ 351 w 435"/>
                  <a:gd name="T107" fmla="*/ 135 h 415"/>
                  <a:gd name="T108" fmla="*/ 362 w 435"/>
                  <a:gd name="T109" fmla="*/ 152 h 415"/>
                  <a:gd name="T110" fmla="*/ 355 w 435"/>
                  <a:gd name="T111" fmla="*/ 164 h 415"/>
                  <a:gd name="T112" fmla="*/ 364 w 435"/>
                  <a:gd name="T113" fmla="*/ 160 h 415"/>
                  <a:gd name="T114" fmla="*/ 377 w 435"/>
                  <a:gd name="T115" fmla="*/ 187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415">
                    <a:moveTo>
                      <a:pt x="378" y="187"/>
                    </a:moveTo>
                    <a:lnTo>
                      <a:pt x="380" y="188"/>
                    </a:lnTo>
                    <a:lnTo>
                      <a:pt x="381" y="188"/>
                    </a:lnTo>
                    <a:lnTo>
                      <a:pt x="383" y="183"/>
                    </a:lnTo>
                    <a:lnTo>
                      <a:pt x="383" y="181"/>
                    </a:lnTo>
                    <a:lnTo>
                      <a:pt x="383" y="177"/>
                    </a:lnTo>
                    <a:lnTo>
                      <a:pt x="381" y="172"/>
                    </a:lnTo>
                    <a:lnTo>
                      <a:pt x="385" y="172"/>
                    </a:lnTo>
                    <a:lnTo>
                      <a:pt x="386" y="164"/>
                    </a:lnTo>
                    <a:lnTo>
                      <a:pt x="384" y="155"/>
                    </a:lnTo>
                    <a:lnTo>
                      <a:pt x="388" y="155"/>
                    </a:lnTo>
                    <a:lnTo>
                      <a:pt x="391" y="157"/>
                    </a:lnTo>
                    <a:lnTo>
                      <a:pt x="394" y="157"/>
                    </a:lnTo>
                    <a:lnTo>
                      <a:pt x="396" y="151"/>
                    </a:lnTo>
                    <a:lnTo>
                      <a:pt x="398" y="145"/>
                    </a:lnTo>
                    <a:lnTo>
                      <a:pt x="401" y="138"/>
                    </a:lnTo>
                    <a:lnTo>
                      <a:pt x="398" y="137"/>
                    </a:lnTo>
                    <a:lnTo>
                      <a:pt x="398" y="133"/>
                    </a:lnTo>
                    <a:lnTo>
                      <a:pt x="402" y="125"/>
                    </a:lnTo>
                    <a:lnTo>
                      <a:pt x="403" y="121"/>
                    </a:lnTo>
                    <a:lnTo>
                      <a:pt x="402" y="118"/>
                    </a:lnTo>
                    <a:lnTo>
                      <a:pt x="403" y="114"/>
                    </a:lnTo>
                    <a:lnTo>
                      <a:pt x="409" y="106"/>
                    </a:lnTo>
                    <a:lnTo>
                      <a:pt x="413" y="104"/>
                    </a:lnTo>
                    <a:lnTo>
                      <a:pt x="416" y="101"/>
                    </a:lnTo>
                    <a:lnTo>
                      <a:pt x="417" y="96"/>
                    </a:lnTo>
                    <a:lnTo>
                      <a:pt x="423" y="95"/>
                    </a:lnTo>
                    <a:lnTo>
                      <a:pt x="428" y="92"/>
                    </a:lnTo>
                    <a:lnTo>
                      <a:pt x="431" y="94"/>
                    </a:lnTo>
                    <a:lnTo>
                      <a:pt x="431" y="94"/>
                    </a:lnTo>
                    <a:lnTo>
                      <a:pt x="431" y="89"/>
                    </a:lnTo>
                    <a:lnTo>
                      <a:pt x="435" y="87"/>
                    </a:lnTo>
                    <a:lnTo>
                      <a:pt x="433" y="85"/>
                    </a:lnTo>
                    <a:lnTo>
                      <a:pt x="431" y="82"/>
                    </a:lnTo>
                    <a:lnTo>
                      <a:pt x="429" y="81"/>
                    </a:lnTo>
                    <a:lnTo>
                      <a:pt x="428" y="82"/>
                    </a:lnTo>
                    <a:lnTo>
                      <a:pt x="423" y="81"/>
                    </a:lnTo>
                    <a:lnTo>
                      <a:pt x="422" y="78"/>
                    </a:lnTo>
                    <a:lnTo>
                      <a:pt x="424" y="76"/>
                    </a:lnTo>
                    <a:lnTo>
                      <a:pt x="424" y="74"/>
                    </a:lnTo>
                    <a:lnTo>
                      <a:pt x="422" y="71"/>
                    </a:lnTo>
                    <a:lnTo>
                      <a:pt x="422" y="70"/>
                    </a:lnTo>
                    <a:lnTo>
                      <a:pt x="418" y="71"/>
                    </a:lnTo>
                    <a:lnTo>
                      <a:pt x="416" y="66"/>
                    </a:lnTo>
                    <a:lnTo>
                      <a:pt x="418" y="63"/>
                    </a:lnTo>
                    <a:lnTo>
                      <a:pt x="416" y="63"/>
                    </a:lnTo>
                    <a:lnTo>
                      <a:pt x="415" y="60"/>
                    </a:lnTo>
                    <a:lnTo>
                      <a:pt x="413" y="60"/>
                    </a:lnTo>
                    <a:lnTo>
                      <a:pt x="407" y="63"/>
                    </a:lnTo>
                    <a:lnTo>
                      <a:pt x="408" y="66"/>
                    </a:lnTo>
                    <a:lnTo>
                      <a:pt x="405" y="69"/>
                    </a:lnTo>
                    <a:lnTo>
                      <a:pt x="399" y="66"/>
                    </a:lnTo>
                    <a:lnTo>
                      <a:pt x="394" y="67"/>
                    </a:lnTo>
                    <a:lnTo>
                      <a:pt x="392" y="64"/>
                    </a:lnTo>
                    <a:lnTo>
                      <a:pt x="388" y="66"/>
                    </a:lnTo>
                    <a:lnTo>
                      <a:pt x="387" y="66"/>
                    </a:lnTo>
                    <a:lnTo>
                      <a:pt x="387" y="69"/>
                    </a:lnTo>
                    <a:lnTo>
                      <a:pt x="384" y="73"/>
                    </a:lnTo>
                    <a:lnTo>
                      <a:pt x="378" y="76"/>
                    </a:lnTo>
                    <a:lnTo>
                      <a:pt x="374" y="76"/>
                    </a:lnTo>
                    <a:lnTo>
                      <a:pt x="372" y="78"/>
                    </a:lnTo>
                    <a:lnTo>
                      <a:pt x="371" y="81"/>
                    </a:lnTo>
                    <a:lnTo>
                      <a:pt x="369" y="82"/>
                    </a:lnTo>
                    <a:lnTo>
                      <a:pt x="369" y="85"/>
                    </a:lnTo>
                    <a:lnTo>
                      <a:pt x="365" y="84"/>
                    </a:lnTo>
                    <a:lnTo>
                      <a:pt x="363" y="85"/>
                    </a:lnTo>
                    <a:lnTo>
                      <a:pt x="362" y="89"/>
                    </a:lnTo>
                    <a:lnTo>
                      <a:pt x="358" y="89"/>
                    </a:lnTo>
                    <a:lnTo>
                      <a:pt x="353" y="91"/>
                    </a:lnTo>
                    <a:lnTo>
                      <a:pt x="351" y="91"/>
                    </a:lnTo>
                    <a:lnTo>
                      <a:pt x="350" y="94"/>
                    </a:lnTo>
                    <a:lnTo>
                      <a:pt x="351" y="95"/>
                    </a:lnTo>
                    <a:lnTo>
                      <a:pt x="356" y="98"/>
                    </a:lnTo>
                    <a:lnTo>
                      <a:pt x="356" y="107"/>
                    </a:lnTo>
                    <a:lnTo>
                      <a:pt x="349" y="109"/>
                    </a:lnTo>
                    <a:lnTo>
                      <a:pt x="344" y="108"/>
                    </a:lnTo>
                    <a:lnTo>
                      <a:pt x="339" y="110"/>
                    </a:lnTo>
                    <a:lnTo>
                      <a:pt x="335" y="108"/>
                    </a:lnTo>
                    <a:lnTo>
                      <a:pt x="333" y="109"/>
                    </a:lnTo>
                    <a:lnTo>
                      <a:pt x="329" y="113"/>
                    </a:lnTo>
                    <a:lnTo>
                      <a:pt x="324" y="113"/>
                    </a:lnTo>
                    <a:lnTo>
                      <a:pt x="317" y="109"/>
                    </a:lnTo>
                    <a:lnTo>
                      <a:pt x="316" y="110"/>
                    </a:lnTo>
                    <a:lnTo>
                      <a:pt x="309" y="108"/>
                    </a:lnTo>
                    <a:lnTo>
                      <a:pt x="305" y="102"/>
                    </a:lnTo>
                    <a:lnTo>
                      <a:pt x="306" y="100"/>
                    </a:lnTo>
                    <a:lnTo>
                      <a:pt x="306" y="98"/>
                    </a:lnTo>
                    <a:lnTo>
                      <a:pt x="304" y="95"/>
                    </a:lnTo>
                    <a:lnTo>
                      <a:pt x="303" y="91"/>
                    </a:lnTo>
                    <a:lnTo>
                      <a:pt x="302" y="89"/>
                    </a:lnTo>
                    <a:lnTo>
                      <a:pt x="299" y="89"/>
                    </a:lnTo>
                    <a:lnTo>
                      <a:pt x="297" y="91"/>
                    </a:lnTo>
                    <a:lnTo>
                      <a:pt x="298" y="94"/>
                    </a:lnTo>
                    <a:lnTo>
                      <a:pt x="297" y="101"/>
                    </a:lnTo>
                    <a:lnTo>
                      <a:pt x="299" y="107"/>
                    </a:lnTo>
                    <a:lnTo>
                      <a:pt x="298" y="115"/>
                    </a:lnTo>
                    <a:lnTo>
                      <a:pt x="288" y="117"/>
                    </a:lnTo>
                    <a:lnTo>
                      <a:pt x="282" y="114"/>
                    </a:lnTo>
                    <a:lnTo>
                      <a:pt x="279" y="116"/>
                    </a:lnTo>
                    <a:lnTo>
                      <a:pt x="265" y="111"/>
                    </a:lnTo>
                    <a:lnTo>
                      <a:pt x="260" y="111"/>
                    </a:lnTo>
                    <a:lnTo>
                      <a:pt x="257" y="113"/>
                    </a:lnTo>
                    <a:lnTo>
                      <a:pt x="247" y="110"/>
                    </a:lnTo>
                    <a:lnTo>
                      <a:pt x="244" y="107"/>
                    </a:lnTo>
                    <a:lnTo>
                      <a:pt x="243" y="102"/>
                    </a:lnTo>
                    <a:lnTo>
                      <a:pt x="236" y="101"/>
                    </a:lnTo>
                    <a:lnTo>
                      <a:pt x="228" y="103"/>
                    </a:lnTo>
                    <a:lnTo>
                      <a:pt x="225" y="101"/>
                    </a:lnTo>
                    <a:lnTo>
                      <a:pt x="217" y="102"/>
                    </a:lnTo>
                    <a:lnTo>
                      <a:pt x="211" y="99"/>
                    </a:lnTo>
                    <a:lnTo>
                      <a:pt x="208" y="99"/>
                    </a:lnTo>
                    <a:lnTo>
                      <a:pt x="205" y="96"/>
                    </a:lnTo>
                    <a:lnTo>
                      <a:pt x="199" y="95"/>
                    </a:lnTo>
                    <a:lnTo>
                      <a:pt x="193" y="89"/>
                    </a:lnTo>
                    <a:lnTo>
                      <a:pt x="187" y="85"/>
                    </a:lnTo>
                    <a:lnTo>
                      <a:pt x="181" y="82"/>
                    </a:lnTo>
                    <a:lnTo>
                      <a:pt x="179" y="81"/>
                    </a:lnTo>
                    <a:lnTo>
                      <a:pt x="176" y="81"/>
                    </a:lnTo>
                    <a:lnTo>
                      <a:pt x="173" y="79"/>
                    </a:lnTo>
                    <a:lnTo>
                      <a:pt x="169" y="79"/>
                    </a:lnTo>
                    <a:lnTo>
                      <a:pt x="168" y="73"/>
                    </a:lnTo>
                    <a:lnTo>
                      <a:pt x="172" y="67"/>
                    </a:lnTo>
                    <a:lnTo>
                      <a:pt x="172" y="63"/>
                    </a:lnTo>
                    <a:lnTo>
                      <a:pt x="175" y="55"/>
                    </a:lnTo>
                    <a:lnTo>
                      <a:pt x="173" y="51"/>
                    </a:lnTo>
                    <a:lnTo>
                      <a:pt x="172" y="49"/>
                    </a:lnTo>
                    <a:lnTo>
                      <a:pt x="170" y="49"/>
                    </a:lnTo>
                    <a:lnTo>
                      <a:pt x="169" y="44"/>
                    </a:lnTo>
                    <a:lnTo>
                      <a:pt x="165" y="44"/>
                    </a:lnTo>
                    <a:lnTo>
                      <a:pt x="163" y="41"/>
                    </a:lnTo>
                    <a:lnTo>
                      <a:pt x="159" y="41"/>
                    </a:lnTo>
                    <a:lnTo>
                      <a:pt x="158" y="38"/>
                    </a:lnTo>
                    <a:lnTo>
                      <a:pt x="156" y="38"/>
                    </a:lnTo>
                    <a:lnTo>
                      <a:pt x="154" y="42"/>
                    </a:lnTo>
                    <a:lnTo>
                      <a:pt x="149" y="40"/>
                    </a:lnTo>
                    <a:lnTo>
                      <a:pt x="148" y="36"/>
                    </a:lnTo>
                    <a:lnTo>
                      <a:pt x="147" y="36"/>
                    </a:lnTo>
                    <a:lnTo>
                      <a:pt x="147" y="33"/>
                    </a:lnTo>
                    <a:lnTo>
                      <a:pt x="144" y="32"/>
                    </a:lnTo>
                    <a:lnTo>
                      <a:pt x="142" y="29"/>
                    </a:lnTo>
                    <a:lnTo>
                      <a:pt x="143" y="27"/>
                    </a:lnTo>
                    <a:lnTo>
                      <a:pt x="142" y="25"/>
                    </a:lnTo>
                    <a:lnTo>
                      <a:pt x="142" y="19"/>
                    </a:lnTo>
                    <a:lnTo>
                      <a:pt x="139" y="18"/>
                    </a:lnTo>
                    <a:lnTo>
                      <a:pt x="139" y="14"/>
                    </a:lnTo>
                    <a:lnTo>
                      <a:pt x="138" y="13"/>
                    </a:lnTo>
                    <a:lnTo>
                      <a:pt x="132" y="10"/>
                    </a:lnTo>
                    <a:lnTo>
                      <a:pt x="127" y="10"/>
                    </a:lnTo>
                    <a:lnTo>
                      <a:pt x="126" y="5"/>
                    </a:lnTo>
                    <a:lnTo>
                      <a:pt x="122" y="4"/>
                    </a:lnTo>
                    <a:lnTo>
                      <a:pt x="118" y="6"/>
                    </a:lnTo>
                    <a:lnTo>
                      <a:pt x="109" y="0"/>
                    </a:lnTo>
                    <a:lnTo>
                      <a:pt x="106" y="0"/>
                    </a:lnTo>
                    <a:lnTo>
                      <a:pt x="105" y="4"/>
                    </a:lnTo>
                    <a:lnTo>
                      <a:pt x="101" y="5"/>
                    </a:lnTo>
                    <a:lnTo>
                      <a:pt x="97" y="8"/>
                    </a:lnTo>
                    <a:lnTo>
                      <a:pt x="92" y="15"/>
                    </a:lnTo>
                    <a:lnTo>
                      <a:pt x="91" y="16"/>
                    </a:lnTo>
                    <a:lnTo>
                      <a:pt x="91" y="16"/>
                    </a:lnTo>
                    <a:lnTo>
                      <a:pt x="90" y="18"/>
                    </a:lnTo>
                    <a:lnTo>
                      <a:pt x="89" y="19"/>
                    </a:lnTo>
                    <a:lnTo>
                      <a:pt x="89" y="19"/>
                    </a:lnTo>
                    <a:lnTo>
                      <a:pt x="88" y="20"/>
                    </a:lnTo>
                    <a:lnTo>
                      <a:pt x="86" y="20"/>
                    </a:lnTo>
                    <a:lnTo>
                      <a:pt x="83" y="21"/>
                    </a:lnTo>
                    <a:lnTo>
                      <a:pt x="80" y="22"/>
                    </a:lnTo>
                    <a:lnTo>
                      <a:pt x="76" y="27"/>
                    </a:lnTo>
                    <a:lnTo>
                      <a:pt x="76" y="27"/>
                    </a:lnTo>
                    <a:lnTo>
                      <a:pt x="79" y="33"/>
                    </a:lnTo>
                    <a:lnTo>
                      <a:pt x="76" y="45"/>
                    </a:lnTo>
                    <a:lnTo>
                      <a:pt x="74" y="47"/>
                    </a:lnTo>
                    <a:lnTo>
                      <a:pt x="70" y="51"/>
                    </a:lnTo>
                    <a:lnTo>
                      <a:pt x="72" y="51"/>
                    </a:lnTo>
                    <a:lnTo>
                      <a:pt x="72" y="56"/>
                    </a:lnTo>
                    <a:lnTo>
                      <a:pt x="70" y="59"/>
                    </a:lnTo>
                    <a:lnTo>
                      <a:pt x="65" y="63"/>
                    </a:lnTo>
                    <a:lnTo>
                      <a:pt x="61" y="66"/>
                    </a:lnTo>
                    <a:lnTo>
                      <a:pt x="61" y="72"/>
                    </a:lnTo>
                    <a:lnTo>
                      <a:pt x="59" y="76"/>
                    </a:lnTo>
                    <a:lnTo>
                      <a:pt x="52" y="80"/>
                    </a:lnTo>
                    <a:lnTo>
                      <a:pt x="49" y="89"/>
                    </a:lnTo>
                    <a:lnTo>
                      <a:pt x="44" y="95"/>
                    </a:lnTo>
                    <a:lnTo>
                      <a:pt x="35" y="95"/>
                    </a:lnTo>
                    <a:lnTo>
                      <a:pt x="29" y="99"/>
                    </a:lnTo>
                    <a:lnTo>
                      <a:pt x="25" y="98"/>
                    </a:lnTo>
                    <a:lnTo>
                      <a:pt x="25" y="94"/>
                    </a:lnTo>
                    <a:lnTo>
                      <a:pt x="23" y="94"/>
                    </a:lnTo>
                    <a:lnTo>
                      <a:pt x="22" y="95"/>
                    </a:lnTo>
                    <a:lnTo>
                      <a:pt x="18" y="96"/>
                    </a:lnTo>
                    <a:lnTo>
                      <a:pt x="18" y="99"/>
                    </a:lnTo>
                    <a:lnTo>
                      <a:pt x="14" y="104"/>
                    </a:lnTo>
                    <a:lnTo>
                      <a:pt x="12" y="106"/>
                    </a:lnTo>
                    <a:lnTo>
                      <a:pt x="9" y="110"/>
                    </a:lnTo>
                    <a:lnTo>
                      <a:pt x="9" y="113"/>
                    </a:lnTo>
                    <a:lnTo>
                      <a:pt x="10" y="113"/>
                    </a:lnTo>
                    <a:lnTo>
                      <a:pt x="14" y="114"/>
                    </a:lnTo>
                    <a:lnTo>
                      <a:pt x="16" y="113"/>
                    </a:lnTo>
                    <a:lnTo>
                      <a:pt x="20" y="114"/>
                    </a:lnTo>
                    <a:lnTo>
                      <a:pt x="22" y="120"/>
                    </a:lnTo>
                    <a:lnTo>
                      <a:pt x="22" y="123"/>
                    </a:lnTo>
                    <a:lnTo>
                      <a:pt x="23" y="128"/>
                    </a:lnTo>
                    <a:lnTo>
                      <a:pt x="27" y="130"/>
                    </a:lnTo>
                    <a:lnTo>
                      <a:pt x="30" y="130"/>
                    </a:lnTo>
                    <a:lnTo>
                      <a:pt x="33" y="132"/>
                    </a:lnTo>
                    <a:lnTo>
                      <a:pt x="32" y="135"/>
                    </a:lnTo>
                    <a:lnTo>
                      <a:pt x="36" y="139"/>
                    </a:lnTo>
                    <a:lnTo>
                      <a:pt x="39" y="148"/>
                    </a:lnTo>
                    <a:lnTo>
                      <a:pt x="38" y="151"/>
                    </a:lnTo>
                    <a:lnTo>
                      <a:pt x="40" y="153"/>
                    </a:lnTo>
                    <a:lnTo>
                      <a:pt x="36" y="154"/>
                    </a:lnTo>
                    <a:lnTo>
                      <a:pt x="31" y="158"/>
                    </a:lnTo>
                    <a:lnTo>
                      <a:pt x="29" y="154"/>
                    </a:lnTo>
                    <a:lnTo>
                      <a:pt x="29" y="154"/>
                    </a:lnTo>
                    <a:lnTo>
                      <a:pt x="29" y="154"/>
                    </a:lnTo>
                    <a:lnTo>
                      <a:pt x="28" y="155"/>
                    </a:lnTo>
                    <a:lnTo>
                      <a:pt x="21" y="158"/>
                    </a:lnTo>
                    <a:lnTo>
                      <a:pt x="10" y="157"/>
                    </a:lnTo>
                    <a:lnTo>
                      <a:pt x="8" y="158"/>
                    </a:lnTo>
                    <a:lnTo>
                      <a:pt x="6" y="158"/>
                    </a:lnTo>
                    <a:lnTo>
                      <a:pt x="5" y="161"/>
                    </a:lnTo>
                    <a:lnTo>
                      <a:pt x="2" y="162"/>
                    </a:lnTo>
                    <a:lnTo>
                      <a:pt x="0" y="164"/>
                    </a:lnTo>
                    <a:lnTo>
                      <a:pt x="0" y="165"/>
                    </a:lnTo>
                    <a:lnTo>
                      <a:pt x="2" y="162"/>
                    </a:lnTo>
                    <a:lnTo>
                      <a:pt x="14" y="161"/>
                    </a:lnTo>
                    <a:lnTo>
                      <a:pt x="5" y="166"/>
                    </a:lnTo>
                    <a:lnTo>
                      <a:pt x="2" y="169"/>
                    </a:lnTo>
                    <a:lnTo>
                      <a:pt x="1" y="172"/>
                    </a:lnTo>
                    <a:lnTo>
                      <a:pt x="3" y="173"/>
                    </a:lnTo>
                    <a:lnTo>
                      <a:pt x="8" y="177"/>
                    </a:lnTo>
                    <a:lnTo>
                      <a:pt x="17" y="180"/>
                    </a:lnTo>
                    <a:lnTo>
                      <a:pt x="20" y="180"/>
                    </a:lnTo>
                    <a:lnTo>
                      <a:pt x="23" y="180"/>
                    </a:lnTo>
                    <a:lnTo>
                      <a:pt x="29" y="177"/>
                    </a:lnTo>
                    <a:lnTo>
                      <a:pt x="29" y="176"/>
                    </a:lnTo>
                    <a:lnTo>
                      <a:pt x="28" y="173"/>
                    </a:lnTo>
                    <a:lnTo>
                      <a:pt x="31" y="175"/>
                    </a:lnTo>
                    <a:lnTo>
                      <a:pt x="36" y="175"/>
                    </a:lnTo>
                    <a:lnTo>
                      <a:pt x="33" y="181"/>
                    </a:lnTo>
                    <a:lnTo>
                      <a:pt x="32" y="181"/>
                    </a:lnTo>
                    <a:lnTo>
                      <a:pt x="30" y="184"/>
                    </a:lnTo>
                    <a:lnTo>
                      <a:pt x="28" y="184"/>
                    </a:lnTo>
                    <a:lnTo>
                      <a:pt x="22" y="189"/>
                    </a:lnTo>
                    <a:lnTo>
                      <a:pt x="21" y="191"/>
                    </a:lnTo>
                    <a:lnTo>
                      <a:pt x="18" y="190"/>
                    </a:lnTo>
                    <a:lnTo>
                      <a:pt x="18" y="190"/>
                    </a:lnTo>
                    <a:lnTo>
                      <a:pt x="16" y="191"/>
                    </a:lnTo>
                    <a:lnTo>
                      <a:pt x="13" y="191"/>
                    </a:lnTo>
                    <a:lnTo>
                      <a:pt x="13" y="188"/>
                    </a:lnTo>
                    <a:lnTo>
                      <a:pt x="12" y="189"/>
                    </a:lnTo>
                    <a:lnTo>
                      <a:pt x="10" y="188"/>
                    </a:lnTo>
                    <a:lnTo>
                      <a:pt x="10" y="188"/>
                    </a:lnTo>
                    <a:lnTo>
                      <a:pt x="10" y="188"/>
                    </a:lnTo>
                    <a:lnTo>
                      <a:pt x="10" y="189"/>
                    </a:lnTo>
                    <a:lnTo>
                      <a:pt x="17" y="196"/>
                    </a:lnTo>
                    <a:lnTo>
                      <a:pt x="18" y="197"/>
                    </a:lnTo>
                    <a:lnTo>
                      <a:pt x="21" y="196"/>
                    </a:lnTo>
                    <a:lnTo>
                      <a:pt x="21" y="198"/>
                    </a:lnTo>
                    <a:lnTo>
                      <a:pt x="25" y="204"/>
                    </a:lnTo>
                    <a:lnTo>
                      <a:pt x="37" y="213"/>
                    </a:lnTo>
                    <a:lnTo>
                      <a:pt x="42" y="215"/>
                    </a:lnTo>
                    <a:lnTo>
                      <a:pt x="45" y="213"/>
                    </a:lnTo>
                    <a:lnTo>
                      <a:pt x="53" y="209"/>
                    </a:lnTo>
                    <a:lnTo>
                      <a:pt x="58" y="206"/>
                    </a:lnTo>
                    <a:lnTo>
                      <a:pt x="58" y="205"/>
                    </a:lnTo>
                    <a:lnTo>
                      <a:pt x="60" y="203"/>
                    </a:lnTo>
                    <a:lnTo>
                      <a:pt x="61" y="198"/>
                    </a:lnTo>
                    <a:lnTo>
                      <a:pt x="59" y="195"/>
                    </a:lnTo>
                    <a:lnTo>
                      <a:pt x="61" y="189"/>
                    </a:lnTo>
                    <a:lnTo>
                      <a:pt x="61" y="186"/>
                    </a:lnTo>
                    <a:lnTo>
                      <a:pt x="62" y="180"/>
                    </a:lnTo>
                    <a:lnTo>
                      <a:pt x="65" y="186"/>
                    </a:lnTo>
                    <a:lnTo>
                      <a:pt x="68" y="184"/>
                    </a:lnTo>
                    <a:lnTo>
                      <a:pt x="69" y="186"/>
                    </a:lnTo>
                    <a:lnTo>
                      <a:pt x="76" y="181"/>
                    </a:lnTo>
                    <a:lnTo>
                      <a:pt x="72" y="188"/>
                    </a:lnTo>
                    <a:lnTo>
                      <a:pt x="69" y="191"/>
                    </a:lnTo>
                    <a:lnTo>
                      <a:pt x="67" y="190"/>
                    </a:lnTo>
                    <a:lnTo>
                      <a:pt x="66" y="193"/>
                    </a:lnTo>
                    <a:lnTo>
                      <a:pt x="68" y="195"/>
                    </a:lnTo>
                    <a:lnTo>
                      <a:pt x="68" y="197"/>
                    </a:lnTo>
                    <a:lnTo>
                      <a:pt x="68" y="197"/>
                    </a:lnTo>
                    <a:lnTo>
                      <a:pt x="72" y="196"/>
                    </a:lnTo>
                    <a:lnTo>
                      <a:pt x="87" y="199"/>
                    </a:lnTo>
                    <a:lnTo>
                      <a:pt x="73" y="199"/>
                    </a:lnTo>
                    <a:lnTo>
                      <a:pt x="72" y="201"/>
                    </a:lnTo>
                    <a:lnTo>
                      <a:pt x="69" y="203"/>
                    </a:lnTo>
                    <a:lnTo>
                      <a:pt x="70" y="209"/>
                    </a:lnTo>
                    <a:lnTo>
                      <a:pt x="72" y="210"/>
                    </a:lnTo>
                    <a:lnTo>
                      <a:pt x="73" y="215"/>
                    </a:lnTo>
                    <a:lnTo>
                      <a:pt x="74" y="219"/>
                    </a:lnTo>
                    <a:lnTo>
                      <a:pt x="72" y="223"/>
                    </a:lnTo>
                    <a:lnTo>
                      <a:pt x="72" y="225"/>
                    </a:lnTo>
                    <a:lnTo>
                      <a:pt x="76" y="227"/>
                    </a:lnTo>
                    <a:lnTo>
                      <a:pt x="72" y="228"/>
                    </a:lnTo>
                    <a:lnTo>
                      <a:pt x="73" y="233"/>
                    </a:lnTo>
                    <a:lnTo>
                      <a:pt x="77" y="241"/>
                    </a:lnTo>
                    <a:lnTo>
                      <a:pt x="77" y="243"/>
                    </a:lnTo>
                    <a:lnTo>
                      <a:pt x="80" y="247"/>
                    </a:lnTo>
                    <a:lnTo>
                      <a:pt x="77" y="248"/>
                    </a:lnTo>
                    <a:lnTo>
                      <a:pt x="76" y="249"/>
                    </a:lnTo>
                    <a:lnTo>
                      <a:pt x="82" y="257"/>
                    </a:lnTo>
                    <a:lnTo>
                      <a:pt x="79" y="257"/>
                    </a:lnTo>
                    <a:lnTo>
                      <a:pt x="81" y="260"/>
                    </a:lnTo>
                    <a:lnTo>
                      <a:pt x="81" y="264"/>
                    </a:lnTo>
                    <a:lnTo>
                      <a:pt x="88" y="277"/>
                    </a:lnTo>
                    <a:lnTo>
                      <a:pt x="88" y="285"/>
                    </a:lnTo>
                    <a:lnTo>
                      <a:pt x="90" y="291"/>
                    </a:lnTo>
                    <a:lnTo>
                      <a:pt x="92" y="293"/>
                    </a:lnTo>
                    <a:lnTo>
                      <a:pt x="94" y="298"/>
                    </a:lnTo>
                    <a:lnTo>
                      <a:pt x="96" y="299"/>
                    </a:lnTo>
                    <a:lnTo>
                      <a:pt x="96" y="301"/>
                    </a:lnTo>
                    <a:lnTo>
                      <a:pt x="99" y="307"/>
                    </a:lnTo>
                    <a:lnTo>
                      <a:pt x="101" y="307"/>
                    </a:lnTo>
                    <a:lnTo>
                      <a:pt x="101" y="309"/>
                    </a:lnTo>
                    <a:lnTo>
                      <a:pt x="104" y="313"/>
                    </a:lnTo>
                    <a:lnTo>
                      <a:pt x="105" y="313"/>
                    </a:lnTo>
                    <a:lnTo>
                      <a:pt x="106" y="320"/>
                    </a:lnTo>
                    <a:lnTo>
                      <a:pt x="107" y="321"/>
                    </a:lnTo>
                    <a:lnTo>
                      <a:pt x="110" y="326"/>
                    </a:lnTo>
                    <a:lnTo>
                      <a:pt x="110" y="330"/>
                    </a:lnTo>
                    <a:lnTo>
                      <a:pt x="113" y="337"/>
                    </a:lnTo>
                    <a:lnTo>
                      <a:pt x="114" y="340"/>
                    </a:lnTo>
                    <a:lnTo>
                      <a:pt x="114" y="345"/>
                    </a:lnTo>
                    <a:lnTo>
                      <a:pt x="117" y="347"/>
                    </a:lnTo>
                    <a:lnTo>
                      <a:pt x="118" y="351"/>
                    </a:lnTo>
                    <a:lnTo>
                      <a:pt x="121" y="355"/>
                    </a:lnTo>
                    <a:lnTo>
                      <a:pt x="124" y="355"/>
                    </a:lnTo>
                    <a:lnTo>
                      <a:pt x="126" y="359"/>
                    </a:lnTo>
                    <a:lnTo>
                      <a:pt x="131" y="365"/>
                    </a:lnTo>
                    <a:lnTo>
                      <a:pt x="133" y="370"/>
                    </a:lnTo>
                    <a:lnTo>
                      <a:pt x="134" y="373"/>
                    </a:lnTo>
                    <a:lnTo>
                      <a:pt x="135" y="373"/>
                    </a:lnTo>
                    <a:lnTo>
                      <a:pt x="135" y="378"/>
                    </a:lnTo>
                    <a:lnTo>
                      <a:pt x="139" y="384"/>
                    </a:lnTo>
                    <a:lnTo>
                      <a:pt x="140" y="389"/>
                    </a:lnTo>
                    <a:lnTo>
                      <a:pt x="141" y="395"/>
                    </a:lnTo>
                    <a:lnTo>
                      <a:pt x="146" y="407"/>
                    </a:lnTo>
                    <a:lnTo>
                      <a:pt x="150" y="411"/>
                    </a:lnTo>
                    <a:lnTo>
                      <a:pt x="155" y="415"/>
                    </a:lnTo>
                    <a:lnTo>
                      <a:pt x="159" y="415"/>
                    </a:lnTo>
                    <a:lnTo>
                      <a:pt x="164" y="411"/>
                    </a:lnTo>
                    <a:lnTo>
                      <a:pt x="165" y="409"/>
                    </a:lnTo>
                    <a:lnTo>
                      <a:pt x="164" y="407"/>
                    </a:lnTo>
                    <a:lnTo>
                      <a:pt x="165" y="406"/>
                    </a:lnTo>
                    <a:lnTo>
                      <a:pt x="166" y="404"/>
                    </a:lnTo>
                    <a:lnTo>
                      <a:pt x="168" y="401"/>
                    </a:lnTo>
                    <a:lnTo>
                      <a:pt x="175" y="399"/>
                    </a:lnTo>
                    <a:lnTo>
                      <a:pt x="176" y="399"/>
                    </a:lnTo>
                    <a:lnTo>
                      <a:pt x="180" y="397"/>
                    </a:lnTo>
                    <a:lnTo>
                      <a:pt x="178" y="396"/>
                    </a:lnTo>
                    <a:lnTo>
                      <a:pt x="178" y="393"/>
                    </a:lnTo>
                    <a:lnTo>
                      <a:pt x="183" y="387"/>
                    </a:lnTo>
                    <a:lnTo>
                      <a:pt x="183" y="386"/>
                    </a:lnTo>
                    <a:lnTo>
                      <a:pt x="185" y="381"/>
                    </a:lnTo>
                    <a:lnTo>
                      <a:pt x="190" y="380"/>
                    </a:lnTo>
                    <a:lnTo>
                      <a:pt x="191" y="381"/>
                    </a:lnTo>
                    <a:lnTo>
                      <a:pt x="193" y="380"/>
                    </a:lnTo>
                    <a:lnTo>
                      <a:pt x="193" y="378"/>
                    </a:lnTo>
                    <a:lnTo>
                      <a:pt x="192" y="366"/>
                    </a:lnTo>
                    <a:lnTo>
                      <a:pt x="190" y="364"/>
                    </a:lnTo>
                    <a:lnTo>
                      <a:pt x="190" y="357"/>
                    </a:lnTo>
                    <a:lnTo>
                      <a:pt x="194" y="350"/>
                    </a:lnTo>
                    <a:lnTo>
                      <a:pt x="198" y="341"/>
                    </a:lnTo>
                    <a:lnTo>
                      <a:pt x="196" y="334"/>
                    </a:lnTo>
                    <a:lnTo>
                      <a:pt x="193" y="333"/>
                    </a:lnTo>
                    <a:lnTo>
                      <a:pt x="193" y="320"/>
                    </a:lnTo>
                    <a:lnTo>
                      <a:pt x="193" y="315"/>
                    </a:lnTo>
                    <a:lnTo>
                      <a:pt x="195" y="313"/>
                    </a:lnTo>
                    <a:lnTo>
                      <a:pt x="193" y="306"/>
                    </a:lnTo>
                    <a:lnTo>
                      <a:pt x="192" y="300"/>
                    </a:lnTo>
                    <a:lnTo>
                      <a:pt x="194" y="297"/>
                    </a:lnTo>
                    <a:lnTo>
                      <a:pt x="200" y="291"/>
                    </a:lnTo>
                    <a:lnTo>
                      <a:pt x="202" y="291"/>
                    </a:lnTo>
                    <a:lnTo>
                      <a:pt x="203" y="293"/>
                    </a:lnTo>
                    <a:lnTo>
                      <a:pt x="205" y="293"/>
                    </a:lnTo>
                    <a:lnTo>
                      <a:pt x="208" y="289"/>
                    </a:lnTo>
                    <a:lnTo>
                      <a:pt x="208" y="286"/>
                    </a:lnTo>
                    <a:lnTo>
                      <a:pt x="213" y="283"/>
                    </a:lnTo>
                    <a:lnTo>
                      <a:pt x="220" y="284"/>
                    </a:lnTo>
                    <a:lnTo>
                      <a:pt x="223" y="282"/>
                    </a:lnTo>
                    <a:lnTo>
                      <a:pt x="224" y="278"/>
                    </a:lnTo>
                    <a:lnTo>
                      <a:pt x="224" y="276"/>
                    </a:lnTo>
                    <a:lnTo>
                      <a:pt x="224" y="271"/>
                    </a:lnTo>
                    <a:lnTo>
                      <a:pt x="230" y="268"/>
                    </a:lnTo>
                    <a:lnTo>
                      <a:pt x="236" y="265"/>
                    </a:lnTo>
                    <a:lnTo>
                      <a:pt x="238" y="263"/>
                    </a:lnTo>
                    <a:lnTo>
                      <a:pt x="240" y="259"/>
                    </a:lnTo>
                    <a:lnTo>
                      <a:pt x="254" y="248"/>
                    </a:lnTo>
                    <a:lnTo>
                      <a:pt x="258" y="240"/>
                    </a:lnTo>
                    <a:lnTo>
                      <a:pt x="264" y="235"/>
                    </a:lnTo>
                    <a:lnTo>
                      <a:pt x="262" y="235"/>
                    </a:lnTo>
                    <a:lnTo>
                      <a:pt x="264" y="228"/>
                    </a:lnTo>
                    <a:lnTo>
                      <a:pt x="266" y="228"/>
                    </a:lnTo>
                    <a:lnTo>
                      <a:pt x="268" y="226"/>
                    </a:lnTo>
                    <a:lnTo>
                      <a:pt x="270" y="226"/>
                    </a:lnTo>
                    <a:lnTo>
                      <a:pt x="272" y="227"/>
                    </a:lnTo>
                    <a:lnTo>
                      <a:pt x="272" y="230"/>
                    </a:lnTo>
                    <a:lnTo>
                      <a:pt x="279" y="226"/>
                    </a:lnTo>
                    <a:lnTo>
                      <a:pt x="280" y="224"/>
                    </a:lnTo>
                    <a:lnTo>
                      <a:pt x="284" y="220"/>
                    </a:lnTo>
                    <a:lnTo>
                      <a:pt x="284" y="218"/>
                    </a:lnTo>
                    <a:lnTo>
                      <a:pt x="287" y="217"/>
                    </a:lnTo>
                    <a:lnTo>
                      <a:pt x="287" y="215"/>
                    </a:lnTo>
                    <a:lnTo>
                      <a:pt x="289" y="213"/>
                    </a:lnTo>
                    <a:lnTo>
                      <a:pt x="289" y="213"/>
                    </a:lnTo>
                    <a:lnTo>
                      <a:pt x="289" y="211"/>
                    </a:lnTo>
                    <a:lnTo>
                      <a:pt x="288" y="209"/>
                    </a:lnTo>
                    <a:lnTo>
                      <a:pt x="287" y="206"/>
                    </a:lnTo>
                    <a:lnTo>
                      <a:pt x="289" y="203"/>
                    </a:lnTo>
                    <a:lnTo>
                      <a:pt x="290" y="201"/>
                    </a:lnTo>
                    <a:lnTo>
                      <a:pt x="292" y="198"/>
                    </a:lnTo>
                    <a:lnTo>
                      <a:pt x="302" y="195"/>
                    </a:lnTo>
                    <a:lnTo>
                      <a:pt x="303" y="194"/>
                    </a:lnTo>
                    <a:lnTo>
                      <a:pt x="303" y="191"/>
                    </a:lnTo>
                    <a:lnTo>
                      <a:pt x="305" y="189"/>
                    </a:lnTo>
                    <a:lnTo>
                      <a:pt x="304" y="188"/>
                    </a:lnTo>
                    <a:lnTo>
                      <a:pt x="303" y="188"/>
                    </a:lnTo>
                    <a:lnTo>
                      <a:pt x="302" y="184"/>
                    </a:lnTo>
                    <a:lnTo>
                      <a:pt x="306" y="184"/>
                    </a:lnTo>
                    <a:lnTo>
                      <a:pt x="310" y="188"/>
                    </a:lnTo>
                    <a:lnTo>
                      <a:pt x="309" y="190"/>
                    </a:lnTo>
                    <a:lnTo>
                      <a:pt x="310" y="193"/>
                    </a:lnTo>
                    <a:lnTo>
                      <a:pt x="310" y="194"/>
                    </a:lnTo>
                    <a:lnTo>
                      <a:pt x="311" y="193"/>
                    </a:lnTo>
                    <a:lnTo>
                      <a:pt x="313" y="194"/>
                    </a:lnTo>
                    <a:lnTo>
                      <a:pt x="314" y="190"/>
                    </a:lnTo>
                    <a:lnTo>
                      <a:pt x="316" y="187"/>
                    </a:lnTo>
                    <a:lnTo>
                      <a:pt x="318" y="194"/>
                    </a:lnTo>
                    <a:lnTo>
                      <a:pt x="318" y="193"/>
                    </a:lnTo>
                    <a:lnTo>
                      <a:pt x="321" y="196"/>
                    </a:lnTo>
                    <a:lnTo>
                      <a:pt x="321" y="195"/>
                    </a:lnTo>
                    <a:lnTo>
                      <a:pt x="319" y="191"/>
                    </a:lnTo>
                    <a:lnTo>
                      <a:pt x="320" y="190"/>
                    </a:lnTo>
                    <a:lnTo>
                      <a:pt x="320" y="187"/>
                    </a:lnTo>
                    <a:lnTo>
                      <a:pt x="319" y="184"/>
                    </a:lnTo>
                    <a:lnTo>
                      <a:pt x="319" y="181"/>
                    </a:lnTo>
                    <a:lnTo>
                      <a:pt x="314" y="174"/>
                    </a:lnTo>
                    <a:lnTo>
                      <a:pt x="313" y="169"/>
                    </a:lnTo>
                    <a:lnTo>
                      <a:pt x="314" y="167"/>
                    </a:lnTo>
                    <a:lnTo>
                      <a:pt x="313" y="162"/>
                    </a:lnTo>
                    <a:lnTo>
                      <a:pt x="313" y="158"/>
                    </a:lnTo>
                    <a:lnTo>
                      <a:pt x="310" y="154"/>
                    </a:lnTo>
                    <a:lnTo>
                      <a:pt x="305" y="152"/>
                    </a:lnTo>
                    <a:lnTo>
                      <a:pt x="302" y="147"/>
                    </a:lnTo>
                    <a:lnTo>
                      <a:pt x="302" y="140"/>
                    </a:lnTo>
                    <a:lnTo>
                      <a:pt x="305" y="139"/>
                    </a:lnTo>
                    <a:lnTo>
                      <a:pt x="306" y="136"/>
                    </a:lnTo>
                    <a:lnTo>
                      <a:pt x="310" y="133"/>
                    </a:lnTo>
                    <a:lnTo>
                      <a:pt x="311" y="135"/>
                    </a:lnTo>
                    <a:lnTo>
                      <a:pt x="312" y="133"/>
                    </a:lnTo>
                    <a:lnTo>
                      <a:pt x="311" y="130"/>
                    </a:lnTo>
                    <a:lnTo>
                      <a:pt x="311" y="130"/>
                    </a:lnTo>
                    <a:lnTo>
                      <a:pt x="310" y="130"/>
                    </a:lnTo>
                    <a:lnTo>
                      <a:pt x="306" y="131"/>
                    </a:lnTo>
                    <a:lnTo>
                      <a:pt x="297" y="128"/>
                    </a:lnTo>
                    <a:lnTo>
                      <a:pt x="298" y="123"/>
                    </a:lnTo>
                    <a:lnTo>
                      <a:pt x="302" y="120"/>
                    </a:lnTo>
                    <a:lnTo>
                      <a:pt x="303" y="116"/>
                    </a:lnTo>
                    <a:lnTo>
                      <a:pt x="302" y="115"/>
                    </a:lnTo>
                    <a:lnTo>
                      <a:pt x="300" y="111"/>
                    </a:lnTo>
                    <a:lnTo>
                      <a:pt x="303" y="111"/>
                    </a:lnTo>
                    <a:lnTo>
                      <a:pt x="304" y="108"/>
                    </a:lnTo>
                    <a:lnTo>
                      <a:pt x="306" y="111"/>
                    </a:lnTo>
                    <a:lnTo>
                      <a:pt x="309" y="114"/>
                    </a:lnTo>
                    <a:lnTo>
                      <a:pt x="309" y="116"/>
                    </a:lnTo>
                    <a:lnTo>
                      <a:pt x="311" y="117"/>
                    </a:lnTo>
                    <a:lnTo>
                      <a:pt x="311" y="117"/>
                    </a:lnTo>
                    <a:lnTo>
                      <a:pt x="312" y="114"/>
                    </a:lnTo>
                    <a:lnTo>
                      <a:pt x="316" y="114"/>
                    </a:lnTo>
                    <a:lnTo>
                      <a:pt x="319" y="118"/>
                    </a:lnTo>
                    <a:lnTo>
                      <a:pt x="320" y="118"/>
                    </a:lnTo>
                    <a:lnTo>
                      <a:pt x="320" y="117"/>
                    </a:lnTo>
                    <a:lnTo>
                      <a:pt x="324" y="117"/>
                    </a:lnTo>
                    <a:lnTo>
                      <a:pt x="327" y="122"/>
                    </a:lnTo>
                    <a:lnTo>
                      <a:pt x="327" y="128"/>
                    </a:lnTo>
                    <a:lnTo>
                      <a:pt x="329" y="131"/>
                    </a:lnTo>
                    <a:lnTo>
                      <a:pt x="328" y="132"/>
                    </a:lnTo>
                    <a:lnTo>
                      <a:pt x="331" y="133"/>
                    </a:lnTo>
                    <a:lnTo>
                      <a:pt x="334" y="132"/>
                    </a:lnTo>
                    <a:lnTo>
                      <a:pt x="336" y="135"/>
                    </a:lnTo>
                    <a:lnTo>
                      <a:pt x="341" y="135"/>
                    </a:lnTo>
                    <a:lnTo>
                      <a:pt x="347" y="133"/>
                    </a:lnTo>
                    <a:lnTo>
                      <a:pt x="347" y="133"/>
                    </a:lnTo>
                    <a:lnTo>
                      <a:pt x="347" y="133"/>
                    </a:lnTo>
                    <a:lnTo>
                      <a:pt x="351" y="135"/>
                    </a:lnTo>
                    <a:lnTo>
                      <a:pt x="359" y="133"/>
                    </a:lnTo>
                    <a:lnTo>
                      <a:pt x="361" y="135"/>
                    </a:lnTo>
                    <a:lnTo>
                      <a:pt x="363" y="135"/>
                    </a:lnTo>
                    <a:lnTo>
                      <a:pt x="365" y="137"/>
                    </a:lnTo>
                    <a:lnTo>
                      <a:pt x="369" y="138"/>
                    </a:lnTo>
                    <a:lnTo>
                      <a:pt x="366" y="143"/>
                    </a:lnTo>
                    <a:lnTo>
                      <a:pt x="365" y="146"/>
                    </a:lnTo>
                    <a:lnTo>
                      <a:pt x="363" y="152"/>
                    </a:lnTo>
                    <a:lnTo>
                      <a:pt x="362" y="152"/>
                    </a:lnTo>
                    <a:lnTo>
                      <a:pt x="362" y="154"/>
                    </a:lnTo>
                    <a:lnTo>
                      <a:pt x="359" y="157"/>
                    </a:lnTo>
                    <a:lnTo>
                      <a:pt x="357" y="157"/>
                    </a:lnTo>
                    <a:lnTo>
                      <a:pt x="356" y="155"/>
                    </a:lnTo>
                    <a:lnTo>
                      <a:pt x="355" y="157"/>
                    </a:lnTo>
                    <a:lnTo>
                      <a:pt x="354" y="159"/>
                    </a:lnTo>
                    <a:lnTo>
                      <a:pt x="353" y="159"/>
                    </a:lnTo>
                    <a:lnTo>
                      <a:pt x="353" y="160"/>
                    </a:lnTo>
                    <a:lnTo>
                      <a:pt x="355" y="164"/>
                    </a:lnTo>
                    <a:lnTo>
                      <a:pt x="356" y="166"/>
                    </a:lnTo>
                    <a:lnTo>
                      <a:pt x="356" y="167"/>
                    </a:lnTo>
                    <a:lnTo>
                      <a:pt x="358" y="169"/>
                    </a:lnTo>
                    <a:lnTo>
                      <a:pt x="359" y="171"/>
                    </a:lnTo>
                    <a:lnTo>
                      <a:pt x="362" y="167"/>
                    </a:lnTo>
                    <a:lnTo>
                      <a:pt x="362" y="166"/>
                    </a:lnTo>
                    <a:lnTo>
                      <a:pt x="362" y="165"/>
                    </a:lnTo>
                    <a:lnTo>
                      <a:pt x="361" y="162"/>
                    </a:lnTo>
                    <a:lnTo>
                      <a:pt x="364" y="160"/>
                    </a:lnTo>
                    <a:lnTo>
                      <a:pt x="366" y="162"/>
                    </a:lnTo>
                    <a:lnTo>
                      <a:pt x="370" y="162"/>
                    </a:lnTo>
                    <a:lnTo>
                      <a:pt x="371" y="164"/>
                    </a:lnTo>
                    <a:lnTo>
                      <a:pt x="372" y="166"/>
                    </a:lnTo>
                    <a:lnTo>
                      <a:pt x="373" y="171"/>
                    </a:lnTo>
                    <a:lnTo>
                      <a:pt x="373" y="174"/>
                    </a:lnTo>
                    <a:lnTo>
                      <a:pt x="374" y="176"/>
                    </a:lnTo>
                    <a:lnTo>
                      <a:pt x="376" y="182"/>
                    </a:lnTo>
                    <a:lnTo>
                      <a:pt x="377" y="187"/>
                    </a:lnTo>
                    <a:lnTo>
                      <a:pt x="378" y="189"/>
                    </a:lnTo>
                    <a:lnTo>
                      <a:pt x="378"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2" name="Freeform 169">
                <a:extLst>
                  <a:ext uri="{FF2B5EF4-FFF2-40B4-BE49-F238E27FC236}">
                    <a16:creationId xmlns:a16="http://schemas.microsoft.com/office/drawing/2014/main" id="{49E2CA0C-03F0-2D54-A5D7-2879978A131F}"/>
                  </a:ext>
                </a:extLst>
              </p:cNvPr>
              <p:cNvSpPr/>
              <p:nvPr/>
            </p:nvSpPr>
            <p:spPr bwMode="auto">
              <a:xfrm>
                <a:off x="3563938" y="2681288"/>
                <a:ext cx="122238" cy="146050"/>
              </a:xfrm>
              <a:custGeom>
                <a:avLst/>
                <a:gdLst>
                  <a:gd name="T0" fmla="*/ 76 w 77"/>
                  <a:gd name="T1" fmla="*/ 77 h 92"/>
                  <a:gd name="T2" fmla="*/ 72 w 77"/>
                  <a:gd name="T3" fmla="*/ 63 h 92"/>
                  <a:gd name="T4" fmla="*/ 70 w 77"/>
                  <a:gd name="T5" fmla="*/ 54 h 92"/>
                  <a:gd name="T6" fmla="*/ 65 w 77"/>
                  <a:gd name="T7" fmla="*/ 51 h 92"/>
                  <a:gd name="T8" fmla="*/ 64 w 77"/>
                  <a:gd name="T9" fmla="*/ 55 h 92"/>
                  <a:gd name="T10" fmla="*/ 63 w 77"/>
                  <a:gd name="T11" fmla="*/ 61 h 92"/>
                  <a:gd name="T12" fmla="*/ 55 w 77"/>
                  <a:gd name="T13" fmla="*/ 55 h 92"/>
                  <a:gd name="T14" fmla="*/ 50 w 77"/>
                  <a:gd name="T15" fmla="*/ 48 h 92"/>
                  <a:gd name="T16" fmla="*/ 53 w 77"/>
                  <a:gd name="T17" fmla="*/ 42 h 92"/>
                  <a:gd name="T18" fmla="*/ 58 w 77"/>
                  <a:gd name="T19" fmla="*/ 41 h 92"/>
                  <a:gd name="T20" fmla="*/ 62 w 77"/>
                  <a:gd name="T21" fmla="*/ 37 h 92"/>
                  <a:gd name="T22" fmla="*/ 65 w 77"/>
                  <a:gd name="T23" fmla="*/ 26 h 92"/>
                  <a:gd name="T24" fmla="*/ 61 w 77"/>
                  <a:gd name="T25" fmla="*/ 24 h 92"/>
                  <a:gd name="T26" fmla="*/ 51 w 77"/>
                  <a:gd name="T27" fmla="*/ 24 h 92"/>
                  <a:gd name="T28" fmla="*/ 36 w 77"/>
                  <a:gd name="T29" fmla="*/ 24 h 92"/>
                  <a:gd name="T30" fmla="*/ 26 w 77"/>
                  <a:gd name="T31" fmla="*/ 20 h 92"/>
                  <a:gd name="T32" fmla="*/ 25 w 77"/>
                  <a:gd name="T33" fmla="*/ 13 h 92"/>
                  <a:gd name="T34" fmla="*/ 22 w 77"/>
                  <a:gd name="T35" fmla="*/ 9 h 92"/>
                  <a:gd name="T36" fmla="*/ 13 w 77"/>
                  <a:gd name="T37" fmla="*/ 8 h 92"/>
                  <a:gd name="T38" fmla="*/ 6 w 77"/>
                  <a:gd name="T39" fmla="*/ 2 h 92"/>
                  <a:gd name="T40" fmla="*/ 4 w 77"/>
                  <a:gd name="T41" fmla="*/ 1 h 92"/>
                  <a:gd name="T42" fmla="*/ 3 w 77"/>
                  <a:gd name="T43" fmla="*/ 8 h 92"/>
                  <a:gd name="T44" fmla="*/ 6 w 77"/>
                  <a:gd name="T45" fmla="*/ 15 h 92"/>
                  <a:gd name="T46" fmla="*/ 13 w 77"/>
                  <a:gd name="T47" fmla="*/ 18 h 92"/>
                  <a:gd name="T48" fmla="*/ 10 w 77"/>
                  <a:gd name="T49" fmla="*/ 24 h 92"/>
                  <a:gd name="T50" fmla="*/ 4 w 77"/>
                  <a:gd name="T51" fmla="*/ 30 h 92"/>
                  <a:gd name="T52" fmla="*/ 11 w 77"/>
                  <a:gd name="T53" fmla="*/ 39 h 92"/>
                  <a:gd name="T54" fmla="*/ 17 w 77"/>
                  <a:gd name="T55" fmla="*/ 53 h 92"/>
                  <a:gd name="T56" fmla="*/ 21 w 77"/>
                  <a:gd name="T57" fmla="*/ 67 h 92"/>
                  <a:gd name="T58" fmla="*/ 22 w 77"/>
                  <a:gd name="T59" fmla="*/ 77 h 92"/>
                  <a:gd name="T60" fmla="*/ 27 w 77"/>
                  <a:gd name="T61" fmla="*/ 80 h 92"/>
                  <a:gd name="T62" fmla="*/ 32 w 77"/>
                  <a:gd name="T63" fmla="*/ 80 h 92"/>
                  <a:gd name="T64" fmla="*/ 32 w 77"/>
                  <a:gd name="T65" fmla="*/ 73 h 92"/>
                  <a:gd name="T66" fmla="*/ 27 w 77"/>
                  <a:gd name="T67" fmla="*/ 59 h 92"/>
                  <a:gd name="T68" fmla="*/ 34 w 77"/>
                  <a:gd name="T69" fmla="*/ 75 h 92"/>
                  <a:gd name="T70" fmla="*/ 42 w 77"/>
                  <a:gd name="T71" fmla="*/ 71 h 92"/>
                  <a:gd name="T72" fmla="*/ 42 w 77"/>
                  <a:gd name="T73" fmla="*/ 70 h 92"/>
                  <a:gd name="T74" fmla="*/ 42 w 77"/>
                  <a:gd name="T75" fmla="*/ 64 h 92"/>
                  <a:gd name="T76" fmla="*/ 40 w 77"/>
                  <a:gd name="T77" fmla="*/ 55 h 92"/>
                  <a:gd name="T78" fmla="*/ 46 w 77"/>
                  <a:gd name="T79" fmla="*/ 61 h 92"/>
                  <a:gd name="T80" fmla="*/ 53 w 77"/>
                  <a:gd name="T81" fmla="*/ 64 h 92"/>
                  <a:gd name="T82" fmla="*/ 58 w 77"/>
                  <a:gd name="T83" fmla="*/ 62 h 92"/>
                  <a:gd name="T84" fmla="*/ 65 w 77"/>
                  <a:gd name="T85" fmla="*/ 77 h 92"/>
                  <a:gd name="T86" fmla="*/ 65 w 77"/>
                  <a:gd name="T87" fmla="*/ 83 h 92"/>
                  <a:gd name="T88" fmla="*/ 68 w 77"/>
                  <a:gd name="T89" fmla="*/ 88 h 92"/>
                  <a:gd name="T90" fmla="*/ 71 w 77"/>
                  <a:gd name="T91" fmla="*/ 90 h 92"/>
                  <a:gd name="T92" fmla="*/ 77 w 77"/>
                  <a:gd name="T93" fmla="*/ 84 h 92"/>
                  <a:gd name="T94" fmla="*/ 76 w 77"/>
                  <a:gd name="T95"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92">
                    <a:moveTo>
                      <a:pt x="76" y="78"/>
                    </a:moveTo>
                    <a:lnTo>
                      <a:pt x="76" y="77"/>
                    </a:lnTo>
                    <a:lnTo>
                      <a:pt x="76" y="77"/>
                    </a:lnTo>
                    <a:lnTo>
                      <a:pt x="74" y="74"/>
                    </a:lnTo>
                    <a:lnTo>
                      <a:pt x="73" y="70"/>
                    </a:lnTo>
                    <a:lnTo>
                      <a:pt x="72" y="63"/>
                    </a:lnTo>
                    <a:lnTo>
                      <a:pt x="71" y="61"/>
                    </a:lnTo>
                    <a:lnTo>
                      <a:pt x="71" y="58"/>
                    </a:lnTo>
                    <a:lnTo>
                      <a:pt x="70" y="54"/>
                    </a:lnTo>
                    <a:lnTo>
                      <a:pt x="69" y="52"/>
                    </a:lnTo>
                    <a:lnTo>
                      <a:pt x="65" y="52"/>
                    </a:lnTo>
                    <a:lnTo>
                      <a:pt x="65" y="51"/>
                    </a:lnTo>
                    <a:lnTo>
                      <a:pt x="65" y="52"/>
                    </a:lnTo>
                    <a:lnTo>
                      <a:pt x="64" y="53"/>
                    </a:lnTo>
                    <a:lnTo>
                      <a:pt x="64" y="55"/>
                    </a:lnTo>
                    <a:lnTo>
                      <a:pt x="63" y="56"/>
                    </a:lnTo>
                    <a:lnTo>
                      <a:pt x="63" y="58"/>
                    </a:lnTo>
                    <a:lnTo>
                      <a:pt x="63" y="61"/>
                    </a:lnTo>
                    <a:lnTo>
                      <a:pt x="59" y="61"/>
                    </a:lnTo>
                    <a:lnTo>
                      <a:pt x="57" y="58"/>
                    </a:lnTo>
                    <a:lnTo>
                      <a:pt x="55" y="55"/>
                    </a:lnTo>
                    <a:lnTo>
                      <a:pt x="54" y="54"/>
                    </a:lnTo>
                    <a:lnTo>
                      <a:pt x="53" y="52"/>
                    </a:lnTo>
                    <a:lnTo>
                      <a:pt x="50" y="48"/>
                    </a:lnTo>
                    <a:lnTo>
                      <a:pt x="50" y="45"/>
                    </a:lnTo>
                    <a:lnTo>
                      <a:pt x="51" y="44"/>
                    </a:lnTo>
                    <a:lnTo>
                      <a:pt x="53" y="42"/>
                    </a:lnTo>
                    <a:lnTo>
                      <a:pt x="56" y="39"/>
                    </a:lnTo>
                    <a:lnTo>
                      <a:pt x="58" y="41"/>
                    </a:lnTo>
                    <a:lnTo>
                      <a:pt x="58" y="41"/>
                    </a:lnTo>
                    <a:lnTo>
                      <a:pt x="59" y="40"/>
                    </a:lnTo>
                    <a:lnTo>
                      <a:pt x="59" y="38"/>
                    </a:lnTo>
                    <a:lnTo>
                      <a:pt x="62" y="37"/>
                    </a:lnTo>
                    <a:lnTo>
                      <a:pt x="63" y="32"/>
                    </a:lnTo>
                    <a:lnTo>
                      <a:pt x="64" y="29"/>
                    </a:lnTo>
                    <a:lnTo>
                      <a:pt x="65" y="26"/>
                    </a:lnTo>
                    <a:lnTo>
                      <a:pt x="64" y="26"/>
                    </a:lnTo>
                    <a:lnTo>
                      <a:pt x="62" y="24"/>
                    </a:lnTo>
                    <a:lnTo>
                      <a:pt x="61" y="24"/>
                    </a:lnTo>
                    <a:lnTo>
                      <a:pt x="59" y="24"/>
                    </a:lnTo>
                    <a:lnTo>
                      <a:pt x="57" y="24"/>
                    </a:lnTo>
                    <a:lnTo>
                      <a:pt x="51" y="24"/>
                    </a:lnTo>
                    <a:lnTo>
                      <a:pt x="47" y="23"/>
                    </a:lnTo>
                    <a:lnTo>
                      <a:pt x="41" y="24"/>
                    </a:lnTo>
                    <a:lnTo>
                      <a:pt x="36" y="24"/>
                    </a:lnTo>
                    <a:lnTo>
                      <a:pt x="33" y="23"/>
                    </a:lnTo>
                    <a:lnTo>
                      <a:pt x="31" y="23"/>
                    </a:lnTo>
                    <a:lnTo>
                      <a:pt x="26" y="20"/>
                    </a:lnTo>
                    <a:lnTo>
                      <a:pt x="26" y="18"/>
                    </a:lnTo>
                    <a:lnTo>
                      <a:pt x="25" y="15"/>
                    </a:lnTo>
                    <a:lnTo>
                      <a:pt x="25" y="13"/>
                    </a:lnTo>
                    <a:lnTo>
                      <a:pt x="24" y="10"/>
                    </a:lnTo>
                    <a:lnTo>
                      <a:pt x="22" y="7"/>
                    </a:lnTo>
                    <a:lnTo>
                      <a:pt x="22" y="9"/>
                    </a:lnTo>
                    <a:lnTo>
                      <a:pt x="18" y="7"/>
                    </a:lnTo>
                    <a:lnTo>
                      <a:pt x="17" y="7"/>
                    </a:lnTo>
                    <a:lnTo>
                      <a:pt x="13" y="8"/>
                    </a:lnTo>
                    <a:lnTo>
                      <a:pt x="10" y="7"/>
                    </a:lnTo>
                    <a:lnTo>
                      <a:pt x="6" y="3"/>
                    </a:lnTo>
                    <a:lnTo>
                      <a:pt x="6" y="2"/>
                    </a:lnTo>
                    <a:lnTo>
                      <a:pt x="5" y="0"/>
                    </a:lnTo>
                    <a:lnTo>
                      <a:pt x="4" y="1"/>
                    </a:lnTo>
                    <a:lnTo>
                      <a:pt x="4" y="1"/>
                    </a:lnTo>
                    <a:lnTo>
                      <a:pt x="4" y="1"/>
                    </a:lnTo>
                    <a:lnTo>
                      <a:pt x="5" y="3"/>
                    </a:lnTo>
                    <a:lnTo>
                      <a:pt x="3" y="8"/>
                    </a:lnTo>
                    <a:lnTo>
                      <a:pt x="0" y="11"/>
                    </a:lnTo>
                    <a:lnTo>
                      <a:pt x="0" y="13"/>
                    </a:lnTo>
                    <a:lnTo>
                      <a:pt x="6" y="15"/>
                    </a:lnTo>
                    <a:lnTo>
                      <a:pt x="9" y="13"/>
                    </a:lnTo>
                    <a:lnTo>
                      <a:pt x="14" y="15"/>
                    </a:lnTo>
                    <a:lnTo>
                      <a:pt x="13" y="18"/>
                    </a:lnTo>
                    <a:lnTo>
                      <a:pt x="14" y="22"/>
                    </a:lnTo>
                    <a:lnTo>
                      <a:pt x="12" y="24"/>
                    </a:lnTo>
                    <a:lnTo>
                      <a:pt x="10" y="24"/>
                    </a:lnTo>
                    <a:lnTo>
                      <a:pt x="9" y="25"/>
                    </a:lnTo>
                    <a:lnTo>
                      <a:pt x="6" y="29"/>
                    </a:lnTo>
                    <a:lnTo>
                      <a:pt x="4" y="30"/>
                    </a:lnTo>
                    <a:lnTo>
                      <a:pt x="4" y="34"/>
                    </a:lnTo>
                    <a:lnTo>
                      <a:pt x="7" y="38"/>
                    </a:lnTo>
                    <a:lnTo>
                      <a:pt x="11" y="39"/>
                    </a:lnTo>
                    <a:lnTo>
                      <a:pt x="16" y="45"/>
                    </a:lnTo>
                    <a:lnTo>
                      <a:pt x="16" y="49"/>
                    </a:lnTo>
                    <a:lnTo>
                      <a:pt x="17" y="53"/>
                    </a:lnTo>
                    <a:lnTo>
                      <a:pt x="17" y="56"/>
                    </a:lnTo>
                    <a:lnTo>
                      <a:pt x="17" y="61"/>
                    </a:lnTo>
                    <a:lnTo>
                      <a:pt x="21" y="67"/>
                    </a:lnTo>
                    <a:lnTo>
                      <a:pt x="21" y="71"/>
                    </a:lnTo>
                    <a:lnTo>
                      <a:pt x="22" y="74"/>
                    </a:lnTo>
                    <a:lnTo>
                      <a:pt x="22" y="77"/>
                    </a:lnTo>
                    <a:lnTo>
                      <a:pt x="24" y="76"/>
                    </a:lnTo>
                    <a:lnTo>
                      <a:pt x="26" y="81"/>
                    </a:lnTo>
                    <a:lnTo>
                      <a:pt x="27" y="80"/>
                    </a:lnTo>
                    <a:lnTo>
                      <a:pt x="29" y="78"/>
                    </a:lnTo>
                    <a:lnTo>
                      <a:pt x="32" y="80"/>
                    </a:lnTo>
                    <a:lnTo>
                      <a:pt x="32" y="80"/>
                    </a:lnTo>
                    <a:lnTo>
                      <a:pt x="32" y="78"/>
                    </a:lnTo>
                    <a:lnTo>
                      <a:pt x="29" y="73"/>
                    </a:lnTo>
                    <a:lnTo>
                      <a:pt x="32" y="73"/>
                    </a:lnTo>
                    <a:lnTo>
                      <a:pt x="32" y="70"/>
                    </a:lnTo>
                    <a:lnTo>
                      <a:pt x="33" y="69"/>
                    </a:lnTo>
                    <a:lnTo>
                      <a:pt x="27" y="59"/>
                    </a:lnTo>
                    <a:lnTo>
                      <a:pt x="35" y="69"/>
                    </a:lnTo>
                    <a:lnTo>
                      <a:pt x="35" y="70"/>
                    </a:lnTo>
                    <a:lnTo>
                      <a:pt x="34" y="75"/>
                    </a:lnTo>
                    <a:lnTo>
                      <a:pt x="35" y="76"/>
                    </a:lnTo>
                    <a:lnTo>
                      <a:pt x="36" y="74"/>
                    </a:lnTo>
                    <a:lnTo>
                      <a:pt x="42" y="71"/>
                    </a:lnTo>
                    <a:lnTo>
                      <a:pt x="40" y="74"/>
                    </a:lnTo>
                    <a:lnTo>
                      <a:pt x="42" y="74"/>
                    </a:lnTo>
                    <a:lnTo>
                      <a:pt x="42" y="70"/>
                    </a:lnTo>
                    <a:lnTo>
                      <a:pt x="41" y="68"/>
                    </a:lnTo>
                    <a:lnTo>
                      <a:pt x="36" y="66"/>
                    </a:lnTo>
                    <a:lnTo>
                      <a:pt x="42" y="64"/>
                    </a:lnTo>
                    <a:lnTo>
                      <a:pt x="42" y="63"/>
                    </a:lnTo>
                    <a:lnTo>
                      <a:pt x="40" y="60"/>
                    </a:lnTo>
                    <a:lnTo>
                      <a:pt x="40" y="55"/>
                    </a:lnTo>
                    <a:lnTo>
                      <a:pt x="42" y="54"/>
                    </a:lnTo>
                    <a:lnTo>
                      <a:pt x="43" y="59"/>
                    </a:lnTo>
                    <a:lnTo>
                      <a:pt x="46" y="61"/>
                    </a:lnTo>
                    <a:lnTo>
                      <a:pt x="47" y="61"/>
                    </a:lnTo>
                    <a:lnTo>
                      <a:pt x="48" y="62"/>
                    </a:lnTo>
                    <a:lnTo>
                      <a:pt x="53" y="64"/>
                    </a:lnTo>
                    <a:lnTo>
                      <a:pt x="55" y="62"/>
                    </a:lnTo>
                    <a:lnTo>
                      <a:pt x="55" y="62"/>
                    </a:lnTo>
                    <a:lnTo>
                      <a:pt x="58" y="62"/>
                    </a:lnTo>
                    <a:lnTo>
                      <a:pt x="63" y="73"/>
                    </a:lnTo>
                    <a:lnTo>
                      <a:pt x="65" y="75"/>
                    </a:lnTo>
                    <a:lnTo>
                      <a:pt x="65" y="77"/>
                    </a:lnTo>
                    <a:lnTo>
                      <a:pt x="65" y="80"/>
                    </a:lnTo>
                    <a:lnTo>
                      <a:pt x="66" y="81"/>
                    </a:lnTo>
                    <a:lnTo>
                      <a:pt x="65" y="83"/>
                    </a:lnTo>
                    <a:lnTo>
                      <a:pt x="69" y="76"/>
                    </a:lnTo>
                    <a:lnTo>
                      <a:pt x="68" y="86"/>
                    </a:lnTo>
                    <a:lnTo>
                      <a:pt x="68" y="88"/>
                    </a:lnTo>
                    <a:lnTo>
                      <a:pt x="69" y="89"/>
                    </a:lnTo>
                    <a:lnTo>
                      <a:pt x="71" y="92"/>
                    </a:lnTo>
                    <a:lnTo>
                      <a:pt x="71" y="90"/>
                    </a:lnTo>
                    <a:lnTo>
                      <a:pt x="76" y="85"/>
                    </a:lnTo>
                    <a:lnTo>
                      <a:pt x="77" y="86"/>
                    </a:lnTo>
                    <a:lnTo>
                      <a:pt x="77" y="84"/>
                    </a:lnTo>
                    <a:lnTo>
                      <a:pt x="77" y="81"/>
                    </a:lnTo>
                    <a:lnTo>
                      <a:pt x="77" y="81"/>
                    </a:lnTo>
                    <a:lnTo>
                      <a:pt x="76"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3" name="Freeform 170">
                <a:extLst>
                  <a:ext uri="{FF2B5EF4-FFF2-40B4-BE49-F238E27FC236}">
                    <a16:creationId xmlns:a16="http://schemas.microsoft.com/office/drawing/2014/main" id="{059E6C32-F2A6-2E4A-6CA2-412B0356B4C4}"/>
                  </a:ext>
                </a:extLst>
              </p:cNvPr>
              <p:cNvSpPr/>
              <p:nvPr/>
            </p:nvSpPr>
            <p:spPr bwMode="auto">
              <a:xfrm>
                <a:off x="3575050" y="2636838"/>
                <a:ext cx="74613" cy="39688"/>
              </a:xfrm>
              <a:custGeom>
                <a:avLst/>
                <a:gdLst>
                  <a:gd name="T0" fmla="*/ 40 w 47"/>
                  <a:gd name="T1" fmla="*/ 3 h 25"/>
                  <a:gd name="T2" fmla="*/ 36 w 47"/>
                  <a:gd name="T3" fmla="*/ 3 h 25"/>
                  <a:gd name="T4" fmla="*/ 32 w 47"/>
                  <a:gd name="T5" fmla="*/ 4 h 25"/>
                  <a:gd name="T6" fmla="*/ 29 w 47"/>
                  <a:gd name="T7" fmla="*/ 3 h 25"/>
                  <a:gd name="T8" fmla="*/ 21 w 47"/>
                  <a:gd name="T9" fmla="*/ 2 h 25"/>
                  <a:gd name="T10" fmla="*/ 19 w 47"/>
                  <a:gd name="T11" fmla="*/ 0 h 25"/>
                  <a:gd name="T12" fmla="*/ 15 w 47"/>
                  <a:gd name="T13" fmla="*/ 0 h 25"/>
                  <a:gd name="T14" fmla="*/ 9 w 47"/>
                  <a:gd name="T15" fmla="*/ 4 h 25"/>
                  <a:gd name="T16" fmla="*/ 5 w 47"/>
                  <a:gd name="T17" fmla="*/ 11 h 25"/>
                  <a:gd name="T18" fmla="*/ 2 w 47"/>
                  <a:gd name="T19" fmla="*/ 13 h 25"/>
                  <a:gd name="T20" fmla="*/ 2 w 47"/>
                  <a:gd name="T21" fmla="*/ 16 h 25"/>
                  <a:gd name="T22" fmla="*/ 0 w 47"/>
                  <a:gd name="T23" fmla="*/ 17 h 25"/>
                  <a:gd name="T24" fmla="*/ 3 w 47"/>
                  <a:gd name="T25" fmla="*/ 21 h 25"/>
                  <a:gd name="T26" fmla="*/ 7 w 47"/>
                  <a:gd name="T27" fmla="*/ 22 h 25"/>
                  <a:gd name="T28" fmla="*/ 10 w 47"/>
                  <a:gd name="T29" fmla="*/ 21 h 25"/>
                  <a:gd name="T30" fmla="*/ 18 w 47"/>
                  <a:gd name="T31" fmla="*/ 25 h 25"/>
                  <a:gd name="T32" fmla="*/ 21 w 47"/>
                  <a:gd name="T33" fmla="*/ 25 h 25"/>
                  <a:gd name="T34" fmla="*/ 24 w 47"/>
                  <a:gd name="T35" fmla="*/ 22 h 25"/>
                  <a:gd name="T36" fmla="*/ 28 w 47"/>
                  <a:gd name="T37" fmla="*/ 21 h 25"/>
                  <a:gd name="T38" fmla="*/ 32 w 47"/>
                  <a:gd name="T39" fmla="*/ 22 h 25"/>
                  <a:gd name="T40" fmla="*/ 37 w 47"/>
                  <a:gd name="T41" fmla="*/ 21 h 25"/>
                  <a:gd name="T42" fmla="*/ 41 w 47"/>
                  <a:gd name="T43" fmla="*/ 21 h 25"/>
                  <a:gd name="T44" fmla="*/ 47 w 47"/>
                  <a:gd name="T45" fmla="*/ 19 h 25"/>
                  <a:gd name="T46" fmla="*/ 47 w 47"/>
                  <a:gd name="T47" fmla="*/ 18 h 25"/>
                  <a:gd name="T48" fmla="*/ 47 w 47"/>
                  <a:gd name="T49" fmla="*/ 15 h 25"/>
                  <a:gd name="T50" fmla="*/ 42 w 47"/>
                  <a:gd name="T51" fmla="*/ 13 h 25"/>
                  <a:gd name="T52" fmla="*/ 41 w 47"/>
                  <a:gd name="T53" fmla="*/ 8 h 25"/>
                  <a:gd name="T54" fmla="*/ 42 w 47"/>
                  <a:gd name="T55" fmla="*/ 6 h 25"/>
                  <a:gd name="T56" fmla="*/ 40 w 47"/>
                  <a:gd name="T57"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 h="25">
                    <a:moveTo>
                      <a:pt x="40" y="3"/>
                    </a:moveTo>
                    <a:lnTo>
                      <a:pt x="36" y="3"/>
                    </a:lnTo>
                    <a:lnTo>
                      <a:pt x="32" y="4"/>
                    </a:lnTo>
                    <a:lnTo>
                      <a:pt x="29" y="3"/>
                    </a:lnTo>
                    <a:lnTo>
                      <a:pt x="21" y="2"/>
                    </a:lnTo>
                    <a:lnTo>
                      <a:pt x="19" y="0"/>
                    </a:lnTo>
                    <a:lnTo>
                      <a:pt x="15" y="0"/>
                    </a:lnTo>
                    <a:lnTo>
                      <a:pt x="9" y="4"/>
                    </a:lnTo>
                    <a:lnTo>
                      <a:pt x="5" y="11"/>
                    </a:lnTo>
                    <a:lnTo>
                      <a:pt x="2" y="13"/>
                    </a:lnTo>
                    <a:lnTo>
                      <a:pt x="2" y="16"/>
                    </a:lnTo>
                    <a:lnTo>
                      <a:pt x="0" y="17"/>
                    </a:lnTo>
                    <a:lnTo>
                      <a:pt x="3" y="21"/>
                    </a:lnTo>
                    <a:lnTo>
                      <a:pt x="7" y="22"/>
                    </a:lnTo>
                    <a:lnTo>
                      <a:pt x="10" y="21"/>
                    </a:lnTo>
                    <a:lnTo>
                      <a:pt x="18" y="25"/>
                    </a:lnTo>
                    <a:lnTo>
                      <a:pt x="21" y="25"/>
                    </a:lnTo>
                    <a:lnTo>
                      <a:pt x="24" y="22"/>
                    </a:lnTo>
                    <a:lnTo>
                      <a:pt x="28" y="21"/>
                    </a:lnTo>
                    <a:lnTo>
                      <a:pt x="32" y="22"/>
                    </a:lnTo>
                    <a:lnTo>
                      <a:pt x="37" y="21"/>
                    </a:lnTo>
                    <a:lnTo>
                      <a:pt x="41" y="21"/>
                    </a:lnTo>
                    <a:lnTo>
                      <a:pt x="47" y="19"/>
                    </a:lnTo>
                    <a:lnTo>
                      <a:pt x="47" y="18"/>
                    </a:lnTo>
                    <a:lnTo>
                      <a:pt x="47" y="15"/>
                    </a:lnTo>
                    <a:lnTo>
                      <a:pt x="42" y="13"/>
                    </a:lnTo>
                    <a:lnTo>
                      <a:pt x="41" y="8"/>
                    </a:lnTo>
                    <a:lnTo>
                      <a:pt x="42" y="6"/>
                    </a:lnTo>
                    <a:lnTo>
                      <a:pt x="4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4" name="Freeform 171">
                <a:extLst>
                  <a:ext uri="{FF2B5EF4-FFF2-40B4-BE49-F238E27FC236}">
                    <a16:creationId xmlns:a16="http://schemas.microsoft.com/office/drawing/2014/main" id="{ADAC4F83-2617-FFEF-75C1-D5742F82C261}"/>
                  </a:ext>
                </a:extLst>
              </p:cNvPr>
              <p:cNvSpPr/>
              <p:nvPr/>
            </p:nvSpPr>
            <p:spPr bwMode="auto">
              <a:xfrm>
                <a:off x="3359150" y="2582863"/>
                <a:ext cx="200025" cy="101600"/>
              </a:xfrm>
              <a:custGeom>
                <a:avLst/>
                <a:gdLst>
                  <a:gd name="T0" fmla="*/ 118 w 126"/>
                  <a:gd name="T1" fmla="*/ 42 h 64"/>
                  <a:gd name="T2" fmla="*/ 112 w 126"/>
                  <a:gd name="T3" fmla="*/ 43 h 64"/>
                  <a:gd name="T4" fmla="*/ 105 w 126"/>
                  <a:gd name="T5" fmla="*/ 37 h 64"/>
                  <a:gd name="T6" fmla="*/ 99 w 126"/>
                  <a:gd name="T7" fmla="*/ 33 h 64"/>
                  <a:gd name="T8" fmla="*/ 91 w 126"/>
                  <a:gd name="T9" fmla="*/ 30 h 64"/>
                  <a:gd name="T10" fmla="*/ 86 w 126"/>
                  <a:gd name="T11" fmla="*/ 34 h 64"/>
                  <a:gd name="T12" fmla="*/ 79 w 126"/>
                  <a:gd name="T13" fmla="*/ 34 h 64"/>
                  <a:gd name="T14" fmla="*/ 73 w 126"/>
                  <a:gd name="T15" fmla="*/ 29 h 64"/>
                  <a:gd name="T16" fmla="*/ 72 w 126"/>
                  <a:gd name="T17" fmla="*/ 23 h 64"/>
                  <a:gd name="T18" fmla="*/ 61 w 126"/>
                  <a:gd name="T19" fmla="*/ 21 h 64"/>
                  <a:gd name="T20" fmla="*/ 59 w 126"/>
                  <a:gd name="T21" fmla="*/ 15 h 64"/>
                  <a:gd name="T22" fmla="*/ 54 w 126"/>
                  <a:gd name="T23" fmla="*/ 15 h 64"/>
                  <a:gd name="T24" fmla="*/ 54 w 126"/>
                  <a:gd name="T25" fmla="*/ 20 h 64"/>
                  <a:gd name="T26" fmla="*/ 49 w 126"/>
                  <a:gd name="T27" fmla="*/ 18 h 64"/>
                  <a:gd name="T28" fmla="*/ 45 w 126"/>
                  <a:gd name="T29" fmla="*/ 13 h 64"/>
                  <a:gd name="T30" fmla="*/ 38 w 126"/>
                  <a:gd name="T31" fmla="*/ 11 h 64"/>
                  <a:gd name="T32" fmla="*/ 31 w 126"/>
                  <a:gd name="T33" fmla="*/ 5 h 64"/>
                  <a:gd name="T34" fmla="*/ 25 w 126"/>
                  <a:gd name="T35" fmla="*/ 3 h 64"/>
                  <a:gd name="T36" fmla="*/ 17 w 126"/>
                  <a:gd name="T37" fmla="*/ 1 h 64"/>
                  <a:gd name="T38" fmla="*/ 13 w 126"/>
                  <a:gd name="T39" fmla="*/ 4 h 64"/>
                  <a:gd name="T40" fmla="*/ 8 w 126"/>
                  <a:gd name="T41" fmla="*/ 1 h 64"/>
                  <a:gd name="T42" fmla="*/ 6 w 126"/>
                  <a:gd name="T43" fmla="*/ 5 h 64"/>
                  <a:gd name="T44" fmla="*/ 4 w 126"/>
                  <a:gd name="T45" fmla="*/ 18 h 64"/>
                  <a:gd name="T46" fmla="*/ 0 w 126"/>
                  <a:gd name="T47" fmla="*/ 26 h 64"/>
                  <a:gd name="T48" fmla="*/ 6 w 126"/>
                  <a:gd name="T49" fmla="*/ 28 h 64"/>
                  <a:gd name="T50" fmla="*/ 12 w 126"/>
                  <a:gd name="T51" fmla="*/ 30 h 64"/>
                  <a:gd name="T52" fmla="*/ 24 w 126"/>
                  <a:gd name="T53" fmla="*/ 36 h 64"/>
                  <a:gd name="T54" fmla="*/ 35 w 126"/>
                  <a:gd name="T55" fmla="*/ 43 h 64"/>
                  <a:gd name="T56" fmla="*/ 42 w 126"/>
                  <a:gd name="T57" fmla="*/ 45 h 64"/>
                  <a:gd name="T58" fmla="*/ 54 w 126"/>
                  <a:gd name="T59" fmla="*/ 48 h 64"/>
                  <a:gd name="T60" fmla="*/ 65 w 126"/>
                  <a:gd name="T61" fmla="*/ 48 h 64"/>
                  <a:gd name="T62" fmla="*/ 75 w 126"/>
                  <a:gd name="T63" fmla="*/ 53 h 64"/>
                  <a:gd name="T64" fmla="*/ 86 w 126"/>
                  <a:gd name="T65" fmla="*/ 59 h 64"/>
                  <a:gd name="T66" fmla="*/ 95 w 126"/>
                  <a:gd name="T67" fmla="*/ 57 h 64"/>
                  <a:gd name="T68" fmla="*/ 111 w 126"/>
                  <a:gd name="T69" fmla="*/ 60 h 64"/>
                  <a:gd name="T70" fmla="*/ 125 w 126"/>
                  <a:gd name="T71" fmla="*/ 62 h 64"/>
                  <a:gd name="T72" fmla="*/ 124 w 126"/>
                  <a:gd name="T73" fmla="*/ 50 h 64"/>
                  <a:gd name="T74" fmla="*/ 124 w 126"/>
                  <a:gd name="T75" fmla="*/ 4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5" h="64">
                    <a:moveTo>
                      <a:pt x="123" y="41"/>
                    </a:moveTo>
                    <a:lnTo>
                      <a:pt x="118" y="42"/>
                    </a:lnTo>
                    <a:lnTo>
                      <a:pt x="117" y="41"/>
                    </a:lnTo>
                    <a:lnTo>
                      <a:pt x="112" y="43"/>
                    </a:lnTo>
                    <a:lnTo>
                      <a:pt x="109" y="42"/>
                    </a:lnTo>
                    <a:lnTo>
                      <a:pt x="105" y="37"/>
                    </a:lnTo>
                    <a:lnTo>
                      <a:pt x="101" y="36"/>
                    </a:lnTo>
                    <a:lnTo>
                      <a:pt x="99" y="33"/>
                    </a:lnTo>
                    <a:lnTo>
                      <a:pt x="97" y="30"/>
                    </a:lnTo>
                    <a:lnTo>
                      <a:pt x="91" y="30"/>
                    </a:lnTo>
                    <a:lnTo>
                      <a:pt x="89" y="33"/>
                    </a:lnTo>
                    <a:lnTo>
                      <a:pt x="86" y="34"/>
                    </a:lnTo>
                    <a:lnTo>
                      <a:pt x="83" y="36"/>
                    </a:lnTo>
                    <a:lnTo>
                      <a:pt x="79" y="34"/>
                    </a:lnTo>
                    <a:lnTo>
                      <a:pt x="75" y="34"/>
                    </a:lnTo>
                    <a:lnTo>
                      <a:pt x="73" y="29"/>
                    </a:lnTo>
                    <a:lnTo>
                      <a:pt x="74" y="25"/>
                    </a:lnTo>
                    <a:lnTo>
                      <a:pt x="72" y="23"/>
                    </a:lnTo>
                    <a:lnTo>
                      <a:pt x="66" y="26"/>
                    </a:lnTo>
                    <a:lnTo>
                      <a:pt x="61" y="21"/>
                    </a:lnTo>
                    <a:lnTo>
                      <a:pt x="61" y="18"/>
                    </a:lnTo>
                    <a:lnTo>
                      <a:pt x="59" y="15"/>
                    </a:lnTo>
                    <a:lnTo>
                      <a:pt x="56" y="15"/>
                    </a:lnTo>
                    <a:lnTo>
                      <a:pt x="54" y="15"/>
                    </a:lnTo>
                    <a:lnTo>
                      <a:pt x="54" y="15"/>
                    </a:lnTo>
                    <a:lnTo>
                      <a:pt x="54" y="20"/>
                    </a:lnTo>
                    <a:lnTo>
                      <a:pt x="51" y="21"/>
                    </a:lnTo>
                    <a:lnTo>
                      <a:pt x="49" y="18"/>
                    </a:lnTo>
                    <a:lnTo>
                      <a:pt x="46" y="14"/>
                    </a:lnTo>
                    <a:lnTo>
                      <a:pt x="45" y="13"/>
                    </a:lnTo>
                    <a:lnTo>
                      <a:pt x="42" y="11"/>
                    </a:lnTo>
                    <a:lnTo>
                      <a:pt x="38" y="11"/>
                    </a:lnTo>
                    <a:lnTo>
                      <a:pt x="34" y="6"/>
                    </a:lnTo>
                    <a:lnTo>
                      <a:pt x="31" y="5"/>
                    </a:lnTo>
                    <a:lnTo>
                      <a:pt x="28" y="5"/>
                    </a:lnTo>
                    <a:lnTo>
                      <a:pt x="25" y="3"/>
                    </a:lnTo>
                    <a:lnTo>
                      <a:pt x="21" y="1"/>
                    </a:lnTo>
                    <a:lnTo>
                      <a:pt x="17" y="1"/>
                    </a:lnTo>
                    <a:lnTo>
                      <a:pt x="15" y="5"/>
                    </a:lnTo>
                    <a:lnTo>
                      <a:pt x="13" y="4"/>
                    </a:lnTo>
                    <a:lnTo>
                      <a:pt x="9" y="4"/>
                    </a:lnTo>
                    <a:lnTo>
                      <a:pt x="8" y="1"/>
                    </a:lnTo>
                    <a:lnTo>
                      <a:pt x="6" y="0"/>
                    </a:lnTo>
                    <a:lnTo>
                      <a:pt x="6" y="5"/>
                    </a:lnTo>
                    <a:lnTo>
                      <a:pt x="4" y="13"/>
                    </a:lnTo>
                    <a:lnTo>
                      <a:pt x="4" y="18"/>
                    </a:lnTo>
                    <a:lnTo>
                      <a:pt x="0" y="23"/>
                    </a:lnTo>
                    <a:lnTo>
                      <a:pt x="0" y="26"/>
                    </a:lnTo>
                    <a:lnTo>
                      <a:pt x="4" y="26"/>
                    </a:lnTo>
                    <a:lnTo>
                      <a:pt x="6" y="28"/>
                    </a:lnTo>
                    <a:lnTo>
                      <a:pt x="8" y="28"/>
                    </a:lnTo>
                    <a:lnTo>
                      <a:pt x="12" y="30"/>
                    </a:lnTo>
                    <a:lnTo>
                      <a:pt x="17" y="31"/>
                    </a:lnTo>
                    <a:lnTo>
                      <a:pt x="24" y="36"/>
                    </a:lnTo>
                    <a:lnTo>
                      <a:pt x="29" y="42"/>
                    </a:lnTo>
                    <a:lnTo>
                      <a:pt x="35" y="43"/>
                    </a:lnTo>
                    <a:lnTo>
                      <a:pt x="37" y="45"/>
                    </a:lnTo>
                    <a:lnTo>
                      <a:pt x="42" y="45"/>
                    </a:lnTo>
                    <a:lnTo>
                      <a:pt x="47" y="48"/>
                    </a:lnTo>
                    <a:lnTo>
                      <a:pt x="54" y="48"/>
                    </a:lnTo>
                    <a:lnTo>
                      <a:pt x="58" y="50"/>
                    </a:lnTo>
                    <a:lnTo>
                      <a:pt x="65" y="48"/>
                    </a:lnTo>
                    <a:lnTo>
                      <a:pt x="74" y="50"/>
                    </a:lnTo>
                    <a:lnTo>
                      <a:pt x="75" y="53"/>
                    </a:lnTo>
                    <a:lnTo>
                      <a:pt x="79" y="57"/>
                    </a:lnTo>
                    <a:lnTo>
                      <a:pt x="86" y="59"/>
                    </a:lnTo>
                    <a:lnTo>
                      <a:pt x="89" y="58"/>
                    </a:lnTo>
                    <a:lnTo>
                      <a:pt x="95" y="57"/>
                    </a:lnTo>
                    <a:lnTo>
                      <a:pt x="108" y="62"/>
                    </a:lnTo>
                    <a:lnTo>
                      <a:pt x="111" y="60"/>
                    </a:lnTo>
                    <a:lnTo>
                      <a:pt x="117" y="64"/>
                    </a:lnTo>
                    <a:lnTo>
                      <a:pt x="125" y="62"/>
                    </a:lnTo>
                    <a:lnTo>
                      <a:pt x="126" y="56"/>
                    </a:lnTo>
                    <a:lnTo>
                      <a:pt x="124" y="50"/>
                    </a:lnTo>
                    <a:lnTo>
                      <a:pt x="125" y="43"/>
                    </a:lnTo>
                    <a:lnTo>
                      <a:pt x="124" y="41"/>
                    </a:lnTo>
                    <a:lnTo>
                      <a:pt x="123"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5" name="Freeform 172">
                <a:extLst>
                  <a:ext uri="{FF2B5EF4-FFF2-40B4-BE49-F238E27FC236}">
                    <a16:creationId xmlns:a16="http://schemas.microsoft.com/office/drawing/2014/main" id="{E5626D3B-C91A-1EA7-E347-574C29060B2F}"/>
                  </a:ext>
                </a:extLst>
              </p:cNvPr>
              <p:cNvSpPr/>
              <p:nvPr/>
            </p:nvSpPr>
            <p:spPr bwMode="auto">
              <a:xfrm>
                <a:off x="2890838" y="2403476"/>
                <a:ext cx="338138" cy="361950"/>
              </a:xfrm>
              <a:custGeom>
                <a:avLst/>
                <a:gdLst>
                  <a:gd name="T0" fmla="*/ 200 w 213"/>
                  <a:gd name="T1" fmla="*/ 75 h 228"/>
                  <a:gd name="T2" fmla="*/ 182 w 213"/>
                  <a:gd name="T3" fmla="*/ 62 h 228"/>
                  <a:gd name="T4" fmla="*/ 175 w 213"/>
                  <a:gd name="T5" fmla="*/ 37 h 228"/>
                  <a:gd name="T6" fmla="*/ 183 w 213"/>
                  <a:gd name="T7" fmla="*/ 28 h 228"/>
                  <a:gd name="T8" fmla="*/ 169 w 213"/>
                  <a:gd name="T9" fmla="*/ 17 h 228"/>
                  <a:gd name="T10" fmla="*/ 157 w 213"/>
                  <a:gd name="T11" fmla="*/ 6 h 228"/>
                  <a:gd name="T12" fmla="*/ 156 w 213"/>
                  <a:gd name="T13" fmla="*/ 0 h 228"/>
                  <a:gd name="T14" fmla="*/ 142 w 213"/>
                  <a:gd name="T15" fmla="*/ 8 h 228"/>
                  <a:gd name="T16" fmla="*/ 140 w 213"/>
                  <a:gd name="T17" fmla="*/ 36 h 228"/>
                  <a:gd name="T18" fmla="*/ 132 w 213"/>
                  <a:gd name="T19" fmla="*/ 51 h 228"/>
                  <a:gd name="T20" fmla="*/ 129 w 213"/>
                  <a:gd name="T21" fmla="*/ 54 h 228"/>
                  <a:gd name="T22" fmla="*/ 123 w 213"/>
                  <a:gd name="T23" fmla="*/ 66 h 228"/>
                  <a:gd name="T24" fmla="*/ 119 w 213"/>
                  <a:gd name="T25" fmla="*/ 78 h 228"/>
                  <a:gd name="T26" fmla="*/ 111 w 213"/>
                  <a:gd name="T27" fmla="*/ 88 h 228"/>
                  <a:gd name="T28" fmla="*/ 102 w 213"/>
                  <a:gd name="T29" fmla="*/ 89 h 228"/>
                  <a:gd name="T30" fmla="*/ 95 w 213"/>
                  <a:gd name="T31" fmla="*/ 98 h 228"/>
                  <a:gd name="T32" fmla="*/ 84 w 213"/>
                  <a:gd name="T33" fmla="*/ 103 h 228"/>
                  <a:gd name="T34" fmla="*/ 79 w 213"/>
                  <a:gd name="T35" fmla="*/ 112 h 228"/>
                  <a:gd name="T36" fmla="*/ 80 w 213"/>
                  <a:gd name="T37" fmla="*/ 127 h 228"/>
                  <a:gd name="T38" fmla="*/ 53 w 213"/>
                  <a:gd name="T39" fmla="*/ 131 h 228"/>
                  <a:gd name="T40" fmla="*/ 36 w 213"/>
                  <a:gd name="T41" fmla="*/ 134 h 228"/>
                  <a:gd name="T42" fmla="*/ 8 w 213"/>
                  <a:gd name="T43" fmla="*/ 141 h 228"/>
                  <a:gd name="T44" fmla="*/ 22 w 213"/>
                  <a:gd name="T45" fmla="*/ 149 h 228"/>
                  <a:gd name="T46" fmla="*/ 30 w 213"/>
                  <a:gd name="T47" fmla="*/ 158 h 228"/>
                  <a:gd name="T48" fmla="*/ 35 w 213"/>
                  <a:gd name="T49" fmla="*/ 168 h 228"/>
                  <a:gd name="T50" fmla="*/ 33 w 213"/>
                  <a:gd name="T51" fmla="*/ 179 h 228"/>
                  <a:gd name="T52" fmla="*/ 19 w 213"/>
                  <a:gd name="T53" fmla="*/ 186 h 228"/>
                  <a:gd name="T54" fmla="*/ 19 w 213"/>
                  <a:gd name="T55" fmla="*/ 201 h 228"/>
                  <a:gd name="T56" fmla="*/ 20 w 213"/>
                  <a:gd name="T57" fmla="*/ 205 h 228"/>
                  <a:gd name="T58" fmla="*/ 32 w 213"/>
                  <a:gd name="T59" fmla="*/ 201 h 228"/>
                  <a:gd name="T60" fmla="*/ 42 w 213"/>
                  <a:gd name="T61" fmla="*/ 201 h 228"/>
                  <a:gd name="T62" fmla="*/ 49 w 213"/>
                  <a:gd name="T63" fmla="*/ 200 h 228"/>
                  <a:gd name="T64" fmla="*/ 53 w 213"/>
                  <a:gd name="T65" fmla="*/ 201 h 228"/>
                  <a:gd name="T66" fmla="*/ 63 w 213"/>
                  <a:gd name="T67" fmla="*/ 199 h 228"/>
                  <a:gd name="T68" fmla="*/ 74 w 213"/>
                  <a:gd name="T69" fmla="*/ 199 h 228"/>
                  <a:gd name="T70" fmla="*/ 85 w 213"/>
                  <a:gd name="T71" fmla="*/ 198 h 228"/>
                  <a:gd name="T72" fmla="*/ 95 w 213"/>
                  <a:gd name="T73" fmla="*/ 207 h 228"/>
                  <a:gd name="T74" fmla="*/ 105 w 213"/>
                  <a:gd name="T75" fmla="*/ 213 h 228"/>
                  <a:gd name="T76" fmla="*/ 107 w 213"/>
                  <a:gd name="T77" fmla="*/ 222 h 228"/>
                  <a:gd name="T78" fmla="*/ 122 w 213"/>
                  <a:gd name="T79" fmla="*/ 228 h 228"/>
                  <a:gd name="T80" fmla="*/ 129 w 213"/>
                  <a:gd name="T81" fmla="*/ 217 h 228"/>
                  <a:gd name="T82" fmla="*/ 145 w 213"/>
                  <a:gd name="T83" fmla="*/ 217 h 228"/>
                  <a:gd name="T84" fmla="*/ 156 w 213"/>
                  <a:gd name="T85" fmla="*/ 215 h 228"/>
                  <a:gd name="T86" fmla="*/ 160 w 213"/>
                  <a:gd name="T87" fmla="*/ 214 h 228"/>
                  <a:gd name="T88" fmla="*/ 154 w 213"/>
                  <a:gd name="T89" fmla="*/ 195 h 228"/>
                  <a:gd name="T90" fmla="*/ 144 w 213"/>
                  <a:gd name="T91" fmla="*/ 185 h 228"/>
                  <a:gd name="T92" fmla="*/ 139 w 213"/>
                  <a:gd name="T93" fmla="*/ 179 h 228"/>
                  <a:gd name="T94" fmla="*/ 133 w 213"/>
                  <a:gd name="T95" fmla="*/ 165 h 228"/>
                  <a:gd name="T96" fmla="*/ 144 w 213"/>
                  <a:gd name="T97" fmla="*/ 155 h 228"/>
                  <a:gd name="T98" fmla="*/ 153 w 213"/>
                  <a:gd name="T99" fmla="*/ 157 h 228"/>
                  <a:gd name="T100" fmla="*/ 174 w 213"/>
                  <a:gd name="T101" fmla="*/ 141 h 228"/>
                  <a:gd name="T102" fmla="*/ 188 w 213"/>
                  <a:gd name="T103" fmla="*/ 122 h 228"/>
                  <a:gd name="T104" fmla="*/ 191 w 213"/>
                  <a:gd name="T105" fmla="*/ 113 h 228"/>
                  <a:gd name="T106" fmla="*/ 198 w 213"/>
                  <a:gd name="T107" fmla="*/ 90 h 228"/>
                  <a:gd name="T108" fmla="*/ 208 w 213"/>
                  <a:gd name="T109" fmla="*/ 8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228">
                    <a:moveTo>
                      <a:pt x="213" y="75"/>
                    </a:moveTo>
                    <a:lnTo>
                      <a:pt x="210" y="75"/>
                    </a:lnTo>
                    <a:lnTo>
                      <a:pt x="206" y="76"/>
                    </a:lnTo>
                    <a:lnTo>
                      <a:pt x="200" y="75"/>
                    </a:lnTo>
                    <a:lnTo>
                      <a:pt x="198" y="70"/>
                    </a:lnTo>
                    <a:lnTo>
                      <a:pt x="193" y="69"/>
                    </a:lnTo>
                    <a:lnTo>
                      <a:pt x="188" y="67"/>
                    </a:lnTo>
                    <a:lnTo>
                      <a:pt x="182" y="62"/>
                    </a:lnTo>
                    <a:lnTo>
                      <a:pt x="181" y="58"/>
                    </a:lnTo>
                    <a:lnTo>
                      <a:pt x="178" y="47"/>
                    </a:lnTo>
                    <a:lnTo>
                      <a:pt x="175" y="43"/>
                    </a:lnTo>
                    <a:lnTo>
                      <a:pt x="175" y="37"/>
                    </a:lnTo>
                    <a:lnTo>
                      <a:pt x="178" y="36"/>
                    </a:lnTo>
                    <a:lnTo>
                      <a:pt x="178" y="32"/>
                    </a:lnTo>
                    <a:lnTo>
                      <a:pt x="183" y="30"/>
                    </a:lnTo>
                    <a:lnTo>
                      <a:pt x="183" y="28"/>
                    </a:lnTo>
                    <a:lnTo>
                      <a:pt x="178" y="26"/>
                    </a:lnTo>
                    <a:lnTo>
                      <a:pt x="177" y="23"/>
                    </a:lnTo>
                    <a:lnTo>
                      <a:pt x="174" y="22"/>
                    </a:lnTo>
                    <a:lnTo>
                      <a:pt x="169" y="17"/>
                    </a:lnTo>
                    <a:lnTo>
                      <a:pt x="167" y="15"/>
                    </a:lnTo>
                    <a:lnTo>
                      <a:pt x="161" y="16"/>
                    </a:lnTo>
                    <a:lnTo>
                      <a:pt x="157" y="14"/>
                    </a:lnTo>
                    <a:lnTo>
                      <a:pt x="157" y="6"/>
                    </a:lnTo>
                    <a:lnTo>
                      <a:pt x="164" y="1"/>
                    </a:lnTo>
                    <a:lnTo>
                      <a:pt x="164" y="1"/>
                    </a:lnTo>
                    <a:lnTo>
                      <a:pt x="160" y="1"/>
                    </a:lnTo>
                    <a:lnTo>
                      <a:pt x="156" y="0"/>
                    </a:lnTo>
                    <a:lnTo>
                      <a:pt x="152" y="2"/>
                    </a:lnTo>
                    <a:lnTo>
                      <a:pt x="148" y="6"/>
                    </a:lnTo>
                    <a:lnTo>
                      <a:pt x="145" y="6"/>
                    </a:lnTo>
                    <a:lnTo>
                      <a:pt x="142" y="8"/>
                    </a:lnTo>
                    <a:lnTo>
                      <a:pt x="140" y="10"/>
                    </a:lnTo>
                    <a:lnTo>
                      <a:pt x="146" y="19"/>
                    </a:lnTo>
                    <a:lnTo>
                      <a:pt x="147" y="28"/>
                    </a:lnTo>
                    <a:lnTo>
                      <a:pt x="140" y="36"/>
                    </a:lnTo>
                    <a:lnTo>
                      <a:pt x="144" y="39"/>
                    </a:lnTo>
                    <a:lnTo>
                      <a:pt x="144" y="44"/>
                    </a:lnTo>
                    <a:lnTo>
                      <a:pt x="139" y="51"/>
                    </a:lnTo>
                    <a:lnTo>
                      <a:pt x="132" y="51"/>
                    </a:lnTo>
                    <a:lnTo>
                      <a:pt x="126" y="50"/>
                    </a:lnTo>
                    <a:lnTo>
                      <a:pt x="124" y="51"/>
                    </a:lnTo>
                    <a:lnTo>
                      <a:pt x="125" y="53"/>
                    </a:lnTo>
                    <a:lnTo>
                      <a:pt x="129" y="54"/>
                    </a:lnTo>
                    <a:lnTo>
                      <a:pt x="131" y="60"/>
                    </a:lnTo>
                    <a:lnTo>
                      <a:pt x="130" y="63"/>
                    </a:lnTo>
                    <a:lnTo>
                      <a:pt x="125" y="66"/>
                    </a:lnTo>
                    <a:lnTo>
                      <a:pt x="123" y="66"/>
                    </a:lnTo>
                    <a:lnTo>
                      <a:pt x="122" y="67"/>
                    </a:lnTo>
                    <a:lnTo>
                      <a:pt x="122" y="73"/>
                    </a:lnTo>
                    <a:lnTo>
                      <a:pt x="121" y="76"/>
                    </a:lnTo>
                    <a:lnTo>
                      <a:pt x="119" y="78"/>
                    </a:lnTo>
                    <a:lnTo>
                      <a:pt x="119" y="80"/>
                    </a:lnTo>
                    <a:lnTo>
                      <a:pt x="121" y="87"/>
                    </a:lnTo>
                    <a:lnTo>
                      <a:pt x="116" y="92"/>
                    </a:lnTo>
                    <a:lnTo>
                      <a:pt x="111" y="88"/>
                    </a:lnTo>
                    <a:lnTo>
                      <a:pt x="111" y="90"/>
                    </a:lnTo>
                    <a:lnTo>
                      <a:pt x="107" y="90"/>
                    </a:lnTo>
                    <a:lnTo>
                      <a:pt x="104" y="89"/>
                    </a:lnTo>
                    <a:lnTo>
                      <a:pt x="102" y="89"/>
                    </a:lnTo>
                    <a:lnTo>
                      <a:pt x="101" y="91"/>
                    </a:lnTo>
                    <a:lnTo>
                      <a:pt x="97" y="94"/>
                    </a:lnTo>
                    <a:lnTo>
                      <a:pt x="99" y="95"/>
                    </a:lnTo>
                    <a:lnTo>
                      <a:pt x="95" y="98"/>
                    </a:lnTo>
                    <a:lnTo>
                      <a:pt x="89" y="102"/>
                    </a:lnTo>
                    <a:lnTo>
                      <a:pt x="87" y="100"/>
                    </a:lnTo>
                    <a:lnTo>
                      <a:pt x="85" y="100"/>
                    </a:lnTo>
                    <a:lnTo>
                      <a:pt x="84" y="103"/>
                    </a:lnTo>
                    <a:lnTo>
                      <a:pt x="82" y="105"/>
                    </a:lnTo>
                    <a:lnTo>
                      <a:pt x="80" y="106"/>
                    </a:lnTo>
                    <a:lnTo>
                      <a:pt x="78" y="109"/>
                    </a:lnTo>
                    <a:lnTo>
                      <a:pt x="79" y="112"/>
                    </a:lnTo>
                    <a:lnTo>
                      <a:pt x="80" y="117"/>
                    </a:lnTo>
                    <a:lnTo>
                      <a:pt x="79" y="120"/>
                    </a:lnTo>
                    <a:lnTo>
                      <a:pt x="81" y="122"/>
                    </a:lnTo>
                    <a:lnTo>
                      <a:pt x="80" y="127"/>
                    </a:lnTo>
                    <a:lnTo>
                      <a:pt x="72" y="129"/>
                    </a:lnTo>
                    <a:lnTo>
                      <a:pt x="67" y="129"/>
                    </a:lnTo>
                    <a:lnTo>
                      <a:pt x="63" y="129"/>
                    </a:lnTo>
                    <a:lnTo>
                      <a:pt x="53" y="131"/>
                    </a:lnTo>
                    <a:lnTo>
                      <a:pt x="49" y="132"/>
                    </a:lnTo>
                    <a:lnTo>
                      <a:pt x="47" y="133"/>
                    </a:lnTo>
                    <a:lnTo>
                      <a:pt x="42" y="133"/>
                    </a:lnTo>
                    <a:lnTo>
                      <a:pt x="36" y="134"/>
                    </a:lnTo>
                    <a:lnTo>
                      <a:pt x="19" y="135"/>
                    </a:lnTo>
                    <a:lnTo>
                      <a:pt x="0" y="129"/>
                    </a:lnTo>
                    <a:lnTo>
                      <a:pt x="6" y="138"/>
                    </a:lnTo>
                    <a:lnTo>
                      <a:pt x="8" y="141"/>
                    </a:lnTo>
                    <a:lnTo>
                      <a:pt x="12" y="144"/>
                    </a:lnTo>
                    <a:lnTo>
                      <a:pt x="15" y="147"/>
                    </a:lnTo>
                    <a:lnTo>
                      <a:pt x="16" y="148"/>
                    </a:lnTo>
                    <a:lnTo>
                      <a:pt x="22" y="149"/>
                    </a:lnTo>
                    <a:lnTo>
                      <a:pt x="26" y="150"/>
                    </a:lnTo>
                    <a:lnTo>
                      <a:pt x="26" y="151"/>
                    </a:lnTo>
                    <a:lnTo>
                      <a:pt x="30" y="153"/>
                    </a:lnTo>
                    <a:lnTo>
                      <a:pt x="30" y="158"/>
                    </a:lnTo>
                    <a:lnTo>
                      <a:pt x="32" y="162"/>
                    </a:lnTo>
                    <a:lnTo>
                      <a:pt x="32" y="166"/>
                    </a:lnTo>
                    <a:lnTo>
                      <a:pt x="33" y="168"/>
                    </a:lnTo>
                    <a:lnTo>
                      <a:pt x="35" y="168"/>
                    </a:lnTo>
                    <a:lnTo>
                      <a:pt x="41" y="170"/>
                    </a:lnTo>
                    <a:lnTo>
                      <a:pt x="41" y="178"/>
                    </a:lnTo>
                    <a:lnTo>
                      <a:pt x="37" y="180"/>
                    </a:lnTo>
                    <a:lnTo>
                      <a:pt x="33" y="179"/>
                    </a:lnTo>
                    <a:lnTo>
                      <a:pt x="27" y="180"/>
                    </a:lnTo>
                    <a:lnTo>
                      <a:pt x="25" y="183"/>
                    </a:lnTo>
                    <a:lnTo>
                      <a:pt x="20" y="184"/>
                    </a:lnTo>
                    <a:lnTo>
                      <a:pt x="19" y="186"/>
                    </a:lnTo>
                    <a:lnTo>
                      <a:pt x="20" y="190"/>
                    </a:lnTo>
                    <a:lnTo>
                      <a:pt x="18" y="192"/>
                    </a:lnTo>
                    <a:lnTo>
                      <a:pt x="19" y="195"/>
                    </a:lnTo>
                    <a:lnTo>
                      <a:pt x="19" y="201"/>
                    </a:lnTo>
                    <a:lnTo>
                      <a:pt x="19" y="202"/>
                    </a:lnTo>
                    <a:lnTo>
                      <a:pt x="20" y="202"/>
                    </a:lnTo>
                    <a:lnTo>
                      <a:pt x="20" y="205"/>
                    </a:lnTo>
                    <a:lnTo>
                      <a:pt x="20" y="205"/>
                    </a:lnTo>
                    <a:lnTo>
                      <a:pt x="25" y="202"/>
                    </a:lnTo>
                    <a:lnTo>
                      <a:pt x="29" y="202"/>
                    </a:lnTo>
                    <a:lnTo>
                      <a:pt x="29" y="204"/>
                    </a:lnTo>
                    <a:lnTo>
                      <a:pt x="32" y="201"/>
                    </a:lnTo>
                    <a:lnTo>
                      <a:pt x="36" y="201"/>
                    </a:lnTo>
                    <a:lnTo>
                      <a:pt x="37" y="202"/>
                    </a:lnTo>
                    <a:lnTo>
                      <a:pt x="40" y="201"/>
                    </a:lnTo>
                    <a:lnTo>
                      <a:pt x="42" y="201"/>
                    </a:lnTo>
                    <a:lnTo>
                      <a:pt x="42" y="201"/>
                    </a:lnTo>
                    <a:lnTo>
                      <a:pt x="43" y="200"/>
                    </a:lnTo>
                    <a:lnTo>
                      <a:pt x="44" y="198"/>
                    </a:lnTo>
                    <a:lnTo>
                      <a:pt x="49" y="200"/>
                    </a:lnTo>
                    <a:lnTo>
                      <a:pt x="49" y="200"/>
                    </a:lnTo>
                    <a:lnTo>
                      <a:pt x="50" y="199"/>
                    </a:lnTo>
                    <a:lnTo>
                      <a:pt x="53" y="200"/>
                    </a:lnTo>
                    <a:lnTo>
                      <a:pt x="53" y="201"/>
                    </a:lnTo>
                    <a:lnTo>
                      <a:pt x="56" y="201"/>
                    </a:lnTo>
                    <a:lnTo>
                      <a:pt x="58" y="202"/>
                    </a:lnTo>
                    <a:lnTo>
                      <a:pt x="59" y="202"/>
                    </a:lnTo>
                    <a:lnTo>
                      <a:pt x="63" y="199"/>
                    </a:lnTo>
                    <a:lnTo>
                      <a:pt x="68" y="199"/>
                    </a:lnTo>
                    <a:lnTo>
                      <a:pt x="70" y="200"/>
                    </a:lnTo>
                    <a:lnTo>
                      <a:pt x="72" y="199"/>
                    </a:lnTo>
                    <a:lnTo>
                      <a:pt x="74" y="199"/>
                    </a:lnTo>
                    <a:lnTo>
                      <a:pt x="75" y="197"/>
                    </a:lnTo>
                    <a:lnTo>
                      <a:pt x="77" y="198"/>
                    </a:lnTo>
                    <a:lnTo>
                      <a:pt x="81" y="199"/>
                    </a:lnTo>
                    <a:lnTo>
                      <a:pt x="85" y="198"/>
                    </a:lnTo>
                    <a:lnTo>
                      <a:pt x="90" y="198"/>
                    </a:lnTo>
                    <a:lnTo>
                      <a:pt x="94" y="200"/>
                    </a:lnTo>
                    <a:lnTo>
                      <a:pt x="95" y="205"/>
                    </a:lnTo>
                    <a:lnTo>
                      <a:pt x="95" y="207"/>
                    </a:lnTo>
                    <a:lnTo>
                      <a:pt x="96" y="207"/>
                    </a:lnTo>
                    <a:lnTo>
                      <a:pt x="102" y="205"/>
                    </a:lnTo>
                    <a:lnTo>
                      <a:pt x="102" y="209"/>
                    </a:lnTo>
                    <a:lnTo>
                      <a:pt x="105" y="213"/>
                    </a:lnTo>
                    <a:lnTo>
                      <a:pt x="105" y="219"/>
                    </a:lnTo>
                    <a:lnTo>
                      <a:pt x="107" y="220"/>
                    </a:lnTo>
                    <a:lnTo>
                      <a:pt x="107" y="222"/>
                    </a:lnTo>
                    <a:lnTo>
                      <a:pt x="107" y="222"/>
                    </a:lnTo>
                    <a:lnTo>
                      <a:pt x="108" y="224"/>
                    </a:lnTo>
                    <a:lnTo>
                      <a:pt x="110" y="224"/>
                    </a:lnTo>
                    <a:lnTo>
                      <a:pt x="115" y="224"/>
                    </a:lnTo>
                    <a:lnTo>
                      <a:pt x="122" y="228"/>
                    </a:lnTo>
                    <a:lnTo>
                      <a:pt x="122" y="224"/>
                    </a:lnTo>
                    <a:lnTo>
                      <a:pt x="125" y="222"/>
                    </a:lnTo>
                    <a:lnTo>
                      <a:pt x="127" y="221"/>
                    </a:lnTo>
                    <a:lnTo>
                      <a:pt x="129" y="217"/>
                    </a:lnTo>
                    <a:lnTo>
                      <a:pt x="131" y="217"/>
                    </a:lnTo>
                    <a:lnTo>
                      <a:pt x="134" y="216"/>
                    </a:lnTo>
                    <a:lnTo>
                      <a:pt x="134" y="216"/>
                    </a:lnTo>
                    <a:lnTo>
                      <a:pt x="145" y="217"/>
                    </a:lnTo>
                    <a:lnTo>
                      <a:pt x="151" y="215"/>
                    </a:lnTo>
                    <a:lnTo>
                      <a:pt x="152" y="214"/>
                    </a:lnTo>
                    <a:lnTo>
                      <a:pt x="159" y="212"/>
                    </a:lnTo>
                    <a:lnTo>
                      <a:pt x="156" y="215"/>
                    </a:lnTo>
                    <a:lnTo>
                      <a:pt x="156" y="216"/>
                    </a:lnTo>
                    <a:lnTo>
                      <a:pt x="159" y="214"/>
                    </a:lnTo>
                    <a:lnTo>
                      <a:pt x="160" y="214"/>
                    </a:lnTo>
                    <a:lnTo>
                      <a:pt x="160" y="214"/>
                    </a:lnTo>
                    <a:lnTo>
                      <a:pt x="160" y="210"/>
                    </a:lnTo>
                    <a:lnTo>
                      <a:pt x="157" y="202"/>
                    </a:lnTo>
                    <a:lnTo>
                      <a:pt x="154" y="198"/>
                    </a:lnTo>
                    <a:lnTo>
                      <a:pt x="154" y="195"/>
                    </a:lnTo>
                    <a:lnTo>
                      <a:pt x="153" y="194"/>
                    </a:lnTo>
                    <a:lnTo>
                      <a:pt x="151" y="195"/>
                    </a:lnTo>
                    <a:lnTo>
                      <a:pt x="145" y="191"/>
                    </a:lnTo>
                    <a:lnTo>
                      <a:pt x="144" y="185"/>
                    </a:lnTo>
                    <a:lnTo>
                      <a:pt x="144" y="182"/>
                    </a:lnTo>
                    <a:lnTo>
                      <a:pt x="142" y="178"/>
                    </a:lnTo>
                    <a:lnTo>
                      <a:pt x="140" y="178"/>
                    </a:lnTo>
                    <a:lnTo>
                      <a:pt x="139" y="179"/>
                    </a:lnTo>
                    <a:lnTo>
                      <a:pt x="134" y="177"/>
                    </a:lnTo>
                    <a:lnTo>
                      <a:pt x="131" y="178"/>
                    </a:lnTo>
                    <a:lnTo>
                      <a:pt x="131" y="172"/>
                    </a:lnTo>
                    <a:lnTo>
                      <a:pt x="133" y="165"/>
                    </a:lnTo>
                    <a:lnTo>
                      <a:pt x="137" y="164"/>
                    </a:lnTo>
                    <a:lnTo>
                      <a:pt x="140" y="160"/>
                    </a:lnTo>
                    <a:lnTo>
                      <a:pt x="140" y="156"/>
                    </a:lnTo>
                    <a:lnTo>
                      <a:pt x="144" y="155"/>
                    </a:lnTo>
                    <a:lnTo>
                      <a:pt x="146" y="153"/>
                    </a:lnTo>
                    <a:lnTo>
                      <a:pt x="151" y="155"/>
                    </a:lnTo>
                    <a:lnTo>
                      <a:pt x="152" y="157"/>
                    </a:lnTo>
                    <a:lnTo>
                      <a:pt x="153" y="157"/>
                    </a:lnTo>
                    <a:lnTo>
                      <a:pt x="159" y="155"/>
                    </a:lnTo>
                    <a:lnTo>
                      <a:pt x="167" y="155"/>
                    </a:lnTo>
                    <a:lnTo>
                      <a:pt x="170" y="149"/>
                    </a:lnTo>
                    <a:lnTo>
                      <a:pt x="174" y="141"/>
                    </a:lnTo>
                    <a:lnTo>
                      <a:pt x="181" y="135"/>
                    </a:lnTo>
                    <a:lnTo>
                      <a:pt x="183" y="133"/>
                    </a:lnTo>
                    <a:lnTo>
                      <a:pt x="184" y="127"/>
                    </a:lnTo>
                    <a:lnTo>
                      <a:pt x="188" y="122"/>
                    </a:lnTo>
                    <a:lnTo>
                      <a:pt x="192" y="120"/>
                    </a:lnTo>
                    <a:lnTo>
                      <a:pt x="193" y="117"/>
                    </a:lnTo>
                    <a:lnTo>
                      <a:pt x="193" y="116"/>
                    </a:lnTo>
                    <a:lnTo>
                      <a:pt x="191" y="113"/>
                    </a:lnTo>
                    <a:lnTo>
                      <a:pt x="196" y="107"/>
                    </a:lnTo>
                    <a:lnTo>
                      <a:pt x="198" y="105"/>
                    </a:lnTo>
                    <a:lnTo>
                      <a:pt x="199" y="95"/>
                    </a:lnTo>
                    <a:lnTo>
                      <a:pt x="198" y="90"/>
                    </a:lnTo>
                    <a:lnTo>
                      <a:pt x="197" y="88"/>
                    </a:lnTo>
                    <a:lnTo>
                      <a:pt x="203" y="82"/>
                    </a:lnTo>
                    <a:lnTo>
                      <a:pt x="206" y="81"/>
                    </a:lnTo>
                    <a:lnTo>
                      <a:pt x="208" y="80"/>
                    </a:lnTo>
                    <a:lnTo>
                      <a:pt x="211" y="80"/>
                    </a:lnTo>
                    <a:lnTo>
                      <a:pt x="213" y="77"/>
                    </a:lnTo>
                    <a:lnTo>
                      <a:pt x="213"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6" name="Freeform 173">
                <a:extLst>
                  <a:ext uri="{FF2B5EF4-FFF2-40B4-BE49-F238E27FC236}">
                    <a16:creationId xmlns:a16="http://schemas.microsoft.com/office/drawing/2014/main" id="{935A9284-0C1B-675E-B4FA-07344BA92A91}"/>
                  </a:ext>
                </a:extLst>
              </p:cNvPr>
              <p:cNvSpPr/>
              <p:nvPr/>
            </p:nvSpPr>
            <p:spPr bwMode="auto">
              <a:xfrm>
                <a:off x="2865438" y="2351088"/>
                <a:ext cx="320675" cy="263525"/>
              </a:xfrm>
              <a:custGeom>
                <a:avLst/>
                <a:gdLst>
                  <a:gd name="T0" fmla="*/ 199 w 202"/>
                  <a:gd name="T1" fmla="*/ 22 h 166"/>
                  <a:gd name="T2" fmla="*/ 202 w 202"/>
                  <a:gd name="T3" fmla="*/ 15 h 166"/>
                  <a:gd name="T4" fmla="*/ 187 w 202"/>
                  <a:gd name="T5" fmla="*/ 17 h 166"/>
                  <a:gd name="T6" fmla="*/ 175 w 202"/>
                  <a:gd name="T7" fmla="*/ 25 h 166"/>
                  <a:gd name="T8" fmla="*/ 163 w 202"/>
                  <a:gd name="T9" fmla="*/ 34 h 166"/>
                  <a:gd name="T10" fmla="*/ 153 w 202"/>
                  <a:gd name="T11" fmla="*/ 27 h 166"/>
                  <a:gd name="T12" fmla="*/ 152 w 202"/>
                  <a:gd name="T13" fmla="*/ 12 h 166"/>
                  <a:gd name="T14" fmla="*/ 148 w 202"/>
                  <a:gd name="T15" fmla="*/ 3 h 166"/>
                  <a:gd name="T16" fmla="*/ 140 w 202"/>
                  <a:gd name="T17" fmla="*/ 1 h 166"/>
                  <a:gd name="T18" fmla="*/ 137 w 202"/>
                  <a:gd name="T19" fmla="*/ 14 h 166"/>
                  <a:gd name="T20" fmla="*/ 127 w 202"/>
                  <a:gd name="T21" fmla="*/ 19 h 166"/>
                  <a:gd name="T22" fmla="*/ 126 w 202"/>
                  <a:gd name="T23" fmla="*/ 26 h 166"/>
                  <a:gd name="T24" fmla="*/ 115 w 202"/>
                  <a:gd name="T25" fmla="*/ 23 h 166"/>
                  <a:gd name="T26" fmla="*/ 102 w 202"/>
                  <a:gd name="T27" fmla="*/ 29 h 166"/>
                  <a:gd name="T28" fmla="*/ 91 w 202"/>
                  <a:gd name="T29" fmla="*/ 26 h 166"/>
                  <a:gd name="T30" fmla="*/ 80 w 202"/>
                  <a:gd name="T31" fmla="*/ 22 h 166"/>
                  <a:gd name="T32" fmla="*/ 79 w 202"/>
                  <a:gd name="T33" fmla="*/ 22 h 166"/>
                  <a:gd name="T34" fmla="*/ 68 w 202"/>
                  <a:gd name="T35" fmla="*/ 21 h 166"/>
                  <a:gd name="T36" fmla="*/ 57 w 202"/>
                  <a:gd name="T37" fmla="*/ 27 h 166"/>
                  <a:gd name="T38" fmla="*/ 57 w 202"/>
                  <a:gd name="T39" fmla="*/ 34 h 166"/>
                  <a:gd name="T40" fmla="*/ 49 w 202"/>
                  <a:gd name="T41" fmla="*/ 47 h 166"/>
                  <a:gd name="T42" fmla="*/ 36 w 202"/>
                  <a:gd name="T43" fmla="*/ 52 h 166"/>
                  <a:gd name="T44" fmla="*/ 31 w 202"/>
                  <a:gd name="T45" fmla="*/ 62 h 166"/>
                  <a:gd name="T46" fmla="*/ 22 w 202"/>
                  <a:gd name="T47" fmla="*/ 61 h 166"/>
                  <a:gd name="T48" fmla="*/ 12 w 202"/>
                  <a:gd name="T49" fmla="*/ 59 h 166"/>
                  <a:gd name="T50" fmla="*/ 6 w 202"/>
                  <a:gd name="T51" fmla="*/ 62 h 166"/>
                  <a:gd name="T52" fmla="*/ 6 w 202"/>
                  <a:gd name="T53" fmla="*/ 70 h 166"/>
                  <a:gd name="T54" fmla="*/ 0 w 202"/>
                  <a:gd name="T55" fmla="*/ 76 h 166"/>
                  <a:gd name="T56" fmla="*/ 1 w 202"/>
                  <a:gd name="T57" fmla="*/ 88 h 166"/>
                  <a:gd name="T58" fmla="*/ 4 w 202"/>
                  <a:gd name="T59" fmla="*/ 99 h 166"/>
                  <a:gd name="T60" fmla="*/ 8 w 202"/>
                  <a:gd name="T61" fmla="*/ 120 h 166"/>
                  <a:gd name="T62" fmla="*/ 26 w 202"/>
                  <a:gd name="T63" fmla="*/ 133 h 166"/>
                  <a:gd name="T64" fmla="*/ 26 w 202"/>
                  <a:gd name="T65" fmla="*/ 146 h 166"/>
                  <a:gd name="T66" fmla="*/ 35 w 202"/>
                  <a:gd name="T67" fmla="*/ 166 h 166"/>
                  <a:gd name="T68" fmla="*/ 63 w 202"/>
                  <a:gd name="T69" fmla="*/ 164 h 166"/>
                  <a:gd name="T70" fmla="*/ 83 w 202"/>
                  <a:gd name="T71" fmla="*/ 160 h 166"/>
                  <a:gd name="T72" fmla="*/ 93 w 202"/>
                  <a:gd name="T73" fmla="*/ 153 h 166"/>
                  <a:gd name="T74" fmla="*/ 94 w 202"/>
                  <a:gd name="T75" fmla="*/ 137 h 166"/>
                  <a:gd name="T76" fmla="*/ 104 w 202"/>
                  <a:gd name="T77" fmla="*/ 130 h 166"/>
                  <a:gd name="T78" fmla="*/ 108 w 202"/>
                  <a:gd name="T79" fmla="*/ 128 h 166"/>
                  <a:gd name="T80" fmla="*/ 123 w 202"/>
                  <a:gd name="T81" fmla="*/ 121 h 166"/>
                  <a:gd name="T82" fmla="*/ 131 w 202"/>
                  <a:gd name="T83" fmla="*/ 122 h 166"/>
                  <a:gd name="T84" fmla="*/ 133 w 202"/>
                  <a:gd name="T85" fmla="*/ 108 h 166"/>
                  <a:gd name="T86" fmla="*/ 141 w 202"/>
                  <a:gd name="T87" fmla="*/ 96 h 166"/>
                  <a:gd name="T88" fmla="*/ 139 w 202"/>
                  <a:gd name="T89" fmla="*/ 88 h 166"/>
                  <a:gd name="T90" fmla="*/ 153 w 202"/>
                  <a:gd name="T91" fmla="*/ 81 h 166"/>
                  <a:gd name="T92" fmla="*/ 160 w 202"/>
                  <a:gd name="T93" fmla="*/ 59 h 166"/>
                  <a:gd name="T94" fmla="*/ 158 w 202"/>
                  <a:gd name="T95" fmla="*/ 36 h 166"/>
                  <a:gd name="T96" fmla="*/ 177 w 202"/>
                  <a:gd name="T97" fmla="*/ 32 h 166"/>
                  <a:gd name="T98" fmla="*/ 198 w 202"/>
                  <a:gd name="T99" fmla="*/ 2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1" h="166">
                    <a:moveTo>
                      <a:pt x="198" y="26"/>
                    </a:moveTo>
                    <a:lnTo>
                      <a:pt x="199" y="25"/>
                    </a:lnTo>
                    <a:lnTo>
                      <a:pt x="200" y="22"/>
                    </a:lnTo>
                    <a:lnTo>
                      <a:pt x="199" y="22"/>
                    </a:lnTo>
                    <a:lnTo>
                      <a:pt x="199" y="22"/>
                    </a:lnTo>
                    <a:lnTo>
                      <a:pt x="197" y="22"/>
                    </a:lnTo>
                    <a:lnTo>
                      <a:pt x="202" y="17"/>
                    </a:lnTo>
                    <a:lnTo>
                      <a:pt x="202" y="15"/>
                    </a:lnTo>
                    <a:lnTo>
                      <a:pt x="198" y="15"/>
                    </a:lnTo>
                    <a:lnTo>
                      <a:pt x="195" y="19"/>
                    </a:lnTo>
                    <a:lnTo>
                      <a:pt x="189" y="19"/>
                    </a:lnTo>
                    <a:lnTo>
                      <a:pt x="187" y="17"/>
                    </a:lnTo>
                    <a:lnTo>
                      <a:pt x="184" y="17"/>
                    </a:lnTo>
                    <a:lnTo>
                      <a:pt x="177" y="21"/>
                    </a:lnTo>
                    <a:lnTo>
                      <a:pt x="176" y="22"/>
                    </a:lnTo>
                    <a:lnTo>
                      <a:pt x="175" y="25"/>
                    </a:lnTo>
                    <a:lnTo>
                      <a:pt x="172" y="28"/>
                    </a:lnTo>
                    <a:lnTo>
                      <a:pt x="167" y="30"/>
                    </a:lnTo>
                    <a:lnTo>
                      <a:pt x="167" y="32"/>
                    </a:lnTo>
                    <a:lnTo>
                      <a:pt x="163" y="34"/>
                    </a:lnTo>
                    <a:lnTo>
                      <a:pt x="158" y="34"/>
                    </a:lnTo>
                    <a:lnTo>
                      <a:pt x="155" y="33"/>
                    </a:lnTo>
                    <a:lnTo>
                      <a:pt x="155" y="30"/>
                    </a:lnTo>
                    <a:lnTo>
                      <a:pt x="153" y="27"/>
                    </a:lnTo>
                    <a:lnTo>
                      <a:pt x="153" y="20"/>
                    </a:lnTo>
                    <a:lnTo>
                      <a:pt x="152" y="18"/>
                    </a:lnTo>
                    <a:lnTo>
                      <a:pt x="152" y="14"/>
                    </a:lnTo>
                    <a:lnTo>
                      <a:pt x="152" y="12"/>
                    </a:lnTo>
                    <a:lnTo>
                      <a:pt x="149" y="12"/>
                    </a:lnTo>
                    <a:lnTo>
                      <a:pt x="147" y="8"/>
                    </a:lnTo>
                    <a:lnTo>
                      <a:pt x="148" y="4"/>
                    </a:lnTo>
                    <a:lnTo>
                      <a:pt x="148" y="3"/>
                    </a:lnTo>
                    <a:lnTo>
                      <a:pt x="146" y="1"/>
                    </a:lnTo>
                    <a:lnTo>
                      <a:pt x="143" y="0"/>
                    </a:lnTo>
                    <a:lnTo>
                      <a:pt x="141" y="0"/>
                    </a:lnTo>
                    <a:lnTo>
                      <a:pt x="140" y="1"/>
                    </a:lnTo>
                    <a:lnTo>
                      <a:pt x="139" y="6"/>
                    </a:lnTo>
                    <a:lnTo>
                      <a:pt x="138" y="8"/>
                    </a:lnTo>
                    <a:lnTo>
                      <a:pt x="137" y="10"/>
                    </a:lnTo>
                    <a:lnTo>
                      <a:pt x="137" y="14"/>
                    </a:lnTo>
                    <a:lnTo>
                      <a:pt x="134" y="19"/>
                    </a:lnTo>
                    <a:lnTo>
                      <a:pt x="130" y="19"/>
                    </a:lnTo>
                    <a:lnTo>
                      <a:pt x="128" y="17"/>
                    </a:lnTo>
                    <a:lnTo>
                      <a:pt x="127" y="19"/>
                    </a:lnTo>
                    <a:lnTo>
                      <a:pt x="125" y="19"/>
                    </a:lnTo>
                    <a:lnTo>
                      <a:pt x="125" y="20"/>
                    </a:lnTo>
                    <a:lnTo>
                      <a:pt x="126" y="21"/>
                    </a:lnTo>
                    <a:lnTo>
                      <a:pt x="126" y="26"/>
                    </a:lnTo>
                    <a:lnTo>
                      <a:pt x="119" y="25"/>
                    </a:lnTo>
                    <a:lnTo>
                      <a:pt x="117" y="22"/>
                    </a:lnTo>
                    <a:lnTo>
                      <a:pt x="117" y="22"/>
                    </a:lnTo>
                    <a:lnTo>
                      <a:pt x="115" y="23"/>
                    </a:lnTo>
                    <a:lnTo>
                      <a:pt x="113" y="23"/>
                    </a:lnTo>
                    <a:lnTo>
                      <a:pt x="111" y="26"/>
                    </a:lnTo>
                    <a:lnTo>
                      <a:pt x="108" y="28"/>
                    </a:lnTo>
                    <a:lnTo>
                      <a:pt x="102" y="29"/>
                    </a:lnTo>
                    <a:lnTo>
                      <a:pt x="100" y="28"/>
                    </a:lnTo>
                    <a:lnTo>
                      <a:pt x="96" y="23"/>
                    </a:lnTo>
                    <a:lnTo>
                      <a:pt x="95" y="23"/>
                    </a:lnTo>
                    <a:lnTo>
                      <a:pt x="91" y="26"/>
                    </a:lnTo>
                    <a:lnTo>
                      <a:pt x="89" y="26"/>
                    </a:lnTo>
                    <a:lnTo>
                      <a:pt x="87" y="22"/>
                    </a:lnTo>
                    <a:lnTo>
                      <a:pt x="84" y="21"/>
                    </a:lnTo>
                    <a:lnTo>
                      <a:pt x="80" y="22"/>
                    </a:lnTo>
                    <a:lnTo>
                      <a:pt x="80" y="22"/>
                    </a:lnTo>
                    <a:lnTo>
                      <a:pt x="79" y="22"/>
                    </a:lnTo>
                    <a:lnTo>
                      <a:pt x="79" y="23"/>
                    </a:lnTo>
                    <a:lnTo>
                      <a:pt x="79" y="22"/>
                    </a:lnTo>
                    <a:lnTo>
                      <a:pt x="78" y="22"/>
                    </a:lnTo>
                    <a:lnTo>
                      <a:pt x="74" y="22"/>
                    </a:lnTo>
                    <a:lnTo>
                      <a:pt x="72" y="21"/>
                    </a:lnTo>
                    <a:lnTo>
                      <a:pt x="68" y="21"/>
                    </a:lnTo>
                    <a:lnTo>
                      <a:pt x="64" y="25"/>
                    </a:lnTo>
                    <a:lnTo>
                      <a:pt x="63" y="25"/>
                    </a:lnTo>
                    <a:lnTo>
                      <a:pt x="58" y="26"/>
                    </a:lnTo>
                    <a:lnTo>
                      <a:pt x="57" y="27"/>
                    </a:lnTo>
                    <a:lnTo>
                      <a:pt x="56" y="27"/>
                    </a:lnTo>
                    <a:lnTo>
                      <a:pt x="56" y="28"/>
                    </a:lnTo>
                    <a:lnTo>
                      <a:pt x="57" y="29"/>
                    </a:lnTo>
                    <a:lnTo>
                      <a:pt x="57" y="34"/>
                    </a:lnTo>
                    <a:lnTo>
                      <a:pt x="53" y="37"/>
                    </a:lnTo>
                    <a:lnTo>
                      <a:pt x="53" y="41"/>
                    </a:lnTo>
                    <a:lnTo>
                      <a:pt x="52" y="45"/>
                    </a:lnTo>
                    <a:lnTo>
                      <a:pt x="49" y="47"/>
                    </a:lnTo>
                    <a:lnTo>
                      <a:pt x="48" y="48"/>
                    </a:lnTo>
                    <a:lnTo>
                      <a:pt x="46" y="49"/>
                    </a:lnTo>
                    <a:lnTo>
                      <a:pt x="41" y="51"/>
                    </a:lnTo>
                    <a:lnTo>
                      <a:pt x="36" y="52"/>
                    </a:lnTo>
                    <a:lnTo>
                      <a:pt x="37" y="55"/>
                    </a:lnTo>
                    <a:lnTo>
                      <a:pt x="35" y="57"/>
                    </a:lnTo>
                    <a:lnTo>
                      <a:pt x="34" y="58"/>
                    </a:lnTo>
                    <a:lnTo>
                      <a:pt x="31" y="62"/>
                    </a:lnTo>
                    <a:lnTo>
                      <a:pt x="27" y="62"/>
                    </a:lnTo>
                    <a:lnTo>
                      <a:pt x="24" y="64"/>
                    </a:lnTo>
                    <a:lnTo>
                      <a:pt x="22" y="62"/>
                    </a:lnTo>
                    <a:lnTo>
                      <a:pt x="22" y="61"/>
                    </a:lnTo>
                    <a:lnTo>
                      <a:pt x="19" y="58"/>
                    </a:lnTo>
                    <a:lnTo>
                      <a:pt x="17" y="58"/>
                    </a:lnTo>
                    <a:lnTo>
                      <a:pt x="15" y="59"/>
                    </a:lnTo>
                    <a:lnTo>
                      <a:pt x="12" y="59"/>
                    </a:lnTo>
                    <a:lnTo>
                      <a:pt x="9" y="58"/>
                    </a:lnTo>
                    <a:lnTo>
                      <a:pt x="6" y="57"/>
                    </a:lnTo>
                    <a:lnTo>
                      <a:pt x="6" y="57"/>
                    </a:lnTo>
                    <a:lnTo>
                      <a:pt x="6" y="62"/>
                    </a:lnTo>
                    <a:lnTo>
                      <a:pt x="6" y="63"/>
                    </a:lnTo>
                    <a:lnTo>
                      <a:pt x="5" y="65"/>
                    </a:lnTo>
                    <a:lnTo>
                      <a:pt x="7" y="69"/>
                    </a:lnTo>
                    <a:lnTo>
                      <a:pt x="6" y="70"/>
                    </a:lnTo>
                    <a:lnTo>
                      <a:pt x="6" y="71"/>
                    </a:lnTo>
                    <a:lnTo>
                      <a:pt x="1" y="74"/>
                    </a:lnTo>
                    <a:lnTo>
                      <a:pt x="0" y="76"/>
                    </a:lnTo>
                    <a:lnTo>
                      <a:pt x="0" y="76"/>
                    </a:lnTo>
                    <a:lnTo>
                      <a:pt x="4" y="78"/>
                    </a:lnTo>
                    <a:lnTo>
                      <a:pt x="0" y="83"/>
                    </a:lnTo>
                    <a:lnTo>
                      <a:pt x="0" y="83"/>
                    </a:lnTo>
                    <a:lnTo>
                      <a:pt x="1" y="88"/>
                    </a:lnTo>
                    <a:lnTo>
                      <a:pt x="1" y="91"/>
                    </a:lnTo>
                    <a:lnTo>
                      <a:pt x="6" y="92"/>
                    </a:lnTo>
                    <a:lnTo>
                      <a:pt x="9" y="92"/>
                    </a:lnTo>
                    <a:lnTo>
                      <a:pt x="4" y="99"/>
                    </a:lnTo>
                    <a:lnTo>
                      <a:pt x="2" y="102"/>
                    </a:lnTo>
                    <a:lnTo>
                      <a:pt x="7" y="109"/>
                    </a:lnTo>
                    <a:lnTo>
                      <a:pt x="9" y="117"/>
                    </a:lnTo>
                    <a:lnTo>
                      <a:pt x="8" y="120"/>
                    </a:lnTo>
                    <a:lnTo>
                      <a:pt x="9" y="122"/>
                    </a:lnTo>
                    <a:lnTo>
                      <a:pt x="9" y="127"/>
                    </a:lnTo>
                    <a:lnTo>
                      <a:pt x="23" y="127"/>
                    </a:lnTo>
                    <a:lnTo>
                      <a:pt x="26" y="133"/>
                    </a:lnTo>
                    <a:lnTo>
                      <a:pt x="26" y="137"/>
                    </a:lnTo>
                    <a:lnTo>
                      <a:pt x="28" y="144"/>
                    </a:lnTo>
                    <a:lnTo>
                      <a:pt x="26" y="146"/>
                    </a:lnTo>
                    <a:lnTo>
                      <a:pt x="26" y="146"/>
                    </a:lnTo>
                    <a:lnTo>
                      <a:pt x="26" y="146"/>
                    </a:lnTo>
                    <a:lnTo>
                      <a:pt x="23" y="149"/>
                    </a:lnTo>
                    <a:lnTo>
                      <a:pt x="15" y="160"/>
                    </a:lnTo>
                    <a:lnTo>
                      <a:pt x="35" y="166"/>
                    </a:lnTo>
                    <a:lnTo>
                      <a:pt x="52" y="165"/>
                    </a:lnTo>
                    <a:lnTo>
                      <a:pt x="58" y="164"/>
                    </a:lnTo>
                    <a:lnTo>
                      <a:pt x="58" y="164"/>
                    </a:lnTo>
                    <a:lnTo>
                      <a:pt x="63" y="164"/>
                    </a:lnTo>
                    <a:lnTo>
                      <a:pt x="64" y="162"/>
                    </a:lnTo>
                    <a:lnTo>
                      <a:pt x="69" y="161"/>
                    </a:lnTo>
                    <a:lnTo>
                      <a:pt x="78" y="160"/>
                    </a:lnTo>
                    <a:lnTo>
                      <a:pt x="83" y="160"/>
                    </a:lnTo>
                    <a:lnTo>
                      <a:pt x="88" y="160"/>
                    </a:lnTo>
                    <a:lnTo>
                      <a:pt x="94" y="158"/>
                    </a:lnTo>
                    <a:lnTo>
                      <a:pt x="94" y="155"/>
                    </a:lnTo>
                    <a:lnTo>
                      <a:pt x="93" y="153"/>
                    </a:lnTo>
                    <a:lnTo>
                      <a:pt x="93" y="150"/>
                    </a:lnTo>
                    <a:lnTo>
                      <a:pt x="91" y="145"/>
                    </a:lnTo>
                    <a:lnTo>
                      <a:pt x="91" y="140"/>
                    </a:lnTo>
                    <a:lnTo>
                      <a:pt x="94" y="137"/>
                    </a:lnTo>
                    <a:lnTo>
                      <a:pt x="97" y="136"/>
                    </a:lnTo>
                    <a:lnTo>
                      <a:pt x="97" y="135"/>
                    </a:lnTo>
                    <a:lnTo>
                      <a:pt x="98" y="131"/>
                    </a:lnTo>
                    <a:lnTo>
                      <a:pt x="104" y="130"/>
                    </a:lnTo>
                    <a:lnTo>
                      <a:pt x="105" y="131"/>
                    </a:lnTo>
                    <a:lnTo>
                      <a:pt x="110" y="129"/>
                    </a:lnTo>
                    <a:lnTo>
                      <a:pt x="111" y="129"/>
                    </a:lnTo>
                    <a:lnTo>
                      <a:pt x="108" y="128"/>
                    </a:lnTo>
                    <a:lnTo>
                      <a:pt x="115" y="122"/>
                    </a:lnTo>
                    <a:lnTo>
                      <a:pt x="116" y="120"/>
                    </a:lnTo>
                    <a:lnTo>
                      <a:pt x="121" y="120"/>
                    </a:lnTo>
                    <a:lnTo>
                      <a:pt x="123" y="121"/>
                    </a:lnTo>
                    <a:lnTo>
                      <a:pt x="125" y="121"/>
                    </a:lnTo>
                    <a:lnTo>
                      <a:pt x="125" y="118"/>
                    </a:lnTo>
                    <a:lnTo>
                      <a:pt x="128" y="118"/>
                    </a:lnTo>
                    <a:lnTo>
                      <a:pt x="131" y="122"/>
                    </a:lnTo>
                    <a:lnTo>
                      <a:pt x="133" y="118"/>
                    </a:lnTo>
                    <a:lnTo>
                      <a:pt x="132" y="111"/>
                    </a:lnTo>
                    <a:lnTo>
                      <a:pt x="133" y="110"/>
                    </a:lnTo>
                    <a:lnTo>
                      <a:pt x="133" y="108"/>
                    </a:lnTo>
                    <a:lnTo>
                      <a:pt x="134" y="105"/>
                    </a:lnTo>
                    <a:lnTo>
                      <a:pt x="135" y="99"/>
                    </a:lnTo>
                    <a:lnTo>
                      <a:pt x="137" y="96"/>
                    </a:lnTo>
                    <a:lnTo>
                      <a:pt x="141" y="96"/>
                    </a:lnTo>
                    <a:lnTo>
                      <a:pt x="143" y="94"/>
                    </a:lnTo>
                    <a:lnTo>
                      <a:pt x="145" y="93"/>
                    </a:lnTo>
                    <a:lnTo>
                      <a:pt x="142" y="89"/>
                    </a:lnTo>
                    <a:lnTo>
                      <a:pt x="139" y="88"/>
                    </a:lnTo>
                    <a:lnTo>
                      <a:pt x="137" y="83"/>
                    </a:lnTo>
                    <a:lnTo>
                      <a:pt x="142" y="79"/>
                    </a:lnTo>
                    <a:lnTo>
                      <a:pt x="148" y="81"/>
                    </a:lnTo>
                    <a:lnTo>
                      <a:pt x="153" y="81"/>
                    </a:lnTo>
                    <a:lnTo>
                      <a:pt x="156" y="77"/>
                    </a:lnTo>
                    <a:lnTo>
                      <a:pt x="156" y="73"/>
                    </a:lnTo>
                    <a:lnTo>
                      <a:pt x="153" y="70"/>
                    </a:lnTo>
                    <a:lnTo>
                      <a:pt x="160" y="59"/>
                    </a:lnTo>
                    <a:lnTo>
                      <a:pt x="160" y="54"/>
                    </a:lnTo>
                    <a:lnTo>
                      <a:pt x="153" y="43"/>
                    </a:lnTo>
                    <a:lnTo>
                      <a:pt x="156" y="40"/>
                    </a:lnTo>
                    <a:lnTo>
                      <a:pt x="158" y="36"/>
                    </a:lnTo>
                    <a:lnTo>
                      <a:pt x="163" y="36"/>
                    </a:lnTo>
                    <a:lnTo>
                      <a:pt x="167" y="33"/>
                    </a:lnTo>
                    <a:lnTo>
                      <a:pt x="172" y="29"/>
                    </a:lnTo>
                    <a:lnTo>
                      <a:pt x="177" y="32"/>
                    </a:lnTo>
                    <a:lnTo>
                      <a:pt x="182" y="30"/>
                    </a:lnTo>
                    <a:lnTo>
                      <a:pt x="182" y="30"/>
                    </a:lnTo>
                    <a:lnTo>
                      <a:pt x="192" y="29"/>
                    </a:lnTo>
                    <a:lnTo>
                      <a:pt x="19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7" name="Freeform 174">
                <a:extLst>
                  <a:ext uri="{FF2B5EF4-FFF2-40B4-BE49-F238E27FC236}">
                    <a16:creationId xmlns:a16="http://schemas.microsoft.com/office/drawing/2014/main" id="{C9235AE9-9A90-F414-B157-A23919049254}"/>
                  </a:ext>
                </a:extLst>
              </p:cNvPr>
              <p:cNvSpPr/>
              <p:nvPr/>
            </p:nvSpPr>
            <p:spPr bwMode="auto">
              <a:xfrm>
                <a:off x="3144838" y="2382838"/>
                <a:ext cx="176213" cy="138113"/>
              </a:xfrm>
              <a:custGeom>
                <a:avLst/>
                <a:gdLst>
                  <a:gd name="T0" fmla="*/ 111 w 111"/>
                  <a:gd name="T1" fmla="*/ 82 h 87"/>
                  <a:gd name="T2" fmla="*/ 110 w 111"/>
                  <a:gd name="T3" fmla="*/ 76 h 87"/>
                  <a:gd name="T4" fmla="*/ 104 w 111"/>
                  <a:gd name="T5" fmla="*/ 69 h 87"/>
                  <a:gd name="T6" fmla="*/ 102 w 111"/>
                  <a:gd name="T7" fmla="*/ 56 h 87"/>
                  <a:gd name="T8" fmla="*/ 95 w 111"/>
                  <a:gd name="T9" fmla="*/ 50 h 87"/>
                  <a:gd name="T10" fmla="*/ 88 w 111"/>
                  <a:gd name="T11" fmla="*/ 37 h 87"/>
                  <a:gd name="T12" fmla="*/ 76 w 111"/>
                  <a:gd name="T13" fmla="*/ 32 h 87"/>
                  <a:gd name="T14" fmla="*/ 74 w 111"/>
                  <a:gd name="T15" fmla="*/ 29 h 87"/>
                  <a:gd name="T16" fmla="*/ 61 w 111"/>
                  <a:gd name="T17" fmla="*/ 28 h 87"/>
                  <a:gd name="T18" fmla="*/ 55 w 111"/>
                  <a:gd name="T19" fmla="*/ 23 h 87"/>
                  <a:gd name="T20" fmla="*/ 52 w 111"/>
                  <a:gd name="T21" fmla="*/ 17 h 87"/>
                  <a:gd name="T22" fmla="*/ 43 w 111"/>
                  <a:gd name="T23" fmla="*/ 2 h 87"/>
                  <a:gd name="T24" fmla="*/ 40 w 111"/>
                  <a:gd name="T25" fmla="*/ 0 h 87"/>
                  <a:gd name="T26" fmla="*/ 37 w 111"/>
                  <a:gd name="T27" fmla="*/ 3 h 87"/>
                  <a:gd name="T28" fmla="*/ 32 w 111"/>
                  <a:gd name="T29" fmla="*/ 5 h 87"/>
                  <a:gd name="T30" fmla="*/ 28 w 111"/>
                  <a:gd name="T31" fmla="*/ 2 h 87"/>
                  <a:gd name="T32" fmla="*/ 24 w 111"/>
                  <a:gd name="T33" fmla="*/ 8 h 87"/>
                  <a:gd name="T34" fmla="*/ 7 w 111"/>
                  <a:gd name="T35" fmla="*/ 13 h 87"/>
                  <a:gd name="T36" fmla="*/ 0 w 111"/>
                  <a:gd name="T37" fmla="*/ 20 h 87"/>
                  <a:gd name="T38" fmla="*/ 2 w 111"/>
                  <a:gd name="T39" fmla="*/ 27 h 87"/>
                  <a:gd name="T40" fmla="*/ 11 w 111"/>
                  <a:gd name="T41" fmla="*/ 29 h 87"/>
                  <a:gd name="T42" fmla="*/ 19 w 111"/>
                  <a:gd name="T43" fmla="*/ 35 h 87"/>
                  <a:gd name="T44" fmla="*/ 25 w 111"/>
                  <a:gd name="T45" fmla="*/ 38 h 87"/>
                  <a:gd name="T46" fmla="*/ 21 w 111"/>
                  <a:gd name="T47" fmla="*/ 47 h 87"/>
                  <a:gd name="T48" fmla="*/ 17 w 111"/>
                  <a:gd name="T49" fmla="*/ 51 h 87"/>
                  <a:gd name="T50" fmla="*/ 21 w 111"/>
                  <a:gd name="T51" fmla="*/ 59 h 87"/>
                  <a:gd name="T52" fmla="*/ 24 w 111"/>
                  <a:gd name="T53" fmla="*/ 74 h 87"/>
                  <a:gd name="T54" fmla="*/ 34 w 111"/>
                  <a:gd name="T55" fmla="*/ 80 h 87"/>
                  <a:gd name="T56" fmla="*/ 43 w 111"/>
                  <a:gd name="T57" fmla="*/ 86 h 87"/>
                  <a:gd name="T58" fmla="*/ 50 w 111"/>
                  <a:gd name="T59" fmla="*/ 86 h 87"/>
                  <a:gd name="T60" fmla="*/ 55 w 111"/>
                  <a:gd name="T61" fmla="*/ 87 h 87"/>
                  <a:gd name="T62" fmla="*/ 63 w 111"/>
                  <a:gd name="T63" fmla="*/ 76 h 87"/>
                  <a:gd name="T64" fmla="*/ 69 w 111"/>
                  <a:gd name="T65" fmla="*/ 73 h 87"/>
                  <a:gd name="T66" fmla="*/ 82 w 111"/>
                  <a:gd name="T67" fmla="*/ 79 h 87"/>
                  <a:gd name="T68" fmla="*/ 91 w 111"/>
                  <a:gd name="T69" fmla="*/ 79 h 87"/>
                  <a:gd name="T70" fmla="*/ 97 w 111"/>
                  <a:gd name="T71" fmla="*/ 82 h 87"/>
                  <a:gd name="T72" fmla="*/ 106 w 111"/>
                  <a:gd name="T73"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0" h="87">
                    <a:moveTo>
                      <a:pt x="106" y="81"/>
                    </a:moveTo>
                    <a:lnTo>
                      <a:pt x="111" y="82"/>
                    </a:lnTo>
                    <a:lnTo>
                      <a:pt x="111" y="82"/>
                    </a:lnTo>
                    <a:lnTo>
                      <a:pt x="110" y="76"/>
                    </a:lnTo>
                    <a:lnTo>
                      <a:pt x="108" y="71"/>
                    </a:lnTo>
                    <a:lnTo>
                      <a:pt x="104" y="69"/>
                    </a:lnTo>
                    <a:lnTo>
                      <a:pt x="102" y="63"/>
                    </a:lnTo>
                    <a:lnTo>
                      <a:pt x="102" y="56"/>
                    </a:lnTo>
                    <a:lnTo>
                      <a:pt x="99" y="52"/>
                    </a:lnTo>
                    <a:lnTo>
                      <a:pt x="95" y="50"/>
                    </a:lnTo>
                    <a:lnTo>
                      <a:pt x="90" y="44"/>
                    </a:lnTo>
                    <a:lnTo>
                      <a:pt x="88" y="37"/>
                    </a:lnTo>
                    <a:lnTo>
                      <a:pt x="83" y="35"/>
                    </a:lnTo>
                    <a:lnTo>
                      <a:pt x="76" y="32"/>
                    </a:lnTo>
                    <a:lnTo>
                      <a:pt x="76" y="29"/>
                    </a:lnTo>
                    <a:lnTo>
                      <a:pt x="74" y="29"/>
                    </a:lnTo>
                    <a:lnTo>
                      <a:pt x="68" y="29"/>
                    </a:lnTo>
                    <a:lnTo>
                      <a:pt x="61" y="28"/>
                    </a:lnTo>
                    <a:lnTo>
                      <a:pt x="59" y="25"/>
                    </a:lnTo>
                    <a:lnTo>
                      <a:pt x="55" y="23"/>
                    </a:lnTo>
                    <a:lnTo>
                      <a:pt x="55" y="20"/>
                    </a:lnTo>
                    <a:lnTo>
                      <a:pt x="52" y="17"/>
                    </a:lnTo>
                    <a:lnTo>
                      <a:pt x="45" y="7"/>
                    </a:lnTo>
                    <a:lnTo>
                      <a:pt x="43" y="2"/>
                    </a:lnTo>
                    <a:lnTo>
                      <a:pt x="41" y="1"/>
                    </a:lnTo>
                    <a:lnTo>
                      <a:pt x="40" y="0"/>
                    </a:lnTo>
                    <a:lnTo>
                      <a:pt x="39" y="1"/>
                    </a:lnTo>
                    <a:lnTo>
                      <a:pt x="37" y="3"/>
                    </a:lnTo>
                    <a:lnTo>
                      <a:pt x="34" y="3"/>
                    </a:lnTo>
                    <a:lnTo>
                      <a:pt x="32" y="5"/>
                    </a:lnTo>
                    <a:lnTo>
                      <a:pt x="29" y="2"/>
                    </a:lnTo>
                    <a:lnTo>
                      <a:pt x="28" y="2"/>
                    </a:lnTo>
                    <a:lnTo>
                      <a:pt x="28" y="2"/>
                    </a:lnTo>
                    <a:lnTo>
                      <a:pt x="24" y="8"/>
                    </a:lnTo>
                    <a:lnTo>
                      <a:pt x="16" y="12"/>
                    </a:lnTo>
                    <a:lnTo>
                      <a:pt x="7" y="13"/>
                    </a:lnTo>
                    <a:lnTo>
                      <a:pt x="8" y="15"/>
                    </a:lnTo>
                    <a:lnTo>
                      <a:pt x="0" y="20"/>
                    </a:lnTo>
                    <a:lnTo>
                      <a:pt x="0" y="25"/>
                    </a:lnTo>
                    <a:lnTo>
                      <a:pt x="2" y="27"/>
                    </a:lnTo>
                    <a:lnTo>
                      <a:pt x="7" y="24"/>
                    </a:lnTo>
                    <a:lnTo>
                      <a:pt x="11" y="29"/>
                    </a:lnTo>
                    <a:lnTo>
                      <a:pt x="15" y="32"/>
                    </a:lnTo>
                    <a:lnTo>
                      <a:pt x="19" y="35"/>
                    </a:lnTo>
                    <a:lnTo>
                      <a:pt x="21" y="37"/>
                    </a:lnTo>
                    <a:lnTo>
                      <a:pt x="25" y="38"/>
                    </a:lnTo>
                    <a:lnTo>
                      <a:pt x="25" y="44"/>
                    </a:lnTo>
                    <a:lnTo>
                      <a:pt x="21" y="47"/>
                    </a:lnTo>
                    <a:lnTo>
                      <a:pt x="21" y="50"/>
                    </a:lnTo>
                    <a:lnTo>
                      <a:pt x="17" y="51"/>
                    </a:lnTo>
                    <a:lnTo>
                      <a:pt x="17" y="54"/>
                    </a:lnTo>
                    <a:lnTo>
                      <a:pt x="21" y="59"/>
                    </a:lnTo>
                    <a:lnTo>
                      <a:pt x="23" y="69"/>
                    </a:lnTo>
                    <a:lnTo>
                      <a:pt x="24" y="74"/>
                    </a:lnTo>
                    <a:lnTo>
                      <a:pt x="29" y="79"/>
                    </a:lnTo>
                    <a:lnTo>
                      <a:pt x="34" y="80"/>
                    </a:lnTo>
                    <a:lnTo>
                      <a:pt x="40" y="82"/>
                    </a:lnTo>
                    <a:lnTo>
                      <a:pt x="43" y="86"/>
                    </a:lnTo>
                    <a:lnTo>
                      <a:pt x="46" y="87"/>
                    </a:lnTo>
                    <a:lnTo>
                      <a:pt x="50" y="86"/>
                    </a:lnTo>
                    <a:lnTo>
                      <a:pt x="55" y="87"/>
                    </a:lnTo>
                    <a:lnTo>
                      <a:pt x="55" y="87"/>
                    </a:lnTo>
                    <a:lnTo>
                      <a:pt x="59" y="81"/>
                    </a:lnTo>
                    <a:lnTo>
                      <a:pt x="63" y="76"/>
                    </a:lnTo>
                    <a:lnTo>
                      <a:pt x="67" y="76"/>
                    </a:lnTo>
                    <a:lnTo>
                      <a:pt x="69" y="73"/>
                    </a:lnTo>
                    <a:lnTo>
                      <a:pt x="74" y="73"/>
                    </a:lnTo>
                    <a:lnTo>
                      <a:pt x="82" y="79"/>
                    </a:lnTo>
                    <a:lnTo>
                      <a:pt x="86" y="76"/>
                    </a:lnTo>
                    <a:lnTo>
                      <a:pt x="91" y="79"/>
                    </a:lnTo>
                    <a:lnTo>
                      <a:pt x="93" y="82"/>
                    </a:lnTo>
                    <a:lnTo>
                      <a:pt x="97" y="82"/>
                    </a:lnTo>
                    <a:lnTo>
                      <a:pt x="103" y="86"/>
                    </a:lnTo>
                    <a:lnTo>
                      <a:pt x="106"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nvGrpSpPr>
            <p:cNvPr id="15" name="Group 14">
              <a:extLst>
                <a:ext uri="{FF2B5EF4-FFF2-40B4-BE49-F238E27FC236}">
                  <a16:creationId xmlns:a16="http://schemas.microsoft.com/office/drawing/2014/main" id="{78177199-8E1E-EE5E-2F80-FBCF35CA7460}"/>
                </a:ext>
              </a:extLst>
            </p:cNvPr>
            <p:cNvGrpSpPr/>
            <p:nvPr/>
          </p:nvGrpSpPr>
          <p:grpSpPr>
            <a:xfrm>
              <a:off x="2724839" y="1852379"/>
              <a:ext cx="2441464" cy="2050944"/>
              <a:chOff x="895350" y="739775"/>
              <a:chExt cx="3433763" cy="2884487"/>
            </a:xfrm>
            <a:solidFill>
              <a:schemeClr val="accent1"/>
            </a:solidFill>
          </p:grpSpPr>
          <p:sp>
            <p:nvSpPr>
              <p:cNvPr id="39" name="Freeform 178">
                <a:extLst>
                  <a:ext uri="{FF2B5EF4-FFF2-40B4-BE49-F238E27FC236}">
                    <a16:creationId xmlns:a16="http://schemas.microsoft.com/office/drawing/2014/main" id="{24B64BD7-DB4F-644D-28BF-AD46185D3CB6}"/>
                  </a:ext>
                </a:extLst>
              </p:cNvPr>
              <p:cNvSpPr/>
              <p:nvPr/>
            </p:nvSpPr>
            <p:spPr bwMode="auto">
              <a:xfrm>
                <a:off x="2617788" y="968375"/>
                <a:ext cx="79375" cy="49212"/>
              </a:xfrm>
              <a:custGeom>
                <a:avLst/>
                <a:gdLst>
                  <a:gd name="T0" fmla="*/ 0 w 50"/>
                  <a:gd name="T1" fmla="*/ 17 h 31"/>
                  <a:gd name="T2" fmla="*/ 1 w 50"/>
                  <a:gd name="T3" fmla="*/ 21 h 31"/>
                  <a:gd name="T4" fmla="*/ 2 w 50"/>
                  <a:gd name="T5" fmla="*/ 21 h 31"/>
                  <a:gd name="T6" fmla="*/ 6 w 50"/>
                  <a:gd name="T7" fmla="*/ 23 h 31"/>
                  <a:gd name="T8" fmla="*/ 8 w 50"/>
                  <a:gd name="T9" fmla="*/ 27 h 31"/>
                  <a:gd name="T10" fmla="*/ 7 w 50"/>
                  <a:gd name="T11" fmla="*/ 30 h 31"/>
                  <a:gd name="T12" fmla="*/ 9 w 50"/>
                  <a:gd name="T13" fmla="*/ 30 h 31"/>
                  <a:gd name="T14" fmla="*/ 13 w 50"/>
                  <a:gd name="T15" fmla="*/ 30 h 31"/>
                  <a:gd name="T16" fmla="*/ 14 w 50"/>
                  <a:gd name="T17" fmla="*/ 29 h 31"/>
                  <a:gd name="T18" fmla="*/ 17 w 50"/>
                  <a:gd name="T19" fmla="*/ 31 h 31"/>
                  <a:gd name="T20" fmla="*/ 21 w 50"/>
                  <a:gd name="T21" fmla="*/ 31 h 31"/>
                  <a:gd name="T22" fmla="*/ 24 w 50"/>
                  <a:gd name="T23" fmla="*/ 30 h 31"/>
                  <a:gd name="T24" fmla="*/ 27 w 50"/>
                  <a:gd name="T25" fmla="*/ 30 h 31"/>
                  <a:gd name="T26" fmla="*/ 28 w 50"/>
                  <a:gd name="T27" fmla="*/ 27 h 31"/>
                  <a:gd name="T28" fmla="*/ 28 w 50"/>
                  <a:gd name="T29" fmla="*/ 26 h 31"/>
                  <a:gd name="T30" fmla="*/ 31 w 50"/>
                  <a:gd name="T31" fmla="*/ 25 h 31"/>
                  <a:gd name="T32" fmla="*/ 31 w 50"/>
                  <a:gd name="T33" fmla="*/ 24 h 31"/>
                  <a:gd name="T34" fmla="*/ 35 w 50"/>
                  <a:gd name="T35" fmla="*/ 19 h 31"/>
                  <a:gd name="T36" fmla="*/ 35 w 50"/>
                  <a:gd name="T37" fmla="*/ 19 h 31"/>
                  <a:gd name="T38" fmla="*/ 35 w 50"/>
                  <a:gd name="T39" fmla="*/ 19 h 31"/>
                  <a:gd name="T40" fmla="*/ 30 w 50"/>
                  <a:gd name="T41" fmla="*/ 18 h 31"/>
                  <a:gd name="T42" fmla="*/ 30 w 50"/>
                  <a:gd name="T43" fmla="*/ 15 h 31"/>
                  <a:gd name="T44" fmla="*/ 35 w 50"/>
                  <a:gd name="T45" fmla="*/ 11 h 31"/>
                  <a:gd name="T46" fmla="*/ 38 w 50"/>
                  <a:gd name="T47" fmla="*/ 11 h 31"/>
                  <a:gd name="T48" fmla="*/ 45 w 50"/>
                  <a:gd name="T49" fmla="*/ 9 h 31"/>
                  <a:gd name="T50" fmla="*/ 47 w 50"/>
                  <a:gd name="T51" fmla="*/ 9 h 31"/>
                  <a:gd name="T52" fmla="*/ 50 w 50"/>
                  <a:gd name="T53" fmla="*/ 5 h 31"/>
                  <a:gd name="T54" fmla="*/ 50 w 50"/>
                  <a:gd name="T55" fmla="*/ 5 h 31"/>
                  <a:gd name="T56" fmla="*/ 45 w 50"/>
                  <a:gd name="T57" fmla="*/ 4 h 31"/>
                  <a:gd name="T58" fmla="*/ 45 w 50"/>
                  <a:gd name="T59" fmla="*/ 3 h 31"/>
                  <a:gd name="T60" fmla="*/ 42 w 50"/>
                  <a:gd name="T61" fmla="*/ 3 h 31"/>
                  <a:gd name="T62" fmla="*/ 36 w 50"/>
                  <a:gd name="T63" fmla="*/ 3 h 31"/>
                  <a:gd name="T64" fmla="*/ 36 w 50"/>
                  <a:gd name="T65" fmla="*/ 2 h 31"/>
                  <a:gd name="T66" fmla="*/ 32 w 50"/>
                  <a:gd name="T67" fmla="*/ 1 h 31"/>
                  <a:gd name="T68" fmla="*/ 30 w 50"/>
                  <a:gd name="T69" fmla="*/ 1 h 31"/>
                  <a:gd name="T70" fmla="*/ 27 w 50"/>
                  <a:gd name="T71" fmla="*/ 1 h 31"/>
                  <a:gd name="T72" fmla="*/ 24 w 50"/>
                  <a:gd name="T73" fmla="*/ 1 h 31"/>
                  <a:gd name="T74" fmla="*/ 22 w 50"/>
                  <a:gd name="T75" fmla="*/ 1 h 31"/>
                  <a:gd name="T76" fmla="*/ 20 w 50"/>
                  <a:gd name="T77" fmla="*/ 0 h 31"/>
                  <a:gd name="T78" fmla="*/ 13 w 50"/>
                  <a:gd name="T79" fmla="*/ 1 h 31"/>
                  <a:gd name="T80" fmla="*/ 11 w 50"/>
                  <a:gd name="T81" fmla="*/ 1 h 31"/>
                  <a:gd name="T82" fmla="*/ 8 w 50"/>
                  <a:gd name="T83" fmla="*/ 2 h 31"/>
                  <a:gd name="T84" fmla="*/ 6 w 50"/>
                  <a:gd name="T85" fmla="*/ 3 h 31"/>
                  <a:gd name="T86" fmla="*/ 6 w 50"/>
                  <a:gd name="T87" fmla="*/ 7 h 31"/>
                  <a:gd name="T88" fmla="*/ 2 w 50"/>
                  <a:gd name="T89" fmla="*/ 10 h 31"/>
                  <a:gd name="T90" fmla="*/ 2 w 50"/>
                  <a:gd name="T91" fmla="*/ 12 h 31"/>
                  <a:gd name="T92" fmla="*/ 0 w 50"/>
                  <a:gd name="T93" fmla="*/ 15 h 31"/>
                  <a:gd name="T94" fmla="*/ 0 w 50"/>
                  <a:gd name="T95"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0" h="31">
                    <a:moveTo>
                      <a:pt x="0" y="17"/>
                    </a:moveTo>
                    <a:lnTo>
                      <a:pt x="1" y="21"/>
                    </a:lnTo>
                    <a:lnTo>
                      <a:pt x="2" y="21"/>
                    </a:lnTo>
                    <a:lnTo>
                      <a:pt x="6" y="23"/>
                    </a:lnTo>
                    <a:lnTo>
                      <a:pt x="8" y="27"/>
                    </a:lnTo>
                    <a:lnTo>
                      <a:pt x="7" y="30"/>
                    </a:lnTo>
                    <a:lnTo>
                      <a:pt x="9" y="30"/>
                    </a:lnTo>
                    <a:lnTo>
                      <a:pt x="13" y="30"/>
                    </a:lnTo>
                    <a:lnTo>
                      <a:pt x="14" y="29"/>
                    </a:lnTo>
                    <a:lnTo>
                      <a:pt x="17" y="31"/>
                    </a:lnTo>
                    <a:lnTo>
                      <a:pt x="21" y="31"/>
                    </a:lnTo>
                    <a:lnTo>
                      <a:pt x="24" y="30"/>
                    </a:lnTo>
                    <a:lnTo>
                      <a:pt x="27" y="30"/>
                    </a:lnTo>
                    <a:lnTo>
                      <a:pt x="28" y="27"/>
                    </a:lnTo>
                    <a:lnTo>
                      <a:pt x="28" y="26"/>
                    </a:lnTo>
                    <a:lnTo>
                      <a:pt x="31" y="25"/>
                    </a:lnTo>
                    <a:lnTo>
                      <a:pt x="31" y="24"/>
                    </a:lnTo>
                    <a:lnTo>
                      <a:pt x="35" y="19"/>
                    </a:lnTo>
                    <a:lnTo>
                      <a:pt x="35" y="19"/>
                    </a:lnTo>
                    <a:lnTo>
                      <a:pt x="35" y="19"/>
                    </a:lnTo>
                    <a:lnTo>
                      <a:pt x="30" y="18"/>
                    </a:lnTo>
                    <a:lnTo>
                      <a:pt x="30" y="15"/>
                    </a:lnTo>
                    <a:lnTo>
                      <a:pt x="35" y="11"/>
                    </a:lnTo>
                    <a:lnTo>
                      <a:pt x="38" y="11"/>
                    </a:lnTo>
                    <a:lnTo>
                      <a:pt x="45" y="9"/>
                    </a:lnTo>
                    <a:lnTo>
                      <a:pt x="47" y="9"/>
                    </a:lnTo>
                    <a:lnTo>
                      <a:pt x="50" y="5"/>
                    </a:lnTo>
                    <a:lnTo>
                      <a:pt x="50" y="5"/>
                    </a:lnTo>
                    <a:lnTo>
                      <a:pt x="45" y="4"/>
                    </a:lnTo>
                    <a:lnTo>
                      <a:pt x="45" y="3"/>
                    </a:lnTo>
                    <a:lnTo>
                      <a:pt x="42" y="3"/>
                    </a:lnTo>
                    <a:lnTo>
                      <a:pt x="36" y="3"/>
                    </a:lnTo>
                    <a:lnTo>
                      <a:pt x="36" y="2"/>
                    </a:lnTo>
                    <a:lnTo>
                      <a:pt x="32" y="1"/>
                    </a:lnTo>
                    <a:lnTo>
                      <a:pt x="30" y="1"/>
                    </a:lnTo>
                    <a:lnTo>
                      <a:pt x="27" y="1"/>
                    </a:lnTo>
                    <a:lnTo>
                      <a:pt x="24" y="1"/>
                    </a:lnTo>
                    <a:lnTo>
                      <a:pt x="22" y="1"/>
                    </a:lnTo>
                    <a:lnTo>
                      <a:pt x="20" y="0"/>
                    </a:lnTo>
                    <a:lnTo>
                      <a:pt x="13" y="1"/>
                    </a:lnTo>
                    <a:lnTo>
                      <a:pt x="11" y="1"/>
                    </a:lnTo>
                    <a:lnTo>
                      <a:pt x="8" y="2"/>
                    </a:lnTo>
                    <a:lnTo>
                      <a:pt x="6" y="3"/>
                    </a:lnTo>
                    <a:lnTo>
                      <a:pt x="6" y="7"/>
                    </a:lnTo>
                    <a:lnTo>
                      <a:pt x="2" y="10"/>
                    </a:lnTo>
                    <a:lnTo>
                      <a:pt x="2" y="12"/>
                    </a:lnTo>
                    <a:lnTo>
                      <a:pt x="0" y="15"/>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0" name="Freeform 179">
                <a:extLst>
                  <a:ext uri="{FF2B5EF4-FFF2-40B4-BE49-F238E27FC236}">
                    <a16:creationId xmlns:a16="http://schemas.microsoft.com/office/drawing/2014/main" id="{89938453-5EC0-5DD1-AFC5-D0023F859547}"/>
                  </a:ext>
                </a:extLst>
              </p:cNvPr>
              <p:cNvSpPr/>
              <p:nvPr/>
            </p:nvSpPr>
            <p:spPr bwMode="auto">
              <a:xfrm>
                <a:off x="895350" y="1125538"/>
                <a:ext cx="877888" cy="844550"/>
              </a:xfrm>
              <a:custGeom>
                <a:avLst/>
                <a:gdLst>
                  <a:gd name="T0" fmla="*/ 519 w 553"/>
                  <a:gd name="T1" fmla="*/ 99 h 532"/>
                  <a:gd name="T2" fmla="*/ 498 w 553"/>
                  <a:gd name="T3" fmla="*/ 84 h 532"/>
                  <a:gd name="T4" fmla="*/ 481 w 553"/>
                  <a:gd name="T5" fmla="*/ 71 h 532"/>
                  <a:gd name="T6" fmla="*/ 453 w 553"/>
                  <a:gd name="T7" fmla="*/ 66 h 532"/>
                  <a:gd name="T8" fmla="*/ 447 w 553"/>
                  <a:gd name="T9" fmla="*/ 33 h 532"/>
                  <a:gd name="T10" fmla="*/ 427 w 553"/>
                  <a:gd name="T11" fmla="*/ 19 h 532"/>
                  <a:gd name="T12" fmla="*/ 409 w 553"/>
                  <a:gd name="T13" fmla="*/ 26 h 532"/>
                  <a:gd name="T14" fmla="*/ 419 w 553"/>
                  <a:gd name="T15" fmla="*/ 7 h 532"/>
                  <a:gd name="T16" fmla="*/ 372 w 553"/>
                  <a:gd name="T17" fmla="*/ 8 h 532"/>
                  <a:gd name="T18" fmla="*/ 341 w 553"/>
                  <a:gd name="T19" fmla="*/ 33 h 532"/>
                  <a:gd name="T20" fmla="*/ 269 w 553"/>
                  <a:gd name="T21" fmla="*/ 56 h 532"/>
                  <a:gd name="T22" fmla="*/ 211 w 553"/>
                  <a:gd name="T23" fmla="*/ 71 h 532"/>
                  <a:gd name="T24" fmla="*/ 228 w 553"/>
                  <a:gd name="T25" fmla="*/ 138 h 532"/>
                  <a:gd name="T26" fmla="*/ 250 w 553"/>
                  <a:gd name="T27" fmla="*/ 166 h 532"/>
                  <a:gd name="T28" fmla="*/ 224 w 553"/>
                  <a:gd name="T29" fmla="*/ 171 h 532"/>
                  <a:gd name="T30" fmla="*/ 192 w 553"/>
                  <a:gd name="T31" fmla="*/ 169 h 532"/>
                  <a:gd name="T32" fmla="*/ 177 w 553"/>
                  <a:gd name="T33" fmla="*/ 148 h 532"/>
                  <a:gd name="T34" fmla="*/ 141 w 553"/>
                  <a:gd name="T35" fmla="*/ 159 h 532"/>
                  <a:gd name="T36" fmla="*/ 149 w 553"/>
                  <a:gd name="T37" fmla="*/ 195 h 532"/>
                  <a:gd name="T38" fmla="*/ 125 w 553"/>
                  <a:gd name="T39" fmla="*/ 218 h 532"/>
                  <a:gd name="T40" fmla="*/ 162 w 553"/>
                  <a:gd name="T41" fmla="*/ 229 h 532"/>
                  <a:gd name="T42" fmla="*/ 199 w 553"/>
                  <a:gd name="T43" fmla="*/ 222 h 532"/>
                  <a:gd name="T44" fmla="*/ 177 w 553"/>
                  <a:gd name="T45" fmla="*/ 262 h 532"/>
                  <a:gd name="T46" fmla="*/ 127 w 553"/>
                  <a:gd name="T47" fmla="*/ 274 h 532"/>
                  <a:gd name="T48" fmla="*/ 95 w 553"/>
                  <a:gd name="T49" fmla="*/ 288 h 532"/>
                  <a:gd name="T50" fmla="*/ 64 w 553"/>
                  <a:gd name="T51" fmla="*/ 313 h 532"/>
                  <a:gd name="T52" fmla="*/ 76 w 553"/>
                  <a:gd name="T53" fmla="*/ 343 h 532"/>
                  <a:gd name="T54" fmla="*/ 76 w 553"/>
                  <a:gd name="T55" fmla="*/ 349 h 532"/>
                  <a:gd name="T56" fmla="*/ 57 w 553"/>
                  <a:gd name="T57" fmla="*/ 360 h 532"/>
                  <a:gd name="T58" fmla="*/ 83 w 553"/>
                  <a:gd name="T59" fmla="*/ 366 h 532"/>
                  <a:gd name="T60" fmla="*/ 87 w 553"/>
                  <a:gd name="T61" fmla="*/ 390 h 532"/>
                  <a:gd name="T62" fmla="*/ 80 w 553"/>
                  <a:gd name="T63" fmla="*/ 413 h 532"/>
                  <a:gd name="T64" fmla="*/ 97 w 553"/>
                  <a:gd name="T65" fmla="*/ 421 h 532"/>
                  <a:gd name="T66" fmla="*/ 116 w 553"/>
                  <a:gd name="T67" fmla="*/ 420 h 532"/>
                  <a:gd name="T68" fmla="*/ 140 w 553"/>
                  <a:gd name="T69" fmla="*/ 432 h 532"/>
                  <a:gd name="T70" fmla="*/ 111 w 553"/>
                  <a:gd name="T71" fmla="*/ 473 h 532"/>
                  <a:gd name="T72" fmla="*/ 81 w 553"/>
                  <a:gd name="T73" fmla="*/ 486 h 532"/>
                  <a:gd name="T74" fmla="*/ 43 w 553"/>
                  <a:gd name="T75" fmla="*/ 514 h 532"/>
                  <a:gd name="T76" fmla="*/ 12 w 553"/>
                  <a:gd name="T77" fmla="*/ 522 h 532"/>
                  <a:gd name="T78" fmla="*/ 12 w 553"/>
                  <a:gd name="T79" fmla="*/ 527 h 532"/>
                  <a:gd name="T80" fmla="*/ 39 w 553"/>
                  <a:gd name="T81" fmla="*/ 522 h 532"/>
                  <a:gd name="T82" fmla="*/ 74 w 553"/>
                  <a:gd name="T83" fmla="*/ 507 h 532"/>
                  <a:gd name="T84" fmla="*/ 100 w 553"/>
                  <a:gd name="T85" fmla="*/ 491 h 532"/>
                  <a:gd name="T86" fmla="*/ 124 w 553"/>
                  <a:gd name="T87" fmla="*/ 477 h 532"/>
                  <a:gd name="T88" fmla="*/ 151 w 553"/>
                  <a:gd name="T89" fmla="*/ 463 h 532"/>
                  <a:gd name="T90" fmla="*/ 180 w 553"/>
                  <a:gd name="T91" fmla="*/ 447 h 532"/>
                  <a:gd name="T92" fmla="*/ 189 w 553"/>
                  <a:gd name="T93" fmla="*/ 418 h 532"/>
                  <a:gd name="T94" fmla="*/ 214 w 553"/>
                  <a:gd name="T95" fmla="*/ 401 h 532"/>
                  <a:gd name="T96" fmla="*/ 267 w 553"/>
                  <a:gd name="T97" fmla="*/ 377 h 532"/>
                  <a:gd name="T98" fmla="*/ 267 w 553"/>
                  <a:gd name="T99" fmla="*/ 394 h 532"/>
                  <a:gd name="T100" fmla="*/ 223 w 553"/>
                  <a:gd name="T101" fmla="*/ 421 h 532"/>
                  <a:gd name="T102" fmla="*/ 214 w 553"/>
                  <a:gd name="T103" fmla="*/ 436 h 532"/>
                  <a:gd name="T104" fmla="*/ 238 w 553"/>
                  <a:gd name="T105" fmla="*/ 433 h 532"/>
                  <a:gd name="T106" fmla="*/ 270 w 553"/>
                  <a:gd name="T107" fmla="*/ 425 h 532"/>
                  <a:gd name="T108" fmla="*/ 277 w 553"/>
                  <a:gd name="T109" fmla="*/ 401 h 532"/>
                  <a:gd name="T110" fmla="*/ 302 w 553"/>
                  <a:gd name="T111" fmla="*/ 399 h 532"/>
                  <a:gd name="T112" fmla="*/ 320 w 553"/>
                  <a:gd name="T113" fmla="*/ 406 h 532"/>
                  <a:gd name="T114" fmla="*/ 330 w 553"/>
                  <a:gd name="T115" fmla="*/ 421 h 532"/>
                  <a:gd name="T116" fmla="*/ 337 w 553"/>
                  <a:gd name="T117" fmla="*/ 438 h 532"/>
                  <a:gd name="T118" fmla="*/ 372 w 553"/>
                  <a:gd name="T119" fmla="*/ 447 h 532"/>
                  <a:gd name="T120" fmla="*/ 389 w 553"/>
                  <a:gd name="T121" fmla="*/ 465 h 532"/>
                  <a:gd name="T122" fmla="*/ 401 w 553"/>
                  <a:gd name="T123" fmla="*/ 46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53" h="532">
                    <a:moveTo>
                      <a:pt x="550" y="119"/>
                    </a:moveTo>
                    <a:lnTo>
                      <a:pt x="548" y="119"/>
                    </a:lnTo>
                    <a:lnTo>
                      <a:pt x="545" y="117"/>
                    </a:lnTo>
                    <a:lnTo>
                      <a:pt x="544" y="111"/>
                    </a:lnTo>
                    <a:lnTo>
                      <a:pt x="543" y="109"/>
                    </a:lnTo>
                    <a:lnTo>
                      <a:pt x="541" y="108"/>
                    </a:lnTo>
                    <a:lnTo>
                      <a:pt x="540" y="103"/>
                    </a:lnTo>
                    <a:lnTo>
                      <a:pt x="538" y="100"/>
                    </a:lnTo>
                    <a:lnTo>
                      <a:pt x="537" y="100"/>
                    </a:lnTo>
                    <a:lnTo>
                      <a:pt x="533" y="99"/>
                    </a:lnTo>
                    <a:lnTo>
                      <a:pt x="531" y="100"/>
                    </a:lnTo>
                    <a:lnTo>
                      <a:pt x="527" y="100"/>
                    </a:lnTo>
                    <a:lnTo>
                      <a:pt x="522" y="100"/>
                    </a:lnTo>
                    <a:lnTo>
                      <a:pt x="521" y="99"/>
                    </a:lnTo>
                    <a:lnTo>
                      <a:pt x="520" y="100"/>
                    </a:lnTo>
                    <a:lnTo>
                      <a:pt x="519" y="99"/>
                    </a:lnTo>
                    <a:lnTo>
                      <a:pt x="518" y="100"/>
                    </a:lnTo>
                    <a:lnTo>
                      <a:pt x="514" y="99"/>
                    </a:lnTo>
                    <a:lnTo>
                      <a:pt x="514" y="96"/>
                    </a:lnTo>
                    <a:lnTo>
                      <a:pt x="515" y="96"/>
                    </a:lnTo>
                    <a:lnTo>
                      <a:pt x="514" y="95"/>
                    </a:lnTo>
                    <a:lnTo>
                      <a:pt x="513" y="96"/>
                    </a:lnTo>
                    <a:lnTo>
                      <a:pt x="508" y="94"/>
                    </a:lnTo>
                    <a:lnTo>
                      <a:pt x="510" y="92"/>
                    </a:lnTo>
                    <a:lnTo>
                      <a:pt x="510" y="92"/>
                    </a:lnTo>
                    <a:lnTo>
                      <a:pt x="506" y="92"/>
                    </a:lnTo>
                    <a:lnTo>
                      <a:pt x="506" y="89"/>
                    </a:lnTo>
                    <a:lnTo>
                      <a:pt x="504" y="87"/>
                    </a:lnTo>
                    <a:lnTo>
                      <a:pt x="500" y="85"/>
                    </a:lnTo>
                    <a:lnTo>
                      <a:pt x="499" y="85"/>
                    </a:lnTo>
                    <a:lnTo>
                      <a:pt x="498" y="84"/>
                    </a:lnTo>
                    <a:lnTo>
                      <a:pt x="498" y="84"/>
                    </a:lnTo>
                    <a:lnTo>
                      <a:pt x="493" y="88"/>
                    </a:lnTo>
                    <a:lnTo>
                      <a:pt x="495" y="84"/>
                    </a:lnTo>
                    <a:lnTo>
                      <a:pt x="495" y="82"/>
                    </a:lnTo>
                    <a:lnTo>
                      <a:pt x="493" y="82"/>
                    </a:lnTo>
                    <a:lnTo>
                      <a:pt x="492" y="85"/>
                    </a:lnTo>
                    <a:lnTo>
                      <a:pt x="489" y="82"/>
                    </a:lnTo>
                    <a:lnTo>
                      <a:pt x="489" y="80"/>
                    </a:lnTo>
                    <a:lnTo>
                      <a:pt x="489" y="79"/>
                    </a:lnTo>
                    <a:lnTo>
                      <a:pt x="488" y="79"/>
                    </a:lnTo>
                    <a:lnTo>
                      <a:pt x="483" y="80"/>
                    </a:lnTo>
                    <a:lnTo>
                      <a:pt x="485" y="77"/>
                    </a:lnTo>
                    <a:lnTo>
                      <a:pt x="485" y="77"/>
                    </a:lnTo>
                    <a:lnTo>
                      <a:pt x="483" y="74"/>
                    </a:lnTo>
                    <a:lnTo>
                      <a:pt x="479" y="72"/>
                    </a:lnTo>
                    <a:lnTo>
                      <a:pt x="481" y="71"/>
                    </a:lnTo>
                    <a:lnTo>
                      <a:pt x="481" y="71"/>
                    </a:lnTo>
                    <a:lnTo>
                      <a:pt x="479" y="70"/>
                    </a:lnTo>
                    <a:lnTo>
                      <a:pt x="478" y="71"/>
                    </a:lnTo>
                    <a:lnTo>
                      <a:pt x="471" y="77"/>
                    </a:lnTo>
                    <a:lnTo>
                      <a:pt x="466" y="80"/>
                    </a:lnTo>
                    <a:lnTo>
                      <a:pt x="464" y="78"/>
                    </a:lnTo>
                    <a:lnTo>
                      <a:pt x="470" y="74"/>
                    </a:lnTo>
                    <a:lnTo>
                      <a:pt x="473" y="68"/>
                    </a:lnTo>
                    <a:lnTo>
                      <a:pt x="476" y="65"/>
                    </a:lnTo>
                    <a:lnTo>
                      <a:pt x="477" y="63"/>
                    </a:lnTo>
                    <a:lnTo>
                      <a:pt x="471" y="59"/>
                    </a:lnTo>
                    <a:lnTo>
                      <a:pt x="469" y="59"/>
                    </a:lnTo>
                    <a:lnTo>
                      <a:pt x="464" y="62"/>
                    </a:lnTo>
                    <a:lnTo>
                      <a:pt x="462" y="62"/>
                    </a:lnTo>
                    <a:lnTo>
                      <a:pt x="461" y="62"/>
                    </a:lnTo>
                    <a:lnTo>
                      <a:pt x="458" y="63"/>
                    </a:lnTo>
                    <a:lnTo>
                      <a:pt x="453" y="66"/>
                    </a:lnTo>
                    <a:lnTo>
                      <a:pt x="449" y="70"/>
                    </a:lnTo>
                    <a:lnTo>
                      <a:pt x="448" y="67"/>
                    </a:lnTo>
                    <a:lnTo>
                      <a:pt x="451" y="65"/>
                    </a:lnTo>
                    <a:lnTo>
                      <a:pt x="449" y="62"/>
                    </a:lnTo>
                    <a:lnTo>
                      <a:pt x="451" y="57"/>
                    </a:lnTo>
                    <a:lnTo>
                      <a:pt x="451" y="56"/>
                    </a:lnTo>
                    <a:lnTo>
                      <a:pt x="446" y="53"/>
                    </a:lnTo>
                    <a:lnTo>
                      <a:pt x="446" y="50"/>
                    </a:lnTo>
                    <a:lnTo>
                      <a:pt x="449" y="49"/>
                    </a:lnTo>
                    <a:lnTo>
                      <a:pt x="444" y="45"/>
                    </a:lnTo>
                    <a:lnTo>
                      <a:pt x="443" y="42"/>
                    </a:lnTo>
                    <a:lnTo>
                      <a:pt x="444" y="40"/>
                    </a:lnTo>
                    <a:lnTo>
                      <a:pt x="448" y="37"/>
                    </a:lnTo>
                    <a:lnTo>
                      <a:pt x="449" y="36"/>
                    </a:lnTo>
                    <a:lnTo>
                      <a:pt x="448" y="35"/>
                    </a:lnTo>
                    <a:lnTo>
                      <a:pt x="447" y="33"/>
                    </a:lnTo>
                    <a:lnTo>
                      <a:pt x="447" y="33"/>
                    </a:lnTo>
                    <a:lnTo>
                      <a:pt x="445" y="34"/>
                    </a:lnTo>
                    <a:lnTo>
                      <a:pt x="443" y="30"/>
                    </a:lnTo>
                    <a:lnTo>
                      <a:pt x="441" y="30"/>
                    </a:lnTo>
                    <a:lnTo>
                      <a:pt x="438" y="30"/>
                    </a:lnTo>
                    <a:lnTo>
                      <a:pt x="433" y="28"/>
                    </a:lnTo>
                    <a:lnTo>
                      <a:pt x="431" y="29"/>
                    </a:lnTo>
                    <a:lnTo>
                      <a:pt x="429" y="29"/>
                    </a:lnTo>
                    <a:lnTo>
                      <a:pt x="427" y="30"/>
                    </a:lnTo>
                    <a:lnTo>
                      <a:pt x="427" y="35"/>
                    </a:lnTo>
                    <a:lnTo>
                      <a:pt x="423" y="29"/>
                    </a:lnTo>
                    <a:lnTo>
                      <a:pt x="424" y="26"/>
                    </a:lnTo>
                    <a:lnTo>
                      <a:pt x="425" y="25"/>
                    </a:lnTo>
                    <a:lnTo>
                      <a:pt x="425" y="22"/>
                    </a:lnTo>
                    <a:lnTo>
                      <a:pt x="426" y="20"/>
                    </a:lnTo>
                    <a:lnTo>
                      <a:pt x="427" y="19"/>
                    </a:lnTo>
                    <a:lnTo>
                      <a:pt x="427" y="18"/>
                    </a:lnTo>
                    <a:lnTo>
                      <a:pt x="429" y="14"/>
                    </a:lnTo>
                    <a:lnTo>
                      <a:pt x="429" y="14"/>
                    </a:lnTo>
                    <a:lnTo>
                      <a:pt x="425" y="16"/>
                    </a:lnTo>
                    <a:lnTo>
                      <a:pt x="425" y="20"/>
                    </a:lnTo>
                    <a:lnTo>
                      <a:pt x="423" y="20"/>
                    </a:lnTo>
                    <a:lnTo>
                      <a:pt x="421" y="19"/>
                    </a:lnTo>
                    <a:lnTo>
                      <a:pt x="418" y="20"/>
                    </a:lnTo>
                    <a:lnTo>
                      <a:pt x="418" y="20"/>
                    </a:lnTo>
                    <a:lnTo>
                      <a:pt x="419" y="23"/>
                    </a:lnTo>
                    <a:lnTo>
                      <a:pt x="416" y="27"/>
                    </a:lnTo>
                    <a:lnTo>
                      <a:pt x="414" y="27"/>
                    </a:lnTo>
                    <a:lnTo>
                      <a:pt x="414" y="28"/>
                    </a:lnTo>
                    <a:lnTo>
                      <a:pt x="412" y="37"/>
                    </a:lnTo>
                    <a:lnTo>
                      <a:pt x="409" y="28"/>
                    </a:lnTo>
                    <a:lnTo>
                      <a:pt x="409" y="26"/>
                    </a:lnTo>
                    <a:lnTo>
                      <a:pt x="409" y="27"/>
                    </a:lnTo>
                    <a:lnTo>
                      <a:pt x="403" y="28"/>
                    </a:lnTo>
                    <a:lnTo>
                      <a:pt x="406" y="22"/>
                    </a:lnTo>
                    <a:lnTo>
                      <a:pt x="404" y="20"/>
                    </a:lnTo>
                    <a:lnTo>
                      <a:pt x="401" y="21"/>
                    </a:lnTo>
                    <a:lnTo>
                      <a:pt x="402" y="16"/>
                    </a:lnTo>
                    <a:lnTo>
                      <a:pt x="407" y="14"/>
                    </a:lnTo>
                    <a:lnTo>
                      <a:pt x="410" y="13"/>
                    </a:lnTo>
                    <a:lnTo>
                      <a:pt x="414" y="15"/>
                    </a:lnTo>
                    <a:lnTo>
                      <a:pt x="417" y="14"/>
                    </a:lnTo>
                    <a:lnTo>
                      <a:pt x="419" y="13"/>
                    </a:lnTo>
                    <a:lnTo>
                      <a:pt x="422" y="11"/>
                    </a:lnTo>
                    <a:lnTo>
                      <a:pt x="423" y="9"/>
                    </a:lnTo>
                    <a:lnTo>
                      <a:pt x="423" y="8"/>
                    </a:lnTo>
                    <a:lnTo>
                      <a:pt x="423" y="8"/>
                    </a:lnTo>
                    <a:lnTo>
                      <a:pt x="419" y="7"/>
                    </a:lnTo>
                    <a:lnTo>
                      <a:pt x="418" y="7"/>
                    </a:lnTo>
                    <a:lnTo>
                      <a:pt x="417" y="4"/>
                    </a:lnTo>
                    <a:lnTo>
                      <a:pt x="415" y="1"/>
                    </a:lnTo>
                    <a:lnTo>
                      <a:pt x="415" y="0"/>
                    </a:lnTo>
                    <a:lnTo>
                      <a:pt x="412" y="3"/>
                    </a:lnTo>
                    <a:lnTo>
                      <a:pt x="411" y="4"/>
                    </a:lnTo>
                    <a:lnTo>
                      <a:pt x="407" y="4"/>
                    </a:lnTo>
                    <a:lnTo>
                      <a:pt x="404" y="6"/>
                    </a:lnTo>
                    <a:lnTo>
                      <a:pt x="397" y="11"/>
                    </a:lnTo>
                    <a:lnTo>
                      <a:pt x="393" y="12"/>
                    </a:lnTo>
                    <a:lnTo>
                      <a:pt x="385" y="12"/>
                    </a:lnTo>
                    <a:lnTo>
                      <a:pt x="380" y="9"/>
                    </a:lnTo>
                    <a:lnTo>
                      <a:pt x="380" y="11"/>
                    </a:lnTo>
                    <a:lnTo>
                      <a:pt x="377" y="9"/>
                    </a:lnTo>
                    <a:lnTo>
                      <a:pt x="374" y="7"/>
                    </a:lnTo>
                    <a:lnTo>
                      <a:pt x="372" y="8"/>
                    </a:lnTo>
                    <a:lnTo>
                      <a:pt x="372" y="11"/>
                    </a:lnTo>
                    <a:lnTo>
                      <a:pt x="369" y="11"/>
                    </a:lnTo>
                    <a:lnTo>
                      <a:pt x="367" y="8"/>
                    </a:lnTo>
                    <a:lnTo>
                      <a:pt x="367" y="6"/>
                    </a:lnTo>
                    <a:lnTo>
                      <a:pt x="366" y="6"/>
                    </a:lnTo>
                    <a:lnTo>
                      <a:pt x="357" y="11"/>
                    </a:lnTo>
                    <a:lnTo>
                      <a:pt x="356" y="13"/>
                    </a:lnTo>
                    <a:lnTo>
                      <a:pt x="357" y="14"/>
                    </a:lnTo>
                    <a:lnTo>
                      <a:pt x="362" y="15"/>
                    </a:lnTo>
                    <a:lnTo>
                      <a:pt x="357" y="20"/>
                    </a:lnTo>
                    <a:lnTo>
                      <a:pt x="354" y="20"/>
                    </a:lnTo>
                    <a:lnTo>
                      <a:pt x="350" y="22"/>
                    </a:lnTo>
                    <a:lnTo>
                      <a:pt x="348" y="29"/>
                    </a:lnTo>
                    <a:lnTo>
                      <a:pt x="345" y="34"/>
                    </a:lnTo>
                    <a:lnTo>
                      <a:pt x="342" y="35"/>
                    </a:lnTo>
                    <a:lnTo>
                      <a:pt x="341" y="33"/>
                    </a:lnTo>
                    <a:lnTo>
                      <a:pt x="342" y="27"/>
                    </a:lnTo>
                    <a:lnTo>
                      <a:pt x="347" y="20"/>
                    </a:lnTo>
                    <a:lnTo>
                      <a:pt x="347" y="20"/>
                    </a:lnTo>
                    <a:lnTo>
                      <a:pt x="339" y="23"/>
                    </a:lnTo>
                    <a:lnTo>
                      <a:pt x="335" y="22"/>
                    </a:lnTo>
                    <a:lnTo>
                      <a:pt x="334" y="22"/>
                    </a:lnTo>
                    <a:lnTo>
                      <a:pt x="330" y="25"/>
                    </a:lnTo>
                    <a:lnTo>
                      <a:pt x="326" y="23"/>
                    </a:lnTo>
                    <a:lnTo>
                      <a:pt x="321" y="22"/>
                    </a:lnTo>
                    <a:lnTo>
                      <a:pt x="315" y="25"/>
                    </a:lnTo>
                    <a:lnTo>
                      <a:pt x="307" y="31"/>
                    </a:lnTo>
                    <a:lnTo>
                      <a:pt x="298" y="36"/>
                    </a:lnTo>
                    <a:lnTo>
                      <a:pt x="292" y="40"/>
                    </a:lnTo>
                    <a:lnTo>
                      <a:pt x="277" y="52"/>
                    </a:lnTo>
                    <a:lnTo>
                      <a:pt x="273" y="55"/>
                    </a:lnTo>
                    <a:lnTo>
                      <a:pt x="269" y="56"/>
                    </a:lnTo>
                    <a:lnTo>
                      <a:pt x="265" y="58"/>
                    </a:lnTo>
                    <a:lnTo>
                      <a:pt x="261" y="58"/>
                    </a:lnTo>
                    <a:lnTo>
                      <a:pt x="256" y="62"/>
                    </a:lnTo>
                    <a:lnTo>
                      <a:pt x="251" y="62"/>
                    </a:lnTo>
                    <a:lnTo>
                      <a:pt x="248" y="59"/>
                    </a:lnTo>
                    <a:lnTo>
                      <a:pt x="244" y="59"/>
                    </a:lnTo>
                    <a:lnTo>
                      <a:pt x="239" y="57"/>
                    </a:lnTo>
                    <a:lnTo>
                      <a:pt x="232" y="53"/>
                    </a:lnTo>
                    <a:lnTo>
                      <a:pt x="231" y="53"/>
                    </a:lnTo>
                    <a:lnTo>
                      <a:pt x="228" y="57"/>
                    </a:lnTo>
                    <a:lnTo>
                      <a:pt x="222" y="62"/>
                    </a:lnTo>
                    <a:lnTo>
                      <a:pt x="221" y="66"/>
                    </a:lnTo>
                    <a:lnTo>
                      <a:pt x="218" y="68"/>
                    </a:lnTo>
                    <a:lnTo>
                      <a:pt x="216" y="73"/>
                    </a:lnTo>
                    <a:lnTo>
                      <a:pt x="213" y="72"/>
                    </a:lnTo>
                    <a:lnTo>
                      <a:pt x="211" y="71"/>
                    </a:lnTo>
                    <a:lnTo>
                      <a:pt x="210" y="71"/>
                    </a:lnTo>
                    <a:lnTo>
                      <a:pt x="213" y="77"/>
                    </a:lnTo>
                    <a:lnTo>
                      <a:pt x="217" y="90"/>
                    </a:lnTo>
                    <a:lnTo>
                      <a:pt x="221" y="101"/>
                    </a:lnTo>
                    <a:lnTo>
                      <a:pt x="222" y="110"/>
                    </a:lnTo>
                    <a:lnTo>
                      <a:pt x="222" y="119"/>
                    </a:lnTo>
                    <a:lnTo>
                      <a:pt x="217" y="125"/>
                    </a:lnTo>
                    <a:lnTo>
                      <a:pt x="215" y="129"/>
                    </a:lnTo>
                    <a:lnTo>
                      <a:pt x="215" y="130"/>
                    </a:lnTo>
                    <a:lnTo>
                      <a:pt x="221" y="136"/>
                    </a:lnTo>
                    <a:lnTo>
                      <a:pt x="222" y="137"/>
                    </a:lnTo>
                    <a:lnTo>
                      <a:pt x="222" y="132"/>
                    </a:lnTo>
                    <a:lnTo>
                      <a:pt x="224" y="136"/>
                    </a:lnTo>
                    <a:lnTo>
                      <a:pt x="226" y="133"/>
                    </a:lnTo>
                    <a:lnTo>
                      <a:pt x="232" y="133"/>
                    </a:lnTo>
                    <a:lnTo>
                      <a:pt x="228" y="138"/>
                    </a:lnTo>
                    <a:lnTo>
                      <a:pt x="228" y="138"/>
                    </a:lnTo>
                    <a:lnTo>
                      <a:pt x="237" y="145"/>
                    </a:lnTo>
                    <a:lnTo>
                      <a:pt x="232" y="147"/>
                    </a:lnTo>
                    <a:lnTo>
                      <a:pt x="230" y="147"/>
                    </a:lnTo>
                    <a:lnTo>
                      <a:pt x="230" y="148"/>
                    </a:lnTo>
                    <a:lnTo>
                      <a:pt x="229" y="155"/>
                    </a:lnTo>
                    <a:lnTo>
                      <a:pt x="230" y="159"/>
                    </a:lnTo>
                    <a:lnTo>
                      <a:pt x="230" y="159"/>
                    </a:lnTo>
                    <a:lnTo>
                      <a:pt x="232" y="158"/>
                    </a:lnTo>
                    <a:lnTo>
                      <a:pt x="236" y="156"/>
                    </a:lnTo>
                    <a:lnTo>
                      <a:pt x="239" y="158"/>
                    </a:lnTo>
                    <a:lnTo>
                      <a:pt x="240" y="159"/>
                    </a:lnTo>
                    <a:lnTo>
                      <a:pt x="243" y="158"/>
                    </a:lnTo>
                    <a:lnTo>
                      <a:pt x="248" y="160"/>
                    </a:lnTo>
                    <a:lnTo>
                      <a:pt x="255" y="163"/>
                    </a:lnTo>
                    <a:lnTo>
                      <a:pt x="250" y="166"/>
                    </a:lnTo>
                    <a:lnTo>
                      <a:pt x="251" y="168"/>
                    </a:lnTo>
                    <a:lnTo>
                      <a:pt x="248" y="173"/>
                    </a:lnTo>
                    <a:lnTo>
                      <a:pt x="241" y="174"/>
                    </a:lnTo>
                    <a:lnTo>
                      <a:pt x="241" y="170"/>
                    </a:lnTo>
                    <a:lnTo>
                      <a:pt x="240" y="169"/>
                    </a:lnTo>
                    <a:lnTo>
                      <a:pt x="238" y="170"/>
                    </a:lnTo>
                    <a:lnTo>
                      <a:pt x="233" y="170"/>
                    </a:lnTo>
                    <a:lnTo>
                      <a:pt x="231" y="168"/>
                    </a:lnTo>
                    <a:lnTo>
                      <a:pt x="230" y="165"/>
                    </a:lnTo>
                    <a:lnTo>
                      <a:pt x="229" y="163"/>
                    </a:lnTo>
                    <a:lnTo>
                      <a:pt x="230" y="167"/>
                    </a:lnTo>
                    <a:lnTo>
                      <a:pt x="230" y="174"/>
                    </a:lnTo>
                    <a:lnTo>
                      <a:pt x="226" y="177"/>
                    </a:lnTo>
                    <a:lnTo>
                      <a:pt x="217" y="181"/>
                    </a:lnTo>
                    <a:lnTo>
                      <a:pt x="224" y="173"/>
                    </a:lnTo>
                    <a:lnTo>
                      <a:pt x="224" y="171"/>
                    </a:lnTo>
                    <a:lnTo>
                      <a:pt x="222" y="170"/>
                    </a:lnTo>
                    <a:lnTo>
                      <a:pt x="221" y="171"/>
                    </a:lnTo>
                    <a:lnTo>
                      <a:pt x="216" y="175"/>
                    </a:lnTo>
                    <a:lnTo>
                      <a:pt x="216" y="177"/>
                    </a:lnTo>
                    <a:lnTo>
                      <a:pt x="213" y="180"/>
                    </a:lnTo>
                    <a:lnTo>
                      <a:pt x="209" y="181"/>
                    </a:lnTo>
                    <a:lnTo>
                      <a:pt x="208" y="177"/>
                    </a:lnTo>
                    <a:lnTo>
                      <a:pt x="207" y="177"/>
                    </a:lnTo>
                    <a:lnTo>
                      <a:pt x="203" y="177"/>
                    </a:lnTo>
                    <a:lnTo>
                      <a:pt x="200" y="176"/>
                    </a:lnTo>
                    <a:lnTo>
                      <a:pt x="200" y="173"/>
                    </a:lnTo>
                    <a:lnTo>
                      <a:pt x="199" y="173"/>
                    </a:lnTo>
                    <a:lnTo>
                      <a:pt x="198" y="174"/>
                    </a:lnTo>
                    <a:lnTo>
                      <a:pt x="193" y="173"/>
                    </a:lnTo>
                    <a:lnTo>
                      <a:pt x="193" y="170"/>
                    </a:lnTo>
                    <a:lnTo>
                      <a:pt x="192" y="169"/>
                    </a:lnTo>
                    <a:lnTo>
                      <a:pt x="191" y="170"/>
                    </a:lnTo>
                    <a:lnTo>
                      <a:pt x="187" y="170"/>
                    </a:lnTo>
                    <a:lnTo>
                      <a:pt x="187" y="166"/>
                    </a:lnTo>
                    <a:lnTo>
                      <a:pt x="186" y="163"/>
                    </a:lnTo>
                    <a:lnTo>
                      <a:pt x="186" y="161"/>
                    </a:lnTo>
                    <a:lnTo>
                      <a:pt x="189" y="160"/>
                    </a:lnTo>
                    <a:lnTo>
                      <a:pt x="193" y="155"/>
                    </a:lnTo>
                    <a:lnTo>
                      <a:pt x="194" y="154"/>
                    </a:lnTo>
                    <a:lnTo>
                      <a:pt x="195" y="153"/>
                    </a:lnTo>
                    <a:lnTo>
                      <a:pt x="195" y="152"/>
                    </a:lnTo>
                    <a:lnTo>
                      <a:pt x="192" y="148"/>
                    </a:lnTo>
                    <a:lnTo>
                      <a:pt x="189" y="147"/>
                    </a:lnTo>
                    <a:lnTo>
                      <a:pt x="187" y="147"/>
                    </a:lnTo>
                    <a:lnTo>
                      <a:pt x="183" y="151"/>
                    </a:lnTo>
                    <a:lnTo>
                      <a:pt x="179" y="151"/>
                    </a:lnTo>
                    <a:lnTo>
                      <a:pt x="177" y="148"/>
                    </a:lnTo>
                    <a:lnTo>
                      <a:pt x="174" y="148"/>
                    </a:lnTo>
                    <a:lnTo>
                      <a:pt x="166" y="152"/>
                    </a:lnTo>
                    <a:lnTo>
                      <a:pt x="165" y="152"/>
                    </a:lnTo>
                    <a:lnTo>
                      <a:pt x="166" y="153"/>
                    </a:lnTo>
                    <a:lnTo>
                      <a:pt x="171" y="156"/>
                    </a:lnTo>
                    <a:lnTo>
                      <a:pt x="169" y="160"/>
                    </a:lnTo>
                    <a:lnTo>
                      <a:pt x="166" y="159"/>
                    </a:lnTo>
                    <a:lnTo>
                      <a:pt x="163" y="159"/>
                    </a:lnTo>
                    <a:lnTo>
                      <a:pt x="162" y="158"/>
                    </a:lnTo>
                    <a:lnTo>
                      <a:pt x="159" y="156"/>
                    </a:lnTo>
                    <a:lnTo>
                      <a:pt x="154" y="155"/>
                    </a:lnTo>
                    <a:lnTo>
                      <a:pt x="148" y="156"/>
                    </a:lnTo>
                    <a:lnTo>
                      <a:pt x="147" y="158"/>
                    </a:lnTo>
                    <a:lnTo>
                      <a:pt x="147" y="160"/>
                    </a:lnTo>
                    <a:lnTo>
                      <a:pt x="142" y="160"/>
                    </a:lnTo>
                    <a:lnTo>
                      <a:pt x="141" y="159"/>
                    </a:lnTo>
                    <a:lnTo>
                      <a:pt x="140" y="159"/>
                    </a:lnTo>
                    <a:lnTo>
                      <a:pt x="136" y="161"/>
                    </a:lnTo>
                    <a:lnTo>
                      <a:pt x="136" y="162"/>
                    </a:lnTo>
                    <a:lnTo>
                      <a:pt x="133" y="163"/>
                    </a:lnTo>
                    <a:lnTo>
                      <a:pt x="128" y="166"/>
                    </a:lnTo>
                    <a:lnTo>
                      <a:pt x="125" y="168"/>
                    </a:lnTo>
                    <a:lnTo>
                      <a:pt x="121" y="169"/>
                    </a:lnTo>
                    <a:lnTo>
                      <a:pt x="120" y="169"/>
                    </a:lnTo>
                    <a:lnTo>
                      <a:pt x="125" y="174"/>
                    </a:lnTo>
                    <a:lnTo>
                      <a:pt x="128" y="180"/>
                    </a:lnTo>
                    <a:lnTo>
                      <a:pt x="133" y="181"/>
                    </a:lnTo>
                    <a:lnTo>
                      <a:pt x="136" y="185"/>
                    </a:lnTo>
                    <a:lnTo>
                      <a:pt x="140" y="188"/>
                    </a:lnTo>
                    <a:lnTo>
                      <a:pt x="141" y="191"/>
                    </a:lnTo>
                    <a:lnTo>
                      <a:pt x="143" y="191"/>
                    </a:lnTo>
                    <a:lnTo>
                      <a:pt x="149" y="195"/>
                    </a:lnTo>
                    <a:lnTo>
                      <a:pt x="146" y="197"/>
                    </a:lnTo>
                    <a:lnTo>
                      <a:pt x="139" y="197"/>
                    </a:lnTo>
                    <a:lnTo>
                      <a:pt x="139" y="193"/>
                    </a:lnTo>
                    <a:lnTo>
                      <a:pt x="134" y="190"/>
                    </a:lnTo>
                    <a:lnTo>
                      <a:pt x="133" y="190"/>
                    </a:lnTo>
                    <a:lnTo>
                      <a:pt x="129" y="193"/>
                    </a:lnTo>
                    <a:lnTo>
                      <a:pt x="127" y="193"/>
                    </a:lnTo>
                    <a:lnTo>
                      <a:pt x="125" y="190"/>
                    </a:lnTo>
                    <a:lnTo>
                      <a:pt x="125" y="195"/>
                    </a:lnTo>
                    <a:lnTo>
                      <a:pt x="126" y="196"/>
                    </a:lnTo>
                    <a:lnTo>
                      <a:pt x="126" y="198"/>
                    </a:lnTo>
                    <a:lnTo>
                      <a:pt x="122" y="202"/>
                    </a:lnTo>
                    <a:lnTo>
                      <a:pt x="120" y="205"/>
                    </a:lnTo>
                    <a:lnTo>
                      <a:pt x="119" y="210"/>
                    </a:lnTo>
                    <a:lnTo>
                      <a:pt x="120" y="213"/>
                    </a:lnTo>
                    <a:lnTo>
                      <a:pt x="125" y="218"/>
                    </a:lnTo>
                    <a:lnTo>
                      <a:pt x="129" y="220"/>
                    </a:lnTo>
                    <a:lnTo>
                      <a:pt x="133" y="224"/>
                    </a:lnTo>
                    <a:lnTo>
                      <a:pt x="134" y="224"/>
                    </a:lnTo>
                    <a:lnTo>
                      <a:pt x="137" y="221"/>
                    </a:lnTo>
                    <a:lnTo>
                      <a:pt x="143" y="219"/>
                    </a:lnTo>
                    <a:lnTo>
                      <a:pt x="147" y="221"/>
                    </a:lnTo>
                    <a:lnTo>
                      <a:pt x="154" y="222"/>
                    </a:lnTo>
                    <a:lnTo>
                      <a:pt x="157" y="225"/>
                    </a:lnTo>
                    <a:lnTo>
                      <a:pt x="158" y="228"/>
                    </a:lnTo>
                    <a:lnTo>
                      <a:pt x="158" y="228"/>
                    </a:lnTo>
                    <a:lnTo>
                      <a:pt x="158" y="228"/>
                    </a:lnTo>
                    <a:lnTo>
                      <a:pt x="158" y="224"/>
                    </a:lnTo>
                    <a:lnTo>
                      <a:pt x="161" y="221"/>
                    </a:lnTo>
                    <a:lnTo>
                      <a:pt x="165" y="222"/>
                    </a:lnTo>
                    <a:lnTo>
                      <a:pt x="165" y="226"/>
                    </a:lnTo>
                    <a:lnTo>
                      <a:pt x="162" y="229"/>
                    </a:lnTo>
                    <a:lnTo>
                      <a:pt x="162" y="230"/>
                    </a:lnTo>
                    <a:lnTo>
                      <a:pt x="165" y="228"/>
                    </a:lnTo>
                    <a:lnTo>
                      <a:pt x="166" y="226"/>
                    </a:lnTo>
                    <a:lnTo>
                      <a:pt x="172" y="225"/>
                    </a:lnTo>
                    <a:lnTo>
                      <a:pt x="179" y="221"/>
                    </a:lnTo>
                    <a:lnTo>
                      <a:pt x="183" y="220"/>
                    </a:lnTo>
                    <a:lnTo>
                      <a:pt x="185" y="218"/>
                    </a:lnTo>
                    <a:lnTo>
                      <a:pt x="187" y="218"/>
                    </a:lnTo>
                    <a:lnTo>
                      <a:pt x="188" y="219"/>
                    </a:lnTo>
                    <a:lnTo>
                      <a:pt x="188" y="220"/>
                    </a:lnTo>
                    <a:lnTo>
                      <a:pt x="194" y="217"/>
                    </a:lnTo>
                    <a:lnTo>
                      <a:pt x="198" y="217"/>
                    </a:lnTo>
                    <a:lnTo>
                      <a:pt x="203" y="212"/>
                    </a:lnTo>
                    <a:lnTo>
                      <a:pt x="199" y="220"/>
                    </a:lnTo>
                    <a:lnTo>
                      <a:pt x="196" y="221"/>
                    </a:lnTo>
                    <a:lnTo>
                      <a:pt x="199" y="222"/>
                    </a:lnTo>
                    <a:lnTo>
                      <a:pt x="194" y="229"/>
                    </a:lnTo>
                    <a:lnTo>
                      <a:pt x="188" y="230"/>
                    </a:lnTo>
                    <a:lnTo>
                      <a:pt x="187" y="228"/>
                    </a:lnTo>
                    <a:lnTo>
                      <a:pt x="186" y="228"/>
                    </a:lnTo>
                    <a:lnTo>
                      <a:pt x="184" y="230"/>
                    </a:lnTo>
                    <a:lnTo>
                      <a:pt x="186" y="230"/>
                    </a:lnTo>
                    <a:lnTo>
                      <a:pt x="188" y="233"/>
                    </a:lnTo>
                    <a:lnTo>
                      <a:pt x="188" y="239"/>
                    </a:lnTo>
                    <a:lnTo>
                      <a:pt x="184" y="244"/>
                    </a:lnTo>
                    <a:lnTo>
                      <a:pt x="183" y="248"/>
                    </a:lnTo>
                    <a:lnTo>
                      <a:pt x="181" y="250"/>
                    </a:lnTo>
                    <a:lnTo>
                      <a:pt x="180" y="251"/>
                    </a:lnTo>
                    <a:lnTo>
                      <a:pt x="181" y="252"/>
                    </a:lnTo>
                    <a:lnTo>
                      <a:pt x="181" y="255"/>
                    </a:lnTo>
                    <a:lnTo>
                      <a:pt x="180" y="258"/>
                    </a:lnTo>
                    <a:lnTo>
                      <a:pt x="177" y="262"/>
                    </a:lnTo>
                    <a:lnTo>
                      <a:pt x="174" y="264"/>
                    </a:lnTo>
                    <a:lnTo>
                      <a:pt x="171" y="264"/>
                    </a:lnTo>
                    <a:lnTo>
                      <a:pt x="170" y="265"/>
                    </a:lnTo>
                    <a:lnTo>
                      <a:pt x="166" y="268"/>
                    </a:lnTo>
                    <a:lnTo>
                      <a:pt x="163" y="269"/>
                    </a:lnTo>
                    <a:lnTo>
                      <a:pt x="159" y="269"/>
                    </a:lnTo>
                    <a:lnTo>
                      <a:pt x="156" y="266"/>
                    </a:lnTo>
                    <a:lnTo>
                      <a:pt x="154" y="266"/>
                    </a:lnTo>
                    <a:lnTo>
                      <a:pt x="150" y="263"/>
                    </a:lnTo>
                    <a:lnTo>
                      <a:pt x="147" y="266"/>
                    </a:lnTo>
                    <a:lnTo>
                      <a:pt x="143" y="269"/>
                    </a:lnTo>
                    <a:lnTo>
                      <a:pt x="141" y="272"/>
                    </a:lnTo>
                    <a:lnTo>
                      <a:pt x="135" y="273"/>
                    </a:lnTo>
                    <a:lnTo>
                      <a:pt x="133" y="276"/>
                    </a:lnTo>
                    <a:lnTo>
                      <a:pt x="129" y="276"/>
                    </a:lnTo>
                    <a:lnTo>
                      <a:pt x="127" y="274"/>
                    </a:lnTo>
                    <a:lnTo>
                      <a:pt x="122" y="274"/>
                    </a:lnTo>
                    <a:lnTo>
                      <a:pt x="119" y="278"/>
                    </a:lnTo>
                    <a:lnTo>
                      <a:pt x="116" y="278"/>
                    </a:lnTo>
                    <a:lnTo>
                      <a:pt x="114" y="279"/>
                    </a:lnTo>
                    <a:lnTo>
                      <a:pt x="113" y="283"/>
                    </a:lnTo>
                    <a:lnTo>
                      <a:pt x="111" y="288"/>
                    </a:lnTo>
                    <a:lnTo>
                      <a:pt x="107" y="292"/>
                    </a:lnTo>
                    <a:lnTo>
                      <a:pt x="106" y="288"/>
                    </a:lnTo>
                    <a:lnTo>
                      <a:pt x="104" y="285"/>
                    </a:lnTo>
                    <a:lnTo>
                      <a:pt x="100" y="285"/>
                    </a:lnTo>
                    <a:lnTo>
                      <a:pt x="99" y="285"/>
                    </a:lnTo>
                    <a:lnTo>
                      <a:pt x="99" y="286"/>
                    </a:lnTo>
                    <a:lnTo>
                      <a:pt x="102" y="288"/>
                    </a:lnTo>
                    <a:lnTo>
                      <a:pt x="99" y="292"/>
                    </a:lnTo>
                    <a:lnTo>
                      <a:pt x="97" y="292"/>
                    </a:lnTo>
                    <a:lnTo>
                      <a:pt x="95" y="288"/>
                    </a:lnTo>
                    <a:lnTo>
                      <a:pt x="94" y="286"/>
                    </a:lnTo>
                    <a:lnTo>
                      <a:pt x="92" y="286"/>
                    </a:lnTo>
                    <a:lnTo>
                      <a:pt x="89" y="289"/>
                    </a:lnTo>
                    <a:lnTo>
                      <a:pt x="87" y="294"/>
                    </a:lnTo>
                    <a:lnTo>
                      <a:pt x="84" y="295"/>
                    </a:lnTo>
                    <a:lnTo>
                      <a:pt x="83" y="295"/>
                    </a:lnTo>
                    <a:lnTo>
                      <a:pt x="76" y="301"/>
                    </a:lnTo>
                    <a:lnTo>
                      <a:pt x="75" y="306"/>
                    </a:lnTo>
                    <a:lnTo>
                      <a:pt x="73" y="307"/>
                    </a:lnTo>
                    <a:lnTo>
                      <a:pt x="69" y="308"/>
                    </a:lnTo>
                    <a:lnTo>
                      <a:pt x="69" y="307"/>
                    </a:lnTo>
                    <a:lnTo>
                      <a:pt x="70" y="309"/>
                    </a:lnTo>
                    <a:lnTo>
                      <a:pt x="69" y="313"/>
                    </a:lnTo>
                    <a:lnTo>
                      <a:pt x="66" y="313"/>
                    </a:lnTo>
                    <a:lnTo>
                      <a:pt x="65" y="310"/>
                    </a:lnTo>
                    <a:lnTo>
                      <a:pt x="64" y="313"/>
                    </a:lnTo>
                    <a:lnTo>
                      <a:pt x="60" y="317"/>
                    </a:lnTo>
                    <a:lnTo>
                      <a:pt x="60" y="318"/>
                    </a:lnTo>
                    <a:lnTo>
                      <a:pt x="62" y="322"/>
                    </a:lnTo>
                    <a:lnTo>
                      <a:pt x="62" y="327"/>
                    </a:lnTo>
                    <a:lnTo>
                      <a:pt x="62" y="329"/>
                    </a:lnTo>
                    <a:lnTo>
                      <a:pt x="61" y="331"/>
                    </a:lnTo>
                    <a:lnTo>
                      <a:pt x="61" y="332"/>
                    </a:lnTo>
                    <a:lnTo>
                      <a:pt x="61" y="332"/>
                    </a:lnTo>
                    <a:lnTo>
                      <a:pt x="65" y="329"/>
                    </a:lnTo>
                    <a:lnTo>
                      <a:pt x="66" y="332"/>
                    </a:lnTo>
                    <a:lnTo>
                      <a:pt x="67" y="337"/>
                    </a:lnTo>
                    <a:lnTo>
                      <a:pt x="69" y="337"/>
                    </a:lnTo>
                    <a:lnTo>
                      <a:pt x="70" y="339"/>
                    </a:lnTo>
                    <a:lnTo>
                      <a:pt x="70" y="340"/>
                    </a:lnTo>
                    <a:lnTo>
                      <a:pt x="74" y="340"/>
                    </a:lnTo>
                    <a:lnTo>
                      <a:pt x="76" y="343"/>
                    </a:lnTo>
                    <a:lnTo>
                      <a:pt x="79" y="342"/>
                    </a:lnTo>
                    <a:lnTo>
                      <a:pt x="81" y="340"/>
                    </a:lnTo>
                    <a:lnTo>
                      <a:pt x="82" y="335"/>
                    </a:lnTo>
                    <a:lnTo>
                      <a:pt x="84" y="332"/>
                    </a:lnTo>
                    <a:lnTo>
                      <a:pt x="90" y="332"/>
                    </a:lnTo>
                    <a:lnTo>
                      <a:pt x="100" y="325"/>
                    </a:lnTo>
                    <a:lnTo>
                      <a:pt x="90" y="336"/>
                    </a:lnTo>
                    <a:lnTo>
                      <a:pt x="88" y="337"/>
                    </a:lnTo>
                    <a:lnTo>
                      <a:pt x="83" y="340"/>
                    </a:lnTo>
                    <a:lnTo>
                      <a:pt x="83" y="344"/>
                    </a:lnTo>
                    <a:lnTo>
                      <a:pt x="82" y="345"/>
                    </a:lnTo>
                    <a:lnTo>
                      <a:pt x="84" y="347"/>
                    </a:lnTo>
                    <a:lnTo>
                      <a:pt x="84" y="351"/>
                    </a:lnTo>
                    <a:lnTo>
                      <a:pt x="79" y="352"/>
                    </a:lnTo>
                    <a:lnTo>
                      <a:pt x="76" y="351"/>
                    </a:lnTo>
                    <a:lnTo>
                      <a:pt x="76" y="349"/>
                    </a:lnTo>
                    <a:lnTo>
                      <a:pt x="76" y="347"/>
                    </a:lnTo>
                    <a:lnTo>
                      <a:pt x="73" y="349"/>
                    </a:lnTo>
                    <a:lnTo>
                      <a:pt x="72" y="345"/>
                    </a:lnTo>
                    <a:lnTo>
                      <a:pt x="67" y="345"/>
                    </a:lnTo>
                    <a:lnTo>
                      <a:pt x="66" y="343"/>
                    </a:lnTo>
                    <a:lnTo>
                      <a:pt x="65" y="345"/>
                    </a:lnTo>
                    <a:lnTo>
                      <a:pt x="62" y="345"/>
                    </a:lnTo>
                    <a:lnTo>
                      <a:pt x="61" y="347"/>
                    </a:lnTo>
                    <a:lnTo>
                      <a:pt x="59" y="350"/>
                    </a:lnTo>
                    <a:lnTo>
                      <a:pt x="55" y="349"/>
                    </a:lnTo>
                    <a:lnTo>
                      <a:pt x="55" y="349"/>
                    </a:lnTo>
                    <a:lnTo>
                      <a:pt x="57" y="351"/>
                    </a:lnTo>
                    <a:lnTo>
                      <a:pt x="60" y="351"/>
                    </a:lnTo>
                    <a:lnTo>
                      <a:pt x="57" y="354"/>
                    </a:lnTo>
                    <a:lnTo>
                      <a:pt x="57" y="358"/>
                    </a:lnTo>
                    <a:lnTo>
                      <a:pt x="57" y="360"/>
                    </a:lnTo>
                    <a:lnTo>
                      <a:pt x="59" y="360"/>
                    </a:lnTo>
                    <a:lnTo>
                      <a:pt x="60" y="366"/>
                    </a:lnTo>
                    <a:lnTo>
                      <a:pt x="60" y="368"/>
                    </a:lnTo>
                    <a:lnTo>
                      <a:pt x="60" y="369"/>
                    </a:lnTo>
                    <a:lnTo>
                      <a:pt x="62" y="372"/>
                    </a:lnTo>
                    <a:lnTo>
                      <a:pt x="64" y="375"/>
                    </a:lnTo>
                    <a:lnTo>
                      <a:pt x="59" y="375"/>
                    </a:lnTo>
                    <a:lnTo>
                      <a:pt x="68" y="379"/>
                    </a:lnTo>
                    <a:lnTo>
                      <a:pt x="72" y="379"/>
                    </a:lnTo>
                    <a:lnTo>
                      <a:pt x="79" y="376"/>
                    </a:lnTo>
                    <a:lnTo>
                      <a:pt x="81" y="377"/>
                    </a:lnTo>
                    <a:lnTo>
                      <a:pt x="82" y="377"/>
                    </a:lnTo>
                    <a:lnTo>
                      <a:pt x="85" y="373"/>
                    </a:lnTo>
                    <a:lnTo>
                      <a:pt x="85" y="370"/>
                    </a:lnTo>
                    <a:lnTo>
                      <a:pt x="83" y="368"/>
                    </a:lnTo>
                    <a:lnTo>
                      <a:pt x="83" y="366"/>
                    </a:lnTo>
                    <a:lnTo>
                      <a:pt x="88" y="364"/>
                    </a:lnTo>
                    <a:lnTo>
                      <a:pt x="92" y="360"/>
                    </a:lnTo>
                    <a:lnTo>
                      <a:pt x="100" y="355"/>
                    </a:lnTo>
                    <a:lnTo>
                      <a:pt x="111" y="358"/>
                    </a:lnTo>
                    <a:lnTo>
                      <a:pt x="100" y="359"/>
                    </a:lnTo>
                    <a:lnTo>
                      <a:pt x="95" y="365"/>
                    </a:lnTo>
                    <a:lnTo>
                      <a:pt x="91" y="367"/>
                    </a:lnTo>
                    <a:lnTo>
                      <a:pt x="91" y="368"/>
                    </a:lnTo>
                    <a:lnTo>
                      <a:pt x="94" y="369"/>
                    </a:lnTo>
                    <a:lnTo>
                      <a:pt x="92" y="373"/>
                    </a:lnTo>
                    <a:lnTo>
                      <a:pt x="90" y="377"/>
                    </a:lnTo>
                    <a:lnTo>
                      <a:pt x="87" y="380"/>
                    </a:lnTo>
                    <a:lnTo>
                      <a:pt x="87" y="382"/>
                    </a:lnTo>
                    <a:lnTo>
                      <a:pt x="88" y="386"/>
                    </a:lnTo>
                    <a:lnTo>
                      <a:pt x="87" y="389"/>
                    </a:lnTo>
                    <a:lnTo>
                      <a:pt x="87" y="390"/>
                    </a:lnTo>
                    <a:lnTo>
                      <a:pt x="87" y="392"/>
                    </a:lnTo>
                    <a:lnTo>
                      <a:pt x="88" y="397"/>
                    </a:lnTo>
                    <a:lnTo>
                      <a:pt x="82" y="398"/>
                    </a:lnTo>
                    <a:lnTo>
                      <a:pt x="81" y="399"/>
                    </a:lnTo>
                    <a:lnTo>
                      <a:pt x="80" y="403"/>
                    </a:lnTo>
                    <a:lnTo>
                      <a:pt x="77" y="402"/>
                    </a:lnTo>
                    <a:lnTo>
                      <a:pt x="79" y="404"/>
                    </a:lnTo>
                    <a:lnTo>
                      <a:pt x="79" y="406"/>
                    </a:lnTo>
                    <a:lnTo>
                      <a:pt x="79" y="406"/>
                    </a:lnTo>
                    <a:lnTo>
                      <a:pt x="82" y="406"/>
                    </a:lnTo>
                    <a:lnTo>
                      <a:pt x="84" y="406"/>
                    </a:lnTo>
                    <a:lnTo>
                      <a:pt x="85" y="409"/>
                    </a:lnTo>
                    <a:lnTo>
                      <a:pt x="83" y="412"/>
                    </a:lnTo>
                    <a:lnTo>
                      <a:pt x="80" y="412"/>
                    </a:lnTo>
                    <a:lnTo>
                      <a:pt x="80" y="412"/>
                    </a:lnTo>
                    <a:lnTo>
                      <a:pt x="80" y="413"/>
                    </a:lnTo>
                    <a:lnTo>
                      <a:pt x="80" y="414"/>
                    </a:lnTo>
                    <a:lnTo>
                      <a:pt x="81" y="418"/>
                    </a:lnTo>
                    <a:lnTo>
                      <a:pt x="77" y="419"/>
                    </a:lnTo>
                    <a:lnTo>
                      <a:pt x="75" y="420"/>
                    </a:lnTo>
                    <a:lnTo>
                      <a:pt x="73" y="421"/>
                    </a:lnTo>
                    <a:lnTo>
                      <a:pt x="74" y="421"/>
                    </a:lnTo>
                    <a:lnTo>
                      <a:pt x="75" y="423"/>
                    </a:lnTo>
                    <a:lnTo>
                      <a:pt x="77" y="420"/>
                    </a:lnTo>
                    <a:lnTo>
                      <a:pt x="85" y="416"/>
                    </a:lnTo>
                    <a:lnTo>
                      <a:pt x="88" y="416"/>
                    </a:lnTo>
                    <a:lnTo>
                      <a:pt x="90" y="414"/>
                    </a:lnTo>
                    <a:lnTo>
                      <a:pt x="98" y="411"/>
                    </a:lnTo>
                    <a:lnTo>
                      <a:pt x="96" y="417"/>
                    </a:lnTo>
                    <a:lnTo>
                      <a:pt x="95" y="417"/>
                    </a:lnTo>
                    <a:lnTo>
                      <a:pt x="97" y="418"/>
                    </a:lnTo>
                    <a:lnTo>
                      <a:pt x="97" y="421"/>
                    </a:lnTo>
                    <a:lnTo>
                      <a:pt x="97" y="423"/>
                    </a:lnTo>
                    <a:lnTo>
                      <a:pt x="98" y="423"/>
                    </a:lnTo>
                    <a:lnTo>
                      <a:pt x="99" y="421"/>
                    </a:lnTo>
                    <a:lnTo>
                      <a:pt x="102" y="418"/>
                    </a:lnTo>
                    <a:lnTo>
                      <a:pt x="105" y="421"/>
                    </a:lnTo>
                    <a:lnTo>
                      <a:pt x="104" y="424"/>
                    </a:lnTo>
                    <a:lnTo>
                      <a:pt x="105" y="426"/>
                    </a:lnTo>
                    <a:lnTo>
                      <a:pt x="106" y="432"/>
                    </a:lnTo>
                    <a:lnTo>
                      <a:pt x="105" y="434"/>
                    </a:lnTo>
                    <a:lnTo>
                      <a:pt x="106" y="436"/>
                    </a:lnTo>
                    <a:lnTo>
                      <a:pt x="107" y="434"/>
                    </a:lnTo>
                    <a:lnTo>
                      <a:pt x="107" y="432"/>
                    </a:lnTo>
                    <a:lnTo>
                      <a:pt x="110" y="427"/>
                    </a:lnTo>
                    <a:lnTo>
                      <a:pt x="111" y="424"/>
                    </a:lnTo>
                    <a:lnTo>
                      <a:pt x="114" y="421"/>
                    </a:lnTo>
                    <a:lnTo>
                      <a:pt x="116" y="420"/>
                    </a:lnTo>
                    <a:lnTo>
                      <a:pt x="119" y="419"/>
                    </a:lnTo>
                    <a:lnTo>
                      <a:pt x="131" y="418"/>
                    </a:lnTo>
                    <a:lnTo>
                      <a:pt x="120" y="423"/>
                    </a:lnTo>
                    <a:lnTo>
                      <a:pt x="117" y="426"/>
                    </a:lnTo>
                    <a:lnTo>
                      <a:pt x="117" y="427"/>
                    </a:lnTo>
                    <a:lnTo>
                      <a:pt x="120" y="431"/>
                    </a:lnTo>
                    <a:lnTo>
                      <a:pt x="121" y="431"/>
                    </a:lnTo>
                    <a:lnTo>
                      <a:pt x="126" y="430"/>
                    </a:lnTo>
                    <a:lnTo>
                      <a:pt x="132" y="428"/>
                    </a:lnTo>
                    <a:lnTo>
                      <a:pt x="134" y="426"/>
                    </a:lnTo>
                    <a:lnTo>
                      <a:pt x="136" y="426"/>
                    </a:lnTo>
                    <a:lnTo>
                      <a:pt x="142" y="424"/>
                    </a:lnTo>
                    <a:lnTo>
                      <a:pt x="150" y="424"/>
                    </a:lnTo>
                    <a:lnTo>
                      <a:pt x="143" y="426"/>
                    </a:lnTo>
                    <a:lnTo>
                      <a:pt x="140" y="430"/>
                    </a:lnTo>
                    <a:lnTo>
                      <a:pt x="140" y="432"/>
                    </a:lnTo>
                    <a:lnTo>
                      <a:pt x="137" y="434"/>
                    </a:lnTo>
                    <a:lnTo>
                      <a:pt x="128" y="439"/>
                    </a:lnTo>
                    <a:lnTo>
                      <a:pt x="125" y="441"/>
                    </a:lnTo>
                    <a:lnTo>
                      <a:pt x="122" y="446"/>
                    </a:lnTo>
                    <a:lnTo>
                      <a:pt x="122" y="448"/>
                    </a:lnTo>
                    <a:lnTo>
                      <a:pt x="124" y="450"/>
                    </a:lnTo>
                    <a:lnTo>
                      <a:pt x="131" y="455"/>
                    </a:lnTo>
                    <a:lnTo>
                      <a:pt x="120" y="453"/>
                    </a:lnTo>
                    <a:lnTo>
                      <a:pt x="119" y="454"/>
                    </a:lnTo>
                    <a:lnTo>
                      <a:pt x="117" y="456"/>
                    </a:lnTo>
                    <a:lnTo>
                      <a:pt x="116" y="461"/>
                    </a:lnTo>
                    <a:lnTo>
                      <a:pt x="111" y="465"/>
                    </a:lnTo>
                    <a:lnTo>
                      <a:pt x="110" y="467"/>
                    </a:lnTo>
                    <a:lnTo>
                      <a:pt x="111" y="468"/>
                    </a:lnTo>
                    <a:lnTo>
                      <a:pt x="112" y="469"/>
                    </a:lnTo>
                    <a:lnTo>
                      <a:pt x="111" y="473"/>
                    </a:lnTo>
                    <a:lnTo>
                      <a:pt x="107" y="472"/>
                    </a:lnTo>
                    <a:lnTo>
                      <a:pt x="106" y="470"/>
                    </a:lnTo>
                    <a:lnTo>
                      <a:pt x="105" y="470"/>
                    </a:lnTo>
                    <a:lnTo>
                      <a:pt x="103" y="472"/>
                    </a:lnTo>
                    <a:lnTo>
                      <a:pt x="100" y="475"/>
                    </a:lnTo>
                    <a:lnTo>
                      <a:pt x="102" y="476"/>
                    </a:lnTo>
                    <a:lnTo>
                      <a:pt x="99" y="479"/>
                    </a:lnTo>
                    <a:lnTo>
                      <a:pt x="96" y="479"/>
                    </a:lnTo>
                    <a:lnTo>
                      <a:pt x="95" y="478"/>
                    </a:lnTo>
                    <a:lnTo>
                      <a:pt x="95" y="478"/>
                    </a:lnTo>
                    <a:lnTo>
                      <a:pt x="88" y="484"/>
                    </a:lnTo>
                    <a:lnTo>
                      <a:pt x="87" y="486"/>
                    </a:lnTo>
                    <a:lnTo>
                      <a:pt x="87" y="487"/>
                    </a:lnTo>
                    <a:lnTo>
                      <a:pt x="85" y="490"/>
                    </a:lnTo>
                    <a:lnTo>
                      <a:pt x="81" y="489"/>
                    </a:lnTo>
                    <a:lnTo>
                      <a:pt x="81" y="486"/>
                    </a:lnTo>
                    <a:lnTo>
                      <a:pt x="79" y="487"/>
                    </a:lnTo>
                    <a:lnTo>
                      <a:pt x="75" y="490"/>
                    </a:lnTo>
                    <a:lnTo>
                      <a:pt x="73" y="491"/>
                    </a:lnTo>
                    <a:lnTo>
                      <a:pt x="72" y="493"/>
                    </a:lnTo>
                    <a:lnTo>
                      <a:pt x="68" y="494"/>
                    </a:lnTo>
                    <a:lnTo>
                      <a:pt x="65" y="494"/>
                    </a:lnTo>
                    <a:lnTo>
                      <a:pt x="60" y="499"/>
                    </a:lnTo>
                    <a:lnTo>
                      <a:pt x="53" y="501"/>
                    </a:lnTo>
                    <a:lnTo>
                      <a:pt x="49" y="505"/>
                    </a:lnTo>
                    <a:lnTo>
                      <a:pt x="47" y="508"/>
                    </a:lnTo>
                    <a:lnTo>
                      <a:pt x="47" y="509"/>
                    </a:lnTo>
                    <a:lnTo>
                      <a:pt x="49" y="512"/>
                    </a:lnTo>
                    <a:lnTo>
                      <a:pt x="47" y="515"/>
                    </a:lnTo>
                    <a:lnTo>
                      <a:pt x="45" y="516"/>
                    </a:lnTo>
                    <a:lnTo>
                      <a:pt x="43" y="514"/>
                    </a:lnTo>
                    <a:lnTo>
                      <a:pt x="43" y="514"/>
                    </a:lnTo>
                    <a:lnTo>
                      <a:pt x="44" y="516"/>
                    </a:lnTo>
                    <a:lnTo>
                      <a:pt x="40" y="519"/>
                    </a:lnTo>
                    <a:lnTo>
                      <a:pt x="38" y="515"/>
                    </a:lnTo>
                    <a:lnTo>
                      <a:pt x="38" y="512"/>
                    </a:lnTo>
                    <a:lnTo>
                      <a:pt x="38" y="511"/>
                    </a:lnTo>
                    <a:lnTo>
                      <a:pt x="38" y="511"/>
                    </a:lnTo>
                    <a:lnTo>
                      <a:pt x="35" y="511"/>
                    </a:lnTo>
                    <a:lnTo>
                      <a:pt x="33" y="509"/>
                    </a:lnTo>
                    <a:lnTo>
                      <a:pt x="31" y="511"/>
                    </a:lnTo>
                    <a:lnTo>
                      <a:pt x="27" y="511"/>
                    </a:lnTo>
                    <a:lnTo>
                      <a:pt x="24" y="512"/>
                    </a:lnTo>
                    <a:lnTo>
                      <a:pt x="22" y="514"/>
                    </a:lnTo>
                    <a:lnTo>
                      <a:pt x="17" y="516"/>
                    </a:lnTo>
                    <a:lnTo>
                      <a:pt x="14" y="519"/>
                    </a:lnTo>
                    <a:lnTo>
                      <a:pt x="12" y="521"/>
                    </a:lnTo>
                    <a:lnTo>
                      <a:pt x="12" y="522"/>
                    </a:lnTo>
                    <a:lnTo>
                      <a:pt x="9" y="526"/>
                    </a:lnTo>
                    <a:lnTo>
                      <a:pt x="8" y="524"/>
                    </a:lnTo>
                    <a:lnTo>
                      <a:pt x="5" y="526"/>
                    </a:lnTo>
                    <a:lnTo>
                      <a:pt x="3" y="527"/>
                    </a:lnTo>
                    <a:lnTo>
                      <a:pt x="2" y="529"/>
                    </a:lnTo>
                    <a:lnTo>
                      <a:pt x="0" y="530"/>
                    </a:lnTo>
                    <a:lnTo>
                      <a:pt x="0" y="529"/>
                    </a:lnTo>
                    <a:lnTo>
                      <a:pt x="0" y="530"/>
                    </a:lnTo>
                    <a:lnTo>
                      <a:pt x="0" y="532"/>
                    </a:lnTo>
                    <a:lnTo>
                      <a:pt x="1" y="532"/>
                    </a:lnTo>
                    <a:lnTo>
                      <a:pt x="3" y="528"/>
                    </a:lnTo>
                    <a:lnTo>
                      <a:pt x="7" y="527"/>
                    </a:lnTo>
                    <a:lnTo>
                      <a:pt x="8" y="530"/>
                    </a:lnTo>
                    <a:lnTo>
                      <a:pt x="8" y="532"/>
                    </a:lnTo>
                    <a:lnTo>
                      <a:pt x="9" y="532"/>
                    </a:lnTo>
                    <a:lnTo>
                      <a:pt x="12" y="527"/>
                    </a:lnTo>
                    <a:lnTo>
                      <a:pt x="13" y="529"/>
                    </a:lnTo>
                    <a:lnTo>
                      <a:pt x="15" y="528"/>
                    </a:lnTo>
                    <a:lnTo>
                      <a:pt x="17" y="528"/>
                    </a:lnTo>
                    <a:lnTo>
                      <a:pt x="20" y="527"/>
                    </a:lnTo>
                    <a:lnTo>
                      <a:pt x="22" y="524"/>
                    </a:lnTo>
                    <a:lnTo>
                      <a:pt x="21" y="521"/>
                    </a:lnTo>
                    <a:lnTo>
                      <a:pt x="24" y="520"/>
                    </a:lnTo>
                    <a:lnTo>
                      <a:pt x="27" y="516"/>
                    </a:lnTo>
                    <a:lnTo>
                      <a:pt x="29" y="516"/>
                    </a:lnTo>
                    <a:lnTo>
                      <a:pt x="33" y="520"/>
                    </a:lnTo>
                    <a:lnTo>
                      <a:pt x="32" y="521"/>
                    </a:lnTo>
                    <a:lnTo>
                      <a:pt x="36" y="520"/>
                    </a:lnTo>
                    <a:lnTo>
                      <a:pt x="36" y="520"/>
                    </a:lnTo>
                    <a:lnTo>
                      <a:pt x="36" y="520"/>
                    </a:lnTo>
                    <a:lnTo>
                      <a:pt x="39" y="520"/>
                    </a:lnTo>
                    <a:lnTo>
                      <a:pt x="39" y="522"/>
                    </a:lnTo>
                    <a:lnTo>
                      <a:pt x="40" y="521"/>
                    </a:lnTo>
                    <a:lnTo>
                      <a:pt x="43" y="521"/>
                    </a:lnTo>
                    <a:lnTo>
                      <a:pt x="45" y="520"/>
                    </a:lnTo>
                    <a:lnTo>
                      <a:pt x="47" y="520"/>
                    </a:lnTo>
                    <a:lnTo>
                      <a:pt x="51" y="515"/>
                    </a:lnTo>
                    <a:lnTo>
                      <a:pt x="54" y="514"/>
                    </a:lnTo>
                    <a:lnTo>
                      <a:pt x="57" y="515"/>
                    </a:lnTo>
                    <a:lnTo>
                      <a:pt x="58" y="513"/>
                    </a:lnTo>
                    <a:lnTo>
                      <a:pt x="60" y="515"/>
                    </a:lnTo>
                    <a:lnTo>
                      <a:pt x="62" y="514"/>
                    </a:lnTo>
                    <a:lnTo>
                      <a:pt x="65" y="515"/>
                    </a:lnTo>
                    <a:lnTo>
                      <a:pt x="67" y="515"/>
                    </a:lnTo>
                    <a:lnTo>
                      <a:pt x="69" y="512"/>
                    </a:lnTo>
                    <a:lnTo>
                      <a:pt x="72" y="512"/>
                    </a:lnTo>
                    <a:lnTo>
                      <a:pt x="73" y="509"/>
                    </a:lnTo>
                    <a:lnTo>
                      <a:pt x="74" y="507"/>
                    </a:lnTo>
                    <a:lnTo>
                      <a:pt x="72" y="506"/>
                    </a:lnTo>
                    <a:lnTo>
                      <a:pt x="79" y="504"/>
                    </a:lnTo>
                    <a:lnTo>
                      <a:pt x="83" y="501"/>
                    </a:lnTo>
                    <a:lnTo>
                      <a:pt x="89" y="501"/>
                    </a:lnTo>
                    <a:lnTo>
                      <a:pt x="90" y="500"/>
                    </a:lnTo>
                    <a:lnTo>
                      <a:pt x="90" y="500"/>
                    </a:lnTo>
                    <a:lnTo>
                      <a:pt x="87" y="499"/>
                    </a:lnTo>
                    <a:lnTo>
                      <a:pt x="90" y="497"/>
                    </a:lnTo>
                    <a:lnTo>
                      <a:pt x="92" y="497"/>
                    </a:lnTo>
                    <a:lnTo>
                      <a:pt x="95" y="495"/>
                    </a:lnTo>
                    <a:lnTo>
                      <a:pt x="98" y="495"/>
                    </a:lnTo>
                    <a:lnTo>
                      <a:pt x="98" y="498"/>
                    </a:lnTo>
                    <a:lnTo>
                      <a:pt x="98" y="497"/>
                    </a:lnTo>
                    <a:lnTo>
                      <a:pt x="98" y="495"/>
                    </a:lnTo>
                    <a:lnTo>
                      <a:pt x="100" y="493"/>
                    </a:lnTo>
                    <a:lnTo>
                      <a:pt x="100" y="491"/>
                    </a:lnTo>
                    <a:lnTo>
                      <a:pt x="103" y="489"/>
                    </a:lnTo>
                    <a:lnTo>
                      <a:pt x="105" y="491"/>
                    </a:lnTo>
                    <a:lnTo>
                      <a:pt x="105" y="493"/>
                    </a:lnTo>
                    <a:lnTo>
                      <a:pt x="106" y="493"/>
                    </a:lnTo>
                    <a:lnTo>
                      <a:pt x="109" y="492"/>
                    </a:lnTo>
                    <a:lnTo>
                      <a:pt x="110" y="489"/>
                    </a:lnTo>
                    <a:lnTo>
                      <a:pt x="112" y="489"/>
                    </a:lnTo>
                    <a:lnTo>
                      <a:pt x="114" y="486"/>
                    </a:lnTo>
                    <a:lnTo>
                      <a:pt x="116" y="485"/>
                    </a:lnTo>
                    <a:lnTo>
                      <a:pt x="118" y="487"/>
                    </a:lnTo>
                    <a:lnTo>
                      <a:pt x="119" y="487"/>
                    </a:lnTo>
                    <a:lnTo>
                      <a:pt x="122" y="484"/>
                    </a:lnTo>
                    <a:lnTo>
                      <a:pt x="122" y="483"/>
                    </a:lnTo>
                    <a:lnTo>
                      <a:pt x="120" y="483"/>
                    </a:lnTo>
                    <a:lnTo>
                      <a:pt x="118" y="482"/>
                    </a:lnTo>
                    <a:lnTo>
                      <a:pt x="124" y="477"/>
                    </a:lnTo>
                    <a:lnTo>
                      <a:pt x="126" y="476"/>
                    </a:lnTo>
                    <a:lnTo>
                      <a:pt x="128" y="473"/>
                    </a:lnTo>
                    <a:lnTo>
                      <a:pt x="131" y="473"/>
                    </a:lnTo>
                    <a:lnTo>
                      <a:pt x="131" y="475"/>
                    </a:lnTo>
                    <a:lnTo>
                      <a:pt x="134" y="472"/>
                    </a:lnTo>
                    <a:lnTo>
                      <a:pt x="136" y="471"/>
                    </a:lnTo>
                    <a:lnTo>
                      <a:pt x="137" y="469"/>
                    </a:lnTo>
                    <a:lnTo>
                      <a:pt x="139" y="468"/>
                    </a:lnTo>
                    <a:lnTo>
                      <a:pt x="140" y="467"/>
                    </a:lnTo>
                    <a:lnTo>
                      <a:pt x="143" y="465"/>
                    </a:lnTo>
                    <a:lnTo>
                      <a:pt x="144" y="468"/>
                    </a:lnTo>
                    <a:lnTo>
                      <a:pt x="146" y="467"/>
                    </a:lnTo>
                    <a:lnTo>
                      <a:pt x="148" y="467"/>
                    </a:lnTo>
                    <a:lnTo>
                      <a:pt x="149" y="465"/>
                    </a:lnTo>
                    <a:lnTo>
                      <a:pt x="149" y="463"/>
                    </a:lnTo>
                    <a:lnTo>
                      <a:pt x="151" y="463"/>
                    </a:lnTo>
                    <a:lnTo>
                      <a:pt x="154" y="461"/>
                    </a:lnTo>
                    <a:lnTo>
                      <a:pt x="155" y="462"/>
                    </a:lnTo>
                    <a:lnTo>
                      <a:pt x="158" y="463"/>
                    </a:lnTo>
                    <a:lnTo>
                      <a:pt x="158" y="460"/>
                    </a:lnTo>
                    <a:lnTo>
                      <a:pt x="162" y="460"/>
                    </a:lnTo>
                    <a:lnTo>
                      <a:pt x="162" y="461"/>
                    </a:lnTo>
                    <a:lnTo>
                      <a:pt x="163" y="460"/>
                    </a:lnTo>
                    <a:lnTo>
                      <a:pt x="162" y="461"/>
                    </a:lnTo>
                    <a:lnTo>
                      <a:pt x="165" y="455"/>
                    </a:lnTo>
                    <a:lnTo>
                      <a:pt x="169" y="453"/>
                    </a:lnTo>
                    <a:lnTo>
                      <a:pt x="169" y="453"/>
                    </a:lnTo>
                    <a:lnTo>
                      <a:pt x="166" y="450"/>
                    </a:lnTo>
                    <a:lnTo>
                      <a:pt x="171" y="449"/>
                    </a:lnTo>
                    <a:lnTo>
                      <a:pt x="173" y="449"/>
                    </a:lnTo>
                    <a:lnTo>
                      <a:pt x="177" y="447"/>
                    </a:lnTo>
                    <a:lnTo>
                      <a:pt x="180" y="447"/>
                    </a:lnTo>
                    <a:lnTo>
                      <a:pt x="184" y="445"/>
                    </a:lnTo>
                    <a:lnTo>
                      <a:pt x="185" y="443"/>
                    </a:lnTo>
                    <a:lnTo>
                      <a:pt x="188" y="441"/>
                    </a:lnTo>
                    <a:lnTo>
                      <a:pt x="188" y="438"/>
                    </a:lnTo>
                    <a:lnTo>
                      <a:pt x="188" y="438"/>
                    </a:lnTo>
                    <a:lnTo>
                      <a:pt x="186" y="438"/>
                    </a:lnTo>
                    <a:lnTo>
                      <a:pt x="185" y="433"/>
                    </a:lnTo>
                    <a:lnTo>
                      <a:pt x="185" y="433"/>
                    </a:lnTo>
                    <a:lnTo>
                      <a:pt x="179" y="433"/>
                    </a:lnTo>
                    <a:lnTo>
                      <a:pt x="180" y="428"/>
                    </a:lnTo>
                    <a:lnTo>
                      <a:pt x="180" y="425"/>
                    </a:lnTo>
                    <a:lnTo>
                      <a:pt x="184" y="424"/>
                    </a:lnTo>
                    <a:lnTo>
                      <a:pt x="185" y="421"/>
                    </a:lnTo>
                    <a:lnTo>
                      <a:pt x="187" y="421"/>
                    </a:lnTo>
                    <a:lnTo>
                      <a:pt x="186" y="420"/>
                    </a:lnTo>
                    <a:lnTo>
                      <a:pt x="189" y="418"/>
                    </a:lnTo>
                    <a:lnTo>
                      <a:pt x="193" y="418"/>
                    </a:lnTo>
                    <a:lnTo>
                      <a:pt x="196" y="416"/>
                    </a:lnTo>
                    <a:lnTo>
                      <a:pt x="200" y="418"/>
                    </a:lnTo>
                    <a:lnTo>
                      <a:pt x="204" y="416"/>
                    </a:lnTo>
                    <a:lnTo>
                      <a:pt x="204" y="413"/>
                    </a:lnTo>
                    <a:lnTo>
                      <a:pt x="208" y="412"/>
                    </a:lnTo>
                    <a:lnTo>
                      <a:pt x="210" y="413"/>
                    </a:lnTo>
                    <a:lnTo>
                      <a:pt x="215" y="412"/>
                    </a:lnTo>
                    <a:lnTo>
                      <a:pt x="216" y="409"/>
                    </a:lnTo>
                    <a:lnTo>
                      <a:pt x="215" y="406"/>
                    </a:lnTo>
                    <a:lnTo>
                      <a:pt x="210" y="404"/>
                    </a:lnTo>
                    <a:lnTo>
                      <a:pt x="210" y="404"/>
                    </a:lnTo>
                    <a:lnTo>
                      <a:pt x="207" y="406"/>
                    </a:lnTo>
                    <a:lnTo>
                      <a:pt x="207" y="403"/>
                    </a:lnTo>
                    <a:lnTo>
                      <a:pt x="209" y="401"/>
                    </a:lnTo>
                    <a:lnTo>
                      <a:pt x="214" y="401"/>
                    </a:lnTo>
                    <a:lnTo>
                      <a:pt x="216" y="402"/>
                    </a:lnTo>
                    <a:lnTo>
                      <a:pt x="220" y="402"/>
                    </a:lnTo>
                    <a:lnTo>
                      <a:pt x="222" y="399"/>
                    </a:lnTo>
                    <a:lnTo>
                      <a:pt x="222" y="398"/>
                    </a:lnTo>
                    <a:lnTo>
                      <a:pt x="230" y="394"/>
                    </a:lnTo>
                    <a:lnTo>
                      <a:pt x="233" y="390"/>
                    </a:lnTo>
                    <a:lnTo>
                      <a:pt x="237" y="390"/>
                    </a:lnTo>
                    <a:lnTo>
                      <a:pt x="237" y="390"/>
                    </a:lnTo>
                    <a:lnTo>
                      <a:pt x="237" y="388"/>
                    </a:lnTo>
                    <a:lnTo>
                      <a:pt x="245" y="382"/>
                    </a:lnTo>
                    <a:lnTo>
                      <a:pt x="250" y="382"/>
                    </a:lnTo>
                    <a:lnTo>
                      <a:pt x="256" y="376"/>
                    </a:lnTo>
                    <a:lnTo>
                      <a:pt x="261" y="376"/>
                    </a:lnTo>
                    <a:lnTo>
                      <a:pt x="272" y="362"/>
                    </a:lnTo>
                    <a:lnTo>
                      <a:pt x="267" y="375"/>
                    </a:lnTo>
                    <a:lnTo>
                      <a:pt x="267" y="377"/>
                    </a:lnTo>
                    <a:lnTo>
                      <a:pt x="267" y="377"/>
                    </a:lnTo>
                    <a:lnTo>
                      <a:pt x="270" y="379"/>
                    </a:lnTo>
                    <a:lnTo>
                      <a:pt x="270" y="379"/>
                    </a:lnTo>
                    <a:lnTo>
                      <a:pt x="274" y="375"/>
                    </a:lnTo>
                    <a:lnTo>
                      <a:pt x="276" y="374"/>
                    </a:lnTo>
                    <a:lnTo>
                      <a:pt x="283" y="372"/>
                    </a:lnTo>
                    <a:lnTo>
                      <a:pt x="289" y="366"/>
                    </a:lnTo>
                    <a:lnTo>
                      <a:pt x="285" y="375"/>
                    </a:lnTo>
                    <a:lnTo>
                      <a:pt x="280" y="379"/>
                    </a:lnTo>
                    <a:lnTo>
                      <a:pt x="276" y="379"/>
                    </a:lnTo>
                    <a:lnTo>
                      <a:pt x="270" y="384"/>
                    </a:lnTo>
                    <a:lnTo>
                      <a:pt x="270" y="387"/>
                    </a:lnTo>
                    <a:lnTo>
                      <a:pt x="273" y="391"/>
                    </a:lnTo>
                    <a:lnTo>
                      <a:pt x="275" y="398"/>
                    </a:lnTo>
                    <a:lnTo>
                      <a:pt x="269" y="394"/>
                    </a:lnTo>
                    <a:lnTo>
                      <a:pt x="267" y="394"/>
                    </a:lnTo>
                    <a:lnTo>
                      <a:pt x="266" y="395"/>
                    </a:lnTo>
                    <a:lnTo>
                      <a:pt x="262" y="395"/>
                    </a:lnTo>
                    <a:lnTo>
                      <a:pt x="259" y="391"/>
                    </a:lnTo>
                    <a:lnTo>
                      <a:pt x="259" y="389"/>
                    </a:lnTo>
                    <a:lnTo>
                      <a:pt x="254" y="390"/>
                    </a:lnTo>
                    <a:lnTo>
                      <a:pt x="252" y="391"/>
                    </a:lnTo>
                    <a:lnTo>
                      <a:pt x="247" y="394"/>
                    </a:lnTo>
                    <a:lnTo>
                      <a:pt x="244" y="394"/>
                    </a:lnTo>
                    <a:lnTo>
                      <a:pt x="241" y="396"/>
                    </a:lnTo>
                    <a:lnTo>
                      <a:pt x="241" y="398"/>
                    </a:lnTo>
                    <a:lnTo>
                      <a:pt x="241" y="401"/>
                    </a:lnTo>
                    <a:lnTo>
                      <a:pt x="239" y="405"/>
                    </a:lnTo>
                    <a:lnTo>
                      <a:pt x="236" y="408"/>
                    </a:lnTo>
                    <a:lnTo>
                      <a:pt x="235" y="412"/>
                    </a:lnTo>
                    <a:lnTo>
                      <a:pt x="225" y="419"/>
                    </a:lnTo>
                    <a:lnTo>
                      <a:pt x="223" y="421"/>
                    </a:lnTo>
                    <a:lnTo>
                      <a:pt x="223" y="424"/>
                    </a:lnTo>
                    <a:lnTo>
                      <a:pt x="225" y="426"/>
                    </a:lnTo>
                    <a:lnTo>
                      <a:pt x="226" y="425"/>
                    </a:lnTo>
                    <a:lnTo>
                      <a:pt x="228" y="424"/>
                    </a:lnTo>
                    <a:lnTo>
                      <a:pt x="231" y="423"/>
                    </a:lnTo>
                    <a:lnTo>
                      <a:pt x="235" y="423"/>
                    </a:lnTo>
                    <a:lnTo>
                      <a:pt x="235" y="426"/>
                    </a:lnTo>
                    <a:lnTo>
                      <a:pt x="229" y="431"/>
                    </a:lnTo>
                    <a:lnTo>
                      <a:pt x="226" y="431"/>
                    </a:lnTo>
                    <a:lnTo>
                      <a:pt x="224" y="434"/>
                    </a:lnTo>
                    <a:lnTo>
                      <a:pt x="221" y="433"/>
                    </a:lnTo>
                    <a:lnTo>
                      <a:pt x="220" y="433"/>
                    </a:lnTo>
                    <a:lnTo>
                      <a:pt x="217" y="433"/>
                    </a:lnTo>
                    <a:lnTo>
                      <a:pt x="217" y="436"/>
                    </a:lnTo>
                    <a:lnTo>
                      <a:pt x="215" y="435"/>
                    </a:lnTo>
                    <a:lnTo>
                      <a:pt x="214" y="436"/>
                    </a:lnTo>
                    <a:lnTo>
                      <a:pt x="214" y="439"/>
                    </a:lnTo>
                    <a:lnTo>
                      <a:pt x="217" y="442"/>
                    </a:lnTo>
                    <a:lnTo>
                      <a:pt x="217" y="441"/>
                    </a:lnTo>
                    <a:lnTo>
                      <a:pt x="220" y="439"/>
                    </a:lnTo>
                    <a:lnTo>
                      <a:pt x="221" y="440"/>
                    </a:lnTo>
                    <a:lnTo>
                      <a:pt x="221" y="438"/>
                    </a:lnTo>
                    <a:lnTo>
                      <a:pt x="225" y="438"/>
                    </a:lnTo>
                    <a:lnTo>
                      <a:pt x="225" y="438"/>
                    </a:lnTo>
                    <a:lnTo>
                      <a:pt x="229" y="436"/>
                    </a:lnTo>
                    <a:lnTo>
                      <a:pt x="231" y="434"/>
                    </a:lnTo>
                    <a:lnTo>
                      <a:pt x="231" y="432"/>
                    </a:lnTo>
                    <a:lnTo>
                      <a:pt x="236" y="427"/>
                    </a:lnTo>
                    <a:lnTo>
                      <a:pt x="236" y="432"/>
                    </a:lnTo>
                    <a:lnTo>
                      <a:pt x="236" y="433"/>
                    </a:lnTo>
                    <a:lnTo>
                      <a:pt x="236" y="434"/>
                    </a:lnTo>
                    <a:lnTo>
                      <a:pt x="238" y="433"/>
                    </a:lnTo>
                    <a:lnTo>
                      <a:pt x="243" y="430"/>
                    </a:lnTo>
                    <a:lnTo>
                      <a:pt x="247" y="430"/>
                    </a:lnTo>
                    <a:lnTo>
                      <a:pt x="248" y="431"/>
                    </a:lnTo>
                    <a:lnTo>
                      <a:pt x="248" y="431"/>
                    </a:lnTo>
                    <a:lnTo>
                      <a:pt x="250" y="425"/>
                    </a:lnTo>
                    <a:lnTo>
                      <a:pt x="254" y="423"/>
                    </a:lnTo>
                    <a:lnTo>
                      <a:pt x="256" y="423"/>
                    </a:lnTo>
                    <a:lnTo>
                      <a:pt x="258" y="419"/>
                    </a:lnTo>
                    <a:lnTo>
                      <a:pt x="262" y="416"/>
                    </a:lnTo>
                    <a:lnTo>
                      <a:pt x="262" y="420"/>
                    </a:lnTo>
                    <a:lnTo>
                      <a:pt x="263" y="420"/>
                    </a:lnTo>
                    <a:lnTo>
                      <a:pt x="266" y="424"/>
                    </a:lnTo>
                    <a:lnTo>
                      <a:pt x="266" y="425"/>
                    </a:lnTo>
                    <a:lnTo>
                      <a:pt x="268" y="425"/>
                    </a:lnTo>
                    <a:lnTo>
                      <a:pt x="269" y="426"/>
                    </a:lnTo>
                    <a:lnTo>
                      <a:pt x="270" y="425"/>
                    </a:lnTo>
                    <a:lnTo>
                      <a:pt x="272" y="420"/>
                    </a:lnTo>
                    <a:lnTo>
                      <a:pt x="276" y="420"/>
                    </a:lnTo>
                    <a:lnTo>
                      <a:pt x="277" y="420"/>
                    </a:lnTo>
                    <a:lnTo>
                      <a:pt x="277" y="420"/>
                    </a:lnTo>
                    <a:lnTo>
                      <a:pt x="276" y="419"/>
                    </a:lnTo>
                    <a:lnTo>
                      <a:pt x="277" y="414"/>
                    </a:lnTo>
                    <a:lnTo>
                      <a:pt x="283" y="412"/>
                    </a:lnTo>
                    <a:lnTo>
                      <a:pt x="284" y="411"/>
                    </a:lnTo>
                    <a:lnTo>
                      <a:pt x="284" y="410"/>
                    </a:lnTo>
                    <a:lnTo>
                      <a:pt x="282" y="410"/>
                    </a:lnTo>
                    <a:lnTo>
                      <a:pt x="280" y="409"/>
                    </a:lnTo>
                    <a:lnTo>
                      <a:pt x="275" y="408"/>
                    </a:lnTo>
                    <a:lnTo>
                      <a:pt x="277" y="404"/>
                    </a:lnTo>
                    <a:lnTo>
                      <a:pt x="281" y="404"/>
                    </a:lnTo>
                    <a:lnTo>
                      <a:pt x="281" y="404"/>
                    </a:lnTo>
                    <a:lnTo>
                      <a:pt x="277" y="401"/>
                    </a:lnTo>
                    <a:lnTo>
                      <a:pt x="277" y="397"/>
                    </a:lnTo>
                    <a:lnTo>
                      <a:pt x="282" y="396"/>
                    </a:lnTo>
                    <a:lnTo>
                      <a:pt x="284" y="395"/>
                    </a:lnTo>
                    <a:lnTo>
                      <a:pt x="284" y="395"/>
                    </a:lnTo>
                    <a:lnTo>
                      <a:pt x="283" y="391"/>
                    </a:lnTo>
                    <a:lnTo>
                      <a:pt x="290" y="389"/>
                    </a:lnTo>
                    <a:lnTo>
                      <a:pt x="293" y="391"/>
                    </a:lnTo>
                    <a:lnTo>
                      <a:pt x="296" y="391"/>
                    </a:lnTo>
                    <a:lnTo>
                      <a:pt x="303" y="391"/>
                    </a:lnTo>
                    <a:lnTo>
                      <a:pt x="295" y="396"/>
                    </a:lnTo>
                    <a:lnTo>
                      <a:pt x="295" y="398"/>
                    </a:lnTo>
                    <a:lnTo>
                      <a:pt x="296" y="401"/>
                    </a:lnTo>
                    <a:lnTo>
                      <a:pt x="297" y="396"/>
                    </a:lnTo>
                    <a:lnTo>
                      <a:pt x="300" y="395"/>
                    </a:lnTo>
                    <a:lnTo>
                      <a:pt x="304" y="395"/>
                    </a:lnTo>
                    <a:lnTo>
                      <a:pt x="302" y="399"/>
                    </a:lnTo>
                    <a:lnTo>
                      <a:pt x="303" y="398"/>
                    </a:lnTo>
                    <a:lnTo>
                      <a:pt x="304" y="396"/>
                    </a:lnTo>
                    <a:lnTo>
                      <a:pt x="306" y="397"/>
                    </a:lnTo>
                    <a:lnTo>
                      <a:pt x="310" y="396"/>
                    </a:lnTo>
                    <a:lnTo>
                      <a:pt x="311" y="396"/>
                    </a:lnTo>
                    <a:lnTo>
                      <a:pt x="313" y="394"/>
                    </a:lnTo>
                    <a:lnTo>
                      <a:pt x="318" y="392"/>
                    </a:lnTo>
                    <a:lnTo>
                      <a:pt x="321" y="395"/>
                    </a:lnTo>
                    <a:lnTo>
                      <a:pt x="320" y="397"/>
                    </a:lnTo>
                    <a:lnTo>
                      <a:pt x="317" y="397"/>
                    </a:lnTo>
                    <a:lnTo>
                      <a:pt x="313" y="401"/>
                    </a:lnTo>
                    <a:lnTo>
                      <a:pt x="311" y="401"/>
                    </a:lnTo>
                    <a:lnTo>
                      <a:pt x="311" y="402"/>
                    </a:lnTo>
                    <a:lnTo>
                      <a:pt x="311" y="402"/>
                    </a:lnTo>
                    <a:lnTo>
                      <a:pt x="317" y="403"/>
                    </a:lnTo>
                    <a:lnTo>
                      <a:pt x="320" y="406"/>
                    </a:lnTo>
                    <a:lnTo>
                      <a:pt x="319" y="410"/>
                    </a:lnTo>
                    <a:lnTo>
                      <a:pt x="314" y="406"/>
                    </a:lnTo>
                    <a:lnTo>
                      <a:pt x="311" y="406"/>
                    </a:lnTo>
                    <a:lnTo>
                      <a:pt x="308" y="406"/>
                    </a:lnTo>
                    <a:lnTo>
                      <a:pt x="308" y="408"/>
                    </a:lnTo>
                    <a:lnTo>
                      <a:pt x="310" y="408"/>
                    </a:lnTo>
                    <a:lnTo>
                      <a:pt x="312" y="406"/>
                    </a:lnTo>
                    <a:lnTo>
                      <a:pt x="317" y="410"/>
                    </a:lnTo>
                    <a:lnTo>
                      <a:pt x="313" y="412"/>
                    </a:lnTo>
                    <a:lnTo>
                      <a:pt x="312" y="412"/>
                    </a:lnTo>
                    <a:lnTo>
                      <a:pt x="315" y="412"/>
                    </a:lnTo>
                    <a:lnTo>
                      <a:pt x="319" y="417"/>
                    </a:lnTo>
                    <a:lnTo>
                      <a:pt x="321" y="419"/>
                    </a:lnTo>
                    <a:lnTo>
                      <a:pt x="323" y="420"/>
                    </a:lnTo>
                    <a:lnTo>
                      <a:pt x="328" y="418"/>
                    </a:lnTo>
                    <a:lnTo>
                      <a:pt x="330" y="421"/>
                    </a:lnTo>
                    <a:lnTo>
                      <a:pt x="330" y="424"/>
                    </a:lnTo>
                    <a:lnTo>
                      <a:pt x="328" y="425"/>
                    </a:lnTo>
                    <a:lnTo>
                      <a:pt x="328" y="425"/>
                    </a:lnTo>
                    <a:lnTo>
                      <a:pt x="329" y="425"/>
                    </a:lnTo>
                    <a:lnTo>
                      <a:pt x="330" y="427"/>
                    </a:lnTo>
                    <a:lnTo>
                      <a:pt x="332" y="427"/>
                    </a:lnTo>
                    <a:lnTo>
                      <a:pt x="332" y="426"/>
                    </a:lnTo>
                    <a:lnTo>
                      <a:pt x="332" y="425"/>
                    </a:lnTo>
                    <a:lnTo>
                      <a:pt x="333" y="423"/>
                    </a:lnTo>
                    <a:lnTo>
                      <a:pt x="340" y="423"/>
                    </a:lnTo>
                    <a:lnTo>
                      <a:pt x="336" y="427"/>
                    </a:lnTo>
                    <a:lnTo>
                      <a:pt x="336" y="428"/>
                    </a:lnTo>
                    <a:lnTo>
                      <a:pt x="333" y="432"/>
                    </a:lnTo>
                    <a:lnTo>
                      <a:pt x="336" y="435"/>
                    </a:lnTo>
                    <a:lnTo>
                      <a:pt x="334" y="436"/>
                    </a:lnTo>
                    <a:lnTo>
                      <a:pt x="337" y="438"/>
                    </a:lnTo>
                    <a:lnTo>
                      <a:pt x="340" y="436"/>
                    </a:lnTo>
                    <a:lnTo>
                      <a:pt x="342" y="438"/>
                    </a:lnTo>
                    <a:lnTo>
                      <a:pt x="345" y="436"/>
                    </a:lnTo>
                    <a:lnTo>
                      <a:pt x="349" y="438"/>
                    </a:lnTo>
                    <a:lnTo>
                      <a:pt x="354" y="436"/>
                    </a:lnTo>
                    <a:lnTo>
                      <a:pt x="356" y="438"/>
                    </a:lnTo>
                    <a:lnTo>
                      <a:pt x="356" y="440"/>
                    </a:lnTo>
                    <a:lnTo>
                      <a:pt x="357" y="440"/>
                    </a:lnTo>
                    <a:lnTo>
                      <a:pt x="359" y="442"/>
                    </a:lnTo>
                    <a:lnTo>
                      <a:pt x="362" y="443"/>
                    </a:lnTo>
                    <a:lnTo>
                      <a:pt x="362" y="446"/>
                    </a:lnTo>
                    <a:lnTo>
                      <a:pt x="364" y="446"/>
                    </a:lnTo>
                    <a:lnTo>
                      <a:pt x="367" y="443"/>
                    </a:lnTo>
                    <a:lnTo>
                      <a:pt x="369" y="442"/>
                    </a:lnTo>
                    <a:lnTo>
                      <a:pt x="372" y="443"/>
                    </a:lnTo>
                    <a:lnTo>
                      <a:pt x="372" y="447"/>
                    </a:lnTo>
                    <a:lnTo>
                      <a:pt x="369" y="449"/>
                    </a:lnTo>
                    <a:lnTo>
                      <a:pt x="367" y="449"/>
                    </a:lnTo>
                    <a:lnTo>
                      <a:pt x="371" y="450"/>
                    </a:lnTo>
                    <a:lnTo>
                      <a:pt x="372" y="454"/>
                    </a:lnTo>
                    <a:lnTo>
                      <a:pt x="373" y="455"/>
                    </a:lnTo>
                    <a:lnTo>
                      <a:pt x="378" y="456"/>
                    </a:lnTo>
                    <a:lnTo>
                      <a:pt x="384" y="455"/>
                    </a:lnTo>
                    <a:lnTo>
                      <a:pt x="386" y="454"/>
                    </a:lnTo>
                    <a:lnTo>
                      <a:pt x="387" y="455"/>
                    </a:lnTo>
                    <a:lnTo>
                      <a:pt x="388" y="454"/>
                    </a:lnTo>
                    <a:lnTo>
                      <a:pt x="392" y="450"/>
                    </a:lnTo>
                    <a:lnTo>
                      <a:pt x="396" y="450"/>
                    </a:lnTo>
                    <a:lnTo>
                      <a:pt x="394" y="455"/>
                    </a:lnTo>
                    <a:lnTo>
                      <a:pt x="391" y="456"/>
                    </a:lnTo>
                    <a:lnTo>
                      <a:pt x="391" y="462"/>
                    </a:lnTo>
                    <a:lnTo>
                      <a:pt x="389" y="465"/>
                    </a:lnTo>
                    <a:lnTo>
                      <a:pt x="386" y="465"/>
                    </a:lnTo>
                    <a:lnTo>
                      <a:pt x="384" y="465"/>
                    </a:lnTo>
                    <a:lnTo>
                      <a:pt x="385" y="467"/>
                    </a:lnTo>
                    <a:lnTo>
                      <a:pt x="386" y="469"/>
                    </a:lnTo>
                    <a:lnTo>
                      <a:pt x="387" y="470"/>
                    </a:lnTo>
                    <a:lnTo>
                      <a:pt x="389" y="469"/>
                    </a:lnTo>
                    <a:lnTo>
                      <a:pt x="393" y="471"/>
                    </a:lnTo>
                    <a:lnTo>
                      <a:pt x="391" y="475"/>
                    </a:lnTo>
                    <a:lnTo>
                      <a:pt x="391" y="475"/>
                    </a:lnTo>
                    <a:lnTo>
                      <a:pt x="393" y="477"/>
                    </a:lnTo>
                    <a:lnTo>
                      <a:pt x="394" y="477"/>
                    </a:lnTo>
                    <a:lnTo>
                      <a:pt x="396" y="477"/>
                    </a:lnTo>
                    <a:lnTo>
                      <a:pt x="397" y="475"/>
                    </a:lnTo>
                    <a:lnTo>
                      <a:pt x="401" y="469"/>
                    </a:lnTo>
                    <a:lnTo>
                      <a:pt x="403" y="469"/>
                    </a:lnTo>
                    <a:lnTo>
                      <a:pt x="401" y="460"/>
                    </a:lnTo>
                    <a:lnTo>
                      <a:pt x="396" y="447"/>
                    </a:lnTo>
                    <a:lnTo>
                      <a:pt x="400" y="442"/>
                    </a:lnTo>
                    <a:lnTo>
                      <a:pt x="394" y="441"/>
                    </a:lnTo>
                    <a:lnTo>
                      <a:pt x="388" y="445"/>
                    </a:lnTo>
                    <a:lnTo>
                      <a:pt x="384" y="442"/>
                    </a:lnTo>
                    <a:lnTo>
                      <a:pt x="372" y="442"/>
                    </a:lnTo>
                    <a:lnTo>
                      <a:pt x="373" y="441"/>
                    </a:lnTo>
                    <a:lnTo>
                      <a:pt x="553" y="121"/>
                    </a:lnTo>
                    <a:lnTo>
                      <a:pt x="553" y="121"/>
                    </a:lnTo>
                    <a:lnTo>
                      <a:pt x="550"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1" name="Freeform 180">
                <a:extLst>
                  <a:ext uri="{FF2B5EF4-FFF2-40B4-BE49-F238E27FC236}">
                    <a16:creationId xmlns:a16="http://schemas.microsoft.com/office/drawing/2014/main" id="{80B835A3-97FE-C47A-6860-E8E75C0A7DBC}"/>
                  </a:ext>
                </a:extLst>
              </p:cNvPr>
              <p:cNvSpPr/>
              <p:nvPr/>
            </p:nvSpPr>
            <p:spPr bwMode="auto">
              <a:xfrm>
                <a:off x="2882900" y="3346450"/>
                <a:ext cx="39688" cy="12700"/>
              </a:xfrm>
              <a:custGeom>
                <a:avLst/>
                <a:gdLst>
                  <a:gd name="T0" fmla="*/ 2 w 25"/>
                  <a:gd name="T1" fmla="*/ 7 h 8"/>
                  <a:gd name="T2" fmla="*/ 9 w 25"/>
                  <a:gd name="T3" fmla="*/ 7 h 8"/>
                  <a:gd name="T4" fmla="*/ 11 w 25"/>
                  <a:gd name="T5" fmla="*/ 8 h 8"/>
                  <a:gd name="T6" fmla="*/ 16 w 25"/>
                  <a:gd name="T7" fmla="*/ 7 h 8"/>
                  <a:gd name="T8" fmla="*/ 18 w 25"/>
                  <a:gd name="T9" fmla="*/ 7 h 8"/>
                  <a:gd name="T10" fmla="*/ 22 w 25"/>
                  <a:gd name="T11" fmla="*/ 6 h 8"/>
                  <a:gd name="T12" fmla="*/ 25 w 25"/>
                  <a:gd name="T13" fmla="*/ 2 h 8"/>
                  <a:gd name="T14" fmla="*/ 24 w 25"/>
                  <a:gd name="T15" fmla="*/ 2 h 8"/>
                  <a:gd name="T16" fmla="*/ 22 w 25"/>
                  <a:gd name="T17" fmla="*/ 0 h 8"/>
                  <a:gd name="T18" fmla="*/ 21 w 25"/>
                  <a:gd name="T19" fmla="*/ 0 h 8"/>
                  <a:gd name="T20" fmla="*/ 16 w 25"/>
                  <a:gd name="T21" fmla="*/ 1 h 8"/>
                  <a:gd name="T22" fmla="*/ 4 w 25"/>
                  <a:gd name="T23" fmla="*/ 0 h 8"/>
                  <a:gd name="T24" fmla="*/ 3 w 25"/>
                  <a:gd name="T25" fmla="*/ 1 h 8"/>
                  <a:gd name="T26" fmla="*/ 0 w 25"/>
                  <a:gd name="T27" fmla="*/ 2 h 8"/>
                  <a:gd name="T28" fmla="*/ 2 w 25"/>
                  <a:gd name="T29" fmla="*/ 5 h 8"/>
                  <a:gd name="T30" fmla="*/ 0 w 25"/>
                  <a:gd name="T31" fmla="*/ 6 h 8"/>
                  <a:gd name="T32" fmla="*/ 2 w 25"/>
                  <a:gd name="T33"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8">
                    <a:moveTo>
                      <a:pt x="2" y="7"/>
                    </a:moveTo>
                    <a:lnTo>
                      <a:pt x="9" y="7"/>
                    </a:lnTo>
                    <a:lnTo>
                      <a:pt x="11" y="8"/>
                    </a:lnTo>
                    <a:lnTo>
                      <a:pt x="16" y="7"/>
                    </a:lnTo>
                    <a:lnTo>
                      <a:pt x="18" y="7"/>
                    </a:lnTo>
                    <a:lnTo>
                      <a:pt x="22" y="6"/>
                    </a:lnTo>
                    <a:lnTo>
                      <a:pt x="25" y="2"/>
                    </a:lnTo>
                    <a:lnTo>
                      <a:pt x="24" y="2"/>
                    </a:lnTo>
                    <a:lnTo>
                      <a:pt x="22" y="0"/>
                    </a:lnTo>
                    <a:lnTo>
                      <a:pt x="21" y="0"/>
                    </a:lnTo>
                    <a:lnTo>
                      <a:pt x="16" y="1"/>
                    </a:lnTo>
                    <a:lnTo>
                      <a:pt x="4" y="0"/>
                    </a:lnTo>
                    <a:lnTo>
                      <a:pt x="3" y="1"/>
                    </a:lnTo>
                    <a:lnTo>
                      <a:pt x="0" y="2"/>
                    </a:lnTo>
                    <a:lnTo>
                      <a:pt x="2" y="5"/>
                    </a:lnTo>
                    <a:lnTo>
                      <a:pt x="0" y="6"/>
                    </a:lnTo>
                    <a:lnTo>
                      <a:pt x="2"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2" name="Freeform 181">
                <a:extLst>
                  <a:ext uri="{FF2B5EF4-FFF2-40B4-BE49-F238E27FC236}">
                    <a16:creationId xmlns:a16="http://schemas.microsoft.com/office/drawing/2014/main" id="{CA97B86D-7B7C-D86F-EA64-2D8B20AF5BAA}"/>
                  </a:ext>
                </a:extLst>
              </p:cNvPr>
              <p:cNvSpPr/>
              <p:nvPr/>
            </p:nvSpPr>
            <p:spPr bwMode="auto">
              <a:xfrm>
                <a:off x="2768600" y="3309938"/>
                <a:ext cx="88900" cy="57150"/>
              </a:xfrm>
              <a:custGeom>
                <a:avLst/>
                <a:gdLst>
                  <a:gd name="T0" fmla="*/ 1 w 56"/>
                  <a:gd name="T1" fmla="*/ 27 h 36"/>
                  <a:gd name="T2" fmla="*/ 3 w 56"/>
                  <a:gd name="T3" fmla="*/ 31 h 36"/>
                  <a:gd name="T4" fmla="*/ 2 w 56"/>
                  <a:gd name="T5" fmla="*/ 34 h 36"/>
                  <a:gd name="T6" fmla="*/ 4 w 56"/>
                  <a:gd name="T7" fmla="*/ 34 h 36"/>
                  <a:gd name="T8" fmla="*/ 5 w 56"/>
                  <a:gd name="T9" fmla="*/ 36 h 36"/>
                  <a:gd name="T10" fmla="*/ 5 w 56"/>
                  <a:gd name="T11" fmla="*/ 36 h 36"/>
                  <a:gd name="T12" fmla="*/ 7 w 56"/>
                  <a:gd name="T13" fmla="*/ 32 h 36"/>
                  <a:gd name="T14" fmla="*/ 10 w 56"/>
                  <a:gd name="T15" fmla="*/ 28 h 36"/>
                  <a:gd name="T16" fmla="*/ 10 w 56"/>
                  <a:gd name="T17" fmla="*/ 27 h 36"/>
                  <a:gd name="T18" fmla="*/ 12 w 56"/>
                  <a:gd name="T19" fmla="*/ 22 h 36"/>
                  <a:gd name="T20" fmla="*/ 15 w 56"/>
                  <a:gd name="T21" fmla="*/ 24 h 36"/>
                  <a:gd name="T22" fmla="*/ 16 w 56"/>
                  <a:gd name="T23" fmla="*/ 24 h 36"/>
                  <a:gd name="T24" fmla="*/ 18 w 56"/>
                  <a:gd name="T25" fmla="*/ 21 h 36"/>
                  <a:gd name="T26" fmla="*/ 22 w 56"/>
                  <a:gd name="T27" fmla="*/ 23 h 36"/>
                  <a:gd name="T28" fmla="*/ 22 w 56"/>
                  <a:gd name="T29" fmla="*/ 25 h 36"/>
                  <a:gd name="T30" fmla="*/ 23 w 56"/>
                  <a:gd name="T31" fmla="*/ 27 h 36"/>
                  <a:gd name="T32" fmla="*/ 26 w 56"/>
                  <a:gd name="T33" fmla="*/ 25 h 36"/>
                  <a:gd name="T34" fmla="*/ 31 w 56"/>
                  <a:gd name="T35" fmla="*/ 22 h 36"/>
                  <a:gd name="T36" fmla="*/ 36 w 56"/>
                  <a:gd name="T37" fmla="*/ 21 h 36"/>
                  <a:gd name="T38" fmla="*/ 40 w 56"/>
                  <a:gd name="T39" fmla="*/ 22 h 36"/>
                  <a:gd name="T40" fmla="*/ 44 w 56"/>
                  <a:gd name="T41" fmla="*/ 21 h 36"/>
                  <a:gd name="T42" fmla="*/ 46 w 56"/>
                  <a:gd name="T43" fmla="*/ 22 h 36"/>
                  <a:gd name="T44" fmla="*/ 49 w 56"/>
                  <a:gd name="T45" fmla="*/ 22 h 36"/>
                  <a:gd name="T46" fmla="*/ 53 w 56"/>
                  <a:gd name="T47" fmla="*/ 23 h 36"/>
                  <a:gd name="T48" fmla="*/ 54 w 56"/>
                  <a:gd name="T49" fmla="*/ 21 h 36"/>
                  <a:gd name="T50" fmla="*/ 55 w 56"/>
                  <a:gd name="T51" fmla="*/ 21 h 36"/>
                  <a:gd name="T52" fmla="*/ 56 w 56"/>
                  <a:gd name="T53" fmla="*/ 20 h 36"/>
                  <a:gd name="T54" fmla="*/ 55 w 56"/>
                  <a:gd name="T55" fmla="*/ 19 h 36"/>
                  <a:gd name="T56" fmla="*/ 49 w 56"/>
                  <a:gd name="T57" fmla="*/ 16 h 36"/>
                  <a:gd name="T58" fmla="*/ 47 w 56"/>
                  <a:gd name="T59" fmla="*/ 15 h 36"/>
                  <a:gd name="T60" fmla="*/ 44 w 56"/>
                  <a:gd name="T61" fmla="*/ 14 h 36"/>
                  <a:gd name="T62" fmla="*/ 41 w 56"/>
                  <a:gd name="T63" fmla="*/ 15 h 36"/>
                  <a:gd name="T64" fmla="*/ 37 w 56"/>
                  <a:gd name="T65" fmla="*/ 13 h 36"/>
                  <a:gd name="T66" fmla="*/ 32 w 56"/>
                  <a:gd name="T67" fmla="*/ 10 h 36"/>
                  <a:gd name="T68" fmla="*/ 23 w 56"/>
                  <a:gd name="T69" fmla="*/ 10 h 36"/>
                  <a:gd name="T70" fmla="*/ 32 w 56"/>
                  <a:gd name="T71" fmla="*/ 7 h 36"/>
                  <a:gd name="T72" fmla="*/ 36 w 56"/>
                  <a:gd name="T73" fmla="*/ 8 h 36"/>
                  <a:gd name="T74" fmla="*/ 33 w 56"/>
                  <a:gd name="T75" fmla="*/ 4 h 36"/>
                  <a:gd name="T76" fmla="*/ 32 w 56"/>
                  <a:gd name="T77" fmla="*/ 4 h 36"/>
                  <a:gd name="T78" fmla="*/ 30 w 56"/>
                  <a:gd name="T79" fmla="*/ 4 h 36"/>
                  <a:gd name="T80" fmla="*/ 27 w 56"/>
                  <a:gd name="T81" fmla="*/ 2 h 36"/>
                  <a:gd name="T82" fmla="*/ 16 w 56"/>
                  <a:gd name="T83" fmla="*/ 0 h 36"/>
                  <a:gd name="T84" fmla="*/ 14 w 56"/>
                  <a:gd name="T85" fmla="*/ 1 h 36"/>
                  <a:gd name="T86" fmla="*/ 11 w 56"/>
                  <a:gd name="T87" fmla="*/ 0 h 36"/>
                  <a:gd name="T88" fmla="*/ 7 w 56"/>
                  <a:gd name="T89" fmla="*/ 0 h 36"/>
                  <a:gd name="T90" fmla="*/ 5 w 56"/>
                  <a:gd name="T91" fmla="*/ 2 h 36"/>
                  <a:gd name="T92" fmla="*/ 5 w 56"/>
                  <a:gd name="T93" fmla="*/ 4 h 36"/>
                  <a:gd name="T94" fmla="*/ 4 w 56"/>
                  <a:gd name="T95" fmla="*/ 7 h 36"/>
                  <a:gd name="T96" fmla="*/ 5 w 56"/>
                  <a:gd name="T97" fmla="*/ 9 h 36"/>
                  <a:gd name="T98" fmla="*/ 4 w 56"/>
                  <a:gd name="T99" fmla="*/ 13 h 36"/>
                  <a:gd name="T100" fmla="*/ 2 w 56"/>
                  <a:gd name="T101" fmla="*/ 15 h 36"/>
                  <a:gd name="T102" fmla="*/ 2 w 56"/>
                  <a:gd name="T103" fmla="*/ 15 h 36"/>
                  <a:gd name="T104" fmla="*/ 3 w 56"/>
                  <a:gd name="T105" fmla="*/ 17 h 36"/>
                  <a:gd name="T106" fmla="*/ 3 w 56"/>
                  <a:gd name="T107" fmla="*/ 23 h 36"/>
                  <a:gd name="T108" fmla="*/ 0 w 56"/>
                  <a:gd name="T109" fmla="*/ 27 h 36"/>
                  <a:gd name="T110" fmla="*/ 0 w 56"/>
                  <a:gd name="T111" fmla="*/ 27 h 36"/>
                  <a:gd name="T112" fmla="*/ 1 w 56"/>
                  <a:gd name="T113"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 h="36">
                    <a:moveTo>
                      <a:pt x="1" y="27"/>
                    </a:moveTo>
                    <a:lnTo>
                      <a:pt x="3" y="31"/>
                    </a:lnTo>
                    <a:lnTo>
                      <a:pt x="2" y="34"/>
                    </a:lnTo>
                    <a:lnTo>
                      <a:pt x="4" y="34"/>
                    </a:lnTo>
                    <a:lnTo>
                      <a:pt x="5" y="36"/>
                    </a:lnTo>
                    <a:lnTo>
                      <a:pt x="5" y="36"/>
                    </a:lnTo>
                    <a:lnTo>
                      <a:pt x="7" y="32"/>
                    </a:lnTo>
                    <a:lnTo>
                      <a:pt x="10" y="28"/>
                    </a:lnTo>
                    <a:lnTo>
                      <a:pt x="10" y="27"/>
                    </a:lnTo>
                    <a:lnTo>
                      <a:pt x="12" y="22"/>
                    </a:lnTo>
                    <a:lnTo>
                      <a:pt x="15" y="24"/>
                    </a:lnTo>
                    <a:lnTo>
                      <a:pt x="16" y="24"/>
                    </a:lnTo>
                    <a:lnTo>
                      <a:pt x="18" y="21"/>
                    </a:lnTo>
                    <a:lnTo>
                      <a:pt x="22" y="23"/>
                    </a:lnTo>
                    <a:lnTo>
                      <a:pt x="22" y="25"/>
                    </a:lnTo>
                    <a:lnTo>
                      <a:pt x="23" y="27"/>
                    </a:lnTo>
                    <a:lnTo>
                      <a:pt x="26" y="25"/>
                    </a:lnTo>
                    <a:lnTo>
                      <a:pt x="31" y="22"/>
                    </a:lnTo>
                    <a:lnTo>
                      <a:pt x="36" y="21"/>
                    </a:lnTo>
                    <a:lnTo>
                      <a:pt x="40" y="22"/>
                    </a:lnTo>
                    <a:lnTo>
                      <a:pt x="44" y="21"/>
                    </a:lnTo>
                    <a:lnTo>
                      <a:pt x="46" y="22"/>
                    </a:lnTo>
                    <a:lnTo>
                      <a:pt x="49" y="22"/>
                    </a:lnTo>
                    <a:lnTo>
                      <a:pt x="53" y="23"/>
                    </a:lnTo>
                    <a:lnTo>
                      <a:pt x="54" y="21"/>
                    </a:lnTo>
                    <a:lnTo>
                      <a:pt x="55" y="21"/>
                    </a:lnTo>
                    <a:lnTo>
                      <a:pt x="56" y="20"/>
                    </a:lnTo>
                    <a:lnTo>
                      <a:pt x="55" y="19"/>
                    </a:lnTo>
                    <a:lnTo>
                      <a:pt x="49" y="16"/>
                    </a:lnTo>
                    <a:lnTo>
                      <a:pt x="47" y="15"/>
                    </a:lnTo>
                    <a:lnTo>
                      <a:pt x="44" y="14"/>
                    </a:lnTo>
                    <a:lnTo>
                      <a:pt x="41" y="15"/>
                    </a:lnTo>
                    <a:lnTo>
                      <a:pt x="37" y="13"/>
                    </a:lnTo>
                    <a:lnTo>
                      <a:pt x="32" y="10"/>
                    </a:lnTo>
                    <a:lnTo>
                      <a:pt x="23" y="10"/>
                    </a:lnTo>
                    <a:lnTo>
                      <a:pt x="32" y="7"/>
                    </a:lnTo>
                    <a:lnTo>
                      <a:pt x="36" y="8"/>
                    </a:lnTo>
                    <a:lnTo>
                      <a:pt x="33" y="4"/>
                    </a:lnTo>
                    <a:lnTo>
                      <a:pt x="32" y="4"/>
                    </a:lnTo>
                    <a:lnTo>
                      <a:pt x="30" y="4"/>
                    </a:lnTo>
                    <a:lnTo>
                      <a:pt x="27" y="2"/>
                    </a:lnTo>
                    <a:lnTo>
                      <a:pt x="16" y="0"/>
                    </a:lnTo>
                    <a:lnTo>
                      <a:pt x="14" y="1"/>
                    </a:lnTo>
                    <a:lnTo>
                      <a:pt x="11" y="0"/>
                    </a:lnTo>
                    <a:lnTo>
                      <a:pt x="7" y="0"/>
                    </a:lnTo>
                    <a:lnTo>
                      <a:pt x="5" y="2"/>
                    </a:lnTo>
                    <a:lnTo>
                      <a:pt x="5" y="4"/>
                    </a:lnTo>
                    <a:lnTo>
                      <a:pt x="4" y="7"/>
                    </a:lnTo>
                    <a:lnTo>
                      <a:pt x="5" y="9"/>
                    </a:lnTo>
                    <a:lnTo>
                      <a:pt x="4" y="13"/>
                    </a:lnTo>
                    <a:lnTo>
                      <a:pt x="2" y="15"/>
                    </a:lnTo>
                    <a:lnTo>
                      <a:pt x="2" y="15"/>
                    </a:lnTo>
                    <a:lnTo>
                      <a:pt x="3" y="17"/>
                    </a:lnTo>
                    <a:lnTo>
                      <a:pt x="3" y="23"/>
                    </a:lnTo>
                    <a:lnTo>
                      <a:pt x="0" y="27"/>
                    </a:lnTo>
                    <a:lnTo>
                      <a:pt x="0" y="27"/>
                    </a:lnTo>
                    <a:lnTo>
                      <a:pt x="1"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3" name="Freeform 182">
                <a:extLst>
                  <a:ext uri="{FF2B5EF4-FFF2-40B4-BE49-F238E27FC236}">
                    <a16:creationId xmlns:a16="http://schemas.microsoft.com/office/drawing/2014/main" id="{8FB95D91-F941-3A84-3541-A017613E809E}"/>
                  </a:ext>
                </a:extLst>
              </p:cNvPr>
              <p:cNvSpPr/>
              <p:nvPr/>
            </p:nvSpPr>
            <p:spPr bwMode="auto">
              <a:xfrm>
                <a:off x="3302000" y="809625"/>
                <a:ext cx="1027113" cy="1292225"/>
              </a:xfrm>
              <a:custGeom>
                <a:avLst/>
                <a:gdLst>
                  <a:gd name="T0" fmla="*/ 435 w 560"/>
                  <a:gd name="T1" fmla="*/ 160 h 703"/>
                  <a:gd name="T2" fmla="*/ 470 w 560"/>
                  <a:gd name="T3" fmla="*/ 105 h 703"/>
                  <a:gd name="T4" fmla="*/ 411 w 560"/>
                  <a:gd name="T5" fmla="*/ 91 h 703"/>
                  <a:gd name="T6" fmla="*/ 421 w 560"/>
                  <a:gd name="T7" fmla="*/ 76 h 703"/>
                  <a:gd name="T8" fmla="*/ 494 w 560"/>
                  <a:gd name="T9" fmla="*/ 60 h 703"/>
                  <a:gd name="T10" fmla="*/ 450 w 560"/>
                  <a:gd name="T11" fmla="*/ 38 h 703"/>
                  <a:gd name="T12" fmla="*/ 381 w 560"/>
                  <a:gd name="T13" fmla="*/ 31 h 703"/>
                  <a:gd name="T14" fmla="*/ 455 w 560"/>
                  <a:gd name="T15" fmla="*/ 21 h 703"/>
                  <a:gd name="T16" fmla="*/ 372 w 560"/>
                  <a:gd name="T17" fmla="*/ 5 h 703"/>
                  <a:gd name="T18" fmla="*/ 326 w 560"/>
                  <a:gd name="T19" fmla="*/ 17 h 703"/>
                  <a:gd name="T20" fmla="*/ 323 w 560"/>
                  <a:gd name="T21" fmla="*/ 38 h 703"/>
                  <a:gd name="T22" fmla="*/ 303 w 560"/>
                  <a:gd name="T23" fmla="*/ 94 h 703"/>
                  <a:gd name="T24" fmla="*/ 260 w 560"/>
                  <a:gd name="T25" fmla="*/ 77 h 703"/>
                  <a:gd name="T26" fmla="*/ 226 w 560"/>
                  <a:gd name="T27" fmla="*/ 66 h 703"/>
                  <a:gd name="T28" fmla="*/ 180 w 560"/>
                  <a:gd name="T29" fmla="*/ 59 h 703"/>
                  <a:gd name="T30" fmla="*/ 135 w 560"/>
                  <a:gd name="T31" fmla="*/ 79 h 703"/>
                  <a:gd name="T32" fmla="*/ 86 w 560"/>
                  <a:gd name="T33" fmla="*/ 114 h 703"/>
                  <a:gd name="T34" fmla="*/ 84 w 560"/>
                  <a:gd name="T35" fmla="*/ 156 h 703"/>
                  <a:gd name="T36" fmla="*/ 6 w 560"/>
                  <a:gd name="T37" fmla="*/ 174 h 703"/>
                  <a:gd name="T38" fmla="*/ 44 w 560"/>
                  <a:gd name="T39" fmla="*/ 204 h 703"/>
                  <a:gd name="T40" fmla="*/ 2 w 560"/>
                  <a:gd name="T41" fmla="*/ 229 h 703"/>
                  <a:gd name="T42" fmla="*/ 31 w 560"/>
                  <a:gd name="T43" fmla="*/ 259 h 703"/>
                  <a:gd name="T44" fmla="*/ 102 w 560"/>
                  <a:gd name="T45" fmla="*/ 290 h 703"/>
                  <a:gd name="T46" fmla="*/ 106 w 560"/>
                  <a:gd name="T47" fmla="*/ 362 h 703"/>
                  <a:gd name="T48" fmla="*/ 92 w 560"/>
                  <a:gd name="T49" fmla="*/ 414 h 703"/>
                  <a:gd name="T50" fmla="*/ 119 w 560"/>
                  <a:gd name="T51" fmla="*/ 415 h 703"/>
                  <a:gd name="T52" fmla="*/ 128 w 560"/>
                  <a:gd name="T53" fmla="*/ 449 h 703"/>
                  <a:gd name="T54" fmla="*/ 118 w 560"/>
                  <a:gd name="T55" fmla="*/ 464 h 703"/>
                  <a:gd name="T56" fmla="*/ 116 w 560"/>
                  <a:gd name="T57" fmla="*/ 496 h 703"/>
                  <a:gd name="T58" fmla="*/ 115 w 560"/>
                  <a:gd name="T59" fmla="*/ 531 h 703"/>
                  <a:gd name="T60" fmla="*/ 85 w 560"/>
                  <a:gd name="T61" fmla="*/ 542 h 703"/>
                  <a:gd name="T62" fmla="*/ 92 w 560"/>
                  <a:gd name="T63" fmla="*/ 562 h 703"/>
                  <a:gd name="T64" fmla="*/ 87 w 560"/>
                  <a:gd name="T65" fmla="*/ 589 h 703"/>
                  <a:gd name="T66" fmla="*/ 84 w 560"/>
                  <a:gd name="T67" fmla="*/ 614 h 703"/>
                  <a:gd name="T68" fmla="*/ 93 w 560"/>
                  <a:gd name="T69" fmla="*/ 647 h 703"/>
                  <a:gd name="T70" fmla="*/ 118 w 560"/>
                  <a:gd name="T71" fmla="*/ 682 h 703"/>
                  <a:gd name="T72" fmla="*/ 149 w 560"/>
                  <a:gd name="T73" fmla="*/ 697 h 703"/>
                  <a:gd name="T74" fmla="*/ 161 w 560"/>
                  <a:gd name="T75" fmla="*/ 681 h 703"/>
                  <a:gd name="T76" fmla="*/ 171 w 560"/>
                  <a:gd name="T77" fmla="*/ 646 h 703"/>
                  <a:gd name="T78" fmla="*/ 201 w 560"/>
                  <a:gd name="T79" fmla="*/ 628 h 703"/>
                  <a:gd name="T80" fmla="*/ 208 w 560"/>
                  <a:gd name="T81" fmla="*/ 594 h 703"/>
                  <a:gd name="T82" fmla="*/ 248 w 560"/>
                  <a:gd name="T83" fmla="*/ 569 h 703"/>
                  <a:gd name="T84" fmla="*/ 283 w 560"/>
                  <a:gd name="T85" fmla="*/ 564 h 703"/>
                  <a:gd name="T86" fmla="*/ 315 w 560"/>
                  <a:gd name="T87" fmla="*/ 518 h 703"/>
                  <a:gd name="T88" fmla="*/ 363 w 560"/>
                  <a:gd name="T89" fmla="*/ 521 h 703"/>
                  <a:gd name="T90" fmla="*/ 410 w 560"/>
                  <a:gd name="T91" fmla="*/ 500 h 703"/>
                  <a:gd name="T92" fmla="*/ 376 w 560"/>
                  <a:gd name="T93" fmla="*/ 483 h 703"/>
                  <a:gd name="T94" fmla="*/ 378 w 560"/>
                  <a:gd name="T95" fmla="*/ 463 h 703"/>
                  <a:gd name="T96" fmla="*/ 396 w 560"/>
                  <a:gd name="T97" fmla="*/ 447 h 703"/>
                  <a:gd name="T98" fmla="*/ 431 w 560"/>
                  <a:gd name="T99" fmla="*/ 465 h 703"/>
                  <a:gd name="T100" fmla="*/ 412 w 560"/>
                  <a:gd name="T101" fmla="*/ 425 h 703"/>
                  <a:gd name="T102" fmla="*/ 399 w 560"/>
                  <a:gd name="T103" fmla="*/ 408 h 703"/>
                  <a:gd name="T104" fmla="*/ 398 w 560"/>
                  <a:gd name="T105" fmla="*/ 396 h 703"/>
                  <a:gd name="T106" fmla="*/ 427 w 560"/>
                  <a:gd name="T107" fmla="*/ 394 h 703"/>
                  <a:gd name="T108" fmla="*/ 437 w 560"/>
                  <a:gd name="T109" fmla="*/ 373 h 703"/>
                  <a:gd name="T110" fmla="*/ 457 w 560"/>
                  <a:gd name="T111" fmla="*/ 348 h 703"/>
                  <a:gd name="T112" fmla="*/ 463 w 560"/>
                  <a:gd name="T113" fmla="*/ 340 h 703"/>
                  <a:gd name="T114" fmla="*/ 460 w 560"/>
                  <a:gd name="T115" fmla="*/ 311 h 703"/>
                  <a:gd name="T116" fmla="*/ 481 w 560"/>
                  <a:gd name="T117" fmla="*/ 294 h 703"/>
                  <a:gd name="T118" fmla="*/ 470 w 560"/>
                  <a:gd name="T119" fmla="*/ 254 h 703"/>
                  <a:gd name="T120" fmla="*/ 507 w 560"/>
                  <a:gd name="T121" fmla="*/ 176 h 703"/>
                  <a:gd name="T122" fmla="*/ 506 w 560"/>
                  <a:gd name="T123" fmla="*/ 159 h 703"/>
                  <a:gd name="T124" fmla="*/ 544 w 560"/>
                  <a:gd name="T125" fmla="*/ 139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60" h="703">
                    <a:moveTo>
                      <a:pt x="509" y="119"/>
                    </a:moveTo>
                    <a:cubicBezTo>
                      <a:pt x="506" y="119"/>
                      <a:pt x="506" y="119"/>
                      <a:pt x="506" y="119"/>
                    </a:cubicBezTo>
                    <a:cubicBezTo>
                      <a:pt x="504" y="117"/>
                      <a:pt x="504" y="117"/>
                      <a:pt x="504" y="117"/>
                    </a:cubicBezTo>
                    <a:cubicBezTo>
                      <a:pt x="504" y="116"/>
                      <a:pt x="504" y="116"/>
                      <a:pt x="504" y="116"/>
                    </a:cubicBezTo>
                    <a:cubicBezTo>
                      <a:pt x="504" y="116"/>
                      <a:pt x="504" y="116"/>
                      <a:pt x="504" y="116"/>
                    </a:cubicBezTo>
                    <a:cubicBezTo>
                      <a:pt x="504" y="117"/>
                      <a:pt x="504" y="117"/>
                      <a:pt x="504" y="117"/>
                    </a:cubicBezTo>
                    <a:cubicBezTo>
                      <a:pt x="505" y="118"/>
                      <a:pt x="505" y="118"/>
                      <a:pt x="505" y="118"/>
                    </a:cubicBezTo>
                    <a:cubicBezTo>
                      <a:pt x="503" y="121"/>
                      <a:pt x="503" y="121"/>
                      <a:pt x="503" y="121"/>
                    </a:cubicBezTo>
                    <a:cubicBezTo>
                      <a:pt x="503" y="122"/>
                      <a:pt x="503" y="122"/>
                      <a:pt x="503" y="122"/>
                    </a:cubicBezTo>
                    <a:cubicBezTo>
                      <a:pt x="500" y="127"/>
                      <a:pt x="500" y="127"/>
                      <a:pt x="500" y="127"/>
                    </a:cubicBezTo>
                    <a:cubicBezTo>
                      <a:pt x="500" y="122"/>
                      <a:pt x="500" y="122"/>
                      <a:pt x="500" y="122"/>
                    </a:cubicBezTo>
                    <a:cubicBezTo>
                      <a:pt x="500" y="121"/>
                      <a:pt x="500" y="121"/>
                      <a:pt x="500" y="121"/>
                    </a:cubicBezTo>
                    <a:cubicBezTo>
                      <a:pt x="500" y="118"/>
                      <a:pt x="500" y="118"/>
                      <a:pt x="500" y="118"/>
                    </a:cubicBezTo>
                    <a:cubicBezTo>
                      <a:pt x="499" y="116"/>
                      <a:pt x="499" y="116"/>
                      <a:pt x="499" y="116"/>
                    </a:cubicBezTo>
                    <a:cubicBezTo>
                      <a:pt x="499" y="114"/>
                      <a:pt x="499" y="114"/>
                      <a:pt x="499" y="114"/>
                    </a:cubicBezTo>
                    <a:cubicBezTo>
                      <a:pt x="499" y="113"/>
                      <a:pt x="499" y="113"/>
                      <a:pt x="499" y="113"/>
                    </a:cubicBezTo>
                    <a:cubicBezTo>
                      <a:pt x="498" y="111"/>
                      <a:pt x="498" y="111"/>
                      <a:pt x="498" y="111"/>
                    </a:cubicBezTo>
                    <a:cubicBezTo>
                      <a:pt x="498" y="112"/>
                      <a:pt x="498" y="112"/>
                      <a:pt x="498" y="112"/>
                    </a:cubicBezTo>
                    <a:cubicBezTo>
                      <a:pt x="497" y="114"/>
                      <a:pt x="497" y="114"/>
                      <a:pt x="497" y="114"/>
                    </a:cubicBezTo>
                    <a:cubicBezTo>
                      <a:pt x="497" y="115"/>
                      <a:pt x="497" y="115"/>
                      <a:pt x="497" y="115"/>
                    </a:cubicBezTo>
                    <a:cubicBezTo>
                      <a:pt x="496" y="118"/>
                      <a:pt x="496" y="118"/>
                      <a:pt x="496" y="118"/>
                    </a:cubicBezTo>
                    <a:cubicBezTo>
                      <a:pt x="492" y="122"/>
                      <a:pt x="492" y="122"/>
                      <a:pt x="492" y="122"/>
                    </a:cubicBezTo>
                    <a:cubicBezTo>
                      <a:pt x="490" y="124"/>
                      <a:pt x="490" y="124"/>
                      <a:pt x="490" y="124"/>
                    </a:cubicBezTo>
                    <a:cubicBezTo>
                      <a:pt x="488" y="124"/>
                      <a:pt x="488" y="124"/>
                      <a:pt x="488" y="124"/>
                    </a:cubicBezTo>
                    <a:cubicBezTo>
                      <a:pt x="487" y="125"/>
                      <a:pt x="487" y="125"/>
                      <a:pt x="487" y="125"/>
                    </a:cubicBezTo>
                    <a:cubicBezTo>
                      <a:pt x="484" y="127"/>
                      <a:pt x="484" y="127"/>
                      <a:pt x="484" y="127"/>
                    </a:cubicBezTo>
                    <a:cubicBezTo>
                      <a:pt x="482" y="127"/>
                      <a:pt x="482" y="127"/>
                      <a:pt x="482" y="127"/>
                    </a:cubicBezTo>
                    <a:cubicBezTo>
                      <a:pt x="480" y="129"/>
                      <a:pt x="480" y="129"/>
                      <a:pt x="480" y="129"/>
                    </a:cubicBezTo>
                    <a:cubicBezTo>
                      <a:pt x="476" y="131"/>
                      <a:pt x="476" y="131"/>
                      <a:pt x="476" y="131"/>
                    </a:cubicBezTo>
                    <a:cubicBezTo>
                      <a:pt x="470" y="131"/>
                      <a:pt x="470" y="131"/>
                      <a:pt x="470" y="131"/>
                    </a:cubicBezTo>
                    <a:cubicBezTo>
                      <a:pt x="470" y="132"/>
                      <a:pt x="470" y="132"/>
                      <a:pt x="470" y="132"/>
                    </a:cubicBezTo>
                    <a:cubicBezTo>
                      <a:pt x="468" y="134"/>
                      <a:pt x="468" y="134"/>
                      <a:pt x="468" y="134"/>
                    </a:cubicBezTo>
                    <a:cubicBezTo>
                      <a:pt x="465" y="134"/>
                      <a:pt x="465" y="134"/>
                      <a:pt x="465" y="134"/>
                    </a:cubicBezTo>
                    <a:cubicBezTo>
                      <a:pt x="463" y="134"/>
                      <a:pt x="463" y="134"/>
                      <a:pt x="463" y="134"/>
                    </a:cubicBezTo>
                    <a:cubicBezTo>
                      <a:pt x="462" y="134"/>
                      <a:pt x="462" y="134"/>
                      <a:pt x="462" y="134"/>
                    </a:cubicBezTo>
                    <a:cubicBezTo>
                      <a:pt x="459" y="137"/>
                      <a:pt x="459" y="137"/>
                      <a:pt x="459" y="137"/>
                    </a:cubicBezTo>
                    <a:cubicBezTo>
                      <a:pt x="455" y="141"/>
                      <a:pt x="455" y="141"/>
                      <a:pt x="455" y="141"/>
                    </a:cubicBezTo>
                    <a:cubicBezTo>
                      <a:pt x="454" y="143"/>
                      <a:pt x="454" y="143"/>
                      <a:pt x="454" y="143"/>
                    </a:cubicBezTo>
                    <a:cubicBezTo>
                      <a:pt x="452" y="144"/>
                      <a:pt x="452" y="144"/>
                      <a:pt x="452" y="144"/>
                    </a:cubicBezTo>
                    <a:cubicBezTo>
                      <a:pt x="448" y="147"/>
                      <a:pt x="448" y="147"/>
                      <a:pt x="448" y="147"/>
                    </a:cubicBezTo>
                    <a:cubicBezTo>
                      <a:pt x="445" y="150"/>
                      <a:pt x="445" y="150"/>
                      <a:pt x="445" y="150"/>
                    </a:cubicBezTo>
                    <a:cubicBezTo>
                      <a:pt x="444" y="149"/>
                      <a:pt x="444" y="149"/>
                      <a:pt x="444" y="149"/>
                    </a:cubicBezTo>
                    <a:cubicBezTo>
                      <a:pt x="442" y="150"/>
                      <a:pt x="442" y="150"/>
                      <a:pt x="442" y="150"/>
                    </a:cubicBezTo>
                    <a:cubicBezTo>
                      <a:pt x="440" y="153"/>
                      <a:pt x="440" y="153"/>
                      <a:pt x="440" y="153"/>
                    </a:cubicBezTo>
                    <a:cubicBezTo>
                      <a:pt x="438" y="155"/>
                      <a:pt x="438" y="155"/>
                      <a:pt x="438" y="155"/>
                    </a:cubicBezTo>
                    <a:cubicBezTo>
                      <a:pt x="437" y="157"/>
                      <a:pt x="437" y="157"/>
                      <a:pt x="437" y="157"/>
                    </a:cubicBezTo>
                    <a:cubicBezTo>
                      <a:pt x="435" y="160"/>
                      <a:pt x="435" y="160"/>
                      <a:pt x="435" y="160"/>
                    </a:cubicBezTo>
                    <a:cubicBezTo>
                      <a:pt x="434" y="157"/>
                      <a:pt x="434" y="157"/>
                      <a:pt x="434" y="157"/>
                    </a:cubicBezTo>
                    <a:cubicBezTo>
                      <a:pt x="435" y="154"/>
                      <a:pt x="435" y="154"/>
                      <a:pt x="435" y="154"/>
                    </a:cubicBezTo>
                    <a:cubicBezTo>
                      <a:pt x="435" y="152"/>
                      <a:pt x="435" y="152"/>
                      <a:pt x="435" y="152"/>
                    </a:cubicBezTo>
                    <a:cubicBezTo>
                      <a:pt x="435" y="149"/>
                      <a:pt x="435" y="149"/>
                      <a:pt x="435" y="149"/>
                    </a:cubicBezTo>
                    <a:cubicBezTo>
                      <a:pt x="437" y="148"/>
                      <a:pt x="437" y="148"/>
                      <a:pt x="437" y="148"/>
                    </a:cubicBezTo>
                    <a:cubicBezTo>
                      <a:pt x="438" y="147"/>
                      <a:pt x="438" y="147"/>
                      <a:pt x="438" y="147"/>
                    </a:cubicBezTo>
                    <a:cubicBezTo>
                      <a:pt x="442" y="145"/>
                      <a:pt x="442" y="145"/>
                      <a:pt x="442" y="145"/>
                    </a:cubicBezTo>
                    <a:cubicBezTo>
                      <a:pt x="443" y="144"/>
                      <a:pt x="443" y="144"/>
                      <a:pt x="443" y="144"/>
                    </a:cubicBezTo>
                    <a:cubicBezTo>
                      <a:pt x="446" y="142"/>
                      <a:pt x="446" y="142"/>
                      <a:pt x="446" y="142"/>
                    </a:cubicBezTo>
                    <a:cubicBezTo>
                      <a:pt x="449" y="139"/>
                      <a:pt x="449" y="139"/>
                      <a:pt x="449" y="139"/>
                    </a:cubicBezTo>
                    <a:cubicBezTo>
                      <a:pt x="450" y="137"/>
                      <a:pt x="450" y="137"/>
                      <a:pt x="450" y="137"/>
                    </a:cubicBezTo>
                    <a:cubicBezTo>
                      <a:pt x="453" y="136"/>
                      <a:pt x="453" y="136"/>
                      <a:pt x="453" y="136"/>
                    </a:cubicBezTo>
                    <a:cubicBezTo>
                      <a:pt x="455" y="133"/>
                      <a:pt x="455" y="133"/>
                      <a:pt x="455" y="133"/>
                    </a:cubicBezTo>
                    <a:cubicBezTo>
                      <a:pt x="455" y="132"/>
                      <a:pt x="455" y="132"/>
                      <a:pt x="455" y="132"/>
                    </a:cubicBezTo>
                    <a:cubicBezTo>
                      <a:pt x="455" y="130"/>
                      <a:pt x="455" y="130"/>
                      <a:pt x="455" y="130"/>
                    </a:cubicBezTo>
                    <a:cubicBezTo>
                      <a:pt x="457" y="127"/>
                      <a:pt x="457" y="127"/>
                      <a:pt x="457" y="127"/>
                    </a:cubicBezTo>
                    <a:cubicBezTo>
                      <a:pt x="458" y="129"/>
                      <a:pt x="458" y="129"/>
                      <a:pt x="458" y="129"/>
                    </a:cubicBezTo>
                    <a:cubicBezTo>
                      <a:pt x="459" y="129"/>
                      <a:pt x="459" y="129"/>
                      <a:pt x="459" y="129"/>
                    </a:cubicBezTo>
                    <a:cubicBezTo>
                      <a:pt x="460" y="127"/>
                      <a:pt x="460" y="127"/>
                      <a:pt x="460" y="127"/>
                    </a:cubicBezTo>
                    <a:cubicBezTo>
                      <a:pt x="462" y="126"/>
                      <a:pt x="462" y="126"/>
                      <a:pt x="462" y="126"/>
                    </a:cubicBezTo>
                    <a:cubicBezTo>
                      <a:pt x="462" y="125"/>
                      <a:pt x="462" y="125"/>
                      <a:pt x="462" y="125"/>
                    </a:cubicBezTo>
                    <a:cubicBezTo>
                      <a:pt x="464" y="122"/>
                      <a:pt x="464" y="122"/>
                      <a:pt x="464" y="122"/>
                    </a:cubicBezTo>
                    <a:cubicBezTo>
                      <a:pt x="466" y="121"/>
                      <a:pt x="466" y="121"/>
                      <a:pt x="466" y="121"/>
                    </a:cubicBezTo>
                    <a:cubicBezTo>
                      <a:pt x="467" y="122"/>
                      <a:pt x="467" y="122"/>
                      <a:pt x="467" y="122"/>
                    </a:cubicBezTo>
                    <a:cubicBezTo>
                      <a:pt x="469" y="120"/>
                      <a:pt x="469" y="120"/>
                      <a:pt x="469" y="120"/>
                    </a:cubicBezTo>
                    <a:cubicBezTo>
                      <a:pt x="471" y="119"/>
                      <a:pt x="471" y="119"/>
                      <a:pt x="471" y="119"/>
                    </a:cubicBezTo>
                    <a:cubicBezTo>
                      <a:pt x="472" y="120"/>
                      <a:pt x="472" y="120"/>
                      <a:pt x="472" y="120"/>
                    </a:cubicBezTo>
                    <a:cubicBezTo>
                      <a:pt x="473" y="120"/>
                      <a:pt x="473" y="120"/>
                      <a:pt x="473" y="120"/>
                    </a:cubicBezTo>
                    <a:cubicBezTo>
                      <a:pt x="480" y="114"/>
                      <a:pt x="480" y="114"/>
                      <a:pt x="480" y="114"/>
                    </a:cubicBezTo>
                    <a:cubicBezTo>
                      <a:pt x="481" y="112"/>
                      <a:pt x="481" y="112"/>
                      <a:pt x="481" y="112"/>
                    </a:cubicBezTo>
                    <a:cubicBezTo>
                      <a:pt x="482" y="108"/>
                      <a:pt x="482" y="108"/>
                      <a:pt x="482" y="108"/>
                    </a:cubicBezTo>
                    <a:cubicBezTo>
                      <a:pt x="484" y="104"/>
                      <a:pt x="484" y="104"/>
                      <a:pt x="484" y="104"/>
                    </a:cubicBezTo>
                    <a:cubicBezTo>
                      <a:pt x="486" y="101"/>
                      <a:pt x="486" y="101"/>
                      <a:pt x="486" y="101"/>
                    </a:cubicBezTo>
                    <a:cubicBezTo>
                      <a:pt x="486" y="99"/>
                      <a:pt x="486" y="99"/>
                      <a:pt x="486" y="99"/>
                    </a:cubicBezTo>
                    <a:cubicBezTo>
                      <a:pt x="486" y="95"/>
                      <a:pt x="486" y="95"/>
                      <a:pt x="486" y="95"/>
                    </a:cubicBezTo>
                    <a:cubicBezTo>
                      <a:pt x="486" y="93"/>
                      <a:pt x="486" y="93"/>
                      <a:pt x="486" y="93"/>
                    </a:cubicBezTo>
                    <a:cubicBezTo>
                      <a:pt x="485" y="93"/>
                      <a:pt x="485" y="93"/>
                      <a:pt x="485" y="93"/>
                    </a:cubicBezTo>
                    <a:cubicBezTo>
                      <a:pt x="482" y="93"/>
                      <a:pt x="482" y="93"/>
                      <a:pt x="482" y="93"/>
                    </a:cubicBezTo>
                    <a:cubicBezTo>
                      <a:pt x="478" y="93"/>
                      <a:pt x="478" y="93"/>
                      <a:pt x="478" y="93"/>
                    </a:cubicBezTo>
                    <a:cubicBezTo>
                      <a:pt x="475" y="92"/>
                      <a:pt x="475" y="92"/>
                      <a:pt x="475" y="92"/>
                    </a:cubicBezTo>
                    <a:cubicBezTo>
                      <a:pt x="473" y="92"/>
                      <a:pt x="473" y="92"/>
                      <a:pt x="473" y="92"/>
                    </a:cubicBezTo>
                    <a:cubicBezTo>
                      <a:pt x="472" y="93"/>
                      <a:pt x="472" y="93"/>
                      <a:pt x="472" y="93"/>
                    </a:cubicBezTo>
                    <a:cubicBezTo>
                      <a:pt x="471" y="94"/>
                      <a:pt x="471" y="94"/>
                      <a:pt x="471" y="94"/>
                    </a:cubicBezTo>
                    <a:cubicBezTo>
                      <a:pt x="472" y="95"/>
                      <a:pt x="472" y="95"/>
                      <a:pt x="472" y="95"/>
                    </a:cubicBezTo>
                    <a:cubicBezTo>
                      <a:pt x="471" y="97"/>
                      <a:pt x="471" y="97"/>
                      <a:pt x="471" y="97"/>
                    </a:cubicBezTo>
                    <a:cubicBezTo>
                      <a:pt x="471" y="101"/>
                      <a:pt x="471" y="101"/>
                      <a:pt x="471" y="101"/>
                    </a:cubicBezTo>
                    <a:cubicBezTo>
                      <a:pt x="470" y="105"/>
                      <a:pt x="470" y="105"/>
                      <a:pt x="470" y="105"/>
                    </a:cubicBezTo>
                    <a:cubicBezTo>
                      <a:pt x="467" y="109"/>
                      <a:pt x="467" y="109"/>
                      <a:pt x="467" y="109"/>
                    </a:cubicBezTo>
                    <a:cubicBezTo>
                      <a:pt x="465" y="107"/>
                      <a:pt x="465" y="107"/>
                      <a:pt x="465" y="107"/>
                    </a:cubicBezTo>
                    <a:cubicBezTo>
                      <a:pt x="464" y="107"/>
                      <a:pt x="464" y="107"/>
                      <a:pt x="464" y="107"/>
                    </a:cubicBezTo>
                    <a:cubicBezTo>
                      <a:pt x="463" y="107"/>
                      <a:pt x="463" y="107"/>
                      <a:pt x="463" y="107"/>
                    </a:cubicBezTo>
                    <a:cubicBezTo>
                      <a:pt x="463" y="108"/>
                      <a:pt x="463" y="108"/>
                      <a:pt x="463" y="108"/>
                    </a:cubicBezTo>
                    <a:cubicBezTo>
                      <a:pt x="461" y="109"/>
                      <a:pt x="461" y="109"/>
                      <a:pt x="461" y="109"/>
                    </a:cubicBezTo>
                    <a:cubicBezTo>
                      <a:pt x="458" y="108"/>
                      <a:pt x="458" y="108"/>
                      <a:pt x="458" y="108"/>
                    </a:cubicBezTo>
                    <a:cubicBezTo>
                      <a:pt x="457" y="108"/>
                      <a:pt x="457" y="108"/>
                      <a:pt x="457" y="108"/>
                    </a:cubicBezTo>
                    <a:cubicBezTo>
                      <a:pt x="457" y="108"/>
                      <a:pt x="453" y="106"/>
                      <a:pt x="452" y="106"/>
                    </a:cubicBezTo>
                    <a:cubicBezTo>
                      <a:pt x="452" y="106"/>
                      <a:pt x="450" y="106"/>
                      <a:pt x="448" y="106"/>
                    </a:cubicBezTo>
                    <a:cubicBezTo>
                      <a:pt x="446" y="107"/>
                      <a:pt x="446" y="107"/>
                      <a:pt x="446" y="107"/>
                    </a:cubicBezTo>
                    <a:cubicBezTo>
                      <a:pt x="442" y="108"/>
                      <a:pt x="442" y="108"/>
                      <a:pt x="442" y="108"/>
                    </a:cubicBezTo>
                    <a:cubicBezTo>
                      <a:pt x="439" y="109"/>
                      <a:pt x="439" y="109"/>
                      <a:pt x="439" y="109"/>
                    </a:cubicBezTo>
                    <a:cubicBezTo>
                      <a:pt x="437" y="109"/>
                      <a:pt x="437" y="109"/>
                      <a:pt x="437" y="109"/>
                    </a:cubicBezTo>
                    <a:cubicBezTo>
                      <a:pt x="436" y="106"/>
                      <a:pt x="436" y="106"/>
                      <a:pt x="436" y="106"/>
                    </a:cubicBezTo>
                    <a:cubicBezTo>
                      <a:pt x="437" y="104"/>
                      <a:pt x="437" y="104"/>
                      <a:pt x="437" y="104"/>
                    </a:cubicBezTo>
                    <a:cubicBezTo>
                      <a:pt x="437" y="103"/>
                      <a:pt x="437" y="103"/>
                      <a:pt x="437" y="103"/>
                    </a:cubicBezTo>
                    <a:cubicBezTo>
                      <a:pt x="438" y="100"/>
                      <a:pt x="438" y="100"/>
                      <a:pt x="438" y="100"/>
                    </a:cubicBezTo>
                    <a:cubicBezTo>
                      <a:pt x="440" y="99"/>
                      <a:pt x="440" y="99"/>
                      <a:pt x="440" y="99"/>
                    </a:cubicBezTo>
                    <a:cubicBezTo>
                      <a:pt x="441" y="100"/>
                      <a:pt x="441" y="100"/>
                      <a:pt x="441" y="100"/>
                    </a:cubicBezTo>
                    <a:cubicBezTo>
                      <a:pt x="441" y="100"/>
                      <a:pt x="441" y="100"/>
                      <a:pt x="441" y="100"/>
                    </a:cubicBezTo>
                    <a:cubicBezTo>
                      <a:pt x="444" y="99"/>
                      <a:pt x="444" y="99"/>
                      <a:pt x="444" y="99"/>
                    </a:cubicBezTo>
                    <a:cubicBezTo>
                      <a:pt x="451" y="98"/>
                      <a:pt x="451" y="98"/>
                      <a:pt x="451" y="98"/>
                    </a:cubicBezTo>
                    <a:cubicBezTo>
                      <a:pt x="452" y="97"/>
                      <a:pt x="452" y="97"/>
                      <a:pt x="452" y="97"/>
                    </a:cubicBezTo>
                    <a:cubicBezTo>
                      <a:pt x="453" y="95"/>
                      <a:pt x="453" y="95"/>
                      <a:pt x="453" y="95"/>
                    </a:cubicBezTo>
                    <a:cubicBezTo>
                      <a:pt x="453" y="93"/>
                      <a:pt x="453" y="93"/>
                      <a:pt x="453" y="93"/>
                    </a:cubicBezTo>
                    <a:cubicBezTo>
                      <a:pt x="455" y="92"/>
                      <a:pt x="455" y="92"/>
                      <a:pt x="455" y="92"/>
                    </a:cubicBezTo>
                    <a:cubicBezTo>
                      <a:pt x="455" y="92"/>
                      <a:pt x="455" y="92"/>
                      <a:pt x="455" y="92"/>
                    </a:cubicBezTo>
                    <a:cubicBezTo>
                      <a:pt x="455" y="91"/>
                      <a:pt x="455" y="91"/>
                      <a:pt x="455" y="91"/>
                    </a:cubicBezTo>
                    <a:cubicBezTo>
                      <a:pt x="454" y="90"/>
                      <a:pt x="454" y="90"/>
                      <a:pt x="454" y="90"/>
                    </a:cubicBezTo>
                    <a:cubicBezTo>
                      <a:pt x="453" y="90"/>
                      <a:pt x="453" y="90"/>
                      <a:pt x="453" y="90"/>
                    </a:cubicBezTo>
                    <a:cubicBezTo>
                      <a:pt x="448" y="90"/>
                      <a:pt x="448" y="90"/>
                      <a:pt x="448" y="90"/>
                    </a:cubicBezTo>
                    <a:cubicBezTo>
                      <a:pt x="444" y="89"/>
                      <a:pt x="444" y="89"/>
                      <a:pt x="444" y="89"/>
                    </a:cubicBezTo>
                    <a:cubicBezTo>
                      <a:pt x="441" y="88"/>
                      <a:pt x="441" y="88"/>
                      <a:pt x="441" y="88"/>
                    </a:cubicBezTo>
                    <a:cubicBezTo>
                      <a:pt x="439" y="87"/>
                      <a:pt x="439" y="87"/>
                      <a:pt x="439" y="87"/>
                    </a:cubicBezTo>
                    <a:cubicBezTo>
                      <a:pt x="433" y="88"/>
                      <a:pt x="433" y="88"/>
                      <a:pt x="433" y="88"/>
                    </a:cubicBezTo>
                    <a:cubicBezTo>
                      <a:pt x="430" y="87"/>
                      <a:pt x="430" y="87"/>
                      <a:pt x="430" y="87"/>
                    </a:cubicBezTo>
                    <a:cubicBezTo>
                      <a:pt x="428" y="86"/>
                      <a:pt x="428" y="86"/>
                      <a:pt x="428" y="86"/>
                    </a:cubicBezTo>
                    <a:cubicBezTo>
                      <a:pt x="425" y="86"/>
                      <a:pt x="425" y="86"/>
                      <a:pt x="425" y="86"/>
                    </a:cubicBezTo>
                    <a:cubicBezTo>
                      <a:pt x="422" y="87"/>
                      <a:pt x="422" y="87"/>
                      <a:pt x="422" y="87"/>
                    </a:cubicBezTo>
                    <a:cubicBezTo>
                      <a:pt x="420" y="86"/>
                      <a:pt x="420" y="86"/>
                      <a:pt x="420" y="86"/>
                    </a:cubicBezTo>
                    <a:cubicBezTo>
                      <a:pt x="418" y="86"/>
                      <a:pt x="418" y="86"/>
                      <a:pt x="418" y="86"/>
                    </a:cubicBezTo>
                    <a:cubicBezTo>
                      <a:pt x="417" y="86"/>
                      <a:pt x="417" y="86"/>
                      <a:pt x="417" y="86"/>
                    </a:cubicBezTo>
                    <a:cubicBezTo>
                      <a:pt x="416" y="88"/>
                      <a:pt x="416" y="88"/>
                      <a:pt x="416" y="88"/>
                    </a:cubicBezTo>
                    <a:cubicBezTo>
                      <a:pt x="415" y="90"/>
                      <a:pt x="415" y="90"/>
                      <a:pt x="415" y="90"/>
                    </a:cubicBezTo>
                    <a:cubicBezTo>
                      <a:pt x="413" y="92"/>
                      <a:pt x="413" y="92"/>
                      <a:pt x="413" y="92"/>
                    </a:cubicBezTo>
                    <a:cubicBezTo>
                      <a:pt x="411" y="91"/>
                      <a:pt x="411" y="91"/>
                      <a:pt x="411" y="91"/>
                    </a:cubicBezTo>
                    <a:cubicBezTo>
                      <a:pt x="411" y="89"/>
                      <a:pt x="411" y="89"/>
                      <a:pt x="411" y="89"/>
                    </a:cubicBezTo>
                    <a:cubicBezTo>
                      <a:pt x="411" y="89"/>
                      <a:pt x="411" y="89"/>
                      <a:pt x="411" y="89"/>
                    </a:cubicBezTo>
                    <a:cubicBezTo>
                      <a:pt x="405" y="91"/>
                      <a:pt x="405" y="91"/>
                      <a:pt x="405" y="91"/>
                    </a:cubicBezTo>
                    <a:cubicBezTo>
                      <a:pt x="402" y="92"/>
                      <a:pt x="402" y="92"/>
                      <a:pt x="402" y="92"/>
                    </a:cubicBezTo>
                    <a:cubicBezTo>
                      <a:pt x="401" y="93"/>
                      <a:pt x="401" y="93"/>
                      <a:pt x="401" y="93"/>
                    </a:cubicBezTo>
                    <a:cubicBezTo>
                      <a:pt x="399" y="95"/>
                      <a:pt x="399" y="95"/>
                      <a:pt x="399" y="95"/>
                    </a:cubicBezTo>
                    <a:cubicBezTo>
                      <a:pt x="397" y="95"/>
                      <a:pt x="397" y="95"/>
                      <a:pt x="397" y="95"/>
                    </a:cubicBezTo>
                    <a:cubicBezTo>
                      <a:pt x="395" y="95"/>
                      <a:pt x="395" y="95"/>
                      <a:pt x="395" y="95"/>
                    </a:cubicBezTo>
                    <a:cubicBezTo>
                      <a:pt x="393" y="96"/>
                      <a:pt x="393" y="96"/>
                      <a:pt x="393" y="96"/>
                    </a:cubicBezTo>
                    <a:cubicBezTo>
                      <a:pt x="391" y="97"/>
                      <a:pt x="391" y="97"/>
                      <a:pt x="391" y="97"/>
                    </a:cubicBezTo>
                    <a:cubicBezTo>
                      <a:pt x="390" y="98"/>
                      <a:pt x="390" y="98"/>
                      <a:pt x="390" y="98"/>
                    </a:cubicBezTo>
                    <a:cubicBezTo>
                      <a:pt x="389" y="100"/>
                      <a:pt x="389" y="100"/>
                      <a:pt x="389" y="100"/>
                    </a:cubicBezTo>
                    <a:cubicBezTo>
                      <a:pt x="388" y="102"/>
                      <a:pt x="388" y="102"/>
                      <a:pt x="388" y="102"/>
                    </a:cubicBezTo>
                    <a:cubicBezTo>
                      <a:pt x="385" y="102"/>
                      <a:pt x="385" y="102"/>
                      <a:pt x="385" y="102"/>
                    </a:cubicBezTo>
                    <a:cubicBezTo>
                      <a:pt x="384" y="99"/>
                      <a:pt x="384" y="99"/>
                      <a:pt x="384" y="99"/>
                    </a:cubicBezTo>
                    <a:cubicBezTo>
                      <a:pt x="384" y="97"/>
                      <a:pt x="384" y="97"/>
                      <a:pt x="384" y="97"/>
                    </a:cubicBezTo>
                    <a:cubicBezTo>
                      <a:pt x="383" y="96"/>
                      <a:pt x="383" y="96"/>
                      <a:pt x="383" y="96"/>
                    </a:cubicBezTo>
                    <a:cubicBezTo>
                      <a:pt x="382" y="94"/>
                      <a:pt x="382" y="94"/>
                      <a:pt x="382" y="94"/>
                    </a:cubicBezTo>
                    <a:cubicBezTo>
                      <a:pt x="382" y="92"/>
                      <a:pt x="382" y="92"/>
                      <a:pt x="382" y="92"/>
                    </a:cubicBezTo>
                    <a:cubicBezTo>
                      <a:pt x="384" y="89"/>
                      <a:pt x="384" y="89"/>
                      <a:pt x="384" y="89"/>
                    </a:cubicBezTo>
                    <a:cubicBezTo>
                      <a:pt x="386" y="89"/>
                      <a:pt x="386" y="89"/>
                      <a:pt x="386" y="89"/>
                    </a:cubicBezTo>
                    <a:cubicBezTo>
                      <a:pt x="389" y="88"/>
                      <a:pt x="389" y="88"/>
                      <a:pt x="389" y="88"/>
                    </a:cubicBezTo>
                    <a:cubicBezTo>
                      <a:pt x="391" y="88"/>
                      <a:pt x="391" y="88"/>
                      <a:pt x="391" y="88"/>
                    </a:cubicBezTo>
                    <a:cubicBezTo>
                      <a:pt x="393" y="87"/>
                      <a:pt x="393" y="87"/>
                      <a:pt x="393" y="87"/>
                    </a:cubicBezTo>
                    <a:cubicBezTo>
                      <a:pt x="393" y="86"/>
                      <a:pt x="393" y="86"/>
                      <a:pt x="393" y="86"/>
                    </a:cubicBezTo>
                    <a:cubicBezTo>
                      <a:pt x="396" y="85"/>
                      <a:pt x="396" y="85"/>
                      <a:pt x="396" y="85"/>
                    </a:cubicBezTo>
                    <a:cubicBezTo>
                      <a:pt x="399" y="85"/>
                      <a:pt x="399" y="85"/>
                      <a:pt x="399" y="85"/>
                    </a:cubicBezTo>
                    <a:cubicBezTo>
                      <a:pt x="402" y="84"/>
                      <a:pt x="402" y="84"/>
                      <a:pt x="402" y="84"/>
                    </a:cubicBezTo>
                    <a:cubicBezTo>
                      <a:pt x="404" y="82"/>
                      <a:pt x="404" y="82"/>
                      <a:pt x="404" y="82"/>
                    </a:cubicBezTo>
                    <a:cubicBezTo>
                      <a:pt x="406" y="82"/>
                      <a:pt x="406" y="82"/>
                      <a:pt x="406" y="82"/>
                    </a:cubicBezTo>
                    <a:cubicBezTo>
                      <a:pt x="407" y="82"/>
                      <a:pt x="407" y="82"/>
                      <a:pt x="407" y="82"/>
                    </a:cubicBezTo>
                    <a:cubicBezTo>
                      <a:pt x="409" y="82"/>
                      <a:pt x="409" y="82"/>
                      <a:pt x="409" y="82"/>
                    </a:cubicBezTo>
                    <a:cubicBezTo>
                      <a:pt x="409" y="81"/>
                      <a:pt x="409" y="81"/>
                      <a:pt x="409" y="81"/>
                    </a:cubicBezTo>
                    <a:cubicBezTo>
                      <a:pt x="409" y="80"/>
                      <a:pt x="409" y="80"/>
                      <a:pt x="409" y="80"/>
                    </a:cubicBezTo>
                    <a:cubicBezTo>
                      <a:pt x="408" y="80"/>
                      <a:pt x="408" y="80"/>
                      <a:pt x="408" y="80"/>
                    </a:cubicBezTo>
                    <a:cubicBezTo>
                      <a:pt x="405" y="80"/>
                      <a:pt x="405" y="80"/>
                      <a:pt x="405" y="80"/>
                    </a:cubicBezTo>
                    <a:cubicBezTo>
                      <a:pt x="403" y="79"/>
                      <a:pt x="403" y="79"/>
                      <a:pt x="403" y="79"/>
                    </a:cubicBezTo>
                    <a:cubicBezTo>
                      <a:pt x="404" y="76"/>
                      <a:pt x="404" y="76"/>
                      <a:pt x="404" y="76"/>
                    </a:cubicBezTo>
                    <a:cubicBezTo>
                      <a:pt x="407" y="76"/>
                      <a:pt x="407" y="76"/>
                      <a:pt x="407" y="76"/>
                    </a:cubicBezTo>
                    <a:cubicBezTo>
                      <a:pt x="408" y="77"/>
                      <a:pt x="408" y="77"/>
                      <a:pt x="408" y="77"/>
                    </a:cubicBezTo>
                    <a:cubicBezTo>
                      <a:pt x="410" y="77"/>
                      <a:pt x="410" y="77"/>
                      <a:pt x="410" y="77"/>
                    </a:cubicBezTo>
                    <a:cubicBezTo>
                      <a:pt x="412" y="78"/>
                      <a:pt x="412" y="78"/>
                      <a:pt x="412" y="78"/>
                    </a:cubicBezTo>
                    <a:cubicBezTo>
                      <a:pt x="412" y="79"/>
                      <a:pt x="412" y="79"/>
                      <a:pt x="412" y="79"/>
                    </a:cubicBezTo>
                    <a:cubicBezTo>
                      <a:pt x="415" y="78"/>
                      <a:pt x="415" y="78"/>
                      <a:pt x="415" y="78"/>
                    </a:cubicBezTo>
                    <a:cubicBezTo>
                      <a:pt x="418" y="78"/>
                      <a:pt x="418" y="78"/>
                      <a:pt x="418" y="78"/>
                    </a:cubicBezTo>
                    <a:cubicBezTo>
                      <a:pt x="419" y="78"/>
                      <a:pt x="419" y="78"/>
                      <a:pt x="419" y="78"/>
                    </a:cubicBezTo>
                    <a:cubicBezTo>
                      <a:pt x="421" y="76"/>
                      <a:pt x="421" y="76"/>
                      <a:pt x="421" y="76"/>
                    </a:cubicBezTo>
                    <a:cubicBezTo>
                      <a:pt x="423" y="76"/>
                      <a:pt x="423" y="76"/>
                      <a:pt x="423" y="76"/>
                    </a:cubicBezTo>
                    <a:cubicBezTo>
                      <a:pt x="426" y="76"/>
                      <a:pt x="426" y="76"/>
                      <a:pt x="426" y="76"/>
                    </a:cubicBezTo>
                    <a:cubicBezTo>
                      <a:pt x="428" y="77"/>
                      <a:pt x="428" y="77"/>
                      <a:pt x="428" y="77"/>
                    </a:cubicBezTo>
                    <a:cubicBezTo>
                      <a:pt x="431" y="76"/>
                      <a:pt x="431" y="76"/>
                      <a:pt x="431" y="76"/>
                    </a:cubicBezTo>
                    <a:cubicBezTo>
                      <a:pt x="432" y="76"/>
                      <a:pt x="432" y="76"/>
                      <a:pt x="432" y="76"/>
                    </a:cubicBezTo>
                    <a:cubicBezTo>
                      <a:pt x="434" y="77"/>
                      <a:pt x="434" y="77"/>
                      <a:pt x="434" y="77"/>
                    </a:cubicBezTo>
                    <a:cubicBezTo>
                      <a:pt x="438" y="77"/>
                      <a:pt x="438" y="77"/>
                      <a:pt x="438" y="77"/>
                    </a:cubicBezTo>
                    <a:cubicBezTo>
                      <a:pt x="439" y="78"/>
                      <a:pt x="439" y="78"/>
                      <a:pt x="439" y="78"/>
                    </a:cubicBezTo>
                    <a:cubicBezTo>
                      <a:pt x="440" y="78"/>
                      <a:pt x="440" y="78"/>
                      <a:pt x="440" y="78"/>
                    </a:cubicBezTo>
                    <a:cubicBezTo>
                      <a:pt x="443" y="80"/>
                      <a:pt x="443" y="80"/>
                      <a:pt x="443" y="80"/>
                    </a:cubicBezTo>
                    <a:cubicBezTo>
                      <a:pt x="445" y="81"/>
                      <a:pt x="445" y="81"/>
                      <a:pt x="445" y="81"/>
                    </a:cubicBezTo>
                    <a:cubicBezTo>
                      <a:pt x="447" y="80"/>
                      <a:pt x="447" y="80"/>
                      <a:pt x="447" y="80"/>
                    </a:cubicBezTo>
                    <a:cubicBezTo>
                      <a:pt x="448" y="79"/>
                      <a:pt x="448" y="79"/>
                      <a:pt x="448" y="79"/>
                    </a:cubicBezTo>
                    <a:cubicBezTo>
                      <a:pt x="450" y="79"/>
                      <a:pt x="450" y="79"/>
                      <a:pt x="450" y="79"/>
                    </a:cubicBezTo>
                    <a:cubicBezTo>
                      <a:pt x="453" y="80"/>
                      <a:pt x="453" y="80"/>
                      <a:pt x="453" y="80"/>
                    </a:cubicBezTo>
                    <a:cubicBezTo>
                      <a:pt x="455" y="80"/>
                      <a:pt x="455" y="80"/>
                      <a:pt x="455" y="80"/>
                    </a:cubicBezTo>
                    <a:cubicBezTo>
                      <a:pt x="456" y="81"/>
                      <a:pt x="456" y="81"/>
                      <a:pt x="456" y="81"/>
                    </a:cubicBezTo>
                    <a:cubicBezTo>
                      <a:pt x="458" y="81"/>
                      <a:pt x="458" y="81"/>
                      <a:pt x="458" y="81"/>
                    </a:cubicBezTo>
                    <a:cubicBezTo>
                      <a:pt x="461" y="80"/>
                      <a:pt x="461" y="80"/>
                      <a:pt x="461" y="80"/>
                    </a:cubicBezTo>
                    <a:cubicBezTo>
                      <a:pt x="463" y="78"/>
                      <a:pt x="463" y="78"/>
                      <a:pt x="463" y="78"/>
                    </a:cubicBezTo>
                    <a:cubicBezTo>
                      <a:pt x="466" y="78"/>
                      <a:pt x="466" y="78"/>
                      <a:pt x="466" y="78"/>
                    </a:cubicBezTo>
                    <a:cubicBezTo>
                      <a:pt x="468" y="80"/>
                      <a:pt x="468" y="80"/>
                      <a:pt x="468" y="80"/>
                    </a:cubicBezTo>
                    <a:cubicBezTo>
                      <a:pt x="468" y="80"/>
                      <a:pt x="468" y="80"/>
                      <a:pt x="468" y="80"/>
                    </a:cubicBezTo>
                    <a:cubicBezTo>
                      <a:pt x="470" y="78"/>
                      <a:pt x="470" y="78"/>
                      <a:pt x="470" y="78"/>
                    </a:cubicBezTo>
                    <a:cubicBezTo>
                      <a:pt x="473" y="79"/>
                      <a:pt x="473" y="79"/>
                      <a:pt x="473" y="79"/>
                    </a:cubicBezTo>
                    <a:cubicBezTo>
                      <a:pt x="473" y="76"/>
                      <a:pt x="473" y="76"/>
                      <a:pt x="473" y="76"/>
                    </a:cubicBezTo>
                    <a:cubicBezTo>
                      <a:pt x="475" y="75"/>
                      <a:pt x="475" y="75"/>
                      <a:pt x="475" y="75"/>
                    </a:cubicBezTo>
                    <a:cubicBezTo>
                      <a:pt x="478" y="78"/>
                      <a:pt x="478" y="78"/>
                      <a:pt x="478" y="78"/>
                    </a:cubicBezTo>
                    <a:cubicBezTo>
                      <a:pt x="479" y="78"/>
                      <a:pt x="479" y="78"/>
                      <a:pt x="479" y="78"/>
                    </a:cubicBezTo>
                    <a:cubicBezTo>
                      <a:pt x="480" y="78"/>
                      <a:pt x="480" y="78"/>
                      <a:pt x="480" y="78"/>
                    </a:cubicBezTo>
                    <a:cubicBezTo>
                      <a:pt x="484" y="77"/>
                      <a:pt x="484" y="77"/>
                      <a:pt x="484" y="77"/>
                    </a:cubicBezTo>
                    <a:cubicBezTo>
                      <a:pt x="488" y="76"/>
                      <a:pt x="488" y="76"/>
                      <a:pt x="488" y="76"/>
                    </a:cubicBezTo>
                    <a:cubicBezTo>
                      <a:pt x="490" y="74"/>
                      <a:pt x="490" y="74"/>
                      <a:pt x="490" y="74"/>
                    </a:cubicBezTo>
                    <a:cubicBezTo>
                      <a:pt x="490" y="74"/>
                      <a:pt x="490" y="74"/>
                      <a:pt x="490" y="74"/>
                    </a:cubicBezTo>
                    <a:cubicBezTo>
                      <a:pt x="490" y="72"/>
                      <a:pt x="490" y="72"/>
                      <a:pt x="490" y="72"/>
                    </a:cubicBezTo>
                    <a:cubicBezTo>
                      <a:pt x="492" y="71"/>
                      <a:pt x="492" y="71"/>
                      <a:pt x="492" y="71"/>
                    </a:cubicBezTo>
                    <a:cubicBezTo>
                      <a:pt x="494" y="72"/>
                      <a:pt x="494" y="72"/>
                      <a:pt x="494" y="72"/>
                    </a:cubicBezTo>
                    <a:cubicBezTo>
                      <a:pt x="495" y="71"/>
                      <a:pt x="495" y="71"/>
                      <a:pt x="495" y="71"/>
                    </a:cubicBezTo>
                    <a:cubicBezTo>
                      <a:pt x="497" y="70"/>
                      <a:pt x="497" y="70"/>
                      <a:pt x="497" y="70"/>
                    </a:cubicBezTo>
                    <a:cubicBezTo>
                      <a:pt x="498" y="69"/>
                      <a:pt x="498" y="69"/>
                      <a:pt x="498" y="69"/>
                    </a:cubicBezTo>
                    <a:cubicBezTo>
                      <a:pt x="498" y="68"/>
                      <a:pt x="498" y="68"/>
                      <a:pt x="498" y="68"/>
                    </a:cubicBezTo>
                    <a:cubicBezTo>
                      <a:pt x="499" y="66"/>
                      <a:pt x="499" y="66"/>
                      <a:pt x="499" y="66"/>
                    </a:cubicBezTo>
                    <a:cubicBezTo>
                      <a:pt x="500" y="65"/>
                      <a:pt x="500" y="65"/>
                      <a:pt x="500" y="65"/>
                    </a:cubicBezTo>
                    <a:cubicBezTo>
                      <a:pt x="500" y="64"/>
                      <a:pt x="500" y="64"/>
                      <a:pt x="500" y="64"/>
                    </a:cubicBezTo>
                    <a:cubicBezTo>
                      <a:pt x="500" y="63"/>
                      <a:pt x="500" y="63"/>
                      <a:pt x="500" y="63"/>
                    </a:cubicBezTo>
                    <a:cubicBezTo>
                      <a:pt x="497" y="61"/>
                      <a:pt x="497" y="61"/>
                      <a:pt x="497" y="61"/>
                    </a:cubicBezTo>
                    <a:cubicBezTo>
                      <a:pt x="494" y="60"/>
                      <a:pt x="494" y="60"/>
                      <a:pt x="494" y="60"/>
                    </a:cubicBezTo>
                    <a:cubicBezTo>
                      <a:pt x="491" y="57"/>
                      <a:pt x="491" y="57"/>
                      <a:pt x="491" y="57"/>
                    </a:cubicBezTo>
                    <a:cubicBezTo>
                      <a:pt x="491" y="56"/>
                      <a:pt x="491" y="56"/>
                      <a:pt x="491" y="56"/>
                    </a:cubicBezTo>
                    <a:cubicBezTo>
                      <a:pt x="490" y="55"/>
                      <a:pt x="490" y="55"/>
                      <a:pt x="490" y="55"/>
                    </a:cubicBezTo>
                    <a:cubicBezTo>
                      <a:pt x="486" y="55"/>
                      <a:pt x="486" y="55"/>
                      <a:pt x="486" y="55"/>
                    </a:cubicBezTo>
                    <a:cubicBezTo>
                      <a:pt x="484" y="52"/>
                      <a:pt x="484" y="52"/>
                      <a:pt x="484" y="52"/>
                    </a:cubicBezTo>
                    <a:cubicBezTo>
                      <a:pt x="484" y="51"/>
                      <a:pt x="484" y="51"/>
                      <a:pt x="484" y="51"/>
                    </a:cubicBezTo>
                    <a:cubicBezTo>
                      <a:pt x="483" y="51"/>
                      <a:pt x="483" y="51"/>
                      <a:pt x="483" y="51"/>
                    </a:cubicBezTo>
                    <a:cubicBezTo>
                      <a:pt x="481" y="52"/>
                      <a:pt x="481" y="52"/>
                      <a:pt x="481" y="52"/>
                    </a:cubicBezTo>
                    <a:cubicBezTo>
                      <a:pt x="479" y="51"/>
                      <a:pt x="479" y="51"/>
                      <a:pt x="479" y="51"/>
                    </a:cubicBezTo>
                    <a:cubicBezTo>
                      <a:pt x="479" y="49"/>
                      <a:pt x="479" y="49"/>
                      <a:pt x="479" y="49"/>
                    </a:cubicBezTo>
                    <a:cubicBezTo>
                      <a:pt x="478" y="49"/>
                      <a:pt x="478" y="49"/>
                      <a:pt x="478" y="49"/>
                    </a:cubicBezTo>
                    <a:cubicBezTo>
                      <a:pt x="473" y="49"/>
                      <a:pt x="473" y="49"/>
                      <a:pt x="473" y="49"/>
                    </a:cubicBezTo>
                    <a:cubicBezTo>
                      <a:pt x="472" y="49"/>
                      <a:pt x="472" y="49"/>
                      <a:pt x="472" y="49"/>
                    </a:cubicBezTo>
                    <a:cubicBezTo>
                      <a:pt x="472" y="50"/>
                      <a:pt x="472" y="50"/>
                      <a:pt x="472" y="50"/>
                    </a:cubicBezTo>
                    <a:cubicBezTo>
                      <a:pt x="471" y="53"/>
                      <a:pt x="471" y="53"/>
                      <a:pt x="471" y="53"/>
                    </a:cubicBezTo>
                    <a:cubicBezTo>
                      <a:pt x="469" y="51"/>
                      <a:pt x="469" y="51"/>
                      <a:pt x="469" y="51"/>
                    </a:cubicBezTo>
                    <a:cubicBezTo>
                      <a:pt x="468" y="51"/>
                      <a:pt x="468" y="51"/>
                      <a:pt x="468" y="51"/>
                    </a:cubicBezTo>
                    <a:cubicBezTo>
                      <a:pt x="464" y="53"/>
                      <a:pt x="464" y="53"/>
                      <a:pt x="464" y="53"/>
                    </a:cubicBezTo>
                    <a:cubicBezTo>
                      <a:pt x="462" y="53"/>
                      <a:pt x="462" y="53"/>
                      <a:pt x="462" y="53"/>
                    </a:cubicBezTo>
                    <a:cubicBezTo>
                      <a:pt x="459" y="52"/>
                      <a:pt x="459" y="52"/>
                      <a:pt x="459" y="52"/>
                    </a:cubicBezTo>
                    <a:cubicBezTo>
                      <a:pt x="456" y="51"/>
                      <a:pt x="456" y="51"/>
                      <a:pt x="456" y="51"/>
                    </a:cubicBezTo>
                    <a:cubicBezTo>
                      <a:pt x="454" y="51"/>
                      <a:pt x="454" y="51"/>
                      <a:pt x="454" y="51"/>
                    </a:cubicBezTo>
                    <a:cubicBezTo>
                      <a:pt x="452" y="48"/>
                      <a:pt x="452" y="48"/>
                      <a:pt x="452" y="48"/>
                    </a:cubicBezTo>
                    <a:cubicBezTo>
                      <a:pt x="453" y="45"/>
                      <a:pt x="453" y="45"/>
                      <a:pt x="453" y="45"/>
                    </a:cubicBezTo>
                    <a:cubicBezTo>
                      <a:pt x="455" y="45"/>
                      <a:pt x="455" y="45"/>
                      <a:pt x="455" y="45"/>
                    </a:cubicBezTo>
                    <a:cubicBezTo>
                      <a:pt x="456" y="46"/>
                      <a:pt x="456" y="46"/>
                      <a:pt x="456" y="46"/>
                    </a:cubicBezTo>
                    <a:cubicBezTo>
                      <a:pt x="455" y="43"/>
                      <a:pt x="455" y="43"/>
                      <a:pt x="455" y="43"/>
                    </a:cubicBezTo>
                    <a:cubicBezTo>
                      <a:pt x="458" y="41"/>
                      <a:pt x="458" y="41"/>
                      <a:pt x="458" y="41"/>
                    </a:cubicBezTo>
                    <a:cubicBezTo>
                      <a:pt x="460" y="43"/>
                      <a:pt x="460" y="43"/>
                      <a:pt x="460" y="43"/>
                    </a:cubicBezTo>
                    <a:cubicBezTo>
                      <a:pt x="462" y="45"/>
                      <a:pt x="462" y="45"/>
                      <a:pt x="462" y="45"/>
                    </a:cubicBezTo>
                    <a:cubicBezTo>
                      <a:pt x="463" y="45"/>
                      <a:pt x="463" y="45"/>
                      <a:pt x="463" y="45"/>
                    </a:cubicBezTo>
                    <a:cubicBezTo>
                      <a:pt x="467" y="44"/>
                      <a:pt x="467" y="44"/>
                      <a:pt x="467" y="44"/>
                    </a:cubicBezTo>
                    <a:cubicBezTo>
                      <a:pt x="470" y="41"/>
                      <a:pt x="470" y="41"/>
                      <a:pt x="470" y="41"/>
                    </a:cubicBezTo>
                    <a:cubicBezTo>
                      <a:pt x="470" y="41"/>
                      <a:pt x="470" y="41"/>
                      <a:pt x="470" y="41"/>
                    </a:cubicBezTo>
                    <a:cubicBezTo>
                      <a:pt x="469" y="40"/>
                      <a:pt x="469" y="40"/>
                      <a:pt x="469" y="40"/>
                    </a:cubicBezTo>
                    <a:cubicBezTo>
                      <a:pt x="468" y="39"/>
                      <a:pt x="468" y="39"/>
                      <a:pt x="468" y="39"/>
                    </a:cubicBezTo>
                    <a:cubicBezTo>
                      <a:pt x="468" y="37"/>
                      <a:pt x="468" y="37"/>
                      <a:pt x="468" y="37"/>
                    </a:cubicBezTo>
                    <a:cubicBezTo>
                      <a:pt x="469" y="36"/>
                      <a:pt x="469" y="36"/>
                      <a:pt x="469" y="36"/>
                    </a:cubicBezTo>
                    <a:cubicBezTo>
                      <a:pt x="467" y="34"/>
                      <a:pt x="467" y="34"/>
                      <a:pt x="467" y="34"/>
                    </a:cubicBezTo>
                    <a:cubicBezTo>
                      <a:pt x="465" y="32"/>
                      <a:pt x="465" y="32"/>
                      <a:pt x="465" y="32"/>
                    </a:cubicBezTo>
                    <a:cubicBezTo>
                      <a:pt x="465" y="32"/>
                      <a:pt x="465" y="32"/>
                      <a:pt x="465" y="32"/>
                    </a:cubicBezTo>
                    <a:cubicBezTo>
                      <a:pt x="464" y="32"/>
                      <a:pt x="464" y="32"/>
                      <a:pt x="464" y="32"/>
                    </a:cubicBezTo>
                    <a:cubicBezTo>
                      <a:pt x="462" y="34"/>
                      <a:pt x="462" y="34"/>
                      <a:pt x="462" y="34"/>
                    </a:cubicBezTo>
                    <a:cubicBezTo>
                      <a:pt x="458" y="36"/>
                      <a:pt x="458" y="36"/>
                      <a:pt x="458" y="36"/>
                    </a:cubicBezTo>
                    <a:cubicBezTo>
                      <a:pt x="454" y="36"/>
                      <a:pt x="454" y="36"/>
                      <a:pt x="454" y="36"/>
                    </a:cubicBezTo>
                    <a:cubicBezTo>
                      <a:pt x="452" y="38"/>
                      <a:pt x="452" y="38"/>
                      <a:pt x="452" y="38"/>
                    </a:cubicBezTo>
                    <a:cubicBezTo>
                      <a:pt x="450" y="38"/>
                      <a:pt x="450" y="38"/>
                      <a:pt x="450" y="38"/>
                    </a:cubicBezTo>
                    <a:cubicBezTo>
                      <a:pt x="449" y="36"/>
                      <a:pt x="449" y="36"/>
                      <a:pt x="449" y="36"/>
                    </a:cubicBezTo>
                    <a:cubicBezTo>
                      <a:pt x="448" y="36"/>
                      <a:pt x="448" y="36"/>
                      <a:pt x="448" y="36"/>
                    </a:cubicBezTo>
                    <a:cubicBezTo>
                      <a:pt x="447" y="36"/>
                      <a:pt x="447" y="36"/>
                      <a:pt x="447" y="36"/>
                    </a:cubicBezTo>
                    <a:cubicBezTo>
                      <a:pt x="445" y="37"/>
                      <a:pt x="445" y="37"/>
                      <a:pt x="445" y="37"/>
                    </a:cubicBezTo>
                    <a:cubicBezTo>
                      <a:pt x="443" y="36"/>
                      <a:pt x="443" y="36"/>
                      <a:pt x="443" y="36"/>
                    </a:cubicBezTo>
                    <a:cubicBezTo>
                      <a:pt x="441" y="35"/>
                      <a:pt x="441" y="35"/>
                      <a:pt x="441" y="35"/>
                    </a:cubicBezTo>
                    <a:cubicBezTo>
                      <a:pt x="439" y="34"/>
                      <a:pt x="439" y="34"/>
                      <a:pt x="439" y="34"/>
                    </a:cubicBezTo>
                    <a:cubicBezTo>
                      <a:pt x="436" y="33"/>
                      <a:pt x="436" y="33"/>
                      <a:pt x="436" y="33"/>
                    </a:cubicBezTo>
                    <a:cubicBezTo>
                      <a:pt x="434" y="33"/>
                      <a:pt x="434" y="33"/>
                      <a:pt x="434" y="33"/>
                    </a:cubicBezTo>
                    <a:cubicBezTo>
                      <a:pt x="431" y="31"/>
                      <a:pt x="431" y="31"/>
                      <a:pt x="431" y="31"/>
                    </a:cubicBezTo>
                    <a:cubicBezTo>
                      <a:pt x="428" y="31"/>
                      <a:pt x="428" y="31"/>
                      <a:pt x="428" y="31"/>
                    </a:cubicBezTo>
                    <a:cubicBezTo>
                      <a:pt x="424" y="31"/>
                      <a:pt x="424" y="31"/>
                      <a:pt x="424" y="31"/>
                    </a:cubicBezTo>
                    <a:cubicBezTo>
                      <a:pt x="417" y="33"/>
                      <a:pt x="417" y="33"/>
                      <a:pt x="417" y="33"/>
                    </a:cubicBezTo>
                    <a:cubicBezTo>
                      <a:pt x="414" y="34"/>
                      <a:pt x="414" y="34"/>
                      <a:pt x="414" y="34"/>
                    </a:cubicBezTo>
                    <a:cubicBezTo>
                      <a:pt x="411" y="34"/>
                      <a:pt x="411" y="34"/>
                      <a:pt x="411" y="34"/>
                    </a:cubicBezTo>
                    <a:cubicBezTo>
                      <a:pt x="409" y="34"/>
                      <a:pt x="409" y="34"/>
                      <a:pt x="409" y="34"/>
                    </a:cubicBezTo>
                    <a:cubicBezTo>
                      <a:pt x="406" y="34"/>
                      <a:pt x="406" y="34"/>
                      <a:pt x="406" y="34"/>
                    </a:cubicBezTo>
                    <a:cubicBezTo>
                      <a:pt x="407" y="37"/>
                      <a:pt x="407" y="37"/>
                      <a:pt x="407" y="37"/>
                    </a:cubicBezTo>
                    <a:cubicBezTo>
                      <a:pt x="407" y="40"/>
                      <a:pt x="407" y="40"/>
                      <a:pt x="407" y="40"/>
                    </a:cubicBezTo>
                    <a:cubicBezTo>
                      <a:pt x="404" y="40"/>
                      <a:pt x="404" y="40"/>
                      <a:pt x="404" y="40"/>
                    </a:cubicBezTo>
                    <a:cubicBezTo>
                      <a:pt x="402" y="38"/>
                      <a:pt x="402" y="38"/>
                      <a:pt x="402" y="38"/>
                    </a:cubicBezTo>
                    <a:cubicBezTo>
                      <a:pt x="400" y="34"/>
                      <a:pt x="400" y="34"/>
                      <a:pt x="400" y="34"/>
                    </a:cubicBezTo>
                    <a:cubicBezTo>
                      <a:pt x="400" y="34"/>
                      <a:pt x="400" y="34"/>
                      <a:pt x="400" y="34"/>
                    </a:cubicBezTo>
                    <a:cubicBezTo>
                      <a:pt x="398" y="34"/>
                      <a:pt x="398" y="34"/>
                      <a:pt x="398" y="34"/>
                    </a:cubicBezTo>
                    <a:cubicBezTo>
                      <a:pt x="396" y="34"/>
                      <a:pt x="396" y="34"/>
                      <a:pt x="396" y="34"/>
                    </a:cubicBezTo>
                    <a:cubicBezTo>
                      <a:pt x="393" y="35"/>
                      <a:pt x="393" y="35"/>
                      <a:pt x="393" y="35"/>
                    </a:cubicBezTo>
                    <a:cubicBezTo>
                      <a:pt x="391" y="35"/>
                      <a:pt x="391" y="35"/>
                      <a:pt x="391" y="35"/>
                    </a:cubicBezTo>
                    <a:cubicBezTo>
                      <a:pt x="390" y="35"/>
                      <a:pt x="389" y="35"/>
                      <a:pt x="389" y="36"/>
                    </a:cubicBezTo>
                    <a:cubicBezTo>
                      <a:pt x="389" y="36"/>
                      <a:pt x="388" y="37"/>
                      <a:pt x="387" y="38"/>
                    </a:cubicBezTo>
                    <a:cubicBezTo>
                      <a:pt x="386" y="42"/>
                      <a:pt x="386" y="42"/>
                      <a:pt x="386" y="42"/>
                    </a:cubicBezTo>
                    <a:cubicBezTo>
                      <a:pt x="385" y="44"/>
                      <a:pt x="385" y="44"/>
                      <a:pt x="385" y="44"/>
                    </a:cubicBezTo>
                    <a:cubicBezTo>
                      <a:pt x="382" y="44"/>
                      <a:pt x="382" y="44"/>
                      <a:pt x="382" y="44"/>
                    </a:cubicBezTo>
                    <a:cubicBezTo>
                      <a:pt x="382" y="42"/>
                      <a:pt x="382" y="42"/>
                      <a:pt x="382" y="42"/>
                    </a:cubicBezTo>
                    <a:cubicBezTo>
                      <a:pt x="383" y="38"/>
                      <a:pt x="383" y="38"/>
                      <a:pt x="383" y="38"/>
                    </a:cubicBezTo>
                    <a:cubicBezTo>
                      <a:pt x="383" y="39"/>
                      <a:pt x="383" y="39"/>
                      <a:pt x="383" y="39"/>
                    </a:cubicBezTo>
                    <a:cubicBezTo>
                      <a:pt x="380" y="39"/>
                      <a:pt x="380" y="39"/>
                      <a:pt x="380" y="39"/>
                    </a:cubicBezTo>
                    <a:cubicBezTo>
                      <a:pt x="379" y="39"/>
                      <a:pt x="379" y="39"/>
                      <a:pt x="379" y="39"/>
                    </a:cubicBezTo>
                    <a:cubicBezTo>
                      <a:pt x="379" y="40"/>
                      <a:pt x="379" y="40"/>
                      <a:pt x="379" y="40"/>
                    </a:cubicBezTo>
                    <a:cubicBezTo>
                      <a:pt x="379" y="41"/>
                      <a:pt x="379" y="41"/>
                      <a:pt x="379" y="41"/>
                    </a:cubicBezTo>
                    <a:cubicBezTo>
                      <a:pt x="379" y="44"/>
                      <a:pt x="379" y="44"/>
                      <a:pt x="379" y="44"/>
                    </a:cubicBezTo>
                    <a:cubicBezTo>
                      <a:pt x="375" y="46"/>
                      <a:pt x="375" y="46"/>
                      <a:pt x="375" y="46"/>
                    </a:cubicBezTo>
                    <a:cubicBezTo>
                      <a:pt x="374" y="44"/>
                      <a:pt x="374" y="44"/>
                      <a:pt x="374" y="44"/>
                    </a:cubicBezTo>
                    <a:cubicBezTo>
                      <a:pt x="374" y="41"/>
                      <a:pt x="374" y="41"/>
                      <a:pt x="374" y="41"/>
                    </a:cubicBezTo>
                    <a:cubicBezTo>
                      <a:pt x="375" y="40"/>
                      <a:pt x="375" y="40"/>
                      <a:pt x="375" y="40"/>
                    </a:cubicBezTo>
                    <a:cubicBezTo>
                      <a:pt x="375" y="36"/>
                      <a:pt x="375" y="36"/>
                      <a:pt x="375" y="36"/>
                    </a:cubicBezTo>
                    <a:cubicBezTo>
                      <a:pt x="375" y="34"/>
                      <a:pt x="375" y="34"/>
                      <a:pt x="375" y="34"/>
                    </a:cubicBezTo>
                    <a:cubicBezTo>
                      <a:pt x="381" y="31"/>
                      <a:pt x="381" y="31"/>
                      <a:pt x="381" y="31"/>
                    </a:cubicBezTo>
                    <a:cubicBezTo>
                      <a:pt x="384" y="29"/>
                      <a:pt x="384" y="29"/>
                      <a:pt x="384" y="29"/>
                    </a:cubicBezTo>
                    <a:cubicBezTo>
                      <a:pt x="388" y="29"/>
                      <a:pt x="388" y="29"/>
                      <a:pt x="388" y="29"/>
                    </a:cubicBezTo>
                    <a:cubicBezTo>
                      <a:pt x="391" y="30"/>
                      <a:pt x="391" y="30"/>
                      <a:pt x="391" y="30"/>
                    </a:cubicBezTo>
                    <a:cubicBezTo>
                      <a:pt x="393" y="29"/>
                      <a:pt x="393" y="29"/>
                      <a:pt x="393" y="29"/>
                    </a:cubicBezTo>
                    <a:cubicBezTo>
                      <a:pt x="394" y="29"/>
                      <a:pt x="394" y="29"/>
                      <a:pt x="394" y="29"/>
                    </a:cubicBezTo>
                    <a:cubicBezTo>
                      <a:pt x="399" y="29"/>
                      <a:pt x="399" y="29"/>
                      <a:pt x="399" y="29"/>
                    </a:cubicBezTo>
                    <a:cubicBezTo>
                      <a:pt x="400" y="29"/>
                      <a:pt x="400" y="29"/>
                      <a:pt x="400" y="29"/>
                    </a:cubicBezTo>
                    <a:cubicBezTo>
                      <a:pt x="402" y="28"/>
                      <a:pt x="402" y="28"/>
                      <a:pt x="402" y="28"/>
                    </a:cubicBezTo>
                    <a:cubicBezTo>
                      <a:pt x="401" y="28"/>
                      <a:pt x="401" y="28"/>
                      <a:pt x="401" y="28"/>
                    </a:cubicBezTo>
                    <a:cubicBezTo>
                      <a:pt x="399" y="25"/>
                      <a:pt x="399" y="25"/>
                      <a:pt x="399" y="25"/>
                    </a:cubicBezTo>
                    <a:cubicBezTo>
                      <a:pt x="399" y="22"/>
                      <a:pt x="399" y="22"/>
                      <a:pt x="399" y="22"/>
                    </a:cubicBezTo>
                    <a:cubicBezTo>
                      <a:pt x="402" y="20"/>
                      <a:pt x="402" y="20"/>
                      <a:pt x="402" y="20"/>
                    </a:cubicBezTo>
                    <a:cubicBezTo>
                      <a:pt x="404" y="19"/>
                      <a:pt x="404" y="19"/>
                      <a:pt x="404" y="19"/>
                    </a:cubicBezTo>
                    <a:cubicBezTo>
                      <a:pt x="407" y="19"/>
                      <a:pt x="407" y="19"/>
                      <a:pt x="407" y="19"/>
                    </a:cubicBezTo>
                    <a:cubicBezTo>
                      <a:pt x="408" y="21"/>
                      <a:pt x="408" y="21"/>
                      <a:pt x="408" y="21"/>
                    </a:cubicBezTo>
                    <a:cubicBezTo>
                      <a:pt x="407" y="24"/>
                      <a:pt x="407" y="24"/>
                      <a:pt x="407" y="24"/>
                    </a:cubicBezTo>
                    <a:cubicBezTo>
                      <a:pt x="406" y="24"/>
                      <a:pt x="406" y="24"/>
                      <a:pt x="406" y="24"/>
                    </a:cubicBezTo>
                    <a:cubicBezTo>
                      <a:pt x="405" y="24"/>
                      <a:pt x="405" y="24"/>
                      <a:pt x="405" y="24"/>
                    </a:cubicBezTo>
                    <a:cubicBezTo>
                      <a:pt x="405" y="26"/>
                      <a:pt x="405" y="26"/>
                      <a:pt x="405" y="26"/>
                    </a:cubicBezTo>
                    <a:cubicBezTo>
                      <a:pt x="406" y="27"/>
                      <a:pt x="406" y="27"/>
                      <a:pt x="406" y="27"/>
                    </a:cubicBezTo>
                    <a:cubicBezTo>
                      <a:pt x="409" y="27"/>
                      <a:pt x="409" y="27"/>
                      <a:pt x="409" y="27"/>
                    </a:cubicBezTo>
                    <a:cubicBezTo>
                      <a:pt x="412" y="26"/>
                      <a:pt x="412" y="26"/>
                      <a:pt x="412" y="26"/>
                    </a:cubicBezTo>
                    <a:cubicBezTo>
                      <a:pt x="415" y="26"/>
                      <a:pt x="415" y="26"/>
                      <a:pt x="415" y="26"/>
                    </a:cubicBezTo>
                    <a:cubicBezTo>
                      <a:pt x="417" y="27"/>
                      <a:pt x="417" y="27"/>
                      <a:pt x="417" y="27"/>
                    </a:cubicBezTo>
                    <a:cubicBezTo>
                      <a:pt x="418" y="26"/>
                      <a:pt x="418" y="26"/>
                      <a:pt x="418" y="26"/>
                    </a:cubicBezTo>
                    <a:cubicBezTo>
                      <a:pt x="422" y="24"/>
                      <a:pt x="422" y="24"/>
                      <a:pt x="422" y="24"/>
                    </a:cubicBezTo>
                    <a:cubicBezTo>
                      <a:pt x="426" y="24"/>
                      <a:pt x="426" y="24"/>
                      <a:pt x="426" y="24"/>
                    </a:cubicBezTo>
                    <a:cubicBezTo>
                      <a:pt x="427" y="25"/>
                      <a:pt x="427" y="25"/>
                      <a:pt x="427" y="25"/>
                    </a:cubicBezTo>
                    <a:cubicBezTo>
                      <a:pt x="427" y="25"/>
                      <a:pt x="427" y="25"/>
                      <a:pt x="427" y="25"/>
                    </a:cubicBezTo>
                    <a:cubicBezTo>
                      <a:pt x="429" y="24"/>
                      <a:pt x="429" y="24"/>
                      <a:pt x="429" y="24"/>
                    </a:cubicBezTo>
                    <a:cubicBezTo>
                      <a:pt x="432" y="24"/>
                      <a:pt x="432" y="24"/>
                      <a:pt x="432" y="24"/>
                    </a:cubicBezTo>
                    <a:cubicBezTo>
                      <a:pt x="434" y="25"/>
                      <a:pt x="434" y="25"/>
                      <a:pt x="434" y="25"/>
                    </a:cubicBezTo>
                    <a:cubicBezTo>
                      <a:pt x="436" y="25"/>
                      <a:pt x="436" y="25"/>
                      <a:pt x="436" y="25"/>
                    </a:cubicBezTo>
                    <a:cubicBezTo>
                      <a:pt x="439" y="25"/>
                      <a:pt x="439" y="25"/>
                      <a:pt x="439" y="25"/>
                    </a:cubicBezTo>
                    <a:cubicBezTo>
                      <a:pt x="444" y="28"/>
                      <a:pt x="444" y="28"/>
                      <a:pt x="444" y="28"/>
                    </a:cubicBezTo>
                    <a:cubicBezTo>
                      <a:pt x="446" y="28"/>
                      <a:pt x="446" y="28"/>
                      <a:pt x="446" y="28"/>
                    </a:cubicBezTo>
                    <a:cubicBezTo>
                      <a:pt x="449" y="27"/>
                      <a:pt x="449" y="27"/>
                      <a:pt x="449" y="27"/>
                    </a:cubicBezTo>
                    <a:cubicBezTo>
                      <a:pt x="450" y="28"/>
                      <a:pt x="450" y="28"/>
                      <a:pt x="450" y="28"/>
                    </a:cubicBezTo>
                    <a:cubicBezTo>
                      <a:pt x="452" y="28"/>
                      <a:pt x="452" y="28"/>
                      <a:pt x="452" y="28"/>
                    </a:cubicBezTo>
                    <a:cubicBezTo>
                      <a:pt x="453" y="26"/>
                      <a:pt x="453" y="26"/>
                      <a:pt x="453" y="26"/>
                    </a:cubicBezTo>
                    <a:cubicBezTo>
                      <a:pt x="455" y="25"/>
                      <a:pt x="455" y="25"/>
                      <a:pt x="455" y="25"/>
                    </a:cubicBezTo>
                    <a:cubicBezTo>
                      <a:pt x="458" y="25"/>
                      <a:pt x="458" y="25"/>
                      <a:pt x="458" y="25"/>
                    </a:cubicBezTo>
                    <a:cubicBezTo>
                      <a:pt x="459" y="25"/>
                      <a:pt x="459" y="25"/>
                      <a:pt x="459" y="25"/>
                    </a:cubicBezTo>
                    <a:cubicBezTo>
                      <a:pt x="460" y="24"/>
                      <a:pt x="460" y="24"/>
                      <a:pt x="460" y="24"/>
                    </a:cubicBezTo>
                    <a:cubicBezTo>
                      <a:pt x="460" y="24"/>
                      <a:pt x="460" y="24"/>
                      <a:pt x="460" y="24"/>
                    </a:cubicBezTo>
                    <a:cubicBezTo>
                      <a:pt x="457" y="22"/>
                      <a:pt x="457" y="22"/>
                      <a:pt x="457" y="22"/>
                    </a:cubicBezTo>
                    <a:cubicBezTo>
                      <a:pt x="455" y="21"/>
                      <a:pt x="455" y="21"/>
                      <a:pt x="455" y="21"/>
                    </a:cubicBezTo>
                    <a:cubicBezTo>
                      <a:pt x="454" y="18"/>
                      <a:pt x="454" y="18"/>
                      <a:pt x="454" y="18"/>
                    </a:cubicBezTo>
                    <a:cubicBezTo>
                      <a:pt x="451" y="16"/>
                      <a:pt x="451" y="16"/>
                      <a:pt x="451" y="16"/>
                    </a:cubicBezTo>
                    <a:cubicBezTo>
                      <a:pt x="447" y="15"/>
                      <a:pt x="447" y="15"/>
                      <a:pt x="447" y="15"/>
                    </a:cubicBezTo>
                    <a:cubicBezTo>
                      <a:pt x="445" y="13"/>
                      <a:pt x="445" y="13"/>
                      <a:pt x="445" y="13"/>
                    </a:cubicBezTo>
                    <a:cubicBezTo>
                      <a:pt x="443" y="13"/>
                      <a:pt x="443" y="13"/>
                      <a:pt x="443" y="13"/>
                    </a:cubicBezTo>
                    <a:cubicBezTo>
                      <a:pt x="440" y="14"/>
                      <a:pt x="440" y="14"/>
                      <a:pt x="440" y="14"/>
                    </a:cubicBezTo>
                    <a:cubicBezTo>
                      <a:pt x="438" y="12"/>
                      <a:pt x="438" y="12"/>
                      <a:pt x="438" y="12"/>
                    </a:cubicBezTo>
                    <a:cubicBezTo>
                      <a:pt x="436" y="12"/>
                      <a:pt x="436" y="12"/>
                      <a:pt x="436" y="12"/>
                    </a:cubicBezTo>
                    <a:cubicBezTo>
                      <a:pt x="434" y="11"/>
                      <a:pt x="434" y="11"/>
                      <a:pt x="434" y="11"/>
                    </a:cubicBezTo>
                    <a:cubicBezTo>
                      <a:pt x="429" y="11"/>
                      <a:pt x="429" y="11"/>
                      <a:pt x="429" y="11"/>
                    </a:cubicBezTo>
                    <a:cubicBezTo>
                      <a:pt x="426" y="8"/>
                      <a:pt x="426" y="8"/>
                      <a:pt x="426" y="8"/>
                    </a:cubicBezTo>
                    <a:cubicBezTo>
                      <a:pt x="424" y="8"/>
                      <a:pt x="424" y="8"/>
                      <a:pt x="424" y="8"/>
                    </a:cubicBezTo>
                    <a:cubicBezTo>
                      <a:pt x="420" y="6"/>
                      <a:pt x="420" y="6"/>
                      <a:pt x="420" y="6"/>
                    </a:cubicBezTo>
                    <a:cubicBezTo>
                      <a:pt x="420" y="6"/>
                      <a:pt x="420" y="6"/>
                      <a:pt x="420" y="6"/>
                    </a:cubicBezTo>
                    <a:cubicBezTo>
                      <a:pt x="420" y="6"/>
                      <a:pt x="420" y="6"/>
                      <a:pt x="420" y="6"/>
                    </a:cubicBezTo>
                    <a:cubicBezTo>
                      <a:pt x="417" y="7"/>
                      <a:pt x="417" y="7"/>
                      <a:pt x="417" y="7"/>
                    </a:cubicBezTo>
                    <a:cubicBezTo>
                      <a:pt x="413" y="4"/>
                      <a:pt x="413" y="4"/>
                      <a:pt x="413" y="4"/>
                    </a:cubicBezTo>
                    <a:cubicBezTo>
                      <a:pt x="412" y="3"/>
                      <a:pt x="412" y="3"/>
                      <a:pt x="412" y="3"/>
                    </a:cubicBezTo>
                    <a:cubicBezTo>
                      <a:pt x="411" y="2"/>
                      <a:pt x="411" y="2"/>
                      <a:pt x="411" y="2"/>
                    </a:cubicBezTo>
                    <a:cubicBezTo>
                      <a:pt x="410" y="3"/>
                      <a:pt x="410" y="3"/>
                      <a:pt x="410" y="3"/>
                    </a:cubicBezTo>
                    <a:cubicBezTo>
                      <a:pt x="408" y="3"/>
                      <a:pt x="408" y="3"/>
                      <a:pt x="408" y="3"/>
                    </a:cubicBezTo>
                    <a:cubicBezTo>
                      <a:pt x="406" y="2"/>
                      <a:pt x="406" y="2"/>
                      <a:pt x="406" y="2"/>
                    </a:cubicBezTo>
                    <a:cubicBezTo>
                      <a:pt x="402" y="2"/>
                      <a:pt x="402" y="2"/>
                      <a:pt x="402" y="2"/>
                    </a:cubicBezTo>
                    <a:cubicBezTo>
                      <a:pt x="400" y="1"/>
                      <a:pt x="400" y="1"/>
                      <a:pt x="400" y="1"/>
                    </a:cubicBezTo>
                    <a:cubicBezTo>
                      <a:pt x="398" y="2"/>
                      <a:pt x="398" y="2"/>
                      <a:pt x="398" y="2"/>
                    </a:cubicBezTo>
                    <a:cubicBezTo>
                      <a:pt x="396" y="2"/>
                      <a:pt x="396" y="2"/>
                      <a:pt x="396" y="2"/>
                    </a:cubicBezTo>
                    <a:cubicBezTo>
                      <a:pt x="396" y="1"/>
                      <a:pt x="396" y="1"/>
                      <a:pt x="396" y="1"/>
                    </a:cubicBezTo>
                    <a:cubicBezTo>
                      <a:pt x="394" y="0"/>
                      <a:pt x="394" y="0"/>
                      <a:pt x="394" y="0"/>
                    </a:cubicBezTo>
                    <a:cubicBezTo>
                      <a:pt x="390" y="1"/>
                      <a:pt x="390" y="1"/>
                      <a:pt x="390" y="1"/>
                    </a:cubicBezTo>
                    <a:cubicBezTo>
                      <a:pt x="387" y="0"/>
                      <a:pt x="387" y="0"/>
                      <a:pt x="387" y="0"/>
                    </a:cubicBezTo>
                    <a:cubicBezTo>
                      <a:pt x="386" y="0"/>
                      <a:pt x="386" y="0"/>
                      <a:pt x="386" y="0"/>
                    </a:cubicBezTo>
                    <a:cubicBezTo>
                      <a:pt x="385" y="1"/>
                      <a:pt x="385" y="1"/>
                      <a:pt x="385" y="1"/>
                    </a:cubicBezTo>
                    <a:cubicBezTo>
                      <a:pt x="385" y="2"/>
                      <a:pt x="385" y="2"/>
                      <a:pt x="385" y="2"/>
                    </a:cubicBezTo>
                    <a:cubicBezTo>
                      <a:pt x="386" y="4"/>
                      <a:pt x="386" y="4"/>
                      <a:pt x="386" y="4"/>
                    </a:cubicBezTo>
                    <a:cubicBezTo>
                      <a:pt x="386" y="6"/>
                      <a:pt x="386" y="6"/>
                      <a:pt x="386" y="6"/>
                    </a:cubicBezTo>
                    <a:cubicBezTo>
                      <a:pt x="384" y="8"/>
                      <a:pt x="384" y="8"/>
                      <a:pt x="384" y="8"/>
                    </a:cubicBezTo>
                    <a:cubicBezTo>
                      <a:pt x="381" y="6"/>
                      <a:pt x="381" y="6"/>
                      <a:pt x="381" y="6"/>
                    </a:cubicBezTo>
                    <a:cubicBezTo>
                      <a:pt x="381" y="3"/>
                      <a:pt x="381" y="3"/>
                      <a:pt x="381" y="3"/>
                    </a:cubicBezTo>
                    <a:cubicBezTo>
                      <a:pt x="380" y="2"/>
                      <a:pt x="380" y="2"/>
                      <a:pt x="380" y="2"/>
                    </a:cubicBezTo>
                    <a:cubicBezTo>
                      <a:pt x="379" y="2"/>
                      <a:pt x="379" y="2"/>
                      <a:pt x="379" y="2"/>
                    </a:cubicBezTo>
                    <a:cubicBezTo>
                      <a:pt x="378" y="1"/>
                      <a:pt x="378" y="1"/>
                      <a:pt x="378" y="1"/>
                    </a:cubicBezTo>
                    <a:cubicBezTo>
                      <a:pt x="377" y="1"/>
                      <a:pt x="377" y="1"/>
                      <a:pt x="377" y="1"/>
                    </a:cubicBezTo>
                    <a:cubicBezTo>
                      <a:pt x="377" y="1"/>
                      <a:pt x="377" y="1"/>
                      <a:pt x="377" y="1"/>
                    </a:cubicBezTo>
                    <a:cubicBezTo>
                      <a:pt x="376" y="4"/>
                      <a:pt x="376" y="4"/>
                      <a:pt x="376" y="4"/>
                    </a:cubicBezTo>
                    <a:cubicBezTo>
                      <a:pt x="375" y="6"/>
                      <a:pt x="375" y="6"/>
                      <a:pt x="375" y="6"/>
                    </a:cubicBezTo>
                    <a:cubicBezTo>
                      <a:pt x="373" y="5"/>
                      <a:pt x="373" y="5"/>
                      <a:pt x="373" y="5"/>
                    </a:cubicBezTo>
                    <a:cubicBezTo>
                      <a:pt x="372" y="5"/>
                      <a:pt x="372" y="5"/>
                      <a:pt x="372" y="5"/>
                    </a:cubicBezTo>
                    <a:cubicBezTo>
                      <a:pt x="371" y="6"/>
                      <a:pt x="371" y="6"/>
                      <a:pt x="371" y="6"/>
                    </a:cubicBezTo>
                    <a:cubicBezTo>
                      <a:pt x="373" y="9"/>
                      <a:pt x="373" y="9"/>
                      <a:pt x="373" y="9"/>
                    </a:cubicBezTo>
                    <a:cubicBezTo>
                      <a:pt x="371" y="12"/>
                      <a:pt x="371" y="12"/>
                      <a:pt x="371" y="12"/>
                    </a:cubicBezTo>
                    <a:cubicBezTo>
                      <a:pt x="369" y="14"/>
                      <a:pt x="369" y="14"/>
                      <a:pt x="369" y="14"/>
                    </a:cubicBezTo>
                    <a:cubicBezTo>
                      <a:pt x="369" y="14"/>
                      <a:pt x="369" y="14"/>
                      <a:pt x="369" y="14"/>
                    </a:cubicBezTo>
                    <a:cubicBezTo>
                      <a:pt x="370" y="15"/>
                      <a:pt x="370" y="15"/>
                      <a:pt x="370" y="15"/>
                    </a:cubicBezTo>
                    <a:cubicBezTo>
                      <a:pt x="372" y="17"/>
                      <a:pt x="372" y="17"/>
                      <a:pt x="372" y="17"/>
                    </a:cubicBezTo>
                    <a:cubicBezTo>
                      <a:pt x="370" y="19"/>
                      <a:pt x="370" y="19"/>
                      <a:pt x="370" y="19"/>
                    </a:cubicBezTo>
                    <a:cubicBezTo>
                      <a:pt x="367" y="19"/>
                      <a:pt x="367" y="19"/>
                      <a:pt x="367" y="19"/>
                    </a:cubicBezTo>
                    <a:cubicBezTo>
                      <a:pt x="363" y="17"/>
                      <a:pt x="363" y="17"/>
                      <a:pt x="363" y="17"/>
                    </a:cubicBezTo>
                    <a:cubicBezTo>
                      <a:pt x="361" y="17"/>
                      <a:pt x="361" y="17"/>
                      <a:pt x="361" y="17"/>
                    </a:cubicBezTo>
                    <a:cubicBezTo>
                      <a:pt x="359" y="17"/>
                      <a:pt x="359" y="17"/>
                      <a:pt x="359" y="17"/>
                    </a:cubicBezTo>
                    <a:cubicBezTo>
                      <a:pt x="359" y="20"/>
                      <a:pt x="359" y="20"/>
                      <a:pt x="359" y="20"/>
                    </a:cubicBezTo>
                    <a:cubicBezTo>
                      <a:pt x="359" y="23"/>
                      <a:pt x="359" y="23"/>
                      <a:pt x="359" y="23"/>
                    </a:cubicBezTo>
                    <a:cubicBezTo>
                      <a:pt x="361" y="26"/>
                      <a:pt x="361" y="26"/>
                      <a:pt x="361" y="26"/>
                    </a:cubicBezTo>
                    <a:cubicBezTo>
                      <a:pt x="364" y="27"/>
                      <a:pt x="364" y="27"/>
                      <a:pt x="364" y="27"/>
                    </a:cubicBezTo>
                    <a:cubicBezTo>
                      <a:pt x="366" y="29"/>
                      <a:pt x="366" y="29"/>
                      <a:pt x="366" y="29"/>
                    </a:cubicBezTo>
                    <a:cubicBezTo>
                      <a:pt x="366" y="31"/>
                      <a:pt x="366" y="31"/>
                      <a:pt x="366" y="31"/>
                    </a:cubicBezTo>
                    <a:cubicBezTo>
                      <a:pt x="361" y="31"/>
                      <a:pt x="361" y="31"/>
                      <a:pt x="361" y="31"/>
                    </a:cubicBezTo>
                    <a:cubicBezTo>
                      <a:pt x="358" y="29"/>
                      <a:pt x="358" y="29"/>
                      <a:pt x="358" y="29"/>
                    </a:cubicBezTo>
                    <a:cubicBezTo>
                      <a:pt x="355" y="25"/>
                      <a:pt x="355" y="25"/>
                      <a:pt x="355" y="25"/>
                    </a:cubicBezTo>
                    <a:cubicBezTo>
                      <a:pt x="351" y="22"/>
                      <a:pt x="351" y="22"/>
                      <a:pt x="351" y="22"/>
                    </a:cubicBezTo>
                    <a:cubicBezTo>
                      <a:pt x="351" y="24"/>
                      <a:pt x="351" y="24"/>
                      <a:pt x="351" y="24"/>
                    </a:cubicBezTo>
                    <a:cubicBezTo>
                      <a:pt x="353" y="27"/>
                      <a:pt x="353" y="27"/>
                      <a:pt x="353" y="27"/>
                    </a:cubicBezTo>
                    <a:cubicBezTo>
                      <a:pt x="353" y="31"/>
                      <a:pt x="353" y="31"/>
                      <a:pt x="353" y="31"/>
                    </a:cubicBezTo>
                    <a:cubicBezTo>
                      <a:pt x="349" y="36"/>
                      <a:pt x="349" y="36"/>
                      <a:pt x="349" y="36"/>
                    </a:cubicBezTo>
                    <a:cubicBezTo>
                      <a:pt x="349" y="29"/>
                      <a:pt x="349" y="29"/>
                      <a:pt x="349" y="29"/>
                    </a:cubicBezTo>
                    <a:cubicBezTo>
                      <a:pt x="348" y="26"/>
                      <a:pt x="348" y="26"/>
                      <a:pt x="348" y="26"/>
                    </a:cubicBezTo>
                    <a:cubicBezTo>
                      <a:pt x="347" y="23"/>
                      <a:pt x="347" y="23"/>
                      <a:pt x="347" y="23"/>
                    </a:cubicBezTo>
                    <a:cubicBezTo>
                      <a:pt x="347" y="21"/>
                      <a:pt x="347" y="21"/>
                      <a:pt x="347" y="21"/>
                    </a:cubicBezTo>
                    <a:cubicBezTo>
                      <a:pt x="345" y="19"/>
                      <a:pt x="345" y="19"/>
                      <a:pt x="345" y="19"/>
                    </a:cubicBezTo>
                    <a:cubicBezTo>
                      <a:pt x="343" y="19"/>
                      <a:pt x="343" y="19"/>
                      <a:pt x="343" y="19"/>
                    </a:cubicBezTo>
                    <a:cubicBezTo>
                      <a:pt x="340" y="24"/>
                      <a:pt x="340" y="24"/>
                      <a:pt x="340" y="24"/>
                    </a:cubicBezTo>
                    <a:cubicBezTo>
                      <a:pt x="338" y="20"/>
                      <a:pt x="338" y="20"/>
                      <a:pt x="338" y="20"/>
                    </a:cubicBezTo>
                    <a:cubicBezTo>
                      <a:pt x="339" y="18"/>
                      <a:pt x="339" y="18"/>
                      <a:pt x="339" y="18"/>
                    </a:cubicBezTo>
                    <a:cubicBezTo>
                      <a:pt x="339" y="18"/>
                      <a:pt x="339" y="18"/>
                      <a:pt x="339" y="18"/>
                    </a:cubicBezTo>
                    <a:cubicBezTo>
                      <a:pt x="338" y="17"/>
                      <a:pt x="338" y="17"/>
                      <a:pt x="338" y="17"/>
                    </a:cubicBezTo>
                    <a:cubicBezTo>
                      <a:pt x="337" y="14"/>
                      <a:pt x="337" y="14"/>
                      <a:pt x="337" y="14"/>
                    </a:cubicBezTo>
                    <a:cubicBezTo>
                      <a:pt x="337" y="14"/>
                      <a:pt x="337" y="14"/>
                      <a:pt x="337" y="14"/>
                    </a:cubicBezTo>
                    <a:cubicBezTo>
                      <a:pt x="335" y="14"/>
                      <a:pt x="335" y="14"/>
                      <a:pt x="335" y="14"/>
                    </a:cubicBezTo>
                    <a:cubicBezTo>
                      <a:pt x="333" y="15"/>
                      <a:pt x="333" y="15"/>
                      <a:pt x="333" y="15"/>
                    </a:cubicBezTo>
                    <a:cubicBezTo>
                      <a:pt x="331" y="13"/>
                      <a:pt x="331" y="13"/>
                      <a:pt x="331" y="13"/>
                    </a:cubicBezTo>
                    <a:cubicBezTo>
                      <a:pt x="331" y="13"/>
                      <a:pt x="331" y="13"/>
                      <a:pt x="331" y="13"/>
                    </a:cubicBezTo>
                    <a:cubicBezTo>
                      <a:pt x="331" y="13"/>
                      <a:pt x="331" y="13"/>
                      <a:pt x="331" y="13"/>
                    </a:cubicBezTo>
                    <a:cubicBezTo>
                      <a:pt x="331" y="15"/>
                      <a:pt x="331" y="15"/>
                      <a:pt x="331" y="15"/>
                    </a:cubicBezTo>
                    <a:cubicBezTo>
                      <a:pt x="328" y="17"/>
                      <a:pt x="328" y="17"/>
                      <a:pt x="328" y="17"/>
                    </a:cubicBezTo>
                    <a:cubicBezTo>
                      <a:pt x="326" y="17"/>
                      <a:pt x="326" y="17"/>
                      <a:pt x="326" y="17"/>
                    </a:cubicBezTo>
                    <a:cubicBezTo>
                      <a:pt x="323" y="21"/>
                      <a:pt x="323" y="21"/>
                      <a:pt x="323" y="21"/>
                    </a:cubicBezTo>
                    <a:cubicBezTo>
                      <a:pt x="321" y="22"/>
                      <a:pt x="321" y="22"/>
                      <a:pt x="321" y="22"/>
                    </a:cubicBezTo>
                    <a:cubicBezTo>
                      <a:pt x="320" y="18"/>
                      <a:pt x="320" y="18"/>
                      <a:pt x="320" y="18"/>
                    </a:cubicBezTo>
                    <a:cubicBezTo>
                      <a:pt x="318" y="17"/>
                      <a:pt x="318" y="17"/>
                      <a:pt x="318" y="17"/>
                    </a:cubicBezTo>
                    <a:cubicBezTo>
                      <a:pt x="317" y="20"/>
                      <a:pt x="317" y="20"/>
                      <a:pt x="317" y="20"/>
                    </a:cubicBezTo>
                    <a:cubicBezTo>
                      <a:pt x="318" y="22"/>
                      <a:pt x="318" y="22"/>
                      <a:pt x="318" y="22"/>
                    </a:cubicBezTo>
                    <a:cubicBezTo>
                      <a:pt x="321" y="25"/>
                      <a:pt x="321" y="25"/>
                      <a:pt x="321" y="25"/>
                    </a:cubicBezTo>
                    <a:cubicBezTo>
                      <a:pt x="321" y="27"/>
                      <a:pt x="321" y="27"/>
                      <a:pt x="321" y="27"/>
                    </a:cubicBezTo>
                    <a:cubicBezTo>
                      <a:pt x="319" y="28"/>
                      <a:pt x="319" y="28"/>
                      <a:pt x="319" y="28"/>
                    </a:cubicBezTo>
                    <a:cubicBezTo>
                      <a:pt x="318" y="30"/>
                      <a:pt x="318" y="30"/>
                      <a:pt x="318" y="30"/>
                    </a:cubicBezTo>
                    <a:cubicBezTo>
                      <a:pt x="318" y="32"/>
                      <a:pt x="318" y="32"/>
                      <a:pt x="318" y="32"/>
                    </a:cubicBezTo>
                    <a:cubicBezTo>
                      <a:pt x="320" y="33"/>
                      <a:pt x="320" y="33"/>
                      <a:pt x="320" y="33"/>
                    </a:cubicBezTo>
                    <a:cubicBezTo>
                      <a:pt x="321" y="33"/>
                      <a:pt x="321" y="33"/>
                      <a:pt x="321" y="33"/>
                    </a:cubicBezTo>
                    <a:cubicBezTo>
                      <a:pt x="323" y="32"/>
                      <a:pt x="323" y="32"/>
                      <a:pt x="323" y="32"/>
                    </a:cubicBezTo>
                    <a:cubicBezTo>
                      <a:pt x="326" y="32"/>
                      <a:pt x="326" y="32"/>
                      <a:pt x="326" y="32"/>
                    </a:cubicBezTo>
                    <a:cubicBezTo>
                      <a:pt x="328" y="32"/>
                      <a:pt x="328" y="32"/>
                      <a:pt x="328" y="32"/>
                    </a:cubicBezTo>
                    <a:cubicBezTo>
                      <a:pt x="331" y="36"/>
                      <a:pt x="331" y="36"/>
                      <a:pt x="331" y="36"/>
                    </a:cubicBezTo>
                    <a:cubicBezTo>
                      <a:pt x="333" y="37"/>
                      <a:pt x="333" y="37"/>
                      <a:pt x="333" y="37"/>
                    </a:cubicBezTo>
                    <a:cubicBezTo>
                      <a:pt x="335" y="40"/>
                      <a:pt x="335" y="40"/>
                      <a:pt x="335" y="40"/>
                    </a:cubicBezTo>
                    <a:cubicBezTo>
                      <a:pt x="334" y="41"/>
                      <a:pt x="334" y="41"/>
                      <a:pt x="334" y="41"/>
                    </a:cubicBezTo>
                    <a:cubicBezTo>
                      <a:pt x="334" y="43"/>
                      <a:pt x="334" y="43"/>
                      <a:pt x="334" y="43"/>
                    </a:cubicBezTo>
                    <a:cubicBezTo>
                      <a:pt x="335" y="46"/>
                      <a:pt x="335" y="46"/>
                      <a:pt x="335" y="46"/>
                    </a:cubicBezTo>
                    <a:cubicBezTo>
                      <a:pt x="333" y="49"/>
                      <a:pt x="333" y="49"/>
                      <a:pt x="333" y="49"/>
                    </a:cubicBezTo>
                    <a:cubicBezTo>
                      <a:pt x="333" y="50"/>
                      <a:pt x="333" y="50"/>
                      <a:pt x="333" y="50"/>
                    </a:cubicBezTo>
                    <a:cubicBezTo>
                      <a:pt x="335" y="53"/>
                      <a:pt x="335" y="53"/>
                      <a:pt x="335" y="53"/>
                    </a:cubicBezTo>
                    <a:cubicBezTo>
                      <a:pt x="335" y="56"/>
                      <a:pt x="335" y="56"/>
                      <a:pt x="335" y="56"/>
                    </a:cubicBezTo>
                    <a:cubicBezTo>
                      <a:pt x="335" y="57"/>
                      <a:pt x="335" y="57"/>
                      <a:pt x="335" y="57"/>
                    </a:cubicBezTo>
                    <a:cubicBezTo>
                      <a:pt x="337" y="58"/>
                      <a:pt x="337" y="58"/>
                      <a:pt x="337" y="58"/>
                    </a:cubicBezTo>
                    <a:cubicBezTo>
                      <a:pt x="339" y="58"/>
                      <a:pt x="339" y="58"/>
                      <a:pt x="339" y="58"/>
                    </a:cubicBezTo>
                    <a:cubicBezTo>
                      <a:pt x="341" y="61"/>
                      <a:pt x="341" y="61"/>
                      <a:pt x="341" y="61"/>
                    </a:cubicBezTo>
                    <a:cubicBezTo>
                      <a:pt x="344" y="62"/>
                      <a:pt x="344" y="62"/>
                      <a:pt x="344" y="62"/>
                    </a:cubicBezTo>
                    <a:cubicBezTo>
                      <a:pt x="344" y="64"/>
                      <a:pt x="344" y="64"/>
                      <a:pt x="344" y="64"/>
                    </a:cubicBezTo>
                    <a:cubicBezTo>
                      <a:pt x="346" y="69"/>
                      <a:pt x="346" y="69"/>
                      <a:pt x="346" y="69"/>
                    </a:cubicBezTo>
                    <a:cubicBezTo>
                      <a:pt x="340" y="65"/>
                      <a:pt x="340" y="65"/>
                      <a:pt x="340" y="65"/>
                    </a:cubicBezTo>
                    <a:cubicBezTo>
                      <a:pt x="337" y="63"/>
                      <a:pt x="337" y="63"/>
                      <a:pt x="337" y="63"/>
                    </a:cubicBezTo>
                    <a:cubicBezTo>
                      <a:pt x="334" y="63"/>
                      <a:pt x="334" y="63"/>
                      <a:pt x="334" y="63"/>
                    </a:cubicBezTo>
                    <a:cubicBezTo>
                      <a:pt x="331" y="61"/>
                      <a:pt x="331" y="61"/>
                      <a:pt x="331" y="61"/>
                    </a:cubicBezTo>
                    <a:cubicBezTo>
                      <a:pt x="330" y="59"/>
                      <a:pt x="330" y="59"/>
                      <a:pt x="330" y="59"/>
                    </a:cubicBezTo>
                    <a:cubicBezTo>
                      <a:pt x="330" y="56"/>
                      <a:pt x="330" y="56"/>
                      <a:pt x="330" y="56"/>
                    </a:cubicBezTo>
                    <a:cubicBezTo>
                      <a:pt x="329" y="51"/>
                      <a:pt x="329" y="51"/>
                      <a:pt x="329" y="51"/>
                    </a:cubicBezTo>
                    <a:cubicBezTo>
                      <a:pt x="330" y="49"/>
                      <a:pt x="330" y="49"/>
                      <a:pt x="330" y="49"/>
                    </a:cubicBezTo>
                    <a:cubicBezTo>
                      <a:pt x="330" y="47"/>
                      <a:pt x="330" y="47"/>
                      <a:pt x="330" y="47"/>
                    </a:cubicBezTo>
                    <a:cubicBezTo>
                      <a:pt x="327" y="44"/>
                      <a:pt x="327" y="44"/>
                      <a:pt x="327" y="44"/>
                    </a:cubicBezTo>
                    <a:cubicBezTo>
                      <a:pt x="327" y="43"/>
                      <a:pt x="327" y="43"/>
                      <a:pt x="327" y="43"/>
                    </a:cubicBezTo>
                    <a:cubicBezTo>
                      <a:pt x="326" y="39"/>
                      <a:pt x="326" y="39"/>
                      <a:pt x="326" y="39"/>
                    </a:cubicBezTo>
                    <a:cubicBezTo>
                      <a:pt x="325" y="38"/>
                      <a:pt x="325" y="38"/>
                      <a:pt x="325" y="38"/>
                    </a:cubicBezTo>
                    <a:cubicBezTo>
                      <a:pt x="323" y="38"/>
                      <a:pt x="323" y="38"/>
                      <a:pt x="323" y="38"/>
                    </a:cubicBezTo>
                    <a:cubicBezTo>
                      <a:pt x="321" y="36"/>
                      <a:pt x="321" y="36"/>
                      <a:pt x="321" y="36"/>
                    </a:cubicBezTo>
                    <a:cubicBezTo>
                      <a:pt x="319" y="36"/>
                      <a:pt x="319" y="36"/>
                      <a:pt x="319" y="36"/>
                    </a:cubicBezTo>
                    <a:cubicBezTo>
                      <a:pt x="317" y="37"/>
                      <a:pt x="317" y="37"/>
                      <a:pt x="317" y="37"/>
                    </a:cubicBezTo>
                    <a:cubicBezTo>
                      <a:pt x="314" y="38"/>
                      <a:pt x="314" y="38"/>
                      <a:pt x="314" y="38"/>
                    </a:cubicBezTo>
                    <a:cubicBezTo>
                      <a:pt x="312" y="37"/>
                      <a:pt x="312" y="37"/>
                      <a:pt x="312" y="37"/>
                    </a:cubicBezTo>
                    <a:cubicBezTo>
                      <a:pt x="311" y="37"/>
                      <a:pt x="311" y="37"/>
                      <a:pt x="311" y="37"/>
                    </a:cubicBezTo>
                    <a:cubicBezTo>
                      <a:pt x="310" y="40"/>
                      <a:pt x="310" y="40"/>
                      <a:pt x="310" y="40"/>
                    </a:cubicBezTo>
                    <a:cubicBezTo>
                      <a:pt x="311" y="41"/>
                      <a:pt x="311" y="41"/>
                      <a:pt x="311" y="41"/>
                    </a:cubicBezTo>
                    <a:cubicBezTo>
                      <a:pt x="311" y="44"/>
                      <a:pt x="311" y="44"/>
                      <a:pt x="311" y="44"/>
                    </a:cubicBezTo>
                    <a:cubicBezTo>
                      <a:pt x="309" y="46"/>
                      <a:pt x="309" y="46"/>
                      <a:pt x="309" y="46"/>
                    </a:cubicBezTo>
                    <a:cubicBezTo>
                      <a:pt x="304" y="44"/>
                      <a:pt x="304" y="44"/>
                      <a:pt x="304" y="44"/>
                    </a:cubicBezTo>
                    <a:cubicBezTo>
                      <a:pt x="300" y="39"/>
                      <a:pt x="300" y="39"/>
                      <a:pt x="300" y="39"/>
                    </a:cubicBezTo>
                    <a:cubicBezTo>
                      <a:pt x="300" y="39"/>
                      <a:pt x="300" y="39"/>
                      <a:pt x="300" y="39"/>
                    </a:cubicBezTo>
                    <a:cubicBezTo>
                      <a:pt x="299" y="41"/>
                      <a:pt x="299" y="41"/>
                      <a:pt x="299" y="41"/>
                    </a:cubicBezTo>
                    <a:cubicBezTo>
                      <a:pt x="297" y="41"/>
                      <a:pt x="297" y="41"/>
                      <a:pt x="297" y="41"/>
                    </a:cubicBezTo>
                    <a:cubicBezTo>
                      <a:pt x="296" y="39"/>
                      <a:pt x="296" y="39"/>
                      <a:pt x="296" y="39"/>
                    </a:cubicBezTo>
                    <a:cubicBezTo>
                      <a:pt x="292" y="38"/>
                      <a:pt x="292" y="38"/>
                      <a:pt x="292" y="38"/>
                    </a:cubicBezTo>
                    <a:cubicBezTo>
                      <a:pt x="292" y="39"/>
                      <a:pt x="292" y="39"/>
                      <a:pt x="292" y="39"/>
                    </a:cubicBezTo>
                    <a:cubicBezTo>
                      <a:pt x="292" y="41"/>
                      <a:pt x="292" y="41"/>
                      <a:pt x="292" y="41"/>
                    </a:cubicBezTo>
                    <a:cubicBezTo>
                      <a:pt x="294" y="44"/>
                      <a:pt x="294" y="44"/>
                      <a:pt x="294" y="44"/>
                    </a:cubicBezTo>
                    <a:cubicBezTo>
                      <a:pt x="293" y="46"/>
                      <a:pt x="293" y="46"/>
                      <a:pt x="293" y="46"/>
                    </a:cubicBezTo>
                    <a:cubicBezTo>
                      <a:pt x="294" y="48"/>
                      <a:pt x="294" y="48"/>
                      <a:pt x="294" y="48"/>
                    </a:cubicBezTo>
                    <a:cubicBezTo>
                      <a:pt x="295" y="51"/>
                      <a:pt x="295" y="51"/>
                      <a:pt x="295" y="51"/>
                    </a:cubicBezTo>
                    <a:cubicBezTo>
                      <a:pt x="295" y="54"/>
                      <a:pt x="295" y="54"/>
                      <a:pt x="295" y="54"/>
                    </a:cubicBezTo>
                    <a:cubicBezTo>
                      <a:pt x="296" y="55"/>
                      <a:pt x="296" y="55"/>
                      <a:pt x="296" y="55"/>
                    </a:cubicBezTo>
                    <a:cubicBezTo>
                      <a:pt x="296" y="59"/>
                      <a:pt x="296" y="59"/>
                      <a:pt x="296" y="59"/>
                    </a:cubicBezTo>
                    <a:cubicBezTo>
                      <a:pt x="296" y="60"/>
                      <a:pt x="296" y="60"/>
                      <a:pt x="296" y="60"/>
                    </a:cubicBezTo>
                    <a:cubicBezTo>
                      <a:pt x="296" y="62"/>
                      <a:pt x="296" y="62"/>
                      <a:pt x="296" y="62"/>
                    </a:cubicBezTo>
                    <a:cubicBezTo>
                      <a:pt x="298" y="65"/>
                      <a:pt x="298" y="65"/>
                      <a:pt x="298" y="65"/>
                    </a:cubicBezTo>
                    <a:cubicBezTo>
                      <a:pt x="298" y="68"/>
                      <a:pt x="298" y="68"/>
                      <a:pt x="298" y="68"/>
                    </a:cubicBezTo>
                    <a:cubicBezTo>
                      <a:pt x="298" y="72"/>
                      <a:pt x="298" y="72"/>
                      <a:pt x="298" y="72"/>
                    </a:cubicBezTo>
                    <a:cubicBezTo>
                      <a:pt x="298" y="73"/>
                      <a:pt x="298" y="73"/>
                      <a:pt x="298" y="73"/>
                    </a:cubicBezTo>
                    <a:cubicBezTo>
                      <a:pt x="299" y="75"/>
                      <a:pt x="299" y="75"/>
                      <a:pt x="299" y="75"/>
                    </a:cubicBezTo>
                    <a:cubicBezTo>
                      <a:pt x="300" y="78"/>
                      <a:pt x="300" y="78"/>
                      <a:pt x="300" y="78"/>
                    </a:cubicBezTo>
                    <a:cubicBezTo>
                      <a:pt x="300" y="80"/>
                      <a:pt x="300" y="80"/>
                      <a:pt x="300" y="80"/>
                    </a:cubicBezTo>
                    <a:cubicBezTo>
                      <a:pt x="303" y="82"/>
                      <a:pt x="303" y="82"/>
                      <a:pt x="303" y="82"/>
                    </a:cubicBezTo>
                    <a:cubicBezTo>
                      <a:pt x="304" y="84"/>
                      <a:pt x="304" y="84"/>
                      <a:pt x="304" y="84"/>
                    </a:cubicBezTo>
                    <a:cubicBezTo>
                      <a:pt x="304" y="86"/>
                      <a:pt x="304" y="86"/>
                      <a:pt x="304" y="86"/>
                    </a:cubicBezTo>
                    <a:cubicBezTo>
                      <a:pt x="304" y="87"/>
                      <a:pt x="304" y="87"/>
                      <a:pt x="304" y="87"/>
                    </a:cubicBezTo>
                    <a:cubicBezTo>
                      <a:pt x="307" y="87"/>
                      <a:pt x="307" y="87"/>
                      <a:pt x="307" y="87"/>
                    </a:cubicBezTo>
                    <a:cubicBezTo>
                      <a:pt x="307" y="89"/>
                      <a:pt x="307" y="89"/>
                      <a:pt x="307" y="89"/>
                    </a:cubicBezTo>
                    <a:cubicBezTo>
                      <a:pt x="307" y="90"/>
                      <a:pt x="307" y="90"/>
                      <a:pt x="307" y="90"/>
                    </a:cubicBezTo>
                    <a:cubicBezTo>
                      <a:pt x="311" y="93"/>
                      <a:pt x="311" y="93"/>
                      <a:pt x="311" y="93"/>
                    </a:cubicBezTo>
                    <a:cubicBezTo>
                      <a:pt x="310" y="95"/>
                      <a:pt x="310" y="95"/>
                      <a:pt x="310" y="95"/>
                    </a:cubicBezTo>
                    <a:cubicBezTo>
                      <a:pt x="306" y="95"/>
                      <a:pt x="306" y="95"/>
                      <a:pt x="306" y="95"/>
                    </a:cubicBezTo>
                    <a:cubicBezTo>
                      <a:pt x="305" y="94"/>
                      <a:pt x="305" y="94"/>
                      <a:pt x="305" y="94"/>
                    </a:cubicBezTo>
                    <a:cubicBezTo>
                      <a:pt x="303" y="94"/>
                      <a:pt x="303" y="94"/>
                      <a:pt x="303" y="94"/>
                    </a:cubicBezTo>
                    <a:cubicBezTo>
                      <a:pt x="301" y="92"/>
                      <a:pt x="301" y="92"/>
                      <a:pt x="301" y="92"/>
                    </a:cubicBezTo>
                    <a:cubicBezTo>
                      <a:pt x="301" y="90"/>
                      <a:pt x="301" y="90"/>
                      <a:pt x="301" y="90"/>
                    </a:cubicBezTo>
                    <a:cubicBezTo>
                      <a:pt x="301" y="90"/>
                      <a:pt x="301" y="90"/>
                      <a:pt x="301" y="90"/>
                    </a:cubicBezTo>
                    <a:cubicBezTo>
                      <a:pt x="300" y="89"/>
                      <a:pt x="300" y="89"/>
                      <a:pt x="300" y="89"/>
                    </a:cubicBezTo>
                    <a:cubicBezTo>
                      <a:pt x="298" y="90"/>
                      <a:pt x="298" y="90"/>
                      <a:pt x="298" y="90"/>
                    </a:cubicBezTo>
                    <a:cubicBezTo>
                      <a:pt x="296" y="90"/>
                      <a:pt x="296" y="90"/>
                      <a:pt x="296" y="90"/>
                    </a:cubicBezTo>
                    <a:cubicBezTo>
                      <a:pt x="295" y="87"/>
                      <a:pt x="295" y="87"/>
                      <a:pt x="295" y="87"/>
                    </a:cubicBezTo>
                    <a:cubicBezTo>
                      <a:pt x="295" y="87"/>
                      <a:pt x="295" y="87"/>
                      <a:pt x="295" y="87"/>
                    </a:cubicBezTo>
                    <a:cubicBezTo>
                      <a:pt x="294" y="90"/>
                      <a:pt x="294" y="90"/>
                      <a:pt x="294" y="90"/>
                    </a:cubicBezTo>
                    <a:cubicBezTo>
                      <a:pt x="290" y="91"/>
                      <a:pt x="290" y="91"/>
                      <a:pt x="290" y="91"/>
                    </a:cubicBezTo>
                    <a:cubicBezTo>
                      <a:pt x="288" y="91"/>
                      <a:pt x="288" y="91"/>
                      <a:pt x="288" y="91"/>
                    </a:cubicBezTo>
                    <a:cubicBezTo>
                      <a:pt x="285" y="89"/>
                      <a:pt x="285" y="89"/>
                      <a:pt x="285" y="89"/>
                    </a:cubicBezTo>
                    <a:cubicBezTo>
                      <a:pt x="282" y="89"/>
                      <a:pt x="282" y="89"/>
                      <a:pt x="282" y="89"/>
                    </a:cubicBezTo>
                    <a:cubicBezTo>
                      <a:pt x="281" y="86"/>
                      <a:pt x="281" y="86"/>
                      <a:pt x="281" y="86"/>
                    </a:cubicBezTo>
                    <a:cubicBezTo>
                      <a:pt x="281" y="84"/>
                      <a:pt x="281" y="84"/>
                      <a:pt x="281" y="84"/>
                    </a:cubicBezTo>
                    <a:cubicBezTo>
                      <a:pt x="281" y="81"/>
                      <a:pt x="281" y="81"/>
                      <a:pt x="281" y="81"/>
                    </a:cubicBezTo>
                    <a:cubicBezTo>
                      <a:pt x="280" y="77"/>
                      <a:pt x="280" y="77"/>
                      <a:pt x="280" y="77"/>
                    </a:cubicBezTo>
                    <a:cubicBezTo>
                      <a:pt x="278" y="76"/>
                      <a:pt x="278" y="76"/>
                      <a:pt x="278" y="76"/>
                    </a:cubicBezTo>
                    <a:cubicBezTo>
                      <a:pt x="278" y="73"/>
                      <a:pt x="278" y="73"/>
                      <a:pt x="278" y="73"/>
                    </a:cubicBezTo>
                    <a:cubicBezTo>
                      <a:pt x="278" y="70"/>
                      <a:pt x="278" y="70"/>
                      <a:pt x="278" y="70"/>
                    </a:cubicBezTo>
                    <a:cubicBezTo>
                      <a:pt x="279" y="69"/>
                      <a:pt x="279" y="69"/>
                      <a:pt x="279" y="69"/>
                    </a:cubicBezTo>
                    <a:cubicBezTo>
                      <a:pt x="279" y="68"/>
                      <a:pt x="279" y="68"/>
                      <a:pt x="279" y="68"/>
                    </a:cubicBezTo>
                    <a:cubicBezTo>
                      <a:pt x="279" y="62"/>
                      <a:pt x="279" y="62"/>
                      <a:pt x="279" y="62"/>
                    </a:cubicBezTo>
                    <a:cubicBezTo>
                      <a:pt x="277" y="59"/>
                      <a:pt x="277" y="59"/>
                      <a:pt x="277" y="59"/>
                    </a:cubicBezTo>
                    <a:cubicBezTo>
                      <a:pt x="275" y="56"/>
                      <a:pt x="275" y="56"/>
                      <a:pt x="275" y="56"/>
                    </a:cubicBezTo>
                    <a:cubicBezTo>
                      <a:pt x="275" y="53"/>
                      <a:pt x="275" y="53"/>
                      <a:pt x="275" y="53"/>
                    </a:cubicBezTo>
                    <a:cubicBezTo>
                      <a:pt x="273" y="48"/>
                      <a:pt x="273" y="48"/>
                      <a:pt x="273" y="48"/>
                    </a:cubicBezTo>
                    <a:cubicBezTo>
                      <a:pt x="272" y="46"/>
                      <a:pt x="272" y="46"/>
                      <a:pt x="272" y="46"/>
                    </a:cubicBezTo>
                    <a:cubicBezTo>
                      <a:pt x="270" y="45"/>
                      <a:pt x="270" y="45"/>
                      <a:pt x="270" y="45"/>
                    </a:cubicBezTo>
                    <a:cubicBezTo>
                      <a:pt x="269" y="43"/>
                      <a:pt x="269" y="43"/>
                      <a:pt x="269" y="43"/>
                    </a:cubicBezTo>
                    <a:cubicBezTo>
                      <a:pt x="268" y="43"/>
                      <a:pt x="268" y="43"/>
                      <a:pt x="268" y="43"/>
                    </a:cubicBezTo>
                    <a:cubicBezTo>
                      <a:pt x="265" y="43"/>
                      <a:pt x="265" y="43"/>
                      <a:pt x="265" y="43"/>
                    </a:cubicBezTo>
                    <a:cubicBezTo>
                      <a:pt x="264" y="42"/>
                      <a:pt x="264" y="42"/>
                      <a:pt x="264" y="42"/>
                    </a:cubicBezTo>
                    <a:cubicBezTo>
                      <a:pt x="263" y="42"/>
                      <a:pt x="263" y="42"/>
                      <a:pt x="263" y="42"/>
                    </a:cubicBezTo>
                    <a:cubicBezTo>
                      <a:pt x="262" y="43"/>
                      <a:pt x="262" y="43"/>
                      <a:pt x="262" y="43"/>
                    </a:cubicBezTo>
                    <a:cubicBezTo>
                      <a:pt x="262" y="46"/>
                      <a:pt x="262" y="46"/>
                      <a:pt x="262" y="46"/>
                    </a:cubicBezTo>
                    <a:cubicBezTo>
                      <a:pt x="261" y="47"/>
                      <a:pt x="261" y="47"/>
                      <a:pt x="261" y="47"/>
                    </a:cubicBezTo>
                    <a:cubicBezTo>
                      <a:pt x="262" y="48"/>
                      <a:pt x="262" y="48"/>
                      <a:pt x="262" y="48"/>
                    </a:cubicBezTo>
                    <a:cubicBezTo>
                      <a:pt x="261" y="50"/>
                      <a:pt x="261" y="50"/>
                      <a:pt x="261" y="50"/>
                    </a:cubicBezTo>
                    <a:cubicBezTo>
                      <a:pt x="259" y="55"/>
                      <a:pt x="259" y="55"/>
                      <a:pt x="259" y="55"/>
                    </a:cubicBezTo>
                    <a:cubicBezTo>
                      <a:pt x="259" y="57"/>
                      <a:pt x="259" y="57"/>
                      <a:pt x="259" y="57"/>
                    </a:cubicBezTo>
                    <a:cubicBezTo>
                      <a:pt x="260" y="60"/>
                      <a:pt x="260" y="60"/>
                      <a:pt x="260" y="60"/>
                    </a:cubicBezTo>
                    <a:cubicBezTo>
                      <a:pt x="261" y="62"/>
                      <a:pt x="261" y="62"/>
                      <a:pt x="261" y="62"/>
                    </a:cubicBezTo>
                    <a:cubicBezTo>
                      <a:pt x="261" y="66"/>
                      <a:pt x="261" y="66"/>
                      <a:pt x="261" y="66"/>
                    </a:cubicBezTo>
                    <a:cubicBezTo>
                      <a:pt x="260" y="70"/>
                      <a:pt x="260" y="70"/>
                      <a:pt x="260" y="70"/>
                    </a:cubicBezTo>
                    <a:cubicBezTo>
                      <a:pt x="260" y="72"/>
                      <a:pt x="260" y="72"/>
                      <a:pt x="260" y="72"/>
                    </a:cubicBezTo>
                    <a:cubicBezTo>
                      <a:pt x="260" y="77"/>
                      <a:pt x="260" y="77"/>
                      <a:pt x="260" y="77"/>
                    </a:cubicBezTo>
                    <a:cubicBezTo>
                      <a:pt x="258" y="78"/>
                      <a:pt x="258" y="78"/>
                      <a:pt x="258" y="78"/>
                    </a:cubicBezTo>
                    <a:cubicBezTo>
                      <a:pt x="257" y="77"/>
                      <a:pt x="257" y="77"/>
                      <a:pt x="257" y="77"/>
                    </a:cubicBezTo>
                    <a:cubicBezTo>
                      <a:pt x="256" y="78"/>
                      <a:pt x="256" y="78"/>
                      <a:pt x="256" y="78"/>
                    </a:cubicBezTo>
                    <a:cubicBezTo>
                      <a:pt x="253" y="77"/>
                      <a:pt x="253" y="77"/>
                      <a:pt x="253" y="77"/>
                    </a:cubicBezTo>
                    <a:cubicBezTo>
                      <a:pt x="252" y="76"/>
                      <a:pt x="252" y="76"/>
                      <a:pt x="252" y="76"/>
                    </a:cubicBezTo>
                    <a:cubicBezTo>
                      <a:pt x="251" y="76"/>
                      <a:pt x="251" y="76"/>
                      <a:pt x="251" y="76"/>
                    </a:cubicBezTo>
                    <a:cubicBezTo>
                      <a:pt x="248" y="75"/>
                      <a:pt x="248" y="75"/>
                      <a:pt x="248" y="75"/>
                    </a:cubicBezTo>
                    <a:cubicBezTo>
                      <a:pt x="246" y="74"/>
                      <a:pt x="246" y="74"/>
                      <a:pt x="246" y="74"/>
                    </a:cubicBezTo>
                    <a:cubicBezTo>
                      <a:pt x="246" y="74"/>
                      <a:pt x="246" y="74"/>
                      <a:pt x="246" y="74"/>
                    </a:cubicBezTo>
                    <a:cubicBezTo>
                      <a:pt x="248" y="76"/>
                      <a:pt x="248" y="76"/>
                      <a:pt x="248" y="76"/>
                    </a:cubicBezTo>
                    <a:cubicBezTo>
                      <a:pt x="249" y="78"/>
                      <a:pt x="249" y="78"/>
                      <a:pt x="249" y="78"/>
                    </a:cubicBezTo>
                    <a:cubicBezTo>
                      <a:pt x="247" y="81"/>
                      <a:pt x="247" y="81"/>
                      <a:pt x="247" y="81"/>
                    </a:cubicBezTo>
                    <a:cubicBezTo>
                      <a:pt x="245" y="81"/>
                      <a:pt x="245" y="81"/>
                      <a:pt x="245" y="81"/>
                    </a:cubicBezTo>
                    <a:cubicBezTo>
                      <a:pt x="244" y="80"/>
                      <a:pt x="244" y="80"/>
                      <a:pt x="244" y="80"/>
                    </a:cubicBezTo>
                    <a:cubicBezTo>
                      <a:pt x="242" y="80"/>
                      <a:pt x="242" y="80"/>
                      <a:pt x="242" y="80"/>
                    </a:cubicBezTo>
                    <a:cubicBezTo>
                      <a:pt x="240" y="79"/>
                      <a:pt x="240" y="79"/>
                      <a:pt x="240" y="79"/>
                    </a:cubicBezTo>
                    <a:cubicBezTo>
                      <a:pt x="240" y="75"/>
                      <a:pt x="240" y="75"/>
                      <a:pt x="240" y="75"/>
                    </a:cubicBezTo>
                    <a:cubicBezTo>
                      <a:pt x="238" y="72"/>
                      <a:pt x="238" y="72"/>
                      <a:pt x="238" y="72"/>
                    </a:cubicBezTo>
                    <a:cubicBezTo>
                      <a:pt x="237" y="69"/>
                      <a:pt x="237" y="69"/>
                      <a:pt x="237" y="69"/>
                    </a:cubicBezTo>
                    <a:cubicBezTo>
                      <a:pt x="237" y="67"/>
                      <a:pt x="237" y="67"/>
                      <a:pt x="237" y="67"/>
                    </a:cubicBezTo>
                    <a:cubicBezTo>
                      <a:pt x="235" y="66"/>
                      <a:pt x="235" y="66"/>
                      <a:pt x="235" y="66"/>
                    </a:cubicBezTo>
                    <a:cubicBezTo>
                      <a:pt x="235" y="63"/>
                      <a:pt x="235" y="63"/>
                      <a:pt x="235" y="63"/>
                    </a:cubicBezTo>
                    <a:cubicBezTo>
                      <a:pt x="235" y="63"/>
                      <a:pt x="235" y="63"/>
                      <a:pt x="235" y="63"/>
                    </a:cubicBezTo>
                    <a:cubicBezTo>
                      <a:pt x="235" y="63"/>
                      <a:pt x="235" y="63"/>
                      <a:pt x="235" y="63"/>
                    </a:cubicBezTo>
                    <a:cubicBezTo>
                      <a:pt x="234" y="66"/>
                      <a:pt x="234" y="66"/>
                      <a:pt x="234" y="66"/>
                    </a:cubicBezTo>
                    <a:cubicBezTo>
                      <a:pt x="232" y="67"/>
                      <a:pt x="232" y="67"/>
                      <a:pt x="232" y="67"/>
                    </a:cubicBezTo>
                    <a:cubicBezTo>
                      <a:pt x="232" y="69"/>
                      <a:pt x="232" y="69"/>
                      <a:pt x="232" y="69"/>
                    </a:cubicBezTo>
                    <a:cubicBezTo>
                      <a:pt x="231" y="71"/>
                      <a:pt x="231" y="71"/>
                      <a:pt x="231" y="71"/>
                    </a:cubicBezTo>
                    <a:cubicBezTo>
                      <a:pt x="230" y="72"/>
                      <a:pt x="230" y="72"/>
                      <a:pt x="230" y="72"/>
                    </a:cubicBezTo>
                    <a:cubicBezTo>
                      <a:pt x="228" y="72"/>
                      <a:pt x="228" y="72"/>
                      <a:pt x="228" y="72"/>
                    </a:cubicBezTo>
                    <a:cubicBezTo>
                      <a:pt x="227" y="74"/>
                      <a:pt x="227" y="74"/>
                      <a:pt x="227" y="74"/>
                    </a:cubicBezTo>
                    <a:cubicBezTo>
                      <a:pt x="225" y="78"/>
                      <a:pt x="225" y="78"/>
                      <a:pt x="225" y="78"/>
                    </a:cubicBezTo>
                    <a:cubicBezTo>
                      <a:pt x="223" y="80"/>
                      <a:pt x="223" y="80"/>
                      <a:pt x="223" y="80"/>
                    </a:cubicBezTo>
                    <a:cubicBezTo>
                      <a:pt x="223" y="81"/>
                      <a:pt x="223" y="81"/>
                      <a:pt x="223" y="81"/>
                    </a:cubicBezTo>
                    <a:cubicBezTo>
                      <a:pt x="221" y="83"/>
                      <a:pt x="221" y="83"/>
                      <a:pt x="221" y="83"/>
                    </a:cubicBezTo>
                    <a:cubicBezTo>
                      <a:pt x="219" y="86"/>
                      <a:pt x="219" y="86"/>
                      <a:pt x="219" y="86"/>
                    </a:cubicBezTo>
                    <a:cubicBezTo>
                      <a:pt x="217" y="86"/>
                      <a:pt x="217" y="86"/>
                      <a:pt x="217" y="86"/>
                    </a:cubicBezTo>
                    <a:cubicBezTo>
                      <a:pt x="216" y="84"/>
                      <a:pt x="216" y="84"/>
                      <a:pt x="216" y="84"/>
                    </a:cubicBezTo>
                    <a:cubicBezTo>
                      <a:pt x="216" y="81"/>
                      <a:pt x="216" y="81"/>
                      <a:pt x="216" y="81"/>
                    </a:cubicBezTo>
                    <a:cubicBezTo>
                      <a:pt x="218" y="79"/>
                      <a:pt x="218" y="79"/>
                      <a:pt x="218" y="79"/>
                    </a:cubicBezTo>
                    <a:cubicBezTo>
                      <a:pt x="218" y="76"/>
                      <a:pt x="218" y="76"/>
                      <a:pt x="218" y="76"/>
                    </a:cubicBezTo>
                    <a:cubicBezTo>
                      <a:pt x="220" y="74"/>
                      <a:pt x="220" y="74"/>
                      <a:pt x="220" y="74"/>
                    </a:cubicBezTo>
                    <a:cubicBezTo>
                      <a:pt x="222" y="73"/>
                      <a:pt x="222" y="73"/>
                      <a:pt x="222" y="73"/>
                    </a:cubicBezTo>
                    <a:cubicBezTo>
                      <a:pt x="223" y="70"/>
                      <a:pt x="223" y="70"/>
                      <a:pt x="223" y="70"/>
                    </a:cubicBezTo>
                    <a:cubicBezTo>
                      <a:pt x="225" y="68"/>
                      <a:pt x="225" y="68"/>
                      <a:pt x="225" y="68"/>
                    </a:cubicBezTo>
                    <a:cubicBezTo>
                      <a:pt x="226" y="67"/>
                      <a:pt x="226" y="67"/>
                      <a:pt x="226" y="67"/>
                    </a:cubicBezTo>
                    <a:cubicBezTo>
                      <a:pt x="226" y="66"/>
                      <a:pt x="226" y="66"/>
                      <a:pt x="226" y="66"/>
                    </a:cubicBezTo>
                    <a:cubicBezTo>
                      <a:pt x="224" y="64"/>
                      <a:pt x="224" y="64"/>
                      <a:pt x="224" y="64"/>
                    </a:cubicBezTo>
                    <a:cubicBezTo>
                      <a:pt x="225" y="62"/>
                      <a:pt x="225" y="62"/>
                      <a:pt x="225" y="62"/>
                    </a:cubicBezTo>
                    <a:cubicBezTo>
                      <a:pt x="227" y="62"/>
                      <a:pt x="227" y="62"/>
                      <a:pt x="227" y="62"/>
                    </a:cubicBezTo>
                    <a:cubicBezTo>
                      <a:pt x="227" y="60"/>
                      <a:pt x="227" y="60"/>
                      <a:pt x="227" y="60"/>
                    </a:cubicBezTo>
                    <a:cubicBezTo>
                      <a:pt x="227" y="58"/>
                      <a:pt x="227" y="58"/>
                      <a:pt x="227" y="58"/>
                    </a:cubicBezTo>
                    <a:cubicBezTo>
                      <a:pt x="230" y="52"/>
                      <a:pt x="230" y="52"/>
                      <a:pt x="230" y="52"/>
                    </a:cubicBezTo>
                    <a:cubicBezTo>
                      <a:pt x="230" y="50"/>
                      <a:pt x="230" y="50"/>
                      <a:pt x="230" y="50"/>
                    </a:cubicBezTo>
                    <a:cubicBezTo>
                      <a:pt x="232" y="46"/>
                      <a:pt x="232" y="46"/>
                      <a:pt x="232" y="46"/>
                    </a:cubicBezTo>
                    <a:cubicBezTo>
                      <a:pt x="232" y="40"/>
                      <a:pt x="232" y="40"/>
                      <a:pt x="232" y="40"/>
                    </a:cubicBezTo>
                    <a:cubicBezTo>
                      <a:pt x="232" y="40"/>
                      <a:pt x="232" y="40"/>
                      <a:pt x="232" y="40"/>
                    </a:cubicBezTo>
                    <a:cubicBezTo>
                      <a:pt x="228" y="39"/>
                      <a:pt x="228" y="39"/>
                      <a:pt x="228" y="39"/>
                    </a:cubicBezTo>
                    <a:cubicBezTo>
                      <a:pt x="226" y="40"/>
                      <a:pt x="226" y="40"/>
                      <a:pt x="226" y="40"/>
                    </a:cubicBezTo>
                    <a:cubicBezTo>
                      <a:pt x="224" y="42"/>
                      <a:pt x="224" y="42"/>
                      <a:pt x="224" y="42"/>
                    </a:cubicBezTo>
                    <a:cubicBezTo>
                      <a:pt x="221" y="40"/>
                      <a:pt x="221" y="40"/>
                      <a:pt x="221" y="40"/>
                    </a:cubicBezTo>
                    <a:cubicBezTo>
                      <a:pt x="220" y="40"/>
                      <a:pt x="220" y="40"/>
                      <a:pt x="220" y="40"/>
                    </a:cubicBezTo>
                    <a:cubicBezTo>
                      <a:pt x="220" y="40"/>
                      <a:pt x="220" y="40"/>
                      <a:pt x="220" y="40"/>
                    </a:cubicBezTo>
                    <a:cubicBezTo>
                      <a:pt x="220" y="41"/>
                      <a:pt x="220" y="41"/>
                      <a:pt x="220" y="41"/>
                    </a:cubicBezTo>
                    <a:cubicBezTo>
                      <a:pt x="222" y="43"/>
                      <a:pt x="222" y="43"/>
                      <a:pt x="222" y="43"/>
                    </a:cubicBezTo>
                    <a:cubicBezTo>
                      <a:pt x="222" y="47"/>
                      <a:pt x="222" y="47"/>
                      <a:pt x="222" y="47"/>
                    </a:cubicBezTo>
                    <a:cubicBezTo>
                      <a:pt x="221" y="51"/>
                      <a:pt x="221" y="51"/>
                      <a:pt x="221" y="51"/>
                    </a:cubicBezTo>
                    <a:cubicBezTo>
                      <a:pt x="218" y="48"/>
                      <a:pt x="218" y="48"/>
                      <a:pt x="218" y="48"/>
                    </a:cubicBezTo>
                    <a:cubicBezTo>
                      <a:pt x="218" y="45"/>
                      <a:pt x="218" y="45"/>
                      <a:pt x="218" y="45"/>
                    </a:cubicBezTo>
                    <a:cubicBezTo>
                      <a:pt x="216" y="44"/>
                      <a:pt x="216" y="44"/>
                      <a:pt x="216" y="44"/>
                    </a:cubicBezTo>
                    <a:cubicBezTo>
                      <a:pt x="215" y="43"/>
                      <a:pt x="215" y="43"/>
                      <a:pt x="215" y="43"/>
                    </a:cubicBezTo>
                    <a:cubicBezTo>
                      <a:pt x="212" y="45"/>
                      <a:pt x="212" y="45"/>
                      <a:pt x="212" y="45"/>
                    </a:cubicBezTo>
                    <a:cubicBezTo>
                      <a:pt x="212" y="47"/>
                      <a:pt x="212" y="47"/>
                      <a:pt x="212" y="47"/>
                    </a:cubicBezTo>
                    <a:cubicBezTo>
                      <a:pt x="213" y="49"/>
                      <a:pt x="213" y="49"/>
                      <a:pt x="213" y="49"/>
                    </a:cubicBezTo>
                    <a:cubicBezTo>
                      <a:pt x="212" y="52"/>
                      <a:pt x="212" y="52"/>
                      <a:pt x="212" y="52"/>
                    </a:cubicBezTo>
                    <a:cubicBezTo>
                      <a:pt x="208" y="52"/>
                      <a:pt x="208" y="52"/>
                      <a:pt x="208" y="52"/>
                    </a:cubicBezTo>
                    <a:cubicBezTo>
                      <a:pt x="208" y="48"/>
                      <a:pt x="208" y="48"/>
                      <a:pt x="208" y="48"/>
                    </a:cubicBezTo>
                    <a:cubicBezTo>
                      <a:pt x="207" y="46"/>
                      <a:pt x="207" y="46"/>
                      <a:pt x="207" y="46"/>
                    </a:cubicBezTo>
                    <a:cubicBezTo>
                      <a:pt x="206" y="45"/>
                      <a:pt x="206" y="45"/>
                      <a:pt x="206" y="45"/>
                    </a:cubicBezTo>
                    <a:cubicBezTo>
                      <a:pt x="202" y="45"/>
                      <a:pt x="202" y="45"/>
                      <a:pt x="202" y="45"/>
                    </a:cubicBezTo>
                    <a:cubicBezTo>
                      <a:pt x="197" y="47"/>
                      <a:pt x="197" y="47"/>
                      <a:pt x="197" y="47"/>
                    </a:cubicBezTo>
                    <a:cubicBezTo>
                      <a:pt x="191" y="48"/>
                      <a:pt x="191" y="48"/>
                      <a:pt x="191" y="48"/>
                    </a:cubicBezTo>
                    <a:cubicBezTo>
                      <a:pt x="188" y="47"/>
                      <a:pt x="188" y="47"/>
                      <a:pt x="188" y="47"/>
                    </a:cubicBezTo>
                    <a:cubicBezTo>
                      <a:pt x="186" y="47"/>
                      <a:pt x="186" y="47"/>
                      <a:pt x="186" y="47"/>
                    </a:cubicBezTo>
                    <a:cubicBezTo>
                      <a:pt x="184" y="48"/>
                      <a:pt x="184" y="48"/>
                      <a:pt x="184" y="48"/>
                    </a:cubicBezTo>
                    <a:cubicBezTo>
                      <a:pt x="182" y="47"/>
                      <a:pt x="182" y="47"/>
                      <a:pt x="182" y="47"/>
                    </a:cubicBezTo>
                    <a:cubicBezTo>
                      <a:pt x="180" y="47"/>
                      <a:pt x="180" y="47"/>
                      <a:pt x="180" y="47"/>
                    </a:cubicBezTo>
                    <a:cubicBezTo>
                      <a:pt x="178" y="49"/>
                      <a:pt x="178" y="49"/>
                      <a:pt x="178" y="49"/>
                    </a:cubicBezTo>
                    <a:cubicBezTo>
                      <a:pt x="178" y="49"/>
                      <a:pt x="178" y="49"/>
                      <a:pt x="178" y="49"/>
                    </a:cubicBezTo>
                    <a:cubicBezTo>
                      <a:pt x="179" y="51"/>
                      <a:pt x="179" y="51"/>
                      <a:pt x="179" y="51"/>
                    </a:cubicBezTo>
                    <a:cubicBezTo>
                      <a:pt x="179" y="53"/>
                      <a:pt x="179" y="53"/>
                      <a:pt x="179" y="53"/>
                    </a:cubicBezTo>
                    <a:cubicBezTo>
                      <a:pt x="180" y="55"/>
                      <a:pt x="180" y="55"/>
                      <a:pt x="180" y="55"/>
                    </a:cubicBezTo>
                    <a:cubicBezTo>
                      <a:pt x="181" y="56"/>
                      <a:pt x="181" y="56"/>
                      <a:pt x="181" y="56"/>
                    </a:cubicBezTo>
                    <a:cubicBezTo>
                      <a:pt x="180" y="59"/>
                      <a:pt x="180" y="59"/>
                      <a:pt x="180" y="59"/>
                    </a:cubicBezTo>
                    <a:cubicBezTo>
                      <a:pt x="179" y="62"/>
                      <a:pt x="179" y="62"/>
                      <a:pt x="179" y="62"/>
                    </a:cubicBezTo>
                    <a:cubicBezTo>
                      <a:pt x="179" y="65"/>
                      <a:pt x="179" y="65"/>
                      <a:pt x="179" y="65"/>
                    </a:cubicBezTo>
                    <a:cubicBezTo>
                      <a:pt x="182" y="70"/>
                      <a:pt x="182" y="70"/>
                      <a:pt x="182" y="70"/>
                    </a:cubicBezTo>
                    <a:cubicBezTo>
                      <a:pt x="182" y="72"/>
                      <a:pt x="182" y="72"/>
                      <a:pt x="182" y="72"/>
                    </a:cubicBezTo>
                    <a:cubicBezTo>
                      <a:pt x="183" y="77"/>
                      <a:pt x="183" y="77"/>
                      <a:pt x="183" y="77"/>
                    </a:cubicBezTo>
                    <a:cubicBezTo>
                      <a:pt x="182" y="79"/>
                      <a:pt x="182" y="79"/>
                      <a:pt x="182" y="79"/>
                    </a:cubicBezTo>
                    <a:cubicBezTo>
                      <a:pt x="179" y="77"/>
                      <a:pt x="179" y="77"/>
                      <a:pt x="179" y="77"/>
                    </a:cubicBezTo>
                    <a:cubicBezTo>
                      <a:pt x="178" y="75"/>
                      <a:pt x="178" y="75"/>
                      <a:pt x="178" y="75"/>
                    </a:cubicBezTo>
                    <a:cubicBezTo>
                      <a:pt x="175" y="72"/>
                      <a:pt x="175" y="72"/>
                      <a:pt x="175" y="72"/>
                    </a:cubicBezTo>
                    <a:cubicBezTo>
                      <a:pt x="173" y="71"/>
                      <a:pt x="173" y="71"/>
                      <a:pt x="173" y="71"/>
                    </a:cubicBezTo>
                    <a:cubicBezTo>
                      <a:pt x="173" y="65"/>
                      <a:pt x="173" y="65"/>
                      <a:pt x="173" y="65"/>
                    </a:cubicBezTo>
                    <a:cubicBezTo>
                      <a:pt x="174" y="61"/>
                      <a:pt x="174" y="61"/>
                      <a:pt x="174" y="61"/>
                    </a:cubicBezTo>
                    <a:cubicBezTo>
                      <a:pt x="174" y="59"/>
                      <a:pt x="174" y="59"/>
                      <a:pt x="174" y="59"/>
                    </a:cubicBezTo>
                    <a:cubicBezTo>
                      <a:pt x="171" y="55"/>
                      <a:pt x="171" y="55"/>
                      <a:pt x="171" y="55"/>
                    </a:cubicBezTo>
                    <a:cubicBezTo>
                      <a:pt x="171" y="53"/>
                      <a:pt x="171" y="53"/>
                      <a:pt x="171" y="53"/>
                    </a:cubicBezTo>
                    <a:cubicBezTo>
                      <a:pt x="171" y="52"/>
                      <a:pt x="171" y="52"/>
                      <a:pt x="171" y="52"/>
                    </a:cubicBezTo>
                    <a:cubicBezTo>
                      <a:pt x="168" y="53"/>
                      <a:pt x="168" y="53"/>
                      <a:pt x="168" y="53"/>
                    </a:cubicBezTo>
                    <a:cubicBezTo>
                      <a:pt x="165" y="54"/>
                      <a:pt x="165" y="54"/>
                      <a:pt x="165" y="54"/>
                    </a:cubicBezTo>
                    <a:cubicBezTo>
                      <a:pt x="161" y="55"/>
                      <a:pt x="161" y="55"/>
                      <a:pt x="161" y="55"/>
                    </a:cubicBezTo>
                    <a:cubicBezTo>
                      <a:pt x="160" y="56"/>
                      <a:pt x="160" y="56"/>
                      <a:pt x="160" y="56"/>
                    </a:cubicBezTo>
                    <a:cubicBezTo>
                      <a:pt x="159" y="59"/>
                      <a:pt x="159" y="59"/>
                      <a:pt x="159" y="59"/>
                    </a:cubicBezTo>
                    <a:cubicBezTo>
                      <a:pt x="160" y="61"/>
                      <a:pt x="160" y="61"/>
                      <a:pt x="160" y="61"/>
                    </a:cubicBezTo>
                    <a:cubicBezTo>
                      <a:pt x="159" y="64"/>
                      <a:pt x="159" y="64"/>
                      <a:pt x="159" y="64"/>
                    </a:cubicBezTo>
                    <a:cubicBezTo>
                      <a:pt x="157" y="66"/>
                      <a:pt x="157" y="66"/>
                      <a:pt x="157" y="66"/>
                    </a:cubicBezTo>
                    <a:cubicBezTo>
                      <a:pt x="157" y="67"/>
                      <a:pt x="157" y="67"/>
                      <a:pt x="157" y="67"/>
                    </a:cubicBezTo>
                    <a:cubicBezTo>
                      <a:pt x="158" y="67"/>
                      <a:pt x="158" y="67"/>
                      <a:pt x="158" y="67"/>
                    </a:cubicBezTo>
                    <a:cubicBezTo>
                      <a:pt x="160" y="68"/>
                      <a:pt x="160" y="68"/>
                      <a:pt x="160" y="68"/>
                    </a:cubicBezTo>
                    <a:cubicBezTo>
                      <a:pt x="160" y="72"/>
                      <a:pt x="160" y="72"/>
                      <a:pt x="160" y="72"/>
                    </a:cubicBezTo>
                    <a:cubicBezTo>
                      <a:pt x="158" y="75"/>
                      <a:pt x="158" y="75"/>
                      <a:pt x="158" y="75"/>
                    </a:cubicBezTo>
                    <a:cubicBezTo>
                      <a:pt x="154" y="77"/>
                      <a:pt x="154" y="77"/>
                      <a:pt x="154" y="77"/>
                    </a:cubicBezTo>
                    <a:cubicBezTo>
                      <a:pt x="152" y="77"/>
                      <a:pt x="152" y="77"/>
                      <a:pt x="152" y="77"/>
                    </a:cubicBezTo>
                    <a:cubicBezTo>
                      <a:pt x="152" y="78"/>
                      <a:pt x="152" y="78"/>
                      <a:pt x="152" y="78"/>
                    </a:cubicBezTo>
                    <a:cubicBezTo>
                      <a:pt x="151" y="80"/>
                      <a:pt x="151" y="80"/>
                      <a:pt x="151" y="80"/>
                    </a:cubicBezTo>
                    <a:cubicBezTo>
                      <a:pt x="150" y="81"/>
                      <a:pt x="150" y="81"/>
                      <a:pt x="150" y="81"/>
                    </a:cubicBezTo>
                    <a:cubicBezTo>
                      <a:pt x="149" y="82"/>
                      <a:pt x="149" y="82"/>
                      <a:pt x="149" y="82"/>
                    </a:cubicBezTo>
                    <a:cubicBezTo>
                      <a:pt x="150" y="84"/>
                      <a:pt x="150" y="84"/>
                      <a:pt x="150" y="84"/>
                    </a:cubicBezTo>
                    <a:cubicBezTo>
                      <a:pt x="149" y="86"/>
                      <a:pt x="149" y="86"/>
                      <a:pt x="149" y="86"/>
                    </a:cubicBezTo>
                    <a:cubicBezTo>
                      <a:pt x="147" y="86"/>
                      <a:pt x="147" y="86"/>
                      <a:pt x="147" y="86"/>
                    </a:cubicBezTo>
                    <a:cubicBezTo>
                      <a:pt x="146" y="87"/>
                      <a:pt x="146" y="87"/>
                      <a:pt x="146" y="87"/>
                    </a:cubicBezTo>
                    <a:cubicBezTo>
                      <a:pt x="142" y="87"/>
                      <a:pt x="142" y="87"/>
                      <a:pt x="142" y="87"/>
                    </a:cubicBezTo>
                    <a:cubicBezTo>
                      <a:pt x="139" y="85"/>
                      <a:pt x="139" y="85"/>
                      <a:pt x="139" y="85"/>
                    </a:cubicBezTo>
                    <a:cubicBezTo>
                      <a:pt x="138" y="83"/>
                      <a:pt x="138" y="83"/>
                      <a:pt x="138" y="83"/>
                    </a:cubicBezTo>
                    <a:cubicBezTo>
                      <a:pt x="138" y="82"/>
                      <a:pt x="138" y="82"/>
                      <a:pt x="138" y="82"/>
                    </a:cubicBezTo>
                    <a:cubicBezTo>
                      <a:pt x="138" y="82"/>
                      <a:pt x="138" y="82"/>
                      <a:pt x="138" y="82"/>
                    </a:cubicBezTo>
                    <a:cubicBezTo>
                      <a:pt x="137" y="82"/>
                      <a:pt x="137" y="82"/>
                      <a:pt x="137" y="82"/>
                    </a:cubicBezTo>
                    <a:cubicBezTo>
                      <a:pt x="135" y="80"/>
                      <a:pt x="135" y="80"/>
                      <a:pt x="135" y="80"/>
                    </a:cubicBezTo>
                    <a:cubicBezTo>
                      <a:pt x="135" y="79"/>
                      <a:pt x="135" y="79"/>
                      <a:pt x="135" y="79"/>
                    </a:cubicBezTo>
                    <a:cubicBezTo>
                      <a:pt x="135" y="80"/>
                      <a:pt x="135" y="80"/>
                      <a:pt x="135" y="80"/>
                    </a:cubicBezTo>
                    <a:cubicBezTo>
                      <a:pt x="134" y="81"/>
                      <a:pt x="134" y="81"/>
                      <a:pt x="134" y="81"/>
                    </a:cubicBezTo>
                    <a:cubicBezTo>
                      <a:pt x="132" y="81"/>
                      <a:pt x="132" y="81"/>
                      <a:pt x="132" y="81"/>
                    </a:cubicBezTo>
                    <a:cubicBezTo>
                      <a:pt x="131" y="82"/>
                      <a:pt x="131" y="82"/>
                      <a:pt x="131" y="82"/>
                    </a:cubicBezTo>
                    <a:cubicBezTo>
                      <a:pt x="131" y="85"/>
                      <a:pt x="131" y="85"/>
                      <a:pt x="131" y="85"/>
                    </a:cubicBezTo>
                    <a:cubicBezTo>
                      <a:pt x="131" y="86"/>
                      <a:pt x="131" y="86"/>
                      <a:pt x="131" y="86"/>
                    </a:cubicBezTo>
                    <a:cubicBezTo>
                      <a:pt x="131" y="89"/>
                      <a:pt x="131" y="89"/>
                      <a:pt x="131" y="89"/>
                    </a:cubicBezTo>
                    <a:cubicBezTo>
                      <a:pt x="132" y="92"/>
                      <a:pt x="132" y="92"/>
                      <a:pt x="132" y="92"/>
                    </a:cubicBezTo>
                    <a:cubicBezTo>
                      <a:pt x="131" y="97"/>
                      <a:pt x="131" y="97"/>
                      <a:pt x="131" y="97"/>
                    </a:cubicBezTo>
                    <a:cubicBezTo>
                      <a:pt x="130" y="99"/>
                      <a:pt x="130" y="99"/>
                      <a:pt x="130" y="99"/>
                    </a:cubicBezTo>
                    <a:cubicBezTo>
                      <a:pt x="127" y="100"/>
                      <a:pt x="127" y="100"/>
                      <a:pt x="127" y="100"/>
                    </a:cubicBezTo>
                    <a:cubicBezTo>
                      <a:pt x="128" y="93"/>
                      <a:pt x="128" y="93"/>
                      <a:pt x="128" y="93"/>
                    </a:cubicBezTo>
                    <a:cubicBezTo>
                      <a:pt x="128" y="90"/>
                      <a:pt x="128" y="90"/>
                      <a:pt x="128" y="90"/>
                    </a:cubicBezTo>
                    <a:cubicBezTo>
                      <a:pt x="127" y="88"/>
                      <a:pt x="127" y="88"/>
                      <a:pt x="127" y="88"/>
                    </a:cubicBezTo>
                    <a:cubicBezTo>
                      <a:pt x="127" y="84"/>
                      <a:pt x="127" y="84"/>
                      <a:pt x="127" y="84"/>
                    </a:cubicBezTo>
                    <a:cubicBezTo>
                      <a:pt x="127" y="81"/>
                      <a:pt x="127" y="81"/>
                      <a:pt x="127" y="81"/>
                    </a:cubicBezTo>
                    <a:cubicBezTo>
                      <a:pt x="126" y="82"/>
                      <a:pt x="126" y="82"/>
                      <a:pt x="126" y="82"/>
                    </a:cubicBezTo>
                    <a:cubicBezTo>
                      <a:pt x="124" y="82"/>
                      <a:pt x="124" y="82"/>
                      <a:pt x="124" y="82"/>
                    </a:cubicBezTo>
                    <a:cubicBezTo>
                      <a:pt x="123" y="84"/>
                      <a:pt x="123" y="84"/>
                      <a:pt x="123" y="84"/>
                    </a:cubicBezTo>
                    <a:cubicBezTo>
                      <a:pt x="120" y="84"/>
                      <a:pt x="120" y="84"/>
                      <a:pt x="120" y="84"/>
                    </a:cubicBezTo>
                    <a:cubicBezTo>
                      <a:pt x="118" y="86"/>
                      <a:pt x="118" y="86"/>
                      <a:pt x="118" y="86"/>
                    </a:cubicBezTo>
                    <a:cubicBezTo>
                      <a:pt x="118" y="87"/>
                      <a:pt x="118" y="87"/>
                      <a:pt x="118" y="87"/>
                    </a:cubicBezTo>
                    <a:cubicBezTo>
                      <a:pt x="118" y="89"/>
                      <a:pt x="118" y="89"/>
                      <a:pt x="118" y="89"/>
                    </a:cubicBezTo>
                    <a:cubicBezTo>
                      <a:pt x="114" y="93"/>
                      <a:pt x="114" y="93"/>
                      <a:pt x="114" y="93"/>
                    </a:cubicBezTo>
                    <a:cubicBezTo>
                      <a:pt x="112" y="94"/>
                      <a:pt x="112" y="94"/>
                      <a:pt x="112" y="94"/>
                    </a:cubicBezTo>
                    <a:cubicBezTo>
                      <a:pt x="111" y="93"/>
                      <a:pt x="111" y="93"/>
                      <a:pt x="111" y="93"/>
                    </a:cubicBezTo>
                    <a:cubicBezTo>
                      <a:pt x="110" y="93"/>
                      <a:pt x="110" y="93"/>
                      <a:pt x="110" y="93"/>
                    </a:cubicBezTo>
                    <a:cubicBezTo>
                      <a:pt x="110" y="93"/>
                      <a:pt x="110" y="93"/>
                      <a:pt x="110" y="93"/>
                    </a:cubicBezTo>
                    <a:cubicBezTo>
                      <a:pt x="110" y="93"/>
                      <a:pt x="110" y="93"/>
                      <a:pt x="110" y="93"/>
                    </a:cubicBezTo>
                    <a:cubicBezTo>
                      <a:pt x="112" y="95"/>
                      <a:pt x="112" y="95"/>
                      <a:pt x="112" y="95"/>
                    </a:cubicBezTo>
                    <a:cubicBezTo>
                      <a:pt x="109" y="96"/>
                      <a:pt x="109" y="96"/>
                      <a:pt x="109" y="96"/>
                    </a:cubicBezTo>
                    <a:cubicBezTo>
                      <a:pt x="105" y="96"/>
                      <a:pt x="105" y="96"/>
                      <a:pt x="105" y="96"/>
                    </a:cubicBezTo>
                    <a:cubicBezTo>
                      <a:pt x="104" y="96"/>
                      <a:pt x="104" y="96"/>
                      <a:pt x="104" y="96"/>
                    </a:cubicBezTo>
                    <a:cubicBezTo>
                      <a:pt x="102" y="98"/>
                      <a:pt x="102" y="98"/>
                      <a:pt x="102" y="98"/>
                    </a:cubicBezTo>
                    <a:cubicBezTo>
                      <a:pt x="98" y="100"/>
                      <a:pt x="98" y="100"/>
                      <a:pt x="98" y="100"/>
                    </a:cubicBezTo>
                    <a:cubicBezTo>
                      <a:pt x="98" y="101"/>
                      <a:pt x="98" y="101"/>
                      <a:pt x="98" y="101"/>
                    </a:cubicBezTo>
                    <a:cubicBezTo>
                      <a:pt x="96" y="102"/>
                      <a:pt x="96" y="102"/>
                      <a:pt x="96" y="102"/>
                    </a:cubicBezTo>
                    <a:cubicBezTo>
                      <a:pt x="93" y="104"/>
                      <a:pt x="93" y="104"/>
                      <a:pt x="93" y="104"/>
                    </a:cubicBezTo>
                    <a:cubicBezTo>
                      <a:pt x="92" y="104"/>
                      <a:pt x="92" y="104"/>
                      <a:pt x="92" y="104"/>
                    </a:cubicBezTo>
                    <a:cubicBezTo>
                      <a:pt x="92" y="104"/>
                      <a:pt x="92" y="104"/>
                      <a:pt x="92" y="104"/>
                    </a:cubicBezTo>
                    <a:cubicBezTo>
                      <a:pt x="92" y="105"/>
                      <a:pt x="92" y="105"/>
                      <a:pt x="92" y="105"/>
                    </a:cubicBezTo>
                    <a:cubicBezTo>
                      <a:pt x="93" y="106"/>
                      <a:pt x="93" y="106"/>
                      <a:pt x="93" y="106"/>
                    </a:cubicBezTo>
                    <a:cubicBezTo>
                      <a:pt x="92" y="109"/>
                      <a:pt x="92" y="109"/>
                      <a:pt x="92" y="109"/>
                    </a:cubicBezTo>
                    <a:cubicBezTo>
                      <a:pt x="91" y="109"/>
                      <a:pt x="91" y="109"/>
                      <a:pt x="91" y="109"/>
                    </a:cubicBezTo>
                    <a:cubicBezTo>
                      <a:pt x="88" y="112"/>
                      <a:pt x="88" y="112"/>
                      <a:pt x="88" y="112"/>
                    </a:cubicBezTo>
                    <a:cubicBezTo>
                      <a:pt x="87" y="113"/>
                      <a:pt x="87" y="113"/>
                      <a:pt x="87" y="113"/>
                    </a:cubicBezTo>
                    <a:cubicBezTo>
                      <a:pt x="86" y="114"/>
                      <a:pt x="86" y="114"/>
                      <a:pt x="86" y="114"/>
                    </a:cubicBezTo>
                    <a:cubicBezTo>
                      <a:pt x="86" y="115"/>
                      <a:pt x="86" y="115"/>
                      <a:pt x="86" y="115"/>
                    </a:cubicBezTo>
                    <a:cubicBezTo>
                      <a:pt x="87" y="115"/>
                      <a:pt x="87" y="115"/>
                      <a:pt x="87" y="115"/>
                    </a:cubicBezTo>
                    <a:cubicBezTo>
                      <a:pt x="87" y="118"/>
                      <a:pt x="87" y="118"/>
                      <a:pt x="87" y="118"/>
                    </a:cubicBezTo>
                    <a:cubicBezTo>
                      <a:pt x="87" y="118"/>
                      <a:pt x="87" y="118"/>
                      <a:pt x="87" y="118"/>
                    </a:cubicBezTo>
                    <a:cubicBezTo>
                      <a:pt x="89" y="118"/>
                      <a:pt x="89" y="118"/>
                      <a:pt x="89" y="118"/>
                    </a:cubicBezTo>
                    <a:cubicBezTo>
                      <a:pt x="91" y="119"/>
                      <a:pt x="91" y="119"/>
                      <a:pt x="91" y="119"/>
                    </a:cubicBezTo>
                    <a:cubicBezTo>
                      <a:pt x="91" y="119"/>
                      <a:pt x="91" y="119"/>
                      <a:pt x="91" y="119"/>
                    </a:cubicBezTo>
                    <a:cubicBezTo>
                      <a:pt x="92" y="118"/>
                      <a:pt x="92" y="118"/>
                      <a:pt x="92" y="118"/>
                    </a:cubicBezTo>
                    <a:cubicBezTo>
                      <a:pt x="95" y="117"/>
                      <a:pt x="95" y="117"/>
                      <a:pt x="95" y="117"/>
                    </a:cubicBezTo>
                    <a:cubicBezTo>
                      <a:pt x="98" y="120"/>
                      <a:pt x="98" y="120"/>
                      <a:pt x="98" y="120"/>
                    </a:cubicBezTo>
                    <a:cubicBezTo>
                      <a:pt x="98" y="121"/>
                      <a:pt x="98" y="121"/>
                      <a:pt x="98" y="121"/>
                    </a:cubicBezTo>
                    <a:cubicBezTo>
                      <a:pt x="99" y="121"/>
                      <a:pt x="99" y="121"/>
                      <a:pt x="99" y="121"/>
                    </a:cubicBezTo>
                    <a:cubicBezTo>
                      <a:pt x="102" y="119"/>
                      <a:pt x="102" y="119"/>
                      <a:pt x="102" y="119"/>
                    </a:cubicBezTo>
                    <a:cubicBezTo>
                      <a:pt x="103" y="118"/>
                      <a:pt x="103" y="118"/>
                      <a:pt x="103" y="118"/>
                    </a:cubicBezTo>
                    <a:cubicBezTo>
                      <a:pt x="106" y="119"/>
                      <a:pt x="106" y="119"/>
                      <a:pt x="106" y="119"/>
                    </a:cubicBezTo>
                    <a:cubicBezTo>
                      <a:pt x="109" y="119"/>
                      <a:pt x="109" y="119"/>
                      <a:pt x="109" y="119"/>
                    </a:cubicBezTo>
                    <a:cubicBezTo>
                      <a:pt x="110" y="119"/>
                      <a:pt x="110" y="119"/>
                      <a:pt x="110" y="119"/>
                    </a:cubicBezTo>
                    <a:cubicBezTo>
                      <a:pt x="110" y="117"/>
                      <a:pt x="110" y="117"/>
                      <a:pt x="110" y="117"/>
                    </a:cubicBezTo>
                    <a:cubicBezTo>
                      <a:pt x="113" y="115"/>
                      <a:pt x="113" y="115"/>
                      <a:pt x="113" y="115"/>
                    </a:cubicBezTo>
                    <a:cubicBezTo>
                      <a:pt x="115" y="114"/>
                      <a:pt x="115" y="114"/>
                      <a:pt x="115" y="114"/>
                    </a:cubicBezTo>
                    <a:cubicBezTo>
                      <a:pt x="115" y="118"/>
                      <a:pt x="115" y="118"/>
                      <a:pt x="115" y="118"/>
                    </a:cubicBezTo>
                    <a:cubicBezTo>
                      <a:pt x="116" y="118"/>
                      <a:pt x="116" y="118"/>
                      <a:pt x="116" y="118"/>
                    </a:cubicBezTo>
                    <a:cubicBezTo>
                      <a:pt x="115" y="121"/>
                      <a:pt x="115" y="121"/>
                      <a:pt x="115" y="121"/>
                    </a:cubicBezTo>
                    <a:cubicBezTo>
                      <a:pt x="111" y="122"/>
                      <a:pt x="111" y="122"/>
                      <a:pt x="111" y="122"/>
                    </a:cubicBezTo>
                    <a:cubicBezTo>
                      <a:pt x="108" y="124"/>
                      <a:pt x="108" y="124"/>
                      <a:pt x="108" y="124"/>
                    </a:cubicBezTo>
                    <a:cubicBezTo>
                      <a:pt x="105" y="123"/>
                      <a:pt x="105" y="123"/>
                      <a:pt x="105" y="123"/>
                    </a:cubicBezTo>
                    <a:cubicBezTo>
                      <a:pt x="103" y="124"/>
                      <a:pt x="103" y="124"/>
                      <a:pt x="103" y="124"/>
                    </a:cubicBezTo>
                    <a:cubicBezTo>
                      <a:pt x="103" y="124"/>
                      <a:pt x="103" y="124"/>
                      <a:pt x="103" y="124"/>
                    </a:cubicBezTo>
                    <a:cubicBezTo>
                      <a:pt x="103" y="125"/>
                      <a:pt x="103" y="125"/>
                      <a:pt x="103" y="125"/>
                    </a:cubicBezTo>
                    <a:cubicBezTo>
                      <a:pt x="105" y="126"/>
                      <a:pt x="105" y="126"/>
                      <a:pt x="105" y="126"/>
                    </a:cubicBezTo>
                    <a:cubicBezTo>
                      <a:pt x="108" y="126"/>
                      <a:pt x="108" y="126"/>
                      <a:pt x="108" y="126"/>
                    </a:cubicBezTo>
                    <a:cubicBezTo>
                      <a:pt x="109" y="128"/>
                      <a:pt x="109" y="128"/>
                      <a:pt x="109" y="128"/>
                    </a:cubicBezTo>
                    <a:cubicBezTo>
                      <a:pt x="108" y="130"/>
                      <a:pt x="108" y="130"/>
                      <a:pt x="108" y="130"/>
                    </a:cubicBezTo>
                    <a:cubicBezTo>
                      <a:pt x="105" y="133"/>
                      <a:pt x="105" y="133"/>
                      <a:pt x="105" y="133"/>
                    </a:cubicBezTo>
                    <a:cubicBezTo>
                      <a:pt x="101" y="132"/>
                      <a:pt x="101" y="132"/>
                      <a:pt x="101" y="132"/>
                    </a:cubicBezTo>
                    <a:cubicBezTo>
                      <a:pt x="99" y="133"/>
                      <a:pt x="99" y="133"/>
                      <a:pt x="99" y="133"/>
                    </a:cubicBezTo>
                    <a:cubicBezTo>
                      <a:pt x="98" y="134"/>
                      <a:pt x="98" y="134"/>
                      <a:pt x="98" y="134"/>
                    </a:cubicBezTo>
                    <a:cubicBezTo>
                      <a:pt x="98" y="136"/>
                      <a:pt x="98" y="136"/>
                      <a:pt x="98" y="136"/>
                    </a:cubicBezTo>
                    <a:cubicBezTo>
                      <a:pt x="100" y="137"/>
                      <a:pt x="100" y="137"/>
                      <a:pt x="100" y="137"/>
                    </a:cubicBezTo>
                    <a:cubicBezTo>
                      <a:pt x="99" y="141"/>
                      <a:pt x="99" y="141"/>
                      <a:pt x="99" y="141"/>
                    </a:cubicBezTo>
                    <a:cubicBezTo>
                      <a:pt x="96" y="141"/>
                      <a:pt x="96" y="141"/>
                      <a:pt x="96" y="141"/>
                    </a:cubicBezTo>
                    <a:cubicBezTo>
                      <a:pt x="93" y="146"/>
                      <a:pt x="93" y="146"/>
                      <a:pt x="93" y="146"/>
                    </a:cubicBezTo>
                    <a:cubicBezTo>
                      <a:pt x="90" y="148"/>
                      <a:pt x="90" y="148"/>
                      <a:pt x="90" y="148"/>
                    </a:cubicBezTo>
                    <a:cubicBezTo>
                      <a:pt x="88" y="150"/>
                      <a:pt x="88" y="150"/>
                      <a:pt x="88" y="150"/>
                    </a:cubicBezTo>
                    <a:cubicBezTo>
                      <a:pt x="86" y="153"/>
                      <a:pt x="86" y="153"/>
                      <a:pt x="86" y="153"/>
                    </a:cubicBezTo>
                    <a:cubicBezTo>
                      <a:pt x="84" y="155"/>
                      <a:pt x="84" y="155"/>
                      <a:pt x="84" y="155"/>
                    </a:cubicBezTo>
                    <a:cubicBezTo>
                      <a:pt x="84" y="156"/>
                      <a:pt x="84" y="156"/>
                      <a:pt x="84" y="156"/>
                    </a:cubicBezTo>
                    <a:cubicBezTo>
                      <a:pt x="81" y="157"/>
                      <a:pt x="81" y="157"/>
                      <a:pt x="81" y="157"/>
                    </a:cubicBezTo>
                    <a:cubicBezTo>
                      <a:pt x="79" y="157"/>
                      <a:pt x="79" y="157"/>
                      <a:pt x="79" y="157"/>
                    </a:cubicBezTo>
                    <a:cubicBezTo>
                      <a:pt x="75" y="154"/>
                      <a:pt x="75" y="154"/>
                      <a:pt x="75" y="154"/>
                    </a:cubicBezTo>
                    <a:cubicBezTo>
                      <a:pt x="73" y="154"/>
                      <a:pt x="73" y="154"/>
                      <a:pt x="73" y="154"/>
                    </a:cubicBezTo>
                    <a:cubicBezTo>
                      <a:pt x="72" y="153"/>
                      <a:pt x="72" y="153"/>
                      <a:pt x="72" y="153"/>
                    </a:cubicBezTo>
                    <a:cubicBezTo>
                      <a:pt x="69" y="152"/>
                      <a:pt x="69" y="152"/>
                      <a:pt x="69" y="152"/>
                    </a:cubicBezTo>
                    <a:cubicBezTo>
                      <a:pt x="66" y="153"/>
                      <a:pt x="66" y="153"/>
                      <a:pt x="66" y="153"/>
                    </a:cubicBezTo>
                    <a:cubicBezTo>
                      <a:pt x="64" y="154"/>
                      <a:pt x="64" y="154"/>
                      <a:pt x="64" y="154"/>
                    </a:cubicBezTo>
                    <a:cubicBezTo>
                      <a:pt x="61" y="153"/>
                      <a:pt x="61" y="153"/>
                      <a:pt x="61" y="153"/>
                    </a:cubicBezTo>
                    <a:cubicBezTo>
                      <a:pt x="60" y="153"/>
                      <a:pt x="60" y="153"/>
                      <a:pt x="60" y="153"/>
                    </a:cubicBezTo>
                    <a:cubicBezTo>
                      <a:pt x="57" y="153"/>
                      <a:pt x="57" y="153"/>
                      <a:pt x="57" y="153"/>
                    </a:cubicBezTo>
                    <a:cubicBezTo>
                      <a:pt x="53" y="153"/>
                      <a:pt x="53" y="153"/>
                      <a:pt x="53" y="153"/>
                    </a:cubicBezTo>
                    <a:cubicBezTo>
                      <a:pt x="50" y="155"/>
                      <a:pt x="50" y="155"/>
                      <a:pt x="50" y="155"/>
                    </a:cubicBezTo>
                    <a:cubicBezTo>
                      <a:pt x="50" y="155"/>
                      <a:pt x="50" y="155"/>
                      <a:pt x="50" y="155"/>
                    </a:cubicBezTo>
                    <a:cubicBezTo>
                      <a:pt x="51" y="156"/>
                      <a:pt x="51" y="156"/>
                      <a:pt x="51" y="156"/>
                    </a:cubicBezTo>
                    <a:cubicBezTo>
                      <a:pt x="49" y="160"/>
                      <a:pt x="49" y="160"/>
                      <a:pt x="49" y="160"/>
                    </a:cubicBezTo>
                    <a:cubicBezTo>
                      <a:pt x="48" y="158"/>
                      <a:pt x="48" y="158"/>
                      <a:pt x="48" y="158"/>
                    </a:cubicBezTo>
                    <a:cubicBezTo>
                      <a:pt x="46" y="158"/>
                      <a:pt x="46" y="158"/>
                      <a:pt x="46" y="158"/>
                    </a:cubicBezTo>
                    <a:cubicBezTo>
                      <a:pt x="36" y="160"/>
                      <a:pt x="36" y="160"/>
                      <a:pt x="36" y="160"/>
                    </a:cubicBezTo>
                    <a:cubicBezTo>
                      <a:pt x="33" y="160"/>
                      <a:pt x="33" y="160"/>
                      <a:pt x="33" y="160"/>
                    </a:cubicBezTo>
                    <a:cubicBezTo>
                      <a:pt x="32" y="161"/>
                      <a:pt x="32" y="161"/>
                      <a:pt x="32" y="161"/>
                    </a:cubicBezTo>
                    <a:cubicBezTo>
                      <a:pt x="31" y="161"/>
                      <a:pt x="31" y="161"/>
                      <a:pt x="31" y="161"/>
                    </a:cubicBezTo>
                    <a:cubicBezTo>
                      <a:pt x="29" y="161"/>
                      <a:pt x="29" y="161"/>
                      <a:pt x="29" y="161"/>
                    </a:cubicBezTo>
                    <a:cubicBezTo>
                      <a:pt x="28" y="162"/>
                      <a:pt x="28" y="162"/>
                      <a:pt x="28" y="162"/>
                    </a:cubicBezTo>
                    <a:cubicBezTo>
                      <a:pt x="27" y="163"/>
                      <a:pt x="27" y="163"/>
                      <a:pt x="27" y="163"/>
                    </a:cubicBezTo>
                    <a:cubicBezTo>
                      <a:pt x="25" y="164"/>
                      <a:pt x="25" y="164"/>
                      <a:pt x="25" y="164"/>
                    </a:cubicBezTo>
                    <a:cubicBezTo>
                      <a:pt x="23" y="163"/>
                      <a:pt x="23" y="163"/>
                      <a:pt x="23" y="163"/>
                    </a:cubicBezTo>
                    <a:cubicBezTo>
                      <a:pt x="23" y="163"/>
                      <a:pt x="23" y="163"/>
                      <a:pt x="23" y="163"/>
                    </a:cubicBezTo>
                    <a:cubicBezTo>
                      <a:pt x="22" y="162"/>
                      <a:pt x="22" y="162"/>
                      <a:pt x="22" y="162"/>
                    </a:cubicBezTo>
                    <a:cubicBezTo>
                      <a:pt x="21" y="162"/>
                      <a:pt x="21" y="162"/>
                      <a:pt x="21" y="162"/>
                    </a:cubicBezTo>
                    <a:cubicBezTo>
                      <a:pt x="19" y="163"/>
                      <a:pt x="19" y="163"/>
                      <a:pt x="19" y="163"/>
                    </a:cubicBezTo>
                    <a:cubicBezTo>
                      <a:pt x="17" y="164"/>
                      <a:pt x="17" y="164"/>
                      <a:pt x="17" y="164"/>
                    </a:cubicBezTo>
                    <a:cubicBezTo>
                      <a:pt x="16" y="163"/>
                      <a:pt x="16" y="163"/>
                      <a:pt x="16" y="163"/>
                    </a:cubicBezTo>
                    <a:cubicBezTo>
                      <a:pt x="14" y="163"/>
                      <a:pt x="14" y="163"/>
                      <a:pt x="14" y="163"/>
                    </a:cubicBezTo>
                    <a:cubicBezTo>
                      <a:pt x="13" y="164"/>
                      <a:pt x="13" y="164"/>
                      <a:pt x="13" y="164"/>
                    </a:cubicBezTo>
                    <a:cubicBezTo>
                      <a:pt x="12" y="164"/>
                      <a:pt x="12" y="164"/>
                      <a:pt x="12" y="164"/>
                    </a:cubicBezTo>
                    <a:cubicBezTo>
                      <a:pt x="12" y="165"/>
                      <a:pt x="12" y="165"/>
                      <a:pt x="12" y="165"/>
                    </a:cubicBezTo>
                    <a:cubicBezTo>
                      <a:pt x="11" y="167"/>
                      <a:pt x="11" y="167"/>
                      <a:pt x="11" y="167"/>
                    </a:cubicBezTo>
                    <a:cubicBezTo>
                      <a:pt x="6" y="169"/>
                      <a:pt x="6" y="169"/>
                      <a:pt x="6" y="169"/>
                    </a:cubicBezTo>
                    <a:cubicBezTo>
                      <a:pt x="5" y="169"/>
                      <a:pt x="5" y="169"/>
                      <a:pt x="5" y="169"/>
                    </a:cubicBezTo>
                    <a:cubicBezTo>
                      <a:pt x="5" y="169"/>
                      <a:pt x="5" y="169"/>
                      <a:pt x="5" y="169"/>
                    </a:cubicBezTo>
                    <a:cubicBezTo>
                      <a:pt x="7" y="170"/>
                      <a:pt x="7" y="170"/>
                      <a:pt x="7" y="170"/>
                    </a:cubicBezTo>
                    <a:cubicBezTo>
                      <a:pt x="9" y="171"/>
                      <a:pt x="9" y="171"/>
                      <a:pt x="9" y="171"/>
                    </a:cubicBezTo>
                    <a:cubicBezTo>
                      <a:pt x="9" y="174"/>
                      <a:pt x="9" y="174"/>
                      <a:pt x="9" y="174"/>
                    </a:cubicBezTo>
                    <a:cubicBezTo>
                      <a:pt x="6" y="174"/>
                      <a:pt x="6" y="174"/>
                      <a:pt x="6" y="174"/>
                    </a:cubicBezTo>
                    <a:cubicBezTo>
                      <a:pt x="6" y="173"/>
                      <a:pt x="6" y="173"/>
                      <a:pt x="6" y="173"/>
                    </a:cubicBezTo>
                    <a:cubicBezTo>
                      <a:pt x="6" y="174"/>
                      <a:pt x="6" y="174"/>
                      <a:pt x="6" y="174"/>
                    </a:cubicBezTo>
                    <a:cubicBezTo>
                      <a:pt x="4" y="176"/>
                      <a:pt x="4" y="176"/>
                      <a:pt x="4" y="176"/>
                    </a:cubicBezTo>
                    <a:cubicBezTo>
                      <a:pt x="1" y="177"/>
                      <a:pt x="1" y="177"/>
                      <a:pt x="1" y="177"/>
                    </a:cubicBezTo>
                    <a:cubicBezTo>
                      <a:pt x="1" y="177"/>
                      <a:pt x="1" y="177"/>
                      <a:pt x="1" y="177"/>
                    </a:cubicBezTo>
                    <a:cubicBezTo>
                      <a:pt x="4" y="178"/>
                      <a:pt x="4" y="178"/>
                      <a:pt x="4" y="178"/>
                    </a:cubicBezTo>
                    <a:cubicBezTo>
                      <a:pt x="5" y="180"/>
                      <a:pt x="5" y="180"/>
                      <a:pt x="5" y="180"/>
                    </a:cubicBezTo>
                    <a:cubicBezTo>
                      <a:pt x="8" y="185"/>
                      <a:pt x="8" y="185"/>
                      <a:pt x="8" y="185"/>
                    </a:cubicBezTo>
                    <a:cubicBezTo>
                      <a:pt x="9" y="186"/>
                      <a:pt x="9" y="186"/>
                      <a:pt x="9" y="186"/>
                    </a:cubicBezTo>
                    <a:cubicBezTo>
                      <a:pt x="11" y="186"/>
                      <a:pt x="11" y="186"/>
                      <a:pt x="11" y="186"/>
                    </a:cubicBezTo>
                    <a:cubicBezTo>
                      <a:pt x="12" y="187"/>
                      <a:pt x="12" y="187"/>
                      <a:pt x="12" y="187"/>
                    </a:cubicBezTo>
                    <a:cubicBezTo>
                      <a:pt x="14" y="189"/>
                      <a:pt x="14" y="189"/>
                      <a:pt x="14" y="189"/>
                    </a:cubicBezTo>
                    <a:cubicBezTo>
                      <a:pt x="10" y="191"/>
                      <a:pt x="10" y="191"/>
                      <a:pt x="10" y="191"/>
                    </a:cubicBezTo>
                    <a:cubicBezTo>
                      <a:pt x="10" y="192"/>
                      <a:pt x="10" y="192"/>
                      <a:pt x="10" y="192"/>
                    </a:cubicBezTo>
                    <a:cubicBezTo>
                      <a:pt x="11" y="193"/>
                      <a:pt x="11" y="193"/>
                      <a:pt x="11" y="193"/>
                    </a:cubicBezTo>
                    <a:cubicBezTo>
                      <a:pt x="12" y="193"/>
                      <a:pt x="12" y="193"/>
                      <a:pt x="12" y="193"/>
                    </a:cubicBezTo>
                    <a:cubicBezTo>
                      <a:pt x="15" y="193"/>
                      <a:pt x="15" y="193"/>
                      <a:pt x="15" y="193"/>
                    </a:cubicBezTo>
                    <a:cubicBezTo>
                      <a:pt x="17" y="191"/>
                      <a:pt x="17" y="191"/>
                      <a:pt x="17" y="191"/>
                    </a:cubicBezTo>
                    <a:cubicBezTo>
                      <a:pt x="18" y="190"/>
                      <a:pt x="18" y="190"/>
                      <a:pt x="18" y="190"/>
                    </a:cubicBezTo>
                    <a:cubicBezTo>
                      <a:pt x="19" y="189"/>
                      <a:pt x="19" y="189"/>
                      <a:pt x="19" y="189"/>
                    </a:cubicBezTo>
                    <a:cubicBezTo>
                      <a:pt x="22" y="190"/>
                      <a:pt x="22" y="190"/>
                      <a:pt x="22" y="190"/>
                    </a:cubicBezTo>
                    <a:cubicBezTo>
                      <a:pt x="23" y="192"/>
                      <a:pt x="23" y="192"/>
                      <a:pt x="23" y="192"/>
                    </a:cubicBezTo>
                    <a:cubicBezTo>
                      <a:pt x="20" y="196"/>
                      <a:pt x="20" y="196"/>
                      <a:pt x="20" y="196"/>
                    </a:cubicBezTo>
                    <a:cubicBezTo>
                      <a:pt x="18" y="197"/>
                      <a:pt x="18" y="197"/>
                      <a:pt x="18" y="197"/>
                    </a:cubicBezTo>
                    <a:cubicBezTo>
                      <a:pt x="16" y="198"/>
                      <a:pt x="16" y="198"/>
                      <a:pt x="16" y="198"/>
                    </a:cubicBezTo>
                    <a:cubicBezTo>
                      <a:pt x="15" y="198"/>
                      <a:pt x="15" y="198"/>
                      <a:pt x="15" y="198"/>
                    </a:cubicBezTo>
                    <a:cubicBezTo>
                      <a:pt x="15" y="199"/>
                      <a:pt x="15" y="199"/>
                      <a:pt x="15" y="199"/>
                    </a:cubicBezTo>
                    <a:cubicBezTo>
                      <a:pt x="17" y="199"/>
                      <a:pt x="17" y="199"/>
                      <a:pt x="17" y="199"/>
                    </a:cubicBezTo>
                    <a:cubicBezTo>
                      <a:pt x="18" y="198"/>
                      <a:pt x="18" y="198"/>
                      <a:pt x="18" y="198"/>
                    </a:cubicBezTo>
                    <a:cubicBezTo>
                      <a:pt x="22" y="197"/>
                      <a:pt x="22" y="197"/>
                      <a:pt x="22" y="197"/>
                    </a:cubicBezTo>
                    <a:cubicBezTo>
                      <a:pt x="24" y="198"/>
                      <a:pt x="24" y="198"/>
                      <a:pt x="24" y="198"/>
                    </a:cubicBezTo>
                    <a:cubicBezTo>
                      <a:pt x="25" y="200"/>
                      <a:pt x="25" y="200"/>
                      <a:pt x="25" y="200"/>
                    </a:cubicBezTo>
                    <a:cubicBezTo>
                      <a:pt x="17" y="203"/>
                      <a:pt x="17" y="203"/>
                      <a:pt x="17" y="203"/>
                    </a:cubicBezTo>
                    <a:cubicBezTo>
                      <a:pt x="21" y="206"/>
                      <a:pt x="21" y="206"/>
                      <a:pt x="21" y="206"/>
                    </a:cubicBezTo>
                    <a:cubicBezTo>
                      <a:pt x="23" y="207"/>
                      <a:pt x="23" y="207"/>
                      <a:pt x="23" y="207"/>
                    </a:cubicBezTo>
                    <a:cubicBezTo>
                      <a:pt x="26" y="207"/>
                      <a:pt x="26" y="207"/>
                      <a:pt x="26" y="207"/>
                    </a:cubicBezTo>
                    <a:cubicBezTo>
                      <a:pt x="27" y="207"/>
                      <a:pt x="27" y="207"/>
                      <a:pt x="27" y="207"/>
                    </a:cubicBezTo>
                    <a:cubicBezTo>
                      <a:pt x="27" y="205"/>
                      <a:pt x="27" y="205"/>
                      <a:pt x="27" y="205"/>
                    </a:cubicBezTo>
                    <a:cubicBezTo>
                      <a:pt x="26" y="203"/>
                      <a:pt x="26" y="203"/>
                      <a:pt x="26" y="203"/>
                    </a:cubicBezTo>
                    <a:cubicBezTo>
                      <a:pt x="26" y="202"/>
                      <a:pt x="26" y="202"/>
                      <a:pt x="26" y="202"/>
                    </a:cubicBezTo>
                    <a:cubicBezTo>
                      <a:pt x="27" y="200"/>
                      <a:pt x="27" y="200"/>
                      <a:pt x="27" y="200"/>
                    </a:cubicBezTo>
                    <a:cubicBezTo>
                      <a:pt x="29" y="200"/>
                      <a:pt x="29" y="200"/>
                      <a:pt x="29" y="200"/>
                    </a:cubicBezTo>
                    <a:cubicBezTo>
                      <a:pt x="33" y="204"/>
                      <a:pt x="33" y="204"/>
                      <a:pt x="33" y="204"/>
                    </a:cubicBezTo>
                    <a:cubicBezTo>
                      <a:pt x="32" y="205"/>
                      <a:pt x="32" y="205"/>
                      <a:pt x="32" y="205"/>
                    </a:cubicBezTo>
                    <a:cubicBezTo>
                      <a:pt x="34" y="206"/>
                      <a:pt x="34" y="206"/>
                      <a:pt x="34" y="206"/>
                    </a:cubicBezTo>
                    <a:cubicBezTo>
                      <a:pt x="37" y="207"/>
                      <a:pt x="37" y="207"/>
                      <a:pt x="37" y="207"/>
                    </a:cubicBezTo>
                    <a:cubicBezTo>
                      <a:pt x="40" y="206"/>
                      <a:pt x="40" y="206"/>
                      <a:pt x="40" y="206"/>
                    </a:cubicBezTo>
                    <a:cubicBezTo>
                      <a:pt x="42" y="205"/>
                      <a:pt x="42" y="205"/>
                      <a:pt x="42" y="205"/>
                    </a:cubicBezTo>
                    <a:cubicBezTo>
                      <a:pt x="44" y="204"/>
                      <a:pt x="44" y="204"/>
                      <a:pt x="44" y="204"/>
                    </a:cubicBezTo>
                    <a:cubicBezTo>
                      <a:pt x="47" y="205"/>
                      <a:pt x="47" y="205"/>
                      <a:pt x="47" y="205"/>
                    </a:cubicBezTo>
                    <a:cubicBezTo>
                      <a:pt x="47" y="207"/>
                      <a:pt x="47" y="207"/>
                      <a:pt x="47" y="207"/>
                    </a:cubicBezTo>
                    <a:cubicBezTo>
                      <a:pt x="47" y="207"/>
                      <a:pt x="47" y="207"/>
                      <a:pt x="47" y="207"/>
                    </a:cubicBezTo>
                    <a:cubicBezTo>
                      <a:pt x="48" y="207"/>
                      <a:pt x="48" y="207"/>
                      <a:pt x="48" y="207"/>
                    </a:cubicBezTo>
                    <a:cubicBezTo>
                      <a:pt x="51" y="208"/>
                      <a:pt x="51" y="208"/>
                      <a:pt x="51" y="208"/>
                    </a:cubicBezTo>
                    <a:cubicBezTo>
                      <a:pt x="51" y="214"/>
                      <a:pt x="51" y="214"/>
                      <a:pt x="51" y="214"/>
                    </a:cubicBezTo>
                    <a:cubicBezTo>
                      <a:pt x="49" y="214"/>
                      <a:pt x="49" y="214"/>
                      <a:pt x="49" y="214"/>
                    </a:cubicBezTo>
                    <a:cubicBezTo>
                      <a:pt x="47" y="215"/>
                      <a:pt x="47" y="215"/>
                      <a:pt x="47" y="215"/>
                    </a:cubicBezTo>
                    <a:cubicBezTo>
                      <a:pt x="47" y="216"/>
                      <a:pt x="47" y="216"/>
                      <a:pt x="47" y="216"/>
                    </a:cubicBezTo>
                    <a:cubicBezTo>
                      <a:pt x="48" y="217"/>
                      <a:pt x="48" y="217"/>
                      <a:pt x="48" y="217"/>
                    </a:cubicBezTo>
                    <a:cubicBezTo>
                      <a:pt x="48" y="221"/>
                      <a:pt x="48" y="221"/>
                      <a:pt x="48" y="221"/>
                    </a:cubicBezTo>
                    <a:cubicBezTo>
                      <a:pt x="44" y="219"/>
                      <a:pt x="44" y="219"/>
                      <a:pt x="44" y="219"/>
                    </a:cubicBezTo>
                    <a:cubicBezTo>
                      <a:pt x="43" y="218"/>
                      <a:pt x="43" y="218"/>
                      <a:pt x="43" y="218"/>
                    </a:cubicBezTo>
                    <a:cubicBezTo>
                      <a:pt x="42" y="217"/>
                      <a:pt x="42" y="217"/>
                      <a:pt x="42" y="217"/>
                    </a:cubicBezTo>
                    <a:cubicBezTo>
                      <a:pt x="40" y="215"/>
                      <a:pt x="40" y="215"/>
                      <a:pt x="40" y="215"/>
                    </a:cubicBezTo>
                    <a:cubicBezTo>
                      <a:pt x="36" y="214"/>
                      <a:pt x="36" y="214"/>
                      <a:pt x="36" y="214"/>
                    </a:cubicBezTo>
                    <a:cubicBezTo>
                      <a:pt x="31" y="214"/>
                      <a:pt x="31" y="214"/>
                      <a:pt x="31" y="214"/>
                    </a:cubicBezTo>
                    <a:cubicBezTo>
                      <a:pt x="27" y="213"/>
                      <a:pt x="27" y="213"/>
                      <a:pt x="27" y="213"/>
                    </a:cubicBezTo>
                    <a:cubicBezTo>
                      <a:pt x="24" y="214"/>
                      <a:pt x="24" y="214"/>
                      <a:pt x="24" y="214"/>
                    </a:cubicBezTo>
                    <a:cubicBezTo>
                      <a:pt x="25" y="216"/>
                      <a:pt x="25" y="216"/>
                      <a:pt x="25" y="216"/>
                    </a:cubicBezTo>
                    <a:cubicBezTo>
                      <a:pt x="32" y="217"/>
                      <a:pt x="32" y="217"/>
                      <a:pt x="32" y="217"/>
                    </a:cubicBezTo>
                    <a:cubicBezTo>
                      <a:pt x="35" y="219"/>
                      <a:pt x="35" y="219"/>
                      <a:pt x="35" y="219"/>
                    </a:cubicBezTo>
                    <a:cubicBezTo>
                      <a:pt x="39" y="221"/>
                      <a:pt x="39" y="221"/>
                      <a:pt x="39" y="221"/>
                    </a:cubicBezTo>
                    <a:cubicBezTo>
                      <a:pt x="41" y="221"/>
                      <a:pt x="41" y="221"/>
                      <a:pt x="41" y="221"/>
                    </a:cubicBezTo>
                    <a:cubicBezTo>
                      <a:pt x="47" y="222"/>
                      <a:pt x="47" y="222"/>
                      <a:pt x="47" y="222"/>
                    </a:cubicBezTo>
                    <a:cubicBezTo>
                      <a:pt x="40" y="225"/>
                      <a:pt x="40" y="225"/>
                      <a:pt x="40" y="225"/>
                    </a:cubicBezTo>
                    <a:cubicBezTo>
                      <a:pt x="39" y="224"/>
                      <a:pt x="39" y="224"/>
                      <a:pt x="39" y="224"/>
                    </a:cubicBezTo>
                    <a:cubicBezTo>
                      <a:pt x="37" y="224"/>
                      <a:pt x="37" y="224"/>
                      <a:pt x="37" y="224"/>
                    </a:cubicBezTo>
                    <a:cubicBezTo>
                      <a:pt x="30" y="221"/>
                      <a:pt x="30" y="221"/>
                      <a:pt x="30" y="221"/>
                    </a:cubicBezTo>
                    <a:cubicBezTo>
                      <a:pt x="26" y="221"/>
                      <a:pt x="26" y="221"/>
                      <a:pt x="26" y="221"/>
                    </a:cubicBezTo>
                    <a:cubicBezTo>
                      <a:pt x="21" y="218"/>
                      <a:pt x="21" y="218"/>
                      <a:pt x="21" y="218"/>
                    </a:cubicBezTo>
                    <a:cubicBezTo>
                      <a:pt x="17" y="218"/>
                      <a:pt x="17" y="218"/>
                      <a:pt x="17" y="218"/>
                    </a:cubicBezTo>
                    <a:cubicBezTo>
                      <a:pt x="14" y="216"/>
                      <a:pt x="14" y="216"/>
                      <a:pt x="14" y="216"/>
                    </a:cubicBezTo>
                    <a:cubicBezTo>
                      <a:pt x="10" y="215"/>
                      <a:pt x="10" y="215"/>
                      <a:pt x="10" y="215"/>
                    </a:cubicBezTo>
                    <a:cubicBezTo>
                      <a:pt x="6" y="216"/>
                      <a:pt x="6" y="216"/>
                      <a:pt x="6" y="216"/>
                    </a:cubicBezTo>
                    <a:cubicBezTo>
                      <a:pt x="7" y="221"/>
                      <a:pt x="7" y="221"/>
                      <a:pt x="7" y="221"/>
                    </a:cubicBezTo>
                    <a:cubicBezTo>
                      <a:pt x="3" y="218"/>
                      <a:pt x="3" y="218"/>
                      <a:pt x="3" y="218"/>
                    </a:cubicBezTo>
                    <a:cubicBezTo>
                      <a:pt x="3" y="218"/>
                      <a:pt x="3" y="218"/>
                      <a:pt x="3" y="218"/>
                    </a:cubicBezTo>
                    <a:cubicBezTo>
                      <a:pt x="2" y="219"/>
                      <a:pt x="2" y="219"/>
                      <a:pt x="2" y="219"/>
                    </a:cubicBezTo>
                    <a:cubicBezTo>
                      <a:pt x="1" y="219"/>
                      <a:pt x="1" y="219"/>
                      <a:pt x="1" y="219"/>
                    </a:cubicBezTo>
                    <a:cubicBezTo>
                      <a:pt x="0" y="220"/>
                      <a:pt x="0" y="220"/>
                      <a:pt x="0" y="220"/>
                    </a:cubicBezTo>
                    <a:cubicBezTo>
                      <a:pt x="0" y="222"/>
                      <a:pt x="0" y="222"/>
                      <a:pt x="0" y="222"/>
                    </a:cubicBezTo>
                    <a:cubicBezTo>
                      <a:pt x="2" y="222"/>
                      <a:pt x="2" y="222"/>
                      <a:pt x="2" y="222"/>
                    </a:cubicBezTo>
                    <a:cubicBezTo>
                      <a:pt x="4" y="224"/>
                      <a:pt x="4" y="224"/>
                      <a:pt x="4" y="224"/>
                    </a:cubicBezTo>
                    <a:cubicBezTo>
                      <a:pt x="2" y="226"/>
                      <a:pt x="2" y="226"/>
                      <a:pt x="2" y="226"/>
                    </a:cubicBezTo>
                    <a:cubicBezTo>
                      <a:pt x="1" y="227"/>
                      <a:pt x="1" y="227"/>
                      <a:pt x="1" y="227"/>
                    </a:cubicBezTo>
                    <a:cubicBezTo>
                      <a:pt x="2" y="229"/>
                      <a:pt x="2" y="229"/>
                      <a:pt x="2" y="229"/>
                    </a:cubicBezTo>
                    <a:cubicBezTo>
                      <a:pt x="3" y="229"/>
                      <a:pt x="3" y="229"/>
                      <a:pt x="3" y="229"/>
                    </a:cubicBezTo>
                    <a:cubicBezTo>
                      <a:pt x="4" y="228"/>
                      <a:pt x="4" y="228"/>
                      <a:pt x="4" y="228"/>
                    </a:cubicBezTo>
                    <a:cubicBezTo>
                      <a:pt x="6" y="227"/>
                      <a:pt x="6" y="227"/>
                      <a:pt x="6" y="227"/>
                    </a:cubicBezTo>
                    <a:cubicBezTo>
                      <a:pt x="7" y="227"/>
                      <a:pt x="7" y="227"/>
                      <a:pt x="7" y="227"/>
                    </a:cubicBezTo>
                    <a:cubicBezTo>
                      <a:pt x="9" y="224"/>
                      <a:pt x="9" y="224"/>
                      <a:pt x="9" y="224"/>
                    </a:cubicBezTo>
                    <a:cubicBezTo>
                      <a:pt x="10" y="223"/>
                      <a:pt x="10" y="223"/>
                      <a:pt x="10" y="223"/>
                    </a:cubicBezTo>
                    <a:cubicBezTo>
                      <a:pt x="15" y="223"/>
                      <a:pt x="15" y="223"/>
                      <a:pt x="15" y="223"/>
                    </a:cubicBezTo>
                    <a:cubicBezTo>
                      <a:pt x="12" y="226"/>
                      <a:pt x="12" y="226"/>
                      <a:pt x="12" y="226"/>
                    </a:cubicBezTo>
                    <a:cubicBezTo>
                      <a:pt x="11" y="229"/>
                      <a:pt x="11" y="229"/>
                      <a:pt x="11" y="229"/>
                    </a:cubicBezTo>
                    <a:cubicBezTo>
                      <a:pt x="9" y="230"/>
                      <a:pt x="9" y="230"/>
                      <a:pt x="9" y="230"/>
                    </a:cubicBezTo>
                    <a:cubicBezTo>
                      <a:pt x="8" y="231"/>
                      <a:pt x="8" y="231"/>
                      <a:pt x="8" y="231"/>
                    </a:cubicBezTo>
                    <a:cubicBezTo>
                      <a:pt x="8" y="234"/>
                      <a:pt x="8" y="234"/>
                      <a:pt x="8" y="234"/>
                    </a:cubicBezTo>
                    <a:cubicBezTo>
                      <a:pt x="11" y="236"/>
                      <a:pt x="11" y="236"/>
                      <a:pt x="11" y="236"/>
                    </a:cubicBezTo>
                    <a:cubicBezTo>
                      <a:pt x="11" y="236"/>
                      <a:pt x="11" y="236"/>
                      <a:pt x="11" y="236"/>
                    </a:cubicBezTo>
                    <a:cubicBezTo>
                      <a:pt x="13" y="236"/>
                      <a:pt x="13" y="236"/>
                      <a:pt x="13" y="236"/>
                    </a:cubicBezTo>
                    <a:cubicBezTo>
                      <a:pt x="17" y="237"/>
                      <a:pt x="17" y="237"/>
                      <a:pt x="17" y="237"/>
                    </a:cubicBezTo>
                    <a:cubicBezTo>
                      <a:pt x="20" y="237"/>
                      <a:pt x="20" y="237"/>
                      <a:pt x="20" y="237"/>
                    </a:cubicBezTo>
                    <a:cubicBezTo>
                      <a:pt x="21" y="240"/>
                      <a:pt x="21" y="240"/>
                      <a:pt x="21" y="240"/>
                    </a:cubicBezTo>
                    <a:cubicBezTo>
                      <a:pt x="19" y="242"/>
                      <a:pt x="19" y="242"/>
                      <a:pt x="19" y="242"/>
                    </a:cubicBezTo>
                    <a:cubicBezTo>
                      <a:pt x="17" y="244"/>
                      <a:pt x="17" y="244"/>
                      <a:pt x="17" y="244"/>
                    </a:cubicBezTo>
                    <a:cubicBezTo>
                      <a:pt x="15" y="242"/>
                      <a:pt x="15" y="242"/>
                      <a:pt x="15" y="242"/>
                    </a:cubicBezTo>
                    <a:cubicBezTo>
                      <a:pt x="13" y="242"/>
                      <a:pt x="13" y="242"/>
                      <a:pt x="13" y="242"/>
                    </a:cubicBezTo>
                    <a:cubicBezTo>
                      <a:pt x="11" y="243"/>
                      <a:pt x="11" y="243"/>
                      <a:pt x="11" y="243"/>
                    </a:cubicBezTo>
                    <a:cubicBezTo>
                      <a:pt x="9" y="244"/>
                      <a:pt x="9" y="244"/>
                      <a:pt x="9" y="244"/>
                    </a:cubicBezTo>
                    <a:cubicBezTo>
                      <a:pt x="6" y="245"/>
                      <a:pt x="6" y="245"/>
                      <a:pt x="6" y="245"/>
                    </a:cubicBezTo>
                    <a:cubicBezTo>
                      <a:pt x="5" y="245"/>
                      <a:pt x="5" y="245"/>
                      <a:pt x="5" y="245"/>
                    </a:cubicBezTo>
                    <a:cubicBezTo>
                      <a:pt x="5" y="247"/>
                      <a:pt x="5" y="247"/>
                      <a:pt x="5" y="247"/>
                    </a:cubicBezTo>
                    <a:cubicBezTo>
                      <a:pt x="7" y="250"/>
                      <a:pt x="7" y="250"/>
                      <a:pt x="7" y="250"/>
                    </a:cubicBezTo>
                    <a:cubicBezTo>
                      <a:pt x="8" y="251"/>
                      <a:pt x="8" y="251"/>
                      <a:pt x="8" y="251"/>
                    </a:cubicBezTo>
                    <a:cubicBezTo>
                      <a:pt x="10" y="255"/>
                      <a:pt x="10" y="255"/>
                      <a:pt x="10" y="255"/>
                    </a:cubicBezTo>
                    <a:cubicBezTo>
                      <a:pt x="14" y="257"/>
                      <a:pt x="14" y="257"/>
                      <a:pt x="14" y="257"/>
                    </a:cubicBezTo>
                    <a:cubicBezTo>
                      <a:pt x="12" y="258"/>
                      <a:pt x="12" y="258"/>
                      <a:pt x="12" y="258"/>
                    </a:cubicBezTo>
                    <a:cubicBezTo>
                      <a:pt x="13" y="259"/>
                      <a:pt x="13" y="259"/>
                      <a:pt x="13" y="259"/>
                    </a:cubicBezTo>
                    <a:cubicBezTo>
                      <a:pt x="16" y="261"/>
                      <a:pt x="16" y="261"/>
                      <a:pt x="16" y="261"/>
                    </a:cubicBezTo>
                    <a:cubicBezTo>
                      <a:pt x="18" y="262"/>
                      <a:pt x="18" y="262"/>
                      <a:pt x="18" y="262"/>
                    </a:cubicBezTo>
                    <a:cubicBezTo>
                      <a:pt x="21" y="264"/>
                      <a:pt x="21" y="264"/>
                      <a:pt x="21" y="264"/>
                    </a:cubicBezTo>
                    <a:cubicBezTo>
                      <a:pt x="23" y="266"/>
                      <a:pt x="23" y="266"/>
                      <a:pt x="23" y="266"/>
                    </a:cubicBezTo>
                    <a:cubicBezTo>
                      <a:pt x="24" y="266"/>
                      <a:pt x="24" y="266"/>
                      <a:pt x="24" y="266"/>
                    </a:cubicBezTo>
                    <a:cubicBezTo>
                      <a:pt x="24" y="265"/>
                      <a:pt x="24" y="265"/>
                      <a:pt x="24" y="265"/>
                    </a:cubicBezTo>
                    <a:cubicBezTo>
                      <a:pt x="23" y="262"/>
                      <a:pt x="23" y="262"/>
                      <a:pt x="23" y="262"/>
                    </a:cubicBezTo>
                    <a:cubicBezTo>
                      <a:pt x="23" y="260"/>
                      <a:pt x="23" y="260"/>
                      <a:pt x="23" y="260"/>
                    </a:cubicBezTo>
                    <a:cubicBezTo>
                      <a:pt x="25" y="258"/>
                      <a:pt x="25" y="258"/>
                      <a:pt x="25" y="258"/>
                    </a:cubicBezTo>
                    <a:cubicBezTo>
                      <a:pt x="26" y="254"/>
                      <a:pt x="26" y="254"/>
                      <a:pt x="26" y="254"/>
                    </a:cubicBezTo>
                    <a:cubicBezTo>
                      <a:pt x="28" y="253"/>
                      <a:pt x="28" y="253"/>
                      <a:pt x="28" y="253"/>
                    </a:cubicBezTo>
                    <a:cubicBezTo>
                      <a:pt x="30" y="253"/>
                      <a:pt x="30" y="253"/>
                      <a:pt x="30" y="253"/>
                    </a:cubicBezTo>
                    <a:cubicBezTo>
                      <a:pt x="30" y="256"/>
                      <a:pt x="30" y="256"/>
                      <a:pt x="30" y="256"/>
                    </a:cubicBezTo>
                    <a:cubicBezTo>
                      <a:pt x="31" y="259"/>
                      <a:pt x="31" y="259"/>
                      <a:pt x="31" y="259"/>
                    </a:cubicBezTo>
                    <a:cubicBezTo>
                      <a:pt x="32" y="259"/>
                      <a:pt x="32" y="259"/>
                      <a:pt x="32" y="259"/>
                    </a:cubicBezTo>
                    <a:cubicBezTo>
                      <a:pt x="34" y="259"/>
                      <a:pt x="34" y="259"/>
                      <a:pt x="34" y="259"/>
                    </a:cubicBezTo>
                    <a:cubicBezTo>
                      <a:pt x="37" y="257"/>
                      <a:pt x="37" y="257"/>
                      <a:pt x="37" y="257"/>
                    </a:cubicBezTo>
                    <a:cubicBezTo>
                      <a:pt x="38" y="258"/>
                      <a:pt x="38" y="258"/>
                      <a:pt x="38" y="258"/>
                    </a:cubicBezTo>
                    <a:cubicBezTo>
                      <a:pt x="40" y="257"/>
                      <a:pt x="40" y="257"/>
                      <a:pt x="40" y="257"/>
                    </a:cubicBezTo>
                    <a:cubicBezTo>
                      <a:pt x="40" y="259"/>
                      <a:pt x="40" y="259"/>
                      <a:pt x="40" y="259"/>
                    </a:cubicBezTo>
                    <a:cubicBezTo>
                      <a:pt x="40" y="259"/>
                      <a:pt x="40" y="259"/>
                      <a:pt x="40" y="259"/>
                    </a:cubicBezTo>
                    <a:cubicBezTo>
                      <a:pt x="43" y="260"/>
                      <a:pt x="43" y="260"/>
                      <a:pt x="43" y="260"/>
                    </a:cubicBezTo>
                    <a:cubicBezTo>
                      <a:pt x="45" y="263"/>
                      <a:pt x="45" y="263"/>
                      <a:pt x="45" y="263"/>
                    </a:cubicBezTo>
                    <a:cubicBezTo>
                      <a:pt x="46" y="263"/>
                      <a:pt x="46" y="263"/>
                      <a:pt x="46" y="263"/>
                    </a:cubicBezTo>
                    <a:cubicBezTo>
                      <a:pt x="46" y="263"/>
                      <a:pt x="46" y="263"/>
                      <a:pt x="46" y="263"/>
                    </a:cubicBezTo>
                    <a:cubicBezTo>
                      <a:pt x="46" y="261"/>
                      <a:pt x="46" y="261"/>
                      <a:pt x="46" y="261"/>
                    </a:cubicBezTo>
                    <a:cubicBezTo>
                      <a:pt x="48" y="259"/>
                      <a:pt x="48" y="259"/>
                      <a:pt x="48" y="259"/>
                    </a:cubicBezTo>
                    <a:cubicBezTo>
                      <a:pt x="52" y="259"/>
                      <a:pt x="52" y="259"/>
                      <a:pt x="52" y="259"/>
                    </a:cubicBezTo>
                    <a:cubicBezTo>
                      <a:pt x="53" y="261"/>
                      <a:pt x="53" y="261"/>
                      <a:pt x="53" y="261"/>
                    </a:cubicBezTo>
                    <a:cubicBezTo>
                      <a:pt x="54" y="264"/>
                      <a:pt x="54" y="264"/>
                      <a:pt x="54" y="264"/>
                    </a:cubicBezTo>
                    <a:cubicBezTo>
                      <a:pt x="53" y="265"/>
                      <a:pt x="53" y="265"/>
                      <a:pt x="53" y="265"/>
                    </a:cubicBezTo>
                    <a:cubicBezTo>
                      <a:pt x="54" y="264"/>
                      <a:pt x="54" y="264"/>
                      <a:pt x="54" y="264"/>
                    </a:cubicBezTo>
                    <a:cubicBezTo>
                      <a:pt x="56" y="262"/>
                      <a:pt x="56" y="262"/>
                      <a:pt x="56" y="262"/>
                    </a:cubicBezTo>
                    <a:cubicBezTo>
                      <a:pt x="58" y="260"/>
                      <a:pt x="58" y="260"/>
                      <a:pt x="58" y="260"/>
                    </a:cubicBezTo>
                    <a:cubicBezTo>
                      <a:pt x="61" y="259"/>
                      <a:pt x="61" y="259"/>
                      <a:pt x="61" y="259"/>
                    </a:cubicBezTo>
                    <a:cubicBezTo>
                      <a:pt x="64" y="260"/>
                      <a:pt x="64" y="260"/>
                      <a:pt x="64" y="260"/>
                    </a:cubicBezTo>
                    <a:cubicBezTo>
                      <a:pt x="66" y="262"/>
                      <a:pt x="66" y="262"/>
                      <a:pt x="66" y="262"/>
                    </a:cubicBezTo>
                    <a:cubicBezTo>
                      <a:pt x="69" y="263"/>
                      <a:pt x="69" y="263"/>
                      <a:pt x="69" y="263"/>
                    </a:cubicBezTo>
                    <a:cubicBezTo>
                      <a:pt x="72" y="266"/>
                      <a:pt x="72" y="266"/>
                      <a:pt x="72" y="266"/>
                    </a:cubicBezTo>
                    <a:cubicBezTo>
                      <a:pt x="74" y="267"/>
                      <a:pt x="74" y="267"/>
                      <a:pt x="74" y="267"/>
                    </a:cubicBezTo>
                    <a:cubicBezTo>
                      <a:pt x="75" y="266"/>
                      <a:pt x="75" y="266"/>
                      <a:pt x="75" y="266"/>
                    </a:cubicBezTo>
                    <a:cubicBezTo>
                      <a:pt x="77" y="265"/>
                      <a:pt x="77" y="265"/>
                      <a:pt x="77" y="265"/>
                    </a:cubicBezTo>
                    <a:cubicBezTo>
                      <a:pt x="79" y="268"/>
                      <a:pt x="79" y="268"/>
                      <a:pt x="79" y="268"/>
                    </a:cubicBezTo>
                    <a:cubicBezTo>
                      <a:pt x="83" y="271"/>
                      <a:pt x="83" y="271"/>
                      <a:pt x="83" y="271"/>
                    </a:cubicBezTo>
                    <a:cubicBezTo>
                      <a:pt x="82" y="273"/>
                      <a:pt x="82" y="273"/>
                      <a:pt x="82" y="273"/>
                    </a:cubicBezTo>
                    <a:cubicBezTo>
                      <a:pt x="83" y="272"/>
                      <a:pt x="83" y="272"/>
                      <a:pt x="83" y="272"/>
                    </a:cubicBezTo>
                    <a:cubicBezTo>
                      <a:pt x="85" y="273"/>
                      <a:pt x="85" y="273"/>
                      <a:pt x="85" y="273"/>
                    </a:cubicBezTo>
                    <a:cubicBezTo>
                      <a:pt x="86" y="275"/>
                      <a:pt x="86" y="275"/>
                      <a:pt x="86" y="275"/>
                    </a:cubicBezTo>
                    <a:cubicBezTo>
                      <a:pt x="88" y="276"/>
                      <a:pt x="88" y="276"/>
                      <a:pt x="88" y="276"/>
                    </a:cubicBezTo>
                    <a:cubicBezTo>
                      <a:pt x="90" y="277"/>
                      <a:pt x="90" y="277"/>
                      <a:pt x="90" y="277"/>
                    </a:cubicBezTo>
                    <a:cubicBezTo>
                      <a:pt x="90" y="279"/>
                      <a:pt x="90" y="279"/>
                      <a:pt x="90" y="279"/>
                    </a:cubicBezTo>
                    <a:cubicBezTo>
                      <a:pt x="90" y="278"/>
                      <a:pt x="90" y="278"/>
                      <a:pt x="90" y="278"/>
                    </a:cubicBezTo>
                    <a:cubicBezTo>
                      <a:pt x="92" y="278"/>
                      <a:pt x="92" y="278"/>
                      <a:pt x="92" y="278"/>
                    </a:cubicBezTo>
                    <a:cubicBezTo>
                      <a:pt x="94" y="279"/>
                      <a:pt x="94" y="279"/>
                      <a:pt x="94" y="279"/>
                    </a:cubicBezTo>
                    <a:cubicBezTo>
                      <a:pt x="95" y="281"/>
                      <a:pt x="95" y="281"/>
                      <a:pt x="95" y="281"/>
                    </a:cubicBezTo>
                    <a:cubicBezTo>
                      <a:pt x="98" y="283"/>
                      <a:pt x="98" y="283"/>
                      <a:pt x="98" y="283"/>
                    </a:cubicBezTo>
                    <a:cubicBezTo>
                      <a:pt x="100" y="286"/>
                      <a:pt x="100" y="286"/>
                      <a:pt x="100" y="286"/>
                    </a:cubicBezTo>
                    <a:cubicBezTo>
                      <a:pt x="101" y="286"/>
                      <a:pt x="101" y="286"/>
                      <a:pt x="101" y="286"/>
                    </a:cubicBezTo>
                    <a:cubicBezTo>
                      <a:pt x="103" y="288"/>
                      <a:pt x="103" y="288"/>
                      <a:pt x="103" y="288"/>
                    </a:cubicBezTo>
                    <a:cubicBezTo>
                      <a:pt x="102" y="290"/>
                      <a:pt x="102" y="290"/>
                      <a:pt x="102" y="290"/>
                    </a:cubicBezTo>
                    <a:cubicBezTo>
                      <a:pt x="102" y="290"/>
                      <a:pt x="102" y="290"/>
                      <a:pt x="102" y="290"/>
                    </a:cubicBezTo>
                    <a:cubicBezTo>
                      <a:pt x="102" y="292"/>
                      <a:pt x="102" y="292"/>
                      <a:pt x="102" y="292"/>
                    </a:cubicBezTo>
                    <a:cubicBezTo>
                      <a:pt x="101" y="294"/>
                      <a:pt x="101" y="294"/>
                      <a:pt x="101" y="294"/>
                    </a:cubicBezTo>
                    <a:cubicBezTo>
                      <a:pt x="100" y="296"/>
                      <a:pt x="100" y="296"/>
                      <a:pt x="100" y="296"/>
                    </a:cubicBezTo>
                    <a:cubicBezTo>
                      <a:pt x="100" y="296"/>
                      <a:pt x="100" y="296"/>
                      <a:pt x="100" y="296"/>
                    </a:cubicBezTo>
                    <a:cubicBezTo>
                      <a:pt x="101" y="298"/>
                      <a:pt x="101" y="298"/>
                      <a:pt x="101" y="298"/>
                    </a:cubicBezTo>
                    <a:cubicBezTo>
                      <a:pt x="100" y="300"/>
                      <a:pt x="100" y="300"/>
                      <a:pt x="100" y="300"/>
                    </a:cubicBezTo>
                    <a:cubicBezTo>
                      <a:pt x="98" y="301"/>
                      <a:pt x="98" y="301"/>
                      <a:pt x="98" y="301"/>
                    </a:cubicBezTo>
                    <a:cubicBezTo>
                      <a:pt x="95" y="304"/>
                      <a:pt x="95" y="304"/>
                      <a:pt x="95" y="304"/>
                    </a:cubicBezTo>
                    <a:cubicBezTo>
                      <a:pt x="96" y="305"/>
                      <a:pt x="96" y="305"/>
                      <a:pt x="96" y="305"/>
                    </a:cubicBezTo>
                    <a:cubicBezTo>
                      <a:pt x="97" y="307"/>
                      <a:pt x="97" y="307"/>
                      <a:pt x="97" y="307"/>
                    </a:cubicBezTo>
                    <a:cubicBezTo>
                      <a:pt x="97" y="307"/>
                      <a:pt x="97" y="307"/>
                      <a:pt x="97" y="307"/>
                    </a:cubicBezTo>
                    <a:cubicBezTo>
                      <a:pt x="102" y="311"/>
                      <a:pt x="102" y="311"/>
                      <a:pt x="102" y="311"/>
                    </a:cubicBezTo>
                    <a:cubicBezTo>
                      <a:pt x="103" y="313"/>
                      <a:pt x="103" y="313"/>
                      <a:pt x="103" y="313"/>
                    </a:cubicBezTo>
                    <a:cubicBezTo>
                      <a:pt x="103" y="316"/>
                      <a:pt x="103" y="316"/>
                      <a:pt x="103" y="316"/>
                    </a:cubicBezTo>
                    <a:cubicBezTo>
                      <a:pt x="104" y="317"/>
                      <a:pt x="104" y="317"/>
                      <a:pt x="104" y="317"/>
                    </a:cubicBezTo>
                    <a:cubicBezTo>
                      <a:pt x="103" y="318"/>
                      <a:pt x="103" y="318"/>
                      <a:pt x="103" y="318"/>
                    </a:cubicBezTo>
                    <a:cubicBezTo>
                      <a:pt x="103" y="319"/>
                      <a:pt x="103" y="319"/>
                      <a:pt x="103" y="319"/>
                    </a:cubicBezTo>
                    <a:cubicBezTo>
                      <a:pt x="104" y="320"/>
                      <a:pt x="104" y="320"/>
                      <a:pt x="104" y="320"/>
                    </a:cubicBezTo>
                    <a:cubicBezTo>
                      <a:pt x="105" y="320"/>
                      <a:pt x="105" y="320"/>
                      <a:pt x="105" y="320"/>
                    </a:cubicBezTo>
                    <a:cubicBezTo>
                      <a:pt x="106" y="321"/>
                      <a:pt x="106" y="321"/>
                      <a:pt x="106" y="321"/>
                    </a:cubicBezTo>
                    <a:cubicBezTo>
                      <a:pt x="106" y="324"/>
                      <a:pt x="106" y="324"/>
                      <a:pt x="106" y="324"/>
                    </a:cubicBezTo>
                    <a:cubicBezTo>
                      <a:pt x="109" y="327"/>
                      <a:pt x="109" y="327"/>
                      <a:pt x="109" y="327"/>
                    </a:cubicBezTo>
                    <a:cubicBezTo>
                      <a:pt x="110" y="330"/>
                      <a:pt x="110" y="330"/>
                      <a:pt x="110" y="330"/>
                    </a:cubicBezTo>
                    <a:cubicBezTo>
                      <a:pt x="109" y="332"/>
                      <a:pt x="109" y="332"/>
                      <a:pt x="109" y="332"/>
                    </a:cubicBezTo>
                    <a:cubicBezTo>
                      <a:pt x="106" y="333"/>
                      <a:pt x="106" y="333"/>
                      <a:pt x="106" y="333"/>
                    </a:cubicBezTo>
                    <a:cubicBezTo>
                      <a:pt x="105" y="334"/>
                      <a:pt x="105" y="334"/>
                      <a:pt x="105" y="334"/>
                    </a:cubicBezTo>
                    <a:cubicBezTo>
                      <a:pt x="104" y="336"/>
                      <a:pt x="104" y="336"/>
                      <a:pt x="104" y="336"/>
                    </a:cubicBezTo>
                    <a:cubicBezTo>
                      <a:pt x="106" y="336"/>
                      <a:pt x="106" y="336"/>
                      <a:pt x="106" y="336"/>
                    </a:cubicBezTo>
                    <a:cubicBezTo>
                      <a:pt x="108" y="336"/>
                      <a:pt x="108" y="336"/>
                      <a:pt x="108" y="336"/>
                    </a:cubicBezTo>
                    <a:cubicBezTo>
                      <a:pt x="107" y="340"/>
                      <a:pt x="107" y="340"/>
                      <a:pt x="107" y="340"/>
                    </a:cubicBezTo>
                    <a:cubicBezTo>
                      <a:pt x="106" y="341"/>
                      <a:pt x="106" y="341"/>
                      <a:pt x="106" y="341"/>
                    </a:cubicBezTo>
                    <a:cubicBezTo>
                      <a:pt x="107" y="343"/>
                      <a:pt x="107" y="343"/>
                      <a:pt x="107" y="343"/>
                    </a:cubicBezTo>
                    <a:cubicBezTo>
                      <a:pt x="106" y="344"/>
                      <a:pt x="106" y="344"/>
                      <a:pt x="106" y="344"/>
                    </a:cubicBezTo>
                    <a:cubicBezTo>
                      <a:pt x="108" y="346"/>
                      <a:pt x="108" y="346"/>
                      <a:pt x="108" y="346"/>
                    </a:cubicBezTo>
                    <a:cubicBezTo>
                      <a:pt x="108" y="349"/>
                      <a:pt x="108" y="349"/>
                      <a:pt x="108" y="349"/>
                    </a:cubicBezTo>
                    <a:cubicBezTo>
                      <a:pt x="107" y="351"/>
                      <a:pt x="107" y="351"/>
                      <a:pt x="107" y="351"/>
                    </a:cubicBezTo>
                    <a:cubicBezTo>
                      <a:pt x="107" y="352"/>
                      <a:pt x="107" y="352"/>
                      <a:pt x="107" y="352"/>
                    </a:cubicBezTo>
                    <a:cubicBezTo>
                      <a:pt x="108" y="354"/>
                      <a:pt x="108" y="354"/>
                      <a:pt x="108" y="354"/>
                    </a:cubicBezTo>
                    <a:cubicBezTo>
                      <a:pt x="108" y="358"/>
                      <a:pt x="108" y="358"/>
                      <a:pt x="108" y="358"/>
                    </a:cubicBezTo>
                    <a:cubicBezTo>
                      <a:pt x="106" y="355"/>
                      <a:pt x="106" y="355"/>
                      <a:pt x="106" y="355"/>
                    </a:cubicBezTo>
                    <a:cubicBezTo>
                      <a:pt x="106" y="356"/>
                      <a:pt x="106" y="356"/>
                      <a:pt x="106" y="356"/>
                    </a:cubicBezTo>
                    <a:cubicBezTo>
                      <a:pt x="107" y="358"/>
                      <a:pt x="107" y="358"/>
                      <a:pt x="107" y="358"/>
                    </a:cubicBezTo>
                    <a:cubicBezTo>
                      <a:pt x="107" y="361"/>
                      <a:pt x="107" y="361"/>
                      <a:pt x="107" y="361"/>
                    </a:cubicBezTo>
                    <a:cubicBezTo>
                      <a:pt x="106" y="361"/>
                      <a:pt x="106" y="361"/>
                      <a:pt x="106" y="361"/>
                    </a:cubicBezTo>
                    <a:cubicBezTo>
                      <a:pt x="106" y="361"/>
                      <a:pt x="106" y="361"/>
                      <a:pt x="106" y="361"/>
                    </a:cubicBezTo>
                    <a:cubicBezTo>
                      <a:pt x="106" y="362"/>
                      <a:pt x="106" y="362"/>
                      <a:pt x="106" y="362"/>
                    </a:cubicBezTo>
                    <a:cubicBezTo>
                      <a:pt x="106" y="362"/>
                      <a:pt x="106" y="362"/>
                      <a:pt x="106" y="362"/>
                    </a:cubicBezTo>
                    <a:cubicBezTo>
                      <a:pt x="108" y="362"/>
                      <a:pt x="108" y="362"/>
                      <a:pt x="108" y="362"/>
                    </a:cubicBezTo>
                    <a:cubicBezTo>
                      <a:pt x="109" y="364"/>
                      <a:pt x="109" y="364"/>
                      <a:pt x="109" y="364"/>
                    </a:cubicBezTo>
                    <a:cubicBezTo>
                      <a:pt x="109" y="366"/>
                      <a:pt x="109" y="366"/>
                      <a:pt x="109" y="366"/>
                    </a:cubicBezTo>
                    <a:cubicBezTo>
                      <a:pt x="108" y="368"/>
                      <a:pt x="108" y="368"/>
                      <a:pt x="108" y="368"/>
                    </a:cubicBezTo>
                    <a:cubicBezTo>
                      <a:pt x="108" y="370"/>
                      <a:pt x="108" y="370"/>
                      <a:pt x="108" y="370"/>
                    </a:cubicBezTo>
                    <a:cubicBezTo>
                      <a:pt x="106" y="372"/>
                      <a:pt x="106" y="372"/>
                      <a:pt x="106" y="372"/>
                    </a:cubicBezTo>
                    <a:cubicBezTo>
                      <a:pt x="105" y="373"/>
                      <a:pt x="105" y="373"/>
                      <a:pt x="105" y="373"/>
                    </a:cubicBezTo>
                    <a:cubicBezTo>
                      <a:pt x="105" y="373"/>
                      <a:pt x="105" y="373"/>
                      <a:pt x="105" y="373"/>
                    </a:cubicBezTo>
                    <a:cubicBezTo>
                      <a:pt x="106" y="374"/>
                      <a:pt x="106" y="374"/>
                      <a:pt x="106" y="374"/>
                    </a:cubicBezTo>
                    <a:cubicBezTo>
                      <a:pt x="107" y="374"/>
                      <a:pt x="107" y="374"/>
                      <a:pt x="107" y="374"/>
                    </a:cubicBezTo>
                    <a:cubicBezTo>
                      <a:pt x="109" y="375"/>
                      <a:pt x="109" y="375"/>
                      <a:pt x="109" y="375"/>
                    </a:cubicBezTo>
                    <a:cubicBezTo>
                      <a:pt x="110" y="377"/>
                      <a:pt x="110" y="377"/>
                      <a:pt x="110" y="377"/>
                    </a:cubicBezTo>
                    <a:cubicBezTo>
                      <a:pt x="110" y="379"/>
                      <a:pt x="110" y="379"/>
                      <a:pt x="110" y="379"/>
                    </a:cubicBezTo>
                    <a:cubicBezTo>
                      <a:pt x="111" y="383"/>
                      <a:pt x="111" y="383"/>
                      <a:pt x="111" y="383"/>
                    </a:cubicBezTo>
                    <a:cubicBezTo>
                      <a:pt x="108" y="385"/>
                      <a:pt x="108" y="385"/>
                      <a:pt x="108" y="385"/>
                    </a:cubicBezTo>
                    <a:cubicBezTo>
                      <a:pt x="108" y="386"/>
                      <a:pt x="108" y="386"/>
                      <a:pt x="108" y="386"/>
                    </a:cubicBezTo>
                    <a:cubicBezTo>
                      <a:pt x="109" y="388"/>
                      <a:pt x="109" y="388"/>
                      <a:pt x="109" y="388"/>
                    </a:cubicBezTo>
                    <a:cubicBezTo>
                      <a:pt x="107" y="392"/>
                      <a:pt x="107" y="392"/>
                      <a:pt x="107" y="392"/>
                    </a:cubicBezTo>
                    <a:cubicBezTo>
                      <a:pt x="103" y="393"/>
                      <a:pt x="103" y="393"/>
                      <a:pt x="103" y="393"/>
                    </a:cubicBezTo>
                    <a:cubicBezTo>
                      <a:pt x="104" y="394"/>
                      <a:pt x="104" y="394"/>
                      <a:pt x="104" y="394"/>
                    </a:cubicBezTo>
                    <a:cubicBezTo>
                      <a:pt x="104" y="395"/>
                      <a:pt x="104" y="395"/>
                      <a:pt x="104" y="395"/>
                    </a:cubicBezTo>
                    <a:cubicBezTo>
                      <a:pt x="106" y="397"/>
                      <a:pt x="106" y="397"/>
                      <a:pt x="106" y="397"/>
                    </a:cubicBezTo>
                    <a:cubicBezTo>
                      <a:pt x="104" y="398"/>
                      <a:pt x="104" y="398"/>
                      <a:pt x="104" y="398"/>
                    </a:cubicBezTo>
                    <a:cubicBezTo>
                      <a:pt x="102" y="399"/>
                      <a:pt x="102" y="399"/>
                      <a:pt x="102" y="399"/>
                    </a:cubicBezTo>
                    <a:cubicBezTo>
                      <a:pt x="102" y="399"/>
                      <a:pt x="102" y="399"/>
                      <a:pt x="102" y="399"/>
                    </a:cubicBezTo>
                    <a:cubicBezTo>
                      <a:pt x="102" y="400"/>
                      <a:pt x="102" y="400"/>
                      <a:pt x="102" y="400"/>
                    </a:cubicBezTo>
                    <a:cubicBezTo>
                      <a:pt x="101" y="402"/>
                      <a:pt x="101" y="402"/>
                      <a:pt x="101" y="402"/>
                    </a:cubicBezTo>
                    <a:cubicBezTo>
                      <a:pt x="100" y="402"/>
                      <a:pt x="100" y="402"/>
                      <a:pt x="100" y="402"/>
                    </a:cubicBezTo>
                    <a:cubicBezTo>
                      <a:pt x="97" y="404"/>
                      <a:pt x="97" y="404"/>
                      <a:pt x="97" y="404"/>
                    </a:cubicBezTo>
                    <a:cubicBezTo>
                      <a:pt x="95" y="406"/>
                      <a:pt x="95" y="406"/>
                      <a:pt x="95" y="406"/>
                    </a:cubicBezTo>
                    <a:cubicBezTo>
                      <a:pt x="95" y="406"/>
                      <a:pt x="95" y="406"/>
                      <a:pt x="95" y="406"/>
                    </a:cubicBezTo>
                    <a:cubicBezTo>
                      <a:pt x="96" y="407"/>
                      <a:pt x="96" y="407"/>
                      <a:pt x="96" y="407"/>
                    </a:cubicBezTo>
                    <a:cubicBezTo>
                      <a:pt x="99" y="408"/>
                      <a:pt x="99" y="408"/>
                      <a:pt x="99" y="408"/>
                    </a:cubicBezTo>
                    <a:cubicBezTo>
                      <a:pt x="101" y="407"/>
                      <a:pt x="101" y="407"/>
                      <a:pt x="101" y="407"/>
                    </a:cubicBezTo>
                    <a:cubicBezTo>
                      <a:pt x="103" y="405"/>
                      <a:pt x="103" y="405"/>
                      <a:pt x="103" y="405"/>
                    </a:cubicBezTo>
                    <a:cubicBezTo>
                      <a:pt x="104" y="402"/>
                      <a:pt x="104" y="402"/>
                      <a:pt x="104" y="402"/>
                    </a:cubicBezTo>
                    <a:cubicBezTo>
                      <a:pt x="106" y="401"/>
                      <a:pt x="106" y="401"/>
                      <a:pt x="106" y="401"/>
                    </a:cubicBezTo>
                    <a:cubicBezTo>
                      <a:pt x="108" y="402"/>
                      <a:pt x="108" y="402"/>
                      <a:pt x="108" y="402"/>
                    </a:cubicBezTo>
                    <a:cubicBezTo>
                      <a:pt x="108" y="404"/>
                      <a:pt x="108" y="404"/>
                      <a:pt x="108" y="404"/>
                    </a:cubicBezTo>
                    <a:cubicBezTo>
                      <a:pt x="106" y="408"/>
                      <a:pt x="106" y="408"/>
                      <a:pt x="106" y="408"/>
                    </a:cubicBezTo>
                    <a:cubicBezTo>
                      <a:pt x="102" y="412"/>
                      <a:pt x="102" y="412"/>
                      <a:pt x="102" y="412"/>
                    </a:cubicBezTo>
                    <a:cubicBezTo>
                      <a:pt x="101" y="411"/>
                      <a:pt x="101" y="411"/>
                      <a:pt x="101" y="411"/>
                    </a:cubicBezTo>
                    <a:cubicBezTo>
                      <a:pt x="97" y="412"/>
                      <a:pt x="97" y="412"/>
                      <a:pt x="97" y="412"/>
                    </a:cubicBezTo>
                    <a:cubicBezTo>
                      <a:pt x="96" y="412"/>
                      <a:pt x="96" y="412"/>
                      <a:pt x="96" y="412"/>
                    </a:cubicBezTo>
                    <a:cubicBezTo>
                      <a:pt x="94" y="415"/>
                      <a:pt x="94" y="415"/>
                      <a:pt x="94" y="415"/>
                    </a:cubicBezTo>
                    <a:cubicBezTo>
                      <a:pt x="93" y="413"/>
                      <a:pt x="93" y="413"/>
                      <a:pt x="93" y="413"/>
                    </a:cubicBezTo>
                    <a:cubicBezTo>
                      <a:pt x="92" y="414"/>
                      <a:pt x="92" y="414"/>
                      <a:pt x="92" y="414"/>
                    </a:cubicBezTo>
                    <a:cubicBezTo>
                      <a:pt x="90" y="414"/>
                      <a:pt x="90" y="414"/>
                      <a:pt x="90" y="414"/>
                    </a:cubicBezTo>
                    <a:cubicBezTo>
                      <a:pt x="90" y="415"/>
                      <a:pt x="90" y="415"/>
                      <a:pt x="90" y="415"/>
                    </a:cubicBezTo>
                    <a:cubicBezTo>
                      <a:pt x="91" y="416"/>
                      <a:pt x="91" y="416"/>
                      <a:pt x="91" y="416"/>
                    </a:cubicBezTo>
                    <a:cubicBezTo>
                      <a:pt x="91" y="417"/>
                      <a:pt x="91" y="417"/>
                      <a:pt x="91" y="417"/>
                    </a:cubicBezTo>
                    <a:cubicBezTo>
                      <a:pt x="91" y="419"/>
                      <a:pt x="91" y="419"/>
                      <a:pt x="91" y="419"/>
                    </a:cubicBezTo>
                    <a:cubicBezTo>
                      <a:pt x="91" y="420"/>
                      <a:pt x="91" y="420"/>
                      <a:pt x="91" y="420"/>
                    </a:cubicBezTo>
                    <a:cubicBezTo>
                      <a:pt x="91" y="420"/>
                      <a:pt x="91" y="420"/>
                      <a:pt x="91" y="420"/>
                    </a:cubicBezTo>
                    <a:cubicBezTo>
                      <a:pt x="93" y="420"/>
                      <a:pt x="93" y="420"/>
                      <a:pt x="93" y="420"/>
                    </a:cubicBezTo>
                    <a:cubicBezTo>
                      <a:pt x="95" y="421"/>
                      <a:pt x="95" y="421"/>
                      <a:pt x="95" y="421"/>
                    </a:cubicBezTo>
                    <a:cubicBezTo>
                      <a:pt x="96" y="423"/>
                      <a:pt x="96" y="423"/>
                      <a:pt x="96" y="423"/>
                    </a:cubicBezTo>
                    <a:cubicBezTo>
                      <a:pt x="95" y="424"/>
                      <a:pt x="95" y="424"/>
                      <a:pt x="95" y="424"/>
                    </a:cubicBezTo>
                    <a:cubicBezTo>
                      <a:pt x="96" y="425"/>
                      <a:pt x="96" y="425"/>
                      <a:pt x="96" y="425"/>
                    </a:cubicBezTo>
                    <a:cubicBezTo>
                      <a:pt x="99" y="425"/>
                      <a:pt x="99" y="425"/>
                      <a:pt x="99" y="425"/>
                    </a:cubicBezTo>
                    <a:cubicBezTo>
                      <a:pt x="100" y="424"/>
                      <a:pt x="100" y="424"/>
                      <a:pt x="100" y="424"/>
                    </a:cubicBezTo>
                    <a:cubicBezTo>
                      <a:pt x="101" y="423"/>
                      <a:pt x="101" y="423"/>
                      <a:pt x="101" y="423"/>
                    </a:cubicBezTo>
                    <a:cubicBezTo>
                      <a:pt x="103" y="423"/>
                      <a:pt x="103" y="423"/>
                      <a:pt x="103" y="423"/>
                    </a:cubicBezTo>
                    <a:cubicBezTo>
                      <a:pt x="104" y="423"/>
                      <a:pt x="104" y="423"/>
                      <a:pt x="104" y="423"/>
                    </a:cubicBezTo>
                    <a:cubicBezTo>
                      <a:pt x="105" y="422"/>
                      <a:pt x="105" y="422"/>
                      <a:pt x="105" y="422"/>
                    </a:cubicBezTo>
                    <a:cubicBezTo>
                      <a:pt x="105" y="420"/>
                      <a:pt x="105" y="420"/>
                      <a:pt x="105" y="420"/>
                    </a:cubicBezTo>
                    <a:cubicBezTo>
                      <a:pt x="105" y="419"/>
                      <a:pt x="105" y="419"/>
                      <a:pt x="105" y="419"/>
                    </a:cubicBezTo>
                    <a:cubicBezTo>
                      <a:pt x="102" y="417"/>
                      <a:pt x="102" y="417"/>
                      <a:pt x="102" y="417"/>
                    </a:cubicBezTo>
                    <a:cubicBezTo>
                      <a:pt x="107" y="417"/>
                      <a:pt x="107" y="417"/>
                      <a:pt x="107" y="417"/>
                    </a:cubicBezTo>
                    <a:cubicBezTo>
                      <a:pt x="107" y="411"/>
                      <a:pt x="107" y="411"/>
                      <a:pt x="107" y="411"/>
                    </a:cubicBezTo>
                    <a:cubicBezTo>
                      <a:pt x="110" y="415"/>
                      <a:pt x="110" y="415"/>
                      <a:pt x="110" y="415"/>
                    </a:cubicBezTo>
                    <a:cubicBezTo>
                      <a:pt x="111" y="416"/>
                      <a:pt x="111" y="416"/>
                      <a:pt x="111" y="416"/>
                    </a:cubicBezTo>
                    <a:cubicBezTo>
                      <a:pt x="111" y="415"/>
                      <a:pt x="111" y="415"/>
                      <a:pt x="111" y="415"/>
                    </a:cubicBezTo>
                    <a:cubicBezTo>
                      <a:pt x="112" y="414"/>
                      <a:pt x="112" y="414"/>
                      <a:pt x="112" y="414"/>
                    </a:cubicBezTo>
                    <a:cubicBezTo>
                      <a:pt x="112" y="409"/>
                      <a:pt x="112" y="409"/>
                      <a:pt x="112" y="409"/>
                    </a:cubicBezTo>
                    <a:cubicBezTo>
                      <a:pt x="110" y="405"/>
                      <a:pt x="110" y="405"/>
                      <a:pt x="110" y="405"/>
                    </a:cubicBezTo>
                    <a:cubicBezTo>
                      <a:pt x="111" y="399"/>
                      <a:pt x="111" y="399"/>
                      <a:pt x="111" y="399"/>
                    </a:cubicBezTo>
                    <a:cubicBezTo>
                      <a:pt x="112" y="398"/>
                      <a:pt x="112" y="398"/>
                      <a:pt x="112" y="398"/>
                    </a:cubicBezTo>
                    <a:cubicBezTo>
                      <a:pt x="114" y="397"/>
                      <a:pt x="114" y="397"/>
                      <a:pt x="114" y="397"/>
                    </a:cubicBezTo>
                    <a:cubicBezTo>
                      <a:pt x="115" y="401"/>
                      <a:pt x="115" y="401"/>
                      <a:pt x="115" y="401"/>
                    </a:cubicBezTo>
                    <a:cubicBezTo>
                      <a:pt x="114" y="403"/>
                      <a:pt x="114" y="403"/>
                      <a:pt x="114" y="403"/>
                    </a:cubicBezTo>
                    <a:cubicBezTo>
                      <a:pt x="114" y="405"/>
                      <a:pt x="114" y="405"/>
                      <a:pt x="114" y="405"/>
                    </a:cubicBezTo>
                    <a:cubicBezTo>
                      <a:pt x="115" y="408"/>
                      <a:pt x="115" y="408"/>
                      <a:pt x="115" y="408"/>
                    </a:cubicBezTo>
                    <a:cubicBezTo>
                      <a:pt x="115" y="411"/>
                      <a:pt x="115" y="411"/>
                      <a:pt x="115" y="411"/>
                    </a:cubicBezTo>
                    <a:cubicBezTo>
                      <a:pt x="115" y="414"/>
                      <a:pt x="115" y="414"/>
                      <a:pt x="115" y="414"/>
                    </a:cubicBezTo>
                    <a:cubicBezTo>
                      <a:pt x="116" y="414"/>
                      <a:pt x="116" y="414"/>
                      <a:pt x="116" y="414"/>
                    </a:cubicBezTo>
                    <a:cubicBezTo>
                      <a:pt x="116" y="413"/>
                      <a:pt x="116" y="413"/>
                      <a:pt x="116" y="413"/>
                    </a:cubicBezTo>
                    <a:cubicBezTo>
                      <a:pt x="119" y="409"/>
                      <a:pt x="119" y="409"/>
                      <a:pt x="119" y="409"/>
                    </a:cubicBezTo>
                    <a:cubicBezTo>
                      <a:pt x="122" y="408"/>
                      <a:pt x="122" y="408"/>
                      <a:pt x="122" y="408"/>
                    </a:cubicBezTo>
                    <a:cubicBezTo>
                      <a:pt x="123" y="408"/>
                      <a:pt x="123" y="408"/>
                      <a:pt x="123" y="408"/>
                    </a:cubicBezTo>
                    <a:cubicBezTo>
                      <a:pt x="124" y="410"/>
                      <a:pt x="124" y="410"/>
                      <a:pt x="124" y="410"/>
                    </a:cubicBezTo>
                    <a:cubicBezTo>
                      <a:pt x="121" y="412"/>
                      <a:pt x="121" y="412"/>
                      <a:pt x="121" y="412"/>
                    </a:cubicBezTo>
                    <a:cubicBezTo>
                      <a:pt x="121" y="412"/>
                      <a:pt x="121" y="412"/>
                      <a:pt x="121" y="412"/>
                    </a:cubicBezTo>
                    <a:cubicBezTo>
                      <a:pt x="119" y="415"/>
                      <a:pt x="119" y="415"/>
                      <a:pt x="119" y="415"/>
                    </a:cubicBezTo>
                    <a:cubicBezTo>
                      <a:pt x="118" y="417"/>
                      <a:pt x="118" y="417"/>
                      <a:pt x="118" y="417"/>
                    </a:cubicBezTo>
                    <a:cubicBezTo>
                      <a:pt x="120" y="416"/>
                      <a:pt x="120" y="416"/>
                      <a:pt x="120" y="416"/>
                    </a:cubicBezTo>
                    <a:cubicBezTo>
                      <a:pt x="122" y="418"/>
                      <a:pt x="122" y="418"/>
                      <a:pt x="122" y="418"/>
                    </a:cubicBezTo>
                    <a:cubicBezTo>
                      <a:pt x="123" y="419"/>
                      <a:pt x="123" y="419"/>
                      <a:pt x="123" y="419"/>
                    </a:cubicBezTo>
                    <a:cubicBezTo>
                      <a:pt x="124" y="419"/>
                      <a:pt x="124" y="419"/>
                      <a:pt x="124" y="419"/>
                    </a:cubicBezTo>
                    <a:cubicBezTo>
                      <a:pt x="126" y="419"/>
                      <a:pt x="126" y="419"/>
                      <a:pt x="126" y="419"/>
                    </a:cubicBezTo>
                    <a:cubicBezTo>
                      <a:pt x="128" y="417"/>
                      <a:pt x="128" y="417"/>
                      <a:pt x="128" y="417"/>
                    </a:cubicBezTo>
                    <a:cubicBezTo>
                      <a:pt x="129" y="417"/>
                      <a:pt x="129" y="417"/>
                      <a:pt x="129" y="417"/>
                    </a:cubicBezTo>
                    <a:cubicBezTo>
                      <a:pt x="131" y="418"/>
                      <a:pt x="131" y="418"/>
                      <a:pt x="131" y="418"/>
                    </a:cubicBezTo>
                    <a:cubicBezTo>
                      <a:pt x="131" y="421"/>
                      <a:pt x="131" y="421"/>
                      <a:pt x="131" y="421"/>
                    </a:cubicBezTo>
                    <a:cubicBezTo>
                      <a:pt x="127" y="423"/>
                      <a:pt x="127" y="423"/>
                      <a:pt x="127" y="423"/>
                    </a:cubicBezTo>
                    <a:cubicBezTo>
                      <a:pt x="123" y="424"/>
                      <a:pt x="123" y="424"/>
                      <a:pt x="123" y="424"/>
                    </a:cubicBezTo>
                    <a:cubicBezTo>
                      <a:pt x="119" y="424"/>
                      <a:pt x="119" y="424"/>
                      <a:pt x="119" y="424"/>
                    </a:cubicBezTo>
                    <a:cubicBezTo>
                      <a:pt x="118" y="425"/>
                      <a:pt x="118" y="425"/>
                      <a:pt x="118" y="425"/>
                    </a:cubicBezTo>
                    <a:cubicBezTo>
                      <a:pt x="117" y="426"/>
                      <a:pt x="117" y="426"/>
                      <a:pt x="117" y="426"/>
                    </a:cubicBezTo>
                    <a:cubicBezTo>
                      <a:pt x="117" y="426"/>
                      <a:pt x="117" y="426"/>
                      <a:pt x="117" y="426"/>
                    </a:cubicBezTo>
                    <a:cubicBezTo>
                      <a:pt x="120" y="426"/>
                      <a:pt x="120" y="426"/>
                      <a:pt x="120" y="426"/>
                    </a:cubicBezTo>
                    <a:cubicBezTo>
                      <a:pt x="121" y="426"/>
                      <a:pt x="121" y="426"/>
                      <a:pt x="121" y="426"/>
                    </a:cubicBezTo>
                    <a:cubicBezTo>
                      <a:pt x="122" y="426"/>
                      <a:pt x="122" y="426"/>
                      <a:pt x="122" y="426"/>
                    </a:cubicBezTo>
                    <a:cubicBezTo>
                      <a:pt x="124" y="424"/>
                      <a:pt x="124" y="424"/>
                      <a:pt x="124" y="424"/>
                    </a:cubicBezTo>
                    <a:cubicBezTo>
                      <a:pt x="128" y="425"/>
                      <a:pt x="128" y="425"/>
                      <a:pt x="128" y="425"/>
                    </a:cubicBezTo>
                    <a:cubicBezTo>
                      <a:pt x="130" y="426"/>
                      <a:pt x="130" y="426"/>
                      <a:pt x="130" y="426"/>
                    </a:cubicBezTo>
                    <a:cubicBezTo>
                      <a:pt x="128" y="428"/>
                      <a:pt x="128" y="428"/>
                      <a:pt x="128" y="428"/>
                    </a:cubicBezTo>
                    <a:cubicBezTo>
                      <a:pt x="126" y="428"/>
                      <a:pt x="126" y="428"/>
                      <a:pt x="126" y="428"/>
                    </a:cubicBezTo>
                    <a:cubicBezTo>
                      <a:pt x="124" y="430"/>
                      <a:pt x="124" y="430"/>
                      <a:pt x="124" y="430"/>
                    </a:cubicBezTo>
                    <a:cubicBezTo>
                      <a:pt x="122" y="430"/>
                      <a:pt x="122" y="430"/>
                      <a:pt x="122" y="430"/>
                    </a:cubicBezTo>
                    <a:cubicBezTo>
                      <a:pt x="122" y="430"/>
                      <a:pt x="122" y="430"/>
                      <a:pt x="122" y="430"/>
                    </a:cubicBezTo>
                    <a:cubicBezTo>
                      <a:pt x="120" y="431"/>
                      <a:pt x="120" y="431"/>
                      <a:pt x="120" y="431"/>
                    </a:cubicBezTo>
                    <a:cubicBezTo>
                      <a:pt x="120" y="432"/>
                      <a:pt x="120" y="432"/>
                      <a:pt x="120" y="432"/>
                    </a:cubicBezTo>
                    <a:cubicBezTo>
                      <a:pt x="123" y="430"/>
                      <a:pt x="123" y="430"/>
                      <a:pt x="123" y="430"/>
                    </a:cubicBezTo>
                    <a:cubicBezTo>
                      <a:pt x="124" y="430"/>
                      <a:pt x="124" y="430"/>
                      <a:pt x="124" y="430"/>
                    </a:cubicBezTo>
                    <a:cubicBezTo>
                      <a:pt x="125" y="429"/>
                      <a:pt x="125" y="429"/>
                      <a:pt x="125" y="429"/>
                    </a:cubicBezTo>
                    <a:cubicBezTo>
                      <a:pt x="127" y="429"/>
                      <a:pt x="127" y="429"/>
                      <a:pt x="127" y="429"/>
                    </a:cubicBezTo>
                    <a:cubicBezTo>
                      <a:pt x="129" y="431"/>
                      <a:pt x="129" y="431"/>
                      <a:pt x="129" y="431"/>
                    </a:cubicBezTo>
                    <a:cubicBezTo>
                      <a:pt x="130" y="433"/>
                      <a:pt x="130" y="433"/>
                      <a:pt x="130" y="433"/>
                    </a:cubicBezTo>
                    <a:cubicBezTo>
                      <a:pt x="129" y="435"/>
                      <a:pt x="129" y="435"/>
                      <a:pt x="129" y="435"/>
                    </a:cubicBezTo>
                    <a:cubicBezTo>
                      <a:pt x="129" y="435"/>
                      <a:pt x="129" y="435"/>
                      <a:pt x="129" y="435"/>
                    </a:cubicBezTo>
                    <a:cubicBezTo>
                      <a:pt x="132" y="438"/>
                      <a:pt x="132" y="438"/>
                      <a:pt x="132" y="438"/>
                    </a:cubicBezTo>
                    <a:cubicBezTo>
                      <a:pt x="132" y="441"/>
                      <a:pt x="132" y="441"/>
                      <a:pt x="132" y="441"/>
                    </a:cubicBezTo>
                    <a:cubicBezTo>
                      <a:pt x="129" y="442"/>
                      <a:pt x="129" y="442"/>
                      <a:pt x="129" y="442"/>
                    </a:cubicBezTo>
                    <a:cubicBezTo>
                      <a:pt x="122" y="440"/>
                      <a:pt x="122" y="440"/>
                      <a:pt x="122" y="440"/>
                    </a:cubicBezTo>
                    <a:cubicBezTo>
                      <a:pt x="123" y="440"/>
                      <a:pt x="123" y="440"/>
                      <a:pt x="123" y="440"/>
                    </a:cubicBezTo>
                    <a:cubicBezTo>
                      <a:pt x="125" y="441"/>
                      <a:pt x="125" y="441"/>
                      <a:pt x="125" y="441"/>
                    </a:cubicBezTo>
                    <a:cubicBezTo>
                      <a:pt x="128" y="444"/>
                      <a:pt x="128" y="444"/>
                      <a:pt x="128" y="444"/>
                    </a:cubicBezTo>
                    <a:cubicBezTo>
                      <a:pt x="130" y="448"/>
                      <a:pt x="130" y="448"/>
                      <a:pt x="130" y="448"/>
                    </a:cubicBezTo>
                    <a:cubicBezTo>
                      <a:pt x="127" y="448"/>
                      <a:pt x="127" y="448"/>
                      <a:pt x="127" y="448"/>
                    </a:cubicBezTo>
                    <a:cubicBezTo>
                      <a:pt x="128" y="449"/>
                      <a:pt x="128" y="449"/>
                      <a:pt x="128" y="449"/>
                    </a:cubicBezTo>
                    <a:cubicBezTo>
                      <a:pt x="131" y="451"/>
                      <a:pt x="131" y="451"/>
                      <a:pt x="131" y="451"/>
                    </a:cubicBezTo>
                    <a:cubicBezTo>
                      <a:pt x="131" y="454"/>
                      <a:pt x="131" y="454"/>
                      <a:pt x="131" y="454"/>
                    </a:cubicBezTo>
                    <a:cubicBezTo>
                      <a:pt x="129" y="454"/>
                      <a:pt x="129" y="454"/>
                      <a:pt x="129" y="454"/>
                    </a:cubicBezTo>
                    <a:cubicBezTo>
                      <a:pt x="129" y="455"/>
                      <a:pt x="129" y="455"/>
                      <a:pt x="129" y="455"/>
                    </a:cubicBezTo>
                    <a:cubicBezTo>
                      <a:pt x="127" y="455"/>
                      <a:pt x="127" y="455"/>
                      <a:pt x="127" y="455"/>
                    </a:cubicBezTo>
                    <a:cubicBezTo>
                      <a:pt x="127" y="455"/>
                      <a:pt x="127" y="455"/>
                      <a:pt x="127" y="455"/>
                    </a:cubicBezTo>
                    <a:cubicBezTo>
                      <a:pt x="128" y="456"/>
                      <a:pt x="128" y="456"/>
                      <a:pt x="128" y="456"/>
                    </a:cubicBezTo>
                    <a:cubicBezTo>
                      <a:pt x="129" y="456"/>
                      <a:pt x="129" y="456"/>
                      <a:pt x="129" y="456"/>
                    </a:cubicBezTo>
                    <a:cubicBezTo>
                      <a:pt x="131" y="455"/>
                      <a:pt x="131" y="455"/>
                      <a:pt x="131" y="455"/>
                    </a:cubicBezTo>
                    <a:cubicBezTo>
                      <a:pt x="133" y="456"/>
                      <a:pt x="133" y="456"/>
                      <a:pt x="133" y="456"/>
                    </a:cubicBezTo>
                    <a:cubicBezTo>
                      <a:pt x="131" y="460"/>
                      <a:pt x="131" y="460"/>
                      <a:pt x="131" y="460"/>
                    </a:cubicBezTo>
                    <a:cubicBezTo>
                      <a:pt x="129" y="460"/>
                      <a:pt x="129" y="460"/>
                      <a:pt x="129" y="460"/>
                    </a:cubicBezTo>
                    <a:cubicBezTo>
                      <a:pt x="126" y="459"/>
                      <a:pt x="126" y="459"/>
                      <a:pt x="126" y="459"/>
                    </a:cubicBezTo>
                    <a:cubicBezTo>
                      <a:pt x="123" y="457"/>
                      <a:pt x="123" y="457"/>
                      <a:pt x="123" y="457"/>
                    </a:cubicBezTo>
                    <a:cubicBezTo>
                      <a:pt x="121" y="456"/>
                      <a:pt x="121" y="456"/>
                      <a:pt x="121" y="456"/>
                    </a:cubicBezTo>
                    <a:cubicBezTo>
                      <a:pt x="119" y="453"/>
                      <a:pt x="119" y="453"/>
                      <a:pt x="119" y="453"/>
                    </a:cubicBezTo>
                    <a:cubicBezTo>
                      <a:pt x="117" y="448"/>
                      <a:pt x="117" y="448"/>
                      <a:pt x="117" y="448"/>
                    </a:cubicBezTo>
                    <a:cubicBezTo>
                      <a:pt x="116" y="447"/>
                      <a:pt x="116" y="447"/>
                      <a:pt x="116" y="447"/>
                    </a:cubicBezTo>
                    <a:cubicBezTo>
                      <a:pt x="115" y="447"/>
                      <a:pt x="115" y="447"/>
                      <a:pt x="115" y="447"/>
                    </a:cubicBezTo>
                    <a:cubicBezTo>
                      <a:pt x="113" y="446"/>
                      <a:pt x="113" y="446"/>
                      <a:pt x="113" y="446"/>
                    </a:cubicBezTo>
                    <a:cubicBezTo>
                      <a:pt x="111" y="445"/>
                      <a:pt x="111" y="445"/>
                      <a:pt x="111" y="445"/>
                    </a:cubicBezTo>
                    <a:cubicBezTo>
                      <a:pt x="109" y="445"/>
                      <a:pt x="109" y="445"/>
                      <a:pt x="109" y="445"/>
                    </a:cubicBezTo>
                    <a:cubicBezTo>
                      <a:pt x="108" y="444"/>
                      <a:pt x="108" y="444"/>
                      <a:pt x="108" y="444"/>
                    </a:cubicBezTo>
                    <a:cubicBezTo>
                      <a:pt x="106" y="444"/>
                      <a:pt x="106" y="444"/>
                      <a:pt x="106" y="444"/>
                    </a:cubicBezTo>
                    <a:cubicBezTo>
                      <a:pt x="103" y="444"/>
                      <a:pt x="103" y="444"/>
                      <a:pt x="103" y="444"/>
                    </a:cubicBezTo>
                    <a:cubicBezTo>
                      <a:pt x="101" y="442"/>
                      <a:pt x="101" y="442"/>
                      <a:pt x="101" y="442"/>
                    </a:cubicBezTo>
                    <a:cubicBezTo>
                      <a:pt x="99" y="441"/>
                      <a:pt x="99" y="441"/>
                      <a:pt x="99" y="441"/>
                    </a:cubicBezTo>
                    <a:cubicBezTo>
                      <a:pt x="97" y="441"/>
                      <a:pt x="97" y="441"/>
                      <a:pt x="97" y="441"/>
                    </a:cubicBezTo>
                    <a:cubicBezTo>
                      <a:pt x="96" y="441"/>
                      <a:pt x="96" y="441"/>
                      <a:pt x="96" y="441"/>
                    </a:cubicBezTo>
                    <a:cubicBezTo>
                      <a:pt x="94" y="441"/>
                      <a:pt x="94" y="441"/>
                      <a:pt x="94" y="441"/>
                    </a:cubicBezTo>
                    <a:cubicBezTo>
                      <a:pt x="92" y="443"/>
                      <a:pt x="92" y="443"/>
                      <a:pt x="92" y="443"/>
                    </a:cubicBezTo>
                    <a:cubicBezTo>
                      <a:pt x="92" y="444"/>
                      <a:pt x="92" y="444"/>
                      <a:pt x="92" y="444"/>
                    </a:cubicBezTo>
                    <a:cubicBezTo>
                      <a:pt x="93" y="444"/>
                      <a:pt x="93" y="444"/>
                      <a:pt x="93" y="444"/>
                    </a:cubicBezTo>
                    <a:cubicBezTo>
                      <a:pt x="95" y="447"/>
                      <a:pt x="95" y="447"/>
                      <a:pt x="95" y="447"/>
                    </a:cubicBezTo>
                    <a:cubicBezTo>
                      <a:pt x="96" y="450"/>
                      <a:pt x="96" y="450"/>
                      <a:pt x="96" y="450"/>
                    </a:cubicBezTo>
                    <a:cubicBezTo>
                      <a:pt x="96" y="451"/>
                      <a:pt x="96" y="451"/>
                      <a:pt x="96" y="451"/>
                    </a:cubicBezTo>
                    <a:cubicBezTo>
                      <a:pt x="97" y="453"/>
                      <a:pt x="97" y="453"/>
                      <a:pt x="97" y="453"/>
                    </a:cubicBezTo>
                    <a:cubicBezTo>
                      <a:pt x="101" y="454"/>
                      <a:pt x="101" y="454"/>
                      <a:pt x="101" y="454"/>
                    </a:cubicBezTo>
                    <a:cubicBezTo>
                      <a:pt x="106" y="456"/>
                      <a:pt x="106" y="456"/>
                      <a:pt x="106" y="456"/>
                    </a:cubicBezTo>
                    <a:cubicBezTo>
                      <a:pt x="109" y="458"/>
                      <a:pt x="109" y="458"/>
                      <a:pt x="109" y="458"/>
                    </a:cubicBezTo>
                    <a:cubicBezTo>
                      <a:pt x="110" y="462"/>
                      <a:pt x="110" y="462"/>
                      <a:pt x="110" y="462"/>
                    </a:cubicBezTo>
                    <a:cubicBezTo>
                      <a:pt x="110" y="462"/>
                      <a:pt x="110" y="462"/>
                      <a:pt x="110" y="462"/>
                    </a:cubicBezTo>
                    <a:cubicBezTo>
                      <a:pt x="111" y="463"/>
                      <a:pt x="111" y="463"/>
                      <a:pt x="111" y="463"/>
                    </a:cubicBezTo>
                    <a:cubicBezTo>
                      <a:pt x="113" y="463"/>
                      <a:pt x="113" y="463"/>
                      <a:pt x="113" y="463"/>
                    </a:cubicBezTo>
                    <a:cubicBezTo>
                      <a:pt x="115" y="465"/>
                      <a:pt x="115" y="465"/>
                      <a:pt x="115" y="465"/>
                    </a:cubicBezTo>
                    <a:cubicBezTo>
                      <a:pt x="117" y="465"/>
                      <a:pt x="117" y="465"/>
                      <a:pt x="117" y="465"/>
                    </a:cubicBezTo>
                    <a:cubicBezTo>
                      <a:pt x="118" y="464"/>
                      <a:pt x="118" y="464"/>
                      <a:pt x="118" y="464"/>
                    </a:cubicBezTo>
                    <a:cubicBezTo>
                      <a:pt x="120" y="466"/>
                      <a:pt x="120" y="466"/>
                      <a:pt x="120" y="466"/>
                    </a:cubicBezTo>
                    <a:cubicBezTo>
                      <a:pt x="121" y="466"/>
                      <a:pt x="121" y="466"/>
                      <a:pt x="121" y="466"/>
                    </a:cubicBezTo>
                    <a:cubicBezTo>
                      <a:pt x="123" y="465"/>
                      <a:pt x="123" y="465"/>
                      <a:pt x="123" y="465"/>
                    </a:cubicBezTo>
                    <a:cubicBezTo>
                      <a:pt x="125" y="467"/>
                      <a:pt x="125" y="467"/>
                      <a:pt x="125" y="467"/>
                    </a:cubicBezTo>
                    <a:cubicBezTo>
                      <a:pt x="126" y="467"/>
                      <a:pt x="126" y="467"/>
                      <a:pt x="126" y="467"/>
                    </a:cubicBezTo>
                    <a:cubicBezTo>
                      <a:pt x="128" y="465"/>
                      <a:pt x="128" y="465"/>
                      <a:pt x="128" y="465"/>
                    </a:cubicBezTo>
                    <a:cubicBezTo>
                      <a:pt x="131" y="465"/>
                      <a:pt x="131" y="465"/>
                      <a:pt x="131" y="465"/>
                    </a:cubicBezTo>
                    <a:cubicBezTo>
                      <a:pt x="133" y="466"/>
                      <a:pt x="133" y="466"/>
                      <a:pt x="133" y="466"/>
                    </a:cubicBezTo>
                    <a:cubicBezTo>
                      <a:pt x="134" y="469"/>
                      <a:pt x="134" y="469"/>
                      <a:pt x="134" y="469"/>
                    </a:cubicBezTo>
                    <a:cubicBezTo>
                      <a:pt x="132" y="469"/>
                      <a:pt x="132" y="469"/>
                      <a:pt x="132" y="469"/>
                    </a:cubicBezTo>
                    <a:cubicBezTo>
                      <a:pt x="134" y="472"/>
                      <a:pt x="134" y="472"/>
                      <a:pt x="134" y="472"/>
                    </a:cubicBezTo>
                    <a:cubicBezTo>
                      <a:pt x="131" y="473"/>
                      <a:pt x="131" y="473"/>
                      <a:pt x="131" y="473"/>
                    </a:cubicBezTo>
                    <a:cubicBezTo>
                      <a:pt x="131" y="474"/>
                      <a:pt x="131" y="474"/>
                      <a:pt x="131" y="474"/>
                    </a:cubicBezTo>
                    <a:cubicBezTo>
                      <a:pt x="129" y="475"/>
                      <a:pt x="129" y="475"/>
                      <a:pt x="129" y="475"/>
                    </a:cubicBezTo>
                    <a:cubicBezTo>
                      <a:pt x="128" y="476"/>
                      <a:pt x="128" y="476"/>
                      <a:pt x="128" y="476"/>
                    </a:cubicBezTo>
                    <a:cubicBezTo>
                      <a:pt x="126" y="477"/>
                      <a:pt x="126" y="477"/>
                      <a:pt x="126" y="477"/>
                    </a:cubicBezTo>
                    <a:cubicBezTo>
                      <a:pt x="127" y="477"/>
                      <a:pt x="127" y="477"/>
                      <a:pt x="127" y="477"/>
                    </a:cubicBezTo>
                    <a:cubicBezTo>
                      <a:pt x="129" y="478"/>
                      <a:pt x="129" y="478"/>
                      <a:pt x="129" y="478"/>
                    </a:cubicBezTo>
                    <a:cubicBezTo>
                      <a:pt x="130" y="481"/>
                      <a:pt x="130" y="481"/>
                      <a:pt x="130" y="481"/>
                    </a:cubicBezTo>
                    <a:cubicBezTo>
                      <a:pt x="127" y="481"/>
                      <a:pt x="127" y="481"/>
                      <a:pt x="127" y="481"/>
                    </a:cubicBezTo>
                    <a:cubicBezTo>
                      <a:pt x="125" y="481"/>
                      <a:pt x="125" y="481"/>
                      <a:pt x="125" y="481"/>
                    </a:cubicBezTo>
                    <a:cubicBezTo>
                      <a:pt x="125" y="481"/>
                      <a:pt x="125" y="481"/>
                      <a:pt x="125" y="481"/>
                    </a:cubicBezTo>
                    <a:cubicBezTo>
                      <a:pt x="124" y="482"/>
                      <a:pt x="124" y="482"/>
                      <a:pt x="124" y="482"/>
                    </a:cubicBezTo>
                    <a:cubicBezTo>
                      <a:pt x="122" y="485"/>
                      <a:pt x="122" y="485"/>
                      <a:pt x="122" y="485"/>
                    </a:cubicBezTo>
                    <a:cubicBezTo>
                      <a:pt x="121" y="485"/>
                      <a:pt x="121" y="485"/>
                      <a:pt x="121" y="485"/>
                    </a:cubicBezTo>
                    <a:cubicBezTo>
                      <a:pt x="120" y="485"/>
                      <a:pt x="120" y="485"/>
                      <a:pt x="120" y="485"/>
                    </a:cubicBezTo>
                    <a:cubicBezTo>
                      <a:pt x="122" y="486"/>
                      <a:pt x="122" y="486"/>
                      <a:pt x="122" y="486"/>
                    </a:cubicBezTo>
                    <a:cubicBezTo>
                      <a:pt x="123" y="485"/>
                      <a:pt x="123" y="485"/>
                      <a:pt x="123" y="485"/>
                    </a:cubicBezTo>
                    <a:cubicBezTo>
                      <a:pt x="125" y="486"/>
                      <a:pt x="125" y="486"/>
                      <a:pt x="125" y="486"/>
                    </a:cubicBezTo>
                    <a:cubicBezTo>
                      <a:pt x="126" y="487"/>
                      <a:pt x="126" y="487"/>
                      <a:pt x="126" y="487"/>
                    </a:cubicBezTo>
                    <a:cubicBezTo>
                      <a:pt x="127" y="487"/>
                      <a:pt x="127" y="487"/>
                      <a:pt x="127" y="487"/>
                    </a:cubicBezTo>
                    <a:cubicBezTo>
                      <a:pt x="129" y="488"/>
                      <a:pt x="129" y="488"/>
                      <a:pt x="129" y="488"/>
                    </a:cubicBezTo>
                    <a:cubicBezTo>
                      <a:pt x="129" y="490"/>
                      <a:pt x="129" y="490"/>
                      <a:pt x="129" y="490"/>
                    </a:cubicBezTo>
                    <a:cubicBezTo>
                      <a:pt x="127" y="491"/>
                      <a:pt x="127" y="491"/>
                      <a:pt x="127" y="491"/>
                    </a:cubicBezTo>
                    <a:cubicBezTo>
                      <a:pt x="129" y="491"/>
                      <a:pt x="129" y="491"/>
                      <a:pt x="129" y="491"/>
                    </a:cubicBezTo>
                    <a:cubicBezTo>
                      <a:pt x="129" y="495"/>
                      <a:pt x="129" y="495"/>
                      <a:pt x="129" y="495"/>
                    </a:cubicBezTo>
                    <a:cubicBezTo>
                      <a:pt x="126" y="494"/>
                      <a:pt x="126" y="494"/>
                      <a:pt x="126" y="494"/>
                    </a:cubicBezTo>
                    <a:cubicBezTo>
                      <a:pt x="126" y="495"/>
                      <a:pt x="126" y="495"/>
                      <a:pt x="126" y="495"/>
                    </a:cubicBezTo>
                    <a:cubicBezTo>
                      <a:pt x="123" y="495"/>
                      <a:pt x="123" y="495"/>
                      <a:pt x="123" y="495"/>
                    </a:cubicBezTo>
                    <a:cubicBezTo>
                      <a:pt x="122" y="494"/>
                      <a:pt x="122" y="494"/>
                      <a:pt x="122" y="494"/>
                    </a:cubicBezTo>
                    <a:cubicBezTo>
                      <a:pt x="121" y="494"/>
                      <a:pt x="121" y="494"/>
                      <a:pt x="121" y="494"/>
                    </a:cubicBezTo>
                    <a:cubicBezTo>
                      <a:pt x="118" y="493"/>
                      <a:pt x="118" y="493"/>
                      <a:pt x="118" y="493"/>
                    </a:cubicBezTo>
                    <a:cubicBezTo>
                      <a:pt x="118" y="491"/>
                      <a:pt x="118" y="491"/>
                      <a:pt x="118" y="491"/>
                    </a:cubicBezTo>
                    <a:cubicBezTo>
                      <a:pt x="118" y="490"/>
                      <a:pt x="118" y="490"/>
                      <a:pt x="118" y="490"/>
                    </a:cubicBezTo>
                    <a:cubicBezTo>
                      <a:pt x="117" y="489"/>
                      <a:pt x="117" y="489"/>
                      <a:pt x="117" y="489"/>
                    </a:cubicBezTo>
                    <a:cubicBezTo>
                      <a:pt x="118" y="490"/>
                      <a:pt x="118" y="490"/>
                      <a:pt x="118" y="490"/>
                    </a:cubicBezTo>
                    <a:cubicBezTo>
                      <a:pt x="116" y="496"/>
                      <a:pt x="116" y="496"/>
                      <a:pt x="116" y="496"/>
                    </a:cubicBezTo>
                    <a:cubicBezTo>
                      <a:pt x="115" y="497"/>
                      <a:pt x="115" y="497"/>
                      <a:pt x="115" y="497"/>
                    </a:cubicBezTo>
                    <a:cubicBezTo>
                      <a:pt x="115" y="497"/>
                      <a:pt x="115" y="497"/>
                      <a:pt x="115" y="497"/>
                    </a:cubicBezTo>
                    <a:cubicBezTo>
                      <a:pt x="117" y="496"/>
                      <a:pt x="117" y="496"/>
                      <a:pt x="117" y="496"/>
                    </a:cubicBezTo>
                    <a:cubicBezTo>
                      <a:pt x="119" y="497"/>
                      <a:pt x="119" y="497"/>
                      <a:pt x="119" y="497"/>
                    </a:cubicBezTo>
                    <a:cubicBezTo>
                      <a:pt x="118" y="499"/>
                      <a:pt x="118" y="499"/>
                      <a:pt x="118" y="499"/>
                    </a:cubicBezTo>
                    <a:cubicBezTo>
                      <a:pt x="116" y="500"/>
                      <a:pt x="116" y="500"/>
                      <a:pt x="116" y="500"/>
                    </a:cubicBezTo>
                    <a:cubicBezTo>
                      <a:pt x="115" y="502"/>
                      <a:pt x="115" y="502"/>
                      <a:pt x="115" y="502"/>
                    </a:cubicBezTo>
                    <a:cubicBezTo>
                      <a:pt x="114" y="502"/>
                      <a:pt x="114" y="502"/>
                      <a:pt x="114" y="502"/>
                    </a:cubicBezTo>
                    <a:cubicBezTo>
                      <a:pt x="114" y="504"/>
                      <a:pt x="114" y="504"/>
                      <a:pt x="114" y="504"/>
                    </a:cubicBezTo>
                    <a:cubicBezTo>
                      <a:pt x="110" y="503"/>
                      <a:pt x="110" y="503"/>
                      <a:pt x="110" y="503"/>
                    </a:cubicBezTo>
                    <a:cubicBezTo>
                      <a:pt x="108" y="503"/>
                      <a:pt x="108" y="503"/>
                      <a:pt x="108" y="503"/>
                    </a:cubicBezTo>
                    <a:cubicBezTo>
                      <a:pt x="105" y="504"/>
                      <a:pt x="105" y="504"/>
                      <a:pt x="105" y="504"/>
                    </a:cubicBezTo>
                    <a:cubicBezTo>
                      <a:pt x="104" y="503"/>
                      <a:pt x="104" y="503"/>
                      <a:pt x="104" y="503"/>
                    </a:cubicBezTo>
                    <a:cubicBezTo>
                      <a:pt x="102" y="503"/>
                      <a:pt x="102" y="503"/>
                      <a:pt x="102" y="503"/>
                    </a:cubicBezTo>
                    <a:cubicBezTo>
                      <a:pt x="100" y="504"/>
                      <a:pt x="100" y="504"/>
                      <a:pt x="100" y="504"/>
                    </a:cubicBezTo>
                    <a:cubicBezTo>
                      <a:pt x="101" y="504"/>
                      <a:pt x="101" y="504"/>
                      <a:pt x="101" y="504"/>
                    </a:cubicBezTo>
                    <a:cubicBezTo>
                      <a:pt x="97" y="507"/>
                      <a:pt x="97" y="507"/>
                      <a:pt x="97" y="507"/>
                    </a:cubicBezTo>
                    <a:cubicBezTo>
                      <a:pt x="99" y="508"/>
                      <a:pt x="99" y="508"/>
                      <a:pt x="99" y="508"/>
                    </a:cubicBezTo>
                    <a:cubicBezTo>
                      <a:pt x="100" y="509"/>
                      <a:pt x="100" y="509"/>
                      <a:pt x="100" y="509"/>
                    </a:cubicBezTo>
                    <a:cubicBezTo>
                      <a:pt x="102" y="509"/>
                      <a:pt x="102" y="509"/>
                      <a:pt x="102" y="509"/>
                    </a:cubicBezTo>
                    <a:cubicBezTo>
                      <a:pt x="104" y="509"/>
                      <a:pt x="104" y="509"/>
                      <a:pt x="104" y="509"/>
                    </a:cubicBezTo>
                    <a:cubicBezTo>
                      <a:pt x="105" y="509"/>
                      <a:pt x="105" y="509"/>
                      <a:pt x="105" y="509"/>
                    </a:cubicBezTo>
                    <a:cubicBezTo>
                      <a:pt x="107" y="509"/>
                      <a:pt x="107" y="509"/>
                      <a:pt x="107" y="509"/>
                    </a:cubicBezTo>
                    <a:cubicBezTo>
                      <a:pt x="106" y="508"/>
                      <a:pt x="106" y="508"/>
                      <a:pt x="106" y="508"/>
                    </a:cubicBezTo>
                    <a:cubicBezTo>
                      <a:pt x="105" y="507"/>
                      <a:pt x="105" y="507"/>
                      <a:pt x="105" y="507"/>
                    </a:cubicBezTo>
                    <a:cubicBezTo>
                      <a:pt x="107" y="505"/>
                      <a:pt x="107" y="505"/>
                      <a:pt x="107" y="505"/>
                    </a:cubicBezTo>
                    <a:cubicBezTo>
                      <a:pt x="110" y="505"/>
                      <a:pt x="110" y="505"/>
                      <a:pt x="110" y="505"/>
                    </a:cubicBezTo>
                    <a:cubicBezTo>
                      <a:pt x="112" y="504"/>
                      <a:pt x="112" y="504"/>
                      <a:pt x="112" y="504"/>
                    </a:cubicBezTo>
                    <a:cubicBezTo>
                      <a:pt x="115" y="504"/>
                      <a:pt x="115" y="504"/>
                      <a:pt x="115" y="504"/>
                    </a:cubicBezTo>
                    <a:cubicBezTo>
                      <a:pt x="115" y="507"/>
                      <a:pt x="115" y="507"/>
                      <a:pt x="115" y="507"/>
                    </a:cubicBezTo>
                    <a:cubicBezTo>
                      <a:pt x="114" y="507"/>
                      <a:pt x="114" y="507"/>
                      <a:pt x="114" y="507"/>
                    </a:cubicBezTo>
                    <a:cubicBezTo>
                      <a:pt x="113" y="509"/>
                      <a:pt x="113" y="509"/>
                      <a:pt x="113" y="509"/>
                    </a:cubicBezTo>
                    <a:cubicBezTo>
                      <a:pt x="113" y="510"/>
                      <a:pt x="113" y="510"/>
                      <a:pt x="113" y="510"/>
                    </a:cubicBezTo>
                    <a:cubicBezTo>
                      <a:pt x="110" y="512"/>
                      <a:pt x="110" y="512"/>
                      <a:pt x="110" y="512"/>
                    </a:cubicBezTo>
                    <a:cubicBezTo>
                      <a:pt x="110" y="512"/>
                      <a:pt x="110" y="512"/>
                      <a:pt x="110" y="512"/>
                    </a:cubicBezTo>
                    <a:cubicBezTo>
                      <a:pt x="115" y="516"/>
                      <a:pt x="115" y="516"/>
                      <a:pt x="115" y="516"/>
                    </a:cubicBezTo>
                    <a:cubicBezTo>
                      <a:pt x="118" y="519"/>
                      <a:pt x="118" y="519"/>
                      <a:pt x="118" y="519"/>
                    </a:cubicBezTo>
                    <a:cubicBezTo>
                      <a:pt x="118" y="521"/>
                      <a:pt x="118" y="521"/>
                      <a:pt x="118" y="521"/>
                    </a:cubicBezTo>
                    <a:cubicBezTo>
                      <a:pt x="118" y="521"/>
                      <a:pt x="118" y="521"/>
                      <a:pt x="118" y="521"/>
                    </a:cubicBezTo>
                    <a:cubicBezTo>
                      <a:pt x="118" y="521"/>
                      <a:pt x="118" y="521"/>
                      <a:pt x="118" y="521"/>
                    </a:cubicBezTo>
                    <a:cubicBezTo>
                      <a:pt x="119" y="524"/>
                      <a:pt x="119" y="524"/>
                      <a:pt x="119" y="524"/>
                    </a:cubicBezTo>
                    <a:cubicBezTo>
                      <a:pt x="117" y="526"/>
                      <a:pt x="117" y="526"/>
                      <a:pt x="117" y="526"/>
                    </a:cubicBezTo>
                    <a:cubicBezTo>
                      <a:pt x="113" y="527"/>
                      <a:pt x="113" y="527"/>
                      <a:pt x="113" y="527"/>
                    </a:cubicBezTo>
                    <a:cubicBezTo>
                      <a:pt x="109" y="527"/>
                      <a:pt x="109" y="527"/>
                      <a:pt x="109" y="527"/>
                    </a:cubicBezTo>
                    <a:cubicBezTo>
                      <a:pt x="111" y="530"/>
                      <a:pt x="111" y="530"/>
                      <a:pt x="111" y="530"/>
                    </a:cubicBezTo>
                    <a:cubicBezTo>
                      <a:pt x="114" y="531"/>
                      <a:pt x="114" y="531"/>
                      <a:pt x="114" y="531"/>
                    </a:cubicBezTo>
                    <a:cubicBezTo>
                      <a:pt x="115" y="531"/>
                      <a:pt x="115" y="531"/>
                      <a:pt x="115" y="531"/>
                    </a:cubicBezTo>
                    <a:cubicBezTo>
                      <a:pt x="116" y="531"/>
                      <a:pt x="116" y="531"/>
                      <a:pt x="116" y="531"/>
                    </a:cubicBezTo>
                    <a:cubicBezTo>
                      <a:pt x="119" y="530"/>
                      <a:pt x="119" y="530"/>
                      <a:pt x="119" y="530"/>
                    </a:cubicBezTo>
                    <a:cubicBezTo>
                      <a:pt x="120" y="533"/>
                      <a:pt x="120" y="533"/>
                      <a:pt x="120" y="533"/>
                    </a:cubicBezTo>
                    <a:cubicBezTo>
                      <a:pt x="119" y="534"/>
                      <a:pt x="119" y="534"/>
                      <a:pt x="119" y="534"/>
                    </a:cubicBezTo>
                    <a:cubicBezTo>
                      <a:pt x="117" y="534"/>
                      <a:pt x="117" y="534"/>
                      <a:pt x="117" y="534"/>
                    </a:cubicBezTo>
                    <a:cubicBezTo>
                      <a:pt x="116" y="535"/>
                      <a:pt x="116" y="535"/>
                      <a:pt x="116" y="535"/>
                    </a:cubicBezTo>
                    <a:cubicBezTo>
                      <a:pt x="112" y="534"/>
                      <a:pt x="112" y="534"/>
                      <a:pt x="112" y="534"/>
                    </a:cubicBezTo>
                    <a:cubicBezTo>
                      <a:pt x="108" y="532"/>
                      <a:pt x="108" y="532"/>
                      <a:pt x="108" y="532"/>
                    </a:cubicBezTo>
                    <a:cubicBezTo>
                      <a:pt x="106" y="530"/>
                      <a:pt x="106" y="530"/>
                      <a:pt x="106" y="530"/>
                    </a:cubicBezTo>
                    <a:cubicBezTo>
                      <a:pt x="104" y="529"/>
                      <a:pt x="104" y="529"/>
                      <a:pt x="104" y="529"/>
                    </a:cubicBezTo>
                    <a:cubicBezTo>
                      <a:pt x="101" y="529"/>
                      <a:pt x="101" y="529"/>
                      <a:pt x="101" y="529"/>
                    </a:cubicBezTo>
                    <a:cubicBezTo>
                      <a:pt x="98" y="527"/>
                      <a:pt x="98" y="527"/>
                      <a:pt x="98" y="527"/>
                    </a:cubicBezTo>
                    <a:cubicBezTo>
                      <a:pt x="95" y="525"/>
                      <a:pt x="95" y="525"/>
                      <a:pt x="95" y="525"/>
                    </a:cubicBezTo>
                    <a:cubicBezTo>
                      <a:pt x="95" y="525"/>
                      <a:pt x="95" y="525"/>
                      <a:pt x="95" y="525"/>
                    </a:cubicBezTo>
                    <a:cubicBezTo>
                      <a:pt x="94" y="525"/>
                      <a:pt x="94" y="525"/>
                      <a:pt x="94" y="525"/>
                    </a:cubicBezTo>
                    <a:cubicBezTo>
                      <a:pt x="92" y="526"/>
                      <a:pt x="92" y="526"/>
                      <a:pt x="92" y="526"/>
                    </a:cubicBezTo>
                    <a:cubicBezTo>
                      <a:pt x="89" y="526"/>
                      <a:pt x="89" y="526"/>
                      <a:pt x="89" y="526"/>
                    </a:cubicBezTo>
                    <a:cubicBezTo>
                      <a:pt x="89" y="525"/>
                      <a:pt x="89" y="525"/>
                      <a:pt x="89" y="525"/>
                    </a:cubicBezTo>
                    <a:cubicBezTo>
                      <a:pt x="88" y="525"/>
                      <a:pt x="88" y="525"/>
                      <a:pt x="88" y="525"/>
                    </a:cubicBezTo>
                    <a:cubicBezTo>
                      <a:pt x="86" y="526"/>
                      <a:pt x="86" y="526"/>
                      <a:pt x="86" y="526"/>
                    </a:cubicBezTo>
                    <a:cubicBezTo>
                      <a:pt x="85" y="529"/>
                      <a:pt x="85" y="529"/>
                      <a:pt x="85" y="529"/>
                    </a:cubicBezTo>
                    <a:cubicBezTo>
                      <a:pt x="83" y="530"/>
                      <a:pt x="83" y="530"/>
                      <a:pt x="83" y="530"/>
                    </a:cubicBezTo>
                    <a:cubicBezTo>
                      <a:pt x="81" y="531"/>
                      <a:pt x="81" y="531"/>
                      <a:pt x="81" y="531"/>
                    </a:cubicBezTo>
                    <a:cubicBezTo>
                      <a:pt x="79" y="532"/>
                      <a:pt x="79" y="532"/>
                      <a:pt x="79" y="532"/>
                    </a:cubicBezTo>
                    <a:cubicBezTo>
                      <a:pt x="78" y="534"/>
                      <a:pt x="78" y="534"/>
                      <a:pt x="78" y="534"/>
                    </a:cubicBezTo>
                    <a:cubicBezTo>
                      <a:pt x="79" y="533"/>
                      <a:pt x="79" y="533"/>
                      <a:pt x="79" y="533"/>
                    </a:cubicBezTo>
                    <a:cubicBezTo>
                      <a:pt x="82" y="533"/>
                      <a:pt x="82" y="533"/>
                      <a:pt x="82" y="533"/>
                    </a:cubicBezTo>
                    <a:cubicBezTo>
                      <a:pt x="83" y="533"/>
                      <a:pt x="83" y="533"/>
                      <a:pt x="83" y="533"/>
                    </a:cubicBezTo>
                    <a:cubicBezTo>
                      <a:pt x="84" y="534"/>
                      <a:pt x="84" y="534"/>
                      <a:pt x="84" y="534"/>
                    </a:cubicBezTo>
                    <a:cubicBezTo>
                      <a:pt x="86" y="533"/>
                      <a:pt x="86" y="533"/>
                      <a:pt x="86" y="533"/>
                    </a:cubicBezTo>
                    <a:cubicBezTo>
                      <a:pt x="90" y="532"/>
                      <a:pt x="90" y="532"/>
                      <a:pt x="90" y="532"/>
                    </a:cubicBezTo>
                    <a:cubicBezTo>
                      <a:pt x="95" y="532"/>
                      <a:pt x="95" y="532"/>
                      <a:pt x="95" y="532"/>
                    </a:cubicBezTo>
                    <a:cubicBezTo>
                      <a:pt x="99" y="534"/>
                      <a:pt x="99" y="534"/>
                      <a:pt x="99" y="534"/>
                    </a:cubicBezTo>
                    <a:cubicBezTo>
                      <a:pt x="99" y="537"/>
                      <a:pt x="99" y="537"/>
                      <a:pt x="99" y="537"/>
                    </a:cubicBezTo>
                    <a:cubicBezTo>
                      <a:pt x="97" y="537"/>
                      <a:pt x="97" y="537"/>
                      <a:pt x="97" y="537"/>
                    </a:cubicBezTo>
                    <a:cubicBezTo>
                      <a:pt x="94" y="537"/>
                      <a:pt x="94" y="537"/>
                      <a:pt x="94" y="537"/>
                    </a:cubicBezTo>
                    <a:cubicBezTo>
                      <a:pt x="92" y="538"/>
                      <a:pt x="92" y="538"/>
                      <a:pt x="92" y="538"/>
                    </a:cubicBezTo>
                    <a:cubicBezTo>
                      <a:pt x="92" y="538"/>
                      <a:pt x="92" y="538"/>
                      <a:pt x="92" y="538"/>
                    </a:cubicBezTo>
                    <a:cubicBezTo>
                      <a:pt x="83" y="537"/>
                      <a:pt x="83" y="537"/>
                      <a:pt x="83" y="537"/>
                    </a:cubicBezTo>
                    <a:cubicBezTo>
                      <a:pt x="81" y="537"/>
                      <a:pt x="81" y="537"/>
                      <a:pt x="81" y="537"/>
                    </a:cubicBezTo>
                    <a:cubicBezTo>
                      <a:pt x="80" y="538"/>
                      <a:pt x="80" y="538"/>
                      <a:pt x="80" y="538"/>
                    </a:cubicBezTo>
                    <a:cubicBezTo>
                      <a:pt x="79" y="538"/>
                      <a:pt x="79" y="538"/>
                      <a:pt x="79" y="538"/>
                    </a:cubicBezTo>
                    <a:cubicBezTo>
                      <a:pt x="79" y="538"/>
                      <a:pt x="79" y="538"/>
                      <a:pt x="79" y="538"/>
                    </a:cubicBezTo>
                    <a:cubicBezTo>
                      <a:pt x="81" y="540"/>
                      <a:pt x="81" y="540"/>
                      <a:pt x="81" y="540"/>
                    </a:cubicBezTo>
                    <a:cubicBezTo>
                      <a:pt x="79" y="541"/>
                      <a:pt x="79" y="541"/>
                      <a:pt x="79" y="541"/>
                    </a:cubicBezTo>
                    <a:cubicBezTo>
                      <a:pt x="84" y="543"/>
                      <a:pt x="84" y="543"/>
                      <a:pt x="84" y="543"/>
                    </a:cubicBezTo>
                    <a:cubicBezTo>
                      <a:pt x="85" y="542"/>
                      <a:pt x="85" y="542"/>
                      <a:pt x="85" y="542"/>
                    </a:cubicBezTo>
                    <a:cubicBezTo>
                      <a:pt x="86" y="541"/>
                      <a:pt x="86" y="541"/>
                      <a:pt x="86" y="541"/>
                    </a:cubicBezTo>
                    <a:cubicBezTo>
                      <a:pt x="89" y="542"/>
                      <a:pt x="89" y="542"/>
                      <a:pt x="89" y="542"/>
                    </a:cubicBezTo>
                    <a:cubicBezTo>
                      <a:pt x="90" y="543"/>
                      <a:pt x="90" y="543"/>
                      <a:pt x="90" y="543"/>
                    </a:cubicBezTo>
                    <a:cubicBezTo>
                      <a:pt x="90" y="545"/>
                      <a:pt x="90" y="545"/>
                      <a:pt x="90" y="545"/>
                    </a:cubicBezTo>
                    <a:cubicBezTo>
                      <a:pt x="90" y="547"/>
                      <a:pt x="90" y="547"/>
                      <a:pt x="90" y="547"/>
                    </a:cubicBezTo>
                    <a:cubicBezTo>
                      <a:pt x="88" y="548"/>
                      <a:pt x="88" y="548"/>
                      <a:pt x="88" y="548"/>
                    </a:cubicBezTo>
                    <a:cubicBezTo>
                      <a:pt x="86" y="547"/>
                      <a:pt x="86" y="547"/>
                      <a:pt x="86" y="547"/>
                    </a:cubicBezTo>
                    <a:cubicBezTo>
                      <a:pt x="85" y="548"/>
                      <a:pt x="85" y="548"/>
                      <a:pt x="85" y="548"/>
                    </a:cubicBezTo>
                    <a:cubicBezTo>
                      <a:pt x="86" y="548"/>
                      <a:pt x="86" y="548"/>
                      <a:pt x="86" y="548"/>
                    </a:cubicBezTo>
                    <a:cubicBezTo>
                      <a:pt x="87" y="550"/>
                      <a:pt x="87" y="550"/>
                      <a:pt x="87" y="550"/>
                    </a:cubicBezTo>
                    <a:cubicBezTo>
                      <a:pt x="84" y="552"/>
                      <a:pt x="84" y="552"/>
                      <a:pt x="84" y="552"/>
                    </a:cubicBezTo>
                    <a:cubicBezTo>
                      <a:pt x="85" y="553"/>
                      <a:pt x="85" y="553"/>
                      <a:pt x="85" y="553"/>
                    </a:cubicBezTo>
                    <a:cubicBezTo>
                      <a:pt x="87" y="555"/>
                      <a:pt x="87" y="555"/>
                      <a:pt x="87" y="555"/>
                    </a:cubicBezTo>
                    <a:cubicBezTo>
                      <a:pt x="83" y="555"/>
                      <a:pt x="83" y="555"/>
                      <a:pt x="83" y="555"/>
                    </a:cubicBezTo>
                    <a:cubicBezTo>
                      <a:pt x="80" y="555"/>
                      <a:pt x="80" y="555"/>
                      <a:pt x="80" y="555"/>
                    </a:cubicBezTo>
                    <a:cubicBezTo>
                      <a:pt x="78" y="556"/>
                      <a:pt x="78" y="556"/>
                      <a:pt x="78" y="556"/>
                    </a:cubicBezTo>
                    <a:cubicBezTo>
                      <a:pt x="76" y="555"/>
                      <a:pt x="76" y="555"/>
                      <a:pt x="76" y="555"/>
                    </a:cubicBezTo>
                    <a:cubicBezTo>
                      <a:pt x="75" y="555"/>
                      <a:pt x="75" y="555"/>
                      <a:pt x="75" y="555"/>
                    </a:cubicBezTo>
                    <a:cubicBezTo>
                      <a:pt x="74" y="556"/>
                      <a:pt x="74" y="556"/>
                      <a:pt x="74" y="556"/>
                    </a:cubicBezTo>
                    <a:cubicBezTo>
                      <a:pt x="74" y="560"/>
                      <a:pt x="74" y="560"/>
                      <a:pt x="74" y="560"/>
                    </a:cubicBezTo>
                    <a:cubicBezTo>
                      <a:pt x="74" y="561"/>
                      <a:pt x="74" y="561"/>
                      <a:pt x="74" y="561"/>
                    </a:cubicBezTo>
                    <a:cubicBezTo>
                      <a:pt x="74" y="561"/>
                      <a:pt x="74" y="561"/>
                      <a:pt x="74" y="561"/>
                    </a:cubicBezTo>
                    <a:cubicBezTo>
                      <a:pt x="80" y="559"/>
                      <a:pt x="80" y="559"/>
                      <a:pt x="80" y="559"/>
                    </a:cubicBezTo>
                    <a:cubicBezTo>
                      <a:pt x="81" y="558"/>
                      <a:pt x="81" y="558"/>
                      <a:pt x="81" y="558"/>
                    </a:cubicBezTo>
                    <a:cubicBezTo>
                      <a:pt x="86" y="557"/>
                      <a:pt x="86" y="557"/>
                      <a:pt x="86" y="557"/>
                    </a:cubicBezTo>
                    <a:cubicBezTo>
                      <a:pt x="88" y="556"/>
                      <a:pt x="88" y="556"/>
                      <a:pt x="88" y="556"/>
                    </a:cubicBezTo>
                    <a:cubicBezTo>
                      <a:pt x="89" y="553"/>
                      <a:pt x="89" y="553"/>
                      <a:pt x="89" y="553"/>
                    </a:cubicBezTo>
                    <a:cubicBezTo>
                      <a:pt x="93" y="550"/>
                      <a:pt x="93" y="550"/>
                      <a:pt x="93" y="550"/>
                    </a:cubicBezTo>
                    <a:cubicBezTo>
                      <a:pt x="100" y="547"/>
                      <a:pt x="100" y="547"/>
                      <a:pt x="100" y="547"/>
                    </a:cubicBezTo>
                    <a:cubicBezTo>
                      <a:pt x="103" y="546"/>
                      <a:pt x="103" y="546"/>
                      <a:pt x="103" y="546"/>
                    </a:cubicBezTo>
                    <a:cubicBezTo>
                      <a:pt x="106" y="546"/>
                      <a:pt x="106" y="546"/>
                      <a:pt x="106" y="546"/>
                    </a:cubicBezTo>
                    <a:cubicBezTo>
                      <a:pt x="107" y="549"/>
                      <a:pt x="107" y="549"/>
                      <a:pt x="107" y="549"/>
                    </a:cubicBezTo>
                    <a:cubicBezTo>
                      <a:pt x="105" y="550"/>
                      <a:pt x="105" y="550"/>
                      <a:pt x="105" y="550"/>
                    </a:cubicBezTo>
                    <a:cubicBezTo>
                      <a:pt x="103" y="550"/>
                      <a:pt x="103" y="550"/>
                      <a:pt x="103" y="550"/>
                    </a:cubicBezTo>
                    <a:cubicBezTo>
                      <a:pt x="99" y="551"/>
                      <a:pt x="99" y="551"/>
                      <a:pt x="99" y="551"/>
                    </a:cubicBezTo>
                    <a:cubicBezTo>
                      <a:pt x="95" y="553"/>
                      <a:pt x="95" y="553"/>
                      <a:pt x="95" y="553"/>
                    </a:cubicBezTo>
                    <a:cubicBezTo>
                      <a:pt x="91" y="558"/>
                      <a:pt x="91" y="558"/>
                      <a:pt x="91" y="558"/>
                    </a:cubicBezTo>
                    <a:cubicBezTo>
                      <a:pt x="89" y="560"/>
                      <a:pt x="89" y="560"/>
                      <a:pt x="89" y="560"/>
                    </a:cubicBezTo>
                    <a:cubicBezTo>
                      <a:pt x="85" y="561"/>
                      <a:pt x="85" y="561"/>
                      <a:pt x="85" y="561"/>
                    </a:cubicBezTo>
                    <a:cubicBezTo>
                      <a:pt x="83" y="562"/>
                      <a:pt x="83" y="562"/>
                      <a:pt x="83" y="562"/>
                    </a:cubicBezTo>
                    <a:cubicBezTo>
                      <a:pt x="81" y="563"/>
                      <a:pt x="81" y="563"/>
                      <a:pt x="81" y="563"/>
                    </a:cubicBezTo>
                    <a:cubicBezTo>
                      <a:pt x="83" y="563"/>
                      <a:pt x="83" y="563"/>
                      <a:pt x="83" y="563"/>
                    </a:cubicBezTo>
                    <a:cubicBezTo>
                      <a:pt x="84" y="565"/>
                      <a:pt x="84" y="565"/>
                      <a:pt x="84" y="565"/>
                    </a:cubicBezTo>
                    <a:cubicBezTo>
                      <a:pt x="85" y="565"/>
                      <a:pt x="85" y="565"/>
                      <a:pt x="85" y="565"/>
                    </a:cubicBezTo>
                    <a:cubicBezTo>
                      <a:pt x="86" y="564"/>
                      <a:pt x="86" y="564"/>
                      <a:pt x="86" y="564"/>
                    </a:cubicBezTo>
                    <a:cubicBezTo>
                      <a:pt x="89" y="562"/>
                      <a:pt x="89" y="562"/>
                      <a:pt x="89" y="562"/>
                    </a:cubicBezTo>
                    <a:cubicBezTo>
                      <a:pt x="92" y="562"/>
                      <a:pt x="92" y="562"/>
                      <a:pt x="92" y="562"/>
                    </a:cubicBezTo>
                    <a:cubicBezTo>
                      <a:pt x="93" y="564"/>
                      <a:pt x="93" y="564"/>
                      <a:pt x="93" y="564"/>
                    </a:cubicBezTo>
                    <a:cubicBezTo>
                      <a:pt x="92" y="567"/>
                      <a:pt x="92" y="567"/>
                      <a:pt x="92" y="567"/>
                    </a:cubicBezTo>
                    <a:cubicBezTo>
                      <a:pt x="89" y="567"/>
                      <a:pt x="89" y="567"/>
                      <a:pt x="89" y="567"/>
                    </a:cubicBezTo>
                    <a:cubicBezTo>
                      <a:pt x="87" y="568"/>
                      <a:pt x="87" y="568"/>
                      <a:pt x="87" y="568"/>
                    </a:cubicBezTo>
                    <a:cubicBezTo>
                      <a:pt x="85" y="569"/>
                      <a:pt x="85" y="569"/>
                      <a:pt x="85" y="569"/>
                    </a:cubicBezTo>
                    <a:cubicBezTo>
                      <a:pt x="82" y="569"/>
                      <a:pt x="82" y="569"/>
                      <a:pt x="82" y="569"/>
                    </a:cubicBezTo>
                    <a:cubicBezTo>
                      <a:pt x="82" y="568"/>
                      <a:pt x="82" y="568"/>
                      <a:pt x="82" y="568"/>
                    </a:cubicBezTo>
                    <a:cubicBezTo>
                      <a:pt x="81" y="568"/>
                      <a:pt x="81" y="568"/>
                      <a:pt x="81" y="568"/>
                    </a:cubicBezTo>
                    <a:cubicBezTo>
                      <a:pt x="80" y="569"/>
                      <a:pt x="80" y="569"/>
                      <a:pt x="80" y="569"/>
                    </a:cubicBezTo>
                    <a:cubicBezTo>
                      <a:pt x="77" y="570"/>
                      <a:pt x="77" y="570"/>
                      <a:pt x="77" y="570"/>
                    </a:cubicBezTo>
                    <a:cubicBezTo>
                      <a:pt x="78" y="571"/>
                      <a:pt x="78" y="571"/>
                      <a:pt x="78" y="571"/>
                    </a:cubicBezTo>
                    <a:cubicBezTo>
                      <a:pt x="79" y="571"/>
                      <a:pt x="79" y="571"/>
                      <a:pt x="79" y="571"/>
                    </a:cubicBezTo>
                    <a:cubicBezTo>
                      <a:pt x="83" y="573"/>
                      <a:pt x="83" y="573"/>
                      <a:pt x="83" y="573"/>
                    </a:cubicBezTo>
                    <a:cubicBezTo>
                      <a:pt x="80" y="575"/>
                      <a:pt x="80" y="575"/>
                      <a:pt x="80" y="575"/>
                    </a:cubicBezTo>
                    <a:cubicBezTo>
                      <a:pt x="82" y="575"/>
                      <a:pt x="82" y="575"/>
                      <a:pt x="82" y="575"/>
                    </a:cubicBezTo>
                    <a:cubicBezTo>
                      <a:pt x="81" y="578"/>
                      <a:pt x="81" y="578"/>
                      <a:pt x="81" y="578"/>
                    </a:cubicBezTo>
                    <a:cubicBezTo>
                      <a:pt x="81" y="578"/>
                      <a:pt x="81" y="578"/>
                      <a:pt x="81" y="578"/>
                    </a:cubicBezTo>
                    <a:cubicBezTo>
                      <a:pt x="83" y="576"/>
                      <a:pt x="83" y="576"/>
                      <a:pt x="83" y="576"/>
                    </a:cubicBezTo>
                    <a:cubicBezTo>
                      <a:pt x="85" y="575"/>
                      <a:pt x="85" y="575"/>
                      <a:pt x="85" y="575"/>
                    </a:cubicBezTo>
                    <a:cubicBezTo>
                      <a:pt x="86" y="575"/>
                      <a:pt x="86" y="575"/>
                      <a:pt x="86" y="575"/>
                    </a:cubicBezTo>
                    <a:cubicBezTo>
                      <a:pt x="87" y="573"/>
                      <a:pt x="87" y="573"/>
                      <a:pt x="87" y="573"/>
                    </a:cubicBezTo>
                    <a:cubicBezTo>
                      <a:pt x="89" y="571"/>
                      <a:pt x="89" y="571"/>
                      <a:pt x="89" y="571"/>
                    </a:cubicBezTo>
                    <a:cubicBezTo>
                      <a:pt x="90" y="571"/>
                      <a:pt x="90" y="571"/>
                      <a:pt x="90" y="571"/>
                    </a:cubicBezTo>
                    <a:cubicBezTo>
                      <a:pt x="96" y="569"/>
                      <a:pt x="96" y="569"/>
                      <a:pt x="96" y="569"/>
                    </a:cubicBezTo>
                    <a:cubicBezTo>
                      <a:pt x="98" y="569"/>
                      <a:pt x="98" y="569"/>
                      <a:pt x="98" y="569"/>
                    </a:cubicBezTo>
                    <a:cubicBezTo>
                      <a:pt x="99" y="571"/>
                      <a:pt x="99" y="571"/>
                      <a:pt x="99" y="571"/>
                    </a:cubicBezTo>
                    <a:cubicBezTo>
                      <a:pt x="101" y="571"/>
                      <a:pt x="101" y="571"/>
                      <a:pt x="101" y="571"/>
                    </a:cubicBezTo>
                    <a:cubicBezTo>
                      <a:pt x="102" y="575"/>
                      <a:pt x="102" y="575"/>
                      <a:pt x="102" y="575"/>
                    </a:cubicBezTo>
                    <a:cubicBezTo>
                      <a:pt x="98" y="575"/>
                      <a:pt x="98" y="575"/>
                      <a:pt x="98" y="575"/>
                    </a:cubicBezTo>
                    <a:cubicBezTo>
                      <a:pt x="97" y="574"/>
                      <a:pt x="97" y="574"/>
                      <a:pt x="97" y="574"/>
                    </a:cubicBezTo>
                    <a:cubicBezTo>
                      <a:pt x="94" y="574"/>
                      <a:pt x="94" y="574"/>
                      <a:pt x="94" y="574"/>
                    </a:cubicBezTo>
                    <a:cubicBezTo>
                      <a:pt x="92" y="576"/>
                      <a:pt x="92" y="576"/>
                      <a:pt x="92" y="576"/>
                    </a:cubicBezTo>
                    <a:cubicBezTo>
                      <a:pt x="91" y="575"/>
                      <a:pt x="91" y="575"/>
                      <a:pt x="91" y="575"/>
                    </a:cubicBezTo>
                    <a:cubicBezTo>
                      <a:pt x="91" y="577"/>
                      <a:pt x="91" y="577"/>
                      <a:pt x="91" y="577"/>
                    </a:cubicBezTo>
                    <a:cubicBezTo>
                      <a:pt x="89" y="578"/>
                      <a:pt x="89" y="578"/>
                      <a:pt x="89" y="578"/>
                    </a:cubicBezTo>
                    <a:cubicBezTo>
                      <a:pt x="88" y="579"/>
                      <a:pt x="88" y="579"/>
                      <a:pt x="88" y="579"/>
                    </a:cubicBezTo>
                    <a:cubicBezTo>
                      <a:pt x="84" y="580"/>
                      <a:pt x="84" y="580"/>
                      <a:pt x="84" y="580"/>
                    </a:cubicBezTo>
                    <a:cubicBezTo>
                      <a:pt x="83" y="581"/>
                      <a:pt x="83" y="581"/>
                      <a:pt x="83" y="581"/>
                    </a:cubicBezTo>
                    <a:cubicBezTo>
                      <a:pt x="84" y="584"/>
                      <a:pt x="84" y="584"/>
                      <a:pt x="84" y="584"/>
                    </a:cubicBezTo>
                    <a:cubicBezTo>
                      <a:pt x="83" y="587"/>
                      <a:pt x="83" y="587"/>
                      <a:pt x="83" y="587"/>
                    </a:cubicBezTo>
                    <a:cubicBezTo>
                      <a:pt x="82" y="588"/>
                      <a:pt x="82" y="588"/>
                      <a:pt x="82" y="588"/>
                    </a:cubicBezTo>
                    <a:cubicBezTo>
                      <a:pt x="82" y="590"/>
                      <a:pt x="82" y="590"/>
                      <a:pt x="82" y="590"/>
                    </a:cubicBezTo>
                    <a:cubicBezTo>
                      <a:pt x="83" y="591"/>
                      <a:pt x="83" y="591"/>
                      <a:pt x="83" y="591"/>
                    </a:cubicBezTo>
                    <a:cubicBezTo>
                      <a:pt x="84" y="591"/>
                      <a:pt x="84" y="591"/>
                      <a:pt x="84" y="591"/>
                    </a:cubicBezTo>
                    <a:cubicBezTo>
                      <a:pt x="85" y="591"/>
                      <a:pt x="85" y="591"/>
                      <a:pt x="85" y="591"/>
                    </a:cubicBezTo>
                    <a:cubicBezTo>
                      <a:pt x="85" y="588"/>
                      <a:pt x="85" y="588"/>
                      <a:pt x="85" y="588"/>
                    </a:cubicBezTo>
                    <a:cubicBezTo>
                      <a:pt x="87" y="589"/>
                      <a:pt x="87" y="589"/>
                      <a:pt x="87" y="589"/>
                    </a:cubicBezTo>
                    <a:cubicBezTo>
                      <a:pt x="89" y="588"/>
                      <a:pt x="89" y="588"/>
                      <a:pt x="89" y="588"/>
                    </a:cubicBezTo>
                    <a:cubicBezTo>
                      <a:pt x="91" y="588"/>
                      <a:pt x="91" y="588"/>
                      <a:pt x="91" y="588"/>
                    </a:cubicBezTo>
                    <a:cubicBezTo>
                      <a:pt x="93" y="590"/>
                      <a:pt x="93" y="590"/>
                      <a:pt x="93" y="590"/>
                    </a:cubicBezTo>
                    <a:cubicBezTo>
                      <a:pt x="91" y="591"/>
                      <a:pt x="91" y="591"/>
                      <a:pt x="91" y="591"/>
                    </a:cubicBezTo>
                    <a:cubicBezTo>
                      <a:pt x="89" y="594"/>
                      <a:pt x="89" y="594"/>
                      <a:pt x="89" y="594"/>
                    </a:cubicBezTo>
                    <a:cubicBezTo>
                      <a:pt x="87" y="593"/>
                      <a:pt x="87" y="593"/>
                      <a:pt x="87" y="593"/>
                    </a:cubicBezTo>
                    <a:cubicBezTo>
                      <a:pt x="83" y="595"/>
                      <a:pt x="83" y="595"/>
                      <a:pt x="83" y="595"/>
                    </a:cubicBezTo>
                    <a:cubicBezTo>
                      <a:pt x="82" y="595"/>
                      <a:pt x="82" y="595"/>
                      <a:pt x="82" y="595"/>
                    </a:cubicBezTo>
                    <a:cubicBezTo>
                      <a:pt x="82" y="596"/>
                      <a:pt x="82" y="596"/>
                      <a:pt x="82" y="596"/>
                    </a:cubicBezTo>
                    <a:cubicBezTo>
                      <a:pt x="82" y="597"/>
                      <a:pt x="82" y="597"/>
                      <a:pt x="82" y="597"/>
                    </a:cubicBezTo>
                    <a:cubicBezTo>
                      <a:pt x="84" y="599"/>
                      <a:pt x="84" y="599"/>
                      <a:pt x="84" y="599"/>
                    </a:cubicBezTo>
                    <a:cubicBezTo>
                      <a:pt x="82" y="601"/>
                      <a:pt x="82" y="601"/>
                      <a:pt x="82" y="601"/>
                    </a:cubicBezTo>
                    <a:cubicBezTo>
                      <a:pt x="82" y="603"/>
                      <a:pt x="82" y="603"/>
                      <a:pt x="82" y="603"/>
                    </a:cubicBezTo>
                    <a:cubicBezTo>
                      <a:pt x="82" y="604"/>
                      <a:pt x="82" y="604"/>
                      <a:pt x="82" y="604"/>
                    </a:cubicBezTo>
                    <a:cubicBezTo>
                      <a:pt x="84" y="601"/>
                      <a:pt x="84" y="601"/>
                      <a:pt x="84" y="601"/>
                    </a:cubicBezTo>
                    <a:cubicBezTo>
                      <a:pt x="85" y="601"/>
                      <a:pt x="85" y="601"/>
                      <a:pt x="85" y="601"/>
                    </a:cubicBezTo>
                    <a:cubicBezTo>
                      <a:pt x="88" y="598"/>
                      <a:pt x="88" y="598"/>
                      <a:pt x="88" y="598"/>
                    </a:cubicBezTo>
                    <a:cubicBezTo>
                      <a:pt x="89" y="598"/>
                      <a:pt x="89" y="598"/>
                      <a:pt x="89" y="598"/>
                    </a:cubicBezTo>
                    <a:cubicBezTo>
                      <a:pt x="90" y="596"/>
                      <a:pt x="90" y="596"/>
                      <a:pt x="90" y="596"/>
                    </a:cubicBezTo>
                    <a:cubicBezTo>
                      <a:pt x="93" y="595"/>
                      <a:pt x="93" y="595"/>
                      <a:pt x="93" y="595"/>
                    </a:cubicBezTo>
                    <a:cubicBezTo>
                      <a:pt x="94" y="597"/>
                      <a:pt x="94" y="597"/>
                      <a:pt x="94" y="597"/>
                    </a:cubicBezTo>
                    <a:cubicBezTo>
                      <a:pt x="93" y="598"/>
                      <a:pt x="93" y="598"/>
                      <a:pt x="93" y="598"/>
                    </a:cubicBezTo>
                    <a:cubicBezTo>
                      <a:pt x="93" y="598"/>
                      <a:pt x="93" y="598"/>
                      <a:pt x="93" y="598"/>
                    </a:cubicBezTo>
                    <a:cubicBezTo>
                      <a:pt x="96" y="595"/>
                      <a:pt x="96" y="595"/>
                      <a:pt x="96" y="595"/>
                    </a:cubicBezTo>
                    <a:cubicBezTo>
                      <a:pt x="98" y="593"/>
                      <a:pt x="98" y="593"/>
                      <a:pt x="98" y="593"/>
                    </a:cubicBezTo>
                    <a:cubicBezTo>
                      <a:pt x="100" y="595"/>
                      <a:pt x="100" y="595"/>
                      <a:pt x="100" y="595"/>
                    </a:cubicBezTo>
                    <a:cubicBezTo>
                      <a:pt x="100" y="595"/>
                      <a:pt x="100" y="595"/>
                      <a:pt x="100" y="595"/>
                    </a:cubicBezTo>
                    <a:cubicBezTo>
                      <a:pt x="101" y="594"/>
                      <a:pt x="101" y="594"/>
                      <a:pt x="101" y="594"/>
                    </a:cubicBezTo>
                    <a:cubicBezTo>
                      <a:pt x="104" y="594"/>
                      <a:pt x="104" y="594"/>
                      <a:pt x="104" y="594"/>
                    </a:cubicBezTo>
                    <a:cubicBezTo>
                      <a:pt x="104" y="596"/>
                      <a:pt x="104" y="596"/>
                      <a:pt x="104" y="596"/>
                    </a:cubicBezTo>
                    <a:cubicBezTo>
                      <a:pt x="103" y="598"/>
                      <a:pt x="103" y="598"/>
                      <a:pt x="103" y="598"/>
                    </a:cubicBezTo>
                    <a:cubicBezTo>
                      <a:pt x="103" y="601"/>
                      <a:pt x="103" y="601"/>
                      <a:pt x="103" y="601"/>
                    </a:cubicBezTo>
                    <a:cubicBezTo>
                      <a:pt x="104" y="602"/>
                      <a:pt x="104" y="602"/>
                      <a:pt x="104" y="602"/>
                    </a:cubicBezTo>
                    <a:cubicBezTo>
                      <a:pt x="105" y="605"/>
                      <a:pt x="105" y="605"/>
                      <a:pt x="105" y="605"/>
                    </a:cubicBezTo>
                    <a:cubicBezTo>
                      <a:pt x="103" y="606"/>
                      <a:pt x="103" y="606"/>
                      <a:pt x="103" y="606"/>
                    </a:cubicBezTo>
                    <a:cubicBezTo>
                      <a:pt x="101" y="605"/>
                      <a:pt x="101" y="605"/>
                      <a:pt x="101" y="605"/>
                    </a:cubicBezTo>
                    <a:cubicBezTo>
                      <a:pt x="100" y="607"/>
                      <a:pt x="100" y="607"/>
                      <a:pt x="100" y="607"/>
                    </a:cubicBezTo>
                    <a:cubicBezTo>
                      <a:pt x="102" y="606"/>
                      <a:pt x="102" y="606"/>
                      <a:pt x="102" y="606"/>
                    </a:cubicBezTo>
                    <a:cubicBezTo>
                      <a:pt x="100" y="609"/>
                      <a:pt x="100" y="609"/>
                      <a:pt x="100" y="609"/>
                    </a:cubicBezTo>
                    <a:cubicBezTo>
                      <a:pt x="98" y="611"/>
                      <a:pt x="98" y="611"/>
                      <a:pt x="98" y="611"/>
                    </a:cubicBezTo>
                    <a:cubicBezTo>
                      <a:pt x="94" y="611"/>
                      <a:pt x="94" y="611"/>
                      <a:pt x="94" y="611"/>
                    </a:cubicBezTo>
                    <a:cubicBezTo>
                      <a:pt x="91" y="612"/>
                      <a:pt x="91" y="612"/>
                      <a:pt x="91" y="612"/>
                    </a:cubicBezTo>
                    <a:cubicBezTo>
                      <a:pt x="91" y="612"/>
                      <a:pt x="91" y="612"/>
                      <a:pt x="91" y="612"/>
                    </a:cubicBezTo>
                    <a:cubicBezTo>
                      <a:pt x="86" y="612"/>
                      <a:pt x="86" y="612"/>
                      <a:pt x="86" y="612"/>
                    </a:cubicBezTo>
                    <a:cubicBezTo>
                      <a:pt x="84" y="612"/>
                      <a:pt x="84" y="612"/>
                      <a:pt x="84" y="612"/>
                    </a:cubicBezTo>
                    <a:cubicBezTo>
                      <a:pt x="84" y="613"/>
                      <a:pt x="84" y="613"/>
                      <a:pt x="84" y="613"/>
                    </a:cubicBezTo>
                    <a:cubicBezTo>
                      <a:pt x="84" y="614"/>
                      <a:pt x="84" y="614"/>
                      <a:pt x="84" y="614"/>
                    </a:cubicBezTo>
                    <a:cubicBezTo>
                      <a:pt x="86" y="614"/>
                      <a:pt x="86" y="614"/>
                      <a:pt x="86" y="614"/>
                    </a:cubicBezTo>
                    <a:cubicBezTo>
                      <a:pt x="89" y="613"/>
                      <a:pt x="89" y="613"/>
                      <a:pt x="89" y="613"/>
                    </a:cubicBezTo>
                    <a:cubicBezTo>
                      <a:pt x="91" y="615"/>
                      <a:pt x="91" y="615"/>
                      <a:pt x="91" y="615"/>
                    </a:cubicBezTo>
                    <a:cubicBezTo>
                      <a:pt x="87" y="617"/>
                      <a:pt x="87" y="617"/>
                      <a:pt x="87" y="617"/>
                    </a:cubicBezTo>
                    <a:cubicBezTo>
                      <a:pt x="85" y="618"/>
                      <a:pt x="85" y="618"/>
                      <a:pt x="85" y="618"/>
                    </a:cubicBezTo>
                    <a:cubicBezTo>
                      <a:pt x="84" y="619"/>
                      <a:pt x="84" y="619"/>
                      <a:pt x="84" y="619"/>
                    </a:cubicBezTo>
                    <a:cubicBezTo>
                      <a:pt x="84" y="619"/>
                      <a:pt x="84" y="619"/>
                      <a:pt x="84" y="619"/>
                    </a:cubicBezTo>
                    <a:cubicBezTo>
                      <a:pt x="85" y="620"/>
                      <a:pt x="85" y="620"/>
                      <a:pt x="85" y="620"/>
                    </a:cubicBezTo>
                    <a:cubicBezTo>
                      <a:pt x="86" y="620"/>
                      <a:pt x="86" y="620"/>
                      <a:pt x="86" y="620"/>
                    </a:cubicBezTo>
                    <a:cubicBezTo>
                      <a:pt x="87" y="618"/>
                      <a:pt x="87" y="618"/>
                      <a:pt x="87" y="618"/>
                    </a:cubicBezTo>
                    <a:cubicBezTo>
                      <a:pt x="90" y="618"/>
                      <a:pt x="90" y="618"/>
                      <a:pt x="90" y="618"/>
                    </a:cubicBezTo>
                    <a:cubicBezTo>
                      <a:pt x="91" y="618"/>
                      <a:pt x="91" y="618"/>
                      <a:pt x="91" y="618"/>
                    </a:cubicBezTo>
                    <a:cubicBezTo>
                      <a:pt x="92" y="618"/>
                      <a:pt x="92" y="618"/>
                      <a:pt x="92" y="618"/>
                    </a:cubicBezTo>
                    <a:cubicBezTo>
                      <a:pt x="93" y="618"/>
                      <a:pt x="93" y="618"/>
                      <a:pt x="93" y="618"/>
                    </a:cubicBezTo>
                    <a:cubicBezTo>
                      <a:pt x="95" y="617"/>
                      <a:pt x="95" y="617"/>
                      <a:pt x="95" y="617"/>
                    </a:cubicBezTo>
                    <a:cubicBezTo>
                      <a:pt x="97" y="619"/>
                      <a:pt x="97" y="619"/>
                      <a:pt x="97" y="619"/>
                    </a:cubicBezTo>
                    <a:cubicBezTo>
                      <a:pt x="95" y="621"/>
                      <a:pt x="95" y="621"/>
                      <a:pt x="95" y="621"/>
                    </a:cubicBezTo>
                    <a:cubicBezTo>
                      <a:pt x="93" y="622"/>
                      <a:pt x="93" y="622"/>
                      <a:pt x="93" y="622"/>
                    </a:cubicBezTo>
                    <a:cubicBezTo>
                      <a:pt x="94" y="622"/>
                      <a:pt x="94" y="622"/>
                      <a:pt x="94" y="622"/>
                    </a:cubicBezTo>
                    <a:cubicBezTo>
                      <a:pt x="91" y="624"/>
                      <a:pt x="91" y="624"/>
                      <a:pt x="91" y="624"/>
                    </a:cubicBezTo>
                    <a:cubicBezTo>
                      <a:pt x="88" y="624"/>
                      <a:pt x="88" y="624"/>
                      <a:pt x="88" y="624"/>
                    </a:cubicBezTo>
                    <a:cubicBezTo>
                      <a:pt x="87" y="625"/>
                      <a:pt x="87" y="625"/>
                      <a:pt x="87" y="625"/>
                    </a:cubicBezTo>
                    <a:cubicBezTo>
                      <a:pt x="87" y="625"/>
                      <a:pt x="87" y="625"/>
                      <a:pt x="87" y="625"/>
                    </a:cubicBezTo>
                    <a:cubicBezTo>
                      <a:pt x="87" y="625"/>
                      <a:pt x="87" y="625"/>
                      <a:pt x="87" y="625"/>
                    </a:cubicBezTo>
                    <a:cubicBezTo>
                      <a:pt x="88" y="625"/>
                      <a:pt x="88" y="625"/>
                      <a:pt x="88" y="625"/>
                    </a:cubicBezTo>
                    <a:cubicBezTo>
                      <a:pt x="92" y="624"/>
                      <a:pt x="92" y="624"/>
                      <a:pt x="92" y="624"/>
                    </a:cubicBezTo>
                    <a:cubicBezTo>
                      <a:pt x="93" y="625"/>
                      <a:pt x="93" y="625"/>
                      <a:pt x="93" y="625"/>
                    </a:cubicBezTo>
                    <a:cubicBezTo>
                      <a:pt x="96" y="626"/>
                      <a:pt x="96" y="626"/>
                      <a:pt x="96" y="626"/>
                    </a:cubicBezTo>
                    <a:cubicBezTo>
                      <a:pt x="94" y="628"/>
                      <a:pt x="94" y="628"/>
                      <a:pt x="94" y="628"/>
                    </a:cubicBezTo>
                    <a:cubicBezTo>
                      <a:pt x="92" y="629"/>
                      <a:pt x="92" y="629"/>
                      <a:pt x="92" y="629"/>
                    </a:cubicBezTo>
                    <a:cubicBezTo>
                      <a:pt x="95" y="630"/>
                      <a:pt x="95" y="630"/>
                      <a:pt x="95" y="630"/>
                    </a:cubicBezTo>
                    <a:cubicBezTo>
                      <a:pt x="94" y="632"/>
                      <a:pt x="94" y="632"/>
                      <a:pt x="94" y="632"/>
                    </a:cubicBezTo>
                    <a:cubicBezTo>
                      <a:pt x="90" y="634"/>
                      <a:pt x="90" y="634"/>
                      <a:pt x="90" y="634"/>
                    </a:cubicBezTo>
                    <a:cubicBezTo>
                      <a:pt x="90" y="634"/>
                      <a:pt x="90" y="634"/>
                      <a:pt x="90" y="634"/>
                    </a:cubicBezTo>
                    <a:cubicBezTo>
                      <a:pt x="91" y="635"/>
                      <a:pt x="91" y="635"/>
                      <a:pt x="91" y="635"/>
                    </a:cubicBezTo>
                    <a:cubicBezTo>
                      <a:pt x="91" y="635"/>
                      <a:pt x="91" y="635"/>
                      <a:pt x="91" y="635"/>
                    </a:cubicBezTo>
                    <a:cubicBezTo>
                      <a:pt x="94" y="634"/>
                      <a:pt x="94" y="634"/>
                      <a:pt x="94" y="634"/>
                    </a:cubicBezTo>
                    <a:cubicBezTo>
                      <a:pt x="95" y="635"/>
                      <a:pt x="95" y="635"/>
                      <a:pt x="95" y="635"/>
                    </a:cubicBezTo>
                    <a:cubicBezTo>
                      <a:pt x="96" y="635"/>
                      <a:pt x="96" y="635"/>
                      <a:pt x="96" y="635"/>
                    </a:cubicBezTo>
                    <a:cubicBezTo>
                      <a:pt x="98" y="636"/>
                      <a:pt x="98" y="636"/>
                      <a:pt x="98" y="636"/>
                    </a:cubicBezTo>
                    <a:cubicBezTo>
                      <a:pt x="97" y="638"/>
                      <a:pt x="97" y="638"/>
                      <a:pt x="97" y="638"/>
                    </a:cubicBezTo>
                    <a:cubicBezTo>
                      <a:pt x="97" y="639"/>
                      <a:pt x="97" y="639"/>
                      <a:pt x="97" y="639"/>
                    </a:cubicBezTo>
                    <a:cubicBezTo>
                      <a:pt x="98" y="640"/>
                      <a:pt x="98" y="640"/>
                      <a:pt x="98" y="640"/>
                    </a:cubicBezTo>
                    <a:cubicBezTo>
                      <a:pt x="95" y="644"/>
                      <a:pt x="95" y="644"/>
                      <a:pt x="95" y="644"/>
                    </a:cubicBezTo>
                    <a:cubicBezTo>
                      <a:pt x="94" y="644"/>
                      <a:pt x="94" y="644"/>
                      <a:pt x="94" y="644"/>
                    </a:cubicBezTo>
                    <a:cubicBezTo>
                      <a:pt x="93" y="646"/>
                      <a:pt x="93" y="646"/>
                      <a:pt x="93" y="646"/>
                    </a:cubicBezTo>
                    <a:cubicBezTo>
                      <a:pt x="93" y="647"/>
                      <a:pt x="93" y="647"/>
                      <a:pt x="93" y="647"/>
                    </a:cubicBezTo>
                    <a:cubicBezTo>
                      <a:pt x="93" y="647"/>
                      <a:pt x="93" y="647"/>
                      <a:pt x="93" y="647"/>
                    </a:cubicBezTo>
                    <a:cubicBezTo>
                      <a:pt x="94" y="646"/>
                      <a:pt x="94" y="646"/>
                      <a:pt x="94" y="646"/>
                    </a:cubicBezTo>
                    <a:cubicBezTo>
                      <a:pt x="97" y="646"/>
                      <a:pt x="97" y="646"/>
                      <a:pt x="97" y="646"/>
                    </a:cubicBezTo>
                    <a:cubicBezTo>
                      <a:pt x="97" y="649"/>
                      <a:pt x="97" y="649"/>
                      <a:pt x="97" y="649"/>
                    </a:cubicBezTo>
                    <a:cubicBezTo>
                      <a:pt x="97" y="649"/>
                      <a:pt x="97" y="649"/>
                      <a:pt x="97" y="649"/>
                    </a:cubicBezTo>
                    <a:cubicBezTo>
                      <a:pt x="98" y="649"/>
                      <a:pt x="98" y="649"/>
                      <a:pt x="98" y="649"/>
                    </a:cubicBezTo>
                    <a:cubicBezTo>
                      <a:pt x="99" y="651"/>
                      <a:pt x="99" y="651"/>
                      <a:pt x="99" y="651"/>
                    </a:cubicBezTo>
                    <a:cubicBezTo>
                      <a:pt x="100" y="653"/>
                      <a:pt x="100" y="653"/>
                      <a:pt x="100" y="653"/>
                    </a:cubicBezTo>
                    <a:cubicBezTo>
                      <a:pt x="99" y="653"/>
                      <a:pt x="99" y="653"/>
                      <a:pt x="99" y="653"/>
                    </a:cubicBezTo>
                    <a:cubicBezTo>
                      <a:pt x="99" y="654"/>
                      <a:pt x="99" y="654"/>
                      <a:pt x="99" y="654"/>
                    </a:cubicBezTo>
                    <a:cubicBezTo>
                      <a:pt x="99" y="654"/>
                      <a:pt x="99" y="654"/>
                      <a:pt x="99" y="654"/>
                    </a:cubicBezTo>
                    <a:cubicBezTo>
                      <a:pt x="103" y="653"/>
                      <a:pt x="103" y="653"/>
                      <a:pt x="103" y="653"/>
                    </a:cubicBezTo>
                    <a:cubicBezTo>
                      <a:pt x="105" y="655"/>
                      <a:pt x="105" y="655"/>
                      <a:pt x="105" y="655"/>
                    </a:cubicBezTo>
                    <a:cubicBezTo>
                      <a:pt x="104" y="657"/>
                      <a:pt x="104" y="657"/>
                      <a:pt x="104" y="657"/>
                    </a:cubicBezTo>
                    <a:cubicBezTo>
                      <a:pt x="104" y="658"/>
                      <a:pt x="104" y="658"/>
                      <a:pt x="104" y="658"/>
                    </a:cubicBezTo>
                    <a:cubicBezTo>
                      <a:pt x="102" y="660"/>
                      <a:pt x="102" y="660"/>
                      <a:pt x="102" y="660"/>
                    </a:cubicBezTo>
                    <a:cubicBezTo>
                      <a:pt x="104" y="660"/>
                      <a:pt x="104" y="660"/>
                      <a:pt x="104" y="660"/>
                    </a:cubicBezTo>
                    <a:cubicBezTo>
                      <a:pt x="105" y="662"/>
                      <a:pt x="105" y="662"/>
                      <a:pt x="105" y="662"/>
                    </a:cubicBezTo>
                    <a:cubicBezTo>
                      <a:pt x="103" y="664"/>
                      <a:pt x="103" y="664"/>
                      <a:pt x="103" y="664"/>
                    </a:cubicBezTo>
                    <a:cubicBezTo>
                      <a:pt x="101" y="665"/>
                      <a:pt x="101" y="665"/>
                      <a:pt x="101" y="665"/>
                    </a:cubicBezTo>
                    <a:cubicBezTo>
                      <a:pt x="101" y="667"/>
                      <a:pt x="101" y="667"/>
                      <a:pt x="101" y="667"/>
                    </a:cubicBezTo>
                    <a:cubicBezTo>
                      <a:pt x="99" y="669"/>
                      <a:pt x="99" y="669"/>
                      <a:pt x="99" y="669"/>
                    </a:cubicBezTo>
                    <a:cubicBezTo>
                      <a:pt x="97" y="669"/>
                      <a:pt x="97" y="669"/>
                      <a:pt x="97" y="669"/>
                    </a:cubicBezTo>
                    <a:cubicBezTo>
                      <a:pt x="98" y="669"/>
                      <a:pt x="98" y="669"/>
                      <a:pt x="98" y="669"/>
                    </a:cubicBezTo>
                    <a:cubicBezTo>
                      <a:pt x="100" y="669"/>
                      <a:pt x="100" y="669"/>
                      <a:pt x="100" y="669"/>
                    </a:cubicBezTo>
                    <a:cubicBezTo>
                      <a:pt x="102" y="667"/>
                      <a:pt x="102" y="667"/>
                      <a:pt x="102" y="667"/>
                    </a:cubicBezTo>
                    <a:cubicBezTo>
                      <a:pt x="105" y="667"/>
                      <a:pt x="105" y="667"/>
                      <a:pt x="105" y="667"/>
                    </a:cubicBezTo>
                    <a:cubicBezTo>
                      <a:pt x="108" y="667"/>
                      <a:pt x="108" y="667"/>
                      <a:pt x="108" y="667"/>
                    </a:cubicBezTo>
                    <a:cubicBezTo>
                      <a:pt x="109" y="669"/>
                      <a:pt x="109" y="669"/>
                      <a:pt x="109" y="669"/>
                    </a:cubicBezTo>
                    <a:cubicBezTo>
                      <a:pt x="107" y="671"/>
                      <a:pt x="107" y="671"/>
                      <a:pt x="107" y="671"/>
                    </a:cubicBezTo>
                    <a:cubicBezTo>
                      <a:pt x="105" y="671"/>
                      <a:pt x="105" y="671"/>
                      <a:pt x="105" y="671"/>
                    </a:cubicBezTo>
                    <a:cubicBezTo>
                      <a:pt x="104" y="671"/>
                      <a:pt x="104" y="671"/>
                      <a:pt x="104" y="671"/>
                    </a:cubicBezTo>
                    <a:cubicBezTo>
                      <a:pt x="106" y="674"/>
                      <a:pt x="106" y="674"/>
                      <a:pt x="106" y="674"/>
                    </a:cubicBezTo>
                    <a:cubicBezTo>
                      <a:pt x="104" y="676"/>
                      <a:pt x="104" y="676"/>
                      <a:pt x="104" y="676"/>
                    </a:cubicBezTo>
                    <a:cubicBezTo>
                      <a:pt x="104" y="676"/>
                      <a:pt x="104" y="676"/>
                      <a:pt x="104" y="676"/>
                    </a:cubicBezTo>
                    <a:cubicBezTo>
                      <a:pt x="105" y="677"/>
                      <a:pt x="105" y="677"/>
                      <a:pt x="105" y="677"/>
                    </a:cubicBezTo>
                    <a:cubicBezTo>
                      <a:pt x="108" y="674"/>
                      <a:pt x="108" y="674"/>
                      <a:pt x="108" y="674"/>
                    </a:cubicBezTo>
                    <a:cubicBezTo>
                      <a:pt x="110" y="674"/>
                      <a:pt x="110" y="674"/>
                      <a:pt x="110" y="674"/>
                    </a:cubicBezTo>
                    <a:cubicBezTo>
                      <a:pt x="111" y="675"/>
                      <a:pt x="111" y="675"/>
                      <a:pt x="111" y="675"/>
                    </a:cubicBezTo>
                    <a:cubicBezTo>
                      <a:pt x="113" y="677"/>
                      <a:pt x="113" y="677"/>
                      <a:pt x="113" y="677"/>
                    </a:cubicBezTo>
                    <a:cubicBezTo>
                      <a:pt x="113" y="679"/>
                      <a:pt x="113" y="679"/>
                      <a:pt x="113" y="679"/>
                    </a:cubicBezTo>
                    <a:cubicBezTo>
                      <a:pt x="115" y="680"/>
                      <a:pt x="115" y="680"/>
                      <a:pt x="115" y="680"/>
                    </a:cubicBezTo>
                    <a:cubicBezTo>
                      <a:pt x="116" y="682"/>
                      <a:pt x="116" y="682"/>
                      <a:pt x="116" y="682"/>
                    </a:cubicBezTo>
                    <a:cubicBezTo>
                      <a:pt x="114" y="683"/>
                      <a:pt x="114" y="683"/>
                      <a:pt x="114" y="683"/>
                    </a:cubicBezTo>
                    <a:cubicBezTo>
                      <a:pt x="116" y="682"/>
                      <a:pt x="116" y="682"/>
                      <a:pt x="116" y="682"/>
                    </a:cubicBezTo>
                    <a:cubicBezTo>
                      <a:pt x="117" y="683"/>
                      <a:pt x="117" y="683"/>
                      <a:pt x="117" y="683"/>
                    </a:cubicBezTo>
                    <a:cubicBezTo>
                      <a:pt x="118" y="682"/>
                      <a:pt x="118" y="682"/>
                      <a:pt x="118" y="682"/>
                    </a:cubicBezTo>
                    <a:cubicBezTo>
                      <a:pt x="121" y="681"/>
                      <a:pt x="121" y="681"/>
                      <a:pt x="121" y="681"/>
                    </a:cubicBezTo>
                    <a:cubicBezTo>
                      <a:pt x="123" y="683"/>
                      <a:pt x="123" y="683"/>
                      <a:pt x="123" y="683"/>
                    </a:cubicBezTo>
                    <a:cubicBezTo>
                      <a:pt x="123" y="683"/>
                      <a:pt x="123" y="683"/>
                      <a:pt x="123" y="683"/>
                    </a:cubicBezTo>
                    <a:cubicBezTo>
                      <a:pt x="124" y="683"/>
                      <a:pt x="124" y="683"/>
                      <a:pt x="124" y="683"/>
                    </a:cubicBezTo>
                    <a:cubicBezTo>
                      <a:pt x="125" y="681"/>
                      <a:pt x="125" y="681"/>
                      <a:pt x="125" y="681"/>
                    </a:cubicBezTo>
                    <a:cubicBezTo>
                      <a:pt x="127" y="680"/>
                      <a:pt x="127" y="680"/>
                      <a:pt x="127" y="680"/>
                    </a:cubicBezTo>
                    <a:cubicBezTo>
                      <a:pt x="129" y="680"/>
                      <a:pt x="129" y="680"/>
                      <a:pt x="129" y="680"/>
                    </a:cubicBezTo>
                    <a:cubicBezTo>
                      <a:pt x="131" y="679"/>
                      <a:pt x="131" y="679"/>
                      <a:pt x="131" y="679"/>
                    </a:cubicBezTo>
                    <a:cubicBezTo>
                      <a:pt x="132" y="680"/>
                      <a:pt x="132" y="680"/>
                      <a:pt x="132" y="680"/>
                    </a:cubicBezTo>
                    <a:cubicBezTo>
                      <a:pt x="133" y="679"/>
                      <a:pt x="133" y="679"/>
                      <a:pt x="133" y="679"/>
                    </a:cubicBezTo>
                    <a:cubicBezTo>
                      <a:pt x="133" y="679"/>
                      <a:pt x="133" y="679"/>
                      <a:pt x="133" y="679"/>
                    </a:cubicBezTo>
                    <a:cubicBezTo>
                      <a:pt x="132" y="678"/>
                      <a:pt x="132" y="678"/>
                      <a:pt x="132" y="678"/>
                    </a:cubicBezTo>
                    <a:cubicBezTo>
                      <a:pt x="132" y="676"/>
                      <a:pt x="132" y="676"/>
                      <a:pt x="132" y="676"/>
                    </a:cubicBezTo>
                    <a:cubicBezTo>
                      <a:pt x="134" y="674"/>
                      <a:pt x="134" y="674"/>
                      <a:pt x="134" y="674"/>
                    </a:cubicBezTo>
                    <a:cubicBezTo>
                      <a:pt x="136" y="675"/>
                      <a:pt x="136" y="675"/>
                      <a:pt x="136" y="675"/>
                    </a:cubicBezTo>
                    <a:cubicBezTo>
                      <a:pt x="138" y="678"/>
                      <a:pt x="138" y="678"/>
                      <a:pt x="138" y="678"/>
                    </a:cubicBezTo>
                    <a:cubicBezTo>
                      <a:pt x="137" y="681"/>
                      <a:pt x="137" y="681"/>
                      <a:pt x="137" y="681"/>
                    </a:cubicBezTo>
                    <a:cubicBezTo>
                      <a:pt x="138" y="681"/>
                      <a:pt x="138" y="681"/>
                      <a:pt x="138" y="681"/>
                    </a:cubicBezTo>
                    <a:cubicBezTo>
                      <a:pt x="141" y="677"/>
                      <a:pt x="141" y="677"/>
                      <a:pt x="141" y="677"/>
                    </a:cubicBezTo>
                    <a:cubicBezTo>
                      <a:pt x="143" y="677"/>
                      <a:pt x="143" y="677"/>
                      <a:pt x="143" y="677"/>
                    </a:cubicBezTo>
                    <a:cubicBezTo>
                      <a:pt x="145" y="679"/>
                      <a:pt x="145" y="679"/>
                      <a:pt x="145" y="679"/>
                    </a:cubicBezTo>
                    <a:cubicBezTo>
                      <a:pt x="144" y="683"/>
                      <a:pt x="144" y="683"/>
                      <a:pt x="144" y="683"/>
                    </a:cubicBezTo>
                    <a:cubicBezTo>
                      <a:pt x="142" y="683"/>
                      <a:pt x="142" y="683"/>
                      <a:pt x="142" y="683"/>
                    </a:cubicBezTo>
                    <a:cubicBezTo>
                      <a:pt x="141" y="684"/>
                      <a:pt x="141" y="684"/>
                      <a:pt x="141" y="684"/>
                    </a:cubicBezTo>
                    <a:cubicBezTo>
                      <a:pt x="142" y="685"/>
                      <a:pt x="142" y="685"/>
                      <a:pt x="142" y="685"/>
                    </a:cubicBezTo>
                    <a:cubicBezTo>
                      <a:pt x="138" y="688"/>
                      <a:pt x="138" y="688"/>
                      <a:pt x="138" y="688"/>
                    </a:cubicBezTo>
                    <a:cubicBezTo>
                      <a:pt x="137" y="688"/>
                      <a:pt x="137" y="688"/>
                      <a:pt x="137" y="688"/>
                    </a:cubicBezTo>
                    <a:cubicBezTo>
                      <a:pt x="137" y="690"/>
                      <a:pt x="137" y="690"/>
                      <a:pt x="137" y="690"/>
                    </a:cubicBezTo>
                    <a:cubicBezTo>
                      <a:pt x="136" y="691"/>
                      <a:pt x="136" y="691"/>
                      <a:pt x="136" y="691"/>
                    </a:cubicBezTo>
                    <a:cubicBezTo>
                      <a:pt x="136" y="691"/>
                      <a:pt x="136" y="691"/>
                      <a:pt x="136" y="691"/>
                    </a:cubicBezTo>
                    <a:cubicBezTo>
                      <a:pt x="136" y="693"/>
                      <a:pt x="136" y="693"/>
                      <a:pt x="136" y="693"/>
                    </a:cubicBezTo>
                    <a:cubicBezTo>
                      <a:pt x="138" y="692"/>
                      <a:pt x="138" y="692"/>
                      <a:pt x="138" y="692"/>
                    </a:cubicBezTo>
                    <a:cubicBezTo>
                      <a:pt x="139" y="690"/>
                      <a:pt x="139" y="690"/>
                      <a:pt x="139" y="690"/>
                    </a:cubicBezTo>
                    <a:cubicBezTo>
                      <a:pt x="141" y="690"/>
                      <a:pt x="141" y="690"/>
                      <a:pt x="141" y="690"/>
                    </a:cubicBezTo>
                    <a:cubicBezTo>
                      <a:pt x="143" y="692"/>
                      <a:pt x="143" y="692"/>
                      <a:pt x="143" y="692"/>
                    </a:cubicBezTo>
                    <a:cubicBezTo>
                      <a:pt x="142" y="692"/>
                      <a:pt x="142" y="692"/>
                      <a:pt x="142" y="692"/>
                    </a:cubicBezTo>
                    <a:cubicBezTo>
                      <a:pt x="143" y="692"/>
                      <a:pt x="143" y="692"/>
                      <a:pt x="143" y="692"/>
                    </a:cubicBezTo>
                    <a:cubicBezTo>
                      <a:pt x="147" y="691"/>
                      <a:pt x="147" y="691"/>
                      <a:pt x="147" y="691"/>
                    </a:cubicBezTo>
                    <a:cubicBezTo>
                      <a:pt x="145" y="695"/>
                      <a:pt x="145" y="695"/>
                      <a:pt x="145" y="695"/>
                    </a:cubicBezTo>
                    <a:cubicBezTo>
                      <a:pt x="147" y="693"/>
                      <a:pt x="147" y="693"/>
                      <a:pt x="147" y="693"/>
                    </a:cubicBezTo>
                    <a:cubicBezTo>
                      <a:pt x="148" y="695"/>
                      <a:pt x="148" y="695"/>
                      <a:pt x="148" y="695"/>
                    </a:cubicBezTo>
                    <a:cubicBezTo>
                      <a:pt x="146" y="699"/>
                      <a:pt x="146" y="699"/>
                      <a:pt x="146" y="699"/>
                    </a:cubicBezTo>
                    <a:cubicBezTo>
                      <a:pt x="146" y="700"/>
                      <a:pt x="146" y="700"/>
                      <a:pt x="146" y="700"/>
                    </a:cubicBezTo>
                    <a:cubicBezTo>
                      <a:pt x="147" y="700"/>
                      <a:pt x="147" y="700"/>
                      <a:pt x="147" y="700"/>
                    </a:cubicBezTo>
                    <a:cubicBezTo>
                      <a:pt x="148" y="700"/>
                      <a:pt x="148" y="700"/>
                      <a:pt x="148" y="700"/>
                    </a:cubicBezTo>
                    <a:cubicBezTo>
                      <a:pt x="148" y="698"/>
                      <a:pt x="148" y="698"/>
                      <a:pt x="148" y="698"/>
                    </a:cubicBezTo>
                    <a:cubicBezTo>
                      <a:pt x="149" y="697"/>
                      <a:pt x="149" y="697"/>
                      <a:pt x="149" y="697"/>
                    </a:cubicBezTo>
                    <a:cubicBezTo>
                      <a:pt x="150" y="696"/>
                      <a:pt x="150" y="696"/>
                      <a:pt x="150" y="696"/>
                    </a:cubicBezTo>
                    <a:cubicBezTo>
                      <a:pt x="153" y="696"/>
                      <a:pt x="153" y="696"/>
                      <a:pt x="153" y="696"/>
                    </a:cubicBezTo>
                    <a:cubicBezTo>
                      <a:pt x="153" y="699"/>
                      <a:pt x="153" y="699"/>
                      <a:pt x="153" y="699"/>
                    </a:cubicBezTo>
                    <a:cubicBezTo>
                      <a:pt x="152" y="699"/>
                      <a:pt x="152" y="699"/>
                      <a:pt x="152" y="699"/>
                    </a:cubicBezTo>
                    <a:cubicBezTo>
                      <a:pt x="152" y="700"/>
                      <a:pt x="152" y="700"/>
                      <a:pt x="152" y="700"/>
                    </a:cubicBezTo>
                    <a:cubicBezTo>
                      <a:pt x="155" y="701"/>
                      <a:pt x="155" y="701"/>
                      <a:pt x="155" y="701"/>
                    </a:cubicBezTo>
                    <a:cubicBezTo>
                      <a:pt x="161" y="703"/>
                      <a:pt x="161" y="703"/>
                      <a:pt x="161" y="703"/>
                    </a:cubicBezTo>
                    <a:cubicBezTo>
                      <a:pt x="163" y="702"/>
                      <a:pt x="163" y="702"/>
                      <a:pt x="163" y="702"/>
                    </a:cubicBezTo>
                    <a:cubicBezTo>
                      <a:pt x="162" y="701"/>
                      <a:pt x="162" y="701"/>
                      <a:pt x="162" y="701"/>
                    </a:cubicBezTo>
                    <a:cubicBezTo>
                      <a:pt x="161" y="701"/>
                      <a:pt x="161" y="701"/>
                      <a:pt x="161" y="701"/>
                    </a:cubicBezTo>
                    <a:cubicBezTo>
                      <a:pt x="159" y="702"/>
                      <a:pt x="159" y="702"/>
                      <a:pt x="159" y="702"/>
                    </a:cubicBezTo>
                    <a:cubicBezTo>
                      <a:pt x="158" y="699"/>
                      <a:pt x="158" y="699"/>
                      <a:pt x="158" y="699"/>
                    </a:cubicBezTo>
                    <a:cubicBezTo>
                      <a:pt x="159" y="698"/>
                      <a:pt x="159" y="698"/>
                      <a:pt x="159" y="698"/>
                    </a:cubicBezTo>
                    <a:cubicBezTo>
                      <a:pt x="159" y="698"/>
                      <a:pt x="159" y="698"/>
                      <a:pt x="159" y="698"/>
                    </a:cubicBezTo>
                    <a:cubicBezTo>
                      <a:pt x="158" y="697"/>
                      <a:pt x="158" y="697"/>
                      <a:pt x="158" y="697"/>
                    </a:cubicBezTo>
                    <a:cubicBezTo>
                      <a:pt x="153" y="695"/>
                      <a:pt x="153" y="695"/>
                      <a:pt x="153" y="695"/>
                    </a:cubicBezTo>
                    <a:cubicBezTo>
                      <a:pt x="152" y="693"/>
                      <a:pt x="152" y="693"/>
                      <a:pt x="152" y="693"/>
                    </a:cubicBezTo>
                    <a:cubicBezTo>
                      <a:pt x="154" y="692"/>
                      <a:pt x="154" y="692"/>
                      <a:pt x="154" y="692"/>
                    </a:cubicBezTo>
                    <a:cubicBezTo>
                      <a:pt x="156" y="692"/>
                      <a:pt x="156" y="692"/>
                      <a:pt x="156" y="692"/>
                    </a:cubicBezTo>
                    <a:cubicBezTo>
                      <a:pt x="157" y="692"/>
                      <a:pt x="157" y="692"/>
                      <a:pt x="157" y="692"/>
                    </a:cubicBezTo>
                    <a:cubicBezTo>
                      <a:pt x="159" y="692"/>
                      <a:pt x="159" y="692"/>
                      <a:pt x="159" y="692"/>
                    </a:cubicBezTo>
                    <a:cubicBezTo>
                      <a:pt x="159" y="693"/>
                      <a:pt x="159" y="693"/>
                      <a:pt x="159" y="693"/>
                    </a:cubicBezTo>
                    <a:cubicBezTo>
                      <a:pt x="161" y="695"/>
                      <a:pt x="161" y="695"/>
                      <a:pt x="161" y="695"/>
                    </a:cubicBezTo>
                    <a:cubicBezTo>
                      <a:pt x="162" y="696"/>
                      <a:pt x="162" y="696"/>
                      <a:pt x="162" y="696"/>
                    </a:cubicBezTo>
                    <a:cubicBezTo>
                      <a:pt x="163" y="696"/>
                      <a:pt x="163" y="696"/>
                      <a:pt x="163" y="696"/>
                    </a:cubicBezTo>
                    <a:cubicBezTo>
                      <a:pt x="166" y="695"/>
                      <a:pt x="166" y="695"/>
                      <a:pt x="166" y="695"/>
                    </a:cubicBezTo>
                    <a:cubicBezTo>
                      <a:pt x="166" y="695"/>
                      <a:pt x="166" y="695"/>
                      <a:pt x="166" y="695"/>
                    </a:cubicBezTo>
                    <a:cubicBezTo>
                      <a:pt x="164" y="695"/>
                      <a:pt x="164" y="695"/>
                      <a:pt x="164" y="695"/>
                    </a:cubicBezTo>
                    <a:cubicBezTo>
                      <a:pt x="161" y="694"/>
                      <a:pt x="161" y="694"/>
                      <a:pt x="161" y="694"/>
                    </a:cubicBezTo>
                    <a:cubicBezTo>
                      <a:pt x="162" y="691"/>
                      <a:pt x="162" y="691"/>
                      <a:pt x="162" y="691"/>
                    </a:cubicBezTo>
                    <a:cubicBezTo>
                      <a:pt x="164" y="691"/>
                      <a:pt x="164" y="691"/>
                      <a:pt x="164" y="691"/>
                    </a:cubicBezTo>
                    <a:cubicBezTo>
                      <a:pt x="166" y="691"/>
                      <a:pt x="166" y="691"/>
                      <a:pt x="166" y="691"/>
                    </a:cubicBezTo>
                    <a:cubicBezTo>
                      <a:pt x="166" y="691"/>
                      <a:pt x="166" y="691"/>
                      <a:pt x="166" y="691"/>
                    </a:cubicBezTo>
                    <a:cubicBezTo>
                      <a:pt x="165" y="691"/>
                      <a:pt x="165" y="691"/>
                      <a:pt x="165" y="691"/>
                    </a:cubicBezTo>
                    <a:cubicBezTo>
                      <a:pt x="161" y="690"/>
                      <a:pt x="161" y="690"/>
                      <a:pt x="161" y="690"/>
                    </a:cubicBezTo>
                    <a:cubicBezTo>
                      <a:pt x="163" y="688"/>
                      <a:pt x="163" y="688"/>
                      <a:pt x="163" y="688"/>
                    </a:cubicBezTo>
                    <a:cubicBezTo>
                      <a:pt x="161" y="688"/>
                      <a:pt x="161" y="688"/>
                      <a:pt x="161" y="688"/>
                    </a:cubicBezTo>
                    <a:cubicBezTo>
                      <a:pt x="159" y="685"/>
                      <a:pt x="159" y="685"/>
                      <a:pt x="159" y="685"/>
                    </a:cubicBezTo>
                    <a:cubicBezTo>
                      <a:pt x="161" y="684"/>
                      <a:pt x="161" y="684"/>
                      <a:pt x="161" y="684"/>
                    </a:cubicBezTo>
                    <a:cubicBezTo>
                      <a:pt x="164" y="685"/>
                      <a:pt x="164" y="685"/>
                      <a:pt x="164" y="685"/>
                    </a:cubicBezTo>
                    <a:cubicBezTo>
                      <a:pt x="166" y="685"/>
                      <a:pt x="166" y="685"/>
                      <a:pt x="166" y="685"/>
                    </a:cubicBezTo>
                    <a:cubicBezTo>
                      <a:pt x="169" y="685"/>
                      <a:pt x="169" y="685"/>
                      <a:pt x="169" y="685"/>
                    </a:cubicBezTo>
                    <a:cubicBezTo>
                      <a:pt x="170" y="684"/>
                      <a:pt x="170" y="684"/>
                      <a:pt x="170" y="684"/>
                    </a:cubicBezTo>
                    <a:cubicBezTo>
                      <a:pt x="170" y="684"/>
                      <a:pt x="170" y="684"/>
                      <a:pt x="170" y="684"/>
                    </a:cubicBezTo>
                    <a:cubicBezTo>
                      <a:pt x="169" y="683"/>
                      <a:pt x="169" y="683"/>
                      <a:pt x="169" y="683"/>
                    </a:cubicBezTo>
                    <a:cubicBezTo>
                      <a:pt x="164" y="682"/>
                      <a:pt x="164" y="682"/>
                      <a:pt x="164" y="682"/>
                    </a:cubicBezTo>
                    <a:cubicBezTo>
                      <a:pt x="161" y="681"/>
                      <a:pt x="161" y="681"/>
                      <a:pt x="161" y="681"/>
                    </a:cubicBezTo>
                    <a:cubicBezTo>
                      <a:pt x="161" y="679"/>
                      <a:pt x="161" y="679"/>
                      <a:pt x="161" y="679"/>
                    </a:cubicBezTo>
                    <a:cubicBezTo>
                      <a:pt x="164" y="679"/>
                      <a:pt x="164" y="679"/>
                      <a:pt x="164" y="679"/>
                    </a:cubicBezTo>
                    <a:cubicBezTo>
                      <a:pt x="165" y="680"/>
                      <a:pt x="165" y="680"/>
                      <a:pt x="165" y="680"/>
                    </a:cubicBezTo>
                    <a:cubicBezTo>
                      <a:pt x="168" y="680"/>
                      <a:pt x="168" y="680"/>
                      <a:pt x="168" y="680"/>
                    </a:cubicBezTo>
                    <a:cubicBezTo>
                      <a:pt x="169" y="679"/>
                      <a:pt x="169" y="679"/>
                      <a:pt x="169" y="679"/>
                    </a:cubicBezTo>
                    <a:cubicBezTo>
                      <a:pt x="169" y="679"/>
                      <a:pt x="169" y="679"/>
                      <a:pt x="169" y="679"/>
                    </a:cubicBezTo>
                    <a:cubicBezTo>
                      <a:pt x="168" y="678"/>
                      <a:pt x="168" y="678"/>
                      <a:pt x="168" y="678"/>
                    </a:cubicBezTo>
                    <a:cubicBezTo>
                      <a:pt x="166" y="677"/>
                      <a:pt x="166" y="677"/>
                      <a:pt x="166" y="677"/>
                    </a:cubicBezTo>
                    <a:cubicBezTo>
                      <a:pt x="165" y="674"/>
                      <a:pt x="165" y="674"/>
                      <a:pt x="165" y="674"/>
                    </a:cubicBezTo>
                    <a:cubicBezTo>
                      <a:pt x="168" y="674"/>
                      <a:pt x="168" y="674"/>
                      <a:pt x="168" y="674"/>
                    </a:cubicBezTo>
                    <a:cubicBezTo>
                      <a:pt x="170" y="675"/>
                      <a:pt x="170" y="675"/>
                      <a:pt x="170" y="675"/>
                    </a:cubicBezTo>
                    <a:cubicBezTo>
                      <a:pt x="170" y="676"/>
                      <a:pt x="170" y="676"/>
                      <a:pt x="170" y="676"/>
                    </a:cubicBezTo>
                    <a:cubicBezTo>
                      <a:pt x="171" y="675"/>
                      <a:pt x="171" y="675"/>
                      <a:pt x="171" y="675"/>
                    </a:cubicBezTo>
                    <a:cubicBezTo>
                      <a:pt x="172" y="674"/>
                      <a:pt x="172" y="674"/>
                      <a:pt x="172" y="674"/>
                    </a:cubicBezTo>
                    <a:cubicBezTo>
                      <a:pt x="171" y="674"/>
                      <a:pt x="171" y="674"/>
                      <a:pt x="171" y="674"/>
                    </a:cubicBezTo>
                    <a:cubicBezTo>
                      <a:pt x="169" y="673"/>
                      <a:pt x="169" y="673"/>
                      <a:pt x="169" y="673"/>
                    </a:cubicBezTo>
                    <a:cubicBezTo>
                      <a:pt x="169" y="670"/>
                      <a:pt x="169" y="670"/>
                      <a:pt x="169" y="670"/>
                    </a:cubicBezTo>
                    <a:cubicBezTo>
                      <a:pt x="171" y="670"/>
                      <a:pt x="171" y="670"/>
                      <a:pt x="171" y="670"/>
                    </a:cubicBezTo>
                    <a:cubicBezTo>
                      <a:pt x="170" y="669"/>
                      <a:pt x="170" y="669"/>
                      <a:pt x="170" y="669"/>
                    </a:cubicBezTo>
                    <a:cubicBezTo>
                      <a:pt x="168" y="666"/>
                      <a:pt x="168" y="666"/>
                      <a:pt x="168" y="666"/>
                    </a:cubicBezTo>
                    <a:cubicBezTo>
                      <a:pt x="171" y="666"/>
                      <a:pt x="171" y="666"/>
                      <a:pt x="171" y="666"/>
                    </a:cubicBezTo>
                    <a:cubicBezTo>
                      <a:pt x="173" y="667"/>
                      <a:pt x="173" y="667"/>
                      <a:pt x="173" y="667"/>
                    </a:cubicBezTo>
                    <a:cubicBezTo>
                      <a:pt x="175" y="667"/>
                      <a:pt x="175" y="667"/>
                      <a:pt x="175" y="667"/>
                    </a:cubicBezTo>
                    <a:cubicBezTo>
                      <a:pt x="176" y="668"/>
                      <a:pt x="176" y="668"/>
                      <a:pt x="176" y="668"/>
                    </a:cubicBezTo>
                    <a:cubicBezTo>
                      <a:pt x="177" y="668"/>
                      <a:pt x="177" y="668"/>
                      <a:pt x="177" y="668"/>
                    </a:cubicBezTo>
                    <a:cubicBezTo>
                      <a:pt x="177" y="667"/>
                      <a:pt x="177" y="667"/>
                      <a:pt x="177" y="667"/>
                    </a:cubicBezTo>
                    <a:cubicBezTo>
                      <a:pt x="177" y="665"/>
                      <a:pt x="177" y="665"/>
                      <a:pt x="177" y="665"/>
                    </a:cubicBezTo>
                    <a:cubicBezTo>
                      <a:pt x="179" y="664"/>
                      <a:pt x="179" y="664"/>
                      <a:pt x="179" y="664"/>
                    </a:cubicBezTo>
                    <a:cubicBezTo>
                      <a:pt x="179" y="664"/>
                      <a:pt x="179" y="664"/>
                      <a:pt x="179" y="664"/>
                    </a:cubicBezTo>
                    <a:cubicBezTo>
                      <a:pt x="178" y="663"/>
                      <a:pt x="178" y="663"/>
                      <a:pt x="178" y="663"/>
                    </a:cubicBezTo>
                    <a:cubicBezTo>
                      <a:pt x="179" y="659"/>
                      <a:pt x="179" y="659"/>
                      <a:pt x="179" y="659"/>
                    </a:cubicBezTo>
                    <a:cubicBezTo>
                      <a:pt x="177" y="658"/>
                      <a:pt x="177" y="658"/>
                      <a:pt x="177" y="658"/>
                    </a:cubicBezTo>
                    <a:cubicBezTo>
                      <a:pt x="175" y="656"/>
                      <a:pt x="175" y="656"/>
                      <a:pt x="175" y="656"/>
                    </a:cubicBezTo>
                    <a:cubicBezTo>
                      <a:pt x="173" y="655"/>
                      <a:pt x="173" y="655"/>
                      <a:pt x="173" y="655"/>
                    </a:cubicBezTo>
                    <a:cubicBezTo>
                      <a:pt x="171" y="653"/>
                      <a:pt x="171" y="653"/>
                      <a:pt x="171" y="653"/>
                    </a:cubicBezTo>
                    <a:cubicBezTo>
                      <a:pt x="171" y="651"/>
                      <a:pt x="171" y="651"/>
                      <a:pt x="171" y="651"/>
                    </a:cubicBezTo>
                    <a:cubicBezTo>
                      <a:pt x="174" y="651"/>
                      <a:pt x="174" y="651"/>
                      <a:pt x="174" y="651"/>
                    </a:cubicBezTo>
                    <a:cubicBezTo>
                      <a:pt x="175" y="652"/>
                      <a:pt x="175" y="652"/>
                      <a:pt x="175" y="652"/>
                    </a:cubicBezTo>
                    <a:cubicBezTo>
                      <a:pt x="179" y="654"/>
                      <a:pt x="179" y="654"/>
                      <a:pt x="179" y="654"/>
                    </a:cubicBezTo>
                    <a:cubicBezTo>
                      <a:pt x="180" y="656"/>
                      <a:pt x="180" y="656"/>
                      <a:pt x="180" y="656"/>
                    </a:cubicBezTo>
                    <a:cubicBezTo>
                      <a:pt x="181" y="656"/>
                      <a:pt x="181" y="656"/>
                      <a:pt x="181" y="656"/>
                    </a:cubicBezTo>
                    <a:cubicBezTo>
                      <a:pt x="180" y="654"/>
                      <a:pt x="180" y="654"/>
                      <a:pt x="180" y="654"/>
                    </a:cubicBezTo>
                    <a:cubicBezTo>
                      <a:pt x="179" y="652"/>
                      <a:pt x="179" y="652"/>
                      <a:pt x="179" y="652"/>
                    </a:cubicBezTo>
                    <a:cubicBezTo>
                      <a:pt x="177" y="652"/>
                      <a:pt x="177" y="652"/>
                      <a:pt x="177" y="652"/>
                    </a:cubicBezTo>
                    <a:cubicBezTo>
                      <a:pt x="172" y="650"/>
                      <a:pt x="172" y="650"/>
                      <a:pt x="172" y="650"/>
                    </a:cubicBezTo>
                    <a:cubicBezTo>
                      <a:pt x="171" y="648"/>
                      <a:pt x="171" y="648"/>
                      <a:pt x="171" y="648"/>
                    </a:cubicBezTo>
                    <a:cubicBezTo>
                      <a:pt x="171" y="646"/>
                      <a:pt x="171" y="646"/>
                      <a:pt x="171" y="646"/>
                    </a:cubicBezTo>
                    <a:cubicBezTo>
                      <a:pt x="174" y="645"/>
                      <a:pt x="174" y="645"/>
                      <a:pt x="174" y="645"/>
                    </a:cubicBezTo>
                    <a:cubicBezTo>
                      <a:pt x="175" y="646"/>
                      <a:pt x="175" y="646"/>
                      <a:pt x="175" y="646"/>
                    </a:cubicBezTo>
                    <a:cubicBezTo>
                      <a:pt x="176" y="647"/>
                      <a:pt x="176" y="647"/>
                      <a:pt x="176" y="647"/>
                    </a:cubicBezTo>
                    <a:cubicBezTo>
                      <a:pt x="178" y="647"/>
                      <a:pt x="178" y="647"/>
                      <a:pt x="178" y="647"/>
                    </a:cubicBezTo>
                    <a:cubicBezTo>
                      <a:pt x="178" y="646"/>
                      <a:pt x="178" y="646"/>
                      <a:pt x="178" y="646"/>
                    </a:cubicBezTo>
                    <a:cubicBezTo>
                      <a:pt x="179" y="645"/>
                      <a:pt x="179" y="645"/>
                      <a:pt x="179" y="645"/>
                    </a:cubicBezTo>
                    <a:cubicBezTo>
                      <a:pt x="179" y="643"/>
                      <a:pt x="179" y="643"/>
                      <a:pt x="179" y="643"/>
                    </a:cubicBezTo>
                    <a:cubicBezTo>
                      <a:pt x="181" y="642"/>
                      <a:pt x="181" y="642"/>
                      <a:pt x="181" y="642"/>
                    </a:cubicBezTo>
                    <a:cubicBezTo>
                      <a:pt x="183" y="644"/>
                      <a:pt x="183" y="644"/>
                      <a:pt x="183" y="644"/>
                    </a:cubicBezTo>
                    <a:cubicBezTo>
                      <a:pt x="183" y="645"/>
                      <a:pt x="183" y="645"/>
                      <a:pt x="183" y="645"/>
                    </a:cubicBezTo>
                    <a:cubicBezTo>
                      <a:pt x="183" y="645"/>
                      <a:pt x="183" y="645"/>
                      <a:pt x="183" y="645"/>
                    </a:cubicBezTo>
                    <a:cubicBezTo>
                      <a:pt x="184" y="646"/>
                      <a:pt x="184" y="646"/>
                      <a:pt x="184" y="646"/>
                    </a:cubicBezTo>
                    <a:cubicBezTo>
                      <a:pt x="186" y="646"/>
                      <a:pt x="186" y="646"/>
                      <a:pt x="186" y="646"/>
                    </a:cubicBezTo>
                    <a:cubicBezTo>
                      <a:pt x="187" y="647"/>
                      <a:pt x="187" y="647"/>
                      <a:pt x="187" y="647"/>
                    </a:cubicBezTo>
                    <a:cubicBezTo>
                      <a:pt x="188" y="647"/>
                      <a:pt x="188" y="647"/>
                      <a:pt x="188" y="647"/>
                    </a:cubicBezTo>
                    <a:cubicBezTo>
                      <a:pt x="188" y="646"/>
                      <a:pt x="188" y="646"/>
                      <a:pt x="188" y="646"/>
                    </a:cubicBezTo>
                    <a:cubicBezTo>
                      <a:pt x="190" y="644"/>
                      <a:pt x="190" y="644"/>
                      <a:pt x="190" y="644"/>
                    </a:cubicBezTo>
                    <a:cubicBezTo>
                      <a:pt x="190" y="644"/>
                      <a:pt x="190" y="644"/>
                      <a:pt x="190" y="644"/>
                    </a:cubicBezTo>
                    <a:cubicBezTo>
                      <a:pt x="189" y="644"/>
                      <a:pt x="189" y="644"/>
                      <a:pt x="189" y="644"/>
                    </a:cubicBezTo>
                    <a:cubicBezTo>
                      <a:pt x="185" y="644"/>
                      <a:pt x="185" y="644"/>
                      <a:pt x="185" y="644"/>
                    </a:cubicBezTo>
                    <a:cubicBezTo>
                      <a:pt x="183" y="642"/>
                      <a:pt x="183" y="642"/>
                      <a:pt x="183" y="642"/>
                    </a:cubicBezTo>
                    <a:cubicBezTo>
                      <a:pt x="184" y="641"/>
                      <a:pt x="184" y="641"/>
                      <a:pt x="184" y="641"/>
                    </a:cubicBezTo>
                    <a:cubicBezTo>
                      <a:pt x="183" y="641"/>
                      <a:pt x="183" y="641"/>
                      <a:pt x="183" y="641"/>
                    </a:cubicBezTo>
                    <a:cubicBezTo>
                      <a:pt x="182" y="639"/>
                      <a:pt x="182" y="639"/>
                      <a:pt x="182" y="639"/>
                    </a:cubicBezTo>
                    <a:cubicBezTo>
                      <a:pt x="182" y="637"/>
                      <a:pt x="182" y="637"/>
                      <a:pt x="182" y="637"/>
                    </a:cubicBezTo>
                    <a:cubicBezTo>
                      <a:pt x="184" y="635"/>
                      <a:pt x="184" y="635"/>
                      <a:pt x="184" y="635"/>
                    </a:cubicBezTo>
                    <a:cubicBezTo>
                      <a:pt x="186" y="635"/>
                      <a:pt x="186" y="635"/>
                      <a:pt x="186" y="635"/>
                    </a:cubicBezTo>
                    <a:cubicBezTo>
                      <a:pt x="185" y="632"/>
                      <a:pt x="185" y="632"/>
                      <a:pt x="185" y="632"/>
                    </a:cubicBezTo>
                    <a:cubicBezTo>
                      <a:pt x="188" y="632"/>
                      <a:pt x="188" y="632"/>
                      <a:pt x="188" y="632"/>
                    </a:cubicBezTo>
                    <a:cubicBezTo>
                      <a:pt x="189" y="634"/>
                      <a:pt x="189" y="634"/>
                      <a:pt x="189" y="634"/>
                    </a:cubicBezTo>
                    <a:cubicBezTo>
                      <a:pt x="191" y="635"/>
                      <a:pt x="191" y="635"/>
                      <a:pt x="191" y="635"/>
                    </a:cubicBezTo>
                    <a:cubicBezTo>
                      <a:pt x="193" y="636"/>
                      <a:pt x="193" y="636"/>
                      <a:pt x="193" y="636"/>
                    </a:cubicBezTo>
                    <a:cubicBezTo>
                      <a:pt x="193" y="636"/>
                      <a:pt x="193" y="636"/>
                      <a:pt x="193" y="636"/>
                    </a:cubicBezTo>
                    <a:cubicBezTo>
                      <a:pt x="193" y="636"/>
                      <a:pt x="193" y="636"/>
                      <a:pt x="193" y="636"/>
                    </a:cubicBezTo>
                    <a:cubicBezTo>
                      <a:pt x="191" y="635"/>
                      <a:pt x="191" y="635"/>
                      <a:pt x="191" y="635"/>
                    </a:cubicBezTo>
                    <a:cubicBezTo>
                      <a:pt x="189" y="633"/>
                      <a:pt x="189" y="633"/>
                      <a:pt x="189" y="633"/>
                    </a:cubicBezTo>
                    <a:cubicBezTo>
                      <a:pt x="188" y="630"/>
                      <a:pt x="188" y="630"/>
                      <a:pt x="188" y="630"/>
                    </a:cubicBezTo>
                    <a:cubicBezTo>
                      <a:pt x="191" y="627"/>
                      <a:pt x="191" y="627"/>
                      <a:pt x="191" y="627"/>
                    </a:cubicBezTo>
                    <a:cubicBezTo>
                      <a:pt x="193" y="627"/>
                      <a:pt x="193" y="627"/>
                      <a:pt x="193" y="627"/>
                    </a:cubicBezTo>
                    <a:cubicBezTo>
                      <a:pt x="194" y="629"/>
                      <a:pt x="194" y="629"/>
                      <a:pt x="194" y="629"/>
                    </a:cubicBezTo>
                    <a:cubicBezTo>
                      <a:pt x="197" y="631"/>
                      <a:pt x="197" y="631"/>
                      <a:pt x="197" y="631"/>
                    </a:cubicBezTo>
                    <a:cubicBezTo>
                      <a:pt x="197" y="631"/>
                      <a:pt x="197" y="631"/>
                      <a:pt x="197" y="631"/>
                    </a:cubicBezTo>
                    <a:cubicBezTo>
                      <a:pt x="199" y="630"/>
                      <a:pt x="199" y="630"/>
                      <a:pt x="199" y="630"/>
                    </a:cubicBezTo>
                    <a:cubicBezTo>
                      <a:pt x="200" y="631"/>
                      <a:pt x="200" y="631"/>
                      <a:pt x="200" y="631"/>
                    </a:cubicBezTo>
                    <a:cubicBezTo>
                      <a:pt x="202" y="630"/>
                      <a:pt x="202" y="630"/>
                      <a:pt x="202" y="630"/>
                    </a:cubicBezTo>
                    <a:cubicBezTo>
                      <a:pt x="202" y="629"/>
                      <a:pt x="202" y="629"/>
                      <a:pt x="202" y="629"/>
                    </a:cubicBezTo>
                    <a:cubicBezTo>
                      <a:pt x="201" y="628"/>
                      <a:pt x="201" y="628"/>
                      <a:pt x="201" y="628"/>
                    </a:cubicBezTo>
                    <a:cubicBezTo>
                      <a:pt x="196" y="626"/>
                      <a:pt x="196" y="626"/>
                      <a:pt x="196" y="626"/>
                    </a:cubicBezTo>
                    <a:cubicBezTo>
                      <a:pt x="192" y="625"/>
                      <a:pt x="192" y="625"/>
                      <a:pt x="192" y="625"/>
                    </a:cubicBezTo>
                    <a:cubicBezTo>
                      <a:pt x="193" y="622"/>
                      <a:pt x="193" y="622"/>
                      <a:pt x="193" y="622"/>
                    </a:cubicBezTo>
                    <a:cubicBezTo>
                      <a:pt x="194" y="621"/>
                      <a:pt x="194" y="621"/>
                      <a:pt x="194" y="621"/>
                    </a:cubicBezTo>
                    <a:cubicBezTo>
                      <a:pt x="196" y="621"/>
                      <a:pt x="196" y="621"/>
                      <a:pt x="196" y="621"/>
                    </a:cubicBezTo>
                    <a:cubicBezTo>
                      <a:pt x="198" y="623"/>
                      <a:pt x="198" y="623"/>
                      <a:pt x="198" y="623"/>
                    </a:cubicBezTo>
                    <a:cubicBezTo>
                      <a:pt x="199" y="623"/>
                      <a:pt x="199" y="623"/>
                      <a:pt x="199" y="623"/>
                    </a:cubicBezTo>
                    <a:cubicBezTo>
                      <a:pt x="200" y="623"/>
                      <a:pt x="200" y="623"/>
                      <a:pt x="200" y="623"/>
                    </a:cubicBezTo>
                    <a:cubicBezTo>
                      <a:pt x="202" y="626"/>
                      <a:pt x="202" y="626"/>
                      <a:pt x="202" y="626"/>
                    </a:cubicBezTo>
                    <a:cubicBezTo>
                      <a:pt x="203" y="626"/>
                      <a:pt x="203" y="626"/>
                      <a:pt x="203" y="626"/>
                    </a:cubicBezTo>
                    <a:cubicBezTo>
                      <a:pt x="203" y="626"/>
                      <a:pt x="203" y="626"/>
                      <a:pt x="203" y="626"/>
                    </a:cubicBezTo>
                    <a:cubicBezTo>
                      <a:pt x="204" y="626"/>
                      <a:pt x="204" y="626"/>
                      <a:pt x="204" y="626"/>
                    </a:cubicBezTo>
                    <a:cubicBezTo>
                      <a:pt x="204" y="625"/>
                      <a:pt x="204" y="625"/>
                      <a:pt x="204" y="625"/>
                    </a:cubicBezTo>
                    <a:cubicBezTo>
                      <a:pt x="204" y="623"/>
                      <a:pt x="204" y="623"/>
                      <a:pt x="204" y="623"/>
                    </a:cubicBezTo>
                    <a:cubicBezTo>
                      <a:pt x="204" y="622"/>
                      <a:pt x="204" y="622"/>
                      <a:pt x="204" y="622"/>
                    </a:cubicBezTo>
                    <a:cubicBezTo>
                      <a:pt x="202" y="621"/>
                      <a:pt x="202" y="621"/>
                      <a:pt x="202" y="621"/>
                    </a:cubicBezTo>
                    <a:cubicBezTo>
                      <a:pt x="202" y="619"/>
                      <a:pt x="202" y="619"/>
                      <a:pt x="202" y="619"/>
                    </a:cubicBezTo>
                    <a:cubicBezTo>
                      <a:pt x="205" y="619"/>
                      <a:pt x="205" y="619"/>
                      <a:pt x="205" y="619"/>
                    </a:cubicBezTo>
                    <a:cubicBezTo>
                      <a:pt x="205" y="618"/>
                      <a:pt x="205" y="618"/>
                      <a:pt x="205" y="618"/>
                    </a:cubicBezTo>
                    <a:cubicBezTo>
                      <a:pt x="205" y="618"/>
                      <a:pt x="205" y="618"/>
                      <a:pt x="205" y="618"/>
                    </a:cubicBezTo>
                    <a:cubicBezTo>
                      <a:pt x="204" y="618"/>
                      <a:pt x="204" y="618"/>
                      <a:pt x="204" y="618"/>
                    </a:cubicBezTo>
                    <a:cubicBezTo>
                      <a:pt x="202" y="617"/>
                      <a:pt x="202" y="617"/>
                      <a:pt x="202" y="617"/>
                    </a:cubicBezTo>
                    <a:cubicBezTo>
                      <a:pt x="201" y="616"/>
                      <a:pt x="201" y="616"/>
                      <a:pt x="201" y="616"/>
                    </a:cubicBezTo>
                    <a:cubicBezTo>
                      <a:pt x="199" y="616"/>
                      <a:pt x="199" y="616"/>
                      <a:pt x="199" y="616"/>
                    </a:cubicBezTo>
                    <a:cubicBezTo>
                      <a:pt x="196" y="614"/>
                      <a:pt x="196" y="614"/>
                      <a:pt x="196" y="614"/>
                    </a:cubicBezTo>
                    <a:cubicBezTo>
                      <a:pt x="195" y="612"/>
                      <a:pt x="195" y="612"/>
                      <a:pt x="195" y="612"/>
                    </a:cubicBezTo>
                    <a:cubicBezTo>
                      <a:pt x="197" y="610"/>
                      <a:pt x="197" y="610"/>
                      <a:pt x="197" y="610"/>
                    </a:cubicBezTo>
                    <a:cubicBezTo>
                      <a:pt x="200" y="610"/>
                      <a:pt x="200" y="610"/>
                      <a:pt x="200" y="610"/>
                    </a:cubicBezTo>
                    <a:cubicBezTo>
                      <a:pt x="202" y="610"/>
                      <a:pt x="202" y="610"/>
                      <a:pt x="202" y="610"/>
                    </a:cubicBezTo>
                    <a:cubicBezTo>
                      <a:pt x="204" y="610"/>
                      <a:pt x="204" y="610"/>
                      <a:pt x="204" y="610"/>
                    </a:cubicBezTo>
                    <a:cubicBezTo>
                      <a:pt x="204" y="609"/>
                      <a:pt x="204" y="609"/>
                      <a:pt x="204" y="609"/>
                    </a:cubicBezTo>
                    <a:cubicBezTo>
                      <a:pt x="206" y="609"/>
                      <a:pt x="206" y="609"/>
                      <a:pt x="206" y="609"/>
                    </a:cubicBezTo>
                    <a:cubicBezTo>
                      <a:pt x="207" y="609"/>
                      <a:pt x="207" y="609"/>
                      <a:pt x="207" y="609"/>
                    </a:cubicBezTo>
                    <a:cubicBezTo>
                      <a:pt x="207" y="609"/>
                      <a:pt x="207" y="609"/>
                      <a:pt x="207" y="609"/>
                    </a:cubicBezTo>
                    <a:cubicBezTo>
                      <a:pt x="207" y="605"/>
                      <a:pt x="207" y="605"/>
                      <a:pt x="207" y="605"/>
                    </a:cubicBezTo>
                    <a:cubicBezTo>
                      <a:pt x="206" y="603"/>
                      <a:pt x="206" y="603"/>
                      <a:pt x="206" y="603"/>
                    </a:cubicBezTo>
                    <a:cubicBezTo>
                      <a:pt x="205" y="602"/>
                      <a:pt x="205" y="602"/>
                      <a:pt x="205" y="602"/>
                    </a:cubicBezTo>
                    <a:cubicBezTo>
                      <a:pt x="204" y="600"/>
                      <a:pt x="204" y="600"/>
                      <a:pt x="204" y="600"/>
                    </a:cubicBezTo>
                    <a:cubicBezTo>
                      <a:pt x="204" y="598"/>
                      <a:pt x="204" y="598"/>
                      <a:pt x="204" y="598"/>
                    </a:cubicBezTo>
                    <a:cubicBezTo>
                      <a:pt x="205" y="597"/>
                      <a:pt x="205" y="597"/>
                      <a:pt x="205" y="597"/>
                    </a:cubicBezTo>
                    <a:cubicBezTo>
                      <a:pt x="204" y="595"/>
                      <a:pt x="204" y="595"/>
                      <a:pt x="204" y="595"/>
                    </a:cubicBezTo>
                    <a:cubicBezTo>
                      <a:pt x="204" y="594"/>
                      <a:pt x="204" y="594"/>
                      <a:pt x="204" y="594"/>
                    </a:cubicBezTo>
                    <a:cubicBezTo>
                      <a:pt x="205" y="591"/>
                      <a:pt x="205" y="591"/>
                      <a:pt x="205" y="591"/>
                    </a:cubicBezTo>
                    <a:cubicBezTo>
                      <a:pt x="207" y="593"/>
                      <a:pt x="207" y="593"/>
                      <a:pt x="207" y="593"/>
                    </a:cubicBezTo>
                    <a:cubicBezTo>
                      <a:pt x="208" y="594"/>
                      <a:pt x="208" y="594"/>
                      <a:pt x="208" y="594"/>
                    </a:cubicBezTo>
                    <a:cubicBezTo>
                      <a:pt x="208" y="594"/>
                      <a:pt x="208" y="594"/>
                      <a:pt x="208" y="594"/>
                    </a:cubicBezTo>
                    <a:cubicBezTo>
                      <a:pt x="208" y="594"/>
                      <a:pt x="208" y="594"/>
                      <a:pt x="208" y="594"/>
                    </a:cubicBezTo>
                    <a:cubicBezTo>
                      <a:pt x="210" y="593"/>
                      <a:pt x="210" y="593"/>
                      <a:pt x="210" y="593"/>
                    </a:cubicBezTo>
                    <a:cubicBezTo>
                      <a:pt x="213" y="594"/>
                      <a:pt x="213" y="594"/>
                      <a:pt x="213" y="594"/>
                    </a:cubicBezTo>
                    <a:cubicBezTo>
                      <a:pt x="214" y="597"/>
                      <a:pt x="214" y="597"/>
                      <a:pt x="214" y="597"/>
                    </a:cubicBezTo>
                    <a:cubicBezTo>
                      <a:pt x="214" y="597"/>
                      <a:pt x="214" y="597"/>
                      <a:pt x="214" y="597"/>
                    </a:cubicBezTo>
                    <a:cubicBezTo>
                      <a:pt x="215" y="597"/>
                      <a:pt x="215" y="597"/>
                      <a:pt x="215" y="597"/>
                    </a:cubicBezTo>
                    <a:cubicBezTo>
                      <a:pt x="217" y="595"/>
                      <a:pt x="217" y="595"/>
                      <a:pt x="217" y="595"/>
                    </a:cubicBezTo>
                    <a:cubicBezTo>
                      <a:pt x="218" y="592"/>
                      <a:pt x="218" y="592"/>
                      <a:pt x="218" y="592"/>
                    </a:cubicBezTo>
                    <a:cubicBezTo>
                      <a:pt x="218" y="590"/>
                      <a:pt x="218" y="590"/>
                      <a:pt x="218" y="590"/>
                    </a:cubicBezTo>
                    <a:cubicBezTo>
                      <a:pt x="217" y="586"/>
                      <a:pt x="217" y="586"/>
                      <a:pt x="217" y="586"/>
                    </a:cubicBezTo>
                    <a:cubicBezTo>
                      <a:pt x="219" y="585"/>
                      <a:pt x="219" y="585"/>
                      <a:pt x="219" y="585"/>
                    </a:cubicBezTo>
                    <a:cubicBezTo>
                      <a:pt x="220" y="585"/>
                      <a:pt x="220" y="585"/>
                      <a:pt x="220" y="585"/>
                    </a:cubicBezTo>
                    <a:cubicBezTo>
                      <a:pt x="220" y="584"/>
                      <a:pt x="220" y="584"/>
                      <a:pt x="220" y="584"/>
                    </a:cubicBezTo>
                    <a:cubicBezTo>
                      <a:pt x="223" y="583"/>
                      <a:pt x="223" y="583"/>
                      <a:pt x="223" y="583"/>
                    </a:cubicBezTo>
                    <a:cubicBezTo>
                      <a:pt x="224" y="585"/>
                      <a:pt x="224" y="585"/>
                      <a:pt x="224" y="585"/>
                    </a:cubicBezTo>
                    <a:cubicBezTo>
                      <a:pt x="225" y="587"/>
                      <a:pt x="225" y="587"/>
                      <a:pt x="225" y="587"/>
                    </a:cubicBezTo>
                    <a:cubicBezTo>
                      <a:pt x="225" y="587"/>
                      <a:pt x="225" y="587"/>
                      <a:pt x="225" y="587"/>
                    </a:cubicBezTo>
                    <a:cubicBezTo>
                      <a:pt x="226" y="586"/>
                      <a:pt x="226" y="586"/>
                      <a:pt x="226" y="586"/>
                    </a:cubicBezTo>
                    <a:cubicBezTo>
                      <a:pt x="226" y="585"/>
                      <a:pt x="226" y="585"/>
                      <a:pt x="226" y="585"/>
                    </a:cubicBezTo>
                    <a:cubicBezTo>
                      <a:pt x="226" y="583"/>
                      <a:pt x="226" y="583"/>
                      <a:pt x="226" y="583"/>
                    </a:cubicBezTo>
                    <a:cubicBezTo>
                      <a:pt x="228" y="583"/>
                      <a:pt x="228" y="583"/>
                      <a:pt x="228" y="583"/>
                    </a:cubicBezTo>
                    <a:cubicBezTo>
                      <a:pt x="229" y="585"/>
                      <a:pt x="229" y="585"/>
                      <a:pt x="229" y="585"/>
                    </a:cubicBezTo>
                    <a:cubicBezTo>
                      <a:pt x="230" y="587"/>
                      <a:pt x="230" y="587"/>
                      <a:pt x="230" y="587"/>
                    </a:cubicBezTo>
                    <a:cubicBezTo>
                      <a:pt x="232" y="587"/>
                      <a:pt x="232" y="587"/>
                      <a:pt x="232" y="587"/>
                    </a:cubicBezTo>
                    <a:cubicBezTo>
                      <a:pt x="233" y="585"/>
                      <a:pt x="233" y="585"/>
                      <a:pt x="233" y="585"/>
                    </a:cubicBezTo>
                    <a:cubicBezTo>
                      <a:pt x="235" y="585"/>
                      <a:pt x="235" y="585"/>
                      <a:pt x="235" y="585"/>
                    </a:cubicBezTo>
                    <a:cubicBezTo>
                      <a:pt x="236" y="586"/>
                      <a:pt x="236" y="586"/>
                      <a:pt x="236" y="586"/>
                    </a:cubicBezTo>
                    <a:cubicBezTo>
                      <a:pt x="237" y="586"/>
                      <a:pt x="237" y="586"/>
                      <a:pt x="237" y="586"/>
                    </a:cubicBezTo>
                    <a:cubicBezTo>
                      <a:pt x="238" y="585"/>
                      <a:pt x="238" y="585"/>
                      <a:pt x="238" y="585"/>
                    </a:cubicBezTo>
                    <a:cubicBezTo>
                      <a:pt x="239" y="584"/>
                      <a:pt x="239" y="584"/>
                      <a:pt x="239" y="584"/>
                    </a:cubicBezTo>
                    <a:cubicBezTo>
                      <a:pt x="239" y="583"/>
                      <a:pt x="239" y="583"/>
                      <a:pt x="239" y="583"/>
                    </a:cubicBezTo>
                    <a:cubicBezTo>
                      <a:pt x="238" y="582"/>
                      <a:pt x="238" y="582"/>
                      <a:pt x="238" y="582"/>
                    </a:cubicBezTo>
                    <a:cubicBezTo>
                      <a:pt x="237" y="579"/>
                      <a:pt x="237" y="579"/>
                      <a:pt x="237" y="579"/>
                    </a:cubicBezTo>
                    <a:cubicBezTo>
                      <a:pt x="236" y="577"/>
                      <a:pt x="236" y="577"/>
                      <a:pt x="236" y="577"/>
                    </a:cubicBezTo>
                    <a:cubicBezTo>
                      <a:pt x="239" y="574"/>
                      <a:pt x="239" y="574"/>
                      <a:pt x="239" y="574"/>
                    </a:cubicBezTo>
                    <a:cubicBezTo>
                      <a:pt x="241" y="576"/>
                      <a:pt x="241" y="576"/>
                      <a:pt x="241" y="576"/>
                    </a:cubicBezTo>
                    <a:cubicBezTo>
                      <a:pt x="241" y="577"/>
                      <a:pt x="241" y="577"/>
                      <a:pt x="241" y="577"/>
                    </a:cubicBezTo>
                    <a:cubicBezTo>
                      <a:pt x="242" y="576"/>
                      <a:pt x="242" y="576"/>
                      <a:pt x="242" y="576"/>
                    </a:cubicBezTo>
                    <a:cubicBezTo>
                      <a:pt x="243" y="574"/>
                      <a:pt x="243" y="574"/>
                      <a:pt x="243" y="574"/>
                    </a:cubicBezTo>
                    <a:cubicBezTo>
                      <a:pt x="244" y="573"/>
                      <a:pt x="244" y="573"/>
                      <a:pt x="244" y="573"/>
                    </a:cubicBezTo>
                    <a:cubicBezTo>
                      <a:pt x="244" y="572"/>
                      <a:pt x="244" y="572"/>
                      <a:pt x="244" y="572"/>
                    </a:cubicBezTo>
                    <a:cubicBezTo>
                      <a:pt x="242" y="570"/>
                      <a:pt x="242" y="570"/>
                      <a:pt x="242" y="570"/>
                    </a:cubicBezTo>
                    <a:cubicBezTo>
                      <a:pt x="242" y="569"/>
                      <a:pt x="242" y="569"/>
                      <a:pt x="242" y="569"/>
                    </a:cubicBezTo>
                    <a:cubicBezTo>
                      <a:pt x="243" y="567"/>
                      <a:pt x="243" y="567"/>
                      <a:pt x="243" y="567"/>
                    </a:cubicBezTo>
                    <a:cubicBezTo>
                      <a:pt x="245" y="566"/>
                      <a:pt x="245" y="566"/>
                      <a:pt x="245" y="566"/>
                    </a:cubicBezTo>
                    <a:cubicBezTo>
                      <a:pt x="247" y="567"/>
                      <a:pt x="247" y="567"/>
                      <a:pt x="247" y="567"/>
                    </a:cubicBezTo>
                    <a:cubicBezTo>
                      <a:pt x="247" y="568"/>
                      <a:pt x="247" y="568"/>
                      <a:pt x="247" y="568"/>
                    </a:cubicBezTo>
                    <a:cubicBezTo>
                      <a:pt x="248" y="569"/>
                      <a:pt x="248" y="569"/>
                      <a:pt x="248" y="569"/>
                    </a:cubicBezTo>
                    <a:cubicBezTo>
                      <a:pt x="250" y="569"/>
                      <a:pt x="250" y="569"/>
                      <a:pt x="250" y="569"/>
                    </a:cubicBezTo>
                    <a:cubicBezTo>
                      <a:pt x="252" y="571"/>
                      <a:pt x="252" y="571"/>
                      <a:pt x="252" y="571"/>
                    </a:cubicBezTo>
                    <a:cubicBezTo>
                      <a:pt x="248" y="574"/>
                      <a:pt x="248" y="574"/>
                      <a:pt x="248" y="574"/>
                    </a:cubicBezTo>
                    <a:cubicBezTo>
                      <a:pt x="247" y="576"/>
                      <a:pt x="247" y="576"/>
                      <a:pt x="247" y="576"/>
                    </a:cubicBezTo>
                    <a:cubicBezTo>
                      <a:pt x="247" y="578"/>
                      <a:pt x="247" y="578"/>
                      <a:pt x="247" y="578"/>
                    </a:cubicBezTo>
                    <a:cubicBezTo>
                      <a:pt x="250" y="581"/>
                      <a:pt x="250" y="581"/>
                      <a:pt x="250" y="581"/>
                    </a:cubicBezTo>
                    <a:cubicBezTo>
                      <a:pt x="250" y="580"/>
                      <a:pt x="250" y="580"/>
                      <a:pt x="250" y="580"/>
                    </a:cubicBezTo>
                    <a:cubicBezTo>
                      <a:pt x="250" y="579"/>
                      <a:pt x="250" y="579"/>
                      <a:pt x="250" y="579"/>
                    </a:cubicBezTo>
                    <a:cubicBezTo>
                      <a:pt x="251" y="577"/>
                      <a:pt x="251" y="577"/>
                      <a:pt x="251" y="577"/>
                    </a:cubicBezTo>
                    <a:cubicBezTo>
                      <a:pt x="251" y="573"/>
                      <a:pt x="251" y="573"/>
                      <a:pt x="251" y="573"/>
                    </a:cubicBezTo>
                    <a:cubicBezTo>
                      <a:pt x="253" y="574"/>
                      <a:pt x="253" y="574"/>
                      <a:pt x="253" y="574"/>
                    </a:cubicBezTo>
                    <a:cubicBezTo>
                      <a:pt x="255" y="576"/>
                      <a:pt x="255" y="576"/>
                      <a:pt x="255" y="576"/>
                    </a:cubicBezTo>
                    <a:cubicBezTo>
                      <a:pt x="254" y="578"/>
                      <a:pt x="254" y="578"/>
                      <a:pt x="254" y="578"/>
                    </a:cubicBezTo>
                    <a:cubicBezTo>
                      <a:pt x="254" y="579"/>
                      <a:pt x="254" y="579"/>
                      <a:pt x="254" y="579"/>
                    </a:cubicBezTo>
                    <a:cubicBezTo>
                      <a:pt x="254" y="580"/>
                      <a:pt x="254" y="580"/>
                      <a:pt x="254" y="580"/>
                    </a:cubicBezTo>
                    <a:cubicBezTo>
                      <a:pt x="256" y="581"/>
                      <a:pt x="256" y="581"/>
                      <a:pt x="256" y="581"/>
                    </a:cubicBezTo>
                    <a:cubicBezTo>
                      <a:pt x="258" y="580"/>
                      <a:pt x="258" y="580"/>
                      <a:pt x="258" y="580"/>
                    </a:cubicBezTo>
                    <a:cubicBezTo>
                      <a:pt x="258" y="580"/>
                      <a:pt x="258" y="580"/>
                      <a:pt x="258" y="580"/>
                    </a:cubicBezTo>
                    <a:cubicBezTo>
                      <a:pt x="258" y="580"/>
                      <a:pt x="258" y="580"/>
                      <a:pt x="258" y="580"/>
                    </a:cubicBezTo>
                    <a:cubicBezTo>
                      <a:pt x="258" y="578"/>
                      <a:pt x="258" y="578"/>
                      <a:pt x="258" y="578"/>
                    </a:cubicBezTo>
                    <a:cubicBezTo>
                      <a:pt x="259" y="576"/>
                      <a:pt x="259" y="576"/>
                      <a:pt x="259" y="576"/>
                    </a:cubicBezTo>
                    <a:cubicBezTo>
                      <a:pt x="261" y="576"/>
                      <a:pt x="261" y="576"/>
                      <a:pt x="261" y="576"/>
                    </a:cubicBezTo>
                    <a:cubicBezTo>
                      <a:pt x="263" y="577"/>
                      <a:pt x="263" y="577"/>
                      <a:pt x="263" y="577"/>
                    </a:cubicBezTo>
                    <a:cubicBezTo>
                      <a:pt x="262" y="579"/>
                      <a:pt x="262" y="579"/>
                      <a:pt x="262" y="579"/>
                    </a:cubicBezTo>
                    <a:cubicBezTo>
                      <a:pt x="263" y="580"/>
                      <a:pt x="263" y="580"/>
                      <a:pt x="263" y="580"/>
                    </a:cubicBezTo>
                    <a:cubicBezTo>
                      <a:pt x="264" y="580"/>
                      <a:pt x="264" y="580"/>
                      <a:pt x="264" y="580"/>
                    </a:cubicBezTo>
                    <a:cubicBezTo>
                      <a:pt x="265" y="578"/>
                      <a:pt x="265" y="578"/>
                      <a:pt x="265" y="578"/>
                    </a:cubicBezTo>
                    <a:cubicBezTo>
                      <a:pt x="269" y="575"/>
                      <a:pt x="269" y="575"/>
                      <a:pt x="269" y="575"/>
                    </a:cubicBezTo>
                    <a:cubicBezTo>
                      <a:pt x="270" y="575"/>
                      <a:pt x="270" y="575"/>
                      <a:pt x="270" y="575"/>
                    </a:cubicBezTo>
                    <a:cubicBezTo>
                      <a:pt x="271" y="575"/>
                      <a:pt x="271" y="575"/>
                      <a:pt x="271" y="575"/>
                    </a:cubicBezTo>
                    <a:cubicBezTo>
                      <a:pt x="271" y="574"/>
                      <a:pt x="271" y="574"/>
                      <a:pt x="271" y="574"/>
                    </a:cubicBezTo>
                    <a:cubicBezTo>
                      <a:pt x="270" y="573"/>
                      <a:pt x="270" y="573"/>
                      <a:pt x="270" y="573"/>
                    </a:cubicBezTo>
                    <a:cubicBezTo>
                      <a:pt x="269" y="572"/>
                      <a:pt x="269" y="572"/>
                      <a:pt x="269" y="572"/>
                    </a:cubicBezTo>
                    <a:cubicBezTo>
                      <a:pt x="267" y="570"/>
                      <a:pt x="267" y="570"/>
                      <a:pt x="267" y="570"/>
                    </a:cubicBezTo>
                    <a:cubicBezTo>
                      <a:pt x="269" y="568"/>
                      <a:pt x="269" y="568"/>
                      <a:pt x="269" y="568"/>
                    </a:cubicBezTo>
                    <a:cubicBezTo>
                      <a:pt x="271" y="569"/>
                      <a:pt x="271" y="569"/>
                      <a:pt x="271" y="569"/>
                    </a:cubicBezTo>
                    <a:cubicBezTo>
                      <a:pt x="272" y="570"/>
                      <a:pt x="272" y="570"/>
                      <a:pt x="272" y="570"/>
                    </a:cubicBezTo>
                    <a:cubicBezTo>
                      <a:pt x="274" y="571"/>
                      <a:pt x="274" y="571"/>
                      <a:pt x="274" y="571"/>
                    </a:cubicBezTo>
                    <a:cubicBezTo>
                      <a:pt x="274" y="570"/>
                      <a:pt x="274" y="570"/>
                      <a:pt x="274" y="570"/>
                    </a:cubicBezTo>
                    <a:cubicBezTo>
                      <a:pt x="277" y="569"/>
                      <a:pt x="277" y="569"/>
                      <a:pt x="277" y="569"/>
                    </a:cubicBezTo>
                    <a:cubicBezTo>
                      <a:pt x="278" y="571"/>
                      <a:pt x="278" y="571"/>
                      <a:pt x="278" y="571"/>
                    </a:cubicBezTo>
                    <a:cubicBezTo>
                      <a:pt x="278" y="572"/>
                      <a:pt x="278" y="572"/>
                      <a:pt x="278" y="572"/>
                    </a:cubicBezTo>
                    <a:cubicBezTo>
                      <a:pt x="278" y="572"/>
                      <a:pt x="278" y="572"/>
                      <a:pt x="278" y="572"/>
                    </a:cubicBezTo>
                    <a:cubicBezTo>
                      <a:pt x="282" y="569"/>
                      <a:pt x="282" y="569"/>
                      <a:pt x="282" y="569"/>
                    </a:cubicBezTo>
                    <a:cubicBezTo>
                      <a:pt x="282" y="568"/>
                      <a:pt x="282" y="568"/>
                      <a:pt x="282" y="568"/>
                    </a:cubicBezTo>
                    <a:cubicBezTo>
                      <a:pt x="282" y="566"/>
                      <a:pt x="282" y="566"/>
                      <a:pt x="282" y="566"/>
                    </a:cubicBezTo>
                    <a:cubicBezTo>
                      <a:pt x="283" y="564"/>
                      <a:pt x="283" y="564"/>
                      <a:pt x="283" y="564"/>
                    </a:cubicBezTo>
                    <a:cubicBezTo>
                      <a:pt x="287" y="563"/>
                      <a:pt x="287" y="563"/>
                      <a:pt x="287" y="563"/>
                    </a:cubicBezTo>
                    <a:cubicBezTo>
                      <a:pt x="286" y="566"/>
                      <a:pt x="286" y="566"/>
                      <a:pt x="286" y="566"/>
                    </a:cubicBezTo>
                    <a:cubicBezTo>
                      <a:pt x="286" y="566"/>
                      <a:pt x="286" y="566"/>
                      <a:pt x="286" y="566"/>
                    </a:cubicBezTo>
                    <a:cubicBezTo>
                      <a:pt x="286" y="566"/>
                      <a:pt x="286" y="566"/>
                      <a:pt x="286" y="566"/>
                    </a:cubicBezTo>
                    <a:cubicBezTo>
                      <a:pt x="288" y="564"/>
                      <a:pt x="288" y="564"/>
                      <a:pt x="288" y="564"/>
                    </a:cubicBezTo>
                    <a:cubicBezTo>
                      <a:pt x="289" y="562"/>
                      <a:pt x="289" y="562"/>
                      <a:pt x="289" y="562"/>
                    </a:cubicBezTo>
                    <a:cubicBezTo>
                      <a:pt x="288" y="561"/>
                      <a:pt x="288" y="561"/>
                      <a:pt x="288" y="561"/>
                    </a:cubicBezTo>
                    <a:cubicBezTo>
                      <a:pt x="289" y="559"/>
                      <a:pt x="289" y="559"/>
                      <a:pt x="289" y="559"/>
                    </a:cubicBezTo>
                    <a:cubicBezTo>
                      <a:pt x="292" y="555"/>
                      <a:pt x="292" y="555"/>
                      <a:pt x="292" y="555"/>
                    </a:cubicBezTo>
                    <a:cubicBezTo>
                      <a:pt x="294" y="554"/>
                      <a:pt x="294" y="554"/>
                      <a:pt x="294" y="554"/>
                    </a:cubicBezTo>
                    <a:cubicBezTo>
                      <a:pt x="295" y="554"/>
                      <a:pt x="295" y="554"/>
                      <a:pt x="295" y="554"/>
                    </a:cubicBezTo>
                    <a:cubicBezTo>
                      <a:pt x="294" y="552"/>
                      <a:pt x="294" y="552"/>
                      <a:pt x="294" y="552"/>
                    </a:cubicBezTo>
                    <a:cubicBezTo>
                      <a:pt x="295" y="550"/>
                      <a:pt x="295" y="550"/>
                      <a:pt x="295" y="550"/>
                    </a:cubicBezTo>
                    <a:cubicBezTo>
                      <a:pt x="297" y="551"/>
                      <a:pt x="297" y="551"/>
                      <a:pt x="297" y="551"/>
                    </a:cubicBezTo>
                    <a:cubicBezTo>
                      <a:pt x="298" y="551"/>
                      <a:pt x="298" y="551"/>
                      <a:pt x="298" y="551"/>
                    </a:cubicBezTo>
                    <a:cubicBezTo>
                      <a:pt x="298" y="551"/>
                      <a:pt x="298" y="551"/>
                      <a:pt x="298" y="551"/>
                    </a:cubicBezTo>
                    <a:cubicBezTo>
                      <a:pt x="298" y="550"/>
                      <a:pt x="298" y="550"/>
                      <a:pt x="298" y="550"/>
                    </a:cubicBezTo>
                    <a:cubicBezTo>
                      <a:pt x="294" y="546"/>
                      <a:pt x="294" y="546"/>
                      <a:pt x="294" y="546"/>
                    </a:cubicBezTo>
                    <a:cubicBezTo>
                      <a:pt x="299" y="548"/>
                      <a:pt x="299" y="548"/>
                      <a:pt x="299" y="548"/>
                    </a:cubicBezTo>
                    <a:cubicBezTo>
                      <a:pt x="299" y="547"/>
                      <a:pt x="299" y="547"/>
                      <a:pt x="299" y="547"/>
                    </a:cubicBezTo>
                    <a:cubicBezTo>
                      <a:pt x="300" y="545"/>
                      <a:pt x="300" y="545"/>
                      <a:pt x="300" y="545"/>
                    </a:cubicBezTo>
                    <a:cubicBezTo>
                      <a:pt x="302" y="545"/>
                      <a:pt x="302" y="545"/>
                      <a:pt x="302" y="545"/>
                    </a:cubicBezTo>
                    <a:cubicBezTo>
                      <a:pt x="303" y="544"/>
                      <a:pt x="303" y="544"/>
                      <a:pt x="303" y="544"/>
                    </a:cubicBezTo>
                    <a:cubicBezTo>
                      <a:pt x="303" y="543"/>
                      <a:pt x="303" y="543"/>
                      <a:pt x="303" y="543"/>
                    </a:cubicBezTo>
                    <a:cubicBezTo>
                      <a:pt x="303" y="542"/>
                      <a:pt x="303" y="542"/>
                      <a:pt x="303" y="542"/>
                    </a:cubicBezTo>
                    <a:cubicBezTo>
                      <a:pt x="304" y="540"/>
                      <a:pt x="304" y="540"/>
                      <a:pt x="304" y="540"/>
                    </a:cubicBezTo>
                    <a:cubicBezTo>
                      <a:pt x="306" y="541"/>
                      <a:pt x="306" y="541"/>
                      <a:pt x="306" y="541"/>
                    </a:cubicBezTo>
                    <a:cubicBezTo>
                      <a:pt x="307" y="540"/>
                      <a:pt x="307" y="540"/>
                      <a:pt x="307" y="540"/>
                    </a:cubicBezTo>
                    <a:cubicBezTo>
                      <a:pt x="309" y="538"/>
                      <a:pt x="309" y="538"/>
                      <a:pt x="309" y="538"/>
                    </a:cubicBezTo>
                    <a:cubicBezTo>
                      <a:pt x="311" y="537"/>
                      <a:pt x="311" y="537"/>
                      <a:pt x="311" y="537"/>
                    </a:cubicBezTo>
                    <a:cubicBezTo>
                      <a:pt x="313" y="537"/>
                      <a:pt x="313" y="537"/>
                      <a:pt x="313" y="537"/>
                    </a:cubicBezTo>
                    <a:cubicBezTo>
                      <a:pt x="313" y="537"/>
                      <a:pt x="313" y="537"/>
                      <a:pt x="313" y="537"/>
                    </a:cubicBezTo>
                    <a:cubicBezTo>
                      <a:pt x="314" y="537"/>
                      <a:pt x="314" y="537"/>
                      <a:pt x="314" y="537"/>
                    </a:cubicBezTo>
                    <a:cubicBezTo>
                      <a:pt x="315" y="536"/>
                      <a:pt x="315" y="536"/>
                      <a:pt x="315" y="536"/>
                    </a:cubicBezTo>
                    <a:cubicBezTo>
                      <a:pt x="315" y="533"/>
                      <a:pt x="315" y="533"/>
                      <a:pt x="315" y="533"/>
                    </a:cubicBezTo>
                    <a:cubicBezTo>
                      <a:pt x="315" y="531"/>
                      <a:pt x="315" y="531"/>
                      <a:pt x="315" y="531"/>
                    </a:cubicBezTo>
                    <a:cubicBezTo>
                      <a:pt x="314" y="531"/>
                      <a:pt x="314" y="531"/>
                      <a:pt x="314" y="531"/>
                    </a:cubicBezTo>
                    <a:cubicBezTo>
                      <a:pt x="313" y="530"/>
                      <a:pt x="313" y="530"/>
                      <a:pt x="313" y="530"/>
                    </a:cubicBezTo>
                    <a:cubicBezTo>
                      <a:pt x="314" y="528"/>
                      <a:pt x="314" y="528"/>
                      <a:pt x="314" y="528"/>
                    </a:cubicBezTo>
                    <a:cubicBezTo>
                      <a:pt x="314" y="526"/>
                      <a:pt x="314" y="526"/>
                      <a:pt x="314" y="526"/>
                    </a:cubicBezTo>
                    <a:cubicBezTo>
                      <a:pt x="313" y="525"/>
                      <a:pt x="313" y="525"/>
                      <a:pt x="313" y="525"/>
                    </a:cubicBezTo>
                    <a:cubicBezTo>
                      <a:pt x="312" y="523"/>
                      <a:pt x="312" y="523"/>
                      <a:pt x="312" y="523"/>
                    </a:cubicBezTo>
                    <a:cubicBezTo>
                      <a:pt x="311" y="521"/>
                      <a:pt x="311" y="521"/>
                      <a:pt x="311" y="521"/>
                    </a:cubicBezTo>
                    <a:cubicBezTo>
                      <a:pt x="310" y="520"/>
                      <a:pt x="310" y="520"/>
                      <a:pt x="310" y="520"/>
                    </a:cubicBezTo>
                    <a:cubicBezTo>
                      <a:pt x="311" y="517"/>
                      <a:pt x="311" y="517"/>
                      <a:pt x="311" y="517"/>
                    </a:cubicBezTo>
                    <a:cubicBezTo>
                      <a:pt x="313" y="516"/>
                      <a:pt x="313" y="516"/>
                      <a:pt x="313" y="516"/>
                    </a:cubicBezTo>
                    <a:cubicBezTo>
                      <a:pt x="315" y="518"/>
                      <a:pt x="315" y="518"/>
                      <a:pt x="315" y="518"/>
                    </a:cubicBezTo>
                    <a:cubicBezTo>
                      <a:pt x="316" y="520"/>
                      <a:pt x="316" y="520"/>
                      <a:pt x="316" y="520"/>
                    </a:cubicBezTo>
                    <a:cubicBezTo>
                      <a:pt x="317" y="522"/>
                      <a:pt x="317" y="522"/>
                      <a:pt x="317" y="522"/>
                    </a:cubicBezTo>
                    <a:cubicBezTo>
                      <a:pt x="317" y="524"/>
                      <a:pt x="317" y="524"/>
                      <a:pt x="317" y="524"/>
                    </a:cubicBezTo>
                    <a:cubicBezTo>
                      <a:pt x="318" y="526"/>
                      <a:pt x="318" y="526"/>
                      <a:pt x="318" y="526"/>
                    </a:cubicBezTo>
                    <a:cubicBezTo>
                      <a:pt x="319" y="526"/>
                      <a:pt x="319" y="526"/>
                      <a:pt x="319" y="526"/>
                    </a:cubicBezTo>
                    <a:cubicBezTo>
                      <a:pt x="321" y="528"/>
                      <a:pt x="321" y="528"/>
                      <a:pt x="321" y="528"/>
                    </a:cubicBezTo>
                    <a:cubicBezTo>
                      <a:pt x="320" y="530"/>
                      <a:pt x="320" y="530"/>
                      <a:pt x="320" y="530"/>
                    </a:cubicBezTo>
                    <a:cubicBezTo>
                      <a:pt x="320" y="531"/>
                      <a:pt x="320" y="531"/>
                      <a:pt x="320" y="531"/>
                    </a:cubicBezTo>
                    <a:cubicBezTo>
                      <a:pt x="322" y="532"/>
                      <a:pt x="322" y="532"/>
                      <a:pt x="322" y="532"/>
                    </a:cubicBezTo>
                    <a:cubicBezTo>
                      <a:pt x="322" y="532"/>
                      <a:pt x="322" y="532"/>
                      <a:pt x="322" y="532"/>
                    </a:cubicBezTo>
                    <a:cubicBezTo>
                      <a:pt x="323" y="530"/>
                      <a:pt x="323" y="530"/>
                      <a:pt x="323" y="530"/>
                    </a:cubicBezTo>
                    <a:cubicBezTo>
                      <a:pt x="326" y="530"/>
                      <a:pt x="326" y="530"/>
                      <a:pt x="326" y="530"/>
                    </a:cubicBezTo>
                    <a:cubicBezTo>
                      <a:pt x="327" y="532"/>
                      <a:pt x="327" y="532"/>
                      <a:pt x="327" y="532"/>
                    </a:cubicBezTo>
                    <a:cubicBezTo>
                      <a:pt x="329" y="532"/>
                      <a:pt x="329" y="532"/>
                      <a:pt x="329" y="532"/>
                    </a:cubicBezTo>
                    <a:cubicBezTo>
                      <a:pt x="330" y="532"/>
                      <a:pt x="330" y="532"/>
                      <a:pt x="330" y="532"/>
                    </a:cubicBezTo>
                    <a:cubicBezTo>
                      <a:pt x="331" y="530"/>
                      <a:pt x="331" y="530"/>
                      <a:pt x="331" y="530"/>
                    </a:cubicBezTo>
                    <a:cubicBezTo>
                      <a:pt x="333" y="531"/>
                      <a:pt x="333" y="531"/>
                      <a:pt x="333" y="531"/>
                    </a:cubicBezTo>
                    <a:cubicBezTo>
                      <a:pt x="333" y="531"/>
                      <a:pt x="333" y="531"/>
                      <a:pt x="333" y="531"/>
                    </a:cubicBezTo>
                    <a:cubicBezTo>
                      <a:pt x="334" y="530"/>
                      <a:pt x="334" y="530"/>
                      <a:pt x="334" y="530"/>
                    </a:cubicBezTo>
                    <a:cubicBezTo>
                      <a:pt x="335" y="528"/>
                      <a:pt x="335" y="528"/>
                      <a:pt x="335" y="528"/>
                    </a:cubicBezTo>
                    <a:cubicBezTo>
                      <a:pt x="336" y="528"/>
                      <a:pt x="336" y="528"/>
                      <a:pt x="336" y="528"/>
                    </a:cubicBezTo>
                    <a:cubicBezTo>
                      <a:pt x="336" y="527"/>
                      <a:pt x="336" y="527"/>
                      <a:pt x="336" y="527"/>
                    </a:cubicBezTo>
                    <a:cubicBezTo>
                      <a:pt x="338" y="526"/>
                      <a:pt x="338" y="526"/>
                      <a:pt x="338" y="526"/>
                    </a:cubicBezTo>
                    <a:cubicBezTo>
                      <a:pt x="340" y="527"/>
                      <a:pt x="340" y="527"/>
                      <a:pt x="340" y="527"/>
                    </a:cubicBezTo>
                    <a:cubicBezTo>
                      <a:pt x="343" y="530"/>
                      <a:pt x="343" y="530"/>
                      <a:pt x="343" y="530"/>
                    </a:cubicBezTo>
                    <a:cubicBezTo>
                      <a:pt x="343" y="531"/>
                      <a:pt x="343" y="531"/>
                      <a:pt x="343" y="531"/>
                    </a:cubicBezTo>
                    <a:cubicBezTo>
                      <a:pt x="344" y="531"/>
                      <a:pt x="344" y="531"/>
                      <a:pt x="344" y="531"/>
                    </a:cubicBezTo>
                    <a:cubicBezTo>
                      <a:pt x="344" y="530"/>
                      <a:pt x="344" y="530"/>
                      <a:pt x="344" y="530"/>
                    </a:cubicBezTo>
                    <a:cubicBezTo>
                      <a:pt x="345" y="530"/>
                      <a:pt x="345" y="530"/>
                      <a:pt x="345" y="530"/>
                    </a:cubicBezTo>
                    <a:cubicBezTo>
                      <a:pt x="346" y="527"/>
                      <a:pt x="346" y="527"/>
                      <a:pt x="346" y="527"/>
                    </a:cubicBezTo>
                    <a:cubicBezTo>
                      <a:pt x="348" y="527"/>
                      <a:pt x="348" y="527"/>
                      <a:pt x="348" y="527"/>
                    </a:cubicBezTo>
                    <a:cubicBezTo>
                      <a:pt x="348" y="527"/>
                      <a:pt x="348" y="527"/>
                      <a:pt x="348" y="527"/>
                    </a:cubicBezTo>
                    <a:cubicBezTo>
                      <a:pt x="348" y="527"/>
                      <a:pt x="348" y="527"/>
                      <a:pt x="348" y="527"/>
                    </a:cubicBezTo>
                    <a:cubicBezTo>
                      <a:pt x="351" y="526"/>
                      <a:pt x="351" y="526"/>
                      <a:pt x="351" y="526"/>
                    </a:cubicBezTo>
                    <a:cubicBezTo>
                      <a:pt x="351" y="527"/>
                      <a:pt x="351" y="527"/>
                      <a:pt x="351" y="527"/>
                    </a:cubicBezTo>
                    <a:cubicBezTo>
                      <a:pt x="352" y="527"/>
                      <a:pt x="352" y="527"/>
                      <a:pt x="352" y="527"/>
                    </a:cubicBezTo>
                    <a:cubicBezTo>
                      <a:pt x="352" y="527"/>
                      <a:pt x="352" y="527"/>
                      <a:pt x="352" y="527"/>
                    </a:cubicBezTo>
                    <a:cubicBezTo>
                      <a:pt x="352" y="525"/>
                      <a:pt x="352" y="525"/>
                      <a:pt x="352" y="525"/>
                    </a:cubicBezTo>
                    <a:cubicBezTo>
                      <a:pt x="354" y="524"/>
                      <a:pt x="354" y="524"/>
                      <a:pt x="354" y="524"/>
                    </a:cubicBezTo>
                    <a:cubicBezTo>
                      <a:pt x="356" y="524"/>
                      <a:pt x="356" y="524"/>
                      <a:pt x="356" y="524"/>
                    </a:cubicBezTo>
                    <a:cubicBezTo>
                      <a:pt x="356" y="522"/>
                      <a:pt x="356" y="522"/>
                      <a:pt x="356" y="522"/>
                    </a:cubicBezTo>
                    <a:cubicBezTo>
                      <a:pt x="359" y="523"/>
                      <a:pt x="359" y="523"/>
                      <a:pt x="359" y="523"/>
                    </a:cubicBezTo>
                    <a:cubicBezTo>
                      <a:pt x="359" y="524"/>
                      <a:pt x="359" y="524"/>
                      <a:pt x="359" y="524"/>
                    </a:cubicBezTo>
                    <a:cubicBezTo>
                      <a:pt x="359" y="524"/>
                      <a:pt x="359" y="524"/>
                      <a:pt x="359" y="524"/>
                    </a:cubicBezTo>
                    <a:cubicBezTo>
                      <a:pt x="360" y="524"/>
                      <a:pt x="360" y="524"/>
                      <a:pt x="360" y="524"/>
                    </a:cubicBezTo>
                    <a:cubicBezTo>
                      <a:pt x="361" y="521"/>
                      <a:pt x="361" y="521"/>
                      <a:pt x="361" y="521"/>
                    </a:cubicBezTo>
                    <a:cubicBezTo>
                      <a:pt x="363" y="521"/>
                      <a:pt x="363" y="521"/>
                      <a:pt x="363" y="521"/>
                    </a:cubicBezTo>
                    <a:cubicBezTo>
                      <a:pt x="364" y="523"/>
                      <a:pt x="364" y="523"/>
                      <a:pt x="364" y="523"/>
                    </a:cubicBezTo>
                    <a:cubicBezTo>
                      <a:pt x="365" y="521"/>
                      <a:pt x="365" y="521"/>
                      <a:pt x="365" y="521"/>
                    </a:cubicBezTo>
                    <a:cubicBezTo>
                      <a:pt x="367" y="521"/>
                      <a:pt x="367" y="521"/>
                      <a:pt x="367" y="521"/>
                    </a:cubicBezTo>
                    <a:cubicBezTo>
                      <a:pt x="368" y="522"/>
                      <a:pt x="368" y="522"/>
                      <a:pt x="368" y="522"/>
                    </a:cubicBezTo>
                    <a:cubicBezTo>
                      <a:pt x="369" y="523"/>
                      <a:pt x="369" y="523"/>
                      <a:pt x="369" y="523"/>
                    </a:cubicBezTo>
                    <a:cubicBezTo>
                      <a:pt x="369" y="523"/>
                      <a:pt x="369" y="523"/>
                      <a:pt x="369" y="523"/>
                    </a:cubicBezTo>
                    <a:cubicBezTo>
                      <a:pt x="370" y="521"/>
                      <a:pt x="370" y="521"/>
                      <a:pt x="370" y="521"/>
                    </a:cubicBezTo>
                    <a:cubicBezTo>
                      <a:pt x="372" y="520"/>
                      <a:pt x="372" y="520"/>
                      <a:pt x="372" y="520"/>
                    </a:cubicBezTo>
                    <a:cubicBezTo>
                      <a:pt x="374" y="520"/>
                      <a:pt x="374" y="520"/>
                      <a:pt x="374" y="520"/>
                    </a:cubicBezTo>
                    <a:cubicBezTo>
                      <a:pt x="376" y="519"/>
                      <a:pt x="376" y="519"/>
                      <a:pt x="376" y="519"/>
                    </a:cubicBezTo>
                    <a:cubicBezTo>
                      <a:pt x="378" y="519"/>
                      <a:pt x="378" y="519"/>
                      <a:pt x="378" y="519"/>
                    </a:cubicBezTo>
                    <a:cubicBezTo>
                      <a:pt x="379" y="520"/>
                      <a:pt x="379" y="520"/>
                      <a:pt x="379" y="520"/>
                    </a:cubicBezTo>
                    <a:cubicBezTo>
                      <a:pt x="380" y="519"/>
                      <a:pt x="380" y="519"/>
                      <a:pt x="380" y="519"/>
                    </a:cubicBezTo>
                    <a:cubicBezTo>
                      <a:pt x="381" y="517"/>
                      <a:pt x="381" y="517"/>
                      <a:pt x="381" y="517"/>
                    </a:cubicBezTo>
                    <a:cubicBezTo>
                      <a:pt x="384" y="517"/>
                      <a:pt x="384" y="517"/>
                      <a:pt x="384" y="517"/>
                    </a:cubicBezTo>
                    <a:cubicBezTo>
                      <a:pt x="385" y="516"/>
                      <a:pt x="385" y="516"/>
                      <a:pt x="385" y="516"/>
                    </a:cubicBezTo>
                    <a:cubicBezTo>
                      <a:pt x="387" y="515"/>
                      <a:pt x="387" y="515"/>
                      <a:pt x="387" y="515"/>
                    </a:cubicBezTo>
                    <a:cubicBezTo>
                      <a:pt x="388" y="515"/>
                      <a:pt x="388" y="515"/>
                      <a:pt x="388" y="515"/>
                    </a:cubicBezTo>
                    <a:cubicBezTo>
                      <a:pt x="388" y="515"/>
                      <a:pt x="388" y="515"/>
                      <a:pt x="388" y="515"/>
                    </a:cubicBezTo>
                    <a:cubicBezTo>
                      <a:pt x="387" y="513"/>
                      <a:pt x="387" y="513"/>
                      <a:pt x="387" y="513"/>
                    </a:cubicBezTo>
                    <a:cubicBezTo>
                      <a:pt x="387" y="511"/>
                      <a:pt x="387" y="511"/>
                      <a:pt x="387" y="511"/>
                    </a:cubicBezTo>
                    <a:cubicBezTo>
                      <a:pt x="389" y="510"/>
                      <a:pt x="389" y="510"/>
                      <a:pt x="389" y="510"/>
                    </a:cubicBezTo>
                    <a:cubicBezTo>
                      <a:pt x="392" y="511"/>
                      <a:pt x="392" y="511"/>
                      <a:pt x="392" y="511"/>
                    </a:cubicBezTo>
                    <a:cubicBezTo>
                      <a:pt x="392" y="513"/>
                      <a:pt x="392" y="513"/>
                      <a:pt x="392" y="513"/>
                    </a:cubicBezTo>
                    <a:cubicBezTo>
                      <a:pt x="394" y="511"/>
                      <a:pt x="394" y="511"/>
                      <a:pt x="394" y="511"/>
                    </a:cubicBezTo>
                    <a:cubicBezTo>
                      <a:pt x="394" y="511"/>
                      <a:pt x="394" y="511"/>
                      <a:pt x="394" y="511"/>
                    </a:cubicBezTo>
                    <a:cubicBezTo>
                      <a:pt x="393" y="510"/>
                      <a:pt x="393" y="510"/>
                      <a:pt x="393" y="510"/>
                    </a:cubicBezTo>
                    <a:cubicBezTo>
                      <a:pt x="393" y="508"/>
                      <a:pt x="393" y="508"/>
                      <a:pt x="393" y="508"/>
                    </a:cubicBezTo>
                    <a:cubicBezTo>
                      <a:pt x="397" y="506"/>
                      <a:pt x="397" y="506"/>
                      <a:pt x="397" y="506"/>
                    </a:cubicBezTo>
                    <a:cubicBezTo>
                      <a:pt x="397" y="508"/>
                      <a:pt x="397" y="508"/>
                      <a:pt x="397" y="508"/>
                    </a:cubicBezTo>
                    <a:cubicBezTo>
                      <a:pt x="398" y="508"/>
                      <a:pt x="398" y="508"/>
                      <a:pt x="398" y="508"/>
                    </a:cubicBezTo>
                    <a:cubicBezTo>
                      <a:pt x="398" y="508"/>
                      <a:pt x="398" y="508"/>
                      <a:pt x="398" y="508"/>
                    </a:cubicBezTo>
                    <a:cubicBezTo>
                      <a:pt x="398" y="506"/>
                      <a:pt x="398" y="506"/>
                      <a:pt x="398" y="506"/>
                    </a:cubicBezTo>
                    <a:cubicBezTo>
                      <a:pt x="398" y="503"/>
                      <a:pt x="398" y="503"/>
                      <a:pt x="398" y="503"/>
                    </a:cubicBezTo>
                    <a:cubicBezTo>
                      <a:pt x="401" y="503"/>
                      <a:pt x="401" y="503"/>
                      <a:pt x="401" y="503"/>
                    </a:cubicBezTo>
                    <a:cubicBezTo>
                      <a:pt x="401" y="504"/>
                      <a:pt x="401" y="504"/>
                      <a:pt x="401" y="504"/>
                    </a:cubicBezTo>
                    <a:cubicBezTo>
                      <a:pt x="402" y="505"/>
                      <a:pt x="402" y="505"/>
                      <a:pt x="402" y="505"/>
                    </a:cubicBezTo>
                    <a:cubicBezTo>
                      <a:pt x="403" y="504"/>
                      <a:pt x="403" y="504"/>
                      <a:pt x="403" y="504"/>
                    </a:cubicBezTo>
                    <a:cubicBezTo>
                      <a:pt x="404" y="503"/>
                      <a:pt x="404" y="503"/>
                      <a:pt x="404" y="503"/>
                    </a:cubicBezTo>
                    <a:cubicBezTo>
                      <a:pt x="405" y="503"/>
                      <a:pt x="405" y="503"/>
                      <a:pt x="405" y="503"/>
                    </a:cubicBezTo>
                    <a:cubicBezTo>
                      <a:pt x="405" y="503"/>
                      <a:pt x="405" y="503"/>
                      <a:pt x="405" y="503"/>
                    </a:cubicBezTo>
                    <a:cubicBezTo>
                      <a:pt x="404" y="501"/>
                      <a:pt x="404" y="501"/>
                      <a:pt x="404" y="501"/>
                    </a:cubicBezTo>
                    <a:cubicBezTo>
                      <a:pt x="406" y="499"/>
                      <a:pt x="406" y="499"/>
                      <a:pt x="406" y="499"/>
                    </a:cubicBezTo>
                    <a:cubicBezTo>
                      <a:pt x="408" y="501"/>
                      <a:pt x="408" y="501"/>
                      <a:pt x="408" y="501"/>
                    </a:cubicBezTo>
                    <a:cubicBezTo>
                      <a:pt x="409" y="501"/>
                      <a:pt x="409" y="501"/>
                      <a:pt x="409" y="501"/>
                    </a:cubicBezTo>
                    <a:cubicBezTo>
                      <a:pt x="410" y="500"/>
                      <a:pt x="410" y="500"/>
                      <a:pt x="410" y="500"/>
                    </a:cubicBezTo>
                    <a:cubicBezTo>
                      <a:pt x="410" y="500"/>
                      <a:pt x="410" y="500"/>
                      <a:pt x="410" y="500"/>
                    </a:cubicBezTo>
                    <a:cubicBezTo>
                      <a:pt x="410" y="499"/>
                      <a:pt x="410" y="499"/>
                      <a:pt x="410" y="499"/>
                    </a:cubicBezTo>
                    <a:cubicBezTo>
                      <a:pt x="409" y="497"/>
                      <a:pt x="409" y="497"/>
                      <a:pt x="409" y="497"/>
                    </a:cubicBezTo>
                    <a:cubicBezTo>
                      <a:pt x="410" y="496"/>
                      <a:pt x="410" y="496"/>
                      <a:pt x="410" y="496"/>
                    </a:cubicBezTo>
                    <a:cubicBezTo>
                      <a:pt x="413" y="496"/>
                      <a:pt x="413" y="496"/>
                      <a:pt x="413" y="496"/>
                    </a:cubicBezTo>
                    <a:cubicBezTo>
                      <a:pt x="414" y="496"/>
                      <a:pt x="414" y="496"/>
                      <a:pt x="414" y="496"/>
                    </a:cubicBezTo>
                    <a:cubicBezTo>
                      <a:pt x="415" y="494"/>
                      <a:pt x="415" y="494"/>
                      <a:pt x="415" y="494"/>
                    </a:cubicBezTo>
                    <a:cubicBezTo>
                      <a:pt x="417" y="494"/>
                      <a:pt x="417" y="494"/>
                      <a:pt x="417" y="494"/>
                    </a:cubicBezTo>
                    <a:cubicBezTo>
                      <a:pt x="417" y="492"/>
                      <a:pt x="417" y="492"/>
                      <a:pt x="417" y="492"/>
                    </a:cubicBezTo>
                    <a:cubicBezTo>
                      <a:pt x="420" y="490"/>
                      <a:pt x="420" y="490"/>
                      <a:pt x="420" y="490"/>
                    </a:cubicBezTo>
                    <a:cubicBezTo>
                      <a:pt x="421" y="491"/>
                      <a:pt x="421" y="491"/>
                      <a:pt x="421" y="491"/>
                    </a:cubicBezTo>
                    <a:cubicBezTo>
                      <a:pt x="424" y="490"/>
                      <a:pt x="424" y="490"/>
                      <a:pt x="424" y="490"/>
                    </a:cubicBezTo>
                    <a:cubicBezTo>
                      <a:pt x="426" y="489"/>
                      <a:pt x="426" y="489"/>
                      <a:pt x="426" y="489"/>
                    </a:cubicBezTo>
                    <a:cubicBezTo>
                      <a:pt x="426" y="489"/>
                      <a:pt x="426" y="489"/>
                      <a:pt x="426" y="489"/>
                    </a:cubicBezTo>
                    <a:cubicBezTo>
                      <a:pt x="424" y="489"/>
                      <a:pt x="424" y="489"/>
                      <a:pt x="424" y="489"/>
                    </a:cubicBezTo>
                    <a:cubicBezTo>
                      <a:pt x="421" y="489"/>
                      <a:pt x="421" y="489"/>
                      <a:pt x="421" y="489"/>
                    </a:cubicBezTo>
                    <a:cubicBezTo>
                      <a:pt x="420" y="488"/>
                      <a:pt x="420" y="488"/>
                      <a:pt x="420" y="488"/>
                    </a:cubicBezTo>
                    <a:cubicBezTo>
                      <a:pt x="417" y="488"/>
                      <a:pt x="417" y="488"/>
                      <a:pt x="417" y="488"/>
                    </a:cubicBezTo>
                    <a:cubicBezTo>
                      <a:pt x="415" y="488"/>
                      <a:pt x="415" y="488"/>
                      <a:pt x="415" y="488"/>
                    </a:cubicBezTo>
                    <a:cubicBezTo>
                      <a:pt x="411" y="487"/>
                      <a:pt x="411" y="487"/>
                      <a:pt x="411" y="487"/>
                    </a:cubicBezTo>
                    <a:cubicBezTo>
                      <a:pt x="408" y="486"/>
                      <a:pt x="408" y="486"/>
                      <a:pt x="408" y="486"/>
                    </a:cubicBezTo>
                    <a:cubicBezTo>
                      <a:pt x="404" y="485"/>
                      <a:pt x="404" y="485"/>
                      <a:pt x="404" y="485"/>
                    </a:cubicBezTo>
                    <a:cubicBezTo>
                      <a:pt x="400" y="483"/>
                      <a:pt x="400" y="483"/>
                      <a:pt x="400" y="483"/>
                    </a:cubicBezTo>
                    <a:cubicBezTo>
                      <a:pt x="400" y="482"/>
                      <a:pt x="400" y="482"/>
                      <a:pt x="400" y="482"/>
                    </a:cubicBezTo>
                    <a:cubicBezTo>
                      <a:pt x="398" y="483"/>
                      <a:pt x="398" y="483"/>
                      <a:pt x="398" y="483"/>
                    </a:cubicBezTo>
                    <a:cubicBezTo>
                      <a:pt x="396" y="482"/>
                      <a:pt x="396" y="482"/>
                      <a:pt x="396" y="482"/>
                    </a:cubicBezTo>
                    <a:cubicBezTo>
                      <a:pt x="393" y="484"/>
                      <a:pt x="393" y="484"/>
                      <a:pt x="393" y="484"/>
                    </a:cubicBezTo>
                    <a:cubicBezTo>
                      <a:pt x="390" y="485"/>
                      <a:pt x="390" y="485"/>
                      <a:pt x="390" y="485"/>
                    </a:cubicBezTo>
                    <a:cubicBezTo>
                      <a:pt x="387" y="485"/>
                      <a:pt x="387" y="485"/>
                      <a:pt x="387" y="485"/>
                    </a:cubicBezTo>
                    <a:cubicBezTo>
                      <a:pt x="385" y="486"/>
                      <a:pt x="385" y="486"/>
                      <a:pt x="385" y="486"/>
                    </a:cubicBezTo>
                    <a:cubicBezTo>
                      <a:pt x="384" y="485"/>
                      <a:pt x="384" y="485"/>
                      <a:pt x="384" y="485"/>
                    </a:cubicBezTo>
                    <a:cubicBezTo>
                      <a:pt x="383" y="485"/>
                      <a:pt x="383" y="485"/>
                      <a:pt x="383" y="485"/>
                    </a:cubicBezTo>
                    <a:cubicBezTo>
                      <a:pt x="381" y="485"/>
                      <a:pt x="381" y="485"/>
                      <a:pt x="381" y="485"/>
                    </a:cubicBezTo>
                    <a:cubicBezTo>
                      <a:pt x="381" y="485"/>
                      <a:pt x="380" y="485"/>
                      <a:pt x="379" y="485"/>
                    </a:cubicBezTo>
                    <a:cubicBezTo>
                      <a:pt x="377" y="488"/>
                      <a:pt x="377" y="488"/>
                      <a:pt x="377" y="488"/>
                    </a:cubicBezTo>
                    <a:cubicBezTo>
                      <a:pt x="375" y="491"/>
                      <a:pt x="375" y="491"/>
                      <a:pt x="375" y="491"/>
                    </a:cubicBezTo>
                    <a:cubicBezTo>
                      <a:pt x="373" y="488"/>
                      <a:pt x="373" y="488"/>
                      <a:pt x="373" y="488"/>
                    </a:cubicBezTo>
                    <a:cubicBezTo>
                      <a:pt x="372" y="487"/>
                      <a:pt x="372" y="487"/>
                      <a:pt x="372" y="487"/>
                    </a:cubicBezTo>
                    <a:cubicBezTo>
                      <a:pt x="368" y="487"/>
                      <a:pt x="368" y="487"/>
                      <a:pt x="368" y="487"/>
                    </a:cubicBezTo>
                    <a:cubicBezTo>
                      <a:pt x="366" y="487"/>
                      <a:pt x="366" y="487"/>
                      <a:pt x="366" y="487"/>
                    </a:cubicBezTo>
                    <a:cubicBezTo>
                      <a:pt x="365" y="487"/>
                      <a:pt x="365" y="487"/>
                      <a:pt x="365" y="487"/>
                    </a:cubicBezTo>
                    <a:cubicBezTo>
                      <a:pt x="362" y="485"/>
                      <a:pt x="362" y="485"/>
                      <a:pt x="362" y="485"/>
                    </a:cubicBezTo>
                    <a:cubicBezTo>
                      <a:pt x="365" y="482"/>
                      <a:pt x="365" y="482"/>
                      <a:pt x="365" y="482"/>
                    </a:cubicBezTo>
                    <a:cubicBezTo>
                      <a:pt x="368" y="482"/>
                      <a:pt x="368" y="482"/>
                      <a:pt x="368" y="482"/>
                    </a:cubicBezTo>
                    <a:cubicBezTo>
                      <a:pt x="370" y="484"/>
                      <a:pt x="370" y="484"/>
                      <a:pt x="370" y="484"/>
                    </a:cubicBezTo>
                    <a:cubicBezTo>
                      <a:pt x="371" y="484"/>
                      <a:pt x="371" y="484"/>
                      <a:pt x="371" y="484"/>
                    </a:cubicBezTo>
                    <a:cubicBezTo>
                      <a:pt x="373" y="483"/>
                      <a:pt x="373" y="483"/>
                      <a:pt x="373" y="483"/>
                    </a:cubicBezTo>
                    <a:cubicBezTo>
                      <a:pt x="376" y="483"/>
                      <a:pt x="376" y="483"/>
                      <a:pt x="376" y="483"/>
                    </a:cubicBezTo>
                    <a:cubicBezTo>
                      <a:pt x="378" y="481"/>
                      <a:pt x="378" y="481"/>
                      <a:pt x="378" y="481"/>
                    </a:cubicBezTo>
                    <a:cubicBezTo>
                      <a:pt x="380" y="481"/>
                      <a:pt x="380" y="481"/>
                      <a:pt x="380" y="481"/>
                    </a:cubicBezTo>
                    <a:cubicBezTo>
                      <a:pt x="383" y="481"/>
                      <a:pt x="383" y="481"/>
                      <a:pt x="383" y="481"/>
                    </a:cubicBezTo>
                    <a:cubicBezTo>
                      <a:pt x="384" y="481"/>
                      <a:pt x="384" y="481"/>
                      <a:pt x="384" y="481"/>
                    </a:cubicBezTo>
                    <a:cubicBezTo>
                      <a:pt x="385" y="481"/>
                      <a:pt x="385" y="481"/>
                      <a:pt x="385" y="481"/>
                    </a:cubicBezTo>
                    <a:cubicBezTo>
                      <a:pt x="385" y="480"/>
                      <a:pt x="385" y="480"/>
                      <a:pt x="385" y="480"/>
                    </a:cubicBezTo>
                    <a:cubicBezTo>
                      <a:pt x="383" y="480"/>
                      <a:pt x="383" y="480"/>
                      <a:pt x="383" y="480"/>
                    </a:cubicBezTo>
                    <a:cubicBezTo>
                      <a:pt x="383" y="479"/>
                      <a:pt x="383" y="479"/>
                      <a:pt x="383" y="479"/>
                    </a:cubicBezTo>
                    <a:cubicBezTo>
                      <a:pt x="382" y="479"/>
                      <a:pt x="382" y="479"/>
                      <a:pt x="382" y="479"/>
                    </a:cubicBezTo>
                    <a:cubicBezTo>
                      <a:pt x="380" y="480"/>
                      <a:pt x="380" y="480"/>
                      <a:pt x="380" y="480"/>
                    </a:cubicBezTo>
                    <a:cubicBezTo>
                      <a:pt x="378" y="479"/>
                      <a:pt x="378" y="479"/>
                      <a:pt x="378" y="479"/>
                    </a:cubicBezTo>
                    <a:cubicBezTo>
                      <a:pt x="374" y="479"/>
                      <a:pt x="374" y="479"/>
                      <a:pt x="374" y="479"/>
                    </a:cubicBezTo>
                    <a:cubicBezTo>
                      <a:pt x="371" y="480"/>
                      <a:pt x="371" y="480"/>
                      <a:pt x="371" y="480"/>
                    </a:cubicBezTo>
                    <a:cubicBezTo>
                      <a:pt x="369" y="480"/>
                      <a:pt x="369" y="480"/>
                      <a:pt x="369" y="480"/>
                    </a:cubicBezTo>
                    <a:cubicBezTo>
                      <a:pt x="366" y="479"/>
                      <a:pt x="366" y="479"/>
                      <a:pt x="366" y="479"/>
                    </a:cubicBezTo>
                    <a:cubicBezTo>
                      <a:pt x="365" y="478"/>
                      <a:pt x="365" y="478"/>
                      <a:pt x="365" y="478"/>
                    </a:cubicBezTo>
                    <a:cubicBezTo>
                      <a:pt x="364" y="477"/>
                      <a:pt x="364" y="477"/>
                      <a:pt x="364" y="477"/>
                    </a:cubicBezTo>
                    <a:cubicBezTo>
                      <a:pt x="362" y="478"/>
                      <a:pt x="362" y="478"/>
                      <a:pt x="362" y="478"/>
                    </a:cubicBezTo>
                    <a:cubicBezTo>
                      <a:pt x="359" y="478"/>
                      <a:pt x="359" y="478"/>
                      <a:pt x="359" y="478"/>
                    </a:cubicBezTo>
                    <a:cubicBezTo>
                      <a:pt x="354" y="480"/>
                      <a:pt x="354" y="480"/>
                      <a:pt x="354" y="480"/>
                    </a:cubicBezTo>
                    <a:cubicBezTo>
                      <a:pt x="353" y="479"/>
                      <a:pt x="353" y="479"/>
                      <a:pt x="353" y="479"/>
                    </a:cubicBezTo>
                    <a:cubicBezTo>
                      <a:pt x="354" y="476"/>
                      <a:pt x="354" y="476"/>
                      <a:pt x="354" y="476"/>
                    </a:cubicBezTo>
                    <a:cubicBezTo>
                      <a:pt x="357" y="474"/>
                      <a:pt x="357" y="474"/>
                      <a:pt x="357" y="474"/>
                    </a:cubicBezTo>
                    <a:cubicBezTo>
                      <a:pt x="361" y="474"/>
                      <a:pt x="361" y="474"/>
                      <a:pt x="361" y="474"/>
                    </a:cubicBezTo>
                    <a:cubicBezTo>
                      <a:pt x="365" y="472"/>
                      <a:pt x="365" y="472"/>
                      <a:pt x="365" y="472"/>
                    </a:cubicBezTo>
                    <a:cubicBezTo>
                      <a:pt x="366" y="472"/>
                      <a:pt x="366" y="472"/>
                      <a:pt x="366" y="472"/>
                    </a:cubicBezTo>
                    <a:cubicBezTo>
                      <a:pt x="366" y="470"/>
                      <a:pt x="366" y="470"/>
                      <a:pt x="366" y="470"/>
                    </a:cubicBezTo>
                    <a:cubicBezTo>
                      <a:pt x="367" y="468"/>
                      <a:pt x="367" y="468"/>
                      <a:pt x="367" y="468"/>
                    </a:cubicBezTo>
                    <a:cubicBezTo>
                      <a:pt x="369" y="468"/>
                      <a:pt x="369" y="468"/>
                      <a:pt x="369" y="468"/>
                    </a:cubicBezTo>
                    <a:cubicBezTo>
                      <a:pt x="370" y="468"/>
                      <a:pt x="370" y="468"/>
                      <a:pt x="370" y="468"/>
                    </a:cubicBezTo>
                    <a:cubicBezTo>
                      <a:pt x="370" y="467"/>
                      <a:pt x="370" y="467"/>
                      <a:pt x="370" y="467"/>
                    </a:cubicBezTo>
                    <a:cubicBezTo>
                      <a:pt x="370" y="466"/>
                      <a:pt x="370" y="466"/>
                      <a:pt x="370" y="466"/>
                    </a:cubicBezTo>
                    <a:cubicBezTo>
                      <a:pt x="370" y="466"/>
                      <a:pt x="370" y="466"/>
                      <a:pt x="370" y="466"/>
                    </a:cubicBezTo>
                    <a:cubicBezTo>
                      <a:pt x="367" y="465"/>
                      <a:pt x="367" y="465"/>
                      <a:pt x="367" y="465"/>
                    </a:cubicBezTo>
                    <a:cubicBezTo>
                      <a:pt x="366" y="463"/>
                      <a:pt x="366" y="463"/>
                      <a:pt x="366" y="463"/>
                    </a:cubicBezTo>
                    <a:cubicBezTo>
                      <a:pt x="369" y="461"/>
                      <a:pt x="369" y="461"/>
                      <a:pt x="369" y="461"/>
                    </a:cubicBezTo>
                    <a:cubicBezTo>
                      <a:pt x="371" y="461"/>
                      <a:pt x="371" y="461"/>
                      <a:pt x="371" y="461"/>
                    </a:cubicBezTo>
                    <a:cubicBezTo>
                      <a:pt x="371" y="462"/>
                      <a:pt x="371" y="462"/>
                      <a:pt x="371" y="462"/>
                    </a:cubicBezTo>
                    <a:cubicBezTo>
                      <a:pt x="372" y="462"/>
                      <a:pt x="372" y="462"/>
                      <a:pt x="372" y="462"/>
                    </a:cubicBezTo>
                    <a:cubicBezTo>
                      <a:pt x="372" y="462"/>
                      <a:pt x="372" y="462"/>
                      <a:pt x="372" y="462"/>
                    </a:cubicBezTo>
                    <a:cubicBezTo>
                      <a:pt x="371" y="461"/>
                      <a:pt x="371" y="461"/>
                      <a:pt x="371" y="461"/>
                    </a:cubicBezTo>
                    <a:cubicBezTo>
                      <a:pt x="371" y="456"/>
                      <a:pt x="371" y="456"/>
                      <a:pt x="371" y="456"/>
                    </a:cubicBezTo>
                    <a:cubicBezTo>
                      <a:pt x="374" y="458"/>
                      <a:pt x="374" y="458"/>
                      <a:pt x="374" y="458"/>
                    </a:cubicBezTo>
                    <a:cubicBezTo>
                      <a:pt x="376" y="459"/>
                      <a:pt x="376" y="459"/>
                      <a:pt x="376" y="459"/>
                    </a:cubicBezTo>
                    <a:cubicBezTo>
                      <a:pt x="376" y="461"/>
                      <a:pt x="376" y="461"/>
                      <a:pt x="376" y="461"/>
                    </a:cubicBezTo>
                    <a:cubicBezTo>
                      <a:pt x="377" y="463"/>
                      <a:pt x="377" y="463"/>
                      <a:pt x="377" y="463"/>
                    </a:cubicBezTo>
                    <a:cubicBezTo>
                      <a:pt x="378" y="463"/>
                      <a:pt x="378" y="463"/>
                      <a:pt x="378" y="463"/>
                    </a:cubicBezTo>
                    <a:cubicBezTo>
                      <a:pt x="380" y="463"/>
                      <a:pt x="380" y="463"/>
                      <a:pt x="380" y="463"/>
                    </a:cubicBezTo>
                    <a:cubicBezTo>
                      <a:pt x="383" y="463"/>
                      <a:pt x="383" y="463"/>
                      <a:pt x="383" y="463"/>
                    </a:cubicBezTo>
                    <a:cubicBezTo>
                      <a:pt x="390" y="459"/>
                      <a:pt x="390" y="459"/>
                      <a:pt x="390" y="459"/>
                    </a:cubicBezTo>
                    <a:cubicBezTo>
                      <a:pt x="391" y="459"/>
                      <a:pt x="391" y="459"/>
                      <a:pt x="391" y="459"/>
                    </a:cubicBezTo>
                    <a:cubicBezTo>
                      <a:pt x="393" y="459"/>
                      <a:pt x="393" y="459"/>
                      <a:pt x="393" y="459"/>
                    </a:cubicBezTo>
                    <a:cubicBezTo>
                      <a:pt x="394" y="457"/>
                      <a:pt x="394" y="457"/>
                      <a:pt x="394" y="457"/>
                    </a:cubicBezTo>
                    <a:cubicBezTo>
                      <a:pt x="396" y="457"/>
                      <a:pt x="396" y="457"/>
                      <a:pt x="396" y="457"/>
                    </a:cubicBezTo>
                    <a:cubicBezTo>
                      <a:pt x="396" y="455"/>
                      <a:pt x="396" y="455"/>
                      <a:pt x="396" y="455"/>
                    </a:cubicBezTo>
                    <a:cubicBezTo>
                      <a:pt x="395" y="452"/>
                      <a:pt x="395" y="452"/>
                      <a:pt x="395" y="452"/>
                    </a:cubicBezTo>
                    <a:cubicBezTo>
                      <a:pt x="394" y="452"/>
                      <a:pt x="394" y="452"/>
                      <a:pt x="394" y="452"/>
                    </a:cubicBezTo>
                    <a:cubicBezTo>
                      <a:pt x="391" y="451"/>
                      <a:pt x="391" y="451"/>
                      <a:pt x="391" y="451"/>
                    </a:cubicBezTo>
                    <a:cubicBezTo>
                      <a:pt x="385" y="449"/>
                      <a:pt x="385" y="449"/>
                      <a:pt x="385" y="449"/>
                    </a:cubicBezTo>
                    <a:cubicBezTo>
                      <a:pt x="382" y="450"/>
                      <a:pt x="382" y="450"/>
                      <a:pt x="382" y="450"/>
                    </a:cubicBezTo>
                    <a:cubicBezTo>
                      <a:pt x="380" y="448"/>
                      <a:pt x="380" y="448"/>
                      <a:pt x="380" y="448"/>
                    </a:cubicBezTo>
                    <a:cubicBezTo>
                      <a:pt x="380" y="447"/>
                      <a:pt x="380" y="447"/>
                      <a:pt x="380" y="447"/>
                    </a:cubicBezTo>
                    <a:cubicBezTo>
                      <a:pt x="378" y="448"/>
                      <a:pt x="378" y="448"/>
                      <a:pt x="378" y="448"/>
                    </a:cubicBezTo>
                    <a:cubicBezTo>
                      <a:pt x="377" y="448"/>
                      <a:pt x="377" y="448"/>
                      <a:pt x="377" y="448"/>
                    </a:cubicBezTo>
                    <a:cubicBezTo>
                      <a:pt x="374" y="450"/>
                      <a:pt x="374" y="450"/>
                      <a:pt x="374" y="450"/>
                    </a:cubicBezTo>
                    <a:cubicBezTo>
                      <a:pt x="372" y="450"/>
                      <a:pt x="372" y="450"/>
                      <a:pt x="372" y="450"/>
                    </a:cubicBezTo>
                    <a:cubicBezTo>
                      <a:pt x="369" y="448"/>
                      <a:pt x="369" y="448"/>
                      <a:pt x="369" y="448"/>
                    </a:cubicBezTo>
                    <a:cubicBezTo>
                      <a:pt x="369" y="443"/>
                      <a:pt x="369" y="443"/>
                      <a:pt x="369" y="443"/>
                    </a:cubicBezTo>
                    <a:cubicBezTo>
                      <a:pt x="372" y="446"/>
                      <a:pt x="372" y="446"/>
                      <a:pt x="372" y="446"/>
                    </a:cubicBezTo>
                    <a:cubicBezTo>
                      <a:pt x="373" y="445"/>
                      <a:pt x="373" y="445"/>
                      <a:pt x="373" y="445"/>
                    </a:cubicBezTo>
                    <a:cubicBezTo>
                      <a:pt x="374" y="444"/>
                      <a:pt x="374" y="444"/>
                      <a:pt x="374" y="444"/>
                    </a:cubicBezTo>
                    <a:cubicBezTo>
                      <a:pt x="377" y="444"/>
                      <a:pt x="377" y="444"/>
                      <a:pt x="377" y="444"/>
                    </a:cubicBezTo>
                    <a:cubicBezTo>
                      <a:pt x="374" y="441"/>
                      <a:pt x="374" y="441"/>
                      <a:pt x="374" y="441"/>
                    </a:cubicBezTo>
                    <a:cubicBezTo>
                      <a:pt x="374" y="440"/>
                      <a:pt x="374" y="440"/>
                      <a:pt x="374" y="440"/>
                    </a:cubicBezTo>
                    <a:cubicBezTo>
                      <a:pt x="369" y="440"/>
                      <a:pt x="369" y="440"/>
                      <a:pt x="369" y="440"/>
                    </a:cubicBezTo>
                    <a:cubicBezTo>
                      <a:pt x="372" y="437"/>
                      <a:pt x="372" y="437"/>
                      <a:pt x="372" y="437"/>
                    </a:cubicBezTo>
                    <a:cubicBezTo>
                      <a:pt x="374" y="436"/>
                      <a:pt x="374" y="436"/>
                      <a:pt x="374" y="436"/>
                    </a:cubicBezTo>
                    <a:cubicBezTo>
                      <a:pt x="374" y="436"/>
                      <a:pt x="374" y="436"/>
                      <a:pt x="374" y="436"/>
                    </a:cubicBezTo>
                    <a:cubicBezTo>
                      <a:pt x="374" y="433"/>
                      <a:pt x="374" y="433"/>
                      <a:pt x="374" y="433"/>
                    </a:cubicBezTo>
                    <a:cubicBezTo>
                      <a:pt x="375" y="431"/>
                      <a:pt x="375" y="431"/>
                      <a:pt x="375" y="431"/>
                    </a:cubicBezTo>
                    <a:cubicBezTo>
                      <a:pt x="378" y="434"/>
                      <a:pt x="378" y="434"/>
                      <a:pt x="378" y="434"/>
                    </a:cubicBezTo>
                    <a:cubicBezTo>
                      <a:pt x="379" y="436"/>
                      <a:pt x="379" y="436"/>
                      <a:pt x="379" y="436"/>
                    </a:cubicBezTo>
                    <a:cubicBezTo>
                      <a:pt x="380" y="438"/>
                      <a:pt x="380" y="438"/>
                      <a:pt x="380" y="438"/>
                    </a:cubicBezTo>
                    <a:cubicBezTo>
                      <a:pt x="380" y="439"/>
                      <a:pt x="380" y="439"/>
                      <a:pt x="380" y="439"/>
                    </a:cubicBezTo>
                    <a:cubicBezTo>
                      <a:pt x="383" y="442"/>
                      <a:pt x="383" y="442"/>
                      <a:pt x="383" y="442"/>
                    </a:cubicBezTo>
                    <a:cubicBezTo>
                      <a:pt x="383" y="443"/>
                      <a:pt x="383" y="443"/>
                      <a:pt x="383" y="443"/>
                    </a:cubicBezTo>
                    <a:cubicBezTo>
                      <a:pt x="384" y="445"/>
                      <a:pt x="384" y="445"/>
                      <a:pt x="384" y="445"/>
                    </a:cubicBezTo>
                    <a:cubicBezTo>
                      <a:pt x="385" y="445"/>
                      <a:pt x="385" y="445"/>
                      <a:pt x="385" y="445"/>
                    </a:cubicBezTo>
                    <a:cubicBezTo>
                      <a:pt x="387" y="444"/>
                      <a:pt x="387" y="444"/>
                      <a:pt x="387" y="444"/>
                    </a:cubicBezTo>
                    <a:cubicBezTo>
                      <a:pt x="390" y="445"/>
                      <a:pt x="390" y="445"/>
                      <a:pt x="390" y="445"/>
                    </a:cubicBezTo>
                    <a:cubicBezTo>
                      <a:pt x="392" y="444"/>
                      <a:pt x="392" y="444"/>
                      <a:pt x="392" y="444"/>
                    </a:cubicBezTo>
                    <a:cubicBezTo>
                      <a:pt x="394" y="443"/>
                      <a:pt x="394" y="443"/>
                      <a:pt x="394" y="443"/>
                    </a:cubicBezTo>
                    <a:cubicBezTo>
                      <a:pt x="396" y="445"/>
                      <a:pt x="396" y="445"/>
                      <a:pt x="396" y="445"/>
                    </a:cubicBezTo>
                    <a:cubicBezTo>
                      <a:pt x="396" y="447"/>
                      <a:pt x="396" y="447"/>
                      <a:pt x="396" y="447"/>
                    </a:cubicBezTo>
                    <a:cubicBezTo>
                      <a:pt x="400" y="452"/>
                      <a:pt x="400" y="452"/>
                      <a:pt x="400" y="452"/>
                    </a:cubicBezTo>
                    <a:cubicBezTo>
                      <a:pt x="401" y="453"/>
                      <a:pt x="401" y="453"/>
                      <a:pt x="401" y="453"/>
                    </a:cubicBezTo>
                    <a:cubicBezTo>
                      <a:pt x="401" y="452"/>
                      <a:pt x="401" y="452"/>
                      <a:pt x="401" y="452"/>
                    </a:cubicBezTo>
                    <a:cubicBezTo>
                      <a:pt x="406" y="452"/>
                      <a:pt x="406" y="452"/>
                      <a:pt x="406" y="452"/>
                    </a:cubicBezTo>
                    <a:cubicBezTo>
                      <a:pt x="407" y="454"/>
                      <a:pt x="407" y="454"/>
                      <a:pt x="407" y="454"/>
                    </a:cubicBezTo>
                    <a:cubicBezTo>
                      <a:pt x="406" y="456"/>
                      <a:pt x="406" y="456"/>
                      <a:pt x="406" y="456"/>
                    </a:cubicBezTo>
                    <a:cubicBezTo>
                      <a:pt x="406" y="458"/>
                      <a:pt x="406" y="458"/>
                      <a:pt x="406" y="458"/>
                    </a:cubicBezTo>
                    <a:cubicBezTo>
                      <a:pt x="406" y="461"/>
                      <a:pt x="406" y="461"/>
                      <a:pt x="406" y="461"/>
                    </a:cubicBezTo>
                    <a:cubicBezTo>
                      <a:pt x="408" y="462"/>
                      <a:pt x="408" y="462"/>
                      <a:pt x="408" y="462"/>
                    </a:cubicBezTo>
                    <a:cubicBezTo>
                      <a:pt x="409" y="465"/>
                      <a:pt x="409" y="465"/>
                      <a:pt x="409" y="465"/>
                    </a:cubicBezTo>
                    <a:cubicBezTo>
                      <a:pt x="410" y="469"/>
                      <a:pt x="410" y="469"/>
                      <a:pt x="410" y="469"/>
                    </a:cubicBezTo>
                    <a:cubicBezTo>
                      <a:pt x="412" y="472"/>
                      <a:pt x="412" y="472"/>
                      <a:pt x="412" y="472"/>
                    </a:cubicBezTo>
                    <a:cubicBezTo>
                      <a:pt x="415" y="476"/>
                      <a:pt x="415" y="476"/>
                      <a:pt x="415" y="476"/>
                    </a:cubicBezTo>
                    <a:cubicBezTo>
                      <a:pt x="419" y="479"/>
                      <a:pt x="419" y="479"/>
                      <a:pt x="419" y="479"/>
                    </a:cubicBezTo>
                    <a:cubicBezTo>
                      <a:pt x="420" y="479"/>
                      <a:pt x="420" y="479"/>
                      <a:pt x="420" y="479"/>
                    </a:cubicBezTo>
                    <a:cubicBezTo>
                      <a:pt x="422" y="478"/>
                      <a:pt x="422" y="478"/>
                      <a:pt x="422" y="478"/>
                    </a:cubicBezTo>
                    <a:cubicBezTo>
                      <a:pt x="423" y="478"/>
                      <a:pt x="423" y="478"/>
                      <a:pt x="423" y="478"/>
                    </a:cubicBezTo>
                    <a:cubicBezTo>
                      <a:pt x="423" y="478"/>
                      <a:pt x="423" y="478"/>
                      <a:pt x="423" y="478"/>
                    </a:cubicBezTo>
                    <a:cubicBezTo>
                      <a:pt x="423" y="477"/>
                      <a:pt x="423" y="477"/>
                      <a:pt x="423" y="477"/>
                    </a:cubicBezTo>
                    <a:cubicBezTo>
                      <a:pt x="423" y="474"/>
                      <a:pt x="423" y="474"/>
                      <a:pt x="423" y="474"/>
                    </a:cubicBezTo>
                    <a:cubicBezTo>
                      <a:pt x="423" y="471"/>
                      <a:pt x="423" y="471"/>
                      <a:pt x="423" y="471"/>
                    </a:cubicBezTo>
                    <a:cubicBezTo>
                      <a:pt x="424" y="468"/>
                      <a:pt x="424" y="468"/>
                      <a:pt x="424" y="468"/>
                    </a:cubicBezTo>
                    <a:cubicBezTo>
                      <a:pt x="425" y="466"/>
                      <a:pt x="425" y="466"/>
                      <a:pt x="425" y="466"/>
                    </a:cubicBezTo>
                    <a:cubicBezTo>
                      <a:pt x="427" y="466"/>
                      <a:pt x="427" y="466"/>
                      <a:pt x="427" y="466"/>
                    </a:cubicBezTo>
                    <a:cubicBezTo>
                      <a:pt x="428" y="468"/>
                      <a:pt x="428" y="468"/>
                      <a:pt x="428" y="468"/>
                    </a:cubicBezTo>
                    <a:cubicBezTo>
                      <a:pt x="427" y="470"/>
                      <a:pt x="427" y="470"/>
                      <a:pt x="427" y="470"/>
                    </a:cubicBezTo>
                    <a:cubicBezTo>
                      <a:pt x="427" y="472"/>
                      <a:pt x="427" y="472"/>
                      <a:pt x="427" y="472"/>
                    </a:cubicBezTo>
                    <a:cubicBezTo>
                      <a:pt x="428" y="474"/>
                      <a:pt x="428" y="474"/>
                      <a:pt x="428" y="474"/>
                    </a:cubicBezTo>
                    <a:cubicBezTo>
                      <a:pt x="427" y="477"/>
                      <a:pt x="427" y="477"/>
                      <a:pt x="427" y="477"/>
                    </a:cubicBezTo>
                    <a:cubicBezTo>
                      <a:pt x="427" y="477"/>
                      <a:pt x="427" y="477"/>
                      <a:pt x="427" y="477"/>
                    </a:cubicBezTo>
                    <a:cubicBezTo>
                      <a:pt x="428" y="477"/>
                      <a:pt x="428" y="477"/>
                      <a:pt x="428" y="477"/>
                    </a:cubicBezTo>
                    <a:cubicBezTo>
                      <a:pt x="430" y="476"/>
                      <a:pt x="430" y="476"/>
                      <a:pt x="430" y="476"/>
                    </a:cubicBezTo>
                    <a:cubicBezTo>
                      <a:pt x="432" y="477"/>
                      <a:pt x="432" y="477"/>
                      <a:pt x="432" y="477"/>
                    </a:cubicBezTo>
                    <a:cubicBezTo>
                      <a:pt x="433" y="479"/>
                      <a:pt x="433" y="479"/>
                      <a:pt x="433" y="479"/>
                    </a:cubicBezTo>
                    <a:cubicBezTo>
                      <a:pt x="432" y="480"/>
                      <a:pt x="432" y="480"/>
                      <a:pt x="432" y="480"/>
                    </a:cubicBezTo>
                    <a:cubicBezTo>
                      <a:pt x="434" y="480"/>
                      <a:pt x="434" y="480"/>
                      <a:pt x="434" y="480"/>
                    </a:cubicBezTo>
                    <a:cubicBezTo>
                      <a:pt x="434" y="479"/>
                      <a:pt x="434" y="479"/>
                      <a:pt x="434" y="479"/>
                    </a:cubicBezTo>
                    <a:cubicBezTo>
                      <a:pt x="434" y="478"/>
                      <a:pt x="434" y="478"/>
                      <a:pt x="434" y="478"/>
                    </a:cubicBezTo>
                    <a:cubicBezTo>
                      <a:pt x="434" y="477"/>
                      <a:pt x="434" y="477"/>
                      <a:pt x="434" y="477"/>
                    </a:cubicBezTo>
                    <a:cubicBezTo>
                      <a:pt x="434" y="472"/>
                      <a:pt x="434" y="472"/>
                      <a:pt x="434" y="472"/>
                    </a:cubicBezTo>
                    <a:cubicBezTo>
                      <a:pt x="435" y="471"/>
                      <a:pt x="435" y="471"/>
                      <a:pt x="435" y="471"/>
                    </a:cubicBezTo>
                    <a:cubicBezTo>
                      <a:pt x="435" y="468"/>
                      <a:pt x="435" y="468"/>
                      <a:pt x="435" y="468"/>
                    </a:cubicBezTo>
                    <a:cubicBezTo>
                      <a:pt x="435" y="468"/>
                      <a:pt x="435" y="468"/>
                      <a:pt x="435" y="468"/>
                    </a:cubicBezTo>
                    <a:cubicBezTo>
                      <a:pt x="435" y="467"/>
                      <a:pt x="435" y="467"/>
                      <a:pt x="435" y="467"/>
                    </a:cubicBezTo>
                    <a:cubicBezTo>
                      <a:pt x="433" y="467"/>
                      <a:pt x="433" y="467"/>
                      <a:pt x="433" y="467"/>
                    </a:cubicBezTo>
                    <a:cubicBezTo>
                      <a:pt x="434" y="464"/>
                      <a:pt x="434" y="464"/>
                      <a:pt x="434" y="464"/>
                    </a:cubicBezTo>
                    <a:cubicBezTo>
                      <a:pt x="431" y="465"/>
                      <a:pt x="431" y="465"/>
                      <a:pt x="431" y="465"/>
                    </a:cubicBezTo>
                    <a:cubicBezTo>
                      <a:pt x="431" y="462"/>
                      <a:pt x="431" y="462"/>
                      <a:pt x="431" y="462"/>
                    </a:cubicBezTo>
                    <a:cubicBezTo>
                      <a:pt x="432" y="460"/>
                      <a:pt x="432" y="460"/>
                      <a:pt x="432" y="460"/>
                    </a:cubicBezTo>
                    <a:cubicBezTo>
                      <a:pt x="434" y="460"/>
                      <a:pt x="434" y="460"/>
                      <a:pt x="434" y="460"/>
                    </a:cubicBezTo>
                    <a:cubicBezTo>
                      <a:pt x="435" y="459"/>
                      <a:pt x="435" y="459"/>
                      <a:pt x="435" y="459"/>
                    </a:cubicBezTo>
                    <a:cubicBezTo>
                      <a:pt x="435" y="458"/>
                      <a:pt x="435" y="458"/>
                      <a:pt x="435" y="458"/>
                    </a:cubicBezTo>
                    <a:cubicBezTo>
                      <a:pt x="434" y="459"/>
                      <a:pt x="434" y="459"/>
                      <a:pt x="434" y="459"/>
                    </a:cubicBezTo>
                    <a:cubicBezTo>
                      <a:pt x="433" y="456"/>
                      <a:pt x="433" y="456"/>
                      <a:pt x="433" y="456"/>
                    </a:cubicBezTo>
                    <a:cubicBezTo>
                      <a:pt x="435" y="452"/>
                      <a:pt x="435" y="452"/>
                      <a:pt x="435" y="452"/>
                    </a:cubicBezTo>
                    <a:cubicBezTo>
                      <a:pt x="434" y="453"/>
                      <a:pt x="434" y="453"/>
                      <a:pt x="434" y="453"/>
                    </a:cubicBezTo>
                    <a:cubicBezTo>
                      <a:pt x="432" y="455"/>
                      <a:pt x="432" y="455"/>
                      <a:pt x="432" y="455"/>
                    </a:cubicBezTo>
                    <a:cubicBezTo>
                      <a:pt x="432" y="459"/>
                      <a:pt x="432" y="459"/>
                      <a:pt x="432" y="459"/>
                    </a:cubicBezTo>
                    <a:cubicBezTo>
                      <a:pt x="429" y="460"/>
                      <a:pt x="429" y="460"/>
                      <a:pt x="429" y="460"/>
                    </a:cubicBezTo>
                    <a:cubicBezTo>
                      <a:pt x="428" y="457"/>
                      <a:pt x="428" y="457"/>
                      <a:pt x="428" y="457"/>
                    </a:cubicBezTo>
                    <a:cubicBezTo>
                      <a:pt x="429" y="454"/>
                      <a:pt x="429" y="454"/>
                      <a:pt x="429" y="454"/>
                    </a:cubicBezTo>
                    <a:cubicBezTo>
                      <a:pt x="429" y="453"/>
                      <a:pt x="429" y="453"/>
                      <a:pt x="429" y="453"/>
                    </a:cubicBezTo>
                    <a:cubicBezTo>
                      <a:pt x="428" y="451"/>
                      <a:pt x="428" y="451"/>
                      <a:pt x="428" y="451"/>
                    </a:cubicBezTo>
                    <a:cubicBezTo>
                      <a:pt x="429" y="448"/>
                      <a:pt x="429" y="448"/>
                      <a:pt x="429" y="448"/>
                    </a:cubicBezTo>
                    <a:cubicBezTo>
                      <a:pt x="431" y="447"/>
                      <a:pt x="431" y="447"/>
                      <a:pt x="431" y="447"/>
                    </a:cubicBezTo>
                    <a:cubicBezTo>
                      <a:pt x="433" y="446"/>
                      <a:pt x="433" y="446"/>
                      <a:pt x="433" y="446"/>
                    </a:cubicBezTo>
                    <a:cubicBezTo>
                      <a:pt x="434" y="445"/>
                      <a:pt x="434" y="445"/>
                      <a:pt x="434" y="445"/>
                    </a:cubicBezTo>
                    <a:cubicBezTo>
                      <a:pt x="433" y="444"/>
                      <a:pt x="433" y="444"/>
                      <a:pt x="433" y="444"/>
                    </a:cubicBezTo>
                    <a:cubicBezTo>
                      <a:pt x="432" y="444"/>
                      <a:pt x="432" y="444"/>
                      <a:pt x="432" y="444"/>
                    </a:cubicBezTo>
                    <a:cubicBezTo>
                      <a:pt x="432" y="445"/>
                      <a:pt x="432" y="445"/>
                      <a:pt x="432" y="445"/>
                    </a:cubicBezTo>
                    <a:cubicBezTo>
                      <a:pt x="431" y="446"/>
                      <a:pt x="431" y="446"/>
                      <a:pt x="431" y="446"/>
                    </a:cubicBezTo>
                    <a:cubicBezTo>
                      <a:pt x="427" y="450"/>
                      <a:pt x="427" y="450"/>
                      <a:pt x="427" y="450"/>
                    </a:cubicBezTo>
                    <a:cubicBezTo>
                      <a:pt x="429" y="444"/>
                      <a:pt x="429" y="444"/>
                      <a:pt x="429" y="444"/>
                    </a:cubicBezTo>
                    <a:cubicBezTo>
                      <a:pt x="428" y="445"/>
                      <a:pt x="428" y="445"/>
                      <a:pt x="428" y="445"/>
                    </a:cubicBezTo>
                    <a:cubicBezTo>
                      <a:pt x="424" y="449"/>
                      <a:pt x="424" y="449"/>
                      <a:pt x="424" y="449"/>
                    </a:cubicBezTo>
                    <a:cubicBezTo>
                      <a:pt x="424" y="446"/>
                      <a:pt x="424" y="446"/>
                      <a:pt x="424" y="446"/>
                    </a:cubicBezTo>
                    <a:cubicBezTo>
                      <a:pt x="425" y="444"/>
                      <a:pt x="425" y="444"/>
                      <a:pt x="425" y="444"/>
                    </a:cubicBezTo>
                    <a:cubicBezTo>
                      <a:pt x="426" y="442"/>
                      <a:pt x="426" y="442"/>
                      <a:pt x="426" y="442"/>
                    </a:cubicBezTo>
                    <a:cubicBezTo>
                      <a:pt x="427" y="441"/>
                      <a:pt x="427" y="441"/>
                      <a:pt x="427" y="441"/>
                    </a:cubicBezTo>
                    <a:cubicBezTo>
                      <a:pt x="428" y="439"/>
                      <a:pt x="428" y="439"/>
                      <a:pt x="428" y="439"/>
                    </a:cubicBezTo>
                    <a:cubicBezTo>
                      <a:pt x="427" y="438"/>
                      <a:pt x="427" y="438"/>
                      <a:pt x="427" y="438"/>
                    </a:cubicBezTo>
                    <a:cubicBezTo>
                      <a:pt x="427" y="437"/>
                      <a:pt x="427" y="437"/>
                      <a:pt x="427" y="437"/>
                    </a:cubicBezTo>
                    <a:cubicBezTo>
                      <a:pt x="426" y="437"/>
                      <a:pt x="426" y="437"/>
                      <a:pt x="426" y="437"/>
                    </a:cubicBezTo>
                    <a:cubicBezTo>
                      <a:pt x="424" y="435"/>
                      <a:pt x="424" y="435"/>
                      <a:pt x="424" y="435"/>
                    </a:cubicBezTo>
                    <a:cubicBezTo>
                      <a:pt x="424" y="434"/>
                      <a:pt x="424" y="434"/>
                      <a:pt x="424" y="434"/>
                    </a:cubicBezTo>
                    <a:cubicBezTo>
                      <a:pt x="423" y="433"/>
                      <a:pt x="423" y="433"/>
                      <a:pt x="423" y="433"/>
                    </a:cubicBezTo>
                    <a:cubicBezTo>
                      <a:pt x="421" y="432"/>
                      <a:pt x="421" y="432"/>
                      <a:pt x="421" y="432"/>
                    </a:cubicBezTo>
                    <a:cubicBezTo>
                      <a:pt x="420" y="432"/>
                      <a:pt x="420" y="432"/>
                      <a:pt x="420" y="432"/>
                    </a:cubicBezTo>
                    <a:cubicBezTo>
                      <a:pt x="419" y="431"/>
                      <a:pt x="419" y="431"/>
                      <a:pt x="419" y="431"/>
                    </a:cubicBezTo>
                    <a:cubicBezTo>
                      <a:pt x="417" y="431"/>
                      <a:pt x="417" y="431"/>
                      <a:pt x="417" y="431"/>
                    </a:cubicBezTo>
                    <a:cubicBezTo>
                      <a:pt x="417" y="429"/>
                      <a:pt x="417" y="429"/>
                      <a:pt x="417" y="429"/>
                    </a:cubicBezTo>
                    <a:cubicBezTo>
                      <a:pt x="416" y="429"/>
                      <a:pt x="416" y="429"/>
                      <a:pt x="416" y="429"/>
                    </a:cubicBezTo>
                    <a:cubicBezTo>
                      <a:pt x="412" y="426"/>
                      <a:pt x="412" y="426"/>
                      <a:pt x="412" y="426"/>
                    </a:cubicBezTo>
                    <a:cubicBezTo>
                      <a:pt x="412" y="425"/>
                      <a:pt x="412" y="425"/>
                      <a:pt x="412" y="425"/>
                    </a:cubicBezTo>
                    <a:cubicBezTo>
                      <a:pt x="410" y="424"/>
                      <a:pt x="410" y="424"/>
                      <a:pt x="410" y="424"/>
                    </a:cubicBezTo>
                    <a:cubicBezTo>
                      <a:pt x="408" y="424"/>
                      <a:pt x="408" y="424"/>
                      <a:pt x="408" y="424"/>
                    </a:cubicBezTo>
                    <a:cubicBezTo>
                      <a:pt x="406" y="424"/>
                      <a:pt x="406" y="424"/>
                      <a:pt x="406" y="424"/>
                    </a:cubicBezTo>
                    <a:cubicBezTo>
                      <a:pt x="402" y="429"/>
                      <a:pt x="402" y="429"/>
                      <a:pt x="402" y="429"/>
                    </a:cubicBezTo>
                    <a:cubicBezTo>
                      <a:pt x="403" y="424"/>
                      <a:pt x="403" y="424"/>
                      <a:pt x="403" y="424"/>
                    </a:cubicBezTo>
                    <a:cubicBezTo>
                      <a:pt x="402" y="424"/>
                      <a:pt x="402" y="424"/>
                      <a:pt x="402" y="424"/>
                    </a:cubicBezTo>
                    <a:cubicBezTo>
                      <a:pt x="399" y="423"/>
                      <a:pt x="399" y="423"/>
                      <a:pt x="399" y="423"/>
                    </a:cubicBezTo>
                    <a:cubicBezTo>
                      <a:pt x="397" y="423"/>
                      <a:pt x="397" y="423"/>
                      <a:pt x="397" y="423"/>
                    </a:cubicBezTo>
                    <a:cubicBezTo>
                      <a:pt x="394" y="423"/>
                      <a:pt x="394" y="423"/>
                      <a:pt x="394" y="423"/>
                    </a:cubicBezTo>
                    <a:cubicBezTo>
                      <a:pt x="392" y="422"/>
                      <a:pt x="392" y="422"/>
                      <a:pt x="392" y="422"/>
                    </a:cubicBezTo>
                    <a:cubicBezTo>
                      <a:pt x="395" y="419"/>
                      <a:pt x="395" y="419"/>
                      <a:pt x="395" y="419"/>
                    </a:cubicBezTo>
                    <a:cubicBezTo>
                      <a:pt x="396" y="419"/>
                      <a:pt x="396" y="419"/>
                      <a:pt x="396" y="419"/>
                    </a:cubicBezTo>
                    <a:cubicBezTo>
                      <a:pt x="401" y="419"/>
                      <a:pt x="401" y="419"/>
                      <a:pt x="401" y="419"/>
                    </a:cubicBezTo>
                    <a:cubicBezTo>
                      <a:pt x="403" y="420"/>
                      <a:pt x="403" y="420"/>
                      <a:pt x="403" y="420"/>
                    </a:cubicBezTo>
                    <a:cubicBezTo>
                      <a:pt x="405" y="420"/>
                      <a:pt x="405" y="420"/>
                      <a:pt x="405" y="420"/>
                    </a:cubicBezTo>
                    <a:cubicBezTo>
                      <a:pt x="407" y="420"/>
                      <a:pt x="407" y="420"/>
                      <a:pt x="407" y="420"/>
                    </a:cubicBezTo>
                    <a:cubicBezTo>
                      <a:pt x="408" y="419"/>
                      <a:pt x="408" y="419"/>
                      <a:pt x="408" y="419"/>
                    </a:cubicBezTo>
                    <a:cubicBezTo>
                      <a:pt x="408" y="415"/>
                      <a:pt x="408" y="415"/>
                      <a:pt x="408" y="415"/>
                    </a:cubicBezTo>
                    <a:cubicBezTo>
                      <a:pt x="408" y="414"/>
                      <a:pt x="408" y="414"/>
                      <a:pt x="408" y="414"/>
                    </a:cubicBezTo>
                    <a:cubicBezTo>
                      <a:pt x="407" y="414"/>
                      <a:pt x="407" y="414"/>
                      <a:pt x="407" y="414"/>
                    </a:cubicBezTo>
                    <a:cubicBezTo>
                      <a:pt x="403" y="412"/>
                      <a:pt x="403" y="412"/>
                      <a:pt x="403" y="412"/>
                    </a:cubicBezTo>
                    <a:cubicBezTo>
                      <a:pt x="402" y="412"/>
                      <a:pt x="402" y="412"/>
                      <a:pt x="402" y="412"/>
                    </a:cubicBezTo>
                    <a:cubicBezTo>
                      <a:pt x="400" y="413"/>
                      <a:pt x="400" y="413"/>
                      <a:pt x="400" y="413"/>
                    </a:cubicBezTo>
                    <a:cubicBezTo>
                      <a:pt x="398" y="413"/>
                      <a:pt x="398" y="413"/>
                      <a:pt x="398" y="413"/>
                    </a:cubicBezTo>
                    <a:cubicBezTo>
                      <a:pt x="397" y="414"/>
                      <a:pt x="397" y="414"/>
                      <a:pt x="397" y="414"/>
                    </a:cubicBezTo>
                    <a:cubicBezTo>
                      <a:pt x="395" y="416"/>
                      <a:pt x="395" y="416"/>
                      <a:pt x="395" y="416"/>
                    </a:cubicBezTo>
                    <a:cubicBezTo>
                      <a:pt x="393" y="416"/>
                      <a:pt x="393" y="416"/>
                      <a:pt x="393" y="416"/>
                    </a:cubicBezTo>
                    <a:cubicBezTo>
                      <a:pt x="393" y="413"/>
                      <a:pt x="393" y="413"/>
                      <a:pt x="393" y="413"/>
                    </a:cubicBezTo>
                    <a:cubicBezTo>
                      <a:pt x="393" y="413"/>
                      <a:pt x="393" y="413"/>
                      <a:pt x="393" y="413"/>
                    </a:cubicBezTo>
                    <a:cubicBezTo>
                      <a:pt x="393" y="413"/>
                      <a:pt x="393" y="413"/>
                      <a:pt x="393" y="413"/>
                    </a:cubicBezTo>
                    <a:cubicBezTo>
                      <a:pt x="390" y="414"/>
                      <a:pt x="390" y="414"/>
                      <a:pt x="390" y="414"/>
                    </a:cubicBezTo>
                    <a:cubicBezTo>
                      <a:pt x="389" y="414"/>
                      <a:pt x="389" y="414"/>
                      <a:pt x="389" y="414"/>
                    </a:cubicBezTo>
                    <a:cubicBezTo>
                      <a:pt x="386" y="414"/>
                      <a:pt x="386" y="414"/>
                      <a:pt x="386" y="414"/>
                    </a:cubicBezTo>
                    <a:cubicBezTo>
                      <a:pt x="387" y="412"/>
                      <a:pt x="387" y="412"/>
                      <a:pt x="387" y="412"/>
                    </a:cubicBezTo>
                    <a:cubicBezTo>
                      <a:pt x="390" y="410"/>
                      <a:pt x="390" y="410"/>
                      <a:pt x="390" y="410"/>
                    </a:cubicBezTo>
                    <a:cubicBezTo>
                      <a:pt x="388" y="410"/>
                      <a:pt x="388" y="410"/>
                      <a:pt x="388" y="410"/>
                    </a:cubicBezTo>
                    <a:cubicBezTo>
                      <a:pt x="385" y="410"/>
                      <a:pt x="385" y="410"/>
                      <a:pt x="385" y="410"/>
                    </a:cubicBezTo>
                    <a:cubicBezTo>
                      <a:pt x="385" y="407"/>
                      <a:pt x="385" y="407"/>
                      <a:pt x="385" y="407"/>
                    </a:cubicBezTo>
                    <a:cubicBezTo>
                      <a:pt x="388" y="407"/>
                      <a:pt x="388" y="407"/>
                      <a:pt x="388" y="407"/>
                    </a:cubicBezTo>
                    <a:cubicBezTo>
                      <a:pt x="388" y="407"/>
                      <a:pt x="388" y="407"/>
                      <a:pt x="388" y="407"/>
                    </a:cubicBezTo>
                    <a:cubicBezTo>
                      <a:pt x="389" y="407"/>
                      <a:pt x="389" y="407"/>
                      <a:pt x="389" y="407"/>
                    </a:cubicBezTo>
                    <a:cubicBezTo>
                      <a:pt x="390" y="406"/>
                      <a:pt x="390" y="406"/>
                      <a:pt x="390" y="406"/>
                    </a:cubicBezTo>
                    <a:cubicBezTo>
                      <a:pt x="392" y="406"/>
                      <a:pt x="392" y="406"/>
                      <a:pt x="392" y="406"/>
                    </a:cubicBezTo>
                    <a:cubicBezTo>
                      <a:pt x="394" y="407"/>
                      <a:pt x="394" y="407"/>
                      <a:pt x="394" y="407"/>
                    </a:cubicBezTo>
                    <a:cubicBezTo>
                      <a:pt x="396" y="409"/>
                      <a:pt x="396" y="409"/>
                      <a:pt x="396" y="409"/>
                    </a:cubicBezTo>
                    <a:cubicBezTo>
                      <a:pt x="398" y="409"/>
                      <a:pt x="398" y="409"/>
                      <a:pt x="398" y="409"/>
                    </a:cubicBezTo>
                    <a:cubicBezTo>
                      <a:pt x="399" y="408"/>
                      <a:pt x="399" y="408"/>
                      <a:pt x="399" y="408"/>
                    </a:cubicBezTo>
                    <a:cubicBezTo>
                      <a:pt x="401" y="407"/>
                      <a:pt x="401" y="407"/>
                      <a:pt x="401" y="407"/>
                    </a:cubicBezTo>
                    <a:cubicBezTo>
                      <a:pt x="404" y="406"/>
                      <a:pt x="404" y="406"/>
                      <a:pt x="404" y="406"/>
                    </a:cubicBezTo>
                    <a:cubicBezTo>
                      <a:pt x="405" y="406"/>
                      <a:pt x="405" y="406"/>
                      <a:pt x="405" y="406"/>
                    </a:cubicBezTo>
                    <a:cubicBezTo>
                      <a:pt x="406" y="405"/>
                      <a:pt x="406" y="405"/>
                      <a:pt x="406" y="405"/>
                    </a:cubicBezTo>
                    <a:cubicBezTo>
                      <a:pt x="407" y="405"/>
                      <a:pt x="407" y="405"/>
                      <a:pt x="407" y="405"/>
                    </a:cubicBezTo>
                    <a:cubicBezTo>
                      <a:pt x="408" y="404"/>
                      <a:pt x="408" y="404"/>
                      <a:pt x="408" y="404"/>
                    </a:cubicBezTo>
                    <a:cubicBezTo>
                      <a:pt x="407" y="403"/>
                      <a:pt x="407" y="403"/>
                      <a:pt x="407" y="403"/>
                    </a:cubicBezTo>
                    <a:cubicBezTo>
                      <a:pt x="406" y="402"/>
                      <a:pt x="406" y="402"/>
                      <a:pt x="406" y="402"/>
                    </a:cubicBezTo>
                    <a:cubicBezTo>
                      <a:pt x="403" y="402"/>
                      <a:pt x="403" y="402"/>
                      <a:pt x="403" y="402"/>
                    </a:cubicBezTo>
                    <a:cubicBezTo>
                      <a:pt x="401" y="401"/>
                      <a:pt x="401" y="401"/>
                      <a:pt x="401" y="401"/>
                    </a:cubicBezTo>
                    <a:cubicBezTo>
                      <a:pt x="400" y="400"/>
                      <a:pt x="400" y="400"/>
                      <a:pt x="400" y="400"/>
                    </a:cubicBezTo>
                    <a:cubicBezTo>
                      <a:pt x="399" y="400"/>
                      <a:pt x="399" y="400"/>
                      <a:pt x="399" y="400"/>
                    </a:cubicBezTo>
                    <a:cubicBezTo>
                      <a:pt x="396" y="400"/>
                      <a:pt x="396" y="400"/>
                      <a:pt x="396" y="400"/>
                    </a:cubicBezTo>
                    <a:cubicBezTo>
                      <a:pt x="395" y="400"/>
                      <a:pt x="395" y="400"/>
                      <a:pt x="395" y="400"/>
                    </a:cubicBezTo>
                    <a:cubicBezTo>
                      <a:pt x="395" y="401"/>
                      <a:pt x="395" y="401"/>
                      <a:pt x="395" y="401"/>
                    </a:cubicBezTo>
                    <a:cubicBezTo>
                      <a:pt x="392" y="403"/>
                      <a:pt x="392" y="403"/>
                      <a:pt x="392" y="403"/>
                    </a:cubicBezTo>
                    <a:cubicBezTo>
                      <a:pt x="392" y="402"/>
                      <a:pt x="392" y="402"/>
                      <a:pt x="392" y="402"/>
                    </a:cubicBezTo>
                    <a:cubicBezTo>
                      <a:pt x="392" y="402"/>
                      <a:pt x="390" y="402"/>
                      <a:pt x="390" y="402"/>
                    </a:cubicBezTo>
                    <a:cubicBezTo>
                      <a:pt x="390" y="402"/>
                      <a:pt x="389" y="401"/>
                      <a:pt x="388" y="401"/>
                    </a:cubicBezTo>
                    <a:cubicBezTo>
                      <a:pt x="387" y="401"/>
                      <a:pt x="387" y="401"/>
                      <a:pt x="387" y="401"/>
                    </a:cubicBezTo>
                    <a:cubicBezTo>
                      <a:pt x="387" y="402"/>
                      <a:pt x="387" y="402"/>
                      <a:pt x="387" y="402"/>
                    </a:cubicBezTo>
                    <a:cubicBezTo>
                      <a:pt x="386" y="404"/>
                      <a:pt x="386" y="404"/>
                      <a:pt x="386" y="404"/>
                    </a:cubicBezTo>
                    <a:cubicBezTo>
                      <a:pt x="383" y="403"/>
                      <a:pt x="383" y="403"/>
                      <a:pt x="383" y="403"/>
                    </a:cubicBezTo>
                    <a:cubicBezTo>
                      <a:pt x="382" y="402"/>
                      <a:pt x="382" y="402"/>
                      <a:pt x="382" y="402"/>
                    </a:cubicBezTo>
                    <a:cubicBezTo>
                      <a:pt x="382" y="402"/>
                      <a:pt x="382" y="402"/>
                      <a:pt x="382" y="402"/>
                    </a:cubicBezTo>
                    <a:cubicBezTo>
                      <a:pt x="380" y="400"/>
                      <a:pt x="380" y="400"/>
                      <a:pt x="380" y="400"/>
                    </a:cubicBezTo>
                    <a:cubicBezTo>
                      <a:pt x="383" y="398"/>
                      <a:pt x="383" y="398"/>
                      <a:pt x="383" y="398"/>
                    </a:cubicBezTo>
                    <a:cubicBezTo>
                      <a:pt x="385" y="397"/>
                      <a:pt x="385" y="397"/>
                      <a:pt x="385" y="397"/>
                    </a:cubicBezTo>
                    <a:cubicBezTo>
                      <a:pt x="388" y="397"/>
                      <a:pt x="388" y="397"/>
                      <a:pt x="388" y="397"/>
                    </a:cubicBezTo>
                    <a:cubicBezTo>
                      <a:pt x="392" y="398"/>
                      <a:pt x="392" y="398"/>
                      <a:pt x="392" y="398"/>
                    </a:cubicBezTo>
                    <a:cubicBezTo>
                      <a:pt x="392" y="397"/>
                      <a:pt x="392" y="397"/>
                      <a:pt x="392" y="397"/>
                    </a:cubicBezTo>
                    <a:cubicBezTo>
                      <a:pt x="392" y="397"/>
                      <a:pt x="392" y="397"/>
                      <a:pt x="392" y="397"/>
                    </a:cubicBezTo>
                    <a:cubicBezTo>
                      <a:pt x="391" y="395"/>
                      <a:pt x="391" y="395"/>
                      <a:pt x="391" y="395"/>
                    </a:cubicBezTo>
                    <a:cubicBezTo>
                      <a:pt x="389" y="393"/>
                      <a:pt x="389" y="393"/>
                      <a:pt x="389" y="393"/>
                    </a:cubicBezTo>
                    <a:cubicBezTo>
                      <a:pt x="387" y="392"/>
                      <a:pt x="387" y="392"/>
                      <a:pt x="387" y="392"/>
                    </a:cubicBezTo>
                    <a:cubicBezTo>
                      <a:pt x="385" y="390"/>
                      <a:pt x="385" y="390"/>
                      <a:pt x="385" y="390"/>
                    </a:cubicBezTo>
                    <a:cubicBezTo>
                      <a:pt x="386" y="387"/>
                      <a:pt x="386" y="387"/>
                      <a:pt x="386" y="387"/>
                    </a:cubicBezTo>
                    <a:cubicBezTo>
                      <a:pt x="387" y="386"/>
                      <a:pt x="387" y="386"/>
                      <a:pt x="387" y="386"/>
                    </a:cubicBezTo>
                    <a:cubicBezTo>
                      <a:pt x="389" y="387"/>
                      <a:pt x="389" y="387"/>
                      <a:pt x="389" y="387"/>
                    </a:cubicBezTo>
                    <a:cubicBezTo>
                      <a:pt x="390" y="389"/>
                      <a:pt x="390" y="389"/>
                      <a:pt x="390" y="389"/>
                    </a:cubicBezTo>
                    <a:cubicBezTo>
                      <a:pt x="390" y="389"/>
                      <a:pt x="390" y="389"/>
                      <a:pt x="390" y="389"/>
                    </a:cubicBezTo>
                    <a:cubicBezTo>
                      <a:pt x="391" y="390"/>
                      <a:pt x="391" y="390"/>
                      <a:pt x="391" y="390"/>
                    </a:cubicBezTo>
                    <a:cubicBezTo>
                      <a:pt x="394" y="393"/>
                      <a:pt x="394" y="393"/>
                      <a:pt x="394" y="393"/>
                    </a:cubicBezTo>
                    <a:cubicBezTo>
                      <a:pt x="394" y="393"/>
                      <a:pt x="394" y="393"/>
                      <a:pt x="394" y="393"/>
                    </a:cubicBezTo>
                    <a:cubicBezTo>
                      <a:pt x="395" y="394"/>
                      <a:pt x="395" y="394"/>
                      <a:pt x="395" y="394"/>
                    </a:cubicBezTo>
                    <a:cubicBezTo>
                      <a:pt x="397" y="394"/>
                      <a:pt x="397" y="394"/>
                      <a:pt x="397" y="394"/>
                    </a:cubicBezTo>
                    <a:cubicBezTo>
                      <a:pt x="398" y="396"/>
                      <a:pt x="398" y="396"/>
                      <a:pt x="398" y="396"/>
                    </a:cubicBezTo>
                    <a:cubicBezTo>
                      <a:pt x="400" y="396"/>
                      <a:pt x="400" y="396"/>
                      <a:pt x="400" y="396"/>
                    </a:cubicBezTo>
                    <a:cubicBezTo>
                      <a:pt x="402" y="395"/>
                      <a:pt x="402" y="395"/>
                      <a:pt x="402" y="395"/>
                    </a:cubicBezTo>
                    <a:cubicBezTo>
                      <a:pt x="403" y="394"/>
                      <a:pt x="403" y="394"/>
                      <a:pt x="403" y="394"/>
                    </a:cubicBezTo>
                    <a:cubicBezTo>
                      <a:pt x="405" y="394"/>
                      <a:pt x="405" y="394"/>
                      <a:pt x="405" y="394"/>
                    </a:cubicBezTo>
                    <a:cubicBezTo>
                      <a:pt x="406" y="393"/>
                      <a:pt x="406" y="393"/>
                      <a:pt x="406" y="393"/>
                    </a:cubicBezTo>
                    <a:cubicBezTo>
                      <a:pt x="408" y="391"/>
                      <a:pt x="408" y="391"/>
                      <a:pt x="408" y="391"/>
                    </a:cubicBezTo>
                    <a:cubicBezTo>
                      <a:pt x="410" y="390"/>
                      <a:pt x="410" y="390"/>
                      <a:pt x="410" y="390"/>
                    </a:cubicBezTo>
                    <a:cubicBezTo>
                      <a:pt x="411" y="390"/>
                      <a:pt x="411" y="390"/>
                      <a:pt x="411" y="390"/>
                    </a:cubicBezTo>
                    <a:cubicBezTo>
                      <a:pt x="411" y="390"/>
                      <a:pt x="411" y="390"/>
                      <a:pt x="411" y="390"/>
                    </a:cubicBezTo>
                    <a:cubicBezTo>
                      <a:pt x="411" y="389"/>
                      <a:pt x="411" y="389"/>
                      <a:pt x="411" y="389"/>
                    </a:cubicBezTo>
                    <a:cubicBezTo>
                      <a:pt x="409" y="387"/>
                      <a:pt x="409" y="387"/>
                      <a:pt x="409" y="387"/>
                    </a:cubicBezTo>
                    <a:cubicBezTo>
                      <a:pt x="408" y="386"/>
                      <a:pt x="408" y="386"/>
                      <a:pt x="408" y="386"/>
                    </a:cubicBezTo>
                    <a:cubicBezTo>
                      <a:pt x="406" y="381"/>
                      <a:pt x="406" y="381"/>
                      <a:pt x="406" y="381"/>
                    </a:cubicBezTo>
                    <a:cubicBezTo>
                      <a:pt x="404" y="380"/>
                      <a:pt x="404" y="380"/>
                      <a:pt x="404" y="380"/>
                    </a:cubicBezTo>
                    <a:cubicBezTo>
                      <a:pt x="403" y="378"/>
                      <a:pt x="403" y="378"/>
                      <a:pt x="403" y="378"/>
                    </a:cubicBezTo>
                    <a:cubicBezTo>
                      <a:pt x="404" y="376"/>
                      <a:pt x="404" y="376"/>
                      <a:pt x="404" y="376"/>
                    </a:cubicBezTo>
                    <a:cubicBezTo>
                      <a:pt x="406" y="377"/>
                      <a:pt x="406" y="377"/>
                      <a:pt x="406" y="377"/>
                    </a:cubicBezTo>
                    <a:cubicBezTo>
                      <a:pt x="408" y="378"/>
                      <a:pt x="408" y="378"/>
                      <a:pt x="408" y="378"/>
                    </a:cubicBezTo>
                    <a:cubicBezTo>
                      <a:pt x="408" y="379"/>
                      <a:pt x="408" y="379"/>
                      <a:pt x="408" y="379"/>
                    </a:cubicBezTo>
                    <a:cubicBezTo>
                      <a:pt x="409" y="381"/>
                      <a:pt x="409" y="381"/>
                      <a:pt x="409" y="381"/>
                    </a:cubicBezTo>
                    <a:cubicBezTo>
                      <a:pt x="412" y="385"/>
                      <a:pt x="412" y="385"/>
                      <a:pt x="412" y="385"/>
                    </a:cubicBezTo>
                    <a:cubicBezTo>
                      <a:pt x="415" y="389"/>
                      <a:pt x="415" y="389"/>
                      <a:pt x="415" y="389"/>
                    </a:cubicBezTo>
                    <a:cubicBezTo>
                      <a:pt x="415" y="388"/>
                      <a:pt x="415" y="388"/>
                      <a:pt x="415" y="388"/>
                    </a:cubicBezTo>
                    <a:cubicBezTo>
                      <a:pt x="416" y="382"/>
                      <a:pt x="416" y="382"/>
                      <a:pt x="416" y="382"/>
                    </a:cubicBezTo>
                    <a:cubicBezTo>
                      <a:pt x="417" y="380"/>
                      <a:pt x="417" y="380"/>
                      <a:pt x="417" y="380"/>
                    </a:cubicBezTo>
                    <a:cubicBezTo>
                      <a:pt x="419" y="380"/>
                      <a:pt x="419" y="380"/>
                      <a:pt x="419" y="380"/>
                    </a:cubicBezTo>
                    <a:cubicBezTo>
                      <a:pt x="421" y="381"/>
                      <a:pt x="421" y="381"/>
                      <a:pt x="421" y="381"/>
                    </a:cubicBezTo>
                    <a:cubicBezTo>
                      <a:pt x="421" y="383"/>
                      <a:pt x="421" y="383"/>
                      <a:pt x="421" y="383"/>
                    </a:cubicBezTo>
                    <a:cubicBezTo>
                      <a:pt x="421" y="383"/>
                      <a:pt x="421" y="383"/>
                      <a:pt x="421" y="383"/>
                    </a:cubicBezTo>
                    <a:cubicBezTo>
                      <a:pt x="422" y="383"/>
                      <a:pt x="422" y="383"/>
                      <a:pt x="422" y="383"/>
                    </a:cubicBezTo>
                    <a:cubicBezTo>
                      <a:pt x="427" y="385"/>
                      <a:pt x="427" y="385"/>
                      <a:pt x="427" y="385"/>
                    </a:cubicBezTo>
                    <a:cubicBezTo>
                      <a:pt x="431" y="388"/>
                      <a:pt x="431" y="388"/>
                      <a:pt x="431" y="388"/>
                    </a:cubicBezTo>
                    <a:cubicBezTo>
                      <a:pt x="432" y="388"/>
                      <a:pt x="432" y="388"/>
                      <a:pt x="432" y="388"/>
                    </a:cubicBezTo>
                    <a:cubicBezTo>
                      <a:pt x="433" y="387"/>
                      <a:pt x="433" y="387"/>
                      <a:pt x="433" y="387"/>
                    </a:cubicBezTo>
                    <a:cubicBezTo>
                      <a:pt x="435" y="387"/>
                      <a:pt x="435" y="387"/>
                      <a:pt x="435" y="387"/>
                    </a:cubicBezTo>
                    <a:cubicBezTo>
                      <a:pt x="437" y="389"/>
                      <a:pt x="437" y="389"/>
                      <a:pt x="437" y="389"/>
                    </a:cubicBezTo>
                    <a:cubicBezTo>
                      <a:pt x="436" y="391"/>
                      <a:pt x="436" y="391"/>
                      <a:pt x="436" y="391"/>
                    </a:cubicBezTo>
                    <a:cubicBezTo>
                      <a:pt x="432" y="392"/>
                      <a:pt x="432" y="392"/>
                      <a:pt x="432" y="392"/>
                    </a:cubicBezTo>
                    <a:cubicBezTo>
                      <a:pt x="431" y="393"/>
                      <a:pt x="431" y="393"/>
                      <a:pt x="431" y="393"/>
                    </a:cubicBezTo>
                    <a:cubicBezTo>
                      <a:pt x="428" y="390"/>
                      <a:pt x="428" y="390"/>
                      <a:pt x="428" y="390"/>
                    </a:cubicBezTo>
                    <a:cubicBezTo>
                      <a:pt x="422" y="387"/>
                      <a:pt x="422" y="387"/>
                      <a:pt x="422" y="387"/>
                    </a:cubicBezTo>
                    <a:cubicBezTo>
                      <a:pt x="422" y="387"/>
                      <a:pt x="422" y="387"/>
                      <a:pt x="422" y="387"/>
                    </a:cubicBezTo>
                    <a:cubicBezTo>
                      <a:pt x="421" y="387"/>
                      <a:pt x="421" y="387"/>
                      <a:pt x="421" y="387"/>
                    </a:cubicBezTo>
                    <a:cubicBezTo>
                      <a:pt x="421" y="387"/>
                      <a:pt x="421" y="387"/>
                      <a:pt x="421" y="387"/>
                    </a:cubicBezTo>
                    <a:cubicBezTo>
                      <a:pt x="421" y="388"/>
                      <a:pt x="421" y="388"/>
                      <a:pt x="421" y="388"/>
                    </a:cubicBezTo>
                    <a:cubicBezTo>
                      <a:pt x="422" y="389"/>
                      <a:pt x="422" y="389"/>
                      <a:pt x="422" y="389"/>
                    </a:cubicBezTo>
                    <a:cubicBezTo>
                      <a:pt x="427" y="394"/>
                      <a:pt x="427" y="394"/>
                      <a:pt x="427" y="394"/>
                    </a:cubicBezTo>
                    <a:cubicBezTo>
                      <a:pt x="429" y="396"/>
                      <a:pt x="429" y="396"/>
                      <a:pt x="429" y="396"/>
                    </a:cubicBezTo>
                    <a:cubicBezTo>
                      <a:pt x="433" y="398"/>
                      <a:pt x="433" y="398"/>
                      <a:pt x="433" y="398"/>
                    </a:cubicBezTo>
                    <a:cubicBezTo>
                      <a:pt x="435" y="400"/>
                      <a:pt x="435" y="400"/>
                      <a:pt x="435" y="400"/>
                    </a:cubicBezTo>
                    <a:cubicBezTo>
                      <a:pt x="436" y="400"/>
                      <a:pt x="436" y="400"/>
                      <a:pt x="436" y="400"/>
                    </a:cubicBezTo>
                    <a:cubicBezTo>
                      <a:pt x="437" y="400"/>
                      <a:pt x="437" y="400"/>
                      <a:pt x="437" y="400"/>
                    </a:cubicBezTo>
                    <a:cubicBezTo>
                      <a:pt x="437" y="399"/>
                      <a:pt x="437" y="399"/>
                      <a:pt x="437" y="399"/>
                    </a:cubicBezTo>
                    <a:cubicBezTo>
                      <a:pt x="438" y="397"/>
                      <a:pt x="438" y="397"/>
                      <a:pt x="438" y="397"/>
                    </a:cubicBezTo>
                    <a:cubicBezTo>
                      <a:pt x="440" y="397"/>
                      <a:pt x="440" y="397"/>
                      <a:pt x="440" y="397"/>
                    </a:cubicBezTo>
                    <a:cubicBezTo>
                      <a:pt x="441" y="397"/>
                      <a:pt x="441" y="397"/>
                      <a:pt x="441" y="397"/>
                    </a:cubicBezTo>
                    <a:cubicBezTo>
                      <a:pt x="442" y="396"/>
                      <a:pt x="442" y="396"/>
                      <a:pt x="442" y="396"/>
                    </a:cubicBezTo>
                    <a:cubicBezTo>
                      <a:pt x="442" y="395"/>
                      <a:pt x="442" y="395"/>
                      <a:pt x="442" y="395"/>
                    </a:cubicBezTo>
                    <a:cubicBezTo>
                      <a:pt x="444" y="393"/>
                      <a:pt x="444" y="393"/>
                      <a:pt x="444" y="393"/>
                    </a:cubicBezTo>
                    <a:cubicBezTo>
                      <a:pt x="446" y="393"/>
                      <a:pt x="446" y="393"/>
                      <a:pt x="446" y="393"/>
                    </a:cubicBezTo>
                    <a:cubicBezTo>
                      <a:pt x="448" y="394"/>
                      <a:pt x="448" y="394"/>
                      <a:pt x="448" y="394"/>
                    </a:cubicBezTo>
                    <a:cubicBezTo>
                      <a:pt x="449" y="394"/>
                      <a:pt x="449" y="394"/>
                      <a:pt x="449" y="394"/>
                    </a:cubicBezTo>
                    <a:cubicBezTo>
                      <a:pt x="452" y="393"/>
                      <a:pt x="452" y="393"/>
                      <a:pt x="452" y="393"/>
                    </a:cubicBezTo>
                    <a:cubicBezTo>
                      <a:pt x="454" y="393"/>
                      <a:pt x="454" y="393"/>
                      <a:pt x="454" y="393"/>
                    </a:cubicBezTo>
                    <a:cubicBezTo>
                      <a:pt x="454" y="393"/>
                      <a:pt x="454" y="393"/>
                      <a:pt x="454" y="393"/>
                    </a:cubicBezTo>
                    <a:cubicBezTo>
                      <a:pt x="454" y="391"/>
                      <a:pt x="454" y="391"/>
                      <a:pt x="454" y="391"/>
                    </a:cubicBezTo>
                    <a:cubicBezTo>
                      <a:pt x="454" y="388"/>
                      <a:pt x="454" y="388"/>
                      <a:pt x="454" y="388"/>
                    </a:cubicBezTo>
                    <a:cubicBezTo>
                      <a:pt x="457" y="383"/>
                      <a:pt x="457" y="383"/>
                      <a:pt x="457" y="383"/>
                    </a:cubicBezTo>
                    <a:cubicBezTo>
                      <a:pt x="457" y="382"/>
                      <a:pt x="457" y="382"/>
                      <a:pt x="457" y="382"/>
                    </a:cubicBezTo>
                    <a:cubicBezTo>
                      <a:pt x="457" y="382"/>
                      <a:pt x="457" y="382"/>
                      <a:pt x="457" y="382"/>
                    </a:cubicBezTo>
                    <a:cubicBezTo>
                      <a:pt x="456" y="381"/>
                      <a:pt x="456" y="381"/>
                      <a:pt x="456" y="381"/>
                    </a:cubicBezTo>
                    <a:cubicBezTo>
                      <a:pt x="454" y="382"/>
                      <a:pt x="454" y="382"/>
                      <a:pt x="454" y="382"/>
                    </a:cubicBezTo>
                    <a:cubicBezTo>
                      <a:pt x="453" y="383"/>
                      <a:pt x="453" y="383"/>
                      <a:pt x="453" y="383"/>
                    </a:cubicBezTo>
                    <a:cubicBezTo>
                      <a:pt x="452" y="382"/>
                      <a:pt x="452" y="382"/>
                      <a:pt x="452" y="382"/>
                    </a:cubicBezTo>
                    <a:cubicBezTo>
                      <a:pt x="451" y="382"/>
                      <a:pt x="451" y="382"/>
                      <a:pt x="451" y="382"/>
                    </a:cubicBezTo>
                    <a:cubicBezTo>
                      <a:pt x="450" y="383"/>
                      <a:pt x="450" y="383"/>
                      <a:pt x="450" y="383"/>
                    </a:cubicBezTo>
                    <a:cubicBezTo>
                      <a:pt x="447" y="381"/>
                      <a:pt x="447" y="381"/>
                      <a:pt x="447" y="381"/>
                    </a:cubicBezTo>
                    <a:cubicBezTo>
                      <a:pt x="446" y="379"/>
                      <a:pt x="446" y="379"/>
                      <a:pt x="446" y="379"/>
                    </a:cubicBezTo>
                    <a:cubicBezTo>
                      <a:pt x="445" y="378"/>
                      <a:pt x="445" y="378"/>
                      <a:pt x="445" y="378"/>
                    </a:cubicBezTo>
                    <a:cubicBezTo>
                      <a:pt x="445" y="378"/>
                      <a:pt x="445" y="378"/>
                      <a:pt x="445" y="378"/>
                    </a:cubicBezTo>
                    <a:cubicBezTo>
                      <a:pt x="444" y="378"/>
                      <a:pt x="444" y="378"/>
                      <a:pt x="444" y="378"/>
                    </a:cubicBezTo>
                    <a:cubicBezTo>
                      <a:pt x="444" y="380"/>
                      <a:pt x="444" y="380"/>
                      <a:pt x="444" y="380"/>
                    </a:cubicBezTo>
                    <a:cubicBezTo>
                      <a:pt x="445" y="380"/>
                      <a:pt x="445" y="380"/>
                      <a:pt x="445" y="380"/>
                    </a:cubicBezTo>
                    <a:cubicBezTo>
                      <a:pt x="446" y="383"/>
                      <a:pt x="446" y="383"/>
                      <a:pt x="446" y="383"/>
                    </a:cubicBezTo>
                    <a:cubicBezTo>
                      <a:pt x="444" y="385"/>
                      <a:pt x="444" y="385"/>
                      <a:pt x="444" y="385"/>
                    </a:cubicBezTo>
                    <a:cubicBezTo>
                      <a:pt x="443" y="389"/>
                      <a:pt x="443" y="389"/>
                      <a:pt x="443" y="389"/>
                    </a:cubicBezTo>
                    <a:cubicBezTo>
                      <a:pt x="441" y="386"/>
                      <a:pt x="441" y="386"/>
                      <a:pt x="441" y="386"/>
                    </a:cubicBezTo>
                    <a:cubicBezTo>
                      <a:pt x="442" y="382"/>
                      <a:pt x="442" y="382"/>
                      <a:pt x="442" y="382"/>
                    </a:cubicBezTo>
                    <a:cubicBezTo>
                      <a:pt x="442" y="381"/>
                      <a:pt x="442" y="381"/>
                      <a:pt x="442" y="381"/>
                    </a:cubicBezTo>
                    <a:cubicBezTo>
                      <a:pt x="440" y="380"/>
                      <a:pt x="440" y="380"/>
                      <a:pt x="440" y="380"/>
                    </a:cubicBezTo>
                    <a:cubicBezTo>
                      <a:pt x="439" y="377"/>
                      <a:pt x="439" y="377"/>
                      <a:pt x="439" y="377"/>
                    </a:cubicBezTo>
                    <a:cubicBezTo>
                      <a:pt x="438" y="376"/>
                      <a:pt x="438" y="376"/>
                      <a:pt x="438" y="376"/>
                    </a:cubicBezTo>
                    <a:cubicBezTo>
                      <a:pt x="437" y="375"/>
                      <a:pt x="437" y="375"/>
                      <a:pt x="437" y="375"/>
                    </a:cubicBezTo>
                    <a:cubicBezTo>
                      <a:pt x="437" y="373"/>
                      <a:pt x="437" y="373"/>
                      <a:pt x="437" y="373"/>
                    </a:cubicBezTo>
                    <a:cubicBezTo>
                      <a:pt x="439" y="372"/>
                      <a:pt x="439" y="372"/>
                      <a:pt x="439" y="372"/>
                    </a:cubicBezTo>
                    <a:cubicBezTo>
                      <a:pt x="441" y="370"/>
                      <a:pt x="441" y="370"/>
                      <a:pt x="441" y="370"/>
                    </a:cubicBezTo>
                    <a:cubicBezTo>
                      <a:pt x="441" y="369"/>
                      <a:pt x="441" y="369"/>
                      <a:pt x="441" y="369"/>
                    </a:cubicBezTo>
                    <a:cubicBezTo>
                      <a:pt x="440" y="369"/>
                      <a:pt x="440" y="369"/>
                      <a:pt x="440" y="369"/>
                    </a:cubicBezTo>
                    <a:cubicBezTo>
                      <a:pt x="437" y="368"/>
                      <a:pt x="437" y="368"/>
                      <a:pt x="437" y="368"/>
                    </a:cubicBezTo>
                    <a:cubicBezTo>
                      <a:pt x="440" y="366"/>
                      <a:pt x="440" y="366"/>
                      <a:pt x="440" y="366"/>
                    </a:cubicBezTo>
                    <a:cubicBezTo>
                      <a:pt x="442" y="366"/>
                      <a:pt x="442" y="366"/>
                      <a:pt x="442" y="366"/>
                    </a:cubicBezTo>
                    <a:cubicBezTo>
                      <a:pt x="443" y="365"/>
                      <a:pt x="443" y="365"/>
                      <a:pt x="443" y="365"/>
                    </a:cubicBezTo>
                    <a:cubicBezTo>
                      <a:pt x="444" y="364"/>
                      <a:pt x="444" y="364"/>
                      <a:pt x="444" y="364"/>
                    </a:cubicBezTo>
                    <a:cubicBezTo>
                      <a:pt x="444" y="362"/>
                      <a:pt x="444" y="362"/>
                      <a:pt x="444" y="362"/>
                    </a:cubicBezTo>
                    <a:cubicBezTo>
                      <a:pt x="443" y="360"/>
                      <a:pt x="443" y="360"/>
                      <a:pt x="443" y="360"/>
                    </a:cubicBezTo>
                    <a:cubicBezTo>
                      <a:pt x="443" y="358"/>
                      <a:pt x="443" y="358"/>
                      <a:pt x="443" y="358"/>
                    </a:cubicBezTo>
                    <a:cubicBezTo>
                      <a:pt x="445" y="358"/>
                      <a:pt x="445" y="358"/>
                      <a:pt x="445" y="358"/>
                    </a:cubicBezTo>
                    <a:cubicBezTo>
                      <a:pt x="447" y="360"/>
                      <a:pt x="447" y="360"/>
                      <a:pt x="447" y="360"/>
                    </a:cubicBezTo>
                    <a:cubicBezTo>
                      <a:pt x="448" y="361"/>
                      <a:pt x="448" y="361"/>
                      <a:pt x="448" y="361"/>
                    </a:cubicBezTo>
                    <a:cubicBezTo>
                      <a:pt x="448" y="362"/>
                      <a:pt x="448" y="362"/>
                      <a:pt x="448" y="362"/>
                    </a:cubicBezTo>
                    <a:cubicBezTo>
                      <a:pt x="450" y="362"/>
                      <a:pt x="450" y="362"/>
                      <a:pt x="450" y="362"/>
                    </a:cubicBezTo>
                    <a:cubicBezTo>
                      <a:pt x="451" y="361"/>
                      <a:pt x="451" y="361"/>
                      <a:pt x="451" y="361"/>
                    </a:cubicBezTo>
                    <a:cubicBezTo>
                      <a:pt x="454" y="361"/>
                      <a:pt x="454" y="361"/>
                      <a:pt x="454" y="361"/>
                    </a:cubicBezTo>
                    <a:cubicBezTo>
                      <a:pt x="456" y="362"/>
                      <a:pt x="456" y="362"/>
                      <a:pt x="456" y="362"/>
                    </a:cubicBezTo>
                    <a:cubicBezTo>
                      <a:pt x="458" y="363"/>
                      <a:pt x="458" y="363"/>
                      <a:pt x="458" y="363"/>
                    </a:cubicBezTo>
                    <a:cubicBezTo>
                      <a:pt x="462" y="366"/>
                      <a:pt x="462" y="366"/>
                      <a:pt x="462" y="366"/>
                    </a:cubicBezTo>
                    <a:cubicBezTo>
                      <a:pt x="462" y="368"/>
                      <a:pt x="462" y="368"/>
                      <a:pt x="462" y="368"/>
                    </a:cubicBezTo>
                    <a:cubicBezTo>
                      <a:pt x="462" y="369"/>
                      <a:pt x="462" y="369"/>
                      <a:pt x="462" y="369"/>
                    </a:cubicBezTo>
                    <a:cubicBezTo>
                      <a:pt x="464" y="370"/>
                      <a:pt x="464" y="370"/>
                      <a:pt x="464" y="370"/>
                    </a:cubicBezTo>
                    <a:cubicBezTo>
                      <a:pt x="464" y="372"/>
                      <a:pt x="464" y="372"/>
                      <a:pt x="464" y="372"/>
                    </a:cubicBezTo>
                    <a:cubicBezTo>
                      <a:pt x="465" y="372"/>
                      <a:pt x="465" y="372"/>
                      <a:pt x="465" y="372"/>
                    </a:cubicBezTo>
                    <a:cubicBezTo>
                      <a:pt x="467" y="371"/>
                      <a:pt x="467" y="371"/>
                      <a:pt x="467" y="371"/>
                    </a:cubicBezTo>
                    <a:cubicBezTo>
                      <a:pt x="469" y="367"/>
                      <a:pt x="469" y="367"/>
                      <a:pt x="469" y="367"/>
                    </a:cubicBezTo>
                    <a:cubicBezTo>
                      <a:pt x="470" y="366"/>
                      <a:pt x="470" y="366"/>
                      <a:pt x="470" y="366"/>
                    </a:cubicBezTo>
                    <a:cubicBezTo>
                      <a:pt x="469" y="364"/>
                      <a:pt x="469" y="364"/>
                      <a:pt x="469" y="364"/>
                    </a:cubicBezTo>
                    <a:cubicBezTo>
                      <a:pt x="468" y="362"/>
                      <a:pt x="468" y="362"/>
                      <a:pt x="468" y="362"/>
                    </a:cubicBezTo>
                    <a:cubicBezTo>
                      <a:pt x="469" y="361"/>
                      <a:pt x="469" y="361"/>
                      <a:pt x="469" y="361"/>
                    </a:cubicBezTo>
                    <a:cubicBezTo>
                      <a:pt x="468" y="360"/>
                      <a:pt x="468" y="360"/>
                      <a:pt x="468" y="360"/>
                    </a:cubicBezTo>
                    <a:cubicBezTo>
                      <a:pt x="467" y="361"/>
                      <a:pt x="467" y="361"/>
                      <a:pt x="467" y="361"/>
                    </a:cubicBezTo>
                    <a:cubicBezTo>
                      <a:pt x="465" y="363"/>
                      <a:pt x="465" y="363"/>
                      <a:pt x="465" y="363"/>
                    </a:cubicBezTo>
                    <a:cubicBezTo>
                      <a:pt x="461" y="360"/>
                      <a:pt x="461" y="360"/>
                      <a:pt x="461" y="360"/>
                    </a:cubicBezTo>
                    <a:cubicBezTo>
                      <a:pt x="460" y="358"/>
                      <a:pt x="460" y="358"/>
                      <a:pt x="460" y="358"/>
                    </a:cubicBezTo>
                    <a:cubicBezTo>
                      <a:pt x="458" y="358"/>
                      <a:pt x="458" y="358"/>
                      <a:pt x="458" y="358"/>
                    </a:cubicBezTo>
                    <a:cubicBezTo>
                      <a:pt x="456" y="359"/>
                      <a:pt x="456" y="359"/>
                      <a:pt x="456" y="359"/>
                    </a:cubicBezTo>
                    <a:cubicBezTo>
                      <a:pt x="454" y="357"/>
                      <a:pt x="454" y="357"/>
                      <a:pt x="454" y="357"/>
                    </a:cubicBezTo>
                    <a:cubicBezTo>
                      <a:pt x="453" y="355"/>
                      <a:pt x="453" y="355"/>
                      <a:pt x="453" y="355"/>
                    </a:cubicBezTo>
                    <a:cubicBezTo>
                      <a:pt x="455" y="354"/>
                      <a:pt x="455" y="354"/>
                      <a:pt x="455" y="354"/>
                    </a:cubicBezTo>
                    <a:cubicBezTo>
                      <a:pt x="456" y="354"/>
                      <a:pt x="456" y="354"/>
                      <a:pt x="456" y="354"/>
                    </a:cubicBezTo>
                    <a:cubicBezTo>
                      <a:pt x="457" y="349"/>
                      <a:pt x="457" y="349"/>
                      <a:pt x="457" y="349"/>
                    </a:cubicBezTo>
                    <a:cubicBezTo>
                      <a:pt x="457" y="348"/>
                      <a:pt x="457" y="348"/>
                      <a:pt x="457" y="348"/>
                    </a:cubicBezTo>
                    <a:cubicBezTo>
                      <a:pt x="457" y="348"/>
                      <a:pt x="457" y="348"/>
                      <a:pt x="457" y="348"/>
                    </a:cubicBezTo>
                    <a:cubicBezTo>
                      <a:pt x="455" y="347"/>
                      <a:pt x="455" y="347"/>
                      <a:pt x="455" y="347"/>
                    </a:cubicBezTo>
                    <a:cubicBezTo>
                      <a:pt x="454" y="347"/>
                      <a:pt x="454" y="347"/>
                      <a:pt x="454" y="347"/>
                    </a:cubicBezTo>
                    <a:cubicBezTo>
                      <a:pt x="452" y="349"/>
                      <a:pt x="452" y="349"/>
                      <a:pt x="452" y="349"/>
                    </a:cubicBezTo>
                    <a:cubicBezTo>
                      <a:pt x="449" y="350"/>
                      <a:pt x="449" y="350"/>
                      <a:pt x="449" y="350"/>
                    </a:cubicBezTo>
                    <a:cubicBezTo>
                      <a:pt x="446" y="349"/>
                      <a:pt x="446" y="349"/>
                      <a:pt x="446" y="349"/>
                    </a:cubicBezTo>
                    <a:cubicBezTo>
                      <a:pt x="445" y="347"/>
                      <a:pt x="445" y="347"/>
                      <a:pt x="445" y="347"/>
                    </a:cubicBezTo>
                    <a:cubicBezTo>
                      <a:pt x="444" y="345"/>
                      <a:pt x="444" y="345"/>
                      <a:pt x="444" y="345"/>
                    </a:cubicBezTo>
                    <a:cubicBezTo>
                      <a:pt x="443" y="343"/>
                      <a:pt x="443" y="343"/>
                      <a:pt x="443" y="343"/>
                    </a:cubicBezTo>
                    <a:cubicBezTo>
                      <a:pt x="443" y="339"/>
                      <a:pt x="443" y="339"/>
                      <a:pt x="443" y="339"/>
                    </a:cubicBezTo>
                    <a:cubicBezTo>
                      <a:pt x="447" y="342"/>
                      <a:pt x="447" y="342"/>
                      <a:pt x="447" y="342"/>
                    </a:cubicBezTo>
                    <a:cubicBezTo>
                      <a:pt x="448" y="344"/>
                      <a:pt x="448" y="344"/>
                      <a:pt x="448" y="344"/>
                    </a:cubicBezTo>
                    <a:cubicBezTo>
                      <a:pt x="447" y="345"/>
                      <a:pt x="447" y="345"/>
                      <a:pt x="447" y="345"/>
                    </a:cubicBezTo>
                    <a:cubicBezTo>
                      <a:pt x="448" y="345"/>
                      <a:pt x="448" y="345"/>
                      <a:pt x="448" y="345"/>
                    </a:cubicBezTo>
                    <a:cubicBezTo>
                      <a:pt x="449" y="346"/>
                      <a:pt x="449" y="346"/>
                      <a:pt x="449" y="346"/>
                    </a:cubicBezTo>
                    <a:cubicBezTo>
                      <a:pt x="450" y="346"/>
                      <a:pt x="450" y="346"/>
                      <a:pt x="450" y="346"/>
                    </a:cubicBezTo>
                    <a:cubicBezTo>
                      <a:pt x="452" y="344"/>
                      <a:pt x="452" y="344"/>
                      <a:pt x="452" y="344"/>
                    </a:cubicBezTo>
                    <a:cubicBezTo>
                      <a:pt x="455" y="343"/>
                      <a:pt x="455" y="343"/>
                      <a:pt x="455" y="343"/>
                    </a:cubicBezTo>
                    <a:cubicBezTo>
                      <a:pt x="457" y="343"/>
                      <a:pt x="457" y="343"/>
                      <a:pt x="457" y="343"/>
                    </a:cubicBezTo>
                    <a:cubicBezTo>
                      <a:pt x="459" y="344"/>
                      <a:pt x="459" y="344"/>
                      <a:pt x="459" y="344"/>
                    </a:cubicBezTo>
                    <a:cubicBezTo>
                      <a:pt x="459" y="344"/>
                      <a:pt x="459" y="344"/>
                      <a:pt x="459" y="344"/>
                    </a:cubicBezTo>
                    <a:cubicBezTo>
                      <a:pt x="459" y="343"/>
                      <a:pt x="459" y="343"/>
                      <a:pt x="459" y="343"/>
                    </a:cubicBezTo>
                    <a:cubicBezTo>
                      <a:pt x="454" y="338"/>
                      <a:pt x="454" y="338"/>
                      <a:pt x="454" y="338"/>
                    </a:cubicBezTo>
                    <a:cubicBezTo>
                      <a:pt x="451" y="336"/>
                      <a:pt x="451" y="336"/>
                      <a:pt x="451" y="336"/>
                    </a:cubicBezTo>
                    <a:cubicBezTo>
                      <a:pt x="447" y="336"/>
                      <a:pt x="447" y="336"/>
                      <a:pt x="447" y="336"/>
                    </a:cubicBezTo>
                    <a:cubicBezTo>
                      <a:pt x="443" y="334"/>
                      <a:pt x="443" y="334"/>
                      <a:pt x="443" y="334"/>
                    </a:cubicBezTo>
                    <a:cubicBezTo>
                      <a:pt x="441" y="331"/>
                      <a:pt x="441" y="331"/>
                      <a:pt x="441" y="331"/>
                    </a:cubicBezTo>
                    <a:cubicBezTo>
                      <a:pt x="441" y="329"/>
                      <a:pt x="441" y="329"/>
                      <a:pt x="441" y="329"/>
                    </a:cubicBezTo>
                    <a:cubicBezTo>
                      <a:pt x="441" y="325"/>
                      <a:pt x="441" y="325"/>
                      <a:pt x="441" y="325"/>
                    </a:cubicBezTo>
                    <a:cubicBezTo>
                      <a:pt x="444" y="328"/>
                      <a:pt x="444" y="328"/>
                      <a:pt x="444" y="328"/>
                    </a:cubicBezTo>
                    <a:cubicBezTo>
                      <a:pt x="445" y="331"/>
                      <a:pt x="445" y="331"/>
                      <a:pt x="445" y="331"/>
                    </a:cubicBezTo>
                    <a:cubicBezTo>
                      <a:pt x="446" y="332"/>
                      <a:pt x="446" y="332"/>
                      <a:pt x="446" y="332"/>
                    </a:cubicBezTo>
                    <a:cubicBezTo>
                      <a:pt x="448" y="332"/>
                      <a:pt x="448" y="332"/>
                      <a:pt x="448" y="332"/>
                    </a:cubicBezTo>
                    <a:cubicBezTo>
                      <a:pt x="449" y="331"/>
                      <a:pt x="449" y="331"/>
                      <a:pt x="449" y="331"/>
                    </a:cubicBezTo>
                    <a:cubicBezTo>
                      <a:pt x="448" y="331"/>
                      <a:pt x="448" y="331"/>
                      <a:pt x="448" y="331"/>
                    </a:cubicBezTo>
                    <a:cubicBezTo>
                      <a:pt x="447" y="329"/>
                      <a:pt x="447" y="329"/>
                      <a:pt x="447" y="329"/>
                    </a:cubicBezTo>
                    <a:cubicBezTo>
                      <a:pt x="446" y="327"/>
                      <a:pt x="446" y="327"/>
                      <a:pt x="446" y="327"/>
                    </a:cubicBezTo>
                    <a:cubicBezTo>
                      <a:pt x="446" y="325"/>
                      <a:pt x="446" y="325"/>
                      <a:pt x="446" y="325"/>
                    </a:cubicBezTo>
                    <a:cubicBezTo>
                      <a:pt x="448" y="325"/>
                      <a:pt x="448" y="325"/>
                      <a:pt x="448" y="325"/>
                    </a:cubicBezTo>
                    <a:cubicBezTo>
                      <a:pt x="449" y="326"/>
                      <a:pt x="449" y="326"/>
                      <a:pt x="449" y="326"/>
                    </a:cubicBezTo>
                    <a:cubicBezTo>
                      <a:pt x="453" y="330"/>
                      <a:pt x="453" y="330"/>
                      <a:pt x="453" y="330"/>
                    </a:cubicBezTo>
                    <a:cubicBezTo>
                      <a:pt x="454" y="332"/>
                      <a:pt x="454" y="332"/>
                      <a:pt x="454" y="332"/>
                    </a:cubicBezTo>
                    <a:cubicBezTo>
                      <a:pt x="454" y="333"/>
                      <a:pt x="454" y="333"/>
                      <a:pt x="454" y="333"/>
                    </a:cubicBezTo>
                    <a:cubicBezTo>
                      <a:pt x="456" y="335"/>
                      <a:pt x="456" y="335"/>
                      <a:pt x="456" y="335"/>
                    </a:cubicBezTo>
                    <a:cubicBezTo>
                      <a:pt x="458" y="337"/>
                      <a:pt x="458" y="337"/>
                      <a:pt x="458" y="337"/>
                    </a:cubicBezTo>
                    <a:cubicBezTo>
                      <a:pt x="461" y="340"/>
                      <a:pt x="461" y="340"/>
                      <a:pt x="461" y="340"/>
                    </a:cubicBezTo>
                    <a:cubicBezTo>
                      <a:pt x="462" y="340"/>
                      <a:pt x="462" y="340"/>
                      <a:pt x="462" y="340"/>
                    </a:cubicBezTo>
                    <a:cubicBezTo>
                      <a:pt x="463" y="340"/>
                      <a:pt x="463" y="340"/>
                      <a:pt x="463" y="340"/>
                    </a:cubicBezTo>
                    <a:cubicBezTo>
                      <a:pt x="465" y="340"/>
                      <a:pt x="465" y="340"/>
                      <a:pt x="465" y="340"/>
                    </a:cubicBezTo>
                    <a:cubicBezTo>
                      <a:pt x="466" y="343"/>
                      <a:pt x="466" y="343"/>
                      <a:pt x="466" y="343"/>
                    </a:cubicBezTo>
                    <a:cubicBezTo>
                      <a:pt x="465" y="344"/>
                      <a:pt x="465" y="344"/>
                      <a:pt x="465" y="344"/>
                    </a:cubicBezTo>
                    <a:cubicBezTo>
                      <a:pt x="465" y="345"/>
                      <a:pt x="465" y="345"/>
                      <a:pt x="465" y="345"/>
                    </a:cubicBezTo>
                    <a:cubicBezTo>
                      <a:pt x="466" y="346"/>
                      <a:pt x="466" y="346"/>
                      <a:pt x="466" y="346"/>
                    </a:cubicBezTo>
                    <a:cubicBezTo>
                      <a:pt x="467" y="346"/>
                      <a:pt x="467" y="346"/>
                      <a:pt x="467" y="346"/>
                    </a:cubicBezTo>
                    <a:cubicBezTo>
                      <a:pt x="468" y="345"/>
                      <a:pt x="468" y="345"/>
                      <a:pt x="468" y="345"/>
                    </a:cubicBezTo>
                    <a:cubicBezTo>
                      <a:pt x="469" y="341"/>
                      <a:pt x="469" y="341"/>
                      <a:pt x="469" y="341"/>
                    </a:cubicBezTo>
                    <a:cubicBezTo>
                      <a:pt x="470" y="339"/>
                      <a:pt x="470" y="339"/>
                      <a:pt x="470" y="339"/>
                    </a:cubicBezTo>
                    <a:cubicBezTo>
                      <a:pt x="470" y="338"/>
                      <a:pt x="470" y="338"/>
                      <a:pt x="470" y="338"/>
                    </a:cubicBezTo>
                    <a:cubicBezTo>
                      <a:pt x="470" y="336"/>
                      <a:pt x="470" y="336"/>
                      <a:pt x="470" y="336"/>
                    </a:cubicBezTo>
                    <a:cubicBezTo>
                      <a:pt x="470" y="335"/>
                      <a:pt x="470" y="335"/>
                      <a:pt x="470" y="335"/>
                    </a:cubicBezTo>
                    <a:cubicBezTo>
                      <a:pt x="470" y="332"/>
                      <a:pt x="470" y="332"/>
                      <a:pt x="470" y="332"/>
                    </a:cubicBezTo>
                    <a:cubicBezTo>
                      <a:pt x="469" y="330"/>
                      <a:pt x="469" y="330"/>
                      <a:pt x="469" y="330"/>
                    </a:cubicBezTo>
                    <a:cubicBezTo>
                      <a:pt x="469" y="328"/>
                      <a:pt x="469" y="328"/>
                      <a:pt x="469" y="328"/>
                    </a:cubicBezTo>
                    <a:cubicBezTo>
                      <a:pt x="470" y="326"/>
                      <a:pt x="470" y="326"/>
                      <a:pt x="470" y="326"/>
                    </a:cubicBezTo>
                    <a:cubicBezTo>
                      <a:pt x="471" y="326"/>
                      <a:pt x="471" y="326"/>
                      <a:pt x="471" y="326"/>
                    </a:cubicBezTo>
                    <a:cubicBezTo>
                      <a:pt x="470" y="326"/>
                      <a:pt x="470" y="326"/>
                      <a:pt x="470" y="326"/>
                    </a:cubicBezTo>
                    <a:cubicBezTo>
                      <a:pt x="469" y="324"/>
                      <a:pt x="469" y="324"/>
                      <a:pt x="469" y="324"/>
                    </a:cubicBezTo>
                    <a:cubicBezTo>
                      <a:pt x="468" y="323"/>
                      <a:pt x="468" y="323"/>
                      <a:pt x="468" y="323"/>
                    </a:cubicBezTo>
                    <a:cubicBezTo>
                      <a:pt x="466" y="322"/>
                      <a:pt x="466" y="322"/>
                      <a:pt x="466" y="322"/>
                    </a:cubicBezTo>
                    <a:cubicBezTo>
                      <a:pt x="464" y="322"/>
                      <a:pt x="464" y="322"/>
                      <a:pt x="464" y="322"/>
                    </a:cubicBezTo>
                    <a:cubicBezTo>
                      <a:pt x="463" y="320"/>
                      <a:pt x="463" y="320"/>
                      <a:pt x="463" y="320"/>
                    </a:cubicBezTo>
                    <a:cubicBezTo>
                      <a:pt x="461" y="320"/>
                      <a:pt x="461" y="320"/>
                      <a:pt x="461" y="320"/>
                    </a:cubicBezTo>
                    <a:cubicBezTo>
                      <a:pt x="457" y="320"/>
                      <a:pt x="457" y="320"/>
                      <a:pt x="457" y="320"/>
                    </a:cubicBezTo>
                    <a:cubicBezTo>
                      <a:pt x="455" y="320"/>
                      <a:pt x="455" y="320"/>
                      <a:pt x="455" y="320"/>
                    </a:cubicBezTo>
                    <a:cubicBezTo>
                      <a:pt x="453" y="320"/>
                      <a:pt x="453" y="320"/>
                      <a:pt x="453" y="320"/>
                    </a:cubicBezTo>
                    <a:cubicBezTo>
                      <a:pt x="452" y="319"/>
                      <a:pt x="452" y="319"/>
                      <a:pt x="452" y="319"/>
                    </a:cubicBezTo>
                    <a:cubicBezTo>
                      <a:pt x="451" y="318"/>
                      <a:pt x="451" y="318"/>
                      <a:pt x="451" y="318"/>
                    </a:cubicBezTo>
                    <a:cubicBezTo>
                      <a:pt x="453" y="314"/>
                      <a:pt x="453" y="314"/>
                      <a:pt x="453" y="314"/>
                    </a:cubicBezTo>
                    <a:cubicBezTo>
                      <a:pt x="454" y="316"/>
                      <a:pt x="454" y="316"/>
                      <a:pt x="454" y="316"/>
                    </a:cubicBezTo>
                    <a:cubicBezTo>
                      <a:pt x="455" y="316"/>
                      <a:pt x="455" y="316"/>
                      <a:pt x="455" y="316"/>
                    </a:cubicBezTo>
                    <a:cubicBezTo>
                      <a:pt x="458" y="316"/>
                      <a:pt x="458" y="316"/>
                      <a:pt x="458" y="316"/>
                    </a:cubicBezTo>
                    <a:cubicBezTo>
                      <a:pt x="462" y="315"/>
                      <a:pt x="462" y="315"/>
                      <a:pt x="462" y="315"/>
                    </a:cubicBezTo>
                    <a:cubicBezTo>
                      <a:pt x="463" y="316"/>
                      <a:pt x="463" y="316"/>
                      <a:pt x="463" y="316"/>
                    </a:cubicBezTo>
                    <a:cubicBezTo>
                      <a:pt x="464" y="316"/>
                      <a:pt x="464" y="316"/>
                      <a:pt x="464" y="316"/>
                    </a:cubicBezTo>
                    <a:cubicBezTo>
                      <a:pt x="466" y="315"/>
                      <a:pt x="466" y="315"/>
                      <a:pt x="466" y="315"/>
                    </a:cubicBezTo>
                    <a:cubicBezTo>
                      <a:pt x="468" y="316"/>
                      <a:pt x="468" y="316"/>
                      <a:pt x="468" y="316"/>
                    </a:cubicBezTo>
                    <a:cubicBezTo>
                      <a:pt x="469" y="316"/>
                      <a:pt x="469" y="316"/>
                      <a:pt x="469" y="316"/>
                    </a:cubicBezTo>
                    <a:cubicBezTo>
                      <a:pt x="470" y="316"/>
                      <a:pt x="470" y="316"/>
                      <a:pt x="470" y="316"/>
                    </a:cubicBezTo>
                    <a:cubicBezTo>
                      <a:pt x="469" y="315"/>
                      <a:pt x="469" y="315"/>
                      <a:pt x="469" y="315"/>
                    </a:cubicBezTo>
                    <a:cubicBezTo>
                      <a:pt x="469" y="312"/>
                      <a:pt x="469" y="312"/>
                      <a:pt x="469" y="312"/>
                    </a:cubicBezTo>
                    <a:cubicBezTo>
                      <a:pt x="469" y="312"/>
                      <a:pt x="469" y="312"/>
                      <a:pt x="469" y="312"/>
                    </a:cubicBezTo>
                    <a:cubicBezTo>
                      <a:pt x="467" y="313"/>
                      <a:pt x="467" y="313"/>
                      <a:pt x="467" y="313"/>
                    </a:cubicBezTo>
                    <a:cubicBezTo>
                      <a:pt x="464" y="312"/>
                      <a:pt x="464" y="312"/>
                      <a:pt x="464" y="312"/>
                    </a:cubicBezTo>
                    <a:cubicBezTo>
                      <a:pt x="461" y="312"/>
                      <a:pt x="461" y="312"/>
                      <a:pt x="461" y="312"/>
                    </a:cubicBezTo>
                    <a:cubicBezTo>
                      <a:pt x="460" y="311"/>
                      <a:pt x="460" y="311"/>
                      <a:pt x="460" y="311"/>
                    </a:cubicBezTo>
                    <a:cubicBezTo>
                      <a:pt x="458" y="310"/>
                      <a:pt x="458" y="310"/>
                      <a:pt x="458" y="310"/>
                    </a:cubicBezTo>
                    <a:cubicBezTo>
                      <a:pt x="456" y="311"/>
                      <a:pt x="456" y="311"/>
                      <a:pt x="456" y="311"/>
                    </a:cubicBezTo>
                    <a:cubicBezTo>
                      <a:pt x="455" y="312"/>
                      <a:pt x="455" y="312"/>
                      <a:pt x="455" y="312"/>
                    </a:cubicBezTo>
                    <a:cubicBezTo>
                      <a:pt x="453" y="311"/>
                      <a:pt x="453" y="311"/>
                      <a:pt x="453" y="311"/>
                    </a:cubicBezTo>
                    <a:cubicBezTo>
                      <a:pt x="453" y="308"/>
                      <a:pt x="453" y="308"/>
                      <a:pt x="453" y="308"/>
                    </a:cubicBezTo>
                    <a:cubicBezTo>
                      <a:pt x="453" y="307"/>
                      <a:pt x="453" y="307"/>
                      <a:pt x="453" y="307"/>
                    </a:cubicBezTo>
                    <a:cubicBezTo>
                      <a:pt x="451" y="307"/>
                      <a:pt x="451" y="307"/>
                      <a:pt x="451" y="307"/>
                    </a:cubicBezTo>
                    <a:cubicBezTo>
                      <a:pt x="449" y="307"/>
                      <a:pt x="449" y="307"/>
                      <a:pt x="449" y="307"/>
                    </a:cubicBezTo>
                    <a:cubicBezTo>
                      <a:pt x="446" y="305"/>
                      <a:pt x="446" y="305"/>
                      <a:pt x="446" y="305"/>
                    </a:cubicBezTo>
                    <a:cubicBezTo>
                      <a:pt x="447" y="302"/>
                      <a:pt x="447" y="302"/>
                      <a:pt x="447" y="302"/>
                    </a:cubicBezTo>
                    <a:cubicBezTo>
                      <a:pt x="450" y="303"/>
                      <a:pt x="450" y="303"/>
                      <a:pt x="450" y="303"/>
                    </a:cubicBezTo>
                    <a:cubicBezTo>
                      <a:pt x="452" y="303"/>
                      <a:pt x="452" y="303"/>
                      <a:pt x="452" y="303"/>
                    </a:cubicBezTo>
                    <a:cubicBezTo>
                      <a:pt x="452" y="303"/>
                      <a:pt x="452" y="303"/>
                      <a:pt x="452" y="303"/>
                    </a:cubicBezTo>
                    <a:cubicBezTo>
                      <a:pt x="451" y="302"/>
                      <a:pt x="451" y="302"/>
                      <a:pt x="451" y="302"/>
                    </a:cubicBezTo>
                    <a:cubicBezTo>
                      <a:pt x="452" y="300"/>
                      <a:pt x="452" y="300"/>
                      <a:pt x="452" y="300"/>
                    </a:cubicBezTo>
                    <a:cubicBezTo>
                      <a:pt x="452" y="299"/>
                      <a:pt x="452" y="299"/>
                      <a:pt x="452" y="299"/>
                    </a:cubicBezTo>
                    <a:cubicBezTo>
                      <a:pt x="451" y="298"/>
                      <a:pt x="451" y="298"/>
                      <a:pt x="451" y="298"/>
                    </a:cubicBezTo>
                    <a:cubicBezTo>
                      <a:pt x="452" y="296"/>
                      <a:pt x="452" y="296"/>
                      <a:pt x="452" y="296"/>
                    </a:cubicBezTo>
                    <a:cubicBezTo>
                      <a:pt x="451" y="295"/>
                      <a:pt x="451" y="295"/>
                      <a:pt x="451" y="295"/>
                    </a:cubicBezTo>
                    <a:cubicBezTo>
                      <a:pt x="451" y="293"/>
                      <a:pt x="451" y="293"/>
                      <a:pt x="451" y="293"/>
                    </a:cubicBezTo>
                    <a:cubicBezTo>
                      <a:pt x="454" y="291"/>
                      <a:pt x="454" y="291"/>
                      <a:pt x="454" y="291"/>
                    </a:cubicBezTo>
                    <a:cubicBezTo>
                      <a:pt x="455" y="293"/>
                      <a:pt x="455" y="293"/>
                      <a:pt x="455" y="293"/>
                    </a:cubicBezTo>
                    <a:cubicBezTo>
                      <a:pt x="455" y="295"/>
                      <a:pt x="455" y="295"/>
                      <a:pt x="455" y="295"/>
                    </a:cubicBezTo>
                    <a:cubicBezTo>
                      <a:pt x="456" y="295"/>
                      <a:pt x="456" y="295"/>
                      <a:pt x="456" y="295"/>
                    </a:cubicBezTo>
                    <a:cubicBezTo>
                      <a:pt x="456" y="296"/>
                      <a:pt x="456" y="296"/>
                      <a:pt x="456" y="296"/>
                    </a:cubicBezTo>
                    <a:cubicBezTo>
                      <a:pt x="458" y="294"/>
                      <a:pt x="458" y="294"/>
                      <a:pt x="458" y="294"/>
                    </a:cubicBezTo>
                    <a:cubicBezTo>
                      <a:pt x="461" y="291"/>
                      <a:pt x="461" y="291"/>
                      <a:pt x="461" y="291"/>
                    </a:cubicBezTo>
                    <a:cubicBezTo>
                      <a:pt x="462" y="291"/>
                      <a:pt x="462" y="291"/>
                      <a:pt x="462" y="291"/>
                    </a:cubicBezTo>
                    <a:cubicBezTo>
                      <a:pt x="461" y="291"/>
                      <a:pt x="461" y="291"/>
                      <a:pt x="461" y="291"/>
                    </a:cubicBezTo>
                    <a:cubicBezTo>
                      <a:pt x="458" y="291"/>
                      <a:pt x="458" y="291"/>
                      <a:pt x="458" y="291"/>
                    </a:cubicBezTo>
                    <a:cubicBezTo>
                      <a:pt x="456" y="289"/>
                      <a:pt x="456" y="289"/>
                      <a:pt x="456" y="289"/>
                    </a:cubicBezTo>
                    <a:cubicBezTo>
                      <a:pt x="460" y="287"/>
                      <a:pt x="460" y="287"/>
                      <a:pt x="460" y="287"/>
                    </a:cubicBezTo>
                    <a:cubicBezTo>
                      <a:pt x="463" y="288"/>
                      <a:pt x="463" y="288"/>
                      <a:pt x="463" y="288"/>
                    </a:cubicBezTo>
                    <a:cubicBezTo>
                      <a:pt x="462" y="287"/>
                      <a:pt x="462" y="287"/>
                      <a:pt x="462" y="287"/>
                    </a:cubicBezTo>
                    <a:cubicBezTo>
                      <a:pt x="466" y="285"/>
                      <a:pt x="466" y="285"/>
                      <a:pt x="466" y="285"/>
                    </a:cubicBezTo>
                    <a:cubicBezTo>
                      <a:pt x="469" y="285"/>
                      <a:pt x="469" y="285"/>
                      <a:pt x="469" y="285"/>
                    </a:cubicBezTo>
                    <a:cubicBezTo>
                      <a:pt x="471" y="287"/>
                      <a:pt x="471" y="287"/>
                      <a:pt x="471" y="287"/>
                    </a:cubicBezTo>
                    <a:cubicBezTo>
                      <a:pt x="471" y="288"/>
                      <a:pt x="471" y="288"/>
                      <a:pt x="471" y="288"/>
                    </a:cubicBezTo>
                    <a:cubicBezTo>
                      <a:pt x="472" y="287"/>
                      <a:pt x="472" y="287"/>
                      <a:pt x="472" y="287"/>
                    </a:cubicBezTo>
                    <a:cubicBezTo>
                      <a:pt x="474" y="288"/>
                      <a:pt x="474" y="288"/>
                      <a:pt x="474" y="288"/>
                    </a:cubicBezTo>
                    <a:cubicBezTo>
                      <a:pt x="476" y="290"/>
                      <a:pt x="476" y="290"/>
                      <a:pt x="476" y="290"/>
                    </a:cubicBezTo>
                    <a:cubicBezTo>
                      <a:pt x="476" y="292"/>
                      <a:pt x="476" y="292"/>
                      <a:pt x="476" y="292"/>
                    </a:cubicBezTo>
                    <a:cubicBezTo>
                      <a:pt x="476" y="292"/>
                      <a:pt x="476" y="292"/>
                      <a:pt x="476" y="292"/>
                    </a:cubicBezTo>
                    <a:cubicBezTo>
                      <a:pt x="477" y="292"/>
                      <a:pt x="477" y="292"/>
                      <a:pt x="477" y="292"/>
                    </a:cubicBezTo>
                    <a:cubicBezTo>
                      <a:pt x="478" y="292"/>
                      <a:pt x="478" y="292"/>
                      <a:pt x="478" y="292"/>
                    </a:cubicBezTo>
                    <a:cubicBezTo>
                      <a:pt x="480" y="293"/>
                      <a:pt x="480" y="293"/>
                      <a:pt x="480" y="293"/>
                    </a:cubicBezTo>
                    <a:cubicBezTo>
                      <a:pt x="481" y="294"/>
                      <a:pt x="481" y="294"/>
                      <a:pt x="481" y="294"/>
                    </a:cubicBezTo>
                    <a:cubicBezTo>
                      <a:pt x="484" y="295"/>
                      <a:pt x="484" y="295"/>
                      <a:pt x="484" y="295"/>
                    </a:cubicBezTo>
                    <a:cubicBezTo>
                      <a:pt x="485" y="297"/>
                      <a:pt x="485" y="297"/>
                      <a:pt x="485" y="297"/>
                    </a:cubicBezTo>
                    <a:cubicBezTo>
                      <a:pt x="485" y="295"/>
                      <a:pt x="485" y="295"/>
                      <a:pt x="485" y="295"/>
                    </a:cubicBezTo>
                    <a:cubicBezTo>
                      <a:pt x="486" y="293"/>
                      <a:pt x="486" y="293"/>
                      <a:pt x="486" y="293"/>
                    </a:cubicBezTo>
                    <a:cubicBezTo>
                      <a:pt x="487" y="290"/>
                      <a:pt x="487" y="290"/>
                      <a:pt x="487" y="290"/>
                    </a:cubicBezTo>
                    <a:cubicBezTo>
                      <a:pt x="487" y="289"/>
                      <a:pt x="487" y="289"/>
                      <a:pt x="487" y="289"/>
                    </a:cubicBezTo>
                    <a:cubicBezTo>
                      <a:pt x="488" y="286"/>
                      <a:pt x="488" y="286"/>
                      <a:pt x="488" y="286"/>
                    </a:cubicBezTo>
                    <a:cubicBezTo>
                      <a:pt x="488" y="282"/>
                      <a:pt x="488" y="282"/>
                      <a:pt x="488" y="282"/>
                    </a:cubicBezTo>
                    <a:cubicBezTo>
                      <a:pt x="489" y="281"/>
                      <a:pt x="489" y="281"/>
                      <a:pt x="489" y="281"/>
                    </a:cubicBezTo>
                    <a:cubicBezTo>
                      <a:pt x="489" y="280"/>
                      <a:pt x="489" y="280"/>
                      <a:pt x="489" y="280"/>
                    </a:cubicBezTo>
                    <a:cubicBezTo>
                      <a:pt x="489" y="278"/>
                      <a:pt x="489" y="278"/>
                      <a:pt x="489" y="278"/>
                    </a:cubicBezTo>
                    <a:cubicBezTo>
                      <a:pt x="487" y="278"/>
                      <a:pt x="487" y="278"/>
                      <a:pt x="487" y="278"/>
                    </a:cubicBezTo>
                    <a:cubicBezTo>
                      <a:pt x="485" y="277"/>
                      <a:pt x="485" y="277"/>
                      <a:pt x="485" y="277"/>
                    </a:cubicBezTo>
                    <a:cubicBezTo>
                      <a:pt x="484" y="277"/>
                      <a:pt x="484" y="277"/>
                      <a:pt x="484" y="277"/>
                    </a:cubicBezTo>
                    <a:cubicBezTo>
                      <a:pt x="483" y="275"/>
                      <a:pt x="483" y="275"/>
                      <a:pt x="483" y="275"/>
                    </a:cubicBezTo>
                    <a:cubicBezTo>
                      <a:pt x="483" y="276"/>
                      <a:pt x="483" y="276"/>
                      <a:pt x="483" y="276"/>
                    </a:cubicBezTo>
                    <a:cubicBezTo>
                      <a:pt x="480" y="279"/>
                      <a:pt x="480" y="279"/>
                      <a:pt x="480" y="279"/>
                    </a:cubicBezTo>
                    <a:cubicBezTo>
                      <a:pt x="478" y="280"/>
                      <a:pt x="478" y="280"/>
                      <a:pt x="478" y="280"/>
                    </a:cubicBezTo>
                    <a:cubicBezTo>
                      <a:pt x="476" y="278"/>
                      <a:pt x="476" y="278"/>
                      <a:pt x="476" y="278"/>
                    </a:cubicBezTo>
                    <a:cubicBezTo>
                      <a:pt x="476" y="276"/>
                      <a:pt x="476" y="276"/>
                      <a:pt x="476" y="276"/>
                    </a:cubicBezTo>
                    <a:cubicBezTo>
                      <a:pt x="476" y="275"/>
                      <a:pt x="476" y="275"/>
                      <a:pt x="476" y="275"/>
                    </a:cubicBezTo>
                    <a:cubicBezTo>
                      <a:pt x="476" y="275"/>
                      <a:pt x="476" y="275"/>
                      <a:pt x="476" y="275"/>
                    </a:cubicBezTo>
                    <a:cubicBezTo>
                      <a:pt x="474" y="274"/>
                      <a:pt x="474" y="274"/>
                      <a:pt x="474" y="274"/>
                    </a:cubicBezTo>
                    <a:cubicBezTo>
                      <a:pt x="472" y="274"/>
                      <a:pt x="472" y="274"/>
                      <a:pt x="472" y="274"/>
                    </a:cubicBezTo>
                    <a:cubicBezTo>
                      <a:pt x="470" y="272"/>
                      <a:pt x="470" y="272"/>
                      <a:pt x="470" y="272"/>
                    </a:cubicBezTo>
                    <a:cubicBezTo>
                      <a:pt x="471" y="271"/>
                      <a:pt x="471" y="271"/>
                      <a:pt x="471" y="271"/>
                    </a:cubicBezTo>
                    <a:cubicBezTo>
                      <a:pt x="470" y="270"/>
                      <a:pt x="470" y="270"/>
                      <a:pt x="470" y="270"/>
                    </a:cubicBezTo>
                    <a:cubicBezTo>
                      <a:pt x="469" y="269"/>
                      <a:pt x="469" y="269"/>
                      <a:pt x="469" y="269"/>
                    </a:cubicBezTo>
                    <a:cubicBezTo>
                      <a:pt x="471" y="266"/>
                      <a:pt x="471" y="266"/>
                      <a:pt x="471" y="266"/>
                    </a:cubicBezTo>
                    <a:cubicBezTo>
                      <a:pt x="472" y="267"/>
                      <a:pt x="472" y="267"/>
                      <a:pt x="472" y="267"/>
                    </a:cubicBezTo>
                    <a:cubicBezTo>
                      <a:pt x="471" y="266"/>
                      <a:pt x="471" y="266"/>
                      <a:pt x="471" y="266"/>
                    </a:cubicBezTo>
                    <a:cubicBezTo>
                      <a:pt x="470" y="264"/>
                      <a:pt x="470" y="264"/>
                      <a:pt x="470" y="264"/>
                    </a:cubicBezTo>
                    <a:cubicBezTo>
                      <a:pt x="471" y="262"/>
                      <a:pt x="471" y="262"/>
                      <a:pt x="471" y="262"/>
                    </a:cubicBezTo>
                    <a:cubicBezTo>
                      <a:pt x="473" y="261"/>
                      <a:pt x="473" y="261"/>
                      <a:pt x="473" y="261"/>
                    </a:cubicBezTo>
                    <a:cubicBezTo>
                      <a:pt x="474" y="262"/>
                      <a:pt x="474" y="262"/>
                      <a:pt x="474" y="262"/>
                    </a:cubicBezTo>
                    <a:cubicBezTo>
                      <a:pt x="476" y="263"/>
                      <a:pt x="476" y="263"/>
                      <a:pt x="476" y="263"/>
                    </a:cubicBezTo>
                    <a:cubicBezTo>
                      <a:pt x="477" y="264"/>
                      <a:pt x="477" y="264"/>
                      <a:pt x="477" y="264"/>
                    </a:cubicBezTo>
                    <a:cubicBezTo>
                      <a:pt x="479" y="267"/>
                      <a:pt x="479" y="267"/>
                      <a:pt x="479" y="267"/>
                    </a:cubicBezTo>
                    <a:cubicBezTo>
                      <a:pt x="481" y="268"/>
                      <a:pt x="481" y="268"/>
                      <a:pt x="481" y="268"/>
                    </a:cubicBezTo>
                    <a:cubicBezTo>
                      <a:pt x="481" y="268"/>
                      <a:pt x="481" y="268"/>
                      <a:pt x="481" y="268"/>
                    </a:cubicBezTo>
                    <a:cubicBezTo>
                      <a:pt x="482" y="267"/>
                      <a:pt x="482" y="267"/>
                      <a:pt x="482" y="267"/>
                    </a:cubicBezTo>
                    <a:cubicBezTo>
                      <a:pt x="481" y="265"/>
                      <a:pt x="481" y="265"/>
                      <a:pt x="481" y="265"/>
                    </a:cubicBezTo>
                    <a:cubicBezTo>
                      <a:pt x="478" y="263"/>
                      <a:pt x="478" y="263"/>
                      <a:pt x="478" y="263"/>
                    </a:cubicBezTo>
                    <a:cubicBezTo>
                      <a:pt x="476" y="262"/>
                      <a:pt x="476" y="262"/>
                      <a:pt x="476" y="262"/>
                    </a:cubicBezTo>
                    <a:cubicBezTo>
                      <a:pt x="474" y="261"/>
                      <a:pt x="474" y="261"/>
                      <a:pt x="474" y="261"/>
                    </a:cubicBezTo>
                    <a:cubicBezTo>
                      <a:pt x="473" y="257"/>
                      <a:pt x="473" y="257"/>
                      <a:pt x="473" y="257"/>
                    </a:cubicBezTo>
                    <a:cubicBezTo>
                      <a:pt x="470" y="254"/>
                      <a:pt x="470" y="254"/>
                      <a:pt x="470" y="254"/>
                    </a:cubicBezTo>
                    <a:cubicBezTo>
                      <a:pt x="468" y="253"/>
                      <a:pt x="468" y="253"/>
                      <a:pt x="468" y="253"/>
                    </a:cubicBezTo>
                    <a:cubicBezTo>
                      <a:pt x="467" y="252"/>
                      <a:pt x="467" y="252"/>
                      <a:pt x="467" y="252"/>
                    </a:cubicBezTo>
                    <a:cubicBezTo>
                      <a:pt x="467" y="249"/>
                      <a:pt x="467" y="249"/>
                      <a:pt x="467" y="249"/>
                    </a:cubicBezTo>
                    <a:cubicBezTo>
                      <a:pt x="468" y="248"/>
                      <a:pt x="468" y="248"/>
                      <a:pt x="468" y="248"/>
                    </a:cubicBezTo>
                    <a:cubicBezTo>
                      <a:pt x="468" y="248"/>
                      <a:pt x="468" y="248"/>
                      <a:pt x="468" y="248"/>
                    </a:cubicBezTo>
                    <a:cubicBezTo>
                      <a:pt x="467" y="248"/>
                      <a:pt x="467" y="248"/>
                      <a:pt x="467" y="248"/>
                    </a:cubicBezTo>
                    <a:cubicBezTo>
                      <a:pt x="467" y="246"/>
                      <a:pt x="467" y="246"/>
                      <a:pt x="467" y="246"/>
                    </a:cubicBezTo>
                    <a:cubicBezTo>
                      <a:pt x="468" y="244"/>
                      <a:pt x="468" y="244"/>
                      <a:pt x="468" y="244"/>
                    </a:cubicBezTo>
                    <a:cubicBezTo>
                      <a:pt x="470" y="244"/>
                      <a:pt x="470" y="244"/>
                      <a:pt x="470" y="244"/>
                    </a:cubicBezTo>
                    <a:cubicBezTo>
                      <a:pt x="472" y="243"/>
                      <a:pt x="472" y="243"/>
                      <a:pt x="472" y="243"/>
                    </a:cubicBezTo>
                    <a:cubicBezTo>
                      <a:pt x="474" y="244"/>
                      <a:pt x="474" y="244"/>
                      <a:pt x="474" y="244"/>
                    </a:cubicBezTo>
                    <a:cubicBezTo>
                      <a:pt x="476" y="246"/>
                      <a:pt x="476" y="246"/>
                      <a:pt x="476" y="246"/>
                    </a:cubicBezTo>
                    <a:cubicBezTo>
                      <a:pt x="475" y="247"/>
                      <a:pt x="475" y="247"/>
                      <a:pt x="475" y="247"/>
                    </a:cubicBezTo>
                    <a:cubicBezTo>
                      <a:pt x="476" y="248"/>
                      <a:pt x="476" y="248"/>
                      <a:pt x="476" y="248"/>
                    </a:cubicBezTo>
                    <a:cubicBezTo>
                      <a:pt x="476" y="250"/>
                      <a:pt x="476" y="250"/>
                      <a:pt x="476" y="250"/>
                    </a:cubicBezTo>
                    <a:cubicBezTo>
                      <a:pt x="476" y="250"/>
                      <a:pt x="476" y="250"/>
                      <a:pt x="476" y="250"/>
                    </a:cubicBezTo>
                    <a:cubicBezTo>
                      <a:pt x="477" y="251"/>
                      <a:pt x="477" y="251"/>
                      <a:pt x="477" y="251"/>
                    </a:cubicBezTo>
                    <a:cubicBezTo>
                      <a:pt x="479" y="249"/>
                      <a:pt x="479" y="249"/>
                      <a:pt x="479" y="249"/>
                    </a:cubicBezTo>
                    <a:cubicBezTo>
                      <a:pt x="480" y="246"/>
                      <a:pt x="480" y="246"/>
                      <a:pt x="480" y="246"/>
                    </a:cubicBezTo>
                    <a:cubicBezTo>
                      <a:pt x="480" y="243"/>
                      <a:pt x="480" y="243"/>
                      <a:pt x="480" y="243"/>
                    </a:cubicBezTo>
                    <a:cubicBezTo>
                      <a:pt x="481" y="241"/>
                      <a:pt x="481" y="241"/>
                      <a:pt x="481" y="241"/>
                    </a:cubicBezTo>
                    <a:cubicBezTo>
                      <a:pt x="482" y="241"/>
                      <a:pt x="482" y="241"/>
                      <a:pt x="482" y="241"/>
                    </a:cubicBezTo>
                    <a:cubicBezTo>
                      <a:pt x="481" y="237"/>
                      <a:pt x="481" y="237"/>
                      <a:pt x="481" y="237"/>
                    </a:cubicBezTo>
                    <a:cubicBezTo>
                      <a:pt x="483" y="235"/>
                      <a:pt x="483" y="235"/>
                      <a:pt x="483" y="235"/>
                    </a:cubicBezTo>
                    <a:cubicBezTo>
                      <a:pt x="485" y="234"/>
                      <a:pt x="485" y="234"/>
                      <a:pt x="485" y="234"/>
                    </a:cubicBezTo>
                    <a:cubicBezTo>
                      <a:pt x="485" y="231"/>
                      <a:pt x="485" y="231"/>
                      <a:pt x="485" y="231"/>
                    </a:cubicBezTo>
                    <a:cubicBezTo>
                      <a:pt x="485" y="229"/>
                      <a:pt x="485" y="229"/>
                      <a:pt x="485" y="229"/>
                    </a:cubicBezTo>
                    <a:cubicBezTo>
                      <a:pt x="484" y="227"/>
                      <a:pt x="484" y="227"/>
                      <a:pt x="484" y="227"/>
                    </a:cubicBezTo>
                    <a:cubicBezTo>
                      <a:pt x="485" y="222"/>
                      <a:pt x="485" y="222"/>
                      <a:pt x="485" y="222"/>
                    </a:cubicBezTo>
                    <a:cubicBezTo>
                      <a:pt x="486" y="218"/>
                      <a:pt x="486" y="218"/>
                      <a:pt x="486" y="218"/>
                    </a:cubicBezTo>
                    <a:cubicBezTo>
                      <a:pt x="486" y="215"/>
                      <a:pt x="486" y="215"/>
                      <a:pt x="486" y="215"/>
                    </a:cubicBezTo>
                    <a:cubicBezTo>
                      <a:pt x="488" y="213"/>
                      <a:pt x="488" y="213"/>
                      <a:pt x="488" y="213"/>
                    </a:cubicBezTo>
                    <a:cubicBezTo>
                      <a:pt x="488" y="211"/>
                      <a:pt x="488" y="211"/>
                      <a:pt x="488" y="211"/>
                    </a:cubicBezTo>
                    <a:cubicBezTo>
                      <a:pt x="489" y="209"/>
                      <a:pt x="489" y="209"/>
                      <a:pt x="489" y="209"/>
                    </a:cubicBezTo>
                    <a:cubicBezTo>
                      <a:pt x="489" y="205"/>
                      <a:pt x="489" y="205"/>
                      <a:pt x="489" y="205"/>
                    </a:cubicBezTo>
                    <a:cubicBezTo>
                      <a:pt x="491" y="203"/>
                      <a:pt x="491" y="203"/>
                      <a:pt x="491" y="203"/>
                    </a:cubicBezTo>
                    <a:cubicBezTo>
                      <a:pt x="493" y="200"/>
                      <a:pt x="493" y="200"/>
                      <a:pt x="493" y="200"/>
                    </a:cubicBezTo>
                    <a:cubicBezTo>
                      <a:pt x="497" y="194"/>
                      <a:pt x="497" y="194"/>
                      <a:pt x="497" y="194"/>
                    </a:cubicBezTo>
                    <a:cubicBezTo>
                      <a:pt x="499" y="191"/>
                      <a:pt x="499" y="191"/>
                      <a:pt x="499" y="191"/>
                    </a:cubicBezTo>
                    <a:cubicBezTo>
                      <a:pt x="503" y="188"/>
                      <a:pt x="503" y="188"/>
                      <a:pt x="503" y="188"/>
                    </a:cubicBezTo>
                    <a:cubicBezTo>
                      <a:pt x="504" y="186"/>
                      <a:pt x="504" y="186"/>
                      <a:pt x="504" y="186"/>
                    </a:cubicBezTo>
                    <a:cubicBezTo>
                      <a:pt x="506" y="184"/>
                      <a:pt x="506" y="184"/>
                      <a:pt x="506" y="184"/>
                    </a:cubicBezTo>
                    <a:cubicBezTo>
                      <a:pt x="507" y="181"/>
                      <a:pt x="507" y="181"/>
                      <a:pt x="507" y="181"/>
                    </a:cubicBezTo>
                    <a:cubicBezTo>
                      <a:pt x="511" y="178"/>
                      <a:pt x="511" y="178"/>
                      <a:pt x="511" y="178"/>
                    </a:cubicBezTo>
                    <a:cubicBezTo>
                      <a:pt x="510" y="178"/>
                      <a:pt x="510" y="178"/>
                      <a:pt x="510" y="178"/>
                    </a:cubicBezTo>
                    <a:cubicBezTo>
                      <a:pt x="509" y="177"/>
                      <a:pt x="509" y="177"/>
                      <a:pt x="509" y="177"/>
                    </a:cubicBezTo>
                    <a:cubicBezTo>
                      <a:pt x="507" y="176"/>
                      <a:pt x="507" y="176"/>
                      <a:pt x="507" y="176"/>
                    </a:cubicBezTo>
                    <a:cubicBezTo>
                      <a:pt x="505" y="174"/>
                      <a:pt x="505" y="174"/>
                      <a:pt x="505" y="174"/>
                    </a:cubicBezTo>
                    <a:cubicBezTo>
                      <a:pt x="503" y="175"/>
                      <a:pt x="503" y="175"/>
                      <a:pt x="503" y="175"/>
                    </a:cubicBezTo>
                    <a:cubicBezTo>
                      <a:pt x="500" y="176"/>
                      <a:pt x="500" y="176"/>
                      <a:pt x="500" y="176"/>
                    </a:cubicBezTo>
                    <a:cubicBezTo>
                      <a:pt x="496" y="177"/>
                      <a:pt x="496" y="177"/>
                      <a:pt x="496" y="177"/>
                    </a:cubicBezTo>
                    <a:cubicBezTo>
                      <a:pt x="493" y="178"/>
                      <a:pt x="493" y="178"/>
                      <a:pt x="493" y="178"/>
                    </a:cubicBezTo>
                    <a:cubicBezTo>
                      <a:pt x="491" y="180"/>
                      <a:pt x="491" y="180"/>
                      <a:pt x="491" y="180"/>
                    </a:cubicBezTo>
                    <a:cubicBezTo>
                      <a:pt x="489" y="181"/>
                      <a:pt x="489" y="181"/>
                      <a:pt x="489" y="181"/>
                    </a:cubicBezTo>
                    <a:cubicBezTo>
                      <a:pt x="488" y="183"/>
                      <a:pt x="488" y="183"/>
                      <a:pt x="488" y="183"/>
                    </a:cubicBezTo>
                    <a:cubicBezTo>
                      <a:pt x="486" y="183"/>
                      <a:pt x="486" y="183"/>
                      <a:pt x="486" y="183"/>
                    </a:cubicBezTo>
                    <a:cubicBezTo>
                      <a:pt x="483" y="182"/>
                      <a:pt x="483" y="182"/>
                      <a:pt x="483" y="182"/>
                    </a:cubicBezTo>
                    <a:cubicBezTo>
                      <a:pt x="482" y="180"/>
                      <a:pt x="482" y="180"/>
                      <a:pt x="482" y="180"/>
                    </a:cubicBezTo>
                    <a:cubicBezTo>
                      <a:pt x="482" y="178"/>
                      <a:pt x="482" y="178"/>
                      <a:pt x="482" y="178"/>
                    </a:cubicBezTo>
                    <a:cubicBezTo>
                      <a:pt x="484" y="178"/>
                      <a:pt x="484" y="178"/>
                      <a:pt x="484" y="178"/>
                    </a:cubicBezTo>
                    <a:cubicBezTo>
                      <a:pt x="484" y="177"/>
                      <a:pt x="484" y="177"/>
                      <a:pt x="484" y="177"/>
                    </a:cubicBezTo>
                    <a:cubicBezTo>
                      <a:pt x="484" y="176"/>
                      <a:pt x="484" y="176"/>
                      <a:pt x="484" y="176"/>
                    </a:cubicBezTo>
                    <a:cubicBezTo>
                      <a:pt x="484" y="176"/>
                      <a:pt x="484" y="176"/>
                      <a:pt x="484" y="176"/>
                    </a:cubicBezTo>
                    <a:cubicBezTo>
                      <a:pt x="482" y="175"/>
                      <a:pt x="482" y="175"/>
                      <a:pt x="482" y="175"/>
                    </a:cubicBezTo>
                    <a:cubicBezTo>
                      <a:pt x="478" y="173"/>
                      <a:pt x="478" y="173"/>
                      <a:pt x="478" y="173"/>
                    </a:cubicBezTo>
                    <a:cubicBezTo>
                      <a:pt x="483" y="172"/>
                      <a:pt x="483" y="172"/>
                      <a:pt x="483" y="172"/>
                    </a:cubicBezTo>
                    <a:cubicBezTo>
                      <a:pt x="484" y="171"/>
                      <a:pt x="484" y="171"/>
                      <a:pt x="484" y="171"/>
                    </a:cubicBezTo>
                    <a:cubicBezTo>
                      <a:pt x="486" y="170"/>
                      <a:pt x="486" y="170"/>
                      <a:pt x="486" y="170"/>
                    </a:cubicBezTo>
                    <a:cubicBezTo>
                      <a:pt x="488" y="166"/>
                      <a:pt x="488" y="166"/>
                      <a:pt x="488" y="166"/>
                    </a:cubicBezTo>
                    <a:cubicBezTo>
                      <a:pt x="491" y="164"/>
                      <a:pt x="491" y="164"/>
                      <a:pt x="491" y="164"/>
                    </a:cubicBezTo>
                    <a:cubicBezTo>
                      <a:pt x="493" y="164"/>
                      <a:pt x="493" y="164"/>
                      <a:pt x="493" y="164"/>
                    </a:cubicBezTo>
                    <a:cubicBezTo>
                      <a:pt x="497" y="165"/>
                      <a:pt x="497" y="165"/>
                      <a:pt x="497" y="165"/>
                    </a:cubicBezTo>
                    <a:cubicBezTo>
                      <a:pt x="502" y="169"/>
                      <a:pt x="502" y="169"/>
                      <a:pt x="502" y="169"/>
                    </a:cubicBezTo>
                    <a:cubicBezTo>
                      <a:pt x="504" y="170"/>
                      <a:pt x="504" y="170"/>
                      <a:pt x="504" y="170"/>
                    </a:cubicBezTo>
                    <a:cubicBezTo>
                      <a:pt x="508" y="170"/>
                      <a:pt x="508" y="170"/>
                      <a:pt x="508" y="170"/>
                    </a:cubicBezTo>
                    <a:cubicBezTo>
                      <a:pt x="510" y="170"/>
                      <a:pt x="510" y="170"/>
                      <a:pt x="510" y="170"/>
                    </a:cubicBezTo>
                    <a:cubicBezTo>
                      <a:pt x="513" y="170"/>
                      <a:pt x="513" y="170"/>
                      <a:pt x="513" y="170"/>
                    </a:cubicBezTo>
                    <a:cubicBezTo>
                      <a:pt x="517" y="169"/>
                      <a:pt x="517" y="169"/>
                      <a:pt x="517" y="169"/>
                    </a:cubicBezTo>
                    <a:cubicBezTo>
                      <a:pt x="519" y="168"/>
                      <a:pt x="519" y="168"/>
                      <a:pt x="519" y="168"/>
                    </a:cubicBezTo>
                    <a:cubicBezTo>
                      <a:pt x="519" y="167"/>
                      <a:pt x="519" y="167"/>
                      <a:pt x="519" y="167"/>
                    </a:cubicBezTo>
                    <a:cubicBezTo>
                      <a:pt x="518" y="164"/>
                      <a:pt x="518" y="164"/>
                      <a:pt x="518" y="164"/>
                    </a:cubicBezTo>
                    <a:cubicBezTo>
                      <a:pt x="520" y="164"/>
                      <a:pt x="520" y="164"/>
                      <a:pt x="520" y="164"/>
                    </a:cubicBezTo>
                    <a:cubicBezTo>
                      <a:pt x="522" y="164"/>
                      <a:pt x="522" y="164"/>
                      <a:pt x="522" y="164"/>
                    </a:cubicBezTo>
                    <a:cubicBezTo>
                      <a:pt x="523" y="163"/>
                      <a:pt x="523" y="163"/>
                      <a:pt x="523" y="163"/>
                    </a:cubicBezTo>
                    <a:cubicBezTo>
                      <a:pt x="523" y="162"/>
                      <a:pt x="523" y="162"/>
                      <a:pt x="523" y="162"/>
                    </a:cubicBezTo>
                    <a:cubicBezTo>
                      <a:pt x="523" y="161"/>
                      <a:pt x="523" y="161"/>
                      <a:pt x="523" y="161"/>
                    </a:cubicBezTo>
                    <a:cubicBezTo>
                      <a:pt x="520" y="160"/>
                      <a:pt x="520" y="160"/>
                      <a:pt x="520" y="160"/>
                    </a:cubicBezTo>
                    <a:cubicBezTo>
                      <a:pt x="519" y="158"/>
                      <a:pt x="519" y="158"/>
                      <a:pt x="519" y="158"/>
                    </a:cubicBezTo>
                    <a:cubicBezTo>
                      <a:pt x="518" y="158"/>
                      <a:pt x="518" y="158"/>
                      <a:pt x="518" y="158"/>
                    </a:cubicBezTo>
                    <a:cubicBezTo>
                      <a:pt x="517" y="158"/>
                      <a:pt x="517" y="158"/>
                      <a:pt x="517" y="158"/>
                    </a:cubicBezTo>
                    <a:cubicBezTo>
                      <a:pt x="515" y="160"/>
                      <a:pt x="515" y="160"/>
                      <a:pt x="515" y="160"/>
                    </a:cubicBezTo>
                    <a:cubicBezTo>
                      <a:pt x="513" y="160"/>
                      <a:pt x="513" y="160"/>
                      <a:pt x="513" y="160"/>
                    </a:cubicBezTo>
                    <a:cubicBezTo>
                      <a:pt x="511" y="158"/>
                      <a:pt x="511" y="158"/>
                      <a:pt x="511" y="158"/>
                    </a:cubicBezTo>
                    <a:cubicBezTo>
                      <a:pt x="506" y="159"/>
                      <a:pt x="506" y="159"/>
                      <a:pt x="506" y="159"/>
                    </a:cubicBezTo>
                    <a:cubicBezTo>
                      <a:pt x="503" y="158"/>
                      <a:pt x="503" y="158"/>
                      <a:pt x="503" y="158"/>
                    </a:cubicBezTo>
                    <a:cubicBezTo>
                      <a:pt x="501" y="157"/>
                      <a:pt x="501" y="157"/>
                      <a:pt x="501" y="157"/>
                    </a:cubicBezTo>
                    <a:cubicBezTo>
                      <a:pt x="499" y="157"/>
                      <a:pt x="499" y="157"/>
                      <a:pt x="499" y="157"/>
                    </a:cubicBezTo>
                    <a:cubicBezTo>
                      <a:pt x="498" y="157"/>
                      <a:pt x="498" y="157"/>
                      <a:pt x="498" y="157"/>
                    </a:cubicBezTo>
                    <a:cubicBezTo>
                      <a:pt x="492" y="158"/>
                      <a:pt x="492" y="158"/>
                      <a:pt x="492" y="158"/>
                    </a:cubicBezTo>
                    <a:cubicBezTo>
                      <a:pt x="490" y="157"/>
                      <a:pt x="490" y="157"/>
                      <a:pt x="490" y="157"/>
                    </a:cubicBezTo>
                    <a:cubicBezTo>
                      <a:pt x="484" y="155"/>
                      <a:pt x="484" y="155"/>
                      <a:pt x="484" y="155"/>
                    </a:cubicBezTo>
                    <a:cubicBezTo>
                      <a:pt x="490" y="154"/>
                      <a:pt x="490" y="154"/>
                      <a:pt x="490" y="154"/>
                    </a:cubicBezTo>
                    <a:cubicBezTo>
                      <a:pt x="492" y="155"/>
                      <a:pt x="492" y="155"/>
                      <a:pt x="492" y="155"/>
                    </a:cubicBezTo>
                    <a:cubicBezTo>
                      <a:pt x="495" y="153"/>
                      <a:pt x="495" y="153"/>
                      <a:pt x="495" y="153"/>
                    </a:cubicBezTo>
                    <a:cubicBezTo>
                      <a:pt x="498" y="153"/>
                      <a:pt x="498" y="153"/>
                      <a:pt x="498" y="153"/>
                    </a:cubicBezTo>
                    <a:cubicBezTo>
                      <a:pt x="500" y="154"/>
                      <a:pt x="500" y="154"/>
                      <a:pt x="500" y="154"/>
                    </a:cubicBezTo>
                    <a:cubicBezTo>
                      <a:pt x="502" y="154"/>
                      <a:pt x="502" y="154"/>
                      <a:pt x="502" y="154"/>
                    </a:cubicBezTo>
                    <a:cubicBezTo>
                      <a:pt x="503" y="154"/>
                      <a:pt x="503" y="154"/>
                      <a:pt x="503" y="154"/>
                    </a:cubicBezTo>
                    <a:cubicBezTo>
                      <a:pt x="505" y="152"/>
                      <a:pt x="505" y="152"/>
                      <a:pt x="505" y="152"/>
                    </a:cubicBezTo>
                    <a:cubicBezTo>
                      <a:pt x="506" y="153"/>
                      <a:pt x="506" y="153"/>
                      <a:pt x="506" y="153"/>
                    </a:cubicBezTo>
                    <a:cubicBezTo>
                      <a:pt x="507" y="153"/>
                      <a:pt x="507" y="153"/>
                      <a:pt x="507" y="153"/>
                    </a:cubicBezTo>
                    <a:cubicBezTo>
                      <a:pt x="508" y="152"/>
                      <a:pt x="508" y="152"/>
                      <a:pt x="508" y="152"/>
                    </a:cubicBezTo>
                    <a:cubicBezTo>
                      <a:pt x="509" y="151"/>
                      <a:pt x="509" y="151"/>
                      <a:pt x="509" y="151"/>
                    </a:cubicBezTo>
                    <a:cubicBezTo>
                      <a:pt x="511" y="151"/>
                      <a:pt x="511" y="151"/>
                      <a:pt x="511" y="151"/>
                    </a:cubicBezTo>
                    <a:cubicBezTo>
                      <a:pt x="512" y="151"/>
                      <a:pt x="512" y="151"/>
                      <a:pt x="512" y="151"/>
                    </a:cubicBezTo>
                    <a:cubicBezTo>
                      <a:pt x="512" y="150"/>
                      <a:pt x="512" y="150"/>
                      <a:pt x="512" y="150"/>
                    </a:cubicBezTo>
                    <a:cubicBezTo>
                      <a:pt x="513" y="150"/>
                      <a:pt x="513" y="150"/>
                      <a:pt x="513" y="150"/>
                    </a:cubicBezTo>
                    <a:cubicBezTo>
                      <a:pt x="515" y="150"/>
                      <a:pt x="515" y="150"/>
                      <a:pt x="515" y="150"/>
                    </a:cubicBezTo>
                    <a:cubicBezTo>
                      <a:pt x="516" y="150"/>
                      <a:pt x="516" y="150"/>
                      <a:pt x="516" y="150"/>
                    </a:cubicBezTo>
                    <a:cubicBezTo>
                      <a:pt x="517" y="151"/>
                      <a:pt x="517" y="151"/>
                      <a:pt x="517" y="151"/>
                    </a:cubicBezTo>
                    <a:cubicBezTo>
                      <a:pt x="518" y="151"/>
                      <a:pt x="518" y="151"/>
                      <a:pt x="518" y="151"/>
                    </a:cubicBezTo>
                    <a:cubicBezTo>
                      <a:pt x="520" y="152"/>
                      <a:pt x="520" y="152"/>
                      <a:pt x="520" y="152"/>
                    </a:cubicBezTo>
                    <a:cubicBezTo>
                      <a:pt x="523" y="152"/>
                      <a:pt x="523" y="152"/>
                      <a:pt x="523" y="152"/>
                    </a:cubicBezTo>
                    <a:cubicBezTo>
                      <a:pt x="524" y="153"/>
                      <a:pt x="524" y="153"/>
                      <a:pt x="524" y="153"/>
                    </a:cubicBezTo>
                    <a:cubicBezTo>
                      <a:pt x="525" y="153"/>
                      <a:pt x="525" y="153"/>
                      <a:pt x="525" y="153"/>
                    </a:cubicBezTo>
                    <a:cubicBezTo>
                      <a:pt x="527" y="153"/>
                      <a:pt x="527" y="153"/>
                      <a:pt x="527" y="153"/>
                    </a:cubicBezTo>
                    <a:cubicBezTo>
                      <a:pt x="530" y="152"/>
                      <a:pt x="530" y="152"/>
                      <a:pt x="530" y="152"/>
                    </a:cubicBezTo>
                    <a:cubicBezTo>
                      <a:pt x="534" y="149"/>
                      <a:pt x="534" y="149"/>
                      <a:pt x="534" y="149"/>
                    </a:cubicBezTo>
                    <a:cubicBezTo>
                      <a:pt x="536" y="149"/>
                      <a:pt x="536" y="149"/>
                      <a:pt x="536" y="149"/>
                    </a:cubicBezTo>
                    <a:cubicBezTo>
                      <a:pt x="537" y="149"/>
                      <a:pt x="537" y="149"/>
                      <a:pt x="537" y="149"/>
                    </a:cubicBezTo>
                    <a:cubicBezTo>
                      <a:pt x="538" y="149"/>
                      <a:pt x="538" y="149"/>
                      <a:pt x="538" y="149"/>
                    </a:cubicBezTo>
                    <a:cubicBezTo>
                      <a:pt x="538" y="148"/>
                      <a:pt x="538" y="148"/>
                      <a:pt x="538" y="148"/>
                    </a:cubicBezTo>
                    <a:cubicBezTo>
                      <a:pt x="537" y="147"/>
                      <a:pt x="537" y="147"/>
                      <a:pt x="537" y="147"/>
                    </a:cubicBezTo>
                    <a:cubicBezTo>
                      <a:pt x="535" y="145"/>
                      <a:pt x="535" y="145"/>
                      <a:pt x="535" y="145"/>
                    </a:cubicBezTo>
                    <a:cubicBezTo>
                      <a:pt x="535" y="144"/>
                      <a:pt x="535" y="144"/>
                      <a:pt x="535" y="144"/>
                    </a:cubicBezTo>
                    <a:cubicBezTo>
                      <a:pt x="534" y="143"/>
                      <a:pt x="534" y="143"/>
                      <a:pt x="534" y="143"/>
                    </a:cubicBezTo>
                    <a:cubicBezTo>
                      <a:pt x="534" y="141"/>
                      <a:pt x="534" y="141"/>
                      <a:pt x="534" y="141"/>
                    </a:cubicBezTo>
                    <a:cubicBezTo>
                      <a:pt x="536" y="138"/>
                      <a:pt x="536" y="138"/>
                      <a:pt x="536" y="138"/>
                    </a:cubicBezTo>
                    <a:cubicBezTo>
                      <a:pt x="538" y="137"/>
                      <a:pt x="538" y="137"/>
                      <a:pt x="538" y="137"/>
                    </a:cubicBezTo>
                    <a:cubicBezTo>
                      <a:pt x="540" y="137"/>
                      <a:pt x="540" y="137"/>
                      <a:pt x="540" y="137"/>
                    </a:cubicBezTo>
                    <a:cubicBezTo>
                      <a:pt x="544" y="139"/>
                      <a:pt x="544" y="139"/>
                      <a:pt x="544" y="139"/>
                    </a:cubicBezTo>
                    <a:cubicBezTo>
                      <a:pt x="545" y="139"/>
                      <a:pt x="545" y="139"/>
                      <a:pt x="545" y="139"/>
                    </a:cubicBezTo>
                    <a:cubicBezTo>
                      <a:pt x="546" y="139"/>
                      <a:pt x="546" y="139"/>
                      <a:pt x="546" y="139"/>
                    </a:cubicBezTo>
                    <a:cubicBezTo>
                      <a:pt x="550" y="134"/>
                      <a:pt x="550" y="134"/>
                      <a:pt x="550" y="134"/>
                    </a:cubicBezTo>
                    <a:cubicBezTo>
                      <a:pt x="552" y="132"/>
                      <a:pt x="552" y="132"/>
                      <a:pt x="552" y="132"/>
                    </a:cubicBezTo>
                    <a:cubicBezTo>
                      <a:pt x="554" y="132"/>
                      <a:pt x="554" y="132"/>
                      <a:pt x="554" y="132"/>
                    </a:cubicBezTo>
                    <a:cubicBezTo>
                      <a:pt x="555" y="130"/>
                      <a:pt x="555" y="130"/>
                      <a:pt x="555" y="130"/>
                    </a:cubicBezTo>
                    <a:cubicBezTo>
                      <a:pt x="557" y="129"/>
                      <a:pt x="557" y="129"/>
                      <a:pt x="557" y="129"/>
                    </a:cubicBezTo>
                    <a:cubicBezTo>
                      <a:pt x="559" y="128"/>
                      <a:pt x="559" y="128"/>
                      <a:pt x="559" y="128"/>
                    </a:cubicBezTo>
                    <a:cubicBezTo>
                      <a:pt x="560" y="127"/>
                      <a:pt x="560" y="127"/>
                      <a:pt x="560" y="127"/>
                    </a:cubicBezTo>
                    <a:cubicBezTo>
                      <a:pt x="560" y="124"/>
                      <a:pt x="560" y="124"/>
                      <a:pt x="560" y="124"/>
                    </a:cubicBezTo>
                    <a:cubicBezTo>
                      <a:pt x="559" y="121"/>
                      <a:pt x="559" y="121"/>
                      <a:pt x="559" y="121"/>
                    </a:cubicBezTo>
                    <a:cubicBezTo>
                      <a:pt x="557" y="119"/>
                      <a:pt x="557" y="119"/>
                      <a:pt x="557" y="119"/>
                    </a:cubicBezTo>
                    <a:cubicBezTo>
                      <a:pt x="557" y="118"/>
                      <a:pt x="557" y="118"/>
                      <a:pt x="557" y="118"/>
                    </a:cubicBezTo>
                    <a:cubicBezTo>
                      <a:pt x="553" y="115"/>
                      <a:pt x="553" y="115"/>
                      <a:pt x="553" y="115"/>
                    </a:cubicBezTo>
                    <a:cubicBezTo>
                      <a:pt x="552" y="113"/>
                      <a:pt x="552" y="113"/>
                      <a:pt x="552" y="113"/>
                    </a:cubicBezTo>
                    <a:cubicBezTo>
                      <a:pt x="552" y="111"/>
                      <a:pt x="552" y="111"/>
                      <a:pt x="552" y="111"/>
                    </a:cubicBezTo>
                    <a:cubicBezTo>
                      <a:pt x="549" y="110"/>
                      <a:pt x="549" y="110"/>
                      <a:pt x="549" y="110"/>
                    </a:cubicBezTo>
                    <a:cubicBezTo>
                      <a:pt x="548" y="110"/>
                      <a:pt x="548" y="110"/>
                      <a:pt x="548" y="110"/>
                    </a:cubicBezTo>
                    <a:cubicBezTo>
                      <a:pt x="546" y="108"/>
                      <a:pt x="546" y="108"/>
                      <a:pt x="546" y="108"/>
                    </a:cubicBezTo>
                    <a:cubicBezTo>
                      <a:pt x="544" y="107"/>
                      <a:pt x="544" y="107"/>
                      <a:pt x="544" y="107"/>
                    </a:cubicBezTo>
                    <a:cubicBezTo>
                      <a:pt x="542" y="107"/>
                      <a:pt x="542" y="107"/>
                      <a:pt x="542" y="107"/>
                    </a:cubicBezTo>
                    <a:cubicBezTo>
                      <a:pt x="538" y="106"/>
                      <a:pt x="538" y="106"/>
                      <a:pt x="538" y="106"/>
                    </a:cubicBezTo>
                    <a:cubicBezTo>
                      <a:pt x="534" y="104"/>
                      <a:pt x="534" y="104"/>
                      <a:pt x="534" y="104"/>
                    </a:cubicBezTo>
                    <a:cubicBezTo>
                      <a:pt x="531" y="104"/>
                      <a:pt x="531" y="104"/>
                      <a:pt x="531" y="104"/>
                    </a:cubicBezTo>
                    <a:cubicBezTo>
                      <a:pt x="530" y="104"/>
                      <a:pt x="530" y="104"/>
                      <a:pt x="530" y="104"/>
                    </a:cubicBezTo>
                    <a:cubicBezTo>
                      <a:pt x="527" y="104"/>
                      <a:pt x="527" y="104"/>
                      <a:pt x="527" y="104"/>
                    </a:cubicBezTo>
                    <a:cubicBezTo>
                      <a:pt x="524" y="105"/>
                      <a:pt x="524" y="105"/>
                      <a:pt x="524" y="105"/>
                    </a:cubicBezTo>
                    <a:cubicBezTo>
                      <a:pt x="522" y="107"/>
                      <a:pt x="522" y="107"/>
                      <a:pt x="522" y="107"/>
                    </a:cubicBezTo>
                    <a:cubicBezTo>
                      <a:pt x="519" y="108"/>
                      <a:pt x="519" y="108"/>
                      <a:pt x="519" y="108"/>
                    </a:cubicBezTo>
                    <a:cubicBezTo>
                      <a:pt x="516" y="107"/>
                      <a:pt x="516" y="107"/>
                      <a:pt x="516" y="107"/>
                    </a:cubicBezTo>
                    <a:cubicBezTo>
                      <a:pt x="516" y="106"/>
                      <a:pt x="516" y="106"/>
                      <a:pt x="516" y="106"/>
                    </a:cubicBezTo>
                    <a:cubicBezTo>
                      <a:pt x="515" y="106"/>
                      <a:pt x="515" y="106"/>
                      <a:pt x="515" y="106"/>
                    </a:cubicBezTo>
                    <a:cubicBezTo>
                      <a:pt x="515" y="107"/>
                      <a:pt x="515" y="107"/>
                      <a:pt x="515" y="107"/>
                    </a:cubicBezTo>
                    <a:cubicBezTo>
                      <a:pt x="515" y="109"/>
                      <a:pt x="515" y="109"/>
                      <a:pt x="515" y="109"/>
                    </a:cubicBezTo>
                    <a:cubicBezTo>
                      <a:pt x="515" y="112"/>
                      <a:pt x="515" y="112"/>
                      <a:pt x="515" y="112"/>
                    </a:cubicBezTo>
                    <a:cubicBezTo>
                      <a:pt x="514" y="114"/>
                      <a:pt x="514" y="114"/>
                      <a:pt x="514" y="114"/>
                    </a:cubicBezTo>
                    <a:cubicBezTo>
                      <a:pt x="513" y="114"/>
                      <a:pt x="513" y="114"/>
                      <a:pt x="513" y="114"/>
                    </a:cubicBezTo>
                    <a:cubicBezTo>
                      <a:pt x="513" y="115"/>
                      <a:pt x="513" y="115"/>
                      <a:pt x="513" y="115"/>
                    </a:cubicBezTo>
                    <a:cubicBezTo>
                      <a:pt x="512" y="118"/>
                      <a:pt x="512" y="118"/>
                      <a:pt x="512" y="118"/>
                    </a:cubicBezTo>
                    <a:lnTo>
                      <a:pt x="509"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4" name="Freeform 183">
                <a:extLst>
                  <a:ext uri="{FF2B5EF4-FFF2-40B4-BE49-F238E27FC236}">
                    <a16:creationId xmlns:a16="http://schemas.microsoft.com/office/drawing/2014/main" id="{D8979965-A9C3-39CB-8491-1D4C3BFA24DA}"/>
                  </a:ext>
                </a:extLst>
              </p:cNvPr>
              <p:cNvSpPr/>
              <p:nvPr/>
            </p:nvSpPr>
            <p:spPr bwMode="auto">
              <a:xfrm>
                <a:off x="2806700" y="1355725"/>
                <a:ext cx="479425" cy="636587"/>
              </a:xfrm>
              <a:custGeom>
                <a:avLst/>
                <a:gdLst>
                  <a:gd name="T0" fmla="*/ 233 w 302"/>
                  <a:gd name="T1" fmla="*/ 200 h 401"/>
                  <a:gd name="T2" fmla="*/ 259 w 302"/>
                  <a:gd name="T3" fmla="*/ 195 h 401"/>
                  <a:gd name="T4" fmla="*/ 258 w 302"/>
                  <a:gd name="T5" fmla="*/ 177 h 401"/>
                  <a:gd name="T6" fmla="*/ 226 w 302"/>
                  <a:gd name="T7" fmla="*/ 177 h 401"/>
                  <a:gd name="T8" fmla="*/ 224 w 302"/>
                  <a:gd name="T9" fmla="*/ 168 h 401"/>
                  <a:gd name="T10" fmla="*/ 238 w 302"/>
                  <a:gd name="T11" fmla="*/ 144 h 401"/>
                  <a:gd name="T12" fmla="*/ 215 w 302"/>
                  <a:gd name="T13" fmla="*/ 151 h 401"/>
                  <a:gd name="T14" fmla="*/ 198 w 302"/>
                  <a:gd name="T15" fmla="*/ 141 h 401"/>
                  <a:gd name="T16" fmla="*/ 216 w 302"/>
                  <a:gd name="T17" fmla="*/ 107 h 401"/>
                  <a:gd name="T18" fmla="*/ 192 w 302"/>
                  <a:gd name="T19" fmla="*/ 127 h 401"/>
                  <a:gd name="T20" fmla="*/ 188 w 302"/>
                  <a:gd name="T21" fmla="*/ 111 h 401"/>
                  <a:gd name="T22" fmla="*/ 192 w 302"/>
                  <a:gd name="T23" fmla="*/ 89 h 401"/>
                  <a:gd name="T24" fmla="*/ 192 w 302"/>
                  <a:gd name="T25" fmla="*/ 80 h 401"/>
                  <a:gd name="T26" fmla="*/ 164 w 302"/>
                  <a:gd name="T27" fmla="*/ 75 h 401"/>
                  <a:gd name="T28" fmla="*/ 137 w 302"/>
                  <a:gd name="T29" fmla="*/ 80 h 401"/>
                  <a:gd name="T30" fmla="*/ 120 w 302"/>
                  <a:gd name="T31" fmla="*/ 77 h 401"/>
                  <a:gd name="T32" fmla="*/ 135 w 302"/>
                  <a:gd name="T33" fmla="*/ 52 h 401"/>
                  <a:gd name="T34" fmla="*/ 109 w 302"/>
                  <a:gd name="T35" fmla="*/ 21 h 401"/>
                  <a:gd name="T36" fmla="*/ 89 w 302"/>
                  <a:gd name="T37" fmla="*/ 29 h 401"/>
                  <a:gd name="T38" fmla="*/ 75 w 302"/>
                  <a:gd name="T39" fmla="*/ 54 h 401"/>
                  <a:gd name="T40" fmla="*/ 64 w 302"/>
                  <a:gd name="T41" fmla="*/ 74 h 401"/>
                  <a:gd name="T42" fmla="*/ 54 w 302"/>
                  <a:gd name="T43" fmla="*/ 92 h 401"/>
                  <a:gd name="T44" fmla="*/ 59 w 302"/>
                  <a:gd name="T45" fmla="*/ 44 h 401"/>
                  <a:gd name="T46" fmla="*/ 62 w 302"/>
                  <a:gd name="T47" fmla="*/ 4 h 401"/>
                  <a:gd name="T48" fmla="*/ 18 w 302"/>
                  <a:gd name="T49" fmla="*/ 47 h 401"/>
                  <a:gd name="T50" fmla="*/ 20 w 302"/>
                  <a:gd name="T51" fmla="*/ 88 h 401"/>
                  <a:gd name="T52" fmla="*/ 2 w 302"/>
                  <a:gd name="T53" fmla="*/ 113 h 401"/>
                  <a:gd name="T54" fmla="*/ 29 w 302"/>
                  <a:gd name="T55" fmla="*/ 127 h 401"/>
                  <a:gd name="T56" fmla="*/ 66 w 302"/>
                  <a:gd name="T57" fmla="*/ 140 h 401"/>
                  <a:gd name="T58" fmla="*/ 84 w 302"/>
                  <a:gd name="T59" fmla="*/ 146 h 401"/>
                  <a:gd name="T60" fmla="*/ 117 w 302"/>
                  <a:gd name="T61" fmla="*/ 139 h 401"/>
                  <a:gd name="T62" fmla="*/ 132 w 302"/>
                  <a:gd name="T63" fmla="*/ 140 h 401"/>
                  <a:gd name="T64" fmla="*/ 141 w 302"/>
                  <a:gd name="T65" fmla="*/ 177 h 401"/>
                  <a:gd name="T66" fmla="*/ 151 w 302"/>
                  <a:gd name="T67" fmla="*/ 187 h 401"/>
                  <a:gd name="T68" fmla="*/ 162 w 302"/>
                  <a:gd name="T69" fmla="*/ 212 h 401"/>
                  <a:gd name="T70" fmla="*/ 170 w 302"/>
                  <a:gd name="T71" fmla="*/ 251 h 401"/>
                  <a:gd name="T72" fmla="*/ 134 w 302"/>
                  <a:gd name="T73" fmla="*/ 298 h 401"/>
                  <a:gd name="T74" fmla="*/ 92 w 302"/>
                  <a:gd name="T75" fmla="*/ 296 h 401"/>
                  <a:gd name="T76" fmla="*/ 80 w 302"/>
                  <a:gd name="T77" fmla="*/ 323 h 401"/>
                  <a:gd name="T78" fmla="*/ 120 w 302"/>
                  <a:gd name="T79" fmla="*/ 319 h 401"/>
                  <a:gd name="T80" fmla="*/ 143 w 302"/>
                  <a:gd name="T81" fmla="*/ 345 h 401"/>
                  <a:gd name="T82" fmla="*/ 167 w 302"/>
                  <a:gd name="T83" fmla="*/ 379 h 401"/>
                  <a:gd name="T84" fmla="*/ 204 w 302"/>
                  <a:gd name="T85" fmla="*/ 393 h 401"/>
                  <a:gd name="T86" fmla="*/ 177 w 302"/>
                  <a:gd name="T87" fmla="*/ 352 h 401"/>
                  <a:gd name="T88" fmla="*/ 209 w 302"/>
                  <a:gd name="T89" fmla="*/ 367 h 401"/>
                  <a:gd name="T90" fmla="*/ 229 w 302"/>
                  <a:gd name="T91" fmla="*/ 346 h 401"/>
                  <a:gd name="T92" fmla="*/ 230 w 302"/>
                  <a:gd name="T93" fmla="*/ 327 h 401"/>
                  <a:gd name="T94" fmla="*/ 214 w 302"/>
                  <a:gd name="T95" fmla="*/ 312 h 401"/>
                  <a:gd name="T96" fmla="*/ 207 w 302"/>
                  <a:gd name="T97" fmla="*/ 288 h 401"/>
                  <a:gd name="T98" fmla="*/ 219 w 302"/>
                  <a:gd name="T99" fmla="*/ 287 h 401"/>
                  <a:gd name="T100" fmla="*/ 229 w 302"/>
                  <a:gd name="T101" fmla="*/ 273 h 401"/>
                  <a:gd name="T102" fmla="*/ 240 w 302"/>
                  <a:gd name="T103" fmla="*/ 293 h 401"/>
                  <a:gd name="T104" fmla="*/ 245 w 302"/>
                  <a:gd name="T105" fmla="*/ 306 h 401"/>
                  <a:gd name="T106" fmla="*/ 254 w 302"/>
                  <a:gd name="T107" fmla="*/ 318 h 401"/>
                  <a:gd name="T108" fmla="*/ 262 w 302"/>
                  <a:gd name="T109" fmla="*/ 308 h 401"/>
                  <a:gd name="T110" fmla="*/ 271 w 302"/>
                  <a:gd name="T111" fmla="*/ 297 h 401"/>
                  <a:gd name="T112" fmla="*/ 282 w 302"/>
                  <a:gd name="T113" fmla="*/ 290 h 401"/>
                  <a:gd name="T114" fmla="*/ 291 w 302"/>
                  <a:gd name="T115" fmla="*/ 279 h 401"/>
                  <a:gd name="T116" fmla="*/ 285 w 302"/>
                  <a:gd name="T117" fmla="*/ 274 h 401"/>
                  <a:gd name="T118" fmla="*/ 274 w 302"/>
                  <a:gd name="T119" fmla="*/ 261 h 401"/>
                  <a:gd name="T120" fmla="*/ 259 w 302"/>
                  <a:gd name="T121" fmla="*/ 246 h 401"/>
                  <a:gd name="T122" fmla="*/ 251 w 302"/>
                  <a:gd name="T123" fmla="*/ 239 h 401"/>
                  <a:gd name="T124" fmla="*/ 222 w 302"/>
                  <a:gd name="T125" fmla="*/ 216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2" h="401">
                    <a:moveTo>
                      <a:pt x="223" y="208"/>
                    </a:moveTo>
                    <a:lnTo>
                      <a:pt x="219" y="206"/>
                    </a:lnTo>
                    <a:lnTo>
                      <a:pt x="225" y="205"/>
                    </a:lnTo>
                    <a:lnTo>
                      <a:pt x="231" y="207"/>
                    </a:lnTo>
                    <a:lnTo>
                      <a:pt x="235" y="207"/>
                    </a:lnTo>
                    <a:lnTo>
                      <a:pt x="239" y="208"/>
                    </a:lnTo>
                    <a:lnTo>
                      <a:pt x="239" y="207"/>
                    </a:lnTo>
                    <a:lnTo>
                      <a:pt x="239" y="206"/>
                    </a:lnTo>
                    <a:lnTo>
                      <a:pt x="237" y="206"/>
                    </a:lnTo>
                    <a:lnTo>
                      <a:pt x="233" y="202"/>
                    </a:lnTo>
                    <a:lnTo>
                      <a:pt x="236" y="201"/>
                    </a:lnTo>
                    <a:lnTo>
                      <a:pt x="238" y="201"/>
                    </a:lnTo>
                    <a:lnTo>
                      <a:pt x="239" y="202"/>
                    </a:lnTo>
                    <a:lnTo>
                      <a:pt x="239" y="202"/>
                    </a:lnTo>
                    <a:lnTo>
                      <a:pt x="240" y="201"/>
                    </a:lnTo>
                    <a:lnTo>
                      <a:pt x="241" y="201"/>
                    </a:lnTo>
                    <a:lnTo>
                      <a:pt x="241" y="201"/>
                    </a:lnTo>
                    <a:lnTo>
                      <a:pt x="241" y="200"/>
                    </a:lnTo>
                    <a:lnTo>
                      <a:pt x="240" y="199"/>
                    </a:lnTo>
                    <a:lnTo>
                      <a:pt x="239" y="199"/>
                    </a:lnTo>
                    <a:lnTo>
                      <a:pt x="237" y="200"/>
                    </a:lnTo>
                    <a:lnTo>
                      <a:pt x="233" y="200"/>
                    </a:lnTo>
                    <a:lnTo>
                      <a:pt x="232" y="201"/>
                    </a:lnTo>
                    <a:lnTo>
                      <a:pt x="229" y="202"/>
                    </a:lnTo>
                    <a:lnTo>
                      <a:pt x="229" y="198"/>
                    </a:lnTo>
                    <a:lnTo>
                      <a:pt x="232" y="195"/>
                    </a:lnTo>
                    <a:lnTo>
                      <a:pt x="236" y="195"/>
                    </a:lnTo>
                    <a:lnTo>
                      <a:pt x="237" y="195"/>
                    </a:lnTo>
                    <a:lnTo>
                      <a:pt x="238" y="195"/>
                    </a:lnTo>
                    <a:lnTo>
                      <a:pt x="236" y="194"/>
                    </a:lnTo>
                    <a:lnTo>
                      <a:pt x="231" y="188"/>
                    </a:lnTo>
                    <a:lnTo>
                      <a:pt x="238" y="192"/>
                    </a:lnTo>
                    <a:lnTo>
                      <a:pt x="243" y="192"/>
                    </a:lnTo>
                    <a:lnTo>
                      <a:pt x="245" y="192"/>
                    </a:lnTo>
                    <a:lnTo>
                      <a:pt x="248" y="195"/>
                    </a:lnTo>
                    <a:lnTo>
                      <a:pt x="250" y="197"/>
                    </a:lnTo>
                    <a:lnTo>
                      <a:pt x="252" y="195"/>
                    </a:lnTo>
                    <a:lnTo>
                      <a:pt x="253" y="198"/>
                    </a:lnTo>
                    <a:lnTo>
                      <a:pt x="254" y="197"/>
                    </a:lnTo>
                    <a:lnTo>
                      <a:pt x="256" y="195"/>
                    </a:lnTo>
                    <a:lnTo>
                      <a:pt x="258" y="199"/>
                    </a:lnTo>
                    <a:lnTo>
                      <a:pt x="259" y="199"/>
                    </a:lnTo>
                    <a:lnTo>
                      <a:pt x="259" y="198"/>
                    </a:lnTo>
                    <a:lnTo>
                      <a:pt x="259" y="195"/>
                    </a:lnTo>
                    <a:lnTo>
                      <a:pt x="258" y="193"/>
                    </a:lnTo>
                    <a:lnTo>
                      <a:pt x="258" y="192"/>
                    </a:lnTo>
                    <a:lnTo>
                      <a:pt x="255" y="191"/>
                    </a:lnTo>
                    <a:lnTo>
                      <a:pt x="251" y="188"/>
                    </a:lnTo>
                    <a:lnTo>
                      <a:pt x="250" y="188"/>
                    </a:lnTo>
                    <a:lnTo>
                      <a:pt x="248" y="190"/>
                    </a:lnTo>
                    <a:lnTo>
                      <a:pt x="245" y="188"/>
                    </a:lnTo>
                    <a:lnTo>
                      <a:pt x="241" y="185"/>
                    </a:lnTo>
                    <a:lnTo>
                      <a:pt x="239" y="184"/>
                    </a:lnTo>
                    <a:lnTo>
                      <a:pt x="233" y="185"/>
                    </a:lnTo>
                    <a:lnTo>
                      <a:pt x="226" y="183"/>
                    </a:lnTo>
                    <a:lnTo>
                      <a:pt x="236" y="180"/>
                    </a:lnTo>
                    <a:lnTo>
                      <a:pt x="238" y="179"/>
                    </a:lnTo>
                    <a:lnTo>
                      <a:pt x="241" y="179"/>
                    </a:lnTo>
                    <a:lnTo>
                      <a:pt x="241" y="179"/>
                    </a:lnTo>
                    <a:lnTo>
                      <a:pt x="243" y="179"/>
                    </a:lnTo>
                    <a:lnTo>
                      <a:pt x="245" y="178"/>
                    </a:lnTo>
                    <a:lnTo>
                      <a:pt x="248" y="177"/>
                    </a:lnTo>
                    <a:lnTo>
                      <a:pt x="253" y="177"/>
                    </a:lnTo>
                    <a:lnTo>
                      <a:pt x="255" y="178"/>
                    </a:lnTo>
                    <a:lnTo>
                      <a:pt x="256" y="179"/>
                    </a:lnTo>
                    <a:lnTo>
                      <a:pt x="258" y="177"/>
                    </a:lnTo>
                    <a:lnTo>
                      <a:pt x="259" y="176"/>
                    </a:lnTo>
                    <a:lnTo>
                      <a:pt x="256" y="173"/>
                    </a:lnTo>
                    <a:lnTo>
                      <a:pt x="256" y="170"/>
                    </a:lnTo>
                    <a:lnTo>
                      <a:pt x="253" y="164"/>
                    </a:lnTo>
                    <a:lnTo>
                      <a:pt x="253" y="162"/>
                    </a:lnTo>
                    <a:lnTo>
                      <a:pt x="252" y="163"/>
                    </a:lnTo>
                    <a:lnTo>
                      <a:pt x="251" y="162"/>
                    </a:lnTo>
                    <a:lnTo>
                      <a:pt x="251" y="162"/>
                    </a:lnTo>
                    <a:lnTo>
                      <a:pt x="251" y="163"/>
                    </a:lnTo>
                    <a:lnTo>
                      <a:pt x="250" y="165"/>
                    </a:lnTo>
                    <a:lnTo>
                      <a:pt x="250" y="165"/>
                    </a:lnTo>
                    <a:lnTo>
                      <a:pt x="250" y="169"/>
                    </a:lnTo>
                    <a:lnTo>
                      <a:pt x="248" y="170"/>
                    </a:lnTo>
                    <a:lnTo>
                      <a:pt x="245" y="171"/>
                    </a:lnTo>
                    <a:lnTo>
                      <a:pt x="243" y="173"/>
                    </a:lnTo>
                    <a:lnTo>
                      <a:pt x="239" y="172"/>
                    </a:lnTo>
                    <a:lnTo>
                      <a:pt x="238" y="172"/>
                    </a:lnTo>
                    <a:lnTo>
                      <a:pt x="236" y="172"/>
                    </a:lnTo>
                    <a:lnTo>
                      <a:pt x="235" y="176"/>
                    </a:lnTo>
                    <a:lnTo>
                      <a:pt x="230" y="178"/>
                    </a:lnTo>
                    <a:lnTo>
                      <a:pt x="229" y="177"/>
                    </a:lnTo>
                    <a:lnTo>
                      <a:pt x="226" y="177"/>
                    </a:lnTo>
                    <a:lnTo>
                      <a:pt x="224" y="178"/>
                    </a:lnTo>
                    <a:lnTo>
                      <a:pt x="218" y="179"/>
                    </a:lnTo>
                    <a:lnTo>
                      <a:pt x="224" y="173"/>
                    </a:lnTo>
                    <a:lnTo>
                      <a:pt x="226" y="172"/>
                    </a:lnTo>
                    <a:lnTo>
                      <a:pt x="229" y="173"/>
                    </a:lnTo>
                    <a:lnTo>
                      <a:pt x="231" y="173"/>
                    </a:lnTo>
                    <a:lnTo>
                      <a:pt x="232" y="170"/>
                    </a:lnTo>
                    <a:lnTo>
                      <a:pt x="236" y="169"/>
                    </a:lnTo>
                    <a:lnTo>
                      <a:pt x="237" y="169"/>
                    </a:lnTo>
                    <a:lnTo>
                      <a:pt x="240" y="166"/>
                    </a:lnTo>
                    <a:lnTo>
                      <a:pt x="241" y="164"/>
                    </a:lnTo>
                    <a:lnTo>
                      <a:pt x="240" y="164"/>
                    </a:lnTo>
                    <a:lnTo>
                      <a:pt x="238" y="165"/>
                    </a:lnTo>
                    <a:lnTo>
                      <a:pt x="236" y="164"/>
                    </a:lnTo>
                    <a:lnTo>
                      <a:pt x="233" y="164"/>
                    </a:lnTo>
                    <a:lnTo>
                      <a:pt x="229" y="169"/>
                    </a:lnTo>
                    <a:lnTo>
                      <a:pt x="225" y="171"/>
                    </a:lnTo>
                    <a:lnTo>
                      <a:pt x="217" y="172"/>
                    </a:lnTo>
                    <a:lnTo>
                      <a:pt x="221" y="169"/>
                    </a:lnTo>
                    <a:lnTo>
                      <a:pt x="224" y="168"/>
                    </a:lnTo>
                    <a:lnTo>
                      <a:pt x="224" y="168"/>
                    </a:lnTo>
                    <a:lnTo>
                      <a:pt x="224" y="168"/>
                    </a:lnTo>
                    <a:lnTo>
                      <a:pt x="215" y="169"/>
                    </a:lnTo>
                    <a:lnTo>
                      <a:pt x="225" y="163"/>
                    </a:lnTo>
                    <a:lnTo>
                      <a:pt x="228" y="163"/>
                    </a:lnTo>
                    <a:lnTo>
                      <a:pt x="232" y="160"/>
                    </a:lnTo>
                    <a:lnTo>
                      <a:pt x="236" y="160"/>
                    </a:lnTo>
                    <a:lnTo>
                      <a:pt x="238" y="160"/>
                    </a:lnTo>
                    <a:lnTo>
                      <a:pt x="243" y="158"/>
                    </a:lnTo>
                    <a:lnTo>
                      <a:pt x="244" y="157"/>
                    </a:lnTo>
                    <a:lnTo>
                      <a:pt x="245" y="156"/>
                    </a:lnTo>
                    <a:lnTo>
                      <a:pt x="246" y="154"/>
                    </a:lnTo>
                    <a:lnTo>
                      <a:pt x="250" y="153"/>
                    </a:lnTo>
                    <a:lnTo>
                      <a:pt x="250" y="156"/>
                    </a:lnTo>
                    <a:lnTo>
                      <a:pt x="251" y="155"/>
                    </a:lnTo>
                    <a:lnTo>
                      <a:pt x="252" y="153"/>
                    </a:lnTo>
                    <a:lnTo>
                      <a:pt x="251" y="153"/>
                    </a:lnTo>
                    <a:lnTo>
                      <a:pt x="250" y="151"/>
                    </a:lnTo>
                    <a:lnTo>
                      <a:pt x="247" y="148"/>
                    </a:lnTo>
                    <a:lnTo>
                      <a:pt x="244" y="144"/>
                    </a:lnTo>
                    <a:lnTo>
                      <a:pt x="243" y="142"/>
                    </a:lnTo>
                    <a:lnTo>
                      <a:pt x="241" y="142"/>
                    </a:lnTo>
                    <a:lnTo>
                      <a:pt x="240" y="143"/>
                    </a:lnTo>
                    <a:lnTo>
                      <a:pt x="238" y="144"/>
                    </a:lnTo>
                    <a:lnTo>
                      <a:pt x="236" y="146"/>
                    </a:lnTo>
                    <a:lnTo>
                      <a:pt x="233" y="148"/>
                    </a:lnTo>
                    <a:lnTo>
                      <a:pt x="230" y="148"/>
                    </a:lnTo>
                    <a:lnTo>
                      <a:pt x="228" y="150"/>
                    </a:lnTo>
                    <a:lnTo>
                      <a:pt x="225" y="149"/>
                    </a:lnTo>
                    <a:lnTo>
                      <a:pt x="226" y="146"/>
                    </a:lnTo>
                    <a:lnTo>
                      <a:pt x="229" y="143"/>
                    </a:lnTo>
                    <a:lnTo>
                      <a:pt x="226" y="144"/>
                    </a:lnTo>
                    <a:lnTo>
                      <a:pt x="224" y="144"/>
                    </a:lnTo>
                    <a:lnTo>
                      <a:pt x="224" y="146"/>
                    </a:lnTo>
                    <a:lnTo>
                      <a:pt x="223" y="148"/>
                    </a:lnTo>
                    <a:lnTo>
                      <a:pt x="221" y="153"/>
                    </a:lnTo>
                    <a:lnTo>
                      <a:pt x="216" y="158"/>
                    </a:lnTo>
                    <a:lnTo>
                      <a:pt x="209" y="162"/>
                    </a:lnTo>
                    <a:lnTo>
                      <a:pt x="209" y="158"/>
                    </a:lnTo>
                    <a:lnTo>
                      <a:pt x="215" y="153"/>
                    </a:lnTo>
                    <a:lnTo>
                      <a:pt x="217" y="149"/>
                    </a:lnTo>
                    <a:lnTo>
                      <a:pt x="218" y="148"/>
                    </a:lnTo>
                    <a:lnTo>
                      <a:pt x="217" y="148"/>
                    </a:lnTo>
                    <a:lnTo>
                      <a:pt x="217" y="148"/>
                    </a:lnTo>
                    <a:lnTo>
                      <a:pt x="216" y="148"/>
                    </a:lnTo>
                    <a:lnTo>
                      <a:pt x="215" y="151"/>
                    </a:lnTo>
                    <a:lnTo>
                      <a:pt x="210" y="156"/>
                    </a:lnTo>
                    <a:lnTo>
                      <a:pt x="206" y="156"/>
                    </a:lnTo>
                    <a:lnTo>
                      <a:pt x="208" y="153"/>
                    </a:lnTo>
                    <a:lnTo>
                      <a:pt x="208" y="150"/>
                    </a:lnTo>
                    <a:lnTo>
                      <a:pt x="211" y="148"/>
                    </a:lnTo>
                    <a:lnTo>
                      <a:pt x="211" y="146"/>
                    </a:lnTo>
                    <a:lnTo>
                      <a:pt x="214" y="143"/>
                    </a:lnTo>
                    <a:lnTo>
                      <a:pt x="216" y="143"/>
                    </a:lnTo>
                    <a:lnTo>
                      <a:pt x="218" y="144"/>
                    </a:lnTo>
                    <a:lnTo>
                      <a:pt x="219" y="144"/>
                    </a:lnTo>
                    <a:lnTo>
                      <a:pt x="221" y="143"/>
                    </a:lnTo>
                    <a:lnTo>
                      <a:pt x="222" y="141"/>
                    </a:lnTo>
                    <a:lnTo>
                      <a:pt x="218" y="143"/>
                    </a:lnTo>
                    <a:lnTo>
                      <a:pt x="221" y="139"/>
                    </a:lnTo>
                    <a:lnTo>
                      <a:pt x="221" y="139"/>
                    </a:lnTo>
                    <a:lnTo>
                      <a:pt x="219" y="138"/>
                    </a:lnTo>
                    <a:lnTo>
                      <a:pt x="217" y="138"/>
                    </a:lnTo>
                    <a:lnTo>
                      <a:pt x="215" y="140"/>
                    </a:lnTo>
                    <a:lnTo>
                      <a:pt x="211" y="140"/>
                    </a:lnTo>
                    <a:lnTo>
                      <a:pt x="209" y="140"/>
                    </a:lnTo>
                    <a:lnTo>
                      <a:pt x="207" y="141"/>
                    </a:lnTo>
                    <a:lnTo>
                      <a:pt x="198" y="141"/>
                    </a:lnTo>
                    <a:lnTo>
                      <a:pt x="207" y="136"/>
                    </a:lnTo>
                    <a:lnTo>
                      <a:pt x="208" y="135"/>
                    </a:lnTo>
                    <a:lnTo>
                      <a:pt x="208" y="134"/>
                    </a:lnTo>
                    <a:lnTo>
                      <a:pt x="208" y="134"/>
                    </a:lnTo>
                    <a:lnTo>
                      <a:pt x="201" y="135"/>
                    </a:lnTo>
                    <a:lnTo>
                      <a:pt x="206" y="131"/>
                    </a:lnTo>
                    <a:lnTo>
                      <a:pt x="208" y="131"/>
                    </a:lnTo>
                    <a:lnTo>
                      <a:pt x="209" y="129"/>
                    </a:lnTo>
                    <a:lnTo>
                      <a:pt x="210" y="127"/>
                    </a:lnTo>
                    <a:lnTo>
                      <a:pt x="213" y="126"/>
                    </a:lnTo>
                    <a:lnTo>
                      <a:pt x="214" y="125"/>
                    </a:lnTo>
                    <a:lnTo>
                      <a:pt x="216" y="125"/>
                    </a:lnTo>
                    <a:lnTo>
                      <a:pt x="221" y="128"/>
                    </a:lnTo>
                    <a:lnTo>
                      <a:pt x="222" y="128"/>
                    </a:lnTo>
                    <a:lnTo>
                      <a:pt x="224" y="125"/>
                    </a:lnTo>
                    <a:lnTo>
                      <a:pt x="226" y="124"/>
                    </a:lnTo>
                    <a:lnTo>
                      <a:pt x="226" y="124"/>
                    </a:lnTo>
                    <a:lnTo>
                      <a:pt x="223" y="120"/>
                    </a:lnTo>
                    <a:lnTo>
                      <a:pt x="222" y="114"/>
                    </a:lnTo>
                    <a:lnTo>
                      <a:pt x="219" y="112"/>
                    </a:lnTo>
                    <a:lnTo>
                      <a:pt x="217" y="111"/>
                    </a:lnTo>
                    <a:lnTo>
                      <a:pt x="216" y="107"/>
                    </a:lnTo>
                    <a:lnTo>
                      <a:pt x="216" y="109"/>
                    </a:lnTo>
                    <a:lnTo>
                      <a:pt x="214" y="111"/>
                    </a:lnTo>
                    <a:lnTo>
                      <a:pt x="213" y="112"/>
                    </a:lnTo>
                    <a:lnTo>
                      <a:pt x="213" y="113"/>
                    </a:lnTo>
                    <a:lnTo>
                      <a:pt x="211" y="116"/>
                    </a:lnTo>
                    <a:lnTo>
                      <a:pt x="209" y="117"/>
                    </a:lnTo>
                    <a:lnTo>
                      <a:pt x="208" y="118"/>
                    </a:lnTo>
                    <a:lnTo>
                      <a:pt x="208" y="121"/>
                    </a:lnTo>
                    <a:lnTo>
                      <a:pt x="204" y="124"/>
                    </a:lnTo>
                    <a:lnTo>
                      <a:pt x="203" y="126"/>
                    </a:lnTo>
                    <a:lnTo>
                      <a:pt x="202" y="128"/>
                    </a:lnTo>
                    <a:lnTo>
                      <a:pt x="201" y="132"/>
                    </a:lnTo>
                    <a:lnTo>
                      <a:pt x="198" y="131"/>
                    </a:lnTo>
                    <a:lnTo>
                      <a:pt x="199" y="125"/>
                    </a:lnTo>
                    <a:lnTo>
                      <a:pt x="201" y="120"/>
                    </a:lnTo>
                    <a:lnTo>
                      <a:pt x="203" y="120"/>
                    </a:lnTo>
                    <a:lnTo>
                      <a:pt x="202" y="119"/>
                    </a:lnTo>
                    <a:lnTo>
                      <a:pt x="202" y="118"/>
                    </a:lnTo>
                    <a:lnTo>
                      <a:pt x="201" y="119"/>
                    </a:lnTo>
                    <a:lnTo>
                      <a:pt x="198" y="124"/>
                    </a:lnTo>
                    <a:lnTo>
                      <a:pt x="196" y="126"/>
                    </a:lnTo>
                    <a:lnTo>
                      <a:pt x="192" y="127"/>
                    </a:lnTo>
                    <a:lnTo>
                      <a:pt x="191" y="125"/>
                    </a:lnTo>
                    <a:lnTo>
                      <a:pt x="193" y="123"/>
                    </a:lnTo>
                    <a:lnTo>
                      <a:pt x="195" y="119"/>
                    </a:lnTo>
                    <a:lnTo>
                      <a:pt x="195" y="117"/>
                    </a:lnTo>
                    <a:lnTo>
                      <a:pt x="200" y="113"/>
                    </a:lnTo>
                    <a:lnTo>
                      <a:pt x="200" y="112"/>
                    </a:lnTo>
                    <a:lnTo>
                      <a:pt x="200" y="111"/>
                    </a:lnTo>
                    <a:lnTo>
                      <a:pt x="199" y="112"/>
                    </a:lnTo>
                    <a:lnTo>
                      <a:pt x="195" y="114"/>
                    </a:lnTo>
                    <a:lnTo>
                      <a:pt x="194" y="118"/>
                    </a:lnTo>
                    <a:lnTo>
                      <a:pt x="192" y="120"/>
                    </a:lnTo>
                    <a:lnTo>
                      <a:pt x="189" y="119"/>
                    </a:lnTo>
                    <a:lnTo>
                      <a:pt x="191" y="116"/>
                    </a:lnTo>
                    <a:lnTo>
                      <a:pt x="191" y="114"/>
                    </a:lnTo>
                    <a:lnTo>
                      <a:pt x="191" y="113"/>
                    </a:lnTo>
                    <a:lnTo>
                      <a:pt x="191" y="111"/>
                    </a:lnTo>
                    <a:lnTo>
                      <a:pt x="193" y="110"/>
                    </a:lnTo>
                    <a:lnTo>
                      <a:pt x="195" y="109"/>
                    </a:lnTo>
                    <a:lnTo>
                      <a:pt x="194" y="109"/>
                    </a:lnTo>
                    <a:lnTo>
                      <a:pt x="194" y="106"/>
                    </a:lnTo>
                    <a:lnTo>
                      <a:pt x="191" y="109"/>
                    </a:lnTo>
                    <a:lnTo>
                      <a:pt x="188" y="111"/>
                    </a:lnTo>
                    <a:lnTo>
                      <a:pt x="186" y="116"/>
                    </a:lnTo>
                    <a:lnTo>
                      <a:pt x="181" y="119"/>
                    </a:lnTo>
                    <a:lnTo>
                      <a:pt x="177" y="118"/>
                    </a:lnTo>
                    <a:lnTo>
                      <a:pt x="184" y="112"/>
                    </a:lnTo>
                    <a:lnTo>
                      <a:pt x="185" y="111"/>
                    </a:lnTo>
                    <a:lnTo>
                      <a:pt x="179" y="111"/>
                    </a:lnTo>
                    <a:lnTo>
                      <a:pt x="183" y="109"/>
                    </a:lnTo>
                    <a:lnTo>
                      <a:pt x="178" y="107"/>
                    </a:lnTo>
                    <a:lnTo>
                      <a:pt x="185" y="104"/>
                    </a:lnTo>
                    <a:lnTo>
                      <a:pt x="180" y="104"/>
                    </a:lnTo>
                    <a:lnTo>
                      <a:pt x="184" y="99"/>
                    </a:lnTo>
                    <a:lnTo>
                      <a:pt x="188" y="99"/>
                    </a:lnTo>
                    <a:lnTo>
                      <a:pt x="189" y="101"/>
                    </a:lnTo>
                    <a:lnTo>
                      <a:pt x="192" y="99"/>
                    </a:lnTo>
                    <a:lnTo>
                      <a:pt x="193" y="97"/>
                    </a:lnTo>
                    <a:lnTo>
                      <a:pt x="195" y="96"/>
                    </a:lnTo>
                    <a:lnTo>
                      <a:pt x="195" y="95"/>
                    </a:lnTo>
                    <a:lnTo>
                      <a:pt x="196" y="92"/>
                    </a:lnTo>
                    <a:lnTo>
                      <a:pt x="196" y="91"/>
                    </a:lnTo>
                    <a:lnTo>
                      <a:pt x="195" y="91"/>
                    </a:lnTo>
                    <a:lnTo>
                      <a:pt x="194" y="90"/>
                    </a:lnTo>
                    <a:lnTo>
                      <a:pt x="192" y="89"/>
                    </a:lnTo>
                    <a:lnTo>
                      <a:pt x="188" y="92"/>
                    </a:lnTo>
                    <a:lnTo>
                      <a:pt x="185" y="94"/>
                    </a:lnTo>
                    <a:lnTo>
                      <a:pt x="183" y="96"/>
                    </a:lnTo>
                    <a:lnTo>
                      <a:pt x="177" y="103"/>
                    </a:lnTo>
                    <a:lnTo>
                      <a:pt x="173" y="102"/>
                    </a:lnTo>
                    <a:lnTo>
                      <a:pt x="174" y="98"/>
                    </a:lnTo>
                    <a:lnTo>
                      <a:pt x="177" y="97"/>
                    </a:lnTo>
                    <a:lnTo>
                      <a:pt x="178" y="96"/>
                    </a:lnTo>
                    <a:lnTo>
                      <a:pt x="183" y="91"/>
                    </a:lnTo>
                    <a:lnTo>
                      <a:pt x="185" y="89"/>
                    </a:lnTo>
                    <a:lnTo>
                      <a:pt x="186" y="88"/>
                    </a:lnTo>
                    <a:lnTo>
                      <a:pt x="186" y="88"/>
                    </a:lnTo>
                    <a:lnTo>
                      <a:pt x="183" y="88"/>
                    </a:lnTo>
                    <a:lnTo>
                      <a:pt x="178" y="91"/>
                    </a:lnTo>
                    <a:lnTo>
                      <a:pt x="176" y="89"/>
                    </a:lnTo>
                    <a:lnTo>
                      <a:pt x="181" y="84"/>
                    </a:lnTo>
                    <a:lnTo>
                      <a:pt x="186" y="83"/>
                    </a:lnTo>
                    <a:lnTo>
                      <a:pt x="189" y="84"/>
                    </a:lnTo>
                    <a:lnTo>
                      <a:pt x="191" y="84"/>
                    </a:lnTo>
                    <a:lnTo>
                      <a:pt x="193" y="82"/>
                    </a:lnTo>
                    <a:lnTo>
                      <a:pt x="192" y="81"/>
                    </a:lnTo>
                    <a:lnTo>
                      <a:pt x="192" y="80"/>
                    </a:lnTo>
                    <a:lnTo>
                      <a:pt x="192" y="76"/>
                    </a:lnTo>
                    <a:lnTo>
                      <a:pt x="192" y="76"/>
                    </a:lnTo>
                    <a:lnTo>
                      <a:pt x="188" y="74"/>
                    </a:lnTo>
                    <a:lnTo>
                      <a:pt x="187" y="72"/>
                    </a:lnTo>
                    <a:lnTo>
                      <a:pt x="186" y="72"/>
                    </a:lnTo>
                    <a:lnTo>
                      <a:pt x="186" y="73"/>
                    </a:lnTo>
                    <a:lnTo>
                      <a:pt x="183" y="73"/>
                    </a:lnTo>
                    <a:lnTo>
                      <a:pt x="183" y="70"/>
                    </a:lnTo>
                    <a:lnTo>
                      <a:pt x="180" y="69"/>
                    </a:lnTo>
                    <a:lnTo>
                      <a:pt x="178" y="67"/>
                    </a:lnTo>
                    <a:lnTo>
                      <a:pt x="178" y="66"/>
                    </a:lnTo>
                    <a:lnTo>
                      <a:pt x="174" y="63"/>
                    </a:lnTo>
                    <a:lnTo>
                      <a:pt x="172" y="65"/>
                    </a:lnTo>
                    <a:lnTo>
                      <a:pt x="171" y="62"/>
                    </a:lnTo>
                    <a:lnTo>
                      <a:pt x="167" y="62"/>
                    </a:lnTo>
                    <a:lnTo>
                      <a:pt x="164" y="63"/>
                    </a:lnTo>
                    <a:lnTo>
                      <a:pt x="161" y="66"/>
                    </a:lnTo>
                    <a:lnTo>
                      <a:pt x="157" y="66"/>
                    </a:lnTo>
                    <a:lnTo>
                      <a:pt x="155" y="69"/>
                    </a:lnTo>
                    <a:lnTo>
                      <a:pt x="156" y="69"/>
                    </a:lnTo>
                    <a:lnTo>
                      <a:pt x="158" y="70"/>
                    </a:lnTo>
                    <a:lnTo>
                      <a:pt x="164" y="75"/>
                    </a:lnTo>
                    <a:lnTo>
                      <a:pt x="164" y="76"/>
                    </a:lnTo>
                    <a:lnTo>
                      <a:pt x="166" y="77"/>
                    </a:lnTo>
                    <a:lnTo>
                      <a:pt x="169" y="82"/>
                    </a:lnTo>
                    <a:lnTo>
                      <a:pt x="165" y="82"/>
                    </a:lnTo>
                    <a:lnTo>
                      <a:pt x="163" y="81"/>
                    </a:lnTo>
                    <a:lnTo>
                      <a:pt x="158" y="81"/>
                    </a:lnTo>
                    <a:lnTo>
                      <a:pt x="158" y="79"/>
                    </a:lnTo>
                    <a:lnTo>
                      <a:pt x="155" y="74"/>
                    </a:lnTo>
                    <a:lnTo>
                      <a:pt x="152" y="75"/>
                    </a:lnTo>
                    <a:lnTo>
                      <a:pt x="150" y="76"/>
                    </a:lnTo>
                    <a:lnTo>
                      <a:pt x="150" y="76"/>
                    </a:lnTo>
                    <a:lnTo>
                      <a:pt x="151" y="81"/>
                    </a:lnTo>
                    <a:lnTo>
                      <a:pt x="148" y="89"/>
                    </a:lnTo>
                    <a:lnTo>
                      <a:pt x="148" y="80"/>
                    </a:lnTo>
                    <a:lnTo>
                      <a:pt x="147" y="79"/>
                    </a:lnTo>
                    <a:lnTo>
                      <a:pt x="146" y="80"/>
                    </a:lnTo>
                    <a:lnTo>
                      <a:pt x="144" y="82"/>
                    </a:lnTo>
                    <a:lnTo>
                      <a:pt x="147" y="84"/>
                    </a:lnTo>
                    <a:lnTo>
                      <a:pt x="143" y="87"/>
                    </a:lnTo>
                    <a:lnTo>
                      <a:pt x="140" y="84"/>
                    </a:lnTo>
                    <a:lnTo>
                      <a:pt x="135" y="84"/>
                    </a:lnTo>
                    <a:lnTo>
                      <a:pt x="137" y="80"/>
                    </a:lnTo>
                    <a:lnTo>
                      <a:pt x="141" y="77"/>
                    </a:lnTo>
                    <a:lnTo>
                      <a:pt x="144" y="73"/>
                    </a:lnTo>
                    <a:lnTo>
                      <a:pt x="144" y="72"/>
                    </a:lnTo>
                    <a:lnTo>
                      <a:pt x="143" y="69"/>
                    </a:lnTo>
                    <a:lnTo>
                      <a:pt x="143" y="68"/>
                    </a:lnTo>
                    <a:lnTo>
                      <a:pt x="139" y="73"/>
                    </a:lnTo>
                    <a:lnTo>
                      <a:pt x="136" y="69"/>
                    </a:lnTo>
                    <a:lnTo>
                      <a:pt x="136" y="67"/>
                    </a:lnTo>
                    <a:lnTo>
                      <a:pt x="135" y="67"/>
                    </a:lnTo>
                    <a:lnTo>
                      <a:pt x="135" y="67"/>
                    </a:lnTo>
                    <a:lnTo>
                      <a:pt x="134" y="68"/>
                    </a:lnTo>
                    <a:lnTo>
                      <a:pt x="135" y="72"/>
                    </a:lnTo>
                    <a:lnTo>
                      <a:pt x="135" y="77"/>
                    </a:lnTo>
                    <a:lnTo>
                      <a:pt x="131" y="75"/>
                    </a:lnTo>
                    <a:lnTo>
                      <a:pt x="131" y="73"/>
                    </a:lnTo>
                    <a:lnTo>
                      <a:pt x="128" y="74"/>
                    </a:lnTo>
                    <a:lnTo>
                      <a:pt x="128" y="75"/>
                    </a:lnTo>
                    <a:lnTo>
                      <a:pt x="126" y="79"/>
                    </a:lnTo>
                    <a:lnTo>
                      <a:pt x="124" y="80"/>
                    </a:lnTo>
                    <a:lnTo>
                      <a:pt x="122" y="82"/>
                    </a:lnTo>
                    <a:lnTo>
                      <a:pt x="115" y="82"/>
                    </a:lnTo>
                    <a:lnTo>
                      <a:pt x="120" y="77"/>
                    </a:lnTo>
                    <a:lnTo>
                      <a:pt x="120" y="76"/>
                    </a:lnTo>
                    <a:lnTo>
                      <a:pt x="120" y="76"/>
                    </a:lnTo>
                    <a:lnTo>
                      <a:pt x="118" y="76"/>
                    </a:lnTo>
                    <a:lnTo>
                      <a:pt x="118" y="72"/>
                    </a:lnTo>
                    <a:lnTo>
                      <a:pt x="121" y="72"/>
                    </a:lnTo>
                    <a:lnTo>
                      <a:pt x="122" y="72"/>
                    </a:lnTo>
                    <a:lnTo>
                      <a:pt x="121" y="70"/>
                    </a:lnTo>
                    <a:lnTo>
                      <a:pt x="122" y="69"/>
                    </a:lnTo>
                    <a:lnTo>
                      <a:pt x="126" y="67"/>
                    </a:lnTo>
                    <a:lnTo>
                      <a:pt x="129" y="63"/>
                    </a:lnTo>
                    <a:lnTo>
                      <a:pt x="131" y="62"/>
                    </a:lnTo>
                    <a:lnTo>
                      <a:pt x="127" y="63"/>
                    </a:lnTo>
                    <a:lnTo>
                      <a:pt x="124" y="67"/>
                    </a:lnTo>
                    <a:lnTo>
                      <a:pt x="118" y="68"/>
                    </a:lnTo>
                    <a:lnTo>
                      <a:pt x="122" y="63"/>
                    </a:lnTo>
                    <a:lnTo>
                      <a:pt x="124" y="61"/>
                    </a:lnTo>
                    <a:lnTo>
                      <a:pt x="127" y="59"/>
                    </a:lnTo>
                    <a:lnTo>
                      <a:pt x="129" y="58"/>
                    </a:lnTo>
                    <a:lnTo>
                      <a:pt x="132" y="55"/>
                    </a:lnTo>
                    <a:lnTo>
                      <a:pt x="134" y="55"/>
                    </a:lnTo>
                    <a:lnTo>
                      <a:pt x="135" y="53"/>
                    </a:lnTo>
                    <a:lnTo>
                      <a:pt x="135" y="52"/>
                    </a:lnTo>
                    <a:lnTo>
                      <a:pt x="133" y="50"/>
                    </a:lnTo>
                    <a:lnTo>
                      <a:pt x="133" y="46"/>
                    </a:lnTo>
                    <a:lnTo>
                      <a:pt x="134" y="44"/>
                    </a:lnTo>
                    <a:lnTo>
                      <a:pt x="139" y="39"/>
                    </a:lnTo>
                    <a:lnTo>
                      <a:pt x="139" y="38"/>
                    </a:lnTo>
                    <a:lnTo>
                      <a:pt x="137" y="37"/>
                    </a:lnTo>
                    <a:lnTo>
                      <a:pt x="135" y="36"/>
                    </a:lnTo>
                    <a:lnTo>
                      <a:pt x="134" y="33"/>
                    </a:lnTo>
                    <a:lnTo>
                      <a:pt x="136" y="29"/>
                    </a:lnTo>
                    <a:lnTo>
                      <a:pt x="139" y="26"/>
                    </a:lnTo>
                    <a:lnTo>
                      <a:pt x="139" y="25"/>
                    </a:lnTo>
                    <a:lnTo>
                      <a:pt x="140" y="18"/>
                    </a:lnTo>
                    <a:lnTo>
                      <a:pt x="140" y="17"/>
                    </a:lnTo>
                    <a:lnTo>
                      <a:pt x="140" y="17"/>
                    </a:lnTo>
                    <a:lnTo>
                      <a:pt x="136" y="16"/>
                    </a:lnTo>
                    <a:lnTo>
                      <a:pt x="131" y="16"/>
                    </a:lnTo>
                    <a:lnTo>
                      <a:pt x="127" y="14"/>
                    </a:lnTo>
                    <a:lnTo>
                      <a:pt x="124" y="16"/>
                    </a:lnTo>
                    <a:lnTo>
                      <a:pt x="120" y="17"/>
                    </a:lnTo>
                    <a:lnTo>
                      <a:pt x="115" y="18"/>
                    </a:lnTo>
                    <a:lnTo>
                      <a:pt x="109" y="21"/>
                    </a:lnTo>
                    <a:lnTo>
                      <a:pt x="109" y="21"/>
                    </a:lnTo>
                    <a:lnTo>
                      <a:pt x="111" y="24"/>
                    </a:lnTo>
                    <a:lnTo>
                      <a:pt x="111" y="28"/>
                    </a:lnTo>
                    <a:lnTo>
                      <a:pt x="107" y="31"/>
                    </a:lnTo>
                    <a:lnTo>
                      <a:pt x="106" y="25"/>
                    </a:lnTo>
                    <a:lnTo>
                      <a:pt x="104" y="24"/>
                    </a:lnTo>
                    <a:lnTo>
                      <a:pt x="103" y="22"/>
                    </a:lnTo>
                    <a:lnTo>
                      <a:pt x="100" y="22"/>
                    </a:lnTo>
                    <a:lnTo>
                      <a:pt x="100" y="23"/>
                    </a:lnTo>
                    <a:lnTo>
                      <a:pt x="100" y="25"/>
                    </a:lnTo>
                    <a:lnTo>
                      <a:pt x="97" y="29"/>
                    </a:lnTo>
                    <a:lnTo>
                      <a:pt x="96" y="24"/>
                    </a:lnTo>
                    <a:lnTo>
                      <a:pt x="96" y="22"/>
                    </a:lnTo>
                    <a:lnTo>
                      <a:pt x="96" y="22"/>
                    </a:lnTo>
                    <a:lnTo>
                      <a:pt x="92" y="22"/>
                    </a:lnTo>
                    <a:lnTo>
                      <a:pt x="91" y="24"/>
                    </a:lnTo>
                    <a:lnTo>
                      <a:pt x="91" y="25"/>
                    </a:lnTo>
                    <a:lnTo>
                      <a:pt x="95" y="28"/>
                    </a:lnTo>
                    <a:lnTo>
                      <a:pt x="97" y="32"/>
                    </a:lnTo>
                    <a:lnTo>
                      <a:pt x="104" y="36"/>
                    </a:lnTo>
                    <a:lnTo>
                      <a:pt x="98" y="37"/>
                    </a:lnTo>
                    <a:lnTo>
                      <a:pt x="94" y="33"/>
                    </a:lnTo>
                    <a:lnTo>
                      <a:pt x="89" y="29"/>
                    </a:lnTo>
                    <a:lnTo>
                      <a:pt x="89" y="30"/>
                    </a:lnTo>
                    <a:lnTo>
                      <a:pt x="87" y="30"/>
                    </a:lnTo>
                    <a:lnTo>
                      <a:pt x="88" y="32"/>
                    </a:lnTo>
                    <a:lnTo>
                      <a:pt x="89" y="36"/>
                    </a:lnTo>
                    <a:lnTo>
                      <a:pt x="94" y="38"/>
                    </a:lnTo>
                    <a:lnTo>
                      <a:pt x="94" y="40"/>
                    </a:lnTo>
                    <a:lnTo>
                      <a:pt x="99" y="44"/>
                    </a:lnTo>
                    <a:lnTo>
                      <a:pt x="91" y="44"/>
                    </a:lnTo>
                    <a:lnTo>
                      <a:pt x="89" y="40"/>
                    </a:lnTo>
                    <a:lnTo>
                      <a:pt x="84" y="38"/>
                    </a:lnTo>
                    <a:lnTo>
                      <a:pt x="84" y="37"/>
                    </a:lnTo>
                    <a:lnTo>
                      <a:pt x="82" y="35"/>
                    </a:lnTo>
                    <a:lnTo>
                      <a:pt x="80" y="33"/>
                    </a:lnTo>
                    <a:lnTo>
                      <a:pt x="79" y="36"/>
                    </a:lnTo>
                    <a:lnTo>
                      <a:pt x="77" y="38"/>
                    </a:lnTo>
                    <a:lnTo>
                      <a:pt x="75" y="42"/>
                    </a:lnTo>
                    <a:lnTo>
                      <a:pt x="75" y="45"/>
                    </a:lnTo>
                    <a:lnTo>
                      <a:pt x="77" y="48"/>
                    </a:lnTo>
                    <a:lnTo>
                      <a:pt x="73" y="50"/>
                    </a:lnTo>
                    <a:lnTo>
                      <a:pt x="73" y="51"/>
                    </a:lnTo>
                    <a:lnTo>
                      <a:pt x="75" y="52"/>
                    </a:lnTo>
                    <a:lnTo>
                      <a:pt x="75" y="54"/>
                    </a:lnTo>
                    <a:lnTo>
                      <a:pt x="76" y="54"/>
                    </a:lnTo>
                    <a:lnTo>
                      <a:pt x="81" y="51"/>
                    </a:lnTo>
                    <a:lnTo>
                      <a:pt x="84" y="51"/>
                    </a:lnTo>
                    <a:lnTo>
                      <a:pt x="87" y="54"/>
                    </a:lnTo>
                    <a:lnTo>
                      <a:pt x="82" y="57"/>
                    </a:lnTo>
                    <a:lnTo>
                      <a:pt x="82" y="57"/>
                    </a:lnTo>
                    <a:lnTo>
                      <a:pt x="82" y="59"/>
                    </a:lnTo>
                    <a:lnTo>
                      <a:pt x="80" y="59"/>
                    </a:lnTo>
                    <a:lnTo>
                      <a:pt x="77" y="60"/>
                    </a:lnTo>
                    <a:lnTo>
                      <a:pt x="77" y="63"/>
                    </a:lnTo>
                    <a:lnTo>
                      <a:pt x="75" y="67"/>
                    </a:lnTo>
                    <a:lnTo>
                      <a:pt x="72" y="65"/>
                    </a:lnTo>
                    <a:lnTo>
                      <a:pt x="73" y="62"/>
                    </a:lnTo>
                    <a:lnTo>
                      <a:pt x="72" y="59"/>
                    </a:lnTo>
                    <a:lnTo>
                      <a:pt x="70" y="59"/>
                    </a:lnTo>
                    <a:lnTo>
                      <a:pt x="69" y="60"/>
                    </a:lnTo>
                    <a:lnTo>
                      <a:pt x="70" y="62"/>
                    </a:lnTo>
                    <a:lnTo>
                      <a:pt x="68" y="66"/>
                    </a:lnTo>
                    <a:lnTo>
                      <a:pt x="65" y="66"/>
                    </a:lnTo>
                    <a:lnTo>
                      <a:pt x="62" y="68"/>
                    </a:lnTo>
                    <a:lnTo>
                      <a:pt x="64" y="70"/>
                    </a:lnTo>
                    <a:lnTo>
                      <a:pt x="64" y="74"/>
                    </a:lnTo>
                    <a:lnTo>
                      <a:pt x="65" y="75"/>
                    </a:lnTo>
                    <a:lnTo>
                      <a:pt x="65" y="79"/>
                    </a:lnTo>
                    <a:lnTo>
                      <a:pt x="66" y="79"/>
                    </a:lnTo>
                    <a:lnTo>
                      <a:pt x="68" y="81"/>
                    </a:lnTo>
                    <a:lnTo>
                      <a:pt x="68" y="83"/>
                    </a:lnTo>
                    <a:lnTo>
                      <a:pt x="68" y="84"/>
                    </a:lnTo>
                    <a:lnTo>
                      <a:pt x="68" y="89"/>
                    </a:lnTo>
                    <a:lnTo>
                      <a:pt x="66" y="90"/>
                    </a:lnTo>
                    <a:lnTo>
                      <a:pt x="65" y="92"/>
                    </a:lnTo>
                    <a:lnTo>
                      <a:pt x="64" y="97"/>
                    </a:lnTo>
                    <a:lnTo>
                      <a:pt x="62" y="99"/>
                    </a:lnTo>
                    <a:lnTo>
                      <a:pt x="59" y="104"/>
                    </a:lnTo>
                    <a:lnTo>
                      <a:pt x="59" y="106"/>
                    </a:lnTo>
                    <a:lnTo>
                      <a:pt x="50" y="116"/>
                    </a:lnTo>
                    <a:lnTo>
                      <a:pt x="53" y="107"/>
                    </a:lnTo>
                    <a:lnTo>
                      <a:pt x="53" y="105"/>
                    </a:lnTo>
                    <a:lnTo>
                      <a:pt x="55" y="101"/>
                    </a:lnTo>
                    <a:lnTo>
                      <a:pt x="55" y="99"/>
                    </a:lnTo>
                    <a:lnTo>
                      <a:pt x="54" y="99"/>
                    </a:lnTo>
                    <a:lnTo>
                      <a:pt x="52" y="97"/>
                    </a:lnTo>
                    <a:lnTo>
                      <a:pt x="48" y="95"/>
                    </a:lnTo>
                    <a:lnTo>
                      <a:pt x="54" y="92"/>
                    </a:lnTo>
                    <a:lnTo>
                      <a:pt x="55" y="92"/>
                    </a:lnTo>
                    <a:lnTo>
                      <a:pt x="57" y="91"/>
                    </a:lnTo>
                    <a:lnTo>
                      <a:pt x="60" y="91"/>
                    </a:lnTo>
                    <a:lnTo>
                      <a:pt x="60" y="91"/>
                    </a:lnTo>
                    <a:lnTo>
                      <a:pt x="60" y="90"/>
                    </a:lnTo>
                    <a:lnTo>
                      <a:pt x="57" y="88"/>
                    </a:lnTo>
                    <a:lnTo>
                      <a:pt x="57" y="87"/>
                    </a:lnTo>
                    <a:lnTo>
                      <a:pt x="53" y="83"/>
                    </a:lnTo>
                    <a:lnTo>
                      <a:pt x="53" y="79"/>
                    </a:lnTo>
                    <a:lnTo>
                      <a:pt x="52" y="76"/>
                    </a:lnTo>
                    <a:lnTo>
                      <a:pt x="52" y="73"/>
                    </a:lnTo>
                    <a:lnTo>
                      <a:pt x="50" y="69"/>
                    </a:lnTo>
                    <a:lnTo>
                      <a:pt x="51" y="67"/>
                    </a:lnTo>
                    <a:lnTo>
                      <a:pt x="52" y="65"/>
                    </a:lnTo>
                    <a:lnTo>
                      <a:pt x="54" y="62"/>
                    </a:lnTo>
                    <a:lnTo>
                      <a:pt x="54" y="59"/>
                    </a:lnTo>
                    <a:lnTo>
                      <a:pt x="58" y="55"/>
                    </a:lnTo>
                    <a:lnTo>
                      <a:pt x="60" y="52"/>
                    </a:lnTo>
                    <a:lnTo>
                      <a:pt x="62" y="51"/>
                    </a:lnTo>
                    <a:lnTo>
                      <a:pt x="62" y="50"/>
                    </a:lnTo>
                    <a:lnTo>
                      <a:pt x="60" y="47"/>
                    </a:lnTo>
                    <a:lnTo>
                      <a:pt x="59" y="44"/>
                    </a:lnTo>
                    <a:lnTo>
                      <a:pt x="59" y="40"/>
                    </a:lnTo>
                    <a:lnTo>
                      <a:pt x="62" y="33"/>
                    </a:lnTo>
                    <a:lnTo>
                      <a:pt x="65" y="33"/>
                    </a:lnTo>
                    <a:lnTo>
                      <a:pt x="69" y="30"/>
                    </a:lnTo>
                    <a:lnTo>
                      <a:pt x="74" y="23"/>
                    </a:lnTo>
                    <a:lnTo>
                      <a:pt x="81" y="17"/>
                    </a:lnTo>
                    <a:lnTo>
                      <a:pt x="83" y="17"/>
                    </a:lnTo>
                    <a:lnTo>
                      <a:pt x="85" y="14"/>
                    </a:lnTo>
                    <a:lnTo>
                      <a:pt x="88" y="11"/>
                    </a:lnTo>
                    <a:lnTo>
                      <a:pt x="91" y="11"/>
                    </a:lnTo>
                    <a:lnTo>
                      <a:pt x="99" y="8"/>
                    </a:lnTo>
                    <a:lnTo>
                      <a:pt x="100" y="7"/>
                    </a:lnTo>
                    <a:lnTo>
                      <a:pt x="99" y="6"/>
                    </a:lnTo>
                    <a:lnTo>
                      <a:pt x="94" y="3"/>
                    </a:lnTo>
                    <a:lnTo>
                      <a:pt x="90" y="1"/>
                    </a:lnTo>
                    <a:lnTo>
                      <a:pt x="85" y="1"/>
                    </a:lnTo>
                    <a:lnTo>
                      <a:pt x="84" y="0"/>
                    </a:lnTo>
                    <a:lnTo>
                      <a:pt x="82" y="1"/>
                    </a:lnTo>
                    <a:lnTo>
                      <a:pt x="79" y="0"/>
                    </a:lnTo>
                    <a:lnTo>
                      <a:pt x="76" y="1"/>
                    </a:lnTo>
                    <a:lnTo>
                      <a:pt x="70" y="1"/>
                    </a:lnTo>
                    <a:lnTo>
                      <a:pt x="62" y="4"/>
                    </a:lnTo>
                    <a:lnTo>
                      <a:pt x="57" y="8"/>
                    </a:lnTo>
                    <a:lnTo>
                      <a:pt x="52" y="10"/>
                    </a:lnTo>
                    <a:lnTo>
                      <a:pt x="52" y="13"/>
                    </a:lnTo>
                    <a:lnTo>
                      <a:pt x="53" y="18"/>
                    </a:lnTo>
                    <a:lnTo>
                      <a:pt x="48" y="16"/>
                    </a:lnTo>
                    <a:lnTo>
                      <a:pt x="47" y="15"/>
                    </a:lnTo>
                    <a:lnTo>
                      <a:pt x="46" y="18"/>
                    </a:lnTo>
                    <a:lnTo>
                      <a:pt x="43" y="18"/>
                    </a:lnTo>
                    <a:lnTo>
                      <a:pt x="40" y="21"/>
                    </a:lnTo>
                    <a:lnTo>
                      <a:pt x="40" y="24"/>
                    </a:lnTo>
                    <a:lnTo>
                      <a:pt x="38" y="24"/>
                    </a:lnTo>
                    <a:lnTo>
                      <a:pt x="35" y="29"/>
                    </a:lnTo>
                    <a:lnTo>
                      <a:pt x="36" y="31"/>
                    </a:lnTo>
                    <a:lnTo>
                      <a:pt x="32" y="35"/>
                    </a:lnTo>
                    <a:lnTo>
                      <a:pt x="31" y="32"/>
                    </a:lnTo>
                    <a:lnTo>
                      <a:pt x="30" y="36"/>
                    </a:lnTo>
                    <a:lnTo>
                      <a:pt x="28" y="36"/>
                    </a:lnTo>
                    <a:lnTo>
                      <a:pt x="27" y="36"/>
                    </a:lnTo>
                    <a:lnTo>
                      <a:pt x="24" y="38"/>
                    </a:lnTo>
                    <a:lnTo>
                      <a:pt x="23" y="39"/>
                    </a:lnTo>
                    <a:lnTo>
                      <a:pt x="21" y="44"/>
                    </a:lnTo>
                    <a:lnTo>
                      <a:pt x="18" y="47"/>
                    </a:lnTo>
                    <a:lnTo>
                      <a:pt x="18" y="48"/>
                    </a:lnTo>
                    <a:lnTo>
                      <a:pt x="18" y="48"/>
                    </a:lnTo>
                    <a:lnTo>
                      <a:pt x="21" y="47"/>
                    </a:lnTo>
                    <a:lnTo>
                      <a:pt x="20" y="52"/>
                    </a:lnTo>
                    <a:lnTo>
                      <a:pt x="16" y="53"/>
                    </a:lnTo>
                    <a:lnTo>
                      <a:pt x="13" y="54"/>
                    </a:lnTo>
                    <a:lnTo>
                      <a:pt x="13" y="58"/>
                    </a:lnTo>
                    <a:lnTo>
                      <a:pt x="10" y="58"/>
                    </a:lnTo>
                    <a:lnTo>
                      <a:pt x="9" y="59"/>
                    </a:lnTo>
                    <a:lnTo>
                      <a:pt x="9" y="65"/>
                    </a:lnTo>
                    <a:lnTo>
                      <a:pt x="7" y="68"/>
                    </a:lnTo>
                    <a:lnTo>
                      <a:pt x="5" y="68"/>
                    </a:lnTo>
                    <a:lnTo>
                      <a:pt x="5" y="70"/>
                    </a:lnTo>
                    <a:lnTo>
                      <a:pt x="5" y="74"/>
                    </a:lnTo>
                    <a:lnTo>
                      <a:pt x="2" y="75"/>
                    </a:lnTo>
                    <a:lnTo>
                      <a:pt x="1" y="80"/>
                    </a:lnTo>
                    <a:lnTo>
                      <a:pt x="2" y="81"/>
                    </a:lnTo>
                    <a:lnTo>
                      <a:pt x="7" y="84"/>
                    </a:lnTo>
                    <a:lnTo>
                      <a:pt x="10" y="84"/>
                    </a:lnTo>
                    <a:lnTo>
                      <a:pt x="14" y="87"/>
                    </a:lnTo>
                    <a:lnTo>
                      <a:pt x="16" y="87"/>
                    </a:lnTo>
                    <a:lnTo>
                      <a:pt x="20" y="88"/>
                    </a:lnTo>
                    <a:lnTo>
                      <a:pt x="24" y="88"/>
                    </a:lnTo>
                    <a:lnTo>
                      <a:pt x="24" y="92"/>
                    </a:lnTo>
                    <a:lnTo>
                      <a:pt x="29" y="95"/>
                    </a:lnTo>
                    <a:lnTo>
                      <a:pt x="29" y="97"/>
                    </a:lnTo>
                    <a:lnTo>
                      <a:pt x="33" y="101"/>
                    </a:lnTo>
                    <a:lnTo>
                      <a:pt x="25" y="101"/>
                    </a:lnTo>
                    <a:lnTo>
                      <a:pt x="24" y="102"/>
                    </a:lnTo>
                    <a:lnTo>
                      <a:pt x="18" y="102"/>
                    </a:lnTo>
                    <a:lnTo>
                      <a:pt x="13" y="99"/>
                    </a:lnTo>
                    <a:lnTo>
                      <a:pt x="12" y="96"/>
                    </a:lnTo>
                    <a:lnTo>
                      <a:pt x="9" y="95"/>
                    </a:lnTo>
                    <a:lnTo>
                      <a:pt x="5" y="95"/>
                    </a:lnTo>
                    <a:lnTo>
                      <a:pt x="3" y="92"/>
                    </a:lnTo>
                    <a:lnTo>
                      <a:pt x="2" y="92"/>
                    </a:lnTo>
                    <a:lnTo>
                      <a:pt x="3" y="96"/>
                    </a:lnTo>
                    <a:lnTo>
                      <a:pt x="3" y="98"/>
                    </a:lnTo>
                    <a:lnTo>
                      <a:pt x="1" y="98"/>
                    </a:lnTo>
                    <a:lnTo>
                      <a:pt x="0" y="99"/>
                    </a:lnTo>
                    <a:lnTo>
                      <a:pt x="1" y="104"/>
                    </a:lnTo>
                    <a:lnTo>
                      <a:pt x="2" y="107"/>
                    </a:lnTo>
                    <a:lnTo>
                      <a:pt x="1" y="111"/>
                    </a:lnTo>
                    <a:lnTo>
                      <a:pt x="2" y="113"/>
                    </a:lnTo>
                    <a:lnTo>
                      <a:pt x="5" y="114"/>
                    </a:lnTo>
                    <a:lnTo>
                      <a:pt x="8" y="118"/>
                    </a:lnTo>
                    <a:lnTo>
                      <a:pt x="8" y="120"/>
                    </a:lnTo>
                    <a:lnTo>
                      <a:pt x="12" y="119"/>
                    </a:lnTo>
                    <a:lnTo>
                      <a:pt x="15" y="120"/>
                    </a:lnTo>
                    <a:lnTo>
                      <a:pt x="16" y="123"/>
                    </a:lnTo>
                    <a:lnTo>
                      <a:pt x="17" y="123"/>
                    </a:lnTo>
                    <a:lnTo>
                      <a:pt x="17" y="123"/>
                    </a:lnTo>
                    <a:lnTo>
                      <a:pt x="17" y="120"/>
                    </a:lnTo>
                    <a:lnTo>
                      <a:pt x="18" y="118"/>
                    </a:lnTo>
                    <a:lnTo>
                      <a:pt x="21" y="117"/>
                    </a:lnTo>
                    <a:lnTo>
                      <a:pt x="23" y="119"/>
                    </a:lnTo>
                    <a:lnTo>
                      <a:pt x="22" y="121"/>
                    </a:lnTo>
                    <a:lnTo>
                      <a:pt x="23" y="123"/>
                    </a:lnTo>
                    <a:lnTo>
                      <a:pt x="24" y="119"/>
                    </a:lnTo>
                    <a:lnTo>
                      <a:pt x="28" y="119"/>
                    </a:lnTo>
                    <a:lnTo>
                      <a:pt x="31" y="117"/>
                    </a:lnTo>
                    <a:lnTo>
                      <a:pt x="33" y="119"/>
                    </a:lnTo>
                    <a:lnTo>
                      <a:pt x="31" y="121"/>
                    </a:lnTo>
                    <a:lnTo>
                      <a:pt x="27" y="125"/>
                    </a:lnTo>
                    <a:lnTo>
                      <a:pt x="27" y="126"/>
                    </a:lnTo>
                    <a:lnTo>
                      <a:pt x="29" y="127"/>
                    </a:lnTo>
                    <a:lnTo>
                      <a:pt x="29" y="132"/>
                    </a:lnTo>
                    <a:lnTo>
                      <a:pt x="32" y="134"/>
                    </a:lnTo>
                    <a:lnTo>
                      <a:pt x="35" y="134"/>
                    </a:lnTo>
                    <a:lnTo>
                      <a:pt x="32" y="132"/>
                    </a:lnTo>
                    <a:lnTo>
                      <a:pt x="36" y="131"/>
                    </a:lnTo>
                    <a:lnTo>
                      <a:pt x="39" y="132"/>
                    </a:lnTo>
                    <a:lnTo>
                      <a:pt x="42" y="133"/>
                    </a:lnTo>
                    <a:lnTo>
                      <a:pt x="43" y="133"/>
                    </a:lnTo>
                    <a:lnTo>
                      <a:pt x="44" y="131"/>
                    </a:lnTo>
                    <a:lnTo>
                      <a:pt x="47" y="128"/>
                    </a:lnTo>
                    <a:lnTo>
                      <a:pt x="51" y="127"/>
                    </a:lnTo>
                    <a:lnTo>
                      <a:pt x="51" y="131"/>
                    </a:lnTo>
                    <a:lnTo>
                      <a:pt x="48" y="132"/>
                    </a:lnTo>
                    <a:lnTo>
                      <a:pt x="45" y="135"/>
                    </a:lnTo>
                    <a:lnTo>
                      <a:pt x="45" y="136"/>
                    </a:lnTo>
                    <a:lnTo>
                      <a:pt x="48" y="139"/>
                    </a:lnTo>
                    <a:lnTo>
                      <a:pt x="50" y="140"/>
                    </a:lnTo>
                    <a:lnTo>
                      <a:pt x="52" y="140"/>
                    </a:lnTo>
                    <a:lnTo>
                      <a:pt x="55" y="141"/>
                    </a:lnTo>
                    <a:lnTo>
                      <a:pt x="58" y="142"/>
                    </a:lnTo>
                    <a:lnTo>
                      <a:pt x="60" y="141"/>
                    </a:lnTo>
                    <a:lnTo>
                      <a:pt x="66" y="140"/>
                    </a:lnTo>
                    <a:lnTo>
                      <a:pt x="67" y="143"/>
                    </a:lnTo>
                    <a:lnTo>
                      <a:pt x="69" y="143"/>
                    </a:lnTo>
                    <a:lnTo>
                      <a:pt x="70" y="146"/>
                    </a:lnTo>
                    <a:lnTo>
                      <a:pt x="73" y="146"/>
                    </a:lnTo>
                    <a:lnTo>
                      <a:pt x="76" y="148"/>
                    </a:lnTo>
                    <a:lnTo>
                      <a:pt x="77" y="146"/>
                    </a:lnTo>
                    <a:lnTo>
                      <a:pt x="79" y="147"/>
                    </a:lnTo>
                    <a:lnTo>
                      <a:pt x="80" y="147"/>
                    </a:lnTo>
                    <a:lnTo>
                      <a:pt x="79" y="146"/>
                    </a:lnTo>
                    <a:lnTo>
                      <a:pt x="76" y="144"/>
                    </a:lnTo>
                    <a:lnTo>
                      <a:pt x="74" y="141"/>
                    </a:lnTo>
                    <a:lnTo>
                      <a:pt x="73" y="139"/>
                    </a:lnTo>
                    <a:lnTo>
                      <a:pt x="67" y="134"/>
                    </a:lnTo>
                    <a:lnTo>
                      <a:pt x="66" y="129"/>
                    </a:lnTo>
                    <a:lnTo>
                      <a:pt x="70" y="132"/>
                    </a:lnTo>
                    <a:lnTo>
                      <a:pt x="72" y="133"/>
                    </a:lnTo>
                    <a:lnTo>
                      <a:pt x="74" y="134"/>
                    </a:lnTo>
                    <a:lnTo>
                      <a:pt x="76" y="136"/>
                    </a:lnTo>
                    <a:lnTo>
                      <a:pt x="79" y="138"/>
                    </a:lnTo>
                    <a:lnTo>
                      <a:pt x="79" y="140"/>
                    </a:lnTo>
                    <a:lnTo>
                      <a:pt x="81" y="142"/>
                    </a:lnTo>
                    <a:lnTo>
                      <a:pt x="84" y="146"/>
                    </a:lnTo>
                    <a:lnTo>
                      <a:pt x="84" y="147"/>
                    </a:lnTo>
                    <a:lnTo>
                      <a:pt x="85" y="147"/>
                    </a:lnTo>
                    <a:lnTo>
                      <a:pt x="89" y="150"/>
                    </a:lnTo>
                    <a:lnTo>
                      <a:pt x="90" y="153"/>
                    </a:lnTo>
                    <a:lnTo>
                      <a:pt x="90" y="153"/>
                    </a:lnTo>
                    <a:lnTo>
                      <a:pt x="89" y="150"/>
                    </a:lnTo>
                    <a:lnTo>
                      <a:pt x="87" y="143"/>
                    </a:lnTo>
                    <a:lnTo>
                      <a:pt x="94" y="143"/>
                    </a:lnTo>
                    <a:lnTo>
                      <a:pt x="98" y="146"/>
                    </a:lnTo>
                    <a:lnTo>
                      <a:pt x="104" y="146"/>
                    </a:lnTo>
                    <a:lnTo>
                      <a:pt x="104" y="150"/>
                    </a:lnTo>
                    <a:lnTo>
                      <a:pt x="104" y="151"/>
                    </a:lnTo>
                    <a:lnTo>
                      <a:pt x="105" y="151"/>
                    </a:lnTo>
                    <a:lnTo>
                      <a:pt x="109" y="151"/>
                    </a:lnTo>
                    <a:lnTo>
                      <a:pt x="110" y="153"/>
                    </a:lnTo>
                    <a:lnTo>
                      <a:pt x="115" y="153"/>
                    </a:lnTo>
                    <a:lnTo>
                      <a:pt x="117" y="151"/>
                    </a:lnTo>
                    <a:lnTo>
                      <a:pt x="119" y="149"/>
                    </a:lnTo>
                    <a:lnTo>
                      <a:pt x="119" y="147"/>
                    </a:lnTo>
                    <a:lnTo>
                      <a:pt x="119" y="144"/>
                    </a:lnTo>
                    <a:lnTo>
                      <a:pt x="118" y="143"/>
                    </a:lnTo>
                    <a:lnTo>
                      <a:pt x="117" y="139"/>
                    </a:lnTo>
                    <a:lnTo>
                      <a:pt x="114" y="139"/>
                    </a:lnTo>
                    <a:lnTo>
                      <a:pt x="111" y="134"/>
                    </a:lnTo>
                    <a:lnTo>
                      <a:pt x="112" y="129"/>
                    </a:lnTo>
                    <a:lnTo>
                      <a:pt x="113" y="129"/>
                    </a:lnTo>
                    <a:lnTo>
                      <a:pt x="113" y="128"/>
                    </a:lnTo>
                    <a:lnTo>
                      <a:pt x="115" y="126"/>
                    </a:lnTo>
                    <a:lnTo>
                      <a:pt x="118" y="128"/>
                    </a:lnTo>
                    <a:lnTo>
                      <a:pt x="119" y="125"/>
                    </a:lnTo>
                    <a:lnTo>
                      <a:pt x="121" y="123"/>
                    </a:lnTo>
                    <a:lnTo>
                      <a:pt x="125" y="121"/>
                    </a:lnTo>
                    <a:lnTo>
                      <a:pt x="125" y="126"/>
                    </a:lnTo>
                    <a:lnTo>
                      <a:pt x="126" y="127"/>
                    </a:lnTo>
                    <a:lnTo>
                      <a:pt x="125" y="129"/>
                    </a:lnTo>
                    <a:lnTo>
                      <a:pt x="122" y="131"/>
                    </a:lnTo>
                    <a:lnTo>
                      <a:pt x="121" y="133"/>
                    </a:lnTo>
                    <a:lnTo>
                      <a:pt x="122" y="133"/>
                    </a:lnTo>
                    <a:lnTo>
                      <a:pt x="125" y="135"/>
                    </a:lnTo>
                    <a:lnTo>
                      <a:pt x="125" y="138"/>
                    </a:lnTo>
                    <a:lnTo>
                      <a:pt x="128" y="141"/>
                    </a:lnTo>
                    <a:lnTo>
                      <a:pt x="128" y="140"/>
                    </a:lnTo>
                    <a:lnTo>
                      <a:pt x="131" y="139"/>
                    </a:lnTo>
                    <a:lnTo>
                      <a:pt x="132" y="140"/>
                    </a:lnTo>
                    <a:lnTo>
                      <a:pt x="135" y="138"/>
                    </a:lnTo>
                    <a:lnTo>
                      <a:pt x="137" y="141"/>
                    </a:lnTo>
                    <a:lnTo>
                      <a:pt x="136" y="143"/>
                    </a:lnTo>
                    <a:lnTo>
                      <a:pt x="135" y="147"/>
                    </a:lnTo>
                    <a:lnTo>
                      <a:pt x="134" y="150"/>
                    </a:lnTo>
                    <a:lnTo>
                      <a:pt x="134" y="151"/>
                    </a:lnTo>
                    <a:lnTo>
                      <a:pt x="131" y="156"/>
                    </a:lnTo>
                    <a:lnTo>
                      <a:pt x="131" y="157"/>
                    </a:lnTo>
                    <a:lnTo>
                      <a:pt x="134" y="158"/>
                    </a:lnTo>
                    <a:lnTo>
                      <a:pt x="134" y="160"/>
                    </a:lnTo>
                    <a:lnTo>
                      <a:pt x="135" y="160"/>
                    </a:lnTo>
                    <a:lnTo>
                      <a:pt x="137" y="161"/>
                    </a:lnTo>
                    <a:lnTo>
                      <a:pt x="144" y="162"/>
                    </a:lnTo>
                    <a:lnTo>
                      <a:pt x="139" y="165"/>
                    </a:lnTo>
                    <a:lnTo>
                      <a:pt x="139" y="166"/>
                    </a:lnTo>
                    <a:lnTo>
                      <a:pt x="136" y="168"/>
                    </a:lnTo>
                    <a:lnTo>
                      <a:pt x="136" y="169"/>
                    </a:lnTo>
                    <a:lnTo>
                      <a:pt x="140" y="169"/>
                    </a:lnTo>
                    <a:lnTo>
                      <a:pt x="140" y="172"/>
                    </a:lnTo>
                    <a:lnTo>
                      <a:pt x="140" y="173"/>
                    </a:lnTo>
                    <a:lnTo>
                      <a:pt x="141" y="175"/>
                    </a:lnTo>
                    <a:lnTo>
                      <a:pt x="141" y="177"/>
                    </a:lnTo>
                    <a:lnTo>
                      <a:pt x="144" y="178"/>
                    </a:lnTo>
                    <a:lnTo>
                      <a:pt x="147" y="179"/>
                    </a:lnTo>
                    <a:lnTo>
                      <a:pt x="148" y="182"/>
                    </a:lnTo>
                    <a:lnTo>
                      <a:pt x="147" y="185"/>
                    </a:lnTo>
                    <a:lnTo>
                      <a:pt x="143" y="188"/>
                    </a:lnTo>
                    <a:lnTo>
                      <a:pt x="141" y="188"/>
                    </a:lnTo>
                    <a:lnTo>
                      <a:pt x="140" y="190"/>
                    </a:lnTo>
                    <a:lnTo>
                      <a:pt x="136" y="187"/>
                    </a:lnTo>
                    <a:lnTo>
                      <a:pt x="135" y="187"/>
                    </a:lnTo>
                    <a:lnTo>
                      <a:pt x="134" y="188"/>
                    </a:lnTo>
                    <a:lnTo>
                      <a:pt x="135" y="190"/>
                    </a:lnTo>
                    <a:lnTo>
                      <a:pt x="135" y="192"/>
                    </a:lnTo>
                    <a:lnTo>
                      <a:pt x="134" y="193"/>
                    </a:lnTo>
                    <a:lnTo>
                      <a:pt x="136" y="192"/>
                    </a:lnTo>
                    <a:lnTo>
                      <a:pt x="139" y="192"/>
                    </a:lnTo>
                    <a:lnTo>
                      <a:pt x="141" y="191"/>
                    </a:lnTo>
                    <a:lnTo>
                      <a:pt x="143" y="191"/>
                    </a:lnTo>
                    <a:lnTo>
                      <a:pt x="144" y="188"/>
                    </a:lnTo>
                    <a:lnTo>
                      <a:pt x="148" y="186"/>
                    </a:lnTo>
                    <a:lnTo>
                      <a:pt x="148" y="191"/>
                    </a:lnTo>
                    <a:lnTo>
                      <a:pt x="149" y="191"/>
                    </a:lnTo>
                    <a:lnTo>
                      <a:pt x="151" y="187"/>
                    </a:lnTo>
                    <a:lnTo>
                      <a:pt x="155" y="185"/>
                    </a:lnTo>
                    <a:lnTo>
                      <a:pt x="158" y="187"/>
                    </a:lnTo>
                    <a:lnTo>
                      <a:pt x="157" y="190"/>
                    </a:lnTo>
                    <a:lnTo>
                      <a:pt x="156" y="191"/>
                    </a:lnTo>
                    <a:lnTo>
                      <a:pt x="156" y="191"/>
                    </a:lnTo>
                    <a:lnTo>
                      <a:pt x="155" y="193"/>
                    </a:lnTo>
                    <a:lnTo>
                      <a:pt x="157" y="197"/>
                    </a:lnTo>
                    <a:lnTo>
                      <a:pt x="154" y="199"/>
                    </a:lnTo>
                    <a:lnTo>
                      <a:pt x="155" y="201"/>
                    </a:lnTo>
                    <a:lnTo>
                      <a:pt x="156" y="202"/>
                    </a:lnTo>
                    <a:lnTo>
                      <a:pt x="157" y="205"/>
                    </a:lnTo>
                    <a:lnTo>
                      <a:pt x="158" y="204"/>
                    </a:lnTo>
                    <a:lnTo>
                      <a:pt x="159" y="204"/>
                    </a:lnTo>
                    <a:lnTo>
                      <a:pt x="158" y="201"/>
                    </a:lnTo>
                    <a:lnTo>
                      <a:pt x="158" y="199"/>
                    </a:lnTo>
                    <a:lnTo>
                      <a:pt x="161" y="198"/>
                    </a:lnTo>
                    <a:lnTo>
                      <a:pt x="165" y="201"/>
                    </a:lnTo>
                    <a:lnTo>
                      <a:pt x="165" y="204"/>
                    </a:lnTo>
                    <a:lnTo>
                      <a:pt x="164" y="206"/>
                    </a:lnTo>
                    <a:lnTo>
                      <a:pt x="165" y="207"/>
                    </a:lnTo>
                    <a:lnTo>
                      <a:pt x="167" y="209"/>
                    </a:lnTo>
                    <a:lnTo>
                      <a:pt x="162" y="212"/>
                    </a:lnTo>
                    <a:lnTo>
                      <a:pt x="163" y="213"/>
                    </a:lnTo>
                    <a:lnTo>
                      <a:pt x="169" y="213"/>
                    </a:lnTo>
                    <a:lnTo>
                      <a:pt x="171" y="214"/>
                    </a:lnTo>
                    <a:lnTo>
                      <a:pt x="171" y="215"/>
                    </a:lnTo>
                    <a:lnTo>
                      <a:pt x="172" y="214"/>
                    </a:lnTo>
                    <a:lnTo>
                      <a:pt x="176" y="214"/>
                    </a:lnTo>
                    <a:lnTo>
                      <a:pt x="176" y="217"/>
                    </a:lnTo>
                    <a:lnTo>
                      <a:pt x="174" y="220"/>
                    </a:lnTo>
                    <a:lnTo>
                      <a:pt x="173" y="222"/>
                    </a:lnTo>
                    <a:lnTo>
                      <a:pt x="171" y="223"/>
                    </a:lnTo>
                    <a:lnTo>
                      <a:pt x="170" y="225"/>
                    </a:lnTo>
                    <a:lnTo>
                      <a:pt x="170" y="227"/>
                    </a:lnTo>
                    <a:lnTo>
                      <a:pt x="172" y="227"/>
                    </a:lnTo>
                    <a:lnTo>
                      <a:pt x="172" y="231"/>
                    </a:lnTo>
                    <a:lnTo>
                      <a:pt x="171" y="234"/>
                    </a:lnTo>
                    <a:lnTo>
                      <a:pt x="171" y="235"/>
                    </a:lnTo>
                    <a:lnTo>
                      <a:pt x="172" y="236"/>
                    </a:lnTo>
                    <a:lnTo>
                      <a:pt x="171" y="238"/>
                    </a:lnTo>
                    <a:lnTo>
                      <a:pt x="170" y="244"/>
                    </a:lnTo>
                    <a:lnTo>
                      <a:pt x="170" y="245"/>
                    </a:lnTo>
                    <a:lnTo>
                      <a:pt x="171" y="247"/>
                    </a:lnTo>
                    <a:lnTo>
                      <a:pt x="170" y="251"/>
                    </a:lnTo>
                    <a:lnTo>
                      <a:pt x="164" y="253"/>
                    </a:lnTo>
                    <a:lnTo>
                      <a:pt x="161" y="252"/>
                    </a:lnTo>
                    <a:lnTo>
                      <a:pt x="159" y="252"/>
                    </a:lnTo>
                    <a:lnTo>
                      <a:pt x="158" y="254"/>
                    </a:lnTo>
                    <a:lnTo>
                      <a:pt x="154" y="259"/>
                    </a:lnTo>
                    <a:lnTo>
                      <a:pt x="154" y="260"/>
                    </a:lnTo>
                    <a:lnTo>
                      <a:pt x="159" y="264"/>
                    </a:lnTo>
                    <a:lnTo>
                      <a:pt x="155" y="264"/>
                    </a:lnTo>
                    <a:lnTo>
                      <a:pt x="152" y="265"/>
                    </a:lnTo>
                    <a:lnTo>
                      <a:pt x="150" y="264"/>
                    </a:lnTo>
                    <a:lnTo>
                      <a:pt x="149" y="264"/>
                    </a:lnTo>
                    <a:lnTo>
                      <a:pt x="146" y="267"/>
                    </a:lnTo>
                    <a:lnTo>
                      <a:pt x="139" y="272"/>
                    </a:lnTo>
                    <a:lnTo>
                      <a:pt x="134" y="275"/>
                    </a:lnTo>
                    <a:lnTo>
                      <a:pt x="132" y="275"/>
                    </a:lnTo>
                    <a:lnTo>
                      <a:pt x="132" y="276"/>
                    </a:lnTo>
                    <a:lnTo>
                      <a:pt x="131" y="279"/>
                    </a:lnTo>
                    <a:lnTo>
                      <a:pt x="133" y="281"/>
                    </a:lnTo>
                    <a:lnTo>
                      <a:pt x="133" y="283"/>
                    </a:lnTo>
                    <a:lnTo>
                      <a:pt x="135" y="288"/>
                    </a:lnTo>
                    <a:lnTo>
                      <a:pt x="136" y="296"/>
                    </a:lnTo>
                    <a:lnTo>
                      <a:pt x="134" y="298"/>
                    </a:lnTo>
                    <a:lnTo>
                      <a:pt x="132" y="297"/>
                    </a:lnTo>
                    <a:lnTo>
                      <a:pt x="132" y="298"/>
                    </a:lnTo>
                    <a:lnTo>
                      <a:pt x="131" y="305"/>
                    </a:lnTo>
                    <a:lnTo>
                      <a:pt x="127" y="298"/>
                    </a:lnTo>
                    <a:lnTo>
                      <a:pt x="127" y="294"/>
                    </a:lnTo>
                    <a:lnTo>
                      <a:pt x="127" y="294"/>
                    </a:lnTo>
                    <a:lnTo>
                      <a:pt x="126" y="295"/>
                    </a:lnTo>
                    <a:lnTo>
                      <a:pt x="125" y="297"/>
                    </a:lnTo>
                    <a:lnTo>
                      <a:pt x="120" y="301"/>
                    </a:lnTo>
                    <a:lnTo>
                      <a:pt x="117" y="298"/>
                    </a:lnTo>
                    <a:lnTo>
                      <a:pt x="118" y="296"/>
                    </a:lnTo>
                    <a:lnTo>
                      <a:pt x="117" y="296"/>
                    </a:lnTo>
                    <a:lnTo>
                      <a:pt x="114" y="298"/>
                    </a:lnTo>
                    <a:lnTo>
                      <a:pt x="112" y="302"/>
                    </a:lnTo>
                    <a:lnTo>
                      <a:pt x="109" y="301"/>
                    </a:lnTo>
                    <a:lnTo>
                      <a:pt x="105" y="301"/>
                    </a:lnTo>
                    <a:lnTo>
                      <a:pt x="104" y="300"/>
                    </a:lnTo>
                    <a:lnTo>
                      <a:pt x="103" y="300"/>
                    </a:lnTo>
                    <a:lnTo>
                      <a:pt x="100" y="301"/>
                    </a:lnTo>
                    <a:lnTo>
                      <a:pt x="97" y="300"/>
                    </a:lnTo>
                    <a:lnTo>
                      <a:pt x="95" y="298"/>
                    </a:lnTo>
                    <a:lnTo>
                      <a:pt x="92" y="296"/>
                    </a:lnTo>
                    <a:lnTo>
                      <a:pt x="90" y="294"/>
                    </a:lnTo>
                    <a:lnTo>
                      <a:pt x="87" y="294"/>
                    </a:lnTo>
                    <a:lnTo>
                      <a:pt x="84" y="290"/>
                    </a:lnTo>
                    <a:lnTo>
                      <a:pt x="83" y="294"/>
                    </a:lnTo>
                    <a:lnTo>
                      <a:pt x="82" y="293"/>
                    </a:lnTo>
                    <a:lnTo>
                      <a:pt x="82" y="294"/>
                    </a:lnTo>
                    <a:lnTo>
                      <a:pt x="83" y="296"/>
                    </a:lnTo>
                    <a:lnTo>
                      <a:pt x="82" y="300"/>
                    </a:lnTo>
                    <a:lnTo>
                      <a:pt x="80" y="300"/>
                    </a:lnTo>
                    <a:lnTo>
                      <a:pt x="77" y="300"/>
                    </a:lnTo>
                    <a:lnTo>
                      <a:pt x="76" y="302"/>
                    </a:lnTo>
                    <a:lnTo>
                      <a:pt x="73" y="302"/>
                    </a:lnTo>
                    <a:lnTo>
                      <a:pt x="70" y="304"/>
                    </a:lnTo>
                    <a:lnTo>
                      <a:pt x="70" y="306"/>
                    </a:lnTo>
                    <a:lnTo>
                      <a:pt x="68" y="309"/>
                    </a:lnTo>
                    <a:lnTo>
                      <a:pt x="67" y="311"/>
                    </a:lnTo>
                    <a:lnTo>
                      <a:pt x="69" y="316"/>
                    </a:lnTo>
                    <a:lnTo>
                      <a:pt x="70" y="318"/>
                    </a:lnTo>
                    <a:lnTo>
                      <a:pt x="73" y="317"/>
                    </a:lnTo>
                    <a:lnTo>
                      <a:pt x="77" y="322"/>
                    </a:lnTo>
                    <a:lnTo>
                      <a:pt x="76" y="323"/>
                    </a:lnTo>
                    <a:lnTo>
                      <a:pt x="80" y="323"/>
                    </a:lnTo>
                    <a:lnTo>
                      <a:pt x="82" y="324"/>
                    </a:lnTo>
                    <a:lnTo>
                      <a:pt x="83" y="323"/>
                    </a:lnTo>
                    <a:lnTo>
                      <a:pt x="87" y="323"/>
                    </a:lnTo>
                    <a:lnTo>
                      <a:pt x="87" y="320"/>
                    </a:lnTo>
                    <a:lnTo>
                      <a:pt x="91" y="320"/>
                    </a:lnTo>
                    <a:lnTo>
                      <a:pt x="92" y="320"/>
                    </a:lnTo>
                    <a:lnTo>
                      <a:pt x="95" y="320"/>
                    </a:lnTo>
                    <a:lnTo>
                      <a:pt x="96" y="320"/>
                    </a:lnTo>
                    <a:lnTo>
                      <a:pt x="96" y="317"/>
                    </a:lnTo>
                    <a:lnTo>
                      <a:pt x="97" y="315"/>
                    </a:lnTo>
                    <a:lnTo>
                      <a:pt x="99" y="315"/>
                    </a:lnTo>
                    <a:lnTo>
                      <a:pt x="103" y="319"/>
                    </a:lnTo>
                    <a:lnTo>
                      <a:pt x="105" y="319"/>
                    </a:lnTo>
                    <a:lnTo>
                      <a:pt x="106" y="322"/>
                    </a:lnTo>
                    <a:lnTo>
                      <a:pt x="110" y="323"/>
                    </a:lnTo>
                    <a:lnTo>
                      <a:pt x="110" y="322"/>
                    </a:lnTo>
                    <a:lnTo>
                      <a:pt x="112" y="318"/>
                    </a:lnTo>
                    <a:lnTo>
                      <a:pt x="113" y="318"/>
                    </a:lnTo>
                    <a:lnTo>
                      <a:pt x="115" y="316"/>
                    </a:lnTo>
                    <a:lnTo>
                      <a:pt x="121" y="315"/>
                    </a:lnTo>
                    <a:lnTo>
                      <a:pt x="120" y="318"/>
                    </a:lnTo>
                    <a:lnTo>
                      <a:pt x="120" y="319"/>
                    </a:lnTo>
                    <a:lnTo>
                      <a:pt x="120" y="319"/>
                    </a:lnTo>
                    <a:lnTo>
                      <a:pt x="120" y="318"/>
                    </a:lnTo>
                    <a:lnTo>
                      <a:pt x="122" y="319"/>
                    </a:lnTo>
                    <a:lnTo>
                      <a:pt x="124" y="318"/>
                    </a:lnTo>
                    <a:lnTo>
                      <a:pt x="127" y="320"/>
                    </a:lnTo>
                    <a:lnTo>
                      <a:pt x="127" y="320"/>
                    </a:lnTo>
                    <a:lnTo>
                      <a:pt x="131" y="317"/>
                    </a:lnTo>
                    <a:lnTo>
                      <a:pt x="133" y="322"/>
                    </a:lnTo>
                    <a:lnTo>
                      <a:pt x="129" y="324"/>
                    </a:lnTo>
                    <a:lnTo>
                      <a:pt x="129" y="325"/>
                    </a:lnTo>
                    <a:lnTo>
                      <a:pt x="131" y="326"/>
                    </a:lnTo>
                    <a:lnTo>
                      <a:pt x="133" y="331"/>
                    </a:lnTo>
                    <a:lnTo>
                      <a:pt x="133" y="334"/>
                    </a:lnTo>
                    <a:lnTo>
                      <a:pt x="133" y="335"/>
                    </a:lnTo>
                    <a:lnTo>
                      <a:pt x="135" y="334"/>
                    </a:lnTo>
                    <a:lnTo>
                      <a:pt x="135" y="339"/>
                    </a:lnTo>
                    <a:lnTo>
                      <a:pt x="140" y="332"/>
                    </a:lnTo>
                    <a:lnTo>
                      <a:pt x="139" y="341"/>
                    </a:lnTo>
                    <a:lnTo>
                      <a:pt x="139" y="341"/>
                    </a:lnTo>
                    <a:lnTo>
                      <a:pt x="144" y="339"/>
                    </a:lnTo>
                    <a:lnTo>
                      <a:pt x="142" y="342"/>
                    </a:lnTo>
                    <a:lnTo>
                      <a:pt x="143" y="345"/>
                    </a:lnTo>
                    <a:lnTo>
                      <a:pt x="144" y="347"/>
                    </a:lnTo>
                    <a:lnTo>
                      <a:pt x="151" y="347"/>
                    </a:lnTo>
                    <a:lnTo>
                      <a:pt x="148" y="350"/>
                    </a:lnTo>
                    <a:lnTo>
                      <a:pt x="142" y="355"/>
                    </a:lnTo>
                    <a:lnTo>
                      <a:pt x="140" y="355"/>
                    </a:lnTo>
                    <a:lnTo>
                      <a:pt x="141" y="355"/>
                    </a:lnTo>
                    <a:lnTo>
                      <a:pt x="141" y="359"/>
                    </a:lnTo>
                    <a:lnTo>
                      <a:pt x="144" y="363"/>
                    </a:lnTo>
                    <a:lnTo>
                      <a:pt x="147" y="363"/>
                    </a:lnTo>
                    <a:lnTo>
                      <a:pt x="147" y="366"/>
                    </a:lnTo>
                    <a:lnTo>
                      <a:pt x="150" y="369"/>
                    </a:lnTo>
                    <a:lnTo>
                      <a:pt x="151" y="369"/>
                    </a:lnTo>
                    <a:lnTo>
                      <a:pt x="156" y="371"/>
                    </a:lnTo>
                    <a:lnTo>
                      <a:pt x="159" y="371"/>
                    </a:lnTo>
                    <a:lnTo>
                      <a:pt x="159" y="374"/>
                    </a:lnTo>
                    <a:lnTo>
                      <a:pt x="161" y="374"/>
                    </a:lnTo>
                    <a:lnTo>
                      <a:pt x="162" y="372"/>
                    </a:lnTo>
                    <a:lnTo>
                      <a:pt x="167" y="375"/>
                    </a:lnTo>
                    <a:lnTo>
                      <a:pt x="164" y="377"/>
                    </a:lnTo>
                    <a:lnTo>
                      <a:pt x="164" y="378"/>
                    </a:lnTo>
                    <a:lnTo>
                      <a:pt x="165" y="379"/>
                    </a:lnTo>
                    <a:lnTo>
                      <a:pt x="167" y="379"/>
                    </a:lnTo>
                    <a:lnTo>
                      <a:pt x="167" y="382"/>
                    </a:lnTo>
                    <a:lnTo>
                      <a:pt x="170" y="385"/>
                    </a:lnTo>
                    <a:lnTo>
                      <a:pt x="172" y="385"/>
                    </a:lnTo>
                    <a:lnTo>
                      <a:pt x="174" y="387"/>
                    </a:lnTo>
                    <a:lnTo>
                      <a:pt x="176" y="389"/>
                    </a:lnTo>
                    <a:lnTo>
                      <a:pt x="179" y="390"/>
                    </a:lnTo>
                    <a:lnTo>
                      <a:pt x="180" y="389"/>
                    </a:lnTo>
                    <a:lnTo>
                      <a:pt x="181" y="390"/>
                    </a:lnTo>
                    <a:lnTo>
                      <a:pt x="184" y="390"/>
                    </a:lnTo>
                    <a:lnTo>
                      <a:pt x="187" y="391"/>
                    </a:lnTo>
                    <a:lnTo>
                      <a:pt x="187" y="393"/>
                    </a:lnTo>
                    <a:lnTo>
                      <a:pt x="192" y="396"/>
                    </a:lnTo>
                    <a:lnTo>
                      <a:pt x="194" y="397"/>
                    </a:lnTo>
                    <a:lnTo>
                      <a:pt x="195" y="398"/>
                    </a:lnTo>
                    <a:lnTo>
                      <a:pt x="200" y="399"/>
                    </a:lnTo>
                    <a:lnTo>
                      <a:pt x="203" y="401"/>
                    </a:lnTo>
                    <a:lnTo>
                      <a:pt x="204" y="401"/>
                    </a:lnTo>
                    <a:lnTo>
                      <a:pt x="204" y="400"/>
                    </a:lnTo>
                    <a:lnTo>
                      <a:pt x="203" y="399"/>
                    </a:lnTo>
                    <a:lnTo>
                      <a:pt x="201" y="396"/>
                    </a:lnTo>
                    <a:lnTo>
                      <a:pt x="204" y="393"/>
                    </a:lnTo>
                    <a:lnTo>
                      <a:pt x="204" y="393"/>
                    </a:lnTo>
                    <a:lnTo>
                      <a:pt x="203" y="392"/>
                    </a:lnTo>
                    <a:lnTo>
                      <a:pt x="203" y="390"/>
                    </a:lnTo>
                    <a:lnTo>
                      <a:pt x="201" y="392"/>
                    </a:lnTo>
                    <a:lnTo>
                      <a:pt x="200" y="389"/>
                    </a:lnTo>
                    <a:lnTo>
                      <a:pt x="200" y="387"/>
                    </a:lnTo>
                    <a:lnTo>
                      <a:pt x="196" y="387"/>
                    </a:lnTo>
                    <a:lnTo>
                      <a:pt x="200" y="383"/>
                    </a:lnTo>
                    <a:lnTo>
                      <a:pt x="200" y="382"/>
                    </a:lnTo>
                    <a:lnTo>
                      <a:pt x="199" y="381"/>
                    </a:lnTo>
                    <a:lnTo>
                      <a:pt x="195" y="382"/>
                    </a:lnTo>
                    <a:lnTo>
                      <a:pt x="196" y="378"/>
                    </a:lnTo>
                    <a:lnTo>
                      <a:pt x="194" y="374"/>
                    </a:lnTo>
                    <a:lnTo>
                      <a:pt x="189" y="374"/>
                    </a:lnTo>
                    <a:lnTo>
                      <a:pt x="192" y="371"/>
                    </a:lnTo>
                    <a:lnTo>
                      <a:pt x="188" y="371"/>
                    </a:lnTo>
                    <a:lnTo>
                      <a:pt x="189" y="369"/>
                    </a:lnTo>
                    <a:lnTo>
                      <a:pt x="188" y="367"/>
                    </a:lnTo>
                    <a:lnTo>
                      <a:pt x="186" y="367"/>
                    </a:lnTo>
                    <a:lnTo>
                      <a:pt x="183" y="367"/>
                    </a:lnTo>
                    <a:lnTo>
                      <a:pt x="183" y="359"/>
                    </a:lnTo>
                    <a:lnTo>
                      <a:pt x="178" y="355"/>
                    </a:lnTo>
                    <a:lnTo>
                      <a:pt x="177" y="352"/>
                    </a:lnTo>
                    <a:lnTo>
                      <a:pt x="178" y="347"/>
                    </a:lnTo>
                    <a:lnTo>
                      <a:pt x="180" y="348"/>
                    </a:lnTo>
                    <a:lnTo>
                      <a:pt x="181" y="347"/>
                    </a:lnTo>
                    <a:lnTo>
                      <a:pt x="186" y="347"/>
                    </a:lnTo>
                    <a:lnTo>
                      <a:pt x="186" y="350"/>
                    </a:lnTo>
                    <a:lnTo>
                      <a:pt x="188" y="354"/>
                    </a:lnTo>
                    <a:lnTo>
                      <a:pt x="191" y="355"/>
                    </a:lnTo>
                    <a:lnTo>
                      <a:pt x="192" y="354"/>
                    </a:lnTo>
                    <a:lnTo>
                      <a:pt x="194" y="352"/>
                    </a:lnTo>
                    <a:lnTo>
                      <a:pt x="196" y="355"/>
                    </a:lnTo>
                    <a:lnTo>
                      <a:pt x="196" y="356"/>
                    </a:lnTo>
                    <a:lnTo>
                      <a:pt x="198" y="357"/>
                    </a:lnTo>
                    <a:lnTo>
                      <a:pt x="199" y="362"/>
                    </a:lnTo>
                    <a:lnTo>
                      <a:pt x="201" y="362"/>
                    </a:lnTo>
                    <a:lnTo>
                      <a:pt x="201" y="364"/>
                    </a:lnTo>
                    <a:lnTo>
                      <a:pt x="203" y="367"/>
                    </a:lnTo>
                    <a:lnTo>
                      <a:pt x="204" y="369"/>
                    </a:lnTo>
                    <a:lnTo>
                      <a:pt x="204" y="368"/>
                    </a:lnTo>
                    <a:lnTo>
                      <a:pt x="203" y="362"/>
                    </a:lnTo>
                    <a:lnTo>
                      <a:pt x="207" y="352"/>
                    </a:lnTo>
                    <a:lnTo>
                      <a:pt x="207" y="362"/>
                    </a:lnTo>
                    <a:lnTo>
                      <a:pt x="209" y="367"/>
                    </a:lnTo>
                    <a:lnTo>
                      <a:pt x="209" y="369"/>
                    </a:lnTo>
                    <a:lnTo>
                      <a:pt x="209" y="370"/>
                    </a:lnTo>
                    <a:lnTo>
                      <a:pt x="210" y="371"/>
                    </a:lnTo>
                    <a:lnTo>
                      <a:pt x="209" y="370"/>
                    </a:lnTo>
                    <a:lnTo>
                      <a:pt x="209" y="368"/>
                    </a:lnTo>
                    <a:lnTo>
                      <a:pt x="214" y="368"/>
                    </a:lnTo>
                    <a:lnTo>
                      <a:pt x="215" y="371"/>
                    </a:lnTo>
                    <a:lnTo>
                      <a:pt x="217" y="370"/>
                    </a:lnTo>
                    <a:lnTo>
                      <a:pt x="217" y="376"/>
                    </a:lnTo>
                    <a:lnTo>
                      <a:pt x="218" y="377"/>
                    </a:lnTo>
                    <a:lnTo>
                      <a:pt x="218" y="376"/>
                    </a:lnTo>
                    <a:lnTo>
                      <a:pt x="222" y="372"/>
                    </a:lnTo>
                    <a:lnTo>
                      <a:pt x="222" y="374"/>
                    </a:lnTo>
                    <a:lnTo>
                      <a:pt x="226" y="374"/>
                    </a:lnTo>
                    <a:lnTo>
                      <a:pt x="228" y="376"/>
                    </a:lnTo>
                    <a:lnTo>
                      <a:pt x="229" y="376"/>
                    </a:lnTo>
                    <a:lnTo>
                      <a:pt x="228" y="374"/>
                    </a:lnTo>
                    <a:lnTo>
                      <a:pt x="229" y="371"/>
                    </a:lnTo>
                    <a:lnTo>
                      <a:pt x="229" y="367"/>
                    </a:lnTo>
                    <a:lnTo>
                      <a:pt x="226" y="362"/>
                    </a:lnTo>
                    <a:lnTo>
                      <a:pt x="228" y="357"/>
                    </a:lnTo>
                    <a:lnTo>
                      <a:pt x="229" y="346"/>
                    </a:lnTo>
                    <a:lnTo>
                      <a:pt x="231" y="359"/>
                    </a:lnTo>
                    <a:lnTo>
                      <a:pt x="231" y="361"/>
                    </a:lnTo>
                    <a:lnTo>
                      <a:pt x="232" y="364"/>
                    </a:lnTo>
                    <a:lnTo>
                      <a:pt x="233" y="367"/>
                    </a:lnTo>
                    <a:lnTo>
                      <a:pt x="233" y="364"/>
                    </a:lnTo>
                    <a:lnTo>
                      <a:pt x="235" y="361"/>
                    </a:lnTo>
                    <a:lnTo>
                      <a:pt x="236" y="356"/>
                    </a:lnTo>
                    <a:lnTo>
                      <a:pt x="237" y="356"/>
                    </a:lnTo>
                    <a:lnTo>
                      <a:pt x="233" y="350"/>
                    </a:lnTo>
                    <a:lnTo>
                      <a:pt x="232" y="348"/>
                    </a:lnTo>
                    <a:lnTo>
                      <a:pt x="231" y="347"/>
                    </a:lnTo>
                    <a:lnTo>
                      <a:pt x="231" y="345"/>
                    </a:lnTo>
                    <a:lnTo>
                      <a:pt x="230" y="341"/>
                    </a:lnTo>
                    <a:lnTo>
                      <a:pt x="226" y="338"/>
                    </a:lnTo>
                    <a:lnTo>
                      <a:pt x="232" y="338"/>
                    </a:lnTo>
                    <a:lnTo>
                      <a:pt x="232" y="337"/>
                    </a:lnTo>
                    <a:lnTo>
                      <a:pt x="229" y="337"/>
                    </a:lnTo>
                    <a:lnTo>
                      <a:pt x="225" y="334"/>
                    </a:lnTo>
                    <a:lnTo>
                      <a:pt x="226" y="333"/>
                    </a:lnTo>
                    <a:lnTo>
                      <a:pt x="228" y="331"/>
                    </a:lnTo>
                    <a:lnTo>
                      <a:pt x="229" y="330"/>
                    </a:lnTo>
                    <a:lnTo>
                      <a:pt x="230" y="327"/>
                    </a:lnTo>
                    <a:lnTo>
                      <a:pt x="229" y="326"/>
                    </a:lnTo>
                    <a:lnTo>
                      <a:pt x="229" y="327"/>
                    </a:lnTo>
                    <a:lnTo>
                      <a:pt x="225" y="332"/>
                    </a:lnTo>
                    <a:lnTo>
                      <a:pt x="225" y="328"/>
                    </a:lnTo>
                    <a:lnTo>
                      <a:pt x="221" y="328"/>
                    </a:lnTo>
                    <a:lnTo>
                      <a:pt x="219" y="326"/>
                    </a:lnTo>
                    <a:lnTo>
                      <a:pt x="223" y="324"/>
                    </a:lnTo>
                    <a:lnTo>
                      <a:pt x="222" y="324"/>
                    </a:lnTo>
                    <a:lnTo>
                      <a:pt x="222" y="320"/>
                    </a:lnTo>
                    <a:lnTo>
                      <a:pt x="221" y="319"/>
                    </a:lnTo>
                    <a:lnTo>
                      <a:pt x="221" y="319"/>
                    </a:lnTo>
                    <a:lnTo>
                      <a:pt x="221" y="323"/>
                    </a:lnTo>
                    <a:lnTo>
                      <a:pt x="218" y="325"/>
                    </a:lnTo>
                    <a:lnTo>
                      <a:pt x="216" y="324"/>
                    </a:lnTo>
                    <a:lnTo>
                      <a:pt x="216" y="319"/>
                    </a:lnTo>
                    <a:lnTo>
                      <a:pt x="216" y="318"/>
                    </a:lnTo>
                    <a:lnTo>
                      <a:pt x="214" y="318"/>
                    </a:lnTo>
                    <a:lnTo>
                      <a:pt x="214" y="316"/>
                    </a:lnTo>
                    <a:lnTo>
                      <a:pt x="214" y="316"/>
                    </a:lnTo>
                    <a:lnTo>
                      <a:pt x="213" y="313"/>
                    </a:lnTo>
                    <a:lnTo>
                      <a:pt x="214" y="312"/>
                    </a:lnTo>
                    <a:lnTo>
                      <a:pt x="214" y="312"/>
                    </a:lnTo>
                    <a:lnTo>
                      <a:pt x="210" y="311"/>
                    </a:lnTo>
                    <a:lnTo>
                      <a:pt x="213" y="309"/>
                    </a:lnTo>
                    <a:lnTo>
                      <a:pt x="216" y="308"/>
                    </a:lnTo>
                    <a:lnTo>
                      <a:pt x="216" y="308"/>
                    </a:lnTo>
                    <a:lnTo>
                      <a:pt x="213" y="308"/>
                    </a:lnTo>
                    <a:lnTo>
                      <a:pt x="210" y="306"/>
                    </a:lnTo>
                    <a:lnTo>
                      <a:pt x="214" y="303"/>
                    </a:lnTo>
                    <a:lnTo>
                      <a:pt x="215" y="302"/>
                    </a:lnTo>
                    <a:lnTo>
                      <a:pt x="215" y="301"/>
                    </a:lnTo>
                    <a:lnTo>
                      <a:pt x="211" y="301"/>
                    </a:lnTo>
                    <a:lnTo>
                      <a:pt x="211" y="302"/>
                    </a:lnTo>
                    <a:lnTo>
                      <a:pt x="209" y="304"/>
                    </a:lnTo>
                    <a:lnTo>
                      <a:pt x="198" y="306"/>
                    </a:lnTo>
                    <a:lnTo>
                      <a:pt x="204" y="302"/>
                    </a:lnTo>
                    <a:lnTo>
                      <a:pt x="209" y="298"/>
                    </a:lnTo>
                    <a:lnTo>
                      <a:pt x="210" y="296"/>
                    </a:lnTo>
                    <a:lnTo>
                      <a:pt x="208" y="296"/>
                    </a:lnTo>
                    <a:lnTo>
                      <a:pt x="206" y="295"/>
                    </a:lnTo>
                    <a:lnTo>
                      <a:pt x="207" y="293"/>
                    </a:lnTo>
                    <a:lnTo>
                      <a:pt x="204" y="294"/>
                    </a:lnTo>
                    <a:lnTo>
                      <a:pt x="204" y="290"/>
                    </a:lnTo>
                    <a:lnTo>
                      <a:pt x="207" y="288"/>
                    </a:lnTo>
                    <a:lnTo>
                      <a:pt x="207" y="286"/>
                    </a:lnTo>
                    <a:lnTo>
                      <a:pt x="204" y="286"/>
                    </a:lnTo>
                    <a:lnTo>
                      <a:pt x="202" y="285"/>
                    </a:lnTo>
                    <a:lnTo>
                      <a:pt x="198" y="285"/>
                    </a:lnTo>
                    <a:lnTo>
                      <a:pt x="194" y="280"/>
                    </a:lnTo>
                    <a:lnTo>
                      <a:pt x="200" y="280"/>
                    </a:lnTo>
                    <a:lnTo>
                      <a:pt x="202" y="280"/>
                    </a:lnTo>
                    <a:lnTo>
                      <a:pt x="204" y="278"/>
                    </a:lnTo>
                    <a:lnTo>
                      <a:pt x="207" y="281"/>
                    </a:lnTo>
                    <a:lnTo>
                      <a:pt x="207" y="282"/>
                    </a:lnTo>
                    <a:lnTo>
                      <a:pt x="209" y="282"/>
                    </a:lnTo>
                    <a:lnTo>
                      <a:pt x="213" y="285"/>
                    </a:lnTo>
                    <a:lnTo>
                      <a:pt x="213" y="287"/>
                    </a:lnTo>
                    <a:lnTo>
                      <a:pt x="211" y="288"/>
                    </a:lnTo>
                    <a:lnTo>
                      <a:pt x="213" y="290"/>
                    </a:lnTo>
                    <a:lnTo>
                      <a:pt x="214" y="291"/>
                    </a:lnTo>
                    <a:lnTo>
                      <a:pt x="215" y="288"/>
                    </a:lnTo>
                    <a:lnTo>
                      <a:pt x="218" y="291"/>
                    </a:lnTo>
                    <a:lnTo>
                      <a:pt x="219" y="291"/>
                    </a:lnTo>
                    <a:lnTo>
                      <a:pt x="219" y="291"/>
                    </a:lnTo>
                    <a:lnTo>
                      <a:pt x="219" y="289"/>
                    </a:lnTo>
                    <a:lnTo>
                      <a:pt x="219" y="287"/>
                    </a:lnTo>
                    <a:lnTo>
                      <a:pt x="217" y="286"/>
                    </a:lnTo>
                    <a:lnTo>
                      <a:pt x="215" y="285"/>
                    </a:lnTo>
                    <a:lnTo>
                      <a:pt x="216" y="281"/>
                    </a:lnTo>
                    <a:lnTo>
                      <a:pt x="216" y="280"/>
                    </a:lnTo>
                    <a:lnTo>
                      <a:pt x="214" y="278"/>
                    </a:lnTo>
                    <a:lnTo>
                      <a:pt x="216" y="275"/>
                    </a:lnTo>
                    <a:lnTo>
                      <a:pt x="218" y="278"/>
                    </a:lnTo>
                    <a:lnTo>
                      <a:pt x="219" y="280"/>
                    </a:lnTo>
                    <a:lnTo>
                      <a:pt x="221" y="281"/>
                    </a:lnTo>
                    <a:lnTo>
                      <a:pt x="221" y="281"/>
                    </a:lnTo>
                    <a:lnTo>
                      <a:pt x="222" y="279"/>
                    </a:lnTo>
                    <a:lnTo>
                      <a:pt x="223" y="280"/>
                    </a:lnTo>
                    <a:lnTo>
                      <a:pt x="223" y="279"/>
                    </a:lnTo>
                    <a:lnTo>
                      <a:pt x="221" y="276"/>
                    </a:lnTo>
                    <a:lnTo>
                      <a:pt x="215" y="273"/>
                    </a:lnTo>
                    <a:lnTo>
                      <a:pt x="222" y="273"/>
                    </a:lnTo>
                    <a:lnTo>
                      <a:pt x="225" y="275"/>
                    </a:lnTo>
                    <a:lnTo>
                      <a:pt x="225" y="275"/>
                    </a:lnTo>
                    <a:lnTo>
                      <a:pt x="225" y="274"/>
                    </a:lnTo>
                    <a:lnTo>
                      <a:pt x="225" y="271"/>
                    </a:lnTo>
                    <a:lnTo>
                      <a:pt x="228" y="271"/>
                    </a:lnTo>
                    <a:lnTo>
                      <a:pt x="229" y="273"/>
                    </a:lnTo>
                    <a:lnTo>
                      <a:pt x="231" y="274"/>
                    </a:lnTo>
                    <a:lnTo>
                      <a:pt x="231" y="276"/>
                    </a:lnTo>
                    <a:lnTo>
                      <a:pt x="230" y="278"/>
                    </a:lnTo>
                    <a:lnTo>
                      <a:pt x="230" y="279"/>
                    </a:lnTo>
                    <a:lnTo>
                      <a:pt x="231" y="279"/>
                    </a:lnTo>
                    <a:lnTo>
                      <a:pt x="232" y="281"/>
                    </a:lnTo>
                    <a:lnTo>
                      <a:pt x="232" y="283"/>
                    </a:lnTo>
                    <a:lnTo>
                      <a:pt x="233" y="283"/>
                    </a:lnTo>
                    <a:lnTo>
                      <a:pt x="235" y="286"/>
                    </a:lnTo>
                    <a:lnTo>
                      <a:pt x="235" y="287"/>
                    </a:lnTo>
                    <a:lnTo>
                      <a:pt x="235" y="288"/>
                    </a:lnTo>
                    <a:lnTo>
                      <a:pt x="235" y="288"/>
                    </a:lnTo>
                    <a:lnTo>
                      <a:pt x="236" y="287"/>
                    </a:lnTo>
                    <a:lnTo>
                      <a:pt x="241" y="283"/>
                    </a:lnTo>
                    <a:lnTo>
                      <a:pt x="246" y="278"/>
                    </a:lnTo>
                    <a:lnTo>
                      <a:pt x="246" y="285"/>
                    </a:lnTo>
                    <a:lnTo>
                      <a:pt x="245" y="286"/>
                    </a:lnTo>
                    <a:lnTo>
                      <a:pt x="244" y="287"/>
                    </a:lnTo>
                    <a:lnTo>
                      <a:pt x="240" y="289"/>
                    </a:lnTo>
                    <a:lnTo>
                      <a:pt x="237" y="293"/>
                    </a:lnTo>
                    <a:lnTo>
                      <a:pt x="238" y="293"/>
                    </a:lnTo>
                    <a:lnTo>
                      <a:pt x="240" y="293"/>
                    </a:lnTo>
                    <a:lnTo>
                      <a:pt x="244" y="289"/>
                    </a:lnTo>
                    <a:lnTo>
                      <a:pt x="246" y="290"/>
                    </a:lnTo>
                    <a:lnTo>
                      <a:pt x="250" y="288"/>
                    </a:lnTo>
                    <a:lnTo>
                      <a:pt x="251" y="286"/>
                    </a:lnTo>
                    <a:lnTo>
                      <a:pt x="252" y="286"/>
                    </a:lnTo>
                    <a:lnTo>
                      <a:pt x="255" y="283"/>
                    </a:lnTo>
                    <a:lnTo>
                      <a:pt x="258" y="282"/>
                    </a:lnTo>
                    <a:lnTo>
                      <a:pt x="259" y="286"/>
                    </a:lnTo>
                    <a:lnTo>
                      <a:pt x="256" y="287"/>
                    </a:lnTo>
                    <a:lnTo>
                      <a:pt x="255" y="289"/>
                    </a:lnTo>
                    <a:lnTo>
                      <a:pt x="254" y="291"/>
                    </a:lnTo>
                    <a:lnTo>
                      <a:pt x="251" y="293"/>
                    </a:lnTo>
                    <a:lnTo>
                      <a:pt x="248" y="295"/>
                    </a:lnTo>
                    <a:lnTo>
                      <a:pt x="245" y="296"/>
                    </a:lnTo>
                    <a:lnTo>
                      <a:pt x="245" y="296"/>
                    </a:lnTo>
                    <a:lnTo>
                      <a:pt x="243" y="298"/>
                    </a:lnTo>
                    <a:lnTo>
                      <a:pt x="243" y="298"/>
                    </a:lnTo>
                    <a:lnTo>
                      <a:pt x="246" y="297"/>
                    </a:lnTo>
                    <a:lnTo>
                      <a:pt x="251" y="300"/>
                    </a:lnTo>
                    <a:lnTo>
                      <a:pt x="245" y="302"/>
                    </a:lnTo>
                    <a:lnTo>
                      <a:pt x="250" y="301"/>
                    </a:lnTo>
                    <a:lnTo>
                      <a:pt x="245" y="306"/>
                    </a:lnTo>
                    <a:lnTo>
                      <a:pt x="243" y="308"/>
                    </a:lnTo>
                    <a:lnTo>
                      <a:pt x="244" y="308"/>
                    </a:lnTo>
                    <a:lnTo>
                      <a:pt x="246" y="306"/>
                    </a:lnTo>
                    <a:lnTo>
                      <a:pt x="250" y="308"/>
                    </a:lnTo>
                    <a:lnTo>
                      <a:pt x="251" y="310"/>
                    </a:lnTo>
                    <a:lnTo>
                      <a:pt x="248" y="311"/>
                    </a:lnTo>
                    <a:lnTo>
                      <a:pt x="248" y="311"/>
                    </a:lnTo>
                    <a:lnTo>
                      <a:pt x="245" y="312"/>
                    </a:lnTo>
                    <a:lnTo>
                      <a:pt x="245" y="313"/>
                    </a:lnTo>
                    <a:lnTo>
                      <a:pt x="245" y="315"/>
                    </a:lnTo>
                    <a:lnTo>
                      <a:pt x="246" y="316"/>
                    </a:lnTo>
                    <a:lnTo>
                      <a:pt x="248" y="313"/>
                    </a:lnTo>
                    <a:lnTo>
                      <a:pt x="250" y="311"/>
                    </a:lnTo>
                    <a:lnTo>
                      <a:pt x="252" y="312"/>
                    </a:lnTo>
                    <a:lnTo>
                      <a:pt x="252" y="315"/>
                    </a:lnTo>
                    <a:lnTo>
                      <a:pt x="252" y="316"/>
                    </a:lnTo>
                    <a:lnTo>
                      <a:pt x="251" y="317"/>
                    </a:lnTo>
                    <a:lnTo>
                      <a:pt x="252" y="318"/>
                    </a:lnTo>
                    <a:lnTo>
                      <a:pt x="251" y="319"/>
                    </a:lnTo>
                    <a:lnTo>
                      <a:pt x="251" y="320"/>
                    </a:lnTo>
                    <a:lnTo>
                      <a:pt x="252" y="319"/>
                    </a:lnTo>
                    <a:lnTo>
                      <a:pt x="254" y="318"/>
                    </a:lnTo>
                    <a:lnTo>
                      <a:pt x="256" y="318"/>
                    </a:lnTo>
                    <a:lnTo>
                      <a:pt x="256" y="320"/>
                    </a:lnTo>
                    <a:lnTo>
                      <a:pt x="255" y="322"/>
                    </a:lnTo>
                    <a:lnTo>
                      <a:pt x="258" y="323"/>
                    </a:lnTo>
                    <a:lnTo>
                      <a:pt x="258" y="324"/>
                    </a:lnTo>
                    <a:lnTo>
                      <a:pt x="258" y="325"/>
                    </a:lnTo>
                    <a:lnTo>
                      <a:pt x="258" y="325"/>
                    </a:lnTo>
                    <a:lnTo>
                      <a:pt x="259" y="325"/>
                    </a:lnTo>
                    <a:lnTo>
                      <a:pt x="261" y="324"/>
                    </a:lnTo>
                    <a:lnTo>
                      <a:pt x="261" y="323"/>
                    </a:lnTo>
                    <a:lnTo>
                      <a:pt x="261" y="322"/>
                    </a:lnTo>
                    <a:lnTo>
                      <a:pt x="258" y="318"/>
                    </a:lnTo>
                    <a:lnTo>
                      <a:pt x="261" y="317"/>
                    </a:lnTo>
                    <a:lnTo>
                      <a:pt x="261" y="318"/>
                    </a:lnTo>
                    <a:lnTo>
                      <a:pt x="261" y="316"/>
                    </a:lnTo>
                    <a:lnTo>
                      <a:pt x="261" y="313"/>
                    </a:lnTo>
                    <a:lnTo>
                      <a:pt x="262" y="313"/>
                    </a:lnTo>
                    <a:lnTo>
                      <a:pt x="262" y="312"/>
                    </a:lnTo>
                    <a:lnTo>
                      <a:pt x="262" y="312"/>
                    </a:lnTo>
                    <a:lnTo>
                      <a:pt x="259" y="310"/>
                    </a:lnTo>
                    <a:lnTo>
                      <a:pt x="260" y="306"/>
                    </a:lnTo>
                    <a:lnTo>
                      <a:pt x="262" y="308"/>
                    </a:lnTo>
                    <a:lnTo>
                      <a:pt x="263" y="308"/>
                    </a:lnTo>
                    <a:lnTo>
                      <a:pt x="263" y="308"/>
                    </a:lnTo>
                    <a:lnTo>
                      <a:pt x="262" y="308"/>
                    </a:lnTo>
                    <a:lnTo>
                      <a:pt x="259" y="304"/>
                    </a:lnTo>
                    <a:lnTo>
                      <a:pt x="263" y="304"/>
                    </a:lnTo>
                    <a:lnTo>
                      <a:pt x="265" y="304"/>
                    </a:lnTo>
                    <a:lnTo>
                      <a:pt x="265" y="301"/>
                    </a:lnTo>
                    <a:lnTo>
                      <a:pt x="265" y="296"/>
                    </a:lnTo>
                    <a:lnTo>
                      <a:pt x="268" y="300"/>
                    </a:lnTo>
                    <a:lnTo>
                      <a:pt x="268" y="302"/>
                    </a:lnTo>
                    <a:lnTo>
                      <a:pt x="269" y="304"/>
                    </a:lnTo>
                    <a:lnTo>
                      <a:pt x="268" y="305"/>
                    </a:lnTo>
                    <a:lnTo>
                      <a:pt x="269" y="305"/>
                    </a:lnTo>
                    <a:lnTo>
                      <a:pt x="269" y="305"/>
                    </a:lnTo>
                    <a:lnTo>
                      <a:pt x="270" y="304"/>
                    </a:lnTo>
                    <a:lnTo>
                      <a:pt x="274" y="302"/>
                    </a:lnTo>
                    <a:lnTo>
                      <a:pt x="274" y="306"/>
                    </a:lnTo>
                    <a:lnTo>
                      <a:pt x="274" y="306"/>
                    </a:lnTo>
                    <a:lnTo>
                      <a:pt x="274" y="306"/>
                    </a:lnTo>
                    <a:lnTo>
                      <a:pt x="274" y="302"/>
                    </a:lnTo>
                    <a:lnTo>
                      <a:pt x="274" y="301"/>
                    </a:lnTo>
                    <a:lnTo>
                      <a:pt x="271" y="297"/>
                    </a:lnTo>
                    <a:lnTo>
                      <a:pt x="277" y="300"/>
                    </a:lnTo>
                    <a:lnTo>
                      <a:pt x="278" y="301"/>
                    </a:lnTo>
                    <a:lnTo>
                      <a:pt x="280" y="302"/>
                    </a:lnTo>
                    <a:lnTo>
                      <a:pt x="280" y="302"/>
                    </a:lnTo>
                    <a:lnTo>
                      <a:pt x="280" y="300"/>
                    </a:lnTo>
                    <a:lnTo>
                      <a:pt x="278" y="297"/>
                    </a:lnTo>
                    <a:lnTo>
                      <a:pt x="276" y="295"/>
                    </a:lnTo>
                    <a:lnTo>
                      <a:pt x="274" y="293"/>
                    </a:lnTo>
                    <a:lnTo>
                      <a:pt x="277" y="291"/>
                    </a:lnTo>
                    <a:lnTo>
                      <a:pt x="280" y="294"/>
                    </a:lnTo>
                    <a:lnTo>
                      <a:pt x="282" y="296"/>
                    </a:lnTo>
                    <a:lnTo>
                      <a:pt x="283" y="297"/>
                    </a:lnTo>
                    <a:lnTo>
                      <a:pt x="285" y="297"/>
                    </a:lnTo>
                    <a:lnTo>
                      <a:pt x="287" y="296"/>
                    </a:lnTo>
                    <a:lnTo>
                      <a:pt x="285" y="295"/>
                    </a:lnTo>
                    <a:lnTo>
                      <a:pt x="284" y="295"/>
                    </a:lnTo>
                    <a:lnTo>
                      <a:pt x="283" y="294"/>
                    </a:lnTo>
                    <a:lnTo>
                      <a:pt x="280" y="294"/>
                    </a:lnTo>
                    <a:lnTo>
                      <a:pt x="277" y="291"/>
                    </a:lnTo>
                    <a:lnTo>
                      <a:pt x="280" y="282"/>
                    </a:lnTo>
                    <a:lnTo>
                      <a:pt x="281" y="289"/>
                    </a:lnTo>
                    <a:lnTo>
                      <a:pt x="282" y="290"/>
                    </a:lnTo>
                    <a:lnTo>
                      <a:pt x="283" y="289"/>
                    </a:lnTo>
                    <a:lnTo>
                      <a:pt x="283" y="288"/>
                    </a:lnTo>
                    <a:lnTo>
                      <a:pt x="282" y="287"/>
                    </a:lnTo>
                    <a:lnTo>
                      <a:pt x="281" y="283"/>
                    </a:lnTo>
                    <a:lnTo>
                      <a:pt x="284" y="283"/>
                    </a:lnTo>
                    <a:lnTo>
                      <a:pt x="285" y="285"/>
                    </a:lnTo>
                    <a:lnTo>
                      <a:pt x="288" y="286"/>
                    </a:lnTo>
                    <a:lnTo>
                      <a:pt x="288" y="288"/>
                    </a:lnTo>
                    <a:lnTo>
                      <a:pt x="288" y="289"/>
                    </a:lnTo>
                    <a:lnTo>
                      <a:pt x="291" y="289"/>
                    </a:lnTo>
                    <a:lnTo>
                      <a:pt x="293" y="289"/>
                    </a:lnTo>
                    <a:lnTo>
                      <a:pt x="296" y="289"/>
                    </a:lnTo>
                    <a:lnTo>
                      <a:pt x="296" y="289"/>
                    </a:lnTo>
                    <a:lnTo>
                      <a:pt x="291" y="289"/>
                    </a:lnTo>
                    <a:lnTo>
                      <a:pt x="289" y="287"/>
                    </a:lnTo>
                    <a:lnTo>
                      <a:pt x="292" y="285"/>
                    </a:lnTo>
                    <a:lnTo>
                      <a:pt x="295" y="285"/>
                    </a:lnTo>
                    <a:lnTo>
                      <a:pt x="291" y="283"/>
                    </a:lnTo>
                    <a:lnTo>
                      <a:pt x="293" y="282"/>
                    </a:lnTo>
                    <a:lnTo>
                      <a:pt x="292" y="282"/>
                    </a:lnTo>
                    <a:lnTo>
                      <a:pt x="287" y="285"/>
                    </a:lnTo>
                    <a:lnTo>
                      <a:pt x="291" y="279"/>
                    </a:lnTo>
                    <a:lnTo>
                      <a:pt x="293" y="278"/>
                    </a:lnTo>
                    <a:lnTo>
                      <a:pt x="296" y="279"/>
                    </a:lnTo>
                    <a:lnTo>
                      <a:pt x="297" y="279"/>
                    </a:lnTo>
                    <a:lnTo>
                      <a:pt x="299" y="282"/>
                    </a:lnTo>
                    <a:lnTo>
                      <a:pt x="299" y="283"/>
                    </a:lnTo>
                    <a:lnTo>
                      <a:pt x="300" y="283"/>
                    </a:lnTo>
                    <a:lnTo>
                      <a:pt x="302" y="282"/>
                    </a:lnTo>
                    <a:lnTo>
                      <a:pt x="302" y="281"/>
                    </a:lnTo>
                    <a:lnTo>
                      <a:pt x="299" y="280"/>
                    </a:lnTo>
                    <a:lnTo>
                      <a:pt x="299" y="278"/>
                    </a:lnTo>
                    <a:lnTo>
                      <a:pt x="298" y="276"/>
                    </a:lnTo>
                    <a:lnTo>
                      <a:pt x="295" y="278"/>
                    </a:lnTo>
                    <a:lnTo>
                      <a:pt x="297" y="273"/>
                    </a:lnTo>
                    <a:lnTo>
                      <a:pt x="296" y="272"/>
                    </a:lnTo>
                    <a:lnTo>
                      <a:pt x="293" y="272"/>
                    </a:lnTo>
                    <a:lnTo>
                      <a:pt x="291" y="272"/>
                    </a:lnTo>
                    <a:lnTo>
                      <a:pt x="291" y="271"/>
                    </a:lnTo>
                    <a:lnTo>
                      <a:pt x="291" y="271"/>
                    </a:lnTo>
                    <a:lnTo>
                      <a:pt x="290" y="272"/>
                    </a:lnTo>
                    <a:lnTo>
                      <a:pt x="290" y="276"/>
                    </a:lnTo>
                    <a:lnTo>
                      <a:pt x="288" y="276"/>
                    </a:lnTo>
                    <a:lnTo>
                      <a:pt x="285" y="274"/>
                    </a:lnTo>
                    <a:lnTo>
                      <a:pt x="285" y="272"/>
                    </a:lnTo>
                    <a:lnTo>
                      <a:pt x="283" y="276"/>
                    </a:lnTo>
                    <a:lnTo>
                      <a:pt x="277" y="280"/>
                    </a:lnTo>
                    <a:lnTo>
                      <a:pt x="280" y="274"/>
                    </a:lnTo>
                    <a:lnTo>
                      <a:pt x="281" y="271"/>
                    </a:lnTo>
                    <a:lnTo>
                      <a:pt x="282" y="267"/>
                    </a:lnTo>
                    <a:lnTo>
                      <a:pt x="282" y="268"/>
                    </a:lnTo>
                    <a:lnTo>
                      <a:pt x="280" y="271"/>
                    </a:lnTo>
                    <a:lnTo>
                      <a:pt x="280" y="272"/>
                    </a:lnTo>
                    <a:lnTo>
                      <a:pt x="276" y="275"/>
                    </a:lnTo>
                    <a:lnTo>
                      <a:pt x="273" y="274"/>
                    </a:lnTo>
                    <a:lnTo>
                      <a:pt x="273" y="272"/>
                    </a:lnTo>
                    <a:lnTo>
                      <a:pt x="275" y="268"/>
                    </a:lnTo>
                    <a:lnTo>
                      <a:pt x="277" y="267"/>
                    </a:lnTo>
                    <a:lnTo>
                      <a:pt x="278" y="264"/>
                    </a:lnTo>
                    <a:lnTo>
                      <a:pt x="281" y="261"/>
                    </a:lnTo>
                    <a:lnTo>
                      <a:pt x="281" y="261"/>
                    </a:lnTo>
                    <a:lnTo>
                      <a:pt x="278" y="264"/>
                    </a:lnTo>
                    <a:lnTo>
                      <a:pt x="276" y="264"/>
                    </a:lnTo>
                    <a:lnTo>
                      <a:pt x="269" y="271"/>
                    </a:lnTo>
                    <a:lnTo>
                      <a:pt x="274" y="263"/>
                    </a:lnTo>
                    <a:lnTo>
                      <a:pt x="274" y="261"/>
                    </a:lnTo>
                    <a:lnTo>
                      <a:pt x="274" y="261"/>
                    </a:lnTo>
                    <a:lnTo>
                      <a:pt x="273" y="263"/>
                    </a:lnTo>
                    <a:lnTo>
                      <a:pt x="268" y="261"/>
                    </a:lnTo>
                    <a:lnTo>
                      <a:pt x="265" y="263"/>
                    </a:lnTo>
                    <a:lnTo>
                      <a:pt x="260" y="258"/>
                    </a:lnTo>
                    <a:lnTo>
                      <a:pt x="266" y="258"/>
                    </a:lnTo>
                    <a:lnTo>
                      <a:pt x="268" y="258"/>
                    </a:lnTo>
                    <a:lnTo>
                      <a:pt x="262" y="253"/>
                    </a:lnTo>
                    <a:lnTo>
                      <a:pt x="269" y="256"/>
                    </a:lnTo>
                    <a:lnTo>
                      <a:pt x="270" y="254"/>
                    </a:lnTo>
                    <a:lnTo>
                      <a:pt x="269" y="254"/>
                    </a:lnTo>
                    <a:lnTo>
                      <a:pt x="268" y="254"/>
                    </a:lnTo>
                    <a:lnTo>
                      <a:pt x="267" y="251"/>
                    </a:lnTo>
                    <a:lnTo>
                      <a:pt x="270" y="250"/>
                    </a:lnTo>
                    <a:lnTo>
                      <a:pt x="270" y="250"/>
                    </a:lnTo>
                    <a:lnTo>
                      <a:pt x="269" y="246"/>
                    </a:lnTo>
                    <a:lnTo>
                      <a:pt x="269" y="245"/>
                    </a:lnTo>
                    <a:lnTo>
                      <a:pt x="267" y="246"/>
                    </a:lnTo>
                    <a:lnTo>
                      <a:pt x="265" y="247"/>
                    </a:lnTo>
                    <a:lnTo>
                      <a:pt x="263" y="247"/>
                    </a:lnTo>
                    <a:lnTo>
                      <a:pt x="262" y="247"/>
                    </a:lnTo>
                    <a:lnTo>
                      <a:pt x="259" y="246"/>
                    </a:lnTo>
                    <a:lnTo>
                      <a:pt x="261" y="243"/>
                    </a:lnTo>
                    <a:lnTo>
                      <a:pt x="261" y="241"/>
                    </a:lnTo>
                    <a:lnTo>
                      <a:pt x="260" y="242"/>
                    </a:lnTo>
                    <a:lnTo>
                      <a:pt x="259" y="244"/>
                    </a:lnTo>
                    <a:lnTo>
                      <a:pt x="258" y="245"/>
                    </a:lnTo>
                    <a:lnTo>
                      <a:pt x="259" y="247"/>
                    </a:lnTo>
                    <a:lnTo>
                      <a:pt x="255" y="251"/>
                    </a:lnTo>
                    <a:lnTo>
                      <a:pt x="254" y="245"/>
                    </a:lnTo>
                    <a:lnTo>
                      <a:pt x="254" y="243"/>
                    </a:lnTo>
                    <a:lnTo>
                      <a:pt x="255" y="241"/>
                    </a:lnTo>
                    <a:lnTo>
                      <a:pt x="254" y="241"/>
                    </a:lnTo>
                    <a:lnTo>
                      <a:pt x="254" y="242"/>
                    </a:lnTo>
                    <a:lnTo>
                      <a:pt x="254" y="244"/>
                    </a:lnTo>
                    <a:lnTo>
                      <a:pt x="251" y="247"/>
                    </a:lnTo>
                    <a:lnTo>
                      <a:pt x="247" y="250"/>
                    </a:lnTo>
                    <a:lnTo>
                      <a:pt x="247" y="245"/>
                    </a:lnTo>
                    <a:lnTo>
                      <a:pt x="250" y="243"/>
                    </a:lnTo>
                    <a:lnTo>
                      <a:pt x="253" y="236"/>
                    </a:lnTo>
                    <a:lnTo>
                      <a:pt x="253" y="236"/>
                    </a:lnTo>
                    <a:lnTo>
                      <a:pt x="252" y="236"/>
                    </a:lnTo>
                    <a:lnTo>
                      <a:pt x="251" y="237"/>
                    </a:lnTo>
                    <a:lnTo>
                      <a:pt x="251" y="239"/>
                    </a:lnTo>
                    <a:lnTo>
                      <a:pt x="247" y="242"/>
                    </a:lnTo>
                    <a:lnTo>
                      <a:pt x="246" y="237"/>
                    </a:lnTo>
                    <a:lnTo>
                      <a:pt x="248" y="232"/>
                    </a:lnTo>
                    <a:lnTo>
                      <a:pt x="248" y="232"/>
                    </a:lnTo>
                    <a:lnTo>
                      <a:pt x="244" y="230"/>
                    </a:lnTo>
                    <a:lnTo>
                      <a:pt x="246" y="229"/>
                    </a:lnTo>
                    <a:lnTo>
                      <a:pt x="245" y="229"/>
                    </a:lnTo>
                    <a:lnTo>
                      <a:pt x="243" y="229"/>
                    </a:lnTo>
                    <a:lnTo>
                      <a:pt x="238" y="231"/>
                    </a:lnTo>
                    <a:lnTo>
                      <a:pt x="239" y="227"/>
                    </a:lnTo>
                    <a:lnTo>
                      <a:pt x="238" y="227"/>
                    </a:lnTo>
                    <a:lnTo>
                      <a:pt x="233" y="231"/>
                    </a:lnTo>
                    <a:lnTo>
                      <a:pt x="235" y="224"/>
                    </a:lnTo>
                    <a:lnTo>
                      <a:pt x="238" y="222"/>
                    </a:lnTo>
                    <a:lnTo>
                      <a:pt x="236" y="223"/>
                    </a:lnTo>
                    <a:lnTo>
                      <a:pt x="236" y="221"/>
                    </a:lnTo>
                    <a:lnTo>
                      <a:pt x="235" y="222"/>
                    </a:lnTo>
                    <a:lnTo>
                      <a:pt x="232" y="219"/>
                    </a:lnTo>
                    <a:lnTo>
                      <a:pt x="232" y="217"/>
                    </a:lnTo>
                    <a:lnTo>
                      <a:pt x="231" y="217"/>
                    </a:lnTo>
                    <a:lnTo>
                      <a:pt x="228" y="215"/>
                    </a:lnTo>
                    <a:lnTo>
                      <a:pt x="222" y="216"/>
                    </a:lnTo>
                    <a:lnTo>
                      <a:pt x="228" y="210"/>
                    </a:lnTo>
                    <a:lnTo>
                      <a:pt x="228" y="210"/>
                    </a:lnTo>
                    <a:lnTo>
                      <a:pt x="226" y="209"/>
                    </a:lnTo>
                    <a:lnTo>
                      <a:pt x="223" y="2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5" name="Freeform 184">
                <a:extLst>
                  <a:ext uri="{FF2B5EF4-FFF2-40B4-BE49-F238E27FC236}">
                    <a16:creationId xmlns:a16="http://schemas.microsoft.com/office/drawing/2014/main" id="{25B94D63-6748-5649-E35F-AA34EA6327AC}"/>
                  </a:ext>
                </a:extLst>
              </p:cNvPr>
              <p:cNvSpPr/>
              <p:nvPr/>
            </p:nvSpPr>
            <p:spPr bwMode="auto">
              <a:xfrm>
                <a:off x="2898775" y="1074738"/>
                <a:ext cx="57150" cy="28575"/>
              </a:xfrm>
              <a:custGeom>
                <a:avLst/>
                <a:gdLst>
                  <a:gd name="T0" fmla="*/ 25 w 36"/>
                  <a:gd name="T1" fmla="*/ 8 h 18"/>
                  <a:gd name="T2" fmla="*/ 26 w 36"/>
                  <a:gd name="T3" fmla="*/ 7 h 18"/>
                  <a:gd name="T4" fmla="*/ 25 w 36"/>
                  <a:gd name="T5" fmla="*/ 7 h 18"/>
                  <a:gd name="T6" fmla="*/ 23 w 36"/>
                  <a:gd name="T7" fmla="*/ 3 h 18"/>
                  <a:gd name="T8" fmla="*/ 21 w 36"/>
                  <a:gd name="T9" fmla="*/ 2 h 18"/>
                  <a:gd name="T10" fmla="*/ 18 w 36"/>
                  <a:gd name="T11" fmla="*/ 2 h 18"/>
                  <a:gd name="T12" fmla="*/ 18 w 36"/>
                  <a:gd name="T13" fmla="*/ 2 h 18"/>
                  <a:gd name="T14" fmla="*/ 14 w 36"/>
                  <a:gd name="T15" fmla="*/ 2 h 18"/>
                  <a:gd name="T16" fmla="*/ 14 w 36"/>
                  <a:gd name="T17" fmla="*/ 0 h 18"/>
                  <a:gd name="T18" fmla="*/ 12 w 36"/>
                  <a:gd name="T19" fmla="*/ 0 h 18"/>
                  <a:gd name="T20" fmla="*/ 10 w 36"/>
                  <a:gd name="T21" fmla="*/ 0 h 18"/>
                  <a:gd name="T22" fmla="*/ 8 w 36"/>
                  <a:gd name="T23" fmla="*/ 0 h 18"/>
                  <a:gd name="T24" fmla="*/ 6 w 36"/>
                  <a:gd name="T25" fmla="*/ 0 h 18"/>
                  <a:gd name="T26" fmla="*/ 3 w 36"/>
                  <a:gd name="T27" fmla="*/ 0 h 18"/>
                  <a:gd name="T28" fmla="*/ 1 w 36"/>
                  <a:gd name="T29" fmla="*/ 2 h 18"/>
                  <a:gd name="T30" fmla="*/ 0 w 36"/>
                  <a:gd name="T31" fmla="*/ 6 h 18"/>
                  <a:gd name="T32" fmla="*/ 0 w 36"/>
                  <a:gd name="T33" fmla="*/ 9 h 18"/>
                  <a:gd name="T34" fmla="*/ 1 w 36"/>
                  <a:gd name="T35" fmla="*/ 9 h 18"/>
                  <a:gd name="T36" fmla="*/ 4 w 36"/>
                  <a:gd name="T37" fmla="*/ 9 h 18"/>
                  <a:gd name="T38" fmla="*/ 7 w 36"/>
                  <a:gd name="T39" fmla="*/ 11 h 18"/>
                  <a:gd name="T40" fmla="*/ 10 w 36"/>
                  <a:gd name="T41" fmla="*/ 14 h 18"/>
                  <a:gd name="T42" fmla="*/ 14 w 36"/>
                  <a:gd name="T43" fmla="*/ 14 h 18"/>
                  <a:gd name="T44" fmla="*/ 17 w 36"/>
                  <a:gd name="T45" fmla="*/ 16 h 18"/>
                  <a:gd name="T46" fmla="*/ 22 w 36"/>
                  <a:gd name="T47" fmla="*/ 16 h 18"/>
                  <a:gd name="T48" fmla="*/ 25 w 36"/>
                  <a:gd name="T49" fmla="*/ 18 h 18"/>
                  <a:gd name="T50" fmla="*/ 27 w 36"/>
                  <a:gd name="T51" fmla="*/ 18 h 18"/>
                  <a:gd name="T52" fmla="*/ 32 w 36"/>
                  <a:gd name="T53" fmla="*/ 15 h 18"/>
                  <a:gd name="T54" fmla="*/ 36 w 36"/>
                  <a:gd name="T55" fmla="*/ 15 h 18"/>
                  <a:gd name="T56" fmla="*/ 36 w 36"/>
                  <a:gd name="T57" fmla="*/ 15 h 18"/>
                  <a:gd name="T58" fmla="*/ 34 w 36"/>
                  <a:gd name="T59" fmla="*/ 14 h 18"/>
                  <a:gd name="T60" fmla="*/ 36 w 36"/>
                  <a:gd name="T61" fmla="*/ 13 h 18"/>
                  <a:gd name="T62" fmla="*/ 33 w 36"/>
                  <a:gd name="T63" fmla="*/ 11 h 18"/>
                  <a:gd name="T64" fmla="*/ 32 w 36"/>
                  <a:gd name="T65" fmla="*/ 10 h 18"/>
                  <a:gd name="T66" fmla="*/ 31 w 36"/>
                  <a:gd name="T67" fmla="*/ 10 h 18"/>
                  <a:gd name="T68" fmla="*/ 27 w 36"/>
                  <a:gd name="T69" fmla="*/ 10 h 18"/>
                  <a:gd name="T70" fmla="*/ 25 w 36"/>
                  <a:gd name="T71"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6" h="18">
                    <a:moveTo>
                      <a:pt x="25" y="8"/>
                    </a:moveTo>
                    <a:lnTo>
                      <a:pt x="26" y="7"/>
                    </a:lnTo>
                    <a:lnTo>
                      <a:pt x="25" y="7"/>
                    </a:lnTo>
                    <a:lnTo>
                      <a:pt x="23" y="3"/>
                    </a:lnTo>
                    <a:lnTo>
                      <a:pt x="21" y="2"/>
                    </a:lnTo>
                    <a:lnTo>
                      <a:pt x="18" y="2"/>
                    </a:lnTo>
                    <a:lnTo>
                      <a:pt x="18" y="2"/>
                    </a:lnTo>
                    <a:lnTo>
                      <a:pt x="14" y="2"/>
                    </a:lnTo>
                    <a:lnTo>
                      <a:pt x="14" y="0"/>
                    </a:lnTo>
                    <a:lnTo>
                      <a:pt x="12" y="0"/>
                    </a:lnTo>
                    <a:lnTo>
                      <a:pt x="10" y="0"/>
                    </a:lnTo>
                    <a:lnTo>
                      <a:pt x="8" y="0"/>
                    </a:lnTo>
                    <a:lnTo>
                      <a:pt x="6" y="0"/>
                    </a:lnTo>
                    <a:lnTo>
                      <a:pt x="3" y="0"/>
                    </a:lnTo>
                    <a:lnTo>
                      <a:pt x="1" y="2"/>
                    </a:lnTo>
                    <a:lnTo>
                      <a:pt x="0" y="6"/>
                    </a:lnTo>
                    <a:lnTo>
                      <a:pt x="0" y="9"/>
                    </a:lnTo>
                    <a:lnTo>
                      <a:pt x="1" y="9"/>
                    </a:lnTo>
                    <a:lnTo>
                      <a:pt x="4" y="9"/>
                    </a:lnTo>
                    <a:lnTo>
                      <a:pt x="7" y="11"/>
                    </a:lnTo>
                    <a:lnTo>
                      <a:pt x="10" y="14"/>
                    </a:lnTo>
                    <a:lnTo>
                      <a:pt x="14" y="14"/>
                    </a:lnTo>
                    <a:lnTo>
                      <a:pt x="17" y="16"/>
                    </a:lnTo>
                    <a:lnTo>
                      <a:pt x="22" y="16"/>
                    </a:lnTo>
                    <a:lnTo>
                      <a:pt x="25" y="18"/>
                    </a:lnTo>
                    <a:lnTo>
                      <a:pt x="27" y="18"/>
                    </a:lnTo>
                    <a:lnTo>
                      <a:pt x="32" y="15"/>
                    </a:lnTo>
                    <a:lnTo>
                      <a:pt x="36" y="15"/>
                    </a:lnTo>
                    <a:lnTo>
                      <a:pt x="36" y="15"/>
                    </a:lnTo>
                    <a:lnTo>
                      <a:pt x="34" y="14"/>
                    </a:lnTo>
                    <a:lnTo>
                      <a:pt x="36" y="13"/>
                    </a:lnTo>
                    <a:lnTo>
                      <a:pt x="33" y="11"/>
                    </a:lnTo>
                    <a:lnTo>
                      <a:pt x="32" y="10"/>
                    </a:lnTo>
                    <a:lnTo>
                      <a:pt x="31" y="10"/>
                    </a:lnTo>
                    <a:lnTo>
                      <a:pt x="27" y="10"/>
                    </a:lnTo>
                    <a:lnTo>
                      <a:pt x="25"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6" name="Freeform 185">
                <a:extLst>
                  <a:ext uri="{FF2B5EF4-FFF2-40B4-BE49-F238E27FC236}">
                    <a16:creationId xmlns:a16="http://schemas.microsoft.com/office/drawing/2014/main" id="{C3827EC0-3AA6-15EF-7543-B1CAFA901FF3}"/>
                  </a:ext>
                </a:extLst>
              </p:cNvPr>
              <p:cNvSpPr/>
              <p:nvPr/>
            </p:nvSpPr>
            <p:spPr bwMode="auto">
              <a:xfrm>
                <a:off x="2865438" y="1114425"/>
                <a:ext cx="49213" cy="60325"/>
              </a:xfrm>
              <a:custGeom>
                <a:avLst/>
                <a:gdLst>
                  <a:gd name="T0" fmla="*/ 24 w 31"/>
                  <a:gd name="T1" fmla="*/ 29 h 38"/>
                  <a:gd name="T2" fmla="*/ 31 w 31"/>
                  <a:gd name="T3" fmla="*/ 23 h 38"/>
                  <a:gd name="T4" fmla="*/ 31 w 31"/>
                  <a:gd name="T5" fmla="*/ 22 h 38"/>
                  <a:gd name="T6" fmla="*/ 30 w 31"/>
                  <a:gd name="T7" fmla="*/ 20 h 38"/>
                  <a:gd name="T8" fmla="*/ 30 w 31"/>
                  <a:gd name="T9" fmla="*/ 12 h 38"/>
                  <a:gd name="T10" fmla="*/ 30 w 31"/>
                  <a:gd name="T11" fmla="*/ 12 h 38"/>
                  <a:gd name="T12" fmla="*/ 30 w 31"/>
                  <a:gd name="T13" fmla="*/ 12 h 38"/>
                  <a:gd name="T14" fmla="*/ 29 w 31"/>
                  <a:gd name="T15" fmla="*/ 12 h 38"/>
                  <a:gd name="T16" fmla="*/ 24 w 31"/>
                  <a:gd name="T17" fmla="*/ 12 h 38"/>
                  <a:gd name="T18" fmla="*/ 22 w 31"/>
                  <a:gd name="T19" fmla="*/ 10 h 38"/>
                  <a:gd name="T20" fmla="*/ 22 w 31"/>
                  <a:gd name="T21" fmla="*/ 6 h 38"/>
                  <a:gd name="T22" fmla="*/ 22 w 31"/>
                  <a:gd name="T23" fmla="*/ 6 h 38"/>
                  <a:gd name="T24" fmla="*/ 17 w 31"/>
                  <a:gd name="T25" fmla="*/ 4 h 38"/>
                  <a:gd name="T26" fmla="*/ 15 w 31"/>
                  <a:gd name="T27" fmla="*/ 1 h 38"/>
                  <a:gd name="T28" fmla="*/ 11 w 31"/>
                  <a:gd name="T29" fmla="*/ 1 h 38"/>
                  <a:gd name="T30" fmla="*/ 9 w 31"/>
                  <a:gd name="T31" fmla="*/ 0 h 38"/>
                  <a:gd name="T32" fmla="*/ 8 w 31"/>
                  <a:gd name="T33" fmla="*/ 1 h 38"/>
                  <a:gd name="T34" fmla="*/ 2 w 31"/>
                  <a:gd name="T35" fmla="*/ 1 h 38"/>
                  <a:gd name="T36" fmla="*/ 2 w 31"/>
                  <a:gd name="T37" fmla="*/ 3 h 38"/>
                  <a:gd name="T38" fmla="*/ 0 w 31"/>
                  <a:gd name="T39" fmla="*/ 3 h 38"/>
                  <a:gd name="T40" fmla="*/ 0 w 31"/>
                  <a:gd name="T41" fmla="*/ 5 h 38"/>
                  <a:gd name="T42" fmla="*/ 1 w 31"/>
                  <a:gd name="T43" fmla="*/ 6 h 38"/>
                  <a:gd name="T44" fmla="*/ 3 w 31"/>
                  <a:gd name="T45" fmla="*/ 12 h 38"/>
                  <a:gd name="T46" fmla="*/ 0 w 31"/>
                  <a:gd name="T47" fmla="*/ 12 h 38"/>
                  <a:gd name="T48" fmla="*/ 0 w 31"/>
                  <a:gd name="T49" fmla="*/ 12 h 38"/>
                  <a:gd name="T50" fmla="*/ 3 w 31"/>
                  <a:gd name="T51" fmla="*/ 16 h 38"/>
                  <a:gd name="T52" fmla="*/ 8 w 31"/>
                  <a:gd name="T53" fmla="*/ 16 h 38"/>
                  <a:gd name="T54" fmla="*/ 5 w 31"/>
                  <a:gd name="T55" fmla="*/ 21 h 38"/>
                  <a:gd name="T56" fmla="*/ 2 w 31"/>
                  <a:gd name="T57" fmla="*/ 21 h 38"/>
                  <a:gd name="T58" fmla="*/ 2 w 31"/>
                  <a:gd name="T59" fmla="*/ 22 h 38"/>
                  <a:gd name="T60" fmla="*/ 5 w 31"/>
                  <a:gd name="T61" fmla="*/ 26 h 38"/>
                  <a:gd name="T62" fmla="*/ 8 w 31"/>
                  <a:gd name="T63" fmla="*/ 28 h 38"/>
                  <a:gd name="T64" fmla="*/ 8 w 31"/>
                  <a:gd name="T65" fmla="*/ 32 h 38"/>
                  <a:gd name="T66" fmla="*/ 10 w 31"/>
                  <a:gd name="T67" fmla="*/ 30 h 38"/>
                  <a:gd name="T68" fmla="*/ 11 w 31"/>
                  <a:gd name="T69" fmla="*/ 33 h 38"/>
                  <a:gd name="T70" fmla="*/ 15 w 31"/>
                  <a:gd name="T71" fmla="*/ 34 h 38"/>
                  <a:gd name="T72" fmla="*/ 15 w 31"/>
                  <a:gd name="T73" fmla="*/ 36 h 38"/>
                  <a:gd name="T74" fmla="*/ 18 w 31"/>
                  <a:gd name="T75" fmla="*/ 38 h 38"/>
                  <a:gd name="T76" fmla="*/ 18 w 31"/>
                  <a:gd name="T77" fmla="*/ 35 h 38"/>
                  <a:gd name="T78" fmla="*/ 21 w 31"/>
                  <a:gd name="T79" fmla="*/ 37 h 38"/>
                  <a:gd name="T80" fmla="*/ 21 w 31"/>
                  <a:gd name="T81" fmla="*/ 34 h 38"/>
                  <a:gd name="T82" fmla="*/ 23 w 31"/>
                  <a:gd name="T83" fmla="*/ 30 h 38"/>
                  <a:gd name="T84" fmla="*/ 24 w 31"/>
                  <a:gd name="T8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 h="38">
                    <a:moveTo>
                      <a:pt x="24" y="29"/>
                    </a:moveTo>
                    <a:lnTo>
                      <a:pt x="31" y="23"/>
                    </a:lnTo>
                    <a:lnTo>
                      <a:pt x="31" y="22"/>
                    </a:lnTo>
                    <a:lnTo>
                      <a:pt x="30" y="20"/>
                    </a:lnTo>
                    <a:lnTo>
                      <a:pt x="30" y="12"/>
                    </a:lnTo>
                    <a:lnTo>
                      <a:pt x="30" y="12"/>
                    </a:lnTo>
                    <a:lnTo>
                      <a:pt x="30" y="12"/>
                    </a:lnTo>
                    <a:lnTo>
                      <a:pt x="29" y="12"/>
                    </a:lnTo>
                    <a:lnTo>
                      <a:pt x="24" y="12"/>
                    </a:lnTo>
                    <a:lnTo>
                      <a:pt x="22" y="10"/>
                    </a:lnTo>
                    <a:lnTo>
                      <a:pt x="22" y="6"/>
                    </a:lnTo>
                    <a:lnTo>
                      <a:pt x="22" y="6"/>
                    </a:lnTo>
                    <a:lnTo>
                      <a:pt x="17" y="4"/>
                    </a:lnTo>
                    <a:lnTo>
                      <a:pt x="15" y="1"/>
                    </a:lnTo>
                    <a:lnTo>
                      <a:pt x="11" y="1"/>
                    </a:lnTo>
                    <a:lnTo>
                      <a:pt x="9" y="0"/>
                    </a:lnTo>
                    <a:lnTo>
                      <a:pt x="8" y="1"/>
                    </a:lnTo>
                    <a:lnTo>
                      <a:pt x="2" y="1"/>
                    </a:lnTo>
                    <a:lnTo>
                      <a:pt x="2" y="3"/>
                    </a:lnTo>
                    <a:lnTo>
                      <a:pt x="0" y="3"/>
                    </a:lnTo>
                    <a:lnTo>
                      <a:pt x="0" y="5"/>
                    </a:lnTo>
                    <a:lnTo>
                      <a:pt x="1" y="6"/>
                    </a:lnTo>
                    <a:lnTo>
                      <a:pt x="3" y="12"/>
                    </a:lnTo>
                    <a:lnTo>
                      <a:pt x="0" y="12"/>
                    </a:lnTo>
                    <a:lnTo>
                      <a:pt x="0" y="12"/>
                    </a:lnTo>
                    <a:lnTo>
                      <a:pt x="3" y="16"/>
                    </a:lnTo>
                    <a:lnTo>
                      <a:pt x="8" y="16"/>
                    </a:lnTo>
                    <a:lnTo>
                      <a:pt x="5" y="21"/>
                    </a:lnTo>
                    <a:lnTo>
                      <a:pt x="2" y="21"/>
                    </a:lnTo>
                    <a:lnTo>
                      <a:pt x="2" y="22"/>
                    </a:lnTo>
                    <a:lnTo>
                      <a:pt x="5" y="26"/>
                    </a:lnTo>
                    <a:lnTo>
                      <a:pt x="8" y="28"/>
                    </a:lnTo>
                    <a:lnTo>
                      <a:pt x="8" y="32"/>
                    </a:lnTo>
                    <a:lnTo>
                      <a:pt x="10" y="30"/>
                    </a:lnTo>
                    <a:lnTo>
                      <a:pt x="11" y="33"/>
                    </a:lnTo>
                    <a:lnTo>
                      <a:pt x="15" y="34"/>
                    </a:lnTo>
                    <a:lnTo>
                      <a:pt x="15" y="36"/>
                    </a:lnTo>
                    <a:lnTo>
                      <a:pt x="18" y="38"/>
                    </a:lnTo>
                    <a:lnTo>
                      <a:pt x="18" y="35"/>
                    </a:lnTo>
                    <a:lnTo>
                      <a:pt x="21" y="37"/>
                    </a:lnTo>
                    <a:lnTo>
                      <a:pt x="21" y="34"/>
                    </a:lnTo>
                    <a:lnTo>
                      <a:pt x="23" y="30"/>
                    </a:lnTo>
                    <a:lnTo>
                      <a:pt x="24"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7" name="Freeform 186">
                <a:extLst>
                  <a:ext uri="{FF2B5EF4-FFF2-40B4-BE49-F238E27FC236}">
                    <a16:creationId xmlns:a16="http://schemas.microsoft.com/office/drawing/2014/main" id="{B90D92D7-85A3-4C14-8D8C-D091990FE88F}"/>
                  </a:ext>
                </a:extLst>
              </p:cNvPr>
              <p:cNvSpPr/>
              <p:nvPr/>
            </p:nvSpPr>
            <p:spPr bwMode="auto">
              <a:xfrm>
                <a:off x="2876550" y="1158875"/>
                <a:ext cx="227013" cy="174625"/>
              </a:xfrm>
              <a:custGeom>
                <a:avLst/>
                <a:gdLst>
                  <a:gd name="T0" fmla="*/ 5 w 124"/>
                  <a:gd name="T1" fmla="*/ 65 h 95"/>
                  <a:gd name="T2" fmla="*/ 13 w 124"/>
                  <a:gd name="T3" fmla="*/ 63 h 95"/>
                  <a:gd name="T4" fmla="*/ 12 w 124"/>
                  <a:gd name="T5" fmla="*/ 73 h 95"/>
                  <a:gd name="T6" fmla="*/ 22 w 124"/>
                  <a:gd name="T7" fmla="*/ 71 h 95"/>
                  <a:gd name="T8" fmla="*/ 28 w 124"/>
                  <a:gd name="T9" fmla="*/ 67 h 95"/>
                  <a:gd name="T10" fmla="*/ 26 w 124"/>
                  <a:gd name="T11" fmla="*/ 78 h 95"/>
                  <a:gd name="T12" fmla="*/ 34 w 124"/>
                  <a:gd name="T13" fmla="*/ 82 h 95"/>
                  <a:gd name="T14" fmla="*/ 40 w 124"/>
                  <a:gd name="T15" fmla="*/ 83 h 95"/>
                  <a:gd name="T16" fmla="*/ 43 w 124"/>
                  <a:gd name="T17" fmla="*/ 81 h 95"/>
                  <a:gd name="T18" fmla="*/ 47 w 124"/>
                  <a:gd name="T19" fmla="*/ 85 h 95"/>
                  <a:gd name="T20" fmla="*/ 51 w 124"/>
                  <a:gd name="T21" fmla="*/ 85 h 95"/>
                  <a:gd name="T22" fmla="*/ 59 w 124"/>
                  <a:gd name="T23" fmla="*/ 83 h 95"/>
                  <a:gd name="T24" fmla="*/ 63 w 124"/>
                  <a:gd name="T25" fmla="*/ 77 h 95"/>
                  <a:gd name="T26" fmla="*/ 72 w 124"/>
                  <a:gd name="T27" fmla="*/ 87 h 95"/>
                  <a:gd name="T28" fmla="*/ 79 w 124"/>
                  <a:gd name="T29" fmla="*/ 83 h 95"/>
                  <a:gd name="T30" fmla="*/ 83 w 124"/>
                  <a:gd name="T31" fmla="*/ 80 h 95"/>
                  <a:gd name="T32" fmla="*/ 82 w 124"/>
                  <a:gd name="T33" fmla="*/ 92 h 95"/>
                  <a:gd name="T34" fmla="*/ 91 w 124"/>
                  <a:gd name="T35" fmla="*/ 95 h 95"/>
                  <a:gd name="T36" fmla="*/ 106 w 124"/>
                  <a:gd name="T37" fmla="*/ 93 h 95"/>
                  <a:gd name="T38" fmla="*/ 111 w 124"/>
                  <a:gd name="T39" fmla="*/ 88 h 95"/>
                  <a:gd name="T40" fmla="*/ 111 w 124"/>
                  <a:gd name="T41" fmla="*/ 78 h 95"/>
                  <a:gd name="T42" fmla="*/ 121 w 124"/>
                  <a:gd name="T43" fmla="*/ 76 h 95"/>
                  <a:gd name="T44" fmla="*/ 123 w 124"/>
                  <a:gd name="T45" fmla="*/ 68 h 95"/>
                  <a:gd name="T46" fmla="*/ 122 w 124"/>
                  <a:gd name="T47" fmla="*/ 63 h 95"/>
                  <a:gd name="T48" fmla="*/ 114 w 124"/>
                  <a:gd name="T49" fmla="*/ 56 h 95"/>
                  <a:gd name="T50" fmla="*/ 107 w 124"/>
                  <a:gd name="T51" fmla="*/ 53 h 95"/>
                  <a:gd name="T52" fmla="*/ 93 w 124"/>
                  <a:gd name="T53" fmla="*/ 48 h 95"/>
                  <a:gd name="T54" fmla="*/ 83 w 124"/>
                  <a:gd name="T55" fmla="*/ 54 h 95"/>
                  <a:gd name="T56" fmla="*/ 75 w 124"/>
                  <a:gd name="T57" fmla="*/ 52 h 95"/>
                  <a:gd name="T58" fmla="*/ 65 w 124"/>
                  <a:gd name="T59" fmla="*/ 51 h 95"/>
                  <a:gd name="T60" fmla="*/ 62 w 124"/>
                  <a:gd name="T61" fmla="*/ 55 h 95"/>
                  <a:gd name="T62" fmla="*/ 57 w 124"/>
                  <a:gd name="T63" fmla="*/ 51 h 95"/>
                  <a:gd name="T64" fmla="*/ 54 w 124"/>
                  <a:gd name="T65" fmla="*/ 48 h 95"/>
                  <a:gd name="T66" fmla="*/ 48 w 124"/>
                  <a:gd name="T67" fmla="*/ 46 h 95"/>
                  <a:gd name="T68" fmla="*/ 44 w 124"/>
                  <a:gd name="T69" fmla="*/ 41 h 95"/>
                  <a:gd name="T70" fmla="*/ 35 w 124"/>
                  <a:gd name="T71" fmla="*/ 44 h 95"/>
                  <a:gd name="T72" fmla="*/ 33 w 124"/>
                  <a:gd name="T73" fmla="*/ 37 h 95"/>
                  <a:gd name="T74" fmla="*/ 36 w 124"/>
                  <a:gd name="T75" fmla="*/ 30 h 95"/>
                  <a:gd name="T76" fmla="*/ 29 w 124"/>
                  <a:gd name="T77" fmla="*/ 28 h 95"/>
                  <a:gd name="T78" fmla="*/ 26 w 124"/>
                  <a:gd name="T79" fmla="*/ 25 h 95"/>
                  <a:gd name="T80" fmla="*/ 28 w 124"/>
                  <a:gd name="T81" fmla="*/ 18 h 95"/>
                  <a:gd name="T82" fmla="*/ 31 w 124"/>
                  <a:gd name="T83" fmla="*/ 15 h 95"/>
                  <a:gd name="T84" fmla="*/ 42 w 124"/>
                  <a:gd name="T85" fmla="*/ 21 h 95"/>
                  <a:gd name="T86" fmla="*/ 42 w 124"/>
                  <a:gd name="T87" fmla="*/ 15 h 95"/>
                  <a:gd name="T88" fmla="*/ 34 w 124"/>
                  <a:gd name="T89" fmla="*/ 8 h 95"/>
                  <a:gd name="T90" fmla="*/ 40 w 124"/>
                  <a:gd name="T91" fmla="*/ 6 h 95"/>
                  <a:gd name="T92" fmla="*/ 36 w 124"/>
                  <a:gd name="T93" fmla="*/ 1 h 95"/>
                  <a:gd name="T94" fmla="*/ 25 w 124"/>
                  <a:gd name="T95" fmla="*/ 1 h 95"/>
                  <a:gd name="T96" fmla="*/ 16 w 124"/>
                  <a:gd name="T97" fmla="*/ 6 h 95"/>
                  <a:gd name="T98" fmla="*/ 18 w 124"/>
                  <a:gd name="T99" fmla="*/ 10 h 95"/>
                  <a:gd name="T100" fmla="*/ 18 w 124"/>
                  <a:gd name="T101" fmla="*/ 25 h 95"/>
                  <a:gd name="T102" fmla="*/ 9 w 124"/>
                  <a:gd name="T103" fmla="*/ 37 h 95"/>
                  <a:gd name="T104" fmla="*/ 2 w 124"/>
                  <a:gd name="T105" fmla="*/ 48 h 95"/>
                  <a:gd name="T106" fmla="*/ 1 w 124"/>
                  <a:gd name="T107" fmla="*/ 55 h 95"/>
                  <a:gd name="T108" fmla="*/ 3 w 124"/>
                  <a:gd name="T109" fmla="*/ 6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4" h="95">
                    <a:moveTo>
                      <a:pt x="3" y="64"/>
                    </a:moveTo>
                    <a:cubicBezTo>
                      <a:pt x="3" y="66"/>
                      <a:pt x="3" y="66"/>
                      <a:pt x="3" y="66"/>
                    </a:cubicBezTo>
                    <a:cubicBezTo>
                      <a:pt x="4" y="67"/>
                      <a:pt x="4" y="67"/>
                      <a:pt x="4" y="67"/>
                    </a:cubicBezTo>
                    <a:cubicBezTo>
                      <a:pt x="4" y="67"/>
                      <a:pt x="4" y="67"/>
                      <a:pt x="4" y="67"/>
                    </a:cubicBezTo>
                    <a:cubicBezTo>
                      <a:pt x="5" y="65"/>
                      <a:pt x="5" y="65"/>
                      <a:pt x="5" y="65"/>
                    </a:cubicBezTo>
                    <a:cubicBezTo>
                      <a:pt x="6" y="63"/>
                      <a:pt x="6" y="63"/>
                      <a:pt x="6" y="63"/>
                    </a:cubicBezTo>
                    <a:cubicBezTo>
                      <a:pt x="8" y="64"/>
                      <a:pt x="8" y="64"/>
                      <a:pt x="8" y="64"/>
                    </a:cubicBezTo>
                    <a:cubicBezTo>
                      <a:pt x="8" y="64"/>
                      <a:pt x="8" y="64"/>
                      <a:pt x="8" y="64"/>
                    </a:cubicBezTo>
                    <a:cubicBezTo>
                      <a:pt x="11" y="60"/>
                      <a:pt x="11" y="60"/>
                      <a:pt x="11" y="60"/>
                    </a:cubicBezTo>
                    <a:cubicBezTo>
                      <a:pt x="13" y="63"/>
                      <a:pt x="13" y="63"/>
                      <a:pt x="13" y="63"/>
                    </a:cubicBezTo>
                    <a:cubicBezTo>
                      <a:pt x="11" y="67"/>
                      <a:pt x="11" y="67"/>
                      <a:pt x="11" y="67"/>
                    </a:cubicBezTo>
                    <a:cubicBezTo>
                      <a:pt x="9" y="68"/>
                      <a:pt x="9" y="68"/>
                      <a:pt x="9" y="68"/>
                    </a:cubicBezTo>
                    <a:cubicBezTo>
                      <a:pt x="10" y="69"/>
                      <a:pt x="10" y="69"/>
                      <a:pt x="10" y="69"/>
                    </a:cubicBezTo>
                    <a:cubicBezTo>
                      <a:pt x="10" y="71"/>
                      <a:pt x="10" y="71"/>
                      <a:pt x="10" y="71"/>
                    </a:cubicBezTo>
                    <a:cubicBezTo>
                      <a:pt x="12" y="73"/>
                      <a:pt x="12" y="73"/>
                      <a:pt x="12" y="73"/>
                    </a:cubicBezTo>
                    <a:cubicBezTo>
                      <a:pt x="15" y="72"/>
                      <a:pt x="15" y="72"/>
                      <a:pt x="15" y="72"/>
                    </a:cubicBezTo>
                    <a:cubicBezTo>
                      <a:pt x="16" y="73"/>
                      <a:pt x="16" y="73"/>
                      <a:pt x="16" y="73"/>
                    </a:cubicBezTo>
                    <a:cubicBezTo>
                      <a:pt x="18" y="74"/>
                      <a:pt x="18" y="74"/>
                      <a:pt x="18" y="74"/>
                    </a:cubicBezTo>
                    <a:cubicBezTo>
                      <a:pt x="19" y="72"/>
                      <a:pt x="19" y="72"/>
                      <a:pt x="19" y="72"/>
                    </a:cubicBezTo>
                    <a:cubicBezTo>
                      <a:pt x="22" y="71"/>
                      <a:pt x="22" y="71"/>
                      <a:pt x="22" y="71"/>
                    </a:cubicBezTo>
                    <a:cubicBezTo>
                      <a:pt x="22" y="68"/>
                      <a:pt x="22" y="68"/>
                      <a:pt x="22" y="68"/>
                    </a:cubicBezTo>
                    <a:cubicBezTo>
                      <a:pt x="24" y="68"/>
                      <a:pt x="24" y="68"/>
                      <a:pt x="24" y="68"/>
                    </a:cubicBezTo>
                    <a:cubicBezTo>
                      <a:pt x="26" y="66"/>
                      <a:pt x="26" y="66"/>
                      <a:pt x="26" y="66"/>
                    </a:cubicBezTo>
                    <a:cubicBezTo>
                      <a:pt x="27" y="69"/>
                      <a:pt x="27" y="69"/>
                      <a:pt x="27" y="69"/>
                    </a:cubicBezTo>
                    <a:cubicBezTo>
                      <a:pt x="28" y="67"/>
                      <a:pt x="28" y="67"/>
                      <a:pt x="28" y="67"/>
                    </a:cubicBezTo>
                    <a:cubicBezTo>
                      <a:pt x="30" y="66"/>
                      <a:pt x="30" y="66"/>
                      <a:pt x="30" y="66"/>
                    </a:cubicBezTo>
                    <a:cubicBezTo>
                      <a:pt x="32" y="68"/>
                      <a:pt x="32" y="68"/>
                      <a:pt x="32" y="68"/>
                    </a:cubicBezTo>
                    <a:cubicBezTo>
                      <a:pt x="31" y="72"/>
                      <a:pt x="31" y="72"/>
                      <a:pt x="31" y="72"/>
                    </a:cubicBezTo>
                    <a:cubicBezTo>
                      <a:pt x="27" y="76"/>
                      <a:pt x="27" y="76"/>
                      <a:pt x="27" y="76"/>
                    </a:cubicBezTo>
                    <a:cubicBezTo>
                      <a:pt x="26" y="78"/>
                      <a:pt x="26" y="78"/>
                      <a:pt x="26" y="78"/>
                    </a:cubicBezTo>
                    <a:cubicBezTo>
                      <a:pt x="26" y="79"/>
                      <a:pt x="26" y="79"/>
                      <a:pt x="26" y="79"/>
                    </a:cubicBezTo>
                    <a:cubicBezTo>
                      <a:pt x="29" y="80"/>
                      <a:pt x="29" y="80"/>
                      <a:pt x="29" y="80"/>
                    </a:cubicBezTo>
                    <a:cubicBezTo>
                      <a:pt x="30" y="81"/>
                      <a:pt x="30" y="81"/>
                      <a:pt x="30" y="81"/>
                    </a:cubicBezTo>
                    <a:cubicBezTo>
                      <a:pt x="33" y="81"/>
                      <a:pt x="33" y="81"/>
                      <a:pt x="33" y="81"/>
                    </a:cubicBezTo>
                    <a:cubicBezTo>
                      <a:pt x="34" y="82"/>
                      <a:pt x="34" y="82"/>
                      <a:pt x="34" y="82"/>
                    </a:cubicBezTo>
                    <a:cubicBezTo>
                      <a:pt x="35" y="82"/>
                      <a:pt x="35" y="82"/>
                      <a:pt x="35" y="82"/>
                    </a:cubicBezTo>
                    <a:cubicBezTo>
                      <a:pt x="36" y="80"/>
                      <a:pt x="36" y="80"/>
                      <a:pt x="36" y="80"/>
                    </a:cubicBezTo>
                    <a:cubicBezTo>
                      <a:pt x="41" y="81"/>
                      <a:pt x="41" y="81"/>
                      <a:pt x="41" y="81"/>
                    </a:cubicBezTo>
                    <a:cubicBezTo>
                      <a:pt x="40" y="83"/>
                      <a:pt x="40" y="83"/>
                      <a:pt x="40" y="83"/>
                    </a:cubicBezTo>
                    <a:cubicBezTo>
                      <a:pt x="40" y="83"/>
                      <a:pt x="40" y="83"/>
                      <a:pt x="40" y="83"/>
                    </a:cubicBezTo>
                    <a:cubicBezTo>
                      <a:pt x="41" y="84"/>
                      <a:pt x="41" y="84"/>
                      <a:pt x="41" y="84"/>
                    </a:cubicBezTo>
                    <a:cubicBezTo>
                      <a:pt x="43" y="85"/>
                      <a:pt x="43" y="85"/>
                      <a:pt x="43" y="85"/>
                    </a:cubicBezTo>
                    <a:cubicBezTo>
                      <a:pt x="43" y="84"/>
                      <a:pt x="43" y="84"/>
                      <a:pt x="43" y="84"/>
                    </a:cubicBezTo>
                    <a:cubicBezTo>
                      <a:pt x="43" y="83"/>
                      <a:pt x="43" y="83"/>
                      <a:pt x="43" y="83"/>
                    </a:cubicBezTo>
                    <a:cubicBezTo>
                      <a:pt x="43" y="81"/>
                      <a:pt x="43" y="81"/>
                      <a:pt x="43" y="81"/>
                    </a:cubicBezTo>
                    <a:cubicBezTo>
                      <a:pt x="46" y="77"/>
                      <a:pt x="46" y="77"/>
                      <a:pt x="46" y="77"/>
                    </a:cubicBezTo>
                    <a:cubicBezTo>
                      <a:pt x="47" y="81"/>
                      <a:pt x="47" y="81"/>
                      <a:pt x="47" y="81"/>
                    </a:cubicBezTo>
                    <a:cubicBezTo>
                      <a:pt x="46" y="83"/>
                      <a:pt x="46" y="83"/>
                      <a:pt x="46" y="83"/>
                    </a:cubicBezTo>
                    <a:cubicBezTo>
                      <a:pt x="47" y="85"/>
                      <a:pt x="47" y="85"/>
                      <a:pt x="47" y="85"/>
                    </a:cubicBezTo>
                    <a:cubicBezTo>
                      <a:pt x="47" y="85"/>
                      <a:pt x="47" y="85"/>
                      <a:pt x="47" y="85"/>
                    </a:cubicBezTo>
                    <a:cubicBezTo>
                      <a:pt x="47" y="83"/>
                      <a:pt x="47" y="83"/>
                      <a:pt x="47" y="83"/>
                    </a:cubicBezTo>
                    <a:cubicBezTo>
                      <a:pt x="49" y="81"/>
                      <a:pt x="49" y="81"/>
                      <a:pt x="49" y="81"/>
                    </a:cubicBezTo>
                    <a:cubicBezTo>
                      <a:pt x="52" y="80"/>
                      <a:pt x="52" y="80"/>
                      <a:pt x="52" y="80"/>
                    </a:cubicBezTo>
                    <a:cubicBezTo>
                      <a:pt x="52" y="84"/>
                      <a:pt x="52" y="84"/>
                      <a:pt x="52" y="84"/>
                    </a:cubicBezTo>
                    <a:cubicBezTo>
                      <a:pt x="51" y="85"/>
                      <a:pt x="51" y="85"/>
                      <a:pt x="51" y="85"/>
                    </a:cubicBezTo>
                    <a:cubicBezTo>
                      <a:pt x="51" y="85"/>
                      <a:pt x="51" y="85"/>
                      <a:pt x="51" y="85"/>
                    </a:cubicBezTo>
                    <a:cubicBezTo>
                      <a:pt x="53" y="85"/>
                      <a:pt x="53" y="85"/>
                      <a:pt x="53" y="85"/>
                    </a:cubicBezTo>
                    <a:cubicBezTo>
                      <a:pt x="55" y="84"/>
                      <a:pt x="55" y="84"/>
                      <a:pt x="55" y="84"/>
                    </a:cubicBezTo>
                    <a:cubicBezTo>
                      <a:pt x="58" y="77"/>
                      <a:pt x="58" y="77"/>
                      <a:pt x="58" y="77"/>
                    </a:cubicBezTo>
                    <a:cubicBezTo>
                      <a:pt x="59" y="83"/>
                      <a:pt x="59" y="83"/>
                      <a:pt x="59" y="83"/>
                    </a:cubicBezTo>
                    <a:cubicBezTo>
                      <a:pt x="58" y="85"/>
                      <a:pt x="58" y="85"/>
                      <a:pt x="58" y="85"/>
                    </a:cubicBezTo>
                    <a:cubicBezTo>
                      <a:pt x="58" y="85"/>
                      <a:pt x="58" y="85"/>
                      <a:pt x="58" y="85"/>
                    </a:cubicBezTo>
                    <a:cubicBezTo>
                      <a:pt x="59" y="85"/>
                      <a:pt x="59" y="85"/>
                      <a:pt x="59" y="85"/>
                    </a:cubicBezTo>
                    <a:cubicBezTo>
                      <a:pt x="60" y="82"/>
                      <a:pt x="60" y="82"/>
                      <a:pt x="60" y="82"/>
                    </a:cubicBezTo>
                    <a:cubicBezTo>
                      <a:pt x="63" y="77"/>
                      <a:pt x="63" y="77"/>
                      <a:pt x="63" y="77"/>
                    </a:cubicBezTo>
                    <a:cubicBezTo>
                      <a:pt x="62" y="86"/>
                      <a:pt x="62" y="86"/>
                      <a:pt x="62" y="86"/>
                    </a:cubicBezTo>
                    <a:cubicBezTo>
                      <a:pt x="62" y="87"/>
                      <a:pt x="62" y="87"/>
                      <a:pt x="62" y="87"/>
                    </a:cubicBezTo>
                    <a:cubicBezTo>
                      <a:pt x="65" y="87"/>
                      <a:pt x="65" y="87"/>
                      <a:pt x="65" y="87"/>
                    </a:cubicBezTo>
                    <a:cubicBezTo>
                      <a:pt x="68" y="89"/>
                      <a:pt x="68" y="89"/>
                      <a:pt x="68" y="89"/>
                    </a:cubicBezTo>
                    <a:cubicBezTo>
                      <a:pt x="72" y="87"/>
                      <a:pt x="72" y="87"/>
                      <a:pt x="72" y="87"/>
                    </a:cubicBezTo>
                    <a:cubicBezTo>
                      <a:pt x="73" y="89"/>
                      <a:pt x="73" y="89"/>
                      <a:pt x="73" y="89"/>
                    </a:cubicBezTo>
                    <a:cubicBezTo>
                      <a:pt x="75" y="88"/>
                      <a:pt x="75" y="88"/>
                      <a:pt x="75" y="88"/>
                    </a:cubicBezTo>
                    <a:cubicBezTo>
                      <a:pt x="76" y="88"/>
                      <a:pt x="76" y="88"/>
                      <a:pt x="76" y="88"/>
                    </a:cubicBezTo>
                    <a:cubicBezTo>
                      <a:pt x="76" y="85"/>
                      <a:pt x="76" y="85"/>
                      <a:pt x="76" y="85"/>
                    </a:cubicBezTo>
                    <a:cubicBezTo>
                      <a:pt x="79" y="83"/>
                      <a:pt x="79" y="83"/>
                      <a:pt x="79" y="83"/>
                    </a:cubicBezTo>
                    <a:cubicBezTo>
                      <a:pt x="80" y="82"/>
                      <a:pt x="80" y="82"/>
                      <a:pt x="80" y="82"/>
                    </a:cubicBezTo>
                    <a:cubicBezTo>
                      <a:pt x="78" y="79"/>
                      <a:pt x="78" y="79"/>
                      <a:pt x="78" y="79"/>
                    </a:cubicBezTo>
                    <a:cubicBezTo>
                      <a:pt x="80" y="76"/>
                      <a:pt x="80" y="76"/>
                      <a:pt x="80" y="76"/>
                    </a:cubicBezTo>
                    <a:cubicBezTo>
                      <a:pt x="83" y="77"/>
                      <a:pt x="83" y="77"/>
                      <a:pt x="83" y="77"/>
                    </a:cubicBezTo>
                    <a:cubicBezTo>
                      <a:pt x="83" y="80"/>
                      <a:pt x="83" y="80"/>
                      <a:pt x="83" y="80"/>
                    </a:cubicBezTo>
                    <a:cubicBezTo>
                      <a:pt x="85" y="80"/>
                      <a:pt x="85" y="80"/>
                      <a:pt x="85" y="80"/>
                    </a:cubicBezTo>
                    <a:cubicBezTo>
                      <a:pt x="85" y="82"/>
                      <a:pt x="85" y="82"/>
                      <a:pt x="85" y="82"/>
                    </a:cubicBezTo>
                    <a:cubicBezTo>
                      <a:pt x="83" y="84"/>
                      <a:pt x="83" y="84"/>
                      <a:pt x="83" y="84"/>
                    </a:cubicBezTo>
                    <a:cubicBezTo>
                      <a:pt x="82" y="87"/>
                      <a:pt x="82" y="87"/>
                      <a:pt x="82" y="87"/>
                    </a:cubicBezTo>
                    <a:cubicBezTo>
                      <a:pt x="82" y="92"/>
                      <a:pt x="82" y="92"/>
                      <a:pt x="82" y="92"/>
                    </a:cubicBezTo>
                    <a:cubicBezTo>
                      <a:pt x="82" y="92"/>
                      <a:pt x="83" y="92"/>
                      <a:pt x="84" y="92"/>
                    </a:cubicBezTo>
                    <a:cubicBezTo>
                      <a:pt x="87" y="91"/>
                      <a:pt x="87" y="91"/>
                      <a:pt x="87" y="91"/>
                    </a:cubicBezTo>
                    <a:cubicBezTo>
                      <a:pt x="88" y="94"/>
                      <a:pt x="88" y="94"/>
                      <a:pt x="88" y="94"/>
                    </a:cubicBezTo>
                    <a:cubicBezTo>
                      <a:pt x="90" y="94"/>
                      <a:pt x="90" y="94"/>
                      <a:pt x="90" y="94"/>
                    </a:cubicBezTo>
                    <a:cubicBezTo>
                      <a:pt x="91" y="95"/>
                      <a:pt x="91" y="95"/>
                      <a:pt x="91" y="95"/>
                    </a:cubicBezTo>
                    <a:cubicBezTo>
                      <a:pt x="92" y="95"/>
                      <a:pt x="92" y="95"/>
                      <a:pt x="92" y="95"/>
                    </a:cubicBezTo>
                    <a:cubicBezTo>
                      <a:pt x="97" y="92"/>
                      <a:pt x="97" y="92"/>
                      <a:pt x="97" y="92"/>
                    </a:cubicBezTo>
                    <a:cubicBezTo>
                      <a:pt x="100" y="92"/>
                      <a:pt x="100" y="92"/>
                      <a:pt x="100" y="92"/>
                    </a:cubicBezTo>
                    <a:cubicBezTo>
                      <a:pt x="104" y="94"/>
                      <a:pt x="104" y="94"/>
                      <a:pt x="104" y="94"/>
                    </a:cubicBezTo>
                    <a:cubicBezTo>
                      <a:pt x="106" y="93"/>
                      <a:pt x="106" y="93"/>
                      <a:pt x="106" y="93"/>
                    </a:cubicBezTo>
                    <a:cubicBezTo>
                      <a:pt x="107" y="94"/>
                      <a:pt x="107" y="94"/>
                      <a:pt x="107" y="94"/>
                    </a:cubicBezTo>
                    <a:cubicBezTo>
                      <a:pt x="108" y="94"/>
                      <a:pt x="108" y="94"/>
                      <a:pt x="108" y="94"/>
                    </a:cubicBezTo>
                    <a:cubicBezTo>
                      <a:pt x="108" y="93"/>
                      <a:pt x="108" y="93"/>
                      <a:pt x="108" y="93"/>
                    </a:cubicBezTo>
                    <a:cubicBezTo>
                      <a:pt x="110" y="88"/>
                      <a:pt x="110" y="88"/>
                      <a:pt x="110" y="88"/>
                    </a:cubicBezTo>
                    <a:cubicBezTo>
                      <a:pt x="111" y="88"/>
                      <a:pt x="111" y="88"/>
                      <a:pt x="111" y="88"/>
                    </a:cubicBezTo>
                    <a:cubicBezTo>
                      <a:pt x="111" y="88"/>
                      <a:pt x="111" y="88"/>
                      <a:pt x="111" y="88"/>
                    </a:cubicBezTo>
                    <a:cubicBezTo>
                      <a:pt x="110" y="85"/>
                      <a:pt x="110" y="85"/>
                      <a:pt x="110" y="85"/>
                    </a:cubicBezTo>
                    <a:cubicBezTo>
                      <a:pt x="110" y="79"/>
                      <a:pt x="110" y="79"/>
                      <a:pt x="110" y="79"/>
                    </a:cubicBezTo>
                    <a:cubicBezTo>
                      <a:pt x="112" y="81"/>
                      <a:pt x="112" y="81"/>
                      <a:pt x="112" y="81"/>
                    </a:cubicBezTo>
                    <a:cubicBezTo>
                      <a:pt x="111" y="78"/>
                      <a:pt x="111" y="78"/>
                      <a:pt x="111" y="78"/>
                    </a:cubicBezTo>
                    <a:cubicBezTo>
                      <a:pt x="113" y="77"/>
                      <a:pt x="113" y="77"/>
                      <a:pt x="113" y="77"/>
                    </a:cubicBezTo>
                    <a:cubicBezTo>
                      <a:pt x="115" y="78"/>
                      <a:pt x="115" y="78"/>
                      <a:pt x="115" y="78"/>
                    </a:cubicBezTo>
                    <a:cubicBezTo>
                      <a:pt x="117" y="77"/>
                      <a:pt x="117" y="77"/>
                      <a:pt x="117" y="77"/>
                    </a:cubicBezTo>
                    <a:cubicBezTo>
                      <a:pt x="119" y="74"/>
                      <a:pt x="119" y="74"/>
                      <a:pt x="119" y="74"/>
                    </a:cubicBezTo>
                    <a:cubicBezTo>
                      <a:pt x="121" y="76"/>
                      <a:pt x="121" y="76"/>
                      <a:pt x="121" y="76"/>
                    </a:cubicBezTo>
                    <a:cubicBezTo>
                      <a:pt x="122" y="76"/>
                      <a:pt x="122" y="76"/>
                      <a:pt x="122" y="76"/>
                    </a:cubicBezTo>
                    <a:cubicBezTo>
                      <a:pt x="123" y="74"/>
                      <a:pt x="123" y="74"/>
                      <a:pt x="123" y="74"/>
                    </a:cubicBezTo>
                    <a:cubicBezTo>
                      <a:pt x="122" y="73"/>
                      <a:pt x="122" y="73"/>
                      <a:pt x="122" y="73"/>
                    </a:cubicBezTo>
                    <a:cubicBezTo>
                      <a:pt x="124" y="70"/>
                      <a:pt x="124" y="70"/>
                      <a:pt x="124" y="70"/>
                    </a:cubicBezTo>
                    <a:cubicBezTo>
                      <a:pt x="123" y="68"/>
                      <a:pt x="123" y="68"/>
                      <a:pt x="123" y="68"/>
                    </a:cubicBezTo>
                    <a:cubicBezTo>
                      <a:pt x="124" y="67"/>
                      <a:pt x="124" y="67"/>
                      <a:pt x="124" y="67"/>
                    </a:cubicBezTo>
                    <a:cubicBezTo>
                      <a:pt x="123" y="67"/>
                      <a:pt x="123" y="67"/>
                      <a:pt x="123" y="67"/>
                    </a:cubicBezTo>
                    <a:cubicBezTo>
                      <a:pt x="119" y="68"/>
                      <a:pt x="119" y="68"/>
                      <a:pt x="119" y="68"/>
                    </a:cubicBezTo>
                    <a:cubicBezTo>
                      <a:pt x="121" y="64"/>
                      <a:pt x="121" y="64"/>
                      <a:pt x="121" y="64"/>
                    </a:cubicBezTo>
                    <a:cubicBezTo>
                      <a:pt x="122" y="63"/>
                      <a:pt x="122" y="63"/>
                      <a:pt x="122" y="63"/>
                    </a:cubicBezTo>
                    <a:cubicBezTo>
                      <a:pt x="122" y="62"/>
                      <a:pt x="122" y="62"/>
                      <a:pt x="122" y="62"/>
                    </a:cubicBezTo>
                    <a:cubicBezTo>
                      <a:pt x="121" y="61"/>
                      <a:pt x="121" y="61"/>
                      <a:pt x="121" y="61"/>
                    </a:cubicBezTo>
                    <a:cubicBezTo>
                      <a:pt x="115" y="61"/>
                      <a:pt x="115" y="61"/>
                      <a:pt x="115" y="61"/>
                    </a:cubicBezTo>
                    <a:cubicBezTo>
                      <a:pt x="113" y="59"/>
                      <a:pt x="113" y="59"/>
                      <a:pt x="113" y="59"/>
                    </a:cubicBezTo>
                    <a:cubicBezTo>
                      <a:pt x="114" y="56"/>
                      <a:pt x="114" y="56"/>
                      <a:pt x="114" y="56"/>
                    </a:cubicBezTo>
                    <a:cubicBezTo>
                      <a:pt x="115" y="56"/>
                      <a:pt x="115" y="56"/>
                      <a:pt x="115" y="56"/>
                    </a:cubicBezTo>
                    <a:cubicBezTo>
                      <a:pt x="114" y="55"/>
                      <a:pt x="114" y="55"/>
                      <a:pt x="114" y="55"/>
                    </a:cubicBezTo>
                    <a:cubicBezTo>
                      <a:pt x="111" y="52"/>
                      <a:pt x="111" y="52"/>
                      <a:pt x="111" y="52"/>
                    </a:cubicBezTo>
                    <a:cubicBezTo>
                      <a:pt x="109" y="52"/>
                      <a:pt x="109" y="52"/>
                      <a:pt x="109" y="52"/>
                    </a:cubicBezTo>
                    <a:cubicBezTo>
                      <a:pt x="107" y="53"/>
                      <a:pt x="107" y="53"/>
                      <a:pt x="107" y="53"/>
                    </a:cubicBezTo>
                    <a:cubicBezTo>
                      <a:pt x="104" y="53"/>
                      <a:pt x="104" y="53"/>
                      <a:pt x="104" y="53"/>
                    </a:cubicBezTo>
                    <a:cubicBezTo>
                      <a:pt x="99" y="54"/>
                      <a:pt x="99" y="54"/>
                      <a:pt x="99" y="54"/>
                    </a:cubicBezTo>
                    <a:cubicBezTo>
                      <a:pt x="94" y="51"/>
                      <a:pt x="94" y="51"/>
                      <a:pt x="94" y="51"/>
                    </a:cubicBezTo>
                    <a:cubicBezTo>
                      <a:pt x="93" y="49"/>
                      <a:pt x="93" y="49"/>
                      <a:pt x="93" y="49"/>
                    </a:cubicBezTo>
                    <a:cubicBezTo>
                      <a:pt x="93" y="48"/>
                      <a:pt x="93" y="48"/>
                      <a:pt x="93" y="48"/>
                    </a:cubicBezTo>
                    <a:cubicBezTo>
                      <a:pt x="91" y="50"/>
                      <a:pt x="91" y="50"/>
                      <a:pt x="91" y="50"/>
                    </a:cubicBezTo>
                    <a:cubicBezTo>
                      <a:pt x="89" y="50"/>
                      <a:pt x="89" y="50"/>
                      <a:pt x="89" y="50"/>
                    </a:cubicBezTo>
                    <a:cubicBezTo>
                      <a:pt x="87" y="50"/>
                      <a:pt x="87" y="50"/>
                      <a:pt x="87" y="50"/>
                    </a:cubicBezTo>
                    <a:cubicBezTo>
                      <a:pt x="85" y="50"/>
                      <a:pt x="85" y="50"/>
                      <a:pt x="85" y="50"/>
                    </a:cubicBezTo>
                    <a:cubicBezTo>
                      <a:pt x="83" y="54"/>
                      <a:pt x="83" y="54"/>
                      <a:pt x="83" y="54"/>
                    </a:cubicBezTo>
                    <a:cubicBezTo>
                      <a:pt x="81" y="51"/>
                      <a:pt x="81" y="51"/>
                      <a:pt x="81" y="51"/>
                    </a:cubicBezTo>
                    <a:cubicBezTo>
                      <a:pt x="79" y="50"/>
                      <a:pt x="79" y="50"/>
                      <a:pt x="79" y="50"/>
                    </a:cubicBezTo>
                    <a:cubicBezTo>
                      <a:pt x="77" y="51"/>
                      <a:pt x="77" y="51"/>
                      <a:pt x="77" y="51"/>
                    </a:cubicBezTo>
                    <a:cubicBezTo>
                      <a:pt x="75" y="51"/>
                      <a:pt x="75" y="51"/>
                      <a:pt x="75" y="51"/>
                    </a:cubicBezTo>
                    <a:cubicBezTo>
                      <a:pt x="75" y="52"/>
                      <a:pt x="75" y="52"/>
                      <a:pt x="75" y="52"/>
                    </a:cubicBezTo>
                    <a:cubicBezTo>
                      <a:pt x="72" y="55"/>
                      <a:pt x="72" y="55"/>
                      <a:pt x="72" y="55"/>
                    </a:cubicBezTo>
                    <a:cubicBezTo>
                      <a:pt x="72" y="52"/>
                      <a:pt x="72" y="52"/>
                      <a:pt x="72" y="52"/>
                    </a:cubicBezTo>
                    <a:cubicBezTo>
                      <a:pt x="71" y="51"/>
                      <a:pt x="71" y="51"/>
                      <a:pt x="71" y="51"/>
                    </a:cubicBezTo>
                    <a:cubicBezTo>
                      <a:pt x="69" y="52"/>
                      <a:pt x="69" y="52"/>
                      <a:pt x="69" y="52"/>
                    </a:cubicBezTo>
                    <a:cubicBezTo>
                      <a:pt x="65" y="51"/>
                      <a:pt x="65" y="51"/>
                      <a:pt x="65" y="51"/>
                    </a:cubicBezTo>
                    <a:cubicBezTo>
                      <a:pt x="65" y="52"/>
                      <a:pt x="65" y="52"/>
                      <a:pt x="65" y="52"/>
                    </a:cubicBezTo>
                    <a:cubicBezTo>
                      <a:pt x="65" y="54"/>
                      <a:pt x="65" y="54"/>
                      <a:pt x="65" y="54"/>
                    </a:cubicBezTo>
                    <a:cubicBezTo>
                      <a:pt x="70" y="58"/>
                      <a:pt x="70" y="58"/>
                      <a:pt x="70" y="58"/>
                    </a:cubicBezTo>
                    <a:cubicBezTo>
                      <a:pt x="63" y="57"/>
                      <a:pt x="63" y="57"/>
                      <a:pt x="63" y="57"/>
                    </a:cubicBezTo>
                    <a:cubicBezTo>
                      <a:pt x="62" y="55"/>
                      <a:pt x="62" y="55"/>
                      <a:pt x="62" y="55"/>
                    </a:cubicBezTo>
                    <a:cubicBezTo>
                      <a:pt x="61" y="55"/>
                      <a:pt x="61" y="55"/>
                      <a:pt x="61" y="55"/>
                    </a:cubicBezTo>
                    <a:cubicBezTo>
                      <a:pt x="57" y="55"/>
                      <a:pt x="57" y="55"/>
                      <a:pt x="57" y="55"/>
                    </a:cubicBezTo>
                    <a:cubicBezTo>
                      <a:pt x="53" y="53"/>
                      <a:pt x="53" y="53"/>
                      <a:pt x="53" y="53"/>
                    </a:cubicBezTo>
                    <a:cubicBezTo>
                      <a:pt x="57" y="52"/>
                      <a:pt x="57" y="52"/>
                      <a:pt x="57" y="52"/>
                    </a:cubicBezTo>
                    <a:cubicBezTo>
                      <a:pt x="57" y="51"/>
                      <a:pt x="57" y="51"/>
                      <a:pt x="57" y="51"/>
                    </a:cubicBezTo>
                    <a:cubicBezTo>
                      <a:pt x="55" y="48"/>
                      <a:pt x="55" y="48"/>
                      <a:pt x="55" y="48"/>
                    </a:cubicBezTo>
                    <a:cubicBezTo>
                      <a:pt x="55" y="46"/>
                      <a:pt x="55" y="46"/>
                      <a:pt x="55" y="46"/>
                    </a:cubicBezTo>
                    <a:cubicBezTo>
                      <a:pt x="55" y="46"/>
                      <a:pt x="55" y="46"/>
                      <a:pt x="55" y="46"/>
                    </a:cubicBezTo>
                    <a:cubicBezTo>
                      <a:pt x="53" y="47"/>
                      <a:pt x="53" y="47"/>
                      <a:pt x="53" y="47"/>
                    </a:cubicBezTo>
                    <a:cubicBezTo>
                      <a:pt x="54" y="48"/>
                      <a:pt x="54" y="48"/>
                      <a:pt x="54" y="48"/>
                    </a:cubicBezTo>
                    <a:cubicBezTo>
                      <a:pt x="52" y="51"/>
                      <a:pt x="52" y="51"/>
                      <a:pt x="52" y="51"/>
                    </a:cubicBezTo>
                    <a:cubicBezTo>
                      <a:pt x="48" y="49"/>
                      <a:pt x="48" y="49"/>
                      <a:pt x="48" y="49"/>
                    </a:cubicBezTo>
                    <a:cubicBezTo>
                      <a:pt x="49" y="47"/>
                      <a:pt x="49" y="47"/>
                      <a:pt x="49" y="47"/>
                    </a:cubicBezTo>
                    <a:cubicBezTo>
                      <a:pt x="49" y="46"/>
                      <a:pt x="49" y="46"/>
                      <a:pt x="49" y="46"/>
                    </a:cubicBezTo>
                    <a:cubicBezTo>
                      <a:pt x="48" y="46"/>
                      <a:pt x="48" y="46"/>
                      <a:pt x="48" y="46"/>
                    </a:cubicBezTo>
                    <a:cubicBezTo>
                      <a:pt x="47" y="47"/>
                      <a:pt x="47" y="47"/>
                      <a:pt x="47" y="47"/>
                    </a:cubicBezTo>
                    <a:cubicBezTo>
                      <a:pt x="43" y="47"/>
                      <a:pt x="43" y="47"/>
                      <a:pt x="43" y="47"/>
                    </a:cubicBezTo>
                    <a:cubicBezTo>
                      <a:pt x="44" y="43"/>
                      <a:pt x="44" y="43"/>
                      <a:pt x="44" y="43"/>
                    </a:cubicBezTo>
                    <a:cubicBezTo>
                      <a:pt x="44" y="43"/>
                      <a:pt x="44" y="43"/>
                      <a:pt x="44" y="43"/>
                    </a:cubicBezTo>
                    <a:cubicBezTo>
                      <a:pt x="44" y="41"/>
                      <a:pt x="44" y="41"/>
                      <a:pt x="44" y="41"/>
                    </a:cubicBezTo>
                    <a:cubicBezTo>
                      <a:pt x="42" y="41"/>
                      <a:pt x="42" y="41"/>
                      <a:pt x="42" y="41"/>
                    </a:cubicBezTo>
                    <a:cubicBezTo>
                      <a:pt x="40" y="44"/>
                      <a:pt x="40" y="44"/>
                      <a:pt x="40" y="44"/>
                    </a:cubicBezTo>
                    <a:cubicBezTo>
                      <a:pt x="41" y="47"/>
                      <a:pt x="41" y="47"/>
                      <a:pt x="41" y="47"/>
                    </a:cubicBezTo>
                    <a:cubicBezTo>
                      <a:pt x="37" y="48"/>
                      <a:pt x="37" y="48"/>
                      <a:pt x="37" y="48"/>
                    </a:cubicBezTo>
                    <a:cubicBezTo>
                      <a:pt x="35" y="44"/>
                      <a:pt x="35" y="44"/>
                      <a:pt x="35" y="44"/>
                    </a:cubicBezTo>
                    <a:cubicBezTo>
                      <a:pt x="37" y="42"/>
                      <a:pt x="37" y="42"/>
                      <a:pt x="37" y="42"/>
                    </a:cubicBezTo>
                    <a:cubicBezTo>
                      <a:pt x="37" y="40"/>
                      <a:pt x="37" y="40"/>
                      <a:pt x="37" y="40"/>
                    </a:cubicBezTo>
                    <a:cubicBezTo>
                      <a:pt x="38" y="37"/>
                      <a:pt x="38" y="37"/>
                      <a:pt x="38" y="37"/>
                    </a:cubicBezTo>
                    <a:cubicBezTo>
                      <a:pt x="37" y="36"/>
                      <a:pt x="37" y="36"/>
                      <a:pt x="37" y="36"/>
                    </a:cubicBezTo>
                    <a:cubicBezTo>
                      <a:pt x="33" y="37"/>
                      <a:pt x="33" y="37"/>
                      <a:pt x="33" y="37"/>
                    </a:cubicBezTo>
                    <a:cubicBezTo>
                      <a:pt x="33" y="34"/>
                      <a:pt x="33" y="34"/>
                      <a:pt x="33" y="34"/>
                    </a:cubicBezTo>
                    <a:cubicBezTo>
                      <a:pt x="36" y="33"/>
                      <a:pt x="36" y="33"/>
                      <a:pt x="36" y="33"/>
                    </a:cubicBezTo>
                    <a:cubicBezTo>
                      <a:pt x="37" y="30"/>
                      <a:pt x="37" y="30"/>
                      <a:pt x="37" y="30"/>
                    </a:cubicBezTo>
                    <a:cubicBezTo>
                      <a:pt x="37" y="30"/>
                      <a:pt x="37" y="30"/>
                      <a:pt x="37" y="30"/>
                    </a:cubicBezTo>
                    <a:cubicBezTo>
                      <a:pt x="36" y="30"/>
                      <a:pt x="36" y="30"/>
                      <a:pt x="36" y="30"/>
                    </a:cubicBezTo>
                    <a:cubicBezTo>
                      <a:pt x="33" y="30"/>
                      <a:pt x="33" y="30"/>
                      <a:pt x="33" y="30"/>
                    </a:cubicBezTo>
                    <a:cubicBezTo>
                      <a:pt x="33" y="31"/>
                      <a:pt x="33" y="31"/>
                      <a:pt x="33" y="31"/>
                    </a:cubicBezTo>
                    <a:cubicBezTo>
                      <a:pt x="27" y="31"/>
                      <a:pt x="27" y="31"/>
                      <a:pt x="27" y="31"/>
                    </a:cubicBezTo>
                    <a:cubicBezTo>
                      <a:pt x="30" y="28"/>
                      <a:pt x="30" y="28"/>
                      <a:pt x="30" y="28"/>
                    </a:cubicBezTo>
                    <a:cubicBezTo>
                      <a:pt x="29" y="28"/>
                      <a:pt x="29" y="28"/>
                      <a:pt x="29" y="28"/>
                    </a:cubicBezTo>
                    <a:cubicBezTo>
                      <a:pt x="28" y="30"/>
                      <a:pt x="28" y="30"/>
                      <a:pt x="28" y="30"/>
                    </a:cubicBezTo>
                    <a:cubicBezTo>
                      <a:pt x="23" y="31"/>
                      <a:pt x="23" y="31"/>
                      <a:pt x="23" y="31"/>
                    </a:cubicBezTo>
                    <a:cubicBezTo>
                      <a:pt x="23" y="27"/>
                      <a:pt x="23" y="27"/>
                      <a:pt x="23" y="27"/>
                    </a:cubicBezTo>
                    <a:cubicBezTo>
                      <a:pt x="25" y="26"/>
                      <a:pt x="25" y="26"/>
                      <a:pt x="25" y="26"/>
                    </a:cubicBezTo>
                    <a:cubicBezTo>
                      <a:pt x="26" y="25"/>
                      <a:pt x="26" y="25"/>
                      <a:pt x="26" y="25"/>
                    </a:cubicBezTo>
                    <a:cubicBezTo>
                      <a:pt x="27" y="22"/>
                      <a:pt x="27" y="22"/>
                      <a:pt x="27" y="22"/>
                    </a:cubicBezTo>
                    <a:cubicBezTo>
                      <a:pt x="29" y="22"/>
                      <a:pt x="29" y="22"/>
                      <a:pt x="29" y="22"/>
                    </a:cubicBezTo>
                    <a:cubicBezTo>
                      <a:pt x="27" y="22"/>
                      <a:pt x="27" y="22"/>
                      <a:pt x="27" y="22"/>
                    </a:cubicBezTo>
                    <a:cubicBezTo>
                      <a:pt x="30" y="20"/>
                      <a:pt x="30" y="20"/>
                      <a:pt x="30" y="20"/>
                    </a:cubicBezTo>
                    <a:cubicBezTo>
                      <a:pt x="28" y="18"/>
                      <a:pt x="28" y="18"/>
                      <a:pt x="28" y="18"/>
                    </a:cubicBezTo>
                    <a:cubicBezTo>
                      <a:pt x="23" y="15"/>
                      <a:pt x="23" y="15"/>
                      <a:pt x="23" y="15"/>
                    </a:cubicBezTo>
                    <a:cubicBezTo>
                      <a:pt x="26" y="14"/>
                      <a:pt x="26" y="14"/>
                      <a:pt x="26" y="14"/>
                    </a:cubicBezTo>
                    <a:cubicBezTo>
                      <a:pt x="26" y="12"/>
                      <a:pt x="26" y="12"/>
                      <a:pt x="26" y="12"/>
                    </a:cubicBezTo>
                    <a:cubicBezTo>
                      <a:pt x="29" y="12"/>
                      <a:pt x="29" y="12"/>
                      <a:pt x="29" y="12"/>
                    </a:cubicBezTo>
                    <a:cubicBezTo>
                      <a:pt x="31" y="15"/>
                      <a:pt x="31" y="15"/>
                      <a:pt x="31" y="15"/>
                    </a:cubicBezTo>
                    <a:cubicBezTo>
                      <a:pt x="33" y="18"/>
                      <a:pt x="33" y="18"/>
                      <a:pt x="33" y="18"/>
                    </a:cubicBezTo>
                    <a:cubicBezTo>
                      <a:pt x="36" y="19"/>
                      <a:pt x="36" y="19"/>
                      <a:pt x="36" y="19"/>
                    </a:cubicBezTo>
                    <a:cubicBezTo>
                      <a:pt x="38" y="20"/>
                      <a:pt x="38" y="20"/>
                      <a:pt x="38" y="20"/>
                    </a:cubicBezTo>
                    <a:cubicBezTo>
                      <a:pt x="39" y="19"/>
                      <a:pt x="39" y="19"/>
                      <a:pt x="39" y="19"/>
                    </a:cubicBezTo>
                    <a:cubicBezTo>
                      <a:pt x="42" y="21"/>
                      <a:pt x="42" y="21"/>
                      <a:pt x="42" y="21"/>
                    </a:cubicBezTo>
                    <a:cubicBezTo>
                      <a:pt x="45" y="22"/>
                      <a:pt x="45" y="22"/>
                      <a:pt x="45" y="22"/>
                    </a:cubicBezTo>
                    <a:cubicBezTo>
                      <a:pt x="47" y="22"/>
                      <a:pt x="47" y="22"/>
                      <a:pt x="47" y="22"/>
                    </a:cubicBezTo>
                    <a:cubicBezTo>
                      <a:pt x="48" y="21"/>
                      <a:pt x="48" y="21"/>
                      <a:pt x="48" y="21"/>
                    </a:cubicBezTo>
                    <a:cubicBezTo>
                      <a:pt x="47" y="19"/>
                      <a:pt x="47" y="19"/>
                      <a:pt x="47" y="19"/>
                    </a:cubicBezTo>
                    <a:cubicBezTo>
                      <a:pt x="42" y="15"/>
                      <a:pt x="42" y="15"/>
                      <a:pt x="42" y="15"/>
                    </a:cubicBezTo>
                    <a:cubicBezTo>
                      <a:pt x="40" y="13"/>
                      <a:pt x="40" y="13"/>
                      <a:pt x="40" y="13"/>
                    </a:cubicBezTo>
                    <a:cubicBezTo>
                      <a:pt x="38" y="13"/>
                      <a:pt x="38" y="13"/>
                      <a:pt x="38" y="13"/>
                    </a:cubicBezTo>
                    <a:cubicBezTo>
                      <a:pt x="37" y="10"/>
                      <a:pt x="37" y="10"/>
                      <a:pt x="37" y="10"/>
                    </a:cubicBezTo>
                    <a:cubicBezTo>
                      <a:pt x="35" y="8"/>
                      <a:pt x="35" y="8"/>
                      <a:pt x="35" y="8"/>
                    </a:cubicBezTo>
                    <a:cubicBezTo>
                      <a:pt x="34" y="8"/>
                      <a:pt x="34" y="8"/>
                      <a:pt x="34" y="8"/>
                    </a:cubicBezTo>
                    <a:cubicBezTo>
                      <a:pt x="32" y="6"/>
                      <a:pt x="32" y="6"/>
                      <a:pt x="32" y="6"/>
                    </a:cubicBezTo>
                    <a:cubicBezTo>
                      <a:pt x="34" y="3"/>
                      <a:pt x="34" y="3"/>
                      <a:pt x="34" y="3"/>
                    </a:cubicBezTo>
                    <a:cubicBezTo>
                      <a:pt x="37" y="4"/>
                      <a:pt x="37" y="4"/>
                      <a:pt x="37" y="4"/>
                    </a:cubicBezTo>
                    <a:cubicBezTo>
                      <a:pt x="38" y="6"/>
                      <a:pt x="38" y="6"/>
                      <a:pt x="38" y="6"/>
                    </a:cubicBezTo>
                    <a:cubicBezTo>
                      <a:pt x="40" y="6"/>
                      <a:pt x="40" y="6"/>
                      <a:pt x="40" y="6"/>
                    </a:cubicBezTo>
                    <a:cubicBezTo>
                      <a:pt x="41" y="8"/>
                      <a:pt x="41" y="8"/>
                      <a:pt x="41" y="8"/>
                    </a:cubicBezTo>
                    <a:cubicBezTo>
                      <a:pt x="42" y="8"/>
                      <a:pt x="42" y="8"/>
                      <a:pt x="42" y="8"/>
                    </a:cubicBezTo>
                    <a:cubicBezTo>
                      <a:pt x="41" y="4"/>
                      <a:pt x="41" y="4"/>
                      <a:pt x="41" y="4"/>
                    </a:cubicBezTo>
                    <a:cubicBezTo>
                      <a:pt x="38" y="1"/>
                      <a:pt x="38" y="1"/>
                      <a:pt x="38" y="1"/>
                    </a:cubicBezTo>
                    <a:cubicBezTo>
                      <a:pt x="36" y="1"/>
                      <a:pt x="36" y="1"/>
                      <a:pt x="36" y="1"/>
                    </a:cubicBezTo>
                    <a:cubicBezTo>
                      <a:pt x="35" y="0"/>
                      <a:pt x="35" y="0"/>
                      <a:pt x="35" y="0"/>
                    </a:cubicBezTo>
                    <a:cubicBezTo>
                      <a:pt x="33" y="0"/>
                      <a:pt x="33" y="0"/>
                      <a:pt x="33" y="0"/>
                    </a:cubicBezTo>
                    <a:cubicBezTo>
                      <a:pt x="30" y="2"/>
                      <a:pt x="30" y="2"/>
                      <a:pt x="30" y="2"/>
                    </a:cubicBezTo>
                    <a:cubicBezTo>
                      <a:pt x="27" y="2"/>
                      <a:pt x="27" y="2"/>
                      <a:pt x="27" y="2"/>
                    </a:cubicBezTo>
                    <a:cubicBezTo>
                      <a:pt x="25" y="1"/>
                      <a:pt x="25" y="1"/>
                      <a:pt x="25" y="1"/>
                    </a:cubicBezTo>
                    <a:cubicBezTo>
                      <a:pt x="23" y="1"/>
                      <a:pt x="23" y="1"/>
                      <a:pt x="23" y="1"/>
                    </a:cubicBezTo>
                    <a:cubicBezTo>
                      <a:pt x="22" y="0"/>
                      <a:pt x="22" y="0"/>
                      <a:pt x="22" y="0"/>
                    </a:cubicBezTo>
                    <a:cubicBezTo>
                      <a:pt x="20" y="3"/>
                      <a:pt x="20" y="3"/>
                      <a:pt x="20" y="3"/>
                    </a:cubicBezTo>
                    <a:cubicBezTo>
                      <a:pt x="16" y="4"/>
                      <a:pt x="16" y="4"/>
                      <a:pt x="16" y="4"/>
                    </a:cubicBezTo>
                    <a:cubicBezTo>
                      <a:pt x="16" y="6"/>
                      <a:pt x="16" y="6"/>
                      <a:pt x="16" y="6"/>
                    </a:cubicBezTo>
                    <a:cubicBezTo>
                      <a:pt x="12" y="8"/>
                      <a:pt x="12" y="8"/>
                      <a:pt x="12" y="8"/>
                    </a:cubicBezTo>
                    <a:cubicBezTo>
                      <a:pt x="13" y="8"/>
                      <a:pt x="13" y="8"/>
                      <a:pt x="13" y="8"/>
                    </a:cubicBezTo>
                    <a:cubicBezTo>
                      <a:pt x="15" y="7"/>
                      <a:pt x="15" y="7"/>
                      <a:pt x="15" y="7"/>
                    </a:cubicBezTo>
                    <a:cubicBezTo>
                      <a:pt x="18" y="8"/>
                      <a:pt x="18" y="8"/>
                      <a:pt x="18" y="8"/>
                    </a:cubicBezTo>
                    <a:cubicBezTo>
                      <a:pt x="18" y="10"/>
                      <a:pt x="18" y="10"/>
                      <a:pt x="18" y="10"/>
                    </a:cubicBezTo>
                    <a:cubicBezTo>
                      <a:pt x="17" y="13"/>
                      <a:pt x="17" y="13"/>
                      <a:pt x="17" y="13"/>
                    </a:cubicBezTo>
                    <a:cubicBezTo>
                      <a:pt x="17" y="18"/>
                      <a:pt x="17" y="18"/>
                      <a:pt x="17" y="18"/>
                    </a:cubicBezTo>
                    <a:cubicBezTo>
                      <a:pt x="16" y="21"/>
                      <a:pt x="16" y="21"/>
                      <a:pt x="16" y="21"/>
                    </a:cubicBezTo>
                    <a:cubicBezTo>
                      <a:pt x="16" y="22"/>
                      <a:pt x="16" y="22"/>
                      <a:pt x="16" y="22"/>
                    </a:cubicBezTo>
                    <a:cubicBezTo>
                      <a:pt x="18" y="25"/>
                      <a:pt x="18" y="25"/>
                      <a:pt x="18" y="25"/>
                    </a:cubicBezTo>
                    <a:cubicBezTo>
                      <a:pt x="17" y="29"/>
                      <a:pt x="17" y="29"/>
                      <a:pt x="17" y="29"/>
                    </a:cubicBezTo>
                    <a:cubicBezTo>
                      <a:pt x="17" y="31"/>
                      <a:pt x="17" y="31"/>
                      <a:pt x="17" y="31"/>
                    </a:cubicBezTo>
                    <a:cubicBezTo>
                      <a:pt x="16" y="34"/>
                      <a:pt x="16" y="34"/>
                      <a:pt x="16" y="34"/>
                    </a:cubicBezTo>
                    <a:cubicBezTo>
                      <a:pt x="11" y="37"/>
                      <a:pt x="11" y="37"/>
                      <a:pt x="11" y="37"/>
                    </a:cubicBezTo>
                    <a:cubicBezTo>
                      <a:pt x="9" y="37"/>
                      <a:pt x="9" y="37"/>
                      <a:pt x="9" y="37"/>
                    </a:cubicBezTo>
                    <a:cubicBezTo>
                      <a:pt x="8" y="39"/>
                      <a:pt x="8" y="39"/>
                      <a:pt x="8" y="39"/>
                    </a:cubicBezTo>
                    <a:cubicBezTo>
                      <a:pt x="6" y="42"/>
                      <a:pt x="6" y="42"/>
                      <a:pt x="6" y="42"/>
                    </a:cubicBezTo>
                    <a:cubicBezTo>
                      <a:pt x="6" y="44"/>
                      <a:pt x="6" y="44"/>
                      <a:pt x="6" y="44"/>
                    </a:cubicBezTo>
                    <a:cubicBezTo>
                      <a:pt x="3" y="46"/>
                      <a:pt x="3" y="46"/>
                      <a:pt x="3" y="46"/>
                    </a:cubicBezTo>
                    <a:cubicBezTo>
                      <a:pt x="2" y="48"/>
                      <a:pt x="2" y="48"/>
                      <a:pt x="2" y="48"/>
                    </a:cubicBezTo>
                    <a:cubicBezTo>
                      <a:pt x="2" y="50"/>
                      <a:pt x="2" y="50"/>
                      <a:pt x="2" y="50"/>
                    </a:cubicBezTo>
                    <a:cubicBezTo>
                      <a:pt x="4" y="50"/>
                      <a:pt x="4" y="50"/>
                      <a:pt x="4" y="50"/>
                    </a:cubicBezTo>
                    <a:cubicBezTo>
                      <a:pt x="4" y="53"/>
                      <a:pt x="4" y="53"/>
                      <a:pt x="4" y="53"/>
                    </a:cubicBezTo>
                    <a:cubicBezTo>
                      <a:pt x="2" y="54"/>
                      <a:pt x="2" y="54"/>
                      <a:pt x="2" y="54"/>
                    </a:cubicBezTo>
                    <a:cubicBezTo>
                      <a:pt x="1" y="55"/>
                      <a:pt x="1" y="55"/>
                      <a:pt x="1" y="55"/>
                    </a:cubicBezTo>
                    <a:cubicBezTo>
                      <a:pt x="3" y="57"/>
                      <a:pt x="3" y="57"/>
                      <a:pt x="3" y="57"/>
                    </a:cubicBezTo>
                    <a:cubicBezTo>
                      <a:pt x="0" y="60"/>
                      <a:pt x="0" y="60"/>
                      <a:pt x="0" y="60"/>
                    </a:cubicBezTo>
                    <a:cubicBezTo>
                      <a:pt x="0" y="61"/>
                      <a:pt x="0" y="61"/>
                      <a:pt x="0" y="61"/>
                    </a:cubicBezTo>
                    <a:cubicBezTo>
                      <a:pt x="1" y="63"/>
                      <a:pt x="1" y="63"/>
                      <a:pt x="1" y="63"/>
                    </a:cubicBezTo>
                    <a:lnTo>
                      <a:pt x="3"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8" name="Freeform 187">
                <a:extLst>
                  <a:ext uri="{FF2B5EF4-FFF2-40B4-BE49-F238E27FC236}">
                    <a16:creationId xmlns:a16="http://schemas.microsoft.com/office/drawing/2014/main" id="{773E42F1-E0D0-FA5A-AE6C-1E528643A118}"/>
                  </a:ext>
                </a:extLst>
              </p:cNvPr>
              <p:cNvSpPr/>
              <p:nvPr/>
            </p:nvSpPr>
            <p:spPr bwMode="auto">
              <a:xfrm>
                <a:off x="2800350" y="1212850"/>
                <a:ext cx="52388" cy="58737"/>
              </a:xfrm>
              <a:custGeom>
                <a:avLst/>
                <a:gdLst>
                  <a:gd name="T0" fmla="*/ 33 w 33"/>
                  <a:gd name="T1" fmla="*/ 13 h 37"/>
                  <a:gd name="T2" fmla="*/ 33 w 33"/>
                  <a:gd name="T3" fmla="*/ 12 h 37"/>
                  <a:gd name="T4" fmla="*/ 33 w 33"/>
                  <a:gd name="T5" fmla="*/ 10 h 37"/>
                  <a:gd name="T6" fmla="*/ 31 w 33"/>
                  <a:gd name="T7" fmla="*/ 8 h 37"/>
                  <a:gd name="T8" fmla="*/ 31 w 33"/>
                  <a:gd name="T9" fmla="*/ 5 h 37"/>
                  <a:gd name="T10" fmla="*/ 29 w 33"/>
                  <a:gd name="T11" fmla="*/ 3 h 37"/>
                  <a:gd name="T12" fmla="*/ 28 w 33"/>
                  <a:gd name="T13" fmla="*/ 2 h 37"/>
                  <a:gd name="T14" fmla="*/ 25 w 33"/>
                  <a:gd name="T15" fmla="*/ 0 h 37"/>
                  <a:gd name="T16" fmla="*/ 22 w 33"/>
                  <a:gd name="T17" fmla="*/ 1 h 37"/>
                  <a:gd name="T18" fmla="*/ 19 w 33"/>
                  <a:gd name="T19" fmla="*/ 1 h 37"/>
                  <a:gd name="T20" fmla="*/ 17 w 33"/>
                  <a:gd name="T21" fmla="*/ 1 h 37"/>
                  <a:gd name="T22" fmla="*/ 18 w 33"/>
                  <a:gd name="T23" fmla="*/ 3 h 37"/>
                  <a:gd name="T24" fmla="*/ 18 w 33"/>
                  <a:gd name="T25" fmla="*/ 7 h 37"/>
                  <a:gd name="T26" fmla="*/ 16 w 33"/>
                  <a:gd name="T27" fmla="*/ 5 h 37"/>
                  <a:gd name="T28" fmla="*/ 14 w 33"/>
                  <a:gd name="T29" fmla="*/ 5 h 37"/>
                  <a:gd name="T30" fmla="*/ 14 w 33"/>
                  <a:gd name="T31" fmla="*/ 8 h 37"/>
                  <a:gd name="T32" fmla="*/ 10 w 33"/>
                  <a:gd name="T33" fmla="*/ 9 h 37"/>
                  <a:gd name="T34" fmla="*/ 10 w 33"/>
                  <a:gd name="T35" fmla="*/ 10 h 37"/>
                  <a:gd name="T36" fmla="*/ 11 w 33"/>
                  <a:gd name="T37" fmla="*/ 10 h 37"/>
                  <a:gd name="T38" fmla="*/ 11 w 33"/>
                  <a:gd name="T39" fmla="*/ 13 h 37"/>
                  <a:gd name="T40" fmla="*/ 6 w 33"/>
                  <a:gd name="T41" fmla="*/ 12 h 37"/>
                  <a:gd name="T42" fmla="*/ 3 w 33"/>
                  <a:gd name="T43" fmla="*/ 13 h 37"/>
                  <a:gd name="T44" fmla="*/ 2 w 33"/>
                  <a:gd name="T45" fmla="*/ 15 h 37"/>
                  <a:gd name="T46" fmla="*/ 0 w 33"/>
                  <a:gd name="T47" fmla="*/ 18 h 37"/>
                  <a:gd name="T48" fmla="*/ 2 w 33"/>
                  <a:gd name="T49" fmla="*/ 18 h 37"/>
                  <a:gd name="T50" fmla="*/ 2 w 33"/>
                  <a:gd name="T51" fmla="*/ 19 h 37"/>
                  <a:gd name="T52" fmla="*/ 2 w 33"/>
                  <a:gd name="T53" fmla="*/ 19 h 37"/>
                  <a:gd name="T54" fmla="*/ 4 w 33"/>
                  <a:gd name="T55" fmla="*/ 20 h 37"/>
                  <a:gd name="T56" fmla="*/ 3 w 33"/>
                  <a:gd name="T57" fmla="*/ 24 h 37"/>
                  <a:gd name="T58" fmla="*/ 3 w 33"/>
                  <a:gd name="T59" fmla="*/ 25 h 37"/>
                  <a:gd name="T60" fmla="*/ 4 w 33"/>
                  <a:gd name="T61" fmla="*/ 25 h 37"/>
                  <a:gd name="T62" fmla="*/ 5 w 33"/>
                  <a:gd name="T63" fmla="*/ 25 h 37"/>
                  <a:gd name="T64" fmla="*/ 7 w 33"/>
                  <a:gd name="T65" fmla="*/ 26 h 37"/>
                  <a:gd name="T66" fmla="*/ 7 w 33"/>
                  <a:gd name="T67" fmla="*/ 27 h 37"/>
                  <a:gd name="T68" fmla="*/ 9 w 33"/>
                  <a:gd name="T69" fmla="*/ 26 h 37"/>
                  <a:gd name="T70" fmla="*/ 12 w 33"/>
                  <a:gd name="T71" fmla="*/ 27 h 37"/>
                  <a:gd name="T72" fmla="*/ 12 w 33"/>
                  <a:gd name="T73" fmla="*/ 32 h 37"/>
                  <a:gd name="T74" fmla="*/ 12 w 33"/>
                  <a:gd name="T75" fmla="*/ 32 h 37"/>
                  <a:gd name="T76" fmla="*/ 14 w 33"/>
                  <a:gd name="T77" fmla="*/ 32 h 37"/>
                  <a:gd name="T78" fmla="*/ 16 w 33"/>
                  <a:gd name="T79" fmla="*/ 34 h 37"/>
                  <a:gd name="T80" fmla="*/ 18 w 33"/>
                  <a:gd name="T81" fmla="*/ 34 h 37"/>
                  <a:gd name="T82" fmla="*/ 21 w 33"/>
                  <a:gd name="T83" fmla="*/ 37 h 37"/>
                  <a:gd name="T84" fmla="*/ 24 w 33"/>
                  <a:gd name="T85" fmla="*/ 37 h 37"/>
                  <a:gd name="T86" fmla="*/ 24 w 33"/>
                  <a:gd name="T87" fmla="*/ 35 h 37"/>
                  <a:gd name="T88" fmla="*/ 27 w 33"/>
                  <a:gd name="T89" fmla="*/ 34 h 37"/>
                  <a:gd name="T90" fmla="*/ 28 w 33"/>
                  <a:gd name="T91" fmla="*/ 31 h 37"/>
                  <a:gd name="T92" fmla="*/ 27 w 33"/>
                  <a:gd name="T93" fmla="*/ 27 h 37"/>
                  <a:gd name="T94" fmla="*/ 29 w 33"/>
                  <a:gd name="T95" fmla="*/ 23 h 37"/>
                  <a:gd name="T96" fmla="*/ 31 w 33"/>
                  <a:gd name="T97" fmla="*/ 22 h 37"/>
                  <a:gd name="T98" fmla="*/ 32 w 33"/>
                  <a:gd name="T99" fmla="*/ 17 h 37"/>
                  <a:gd name="T100" fmla="*/ 33 w 33"/>
                  <a:gd name="T101" fmla="*/ 1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 h="37">
                    <a:moveTo>
                      <a:pt x="33" y="13"/>
                    </a:moveTo>
                    <a:lnTo>
                      <a:pt x="33" y="12"/>
                    </a:lnTo>
                    <a:lnTo>
                      <a:pt x="33" y="10"/>
                    </a:lnTo>
                    <a:lnTo>
                      <a:pt x="31" y="8"/>
                    </a:lnTo>
                    <a:lnTo>
                      <a:pt x="31" y="5"/>
                    </a:lnTo>
                    <a:lnTo>
                      <a:pt x="29" y="3"/>
                    </a:lnTo>
                    <a:lnTo>
                      <a:pt x="28" y="2"/>
                    </a:lnTo>
                    <a:lnTo>
                      <a:pt x="25" y="0"/>
                    </a:lnTo>
                    <a:lnTo>
                      <a:pt x="22" y="1"/>
                    </a:lnTo>
                    <a:lnTo>
                      <a:pt x="19" y="1"/>
                    </a:lnTo>
                    <a:lnTo>
                      <a:pt x="17" y="1"/>
                    </a:lnTo>
                    <a:lnTo>
                      <a:pt x="18" y="3"/>
                    </a:lnTo>
                    <a:lnTo>
                      <a:pt x="18" y="7"/>
                    </a:lnTo>
                    <a:lnTo>
                      <a:pt x="16" y="5"/>
                    </a:lnTo>
                    <a:lnTo>
                      <a:pt x="14" y="5"/>
                    </a:lnTo>
                    <a:lnTo>
                      <a:pt x="14" y="8"/>
                    </a:lnTo>
                    <a:lnTo>
                      <a:pt x="10" y="9"/>
                    </a:lnTo>
                    <a:lnTo>
                      <a:pt x="10" y="10"/>
                    </a:lnTo>
                    <a:lnTo>
                      <a:pt x="11" y="10"/>
                    </a:lnTo>
                    <a:lnTo>
                      <a:pt x="11" y="13"/>
                    </a:lnTo>
                    <a:lnTo>
                      <a:pt x="6" y="12"/>
                    </a:lnTo>
                    <a:lnTo>
                      <a:pt x="3" y="13"/>
                    </a:lnTo>
                    <a:lnTo>
                      <a:pt x="2" y="15"/>
                    </a:lnTo>
                    <a:lnTo>
                      <a:pt x="0" y="18"/>
                    </a:lnTo>
                    <a:lnTo>
                      <a:pt x="2" y="18"/>
                    </a:lnTo>
                    <a:lnTo>
                      <a:pt x="2" y="19"/>
                    </a:lnTo>
                    <a:lnTo>
                      <a:pt x="2" y="19"/>
                    </a:lnTo>
                    <a:lnTo>
                      <a:pt x="4" y="20"/>
                    </a:lnTo>
                    <a:lnTo>
                      <a:pt x="3" y="24"/>
                    </a:lnTo>
                    <a:lnTo>
                      <a:pt x="3" y="25"/>
                    </a:lnTo>
                    <a:lnTo>
                      <a:pt x="4" y="25"/>
                    </a:lnTo>
                    <a:lnTo>
                      <a:pt x="5" y="25"/>
                    </a:lnTo>
                    <a:lnTo>
                      <a:pt x="7" y="26"/>
                    </a:lnTo>
                    <a:lnTo>
                      <a:pt x="7" y="27"/>
                    </a:lnTo>
                    <a:lnTo>
                      <a:pt x="9" y="26"/>
                    </a:lnTo>
                    <a:lnTo>
                      <a:pt x="12" y="27"/>
                    </a:lnTo>
                    <a:lnTo>
                      <a:pt x="12" y="32"/>
                    </a:lnTo>
                    <a:lnTo>
                      <a:pt x="12" y="32"/>
                    </a:lnTo>
                    <a:lnTo>
                      <a:pt x="14" y="32"/>
                    </a:lnTo>
                    <a:lnTo>
                      <a:pt x="16" y="34"/>
                    </a:lnTo>
                    <a:lnTo>
                      <a:pt x="18" y="34"/>
                    </a:lnTo>
                    <a:lnTo>
                      <a:pt x="21" y="37"/>
                    </a:lnTo>
                    <a:lnTo>
                      <a:pt x="24" y="37"/>
                    </a:lnTo>
                    <a:lnTo>
                      <a:pt x="24" y="35"/>
                    </a:lnTo>
                    <a:lnTo>
                      <a:pt x="27" y="34"/>
                    </a:lnTo>
                    <a:lnTo>
                      <a:pt x="28" y="31"/>
                    </a:lnTo>
                    <a:lnTo>
                      <a:pt x="27" y="27"/>
                    </a:lnTo>
                    <a:lnTo>
                      <a:pt x="29" y="23"/>
                    </a:lnTo>
                    <a:lnTo>
                      <a:pt x="31" y="22"/>
                    </a:lnTo>
                    <a:lnTo>
                      <a:pt x="32" y="17"/>
                    </a:lnTo>
                    <a:lnTo>
                      <a:pt x="33"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9" name="Freeform 188">
                <a:extLst>
                  <a:ext uri="{FF2B5EF4-FFF2-40B4-BE49-F238E27FC236}">
                    <a16:creationId xmlns:a16="http://schemas.microsoft.com/office/drawing/2014/main" id="{DA430683-6550-B235-A9C7-AD30254DD8D3}"/>
                  </a:ext>
                </a:extLst>
              </p:cNvPr>
              <p:cNvSpPr/>
              <p:nvPr/>
            </p:nvSpPr>
            <p:spPr bwMode="auto">
              <a:xfrm>
                <a:off x="2555875" y="1271588"/>
                <a:ext cx="49213" cy="53975"/>
              </a:xfrm>
              <a:custGeom>
                <a:avLst/>
                <a:gdLst>
                  <a:gd name="T0" fmla="*/ 31 w 31"/>
                  <a:gd name="T1" fmla="*/ 8 h 34"/>
                  <a:gd name="T2" fmla="*/ 31 w 31"/>
                  <a:gd name="T3" fmla="*/ 7 h 34"/>
                  <a:gd name="T4" fmla="*/ 29 w 31"/>
                  <a:gd name="T5" fmla="*/ 3 h 34"/>
                  <a:gd name="T6" fmla="*/ 27 w 31"/>
                  <a:gd name="T7" fmla="*/ 3 h 34"/>
                  <a:gd name="T8" fmla="*/ 25 w 31"/>
                  <a:gd name="T9" fmla="*/ 4 h 34"/>
                  <a:gd name="T10" fmla="*/ 22 w 31"/>
                  <a:gd name="T11" fmla="*/ 3 h 34"/>
                  <a:gd name="T12" fmla="*/ 20 w 31"/>
                  <a:gd name="T13" fmla="*/ 3 h 34"/>
                  <a:gd name="T14" fmla="*/ 17 w 31"/>
                  <a:gd name="T15" fmla="*/ 2 h 34"/>
                  <a:gd name="T16" fmla="*/ 15 w 31"/>
                  <a:gd name="T17" fmla="*/ 2 h 34"/>
                  <a:gd name="T18" fmla="*/ 12 w 31"/>
                  <a:gd name="T19" fmla="*/ 0 h 34"/>
                  <a:gd name="T20" fmla="*/ 9 w 31"/>
                  <a:gd name="T21" fmla="*/ 0 h 34"/>
                  <a:gd name="T22" fmla="*/ 7 w 31"/>
                  <a:gd name="T23" fmla="*/ 3 h 34"/>
                  <a:gd name="T24" fmla="*/ 4 w 31"/>
                  <a:gd name="T25" fmla="*/ 3 h 34"/>
                  <a:gd name="T26" fmla="*/ 0 w 31"/>
                  <a:gd name="T27" fmla="*/ 7 h 34"/>
                  <a:gd name="T28" fmla="*/ 0 w 31"/>
                  <a:gd name="T29" fmla="*/ 8 h 34"/>
                  <a:gd name="T30" fmla="*/ 2 w 31"/>
                  <a:gd name="T31" fmla="*/ 9 h 34"/>
                  <a:gd name="T32" fmla="*/ 5 w 31"/>
                  <a:gd name="T33" fmla="*/ 14 h 34"/>
                  <a:gd name="T34" fmla="*/ 5 w 31"/>
                  <a:gd name="T35" fmla="*/ 17 h 34"/>
                  <a:gd name="T36" fmla="*/ 5 w 31"/>
                  <a:gd name="T37" fmla="*/ 20 h 34"/>
                  <a:gd name="T38" fmla="*/ 5 w 31"/>
                  <a:gd name="T39" fmla="*/ 23 h 34"/>
                  <a:gd name="T40" fmla="*/ 5 w 31"/>
                  <a:gd name="T41" fmla="*/ 24 h 34"/>
                  <a:gd name="T42" fmla="*/ 7 w 31"/>
                  <a:gd name="T43" fmla="*/ 27 h 34"/>
                  <a:gd name="T44" fmla="*/ 8 w 31"/>
                  <a:gd name="T45" fmla="*/ 33 h 34"/>
                  <a:gd name="T46" fmla="*/ 8 w 31"/>
                  <a:gd name="T47" fmla="*/ 34 h 34"/>
                  <a:gd name="T48" fmla="*/ 8 w 31"/>
                  <a:gd name="T49" fmla="*/ 33 h 34"/>
                  <a:gd name="T50" fmla="*/ 11 w 31"/>
                  <a:gd name="T51" fmla="*/ 31 h 34"/>
                  <a:gd name="T52" fmla="*/ 14 w 31"/>
                  <a:gd name="T53" fmla="*/ 31 h 34"/>
                  <a:gd name="T54" fmla="*/ 17 w 31"/>
                  <a:gd name="T55" fmla="*/ 27 h 34"/>
                  <a:gd name="T56" fmla="*/ 22 w 31"/>
                  <a:gd name="T57" fmla="*/ 25 h 34"/>
                  <a:gd name="T58" fmla="*/ 25 w 31"/>
                  <a:gd name="T59" fmla="*/ 20 h 34"/>
                  <a:gd name="T60" fmla="*/ 27 w 31"/>
                  <a:gd name="T61" fmla="*/ 20 h 34"/>
                  <a:gd name="T62" fmla="*/ 30 w 31"/>
                  <a:gd name="T63" fmla="*/ 17 h 34"/>
                  <a:gd name="T64" fmla="*/ 30 w 31"/>
                  <a:gd name="T65" fmla="*/ 15 h 34"/>
                  <a:gd name="T66" fmla="*/ 31 w 31"/>
                  <a:gd name="T67" fmla="*/ 14 h 34"/>
                  <a:gd name="T68" fmla="*/ 31 w 31"/>
                  <a:gd name="T69" fmla="*/ 14 h 34"/>
                  <a:gd name="T70" fmla="*/ 30 w 31"/>
                  <a:gd name="T71" fmla="*/ 10 h 34"/>
                  <a:gd name="T72" fmla="*/ 31 w 31"/>
                  <a:gd name="T7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34">
                    <a:moveTo>
                      <a:pt x="31" y="8"/>
                    </a:moveTo>
                    <a:lnTo>
                      <a:pt x="31" y="7"/>
                    </a:lnTo>
                    <a:lnTo>
                      <a:pt x="29" y="3"/>
                    </a:lnTo>
                    <a:lnTo>
                      <a:pt x="27" y="3"/>
                    </a:lnTo>
                    <a:lnTo>
                      <a:pt x="25" y="4"/>
                    </a:lnTo>
                    <a:lnTo>
                      <a:pt x="22" y="3"/>
                    </a:lnTo>
                    <a:lnTo>
                      <a:pt x="20" y="3"/>
                    </a:lnTo>
                    <a:lnTo>
                      <a:pt x="17" y="2"/>
                    </a:lnTo>
                    <a:lnTo>
                      <a:pt x="15" y="2"/>
                    </a:lnTo>
                    <a:lnTo>
                      <a:pt x="12" y="0"/>
                    </a:lnTo>
                    <a:lnTo>
                      <a:pt x="9" y="0"/>
                    </a:lnTo>
                    <a:lnTo>
                      <a:pt x="7" y="3"/>
                    </a:lnTo>
                    <a:lnTo>
                      <a:pt x="4" y="3"/>
                    </a:lnTo>
                    <a:lnTo>
                      <a:pt x="0" y="7"/>
                    </a:lnTo>
                    <a:lnTo>
                      <a:pt x="0" y="8"/>
                    </a:lnTo>
                    <a:lnTo>
                      <a:pt x="2" y="9"/>
                    </a:lnTo>
                    <a:lnTo>
                      <a:pt x="5" y="14"/>
                    </a:lnTo>
                    <a:lnTo>
                      <a:pt x="5" y="17"/>
                    </a:lnTo>
                    <a:lnTo>
                      <a:pt x="5" y="20"/>
                    </a:lnTo>
                    <a:lnTo>
                      <a:pt x="5" y="23"/>
                    </a:lnTo>
                    <a:lnTo>
                      <a:pt x="5" y="24"/>
                    </a:lnTo>
                    <a:lnTo>
                      <a:pt x="7" y="27"/>
                    </a:lnTo>
                    <a:lnTo>
                      <a:pt x="8" y="33"/>
                    </a:lnTo>
                    <a:lnTo>
                      <a:pt x="8" y="34"/>
                    </a:lnTo>
                    <a:lnTo>
                      <a:pt x="8" y="33"/>
                    </a:lnTo>
                    <a:lnTo>
                      <a:pt x="11" y="31"/>
                    </a:lnTo>
                    <a:lnTo>
                      <a:pt x="14" y="31"/>
                    </a:lnTo>
                    <a:lnTo>
                      <a:pt x="17" y="27"/>
                    </a:lnTo>
                    <a:lnTo>
                      <a:pt x="22" y="25"/>
                    </a:lnTo>
                    <a:lnTo>
                      <a:pt x="25" y="20"/>
                    </a:lnTo>
                    <a:lnTo>
                      <a:pt x="27" y="20"/>
                    </a:lnTo>
                    <a:lnTo>
                      <a:pt x="30" y="17"/>
                    </a:lnTo>
                    <a:lnTo>
                      <a:pt x="30" y="15"/>
                    </a:lnTo>
                    <a:lnTo>
                      <a:pt x="31" y="14"/>
                    </a:lnTo>
                    <a:lnTo>
                      <a:pt x="31" y="14"/>
                    </a:lnTo>
                    <a:lnTo>
                      <a:pt x="30" y="10"/>
                    </a:lnTo>
                    <a:lnTo>
                      <a:pt x="31"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0" name="Freeform 189">
                <a:extLst>
                  <a:ext uri="{FF2B5EF4-FFF2-40B4-BE49-F238E27FC236}">
                    <a16:creationId xmlns:a16="http://schemas.microsoft.com/office/drawing/2014/main" id="{59E85D88-1338-81CE-51C6-69462CA33835}"/>
                  </a:ext>
                </a:extLst>
              </p:cNvPr>
              <p:cNvSpPr/>
              <p:nvPr/>
            </p:nvSpPr>
            <p:spPr bwMode="auto">
              <a:xfrm>
                <a:off x="1493838" y="1320800"/>
                <a:ext cx="1784350" cy="1355725"/>
              </a:xfrm>
              <a:custGeom>
                <a:avLst/>
                <a:gdLst>
                  <a:gd name="T0" fmla="*/ 971 w 1124"/>
                  <a:gd name="T1" fmla="*/ 803 h 854"/>
                  <a:gd name="T2" fmla="*/ 984 w 1124"/>
                  <a:gd name="T3" fmla="*/ 811 h 854"/>
                  <a:gd name="T4" fmla="*/ 969 w 1124"/>
                  <a:gd name="T5" fmla="*/ 760 h 854"/>
                  <a:gd name="T6" fmla="*/ 970 w 1124"/>
                  <a:gd name="T7" fmla="*/ 722 h 854"/>
                  <a:gd name="T8" fmla="*/ 923 w 1124"/>
                  <a:gd name="T9" fmla="*/ 721 h 854"/>
                  <a:gd name="T10" fmla="*/ 1022 w 1124"/>
                  <a:gd name="T11" fmla="*/ 700 h 854"/>
                  <a:gd name="T12" fmla="*/ 1093 w 1124"/>
                  <a:gd name="T13" fmla="*/ 678 h 854"/>
                  <a:gd name="T14" fmla="*/ 1119 w 1124"/>
                  <a:gd name="T15" fmla="*/ 635 h 854"/>
                  <a:gd name="T16" fmla="*/ 1057 w 1124"/>
                  <a:gd name="T17" fmla="*/ 629 h 854"/>
                  <a:gd name="T18" fmla="*/ 1077 w 1124"/>
                  <a:gd name="T19" fmla="*/ 605 h 854"/>
                  <a:gd name="T20" fmla="*/ 1045 w 1124"/>
                  <a:gd name="T21" fmla="*/ 571 h 854"/>
                  <a:gd name="T22" fmla="*/ 1045 w 1124"/>
                  <a:gd name="T23" fmla="*/ 537 h 854"/>
                  <a:gd name="T24" fmla="*/ 1045 w 1124"/>
                  <a:gd name="T25" fmla="*/ 495 h 854"/>
                  <a:gd name="T26" fmla="*/ 1023 w 1124"/>
                  <a:gd name="T27" fmla="*/ 488 h 854"/>
                  <a:gd name="T28" fmla="*/ 971 w 1124"/>
                  <a:gd name="T29" fmla="*/ 518 h 854"/>
                  <a:gd name="T30" fmla="*/ 971 w 1124"/>
                  <a:gd name="T31" fmla="*/ 450 h 854"/>
                  <a:gd name="T32" fmla="*/ 912 w 1124"/>
                  <a:gd name="T33" fmla="*/ 401 h 854"/>
                  <a:gd name="T34" fmla="*/ 867 w 1124"/>
                  <a:gd name="T35" fmla="*/ 440 h 854"/>
                  <a:gd name="T36" fmla="*/ 854 w 1124"/>
                  <a:gd name="T37" fmla="*/ 534 h 854"/>
                  <a:gd name="T38" fmla="*/ 799 w 1124"/>
                  <a:gd name="T39" fmla="*/ 609 h 854"/>
                  <a:gd name="T40" fmla="*/ 767 w 1124"/>
                  <a:gd name="T41" fmla="*/ 664 h 854"/>
                  <a:gd name="T42" fmla="*/ 754 w 1124"/>
                  <a:gd name="T43" fmla="*/ 574 h 854"/>
                  <a:gd name="T44" fmla="*/ 622 w 1124"/>
                  <a:gd name="T45" fmla="*/ 518 h 854"/>
                  <a:gd name="T46" fmla="*/ 621 w 1124"/>
                  <a:gd name="T47" fmla="*/ 443 h 854"/>
                  <a:gd name="T48" fmla="*/ 680 w 1124"/>
                  <a:gd name="T49" fmla="*/ 376 h 854"/>
                  <a:gd name="T50" fmla="*/ 692 w 1124"/>
                  <a:gd name="T51" fmla="*/ 340 h 854"/>
                  <a:gd name="T52" fmla="*/ 733 w 1124"/>
                  <a:gd name="T53" fmla="*/ 326 h 854"/>
                  <a:gd name="T54" fmla="*/ 747 w 1124"/>
                  <a:gd name="T55" fmla="*/ 278 h 854"/>
                  <a:gd name="T56" fmla="*/ 811 w 1124"/>
                  <a:gd name="T57" fmla="*/ 263 h 854"/>
                  <a:gd name="T58" fmla="*/ 839 w 1124"/>
                  <a:gd name="T59" fmla="*/ 253 h 854"/>
                  <a:gd name="T60" fmla="*/ 878 w 1124"/>
                  <a:gd name="T61" fmla="*/ 226 h 854"/>
                  <a:gd name="T62" fmla="*/ 894 w 1124"/>
                  <a:gd name="T63" fmla="*/ 187 h 854"/>
                  <a:gd name="T64" fmla="*/ 850 w 1124"/>
                  <a:gd name="T65" fmla="*/ 194 h 854"/>
                  <a:gd name="T66" fmla="*/ 802 w 1124"/>
                  <a:gd name="T67" fmla="*/ 209 h 854"/>
                  <a:gd name="T68" fmla="*/ 782 w 1124"/>
                  <a:gd name="T69" fmla="*/ 185 h 854"/>
                  <a:gd name="T70" fmla="*/ 784 w 1124"/>
                  <a:gd name="T71" fmla="*/ 136 h 854"/>
                  <a:gd name="T72" fmla="*/ 777 w 1124"/>
                  <a:gd name="T73" fmla="*/ 68 h 854"/>
                  <a:gd name="T74" fmla="*/ 740 w 1124"/>
                  <a:gd name="T75" fmla="*/ 114 h 854"/>
                  <a:gd name="T76" fmla="*/ 739 w 1124"/>
                  <a:gd name="T77" fmla="*/ 172 h 854"/>
                  <a:gd name="T78" fmla="*/ 709 w 1124"/>
                  <a:gd name="T79" fmla="*/ 222 h 854"/>
                  <a:gd name="T80" fmla="*/ 695 w 1124"/>
                  <a:gd name="T81" fmla="*/ 217 h 854"/>
                  <a:gd name="T82" fmla="*/ 681 w 1124"/>
                  <a:gd name="T83" fmla="*/ 182 h 854"/>
                  <a:gd name="T84" fmla="*/ 621 w 1124"/>
                  <a:gd name="T85" fmla="*/ 193 h 854"/>
                  <a:gd name="T86" fmla="*/ 580 w 1124"/>
                  <a:gd name="T87" fmla="*/ 170 h 854"/>
                  <a:gd name="T88" fmla="*/ 538 w 1124"/>
                  <a:gd name="T89" fmla="*/ 213 h 854"/>
                  <a:gd name="T90" fmla="*/ 506 w 1124"/>
                  <a:gd name="T91" fmla="*/ 169 h 854"/>
                  <a:gd name="T92" fmla="*/ 484 w 1124"/>
                  <a:gd name="T93" fmla="*/ 127 h 854"/>
                  <a:gd name="T94" fmla="*/ 403 w 1124"/>
                  <a:gd name="T95" fmla="*/ 64 h 854"/>
                  <a:gd name="T96" fmla="*/ 366 w 1124"/>
                  <a:gd name="T97" fmla="*/ 65 h 854"/>
                  <a:gd name="T98" fmla="*/ 331 w 1124"/>
                  <a:gd name="T99" fmla="*/ 37 h 854"/>
                  <a:gd name="T100" fmla="*/ 272 w 1124"/>
                  <a:gd name="T101" fmla="*/ 46 h 854"/>
                  <a:gd name="T102" fmla="*/ 286 w 1124"/>
                  <a:gd name="T103" fmla="*/ 33 h 854"/>
                  <a:gd name="T104" fmla="*/ 224 w 1124"/>
                  <a:gd name="T105" fmla="*/ 53 h 854"/>
                  <a:gd name="T106" fmla="*/ 31 w 1124"/>
                  <a:gd name="T107" fmla="*/ 353 h 854"/>
                  <a:gd name="T108" fmla="*/ 79 w 1124"/>
                  <a:gd name="T109" fmla="*/ 437 h 854"/>
                  <a:gd name="T110" fmla="*/ 93 w 1124"/>
                  <a:gd name="T111" fmla="*/ 490 h 854"/>
                  <a:gd name="T112" fmla="*/ 98 w 1124"/>
                  <a:gd name="T113" fmla="*/ 540 h 854"/>
                  <a:gd name="T114" fmla="*/ 104 w 1124"/>
                  <a:gd name="T115" fmla="*/ 566 h 854"/>
                  <a:gd name="T116" fmla="*/ 89 w 1124"/>
                  <a:gd name="T117" fmla="*/ 591 h 854"/>
                  <a:gd name="T118" fmla="*/ 111 w 1124"/>
                  <a:gd name="T119" fmla="*/ 618 h 854"/>
                  <a:gd name="T120" fmla="*/ 542 w 1124"/>
                  <a:gd name="T121" fmla="*/ 695 h 854"/>
                  <a:gd name="T122" fmla="*/ 694 w 1124"/>
                  <a:gd name="T123" fmla="*/ 845 h 854"/>
                  <a:gd name="T124" fmla="*/ 909 w 1124"/>
                  <a:gd name="T125" fmla="*/ 752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24" h="854">
                    <a:moveTo>
                      <a:pt x="937" y="798"/>
                    </a:moveTo>
                    <a:lnTo>
                      <a:pt x="938" y="801"/>
                    </a:lnTo>
                    <a:lnTo>
                      <a:pt x="938" y="801"/>
                    </a:lnTo>
                    <a:lnTo>
                      <a:pt x="939" y="799"/>
                    </a:lnTo>
                    <a:lnTo>
                      <a:pt x="942" y="801"/>
                    </a:lnTo>
                    <a:lnTo>
                      <a:pt x="945" y="799"/>
                    </a:lnTo>
                    <a:lnTo>
                      <a:pt x="946" y="797"/>
                    </a:lnTo>
                    <a:lnTo>
                      <a:pt x="949" y="794"/>
                    </a:lnTo>
                    <a:lnTo>
                      <a:pt x="951" y="796"/>
                    </a:lnTo>
                    <a:lnTo>
                      <a:pt x="951" y="797"/>
                    </a:lnTo>
                    <a:lnTo>
                      <a:pt x="951" y="797"/>
                    </a:lnTo>
                    <a:lnTo>
                      <a:pt x="951" y="799"/>
                    </a:lnTo>
                    <a:lnTo>
                      <a:pt x="956" y="797"/>
                    </a:lnTo>
                    <a:lnTo>
                      <a:pt x="958" y="796"/>
                    </a:lnTo>
                    <a:lnTo>
                      <a:pt x="961" y="795"/>
                    </a:lnTo>
                    <a:lnTo>
                      <a:pt x="964" y="792"/>
                    </a:lnTo>
                    <a:lnTo>
                      <a:pt x="967" y="791"/>
                    </a:lnTo>
                    <a:lnTo>
                      <a:pt x="971" y="784"/>
                    </a:lnTo>
                    <a:lnTo>
                      <a:pt x="973" y="788"/>
                    </a:lnTo>
                    <a:lnTo>
                      <a:pt x="975" y="787"/>
                    </a:lnTo>
                    <a:lnTo>
                      <a:pt x="975" y="791"/>
                    </a:lnTo>
                    <a:lnTo>
                      <a:pt x="970" y="795"/>
                    </a:lnTo>
                    <a:lnTo>
                      <a:pt x="968" y="795"/>
                    </a:lnTo>
                    <a:lnTo>
                      <a:pt x="966" y="797"/>
                    </a:lnTo>
                    <a:lnTo>
                      <a:pt x="967" y="797"/>
                    </a:lnTo>
                    <a:lnTo>
                      <a:pt x="969" y="795"/>
                    </a:lnTo>
                    <a:lnTo>
                      <a:pt x="973" y="795"/>
                    </a:lnTo>
                    <a:lnTo>
                      <a:pt x="975" y="797"/>
                    </a:lnTo>
                    <a:lnTo>
                      <a:pt x="981" y="797"/>
                    </a:lnTo>
                    <a:lnTo>
                      <a:pt x="992" y="796"/>
                    </a:lnTo>
                    <a:lnTo>
                      <a:pt x="982" y="801"/>
                    </a:lnTo>
                    <a:lnTo>
                      <a:pt x="976" y="802"/>
                    </a:lnTo>
                    <a:lnTo>
                      <a:pt x="976" y="803"/>
                    </a:lnTo>
                    <a:lnTo>
                      <a:pt x="977" y="808"/>
                    </a:lnTo>
                    <a:lnTo>
                      <a:pt x="971" y="803"/>
                    </a:lnTo>
                    <a:lnTo>
                      <a:pt x="971" y="801"/>
                    </a:lnTo>
                    <a:lnTo>
                      <a:pt x="970" y="801"/>
                    </a:lnTo>
                    <a:lnTo>
                      <a:pt x="966" y="802"/>
                    </a:lnTo>
                    <a:lnTo>
                      <a:pt x="961" y="805"/>
                    </a:lnTo>
                    <a:lnTo>
                      <a:pt x="954" y="806"/>
                    </a:lnTo>
                    <a:lnTo>
                      <a:pt x="949" y="810"/>
                    </a:lnTo>
                    <a:lnTo>
                      <a:pt x="948" y="812"/>
                    </a:lnTo>
                    <a:lnTo>
                      <a:pt x="945" y="814"/>
                    </a:lnTo>
                    <a:lnTo>
                      <a:pt x="942" y="819"/>
                    </a:lnTo>
                    <a:lnTo>
                      <a:pt x="942" y="823"/>
                    </a:lnTo>
                    <a:lnTo>
                      <a:pt x="944" y="825"/>
                    </a:lnTo>
                    <a:lnTo>
                      <a:pt x="944" y="826"/>
                    </a:lnTo>
                    <a:lnTo>
                      <a:pt x="944" y="826"/>
                    </a:lnTo>
                    <a:lnTo>
                      <a:pt x="947" y="827"/>
                    </a:lnTo>
                    <a:lnTo>
                      <a:pt x="947" y="831"/>
                    </a:lnTo>
                    <a:lnTo>
                      <a:pt x="948" y="832"/>
                    </a:lnTo>
                    <a:lnTo>
                      <a:pt x="951" y="831"/>
                    </a:lnTo>
                    <a:lnTo>
                      <a:pt x="952" y="832"/>
                    </a:lnTo>
                    <a:lnTo>
                      <a:pt x="952" y="832"/>
                    </a:lnTo>
                    <a:lnTo>
                      <a:pt x="952" y="828"/>
                    </a:lnTo>
                    <a:lnTo>
                      <a:pt x="954" y="827"/>
                    </a:lnTo>
                    <a:lnTo>
                      <a:pt x="956" y="827"/>
                    </a:lnTo>
                    <a:lnTo>
                      <a:pt x="960" y="825"/>
                    </a:lnTo>
                    <a:lnTo>
                      <a:pt x="962" y="825"/>
                    </a:lnTo>
                    <a:lnTo>
                      <a:pt x="966" y="820"/>
                    </a:lnTo>
                    <a:lnTo>
                      <a:pt x="970" y="817"/>
                    </a:lnTo>
                    <a:lnTo>
                      <a:pt x="969" y="816"/>
                    </a:lnTo>
                    <a:lnTo>
                      <a:pt x="973" y="811"/>
                    </a:lnTo>
                    <a:lnTo>
                      <a:pt x="974" y="811"/>
                    </a:lnTo>
                    <a:lnTo>
                      <a:pt x="975" y="809"/>
                    </a:lnTo>
                    <a:lnTo>
                      <a:pt x="978" y="810"/>
                    </a:lnTo>
                    <a:lnTo>
                      <a:pt x="979" y="812"/>
                    </a:lnTo>
                    <a:lnTo>
                      <a:pt x="981" y="812"/>
                    </a:lnTo>
                    <a:lnTo>
                      <a:pt x="981" y="811"/>
                    </a:lnTo>
                    <a:lnTo>
                      <a:pt x="984" y="811"/>
                    </a:lnTo>
                    <a:lnTo>
                      <a:pt x="990" y="809"/>
                    </a:lnTo>
                    <a:lnTo>
                      <a:pt x="994" y="808"/>
                    </a:lnTo>
                    <a:lnTo>
                      <a:pt x="999" y="806"/>
                    </a:lnTo>
                    <a:lnTo>
                      <a:pt x="1003" y="806"/>
                    </a:lnTo>
                    <a:lnTo>
                      <a:pt x="1010" y="803"/>
                    </a:lnTo>
                    <a:lnTo>
                      <a:pt x="1014" y="802"/>
                    </a:lnTo>
                    <a:lnTo>
                      <a:pt x="1015" y="801"/>
                    </a:lnTo>
                    <a:lnTo>
                      <a:pt x="1011" y="798"/>
                    </a:lnTo>
                    <a:lnTo>
                      <a:pt x="1016" y="797"/>
                    </a:lnTo>
                    <a:lnTo>
                      <a:pt x="1012" y="795"/>
                    </a:lnTo>
                    <a:lnTo>
                      <a:pt x="1006" y="794"/>
                    </a:lnTo>
                    <a:lnTo>
                      <a:pt x="1008" y="791"/>
                    </a:lnTo>
                    <a:lnTo>
                      <a:pt x="1008" y="791"/>
                    </a:lnTo>
                    <a:lnTo>
                      <a:pt x="1005" y="794"/>
                    </a:lnTo>
                    <a:lnTo>
                      <a:pt x="1004" y="795"/>
                    </a:lnTo>
                    <a:lnTo>
                      <a:pt x="997" y="794"/>
                    </a:lnTo>
                    <a:lnTo>
                      <a:pt x="997" y="792"/>
                    </a:lnTo>
                    <a:lnTo>
                      <a:pt x="993" y="791"/>
                    </a:lnTo>
                    <a:lnTo>
                      <a:pt x="992" y="792"/>
                    </a:lnTo>
                    <a:lnTo>
                      <a:pt x="989" y="790"/>
                    </a:lnTo>
                    <a:lnTo>
                      <a:pt x="984" y="790"/>
                    </a:lnTo>
                    <a:lnTo>
                      <a:pt x="977" y="787"/>
                    </a:lnTo>
                    <a:lnTo>
                      <a:pt x="982" y="784"/>
                    </a:lnTo>
                    <a:lnTo>
                      <a:pt x="979" y="784"/>
                    </a:lnTo>
                    <a:lnTo>
                      <a:pt x="977" y="783"/>
                    </a:lnTo>
                    <a:lnTo>
                      <a:pt x="974" y="783"/>
                    </a:lnTo>
                    <a:lnTo>
                      <a:pt x="973" y="779"/>
                    </a:lnTo>
                    <a:lnTo>
                      <a:pt x="970" y="777"/>
                    </a:lnTo>
                    <a:lnTo>
                      <a:pt x="970" y="773"/>
                    </a:lnTo>
                    <a:lnTo>
                      <a:pt x="970" y="771"/>
                    </a:lnTo>
                    <a:lnTo>
                      <a:pt x="968" y="768"/>
                    </a:lnTo>
                    <a:lnTo>
                      <a:pt x="970" y="765"/>
                    </a:lnTo>
                    <a:lnTo>
                      <a:pt x="963" y="765"/>
                    </a:lnTo>
                    <a:lnTo>
                      <a:pt x="967" y="760"/>
                    </a:lnTo>
                    <a:lnTo>
                      <a:pt x="969" y="760"/>
                    </a:lnTo>
                    <a:lnTo>
                      <a:pt x="973" y="753"/>
                    </a:lnTo>
                    <a:lnTo>
                      <a:pt x="975" y="751"/>
                    </a:lnTo>
                    <a:lnTo>
                      <a:pt x="975" y="751"/>
                    </a:lnTo>
                    <a:lnTo>
                      <a:pt x="973" y="751"/>
                    </a:lnTo>
                    <a:lnTo>
                      <a:pt x="973" y="750"/>
                    </a:lnTo>
                    <a:lnTo>
                      <a:pt x="970" y="750"/>
                    </a:lnTo>
                    <a:lnTo>
                      <a:pt x="968" y="751"/>
                    </a:lnTo>
                    <a:lnTo>
                      <a:pt x="962" y="753"/>
                    </a:lnTo>
                    <a:lnTo>
                      <a:pt x="961" y="751"/>
                    </a:lnTo>
                    <a:lnTo>
                      <a:pt x="960" y="749"/>
                    </a:lnTo>
                    <a:lnTo>
                      <a:pt x="955" y="746"/>
                    </a:lnTo>
                    <a:lnTo>
                      <a:pt x="951" y="746"/>
                    </a:lnTo>
                    <a:lnTo>
                      <a:pt x="938" y="747"/>
                    </a:lnTo>
                    <a:lnTo>
                      <a:pt x="951" y="743"/>
                    </a:lnTo>
                    <a:lnTo>
                      <a:pt x="954" y="743"/>
                    </a:lnTo>
                    <a:lnTo>
                      <a:pt x="956" y="743"/>
                    </a:lnTo>
                    <a:lnTo>
                      <a:pt x="960" y="740"/>
                    </a:lnTo>
                    <a:lnTo>
                      <a:pt x="963" y="743"/>
                    </a:lnTo>
                    <a:lnTo>
                      <a:pt x="966" y="744"/>
                    </a:lnTo>
                    <a:lnTo>
                      <a:pt x="969" y="744"/>
                    </a:lnTo>
                    <a:lnTo>
                      <a:pt x="973" y="742"/>
                    </a:lnTo>
                    <a:lnTo>
                      <a:pt x="975" y="742"/>
                    </a:lnTo>
                    <a:lnTo>
                      <a:pt x="978" y="738"/>
                    </a:lnTo>
                    <a:lnTo>
                      <a:pt x="981" y="738"/>
                    </a:lnTo>
                    <a:lnTo>
                      <a:pt x="983" y="735"/>
                    </a:lnTo>
                    <a:lnTo>
                      <a:pt x="981" y="732"/>
                    </a:lnTo>
                    <a:lnTo>
                      <a:pt x="983" y="731"/>
                    </a:lnTo>
                    <a:lnTo>
                      <a:pt x="983" y="731"/>
                    </a:lnTo>
                    <a:lnTo>
                      <a:pt x="981" y="730"/>
                    </a:lnTo>
                    <a:lnTo>
                      <a:pt x="976" y="730"/>
                    </a:lnTo>
                    <a:lnTo>
                      <a:pt x="977" y="728"/>
                    </a:lnTo>
                    <a:lnTo>
                      <a:pt x="976" y="725"/>
                    </a:lnTo>
                    <a:lnTo>
                      <a:pt x="979" y="727"/>
                    </a:lnTo>
                    <a:lnTo>
                      <a:pt x="976" y="724"/>
                    </a:lnTo>
                    <a:lnTo>
                      <a:pt x="970" y="722"/>
                    </a:lnTo>
                    <a:lnTo>
                      <a:pt x="961" y="722"/>
                    </a:lnTo>
                    <a:lnTo>
                      <a:pt x="958" y="724"/>
                    </a:lnTo>
                    <a:lnTo>
                      <a:pt x="954" y="724"/>
                    </a:lnTo>
                    <a:lnTo>
                      <a:pt x="945" y="728"/>
                    </a:lnTo>
                    <a:lnTo>
                      <a:pt x="937" y="729"/>
                    </a:lnTo>
                    <a:lnTo>
                      <a:pt x="932" y="731"/>
                    </a:lnTo>
                    <a:lnTo>
                      <a:pt x="929" y="731"/>
                    </a:lnTo>
                    <a:lnTo>
                      <a:pt x="922" y="736"/>
                    </a:lnTo>
                    <a:lnTo>
                      <a:pt x="911" y="743"/>
                    </a:lnTo>
                    <a:lnTo>
                      <a:pt x="903" y="750"/>
                    </a:lnTo>
                    <a:lnTo>
                      <a:pt x="901" y="751"/>
                    </a:lnTo>
                    <a:lnTo>
                      <a:pt x="897" y="754"/>
                    </a:lnTo>
                    <a:lnTo>
                      <a:pt x="893" y="760"/>
                    </a:lnTo>
                    <a:lnTo>
                      <a:pt x="888" y="762"/>
                    </a:lnTo>
                    <a:lnTo>
                      <a:pt x="881" y="766"/>
                    </a:lnTo>
                    <a:lnTo>
                      <a:pt x="872" y="769"/>
                    </a:lnTo>
                    <a:lnTo>
                      <a:pt x="869" y="769"/>
                    </a:lnTo>
                    <a:lnTo>
                      <a:pt x="859" y="769"/>
                    </a:lnTo>
                    <a:lnTo>
                      <a:pt x="873" y="766"/>
                    </a:lnTo>
                    <a:lnTo>
                      <a:pt x="880" y="762"/>
                    </a:lnTo>
                    <a:lnTo>
                      <a:pt x="881" y="761"/>
                    </a:lnTo>
                    <a:lnTo>
                      <a:pt x="888" y="757"/>
                    </a:lnTo>
                    <a:lnTo>
                      <a:pt x="891" y="753"/>
                    </a:lnTo>
                    <a:lnTo>
                      <a:pt x="892" y="750"/>
                    </a:lnTo>
                    <a:lnTo>
                      <a:pt x="895" y="749"/>
                    </a:lnTo>
                    <a:lnTo>
                      <a:pt x="899" y="745"/>
                    </a:lnTo>
                    <a:lnTo>
                      <a:pt x="902" y="743"/>
                    </a:lnTo>
                    <a:lnTo>
                      <a:pt x="903" y="738"/>
                    </a:lnTo>
                    <a:lnTo>
                      <a:pt x="910" y="735"/>
                    </a:lnTo>
                    <a:lnTo>
                      <a:pt x="914" y="729"/>
                    </a:lnTo>
                    <a:lnTo>
                      <a:pt x="915" y="729"/>
                    </a:lnTo>
                    <a:lnTo>
                      <a:pt x="916" y="728"/>
                    </a:lnTo>
                    <a:lnTo>
                      <a:pt x="919" y="724"/>
                    </a:lnTo>
                    <a:lnTo>
                      <a:pt x="922" y="724"/>
                    </a:lnTo>
                    <a:lnTo>
                      <a:pt x="923" y="721"/>
                    </a:lnTo>
                    <a:lnTo>
                      <a:pt x="927" y="718"/>
                    </a:lnTo>
                    <a:lnTo>
                      <a:pt x="929" y="721"/>
                    </a:lnTo>
                    <a:lnTo>
                      <a:pt x="930" y="721"/>
                    </a:lnTo>
                    <a:lnTo>
                      <a:pt x="932" y="716"/>
                    </a:lnTo>
                    <a:lnTo>
                      <a:pt x="938" y="716"/>
                    </a:lnTo>
                    <a:lnTo>
                      <a:pt x="940" y="715"/>
                    </a:lnTo>
                    <a:lnTo>
                      <a:pt x="945" y="715"/>
                    </a:lnTo>
                    <a:lnTo>
                      <a:pt x="946" y="714"/>
                    </a:lnTo>
                    <a:lnTo>
                      <a:pt x="946" y="709"/>
                    </a:lnTo>
                    <a:lnTo>
                      <a:pt x="947" y="708"/>
                    </a:lnTo>
                    <a:lnTo>
                      <a:pt x="948" y="706"/>
                    </a:lnTo>
                    <a:lnTo>
                      <a:pt x="952" y="703"/>
                    </a:lnTo>
                    <a:lnTo>
                      <a:pt x="958" y="699"/>
                    </a:lnTo>
                    <a:lnTo>
                      <a:pt x="961" y="698"/>
                    </a:lnTo>
                    <a:lnTo>
                      <a:pt x="959" y="696"/>
                    </a:lnTo>
                    <a:lnTo>
                      <a:pt x="962" y="693"/>
                    </a:lnTo>
                    <a:lnTo>
                      <a:pt x="966" y="692"/>
                    </a:lnTo>
                    <a:lnTo>
                      <a:pt x="968" y="695"/>
                    </a:lnTo>
                    <a:lnTo>
                      <a:pt x="971" y="695"/>
                    </a:lnTo>
                    <a:lnTo>
                      <a:pt x="978" y="695"/>
                    </a:lnTo>
                    <a:lnTo>
                      <a:pt x="983" y="696"/>
                    </a:lnTo>
                    <a:lnTo>
                      <a:pt x="984" y="696"/>
                    </a:lnTo>
                    <a:lnTo>
                      <a:pt x="986" y="698"/>
                    </a:lnTo>
                    <a:lnTo>
                      <a:pt x="990" y="695"/>
                    </a:lnTo>
                    <a:lnTo>
                      <a:pt x="992" y="698"/>
                    </a:lnTo>
                    <a:lnTo>
                      <a:pt x="994" y="698"/>
                    </a:lnTo>
                    <a:lnTo>
                      <a:pt x="998" y="695"/>
                    </a:lnTo>
                    <a:lnTo>
                      <a:pt x="1001" y="698"/>
                    </a:lnTo>
                    <a:lnTo>
                      <a:pt x="1005" y="699"/>
                    </a:lnTo>
                    <a:lnTo>
                      <a:pt x="1007" y="696"/>
                    </a:lnTo>
                    <a:lnTo>
                      <a:pt x="1010" y="696"/>
                    </a:lnTo>
                    <a:lnTo>
                      <a:pt x="1013" y="699"/>
                    </a:lnTo>
                    <a:lnTo>
                      <a:pt x="1015" y="699"/>
                    </a:lnTo>
                    <a:lnTo>
                      <a:pt x="1018" y="699"/>
                    </a:lnTo>
                    <a:lnTo>
                      <a:pt x="1022" y="700"/>
                    </a:lnTo>
                    <a:lnTo>
                      <a:pt x="1023" y="700"/>
                    </a:lnTo>
                    <a:lnTo>
                      <a:pt x="1027" y="699"/>
                    </a:lnTo>
                    <a:lnTo>
                      <a:pt x="1030" y="700"/>
                    </a:lnTo>
                    <a:lnTo>
                      <a:pt x="1030" y="702"/>
                    </a:lnTo>
                    <a:lnTo>
                      <a:pt x="1031" y="702"/>
                    </a:lnTo>
                    <a:lnTo>
                      <a:pt x="1038" y="700"/>
                    </a:lnTo>
                    <a:lnTo>
                      <a:pt x="1040" y="700"/>
                    </a:lnTo>
                    <a:lnTo>
                      <a:pt x="1043" y="699"/>
                    </a:lnTo>
                    <a:lnTo>
                      <a:pt x="1045" y="700"/>
                    </a:lnTo>
                    <a:lnTo>
                      <a:pt x="1050" y="700"/>
                    </a:lnTo>
                    <a:lnTo>
                      <a:pt x="1051" y="701"/>
                    </a:lnTo>
                    <a:lnTo>
                      <a:pt x="1053" y="700"/>
                    </a:lnTo>
                    <a:lnTo>
                      <a:pt x="1055" y="698"/>
                    </a:lnTo>
                    <a:lnTo>
                      <a:pt x="1058" y="698"/>
                    </a:lnTo>
                    <a:lnTo>
                      <a:pt x="1060" y="696"/>
                    </a:lnTo>
                    <a:lnTo>
                      <a:pt x="1060" y="698"/>
                    </a:lnTo>
                    <a:lnTo>
                      <a:pt x="1063" y="694"/>
                    </a:lnTo>
                    <a:lnTo>
                      <a:pt x="1065" y="693"/>
                    </a:lnTo>
                    <a:lnTo>
                      <a:pt x="1066" y="692"/>
                    </a:lnTo>
                    <a:lnTo>
                      <a:pt x="1068" y="692"/>
                    </a:lnTo>
                    <a:lnTo>
                      <a:pt x="1070" y="688"/>
                    </a:lnTo>
                    <a:lnTo>
                      <a:pt x="1071" y="685"/>
                    </a:lnTo>
                    <a:lnTo>
                      <a:pt x="1073" y="686"/>
                    </a:lnTo>
                    <a:lnTo>
                      <a:pt x="1074" y="684"/>
                    </a:lnTo>
                    <a:lnTo>
                      <a:pt x="1074" y="684"/>
                    </a:lnTo>
                    <a:lnTo>
                      <a:pt x="1073" y="683"/>
                    </a:lnTo>
                    <a:lnTo>
                      <a:pt x="1075" y="680"/>
                    </a:lnTo>
                    <a:lnTo>
                      <a:pt x="1079" y="680"/>
                    </a:lnTo>
                    <a:lnTo>
                      <a:pt x="1080" y="680"/>
                    </a:lnTo>
                    <a:lnTo>
                      <a:pt x="1080" y="678"/>
                    </a:lnTo>
                    <a:lnTo>
                      <a:pt x="1082" y="677"/>
                    </a:lnTo>
                    <a:lnTo>
                      <a:pt x="1085" y="679"/>
                    </a:lnTo>
                    <a:lnTo>
                      <a:pt x="1087" y="679"/>
                    </a:lnTo>
                    <a:lnTo>
                      <a:pt x="1092" y="677"/>
                    </a:lnTo>
                    <a:lnTo>
                      <a:pt x="1093" y="678"/>
                    </a:lnTo>
                    <a:lnTo>
                      <a:pt x="1094" y="679"/>
                    </a:lnTo>
                    <a:lnTo>
                      <a:pt x="1096" y="677"/>
                    </a:lnTo>
                    <a:lnTo>
                      <a:pt x="1098" y="679"/>
                    </a:lnTo>
                    <a:lnTo>
                      <a:pt x="1100" y="679"/>
                    </a:lnTo>
                    <a:lnTo>
                      <a:pt x="1101" y="677"/>
                    </a:lnTo>
                    <a:lnTo>
                      <a:pt x="1102" y="677"/>
                    </a:lnTo>
                    <a:lnTo>
                      <a:pt x="1104" y="674"/>
                    </a:lnTo>
                    <a:lnTo>
                      <a:pt x="1107" y="674"/>
                    </a:lnTo>
                    <a:lnTo>
                      <a:pt x="1109" y="672"/>
                    </a:lnTo>
                    <a:lnTo>
                      <a:pt x="1112" y="672"/>
                    </a:lnTo>
                    <a:lnTo>
                      <a:pt x="1117" y="669"/>
                    </a:lnTo>
                    <a:lnTo>
                      <a:pt x="1118" y="666"/>
                    </a:lnTo>
                    <a:lnTo>
                      <a:pt x="1119" y="666"/>
                    </a:lnTo>
                    <a:lnTo>
                      <a:pt x="1120" y="664"/>
                    </a:lnTo>
                    <a:lnTo>
                      <a:pt x="1122" y="663"/>
                    </a:lnTo>
                    <a:lnTo>
                      <a:pt x="1120" y="662"/>
                    </a:lnTo>
                    <a:lnTo>
                      <a:pt x="1118" y="663"/>
                    </a:lnTo>
                    <a:lnTo>
                      <a:pt x="1114" y="658"/>
                    </a:lnTo>
                    <a:lnTo>
                      <a:pt x="1118" y="658"/>
                    </a:lnTo>
                    <a:lnTo>
                      <a:pt x="1118" y="658"/>
                    </a:lnTo>
                    <a:lnTo>
                      <a:pt x="1114" y="656"/>
                    </a:lnTo>
                    <a:lnTo>
                      <a:pt x="1108" y="649"/>
                    </a:lnTo>
                    <a:lnTo>
                      <a:pt x="1116" y="654"/>
                    </a:lnTo>
                    <a:lnTo>
                      <a:pt x="1117" y="654"/>
                    </a:lnTo>
                    <a:lnTo>
                      <a:pt x="1118" y="650"/>
                    </a:lnTo>
                    <a:lnTo>
                      <a:pt x="1120" y="650"/>
                    </a:lnTo>
                    <a:lnTo>
                      <a:pt x="1120" y="649"/>
                    </a:lnTo>
                    <a:lnTo>
                      <a:pt x="1116" y="647"/>
                    </a:lnTo>
                    <a:lnTo>
                      <a:pt x="1120" y="643"/>
                    </a:lnTo>
                    <a:lnTo>
                      <a:pt x="1123" y="643"/>
                    </a:lnTo>
                    <a:lnTo>
                      <a:pt x="1124" y="643"/>
                    </a:lnTo>
                    <a:lnTo>
                      <a:pt x="1124" y="642"/>
                    </a:lnTo>
                    <a:lnTo>
                      <a:pt x="1119" y="640"/>
                    </a:lnTo>
                    <a:lnTo>
                      <a:pt x="1118" y="635"/>
                    </a:lnTo>
                    <a:lnTo>
                      <a:pt x="1119" y="635"/>
                    </a:lnTo>
                    <a:lnTo>
                      <a:pt x="1119" y="635"/>
                    </a:lnTo>
                    <a:lnTo>
                      <a:pt x="1114" y="635"/>
                    </a:lnTo>
                    <a:lnTo>
                      <a:pt x="1115" y="632"/>
                    </a:lnTo>
                    <a:lnTo>
                      <a:pt x="1112" y="632"/>
                    </a:lnTo>
                    <a:lnTo>
                      <a:pt x="1109" y="633"/>
                    </a:lnTo>
                    <a:lnTo>
                      <a:pt x="1108" y="636"/>
                    </a:lnTo>
                    <a:lnTo>
                      <a:pt x="1105" y="639"/>
                    </a:lnTo>
                    <a:lnTo>
                      <a:pt x="1103" y="635"/>
                    </a:lnTo>
                    <a:lnTo>
                      <a:pt x="1097" y="635"/>
                    </a:lnTo>
                    <a:lnTo>
                      <a:pt x="1102" y="630"/>
                    </a:lnTo>
                    <a:lnTo>
                      <a:pt x="1104" y="630"/>
                    </a:lnTo>
                    <a:lnTo>
                      <a:pt x="1107" y="628"/>
                    </a:lnTo>
                    <a:lnTo>
                      <a:pt x="1107" y="626"/>
                    </a:lnTo>
                    <a:lnTo>
                      <a:pt x="1105" y="621"/>
                    </a:lnTo>
                    <a:lnTo>
                      <a:pt x="1101" y="621"/>
                    </a:lnTo>
                    <a:lnTo>
                      <a:pt x="1097" y="621"/>
                    </a:lnTo>
                    <a:lnTo>
                      <a:pt x="1102" y="624"/>
                    </a:lnTo>
                    <a:lnTo>
                      <a:pt x="1095" y="625"/>
                    </a:lnTo>
                    <a:lnTo>
                      <a:pt x="1092" y="624"/>
                    </a:lnTo>
                    <a:lnTo>
                      <a:pt x="1086" y="626"/>
                    </a:lnTo>
                    <a:lnTo>
                      <a:pt x="1083" y="626"/>
                    </a:lnTo>
                    <a:lnTo>
                      <a:pt x="1080" y="629"/>
                    </a:lnTo>
                    <a:lnTo>
                      <a:pt x="1079" y="633"/>
                    </a:lnTo>
                    <a:lnTo>
                      <a:pt x="1077" y="633"/>
                    </a:lnTo>
                    <a:lnTo>
                      <a:pt x="1073" y="635"/>
                    </a:lnTo>
                    <a:lnTo>
                      <a:pt x="1068" y="635"/>
                    </a:lnTo>
                    <a:lnTo>
                      <a:pt x="1066" y="641"/>
                    </a:lnTo>
                    <a:lnTo>
                      <a:pt x="1064" y="641"/>
                    </a:lnTo>
                    <a:lnTo>
                      <a:pt x="1063" y="642"/>
                    </a:lnTo>
                    <a:lnTo>
                      <a:pt x="1059" y="641"/>
                    </a:lnTo>
                    <a:lnTo>
                      <a:pt x="1058" y="637"/>
                    </a:lnTo>
                    <a:lnTo>
                      <a:pt x="1062" y="635"/>
                    </a:lnTo>
                    <a:lnTo>
                      <a:pt x="1063" y="635"/>
                    </a:lnTo>
                    <a:lnTo>
                      <a:pt x="1057" y="630"/>
                    </a:lnTo>
                    <a:lnTo>
                      <a:pt x="1057" y="629"/>
                    </a:lnTo>
                    <a:lnTo>
                      <a:pt x="1053" y="628"/>
                    </a:lnTo>
                    <a:lnTo>
                      <a:pt x="1055" y="626"/>
                    </a:lnTo>
                    <a:lnTo>
                      <a:pt x="1053" y="618"/>
                    </a:lnTo>
                    <a:lnTo>
                      <a:pt x="1060" y="628"/>
                    </a:lnTo>
                    <a:lnTo>
                      <a:pt x="1064" y="630"/>
                    </a:lnTo>
                    <a:lnTo>
                      <a:pt x="1065" y="630"/>
                    </a:lnTo>
                    <a:lnTo>
                      <a:pt x="1065" y="627"/>
                    </a:lnTo>
                    <a:lnTo>
                      <a:pt x="1070" y="627"/>
                    </a:lnTo>
                    <a:lnTo>
                      <a:pt x="1071" y="625"/>
                    </a:lnTo>
                    <a:lnTo>
                      <a:pt x="1072" y="625"/>
                    </a:lnTo>
                    <a:lnTo>
                      <a:pt x="1073" y="620"/>
                    </a:lnTo>
                    <a:lnTo>
                      <a:pt x="1082" y="618"/>
                    </a:lnTo>
                    <a:lnTo>
                      <a:pt x="1088" y="618"/>
                    </a:lnTo>
                    <a:lnTo>
                      <a:pt x="1090" y="615"/>
                    </a:lnTo>
                    <a:lnTo>
                      <a:pt x="1096" y="613"/>
                    </a:lnTo>
                    <a:lnTo>
                      <a:pt x="1097" y="614"/>
                    </a:lnTo>
                    <a:lnTo>
                      <a:pt x="1102" y="613"/>
                    </a:lnTo>
                    <a:lnTo>
                      <a:pt x="1102" y="612"/>
                    </a:lnTo>
                    <a:lnTo>
                      <a:pt x="1105" y="612"/>
                    </a:lnTo>
                    <a:lnTo>
                      <a:pt x="1104" y="611"/>
                    </a:lnTo>
                    <a:lnTo>
                      <a:pt x="1095" y="609"/>
                    </a:lnTo>
                    <a:lnTo>
                      <a:pt x="1098" y="606"/>
                    </a:lnTo>
                    <a:lnTo>
                      <a:pt x="1100" y="606"/>
                    </a:lnTo>
                    <a:lnTo>
                      <a:pt x="1101" y="605"/>
                    </a:lnTo>
                    <a:lnTo>
                      <a:pt x="1101" y="605"/>
                    </a:lnTo>
                    <a:lnTo>
                      <a:pt x="1096" y="605"/>
                    </a:lnTo>
                    <a:lnTo>
                      <a:pt x="1094" y="609"/>
                    </a:lnTo>
                    <a:lnTo>
                      <a:pt x="1089" y="606"/>
                    </a:lnTo>
                    <a:lnTo>
                      <a:pt x="1086" y="607"/>
                    </a:lnTo>
                    <a:lnTo>
                      <a:pt x="1085" y="603"/>
                    </a:lnTo>
                    <a:lnTo>
                      <a:pt x="1087" y="603"/>
                    </a:lnTo>
                    <a:lnTo>
                      <a:pt x="1087" y="599"/>
                    </a:lnTo>
                    <a:lnTo>
                      <a:pt x="1082" y="603"/>
                    </a:lnTo>
                    <a:lnTo>
                      <a:pt x="1083" y="599"/>
                    </a:lnTo>
                    <a:lnTo>
                      <a:pt x="1077" y="605"/>
                    </a:lnTo>
                    <a:lnTo>
                      <a:pt x="1073" y="604"/>
                    </a:lnTo>
                    <a:lnTo>
                      <a:pt x="1077" y="599"/>
                    </a:lnTo>
                    <a:lnTo>
                      <a:pt x="1078" y="598"/>
                    </a:lnTo>
                    <a:lnTo>
                      <a:pt x="1077" y="599"/>
                    </a:lnTo>
                    <a:lnTo>
                      <a:pt x="1074" y="598"/>
                    </a:lnTo>
                    <a:lnTo>
                      <a:pt x="1070" y="602"/>
                    </a:lnTo>
                    <a:lnTo>
                      <a:pt x="1066" y="600"/>
                    </a:lnTo>
                    <a:lnTo>
                      <a:pt x="1068" y="597"/>
                    </a:lnTo>
                    <a:lnTo>
                      <a:pt x="1065" y="600"/>
                    </a:lnTo>
                    <a:lnTo>
                      <a:pt x="1062" y="602"/>
                    </a:lnTo>
                    <a:lnTo>
                      <a:pt x="1050" y="595"/>
                    </a:lnTo>
                    <a:lnTo>
                      <a:pt x="1062" y="597"/>
                    </a:lnTo>
                    <a:lnTo>
                      <a:pt x="1064" y="596"/>
                    </a:lnTo>
                    <a:lnTo>
                      <a:pt x="1068" y="590"/>
                    </a:lnTo>
                    <a:lnTo>
                      <a:pt x="1071" y="588"/>
                    </a:lnTo>
                    <a:lnTo>
                      <a:pt x="1070" y="587"/>
                    </a:lnTo>
                    <a:lnTo>
                      <a:pt x="1068" y="589"/>
                    </a:lnTo>
                    <a:lnTo>
                      <a:pt x="1065" y="589"/>
                    </a:lnTo>
                    <a:lnTo>
                      <a:pt x="1065" y="587"/>
                    </a:lnTo>
                    <a:lnTo>
                      <a:pt x="1066" y="584"/>
                    </a:lnTo>
                    <a:lnTo>
                      <a:pt x="1066" y="582"/>
                    </a:lnTo>
                    <a:lnTo>
                      <a:pt x="1065" y="581"/>
                    </a:lnTo>
                    <a:lnTo>
                      <a:pt x="1062" y="583"/>
                    </a:lnTo>
                    <a:lnTo>
                      <a:pt x="1059" y="581"/>
                    </a:lnTo>
                    <a:lnTo>
                      <a:pt x="1060" y="578"/>
                    </a:lnTo>
                    <a:lnTo>
                      <a:pt x="1056" y="578"/>
                    </a:lnTo>
                    <a:lnTo>
                      <a:pt x="1058" y="576"/>
                    </a:lnTo>
                    <a:lnTo>
                      <a:pt x="1058" y="575"/>
                    </a:lnTo>
                    <a:lnTo>
                      <a:pt x="1058" y="574"/>
                    </a:lnTo>
                    <a:lnTo>
                      <a:pt x="1057" y="574"/>
                    </a:lnTo>
                    <a:lnTo>
                      <a:pt x="1055" y="574"/>
                    </a:lnTo>
                    <a:lnTo>
                      <a:pt x="1053" y="575"/>
                    </a:lnTo>
                    <a:lnTo>
                      <a:pt x="1051" y="576"/>
                    </a:lnTo>
                    <a:lnTo>
                      <a:pt x="1045" y="574"/>
                    </a:lnTo>
                    <a:lnTo>
                      <a:pt x="1045" y="571"/>
                    </a:lnTo>
                    <a:lnTo>
                      <a:pt x="1049" y="571"/>
                    </a:lnTo>
                    <a:lnTo>
                      <a:pt x="1050" y="570"/>
                    </a:lnTo>
                    <a:lnTo>
                      <a:pt x="1053" y="569"/>
                    </a:lnTo>
                    <a:lnTo>
                      <a:pt x="1052" y="568"/>
                    </a:lnTo>
                    <a:lnTo>
                      <a:pt x="1049" y="566"/>
                    </a:lnTo>
                    <a:lnTo>
                      <a:pt x="1049" y="563"/>
                    </a:lnTo>
                    <a:lnTo>
                      <a:pt x="1042" y="559"/>
                    </a:lnTo>
                    <a:lnTo>
                      <a:pt x="1051" y="559"/>
                    </a:lnTo>
                    <a:lnTo>
                      <a:pt x="1055" y="561"/>
                    </a:lnTo>
                    <a:lnTo>
                      <a:pt x="1056" y="561"/>
                    </a:lnTo>
                    <a:lnTo>
                      <a:pt x="1052" y="559"/>
                    </a:lnTo>
                    <a:lnTo>
                      <a:pt x="1055" y="556"/>
                    </a:lnTo>
                    <a:lnTo>
                      <a:pt x="1058" y="556"/>
                    </a:lnTo>
                    <a:lnTo>
                      <a:pt x="1062" y="554"/>
                    </a:lnTo>
                    <a:lnTo>
                      <a:pt x="1063" y="553"/>
                    </a:lnTo>
                    <a:lnTo>
                      <a:pt x="1064" y="552"/>
                    </a:lnTo>
                    <a:lnTo>
                      <a:pt x="1062" y="551"/>
                    </a:lnTo>
                    <a:lnTo>
                      <a:pt x="1059" y="551"/>
                    </a:lnTo>
                    <a:lnTo>
                      <a:pt x="1055" y="548"/>
                    </a:lnTo>
                    <a:lnTo>
                      <a:pt x="1058" y="546"/>
                    </a:lnTo>
                    <a:lnTo>
                      <a:pt x="1058" y="545"/>
                    </a:lnTo>
                    <a:lnTo>
                      <a:pt x="1058" y="545"/>
                    </a:lnTo>
                    <a:lnTo>
                      <a:pt x="1055" y="545"/>
                    </a:lnTo>
                    <a:lnTo>
                      <a:pt x="1053" y="544"/>
                    </a:lnTo>
                    <a:lnTo>
                      <a:pt x="1051" y="544"/>
                    </a:lnTo>
                    <a:lnTo>
                      <a:pt x="1046" y="539"/>
                    </a:lnTo>
                    <a:lnTo>
                      <a:pt x="1052" y="539"/>
                    </a:lnTo>
                    <a:lnTo>
                      <a:pt x="1053" y="538"/>
                    </a:lnTo>
                    <a:lnTo>
                      <a:pt x="1056" y="539"/>
                    </a:lnTo>
                    <a:lnTo>
                      <a:pt x="1058" y="537"/>
                    </a:lnTo>
                    <a:lnTo>
                      <a:pt x="1057" y="533"/>
                    </a:lnTo>
                    <a:lnTo>
                      <a:pt x="1055" y="532"/>
                    </a:lnTo>
                    <a:lnTo>
                      <a:pt x="1053" y="533"/>
                    </a:lnTo>
                    <a:lnTo>
                      <a:pt x="1051" y="532"/>
                    </a:lnTo>
                    <a:lnTo>
                      <a:pt x="1045" y="537"/>
                    </a:lnTo>
                    <a:lnTo>
                      <a:pt x="1049" y="529"/>
                    </a:lnTo>
                    <a:lnTo>
                      <a:pt x="1052" y="526"/>
                    </a:lnTo>
                    <a:lnTo>
                      <a:pt x="1053" y="526"/>
                    </a:lnTo>
                    <a:lnTo>
                      <a:pt x="1053" y="525"/>
                    </a:lnTo>
                    <a:lnTo>
                      <a:pt x="1052" y="525"/>
                    </a:lnTo>
                    <a:lnTo>
                      <a:pt x="1050" y="526"/>
                    </a:lnTo>
                    <a:lnTo>
                      <a:pt x="1046" y="526"/>
                    </a:lnTo>
                    <a:lnTo>
                      <a:pt x="1037" y="531"/>
                    </a:lnTo>
                    <a:lnTo>
                      <a:pt x="1045" y="521"/>
                    </a:lnTo>
                    <a:lnTo>
                      <a:pt x="1049" y="521"/>
                    </a:lnTo>
                    <a:lnTo>
                      <a:pt x="1051" y="519"/>
                    </a:lnTo>
                    <a:lnTo>
                      <a:pt x="1051" y="518"/>
                    </a:lnTo>
                    <a:lnTo>
                      <a:pt x="1049" y="518"/>
                    </a:lnTo>
                    <a:lnTo>
                      <a:pt x="1045" y="518"/>
                    </a:lnTo>
                    <a:lnTo>
                      <a:pt x="1037" y="522"/>
                    </a:lnTo>
                    <a:lnTo>
                      <a:pt x="1040" y="517"/>
                    </a:lnTo>
                    <a:lnTo>
                      <a:pt x="1040" y="515"/>
                    </a:lnTo>
                    <a:lnTo>
                      <a:pt x="1042" y="510"/>
                    </a:lnTo>
                    <a:lnTo>
                      <a:pt x="1044" y="512"/>
                    </a:lnTo>
                    <a:lnTo>
                      <a:pt x="1049" y="512"/>
                    </a:lnTo>
                    <a:lnTo>
                      <a:pt x="1050" y="510"/>
                    </a:lnTo>
                    <a:lnTo>
                      <a:pt x="1050" y="509"/>
                    </a:lnTo>
                    <a:lnTo>
                      <a:pt x="1049" y="510"/>
                    </a:lnTo>
                    <a:lnTo>
                      <a:pt x="1044" y="508"/>
                    </a:lnTo>
                    <a:lnTo>
                      <a:pt x="1049" y="504"/>
                    </a:lnTo>
                    <a:lnTo>
                      <a:pt x="1049" y="503"/>
                    </a:lnTo>
                    <a:lnTo>
                      <a:pt x="1048" y="503"/>
                    </a:lnTo>
                    <a:lnTo>
                      <a:pt x="1041" y="504"/>
                    </a:lnTo>
                    <a:lnTo>
                      <a:pt x="1036" y="502"/>
                    </a:lnTo>
                    <a:lnTo>
                      <a:pt x="1040" y="499"/>
                    </a:lnTo>
                    <a:lnTo>
                      <a:pt x="1043" y="500"/>
                    </a:lnTo>
                    <a:lnTo>
                      <a:pt x="1045" y="499"/>
                    </a:lnTo>
                    <a:lnTo>
                      <a:pt x="1046" y="496"/>
                    </a:lnTo>
                    <a:lnTo>
                      <a:pt x="1045" y="496"/>
                    </a:lnTo>
                    <a:lnTo>
                      <a:pt x="1045" y="495"/>
                    </a:lnTo>
                    <a:lnTo>
                      <a:pt x="1044" y="496"/>
                    </a:lnTo>
                    <a:lnTo>
                      <a:pt x="1042" y="496"/>
                    </a:lnTo>
                    <a:lnTo>
                      <a:pt x="1041" y="494"/>
                    </a:lnTo>
                    <a:lnTo>
                      <a:pt x="1037" y="490"/>
                    </a:lnTo>
                    <a:lnTo>
                      <a:pt x="1042" y="489"/>
                    </a:lnTo>
                    <a:lnTo>
                      <a:pt x="1043" y="489"/>
                    </a:lnTo>
                    <a:lnTo>
                      <a:pt x="1043" y="487"/>
                    </a:lnTo>
                    <a:lnTo>
                      <a:pt x="1041" y="485"/>
                    </a:lnTo>
                    <a:lnTo>
                      <a:pt x="1040" y="480"/>
                    </a:lnTo>
                    <a:lnTo>
                      <a:pt x="1042" y="479"/>
                    </a:lnTo>
                    <a:lnTo>
                      <a:pt x="1042" y="479"/>
                    </a:lnTo>
                    <a:lnTo>
                      <a:pt x="1038" y="479"/>
                    </a:lnTo>
                    <a:lnTo>
                      <a:pt x="1041" y="475"/>
                    </a:lnTo>
                    <a:lnTo>
                      <a:pt x="1041" y="474"/>
                    </a:lnTo>
                    <a:lnTo>
                      <a:pt x="1037" y="474"/>
                    </a:lnTo>
                    <a:lnTo>
                      <a:pt x="1037" y="471"/>
                    </a:lnTo>
                    <a:lnTo>
                      <a:pt x="1040" y="471"/>
                    </a:lnTo>
                    <a:lnTo>
                      <a:pt x="1041" y="470"/>
                    </a:lnTo>
                    <a:lnTo>
                      <a:pt x="1038" y="469"/>
                    </a:lnTo>
                    <a:lnTo>
                      <a:pt x="1040" y="465"/>
                    </a:lnTo>
                    <a:lnTo>
                      <a:pt x="1036" y="467"/>
                    </a:lnTo>
                    <a:lnTo>
                      <a:pt x="1036" y="467"/>
                    </a:lnTo>
                    <a:lnTo>
                      <a:pt x="1034" y="471"/>
                    </a:lnTo>
                    <a:lnTo>
                      <a:pt x="1031" y="474"/>
                    </a:lnTo>
                    <a:lnTo>
                      <a:pt x="1030" y="477"/>
                    </a:lnTo>
                    <a:lnTo>
                      <a:pt x="1029" y="478"/>
                    </a:lnTo>
                    <a:lnTo>
                      <a:pt x="1029" y="484"/>
                    </a:lnTo>
                    <a:lnTo>
                      <a:pt x="1026" y="480"/>
                    </a:lnTo>
                    <a:lnTo>
                      <a:pt x="1026" y="480"/>
                    </a:lnTo>
                    <a:lnTo>
                      <a:pt x="1023" y="484"/>
                    </a:lnTo>
                    <a:lnTo>
                      <a:pt x="1023" y="485"/>
                    </a:lnTo>
                    <a:lnTo>
                      <a:pt x="1026" y="485"/>
                    </a:lnTo>
                    <a:lnTo>
                      <a:pt x="1028" y="488"/>
                    </a:lnTo>
                    <a:lnTo>
                      <a:pt x="1028" y="493"/>
                    </a:lnTo>
                    <a:lnTo>
                      <a:pt x="1023" y="488"/>
                    </a:lnTo>
                    <a:lnTo>
                      <a:pt x="1023" y="488"/>
                    </a:lnTo>
                    <a:lnTo>
                      <a:pt x="1022" y="490"/>
                    </a:lnTo>
                    <a:lnTo>
                      <a:pt x="1020" y="493"/>
                    </a:lnTo>
                    <a:lnTo>
                      <a:pt x="1018" y="495"/>
                    </a:lnTo>
                    <a:lnTo>
                      <a:pt x="1018" y="499"/>
                    </a:lnTo>
                    <a:lnTo>
                      <a:pt x="1014" y="500"/>
                    </a:lnTo>
                    <a:lnTo>
                      <a:pt x="1013" y="501"/>
                    </a:lnTo>
                    <a:lnTo>
                      <a:pt x="1014" y="503"/>
                    </a:lnTo>
                    <a:lnTo>
                      <a:pt x="1012" y="503"/>
                    </a:lnTo>
                    <a:lnTo>
                      <a:pt x="1012" y="508"/>
                    </a:lnTo>
                    <a:lnTo>
                      <a:pt x="1006" y="521"/>
                    </a:lnTo>
                    <a:lnTo>
                      <a:pt x="1008" y="509"/>
                    </a:lnTo>
                    <a:lnTo>
                      <a:pt x="1007" y="504"/>
                    </a:lnTo>
                    <a:lnTo>
                      <a:pt x="1006" y="503"/>
                    </a:lnTo>
                    <a:lnTo>
                      <a:pt x="1004" y="506"/>
                    </a:lnTo>
                    <a:lnTo>
                      <a:pt x="1001" y="508"/>
                    </a:lnTo>
                    <a:lnTo>
                      <a:pt x="1001" y="511"/>
                    </a:lnTo>
                    <a:lnTo>
                      <a:pt x="998" y="512"/>
                    </a:lnTo>
                    <a:lnTo>
                      <a:pt x="996" y="515"/>
                    </a:lnTo>
                    <a:lnTo>
                      <a:pt x="994" y="512"/>
                    </a:lnTo>
                    <a:lnTo>
                      <a:pt x="993" y="512"/>
                    </a:lnTo>
                    <a:lnTo>
                      <a:pt x="991" y="515"/>
                    </a:lnTo>
                    <a:lnTo>
                      <a:pt x="988" y="515"/>
                    </a:lnTo>
                    <a:lnTo>
                      <a:pt x="985" y="517"/>
                    </a:lnTo>
                    <a:lnTo>
                      <a:pt x="985" y="521"/>
                    </a:lnTo>
                    <a:lnTo>
                      <a:pt x="976" y="530"/>
                    </a:lnTo>
                    <a:lnTo>
                      <a:pt x="981" y="521"/>
                    </a:lnTo>
                    <a:lnTo>
                      <a:pt x="979" y="518"/>
                    </a:lnTo>
                    <a:lnTo>
                      <a:pt x="981" y="517"/>
                    </a:lnTo>
                    <a:lnTo>
                      <a:pt x="981" y="511"/>
                    </a:lnTo>
                    <a:lnTo>
                      <a:pt x="981" y="510"/>
                    </a:lnTo>
                    <a:lnTo>
                      <a:pt x="978" y="512"/>
                    </a:lnTo>
                    <a:lnTo>
                      <a:pt x="974" y="521"/>
                    </a:lnTo>
                    <a:lnTo>
                      <a:pt x="966" y="525"/>
                    </a:lnTo>
                    <a:lnTo>
                      <a:pt x="971" y="518"/>
                    </a:lnTo>
                    <a:lnTo>
                      <a:pt x="971" y="515"/>
                    </a:lnTo>
                    <a:lnTo>
                      <a:pt x="975" y="510"/>
                    </a:lnTo>
                    <a:lnTo>
                      <a:pt x="975" y="507"/>
                    </a:lnTo>
                    <a:lnTo>
                      <a:pt x="976" y="503"/>
                    </a:lnTo>
                    <a:lnTo>
                      <a:pt x="974" y="501"/>
                    </a:lnTo>
                    <a:lnTo>
                      <a:pt x="971" y="499"/>
                    </a:lnTo>
                    <a:lnTo>
                      <a:pt x="971" y="499"/>
                    </a:lnTo>
                    <a:lnTo>
                      <a:pt x="971" y="502"/>
                    </a:lnTo>
                    <a:lnTo>
                      <a:pt x="969" y="502"/>
                    </a:lnTo>
                    <a:lnTo>
                      <a:pt x="966" y="500"/>
                    </a:lnTo>
                    <a:lnTo>
                      <a:pt x="959" y="490"/>
                    </a:lnTo>
                    <a:lnTo>
                      <a:pt x="962" y="493"/>
                    </a:lnTo>
                    <a:lnTo>
                      <a:pt x="963" y="490"/>
                    </a:lnTo>
                    <a:lnTo>
                      <a:pt x="962" y="490"/>
                    </a:lnTo>
                    <a:lnTo>
                      <a:pt x="961" y="489"/>
                    </a:lnTo>
                    <a:lnTo>
                      <a:pt x="964" y="484"/>
                    </a:lnTo>
                    <a:lnTo>
                      <a:pt x="966" y="482"/>
                    </a:lnTo>
                    <a:lnTo>
                      <a:pt x="968" y="479"/>
                    </a:lnTo>
                    <a:lnTo>
                      <a:pt x="968" y="474"/>
                    </a:lnTo>
                    <a:lnTo>
                      <a:pt x="964" y="471"/>
                    </a:lnTo>
                    <a:lnTo>
                      <a:pt x="959" y="470"/>
                    </a:lnTo>
                    <a:lnTo>
                      <a:pt x="952" y="466"/>
                    </a:lnTo>
                    <a:lnTo>
                      <a:pt x="952" y="464"/>
                    </a:lnTo>
                    <a:lnTo>
                      <a:pt x="960" y="466"/>
                    </a:lnTo>
                    <a:lnTo>
                      <a:pt x="966" y="467"/>
                    </a:lnTo>
                    <a:lnTo>
                      <a:pt x="967" y="463"/>
                    </a:lnTo>
                    <a:lnTo>
                      <a:pt x="969" y="459"/>
                    </a:lnTo>
                    <a:lnTo>
                      <a:pt x="969" y="456"/>
                    </a:lnTo>
                    <a:lnTo>
                      <a:pt x="973" y="451"/>
                    </a:lnTo>
                    <a:lnTo>
                      <a:pt x="976" y="450"/>
                    </a:lnTo>
                    <a:lnTo>
                      <a:pt x="977" y="445"/>
                    </a:lnTo>
                    <a:lnTo>
                      <a:pt x="977" y="442"/>
                    </a:lnTo>
                    <a:lnTo>
                      <a:pt x="977" y="442"/>
                    </a:lnTo>
                    <a:lnTo>
                      <a:pt x="976" y="447"/>
                    </a:lnTo>
                    <a:lnTo>
                      <a:pt x="971" y="450"/>
                    </a:lnTo>
                    <a:lnTo>
                      <a:pt x="968" y="445"/>
                    </a:lnTo>
                    <a:lnTo>
                      <a:pt x="969" y="441"/>
                    </a:lnTo>
                    <a:lnTo>
                      <a:pt x="967" y="440"/>
                    </a:lnTo>
                    <a:lnTo>
                      <a:pt x="962" y="442"/>
                    </a:lnTo>
                    <a:lnTo>
                      <a:pt x="961" y="441"/>
                    </a:lnTo>
                    <a:lnTo>
                      <a:pt x="960" y="441"/>
                    </a:lnTo>
                    <a:lnTo>
                      <a:pt x="955" y="437"/>
                    </a:lnTo>
                    <a:lnTo>
                      <a:pt x="952" y="440"/>
                    </a:lnTo>
                    <a:lnTo>
                      <a:pt x="952" y="437"/>
                    </a:lnTo>
                    <a:lnTo>
                      <a:pt x="948" y="440"/>
                    </a:lnTo>
                    <a:lnTo>
                      <a:pt x="948" y="435"/>
                    </a:lnTo>
                    <a:lnTo>
                      <a:pt x="942" y="429"/>
                    </a:lnTo>
                    <a:lnTo>
                      <a:pt x="948" y="429"/>
                    </a:lnTo>
                    <a:lnTo>
                      <a:pt x="949" y="427"/>
                    </a:lnTo>
                    <a:lnTo>
                      <a:pt x="948" y="428"/>
                    </a:lnTo>
                    <a:lnTo>
                      <a:pt x="942" y="423"/>
                    </a:lnTo>
                    <a:lnTo>
                      <a:pt x="946" y="422"/>
                    </a:lnTo>
                    <a:lnTo>
                      <a:pt x="946" y="421"/>
                    </a:lnTo>
                    <a:lnTo>
                      <a:pt x="944" y="419"/>
                    </a:lnTo>
                    <a:lnTo>
                      <a:pt x="940" y="421"/>
                    </a:lnTo>
                    <a:lnTo>
                      <a:pt x="940" y="415"/>
                    </a:lnTo>
                    <a:lnTo>
                      <a:pt x="941" y="413"/>
                    </a:lnTo>
                    <a:lnTo>
                      <a:pt x="941" y="409"/>
                    </a:lnTo>
                    <a:lnTo>
                      <a:pt x="940" y="409"/>
                    </a:lnTo>
                    <a:lnTo>
                      <a:pt x="936" y="406"/>
                    </a:lnTo>
                    <a:lnTo>
                      <a:pt x="936" y="404"/>
                    </a:lnTo>
                    <a:lnTo>
                      <a:pt x="931" y="400"/>
                    </a:lnTo>
                    <a:lnTo>
                      <a:pt x="927" y="403"/>
                    </a:lnTo>
                    <a:lnTo>
                      <a:pt x="925" y="403"/>
                    </a:lnTo>
                    <a:lnTo>
                      <a:pt x="924" y="405"/>
                    </a:lnTo>
                    <a:lnTo>
                      <a:pt x="921" y="404"/>
                    </a:lnTo>
                    <a:lnTo>
                      <a:pt x="921" y="408"/>
                    </a:lnTo>
                    <a:lnTo>
                      <a:pt x="917" y="403"/>
                    </a:lnTo>
                    <a:lnTo>
                      <a:pt x="915" y="403"/>
                    </a:lnTo>
                    <a:lnTo>
                      <a:pt x="912" y="401"/>
                    </a:lnTo>
                    <a:lnTo>
                      <a:pt x="911" y="401"/>
                    </a:lnTo>
                    <a:lnTo>
                      <a:pt x="907" y="404"/>
                    </a:lnTo>
                    <a:lnTo>
                      <a:pt x="901" y="405"/>
                    </a:lnTo>
                    <a:lnTo>
                      <a:pt x="894" y="405"/>
                    </a:lnTo>
                    <a:lnTo>
                      <a:pt x="904" y="400"/>
                    </a:lnTo>
                    <a:lnTo>
                      <a:pt x="904" y="400"/>
                    </a:lnTo>
                    <a:lnTo>
                      <a:pt x="902" y="400"/>
                    </a:lnTo>
                    <a:lnTo>
                      <a:pt x="889" y="393"/>
                    </a:lnTo>
                    <a:lnTo>
                      <a:pt x="885" y="393"/>
                    </a:lnTo>
                    <a:lnTo>
                      <a:pt x="884" y="392"/>
                    </a:lnTo>
                    <a:lnTo>
                      <a:pt x="881" y="392"/>
                    </a:lnTo>
                    <a:lnTo>
                      <a:pt x="880" y="393"/>
                    </a:lnTo>
                    <a:lnTo>
                      <a:pt x="879" y="394"/>
                    </a:lnTo>
                    <a:lnTo>
                      <a:pt x="879" y="397"/>
                    </a:lnTo>
                    <a:lnTo>
                      <a:pt x="875" y="397"/>
                    </a:lnTo>
                    <a:lnTo>
                      <a:pt x="874" y="397"/>
                    </a:lnTo>
                    <a:lnTo>
                      <a:pt x="873" y="397"/>
                    </a:lnTo>
                    <a:lnTo>
                      <a:pt x="873" y="400"/>
                    </a:lnTo>
                    <a:lnTo>
                      <a:pt x="871" y="405"/>
                    </a:lnTo>
                    <a:lnTo>
                      <a:pt x="871" y="409"/>
                    </a:lnTo>
                    <a:lnTo>
                      <a:pt x="872" y="412"/>
                    </a:lnTo>
                    <a:lnTo>
                      <a:pt x="874" y="413"/>
                    </a:lnTo>
                    <a:lnTo>
                      <a:pt x="874" y="414"/>
                    </a:lnTo>
                    <a:lnTo>
                      <a:pt x="875" y="414"/>
                    </a:lnTo>
                    <a:lnTo>
                      <a:pt x="875" y="420"/>
                    </a:lnTo>
                    <a:lnTo>
                      <a:pt x="874" y="422"/>
                    </a:lnTo>
                    <a:lnTo>
                      <a:pt x="872" y="422"/>
                    </a:lnTo>
                    <a:lnTo>
                      <a:pt x="872" y="425"/>
                    </a:lnTo>
                    <a:lnTo>
                      <a:pt x="867" y="430"/>
                    </a:lnTo>
                    <a:lnTo>
                      <a:pt x="862" y="435"/>
                    </a:lnTo>
                    <a:lnTo>
                      <a:pt x="862" y="436"/>
                    </a:lnTo>
                    <a:lnTo>
                      <a:pt x="862" y="436"/>
                    </a:lnTo>
                    <a:lnTo>
                      <a:pt x="866" y="436"/>
                    </a:lnTo>
                    <a:lnTo>
                      <a:pt x="872" y="437"/>
                    </a:lnTo>
                    <a:lnTo>
                      <a:pt x="867" y="440"/>
                    </a:lnTo>
                    <a:lnTo>
                      <a:pt x="866" y="443"/>
                    </a:lnTo>
                    <a:lnTo>
                      <a:pt x="866" y="444"/>
                    </a:lnTo>
                    <a:lnTo>
                      <a:pt x="873" y="445"/>
                    </a:lnTo>
                    <a:lnTo>
                      <a:pt x="866" y="448"/>
                    </a:lnTo>
                    <a:lnTo>
                      <a:pt x="864" y="449"/>
                    </a:lnTo>
                    <a:lnTo>
                      <a:pt x="865" y="450"/>
                    </a:lnTo>
                    <a:lnTo>
                      <a:pt x="867" y="452"/>
                    </a:lnTo>
                    <a:lnTo>
                      <a:pt x="864" y="456"/>
                    </a:lnTo>
                    <a:lnTo>
                      <a:pt x="869" y="456"/>
                    </a:lnTo>
                    <a:lnTo>
                      <a:pt x="870" y="459"/>
                    </a:lnTo>
                    <a:lnTo>
                      <a:pt x="865" y="466"/>
                    </a:lnTo>
                    <a:lnTo>
                      <a:pt x="863" y="467"/>
                    </a:lnTo>
                    <a:lnTo>
                      <a:pt x="863" y="470"/>
                    </a:lnTo>
                    <a:lnTo>
                      <a:pt x="866" y="474"/>
                    </a:lnTo>
                    <a:lnTo>
                      <a:pt x="859" y="472"/>
                    </a:lnTo>
                    <a:lnTo>
                      <a:pt x="857" y="469"/>
                    </a:lnTo>
                    <a:lnTo>
                      <a:pt x="857" y="469"/>
                    </a:lnTo>
                    <a:lnTo>
                      <a:pt x="855" y="472"/>
                    </a:lnTo>
                    <a:lnTo>
                      <a:pt x="855" y="472"/>
                    </a:lnTo>
                    <a:lnTo>
                      <a:pt x="856" y="472"/>
                    </a:lnTo>
                    <a:lnTo>
                      <a:pt x="856" y="475"/>
                    </a:lnTo>
                    <a:lnTo>
                      <a:pt x="854" y="479"/>
                    </a:lnTo>
                    <a:lnTo>
                      <a:pt x="851" y="479"/>
                    </a:lnTo>
                    <a:lnTo>
                      <a:pt x="842" y="487"/>
                    </a:lnTo>
                    <a:lnTo>
                      <a:pt x="840" y="488"/>
                    </a:lnTo>
                    <a:lnTo>
                      <a:pt x="839" y="493"/>
                    </a:lnTo>
                    <a:lnTo>
                      <a:pt x="839" y="494"/>
                    </a:lnTo>
                    <a:lnTo>
                      <a:pt x="842" y="495"/>
                    </a:lnTo>
                    <a:lnTo>
                      <a:pt x="843" y="499"/>
                    </a:lnTo>
                    <a:lnTo>
                      <a:pt x="847" y="501"/>
                    </a:lnTo>
                    <a:lnTo>
                      <a:pt x="851" y="509"/>
                    </a:lnTo>
                    <a:lnTo>
                      <a:pt x="852" y="517"/>
                    </a:lnTo>
                    <a:lnTo>
                      <a:pt x="852" y="526"/>
                    </a:lnTo>
                    <a:lnTo>
                      <a:pt x="855" y="531"/>
                    </a:lnTo>
                    <a:lnTo>
                      <a:pt x="854" y="534"/>
                    </a:lnTo>
                    <a:lnTo>
                      <a:pt x="854" y="540"/>
                    </a:lnTo>
                    <a:lnTo>
                      <a:pt x="852" y="541"/>
                    </a:lnTo>
                    <a:lnTo>
                      <a:pt x="851" y="546"/>
                    </a:lnTo>
                    <a:lnTo>
                      <a:pt x="852" y="545"/>
                    </a:lnTo>
                    <a:lnTo>
                      <a:pt x="854" y="551"/>
                    </a:lnTo>
                    <a:lnTo>
                      <a:pt x="856" y="554"/>
                    </a:lnTo>
                    <a:lnTo>
                      <a:pt x="852" y="559"/>
                    </a:lnTo>
                    <a:lnTo>
                      <a:pt x="849" y="559"/>
                    </a:lnTo>
                    <a:lnTo>
                      <a:pt x="847" y="556"/>
                    </a:lnTo>
                    <a:lnTo>
                      <a:pt x="847" y="556"/>
                    </a:lnTo>
                    <a:lnTo>
                      <a:pt x="842" y="563"/>
                    </a:lnTo>
                    <a:lnTo>
                      <a:pt x="839" y="565"/>
                    </a:lnTo>
                    <a:lnTo>
                      <a:pt x="839" y="567"/>
                    </a:lnTo>
                    <a:lnTo>
                      <a:pt x="830" y="570"/>
                    </a:lnTo>
                    <a:lnTo>
                      <a:pt x="829" y="571"/>
                    </a:lnTo>
                    <a:lnTo>
                      <a:pt x="829" y="574"/>
                    </a:lnTo>
                    <a:lnTo>
                      <a:pt x="819" y="577"/>
                    </a:lnTo>
                    <a:lnTo>
                      <a:pt x="813" y="580"/>
                    </a:lnTo>
                    <a:lnTo>
                      <a:pt x="811" y="582"/>
                    </a:lnTo>
                    <a:lnTo>
                      <a:pt x="807" y="581"/>
                    </a:lnTo>
                    <a:lnTo>
                      <a:pt x="804" y="583"/>
                    </a:lnTo>
                    <a:lnTo>
                      <a:pt x="798" y="584"/>
                    </a:lnTo>
                    <a:lnTo>
                      <a:pt x="796" y="585"/>
                    </a:lnTo>
                    <a:lnTo>
                      <a:pt x="796" y="587"/>
                    </a:lnTo>
                    <a:lnTo>
                      <a:pt x="797" y="590"/>
                    </a:lnTo>
                    <a:lnTo>
                      <a:pt x="798" y="592"/>
                    </a:lnTo>
                    <a:lnTo>
                      <a:pt x="798" y="595"/>
                    </a:lnTo>
                    <a:lnTo>
                      <a:pt x="799" y="598"/>
                    </a:lnTo>
                    <a:lnTo>
                      <a:pt x="798" y="599"/>
                    </a:lnTo>
                    <a:lnTo>
                      <a:pt x="798" y="599"/>
                    </a:lnTo>
                    <a:lnTo>
                      <a:pt x="802" y="600"/>
                    </a:lnTo>
                    <a:lnTo>
                      <a:pt x="798" y="603"/>
                    </a:lnTo>
                    <a:lnTo>
                      <a:pt x="799" y="605"/>
                    </a:lnTo>
                    <a:lnTo>
                      <a:pt x="798" y="606"/>
                    </a:lnTo>
                    <a:lnTo>
                      <a:pt x="799" y="609"/>
                    </a:lnTo>
                    <a:lnTo>
                      <a:pt x="797" y="611"/>
                    </a:lnTo>
                    <a:lnTo>
                      <a:pt x="796" y="614"/>
                    </a:lnTo>
                    <a:lnTo>
                      <a:pt x="797" y="618"/>
                    </a:lnTo>
                    <a:lnTo>
                      <a:pt x="795" y="626"/>
                    </a:lnTo>
                    <a:lnTo>
                      <a:pt x="795" y="626"/>
                    </a:lnTo>
                    <a:lnTo>
                      <a:pt x="797" y="627"/>
                    </a:lnTo>
                    <a:lnTo>
                      <a:pt x="796" y="629"/>
                    </a:lnTo>
                    <a:lnTo>
                      <a:pt x="798" y="632"/>
                    </a:lnTo>
                    <a:lnTo>
                      <a:pt x="795" y="635"/>
                    </a:lnTo>
                    <a:lnTo>
                      <a:pt x="795" y="637"/>
                    </a:lnTo>
                    <a:lnTo>
                      <a:pt x="796" y="639"/>
                    </a:lnTo>
                    <a:lnTo>
                      <a:pt x="797" y="643"/>
                    </a:lnTo>
                    <a:lnTo>
                      <a:pt x="798" y="644"/>
                    </a:lnTo>
                    <a:lnTo>
                      <a:pt x="793" y="649"/>
                    </a:lnTo>
                    <a:lnTo>
                      <a:pt x="792" y="654"/>
                    </a:lnTo>
                    <a:lnTo>
                      <a:pt x="790" y="655"/>
                    </a:lnTo>
                    <a:lnTo>
                      <a:pt x="790" y="655"/>
                    </a:lnTo>
                    <a:lnTo>
                      <a:pt x="792" y="657"/>
                    </a:lnTo>
                    <a:lnTo>
                      <a:pt x="790" y="659"/>
                    </a:lnTo>
                    <a:lnTo>
                      <a:pt x="789" y="664"/>
                    </a:lnTo>
                    <a:lnTo>
                      <a:pt x="790" y="666"/>
                    </a:lnTo>
                    <a:lnTo>
                      <a:pt x="792" y="670"/>
                    </a:lnTo>
                    <a:lnTo>
                      <a:pt x="803" y="674"/>
                    </a:lnTo>
                    <a:lnTo>
                      <a:pt x="789" y="673"/>
                    </a:lnTo>
                    <a:lnTo>
                      <a:pt x="784" y="670"/>
                    </a:lnTo>
                    <a:lnTo>
                      <a:pt x="785" y="665"/>
                    </a:lnTo>
                    <a:lnTo>
                      <a:pt x="784" y="661"/>
                    </a:lnTo>
                    <a:lnTo>
                      <a:pt x="782" y="659"/>
                    </a:lnTo>
                    <a:lnTo>
                      <a:pt x="782" y="657"/>
                    </a:lnTo>
                    <a:lnTo>
                      <a:pt x="778" y="662"/>
                    </a:lnTo>
                    <a:lnTo>
                      <a:pt x="778" y="664"/>
                    </a:lnTo>
                    <a:lnTo>
                      <a:pt x="777" y="668"/>
                    </a:lnTo>
                    <a:lnTo>
                      <a:pt x="773" y="668"/>
                    </a:lnTo>
                    <a:lnTo>
                      <a:pt x="770" y="665"/>
                    </a:lnTo>
                    <a:lnTo>
                      <a:pt x="767" y="664"/>
                    </a:lnTo>
                    <a:lnTo>
                      <a:pt x="763" y="666"/>
                    </a:lnTo>
                    <a:lnTo>
                      <a:pt x="751" y="672"/>
                    </a:lnTo>
                    <a:lnTo>
                      <a:pt x="763" y="662"/>
                    </a:lnTo>
                    <a:lnTo>
                      <a:pt x="765" y="658"/>
                    </a:lnTo>
                    <a:lnTo>
                      <a:pt x="763" y="656"/>
                    </a:lnTo>
                    <a:lnTo>
                      <a:pt x="763" y="651"/>
                    </a:lnTo>
                    <a:lnTo>
                      <a:pt x="761" y="649"/>
                    </a:lnTo>
                    <a:lnTo>
                      <a:pt x="761" y="648"/>
                    </a:lnTo>
                    <a:lnTo>
                      <a:pt x="756" y="646"/>
                    </a:lnTo>
                    <a:lnTo>
                      <a:pt x="753" y="644"/>
                    </a:lnTo>
                    <a:lnTo>
                      <a:pt x="753" y="641"/>
                    </a:lnTo>
                    <a:lnTo>
                      <a:pt x="753" y="640"/>
                    </a:lnTo>
                    <a:lnTo>
                      <a:pt x="754" y="637"/>
                    </a:lnTo>
                    <a:lnTo>
                      <a:pt x="752" y="636"/>
                    </a:lnTo>
                    <a:lnTo>
                      <a:pt x="750" y="634"/>
                    </a:lnTo>
                    <a:lnTo>
                      <a:pt x="750" y="630"/>
                    </a:lnTo>
                    <a:lnTo>
                      <a:pt x="747" y="628"/>
                    </a:lnTo>
                    <a:lnTo>
                      <a:pt x="745" y="625"/>
                    </a:lnTo>
                    <a:lnTo>
                      <a:pt x="747" y="618"/>
                    </a:lnTo>
                    <a:lnTo>
                      <a:pt x="750" y="615"/>
                    </a:lnTo>
                    <a:lnTo>
                      <a:pt x="751" y="612"/>
                    </a:lnTo>
                    <a:lnTo>
                      <a:pt x="751" y="610"/>
                    </a:lnTo>
                    <a:lnTo>
                      <a:pt x="755" y="604"/>
                    </a:lnTo>
                    <a:lnTo>
                      <a:pt x="755" y="598"/>
                    </a:lnTo>
                    <a:lnTo>
                      <a:pt x="754" y="597"/>
                    </a:lnTo>
                    <a:lnTo>
                      <a:pt x="753" y="592"/>
                    </a:lnTo>
                    <a:lnTo>
                      <a:pt x="755" y="589"/>
                    </a:lnTo>
                    <a:lnTo>
                      <a:pt x="758" y="585"/>
                    </a:lnTo>
                    <a:lnTo>
                      <a:pt x="758" y="583"/>
                    </a:lnTo>
                    <a:lnTo>
                      <a:pt x="762" y="576"/>
                    </a:lnTo>
                    <a:lnTo>
                      <a:pt x="761" y="573"/>
                    </a:lnTo>
                    <a:lnTo>
                      <a:pt x="759" y="574"/>
                    </a:lnTo>
                    <a:lnTo>
                      <a:pt x="759" y="573"/>
                    </a:lnTo>
                    <a:lnTo>
                      <a:pt x="758" y="573"/>
                    </a:lnTo>
                    <a:lnTo>
                      <a:pt x="754" y="574"/>
                    </a:lnTo>
                    <a:lnTo>
                      <a:pt x="748" y="573"/>
                    </a:lnTo>
                    <a:lnTo>
                      <a:pt x="744" y="571"/>
                    </a:lnTo>
                    <a:lnTo>
                      <a:pt x="743" y="571"/>
                    </a:lnTo>
                    <a:lnTo>
                      <a:pt x="740" y="569"/>
                    </a:lnTo>
                    <a:lnTo>
                      <a:pt x="735" y="569"/>
                    </a:lnTo>
                    <a:lnTo>
                      <a:pt x="731" y="570"/>
                    </a:lnTo>
                    <a:lnTo>
                      <a:pt x="730" y="569"/>
                    </a:lnTo>
                    <a:lnTo>
                      <a:pt x="724" y="569"/>
                    </a:lnTo>
                    <a:lnTo>
                      <a:pt x="722" y="568"/>
                    </a:lnTo>
                    <a:lnTo>
                      <a:pt x="723" y="566"/>
                    </a:lnTo>
                    <a:lnTo>
                      <a:pt x="719" y="562"/>
                    </a:lnTo>
                    <a:lnTo>
                      <a:pt x="718" y="561"/>
                    </a:lnTo>
                    <a:lnTo>
                      <a:pt x="714" y="556"/>
                    </a:lnTo>
                    <a:lnTo>
                      <a:pt x="711" y="555"/>
                    </a:lnTo>
                    <a:lnTo>
                      <a:pt x="707" y="553"/>
                    </a:lnTo>
                    <a:lnTo>
                      <a:pt x="704" y="552"/>
                    </a:lnTo>
                    <a:lnTo>
                      <a:pt x="698" y="547"/>
                    </a:lnTo>
                    <a:lnTo>
                      <a:pt x="698" y="546"/>
                    </a:lnTo>
                    <a:lnTo>
                      <a:pt x="694" y="548"/>
                    </a:lnTo>
                    <a:lnTo>
                      <a:pt x="694" y="545"/>
                    </a:lnTo>
                    <a:lnTo>
                      <a:pt x="693" y="540"/>
                    </a:lnTo>
                    <a:lnTo>
                      <a:pt x="691" y="538"/>
                    </a:lnTo>
                    <a:lnTo>
                      <a:pt x="691" y="536"/>
                    </a:lnTo>
                    <a:lnTo>
                      <a:pt x="688" y="533"/>
                    </a:lnTo>
                    <a:lnTo>
                      <a:pt x="685" y="530"/>
                    </a:lnTo>
                    <a:lnTo>
                      <a:pt x="683" y="529"/>
                    </a:lnTo>
                    <a:lnTo>
                      <a:pt x="678" y="524"/>
                    </a:lnTo>
                    <a:lnTo>
                      <a:pt x="676" y="523"/>
                    </a:lnTo>
                    <a:lnTo>
                      <a:pt x="673" y="522"/>
                    </a:lnTo>
                    <a:lnTo>
                      <a:pt x="666" y="519"/>
                    </a:lnTo>
                    <a:lnTo>
                      <a:pt x="662" y="515"/>
                    </a:lnTo>
                    <a:lnTo>
                      <a:pt x="656" y="511"/>
                    </a:lnTo>
                    <a:lnTo>
                      <a:pt x="650" y="511"/>
                    </a:lnTo>
                    <a:lnTo>
                      <a:pt x="628" y="518"/>
                    </a:lnTo>
                    <a:lnTo>
                      <a:pt x="622" y="518"/>
                    </a:lnTo>
                    <a:lnTo>
                      <a:pt x="610" y="512"/>
                    </a:lnTo>
                    <a:lnTo>
                      <a:pt x="624" y="515"/>
                    </a:lnTo>
                    <a:lnTo>
                      <a:pt x="627" y="514"/>
                    </a:lnTo>
                    <a:lnTo>
                      <a:pt x="636" y="506"/>
                    </a:lnTo>
                    <a:lnTo>
                      <a:pt x="637" y="503"/>
                    </a:lnTo>
                    <a:lnTo>
                      <a:pt x="636" y="497"/>
                    </a:lnTo>
                    <a:lnTo>
                      <a:pt x="634" y="495"/>
                    </a:lnTo>
                    <a:lnTo>
                      <a:pt x="636" y="488"/>
                    </a:lnTo>
                    <a:lnTo>
                      <a:pt x="636" y="482"/>
                    </a:lnTo>
                    <a:lnTo>
                      <a:pt x="635" y="479"/>
                    </a:lnTo>
                    <a:lnTo>
                      <a:pt x="635" y="474"/>
                    </a:lnTo>
                    <a:lnTo>
                      <a:pt x="636" y="471"/>
                    </a:lnTo>
                    <a:lnTo>
                      <a:pt x="636" y="470"/>
                    </a:lnTo>
                    <a:lnTo>
                      <a:pt x="634" y="469"/>
                    </a:lnTo>
                    <a:lnTo>
                      <a:pt x="627" y="469"/>
                    </a:lnTo>
                    <a:lnTo>
                      <a:pt x="622" y="475"/>
                    </a:lnTo>
                    <a:lnTo>
                      <a:pt x="617" y="482"/>
                    </a:lnTo>
                    <a:lnTo>
                      <a:pt x="610" y="484"/>
                    </a:lnTo>
                    <a:lnTo>
                      <a:pt x="602" y="490"/>
                    </a:lnTo>
                    <a:lnTo>
                      <a:pt x="605" y="482"/>
                    </a:lnTo>
                    <a:lnTo>
                      <a:pt x="614" y="480"/>
                    </a:lnTo>
                    <a:lnTo>
                      <a:pt x="618" y="477"/>
                    </a:lnTo>
                    <a:lnTo>
                      <a:pt x="620" y="471"/>
                    </a:lnTo>
                    <a:lnTo>
                      <a:pt x="619" y="471"/>
                    </a:lnTo>
                    <a:lnTo>
                      <a:pt x="619" y="466"/>
                    </a:lnTo>
                    <a:lnTo>
                      <a:pt x="618" y="464"/>
                    </a:lnTo>
                    <a:lnTo>
                      <a:pt x="619" y="462"/>
                    </a:lnTo>
                    <a:lnTo>
                      <a:pt x="618" y="459"/>
                    </a:lnTo>
                    <a:lnTo>
                      <a:pt x="613" y="459"/>
                    </a:lnTo>
                    <a:lnTo>
                      <a:pt x="617" y="456"/>
                    </a:lnTo>
                    <a:lnTo>
                      <a:pt x="619" y="455"/>
                    </a:lnTo>
                    <a:lnTo>
                      <a:pt x="620" y="452"/>
                    </a:lnTo>
                    <a:lnTo>
                      <a:pt x="622" y="448"/>
                    </a:lnTo>
                    <a:lnTo>
                      <a:pt x="622" y="444"/>
                    </a:lnTo>
                    <a:lnTo>
                      <a:pt x="621" y="443"/>
                    </a:lnTo>
                    <a:lnTo>
                      <a:pt x="624" y="436"/>
                    </a:lnTo>
                    <a:lnTo>
                      <a:pt x="626" y="435"/>
                    </a:lnTo>
                    <a:lnTo>
                      <a:pt x="627" y="431"/>
                    </a:lnTo>
                    <a:lnTo>
                      <a:pt x="629" y="428"/>
                    </a:lnTo>
                    <a:lnTo>
                      <a:pt x="631" y="422"/>
                    </a:lnTo>
                    <a:lnTo>
                      <a:pt x="633" y="420"/>
                    </a:lnTo>
                    <a:lnTo>
                      <a:pt x="632" y="416"/>
                    </a:lnTo>
                    <a:lnTo>
                      <a:pt x="632" y="413"/>
                    </a:lnTo>
                    <a:lnTo>
                      <a:pt x="636" y="415"/>
                    </a:lnTo>
                    <a:lnTo>
                      <a:pt x="639" y="414"/>
                    </a:lnTo>
                    <a:lnTo>
                      <a:pt x="639" y="411"/>
                    </a:lnTo>
                    <a:lnTo>
                      <a:pt x="642" y="409"/>
                    </a:lnTo>
                    <a:lnTo>
                      <a:pt x="648" y="405"/>
                    </a:lnTo>
                    <a:lnTo>
                      <a:pt x="649" y="404"/>
                    </a:lnTo>
                    <a:lnTo>
                      <a:pt x="649" y="401"/>
                    </a:lnTo>
                    <a:lnTo>
                      <a:pt x="651" y="399"/>
                    </a:lnTo>
                    <a:lnTo>
                      <a:pt x="652" y="399"/>
                    </a:lnTo>
                    <a:lnTo>
                      <a:pt x="654" y="398"/>
                    </a:lnTo>
                    <a:lnTo>
                      <a:pt x="651" y="396"/>
                    </a:lnTo>
                    <a:lnTo>
                      <a:pt x="656" y="393"/>
                    </a:lnTo>
                    <a:lnTo>
                      <a:pt x="658" y="389"/>
                    </a:lnTo>
                    <a:lnTo>
                      <a:pt x="661" y="389"/>
                    </a:lnTo>
                    <a:lnTo>
                      <a:pt x="661" y="389"/>
                    </a:lnTo>
                    <a:lnTo>
                      <a:pt x="662" y="388"/>
                    </a:lnTo>
                    <a:lnTo>
                      <a:pt x="657" y="384"/>
                    </a:lnTo>
                    <a:lnTo>
                      <a:pt x="661" y="383"/>
                    </a:lnTo>
                    <a:lnTo>
                      <a:pt x="661" y="381"/>
                    </a:lnTo>
                    <a:lnTo>
                      <a:pt x="665" y="381"/>
                    </a:lnTo>
                    <a:lnTo>
                      <a:pt x="670" y="378"/>
                    </a:lnTo>
                    <a:lnTo>
                      <a:pt x="672" y="377"/>
                    </a:lnTo>
                    <a:lnTo>
                      <a:pt x="677" y="377"/>
                    </a:lnTo>
                    <a:lnTo>
                      <a:pt x="674" y="374"/>
                    </a:lnTo>
                    <a:lnTo>
                      <a:pt x="680" y="375"/>
                    </a:lnTo>
                    <a:lnTo>
                      <a:pt x="680" y="376"/>
                    </a:lnTo>
                    <a:lnTo>
                      <a:pt x="680" y="376"/>
                    </a:lnTo>
                    <a:lnTo>
                      <a:pt x="680" y="375"/>
                    </a:lnTo>
                    <a:lnTo>
                      <a:pt x="679" y="372"/>
                    </a:lnTo>
                    <a:lnTo>
                      <a:pt x="679" y="368"/>
                    </a:lnTo>
                    <a:lnTo>
                      <a:pt x="683" y="370"/>
                    </a:lnTo>
                    <a:lnTo>
                      <a:pt x="681" y="367"/>
                    </a:lnTo>
                    <a:lnTo>
                      <a:pt x="683" y="366"/>
                    </a:lnTo>
                    <a:lnTo>
                      <a:pt x="685" y="360"/>
                    </a:lnTo>
                    <a:lnTo>
                      <a:pt x="686" y="367"/>
                    </a:lnTo>
                    <a:lnTo>
                      <a:pt x="688" y="367"/>
                    </a:lnTo>
                    <a:lnTo>
                      <a:pt x="689" y="368"/>
                    </a:lnTo>
                    <a:lnTo>
                      <a:pt x="691" y="367"/>
                    </a:lnTo>
                    <a:lnTo>
                      <a:pt x="687" y="363"/>
                    </a:lnTo>
                    <a:lnTo>
                      <a:pt x="685" y="356"/>
                    </a:lnTo>
                    <a:lnTo>
                      <a:pt x="683" y="353"/>
                    </a:lnTo>
                    <a:lnTo>
                      <a:pt x="683" y="349"/>
                    </a:lnTo>
                    <a:lnTo>
                      <a:pt x="683" y="347"/>
                    </a:lnTo>
                    <a:lnTo>
                      <a:pt x="684" y="345"/>
                    </a:lnTo>
                    <a:lnTo>
                      <a:pt x="687" y="348"/>
                    </a:lnTo>
                    <a:lnTo>
                      <a:pt x="689" y="353"/>
                    </a:lnTo>
                    <a:lnTo>
                      <a:pt x="693" y="357"/>
                    </a:lnTo>
                    <a:lnTo>
                      <a:pt x="700" y="359"/>
                    </a:lnTo>
                    <a:lnTo>
                      <a:pt x="702" y="361"/>
                    </a:lnTo>
                    <a:lnTo>
                      <a:pt x="704" y="361"/>
                    </a:lnTo>
                    <a:lnTo>
                      <a:pt x="707" y="360"/>
                    </a:lnTo>
                    <a:lnTo>
                      <a:pt x="709" y="359"/>
                    </a:lnTo>
                    <a:lnTo>
                      <a:pt x="713" y="355"/>
                    </a:lnTo>
                    <a:lnTo>
                      <a:pt x="713" y="349"/>
                    </a:lnTo>
                    <a:lnTo>
                      <a:pt x="707" y="344"/>
                    </a:lnTo>
                    <a:lnTo>
                      <a:pt x="707" y="339"/>
                    </a:lnTo>
                    <a:lnTo>
                      <a:pt x="706" y="338"/>
                    </a:lnTo>
                    <a:lnTo>
                      <a:pt x="704" y="338"/>
                    </a:lnTo>
                    <a:lnTo>
                      <a:pt x="701" y="341"/>
                    </a:lnTo>
                    <a:lnTo>
                      <a:pt x="695" y="341"/>
                    </a:lnTo>
                    <a:lnTo>
                      <a:pt x="692" y="344"/>
                    </a:lnTo>
                    <a:lnTo>
                      <a:pt x="692" y="340"/>
                    </a:lnTo>
                    <a:lnTo>
                      <a:pt x="691" y="337"/>
                    </a:lnTo>
                    <a:lnTo>
                      <a:pt x="694" y="338"/>
                    </a:lnTo>
                    <a:lnTo>
                      <a:pt x="698" y="338"/>
                    </a:lnTo>
                    <a:lnTo>
                      <a:pt x="700" y="335"/>
                    </a:lnTo>
                    <a:lnTo>
                      <a:pt x="695" y="332"/>
                    </a:lnTo>
                    <a:lnTo>
                      <a:pt x="689" y="326"/>
                    </a:lnTo>
                    <a:lnTo>
                      <a:pt x="691" y="328"/>
                    </a:lnTo>
                    <a:lnTo>
                      <a:pt x="688" y="331"/>
                    </a:lnTo>
                    <a:lnTo>
                      <a:pt x="684" y="327"/>
                    </a:lnTo>
                    <a:lnTo>
                      <a:pt x="681" y="322"/>
                    </a:lnTo>
                    <a:lnTo>
                      <a:pt x="685" y="322"/>
                    </a:lnTo>
                    <a:lnTo>
                      <a:pt x="686" y="315"/>
                    </a:lnTo>
                    <a:lnTo>
                      <a:pt x="689" y="320"/>
                    </a:lnTo>
                    <a:lnTo>
                      <a:pt x="693" y="324"/>
                    </a:lnTo>
                    <a:lnTo>
                      <a:pt x="695" y="325"/>
                    </a:lnTo>
                    <a:lnTo>
                      <a:pt x="698" y="330"/>
                    </a:lnTo>
                    <a:lnTo>
                      <a:pt x="703" y="332"/>
                    </a:lnTo>
                    <a:lnTo>
                      <a:pt x="709" y="334"/>
                    </a:lnTo>
                    <a:lnTo>
                      <a:pt x="713" y="339"/>
                    </a:lnTo>
                    <a:lnTo>
                      <a:pt x="715" y="340"/>
                    </a:lnTo>
                    <a:lnTo>
                      <a:pt x="716" y="342"/>
                    </a:lnTo>
                    <a:lnTo>
                      <a:pt x="718" y="344"/>
                    </a:lnTo>
                    <a:lnTo>
                      <a:pt x="718" y="341"/>
                    </a:lnTo>
                    <a:lnTo>
                      <a:pt x="721" y="340"/>
                    </a:lnTo>
                    <a:lnTo>
                      <a:pt x="719" y="339"/>
                    </a:lnTo>
                    <a:lnTo>
                      <a:pt x="721" y="333"/>
                    </a:lnTo>
                    <a:lnTo>
                      <a:pt x="724" y="339"/>
                    </a:lnTo>
                    <a:lnTo>
                      <a:pt x="725" y="340"/>
                    </a:lnTo>
                    <a:lnTo>
                      <a:pt x="725" y="341"/>
                    </a:lnTo>
                    <a:lnTo>
                      <a:pt x="729" y="337"/>
                    </a:lnTo>
                    <a:lnTo>
                      <a:pt x="729" y="332"/>
                    </a:lnTo>
                    <a:lnTo>
                      <a:pt x="728" y="330"/>
                    </a:lnTo>
                    <a:lnTo>
                      <a:pt x="730" y="322"/>
                    </a:lnTo>
                    <a:lnTo>
                      <a:pt x="732" y="328"/>
                    </a:lnTo>
                    <a:lnTo>
                      <a:pt x="733" y="326"/>
                    </a:lnTo>
                    <a:lnTo>
                      <a:pt x="738" y="324"/>
                    </a:lnTo>
                    <a:lnTo>
                      <a:pt x="739" y="326"/>
                    </a:lnTo>
                    <a:lnTo>
                      <a:pt x="740" y="327"/>
                    </a:lnTo>
                    <a:lnTo>
                      <a:pt x="739" y="330"/>
                    </a:lnTo>
                    <a:lnTo>
                      <a:pt x="739" y="330"/>
                    </a:lnTo>
                    <a:lnTo>
                      <a:pt x="739" y="331"/>
                    </a:lnTo>
                    <a:lnTo>
                      <a:pt x="740" y="330"/>
                    </a:lnTo>
                    <a:lnTo>
                      <a:pt x="744" y="331"/>
                    </a:lnTo>
                    <a:lnTo>
                      <a:pt x="746" y="334"/>
                    </a:lnTo>
                    <a:lnTo>
                      <a:pt x="746" y="333"/>
                    </a:lnTo>
                    <a:lnTo>
                      <a:pt x="750" y="333"/>
                    </a:lnTo>
                    <a:lnTo>
                      <a:pt x="751" y="334"/>
                    </a:lnTo>
                    <a:lnTo>
                      <a:pt x="753" y="334"/>
                    </a:lnTo>
                    <a:lnTo>
                      <a:pt x="755" y="330"/>
                    </a:lnTo>
                    <a:lnTo>
                      <a:pt x="759" y="327"/>
                    </a:lnTo>
                    <a:lnTo>
                      <a:pt x="769" y="318"/>
                    </a:lnTo>
                    <a:lnTo>
                      <a:pt x="769" y="316"/>
                    </a:lnTo>
                    <a:lnTo>
                      <a:pt x="771" y="315"/>
                    </a:lnTo>
                    <a:lnTo>
                      <a:pt x="773" y="315"/>
                    </a:lnTo>
                    <a:lnTo>
                      <a:pt x="776" y="310"/>
                    </a:lnTo>
                    <a:lnTo>
                      <a:pt x="780" y="309"/>
                    </a:lnTo>
                    <a:lnTo>
                      <a:pt x="783" y="305"/>
                    </a:lnTo>
                    <a:lnTo>
                      <a:pt x="783" y="304"/>
                    </a:lnTo>
                    <a:lnTo>
                      <a:pt x="773" y="301"/>
                    </a:lnTo>
                    <a:lnTo>
                      <a:pt x="767" y="300"/>
                    </a:lnTo>
                    <a:lnTo>
                      <a:pt x="760" y="298"/>
                    </a:lnTo>
                    <a:lnTo>
                      <a:pt x="758" y="293"/>
                    </a:lnTo>
                    <a:lnTo>
                      <a:pt x="755" y="287"/>
                    </a:lnTo>
                    <a:lnTo>
                      <a:pt x="753" y="287"/>
                    </a:lnTo>
                    <a:lnTo>
                      <a:pt x="753" y="281"/>
                    </a:lnTo>
                    <a:lnTo>
                      <a:pt x="752" y="280"/>
                    </a:lnTo>
                    <a:lnTo>
                      <a:pt x="753" y="278"/>
                    </a:lnTo>
                    <a:lnTo>
                      <a:pt x="754" y="278"/>
                    </a:lnTo>
                    <a:lnTo>
                      <a:pt x="753" y="278"/>
                    </a:lnTo>
                    <a:lnTo>
                      <a:pt x="747" y="278"/>
                    </a:lnTo>
                    <a:lnTo>
                      <a:pt x="740" y="275"/>
                    </a:lnTo>
                    <a:lnTo>
                      <a:pt x="739" y="275"/>
                    </a:lnTo>
                    <a:lnTo>
                      <a:pt x="738" y="278"/>
                    </a:lnTo>
                    <a:lnTo>
                      <a:pt x="735" y="274"/>
                    </a:lnTo>
                    <a:lnTo>
                      <a:pt x="735" y="269"/>
                    </a:lnTo>
                    <a:lnTo>
                      <a:pt x="739" y="271"/>
                    </a:lnTo>
                    <a:lnTo>
                      <a:pt x="746" y="272"/>
                    </a:lnTo>
                    <a:lnTo>
                      <a:pt x="751" y="274"/>
                    </a:lnTo>
                    <a:lnTo>
                      <a:pt x="756" y="274"/>
                    </a:lnTo>
                    <a:lnTo>
                      <a:pt x="761" y="278"/>
                    </a:lnTo>
                    <a:lnTo>
                      <a:pt x="765" y="283"/>
                    </a:lnTo>
                    <a:lnTo>
                      <a:pt x="767" y="283"/>
                    </a:lnTo>
                    <a:lnTo>
                      <a:pt x="770" y="287"/>
                    </a:lnTo>
                    <a:lnTo>
                      <a:pt x="767" y="289"/>
                    </a:lnTo>
                    <a:lnTo>
                      <a:pt x="770" y="290"/>
                    </a:lnTo>
                    <a:lnTo>
                      <a:pt x="773" y="294"/>
                    </a:lnTo>
                    <a:lnTo>
                      <a:pt x="774" y="296"/>
                    </a:lnTo>
                    <a:lnTo>
                      <a:pt x="783" y="298"/>
                    </a:lnTo>
                    <a:lnTo>
                      <a:pt x="785" y="297"/>
                    </a:lnTo>
                    <a:lnTo>
                      <a:pt x="787" y="294"/>
                    </a:lnTo>
                    <a:lnTo>
                      <a:pt x="789" y="291"/>
                    </a:lnTo>
                    <a:lnTo>
                      <a:pt x="791" y="293"/>
                    </a:lnTo>
                    <a:lnTo>
                      <a:pt x="798" y="285"/>
                    </a:lnTo>
                    <a:lnTo>
                      <a:pt x="805" y="280"/>
                    </a:lnTo>
                    <a:lnTo>
                      <a:pt x="807" y="279"/>
                    </a:lnTo>
                    <a:lnTo>
                      <a:pt x="808" y="275"/>
                    </a:lnTo>
                    <a:lnTo>
                      <a:pt x="807" y="274"/>
                    </a:lnTo>
                    <a:lnTo>
                      <a:pt x="804" y="274"/>
                    </a:lnTo>
                    <a:lnTo>
                      <a:pt x="802" y="271"/>
                    </a:lnTo>
                    <a:lnTo>
                      <a:pt x="802" y="267"/>
                    </a:lnTo>
                    <a:lnTo>
                      <a:pt x="803" y="266"/>
                    </a:lnTo>
                    <a:lnTo>
                      <a:pt x="803" y="265"/>
                    </a:lnTo>
                    <a:lnTo>
                      <a:pt x="804" y="260"/>
                    </a:lnTo>
                    <a:lnTo>
                      <a:pt x="807" y="263"/>
                    </a:lnTo>
                    <a:lnTo>
                      <a:pt x="811" y="263"/>
                    </a:lnTo>
                    <a:lnTo>
                      <a:pt x="813" y="265"/>
                    </a:lnTo>
                    <a:lnTo>
                      <a:pt x="817" y="265"/>
                    </a:lnTo>
                    <a:lnTo>
                      <a:pt x="822" y="263"/>
                    </a:lnTo>
                    <a:lnTo>
                      <a:pt x="822" y="265"/>
                    </a:lnTo>
                    <a:lnTo>
                      <a:pt x="825" y="266"/>
                    </a:lnTo>
                    <a:lnTo>
                      <a:pt x="823" y="267"/>
                    </a:lnTo>
                    <a:lnTo>
                      <a:pt x="821" y="272"/>
                    </a:lnTo>
                    <a:lnTo>
                      <a:pt x="823" y="271"/>
                    </a:lnTo>
                    <a:lnTo>
                      <a:pt x="825" y="273"/>
                    </a:lnTo>
                    <a:lnTo>
                      <a:pt x="826" y="273"/>
                    </a:lnTo>
                    <a:lnTo>
                      <a:pt x="828" y="274"/>
                    </a:lnTo>
                    <a:lnTo>
                      <a:pt x="828" y="274"/>
                    </a:lnTo>
                    <a:lnTo>
                      <a:pt x="826" y="272"/>
                    </a:lnTo>
                    <a:lnTo>
                      <a:pt x="829" y="266"/>
                    </a:lnTo>
                    <a:lnTo>
                      <a:pt x="830" y="271"/>
                    </a:lnTo>
                    <a:lnTo>
                      <a:pt x="833" y="271"/>
                    </a:lnTo>
                    <a:lnTo>
                      <a:pt x="833" y="274"/>
                    </a:lnTo>
                    <a:lnTo>
                      <a:pt x="837" y="278"/>
                    </a:lnTo>
                    <a:lnTo>
                      <a:pt x="837" y="276"/>
                    </a:lnTo>
                    <a:lnTo>
                      <a:pt x="836" y="275"/>
                    </a:lnTo>
                    <a:lnTo>
                      <a:pt x="837" y="273"/>
                    </a:lnTo>
                    <a:lnTo>
                      <a:pt x="837" y="269"/>
                    </a:lnTo>
                    <a:lnTo>
                      <a:pt x="835" y="268"/>
                    </a:lnTo>
                    <a:lnTo>
                      <a:pt x="836" y="264"/>
                    </a:lnTo>
                    <a:lnTo>
                      <a:pt x="835" y="260"/>
                    </a:lnTo>
                    <a:lnTo>
                      <a:pt x="832" y="259"/>
                    </a:lnTo>
                    <a:lnTo>
                      <a:pt x="832" y="256"/>
                    </a:lnTo>
                    <a:lnTo>
                      <a:pt x="832" y="256"/>
                    </a:lnTo>
                    <a:lnTo>
                      <a:pt x="828" y="258"/>
                    </a:lnTo>
                    <a:lnTo>
                      <a:pt x="825" y="258"/>
                    </a:lnTo>
                    <a:lnTo>
                      <a:pt x="828" y="251"/>
                    </a:lnTo>
                    <a:lnTo>
                      <a:pt x="832" y="251"/>
                    </a:lnTo>
                    <a:lnTo>
                      <a:pt x="833" y="252"/>
                    </a:lnTo>
                    <a:lnTo>
                      <a:pt x="836" y="250"/>
                    </a:lnTo>
                    <a:lnTo>
                      <a:pt x="839" y="253"/>
                    </a:lnTo>
                    <a:lnTo>
                      <a:pt x="840" y="254"/>
                    </a:lnTo>
                    <a:lnTo>
                      <a:pt x="841" y="259"/>
                    </a:lnTo>
                    <a:lnTo>
                      <a:pt x="849" y="251"/>
                    </a:lnTo>
                    <a:lnTo>
                      <a:pt x="842" y="263"/>
                    </a:lnTo>
                    <a:lnTo>
                      <a:pt x="842" y="266"/>
                    </a:lnTo>
                    <a:lnTo>
                      <a:pt x="841" y="266"/>
                    </a:lnTo>
                    <a:lnTo>
                      <a:pt x="841" y="266"/>
                    </a:lnTo>
                    <a:lnTo>
                      <a:pt x="842" y="268"/>
                    </a:lnTo>
                    <a:lnTo>
                      <a:pt x="843" y="273"/>
                    </a:lnTo>
                    <a:lnTo>
                      <a:pt x="843" y="274"/>
                    </a:lnTo>
                    <a:lnTo>
                      <a:pt x="843" y="274"/>
                    </a:lnTo>
                    <a:lnTo>
                      <a:pt x="849" y="273"/>
                    </a:lnTo>
                    <a:lnTo>
                      <a:pt x="851" y="269"/>
                    </a:lnTo>
                    <a:lnTo>
                      <a:pt x="855" y="269"/>
                    </a:lnTo>
                    <a:lnTo>
                      <a:pt x="856" y="269"/>
                    </a:lnTo>
                    <a:lnTo>
                      <a:pt x="859" y="266"/>
                    </a:lnTo>
                    <a:lnTo>
                      <a:pt x="862" y="266"/>
                    </a:lnTo>
                    <a:lnTo>
                      <a:pt x="864" y="264"/>
                    </a:lnTo>
                    <a:lnTo>
                      <a:pt x="866" y="263"/>
                    </a:lnTo>
                    <a:lnTo>
                      <a:pt x="867" y="259"/>
                    </a:lnTo>
                    <a:lnTo>
                      <a:pt x="870" y="257"/>
                    </a:lnTo>
                    <a:lnTo>
                      <a:pt x="875" y="257"/>
                    </a:lnTo>
                    <a:lnTo>
                      <a:pt x="877" y="258"/>
                    </a:lnTo>
                    <a:lnTo>
                      <a:pt x="878" y="257"/>
                    </a:lnTo>
                    <a:lnTo>
                      <a:pt x="877" y="254"/>
                    </a:lnTo>
                    <a:lnTo>
                      <a:pt x="881" y="250"/>
                    </a:lnTo>
                    <a:lnTo>
                      <a:pt x="881" y="247"/>
                    </a:lnTo>
                    <a:lnTo>
                      <a:pt x="882" y="247"/>
                    </a:lnTo>
                    <a:lnTo>
                      <a:pt x="884" y="244"/>
                    </a:lnTo>
                    <a:lnTo>
                      <a:pt x="880" y="238"/>
                    </a:lnTo>
                    <a:lnTo>
                      <a:pt x="880" y="236"/>
                    </a:lnTo>
                    <a:lnTo>
                      <a:pt x="877" y="234"/>
                    </a:lnTo>
                    <a:lnTo>
                      <a:pt x="877" y="230"/>
                    </a:lnTo>
                    <a:lnTo>
                      <a:pt x="878" y="226"/>
                    </a:lnTo>
                    <a:lnTo>
                      <a:pt x="878" y="226"/>
                    </a:lnTo>
                    <a:lnTo>
                      <a:pt x="878" y="223"/>
                    </a:lnTo>
                    <a:lnTo>
                      <a:pt x="879" y="222"/>
                    </a:lnTo>
                    <a:lnTo>
                      <a:pt x="875" y="221"/>
                    </a:lnTo>
                    <a:lnTo>
                      <a:pt x="879" y="217"/>
                    </a:lnTo>
                    <a:lnTo>
                      <a:pt x="879" y="216"/>
                    </a:lnTo>
                    <a:lnTo>
                      <a:pt x="879" y="216"/>
                    </a:lnTo>
                    <a:lnTo>
                      <a:pt x="873" y="215"/>
                    </a:lnTo>
                    <a:lnTo>
                      <a:pt x="877" y="213"/>
                    </a:lnTo>
                    <a:lnTo>
                      <a:pt x="877" y="209"/>
                    </a:lnTo>
                    <a:lnTo>
                      <a:pt x="880" y="209"/>
                    </a:lnTo>
                    <a:lnTo>
                      <a:pt x="881" y="212"/>
                    </a:lnTo>
                    <a:lnTo>
                      <a:pt x="885" y="212"/>
                    </a:lnTo>
                    <a:lnTo>
                      <a:pt x="887" y="214"/>
                    </a:lnTo>
                    <a:lnTo>
                      <a:pt x="888" y="215"/>
                    </a:lnTo>
                    <a:lnTo>
                      <a:pt x="889" y="213"/>
                    </a:lnTo>
                    <a:lnTo>
                      <a:pt x="892" y="213"/>
                    </a:lnTo>
                    <a:lnTo>
                      <a:pt x="896" y="212"/>
                    </a:lnTo>
                    <a:lnTo>
                      <a:pt x="899" y="210"/>
                    </a:lnTo>
                    <a:lnTo>
                      <a:pt x="897" y="209"/>
                    </a:lnTo>
                    <a:lnTo>
                      <a:pt x="899" y="207"/>
                    </a:lnTo>
                    <a:lnTo>
                      <a:pt x="897" y="207"/>
                    </a:lnTo>
                    <a:lnTo>
                      <a:pt x="897" y="205"/>
                    </a:lnTo>
                    <a:lnTo>
                      <a:pt x="896" y="204"/>
                    </a:lnTo>
                    <a:lnTo>
                      <a:pt x="887" y="204"/>
                    </a:lnTo>
                    <a:lnTo>
                      <a:pt x="895" y="200"/>
                    </a:lnTo>
                    <a:lnTo>
                      <a:pt x="897" y="200"/>
                    </a:lnTo>
                    <a:lnTo>
                      <a:pt x="902" y="197"/>
                    </a:lnTo>
                    <a:lnTo>
                      <a:pt x="903" y="194"/>
                    </a:lnTo>
                    <a:lnTo>
                      <a:pt x="903" y="194"/>
                    </a:lnTo>
                    <a:lnTo>
                      <a:pt x="901" y="193"/>
                    </a:lnTo>
                    <a:lnTo>
                      <a:pt x="901" y="192"/>
                    </a:lnTo>
                    <a:lnTo>
                      <a:pt x="896" y="191"/>
                    </a:lnTo>
                    <a:lnTo>
                      <a:pt x="894" y="192"/>
                    </a:lnTo>
                    <a:lnTo>
                      <a:pt x="889" y="190"/>
                    </a:lnTo>
                    <a:lnTo>
                      <a:pt x="894" y="187"/>
                    </a:lnTo>
                    <a:lnTo>
                      <a:pt x="894" y="186"/>
                    </a:lnTo>
                    <a:lnTo>
                      <a:pt x="887" y="183"/>
                    </a:lnTo>
                    <a:lnTo>
                      <a:pt x="886" y="178"/>
                    </a:lnTo>
                    <a:lnTo>
                      <a:pt x="891" y="179"/>
                    </a:lnTo>
                    <a:lnTo>
                      <a:pt x="891" y="179"/>
                    </a:lnTo>
                    <a:lnTo>
                      <a:pt x="893" y="177"/>
                    </a:lnTo>
                    <a:lnTo>
                      <a:pt x="889" y="176"/>
                    </a:lnTo>
                    <a:lnTo>
                      <a:pt x="887" y="175"/>
                    </a:lnTo>
                    <a:lnTo>
                      <a:pt x="885" y="176"/>
                    </a:lnTo>
                    <a:lnTo>
                      <a:pt x="878" y="172"/>
                    </a:lnTo>
                    <a:lnTo>
                      <a:pt x="875" y="170"/>
                    </a:lnTo>
                    <a:lnTo>
                      <a:pt x="875" y="169"/>
                    </a:lnTo>
                    <a:lnTo>
                      <a:pt x="872" y="166"/>
                    </a:lnTo>
                    <a:lnTo>
                      <a:pt x="869" y="166"/>
                    </a:lnTo>
                    <a:lnTo>
                      <a:pt x="866" y="168"/>
                    </a:lnTo>
                    <a:lnTo>
                      <a:pt x="863" y="168"/>
                    </a:lnTo>
                    <a:lnTo>
                      <a:pt x="862" y="170"/>
                    </a:lnTo>
                    <a:lnTo>
                      <a:pt x="860" y="170"/>
                    </a:lnTo>
                    <a:lnTo>
                      <a:pt x="860" y="171"/>
                    </a:lnTo>
                    <a:lnTo>
                      <a:pt x="858" y="173"/>
                    </a:lnTo>
                    <a:lnTo>
                      <a:pt x="858" y="175"/>
                    </a:lnTo>
                    <a:lnTo>
                      <a:pt x="860" y="179"/>
                    </a:lnTo>
                    <a:lnTo>
                      <a:pt x="857" y="179"/>
                    </a:lnTo>
                    <a:lnTo>
                      <a:pt x="857" y="182"/>
                    </a:lnTo>
                    <a:lnTo>
                      <a:pt x="855" y="183"/>
                    </a:lnTo>
                    <a:lnTo>
                      <a:pt x="855" y="186"/>
                    </a:lnTo>
                    <a:lnTo>
                      <a:pt x="856" y="186"/>
                    </a:lnTo>
                    <a:lnTo>
                      <a:pt x="858" y="188"/>
                    </a:lnTo>
                    <a:lnTo>
                      <a:pt x="859" y="188"/>
                    </a:lnTo>
                    <a:lnTo>
                      <a:pt x="862" y="193"/>
                    </a:lnTo>
                    <a:lnTo>
                      <a:pt x="859" y="195"/>
                    </a:lnTo>
                    <a:lnTo>
                      <a:pt x="857" y="194"/>
                    </a:lnTo>
                    <a:lnTo>
                      <a:pt x="855" y="197"/>
                    </a:lnTo>
                    <a:lnTo>
                      <a:pt x="852" y="194"/>
                    </a:lnTo>
                    <a:lnTo>
                      <a:pt x="850" y="194"/>
                    </a:lnTo>
                    <a:lnTo>
                      <a:pt x="850" y="195"/>
                    </a:lnTo>
                    <a:lnTo>
                      <a:pt x="851" y="197"/>
                    </a:lnTo>
                    <a:lnTo>
                      <a:pt x="855" y="197"/>
                    </a:lnTo>
                    <a:lnTo>
                      <a:pt x="854" y="201"/>
                    </a:lnTo>
                    <a:lnTo>
                      <a:pt x="850" y="201"/>
                    </a:lnTo>
                    <a:lnTo>
                      <a:pt x="848" y="200"/>
                    </a:lnTo>
                    <a:lnTo>
                      <a:pt x="847" y="202"/>
                    </a:lnTo>
                    <a:lnTo>
                      <a:pt x="844" y="199"/>
                    </a:lnTo>
                    <a:lnTo>
                      <a:pt x="842" y="200"/>
                    </a:lnTo>
                    <a:lnTo>
                      <a:pt x="840" y="206"/>
                    </a:lnTo>
                    <a:lnTo>
                      <a:pt x="837" y="212"/>
                    </a:lnTo>
                    <a:lnTo>
                      <a:pt x="833" y="219"/>
                    </a:lnTo>
                    <a:lnTo>
                      <a:pt x="828" y="222"/>
                    </a:lnTo>
                    <a:lnTo>
                      <a:pt x="826" y="226"/>
                    </a:lnTo>
                    <a:lnTo>
                      <a:pt x="825" y="226"/>
                    </a:lnTo>
                    <a:lnTo>
                      <a:pt x="822" y="229"/>
                    </a:lnTo>
                    <a:lnTo>
                      <a:pt x="820" y="230"/>
                    </a:lnTo>
                    <a:lnTo>
                      <a:pt x="819" y="235"/>
                    </a:lnTo>
                    <a:lnTo>
                      <a:pt x="817" y="237"/>
                    </a:lnTo>
                    <a:lnTo>
                      <a:pt x="817" y="241"/>
                    </a:lnTo>
                    <a:lnTo>
                      <a:pt x="813" y="242"/>
                    </a:lnTo>
                    <a:lnTo>
                      <a:pt x="811" y="238"/>
                    </a:lnTo>
                    <a:lnTo>
                      <a:pt x="811" y="238"/>
                    </a:lnTo>
                    <a:lnTo>
                      <a:pt x="810" y="239"/>
                    </a:lnTo>
                    <a:lnTo>
                      <a:pt x="810" y="239"/>
                    </a:lnTo>
                    <a:lnTo>
                      <a:pt x="811" y="245"/>
                    </a:lnTo>
                    <a:lnTo>
                      <a:pt x="806" y="245"/>
                    </a:lnTo>
                    <a:lnTo>
                      <a:pt x="804" y="242"/>
                    </a:lnTo>
                    <a:lnTo>
                      <a:pt x="804" y="238"/>
                    </a:lnTo>
                    <a:lnTo>
                      <a:pt x="803" y="235"/>
                    </a:lnTo>
                    <a:lnTo>
                      <a:pt x="799" y="224"/>
                    </a:lnTo>
                    <a:lnTo>
                      <a:pt x="799" y="219"/>
                    </a:lnTo>
                    <a:lnTo>
                      <a:pt x="798" y="216"/>
                    </a:lnTo>
                    <a:lnTo>
                      <a:pt x="800" y="212"/>
                    </a:lnTo>
                    <a:lnTo>
                      <a:pt x="802" y="209"/>
                    </a:lnTo>
                    <a:lnTo>
                      <a:pt x="802" y="207"/>
                    </a:lnTo>
                    <a:lnTo>
                      <a:pt x="803" y="204"/>
                    </a:lnTo>
                    <a:lnTo>
                      <a:pt x="806" y="201"/>
                    </a:lnTo>
                    <a:lnTo>
                      <a:pt x="807" y="202"/>
                    </a:lnTo>
                    <a:lnTo>
                      <a:pt x="808" y="202"/>
                    </a:lnTo>
                    <a:lnTo>
                      <a:pt x="811" y="200"/>
                    </a:lnTo>
                    <a:lnTo>
                      <a:pt x="810" y="194"/>
                    </a:lnTo>
                    <a:lnTo>
                      <a:pt x="811" y="191"/>
                    </a:lnTo>
                    <a:lnTo>
                      <a:pt x="811" y="188"/>
                    </a:lnTo>
                    <a:lnTo>
                      <a:pt x="807" y="185"/>
                    </a:lnTo>
                    <a:lnTo>
                      <a:pt x="807" y="182"/>
                    </a:lnTo>
                    <a:lnTo>
                      <a:pt x="805" y="176"/>
                    </a:lnTo>
                    <a:lnTo>
                      <a:pt x="804" y="173"/>
                    </a:lnTo>
                    <a:lnTo>
                      <a:pt x="804" y="172"/>
                    </a:lnTo>
                    <a:lnTo>
                      <a:pt x="803" y="176"/>
                    </a:lnTo>
                    <a:lnTo>
                      <a:pt x="799" y="182"/>
                    </a:lnTo>
                    <a:lnTo>
                      <a:pt x="796" y="184"/>
                    </a:lnTo>
                    <a:lnTo>
                      <a:pt x="795" y="186"/>
                    </a:lnTo>
                    <a:lnTo>
                      <a:pt x="795" y="192"/>
                    </a:lnTo>
                    <a:lnTo>
                      <a:pt x="792" y="194"/>
                    </a:lnTo>
                    <a:lnTo>
                      <a:pt x="790" y="193"/>
                    </a:lnTo>
                    <a:lnTo>
                      <a:pt x="790" y="194"/>
                    </a:lnTo>
                    <a:lnTo>
                      <a:pt x="790" y="194"/>
                    </a:lnTo>
                    <a:lnTo>
                      <a:pt x="789" y="197"/>
                    </a:lnTo>
                    <a:lnTo>
                      <a:pt x="785" y="199"/>
                    </a:lnTo>
                    <a:lnTo>
                      <a:pt x="784" y="200"/>
                    </a:lnTo>
                    <a:lnTo>
                      <a:pt x="782" y="204"/>
                    </a:lnTo>
                    <a:lnTo>
                      <a:pt x="778" y="204"/>
                    </a:lnTo>
                    <a:lnTo>
                      <a:pt x="777" y="200"/>
                    </a:lnTo>
                    <a:lnTo>
                      <a:pt x="780" y="199"/>
                    </a:lnTo>
                    <a:lnTo>
                      <a:pt x="780" y="197"/>
                    </a:lnTo>
                    <a:lnTo>
                      <a:pt x="778" y="194"/>
                    </a:lnTo>
                    <a:lnTo>
                      <a:pt x="782" y="191"/>
                    </a:lnTo>
                    <a:lnTo>
                      <a:pt x="782" y="188"/>
                    </a:lnTo>
                    <a:lnTo>
                      <a:pt x="782" y="185"/>
                    </a:lnTo>
                    <a:lnTo>
                      <a:pt x="784" y="183"/>
                    </a:lnTo>
                    <a:lnTo>
                      <a:pt x="784" y="182"/>
                    </a:lnTo>
                    <a:lnTo>
                      <a:pt x="784" y="180"/>
                    </a:lnTo>
                    <a:lnTo>
                      <a:pt x="784" y="177"/>
                    </a:lnTo>
                    <a:lnTo>
                      <a:pt x="782" y="172"/>
                    </a:lnTo>
                    <a:lnTo>
                      <a:pt x="782" y="170"/>
                    </a:lnTo>
                    <a:lnTo>
                      <a:pt x="780" y="168"/>
                    </a:lnTo>
                    <a:lnTo>
                      <a:pt x="780" y="163"/>
                    </a:lnTo>
                    <a:lnTo>
                      <a:pt x="783" y="165"/>
                    </a:lnTo>
                    <a:lnTo>
                      <a:pt x="785" y="165"/>
                    </a:lnTo>
                    <a:lnTo>
                      <a:pt x="785" y="168"/>
                    </a:lnTo>
                    <a:lnTo>
                      <a:pt x="788" y="164"/>
                    </a:lnTo>
                    <a:lnTo>
                      <a:pt x="787" y="163"/>
                    </a:lnTo>
                    <a:lnTo>
                      <a:pt x="783" y="162"/>
                    </a:lnTo>
                    <a:lnTo>
                      <a:pt x="783" y="161"/>
                    </a:lnTo>
                    <a:lnTo>
                      <a:pt x="783" y="162"/>
                    </a:lnTo>
                    <a:lnTo>
                      <a:pt x="777" y="163"/>
                    </a:lnTo>
                    <a:lnTo>
                      <a:pt x="774" y="160"/>
                    </a:lnTo>
                    <a:lnTo>
                      <a:pt x="774" y="157"/>
                    </a:lnTo>
                    <a:lnTo>
                      <a:pt x="773" y="157"/>
                    </a:lnTo>
                    <a:lnTo>
                      <a:pt x="769" y="157"/>
                    </a:lnTo>
                    <a:lnTo>
                      <a:pt x="767" y="155"/>
                    </a:lnTo>
                    <a:lnTo>
                      <a:pt x="768" y="150"/>
                    </a:lnTo>
                    <a:lnTo>
                      <a:pt x="770" y="150"/>
                    </a:lnTo>
                    <a:lnTo>
                      <a:pt x="770" y="148"/>
                    </a:lnTo>
                    <a:lnTo>
                      <a:pt x="773" y="148"/>
                    </a:lnTo>
                    <a:lnTo>
                      <a:pt x="781" y="142"/>
                    </a:lnTo>
                    <a:lnTo>
                      <a:pt x="781" y="142"/>
                    </a:lnTo>
                    <a:lnTo>
                      <a:pt x="780" y="141"/>
                    </a:lnTo>
                    <a:lnTo>
                      <a:pt x="775" y="142"/>
                    </a:lnTo>
                    <a:lnTo>
                      <a:pt x="775" y="139"/>
                    </a:lnTo>
                    <a:lnTo>
                      <a:pt x="778" y="138"/>
                    </a:lnTo>
                    <a:lnTo>
                      <a:pt x="780" y="134"/>
                    </a:lnTo>
                    <a:lnTo>
                      <a:pt x="785" y="132"/>
                    </a:lnTo>
                    <a:lnTo>
                      <a:pt x="784" y="136"/>
                    </a:lnTo>
                    <a:lnTo>
                      <a:pt x="785" y="139"/>
                    </a:lnTo>
                    <a:lnTo>
                      <a:pt x="788" y="138"/>
                    </a:lnTo>
                    <a:lnTo>
                      <a:pt x="789" y="139"/>
                    </a:lnTo>
                    <a:lnTo>
                      <a:pt x="790" y="138"/>
                    </a:lnTo>
                    <a:lnTo>
                      <a:pt x="790" y="136"/>
                    </a:lnTo>
                    <a:lnTo>
                      <a:pt x="789" y="134"/>
                    </a:lnTo>
                    <a:lnTo>
                      <a:pt x="787" y="133"/>
                    </a:lnTo>
                    <a:lnTo>
                      <a:pt x="787" y="129"/>
                    </a:lnTo>
                    <a:lnTo>
                      <a:pt x="788" y="127"/>
                    </a:lnTo>
                    <a:lnTo>
                      <a:pt x="787" y="125"/>
                    </a:lnTo>
                    <a:lnTo>
                      <a:pt x="788" y="124"/>
                    </a:lnTo>
                    <a:lnTo>
                      <a:pt x="788" y="121"/>
                    </a:lnTo>
                    <a:lnTo>
                      <a:pt x="784" y="118"/>
                    </a:lnTo>
                    <a:lnTo>
                      <a:pt x="785" y="114"/>
                    </a:lnTo>
                    <a:lnTo>
                      <a:pt x="783" y="112"/>
                    </a:lnTo>
                    <a:lnTo>
                      <a:pt x="785" y="111"/>
                    </a:lnTo>
                    <a:lnTo>
                      <a:pt x="785" y="107"/>
                    </a:lnTo>
                    <a:lnTo>
                      <a:pt x="788" y="103"/>
                    </a:lnTo>
                    <a:lnTo>
                      <a:pt x="788" y="101"/>
                    </a:lnTo>
                    <a:lnTo>
                      <a:pt x="790" y="98"/>
                    </a:lnTo>
                    <a:lnTo>
                      <a:pt x="790" y="98"/>
                    </a:lnTo>
                    <a:lnTo>
                      <a:pt x="788" y="96"/>
                    </a:lnTo>
                    <a:lnTo>
                      <a:pt x="789" y="91"/>
                    </a:lnTo>
                    <a:lnTo>
                      <a:pt x="788" y="89"/>
                    </a:lnTo>
                    <a:lnTo>
                      <a:pt x="785" y="87"/>
                    </a:lnTo>
                    <a:lnTo>
                      <a:pt x="785" y="83"/>
                    </a:lnTo>
                    <a:lnTo>
                      <a:pt x="785" y="80"/>
                    </a:lnTo>
                    <a:lnTo>
                      <a:pt x="787" y="80"/>
                    </a:lnTo>
                    <a:lnTo>
                      <a:pt x="788" y="77"/>
                    </a:lnTo>
                    <a:lnTo>
                      <a:pt x="787" y="76"/>
                    </a:lnTo>
                    <a:lnTo>
                      <a:pt x="783" y="74"/>
                    </a:lnTo>
                    <a:lnTo>
                      <a:pt x="781" y="73"/>
                    </a:lnTo>
                    <a:lnTo>
                      <a:pt x="782" y="70"/>
                    </a:lnTo>
                    <a:lnTo>
                      <a:pt x="782" y="69"/>
                    </a:lnTo>
                    <a:lnTo>
                      <a:pt x="777" y="68"/>
                    </a:lnTo>
                    <a:lnTo>
                      <a:pt x="774" y="67"/>
                    </a:lnTo>
                    <a:lnTo>
                      <a:pt x="774" y="68"/>
                    </a:lnTo>
                    <a:lnTo>
                      <a:pt x="774" y="70"/>
                    </a:lnTo>
                    <a:lnTo>
                      <a:pt x="769" y="74"/>
                    </a:lnTo>
                    <a:lnTo>
                      <a:pt x="767" y="75"/>
                    </a:lnTo>
                    <a:lnTo>
                      <a:pt x="763" y="75"/>
                    </a:lnTo>
                    <a:lnTo>
                      <a:pt x="761" y="76"/>
                    </a:lnTo>
                    <a:lnTo>
                      <a:pt x="762" y="79"/>
                    </a:lnTo>
                    <a:lnTo>
                      <a:pt x="765" y="80"/>
                    </a:lnTo>
                    <a:lnTo>
                      <a:pt x="768" y="80"/>
                    </a:lnTo>
                    <a:lnTo>
                      <a:pt x="768" y="82"/>
                    </a:lnTo>
                    <a:lnTo>
                      <a:pt x="765" y="88"/>
                    </a:lnTo>
                    <a:lnTo>
                      <a:pt x="763" y="90"/>
                    </a:lnTo>
                    <a:lnTo>
                      <a:pt x="758" y="94"/>
                    </a:lnTo>
                    <a:lnTo>
                      <a:pt x="759" y="89"/>
                    </a:lnTo>
                    <a:lnTo>
                      <a:pt x="758" y="88"/>
                    </a:lnTo>
                    <a:lnTo>
                      <a:pt x="759" y="84"/>
                    </a:lnTo>
                    <a:lnTo>
                      <a:pt x="758" y="83"/>
                    </a:lnTo>
                    <a:lnTo>
                      <a:pt x="755" y="84"/>
                    </a:lnTo>
                    <a:lnTo>
                      <a:pt x="753" y="88"/>
                    </a:lnTo>
                    <a:lnTo>
                      <a:pt x="751" y="88"/>
                    </a:lnTo>
                    <a:lnTo>
                      <a:pt x="748" y="92"/>
                    </a:lnTo>
                    <a:lnTo>
                      <a:pt x="747" y="92"/>
                    </a:lnTo>
                    <a:lnTo>
                      <a:pt x="744" y="98"/>
                    </a:lnTo>
                    <a:lnTo>
                      <a:pt x="740" y="102"/>
                    </a:lnTo>
                    <a:lnTo>
                      <a:pt x="740" y="104"/>
                    </a:lnTo>
                    <a:lnTo>
                      <a:pt x="741" y="107"/>
                    </a:lnTo>
                    <a:lnTo>
                      <a:pt x="741" y="109"/>
                    </a:lnTo>
                    <a:lnTo>
                      <a:pt x="741" y="109"/>
                    </a:lnTo>
                    <a:lnTo>
                      <a:pt x="744" y="107"/>
                    </a:lnTo>
                    <a:lnTo>
                      <a:pt x="747" y="107"/>
                    </a:lnTo>
                    <a:lnTo>
                      <a:pt x="746" y="111"/>
                    </a:lnTo>
                    <a:lnTo>
                      <a:pt x="744" y="113"/>
                    </a:lnTo>
                    <a:lnTo>
                      <a:pt x="744" y="114"/>
                    </a:lnTo>
                    <a:lnTo>
                      <a:pt x="740" y="114"/>
                    </a:lnTo>
                    <a:lnTo>
                      <a:pt x="738" y="116"/>
                    </a:lnTo>
                    <a:lnTo>
                      <a:pt x="733" y="120"/>
                    </a:lnTo>
                    <a:lnTo>
                      <a:pt x="731" y="123"/>
                    </a:lnTo>
                    <a:lnTo>
                      <a:pt x="731" y="128"/>
                    </a:lnTo>
                    <a:lnTo>
                      <a:pt x="732" y="132"/>
                    </a:lnTo>
                    <a:lnTo>
                      <a:pt x="732" y="134"/>
                    </a:lnTo>
                    <a:lnTo>
                      <a:pt x="731" y="136"/>
                    </a:lnTo>
                    <a:lnTo>
                      <a:pt x="731" y="138"/>
                    </a:lnTo>
                    <a:lnTo>
                      <a:pt x="732" y="139"/>
                    </a:lnTo>
                    <a:lnTo>
                      <a:pt x="733" y="139"/>
                    </a:lnTo>
                    <a:lnTo>
                      <a:pt x="736" y="140"/>
                    </a:lnTo>
                    <a:lnTo>
                      <a:pt x="737" y="143"/>
                    </a:lnTo>
                    <a:lnTo>
                      <a:pt x="739" y="145"/>
                    </a:lnTo>
                    <a:lnTo>
                      <a:pt x="740" y="147"/>
                    </a:lnTo>
                    <a:lnTo>
                      <a:pt x="740" y="147"/>
                    </a:lnTo>
                    <a:lnTo>
                      <a:pt x="746" y="140"/>
                    </a:lnTo>
                    <a:lnTo>
                      <a:pt x="744" y="149"/>
                    </a:lnTo>
                    <a:lnTo>
                      <a:pt x="745" y="151"/>
                    </a:lnTo>
                    <a:lnTo>
                      <a:pt x="750" y="153"/>
                    </a:lnTo>
                    <a:lnTo>
                      <a:pt x="751" y="154"/>
                    </a:lnTo>
                    <a:lnTo>
                      <a:pt x="754" y="154"/>
                    </a:lnTo>
                    <a:lnTo>
                      <a:pt x="758" y="155"/>
                    </a:lnTo>
                    <a:lnTo>
                      <a:pt x="758" y="160"/>
                    </a:lnTo>
                    <a:lnTo>
                      <a:pt x="755" y="165"/>
                    </a:lnTo>
                    <a:lnTo>
                      <a:pt x="751" y="168"/>
                    </a:lnTo>
                    <a:lnTo>
                      <a:pt x="748" y="165"/>
                    </a:lnTo>
                    <a:lnTo>
                      <a:pt x="750" y="161"/>
                    </a:lnTo>
                    <a:lnTo>
                      <a:pt x="750" y="161"/>
                    </a:lnTo>
                    <a:lnTo>
                      <a:pt x="750" y="161"/>
                    </a:lnTo>
                    <a:lnTo>
                      <a:pt x="746" y="161"/>
                    </a:lnTo>
                    <a:lnTo>
                      <a:pt x="745" y="163"/>
                    </a:lnTo>
                    <a:lnTo>
                      <a:pt x="746" y="164"/>
                    </a:lnTo>
                    <a:lnTo>
                      <a:pt x="746" y="168"/>
                    </a:lnTo>
                    <a:lnTo>
                      <a:pt x="741" y="170"/>
                    </a:lnTo>
                    <a:lnTo>
                      <a:pt x="739" y="172"/>
                    </a:lnTo>
                    <a:lnTo>
                      <a:pt x="738" y="172"/>
                    </a:lnTo>
                    <a:lnTo>
                      <a:pt x="737" y="175"/>
                    </a:lnTo>
                    <a:lnTo>
                      <a:pt x="738" y="175"/>
                    </a:lnTo>
                    <a:lnTo>
                      <a:pt x="739" y="176"/>
                    </a:lnTo>
                    <a:lnTo>
                      <a:pt x="741" y="176"/>
                    </a:lnTo>
                    <a:lnTo>
                      <a:pt x="741" y="173"/>
                    </a:lnTo>
                    <a:lnTo>
                      <a:pt x="741" y="171"/>
                    </a:lnTo>
                    <a:lnTo>
                      <a:pt x="745" y="171"/>
                    </a:lnTo>
                    <a:lnTo>
                      <a:pt x="747" y="169"/>
                    </a:lnTo>
                    <a:lnTo>
                      <a:pt x="750" y="172"/>
                    </a:lnTo>
                    <a:lnTo>
                      <a:pt x="748" y="176"/>
                    </a:lnTo>
                    <a:lnTo>
                      <a:pt x="747" y="179"/>
                    </a:lnTo>
                    <a:lnTo>
                      <a:pt x="746" y="183"/>
                    </a:lnTo>
                    <a:lnTo>
                      <a:pt x="746" y="185"/>
                    </a:lnTo>
                    <a:lnTo>
                      <a:pt x="744" y="188"/>
                    </a:lnTo>
                    <a:lnTo>
                      <a:pt x="739" y="188"/>
                    </a:lnTo>
                    <a:lnTo>
                      <a:pt x="736" y="192"/>
                    </a:lnTo>
                    <a:lnTo>
                      <a:pt x="735" y="192"/>
                    </a:lnTo>
                    <a:lnTo>
                      <a:pt x="735" y="193"/>
                    </a:lnTo>
                    <a:lnTo>
                      <a:pt x="733" y="195"/>
                    </a:lnTo>
                    <a:lnTo>
                      <a:pt x="726" y="199"/>
                    </a:lnTo>
                    <a:lnTo>
                      <a:pt x="724" y="201"/>
                    </a:lnTo>
                    <a:lnTo>
                      <a:pt x="719" y="202"/>
                    </a:lnTo>
                    <a:lnTo>
                      <a:pt x="719" y="200"/>
                    </a:lnTo>
                    <a:lnTo>
                      <a:pt x="717" y="200"/>
                    </a:lnTo>
                    <a:lnTo>
                      <a:pt x="717" y="200"/>
                    </a:lnTo>
                    <a:lnTo>
                      <a:pt x="717" y="201"/>
                    </a:lnTo>
                    <a:lnTo>
                      <a:pt x="711" y="202"/>
                    </a:lnTo>
                    <a:lnTo>
                      <a:pt x="711" y="206"/>
                    </a:lnTo>
                    <a:lnTo>
                      <a:pt x="708" y="209"/>
                    </a:lnTo>
                    <a:lnTo>
                      <a:pt x="709" y="210"/>
                    </a:lnTo>
                    <a:lnTo>
                      <a:pt x="709" y="214"/>
                    </a:lnTo>
                    <a:lnTo>
                      <a:pt x="708" y="219"/>
                    </a:lnTo>
                    <a:lnTo>
                      <a:pt x="708" y="220"/>
                    </a:lnTo>
                    <a:lnTo>
                      <a:pt x="709" y="222"/>
                    </a:lnTo>
                    <a:lnTo>
                      <a:pt x="709" y="223"/>
                    </a:lnTo>
                    <a:lnTo>
                      <a:pt x="709" y="223"/>
                    </a:lnTo>
                    <a:lnTo>
                      <a:pt x="711" y="223"/>
                    </a:lnTo>
                    <a:lnTo>
                      <a:pt x="719" y="217"/>
                    </a:lnTo>
                    <a:lnTo>
                      <a:pt x="713" y="227"/>
                    </a:lnTo>
                    <a:lnTo>
                      <a:pt x="709" y="227"/>
                    </a:lnTo>
                    <a:lnTo>
                      <a:pt x="707" y="229"/>
                    </a:lnTo>
                    <a:lnTo>
                      <a:pt x="703" y="230"/>
                    </a:lnTo>
                    <a:lnTo>
                      <a:pt x="703" y="234"/>
                    </a:lnTo>
                    <a:lnTo>
                      <a:pt x="700" y="236"/>
                    </a:lnTo>
                    <a:lnTo>
                      <a:pt x="696" y="234"/>
                    </a:lnTo>
                    <a:lnTo>
                      <a:pt x="693" y="234"/>
                    </a:lnTo>
                    <a:lnTo>
                      <a:pt x="692" y="232"/>
                    </a:lnTo>
                    <a:lnTo>
                      <a:pt x="692" y="232"/>
                    </a:lnTo>
                    <a:lnTo>
                      <a:pt x="692" y="237"/>
                    </a:lnTo>
                    <a:lnTo>
                      <a:pt x="685" y="252"/>
                    </a:lnTo>
                    <a:lnTo>
                      <a:pt x="688" y="237"/>
                    </a:lnTo>
                    <a:lnTo>
                      <a:pt x="687" y="234"/>
                    </a:lnTo>
                    <a:lnTo>
                      <a:pt x="685" y="230"/>
                    </a:lnTo>
                    <a:lnTo>
                      <a:pt x="686" y="224"/>
                    </a:lnTo>
                    <a:lnTo>
                      <a:pt x="689" y="224"/>
                    </a:lnTo>
                    <a:lnTo>
                      <a:pt x="691" y="228"/>
                    </a:lnTo>
                    <a:lnTo>
                      <a:pt x="694" y="227"/>
                    </a:lnTo>
                    <a:lnTo>
                      <a:pt x="695" y="229"/>
                    </a:lnTo>
                    <a:lnTo>
                      <a:pt x="698" y="230"/>
                    </a:lnTo>
                    <a:lnTo>
                      <a:pt x="699" y="229"/>
                    </a:lnTo>
                    <a:lnTo>
                      <a:pt x="700" y="228"/>
                    </a:lnTo>
                    <a:lnTo>
                      <a:pt x="700" y="226"/>
                    </a:lnTo>
                    <a:lnTo>
                      <a:pt x="700" y="227"/>
                    </a:lnTo>
                    <a:lnTo>
                      <a:pt x="695" y="224"/>
                    </a:lnTo>
                    <a:lnTo>
                      <a:pt x="698" y="222"/>
                    </a:lnTo>
                    <a:lnTo>
                      <a:pt x="692" y="224"/>
                    </a:lnTo>
                    <a:lnTo>
                      <a:pt x="692" y="220"/>
                    </a:lnTo>
                    <a:lnTo>
                      <a:pt x="695" y="217"/>
                    </a:lnTo>
                    <a:lnTo>
                      <a:pt x="695" y="217"/>
                    </a:lnTo>
                    <a:lnTo>
                      <a:pt x="695" y="217"/>
                    </a:lnTo>
                    <a:lnTo>
                      <a:pt x="692" y="219"/>
                    </a:lnTo>
                    <a:lnTo>
                      <a:pt x="691" y="215"/>
                    </a:lnTo>
                    <a:lnTo>
                      <a:pt x="693" y="209"/>
                    </a:lnTo>
                    <a:lnTo>
                      <a:pt x="696" y="205"/>
                    </a:lnTo>
                    <a:lnTo>
                      <a:pt x="696" y="206"/>
                    </a:lnTo>
                    <a:lnTo>
                      <a:pt x="701" y="202"/>
                    </a:lnTo>
                    <a:lnTo>
                      <a:pt x="701" y="200"/>
                    </a:lnTo>
                    <a:lnTo>
                      <a:pt x="706" y="198"/>
                    </a:lnTo>
                    <a:lnTo>
                      <a:pt x="706" y="194"/>
                    </a:lnTo>
                    <a:lnTo>
                      <a:pt x="708" y="192"/>
                    </a:lnTo>
                    <a:lnTo>
                      <a:pt x="704" y="193"/>
                    </a:lnTo>
                    <a:lnTo>
                      <a:pt x="703" y="195"/>
                    </a:lnTo>
                    <a:lnTo>
                      <a:pt x="699" y="198"/>
                    </a:lnTo>
                    <a:lnTo>
                      <a:pt x="695" y="197"/>
                    </a:lnTo>
                    <a:lnTo>
                      <a:pt x="696" y="194"/>
                    </a:lnTo>
                    <a:lnTo>
                      <a:pt x="700" y="192"/>
                    </a:lnTo>
                    <a:lnTo>
                      <a:pt x="700" y="192"/>
                    </a:lnTo>
                    <a:lnTo>
                      <a:pt x="700" y="191"/>
                    </a:lnTo>
                    <a:lnTo>
                      <a:pt x="696" y="192"/>
                    </a:lnTo>
                    <a:lnTo>
                      <a:pt x="694" y="188"/>
                    </a:lnTo>
                    <a:lnTo>
                      <a:pt x="695" y="186"/>
                    </a:lnTo>
                    <a:lnTo>
                      <a:pt x="695" y="184"/>
                    </a:lnTo>
                    <a:lnTo>
                      <a:pt x="694" y="183"/>
                    </a:lnTo>
                    <a:lnTo>
                      <a:pt x="694" y="183"/>
                    </a:lnTo>
                    <a:lnTo>
                      <a:pt x="691" y="190"/>
                    </a:lnTo>
                    <a:lnTo>
                      <a:pt x="691" y="182"/>
                    </a:lnTo>
                    <a:lnTo>
                      <a:pt x="692" y="180"/>
                    </a:lnTo>
                    <a:lnTo>
                      <a:pt x="691" y="179"/>
                    </a:lnTo>
                    <a:lnTo>
                      <a:pt x="689" y="179"/>
                    </a:lnTo>
                    <a:lnTo>
                      <a:pt x="688" y="182"/>
                    </a:lnTo>
                    <a:lnTo>
                      <a:pt x="686" y="183"/>
                    </a:lnTo>
                    <a:lnTo>
                      <a:pt x="685" y="185"/>
                    </a:lnTo>
                    <a:lnTo>
                      <a:pt x="681" y="184"/>
                    </a:lnTo>
                    <a:lnTo>
                      <a:pt x="681" y="182"/>
                    </a:lnTo>
                    <a:lnTo>
                      <a:pt x="680" y="179"/>
                    </a:lnTo>
                    <a:lnTo>
                      <a:pt x="680" y="179"/>
                    </a:lnTo>
                    <a:lnTo>
                      <a:pt x="680" y="180"/>
                    </a:lnTo>
                    <a:lnTo>
                      <a:pt x="680" y="182"/>
                    </a:lnTo>
                    <a:lnTo>
                      <a:pt x="680" y="184"/>
                    </a:lnTo>
                    <a:lnTo>
                      <a:pt x="681" y="186"/>
                    </a:lnTo>
                    <a:lnTo>
                      <a:pt x="681" y="188"/>
                    </a:lnTo>
                    <a:lnTo>
                      <a:pt x="678" y="191"/>
                    </a:lnTo>
                    <a:lnTo>
                      <a:pt x="677" y="190"/>
                    </a:lnTo>
                    <a:lnTo>
                      <a:pt x="678" y="198"/>
                    </a:lnTo>
                    <a:lnTo>
                      <a:pt x="683" y="199"/>
                    </a:lnTo>
                    <a:lnTo>
                      <a:pt x="684" y="202"/>
                    </a:lnTo>
                    <a:lnTo>
                      <a:pt x="684" y="216"/>
                    </a:lnTo>
                    <a:lnTo>
                      <a:pt x="680" y="206"/>
                    </a:lnTo>
                    <a:lnTo>
                      <a:pt x="679" y="205"/>
                    </a:lnTo>
                    <a:lnTo>
                      <a:pt x="674" y="200"/>
                    </a:lnTo>
                    <a:lnTo>
                      <a:pt x="674" y="201"/>
                    </a:lnTo>
                    <a:lnTo>
                      <a:pt x="672" y="204"/>
                    </a:lnTo>
                    <a:lnTo>
                      <a:pt x="670" y="200"/>
                    </a:lnTo>
                    <a:lnTo>
                      <a:pt x="665" y="201"/>
                    </a:lnTo>
                    <a:lnTo>
                      <a:pt x="663" y="202"/>
                    </a:lnTo>
                    <a:lnTo>
                      <a:pt x="661" y="200"/>
                    </a:lnTo>
                    <a:lnTo>
                      <a:pt x="657" y="199"/>
                    </a:lnTo>
                    <a:lnTo>
                      <a:pt x="652" y="195"/>
                    </a:lnTo>
                    <a:lnTo>
                      <a:pt x="647" y="197"/>
                    </a:lnTo>
                    <a:lnTo>
                      <a:pt x="646" y="194"/>
                    </a:lnTo>
                    <a:lnTo>
                      <a:pt x="642" y="197"/>
                    </a:lnTo>
                    <a:lnTo>
                      <a:pt x="640" y="199"/>
                    </a:lnTo>
                    <a:lnTo>
                      <a:pt x="635" y="199"/>
                    </a:lnTo>
                    <a:lnTo>
                      <a:pt x="631" y="200"/>
                    </a:lnTo>
                    <a:lnTo>
                      <a:pt x="627" y="198"/>
                    </a:lnTo>
                    <a:lnTo>
                      <a:pt x="626" y="197"/>
                    </a:lnTo>
                    <a:lnTo>
                      <a:pt x="626" y="194"/>
                    </a:lnTo>
                    <a:lnTo>
                      <a:pt x="621" y="198"/>
                    </a:lnTo>
                    <a:lnTo>
                      <a:pt x="621" y="193"/>
                    </a:lnTo>
                    <a:lnTo>
                      <a:pt x="617" y="190"/>
                    </a:lnTo>
                    <a:lnTo>
                      <a:pt x="617" y="188"/>
                    </a:lnTo>
                    <a:lnTo>
                      <a:pt x="614" y="187"/>
                    </a:lnTo>
                    <a:lnTo>
                      <a:pt x="614" y="184"/>
                    </a:lnTo>
                    <a:lnTo>
                      <a:pt x="616" y="184"/>
                    </a:lnTo>
                    <a:lnTo>
                      <a:pt x="614" y="183"/>
                    </a:lnTo>
                    <a:lnTo>
                      <a:pt x="613" y="184"/>
                    </a:lnTo>
                    <a:lnTo>
                      <a:pt x="612" y="182"/>
                    </a:lnTo>
                    <a:lnTo>
                      <a:pt x="612" y="180"/>
                    </a:lnTo>
                    <a:lnTo>
                      <a:pt x="610" y="182"/>
                    </a:lnTo>
                    <a:lnTo>
                      <a:pt x="605" y="180"/>
                    </a:lnTo>
                    <a:lnTo>
                      <a:pt x="604" y="179"/>
                    </a:lnTo>
                    <a:lnTo>
                      <a:pt x="602" y="179"/>
                    </a:lnTo>
                    <a:lnTo>
                      <a:pt x="602" y="178"/>
                    </a:lnTo>
                    <a:lnTo>
                      <a:pt x="599" y="177"/>
                    </a:lnTo>
                    <a:lnTo>
                      <a:pt x="594" y="177"/>
                    </a:lnTo>
                    <a:lnTo>
                      <a:pt x="596" y="173"/>
                    </a:lnTo>
                    <a:lnTo>
                      <a:pt x="597" y="171"/>
                    </a:lnTo>
                    <a:lnTo>
                      <a:pt x="599" y="169"/>
                    </a:lnTo>
                    <a:lnTo>
                      <a:pt x="598" y="169"/>
                    </a:lnTo>
                    <a:lnTo>
                      <a:pt x="595" y="168"/>
                    </a:lnTo>
                    <a:lnTo>
                      <a:pt x="594" y="162"/>
                    </a:lnTo>
                    <a:lnTo>
                      <a:pt x="594" y="161"/>
                    </a:lnTo>
                    <a:lnTo>
                      <a:pt x="592" y="158"/>
                    </a:lnTo>
                    <a:lnTo>
                      <a:pt x="595" y="157"/>
                    </a:lnTo>
                    <a:lnTo>
                      <a:pt x="594" y="156"/>
                    </a:lnTo>
                    <a:lnTo>
                      <a:pt x="589" y="161"/>
                    </a:lnTo>
                    <a:lnTo>
                      <a:pt x="587" y="160"/>
                    </a:lnTo>
                    <a:lnTo>
                      <a:pt x="585" y="161"/>
                    </a:lnTo>
                    <a:lnTo>
                      <a:pt x="582" y="161"/>
                    </a:lnTo>
                    <a:lnTo>
                      <a:pt x="581" y="160"/>
                    </a:lnTo>
                    <a:lnTo>
                      <a:pt x="580" y="160"/>
                    </a:lnTo>
                    <a:lnTo>
                      <a:pt x="579" y="163"/>
                    </a:lnTo>
                    <a:lnTo>
                      <a:pt x="580" y="166"/>
                    </a:lnTo>
                    <a:lnTo>
                      <a:pt x="580" y="170"/>
                    </a:lnTo>
                    <a:lnTo>
                      <a:pt x="576" y="170"/>
                    </a:lnTo>
                    <a:lnTo>
                      <a:pt x="576" y="166"/>
                    </a:lnTo>
                    <a:lnTo>
                      <a:pt x="575" y="166"/>
                    </a:lnTo>
                    <a:lnTo>
                      <a:pt x="574" y="164"/>
                    </a:lnTo>
                    <a:lnTo>
                      <a:pt x="574" y="164"/>
                    </a:lnTo>
                    <a:lnTo>
                      <a:pt x="573" y="168"/>
                    </a:lnTo>
                    <a:lnTo>
                      <a:pt x="568" y="168"/>
                    </a:lnTo>
                    <a:lnTo>
                      <a:pt x="565" y="170"/>
                    </a:lnTo>
                    <a:lnTo>
                      <a:pt x="565" y="168"/>
                    </a:lnTo>
                    <a:lnTo>
                      <a:pt x="564" y="169"/>
                    </a:lnTo>
                    <a:lnTo>
                      <a:pt x="560" y="171"/>
                    </a:lnTo>
                    <a:lnTo>
                      <a:pt x="559" y="169"/>
                    </a:lnTo>
                    <a:lnTo>
                      <a:pt x="558" y="169"/>
                    </a:lnTo>
                    <a:lnTo>
                      <a:pt x="558" y="170"/>
                    </a:lnTo>
                    <a:lnTo>
                      <a:pt x="557" y="172"/>
                    </a:lnTo>
                    <a:lnTo>
                      <a:pt x="552" y="172"/>
                    </a:lnTo>
                    <a:lnTo>
                      <a:pt x="551" y="173"/>
                    </a:lnTo>
                    <a:lnTo>
                      <a:pt x="551" y="175"/>
                    </a:lnTo>
                    <a:lnTo>
                      <a:pt x="552" y="178"/>
                    </a:lnTo>
                    <a:lnTo>
                      <a:pt x="548" y="186"/>
                    </a:lnTo>
                    <a:lnTo>
                      <a:pt x="547" y="191"/>
                    </a:lnTo>
                    <a:lnTo>
                      <a:pt x="547" y="192"/>
                    </a:lnTo>
                    <a:lnTo>
                      <a:pt x="550" y="195"/>
                    </a:lnTo>
                    <a:lnTo>
                      <a:pt x="548" y="198"/>
                    </a:lnTo>
                    <a:lnTo>
                      <a:pt x="546" y="199"/>
                    </a:lnTo>
                    <a:lnTo>
                      <a:pt x="546" y="199"/>
                    </a:lnTo>
                    <a:lnTo>
                      <a:pt x="548" y="201"/>
                    </a:lnTo>
                    <a:lnTo>
                      <a:pt x="548" y="206"/>
                    </a:lnTo>
                    <a:lnTo>
                      <a:pt x="545" y="208"/>
                    </a:lnTo>
                    <a:lnTo>
                      <a:pt x="544" y="207"/>
                    </a:lnTo>
                    <a:lnTo>
                      <a:pt x="543" y="208"/>
                    </a:lnTo>
                    <a:lnTo>
                      <a:pt x="540" y="206"/>
                    </a:lnTo>
                    <a:lnTo>
                      <a:pt x="540" y="204"/>
                    </a:lnTo>
                    <a:lnTo>
                      <a:pt x="538" y="207"/>
                    </a:lnTo>
                    <a:lnTo>
                      <a:pt x="538" y="213"/>
                    </a:lnTo>
                    <a:lnTo>
                      <a:pt x="539" y="220"/>
                    </a:lnTo>
                    <a:lnTo>
                      <a:pt x="539" y="230"/>
                    </a:lnTo>
                    <a:lnTo>
                      <a:pt x="537" y="230"/>
                    </a:lnTo>
                    <a:lnTo>
                      <a:pt x="536" y="221"/>
                    </a:lnTo>
                    <a:lnTo>
                      <a:pt x="535" y="216"/>
                    </a:lnTo>
                    <a:lnTo>
                      <a:pt x="532" y="215"/>
                    </a:lnTo>
                    <a:lnTo>
                      <a:pt x="535" y="212"/>
                    </a:lnTo>
                    <a:lnTo>
                      <a:pt x="535" y="210"/>
                    </a:lnTo>
                    <a:lnTo>
                      <a:pt x="531" y="208"/>
                    </a:lnTo>
                    <a:lnTo>
                      <a:pt x="532" y="204"/>
                    </a:lnTo>
                    <a:lnTo>
                      <a:pt x="532" y="199"/>
                    </a:lnTo>
                    <a:lnTo>
                      <a:pt x="530" y="195"/>
                    </a:lnTo>
                    <a:lnTo>
                      <a:pt x="530" y="190"/>
                    </a:lnTo>
                    <a:lnTo>
                      <a:pt x="532" y="186"/>
                    </a:lnTo>
                    <a:lnTo>
                      <a:pt x="531" y="187"/>
                    </a:lnTo>
                    <a:lnTo>
                      <a:pt x="530" y="186"/>
                    </a:lnTo>
                    <a:lnTo>
                      <a:pt x="529" y="182"/>
                    </a:lnTo>
                    <a:lnTo>
                      <a:pt x="531" y="177"/>
                    </a:lnTo>
                    <a:lnTo>
                      <a:pt x="531" y="175"/>
                    </a:lnTo>
                    <a:lnTo>
                      <a:pt x="530" y="175"/>
                    </a:lnTo>
                    <a:lnTo>
                      <a:pt x="529" y="176"/>
                    </a:lnTo>
                    <a:lnTo>
                      <a:pt x="527" y="175"/>
                    </a:lnTo>
                    <a:lnTo>
                      <a:pt x="525" y="172"/>
                    </a:lnTo>
                    <a:lnTo>
                      <a:pt x="527" y="170"/>
                    </a:lnTo>
                    <a:lnTo>
                      <a:pt x="527" y="168"/>
                    </a:lnTo>
                    <a:lnTo>
                      <a:pt x="524" y="168"/>
                    </a:lnTo>
                    <a:lnTo>
                      <a:pt x="524" y="165"/>
                    </a:lnTo>
                    <a:lnTo>
                      <a:pt x="525" y="164"/>
                    </a:lnTo>
                    <a:lnTo>
                      <a:pt x="525" y="163"/>
                    </a:lnTo>
                    <a:lnTo>
                      <a:pt x="524" y="163"/>
                    </a:lnTo>
                    <a:lnTo>
                      <a:pt x="516" y="166"/>
                    </a:lnTo>
                    <a:lnTo>
                      <a:pt x="510" y="169"/>
                    </a:lnTo>
                    <a:lnTo>
                      <a:pt x="508" y="168"/>
                    </a:lnTo>
                    <a:lnTo>
                      <a:pt x="508" y="168"/>
                    </a:lnTo>
                    <a:lnTo>
                      <a:pt x="506" y="169"/>
                    </a:lnTo>
                    <a:lnTo>
                      <a:pt x="503" y="169"/>
                    </a:lnTo>
                    <a:lnTo>
                      <a:pt x="502" y="168"/>
                    </a:lnTo>
                    <a:lnTo>
                      <a:pt x="496" y="172"/>
                    </a:lnTo>
                    <a:lnTo>
                      <a:pt x="496" y="168"/>
                    </a:lnTo>
                    <a:lnTo>
                      <a:pt x="495" y="166"/>
                    </a:lnTo>
                    <a:lnTo>
                      <a:pt x="494" y="166"/>
                    </a:lnTo>
                    <a:lnTo>
                      <a:pt x="494" y="169"/>
                    </a:lnTo>
                    <a:lnTo>
                      <a:pt x="490" y="169"/>
                    </a:lnTo>
                    <a:lnTo>
                      <a:pt x="483" y="165"/>
                    </a:lnTo>
                    <a:lnTo>
                      <a:pt x="477" y="165"/>
                    </a:lnTo>
                    <a:lnTo>
                      <a:pt x="472" y="163"/>
                    </a:lnTo>
                    <a:lnTo>
                      <a:pt x="468" y="163"/>
                    </a:lnTo>
                    <a:lnTo>
                      <a:pt x="468" y="160"/>
                    </a:lnTo>
                    <a:lnTo>
                      <a:pt x="465" y="157"/>
                    </a:lnTo>
                    <a:lnTo>
                      <a:pt x="463" y="158"/>
                    </a:lnTo>
                    <a:lnTo>
                      <a:pt x="460" y="156"/>
                    </a:lnTo>
                    <a:lnTo>
                      <a:pt x="458" y="153"/>
                    </a:lnTo>
                    <a:lnTo>
                      <a:pt x="456" y="151"/>
                    </a:lnTo>
                    <a:lnTo>
                      <a:pt x="454" y="148"/>
                    </a:lnTo>
                    <a:lnTo>
                      <a:pt x="458" y="147"/>
                    </a:lnTo>
                    <a:lnTo>
                      <a:pt x="461" y="147"/>
                    </a:lnTo>
                    <a:lnTo>
                      <a:pt x="461" y="145"/>
                    </a:lnTo>
                    <a:lnTo>
                      <a:pt x="463" y="142"/>
                    </a:lnTo>
                    <a:lnTo>
                      <a:pt x="462" y="140"/>
                    </a:lnTo>
                    <a:lnTo>
                      <a:pt x="466" y="140"/>
                    </a:lnTo>
                    <a:lnTo>
                      <a:pt x="470" y="141"/>
                    </a:lnTo>
                    <a:lnTo>
                      <a:pt x="470" y="141"/>
                    </a:lnTo>
                    <a:lnTo>
                      <a:pt x="470" y="139"/>
                    </a:lnTo>
                    <a:lnTo>
                      <a:pt x="476" y="140"/>
                    </a:lnTo>
                    <a:lnTo>
                      <a:pt x="481" y="141"/>
                    </a:lnTo>
                    <a:lnTo>
                      <a:pt x="484" y="140"/>
                    </a:lnTo>
                    <a:lnTo>
                      <a:pt x="484" y="136"/>
                    </a:lnTo>
                    <a:lnTo>
                      <a:pt x="485" y="134"/>
                    </a:lnTo>
                    <a:lnTo>
                      <a:pt x="484" y="131"/>
                    </a:lnTo>
                    <a:lnTo>
                      <a:pt x="484" y="127"/>
                    </a:lnTo>
                    <a:lnTo>
                      <a:pt x="483" y="125"/>
                    </a:lnTo>
                    <a:lnTo>
                      <a:pt x="480" y="121"/>
                    </a:lnTo>
                    <a:lnTo>
                      <a:pt x="478" y="120"/>
                    </a:lnTo>
                    <a:lnTo>
                      <a:pt x="478" y="118"/>
                    </a:lnTo>
                    <a:lnTo>
                      <a:pt x="475" y="114"/>
                    </a:lnTo>
                    <a:lnTo>
                      <a:pt x="473" y="117"/>
                    </a:lnTo>
                    <a:lnTo>
                      <a:pt x="470" y="117"/>
                    </a:lnTo>
                    <a:lnTo>
                      <a:pt x="470" y="116"/>
                    </a:lnTo>
                    <a:lnTo>
                      <a:pt x="469" y="117"/>
                    </a:lnTo>
                    <a:lnTo>
                      <a:pt x="471" y="119"/>
                    </a:lnTo>
                    <a:lnTo>
                      <a:pt x="469" y="124"/>
                    </a:lnTo>
                    <a:lnTo>
                      <a:pt x="465" y="119"/>
                    </a:lnTo>
                    <a:lnTo>
                      <a:pt x="465" y="117"/>
                    </a:lnTo>
                    <a:lnTo>
                      <a:pt x="463" y="117"/>
                    </a:lnTo>
                    <a:lnTo>
                      <a:pt x="457" y="113"/>
                    </a:lnTo>
                    <a:lnTo>
                      <a:pt x="457" y="113"/>
                    </a:lnTo>
                    <a:lnTo>
                      <a:pt x="456" y="114"/>
                    </a:lnTo>
                    <a:lnTo>
                      <a:pt x="454" y="112"/>
                    </a:lnTo>
                    <a:lnTo>
                      <a:pt x="453" y="110"/>
                    </a:lnTo>
                    <a:lnTo>
                      <a:pt x="450" y="107"/>
                    </a:lnTo>
                    <a:lnTo>
                      <a:pt x="448" y="107"/>
                    </a:lnTo>
                    <a:lnTo>
                      <a:pt x="443" y="103"/>
                    </a:lnTo>
                    <a:lnTo>
                      <a:pt x="439" y="101"/>
                    </a:lnTo>
                    <a:lnTo>
                      <a:pt x="438" y="97"/>
                    </a:lnTo>
                    <a:lnTo>
                      <a:pt x="425" y="90"/>
                    </a:lnTo>
                    <a:lnTo>
                      <a:pt x="421" y="84"/>
                    </a:lnTo>
                    <a:lnTo>
                      <a:pt x="421" y="80"/>
                    </a:lnTo>
                    <a:lnTo>
                      <a:pt x="419" y="73"/>
                    </a:lnTo>
                    <a:lnTo>
                      <a:pt x="419" y="72"/>
                    </a:lnTo>
                    <a:lnTo>
                      <a:pt x="417" y="72"/>
                    </a:lnTo>
                    <a:lnTo>
                      <a:pt x="413" y="68"/>
                    </a:lnTo>
                    <a:lnTo>
                      <a:pt x="410" y="68"/>
                    </a:lnTo>
                    <a:lnTo>
                      <a:pt x="408" y="66"/>
                    </a:lnTo>
                    <a:lnTo>
                      <a:pt x="404" y="66"/>
                    </a:lnTo>
                    <a:lnTo>
                      <a:pt x="403" y="64"/>
                    </a:lnTo>
                    <a:lnTo>
                      <a:pt x="401" y="65"/>
                    </a:lnTo>
                    <a:lnTo>
                      <a:pt x="397" y="68"/>
                    </a:lnTo>
                    <a:lnTo>
                      <a:pt x="394" y="74"/>
                    </a:lnTo>
                    <a:lnTo>
                      <a:pt x="390" y="74"/>
                    </a:lnTo>
                    <a:lnTo>
                      <a:pt x="388" y="77"/>
                    </a:lnTo>
                    <a:lnTo>
                      <a:pt x="384" y="77"/>
                    </a:lnTo>
                    <a:lnTo>
                      <a:pt x="381" y="75"/>
                    </a:lnTo>
                    <a:lnTo>
                      <a:pt x="376" y="75"/>
                    </a:lnTo>
                    <a:lnTo>
                      <a:pt x="374" y="72"/>
                    </a:lnTo>
                    <a:lnTo>
                      <a:pt x="379" y="66"/>
                    </a:lnTo>
                    <a:lnTo>
                      <a:pt x="380" y="67"/>
                    </a:lnTo>
                    <a:lnTo>
                      <a:pt x="383" y="64"/>
                    </a:lnTo>
                    <a:lnTo>
                      <a:pt x="384" y="64"/>
                    </a:lnTo>
                    <a:lnTo>
                      <a:pt x="386" y="62"/>
                    </a:lnTo>
                    <a:lnTo>
                      <a:pt x="386" y="62"/>
                    </a:lnTo>
                    <a:lnTo>
                      <a:pt x="383" y="64"/>
                    </a:lnTo>
                    <a:lnTo>
                      <a:pt x="381" y="61"/>
                    </a:lnTo>
                    <a:lnTo>
                      <a:pt x="381" y="58"/>
                    </a:lnTo>
                    <a:lnTo>
                      <a:pt x="384" y="55"/>
                    </a:lnTo>
                    <a:lnTo>
                      <a:pt x="384" y="54"/>
                    </a:lnTo>
                    <a:lnTo>
                      <a:pt x="387" y="51"/>
                    </a:lnTo>
                    <a:lnTo>
                      <a:pt x="387" y="50"/>
                    </a:lnTo>
                    <a:lnTo>
                      <a:pt x="387" y="47"/>
                    </a:lnTo>
                    <a:lnTo>
                      <a:pt x="386" y="48"/>
                    </a:lnTo>
                    <a:lnTo>
                      <a:pt x="386" y="50"/>
                    </a:lnTo>
                    <a:lnTo>
                      <a:pt x="379" y="54"/>
                    </a:lnTo>
                    <a:lnTo>
                      <a:pt x="377" y="54"/>
                    </a:lnTo>
                    <a:lnTo>
                      <a:pt x="380" y="59"/>
                    </a:lnTo>
                    <a:lnTo>
                      <a:pt x="375" y="62"/>
                    </a:lnTo>
                    <a:lnTo>
                      <a:pt x="374" y="59"/>
                    </a:lnTo>
                    <a:lnTo>
                      <a:pt x="372" y="59"/>
                    </a:lnTo>
                    <a:lnTo>
                      <a:pt x="371" y="60"/>
                    </a:lnTo>
                    <a:lnTo>
                      <a:pt x="372" y="60"/>
                    </a:lnTo>
                    <a:lnTo>
                      <a:pt x="371" y="66"/>
                    </a:lnTo>
                    <a:lnTo>
                      <a:pt x="366" y="65"/>
                    </a:lnTo>
                    <a:lnTo>
                      <a:pt x="365" y="66"/>
                    </a:lnTo>
                    <a:lnTo>
                      <a:pt x="365" y="66"/>
                    </a:lnTo>
                    <a:lnTo>
                      <a:pt x="368" y="66"/>
                    </a:lnTo>
                    <a:lnTo>
                      <a:pt x="371" y="69"/>
                    </a:lnTo>
                    <a:lnTo>
                      <a:pt x="364" y="74"/>
                    </a:lnTo>
                    <a:lnTo>
                      <a:pt x="361" y="68"/>
                    </a:lnTo>
                    <a:lnTo>
                      <a:pt x="358" y="67"/>
                    </a:lnTo>
                    <a:lnTo>
                      <a:pt x="356" y="62"/>
                    </a:lnTo>
                    <a:lnTo>
                      <a:pt x="357" y="48"/>
                    </a:lnTo>
                    <a:lnTo>
                      <a:pt x="359" y="44"/>
                    </a:lnTo>
                    <a:lnTo>
                      <a:pt x="358" y="33"/>
                    </a:lnTo>
                    <a:lnTo>
                      <a:pt x="360" y="31"/>
                    </a:lnTo>
                    <a:lnTo>
                      <a:pt x="359" y="20"/>
                    </a:lnTo>
                    <a:lnTo>
                      <a:pt x="359" y="17"/>
                    </a:lnTo>
                    <a:lnTo>
                      <a:pt x="357" y="18"/>
                    </a:lnTo>
                    <a:lnTo>
                      <a:pt x="354" y="21"/>
                    </a:lnTo>
                    <a:lnTo>
                      <a:pt x="357" y="23"/>
                    </a:lnTo>
                    <a:lnTo>
                      <a:pt x="356" y="25"/>
                    </a:lnTo>
                    <a:lnTo>
                      <a:pt x="357" y="28"/>
                    </a:lnTo>
                    <a:lnTo>
                      <a:pt x="356" y="35"/>
                    </a:lnTo>
                    <a:lnTo>
                      <a:pt x="351" y="33"/>
                    </a:lnTo>
                    <a:lnTo>
                      <a:pt x="350" y="32"/>
                    </a:lnTo>
                    <a:lnTo>
                      <a:pt x="350" y="32"/>
                    </a:lnTo>
                    <a:lnTo>
                      <a:pt x="350" y="36"/>
                    </a:lnTo>
                    <a:lnTo>
                      <a:pt x="346" y="35"/>
                    </a:lnTo>
                    <a:lnTo>
                      <a:pt x="344" y="36"/>
                    </a:lnTo>
                    <a:lnTo>
                      <a:pt x="345" y="39"/>
                    </a:lnTo>
                    <a:lnTo>
                      <a:pt x="342" y="38"/>
                    </a:lnTo>
                    <a:lnTo>
                      <a:pt x="336" y="42"/>
                    </a:lnTo>
                    <a:lnTo>
                      <a:pt x="331" y="46"/>
                    </a:lnTo>
                    <a:lnTo>
                      <a:pt x="327" y="44"/>
                    </a:lnTo>
                    <a:lnTo>
                      <a:pt x="327" y="39"/>
                    </a:lnTo>
                    <a:lnTo>
                      <a:pt x="331" y="38"/>
                    </a:lnTo>
                    <a:lnTo>
                      <a:pt x="331" y="37"/>
                    </a:lnTo>
                    <a:lnTo>
                      <a:pt x="331" y="37"/>
                    </a:lnTo>
                    <a:lnTo>
                      <a:pt x="328" y="39"/>
                    </a:lnTo>
                    <a:lnTo>
                      <a:pt x="323" y="39"/>
                    </a:lnTo>
                    <a:lnTo>
                      <a:pt x="319" y="42"/>
                    </a:lnTo>
                    <a:lnTo>
                      <a:pt x="314" y="42"/>
                    </a:lnTo>
                    <a:lnTo>
                      <a:pt x="306" y="47"/>
                    </a:lnTo>
                    <a:lnTo>
                      <a:pt x="301" y="48"/>
                    </a:lnTo>
                    <a:lnTo>
                      <a:pt x="297" y="57"/>
                    </a:lnTo>
                    <a:lnTo>
                      <a:pt x="295" y="50"/>
                    </a:lnTo>
                    <a:lnTo>
                      <a:pt x="299" y="46"/>
                    </a:lnTo>
                    <a:lnTo>
                      <a:pt x="293" y="48"/>
                    </a:lnTo>
                    <a:lnTo>
                      <a:pt x="293" y="47"/>
                    </a:lnTo>
                    <a:lnTo>
                      <a:pt x="292" y="47"/>
                    </a:lnTo>
                    <a:lnTo>
                      <a:pt x="290" y="50"/>
                    </a:lnTo>
                    <a:lnTo>
                      <a:pt x="287" y="46"/>
                    </a:lnTo>
                    <a:lnTo>
                      <a:pt x="286" y="47"/>
                    </a:lnTo>
                    <a:lnTo>
                      <a:pt x="285" y="50"/>
                    </a:lnTo>
                    <a:lnTo>
                      <a:pt x="277" y="54"/>
                    </a:lnTo>
                    <a:lnTo>
                      <a:pt x="273" y="54"/>
                    </a:lnTo>
                    <a:lnTo>
                      <a:pt x="269" y="55"/>
                    </a:lnTo>
                    <a:lnTo>
                      <a:pt x="265" y="59"/>
                    </a:lnTo>
                    <a:lnTo>
                      <a:pt x="268" y="64"/>
                    </a:lnTo>
                    <a:lnTo>
                      <a:pt x="263" y="62"/>
                    </a:lnTo>
                    <a:lnTo>
                      <a:pt x="262" y="62"/>
                    </a:lnTo>
                    <a:lnTo>
                      <a:pt x="261" y="62"/>
                    </a:lnTo>
                    <a:lnTo>
                      <a:pt x="267" y="69"/>
                    </a:lnTo>
                    <a:lnTo>
                      <a:pt x="257" y="65"/>
                    </a:lnTo>
                    <a:lnTo>
                      <a:pt x="254" y="60"/>
                    </a:lnTo>
                    <a:lnTo>
                      <a:pt x="256" y="57"/>
                    </a:lnTo>
                    <a:lnTo>
                      <a:pt x="258" y="57"/>
                    </a:lnTo>
                    <a:lnTo>
                      <a:pt x="260" y="54"/>
                    </a:lnTo>
                    <a:lnTo>
                      <a:pt x="264" y="51"/>
                    </a:lnTo>
                    <a:lnTo>
                      <a:pt x="265" y="52"/>
                    </a:lnTo>
                    <a:lnTo>
                      <a:pt x="267" y="52"/>
                    </a:lnTo>
                    <a:lnTo>
                      <a:pt x="268" y="50"/>
                    </a:lnTo>
                    <a:lnTo>
                      <a:pt x="272" y="46"/>
                    </a:lnTo>
                    <a:lnTo>
                      <a:pt x="273" y="47"/>
                    </a:lnTo>
                    <a:lnTo>
                      <a:pt x="279" y="45"/>
                    </a:lnTo>
                    <a:lnTo>
                      <a:pt x="282" y="42"/>
                    </a:lnTo>
                    <a:lnTo>
                      <a:pt x="285" y="40"/>
                    </a:lnTo>
                    <a:lnTo>
                      <a:pt x="291" y="40"/>
                    </a:lnTo>
                    <a:lnTo>
                      <a:pt x="291" y="39"/>
                    </a:lnTo>
                    <a:lnTo>
                      <a:pt x="297" y="39"/>
                    </a:lnTo>
                    <a:lnTo>
                      <a:pt x="301" y="37"/>
                    </a:lnTo>
                    <a:lnTo>
                      <a:pt x="304" y="39"/>
                    </a:lnTo>
                    <a:lnTo>
                      <a:pt x="304" y="39"/>
                    </a:lnTo>
                    <a:lnTo>
                      <a:pt x="306" y="38"/>
                    </a:lnTo>
                    <a:lnTo>
                      <a:pt x="308" y="38"/>
                    </a:lnTo>
                    <a:lnTo>
                      <a:pt x="312" y="37"/>
                    </a:lnTo>
                    <a:lnTo>
                      <a:pt x="314" y="35"/>
                    </a:lnTo>
                    <a:lnTo>
                      <a:pt x="327" y="31"/>
                    </a:lnTo>
                    <a:lnTo>
                      <a:pt x="327" y="29"/>
                    </a:lnTo>
                    <a:lnTo>
                      <a:pt x="329" y="28"/>
                    </a:lnTo>
                    <a:lnTo>
                      <a:pt x="328" y="28"/>
                    </a:lnTo>
                    <a:lnTo>
                      <a:pt x="328" y="24"/>
                    </a:lnTo>
                    <a:lnTo>
                      <a:pt x="328" y="24"/>
                    </a:lnTo>
                    <a:lnTo>
                      <a:pt x="328" y="24"/>
                    </a:lnTo>
                    <a:lnTo>
                      <a:pt x="327" y="28"/>
                    </a:lnTo>
                    <a:lnTo>
                      <a:pt x="323" y="28"/>
                    </a:lnTo>
                    <a:lnTo>
                      <a:pt x="322" y="26"/>
                    </a:lnTo>
                    <a:lnTo>
                      <a:pt x="321" y="26"/>
                    </a:lnTo>
                    <a:lnTo>
                      <a:pt x="320" y="25"/>
                    </a:lnTo>
                    <a:lnTo>
                      <a:pt x="317" y="25"/>
                    </a:lnTo>
                    <a:lnTo>
                      <a:pt x="313" y="26"/>
                    </a:lnTo>
                    <a:lnTo>
                      <a:pt x="312" y="30"/>
                    </a:lnTo>
                    <a:lnTo>
                      <a:pt x="308" y="32"/>
                    </a:lnTo>
                    <a:lnTo>
                      <a:pt x="306" y="29"/>
                    </a:lnTo>
                    <a:lnTo>
                      <a:pt x="306" y="29"/>
                    </a:lnTo>
                    <a:lnTo>
                      <a:pt x="304" y="31"/>
                    </a:lnTo>
                    <a:lnTo>
                      <a:pt x="295" y="33"/>
                    </a:lnTo>
                    <a:lnTo>
                      <a:pt x="286" y="33"/>
                    </a:lnTo>
                    <a:lnTo>
                      <a:pt x="285" y="32"/>
                    </a:lnTo>
                    <a:lnTo>
                      <a:pt x="285" y="32"/>
                    </a:lnTo>
                    <a:lnTo>
                      <a:pt x="282" y="35"/>
                    </a:lnTo>
                    <a:lnTo>
                      <a:pt x="279" y="35"/>
                    </a:lnTo>
                    <a:lnTo>
                      <a:pt x="278" y="35"/>
                    </a:lnTo>
                    <a:lnTo>
                      <a:pt x="277" y="37"/>
                    </a:lnTo>
                    <a:lnTo>
                      <a:pt x="272" y="43"/>
                    </a:lnTo>
                    <a:lnTo>
                      <a:pt x="270" y="40"/>
                    </a:lnTo>
                    <a:lnTo>
                      <a:pt x="267" y="40"/>
                    </a:lnTo>
                    <a:lnTo>
                      <a:pt x="267" y="40"/>
                    </a:lnTo>
                    <a:lnTo>
                      <a:pt x="263" y="40"/>
                    </a:lnTo>
                    <a:lnTo>
                      <a:pt x="261" y="42"/>
                    </a:lnTo>
                    <a:lnTo>
                      <a:pt x="260" y="42"/>
                    </a:lnTo>
                    <a:lnTo>
                      <a:pt x="257" y="44"/>
                    </a:lnTo>
                    <a:lnTo>
                      <a:pt x="255" y="44"/>
                    </a:lnTo>
                    <a:lnTo>
                      <a:pt x="253" y="46"/>
                    </a:lnTo>
                    <a:lnTo>
                      <a:pt x="248" y="48"/>
                    </a:lnTo>
                    <a:lnTo>
                      <a:pt x="243" y="51"/>
                    </a:lnTo>
                    <a:lnTo>
                      <a:pt x="242" y="52"/>
                    </a:lnTo>
                    <a:lnTo>
                      <a:pt x="241" y="57"/>
                    </a:lnTo>
                    <a:lnTo>
                      <a:pt x="242" y="66"/>
                    </a:lnTo>
                    <a:lnTo>
                      <a:pt x="241" y="72"/>
                    </a:lnTo>
                    <a:lnTo>
                      <a:pt x="239" y="70"/>
                    </a:lnTo>
                    <a:lnTo>
                      <a:pt x="237" y="72"/>
                    </a:lnTo>
                    <a:lnTo>
                      <a:pt x="224" y="83"/>
                    </a:lnTo>
                    <a:lnTo>
                      <a:pt x="231" y="72"/>
                    </a:lnTo>
                    <a:lnTo>
                      <a:pt x="234" y="69"/>
                    </a:lnTo>
                    <a:lnTo>
                      <a:pt x="234" y="68"/>
                    </a:lnTo>
                    <a:lnTo>
                      <a:pt x="233" y="67"/>
                    </a:lnTo>
                    <a:lnTo>
                      <a:pt x="233" y="65"/>
                    </a:lnTo>
                    <a:lnTo>
                      <a:pt x="230" y="61"/>
                    </a:lnTo>
                    <a:lnTo>
                      <a:pt x="227" y="61"/>
                    </a:lnTo>
                    <a:lnTo>
                      <a:pt x="226" y="58"/>
                    </a:lnTo>
                    <a:lnTo>
                      <a:pt x="224" y="58"/>
                    </a:lnTo>
                    <a:lnTo>
                      <a:pt x="224" y="53"/>
                    </a:lnTo>
                    <a:lnTo>
                      <a:pt x="220" y="50"/>
                    </a:lnTo>
                    <a:lnTo>
                      <a:pt x="220" y="50"/>
                    </a:lnTo>
                    <a:lnTo>
                      <a:pt x="218" y="48"/>
                    </a:lnTo>
                    <a:lnTo>
                      <a:pt x="217" y="45"/>
                    </a:lnTo>
                    <a:lnTo>
                      <a:pt x="216" y="45"/>
                    </a:lnTo>
                    <a:lnTo>
                      <a:pt x="215" y="46"/>
                    </a:lnTo>
                    <a:lnTo>
                      <a:pt x="211" y="43"/>
                    </a:lnTo>
                    <a:lnTo>
                      <a:pt x="206" y="38"/>
                    </a:lnTo>
                    <a:lnTo>
                      <a:pt x="205" y="32"/>
                    </a:lnTo>
                    <a:lnTo>
                      <a:pt x="205" y="30"/>
                    </a:lnTo>
                    <a:lnTo>
                      <a:pt x="204" y="30"/>
                    </a:lnTo>
                    <a:lnTo>
                      <a:pt x="202" y="29"/>
                    </a:lnTo>
                    <a:lnTo>
                      <a:pt x="200" y="25"/>
                    </a:lnTo>
                    <a:lnTo>
                      <a:pt x="202" y="22"/>
                    </a:lnTo>
                    <a:lnTo>
                      <a:pt x="201" y="21"/>
                    </a:lnTo>
                    <a:lnTo>
                      <a:pt x="202" y="20"/>
                    </a:lnTo>
                    <a:lnTo>
                      <a:pt x="198" y="16"/>
                    </a:lnTo>
                    <a:lnTo>
                      <a:pt x="198" y="13"/>
                    </a:lnTo>
                    <a:lnTo>
                      <a:pt x="196" y="11"/>
                    </a:lnTo>
                    <a:lnTo>
                      <a:pt x="195" y="11"/>
                    </a:lnTo>
                    <a:lnTo>
                      <a:pt x="193" y="9"/>
                    </a:lnTo>
                    <a:lnTo>
                      <a:pt x="190" y="7"/>
                    </a:lnTo>
                    <a:lnTo>
                      <a:pt x="188" y="7"/>
                    </a:lnTo>
                    <a:lnTo>
                      <a:pt x="180" y="1"/>
                    </a:lnTo>
                    <a:lnTo>
                      <a:pt x="178" y="1"/>
                    </a:lnTo>
                    <a:lnTo>
                      <a:pt x="178" y="0"/>
                    </a:lnTo>
                    <a:lnTo>
                      <a:pt x="0" y="317"/>
                    </a:lnTo>
                    <a:lnTo>
                      <a:pt x="8" y="317"/>
                    </a:lnTo>
                    <a:lnTo>
                      <a:pt x="10" y="318"/>
                    </a:lnTo>
                    <a:lnTo>
                      <a:pt x="16" y="316"/>
                    </a:lnTo>
                    <a:lnTo>
                      <a:pt x="26" y="317"/>
                    </a:lnTo>
                    <a:lnTo>
                      <a:pt x="23" y="325"/>
                    </a:lnTo>
                    <a:lnTo>
                      <a:pt x="24" y="327"/>
                    </a:lnTo>
                    <a:lnTo>
                      <a:pt x="26" y="335"/>
                    </a:lnTo>
                    <a:lnTo>
                      <a:pt x="31" y="353"/>
                    </a:lnTo>
                    <a:lnTo>
                      <a:pt x="32" y="357"/>
                    </a:lnTo>
                    <a:lnTo>
                      <a:pt x="30" y="362"/>
                    </a:lnTo>
                    <a:lnTo>
                      <a:pt x="30" y="362"/>
                    </a:lnTo>
                    <a:lnTo>
                      <a:pt x="35" y="361"/>
                    </a:lnTo>
                    <a:lnTo>
                      <a:pt x="40" y="361"/>
                    </a:lnTo>
                    <a:lnTo>
                      <a:pt x="44" y="359"/>
                    </a:lnTo>
                    <a:lnTo>
                      <a:pt x="47" y="353"/>
                    </a:lnTo>
                    <a:lnTo>
                      <a:pt x="52" y="349"/>
                    </a:lnTo>
                    <a:lnTo>
                      <a:pt x="57" y="347"/>
                    </a:lnTo>
                    <a:lnTo>
                      <a:pt x="59" y="347"/>
                    </a:lnTo>
                    <a:lnTo>
                      <a:pt x="64" y="345"/>
                    </a:lnTo>
                    <a:lnTo>
                      <a:pt x="69" y="345"/>
                    </a:lnTo>
                    <a:lnTo>
                      <a:pt x="74" y="348"/>
                    </a:lnTo>
                    <a:lnTo>
                      <a:pt x="74" y="350"/>
                    </a:lnTo>
                    <a:lnTo>
                      <a:pt x="75" y="354"/>
                    </a:lnTo>
                    <a:lnTo>
                      <a:pt x="71" y="359"/>
                    </a:lnTo>
                    <a:lnTo>
                      <a:pt x="71" y="360"/>
                    </a:lnTo>
                    <a:lnTo>
                      <a:pt x="75" y="368"/>
                    </a:lnTo>
                    <a:lnTo>
                      <a:pt x="74" y="371"/>
                    </a:lnTo>
                    <a:lnTo>
                      <a:pt x="75" y="376"/>
                    </a:lnTo>
                    <a:lnTo>
                      <a:pt x="78" y="379"/>
                    </a:lnTo>
                    <a:lnTo>
                      <a:pt x="79" y="385"/>
                    </a:lnTo>
                    <a:lnTo>
                      <a:pt x="81" y="389"/>
                    </a:lnTo>
                    <a:lnTo>
                      <a:pt x="81" y="391"/>
                    </a:lnTo>
                    <a:lnTo>
                      <a:pt x="79" y="394"/>
                    </a:lnTo>
                    <a:lnTo>
                      <a:pt x="79" y="397"/>
                    </a:lnTo>
                    <a:lnTo>
                      <a:pt x="81" y="399"/>
                    </a:lnTo>
                    <a:lnTo>
                      <a:pt x="79" y="408"/>
                    </a:lnTo>
                    <a:lnTo>
                      <a:pt x="79" y="419"/>
                    </a:lnTo>
                    <a:lnTo>
                      <a:pt x="79" y="430"/>
                    </a:lnTo>
                    <a:lnTo>
                      <a:pt x="77" y="433"/>
                    </a:lnTo>
                    <a:lnTo>
                      <a:pt x="78" y="433"/>
                    </a:lnTo>
                    <a:lnTo>
                      <a:pt x="81" y="434"/>
                    </a:lnTo>
                    <a:lnTo>
                      <a:pt x="82" y="436"/>
                    </a:lnTo>
                    <a:lnTo>
                      <a:pt x="79" y="437"/>
                    </a:lnTo>
                    <a:lnTo>
                      <a:pt x="78" y="438"/>
                    </a:lnTo>
                    <a:lnTo>
                      <a:pt x="79" y="438"/>
                    </a:lnTo>
                    <a:lnTo>
                      <a:pt x="81" y="440"/>
                    </a:lnTo>
                    <a:lnTo>
                      <a:pt x="81" y="442"/>
                    </a:lnTo>
                    <a:lnTo>
                      <a:pt x="84" y="442"/>
                    </a:lnTo>
                    <a:lnTo>
                      <a:pt x="81" y="443"/>
                    </a:lnTo>
                    <a:lnTo>
                      <a:pt x="81" y="443"/>
                    </a:lnTo>
                    <a:lnTo>
                      <a:pt x="81" y="444"/>
                    </a:lnTo>
                    <a:lnTo>
                      <a:pt x="82" y="444"/>
                    </a:lnTo>
                    <a:lnTo>
                      <a:pt x="84" y="445"/>
                    </a:lnTo>
                    <a:lnTo>
                      <a:pt x="87" y="450"/>
                    </a:lnTo>
                    <a:lnTo>
                      <a:pt x="89" y="451"/>
                    </a:lnTo>
                    <a:lnTo>
                      <a:pt x="93" y="456"/>
                    </a:lnTo>
                    <a:lnTo>
                      <a:pt x="96" y="459"/>
                    </a:lnTo>
                    <a:lnTo>
                      <a:pt x="96" y="462"/>
                    </a:lnTo>
                    <a:lnTo>
                      <a:pt x="97" y="462"/>
                    </a:lnTo>
                    <a:lnTo>
                      <a:pt x="98" y="464"/>
                    </a:lnTo>
                    <a:lnTo>
                      <a:pt x="97" y="466"/>
                    </a:lnTo>
                    <a:lnTo>
                      <a:pt x="97" y="467"/>
                    </a:lnTo>
                    <a:lnTo>
                      <a:pt x="96" y="469"/>
                    </a:lnTo>
                    <a:lnTo>
                      <a:pt x="96" y="470"/>
                    </a:lnTo>
                    <a:lnTo>
                      <a:pt x="96" y="470"/>
                    </a:lnTo>
                    <a:lnTo>
                      <a:pt x="96" y="470"/>
                    </a:lnTo>
                    <a:lnTo>
                      <a:pt x="97" y="471"/>
                    </a:lnTo>
                    <a:lnTo>
                      <a:pt x="96" y="475"/>
                    </a:lnTo>
                    <a:lnTo>
                      <a:pt x="91" y="482"/>
                    </a:lnTo>
                    <a:lnTo>
                      <a:pt x="91" y="487"/>
                    </a:lnTo>
                    <a:lnTo>
                      <a:pt x="91" y="487"/>
                    </a:lnTo>
                    <a:lnTo>
                      <a:pt x="91" y="484"/>
                    </a:lnTo>
                    <a:lnTo>
                      <a:pt x="97" y="479"/>
                    </a:lnTo>
                    <a:lnTo>
                      <a:pt x="98" y="481"/>
                    </a:lnTo>
                    <a:lnTo>
                      <a:pt x="100" y="482"/>
                    </a:lnTo>
                    <a:lnTo>
                      <a:pt x="100" y="486"/>
                    </a:lnTo>
                    <a:lnTo>
                      <a:pt x="96" y="488"/>
                    </a:lnTo>
                    <a:lnTo>
                      <a:pt x="93" y="490"/>
                    </a:lnTo>
                    <a:lnTo>
                      <a:pt x="90" y="494"/>
                    </a:lnTo>
                    <a:lnTo>
                      <a:pt x="93" y="494"/>
                    </a:lnTo>
                    <a:lnTo>
                      <a:pt x="90" y="499"/>
                    </a:lnTo>
                    <a:lnTo>
                      <a:pt x="85" y="497"/>
                    </a:lnTo>
                    <a:lnTo>
                      <a:pt x="84" y="497"/>
                    </a:lnTo>
                    <a:lnTo>
                      <a:pt x="83" y="502"/>
                    </a:lnTo>
                    <a:lnTo>
                      <a:pt x="81" y="504"/>
                    </a:lnTo>
                    <a:lnTo>
                      <a:pt x="81" y="509"/>
                    </a:lnTo>
                    <a:lnTo>
                      <a:pt x="77" y="507"/>
                    </a:lnTo>
                    <a:lnTo>
                      <a:pt x="76" y="506"/>
                    </a:lnTo>
                    <a:lnTo>
                      <a:pt x="75" y="507"/>
                    </a:lnTo>
                    <a:lnTo>
                      <a:pt x="75" y="509"/>
                    </a:lnTo>
                    <a:lnTo>
                      <a:pt x="78" y="509"/>
                    </a:lnTo>
                    <a:lnTo>
                      <a:pt x="78" y="512"/>
                    </a:lnTo>
                    <a:lnTo>
                      <a:pt x="77" y="517"/>
                    </a:lnTo>
                    <a:lnTo>
                      <a:pt x="77" y="525"/>
                    </a:lnTo>
                    <a:lnTo>
                      <a:pt x="78" y="530"/>
                    </a:lnTo>
                    <a:lnTo>
                      <a:pt x="79" y="533"/>
                    </a:lnTo>
                    <a:lnTo>
                      <a:pt x="81" y="531"/>
                    </a:lnTo>
                    <a:lnTo>
                      <a:pt x="83" y="529"/>
                    </a:lnTo>
                    <a:lnTo>
                      <a:pt x="87" y="528"/>
                    </a:lnTo>
                    <a:lnTo>
                      <a:pt x="90" y="525"/>
                    </a:lnTo>
                    <a:lnTo>
                      <a:pt x="93" y="522"/>
                    </a:lnTo>
                    <a:lnTo>
                      <a:pt x="97" y="522"/>
                    </a:lnTo>
                    <a:lnTo>
                      <a:pt x="97" y="526"/>
                    </a:lnTo>
                    <a:lnTo>
                      <a:pt x="94" y="530"/>
                    </a:lnTo>
                    <a:lnTo>
                      <a:pt x="93" y="531"/>
                    </a:lnTo>
                    <a:lnTo>
                      <a:pt x="92" y="533"/>
                    </a:lnTo>
                    <a:lnTo>
                      <a:pt x="92" y="533"/>
                    </a:lnTo>
                    <a:lnTo>
                      <a:pt x="93" y="534"/>
                    </a:lnTo>
                    <a:lnTo>
                      <a:pt x="96" y="537"/>
                    </a:lnTo>
                    <a:lnTo>
                      <a:pt x="98" y="537"/>
                    </a:lnTo>
                    <a:lnTo>
                      <a:pt x="101" y="538"/>
                    </a:lnTo>
                    <a:lnTo>
                      <a:pt x="105" y="544"/>
                    </a:lnTo>
                    <a:lnTo>
                      <a:pt x="98" y="540"/>
                    </a:lnTo>
                    <a:lnTo>
                      <a:pt x="94" y="540"/>
                    </a:lnTo>
                    <a:lnTo>
                      <a:pt x="91" y="539"/>
                    </a:lnTo>
                    <a:lnTo>
                      <a:pt x="89" y="539"/>
                    </a:lnTo>
                    <a:lnTo>
                      <a:pt x="87" y="540"/>
                    </a:lnTo>
                    <a:lnTo>
                      <a:pt x="87" y="541"/>
                    </a:lnTo>
                    <a:lnTo>
                      <a:pt x="90" y="544"/>
                    </a:lnTo>
                    <a:lnTo>
                      <a:pt x="90" y="551"/>
                    </a:lnTo>
                    <a:lnTo>
                      <a:pt x="91" y="552"/>
                    </a:lnTo>
                    <a:lnTo>
                      <a:pt x="91" y="552"/>
                    </a:lnTo>
                    <a:lnTo>
                      <a:pt x="94" y="550"/>
                    </a:lnTo>
                    <a:lnTo>
                      <a:pt x="97" y="553"/>
                    </a:lnTo>
                    <a:lnTo>
                      <a:pt x="94" y="555"/>
                    </a:lnTo>
                    <a:lnTo>
                      <a:pt x="96" y="556"/>
                    </a:lnTo>
                    <a:lnTo>
                      <a:pt x="96" y="559"/>
                    </a:lnTo>
                    <a:lnTo>
                      <a:pt x="94" y="561"/>
                    </a:lnTo>
                    <a:lnTo>
                      <a:pt x="91" y="560"/>
                    </a:lnTo>
                    <a:lnTo>
                      <a:pt x="89" y="561"/>
                    </a:lnTo>
                    <a:lnTo>
                      <a:pt x="85" y="563"/>
                    </a:lnTo>
                    <a:lnTo>
                      <a:pt x="85" y="563"/>
                    </a:lnTo>
                    <a:lnTo>
                      <a:pt x="90" y="562"/>
                    </a:lnTo>
                    <a:lnTo>
                      <a:pt x="98" y="565"/>
                    </a:lnTo>
                    <a:lnTo>
                      <a:pt x="91" y="566"/>
                    </a:lnTo>
                    <a:lnTo>
                      <a:pt x="91" y="566"/>
                    </a:lnTo>
                    <a:lnTo>
                      <a:pt x="92" y="568"/>
                    </a:lnTo>
                    <a:lnTo>
                      <a:pt x="94" y="567"/>
                    </a:lnTo>
                    <a:lnTo>
                      <a:pt x="99" y="563"/>
                    </a:lnTo>
                    <a:lnTo>
                      <a:pt x="102" y="559"/>
                    </a:lnTo>
                    <a:lnTo>
                      <a:pt x="106" y="559"/>
                    </a:lnTo>
                    <a:lnTo>
                      <a:pt x="107" y="558"/>
                    </a:lnTo>
                    <a:lnTo>
                      <a:pt x="108" y="554"/>
                    </a:lnTo>
                    <a:lnTo>
                      <a:pt x="111" y="553"/>
                    </a:lnTo>
                    <a:lnTo>
                      <a:pt x="113" y="558"/>
                    </a:lnTo>
                    <a:lnTo>
                      <a:pt x="109" y="562"/>
                    </a:lnTo>
                    <a:lnTo>
                      <a:pt x="106" y="565"/>
                    </a:lnTo>
                    <a:lnTo>
                      <a:pt x="104" y="566"/>
                    </a:lnTo>
                    <a:lnTo>
                      <a:pt x="104" y="566"/>
                    </a:lnTo>
                    <a:lnTo>
                      <a:pt x="104" y="567"/>
                    </a:lnTo>
                    <a:lnTo>
                      <a:pt x="105" y="566"/>
                    </a:lnTo>
                    <a:lnTo>
                      <a:pt x="109" y="566"/>
                    </a:lnTo>
                    <a:lnTo>
                      <a:pt x="120" y="569"/>
                    </a:lnTo>
                    <a:lnTo>
                      <a:pt x="108" y="569"/>
                    </a:lnTo>
                    <a:lnTo>
                      <a:pt x="106" y="570"/>
                    </a:lnTo>
                    <a:lnTo>
                      <a:pt x="106" y="574"/>
                    </a:lnTo>
                    <a:lnTo>
                      <a:pt x="108" y="578"/>
                    </a:lnTo>
                    <a:lnTo>
                      <a:pt x="105" y="580"/>
                    </a:lnTo>
                    <a:lnTo>
                      <a:pt x="102" y="576"/>
                    </a:lnTo>
                    <a:lnTo>
                      <a:pt x="102" y="571"/>
                    </a:lnTo>
                    <a:lnTo>
                      <a:pt x="101" y="571"/>
                    </a:lnTo>
                    <a:lnTo>
                      <a:pt x="100" y="571"/>
                    </a:lnTo>
                    <a:lnTo>
                      <a:pt x="93" y="577"/>
                    </a:lnTo>
                    <a:lnTo>
                      <a:pt x="92" y="580"/>
                    </a:lnTo>
                    <a:lnTo>
                      <a:pt x="89" y="581"/>
                    </a:lnTo>
                    <a:lnTo>
                      <a:pt x="87" y="583"/>
                    </a:lnTo>
                    <a:lnTo>
                      <a:pt x="87" y="584"/>
                    </a:lnTo>
                    <a:lnTo>
                      <a:pt x="87" y="585"/>
                    </a:lnTo>
                    <a:lnTo>
                      <a:pt x="89" y="585"/>
                    </a:lnTo>
                    <a:lnTo>
                      <a:pt x="91" y="584"/>
                    </a:lnTo>
                    <a:lnTo>
                      <a:pt x="93" y="581"/>
                    </a:lnTo>
                    <a:lnTo>
                      <a:pt x="96" y="582"/>
                    </a:lnTo>
                    <a:lnTo>
                      <a:pt x="97" y="583"/>
                    </a:lnTo>
                    <a:lnTo>
                      <a:pt x="104" y="584"/>
                    </a:lnTo>
                    <a:lnTo>
                      <a:pt x="101" y="588"/>
                    </a:lnTo>
                    <a:lnTo>
                      <a:pt x="98" y="587"/>
                    </a:lnTo>
                    <a:lnTo>
                      <a:pt x="94" y="587"/>
                    </a:lnTo>
                    <a:lnTo>
                      <a:pt x="93" y="588"/>
                    </a:lnTo>
                    <a:lnTo>
                      <a:pt x="93" y="589"/>
                    </a:lnTo>
                    <a:lnTo>
                      <a:pt x="94" y="591"/>
                    </a:lnTo>
                    <a:lnTo>
                      <a:pt x="91" y="592"/>
                    </a:lnTo>
                    <a:lnTo>
                      <a:pt x="89" y="591"/>
                    </a:lnTo>
                    <a:lnTo>
                      <a:pt x="89" y="591"/>
                    </a:lnTo>
                    <a:lnTo>
                      <a:pt x="91" y="592"/>
                    </a:lnTo>
                    <a:lnTo>
                      <a:pt x="97" y="592"/>
                    </a:lnTo>
                    <a:lnTo>
                      <a:pt x="92" y="596"/>
                    </a:lnTo>
                    <a:lnTo>
                      <a:pt x="91" y="596"/>
                    </a:lnTo>
                    <a:lnTo>
                      <a:pt x="92" y="597"/>
                    </a:lnTo>
                    <a:lnTo>
                      <a:pt x="98" y="597"/>
                    </a:lnTo>
                    <a:lnTo>
                      <a:pt x="97" y="599"/>
                    </a:lnTo>
                    <a:lnTo>
                      <a:pt x="98" y="599"/>
                    </a:lnTo>
                    <a:lnTo>
                      <a:pt x="97" y="604"/>
                    </a:lnTo>
                    <a:lnTo>
                      <a:pt x="94" y="604"/>
                    </a:lnTo>
                    <a:lnTo>
                      <a:pt x="97" y="605"/>
                    </a:lnTo>
                    <a:lnTo>
                      <a:pt x="100" y="604"/>
                    </a:lnTo>
                    <a:lnTo>
                      <a:pt x="104" y="607"/>
                    </a:lnTo>
                    <a:lnTo>
                      <a:pt x="102" y="607"/>
                    </a:lnTo>
                    <a:lnTo>
                      <a:pt x="102" y="607"/>
                    </a:lnTo>
                    <a:lnTo>
                      <a:pt x="104" y="610"/>
                    </a:lnTo>
                    <a:lnTo>
                      <a:pt x="107" y="611"/>
                    </a:lnTo>
                    <a:lnTo>
                      <a:pt x="107" y="610"/>
                    </a:lnTo>
                    <a:lnTo>
                      <a:pt x="109" y="607"/>
                    </a:lnTo>
                    <a:lnTo>
                      <a:pt x="112" y="605"/>
                    </a:lnTo>
                    <a:lnTo>
                      <a:pt x="114" y="591"/>
                    </a:lnTo>
                    <a:lnTo>
                      <a:pt x="115" y="607"/>
                    </a:lnTo>
                    <a:lnTo>
                      <a:pt x="113" y="611"/>
                    </a:lnTo>
                    <a:lnTo>
                      <a:pt x="108" y="613"/>
                    </a:lnTo>
                    <a:lnTo>
                      <a:pt x="105" y="614"/>
                    </a:lnTo>
                    <a:lnTo>
                      <a:pt x="102" y="614"/>
                    </a:lnTo>
                    <a:lnTo>
                      <a:pt x="101" y="617"/>
                    </a:lnTo>
                    <a:lnTo>
                      <a:pt x="101" y="617"/>
                    </a:lnTo>
                    <a:lnTo>
                      <a:pt x="104" y="615"/>
                    </a:lnTo>
                    <a:lnTo>
                      <a:pt x="106" y="614"/>
                    </a:lnTo>
                    <a:lnTo>
                      <a:pt x="107" y="617"/>
                    </a:lnTo>
                    <a:lnTo>
                      <a:pt x="107" y="615"/>
                    </a:lnTo>
                    <a:lnTo>
                      <a:pt x="112" y="612"/>
                    </a:lnTo>
                    <a:lnTo>
                      <a:pt x="112" y="617"/>
                    </a:lnTo>
                    <a:lnTo>
                      <a:pt x="111" y="618"/>
                    </a:lnTo>
                    <a:lnTo>
                      <a:pt x="111" y="618"/>
                    </a:lnTo>
                    <a:lnTo>
                      <a:pt x="112" y="618"/>
                    </a:lnTo>
                    <a:lnTo>
                      <a:pt x="114" y="619"/>
                    </a:lnTo>
                    <a:lnTo>
                      <a:pt x="114" y="619"/>
                    </a:lnTo>
                    <a:lnTo>
                      <a:pt x="118" y="615"/>
                    </a:lnTo>
                    <a:lnTo>
                      <a:pt x="118" y="610"/>
                    </a:lnTo>
                    <a:lnTo>
                      <a:pt x="120" y="606"/>
                    </a:lnTo>
                    <a:lnTo>
                      <a:pt x="123" y="605"/>
                    </a:lnTo>
                    <a:lnTo>
                      <a:pt x="123" y="610"/>
                    </a:lnTo>
                    <a:lnTo>
                      <a:pt x="122" y="611"/>
                    </a:lnTo>
                    <a:lnTo>
                      <a:pt x="122" y="615"/>
                    </a:lnTo>
                    <a:lnTo>
                      <a:pt x="119" y="620"/>
                    </a:lnTo>
                    <a:lnTo>
                      <a:pt x="118" y="621"/>
                    </a:lnTo>
                    <a:lnTo>
                      <a:pt x="120" y="621"/>
                    </a:lnTo>
                    <a:lnTo>
                      <a:pt x="123" y="620"/>
                    </a:lnTo>
                    <a:lnTo>
                      <a:pt x="126" y="622"/>
                    </a:lnTo>
                    <a:lnTo>
                      <a:pt x="123" y="625"/>
                    </a:lnTo>
                    <a:lnTo>
                      <a:pt x="121" y="629"/>
                    </a:lnTo>
                    <a:lnTo>
                      <a:pt x="118" y="632"/>
                    </a:lnTo>
                    <a:lnTo>
                      <a:pt x="118" y="632"/>
                    </a:lnTo>
                    <a:lnTo>
                      <a:pt x="120" y="635"/>
                    </a:lnTo>
                    <a:lnTo>
                      <a:pt x="121" y="636"/>
                    </a:lnTo>
                    <a:lnTo>
                      <a:pt x="123" y="635"/>
                    </a:lnTo>
                    <a:lnTo>
                      <a:pt x="127" y="635"/>
                    </a:lnTo>
                    <a:lnTo>
                      <a:pt x="128" y="639"/>
                    </a:lnTo>
                    <a:lnTo>
                      <a:pt x="129" y="641"/>
                    </a:lnTo>
                    <a:lnTo>
                      <a:pt x="129" y="644"/>
                    </a:lnTo>
                    <a:lnTo>
                      <a:pt x="129" y="643"/>
                    </a:lnTo>
                    <a:lnTo>
                      <a:pt x="133" y="642"/>
                    </a:lnTo>
                    <a:lnTo>
                      <a:pt x="138" y="639"/>
                    </a:lnTo>
                    <a:lnTo>
                      <a:pt x="136" y="646"/>
                    </a:lnTo>
                    <a:lnTo>
                      <a:pt x="134" y="652"/>
                    </a:lnTo>
                    <a:lnTo>
                      <a:pt x="134" y="656"/>
                    </a:lnTo>
                    <a:lnTo>
                      <a:pt x="136" y="656"/>
                    </a:lnTo>
                    <a:lnTo>
                      <a:pt x="542" y="695"/>
                    </a:lnTo>
                    <a:lnTo>
                      <a:pt x="546" y="695"/>
                    </a:lnTo>
                    <a:lnTo>
                      <a:pt x="550" y="699"/>
                    </a:lnTo>
                    <a:lnTo>
                      <a:pt x="551" y="700"/>
                    </a:lnTo>
                    <a:lnTo>
                      <a:pt x="552" y="702"/>
                    </a:lnTo>
                    <a:lnTo>
                      <a:pt x="555" y="703"/>
                    </a:lnTo>
                    <a:lnTo>
                      <a:pt x="557" y="705"/>
                    </a:lnTo>
                    <a:lnTo>
                      <a:pt x="560" y="705"/>
                    </a:lnTo>
                    <a:lnTo>
                      <a:pt x="561" y="707"/>
                    </a:lnTo>
                    <a:lnTo>
                      <a:pt x="565" y="706"/>
                    </a:lnTo>
                    <a:lnTo>
                      <a:pt x="567" y="707"/>
                    </a:lnTo>
                    <a:lnTo>
                      <a:pt x="570" y="706"/>
                    </a:lnTo>
                    <a:lnTo>
                      <a:pt x="574" y="709"/>
                    </a:lnTo>
                    <a:lnTo>
                      <a:pt x="576" y="709"/>
                    </a:lnTo>
                    <a:lnTo>
                      <a:pt x="577" y="713"/>
                    </a:lnTo>
                    <a:lnTo>
                      <a:pt x="585" y="715"/>
                    </a:lnTo>
                    <a:lnTo>
                      <a:pt x="588" y="717"/>
                    </a:lnTo>
                    <a:lnTo>
                      <a:pt x="590" y="718"/>
                    </a:lnTo>
                    <a:lnTo>
                      <a:pt x="595" y="718"/>
                    </a:lnTo>
                    <a:lnTo>
                      <a:pt x="597" y="716"/>
                    </a:lnTo>
                    <a:lnTo>
                      <a:pt x="600" y="718"/>
                    </a:lnTo>
                    <a:lnTo>
                      <a:pt x="600" y="721"/>
                    </a:lnTo>
                    <a:lnTo>
                      <a:pt x="609" y="721"/>
                    </a:lnTo>
                    <a:lnTo>
                      <a:pt x="610" y="723"/>
                    </a:lnTo>
                    <a:lnTo>
                      <a:pt x="613" y="723"/>
                    </a:lnTo>
                    <a:lnTo>
                      <a:pt x="616" y="725"/>
                    </a:lnTo>
                    <a:lnTo>
                      <a:pt x="678" y="754"/>
                    </a:lnTo>
                    <a:lnTo>
                      <a:pt x="683" y="759"/>
                    </a:lnTo>
                    <a:lnTo>
                      <a:pt x="692" y="766"/>
                    </a:lnTo>
                    <a:lnTo>
                      <a:pt x="692" y="767"/>
                    </a:lnTo>
                    <a:lnTo>
                      <a:pt x="702" y="813"/>
                    </a:lnTo>
                    <a:lnTo>
                      <a:pt x="702" y="813"/>
                    </a:lnTo>
                    <a:lnTo>
                      <a:pt x="701" y="834"/>
                    </a:lnTo>
                    <a:lnTo>
                      <a:pt x="700" y="838"/>
                    </a:lnTo>
                    <a:lnTo>
                      <a:pt x="698" y="841"/>
                    </a:lnTo>
                    <a:lnTo>
                      <a:pt x="694" y="845"/>
                    </a:lnTo>
                    <a:lnTo>
                      <a:pt x="688" y="848"/>
                    </a:lnTo>
                    <a:lnTo>
                      <a:pt x="686" y="850"/>
                    </a:lnTo>
                    <a:lnTo>
                      <a:pt x="688" y="854"/>
                    </a:lnTo>
                    <a:lnTo>
                      <a:pt x="740" y="840"/>
                    </a:lnTo>
                    <a:lnTo>
                      <a:pt x="747" y="838"/>
                    </a:lnTo>
                    <a:lnTo>
                      <a:pt x="748" y="831"/>
                    </a:lnTo>
                    <a:lnTo>
                      <a:pt x="748" y="831"/>
                    </a:lnTo>
                    <a:lnTo>
                      <a:pt x="777" y="821"/>
                    </a:lnTo>
                    <a:lnTo>
                      <a:pt x="795" y="810"/>
                    </a:lnTo>
                    <a:lnTo>
                      <a:pt x="798" y="810"/>
                    </a:lnTo>
                    <a:lnTo>
                      <a:pt x="805" y="803"/>
                    </a:lnTo>
                    <a:lnTo>
                      <a:pt x="808" y="801"/>
                    </a:lnTo>
                    <a:lnTo>
                      <a:pt x="812" y="799"/>
                    </a:lnTo>
                    <a:lnTo>
                      <a:pt x="814" y="796"/>
                    </a:lnTo>
                    <a:lnTo>
                      <a:pt x="820" y="796"/>
                    </a:lnTo>
                    <a:lnTo>
                      <a:pt x="865" y="796"/>
                    </a:lnTo>
                    <a:lnTo>
                      <a:pt x="869" y="794"/>
                    </a:lnTo>
                    <a:lnTo>
                      <a:pt x="870" y="792"/>
                    </a:lnTo>
                    <a:lnTo>
                      <a:pt x="872" y="791"/>
                    </a:lnTo>
                    <a:lnTo>
                      <a:pt x="874" y="791"/>
                    </a:lnTo>
                    <a:lnTo>
                      <a:pt x="877" y="792"/>
                    </a:lnTo>
                    <a:lnTo>
                      <a:pt x="878" y="791"/>
                    </a:lnTo>
                    <a:lnTo>
                      <a:pt x="879" y="789"/>
                    </a:lnTo>
                    <a:lnTo>
                      <a:pt x="884" y="783"/>
                    </a:lnTo>
                    <a:lnTo>
                      <a:pt x="886" y="783"/>
                    </a:lnTo>
                    <a:lnTo>
                      <a:pt x="889" y="779"/>
                    </a:lnTo>
                    <a:lnTo>
                      <a:pt x="891" y="775"/>
                    </a:lnTo>
                    <a:lnTo>
                      <a:pt x="891" y="772"/>
                    </a:lnTo>
                    <a:lnTo>
                      <a:pt x="895" y="771"/>
                    </a:lnTo>
                    <a:lnTo>
                      <a:pt x="895" y="768"/>
                    </a:lnTo>
                    <a:lnTo>
                      <a:pt x="897" y="764"/>
                    </a:lnTo>
                    <a:lnTo>
                      <a:pt x="903" y="758"/>
                    </a:lnTo>
                    <a:lnTo>
                      <a:pt x="904" y="755"/>
                    </a:lnTo>
                    <a:lnTo>
                      <a:pt x="908" y="752"/>
                    </a:lnTo>
                    <a:lnTo>
                      <a:pt x="909" y="752"/>
                    </a:lnTo>
                    <a:lnTo>
                      <a:pt x="911" y="753"/>
                    </a:lnTo>
                    <a:lnTo>
                      <a:pt x="914" y="755"/>
                    </a:lnTo>
                    <a:lnTo>
                      <a:pt x="916" y="754"/>
                    </a:lnTo>
                    <a:lnTo>
                      <a:pt x="921" y="755"/>
                    </a:lnTo>
                    <a:lnTo>
                      <a:pt x="922" y="754"/>
                    </a:lnTo>
                    <a:lnTo>
                      <a:pt x="929" y="761"/>
                    </a:lnTo>
                    <a:lnTo>
                      <a:pt x="930" y="766"/>
                    </a:lnTo>
                    <a:lnTo>
                      <a:pt x="926" y="786"/>
                    </a:lnTo>
                    <a:lnTo>
                      <a:pt x="925" y="787"/>
                    </a:lnTo>
                    <a:lnTo>
                      <a:pt x="926" y="787"/>
                    </a:lnTo>
                    <a:lnTo>
                      <a:pt x="927" y="789"/>
                    </a:lnTo>
                    <a:lnTo>
                      <a:pt x="929" y="791"/>
                    </a:lnTo>
                    <a:lnTo>
                      <a:pt x="929" y="794"/>
                    </a:lnTo>
                    <a:lnTo>
                      <a:pt x="929" y="796"/>
                    </a:lnTo>
                    <a:lnTo>
                      <a:pt x="929" y="797"/>
                    </a:lnTo>
                    <a:lnTo>
                      <a:pt x="929" y="797"/>
                    </a:lnTo>
                    <a:lnTo>
                      <a:pt x="929" y="797"/>
                    </a:lnTo>
                    <a:lnTo>
                      <a:pt x="929" y="797"/>
                    </a:lnTo>
                    <a:lnTo>
                      <a:pt x="929" y="798"/>
                    </a:lnTo>
                    <a:lnTo>
                      <a:pt x="932" y="799"/>
                    </a:lnTo>
                    <a:lnTo>
                      <a:pt x="937" y="7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1" name="Freeform 190">
                <a:extLst>
                  <a:ext uri="{FF2B5EF4-FFF2-40B4-BE49-F238E27FC236}">
                    <a16:creationId xmlns:a16="http://schemas.microsoft.com/office/drawing/2014/main" id="{83090D51-668C-02DA-985D-A53E631A1046}"/>
                  </a:ext>
                </a:extLst>
              </p:cNvPr>
              <p:cNvSpPr/>
              <p:nvPr/>
            </p:nvSpPr>
            <p:spPr bwMode="auto">
              <a:xfrm>
                <a:off x="2660650" y="923925"/>
                <a:ext cx="66675" cy="38100"/>
              </a:xfrm>
              <a:custGeom>
                <a:avLst/>
                <a:gdLst>
                  <a:gd name="T0" fmla="*/ 1 w 42"/>
                  <a:gd name="T1" fmla="*/ 8 h 24"/>
                  <a:gd name="T2" fmla="*/ 4 w 42"/>
                  <a:gd name="T3" fmla="*/ 8 h 24"/>
                  <a:gd name="T4" fmla="*/ 6 w 42"/>
                  <a:gd name="T5" fmla="*/ 8 h 24"/>
                  <a:gd name="T6" fmla="*/ 8 w 42"/>
                  <a:gd name="T7" fmla="*/ 8 h 24"/>
                  <a:gd name="T8" fmla="*/ 11 w 42"/>
                  <a:gd name="T9" fmla="*/ 8 h 24"/>
                  <a:gd name="T10" fmla="*/ 15 w 42"/>
                  <a:gd name="T11" fmla="*/ 10 h 24"/>
                  <a:gd name="T12" fmla="*/ 12 w 42"/>
                  <a:gd name="T13" fmla="*/ 13 h 24"/>
                  <a:gd name="T14" fmla="*/ 13 w 42"/>
                  <a:gd name="T15" fmla="*/ 15 h 24"/>
                  <a:gd name="T16" fmla="*/ 15 w 42"/>
                  <a:gd name="T17" fmla="*/ 17 h 24"/>
                  <a:gd name="T18" fmla="*/ 16 w 42"/>
                  <a:gd name="T19" fmla="*/ 16 h 24"/>
                  <a:gd name="T20" fmla="*/ 16 w 42"/>
                  <a:gd name="T21" fmla="*/ 14 h 24"/>
                  <a:gd name="T22" fmla="*/ 18 w 42"/>
                  <a:gd name="T23" fmla="*/ 10 h 24"/>
                  <a:gd name="T24" fmla="*/ 21 w 42"/>
                  <a:gd name="T25" fmla="*/ 16 h 24"/>
                  <a:gd name="T26" fmla="*/ 21 w 42"/>
                  <a:gd name="T27" fmla="*/ 20 h 24"/>
                  <a:gd name="T28" fmla="*/ 25 w 42"/>
                  <a:gd name="T29" fmla="*/ 23 h 24"/>
                  <a:gd name="T30" fmla="*/ 28 w 42"/>
                  <a:gd name="T31" fmla="*/ 22 h 24"/>
                  <a:gd name="T32" fmla="*/ 30 w 42"/>
                  <a:gd name="T33" fmla="*/ 24 h 24"/>
                  <a:gd name="T34" fmla="*/ 32 w 42"/>
                  <a:gd name="T35" fmla="*/ 24 h 24"/>
                  <a:gd name="T36" fmla="*/ 34 w 42"/>
                  <a:gd name="T37" fmla="*/ 24 h 24"/>
                  <a:gd name="T38" fmla="*/ 36 w 42"/>
                  <a:gd name="T39" fmla="*/ 22 h 24"/>
                  <a:gd name="T40" fmla="*/ 39 w 42"/>
                  <a:gd name="T41" fmla="*/ 20 h 24"/>
                  <a:gd name="T42" fmla="*/ 41 w 42"/>
                  <a:gd name="T43" fmla="*/ 15 h 24"/>
                  <a:gd name="T44" fmla="*/ 39 w 42"/>
                  <a:gd name="T45" fmla="*/ 10 h 24"/>
                  <a:gd name="T46" fmla="*/ 42 w 42"/>
                  <a:gd name="T47" fmla="*/ 7 h 24"/>
                  <a:gd name="T48" fmla="*/ 42 w 42"/>
                  <a:gd name="T49" fmla="*/ 5 h 24"/>
                  <a:gd name="T50" fmla="*/ 40 w 42"/>
                  <a:gd name="T51" fmla="*/ 1 h 24"/>
                  <a:gd name="T52" fmla="*/ 40 w 42"/>
                  <a:gd name="T53" fmla="*/ 0 h 24"/>
                  <a:gd name="T54" fmla="*/ 40 w 42"/>
                  <a:gd name="T55" fmla="*/ 0 h 24"/>
                  <a:gd name="T56" fmla="*/ 39 w 42"/>
                  <a:gd name="T57" fmla="*/ 1 h 24"/>
                  <a:gd name="T58" fmla="*/ 36 w 42"/>
                  <a:gd name="T59" fmla="*/ 0 h 24"/>
                  <a:gd name="T60" fmla="*/ 32 w 42"/>
                  <a:gd name="T61" fmla="*/ 0 h 24"/>
                  <a:gd name="T62" fmla="*/ 28 w 42"/>
                  <a:gd name="T63" fmla="*/ 3 h 24"/>
                  <a:gd name="T64" fmla="*/ 24 w 42"/>
                  <a:gd name="T65" fmla="*/ 3 h 24"/>
                  <a:gd name="T66" fmla="*/ 21 w 42"/>
                  <a:gd name="T67" fmla="*/ 3 h 24"/>
                  <a:gd name="T68" fmla="*/ 19 w 42"/>
                  <a:gd name="T69" fmla="*/ 2 h 24"/>
                  <a:gd name="T70" fmla="*/ 17 w 42"/>
                  <a:gd name="T71" fmla="*/ 1 h 24"/>
                  <a:gd name="T72" fmla="*/ 8 w 42"/>
                  <a:gd name="T73" fmla="*/ 3 h 24"/>
                  <a:gd name="T74" fmla="*/ 2 w 42"/>
                  <a:gd name="T75" fmla="*/ 3 h 24"/>
                  <a:gd name="T76" fmla="*/ 2 w 42"/>
                  <a:gd name="T77" fmla="*/ 6 h 24"/>
                  <a:gd name="T78" fmla="*/ 0 w 42"/>
                  <a:gd name="T79" fmla="*/ 8 h 24"/>
                  <a:gd name="T80" fmla="*/ 0 w 42"/>
                  <a:gd name="T81" fmla="*/ 8 h 24"/>
                  <a:gd name="T82" fmla="*/ 1 w 42"/>
                  <a:gd name="T8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2" h="24">
                    <a:moveTo>
                      <a:pt x="1" y="8"/>
                    </a:moveTo>
                    <a:lnTo>
                      <a:pt x="4" y="8"/>
                    </a:lnTo>
                    <a:lnTo>
                      <a:pt x="6" y="8"/>
                    </a:lnTo>
                    <a:lnTo>
                      <a:pt x="8" y="8"/>
                    </a:lnTo>
                    <a:lnTo>
                      <a:pt x="11" y="8"/>
                    </a:lnTo>
                    <a:lnTo>
                      <a:pt x="15" y="10"/>
                    </a:lnTo>
                    <a:lnTo>
                      <a:pt x="12" y="13"/>
                    </a:lnTo>
                    <a:lnTo>
                      <a:pt x="13" y="15"/>
                    </a:lnTo>
                    <a:lnTo>
                      <a:pt x="15" y="17"/>
                    </a:lnTo>
                    <a:lnTo>
                      <a:pt x="16" y="16"/>
                    </a:lnTo>
                    <a:lnTo>
                      <a:pt x="16" y="14"/>
                    </a:lnTo>
                    <a:lnTo>
                      <a:pt x="18" y="10"/>
                    </a:lnTo>
                    <a:lnTo>
                      <a:pt x="21" y="16"/>
                    </a:lnTo>
                    <a:lnTo>
                      <a:pt x="21" y="20"/>
                    </a:lnTo>
                    <a:lnTo>
                      <a:pt x="25" y="23"/>
                    </a:lnTo>
                    <a:lnTo>
                      <a:pt x="28" y="22"/>
                    </a:lnTo>
                    <a:lnTo>
                      <a:pt x="30" y="24"/>
                    </a:lnTo>
                    <a:lnTo>
                      <a:pt x="32" y="24"/>
                    </a:lnTo>
                    <a:lnTo>
                      <a:pt x="34" y="24"/>
                    </a:lnTo>
                    <a:lnTo>
                      <a:pt x="36" y="22"/>
                    </a:lnTo>
                    <a:lnTo>
                      <a:pt x="39" y="20"/>
                    </a:lnTo>
                    <a:lnTo>
                      <a:pt x="41" y="15"/>
                    </a:lnTo>
                    <a:lnTo>
                      <a:pt x="39" y="10"/>
                    </a:lnTo>
                    <a:lnTo>
                      <a:pt x="42" y="7"/>
                    </a:lnTo>
                    <a:lnTo>
                      <a:pt x="42" y="5"/>
                    </a:lnTo>
                    <a:lnTo>
                      <a:pt x="40" y="1"/>
                    </a:lnTo>
                    <a:lnTo>
                      <a:pt x="40" y="0"/>
                    </a:lnTo>
                    <a:lnTo>
                      <a:pt x="40" y="0"/>
                    </a:lnTo>
                    <a:lnTo>
                      <a:pt x="39" y="1"/>
                    </a:lnTo>
                    <a:lnTo>
                      <a:pt x="36" y="0"/>
                    </a:lnTo>
                    <a:lnTo>
                      <a:pt x="32" y="0"/>
                    </a:lnTo>
                    <a:lnTo>
                      <a:pt x="28" y="3"/>
                    </a:lnTo>
                    <a:lnTo>
                      <a:pt x="24" y="3"/>
                    </a:lnTo>
                    <a:lnTo>
                      <a:pt x="21" y="3"/>
                    </a:lnTo>
                    <a:lnTo>
                      <a:pt x="19" y="2"/>
                    </a:lnTo>
                    <a:lnTo>
                      <a:pt x="17" y="1"/>
                    </a:lnTo>
                    <a:lnTo>
                      <a:pt x="8" y="3"/>
                    </a:lnTo>
                    <a:lnTo>
                      <a:pt x="2" y="3"/>
                    </a:lnTo>
                    <a:lnTo>
                      <a:pt x="2" y="6"/>
                    </a:lnTo>
                    <a:lnTo>
                      <a:pt x="0" y="8"/>
                    </a:lnTo>
                    <a:lnTo>
                      <a:pt x="0" y="8"/>
                    </a:lnTo>
                    <a:lnTo>
                      <a:pt x="1"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2" name="Freeform 191">
                <a:extLst>
                  <a:ext uri="{FF2B5EF4-FFF2-40B4-BE49-F238E27FC236}">
                    <a16:creationId xmlns:a16="http://schemas.microsoft.com/office/drawing/2014/main" id="{392E1B41-8385-E859-E6E9-C49973D610D8}"/>
                  </a:ext>
                </a:extLst>
              </p:cNvPr>
              <p:cNvSpPr/>
              <p:nvPr/>
            </p:nvSpPr>
            <p:spPr bwMode="auto">
              <a:xfrm>
                <a:off x="1606550" y="2293938"/>
                <a:ext cx="80963" cy="92075"/>
              </a:xfrm>
              <a:custGeom>
                <a:avLst/>
                <a:gdLst>
                  <a:gd name="T0" fmla="*/ 36 w 51"/>
                  <a:gd name="T1" fmla="*/ 12 h 58"/>
                  <a:gd name="T2" fmla="*/ 35 w 51"/>
                  <a:gd name="T3" fmla="*/ 11 h 58"/>
                  <a:gd name="T4" fmla="*/ 31 w 51"/>
                  <a:gd name="T5" fmla="*/ 11 h 58"/>
                  <a:gd name="T6" fmla="*/ 26 w 51"/>
                  <a:gd name="T7" fmla="*/ 8 h 58"/>
                  <a:gd name="T8" fmla="*/ 23 w 51"/>
                  <a:gd name="T9" fmla="*/ 8 h 58"/>
                  <a:gd name="T10" fmla="*/ 19 w 51"/>
                  <a:gd name="T11" fmla="*/ 6 h 58"/>
                  <a:gd name="T12" fmla="*/ 18 w 51"/>
                  <a:gd name="T13" fmla="*/ 4 h 58"/>
                  <a:gd name="T14" fmla="*/ 13 w 51"/>
                  <a:gd name="T15" fmla="*/ 1 h 58"/>
                  <a:gd name="T16" fmla="*/ 12 w 51"/>
                  <a:gd name="T17" fmla="*/ 0 h 58"/>
                  <a:gd name="T18" fmla="*/ 5 w 51"/>
                  <a:gd name="T19" fmla="*/ 4 h 58"/>
                  <a:gd name="T20" fmla="*/ 1 w 51"/>
                  <a:gd name="T21" fmla="*/ 4 h 58"/>
                  <a:gd name="T22" fmla="*/ 0 w 51"/>
                  <a:gd name="T23" fmla="*/ 5 h 58"/>
                  <a:gd name="T24" fmla="*/ 3 w 51"/>
                  <a:gd name="T25" fmla="*/ 6 h 58"/>
                  <a:gd name="T26" fmla="*/ 0 w 51"/>
                  <a:gd name="T27" fmla="*/ 9 h 58"/>
                  <a:gd name="T28" fmla="*/ 5 w 51"/>
                  <a:gd name="T29" fmla="*/ 8 h 58"/>
                  <a:gd name="T30" fmla="*/ 5 w 51"/>
                  <a:gd name="T31" fmla="*/ 12 h 58"/>
                  <a:gd name="T32" fmla="*/ 8 w 51"/>
                  <a:gd name="T33" fmla="*/ 12 h 58"/>
                  <a:gd name="T34" fmla="*/ 8 w 51"/>
                  <a:gd name="T35" fmla="*/ 15 h 58"/>
                  <a:gd name="T36" fmla="*/ 11 w 51"/>
                  <a:gd name="T37" fmla="*/ 16 h 58"/>
                  <a:gd name="T38" fmla="*/ 19 w 51"/>
                  <a:gd name="T39" fmla="*/ 12 h 58"/>
                  <a:gd name="T40" fmla="*/ 11 w 51"/>
                  <a:gd name="T41" fmla="*/ 21 h 58"/>
                  <a:gd name="T42" fmla="*/ 12 w 51"/>
                  <a:gd name="T43" fmla="*/ 22 h 58"/>
                  <a:gd name="T44" fmla="*/ 13 w 51"/>
                  <a:gd name="T45" fmla="*/ 22 h 58"/>
                  <a:gd name="T46" fmla="*/ 13 w 51"/>
                  <a:gd name="T47" fmla="*/ 20 h 58"/>
                  <a:gd name="T48" fmla="*/ 20 w 51"/>
                  <a:gd name="T49" fmla="*/ 17 h 58"/>
                  <a:gd name="T50" fmla="*/ 19 w 51"/>
                  <a:gd name="T51" fmla="*/ 24 h 58"/>
                  <a:gd name="T52" fmla="*/ 15 w 51"/>
                  <a:gd name="T53" fmla="*/ 26 h 58"/>
                  <a:gd name="T54" fmla="*/ 15 w 51"/>
                  <a:gd name="T55" fmla="*/ 27 h 58"/>
                  <a:gd name="T56" fmla="*/ 18 w 51"/>
                  <a:gd name="T57" fmla="*/ 26 h 58"/>
                  <a:gd name="T58" fmla="*/ 18 w 51"/>
                  <a:gd name="T59" fmla="*/ 30 h 58"/>
                  <a:gd name="T60" fmla="*/ 25 w 51"/>
                  <a:gd name="T61" fmla="*/ 29 h 58"/>
                  <a:gd name="T62" fmla="*/ 23 w 51"/>
                  <a:gd name="T63" fmla="*/ 33 h 58"/>
                  <a:gd name="T64" fmla="*/ 26 w 51"/>
                  <a:gd name="T65" fmla="*/ 33 h 58"/>
                  <a:gd name="T66" fmla="*/ 27 w 51"/>
                  <a:gd name="T67" fmla="*/ 36 h 58"/>
                  <a:gd name="T68" fmla="*/ 26 w 51"/>
                  <a:gd name="T69" fmla="*/ 38 h 58"/>
                  <a:gd name="T70" fmla="*/ 28 w 51"/>
                  <a:gd name="T71" fmla="*/ 41 h 58"/>
                  <a:gd name="T72" fmla="*/ 30 w 51"/>
                  <a:gd name="T73" fmla="*/ 38 h 58"/>
                  <a:gd name="T74" fmla="*/ 33 w 51"/>
                  <a:gd name="T75" fmla="*/ 41 h 58"/>
                  <a:gd name="T76" fmla="*/ 37 w 51"/>
                  <a:gd name="T77" fmla="*/ 41 h 58"/>
                  <a:gd name="T78" fmla="*/ 31 w 51"/>
                  <a:gd name="T79" fmla="*/ 46 h 58"/>
                  <a:gd name="T80" fmla="*/ 36 w 51"/>
                  <a:gd name="T81" fmla="*/ 51 h 58"/>
                  <a:gd name="T82" fmla="*/ 38 w 51"/>
                  <a:gd name="T83" fmla="*/ 51 h 58"/>
                  <a:gd name="T84" fmla="*/ 40 w 51"/>
                  <a:gd name="T85" fmla="*/ 53 h 58"/>
                  <a:gd name="T86" fmla="*/ 49 w 51"/>
                  <a:gd name="T87" fmla="*/ 58 h 58"/>
                  <a:gd name="T88" fmla="*/ 50 w 51"/>
                  <a:gd name="T89" fmla="*/ 58 h 58"/>
                  <a:gd name="T90" fmla="*/ 51 w 51"/>
                  <a:gd name="T91" fmla="*/ 58 h 58"/>
                  <a:gd name="T92" fmla="*/ 50 w 51"/>
                  <a:gd name="T93" fmla="*/ 51 h 58"/>
                  <a:gd name="T94" fmla="*/ 50 w 51"/>
                  <a:gd name="T95" fmla="*/ 48 h 58"/>
                  <a:gd name="T96" fmla="*/ 49 w 51"/>
                  <a:gd name="T97" fmla="*/ 45 h 58"/>
                  <a:gd name="T98" fmla="*/ 50 w 51"/>
                  <a:gd name="T99" fmla="*/ 39 h 58"/>
                  <a:gd name="T100" fmla="*/ 48 w 51"/>
                  <a:gd name="T101" fmla="*/ 37 h 58"/>
                  <a:gd name="T102" fmla="*/ 41 w 51"/>
                  <a:gd name="T103" fmla="*/ 31 h 58"/>
                  <a:gd name="T104" fmla="*/ 40 w 51"/>
                  <a:gd name="T105" fmla="*/ 22 h 58"/>
                  <a:gd name="T106" fmla="*/ 40 w 51"/>
                  <a:gd name="T107" fmla="*/ 22 h 58"/>
                  <a:gd name="T108" fmla="*/ 40 w 51"/>
                  <a:gd name="T109" fmla="*/ 23 h 58"/>
                  <a:gd name="T110" fmla="*/ 40 w 51"/>
                  <a:gd name="T111" fmla="*/ 22 h 58"/>
                  <a:gd name="T112" fmla="*/ 36 w 51"/>
                  <a:gd name="T113" fmla="*/ 17 h 58"/>
                  <a:gd name="T114" fmla="*/ 36 w 51"/>
                  <a:gd name="T115"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 h="57">
                    <a:moveTo>
                      <a:pt x="36" y="12"/>
                    </a:moveTo>
                    <a:lnTo>
                      <a:pt x="35" y="11"/>
                    </a:lnTo>
                    <a:lnTo>
                      <a:pt x="31" y="11"/>
                    </a:lnTo>
                    <a:lnTo>
                      <a:pt x="26" y="8"/>
                    </a:lnTo>
                    <a:lnTo>
                      <a:pt x="23" y="8"/>
                    </a:lnTo>
                    <a:lnTo>
                      <a:pt x="19" y="6"/>
                    </a:lnTo>
                    <a:lnTo>
                      <a:pt x="18" y="4"/>
                    </a:lnTo>
                    <a:lnTo>
                      <a:pt x="13" y="1"/>
                    </a:lnTo>
                    <a:lnTo>
                      <a:pt x="12" y="0"/>
                    </a:lnTo>
                    <a:lnTo>
                      <a:pt x="5" y="4"/>
                    </a:lnTo>
                    <a:lnTo>
                      <a:pt x="1" y="4"/>
                    </a:lnTo>
                    <a:lnTo>
                      <a:pt x="0" y="5"/>
                    </a:lnTo>
                    <a:lnTo>
                      <a:pt x="3" y="6"/>
                    </a:lnTo>
                    <a:lnTo>
                      <a:pt x="0" y="9"/>
                    </a:lnTo>
                    <a:lnTo>
                      <a:pt x="5" y="8"/>
                    </a:lnTo>
                    <a:lnTo>
                      <a:pt x="5" y="12"/>
                    </a:lnTo>
                    <a:lnTo>
                      <a:pt x="8" y="12"/>
                    </a:lnTo>
                    <a:lnTo>
                      <a:pt x="8" y="15"/>
                    </a:lnTo>
                    <a:lnTo>
                      <a:pt x="11" y="16"/>
                    </a:lnTo>
                    <a:lnTo>
                      <a:pt x="19" y="12"/>
                    </a:lnTo>
                    <a:lnTo>
                      <a:pt x="11" y="21"/>
                    </a:lnTo>
                    <a:lnTo>
                      <a:pt x="12" y="22"/>
                    </a:lnTo>
                    <a:lnTo>
                      <a:pt x="13" y="22"/>
                    </a:lnTo>
                    <a:lnTo>
                      <a:pt x="13" y="20"/>
                    </a:lnTo>
                    <a:lnTo>
                      <a:pt x="20" y="17"/>
                    </a:lnTo>
                    <a:lnTo>
                      <a:pt x="19" y="24"/>
                    </a:lnTo>
                    <a:lnTo>
                      <a:pt x="15" y="26"/>
                    </a:lnTo>
                    <a:lnTo>
                      <a:pt x="15" y="27"/>
                    </a:lnTo>
                    <a:lnTo>
                      <a:pt x="18" y="26"/>
                    </a:lnTo>
                    <a:lnTo>
                      <a:pt x="18" y="30"/>
                    </a:lnTo>
                    <a:lnTo>
                      <a:pt x="25" y="29"/>
                    </a:lnTo>
                    <a:lnTo>
                      <a:pt x="23" y="33"/>
                    </a:lnTo>
                    <a:lnTo>
                      <a:pt x="26" y="33"/>
                    </a:lnTo>
                    <a:lnTo>
                      <a:pt x="27" y="36"/>
                    </a:lnTo>
                    <a:lnTo>
                      <a:pt x="26" y="38"/>
                    </a:lnTo>
                    <a:lnTo>
                      <a:pt x="28" y="41"/>
                    </a:lnTo>
                    <a:lnTo>
                      <a:pt x="30" y="38"/>
                    </a:lnTo>
                    <a:lnTo>
                      <a:pt x="33" y="41"/>
                    </a:lnTo>
                    <a:lnTo>
                      <a:pt x="37" y="41"/>
                    </a:lnTo>
                    <a:lnTo>
                      <a:pt x="31" y="46"/>
                    </a:lnTo>
                    <a:lnTo>
                      <a:pt x="36" y="51"/>
                    </a:lnTo>
                    <a:lnTo>
                      <a:pt x="38" y="51"/>
                    </a:lnTo>
                    <a:lnTo>
                      <a:pt x="40" y="53"/>
                    </a:lnTo>
                    <a:lnTo>
                      <a:pt x="49" y="58"/>
                    </a:lnTo>
                    <a:lnTo>
                      <a:pt x="50" y="58"/>
                    </a:lnTo>
                    <a:lnTo>
                      <a:pt x="51" y="58"/>
                    </a:lnTo>
                    <a:lnTo>
                      <a:pt x="50" y="51"/>
                    </a:lnTo>
                    <a:lnTo>
                      <a:pt x="50" y="48"/>
                    </a:lnTo>
                    <a:lnTo>
                      <a:pt x="49" y="45"/>
                    </a:lnTo>
                    <a:lnTo>
                      <a:pt x="50" y="39"/>
                    </a:lnTo>
                    <a:lnTo>
                      <a:pt x="48" y="37"/>
                    </a:lnTo>
                    <a:lnTo>
                      <a:pt x="41" y="31"/>
                    </a:lnTo>
                    <a:lnTo>
                      <a:pt x="40" y="22"/>
                    </a:lnTo>
                    <a:lnTo>
                      <a:pt x="40" y="22"/>
                    </a:lnTo>
                    <a:lnTo>
                      <a:pt x="40" y="23"/>
                    </a:lnTo>
                    <a:lnTo>
                      <a:pt x="40" y="22"/>
                    </a:lnTo>
                    <a:lnTo>
                      <a:pt x="36" y="17"/>
                    </a:lnTo>
                    <a:lnTo>
                      <a:pt x="36"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3" name="Freeform 192">
                <a:extLst>
                  <a:ext uri="{FF2B5EF4-FFF2-40B4-BE49-F238E27FC236}">
                    <a16:creationId xmlns:a16="http://schemas.microsoft.com/office/drawing/2014/main" id="{3F2023A4-8EF4-8ED3-86C9-376753C58DB3}"/>
                  </a:ext>
                </a:extLst>
              </p:cNvPr>
              <p:cNvSpPr/>
              <p:nvPr/>
            </p:nvSpPr>
            <p:spPr bwMode="auto">
              <a:xfrm>
                <a:off x="2165350" y="1154113"/>
                <a:ext cx="236538" cy="182562"/>
              </a:xfrm>
              <a:custGeom>
                <a:avLst/>
                <a:gdLst>
                  <a:gd name="T0" fmla="*/ 9 w 149"/>
                  <a:gd name="T1" fmla="*/ 86 h 115"/>
                  <a:gd name="T2" fmla="*/ 8 w 149"/>
                  <a:gd name="T3" fmla="*/ 91 h 115"/>
                  <a:gd name="T4" fmla="*/ 9 w 149"/>
                  <a:gd name="T5" fmla="*/ 97 h 115"/>
                  <a:gd name="T6" fmla="*/ 10 w 149"/>
                  <a:gd name="T7" fmla="*/ 105 h 115"/>
                  <a:gd name="T8" fmla="*/ 6 w 149"/>
                  <a:gd name="T9" fmla="*/ 115 h 115"/>
                  <a:gd name="T10" fmla="*/ 9 w 149"/>
                  <a:gd name="T11" fmla="*/ 115 h 115"/>
                  <a:gd name="T12" fmla="*/ 15 w 149"/>
                  <a:gd name="T13" fmla="*/ 113 h 115"/>
                  <a:gd name="T14" fmla="*/ 21 w 149"/>
                  <a:gd name="T15" fmla="*/ 112 h 115"/>
                  <a:gd name="T16" fmla="*/ 27 w 149"/>
                  <a:gd name="T17" fmla="*/ 107 h 115"/>
                  <a:gd name="T18" fmla="*/ 31 w 149"/>
                  <a:gd name="T19" fmla="*/ 103 h 115"/>
                  <a:gd name="T20" fmla="*/ 34 w 149"/>
                  <a:gd name="T21" fmla="*/ 111 h 115"/>
                  <a:gd name="T22" fmla="*/ 33 w 149"/>
                  <a:gd name="T23" fmla="*/ 113 h 115"/>
                  <a:gd name="T24" fmla="*/ 39 w 149"/>
                  <a:gd name="T25" fmla="*/ 112 h 115"/>
                  <a:gd name="T26" fmla="*/ 45 w 149"/>
                  <a:gd name="T27" fmla="*/ 109 h 115"/>
                  <a:gd name="T28" fmla="*/ 48 w 149"/>
                  <a:gd name="T29" fmla="*/ 104 h 115"/>
                  <a:gd name="T30" fmla="*/ 54 w 149"/>
                  <a:gd name="T31" fmla="*/ 97 h 115"/>
                  <a:gd name="T32" fmla="*/ 61 w 149"/>
                  <a:gd name="T33" fmla="*/ 91 h 115"/>
                  <a:gd name="T34" fmla="*/ 63 w 149"/>
                  <a:gd name="T35" fmla="*/ 83 h 115"/>
                  <a:gd name="T36" fmla="*/ 70 w 149"/>
                  <a:gd name="T37" fmla="*/ 89 h 115"/>
                  <a:gd name="T38" fmla="*/ 77 w 149"/>
                  <a:gd name="T39" fmla="*/ 84 h 115"/>
                  <a:gd name="T40" fmla="*/ 80 w 149"/>
                  <a:gd name="T41" fmla="*/ 81 h 115"/>
                  <a:gd name="T42" fmla="*/ 85 w 149"/>
                  <a:gd name="T43" fmla="*/ 74 h 115"/>
                  <a:gd name="T44" fmla="*/ 93 w 149"/>
                  <a:gd name="T45" fmla="*/ 71 h 115"/>
                  <a:gd name="T46" fmla="*/ 95 w 149"/>
                  <a:gd name="T47" fmla="*/ 71 h 115"/>
                  <a:gd name="T48" fmla="*/ 105 w 149"/>
                  <a:gd name="T49" fmla="*/ 69 h 115"/>
                  <a:gd name="T50" fmla="*/ 114 w 149"/>
                  <a:gd name="T51" fmla="*/ 66 h 115"/>
                  <a:gd name="T52" fmla="*/ 128 w 149"/>
                  <a:gd name="T53" fmla="*/ 62 h 115"/>
                  <a:gd name="T54" fmla="*/ 139 w 149"/>
                  <a:gd name="T55" fmla="*/ 61 h 115"/>
                  <a:gd name="T56" fmla="*/ 147 w 149"/>
                  <a:gd name="T57" fmla="*/ 59 h 115"/>
                  <a:gd name="T58" fmla="*/ 149 w 149"/>
                  <a:gd name="T59" fmla="*/ 54 h 115"/>
                  <a:gd name="T60" fmla="*/ 146 w 149"/>
                  <a:gd name="T61" fmla="*/ 48 h 115"/>
                  <a:gd name="T62" fmla="*/ 149 w 149"/>
                  <a:gd name="T63" fmla="*/ 42 h 115"/>
                  <a:gd name="T64" fmla="*/ 147 w 149"/>
                  <a:gd name="T65" fmla="*/ 34 h 115"/>
                  <a:gd name="T66" fmla="*/ 141 w 149"/>
                  <a:gd name="T67" fmla="*/ 22 h 115"/>
                  <a:gd name="T68" fmla="*/ 139 w 149"/>
                  <a:gd name="T69" fmla="*/ 19 h 115"/>
                  <a:gd name="T70" fmla="*/ 131 w 149"/>
                  <a:gd name="T71" fmla="*/ 20 h 115"/>
                  <a:gd name="T72" fmla="*/ 130 w 149"/>
                  <a:gd name="T73" fmla="*/ 25 h 115"/>
                  <a:gd name="T74" fmla="*/ 121 w 149"/>
                  <a:gd name="T75" fmla="*/ 26 h 115"/>
                  <a:gd name="T76" fmla="*/ 127 w 149"/>
                  <a:gd name="T77" fmla="*/ 18 h 115"/>
                  <a:gd name="T78" fmla="*/ 122 w 149"/>
                  <a:gd name="T79" fmla="*/ 19 h 115"/>
                  <a:gd name="T80" fmla="*/ 121 w 149"/>
                  <a:gd name="T81" fmla="*/ 16 h 115"/>
                  <a:gd name="T82" fmla="*/ 113 w 149"/>
                  <a:gd name="T83" fmla="*/ 10 h 115"/>
                  <a:gd name="T84" fmla="*/ 108 w 149"/>
                  <a:gd name="T85" fmla="*/ 5 h 115"/>
                  <a:gd name="T86" fmla="*/ 101 w 149"/>
                  <a:gd name="T87" fmla="*/ 0 h 115"/>
                  <a:gd name="T88" fmla="*/ 84 w 149"/>
                  <a:gd name="T89" fmla="*/ 3 h 115"/>
                  <a:gd name="T90" fmla="*/ 72 w 149"/>
                  <a:gd name="T91" fmla="*/ 2 h 115"/>
                  <a:gd name="T92" fmla="*/ 67 w 149"/>
                  <a:gd name="T93" fmla="*/ 3 h 115"/>
                  <a:gd name="T94" fmla="*/ 67 w 149"/>
                  <a:gd name="T95" fmla="*/ 5 h 115"/>
                  <a:gd name="T96" fmla="*/ 65 w 149"/>
                  <a:gd name="T97" fmla="*/ 12 h 115"/>
                  <a:gd name="T98" fmla="*/ 67 w 149"/>
                  <a:gd name="T99" fmla="*/ 22 h 115"/>
                  <a:gd name="T100" fmla="*/ 60 w 149"/>
                  <a:gd name="T101" fmla="*/ 25 h 115"/>
                  <a:gd name="T102" fmla="*/ 55 w 149"/>
                  <a:gd name="T103" fmla="*/ 32 h 115"/>
                  <a:gd name="T104" fmla="*/ 46 w 149"/>
                  <a:gd name="T105" fmla="*/ 38 h 115"/>
                  <a:gd name="T106" fmla="*/ 37 w 149"/>
                  <a:gd name="T107" fmla="*/ 45 h 115"/>
                  <a:gd name="T108" fmla="*/ 38 w 149"/>
                  <a:gd name="T109" fmla="*/ 49 h 115"/>
                  <a:gd name="T110" fmla="*/ 28 w 149"/>
                  <a:gd name="T111" fmla="*/ 54 h 115"/>
                  <a:gd name="T112" fmla="*/ 25 w 149"/>
                  <a:gd name="T113" fmla="*/ 61 h 115"/>
                  <a:gd name="T114" fmla="*/ 23 w 149"/>
                  <a:gd name="T115" fmla="*/ 63 h 115"/>
                  <a:gd name="T116" fmla="*/ 15 w 149"/>
                  <a:gd name="T117" fmla="*/ 69 h 115"/>
                  <a:gd name="T118" fmla="*/ 9 w 149"/>
                  <a:gd name="T119" fmla="*/ 72 h 115"/>
                  <a:gd name="T120" fmla="*/ 8 w 149"/>
                  <a:gd name="T121" fmla="*/ 75 h 115"/>
                  <a:gd name="T122" fmla="*/ 0 w 149"/>
                  <a:gd name="T123" fmla="*/ 79 h 115"/>
                  <a:gd name="T124" fmla="*/ 9 w 149"/>
                  <a:gd name="T125" fmla="*/ 8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9" h="115">
                    <a:moveTo>
                      <a:pt x="9" y="81"/>
                    </a:moveTo>
                    <a:lnTo>
                      <a:pt x="9" y="86"/>
                    </a:lnTo>
                    <a:lnTo>
                      <a:pt x="6" y="85"/>
                    </a:lnTo>
                    <a:lnTo>
                      <a:pt x="8" y="91"/>
                    </a:lnTo>
                    <a:lnTo>
                      <a:pt x="10" y="92"/>
                    </a:lnTo>
                    <a:lnTo>
                      <a:pt x="9" y="97"/>
                    </a:lnTo>
                    <a:lnTo>
                      <a:pt x="9" y="100"/>
                    </a:lnTo>
                    <a:lnTo>
                      <a:pt x="10" y="105"/>
                    </a:lnTo>
                    <a:lnTo>
                      <a:pt x="6" y="109"/>
                    </a:lnTo>
                    <a:lnTo>
                      <a:pt x="6" y="115"/>
                    </a:lnTo>
                    <a:lnTo>
                      <a:pt x="8" y="115"/>
                    </a:lnTo>
                    <a:lnTo>
                      <a:pt x="9" y="115"/>
                    </a:lnTo>
                    <a:lnTo>
                      <a:pt x="11" y="113"/>
                    </a:lnTo>
                    <a:lnTo>
                      <a:pt x="15" y="113"/>
                    </a:lnTo>
                    <a:lnTo>
                      <a:pt x="18" y="113"/>
                    </a:lnTo>
                    <a:lnTo>
                      <a:pt x="21" y="112"/>
                    </a:lnTo>
                    <a:lnTo>
                      <a:pt x="26" y="108"/>
                    </a:lnTo>
                    <a:lnTo>
                      <a:pt x="27" y="107"/>
                    </a:lnTo>
                    <a:lnTo>
                      <a:pt x="27" y="106"/>
                    </a:lnTo>
                    <a:lnTo>
                      <a:pt x="31" y="103"/>
                    </a:lnTo>
                    <a:lnTo>
                      <a:pt x="33" y="106"/>
                    </a:lnTo>
                    <a:lnTo>
                      <a:pt x="34" y="111"/>
                    </a:lnTo>
                    <a:lnTo>
                      <a:pt x="32" y="112"/>
                    </a:lnTo>
                    <a:lnTo>
                      <a:pt x="33" y="113"/>
                    </a:lnTo>
                    <a:lnTo>
                      <a:pt x="34" y="113"/>
                    </a:lnTo>
                    <a:lnTo>
                      <a:pt x="39" y="112"/>
                    </a:lnTo>
                    <a:lnTo>
                      <a:pt x="42" y="112"/>
                    </a:lnTo>
                    <a:lnTo>
                      <a:pt x="45" y="109"/>
                    </a:lnTo>
                    <a:lnTo>
                      <a:pt x="49" y="105"/>
                    </a:lnTo>
                    <a:lnTo>
                      <a:pt x="48" y="104"/>
                    </a:lnTo>
                    <a:lnTo>
                      <a:pt x="53" y="99"/>
                    </a:lnTo>
                    <a:lnTo>
                      <a:pt x="54" y="97"/>
                    </a:lnTo>
                    <a:lnTo>
                      <a:pt x="57" y="92"/>
                    </a:lnTo>
                    <a:lnTo>
                      <a:pt x="61" y="91"/>
                    </a:lnTo>
                    <a:lnTo>
                      <a:pt x="61" y="89"/>
                    </a:lnTo>
                    <a:lnTo>
                      <a:pt x="63" y="83"/>
                    </a:lnTo>
                    <a:lnTo>
                      <a:pt x="68" y="88"/>
                    </a:lnTo>
                    <a:lnTo>
                      <a:pt x="70" y="89"/>
                    </a:lnTo>
                    <a:lnTo>
                      <a:pt x="73" y="85"/>
                    </a:lnTo>
                    <a:lnTo>
                      <a:pt x="77" y="84"/>
                    </a:lnTo>
                    <a:lnTo>
                      <a:pt x="78" y="81"/>
                    </a:lnTo>
                    <a:lnTo>
                      <a:pt x="80" y="81"/>
                    </a:lnTo>
                    <a:lnTo>
                      <a:pt x="83" y="77"/>
                    </a:lnTo>
                    <a:lnTo>
                      <a:pt x="85" y="74"/>
                    </a:lnTo>
                    <a:lnTo>
                      <a:pt x="91" y="72"/>
                    </a:lnTo>
                    <a:lnTo>
                      <a:pt x="93" y="71"/>
                    </a:lnTo>
                    <a:lnTo>
                      <a:pt x="94" y="72"/>
                    </a:lnTo>
                    <a:lnTo>
                      <a:pt x="95" y="71"/>
                    </a:lnTo>
                    <a:lnTo>
                      <a:pt x="101" y="71"/>
                    </a:lnTo>
                    <a:lnTo>
                      <a:pt x="105" y="69"/>
                    </a:lnTo>
                    <a:lnTo>
                      <a:pt x="107" y="69"/>
                    </a:lnTo>
                    <a:lnTo>
                      <a:pt x="114" y="66"/>
                    </a:lnTo>
                    <a:lnTo>
                      <a:pt x="120" y="66"/>
                    </a:lnTo>
                    <a:lnTo>
                      <a:pt x="128" y="62"/>
                    </a:lnTo>
                    <a:lnTo>
                      <a:pt x="134" y="62"/>
                    </a:lnTo>
                    <a:lnTo>
                      <a:pt x="139" y="61"/>
                    </a:lnTo>
                    <a:lnTo>
                      <a:pt x="142" y="60"/>
                    </a:lnTo>
                    <a:lnTo>
                      <a:pt x="147" y="59"/>
                    </a:lnTo>
                    <a:lnTo>
                      <a:pt x="149" y="56"/>
                    </a:lnTo>
                    <a:lnTo>
                      <a:pt x="149" y="54"/>
                    </a:lnTo>
                    <a:lnTo>
                      <a:pt x="149" y="50"/>
                    </a:lnTo>
                    <a:lnTo>
                      <a:pt x="146" y="48"/>
                    </a:lnTo>
                    <a:lnTo>
                      <a:pt x="149" y="46"/>
                    </a:lnTo>
                    <a:lnTo>
                      <a:pt x="149" y="42"/>
                    </a:lnTo>
                    <a:lnTo>
                      <a:pt x="146" y="38"/>
                    </a:lnTo>
                    <a:lnTo>
                      <a:pt x="147" y="34"/>
                    </a:lnTo>
                    <a:lnTo>
                      <a:pt x="146" y="27"/>
                    </a:lnTo>
                    <a:lnTo>
                      <a:pt x="141" y="22"/>
                    </a:lnTo>
                    <a:lnTo>
                      <a:pt x="141" y="19"/>
                    </a:lnTo>
                    <a:lnTo>
                      <a:pt x="139" y="19"/>
                    </a:lnTo>
                    <a:lnTo>
                      <a:pt x="136" y="20"/>
                    </a:lnTo>
                    <a:lnTo>
                      <a:pt x="131" y="20"/>
                    </a:lnTo>
                    <a:lnTo>
                      <a:pt x="130" y="22"/>
                    </a:lnTo>
                    <a:lnTo>
                      <a:pt x="130" y="25"/>
                    </a:lnTo>
                    <a:lnTo>
                      <a:pt x="122" y="30"/>
                    </a:lnTo>
                    <a:lnTo>
                      <a:pt x="121" y="26"/>
                    </a:lnTo>
                    <a:lnTo>
                      <a:pt x="125" y="22"/>
                    </a:lnTo>
                    <a:lnTo>
                      <a:pt x="127" y="18"/>
                    </a:lnTo>
                    <a:lnTo>
                      <a:pt x="124" y="18"/>
                    </a:lnTo>
                    <a:lnTo>
                      <a:pt x="122" y="19"/>
                    </a:lnTo>
                    <a:lnTo>
                      <a:pt x="116" y="19"/>
                    </a:lnTo>
                    <a:lnTo>
                      <a:pt x="121" y="16"/>
                    </a:lnTo>
                    <a:lnTo>
                      <a:pt x="120" y="15"/>
                    </a:lnTo>
                    <a:lnTo>
                      <a:pt x="113" y="10"/>
                    </a:lnTo>
                    <a:lnTo>
                      <a:pt x="110" y="7"/>
                    </a:lnTo>
                    <a:lnTo>
                      <a:pt x="108" y="5"/>
                    </a:lnTo>
                    <a:lnTo>
                      <a:pt x="108" y="2"/>
                    </a:lnTo>
                    <a:lnTo>
                      <a:pt x="101" y="0"/>
                    </a:lnTo>
                    <a:lnTo>
                      <a:pt x="94" y="3"/>
                    </a:lnTo>
                    <a:lnTo>
                      <a:pt x="84" y="3"/>
                    </a:lnTo>
                    <a:lnTo>
                      <a:pt x="82" y="2"/>
                    </a:lnTo>
                    <a:lnTo>
                      <a:pt x="72" y="2"/>
                    </a:lnTo>
                    <a:lnTo>
                      <a:pt x="70" y="2"/>
                    </a:lnTo>
                    <a:lnTo>
                      <a:pt x="67" y="3"/>
                    </a:lnTo>
                    <a:lnTo>
                      <a:pt x="65" y="4"/>
                    </a:lnTo>
                    <a:lnTo>
                      <a:pt x="67" y="5"/>
                    </a:lnTo>
                    <a:lnTo>
                      <a:pt x="65" y="9"/>
                    </a:lnTo>
                    <a:lnTo>
                      <a:pt x="65" y="12"/>
                    </a:lnTo>
                    <a:lnTo>
                      <a:pt x="64" y="18"/>
                    </a:lnTo>
                    <a:lnTo>
                      <a:pt x="67" y="22"/>
                    </a:lnTo>
                    <a:lnTo>
                      <a:pt x="64" y="25"/>
                    </a:lnTo>
                    <a:lnTo>
                      <a:pt x="60" y="25"/>
                    </a:lnTo>
                    <a:lnTo>
                      <a:pt x="56" y="28"/>
                    </a:lnTo>
                    <a:lnTo>
                      <a:pt x="55" y="32"/>
                    </a:lnTo>
                    <a:lnTo>
                      <a:pt x="49" y="34"/>
                    </a:lnTo>
                    <a:lnTo>
                      <a:pt x="46" y="38"/>
                    </a:lnTo>
                    <a:lnTo>
                      <a:pt x="39" y="44"/>
                    </a:lnTo>
                    <a:lnTo>
                      <a:pt x="37" y="45"/>
                    </a:lnTo>
                    <a:lnTo>
                      <a:pt x="37" y="46"/>
                    </a:lnTo>
                    <a:lnTo>
                      <a:pt x="38" y="49"/>
                    </a:lnTo>
                    <a:lnTo>
                      <a:pt x="38" y="55"/>
                    </a:lnTo>
                    <a:lnTo>
                      <a:pt x="28" y="54"/>
                    </a:lnTo>
                    <a:lnTo>
                      <a:pt x="27" y="56"/>
                    </a:lnTo>
                    <a:lnTo>
                      <a:pt x="25" y="61"/>
                    </a:lnTo>
                    <a:lnTo>
                      <a:pt x="23" y="62"/>
                    </a:lnTo>
                    <a:lnTo>
                      <a:pt x="23" y="63"/>
                    </a:lnTo>
                    <a:lnTo>
                      <a:pt x="17" y="64"/>
                    </a:lnTo>
                    <a:lnTo>
                      <a:pt x="15" y="69"/>
                    </a:lnTo>
                    <a:lnTo>
                      <a:pt x="12" y="70"/>
                    </a:lnTo>
                    <a:lnTo>
                      <a:pt x="9" y="72"/>
                    </a:lnTo>
                    <a:lnTo>
                      <a:pt x="8" y="72"/>
                    </a:lnTo>
                    <a:lnTo>
                      <a:pt x="8" y="75"/>
                    </a:lnTo>
                    <a:lnTo>
                      <a:pt x="3" y="77"/>
                    </a:lnTo>
                    <a:lnTo>
                      <a:pt x="0" y="79"/>
                    </a:lnTo>
                    <a:lnTo>
                      <a:pt x="3" y="81"/>
                    </a:lnTo>
                    <a:lnTo>
                      <a:pt x="9"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4" name="Freeform 193">
                <a:extLst>
                  <a:ext uri="{FF2B5EF4-FFF2-40B4-BE49-F238E27FC236}">
                    <a16:creationId xmlns:a16="http://schemas.microsoft.com/office/drawing/2014/main" id="{84B0311A-00A8-2B76-CE4A-05B4F77C5797}"/>
                  </a:ext>
                </a:extLst>
              </p:cNvPr>
              <p:cNvSpPr/>
              <p:nvPr/>
            </p:nvSpPr>
            <p:spPr bwMode="auto">
              <a:xfrm>
                <a:off x="2382838" y="968375"/>
                <a:ext cx="184150" cy="96837"/>
              </a:xfrm>
              <a:custGeom>
                <a:avLst/>
                <a:gdLst>
                  <a:gd name="T0" fmla="*/ 6 w 116"/>
                  <a:gd name="T1" fmla="*/ 43 h 61"/>
                  <a:gd name="T2" fmla="*/ 2 w 116"/>
                  <a:gd name="T3" fmla="*/ 48 h 61"/>
                  <a:gd name="T4" fmla="*/ 8 w 116"/>
                  <a:gd name="T5" fmla="*/ 44 h 61"/>
                  <a:gd name="T6" fmla="*/ 15 w 116"/>
                  <a:gd name="T7" fmla="*/ 53 h 61"/>
                  <a:gd name="T8" fmla="*/ 17 w 116"/>
                  <a:gd name="T9" fmla="*/ 51 h 61"/>
                  <a:gd name="T10" fmla="*/ 22 w 116"/>
                  <a:gd name="T11" fmla="*/ 45 h 61"/>
                  <a:gd name="T12" fmla="*/ 28 w 116"/>
                  <a:gd name="T13" fmla="*/ 48 h 61"/>
                  <a:gd name="T14" fmla="*/ 25 w 116"/>
                  <a:gd name="T15" fmla="*/ 55 h 61"/>
                  <a:gd name="T16" fmla="*/ 22 w 116"/>
                  <a:gd name="T17" fmla="*/ 59 h 61"/>
                  <a:gd name="T18" fmla="*/ 27 w 116"/>
                  <a:gd name="T19" fmla="*/ 61 h 61"/>
                  <a:gd name="T20" fmla="*/ 35 w 116"/>
                  <a:gd name="T21" fmla="*/ 55 h 61"/>
                  <a:gd name="T22" fmla="*/ 38 w 116"/>
                  <a:gd name="T23" fmla="*/ 49 h 61"/>
                  <a:gd name="T24" fmla="*/ 43 w 116"/>
                  <a:gd name="T25" fmla="*/ 43 h 61"/>
                  <a:gd name="T26" fmla="*/ 45 w 116"/>
                  <a:gd name="T27" fmla="*/ 49 h 61"/>
                  <a:gd name="T28" fmla="*/ 46 w 116"/>
                  <a:gd name="T29" fmla="*/ 52 h 61"/>
                  <a:gd name="T30" fmla="*/ 51 w 116"/>
                  <a:gd name="T31" fmla="*/ 46 h 61"/>
                  <a:gd name="T32" fmla="*/ 53 w 116"/>
                  <a:gd name="T33" fmla="*/ 37 h 61"/>
                  <a:gd name="T34" fmla="*/ 62 w 116"/>
                  <a:gd name="T35" fmla="*/ 33 h 61"/>
                  <a:gd name="T36" fmla="*/ 67 w 116"/>
                  <a:gd name="T37" fmla="*/ 25 h 61"/>
                  <a:gd name="T38" fmla="*/ 74 w 116"/>
                  <a:gd name="T39" fmla="*/ 23 h 61"/>
                  <a:gd name="T40" fmla="*/ 72 w 116"/>
                  <a:gd name="T41" fmla="*/ 36 h 61"/>
                  <a:gd name="T42" fmla="*/ 68 w 116"/>
                  <a:gd name="T43" fmla="*/ 43 h 61"/>
                  <a:gd name="T44" fmla="*/ 62 w 116"/>
                  <a:gd name="T45" fmla="*/ 51 h 61"/>
                  <a:gd name="T46" fmla="*/ 65 w 116"/>
                  <a:gd name="T47" fmla="*/ 55 h 61"/>
                  <a:gd name="T48" fmla="*/ 71 w 116"/>
                  <a:gd name="T49" fmla="*/ 53 h 61"/>
                  <a:gd name="T50" fmla="*/ 74 w 116"/>
                  <a:gd name="T51" fmla="*/ 46 h 61"/>
                  <a:gd name="T52" fmla="*/ 80 w 116"/>
                  <a:gd name="T53" fmla="*/ 41 h 61"/>
                  <a:gd name="T54" fmla="*/ 86 w 116"/>
                  <a:gd name="T55" fmla="*/ 43 h 61"/>
                  <a:gd name="T56" fmla="*/ 94 w 116"/>
                  <a:gd name="T57" fmla="*/ 34 h 61"/>
                  <a:gd name="T58" fmla="*/ 97 w 116"/>
                  <a:gd name="T59" fmla="*/ 24 h 61"/>
                  <a:gd name="T60" fmla="*/ 103 w 116"/>
                  <a:gd name="T61" fmla="*/ 29 h 61"/>
                  <a:gd name="T62" fmla="*/ 99 w 116"/>
                  <a:gd name="T63" fmla="*/ 21 h 61"/>
                  <a:gd name="T64" fmla="*/ 110 w 116"/>
                  <a:gd name="T65" fmla="*/ 15 h 61"/>
                  <a:gd name="T66" fmla="*/ 116 w 116"/>
                  <a:gd name="T67" fmla="*/ 14 h 61"/>
                  <a:gd name="T68" fmla="*/ 116 w 116"/>
                  <a:gd name="T69" fmla="*/ 4 h 61"/>
                  <a:gd name="T70" fmla="*/ 113 w 116"/>
                  <a:gd name="T71" fmla="*/ 0 h 61"/>
                  <a:gd name="T72" fmla="*/ 109 w 116"/>
                  <a:gd name="T73" fmla="*/ 7 h 61"/>
                  <a:gd name="T74" fmla="*/ 104 w 116"/>
                  <a:gd name="T75" fmla="*/ 9 h 61"/>
                  <a:gd name="T76" fmla="*/ 98 w 116"/>
                  <a:gd name="T77" fmla="*/ 3 h 61"/>
                  <a:gd name="T78" fmla="*/ 95 w 116"/>
                  <a:gd name="T79" fmla="*/ 2 h 61"/>
                  <a:gd name="T80" fmla="*/ 86 w 116"/>
                  <a:gd name="T81" fmla="*/ 2 h 61"/>
                  <a:gd name="T82" fmla="*/ 75 w 116"/>
                  <a:gd name="T83" fmla="*/ 5 h 61"/>
                  <a:gd name="T84" fmla="*/ 71 w 116"/>
                  <a:gd name="T85" fmla="*/ 7 h 61"/>
                  <a:gd name="T86" fmla="*/ 53 w 116"/>
                  <a:gd name="T87" fmla="*/ 17 h 61"/>
                  <a:gd name="T88" fmla="*/ 49 w 116"/>
                  <a:gd name="T89" fmla="*/ 22 h 61"/>
                  <a:gd name="T90" fmla="*/ 38 w 116"/>
                  <a:gd name="T91" fmla="*/ 23 h 61"/>
                  <a:gd name="T92" fmla="*/ 30 w 116"/>
                  <a:gd name="T93" fmla="*/ 27 h 61"/>
                  <a:gd name="T94" fmla="*/ 20 w 116"/>
                  <a:gd name="T95" fmla="*/ 30 h 61"/>
                  <a:gd name="T96" fmla="*/ 7 w 116"/>
                  <a:gd name="T97" fmla="*/ 36 h 61"/>
                  <a:gd name="T98" fmla="*/ 5 w 116"/>
                  <a:gd name="T99" fmla="*/ 3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5" h="61">
                    <a:moveTo>
                      <a:pt x="8" y="40"/>
                    </a:moveTo>
                    <a:lnTo>
                      <a:pt x="4" y="41"/>
                    </a:lnTo>
                    <a:lnTo>
                      <a:pt x="6" y="43"/>
                    </a:lnTo>
                    <a:lnTo>
                      <a:pt x="4" y="46"/>
                    </a:lnTo>
                    <a:lnTo>
                      <a:pt x="0" y="47"/>
                    </a:lnTo>
                    <a:lnTo>
                      <a:pt x="2" y="48"/>
                    </a:lnTo>
                    <a:lnTo>
                      <a:pt x="5" y="47"/>
                    </a:lnTo>
                    <a:lnTo>
                      <a:pt x="6" y="45"/>
                    </a:lnTo>
                    <a:lnTo>
                      <a:pt x="8" y="44"/>
                    </a:lnTo>
                    <a:lnTo>
                      <a:pt x="13" y="46"/>
                    </a:lnTo>
                    <a:lnTo>
                      <a:pt x="15" y="51"/>
                    </a:lnTo>
                    <a:lnTo>
                      <a:pt x="15" y="53"/>
                    </a:lnTo>
                    <a:lnTo>
                      <a:pt x="16" y="53"/>
                    </a:lnTo>
                    <a:lnTo>
                      <a:pt x="16" y="53"/>
                    </a:lnTo>
                    <a:lnTo>
                      <a:pt x="17" y="51"/>
                    </a:lnTo>
                    <a:lnTo>
                      <a:pt x="17" y="49"/>
                    </a:lnTo>
                    <a:lnTo>
                      <a:pt x="20" y="45"/>
                    </a:lnTo>
                    <a:lnTo>
                      <a:pt x="22" y="45"/>
                    </a:lnTo>
                    <a:lnTo>
                      <a:pt x="25" y="44"/>
                    </a:lnTo>
                    <a:lnTo>
                      <a:pt x="29" y="45"/>
                    </a:lnTo>
                    <a:lnTo>
                      <a:pt x="28" y="48"/>
                    </a:lnTo>
                    <a:lnTo>
                      <a:pt x="25" y="51"/>
                    </a:lnTo>
                    <a:lnTo>
                      <a:pt x="23" y="53"/>
                    </a:lnTo>
                    <a:lnTo>
                      <a:pt x="25" y="55"/>
                    </a:lnTo>
                    <a:lnTo>
                      <a:pt x="22" y="58"/>
                    </a:lnTo>
                    <a:lnTo>
                      <a:pt x="22" y="59"/>
                    </a:lnTo>
                    <a:lnTo>
                      <a:pt x="22" y="59"/>
                    </a:lnTo>
                    <a:lnTo>
                      <a:pt x="23" y="59"/>
                    </a:lnTo>
                    <a:lnTo>
                      <a:pt x="27" y="59"/>
                    </a:lnTo>
                    <a:lnTo>
                      <a:pt x="27" y="61"/>
                    </a:lnTo>
                    <a:lnTo>
                      <a:pt x="31" y="59"/>
                    </a:lnTo>
                    <a:lnTo>
                      <a:pt x="34" y="55"/>
                    </a:lnTo>
                    <a:lnTo>
                      <a:pt x="35" y="55"/>
                    </a:lnTo>
                    <a:lnTo>
                      <a:pt x="36" y="54"/>
                    </a:lnTo>
                    <a:lnTo>
                      <a:pt x="36" y="49"/>
                    </a:lnTo>
                    <a:lnTo>
                      <a:pt x="38" y="49"/>
                    </a:lnTo>
                    <a:lnTo>
                      <a:pt x="39" y="48"/>
                    </a:lnTo>
                    <a:lnTo>
                      <a:pt x="40" y="44"/>
                    </a:lnTo>
                    <a:lnTo>
                      <a:pt x="43" y="43"/>
                    </a:lnTo>
                    <a:lnTo>
                      <a:pt x="45" y="44"/>
                    </a:lnTo>
                    <a:lnTo>
                      <a:pt x="44" y="47"/>
                    </a:lnTo>
                    <a:lnTo>
                      <a:pt x="45" y="49"/>
                    </a:lnTo>
                    <a:lnTo>
                      <a:pt x="44" y="53"/>
                    </a:lnTo>
                    <a:lnTo>
                      <a:pt x="45" y="54"/>
                    </a:lnTo>
                    <a:lnTo>
                      <a:pt x="46" y="52"/>
                    </a:lnTo>
                    <a:lnTo>
                      <a:pt x="47" y="48"/>
                    </a:lnTo>
                    <a:lnTo>
                      <a:pt x="49" y="47"/>
                    </a:lnTo>
                    <a:lnTo>
                      <a:pt x="51" y="46"/>
                    </a:lnTo>
                    <a:lnTo>
                      <a:pt x="53" y="43"/>
                    </a:lnTo>
                    <a:lnTo>
                      <a:pt x="54" y="39"/>
                    </a:lnTo>
                    <a:lnTo>
                      <a:pt x="53" y="37"/>
                    </a:lnTo>
                    <a:lnTo>
                      <a:pt x="56" y="31"/>
                    </a:lnTo>
                    <a:lnTo>
                      <a:pt x="58" y="36"/>
                    </a:lnTo>
                    <a:lnTo>
                      <a:pt x="62" y="33"/>
                    </a:lnTo>
                    <a:lnTo>
                      <a:pt x="64" y="30"/>
                    </a:lnTo>
                    <a:lnTo>
                      <a:pt x="64" y="26"/>
                    </a:lnTo>
                    <a:lnTo>
                      <a:pt x="67" y="25"/>
                    </a:lnTo>
                    <a:lnTo>
                      <a:pt x="69" y="24"/>
                    </a:lnTo>
                    <a:lnTo>
                      <a:pt x="72" y="25"/>
                    </a:lnTo>
                    <a:lnTo>
                      <a:pt x="74" y="23"/>
                    </a:lnTo>
                    <a:lnTo>
                      <a:pt x="77" y="25"/>
                    </a:lnTo>
                    <a:lnTo>
                      <a:pt x="75" y="32"/>
                    </a:lnTo>
                    <a:lnTo>
                      <a:pt x="72" y="36"/>
                    </a:lnTo>
                    <a:lnTo>
                      <a:pt x="71" y="39"/>
                    </a:lnTo>
                    <a:lnTo>
                      <a:pt x="69" y="41"/>
                    </a:lnTo>
                    <a:lnTo>
                      <a:pt x="68" y="43"/>
                    </a:lnTo>
                    <a:lnTo>
                      <a:pt x="66" y="44"/>
                    </a:lnTo>
                    <a:lnTo>
                      <a:pt x="62" y="49"/>
                    </a:lnTo>
                    <a:lnTo>
                      <a:pt x="62" y="51"/>
                    </a:lnTo>
                    <a:lnTo>
                      <a:pt x="64" y="53"/>
                    </a:lnTo>
                    <a:lnTo>
                      <a:pt x="64" y="55"/>
                    </a:lnTo>
                    <a:lnTo>
                      <a:pt x="65" y="55"/>
                    </a:lnTo>
                    <a:lnTo>
                      <a:pt x="67" y="56"/>
                    </a:lnTo>
                    <a:lnTo>
                      <a:pt x="68" y="54"/>
                    </a:lnTo>
                    <a:lnTo>
                      <a:pt x="71" y="53"/>
                    </a:lnTo>
                    <a:lnTo>
                      <a:pt x="72" y="52"/>
                    </a:lnTo>
                    <a:lnTo>
                      <a:pt x="71" y="48"/>
                    </a:lnTo>
                    <a:lnTo>
                      <a:pt x="74" y="46"/>
                    </a:lnTo>
                    <a:lnTo>
                      <a:pt x="75" y="44"/>
                    </a:lnTo>
                    <a:lnTo>
                      <a:pt x="77" y="44"/>
                    </a:lnTo>
                    <a:lnTo>
                      <a:pt x="80" y="41"/>
                    </a:lnTo>
                    <a:lnTo>
                      <a:pt x="82" y="44"/>
                    </a:lnTo>
                    <a:lnTo>
                      <a:pt x="83" y="44"/>
                    </a:lnTo>
                    <a:lnTo>
                      <a:pt x="86" y="43"/>
                    </a:lnTo>
                    <a:lnTo>
                      <a:pt x="90" y="43"/>
                    </a:lnTo>
                    <a:lnTo>
                      <a:pt x="91" y="40"/>
                    </a:lnTo>
                    <a:lnTo>
                      <a:pt x="94" y="34"/>
                    </a:lnTo>
                    <a:lnTo>
                      <a:pt x="96" y="31"/>
                    </a:lnTo>
                    <a:lnTo>
                      <a:pt x="96" y="27"/>
                    </a:lnTo>
                    <a:lnTo>
                      <a:pt x="97" y="24"/>
                    </a:lnTo>
                    <a:lnTo>
                      <a:pt x="101" y="30"/>
                    </a:lnTo>
                    <a:lnTo>
                      <a:pt x="102" y="30"/>
                    </a:lnTo>
                    <a:lnTo>
                      <a:pt x="103" y="29"/>
                    </a:lnTo>
                    <a:lnTo>
                      <a:pt x="102" y="27"/>
                    </a:lnTo>
                    <a:lnTo>
                      <a:pt x="99" y="24"/>
                    </a:lnTo>
                    <a:lnTo>
                      <a:pt x="99" y="21"/>
                    </a:lnTo>
                    <a:lnTo>
                      <a:pt x="103" y="17"/>
                    </a:lnTo>
                    <a:lnTo>
                      <a:pt x="106" y="17"/>
                    </a:lnTo>
                    <a:lnTo>
                      <a:pt x="110" y="15"/>
                    </a:lnTo>
                    <a:lnTo>
                      <a:pt x="112" y="16"/>
                    </a:lnTo>
                    <a:lnTo>
                      <a:pt x="113" y="16"/>
                    </a:lnTo>
                    <a:lnTo>
                      <a:pt x="116" y="14"/>
                    </a:lnTo>
                    <a:lnTo>
                      <a:pt x="114" y="11"/>
                    </a:lnTo>
                    <a:lnTo>
                      <a:pt x="114" y="5"/>
                    </a:lnTo>
                    <a:lnTo>
                      <a:pt x="116" y="4"/>
                    </a:lnTo>
                    <a:lnTo>
                      <a:pt x="114" y="3"/>
                    </a:lnTo>
                    <a:lnTo>
                      <a:pt x="114" y="0"/>
                    </a:lnTo>
                    <a:lnTo>
                      <a:pt x="113" y="0"/>
                    </a:lnTo>
                    <a:lnTo>
                      <a:pt x="109" y="2"/>
                    </a:lnTo>
                    <a:lnTo>
                      <a:pt x="109" y="4"/>
                    </a:lnTo>
                    <a:lnTo>
                      <a:pt x="109" y="7"/>
                    </a:lnTo>
                    <a:lnTo>
                      <a:pt x="109" y="10"/>
                    </a:lnTo>
                    <a:lnTo>
                      <a:pt x="104" y="10"/>
                    </a:lnTo>
                    <a:lnTo>
                      <a:pt x="104" y="9"/>
                    </a:lnTo>
                    <a:lnTo>
                      <a:pt x="102" y="11"/>
                    </a:lnTo>
                    <a:lnTo>
                      <a:pt x="99" y="8"/>
                    </a:lnTo>
                    <a:lnTo>
                      <a:pt x="98" y="3"/>
                    </a:lnTo>
                    <a:lnTo>
                      <a:pt x="96" y="1"/>
                    </a:lnTo>
                    <a:lnTo>
                      <a:pt x="96" y="1"/>
                    </a:lnTo>
                    <a:lnTo>
                      <a:pt x="95" y="2"/>
                    </a:lnTo>
                    <a:lnTo>
                      <a:pt x="90" y="2"/>
                    </a:lnTo>
                    <a:lnTo>
                      <a:pt x="87" y="1"/>
                    </a:lnTo>
                    <a:lnTo>
                      <a:pt x="86" y="2"/>
                    </a:lnTo>
                    <a:lnTo>
                      <a:pt x="79" y="1"/>
                    </a:lnTo>
                    <a:lnTo>
                      <a:pt x="76" y="2"/>
                    </a:lnTo>
                    <a:lnTo>
                      <a:pt x="75" y="5"/>
                    </a:lnTo>
                    <a:lnTo>
                      <a:pt x="73" y="8"/>
                    </a:lnTo>
                    <a:lnTo>
                      <a:pt x="71" y="7"/>
                    </a:lnTo>
                    <a:lnTo>
                      <a:pt x="71" y="7"/>
                    </a:lnTo>
                    <a:lnTo>
                      <a:pt x="60" y="15"/>
                    </a:lnTo>
                    <a:lnTo>
                      <a:pt x="58" y="15"/>
                    </a:lnTo>
                    <a:lnTo>
                      <a:pt x="53" y="17"/>
                    </a:lnTo>
                    <a:lnTo>
                      <a:pt x="51" y="17"/>
                    </a:lnTo>
                    <a:lnTo>
                      <a:pt x="50" y="19"/>
                    </a:lnTo>
                    <a:lnTo>
                      <a:pt x="49" y="22"/>
                    </a:lnTo>
                    <a:lnTo>
                      <a:pt x="43" y="22"/>
                    </a:lnTo>
                    <a:lnTo>
                      <a:pt x="42" y="23"/>
                    </a:lnTo>
                    <a:lnTo>
                      <a:pt x="38" y="23"/>
                    </a:lnTo>
                    <a:lnTo>
                      <a:pt x="37" y="24"/>
                    </a:lnTo>
                    <a:lnTo>
                      <a:pt x="35" y="24"/>
                    </a:lnTo>
                    <a:lnTo>
                      <a:pt x="30" y="27"/>
                    </a:lnTo>
                    <a:lnTo>
                      <a:pt x="27" y="30"/>
                    </a:lnTo>
                    <a:lnTo>
                      <a:pt x="22" y="29"/>
                    </a:lnTo>
                    <a:lnTo>
                      <a:pt x="20" y="30"/>
                    </a:lnTo>
                    <a:lnTo>
                      <a:pt x="13" y="31"/>
                    </a:lnTo>
                    <a:lnTo>
                      <a:pt x="10" y="36"/>
                    </a:lnTo>
                    <a:lnTo>
                      <a:pt x="7" y="36"/>
                    </a:lnTo>
                    <a:lnTo>
                      <a:pt x="4" y="37"/>
                    </a:lnTo>
                    <a:lnTo>
                      <a:pt x="4" y="37"/>
                    </a:lnTo>
                    <a:lnTo>
                      <a:pt x="5" y="37"/>
                    </a:lnTo>
                    <a:lnTo>
                      <a:pt x="8"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5" name="Freeform 194">
                <a:extLst>
                  <a:ext uri="{FF2B5EF4-FFF2-40B4-BE49-F238E27FC236}">
                    <a16:creationId xmlns:a16="http://schemas.microsoft.com/office/drawing/2014/main" id="{389D4B10-377D-6BE5-EFA5-D16192CF6E78}"/>
                  </a:ext>
                </a:extLst>
              </p:cNvPr>
              <p:cNvSpPr/>
              <p:nvPr/>
            </p:nvSpPr>
            <p:spPr bwMode="auto">
              <a:xfrm>
                <a:off x="2438400" y="1055688"/>
                <a:ext cx="238125" cy="142875"/>
              </a:xfrm>
              <a:custGeom>
                <a:avLst/>
                <a:gdLst>
                  <a:gd name="T0" fmla="*/ 75 w 150"/>
                  <a:gd name="T1" fmla="*/ 47 h 90"/>
                  <a:gd name="T2" fmla="*/ 71 w 150"/>
                  <a:gd name="T3" fmla="*/ 40 h 90"/>
                  <a:gd name="T4" fmla="*/ 77 w 150"/>
                  <a:gd name="T5" fmla="*/ 28 h 90"/>
                  <a:gd name="T6" fmla="*/ 76 w 150"/>
                  <a:gd name="T7" fmla="*/ 19 h 90"/>
                  <a:gd name="T8" fmla="*/ 70 w 150"/>
                  <a:gd name="T9" fmla="*/ 15 h 90"/>
                  <a:gd name="T10" fmla="*/ 66 w 150"/>
                  <a:gd name="T11" fmla="*/ 3 h 90"/>
                  <a:gd name="T12" fmla="*/ 47 w 150"/>
                  <a:gd name="T13" fmla="*/ 3 h 90"/>
                  <a:gd name="T14" fmla="*/ 49 w 150"/>
                  <a:gd name="T15" fmla="*/ 12 h 90"/>
                  <a:gd name="T16" fmla="*/ 37 w 150"/>
                  <a:gd name="T17" fmla="*/ 9 h 90"/>
                  <a:gd name="T18" fmla="*/ 30 w 150"/>
                  <a:gd name="T19" fmla="*/ 16 h 90"/>
                  <a:gd name="T20" fmla="*/ 46 w 150"/>
                  <a:gd name="T21" fmla="*/ 23 h 90"/>
                  <a:gd name="T22" fmla="*/ 25 w 150"/>
                  <a:gd name="T23" fmla="*/ 23 h 90"/>
                  <a:gd name="T24" fmla="*/ 23 w 150"/>
                  <a:gd name="T25" fmla="*/ 33 h 90"/>
                  <a:gd name="T26" fmla="*/ 30 w 150"/>
                  <a:gd name="T27" fmla="*/ 40 h 90"/>
                  <a:gd name="T28" fmla="*/ 10 w 150"/>
                  <a:gd name="T29" fmla="*/ 38 h 90"/>
                  <a:gd name="T30" fmla="*/ 2 w 150"/>
                  <a:gd name="T31" fmla="*/ 48 h 90"/>
                  <a:gd name="T32" fmla="*/ 11 w 150"/>
                  <a:gd name="T33" fmla="*/ 52 h 90"/>
                  <a:gd name="T34" fmla="*/ 16 w 150"/>
                  <a:gd name="T35" fmla="*/ 60 h 90"/>
                  <a:gd name="T36" fmla="*/ 21 w 150"/>
                  <a:gd name="T37" fmla="*/ 62 h 90"/>
                  <a:gd name="T38" fmla="*/ 31 w 150"/>
                  <a:gd name="T39" fmla="*/ 56 h 90"/>
                  <a:gd name="T40" fmla="*/ 46 w 150"/>
                  <a:gd name="T41" fmla="*/ 55 h 90"/>
                  <a:gd name="T42" fmla="*/ 44 w 150"/>
                  <a:gd name="T43" fmla="*/ 64 h 90"/>
                  <a:gd name="T44" fmla="*/ 55 w 150"/>
                  <a:gd name="T45" fmla="*/ 65 h 90"/>
                  <a:gd name="T46" fmla="*/ 69 w 150"/>
                  <a:gd name="T47" fmla="*/ 62 h 90"/>
                  <a:gd name="T48" fmla="*/ 57 w 150"/>
                  <a:gd name="T49" fmla="*/ 73 h 90"/>
                  <a:gd name="T50" fmla="*/ 38 w 150"/>
                  <a:gd name="T51" fmla="*/ 72 h 90"/>
                  <a:gd name="T52" fmla="*/ 21 w 150"/>
                  <a:gd name="T53" fmla="*/ 73 h 90"/>
                  <a:gd name="T54" fmla="*/ 24 w 150"/>
                  <a:gd name="T55" fmla="*/ 87 h 90"/>
                  <a:gd name="T56" fmla="*/ 46 w 150"/>
                  <a:gd name="T57" fmla="*/ 88 h 90"/>
                  <a:gd name="T58" fmla="*/ 56 w 150"/>
                  <a:gd name="T59" fmla="*/ 88 h 90"/>
                  <a:gd name="T60" fmla="*/ 66 w 150"/>
                  <a:gd name="T61" fmla="*/ 82 h 90"/>
                  <a:gd name="T62" fmla="*/ 77 w 150"/>
                  <a:gd name="T63" fmla="*/ 82 h 90"/>
                  <a:gd name="T64" fmla="*/ 89 w 150"/>
                  <a:gd name="T65" fmla="*/ 78 h 90"/>
                  <a:gd name="T66" fmla="*/ 93 w 150"/>
                  <a:gd name="T67" fmla="*/ 82 h 90"/>
                  <a:gd name="T68" fmla="*/ 104 w 150"/>
                  <a:gd name="T69" fmla="*/ 80 h 90"/>
                  <a:gd name="T70" fmla="*/ 111 w 150"/>
                  <a:gd name="T71" fmla="*/ 87 h 90"/>
                  <a:gd name="T72" fmla="*/ 123 w 150"/>
                  <a:gd name="T73" fmla="*/ 85 h 90"/>
                  <a:gd name="T74" fmla="*/ 127 w 150"/>
                  <a:gd name="T75" fmla="*/ 79 h 90"/>
                  <a:gd name="T76" fmla="*/ 136 w 150"/>
                  <a:gd name="T77" fmla="*/ 67 h 90"/>
                  <a:gd name="T78" fmla="*/ 150 w 150"/>
                  <a:gd name="T79" fmla="*/ 53 h 90"/>
                  <a:gd name="T80" fmla="*/ 138 w 150"/>
                  <a:gd name="T81" fmla="*/ 48 h 90"/>
                  <a:gd name="T82" fmla="*/ 133 w 150"/>
                  <a:gd name="T83" fmla="*/ 57 h 90"/>
                  <a:gd name="T84" fmla="*/ 128 w 150"/>
                  <a:gd name="T85" fmla="*/ 48 h 90"/>
                  <a:gd name="T86" fmla="*/ 114 w 150"/>
                  <a:gd name="T87" fmla="*/ 53 h 90"/>
                  <a:gd name="T88" fmla="*/ 127 w 150"/>
                  <a:gd name="T89" fmla="*/ 40 h 90"/>
                  <a:gd name="T90" fmla="*/ 120 w 150"/>
                  <a:gd name="T91" fmla="*/ 35 h 90"/>
                  <a:gd name="T92" fmla="*/ 127 w 150"/>
                  <a:gd name="T93" fmla="*/ 23 h 90"/>
                  <a:gd name="T94" fmla="*/ 133 w 150"/>
                  <a:gd name="T95" fmla="*/ 11 h 90"/>
                  <a:gd name="T96" fmla="*/ 127 w 150"/>
                  <a:gd name="T97" fmla="*/ 5 h 90"/>
                  <a:gd name="T98" fmla="*/ 112 w 150"/>
                  <a:gd name="T99" fmla="*/ 16 h 90"/>
                  <a:gd name="T100" fmla="*/ 108 w 150"/>
                  <a:gd name="T101" fmla="*/ 27 h 90"/>
                  <a:gd name="T102" fmla="*/ 101 w 150"/>
                  <a:gd name="T103" fmla="*/ 40 h 90"/>
                  <a:gd name="T104" fmla="*/ 104 w 150"/>
                  <a:gd name="T105" fmla="*/ 48 h 90"/>
                  <a:gd name="T106" fmla="*/ 96 w 150"/>
                  <a:gd name="T107" fmla="*/ 5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0" h="90">
                    <a:moveTo>
                      <a:pt x="83" y="52"/>
                    </a:moveTo>
                    <a:lnTo>
                      <a:pt x="82" y="53"/>
                    </a:lnTo>
                    <a:lnTo>
                      <a:pt x="78" y="55"/>
                    </a:lnTo>
                    <a:lnTo>
                      <a:pt x="75" y="53"/>
                    </a:lnTo>
                    <a:lnTo>
                      <a:pt x="75" y="47"/>
                    </a:lnTo>
                    <a:lnTo>
                      <a:pt x="77" y="44"/>
                    </a:lnTo>
                    <a:lnTo>
                      <a:pt x="79" y="41"/>
                    </a:lnTo>
                    <a:lnTo>
                      <a:pt x="78" y="40"/>
                    </a:lnTo>
                    <a:lnTo>
                      <a:pt x="75" y="38"/>
                    </a:lnTo>
                    <a:lnTo>
                      <a:pt x="71" y="40"/>
                    </a:lnTo>
                    <a:lnTo>
                      <a:pt x="70" y="36"/>
                    </a:lnTo>
                    <a:lnTo>
                      <a:pt x="75" y="34"/>
                    </a:lnTo>
                    <a:lnTo>
                      <a:pt x="77" y="35"/>
                    </a:lnTo>
                    <a:lnTo>
                      <a:pt x="77" y="34"/>
                    </a:lnTo>
                    <a:lnTo>
                      <a:pt x="77" y="28"/>
                    </a:lnTo>
                    <a:lnTo>
                      <a:pt x="74" y="25"/>
                    </a:lnTo>
                    <a:lnTo>
                      <a:pt x="76" y="21"/>
                    </a:lnTo>
                    <a:lnTo>
                      <a:pt x="77" y="21"/>
                    </a:lnTo>
                    <a:lnTo>
                      <a:pt x="77" y="20"/>
                    </a:lnTo>
                    <a:lnTo>
                      <a:pt x="76" y="19"/>
                    </a:lnTo>
                    <a:lnTo>
                      <a:pt x="76" y="16"/>
                    </a:lnTo>
                    <a:lnTo>
                      <a:pt x="75" y="15"/>
                    </a:lnTo>
                    <a:lnTo>
                      <a:pt x="74" y="15"/>
                    </a:lnTo>
                    <a:lnTo>
                      <a:pt x="71" y="14"/>
                    </a:lnTo>
                    <a:lnTo>
                      <a:pt x="70" y="15"/>
                    </a:lnTo>
                    <a:lnTo>
                      <a:pt x="63" y="15"/>
                    </a:lnTo>
                    <a:lnTo>
                      <a:pt x="62" y="12"/>
                    </a:lnTo>
                    <a:lnTo>
                      <a:pt x="64" y="7"/>
                    </a:lnTo>
                    <a:lnTo>
                      <a:pt x="67" y="6"/>
                    </a:lnTo>
                    <a:lnTo>
                      <a:pt x="66" y="3"/>
                    </a:lnTo>
                    <a:lnTo>
                      <a:pt x="63" y="0"/>
                    </a:lnTo>
                    <a:lnTo>
                      <a:pt x="59" y="0"/>
                    </a:lnTo>
                    <a:lnTo>
                      <a:pt x="56" y="0"/>
                    </a:lnTo>
                    <a:lnTo>
                      <a:pt x="48" y="1"/>
                    </a:lnTo>
                    <a:lnTo>
                      <a:pt x="47" y="3"/>
                    </a:lnTo>
                    <a:lnTo>
                      <a:pt x="48" y="3"/>
                    </a:lnTo>
                    <a:lnTo>
                      <a:pt x="48" y="5"/>
                    </a:lnTo>
                    <a:lnTo>
                      <a:pt x="52" y="7"/>
                    </a:lnTo>
                    <a:lnTo>
                      <a:pt x="55" y="14"/>
                    </a:lnTo>
                    <a:lnTo>
                      <a:pt x="49" y="12"/>
                    </a:lnTo>
                    <a:lnTo>
                      <a:pt x="46" y="8"/>
                    </a:lnTo>
                    <a:lnTo>
                      <a:pt x="44" y="8"/>
                    </a:lnTo>
                    <a:lnTo>
                      <a:pt x="42" y="7"/>
                    </a:lnTo>
                    <a:lnTo>
                      <a:pt x="40" y="7"/>
                    </a:lnTo>
                    <a:lnTo>
                      <a:pt x="37" y="9"/>
                    </a:lnTo>
                    <a:lnTo>
                      <a:pt x="36" y="9"/>
                    </a:lnTo>
                    <a:lnTo>
                      <a:pt x="33" y="11"/>
                    </a:lnTo>
                    <a:lnTo>
                      <a:pt x="32" y="13"/>
                    </a:lnTo>
                    <a:lnTo>
                      <a:pt x="30" y="15"/>
                    </a:lnTo>
                    <a:lnTo>
                      <a:pt x="30" y="16"/>
                    </a:lnTo>
                    <a:lnTo>
                      <a:pt x="36" y="18"/>
                    </a:lnTo>
                    <a:lnTo>
                      <a:pt x="39" y="18"/>
                    </a:lnTo>
                    <a:lnTo>
                      <a:pt x="42" y="19"/>
                    </a:lnTo>
                    <a:lnTo>
                      <a:pt x="45" y="19"/>
                    </a:lnTo>
                    <a:lnTo>
                      <a:pt x="46" y="23"/>
                    </a:lnTo>
                    <a:lnTo>
                      <a:pt x="44" y="25"/>
                    </a:lnTo>
                    <a:lnTo>
                      <a:pt x="39" y="23"/>
                    </a:lnTo>
                    <a:lnTo>
                      <a:pt x="32" y="22"/>
                    </a:lnTo>
                    <a:lnTo>
                      <a:pt x="26" y="23"/>
                    </a:lnTo>
                    <a:lnTo>
                      <a:pt x="25" y="23"/>
                    </a:lnTo>
                    <a:lnTo>
                      <a:pt x="22" y="23"/>
                    </a:lnTo>
                    <a:lnTo>
                      <a:pt x="19" y="27"/>
                    </a:lnTo>
                    <a:lnTo>
                      <a:pt x="16" y="30"/>
                    </a:lnTo>
                    <a:lnTo>
                      <a:pt x="18" y="30"/>
                    </a:lnTo>
                    <a:lnTo>
                      <a:pt x="23" y="33"/>
                    </a:lnTo>
                    <a:lnTo>
                      <a:pt x="26" y="31"/>
                    </a:lnTo>
                    <a:lnTo>
                      <a:pt x="30" y="31"/>
                    </a:lnTo>
                    <a:lnTo>
                      <a:pt x="32" y="33"/>
                    </a:lnTo>
                    <a:lnTo>
                      <a:pt x="36" y="35"/>
                    </a:lnTo>
                    <a:lnTo>
                      <a:pt x="30" y="40"/>
                    </a:lnTo>
                    <a:lnTo>
                      <a:pt x="26" y="40"/>
                    </a:lnTo>
                    <a:lnTo>
                      <a:pt x="24" y="41"/>
                    </a:lnTo>
                    <a:lnTo>
                      <a:pt x="19" y="41"/>
                    </a:lnTo>
                    <a:lnTo>
                      <a:pt x="16" y="38"/>
                    </a:lnTo>
                    <a:lnTo>
                      <a:pt x="10" y="38"/>
                    </a:lnTo>
                    <a:lnTo>
                      <a:pt x="9" y="37"/>
                    </a:lnTo>
                    <a:lnTo>
                      <a:pt x="5" y="38"/>
                    </a:lnTo>
                    <a:lnTo>
                      <a:pt x="1" y="42"/>
                    </a:lnTo>
                    <a:lnTo>
                      <a:pt x="2" y="43"/>
                    </a:lnTo>
                    <a:lnTo>
                      <a:pt x="2" y="48"/>
                    </a:lnTo>
                    <a:lnTo>
                      <a:pt x="0" y="48"/>
                    </a:lnTo>
                    <a:lnTo>
                      <a:pt x="3" y="50"/>
                    </a:lnTo>
                    <a:lnTo>
                      <a:pt x="7" y="53"/>
                    </a:lnTo>
                    <a:lnTo>
                      <a:pt x="7" y="51"/>
                    </a:lnTo>
                    <a:lnTo>
                      <a:pt x="11" y="52"/>
                    </a:lnTo>
                    <a:lnTo>
                      <a:pt x="10" y="55"/>
                    </a:lnTo>
                    <a:lnTo>
                      <a:pt x="14" y="57"/>
                    </a:lnTo>
                    <a:lnTo>
                      <a:pt x="14" y="60"/>
                    </a:lnTo>
                    <a:lnTo>
                      <a:pt x="15" y="62"/>
                    </a:lnTo>
                    <a:lnTo>
                      <a:pt x="16" y="60"/>
                    </a:lnTo>
                    <a:lnTo>
                      <a:pt x="16" y="55"/>
                    </a:lnTo>
                    <a:lnTo>
                      <a:pt x="19" y="57"/>
                    </a:lnTo>
                    <a:lnTo>
                      <a:pt x="24" y="57"/>
                    </a:lnTo>
                    <a:lnTo>
                      <a:pt x="21" y="60"/>
                    </a:lnTo>
                    <a:lnTo>
                      <a:pt x="21" y="62"/>
                    </a:lnTo>
                    <a:lnTo>
                      <a:pt x="23" y="64"/>
                    </a:lnTo>
                    <a:lnTo>
                      <a:pt x="25" y="63"/>
                    </a:lnTo>
                    <a:lnTo>
                      <a:pt x="26" y="62"/>
                    </a:lnTo>
                    <a:lnTo>
                      <a:pt x="31" y="59"/>
                    </a:lnTo>
                    <a:lnTo>
                      <a:pt x="31" y="56"/>
                    </a:lnTo>
                    <a:lnTo>
                      <a:pt x="33" y="53"/>
                    </a:lnTo>
                    <a:lnTo>
                      <a:pt x="36" y="57"/>
                    </a:lnTo>
                    <a:lnTo>
                      <a:pt x="37" y="56"/>
                    </a:lnTo>
                    <a:lnTo>
                      <a:pt x="40" y="55"/>
                    </a:lnTo>
                    <a:lnTo>
                      <a:pt x="46" y="55"/>
                    </a:lnTo>
                    <a:lnTo>
                      <a:pt x="37" y="62"/>
                    </a:lnTo>
                    <a:lnTo>
                      <a:pt x="37" y="63"/>
                    </a:lnTo>
                    <a:lnTo>
                      <a:pt x="39" y="64"/>
                    </a:lnTo>
                    <a:lnTo>
                      <a:pt x="42" y="63"/>
                    </a:lnTo>
                    <a:lnTo>
                      <a:pt x="44" y="64"/>
                    </a:lnTo>
                    <a:lnTo>
                      <a:pt x="46" y="64"/>
                    </a:lnTo>
                    <a:lnTo>
                      <a:pt x="49" y="63"/>
                    </a:lnTo>
                    <a:lnTo>
                      <a:pt x="52" y="60"/>
                    </a:lnTo>
                    <a:lnTo>
                      <a:pt x="55" y="63"/>
                    </a:lnTo>
                    <a:lnTo>
                      <a:pt x="55" y="65"/>
                    </a:lnTo>
                    <a:lnTo>
                      <a:pt x="57" y="65"/>
                    </a:lnTo>
                    <a:lnTo>
                      <a:pt x="63" y="63"/>
                    </a:lnTo>
                    <a:lnTo>
                      <a:pt x="63" y="65"/>
                    </a:lnTo>
                    <a:lnTo>
                      <a:pt x="66" y="65"/>
                    </a:lnTo>
                    <a:lnTo>
                      <a:pt x="69" y="62"/>
                    </a:lnTo>
                    <a:lnTo>
                      <a:pt x="71" y="66"/>
                    </a:lnTo>
                    <a:lnTo>
                      <a:pt x="69" y="67"/>
                    </a:lnTo>
                    <a:lnTo>
                      <a:pt x="68" y="70"/>
                    </a:lnTo>
                    <a:lnTo>
                      <a:pt x="60" y="71"/>
                    </a:lnTo>
                    <a:lnTo>
                      <a:pt x="57" y="73"/>
                    </a:lnTo>
                    <a:lnTo>
                      <a:pt x="55" y="72"/>
                    </a:lnTo>
                    <a:lnTo>
                      <a:pt x="51" y="72"/>
                    </a:lnTo>
                    <a:lnTo>
                      <a:pt x="46" y="70"/>
                    </a:lnTo>
                    <a:lnTo>
                      <a:pt x="42" y="70"/>
                    </a:lnTo>
                    <a:lnTo>
                      <a:pt x="38" y="72"/>
                    </a:lnTo>
                    <a:lnTo>
                      <a:pt x="34" y="73"/>
                    </a:lnTo>
                    <a:lnTo>
                      <a:pt x="31" y="72"/>
                    </a:lnTo>
                    <a:lnTo>
                      <a:pt x="30" y="73"/>
                    </a:lnTo>
                    <a:lnTo>
                      <a:pt x="24" y="72"/>
                    </a:lnTo>
                    <a:lnTo>
                      <a:pt x="21" y="73"/>
                    </a:lnTo>
                    <a:lnTo>
                      <a:pt x="21" y="77"/>
                    </a:lnTo>
                    <a:lnTo>
                      <a:pt x="21" y="79"/>
                    </a:lnTo>
                    <a:lnTo>
                      <a:pt x="21" y="81"/>
                    </a:lnTo>
                    <a:lnTo>
                      <a:pt x="23" y="85"/>
                    </a:lnTo>
                    <a:lnTo>
                      <a:pt x="24" y="87"/>
                    </a:lnTo>
                    <a:lnTo>
                      <a:pt x="29" y="88"/>
                    </a:lnTo>
                    <a:lnTo>
                      <a:pt x="32" y="89"/>
                    </a:lnTo>
                    <a:lnTo>
                      <a:pt x="37" y="89"/>
                    </a:lnTo>
                    <a:lnTo>
                      <a:pt x="41" y="88"/>
                    </a:lnTo>
                    <a:lnTo>
                      <a:pt x="46" y="88"/>
                    </a:lnTo>
                    <a:lnTo>
                      <a:pt x="47" y="90"/>
                    </a:lnTo>
                    <a:lnTo>
                      <a:pt x="49" y="90"/>
                    </a:lnTo>
                    <a:lnTo>
                      <a:pt x="53" y="88"/>
                    </a:lnTo>
                    <a:lnTo>
                      <a:pt x="54" y="89"/>
                    </a:lnTo>
                    <a:lnTo>
                      <a:pt x="56" y="88"/>
                    </a:lnTo>
                    <a:lnTo>
                      <a:pt x="57" y="87"/>
                    </a:lnTo>
                    <a:lnTo>
                      <a:pt x="61" y="87"/>
                    </a:lnTo>
                    <a:lnTo>
                      <a:pt x="62" y="86"/>
                    </a:lnTo>
                    <a:lnTo>
                      <a:pt x="62" y="84"/>
                    </a:lnTo>
                    <a:lnTo>
                      <a:pt x="66" y="82"/>
                    </a:lnTo>
                    <a:lnTo>
                      <a:pt x="68" y="82"/>
                    </a:lnTo>
                    <a:lnTo>
                      <a:pt x="69" y="80"/>
                    </a:lnTo>
                    <a:lnTo>
                      <a:pt x="71" y="81"/>
                    </a:lnTo>
                    <a:lnTo>
                      <a:pt x="76" y="81"/>
                    </a:lnTo>
                    <a:lnTo>
                      <a:pt x="77" y="82"/>
                    </a:lnTo>
                    <a:lnTo>
                      <a:pt x="79" y="82"/>
                    </a:lnTo>
                    <a:lnTo>
                      <a:pt x="81" y="81"/>
                    </a:lnTo>
                    <a:lnTo>
                      <a:pt x="86" y="79"/>
                    </a:lnTo>
                    <a:lnTo>
                      <a:pt x="88" y="79"/>
                    </a:lnTo>
                    <a:lnTo>
                      <a:pt x="89" y="78"/>
                    </a:lnTo>
                    <a:lnTo>
                      <a:pt x="89" y="75"/>
                    </a:lnTo>
                    <a:lnTo>
                      <a:pt x="93" y="77"/>
                    </a:lnTo>
                    <a:lnTo>
                      <a:pt x="94" y="80"/>
                    </a:lnTo>
                    <a:lnTo>
                      <a:pt x="93" y="82"/>
                    </a:lnTo>
                    <a:lnTo>
                      <a:pt x="93" y="82"/>
                    </a:lnTo>
                    <a:lnTo>
                      <a:pt x="96" y="84"/>
                    </a:lnTo>
                    <a:lnTo>
                      <a:pt x="97" y="82"/>
                    </a:lnTo>
                    <a:lnTo>
                      <a:pt x="98" y="81"/>
                    </a:lnTo>
                    <a:lnTo>
                      <a:pt x="101" y="79"/>
                    </a:lnTo>
                    <a:lnTo>
                      <a:pt x="104" y="80"/>
                    </a:lnTo>
                    <a:lnTo>
                      <a:pt x="105" y="82"/>
                    </a:lnTo>
                    <a:lnTo>
                      <a:pt x="103" y="85"/>
                    </a:lnTo>
                    <a:lnTo>
                      <a:pt x="104" y="86"/>
                    </a:lnTo>
                    <a:lnTo>
                      <a:pt x="106" y="87"/>
                    </a:lnTo>
                    <a:lnTo>
                      <a:pt x="111" y="87"/>
                    </a:lnTo>
                    <a:lnTo>
                      <a:pt x="115" y="84"/>
                    </a:lnTo>
                    <a:lnTo>
                      <a:pt x="118" y="85"/>
                    </a:lnTo>
                    <a:lnTo>
                      <a:pt x="121" y="84"/>
                    </a:lnTo>
                    <a:lnTo>
                      <a:pt x="123" y="85"/>
                    </a:lnTo>
                    <a:lnTo>
                      <a:pt x="123" y="85"/>
                    </a:lnTo>
                    <a:lnTo>
                      <a:pt x="123" y="84"/>
                    </a:lnTo>
                    <a:lnTo>
                      <a:pt x="126" y="82"/>
                    </a:lnTo>
                    <a:lnTo>
                      <a:pt x="127" y="82"/>
                    </a:lnTo>
                    <a:lnTo>
                      <a:pt x="127" y="81"/>
                    </a:lnTo>
                    <a:lnTo>
                      <a:pt x="127" y="79"/>
                    </a:lnTo>
                    <a:lnTo>
                      <a:pt x="131" y="75"/>
                    </a:lnTo>
                    <a:lnTo>
                      <a:pt x="133" y="75"/>
                    </a:lnTo>
                    <a:lnTo>
                      <a:pt x="136" y="72"/>
                    </a:lnTo>
                    <a:lnTo>
                      <a:pt x="135" y="70"/>
                    </a:lnTo>
                    <a:lnTo>
                      <a:pt x="136" y="67"/>
                    </a:lnTo>
                    <a:lnTo>
                      <a:pt x="140" y="67"/>
                    </a:lnTo>
                    <a:lnTo>
                      <a:pt x="142" y="66"/>
                    </a:lnTo>
                    <a:lnTo>
                      <a:pt x="145" y="64"/>
                    </a:lnTo>
                    <a:lnTo>
                      <a:pt x="149" y="57"/>
                    </a:lnTo>
                    <a:lnTo>
                      <a:pt x="150" y="53"/>
                    </a:lnTo>
                    <a:lnTo>
                      <a:pt x="149" y="51"/>
                    </a:lnTo>
                    <a:lnTo>
                      <a:pt x="146" y="47"/>
                    </a:lnTo>
                    <a:lnTo>
                      <a:pt x="143" y="44"/>
                    </a:lnTo>
                    <a:lnTo>
                      <a:pt x="142" y="45"/>
                    </a:lnTo>
                    <a:lnTo>
                      <a:pt x="138" y="48"/>
                    </a:lnTo>
                    <a:lnTo>
                      <a:pt x="137" y="51"/>
                    </a:lnTo>
                    <a:lnTo>
                      <a:pt x="136" y="52"/>
                    </a:lnTo>
                    <a:lnTo>
                      <a:pt x="137" y="53"/>
                    </a:lnTo>
                    <a:lnTo>
                      <a:pt x="136" y="57"/>
                    </a:lnTo>
                    <a:lnTo>
                      <a:pt x="133" y="57"/>
                    </a:lnTo>
                    <a:lnTo>
                      <a:pt x="129" y="60"/>
                    </a:lnTo>
                    <a:lnTo>
                      <a:pt x="128" y="57"/>
                    </a:lnTo>
                    <a:lnTo>
                      <a:pt x="130" y="51"/>
                    </a:lnTo>
                    <a:lnTo>
                      <a:pt x="130" y="49"/>
                    </a:lnTo>
                    <a:lnTo>
                      <a:pt x="128" y="48"/>
                    </a:lnTo>
                    <a:lnTo>
                      <a:pt x="127" y="48"/>
                    </a:lnTo>
                    <a:lnTo>
                      <a:pt x="124" y="50"/>
                    </a:lnTo>
                    <a:lnTo>
                      <a:pt x="119" y="52"/>
                    </a:lnTo>
                    <a:lnTo>
                      <a:pt x="118" y="57"/>
                    </a:lnTo>
                    <a:lnTo>
                      <a:pt x="114" y="53"/>
                    </a:lnTo>
                    <a:lnTo>
                      <a:pt x="115" y="49"/>
                    </a:lnTo>
                    <a:lnTo>
                      <a:pt x="120" y="45"/>
                    </a:lnTo>
                    <a:lnTo>
                      <a:pt x="124" y="43"/>
                    </a:lnTo>
                    <a:lnTo>
                      <a:pt x="127" y="40"/>
                    </a:lnTo>
                    <a:lnTo>
                      <a:pt x="127" y="40"/>
                    </a:lnTo>
                    <a:lnTo>
                      <a:pt x="123" y="40"/>
                    </a:lnTo>
                    <a:lnTo>
                      <a:pt x="120" y="41"/>
                    </a:lnTo>
                    <a:lnTo>
                      <a:pt x="118" y="41"/>
                    </a:lnTo>
                    <a:lnTo>
                      <a:pt x="118" y="37"/>
                    </a:lnTo>
                    <a:lnTo>
                      <a:pt x="120" y="35"/>
                    </a:lnTo>
                    <a:lnTo>
                      <a:pt x="124" y="31"/>
                    </a:lnTo>
                    <a:lnTo>
                      <a:pt x="127" y="31"/>
                    </a:lnTo>
                    <a:lnTo>
                      <a:pt x="127" y="30"/>
                    </a:lnTo>
                    <a:lnTo>
                      <a:pt x="127" y="25"/>
                    </a:lnTo>
                    <a:lnTo>
                      <a:pt x="127" y="23"/>
                    </a:lnTo>
                    <a:lnTo>
                      <a:pt x="127" y="19"/>
                    </a:lnTo>
                    <a:lnTo>
                      <a:pt x="127" y="15"/>
                    </a:lnTo>
                    <a:lnTo>
                      <a:pt x="127" y="13"/>
                    </a:lnTo>
                    <a:lnTo>
                      <a:pt x="129" y="11"/>
                    </a:lnTo>
                    <a:lnTo>
                      <a:pt x="133" y="11"/>
                    </a:lnTo>
                    <a:lnTo>
                      <a:pt x="133" y="9"/>
                    </a:lnTo>
                    <a:lnTo>
                      <a:pt x="131" y="7"/>
                    </a:lnTo>
                    <a:lnTo>
                      <a:pt x="131" y="6"/>
                    </a:lnTo>
                    <a:lnTo>
                      <a:pt x="129" y="5"/>
                    </a:lnTo>
                    <a:lnTo>
                      <a:pt x="127" y="5"/>
                    </a:lnTo>
                    <a:lnTo>
                      <a:pt x="120" y="11"/>
                    </a:lnTo>
                    <a:lnTo>
                      <a:pt x="118" y="12"/>
                    </a:lnTo>
                    <a:lnTo>
                      <a:pt x="116" y="14"/>
                    </a:lnTo>
                    <a:lnTo>
                      <a:pt x="118" y="16"/>
                    </a:lnTo>
                    <a:lnTo>
                      <a:pt x="112" y="16"/>
                    </a:lnTo>
                    <a:lnTo>
                      <a:pt x="112" y="16"/>
                    </a:lnTo>
                    <a:lnTo>
                      <a:pt x="109" y="18"/>
                    </a:lnTo>
                    <a:lnTo>
                      <a:pt x="107" y="20"/>
                    </a:lnTo>
                    <a:lnTo>
                      <a:pt x="108" y="23"/>
                    </a:lnTo>
                    <a:lnTo>
                      <a:pt x="108" y="27"/>
                    </a:lnTo>
                    <a:lnTo>
                      <a:pt x="109" y="28"/>
                    </a:lnTo>
                    <a:lnTo>
                      <a:pt x="112" y="33"/>
                    </a:lnTo>
                    <a:lnTo>
                      <a:pt x="109" y="38"/>
                    </a:lnTo>
                    <a:lnTo>
                      <a:pt x="106" y="38"/>
                    </a:lnTo>
                    <a:lnTo>
                      <a:pt x="101" y="40"/>
                    </a:lnTo>
                    <a:lnTo>
                      <a:pt x="100" y="40"/>
                    </a:lnTo>
                    <a:lnTo>
                      <a:pt x="99" y="41"/>
                    </a:lnTo>
                    <a:lnTo>
                      <a:pt x="101" y="42"/>
                    </a:lnTo>
                    <a:lnTo>
                      <a:pt x="100" y="44"/>
                    </a:lnTo>
                    <a:lnTo>
                      <a:pt x="104" y="48"/>
                    </a:lnTo>
                    <a:lnTo>
                      <a:pt x="105" y="53"/>
                    </a:lnTo>
                    <a:lnTo>
                      <a:pt x="101" y="56"/>
                    </a:lnTo>
                    <a:lnTo>
                      <a:pt x="101" y="59"/>
                    </a:lnTo>
                    <a:lnTo>
                      <a:pt x="98" y="60"/>
                    </a:lnTo>
                    <a:lnTo>
                      <a:pt x="96" y="57"/>
                    </a:lnTo>
                    <a:lnTo>
                      <a:pt x="91" y="56"/>
                    </a:lnTo>
                    <a:lnTo>
                      <a:pt x="89" y="56"/>
                    </a:lnTo>
                    <a:lnTo>
                      <a:pt x="84" y="56"/>
                    </a:lnTo>
                    <a:lnTo>
                      <a:pt x="83"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6" name="Freeform 195">
                <a:extLst>
                  <a:ext uri="{FF2B5EF4-FFF2-40B4-BE49-F238E27FC236}">
                    <a16:creationId xmlns:a16="http://schemas.microsoft.com/office/drawing/2014/main" id="{61F772CC-4F29-7574-C7FC-723FDDAD8219}"/>
                  </a:ext>
                </a:extLst>
              </p:cNvPr>
              <p:cNvSpPr/>
              <p:nvPr/>
            </p:nvSpPr>
            <p:spPr bwMode="auto">
              <a:xfrm>
                <a:off x="2716213" y="1116013"/>
                <a:ext cx="115888" cy="112712"/>
              </a:xfrm>
              <a:custGeom>
                <a:avLst/>
                <a:gdLst>
                  <a:gd name="T0" fmla="*/ 4 w 63"/>
                  <a:gd name="T1" fmla="*/ 31 h 61"/>
                  <a:gd name="T2" fmla="*/ 0 w 63"/>
                  <a:gd name="T3" fmla="*/ 31 h 61"/>
                  <a:gd name="T4" fmla="*/ 1 w 63"/>
                  <a:gd name="T5" fmla="*/ 32 h 61"/>
                  <a:gd name="T6" fmla="*/ 7 w 63"/>
                  <a:gd name="T7" fmla="*/ 32 h 61"/>
                  <a:gd name="T8" fmla="*/ 12 w 63"/>
                  <a:gd name="T9" fmla="*/ 34 h 61"/>
                  <a:gd name="T10" fmla="*/ 21 w 63"/>
                  <a:gd name="T11" fmla="*/ 34 h 61"/>
                  <a:gd name="T12" fmla="*/ 31 w 63"/>
                  <a:gd name="T13" fmla="*/ 41 h 61"/>
                  <a:gd name="T14" fmla="*/ 22 w 63"/>
                  <a:gd name="T15" fmla="*/ 42 h 61"/>
                  <a:gd name="T16" fmla="*/ 19 w 63"/>
                  <a:gd name="T17" fmla="*/ 45 h 61"/>
                  <a:gd name="T18" fmla="*/ 13 w 63"/>
                  <a:gd name="T19" fmla="*/ 43 h 61"/>
                  <a:gd name="T20" fmla="*/ 14 w 63"/>
                  <a:gd name="T21" fmla="*/ 47 h 61"/>
                  <a:gd name="T22" fmla="*/ 12 w 63"/>
                  <a:gd name="T23" fmla="*/ 53 h 61"/>
                  <a:gd name="T24" fmla="*/ 10 w 63"/>
                  <a:gd name="T25" fmla="*/ 54 h 61"/>
                  <a:gd name="T26" fmla="*/ 10 w 63"/>
                  <a:gd name="T27" fmla="*/ 57 h 61"/>
                  <a:gd name="T28" fmla="*/ 15 w 63"/>
                  <a:gd name="T29" fmla="*/ 57 h 61"/>
                  <a:gd name="T30" fmla="*/ 18 w 63"/>
                  <a:gd name="T31" fmla="*/ 59 h 61"/>
                  <a:gd name="T32" fmla="*/ 23 w 63"/>
                  <a:gd name="T33" fmla="*/ 59 h 61"/>
                  <a:gd name="T34" fmla="*/ 30 w 63"/>
                  <a:gd name="T35" fmla="*/ 59 h 61"/>
                  <a:gd name="T36" fmla="*/ 32 w 63"/>
                  <a:gd name="T37" fmla="*/ 53 h 61"/>
                  <a:gd name="T38" fmla="*/ 37 w 63"/>
                  <a:gd name="T39" fmla="*/ 48 h 61"/>
                  <a:gd name="T40" fmla="*/ 41 w 63"/>
                  <a:gd name="T41" fmla="*/ 44 h 61"/>
                  <a:gd name="T42" fmla="*/ 46 w 63"/>
                  <a:gd name="T43" fmla="*/ 43 h 61"/>
                  <a:gd name="T44" fmla="*/ 45 w 63"/>
                  <a:gd name="T45" fmla="*/ 37 h 61"/>
                  <a:gd name="T46" fmla="*/ 48 w 63"/>
                  <a:gd name="T47" fmla="*/ 36 h 61"/>
                  <a:gd name="T48" fmla="*/ 52 w 63"/>
                  <a:gd name="T49" fmla="*/ 30 h 61"/>
                  <a:gd name="T50" fmla="*/ 58 w 63"/>
                  <a:gd name="T51" fmla="*/ 24 h 61"/>
                  <a:gd name="T52" fmla="*/ 62 w 63"/>
                  <a:gd name="T53" fmla="*/ 15 h 61"/>
                  <a:gd name="T54" fmla="*/ 60 w 63"/>
                  <a:gd name="T55" fmla="*/ 11 h 61"/>
                  <a:gd name="T56" fmla="*/ 55 w 63"/>
                  <a:gd name="T57" fmla="*/ 6 h 61"/>
                  <a:gd name="T58" fmla="*/ 52 w 63"/>
                  <a:gd name="T59" fmla="*/ 12 h 61"/>
                  <a:gd name="T60" fmla="*/ 47 w 63"/>
                  <a:gd name="T61" fmla="*/ 14 h 61"/>
                  <a:gd name="T62" fmla="*/ 49 w 63"/>
                  <a:gd name="T63" fmla="*/ 4 h 61"/>
                  <a:gd name="T64" fmla="*/ 44 w 63"/>
                  <a:gd name="T65" fmla="*/ 2 h 61"/>
                  <a:gd name="T66" fmla="*/ 40 w 63"/>
                  <a:gd name="T67" fmla="*/ 2 h 61"/>
                  <a:gd name="T68" fmla="*/ 37 w 63"/>
                  <a:gd name="T69" fmla="*/ 3 h 61"/>
                  <a:gd name="T70" fmla="*/ 33 w 63"/>
                  <a:gd name="T71" fmla="*/ 7 h 61"/>
                  <a:gd name="T72" fmla="*/ 36 w 63"/>
                  <a:gd name="T73" fmla="*/ 14 h 61"/>
                  <a:gd name="T74" fmla="*/ 36 w 63"/>
                  <a:gd name="T75" fmla="*/ 18 h 61"/>
                  <a:gd name="T76" fmla="*/ 33 w 63"/>
                  <a:gd name="T77" fmla="*/ 25 h 61"/>
                  <a:gd name="T78" fmla="*/ 27 w 63"/>
                  <a:gd name="T79" fmla="*/ 28 h 61"/>
                  <a:gd name="T80" fmla="*/ 26 w 63"/>
                  <a:gd name="T81" fmla="*/ 17 h 61"/>
                  <a:gd name="T82" fmla="*/ 25 w 63"/>
                  <a:gd name="T83" fmla="*/ 12 h 61"/>
                  <a:gd name="T84" fmla="*/ 23 w 63"/>
                  <a:gd name="T85" fmla="*/ 7 h 61"/>
                  <a:gd name="T86" fmla="*/ 20 w 63"/>
                  <a:gd name="T87" fmla="*/ 8 h 61"/>
                  <a:gd name="T88" fmla="*/ 20 w 63"/>
                  <a:gd name="T89" fmla="*/ 10 h 61"/>
                  <a:gd name="T90" fmla="*/ 18 w 63"/>
                  <a:gd name="T91" fmla="*/ 17 h 61"/>
                  <a:gd name="T92" fmla="*/ 17 w 63"/>
                  <a:gd name="T93" fmla="*/ 20 h 61"/>
                  <a:gd name="T94" fmla="*/ 14 w 63"/>
                  <a:gd name="T95" fmla="*/ 25 h 61"/>
                  <a:gd name="T96" fmla="*/ 13 w 63"/>
                  <a:gd name="T97" fmla="*/ 33 h 61"/>
                  <a:gd name="T98" fmla="*/ 10 w 63"/>
                  <a:gd name="T99" fmla="*/ 27 h 61"/>
                  <a:gd name="T100" fmla="*/ 7 w 63"/>
                  <a:gd name="T101"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 h="61">
                    <a:moveTo>
                      <a:pt x="5" y="27"/>
                    </a:moveTo>
                    <a:cubicBezTo>
                      <a:pt x="7" y="30"/>
                      <a:pt x="7" y="30"/>
                      <a:pt x="7" y="30"/>
                    </a:cubicBezTo>
                    <a:cubicBezTo>
                      <a:pt x="4" y="31"/>
                      <a:pt x="4" y="31"/>
                      <a:pt x="4" y="31"/>
                    </a:cubicBezTo>
                    <a:cubicBezTo>
                      <a:pt x="2" y="30"/>
                      <a:pt x="2" y="30"/>
                      <a:pt x="2" y="30"/>
                    </a:cubicBezTo>
                    <a:cubicBezTo>
                      <a:pt x="1" y="31"/>
                      <a:pt x="1" y="31"/>
                      <a:pt x="1" y="31"/>
                    </a:cubicBezTo>
                    <a:cubicBezTo>
                      <a:pt x="0" y="31"/>
                      <a:pt x="0" y="31"/>
                      <a:pt x="0" y="31"/>
                    </a:cubicBezTo>
                    <a:cubicBezTo>
                      <a:pt x="0" y="32"/>
                      <a:pt x="0" y="32"/>
                      <a:pt x="0" y="32"/>
                    </a:cubicBezTo>
                    <a:cubicBezTo>
                      <a:pt x="0" y="33"/>
                      <a:pt x="0" y="33"/>
                      <a:pt x="0" y="33"/>
                    </a:cubicBezTo>
                    <a:cubicBezTo>
                      <a:pt x="1" y="32"/>
                      <a:pt x="1" y="32"/>
                      <a:pt x="1" y="32"/>
                    </a:cubicBezTo>
                    <a:cubicBezTo>
                      <a:pt x="2" y="33"/>
                      <a:pt x="2" y="33"/>
                      <a:pt x="2" y="33"/>
                    </a:cubicBezTo>
                    <a:cubicBezTo>
                      <a:pt x="3" y="32"/>
                      <a:pt x="3" y="32"/>
                      <a:pt x="3" y="32"/>
                    </a:cubicBezTo>
                    <a:cubicBezTo>
                      <a:pt x="7" y="32"/>
                      <a:pt x="7" y="32"/>
                      <a:pt x="7" y="32"/>
                    </a:cubicBezTo>
                    <a:cubicBezTo>
                      <a:pt x="8" y="33"/>
                      <a:pt x="8" y="33"/>
                      <a:pt x="8" y="33"/>
                    </a:cubicBezTo>
                    <a:cubicBezTo>
                      <a:pt x="10" y="32"/>
                      <a:pt x="10" y="32"/>
                      <a:pt x="10" y="32"/>
                    </a:cubicBezTo>
                    <a:cubicBezTo>
                      <a:pt x="12" y="34"/>
                      <a:pt x="12" y="34"/>
                      <a:pt x="12" y="34"/>
                    </a:cubicBezTo>
                    <a:cubicBezTo>
                      <a:pt x="16" y="33"/>
                      <a:pt x="16" y="33"/>
                      <a:pt x="16" y="33"/>
                    </a:cubicBezTo>
                    <a:cubicBezTo>
                      <a:pt x="18" y="34"/>
                      <a:pt x="18" y="34"/>
                      <a:pt x="18" y="34"/>
                    </a:cubicBezTo>
                    <a:cubicBezTo>
                      <a:pt x="21" y="34"/>
                      <a:pt x="21" y="34"/>
                      <a:pt x="21" y="34"/>
                    </a:cubicBezTo>
                    <a:cubicBezTo>
                      <a:pt x="32" y="36"/>
                      <a:pt x="32" y="36"/>
                      <a:pt x="32" y="36"/>
                    </a:cubicBezTo>
                    <a:cubicBezTo>
                      <a:pt x="35" y="38"/>
                      <a:pt x="35" y="38"/>
                      <a:pt x="35" y="38"/>
                    </a:cubicBezTo>
                    <a:cubicBezTo>
                      <a:pt x="31" y="41"/>
                      <a:pt x="31" y="41"/>
                      <a:pt x="31" y="41"/>
                    </a:cubicBezTo>
                    <a:cubicBezTo>
                      <a:pt x="28" y="40"/>
                      <a:pt x="28" y="40"/>
                      <a:pt x="28" y="40"/>
                    </a:cubicBezTo>
                    <a:cubicBezTo>
                      <a:pt x="25" y="40"/>
                      <a:pt x="25" y="40"/>
                      <a:pt x="25" y="40"/>
                    </a:cubicBezTo>
                    <a:cubicBezTo>
                      <a:pt x="22" y="42"/>
                      <a:pt x="22" y="42"/>
                      <a:pt x="22" y="42"/>
                    </a:cubicBezTo>
                    <a:cubicBezTo>
                      <a:pt x="21" y="42"/>
                      <a:pt x="21" y="42"/>
                      <a:pt x="21" y="42"/>
                    </a:cubicBezTo>
                    <a:cubicBezTo>
                      <a:pt x="22" y="43"/>
                      <a:pt x="22" y="43"/>
                      <a:pt x="22" y="43"/>
                    </a:cubicBezTo>
                    <a:cubicBezTo>
                      <a:pt x="19" y="45"/>
                      <a:pt x="19" y="45"/>
                      <a:pt x="19" y="45"/>
                    </a:cubicBezTo>
                    <a:cubicBezTo>
                      <a:pt x="15" y="44"/>
                      <a:pt x="15" y="44"/>
                      <a:pt x="15" y="44"/>
                    </a:cubicBezTo>
                    <a:cubicBezTo>
                      <a:pt x="13" y="43"/>
                      <a:pt x="13" y="43"/>
                      <a:pt x="13" y="43"/>
                    </a:cubicBezTo>
                    <a:cubicBezTo>
                      <a:pt x="13" y="43"/>
                      <a:pt x="13" y="43"/>
                      <a:pt x="13" y="43"/>
                    </a:cubicBezTo>
                    <a:cubicBezTo>
                      <a:pt x="13" y="44"/>
                      <a:pt x="13" y="44"/>
                      <a:pt x="13" y="44"/>
                    </a:cubicBezTo>
                    <a:cubicBezTo>
                      <a:pt x="11" y="46"/>
                      <a:pt x="11" y="46"/>
                      <a:pt x="11" y="46"/>
                    </a:cubicBezTo>
                    <a:cubicBezTo>
                      <a:pt x="14" y="47"/>
                      <a:pt x="14" y="47"/>
                      <a:pt x="14" y="47"/>
                    </a:cubicBezTo>
                    <a:cubicBezTo>
                      <a:pt x="13" y="49"/>
                      <a:pt x="13" y="49"/>
                      <a:pt x="13" y="49"/>
                    </a:cubicBezTo>
                    <a:cubicBezTo>
                      <a:pt x="15" y="52"/>
                      <a:pt x="15" y="52"/>
                      <a:pt x="15" y="52"/>
                    </a:cubicBezTo>
                    <a:cubicBezTo>
                      <a:pt x="12" y="53"/>
                      <a:pt x="12" y="53"/>
                      <a:pt x="12" y="53"/>
                    </a:cubicBezTo>
                    <a:cubicBezTo>
                      <a:pt x="10" y="51"/>
                      <a:pt x="10" y="51"/>
                      <a:pt x="10" y="51"/>
                    </a:cubicBezTo>
                    <a:cubicBezTo>
                      <a:pt x="10" y="52"/>
                      <a:pt x="10" y="52"/>
                      <a:pt x="10" y="52"/>
                    </a:cubicBezTo>
                    <a:cubicBezTo>
                      <a:pt x="10" y="54"/>
                      <a:pt x="10" y="54"/>
                      <a:pt x="10" y="54"/>
                    </a:cubicBezTo>
                    <a:cubicBezTo>
                      <a:pt x="9" y="55"/>
                      <a:pt x="9" y="55"/>
                      <a:pt x="9" y="55"/>
                    </a:cubicBezTo>
                    <a:cubicBezTo>
                      <a:pt x="9" y="56"/>
                      <a:pt x="9" y="56"/>
                      <a:pt x="9" y="56"/>
                    </a:cubicBezTo>
                    <a:cubicBezTo>
                      <a:pt x="10" y="57"/>
                      <a:pt x="10" y="57"/>
                      <a:pt x="10" y="57"/>
                    </a:cubicBezTo>
                    <a:cubicBezTo>
                      <a:pt x="12" y="57"/>
                      <a:pt x="12" y="57"/>
                      <a:pt x="12" y="57"/>
                    </a:cubicBezTo>
                    <a:cubicBezTo>
                      <a:pt x="14" y="58"/>
                      <a:pt x="14" y="58"/>
                      <a:pt x="14" y="58"/>
                    </a:cubicBezTo>
                    <a:cubicBezTo>
                      <a:pt x="15" y="57"/>
                      <a:pt x="15" y="57"/>
                      <a:pt x="15" y="57"/>
                    </a:cubicBezTo>
                    <a:cubicBezTo>
                      <a:pt x="22" y="53"/>
                      <a:pt x="22" y="53"/>
                      <a:pt x="22" y="53"/>
                    </a:cubicBezTo>
                    <a:cubicBezTo>
                      <a:pt x="18" y="59"/>
                      <a:pt x="18" y="59"/>
                      <a:pt x="18" y="59"/>
                    </a:cubicBezTo>
                    <a:cubicBezTo>
                      <a:pt x="18" y="59"/>
                      <a:pt x="18" y="59"/>
                      <a:pt x="18" y="59"/>
                    </a:cubicBezTo>
                    <a:cubicBezTo>
                      <a:pt x="19" y="59"/>
                      <a:pt x="19" y="59"/>
                      <a:pt x="19" y="59"/>
                    </a:cubicBezTo>
                    <a:cubicBezTo>
                      <a:pt x="21" y="57"/>
                      <a:pt x="21" y="57"/>
                      <a:pt x="21" y="57"/>
                    </a:cubicBezTo>
                    <a:cubicBezTo>
                      <a:pt x="23" y="59"/>
                      <a:pt x="23" y="59"/>
                      <a:pt x="23" y="59"/>
                    </a:cubicBezTo>
                    <a:cubicBezTo>
                      <a:pt x="23" y="61"/>
                      <a:pt x="23" y="61"/>
                      <a:pt x="23" y="61"/>
                    </a:cubicBezTo>
                    <a:cubicBezTo>
                      <a:pt x="29" y="61"/>
                      <a:pt x="29" y="61"/>
                      <a:pt x="29" y="61"/>
                    </a:cubicBezTo>
                    <a:cubicBezTo>
                      <a:pt x="30" y="59"/>
                      <a:pt x="30" y="59"/>
                      <a:pt x="30" y="59"/>
                    </a:cubicBezTo>
                    <a:cubicBezTo>
                      <a:pt x="29" y="58"/>
                      <a:pt x="29" y="58"/>
                      <a:pt x="29" y="58"/>
                    </a:cubicBezTo>
                    <a:cubicBezTo>
                      <a:pt x="30" y="55"/>
                      <a:pt x="30" y="55"/>
                      <a:pt x="30" y="55"/>
                    </a:cubicBezTo>
                    <a:cubicBezTo>
                      <a:pt x="32" y="53"/>
                      <a:pt x="32" y="53"/>
                      <a:pt x="32" y="53"/>
                    </a:cubicBezTo>
                    <a:cubicBezTo>
                      <a:pt x="33" y="50"/>
                      <a:pt x="33" y="50"/>
                      <a:pt x="33" y="50"/>
                    </a:cubicBezTo>
                    <a:cubicBezTo>
                      <a:pt x="36" y="49"/>
                      <a:pt x="36" y="49"/>
                      <a:pt x="36" y="49"/>
                    </a:cubicBezTo>
                    <a:cubicBezTo>
                      <a:pt x="37" y="48"/>
                      <a:pt x="37" y="48"/>
                      <a:pt x="37" y="48"/>
                    </a:cubicBezTo>
                    <a:cubicBezTo>
                      <a:pt x="38" y="47"/>
                      <a:pt x="38" y="47"/>
                      <a:pt x="38" y="47"/>
                    </a:cubicBezTo>
                    <a:cubicBezTo>
                      <a:pt x="38" y="45"/>
                      <a:pt x="38" y="45"/>
                      <a:pt x="38" y="45"/>
                    </a:cubicBezTo>
                    <a:cubicBezTo>
                      <a:pt x="41" y="44"/>
                      <a:pt x="41" y="44"/>
                      <a:pt x="41" y="44"/>
                    </a:cubicBezTo>
                    <a:cubicBezTo>
                      <a:pt x="44" y="45"/>
                      <a:pt x="44" y="45"/>
                      <a:pt x="44" y="45"/>
                    </a:cubicBezTo>
                    <a:cubicBezTo>
                      <a:pt x="44" y="46"/>
                      <a:pt x="44" y="46"/>
                      <a:pt x="44" y="46"/>
                    </a:cubicBezTo>
                    <a:cubicBezTo>
                      <a:pt x="46" y="43"/>
                      <a:pt x="46" y="43"/>
                      <a:pt x="46" y="43"/>
                    </a:cubicBezTo>
                    <a:cubicBezTo>
                      <a:pt x="43" y="41"/>
                      <a:pt x="43" y="41"/>
                      <a:pt x="43" y="41"/>
                    </a:cubicBezTo>
                    <a:cubicBezTo>
                      <a:pt x="43" y="39"/>
                      <a:pt x="43" y="39"/>
                      <a:pt x="43" y="39"/>
                    </a:cubicBezTo>
                    <a:cubicBezTo>
                      <a:pt x="45" y="37"/>
                      <a:pt x="45" y="37"/>
                      <a:pt x="45" y="37"/>
                    </a:cubicBezTo>
                    <a:cubicBezTo>
                      <a:pt x="47" y="38"/>
                      <a:pt x="47" y="38"/>
                      <a:pt x="47" y="38"/>
                    </a:cubicBezTo>
                    <a:cubicBezTo>
                      <a:pt x="48" y="37"/>
                      <a:pt x="48" y="37"/>
                      <a:pt x="48" y="37"/>
                    </a:cubicBezTo>
                    <a:cubicBezTo>
                      <a:pt x="48" y="36"/>
                      <a:pt x="48" y="36"/>
                      <a:pt x="48" y="36"/>
                    </a:cubicBezTo>
                    <a:cubicBezTo>
                      <a:pt x="48" y="35"/>
                      <a:pt x="48" y="35"/>
                      <a:pt x="48" y="35"/>
                    </a:cubicBezTo>
                    <a:cubicBezTo>
                      <a:pt x="51" y="32"/>
                      <a:pt x="51" y="32"/>
                      <a:pt x="51" y="32"/>
                    </a:cubicBezTo>
                    <a:cubicBezTo>
                      <a:pt x="52" y="30"/>
                      <a:pt x="52" y="30"/>
                      <a:pt x="52" y="30"/>
                    </a:cubicBezTo>
                    <a:cubicBezTo>
                      <a:pt x="55" y="27"/>
                      <a:pt x="55" y="27"/>
                      <a:pt x="55" y="27"/>
                    </a:cubicBezTo>
                    <a:cubicBezTo>
                      <a:pt x="57" y="25"/>
                      <a:pt x="57" y="25"/>
                      <a:pt x="57" y="25"/>
                    </a:cubicBezTo>
                    <a:cubicBezTo>
                      <a:pt x="58" y="24"/>
                      <a:pt x="58" y="24"/>
                      <a:pt x="58" y="24"/>
                    </a:cubicBezTo>
                    <a:cubicBezTo>
                      <a:pt x="57" y="21"/>
                      <a:pt x="57" y="21"/>
                      <a:pt x="57" y="21"/>
                    </a:cubicBezTo>
                    <a:cubicBezTo>
                      <a:pt x="60" y="17"/>
                      <a:pt x="60" y="17"/>
                      <a:pt x="60" y="17"/>
                    </a:cubicBezTo>
                    <a:cubicBezTo>
                      <a:pt x="62" y="15"/>
                      <a:pt x="62" y="15"/>
                      <a:pt x="62" y="15"/>
                    </a:cubicBezTo>
                    <a:cubicBezTo>
                      <a:pt x="63" y="14"/>
                      <a:pt x="63" y="14"/>
                      <a:pt x="63" y="14"/>
                    </a:cubicBezTo>
                    <a:cubicBezTo>
                      <a:pt x="62" y="12"/>
                      <a:pt x="62" y="12"/>
                      <a:pt x="62" y="12"/>
                    </a:cubicBezTo>
                    <a:cubicBezTo>
                      <a:pt x="60" y="11"/>
                      <a:pt x="60" y="11"/>
                      <a:pt x="60" y="11"/>
                    </a:cubicBezTo>
                    <a:cubicBezTo>
                      <a:pt x="57" y="7"/>
                      <a:pt x="57" y="7"/>
                      <a:pt x="57" y="7"/>
                    </a:cubicBezTo>
                    <a:cubicBezTo>
                      <a:pt x="57" y="7"/>
                      <a:pt x="57" y="7"/>
                      <a:pt x="57" y="7"/>
                    </a:cubicBezTo>
                    <a:cubicBezTo>
                      <a:pt x="55" y="6"/>
                      <a:pt x="55" y="6"/>
                      <a:pt x="55" y="6"/>
                    </a:cubicBezTo>
                    <a:cubicBezTo>
                      <a:pt x="54" y="7"/>
                      <a:pt x="54" y="7"/>
                      <a:pt x="54" y="7"/>
                    </a:cubicBezTo>
                    <a:cubicBezTo>
                      <a:pt x="54" y="10"/>
                      <a:pt x="54" y="10"/>
                      <a:pt x="54" y="10"/>
                    </a:cubicBezTo>
                    <a:cubicBezTo>
                      <a:pt x="52" y="12"/>
                      <a:pt x="52" y="12"/>
                      <a:pt x="52" y="12"/>
                    </a:cubicBezTo>
                    <a:cubicBezTo>
                      <a:pt x="51" y="12"/>
                      <a:pt x="51" y="12"/>
                      <a:pt x="51" y="12"/>
                    </a:cubicBezTo>
                    <a:cubicBezTo>
                      <a:pt x="50" y="13"/>
                      <a:pt x="50" y="13"/>
                      <a:pt x="50" y="13"/>
                    </a:cubicBezTo>
                    <a:cubicBezTo>
                      <a:pt x="47" y="14"/>
                      <a:pt x="47" y="14"/>
                      <a:pt x="47" y="14"/>
                    </a:cubicBezTo>
                    <a:cubicBezTo>
                      <a:pt x="46" y="10"/>
                      <a:pt x="46" y="10"/>
                      <a:pt x="46" y="10"/>
                    </a:cubicBezTo>
                    <a:cubicBezTo>
                      <a:pt x="48" y="8"/>
                      <a:pt x="48" y="8"/>
                      <a:pt x="48" y="8"/>
                    </a:cubicBezTo>
                    <a:cubicBezTo>
                      <a:pt x="49" y="4"/>
                      <a:pt x="49" y="4"/>
                      <a:pt x="49" y="4"/>
                    </a:cubicBezTo>
                    <a:cubicBezTo>
                      <a:pt x="48" y="3"/>
                      <a:pt x="48" y="3"/>
                      <a:pt x="48" y="3"/>
                    </a:cubicBezTo>
                    <a:cubicBezTo>
                      <a:pt x="47" y="4"/>
                      <a:pt x="47" y="4"/>
                      <a:pt x="47" y="4"/>
                    </a:cubicBezTo>
                    <a:cubicBezTo>
                      <a:pt x="44" y="2"/>
                      <a:pt x="44" y="2"/>
                      <a:pt x="44" y="2"/>
                    </a:cubicBezTo>
                    <a:cubicBezTo>
                      <a:pt x="43" y="1"/>
                      <a:pt x="43" y="1"/>
                      <a:pt x="43" y="1"/>
                    </a:cubicBezTo>
                    <a:cubicBezTo>
                      <a:pt x="43" y="1"/>
                      <a:pt x="43" y="1"/>
                      <a:pt x="43" y="0"/>
                    </a:cubicBezTo>
                    <a:cubicBezTo>
                      <a:pt x="42" y="1"/>
                      <a:pt x="41" y="1"/>
                      <a:pt x="40" y="2"/>
                    </a:cubicBezTo>
                    <a:cubicBezTo>
                      <a:pt x="40" y="2"/>
                      <a:pt x="40" y="2"/>
                      <a:pt x="40" y="2"/>
                    </a:cubicBezTo>
                    <a:cubicBezTo>
                      <a:pt x="38" y="2"/>
                      <a:pt x="38" y="2"/>
                      <a:pt x="38" y="2"/>
                    </a:cubicBezTo>
                    <a:cubicBezTo>
                      <a:pt x="37" y="3"/>
                      <a:pt x="37" y="3"/>
                      <a:pt x="37" y="3"/>
                    </a:cubicBezTo>
                    <a:cubicBezTo>
                      <a:pt x="35" y="4"/>
                      <a:pt x="35" y="4"/>
                      <a:pt x="35" y="4"/>
                    </a:cubicBezTo>
                    <a:cubicBezTo>
                      <a:pt x="34" y="4"/>
                      <a:pt x="34" y="4"/>
                      <a:pt x="34" y="4"/>
                    </a:cubicBezTo>
                    <a:cubicBezTo>
                      <a:pt x="33" y="7"/>
                      <a:pt x="33" y="7"/>
                      <a:pt x="33" y="7"/>
                    </a:cubicBezTo>
                    <a:cubicBezTo>
                      <a:pt x="33" y="8"/>
                      <a:pt x="33" y="8"/>
                      <a:pt x="33" y="8"/>
                    </a:cubicBezTo>
                    <a:cubicBezTo>
                      <a:pt x="33" y="11"/>
                      <a:pt x="33" y="11"/>
                      <a:pt x="33" y="11"/>
                    </a:cubicBezTo>
                    <a:cubicBezTo>
                      <a:pt x="36" y="14"/>
                      <a:pt x="36" y="14"/>
                      <a:pt x="36" y="14"/>
                    </a:cubicBezTo>
                    <a:cubicBezTo>
                      <a:pt x="37" y="18"/>
                      <a:pt x="37" y="18"/>
                      <a:pt x="37" y="18"/>
                    </a:cubicBezTo>
                    <a:cubicBezTo>
                      <a:pt x="32" y="16"/>
                      <a:pt x="32" y="16"/>
                      <a:pt x="32" y="16"/>
                    </a:cubicBezTo>
                    <a:cubicBezTo>
                      <a:pt x="36" y="18"/>
                      <a:pt x="36" y="18"/>
                      <a:pt x="36" y="18"/>
                    </a:cubicBezTo>
                    <a:cubicBezTo>
                      <a:pt x="36" y="22"/>
                      <a:pt x="36" y="22"/>
                      <a:pt x="36" y="22"/>
                    </a:cubicBezTo>
                    <a:cubicBezTo>
                      <a:pt x="33" y="22"/>
                      <a:pt x="33" y="22"/>
                      <a:pt x="33" y="22"/>
                    </a:cubicBezTo>
                    <a:cubicBezTo>
                      <a:pt x="33" y="25"/>
                      <a:pt x="33" y="25"/>
                      <a:pt x="33" y="25"/>
                    </a:cubicBezTo>
                    <a:cubicBezTo>
                      <a:pt x="34" y="27"/>
                      <a:pt x="34" y="27"/>
                      <a:pt x="34" y="27"/>
                    </a:cubicBezTo>
                    <a:cubicBezTo>
                      <a:pt x="30" y="30"/>
                      <a:pt x="30" y="30"/>
                      <a:pt x="30" y="30"/>
                    </a:cubicBezTo>
                    <a:cubicBezTo>
                      <a:pt x="27" y="28"/>
                      <a:pt x="27" y="28"/>
                      <a:pt x="27" y="28"/>
                    </a:cubicBezTo>
                    <a:cubicBezTo>
                      <a:pt x="26" y="26"/>
                      <a:pt x="26" y="26"/>
                      <a:pt x="26" y="26"/>
                    </a:cubicBezTo>
                    <a:cubicBezTo>
                      <a:pt x="27" y="24"/>
                      <a:pt x="27" y="24"/>
                      <a:pt x="27" y="24"/>
                    </a:cubicBezTo>
                    <a:cubicBezTo>
                      <a:pt x="26" y="17"/>
                      <a:pt x="26" y="17"/>
                      <a:pt x="26" y="17"/>
                    </a:cubicBezTo>
                    <a:cubicBezTo>
                      <a:pt x="25" y="15"/>
                      <a:pt x="25" y="15"/>
                      <a:pt x="25" y="15"/>
                    </a:cubicBezTo>
                    <a:cubicBezTo>
                      <a:pt x="24" y="13"/>
                      <a:pt x="24" y="13"/>
                      <a:pt x="24" y="13"/>
                    </a:cubicBezTo>
                    <a:cubicBezTo>
                      <a:pt x="25" y="12"/>
                      <a:pt x="25" y="12"/>
                      <a:pt x="25" y="12"/>
                    </a:cubicBezTo>
                    <a:cubicBezTo>
                      <a:pt x="25" y="10"/>
                      <a:pt x="25" y="10"/>
                      <a:pt x="25" y="10"/>
                    </a:cubicBezTo>
                    <a:cubicBezTo>
                      <a:pt x="23" y="9"/>
                      <a:pt x="23" y="9"/>
                      <a:pt x="23" y="9"/>
                    </a:cubicBezTo>
                    <a:cubicBezTo>
                      <a:pt x="23" y="7"/>
                      <a:pt x="23" y="7"/>
                      <a:pt x="23" y="7"/>
                    </a:cubicBezTo>
                    <a:cubicBezTo>
                      <a:pt x="23" y="7"/>
                      <a:pt x="23" y="7"/>
                      <a:pt x="23" y="7"/>
                    </a:cubicBezTo>
                    <a:cubicBezTo>
                      <a:pt x="21" y="7"/>
                      <a:pt x="21" y="7"/>
                      <a:pt x="21" y="7"/>
                    </a:cubicBezTo>
                    <a:cubicBezTo>
                      <a:pt x="20" y="8"/>
                      <a:pt x="20" y="8"/>
                      <a:pt x="20" y="8"/>
                    </a:cubicBezTo>
                    <a:cubicBezTo>
                      <a:pt x="18" y="10"/>
                      <a:pt x="18" y="10"/>
                      <a:pt x="18" y="10"/>
                    </a:cubicBezTo>
                    <a:cubicBezTo>
                      <a:pt x="18" y="11"/>
                      <a:pt x="18" y="11"/>
                      <a:pt x="18" y="11"/>
                    </a:cubicBezTo>
                    <a:cubicBezTo>
                      <a:pt x="20" y="10"/>
                      <a:pt x="20" y="10"/>
                      <a:pt x="20" y="10"/>
                    </a:cubicBezTo>
                    <a:cubicBezTo>
                      <a:pt x="23" y="14"/>
                      <a:pt x="23" y="14"/>
                      <a:pt x="23" y="14"/>
                    </a:cubicBezTo>
                    <a:cubicBezTo>
                      <a:pt x="19" y="15"/>
                      <a:pt x="19" y="15"/>
                      <a:pt x="19" y="15"/>
                    </a:cubicBezTo>
                    <a:cubicBezTo>
                      <a:pt x="18" y="17"/>
                      <a:pt x="18" y="17"/>
                      <a:pt x="18" y="17"/>
                    </a:cubicBezTo>
                    <a:cubicBezTo>
                      <a:pt x="16" y="18"/>
                      <a:pt x="16" y="18"/>
                      <a:pt x="16" y="18"/>
                    </a:cubicBezTo>
                    <a:cubicBezTo>
                      <a:pt x="15" y="19"/>
                      <a:pt x="15" y="19"/>
                      <a:pt x="15" y="19"/>
                    </a:cubicBezTo>
                    <a:cubicBezTo>
                      <a:pt x="17" y="20"/>
                      <a:pt x="17" y="20"/>
                      <a:pt x="17" y="20"/>
                    </a:cubicBezTo>
                    <a:cubicBezTo>
                      <a:pt x="17" y="23"/>
                      <a:pt x="17" y="23"/>
                      <a:pt x="17" y="23"/>
                    </a:cubicBezTo>
                    <a:cubicBezTo>
                      <a:pt x="14" y="24"/>
                      <a:pt x="14" y="24"/>
                      <a:pt x="14" y="24"/>
                    </a:cubicBezTo>
                    <a:cubicBezTo>
                      <a:pt x="14" y="25"/>
                      <a:pt x="14" y="25"/>
                      <a:pt x="14" y="25"/>
                    </a:cubicBezTo>
                    <a:cubicBezTo>
                      <a:pt x="15" y="27"/>
                      <a:pt x="15" y="27"/>
                      <a:pt x="15" y="27"/>
                    </a:cubicBezTo>
                    <a:cubicBezTo>
                      <a:pt x="15" y="30"/>
                      <a:pt x="15" y="30"/>
                      <a:pt x="15" y="30"/>
                    </a:cubicBezTo>
                    <a:cubicBezTo>
                      <a:pt x="13" y="33"/>
                      <a:pt x="13" y="33"/>
                      <a:pt x="13" y="33"/>
                    </a:cubicBezTo>
                    <a:cubicBezTo>
                      <a:pt x="11" y="31"/>
                      <a:pt x="11" y="31"/>
                      <a:pt x="11" y="31"/>
                    </a:cubicBezTo>
                    <a:cubicBezTo>
                      <a:pt x="11" y="28"/>
                      <a:pt x="11" y="28"/>
                      <a:pt x="11" y="28"/>
                    </a:cubicBezTo>
                    <a:cubicBezTo>
                      <a:pt x="10" y="27"/>
                      <a:pt x="10" y="27"/>
                      <a:pt x="10" y="27"/>
                    </a:cubicBezTo>
                    <a:cubicBezTo>
                      <a:pt x="9" y="26"/>
                      <a:pt x="9" y="26"/>
                      <a:pt x="9" y="26"/>
                    </a:cubicBezTo>
                    <a:cubicBezTo>
                      <a:pt x="9" y="26"/>
                      <a:pt x="9" y="26"/>
                      <a:pt x="9" y="26"/>
                    </a:cubicBezTo>
                    <a:cubicBezTo>
                      <a:pt x="7" y="26"/>
                      <a:pt x="7" y="26"/>
                      <a:pt x="7" y="26"/>
                    </a:cubicBezTo>
                    <a:cubicBezTo>
                      <a:pt x="6" y="27"/>
                      <a:pt x="6" y="27"/>
                      <a:pt x="6" y="27"/>
                    </a:cubicBezTo>
                    <a:lnTo>
                      <a:pt x="5"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7" name="Freeform 196">
                <a:extLst>
                  <a:ext uri="{FF2B5EF4-FFF2-40B4-BE49-F238E27FC236}">
                    <a16:creationId xmlns:a16="http://schemas.microsoft.com/office/drawing/2014/main" id="{4BF1942E-A7B3-1568-4338-174B420BE106}"/>
                  </a:ext>
                </a:extLst>
              </p:cNvPr>
              <p:cNvSpPr/>
              <p:nvPr/>
            </p:nvSpPr>
            <p:spPr bwMode="auto">
              <a:xfrm>
                <a:off x="2798763" y="908050"/>
                <a:ext cx="101600" cy="141287"/>
              </a:xfrm>
              <a:custGeom>
                <a:avLst/>
                <a:gdLst>
                  <a:gd name="T0" fmla="*/ 29 w 64"/>
                  <a:gd name="T1" fmla="*/ 61 h 89"/>
                  <a:gd name="T2" fmla="*/ 33 w 64"/>
                  <a:gd name="T3" fmla="*/ 65 h 89"/>
                  <a:gd name="T4" fmla="*/ 33 w 64"/>
                  <a:gd name="T5" fmla="*/ 70 h 89"/>
                  <a:gd name="T6" fmla="*/ 28 w 64"/>
                  <a:gd name="T7" fmla="*/ 83 h 89"/>
                  <a:gd name="T8" fmla="*/ 30 w 64"/>
                  <a:gd name="T9" fmla="*/ 89 h 89"/>
                  <a:gd name="T10" fmla="*/ 36 w 64"/>
                  <a:gd name="T11" fmla="*/ 89 h 89"/>
                  <a:gd name="T12" fmla="*/ 42 w 64"/>
                  <a:gd name="T13" fmla="*/ 86 h 89"/>
                  <a:gd name="T14" fmla="*/ 44 w 64"/>
                  <a:gd name="T15" fmla="*/ 83 h 89"/>
                  <a:gd name="T16" fmla="*/ 47 w 64"/>
                  <a:gd name="T17" fmla="*/ 77 h 89"/>
                  <a:gd name="T18" fmla="*/ 50 w 64"/>
                  <a:gd name="T19" fmla="*/ 69 h 89"/>
                  <a:gd name="T20" fmla="*/ 49 w 64"/>
                  <a:gd name="T21" fmla="*/ 65 h 89"/>
                  <a:gd name="T22" fmla="*/ 52 w 64"/>
                  <a:gd name="T23" fmla="*/ 60 h 89"/>
                  <a:gd name="T24" fmla="*/ 57 w 64"/>
                  <a:gd name="T25" fmla="*/ 56 h 89"/>
                  <a:gd name="T26" fmla="*/ 62 w 64"/>
                  <a:gd name="T27" fmla="*/ 50 h 89"/>
                  <a:gd name="T28" fmla="*/ 64 w 64"/>
                  <a:gd name="T29" fmla="*/ 46 h 89"/>
                  <a:gd name="T30" fmla="*/ 63 w 64"/>
                  <a:gd name="T31" fmla="*/ 42 h 89"/>
                  <a:gd name="T32" fmla="*/ 62 w 64"/>
                  <a:gd name="T33" fmla="*/ 40 h 89"/>
                  <a:gd name="T34" fmla="*/ 55 w 64"/>
                  <a:gd name="T35" fmla="*/ 39 h 89"/>
                  <a:gd name="T36" fmla="*/ 55 w 64"/>
                  <a:gd name="T37" fmla="*/ 32 h 89"/>
                  <a:gd name="T38" fmla="*/ 59 w 64"/>
                  <a:gd name="T39" fmla="*/ 30 h 89"/>
                  <a:gd name="T40" fmla="*/ 57 w 64"/>
                  <a:gd name="T41" fmla="*/ 23 h 89"/>
                  <a:gd name="T42" fmla="*/ 56 w 64"/>
                  <a:gd name="T43" fmla="*/ 19 h 89"/>
                  <a:gd name="T44" fmla="*/ 51 w 64"/>
                  <a:gd name="T45" fmla="*/ 21 h 89"/>
                  <a:gd name="T46" fmla="*/ 47 w 64"/>
                  <a:gd name="T47" fmla="*/ 24 h 89"/>
                  <a:gd name="T48" fmla="*/ 40 w 64"/>
                  <a:gd name="T49" fmla="*/ 27 h 89"/>
                  <a:gd name="T50" fmla="*/ 43 w 64"/>
                  <a:gd name="T51" fmla="*/ 20 h 89"/>
                  <a:gd name="T52" fmla="*/ 44 w 64"/>
                  <a:gd name="T53" fmla="*/ 15 h 89"/>
                  <a:gd name="T54" fmla="*/ 44 w 64"/>
                  <a:gd name="T55" fmla="*/ 8 h 89"/>
                  <a:gd name="T56" fmla="*/ 42 w 64"/>
                  <a:gd name="T57" fmla="*/ 3 h 89"/>
                  <a:gd name="T58" fmla="*/ 36 w 64"/>
                  <a:gd name="T59" fmla="*/ 3 h 89"/>
                  <a:gd name="T60" fmla="*/ 29 w 64"/>
                  <a:gd name="T61" fmla="*/ 5 h 89"/>
                  <a:gd name="T62" fmla="*/ 25 w 64"/>
                  <a:gd name="T63" fmla="*/ 0 h 89"/>
                  <a:gd name="T64" fmla="*/ 23 w 64"/>
                  <a:gd name="T65" fmla="*/ 3 h 89"/>
                  <a:gd name="T66" fmla="*/ 19 w 64"/>
                  <a:gd name="T67" fmla="*/ 8 h 89"/>
                  <a:gd name="T68" fmla="*/ 15 w 64"/>
                  <a:gd name="T69" fmla="*/ 12 h 89"/>
                  <a:gd name="T70" fmla="*/ 19 w 64"/>
                  <a:gd name="T71" fmla="*/ 12 h 89"/>
                  <a:gd name="T72" fmla="*/ 25 w 64"/>
                  <a:gd name="T73" fmla="*/ 15 h 89"/>
                  <a:gd name="T74" fmla="*/ 17 w 64"/>
                  <a:gd name="T75" fmla="*/ 20 h 89"/>
                  <a:gd name="T76" fmla="*/ 17 w 64"/>
                  <a:gd name="T77" fmla="*/ 21 h 89"/>
                  <a:gd name="T78" fmla="*/ 22 w 64"/>
                  <a:gd name="T79" fmla="*/ 18 h 89"/>
                  <a:gd name="T80" fmla="*/ 28 w 64"/>
                  <a:gd name="T81" fmla="*/ 20 h 89"/>
                  <a:gd name="T82" fmla="*/ 25 w 64"/>
                  <a:gd name="T83" fmla="*/ 25 h 89"/>
                  <a:gd name="T84" fmla="*/ 21 w 64"/>
                  <a:gd name="T85" fmla="*/ 30 h 89"/>
                  <a:gd name="T86" fmla="*/ 25 w 64"/>
                  <a:gd name="T87" fmla="*/ 30 h 89"/>
                  <a:gd name="T88" fmla="*/ 25 w 64"/>
                  <a:gd name="T89" fmla="*/ 35 h 89"/>
                  <a:gd name="T90" fmla="*/ 21 w 64"/>
                  <a:gd name="T91" fmla="*/ 37 h 89"/>
                  <a:gd name="T92" fmla="*/ 17 w 64"/>
                  <a:gd name="T93" fmla="*/ 46 h 89"/>
                  <a:gd name="T94" fmla="*/ 12 w 64"/>
                  <a:gd name="T95" fmla="*/ 41 h 89"/>
                  <a:gd name="T96" fmla="*/ 7 w 64"/>
                  <a:gd name="T97" fmla="*/ 37 h 89"/>
                  <a:gd name="T98" fmla="*/ 3 w 64"/>
                  <a:gd name="T99" fmla="*/ 40 h 89"/>
                  <a:gd name="T100" fmla="*/ 3 w 64"/>
                  <a:gd name="T101" fmla="*/ 48 h 89"/>
                  <a:gd name="T102" fmla="*/ 3 w 64"/>
                  <a:gd name="T103" fmla="*/ 52 h 89"/>
                  <a:gd name="T104" fmla="*/ 8 w 64"/>
                  <a:gd name="T105" fmla="*/ 49 h 89"/>
                  <a:gd name="T106" fmla="*/ 19 w 64"/>
                  <a:gd name="T107" fmla="*/ 50 h 89"/>
                  <a:gd name="T108" fmla="*/ 25 w 64"/>
                  <a:gd name="T109" fmla="*/ 50 h 89"/>
                  <a:gd name="T110" fmla="*/ 21 w 64"/>
                  <a:gd name="T111" fmla="*/ 56 h 89"/>
                  <a:gd name="T112" fmla="*/ 21 w 64"/>
                  <a:gd name="T113" fmla="*/ 5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4" h="89">
                    <a:moveTo>
                      <a:pt x="25" y="57"/>
                    </a:moveTo>
                    <a:lnTo>
                      <a:pt x="29" y="61"/>
                    </a:lnTo>
                    <a:lnTo>
                      <a:pt x="30" y="65"/>
                    </a:lnTo>
                    <a:lnTo>
                      <a:pt x="33" y="65"/>
                    </a:lnTo>
                    <a:lnTo>
                      <a:pt x="35" y="68"/>
                    </a:lnTo>
                    <a:lnTo>
                      <a:pt x="33" y="70"/>
                    </a:lnTo>
                    <a:lnTo>
                      <a:pt x="33" y="74"/>
                    </a:lnTo>
                    <a:lnTo>
                      <a:pt x="28" y="83"/>
                    </a:lnTo>
                    <a:lnTo>
                      <a:pt x="29" y="86"/>
                    </a:lnTo>
                    <a:lnTo>
                      <a:pt x="30" y="89"/>
                    </a:lnTo>
                    <a:lnTo>
                      <a:pt x="35" y="87"/>
                    </a:lnTo>
                    <a:lnTo>
                      <a:pt x="36" y="89"/>
                    </a:lnTo>
                    <a:lnTo>
                      <a:pt x="37" y="89"/>
                    </a:lnTo>
                    <a:lnTo>
                      <a:pt x="42" y="86"/>
                    </a:lnTo>
                    <a:lnTo>
                      <a:pt x="42" y="85"/>
                    </a:lnTo>
                    <a:lnTo>
                      <a:pt x="44" y="83"/>
                    </a:lnTo>
                    <a:lnTo>
                      <a:pt x="47" y="81"/>
                    </a:lnTo>
                    <a:lnTo>
                      <a:pt x="47" y="77"/>
                    </a:lnTo>
                    <a:lnTo>
                      <a:pt x="48" y="72"/>
                    </a:lnTo>
                    <a:lnTo>
                      <a:pt x="50" y="69"/>
                    </a:lnTo>
                    <a:lnTo>
                      <a:pt x="49" y="68"/>
                    </a:lnTo>
                    <a:lnTo>
                      <a:pt x="49" y="65"/>
                    </a:lnTo>
                    <a:lnTo>
                      <a:pt x="50" y="63"/>
                    </a:lnTo>
                    <a:lnTo>
                      <a:pt x="52" y="60"/>
                    </a:lnTo>
                    <a:lnTo>
                      <a:pt x="55" y="59"/>
                    </a:lnTo>
                    <a:lnTo>
                      <a:pt x="57" y="56"/>
                    </a:lnTo>
                    <a:lnTo>
                      <a:pt x="60" y="54"/>
                    </a:lnTo>
                    <a:lnTo>
                      <a:pt x="62" y="50"/>
                    </a:lnTo>
                    <a:lnTo>
                      <a:pt x="60" y="48"/>
                    </a:lnTo>
                    <a:lnTo>
                      <a:pt x="64" y="46"/>
                    </a:lnTo>
                    <a:lnTo>
                      <a:pt x="64" y="45"/>
                    </a:lnTo>
                    <a:lnTo>
                      <a:pt x="63" y="42"/>
                    </a:lnTo>
                    <a:lnTo>
                      <a:pt x="62" y="40"/>
                    </a:lnTo>
                    <a:lnTo>
                      <a:pt x="62" y="40"/>
                    </a:lnTo>
                    <a:lnTo>
                      <a:pt x="58" y="39"/>
                    </a:lnTo>
                    <a:lnTo>
                      <a:pt x="55" y="39"/>
                    </a:lnTo>
                    <a:lnTo>
                      <a:pt x="52" y="35"/>
                    </a:lnTo>
                    <a:lnTo>
                      <a:pt x="55" y="32"/>
                    </a:lnTo>
                    <a:lnTo>
                      <a:pt x="59" y="30"/>
                    </a:lnTo>
                    <a:lnTo>
                      <a:pt x="59" y="30"/>
                    </a:lnTo>
                    <a:lnTo>
                      <a:pt x="57" y="27"/>
                    </a:lnTo>
                    <a:lnTo>
                      <a:pt x="57" y="23"/>
                    </a:lnTo>
                    <a:lnTo>
                      <a:pt x="58" y="21"/>
                    </a:lnTo>
                    <a:lnTo>
                      <a:pt x="56" y="19"/>
                    </a:lnTo>
                    <a:lnTo>
                      <a:pt x="55" y="19"/>
                    </a:lnTo>
                    <a:lnTo>
                      <a:pt x="51" y="21"/>
                    </a:lnTo>
                    <a:lnTo>
                      <a:pt x="48" y="23"/>
                    </a:lnTo>
                    <a:lnTo>
                      <a:pt x="47" y="24"/>
                    </a:lnTo>
                    <a:lnTo>
                      <a:pt x="44" y="27"/>
                    </a:lnTo>
                    <a:lnTo>
                      <a:pt x="40" y="27"/>
                    </a:lnTo>
                    <a:lnTo>
                      <a:pt x="40" y="23"/>
                    </a:lnTo>
                    <a:lnTo>
                      <a:pt x="43" y="20"/>
                    </a:lnTo>
                    <a:lnTo>
                      <a:pt x="44" y="19"/>
                    </a:lnTo>
                    <a:lnTo>
                      <a:pt x="44" y="15"/>
                    </a:lnTo>
                    <a:lnTo>
                      <a:pt x="45" y="10"/>
                    </a:lnTo>
                    <a:lnTo>
                      <a:pt x="44" y="8"/>
                    </a:lnTo>
                    <a:lnTo>
                      <a:pt x="43" y="5"/>
                    </a:lnTo>
                    <a:lnTo>
                      <a:pt x="42" y="3"/>
                    </a:lnTo>
                    <a:lnTo>
                      <a:pt x="38" y="2"/>
                    </a:lnTo>
                    <a:lnTo>
                      <a:pt x="36" y="3"/>
                    </a:lnTo>
                    <a:lnTo>
                      <a:pt x="33" y="2"/>
                    </a:lnTo>
                    <a:lnTo>
                      <a:pt x="29" y="5"/>
                    </a:lnTo>
                    <a:lnTo>
                      <a:pt x="26" y="4"/>
                    </a:lnTo>
                    <a:lnTo>
                      <a:pt x="25" y="0"/>
                    </a:lnTo>
                    <a:lnTo>
                      <a:pt x="23" y="0"/>
                    </a:lnTo>
                    <a:lnTo>
                      <a:pt x="23" y="3"/>
                    </a:lnTo>
                    <a:lnTo>
                      <a:pt x="20" y="4"/>
                    </a:lnTo>
                    <a:lnTo>
                      <a:pt x="19" y="8"/>
                    </a:lnTo>
                    <a:lnTo>
                      <a:pt x="15" y="11"/>
                    </a:lnTo>
                    <a:lnTo>
                      <a:pt x="15" y="12"/>
                    </a:lnTo>
                    <a:lnTo>
                      <a:pt x="17" y="13"/>
                    </a:lnTo>
                    <a:lnTo>
                      <a:pt x="19" y="12"/>
                    </a:lnTo>
                    <a:lnTo>
                      <a:pt x="22" y="11"/>
                    </a:lnTo>
                    <a:lnTo>
                      <a:pt x="25" y="15"/>
                    </a:lnTo>
                    <a:lnTo>
                      <a:pt x="20" y="18"/>
                    </a:lnTo>
                    <a:lnTo>
                      <a:pt x="17" y="20"/>
                    </a:lnTo>
                    <a:lnTo>
                      <a:pt x="14" y="23"/>
                    </a:lnTo>
                    <a:lnTo>
                      <a:pt x="17" y="21"/>
                    </a:lnTo>
                    <a:lnTo>
                      <a:pt x="21" y="18"/>
                    </a:lnTo>
                    <a:lnTo>
                      <a:pt x="22" y="18"/>
                    </a:lnTo>
                    <a:lnTo>
                      <a:pt x="26" y="17"/>
                    </a:lnTo>
                    <a:lnTo>
                      <a:pt x="28" y="20"/>
                    </a:lnTo>
                    <a:lnTo>
                      <a:pt x="27" y="25"/>
                    </a:lnTo>
                    <a:lnTo>
                      <a:pt x="25" y="25"/>
                    </a:lnTo>
                    <a:lnTo>
                      <a:pt x="21" y="27"/>
                    </a:lnTo>
                    <a:lnTo>
                      <a:pt x="21" y="30"/>
                    </a:lnTo>
                    <a:lnTo>
                      <a:pt x="21" y="30"/>
                    </a:lnTo>
                    <a:lnTo>
                      <a:pt x="25" y="30"/>
                    </a:lnTo>
                    <a:lnTo>
                      <a:pt x="29" y="32"/>
                    </a:lnTo>
                    <a:lnTo>
                      <a:pt x="25" y="35"/>
                    </a:lnTo>
                    <a:lnTo>
                      <a:pt x="21" y="37"/>
                    </a:lnTo>
                    <a:lnTo>
                      <a:pt x="21" y="37"/>
                    </a:lnTo>
                    <a:lnTo>
                      <a:pt x="21" y="40"/>
                    </a:lnTo>
                    <a:lnTo>
                      <a:pt x="17" y="46"/>
                    </a:lnTo>
                    <a:lnTo>
                      <a:pt x="13" y="46"/>
                    </a:lnTo>
                    <a:lnTo>
                      <a:pt x="12" y="41"/>
                    </a:lnTo>
                    <a:lnTo>
                      <a:pt x="10" y="40"/>
                    </a:lnTo>
                    <a:lnTo>
                      <a:pt x="7" y="37"/>
                    </a:lnTo>
                    <a:lnTo>
                      <a:pt x="3" y="39"/>
                    </a:lnTo>
                    <a:lnTo>
                      <a:pt x="3" y="40"/>
                    </a:lnTo>
                    <a:lnTo>
                      <a:pt x="0" y="45"/>
                    </a:lnTo>
                    <a:lnTo>
                      <a:pt x="3" y="48"/>
                    </a:lnTo>
                    <a:lnTo>
                      <a:pt x="3" y="50"/>
                    </a:lnTo>
                    <a:lnTo>
                      <a:pt x="3" y="52"/>
                    </a:lnTo>
                    <a:lnTo>
                      <a:pt x="5" y="49"/>
                    </a:lnTo>
                    <a:lnTo>
                      <a:pt x="8" y="49"/>
                    </a:lnTo>
                    <a:lnTo>
                      <a:pt x="13" y="50"/>
                    </a:lnTo>
                    <a:lnTo>
                      <a:pt x="19" y="50"/>
                    </a:lnTo>
                    <a:lnTo>
                      <a:pt x="19" y="52"/>
                    </a:lnTo>
                    <a:lnTo>
                      <a:pt x="25" y="50"/>
                    </a:lnTo>
                    <a:lnTo>
                      <a:pt x="25" y="55"/>
                    </a:lnTo>
                    <a:lnTo>
                      <a:pt x="21" y="56"/>
                    </a:lnTo>
                    <a:lnTo>
                      <a:pt x="21" y="56"/>
                    </a:lnTo>
                    <a:lnTo>
                      <a:pt x="21" y="59"/>
                    </a:lnTo>
                    <a:lnTo>
                      <a:pt x="25"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8" name="Freeform 197">
                <a:extLst>
                  <a:ext uri="{FF2B5EF4-FFF2-40B4-BE49-F238E27FC236}">
                    <a16:creationId xmlns:a16="http://schemas.microsoft.com/office/drawing/2014/main" id="{B715B1B4-F614-81C6-F0FF-5BD9C47C1F0E}"/>
                  </a:ext>
                </a:extLst>
              </p:cNvPr>
              <p:cNvSpPr/>
              <p:nvPr/>
            </p:nvSpPr>
            <p:spPr bwMode="auto">
              <a:xfrm>
                <a:off x="2994025" y="812800"/>
                <a:ext cx="158750" cy="261937"/>
              </a:xfrm>
              <a:custGeom>
                <a:avLst/>
                <a:gdLst>
                  <a:gd name="T0" fmla="*/ 48 w 100"/>
                  <a:gd name="T1" fmla="*/ 145 h 165"/>
                  <a:gd name="T2" fmla="*/ 53 w 100"/>
                  <a:gd name="T3" fmla="*/ 129 h 165"/>
                  <a:gd name="T4" fmla="*/ 58 w 100"/>
                  <a:gd name="T5" fmla="*/ 132 h 165"/>
                  <a:gd name="T6" fmla="*/ 54 w 100"/>
                  <a:gd name="T7" fmla="*/ 147 h 165"/>
                  <a:gd name="T8" fmla="*/ 65 w 100"/>
                  <a:gd name="T9" fmla="*/ 131 h 165"/>
                  <a:gd name="T10" fmla="*/ 70 w 100"/>
                  <a:gd name="T11" fmla="*/ 132 h 165"/>
                  <a:gd name="T12" fmla="*/ 86 w 100"/>
                  <a:gd name="T13" fmla="*/ 127 h 165"/>
                  <a:gd name="T14" fmla="*/ 95 w 100"/>
                  <a:gd name="T15" fmla="*/ 120 h 165"/>
                  <a:gd name="T16" fmla="*/ 93 w 100"/>
                  <a:gd name="T17" fmla="*/ 109 h 165"/>
                  <a:gd name="T18" fmla="*/ 91 w 100"/>
                  <a:gd name="T19" fmla="*/ 105 h 165"/>
                  <a:gd name="T20" fmla="*/ 86 w 100"/>
                  <a:gd name="T21" fmla="*/ 100 h 165"/>
                  <a:gd name="T22" fmla="*/ 74 w 100"/>
                  <a:gd name="T23" fmla="*/ 102 h 165"/>
                  <a:gd name="T24" fmla="*/ 92 w 100"/>
                  <a:gd name="T25" fmla="*/ 88 h 165"/>
                  <a:gd name="T26" fmla="*/ 91 w 100"/>
                  <a:gd name="T27" fmla="*/ 78 h 165"/>
                  <a:gd name="T28" fmla="*/ 97 w 100"/>
                  <a:gd name="T29" fmla="*/ 70 h 165"/>
                  <a:gd name="T30" fmla="*/ 98 w 100"/>
                  <a:gd name="T31" fmla="*/ 61 h 165"/>
                  <a:gd name="T32" fmla="*/ 92 w 100"/>
                  <a:gd name="T33" fmla="*/ 76 h 165"/>
                  <a:gd name="T34" fmla="*/ 86 w 100"/>
                  <a:gd name="T35" fmla="*/ 70 h 165"/>
                  <a:gd name="T36" fmla="*/ 92 w 100"/>
                  <a:gd name="T37" fmla="*/ 60 h 165"/>
                  <a:gd name="T38" fmla="*/ 82 w 100"/>
                  <a:gd name="T39" fmla="*/ 60 h 165"/>
                  <a:gd name="T40" fmla="*/ 80 w 100"/>
                  <a:gd name="T41" fmla="*/ 39 h 165"/>
                  <a:gd name="T42" fmla="*/ 83 w 100"/>
                  <a:gd name="T43" fmla="*/ 18 h 165"/>
                  <a:gd name="T44" fmla="*/ 75 w 100"/>
                  <a:gd name="T45" fmla="*/ 3 h 165"/>
                  <a:gd name="T46" fmla="*/ 65 w 100"/>
                  <a:gd name="T47" fmla="*/ 0 h 165"/>
                  <a:gd name="T48" fmla="*/ 65 w 100"/>
                  <a:gd name="T49" fmla="*/ 7 h 165"/>
                  <a:gd name="T50" fmla="*/ 76 w 100"/>
                  <a:gd name="T51" fmla="*/ 16 h 165"/>
                  <a:gd name="T52" fmla="*/ 56 w 100"/>
                  <a:gd name="T53" fmla="*/ 24 h 165"/>
                  <a:gd name="T54" fmla="*/ 46 w 100"/>
                  <a:gd name="T55" fmla="*/ 27 h 165"/>
                  <a:gd name="T56" fmla="*/ 51 w 100"/>
                  <a:gd name="T57" fmla="*/ 38 h 165"/>
                  <a:gd name="T58" fmla="*/ 46 w 100"/>
                  <a:gd name="T59" fmla="*/ 41 h 165"/>
                  <a:gd name="T60" fmla="*/ 36 w 100"/>
                  <a:gd name="T61" fmla="*/ 41 h 165"/>
                  <a:gd name="T62" fmla="*/ 31 w 100"/>
                  <a:gd name="T63" fmla="*/ 43 h 165"/>
                  <a:gd name="T64" fmla="*/ 23 w 100"/>
                  <a:gd name="T65" fmla="*/ 40 h 165"/>
                  <a:gd name="T66" fmla="*/ 31 w 100"/>
                  <a:gd name="T67" fmla="*/ 53 h 165"/>
                  <a:gd name="T68" fmla="*/ 36 w 100"/>
                  <a:gd name="T69" fmla="*/ 61 h 165"/>
                  <a:gd name="T70" fmla="*/ 41 w 100"/>
                  <a:gd name="T71" fmla="*/ 64 h 165"/>
                  <a:gd name="T72" fmla="*/ 21 w 100"/>
                  <a:gd name="T73" fmla="*/ 61 h 165"/>
                  <a:gd name="T74" fmla="*/ 16 w 100"/>
                  <a:gd name="T75" fmla="*/ 63 h 165"/>
                  <a:gd name="T76" fmla="*/ 11 w 100"/>
                  <a:gd name="T77" fmla="*/ 75 h 165"/>
                  <a:gd name="T78" fmla="*/ 24 w 100"/>
                  <a:gd name="T79" fmla="*/ 80 h 165"/>
                  <a:gd name="T80" fmla="*/ 10 w 100"/>
                  <a:gd name="T81" fmla="*/ 84 h 165"/>
                  <a:gd name="T82" fmla="*/ 6 w 100"/>
                  <a:gd name="T83" fmla="*/ 95 h 165"/>
                  <a:gd name="T84" fmla="*/ 10 w 100"/>
                  <a:gd name="T85" fmla="*/ 97 h 165"/>
                  <a:gd name="T86" fmla="*/ 22 w 100"/>
                  <a:gd name="T87" fmla="*/ 98 h 165"/>
                  <a:gd name="T88" fmla="*/ 29 w 100"/>
                  <a:gd name="T89" fmla="*/ 107 h 165"/>
                  <a:gd name="T90" fmla="*/ 33 w 100"/>
                  <a:gd name="T91" fmla="*/ 109 h 165"/>
                  <a:gd name="T92" fmla="*/ 28 w 100"/>
                  <a:gd name="T93" fmla="*/ 113 h 165"/>
                  <a:gd name="T94" fmla="*/ 45 w 100"/>
                  <a:gd name="T95" fmla="*/ 119 h 165"/>
                  <a:gd name="T96" fmla="*/ 21 w 100"/>
                  <a:gd name="T97" fmla="*/ 116 h 165"/>
                  <a:gd name="T98" fmla="*/ 6 w 100"/>
                  <a:gd name="T99" fmla="*/ 115 h 165"/>
                  <a:gd name="T100" fmla="*/ 3 w 100"/>
                  <a:gd name="T101" fmla="*/ 132 h 165"/>
                  <a:gd name="T102" fmla="*/ 2 w 100"/>
                  <a:gd name="T103" fmla="*/ 132 h 165"/>
                  <a:gd name="T104" fmla="*/ 4 w 100"/>
                  <a:gd name="T105" fmla="*/ 142 h 165"/>
                  <a:gd name="T106" fmla="*/ 4 w 100"/>
                  <a:gd name="T107" fmla="*/ 151 h 165"/>
                  <a:gd name="T108" fmla="*/ 17 w 100"/>
                  <a:gd name="T109" fmla="*/ 158 h 165"/>
                  <a:gd name="T110" fmla="*/ 23 w 100"/>
                  <a:gd name="T111" fmla="*/ 161 h 165"/>
                  <a:gd name="T112" fmla="*/ 33 w 100"/>
                  <a:gd name="T113" fmla="*/ 134 h 165"/>
                  <a:gd name="T114" fmla="*/ 29 w 100"/>
                  <a:gd name="T115" fmla="*/ 161 h 165"/>
                  <a:gd name="T116" fmla="*/ 37 w 100"/>
                  <a:gd name="T117" fmla="*/ 157 h 165"/>
                  <a:gd name="T118" fmla="*/ 43 w 100"/>
                  <a:gd name="T119" fmla="*/ 156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0" h="165">
                    <a:moveTo>
                      <a:pt x="48" y="151"/>
                    </a:moveTo>
                    <a:lnTo>
                      <a:pt x="48" y="150"/>
                    </a:lnTo>
                    <a:lnTo>
                      <a:pt x="45" y="150"/>
                    </a:lnTo>
                    <a:lnTo>
                      <a:pt x="45" y="146"/>
                    </a:lnTo>
                    <a:lnTo>
                      <a:pt x="48" y="145"/>
                    </a:lnTo>
                    <a:lnTo>
                      <a:pt x="48" y="143"/>
                    </a:lnTo>
                    <a:lnTo>
                      <a:pt x="47" y="141"/>
                    </a:lnTo>
                    <a:lnTo>
                      <a:pt x="47" y="137"/>
                    </a:lnTo>
                    <a:lnTo>
                      <a:pt x="52" y="134"/>
                    </a:lnTo>
                    <a:lnTo>
                      <a:pt x="53" y="129"/>
                    </a:lnTo>
                    <a:lnTo>
                      <a:pt x="56" y="128"/>
                    </a:lnTo>
                    <a:lnTo>
                      <a:pt x="60" y="121"/>
                    </a:lnTo>
                    <a:lnTo>
                      <a:pt x="60" y="129"/>
                    </a:lnTo>
                    <a:lnTo>
                      <a:pt x="60" y="131"/>
                    </a:lnTo>
                    <a:lnTo>
                      <a:pt x="58" y="132"/>
                    </a:lnTo>
                    <a:lnTo>
                      <a:pt x="55" y="137"/>
                    </a:lnTo>
                    <a:lnTo>
                      <a:pt x="53" y="139"/>
                    </a:lnTo>
                    <a:lnTo>
                      <a:pt x="53" y="144"/>
                    </a:lnTo>
                    <a:lnTo>
                      <a:pt x="54" y="146"/>
                    </a:lnTo>
                    <a:lnTo>
                      <a:pt x="54" y="147"/>
                    </a:lnTo>
                    <a:lnTo>
                      <a:pt x="54" y="147"/>
                    </a:lnTo>
                    <a:lnTo>
                      <a:pt x="56" y="143"/>
                    </a:lnTo>
                    <a:lnTo>
                      <a:pt x="62" y="137"/>
                    </a:lnTo>
                    <a:lnTo>
                      <a:pt x="65" y="135"/>
                    </a:lnTo>
                    <a:lnTo>
                      <a:pt x="65" y="131"/>
                    </a:lnTo>
                    <a:lnTo>
                      <a:pt x="67" y="127"/>
                    </a:lnTo>
                    <a:lnTo>
                      <a:pt x="70" y="125"/>
                    </a:lnTo>
                    <a:lnTo>
                      <a:pt x="71" y="130"/>
                    </a:lnTo>
                    <a:lnTo>
                      <a:pt x="70" y="131"/>
                    </a:lnTo>
                    <a:lnTo>
                      <a:pt x="70" y="132"/>
                    </a:lnTo>
                    <a:lnTo>
                      <a:pt x="70" y="131"/>
                    </a:lnTo>
                    <a:lnTo>
                      <a:pt x="74" y="128"/>
                    </a:lnTo>
                    <a:lnTo>
                      <a:pt x="77" y="128"/>
                    </a:lnTo>
                    <a:lnTo>
                      <a:pt x="82" y="128"/>
                    </a:lnTo>
                    <a:lnTo>
                      <a:pt x="86" y="127"/>
                    </a:lnTo>
                    <a:lnTo>
                      <a:pt x="89" y="125"/>
                    </a:lnTo>
                    <a:lnTo>
                      <a:pt x="91" y="124"/>
                    </a:lnTo>
                    <a:lnTo>
                      <a:pt x="93" y="123"/>
                    </a:lnTo>
                    <a:lnTo>
                      <a:pt x="95" y="121"/>
                    </a:lnTo>
                    <a:lnTo>
                      <a:pt x="95" y="120"/>
                    </a:lnTo>
                    <a:lnTo>
                      <a:pt x="96" y="117"/>
                    </a:lnTo>
                    <a:lnTo>
                      <a:pt x="93" y="115"/>
                    </a:lnTo>
                    <a:lnTo>
                      <a:pt x="95" y="112"/>
                    </a:lnTo>
                    <a:lnTo>
                      <a:pt x="95" y="107"/>
                    </a:lnTo>
                    <a:lnTo>
                      <a:pt x="93" y="109"/>
                    </a:lnTo>
                    <a:lnTo>
                      <a:pt x="89" y="114"/>
                    </a:lnTo>
                    <a:lnTo>
                      <a:pt x="85" y="114"/>
                    </a:lnTo>
                    <a:lnTo>
                      <a:pt x="85" y="110"/>
                    </a:lnTo>
                    <a:lnTo>
                      <a:pt x="89" y="107"/>
                    </a:lnTo>
                    <a:lnTo>
                      <a:pt x="91" y="105"/>
                    </a:lnTo>
                    <a:lnTo>
                      <a:pt x="91" y="103"/>
                    </a:lnTo>
                    <a:lnTo>
                      <a:pt x="89" y="101"/>
                    </a:lnTo>
                    <a:lnTo>
                      <a:pt x="88" y="99"/>
                    </a:lnTo>
                    <a:lnTo>
                      <a:pt x="88" y="99"/>
                    </a:lnTo>
                    <a:lnTo>
                      <a:pt x="86" y="100"/>
                    </a:lnTo>
                    <a:lnTo>
                      <a:pt x="85" y="103"/>
                    </a:lnTo>
                    <a:lnTo>
                      <a:pt x="83" y="101"/>
                    </a:lnTo>
                    <a:lnTo>
                      <a:pt x="81" y="101"/>
                    </a:lnTo>
                    <a:lnTo>
                      <a:pt x="78" y="102"/>
                    </a:lnTo>
                    <a:lnTo>
                      <a:pt x="74" y="102"/>
                    </a:lnTo>
                    <a:lnTo>
                      <a:pt x="76" y="99"/>
                    </a:lnTo>
                    <a:lnTo>
                      <a:pt x="83" y="95"/>
                    </a:lnTo>
                    <a:lnTo>
                      <a:pt x="86" y="94"/>
                    </a:lnTo>
                    <a:lnTo>
                      <a:pt x="91" y="90"/>
                    </a:lnTo>
                    <a:lnTo>
                      <a:pt x="92" y="88"/>
                    </a:lnTo>
                    <a:lnTo>
                      <a:pt x="96" y="83"/>
                    </a:lnTo>
                    <a:lnTo>
                      <a:pt x="97" y="79"/>
                    </a:lnTo>
                    <a:lnTo>
                      <a:pt x="96" y="79"/>
                    </a:lnTo>
                    <a:lnTo>
                      <a:pt x="93" y="80"/>
                    </a:lnTo>
                    <a:lnTo>
                      <a:pt x="91" y="78"/>
                    </a:lnTo>
                    <a:lnTo>
                      <a:pt x="92" y="75"/>
                    </a:lnTo>
                    <a:lnTo>
                      <a:pt x="95" y="73"/>
                    </a:lnTo>
                    <a:lnTo>
                      <a:pt x="97" y="73"/>
                    </a:lnTo>
                    <a:lnTo>
                      <a:pt x="98" y="72"/>
                    </a:lnTo>
                    <a:lnTo>
                      <a:pt x="97" y="70"/>
                    </a:lnTo>
                    <a:lnTo>
                      <a:pt x="100" y="66"/>
                    </a:lnTo>
                    <a:lnTo>
                      <a:pt x="100" y="64"/>
                    </a:lnTo>
                    <a:lnTo>
                      <a:pt x="99" y="63"/>
                    </a:lnTo>
                    <a:lnTo>
                      <a:pt x="99" y="61"/>
                    </a:lnTo>
                    <a:lnTo>
                      <a:pt x="98" y="61"/>
                    </a:lnTo>
                    <a:lnTo>
                      <a:pt x="96" y="62"/>
                    </a:lnTo>
                    <a:lnTo>
                      <a:pt x="93" y="68"/>
                    </a:lnTo>
                    <a:lnTo>
                      <a:pt x="92" y="70"/>
                    </a:lnTo>
                    <a:lnTo>
                      <a:pt x="95" y="72"/>
                    </a:lnTo>
                    <a:lnTo>
                      <a:pt x="92" y="76"/>
                    </a:lnTo>
                    <a:lnTo>
                      <a:pt x="89" y="78"/>
                    </a:lnTo>
                    <a:lnTo>
                      <a:pt x="88" y="76"/>
                    </a:lnTo>
                    <a:lnTo>
                      <a:pt x="88" y="75"/>
                    </a:lnTo>
                    <a:lnTo>
                      <a:pt x="86" y="73"/>
                    </a:lnTo>
                    <a:lnTo>
                      <a:pt x="86" y="70"/>
                    </a:lnTo>
                    <a:lnTo>
                      <a:pt x="89" y="64"/>
                    </a:lnTo>
                    <a:lnTo>
                      <a:pt x="88" y="62"/>
                    </a:lnTo>
                    <a:lnTo>
                      <a:pt x="89" y="58"/>
                    </a:lnTo>
                    <a:lnTo>
                      <a:pt x="91" y="60"/>
                    </a:lnTo>
                    <a:lnTo>
                      <a:pt x="92" y="60"/>
                    </a:lnTo>
                    <a:lnTo>
                      <a:pt x="91" y="57"/>
                    </a:lnTo>
                    <a:lnTo>
                      <a:pt x="90" y="55"/>
                    </a:lnTo>
                    <a:lnTo>
                      <a:pt x="88" y="55"/>
                    </a:lnTo>
                    <a:lnTo>
                      <a:pt x="85" y="55"/>
                    </a:lnTo>
                    <a:lnTo>
                      <a:pt x="82" y="60"/>
                    </a:lnTo>
                    <a:lnTo>
                      <a:pt x="81" y="56"/>
                    </a:lnTo>
                    <a:lnTo>
                      <a:pt x="80" y="55"/>
                    </a:lnTo>
                    <a:lnTo>
                      <a:pt x="81" y="50"/>
                    </a:lnTo>
                    <a:lnTo>
                      <a:pt x="78" y="46"/>
                    </a:lnTo>
                    <a:lnTo>
                      <a:pt x="80" y="39"/>
                    </a:lnTo>
                    <a:lnTo>
                      <a:pt x="78" y="34"/>
                    </a:lnTo>
                    <a:lnTo>
                      <a:pt x="81" y="31"/>
                    </a:lnTo>
                    <a:lnTo>
                      <a:pt x="81" y="26"/>
                    </a:lnTo>
                    <a:lnTo>
                      <a:pt x="81" y="22"/>
                    </a:lnTo>
                    <a:lnTo>
                      <a:pt x="83" y="18"/>
                    </a:lnTo>
                    <a:lnTo>
                      <a:pt x="83" y="14"/>
                    </a:lnTo>
                    <a:lnTo>
                      <a:pt x="81" y="11"/>
                    </a:lnTo>
                    <a:lnTo>
                      <a:pt x="80" y="7"/>
                    </a:lnTo>
                    <a:lnTo>
                      <a:pt x="76" y="5"/>
                    </a:lnTo>
                    <a:lnTo>
                      <a:pt x="75" y="3"/>
                    </a:lnTo>
                    <a:lnTo>
                      <a:pt x="71" y="0"/>
                    </a:lnTo>
                    <a:lnTo>
                      <a:pt x="71" y="2"/>
                    </a:lnTo>
                    <a:lnTo>
                      <a:pt x="71" y="3"/>
                    </a:lnTo>
                    <a:lnTo>
                      <a:pt x="69" y="4"/>
                    </a:lnTo>
                    <a:lnTo>
                      <a:pt x="65" y="0"/>
                    </a:lnTo>
                    <a:lnTo>
                      <a:pt x="62" y="0"/>
                    </a:lnTo>
                    <a:lnTo>
                      <a:pt x="62" y="4"/>
                    </a:lnTo>
                    <a:lnTo>
                      <a:pt x="61" y="7"/>
                    </a:lnTo>
                    <a:lnTo>
                      <a:pt x="61" y="7"/>
                    </a:lnTo>
                    <a:lnTo>
                      <a:pt x="65" y="7"/>
                    </a:lnTo>
                    <a:lnTo>
                      <a:pt x="67" y="6"/>
                    </a:lnTo>
                    <a:lnTo>
                      <a:pt x="71" y="9"/>
                    </a:lnTo>
                    <a:lnTo>
                      <a:pt x="73" y="11"/>
                    </a:lnTo>
                    <a:lnTo>
                      <a:pt x="76" y="12"/>
                    </a:lnTo>
                    <a:lnTo>
                      <a:pt x="76" y="16"/>
                    </a:lnTo>
                    <a:lnTo>
                      <a:pt x="70" y="20"/>
                    </a:lnTo>
                    <a:lnTo>
                      <a:pt x="67" y="20"/>
                    </a:lnTo>
                    <a:lnTo>
                      <a:pt x="65" y="19"/>
                    </a:lnTo>
                    <a:lnTo>
                      <a:pt x="60" y="22"/>
                    </a:lnTo>
                    <a:lnTo>
                      <a:pt x="56" y="24"/>
                    </a:lnTo>
                    <a:lnTo>
                      <a:pt x="53" y="20"/>
                    </a:lnTo>
                    <a:lnTo>
                      <a:pt x="49" y="21"/>
                    </a:lnTo>
                    <a:lnTo>
                      <a:pt x="48" y="25"/>
                    </a:lnTo>
                    <a:lnTo>
                      <a:pt x="46" y="27"/>
                    </a:lnTo>
                    <a:lnTo>
                      <a:pt x="46" y="27"/>
                    </a:lnTo>
                    <a:lnTo>
                      <a:pt x="48" y="28"/>
                    </a:lnTo>
                    <a:lnTo>
                      <a:pt x="49" y="32"/>
                    </a:lnTo>
                    <a:lnTo>
                      <a:pt x="53" y="34"/>
                    </a:lnTo>
                    <a:lnTo>
                      <a:pt x="53" y="38"/>
                    </a:lnTo>
                    <a:lnTo>
                      <a:pt x="51" y="38"/>
                    </a:lnTo>
                    <a:lnTo>
                      <a:pt x="51" y="38"/>
                    </a:lnTo>
                    <a:lnTo>
                      <a:pt x="52" y="40"/>
                    </a:lnTo>
                    <a:lnTo>
                      <a:pt x="52" y="43"/>
                    </a:lnTo>
                    <a:lnTo>
                      <a:pt x="48" y="43"/>
                    </a:lnTo>
                    <a:lnTo>
                      <a:pt x="46" y="41"/>
                    </a:lnTo>
                    <a:lnTo>
                      <a:pt x="43" y="41"/>
                    </a:lnTo>
                    <a:lnTo>
                      <a:pt x="39" y="39"/>
                    </a:lnTo>
                    <a:lnTo>
                      <a:pt x="38" y="39"/>
                    </a:lnTo>
                    <a:lnTo>
                      <a:pt x="36" y="40"/>
                    </a:lnTo>
                    <a:lnTo>
                      <a:pt x="36" y="41"/>
                    </a:lnTo>
                    <a:lnTo>
                      <a:pt x="38" y="44"/>
                    </a:lnTo>
                    <a:lnTo>
                      <a:pt x="36" y="48"/>
                    </a:lnTo>
                    <a:lnTo>
                      <a:pt x="32" y="46"/>
                    </a:lnTo>
                    <a:lnTo>
                      <a:pt x="32" y="44"/>
                    </a:lnTo>
                    <a:lnTo>
                      <a:pt x="31" y="43"/>
                    </a:lnTo>
                    <a:lnTo>
                      <a:pt x="28" y="42"/>
                    </a:lnTo>
                    <a:lnTo>
                      <a:pt x="26" y="42"/>
                    </a:lnTo>
                    <a:lnTo>
                      <a:pt x="24" y="40"/>
                    </a:lnTo>
                    <a:lnTo>
                      <a:pt x="23" y="40"/>
                    </a:lnTo>
                    <a:lnTo>
                      <a:pt x="23" y="40"/>
                    </a:lnTo>
                    <a:lnTo>
                      <a:pt x="25" y="43"/>
                    </a:lnTo>
                    <a:lnTo>
                      <a:pt x="24" y="47"/>
                    </a:lnTo>
                    <a:lnTo>
                      <a:pt x="25" y="50"/>
                    </a:lnTo>
                    <a:lnTo>
                      <a:pt x="28" y="51"/>
                    </a:lnTo>
                    <a:lnTo>
                      <a:pt x="31" y="53"/>
                    </a:lnTo>
                    <a:lnTo>
                      <a:pt x="33" y="55"/>
                    </a:lnTo>
                    <a:lnTo>
                      <a:pt x="31" y="56"/>
                    </a:lnTo>
                    <a:lnTo>
                      <a:pt x="32" y="56"/>
                    </a:lnTo>
                    <a:lnTo>
                      <a:pt x="33" y="58"/>
                    </a:lnTo>
                    <a:lnTo>
                      <a:pt x="36" y="61"/>
                    </a:lnTo>
                    <a:lnTo>
                      <a:pt x="38" y="61"/>
                    </a:lnTo>
                    <a:lnTo>
                      <a:pt x="40" y="58"/>
                    </a:lnTo>
                    <a:lnTo>
                      <a:pt x="44" y="58"/>
                    </a:lnTo>
                    <a:lnTo>
                      <a:pt x="44" y="62"/>
                    </a:lnTo>
                    <a:lnTo>
                      <a:pt x="41" y="64"/>
                    </a:lnTo>
                    <a:lnTo>
                      <a:pt x="40" y="69"/>
                    </a:lnTo>
                    <a:lnTo>
                      <a:pt x="37" y="70"/>
                    </a:lnTo>
                    <a:lnTo>
                      <a:pt x="32" y="66"/>
                    </a:lnTo>
                    <a:lnTo>
                      <a:pt x="24" y="64"/>
                    </a:lnTo>
                    <a:lnTo>
                      <a:pt x="21" y="61"/>
                    </a:lnTo>
                    <a:lnTo>
                      <a:pt x="18" y="60"/>
                    </a:lnTo>
                    <a:lnTo>
                      <a:pt x="18" y="58"/>
                    </a:lnTo>
                    <a:lnTo>
                      <a:pt x="17" y="61"/>
                    </a:lnTo>
                    <a:lnTo>
                      <a:pt x="18" y="62"/>
                    </a:lnTo>
                    <a:lnTo>
                      <a:pt x="16" y="63"/>
                    </a:lnTo>
                    <a:lnTo>
                      <a:pt x="18" y="69"/>
                    </a:lnTo>
                    <a:lnTo>
                      <a:pt x="14" y="71"/>
                    </a:lnTo>
                    <a:lnTo>
                      <a:pt x="14" y="70"/>
                    </a:lnTo>
                    <a:lnTo>
                      <a:pt x="14" y="73"/>
                    </a:lnTo>
                    <a:lnTo>
                      <a:pt x="11" y="75"/>
                    </a:lnTo>
                    <a:lnTo>
                      <a:pt x="11" y="79"/>
                    </a:lnTo>
                    <a:lnTo>
                      <a:pt x="13" y="80"/>
                    </a:lnTo>
                    <a:lnTo>
                      <a:pt x="18" y="80"/>
                    </a:lnTo>
                    <a:lnTo>
                      <a:pt x="19" y="81"/>
                    </a:lnTo>
                    <a:lnTo>
                      <a:pt x="24" y="80"/>
                    </a:lnTo>
                    <a:lnTo>
                      <a:pt x="24" y="84"/>
                    </a:lnTo>
                    <a:lnTo>
                      <a:pt x="21" y="86"/>
                    </a:lnTo>
                    <a:lnTo>
                      <a:pt x="17" y="85"/>
                    </a:lnTo>
                    <a:lnTo>
                      <a:pt x="13" y="85"/>
                    </a:lnTo>
                    <a:lnTo>
                      <a:pt x="10" y="84"/>
                    </a:lnTo>
                    <a:lnTo>
                      <a:pt x="9" y="85"/>
                    </a:lnTo>
                    <a:lnTo>
                      <a:pt x="6" y="90"/>
                    </a:lnTo>
                    <a:lnTo>
                      <a:pt x="4" y="91"/>
                    </a:lnTo>
                    <a:lnTo>
                      <a:pt x="7" y="93"/>
                    </a:lnTo>
                    <a:lnTo>
                      <a:pt x="6" y="95"/>
                    </a:lnTo>
                    <a:lnTo>
                      <a:pt x="4" y="97"/>
                    </a:lnTo>
                    <a:lnTo>
                      <a:pt x="4" y="98"/>
                    </a:lnTo>
                    <a:lnTo>
                      <a:pt x="4" y="98"/>
                    </a:lnTo>
                    <a:lnTo>
                      <a:pt x="7" y="97"/>
                    </a:lnTo>
                    <a:lnTo>
                      <a:pt x="10" y="97"/>
                    </a:lnTo>
                    <a:lnTo>
                      <a:pt x="13" y="94"/>
                    </a:lnTo>
                    <a:lnTo>
                      <a:pt x="16" y="97"/>
                    </a:lnTo>
                    <a:lnTo>
                      <a:pt x="15" y="101"/>
                    </a:lnTo>
                    <a:lnTo>
                      <a:pt x="17" y="101"/>
                    </a:lnTo>
                    <a:lnTo>
                      <a:pt x="22" y="98"/>
                    </a:lnTo>
                    <a:lnTo>
                      <a:pt x="22" y="102"/>
                    </a:lnTo>
                    <a:lnTo>
                      <a:pt x="21" y="102"/>
                    </a:lnTo>
                    <a:lnTo>
                      <a:pt x="21" y="103"/>
                    </a:lnTo>
                    <a:lnTo>
                      <a:pt x="25" y="102"/>
                    </a:lnTo>
                    <a:lnTo>
                      <a:pt x="29" y="107"/>
                    </a:lnTo>
                    <a:lnTo>
                      <a:pt x="24" y="107"/>
                    </a:lnTo>
                    <a:lnTo>
                      <a:pt x="24" y="107"/>
                    </a:lnTo>
                    <a:lnTo>
                      <a:pt x="25" y="108"/>
                    </a:lnTo>
                    <a:lnTo>
                      <a:pt x="30" y="107"/>
                    </a:lnTo>
                    <a:lnTo>
                      <a:pt x="33" y="109"/>
                    </a:lnTo>
                    <a:lnTo>
                      <a:pt x="40" y="112"/>
                    </a:lnTo>
                    <a:lnTo>
                      <a:pt x="44" y="115"/>
                    </a:lnTo>
                    <a:lnTo>
                      <a:pt x="34" y="115"/>
                    </a:lnTo>
                    <a:lnTo>
                      <a:pt x="31" y="115"/>
                    </a:lnTo>
                    <a:lnTo>
                      <a:pt x="28" y="113"/>
                    </a:lnTo>
                    <a:lnTo>
                      <a:pt x="24" y="114"/>
                    </a:lnTo>
                    <a:lnTo>
                      <a:pt x="28" y="115"/>
                    </a:lnTo>
                    <a:lnTo>
                      <a:pt x="33" y="115"/>
                    </a:lnTo>
                    <a:lnTo>
                      <a:pt x="40" y="115"/>
                    </a:lnTo>
                    <a:lnTo>
                      <a:pt x="45" y="119"/>
                    </a:lnTo>
                    <a:lnTo>
                      <a:pt x="34" y="121"/>
                    </a:lnTo>
                    <a:lnTo>
                      <a:pt x="32" y="120"/>
                    </a:lnTo>
                    <a:lnTo>
                      <a:pt x="26" y="119"/>
                    </a:lnTo>
                    <a:lnTo>
                      <a:pt x="22" y="119"/>
                    </a:lnTo>
                    <a:lnTo>
                      <a:pt x="21" y="116"/>
                    </a:lnTo>
                    <a:lnTo>
                      <a:pt x="17" y="115"/>
                    </a:lnTo>
                    <a:lnTo>
                      <a:pt x="14" y="113"/>
                    </a:lnTo>
                    <a:lnTo>
                      <a:pt x="13" y="113"/>
                    </a:lnTo>
                    <a:lnTo>
                      <a:pt x="10" y="115"/>
                    </a:lnTo>
                    <a:lnTo>
                      <a:pt x="6" y="115"/>
                    </a:lnTo>
                    <a:lnTo>
                      <a:pt x="4" y="116"/>
                    </a:lnTo>
                    <a:lnTo>
                      <a:pt x="3" y="121"/>
                    </a:lnTo>
                    <a:lnTo>
                      <a:pt x="7" y="124"/>
                    </a:lnTo>
                    <a:lnTo>
                      <a:pt x="7" y="128"/>
                    </a:lnTo>
                    <a:lnTo>
                      <a:pt x="3" y="132"/>
                    </a:lnTo>
                    <a:lnTo>
                      <a:pt x="1" y="125"/>
                    </a:lnTo>
                    <a:lnTo>
                      <a:pt x="0" y="131"/>
                    </a:lnTo>
                    <a:lnTo>
                      <a:pt x="0" y="134"/>
                    </a:lnTo>
                    <a:lnTo>
                      <a:pt x="1" y="134"/>
                    </a:lnTo>
                    <a:lnTo>
                      <a:pt x="2" y="132"/>
                    </a:lnTo>
                    <a:lnTo>
                      <a:pt x="4" y="134"/>
                    </a:lnTo>
                    <a:lnTo>
                      <a:pt x="7" y="137"/>
                    </a:lnTo>
                    <a:lnTo>
                      <a:pt x="14" y="138"/>
                    </a:lnTo>
                    <a:lnTo>
                      <a:pt x="7" y="141"/>
                    </a:lnTo>
                    <a:lnTo>
                      <a:pt x="4" y="142"/>
                    </a:lnTo>
                    <a:lnTo>
                      <a:pt x="3" y="142"/>
                    </a:lnTo>
                    <a:lnTo>
                      <a:pt x="1" y="146"/>
                    </a:lnTo>
                    <a:lnTo>
                      <a:pt x="1" y="150"/>
                    </a:lnTo>
                    <a:lnTo>
                      <a:pt x="1" y="150"/>
                    </a:lnTo>
                    <a:lnTo>
                      <a:pt x="4" y="151"/>
                    </a:lnTo>
                    <a:lnTo>
                      <a:pt x="4" y="156"/>
                    </a:lnTo>
                    <a:lnTo>
                      <a:pt x="9" y="157"/>
                    </a:lnTo>
                    <a:lnTo>
                      <a:pt x="15" y="160"/>
                    </a:lnTo>
                    <a:lnTo>
                      <a:pt x="16" y="160"/>
                    </a:lnTo>
                    <a:lnTo>
                      <a:pt x="17" y="158"/>
                    </a:lnTo>
                    <a:lnTo>
                      <a:pt x="16" y="154"/>
                    </a:lnTo>
                    <a:lnTo>
                      <a:pt x="23" y="154"/>
                    </a:lnTo>
                    <a:lnTo>
                      <a:pt x="24" y="159"/>
                    </a:lnTo>
                    <a:lnTo>
                      <a:pt x="23" y="161"/>
                    </a:lnTo>
                    <a:lnTo>
                      <a:pt x="23" y="161"/>
                    </a:lnTo>
                    <a:lnTo>
                      <a:pt x="25" y="157"/>
                    </a:lnTo>
                    <a:lnTo>
                      <a:pt x="25" y="150"/>
                    </a:lnTo>
                    <a:lnTo>
                      <a:pt x="26" y="145"/>
                    </a:lnTo>
                    <a:lnTo>
                      <a:pt x="30" y="142"/>
                    </a:lnTo>
                    <a:lnTo>
                      <a:pt x="33" y="134"/>
                    </a:lnTo>
                    <a:lnTo>
                      <a:pt x="33" y="144"/>
                    </a:lnTo>
                    <a:lnTo>
                      <a:pt x="30" y="150"/>
                    </a:lnTo>
                    <a:lnTo>
                      <a:pt x="29" y="153"/>
                    </a:lnTo>
                    <a:lnTo>
                      <a:pt x="30" y="156"/>
                    </a:lnTo>
                    <a:lnTo>
                      <a:pt x="29" y="161"/>
                    </a:lnTo>
                    <a:lnTo>
                      <a:pt x="30" y="164"/>
                    </a:lnTo>
                    <a:lnTo>
                      <a:pt x="30" y="165"/>
                    </a:lnTo>
                    <a:lnTo>
                      <a:pt x="30" y="165"/>
                    </a:lnTo>
                    <a:lnTo>
                      <a:pt x="32" y="161"/>
                    </a:lnTo>
                    <a:lnTo>
                      <a:pt x="37" y="157"/>
                    </a:lnTo>
                    <a:lnTo>
                      <a:pt x="39" y="149"/>
                    </a:lnTo>
                    <a:lnTo>
                      <a:pt x="43" y="146"/>
                    </a:lnTo>
                    <a:lnTo>
                      <a:pt x="44" y="151"/>
                    </a:lnTo>
                    <a:lnTo>
                      <a:pt x="43" y="154"/>
                    </a:lnTo>
                    <a:lnTo>
                      <a:pt x="43" y="156"/>
                    </a:lnTo>
                    <a:lnTo>
                      <a:pt x="44" y="156"/>
                    </a:lnTo>
                    <a:lnTo>
                      <a:pt x="46" y="153"/>
                    </a:lnTo>
                    <a:lnTo>
                      <a:pt x="48"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9" name="Freeform 198">
                <a:extLst>
                  <a:ext uri="{FF2B5EF4-FFF2-40B4-BE49-F238E27FC236}">
                    <a16:creationId xmlns:a16="http://schemas.microsoft.com/office/drawing/2014/main" id="{A89AC396-3B04-08E6-637C-D8953BFAAC55}"/>
                  </a:ext>
                </a:extLst>
              </p:cNvPr>
              <p:cNvSpPr/>
              <p:nvPr/>
            </p:nvSpPr>
            <p:spPr bwMode="auto">
              <a:xfrm>
                <a:off x="2900363" y="984250"/>
                <a:ext cx="57150" cy="77787"/>
              </a:xfrm>
              <a:custGeom>
                <a:avLst/>
                <a:gdLst>
                  <a:gd name="T0" fmla="*/ 3 w 36"/>
                  <a:gd name="T1" fmla="*/ 26 h 49"/>
                  <a:gd name="T2" fmla="*/ 6 w 36"/>
                  <a:gd name="T3" fmla="*/ 27 h 49"/>
                  <a:gd name="T4" fmla="*/ 9 w 36"/>
                  <a:gd name="T5" fmla="*/ 33 h 49"/>
                  <a:gd name="T6" fmla="*/ 9 w 36"/>
                  <a:gd name="T7" fmla="*/ 36 h 49"/>
                  <a:gd name="T8" fmla="*/ 6 w 36"/>
                  <a:gd name="T9" fmla="*/ 36 h 49"/>
                  <a:gd name="T10" fmla="*/ 3 w 36"/>
                  <a:gd name="T11" fmla="*/ 34 h 49"/>
                  <a:gd name="T12" fmla="*/ 1 w 36"/>
                  <a:gd name="T13" fmla="*/ 33 h 49"/>
                  <a:gd name="T14" fmla="*/ 0 w 36"/>
                  <a:gd name="T15" fmla="*/ 35 h 49"/>
                  <a:gd name="T16" fmla="*/ 2 w 36"/>
                  <a:gd name="T17" fmla="*/ 37 h 49"/>
                  <a:gd name="T18" fmla="*/ 2 w 36"/>
                  <a:gd name="T19" fmla="*/ 41 h 49"/>
                  <a:gd name="T20" fmla="*/ 5 w 36"/>
                  <a:gd name="T21" fmla="*/ 43 h 49"/>
                  <a:gd name="T22" fmla="*/ 2 w 36"/>
                  <a:gd name="T23" fmla="*/ 45 h 49"/>
                  <a:gd name="T24" fmla="*/ 2 w 36"/>
                  <a:gd name="T25" fmla="*/ 46 h 49"/>
                  <a:gd name="T26" fmla="*/ 2 w 36"/>
                  <a:gd name="T27" fmla="*/ 46 h 49"/>
                  <a:gd name="T28" fmla="*/ 3 w 36"/>
                  <a:gd name="T29" fmla="*/ 44 h 49"/>
                  <a:gd name="T30" fmla="*/ 8 w 36"/>
                  <a:gd name="T31" fmla="*/ 44 h 49"/>
                  <a:gd name="T32" fmla="*/ 8 w 36"/>
                  <a:gd name="T33" fmla="*/ 48 h 49"/>
                  <a:gd name="T34" fmla="*/ 9 w 36"/>
                  <a:gd name="T35" fmla="*/ 48 h 49"/>
                  <a:gd name="T36" fmla="*/ 14 w 36"/>
                  <a:gd name="T37" fmla="*/ 46 h 49"/>
                  <a:gd name="T38" fmla="*/ 16 w 36"/>
                  <a:gd name="T39" fmla="*/ 48 h 49"/>
                  <a:gd name="T40" fmla="*/ 20 w 36"/>
                  <a:gd name="T41" fmla="*/ 44 h 49"/>
                  <a:gd name="T42" fmla="*/ 23 w 36"/>
                  <a:gd name="T43" fmla="*/ 46 h 49"/>
                  <a:gd name="T44" fmla="*/ 23 w 36"/>
                  <a:gd name="T45" fmla="*/ 49 h 49"/>
                  <a:gd name="T46" fmla="*/ 23 w 36"/>
                  <a:gd name="T47" fmla="*/ 49 h 49"/>
                  <a:gd name="T48" fmla="*/ 24 w 36"/>
                  <a:gd name="T49" fmla="*/ 48 h 49"/>
                  <a:gd name="T50" fmla="*/ 29 w 36"/>
                  <a:gd name="T51" fmla="*/ 44 h 49"/>
                  <a:gd name="T52" fmla="*/ 30 w 36"/>
                  <a:gd name="T53" fmla="*/ 42 h 49"/>
                  <a:gd name="T54" fmla="*/ 29 w 36"/>
                  <a:gd name="T55" fmla="*/ 38 h 49"/>
                  <a:gd name="T56" fmla="*/ 28 w 36"/>
                  <a:gd name="T57" fmla="*/ 38 h 49"/>
                  <a:gd name="T58" fmla="*/ 25 w 36"/>
                  <a:gd name="T59" fmla="*/ 36 h 49"/>
                  <a:gd name="T60" fmla="*/ 29 w 36"/>
                  <a:gd name="T61" fmla="*/ 34 h 49"/>
                  <a:gd name="T62" fmla="*/ 31 w 36"/>
                  <a:gd name="T63" fmla="*/ 34 h 49"/>
                  <a:gd name="T64" fmla="*/ 32 w 36"/>
                  <a:gd name="T65" fmla="*/ 33 h 49"/>
                  <a:gd name="T66" fmla="*/ 36 w 36"/>
                  <a:gd name="T67" fmla="*/ 30 h 49"/>
                  <a:gd name="T68" fmla="*/ 35 w 36"/>
                  <a:gd name="T69" fmla="*/ 26 h 49"/>
                  <a:gd name="T70" fmla="*/ 32 w 36"/>
                  <a:gd name="T71" fmla="*/ 22 h 49"/>
                  <a:gd name="T72" fmla="*/ 30 w 36"/>
                  <a:gd name="T73" fmla="*/ 22 h 49"/>
                  <a:gd name="T74" fmla="*/ 29 w 36"/>
                  <a:gd name="T75" fmla="*/ 17 h 49"/>
                  <a:gd name="T76" fmla="*/ 28 w 36"/>
                  <a:gd name="T77" fmla="*/ 16 h 49"/>
                  <a:gd name="T78" fmla="*/ 26 w 36"/>
                  <a:gd name="T79" fmla="*/ 16 h 49"/>
                  <a:gd name="T80" fmla="*/ 26 w 36"/>
                  <a:gd name="T81" fmla="*/ 13 h 49"/>
                  <a:gd name="T82" fmla="*/ 24 w 36"/>
                  <a:gd name="T83" fmla="*/ 12 h 49"/>
                  <a:gd name="T84" fmla="*/ 23 w 36"/>
                  <a:gd name="T85" fmla="*/ 9 h 49"/>
                  <a:gd name="T86" fmla="*/ 24 w 36"/>
                  <a:gd name="T87" fmla="*/ 7 h 49"/>
                  <a:gd name="T88" fmla="*/ 23 w 36"/>
                  <a:gd name="T89" fmla="*/ 4 h 49"/>
                  <a:gd name="T90" fmla="*/ 20 w 36"/>
                  <a:gd name="T91" fmla="*/ 0 h 49"/>
                  <a:gd name="T92" fmla="*/ 17 w 36"/>
                  <a:gd name="T93" fmla="*/ 0 h 49"/>
                  <a:gd name="T94" fmla="*/ 14 w 36"/>
                  <a:gd name="T95" fmla="*/ 2 h 49"/>
                  <a:gd name="T96" fmla="*/ 13 w 36"/>
                  <a:gd name="T97" fmla="*/ 5 h 49"/>
                  <a:gd name="T98" fmla="*/ 11 w 36"/>
                  <a:gd name="T99" fmla="*/ 9 h 49"/>
                  <a:gd name="T100" fmla="*/ 9 w 36"/>
                  <a:gd name="T101" fmla="*/ 11 h 49"/>
                  <a:gd name="T102" fmla="*/ 7 w 36"/>
                  <a:gd name="T103" fmla="*/ 11 h 49"/>
                  <a:gd name="T104" fmla="*/ 6 w 36"/>
                  <a:gd name="T105" fmla="*/ 14 h 49"/>
                  <a:gd name="T106" fmla="*/ 6 w 36"/>
                  <a:gd name="T107" fmla="*/ 19 h 49"/>
                  <a:gd name="T108" fmla="*/ 5 w 36"/>
                  <a:gd name="T109" fmla="*/ 21 h 49"/>
                  <a:gd name="T110" fmla="*/ 7 w 36"/>
                  <a:gd name="T111" fmla="*/ 26 h 49"/>
                  <a:gd name="T112" fmla="*/ 3 w 36"/>
                  <a:gd name="T113"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 h="49">
                    <a:moveTo>
                      <a:pt x="3" y="26"/>
                    </a:moveTo>
                    <a:lnTo>
                      <a:pt x="6" y="27"/>
                    </a:lnTo>
                    <a:lnTo>
                      <a:pt x="9" y="33"/>
                    </a:lnTo>
                    <a:lnTo>
                      <a:pt x="9" y="36"/>
                    </a:lnTo>
                    <a:lnTo>
                      <a:pt x="6" y="36"/>
                    </a:lnTo>
                    <a:lnTo>
                      <a:pt x="3" y="34"/>
                    </a:lnTo>
                    <a:lnTo>
                      <a:pt x="1" y="33"/>
                    </a:lnTo>
                    <a:lnTo>
                      <a:pt x="0" y="35"/>
                    </a:lnTo>
                    <a:lnTo>
                      <a:pt x="2" y="37"/>
                    </a:lnTo>
                    <a:lnTo>
                      <a:pt x="2" y="41"/>
                    </a:lnTo>
                    <a:lnTo>
                      <a:pt x="5" y="43"/>
                    </a:lnTo>
                    <a:lnTo>
                      <a:pt x="2" y="45"/>
                    </a:lnTo>
                    <a:lnTo>
                      <a:pt x="2" y="46"/>
                    </a:lnTo>
                    <a:lnTo>
                      <a:pt x="2" y="46"/>
                    </a:lnTo>
                    <a:lnTo>
                      <a:pt x="3" y="44"/>
                    </a:lnTo>
                    <a:lnTo>
                      <a:pt x="8" y="44"/>
                    </a:lnTo>
                    <a:lnTo>
                      <a:pt x="8" y="48"/>
                    </a:lnTo>
                    <a:lnTo>
                      <a:pt x="9" y="48"/>
                    </a:lnTo>
                    <a:lnTo>
                      <a:pt x="14" y="46"/>
                    </a:lnTo>
                    <a:lnTo>
                      <a:pt x="16" y="48"/>
                    </a:lnTo>
                    <a:lnTo>
                      <a:pt x="20" y="44"/>
                    </a:lnTo>
                    <a:lnTo>
                      <a:pt x="23" y="46"/>
                    </a:lnTo>
                    <a:lnTo>
                      <a:pt x="23" y="49"/>
                    </a:lnTo>
                    <a:lnTo>
                      <a:pt x="23" y="49"/>
                    </a:lnTo>
                    <a:lnTo>
                      <a:pt x="24" y="48"/>
                    </a:lnTo>
                    <a:lnTo>
                      <a:pt x="29" y="44"/>
                    </a:lnTo>
                    <a:lnTo>
                      <a:pt x="30" y="42"/>
                    </a:lnTo>
                    <a:lnTo>
                      <a:pt x="29" y="38"/>
                    </a:lnTo>
                    <a:lnTo>
                      <a:pt x="28" y="38"/>
                    </a:lnTo>
                    <a:lnTo>
                      <a:pt x="25" y="36"/>
                    </a:lnTo>
                    <a:lnTo>
                      <a:pt x="29" y="34"/>
                    </a:lnTo>
                    <a:lnTo>
                      <a:pt x="31" y="34"/>
                    </a:lnTo>
                    <a:lnTo>
                      <a:pt x="32" y="33"/>
                    </a:lnTo>
                    <a:lnTo>
                      <a:pt x="36" y="30"/>
                    </a:lnTo>
                    <a:lnTo>
                      <a:pt x="35" y="26"/>
                    </a:lnTo>
                    <a:lnTo>
                      <a:pt x="32" y="22"/>
                    </a:lnTo>
                    <a:lnTo>
                      <a:pt x="30" y="22"/>
                    </a:lnTo>
                    <a:lnTo>
                      <a:pt x="29" y="17"/>
                    </a:lnTo>
                    <a:lnTo>
                      <a:pt x="28" y="16"/>
                    </a:lnTo>
                    <a:lnTo>
                      <a:pt x="26" y="16"/>
                    </a:lnTo>
                    <a:lnTo>
                      <a:pt x="26" y="13"/>
                    </a:lnTo>
                    <a:lnTo>
                      <a:pt x="24" y="12"/>
                    </a:lnTo>
                    <a:lnTo>
                      <a:pt x="23" y="9"/>
                    </a:lnTo>
                    <a:lnTo>
                      <a:pt x="24" y="7"/>
                    </a:lnTo>
                    <a:lnTo>
                      <a:pt x="23" y="4"/>
                    </a:lnTo>
                    <a:lnTo>
                      <a:pt x="20" y="0"/>
                    </a:lnTo>
                    <a:lnTo>
                      <a:pt x="17" y="0"/>
                    </a:lnTo>
                    <a:lnTo>
                      <a:pt x="14" y="2"/>
                    </a:lnTo>
                    <a:lnTo>
                      <a:pt x="13" y="5"/>
                    </a:lnTo>
                    <a:lnTo>
                      <a:pt x="11" y="9"/>
                    </a:lnTo>
                    <a:lnTo>
                      <a:pt x="9" y="11"/>
                    </a:lnTo>
                    <a:lnTo>
                      <a:pt x="7" y="11"/>
                    </a:lnTo>
                    <a:lnTo>
                      <a:pt x="6" y="14"/>
                    </a:lnTo>
                    <a:lnTo>
                      <a:pt x="6" y="19"/>
                    </a:lnTo>
                    <a:lnTo>
                      <a:pt x="5" y="21"/>
                    </a:lnTo>
                    <a:lnTo>
                      <a:pt x="7" y="26"/>
                    </a:lnTo>
                    <a:lnTo>
                      <a:pt x="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0" name="Freeform 199">
                <a:extLst>
                  <a:ext uri="{FF2B5EF4-FFF2-40B4-BE49-F238E27FC236}">
                    <a16:creationId xmlns:a16="http://schemas.microsoft.com/office/drawing/2014/main" id="{FCB4EEB6-83BE-E29B-737B-54D702DCB076}"/>
                  </a:ext>
                </a:extLst>
              </p:cNvPr>
              <p:cNvSpPr/>
              <p:nvPr/>
            </p:nvSpPr>
            <p:spPr bwMode="auto">
              <a:xfrm>
                <a:off x="2981325" y="1684338"/>
                <a:ext cx="49213" cy="47625"/>
              </a:xfrm>
              <a:custGeom>
                <a:avLst/>
                <a:gdLst>
                  <a:gd name="T0" fmla="*/ 8 w 31"/>
                  <a:gd name="T1" fmla="*/ 10 h 30"/>
                  <a:gd name="T2" fmla="*/ 7 w 31"/>
                  <a:gd name="T3" fmla="*/ 12 h 30"/>
                  <a:gd name="T4" fmla="*/ 4 w 31"/>
                  <a:gd name="T5" fmla="*/ 15 h 30"/>
                  <a:gd name="T6" fmla="*/ 1 w 31"/>
                  <a:gd name="T7" fmla="*/ 18 h 30"/>
                  <a:gd name="T8" fmla="*/ 0 w 31"/>
                  <a:gd name="T9" fmla="*/ 24 h 30"/>
                  <a:gd name="T10" fmla="*/ 1 w 31"/>
                  <a:gd name="T11" fmla="*/ 25 h 30"/>
                  <a:gd name="T12" fmla="*/ 0 w 31"/>
                  <a:gd name="T13" fmla="*/ 29 h 30"/>
                  <a:gd name="T14" fmla="*/ 1 w 31"/>
                  <a:gd name="T15" fmla="*/ 29 h 30"/>
                  <a:gd name="T16" fmla="*/ 3 w 31"/>
                  <a:gd name="T17" fmla="*/ 30 h 30"/>
                  <a:gd name="T18" fmla="*/ 8 w 31"/>
                  <a:gd name="T19" fmla="*/ 29 h 30"/>
                  <a:gd name="T20" fmla="*/ 10 w 31"/>
                  <a:gd name="T21" fmla="*/ 30 h 30"/>
                  <a:gd name="T22" fmla="*/ 12 w 31"/>
                  <a:gd name="T23" fmla="*/ 29 h 30"/>
                  <a:gd name="T24" fmla="*/ 15 w 31"/>
                  <a:gd name="T25" fmla="*/ 28 h 30"/>
                  <a:gd name="T26" fmla="*/ 16 w 31"/>
                  <a:gd name="T27" fmla="*/ 28 h 30"/>
                  <a:gd name="T28" fmla="*/ 19 w 31"/>
                  <a:gd name="T29" fmla="*/ 25 h 30"/>
                  <a:gd name="T30" fmla="*/ 22 w 31"/>
                  <a:gd name="T31" fmla="*/ 24 h 30"/>
                  <a:gd name="T32" fmla="*/ 23 w 31"/>
                  <a:gd name="T33" fmla="*/ 23 h 30"/>
                  <a:gd name="T34" fmla="*/ 26 w 31"/>
                  <a:gd name="T35" fmla="*/ 17 h 30"/>
                  <a:gd name="T36" fmla="*/ 27 w 31"/>
                  <a:gd name="T37" fmla="*/ 14 h 30"/>
                  <a:gd name="T38" fmla="*/ 29 w 31"/>
                  <a:gd name="T39" fmla="*/ 10 h 30"/>
                  <a:gd name="T40" fmla="*/ 31 w 31"/>
                  <a:gd name="T41" fmla="*/ 8 h 30"/>
                  <a:gd name="T42" fmla="*/ 31 w 31"/>
                  <a:gd name="T43" fmla="*/ 7 h 30"/>
                  <a:gd name="T44" fmla="*/ 30 w 31"/>
                  <a:gd name="T45" fmla="*/ 5 h 30"/>
                  <a:gd name="T46" fmla="*/ 29 w 31"/>
                  <a:gd name="T47" fmla="*/ 3 h 30"/>
                  <a:gd name="T48" fmla="*/ 26 w 31"/>
                  <a:gd name="T49" fmla="*/ 3 h 30"/>
                  <a:gd name="T50" fmla="*/ 25 w 31"/>
                  <a:gd name="T51" fmla="*/ 1 h 30"/>
                  <a:gd name="T52" fmla="*/ 23 w 31"/>
                  <a:gd name="T53" fmla="*/ 0 h 30"/>
                  <a:gd name="T54" fmla="*/ 19 w 31"/>
                  <a:gd name="T55" fmla="*/ 1 h 30"/>
                  <a:gd name="T56" fmla="*/ 18 w 31"/>
                  <a:gd name="T57" fmla="*/ 1 h 30"/>
                  <a:gd name="T58" fmla="*/ 17 w 31"/>
                  <a:gd name="T59" fmla="*/ 2 h 30"/>
                  <a:gd name="T60" fmla="*/ 16 w 31"/>
                  <a:gd name="T61" fmla="*/ 2 h 30"/>
                  <a:gd name="T62" fmla="*/ 14 w 31"/>
                  <a:gd name="T63" fmla="*/ 3 h 30"/>
                  <a:gd name="T64" fmla="*/ 8 w 31"/>
                  <a:gd name="T6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 h="30">
                    <a:moveTo>
                      <a:pt x="8" y="10"/>
                    </a:moveTo>
                    <a:lnTo>
                      <a:pt x="7" y="12"/>
                    </a:lnTo>
                    <a:lnTo>
                      <a:pt x="4" y="15"/>
                    </a:lnTo>
                    <a:lnTo>
                      <a:pt x="1" y="18"/>
                    </a:lnTo>
                    <a:lnTo>
                      <a:pt x="0" y="24"/>
                    </a:lnTo>
                    <a:lnTo>
                      <a:pt x="1" y="25"/>
                    </a:lnTo>
                    <a:lnTo>
                      <a:pt x="0" y="29"/>
                    </a:lnTo>
                    <a:lnTo>
                      <a:pt x="1" y="29"/>
                    </a:lnTo>
                    <a:lnTo>
                      <a:pt x="3" y="30"/>
                    </a:lnTo>
                    <a:lnTo>
                      <a:pt x="8" y="29"/>
                    </a:lnTo>
                    <a:lnTo>
                      <a:pt x="10" y="30"/>
                    </a:lnTo>
                    <a:lnTo>
                      <a:pt x="12" y="29"/>
                    </a:lnTo>
                    <a:lnTo>
                      <a:pt x="15" y="28"/>
                    </a:lnTo>
                    <a:lnTo>
                      <a:pt x="16" y="28"/>
                    </a:lnTo>
                    <a:lnTo>
                      <a:pt x="19" y="25"/>
                    </a:lnTo>
                    <a:lnTo>
                      <a:pt x="22" y="24"/>
                    </a:lnTo>
                    <a:lnTo>
                      <a:pt x="23" y="23"/>
                    </a:lnTo>
                    <a:lnTo>
                      <a:pt x="26" y="17"/>
                    </a:lnTo>
                    <a:lnTo>
                      <a:pt x="27" y="14"/>
                    </a:lnTo>
                    <a:lnTo>
                      <a:pt x="29" y="10"/>
                    </a:lnTo>
                    <a:lnTo>
                      <a:pt x="31" y="8"/>
                    </a:lnTo>
                    <a:lnTo>
                      <a:pt x="31" y="7"/>
                    </a:lnTo>
                    <a:lnTo>
                      <a:pt x="30" y="5"/>
                    </a:lnTo>
                    <a:lnTo>
                      <a:pt x="29" y="3"/>
                    </a:lnTo>
                    <a:lnTo>
                      <a:pt x="26" y="3"/>
                    </a:lnTo>
                    <a:lnTo>
                      <a:pt x="25" y="1"/>
                    </a:lnTo>
                    <a:lnTo>
                      <a:pt x="23" y="0"/>
                    </a:lnTo>
                    <a:lnTo>
                      <a:pt x="19" y="1"/>
                    </a:lnTo>
                    <a:lnTo>
                      <a:pt x="18" y="1"/>
                    </a:lnTo>
                    <a:lnTo>
                      <a:pt x="17" y="2"/>
                    </a:lnTo>
                    <a:lnTo>
                      <a:pt x="16" y="2"/>
                    </a:lnTo>
                    <a:lnTo>
                      <a:pt x="14" y="3"/>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1" name="Freeform 200">
                <a:extLst>
                  <a:ext uri="{FF2B5EF4-FFF2-40B4-BE49-F238E27FC236}">
                    <a16:creationId xmlns:a16="http://schemas.microsoft.com/office/drawing/2014/main" id="{C47B94DD-3B4E-54D2-9E20-B72775727334}"/>
                  </a:ext>
                </a:extLst>
              </p:cNvPr>
              <p:cNvSpPr/>
              <p:nvPr/>
            </p:nvSpPr>
            <p:spPr bwMode="auto">
              <a:xfrm>
                <a:off x="2973388" y="739775"/>
                <a:ext cx="658813" cy="500062"/>
              </a:xfrm>
              <a:custGeom>
                <a:avLst/>
                <a:gdLst>
                  <a:gd name="T0" fmla="*/ 184 w 415"/>
                  <a:gd name="T1" fmla="*/ 241 h 315"/>
                  <a:gd name="T2" fmla="*/ 203 w 415"/>
                  <a:gd name="T3" fmla="*/ 217 h 315"/>
                  <a:gd name="T4" fmla="*/ 178 w 415"/>
                  <a:gd name="T5" fmla="*/ 199 h 315"/>
                  <a:gd name="T6" fmla="*/ 183 w 415"/>
                  <a:gd name="T7" fmla="*/ 184 h 315"/>
                  <a:gd name="T8" fmla="*/ 206 w 415"/>
                  <a:gd name="T9" fmla="*/ 181 h 315"/>
                  <a:gd name="T10" fmla="*/ 220 w 415"/>
                  <a:gd name="T11" fmla="*/ 173 h 315"/>
                  <a:gd name="T12" fmla="*/ 254 w 415"/>
                  <a:gd name="T13" fmla="*/ 177 h 315"/>
                  <a:gd name="T14" fmla="*/ 274 w 415"/>
                  <a:gd name="T15" fmla="*/ 166 h 315"/>
                  <a:gd name="T16" fmla="*/ 299 w 415"/>
                  <a:gd name="T17" fmla="*/ 146 h 315"/>
                  <a:gd name="T18" fmla="*/ 355 w 415"/>
                  <a:gd name="T19" fmla="*/ 116 h 315"/>
                  <a:gd name="T20" fmla="*/ 324 w 415"/>
                  <a:gd name="T21" fmla="*/ 117 h 315"/>
                  <a:gd name="T22" fmla="*/ 353 w 415"/>
                  <a:gd name="T23" fmla="*/ 106 h 315"/>
                  <a:gd name="T24" fmla="*/ 410 w 415"/>
                  <a:gd name="T25" fmla="*/ 87 h 315"/>
                  <a:gd name="T26" fmla="*/ 407 w 415"/>
                  <a:gd name="T27" fmla="*/ 44 h 315"/>
                  <a:gd name="T28" fmla="*/ 379 w 415"/>
                  <a:gd name="T29" fmla="*/ 45 h 315"/>
                  <a:gd name="T30" fmla="*/ 377 w 415"/>
                  <a:gd name="T31" fmla="*/ 27 h 315"/>
                  <a:gd name="T32" fmla="*/ 351 w 415"/>
                  <a:gd name="T33" fmla="*/ 14 h 315"/>
                  <a:gd name="T34" fmla="*/ 316 w 415"/>
                  <a:gd name="T35" fmla="*/ 6 h 315"/>
                  <a:gd name="T36" fmla="*/ 279 w 415"/>
                  <a:gd name="T37" fmla="*/ 18 h 315"/>
                  <a:gd name="T38" fmla="*/ 253 w 415"/>
                  <a:gd name="T39" fmla="*/ 3 h 315"/>
                  <a:gd name="T40" fmla="*/ 247 w 415"/>
                  <a:gd name="T41" fmla="*/ 16 h 315"/>
                  <a:gd name="T42" fmla="*/ 235 w 415"/>
                  <a:gd name="T43" fmla="*/ 18 h 315"/>
                  <a:gd name="T44" fmla="*/ 212 w 415"/>
                  <a:gd name="T45" fmla="*/ 33 h 315"/>
                  <a:gd name="T46" fmla="*/ 187 w 415"/>
                  <a:gd name="T47" fmla="*/ 25 h 315"/>
                  <a:gd name="T48" fmla="*/ 180 w 415"/>
                  <a:gd name="T49" fmla="*/ 41 h 315"/>
                  <a:gd name="T50" fmla="*/ 160 w 415"/>
                  <a:gd name="T51" fmla="*/ 31 h 315"/>
                  <a:gd name="T52" fmla="*/ 131 w 415"/>
                  <a:gd name="T53" fmla="*/ 34 h 315"/>
                  <a:gd name="T54" fmla="*/ 128 w 415"/>
                  <a:gd name="T55" fmla="*/ 41 h 315"/>
                  <a:gd name="T56" fmla="*/ 143 w 415"/>
                  <a:gd name="T57" fmla="*/ 58 h 315"/>
                  <a:gd name="T58" fmla="*/ 123 w 415"/>
                  <a:gd name="T59" fmla="*/ 73 h 315"/>
                  <a:gd name="T60" fmla="*/ 155 w 415"/>
                  <a:gd name="T61" fmla="*/ 84 h 315"/>
                  <a:gd name="T62" fmla="*/ 120 w 415"/>
                  <a:gd name="T63" fmla="*/ 95 h 315"/>
                  <a:gd name="T64" fmla="*/ 170 w 415"/>
                  <a:gd name="T65" fmla="*/ 93 h 315"/>
                  <a:gd name="T66" fmla="*/ 158 w 415"/>
                  <a:gd name="T67" fmla="*/ 115 h 315"/>
                  <a:gd name="T68" fmla="*/ 173 w 415"/>
                  <a:gd name="T69" fmla="*/ 118 h 315"/>
                  <a:gd name="T70" fmla="*/ 238 w 415"/>
                  <a:gd name="T71" fmla="*/ 101 h 315"/>
                  <a:gd name="T72" fmla="*/ 214 w 415"/>
                  <a:gd name="T73" fmla="*/ 125 h 315"/>
                  <a:gd name="T74" fmla="*/ 164 w 415"/>
                  <a:gd name="T75" fmla="*/ 129 h 315"/>
                  <a:gd name="T76" fmla="*/ 151 w 415"/>
                  <a:gd name="T77" fmla="*/ 154 h 315"/>
                  <a:gd name="T78" fmla="*/ 120 w 415"/>
                  <a:gd name="T79" fmla="*/ 146 h 315"/>
                  <a:gd name="T80" fmla="*/ 108 w 415"/>
                  <a:gd name="T81" fmla="*/ 178 h 315"/>
                  <a:gd name="T82" fmla="*/ 123 w 415"/>
                  <a:gd name="T83" fmla="*/ 198 h 315"/>
                  <a:gd name="T84" fmla="*/ 81 w 415"/>
                  <a:gd name="T85" fmla="*/ 191 h 315"/>
                  <a:gd name="T86" fmla="*/ 71 w 415"/>
                  <a:gd name="T87" fmla="*/ 217 h 315"/>
                  <a:gd name="T88" fmla="*/ 90 w 415"/>
                  <a:gd name="T89" fmla="*/ 221 h 315"/>
                  <a:gd name="T90" fmla="*/ 78 w 415"/>
                  <a:gd name="T91" fmla="*/ 240 h 315"/>
                  <a:gd name="T92" fmla="*/ 99 w 415"/>
                  <a:gd name="T93" fmla="*/ 242 h 315"/>
                  <a:gd name="T94" fmla="*/ 66 w 415"/>
                  <a:gd name="T95" fmla="*/ 251 h 315"/>
                  <a:gd name="T96" fmla="*/ 46 w 415"/>
                  <a:gd name="T97" fmla="*/ 243 h 315"/>
                  <a:gd name="T98" fmla="*/ 43 w 415"/>
                  <a:gd name="T99" fmla="*/ 261 h 315"/>
                  <a:gd name="T100" fmla="*/ 1 w 415"/>
                  <a:gd name="T101" fmla="*/ 276 h 315"/>
                  <a:gd name="T102" fmla="*/ 13 w 415"/>
                  <a:gd name="T103" fmla="*/ 288 h 315"/>
                  <a:gd name="T104" fmla="*/ 27 w 415"/>
                  <a:gd name="T105" fmla="*/ 286 h 315"/>
                  <a:gd name="T106" fmla="*/ 45 w 415"/>
                  <a:gd name="T107" fmla="*/ 301 h 315"/>
                  <a:gd name="T108" fmla="*/ 60 w 415"/>
                  <a:gd name="T109" fmla="*/ 285 h 315"/>
                  <a:gd name="T110" fmla="*/ 69 w 415"/>
                  <a:gd name="T111" fmla="*/ 302 h 315"/>
                  <a:gd name="T112" fmla="*/ 84 w 415"/>
                  <a:gd name="T113" fmla="*/ 302 h 315"/>
                  <a:gd name="T114" fmla="*/ 117 w 415"/>
                  <a:gd name="T115" fmla="*/ 308 h 315"/>
                  <a:gd name="T116" fmla="*/ 117 w 415"/>
                  <a:gd name="T117" fmla="*/ 285 h 315"/>
                  <a:gd name="T118" fmla="*/ 96 w 415"/>
                  <a:gd name="T119" fmla="*/ 266 h 315"/>
                  <a:gd name="T120" fmla="*/ 131 w 415"/>
                  <a:gd name="T121" fmla="*/ 27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15" h="315">
                    <a:moveTo>
                      <a:pt x="153" y="247"/>
                    </a:moveTo>
                    <a:lnTo>
                      <a:pt x="161" y="248"/>
                    </a:lnTo>
                    <a:lnTo>
                      <a:pt x="162" y="250"/>
                    </a:lnTo>
                    <a:lnTo>
                      <a:pt x="165" y="250"/>
                    </a:lnTo>
                    <a:lnTo>
                      <a:pt x="169" y="248"/>
                    </a:lnTo>
                    <a:lnTo>
                      <a:pt x="172" y="248"/>
                    </a:lnTo>
                    <a:lnTo>
                      <a:pt x="175" y="250"/>
                    </a:lnTo>
                    <a:lnTo>
                      <a:pt x="176" y="250"/>
                    </a:lnTo>
                    <a:lnTo>
                      <a:pt x="178" y="248"/>
                    </a:lnTo>
                    <a:lnTo>
                      <a:pt x="180" y="247"/>
                    </a:lnTo>
                    <a:lnTo>
                      <a:pt x="178" y="247"/>
                    </a:lnTo>
                    <a:lnTo>
                      <a:pt x="168" y="241"/>
                    </a:lnTo>
                    <a:lnTo>
                      <a:pt x="166" y="237"/>
                    </a:lnTo>
                    <a:lnTo>
                      <a:pt x="170" y="236"/>
                    </a:lnTo>
                    <a:lnTo>
                      <a:pt x="173" y="236"/>
                    </a:lnTo>
                    <a:lnTo>
                      <a:pt x="175" y="237"/>
                    </a:lnTo>
                    <a:lnTo>
                      <a:pt x="178" y="236"/>
                    </a:lnTo>
                    <a:lnTo>
                      <a:pt x="183" y="241"/>
                    </a:lnTo>
                    <a:lnTo>
                      <a:pt x="184" y="241"/>
                    </a:lnTo>
                    <a:lnTo>
                      <a:pt x="187" y="237"/>
                    </a:lnTo>
                    <a:lnTo>
                      <a:pt x="190" y="237"/>
                    </a:lnTo>
                    <a:lnTo>
                      <a:pt x="190" y="236"/>
                    </a:lnTo>
                    <a:lnTo>
                      <a:pt x="190" y="234"/>
                    </a:lnTo>
                    <a:lnTo>
                      <a:pt x="186" y="232"/>
                    </a:lnTo>
                    <a:lnTo>
                      <a:pt x="184" y="230"/>
                    </a:lnTo>
                    <a:lnTo>
                      <a:pt x="183" y="229"/>
                    </a:lnTo>
                    <a:lnTo>
                      <a:pt x="180" y="228"/>
                    </a:lnTo>
                    <a:lnTo>
                      <a:pt x="179" y="225"/>
                    </a:lnTo>
                    <a:lnTo>
                      <a:pt x="185" y="225"/>
                    </a:lnTo>
                    <a:lnTo>
                      <a:pt x="187" y="226"/>
                    </a:lnTo>
                    <a:lnTo>
                      <a:pt x="188" y="228"/>
                    </a:lnTo>
                    <a:lnTo>
                      <a:pt x="190" y="228"/>
                    </a:lnTo>
                    <a:lnTo>
                      <a:pt x="192" y="228"/>
                    </a:lnTo>
                    <a:lnTo>
                      <a:pt x="194" y="229"/>
                    </a:lnTo>
                    <a:lnTo>
                      <a:pt x="198" y="226"/>
                    </a:lnTo>
                    <a:lnTo>
                      <a:pt x="199" y="226"/>
                    </a:lnTo>
                    <a:lnTo>
                      <a:pt x="200" y="222"/>
                    </a:lnTo>
                    <a:lnTo>
                      <a:pt x="203" y="217"/>
                    </a:lnTo>
                    <a:lnTo>
                      <a:pt x="203" y="215"/>
                    </a:lnTo>
                    <a:lnTo>
                      <a:pt x="201" y="213"/>
                    </a:lnTo>
                    <a:lnTo>
                      <a:pt x="199" y="211"/>
                    </a:lnTo>
                    <a:lnTo>
                      <a:pt x="197" y="212"/>
                    </a:lnTo>
                    <a:lnTo>
                      <a:pt x="193" y="212"/>
                    </a:lnTo>
                    <a:lnTo>
                      <a:pt x="188" y="213"/>
                    </a:lnTo>
                    <a:lnTo>
                      <a:pt x="190" y="208"/>
                    </a:lnTo>
                    <a:lnTo>
                      <a:pt x="194" y="207"/>
                    </a:lnTo>
                    <a:lnTo>
                      <a:pt x="197" y="207"/>
                    </a:lnTo>
                    <a:lnTo>
                      <a:pt x="193" y="204"/>
                    </a:lnTo>
                    <a:lnTo>
                      <a:pt x="191" y="203"/>
                    </a:lnTo>
                    <a:lnTo>
                      <a:pt x="188" y="203"/>
                    </a:lnTo>
                    <a:lnTo>
                      <a:pt x="187" y="203"/>
                    </a:lnTo>
                    <a:lnTo>
                      <a:pt x="186" y="203"/>
                    </a:lnTo>
                    <a:lnTo>
                      <a:pt x="184" y="204"/>
                    </a:lnTo>
                    <a:lnTo>
                      <a:pt x="183" y="204"/>
                    </a:lnTo>
                    <a:lnTo>
                      <a:pt x="183" y="204"/>
                    </a:lnTo>
                    <a:lnTo>
                      <a:pt x="178" y="204"/>
                    </a:lnTo>
                    <a:lnTo>
                      <a:pt x="178" y="199"/>
                    </a:lnTo>
                    <a:lnTo>
                      <a:pt x="173" y="197"/>
                    </a:lnTo>
                    <a:lnTo>
                      <a:pt x="171" y="192"/>
                    </a:lnTo>
                    <a:lnTo>
                      <a:pt x="177" y="195"/>
                    </a:lnTo>
                    <a:lnTo>
                      <a:pt x="183" y="196"/>
                    </a:lnTo>
                    <a:lnTo>
                      <a:pt x="185" y="198"/>
                    </a:lnTo>
                    <a:lnTo>
                      <a:pt x="185" y="199"/>
                    </a:lnTo>
                    <a:lnTo>
                      <a:pt x="188" y="198"/>
                    </a:lnTo>
                    <a:lnTo>
                      <a:pt x="194" y="198"/>
                    </a:lnTo>
                    <a:lnTo>
                      <a:pt x="197" y="200"/>
                    </a:lnTo>
                    <a:lnTo>
                      <a:pt x="197" y="199"/>
                    </a:lnTo>
                    <a:lnTo>
                      <a:pt x="192" y="197"/>
                    </a:lnTo>
                    <a:lnTo>
                      <a:pt x="185" y="196"/>
                    </a:lnTo>
                    <a:lnTo>
                      <a:pt x="180" y="195"/>
                    </a:lnTo>
                    <a:lnTo>
                      <a:pt x="182" y="191"/>
                    </a:lnTo>
                    <a:lnTo>
                      <a:pt x="185" y="190"/>
                    </a:lnTo>
                    <a:lnTo>
                      <a:pt x="187" y="191"/>
                    </a:lnTo>
                    <a:lnTo>
                      <a:pt x="187" y="189"/>
                    </a:lnTo>
                    <a:lnTo>
                      <a:pt x="183" y="188"/>
                    </a:lnTo>
                    <a:lnTo>
                      <a:pt x="183" y="184"/>
                    </a:lnTo>
                    <a:lnTo>
                      <a:pt x="187" y="182"/>
                    </a:lnTo>
                    <a:lnTo>
                      <a:pt x="188" y="184"/>
                    </a:lnTo>
                    <a:lnTo>
                      <a:pt x="191" y="185"/>
                    </a:lnTo>
                    <a:lnTo>
                      <a:pt x="191" y="184"/>
                    </a:lnTo>
                    <a:lnTo>
                      <a:pt x="190" y="183"/>
                    </a:lnTo>
                    <a:lnTo>
                      <a:pt x="192" y="180"/>
                    </a:lnTo>
                    <a:lnTo>
                      <a:pt x="195" y="183"/>
                    </a:lnTo>
                    <a:lnTo>
                      <a:pt x="195" y="185"/>
                    </a:lnTo>
                    <a:lnTo>
                      <a:pt x="198" y="188"/>
                    </a:lnTo>
                    <a:lnTo>
                      <a:pt x="205" y="189"/>
                    </a:lnTo>
                    <a:lnTo>
                      <a:pt x="205" y="189"/>
                    </a:lnTo>
                    <a:lnTo>
                      <a:pt x="202" y="184"/>
                    </a:lnTo>
                    <a:lnTo>
                      <a:pt x="199" y="183"/>
                    </a:lnTo>
                    <a:lnTo>
                      <a:pt x="195" y="181"/>
                    </a:lnTo>
                    <a:lnTo>
                      <a:pt x="194" y="177"/>
                    </a:lnTo>
                    <a:lnTo>
                      <a:pt x="198" y="175"/>
                    </a:lnTo>
                    <a:lnTo>
                      <a:pt x="200" y="178"/>
                    </a:lnTo>
                    <a:lnTo>
                      <a:pt x="205" y="178"/>
                    </a:lnTo>
                    <a:lnTo>
                      <a:pt x="206" y="181"/>
                    </a:lnTo>
                    <a:lnTo>
                      <a:pt x="207" y="182"/>
                    </a:lnTo>
                    <a:lnTo>
                      <a:pt x="208" y="182"/>
                    </a:lnTo>
                    <a:lnTo>
                      <a:pt x="210" y="185"/>
                    </a:lnTo>
                    <a:lnTo>
                      <a:pt x="214" y="187"/>
                    </a:lnTo>
                    <a:lnTo>
                      <a:pt x="215" y="188"/>
                    </a:lnTo>
                    <a:lnTo>
                      <a:pt x="215" y="188"/>
                    </a:lnTo>
                    <a:lnTo>
                      <a:pt x="217" y="185"/>
                    </a:lnTo>
                    <a:lnTo>
                      <a:pt x="221" y="185"/>
                    </a:lnTo>
                    <a:lnTo>
                      <a:pt x="223" y="188"/>
                    </a:lnTo>
                    <a:lnTo>
                      <a:pt x="223" y="185"/>
                    </a:lnTo>
                    <a:lnTo>
                      <a:pt x="227" y="184"/>
                    </a:lnTo>
                    <a:lnTo>
                      <a:pt x="230" y="188"/>
                    </a:lnTo>
                    <a:lnTo>
                      <a:pt x="231" y="188"/>
                    </a:lnTo>
                    <a:lnTo>
                      <a:pt x="232" y="188"/>
                    </a:lnTo>
                    <a:lnTo>
                      <a:pt x="232" y="180"/>
                    </a:lnTo>
                    <a:lnTo>
                      <a:pt x="227" y="174"/>
                    </a:lnTo>
                    <a:lnTo>
                      <a:pt x="224" y="174"/>
                    </a:lnTo>
                    <a:lnTo>
                      <a:pt x="223" y="175"/>
                    </a:lnTo>
                    <a:lnTo>
                      <a:pt x="220" y="173"/>
                    </a:lnTo>
                    <a:lnTo>
                      <a:pt x="221" y="169"/>
                    </a:lnTo>
                    <a:lnTo>
                      <a:pt x="227" y="169"/>
                    </a:lnTo>
                    <a:lnTo>
                      <a:pt x="229" y="169"/>
                    </a:lnTo>
                    <a:lnTo>
                      <a:pt x="231" y="168"/>
                    </a:lnTo>
                    <a:lnTo>
                      <a:pt x="233" y="171"/>
                    </a:lnTo>
                    <a:lnTo>
                      <a:pt x="233" y="174"/>
                    </a:lnTo>
                    <a:lnTo>
                      <a:pt x="235" y="175"/>
                    </a:lnTo>
                    <a:lnTo>
                      <a:pt x="239" y="175"/>
                    </a:lnTo>
                    <a:lnTo>
                      <a:pt x="239" y="181"/>
                    </a:lnTo>
                    <a:lnTo>
                      <a:pt x="240" y="182"/>
                    </a:lnTo>
                    <a:lnTo>
                      <a:pt x="243" y="182"/>
                    </a:lnTo>
                    <a:lnTo>
                      <a:pt x="244" y="184"/>
                    </a:lnTo>
                    <a:lnTo>
                      <a:pt x="251" y="184"/>
                    </a:lnTo>
                    <a:lnTo>
                      <a:pt x="255" y="184"/>
                    </a:lnTo>
                    <a:lnTo>
                      <a:pt x="259" y="180"/>
                    </a:lnTo>
                    <a:lnTo>
                      <a:pt x="259" y="178"/>
                    </a:lnTo>
                    <a:lnTo>
                      <a:pt x="259" y="178"/>
                    </a:lnTo>
                    <a:lnTo>
                      <a:pt x="257" y="180"/>
                    </a:lnTo>
                    <a:lnTo>
                      <a:pt x="254" y="177"/>
                    </a:lnTo>
                    <a:lnTo>
                      <a:pt x="257" y="175"/>
                    </a:lnTo>
                    <a:lnTo>
                      <a:pt x="261" y="174"/>
                    </a:lnTo>
                    <a:lnTo>
                      <a:pt x="265" y="174"/>
                    </a:lnTo>
                    <a:lnTo>
                      <a:pt x="267" y="173"/>
                    </a:lnTo>
                    <a:lnTo>
                      <a:pt x="267" y="171"/>
                    </a:lnTo>
                    <a:lnTo>
                      <a:pt x="266" y="169"/>
                    </a:lnTo>
                    <a:lnTo>
                      <a:pt x="259" y="169"/>
                    </a:lnTo>
                    <a:lnTo>
                      <a:pt x="251" y="168"/>
                    </a:lnTo>
                    <a:lnTo>
                      <a:pt x="252" y="165"/>
                    </a:lnTo>
                    <a:lnTo>
                      <a:pt x="255" y="165"/>
                    </a:lnTo>
                    <a:lnTo>
                      <a:pt x="257" y="161"/>
                    </a:lnTo>
                    <a:lnTo>
                      <a:pt x="260" y="163"/>
                    </a:lnTo>
                    <a:lnTo>
                      <a:pt x="260" y="165"/>
                    </a:lnTo>
                    <a:lnTo>
                      <a:pt x="260" y="165"/>
                    </a:lnTo>
                    <a:lnTo>
                      <a:pt x="262" y="163"/>
                    </a:lnTo>
                    <a:lnTo>
                      <a:pt x="268" y="166"/>
                    </a:lnTo>
                    <a:lnTo>
                      <a:pt x="270" y="163"/>
                    </a:lnTo>
                    <a:lnTo>
                      <a:pt x="274" y="166"/>
                    </a:lnTo>
                    <a:lnTo>
                      <a:pt x="274" y="166"/>
                    </a:lnTo>
                    <a:lnTo>
                      <a:pt x="276" y="163"/>
                    </a:lnTo>
                    <a:lnTo>
                      <a:pt x="276" y="162"/>
                    </a:lnTo>
                    <a:lnTo>
                      <a:pt x="272" y="160"/>
                    </a:lnTo>
                    <a:lnTo>
                      <a:pt x="274" y="156"/>
                    </a:lnTo>
                    <a:lnTo>
                      <a:pt x="275" y="155"/>
                    </a:lnTo>
                    <a:lnTo>
                      <a:pt x="274" y="148"/>
                    </a:lnTo>
                    <a:lnTo>
                      <a:pt x="279" y="153"/>
                    </a:lnTo>
                    <a:lnTo>
                      <a:pt x="279" y="156"/>
                    </a:lnTo>
                    <a:lnTo>
                      <a:pt x="277" y="158"/>
                    </a:lnTo>
                    <a:lnTo>
                      <a:pt x="277" y="159"/>
                    </a:lnTo>
                    <a:lnTo>
                      <a:pt x="279" y="159"/>
                    </a:lnTo>
                    <a:lnTo>
                      <a:pt x="281" y="158"/>
                    </a:lnTo>
                    <a:lnTo>
                      <a:pt x="288" y="158"/>
                    </a:lnTo>
                    <a:lnTo>
                      <a:pt x="289" y="155"/>
                    </a:lnTo>
                    <a:lnTo>
                      <a:pt x="292" y="153"/>
                    </a:lnTo>
                    <a:lnTo>
                      <a:pt x="292" y="149"/>
                    </a:lnTo>
                    <a:lnTo>
                      <a:pt x="294" y="148"/>
                    </a:lnTo>
                    <a:lnTo>
                      <a:pt x="297" y="148"/>
                    </a:lnTo>
                    <a:lnTo>
                      <a:pt x="299" y="146"/>
                    </a:lnTo>
                    <a:lnTo>
                      <a:pt x="302" y="146"/>
                    </a:lnTo>
                    <a:lnTo>
                      <a:pt x="304" y="145"/>
                    </a:lnTo>
                    <a:lnTo>
                      <a:pt x="310" y="144"/>
                    </a:lnTo>
                    <a:lnTo>
                      <a:pt x="312" y="141"/>
                    </a:lnTo>
                    <a:lnTo>
                      <a:pt x="318" y="140"/>
                    </a:lnTo>
                    <a:lnTo>
                      <a:pt x="321" y="137"/>
                    </a:lnTo>
                    <a:lnTo>
                      <a:pt x="325" y="138"/>
                    </a:lnTo>
                    <a:lnTo>
                      <a:pt x="327" y="137"/>
                    </a:lnTo>
                    <a:lnTo>
                      <a:pt x="329" y="137"/>
                    </a:lnTo>
                    <a:lnTo>
                      <a:pt x="334" y="134"/>
                    </a:lnTo>
                    <a:lnTo>
                      <a:pt x="337" y="131"/>
                    </a:lnTo>
                    <a:lnTo>
                      <a:pt x="340" y="131"/>
                    </a:lnTo>
                    <a:lnTo>
                      <a:pt x="342" y="127"/>
                    </a:lnTo>
                    <a:lnTo>
                      <a:pt x="349" y="126"/>
                    </a:lnTo>
                    <a:lnTo>
                      <a:pt x="350" y="125"/>
                    </a:lnTo>
                    <a:lnTo>
                      <a:pt x="355" y="123"/>
                    </a:lnTo>
                    <a:lnTo>
                      <a:pt x="357" y="118"/>
                    </a:lnTo>
                    <a:lnTo>
                      <a:pt x="358" y="116"/>
                    </a:lnTo>
                    <a:lnTo>
                      <a:pt x="355" y="116"/>
                    </a:lnTo>
                    <a:lnTo>
                      <a:pt x="351" y="117"/>
                    </a:lnTo>
                    <a:lnTo>
                      <a:pt x="349" y="116"/>
                    </a:lnTo>
                    <a:lnTo>
                      <a:pt x="347" y="116"/>
                    </a:lnTo>
                    <a:lnTo>
                      <a:pt x="341" y="121"/>
                    </a:lnTo>
                    <a:lnTo>
                      <a:pt x="333" y="122"/>
                    </a:lnTo>
                    <a:lnTo>
                      <a:pt x="321" y="123"/>
                    </a:lnTo>
                    <a:lnTo>
                      <a:pt x="317" y="123"/>
                    </a:lnTo>
                    <a:lnTo>
                      <a:pt x="309" y="123"/>
                    </a:lnTo>
                    <a:lnTo>
                      <a:pt x="304" y="125"/>
                    </a:lnTo>
                    <a:lnTo>
                      <a:pt x="303" y="122"/>
                    </a:lnTo>
                    <a:lnTo>
                      <a:pt x="298" y="123"/>
                    </a:lnTo>
                    <a:lnTo>
                      <a:pt x="302" y="117"/>
                    </a:lnTo>
                    <a:lnTo>
                      <a:pt x="305" y="116"/>
                    </a:lnTo>
                    <a:lnTo>
                      <a:pt x="307" y="117"/>
                    </a:lnTo>
                    <a:lnTo>
                      <a:pt x="312" y="115"/>
                    </a:lnTo>
                    <a:lnTo>
                      <a:pt x="312" y="118"/>
                    </a:lnTo>
                    <a:lnTo>
                      <a:pt x="316" y="118"/>
                    </a:lnTo>
                    <a:lnTo>
                      <a:pt x="320" y="117"/>
                    </a:lnTo>
                    <a:lnTo>
                      <a:pt x="324" y="117"/>
                    </a:lnTo>
                    <a:lnTo>
                      <a:pt x="332" y="116"/>
                    </a:lnTo>
                    <a:lnTo>
                      <a:pt x="346" y="111"/>
                    </a:lnTo>
                    <a:lnTo>
                      <a:pt x="346" y="110"/>
                    </a:lnTo>
                    <a:lnTo>
                      <a:pt x="346" y="109"/>
                    </a:lnTo>
                    <a:lnTo>
                      <a:pt x="340" y="108"/>
                    </a:lnTo>
                    <a:lnTo>
                      <a:pt x="329" y="107"/>
                    </a:lnTo>
                    <a:lnTo>
                      <a:pt x="325" y="101"/>
                    </a:lnTo>
                    <a:lnTo>
                      <a:pt x="333" y="103"/>
                    </a:lnTo>
                    <a:lnTo>
                      <a:pt x="334" y="103"/>
                    </a:lnTo>
                    <a:lnTo>
                      <a:pt x="334" y="103"/>
                    </a:lnTo>
                    <a:lnTo>
                      <a:pt x="331" y="100"/>
                    </a:lnTo>
                    <a:lnTo>
                      <a:pt x="329" y="92"/>
                    </a:lnTo>
                    <a:lnTo>
                      <a:pt x="335" y="99"/>
                    </a:lnTo>
                    <a:lnTo>
                      <a:pt x="340" y="103"/>
                    </a:lnTo>
                    <a:lnTo>
                      <a:pt x="340" y="103"/>
                    </a:lnTo>
                    <a:lnTo>
                      <a:pt x="342" y="102"/>
                    </a:lnTo>
                    <a:lnTo>
                      <a:pt x="344" y="104"/>
                    </a:lnTo>
                    <a:lnTo>
                      <a:pt x="350" y="104"/>
                    </a:lnTo>
                    <a:lnTo>
                      <a:pt x="353" y="106"/>
                    </a:lnTo>
                    <a:lnTo>
                      <a:pt x="354" y="106"/>
                    </a:lnTo>
                    <a:lnTo>
                      <a:pt x="354" y="101"/>
                    </a:lnTo>
                    <a:lnTo>
                      <a:pt x="359" y="102"/>
                    </a:lnTo>
                    <a:lnTo>
                      <a:pt x="363" y="104"/>
                    </a:lnTo>
                    <a:lnTo>
                      <a:pt x="366" y="106"/>
                    </a:lnTo>
                    <a:lnTo>
                      <a:pt x="368" y="106"/>
                    </a:lnTo>
                    <a:lnTo>
                      <a:pt x="369" y="102"/>
                    </a:lnTo>
                    <a:lnTo>
                      <a:pt x="372" y="104"/>
                    </a:lnTo>
                    <a:lnTo>
                      <a:pt x="376" y="104"/>
                    </a:lnTo>
                    <a:lnTo>
                      <a:pt x="380" y="103"/>
                    </a:lnTo>
                    <a:lnTo>
                      <a:pt x="383" y="102"/>
                    </a:lnTo>
                    <a:lnTo>
                      <a:pt x="386" y="100"/>
                    </a:lnTo>
                    <a:lnTo>
                      <a:pt x="395" y="95"/>
                    </a:lnTo>
                    <a:lnTo>
                      <a:pt x="396" y="94"/>
                    </a:lnTo>
                    <a:lnTo>
                      <a:pt x="396" y="93"/>
                    </a:lnTo>
                    <a:lnTo>
                      <a:pt x="401" y="90"/>
                    </a:lnTo>
                    <a:lnTo>
                      <a:pt x="403" y="92"/>
                    </a:lnTo>
                    <a:lnTo>
                      <a:pt x="405" y="90"/>
                    </a:lnTo>
                    <a:lnTo>
                      <a:pt x="410" y="87"/>
                    </a:lnTo>
                    <a:lnTo>
                      <a:pt x="414" y="81"/>
                    </a:lnTo>
                    <a:lnTo>
                      <a:pt x="415" y="74"/>
                    </a:lnTo>
                    <a:lnTo>
                      <a:pt x="415" y="70"/>
                    </a:lnTo>
                    <a:lnTo>
                      <a:pt x="413" y="67"/>
                    </a:lnTo>
                    <a:lnTo>
                      <a:pt x="410" y="65"/>
                    </a:lnTo>
                    <a:lnTo>
                      <a:pt x="409" y="65"/>
                    </a:lnTo>
                    <a:lnTo>
                      <a:pt x="408" y="66"/>
                    </a:lnTo>
                    <a:lnTo>
                      <a:pt x="406" y="66"/>
                    </a:lnTo>
                    <a:lnTo>
                      <a:pt x="403" y="68"/>
                    </a:lnTo>
                    <a:lnTo>
                      <a:pt x="400" y="70"/>
                    </a:lnTo>
                    <a:lnTo>
                      <a:pt x="398" y="67"/>
                    </a:lnTo>
                    <a:lnTo>
                      <a:pt x="402" y="63"/>
                    </a:lnTo>
                    <a:lnTo>
                      <a:pt x="402" y="59"/>
                    </a:lnTo>
                    <a:lnTo>
                      <a:pt x="406" y="58"/>
                    </a:lnTo>
                    <a:lnTo>
                      <a:pt x="406" y="55"/>
                    </a:lnTo>
                    <a:lnTo>
                      <a:pt x="405" y="52"/>
                    </a:lnTo>
                    <a:lnTo>
                      <a:pt x="402" y="51"/>
                    </a:lnTo>
                    <a:lnTo>
                      <a:pt x="406" y="49"/>
                    </a:lnTo>
                    <a:lnTo>
                      <a:pt x="407" y="44"/>
                    </a:lnTo>
                    <a:lnTo>
                      <a:pt x="406" y="44"/>
                    </a:lnTo>
                    <a:lnTo>
                      <a:pt x="403" y="44"/>
                    </a:lnTo>
                    <a:lnTo>
                      <a:pt x="403" y="46"/>
                    </a:lnTo>
                    <a:lnTo>
                      <a:pt x="401" y="49"/>
                    </a:lnTo>
                    <a:lnTo>
                      <a:pt x="398" y="50"/>
                    </a:lnTo>
                    <a:lnTo>
                      <a:pt x="395" y="46"/>
                    </a:lnTo>
                    <a:lnTo>
                      <a:pt x="396" y="44"/>
                    </a:lnTo>
                    <a:lnTo>
                      <a:pt x="398" y="43"/>
                    </a:lnTo>
                    <a:lnTo>
                      <a:pt x="398" y="41"/>
                    </a:lnTo>
                    <a:lnTo>
                      <a:pt x="396" y="42"/>
                    </a:lnTo>
                    <a:lnTo>
                      <a:pt x="395" y="45"/>
                    </a:lnTo>
                    <a:lnTo>
                      <a:pt x="392" y="48"/>
                    </a:lnTo>
                    <a:lnTo>
                      <a:pt x="389" y="44"/>
                    </a:lnTo>
                    <a:lnTo>
                      <a:pt x="392" y="41"/>
                    </a:lnTo>
                    <a:lnTo>
                      <a:pt x="391" y="40"/>
                    </a:lnTo>
                    <a:lnTo>
                      <a:pt x="388" y="40"/>
                    </a:lnTo>
                    <a:lnTo>
                      <a:pt x="385" y="42"/>
                    </a:lnTo>
                    <a:lnTo>
                      <a:pt x="384" y="45"/>
                    </a:lnTo>
                    <a:lnTo>
                      <a:pt x="379" y="45"/>
                    </a:lnTo>
                    <a:lnTo>
                      <a:pt x="379" y="45"/>
                    </a:lnTo>
                    <a:lnTo>
                      <a:pt x="377" y="49"/>
                    </a:lnTo>
                    <a:lnTo>
                      <a:pt x="373" y="49"/>
                    </a:lnTo>
                    <a:lnTo>
                      <a:pt x="371" y="48"/>
                    </a:lnTo>
                    <a:lnTo>
                      <a:pt x="365" y="46"/>
                    </a:lnTo>
                    <a:lnTo>
                      <a:pt x="348" y="48"/>
                    </a:lnTo>
                    <a:lnTo>
                      <a:pt x="363" y="43"/>
                    </a:lnTo>
                    <a:lnTo>
                      <a:pt x="364" y="41"/>
                    </a:lnTo>
                    <a:lnTo>
                      <a:pt x="368" y="42"/>
                    </a:lnTo>
                    <a:lnTo>
                      <a:pt x="369" y="42"/>
                    </a:lnTo>
                    <a:lnTo>
                      <a:pt x="373" y="40"/>
                    </a:lnTo>
                    <a:lnTo>
                      <a:pt x="377" y="40"/>
                    </a:lnTo>
                    <a:lnTo>
                      <a:pt x="380" y="36"/>
                    </a:lnTo>
                    <a:lnTo>
                      <a:pt x="385" y="34"/>
                    </a:lnTo>
                    <a:lnTo>
                      <a:pt x="386" y="33"/>
                    </a:lnTo>
                    <a:lnTo>
                      <a:pt x="386" y="33"/>
                    </a:lnTo>
                    <a:lnTo>
                      <a:pt x="384" y="33"/>
                    </a:lnTo>
                    <a:lnTo>
                      <a:pt x="378" y="29"/>
                    </a:lnTo>
                    <a:lnTo>
                      <a:pt x="377" y="27"/>
                    </a:lnTo>
                    <a:lnTo>
                      <a:pt x="374" y="29"/>
                    </a:lnTo>
                    <a:lnTo>
                      <a:pt x="372" y="30"/>
                    </a:lnTo>
                    <a:lnTo>
                      <a:pt x="369" y="29"/>
                    </a:lnTo>
                    <a:lnTo>
                      <a:pt x="368" y="26"/>
                    </a:lnTo>
                    <a:lnTo>
                      <a:pt x="370" y="25"/>
                    </a:lnTo>
                    <a:lnTo>
                      <a:pt x="370" y="23"/>
                    </a:lnTo>
                    <a:lnTo>
                      <a:pt x="366" y="25"/>
                    </a:lnTo>
                    <a:lnTo>
                      <a:pt x="365" y="27"/>
                    </a:lnTo>
                    <a:lnTo>
                      <a:pt x="362" y="26"/>
                    </a:lnTo>
                    <a:lnTo>
                      <a:pt x="361" y="23"/>
                    </a:lnTo>
                    <a:lnTo>
                      <a:pt x="359" y="23"/>
                    </a:lnTo>
                    <a:lnTo>
                      <a:pt x="357" y="26"/>
                    </a:lnTo>
                    <a:lnTo>
                      <a:pt x="354" y="22"/>
                    </a:lnTo>
                    <a:lnTo>
                      <a:pt x="356" y="20"/>
                    </a:lnTo>
                    <a:lnTo>
                      <a:pt x="355" y="16"/>
                    </a:lnTo>
                    <a:lnTo>
                      <a:pt x="357" y="16"/>
                    </a:lnTo>
                    <a:lnTo>
                      <a:pt x="358" y="16"/>
                    </a:lnTo>
                    <a:lnTo>
                      <a:pt x="357" y="15"/>
                    </a:lnTo>
                    <a:lnTo>
                      <a:pt x="351" y="14"/>
                    </a:lnTo>
                    <a:lnTo>
                      <a:pt x="347" y="12"/>
                    </a:lnTo>
                    <a:lnTo>
                      <a:pt x="344" y="13"/>
                    </a:lnTo>
                    <a:lnTo>
                      <a:pt x="342" y="15"/>
                    </a:lnTo>
                    <a:lnTo>
                      <a:pt x="341" y="18"/>
                    </a:lnTo>
                    <a:lnTo>
                      <a:pt x="339" y="20"/>
                    </a:lnTo>
                    <a:lnTo>
                      <a:pt x="335" y="15"/>
                    </a:lnTo>
                    <a:lnTo>
                      <a:pt x="339" y="12"/>
                    </a:lnTo>
                    <a:lnTo>
                      <a:pt x="336" y="11"/>
                    </a:lnTo>
                    <a:lnTo>
                      <a:pt x="333" y="9"/>
                    </a:lnTo>
                    <a:lnTo>
                      <a:pt x="331" y="9"/>
                    </a:lnTo>
                    <a:lnTo>
                      <a:pt x="329" y="12"/>
                    </a:lnTo>
                    <a:lnTo>
                      <a:pt x="324" y="15"/>
                    </a:lnTo>
                    <a:lnTo>
                      <a:pt x="320" y="19"/>
                    </a:lnTo>
                    <a:lnTo>
                      <a:pt x="317" y="20"/>
                    </a:lnTo>
                    <a:lnTo>
                      <a:pt x="316" y="16"/>
                    </a:lnTo>
                    <a:lnTo>
                      <a:pt x="317" y="13"/>
                    </a:lnTo>
                    <a:lnTo>
                      <a:pt x="317" y="9"/>
                    </a:lnTo>
                    <a:lnTo>
                      <a:pt x="316" y="8"/>
                    </a:lnTo>
                    <a:lnTo>
                      <a:pt x="316" y="6"/>
                    </a:lnTo>
                    <a:lnTo>
                      <a:pt x="312" y="4"/>
                    </a:lnTo>
                    <a:lnTo>
                      <a:pt x="309" y="5"/>
                    </a:lnTo>
                    <a:lnTo>
                      <a:pt x="304" y="4"/>
                    </a:lnTo>
                    <a:lnTo>
                      <a:pt x="303" y="1"/>
                    </a:lnTo>
                    <a:lnTo>
                      <a:pt x="299" y="0"/>
                    </a:lnTo>
                    <a:lnTo>
                      <a:pt x="296" y="3"/>
                    </a:lnTo>
                    <a:lnTo>
                      <a:pt x="292" y="1"/>
                    </a:lnTo>
                    <a:lnTo>
                      <a:pt x="290" y="1"/>
                    </a:lnTo>
                    <a:lnTo>
                      <a:pt x="289" y="0"/>
                    </a:lnTo>
                    <a:lnTo>
                      <a:pt x="288" y="0"/>
                    </a:lnTo>
                    <a:lnTo>
                      <a:pt x="288" y="4"/>
                    </a:lnTo>
                    <a:lnTo>
                      <a:pt x="290" y="9"/>
                    </a:lnTo>
                    <a:lnTo>
                      <a:pt x="288" y="15"/>
                    </a:lnTo>
                    <a:lnTo>
                      <a:pt x="288" y="20"/>
                    </a:lnTo>
                    <a:lnTo>
                      <a:pt x="285" y="22"/>
                    </a:lnTo>
                    <a:lnTo>
                      <a:pt x="283" y="21"/>
                    </a:lnTo>
                    <a:lnTo>
                      <a:pt x="280" y="22"/>
                    </a:lnTo>
                    <a:lnTo>
                      <a:pt x="276" y="20"/>
                    </a:lnTo>
                    <a:lnTo>
                      <a:pt x="279" y="18"/>
                    </a:lnTo>
                    <a:lnTo>
                      <a:pt x="277" y="12"/>
                    </a:lnTo>
                    <a:lnTo>
                      <a:pt x="279" y="9"/>
                    </a:lnTo>
                    <a:lnTo>
                      <a:pt x="280" y="7"/>
                    </a:lnTo>
                    <a:lnTo>
                      <a:pt x="276" y="9"/>
                    </a:lnTo>
                    <a:lnTo>
                      <a:pt x="276" y="11"/>
                    </a:lnTo>
                    <a:lnTo>
                      <a:pt x="273" y="12"/>
                    </a:lnTo>
                    <a:lnTo>
                      <a:pt x="270" y="9"/>
                    </a:lnTo>
                    <a:lnTo>
                      <a:pt x="272" y="5"/>
                    </a:lnTo>
                    <a:lnTo>
                      <a:pt x="272" y="5"/>
                    </a:lnTo>
                    <a:lnTo>
                      <a:pt x="272" y="5"/>
                    </a:lnTo>
                    <a:lnTo>
                      <a:pt x="269" y="9"/>
                    </a:lnTo>
                    <a:lnTo>
                      <a:pt x="266" y="9"/>
                    </a:lnTo>
                    <a:lnTo>
                      <a:pt x="264" y="7"/>
                    </a:lnTo>
                    <a:lnTo>
                      <a:pt x="266" y="4"/>
                    </a:lnTo>
                    <a:lnTo>
                      <a:pt x="266" y="1"/>
                    </a:lnTo>
                    <a:lnTo>
                      <a:pt x="265" y="0"/>
                    </a:lnTo>
                    <a:lnTo>
                      <a:pt x="260" y="0"/>
                    </a:lnTo>
                    <a:lnTo>
                      <a:pt x="257" y="3"/>
                    </a:lnTo>
                    <a:lnTo>
                      <a:pt x="253" y="3"/>
                    </a:lnTo>
                    <a:lnTo>
                      <a:pt x="254" y="4"/>
                    </a:lnTo>
                    <a:lnTo>
                      <a:pt x="257" y="4"/>
                    </a:lnTo>
                    <a:lnTo>
                      <a:pt x="260" y="7"/>
                    </a:lnTo>
                    <a:lnTo>
                      <a:pt x="254" y="7"/>
                    </a:lnTo>
                    <a:lnTo>
                      <a:pt x="254" y="8"/>
                    </a:lnTo>
                    <a:lnTo>
                      <a:pt x="255" y="9"/>
                    </a:lnTo>
                    <a:lnTo>
                      <a:pt x="259" y="12"/>
                    </a:lnTo>
                    <a:lnTo>
                      <a:pt x="258" y="15"/>
                    </a:lnTo>
                    <a:lnTo>
                      <a:pt x="258" y="15"/>
                    </a:lnTo>
                    <a:lnTo>
                      <a:pt x="260" y="18"/>
                    </a:lnTo>
                    <a:lnTo>
                      <a:pt x="262" y="19"/>
                    </a:lnTo>
                    <a:lnTo>
                      <a:pt x="262" y="22"/>
                    </a:lnTo>
                    <a:lnTo>
                      <a:pt x="259" y="22"/>
                    </a:lnTo>
                    <a:lnTo>
                      <a:pt x="258" y="25"/>
                    </a:lnTo>
                    <a:lnTo>
                      <a:pt x="252" y="18"/>
                    </a:lnTo>
                    <a:lnTo>
                      <a:pt x="252" y="19"/>
                    </a:lnTo>
                    <a:lnTo>
                      <a:pt x="252" y="23"/>
                    </a:lnTo>
                    <a:lnTo>
                      <a:pt x="247" y="21"/>
                    </a:lnTo>
                    <a:lnTo>
                      <a:pt x="247" y="16"/>
                    </a:lnTo>
                    <a:lnTo>
                      <a:pt x="247" y="13"/>
                    </a:lnTo>
                    <a:lnTo>
                      <a:pt x="246" y="9"/>
                    </a:lnTo>
                    <a:lnTo>
                      <a:pt x="246" y="6"/>
                    </a:lnTo>
                    <a:lnTo>
                      <a:pt x="245" y="5"/>
                    </a:lnTo>
                    <a:lnTo>
                      <a:pt x="244" y="5"/>
                    </a:lnTo>
                    <a:lnTo>
                      <a:pt x="240" y="3"/>
                    </a:lnTo>
                    <a:lnTo>
                      <a:pt x="239" y="3"/>
                    </a:lnTo>
                    <a:lnTo>
                      <a:pt x="239" y="5"/>
                    </a:lnTo>
                    <a:lnTo>
                      <a:pt x="239" y="9"/>
                    </a:lnTo>
                    <a:lnTo>
                      <a:pt x="239" y="15"/>
                    </a:lnTo>
                    <a:lnTo>
                      <a:pt x="240" y="19"/>
                    </a:lnTo>
                    <a:lnTo>
                      <a:pt x="240" y="23"/>
                    </a:lnTo>
                    <a:lnTo>
                      <a:pt x="242" y="26"/>
                    </a:lnTo>
                    <a:lnTo>
                      <a:pt x="242" y="29"/>
                    </a:lnTo>
                    <a:lnTo>
                      <a:pt x="238" y="33"/>
                    </a:lnTo>
                    <a:lnTo>
                      <a:pt x="236" y="28"/>
                    </a:lnTo>
                    <a:lnTo>
                      <a:pt x="236" y="25"/>
                    </a:lnTo>
                    <a:lnTo>
                      <a:pt x="233" y="22"/>
                    </a:lnTo>
                    <a:lnTo>
                      <a:pt x="235" y="18"/>
                    </a:lnTo>
                    <a:lnTo>
                      <a:pt x="233" y="15"/>
                    </a:lnTo>
                    <a:lnTo>
                      <a:pt x="232" y="11"/>
                    </a:lnTo>
                    <a:lnTo>
                      <a:pt x="228" y="8"/>
                    </a:lnTo>
                    <a:lnTo>
                      <a:pt x="227" y="8"/>
                    </a:lnTo>
                    <a:lnTo>
                      <a:pt x="227" y="11"/>
                    </a:lnTo>
                    <a:lnTo>
                      <a:pt x="225" y="12"/>
                    </a:lnTo>
                    <a:lnTo>
                      <a:pt x="227" y="15"/>
                    </a:lnTo>
                    <a:lnTo>
                      <a:pt x="231" y="19"/>
                    </a:lnTo>
                    <a:lnTo>
                      <a:pt x="231" y="22"/>
                    </a:lnTo>
                    <a:lnTo>
                      <a:pt x="224" y="22"/>
                    </a:lnTo>
                    <a:lnTo>
                      <a:pt x="223" y="21"/>
                    </a:lnTo>
                    <a:lnTo>
                      <a:pt x="222" y="21"/>
                    </a:lnTo>
                    <a:lnTo>
                      <a:pt x="221" y="22"/>
                    </a:lnTo>
                    <a:lnTo>
                      <a:pt x="223" y="28"/>
                    </a:lnTo>
                    <a:lnTo>
                      <a:pt x="222" y="30"/>
                    </a:lnTo>
                    <a:lnTo>
                      <a:pt x="218" y="31"/>
                    </a:lnTo>
                    <a:lnTo>
                      <a:pt x="217" y="34"/>
                    </a:lnTo>
                    <a:lnTo>
                      <a:pt x="214" y="36"/>
                    </a:lnTo>
                    <a:lnTo>
                      <a:pt x="212" y="33"/>
                    </a:lnTo>
                    <a:lnTo>
                      <a:pt x="212" y="33"/>
                    </a:lnTo>
                    <a:lnTo>
                      <a:pt x="210" y="35"/>
                    </a:lnTo>
                    <a:lnTo>
                      <a:pt x="206" y="36"/>
                    </a:lnTo>
                    <a:lnTo>
                      <a:pt x="205" y="28"/>
                    </a:lnTo>
                    <a:lnTo>
                      <a:pt x="206" y="23"/>
                    </a:lnTo>
                    <a:lnTo>
                      <a:pt x="206" y="23"/>
                    </a:lnTo>
                    <a:lnTo>
                      <a:pt x="200" y="21"/>
                    </a:lnTo>
                    <a:lnTo>
                      <a:pt x="199" y="18"/>
                    </a:lnTo>
                    <a:lnTo>
                      <a:pt x="201" y="15"/>
                    </a:lnTo>
                    <a:lnTo>
                      <a:pt x="201" y="14"/>
                    </a:lnTo>
                    <a:lnTo>
                      <a:pt x="200" y="13"/>
                    </a:lnTo>
                    <a:lnTo>
                      <a:pt x="194" y="13"/>
                    </a:lnTo>
                    <a:lnTo>
                      <a:pt x="194" y="12"/>
                    </a:lnTo>
                    <a:lnTo>
                      <a:pt x="191" y="13"/>
                    </a:lnTo>
                    <a:lnTo>
                      <a:pt x="191" y="14"/>
                    </a:lnTo>
                    <a:lnTo>
                      <a:pt x="193" y="16"/>
                    </a:lnTo>
                    <a:lnTo>
                      <a:pt x="192" y="22"/>
                    </a:lnTo>
                    <a:lnTo>
                      <a:pt x="191" y="25"/>
                    </a:lnTo>
                    <a:lnTo>
                      <a:pt x="187" y="25"/>
                    </a:lnTo>
                    <a:lnTo>
                      <a:pt x="184" y="26"/>
                    </a:lnTo>
                    <a:lnTo>
                      <a:pt x="182" y="23"/>
                    </a:lnTo>
                    <a:lnTo>
                      <a:pt x="180" y="23"/>
                    </a:lnTo>
                    <a:lnTo>
                      <a:pt x="179" y="25"/>
                    </a:lnTo>
                    <a:lnTo>
                      <a:pt x="180" y="26"/>
                    </a:lnTo>
                    <a:lnTo>
                      <a:pt x="183" y="29"/>
                    </a:lnTo>
                    <a:lnTo>
                      <a:pt x="184" y="31"/>
                    </a:lnTo>
                    <a:lnTo>
                      <a:pt x="184" y="34"/>
                    </a:lnTo>
                    <a:lnTo>
                      <a:pt x="185" y="36"/>
                    </a:lnTo>
                    <a:lnTo>
                      <a:pt x="187" y="35"/>
                    </a:lnTo>
                    <a:lnTo>
                      <a:pt x="190" y="41"/>
                    </a:lnTo>
                    <a:lnTo>
                      <a:pt x="190" y="45"/>
                    </a:lnTo>
                    <a:lnTo>
                      <a:pt x="185" y="50"/>
                    </a:lnTo>
                    <a:lnTo>
                      <a:pt x="186" y="45"/>
                    </a:lnTo>
                    <a:lnTo>
                      <a:pt x="184" y="48"/>
                    </a:lnTo>
                    <a:lnTo>
                      <a:pt x="182" y="45"/>
                    </a:lnTo>
                    <a:lnTo>
                      <a:pt x="180" y="41"/>
                    </a:lnTo>
                    <a:lnTo>
                      <a:pt x="180" y="41"/>
                    </a:lnTo>
                    <a:lnTo>
                      <a:pt x="180" y="41"/>
                    </a:lnTo>
                    <a:lnTo>
                      <a:pt x="180" y="44"/>
                    </a:lnTo>
                    <a:lnTo>
                      <a:pt x="177" y="49"/>
                    </a:lnTo>
                    <a:lnTo>
                      <a:pt x="176" y="44"/>
                    </a:lnTo>
                    <a:lnTo>
                      <a:pt x="173" y="43"/>
                    </a:lnTo>
                    <a:lnTo>
                      <a:pt x="175" y="40"/>
                    </a:lnTo>
                    <a:lnTo>
                      <a:pt x="175" y="36"/>
                    </a:lnTo>
                    <a:lnTo>
                      <a:pt x="172" y="33"/>
                    </a:lnTo>
                    <a:lnTo>
                      <a:pt x="172" y="33"/>
                    </a:lnTo>
                    <a:lnTo>
                      <a:pt x="169" y="37"/>
                    </a:lnTo>
                    <a:lnTo>
                      <a:pt x="168" y="38"/>
                    </a:lnTo>
                    <a:lnTo>
                      <a:pt x="168" y="41"/>
                    </a:lnTo>
                    <a:lnTo>
                      <a:pt x="170" y="43"/>
                    </a:lnTo>
                    <a:lnTo>
                      <a:pt x="166" y="45"/>
                    </a:lnTo>
                    <a:lnTo>
                      <a:pt x="163" y="43"/>
                    </a:lnTo>
                    <a:lnTo>
                      <a:pt x="164" y="41"/>
                    </a:lnTo>
                    <a:lnTo>
                      <a:pt x="163" y="37"/>
                    </a:lnTo>
                    <a:lnTo>
                      <a:pt x="163" y="35"/>
                    </a:lnTo>
                    <a:lnTo>
                      <a:pt x="163" y="33"/>
                    </a:lnTo>
                    <a:lnTo>
                      <a:pt x="160" y="31"/>
                    </a:lnTo>
                    <a:lnTo>
                      <a:pt x="160" y="27"/>
                    </a:lnTo>
                    <a:lnTo>
                      <a:pt x="160" y="25"/>
                    </a:lnTo>
                    <a:lnTo>
                      <a:pt x="156" y="28"/>
                    </a:lnTo>
                    <a:lnTo>
                      <a:pt x="155" y="28"/>
                    </a:lnTo>
                    <a:lnTo>
                      <a:pt x="154" y="30"/>
                    </a:lnTo>
                    <a:lnTo>
                      <a:pt x="155" y="34"/>
                    </a:lnTo>
                    <a:lnTo>
                      <a:pt x="154" y="35"/>
                    </a:lnTo>
                    <a:lnTo>
                      <a:pt x="154" y="37"/>
                    </a:lnTo>
                    <a:lnTo>
                      <a:pt x="149" y="41"/>
                    </a:lnTo>
                    <a:lnTo>
                      <a:pt x="149" y="36"/>
                    </a:lnTo>
                    <a:lnTo>
                      <a:pt x="148" y="41"/>
                    </a:lnTo>
                    <a:lnTo>
                      <a:pt x="143" y="42"/>
                    </a:lnTo>
                    <a:lnTo>
                      <a:pt x="143" y="33"/>
                    </a:lnTo>
                    <a:lnTo>
                      <a:pt x="145" y="31"/>
                    </a:lnTo>
                    <a:lnTo>
                      <a:pt x="145" y="30"/>
                    </a:lnTo>
                    <a:lnTo>
                      <a:pt x="143" y="30"/>
                    </a:lnTo>
                    <a:lnTo>
                      <a:pt x="142" y="30"/>
                    </a:lnTo>
                    <a:lnTo>
                      <a:pt x="135" y="31"/>
                    </a:lnTo>
                    <a:lnTo>
                      <a:pt x="131" y="34"/>
                    </a:lnTo>
                    <a:lnTo>
                      <a:pt x="128" y="34"/>
                    </a:lnTo>
                    <a:lnTo>
                      <a:pt x="125" y="35"/>
                    </a:lnTo>
                    <a:lnTo>
                      <a:pt x="124" y="38"/>
                    </a:lnTo>
                    <a:lnTo>
                      <a:pt x="119" y="37"/>
                    </a:lnTo>
                    <a:lnTo>
                      <a:pt x="118" y="38"/>
                    </a:lnTo>
                    <a:lnTo>
                      <a:pt x="117" y="43"/>
                    </a:lnTo>
                    <a:lnTo>
                      <a:pt x="114" y="42"/>
                    </a:lnTo>
                    <a:lnTo>
                      <a:pt x="114" y="43"/>
                    </a:lnTo>
                    <a:lnTo>
                      <a:pt x="117" y="43"/>
                    </a:lnTo>
                    <a:lnTo>
                      <a:pt x="116" y="48"/>
                    </a:lnTo>
                    <a:lnTo>
                      <a:pt x="116" y="49"/>
                    </a:lnTo>
                    <a:lnTo>
                      <a:pt x="118" y="48"/>
                    </a:lnTo>
                    <a:lnTo>
                      <a:pt x="119" y="46"/>
                    </a:lnTo>
                    <a:lnTo>
                      <a:pt x="119" y="43"/>
                    </a:lnTo>
                    <a:lnTo>
                      <a:pt x="123" y="43"/>
                    </a:lnTo>
                    <a:lnTo>
                      <a:pt x="124" y="42"/>
                    </a:lnTo>
                    <a:lnTo>
                      <a:pt x="127" y="41"/>
                    </a:lnTo>
                    <a:lnTo>
                      <a:pt x="128" y="43"/>
                    </a:lnTo>
                    <a:lnTo>
                      <a:pt x="128" y="41"/>
                    </a:lnTo>
                    <a:lnTo>
                      <a:pt x="133" y="38"/>
                    </a:lnTo>
                    <a:lnTo>
                      <a:pt x="132" y="44"/>
                    </a:lnTo>
                    <a:lnTo>
                      <a:pt x="133" y="45"/>
                    </a:lnTo>
                    <a:lnTo>
                      <a:pt x="140" y="45"/>
                    </a:lnTo>
                    <a:lnTo>
                      <a:pt x="133" y="49"/>
                    </a:lnTo>
                    <a:lnTo>
                      <a:pt x="128" y="49"/>
                    </a:lnTo>
                    <a:lnTo>
                      <a:pt x="124" y="52"/>
                    </a:lnTo>
                    <a:lnTo>
                      <a:pt x="121" y="53"/>
                    </a:lnTo>
                    <a:lnTo>
                      <a:pt x="123" y="56"/>
                    </a:lnTo>
                    <a:lnTo>
                      <a:pt x="121" y="57"/>
                    </a:lnTo>
                    <a:lnTo>
                      <a:pt x="123" y="57"/>
                    </a:lnTo>
                    <a:lnTo>
                      <a:pt x="125" y="55"/>
                    </a:lnTo>
                    <a:lnTo>
                      <a:pt x="128" y="55"/>
                    </a:lnTo>
                    <a:lnTo>
                      <a:pt x="132" y="53"/>
                    </a:lnTo>
                    <a:lnTo>
                      <a:pt x="138" y="52"/>
                    </a:lnTo>
                    <a:lnTo>
                      <a:pt x="145" y="51"/>
                    </a:lnTo>
                    <a:lnTo>
                      <a:pt x="147" y="53"/>
                    </a:lnTo>
                    <a:lnTo>
                      <a:pt x="147" y="57"/>
                    </a:lnTo>
                    <a:lnTo>
                      <a:pt x="143" y="58"/>
                    </a:lnTo>
                    <a:lnTo>
                      <a:pt x="141" y="57"/>
                    </a:lnTo>
                    <a:lnTo>
                      <a:pt x="139" y="57"/>
                    </a:lnTo>
                    <a:lnTo>
                      <a:pt x="136" y="59"/>
                    </a:lnTo>
                    <a:lnTo>
                      <a:pt x="131" y="58"/>
                    </a:lnTo>
                    <a:lnTo>
                      <a:pt x="127" y="62"/>
                    </a:lnTo>
                    <a:lnTo>
                      <a:pt x="123" y="62"/>
                    </a:lnTo>
                    <a:lnTo>
                      <a:pt x="124" y="64"/>
                    </a:lnTo>
                    <a:lnTo>
                      <a:pt x="127" y="64"/>
                    </a:lnTo>
                    <a:lnTo>
                      <a:pt x="132" y="67"/>
                    </a:lnTo>
                    <a:lnTo>
                      <a:pt x="127" y="68"/>
                    </a:lnTo>
                    <a:lnTo>
                      <a:pt x="121" y="70"/>
                    </a:lnTo>
                    <a:lnTo>
                      <a:pt x="119" y="66"/>
                    </a:lnTo>
                    <a:lnTo>
                      <a:pt x="119" y="66"/>
                    </a:lnTo>
                    <a:lnTo>
                      <a:pt x="118" y="67"/>
                    </a:lnTo>
                    <a:lnTo>
                      <a:pt x="118" y="71"/>
                    </a:lnTo>
                    <a:lnTo>
                      <a:pt x="117" y="72"/>
                    </a:lnTo>
                    <a:lnTo>
                      <a:pt x="117" y="73"/>
                    </a:lnTo>
                    <a:lnTo>
                      <a:pt x="119" y="74"/>
                    </a:lnTo>
                    <a:lnTo>
                      <a:pt x="123" y="73"/>
                    </a:lnTo>
                    <a:lnTo>
                      <a:pt x="127" y="75"/>
                    </a:lnTo>
                    <a:lnTo>
                      <a:pt x="132" y="75"/>
                    </a:lnTo>
                    <a:lnTo>
                      <a:pt x="133" y="77"/>
                    </a:lnTo>
                    <a:lnTo>
                      <a:pt x="135" y="77"/>
                    </a:lnTo>
                    <a:lnTo>
                      <a:pt x="139" y="80"/>
                    </a:lnTo>
                    <a:lnTo>
                      <a:pt x="141" y="80"/>
                    </a:lnTo>
                    <a:lnTo>
                      <a:pt x="142" y="79"/>
                    </a:lnTo>
                    <a:lnTo>
                      <a:pt x="147" y="80"/>
                    </a:lnTo>
                    <a:lnTo>
                      <a:pt x="148" y="79"/>
                    </a:lnTo>
                    <a:lnTo>
                      <a:pt x="154" y="77"/>
                    </a:lnTo>
                    <a:lnTo>
                      <a:pt x="160" y="77"/>
                    </a:lnTo>
                    <a:lnTo>
                      <a:pt x="163" y="77"/>
                    </a:lnTo>
                    <a:lnTo>
                      <a:pt x="165" y="74"/>
                    </a:lnTo>
                    <a:lnTo>
                      <a:pt x="170" y="73"/>
                    </a:lnTo>
                    <a:lnTo>
                      <a:pt x="171" y="77"/>
                    </a:lnTo>
                    <a:lnTo>
                      <a:pt x="170" y="80"/>
                    </a:lnTo>
                    <a:lnTo>
                      <a:pt x="163" y="80"/>
                    </a:lnTo>
                    <a:lnTo>
                      <a:pt x="157" y="82"/>
                    </a:lnTo>
                    <a:lnTo>
                      <a:pt x="155" y="84"/>
                    </a:lnTo>
                    <a:lnTo>
                      <a:pt x="153" y="84"/>
                    </a:lnTo>
                    <a:lnTo>
                      <a:pt x="151" y="85"/>
                    </a:lnTo>
                    <a:lnTo>
                      <a:pt x="147" y="84"/>
                    </a:lnTo>
                    <a:lnTo>
                      <a:pt x="143" y="86"/>
                    </a:lnTo>
                    <a:lnTo>
                      <a:pt x="140" y="85"/>
                    </a:lnTo>
                    <a:lnTo>
                      <a:pt x="139" y="85"/>
                    </a:lnTo>
                    <a:lnTo>
                      <a:pt x="135" y="85"/>
                    </a:lnTo>
                    <a:lnTo>
                      <a:pt x="131" y="81"/>
                    </a:lnTo>
                    <a:lnTo>
                      <a:pt x="123" y="81"/>
                    </a:lnTo>
                    <a:lnTo>
                      <a:pt x="120" y="80"/>
                    </a:lnTo>
                    <a:lnTo>
                      <a:pt x="118" y="81"/>
                    </a:lnTo>
                    <a:lnTo>
                      <a:pt x="114" y="80"/>
                    </a:lnTo>
                    <a:lnTo>
                      <a:pt x="114" y="80"/>
                    </a:lnTo>
                    <a:lnTo>
                      <a:pt x="114" y="84"/>
                    </a:lnTo>
                    <a:lnTo>
                      <a:pt x="117" y="85"/>
                    </a:lnTo>
                    <a:lnTo>
                      <a:pt x="117" y="89"/>
                    </a:lnTo>
                    <a:lnTo>
                      <a:pt x="118" y="93"/>
                    </a:lnTo>
                    <a:lnTo>
                      <a:pt x="119" y="94"/>
                    </a:lnTo>
                    <a:lnTo>
                      <a:pt x="120" y="95"/>
                    </a:lnTo>
                    <a:lnTo>
                      <a:pt x="125" y="101"/>
                    </a:lnTo>
                    <a:lnTo>
                      <a:pt x="127" y="101"/>
                    </a:lnTo>
                    <a:lnTo>
                      <a:pt x="127" y="101"/>
                    </a:lnTo>
                    <a:lnTo>
                      <a:pt x="131" y="96"/>
                    </a:lnTo>
                    <a:lnTo>
                      <a:pt x="136" y="94"/>
                    </a:lnTo>
                    <a:lnTo>
                      <a:pt x="142" y="90"/>
                    </a:lnTo>
                    <a:lnTo>
                      <a:pt x="147" y="85"/>
                    </a:lnTo>
                    <a:lnTo>
                      <a:pt x="149" y="85"/>
                    </a:lnTo>
                    <a:lnTo>
                      <a:pt x="156" y="86"/>
                    </a:lnTo>
                    <a:lnTo>
                      <a:pt x="162" y="86"/>
                    </a:lnTo>
                    <a:lnTo>
                      <a:pt x="166" y="86"/>
                    </a:lnTo>
                    <a:lnTo>
                      <a:pt x="170" y="88"/>
                    </a:lnTo>
                    <a:lnTo>
                      <a:pt x="177" y="89"/>
                    </a:lnTo>
                    <a:lnTo>
                      <a:pt x="183" y="89"/>
                    </a:lnTo>
                    <a:lnTo>
                      <a:pt x="186" y="92"/>
                    </a:lnTo>
                    <a:lnTo>
                      <a:pt x="185" y="94"/>
                    </a:lnTo>
                    <a:lnTo>
                      <a:pt x="179" y="94"/>
                    </a:lnTo>
                    <a:lnTo>
                      <a:pt x="176" y="94"/>
                    </a:lnTo>
                    <a:lnTo>
                      <a:pt x="170" y="93"/>
                    </a:lnTo>
                    <a:lnTo>
                      <a:pt x="165" y="90"/>
                    </a:lnTo>
                    <a:lnTo>
                      <a:pt x="162" y="89"/>
                    </a:lnTo>
                    <a:lnTo>
                      <a:pt x="161" y="90"/>
                    </a:lnTo>
                    <a:lnTo>
                      <a:pt x="154" y="90"/>
                    </a:lnTo>
                    <a:lnTo>
                      <a:pt x="151" y="89"/>
                    </a:lnTo>
                    <a:lnTo>
                      <a:pt x="149" y="92"/>
                    </a:lnTo>
                    <a:lnTo>
                      <a:pt x="146" y="94"/>
                    </a:lnTo>
                    <a:lnTo>
                      <a:pt x="142" y="97"/>
                    </a:lnTo>
                    <a:lnTo>
                      <a:pt x="138" y="100"/>
                    </a:lnTo>
                    <a:lnTo>
                      <a:pt x="135" y="103"/>
                    </a:lnTo>
                    <a:lnTo>
                      <a:pt x="134" y="106"/>
                    </a:lnTo>
                    <a:lnTo>
                      <a:pt x="134" y="106"/>
                    </a:lnTo>
                    <a:lnTo>
                      <a:pt x="136" y="108"/>
                    </a:lnTo>
                    <a:lnTo>
                      <a:pt x="140" y="108"/>
                    </a:lnTo>
                    <a:lnTo>
                      <a:pt x="140" y="110"/>
                    </a:lnTo>
                    <a:lnTo>
                      <a:pt x="142" y="112"/>
                    </a:lnTo>
                    <a:lnTo>
                      <a:pt x="148" y="112"/>
                    </a:lnTo>
                    <a:lnTo>
                      <a:pt x="155" y="115"/>
                    </a:lnTo>
                    <a:lnTo>
                      <a:pt x="158" y="115"/>
                    </a:lnTo>
                    <a:lnTo>
                      <a:pt x="163" y="111"/>
                    </a:lnTo>
                    <a:lnTo>
                      <a:pt x="163" y="106"/>
                    </a:lnTo>
                    <a:lnTo>
                      <a:pt x="169" y="104"/>
                    </a:lnTo>
                    <a:lnTo>
                      <a:pt x="176" y="106"/>
                    </a:lnTo>
                    <a:lnTo>
                      <a:pt x="170" y="109"/>
                    </a:lnTo>
                    <a:lnTo>
                      <a:pt x="170" y="109"/>
                    </a:lnTo>
                    <a:lnTo>
                      <a:pt x="171" y="110"/>
                    </a:lnTo>
                    <a:lnTo>
                      <a:pt x="175" y="108"/>
                    </a:lnTo>
                    <a:lnTo>
                      <a:pt x="178" y="109"/>
                    </a:lnTo>
                    <a:lnTo>
                      <a:pt x="183" y="108"/>
                    </a:lnTo>
                    <a:lnTo>
                      <a:pt x="187" y="108"/>
                    </a:lnTo>
                    <a:lnTo>
                      <a:pt x="183" y="112"/>
                    </a:lnTo>
                    <a:lnTo>
                      <a:pt x="177" y="114"/>
                    </a:lnTo>
                    <a:lnTo>
                      <a:pt x="173" y="115"/>
                    </a:lnTo>
                    <a:lnTo>
                      <a:pt x="170" y="115"/>
                    </a:lnTo>
                    <a:lnTo>
                      <a:pt x="166" y="117"/>
                    </a:lnTo>
                    <a:lnTo>
                      <a:pt x="166" y="118"/>
                    </a:lnTo>
                    <a:lnTo>
                      <a:pt x="169" y="118"/>
                    </a:lnTo>
                    <a:lnTo>
                      <a:pt x="173" y="118"/>
                    </a:lnTo>
                    <a:lnTo>
                      <a:pt x="177" y="122"/>
                    </a:lnTo>
                    <a:lnTo>
                      <a:pt x="186" y="122"/>
                    </a:lnTo>
                    <a:lnTo>
                      <a:pt x="188" y="123"/>
                    </a:lnTo>
                    <a:lnTo>
                      <a:pt x="192" y="122"/>
                    </a:lnTo>
                    <a:lnTo>
                      <a:pt x="202" y="117"/>
                    </a:lnTo>
                    <a:lnTo>
                      <a:pt x="206" y="117"/>
                    </a:lnTo>
                    <a:lnTo>
                      <a:pt x="210" y="114"/>
                    </a:lnTo>
                    <a:lnTo>
                      <a:pt x="207" y="114"/>
                    </a:lnTo>
                    <a:lnTo>
                      <a:pt x="213" y="107"/>
                    </a:lnTo>
                    <a:lnTo>
                      <a:pt x="216" y="107"/>
                    </a:lnTo>
                    <a:lnTo>
                      <a:pt x="218" y="103"/>
                    </a:lnTo>
                    <a:lnTo>
                      <a:pt x="221" y="103"/>
                    </a:lnTo>
                    <a:lnTo>
                      <a:pt x="222" y="106"/>
                    </a:lnTo>
                    <a:lnTo>
                      <a:pt x="222" y="104"/>
                    </a:lnTo>
                    <a:lnTo>
                      <a:pt x="230" y="97"/>
                    </a:lnTo>
                    <a:lnTo>
                      <a:pt x="237" y="96"/>
                    </a:lnTo>
                    <a:lnTo>
                      <a:pt x="247" y="93"/>
                    </a:lnTo>
                    <a:lnTo>
                      <a:pt x="246" y="97"/>
                    </a:lnTo>
                    <a:lnTo>
                      <a:pt x="238" y="101"/>
                    </a:lnTo>
                    <a:lnTo>
                      <a:pt x="233" y="101"/>
                    </a:lnTo>
                    <a:lnTo>
                      <a:pt x="227" y="106"/>
                    </a:lnTo>
                    <a:lnTo>
                      <a:pt x="224" y="110"/>
                    </a:lnTo>
                    <a:lnTo>
                      <a:pt x="221" y="112"/>
                    </a:lnTo>
                    <a:lnTo>
                      <a:pt x="218" y="114"/>
                    </a:lnTo>
                    <a:lnTo>
                      <a:pt x="216" y="117"/>
                    </a:lnTo>
                    <a:lnTo>
                      <a:pt x="222" y="117"/>
                    </a:lnTo>
                    <a:lnTo>
                      <a:pt x="224" y="118"/>
                    </a:lnTo>
                    <a:lnTo>
                      <a:pt x="228" y="118"/>
                    </a:lnTo>
                    <a:lnTo>
                      <a:pt x="232" y="121"/>
                    </a:lnTo>
                    <a:lnTo>
                      <a:pt x="232" y="122"/>
                    </a:lnTo>
                    <a:lnTo>
                      <a:pt x="233" y="123"/>
                    </a:lnTo>
                    <a:lnTo>
                      <a:pt x="236" y="123"/>
                    </a:lnTo>
                    <a:lnTo>
                      <a:pt x="239" y="126"/>
                    </a:lnTo>
                    <a:lnTo>
                      <a:pt x="233" y="127"/>
                    </a:lnTo>
                    <a:lnTo>
                      <a:pt x="230" y="130"/>
                    </a:lnTo>
                    <a:lnTo>
                      <a:pt x="227" y="126"/>
                    </a:lnTo>
                    <a:lnTo>
                      <a:pt x="221" y="124"/>
                    </a:lnTo>
                    <a:lnTo>
                      <a:pt x="214" y="125"/>
                    </a:lnTo>
                    <a:lnTo>
                      <a:pt x="203" y="126"/>
                    </a:lnTo>
                    <a:lnTo>
                      <a:pt x="199" y="127"/>
                    </a:lnTo>
                    <a:lnTo>
                      <a:pt x="198" y="127"/>
                    </a:lnTo>
                    <a:lnTo>
                      <a:pt x="198" y="127"/>
                    </a:lnTo>
                    <a:lnTo>
                      <a:pt x="202" y="129"/>
                    </a:lnTo>
                    <a:lnTo>
                      <a:pt x="207" y="129"/>
                    </a:lnTo>
                    <a:lnTo>
                      <a:pt x="210" y="131"/>
                    </a:lnTo>
                    <a:lnTo>
                      <a:pt x="210" y="134"/>
                    </a:lnTo>
                    <a:lnTo>
                      <a:pt x="206" y="136"/>
                    </a:lnTo>
                    <a:lnTo>
                      <a:pt x="202" y="133"/>
                    </a:lnTo>
                    <a:lnTo>
                      <a:pt x="197" y="133"/>
                    </a:lnTo>
                    <a:lnTo>
                      <a:pt x="193" y="131"/>
                    </a:lnTo>
                    <a:lnTo>
                      <a:pt x="191" y="130"/>
                    </a:lnTo>
                    <a:lnTo>
                      <a:pt x="186" y="132"/>
                    </a:lnTo>
                    <a:lnTo>
                      <a:pt x="180" y="133"/>
                    </a:lnTo>
                    <a:lnTo>
                      <a:pt x="176" y="131"/>
                    </a:lnTo>
                    <a:lnTo>
                      <a:pt x="171" y="131"/>
                    </a:lnTo>
                    <a:lnTo>
                      <a:pt x="166" y="130"/>
                    </a:lnTo>
                    <a:lnTo>
                      <a:pt x="164" y="129"/>
                    </a:lnTo>
                    <a:lnTo>
                      <a:pt x="160" y="129"/>
                    </a:lnTo>
                    <a:lnTo>
                      <a:pt x="160" y="131"/>
                    </a:lnTo>
                    <a:lnTo>
                      <a:pt x="160" y="133"/>
                    </a:lnTo>
                    <a:lnTo>
                      <a:pt x="161" y="145"/>
                    </a:lnTo>
                    <a:lnTo>
                      <a:pt x="161" y="147"/>
                    </a:lnTo>
                    <a:lnTo>
                      <a:pt x="157" y="149"/>
                    </a:lnTo>
                    <a:lnTo>
                      <a:pt x="157" y="151"/>
                    </a:lnTo>
                    <a:lnTo>
                      <a:pt x="160" y="152"/>
                    </a:lnTo>
                    <a:lnTo>
                      <a:pt x="162" y="154"/>
                    </a:lnTo>
                    <a:lnTo>
                      <a:pt x="165" y="155"/>
                    </a:lnTo>
                    <a:lnTo>
                      <a:pt x="172" y="159"/>
                    </a:lnTo>
                    <a:lnTo>
                      <a:pt x="164" y="159"/>
                    </a:lnTo>
                    <a:lnTo>
                      <a:pt x="163" y="159"/>
                    </a:lnTo>
                    <a:lnTo>
                      <a:pt x="161" y="165"/>
                    </a:lnTo>
                    <a:lnTo>
                      <a:pt x="160" y="159"/>
                    </a:lnTo>
                    <a:lnTo>
                      <a:pt x="157" y="156"/>
                    </a:lnTo>
                    <a:lnTo>
                      <a:pt x="157" y="156"/>
                    </a:lnTo>
                    <a:lnTo>
                      <a:pt x="155" y="159"/>
                    </a:lnTo>
                    <a:lnTo>
                      <a:pt x="151" y="154"/>
                    </a:lnTo>
                    <a:lnTo>
                      <a:pt x="151" y="148"/>
                    </a:lnTo>
                    <a:lnTo>
                      <a:pt x="151" y="144"/>
                    </a:lnTo>
                    <a:lnTo>
                      <a:pt x="150" y="137"/>
                    </a:lnTo>
                    <a:lnTo>
                      <a:pt x="147" y="132"/>
                    </a:lnTo>
                    <a:lnTo>
                      <a:pt x="147" y="130"/>
                    </a:lnTo>
                    <a:lnTo>
                      <a:pt x="140" y="125"/>
                    </a:lnTo>
                    <a:lnTo>
                      <a:pt x="138" y="125"/>
                    </a:lnTo>
                    <a:lnTo>
                      <a:pt x="133" y="123"/>
                    </a:lnTo>
                    <a:lnTo>
                      <a:pt x="133" y="119"/>
                    </a:lnTo>
                    <a:lnTo>
                      <a:pt x="131" y="118"/>
                    </a:lnTo>
                    <a:lnTo>
                      <a:pt x="127" y="119"/>
                    </a:lnTo>
                    <a:lnTo>
                      <a:pt x="118" y="130"/>
                    </a:lnTo>
                    <a:lnTo>
                      <a:pt x="117" y="132"/>
                    </a:lnTo>
                    <a:lnTo>
                      <a:pt x="117" y="134"/>
                    </a:lnTo>
                    <a:lnTo>
                      <a:pt x="118" y="136"/>
                    </a:lnTo>
                    <a:lnTo>
                      <a:pt x="121" y="137"/>
                    </a:lnTo>
                    <a:lnTo>
                      <a:pt x="124" y="141"/>
                    </a:lnTo>
                    <a:lnTo>
                      <a:pt x="124" y="145"/>
                    </a:lnTo>
                    <a:lnTo>
                      <a:pt x="120" y="146"/>
                    </a:lnTo>
                    <a:lnTo>
                      <a:pt x="119" y="141"/>
                    </a:lnTo>
                    <a:lnTo>
                      <a:pt x="117" y="141"/>
                    </a:lnTo>
                    <a:lnTo>
                      <a:pt x="114" y="140"/>
                    </a:lnTo>
                    <a:lnTo>
                      <a:pt x="113" y="140"/>
                    </a:lnTo>
                    <a:lnTo>
                      <a:pt x="112" y="141"/>
                    </a:lnTo>
                    <a:lnTo>
                      <a:pt x="113" y="145"/>
                    </a:lnTo>
                    <a:lnTo>
                      <a:pt x="116" y="146"/>
                    </a:lnTo>
                    <a:lnTo>
                      <a:pt x="117" y="151"/>
                    </a:lnTo>
                    <a:lnTo>
                      <a:pt x="118" y="159"/>
                    </a:lnTo>
                    <a:lnTo>
                      <a:pt x="116" y="163"/>
                    </a:lnTo>
                    <a:lnTo>
                      <a:pt x="116" y="168"/>
                    </a:lnTo>
                    <a:lnTo>
                      <a:pt x="113" y="173"/>
                    </a:lnTo>
                    <a:lnTo>
                      <a:pt x="113" y="175"/>
                    </a:lnTo>
                    <a:lnTo>
                      <a:pt x="117" y="174"/>
                    </a:lnTo>
                    <a:lnTo>
                      <a:pt x="116" y="181"/>
                    </a:lnTo>
                    <a:lnTo>
                      <a:pt x="112" y="185"/>
                    </a:lnTo>
                    <a:lnTo>
                      <a:pt x="110" y="182"/>
                    </a:lnTo>
                    <a:lnTo>
                      <a:pt x="109" y="180"/>
                    </a:lnTo>
                    <a:lnTo>
                      <a:pt x="108" y="178"/>
                    </a:lnTo>
                    <a:lnTo>
                      <a:pt x="106" y="178"/>
                    </a:lnTo>
                    <a:lnTo>
                      <a:pt x="106" y="183"/>
                    </a:lnTo>
                    <a:lnTo>
                      <a:pt x="110" y="189"/>
                    </a:lnTo>
                    <a:lnTo>
                      <a:pt x="114" y="189"/>
                    </a:lnTo>
                    <a:lnTo>
                      <a:pt x="117" y="190"/>
                    </a:lnTo>
                    <a:lnTo>
                      <a:pt x="119" y="192"/>
                    </a:lnTo>
                    <a:lnTo>
                      <a:pt x="124" y="192"/>
                    </a:lnTo>
                    <a:lnTo>
                      <a:pt x="128" y="193"/>
                    </a:lnTo>
                    <a:lnTo>
                      <a:pt x="130" y="192"/>
                    </a:lnTo>
                    <a:lnTo>
                      <a:pt x="133" y="190"/>
                    </a:lnTo>
                    <a:lnTo>
                      <a:pt x="133" y="188"/>
                    </a:lnTo>
                    <a:lnTo>
                      <a:pt x="138" y="187"/>
                    </a:lnTo>
                    <a:lnTo>
                      <a:pt x="138" y="190"/>
                    </a:lnTo>
                    <a:lnTo>
                      <a:pt x="136" y="193"/>
                    </a:lnTo>
                    <a:lnTo>
                      <a:pt x="136" y="197"/>
                    </a:lnTo>
                    <a:lnTo>
                      <a:pt x="134" y="199"/>
                    </a:lnTo>
                    <a:lnTo>
                      <a:pt x="131" y="198"/>
                    </a:lnTo>
                    <a:lnTo>
                      <a:pt x="125" y="198"/>
                    </a:lnTo>
                    <a:lnTo>
                      <a:pt x="123" y="198"/>
                    </a:lnTo>
                    <a:lnTo>
                      <a:pt x="123" y="199"/>
                    </a:lnTo>
                    <a:lnTo>
                      <a:pt x="123" y="199"/>
                    </a:lnTo>
                    <a:lnTo>
                      <a:pt x="127" y="199"/>
                    </a:lnTo>
                    <a:lnTo>
                      <a:pt x="128" y="204"/>
                    </a:lnTo>
                    <a:lnTo>
                      <a:pt x="125" y="204"/>
                    </a:lnTo>
                    <a:lnTo>
                      <a:pt x="126" y="212"/>
                    </a:lnTo>
                    <a:lnTo>
                      <a:pt x="119" y="203"/>
                    </a:lnTo>
                    <a:lnTo>
                      <a:pt x="118" y="203"/>
                    </a:lnTo>
                    <a:lnTo>
                      <a:pt x="116" y="199"/>
                    </a:lnTo>
                    <a:lnTo>
                      <a:pt x="114" y="197"/>
                    </a:lnTo>
                    <a:lnTo>
                      <a:pt x="108" y="193"/>
                    </a:lnTo>
                    <a:lnTo>
                      <a:pt x="106" y="192"/>
                    </a:lnTo>
                    <a:lnTo>
                      <a:pt x="102" y="188"/>
                    </a:lnTo>
                    <a:lnTo>
                      <a:pt x="101" y="188"/>
                    </a:lnTo>
                    <a:lnTo>
                      <a:pt x="97" y="190"/>
                    </a:lnTo>
                    <a:lnTo>
                      <a:pt x="95" y="190"/>
                    </a:lnTo>
                    <a:lnTo>
                      <a:pt x="93" y="191"/>
                    </a:lnTo>
                    <a:lnTo>
                      <a:pt x="88" y="190"/>
                    </a:lnTo>
                    <a:lnTo>
                      <a:pt x="81" y="191"/>
                    </a:lnTo>
                    <a:lnTo>
                      <a:pt x="80" y="191"/>
                    </a:lnTo>
                    <a:lnTo>
                      <a:pt x="75" y="196"/>
                    </a:lnTo>
                    <a:lnTo>
                      <a:pt x="74" y="199"/>
                    </a:lnTo>
                    <a:lnTo>
                      <a:pt x="73" y="203"/>
                    </a:lnTo>
                    <a:lnTo>
                      <a:pt x="69" y="204"/>
                    </a:lnTo>
                    <a:lnTo>
                      <a:pt x="67" y="205"/>
                    </a:lnTo>
                    <a:lnTo>
                      <a:pt x="64" y="206"/>
                    </a:lnTo>
                    <a:lnTo>
                      <a:pt x="64" y="208"/>
                    </a:lnTo>
                    <a:lnTo>
                      <a:pt x="60" y="212"/>
                    </a:lnTo>
                    <a:lnTo>
                      <a:pt x="60" y="213"/>
                    </a:lnTo>
                    <a:lnTo>
                      <a:pt x="60" y="213"/>
                    </a:lnTo>
                    <a:lnTo>
                      <a:pt x="64" y="217"/>
                    </a:lnTo>
                    <a:lnTo>
                      <a:pt x="59" y="218"/>
                    </a:lnTo>
                    <a:lnTo>
                      <a:pt x="58" y="218"/>
                    </a:lnTo>
                    <a:lnTo>
                      <a:pt x="60" y="220"/>
                    </a:lnTo>
                    <a:lnTo>
                      <a:pt x="64" y="220"/>
                    </a:lnTo>
                    <a:lnTo>
                      <a:pt x="66" y="219"/>
                    </a:lnTo>
                    <a:lnTo>
                      <a:pt x="66" y="217"/>
                    </a:lnTo>
                    <a:lnTo>
                      <a:pt x="71" y="217"/>
                    </a:lnTo>
                    <a:lnTo>
                      <a:pt x="76" y="212"/>
                    </a:lnTo>
                    <a:lnTo>
                      <a:pt x="76" y="219"/>
                    </a:lnTo>
                    <a:lnTo>
                      <a:pt x="73" y="220"/>
                    </a:lnTo>
                    <a:lnTo>
                      <a:pt x="71" y="222"/>
                    </a:lnTo>
                    <a:lnTo>
                      <a:pt x="71" y="224"/>
                    </a:lnTo>
                    <a:lnTo>
                      <a:pt x="75" y="224"/>
                    </a:lnTo>
                    <a:lnTo>
                      <a:pt x="76" y="224"/>
                    </a:lnTo>
                    <a:lnTo>
                      <a:pt x="80" y="220"/>
                    </a:lnTo>
                    <a:lnTo>
                      <a:pt x="84" y="217"/>
                    </a:lnTo>
                    <a:lnTo>
                      <a:pt x="88" y="211"/>
                    </a:lnTo>
                    <a:lnTo>
                      <a:pt x="93" y="205"/>
                    </a:lnTo>
                    <a:lnTo>
                      <a:pt x="97" y="205"/>
                    </a:lnTo>
                    <a:lnTo>
                      <a:pt x="96" y="208"/>
                    </a:lnTo>
                    <a:lnTo>
                      <a:pt x="94" y="211"/>
                    </a:lnTo>
                    <a:lnTo>
                      <a:pt x="90" y="215"/>
                    </a:lnTo>
                    <a:lnTo>
                      <a:pt x="91" y="219"/>
                    </a:lnTo>
                    <a:lnTo>
                      <a:pt x="88" y="219"/>
                    </a:lnTo>
                    <a:lnTo>
                      <a:pt x="87" y="221"/>
                    </a:lnTo>
                    <a:lnTo>
                      <a:pt x="90" y="221"/>
                    </a:lnTo>
                    <a:lnTo>
                      <a:pt x="87" y="225"/>
                    </a:lnTo>
                    <a:lnTo>
                      <a:pt x="84" y="225"/>
                    </a:lnTo>
                    <a:lnTo>
                      <a:pt x="83" y="227"/>
                    </a:lnTo>
                    <a:lnTo>
                      <a:pt x="83" y="227"/>
                    </a:lnTo>
                    <a:lnTo>
                      <a:pt x="90" y="227"/>
                    </a:lnTo>
                    <a:lnTo>
                      <a:pt x="83" y="230"/>
                    </a:lnTo>
                    <a:lnTo>
                      <a:pt x="80" y="229"/>
                    </a:lnTo>
                    <a:lnTo>
                      <a:pt x="78" y="229"/>
                    </a:lnTo>
                    <a:lnTo>
                      <a:pt x="75" y="230"/>
                    </a:lnTo>
                    <a:lnTo>
                      <a:pt x="73" y="232"/>
                    </a:lnTo>
                    <a:lnTo>
                      <a:pt x="73" y="232"/>
                    </a:lnTo>
                    <a:lnTo>
                      <a:pt x="74" y="233"/>
                    </a:lnTo>
                    <a:lnTo>
                      <a:pt x="74" y="233"/>
                    </a:lnTo>
                    <a:lnTo>
                      <a:pt x="76" y="230"/>
                    </a:lnTo>
                    <a:lnTo>
                      <a:pt x="79" y="233"/>
                    </a:lnTo>
                    <a:lnTo>
                      <a:pt x="82" y="233"/>
                    </a:lnTo>
                    <a:lnTo>
                      <a:pt x="81" y="236"/>
                    </a:lnTo>
                    <a:lnTo>
                      <a:pt x="79" y="237"/>
                    </a:lnTo>
                    <a:lnTo>
                      <a:pt x="78" y="240"/>
                    </a:lnTo>
                    <a:lnTo>
                      <a:pt x="74" y="241"/>
                    </a:lnTo>
                    <a:lnTo>
                      <a:pt x="73" y="241"/>
                    </a:lnTo>
                    <a:lnTo>
                      <a:pt x="75" y="243"/>
                    </a:lnTo>
                    <a:lnTo>
                      <a:pt x="75" y="244"/>
                    </a:lnTo>
                    <a:lnTo>
                      <a:pt x="76" y="242"/>
                    </a:lnTo>
                    <a:lnTo>
                      <a:pt x="82" y="237"/>
                    </a:lnTo>
                    <a:lnTo>
                      <a:pt x="82" y="244"/>
                    </a:lnTo>
                    <a:lnTo>
                      <a:pt x="79" y="247"/>
                    </a:lnTo>
                    <a:lnTo>
                      <a:pt x="76" y="248"/>
                    </a:lnTo>
                    <a:lnTo>
                      <a:pt x="76" y="249"/>
                    </a:lnTo>
                    <a:lnTo>
                      <a:pt x="80" y="250"/>
                    </a:lnTo>
                    <a:lnTo>
                      <a:pt x="82" y="250"/>
                    </a:lnTo>
                    <a:lnTo>
                      <a:pt x="82" y="249"/>
                    </a:lnTo>
                    <a:lnTo>
                      <a:pt x="86" y="249"/>
                    </a:lnTo>
                    <a:lnTo>
                      <a:pt x="87" y="250"/>
                    </a:lnTo>
                    <a:lnTo>
                      <a:pt x="91" y="249"/>
                    </a:lnTo>
                    <a:lnTo>
                      <a:pt x="95" y="246"/>
                    </a:lnTo>
                    <a:lnTo>
                      <a:pt x="95" y="244"/>
                    </a:lnTo>
                    <a:lnTo>
                      <a:pt x="99" y="242"/>
                    </a:lnTo>
                    <a:lnTo>
                      <a:pt x="104" y="237"/>
                    </a:lnTo>
                    <a:lnTo>
                      <a:pt x="104" y="235"/>
                    </a:lnTo>
                    <a:lnTo>
                      <a:pt x="106" y="233"/>
                    </a:lnTo>
                    <a:lnTo>
                      <a:pt x="112" y="233"/>
                    </a:lnTo>
                    <a:lnTo>
                      <a:pt x="109" y="236"/>
                    </a:lnTo>
                    <a:lnTo>
                      <a:pt x="109" y="239"/>
                    </a:lnTo>
                    <a:lnTo>
                      <a:pt x="103" y="244"/>
                    </a:lnTo>
                    <a:lnTo>
                      <a:pt x="97" y="248"/>
                    </a:lnTo>
                    <a:lnTo>
                      <a:pt x="94" y="252"/>
                    </a:lnTo>
                    <a:lnTo>
                      <a:pt x="89" y="255"/>
                    </a:lnTo>
                    <a:lnTo>
                      <a:pt x="88" y="256"/>
                    </a:lnTo>
                    <a:lnTo>
                      <a:pt x="89" y="257"/>
                    </a:lnTo>
                    <a:lnTo>
                      <a:pt x="87" y="261"/>
                    </a:lnTo>
                    <a:lnTo>
                      <a:pt x="82" y="256"/>
                    </a:lnTo>
                    <a:lnTo>
                      <a:pt x="78" y="256"/>
                    </a:lnTo>
                    <a:lnTo>
                      <a:pt x="78" y="258"/>
                    </a:lnTo>
                    <a:lnTo>
                      <a:pt x="73" y="257"/>
                    </a:lnTo>
                    <a:lnTo>
                      <a:pt x="71" y="254"/>
                    </a:lnTo>
                    <a:lnTo>
                      <a:pt x="66" y="251"/>
                    </a:lnTo>
                    <a:lnTo>
                      <a:pt x="64" y="252"/>
                    </a:lnTo>
                    <a:lnTo>
                      <a:pt x="61" y="250"/>
                    </a:lnTo>
                    <a:lnTo>
                      <a:pt x="62" y="246"/>
                    </a:lnTo>
                    <a:lnTo>
                      <a:pt x="62" y="237"/>
                    </a:lnTo>
                    <a:lnTo>
                      <a:pt x="61" y="232"/>
                    </a:lnTo>
                    <a:lnTo>
                      <a:pt x="59" y="228"/>
                    </a:lnTo>
                    <a:lnTo>
                      <a:pt x="57" y="228"/>
                    </a:lnTo>
                    <a:lnTo>
                      <a:pt x="54" y="227"/>
                    </a:lnTo>
                    <a:lnTo>
                      <a:pt x="52" y="228"/>
                    </a:lnTo>
                    <a:lnTo>
                      <a:pt x="49" y="228"/>
                    </a:lnTo>
                    <a:lnTo>
                      <a:pt x="46" y="228"/>
                    </a:lnTo>
                    <a:lnTo>
                      <a:pt x="44" y="229"/>
                    </a:lnTo>
                    <a:lnTo>
                      <a:pt x="44" y="230"/>
                    </a:lnTo>
                    <a:lnTo>
                      <a:pt x="45" y="233"/>
                    </a:lnTo>
                    <a:lnTo>
                      <a:pt x="44" y="234"/>
                    </a:lnTo>
                    <a:lnTo>
                      <a:pt x="44" y="239"/>
                    </a:lnTo>
                    <a:lnTo>
                      <a:pt x="45" y="240"/>
                    </a:lnTo>
                    <a:lnTo>
                      <a:pt x="46" y="240"/>
                    </a:lnTo>
                    <a:lnTo>
                      <a:pt x="46" y="243"/>
                    </a:lnTo>
                    <a:lnTo>
                      <a:pt x="44" y="246"/>
                    </a:lnTo>
                    <a:lnTo>
                      <a:pt x="43" y="247"/>
                    </a:lnTo>
                    <a:lnTo>
                      <a:pt x="44" y="248"/>
                    </a:lnTo>
                    <a:lnTo>
                      <a:pt x="45" y="248"/>
                    </a:lnTo>
                    <a:lnTo>
                      <a:pt x="46" y="247"/>
                    </a:lnTo>
                    <a:lnTo>
                      <a:pt x="52" y="249"/>
                    </a:lnTo>
                    <a:lnTo>
                      <a:pt x="50" y="251"/>
                    </a:lnTo>
                    <a:lnTo>
                      <a:pt x="50" y="251"/>
                    </a:lnTo>
                    <a:lnTo>
                      <a:pt x="49" y="254"/>
                    </a:lnTo>
                    <a:lnTo>
                      <a:pt x="47" y="255"/>
                    </a:lnTo>
                    <a:lnTo>
                      <a:pt x="50" y="257"/>
                    </a:lnTo>
                    <a:lnTo>
                      <a:pt x="52" y="256"/>
                    </a:lnTo>
                    <a:lnTo>
                      <a:pt x="54" y="258"/>
                    </a:lnTo>
                    <a:lnTo>
                      <a:pt x="52" y="261"/>
                    </a:lnTo>
                    <a:lnTo>
                      <a:pt x="49" y="261"/>
                    </a:lnTo>
                    <a:lnTo>
                      <a:pt x="47" y="262"/>
                    </a:lnTo>
                    <a:lnTo>
                      <a:pt x="44" y="259"/>
                    </a:lnTo>
                    <a:lnTo>
                      <a:pt x="44" y="259"/>
                    </a:lnTo>
                    <a:lnTo>
                      <a:pt x="43" y="261"/>
                    </a:lnTo>
                    <a:lnTo>
                      <a:pt x="39" y="262"/>
                    </a:lnTo>
                    <a:lnTo>
                      <a:pt x="38" y="258"/>
                    </a:lnTo>
                    <a:lnTo>
                      <a:pt x="36" y="258"/>
                    </a:lnTo>
                    <a:lnTo>
                      <a:pt x="35" y="259"/>
                    </a:lnTo>
                    <a:lnTo>
                      <a:pt x="29" y="258"/>
                    </a:lnTo>
                    <a:lnTo>
                      <a:pt x="26" y="257"/>
                    </a:lnTo>
                    <a:lnTo>
                      <a:pt x="23" y="257"/>
                    </a:lnTo>
                    <a:lnTo>
                      <a:pt x="22" y="258"/>
                    </a:lnTo>
                    <a:lnTo>
                      <a:pt x="22" y="259"/>
                    </a:lnTo>
                    <a:lnTo>
                      <a:pt x="17" y="262"/>
                    </a:lnTo>
                    <a:lnTo>
                      <a:pt x="15" y="264"/>
                    </a:lnTo>
                    <a:lnTo>
                      <a:pt x="10" y="264"/>
                    </a:lnTo>
                    <a:lnTo>
                      <a:pt x="9" y="265"/>
                    </a:lnTo>
                    <a:lnTo>
                      <a:pt x="7" y="265"/>
                    </a:lnTo>
                    <a:lnTo>
                      <a:pt x="6" y="268"/>
                    </a:lnTo>
                    <a:lnTo>
                      <a:pt x="5" y="269"/>
                    </a:lnTo>
                    <a:lnTo>
                      <a:pt x="5" y="271"/>
                    </a:lnTo>
                    <a:lnTo>
                      <a:pt x="5" y="273"/>
                    </a:lnTo>
                    <a:lnTo>
                      <a:pt x="1" y="276"/>
                    </a:lnTo>
                    <a:lnTo>
                      <a:pt x="0" y="277"/>
                    </a:lnTo>
                    <a:lnTo>
                      <a:pt x="1" y="278"/>
                    </a:lnTo>
                    <a:lnTo>
                      <a:pt x="1" y="281"/>
                    </a:lnTo>
                    <a:lnTo>
                      <a:pt x="1" y="283"/>
                    </a:lnTo>
                    <a:lnTo>
                      <a:pt x="4" y="283"/>
                    </a:lnTo>
                    <a:lnTo>
                      <a:pt x="6" y="279"/>
                    </a:lnTo>
                    <a:lnTo>
                      <a:pt x="7" y="279"/>
                    </a:lnTo>
                    <a:lnTo>
                      <a:pt x="7" y="278"/>
                    </a:lnTo>
                    <a:lnTo>
                      <a:pt x="9" y="271"/>
                    </a:lnTo>
                    <a:lnTo>
                      <a:pt x="12" y="270"/>
                    </a:lnTo>
                    <a:lnTo>
                      <a:pt x="17" y="266"/>
                    </a:lnTo>
                    <a:lnTo>
                      <a:pt x="12" y="277"/>
                    </a:lnTo>
                    <a:lnTo>
                      <a:pt x="12" y="279"/>
                    </a:lnTo>
                    <a:lnTo>
                      <a:pt x="12" y="280"/>
                    </a:lnTo>
                    <a:lnTo>
                      <a:pt x="10" y="284"/>
                    </a:lnTo>
                    <a:lnTo>
                      <a:pt x="9" y="286"/>
                    </a:lnTo>
                    <a:lnTo>
                      <a:pt x="9" y="286"/>
                    </a:lnTo>
                    <a:lnTo>
                      <a:pt x="12" y="286"/>
                    </a:lnTo>
                    <a:lnTo>
                      <a:pt x="13" y="288"/>
                    </a:lnTo>
                    <a:lnTo>
                      <a:pt x="15" y="288"/>
                    </a:lnTo>
                    <a:lnTo>
                      <a:pt x="15" y="287"/>
                    </a:lnTo>
                    <a:lnTo>
                      <a:pt x="14" y="285"/>
                    </a:lnTo>
                    <a:lnTo>
                      <a:pt x="16" y="283"/>
                    </a:lnTo>
                    <a:lnTo>
                      <a:pt x="17" y="280"/>
                    </a:lnTo>
                    <a:lnTo>
                      <a:pt x="21" y="276"/>
                    </a:lnTo>
                    <a:lnTo>
                      <a:pt x="21" y="281"/>
                    </a:lnTo>
                    <a:lnTo>
                      <a:pt x="21" y="283"/>
                    </a:lnTo>
                    <a:lnTo>
                      <a:pt x="20" y="286"/>
                    </a:lnTo>
                    <a:lnTo>
                      <a:pt x="20" y="288"/>
                    </a:lnTo>
                    <a:lnTo>
                      <a:pt x="20" y="289"/>
                    </a:lnTo>
                    <a:lnTo>
                      <a:pt x="22" y="292"/>
                    </a:lnTo>
                    <a:lnTo>
                      <a:pt x="22" y="292"/>
                    </a:lnTo>
                    <a:lnTo>
                      <a:pt x="23" y="291"/>
                    </a:lnTo>
                    <a:lnTo>
                      <a:pt x="22" y="289"/>
                    </a:lnTo>
                    <a:lnTo>
                      <a:pt x="22" y="288"/>
                    </a:lnTo>
                    <a:lnTo>
                      <a:pt x="23" y="286"/>
                    </a:lnTo>
                    <a:lnTo>
                      <a:pt x="26" y="287"/>
                    </a:lnTo>
                    <a:lnTo>
                      <a:pt x="27" y="286"/>
                    </a:lnTo>
                    <a:lnTo>
                      <a:pt x="26" y="285"/>
                    </a:lnTo>
                    <a:lnTo>
                      <a:pt x="24" y="284"/>
                    </a:lnTo>
                    <a:lnTo>
                      <a:pt x="24" y="278"/>
                    </a:lnTo>
                    <a:lnTo>
                      <a:pt x="28" y="280"/>
                    </a:lnTo>
                    <a:lnTo>
                      <a:pt x="30" y="285"/>
                    </a:lnTo>
                    <a:lnTo>
                      <a:pt x="30" y="287"/>
                    </a:lnTo>
                    <a:lnTo>
                      <a:pt x="29" y="291"/>
                    </a:lnTo>
                    <a:lnTo>
                      <a:pt x="28" y="292"/>
                    </a:lnTo>
                    <a:lnTo>
                      <a:pt x="27" y="293"/>
                    </a:lnTo>
                    <a:lnTo>
                      <a:pt x="27" y="293"/>
                    </a:lnTo>
                    <a:lnTo>
                      <a:pt x="28" y="293"/>
                    </a:lnTo>
                    <a:lnTo>
                      <a:pt x="29" y="294"/>
                    </a:lnTo>
                    <a:lnTo>
                      <a:pt x="29" y="295"/>
                    </a:lnTo>
                    <a:lnTo>
                      <a:pt x="31" y="294"/>
                    </a:lnTo>
                    <a:lnTo>
                      <a:pt x="36" y="298"/>
                    </a:lnTo>
                    <a:lnTo>
                      <a:pt x="38" y="299"/>
                    </a:lnTo>
                    <a:lnTo>
                      <a:pt x="38" y="300"/>
                    </a:lnTo>
                    <a:lnTo>
                      <a:pt x="43" y="301"/>
                    </a:lnTo>
                    <a:lnTo>
                      <a:pt x="45" y="301"/>
                    </a:lnTo>
                    <a:lnTo>
                      <a:pt x="45" y="301"/>
                    </a:lnTo>
                    <a:lnTo>
                      <a:pt x="46" y="301"/>
                    </a:lnTo>
                    <a:lnTo>
                      <a:pt x="44" y="298"/>
                    </a:lnTo>
                    <a:lnTo>
                      <a:pt x="43" y="292"/>
                    </a:lnTo>
                    <a:lnTo>
                      <a:pt x="44" y="287"/>
                    </a:lnTo>
                    <a:lnTo>
                      <a:pt x="46" y="286"/>
                    </a:lnTo>
                    <a:lnTo>
                      <a:pt x="49" y="288"/>
                    </a:lnTo>
                    <a:lnTo>
                      <a:pt x="50" y="292"/>
                    </a:lnTo>
                    <a:lnTo>
                      <a:pt x="50" y="294"/>
                    </a:lnTo>
                    <a:lnTo>
                      <a:pt x="50" y="295"/>
                    </a:lnTo>
                    <a:lnTo>
                      <a:pt x="50" y="295"/>
                    </a:lnTo>
                    <a:lnTo>
                      <a:pt x="51" y="294"/>
                    </a:lnTo>
                    <a:lnTo>
                      <a:pt x="53" y="294"/>
                    </a:lnTo>
                    <a:lnTo>
                      <a:pt x="53" y="293"/>
                    </a:lnTo>
                    <a:lnTo>
                      <a:pt x="53" y="291"/>
                    </a:lnTo>
                    <a:lnTo>
                      <a:pt x="56" y="289"/>
                    </a:lnTo>
                    <a:lnTo>
                      <a:pt x="56" y="286"/>
                    </a:lnTo>
                    <a:lnTo>
                      <a:pt x="57" y="284"/>
                    </a:lnTo>
                    <a:lnTo>
                      <a:pt x="60" y="285"/>
                    </a:lnTo>
                    <a:lnTo>
                      <a:pt x="61" y="288"/>
                    </a:lnTo>
                    <a:lnTo>
                      <a:pt x="60" y="291"/>
                    </a:lnTo>
                    <a:lnTo>
                      <a:pt x="59" y="293"/>
                    </a:lnTo>
                    <a:lnTo>
                      <a:pt x="59" y="294"/>
                    </a:lnTo>
                    <a:lnTo>
                      <a:pt x="60" y="295"/>
                    </a:lnTo>
                    <a:lnTo>
                      <a:pt x="60" y="298"/>
                    </a:lnTo>
                    <a:lnTo>
                      <a:pt x="61" y="299"/>
                    </a:lnTo>
                    <a:lnTo>
                      <a:pt x="64" y="299"/>
                    </a:lnTo>
                    <a:lnTo>
                      <a:pt x="65" y="294"/>
                    </a:lnTo>
                    <a:lnTo>
                      <a:pt x="64" y="292"/>
                    </a:lnTo>
                    <a:lnTo>
                      <a:pt x="65" y="287"/>
                    </a:lnTo>
                    <a:lnTo>
                      <a:pt x="67" y="285"/>
                    </a:lnTo>
                    <a:lnTo>
                      <a:pt x="75" y="284"/>
                    </a:lnTo>
                    <a:lnTo>
                      <a:pt x="69" y="288"/>
                    </a:lnTo>
                    <a:lnTo>
                      <a:pt x="69" y="291"/>
                    </a:lnTo>
                    <a:lnTo>
                      <a:pt x="71" y="294"/>
                    </a:lnTo>
                    <a:lnTo>
                      <a:pt x="68" y="299"/>
                    </a:lnTo>
                    <a:lnTo>
                      <a:pt x="68" y="300"/>
                    </a:lnTo>
                    <a:lnTo>
                      <a:pt x="69" y="302"/>
                    </a:lnTo>
                    <a:lnTo>
                      <a:pt x="72" y="301"/>
                    </a:lnTo>
                    <a:lnTo>
                      <a:pt x="74" y="302"/>
                    </a:lnTo>
                    <a:lnTo>
                      <a:pt x="75" y="301"/>
                    </a:lnTo>
                    <a:lnTo>
                      <a:pt x="75" y="299"/>
                    </a:lnTo>
                    <a:lnTo>
                      <a:pt x="78" y="296"/>
                    </a:lnTo>
                    <a:lnTo>
                      <a:pt x="76" y="295"/>
                    </a:lnTo>
                    <a:lnTo>
                      <a:pt x="74" y="291"/>
                    </a:lnTo>
                    <a:lnTo>
                      <a:pt x="76" y="286"/>
                    </a:lnTo>
                    <a:lnTo>
                      <a:pt x="76" y="278"/>
                    </a:lnTo>
                    <a:lnTo>
                      <a:pt x="80" y="285"/>
                    </a:lnTo>
                    <a:lnTo>
                      <a:pt x="80" y="288"/>
                    </a:lnTo>
                    <a:lnTo>
                      <a:pt x="79" y="291"/>
                    </a:lnTo>
                    <a:lnTo>
                      <a:pt x="81" y="293"/>
                    </a:lnTo>
                    <a:lnTo>
                      <a:pt x="82" y="294"/>
                    </a:lnTo>
                    <a:lnTo>
                      <a:pt x="87" y="296"/>
                    </a:lnTo>
                    <a:lnTo>
                      <a:pt x="82" y="298"/>
                    </a:lnTo>
                    <a:lnTo>
                      <a:pt x="81" y="300"/>
                    </a:lnTo>
                    <a:lnTo>
                      <a:pt x="81" y="301"/>
                    </a:lnTo>
                    <a:lnTo>
                      <a:pt x="84" y="302"/>
                    </a:lnTo>
                    <a:lnTo>
                      <a:pt x="87" y="300"/>
                    </a:lnTo>
                    <a:lnTo>
                      <a:pt x="91" y="306"/>
                    </a:lnTo>
                    <a:lnTo>
                      <a:pt x="91" y="309"/>
                    </a:lnTo>
                    <a:lnTo>
                      <a:pt x="89" y="313"/>
                    </a:lnTo>
                    <a:lnTo>
                      <a:pt x="87" y="313"/>
                    </a:lnTo>
                    <a:lnTo>
                      <a:pt x="88" y="314"/>
                    </a:lnTo>
                    <a:lnTo>
                      <a:pt x="88" y="315"/>
                    </a:lnTo>
                    <a:lnTo>
                      <a:pt x="90" y="315"/>
                    </a:lnTo>
                    <a:lnTo>
                      <a:pt x="94" y="314"/>
                    </a:lnTo>
                    <a:lnTo>
                      <a:pt x="95" y="315"/>
                    </a:lnTo>
                    <a:lnTo>
                      <a:pt x="99" y="311"/>
                    </a:lnTo>
                    <a:lnTo>
                      <a:pt x="103" y="311"/>
                    </a:lnTo>
                    <a:lnTo>
                      <a:pt x="104" y="311"/>
                    </a:lnTo>
                    <a:lnTo>
                      <a:pt x="108" y="308"/>
                    </a:lnTo>
                    <a:lnTo>
                      <a:pt x="110" y="308"/>
                    </a:lnTo>
                    <a:lnTo>
                      <a:pt x="112" y="303"/>
                    </a:lnTo>
                    <a:lnTo>
                      <a:pt x="116" y="302"/>
                    </a:lnTo>
                    <a:lnTo>
                      <a:pt x="117" y="303"/>
                    </a:lnTo>
                    <a:lnTo>
                      <a:pt x="117" y="308"/>
                    </a:lnTo>
                    <a:lnTo>
                      <a:pt x="116" y="310"/>
                    </a:lnTo>
                    <a:lnTo>
                      <a:pt x="117" y="309"/>
                    </a:lnTo>
                    <a:lnTo>
                      <a:pt x="119" y="306"/>
                    </a:lnTo>
                    <a:lnTo>
                      <a:pt x="123" y="303"/>
                    </a:lnTo>
                    <a:lnTo>
                      <a:pt x="125" y="303"/>
                    </a:lnTo>
                    <a:lnTo>
                      <a:pt x="128" y="299"/>
                    </a:lnTo>
                    <a:lnTo>
                      <a:pt x="130" y="294"/>
                    </a:lnTo>
                    <a:lnTo>
                      <a:pt x="128" y="292"/>
                    </a:lnTo>
                    <a:lnTo>
                      <a:pt x="130" y="289"/>
                    </a:lnTo>
                    <a:lnTo>
                      <a:pt x="128" y="289"/>
                    </a:lnTo>
                    <a:lnTo>
                      <a:pt x="127" y="289"/>
                    </a:lnTo>
                    <a:lnTo>
                      <a:pt x="126" y="289"/>
                    </a:lnTo>
                    <a:lnTo>
                      <a:pt x="123" y="292"/>
                    </a:lnTo>
                    <a:lnTo>
                      <a:pt x="120" y="294"/>
                    </a:lnTo>
                    <a:lnTo>
                      <a:pt x="114" y="294"/>
                    </a:lnTo>
                    <a:lnTo>
                      <a:pt x="119" y="289"/>
                    </a:lnTo>
                    <a:lnTo>
                      <a:pt x="117" y="289"/>
                    </a:lnTo>
                    <a:lnTo>
                      <a:pt x="114" y="288"/>
                    </a:lnTo>
                    <a:lnTo>
                      <a:pt x="117" y="285"/>
                    </a:lnTo>
                    <a:lnTo>
                      <a:pt x="118" y="284"/>
                    </a:lnTo>
                    <a:lnTo>
                      <a:pt x="120" y="279"/>
                    </a:lnTo>
                    <a:lnTo>
                      <a:pt x="121" y="278"/>
                    </a:lnTo>
                    <a:lnTo>
                      <a:pt x="120" y="277"/>
                    </a:lnTo>
                    <a:lnTo>
                      <a:pt x="118" y="274"/>
                    </a:lnTo>
                    <a:lnTo>
                      <a:pt x="113" y="276"/>
                    </a:lnTo>
                    <a:lnTo>
                      <a:pt x="106" y="281"/>
                    </a:lnTo>
                    <a:lnTo>
                      <a:pt x="109" y="274"/>
                    </a:lnTo>
                    <a:lnTo>
                      <a:pt x="108" y="272"/>
                    </a:lnTo>
                    <a:lnTo>
                      <a:pt x="104" y="270"/>
                    </a:lnTo>
                    <a:lnTo>
                      <a:pt x="103" y="271"/>
                    </a:lnTo>
                    <a:lnTo>
                      <a:pt x="102" y="272"/>
                    </a:lnTo>
                    <a:lnTo>
                      <a:pt x="99" y="272"/>
                    </a:lnTo>
                    <a:lnTo>
                      <a:pt x="96" y="276"/>
                    </a:lnTo>
                    <a:lnTo>
                      <a:pt x="91" y="276"/>
                    </a:lnTo>
                    <a:lnTo>
                      <a:pt x="94" y="270"/>
                    </a:lnTo>
                    <a:lnTo>
                      <a:pt x="89" y="266"/>
                    </a:lnTo>
                    <a:lnTo>
                      <a:pt x="96" y="266"/>
                    </a:lnTo>
                    <a:lnTo>
                      <a:pt x="96" y="266"/>
                    </a:lnTo>
                    <a:lnTo>
                      <a:pt x="101" y="265"/>
                    </a:lnTo>
                    <a:lnTo>
                      <a:pt x="101" y="266"/>
                    </a:lnTo>
                    <a:lnTo>
                      <a:pt x="98" y="263"/>
                    </a:lnTo>
                    <a:lnTo>
                      <a:pt x="101" y="259"/>
                    </a:lnTo>
                    <a:lnTo>
                      <a:pt x="102" y="256"/>
                    </a:lnTo>
                    <a:lnTo>
                      <a:pt x="102" y="254"/>
                    </a:lnTo>
                    <a:lnTo>
                      <a:pt x="108" y="247"/>
                    </a:lnTo>
                    <a:lnTo>
                      <a:pt x="106" y="252"/>
                    </a:lnTo>
                    <a:lnTo>
                      <a:pt x="108" y="254"/>
                    </a:lnTo>
                    <a:lnTo>
                      <a:pt x="106" y="257"/>
                    </a:lnTo>
                    <a:lnTo>
                      <a:pt x="105" y="258"/>
                    </a:lnTo>
                    <a:lnTo>
                      <a:pt x="106" y="264"/>
                    </a:lnTo>
                    <a:lnTo>
                      <a:pt x="112" y="271"/>
                    </a:lnTo>
                    <a:lnTo>
                      <a:pt x="114" y="272"/>
                    </a:lnTo>
                    <a:lnTo>
                      <a:pt x="116" y="271"/>
                    </a:lnTo>
                    <a:lnTo>
                      <a:pt x="121" y="271"/>
                    </a:lnTo>
                    <a:lnTo>
                      <a:pt x="127" y="274"/>
                    </a:lnTo>
                    <a:lnTo>
                      <a:pt x="128" y="273"/>
                    </a:lnTo>
                    <a:lnTo>
                      <a:pt x="131" y="270"/>
                    </a:lnTo>
                    <a:lnTo>
                      <a:pt x="133" y="268"/>
                    </a:lnTo>
                    <a:lnTo>
                      <a:pt x="138" y="268"/>
                    </a:lnTo>
                    <a:lnTo>
                      <a:pt x="135" y="270"/>
                    </a:lnTo>
                    <a:lnTo>
                      <a:pt x="138" y="269"/>
                    </a:lnTo>
                    <a:lnTo>
                      <a:pt x="138" y="268"/>
                    </a:lnTo>
                    <a:lnTo>
                      <a:pt x="140" y="265"/>
                    </a:lnTo>
                    <a:lnTo>
                      <a:pt x="141" y="266"/>
                    </a:lnTo>
                    <a:lnTo>
                      <a:pt x="143" y="265"/>
                    </a:lnTo>
                    <a:lnTo>
                      <a:pt x="143" y="262"/>
                    </a:lnTo>
                    <a:lnTo>
                      <a:pt x="148" y="259"/>
                    </a:lnTo>
                    <a:lnTo>
                      <a:pt x="148" y="258"/>
                    </a:lnTo>
                    <a:lnTo>
                      <a:pt x="148" y="258"/>
                    </a:lnTo>
                    <a:lnTo>
                      <a:pt x="142" y="258"/>
                    </a:lnTo>
                    <a:lnTo>
                      <a:pt x="147" y="254"/>
                    </a:lnTo>
                    <a:lnTo>
                      <a:pt x="148" y="248"/>
                    </a:lnTo>
                    <a:lnTo>
                      <a:pt x="153"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2" name="Freeform 201">
                <a:extLst>
                  <a:ext uri="{FF2B5EF4-FFF2-40B4-BE49-F238E27FC236}">
                    <a16:creationId xmlns:a16="http://schemas.microsoft.com/office/drawing/2014/main" id="{2152E2BF-8330-BA08-D51D-1EFD62E18C21}"/>
                  </a:ext>
                </a:extLst>
              </p:cNvPr>
              <p:cNvSpPr/>
              <p:nvPr/>
            </p:nvSpPr>
            <p:spPr bwMode="auto">
              <a:xfrm>
                <a:off x="3168650" y="2398713"/>
                <a:ext cx="136525" cy="130175"/>
              </a:xfrm>
              <a:custGeom>
                <a:avLst/>
                <a:gdLst>
                  <a:gd name="T0" fmla="*/ 74 w 86"/>
                  <a:gd name="T1" fmla="*/ 57 h 82"/>
                  <a:gd name="T2" fmla="*/ 80 w 86"/>
                  <a:gd name="T3" fmla="*/ 52 h 82"/>
                  <a:gd name="T4" fmla="*/ 85 w 86"/>
                  <a:gd name="T5" fmla="*/ 50 h 82"/>
                  <a:gd name="T6" fmla="*/ 83 w 86"/>
                  <a:gd name="T7" fmla="*/ 44 h 82"/>
                  <a:gd name="T8" fmla="*/ 78 w 86"/>
                  <a:gd name="T9" fmla="*/ 45 h 82"/>
                  <a:gd name="T10" fmla="*/ 74 w 86"/>
                  <a:gd name="T11" fmla="*/ 49 h 82"/>
                  <a:gd name="T12" fmla="*/ 70 w 86"/>
                  <a:gd name="T13" fmla="*/ 48 h 82"/>
                  <a:gd name="T14" fmla="*/ 65 w 86"/>
                  <a:gd name="T15" fmla="*/ 48 h 82"/>
                  <a:gd name="T16" fmla="*/ 62 w 86"/>
                  <a:gd name="T17" fmla="*/ 49 h 82"/>
                  <a:gd name="T18" fmla="*/ 60 w 86"/>
                  <a:gd name="T19" fmla="*/ 44 h 82"/>
                  <a:gd name="T20" fmla="*/ 54 w 86"/>
                  <a:gd name="T21" fmla="*/ 44 h 82"/>
                  <a:gd name="T22" fmla="*/ 52 w 86"/>
                  <a:gd name="T23" fmla="*/ 41 h 82"/>
                  <a:gd name="T24" fmla="*/ 54 w 86"/>
                  <a:gd name="T25" fmla="*/ 34 h 82"/>
                  <a:gd name="T26" fmla="*/ 54 w 86"/>
                  <a:gd name="T27" fmla="*/ 31 h 82"/>
                  <a:gd name="T28" fmla="*/ 50 w 86"/>
                  <a:gd name="T29" fmla="*/ 31 h 82"/>
                  <a:gd name="T30" fmla="*/ 43 w 86"/>
                  <a:gd name="T31" fmla="*/ 37 h 82"/>
                  <a:gd name="T32" fmla="*/ 41 w 86"/>
                  <a:gd name="T33" fmla="*/ 31 h 82"/>
                  <a:gd name="T34" fmla="*/ 45 w 86"/>
                  <a:gd name="T35" fmla="*/ 24 h 82"/>
                  <a:gd name="T36" fmla="*/ 52 w 86"/>
                  <a:gd name="T37" fmla="*/ 16 h 82"/>
                  <a:gd name="T38" fmla="*/ 55 w 86"/>
                  <a:gd name="T39" fmla="*/ 12 h 82"/>
                  <a:gd name="T40" fmla="*/ 57 w 86"/>
                  <a:gd name="T41" fmla="*/ 2 h 82"/>
                  <a:gd name="T42" fmla="*/ 64 w 86"/>
                  <a:gd name="T43" fmla="*/ 2 h 82"/>
                  <a:gd name="T44" fmla="*/ 64 w 86"/>
                  <a:gd name="T45" fmla="*/ 0 h 82"/>
                  <a:gd name="T46" fmla="*/ 61 w 86"/>
                  <a:gd name="T47" fmla="*/ 0 h 82"/>
                  <a:gd name="T48" fmla="*/ 54 w 86"/>
                  <a:gd name="T49" fmla="*/ 4 h 82"/>
                  <a:gd name="T50" fmla="*/ 47 w 86"/>
                  <a:gd name="T51" fmla="*/ 9 h 82"/>
                  <a:gd name="T52" fmla="*/ 40 w 86"/>
                  <a:gd name="T53" fmla="*/ 16 h 82"/>
                  <a:gd name="T54" fmla="*/ 40 w 86"/>
                  <a:gd name="T55" fmla="*/ 20 h 82"/>
                  <a:gd name="T56" fmla="*/ 37 w 86"/>
                  <a:gd name="T57" fmla="*/ 26 h 82"/>
                  <a:gd name="T58" fmla="*/ 30 w 86"/>
                  <a:gd name="T59" fmla="*/ 31 h 82"/>
                  <a:gd name="T60" fmla="*/ 28 w 86"/>
                  <a:gd name="T61" fmla="*/ 41 h 82"/>
                  <a:gd name="T62" fmla="*/ 23 w 86"/>
                  <a:gd name="T63" fmla="*/ 42 h 82"/>
                  <a:gd name="T64" fmla="*/ 24 w 86"/>
                  <a:gd name="T65" fmla="*/ 46 h 82"/>
                  <a:gd name="T66" fmla="*/ 17 w 86"/>
                  <a:gd name="T67" fmla="*/ 51 h 82"/>
                  <a:gd name="T68" fmla="*/ 17 w 86"/>
                  <a:gd name="T69" fmla="*/ 57 h 82"/>
                  <a:gd name="T70" fmla="*/ 4 w 86"/>
                  <a:gd name="T71" fmla="*/ 70 h 82"/>
                  <a:gd name="T72" fmla="*/ 0 w 86"/>
                  <a:gd name="T73" fmla="*/ 74 h 82"/>
                  <a:gd name="T74" fmla="*/ 3 w 86"/>
                  <a:gd name="T75" fmla="*/ 76 h 82"/>
                  <a:gd name="T76" fmla="*/ 12 w 86"/>
                  <a:gd name="T77" fmla="*/ 73 h 82"/>
                  <a:gd name="T78" fmla="*/ 16 w 86"/>
                  <a:gd name="T79" fmla="*/ 75 h 82"/>
                  <a:gd name="T80" fmla="*/ 26 w 86"/>
                  <a:gd name="T81" fmla="*/ 75 h 82"/>
                  <a:gd name="T82" fmla="*/ 32 w 86"/>
                  <a:gd name="T83" fmla="*/ 78 h 82"/>
                  <a:gd name="T84" fmla="*/ 33 w 86"/>
                  <a:gd name="T85" fmla="*/ 76 h 82"/>
                  <a:gd name="T86" fmla="*/ 40 w 86"/>
                  <a:gd name="T87" fmla="*/ 76 h 82"/>
                  <a:gd name="T88" fmla="*/ 45 w 86"/>
                  <a:gd name="T89" fmla="*/ 72 h 82"/>
                  <a:gd name="T90" fmla="*/ 50 w 86"/>
                  <a:gd name="T91" fmla="*/ 72 h 82"/>
                  <a:gd name="T92" fmla="*/ 52 w 86"/>
                  <a:gd name="T93" fmla="*/ 79 h 82"/>
                  <a:gd name="T94" fmla="*/ 52 w 86"/>
                  <a:gd name="T95" fmla="*/ 81 h 82"/>
                  <a:gd name="T96" fmla="*/ 53 w 86"/>
                  <a:gd name="T97" fmla="*/ 74 h 82"/>
                  <a:gd name="T98" fmla="*/ 61 w 86"/>
                  <a:gd name="T99" fmla="*/ 79 h 82"/>
                  <a:gd name="T100" fmla="*/ 64 w 86"/>
                  <a:gd name="T101" fmla="*/ 82 h 82"/>
                  <a:gd name="T102" fmla="*/ 68 w 86"/>
                  <a:gd name="T103" fmla="*/ 80 h 82"/>
                  <a:gd name="T104" fmla="*/ 72 w 86"/>
                  <a:gd name="T105" fmla="*/ 73 h 82"/>
                  <a:gd name="T106" fmla="*/ 76 w 86"/>
                  <a:gd name="T107" fmla="*/ 73 h 82"/>
                  <a:gd name="T108" fmla="*/ 76 w 86"/>
                  <a:gd name="T109" fmla="*/ 71 h 82"/>
                  <a:gd name="T110" fmla="*/ 72 w 86"/>
                  <a:gd name="T111" fmla="*/ 6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 h="82">
                    <a:moveTo>
                      <a:pt x="76" y="64"/>
                    </a:moveTo>
                    <a:lnTo>
                      <a:pt x="78" y="57"/>
                    </a:lnTo>
                    <a:lnTo>
                      <a:pt x="77" y="57"/>
                    </a:lnTo>
                    <a:lnTo>
                      <a:pt x="74" y="57"/>
                    </a:lnTo>
                    <a:lnTo>
                      <a:pt x="74" y="53"/>
                    </a:lnTo>
                    <a:lnTo>
                      <a:pt x="76" y="53"/>
                    </a:lnTo>
                    <a:lnTo>
                      <a:pt x="77" y="53"/>
                    </a:lnTo>
                    <a:lnTo>
                      <a:pt x="80" y="52"/>
                    </a:lnTo>
                    <a:lnTo>
                      <a:pt x="82" y="52"/>
                    </a:lnTo>
                    <a:lnTo>
                      <a:pt x="83" y="51"/>
                    </a:lnTo>
                    <a:lnTo>
                      <a:pt x="84" y="50"/>
                    </a:lnTo>
                    <a:lnTo>
                      <a:pt x="85" y="50"/>
                    </a:lnTo>
                    <a:lnTo>
                      <a:pt x="85" y="48"/>
                    </a:lnTo>
                    <a:lnTo>
                      <a:pt x="86" y="46"/>
                    </a:lnTo>
                    <a:lnTo>
                      <a:pt x="85" y="46"/>
                    </a:lnTo>
                    <a:lnTo>
                      <a:pt x="83" y="44"/>
                    </a:lnTo>
                    <a:lnTo>
                      <a:pt x="80" y="43"/>
                    </a:lnTo>
                    <a:lnTo>
                      <a:pt x="78" y="44"/>
                    </a:lnTo>
                    <a:lnTo>
                      <a:pt x="78" y="44"/>
                    </a:lnTo>
                    <a:lnTo>
                      <a:pt x="78" y="45"/>
                    </a:lnTo>
                    <a:lnTo>
                      <a:pt x="77" y="46"/>
                    </a:lnTo>
                    <a:lnTo>
                      <a:pt x="76" y="50"/>
                    </a:lnTo>
                    <a:lnTo>
                      <a:pt x="67" y="57"/>
                    </a:lnTo>
                    <a:lnTo>
                      <a:pt x="74" y="49"/>
                    </a:lnTo>
                    <a:lnTo>
                      <a:pt x="74" y="46"/>
                    </a:lnTo>
                    <a:lnTo>
                      <a:pt x="72" y="45"/>
                    </a:lnTo>
                    <a:lnTo>
                      <a:pt x="72" y="45"/>
                    </a:lnTo>
                    <a:lnTo>
                      <a:pt x="70" y="48"/>
                    </a:lnTo>
                    <a:lnTo>
                      <a:pt x="69" y="46"/>
                    </a:lnTo>
                    <a:lnTo>
                      <a:pt x="69" y="48"/>
                    </a:lnTo>
                    <a:lnTo>
                      <a:pt x="67" y="48"/>
                    </a:lnTo>
                    <a:lnTo>
                      <a:pt x="65" y="48"/>
                    </a:lnTo>
                    <a:lnTo>
                      <a:pt x="65" y="48"/>
                    </a:lnTo>
                    <a:lnTo>
                      <a:pt x="64" y="50"/>
                    </a:lnTo>
                    <a:lnTo>
                      <a:pt x="52" y="59"/>
                    </a:lnTo>
                    <a:lnTo>
                      <a:pt x="62" y="49"/>
                    </a:lnTo>
                    <a:lnTo>
                      <a:pt x="62" y="46"/>
                    </a:lnTo>
                    <a:lnTo>
                      <a:pt x="60" y="49"/>
                    </a:lnTo>
                    <a:lnTo>
                      <a:pt x="59" y="45"/>
                    </a:lnTo>
                    <a:lnTo>
                      <a:pt x="60" y="44"/>
                    </a:lnTo>
                    <a:lnTo>
                      <a:pt x="60" y="44"/>
                    </a:lnTo>
                    <a:lnTo>
                      <a:pt x="56" y="46"/>
                    </a:lnTo>
                    <a:lnTo>
                      <a:pt x="54" y="45"/>
                    </a:lnTo>
                    <a:lnTo>
                      <a:pt x="54" y="44"/>
                    </a:lnTo>
                    <a:lnTo>
                      <a:pt x="52" y="45"/>
                    </a:lnTo>
                    <a:lnTo>
                      <a:pt x="49" y="45"/>
                    </a:lnTo>
                    <a:lnTo>
                      <a:pt x="48" y="43"/>
                    </a:lnTo>
                    <a:lnTo>
                      <a:pt x="52" y="41"/>
                    </a:lnTo>
                    <a:lnTo>
                      <a:pt x="53" y="38"/>
                    </a:lnTo>
                    <a:lnTo>
                      <a:pt x="46" y="44"/>
                    </a:lnTo>
                    <a:lnTo>
                      <a:pt x="50" y="36"/>
                    </a:lnTo>
                    <a:lnTo>
                      <a:pt x="54" y="34"/>
                    </a:lnTo>
                    <a:lnTo>
                      <a:pt x="56" y="34"/>
                    </a:lnTo>
                    <a:lnTo>
                      <a:pt x="57" y="34"/>
                    </a:lnTo>
                    <a:lnTo>
                      <a:pt x="56" y="32"/>
                    </a:lnTo>
                    <a:lnTo>
                      <a:pt x="54" y="31"/>
                    </a:lnTo>
                    <a:lnTo>
                      <a:pt x="54" y="31"/>
                    </a:lnTo>
                    <a:lnTo>
                      <a:pt x="48" y="35"/>
                    </a:lnTo>
                    <a:lnTo>
                      <a:pt x="50" y="30"/>
                    </a:lnTo>
                    <a:lnTo>
                      <a:pt x="50" y="31"/>
                    </a:lnTo>
                    <a:lnTo>
                      <a:pt x="48" y="34"/>
                    </a:lnTo>
                    <a:lnTo>
                      <a:pt x="47" y="35"/>
                    </a:lnTo>
                    <a:lnTo>
                      <a:pt x="46" y="36"/>
                    </a:lnTo>
                    <a:lnTo>
                      <a:pt x="43" y="37"/>
                    </a:lnTo>
                    <a:lnTo>
                      <a:pt x="40" y="42"/>
                    </a:lnTo>
                    <a:lnTo>
                      <a:pt x="40" y="36"/>
                    </a:lnTo>
                    <a:lnTo>
                      <a:pt x="40" y="34"/>
                    </a:lnTo>
                    <a:lnTo>
                      <a:pt x="41" y="31"/>
                    </a:lnTo>
                    <a:lnTo>
                      <a:pt x="41" y="30"/>
                    </a:lnTo>
                    <a:lnTo>
                      <a:pt x="43" y="27"/>
                    </a:lnTo>
                    <a:lnTo>
                      <a:pt x="45" y="26"/>
                    </a:lnTo>
                    <a:lnTo>
                      <a:pt x="45" y="24"/>
                    </a:lnTo>
                    <a:lnTo>
                      <a:pt x="48" y="22"/>
                    </a:lnTo>
                    <a:lnTo>
                      <a:pt x="49" y="19"/>
                    </a:lnTo>
                    <a:lnTo>
                      <a:pt x="50" y="17"/>
                    </a:lnTo>
                    <a:lnTo>
                      <a:pt x="52" y="16"/>
                    </a:lnTo>
                    <a:lnTo>
                      <a:pt x="54" y="15"/>
                    </a:lnTo>
                    <a:lnTo>
                      <a:pt x="54" y="15"/>
                    </a:lnTo>
                    <a:lnTo>
                      <a:pt x="54" y="14"/>
                    </a:lnTo>
                    <a:lnTo>
                      <a:pt x="55" y="12"/>
                    </a:lnTo>
                    <a:lnTo>
                      <a:pt x="57" y="6"/>
                    </a:lnTo>
                    <a:lnTo>
                      <a:pt x="57" y="6"/>
                    </a:lnTo>
                    <a:lnTo>
                      <a:pt x="56" y="5"/>
                    </a:lnTo>
                    <a:lnTo>
                      <a:pt x="57" y="2"/>
                    </a:lnTo>
                    <a:lnTo>
                      <a:pt x="60" y="1"/>
                    </a:lnTo>
                    <a:lnTo>
                      <a:pt x="63" y="2"/>
                    </a:lnTo>
                    <a:lnTo>
                      <a:pt x="64" y="4"/>
                    </a:lnTo>
                    <a:lnTo>
                      <a:pt x="64" y="2"/>
                    </a:lnTo>
                    <a:lnTo>
                      <a:pt x="65" y="2"/>
                    </a:lnTo>
                    <a:lnTo>
                      <a:pt x="65" y="0"/>
                    </a:lnTo>
                    <a:lnTo>
                      <a:pt x="64" y="0"/>
                    </a:lnTo>
                    <a:lnTo>
                      <a:pt x="64" y="0"/>
                    </a:lnTo>
                    <a:lnTo>
                      <a:pt x="64" y="0"/>
                    </a:lnTo>
                    <a:lnTo>
                      <a:pt x="64" y="1"/>
                    </a:lnTo>
                    <a:lnTo>
                      <a:pt x="61" y="1"/>
                    </a:lnTo>
                    <a:lnTo>
                      <a:pt x="61" y="0"/>
                    </a:lnTo>
                    <a:lnTo>
                      <a:pt x="60" y="1"/>
                    </a:lnTo>
                    <a:lnTo>
                      <a:pt x="57" y="1"/>
                    </a:lnTo>
                    <a:lnTo>
                      <a:pt x="56" y="2"/>
                    </a:lnTo>
                    <a:lnTo>
                      <a:pt x="54" y="4"/>
                    </a:lnTo>
                    <a:lnTo>
                      <a:pt x="52" y="4"/>
                    </a:lnTo>
                    <a:lnTo>
                      <a:pt x="50" y="6"/>
                    </a:lnTo>
                    <a:lnTo>
                      <a:pt x="47" y="7"/>
                    </a:lnTo>
                    <a:lnTo>
                      <a:pt x="47" y="9"/>
                    </a:lnTo>
                    <a:lnTo>
                      <a:pt x="45" y="11"/>
                    </a:lnTo>
                    <a:lnTo>
                      <a:pt x="45" y="12"/>
                    </a:lnTo>
                    <a:lnTo>
                      <a:pt x="43" y="14"/>
                    </a:lnTo>
                    <a:lnTo>
                      <a:pt x="40" y="16"/>
                    </a:lnTo>
                    <a:lnTo>
                      <a:pt x="40" y="17"/>
                    </a:lnTo>
                    <a:lnTo>
                      <a:pt x="38" y="19"/>
                    </a:lnTo>
                    <a:lnTo>
                      <a:pt x="38" y="19"/>
                    </a:lnTo>
                    <a:lnTo>
                      <a:pt x="40" y="20"/>
                    </a:lnTo>
                    <a:lnTo>
                      <a:pt x="37" y="22"/>
                    </a:lnTo>
                    <a:lnTo>
                      <a:pt x="35" y="23"/>
                    </a:lnTo>
                    <a:lnTo>
                      <a:pt x="34" y="24"/>
                    </a:lnTo>
                    <a:lnTo>
                      <a:pt x="37" y="26"/>
                    </a:lnTo>
                    <a:lnTo>
                      <a:pt x="33" y="28"/>
                    </a:lnTo>
                    <a:lnTo>
                      <a:pt x="32" y="28"/>
                    </a:lnTo>
                    <a:lnTo>
                      <a:pt x="31" y="29"/>
                    </a:lnTo>
                    <a:lnTo>
                      <a:pt x="30" y="31"/>
                    </a:lnTo>
                    <a:lnTo>
                      <a:pt x="27" y="36"/>
                    </a:lnTo>
                    <a:lnTo>
                      <a:pt x="27" y="36"/>
                    </a:lnTo>
                    <a:lnTo>
                      <a:pt x="28" y="37"/>
                    </a:lnTo>
                    <a:lnTo>
                      <a:pt x="28" y="41"/>
                    </a:lnTo>
                    <a:lnTo>
                      <a:pt x="25" y="42"/>
                    </a:lnTo>
                    <a:lnTo>
                      <a:pt x="25" y="41"/>
                    </a:lnTo>
                    <a:lnTo>
                      <a:pt x="25" y="41"/>
                    </a:lnTo>
                    <a:lnTo>
                      <a:pt x="23" y="42"/>
                    </a:lnTo>
                    <a:lnTo>
                      <a:pt x="22" y="43"/>
                    </a:lnTo>
                    <a:lnTo>
                      <a:pt x="23" y="43"/>
                    </a:lnTo>
                    <a:lnTo>
                      <a:pt x="25" y="45"/>
                    </a:lnTo>
                    <a:lnTo>
                      <a:pt x="24" y="46"/>
                    </a:lnTo>
                    <a:lnTo>
                      <a:pt x="23" y="48"/>
                    </a:lnTo>
                    <a:lnTo>
                      <a:pt x="20" y="50"/>
                    </a:lnTo>
                    <a:lnTo>
                      <a:pt x="17" y="49"/>
                    </a:lnTo>
                    <a:lnTo>
                      <a:pt x="17" y="51"/>
                    </a:lnTo>
                    <a:lnTo>
                      <a:pt x="16" y="52"/>
                    </a:lnTo>
                    <a:lnTo>
                      <a:pt x="13" y="56"/>
                    </a:lnTo>
                    <a:lnTo>
                      <a:pt x="13" y="57"/>
                    </a:lnTo>
                    <a:lnTo>
                      <a:pt x="17" y="57"/>
                    </a:lnTo>
                    <a:lnTo>
                      <a:pt x="12" y="60"/>
                    </a:lnTo>
                    <a:lnTo>
                      <a:pt x="10" y="64"/>
                    </a:lnTo>
                    <a:lnTo>
                      <a:pt x="8" y="67"/>
                    </a:lnTo>
                    <a:lnTo>
                      <a:pt x="4" y="70"/>
                    </a:lnTo>
                    <a:lnTo>
                      <a:pt x="1" y="72"/>
                    </a:lnTo>
                    <a:lnTo>
                      <a:pt x="0" y="72"/>
                    </a:lnTo>
                    <a:lnTo>
                      <a:pt x="0" y="72"/>
                    </a:lnTo>
                    <a:lnTo>
                      <a:pt x="0" y="74"/>
                    </a:lnTo>
                    <a:lnTo>
                      <a:pt x="0" y="75"/>
                    </a:lnTo>
                    <a:lnTo>
                      <a:pt x="0" y="76"/>
                    </a:lnTo>
                    <a:lnTo>
                      <a:pt x="1" y="76"/>
                    </a:lnTo>
                    <a:lnTo>
                      <a:pt x="3" y="76"/>
                    </a:lnTo>
                    <a:lnTo>
                      <a:pt x="7" y="76"/>
                    </a:lnTo>
                    <a:lnTo>
                      <a:pt x="9" y="75"/>
                    </a:lnTo>
                    <a:lnTo>
                      <a:pt x="11" y="74"/>
                    </a:lnTo>
                    <a:lnTo>
                      <a:pt x="12" y="73"/>
                    </a:lnTo>
                    <a:lnTo>
                      <a:pt x="15" y="70"/>
                    </a:lnTo>
                    <a:lnTo>
                      <a:pt x="16" y="74"/>
                    </a:lnTo>
                    <a:lnTo>
                      <a:pt x="15" y="75"/>
                    </a:lnTo>
                    <a:lnTo>
                      <a:pt x="16" y="75"/>
                    </a:lnTo>
                    <a:lnTo>
                      <a:pt x="19" y="74"/>
                    </a:lnTo>
                    <a:lnTo>
                      <a:pt x="20" y="75"/>
                    </a:lnTo>
                    <a:lnTo>
                      <a:pt x="24" y="76"/>
                    </a:lnTo>
                    <a:lnTo>
                      <a:pt x="26" y="75"/>
                    </a:lnTo>
                    <a:lnTo>
                      <a:pt x="27" y="76"/>
                    </a:lnTo>
                    <a:lnTo>
                      <a:pt x="28" y="78"/>
                    </a:lnTo>
                    <a:lnTo>
                      <a:pt x="31" y="78"/>
                    </a:lnTo>
                    <a:lnTo>
                      <a:pt x="32" y="78"/>
                    </a:lnTo>
                    <a:lnTo>
                      <a:pt x="33" y="79"/>
                    </a:lnTo>
                    <a:lnTo>
                      <a:pt x="33" y="79"/>
                    </a:lnTo>
                    <a:lnTo>
                      <a:pt x="34" y="78"/>
                    </a:lnTo>
                    <a:lnTo>
                      <a:pt x="33" y="76"/>
                    </a:lnTo>
                    <a:lnTo>
                      <a:pt x="38" y="76"/>
                    </a:lnTo>
                    <a:lnTo>
                      <a:pt x="39" y="78"/>
                    </a:lnTo>
                    <a:lnTo>
                      <a:pt x="39" y="78"/>
                    </a:lnTo>
                    <a:lnTo>
                      <a:pt x="40" y="76"/>
                    </a:lnTo>
                    <a:lnTo>
                      <a:pt x="42" y="76"/>
                    </a:lnTo>
                    <a:lnTo>
                      <a:pt x="42" y="75"/>
                    </a:lnTo>
                    <a:lnTo>
                      <a:pt x="42" y="71"/>
                    </a:lnTo>
                    <a:lnTo>
                      <a:pt x="45" y="72"/>
                    </a:lnTo>
                    <a:lnTo>
                      <a:pt x="45" y="72"/>
                    </a:lnTo>
                    <a:lnTo>
                      <a:pt x="52" y="70"/>
                    </a:lnTo>
                    <a:lnTo>
                      <a:pt x="49" y="72"/>
                    </a:lnTo>
                    <a:lnTo>
                      <a:pt x="50" y="72"/>
                    </a:lnTo>
                    <a:lnTo>
                      <a:pt x="50" y="75"/>
                    </a:lnTo>
                    <a:lnTo>
                      <a:pt x="49" y="75"/>
                    </a:lnTo>
                    <a:lnTo>
                      <a:pt x="53" y="75"/>
                    </a:lnTo>
                    <a:lnTo>
                      <a:pt x="52" y="79"/>
                    </a:lnTo>
                    <a:lnTo>
                      <a:pt x="49" y="80"/>
                    </a:lnTo>
                    <a:lnTo>
                      <a:pt x="49" y="80"/>
                    </a:lnTo>
                    <a:lnTo>
                      <a:pt x="50" y="80"/>
                    </a:lnTo>
                    <a:lnTo>
                      <a:pt x="52" y="81"/>
                    </a:lnTo>
                    <a:lnTo>
                      <a:pt x="52" y="80"/>
                    </a:lnTo>
                    <a:lnTo>
                      <a:pt x="53" y="80"/>
                    </a:lnTo>
                    <a:lnTo>
                      <a:pt x="54" y="79"/>
                    </a:lnTo>
                    <a:lnTo>
                      <a:pt x="53" y="74"/>
                    </a:lnTo>
                    <a:lnTo>
                      <a:pt x="56" y="76"/>
                    </a:lnTo>
                    <a:lnTo>
                      <a:pt x="59" y="78"/>
                    </a:lnTo>
                    <a:lnTo>
                      <a:pt x="60" y="79"/>
                    </a:lnTo>
                    <a:lnTo>
                      <a:pt x="61" y="79"/>
                    </a:lnTo>
                    <a:lnTo>
                      <a:pt x="62" y="78"/>
                    </a:lnTo>
                    <a:lnTo>
                      <a:pt x="68" y="78"/>
                    </a:lnTo>
                    <a:lnTo>
                      <a:pt x="64" y="81"/>
                    </a:lnTo>
                    <a:lnTo>
                      <a:pt x="64" y="82"/>
                    </a:lnTo>
                    <a:lnTo>
                      <a:pt x="63" y="82"/>
                    </a:lnTo>
                    <a:lnTo>
                      <a:pt x="64" y="82"/>
                    </a:lnTo>
                    <a:lnTo>
                      <a:pt x="67" y="82"/>
                    </a:lnTo>
                    <a:lnTo>
                      <a:pt x="68" y="80"/>
                    </a:lnTo>
                    <a:lnTo>
                      <a:pt x="69" y="78"/>
                    </a:lnTo>
                    <a:lnTo>
                      <a:pt x="69" y="74"/>
                    </a:lnTo>
                    <a:lnTo>
                      <a:pt x="70" y="73"/>
                    </a:lnTo>
                    <a:lnTo>
                      <a:pt x="72" y="73"/>
                    </a:lnTo>
                    <a:lnTo>
                      <a:pt x="74" y="74"/>
                    </a:lnTo>
                    <a:lnTo>
                      <a:pt x="75" y="74"/>
                    </a:lnTo>
                    <a:lnTo>
                      <a:pt x="76" y="75"/>
                    </a:lnTo>
                    <a:lnTo>
                      <a:pt x="76" y="73"/>
                    </a:lnTo>
                    <a:lnTo>
                      <a:pt x="69" y="71"/>
                    </a:lnTo>
                    <a:lnTo>
                      <a:pt x="75" y="71"/>
                    </a:lnTo>
                    <a:lnTo>
                      <a:pt x="75" y="70"/>
                    </a:lnTo>
                    <a:lnTo>
                      <a:pt x="76" y="71"/>
                    </a:lnTo>
                    <a:lnTo>
                      <a:pt x="76" y="70"/>
                    </a:lnTo>
                    <a:lnTo>
                      <a:pt x="76" y="70"/>
                    </a:lnTo>
                    <a:lnTo>
                      <a:pt x="77" y="66"/>
                    </a:lnTo>
                    <a:lnTo>
                      <a:pt x="72" y="65"/>
                    </a:lnTo>
                    <a:lnTo>
                      <a:pt x="76"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3" name="Freeform 202">
                <a:extLst>
                  <a:ext uri="{FF2B5EF4-FFF2-40B4-BE49-F238E27FC236}">
                    <a16:creationId xmlns:a16="http://schemas.microsoft.com/office/drawing/2014/main" id="{670D06DE-BBBD-6681-97AB-DDCA2F06ACF2}"/>
                  </a:ext>
                </a:extLst>
              </p:cNvPr>
              <p:cNvSpPr/>
              <p:nvPr/>
            </p:nvSpPr>
            <p:spPr bwMode="auto">
              <a:xfrm>
                <a:off x="2568575" y="1531938"/>
                <a:ext cx="76200" cy="77787"/>
              </a:xfrm>
              <a:custGeom>
                <a:avLst/>
                <a:gdLst>
                  <a:gd name="T0" fmla="*/ 42 w 48"/>
                  <a:gd name="T1" fmla="*/ 32 h 49"/>
                  <a:gd name="T2" fmla="*/ 45 w 48"/>
                  <a:gd name="T3" fmla="*/ 25 h 49"/>
                  <a:gd name="T4" fmla="*/ 42 w 48"/>
                  <a:gd name="T5" fmla="*/ 16 h 49"/>
                  <a:gd name="T6" fmla="*/ 39 w 48"/>
                  <a:gd name="T7" fmla="*/ 14 h 49"/>
                  <a:gd name="T8" fmla="*/ 39 w 48"/>
                  <a:gd name="T9" fmla="*/ 12 h 49"/>
                  <a:gd name="T10" fmla="*/ 38 w 48"/>
                  <a:gd name="T11" fmla="*/ 12 h 49"/>
                  <a:gd name="T12" fmla="*/ 33 w 48"/>
                  <a:gd name="T13" fmla="*/ 17 h 49"/>
                  <a:gd name="T14" fmla="*/ 34 w 48"/>
                  <a:gd name="T15" fmla="*/ 9 h 49"/>
                  <a:gd name="T16" fmla="*/ 36 w 48"/>
                  <a:gd name="T17" fmla="*/ 7 h 49"/>
                  <a:gd name="T18" fmla="*/ 34 w 48"/>
                  <a:gd name="T19" fmla="*/ 5 h 49"/>
                  <a:gd name="T20" fmla="*/ 36 w 48"/>
                  <a:gd name="T21" fmla="*/ 2 h 49"/>
                  <a:gd name="T22" fmla="*/ 36 w 48"/>
                  <a:gd name="T23" fmla="*/ 0 h 49"/>
                  <a:gd name="T24" fmla="*/ 32 w 48"/>
                  <a:gd name="T25" fmla="*/ 1 h 49"/>
                  <a:gd name="T26" fmla="*/ 29 w 48"/>
                  <a:gd name="T27" fmla="*/ 5 h 49"/>
                  <a:gd name="T28" fmla="*/ 26 w 48"/>
                  <a:gd name="T29" fmla="*/ 9 h 49"/>
                  <a:gd name="T30" fmla="*/ 29 w 48"/>
                  <a:gd name="T31" fmla="*/ 15 h 49"/>
                  <a:gd name="T32" fmla="*/ 23 w 48"/>
                  <a:gd name="T33" fmla="*/ 14 h 49"/>
                  <a:gd name="T34" fmla="*/ 23 w 48"/>
                  <a:gd name="T35" fmla="*/ 12 h 49"/>
                  <a:gd name="T36" fmla="*/ 22 w 48"/>
                  <a:gd name="T37" fmla="*/ 13 h 49"/>
                  <a:gd name="T38" fmla="*/ 21 w 48"/>
                  <a:gd name="T39" fmla="*/ 14 h 49"/>
                  <a:gd name="T40" fmla="*/ 22 w 48"/>
                  <a:gd name="T41" fmla="*/ 15 h 49"/>
                  <a:gd name="T42" fmla="*/ 19 w 48"/>
                  <a:gd name="T43" fmla="*/ 18 h 49"/>
                  <a:gd name="T44" fmla="*/ 17 w 48"/>
                  <a:gd name="T45" fmla="*/ 18 h 49"/>
                  <a:gd name="T46" fmla="*/ 15 w 48"/>
                  <a:gd name="T47" fmla="*/ 22 h 49"/>
                  <a:gd name="T48" fmla="*/ 10 w 48"/>
                  <a:gd name="T49" fmla="*/ 21 h 49"/>
                  <a:gd name="T50" fmla="*/ 8 w 48"/>
                  <a:gd name="T51" fmla="*/ 22 h 49"/>
                  <a:gd name="T52" fmla="*/ 6 w 48"/>
                  <a:gd name="T53" fmla="*/ 22 h 49"/>
                  <a:gd name="T54" fmla="*/ 0 w 48"/>
                  <a:gd name="T55" fmla="*/ 25 h 49"/>
                  <a:gd name="T56" fmla="*/ 1 w 48"/>
                  <a:gd name="T57" fmla="*/ 27 h 49"/>
                  <a:gd name="T58" fmla="*/ 3 w 48"/>
                  <a:gd name="T59" fmla="*/ 30 h 49"/>
                  <a:gd name="T60" fmla="*/ 3 w 48"/>
                  <a:gd name="T61" fmla="*/ 29 h 49"/>
                  <a:gd name="T62" fmla="*/ 3 w 48"/>
                  <a:gd name="T63" fmla="*/ 28 h 49"/>
                  <a:gd name="T64" fmla="*/ 4 w 48"/>
                  <a:gd name="T65" fmla="*/ 24 h 49"/>
                  <a:gd name="T66" fmla="*/ 10 w 48"/>
                  <a:gd name="T67" fmla="*/ 28 h 49"/>
                  <a:gd name="T68" fmla="*/ 9 w 48"/>
                  <a:gd name="T69" fmla="*/ 32 h 49"/>
                  <a:gd name="T70" fmla="*/ 10 w 48"/>
                  <a:gd name="T71" fmla="*/ 33 h 49"/>
                  <a:gd name="T72" fmla="*/ 12 w 48"/>
                  <a:gd name="T73" fmla="*/ 30 h 49"/>
                  <a:gd name="T74" fmla="*/ 15 w 48"/>
                  <a:gd name="T75" fmla="*/ 33 h 49"/>
                  <a:gd name="T76" fmla="*/ 14 w 48"/>
                  <a:gd name="T77" fmla="*/ 37 h 49"/>
                  <a:gd name="T78" fmla="*/ 17 w 48"/>
                  <a:gd name="T79" fmla="*/ 39 h 49"/>
                  <a:gd name="T80" fmla="*/ 19 w 48"/>
                  <a:gd name="T81" fmla="*/ 40 h 49"/>
                  <a:gd name="T82" fmla="*/ 22 w 48"/>
                  <a:gd name="T83" fmla="*/ 45 h 49"/>
                  <a:gd name="T84" fmla="*/ 22 w 48"/>
                  <a:gd name="T85" fmla="*/ 46 h 49"/>
                  <a:gd name="T86" fmla="*/ 26 w 48"/>
                  <a:gd name="T87" fmla="*/ 40 h 49"/>
                  <a:gd name="T88" fmla="*/ 26 w 48"/>
                  <a:gd name="T89" fmla="*/ 46 h 49"/>
                  <a:gd name="T90" fmla="*/ 30 w 48"/>
                  <a:gd name="T91" fmla="*/ 49 h 49"/>
                  <a:gd name="T92" fmla="*/ 31 w 48"/>
                  <a:gd name="T93" fmla="*/ 49 h 49"/>
                  <a:gd name="T94" fmla="*/ 33 w 48"/>
                  <a:gd name="T95" fmla="*/ 49 h 49"/>
                  <a:gd name="T96" fmla="*/ 37 w 48"/>
                  <a:gd name="T97" fmla="*/ 46 h 49"/>
                  <a:gd name="T98" fmla="*/ 39 w 48"/>
                  <a:gd name="T99" fmla="*/ 45 h 49"/>
                  <a:gd name="T100" fmla="*/ 44 w 48"/>
                  <a:gd name="T101" fmla="*/ 42 h 49"/>
                  <a:gd name="T102" fmla="*/ 45 w 48"/>
                  <a:gd name="T103" fmla="*/ 44 h 49"/>
                  <a:gd name="T104" fmla="*/ 45 w 48"/>
                  <a:gd name="T105" fmla="*/ 44 h 49"/>
                  <a:gd name="T106" fmla="*/ 48 w 48"/>
                  <a:gd name="T107" fmla="*/ 42 h 49"/>
                  <a:gd name="T108" fmla="*/ 46 w 48"/>
                  <a:gd name="T109" fmla="*/ 43 h 49"/>
                  <a:gd name="T110" fmla="*/ 44 w 48"/>
                  <a:gd name="T111" fmla="*/ 39 h 49"/>
                  <a:gd name="T112" fmla="*/ 47 w 48"/>
                  <a:gd name="T113" fmla="*/ 32 h 49"/>
                  <a:gd name="T114" fmla="*/ 47 w 48"/>
                  <a:gd name="T115" fmla="*/ 32 h 49"/>
                  <a:gd name="T116" fmla="*/ 42 w 48"/>
                  <a:gd name="T117" fmla="*/ 40 h 49"/>
                  <a:gd name="T118" fmla="*/ 42 w 48"/>
                  <a:gd name="T119" fmla="*/ 3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 h="49">
                    <a:moveTo>
                      <a:pt x="42" y="32"/>
                    </a:moveTo>
                    <a:lnTo>
                      <a:pt x="45" y="25"/>
                    </a:lnTo>
                    <a:lnTo>
                      <a:pt x="42" y="16"/>
                    </a:lnTo>
                    <a:lnTo>
                      <a:pt x="39" y="14"/>
                    </a:lnTo>
                    <a:lnTo>
                      <a:pt x="39" y="12"/>
                    </a:lnTo>
                    <a:lnTo>
                      <a:pt x="38" y="12"/>
                    </a:lnTo>
                    <a:lnTo>
                      <a:pt x="33" y="17"/>
                    </a:lnTo>
                    <a:lnTo>
                      <a:pt x="34" y="9"/>
                    </a:lnTo>
                    <a:lnTo>
                      <a:pt x="36" y="7"/>
                    </a:lnTo>
                    <a:lnTo>
                      <a:pt x="34" y="5"/>
                    </a:lnTo>
                    <a:lnTo>
                      <a:pt x="36" y="2"/>
                    </a:lnTo>
                    <a:lnTo>
                      <a:pt x="36" y="0"/>
                    </a:lnTo>
                    <a:lnTo>
                      <a:pt x="32" y="1"/>
                    </a:lnTo>
                    <a:lnTo>
                      <a:pt x="29" y="5"/>
                    </a:lnTo>
                    <a:lnTo>
                      <a:pt x="26" y="9"/>
                    </a:lnTo>
                    <a:lnTo>
                      <a:pt x="29" y="15"/>
                    </a:lnTo>
                    <a:lnTo>
                      <a:pt x="23" y="14"/>
                    </a:lnTo>
                    <a:lnTo>
                      <a:pt x="23" y="12"/>
                    </a:lnTo>
                    <a:lnTo>
                      <a:pt x="22" y="13"/>
                    </a:lnTo>
                    <a:lnTo>
                      <a:pt x="21" y="14"/>
                    </a:lnTo>
                    <a:lnTo>
                      <a:pt x="22" y="15"/>
                    </a:lnTo>
                    <a:lnTo>
                      <a:pt x="19" y="18"/>
                    </a:lnTo>
                    <a:lnTo>
                      <a:pt x="17" y="18"/>
                    </a:lnTo>
                    <a:lnTo>
                      <a:pt x="15" y="22"/>
                    </a:lnTo>
                    <a:lnTo>
                      <a:pt x="10" y="21"/>
                    </a:lnTo>
                    <a:lnTo>
                      <a:pt x="8" y="22"/>
                    </a:lnTo>
                    <a:lnTo>
                      <a:pt x="6" y="22"/>
                    </a:lnTo>
                    <a:lnTo>
                      <a:pt x="0" y="25"/>
                    </a:lnTo>
                    <a:lnTo>
                      <a:pt x="1" y="27"/>
                    </a:lnTo>
                    <a:lnTo>
                      <a:pt x="3" y="30"/>
                    </a:lnTo>
                    <a:lnTo>
                      <a:pt x="3" y="29"/>
                    </a:lnTo>
                    <a:lnTo>
                      <a:pt x="3" y="28"/>
                    </a:lnTo>
                    <a:lnTo>
                      <a:pt x="4" y="24"/>
                    </a:lnTo>
                    <a:lnTo>
                      <a:pt x="10" y="28"/>
                    </a:lnTo>
                    <a:lnTo>
                      <a:pt x="9" y="32"/>
                    </a:lnTo>
                    <a:lnTo>
                      <a:pt x="10" y="33"/>
                    </a:lnTo>
                    <a:lnTo>
                      <a:pt x="12" y="30"/>
                    </a:lnTo>
                    <a:lnTo>
                      <a:pt x="15" y="33"/>
                    </a:lnTo>
                    <a:lnTo>
                      <a:pt x="14" y="37"/>
                    </a:lnTo>
                    <a:lnTo>
                      <a:pt x="17" y="39"/>
                    </a:lnTo>
                    <a:lnTo>
                      <a:pt x="19" y="40"/>
                    </a:lnTo>
                    <a:lnTo>
                      <a:pt x="22" y="45"/>
                    </a:lnTo>
                    <a:lnTo>
                      <a:pt x="22" y="46"/>
                    </a:lnTo>
                    <a:lnTo>
                      <a:pt x="26" y="40"/>
                    </a:lnTo>
                    <a:lnTo>
                      <a:pt x="26" y="46"/>
                    </a:lnTo>
                    <a:lnTo>
                      <a:pt x="30" y="49"/>
                    </a:lnTo>
                    <a:lnTo>
                      <a:pt x="31" y="49"/>
                    </a:lnTo>
                    <a:lnTo>
                      <a:pt x="33" y="49"/>
                    </a:lnTo>
                    <a:lnTo>
                      <a:pt x="37" y="46"/>
                    </a:lnTo>
                    <a:lnTo>
                      <a:pt x="39" y="45"/>
                    </a:lnTo>
                    <a:lnTo>
                      <a:pt x="44" y="42"/>
                    </a:lnTo>
                    <a:lnTo>
                      <a:pt x="45" y="44"/>
                    </a:lnTo>
                    <a:lnTo>
                      <a:pt x="45" y="44"/>
                    </a:lnTo>
                    <a:lnTo>
                      <a:pt x="48" y="42"/>
                    </a:lnTo>
                    <a:lnTo>
                      <a:pt x="46" y="43"/>
                    </a:lnTo>
                    <a:lnTo>
                      <a:pt x="44" y="39"/>
                    </a:lnTo>
                    <a:lnTo>
                      <a:pt x="47" y="32"/>
                    </a:lnTo>
                    <a:lnTo>
                      <a:pt x="47" y="32"/>
                    </a:lnTo>
                    <a:lnTo>
                      <a:pt x="42" y="40"/>
                    </a:lnTo>
                    <a:lnTo>
                      <a:pt x="42"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4" name="Freeform 203">
                <a:extLst>
                  <a:ext uri="{FF2B5EF4-FFF2-40B4-BE49-F238E27FC236}">
                    <a16:creationId xmlns:a16="http://schemas.microsoft.com/office/drawing/2014/main" id="{79028470-BB8E-E01C-E3CB-E9F294F353A9}"/>
                  </a:ext>
                </a:extLst>
              </p:cNvPr>
              <p:cNvSpPr/>
              <p:nvPr/>
            </p:nvSpPr>
            <p:spPr bwMode="auto">
              <a:xfrm>
                <a:off x="2241550" y="1255713"/>
                <a:ext cx="320675" cy="307975"/>
              </a:xfrm>
              <a:custGeom>
                <a:avLst/>
                <a:gdLst>
                  <a:gd name="T0" fmla="*/ 191 w 202"/>
                  <a:gd name="T1" fmla="*/ 144 h 194"/>
                  <a:gd name="T2" fmla="*/ 176 w 202"/>
                  <a:gd name="T3" fmla="*/ 113 h 194"/>
                  <a:gd name="T4" fmla="*/ 186 w 202"/>
                  <a:gd name="T5" fmla="*/ 95 h 194"/>
                  <a:gd name="T6" fmla="*/ 193 w 202"/>
                  <a:gd name="T7" fmla="*/ 67 h 194"/>
                  <a:gd name="T8" fmla="*/ 199 w 202"/>
                  <a:gd name="T9" fmla="*/ 43 h 194"/>
                  <a:gd name="T10" fmla="*/ 191 w 202"/>
                  <a:gd name="T11" fmla="*/ 30 h 194"/>
                  <a:gd name="T12" fmla="*/ 176 w 202"/>
                  <a:gd name="T13" fmla="*/ 29 h 194"/>
                  <a:gd name="T14" fmla="*/ 166 w 202"/>
                  <a:gd name="T15" fmla="*/ 54 h 194"/>
                  <a:gd name="T16" fmla="*/ 160 w 202"/>
                  <a:gd name="T17" fmla="*/ 78 h 194"/>
                  <a:gd name="T18" fmla="*/ 150 w 202"/>
                  <a:gd name="T19" fmla="*/ 87 h 194"/>
                  <a:gd name="T20" fmla="*/ 146 w 202"/>
                  <a:gd name="T21" fmla="*/ 70 h 194"/>
                  <a:gd name="T22" fmla="*/ 151 w 202"/>
                  <a:gd name="T23" fmla="*/ 49 h 194"/>
                  <a:gd name="T24" fmla="*/ 146 w 202"/>
                  <a:gd name="T25" fmla="*/ 30 h 194"/>
                  <a:gd name="T26" fmla="*/ 142 w 202"/>
                  <a:gd name="T27" fmla="*/ 41 h 194"/>
                  <a:gd name="T28" fmla="*/ 132 w 202"/>
                  <a:gd name="T29" fmla="*/ 50 h 194"/>
                  <a:gd name="T30" fmla="*/ 112 w 202"/>
                  <a:gd name="T31" fmla="*/ 47 h 194"/>
                  <a:gd name="T32" fmla="*/ 129 w 202"/>
                  <a:gd name="T33" fmla="*/ 36 h 194"/>
                  <a:gd name="T34" fmla="*/ 114 w 202"/>
                  <a:gd name="T35" fmla="*/ 18 h 194"/>
                  <a:gd name="T36" fmla="*/ 98 w 202"/>
                  <a:gd name="T37" fmla="*/ 29 h 194"/>
                  <a:gd name="T38" fmla="*/ 97 w 202"/>
                  <a:gd name="T39" fmla="*/ 20 h 194"/>
                  <a:gd name="T40" fmla="*/ 106 w 202"/>
                  <a:gd name="T41" fmla="*/ 2 h 194"/>
                  <a:gd name="T42" fmla="*/ 41 w 202"/>
                  <a:gd name="T43" fmla="*/ 22 h 194"/>
                  <a:gd name="T44" fmla="*/ 23 w 202"/>
                  <a:gd name="T45" fmla="*/ 39 h 194"/>
                  <a:gd name="T46" fmla="*/ 23 w 202"/>
                  <a:gd name="T47" fmla="*/ 49 h 194"/>
                  <a:gd name="T48" fmla="*/ 36 w 202"/>
                  <a:gd name="T49" fmla="*/ 61 h 194"/>
                  <a:gd name="T50" fmla="*/ 56 w 202"/>
                  <a:gd name="T51" fmla="*/ 69 h 194"/>
                  <a:gd name="T52" fmla="*/ 31 w 202"/>
                  <a:gd name="T53" fmla="*/ 70 h 194"/>
                  <a:gd name="T54" fmla="*/ 13 w 202"/>
                  <a:gd name="T55" fmla="*/ 84 h 194"/>
                  <a:gd name="T56" fmla="*/ 20 w 202"/>
                  <a:gd name="T57" fmla="*/ 91 h 194"/>
                  <a:gd name="T58" fmla="*/ 35 w 202"/>
                  <a:gd name="T59" fmla="*/ 94 h 194"/>
                  <a:gd name="T60" fmla="*/ 59 w 202"/>
                  <a:gd name="T61" fmla="*/ 96 h 194"/>
                  <a:gd name="T62" fmla="*/ 72 w 202"/>
                  <a:gd name="T63" fmla="*/ 108 h 194"/>
                  <a:gd name="T64" fmla="*/ 82 w 202"/>
                  <a:gd name="T65" fmla="*/ 126 h 194"/>
                  <a:gd name="T66" fmla="*/ 57 w 202"/>
                  <a:gd name="T67" fmla="*/ 120 h 194"/>
                  <a:gd name="T68" fmla="*/ 41 w 202"/>
                  <a:gd name="T69" fmla="*/ 111 h 194"/>
                  <a:gd name="T70" fmla="*/ 4 w 202"/>
                  <a:gd name="T71" fmla="*/ 113 h 194"/>
                  <a:gd name="T72" fmla="*/ 4 w 202"/>
                  <a:gd name="T73" fmla="*/ 138 h 194"/>
                  <a:gd name="T74" fmla="*/ 23 w 202"/>
                  <a:gd name="T75" fmla="*/ 145 h 194"/>
                  <a:gd name="T76" fmla="*/ 29 w 202"/>
                  <a:gd name="T77" fmla="*/ 160 h 194"/>
                  <a:gd name="T78" fmla="*/ 25 w 202"/>
                  <a:gd name="T79" fmla="*/ 179 h 194"/>
                  <a:gd name="T80" fmla="*/ 46 w 202"/>
                  <a:gd name="T81" fmla="*/ 181 h 194"/>
                  <a:gd name="T82" fmla="*/ 61 w 202"/>
                  <a:gd name="T83" fmla="*/ 181 h 194"/>
                  <a:gd name="T84" fmla="*/ 83 w 202"/>
                  <a:gd name="T85" fmla="*/ 175 h 194"/>
                  <a:gd name="T86" fmla="*/ 109 w 202"/>
                  <a:gd name="T87" fmla="*/ 169 h 194"/>
                  <a:gd name="T88" fmla="*/ 119 w 202"/>
                  <a:gd name="T89" fmla="*/ 164 h 194"/>
                  <a:gd name="T90" fmla="*/ 121 w 202"/>
                  <a:gd name="T91" fmla="*/ 173 h 194"/>
                  <a:gd name="T92" fmla="*/ 135 w 202"/>
                  <a:gd name="T93" fmla="*/ 182 h 194"/>
                  <a:gd name="T94" fmla="*/ 141 w 202"/>
                  <a:gd name="T95" fmla="*/ 184 h 194"/>
                  <a:gd name="T96" fmla="*/ 153 w 202"/>
                  <a:gd name="T97" fmla="*/ 190 h 194"/>
                  <a:gd name="T98" fmla="*/ 166 w 202"/>
                  <a:gd name="T99" fmla="*/ 192 h 194"/>
                  <a:gd name="T100" fmla="*/ 175 w 202"/>
                  <a:gd name="T101" fmla="*/ 187 h 194"/>
                  <a:gd name="T102" fmla="*/ 175 w 202"/>
                  <a:gd name="T103" fmla="*/ 174 h 194"/>
                  <a:gd name="T104" fmla="*/ 162 w 202"/>
                  <a:gd name="T105" fmla="*/ 176 h 194"/>
                  <a:gd name="T106" fmla="*/ 169 w 202"/>
                  <a:gd name="T107" fmla="*/ 168 h 194"/>
                  <a:gd name="T108" fmla="*/ 178 w 202"/>
                  <a:gd name="T109" fmla="*/ 164 h 194"/>
                  <a:gd name="T110" fmla="*/ 187 w 202"/>
                  <a:gd name="T111" fmla="*/ 167 h 194"/>
                  <a:gd name="T112" fmla="*/ 196 w 202"/>
                  <a:gd name="T113" fmla="*/ 17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1" h="194">
                    <a:moveTo>
                      <a:pt x="201" y="155"/>
                    </a:moveTo>
                    <a:lnTo>
                      <a:pt x="200" y="155"/>
                    </a:lnTo>
                    <a:lnTo>
                      <a:pt x="196" y="158"/>
                    </a:lnTo>
                    <a:lnTo>
                      <a:pt x="196" y="151"/>
                    </a:lnTo>
                    <a:lnTo>
                      <a:pt x="198" y="151"/>
                    </a:lnTo>
                    <a:lnTo>
                      <a:pt x="195" y="151"/>
                    </a:lnTo>
                    <a:lnTo>
                      <a:pt x="194" y="150"/>
                    </a:lnTo>
                    <a:lnTo>
                      <a:pt x="192" y="147"/>
                    </a:lnTo>
                    <a:lnTo>
                      <a:pt x="191" y="144"/>
                    </a:lnTo>
                    <a:lnTo>
                      <a:pt x="190" y="139"/>
                    </a:lnTo>
                    <a:lnTo>
                      <a:pt x="188" y="137"/>
                    </a:lnTo>
                    <a:lnTo>
                      <a:pt x="185" y="132"/>
                    </a:lnTo>
                    <a:lnTo>
                      <a:pt x="181" y="130"/>
                    </a:lnTo>
                    <a:lnTo>
                      <a:pt x="180" y="124"/>
                    </a:lnTo>
                    <a:lnTo>
                      <a:pt x="179" y="123"/>
                    </a:lnTo>
                    <a:lnTo>
                      <a:pt x="178" y="118"/>
                    </a:lnTo>
                    <a:lnTo>
                      <a:pt x="176" y="115"/>
                    </a:lnTo>
                    <a:lnTo>
                      <a:pt x="176" y="113"/>
                    </a:lnTo>
                    <a:lnTo>
                      <a:pt x="175" y="110"/>
                    </a:lnTo>
                    <a:lnTo>
                      <a:pt x="175" y="107"/>
                    </a:lnTo>
                    <a:lnTo>
                      <a:pt x="178" y="106"/>
                    </a:lnTo>
                    <a:lnTo>
                      <a:pt x="179" y="103"/>
                    </a:lnTo>
                    <a:lnTo>
                      <a:pt x="183" y="103"/>
                    </a:lnTo>
                    <a:lnTo>
                      <a:pt x="183" y="103"/>
                    </a:lnTo>
                    <a:lnTo>
                      <a:pt x="184" y="103"/>
                    </a:lnTo>
                    <a:lnTo>
                      <a:pt x="184" y="101"/>
                    </a:lnTo>
                    <a:lnTo>
                      <a:pt x="186" y="95"/>
                    </a:lnTo>
                    <a:lnTo>
                      <a:pt x="186" y="91"/>
                    </a:lnTo>
                    <a:lnTo>
                      <a:pt x="187" y="89"/>
                    </a:lnTo>
                    <a:lnTo>
                      <a:pt x="185" y="85"/>
                    </a:lnTo>
                    <a:lnTo>
                      <a:pt x="186" y="80"/>
                    </a:lnTo>
                    <a:lnTo>
                      <a:pt x="188" y="80"/>
                    </a:lnTo>
                    <a:lnTo>
                      <a:pt x="188" y="76"/>
                    </a:lnTo>
                    <a:lnTo>
                      <a:pt x="192" y="72"/>
                    </a:lnTo>
                    <a:lnTo>
                      <a:pt x="192" y="70"/>
                    </a:lnTo>
                    <a:lnTo>
                      <a:pt x="193" y="67"/>
                    </a:lnTo>
                    <a:lnTo>
                      <a:pt x="193" y="62"/>
                    </a:lnTo>
                    <a:lnTo>
                      <a:pt x="195" y="61"/>
                    </a:lnTo>
                    <a:lnTo>
                      <a:pt x="195" y="58"/>
                    </a:lnTo>
                    <a:lnTo>
                      <a:pt x="199" y="55"/>
                    </a:lnTo>
                    <a:lnTo>
                      <a:pt x="199" y="51"/>
                    </a:lnTo>
                    <a:lnTo>
                      <a:pt x="199" y="49"/>
                    </a:lnTo>
                    <a:lnTo>
                      <a:pt x="201" y="48"/>
                    </a:lnTo>
                    <a:lnTo>
                      <a:pt x="201" y="47"/>
                    </a:lnTo>
                    <a:lnTo>
                      <a:pt x="199" y="43"/>
                    </a:lnTo>
                    <a:lnTo>
                      <a:pt x="200" y="41"/>
                    </a:lnTo>
                    <a:lnTo>
                      <a:pt x="200" y="40"/>
                    </a:lnTo>
                    <a:lnTo>
                      <a:pt x="198" y="39"/>
                    </a:lnTo>
                    <a:lnTo>
                      <a:pt x="195" y="33"/>
                    </a:lnTo>
                    <a:lnTo>
                      <a:pt x="196" y="32"/>
                    </a:lnTo>
                    <a:lnTo>
                      <a:pt x="195" y="27"/>
                    </a:lnTo>
                    <a:lnTo>
                      <a:pt x="192" y="27"/>
                    </a:lnTo>
                    <a:lnTo>
                      <a:pt x="192" y="26"/>
                    </a:lnTo>
                    <a:lnTo>
                      <a:pt x="191" y="30"/>
                    </a:lnTo>
                    <a:lnTo>
                      <a:pt x="187" y="29"/>
                    </a:lnTo>
                    <a:lnTo>
                      <a:pt x="185" y="24"/>
                    </a:lnTo>
                    <a:lnTo>
                      <a:pt x="183" y="24"/>
                    </a:lnTo>
                    <a:lnTo>
                      <a:pt x="180" y="21"/>
                    </a:lnTo>
                    <a:lnTo>
                      <a:pt x="180" y="21"/>
                    </a:lnTo>
                    <a:lnTo>
                      <a:pt x="181" y="26"/>
                    </a:lnTo>
                    <a:lnTo>
                      <a:pt x="179" y="27"/>
                    </a:lnTo>
                    <a:lnTo>
                      <a:pt x="177" y="27"/>
                    </a:lnTo>
                    <a:lnTo>
                      <a:pt x="176" y="29"/>
                    </a:lnTo>
                    <a:lnTo>
                      <a:pt x="176" y="32"/>
                    </a:lnTo>
                    <a:lnTo>
                      <a:pt x="175" y="33"/>
                    </a:lnTo>
                    <a:lnTo>
                      <a:pt x="172" y="39"/>
                    </a:lnTo>
                    <a:lnTo>
                      <a:pt x="172" y="42"/>
                    </a:lnTo>
                    <a:lnTo>
                      <a:pt x="170" y="44"/>
                    </a:lnTo>
                    <a:lnTo>
                      <a:pt x="170" y="49"/>
                    </a:lnTo>
                    <a:lnTo>
                      <a:pt x="169" y="49"/>
                    </a:lnTo>
                    <a:lnTo>
                      <a:pt x="169" y="52"/>
                    </a:lnTo>
                    <a:lnTo>
                      <a:pt x="166" y="54"/>
                    </a:lnTo>
                    <a:lnTo>
                      <a:pt x="166" y="59"/>
                    </a:lnTo>
                    <a:lnTo>
                      <a:pt x="163" y="62"/>
                    </a:lnTo>
                    <a:lnTo>
                      <a:pt x="162" y="62"/>
                    </a:lnTo>
                    <a:lnTo>
                      <a:pt x="161" y="65"/>
                    </a:lnTo>
                    <a:lnTo>
                      <a:pt x="162" y="66"/>
                    </a:lnTo>
                    <a:lnTo>
                      <a:pt x="161" y="70"/>
                    </a:lnTo>
                    <a:lnTo>
                      <a:pt x="160" y="73"/>
                    </a:lnTo>
                    <a:lnTo>
                      <a:pt x="158" y="76"/>
                    </a:lnTo>
                    <a:lnTo>
                      <a:pt x="160" y="78"/>
                    </a:lnTo>
                    <a:lnTo>
                      <a:pt x="158" y="81"/>
                    </a:lnTo>
                    <a:lnTo>
                      <a:pt x="158" y="81"/>
                    </a:lnTo>
                    <a:lnTo>
                      <a:pt x="160" y="81"/>
                    </a:lnTo>
                    <a:lnTo>
                      <a:pt x="160" y="87"/>
                    </a:lnTo>
                    <a:lnTo>
                      <a:pt x="156" y="86"/>
                    </a:lnTo>
                    <a:lnTo>
                      <a:pt x="155" y="86"/>
                    </a:lnTo>
                    <a:lnTo>
                      <a:pt x="153" y="87"/>
                    </a:lnTo>
                    <a:lnTo>
                      <a:pt x="150" y="87"/>
                    </a:lnTo>
                    <a:lnTo>
                      <a:pt x="150" y="87"/>
                    </a:lnTo>
                    <a:lnTo>
                      <a:pt x="150" y="91"/>
                    </a:lnTo>
                    <a:lnTo>
                      <a:pt x="148" y="93"/>
                    </a:lnTo>
                    <a:lnTo>
                      <a:pt x="145" y="91"/>
                    </a:lnTo>
                    <a:lnTo>
                      <a:pt x="143" y="87"/>
                    </a:lnTo>
                    <a:lnTo>
                      <a:pt x="145" y="85"/>
                    </a:lnTo>
                    <a:lnTo>
                      <a:pt x="143" y="84"/>
                    </a:lnTo>
                    <a:lnTo>
                      <a:pt x="143" y="78"/>
                    </a:lnTo>
                    <a:lnTo>
                      <a:pt x="146" y="73"/>
                    </a:lnTo>
                    <a:lnTo>
                      <a:pt x="146" y="70"/>
                    </a:lnTo>
                    <a:lnTo>
                      <a:pt x="148" y="67"/>
                    </a:lnTo>
                    <a:lnTo>
                      <a:pt x="148" y="65"/>
                    </a:lnTo>
                    <a:lnTo>
                      <a:pt x="149" y="63"/>
                    </a:lnTo>
                    <a:lnTo>
                      <a:pt x="150" y="56"/>
                    </a:lnTo>
                    <a:lnTo>
                      <a:pt x="154" y="55"/>
                    </a:lnTo>
                    <a:lnTo>
                      <a:pt x="155" y="54"/>
                    </a:lnTo>
                    <a:lnTo>
                      <a:pt x="154" y="54"/>
                    </a:lnTo>
                    <a:lnTo>
                      <a:pt x="151" y="52"/>
                    </a:lnTo>
                    <a:lnTo>
                      <a:pt x="151" y="49"/>
                    </a:lnTo>
                    <a:lnTo>
                      <a:pt x="154" y="47"/>
                    </a:lnTo>
                    <a:lnTo>
                      <a:pt x="154" y="42"/>
                    </a:lnTo>
                    <a:lnTo>
                      <a:pt x="153" y="41"/>
                    </a:lnTo>
                    <a:lnTo>
                      <a:pt x="150" y="36"/>
                    </a:lnTo>
                    <a:lnTo>
                      <a:pt x="151" y="35"/>
                    </a:lnTo>
                    <a:lnTo>
                      <a:pt x="151" y="33"/>
                    </a:lnTo>
                    <a:lnTo>
                      <a:pt x="150" y="33"/>
                    </a:lnTo>
                    <a:lnTo>
                      <a:pt x="148" y="29"/>
                    </a:lnTo>
                    <a:lnTo>
                      <a:pt x="146" y="30"/>
                    </a:lnTo>
                    <a:lnTo>
                      <a:pt x="145" y="32"/>
                    </a:lnTo>
                    <a:lnTo>
                      <a:pt x="147" y="34"/>
                    </a:lnTo>
                    <a:lnTo>
                      <a:pt x="147" y="36"/>
                    </a:lnTo>
                    <a:lnTo>
                      <a:pt x="149" y="39"/>
                    </a:lnTo>
                    <a:lnTo>
                      <a:pt x="149" y="42"/>
                    </a:lnTo>
                    <a:lnTo>
                      <a:pt x="145" y="43"/>
                    </a:lnTo>
                    <a:lnTo>
                      <a:pt x="143" y="40"/>
                    </a:lnTo>
                    <a:lnTo>
                      <a:pt x="143" y="40"/>
                    </a:lnTo>
                    <a:lnTo>
                      <a:pt x="142" y="41"/>
                    </a:lnTo>
                    <a:lnTo>
                      <a:pt x="143" y="42"/>
                    </a:lnTo>
                    <a:lnTo>
                      <a:pt x="146" y="49"/>
                    </a:lnTo>
                    <a:lnTo>
                      <a:pt x="142" y="51"/>
                    </a:lnTo>
                    <a:lnTo>
                      <a:pt x="142" y="50"/>
                    </a:lnTo>
                    <a:lnTo>
                      <a:pt x="141" y="54"/>
                    </a:lnTo>
                    <a:lnTo>
                      <a:pt x="136" y="49"/>
                    </a:lnTo>
                    <a:lnTo>
                      <a:pt x="136" y="48"/>
                    </a:lnTo>
                    <a:lnTo>
                      <a:pt x="134" y="51"/>
                    </a:lnTo>
                    <a:lnTo>
                      <a:pt x="132" y="50"/>
                    </a:lnTo>
                    <a:lnTo>
                      <a:pt x="132" y="45"/>
                    </a:lnTo>
                    <a:lnTo>
                      <a:pt x="131" y="45"/>
                    </a:lnTo>
                    <a:lnTo>
                      <a:pt x="126" y="50"/>
                    </a:lnTo>
                    <a:lnTo>
                      <a:pt x="124" y="45"/>
                    </a:lnTo>
                    <a:lnTo>
                      <a:pt x="123" y="45"/>
                    </a:lnTo>
                    <a:lnTo>
                      <a:pt x="121" y="48"/>
                    </a:lnTo>
                    <a:lnTo>
                      <a:pt x="116" y="48"/>
                    </a:lnTo>
                    <a:lnTo>
                      <a:pt x="116" y="47"/>
                    </a:lnTo>
                    <a:lnTo>
                      <a:pt x="112" y="47"/>
                    </a:lnTo>
                    <a:lnTo>
                      <a:pt x="110" y="44"/>
                    </a:lnTo>
                    <a:lnTo>
                      <a:pt x="113" y="41"/>
                    </a:lnTo>
                    <a:lnTo>
                      <a:pt x="118" y="41"/>
                    </a:lnTo>
                    <a:lnTo>
                      <a:pt x="119" y="41"/>
                    </a:lnTo>
                    <a:lnTo>
                      <a:pt x="121" y="41"/>
                    </a:lnTo>
                    <a:lnTo>
                      <a:pt x="123" y="39"/>
                    </a:lnTo>
                    <a:lnTo>
                      <a:pt x="125" y="37"/>
                    </a:lnTo>
                    <a:lnTo>
                      <a:pt x="127" y="39"/>
                    </a:lnTo>
                    <a:lnTo>
                      <a:pt x="129" y="36"/>
                    </a:lnTo>
                    <a:lnTo>
                      <a:pt x="129" y="34"/>
                    </a:lnTo>
                    <a:lnTo>
                      <a:pt x="129" y="33"/>
                    </a:lnTo>
                    <a:lnTo>
                      <a:pt x="128" y="32"/>
                    </a:lnTo>
                    <a:lnTo>
                      <a:pt x="126" y="27"/>
                    </a:lnTo>
                    <a:lnTo>
                      <a:pt x="121" y="26"/>
                    </a:lnTo>
                    <a:lnTo>
                      <a:pt x="121" y="24"/>
                    </a:lnTo>
                    <a:lnTo>
                      <a:pt x="117" y="19"/>
                    </a:lnTo>
                    <a:lnTo>
                      <a:pt x="117" y="18"/>
                    </a:lnTo>
                    <a:lnTo>
                      <a:pt x="114" y="18"/>
                    </a:lnTo>
                    <a:lnTo>
                      <a:pt x="111" y="20"/>
                    </a:lnTo>
                    <a:lnTo>
                      <a:pt x="110" y="21"/>
                    </a:lnTo>
                    <a:lnTo>
                      <a:pt x="106" y="25"/>
                    </a:lnTo>
                    <a:lnTo>
                      <a:pt x="106" y="25"/>
                    </a:lnTo>
                    <a:lnTo>
                      <a:pt x="106" y="28"/>
                    </a:lnTo>
                    <a:lnTo>
                      <a:pt x="104" y="29"/>
                    </a:lnTo>
                    <a:lnTo>
                      <a:pt x="101" y="32"/>
                    </a:lnTo>
                    <a:lnTo>
                      <a:pt x="101" y="29"/>
                    </a:lnTo>
                    <a:lnTo>
                      <a:pt x="98" y="29"/>
                    </a:lnTo>
                    <a:lnTo>
                      <a:pt x="96" y="28"/>
                    </a:lnTo>
                    <a:lnTo>
                      <a:pt x="94" y="28"/>
                    </a:lnTo>
                    <a:lnTo>
                      <a:pt x="93" y="29"/>
                    </a:lnTo>
                    <a:lnTo>
                      <a:pt x="89" y="29"/>
                    </a:lnTo>
                    <a:lnTo>
                      <a:pt x="86" y="27"/>
                    </a:lnTo>
                    <a:lnTo>
                      <a:pt x="89" y="25"/>
                    </a:lnTo>
                    <a:lnTo>
                      <a:pt x="93" y="24"/>
                    </a:lnTo>
                    <a:lnTo>
                      <a:pt x="94" y="21"/>
                    </a:lnTo>
                    <a:lnTo>
                      <a:pt x="97" y="20"/>
                    </a:lnTo>
                    <a:lnTo>
                      <a:pt x="98" y="20"/>
                    </a:lnTo>
                    <a:lnTo>
                      <a:pt x="101" y="19"/>
                    </a:lnTo>
                    <a:lnTo>
                      <a:pt x="101" y="15"/>
                    </a:lnTo>
                    <a:lnTo>
                      <a:pt x="102" y="12"/>
                    </a:lnTo>
                    <a:lnTo>
                      <a:pt x="104" y="12"/>
                    </a:lnTo>
                    <a:lnTo>
                      <a:pt x="106" y="10"/>
                    </a:lnTo>
                    <a:lnTo>
                      <a:pt x="106" y="5"/>
                    </a:lnTo>
                    <a:lnTo>
                      <a:pt x="106" y="3"/>
                    </a:lnTo>
                    <a:lnTo>
                      <a:pt x="106" y="2"/>
                    </a:lnTo>
                    <a:lnTo>
                      <a:pt x="105" y="0"/>
                    </a:lnTo>
                    <a:lnTo>
                      <a:pt x="101" y="3"/>
                    </a:lnTo>
                    <a:lnTo>
                      <a:pt x="95" y="4"/>
                    </a:lnTo>
                    <a:lnTo>
                      <a:pt x="89" y="6"/>
                    </a:lnTo>
                    <a:lnTo>
                      <a:pt x="77" y="7"/>
                    </a:lnTo>
                    <a:lnTo>
                      <a:pt x="64" y="13"/>
                    </a:lnTo>
                    <a:lnTo>
                      <a:pt x="60" y="15"/>
                    </a:lnTo>
                    <a:lnTo>
                      <a:pt x="51" y="18"/>
                    </a:lnTo>
                    <a:lnTo>
                      <a:pt x="41" y="22"/>
                    </a:lnTo>
                    <a:lnTo>
                      <a:pt x="37" y="26"/>
                    </a:lnTo>
                    <a:lnTo>
                      <a:pt x="37" y="27"/>
                    </a:lnTo>
                    <a:lnTo>
                      <a:pt x="38" y="27"/>
                    </a:lnTo>
                    <a:lnTo>
                      <a:pt x="42" y="29"/>
                    </a:lnTo>
                    <a:lnTo>
                      <a:pt x="37" y="33"/>
                    </a:lnTo>
                    <a:lnTo>
                      <a:pt x="34" y="33"/>
                    </a:lnTo>
                    <a:lnTo>
                      <a:pt x="29" y="36"/>
                    </a:lnTo>
                    <a:lnTo>
                      <a:pt x="24" y="37"/>
                    </a:lnTo>
                    <a:lnTo>
                      <a:pt x="23" y="39"/>
                    </a:lnTo>
                    <a:lnTo>
                      <a:pt x="22" y="41"/>
                    </a:lnTo>
                    <a:lnTo>
                      <a:pt x="19" y="44"/>
                    </a:lnTo>
                    <a:lnTo>
                      <a:pt x="16" y="47"/>
                    </a:lnTo>
                    <a:lnTo>
                      <a:pt x="16" y="48"/>
                    </a:lnTo>
                    <a:lnTo>
                      <a:pt x="17" y="47"/>
                    </a:lnTo>
                    <a:lnTo>
                      <a:pt x="21" y="50"/>
                    </a:lnTo>
                    <a:lnTo>
                      <a:pt x="20" y="51"/>
                    </a:lnTo>
                    <a:lnTo>
                      <a:pt x="21" y="51"/>
                    </a:lnTo>
                    <a:lnTo>
                      <a:pt x="23" y="49"/>
                    </a:lnTo>
                    <a:lnTo>
                      <a:pt x="28" y="50"/>
                    </a:lnTo>
                    <a:lnTo>
                      <a:pt x="30" y="52"/>
                    </a:lnTo>
                    <a:lnTo>
                      <a:pt x="29" y="56"/>
                    </a:lnTo>
                    <a:lnTo>
                      <a:pt x="28" y="57"/>
                    </a:lnTo>
                    <a:lnTo>
                      <a:pt x="30" y="56"/>
                    </a:lnTo>
                    <a:lnTo>
                      <a:pt x="31" y="59"/>
                    </a:lnTo>
                    <a:lnTo>
                      <a:pt x="31" y="59"/>
                    </a:lnTo>
                    <a:lnTo>
                      <a:pt x="31" y="59"/>
                    </a:lnTo>
                    <a:lnTo>
                      <a:pt x="36" y="61"/>
                    </a:lnTo>
                    <a:lnTo>
                      <a:pt x="42" y="59"/>
                    </a:lnTo>
                    <a:lnTo>
                      <a:pt x="45" y="59"/>
                    </a:lnTo>
                    <a:lnTo>
                      <a:pt x="49" y="62"/>
                    </a:lnTo>
                    <a:lnTo>
                      <a:pt x="52" y="61"/>
                    </a:lnTo>
                    <a:lnTo>
                      <a:pt x="56" y="62"/>
                    </a:lnTo>
                    <a:lnTo>
                      <a:pt x="58" y="64"/>
                    </a:lnTo>
                    <a:lnTo>
                      <a:pt x="61" y="65"/>
                    </a:lnTo>
                    <a:lnTo>
                      <a:pt x="59" y="69"/>
                    </a:lnTo>
                    <a:lnTo>
                      <a:pt x="56" y="69"/>
                    </a:lnTo>
                    <a:lnTo>
                      <a:pt x="51" y="66"/>
                    </a:lnTo>
                    <a:lnTo>
                      <a:pt x="49" y="66"/>
                    </a:lnTo>
                    <a:lnTo>
                      <a:pt x="50" y="66"/>
                    </a:lnTo>
                    <a:lnTo>
                      <a:pt x="51" y="70"/>
                    </a:lnTo>
                    <a:lnTo>
                      <a:pt x="44" y="70"/>
                    </a:lnTo>
                    <a:lnTo>
                      <a:pt x="42" y="69"/>
                    </a:lnTo>
                    <a:lnTo>
                      <a:pt x="36" y="69"/>
                    </a:lnTo>
                    <a:lnTo>
                      <a:pt x="34" y="71"/>
                    </a:lnTo>
                    <a:lnTo>
                      <a:pt x="31" y="70"/>
                    </a:lnTo>
                    <a:lnTo>
                      <a:pt x="30" y="70"/>
                    </a:lnTo>
                    <a:lnTo>
                      <a:pt x="28" y="70"/>
                    </a:lnTo>
                    <a:lnTo>
                      <a:pt x="24" y="70"/>
                    </a:lnTo>
                    <a:lnTo>
                      <a:pt x="19" y="70"/>
                    </a:lnTo>
                    <a:lnTo>
                      <a:pt x="16" y="71"/>
                    </a:lnTo>
                    <a:lnTo>
                      <a:pt x="12" y="72"/>
                    </a:lnTo>
                    <a:lnTo>
                      <a:pt x="10" y="74"/>
                    </a:lnTo>
                    <a:lnTo>
                      <a:pt x="12" y="83"/>
                    </a:lnTo>
                    <a:lnTo>
                      <a:pt x="13" y="84"/>
                    </a:lnTo>
                    <a:lnTo>
                      <a:pt x="13" y="88"/>
                    </a:lnTo>
                    <a:lnTo>
                      <a:pt x="12" y="88"/>
                    </a:lnTo>
                    <a:lnTo>
                      <a:pt x="12" y="89"/>
                    </a:lnTo>
                    <a:lnTo>
                      <a:pt x="12" y="91"/>
                    </a:lnTo>
                    <a:lnTo>
                      <a:pt x="14" y="89"/>
                    </a:lnTo>
                    <a:lnTo>
                      <a:pt x="16" y="89"/>
                    </a:lnTo>
                    <a:lnTo>
                      <a:pt x="19" y="91"/>
                    </a:lnTo>
                    <a:lnTo>
                      <a:pt x="20" y="91"/>
                    </a:lnTo>
                    <a:lnTo>
                      <a:pt x="20" y="91"/>
                    </a:lnTo>
                    <a:lnTo>
                      <a:pt x="22" y="89"/>
                    </a:lnTo>
                    <a:lnTo>
                      <a:pt x="24" y="91"/>
                    </a:lnTo>
                    <a:lnTo>
                      <a:pt x="25" y="92"/>
                    </a:lnTo>
                    <a:lnTo>
                      <a:pt x="27" y="91"/>
                    </a:lnTo>
                    <a:lnTo>
                      <a:pt x="29" y="93"/>
                    </a:lnTo>
                    <a:lnTo>
                      <a:pt x="30" y="94"/>
                    </a:lnTo>
                    <a:lnTo>
                      <a:pt x="30" y="95"/>
                    </a:lnTo>
                    <a:lnTo>
                      <a:pt x="32" y="94"/>
                    </a:lnTo>
                    <a:lnTo>
                      <a:pt x="35" y="94"/>
                    </a:lnTo>
                    <a:lnTo>
                      <a:pt x="37" y="95"/>
                    </a:lnTo>
                    <a:lnTo>
                      <a:pt x="39" y="95"/>
                    </a:lnTo>
                    <a:lnTo>
                      <a:pt x="42" y="95"/>
                    </a:lnTo>
                    <a:lnTo>
                      <a:pt x="44" y="96"/>
                    </a:lnTo>
                    <a:lnTo>
                      <a:pt x="46" y="95"/>
                    </a:lnTo>
                    <a:lnTo>
                      <a:pt x="49" y="96"/>
                    </a:lnTo>
                    <a:lnTo>
                      <a:pt x="52" y="96"/>
                    </a:lnTo>
                    <a:lnTo>
                      <a:pt x="56" y="95"/>
                    </a:lnTo>
                    <a:lnTo>
                      <a:pt x="59" y="96"/>
                    </a:lnTo>
                    <a:lnTo>
                      <a:pt x="59" y="98"/>
                    </a:lnTo>
                    <a:lnTo>
                      <a:pt x="61" y="96"/>
                    </a:lnTo>
                    <a:lnTo>
                      <a:pt x="62" y="101"/>
                    </a:lnTo>
                    <a:lnTo>
                      <a:pt x="65" y="102"/>
                    </a:lnTo>
                    <a:lnTo>
                      <a:pt x="65" y="105"/>
                    </a:lnTo>
                    <a:lnTo>
                      <a:pt x="66" y="105"/>
                    </a:lnTo>
                    <a:lnTo>
                      <a:pt x="68" y="105"/>
                    </a:lnTo>
                    <a:lnTo>
                      <a:pt x="71" y="106"/>
                    </a:lnTo>
                    <a:lnTo>
                      <a:pt x="72" y="108"/>
                    </a:lnTo>
                    <a:lnTo>
                      <a:pt x="73" y="108"/>
                    </a:lnTo>
                    <a:lnTo>
                      <a:pt x="75" y="111"/>
                    </a:lnTo>
                    <a:lnTo>
                      <a:pt x="75" y="113"/>
                    </a:lnTo>
                    <a:lnTo>
                      <a:pt x="74" y="114"/>
                    </a:lnTo>
                    <a:lnTo>
                      <a:pt x="77" y="116"/>
                    </a:lnTo>
                    <a:lnTo>
                      <a:pt x="81" y="120"/>
                    </a:lnTo>
                    <a:lnTo>
                      <a:pt x="81" y="122"/>
                    </a:lnTo>
                    <a:lnTo>
                      <a:pt x="81" y="123"/>
                    </a:lnTo>
                    <a:lnTo>
                      <a:pt x="82" y="126"/>
                    </a:lnTo>
                    <a:lnTo>
                      <a:pt x="77" y="124"/>
                    </a:lnTo>
                    <a:lnTo>
                      <a:pt x="73" y="123"/>
                    </a:lnTo>
                    <a:lnTo>
                      <a:pt x="68" y="122"/>
                    </a:lnTo>
                    <a:lnTo>
                      <a:pt x="66" y="123"/>
                    </a:lnTo>
                    <a:lnTo>
                      <a:pt x="65" y="122"/>
                    </a:lnTo>
                    <a:lnTo>
                      <a:pt x="64" y="123"/>
                    </a:lnTo>
                    <a:lnTo>
                      <a:pt x="60" y="123"/>
                    </a:lnTo>
                    <a:lnTo>
                      <a:pt x="58" y="120"/>
                    </a:lnTo>
                    <a:lnTo>
                      <a:pt x="57" y="120"/>
                    </a:lnTo>
                    <a:lnTo>
                      <a:pt x="54" y="117"/>
                    </a:lnTo>
                    <a:lnTo>
                      <a:pt x="53" y="117"/>
                    </a:lnTo>
                    <a:lnTo>
                      <a:pt x="51" y="117"/>
                    </a:lnTo>
                    <a:lnTo>
                      <a:pt x="47" y="116"/>
                    </a:lnTo>
                    <a:lnTo>
                      <a:pt x="46" y="115"/>
                    </a:lnTo>
                    <a:lnTo>
                      <a:pt x="43" y="114"/>
                    </a:lnTo>
                    <a:lnTo>
                      <a:pt x="43" y="111"/>
                    </a:lnTo>
                    <a:lnTo>
                      <a:pt x="42" y="111"/>
                    </a:lnTo>
                    <a:lnTo>
                      <a:pt x="41" y="111"/>
                    </a:lnTo>
                    <a:lnTo>
                      <a:pt x="37" y="111"/>
                    </a:lnTo>
                    <a:lnTo>
                      <a:pt x="36" y="110"/>
                    </a:lnTo>
                    <a:lnTo>
                      <a:pt x="29" y="111"/>
                    </a:lnTo>
                    <a:lnTo>
                      <a:pt x="24" y="110"/>
                    </a:lnTo>
                    <a:lnTo>
                      <a:pt x="22" y="109"/>
                    </a:lnTo>
                    <a:lnTo>
                      <a:pt x="9" y="109"/>
                    </a:lnTo>
                    <a:lnTo>
                      <a:pt x="8" y="110"/>
                    </a:lnTo>
                    <a:lnTo>
                      <a:pt x="5" y="111"/>
                    </a:lnTo>
                    <a:lnTo>
                      <a:pt x="4" y="113"/>
                    </a:lnTo>
                    <a:lnTo>
                      <a:pt x="4" y="117"/>
                    </a:lnTo>
                    <a:lnTo>
                      <a:pt x="0" y="122"/>
                    </a:lnTo>
                    <a:lnTo>
                      <a:pt x="1" y="125"/>
                    </a:lnTo>
                    <a:lnTo>
                      <a:pt x="0" y="128"/>
                    </a:lnTo>
                    <a:lnTo>
                      <a:pt x="1" y="128"/>
                    </a:lnTo>
                    <a:lnTo>
                      <a:pt x="4" y="129"/>
                    </a:lnTo>
                    <a:lnTo>
                      <a:pt x="2" y="132"/>
                    </a:lnTo>
                    <a:lnTo>
                      <a:pt x="1" y="133"/>
                    </a:lnTo>
                    <a:lnTo>
                      <a:pt x="4" y="138"/>
                    </a:lnTo>
                    <a:lnTo>
                      <a:pt x="6" y="140"/>
                    </a:lnTo>
                    <a:lnTo>
                      <a:pt x="6" y="142"/>
                    </a:lnTo>
                    <a:lnTo>
                      <a:pt x="10" y="144"/>
                    </a:lnTo>
                    <a:lnTo>
                      <a:pt x="12" y="145"/>
                    </a:lnTo>
                    <a:lnTo>
                      <a:pt x="14" y="144"/>
                    </a:lnTo>
                    <a:lnTo>
                      <a:pt x="16" y="146"/>
                    </a:lnTo>
                    <a:lnTo>
                      <a:pt x="17" y="146"/>
                    </a:lnTo>
                    <a:lnTo>
                      <a:pt x="21" y="145"/>
                    </a:lnTo>
                    <a:lnTo>
                      <a:pt x="23" y="145"/>
                    </a:lnTo>
                    <a:lnTo>
                      <a:pt x="25" y="147"/>
                    </a:lnTo>
                    <a:lnTo>
                      <a:pt x="29" y="147"/>
                    </a:lnTo>
                    <a:lnTo>
                      <a:pt x="31" y="151"/>
                    </a:lnTo>
                    <a:lnTo>
                      <a:pt x="32" y="152"/>
                    </a:lnTo>
                    <a:lnTo>
                      <a:pt x="34" y="155"/>
                    </a:lnTo>
                    <a:lnTo>
                      <a:pt x="30" y="157"/>
                    </a:lnTo>
                    <a:lnTo>
                      <a:pt x="31" y="158"/>
                    </a:lnTo>
                    <a:lnTo>
                      <a:pt x="29" y="159"/>
                    </a:lnTo>
                    <a:lnTo>
                      <a:pt x="29" y="160"/>
                    </a:lnTo>
                    <a:lnTo>
                      <a:pt x="28" y="162"/>
                    </a:lnTo>
                    <a:lnTo>
                      <a:pt x="24" y="165"/>
                    </a:lnTo>
                    <a:lnTo>
                      <a:pt x="24" y="166"/>
                    </a:lnTo>
                    <a:lnTo>
                      <a:pt x="23" y="167"/>
                    </a:lnTo>
                    <a:lnTo>
                      <a:pt x="25" y="168"/>
                    </a:lnTo>
                    <a:lnTo>
                      <a:pt x="25" y="173"/>
                    </a:lnTo>
                    <a:lnTo>
                      <a:pt x="28" y="176"/>
                    </a:lnTo>
                    <a:lnTo>
                      <a:pt x="27" y="179"/>
                    </a:lnTo>
                    <a:lnTo>
                      <a:pt x="25" y="179"/>
                    </a:lnTo>
                    <a:lnTo>
                      <a:pt x="29" y="180"/>
                    </a:lnTo>
                    <a:lnTo>
                      <a:pt x="30" y="179"/>
                    </a:lnTo>
                    <a:lnTo>
                      <a:pt x="32" y="180"/>
                    </a:lnTo>
                    <a:lnTo>
                      <a:pt x="32" y="180"/>
                    </a:lnTo>
                    <a:lnTo>
                      <a:pt x="34" y="179"/>
                    </a:lnTo>
                    <a:lnTo>
                      <a:pt x="36" y="179"/>
                    </a:lnTo>
                    <a:lnTo>
                      <a:pt x="38" y="179"/>
                    </a:lnTo>
                    <a:lnTo>
                      <a:pt x="42" y="180"/>
                    </a:lnTo>
                    <a:lnTo>
                      <a:pt x="46" y="181"/>
                    </a:lnTo>
                    <a:lnTo>
                      <a:pt x="47" y="179"/>
                    </a:lnTo>
                    <a:lnTo>
                      <a:pt x="53" y="180"/>
                    </a:lnTo>
                    <a:lnTo>
                      <a:pt x="53" y="181"/>
                    </a:lnTo>
                    <a:lnTo>
                      <a:pt x="54" y="180"/>
                    </a:lnTo>
                    <a:lnTo>
                      <a:pt x="57" y="180"/>
                    </a:lnTo>
                    <a:lnTo>
                      <a:pt x="59" y="181"/>
                    </a:lnTo>
                    <a:lnTo>
                      <a:pt x="60" y="182"/>
                    </a:lnTo>
                    <a:lnTo>
                      <a:pt x="60" y="182"/>
                    </a:lnTo>
                    <a:lnTo>
                      <a:pt x="61" y="181"/>
                    </a:lnTo>
                    <a:lnTo>
                      <a:pt x="65" y="182"/>
                    </a:lnTo>
                    <a:lnTo>
                      <a:pt x="65" y="184"/>
                    </a:lnTo>
                    <a:lnTo>
                      <a:pt x="66" y="183"/>
                    </a:lnTo>
                    <a:lnTo>
                      <a:pt x="69" y="182"/>
                    </a:lnTo>
                    <a:lnTo>
                      <a:pt x="72" y="181"/>
                    </a:lnTo>
                    <a:lnTo>
                      <a:pt x="75" y="180"/>
                    </a:lnTo>
                    <a:lnTo>
                      <a:pt x="76" y="180"/>
                    </a:lnTo>
                    <a:lnTo>
                      <a:pt x="80" y="176"/>
                    </a:lnTo>
                    <a:lnTo>
                      <a:pt x="83" y="175"/>
                    </a:lnTo>
                    <a:lnTo>
                      <a:pt x="86" y="175"/>
                    </a:lnTo>
                    <a:lnTo>
                      <a:pt x="87" y="173"/>
                    </a:lnTo>
                    <a:lnTo>
                      <a:pt x="89" y="173"/>
                    </a:lnTo>
                    <a:lnTo>
                      <a:pt x="93" y="174"/>
                    </a:lnTo>
                    <a:lnTo>
                      <a:pt x="95" y="174"/>
                    </a:lnTo>
                    <a:lnTo>
                      <a:pt x="97" y="175"/>
                    </a:lnTo>
                    <a:lnTo>
                      <a:pt x="102" y="175"/>
                    </a:lnTo>
                    <a:lnTo>
                      <a:pt x="108" y="170"/>
                    </a:lnTo>
                    <a:lnTo>
                      <a:pt x="109" y="169"/>
                    </a:lnTo>
                    <a:lnTo>
                      <a:pt x="111" y="168"/>
                    </a:lnTo>
                    <a:lnTo>
                      <a:pt x="111" y="169"/>
                    </a:lnTo>
                    <a:lnTo>
                      <a:pt x="112" y="168"/>
                    </a:lnTo>
                    <a:lnTo>
                      <a:pt x="113" y="167"/>
                    </a:lnTo>
                    <a:lnTo>
                      <a:pt x="113" y="166"/>
                    </a:lnTo>
                    <a:lnTo>
                      <a:pt x="116" y="164"/>
                    </a:lnTo>
                    <a:lnTo>
                      <a:pt x="117" y="164"/>
                    </a:lnTo>
                    <a:lnTo>
                      <a:pt x="118" y="164"/>
                    </a:lnTo>
                    <a:lnTo>
                      <a:pt x="119" y="164"/>
                    </a:lnTo>
                    <a:lnTo>
                      <a:pt x="118" y="160"/>
                    </a:lnTo>
                    <a:lnTo>
                      <a:pt x="121" y="161"/>
                    </a:lnTo>
                    <a:lnTo>
                      <a:pt x="123" y="161"/>
                    </a:lnTo>
                    <a:lnTo>
                      <a:pt x="125" y="164"/>
                    </a:lnTo>
                    <a:lnTo>
                      <a:pt x="125" y="165"/>
                    </a:lnTo>
                    <a:lnTo>
                      <a:pt x="126" y="167"/>
                    </a:lnTo>
                    <a:lnTo>
                      <a:pt x="124" y="169"/>
                    </a:lnTo>
                    <a:lnTo>
                      <a:pt x="124" y="170"/>
                    </a:lnTo>
                    <a:lnTo>
                      <a:pt x="121" y="173"/>
                    </a:lnTo>
                    <a:lnTo>
                      <a:pt x="123" y="174"/>
                    </a:lnTo>
                    <a:lnTo>
                      <a:pt x="124" y="175"/>
                    </a:lnTo>
                    <a:lnTo>
                      <a:pt x="125" y="175"/>
                    </a:lnTo>
                    <a:lnTo>
                      <a:pt x="127" y="174"/>
                    </a:lnTo>
                    <a:lnTo>
                      <a:pt x="131" y="176"/>
                    </a:lnTo>
                    <a:lnTo>
                      <a:pt x="131" y="179"/>
                    </a:lnTo>
                    <a:lnTo>
                      <a:pt x="132" y="177"/>
                    </a:lnTo>
                    <a:lnTo>
                      <a:pt x="135" y="179"/>
                    </a:lnTo>
                    <a:lnTo>
                      <a:pt x="135" y="182"/>
                    </a:lnTo>
                    <a:lnTo>
                      <a:pt x="133" y="184"/>
                    </a:lnTo>
                    <a:lnTo>
                      <a:pt x="131" y="184"/>
                    </a:lnTo>
                    <a:lnTo>
                      <a:pt x="131" y="186"/>
                    </a:lnTo>
                    <a:lnTo>
                      <a:pt x="131" y="186"/>
                    </a:lnTo>
                    <a:lnTo>
                      <a:pt x="133" y="186"/>
                    </a:lnTo>
                    <a:lnTo>
                      <a:pt x="135" y="188"/>
                    </a:lnTo>
                    <a:lnTo>
                      <a:pt x="136" y="187"/>
                    </a:lnTo>
                    <a:lnTo>
                      <a:pt x="139" y="184"/>
                    </a:lnTo>
                    <a:lnTo>
                      <a:pt x="141" y="184"/>
                    </a:lnTo>
                    <a:lnTo>
                      <a:pt x="141" y="188"/>
                    </a:lnTo>
                    <a:lnTo>
                      <a:pt x="142" y="190"/>
                    </a:lnTo>
                    <a:lnTo>
                      <a:pt x="143" y="190"/>
                    </a:lnTo>
                    <a:lnTo>
                      <a:pt x="145" y="189"/>
                    </a:lnTo>
                    <a:lnTo>
                      <a:pt x="148" y="190"/>
                    </a:lnTo>
                    <a:lnTo>
                      <a:pt x="149" y="191"/>
                    </a:lnTo>
                    <a:lnTo>
                      <a:pt x="151" y="191"/>
                    </a:lnTo>
                    <a:lnTo>
                      <a:pt x="153" y="192"/>
                    </a:lnTo>
                    <a:lnTo>
                      <a:pt x="153" y="190"/>
                    </a:lnTo>
                    <a:lnTo>
                      <a:pt x="155" y="190"/>
                    </a:lnTo>
                    <a:lnTo>
                      <a:pt x="157" y="190"/>
                    </a:lnTo>
                    <a:lnTo>
                      <a:pt x="160" y="191"/>
                    </a:lnTo>
                    <a:lnTo>
                      <a:pt x="160" y="194"/>
                    </a:lnTo>
                    <a:lnTo>
                      <a:pt x="161" y="194"/>
                    </a:lnTo>
                    <a:lnTo>
                      <a:pt x="163" y="190"/>
                    </a:lnTo>
                    <a:lnTo>
                      <a:pt x="165" y="191"/>
                    </a:lnTo>
                    <a:lnTo>
                      <a:pt x="165" y="192"/>
                    </a:lnTo>
                    <a:lnTo>
                      <a:pt x="166" y="192"/>
                    </a:lnTo>
                    <a:lnTo>
                      <a:pt x="168" y="191"/>
                    </a:lnTo>
                    <a:lnTo>
                      <a:pt x="169" y="190"/>
                    </a:lnTo>
                    <a:lnTo>
                      <a:pt x="172" y="190"/>
                    </a:lnTo>
                    <a:lnTo>
                      <a:pt x="173" y="191"/>
                    </a:lnTo>
                    <a:lnTo>
                      <a:pt x="173" y="191"/>
                    </a:lnTo>
                    <a:lnTo>
                      <a:pt x="173" y="191"/>
                    </a:lnTo>
                    <a:lnTo>
                      <a:pt x="173" y="191"/>
                    </a:lnTo>
                    <a:lnTo>
                      <a:pt x="173" y="189"/>
                    </a:lnTo>
                    <a:lnTo>
                      <a:pt x="175" y="187"/>
                    </a:lnTo>
                    <a:lnTo>
                      <a:pt x="175" y="186"/>
                    </a:lnTo>
                    <a:lnTo>
                      <a:pt x="177" y="184"/>
                    </a:lnTo>
                    <a:lnTo>
                      <a:pt x="177" y="183"/>
                    </a:lnTo>
                    <a:lnTo>
                      <a:pt x="175" y="183"/>
                    </a:lnTo>
                    <a:lnTo>
                      <a:pt x="173" y="180"/>
                    </a:lnTo>
                    <a:lnTo>
                      <a:pt x="175" y="176"/>
                    </a:lnTo>
                    <a:lnTo>
                      <a:pt x="177" y="176"/>
                    </a:lnTo>
                    <a:lnTo>
                      <a:pt x="177" y="175"/>
                    </a:lnTo>
                    <a:lnTo>
                      <a:pt x="175" y="174"/>
                    </a:lnTo>
                    <a:lnTo>
                      <a:pt x="175" y="174"/>
                    </a:lnTo>
                    <a:lnTo>
                      <a:pt x="175" y="176"/>
                    </a:lnTo>
                    <a:lnTo>
                      <a:pt x="172" y="177"/>
                    </a:lnTo>
                    <a:lnTo>
                      <a:pt x="170" y="176"/>
                    </a:lnTo>
                    <a:lnTo>
                      <a:pt x="166" y="176"/>
                    </a:lnTo>
                    <a:lnTo>
                      <a:pt x="164" y="180"/>
                    </a:lnTo>
                    <a:lnTo>
                      <a:pt x="158" y="183"/>
                    </a:lnTo>
                    <a:lnTo>
                      <a:pt x="158" y="179"/>
                    </a:lnTo>
                    <a:lnTo>
                      <a:pt x="162" y="176"/>
                    </a:lnTo>
                    <a:lnTo>
                      <a:pt x="163" y="175"/>
                    </a:lnTo>
                    <a:lnTo>
                      <a:pt x="161" y="174"/>
                    </a:lnTo>
                    <a:lnTo>
                      <a:pt x="161" y="170"/>
                    </a:lnTo>
                    <a:lnTo>
                      <a:pt x="163" y="168"/>
                    </a:lnTo>
                    <a:lnTo>
                      <a:pt x="161" y="165"/>
                    </a:lnTo>
                    <a:lnTo>
                      <a:pt x="164" y="161"/>
                    </a:lnTo>
                    <a:lnTo>
                      <a:pt x="168" y="162"/>
                    </a:lnTo>
                    <a:lnTo>
                      <a:pt x="168" y="165"/>
                    </a:lnTo>
                    <a:lnTo>
                      <a:pt x="169" y="168"/>
                    </a:lnTo>
                    <a:lnTo>
                      <a:pt x="170" y="169"/>
                    </a:lnTo>
                    <a:lnTo>
                      <a:pt x="171" y="169"/>
                    </a:lnTo>
                    <a:lnTo>
                      <a:pt x="173" y="169"/>
                    </a:lnTo>
                    <a:lnTo>
                      <a:pt x="173" y="167"/>
                    </a:lnTo>
                    <a:lnTo>
                      <a:pt x="172" y="166"/>
                    </a:lnTo>
                    <a:lnTo>
                      <a:pt x="172" y="162"/>
                    </a:lnTo>
                    <a:lnTo>
                      <a:pt x="177" y="162"/>
                    </a:lnTo>
                    <a:lnTo>
                      <a:pt x="177" y="164"/>
                    </a:lnTo>
                    <a:lnTo>
                      <a:pt x="178" y="164"/>
                    </a:lnTo>
                    <a:lnTo>
                      <a:pt x="180" y="161"/>
                    </a:lnTo>
                    <a:lnTo>
                      <a:pt x="183" y="154"/>
                    </a:lnTo>
                    <a:lnTo>
                      <a:pt x="184" y="160"/>
                    </a:lnTo>
                    <a:lnTo>
                      <a:pt x="190" y="154"/>
                    </a:lnTo>
                    <a:lnTo>
                      <a:pt x="185" y="165"/>
                    </a:lnTo>
                    <a:lnTo>
                      <a:pt x="185" y="166"/>
                    </a:lnTo>
                    <a:lnTo>
                      <a:pt x="186" y="166"/>
                    </a:lnTo>
                    <a:lnTo>
                      <a:pt x="187" y="167"/>
                    </a:lnTo>
                    <a:lnTo>
                      <a:pt x="187" y="167"/>
                    </a:lnTo>
                    <a:lnTo>
                      <a:pt x="190" y="166"/>
                    </a:lnTo>
                    <a:lnTo>
                      <a:pt x="192" y="161"/>
                    </a:lnTo>
                    <a:lnTo>
                      <a:pt x="196" y="159"/>
                    </a:lnTo>
                    <a:lnTo>
                      <a:pt x="195" y="165"/>
                    </a:lnTo>
                    <a:lnTo>
                      <a:pt x="193" y="167"/>
                    </a:lnTo>
                    <a:lnTo>
                      <a:pt x="193" y="170"/>
                    </a:lnTo>
                    <a:lnTo>
                      <a:pt x="195" y="170"/>
                    </a:lnTo>
                    <a:lnTo>
                      <a:pt x="195" y="172"/>
                    </a:lnTo>
                    <a:lnTo>
                      <a:pt x="196" y="170"/>
                    </a:lnTo>
                    <a:lnTo>
                      <a:pt x="200" y="167"/>
                    </a:lnTo>
                    <a:lnTo>
                      <a:pt x="201" y="164"/>
                    </a:lnTo>
                    <a:lnTo>
                      <a:pt x="202" y="160"/>
                    </a:lnTo>
                    <a:lnTo>
                      <a:pt x="201" y="157"/>
                    </a:lnTo>
                    <a:lnTo>
                      <a:pt x="202" y="155"/>
                    </a:lnTo>
                    <a:lnTo>
                      <a:pt x="201"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5" name="Freeform 204">
                <a:extLst>
                  <a:ext uri="{FF2B5EF4-FFF2-40B4-BE49-F238E27FC236}">
                    <a16:creationId xmlns:a16="http://schemas.microsoft.com/office/drawing/2014/main" id="{CFF7D6EC-B40E-F735-7453-5EC262539AF3}"/>
                  </a:ext>
                </a:extLst>
              </p:cNvPr>
              <p:cNvSpPr/>
              <p:nvPr/>
            </p:nvSpPr>
            <p:spPr bwMode="auto">
              <a:xfrm>
                <a:off x="2728913" y="1303338"/>
                <a:ext cx="141288" cy="122237"/>
              </a:xfrm>
              <a:custGeom>
                <a:avLst/>
                <a:gdLst>
                  <a:gd name="T0" fmla="*/ 18 w 89"/>
                  <a:gd name="T1" fmla="*/ 69 h 77"/>
                  <a:gd name="T2" fmla="*/ 22 w 89"/>
                  <a:gd name="T3" fmla="*/ 68 h 77"/>
                  <a:gd name="T4" fmla="*/ 26 w 89"/>
                  <a:gd name="T5" fmla="*/ 64 h 77"/>
                  <a:gd name="T6" fmla="*/ 27 w 89"/>
                  <a:gd name="T7" fmla="*/ 59 h 77"/>
                  <a:gd name="T8" fmla="*/ 28 w 89"/>
                  <a:gd name="T9" fmla="*/ 55 h 77"/>
                  <a:gd name="T10" fmla="*/ 21 w 89"/>
                  <a:gd name="T11" fmla="*/ 53 h 77"/>
                  <a:gd name="T12" fmla="*/ 26 w 89"/>
                  <a:gd name="T13" fmla="*/ 49 h 77"/>
                  <a:gd name="T14" fmla="*/ 30 w 89"/>
                  <a:gd name="T15" fmla="*/ 50 h 77"/>
                  <a:gd name="T16" fmla="*/ 35 w 89"/>
                  <a:gd name="T17" fmla="*/ 49 h 77"/>
                  <a:gd name="T18" fmla="*/ 39 w 89"/>
                  <a:gd name="T19" fmla="*/ 54 h 77"/>
                  <a:gd name="T20" fmla="*/ 44 w 89"/>
                  <a:gd name="T21" fmla="*/ 56 h 77"/>
                  <a:gd name="T22" fmla="*/ 47 w 89"/>
                  <a:gd name="T23" fmla="*/ 58 h 77"/>
                  <a:gd name="T24" fmla="*/ 55 w 89"/>
                  <a:gd name="T25" fmla="*/ 53 h 77"/>
                  <a:gd name="T26" fmla="*/ 63 w 89"/>
                  <a:gd name="T27" fmla="*/ 46 h 77"/>
                  <a:gd name="T28" fmla="*/ 63 w 89"/>
                  <a:gd name="T29" fmla="*/ 44 h 77"/>
                  <a:gd name="T30" fmla="*/ 67 w 89"/>
                  <a:gd name="T31" fmla="*/ 41 h 77"/>
                  <a:gd name="T32" fmla="*/ 77 w 89"/>
                  <a:gd name="T33" fmla="*/ 33 h 77"/>
                  <a:gd name="T34" fmla="*/ 80 w 89"/>
                  <a:gd name="T35" fmla="*/ 31 h 77"/>
                  <a:gd name="T36" fmla="*/ 87 w 89"/>
                  <a:gd name="T37" fmla="*/ 24 h 77"/>
                  <a:gd name="T38" fmla="*/ 89 w 89"/>
                  <a:gd name="T39" fmla="*/ 19 h 77"/>
                  <a:gd name="T40" fmla="*/ 87 w 89"/>
                  <a:gd name="T41" fmla="*/ 15 h 77"/>
                  <a:gd name="T42" fmla="*/ 73 w 89"/>
                  <a:gd name="T43" fmla="*/ 12 h 77"/>
                  <a:gd name="T44" fmla="*/ 69 w 89"/>
                  <a:gd name="T45" fmla="*/ 12 h 77"/>
                  <a:gd name="T46" fmla="*/ 67 w 89"/>
                  <a:gd name="T47" fmla="*/ 7 h 77"/>
                  <a:gd name="T48" fmla="*/ 66 w 89"/>
                  <a:gd name="T49" fmla="*/ 6 h 77"/>
                  <a:gd name="T50" fmla="*/ 61 w 89"/>
                  <a:gd name="T51" fmla="*/ 2 h 77"/>
                  <a:gd name="T52" fmla="*/ 55 w 89"/>
                  <a:gd name="T53" fmla="*/ 4 h 77"/>
                  <a:gd name="T54" fmla="*/ 51 w 89"/>
                  <a:gd name="T55" fmla="*/ 2 h 77"/>
                  <a:gd name="T56" fmla="*/ 48 w 89"/>
                  <a:gd name="T57" fmla="*/ 2 h 77"/>
                  <a:gd name="T58" fmla="*/ 37 w 89"/>
                  <a:gd name="T59" fmla="*/ 3 h 77"/>
                  <a:gd name="T60" fmla="*/ 39 w 89"/>
                  <a:gd name="T61" fmla="*/ 10 h 77"/>
                  <a:gd name="T62" fmla="*/ 37 w 89"/>
                  <a:gd name="T63" fmla="*/ 13 h 77"/>
                  <a:gd name="T64" fmla="*/ 32 w 89"/>
                  <a:gd name="T65" fmla="*/ 18 h 77"/>
                  <a:gd name="T66" fmla="*/ 29 w 89"/>
                  <a:gd name="T67" fmla="*/ 11 h 77"/>
                  <a:gd name="T68" fmla="*/ 27 w 89"/>
                  <a:gd name="T69" fmla="*/ 13 h 77"/>
                  <a:gd name="T70" fmla="*/ 27 w 89"/>
                  <a:gd name="T71" fmla="*/ 18 h 77"/>
                  <a:gd name="T72" fmla="*/ 24 w 89"/>
                  <a:gd name="T73" fmla="*/ 21 h 77"/>
                  <a:gd name="T74" fmla="*/ 19 w 89"/>
                  <a:gd name="T75" fmla="*/ 29 h 77"/>
                  <a:gd name="T76" fmla="*/ 14 w 89"/>
                  <a:gd name="T77" fmla="*/ 36 h 77"/>
                  <a:gd name="T78" fmla="*/ 12 w 89"/>
                  <a:gd name="T79" fmla="*/ 40 h 77"/>
                  <a:gd name="T80" fmla="*/ 10 w 89"/>
                  <a:gd name="T81" fmla="*/ 49 h 77"/>
                  <a:gd name="T82" fmla="*/ 11 w 89"/>
                  <a:gd name="T83" fmla="*/ 53 h 77"/>
                  <a:gd name="T84" fmla="*/ 9 w 89"/>
                  <a:gd name="T85" fmla="*/ 56 h 77"/>
                  <a:gd name="T86" fmla="*/ 7 w 89"/>
                  <a:gd name="T87" fmla="*/ 64 h 77"/>
                  <a:gd name="T88" fmla="*/ 6 w 89"/>
                  <a:gd name="T89" fmla="*/ 68 h 77"/>
                  <a:gd name="T90" fmla="*/ 5 w 89"/>
                  <a:gd name="T91" fmla="*/ 73 h 77"/>
                  <a:gd name="T92" fmla="*/ 2 w 89"/>
                  <a:gd name="T93" fmla="*/ 73 h 77"/>
                  <a:gd name="T94" fmla="*/ 4 w 89"/>
                  <a:gd name="T95" fmla="*/ 75 h 77"/>
                  <a:gd name="T96" fmla="*/ 11 w 89"/>
                  <a:gd name="T97" fmla="*/ 77 h 77"/>
                  <a:gd name="T98" fmla="*/ 14 w 89"/>
                  <a:gd name="T99" fmla="*/ 7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 h="77">
                    <a:moveTo>
                      <a:pt x="15" y="72"/>
                    </a:moveTo>
                    <a:lnTo>
                      <a:pt x="18" y="69"/>
                    </a:lnTo>
                    <a:lnTo>
                      <a:pt x="20" y="68"/>
                    </a:lnTo>
                    <a:lnTo>
                      <a:pt x="22" y="68"/>
                    </a:lnTo>
                    <a:lnTo>
                      <a:pt x="25" y="65"/>
                    </a:lnTo>
                    <a:lnTo>
                      <a:pt x="26" y="64"/>
                    </a:lnTo>
                    <a:lnTo>
                      <a:pt x="27" y="62"/>
                    </a:lnTo>
                    <a:lnTo>
                      <a:pt x="27" y="59"/>
                    </a:lnTo>
                    <a:lnTo>
                      <a:pt x="25" y="58"/>
                    </a:lnTo>
                    <a:lnTo>
                      <a:pt x="28" y="55"/>
                    </a:lnTo>
                    <a:lnTo>
                      <a:pt x="24" y="55"/>
                    </a:lnTo>
                    <a:lnTo>
                      <a:pt x="21" y="53"/>
                    </a:lnTo>
                    <a:lnTo>
                      <a:pt x="22" y="48"/>
                    </a:lnTo>
                    <a:lnTo>
                      <a:pt x="26" y="49"/>
                    </a:lnTo>
                    <a:lnTo>
                      <a:pt x="28" y="50"/>
                    </a:lnTo>
                    <a:lnTo>
                      <a:pt x="30" y="50"/>
                    </a:lnTo>
                    <a:lnTo>
                      <a:pt x="33" y="50"/>
                    </a:lnTo>
                    <a:lnTo>
                      <a:pt x="35" y="49"/>
                    </a:lnTo>
                    <a:lnTo>
                      <a:pt x="39" y="50"/>
                    </a:lnTo>
                    <a:lnTo>
                      <a:pt x="39" y="54"/>
                    </a:lnTo>
                    <a:lnTo>
                      <a:pt x="42" y="56"/>
                    </a:lnTo>
                    <a:lnTo>
                      <a:pt x="44" y="56"/>
                    </a:lnTo>
                    <a:lnTo>
                      <a:pt x="45" y="57"/>
                    </a:lnTo>
                    <a:lnTo>
                      <a:pt x="47" y="58"/>
                    </a:lnTo>
                    <a:lnTo>
                      <a:pt x="49" y="57"/>
                    </a:lnTo>
                    <a:lnTo>
                      <a:pt x="55" y="53"/>
                    </a:lnTo>
                    <a:lnTo>
                      <a:pt x="58" y="49"/>
                    </a:lnTo>
                    <a:lnTo>
                      <a:pt x="63" y="46"/>
                    </a:lnTo>
                    <a:lnTo>
                      <a:pt x="64" y="44"/>
                    </a:lnTo>
                    <a:lnTo>
                      <a:pt x="63" y="44"/>
                    </a:lnTo>
                    <a:lnTo>
                      <a:pt x="64" y="41"/>
                    </a:lnTo>
                    <a:lnTo>
                      <a:pt x="67" y="41"/>
                    </a:lnTo>
                    <a:lnTo>
                      <a:pt x="71" y="36"/>
                    </a:lnTo>
                    <a:lnTo>
                      <a:pt x="77" y="33"/>
                    </a:lnTo>
                    <a:lnTo>
                      <a:pt x="77" y="31"/>
                    </a:lnTo>
                    <a:lnTo>
                      <a:pt x="80" y="31"/>
                    </a:lnTo>
                    <a:lnTo>
                      <a:pt x="82" y="27"/>
                    </a:lnTo>
                    <a:lnTo>
                      <a:pt x="87" y="24"/>
                    </a:lnTo>
                    <a:lnTo>
                      <a:pt x="88" y="19"/>
                    </a:lnTo>
                    <a:lnTo>
                      <a:pt x="89" y="19"/>
                    </a:lnTo>
                    <a:lnTo>
                      <a:pt x="88" y="18"/>
                    </a:lnTo>
                    <a:lnTo>
                      <a:pt x="87" y="15"/>
                    </a:lnTo>
                    <a:lnTo>
                      <a:pt x="85" y="13"/>
                    </a:lnTo>
                    <a:lnTo>
                      <a:pt x="73" y="12"/>
                    </a:lnTo>
                    <a:lnTo>
                      <a:pt x="71" y="13"/>
                    </a:lnTo>
                    <a:lnTo>
                      <a:pt x="69" y="12"/>
                    </a:lnTo>
                    <a:lnTo>
                      <a:pt x="69" y="9"/>
                    </a:lnTo>
                    <a:lnTo>
                      <a:pt x="67" y="7"/>
                    </a:lnTo>
                    <a:lnTo>
                      <a:pt x="66" y="7"/>
                    </a:lnTo>
                    <a:lnTo>
                      <a:pt x="66" y="6"/>
                    </a:lnTo>
                    <a:lnTo>
                      <a:pt x="63" y="5"/>
                    </a:lnTo>
                    <a:lnTo>
                      <a:pt x="61" y="2"/>
                    </a:lnTo>
                    <a:lnTo>
                      <a:pt x="58" y="2"/>
                    </a:lnTo>
                    <a:lnTo>
                      <a:pt x="55" y="4"/>
                    </a:lnTo>
                    <a:lnTo>
                      <a:pt x="54" y="2"/>
                    </a:lnTo>
                    <a:lnTo>
                      <a:pt x="51" y="2"/>
                    </a:lnTo>
                    <a:lnTo>
                      <a:pt x="50" y="0"/>
                    </a:lnTo>
                    <a:lnTo>
                      <a:pt x="48" y="2"/>
                    </a:lnTo>
                    <a:lnTo>
                      <a:pt x="43" y="2"/>
                    </a:lnTo>
                    <a:lnTo>
                      <a:pt x="37" y="3"/>
                    </a:lnTo>
                    <a:lnTo>
                      <a:pt x="35" y="6"/>
                    </a:lnTo>
                    <a:lnTo>
                      <a:pt x="39" y="10"/>
                    </a:lnTo>
                    <a:lnTo>
                      <a:pt x="35" y="11"/>
                    </a:lnTo>
                    <a:lnTo>
                      <a:pt x="37" y="13"/>
                    </a:lnTo>
                    <a:lnTo>
                      <a:pt x="37" y="18"/>
                    </a:lnTo>
                    <a:lnTo>
                      <a:pt x="32" y="18"/>
                    </a:lnTo>
                    <a:lnTo>
                      <a:pt x="32" y="14"/>
                    </a:lnTo>
                    <a:lnTo>
                      <a:pt x="29" y="11"/>
                    </a:lnTo>
                    <a:lnTo>
                      <a:pt x="28" y="11"/>
                    </a:lnTo>
                    <a:lnTo>
                      <a:pt x="27" y="13"/>
                    </a:lnTo>
                    <a:lnTo>
                      <a:pt x="28" y="14"/>
                    </a:lnTo>
                    <a:lnTo>
                      <a:pt x="27" y="18"/>
                    </a:lnTo>
                    <a:lnTo>
                      <a:pt x="25" y="18"/>
                    </a:lnTo>
                    <a:lnTo>
                      <a:pt x="24" y="21"/>
                    </a:lnTo>
                    <a:lnTo>
                      <a:pt x="20" y="26"/>
                    </a:lnTo>
                    <a:lnTo>
                      <a:pt x="19" y="29"/>
                    </a:lnTo>
                    <a:lnTo>
                      <a:pt x="17" y="34"/>
                    </a:lnTo>
                    <a:lnTo>
                      <a:pt x="14" y="36"/>
                    </a:lnTo>
                    <a:lnTo>
                      <a:pt x="14" y="39"/>
                    </a:lnTo>
                    <a:lnTo>
                      <a:pt x="12" y="40"/>
                    </a:lnTo>
                    <a:lnTo>
                      <a:pt x="10" y="46"/>
                    </a:lnTo>
                    <a:lnTo>
                      <a:pt x="10" y="49"/>
                    </a:lnTo>
                    <a:lnTo>
                      <a:pt x="9" y="51"/>
                    </a:lnTo>
                    <a:lnTo>
                      <a:pt x="11" y="53"/>
                    </a:lnTo>
                    <a:lnTo>
                      <a:pt x="11" y="56"/>
                    </a:lnTo>
                    <a:lnTo>
                      <a:pt x="9" y="56"/>
                    </a:lnTo>
                    <a:lnTo>
                      <a:pt x="9" y="58"/>
                    </a:lnTo>
                    <a:lnTo>
                      <a:pt x="7" y="64"/>
                    </a:lnTo>
                    <a:lnTo>
                      <a:pt x="4" y="69"/>
                    </a:lnTo>
                    <a:lnTo>
                      <a:pt x="6" y="68"/>
                    </a:lnTo>
                    <a:lnTo>
                      <a:pt x="7" y="71"/>
                    </a:lnTo>
                    <a:lnTo>
                      <a:pt x="5" y="73"/>
                    </a:lnTo>
                    <a:lnTo>
                      <a:pt x="3" y="72"/>
                    </a:lnTo>
                    <a:lnTo>
                      <a:pt x="2" y="73"/>
                    </a:lnTo>
                    <a:lnTo>
                      <a:pt x="0" y="75"/>
                    </a:lnTo>
                    <a:lnTo>
                      <a:pt x="4" y="75"/>
                    </a:lnTo>
                    <a:lnTo>
                      <a:pt x="6" y="73"/>
                    </a:lnTo>
                    <a:lnTo>
                      <a:pt x="11" y="77"/>
                    </a:lnTo>
                    <a:lnTo>
                      <a:pt x="11" y="73"/>
                    </a:lnTo>
                    <a:lnTo>
                      <a:pt x="14" y="73"/>
                    </a:lnTo>
                    <a:lnTo>
                      <a:pt x="15"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6" name="Freeform 205">
                <a:extLst>
                  <a:ext uri="{FF2B5EF4-FFF2-40B4-BE49-F238E27FC236}">
                    <a16:creationId xmlns:a16="http://schemas.microsoft.com/office/drawing/2014/main" id="{CCCDA64C-7213-AC65-8ADD-3807871FC3FB}"/>
                  </a:ext>
                </a:extLst>
              </p:cNvPr>
              <p:cNvSpPr/>
              <p:nvPr/>
            </p:nvSpPr>
            <p:spPr bwMode="auto">
              <a:xfrm>
                <a:off x="2611438" y="1295400"/>
                <a:ext cx="136525" cy="157162"/>
              </a:xfrm>
              <a:custGeom>
                <a:avLst/>
                <a:gdLst>
                  <a:gd name="T0" fmla="*/ 56 w 74"/>
                  <a:gd name="T1" fmla="*/ 47 h 86"/>
                  <a:gd name="T2" fmla="*/ 58 w 74"/>
                  <a:gd name="T3" fmla="*/ 40 h 86"/>
                  <a:gd name="T4" fmla="*/ 58 w 74"/>
                  <a:gd name="T5" fmla="*/ 36 h 86"/>
                  <a:gd name="T6" fmla="*/ 54 w 74"/>
                  <a:gd name="T7" fmla="*/ 32 h 86"/>
                  <a:gd name="T8" fmla="*/ 49 w 74"/>
                  <a:gd name="T9" fmla="*/ 35 h 86"/>
                  <a:gd name="T10" fmla="*/ 48 w 74"/>
                  <a:gd name="T11" fmla="*/ 28 h 86"/>
                  <a:gd name="T12" fmla="*/ 58 w 74"/>
                  <a:gd name="T13" fmla="*/ 24 h 86"/>
                  <a:gd name="T14" fmla="*/ 65 w 74"/>
                  <a:gd name="T15" fmla="*/ 22 h 86"/>
                  <a:gd name="T16" fmla="*/ 66 w 74"/>
                  <a:gd name="T17" fmla="*/ 20 h 86"/>
                  <a:gd name="T18" fmla="*/ 63 w 74"/>
                  <a:gd name="T19" fmla="*/ 15 h 86"/>
                  <a:gd name="T20" fmla="*/ 69 w 74"/>
                  <a:gd name="T21" fmla="*/ 14 h 86"/>
                  <a:gd name="T22" fmla="*/ 74 w 74"/>
                  <a:gd name="T23" fmla="*/ 11 h 86"/>
                  <a:gd name="T24" fmla="*/ 73 w 74"/>
                  <a:gd name="T25" fmla="*/ 8 h 86"/>
                  <a:gd name="T26" fmla="*/ 64 w 74"/>
                  <a:gd name="T27" fmla="*/ 6 h 86"/>
                  <a:gd name="T28" fmla="*/ 57 w 74"/>
                  <a:gd name="T29" fmla="*/ 6 h 86"/>
                  <a:gd name="T30" fmla="*/ 50 w 74"/>
                  <a:gd name="T31" fmla="*/ 3 h 86"/>
                  <a:gd name="T32" fmla="*/ 45 w 74"/>
                  <a:gd name="T33" fmla="*/ 4 h 86"/>
                  <a:gd name="T34" fmla="*/ 38 w 74"/>
                  <a:gd name="T35" fmla="*/ 0 h 86"/>
                  <a:gd name="T36" fmla="*/ 35 w 74"/>
                  <a:gd name="T37" fmla="*/ 3 h 86"/>
                  <a:gd name="T38" fmla="*/ 35 w 74"/>
                  <a:gd name="T39" fmla="*/ 7 h 86"/>
                  <a:gd name="T40" fmla="*/ 36 w 74"/>
                  <a:gd name="T41" fmla="*/ 13 h 86"/>
                  <a:gd name="T42" fmla="*/ 32 w 74"/>
                  <a:gd name="T43" fmla="*/ 11 h 86"/>
                  <a:gd name="T44" fmla="*/ 29 w 74"/>
                  <a:gd name="T45" fmla="*/ 10 h 86"/>
                  <a:gd name="T46" fmla="*/ 26 w 74"/>
                  <a:gd name="T47" fmla="*/ 13 h 86"/>
                  <a:gd name="T48" fmla="*/ 30 w 74"/>
                  <a:gd name="T49" fmla="*/ 20 h 86"/>
                  <a:gd name="T50" fmla="*/ 35 w 74"/>
                  <a:gd name="T51" fmla="*/ 17 h 86"/>
                  <a:gd name="T52" fmla="*/ 39 w 74"/>
                  <a:gd name="T53" fmla="*/ 27 h 86"/>
                  <a:gd name="T54" fmla="*/ 32 w 74"/>
                  <a:gd name="T55" fmla="*/ 23 h 86"/>
                  <a:gd name="T56" fmla="*/ 31 w 74"/>
                  <a:gd name="T57" fmla="*/ 26 h 86"/>
                  <a:gd name="T58" fmla="*/ 29 w 74"/>
                  <a:gd name="T59" fmla="*/ 32 h 86"/>
                  <a:gd name="T60" fmla="*/ 27 w 74"/>
                  <a:gd name="T61" fmla="*/ 38 h 86"/>
                  <a:gd name="T62" fmla="*/ 19 w 74"/>
                  <a:gd name="T63" fmla="*/ 36 h 86"/>
                  <a:gd name="T64" fmla="*/ 16 w 74"/>
                  <a:gd name="T65" fmla="*/ 28 h 86"/>
                  <a:gd name="T66" fmla="*/ 14 w 74"/>
                  <a:gd name="T67" fmla="*/ 24 h 86"/>
                  <a:gd name="T68" fmla="*/ 15 w 74"/>
                  <a:gd name="T69" fmla="*/ 23 h 86"/>
                  <a:gd name="T70" fmla="*/ 8 w 74"/>
                  <a:gd name="T71" fmla="*/ 22 h 86"/>
                  <a:gd name="T72" fmla="*/ 4 w 74"/>
                  <a:gd name="T73" fmla="*/ 25 h 86"/>
                  <a:gd name="T74" fmla="*/ 2 w 74"/>
                  <a:gd name="T75" fmla="*/ 35 h 86"/>
                  <a:gd name="T76" fmla="*/ 2 w 74"/>
                  <a:gd name="T77" fmla="*/ 42 h 86"/>
                  <a:gd name="T78" fmla="*/ 1 w 74"/>
                  <a:gd name="T79" fmla="*/ 45 h 86"/>
                  <a:gd name="T80" fmla="*/ 5 w 74"/>
                  <a:gd name="T81" fmla="*/ 45 h 86"/>
                  <a:gd name="T82" fmla="*/ 8 w 74"/>
                  <a:gd name="T83" fmla="*/ 50 h 86"/>
                  <a:gd name="T84" fmla="*/ 11 w 74"/>
                  <a:gd name="T85" fmla="*/ 58 h 86"/>
                  <a:gd name="T86" fmla="*/ 14 w 74"/>
                  <a:gd name="T87" fmla="*/ 64 h 86"/>
                  <a:gd name="T88" fmla="*/ 16 w 74"/>
                  <a:gd name="T89" fmla="*/ 72 h 86"/>
                  <a:gd name="T90" fmla="*/ 17 w 74"/>
                  <a:gd name="T91" fmla="*/ 79 h 86"/>
                  <a:gd name="T92" fmla="*/ 20 w 74"/>
                  <a:gd name="T93" fmla="*/ 82 h 86"/>
                  <a:gd name="T94" fmla="*/ 23 w 74"/>
                  <a:gd name="T95" fmla="*/ 85 h 86"/>
                  <a:gd name="T96" fmla="*/ 28 w 74"/>
                  <a:gd name="T97" fmla="*/ 79 h 86"/>
                  <a:gd name="T98" fmla="*/ 25 w 74"/>
                  <a:gd name="T99" fmla="*/ 70 h 86"/>
                  <a:gd name="T100" fmla="*/ 29 w 74"/>
                  <a:gd name="T101" fmla="*/ 72 h 86"/>
                  <a:gd name="T102" fmla="*/ 34 w 74"/>
                  <a:gd name="T103" fmla="*/ 74 h 86"/>
                  <a:gd name="T104" fmla="*/ 39 w 74"/>
                  <a:gd name="T105" fmla="*/ 74 h 86"/>
                  <a:gd name="T106" fmla="*/ 48 w 74"/>
                  <a:gd name="T107" fmla="*/ 70 h 86"/>
                  <a:gd name="T108" fmla="*/ 48 w 74"/>
                  <a:gd name="T109" fmla="*/ 67 h 86"/>
                  <a:gd name="T110" fmla="*/ 49 w 74"/>
                  <a:gd name="T111" fmla="*/ 63 h 86"/>
                  <a:gd name="T112" fmla="*/ 53 w 74"/>
                  <a:gd name="T113" fmla="*/ 63 h 86"/>
                  <a:gd name="T114" fmla="*/ 54 w 74"/>
                  <a:gd name="T115" fmla="*/ 56 h 86"/>
                  <a:gd name="T116" fmla="*/ 61 w 74"/>
                  <a:gd name="T117" fmla="*/ 52 h 86"/>
                  <a:gd name="T118" fmla="*/ 60 w 74"/>
                  <a:gd name="T119" fmla="*/ 4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4" h="86">
                    <a:moveTo>
                      <a:pt x="60" y="46"/>
                    </a:moveTo>
                    <a:cubicBezTo>
                      <a:pt x="57" y="50"/>
                      <a:pt x="57" y="50"/>
                      <a:pt x="57" y="50"/>
                    </a:cubicBezTo>
                    <a:cubicBezTo>
                      <a:pt x="56" y="47"/>
                      <a:pt x="56" y="47"/>
                      <a:pt x="56" y="47"/>
                    </a:cubicBezTo>
                    <a:cubicBezTo>
                      <a:pt x="56" y="43"/>
                      <a:pt x="56" y="43"/>
                      <a:pt x="56" y="43"/>
                    </a:cubicBezTo>
                    <a:cubicBezTo>
                      <a:pt x="58" y="42"/>
                      <a:pt x="58" y="42"/>
                      <a:pt x="58" y="42"/>
                    </a:cubicBezTo>
                    <a:cubicBezTo>
                      <a:pt x="58" y="40"/>
                      <a:pt x="58" y="40"/>
                      <a:pt x="58" y="40"/>
                    </a:cubicBezTo>
                    <a:cubicBezTo>
                      <a:pt x="57" y="39"/>
                      <a:pt x="57" y="39"/>
                      <a:pt x="57" y="39"/>
                    </a:cubicBezTo>
                    <a:cubicBezTo>
                      <a:pt x="53" y="37"/>
                      <a:pt x="53" y="37"/>
                      <a:pt x="53" y="37"/>
                    </a:cubicBezTo>
                    <a:cubicBezTo>
                      <a:pt x="58" y="36"/>
                      <a:pt x="58" y="36"/>
                      <a:pt x="58" y="36"/>
                    </a:cubicBezTo>
                    <a:cubicBezTo>
                      <a:pt x="58" y="36"/>
                      <a:pt x="58" y="36"/>
                      <a:pt x="58" y="36"/>
                    </a:cubicBezTo>
                    <a:cubicBezTo>
                      <a:pt x="58" y="34"/>
                      <a:pt x="58" y="34"/>
                      <a:pt x="58" y="34"/>
                    </a:cubicBezTo>
                    <a:cubicBezTo>
                      <a:pt x="54" y="32"/>
                      <a:pt x="54" y="32"/>
                      <a:pt x="54" y="32"/>
                    </a:cubicBezTo>
                    <a:cubicBezTo>
                      <a:pt x="53" y="33"/>
                      <a:pt x="53" y="33"/>
                      <a:pt x="53" y="33"/>
                    </a:cubicBezTo>
                    <a:cubicBezTo>
                      <a:pt x="50" y="34"/>
                      <a:pt x="50" y="34"/>
                      <a:pt x="50" y="34"/>
                    </a:cubicBezTo>
                    <a:cubicBezTo>
                      <a:pt x="49" y="35"/>
                      <a:pt x="49" y="35"/>
                      <a:pt x="49" y="35"/>
                    </a:cubicBezTo>
                    <a:cubicBezTo>
                      <a:pt x="46" y="35"/>
                      <a:pt x="46" y="35"/>
                      <a:pt x="46" y="35"/>
                    </a:cubicBezTo>
                    <a:cubicBezTo>
                      <a:pt x="45" y="32"/>
                      <a:pt x="45" y="32"/>
                      <a:pt x="45" y="32"/>
                    </a:cubicBezTo>
                    <a:cubicBezTo>
                      <a:pt x="48" y="28"/>
                      <a:pt x="48" y="28"/>
                      <a:pt x="48" y="28"/>
                    </a:cubicBezTo>
                    <a:cubicBezTo>
                      <a:pt x="50" y="28"/>
                      <a:pt x="50" y="28"/>
                      <a:pt x="50" y="28"/>
                    </a:cubicBezTo>
                    <a:cubicBezTo>
                      <a:pt x="53" y="26"/>
                      <a:pt x="53" y="26"/>
                      <a:pt x="53" y="26"/>
                    </a:cubicBezTo>
                    <a:cubicBezTo>
                      <a:pt x="58" y="24"/>
                      <a:pt x="58" y="24"/>
                      <a:pt x="58" y="24"/>
                    </a:cubicBezTo>
                    <a:cubicBezTo>
                      <a:pt x="59" y="23"/>
                      <a:pt x="59" y="23"/>
                      <a:pt x="59" y="23"/>
                    </a:cubicBezTo>
                    <a:cubicBezTo>
                      <a:pt x="62" y="22"/>
                      <a:pt x="62" y="22"/>
                      <a:pt x="62" y="22"/>
                    </a:cubicBezTo>
                    <a:cubicBezTo>
                      <a:pt x="65" y="22"/>
                      <a:pt x="65" y="22"/>
                      <a:pt x="65" y="22"/>
                    </a:cubicBezTo>
                    <a:cubicBezTo>
                      <a:pt x="65" y="23"/>
                      <a:pt x="65" y="23"/>
                      <a:pt x="65" y="23"/>
                    </a:cubicBezTo>
                    <a:cubicBezTo>
                      <a:pt x="66" y="23"/>
                      <a:pt x="66" y="23"/>
                      <a:pt x="66" y="23"/>
                    </a:cubicBezTo>
                    <a:cubicBezTo>
                      <a:pt x="66" y="20"/>
                      <a:pt x="66" y="20"/>
                      <a:pt x="66" y="20"/>
                    </a:cubicBezTo>
                    <a:cubicBezTo>
                      <a:pt x="67" y="19"/>
                      <a:pt x="67" y="19"/>
                      <a:pt x="67" y="19"/>
                    </a:cubicBezTo>
                    <a:cubicBezTo>
                      <a:pt x="64" y="17"/>
                      <a:pt x="64" y="17"/>
                      <a:pt x="64" y="17"/>
                    </a:cubicBezTo>
                    <a:cubicBezTo>
                      <a:pt x="63" y="15"/>
                      <a:pt x="63" y="15"/>
                      <a:pt x="63" y="15"/>
                    </a:cubicBezTo>
                    <a:cubicBezTo>
                      <a:pt x="66" y="14"/>
                      <a:pt x="66" y="14"/>
                      <a:pt x="66" y="14"/>
                    </a:cubicBezTo>
                    <a:cubicBezTo>
                      <a:pt x="68" y="12"/>
                      <a:pt x="68" y="12"/>
                      <a:pt x="68" y="12"/>
                    </a:cubicBezTo>
                    <a:cubicBezTo>
                      <a:pt x="69" y="14"/>
                      <a:pt x="69" y="14"/>
                      <a:pt x="69" y="14"/>
                    </a:cubicBezTo>
                    <a:cubicBezTo>
                      <a:pt x="70" y="14"/>
                      <a:pt x="70" y="14"/>
                      <a:pt x="70" y="14"/>
                    </a:cubicBezTo>
                    <a:cubicBezTo>
                      <a:pt x="73" y="13"/>
                      <a:pt x="73" y="13"/>
                      <a:pt x="73" y="13"/>
                    </a:cubicBezTo>
                    <a:cubicBezTo>
                      <a:pt x="74" y="11"/>
                      <a:pt x="74" y="11"/>
                      <a:pt x="74" y="11"/>
                    </a:cubicBezTo>
                    <a:cubicBezTo>
                      <a:pt x="73" y="10"/>
                      <a:pt x="73" y="10"/>
                      <a:pt x="73" y="10"/>
                    </a:cubicBezTo>
                    <a:cubicBezTo>
                      <a:pt x="73" y="8"/>
                      <a:pt x="73" y="8"/>
                      <a:pt x="73" y="8"/>
                    </a:cubicBezTo>
                    <a:cubicBezTo>
                      <a:pt x="73" y="8"/>
                      <a:pt x="73" y="8"/>
                      <a:pt x="73" y="8"/>
                    </a:cubicBezTo>
                    <a:cubicBezTo>
                      <a:pt x="72" y="8"/>
                      <a:pt x="72" y="8"/>
                      <a:pt x="72" y="8"/>
                    </a:cubicBezTo>
                    <a:cubicBezTo>
                      <a:pt x="70" y="6"/>
                      <a:pt x="70" y="6"/>
                      <a:pt x="70" y="6"/>
                    </a:cubicBezTo>
                    <a:cubicBezTo>
                      <a:pt x="64" y="6"/>
                      <a:pt x="64" y="6"/>
                      <a:pt x="64" y="6"/>
                    </a:cubicBezTo>
                    <a:cubicBezTo>
                      <a:pt x="62" y="6"/>
                      <a:pt x="62" y="6"/>
                      <a:pt x="62" y="6"/>
                    </a:cubicBezTo>
                    <a:cubicBezTo>
                      <a:pt x="61" y="7"/>
                      <a:pt x="61" y="7"/>
                      <a:pt x="61" y="7"/>
                    </a:cubicBezTo>
                    <a:cubicBezTo>
                      <a:pt x="57" y="6"/>
                      <a:pt x="57" y="6"/>
                      <a:pt x="57" y="6"/>
                    </a:cubicBezTo>
                    <a:cubicBezTo>
                      <a:pt x="55" y="5"/>
                      <a:pt x="55" y="5"/>
                      <a:pt x="55" y="5"/>
                    </a:cubicBezTo>
                    <a:cubicBezTo>
                      <a:pt x="52" y="6"/>
                      <a:pt x="52" y="6"/>
                      <a:pt x="52" y="6"/>
                    </a:cubicBezTo>
                    <a:cubicBezTo>
                      <a:pt x="50" y="3"/>
                      <a:pt x="50" y="3"/>
                      <a:pt x="50" y="3"/>
                    </a:cubicBezTo>
                    <a:cubicBezTo>
                      <a:pt x="48" y="2"/>
                      <a:pt x="48" y="2"/>
                      <a:pt x="48" y="2"/>
                    </a:cubicBezTo>
                    <a:cubicBezTo>
                      <a:pt x="48" y="0"/>
                      <a:pt x="48" y="0"/>
                      <a:pt x="48" y="0"/>
                    </a:cubicBezTo>
                    <a:cubicBezTo>
                      <a:pt x="45" y="4"/>
                      <a:pt x="45" y="4"/>
                      <a:pt x="45" y="4"/>
                    </a:cubicBezTo>
                    <a:cubicBezTo>
                      <a:pt x="41" y="3"/>
                      <a:pt x="41" y="3"/>
                      <a:pt x="41" y="3"/>
                    </a:cubicBezTo>
                    <a:cubicBezTo>
                      <a:pt x="39" y="0"/>
                      <a:pt x="39" y="0"/>
                      <a:pt x="39" y="0"/>
                    </a:cubicBezTo>
                    <a:cubicBezTo>
                      <a:pt x="38" y="0"/>
                      <a:pt x="38" y="0"/>
                      <a:pt x="38" y="0"/>
                    </a:cubicBezTo>
                    <a:cubicBezTo>
                      <a:pt x="37" y="0"/>
                      <a:pt x="37" y="0"/>
                      <a:pt x="37" y="0"/>
                    </a:cubicBezTo>
                    <a:cubicBezTo>
                      <a:pt x="35" y="0"/>
                      <a:pt x="35" y="0"/>
                      <a:pt x="35" y="0"/>
                    </a:cubicBezTo>
                    <a:cubicBezTo>
                      <a:pt x="35" y="3"/>
                      <a:pt x="35" y="3"/>
                      <a:pt x="35" y="3"/>
                    </a:cubicBezTo>
                    <a:cubicBezTo>
                      <a:pt x="34" y="4"/>
                      <a:pt x="34" y="4"/>
                      <a:pt x="34" y="4"/>
                    </a:cubicBezTo>
                    <a:cubicBezTo>
                      <a:pt x="34" y="5"/>
                      <a:pt x="34" y="5"/>
                      <a:pt x="34" y="5"/>
                    </a:cubicBezTo>
                    <a:cubicBezTo>
                      <a:pt x="35" y="7"/>
                      <a:pt x="35" y="7"/>
                      <a:pt x="35" y="7"/>
                    </a:cubicBezTo>
                    <a:cubicBezTo>
                      <a:pt x="37" y="8"/>
                      <a:pt x="37" y="8"/>
                      <a:pt x="37" y="8"/>
                    </a:cubicBezTo>
                    <a:cubicBezTo>
                      <a:pt x="37" y="12"/>
                      <a:pt x="37" y="12"/>
                      <a:pt x="37" y="12"/>
                    </a:cubicBezTo>
                    <a:cubicBezTo>
                      <a:pt x="36" y="13"/>
                      <a:pt x="36" y="13"/>
                      <a:pt x="36" y="13"/>
                    </a:cubicBezTo>
                    <a:cubicBezTo>
                      <a:pt x="35" y="17"/>
                      <a:pt x="35" y="17"/>
                      <a:pt x="35" y="17"/>
                    </a:cubicBezTo>
                    <a:cubicBezTo>
                      <a:pt x="32" y="17"/>
                      <a:pt x="32" y="17"/>
                      <a:pt x="32" y="17"/>
                    </a:cubicBezTo>
                    <a:cubicBezTo>
                      <a:pt x="32" y="11"/>
                      <a:pt x="32" y="11"/>
                      <a:pt x="32" y="11"/>
                    </a:cubicBezTo>
                    <a:cubicBezTo>
                      <a:pt x="30" y="9"/>
                      <a:pt x="30" y="9"/>
                      <a:pt x="30" y="9"/>
                    </a:cubicBezTo>
                    <a:cubicBezTo>
                      <a:pt x="30" y="9"/>
                      <a:pt x="30" y="9"/>
                      <a:pt x="30" y="9"/>
                    </a:cubicBezTo>
                    <a:cubicBezTo>
                      <a:pt x="29" y="10"/>
                      <a:pt x="29" y="10"/>
                      <a:pt x="29" y="10"/>
                    </a:cubicBezTo>
                    <a:cubicBezTo>
                      <a:pt x="27" y="10"/>
                      <a:pt x="27" y="10"/>
                      <a:pt x="27" y="10"/>
                    </a:cubicBezTo>
                    <a:cubicBezTo>
                      <a:pt x="26" y="11"/>
                      <a:pt x="26" y="11"/>
                      <a:pt x="26" y="11"/>
                    </a:cubicBezTo>
                    <a:cubicBezTo>
                      <a:pt x="26" y="13"/>
                      <a:pt x="26" y="13"/>
                      <a:pt x="26" y="13"/>
                    </a:cubicBezTo>
                    <a:cubicBezTo>
                      <a:pt x="28" y="16"/>
                      <a:pt x="28" y="16"/>
                      <a:pt x="28" y="16"/>
                    </a:cubicBezTo>
                    <a:cubicBezTo>
                      <a:pt x="28" y="18"/>
                      <a:pt x="28" y="18"/>
                      <a:pt x="28" y="18"/>
                    </a:cubicBezTo>
                    <a:cubicBezTo>
                      <a:pt x="30" y="20"/>
                      <a:pt x="30" y="20"/>
                      <a:pt x="30" y="20"/>
                    </a:cubicBezTo>
                    <a:cubicBezTo>
                      <a:pt x="32" y="20"/>
                      <a:pt x="32" y="20"/>
                      <a:pt x="32" y="20"/>
                    </a:cubicBezTo>
                    <a:cubicBezTo>
                      <a:pt x="33" y="17"/>
                      <a:pt x="33" y="17"/>
                      <a:pt x="33" y="17"/>
                    </a:cubicBezTo>
                    <a:cubicBezTo>
                      <a:pt x="35" y="17"/>
                      <a:pt x="35" y="17"/>
                      <a:pt x="35" y="17"/>
                    </a:cubicBezTo>
                    <a:cubicBezTo>
                      <a:pt x="36" y="20"/>
                      <a:pt x="36" y="20"/>
                      <a:pt x="36" y="20"/>
                    </a:cubicBezTo>
                    <a:cubicBezTo>
                      <a:pt x="38" y="24"/>
                      <a:pt x="38" y="24"/>
                      <a:pt x="38" y="24"/>
                    </a:cubicBezTo>
                    <a:cubicBezTo>
                      <a:pt x="39" y="27"/>
                      <a:pt x="39" y="27"/>
                      <a:pt x="39" y="27"/>
                    </a:cubicBezTo>
                    <a:cubicBezTo>
                      <a:pt x="35" y="27"/>
                      <a:pt x="35" y="27"/>
                      <a:pt x="35" y="27"/>
                    </a:cubicBezTo>
                    <a:cubicBezTo>
                      <a:pt x="33" y="24"/>
                      <a:pt x="33" y="24"/>
                      <a:pt x="33" y="24"/>
                    </a:cubicBezTo>
                    <a:cubicBezTo>
                      <a:pt x="32" y="23"/>
                      <a:pt x="32" y="23"/>
                      <a:pt x="32" y="23"/>
                    </a:cubicBezTo>
                    <a:cubicBezTo>
                      <a:pt x="31" y="24"/>
                      <a:pt x="31" y="24"/>
                      <a:pt x="31" y="24"/>
                    </a:cubicBezTo>
                    <a:cubicBezTo>
                      <a:pt x="30" y="24"/>
                      <a:pt x="30" y="24"/>
                      <a:pt x="30" y="24"/>
                    </a:cubicBezTo>
                    <a:cubicBezTo>
                      <a:pt x="31" y="26"/>
                      <a:pt x="31" y="26"/>
                      <a:pt x="31" y="26"/>
                    </a:cubicBezTo>
                    <a:cubicBezTo>
                      <a:pt x="31" y="29"/>
                      <a:pt x="31" y="29"/>
                      <a:pt x="31" y="29"/>
                    </a:cubicBezTo>
                    <a:cubicBezTo>
                      <a:pt x="29" y="30"/>
                      <a:pt x="29" y="30"/>
                      <a:pt x="29" y="30"/>
                    </a:cubicBezTo>
                    <a:cubicBezTo>
                      <a:pt x="29" y="32"/>
                      <a:pt x="29" y="32"/>
                      <a:pt x="29" y="32"/>
                    </a:cubicBezTo>
                    <a:cubicBezTo>
                      <a:pt x="27" y="35"/>
                      <a:pt x="27" y="35"/>
                      <a:pt x="27" y="35"/>
                    </a:cubicBezTo>
                    <a:cubicBezTo>
                      <a:pt x="26" y="36"/>
                      <a:pt x="26" y="36"/>
                      <a:pt x="26" y="36"/>
                    </a:cubicBezTo>
                    <a:cubicBezTo>
                      <a:pt x="27" y="38"/>
                      <a:pt x="27" y="38"/>
                      <a:pt x="27" y="38"/>
                    </a:cubicBezTo>
                    <a:cubicBezTo>
                      <a:pt x="25" y="40"/>
                      <a:pt x="25" y="40"/>
                      <a:pt x="25" y="40"/>
                    </a:cubicBezTo>
                    <a:cubicBezTo>
                      <a:pt x="21" y="39"/>
                      <a:pt x="21" y="39"/>
                      <a:pt x="21" y="39"/>
                    </a:cubicBezTo>
                    <a:cubicBezTo>
                      <a:pt x="19" y="36"/>
                      <a:pt x="19" y="36"/>
                      <a:pt x="19" y="36"/>
                    </a:cubicBezTo>
                    <a:cubicBezTo>
                      <a:pt x="19" y="34"/>
                      <a:pt x="19" y="34"/>
                      <a:pt x="19" y="34"/>
                    </a:cubicBezTo>
                    <a:cubicBezTo>
                      <a:pt x="16" y="31"/>
                      <a:pt x="16" y="31"/>
                      <a:pt x="16" y="31"/>
                    </a:cubicBezTo>
                    <a:cubicBezTo>
                      <a:pt x="16" y="28"/>
                      <a:pt x="16" y="28"/>
                      <a:pt x="16" y="28"/>
                    </a:cubicBezTo>
                    <a:cubicBezTo>
                      <a:pt x="16" y="27"/>
                      <a:pt x="16" y="27"/>
                      <a:pt x="16" y="27"/>
                    </a:cubicBezTo>
                    <a:cubicBezTo>
                      <a:pt x="13" y="27"/>
                      <a:pt x="13" y="27"/>
                      <a:pt x="13" y="27"/>
                    </a:cubicBezTo>
                    <a:cubicBezTo>
                      <a:pt x="14" y="24"/>
                      <a:pt x="14" y="24"/>
                      <a:pt x="14" y="24"/>
                    </a:cubicBezTo>
                    <a:cubicBezTo>
                      <a:pt x="15" y="23"/>
                      <a:pt x="15" y="23"/>
                      <a:pt x="15" y="23"/>
                    </a:cubicBezTo>
                    <a:cubicBezTo>
                      <a:pt x="15" y="23"/>
                      <a:pt x="15" y="23"/>
                      <a:pt x="15" y="23"/>
                    </a:cubicBezTo>
                    <a:cubicBezTo>
                      <a:pt x="15" y="23"/>
                      <a:pt x="15" y="23"/>
                      <a:pt x="15" y="23"/>
                    </a:cubicBezTo>
                    <a:cubicBezTo>
                      <a:pt x="13" y="22"/>
                      <a:pt x="13" y="22"/>
                      <a:pt x="13" y="22"/>
                    </a:cubicBezTo>
                    <a:cubicBezTo>
                      <a:pt x="9" y="23"/>
                      <a:pt x="9" y="23"/>
                      <a:pt x="9" y="23"/>
                    </a:cubicBezTo>
                    <a:cubicBezTo>
                      <a:pt x="8" y="22"/>
                      <a:pt x="8" y="22"/>
                      <a:pt x="8" y="22"/>
                    </a:cubicBezTo>
                    <a:cubicBezTo>
                      <a:pt x="8" y="22"/>
                      <a:pt x="8" y="22"/>
                      <a:pt x="8" y="22"/>
                    </a:cubicBezTo>
                    <a:cubicBezTo>
                      <a:pt x="7" y="24"/>
                      <a:pt x="7" y="24"/>
                      <a:pt x="7" y="24"/>
                    </a:cubicBezTo>
                    <a:cubicBezTo>
                      <a:pt x="4" y="25"/>
                      <a:pt x="4" y="25"/>
                      <a:pt x="4" y="25"/>
                    </a:cubicBezTo>
                    <a:cubicBezTo>
                      <a:pt x="2" y="28"/>
                      <a:pt x="2" y="28"/>
                      <a:pt x="2" y="28"/>
                    </a:cubicBezTo>
                    <a:cubicBezTo>
                      <a:pt x="2" y="30"/>
                      <a:pt x="2" y="30"/>
                      <a:pt x="2" y="30"/>
                    </a:cubicBezTo>
                    <a:cubicBezTo>
                      <a:pt x="2" y="35"/>
                      <a:pt x="2" y="35"/>
                      <a:pt x="2" y="35"/>
                    </a:cubicBezTo>
                    <a:cubicBezTo>
                      <a:pt x="2" y="36"/>
                      <a:pt x="2" y="36"/>
                      <a:pt x="2" y="36"/>
                    </a:cubicBezTo>
                    <a:cubicBezTo>
                      <a:pt x="3" y="37"/>
                      <a:pt x="3" y="37"/>
                      <a:pt x="3" y="37"/>
                    </a:cubicBezTo>
                    <a:cubicBezTo>
                      <a:pt x="2" y="42"/>
                      <a:pt x="2" y="42"/>
                      <a:pt x="2" y="42"/>
                    </a:cubicBezTo>
                    <a:cubicBezTo>
                      <a:pt x="0" y="43"/>
                      <a:pt x="0" y="43"/>
                      <a:pt x="0" y="43"/>
                    </a:cubicBezTo>
                    <a:cubicBezTo>
                      <a:pt x="0" y="45"/>
                      <a:pt x="0" y="45"/>
                      <a:pt x="0" y="45"/>
                    </a:cubicBezTo>
                    <a:cubicBezTo>
                      <a:pt x="1" y="45"/>
                      <a:pt x="1" y="45"/>
                      <a:pt x="1" y="45"/>
                    </a:cubicBezTo>
                    <a:cubicBezTo>
                      <a:pt x="2" y="45"/>
                      <a:pt x="2" y="45"/>
                      <a:pt x="2" y="45"/>
                    </a:cubicBezTo>
                    <a:cubicBezTo>
                      <a:pt x="3" y="46"/>
                      <a:pt x="3" y="46"/>
                      <a:pt x="3" y="46"/>
                    </a:cubicBezTo>
                    <a:cubicBezTo>
                      <a:pt x="5" y="45"/>
                      <a:pt x="5" y="45"/>
                      <a:pt x="5" y="45"/>
                    </a:cubicBezTo>
                    <a:cubicBezTo>
                      <a:pt x="8" y="46"/>
                      <a:pt x="8" y="46"/>
                      <a:pt x="8" y="46"/>
                    </a:cubicBezTo>
                    <a:cubicBezTo>
                      <a:pt x="8" y="49"/>
                      <a:pt x="8" y="49"/>
                      <a:pt x="8" y="49"/>
                    </a:cubicBezTo>
                    <a:cubicBezTo>
                      <a:pt x="8" y="50"/>
                      <a:pt x="8" y="50"/>
                      <a:pt x="8" y="50"/>
                    </a:cubicBezTo>
                    <a:cubicBezTo>
                      <a:pt x="9" y="50"/>
                      <a:pt x="9" y="50"/>
                      <a:pt x="9" y="50"/>
                    </a:cubicBezTo>
                    <a:cubicBezTo>
                      <a:pt x="12" y="54"/>
                      <a:pt x="12" y="54"/>
                      <a:pt x="12" y="54"/>
                    </a:cubicBezTo>
                    <a:cubicBezTo>
                      <a:pt x="11" y="58"/>
                      <a:pt x="11" y="58"/>
                      <a:pt x="11" y="58"/>
                    </a:cubicBezTo>
                    <a:cubicBezTo>
                      <a:pt x="14" y="60"/>
                      <a:pt x="14" y="60"/>
                      <a:pt x="14" y="60"/>
                    </a:cubicBezTo>
                    <a:cubicBezTo>
                      <a:pt x="14" y="63"/>
                      <a:pt x="14" y="63"/>
                      <a:pt x="14" y="63"/>
                    </a:cubicBezTo>
                    <a:cubicBezTo>
                      <a:pt x="14" y="64"/>
                      <a:pt x="14" y="64"/>
                      <a:pt x="14" y="64"/>
                    </a:cubicBezTo>
                    <a:cubicBezTo>
                      <a:pt x="17" y="66"/>
                      <a:pt x="17" y="66"/>
                      <a:pt x="17" y="66"/>
                    </a:cubicBezTo>
                    <a:cubicBezTo>
                      <a:pt x="16" y="68"/>
                      <a:pt x="16" y="68"/>
                      <a:pt x="16" y="68"/>
                    </a:cubicBezTo>
                    <a:cubicBezTo>
                      <a:pt x="16" y="72"/>
                      <a:pt x="16" y="72"/>
                      <a:pt x="16" y="72"/>
                    </a:cubicBezTo>
                    <a:cubicBezTo>
                      <a:pt x="15" y="74"/>
                      <a:pt x="15" y="74"/>
                      <a:pt x="15" y="74"/>
                    </a:cubicBezTo>
                    <a:cubicBezTo>
                      <a:pt x="16" y="76"/>
                      <a:pt x="16" y="76"/>
                      <a:pt x="16" y="76"/>
                    </a:cubicBezTo>
                    <a:cubicBezTo>
                      <a:pt x="17" y="79"/>
                      <a:pt x="17" y="79"/>
                      <a:pt x="17" y="79"/>
                    </a:cubicBezTo>
                    <a:cubicBezTo>
                      <a:pt x="17" y="81"/>
                      <a:pt x="17" y="81"/>
                      <a:pt x="17" y="81"/>
                    </a:cubicBezTo>
                    <a:cubicBezTo>
                      <a:pt x="18" y="80"/>
                      <a:pt x="18" y="80"/>
                      <a:pt x="18" y="80"/>
                    </a:cubicBezTo>
                    <a:cubicBezTo>
                      <a:pt x="20" y="82"/>
                      <a:pt x="20" y="82"/>
                      <a:pt x="20" y="82"/>
                    </a:cubicBezTo>
                    <a:cubicBezTo>
                      <a:pt x="20" y="85"/>
                      <a:pt x="20" y="85"/>
                      <a:pt x="20" y="85"/>
                    </a:cubicBezTo>
                    <a:cubicBezTo>
                      <a:pt x="21" y="86"/>
                      <a:pt x="21" y="86"/>
                      <a:pt x="21" y="86"/>
                    </a:cubicBezTo>
                    <a:cubicBezTo>
                      <a:pt x="21" y="86"/>
                      <a:pt x="23" y="85"/>
                      <a:pt x="23" y="85"/>
                    </a:cubicBezTo>
                    <a:cubicBezTo>
                      <a:pt x="25" y="83"/>
                      <a:pt x="25" y="83"/>
                      <a:pt x="25" y="83"/>
                    </a:cubicBezTo>
                    <a:cubicBezTo>
                      <a:pt x="28" y="81"/>
                      <a:pt x="28" y="81"/>
                      <a:pt x="28" y="81"/>
                    </a:cubicBezTo>
                    <a:cubicBezTo>
                      <a:pt x="28" y="79"/>
                      <a:pt x="28" y="79"/>
                      <a:pt x="28" y="79"/>
                    </a:cubicBezTo>
                    <a:cubicBezTo>
                      <a:pt x="27" y="78"/>
                      <a:pt x="27" y="78"/>
                      <a:pt x="27" y="78"/>
                    </a:cubicBezTo>
                    <a:cubicBezTo>
                      <a:pt x="25" y="73"/>
                      <a:pt x="25" y="73"/>
                      <a:pt x="25" y="73"/>
                    </a:cubicBezTo>
                    <a:cubicBezTo>
                      <a:pt x="25" y="70"/>
                      <a:pt x="25" y="70"/>
                      <a:pt x="25" y="70"/>
                    </a:cubicBezTo>
                    <a:cubicBezTo>
                      <a:pt x="32" y="63"/>
                      <a:pt x="32" y="63"/>
                      <a:pt x="32" y="63"/>
                    </a:cubicBezTo>
                    <a:cubicBezTo>
                      <a:pt x="32" y="68"/>
                      <a:pt x="32" y="68"/>
                      <a:pt x="32" y="68"/>
                    </a:cubicBezTo>
                    <a:cubicBezTo>
                      <a:pt x="29" y="72"/>
                      <a:pt x="29" y="72"/>
                      <a:pt x="29" y="72"/>
                    </a:cubicBezTo>
                    <a:cubicBezTo>
                      <a:pt x="30" y="76"/>
                      <a:pt x="30" y="76"/>
                      <a:pt x="30" y="76"/>
                    </a:cubicBezTo>
                    <a:cubicBezTo>
                      <a:pt x="31" y="76"/>
                      <a:pt x="31" y="76"/>
                      <a:pt x="31" y="76"/>
                    </a:cubicBezTo>
                    <a:cubicBezTo>
                      <a:pt x="34" y="74"/>
                      <a:pt x="34" y="74"/>
                      <a:pt x="34" y="74"/>
                    </a:cubicBezTo>
                    <a:cubicBezTo>
                      <a:pt x="37" y="76"/>
                      <a:pt x="37" y="76"/>
                      <a:pt x="37" y="76"/>
                    </a:cubicBezTo>
                    <a:cubicBezTo>
                      <a:pt x="39" y="76"/>
                      <a:pt x="39" y="76"/>
                      <a:pt x="39" y="76"/>
                    </a:cubicBezTo>
                    <a:cubicBezTo>
                      <a:pt x="39" y="74"/>
                      <a:pt x="39" y="74"/>
                      <a:pt x="39" y="74"/>
                    </a:cubicBezTo>
                    <a:cubicBezTo>
                      <a:pt x="43" y="72"/>
                      <a:pt x="43" y="72"/>
                      <a:pt x="43" y="72"/>
                    </a:cubicBezTo>
                    <a:cubicBezTo>
                      <a:pt x="46" y="72"/>
                      <a:pt x="46" y="72"/>
                      <a:pt x="46" y="72"/>
                    </a:cubicBezTo>
                    <a:cubicBezTo>
                      <a:pt x="48" y="70"/>
                      <a:pt x="48" y="70"/>
                      <a:pt x="48" y="70"/>
                    </a:cubicBezTo>
                    <a:cubicBezTo>
                      <a:pt x="49" y="71"/>
                      <a:pt x="49" y="71"/>
                      <a:pt x="49" y="71"/>
                    </a:cubicBezTo>
                    <a:cubicBezTo>
                      <a:pt x="50" y="70"/>
                      <a:pt x="50" y="70"/>
                      <a:pt x="50" y="70"/>
                    </a:cubicBezTo>
                    <a:cubicBezTo>
                      <a:pt x="48" y="67"/>
                      <a:pt x="48" y="67"/>
                      <a:pt x="48" y="67"/>
                    </a:cubicBezTo>
                    <a:cubicBezTo>
                      <a:pt x="52" y="67"/>
                      <a:pt x="52" y="67"/>
                      <a:pt x="52" y="67"/>
                    </a:cubicBezTo>
                    <a:cubicBezTo>
                      <a:pt x="49" y="65"/>
                      <a:pt x="49" y="65"/>
                      <a:pt x="49" y="65"/>
                    </a:cubicBezTo>
                    <a:cubicBezTo>
                      <a:pt x="49" y="63"/>
                      <a:pt x="49" y="63"/>
                      <a:pt x="49" y="63"/>
                    </a:cubicBezTo>
                    <a:cubicBezTo>
                      <a:pt x="52" y="61"/>
                      <a:pt x="52" y="61"/>
                      <a:pt x="52" y="61"/>
                    </a:cubicBezTo>
                    <a:cubicBezTo>
                      <a:pt x="53" y="63"/>
                      <a:pt x="53" y="63"/>
                      <a:pt x="53" y="63"/>
                    </a:cubicBezTo>
                    <a:cubicBezTo>
                      <a:pt x="53" y="63"/>
                      <a:pt x="53" y="63"/>
                      <a:pt x="53" y="63"/>
                    </a:cubicBezTo>
                    <a:cubicBezTo>
                      <a:pt x="54" y="60"/>
                      <a:pt x="54" y="60"/>
                      <a:pt x="54" y="60"/>
                    </a:cubicBezTo>
                    <a:cubicBezTo>
                      <a:pt x="53" y="59"/>
                      <a:pt x="53" y="59"/>
                      <a:pt x="53" y="59"/>
                    </a:cubicBezTo>
                    <a:cubicBezTo>
                      <a:pt x="54" y="56"/>
                      <a:pt x="54" y="56"/>
                      <a:pt x="54" y="56"/>
                    </a:cubicBezTo>
                    <a:cubicBezTo>
                      <a:pt x="57" y="56"/>
                      <a:pt x="57" y="56"/>
                      <a:pt x="57" y="56"/>
                    </a:cubicBezTo>
                    <a:cubicBezTo>
                      <a:pt x="61" y="54"/>
                      <a:pt x="61" y="54"/>
                      <a:pt x="61" y="54"/>
                    </a:cubicBezTo>
                    <a:cubicBezTo>
                      <a:pt x="61" y="52"/>
                      <a:pt x="61" y="52"/>
                      <a:pt x="61" y="52"/>
                    </a:cubicBezTo>
                    <a:cubicBezTo>
                      <a:pt x="62" y="48"/>
                      <a:pt x="62" y="48"/>
                      <a:pt x="62" y="48"/>
                    </a:cubicBezTo>
                    <a:cubicBezTo>
                      <a:pt x="62" y="45"/>
                      <a:pt x="62" y="45"/>
                      <a:pt x="62" y="45"/>
                    </a:cubicBezTo>
                    <a:lnTo>
                      <a:pt x="60"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7" name="Freeform 206">
                <a:extLst>
                  <a:ext uri="{FF2B5EF4-FFF2-40B4-BE49-F238E27FC236}">
                    <a16:creationId xmlns:a16="http://schemas.microsoft.com/office/drawing/2014/main" id="{2FA1558A-C5A5-FC2F-055D-EBE69DB9424C}"/>
                  </a:ext>
                </a:extLst>
              </p:cNvPr>
              <p:cNvSpPr/>
              <p:nvPr/>
            </p:nvSpPr>
            <p:spPr bwMode="auto">
              <a:xfrm>
                <a:off x="2722563" y="1774825"/>
                <a:ext cx="128588" cy="120650"/>
              </a:xfrm>
              <a:custGeom>
                <a:avLst/>
                <a:gdLst>
                  <a:gd name="T0" fmla="*/ 81 w 81"/>
                  <a:gd name="T1" fmla="*/ 61 h 76"/>
                  <a:gd name="T2" fmla="*/ 76 w 81"/>
                  <a:gd name="T3" fmla="*/ 62 h 76"/>
                  <a:gd name="T4" fmla="*/ 71 w 81"/>
                  <a:gd name="T5" fmla="*/ 61 h 76"/>
                  <a:gd name="T6" fmla="*/ 66 w 81"/>
                  <a:gd name="T7" fmla="*/ 55 h 76"/>
                  <a:gd name="T8" fmla="*/ 69 w 81"/>
                  <a:gd name="T9" fmla="*/ 54 h 76"/>
                  <a:gd name="T10" fmla="*/ 69 w 81"/>
                  <a:gd name="T11" fmla="*/ 47 h 76"/>
                  <a:gd name="T12" fmla="*/ 68 w 81"/>
                  <a:gd name="T13" fmla="*/ 42 h 76"/>
                  <a:gd name="T14" fmla="*/ 59 w 81"/>
                  <a:gd name="T15" fmla="*/ 32 h 76"/>
                  <a:gd name="T16" fmla="*/ 56 w 81"/>
                  <a:gd name="T17" fmla="*/ 26 h 76"/>
                  <a:gd name="T18" fmla="*/ 46 w 81"/>
                  <a:gd name="T19" fmla="*/ 23 h 76"/>
                  <a:gd name="T20" fmla="*/ 46 w 81"/>
                  <a:gd name="T21" fmla="*/ 16 h 76"/>
                  <a:gd name="T22" fmla="*/ 41 w 81"/>
                  <a:gd name="T23" fmla="*/ 16 h 76"/>
                  <a:gd name="T24" fmla="*/ 36 w 81"/>
                  <a:gd name="T25" fmla="*/ 18 h 76"/>
                  <a:gd name="T26" fmla="*/ 36 w 81"/>
                  <a:gd name="T27" fmla="*/ 8 h 76"/>
                  <a:gd name="T28" fmla="*/ 38 w 81"/>
                  <a:gd name="T29" fmla="*/ 5 h 76"/>
                  <a:gd name="T30" fmla="*/ 36 w 81"/>
                  <a:gd name="T31" fmla="*/ 1 h 76"/>
                  <a:gd name="T32" fmla="*/ 30 w 81"/>
                  <a:gd name="T33" fmla="*/ 3 h 76"/>
                  <a:gd name="T34" fmla="*/ 24 w 81"/>
                  <a:gd name="T35" fmla="*/ 16 h 76"/>
                  <a:gd name="T36" fmla="*/ 19 w 81"/>
                  <a:gd name="T37" fmla="*/ 24 h 76"/>
                  <a:gd name="T38" fmla="*/ 17 w 81"/>
                  <a:gd name="T39" fmla="*/ 30 h 76"/>
                  <a:gd name="T40" fmla="*/ 13 w 81"/>
                  <a:gd name="T41" fmla="*/ 38 h 76"/>
                  <a:gd name="T42" fmla="*/ 11 w 81"/>
                  <a:gd name="T43" fmla="*/ 48 h 76"/>
                  <a:gd name="T44" fmla="*/ 1 w 81"/>
                  <a:gd name="T45" fmla="*/ 53 h 76"/>
                  <a:gd name="T46" fmla="*/ 0 w 81"/>
                  <a:gd name="T47" fmla="*/ 61 h 76"/>
                  <a:gd name="T48" fmla="*/ 4 w 81"/>
                  <a:gd name="T49" fmla="*/ 60 h 76"/>
                  <a:gd name="T50" fmla="*/ 8 w 81"/>
                  <a:gd name="T51" fmla="*/ 60 h 76"/>
                  <a:gd name="T52" fmla="*/ 14 w 81"/>
                  <a:gd name="T53" fmla="*/ 64 h 76"/>
                  <a:gd name="T54" fmla="*/ 10 w 81"/>
                  <a:gd name="T55" fmla="*/ 73 h 76"/>
                  <a:gd name="T56" fmla="*/ 13 w 81"/>
                  <a:gd name="T57" fmla="*/ 76 h 76"/>
                  <a:gd name="T58" fmla="*/ 18 w 81"/>
                  <a:gd name="T59" fmla="*/ 75 h 76"/>
                  <a:gd name="T60" fmla="*/ 23 w 81"/>
                  <a:gd name="T61" fmla="*/ 73 h 76"/>
                  <a:gd name="T62" fmla="*/ 29 w 81"/>
                  <a:gd name="T63" fmla="*/ 66 h 76"/>
                  <a:gd name="T64" fmla="*/ 33 w 81"/>
                  <a:gd name="T65" fmla="*/ 64 h 76"/>
                  <a:gd name="T66" fmla="*/ 39 w 81"/>
                  <a:gd name="T67" fmla="*/ 60 h 76"/>
                  <a:gd name="T68" fmla="*/ 43 w 81"/>
                  <a:gd name="T69" fmla="*/ 51 h 76"/>
                  <a:gd name="T70" fmla="*/ 48 w 81"/>
                  <a:gd name="T71" fmla="*/ 51 h 76"/>
                  <a:gd name="T72" fmla="*/ 53 w 81"/>
                  <a:gd name="T73" fmla="*/ 55 h 76"/>
                  <a:gd name="T74" fmla="*/ 56 w 81"/>
                  <a:gd name="T75" fmla="*/ 58 h 76"/>
                  <a:gd name="T76" fmla="*/ 58 w 81"/>
                  <a:gd name="T77" fmla="*/ 66 h 76"/>
                  <a:gd name="T78" fmla="*/ 56 w 81"/>
                  <a:gd name="T79" fmla="*/ 68 h 76"/>
                  <a:gd name="T80" fmla="*/ 61 w 81"/>
                  <a:gd name="T81" fmla="*/ 69 h 76"/>
                  <a:gd name="T82" fmla="*/ 67 w 81"/>
                  <a:gd name="T83" fmla="*/ 70 h 76"/>
                  <a:gd name="T84" fmla="*/ 74 w 81"/>
                  <a:gd name="T85" fmla="*/ 74 h 76"/>
                  <a:gd name="T86" fmla="*/ 77 w 81"/>
                  <a:gd name="T87" fmla="*/ 69 h 76"/>
                  <a:gd name="T88" fmla="*/ 81 w 81"/>
                  <a:gd name="T89" fmla="*/ 6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1" h="76">
                    <a:moveTo>
                      <a:pt x="78" y="63"/>
                    </a:moveTo>
                    <a:lnTo>
                      <a:pt x="81" y="62"/>
                    </a:lnTo>
                    <a:lnTo>
                      <a:pt x="81" y="61"/>
                    </a:lnTo>
                    <a:lnTo>
                      <a:pt x="80" y="61"/>
                    </a:lnTo>
                    <a:lnTo>
                      <a:pt x="77" y="63"/>
                    </a:lnTo>
                    <a:lnTo>
                      <a:pt x="76" y="62"/>
                    </a:lnTo>
                    <a:lnTo>
                      <a:pt x="73" y="60"/>
                    </a:lnTo>
                    <a:lnTo>
                      <a:pt x="73" y="60"/>
                    </a:lnTo>
                    <a:lnTo>
                      <a:pt x="71" y="61"/>
                    </a:lnTo>
                    <a:lnTo>
                      <a:pt x="66" y="61"/>
                    </a:lnTo>
                    <a:lnTo>
                      <a:pt x="62" y="58"/>
                    </a:lnTo>
                    <a:lnTo>
                      <a:pt x="66" y="55"/>
                    </a:lnTo>
                    <a:lnTo>
                      <a:pt x="68" y="55"/>
                    </a:lnTo>
                    <a:lnTo>
                      <a:pt x="69" y="54"/>
                    </a:lnTo>
                    <a:lnTo>
                      <a:pt x="69" y="54"/>
                    </a:lnTo>
                    <a:lnTo>
                      <a:pt x="69" y="53"/>
                    </a:lnTo>
                    <a:lnTo>
                      <a:pt x="68" y="48"/>
                    </a:lnTo>
                    <a:lnTo>
                      <a:pt x="69" y="47"/>
                    </a:lnTo>
                    <a:lnTo>
                      <a:pt x="69" y="46"/>
                    </a:lnTo>
                    <a:lnTo>
                      <a:pt x="68" y="45"/>
                    </a:lnTo>
                    <a:lnTo>
                      <a:pt x="68" y="42"/>
                    </a:lnTo>
                    <a:lnTo>
                      <a:pt x="65" y="39"/>
                    </a:lnTo>
                    <a:lnTo>
                      <a:pt x="60" y="37"/>
                    </a:lnTo>
                    <a:lnTo>
                      <a:pt x="59" y="32"/>
                    </a:lnTo>
                    <a:lnTo>
                      <a:pt x="56" y="32"/>
                    </a:lnTo>
                    <a:lnTo>
                      <a:pt x="55" y="30"/>
                    </a:lnTo>
                    <a:lnTo>
                      <a:pt x="56" y="26"/>
                    </a:lnTo>
                    <a:lnTo>
                      <a:pt x="55" y="25"/>
                    </a:lnTo>
                    <a:lnTo>
                      <a:pt x="52" y="25"/>
                    </a:lnTo>
                    <a:lnTo>
                      <a:pt x="46" y="23"/>
                    </a:lnTo>
                    <a:lnTo>
                      <a:pt x="45" y="18"/>
                    </a:lnTo>
                    <a:lnTo>
                      <a:pt x="46" y="17"/>
                    </a:lnTo>
                    <a:lnTo>
                      <a:pt x="46" y="16"/>
                    </a:lnTo>
                    <a:lnTo>
                      <a:pt x="44" y="15"/>
                    </a:lnTo>
                    <a:lnTo>
                      <a:pt x="44" y="14"/>
                    </a:lnTo>
                    <a:lnTo>
                      <a:pt x="41" y="16"/>
                    </a:lnTo>
                    <a:lnTo>
                      <a:pt x="41" y="18"/>
                    </a:lnTo>
                    <a:lnTo>
                      <a:pt x="38" y="21"/>
                    </a:lnTo>
                    <a:lnTo>
                      <a:pt x="36" y="18"/>
                    </a:lnTo>
                    <a:lnTo>
                      <a:pt x="36" y="15"/>
                    </a:lnTo>
                    <a:lnTo>
                      <a:pt x="34" y="11"/>
                    </a:lnTo>
                    <a:lnTo>
                      <a:pt x="36" y="8"/>
                    </a:lnTo>
                    <a:lnTo>
                      <a:pt x="38" y="9"/>
                    </a:lnTo>
                    <a:lnTo>
                      <a:pt x="38" y="8"/>
                    </a:lnTo>
                    <a:lnTo>
                      <a:pt x="38" y="5"/>
                    </a:lnTo>
                    <a:lnTo>
                      <a:pt x="38" y="4"/>
                    </a:lnTo>
                    <a:lnTo>
                      <a:pt x="34" y="5"/>
                    </a:lnTo>
                    <a:lnTo>
                      <a:pt x="36" y="1"/>
                    </a:lnTo>
                    <a:lnTo>
                      <a:pt x="36" y="0"/>
                    </a:lnTo>
                    <a:lnTo>
                      <a:pt x="32" y="1"/>
                    </a:lnTo>
                    <a:lnTo>
                      <a:pt x="30" y="3"/>
                    </a:lnTo>
                    <a:lnTo>
                      <a:pt x="28" y="9"/>
                    </a:lnTo>
                    <a:lnTo>
                      <a:pt x="24" y="14"/>
                    </a:lnTo>
                    <a:lnTo>
                      <a:pt x="24" y="16"/>
                    </a:lnTo>
                    <a:lnTo>
                      <a:pt x="22" y="18"/>
                    </a:lnTo>
                    <a:lnTo>
                      <a:pt x="22" y="19"/>
                    </a:lnTo>
                    <a:lnTo>
                      <a:pt x="19" y="24"/>
                    </a:lnTo>
                    <a:lnTo>
                      <a:pt x="21" y="26"/>
                    </a:lnTo>
                    <a:lnTo>
                      <a:pt x="18" y="27"/>
                    </a:lnTo>
                    <a:lnTo>
                      <a:pt x="17" y="30"/>
                    </a:lnTo>
                    <a:lnTo>
                      <a:pt x="17" y="33"/>
                    </a:lnTo>
                    <a:lnTo>
                      <a:pt x="14" y="37"/>
                    </a:lnTo>
                    <a:lnTo>
                      <a:pt x="13" y="38"/>
                    </a:lnTo>
                    <a:lnTo>
                      <a:pt x="13" y="42"/>
                    </a:lnTo>
                    <a:lnTo>
                      <a:pt x="11" y="44"/>
                    </a:lnTo>
                    <a:lnTo>
                      <a:pt x="11" y="48"/>
                    </a:lnTo>
                    <a:lnTo>
                      <a:pt x="9" y="52"/>
                    </a:lnTo>
                    <a:lnTo>
                      <a:pt x="4" y="52"/>
                    </a:lnTo>
                    <a:lnTo>
                      <a:pt x="1" y="53"/>
                    </a:lnTo>
                    <a:lnTo>
                      <a:pt x="1" y="55"/>
                    </a:lnTo>
                    <a:lnTo>
                      <a:pt x="0" y="60"/>
                    </a:lnTo>
                    <a:lnTo>
                      <a:pt x="0" y="61"/>
                    </a:lnTo>
                    <a:lnTo>
                      <a:pt x="0" y="60"/>
                    </a:lnTo>
                    <a:lnTo>
                      <a:pt x="2" y="59"/>
                    </a:lnTo>
                    <a:lnTo>
                      <a:pt x="4" y="60"/>
                    </a:lnTo>
                    <a:lnTo>
                      <a:pt x="6" y="61"/>
                    </a:lnTo>
                    <a:lnTo>
                      <a:pt x="7" y="61"/>
                    </a:lnTo>
                    <a:lnTo>
                      <a:pt x="8" y="60"/>
                    </a:lnTo>
                    <a:lnTo>
                      <a:pt x="10" y="60"/>
                    </a:lnTo>
                    <a:lnTo>
                      <a:pt x="13" y="62"/>
                    </a:lnTo>
                    <a:lnTo>
                      <a:pt x="14" y="64"/>
                    </a:lnTo>
                    <a:lnTo>
                      <a:pt x="11" y="68"/>
                    </a:lnTo>
                    <a:lnTo>
                      <a:pt x="11" y="70"/>
                    </a:lnTo>
                    <a:lnTo>
                      <a:pt x="10" y="73"/>
                    </a:lnTo>
                    <a:lnTo>
                      <a:pt x="10" y="76"/>
                    </a:lnTo>
                    <a:lnTo>
                      <a:pt x="11" y="75"/>
                    </a:lnTo>
                    <a:lnTo>
                      <a:pt x="13" y="76"/>
                    </a:lnTo>
                    <a:lnTo>
                      <a:pt x="14" y="76"/>
                    </a:lnTo>
                    <a:lnTo>
                      <a:pt x="16" y="75"/>
                    </a:lnTo>
                    <a:lnTo>
                      <a:pt x="18" y="75"/>
                    </a:lnTo>
                    <a:lnTo>
                      <a:pt x="18" y="75"/>
                    </a:lnTo>
                    <a:lnTo>
                      <a:pt x="22" y="73"/>
                    </a:lnTo>
                    <a:lnTo>
                      <a:pt x="23" y="73"/>
                    </a:lnTo>
                    <a:lnTo>
                      <a:pt x="25" y="71"/>
                    </a:lnTo>
                    <a:lnTo>
                      <a:pt x="26" y="68"/>
                    </a:lnTo>
                    <a:lnTo>
                      <a:pt x="29" y="66"/>
                    </a:lnTo>
                    <a:lnTo>
                      <a:pt x="30" y="63"/>
                    </a:lnTo>
                    <a:lnTo>
                      <a:pt x="32" y="63"/>
                    </a:lnTo>
                    <a:lnTo>
                      <a:pt x="33" y="64"/>
                    </a:lnTo>
                    <a:lnTo>
                      <a:pt x="37" y="62"/>
                    </a:lnTo>
                    <a:lnTo>
                      <a:pt x="38" y="62"/>
                    </a:lnTo>
                    <a:lnTo>
                      <a:pt x="39" y="60"/>
                    </a:lnTo>
                    <a:lnTo>
                      <a:pt x="39" y="55"/>
                    </a:lnTo>
                    <a:lnTo>
                      <a:pt x="41" y="53"/>
                    </a:lnTo>
                    <a:lnTo>
                      <a:pt x="43" y="51"/>
                    </a:lnTo>
                    <a:lnTo>
                      <a:pt x="46" y="51"/>
                    </a:lnTo>
                    <a:lnTo>
                      <a:pt x="47" y="52"/>
                    </a:lnTo>
                    <a:lnTo>
                      <a:pt x="48" y="51"/>
                    </a:lnTo>
                    <a:lnTo>
                      <a:pt x="51" y="49"/>
                    </a:lnTo>
                    <a:lnTo>
                      <a:pt x="53" y="51"/>
                    </a:lnTo>
                    <a:lnTo>
                      <a:pt x="53" y="55"/>
                    </a:lnTo>
                    <a:lnTo>
                      <a:pt x="51" y="58"/>
                    </a:lnTo>
                    <a:lnTo>
                      <a:pt x="52" y="58"/>
                    </a:lnTo>
                    <a:lnTo>
                      <a:pt x="56" y="58"/>
                    </a:lnTo>
                    <a:lnTo>
                      <a:pt x="59" y="59"/>
                    </a:lnTo>
                    <a:lnTo>
                      <a:pt x="60" y="62"/>
                    </a:lnTo>
                    <a:lnTo>
                      <a:pt x="58" y="66"/>
                    </a:lnTo>
                    <a:lnTo>
                      <a:pt x="55" y="67"/>
                    </a:lnTo>
                    <a:lnTo>
                      <a:pt x="55" y="68"/>
                    </a:lnTo>
                    <a:lnTo>
                      <a:pt x="56" y="68"/>
                    </a:lnTo>
                    <a:lnTo>
                      <a:pt x="58" y="68"/>
                    </a:lnTo>
                    <a:lnTo>
                      <a:pt x="60" y="68"/>
                    </a:lnTo>
                    <a:lnTo>
                      <a:pt x="61" y="69"/>
                    </a:lnTo>
                    <a:lnTo>
                      <a:pt x="63" y="68"/>
                    </a:lnTo>
                    <a:lnTo>
                      <a:pt x="65" y="70"/>
                    </a:lnTo>
                    <a:lnTo>
                      <a:pt x="67" y="70"/>
                    </a:lnTo>
                    <a:lnTo>
                      <a:pt x="68" y="71"/>
                    </a:lnTo>
                    <a:lnTo>
                      <a:pt x="70" y="71"/>
                    </a:lnTo>
                    <a:lnTo>
                      <a:pt x="74" y="74"/>
                    </a:lnTo>
                    <a:lnTo>
                      <a:pt x="74" y="74"/>
                    </a:lnTo>
                    <a:lnTo>
                      <a:pt x="75" y="70"/>
                    </a:lnTo>
                    <a:lnTo>
                      <a:pt x="77" y="69"/>
                    </a:lnTo>
                    <a:lnTo>
                      <a:pt x="80" y="67"/>
                    </a:lnTo>
                    <a:lnTo>
                      <a:pt x="81" y="67"/>
                    </a:lnTo>
                    <a:lnTo>
                      <a:pt x="81" y="67"/>
                    </a:lnTo>
                    <a:lnTo>
                      <a:pt x="7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8" name="Freeform 207">
                <a:extLst>
                  <a:ext uri="{FF2B5EF4-FFF2-40B4-BE49-F238E27FC236}">
                    <a16:creationId xmlns:a16="http://schemas.microsoft.com/office/drawing/2014/main" id="{068FC2F5-E32D-0A44-7531-D90651E172B6}"/>
                  </a:ext>
                </a:extLst>
              </p:cNvPr>
              <p:cNvSpPr/>
              <p:nvPr/>
            </p:nvSpPr>
            <p:spPr bwMode="auto">
              <a:xfrm>
                <a:off x="2611438" y="3344863"/>
                <a:ext cx="50800" cy="19050"/>
              </a:xfrm>
              <a:custGeom>
                <a:avLst/>
                <a:gdLst>
                  <a:gd name="T0" fmla="*/ 26 w 32"/>
                  <a:gd name="T1" fmla="*/ 6 h 12"/>
                  <a:gd name="T2" fmla="*/ 24 w 32"/>
                  <a:gd name="T3" fmla="*/ 1 h 12"/>
                  <a:gd name="T4" fmla="*/ 12 w 32"/>
                  <a:gd name="T5" fmla="*/ 0 h 12"/>
                  <a:gd name="T6" fmla="*/ 6 w 32"/>
                  <a:gd name="T7" fmla="*/ 2 h 12"/>
                  <a:gd name="T8" fmla="*/ 3 w 32"/>
                  <a:gd name="T9" fmla="*/ 1 h 12"/>
                  <a:gd name="T10" fmla="*/ 2 w 32"/>
                  <a:gd name="T11" fmla="*/ 2 h 12"/>
                  <a:gd name="T12" fmla="*/ 0 w 32"/>
                  <a:gd name="T13" fmla="*/ 3 h 12"/>
                  <a:gd name="T14" fmla="*/ 2 w 32"/>
                  <a:gd name="T15" fmla="*/ 3 h 12"/>
                  <a:gd name="T16" fmla="*/ 4 w 32"/>
                  <a:gd name="T17" fmla="*/ 3 h 12"/>
                  <a:gd name="T18" fmla="*/ 6 w 32"/>
                  <a:gd name="T19" fmla="*/ 5 h 12"/>
                  <a:gd name="T20" fmla="*/ 9 w 32"/>
                  <a:gd name="T21" fmla="*/ 9 h 12"/>
                  <a:gd name="T22" fmla="*/ 10 w 32"/>
                  <a:gd name="T23" fmla="*/ 10 h 12"/>
                  <a:gd name="T24" fmla="*/ 13 w 32"/>
                  <a:gd name="T25" fmla="*/ 9 h 12"/>
                  <a:gd name="T26" fmla="*/ 15 w 32"/>
                  <a:gd name="T27" fmla="*/ 12 h 12"/>
                  <a:gd name="T28" fmla="*/ 18 w 32"/>
                  <a:gd name="T29" fmla="*/ 12 h 12"/>
                  <a:gd name="T30" fmla="*/ 18 w 32"/>
                  <a:gd name="T31" fmla="*/ 8 h 12"/>
                  <a:gd name="T32" fmla="*/ 22 w 32"/>
                  <a:gd name="T33" fmla="*/ 8 h 12"/>
                  <a:gd name="T34" fmla="*/ 24 w 32"/>
                  <a:gd name="T35" fmla="*/ 10 h 12"/>
                  <a:gd name="T36" fmla="*/ 24 w 32"/>
                  <a:gd name="T37" fmla="*/ 9 h 12"/>
                  <a:gd name="T38" fmla="*/ 26 w 32"/>
                  <a:gd name="T39" fmla="*/ 7 h 12"/>
                  <a:gd name="T40" fmla="*/ 28 w 32"/>
                  <a:gd name="T41" fmla="*/ 8 h 12"/>
                  <a:gd name="T42" fmla="*/ 32 w 32"/>
                  <a:gd name="T43" fmla="*/ 8 h 12"/>
                  <a:gd name="T44" fmla="*/ 31 w 32"/>
                  <a:gd name="T45" fmla="*/ 7 h 12"/>
                  <a:gd name="T46" fmla="*/ 26 w 32"/>
                  <a:gd name="T47"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12">
                    <a:moveTo>
                      <a:pt x="26" y="6"/>
                    </a:moveTo>
                    <a:lnTo>
                      <a:pt x="24" y="1"/>
                    </a:lnTo>
                    <a:lnTo>
                      <a:pt x="12" y="0"/>
                    </a:lnTo>
                    <a:lnTo>
                      <a:pt x="6" y="2"/>
                    </a:lnTo>
                    <a:lnTo>
                      <a:pt x="3" y="1"/>
                    </a:lnTo>
                    <a:lnTo>
                      <a:pt x="2" y="2"/>
                    </a:lnTo>
                    <a:lnTo>
                      <a:pt x="0" y="3"/>
                    </a:lnTo>
                    <a:lnTo>
                      <a:pt x="2" y="3"/>
                    </a:lnTo>
                    <a:lnTo>
                      <a:pt x="4" y="3"/>
                    </a:lnTo>
                    <a:lnTo>
                      <a:pt x="6" y="5"/>
                    </a:lnTo>
                    <a:lnTo>
                      <a:pt x="9" y="9"/>
                    </a:lnTo>
                    <a:lnTo>
                      <a:pt x="10" y="10"/>
                    </a:lnTo>
                    <a:lnTo>
                      <a:pt x="13" y="9"/>
                    </a:lnTo>
                    <a:lnTo>
                      <a:pt x="15" y="12"/>
                    </a:lnTo>
                    <a:lnTo>
                      <a:pt x="18" y="12"/>
                    </a:lnTo>
                    <a:lnTo>
                      <a:pt x="18" y="8"/>
                    </a:lnTo>
                    <a:lnTo>
                      <a:pt x="22" y="8"/>
                    </a:lnTo>
                    <a:lnTo>
                      <a:pt x="24" y="10"/>
                    </a:lnTo>
                    <a:lnTo>
                      <a:pt x="24" y="9"/>
                    </a:lnTo>
                    <a:lnTo>
                      <a:pt x="26" y="7"/>
                    </a:lnTo>
                    <a:lnTo>
                      <a:pt x="28" y="8"/>
                    </a:lnTo>
                    <a:lnTo>
                      <a:pt x="32" y="8"/>
                    </a:lnTo>
                    <a:lnTo>
                      <a:pt x="31" y="7"/>
                    </a:lnTo>
                    <a:lnTo>
                      <a:pt x="26"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9" name="Freeform 208">
                <a:extLst>
                  <a:ext uri="{FF2B5EF4-FFF2-40B4-BE49-F238E27FC236}">
                    <a16:creationId xmlns:a16="http://schemas.microsoft.com/office/drawing/2014/main" id="{9E390336-A3A1-36D5-071E-46F4F5B6AEBF}"/>
                  </a:ext>
                </a:extLst>
              </p:cNvPr>
              <p:cNvSpPr/>
              <p:nvPr/>
            </p:nvSpPr>
            <p:spPr bwMode="auto">
              <a:xfrm>
                <a:off x="2709863" y="3309938"/>
                <a:ext cx="63500" cy="44450"/>
              </a:xfrm>
              <a:custGeom>
                <a:avLst/>
                <a:gdLst>
                  <a:gd name="T0" fmla="*/ 31 w 35"/>
                  <a:gd name="T1" fmla="*/ 3 h 24"/>
                  <a:gd name="T2" fmla="*/ 28 w 35"/>
                  <a:gd name="T3" fmla="*/ 1 h 24"/>
                  <a:gd name="T4" fmla="*/ 23 w 35"/>
                  <a:gd name="T5" fmla="*/ 0 h 24"/>
                  <a:gd name="T6" fmla="*/ 22 w 35"/>
                  <a:gd name="T7" fmla="*/ 1 h 24"/>
                  <a:gd name="T8" fmla="*/ 19 w 35"/>
                  <a:gd name="T9" fmla="*/ 0 h 24"/>
                  <a:gd name="T10" fmla="*/ 15 w 35"/>
                  <a:gd name="T11" fmla="*/ 0 h 24"/>
                  <a:gd name="T12" fmla="*/ 17 w 35"/>
                  <a:gd name="T13" fmla="*/ 1 h 24"/>
                  <a:gd name="T14" fmla="*/ 25 w 35"/>
                  <a:gd name="T15" fmla="*/ 4 h 24"/>
                  <a:gd name="T16" fmla="*/ 24 w 35"/>
                  <a:gd name="T17" fmla="*/ 6 h 24"/>
                  <a:gd name="T18" fmla="*/ 24 w 35"/>
                  <a:gd name="T19" fmla="*/ 8 h 24"/>
                  <a:gd name="T20" fmla="*/ 24 w 35"/>
                  <a:gd name="T21" fmla="*/ 11 h 24"/>
                  <a:gd name="T22" fmla="*/ 24 w 35"/>
                  <a:gd name="T23" fmla="*/ 13 h 24"/>
                  <a:gd name="T24" fmla="*/ 27 w 35"/>
                  <a:gd name="T25" fmla="*/ 13 h 24"/>
                  <a:gd name="T26" fmla="*/ 30 w 35"/>
                  <a:gd name="T27" fmla="*/ 16 h 24"/>
                  <a:gd name="T28" fmla="*/ 29 w 35"/>
                  <a:gd name="T29" fmla="*/ 19 h 24"/>
                  <a:gd name="T30" fmla="*/ 23 w 35"/>
                  <a:gd name="T31" fmla="*/ 19 h 24"/>
                  <a:gd name="T32" fmla="*/ 22 w 35"/>
                  <a:gd name="T33" fmla="*/ 20 h 24"/>
                  <a:gd name="T34" fmla="*/ 19 w 35"/>
                  <a:gd name="T35" fmla="*/ 19 h 24"/>
                  <a:gd name="T36" fmla="*/ 16 w 35"/>
                  <a:gd name="T37" fmla="*/ 20 h 24"/>
                  <a:gd name="T38" fmla="*/ 13 w 35"/>
                  <a:gd name="T39" fmla="*/ 19 h 24"/>
                  <a:gd name="T40" fmla="*/ 9 w 35"/>
                  <a:gd name="T41" fmla="*/ 20 h 24"/>
                  <a:gd name="T42" fmla="*/ 9 w 35"/>
                  <a:gd name="T43" fmla="*/ 18 h 24"/>
                  <a:gd name="T44" fmla="*/ 9 w 35"/>
                  <a:gd name="T45" fmla="*/ 18 h 24"/>
                  <a:gd name="T46" fmla="*/ 4 w 35"/>
                  <a:gd name="T47" fmla="*/ 19 h 24"/>
                  <a:gd name="T48" fmla="*/ 2 w 35"/>
                  <a:gd name="T49" fmla="*/ 17 h 24"/>
                  <a:gd name="T50" fmla="*/ 0 w 35"/>
                  <a:gd name="T51" fmla="*/ 18 h 24"/>
                  <a:gd name="T52" fmla="*/ 0 w 35"/>
                  <a:gd name="T53" fmla="*/ 19 h 24"/>
                  <a:gd name="T54" fmla="*/ 0 w 35"/>
                  <a:gd name="T55" fmla="*/ 20 h 24"/>
                  <a:gd name="T56" fmla="*/ 3 w 35"/>
                  <a:gd name="T57" fmla="*/ 20 h 24"/>
                  <a:gd name="T58" fmla="*/ 7 w 35"/>
                  <a:gd name="T59" fmla="*/ 24 h 24"/>
                  <a:gd name="T60" fmla="*/ 7 w 35"/>
                  <a:gd name="T61" fmla="*/ 23 h 24"/>
                  <a:gd name="T62" fmla="*/ 9 w 35"/>
                  <a:gd name="T63" fmla="*/ 21 h 24"/>
                  <a:gd name="T64" fmla="*/ 16 w 35"/>
                  <a:gd name="T65" fmla="*/ 21 h 24"/>
                  <a:gd name="T66" fmla="*/ 18 w 35"/>
                  <a:gd name="T67" fmla="*/ 22 h 24"/>
                  <a:gd name="T68" fmla="*/ 25 w 35"/>
                  <a:gd name="T69" fmla="*/ 23 h 24"/>
                  <a:gd name="T70" fmla="*/ 26 w 35"/>
                  <a:gd name="T71" fmla="*/ 22 h 24"/>
                  <a:gd name="T72" fmla="*/ 29 w 35"/>
                  <a:gd name="T73" fmla="*/ 23 h 24"/>
                  <a:gd name="T74" fmla="*/ 29 w 35"/>
                  <a:gd name="T75" fmla="*/ 23 h 24"/>
                  <a:gd name="T76" fmla="*/ 29 w 35"/>
                  <a:gd name="T77" fmla="*/ 22 h 24"/>
                  <a:gd name="T78" fmla="*/ 33 w 35"/>
                  <a:gd name="T79" fmla="*/ 19 h 24"/>
                  <a:gd name="T80" fmla="*/ 33 w 35"/>
                  <a:gd name="T81" fmla="*/ 16 h 24"/>
                  <a:gd name="T82" fmla="*/ 31 w 35"/>
                  <a:gd name="T83" fmla="*/ 13 h 24"/>
                  <a:gd name="T84" fmla="*/ 32 w 35"/>
                  <a:gd name="T85" fmla="*/ 11 h 24"/>
                  <a:gd name="T86" fmla="*/ 34 w 35"/>
                  <a:gd name="T87" fmla="*/ 10 h 24"/>
                  <a:gd name="T88" fmla="*/ 35 w 35"/>
                  <a:gd name="T89" fmla="*/ 8 h 24"/>
                  <a:gd name="T90" fmla="*/ 34 w 35"/>
                  <a:gd name="T91" fmla="*/ 6 h 24"/>
                  <a:gd name="T92" fmla="*/ 35 w 35"/>
                  <a:gd name="T93" fmla="*/ 3 h 24"/>
                  <a:gd name="T94" fmla="*/ 35 w 35"/>
                  <a:gd name="T95" fmla="*/ 3 h 24"/>
                  <a:gd name="T96" fmla="*/ 33 w 35"/>
                  <a:gd name="T97" fmla="*/ 3 h 24"/>
                  <a:gd name="T98" fmla="*/ 31 w 35"/>
                  <a:gd name="T99"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 h="24">
                    <a:moveTo>
                      <a:pt x="31" y="3"/>
                    </a:moveTo>
                    <a:cubicBezTo>
                      <a:pt x="28" y="1"/>
                      <a:pt x="28" y="1"/>
                      <a:pt x="28" y="1"/>
                    </a:cubicBezTo>
                    <a:cubicBezTo>
                      <a:pt x="23" y="0"/>
                      <a:pt x="23" y="0"/>
                      <a:pt x="23" y="0"/>
                    </a:cubicBezTo>
                    <a:cubicBezTo>
                      <a:pt x="22" y="1"/>
                      <a:pt x="22" y="1"/>
                      <a:pt x="22" y="1"/>
                    </a:cubicBezTo>
                    <a:cubicBezTo>
                      <a:pt x="19" y="0"/>
                      <a:pt x="19" y="0"/>
                      <a:pt x="19" y="0"/>
                    </a:cubicBezTo>
                    <a:cubicBezTo>
                      <a:pt x="15" y="0"/>
                      <a:pt x="15" y="0"/>
                      <a:pt x="15" y="0"/>
                    </a:cubicBezTo>
                    <a:cubicBezTo>
                      <a:pt x="15" y="1"/>
                      <a:pt x="16" y="1"/>
                      <a:pt x="17" y="1"/>
                    </a:cubicBezTo>
                    <a:cubicBezTo>
                      <a:pt x="25" y="4"/>
                      <a:pt x="25" y="4"/>
                      <a:pt x="25" y="4"/>
                    </a:cubicBezTo>
                    <a:cubicBezTo>
                      <a:pt x="24" y="6"/>
                      <a:pt x="24" y="6"/>
                      <a:pt x="24" y="6"/>
                    </a:cubicBezTo>
                    <a:cubicBezTo>
                      <a:pt x="24" y="8"/>
                      <a:pt x="24" y="8"/>
                      <a:pt x="24" y="8"/>
                    </a:cubicBezTo>
                    <a:cubicBezTo>
                      <a:pt x="24" y="11"/>
                      <a:pt x="24" y="11"/>
                      <a:pt x="24" y="11"/>
                    </a:cubicBezTo>
                    <a:cubicBezTo>
                      <a:pt x="24" y="13"/>
                      <a:pt x="24" y="13"/>
                      <a:pt x="24" y="13"/>
                    </a:cubicBezTo>
                    <a:cubicBezTo>
                      <a:pt x="27" y="13"/>
                      <a:pt x="27" y="13"/>
                      <a:pt x="27" y="13"/>
                    </a:cubicBezTo>
                    <a:cubicBezTo>
                      <a:pt x="30" y="16"/>
                      <a:pt x="30" y="16"/>
                      <a:pt x="30" y="16"/>
                    </a:cubicBezTo>
                    <a:cubicBezTo>
                      <a:pt x="29" y="19"/>
                      <a:pt x="29" y="19"/>
                      <a:pt x="29" y="19"/>
                    </a:cubicBezTo>
                    <a:cubicBezTo>
                      <a:pt x="23" y="19"/>
                      <a:pt x="23" y="19"/>
                      <a:pt x="23" y="19"/>
                    </a:cubicBezTo>
                    <a:cubicBezTo>
                      <a:pt x="22" y="20"/>
                      <a:pt x="22" y="20"/>
                      <a:pt x="22" y="20"/>
                    </a:cubicBezTo>
                    <a:cubicBezTo>
                      <a:pt x="19" y="19"/>
                      <a:pt x="19" y="19"/>
                      <a:pt x="19" y="19"/>
                    </a:cubicBezTo>
                    <a:cubicBezTo>
                      <a:pt x="16" y="20"/>
                      <a:pt x="16" y="20"/>
                      <a:pt x="16" y="20"/>
                    </a:cubicBezTo>
                    <a:cubicBezTo>
                      <a:pt x="13" y="19"/>
                      <a:pt x="13" y="19"/>
                      <a:pt x="13" y="19"/>
                    </a:cubicBezTo>
                    <a:cubicBezTo>
                      <a:pt x="9" y="20"/>
                      <a:pt x="9" y="20"/>
                      <a:pt x="9" y="20"/>
                    </a:cubicBezTo>
                    <a:cubicBezTo>
                      <a:pt x="9" y="18"/>
                      <a:pt x="9" y="18"/>
                      <a:pt x="9" y="18"/>
                    </a:cubicBezTo>
                    <a:cubicBezTo>
                      <a:pt x="9" y="18"/>
                      <a:pt x="9" y="18"/>
                      <a:pt x="9" y="18"/>
                    </a:cubicBezTo>
                    <a:cubicBezTo>
                      <a:pt x="4" y="19"/>
                      <a:pt x="4" y="19"/>
                      <a:pt x="4" y="19"/>
                    </a:cubicBezTo>
                    <a:cubicBezTo>
                      <a:pt x="2" y="17"/>
                      <a:pt x="2" y="17"/>
                      <a:pt x="2" y="17"/>
                    </a:cubicBezTo>
                    <a:cubicBezTo>
                      <a:pt x="0" y="18"/>
                      <a:pt x="0" y="18"/>
                      <a:pt x="0" y="18"/>
                    </a:cubicBezTo>
                    <a:cubicBezTo>
                      <a:pt x="0" y="19"/>
                      <a:pt x="0" y="19"/>
                      <a:pt x="0" y="19"/>
                    </a:cubicBezTo>
                    <a:cubicBezTo>
                      <a:pt x="0" y="20"/>
                      <a:pt x="0" y="20"/>
                      <a:pt x="0" y="20"/>
                    </a:cubicBezTo>
                    <a:cubicBezTo>
                      <a:pt x="3" y="20"/>
                      <a:pt x="3" y="20"/>
                      <a:pt x="3" y="20"/>
                    </a:cubicBezTo>
                    <a:cubicBezTo>
                      <a:pt x="7" y="24"/>
                      <a:pt x="7" y="24"/>
                      <a:pt x="7" y="24"/>
                    </a:cubicBezTo>
                    <a:cubicBezTo>
                      <a:pt x="7" y="23"/>
                      <a:pt x="7" y="23"/>
                      <a:pt x="7" y="23"/>
                    </a:cubicBezTo>
                    <a:cubicBezTo>
                      <a:pt x="9" y="21"/>
                      <a:pt x="9" y="21"/>
                      <a:pt x="9" y="21"/>
                    </a:cubicBezTo>
                    <a:cubicBezTo>
                      <a:pt x="16" y="21"/>
                      <a:pt x="16" y="21"/>
                      <a:pt x="16" y="21"/>
                    </a:cubicBezTo>
                    <a:cubicBezTo>
                      <a:pt x="18" y="22"/>
                      <a:pt x="18" y="22"/>
                      <a:pt x="18" y="22"/>
                    </a:cubicBezTo>
                    <a:cubicBezTo>
                      <a:pt x="25" y="23"/>
                      <a:pt x="25" y="23"/>
                      <a:pt x="25" y="23"/>
                    </a:cubicBezTo>
                    <a:cubicBezTo>
                      <a:pt x="26" y="22"/>
                      <a:pt x="26" y="22"/>
                      <a:pt x="26" y="22"/>
                    </a:cubicBezTo>
                    <a:cubicBezTo>
                      <a:pt x="29" y="23"/>
                      <a:pt x="29" y="23"/>
                      <a:pt x="29" y="23"/>
                    </a:cubicBezTo>
                    <a:cubicBezTo>
                      <a:pt x="29" y="23"/>
                      <a:pt x="29" y="23"/>
                      <a:pt x="29" y="23"/>
                    </a:cubicBezTo>
                    <a:cubicBezTo>
                      <a:pt x="29" y="22"/>
                      <a:pt x="29" y="22"/>
                      <a:pt x="29" y="22"/>
                    </a:cubicBezTo>
                    <a:cubicBezTo>
                      <a:pt x="33" y="19"/>
                      <a:pt x="33" y="19"/>
                      <a:pt x="33" y="19"/>
                    </a:cubicBezTo>
                    <a:cubicBezTo>
                      <a:pt x="33" y="16"/>
                      <a:pt x="33" y="16"/>
                      <a:pt x="33" y="16"/>
                    </a:cubicBezTo>
                    <a:cubicBezTo>
                      <a:pt x="31" y="13"/>
                      <a:pt x="31" y="13"/>
                      <a:pt x="31" y="13"/>
                    </a:cubicBezTo>
                    <a:cubicBezTo>
                      <a:pt x="32" y="11"/>
                      <a:pt x="32" y="11"/>
                      <a:pt x="32" y="11"/>
                    </a:cubicBezTo>
                    <a:cubicBezTo>
                      <a:pt x="34" y="10"/>
                      <a:pt x="34" y="10"/>
                      <a:pt x="34" y="10"/>
                    </a:cubicBezTo>
                    <a:cubicBezTo>
                      <a:pt x="35" y="8"/>
                      <a:pt x="35" y="8"/>
                      <a:pt x="35" y="8"/>
                    </a:cubicBezTo>
                    <a:cubicBezTo>
                      <a:pt x="34" y="6"/>
                      <a:pt x="34" y="6"/>
                      <a:pt x="34" y="6"/>
                    </a:cubicBezTo>
                    <a:cubicBezTo>
                      <a:pt x="35" y="3"/>
                      <a:pt x="35" y="3"/>
                      <a:pt x="35" y="3"/>
                    </a:cubicBezTo>
                    <a:cubicBezTo>
                      <a:pt x="35" y="3"/>
                      <a:pt x="35" y="3"/>
                      <a:pt x="35" y="3"/>
                    </a:cubicBezTo>
                    <a:cubicBezTo>
                      <a:pt x="33" y="3"/>
                      <a:pt x="33" y="3"/>
                      <a:pt x="33" y="3"/>
                    </a:cubicBezTo>
                    <a:lnTo>
                      <a:pt x="3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0" name="Freeform 209">
                <a:extLst>
                  <a:ext uri="{FF2B5EF4-FFF2-40B4-BE49-F238E27FC236}">
                    <a16:creationId xmlns:a16="http://schemas.microsoft.com/office/drawing/2014/main" id="{197DEEDB-B8B3-3DAE-D6CA-33F1CB1A6EA1}"/>
                  </a:ext>
                </a:extLst>
              </p:cNvPr>
              <p:cNvSpPr/>
              <p:nvPr/>
            </p:nvSpPr>
            <p:spPr bwMode="auto">
              <a:xfrm>
                <a:off x="2471738" y="3221038"/>
                <a:ext cx="241300" cy="88900"/>
              </a:xfrm>
              <a:custGeom>
                <a:avLst/>
                <a:gdLst>
                  <a:gd name="T0" fmla="*/ 137 w 152"/>
                  <a:gd name="T1" fmla="*/ 54 h 56"/>
                  <a:gd name="T2" fmla="*/ 140 w 152"/>
                  <a:gd name="T3" fmla="*/ 53 h 56"/>
                  <a:gd name="T4" fmla="*/ 149 w 152"/>
                  <a:gd name="T5" fmla="*/ 51 h 56"/>
                  <a:gd name="T6" fmla="*/ 152 w 152"/>
                  <a:gd name="T7" fmla="*/ 49 h 56"/>
                  <a:gd name="T8" fmla="*/ 149 w 152"/>
                  <a:gd name="T9" fmla="*/ 48 h 56"/>
                  <a:gd name="T10" fmla="*/ 140 w 152"/>
                  <a:gd name="T11" fmla="*/ 41 h 56"/>
                  <a:gd name="T12" fmla="*/ 129 w 152"/>
                  <a:gd name="T13" fmla="*/ 40 h 56"/>
                  <a:gd name="T14" fmla="*/ 132 w 152"/>
                  <a:gd name="T15" fmla="*/ 35 h 56"/>
                  <a:gd name="T16" fmla="*/ 129 w 152"/>
                  <a:gd name="T17" fmla="*/ 36 h 56"/>
                  <a:gd name="T18" fmla="*/ 121 w 152"/>
                  <a:gd name="T19" fmla="*/ 32 h 56"/>
                  <a:gd name="T20" fmla="*/ 116 w 152"/>
                  <a:gd name="T21" fmla="*/ 31 h 56"/>
                  <a:gd name="T22" fmla="*/ 110 w 152"/>
                  <a:gd name="T23" fmla="*/ 31 h 56"/>
                  <a:gd name="T24" fmla="*/ 107 w 152"/>
                  <a:gd name="T25" fmla="*/ 29 h 56"/>
                  <a:gd name="T26" fmla="*/ 98 w 152"/>
                  <a:gd name="T27" fmla="*/ 25 h 56"/>
                  <a:gd name="T28" fmla="*/ 91 w 152"/>
                  <a:gd name="T29" fmla="*/ 19 h 56"/>
                  <a:gd name="T30" fmla="*/ 78 w 152"/>
                  <a:gd name="T31" fmla="*/ 16 h 56"/>
                  <a:gd name="T32" fmla="*/ 73 w 152"/>
                  <a:gd name="T33" fmla="*/ 11 h 56"/>
                  <a:gd name="T34" fmla="*/ 68 w 152"/>
                  <a:gd name="T35" fmla="*/ 9 h 56"/>
                  <a:gd name="T36" fmla="*/ 55 w 152"/>
                  <a:gd name="T37" fmla="*/ 5 h 56"/>
                  <a:gd name="T38" fmla="*/ 46 w 152"/>
                  <a:gd name="T39" fmla="*/ 5 h 56"/>
                  <a:gd name="T40" fmla="*/ 36 w 152"/>
                  <a:gd name="T41" fmla="*/ 0 h 56"/>
                  <a:gd name="T42" fmla="*/ 27 w 152"/>
                  <a:gd name="T43" fmla="*/ 3 h 56"/>
                  <a:gd name="T44" fmla="*/ 12 w 152"/>
                  <a:gd name="T45" fmla="*/ 5 h 56"/>
                  <a:gd name="T46" fmla="*/ 4 w 152"/>
                  <a:gd name="T47" fmla="*/ 9 h 56"/>
                  <a:gd name="T48" fmla="*/ 0 w 152"/>
                  <a:gd name="T49" fmla="*/ 13 h 56"/>
                  <a:gd name="T50" fmla="*/ 1 w 152"/>
                  <a:gd name="T51" fmla="*/ 18 h 56"/>
                  <a:gd name="T52" fmla="*/ 2 w 152"/>
                  <a:gd name="T53" fmla="*/ 20 h 56"/>
                  <a:gd name="T54" fmla="*/ 9 w 152"/>
                  <a:gd name="T55" fmla="*/ 16 h 56"/>
                  <a:gd name="T56" fmla="*/ 13 w 152"/>
                  <a:gd name="T57" fmla="*/ 16 h 56"/>
                  <a:gd name="T58" fmla="*/ 20 w 152"/>
                  <a:gd name="T59" fmla="*/ 10 h 56"/>
                  <a:gd name="T60" fmla="*/ 25 w 152"/>
                  <a:gd name="T61" fmla="*/ 7 h 56"/>
                  <a:gd name="T62" fmla="*/ 32 w 152"/>
                  <a:gd name="T63" fmla="*/ 7 h 56"/>
                  <a:gd name="T64" fmla="*/ 43 w 152"/>
                  <a:gd name="T65" fmla="*/ 12 h 56"/>
                  <a:gd name="T66" fmla="*/ 36 w 152"/>
                  <a:gd name="T67" fmla="*/ 14 h 56"/>
                  <a:gd name="T68" fmla="*/ 36 w 152"/>
                  <a:gd name="T69" fmla="*/ 14 h 56"/>
                  <a:gd name="T70" fmla="*/ 47 w 152"/>
                  <a:gd name="T71" fmla="*/ 16 h 56"/>
                  <a:gd name="T72" fmla="*/ 53 w 152"/>
                  <a:gd name="T73" fmla="*/ 18 h 56"/>
                  <a:gd name="T74" fmla="*/ 58 w 152"/>
                  <a:gd name="T75" fmla="*/ 18 h 56"/>
                  <a:gd name="T76" fmla="*/ 63 w 152"/>
                  <a:gd name="T77" fmla="*/ 19 h 56"/>
                  <a:gd name="T78" fmla="*/ 68 w 152"/>
                  <a:gd name="T79" fmla="*/ 24 h 56"/>
                  <a:gd name="T80" fmla="*/ 73 w 152"/>
                  <a:gd name="T81" fmla="*/ 22 h 56"/>
                  <a:gd name="T82" fmla="*/ 78 w 152"/>
                  <a:gd name="T83" fmla="*/ 25 h 56"/>
                  <a:gd name="T84" fmla="*/ 85 w 152"/>
                  <a:gd name="T85" fmla="*/ 24 h 56"/>
                  <a:gd name="T86" fmla="*/ 91 w 152"/>
                  <a:gd name="T87" fmla="*/ 34 h 56"/>
                  <a:gd name="T88" fmla="*/ 97 w 152"/>
                  <a:gd name="T89" fmla="*/ 40 h 56"/>
                  <a:gd name="T90" fmla="*/ 102 w 152"/>
                  <a:gd name="T91" fmla="*/ 41 h 56"/>
                  <a:gd name="T92" fmla="*/ 109 w 152"/>
                  <a:gd name="T93" fmla="*/ 43 h 56"/>
                  <a:gd name="T94" fmla="*/ 112 w 152"/>
                  <a:gd name="T95" fmla="*/ 49 h 56"/>
                  <a:gd name="T96" fmla="*/ 102 w 152"/>
                  <a:gd name="T97" fmla="*/ 54 h 56"/>
                  <a:gd name="T98" fmla="*/ 106 w 152"/>
                  <a:gd name="T99" fmla="*/ 56 h 56"/>
                  <a:gd name="T100" fmla="*/ 113 w 152"/>
                  <a:gd name="T101" fmla="*/ 55 h 56"/>
                  <a:gd name="T102" fmla="*/ 125 w 152"/>
                  <a:gd name="T103" fmla="*/ 5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 h="56">
                    <a:moveTo>
                      <a:pt x="130" y="56"/>
                    </a:moveTo>
                    <a:lnTo>
                      <a:pt x="137" y="54"/>
                    </a:lnTo>
                    <a:lnTo>
                      <a:pt x="138" y="53"/>
                    </a:lnTo>
                    <a:lnTo>
                      <a:pt x="140" y="53"/>
                    </a:lnTo>
                    <a:lnTo>
                      <a:pt x="143" y="51"/>
                    </a:lnTo>
                    <a:lnTo>
                      <a:pt x="149" y="51"/>
                    </a:lnTo>
                    <a:lnTo>
                      <a:pt x="151" y="51"/>
                    </a:lnTo>
                    <a:lnTo>
                      <a:pt x="152" y="49"/>
                    </a:lnTo>
                    <a:lnTo>
                      <a:pt x="152" y="49"/>
                    </a:lnTo>
                    <a:lnTo>
                      <a:pt x="149" y="48"/>
                    </a:lnTo>
                    <a:lnTo>
                      <a:pt x="147" y="44"/>
                    </a:lnTo>
                    <a:lnTo>
                      <a:pt x="140" y="41"/>
                    </a:lnTo>
                    <a:lnTo>
                      <a:pt x="132" y="41"/>
                    </a:lnTo>
                    <a:lnTo>
                      <a:pt x="129" y="40"/>
                    </a:lnTo>
                    <a:lnTo>
                      <a:pt x="131" y="38"/>
                    </a:lnTo>
                    <a:lnTo>
                      <a:pt x="132" y="35"/>
                    </a:lnTo>
                    <a:lnTo>
                      <a:pt x="131" y="35"/>
                    </a:lnTo>
                    <a:lnTo>
                      <a:pt x="129" y="36"/>
                    </a:lnTo>
                    <a:lnTo>
                      <a:pt x="125" y="35"/>
                    </a:lnTo>
                    <a:lnTo>
                      <a:pt x="121" y="32"/>
                    </a:lnTo>
                    <a:lnTo>
                      <a:pt x="119" y="33"/>
                    </a:lnTo>
                    <a:lnTo>
                      <a:pt x="116" y="31"/>
                    </a:lnTo>
                    <a:lnTo>
                      <a:pt x="113" y="28"/>
                    </a:lnTo>
                    <a:lnTo>
                      <a:pt x="110" y="31"/>
                    </a:lnTo>
                    <a:lnTo>
                      <a:pt x="107" y="28"/>
                    </a:lnTo>
                    <a:lnTo>
                      <a:pt x="107" y="29"/>
                    </a:lnTo>
                    <a:lnTo>
                      <a:pt x="105" y="26"/>
                    </a:lnTo>
                    <a:lnTo>
                      <a:pt x="98" y="25"/>
                    </a:lnTo>
                    <a:lnTo>
                      <a:pt x="94" y="21"/>
                    </a:lnTo>
                    <a:lnTo>
                      <a:pt x="91" y="19"/>
                    </a:lnTo>
                    <a:lnTo>
                      <a:pt x="87" y="17"/>
                    </a:lnTo>
                    <a:lnTo>
                      <a:pt x="78" y="16"/>
                    </a:lnTo>
                    <a:lnTo>
                      <a:pt x="75" y="14"/>
                    </a:lnTo>
                    <a:lnTo>
                      <a:pt x="73" y="11"/>
                    </a:lnTo>
                    <a:lnTo>
                      <a:pt x="70" y="7"/>
                    </a:lnTo>
                    <a:lnTo>
                      <a:pt x="68" y="9"/>
                    </a:lnTo>
                    <a:lnTo>
                      <a:pt x="67" y="6"/>
                    </a:lnTo>
                    <a:lnTo>
                      <a:pt x="55" y="5"/>
                    </a:lnTo>
                    <a:lnTo>
                      <a:pt x="51" y="6"/>
                    </a:lnTo>
                    <a:lnTo>
                      <a:pt x="46" y="5"/>
                    </a:lnTo>
                    <a:lnTo>
                      <a:pt x="43" y="2"/>
                    </a:lnTo>
                    <a:lnTo>
                      <a:pt x="36" y="0"/>
                    </a:lnTo>
                    <a:lnTo>
                      <a:pt x="31" y="0"/>
                    </a:lnTo>
                    <a:lnTo>
                      <a:pt x="27" y="3"/>
                    </a:lnTo>
                    <a:lnTo>
                      <a:pt x="19" y="4"/>
                    </a:lnTo>
                    <a:lnTo>
                      <a:pt x="12" y="5"/>
                    </a:lnTo>
                    <a:lnTo>
                      <a:pt x="10" y="7"/>
                    </a:lnTo>
                    <a:lnTo>
                      <a:pt x="4" y="9"/>
                    </a:lnTo>
                    <a:lnTo>
                      <a:pt x="2" y="12"/>
                    </a:lnTo>
                    <a:lnTo>
                      <a:pt x="0" y="13"/>
                    </a:lnTo>
                    <a:lnTo>
                      <a:pt x="0" y="16"/>
                    </a:lnTo>
                    <a:lnTo>
                      <a:pt x="1" y="18"/>
                    </a:lnTo>
                    <a:lnTo>
                      <a:pt x="0" y="20"/>
                    </a:lnTo>
                    <a:lnTo>
                      <a:pt x="2" y="20"/>
                    </a:lnTo>
                    <a:lnTo>
                      <a:pt x="4" y="14"/>
                    </a:lnTo>
                    <a:lnTo>
                      <a:pt x="9" y="16"/>
                    </a:lnTo>
                    <a:lnTo>
                      <a:pt x="11" y="14"/>
                    </a:lnTo>
                    <a:lnTo>
                      <a:pt x="13" y="16"/>
                    </a:lnTo>
                    <a:lnTo>
                      <a:pt x="16" y="16"/>
                    </a:lnTo>
                    <a:lnTo>
                      <a:pt x="20" y="10"/>
                    </a:lnTo>
                    <a:lnTo>
                      <a:pt x="23" y="10"/>
                    </a:lnTo>
                    <a:lnTo>
                      <a:pt x="25" y="7"/>
                    </a:lnTo>
                    <a:lnTo>
                      <a:pt x="30" y="7"/>
                    </a:lnTo>
                    <a:lnTo>
                      <a:pt x="32" y="7"/>
                    </a:lnTo>
                    <a:lnTo>
                      <a:pt x="40" y="9"/>
                    </a:lnTo>
                    <a:lnTo>
                      <a:pt x="43" y="12"/>
                    </a:lnTo>
                    <a:lnTo>
                      <a:pt x="40" y="14"/>
                    </a:lnTo>
                    <a:lnTo>
                      <a:pt x="36" y="14"/>
                    </a:lnTo>
                    <a:lnTo>
                      <a:pt x="35" y="14"/>
                    </a:lnTo>
                    <a:lnTo>
                      <a:pt x="36" y="14"/>
                    </a:lnTo>
                    <a:lnTo>
                      <a:pt x="45" y="17"/>
                    </a:lnTo>
                    <a:lnTo>
                      <a:pt x="47" y="16"/>
                    </a:lnTo>
                    <a:lnTo>
                      <a:pt x="50" y="16"/>
                    </a:lnTo>
                    <a:lnTo>
                      <a:pt x="53" y="18"/>
                    </a:lnTo>
                    <a:lnTo>
                      <a:pt x="56" y="18"/>
                    </a:lnTo>
                    <a:lnTo>
                      <a:pt x="58" y="18"/>
                    </a:lnTo>
                    <a:lnTo>
                      <a:pt x="60" y="16"/>
                    </a:lnTo>
                    <a:lnTo>
                      <a:pt x="63" y="19"/>
                    </a:lnTo>
                    <a:lnTo>
                      <a:pt x="63" y="20"/>
                    </a:lnTo>
                    <a:lnTo>
                      <a:pt x="68" y="24"/>
                    </a:lnTo>
                    <a:lnTo>
                      <a:pt x="71" y="24"/>
                    </a:lnTo>
                    <a:lnTo>
                      <a:pt x="73" y="22"/>
                    </a:lnTo>
                    <a:lnTo>
                      <a:pt x="76" y="25"/>
                    </a:lnTo>
                    <a:lnTo>
                      <a:pt x="78" y="25"/>
                    </a:lnTo>
                    <a:lnTo>
                      <a:pt x="80" y="26"/>
                    </a:lnTo>
                    <a:lnTo>
                      <a:pt x="85" y="24"/>
                    </a:lnTo>
                    <a:lnTo>
                      <a:pt x="87" y="25"/>
                    </a:lnTo>
                    <a:lnTo>
                      <a:pt x="91" y="34"/>
                    </a:lnTo>
                    <a:lnTo>
                      <a:pt x="95" y="40"/>
                    </a:lnTo>
                    <a:lnTo>
                      <a:pt x="97" y="40"/>
                    </a:lnTo>
                    <a:lnTo>
                      <a:pt x="98" y="39"/>
                    </a:lnTo>
                    <a:lnTo>
                      <a:pt x="102" y="41"/>
                    </a:lnTo>
                    <a:lnTo>
                      <a:pt x="108" y="41"/>
                    </a:lnTo>
                    <a:lnTo>
                      <a:pt x="109" y="43"/>
                    </a:lnTo>
                    <a:lnTo>
                      <a:pt x="112" y="43"/>
                    </a:lnTo>
                    <a:lnTo>
                      <a:pt x="112" y="49"/>
                    </a:lnTo>
                    <a:lnTo>
                      <a:pt x="107" y="50"/>
                    </a:lnTo>
                    <a:lnTo>
                      <a:pt x="102" y="54"/>
                    </a:lnTo>
                    <a:lnTo>
                      <a:pt x="102" y="55"/>
                    </a:lnTo>
                    <a:lnTo>
                      <a:pt x="106" y="56"/>
                    </a:lnTo>
                    <a:lnTo>
                      <a:pt x="109" y="54"/>
                    </a:lnTo>
                    <a:lnTo>
                      <a:pt x="113" y="55"/>
                    </a:lnTo>
                    <a:lnTo>
                      <a:pt x="120" y="53"/>
                    </a:lnTo>
                    <a:lnTo>
                      <a:pt x="125" y="54"/>
                    </a:lnTo>
                    <a:lnTo>
                      <a:pt x="13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1" name="Freeform 210">
                <a:extLst>
                  <a:ext uri="{FF2B5EF4-FFF2-40B4-BE49-F238E27FC236}">
                    <a16:creationId xmlns:a16="http://schemas.microsoft.com/office/drawing/2014/main" id="{A49CDF02-943E-79D2-1E0A-B6A692EFB0CB}"/>
                  </a:ext>
                </a:extLst>
              </p:cNvPr>
              <p:cNvSpPr/>
              <p:nvPr/>
            </p:nvSpPr>
            <p:spPr bwMode="auto">
              <a:xfrm>
                <a:off x="1589088" y="2365375"/>
                <a:ext cx="1384300" cy="801687"/>
              </a:xfrm>
              <a:custGeom>
                <a:avLst/>
                <a:gdLst>
                  <a:gd name="T0" fmla="*/ 373 w 872"/>
                  <a:gd name="T1" fmla="*/ 448 h 505"/>
                  <a:gd name="T2" fmla="*/ 402 w 872"/>
                  <a:gd name="T3" fmla="*/ 434 h 505"/>
                  <a:gd name="T4" fmla="*/ 411 w 872"/>
                  <a:gd name="T5" fmla="*/ 431 h 505"/>
                  <a:gd name="T6" fmla="*/ 453 w 872"/>
                  <a:gd name="T7" fmla="*/ 423 h 505"/>
                  <a:gd name="T8" fmla="*/ 471 w 872"/>
                  <a:gd name="T9" fmla="*/ 435 h 505"/>
                  <a:gd name="T10" fmla="*/ 486 w 872"/>
                  <a:gd name="T11" fmla="*/ 424 h 505"/>
                  <a:gd name="T12" fmla="*/ 516 w 872"/>
                  <a:gd name="T13" fmla="*/ 409 h 505"/>
                  <a:gd name="T14" fmla="*/ 544 w 872"/>
                  <a:gd name="T15" fmla="*/ 415 h 505"/>
                  <a:gd name="T16" fmla="*/ 566 w 872"/>
                  <a:gd name="T17" fmla="*/ 421 h 505"/>
                  <a:gd name="T18" fmla="*/ 591 w 872"/>
                  <a:gd name="T19" fmla="*/ 437 h 505"/>
                  <a:gd name="T20" fmla="*/ 592 w 872"/>
                  <a:gd name="T21" fmla="*/ 469 h 505"/>
                  <a:gd name="T22" fmla="*/ 603 w 872"/>
                  <a:gd name="T23" fmla="*/ 492 h 505"/>
                  <a:gd name="T24" fmla="*/ 624 w 872"/>
                  <a:gd name="T25" fmla="*/ 493 h 505"/>
                  <a:gd name="T26" fmla="*/ 623 w 872"/>
                  <a:gd name="T27" fmla="*/ 448 h 505"/>
                  <a:gd name="T28" fmla="*/ 625 w 872"/>
                  <a:gd name="T29" fmla="*/ 387 h 505"/>
                  <a:gd name="T30" fmla="*/ 647 w 872"/>
                  <a:gd name="T31" fmla="*/ 373 h 505"/>
                  <a:gd name="T32" fmla="*/ 677 w 872"/>
                  <a:gd name="T33" fmla="*/ 350 h 505"/>
                  <a:gd name="T34" fmla="*/ 693 w 872"/>
                  <a:gd name="T35" fmla="*/ 327 h 505"/>
                  <a:gd name="T36" fmla="*/ 708 w 872"/>
                  <a:gd name="T37" fmla="*/ 318 h 505"/>
                  <a:gd name="T38" fmla="*/ 713 w 872"/>
                  <a:gd name="T39" fmla="*/ 312 h 505"/>
                  <a:gd name="T40" fmla="*/ 695 w 872"/>
                  <a:gd name="T41" fmla="*/ 288 h 505"/>
                  <a:gd name="T42" fmla="*/ 710 w 872"/>
                  <a:gd name="T43" fmla="*/ 283 h 505"/>
                  <a:gd name="T44" fmla="*/ 707 w 872"/>
                  <a:gd name="T45" fmla="*/ 271 h 505"/>
                  <a:gd name="T46" fmla="*/ 715 w 872"/>
                  <a:gd name="T47" fmla="*/ 243 h 505"/>
                  <a:gd name="T48" fmla="*/ 720 w 872"/>
                  <a:gd name="T49" fmla="*/ 273 h 505"/>
                  <a:gd name="T50" fmla="*/ 725 w 872"/>
                  <a:gd name="T51" fmla="*/ 250 h 505"/>
                  <a:gd name="T52" fmla="*/ 739 w 872"/>
                  <a:gd name="T53" fmla="*/ 257 h 505"/>
                  <a:gd name="T54" fmla="*/ 753 w 872"/>
                  <a:gd name="T55" fmla="*/ 234 h 505"/>
                  <a:gd name="T56" fmla="*/ 783 w 872"/>
                  <a:gd name="T57" fmla="*/ 214 h 505"/>
                  <a:gd name="T58" fmla="*/ 810 w 872"/>
                  <a:gd name="T59" fmla="*/ 209 h 505"/>
                  <a:gd name="T60" fmla="*/ 810 w 872"/>
                  <a:gd name="T61" fmla="*/ 184 h 505"/>
                  <a:gd name="T62" fmla="*/ 836 w 872"/>
                  <a:gd name="T63" fmla="*/ 160 h 505"/>
                  <a:gd name="T64" fmla="*/ 863 w 872"/>
                  <a:gd name="T65" fmla="*/ 154 h 505"/>
                  <a:gd name="T66" fmla="*/ 866 w 872"/>
                  <a:gd name="T67" fmla="*/ 138 h 505"/>
                  <a:gd name="T68" fmla="*/ 850 w 872"/>
                  <a:gd name="T69" fmla="*/ 97 h 505"/>
                  <a:gd name="T70" fmla="*/ 820 w 872"/>
                  <a:gd name="T71" fmla="*/ 133 h 505"/>
                  <a:gd name="T72" fmla="*/ 739 w 872"/>
                  <a:gd name="T73" fmla="*/ 154 h 505"/>
                  <a:gd name="T74" fmla="*/ 639 w 872"/>
                  <a:gd name="T75" fmla="*/ 175 h 505"/>
                  <a:gd name="T76" fmla="*/ 530 w 872"/>
                  <a:gd name="T77" fmla="*/ 63 h 505"/>
                  <a:gd name="T78" fmla="*/ 494 w 872"/>
                  <a:gd name="T79" fmla="*/ 48 h 505"/>
                  <a:gd name="T80" fmla="*/ 81 w 872"/>
                  <a:gd name="T81" fmla="*/ 10 h 505"/>
                  <a:gd name="T82" fmla="*/ 70 w 872"/>
                  <a:gd name="T83" fmla="*/ 40 h 505"/>
                  <a:gd name="T84" fmla="*/ 67 w 872"/>
                  <a:gd name="T85" fmla="*/ 34 h 505"/>
                  <a:gd name="T86" fmla="*/ 45 w 872"/>
                  <a:gd name="T87" fmla="*/ 12 h 505"/>
                  <a:gd name="T88" fmla="*/ 41 w 872"/>
                  <a:gd name="T89" fmla="*/ 51 h 505"/>
                  <a:gd name="T90" fmla="*/ 56 w 872"/>
                  <a:gd name="T91" fmla="*/ 69 h 505"/>
                  <a:gd name="T92" fmla="*/ 30 w 872"/>
                  <a:gd name="T93" fmla="*/ 94 h 505"/>
                  <a:gd name="T94" fmla="*/ 8 w 872"/>
                  <a:gd name="T95" fmla="*/ 155 h 505"/>
                  <a:gd name="T96" fmla="*/ 0 w 872"/>
                  <a:gd name="T97" fmla="*/ 194 h 505"/>
                  <a:gd name="T98" fmla="*/ 10 w 872"/>
                  <a:gd name="T99" fmla="*/ 242 h 505"/>
                  <a:gd name="T100" fmla="*/ 21 w 872"/>
                  <a:gd name="T101" fmla="*/ 255 h 505"/>
                  <a:gd name="T102" fmla="*/ 18 w 872"/>
                  <a:gd name="T103" fmla="*/ 269 h 505"/>
                  <a:gd name="T104" fmla="*/ 27 w 872"/>
                  <a:gd name="T105" fmla="*/ 305 h 505"/>
                  <a:gd name="T106" fmla="*/ 48 w 872"/>
                  <a:gd name="T107" fmla="*/ 323 h 505"/>
                  <a:gd name="T108" fmla="*/ 75 w 872"/>
                  <a:gd name="T109" fmla="*/ 357 h 505"/>
                  <a:gd name="T110" fmla="*/ 244 w 872"/>
                  <a:gd name="T111" fmla="*/ 389 h 505"/>
                  <a:gd name="T112" fmla="*/ 259 w 872"/>
                  <a:gd name="T113" fmla="*/ 410 h 505"/>
                  <a:gd name="T114" fmla="*/ 269 w 872"/>
                  <a:gd name="T115" fmla="*/ 427 h 505"/>
                  <a:gd name="T116" fmla="*/ 289 w 872"/>
                  <a:gd name="T117" fmla="*/ 423 h 505"/>
                  <a:gd name="T118" fmla="*/ 319 w 872"/>
                  <a:gd name="T119" fmla="*/ 430 h 505"/>
                  <a:gd name="T120" fmla="*/ 335 w 872"/>
                  <a:gd name="T121" fmla="*/ 467 h 505"/>
                  <a:gd name="T122" fmla="*/ 361 w 872"/>
                  <a:gd name="T123" fmla="*/ 485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2" h="505">
                    <a:moveTo>
                      <a:pt x="361" y="485"/>
                    </a:moveTo>
                    <a:lnTo>
                      <a:pt x="360" y="484"/>
                    </a:lnTo>
                    <a:lnTo>
                      <a:pt x="360" y="477"/>
                    </a:lnTo>
                    <a:lnTo>
                      <a:pt x="359" y="475"/>
                    </a:lnTo>
                    <a:lnTo>
                      <a:pt x="361" y="470"/>
                    </a:lnTo>
                    <a:lnTo>
                      <a:pt x="363" y="465"/>
                    </a:lnTo>
                    <a:lnTo>
                      <a:pt x="365" y="463"/>
                    </a:lnTo>
                    <a:lnTo>
                      <a:pt x="364" y="457"/>
                    </a:lnTo>
                    <a:lnTo>
                      <a:pt x="366" y="455"/>
                    </a:lnTo>
                    <a:lnTo>
                      <a:pt x="368" y="454"/>
                    </a:lnTo>
                    <a:lnTo>
                      <a:pt x="367" y="453"/>
                    </a:lnTo>
                    <a:lnTo>
                      <a:pt x="371" y="447"/>
                    </a:lnTo>
                    <a:lnTo>
                      <a:pt x="373" y="448"/>
                    </a:lnTo>
                    <a:lnTo>
                      <a:pt x="374" y="448"/>
                    </a:lnTo>
                    <a:lnTo>
                      <a:pt x="374" y="442"/>
                    </a:lnTo>
                    <a:lnTo>
                      <a:pt x="378" y="445"/>
                    </a:lnTo>
                    <a:lnTo>
                      <a:pt x="378" y="445"/>
                    </a:lnTo>
                    <a:lnTo>
                      <a:pt x="376" y="443"/>
                    </a:lnTo>
                    <a:lnTo>
                      <a:pt x="381" y="440"/>
                    </a:lnTo>
                    <a:lnTo>
                      <a:pt x="382" y="441"/>
                    </a:lnTo>
                    <a:lnTo>
                      <a:pt x="384" y="440"/>
                    </a:lnTo>
                    <a:lnTo>
                      <a:pt x="387" y="442"/>
                    </a:lnTo>
                    <a:lnTo>
                      <a:pt x="388" y="441"/>
                    </a:lnTo>
                    <a:lnTo>
                      <a:pt x="390" y="442"/>
                    </a:lnTo>
                    <a:lnTo>
                      <a:pt x="396" y="439"/>
                    </a:lnTo>
                    <a:lnTo>
                      <a:pt x="402" y="434"/>
                    </a:lnTo>
                    <a:lnTo>
                      <a:pt x="404" y="434"/>
                    </a:lnTo>
                    <a:lnTo>
                      <a:pt x="405" y="433"/>
                    </a:lnTo>
                    <a:lnTo>
                      <a:pt x="404" y="431"/>
                    </a:lnTo>
                    <a:lnTo>
                      <a:pt x="404" y="428"/>
                    </a:lnTo>
                    <a:lnTo>
                      <a:pt x="400" y="416"/>
                    </a:lnTo>
                    <a:lnTo>
                      <a:pt x="406" y="424"/>
                    </a:lnTo>
                    <a:lnTo>
                      <a:pt x="406" y="424"/>
                    </a:lnTo>
                    <a:lnTo>
                      <a:pt x="409" y="423"/>
                    </a:lnTo>
                    <a:lnTo>
                      <a:pt x="410" y="416"/>
                    </a:lnTo>
                    <a:lnTo>
                      <a:pt x="413" y="425"/>
                    </a:lnTo>
                    <a:lnTo>
                      <a:pt x="411" y="427"/>
                    </a:lnTo>
                    <a:lnTo>
                      <a:pt x="412" y="428"/>
                    </a:lnTo>
                    <a:lnTo>
                      <a:pt x="411" y="431"/>
                    </a:lnTo>
                    <a:lnTo>
                      <a:pt x="412" y="430"/>
                    </a:lnTo>
                    <a:lnTo>
                      <a:pt x="416" y="426"/>
                    </a:lnTo>
                    <a:lnTo>
                      <a:pt x="418" y="426"/>
                    </a:lnTo>
                    <a:lnTo>
                      <a:pt x="420" y="425"/>
                    </a:lnTo>
                    <a:lnTo>
                      <a:pt x="425" y="424"/>
                    </a:lnTo>
                    <a:lnTo>
                      <a:pt x="430" y="424"/>
                    </a:lnTo>
                    <a:lnTo>
                      <a:pt x="438" y="426"/>
                    </a:lnTo>
                    <a:lnTo>
                      <a:pt x="439" y="427"/>
                    </a:lnTo>
                    <a:lnTo>
                      <a:pt x="447" y="427"/>
                    </a:lnTo>
                    <a:lnTo>
                      <a:pt x="448" y="427"/>
                    </a:lnTo>
                    <a:lnTo>
                      <a:pt x="448" y="427"/>
                    </a:lnTo>
                    <a:lnTo>
                      <a:pt x="448" y="424"/>
                    </a:lnTo>
                    <a:lnTo>
                      <a:pt x="453" y="423"/>
                    </a:lnTo>
                    <a:lnTo>
                      <a:pt x="456" y="424"/>
                    </a:lnTo>
                    <a:lnTo>
                      <a:pt x="455" y="426"/>
                    </a:lnTo>
                    <a:lnTo>
                      <a:pt x="457" y="425"/>
                    </a:lnTo>
                    <a:lnTo>
                      <a:pt x="460" y="427"/>
                    </a:lnTo>
                    <a:lnTo>
                      <a:pt x="460" y="430"/>
                    </a:lnTo>
                    <a:lnTo>
                      <a:pt x="460" y="430"/>
                    </a:lnTo>
                    <a:lnTo>
                      <a:pt x="463" y="430"/>
                    </a:lnTo>
                    <a:lnTo>
                      <a:pt x="465" y="432"/>
                    </a:lnTo>
                    <a:lnTo>
                      <a:pt x="462" y="434"/>
                    </a:lnTo>
                    <a:lnTo>
                      <a:pt x="464" y="434"/>
                    </a:lnTo>
                    <a:lnTo>
                      <a:pt x="467" y="435"/>
                    </a:lnTo>
                    <a:lnTo>
                      <a:pt x="470" y="437"/>
                    </a:lnTo>
                    <a:lnTo>
                      <a:pt x="471" y="435"/>
                    </a:lnTo>
                    <a:lnTo>
                      <a:pt x="473" y="433"/>
                    </a:lnTo>
                    <a:lnTo>
                      <a:pt x="478" y="435"/>
                    </a:lnTo>
                    <a:lnTo>
                      <a:pt x="478" y="437"/>
                    </a:lnTo>
                    <a:lnTo>
                      <a:pt x="479" y="437"/>
                    </a:lnTo>
                    <a:lnTo>
                      <a:pt x="479" y="433"/>
                    </a:lnTo>
                    <a:lnTo>
                      <a:pt x="477" y="430"/>
                    </a:lnTo>
                    <a:lnTo>
                      <a:pt x="483" y="430"/>
                    </a:lnTo>
                    <a:lnTo>
                      <a:pt x="485" y="433"/>
                    </a:lnTo>
                    <a:lnTo>
                      <a:pt x="484" y="431"/>
                    </a:lnTo>
                    <a:lnTo>
                      <a:pt x="484" y="427"/>
                    </a:lnTo>
                    <a:lnTo>
                      <a:pt x="488" y="425"/>
                    </a:lnTo>
                    <a:lnTo>
                      <a:pt x="487" y="425"/>
                    </a:lnTo>
                    <a:lnTo>
                      <a:pt x="486" y="424"/>
                    </a:lnTo>
                    <a:lnTo>
                      <a:pt x="485" y="425"/>
                    </a:lnTo>
                    <a:lnTo>
                      <a:pt x="482" y="426"/>
                    </a:lnTo>
                    <a:lnTo>
                      <a:pt x="482" y="421"/>
                    </a:lnTo>
                    <a:lnTo>
                      <a:pt x="485" y="418"/>
                    </a:lnTo>
                    <a:lnTo>
                      <a:pt x="490" y="417"/>
                    </a:lnTo>
                    <a:lnTo>
                      <a:pt x="492" y="415"/>
                    </a:lnTo>
                    <a:lnTo>
                      <a:pt x="502" y="412"/>
                    </a:lnTo>
                    <a:lnTo>
                      <a:pt x="506" y="413"/>
                    </a:lnTo>
                    <a:lnTo>
                      <a:pt x="507" y="412"/>
                    </a:lnTo>
                    <a:lnTo>
                      <a:pt x="509" y="412"/>
                    </a:lnTo>
                    <a:lnTo>
                      <a:pt x="510" y="411"/>
                    </a:lnTo>
                    <a:lnTo>
                      <a:pt x="512" y="408"/>
                    </a:lnTo>
                    <a:lnTo>
                      <a:pt x="516" y="409"/>
                    </a:lnTo>
                    <a:lnTo>
                      <a:pt x="515" y="411"/>
                    </a:lnTo>
                    <a:lnTo>
                      <a:pt x="515" y="412"/>
                    </a:lnTo>
                    <a:lnTo>
                      <a:pt x="517" y="415"/>
                    </a:lnTo>
                    <a:lnTo>
                      <a:pt x="520" y="413"/>
                    </a:lnTo>
                    <a:lnTo>
                      <a:pt x="524" y="413"/>
                    </a:lnTo>
                    <a:lnTo>
                      <a:pt x="527" y="412"/>
                    </a:lnTo>
                    <a:lnTo>
                      <a:pt x="529" y="413"/>
                    </a:lnTo>
                    <a:lnTo>
                      <a:pt x="532" y="413"/>
                    </a:lnTo>
                    <a:lnTo>
                      <a:pt x="534" y="413"/>
                    </a:lnTo>
                    <a:lnTo>
                      <a:pt x="537" y="412"/>
                    </a:lnTo>
                    <a:lnTo>
                      <a:pt x="542" y="412"/>
                    </a:lnTo>
                    <a:lnTo>
                      <a:pt x="544" y="415"/>
                    </a:lnTo>
                    <a:lnTo>
                      <a:pt x="544" y="415"/>
                    </a:lnTo>
                    <a:lnTo>
                      <a:pt x="546" y="416"/>
                    </a:lnTo>
                    <a:lnTo>
                      <a:pt x="546" y="415"/>
                    </a:lnTo>
                    <a:lnTo>
                      <a:pt x="550" y="415"/>
                    </a:lnTo>
                    <a:lnTo>
                      <a:pt x="550" y="417"/>
                    </a:lnTo>
                    <a:lnTo>
                      <a:pt x="553" y="419"/>
                    </a:lnTo>
                    <a:lnTo>
                      <a:pt x="553" y="420"/>
                    </a:lnTo>
                    <a:lnTo>
                      <a:pt x="554" y="421"/>
                    </a:lnTo>
                    <a:lnTo>
                      <a:pt x="556" y="424"/>
                    </a:lnTo>
                    <a:lnTo>
                      <a:pt x="557" y="426"/>
                    </a:lnTo>
                    <a:lnTo>
                      <a:pt x="561" y="425"/>
                    </a:lnTo>
                    <a:lnTo>
                      <a:pt x="566" y="421"/>
                    </a:lnTo>
                    <a:lnTo>
                      <a:pt x="566" y="421"/>
                    </a:lnTo>
                    <a:lnTo>
                      <a:pt x="566" y="421"/>
                    </a:lnTo>
                    <a:lnTo>
                      <a:pt x="569" y="419"/>
                    </a:lnTo>
                    <a:lnTo>
                      <a:pt x="573" y="418"/>
                    </a:lnTo>
                    <a:lnTo>
                      <a:pt x="575" y="420"/>
                    </a:lnTo>
                    <a:lnTo>
                      <a:pt x="579" y="421"/>
                    </a:lnTo>
                    <a:lnTo>
                      <a:pt x="581" y="427"/>
                    </a:lnTo>
                    <a:lnTo>
                      <a:pt x="582" y="428"/>
                    </a:lnTo>
                    <a:lnTo>
                      <a:pt x="583" y="428"/>
                    </a:lnTo>
                    <a:lnTo>
                      <a:pt x="584" y="432"/>
                    </a:lnTo>
                    <a:lnTo>
                      <a:pt x="586" y="433"/>
                    </a:lnTo>
                    <a:lnTo>
                      <a:pt x="588" y="433"/>
                    </a:lnTo>
                    <a:lnTo>
                      <a:pt x="588" y="435"/>
                    </a:lnTo>
                    <a:lnTo>
                      <a:pt x="589" y="437"/>
                    </a:lnTo>
                    <a:lnTo>
                      <a:pt x="591" y="437"/>
                    </a:lnTo>
                    <a:lnTo>
                      <a:pt x="594" y="441"/>
                    </a:lnTo>
                    <a:lnTo>
                      <a:pt x="592" y="445"/>
                    </a:lnTo>
                    <a:lnTo>
                      <a:pt x="591" y="453"/>
                    </a:lnTo>
                    <a:lnTo>
                      <a:pt x="588" y="458"/>
                    </a:lnTo>
                    <a:lnTo>
                      <a:pt x="588" y="460"/>
                    </a:lnTo>
                    <a:lnTo>
                      <a:pt x="589" y="461"/>
                    </a:lnTo>
                    <a:lnTo>
                      <a:pt x="589" y="460"/>
                    </a:lnTo>
                    <a:lnTo>
                      <a:pt x="589" y="458"/>
                    </a:lnTo>
                    <a:lnTo>
                      <a:pt x="591" y="456"/>
                    </a:lnTo>
                    <a:lnTo>
                      <a:pt x="595" y="457"/>
                    </a:lnTo>
                    <a:lnTo>
                      <a:pt x="595" y="462"/>
                    </a:lnTo>
                    <a:lnTo>
                      <a:pt x="591" y="467"/>
                    </a:lnTo>
                    <a:lnTo>
                      <a:pt x="592" y="469"/>
                    </a:lnTo>
                    <a:lnTo>
                      <a:pt x="592" y="471"/>
                    </a:lnTo>
                    <a:lnTo>
                      <a:pt x="595" y="474"/>
                    </a:lnTo>
                    <a:lnTo>
                      <a:pt x="596" y="474"/>
                    </a:lnTo>
                    <a:lnTo>
                      <a:pt x="596" y="472"/>
                    </a:lnTo>
                    <a:lnTo>
                      <a:pt x="598" y="475"/>
                    </a:lnTo>
                    <a:lnTo>
                      <a:pt x="605" y="472"/>
                    </a:lnTo>
                    <a:lnTo>
                      <a:pt x="599" y="478"/>
                    </a:lnTo>
                    <a:lnTo>
                      <a:pt x="599" y="480"/>
                    </a:lnTo>
                    <a:lnTo>
                      <a:pt x="598" y="482"/>
                    </a:lnTo>
                    <a:lnTo>
                      <a:pt x="598" y="483"/>
                    </a:lnTo>
                    <a:lnTo>
                      <a:pt x="602" y="485"/>
                    </a:lnTo>
                    <a:lnTo>
                      <a:pt x="603" y="489"/>
                    </a:lnTo>
                    <a:lnTo>
                      <a:pt x="603" y="492"/>
                    </a:lnTo>
                    <a:lnTo>
                      <a:pt x="603" y="493"/>
                    </a:lnTo>
                    <a:lnTo>
                      <a:pt x="606" y="493"/>
                    </a:lnTo>
                    <a:lnTo>
                      <a:pt x="607" y="496"/>
                    </a:lnTo>
                    <a:lnTo>
                      <a:pt x="607" y="498"/>
                    </a:lnTo>
                    <a:lnTo>
                      <a:pt x="612" y="502"/>
                    </a:lnTo>
                    <a:lnTo>
                      <a:pt x="612" y="502"/>
                    </a:lnTo>
                    <a:lnTo>
                      <a:pt x="612" y="502"/>
                    </a:lnTo>
                    <a:lnTo>
                      <a:pt x="613" y="504"/>
                    </a:lnTo>
                    <a:lnTo>
                      <a:pt x="616" y="505"/>
                    </a:lnTo>
                    <a:lnTo>
                      <a:pt x="620" y="504"/>
                    </a:lnTo>
                    <a:lnTo>
                      <a:pt x="620" y="499"/>
                    </a:lnTo>
                    <a:lnTo>
                      <a:pt x="623" y="497"/>
                    </a:lnTo>
                    <a:lnTo>
                      <a:pt x="624" y="493"/>
                    </a:lnTo>
                    <a:lnTo>
                      <a:pt x="626" y="489"/>
                    </a:lnTo>
                    <a:lnTo>
                      <a:pt x="626" y="485"/>
                    </a:lnTo>
                    <a:lnTo>
                      <a:pt x="627" y="484"/>
                    </a:lnTo>
                    <a:lnTo>
                      <a:pt x="627" y="479"/>
                    </a:lnTo>
                    <a:lnTo>
                      <a:pt x="626" y="478"/>
                    </a:lnTo>
                    <a:lnTo>
                      <a:pt x="628" y="476"/>
                    </a:lnTo>
                    <a:lnTo>
                      <a:pt x="627" y="472"/>
                    </a:lnTo>
                    <a:lnTo>
                      <a:pt x="624" y="470"/>
                    </a:lnTo>
                    <a:lnTo>
                      <a:pt x="623" y="461"/>
                    </a:lnTo>
                    <a:lnTo>
                      <a:pt x="621" y="458"/>
                    </a:lnTo>
                    <a:lnTo>
                      <a:pt x="621" y="454"/>
                    </a:lnTo>
                    <a:lnTo>
                      <a:pt x="623" y="450"/>
                    </a:lnTo>
                    <a:lnTo>
                      <a:pt x="623" y="448"/>
                    </a:lnTo>
                    <a:lnTo>
                      <a:pt x="620" y="446"/>
                    </a:lnTo>
                    <a:lnTo>
                      <a:pt x="618" y="438"/>
                    </a:lnTo>
                    <a:lnTo>
                      <a:pt x="617" y="435"/>
                    </a:lnTo>
                    <a:lnTo>
                      <a:pt x="617" y="428"/>
                    </a:lnTo>
                    <a:lnTo>
                      <a:pt x="614" y="425"/>
                    </a:lnTo>
                    <a:lnTo>
                      <a:pt x="616" y="418"/>
                    </a:lnTo>
                    <a:lnTo>
                      <a:pt x="616" y="413"/>
                    </a:lnTo>
                    <a:lnTo>
                      <a:pt x="616" y="404"/>
                    </a:lnTo>
                    <a:lnTo>
                      <a:pt x="616" y="398"/>
                    </a:lnTo>
                    <a:lnTo>
                      <a:pt x="618" y="394"/>
                    </a:lnTo>
                    <a:lnTo>
                      <a:pt x="621" y="389"/>
                    </a:lnTo>
                    <a:lnTo>
                      <a:pt x="624" y="389"/>
                    </a:lnTo>
                    <a:lnTo>
                      <a:pt x="625" y="387"/>
                    </a:lnTo>
                    <a:lnTo>
                      <a:pt x="627" y="387"/>
                    </a:lnTo>
                    <a:lnTo>
                      <a:pt x="628" y="384"/>
                    </a:lnTo>
                    <a:lnTo>
                      <a:pt x="628" y="382"/>
                    </a:lnTo>
                    <a:lnTo>
                      <a:pt x="626" y="381"/>
                    </a:lnTo>
                    <a:lnTo>
                      <a:pt x="629" y="380"/>
                    </a:lnTo>
                    <a:lnTo>
                      <a:pt x="632" y="380"/>
                    </a:lnTo>
                    <a:lnTo>
                      <a:pt x="633" y="377"/>
                    </a:lnTo>
                    <a:lnTo>
                      <a:pt x="636" y="377"/>
                    </a:lnTo>
                    <a:lnTo>
                      <a:pt x="636" y="376"/>
                    </a:lnTo>
                    <a:lnTo>
                      <a:pt x="642" y="375"/>
                    </a:lnTo>
                    <a:lnTo>
                      <a:pt x="643" y="373"/>
                    </a:lnTo>
                    <a:lnTo>
                      <a:pt x="647" y="374"/>
                    </a:lnTo>
                    <a:lnTo>
                      <a:pt x="647" y="373"/>
                    </a:lnTo>
                    <a:lnTo>
                      <a:pt x="650" y="372"/>
                    </a:lnTo>
                    <a:lnTo>
                      <a:pt x="651" y="372"/>
                    </a:lnTo>
                    <a:lnTo>
                      <a:pt x="653" y="371"/>
                    </a:lnTo>
                    <a:lnTo>
                      <a:pt x="654" y="367"/>
                    </a:lnTo>
                    <a:lnTo>
                      <a:pt x="656" y="368"/>
                    </a:lnTo>
                    <a:lnTo>
                      <a:pt x="657" y="366"/>
                    </a:lnTo>
                    <a:lnTo>
                      <a:pt x="657" y="365"/>
                    </a:lnTo>
                    <a:lnTo>
                      <a:pt x="663" y="357"/>
                    </a:lnTo>
                    <a:lnTo>
                      <a:pt x="666" y="354"/>
                    </a:lnTo>
                    <a:lnTo>
                      <a:pt x="672" y="353"/>
                    </a:lnTo>
                    <a:lnTo>
                      <a:pt x="673" y="354"/>
                    </a:lnTo>
                    <a:lnTo>
                      <a:pt x="673" y="354"/>
                    </a:lnTo>
                    <a:lnTo>
                      <a:pt x="677" y="350"/>
                    </a:lnTo>
                    <a:lnTo>
                      <a:pt x="684" y="343"/>
                    </a:lnTo>
                    <a:lnTo>
                      <a:pt x="692" y="339"/>
                    </a:lnTo>
                    <a:lnTo>
                      <a:pt x="695" y="338"/>
                    </a:lnTo>
                    <a:lnTo>
                      <a:pt x="696" y="338"/>
                    </a:lnTo>
                    <a:lnTo>
                      <a:pt x="696" y="338"/>
                    </a:lnTo>
                    <a:lnTo>
                      <a:pt x="688" y="331"/>
                    </a:lnTo>
                    <a:lnTo>
                      <a:pt x="696" y="335"/>
                    </a:lnTo>
                    <a:lnTo>
                      <a:pt x="699" y="334"/>
                    </a:lnTo>
                    <a:lnTo>
                      <a:pt x="699" y="332"/>
                    </a:lnTo>
                    <a:lnTo>
                      <a:pt x="700" y="331"/>
                    </a:lnTo>
                    <a:lnTo>
                      <a:pt x="700" y="331"/>
                    </a:lnTo>
                    <a:lnTo>
                      <a:pt x="696" y="331"/>
                    </a:lnTo>
                    <a:lnTo>
                      <a:pt x="693" y="327"/>
                    </a:lnTo>
                    <a:lnTo>
                      <a:pt x="699" y="327"/>
                    </a:lnTo>
                    <a:lnTo>
                      <a:pt x="700" y="328"/>
                    </a:lnTo>
                    <a:lnTo>
                      <a:pt x="701" y="327"/>
                    </a:lnTo>
                    <a:lnTo>
                      <a:pt x="702" y="321"/>
                    </a:lnTo>
                    <a:lnTo>
                      <a:pt x="705" y="328"/>
                    </a:lnTo>
                    <a:lnTo>
                      <a:pt x="706" y="328"/>
                    </a:lnTo>
                    <a:lnTo>
                      <a:pt x="708" y="329"/>
                    </a:lnTo>
                    <a:lnTo>
                      <a:pt x="708" y="328"/>
                    </a:lnTo>
                    <a:lnTo>
                      <a:pt x="709" y="325"/>
                    </a:lnTo>
                    <a:lnTo>
                      <a:pt x="711" y="324"/>
                    </a:lnTo>
                    <a:lnTo>
                      <a:pt x="711" y="324"/>
                    </a:lnTo>
                    <a:lnTo>
                      <a:pt x="709" y="323"/>
                    </a:lnTo>
                    <a:lnTo>
                      <a:pt x="708" y="318"/>
                    </a:lnTo>
                    <a:lnTo>
                      <a:pt x="708" y="318"/>
                    </a:lnTo>
                    <a:lnTo>
                      <a:pt x="702" y="320"/>
                    </a:lnTo>
                    <a:lnTo>
                      <a:pt x="696" y="321"/>
                    </a:lnTo>
                    <a:lnTo>
                      <a:pt x="699" y="317"/>
                    </a:lnTo>
                    <a:lnTo>
                      <a:pt x="699" y="313"/>
                    </a:lnTo>
                    <a:lnTo>
                      <a:pt x="701" y="310"/>
                    </a:lnTo>
                    <a:lnTo>
                      <a:pt x="703" y="315"/>
                    </a:lnTo>
                    <a:lnTo>
                      <a:pt x="703" y="315"/>
                    </a:lnTo>
                    <a:lnTo>
                      <a:pt x="706" y="314"/>
                    </a:lnTo>
                    <a:lnTo>
                      <a:pt x="709" y="313"/>
                    </a:lnTo>
                    <a:lnTo>
                      <a:pt x="710" y="312"/>
                    </a:lnTo>
                    <a:lnTo>
                      <a:pt x="711" y="312"/>
                    </a:lnTo>
                    <a:lnTo>
                      <a:pt x="713" y="312"/>
                    </a:lnTo>
                    <a:lnTo>
                      <a:pt x="711" y="309"/>
                    </a:lnTo>
                    <a:lnTo>
                      <a:pt x="710" y="307"/>
                    </a:lnTo>
                    <a:lnTo>
                      <a:pt x="710" y="303"/>
                    </a:lnTo>
                    <a:lnTo>
                      <a:pt x="713" y="305"/>
                    </a:lnTo>
                    <a:lnTo>
                      <a:pt x="714" y="303"/>
                    </a:lnTo>
                    <a:lnTo>
                      <a:pt x="713" y="301"/>
                    </a:lnTo>
                    <a:lnTo>
                      <a:pt x="713" y="300"/>
                    </a:lnTo>
                    <a:lnTo>
                      <a:pt x="710" y="301"/>
                    </a:lnTo>
                    <a:lnTo>
                      <a:pt x="707" y="300"/>
                    </a:lnTo>
                    <a:lnTo>
                      <a:pt x="706" y="296"/>
                    </a:lnTo>
                    <a:lnTo>
                      <a:pt x="705" y="296"/>
                    </a:lnTo>
                    <a:lnTo>
                      <a:pt x="701" y="295"/>
                    </a:lnTo>
                    <a:lnTo>
                      <a:pt x="695" y="288"/>
                    </a:lnTo>
                    <a:lnTo>
                      <a:pt x="702" y="292"/>
                    </a:lnTo>
                    <a:lnTo>
                      <a:pt x="706" y="292"/>
                    </a:lnTo>
                    <a:lnTo>
                      <a:pt x="702" y="290"/>
                    </a:lnTo>
                    <a:lnTo>
                      <a:pt x="709" y="291"/>
                    </a:lnTo>
                    <a:lnTo>
                      <a:pt x="709" y="290"/>
                    </a:lnTo>
                    <a:lnTo>
                      <a:pt x="710" y="290"/>
                    </a:lnTo>
                    <a:lnTo>
                      <a:pt x="709" y="288"/>
                    </a:lnTo>
                    <a:lnTo>
                      <a:pt x="706" y="286"/>
                    </a:lnTo>
                    <a:lnTo>
                      <a:pt x="703" y="279"/>
                    </a:lnTo>
                    <a:lnTo>
                      <a:pt x="708" y="281"/>
                    </a:lnTo>
                    <a:lnTo>
                      <a:pt x="709" y="284"/>
                    </a:lnTo>
                    <a:lnTo>
                      <a:pt x="709" y="284"/>
                    </a:lnTo>
                    <a:lnTo>
                      <a:pt x="710" y="283"/>
                    </a:lnTo>
                    <a:lnTo>
                      <a:pt x="710" y="280"/>
                    </a:lnTo>
                    <a:lnTo>
                      <a:pt x="708" y="279"/>
                    </a:lnTo>
                    <a:lnTo>
                      <a:pt x="705" y="276"/>
                    </a:lnTo>
                    <a:lnTo>
                      <a:pt x="701" y="273"/>
                    </a:lnTo>
                    <a:lnTo>
                      <a:pt x="699" y="271"/>
                    </a:lnTo>
                    <a:lnTo>
                      <a:pt x="696" y="270"/>
                    </a:lnTo>
                    <a:lnTo>
                      <a:pt x="696" y="266"/>
                    </a:lnTo>
                    <a:lnTo>
                      <a:pt x="706" y="255"/>
                    </a:lnTo>
                    <a:lnTo>
                      <a:pt x="700" y="266"/>
                    </a:lnTo>
                    <a:lnTo>
                      <a:pt x="700" y="266"/>
                    </a:lnTo>
                    <a:lnTo>
                      <a:pt x="701" y="268"/>
                    </a:lnTo>
                    <a:lnTo>
                      <a:pt x="703" y="271"/>
                    </a:lnTo>
                    <a:lnTo>
                      <a:pt x="707" y="271"/>
                    </a:lnTo>
                    <a:lnTo>
                      <a:pt x="709" y="275"/>
                    </a:lnTo>
                    <a:lnTo>
                      <a:pt x="709" y="270"/>
                    </a:lnTo>
                    <a:lnTo>
                      <a:pt x="709" y="268"/>
                    </a:lnTo>
                    <a:lnTo>
                      <a:pt x="709" y="265"/>
                    </a:lnTo>
                    <a:lnTo>
                      <a:pt x="709" y="264"/>
                    </a:lnTo>
                    <a:lnTo>
                      <a:pt x="709" y="259"/>
                    </a:lnTo>
                    <a:lnTo>
                      <a:pt x="710" y="257"/>
                    </a:lnTo>
                    <a:lnTo>
                      <a:pt x="707" y="254"/>
                    </a:lnTo>
                    <a:lnTo>
                      <a:pt x="710" y="254"/>
                    </a:lnTo>
                    <a:lnTo>
                      <a:pt x="713" y="253"/>
                    </a:lnTo>
                    <a:lnTo>
                      <a:pt x="715" y="250"/>
                    </a:lnTo>
                    <a:lnTo>
                      <a:pt x="716" y="249"/>
                    </a:lnTo>
                    <a:lnTo>
                      <a:pt x="715" y="243"/>
                    </a:lnTo>
                    <a:lnTo>
                      <a:pt x="720" y="249"/>
                    </a:lnTo>
                    <a:lnTo>
                      <a:pt x="718" y="251"/>
                    </a:lnTo>
                    <a:lnTo>
                      <a:pt x="720" y="253"/>
                    </a:lnTo>
                    <a:lnTo>
                      <a:pt x="716" y="255"/>
                    </a:lnTo>
                    <a:lnTo>
                      <a:pt x="715" y="257"/>
                    </a:lnTo>
                    <a:lnTo>
                      <a:pt x="717" y="262"/>
                    </a:lnTo>
                    <a:lnTo>
                      <a:pt x="716" y="266"/>
                    </a:lnTo>
                    <a:lnTo>
                      <a:pt x="714" y="270"/>
                    </a:lnTo>
                    <a:lnTo>
                      <a:pt x="714" y="271"/>
                    </a:lnTo>
                    <a:lnTo>
                      <a:pt x="716" y="273"/>
                    </a:lnTo>
                    <a:lnTo>
                      <a:pt x="717" y="271"/>
                    </a:lnTo>
                    <a:lnTo>
                      <a:pt x="718" y="273"/>
                    </a:lnTo>
                    <a:lnTo>
                      <a:pt x="720" y="273"/>
                    </a:lnTo>
                    <a:lnTo>
                      <a:pt x="720" y="276"/>
                    </a:lnTo>
                    <a:lnTo>
                      <a:pt x="718" y="277"/>
                    </a:lnTo>
                    <a:lnTo>
                      <a:pt x="720" y="278"/>
                    </a:lnTo>
                    <a:lnTo>
                      <a:pt x="724" y="278"/>
                    </a:lnTo>
                    <a:lnTo>
                      <a:pt x="725" y="276"/>
                    </a:lnTo>
                    <a:lnTo>
                      <a:pt x="729" y="275"/>
                    </a:lnTo>
                    <a:lnTo>
                      <a:pt x="731" y="269"/>
                    </a:lnTo>
                    <a:lnTo>
                      <a:pt x="731" y="265"/>
                    </a:lnTo>
                    <a:lnTo>
                      <a:pt x="730" y="261"/>
                    </a:lnTo>
                    <a:lnTo>
                      <a:pt x="728" y="259"/>
                    </a:lnTo>
                    <a:lnTo>
                      <a:pt x="728" y="255"/>
                    </a:lnTo>
                    <a:lnTo>
                      <a:pt x="727" y="254"/>
                    </a:lnTo>
                    <a:lnTo>
                      <a:pt x="725" y="250"/>
                    </a:lnTo>
                    <a:lnTo>
                      <a:pt x="728" y="247"/>
                    </a:lnTo>
                    <a:lnTo>
                      <a:pt x="730" y="243"/>
                    </a:lnTo>
                    <a:lnTo>
                      <a:pt x="740" y="239"/>
                    </a:lnTo>
                    <a:lnTo>
                      <a:pt x="730" y="249"/>
                    </a:lnTo>
                    <a:lnTo>
                      <a:pt x="730" y="250"/>
                    </a:lnTo>
                    <a:lnTo>
                      <a:pt x="731" y="253"/>
                    </a:lnTo>
                    <a:lnTo>
                      <a:pt x="733" y="255"/>
                    </a:lnTo>
                    <a:lnTo>
                      <a:pt x="736" y="255"/>
                    </a:lnTo>
                    <a:lnTo>
                      <a:pt x="738" y="257"/>
                    </a:lnTo>
                    <a:lnTo>
                      <a:pt x="738" y="257"/>
                    </a:lnTo>
                    <a:lnTo>
                      <a:pt x="738" y="257"/>
                    </a:lnTo>
                    <a:lnTo>
                      <a:pt x="738" y="258"/>
                    </a:lnTo>
                    <a:lnTo>
                      <a:pt x="739" y="257"/>
                    </a:lnTo>
                    <a:lnTo>
                      <a:pt x="739" y="254"/>
                    </a:lnTo>
                    <a:lnTo>
                      <a:pt x="742" y="254"/>
                    </a:lnTo>
                    <a:lnTo>
                      <a:pt x="743" y="253"/>
                    </a:lnTo>
                    <a:lnTo>
                      <a:pt x="744" y="253"/>
                    </a:lnTo>
                    <a:lnTo>
                      <a:pt x="746" y="248"/>
                    </a:lnTo>
                    <a:lnTo>
                      <a:pt x="747" y="246"/>
                    </a:lnTo>
                    <a:lnTo>
                      <a:pt x="748" y="246"/>
                    </a:lnTo>
                    <a:lnTo>
                      <a:pt x="750" y="243"/>
                    </a:lnTo>
                    <a:lnTo>
                      <a:pt x="751" y="241"/>
                    </a:lnTo>
                    <a:lnTo>
                      <a:pt x="750" y="240"/>
                    </a:lnTo>
                    <a:lnTo>
                      <a:pt x="752" y="237"/>
                    </a:lnTo>
                    <a:lnTo>
                      <a:pt x="752" y="236"/>
                    </a:lnTo>
                    <a:lnTo>
                      <a:pt x="753" y="234"/>
                    </a:lnTo>
                    <a:lnTo>
                      <a:pt x="753" y="233"/>
                    </a:lnTo>
                    <a:lnTo>
                      <a:pt x="751" y="232"/>
                    </a:lnTo>
                    <a:lnTo>
                      <a:pt x="750" y="228"/>
                    </a:lnTo>
                    <a:lnTo>
                      <a:pt x="754" y="226"/>
                    </a:lnTo>
                    <a:lnTo>
                      <a:pt x="754" y="224"/>
                    </a:lnTo>
                    <a:lnTo>
                      <a:pt x="758" y="221"/>
                    </a:lnTo>
                    <a:lnTo>
                      <a:pt x="760" y="220"/>
                    </a:lnTo>
                    <a:lnTo>
                      <a:pt x="765" y="218"/>
                    </a:lnTo>
                    <a:lnTo>
                      <a:pt x="768" y="218"/>
                    </a:lnTo>
                    <a:lnTo>
                      <a:pt x="773" y="214"/>
                    </a:lnTo>
                    <a:lnTo>
                      <a:pt x="776" y="214"/>
                    </a:lnTo>
                    <a:lnTo>
                      <a:pt x="777" y="215"/>
                    </a:lnTo>
                    <a:lnTo>
                      <a:pt x="783" y="214"/>
                    </a:lnTo>
                    <a:lnTo>
                      <a:pt x="785" y="215"/>
                    </a:lnTo>
                    <a:lnTo>
                      <a:pt x="789" y="214"/>
                    </a:lnTo>
                    <a:lnTo>
                      <a:pt x="796" y="214"/>
                    </a:lnTo>
                    <a:lnTo>
                      <a:pt x="795" y="213"/>
                    </a:lnTo>
                    <a:lnTo>
                      <a:pt x="796" y="209"/>
                    </a:lnTo>
                    <a:lnTo>
                      <a:pt x="796" y="203"/>
                    </a:lnTo>
                    <a:lnTo>
                      <a:pt x="802" y="209"/>
                    </a:lnTo>
                    <a:lnTo>
                      <a:pt x="802" y="212"/>
                    </a:lnTo>
                    <a:lnTo>
                      <a:pt x="802" y="213"/>
                    </a:lnTo>
                    <a:lnTo>
                      <a:pt x="802" y="213"/>
                    </a:lnTo>
                    <a:lnTo>
                      <a:pt x="804" y="211"/>
                    </a:lnTo>
                    <a:lnTo>
                      <a:pt x="807" y="204"/>
                    </a:lnTo>
                    <a:lnTo>
                      <a:pt x="810" y="209"/>
                    </a:lnTo>
                    <a:lnTo>
                      <a:pt x="810" y="211"/>
                    </a:lnTo>
                    <a:lnTo>
                      <a:pt x="811" y="211"/>
                    </a:lnTo>
                    <a:lnTo>
                      <a:pt x="817" y="207"/>
                    </a:lnTo>
                    <a:lnTo>
                      <a:pt x="811" y="207"/>
                    </a:lnTo>
                    <a:lnTo>
                      <a:pt x="810" y="204"/>
                    </a:lnTo>
                    <a:lnTo>
                      <a:pt x="809" y="200"/>
                    </a:lnTo>
                    <a:lnTo>
                      <a:pt x="804" y="198"/>
                    </a:lnTo>
                    <a:lnTo>
                      <a:pt x="804" y="195"/>
                    </a:lnTo>
                    <a:lnTo>
                      <a:pt x="810" y="190"/>
                    </a:lnTo>
                    <a:lnTo>
                      <a:pt x="810" y="190"/>
                    </a:lnTo>
                    <a:lnTo>
                      <a:pt x="807" y="190"/>
                    </a:lnTo>
                    <a:lnTo>
                      <a:pt x="807" y="185"/>
                    </a:lnTo>
                    <a:lnTo>
                      <a:pt x="810" y="184"/>
                    </a:lnTo>
                    <a:lnTo>
                      <a:pt x="811" y="182"/>
                    </a:lnTo>
                    <a:lnTo>
                      <a:pt x="812" y="181"/>
                    </a:lnTo>
                    <a:lnTo>
                      <a:pt x="814" y="175"/>
                    </a:lnTo>
                    <a:lnTo>
                      <a:pt x="820" y="170"/>
                    </a:lnTo>
                    <a:lnTo>
                      <a:pt x="822" y="166"/>
                    </a:lnTo>
                    <a:lnTo>
                      <a:pt x="824" y="166"/>
                    </a:lnTo>
                    <a:lnTo>
                      <a:pt x="827" y="161"/>
                    </a:lnTo>
                    <a:lnTo>
                      <a:pt x="828" y="166"/>
                    </a:lnTo>
                    <a:lnTo>
                      <a:pt x="828" y="166"/>
                    </a:lnTo>
                    <a:lnTo>
                      <a:pt x="829" y="165"/>
                    </a:lnTo>
                    <a:lnTo>
                      <a:pt x="833" y="159"/>
                    </a:lnTo>
                    <a:lnTo>
                      <a:pt x="833" y="163"/>
                    </a:lnTo>
                    <a:lnTo>
                      <a:pt x="836" y="160"/>
                    </a:lnTo>
                    <a:lnTo>
                      <a:pt x="837" y="161"/>
                    </a:lnTo>
                    <a:lnTo>
                      <a:pt x="837" y="161"/>
                    </a:lnTo>
                    <a:lnTo>
                      <a:pt x="841" y="156"/>
                    </a:lnTo>
                    <a:lnTo>
                      <a:pt x="849" y="147"/>
                    </a:lnTo>
                    <a:lnTo>
                      <a:pt x="846" y="155"/>
                    </a:lnTo>
                    <a:lnTo>
                      <a:pt x="847" y="156"/>
                    </a:lnTo>
                    <a:lnTo>
                      <a:pt x="848" y="156"/>
                    </a:lnTo>
                    <a:lnTo>
                      <a:pt x="850" y="153"/>
                    </a:lnTo>
                    <a:lnTo>
                      <a:pt x="856" y="153"/>
                    </a:lnTo>
                    <a:lnTo>
                      <a:pt x="856" y="156"/>
                    </a:lnTo>
                    <a:lnTo>
                      <a:pt x="857" y="156"/>
                    </a:lnTo>
                    <a:lnTo>
                      <a:pt x="859" y="153"/>
                    </a:lnTo>
                    <a:lnTo>
                      <a:pt x="863" y="154"/>
                    </a:lnTo>
                    <a:lnTo>
                      <a:pt x="864" y="153"/>
                    </a:lnTo>
                    <a:lnTo>
                      <a:pt x="866" y="152"/>
                    </a:lnTo>
                    <a:lnTo>
                      <a:pt x="869" y="152"/>
                    </a:lnTo>
                    <a:lnTo>
                      <a:pt x="872" y="150"/>
                    </a:lnTo>
                    <a:lnTo>
                      <a:pt x="871" y="148"/>
                    </a:lnTo>
                    <a:lnTo>
                      <a:pt x="872" y="145"/>
                    </a:lnTo>
                    <a:lnTo>
                      <a:pt x="866" y="143"/>
                    </a:lnTo>
                    <a:lnTo>
                      <a:pt x="866" y="143"/>
                    </a:lnTo>
                    <a:lnTo>
                      <a:pt x="866" y="143"/>
                    </a:lnTo>
                    <a:lnTo>
                      <a:pt x="862" y="139"/>
                    </a:lnTo>
                    <a:lnTo>
                      <a:pt x="865" y="140"/>
                    </a:lnTo>
                    <a:lnTo>
                      <a:pt x="866" y="139"/>
                    </a:lnTo>
                    <a:lnTo>
                      <a:pt x="866" y="138"/>
                    </a:lnTo>
                    <a:lnTo>
                      <a:pt x="866" y="136"/>
                    </a:lnTo>
                    <a:lnTo>
                      <a:pt x="866" y="133"/>
                    </a:lnTo>
                    <a:lnTo>
                      <a:pt x="865" y="132"/>
                    </a:lnTo>
                    <a:lnTo>
                      <a:pt x="864" y="131"/>
                    </a:lnTo>
                    <a:lnTo>
                      <a:pt x="863" y="131"/>
                    </a:lnTo>
                    <a:lnTo>
                      <a:pt x="864" y="128"/>
                    </a:lnTo>
                    <a:lnTo>
                      <a:pt x="866" y="108"/>
                    </a:lnTo>
                    <a:lnTo>
                      <a:pt x="866" y="104"/>
                    </a:lnTo>
                    <a:lnTo>
                      <a:pt x="862" y="100"/>
                    </a:lnTo>
                    <a:lnTo>
                      <a:pt x="861" y="100"/>
                    </a:lnTo>
                    <a:lnTo>
                      <a:pt x="856" y="99"/>
                    </a:lnTo>
                    <a:lnTo>
                      <a:pt x="852" y="100"/>
                    </a:lnTo>
                    <a:lnTo>
                      <a:pt x="850" y="97"/>
                    </a:lnTo>
                    <a:lnTo>
                      <a:pt x="849" y="96"/>
                    </a:lnTo>
                    <a:lnTo>
                      <a:pt x="849" y="96"/>
                    </a:lnTo>
                    <a:lnTo>
                      <a:pt x="847" y="99"/>
                    </a:lnTo>
                    <a:lnTo>
                      <a:pt x="846" y="102"/>
                    </a:lnTo>
                    <a:lnTo>
                      <a:pt x="840" y="108"/>
                    </a:lnTo>
                    <a:lnTo>
                      <a:pt x="837" y="110"/>
                    </a:lnTo>
                    <a:lnTo>
                      <a:pt x="837" y="114"/>
                    </a:lnTo>
                    <a:lnTo>
                      <a:pt x="833" y="116"/>
                    </a:lnTo>
                    <a:lnTo>
                      <a:pt x="833" y="118"/>
                    </a:lnTo>
                    <a:lnTo>
                      <a:pt x="832" y="122"/>
                    </a:lnTo>
                    <a:lnTo>
                      <a:pt x="827" y="128"/>
                    </a:lnTo>
                    <a:lnTo>
                      <a:pt x="825" y="128"/>
                    </a:lnTo>
                    <a:lnTo>
                      <a:pt x="820" y="133"/>
                    </a:lnTo>
                    <a:lnTo>
                      <a:pt x="820" y="136"/>
                    </a:lnTo>
                    <a:lnTo>
                      <a:pt x="817" y="137"/>
                    </a:lnTo>
                    <a:lnTo>
                      <a:pt x="814" y="137"/>
                    </a:lnTo>
                    <a:lnTo>
                      <a:pt x="812" y="137"/>
                    </a:lnTo>
                    <a:lnTo>
                      <a:pt x="811" y="138"/>
                    </a:lnTo>
                    <a:lnTo>
                      <a:pt x="810" y="138"/>
                    </a:lnTo>
                    <a:lnTo>
                      <a:pt x="806" y="141"/>
                    </a:lnTo>
                    <a:lnTo>
                      <a:pt x="760" y="140"/>
                    </a:lnTo>
                    <a:lnTo>
                      <a:pt x="755" y="141"/>
                    </a:lnTo>
                    <a:lnTo>
                      <a:pt x="753" y="144"/>
                    </a:lnTo>
                    <a:lnTo>
                      <a:pt x="750" y="145"/>
                    </a:lnTo>
                    <a:lnTo>
                      <a:pt x="746" y="147"/>
                    </a:lnTo>
                    <a:lnTo>
                      <a:pt x="739" y="154"/>
                    </a:lnTo>
                    <a:lnTo>
                      <a:pt x="735" y="154"/>
                    </a:lnTo>
                    <a:lnTo>
                      <a:pt x="732" y="156"/>
                    </a:lnTo>
                    <a:lnTo>
                      <a:pt x="718" y="166"/>
                    </a:lnTo>
                    <a:lnTo>
                      <a:pt x="691" y="174"/>
                    </a:lnTo>
                    <a:lnTo>
                      <a:pt x="688" y="182"/>
                    </a:lnTo>
                    <a:lnTo>
                      <a:pt x="681" y="184"/>
                    </a:lnTo>
                    <a:lnTo>
                      <a:pt x="627" y="198"/>
                    </a:lnTo>
                    <a:lnTo>
                      <a:pt x="624" y="192"/>
                    </a:lnTo>
                    <a:lnTo>
                      <a:pt x="627" y="188"/>
                    </a:lnTo>
                    <a:lnTo>
                      <a:pt x="633" y="185"/>
                    </a:lnTo>
                    <a:lnTo>
                      <a:pt x="635" y="182"/>
                    </a:lnTo>
                    <a:lnTo>
                      <a:pt x="638" y="178"/>
                    </a:lnTo>
                    <a:lnTo>
                      <a:pt x="639" y="175"/>
                    </a:lnTo>
                    <a:lnTo>
                      <a:pt x="640" y="155"/>
                    </a:lnTo>
                    <a:lnTo>
                      <a:pt x="629" y="109"/>
                    </a:lnTo>
                    <a:lnTo>
                      <a:pt x="620" y="102"/>
                    </a:lnTo>
                    <a:lnTo>
                      <a:pt x="617" y="97"/>
                    </a:lnTo>
                    <a:lnTo>
                      <a:pt x="554" y="70"/>
                    </a:lnTo>
                    <a:lnTo>
                      <a:pt x="552" y="67"/>
                    </a:lnTo>
                    <a:lnTo>
                      <a:pt x="549" y="67"/>
                    </a:lnTo>
                    <a:lnTo>
                      <a:pt x="547" y="65"/>
                    </a:lnTo>
                    <a:lnTo>
                      <a:pt x="539" y="65"/>
                    </a:lnTo>
                    <a:lnTo>
                      <a:pt x="538" y="62"/>
                    </a:lnTo>
                    <a:lnTo>
                      <a:pt x="537" y="62"/>
                    </a:lnTo>
                    <a:lnTo>
                      <a:pt x="535" y="63"/>
                    </a:lnTo>
                    <a:lnTo>
                      <a:pt x="530" y="63"/>
                    </a:lnTo>
                    <a:lnTo>
                      <a:pt x="527" y="62"/>
                    </a:lnTo>
                    <a:lnTo>
                      <a:pt x="524" y="59"/>
                    </a:lnTo>
                    <a:lnTo>
                      <a:pt x="522" y="58"/>
                    </a:lnTo>
                    <a:lnTo>
                      <a:pt x="516" y="57"/>
                    </a:lnTo>
                    <a:lnTo>
                      <a:pt x="515" y="53"/>
                    </a:lnTo>
                    <a:lnTo>
                      <a:pt x="513" y="53"/>
                    </a:lnTo>
                    <a:lnTo>
                      <a:pt x="509" y="51"/>
                    </a:lnTo>
                    <a:lnTo>
                      <a:pt x="507" y="51"/>
                    </a:lnTo>
                    <a:lnTo>
                      <a:pt x="505" y="50"/>
                    </a:lnTo>
                    <a:lnTo>
                      <a:pt x="500" y="51"/>
                    </a:lnTo>
                    <a:lnTo>
                      <a:pt x="498" y="49"/>
                    </a:lnTo>
                    <a:lnTo>
                      <a:pt x="494" y="49"/>
                    </a:lnTo>
                    <a:lnTo>
                      <a:pt x="494" y="48"/>
                    </a:lnTo>
                    <a:lnTo>
                      <a:pt x="491" y="47"/>
                    </a:lnTo>
                    <a:lnTo>
                      <a:pt x="491" y="47"/>
                    </a:lnTo>
                    <a:lnTo>
                      <a:pt x="488" y="43"/>
                    </a:lnTo>
                    <a:lnTo>
                      <a:pt x="487" y="43"/>
                    </a:lnTo>
                    <a:lnTo>
                      <a:pt x="485" y="41"/>
                    </a:lnTo>
                    <a:lnTo>
                      <a:pt x="482" y="41"/>
                    </a:lnTo>
                    <a:lnTo>
                      <a:pt x="482" y="41"/>
                    </a:lnTo>
                    <a:lnTo>
                      <a:pt x="482" y="41"/>
                    </a:lnTo>
                    <a:lnTo>
                      <a:pt x="479" y="40"/>
                    </a:lnTo>
                    <a:lnTo>
                      <a:pt x="77" y="0"/>
                    </a:lnTo>
                    <a:lnTo>
                      <a:pt x="77" y="4"/>
                    </a:lnTo>
                    <a:lnTo>
                      <a:pt x="81" y="7"/>
                    </a:lnTo>
                    <a:lnTo>
                      <a:pt x="81" y="10"/>
                    </a:lnTo>
                    <a:lnTo>
                      <a:pt x="78" y="12"/>
                    </a:lnTo>
                    <a:lnTo>
                      <a:pt x="78" y="13"/>
                    </a:lnTo>
                    <a:lnTo>
                      <a:pt x="82" y="15"/>
                    </a:lnTo>
                    <a:lnTo>
                      <a:pt x="78" y="19"/>
                    </a:lnTo>
                    <a:lnTo>
                      <a:pt x="78" y="19"/>
                    </a:lnTo>
                    <a:lnTo>
                      <a:pt x="79" y="21"/>
                    </a:lnTo>
                    <a:lnTo>
                      <a:pt x="81" y="23"/>
                    </a:lnTo>
                    <a:lnTo>
                      <a:pt x="77" y="28"/>
                    </a:lnTo>
                    <a:lnTo>
                      <a:pt x="75" y="29"/>
                    </a:lnTo>
                    <a:lnTo>
                      <a:pt x="75" y="33"/>
                    </a:lnTo>
                    <a:lnTo>
                      <a:pt x="73" y="34"/>
                    </a:lnTo>
                    <a:lnTo>
                      <a:pt x="73" y="37"/>
                    </a:lnTo>
                    <a:lnTo>
                      <a:pt x="70" y="40"/>
                    </a:lnTo>
                    <a:lnTo>
                      <a:pt x="70" y="42"/>
                    </a:lnTo>
                    <a:lnTo>
                      <a:pt x="66" y="45"/>
                    </a:lnTo>
                    <a:lnTo>
                      <a:pt x="62" y="43"/>
                    </a:lnTo>
                    <a:lnTo>
                      <a:pt x="60" y="41"/>
                    </a:lnTo>
                    <a:lnTo>
                      <a:pt x="64" y="36"/>
                    </a:lnTo>
                    <a:lnTo>
                      <a:pt x="66" y="37"/>
                    </a:lnTo>
                    <a:lnTo>
                      <a:pt x="67" y="36"/>
                    </a:lnTo>
                    <a:lnTo>
                      <a:pt x="67" y="35"/>
                    </a:lnTo>
                    <a:lnTo>
                      <a:pt x="69" y="30"/>
                    </a:lnTo>
                    <a:lnTo>
                      <a:pt x="71" y="29"/>
                    </a:lnTo>
                    <a:lnTo>
                      <a:pt x="71" y="29"/>
                    </a:lnTo>
                    <a:lnTo>
                      <a:pt x="68" y="32"/>
                    </a:lnTo>
                    <a:lnTo>
                      <a:pt x="67" y="34"/>
                    </a:lnTo>
                    <a:lnTo>
                      <a:pt x="62" y="34"/>
                    </a:lnTo>
                    <a:lnTo>
                      <a:pt x="62" y="30"/>
                    </a:lnTo>
                    <a:lnTo>
                      <a:pt x="67" y="27"/>
                    </a:lnTo>
                    <a:lnTo>
                      <a:pt x="69" y="26"/>
                    </a:lnTo>
                    <a:lnTo>
                      <a:pt x="69" y="25"/>
                    </a:lnTo>
                    <a:lnTo>
                      <a:pt x="69" y="25"/>
                    </a:lnTo>
                    <a:lnTo>
                      <a:pt x="69" y="25"/>
                    </a:lnTo>
                    <a:lnTo>
                      <a:pt x="67" y="25"/>
                    </a:lnTo>
                    <a:lnTo>
                      <a:pt x="64" y="21"/>
                    </a:lnTo>
                    <a:lnTo>
                      <a:pt x="63" y="21"/>
                    </a:lnTo>
                    <a:lnTo>
                      <a:pt x="55" y="20"/>
                    </a:lnTo>
                    <a:lnTo>
                      <a:pt x="52" y="18"/>
                    </a:lnTo>
                    <a:lnTo>
                      <a:pt x="45" y="12"/>
                    </a:lnTo>
                    <a:lnTo>
                      <a:pt x="45" y="14"/>
                    </a:lnTo>
                    <a:lnTo>
                      <a:pt x="42" y="20"/>
                    </a:lnTo>
                    <a:lnTo>
                      <a:pt x="42" y="22"/>
                    </a:lnTo>
                    <a:lnTo>
                      <a:pt x="44" y="28"/>
                    </a:lnTo>
                    <a:lnTo>
                      <a:pt x="42" y="35"/>
                    </a:lnTo>
                    <a:lnTo>
                      <a:pt x="44" y="40"/>
                    </a:lnTo>
                    <a:lnTo>
                      <a:pt x="42" y="43"/>
                    </a:lnTo>
                    <a:lnTo>
                      <a:pt x="42" y="44"/>
                    </a:lnTo>
                    <a:lnTo>
                      <a:pt x="45" y="44"/>
                    </a:lnTo>
                    <a:lnTo>
                      <a:pt x="45" y="48"/>
                    </a:lnTo>
                    <a:lnTo>
                      <a:pt x="44" y="50"/>
                    </a:lnTo>
                    <a:lnTo>
                      <a:pt x="42" y="50"/>
                    </a:lnTo>
                    <a:lnTo>
                      <a:pt x="41" y="51"/>
                    </a:lnTo>
                    <a:lnTo>
                      <a:pt x="42" y="51"/>
                    </a:lnTo>
                    <a:lnTo>
                      <a:pt x="46" y="52"/>
                    </a:lnTo>
                    <a:lnTo>
                      <a:pt x="45" y="56"/>
                    </a:lnTo>
                    <a:lnTo>
                      <a:pt x="44" y="59"/>
                    </a:lnTo>
                    <a:lnTo>
                      <a:pt x="41" y="62"/>
                    </a:lnTo>
                    <a:lnTo>
                      <a:pt x="40" y="62"/>
                    </a:lnTo>
                    <a:lnTo>
                      <a:pt x="40" y="62"/>
                    </a:lnTo>
                    <a:lnTo>
                      <a:pt x="40" y="62"/>
                    </a:lnTo>
                    <a:lnTo>
                      <a:pt x="44" y="63"/>
                    </a:lnTo>
                    <a:lnTo>
                      <a:pt x="48" y="63"/>
                    </a:lnTo>
                    <a:lnTo>
                      <a:pt x="51" y="65"/>
                    </a:lnTo>
                    <a:lnTo>
                      <a:pt x="54" y="66"/>
                    </a:lnTo>
                    <a:lnTo>
                      <a:pt x="56" y="69"/>
                    </a:lnTo>
                    <a:lnTo>
                      <a:pt x="59" y="82"/>
                    </a:lnTo>
                    <a:lnTo>
                      <a:pt x="53" y="71"/>
                    </a:lnTo>
                    <a:lnTo>
                      <a:pt x="52" y="69"/>
                    </a:lnTo>
                    <a:lnTo>
                      <a:pt x="49" y="70"/>
                    </a:lnTo>
                    <a:lnTo>
                      <a:pt x="47" y="67"/>
                    </a:lnTo>
                    <a:lnTo>
                      <a:pt x="41" y="67"/>
                    </a:lnTo>
                    <a:lnTo>
                      <a:pt x="40" y="67"/>
                    </a:lnTo>
                    <a:lnTo>
                      <a:pt x="40" y="69"/>
                    </a:lnTo>
                    <a:lnTo>
                      <a:pt x="38" y="72"/>
                    </a:lnTo>
                    <a:lnTo>
                      <a:pt x="38" y="74"/>
                    </a:lnTo>
                    <a:lnTo>
                      <a:pt x="38" y="77"/>
                    </a:lnTo>
                    <a:lnTo>
                      <a:pt x="36" y="81"/>
                    </a:lnTo>
                    <a:lnTo>
                      <a:pt x="30" y="94"/>
                    </a:lnTo>
                    <a:lnTo>
                      <a:pt x="29" y="101"/>
                    </a:lnTo>
                    <a:lnTo>
                      <a:pt x="25" y="108"/>
                    </a:lnTo>
                    <a:lnTo>
                      <a:pt x="24" y="116"/>
                    </a:lnTo>
                    <a:lnTo>
                      <a:pt x="22" y="119"/>
                    </a:lnTo>
                    <a:lnTo>
                      <a:pt x="19" y="123"/>
                    </a:lnTo>
                    <a:lnTo>
                      <a:pt x="17" y="129"/>
                    </a:lnTo>
                    <a:lnTo>
                      <a:pt x="16" y="130"/>
                    </a:lnTo>
                    <a:lnTo>
                      <a:pt x="15" y="133"/>
                    </a:lnTo>
                    <a:lnTo>
                      <a:pt x="10" y="138"/>
                    </a:lnTo>
                    <a:lnTo>
                      <a:pt x="10" y="140"/>
                    </a:lnTo>
                    <a:lnTo>
                      <a:pt x="10" y="146"/>
                    </a:lnTo>
                    <a:lnTo>
                      <a:pt x="9" y="152"/>
                    </a:lnTo>
                    <a:lnTo>
                      <a:pt x="8" y="155"/>
                    </a:lnTo>
                    <a:lnTo>
                      <a:pt x="11" y="159"/>
                    </a:lnTo>
                    <a:lnTo>
                      <a:pt x="9" y="161"/>
                    </a:lnTo>
                    <a:lnTo>
                      <a:pt x="9" y="162"/>
                    </a:lnTo>
                    <a:lnTo>
                      <a:pt x="10" y="167"/>
                    </a:lnTo>
                    <a:lnTo>
                      <a:pt x="9" y="174"/>
                    </a:lnTo>
                    <a:lnTo>
                      <a:pt x="8" y="177"/>
                    </a:lnTo>
                    <a:lnTo>
                      <a:pt x="7" y="178"/>
                    </a:lnTo>
                    <a:lnTo>
                      <a:pt x="7" y="180"/>
                    </a:lnTo>
                    <a:lnTo>
                      <a:pt x="8" y="180"/>
                    </a:lnTo>
                    <a:lnTo>
                      <a:pt x="6" y="185"/>
                    </a:lnTo>
                    <a:lnTo>
                      <a:pt x="1" y="189"/>
                    </a:lnTo>
                    <a:lnTo>
                      <a:pt x="0" y="191"/>
                    </a:lnTo>
                    <a:lnTo>
                      <a:pt x="0" y="194"/>
                    </a:lnTo>
                    <a:lnTo>
                      <a:pt x="2" y="197"/>
                    </a:lnTo>
                    <a:lnTo>
                      <a:pt x="4" y="204"/>
                    </a:lnTo>
                    <a:lnTo>
                      <a:pt x="6" y="210"/>
                    </a:lnTo>
                    <a:lnTo>
                      <a:pt x="4" y="214"/>
                    </a:lnTo>
                    <a:lnTo>
                      <a:pt x="3" y="217"/>
                    </a:lnTo>
                    <a:lnTo>
                      <a:pt x="3" y="217"/>
                    </a:lnTo>
                    <a:lnTo>
                      <a:pt x="4" y="220"/>
                    </a:lnTo>
                    <a:lnTo>
                      <a:pt x="4" y="224"/>
                    </a:lnTo>
                    <a:lnTo>
                      <a:pt x="3" y="226"/>
                    </a:lnTo>
                    <a:lnTo>
                      <a:pt x="2" y="227"/>
                    </a:lnTo>
                    <a:lnTo>
                      <a:pt x="3" y="228"/>
                    </a:lnTo>
                    <a:lnTo>
                      <a:pt x="10" y="239"/>
                    </a:lnTo>
                    <a:lnTo>
                      <a:pt x="10" y="242"/>
                    </a:lnTo>
                    <a:lnTo>
                      <a:pt x="9" y="243"/>
                    </a:lnTo>
                    <a:lnTo>
                      <a:pt x="10" y="246"/>
                    </a:lnTo>
                    <a:lnTo>
                      <a:pt x="14" y="249"/>
                    </a:lnTo>
                    <a:lnTo>
                      <a:pt x="14" y="249"/>
                    </a:lnTo>
                    <a:lnTo>
                      <a:pt x="14" y="242"/>
                    </a:lnTo>
                    <a:lnTo>
                      <a:pt x="17" y="244"/>
                    </a:lnTo>
                    <a:lnTo>
                      <a:pt x="18" y="242"/>
                    </a:lnTo>
                    <a:lnTo>
                      <a:pt x="19" y="244"/>
                    </a:lnTo>
                    <a:lnTo>
                      <a:pt x="22" y="244"/>
                    </a:lnTo>
                    <a:lnTo>
                      <a:pt x="22" y="246"/>
                    </a:lnTo>
                    <a:lnTo>
                      <a:pt x="33" y="247"/>
                    </a:lnTo>
                    <a:lnTo>
                      <a:pt x="19" y="250"/>
                    </a:lnTo>
                    <a:lnTo>
                      <a:pt x="21" y="255"/>
                    </a:lnTo>
                    <a:lnTo>
                      <a:pt x="21" y="257"/>
                    </a:lnTo>
                    <a:lnTo>
                      <a:pt x="25" y="262"/>
                    </a:lnTo>
                    <a:lnTo>
                      <a:pt x="17" y="258"/>
                    </a:lnTo>
                    <a:lnTo>
                      <a:pt x="16" y="255"/>
                    </a:lnTo>
                    <a:lnTo>
                      <a:pt x="16" y="256"/>
                    </a:lnTo>
                    <a:lnTo>
                      <a:pt x="16" y="257"/>
                    </a:lnTo>
                    <a:lnTo>
                      <a:pt x="15" y="258"/>
                    </a:lnTo>
                    <a:lnTo>
                      <a:pt x="15" y="259"/>
                    </a:lnTo>
                    <a:lnTo>
                      <a:pt x="14" y="263"/>
                    </a:lnTo>
                    <a:lnTo>
                      <a:pt x="15" y="264"/>
                    </a:lnTo>
                    <a:lnTo>
                      <a:pt x="16" y="265"/>
                    </a:lnTo>
                    <a:lnTo>
                      <a:pt x="16" y="268"/>
                    </a:lnTo>
                    <a:lnTo>
                      <a:pt x="18" y="269"/>
                    </a:lnTo>
                    <a:lnTo>
                      <a:pt x="21" y="271"/>
                    </a:lnTo>
                    <a:lnTo>
                      <a:pt x="21" y="275"/>
                    </a:lnTo>
                    <a:lnTo>
                      <a:pt x="18" y="278"/>
                    </a:lnTo>
                    <a:lnTo>
                      <a:pt x="17" y="278"/>
                    </a:lnTo>
                    <a:lnTo>
                      <a:pt x="18" y="280"/>
                    </a:lnTo>
                    <a:lnTo>
                      <a:pt x="18" y="284"/>
                    </a:lnTo>
                    <a:lnTo>
                      <a:pt x="18" y="285"/>
                    </a:lnTo>
                    <a:lnTo>
                      <a:pt x="21" y="286"/>
                    </a:lnTo>
                    <a:lnTo>
                      <a:pt x="22" y="292"/>
                    </a:lnTo>
                    <a:lnTo>
                      <a:pt x="24" y="299"/>
                    </a:lnTo>
                    <a:lnTo>
                      <a:pt x="26" y="301"/>
                    </a:lnTo>
                    <a:lnTo>
                      <a:pt x="29" y="303"/>
                    </a:lnTo>
                    <a:lnTo>
                      <a:pt x="27" y="305"/>
                    </a:lnTo>
                    <a:lnTo>
                      <a:pt x="27" y="305"/>
                    </a:lnTo>
                    <a:lnTo>
                      <a:pt x="31" y="308"/>
                    </a:lnTo>
                    <a:lnTo>
                      <a:pt x="31" y="312"/>
                    </a:lnTo>
                    <a:lnTo>
                      <a:pt x="30" y="316"/>
                    </a:lnTo>
                    <a:lnTo>
                      <a:pt x="30" y="318"/>
                    </a:lnTo>
                    <a:lnTo>
                      <a:pt x="29" y="320"/>
                    </a:lnTo>
                    <a:lnTo>
                      <a:pt x="30" y="321"/>
                    </a:lnTo>
                    <a:lnTo>
                      <a:pt x="31" y="321"/>
                    </a:lnTo>
                    <a:lnTo>
                      <a:pt x="36" y="321"/>
                    </a:lnTo>
                    <a:lnTo>
                      <a:pt x="39" y="322"/>
                    </a:lnTo>
                    <a:lnTo>
                      <a:pt x="41" y="323"/>
                    </a:lnTo>
                    <a:lnTo>
                      <a:pt x="44" y="323"/>
                    </a:lnTo>
                    <a:lnTo>
                      <a:pt x="48" y="323"/>
                    </a:lnTo>
                    <a:lnTo>
                      <a:pt x="51" y="327"/>
                    </a:lnTo>
                    <a:lnTo>
                      <a:pt x="51" y="329"/>
                    </a:lnTo>
                    <a:lnTo>
                      <a:pt x="54" y="330"/>
                    </a:lnTo>
                    <a:lnTo>
                      <a:pt x="56" y="331"/>
                    </a:lnTo>
                    <a:lnTo>
                      <a:pt x="61" y="332"/>
                    </a:lnTo>
                    <a:lnTo>
                      <a:pt x="62" y="335"/>
                    </a:lnTo>
                    <a:lnTo>
                      <a:pt x="62" y="337"/>
                    </a:lnTo>
                    <a:lnTo>
                      <a:pt x="63" y="337"/>
                    </a:lnTo>
                    <a:lnTo>
                      <a:pt x="66" y="336"/>
                    </a:lnTo>
                    <a:lnTo>
                      <a:pt x="69" y="340"/>
                    </a:lnTo>
                    <a:lnTo>
                      <a:pt x="75" y="349"/>
                    </a:lnTo>
                    <a:lnTo>
                      <a:pt x="76" y="353"/>
                    </a:lnTo>
                    <a:lnTo>
                      <a:pt x="75" y="357"/>
                    </a:lnTo>
                    <a:lnTo>
                      <a:pt x="75" y="358"/>
                    </a:lnTo>
                    <a:lnTo>
                      <a:pt x="112" y="358"/>
                    </a:lnTo>
                    <a:lnTo>
                      <a:pt x="113" y="360"/>
                    </a:lnTo>
                    <a:lnTo>
                      <a:pt x="113" y="361"/>
                    </a:lnTo>
                    <a:lnTo>
                      <a:pt x="165" y="383"/>
                    </a:lnTo>
                    <a:lnTo>
                      <a:pt x="208" y="386"/>
                    </a:lnTo>
                    <a:lnTo>
                      <a:pt x="208" y="380"/>
                    </a:lnTo>
                    <a:lnTo>
                      <a:pt x="235" y="381"/>
                    </a:lnTo>
                    <a:lnTo>
                      <a:pt x="238" y="382"/>
                    </a:lnTo>
                    <a:lnTo>
                      <a:pt x="241" y="386"/>
                    </a:lnTo>
                    <a:lnTo>
                      <a:pt x="242" y="388"/>
                    </a:lnTo>
                    <a:lnTo>
                      <a:pt x="242" y="388"/>
                    </a:lnTo>
                    <a:lnTo>
                      <a:pt x="244" y="389"/>
                    </a:lnTo>
                    <a:lnTo>
                      <a:pt x="246" y="391"/>
                    </a:lnTo>
                    <a:lnTo>
                      <a:pt x="246" y="393"/>
                    </a:lnTo>
                    <a:lnTo>
                      <a:pt x="247" y="394"/>
                    </a:lnTo>
                    <a:lnTo>
                      <a:pt x="249" y="396"/>
                    </a:lnTo>
                    <a:lnTo>
                      <a:pt x="249" y="398"/>
                    </a:lnTo>
                    <a:lnTo>
                      <a:pt x="250" y="398"/>
                    </a:lnTo>
                    <a:lnTo>
                      <a:pt x="253" y="399"/>
                    </a:lnTo>
                    <a:lnTo>
                      <a:pt x="254" y="403"/>
                    </a:lnTo>
                    <a:lnTo>
                      <a:pt x="255" y="405"/>
                    </a:lnTo>
                    <a:lnTo>
                      <a:pt x="255" y="406"/>
                    </a:lnTo>
                    <a:lnTo>
                      <a:pt x="256" y="406"/>
                    </a:lnTo>
                    <a:lnTo>
                      <a:pt x="257" y="408"/>
                    </a:lnTo>
                    <a:lnTo>
                      <a:pt x="259" y="410"/>
                    </a:lnTo>
                    <a:lnTo>
                      <a:pt x="259" y="413"/>
                    </a:lnTo>
                    <a:lnTo>
                      <a:pt x="257" y="415"/>
                    </a:lnTo>
                    <a:lnTo>
                      <a:pt x="256" y="415"/>
                    </a:lnTo>
                    <a:lnTo>
                      <a:pt x="261" y="420"/>
                    </a:lnTo>
                    <a:lnTo>
                      <a:pt x="262" y="421"/>
                    </a:lnTo>
                    <a:lnTo>
                      <a:pt x="262" y="421"/>
                    </a:lnTo>
                    <a:lnTo>
                      <a:pt x="263" y="424"/>
                    </a:lnTo>
                    <a:lnTo>
                      <a:pt x="264" y="424"/>
                    </a:lnTo>
                    <a:lnTo>
                      <a:pt x="267" y="424"/>
                    </a:lnTo>
                    <a:lnTo>
                      <a:pt x="267" y="426"/>
                    </a:lnTo>
                    <a:lnTo>
                      <a:pt x="267" y="426"/>
                    </a:lnTo>
                    <a:lnTo>
                      <a:pt x="268" y="427"/>
                    </a:lnTo>
                    <a:lnTo>
                      <a:pt x="269" y="427"/>
                    </a:lnTo>
                    <a:lnTo>
                      <a:pt x="272" y="428"/>
                    </a:lnTo>
                    <a:lnTo>
                      <a:pt x="274" y="430"/>
                    </a:lnTo>
                    <a:lnTo>
                      <a:pt x="276" y="431"/>
                    </a:lnTo>
                    <a:lnTo>
                      <a:pt x="279" y="432"/>
                    </a:lnTo>
                    <a:lnTo>
                      <a:pt x="279" y="433"/>
                    </a:lnTo>
                    <a:lnTo>
                      <a:pt x="281" y="433"/>
                    </a:lnTo>
                    <a:lnTo>
                      <a:pt x="281" y="433"/>
                    </a:lnTo>
                    <a:lnTo>
                      <a:pt x="281" y="432"/>
                    </a:lnTo>
                    <a:lnTo>
                      <a:pt x="284" y="430"/>
                    </a:lnTo>
                    <a:lnTo>
                      <a:pt x="285" y="430"/>
                    </a:lnTo>
                    <a:lnTo>
                      <a:pt x="284" y="428"/>
                    </a:lnTo>
                    <a:lnTo>
                      <a:pt x="286" y="426"/>
                    </a:lnTo>
                    <a:lnTo>
                      <a:pt x="289" y="423"/>
                    </a:lnTo>
                    <a:lnTo>
                      <a:pt x="291" y="420"/>
                    </a:lnTo>
                    <a:lnTo>
                      <a:pt x="293" y="419"/>
                    </a:lnTo>
                    <a:lnTo>
                      <a:pt x="294" y="420"/>
                    </a:lnTo>
                    <a:lnTo>
                      <a:pt x="296" y="418"/>
                    </a:lnTo>
                    <a:lnTo>
                      <a:pt x="299" y="418"/>
                    </a:lnTo>
                    <a:lnTo>
                      <a:pt x="302" y="419"/>
                    </a:lnTo>
                    <a:lnTo>
                      <a:pt x="305" y="418"/>
                    </a:lnTo>
                    <a:lnTo>
                      <a:pt x="307" y="419"/>
                    </a:lnTo>
                    <a:lnTo>
                      <a:pt x="309" y="419"/>
                    </a:lnTo>
                    <a:lnTo>
                      <a:pt x="312" y="420"/>
                    </a:lnTo>
                    <a:lnTo>
                      <a:pt x="313" y="423"/>
                    </a:lnTo>
                    <a:lnTo>
                      <a:pt x="316" y="426"/>
                    </a:lnTo>
                    <a:lnTo>
                      <a:pt x="319" y="430"/>
                    </a:lnTo>
                    <a:lnTo>
                      <a:pt x="320" y="433"/>
                    </a:lnTo>
                    <a:lnTo>
                      <a:pt x="321" y="434"/>
                    </a:lnTo>
                    <a:lnTo>
                      <a:pt x="321" y="437"/>
                    </a:lnTo>
                    <a:lnTo>
                      <a:pt x="321" y="440"/>
                    </a:lnTo>
                    <a:lnTo>
                      <a:pt x="323" y="440"/>
                    </a:lnTo>
                    <a:lnTo>
                      <a:pt x="326" y="448"/>
                    </a:lnTo>
                    <a:lnTo>
                      <a:pt x="327" y="449"/>
                    </a:lnTo>
                    <a:lnTo>
                      <a:pt x="328" y="450"/>
                    </a:lnTo>
                    <a:lnTo>
                      <a:pt x="330" y="452"/>
                    </a:lnTo>
                    <a:lnTo>
                      <a:pt x="331" y="455"/>
                    </a:lnTo>
                    <a:lnTo>
                      <a:pt x="333" y="457"/>
                    </a:lnTo>
                    <a:lnTo>
                      <a:pt x="335" y="461"/>
                    </a:lnTo>
                    <a:lnTo>
                      <a:pt x="335" y="467"/>
                    </a:lnTo>
                    <a:lnTo>
                      <a:pt x="335" y="468"/>
                    </a:lnTo>
                    <a:lnTo>
                      <a:pt x="338" y="477"/>
                    </a:lnTo>
                    <a:lnTo>
                      <a:pt x="338" y="480"/>
                    </a:lnTo>
                    <a:lnTo>
                      <a:pt x="339" y="482"/>
                    </a:lnTo>
                    <a:lnTo>
                      <a:pt x="341" y="483"/>
                    </a:lnTo>
                    <a:lnTo>
                      <a:pt x="342" y="482"/>
                    </a:lnTo>
                    <a:lnTo>
                      <a:pt x="345" y="484"/>
                    </a:lnTo>
                    <a:lnTo>
                      <a:pt x="348" y="486"/>
                    </a:lnTo>
                    <a:lnTo>
                      <a:pt x="352" y="487"/>
                    </a:lnTo>
                    <a:lnTo>
                      <a:pt x="354" y="489"/>
                    </a:lnTo>
                    <a:lnTo>
                      <a:pt x="358" y="490"/>
                    </a:lnTo>
                    <a:lnTo>
                      <a:pt x="359" y="491"/>
                    </a:lnTo>
                    <a:lnTo>
                      <a:pt x="361"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2" name="Freeform 211">
                <a:extLst>
                  <a:ext uri="{FF2B5EF4-FFF2-40B4-BE49-F238E27FC236}">
                    <a16:creationId xmlns:a16="http://schemas.microsoft.com/office/drawing/2014/main" id="{36659B9D-8F19-FA8F-6B9F-3EB7A66E6B54}"/>
                  </a:ext>
                </a:extLst>
              </p:cNvPr>
              <p:cNvSpPr/>
              <p:nvPr/>
            </p:nvSpPr>
            <p:spPr bwMode="auto">
              <a:xfrm>
                <a:off x="2490788" y="3568700"/>
                <a:ext cx="131763" cy="55562"/>
              </a:xfrm>
              <a:custGeom>
                <a:avLst/>
                <a:gdLst>
                  <a:gd name="T0" fmla="*/ 80 w 83"/>
                  <a:gd name="T1" fmla="*/ 12 h 35"/>
                  <a:gd name="T2" fmla="*/ 76 w 83"/>
                  <a:gd name="T3" fmla="*/ 7 h 35"/>
                  <a:gd name="T4" fmla="*/ 66 w 83"/>
                  <a:gd name="T5" fmla="*/ 3 h 35"/>
                  <a:gd name="T6" fmla="*/ 57 w 83"/>
                  <a:gd name="T7" fmla="*/ 3 h 35"/>
                  <a:gd name="T8" fmla="*/ 55 w 83"/>
                  <a:gd name="T9" fmla="*/ 0 h 35"/>
                  <a:gd name="T10" fmla="*/ 49 w 83"/>
                  <a:gd name="T11" fmla="*/ 3 h 35"/>
                  <a:gd name="T12" fmla="*/ 35 w 83"/>
                  <a:gd name="T13" fmla="*/ 8 h 35"/>
                  <a:gd name="T14" fmla="*/ 29 w 83"/>
                  <a:gd name="T15" fmla="*/ 12 h 35"/>
                  <a:gd name="T16" fmla="*/ 18 w 83"/>
                  <a:gd name="T17" fmla="*/ 7 h 35"/>
                  <a:gd name="T18" fmla="*/ 13 w 83"/>
                  <a:gd name="T19" fmla="*/ 11 h 35"/>
                  <a:gd name="T20" fmla="*/ 8 w 83"/>
                  <a:gd name="T21" fmla="*/ 6 h 35"/>
                  <a:gd name="T22" fmla="*/ 7 w 83"/>
                  <a:gd name="T23" fmla="*/ 5 h 35"/>
                  <a:gd name="T24" fmla="*/ 5 w 83"/>
                  <a:gd name="T25" fmla="*/ 1 h 35"/>
                  <a:gd name="T26" fmla="*/ 3 w 83"/>
                  <a:gd name="T27" fmla="*/ 3 h 35"/>
                  <a:gd name="T28" fmla="*/ 0 w 83"/>
                  <a:gd name="T29" fmla="*/ 7 h 35"/>
                  <a:gd name="T30" fmla="*/ 1 w 83"/>
                  <a:gd name="T31" fmla="*/ 8 h 35"/>
                  <a:gd name="T32" fmla="*/ 1 w 83"/>
                  <a:gd name="T33" fmla="*/ 14 h 35"/>
                  <a:gd name="T34" fmla="*/ 0 w 83"/>
                  <a:gd name="T35" fmla="*/ 18 h 35"/>
                  <a:gd name="T36" fmla="*/ 3 w 83"/>
                  <a:gd name="T37" fmla="*/ 18 h 35"/>
                  <a:gd name="T38" fmla="*/ 7 w 83"/>
                  <a:gd name="T39" fmla="*/ 18 h 35"/>
                  <a:gd name="T40" fmla="*/ 12 w 83"/>
                  <a:gd name="T41" fmla="*/ 19 h 35"/>
                  <a:gd name="T42" fmla="*/ 13 w 83"/>
                  <a:gd name="T43" fmla="*/ 20 h 35"/>
                  <a:gd name="T44" fmla="*/ 20 w 83"/>
                  <a:gd name="T45" fmla="*/ 24 h 35"/>
                  <a:gd name="T46" fmla="*/ 23 w 83"/>
                  <a:gd name="T47" fmla="*/ 29 h 35"/>
                  <a:gd name="T48" fmla="*/ 26 w 83"/>
                  <a:gd name="T49" fmla="*/ 29 h 35"/>
                  <a:gd name="T50" fmla="*/ 27 w 83"/>
                  <a:gd name="T51" fmla="*/ 24 h 35"/>
                  <a:gd name="T52" fmla="*/ 31 w 83"/>
                  <a:gd name="T53" fmla="*/ 27 h 35"/>
                  <a:gd name="T54" fmla="*/ 31 w 83"/>
                  <a:gd name="T55" fmla="*/ 33 h 35"/>
                  <a:gd name="T56" fmla="*/ 31 w 83"/>
                  <a:gd name="T57" fmla="*/ 35 h 35"/>
                  <a:gd name="T58" fmla="*/ 36 w 83"/>
                  <a:gd name="T59" fmla="*/ 34 h 35"/>
                  <a:gd name="T60" fmla="*/ 42 w 83"/>
                  <a:gd name="T61" fmla="*/ 31 h 35"/>
                  <a:gd name="T62" fmla="*/ 42 w 83"/>
                  <a:gd name="T63" fmla="*/ 29 h 35"/>
                  <a:gd name="T64" fmla="*/ 37 w 83"/>
                  <a:gd name="T65" fmla="*/ 26 h 35"/>
                  <a:gd name="T66" fmla="*/ 37 w 83"/>
                  <a:gd name="T67" fmla="*/ 20 h 35"/>
                  <a:gd name="T68" fmla="*/ 45 w 83"/>
                  <a:gd name="T69" fmla="*/ 18 h 35"/>
                  <a:gd name="T70" fmla="*/ 49 w 83"/>
                  <a:gd name="T71" fmla="*/ 14 h 35"/>
                  <a:gd name="T72" fmla="*/ 48 w 83"/>
                  <a:gd name="T73" fmla="*/ 8 h 35"/>
                  <a:gd name="T74" fmla="*/ 58 w 83"/>
                  <a:gd name="T75" fmla="*/ 5 h 35"/>
                  <a:gd name="T76" fmla="*/ 63 w 83"/>
                  <a:gd name="T77" fmla="*/ 9 h 35"/>
                  <a:gd name="T78" fmla="*/ 68 w 83"/>
                  <a:gd name="T79" fmla="*/ 14 h 35"/>
                  <a:gd name="T80" fmla="*/ 70 w 83"/>
                  <a:gd name="T81" fmla="*/ 16 h 35"/>
                  <a:gd name="T82" fmla="*/ 72 w 83"/>
                  <a:gd name="T83" fmla="*/ 14 h 35"/>
                  <a:gd name="T84" fmla="*/ 76 w 83"/>
                  <a:gd name="T85" fmla="*/ 18 h 35"/>
                  <a:gd name="T86" fmla="*/ 73 w 83"/>
                  <a:gd name="T87" fmla="*/ 20 h 35"/>
                  <a:gd name="T88" fmla="*/ 70 w 83"/>
                  <a:gd name="T89" fmla="*/ 24 h 35"/>
                  <a:gd name="T90" fmla="*/ 74 w 83"/>
                  <a:gd name="T91" fmla="*/ 31 h 35"/>
                  <a:gd name="T92" fmla="*/ 78 w 83"/>
                  <a:gd name="T93" fmla="*/ 29 h 35"/>
                  <a:gd name="T94" fmla="*/ 81 w 83"/>
                  <a:gd name="T95" fmla="*/ 28 h 35"/>
                  <a:gd name="T96" fmla="*/ 83 w 83"/>
                  <a:gd name="T97" fmla="*/ 21 h 35"/>
                  <a:gd name="T98" fmla="*/ 82 w 83"/>
                  <a:gd name="T99" fmla="*/ 15 h 35"/>
                  <a:gd name="T100" fmla="*/ 82 w 83"/>
                  <a:gd name="T101" fmla="*/ 1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3" h="35">
                    <a:moveTo>
                      <a:pt x="82" y="13"/>
                    </a:moveTo>
                    <a:lnTo>
                      <a:pt x="80" y="12"/>
                    </a:lnTo>
                    <a:lnTo>
                      <a:pt x="79" y="9"/>
                    </a:lnTo>
                    <a:lnTo>
                      <a:pt x="76" y="7"/>
                    </a:lnTo>
                    <a:lnTo>
                      <a:pt x="71" y="4"/>
                    </a:lnTo>
                    <a:lnTo>
                      <a:pt x="66" y="3"/>
                    </a:lnTo>
                    <a:lnTo>
                      <a:pt x="60" y="3"/>
                    </a:lnTo>
                    <a:lnTo>
                      <a:pt x="57" y="3"/>
                    </a:lnTo>
                    <a:lnTo>
                      <a:pt x="56" y="0"/>
                    </a:lnTo>
                    <a:lnTo>
                      <a:pt x="55" y="0"/>
                    </a:lnTo>
                    <a:lnTo>
                      <a:pt x="53" y="0"/>
                    </a:lnTo>
                    <a:lnTo>
                      <a:pt x="49" y="3"/>
                    </a:lnTo>
                    <a:lnTo>
                      <a:pt x="44" y="4"/>
                    </a:lnTo>
                    <a:lnTo>
                      <a:pt x="35" y="8"/>
                    </a:lnTo>
                    <a:lnTo>
                      <a:pt x="33" y="12"/>
                    </a:lnTo>
                    <a:lnTo>
                      <a:pt x="29" y="12"/>
                    </a:lnTo>
                    <a:lnTo>
                      <a:pt x="23" y="12"/>
                    </a:lnTo>
                    <a:lnTo>
                      <a:pt x="18" y="7"/>
                    </a:lnTo>
                    <a:lnTo>
                      <a:pt x="18" y="9"/>
                    </a:lnTo>
                    <a:lnTo>
                      <a:pt x="13" y="11"/>
                    </a:lnTo>
                    <a:lnTo>
                      <a:pt x="9" y="8"/>
                    </a:lnTo>
                    <a:lnTo>
                      <a:pt x="8" y="6"/>
                    </a:lnTo>
                    <a:lnTo>
                      <a:pt x="8" y="6"/>
                    </a:lnTo>
                    <a:lnTo>
                      <a:pt x="7" y="5"/>
                    </a:lnTo>
                    <a:lnTo>
                      <a:pt x="5" y="3"/>
                    </a:lnTo>
                    <a:lnTo>
                      <a:pt x="5" y="1"/>
                    </a:lnTo>
                    <a:lnTo>
                      <a:pt x="3" y="1"/>
                    </a:lnTo>
                    <a:lnTo>
                      <a:pt x="3" y="3"/>
                    </a:lnTo>
                    <a:lnTo>
                      <a:pt x="3" y="5"/>
                    </a:lnTo>
                    <a:lnTo>
                      <a:pt x="0" y="7"/>
                    </a:lnTo>
                    <a:lnTo>
                      <a:pt x="0" y="7"/>
                    </a:lnTo>
                    <a:lnTo>
                      <a:pt x="1" y="8"/>
                    </a:lnTo>
                    <a:lnTo>
                      <a:pt x="5" y="12"/>
                    </a:lnTo>
                    <a:lnTo>
                      <a:pt x="1" y="14"/>
                    </a:lnTo>
                    <a:lnTo>
                      <a:pt x="0" y="16"/>
                    </a:lnTo>
                    <a:lnTo>
                      <a:pt x="0" y="18"/>
                    </a:lnTo>
                    <a:lnTo>
                      <a:pt x="1" y="18"/>
                    </a:lnTo>
                    <a:lnTo>
                      <a:pt x="3" y="18"/>
                    </a:lnTo>
                    <a:lnTo>
                      <a:pt x="5" y="18"/>
                    </a:lnTo>
                    <a:lnTo>
                      <a:pt x="7" y="18"/>
                    </a:lnTo>
                    <a:lnTo>
                      <a:pt x="9" y="16"/>
                    </a:lnTo>
                    <a:lnTo>
                      <a:pt x="12" y="19"/>
                    </a:lnTo>
                    <a:lnTo>
                      <a:pt x="12" y="19"/>
                    </a:lnTo>
                    <a:lnTo>
                      <a:pt x="13" y="20"/>
                    </a:lnTo>
                    <a:lnTo>
                      <a:pt x="20" y="20"/>
                    </a:lnTo>
                    <a:lnTo>
                      <a:pt x="20" y="24"/>
                    </a:lnTo>
                    <a:lnTo>
                      <a:pt x="22" y="28"/>
                    </a:lnTo>
                    <a:lnTo>
                      <a:pt x="23" y="29"/>
                    </a:lnTo>
                    <a:lnTo>
                      <a:pt x="26" y="29"/>
                    </a:lnTo>
                    <a:lnTo>
                      <a:pt x="26" y="29"/>
                    </a:lnTo>
                    <a:lnTo>
                      <a:pt x="24" y="28"/>
                    </a:lnTo>
                    <a:lnTo>
                      <a:pt x="27" y="24"/>
                    </a:lnTo>
                    <a:lnTo>
                      <a:pt x="29" y="26"/>
                    </a:lnTo>
                    <a:lnTo>
                      <a:pt x="31" y="27"/>
                    </a:lnTo>
                    <a:lnTo>
                      <a:pt x="30" y="29"/>
                    </a:lnTo>
                    <a:lnTo>
                      <a:pt x="31" y="33"/>
                    </a:lnTo>
                    <a:lnTo>
                      <a:pt x="31" y="34"/>
                    </a:lnTo>
                    <a:lnTo>
                      <a:pt x="31" y="35"/>
                    </a:lnTo>
                    <a:lnTo>
                      <a:pt x="35" y="35"/>
                    </a:lnTo>
                    <a:lnTo>
                      <a:pt x="36" y="34"/>
                    </a:lnTo>
                    <a:lnTo>
                      <a:pt x="38" y="30"/>
                    </a:lnTo>
                    <a:lnTo>
                      <a:pt x="42" y="31"/>
                    </a:lnTo>
                    <a:lnTo>
                      <a:pt x="42" y="30"/>
                    </a:lnTo>
                    <a:lnTo>
                      <a:pt x="42" y="29"/>
                    </a:lnTo>
                    <a:lnTo>
                      <a:pt x="41" y="28"/>
                    </a:lnTo>
                    <a:lnTo>
                      <a:pt x="37" y="26"/>
                    </a:lnTo>
                    <a:lnTo>
                      <a:pt x="36" y="22"/>
                    </a:lnTo>
                    <a:lnTo>
                      <a:pt x="37" y="20"/>
                    </a:lnTo>
                    <a:lnTo>
                      <a:pt x="41" y="18"/>
                    </a:lnTo>
                    <a:lnTo>
                      <a:pt x="45" y="18"/>
                    </a:lnTo>
                    <a:lnTo>
                      <a:pt x="49" y="14"/>
                    </a:lnTo>
                    <a:lnTo>
                      <a:pt x="49" y="14"/>
                    </a:lnTo>
                    <a:lnTo>
                      <a:pt x="48" y="13"/>
                    </a:lnTo>
                    <a:lnTo>
                      <a:pt x="48" y="8"/>
                    </a:lnTo>
                    <a:lnTo>
                      <a:pt x="53" y="6"/>
                    </a:lnTo>
                    <a:lnTo>
                      <a:pt x="58" y="5"/>
                    </a:lnTo>
                    <a:lnTo>
                      <a:pt x="60" y="7"/>
                    </a:lnTo>
                    <a:lnTo>
                      <a:pt x="63" y="9"/>
                    </a:lnTo>
                    <a:lnTo>
                      <a:pt x="65" y="9"/>
                    </a:lnTo>
                    <a:lnTo>
                      <a:pt x="68" y="14"/>
                    </a:lnTo>
                    <a:lnTo>
                      <a:pt x="70" y="16"/>
                    </a:lnTo>
                    <a:lnTo>
                      <a:pt x="70" y="16"/>
                    </a:lnTo>
                    <a:lnTo>
                      <a:pt x="70" y="16"/>
                    </a:lnTo>
                    <a:lnTo>
                      <a:pt x="72" y="14"/>
                    </a:lnTo>
                    <a:lnTo>
                      <a:pt x="75" y="14"/>
                    </a:lnTo>
                    <a:lnTo>
                      <a:pt x="76" y="18"/>
                    </a:lnTo>
                    <a:lnTo>
                      <a:pt x="74" y="20"/>
                    </a:lnTo>
                    <a:lnTo>
                      <a:pt x="73" y="20"/>
                    </a:lnTo>
                    <a:lnTo>
                      <a:pt x="71" y="23"/>
                    </a:lnTo>
                    <a:lnTo>
                      <a:pt x="70" y="24"/>
                    </a:lnTo>
                    <a:lnTo>
                      <a:pt x="71" y="27"/>
                    </a:lnTo>
                    <a:lnTo>
                      <a:pt x="74" y="31"/>
                    </a:lnTo>
                    <a:lnTo>
                      <a:pt x="75" y="33"/>
                    </a:lnTo>
                    <a:lnTo>
                      <a:pt x="78" y="29"/>
                    </a:lnTo>
                    <a:lnTo>
                      <a:pt x="80" y="29"/>
                    </a:lnTo>
                    <a:lnTo>
                      <a:pt x="81" y="28"/>
                    </a:lnTo>
                    <a:lnTo>
                      <a:pt x="81" y="24"/>
                    </a:lnTo>
                    <a:lnTo>
                      <a:pt x="83" y="21"/>
                    </a:lnTo>
                    <a:lnTo>
                      <a:pt x="82" y="19"/>
                    </a:lnTo>
                    <a:lnTo>
                      <a:pt x="82" y="15"/>
                    </a:lnTo>
                    <a:lnTo>
                      <a:pt x="82" y="14"/>
                    </a:lnTo>
                    <a:lnTo>
                      <a:pt x="82"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3" name="Freeform 212">
                <a:extLst>
                  <a:ext uri="{FF2B5EF4-FFF2-40B4-BE49-F238E27FC236}">
                    <a16:creationId xmlns:a16="http://schemas.microsoft.com/office/drawing/2014/main" id="{3A6C90E1-91DA-9B47-8FB7-C5F3163D4A0A}"/>
                  </a:ext>
                </a:extLst>
              </p:cNvPr>
              <p:cNvSpPr/>
              <p:nvPr/>
            </p:nvSpPr>
            <p:spPr bwMode="auto">
              <a:xfrm>
                <a:off x="2417763" y="3529013"/>
                <a:ext cx="77788" cy="73025"/>
              </a:xfrm>
              <a:custGeom>
                <a:avLst/>
                <a:gdLst>
                  <a:gd name="T0" fmla="*/ 43 w 49"/>
                  <a:gd name="T1" fmla="*/ 18 h 46"/>
                  <a:gd name="T2" fmla="*/ 37 w 49"/>
                  <a:gd name="T3" fmla="*/ 12 h 46"/>
                  <a:gd name="T4" fmla="*/ 37 w 49"/>
                  <a:gd name="T5" fmla="*/ 8 h 46"/>
                  <a:gd name="T6" fmla="*/ 30 w 49"/>
                  <a:gd name="T7" fmla="*/ 9 h 46"/>
                  <a:gd name="T8" fmla="*/ 29 w 49"/>
                  <a:gd name="T9" fmla="*/ 9 h 46"/>
                  <a:gd name="T10" fmla="*/ 25 w 49"/>
                  <a:gd name="T11" fmla="*/ 4 h 46"/>
                  <a:gd name="T12" fmla="*/ 22 w 49"/>
                  <a:gd name="T13" fmla="*/ 2 h 46"/>
                  <a:gd name="T14" fmla="*/ 15 w 49"/>
                  <a:gd name="T15" fmla="*/ 2 h 46"/>
                  <a:gd name="T16" fmla="*/ 3 w 49"/>
                  <a:gd name="T17" fmla="*/ 1 h 46"/>
                  <a:gd name="T18" fmla="*/ 2 w 49"/>
                  <a:gd name="T19" fmla="*/ 2 h 46"/>
                  <a:gd name="T20" fmla="*/ 3 w 49"/>
                  <a:gd name="T21" fmla="*/ 6 h 46"/>
                  <a:gd name="T22" fmla="*/ 1 w 49"/>
                  <a:gd name="T23" fmla="*/ 12 h 46"/>
                  <a:gd name="T24" fmla="*/ 1 w 49"/>
                  <a:gd name="T25" fmla="*/ 17 h 46"/>
                  <a:gd name="T26" fmla="*/ 8 w 49"/>
                  <a:gd name="T27" fmla="*/ 21 h 46"/>
                  <a:gd name="T28" fmla="*/ 13 w 49"/>
                  <a:gd name="T29" fmla="*/ 24 h 46"/>
                  <a:gd name="T30" fmla="*/ 13 w 49"/>
                  <a:gd name="T31" fmla="*/ 21 h 46"/>
                  <a:gd name="T32" fmla="*/ 7 w 49"/>
                  <a:gd name="T33" fmla="*/ 15 h 46"/>
                  <a:gd name="T34" fmla="*/ 14 w 49"/>
                  <a:gd name="T35" fmla="*/ 15 h 46"/>
                  <a:gd name="T36" fmla="*/ 17 w 49"/>
                  <a:gd name="T37" fmla="*/ 19 h 46"/>
                  <a:gd name="T38" fmla="*/ 21 w 49"/>
                  <a:gd name="T39" fmla="*/ 24 h 46"/>
                  <a:gd name="T40" fmla="*/ 28 w 49"/>
                  <a:gd name="T41" fmla="*/ 29 h 46"/>
                  <a:gd name="T42" fmla="*/ 34 w 49"/>
                  <a:gd name="T43" fmla="*/ 34 h 46"/>
                  <a:gd name="T44" fmla="*/ 31 w 49"/>
                  <a:gd name="T45" fmla="*/ 39 h 46"/>
                  <a:gd name="T46" fmla="*/ 32 w 49"/>
                  <a:gd name="T47" fmla="*/ 41 h 46"/>
                  <a:gd name="T48" fmla="*/ 38 w 49"/>
                  <a:gd name="T49" fmla="*/ 44 h 46"/>
                  <a:gd name="T50" fmla="*/ 38 w 49"/>
                  <a:gd name="T51" fmla="*/ 43 h 46"/>
                  <a:gd name="T52" fmla="*/ 35 w 49"/>
                  <a:gd name="T53" fmla="*/ 40 h 46"/>
                  <a:gd name="T54" fmla="*/ 37 w 49"/>
                  <a:gd name="T55" fmla="*/ 37 h 46"/>
                  <a:gd name="T56" fmla="*/ 42 w 49"/>
                  <a:gd name="T57" fmla="*/ 41 h 46"/>
                  <a:gd name="T58" fmla="*/ 44 w 49"/>
                  <a:gd name="T59" fmla="*/ 45 h 46"/>
                  <a:gd name="T60" fmla="*/ 45 w 49"/>
                  <a:gd name="T61" fmla="*/ 46 h 46"/>
                  <a:gd name="T62" fmla="*/ 45 w 49"/>
                  <a:gd name="T63" fmla="*/ 44 h 46"/>
                  <a:gd name="T64" fmla="*/ 44 w 49"/>
                  <a:gd name="T65" fmla="*/ 40 h 46"/>
                  <a:gd name="T66" fmla="*/ 47 w 49"/>
                  <a:gd name="T67" fmla="*/ 37 h 46"/>
                  <a:gd name="T68" fmla="*/ 44 w 49"/>
                  <a:gd name="T69" fmla="*/ 34 h 46"/>
                  <a:gd name="T70" fmla="*/ 46 w 49"/>
                  <a:gd name="T71" fmla="*/ 29 h 46"/>
                  <a:gd name="T72" fmla="*/ 49 w 49"/>
                  <a:gd name="T73" fmla="*/ 24 h 46"/>
                  <a:gd name="T74" fmla="*/ 44 w 49"/>
                  <a:gd name="T75" fmla="*/ 2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 h="46">
                    <a:moveTo>
                      <a:pt x="44" y="21"/>
                    </a:moveTo>
                    <a:lnTo>
                      <a:pt x="43" y="18"/>
                    </a:lnTo>
                    <a:lnTo>
                      <a:pt x="39" y="16"/>
                    </a:lnTo>
                    <a:lnTo>
                      <a:pt x="37" y="12"/>
                    </a:lnTo>
                    <a:lnTo>
                      <a:pt x="37" y="9"/>
                    </a:lnTo>
                    <a:lnTo>
                      <a:pt x="37" y="8"/>
                    </a:lnTo>
                    <a:lnTo>
                      <a:pt x="36" y="9"/>
                    </a:lnTo>
                    <a:lnTo>
                      <a:pt x="30" y="9"/>
                    </a:lnTo>
                    <a:lnTo>
                      <a:pt x="30" y="9"/>
                    </a:lnTo>
                    <a:lnTo>
                      <a:pt x="29" y="9"/>
                    </a:lnTo>
                    <a:lnTo>
                      <a:pt x="25" y="6"/>
                    </a:lnTo>
                    <a:lnTo>
                      <a:pt x="25" y="4"/>
                    </a:lnTo>
                    <a:lnTo>
                      <a:pt x="23" y="4"/>
                    </a:lnTo>
                    <a:lnTo>
                      <a:pt x="22" y="2"/>
                    </a:lnTo>
                    <a:lnTo>
                      <a:pt x="18" y="2"/>
                    </a:lnTo>
                    <a:lnTo>
                      <a:pt x="15" y="2"/>
                    </a:lnTo>
                    <a:lnTo>
                      <a:pt x="7" y="0"/>
                    </a:lnTo>
                    <a:lnTo>
                      <a:pt x="3" y="1"/>
                    </a:lnTo>
                    <a:lnTo>
                      <a:pt x="3" y="1"/>
                    </a:lnTo>
                    <a:lnTo>
                      <a:pt x="2" y="2"/>
                    </a:lnTo>
                    <a:lnTo>
                      <a:pt x="1" y="6"/>
                    </a:lnTo>
                    <a:lnTo>
                      <a:pt x="3" y="6"/>
                    </a:lnTo>
                    <a:lnTo>
                      <a:pt x="5" y="10"/>
                    </a:lnTo>
                    <a:lnTo>
                      <a:pt x="1" y="12"/>
                    </a:lnTo>
                    <a:lnTo>
                      <a:pt x="0" y="15"/>
                    </a:lnTo>
                    <a:lnTo>
                      <a:pt x="1" y="17"/>
                    </a:lnTo>
                    <a:lnTo>
                      <a:pt x="5" y="19"/>
                    </a:lnTo>
                    <a:lnTo>
                      <a:pt x="8" y="21"/>
                    </a:lnTo>
                    <a:lnTo>
                      <a:pt x="12" y="22"/>
                    </a:lnTo>
                    <a:lnTo>
                      <a:pt x="13" y="24"/>
                    </a:lnTo>
                    <a:lnTo>
                      <a:pt x="14" y="22"/>
                    </a:lnTo>
                    <a:lnTo>
                      <a:pt x="13" y="21"/>
                    </a:lnTo>
                    <a:lnTo>
                      <a:pt x="9" y="17"/>
                    </a:lnTo>
                    <a:lnTo>
                      <a:pt x="7" y="15"/>
                    </a:lnTo>
                    <a:lnTo>
                      <a:pt x="10" y="12"/>
                    </a:lnTo>
                    <a:lnTo>
                      <a:pt x="14" y="15"/>
                    </a:lnTo>
                    <a:lnTo>
                      <a:pt x="17" y="17"/>
                    </a:lnTo>
                    <a:lnTo>
                      <a:pt x="17" y="19"/>
                    </a:lnTo>
                    <a:lnTo>
                      <a:pt x="21" y="22"/>
                    </a:lnTo>
                    <a:lnTo>
                      <a:pt x="21" y="24"/>
                    </a:lnTo>
                    <a:lnTo>
                      <a:pt x="24" y="26"/>
                    </a:lnTo>
                    <a:lnTo>
                      <a:pt x="28" y="29"/>
                    </a:lnTo>
                    <a:lnTo>
                      <a:pt x="30" y="30"/>
                    </a:lnTo>
                    <a:lnTo>
                      <a:pt x="34" y="34"/>
                    </a:lnTo>
                    <a:lnTo>
                      <a:pt x="34" y="36"/>
                    </a:lnTo>
                    <a:lnTo>
                      <a:pt x="31" y="39"/>
                    </a:lnTo>
                    <a:lnTo>
                      <a:pt x="31" y="40"/>
                    </a:lnTo>
                    <a:lnTo>
                      <a:pt x="32" y="41"/>
                    </a:lnTo>
                    <a:lnTo>
                      <a:pt x="36" y="43"/>
                    </a:lnTo>
                    <a:lnTo>
                      <a:pt x="38" y="44"/>
                    </a:lnTo>
                    <a:lnTo>
                      <a:pt x="38" y="44"/>
                    </a:lnTo>
                    <a:lnTo>
                      <a:pt x="38" y="43"/>
                    </a:lnTo>
                    <a:lnTo>
                      <a:pt x="37" y="41"/>
                    </a:lnTo>
                    <a:lnTo>
                      <a:pt x="35" y="40"/>
                    </a:lnTo>
                    <a:lnTo>
                      <a:pt x="35" y="38"/>
                    </a:lnTo>
                    <a:lnTo>
                      <a:pt x="37" y="37"/>
                    </a:lnTo>
                    <a:lnTo>
                      <a:pt x="39" y="38"/>
                    </a:lnTo>
                    <a:lnTo>
                      <a:pt x="42" y="41"/>
                    </a:lnTo>
                    <a:lnTo>
                      <a:pt x="42" y="44"/>
                    </a:lnTo>
                    <a:lnTo>
                      <a:pt x="44" y="45"/>
                    </a:lnTo>
                    <a:lnTo>
                      <a:pt x="44" y="46"/>
                    </a:lnTo>
                    <a:lnTo>
                      <a:pt x="45" y="46"/>
                    </a:lnTo>
                    <a:lnTo>
                      <a:pt x="45" y="46"/>
                    </a:lnTo>
                    <a:lnTo>
                      <a:pt x="45" y="44"/>
                    </a:lnTo>
                    <a:lnTo>
                      <a:pt x="44" y="43"/>
                    </a:lnTo>
                    <a:lnTo>
                      <a:pt x="44" y="40"/>
                    </a:lnTo>
                    <a:lnTo>
                      <a:pt x="45" y="38"/>
                    </a:lnTo>
                    <a:lnTo>
                      <a:pt x="47" y="37"/>
                    </a:lnTo>
                    <a:lnTo>
                      <a:pt x="46" y="36"/>
                    </a:lnTo>
                    <a:lnTo>
                      <a:pt x="44" y="34"/>
                    </a:lnTo>
                    <a:lnTo>
                      <a:pt x="44" y="31"/>
                    </a:lnTo>
                    <a:lnTo>
                      <a:pt x="46" y="29"/>
                    </a:lnTo>
                    <a:lnTo>
                      <a:pt x="46" y="25"/>
                    </a:lnTo>
                    <a:lnTo>
                      <a:pt x="49" y="24"/>
                    </a:lnTo>
                    <a:lnTo>
                      <a:pt x="45" y="24"/>
                    </a:lnTo>
                    <a:lnTo>
                      <a:pt x="4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4" name="Freeform 213">
                <a:extLst>
                  <a:ext uri="{FF2B5EF4-FFF2-40B4-BE49-F238E27FC236}">
                    <a16:creationId xmlns:a16="http://schemas.microsoft.com/office/drawing/2014/main" id="{7CB74708-66D2-975D-ADCD-81298DCDA45C}"/>
                  </a:ext>
                </a:extLst>
              </p:cNvPr>
              <p:cNvSpPr/>
              <p:nvPr/>
            </p:nvSpPr>
            <p:spPr bwMode="auto">
              <a:xfrm>
                <a:off x="2381250" y="3433763"/>
                <a:ext cx="104775" cy="104775"/>
              </a:xfrm>
              <a:custGeom>
                <a:avLst/>
                <a:gdLst>
                  <a:gd name="T0" fmla="*/ 55 w 66"/>
                  <a:gd name="T1" fmla="*/ 63 h 66"/>
                  <a:gd name="T2" fmla="*/ 53 w 66"/>
                  <a:gd name="T3" fmla="*/ 57 h 66"/>
                  <a:gd name="T4" fmla="*/ 53 w 66"/>
                  <a:gd name="T5" fmla="*/ 55 h 66"/>
                  <a:gd name="T6" fmla="*/ 54 w 66"/>
                  <a:gd name="T7" fmla="*/ 48 h 66"/>
                  <a:gd name="T8" fmla="*/ 55 w 66"/>
                  <a:gd name="T9" fmla="*/ 44 h 66"/>
                  <a:gd name="T10" fmla="*/ 58 w 66"/>
                  <a:gd name="T11" fmla="*/ 35 h 66"/>
                  <a:gd name="T12" fmla="*/ 60 w 66"/>
                  <a:gd name="T13" fmla="*/ 35 h 66"/>
                  <a:gd name="T14" fmla="*/ 61 w 66"/>
                  <a:gd name="T15" fmla="*/ 27 h 66"/>
                  <a:gd name="T16" fmla="*/ 59 w 66"/>
                  <a:gd name="T17" fmla="*/ 26 h 66"/>
                  <a:gd name="T18" fmla="*/ 61 w 66"/>
                  <a:gd name="T19" fmla="*/ 22 h 66"/>
                  <a:gd name="T20" fmla="*/ 62 w 66"/>
                  <a:gd name="T21" fmla="*/ 19 h 66"/>
                  <a:gd name="T22" fmla="*/ 66 w 66"/>
                  <a:gd name="T23" fmla="*/ 15 h 66"/>
                  <a:gd name="T24" fmla="*/ 65 w 66"/>
                  <a:gd name="T25" fmla="*/ 12 h 66"/>
                  <a:gd name="T26" fmla="*/ 66 w 66"/>
                  <a:gd name="T27" fmla="*/ 9 h 66"/>
                  <a:gd name="T28" fmla="*/ 66 w 66"/>
                  <a:gd name="T29" fmla="*/ 2 h 66"/>
                  <a:gd name="T30" fmla="*/ 63 w 66"/>
                  <a:gd name="T31" fmla="*/ 2 h 66"/>
                  <a:gd name="T32" fmla="*/ 62 w 66"/>
                  <a:gd name="T33" fmla="*/ 0 h 66"/>
                  <a:gd name="T34" fmla="*/ 61 w 66"/>
                  <a:gd name="T35" fmla="*/ 2 h 66"/>
                  <a:gd name="T36" fmla="*/ 55 w 66"/>
                  <a:gd name="T37" fmla="*/ 5 h 66"/>
                  <a:gd name="T38" fmla="*/ 53 w 66"/>
                  <a:gd name="T39" fmla="*/ 8 h 66"/>
                  <a:gd name="T40" fmla="*/ 46 w 66"/>
                  <a:gd name="T41" fmla="*/ 8 h 66"/>
                  <a:gd name="T42" fmla="*/ 44 w 66"/>
                  <a:gd name="T43" fmla="*/ 5 h 66"/>
                  <a:gd name="T44" fmla="*/ 40 w 66"/>
                  <a:gd name="T45" fmla="*/ 8 h 66"/>
                  <a:gd name="T46" fmla="*/ 38 w 66"/>
                  <a:gd name="T47" fmla="*/ 12 h 66"/>
                  <a:gd name="T48" fmla="*/ 33 w 66"/>
                  <a:gd name="T49" fmla="*/ 17 h 66"/>
                  <a:gd name="T50" fmla="*/ 29 w 66"/>
                  <a:gd name="T51" fmla="*/ 19 h 66"/>
                  <a:gd name="T52" fmla="*/ 24 w 66"/>
                  <a:gd name="T53" fmla="*/ 19 h 66"/>
                  <a:gd name="T54" fmla="*/ 20 w 66"/>
                  <a:gd name="T55" fmla="*/ 17 h 66"/>
                  <a:gd name="T56" fmla="*/ 10 w 66"/>
                  <a:gd name="T57" fmla="*/ 20 h 66"/>
                  <a:gd name="T58" fmla="*/ 10 w 66"/>
                  <a:gd name="T59" fmla="*/ 24 h 66"/>
                  <a:gd name="T60" fmla="*/ 9 w 66"/>
                  <a:gd name="T61" fmla="*/ 31 h 66"/>
                  <a:gd name="T62" fmla="*/ 2 w 66"/>
                  <a:gd name="T63" fmla="*/ 33 h 66"/>
                  <a:gd name="T64" fmla="*/ 0 w 66"/>
                  <a:gd name="T65" fmla="*/ 34 h 66"/>
                  <a:gd name="T66" fmla="*/ 7 w 66"/>
                  <a:gd name="T67" fmla="*/ 40 h 66"/>
                  <a:gd name="T68" fmla="*/ 10 w 66"/>
                  <a:gd name="T69" fmla="*/ 46 h 66"/>
                  <a:gd name="T70" fmla="*/ 21 w 66"/>
                  <a:gd name="T71" fmla="*/ 59 h 66"/>
                  <a:gd name="T72" fmla="*/ 23 w 66"/>
                  <a:gd name="T73" fmla="*/ 59 h 66"/>
                  <a:gd name="T74" fmla="*/ 38 w 66"/>
                  <a:gd name="T75" fmla="*/ 60 h 66"/>
                  <a:gd name="T76" fmla="*/ 46 w 66"/>
                  <a:gd name="T77" fmla="*/ 59 h 66"/>
                  <a:gd name="T78" fmla="*/ 51 w 66"/>
                  <a:gd name="T79" fmla="*/ 62 h 66"/>
                  <a:gd name="T80" fmla="*/ 53 w 66"/>
                  <a:gd name="T81" fmla="*/ 66 h 66"/>
                  <a:gd name="T82" fmla="*/ 55 w 66"/>
                  <a:gd name="T8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66">
                    <a:moveTo>
                      <a:pt x="55" y="64"/>
                    </a:moveTo>
                    <a:lnTo>
                      <a:pt x="55" y="63"/>
                    </a:lnTo>
                    <a:lnTo>
                      <a:pt x="54" y="61"/>
                    </a:lnTo>
                    <a:lnTo>
                      <a:pt x="53" y="57"/>
                    </a:lnTo>
                    <a:lnTo>
                      <a:pt x="55" y="54"/>
                    </a:lnTo>
                    <a:lnTo>
                      <a:pt x="53" y="55"/>
                    </a:lnTo>
                    <a:lnTo>
                      <a:pt x="53" y="50"/>
                    </a:lnTo>
                    <a:lnTo>
                      <a:pt x="54" y="48"/>
                    </a:lnTo>
                    <a:lnTo>
                      <a:pt x="55" y="45"/>
                    </a:lnTo>
                    <a:lnTo>
                      <a:pt x="55" y="44"/>
                    </a:lnTo>
                    <a:lnTo>
                      <a:pt x="55" y="40"/>
                    </a:lnTo>
                    <a:lnTo>
                      <a:pt x="58" y="35"/>
                    </a:lnTo>
                    <a:lnTo>
                      <a:pt x="60" y="35"/>
                    </a:lnTo>
                    <a:lnTo>
                      <a:pt x="60" y="35"/>
                    </a:lnTo>
                    <a:lnTo>
                      <a:pt x="60" y="28"/>
                    </a:lnTo>
                    <a:lnTo>
                      <a:pt x="61" y="27"/>
                    </a:lnTo>
                    <a:lnTo>
                      <a:pt x="60" y="26"/>
                    </a:lnTo>
                    <a:lnTo>
                      <a:pt x="59" y="26"/>
                    </a:lnTo>
                    <a:lnTo>
                      <a:pt x="59" y="23"/>
                    </a:lnTo>
                    <a:lnTo>
                      <a:pt x="61" y="22"/>
                    </a:lnTo>
                    <a:lnTo>
                      <a:pt x="62" y="22"/>
                    </a:lnTo>
                    <a:lnTo>
                      <a:pt x="62" y="19"/>
                    </a:lnTo>
                    <a:lnTo>
                      <a:pt x="65" y="16"/>
                    </a:lnTo>
                    <a:lnTo>
                      <a:pt x="66" y="15"/>
                    </a:lnTo>
                    <a:lnTo>
                      <a:pt x="66" y="13"/>
                    </a:lnTo>
                    <a:lnTo>
                      <a:pt x="65" y="12"/>
                    </a:lnTo>
                    <a:lnTo>
                      <a:pt x="65" y="10"/>
                    </a:lnTo>
                    <a:lnTo>
                      <a:pt x="66" y="9"/>
                    </a:lnTo>
                    <a:lnTo>
                      <a:pt x="65" y="7"/>
                    </a:lnTo>
                    <a:lnTo>
                      <a:pt x="66" y="2"/>
                    </a:lnTo>
                    <a:lnTo>
                      <a:pt x="66" y="1"/>
                    </a:lnTo>
                    <a:lnTo>
                      <a:pt x="63" y="2"/>
                    </a:lnTo>
                    <a:lnTo>
                      <a:pt x="63" y="0"/>
                    </a:lnTo>
                    <a:lnTo>
                      <a:pt x="62" y="0"/>
                    </a:lnTo>
                    <a:lnTo>
                      <a:pt x="62" y="1"/>
                    </a:lnTo>
                    <a:lnTo>
                      <a:pt x="61" y="2"/>
                    </a:lnTo>
                    <a:lnTo>
                      <a:pt x="59" y="3"/>
                    </a:lnTo>
                    <a:lnTo>
                      <a:pt x="55" y="5"/>
                    </a:lnTo>
                    <a:lnTo>
                      <a:pt x="54" y="5"/>
                    </a:lnTo>
                    <a:lnTo>
                      <a:pt x="53" y="8"/>
                    </a:lnTo>
                    <a:lnTo>
                      <a:pt x="50" y="8"/>
                    </a:lnTo>
                    <a:lnTo>
                      <a:pt x="46" y="8"/>
                    </a:lnTo>
                    <a:lnTo>
                      <a:pt x="46" y="5"/>
                    </a:lnTo>
                    <a:lnTo>
                      <a:pt x="44" y="5"/>
                    </a:lnTo>
                    <a:lnTo>
                      <a:pt x="44" y="8"/>
                    </a:lnTo>
                    <a:lnTo>
                      <a:pt x="40" y="8"/>
                    </a:lnTo>
                    <a:lnTo>
                      <a:pt x="38" y="10"/>
                    </a:lnTo>
                    <a:lnTo>
                      <a:pt x="38" y="12"/>
                    </a:lnTo>
                    <a:lnTo>
                      <a:pt x="37" y="13"/>
                    </a:lnTo>
                    <a:lnTo>
                      <a:pt x="33" y="17"/>
                    </a:lnTo>
                    <a:lnTo>
                      <a:pt x="30" y="18"/>
                    </a:lnTo>
                    <a:lnTo>
                      <a:pt x="29" y="19"/>
                    </a:lnTo>
                    <a:lnTo>
                      <a:pt x="26" y="19"/>
                    </a:lnTo>
                    <a:lnTo>
                      <a:pt x="24" y="19"/>
                    </a:lnTo>
                    <a:lnTo>
                      <a:pt x="22" y="17"/>
                    </a:lnTo>
                    <a:lnTo>
                      <a:pt x="20" y="17"/>
                    </a:lnTo>
                    <a:lnTo>
                      <a:pt x="14" y="19"/>
                    </a:lnTo>
                    <a:lnTo>
                      <a:pt x="10" y="20"/>
                    </a:lnTo>
                    <a:lnTo>
                      <a:pt x="10" y="22"/>
                    </a:lnTo>
                    <a:lnTo>
                      <a:pt x="10" y="24"/>
                    </a:lnTo>
                    <a:lnTo>
                      <a:pt x="10" y="28"/>
                    </a:lnTo>
                    <a:lnTo>
                      <a:pt x="9" y="31"/>
                    </a:lnTo>
                    <a:lnTo>
                      <a:pt x="2" y="32"/>
                    </a:lnTo>
                    <a:lnTo>
                      <a:pt x="2" y="33"/>
                    </a:lnTo>
                    <a:lnTo>
                      <a:pt x="0" y="34"/>
                    </a:lnTo>
                    <a:lnTo>
                      <a:pt x="0" y="34"/>
                    </a:lnTo>
                    <a:lnTo>
                      <a:pt x="3" y="39"/>
                    </a:lnTo>
                    <a:lnTo>
                      <a:pt x="7" y="40"/>
                    </a:lnTo>
                    <a:lnTo>
                      <a:pt x="7" y="42"/>
                    </a:lnTo>
                    <a:lnTo>
                      <a:pt x="10" y="46"/>
                    </a:lnTo>
                    <a:lnTo>
                      <a:pt x="15" y="52"/>
                    </a:lnTo>
                    <a:lnTo>
                      <a:pt x="21" y="59"/>
                    </a:lnTo>
                    <a:lnTo>
                      <a:pt x="23" y="59"/>
                    </a:lnTo>
                    <a:lnTo>
                      <a:pt x="23" y="59"/>
                    </a:lnTo>
                    <a:lnTo>
                      <a:pt x="30" y="57"/>
                    </a:lnTo>
                    <a:lnTo>
                      <a:pt x="38" y="60"/>
                    </a:lnTo>
                    <a:lnTo>
                      <a:pt x="41" y="60"/>
                    </a:lnTo>
                    <a:lnTo>
                      <a:pt x="46" y="59"/>
                    </a:lnTo>
                    <a:lnTo>
                      <a:pt x="48" y="62"/>
                    </a:lnTo>
                    <a:lnTo>
                      <a:pt x="51" y="62"/>
                    </a:lnTo>
                    <a:lnTo>
                      <a:pt x="51" y="64"/>
                    </a:lnTo>
                    <a:lnTo>
                      <a:pt x="53" y="66"/>
                    </a:lnTo>
                    <a:lnTo>
                      <a:pt x="54" y="66"/>
                    </a:lnTo>
                    <a:lnTo>
                      <a:pt x="55" y="66"/>
                    </a:lnTo>
                    <a:lnTo>
                      <a:pt x="55"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5" name="Freeform 214">
                <a:extLst>
                  <a:ext uri="{FF2B5EF4-FFF2-40B4-BE49-F238E27FC236}">
                    <a16:creationId xmlns:a16="http://schemas.microsoft.com/office/drawing/2014/main" id="{3A79DB79-E84E-6713-FCD2-7B37BE1B5F67}"/>
                  </a:ext>
                </a:extLst>
              </p:cNvPr>
              <p:cNvSpPr/>
              <p:nvPr/>
            </p:nvSpPr>
            <p:spPr bwMode="auto">
              <a:xfrm>
                <a:off x="2338388" y="3409950"/>
                <a:ext cx="150813" cy="71437"/>
              </a:xfrm>
              <a:custGeom>
                <a:avLst/>
                <a:gdLst>
                  <a:gd name="T0" fmla="*/ 92 w 95"/>
                  <a:gd name="T1" fmla="*/ 10 h 45"/>
                  <a:gd name="T2" fmla="*/ 92 w 95"/>
                  <a:gd name="T3" fmla="*/ 12 h 45"/>
                  <a:gd name="T4" fmla="*/ 82 w 95"/>
                  <a:gd name="T5" fmla="*/ 11 h 45"/>
                  <a:gd name="T6" fmla="*/ 78 w 95"/>
                  <a:gd name="T7" fmla="*/ 10 h 45"/>
                  <a:gd name="T8" fmla="*/ 75 w 95"/>
                  <a:gd name="T9" fmla="*/ 6 h 45"/>
                  <a:gd name="T10" fmla="*/ 77 w 95"/>
                  <a:gd name="T11" fmla="*/ 4 h 45"/>
                  <a:gd name="T12" fmla="*/ 81 w 95"/>
                  <a:gd name="T13" fmla="*/ 4 h 45"/>
                  <a:gd name="T14" fmla="*/ 77 w 95"/>
                  <a:gd name="T15" fmla="*/ 3 h 45"/>
                  <a:gd name="T16" fmla="*/ 73 w 95"/>
                  <a:gd name="T17" fmla="*/ 3 h 45"/>
                  <a:gd name="T18" fmla="*/ 70 w 95"/>
                  <a:gd name="T19" fmla="*/ 3 h 45"/>
                  <a:gd name="T20" fmla="*/ 56 w 95"/>
                  <a:gd name="T21" fmla="*/ 3 h 45"/>
                  <a:gd name="T22" fmla="*/ 48 w 95"/>
                  <a:gd name="T23" fmla="*/ 2 h 45"/>
                  <a:gd name="T24" fmla="*/ 43 w 95"/>
                  <a:gd name="T25" fmla="*/ 2 h 45"/>
                  <a:gd name="T26" fmla="*/ 32 w 95"/>
                  <a:gd name="T27" fmla="*/ 3 h 45"/>
                  <a:gd name="T28" fmla="*/ 19 w 95"/>
                  <a:gd name="T29" fmla="*/ 5 h 45"/>
                  <a:gd name="T30" fmla="*/ 18 w 95"/>
                  <a:gd name="T31" fmla="*/ 4 h 45"/>
                  <a:gd name="T32" fmla="*/ 14 w 95"/>
                  <a:gd name="T33" fmla="*/ 9 h 45"/>
                  <a:gd name="T34" fmla="*/ 7 w 95"/>
                  <a:gd name="T35" fmla="*/ 11 h 45"/>
                  <a:gd name="T36" fmla="*/ 3 w 95"/>
                  <a:gd name="T37" fmla="*/ 19 h 45"/>
                  <a:gd name="T38" fmla="*/ 1 w 95"/>
                  <a:gd name="T39" fmla="*/ 23 h 45"/>
                  <a:gd name="T40" fmla="*/ 4 w 95"/>
                  <a:gd name="T41" fmla="*/ 25 h 45"/>
                  <a:gd name="T42" fmla="*/ 7 w 95"/>
                  <a:gd name="T43" fmla="*/ 25 h 45"/>
                  <a:gd name="T44" fmla="*/ 14 w 95"/>
                  <a:gd name="T45" fmla="*/ 30 h 45"/>
                  <a:gd name="T46" fmla="*/ 14 w 95"/>
                  <a:gd name="T47" fmla="*/ 31 h 45"/>
                  <a:gd name="T48" fmla="*/ 19 w 95"/>
                  <a:gd name="T49" fmla="*/ 28 h 45"/>
                  <a:gd name="T50" fmla="*/ 25 w 95"/>
                  <a:gd name="T51" fmla="*/ 33 h 45"/>
                  <a:gd name="T52" fmla="*/ 23 w 95"/>
                  <a:gd name="T53" fmla="*/ 38 h 45"/>
                  <a:gd name="T54" fmla="*/ 23 w 95"/>
                  <a:gd name="T55" fmla="*/ 40 h 45"/>
                  <a:gd name="T56" fmla="*/ 26 w 95"/>
                  <a:gd name="T57" fmla="*/ 41 h 45"/>
                  <a:gd name="T58" fmla="*/ 26 w 95"/>
                  <a:gd name="T59" fmla="*/ 40 h 45"/>
                  <a:gd name="T60" fmla="*/ 29 w 95"/>
                  <a:gd name="T61" fmla="*/ 43 h 45"/>
                  <a:gd name="T62" fmla="*/ 30 w 95"/>
                  <a:gd name="T63" fmla="*/ 45 h 45"/>
                  <a:gd name="T64" fmla="*/ 35 w 95"/>
                  <a:gd name="T65" fmla="*/ 42 h 45"/>
                  <a:gd name="T66" fmla="*/ 35 w 95"/>
                  <a:gd name="T67" fmla="*/ 37 h 45"/>
                  <a:gd name="T68" fmla="*/ 41 w 95"/>
                  <a:gd name="T69" fmla="*/ 32 h 45"/>
                  <a:gd name="T70" fmla="*/ 50 w 95"/>
                  <a:gd name="T71" fmla="*/ 30 h 45"/>
                  <a:gd name="T72" fmla="*/ 53 w 95"/>
                  <a:gd name="T73" fmla="*/ 31 h 45"/>
                  <a:gd name="T74" fmla="*/ 56 w 95"/>
                  <a:gd name="T75" fmla="*/ 31 h 45"/>
                  <a:gd name="T76" fmla="*/ 62 w 95"/>
                  <a:gd name="T77" fmla="*/ 26 h 45"/>
                  <a:gd name="T78" fmla="*/ 63 w 95"/>
                  <a:gd name="T79" fmla="*/ 24 h 45"/>
                  <a:gd name="T80" fmla="*/ 68 w 95"/>
                  <a:gd name="T81" fmla="*/ 20 h 45"/>
                  <a:gd name="T82" fmla="*/ 72 w 95"/>
                  <a:gd name="T83" fmla="*/ 17 h 45"/>
                  <a:gd name="T84" fmla="*/ 75 w 95"/>
                  <a:gd name="T85" fmla="*/ 20 h 45"/>
                  <a:gd name="T86" fmla="*/ 78 w 95"/>
                  <a:gd name="T87" fmla="*/ 20 h 45"/>
                  <a:gd name="T88" fmla="*/ 82 w 95"/>
                  <a:gd name="T89" fmla="*/ 18 h 45"/>
                  <a:gd name="T90" fmla="*/ 86 w 95"/>
                  <a:gd name="T91" fmla="*/ 16 h 45"/>
                  <a:gd name="T92" fmla="*/ 89 w 95"/>
                  <a:gd name="T93" fmla="*/ 12 h 45"/>
                  <a:gd name="T94" fmla="*/ 92 w 95"/>
                  <a:gd name="T95" fmla="*/ 13 h 45"/>
                  <a:gd name="T96" fmla="*/ 95 w 95"/>
                  <a:gd name="T97" fmla="*/ 1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5" h="45">
                    <a:moveTo>
                      <a:pt x="95" y="12"/>
                    </a:moveTo>
                    <a:lnTo>
                      <a:pt x="92" y="10"/>
                    </a:lnTo>
                    <a:lnTo>
                      <a:pt x="90" y="10"/>
                    </a:lnTo>
                    <a:lnTo>
                      <a:pt x="92" y="12"/>
                    </a:lnTo>
                    <a:lnTo>
                      <a:pt x="86" y="12"/>
                    </a:lnTo>
                    <a:lnTo>
                      <a:pt x="82" y="11"/>
                    </a:lnTo>
                    <a:lnTo>
                      <a:pt x="80" y="10"/>
                    </a:lnTo>
                    <a:lnTo>
                      <a:pt x="78" y="10"/>
                    </a:lnTo>
                    <a:lnTo>
                      <a:pt x="73" y="10"/>
                    </a:lnTo>
                    <a:lnTo>
                      <a:pt x="75" y="6"/>
                    </a:lnTo>
                    <a:lnTo>
                      <a:pt x="77" y="6"/>
                    </a:lnTo>
                    <a:lnTo>
                      <a:pt x="77" y="4"/>
                    </a:lnTo>
                    <a:lnTo>
                      <a:pt x="79" y="4"/>
                    </a:lnTo>
                    <a:lnTo>
                      <a:pt x="81" y="4"/>
                    </a:lnTo>
                    <a:lnTo>
                      <a:pt x="79" y="3"/>
                    </a:lnTo>
                    <a:lnTo>
                      <a:pt x="77" y="3"/>
                    </a:lnTo>
                    <a:lnTo>
                      <a:pt x="74" y="4"/>
                    </a:lnTo>
                    <a:lnTo>
                      <a:pt x="73" y="3"/>
                    </a:lnTo>
                    <a:lnTo>
                      <a:pt x="73" y="5"/>
                    </a:lnTo>
                    <a:lnTo>
                      <a:pt x="70" y="3"/>
                    </a:lnTo>
                    <a:lnTo>
                      <a:pt x="63" y="3"/>
                    </a:lnTo>
                    <a:lnTo>
                      <a:pt x="56" y="3"/>
                    </a:lnTo>
                    <a:lnTo>
                      <a:pt x="52" y="0"/>
                    </a:lnTo>
                    <a:lnTo>
                      <a:pt x="48" y="2"/>
                    </a:lnTo>
                    <a:lnTo>
                      <a:pt x="47" y="3"/>
                    </a:lnTo>
                    <a:lnTo>
                      <a:pt x="43" y="2"/>
                    </a:lnTo>
                    <a:lnTo>
                      <a:pt x="38" y="3"/>
                    </a:lnTo>
                    <a:lnTo>
                      <a:pt x="32" y="3"/>
                    </a:lnTo>
                    <a:lnTo>
                      <a:pt x="23" y="3"/>
                    </a:lnTo>
                    <a:lnTo>
                      <a:pt x="19" y="5"/>
                    </a:lnTo>
                    <a:lnTo>
                      <a:pt x="18" y="4"/>
                    </a:lnTo>
                    <a:lnTo>
                      <a:pt x="18" y="4"/>
                    </a:lnTo>
                    <a:lnTo>
                      <a:pt x="15" y="5"/>
                    </a:lnTo>
                    <a:lnTo>
                      <a:pt x="14" y="9"/>
                    </a:lnTo>
                    <a:lnTo>
                      <a:pt x="10" y="11"/>
                    </a:lnTo>
                    <a:lnTo>
                      <a:pt x="7" y="11"/>
                    </a:lnTo>
                    <a:lnTo>
                      <a:pt x="1" y="17"/>
                    </a:lnTo>
                    <a:lnTo>
                      <a:pt x="3" y="19"/>
                    </a:lnTo>
                    <a:lnTo>
                      <a:pt x="0" y="23"/>
                    </a:lnTo>
                    <a:lnTo>
                      <a:pt x="1" y="23"/>
                    </a:lnTo>
                    <a:lnTo>
                      <a:pt x="3" y="24"/>
                    </a:lnTo>
                    <a:lnTo>
                      <a:pt x="4" y="25"/>
                    </a:lnTo>
                    <a:lnTo>
                      <a:pt x="5" y="26"/>
                    </a:lnTo>
                    <a:lnTo>
                      <a:pt x="7" y="25"/>
                    </a:lnTo>
                    <a:lnTo>
                      <a:pt x="12" y="26"/>
                    </a:lnTo>
                    <a:lnTo>
                      <a:pt x="14" y="30"/>
                    </a:lnTo>
                    <a:lnTo>
                      <a:pt x="14" y="31"/>
                    </a:lnTo>
                    <a:lnTo>
                      <a:pt x="14" y="31"/>
                    </a:lnTo>
                    <a:lnTo>
                      <a:pt x="15" y="28"/>
                    </a:lnTo>
                    <a:lnTo>
                      <a:pt x="19" y="28"/>
                    </a:lnTo>
                    <a:lnTo>
                      <a:pt x="25" y="30"/>
                    </a:lnTo>
                    <a:lnTo>
                      <a:pt x="25" y="33"/>
                    </a:lnTo>
                    <a:lnTo>
                      <a:pt x="23" y="35"/>
                    </a:lnTo>
                    <a:lnTo>
                      <a:pt x="23" y="38"/>
                    </a:lnTo>
                    <a:lnTo>
                      <a:pt x="23" y="40"/>
                    </a:lnTo>
                    <a:lnTo>
                      <a:pt x="23" y="40"/>
                    </a:lnTo>
                    <a:lnTo>
                      <a:pt x="25" y="41"/>
                    </a:lnTo>
                    <a:lnTo>
                      <a:pt x="26" y="41"/>
                    </a:lnTo>
                    <a:lnTo>
                      <a:pt x="26" y="41"/>
                    </a:lnTo>
                    <a:lnTo>
                      <a:pt x="26" y="40"/>
                    </a:lnTo>
                    <a:lnTo>
                      <a:pt x="29" y="41"/>
                    </a:lnTo>
                    <a:lnTo>
                      <a:pt x="29" y="43"/>
                    </a:lnTo>
                    <a:lnTo>
                      <a:pt x="29" y="45"/>
                    </a:lnTo>
                    <a:lnTo>
                      <a:pt x="30" y="45"/>
                    </a:lnTo>
                    <a:lnTo>
                      <a:pt x="34" y="43"/>
                    </a:lnTo>
                    <a:lnTo>
                      <a:pt x="35" y="42"/>
                    </a:lnTo>
                    <a:lnTo>
                      <a:pt x="35" y="39"/>
                    </a:lnTo>
                    <a:lnTo>
                      <a:pt x="35" y="37"/>
                    </a:lnTo>
                    <a:lnTo>
                      <a:pt x="35" y="33"/>
                    </a:lnTo>
                    <a:lnTo>
                      <a:pt x="41" y="32"/>
                    </a:lnTo>
                    <a:lnTo>
                      <a:pt x="45" y="30"/>
                    </a:lnTo>
                    <a:lnTo>
                      <a:pt x="50" y="30"/>
                    </a:lnTo>
                    <a:lnTo>
                      <a:pt x="52" y="32"/>
                    </a:lnTo>
                    <a:lnTo>
                      <a:pt x="53" y="31"/>
                    </a:lnTo>
                    <a:lnTo>
                      <a:pt x="55" y="32"/>
                    </a:lnTo>
                    <a:lnTo>
                      <a:pt x="56" y="31"/>
                    </a:lnTo>
                    <a:lnTo>
                      <a:pt x="59" y="30"/>
                    </a:lnTo>
                    <a:lnTo>
                      <a:pt x="62" y="26"/>
                    </a:lnTo>
                    <a:lnTo>
                      <a:pt x="63" y="26"/>
                    </a:lnTo>
                    <a:lnTo>
                      <a:pt x="63" y="24"/>
                    </a:lnTo>
                    <a:lnTo>
                      <a:pt x="66" y="20"/>
                    </a:lnTo>
                    <a:lnTo>
                      <a:pt x="68" y="20"/>
                    </a:lnTo>
                    <a:lnTo>
                      <a:pt x="70" y="17"/>
                    </a:lnTo>
                    <a:lnTo>
                      <a:pt x="72" y="17"/>
                    </a:lnTo>
                    <a:lnTo>
                      <a:pt x="75" y="19"/>
                    </a:lnTo>
                    <a:lnTo>
                      <a:pt x="75" y="20"/>
                    </a:lnTo>
                    <a:lnTo>
                      <a:pt x="77" y="19"/>
                    </a:lnTo>
                    <a:lnTo>
                      <a:pt x="78" y="20"/>
                    </a:lnTo>
                    <a:lnTo>
                      <a:pt x="79" y="18"/>
                    </a:lnTo>
                    <a:lnTo>
                      <a:pt x="82" y="18"/>
                    </a:lnTo>
                    <a:lnTo>
                      <a:pt x="85" y="17"/>
                    </a:lnTo>
                    <a:lnTo>
                      <a:pt x="86" y="16"/>
                    </a:lnTo>
                    <a:lnTo>
                      <a:pt x="87" y="13"/>
                    </a:lnTo>
                    <a:lnTo>
                      <a:pt x="89" y="12"/>
                    </a:lnTo>
                    <a:lnTo>
                      <a:pt x="92" y="12"/>
                    </a:lnTo>
                    <a:lnTo>
                      <a:pt x="92" y="13"/>
                    </a:lnTo>
                    <a:lnTo>
                      <a:pt x="95" y="13"/>
                    </a:lnTo>
                    <a:lnTo>
                      <a:pt x="95"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6" name="Freeform 215">
                <a:extLst>
                  <a:ext uri="{FF2B5EF4-FFF2-40B4-BE49-F238E27FC236}">
                    <a16:creationId xmlns:a16="http://schemas.microsoft.com/office/drawing/2014/main" id="{F7FACC8F-73E0-DB67-53A7-7B26E0263690}"/>
                  </a:ext>
                </a:extLst>
              </p:cNvPr>
              <p:cNvSpPr/>
              <p:nvPr/>
            </p:nvSpPr>
            <p:spPr bwMode="auto">
              <a:xfrm>
                <a:off x="2316163" y="3449638"/>
                <a:ext cx="55563" cy="31750"/>
              </a:xfrm>
              <a:custGeom>
                <a:avLst/>
                <a:gdLst>
                  <a:gd name="T0" fmla="*/ 12 w 35"/>
                  <a:gd name="T1" fmla="*/ 0 h 20"/>
                  <a:gd name="T2" fmla="*/ 12 w 35"/>
                  <a:gd name="T3" fmla="*/ 0 h 20"/>
                  <a:gd name="T4" fmla="*/ 10 w 35"/>
                  <a:gd name="T5" fmla="*/ 2 h 20"/>
                  <a:gd name="T6" fmla="*/ 10 w 35"/>
                  <a:gd name="T7" fmla="*/ 3 h 20"/>
                  <a:gd name="T8" fmla="*/ 6 w 35"/>
                  <a:gd name="T9" fmla="*/ 5 h 20"/>
                  <a:gd name="T10" fmla="*/ 3 w 35"/>
                  <a:gd name="T11" fmla="*/ 6 h 20"/>
                  <a:gd name="T12" fmla="*/ 0 w 35"/>
                  <a:gd name="T13" fmla="*/ 8 h 20"/>
                  <a:gd name="T14" fmla="*/ 0 w 35"/>
                  <a:gd name="T15" fmla="*/ 10 h 20"/>
                  <a:gd name="T16" fmla="*/ 0 w 35"/>
                  <a:gd name="T17" fmla="*/ 10 h 20"/>
                  <a:gd name="T18" fmla="*/ 3 w 35"/>
                  <a:gd name="T19" fmla="*/ 10 h 20"/>
                  <a:gd name="T20" fmla="*/ 5 w 35"/>
                  <a:gd name="T21" fmla="*/ 13 h 20"/>
                  <a:gd name="T22" fmla="*/ 9 w 35"/>
                  <a:gd name="T23" fmla="*/ 13 h 20"/>
                  <a:gd name="T24" fmla="*/ 11 w 35"/>
                  <a:gd name="T25" fmla="*/ 13 h 20"/>
                  <a:gd name="T26" fmla="*/ 18 w 35"/>
                  <a:gd name="T27" fmla="*/ 16 h 20"/>
                  <a:gd name="T28" fmla="*/ 20 w 35"/>
                  <a:gd name="T29" fmla="*/ 15 h 20"/>
                  <a:gd name="T30" fmla="*/ 24 w 35"/>
                  <a:gd name="T31" fmla="*/ 15 h 20"/>
                  <a:gd name="T32" fmla="*/ 26 w 35"/>
                  <a:gd name="T33" fmla="*/ 18 h 20"/>
                  <a:gd name="T34" fmla="*/ 27 w 35"/>
                  <a:gd name="T35" fmla="*/ 20 h 20"/>
                  <a:gd name="T36" fmla="*/ 33 w 35"/>
                  <a:gd name="T37" fmla="*/ 20 h 20"/>
                  <a:gd name="T38" fmla="*/ 34 w 35"/>
                  <a:gd name="T39" fmla="*/ 18 h 20"/>
                  <a:gd name="T40" fmla="*/ 34 w 35"/>
                  <a:gd name="T41" fmla="*/ 16 h 20"/>
                  <a:gd name="T42" fmla="*/ 35 w 35"/>
                  <a:gd name="T43" fmla="*/ 15 h 20"/>
                  <a:gd name="T44" fmla="*/ 34 w 35"/>
                  <a:gd name="T45" fmla="*/ 14 h 20"/>
                  <a:gd name="T46" fmla="*/ 35 w 35"/>
                  <a:gd name="T47" fmla="*/ 12 h 20"/>
                  <a:gd name="T48" fmla="*/ 35 w 35"/>
                  <a:gd name="T49" fmla="*/ 12 h 20"/>
                  <a:gd name="T50" fmla="*/ 35 w 35"/>
                  <a:gd name="T51" fmla="*/ 8 h 20"/>
                  <a:gd name="T52" fmla="*/ 35 w 35"/>
                  <a:gd name="T53" fmla="*/ 7 h 20"/>
                  <a:gd name="T54" fmla="*/ 33 w 35"/>
                  <a:gd name="T55" fmla="*/ 6 h 20"/>
                  <a:gd name="T56" fmla="*/ 32 w 35"/>
                  <a:gd name="T57" fmla="*/ 6 h 20"/>
                  <a:gd name="T58" fmla="*/ 29 w 35"/>
                  <a:gd name="T59" fmla="*/ 9 h 20"/>
                  <a:gd name="T60" fmla="*/ 26 w 35"/>
                  <a:gd name="T61" fmla="*/ 7 h 20"/>
                  <a:gd name="T62" fmla="*/ 26 w 35"/>
                  <a:gd name="T63" fmla="*/ 6 h 20"/>
                  <a:gd name="T64" fmla="*/ 25 w 35"/>
                  <a:gd name="T65" fmla="*/ 3 h 20"/>
                  <a:gd name="T66" fmla="*/ 21 w 35"/>
                  <a:gd name="T67" fmla="*/ 3 h 20"/>
                  <a:gd name="T68" fmla="*/ 18 w 35"/>
                  <a:gd name="T69" fmla="*/ 3 h 20"/>
                  <a:gd name="T70" fmla="*/ 17 w 35"/>
                  <a:gd name="T71" fmla="*/ 1 h 20"/>
                  <a:gd name="T72" fmla="*/ 14 w 35"/>
                  <a:gd name="T73" fmla="*/ 1 h 20"/>
                  <a:gd name="T74" fmla="*/ 14 w 35"/>
                  <a:gd name="T75" fmla="*/ 0 h 20"/>
                  <a:gd name="T76" fmla="*/ 13 w 35"/>
                  <a:gd name="T77" fmla="*/ 0 h 20"/>
                  <a:gd name="T78" fmla="*/ 12 w 35"/>
                  <a:gd name="T79" fmla="*/ 0 h 20"/>
                  <a:gd name="T80" fmla="*/ 12 w 35"/>
                  <a:gd name="T8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 h="20">
                    <a:moveTo>
                      <a:pt x="12" y="0"/>
                    </a:moveTo>
                    <a:lnTo>
                      <a:pt x="12" y="0"/>
                    </a:lnTo>
                    <a:lnTo>
                      <a:pt x="10" y="2"/>
                    </a:lnTo>
                    <a:lnTo>
                      <a:pt x="10" y="3"/>
                    </a:lnTo>
                    <a:lnTo>
                      <a:pt x="6" y="5"/>
                    </a:lnTo>
                    <a:lnTo>
                      <a:pt x="3" y="6"/>
                    </a:lnTo>
                    <a:lnTo>
                      <a:pt x="0" y="8"/>
                    </a:lnTo>
                    <a:lnTo>
                      <a:pt x="0" y="10"/>
                    </a:lnTo>
                    <a:lnTo>
                      <a:pt x="0" y="10"/>
                    </a:lnTo>
                    <a:lnTo>
                      <a:pt x="3" y="10"/>
                    </a:lnTo>
                    <a:lnTo>
                      <a:pt x="5" y="13"/>
                    </a:lnTo>
                    <a:lnTo>
                      <a:pt x="9" y="13"/>
                    </a:lnTo>
                    <a:lnTo>
                      <a:pt x="11" y="13"/>
                    </a:lnTo>
                    <a:lnTo>
                      <a:pt x="18" y="16"/>
                    </a:lnTo>
                    <a:lnTo>
                      <a:pt x="20" y="15"/>
                    </a:lnTo>
                    <a:lnTo>
                      <a:pt x="24" y="15"/>
                    </a:lnTo>
                    <a:lnTo>
                      <a:pt x="26" y="18"/>
                    </a:lnTo>
                    <a:lnTo>
                      <a:pt x="27" y="20"/>
                    </a:lnTo>
                    <a:lnTo>
                      <a:pt x="33" y="20"/>
                    </a:lnTo>
                    <a:lnTo>
                      <a:pt x="34" y="18"/>
                    </a:lnTo>
                    <a:lnTo>
                      <a:pt x="34" y="16"/>
                    </a:lnTo>
                    <a:lnTo>
                      <a:pt x="35" y="15"/>
                    </a:lnTo>
                    <a:lnTo>
                      <a:pt x="34" y="14"/>
                    </a:lnTo>
                    <a:lnTo>
                      <a:pt x="35" y="12"/>
                    </a:lnTo>
                    <a:lnTo>
                      <a:pt x="35" y="12"/>
                    </a:lnTo>
                    <a:lnTo>
                      <a:pt x="35" y="8"/>
                    </a:lnTo>
                    <a:lnTo>
                      <a:pt x="35" y="7"/>
                    </a:lnTo>
                    <a:lnTo>
                      <a:pt x="33" y="6"/>
                    </a:lnTo>
                    <a:lnTo>
                      <a:pt x="32" y="6"/>
                    </a:lnTo>
                    <a:lnTo>
                      <a:pt x="29" y="9"/>
                    </a:lnTo>
                    <a:lnTo>
                      <a:pt x="26" y="7"/>
                    </a:lnTo>
                    <a:lnTo>
                      <a:pt x="26" y="6"/>
                    </a:lnTo>
                    <a:lnTo>
                      <a:pt x="25" y="3"/>
                    </a:lnTo>
                    <a:lnTo>
                      <a:pt x="21" y="3"/>
                    </a:lnTo>
                    <a:lnTo>
                      <a:pt x="18" y="3"/>
                    </a:lnTo>
                    <a:lnTo>
                      <a:pt x="17" y="1"/>
                    </a:lnTo>
                    <a:lnTo>
                      <a:pt x="14" y="1"/>
                    </a:lnTo>
                    <a:lnTo>
                      <a:pt x="14" y="0"/>
                    </a:lnTo>
                    <a:lnTo>
                      <a:pt x="13" y="0"/>
                    </a:lnTo>
                    <a:lnTo>
                      <a:pt x="12"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7" name="Freeform 216">
                <a:extLst>
                  <a:ext uri="{FF2B5EF4-FFF2-40B4-BE49-F238E27FC236}">
                    <a16:creationId xmlns:a16="http://schemas.microsoft.com/office/drawing/2014/main" id="{CE5C2B31-5377-879B-8E17-4B59473C3C76}"/>
                  </a:ext>
                </a:extLst>
              </p:cNvPr>
              <p:cNvSpPr/>
              <p:nvPr/>
            </p:nvSpPr>
            <p:spPr bwMode="auto">
              <a:xfrm>
                <a:off x="2265363" y="3365500"/>
                <a:ext cx="96838" cy="98425"/>
              </a:xfrm>
              <a:custGeom>
                <a:avLst/>
                <a:gdLst>
                  <a:gd name="T0" fmla="*/ 39 w 61"/>
                  <a:gd name="T1" fmla="*/ 53 h 62"/>
                  <a:gd name="T2" fmla="*/ 41 w 61"/>
                  <a:gd name="T3" fmla="*/ 53 h 62"/>
                  <a:gd name="T4" fmla="*/ 44 w 61"/>
                  <a:gd name="T5" fmla="*/ 51 h 62"/>
                  <a:gd name="T6" fmla="*/ 45 w 61"/>
                  <a:gd name="T7" fmla="*/ 47 h 62"/>
                  <a:gd name="T8" fmla="*/ 45 w 61"/>
                  <a:gd name="T9" fmla="*/ 44 h 62"/>
                  <a:gd name="T10" fmla="*/ 52 w 61"/>
                  <a:gd name="T11" fmla="*/ 37 h 62"/>
                  <a:gd name="T12" fmla="*/ 54 w 61"/>
                  <a:gd name="T13" fmla="*/ 37 h 62"/>
                  <a:gd name="T14" fmla="*/ 58 w 61"/>
                  <a:gd name="T15" fmla="*/ 34 h 62"/>
                  <a:gd name="T16" fmla="*/ 59 w 61"/>
                  <a:gd name="T17" fmla="*/ 32 h 62"/>
                  <a:gd name="T18" fmla="*/ 61 w 61"/>
                  <a:gd name="T19" fmla="*/ 31 h 62"/>
                  <a:gd name="T20" fmla="*/ 61 w 61"/>
                  <a:gd name="T21" fmla="*/ 31 h 62"/>
                  <a:gd name="T22" fmla="*/ 61 w 61"/>
                  <a:gd name="T23" fmla="*/ 31 h 62"/>
                  <a:gd name="T24" fmla="*/ 59 w 61"/>
                  <a:gd name="T25" fmla="*/ 30 h 62"/>
                  <a:gd name="T26" fmla="*/ 59 w 61"/>
                  <a:gd name="T27" fmla="*/ 33 h 62"/>
                  <a:gd name="T28" fmla="*/ 56 w 61"/>
                  <a:gd name="T29" fmla="*/ 31 h 62"/>
                  <a:gd name="T30" fmla="*/ 52 w 61"/>
                  <a:gd name="T31" fmla="*/ 31 h 62"/>
                  <a:gd name="T32" fmla="*/ 52 w 61"/>
                  <a:gd name="T33" fmla="*/ 29 h 62"/>
                  <a:gd name="T34" fmla="*/ 50 w 61"/>
                  <a:gd name="T35" fmla="*/ 29 h 62"/>
                  <a:gd name="T36" fmla="*/ 50 w 61"/>
                  <a:gd name="T37" fmla="*/ 29 h 62"/>
                  <a:gd name="T38" fmla="*/ 46 w 61"/>
                  <a:gd name="T39" fmla="*/ 29 h 62"/>
                  <a:gd name="T40" fmla="*/ 46 w 61"/>
                  <a:gd name="T41" fmla="*/ 0 h 62"/>
                  <a:gd name="T42" fmla="*/ 22 w 61"/>
                  <a:gd name="T43" fmla="*/ 0 h 62"/>
                  <a:gd name="T44" fmla="*/ 21 w 61"/>
                  <a:gd name="T45" fmla="*/ 8 h 62"/>
                  <a:gd name="T46" fmla="*/ 17 w 61"/>
                  <a:gd name="T47" fmla="*/ 8 h 62"/>
                  <a:gd name="T48" fmla="*/ 17 w 61"/>
                  <a:gd name="T49" fmla="*/ 8 h 62"/>
                  <a:gd name="T50" fmla="*/ 17 w 61"/>
                  <a:gd name="T51" fmla="*/ 10 h 62"/>
                  <a:gd name="T52" fmla="*/ 20 w 61"/>
                  <a:gd name="T53" fmla="*/ 12 h 62"/>
                  <a:gd name="T54" fmla="*/ 22 w 61"/>
                  <a:gd name="T55" fmla="*/ 14 h 62"/>
                  <a:gd name="T56" fmla="*/ 24 w 61"/>
                  <a:gd name="T57" fmla="*/ 14 h 62"/>
                  <a:gd name="T58" fmla="*/ 26 w 61"/>
                  <a:gd name="T59" fmla="*/ 17 h 62"/>
                  <a:gd name="T60" fmla="*/ 27 w 61"/>
                  <a:gd name="T61" fmla="*/ 18 h 62"/>
                  <a:gd name="T62" fmla="*/ 27 w 61"/>
                  <a:gd name="T63" fmla="*/ 19 h 62"/>
                  <a:gd name="T64" fmla="*/ 29 w 61"/>
                  <a:gd name="T65" fmla="*/ 19 h 62"/>
                  <a:gd name="T66" fmla="*/ 31 w 61"/>
                  <a:gd name="T67" fmla="*/ 21 h 62"/>
                  <a:gd name="T68" fmla="*/ 31 w 61"/>
                  <a:gd name="T69" fmla="*/ 24 h 62"/>
                  <a:gd name="T70" fmla="*/ 29 w 61"/>
                  <a:gd name="T71" fmla="*/ 26 h 62"/>
                  <a:gd name="T72" fmla="*/ 29 w 61"/>
                  <a:gd name="T73" fmla="*/ 26 h 62"/>
                  <a:gd name="T74" fmla="*/ 9 w 61"/>
                  <a:gd name="T75" fmla="*/ 26 h 62"/>
                  <a:gd name="T76" fmla="*/ 1 w 61"/>
                  <a:gd name="T77" fmla="*/ 40 h 62"/>
                  <a:gd name="T78" fmla="*/ 1 w 61"/>
                  <a:gd name="T79" fmla="*/ 43 h 62"/>
                  <a:gd name="T80" fmla="*/ 1 w 61"/>
                  <a:gd name="T81" fmla="*/ 44 h 62"/>
                  <a:gd name="T82" fmla="*/ 2 w 61"/>
                  <a:gd name="T83" fmla="*/ 45 h 62"/>
                  <a:gd name="T84" fmla="*/ 2 w 61"/>
                  <a:gd name="T85" fmla="*/ 45 h 62"/>
                  <a:gd name="T86" fmla="*/ 2 w 61"/>
                  <a:gd name="T87" fmla="*/ 48 h 62"/>
                  <a:gd name="T88" fmla="*/ 0 w 61"/>
                  <a:gd name="T89" fmla="*/ 50 h 62"/>
                  <a:gd name="T90" fmla="*/ 0 w 61"/>
                  <a:gd name="T91" fmla="*/ 51 h 62"/>
                  <a:gd name="T92" fmla="*/ 2 w 61"/>
                  <a:gd name="T93" fmla="*/ 53 h 62"/>
                  <a:gd name="T94" fmla="*/ 4 w 61"/>
                  <a:gd name="T95" fmla="*/ 55 h 62"/>
                  <a:gd name="T96" fmla="*/ 6 w 61"/>
                  <a:gd name="T97" fmla="*/ 55 h 62"/>
                  <a:gd name="T98" fmla="*/ 8 w 61"/>
                  <a:gd name="T99" fmla="*/ 58 h 62"/>
                  <a:gd name="T100" fmla="*/ 16 w 61"/>
                  <a:gd name="T101" fmla="*/ 61 h 62"/>
                  <a:gd name="T102" fmla="*/ 21 w 61"/>
                  <a:gd name="T103" fmla="*/ 61 h 62"/>
                  <a:gd name="T104" fmla="*/ 24 w 61"/>
                  <a:gd name="T105" fmla="*/ 61 h 62"/>
                  <a:gd name="T106" fmla="*/ 29 w 61"/>
                  <a:gd name="T107" fmla="*/ 62 h 62"/>
                  <a:gd name="T108" fmla="*/ 30 w 61"/>
                  <a:gd name="T109" fmla="*/ 62 h 62"/>
                  <a:gd name="T110" fmla="*/ 30 w 61"/>
                  <a:gd name="T111" fmla="*/ 60 h 62"/>
                  <a:gd name="T112" fmla="*/ 34 w 61"/>
                  <a:gd name="T113" fmla="*/ 56 h 62"/>
                  <a:gd name="T114" fmla="*/ 39 w 61"/>
                  <a:gd name="T115" fmla="*/ 55 h 62"/>
                  <a:gd name="T116" fmla="*/ 39 w 61"/>
                  <a:gd name="T117" fmla="*/ 54 h 62"/>
                  <a:gd name="T118" fmla="*/ 39 w 61"/>
                  <a:gd name="T119" fmla="*/ 53 h 62"/>
                  <a:gd name="T120" fmla="*/ 39 w 61"/>
                  <a:gd name="T12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 h="62">
                    <a:moveTo>
                      <a:pt x="39" y="53"/>
                    </a:moveTo>
                    <a:lnTo>
                      <a:pt x="41" y="53"/>
                    </a:lnTo>
                    <a:lnTo>
                      <a:pt x="44" y="51"/>
                    </a:lnTo>
                    <a:lnTo>
                      <a:pt x="45" y="47"/>
                    </a:lnTo>
                    <a:lnTo>
                      <a:pt x="45" y="44"/>
                    </a:lnTo>
                    <a:lnTo>
                      <a:pt x="52" y="37"/>
                    </a:lnTo>
                    <a:lnTo>
                      <a:pt x="54" y="37"/>
                    </a:lnTo>
                    <a:lnTo>
                      <a:pt x="58" y="34"/>
                    </a:lnTo>
                    <a:lnTo>
                      <a:pt x="59" y="32"/>
                    </a:lnTo>
                    <a:lnTo>
                      <a:pt x="61" y="31"/>
                    </a:lnTo>
                    <a:lnTo>
                      <a:pt x="61" y="31"/>
                    </a:lnTo>
                    <a:lnTo>
                      <a:pt x="61" y="31"/>
                    </a:lnTo>
                    <a:lnTo>
                      <a:pt x="59" y="30"/>
                    </a:lnTo>
                    <a:lnTo>
                      <a:pt x="59" y="33"/>
                    </a:lnTo>
                    <a:lnTo>
                      <a:pt x="56" y="31"/>
                    </a:lnTo>
                    <a:lnTo>
                      <a:pt x="52" y="31"/>
                    </a:lnTo>
                    <a:lnTo>
                      <a:pt x="52" y="29"/>
                    </a:lnTo>
                    <a:lnTo>
                      <a:pt x="50" y="29"/>
                    </a:lnTo>
                    <a:lnTo>
                      <a:pt x="50" y="29"/>
                    </a:lnTo>
                    <a:lnTo>
                      <a:pt x="46" y="29"/>
                    </a:lnTo>
                    <a:lnTo>
                      <a:pt x="46" y="0"/>
                    </a:lnTo>
                    <a:lnTo>
                      <a:pt x="22" y="0"/>
                    </a:lnTo>
                    <a:lnTo>
                      <a:pt x="21" y="8"/>
                    </a:lnTo>
                    <a:lnTo>
                      <a:pt x="17" y="8"/>
                    </a:lnTo>
                    <a:lnTo>
                      <a:pt x="17" y="8"/>
                    </a:lnTo>
                    <a:lnTo>
                      <a:pt x="17" y="10"/>
                    </a:lnTo>
                    <a:lnTo>
                      <a:pt x="20" y="12"/>
                    </a:lnTo>
                    <a:lnTo>
                      <a:pt x="22" y="14"/>
                    </a:lnTo>
                    <a:lnTo>
                      <a:pt x="24" y="14"/>
                    </a:lnTo>
                    <a:lnTo>
                      <a:pt x="26" y="17"/>
                    </a:lnTo>
                    <a:lnTo>
                      <a:pt x="27" y="18"/>
                    </a:lnTo>
                    <a:lnTo>
                      <a:pt x="27" y="19"/>
                    </a:lnTo>
                    <a:lnTo>
                      <a:pt x="29" y="19"/>
                    </a:lnTo>
                    <a:lnTo>
                      <a:pt x="31" y="21"/>
                    </a:lnTo>
                    <a:lnTo>
                      <a:pt x="31" y="24"/>
                    </a:lnTo>
                    <a:lnTo>
                      <a:pt x="29" y="26"/>
                    </a:lnTo>
                    <a:lnTo>
                      <a:pt x="29" y="26"/>
                    </a:lnTo>
                    <a:lnTo>
                      <a:pt x="9" y="26"/>
                    </a:lnTo>
                    <a:lnTo>
                      <a:pt x="1" y="40"/>
                    </a:lnTo>
                    <a:lnTo>
                      <a:pt x="1" y="43"/>
                    </a:lnTo>
                    <a:lnTo>
                      <a:pt x="1" y="44"/>
                    </a:lnTo>
                    <a:lnTo>
                      <a:pt x="2" y="45"/>
                    </a:lnTo>
                    <a:lnTo>
                      <a:pt x="2" y="45"/>
                    </a:lnTo>
                    <a:lnTo>
                      <a:pt x="2" y="48"/>
                    </a:lnTo>
                    <a:lnTo>
                      <a:pt x="0" y="50"/>
                    </a:lnTo>
                    <a:lnTo>
                      <a:pt x="0" y="51"/>
                    </a:lnTo>
                    <a:lnTo>
                      <a:pt x="2" y="53"/>
                    </a:lnTo>
                    <a:lnTo>
                      <a:pt x="4" y="55"/>
                    </a:lnTo>
                    <a:lnTo>
                      <a:pt x="6" y="55"/>
                    </a:lnTo>
                    <a:lnTo>
                      <a:pt x="8" y="58"/>
                    </a:lnTo>
                    <a:lnTo>
                      <a:pt x="16" y="61"/>
                    </a:lnTo>
                    <a:lnTo>
                      <a:pt x="21" y="61"/>
                    </a:lnTo>
                    <a:lnTo>
                      <a:pt x="24" y="61"/>
                    </a:lnTo>
                    <a:lnTo>
                      <a:pt x="29" y="62"/>
                    </a:lnTo>
                    <a:lnTo>
                      <a:pt x="30" y="62"/>
                    </a:lnTo>
                    <a:lnTo>
                      <a:pt x="30" y="60"/>
                    </a:lnTo>
                    <a:lnTo>
                      <a:pt x="34" y="56"/>
                    </a:lnTo>
                    <a:lnTo>
                      <a:pt x="39" y="55"/>
                    </a:lnTo>
                    <a:lnTo>
                      <a:pt x="39" y="54"/>
                    </a:lnTo>
                    <a:lnTo>
                      <a:pt x="39" y="53"/>
                    </a:lnTo>
                    <a:lnTo>
                      <a:pt x="39"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8" name="Freeform 217">
                <a:extLst>
                  <a:ext uri="{FF2B5EF4-FFF2-40B4-BE49-F238E27FC236}">
                    <a16:creationId xmlns:a16="http://schemas.microsoft.com/office/drawing/2014/main" id="{2ED00693-7F67-1F0E-C8EA-D7E44E97EA2F}"/>
                  </a:ext>
                </a:extLst>
              </p:cNvPr>
              <p:cNvSpPr/>
              <p:nvPr/>
            </p:nvSpPr>
            <p:spPr bwMode="auto">
              <a:xfrm>
                <a:off x="1709738" y="2936875"/>
                <a:ext cx="700088" cy="504825"/>
              </a:xfrm>
              <a:custGeom>
                <a:avLst/>
                <a:gdLst>
                  <a:gd name="T0" fmla="*/ 407 w 441"/>
                  <a:gd name="T1" fmla="*/ 258 h 318"/>
                  <a:gd name="T2" fmla="*/ 422 w 441"/>
                  <a:gd name="T3" fmla="*/ 260 h 318"/>
                  <a:gd name="T4" fmla="*/ 425 w 441"/>
                  <a:gd name="T5" fmla="*/ 235 h 318"/>
                  <a:gd name="T6" fmla="*/ 438 w 441"/>
                  <a:gd name="T7" fmla="*/ 206 h 318"/>
                  <a:gd name="T8" fmla="*/ 396 w 441"/>
                  <a:gd name="T9" fmla="*/ 211 h 318"/>
                  <a:gd name="T10" fmla="*/ 373 w 441"/>
                  <a:gd name="T11" fmla="*/ 248 h 318"/>
                  <a:gd name="T12" fmla="*/ 357 w 441"/>
                  <a:gd name="T13" fmla="*/ 255 h 318"/>
                  <a:gd name="T14" fmla="*/ 335 w 441"/>
                  <a:gd name="T15" fmla="*/ 259 h 318"/>
                  <a:gd name="T16" fmla="*/ 305 w 441"/>
                  <a:gd name="T17" fmla="*/ 252 h 318"/>
                  <a:gd name="T18" fmla="*/ 277 w 441"/>
                  <a:gd name="T19" fmla="*/ 221 h 318"/>
                  <a:gd name="T20" fmla="*/ 273 w 441"/>
                  <a:gd name="T21" fmla="*/ 195 h 318"/>
                  <a:gd name="T22" fmla="*/ 275 w 441"/>
                  <a:gd name="T23" fmla="*/ 161 h 318"/>
                  <a:gd name="T24" fmla="*/ 281 w 441"/>
                  <a:gd name="T25" fmla="*/ 138 h 318"/>
                  <a:gd name="T26" fmla="*/ 263 w 441"/>
                  <a:gd name="T27" fmla="*/ 125 h 318"/>
                  <a:gd name="T28" fmla="*/ 252 w 441"/>
                  <a:gd name="T29" fmla="*/ 94 h 318"/>
                  <a:gd name="T30" fmla="*/ 240 w 441"/>
                  <a:gd name="T31" fmla="*/ 71 h 318"/>
                  <a:gd name="T32" fmla="*/ 223 w 441"/>
                  <a:gd name="T33" fmla="*/ 60 h 318"/>
                  <a:gd name="T34" fmla="*/ 211 w 441"/>
                  <a:gd name="T35" fmla="*/ 68 h 318"/>
                  <a:gd name="T36" fmla="*/ 199 w 441"/>
                  <a:gd name="T37" fmla="*/ 73 h 318"/>
                  <a:gd name="T38" fmla="*/ 185 w 441"/>
                  <a:gd name="T39" fmla="*/ 65 h 318"/>
                  <a:gd name="T40" fmla="*/ 178 w 441"/>
                  <a:gd name="T41" fmla="*/ 49 h 318"/>
                  <a:gd name="T42" fmla="*/ 170 w 441"/>
                  <a:gd name="T43" fmla="*/ 35 h 318"/>
                  <a:gd name="T44" fmla="*/ 134 w 441"/>
                  <a:gd name="T45" fmla="*/ 22 h 318"/>
                  <a:gd name="T46" fmla="*/ 3 w 441"/>
                  <a:gd name="T47" fmla="*/ 14 h 318"/>
                  <a:gd name="T48" fmla="*/ 12 w 441"/>
                  <a:gd name="T49" fmla="*/ 34 h 318"/>
                  <a:gd name="T50" fmla="*/ 18 w 441"/>
                  <a:gd name="T51" fmla="*/ 56 h 318"/>
                  <a:gd name="T52" fmla="*/ 34 w 441"/>
                  <a:gd name="T53" fmla="*/ 82 h 318"/>
                  <a:gd name="T54" fmla="*/ 20 w 441"/>
                  <a:gd name="T55" fmla="*/ 92 h 318"/>
                  <a:gd name="T56" fmla="*/ 37 w 441"/>
                  <a:gd name="T57" fmla="*/ 105 h 318"/>
                  <a:gd name="T58" fmla="*/ 51 w 441"/>
                  <a:gd name="T59" fmla="*/ 117 h 318"/>
                  <a:gd name="T60" fmla="*/ 58 w 441"/>
                  <a:gd name="T61" fmla="*/ 146 h 318"/>
                  <a:gd name="T62" fmla="*/ 80 w 441"/>
                  <a:gd name="T63" fmla="*/ 164 h 318"/>
                  <a:gd name="T64" fmla="*/ 92 w 441"/>
                  <a:gd name="T65" fmla="*/ 170 h 318"/>
                  <a:gd name="T66" fmla="*/ 80 w 441"/>
                  <a:gd name="T67" fmla="*/ 160 h 318"/>
                  <a:gd name="T68" fmla="*/ 73 w 441"/>
                  <a:gd name="T69" fmla="*/ 137 h 318"/>
                  <a:gd name="T70" fmla="*/ 67 w 441"/>
                  <a:gd name="T71" fmla="*/ 112 h 318"/>
                  <a:gd name="T72" fmla="*/ 55 w 441"/>
                  <a:gd name="T73" fmla="*/ 94 h 318"/>
                  <a:gd name="T74" fmla="*/ 42 w 441"/>
                  <a:gd name="T75" fmla="*/ 72 h 318"/>
                  <a:gd name="T76" fmla="*/ 29 w 441"/>
                  <a:gd name="T77" fmla="*/ 48 h 318"/>
                  <a:gd name="T78" fmla="*/ 38 w 441"/>
                  <a:gd name="T79" fmla="*/ 17 h 318"/>
                  <a:gd name="T80" fmla="*/ 58 w 441"/>
                  <a:gd name="T81" fmla="*/ 31 h 318"/>
                  <a:gd name="T82" fmla="*/ 64 w 441"/>
                  <a:gd name="T83" fmla="*/ 60 h 318"/>
                  <a:gd name="T84" fmla="*/ 70 w 441"/>
                  <a:gd name="T85" fmla="*/ 78 h 318"/>
                  <a:gd name="T86" fmla="*/ 83 w 441"/>
                  <a:gd name="T87" fmla="*/ 88 h 318"/>
                  <a:gd name="T88" fmla="*/ 95 w 441"/>
                  <a:gd name="T89" fmla="*/ 110 h 318"/>
                  <a:gd name="T90" fmla="*/ 105 w 441"/>
                  <a:gd name="T91" fmla="*/ 123 h 318"/>
                  <a:gd name="T92" fmla="*/ 112 w 441"/>
                  <a:gd name="T93" fmla="*/ 138 h 318"/>
                  <a:gd name="T94" fmla="*/ 126 w 441"/>
                  <a:gd name="T95" fmla="*/ 155 h 318"/>
                  <a:gd name="T96" fmla="*/ 150 w 441"/>
                  <a:gd name="T97" fmla="*/ 193 h 318"/>
                  <a:gd name="T98" fmla="*/ 148 w 441"/>
                  <a:gd name="T99" fmla="*/ 223 h 318"/>
                  <a:gd name="T100" fmla="*/ 158 w 441"/>
                  <a:gd name="T101" fmla="*/ 242 h 318"/>
                  <a:gd name="T102" fmla="*/ 184 w 441"/>
                  <a:gd name="T103" fmla="*/ 262 h 318"/>
                  <a:gd name="T104" fmla="*/ 210 w 441"/>
                  <a:gd name="T105" fmla="*/ 272 h 318"/>
                  <a:gd name="T106" fmla="*/ 247 w 441"/>
                  <a:gd name="T107" fmla="*/ 287 h 318"/>
                  <a:gd name="T108" fmla="*/ 276 w 441"/>
                  <a:gd name="T109" fmla="*/ 299 h 318"/>
                  <a:gd name="T110" fmla="*/ 311 w 441"/>
                  <a:gd name="T111" fmla="*/ 291 h 318"/>
                  <a:gd name="T112" fmla="*/ 327 w 441"/>
                  <a:gd name="T113" fmla="*/ 299 h 318"/>
                  <a:gd name="T114" fmla="*/ 350 w 441"/>
                  <a:gd name="T115" fmla="*/ 316 h 318"/>
                  <a:gd name="T116" fmla="*/ 379 w 441"/>
                  <a:gd name="T117" fmla="*/ 292 h 318"/>
                  <a:gd name="T118" fmla="*/ 365 w 441"/>
                  <a:gd name="T119" fmla="*/ 28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41" h="318">
                    <a:moveTo>
                      <a:pt x="396" y="267"/>
                    </a:moveTo>
                    <a:lnTo>
                      <a:pt x="396" y="266"/>
                    </a:lnTo>
                    <a:lnTo>
                      <a:pt x="400" y="264"/>
                    </a:lnTo>
                    <a:lnTo>
                      <a:pt x="403" y="264"/>
                    </a:lnTo>
                    <a:lnTo>
                      <a:pt x="403" y="265"/>
                    </a:lnTo>
                    <a:lnTo>
                      <a:pt x="403" y="265"/>
                    </a:lnTo>
                    <a:lnTo>
                      <a:pt x="406" y="263"/>
                    </a:lnTo>
                    <a:lnTo>
                      <a:pt x="406" y="260"/>
                    </a:lnTo>
                    <a:lnTo>
                      <a:pt x="407" y="258"/>
                    </a:lnTo>
                    <a:lnTo>
                      <a:pt x="410" y="257"/>
                    </a:lnTo>
                    <a:lnTo>
                      <a:pt x="410" y="257"/>
                    </a:lnTo>
                    <a:lnTo>
                      <a:pt x="412" y="256"/>
                    </a:lnTo>
                    <a:lnTo>
                      <a:pt x="416" y="251"/>
                    </a:lnTo>
                    <a:lnTo>
                      <a:pt x="421" y="250"/>
                    </a:lnTo>
                    <a:lnTo>
                      <a:pt x="419" y="256"/>
                    </a:lnTo>
                    <a:lnTo>
                      <a:pt x="418" y="257"/>
                    </a:lnTo>
                    <a:lnTo>
                      <a:pt x="422" y="258"/>
                    </a:lnTo>
                    <a:lnTo>
                      <a:pt x="422" y="260"/>
                    </a:lnTo>
                    <a:lnTo>
                      <a:pt x="424" y="256"/>
                    </a:lnTo>
                    <a:lnTo>
                      <a:pt x="426" y="248"/>
                    </a:lnTo>
                    <a:lnTo>
                      <a:pt x="424" y="247"/>
                    </a:lnTo>
                    <a:lnTo>
                      <a:pt x="424" y="244"/>
                    </a:lnTo>
                    <a:lnTo>
                      <a:pt x="428" y="241"/>
                    </a:lnTo>
                    <a:lnTo>
                      <a:pt x="428" y="240"/>
                    </a:lnTo>
                    <a:lnTo>
                      <a:pt x="426" y="240"/>
                    </a:lnTo>
                    <a:lnTo>
                      <a:pt x="423" y="237"/>
                    </a:lnTo>
                    <a:lnTo>
                      <a:pt x="425" y="235"/>
                    </a:lnTo>
                    <a:lnTo>
                      <a:pt x="428" y="234"/>
                    </a:lnTo>
                    <a:lnTo>
                      <a:pt x="428" y="229"/>
                    </a:lnTo>
                    <a:lnTo>
                      <a:pt x="430" y="227"/>
                    </a:lnTo>
                    <a:lnTo>
                      <a:pt x="436" y="221"/>
                    </a:lnTo>
                    <a:lnTo>
                      <a:pt x="441" y="212"/>
                    </a:lnTo>
                    <a:lnTo>
                      <a:pt x="441" y="210"/>
                    </a:lnTo>
                    <a:lnTo>
                      <a:pt x="438" y="205"/>
                    </a:lnTo>
                    <a:lnTo>
                      <a:pt x="437" y="205"/>
                    </a:lnTo>
                    <a:lnTo>
                      <a:pt x="438" y="206"/>
                    </a:lnTo>
                    <a:lnTo>
                      <a:pt x="434" y="207"/>
                    </a:lnTo>
                    <a:lnTo>
                      <a:pt x="426" y="206"/>
                    </a:lnTo>
                    <a:lnTo>
                      <a:pt x="423" y="206"/>
                    </a:lnTo>
                    <a:lnTo>
                      <a:pt x="423" y="207"/>
                    </a:lnTo>
                    <a:lnTo>
                      <a:pt x="417" y="210"/>
                    </a:lnTo>
                    <a:lnTo>
                      <a:pt x="416" y="208"/>
                    </a:lnTo>
                    <a:lnTo>
                      <a:pt x="412" y="208"/>
                    </a:lnTo>
                    <a:lnTo>
                      <a:pt x="410" y="212"/>
                    </a:lnTo>
                    <a:lnTo>
                      <a:pt x="396" y="211"/>
                    </a:lnTo>
                    <a:lnTo>
                      <a:pt x="388" y="213"/>
                    </a:lnTo>
                    <a:lnTo>
                      <a:pt x="392" y="214"/>
                    </a:lnTo>
                    <a:lnTo>
                      <a:pt x="385" y="221"/>
                    </a:lnTo>
                    <a:lnTo>
                      <a:pt x="384" y="230"/>
                    </a:lnTo>
                    <a:lnTo>
                      <a:pt x="385" y="232"/>
                    </a:lnTo>
                    <a:lnTo>
                      <a:pt x="379" y="239"/>
                    </a:lnTo>
                    <a:lnTo>
                      <a:pt x="379" y="243"/>
                    </a:lnTo>
                    <a:lnTo>
                      <a:pt x="376" y="248"/>
                    </a:lnTo>
                    <a:lnTo>
                      <a:pt x="373" y="248"/>
                    </a:lnTo>
                    <a:lnTo>
                      <a:pt x="370" y="249"/>
                    </a:lnTo>
                    <a:lnTo>
                      <a:pt x="370" y="252"/>
                    </a:lnTo>
                    <a:lnTo>
                      <a:pt x="370" y="257"/>
                    </a:lnTo>
                    <a:lnTo>
                      <a:pt x="365" y="260"/>
                    </a:lnTo>
                    <a:lnTo>
                      <a:pt x="364" y="260"/>
                    </a:lnTo>
                    <a:lnTo>
                      <a:pt x="363" y="264"/>
                    </a:lnTo>
                    <a:lnTo>
                      <a:pt x="360" y="260"/>
                    </a:lnTo>
                    <a:lnTo>
                      <a:pt x="356" y="258"/>
                    </a:lnTo>
                    <a:lnTo>
                      <a:pt x="357" y="255"/>
                    </a:lnTo>
                    <a:lnTo>
                      <a:pt x="357" y="255"/>
                    </a:lnTo>
                    <a:lnTo>
                      <a:pt x="357" y="255"/>
                    </a:lnTo>
                    <a:lnTo>
                      <a:pt x="356" y="257"/>
                    </a:lnTo>
                    <a:lnTo>
                      <a:pt x="351" y="256"/>
                    </a:lnTo>
                    <a:lnTo>
                      <a:pt x="348" y="256"/>
                    </a:lnTo>
                    <a:lnTo>
                      <a:pt x="345" y="258"/>
                    </a:lnTo>
                    <a:lnTo>
                      <a:pt x="342" y="258"/>
                    </a:lnTo>
                    <a:lnTo>
                      <a:pt x="336" y="258"/>
                    </a:lnTo>
                    <a:lnTo>
                      <a:pt x="335" y="259"/>
                    </a:lnTo>
                    <a:lnTo>
                      <a:pt x="329" y="263"/>
                    </a:lnTo>
                    <a:lnTo>
                      <a:pt x="326" y="263"/>
                    </a:lnTo>
                    <a:lnTo>
                      <a:pt x="325" y="262"/>
                    </a:lnTo>
                    <a:lnTo>
                      <a:pt x="320" y="263"/>
                    </a:lnTo>
                    <a:lnTo>
                      <a:pt x="315" y="265"/>
                    </a:lnTo>
                    <a:lnTo>
                      <a:pt x="314" y="260"/>
                    </a:lnTo>
                    <a:lnTo>
                      <a:pt x="311" y="256"/>
                    </a:lnTo>
                    <a:lnTo>
                      <a:pt x="306" y="254"/>
                    </a:lnTo>
                    <a:lnTo>
                      <a:pt x="305" y="252"/>
                    </a:lnTo>
                    <a:lnTo>
                      <a:pt x="302" y="252"/>
                    </a:lnTo>
                    <a:lnTo>
                      <a:pt x="300" y="254"/>
                    </a:lnTo>
                    <a:lnTo>
                      <a:pt x="297" y="250"/>
                    </a:lnTo>
                    <a:lnTo>
                      <a:pt x="291" y="243"/>
                    </a:lnTo>
                    <a:lnTo>
                      <a:pt x="290" y="240"/>
                    </a:lnTo>
                    <a:lnTo>
                      <a:pt x="290" y="237"/>
                    </a:lnTo>
                    <a:lnTo>
                      <a:pt x="288" y="234"/>
                    </a:lnTo>
                    <a:lnTo>
                      <a:pt x="285" y="230"/>
                    </a:lnTo>
                    <a:lnTo>
                      <a:pt x="277" y="221"/>
                    </a:lnTo>
                    <a:lnTo>
                      <a:pt x="276" y="219"/>
                    </a:lnTo>
                    <a:lnTo>
                      <a:pt x="275" y="215"/>
                    </a:lnTo>
                    <a:lnTo>
                      <a:pt x="276" y="213"/>
                    </a:lnTo>
                    <a:lnTo>
                      <a:pt x="275" y="212"/>
                    </a:lnTo>
                    <a:lnTo>
                      <a:pt x="274" y="206"/>
                    </a:lnTo>
                    <a:lnTo>
                      <a:pt x="270" y="204"/>
                    </a:lnTo>
                    <a:lnTo>
                      <a:pt x="272" y="197"/>
                    </a:lnTo>
                    <a:lnTo>
                      <a:pt x="273" y="197"/>
                    </a:lnTo>
                    <a:lnTo>
                      <a:pt x="273" y="195"/>
                    </a:lnTo>
                    <a:lnTo>
                      <a:pt x="272" y="189"/>
                    </a:lnTo>
                    <a:lnTo>
                      <a:pt x="270" y="186"/>
                    </a:lnTo>
                    <a:lnTo>
                      <a:pt x="274" y="183"/>
                    </a:lnTo>
                    <a:lnTo>
                      <a:pt x="274" y="176"/>
                    </a:lnTo>
                    <a:lnTo>
                      <a:pt x="274" y="171"/>
                    </a:lnTo>
                    <a:lnTo>
                      <a:pt x="274" y="167"/>
                    </a:lnTo>
                    <a:lnTo>
                      <a:pt x="274" y="168"/>
                    </a:lnTo>
                    <a:lnTo>
                      <a:pt x="275" y="163"/>
                    </a:lnTo>
                    <a:lnTo>
                      <a:pt x="275" y="161"/>
                    </a:lnTo>
                    <a:lnTo>
                      <a:pt x="276" y="160"/>
                    </a:lnTo>
                    <a:lnTo>
                      <a:pt x="275" y="159"/>
                    </a:lnTo>
                    <a:lnTo>
                      <a:pt x="275" y="154"/>
                    </a:lnTo>
                    <a:lnTo>
                      <a:pt x="276" y="153"/>
                    </a:lnTo>
                    <a:lnTo>
                      <a:pt x="277" y="148"/>
                    </a:lnTo>
                    <a:lnTo>
                      <a:pt x="275" y="146"/>
                    </a:lnTo>
                    <a:lnTo>
                      <a:pt x="278" y="144"/>
                    </a:lnTo>
                    <a:lnTo>
                      <a:pt x="278" y="138"/>
                    </a:lnTo>
                    <a:lnTo>
                      <a:pt x="281" y="138"/>
                    </a:lnTo>
                    <a:lnTo>
                      <a:pt x="282" y="134"/>
                    </a:lnTo>
                    <a:lnTo>
                      <a:pt x="281" y="133"/>
                    </a:lnTo>
                    <a:lnTo>
                      <a:pt x="281" y="132"/>
                    </a:lnTo>
                    <a:lnTo>
                      <a:pt x="278" y="131"/>
                    </a:lnTo>
                    <a:lnTo>
                      <a:pt x="275" y="130"/>
                    </a:lnTo>
                    <a:lnTo>
                      <a:pt x="269" y="127"/>
                    </a:lnTo>
                    <a:lnTo>
                      <a:pt x="267" y="125"/>
                    </a:lnTo>
                    <a:lnTo>
                      <a:pt x="266" y="125"/>
                    </a:lnTo>
                    <a:lnTo>
                      <a:pt x="263" y="125"/>
                    </a:lnTo>
                    <a:lnTo>
                      <a:pt x="261" y="124"/>
                    </a:lnTo>
                    <a:lnTo>
                      <a:pt x="259" y="122"/>
                    </a:lnTo>
                    <a:lnTo>
                      <a:pt x="259" y="117"/>
                    </a:lnTo>
                    <a:lnTo>
                      <a:pt x="257" y="108"/>
                    </a:lnTo>
                    <a:lnTo>
                      <a:pt x="257" y="107"/>
                    </a:lnTo>
                    <a:lnTo>
                      <a:pt x="257" y="102"/>
                    </a:lnTo>
                    <a:lnTo>
                      <a:pt x="254" y="98"/>
                    </a:lnTo>
                    <a:lnTo>
                      <a:pt x="253" y="96"/>
                    </a:lnTo>
                    <a:lnTo>
                      <a:pt x="252" y="94"/>
                    </a:lnTo>
                    <a:lnTo>
                      <a:pt x="250" y="93"/>
                    </a:lnTo>
                    <a:lnTo>
                      <a:pt x="248" y="90"/>
                    </a:lnTo>
                    <a:lnTo>
                      <a:pt x="247" y="89"/>
                    </a:lnTo>
                    <a:lnTo>
                      <a:pt x="245" y="82"/>
                    </a:lnTo>
                    <a:lnTo>
                      <a:pt x="243" y="81"/>
                    </a:lnTo>
                    <a:lnTo>
                      <a:pt x="243" y="77"/>
                    </a:lnTo>
                    <a:lnTo>
                      <a:pt x="243" y="75"/>
                    </a:lnTo>
                    <a:lnTo>
                      <a:pt x="241" y="74"/>
                    </a:lnTo>
                    <a:lnTo>
                      <a:pt x="240" y="71"/>
                    </a:lnTo>
                    <a:lnTo>
                      <a:pt x="238" y="67"/>
                    </a:lnTo>
                    <a:lnTo>
                      <a:pt x="235" y="65"/>
                    </a:lnTo>
                    <a:lnTo>
                      <a:pt x="233" y="63"/>
                    </a:lnTo>
                    <a:lnTo>
                      <a:pt x="232" y="61"/>
                    </a:lnTo>
                    <a:lnTo>
                      <a:pt x="230" y="63"/>
                    </a:lnTo>
                    <a:lnTo>
                      <a:pt x="229" y="61"/>
                    </a:lnTo>
                    <a:lnTo>
                      <a:pt x="229" y="61"/>
                    </a:lnTo>
                    <a:lnTo>
                      <a:pt x="226" y="61"/>
                    </a:lnTo>
                    <a:lnTo>
                      <a:pt x="223" y="60"/>
                    </a:lnTo>
                    <a:lnTo>
                      <a:pt x="221" y="60"/>
                    </a:lnTo>
                    <a:lnTo>
                      <a:pt x="221" y="63"/>
                    </a:lnTo>
                    <a:lnTo>
                      <a:pt x="217" y="63"/>
                    </a:lnTo>
                    <a:lnTo>
                      <a:pt x="217" y="63"/>
                    </a:lnTo>
                    <a:lnTo>
                      <a:pt x="217" y="63"/>
                    </a:lnTo>
                    <a:lnTo>
                      <a:pt x="216" y="63"/>
                    </a:lnTo>
                    <a:lnTo>
                      <a:pt x="215" y="64"/>
                    </a:lnTo>
                    <a:lnTo>
                      <a:pt x="213" y="67"/>
                    </a:lnTo>
                    <a:lnTo>
                      <a:pt x="211" y="68"/>
                    </a:lnTo>
                    <a:lnTo>
                      <a:pt x="211" y="70"/>
                    </a:lnTo>
                    <a:lnTo>
                      <a:pt x="211" y="72"/>
                    </a:lnTo>
                    <a:lnTo>
                      <a:pt x="209" y="72"/>
                    </a:lnTo>
                    <a:lnTo>
                      <a:pt x="207" y="74"/>
                    </a:lnTo>
                    <a:lnTo>
                      <a:pt x="207" y="75"/>
                    </a:lnTo>
                    <a:lnTo>
                      <a:pt x="205" y="75"/>
                    </a:lnTo>
                    <a:lnTo>
                      <a:pt x="202" y="75"/>
                    </a:lnTo>
                    <a:lnTo>
                      <a:pt x="201" y="74"/>
                    </a:lnTo>
                    <a:lnTo>
                      <a:pt x="199" y="73"/>
                    </a:lnTo>
                    <a:lnTo>
                      <a:pt x="195" y="72"/>
                    </a:lnTo>
                    <a:lnTo>
                      <a:pt x="195" y="71"/>
                    </a:lnTo>
                    <a:lnTo>
                      <a:pt x="193" y="70"/>
                    </a:lnTo>
                    <a:lnTo>
                      <a:pt x="191" y="70"/>
                    </a:lnTo>
                    <a:lnTo>
                      <a:pt x="188" y="67"/>
                    </a:lnTo>
                    <a:lnTo>
                      <a:pt x="188" y="66"/>
                    </a:lnTo>
                    <a:lnTo>
                      <a:pt x="187" y="66"/>
                    </a:lnTo>
                    <a:lnTo>
                      <a:pt x="186" y="66"/>
                    </a:lnTo>
                    <a:lnTo>
                      <a:pt x="185" y="65"/>
                    </a:lnTo>
                    <a:lnTo>
                      <a:pt x="183" y="65"/>
                    </a:lnTo>
                    <a:lnTo>
                      <a:pt x="184" y="63"/>
                    </a:lnTo>
                    <a:lnTo>
                      <a:pt x="183" y="61"/>
                    </a:lnTo>
                    <a:lnTo>
                      <a:pt x="178" y="56"/>
                    </a:lnTo>
                    <a:lnTo>
                      <a:pt x="178" y="52"/>
                    </a:lnTo>
                    <a:lnTo>
                      <a:pt x="180" y="52"/>
                    </a:lnTo>
                    <a:lnTo>
                      <a:pt x="180" y="51"/>
                    </a:lnTo>
                    <a:lnTo>
                      <a:pt x="179" y="49"/>
                    </a:lnTo>
                    <a:lnTo>
                      <a:pt x="178" y="49"/>
                    </a:lnTo>
                    <a:lnTo>
                      <a:pt x="178" y="49"/>
                    </a:lnTo>
                    <a:lnTo>
                      <a:pt x="176" y="46"/>
                    </a:lnTo>
                    <a:lnTo>
                      <a:pt x="176" y="43"/>
                    </a:lnTo>
                    <a:lnTo>
                      <a:pt x="174" y="42"/>
                    </a:lnTo>
                    <a:lnTo>
                      <a:pt x="173" y="41"/>
                    </a:lnTo>
                    <a:lnTo>
                      <a:pt x="170" y="39"/>
                    </a:lnTo>
                    <a:lnTo>
                      <a:pt x="171" y="37"/>
                    </a:lnTo>
                    <a:lnTo>
                      <a:pt x="171" y="37"/>
                    </a:lnTo>
                    <a:lnTo>
                      <a:pt x="170" y="35"/>
                    </a:lnTo>
                    <a:lnTo>
                      <a:pt x="166" y="34"/>
                    </a:lnTo>
                    <a:lnTo>
                      <a:pt x="166" y="33"/>
                    </a:lnTo>
                    <a:lnTo>
                      <a:pt x="166" y="31"/>
                    </a:lnTo>
                    <a:lnTo>
                      <a:pt x="164" y="31"/>
                    </a:lnTo>
                    <a:lnTo>
                      <a:pt x="164" y="29"/>
                    </a:lnTo>
                    <a:lnTo>
                      <a:pt x="163" y="28"/>
                    </a:lnTo>
                    <a:lnTo>
                      <a:pt x="161" y="24"/>
                    </a:lnTo>
                    <a:lnTo>
                      <a:pt x="158" y="23"/>
                    </a:lnTo>
                    <a:lnTo>
                      <a:pt x="134" y="22"/>
                    </a:lnTo>
                    <a:lnTo>
                      <a:pt x="134" y="28"/>
                    </a:lnTo>
                    <a:lnTo>
                      <a:pt x="88" y="26"/>
                    </a:lnTo>
                    <a:lnTo>
                      <a:pt x="34" y="2"/>
                    </a:lnTo>
                    <a:lnTo>
                      <a:pt x="35" y="0"/>
                    </a:lnTo>
                    <a:lnTo>
                      <a:pt x="35" y="0"/>
                    </a:lnTo>
                    <a:lnTo>
                      <a:pt x="0" y="1"/>
                    </a:lnTo>
                    <a:lnTo>
                      <a:pt x="0" y="2"/>
                    </a:lnTo>
                    <a:lnTo>
                      <a:pt x="2" y="11"/>
                    </a:lnTo>
                    <a:lnTo>
                      <a:pt x="3" y="14"/>
                    </a:lnTo>
                    <a:lnTo>
                      <a:pt x="6" y="16"/>
                    </a:lnTo>
                    <a:lnTo>
                      <a:pt x="3" y="17"/>
                    </a:lnTo>
                    <a:lnTo>
                      <a:pt x="3" y="20"/>
                    </a:lnTo>
                    <a:lnTo>
                      <a:pt x="5" y="22"/>
                    </a:lnTo>
                    <a:lnTo>
                      <a:pt x="9" y="27"/>
                    </a:lnTo>
                    <a:lnTo>
                      <a:pt x="9" y="30"/>
                    </a:lnTo>
                    <a:lnTo>
                      <a:pt x="8" y="30"/>
                    </a:lnTo>
                    <a:lnTo>
                      <a:pt x="8" y="31"/>
                    </a:lnTo>
                    <a:lnTo>
                      <a:pt x="12" y="34"/>
                    </a:lnTo>
                    <a:lnTo>
                      <a:pt x="13" y="38"/>
                    </a:lnTo>
                    <a:lnTo>
                      <a:pt x="12" y="39"/>
                    </a:lnTo>
                    <a:lnTo>
                      <a:pt x="10" y="42"/>
                    </a:lnTo>
                    <a:lnTo>
                      <a:pt x="13" y="43"/>
                    </a:lnTo>
                    <a:lnTo>
                      <a:pt x="14" y="45"/>
                    </a:lnTo>
                    <a:lnTo>
                      <a:pt x="14" y="51"/>
                    </a:lnTo>
                    <a:lnTo>
                      <a:pt x="15" y="55"/>
                    </a:lnTo>
                    <a:lnTo>
                      <a:pt x="17" y="56"/>
                    </a:lnTo>
                    <a:lnTo>
                      <a:pt x="18" y="56"/>
                    </a:lnTo>
                    <a:lnTo>
                      <a:pt x="23" y="60"/>
                    </a:lnTo>
                    <a:lnTo>
                      <a:pt x="27" y="64"/>
                    </a:lnTo>
                    <a:lnTo>
                      <a:pt x="27" y="66"/>
                    </a:lnTo>
                    <a:lnTo>
                      <a:pt x="31" y="71"/>
                    </a:lnTo>
                    <a:lnTo>
                      <a:pt x="32" y="74"/>
                    </a:lnTo>
                    <a:lnTo>
                      <a:pt x="34" y="75"/>
                    </a:lnTo>
                    <a:lnTo>
                      <a:pt x="36" y="79"/>
                    </a:lnTo>
                    <a:lnTo>
                      <a:pt x="34" y="82"/>
                    </a:lnTo>
                    <a:lnTo>
                      <a:pt x="34" y="82"/>
                    </a:lnTo>
                    <a:lnTo>
                      <a:pt x="35" y="85"/>
                    </a:lnTo>
                    <a:lnTo>
                      <a:pt x="34" y="88"/>
                    </a:lnTo>
                    <a:lnTo>
                      <a:pt x="34" y="88"/>
                    </a:lnTo>
                    <a:lnTo>
                      <a:pt x="34" y="92"/>
                    </a:lnTo>
                    <a:lnTo>
                      <a:pt x="31" y="94"/>
                    </a:lnTo>
                    <a:lnTo>
                      <a:pt x="28" y="93"/>
                    </a:lnTo>
                    <a:lnTo>
                      <a:pt x="24" y="92"/>
                    </a:lnTo>
                    <a:lnTo>
                      <a:pt x="22" y="92"/>
                    </a:lnTo>
                    <a:lnTo>
                      <a:pt x="20" y="92"/>
                    </a:lnTo>
                    <a:lnTo>
                      <a:pt x="22" y="94"/>
                    </a:lnTo>
                    <a:lnTo>
                      <a:pt x="25" y="95"/>
                    </a:lnTo>
                    <a:lnTo>
                      <a:pt x="25" y="98"/>
                    </a:lnTo>
                    <a:lnTo>
                      <a:pt x="27" y="101"/>
                    </a:lnTo>
                    <a:lnTo>
                      <a:pt x="29" y="102"/>
                    </a:lnTo>
                    <a:lnTo>
                      <a:pt x="34" y="104"/>
                    </a:lnTo>
                    <a:lnTo>
                      <a:pt x="34" y="104"/>
                    </a:lnTo>
                    <a:lnTo>
                      <a:pt x="34" y="104"/>
                    </a:lnTo>
                    <a:lnTo>
                      <a:pt x="37" y="105"/>
                    </a:lnTo>
                    <a:lnTo>
                      <a:pt x="37" y="108"/>
                    </a:lnTo>
                    <a:lnTo>
                      <a:pt x="37" y="109"/>
                    </a:lnTo>
                    <a:lnTo>
                      <a:pt x="38" y="108"/>
                    </a:lnTo>
                    <a:lnTo>
                      <a:pt x="40" y="108"/>
                    </a:lnTo>
                    <a:lnTo>
                      <a:pt x="43" y="104"/>
                    </a:lnTo>
                    <a:lnTo>
                      <a:pt x="46" y="105"/>
                    </a:lnTo>
                    <a:lnTo>
                      <a:pt x="45" y="109"/>
                    </a:lnTo>
                    <a:lnTo>
                      <a:pt x="45" y="114"/>
                    </a:lnTo>
                    <a:lnTo>
                      <a:pt x="51" y="117"/>
                    </a:lnTo>
                    <a:lnTo>
                      <a:pt x="52" y="118"/>
                    </a:lnTo>
                    <a:lnTo>
                      <a:pt x="54" y="118"/>
                    </a:lnTo>
                    <a:lnTo>
                      <a:pt x="57" y="122"/>
                    </a:lnTo>
                    <a:lnTo>
                      <a:pt x="58" y="127"/>
                    </a:lnTo>
                    <a:lnTo>
                      <a:pt x="59" y="133"/>
                    </a:lnTo>
                    <a:lnTo>
                      <a:pt x="58" y="139"/>
                    </a:lnTo>
                    <a:lnTo>
                      <a:pt x="55" y="142"/>
                    </a:lnTo>
                    <a:lnTo>
                      <a:pt x="55" y="145"/>
                    </a:lnTo>
                    <a:lnTo>
                      <a:pt x="58" y="146"/>
                    </a:lnTo>
                    <a:lnTo>
                      <a:pt x="59" y="146"/>
                    </a:lnTo>
                    <a:lnTo>
                      <a:pt x="60" y="148"/>
                    </a:lnTo>
                    <a:lnTo>
                      <a:pt x="64" y="148"/>
                    </a:lnTo>
                    <a:lnTo>
                      <a:pt x="65" y="152"/>
                    </a:lnTo>
                    <a:lnTo>
                      <a:pt x="72" y="159"/>
                    </a:lnTo>
                    <a:lnTo>
                      <a:pt x="74" y="160"/>
                    </a:lnTo>
                    <a:lnTo>
                      <a:pt x="75" y="162"/>
                    </a:lnTo>
                    <a:lnTo>
                      <a:pt x="77" y="164"/>
                    </a:lnTo>
                    <a:lnTo>
                      <a:pt x="80" y="164"/>
                    </a:lnTo>
                    <a:lnTo>
                      <a:pt x="82" y="168"/>
                    </a:lnTo>
                    <a:lnTo>
                      <a:pt x="82" y="171"/>
                    </a:lnTo>
                    <a:lnTo>
                      <a:pt x="84" y="173"/>
                    </a:lnTo>
                    <a:lnTo>
                      <a:pt x="84" y="175"/>
                    </a:lnTo>
                    <a:lnTo>
                      <a:pt x="85" y="178"/>
                    </a:lnTo>
                    <a:lnTo>
                      <a:pt x="87" y="178"/>
                    </a:lnTo>
                    <a:lnTo>
                      <a:pt x="90" y="176"/>
                    </a:lnTo>
                    <a:lnTo>
                      <a:pt x="92" y="173"/>
                    </a:lnTo>
                    <a:lnTo>
                      <a:pt x="92" y="170"/>
                    </a:lnTo>
                    <a:lnTo>
                      <a:pt x="91" y="169"/>
                    </a:lnTo>
                    <a:lnTo>
                      <a:pt x="90" y="166"/>
                    </a:lnTo>
                    <a:lnTo>
                      <a:pt x="89" y="164"/>
                    </a:lnTo>
                    <a:lnTo>
                      <a:pt x="88" y="162"/>
                    </a:lnTo>
                    <a:lnTo>
                      <a:pt x="85" y="161"/>
                    </a:lnTo>
                    <a:lnTo>
                      <a:pt x="84" y="159"/>
                    </a:lnTo>
                    <a:lnTo>
                      <a:pt x="83" y="156"/>
                    </a:lnTo>
                    <a:lnTo>
                      <a:pt x="83" y="159"/>
                    </a:lnTo>
                    <a:lnTo>
                      <a:pt x="80" y="160"/>
                    </a:lnTo>
                    <a:lnTo>
                      <a:pt x="79" y="158"/>
                    </a:lnTo>
                    <a:lnTo>
                      <a:pt x="77" y="156"/>
                    </a:lnTo>
                    <a:lnTo>
                      <a:pt x="74" y="152"/>
                    </a:lnTo>
                    <a:lnTo>
                      <a:pt x="74" y="149"/>
                    </a:lnTo>
                    <a:lnTo>
                      <a:pt x="75" y="146"/>
                    </a:lnTo>
                    <a:lnTo>
                      <a:pt x="75" y="144"/>
                    </a:lnTo>
                    <a:lnTo>
                      <a:pt x="73" y="140"/>
                    </a:lnTo>
                    <a:lnTo>
                      <a:pt x="73" y="138"/>
                    </a:lnTo>
                    <a:lnTo>
                      <a:pt x="73" y="137"/>
                    </a:lnTo>
                    <a:lnTo>
                      <a:pt x="72" y="136"/>
                    </a:lnTo>
                    <a:lnTo>
                      <a:pt x="72" y="133"/>
                    </a:lnTo>
                    <a:lnTo>
                      <a:pt x="70" y="131"/>
                    </a:lnTo>
                    <a:lnTo>
                      <a:pt x="70" y="127"/>
                    </a:lnTo>
                    <a:lnTo>
                      <a:pt x="69" y="126"/>
                    </a:lnTo>
                    <a:lnTo>
                      <a:pt x="69" y="123"/>
                    </a:lnTo>
                    <a:lnTo>
                      <a:pt x="69" y="120"/>
                    </a:lnTo>
                    <a:lnTo>
                      <a:pt x="68" y="115"/>
                    </a:lnTo>
                    <a:lnTo>
                      <a:pt x="67" y="112"/>
                    </a:lnTo>
                    <a:lnTo>
                      <a:pt x="65" y="115"/>
                    </a:lnTo>
                    <a:lnTo>
                      <a:pt x="61" y="109"/>
                    </a:lnTo>
                    <a:lnTo>
                      <a:pt x="60" y="107"/>
                    </a:lnTo>
                    <a:lnTo>
                      <a:pt x="61" y="104"/>
                    </a:lnTo>
                    <a:lnTo>
                      <a:pt x="61" y="104"/>
                    </a:lnTo>
                    <a:lnTo>
                      <a:pt x="59" y="104"/>
                    </a:lnTo>
                    <a:lnTo>
                      <a:pt x="59" y="97"/>
                    </a:lnTo>
                    <a:lnTo>
                      <a:pt x="57" y="94"/>
                    </a:lnTo>
                    <a:lnTo>
                      <a:pt x="55" y="94"/>
                    </a:lnTo>
                    <a:lnTo>
                      <a:pt x="52" y="90"/>
                    </a:lnTo>
                    <a:lnTo>
                      <a:pt x="52" y="86"/>
                    </a:lnTo>
                    <a:lnTo>
                      <a:pt x="52" y="83"/>
                    </a:lnTo>
                    <a:lnTo>
                      <a:pt x="50" y="80"/>
                    </a:lnTo>
                    <a:lnTo>
                      <a:pt x="47" y="80"/>
                    </a:lnTo>
                    <a:lnTo>
                      <a:pt x="46" y="78"/>
                    </a:lnTo>
                    <a:lnTo>
                      <a:pt x="46" y="74"/>
                    </a:lnTo>
                    <a:lnTo>
                      <a:pt x="44" y="73"/>
                    </a:lnTo>
                    <a:lnTo>
                      <a:pt x="42" y="72"/>
                    </a:lnTo>
                    <a:lnTo>
                      <a:pt x="40" y="68"/>
                    </a:lnTo>
                    <a:lnTo>
                      <a:pt x="40" y="66"/>
                    </a:lnTo>
                    <a:lnTo>
                      <a:pt x="40" y="63"/>
                    </a:lnTo>
                    <a:lnTo>
                      <a:pt x="36" y="60"/>
                    </a:lnTo>
                    <a:lnTo>
                      <a:pt x="35" y="58"/>
                    </a:lnTo>
                    <a:lnTo>
                      <a:pt x="32" y="58"/>
                    </a:lnTo>
                    <a:lnTo>
                      <a:pt x="32" y="55"/>
                    </a:lnTo>
                    <a:lnTo>
                      <a:pt x="31" y="50"/>
                    </a:lnTo>
                    <a:lnTo>
                      <a:pt x="29" y="48"/>
                    </a:lnTo>
                    <a:lnTo>
                      <a:pt x="30" y="45"/>
                    </a:lnTo>
                    <a:lnTo>
                      <a:pt x="30" y="35"/>
                    </a:lnTo>
                    <a:lnTo>
                      <a:pt x="29" y="28"/>
                    </a:lnTo>
                    <a:lnTo>
                      <a:pt x="30" y="24"/>
                    </a:lnTo>
                    <a:lnTo>
                      <a:pt x="32" y="20"/>
                    </a:lnTo>
                    <a:lnTo>
                      <a:pt x="31" y="17"/>
                    </a:lnTo>
                    <a:lnTo>
                      <a:pt x="27" y="2"/>
                    </a:lnTo>
                    <a:lnTo>
                      <a:pt x="35" y="16"/>
                    </a:lnTo>
                    <a:lnTo>
                      <a:pt x="38" y="17"/>
                    </a:lnTo>
                    <a:lnTo>
                      <a:pt x="42" y="22"/>
                    </a:lnTo>
                    <a:lnTo>
                      <a:pt x="43" y="23"/>
                    </a:lnTo>
                    <a:lnTo>
                      <a:pt x="44" y="23"/>
                    </a:lnTo>
                    <a:lnTo>
                      <a:pt x="46" y="21"/>
                    </a:lnTo>
                    <a:lnTo>
                      <a:pt x="50" y="24"/>
                    </a:lnTo>
                    <a:lnTo>
                      <a:pt x="51" y="26"/>
                    </a:lnTo>
                    <a:lnTo>
                      <a:pt x="53" y="26"/>
                    </a:lnTo>
                    <a:lnTo>
                      <a:pt x="58" y="28"/>
                    </a:lnTo>
                    <a:lnTo>
                      <a:pt x="58" y="31"/>
                    </a:lnTo>
                    <a:lnTo>
                      <a:pt x="55" y="34"/>
                    </a:lnTo>
                    <a:lnTo>
                      <a:pt x="55" y="35"/>
                    </a:lnTo>
                    <a:lnTo>
                      <a:pt x="57" y="39"/>
                    </a:lnTo>
                    <a:lnTo>
                      <a:pt x="58" y="44"/>
                    </a:lnTo>
                    <a:lnTo>
                      <a:pt x="59" y="46"/>
                    </a:lnTo>
                    <a:lnTo>
                      <a:pt x="59" y="51"/>
                    </a:lnTo>
                    <a:lnTo>
                      <a:pt x="59" y="52"/>
                    </a:lnTo>
                    <a:lnTo>
                      <a:pt x="60" y="55"/>
                    </a:lnTo>
                    <a:lnTo>
                      <a:pt x="64" y="60"/>
                    </a:lnTo>
                    <a:lnTo>
                      <a:pt x="64" y="63"/>
                    </a:lnTo>
                    <a:lnTo>
                      <a:pt x="62" y="64"/>
                    </a:lnTo>
                    <a:lnTo>
                      <a:pt x="64" y="64"/>
                    </a:lnTo>
                    <a:lnTo>
                      <a:pt x="65" y="64"/>
                    </a:lnTo>
                    <a:lnTo>
                      <a:pt x="66" y="66"/>
                    </a:lnTo>
                    <a:lnTo>
                      <a:pt x="67" y="71"/>
                    </a:lnTo>
                    <a:lnTo>
                      <a:pt x="69" y="72"/>
                    </a:lnTo>
                    <a:lnTo>
                      <a:pt x="70" y="75"/>
                    </a:lnTo>
                    <a:lnTo>
                      <a:pt x="70" y="78"/>
                    </a:lnTo>
                    <a:lnTo>
                      <a:pt x="72" y="79"/>
                    </a:lnTo>
                    <a:lnTo>
                      <a:pt x="74" y="80"/>
                    </a:lnTo>
                    <a:lnTo>
                      <a:pt x="76" y="83"/>
                    </a:lnTo>
                    <a:lnTo>
                      <a:pt x="76" y="86"/>
                    </a:lnTo>
                    <a:lnTo>
                      <a:pt x="79" y="88"/>
                    </a:lnTo>
                    <a:lnTo>
                      <a:pt x="79" y="88"/>
                    </a:lnTo>
                    <a:lnTo>
                      <a:pt x="81" y="88"/>
                    </a:lnTo>
                    <a:lnTo>
                      <a:pt x="82" y="89"/>
                    </a:lnTo>
                    <a:lnTo>
                      <a:pt x="83" y="88"/>
                    </a:lnTo>
                    <a:lnTo>
                      <a:pt x="87" y="90"/>
                    </a:lnTo>
                    <a:lnTo>
                      <a:pt x="87" y="95"/>
                    </a:lnTo>
                    <a:lnTo>
                      <a:pt x="85" y="97"/>
                    </a:lnTo>
                    <a:lnTo>
                      <a:pt x="85" y="100"/>
                    </a:lnTo>
                    <a:lnTo>
                      <a:pt x="90" y="104"/>
                    </a:lnTo>
                    <a:lnTo>
                      <a:pt x="91" y="104"/>
                    </a:lnTo>
                    <a:lnTo>
                      <a:pt x="95" y="105"/>
                    </a:lnTo>
                    <a:lnTo>
                      <a:pt x="95" y="109"/>
                    </a:lnTo>
                    <a:lnTo>
                      <a:pt x="95" y="110"/>
                    </a:lnTo>
                    <a:lnTo>
                      <a:pt x="97" y="110"/>
                    </a:lnTo>
                    <a:lnTo>
                      <a:pt x="99" y="110"/>
                    </a:lnTo>
                    <a:lnTo>
                      <a:pt x="103" y="115"/>
                    </a:lnTo>
                    <a:lnTo>
                      <a:pt x="104" y="116"/>
                    </a:lnTo>
                    <a:lnTo>
                      <a:pt x="104" y="117"/>
                    </a:lnTo>
                    <a:lnTo>
                      <a:pt x="106" y="115"/>
                    </a:lnTo>
                    <a:lnTo>
                      <a:pt x="107" y="118"/>
                    </a:lnTo>
                    <a:lnTo>
                      <a:pt x="109" y="120"/>
                    </a:lnTo>
                    <a:lnTo>
                      <a:pt x="105" y="123"/>
                    </a:lnTo>
                    <a:lnTo>
                      <a:pt x="104" y="122"/>
                    </a:lnTo>
                    <a:lnTo>
                      <a:pt x="103" y="122"/>
                    </a:lnTo>
                    <a:lnTo>
                      <a:pt x="101" y="124"/>
                    </a:lnTo>
                    <a:lnTo>
                      <a:pt x="99" y="127"/>
                    </a:lnTo>
                    <a:lnTo>
                      <a:pt x="99" y="130"/>
                    </a:lnTo>
                    <a:lnTo>
                      <a:pt x="102" y="131"/>
                    </a:lnTo>
                    <a:lnTo>
                      <a:pt x="104" y="131"/>
                    </a:lnTo>
                    <a:lnTo>
                      <a:pt x="106" y="133"/>
                    </a:lnTo>
                    <a:lnTo>
                      <a:pt x="112" y="138"/>
                    </a:lnTo>
                    <a:lnTo>
                      <a:pt x="116" y="139"/>
                    </a:lnTo>
                    <a:lnTo>
                      <a:pt x="118" y="139"/>
                    </a:lnTo>
                    <a:lnTo>
                      <a:pt x="120" y="144"/>
                    </a:lnTo>
                    <a:lnTo>
                      <a:pt x="121" y="146"/>
                    </a:lnTo>
                    <a:lnTo>
                      <a:pt x="120" y="149"/>
                    </a:lnTo>
                    <a:lnTo>
                      <a:pt x="119" y="151"/>
                    </a:lnTo>
                    <a:lnTo>
                      <a:pt x="120" y="151"/>
                    </a:lnTo>
                    <a:lnTo>
                      <a:pt x="126" y="153"/>
                    </a:lnTo>
                    <a:lnTo>
                      <a:pt x="126" y="155"/>
                    </a:lnTo>
                    <a:lnTo>
                      <a:pt x="127" y="155"/>
                    </a:lnTo>
                    <a:lnTo>
                      <a:pt x="131" y="160"/>
                    </a:lnTo>
                    <a:lnTo>
                      <a:pt x="136" y="166"/>
                    </a:lnTo>
                    <a:lnTo>
                      <a:pt x="140" y="171"/>
                    </a:lnTo>
                    <a:lnTo>
                      <a:pt x="144" y="177"/>
                    </a:lnTo>
                    <a:lnTo>
                      <a:pt x="144" y="181"/>
                    </a:lnTo>
                    <a:lnTo>
                      <a:pt x="150" y="188"/>
                    </a:lnTo>
                    <a:lnTo>
                      <a:pt x="151" y="191"/>
                    </a:lnTo>
                    <a:lnTo>
                      <a:pt x="150" y="193"/>
                    </a:lnTo>
                    <a:lnTo>
                      <a:pt x="151" y="195"/>
                    </a:lnTo>
                    <a:lnTo>
                      <a:pt x="156" y="208"/>
                    </a:lnTo>
                    <a:lnTo>
                      <a:pt x="156" y="212"/>
                    </a:lnTo>
                    <a:lnTo>
                      <a:pt x="155" y="215"/>
                    </a:lnTo>
                    <a:lnTo>
                      <a:pt x="151" y="218"/>
                    </a:lnTo>
                    <a:lnTo>
                      <a:pt x="151" y="218"/>
                    </a:lnTo>
                    <a:lnTo>
                      <a:pt x="155" y="221"/>
                    </a:lnTo>
                    <a:lnTo>
                      <a:pt x="153" y="223"/>
                    </a:lnTo>
                    <a:lnTo>
                      <a:pt x="148" y="223"/>
                    </a:lnTo>
                    <a:lnTo>
                      <a:pt x="147" y="225"/>
                    </a:lnTo>
                    <a:lnTo>
                      <a:pt x="147" y="225"/>
                    </a:lnTo>
                    <a:lnTo>
                      <a:pt x="149" y="229"/>
                    </a:lnTo>
                    <a:lnTo>
                      <a:pt x="151" y="232"/>
                    </a:lnTo>
                    <a:lnTo>
                      <a:pt x="151" y="234"/>
                    </a:lnTo>
                    <a:lnTo>
                      <a:pt x="154" y="237"/>
                    </a:lnTo>
                    <a:lnTo>
                      <a:pt x="155" y="241"/>
                    </a:lnTo>
                    <a:lnTo>
                      <a:pt x="156" y="242"/>
                    </a:lnTo>
                    <a:lnTo>
                      <a:pt x="158" y="242"/>
                    </a:lnTo>
                    <a:lnTo>
                      <a:pt x="159" y="243"/>
                    </a:lnTo>
                    <a:lnTo>
                      <a:pt x="164" y="244"/>
                    </a:lnTo>
                    <a:lnTo>
                      <a:pt x="168" y="244"/>
                    </a:lnTo>
                    <a:lnTo>
                      <a:pt x="171" y="244"/>
                    </a:lnTo>
                    <a:lnTo>
                      <a:pt x="169" y="248"/>
                    </a:lnTo>
                    <a:lnTo>
                      <a:pt x="172" y="249"/>
                    </a:lnTo>
                    <a:lnTo>
                      <a:pt x="177" y="254"/>
                    </a:lnTo>
                    <a:lnTo>
                      <a:pt x="181" y="260"/>
                    </a:lnTo>
                    <a:lnTo>
                      <a:pt x="184" y="262"/>
                    </a:lnTo>
                    <a:lnTo>
                      <a:pt x="185" y="260"/>
                    </a:lnTo>
                    <a:lnTo>
                      <a:pt x="188" y="262"/>
                    </a:lnTo>
                    <a:lnTo>
                      <a:pt x="191" y="262"/>
                    </a:lnTo>
                    <a:lnTo>
                      <a:pt x="196" y="264"/>
                    </a:lnTo>
                    <a:lnTo>
                      <a:pt x="198" y="264"/>
                    </a:lnTo>
                    <a:lnTo>
                      <a:pt x="199" y="264"/>
                    </a:lnTo>
                    <a:lnTo>
                      <a:pt x="201" y="263"/>
                    </a:lnTo>
                    <a:lnTo>
                      <a:pt x="203" y="265"/>
                    </a:lnTo>
                    <a:lnTo>
                      <a:pt x="210" y="272"/>
                    </a:lnTo>
                    <a:lnTo>
                      <a:pt x="213" y="273"/>
                    </a:lnTo>
                    <a:lnTo>
                      <a:pt x="217" y="278"/>
                    </a:lnTo>
                    <a:lnTo>
                      <a:pt x="223" y="280"/>
                    </a:lnTo>
                    <a:lnTo>
                      <a:pt x="231" y="281"/>
                    </a:lnTo>
                    <a:lnTo>
                      <a:pt x="235" y="282"/>
                    </a:lnTo>
                    <a:lnTo>
                      <a:pt x="237" y="286"/>
                    </a:lnTo>
                    <a:lnTo>
                      <a:pt x="241" y="286"/>
                    </a:lnTo>
                    <a:lnTo>
                      <a:pt x="245" y="288"/>
                    </a:lnTo>
                    <a:lnTo>
                      <a:pt x="247" y="287"/>
                    </a:lnTo>
                    <a:lnTo>
                      <a:pt x="248" y="288"/>
                    </a:lnTo>
                    <a:lnTo>
                      <a:pt x="251" y="292"/>
                    </a:lnTo>
                    <a:lnTo>
                      <a:pt x="254" y="293"/>
                    </a:lnTo>
                    <a:lnTo>
                      <a:pt x="257" y="293"/>
                    </a:lnTo>
                    <a:lnTo>
                      <a:pt x="258" y="293"/>
                    </a:lnTo>
                    <a:lnTo>
                      <a:pt x="261" y="295"/>
                    </a:lnTo>
                    <a:lnTo>
                      <a:pt x="267" y="296"/>
                    </a:lnTo>
                    <a:lnTo>
                      <a:pt x="273" y="296"/>
                    </a:lnTo>
                    <a:lnTo>
                      <a:pt x="276" y="299"/>
                    </a:lnTo>
                    <a:lnTo>
                      <a:pt x="283" y="301"/>
                    </a:lnTo>
                    <a:lnTo>
                      <a:pt x="287" y="301"/>
                    </a:lnTo>
                    <a:lnTo>
                      <a:pt x="295" y="298"/>
                    </a:lnTo>
                    <a:lnTo>
                      <a:pt x="297" y="298"/>
                    </a:lnTo>
                    <a:lnTo>
                      <a:pt x="302" y="295"/>
                    </a:lnTo>
                    <a:lnTo>
                      <a:pt x="304" y="295"/>
                    </a:lnTo>
                    <a:lnTo>
                      <a:pt x="304" y="292"/>
                    </a:lnTo>
                    <a:lnTo>
                      <a:pt x="308" y="289"/>
                    </a:lnTo>
                    <a:lnTo>
                      <a:pt x="311" y="291"/>
                    </a:lnTo>
                    <a:lnTo>
                      <a:pt x="311" y="292"/>
                    </a:lnTo>
                    <a:lnTo>
                      <a:pt x="312" y="291"/>
                    </a:lnTo>
                    <a:lnTo>
                      <a:pt x="315" y="291"/>
                    </a:lnTo>
                    <a:lnTo>
                      <a:pt x="315" y="292"/>
                    </a:lnTo>
                    <a:lnTo>
                      <a:pt x="318" y="292"/>
                    </a:lnTo>
                    <a:lnTo>
                      <a:pt x="318" y="293"/>
                    </a:lnTo>
                    <a:lnTo>
                      <a:pt x="321" y="293"/>
                    </a:lnTo>
                    <a:lnTo>
                      <a:pt x="324" y="295"/>
                    </a:lnTo>
                    <a:lnTo>
                      <a:pt x="327" y="299"/>
                    </a:lnTo>
                    <a:lnTo>
                      <a:pt x="327" y="301"/>
                    </a:lnTo>
                    <a:lnTo>
                      <a:pt x="328" y="302"/>
                    </a:lnTo>
                    <a:lnTo>
                      <a:pt x="339" y="310"/>
                    </a:lnTo>
                    <a:lnTo>
                      <a:pt x="342" y="311"/>
                    </a:lnTo>
                    <a:lnTo>
                      <a:pt x="343" y="314"/>
                    </a:lnTo>
                    <a:lnTo>
                      <a:pt x="347" y="316"/>
                    </a:lnTo>
                    <a:lnTo>
                      <a:pt x="348" y="318"/>
                    </a:lnTo>
                    <a:lnTo>
                      <a:pt x="349" y="317"/>
                    </a:lnTo>
                    <a:lnTo>
                      <a:pt x="350" y="316"/>
                    </a:lnTo>
                    <a:lnTo>
                      <a:pt x="350" y="316"/>
                    </a:lnTo>
                    <a:lnTo>
                      <a:pt x="349" y="315"/>
                    </a:lnTo>
                    <a:lnTo>
                      <a:pt x="349" y="313"/>
                    </a:lnTo>
                    <a:lnTo>
                      <a:pt x="349" y="313"/>
                    </a:lnTo>
                    <a:lnTo>
                      <a:pt x="349" y="309"/>
                    </a:lnTo>
                    <a:lnTo>
                      <a:pt x="358" y="294"/>
                    </a:lnTo>
                    <a:lnTo>
                      <a:pt x="378" y="294"/>
                    </a:lnTo>
                    <a:lnTo>
                      <a:pt x="379" y="293"/>
                    </a:lnTo>
                    <a:lnTo>
                      <a:pt x="379" y="292"/>
                    </a:lnTo>
                    <a:lnTo>
                      <a:pt x="378" y="292"/>
                    </a:lnTo>
                    <a:lnTo>
                      <a:pt x="376" y="292"/>
                    </a:lnTo>
                    <a:lnTo>
                      <a:pt x="374" y="289"/>
                    </a:lnTo>
                    <a:lnTo>
                      <a:pt x="373" y="287"/>
                    </a:lnTo>
                    <a:lnTo>
                      <a:pt x="373" y="286"/>
                    </a:lnTo>
                    <a:lnTo>
                      <a:pt x="371" y="286"/>
                    </a:lnTo>
                    <a:lnTo>
                      <a:pt x="369" y="284"/>
                    </a:lnTo>
                    <a:lnTo>
                      <a:pt x="366" y="281"/>
                    </a:lnTo>
                    <a:lnTo>
                      <a:pt x="365" y="280"/>
                    </a:lnTo>
                    <a:lnTo>
                      <a:pt x="360" y="276"/>
                    </a:lnTo>
                    <a:lnTo>
                      <a:pt x="369" y="276"/>
                    </a:lnTo>
                    <a:lnTo>
                      <a:pt x="370" y="267"/>
                    </a:lnTo>
                    <a:lnTo>
                      <a:pt x="371" y="267"/>
                    </a:lnTo>
                    <a:lnTo>
                      <a:pt x="371" y="267"/>
                    </a:lnTo>
                    <a:lnTo>
                      <a:pt x="396" y="2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nvGrpSpPr>
            <p:cNvPr id="16" name="Group 15">
              <a:extLst>
                <a:ext uri="{FF2B5EF4-FFF2-40B4-BE49-F238E27FC236}">
                  <a16:creationId xmlns:a16="http://schemas.microsoft.com/office/drawing/2014/main" id="{284679F1-2663-362B-35E6-055116044A4D}"/>
                </a:ext>
              </a:extLst>
            </p:cNvPr>
            <p:cNvGrpSpPr/>
            <p:nvPr/>
          </p:nvGrpSpPr>
          <p:grpSpPr>
            <a:xfrm>
              <a:off x="3877286" y="3812794"/>
              <a:ext cx="819466" cy="1318372"/>
              <a:chOff x="1514476" y="4367213"/>
              <a:chExt cx="1152525" cy="1854201"/>
            </a:xfrm>
            <a:solidFill>
              <a:schemeClr val="accent2"/>
            </a:solidFill>
          </p:grpSpPr>
          <p:sp>
            <p:nvSpPr>
              <p:cNvPr id="23" name="Freeform 221">
                <a:extLst>
                  <a:ext uri="{FF2B5EF4-FFF2-40B4-BE49-F238E27FC236}">
                    <a16:creationId xmlns:a16="http://schemas.microsoft.com/office/drawing/2014/main" id="{633C1370-5F18-173F-A7B0-9017E28314CC}"/>
                  </a:ext>
                </a:extLst>
              </p:cNvPr>
              <p:cNvSpPr/>
              <p:nvPr/>
            </p:nvSpPr>
            <p:spPr bwMode="auto">
              <a:xfrm>
                <a:off x="1701801" y="4545013"/>
                <a:ext cx="965200" cy="985838"/>
              </a:xfrm>
              <a:custGeom>
                <a:avLst/>
                <a:gdLst>
                  <a:gd name="T0" fmla="*/ 240 w 524"/>
                  <a:gd name="T1" fmla="*/ 46 h 536"/>
                  <a:gd name="T2" fmla="*/ 208 w 524"/>
                  <a:gd name="T3" fmla="*/ 53 h 536"/>
                  <a:gd name="T4" fmla="*/ 185 w 524"/>
                  <a:gd name="T5" fmla="*/ 34 h 536"/>
                  <a:gd name="T6" fmla="*/ 185 w 524"/>
                  <a:gd name="T7" fmla="*/ 5 h 536"/>
                  <a:gd name="T8" fmla="*/ 153 w 524"/>
                  <a:gd name="T9" fmla="*/ 12 h 536"/>
                  <a:gd name="T10" fmla="*/ 129 w 524"/>
                  <a:gd name="T11" fmla="*/ 22 h 536"/>
                  <a:gd name="T12" fmla="*/ 137 w 524"/>
                  <a:gd name="T13" fmla="*/ 42 h 536"/>
                  <a:gd name="T14" fmla="*/ 101 w 524"/>
                  <a:gd name="T15" fmla="*/ 62 h 536"/>
                  <a:gd name="T16" fmla="*/ 72 w 524"/>
                  <a:gd name="T17" fmla="*/ 46 h 536"/>
                  <a:gd name="T18" fmla="*/ 51 w 524"/>
                  <a:gd name="T19" fmla="*/ 72 h 536"/>
                  <a:gd name="T20" fmla="*/ 50 w 524"/>
                  <a:gd name="T21" fmla="*/ 130 h 536"/>
                  <a:gd name="T22" fmla="*/ 19 w 524"/>
                  <a:gd name="T23" fmla="*/ 135 h 536"/>
                  <a:gd name="T24" fmla="*/ 2 w 524"/>
                  <a:gd name="T25" fmla="*/ 163 h 536"/>
                  <a:gd name="T26" fmla="*/ 19 w 524"/>
                  <a:gd name="T27" fmla="*/ 195 h 536"/>
                  <a:gd name="T28" fmla="*/ 47 w 524"/>
                  <a:gd name="T29" fmla="*/ 217 h 536"/>
                  <a:gd name="T30" fmla="*/ 88 w 524"/>
                  <a:gd name="T31" fmla="*/ 206 h 536"/>
                  <a:gd name="T32" fmla="*/ 115 w 524"/>
                  <a:gd name="T33" fmla="*/ 221 h 536"/>
                  <a:gd name="T34" fmla="*/ 153 w 524"/>
                  <a:gd name="T35" fmla="*/ 243 h 536"/>
                  <a:gd name="T36" fmla="*/ 188 w 524"/>
                  <a:gd name="T37" fmla="*/ 286 h 536"/>
                  <a:gd name="T38" fmla="*/ 220 w 524"/>
                  <a:gd name="T39" fmla="*/ 342 h 536"/>
                  <a:gd name="T40" fmla="*/ 248 w 524"/>
                  <a:gd name="T41" fmla="*/ 367 h 536"/>
                  <a:gd name="T42" fmla="*/ 274 w 524"/>
                  <a:gd name="T43" fmla="*/ 410 h 536"/>
                  <a:gd name="T44" fmla="*/ 278 w 524"/>
                  <a:gd name="T45" fmla="*/ 442 h 536"/>
                  <a:gd name="T46" fmla="*/ 252 w 524"/>
                  <a:gd name="T47" fmla="*/ 463 h 536"/>
                  <a:gd name="T48" fmla="*/ 248 w 524"/>
                  <a:gd name="T49" fmla="*/ 482 h 536"/>
                  <a:gd name="T50" fmla="*/ 280 w 524"/>
                  <a:gd name="T51" fmla="*/ 506 h 536"/>
                  <a:gd name="T52" fmla="*/ 302 w 524"/>
                  <a:gd name="T53" fmla="*/ 533 h 536"/>
                  <a:gd name="T54" fmla="*/ 314 w 524"/>
                  <a:gd name="T55" fmla="*/ 499 h 536"/>
                  <a:gd name="T56" fmla="*/ 315 w 524"/>
                  <a:gd name="T57" fmla="*/ 477 h 536"/>
                  <a:gd name="T58" fmla="*/ 322 w 524"/>
                  <a:gd name="T59" fmla="*/ 502 h 536"/>
                  <a:gd name="T60" fmla="*/ 350 w 524"/>
                  <a:gd name="T61" fmla="*/ 453 h 536"/>
                  <a:gd name="T62" fmla="*/ 348 w 524"/>
                  <a:gd name="T63" fmla="*/ 430 h 536"/>
                  <a:gd name="T64" fmla="*/ 359 w 524"/>
                  <a:gd name="T65" fmla="*/ 409 h 536"/>
                  <a:gd name="T66" fmla="*/ 391 w 524"/>
                  <a:gd name="T67" fmla="*/ 389 h 536"/>
                  <a:gd name="T68" fmla="*/ 413 w 524"/>
                  <a:gd name="T69" fmla="*/ 374 h 536"/>
                  <a:gd name="T70" fmla="*/ 436 w 524"/>
                  <a:gd name="T71" fmla="*/ 375 h 536"/>
                  <a:gd name="T72" fmla="*/ 451 w 524"/>
                  <a:gd name="T73" fmla="*/ 349 h 536"/>
                  <a:gd name="T74" fmla="*/ 464 w 524"/>
                  <a:gd name="T75" fmla="*/ 310 h 536"/>
                  <a:gd name="T76" fmla="*/ 467 w 524"/>
                  <a:gd name="T77" fmla="*/ 255 h 536"/>
                  <a:gd name="T78" fmla="*/ 472 w 524"/>
                  <a:gd name="T79" fmla="*/ 237 h 536"/>
                  <a:gd name="T80" fmla="*/ 491 w 524"/>
                  <a:gd name="T81" fmla="*/ 218 h 536"/>
                  <a:gd name="T82" fmla="*/ 522 w 524"/>
                  <a:gd name="T83" fmla="*/ 173 h 536"/>
                  <a:gd name="T84" fmla="*/ 496 w 524"/>
                  <a:gd name="T85" fmla="*/ 136 h 536"/>
                  <a:gd name="T86" fmla="*/ 449 w 524"/>
                  <a:gd name="T87" fmla="*/ 106 h 536"/>
                  <a:gd name="T88" fmla="*/ 426 w 524"/>
                  <a:gd name="T89" fmla="*/ 106 h 536"/>
                  <a:gd name="T90" fmla="*/ 400 w 524"/>
                  <a:gd name="T91" fmla="*/ 107 h 536"/>
                  <a:gd name="T92" fmla="*/ 394 w 524"/>
                  <a:gd name="T93" fmla="*/ 97 h 536"/>
                  <a:gd name="T94" fmla="*/ 373 w 524"/>
                  <a:gd name="T95" fmla="*/ 86 h 536"/>
                  <a:gd name="T96" fmla="*/ 354 w 524"/>
                  <a:gd name="T97" fmla="*/ 82 h 536"/>
                  <a:gd name="T98" fmla="*/ 328 w 524"/>
                  <a:gd name="T99" fmla="*/ 105 h 536"/>
                  <a:gd name="T100" fmla="*/ 326 w 524"/>
                  <a:gd name="T101" fmla="*/ 97 h 536"/>
                  <a:gd name="T102" fmla="*/ 326 w 524"/>
                  <a:gd name="T103" fmla="*/ 90 h 536"/>
                  <a:gd name="T104" fmla="*/ 335 w 524"/>
                  <a:gd name="T105" fmla="*/ 72 h 536"/>
                  <a:gd name="T106" fmla="*/ 310 w 524"/>
                  <a:gd name="T107" fmla="*/ 85 h 536"/>
                  <a:gd name="T108" fmla="*/ 296 w 524"/>
                  <a:gd name="T109" fmla="*/ 89 h 536"/>
                  <a:gd name="T110" fmla="*/ 319 w 524"/>
                  <a:gd name="T111" fmla="*/ 54 h 536"/>
                  <a:gd name="T112" fmla="*/ 305 w 524"/>
                  <a:gd name="T113" fmla="*/ 28 h 536"/>
                  <a:gd name="T114" fmla="*/ 286 w 524"/>
                  <a:gd name="T115" fmla="*/ 35 h 536"/>
                  <a:gd name="T116" fmla="*/ 269 w 524"/>
                  <a:gd name="T117" fmla="*/ 43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 h="536">
                    <a:moveTo>
                      <a:pt x="258" y="36"/>
                    </a:moveTo>
                    <a:cubicBezTo>
                      <a:pt x="256" y="34"/>
                      <a:pt x="256" y="34"/>
                      <a:pt x="256" y="34"/>
                    </a:cubicBezTo>
                    <a:cubicBezTo>
                      <a:pt x="253" y="34"/>
                      <a:pt x="253" y="34"/>
                      <a:pt x="253" y="34"/>
                    </a:cubicBezTo>
                    <a:cubicBezTo>
                      <a:pt x="250" y="35"/>
                      <a:pt x="250" y="35"/>
                      <a:pt x="250" y="35"/>
                    </a:cubicBezTo>
                    <a:cubicBezTo>
                      <a:pt x="245" y="35"/>
                      <a:pt x="245" y="35"/>
                      <a:pt x="245" y="35"/>
                    </a:cubicBezTo>
                    <a:cubicBezTo>
                      <a:pt x="242" y="34"/>
                      <a:pt x="242" y="34"/>
                      <a:pt x="242" y="34"/>
                    </a:cubicBezTo>
                    <a:cubicBezTo>
                      <a:pt x="240" y="36"/>
                      <a:pt x="240" y="36"/>
                      <a:pt x="240" y="36"/>
                    </a:cubicBezTo>
                    <a:cubicBezTo>
                      <a:pt x="240" y="37"/>
                      <a:pt x="240" y="37"/>
                      <a:pt x="240" y="37"/>
                    </a:cubicBezTo>
                    <a:cubicBezTo>
                      <a:pt x="242" y="39"/>
                      <a:pt x="242" y="39"/>
                      <a:pt x="242" y="39"/>
                    </a:cubicBezTo>
                    <a:cubicBezTo>
                      <a:pt x="244" y="44"/>
                      <a:pt x="244" y="44"/>
                      <a:pt x="244" y="44"/>
                    </a:cubicBezTo>
                    <a:cubicBezTo>
                      <a:pt x="243" y="46"/>
                      <a:pt x="243" y="46"/>
                      <a:pt x="243" y="46"/>
                    </a:cubicBezTo>
                    <a:cubicBezTo>
                      <a:pt x="240" y="46"/>
                      <a:pt x="240" y="46"/>
                      <a:pt x="240" y="46"/>
                    </a:cubicBezTo>
                    <a:cubicBezTo>
                      <a:pt x="236" y="45"/>
                      <a:pt x="236" y="45"/>
                      <a:pt x="236" y="45"/>
                    </a:cubicBezTo>
                    <a:cubicBezTo>
                      <a:pt x="236" y="45"/>
                      <a:pt x="236" y="45"/>
                      <a:pt x="236" y="45"/>
                    </a:cubicBezTo>
                    <a:cubicBezTo>
                      <a:pt x="230" y="45"/>
                      <a:pt x="230" y="45"/>
                      <a:pt x="230" y="45"/>
                    </a:cubicBezTo>
                    <a:cubicBezTo>
                      <a:pt x="227" y="45"/>
                      <a:pt x="227" y="45"/>
                      <a:pt x="227" y="45"/>
                    </a:cubicBezTo>
                    <a:cubicBezTo>
                      <a:pt x="226" y="44"/>
                      <a:pt x="226" y="44"/>
                      <a:pt x="226" y="44"/>
                    </a:cubicBezTo>
                    <a:cubicBezTo>
                      <a:pt x="223" y="44"/>
                      <a:pt x="223" y="44"/>
                      <a:pt x="223" y="44"/>
                    </a:cubicBezTo>
                    <a:cubicBezTo>
                      <a:pt x="221" y="45"/>
                      <a:pt x="221" y="45"/>
                      <a:pt x="221" y="45"/>
                    </a:cubicBezTo>
                    <a:cubicBezTo>
                      <a:pt x="219" y="49"/>
                      <a:pt x="219" y="49"/>
                      <a:pt x="219" y="49"/>
                    </a:cubicBezTo>
                    <a:cubicBezTo>
                      <a:pt x="213" y="49"/>
                      <a:pt x="213" y="49"/>
                      <a:pt x="213" y="49"/>
                    </a:cubicBezTo>
                    <a:cubicBezTo>
                      <a:pt x="211" y="50"/>
                      <a:pt x="211" y="50"/>
                      <a:pt x="211" y="50"/>
                    </a:cubicBezTo>
                    <a:cubicBezTo>
                      <a:pt x="211" y="51"/>
                      <a:pt x="211" y="51"/>
                      <a:pt x="211" y="51"/>
                    </a:cubicBezTo>
                    <a:cubicBezTo>
                      <a:pt x="208" y="53"/>
                      <a:pt x="208" y="53"/>
                      <a:pt x="208" y="53"/>
                    </a:cubicBezTo>
                    <a:cubicBezTo>
                      <a:pt x="204" y="54"/>
                      <a:pt x="204" y="54"/>
                      <a:pt x="204" y="54"/>
                    </a:cubicBezTo>
                    <a:cubicBezTo>
                      <a:pt x="204" y="53"/>
                      <a:pt x="204" y="53"/>
                      <a:pt x="204" y="53"/>
                    </a:cubicBezTo>
                    <a:cubicBezTo>
                      <a:pt x="203" y="53"/>
                      <a:pt x="203" y="53"/>
                      <a:pt x="203" y="53"/>
                    </a:cubicBezTo>
                    <a:cubicBezTo>
                      <a:pt x="201" y="56"/>
                      <a:pt x="201" y="56"/>
                      <a:pt x="201" y="56"/>
                    </a:cubicBezTo>
                    <a:cubicBezTo>
                      <a:pt x="198" y="54"/>
                      <a:pt x="198" y="54"/>
                      <a:pt x="198" y="54"/>
                    </a:cubicBezTo>
                    <a:cubicBezTo>
                      <a:pt x="193" y="50"/>
                      <a:pt x="193" y="50"/>
                      <a:pt x="193" y="50"/>
                    </a:cubicBezTo>
                    <a:cubicBezTo>
                      <a:pt x="190" y="47"/>
                      <a:pt x="190" y="47"/>
                      <a:pt x="190" y="47"/>
                    </a:cubicBezTo>
                    <a:cubicBezTo>
                      <a:pt x="190" y="45"/>
                      <a:pt x="190" y="45"/>
                      <a:pt x="190" y="45"/>
                    </a:cubicBezTo>
                    <a:cubicBezTo>
                      <a:pt x="185" y="40"/>
                      <a:pt x="185" y="40"/>
                      <a:pt x="185" y="40"/>
                    </a:cubicBezTo>
                    <a:cubicBezTo>
                      <a:pt x="185" y="37"/>
                      <a:pt x="185" y="37"/>
                      <a:pt x="185" y="37"/>
                    </a:cubicBezTo>
                    <a:cubicBezTo>
                      <a:pt x="185" y="35"/>
                      <a:pt x="185" y="35"/>
                      <a:pt x="185" y="35"/>
                    </a:cubicBezTo>
                    <a:cubicBezTo>
                      <a:pt x="185" y="34"/>
                      <a:pt x="185" y="34"/>
                      <a:pt x="185" y="34"/>
                    </a:cubicBezTo>
                    <a:cubicBezTo>
                      <a:pt x="185" y="31"/>
                      <a:pt x="185" y="31"/>
                      <a:pt x="185" y="31"/>
                    </a:cubicBezTo>
                    <a:cubicBezTo>
                      <a:pt x="186" y="29"/>
                      <a:pt x="186" y="29"/>
                      <a:pt x="186" y="29"/>
                    </a:cubicBezTo>
                    <a:cubicBezTo>
                      <a:pt x="186" y="26"/>
                      <a:pt x="186" y="26"/>
                      <a:pt x="186" y="26"/>
                    </a:cubicBezTo>
                    <a:cubicBezTo>
                      <a:pt x="188" y="22"/>
                      <a:pt x="188" y="22"/>
                      <a:pt x="188" y="22"/>
                    </a:cubicBezTo>
                    <a:cubicBezTo>
                      <a:pt x="190" y="18"/>
                      <a:pt x="190" y="18"/>
                      <a:pt x="190" y="18"/>
                    </a:cubicBezTo>
                    <a:cubicBezTo>
                      <a:pt x="192" y="15"/>
                      <a:pt x="192" y="15"/>
                      <a:pt x="192" y="15"/>
                    </a:cubicBezTo>
                    <a:cubicBezTo>
                      <a:pt x="190" y="15"/>
                      <a:pt x="190" y="15"/>
                      <a:pt x="190" y="15"/>
                    </a:cubicBezTo>
                    <a:cubicBezTo>
                      <a:pt x="188" y="13"/>
                      <a:pt x="188" y="13"/>
                      <a:pt x="188" y="13"/>
                    </a:cubicBezTo>
                    <a:cubicBezTo>
                      <a:pt x="187" y="12"/>
                      <a:pt x="187" y="12"/>
                      <a:pt x="187" y="12"/>
                    </a:cubicBezTo>
                    <a:cubicBezTo>
                      <a:pt x="185" y="12"/>
                      <a:pt x="185" y="12"/>
                      <a:pt x="185" y="12"/>
                    </a:cubicBezTo>
                    <a:cubicBezTo>
                      <a:pt x="181" y="10"/>
                      <a:pt x="181" y="10"/>
                      <a:pt x="181" y="10"/>
                    </a:cubicBezTo>
                    <a:cubicBezTo>
                      <a:pt x="185" y="5"/>
                      <a:pt x="185" y="5"/>
                      <a:pt x="185" y="5"/>
                    </a:cubicBezTo>
                    <a:cubicBezTo>
                      <a:pt x="185" y="2"/>
                      <a:pt x="185" y="2"/>
                      <a:pt x="185" y="2"/>
                    </a:cubicBezTo>
                    <a:cubicBezTo>
                      <a:pt x="183" y="0"/>
                      <a:pt x="183" y="0"/>
                      <a:pt x="183" y="0"/>
                    </a:cubicBezTo>
                    <a:cubicBezTo>
                      <a:pt x="181" y="0"/>
                      <a:pt x="181" y="0"/>
                      <a:pt x="181" y="0"/>
                    </a:cubicBezTo>
                    <a:cubicBezTo>
                      <a:pt x="179" y="1"/>
                      <a:pt x="179" y="1"/>
                      <a:pt x="179" y="1"/>
                    </a:cubicBezTo>
                    <a:cubicBezTo>
                      <a:pt x="178" y="0"/>
                      <a:pt x="178" y="0"/>
                      <a:pt x="178" y="0"/>
                    </a:cubicBezTo>
                    <a:cubicBezTo>
                      <a:pt x="178" y="1"/>
                      <a:pt x="178" y="1"/>
                      <a:pt x="178" y="1"/>
                    </a:cubicBezTo>
                    <a:cubicBezTo>
                      <a:pt x="177" y="5"/>
                      <a:pt x="177" y="5"/>
                      <a:pt x="177" y="5"/>
                    </a:cubicBezTo>
                    <a:cubicBezTo>
                      <a:pt x="169" y="10"/>
                      <a:pt x="169" y="10"/>
                      <a:pt x="169" y="10"/>
                    </a:cubicBezTo>
                    <a:cubicBezTo>
                      <a:pt x="165" y="11"/>
                      <a:pt x="165" y="11"/>
                      <a:pt x="165" y="11"/>
                    </a:cubicBezTo>
                    <a:cubicBezTo>
                      <a:pt x="158" y="13"/>
                      <a:pt x="158" y="13"/>
                      <a:pt x="158" y="13"/>
                    </a:cubicBezTo>
                    <a:cubicBezTo>
                      <a:pt x="156" y="12"/>
                      <a:pt x="156" y="12"/>
                      <a:pt x="156" y="12"/>
                    </a:cubicBezTo>
                    <a:cubicBezTo>
                      <a:pt x="153" y="12"/>
                      <a:pt x="153" y="12"/>
                      <a:pt x="153" y="12"/>
                    </a:cubicBezTo>
                    <a:cubicBezTo>
                      <a:pt x="148" y="16"/>
                      <a:pt x="148" y="16"/>
                      <a:pt x="148" y="16"/>
                    </a:cubicBezTo>
                    <a:cubicBezTo>
                      <a:pt x="143" y="18"/>
                      <a:pt x="143" y="18"/>
                      <a:pt x="143" y="18"/>
                    </a:cubicBezTo>
                    <a:cubicBezTo>
                      <a:pt x="142" y="17"/>
                      <a:pt x="142" y="17"/>
                      <a:pt x="142" y="17"/>
                    </a:cubicBezTo>
                    <a:cubicBezTo>
                      <a:pt x="136" y="18"/>
                      <a:pt x="136" y="18"/>
                      <a:pt x="136" y="18"/>
                    </a:cubicBezTo>
                    <a:cubicBezTo>
                      <a:pt x="131" y="18"/>
                      <a:pt x="131" y="18"/>
                      <a:pt x="131" y="18"/>
                    </a:cubicBezTo>
                    <a:cubicBezTo>
                      <a:pt x="127" y="15"/>
                      <a:pt x="127" y="15"/>
                      <a:pt x="127" y="15"/>
                    </a:cubicBezTo>
                    <a:cubicBezTo>
                      <a:pt x="123" y="15"/>
                      <a:pt x="123" y="15"/>
                      <a:pt x="123" y="15"/>
                    </a:cubicBezTo>
                    <a:cubicBezTo>
                      <a:pt x="122" y="14"/>
                      <a:pt x="122" y="14"/>
                      <a:pt x="122" y="14"/>
                    </a:cubicBezTo>
                    <a:cubicBezTo>
                      <a:pt x="122" y="15"/>
                      <a:pt x="122" y="15"/>
                      <a:pt x="122" y="15"/>
                    </a:cubicBezTo>
                    <a:cubicBezTo>
                      <a:pt x="125" y="16"/>
                      <a:pt x="125" y="16"/>
                      <a:pt x="125" y="16"/>
                    </a:cubicBezTo>
                    <a:cubicBezTo>
                      <a:pt x="128" y="19"/>
                      <a:pt x="128" y="19"/>
                      <a:pt x="128" y="19"/>
                    </a:cubicBezTo>
                    <a:cubicBezTo>
                      <a:pt x="129" y="22"/>
                      <a:pt x="129" y="22"/>
                      <a:pt x="129" y="22"/>
                    </a:cubicBezTo>
                    <a:cubicBezTo>
                      <a:pt x="125" y="28"/>
                      <a:pt x="125" y="28"/>
                      <a:pt x="125" y="28"/>
                    </a:cubicBezTo>
                    <a:cubicBezTo>
                      <a:pt x="126" y="28"/>
                      <a:pt x="126" y="28"/>
                      <a:pt x="126" y="28"/>
                    </a:cubicBezTo>
                    <a:cubicBezTo>
                      <a:pt x="126" y="28"/>
                      <a:pt x="126" y="28"/>
                      <a:pt x="126" y="28"/>
                    </a:cubicBezTo>
                    <a:cubicBezTo>
                      <a:pt x="127" y="30"/>
                      <a:pt x="127" y="30"/>
                      <a:pt x="127" y="30"/>
                    </a:cubicBezTo>
                    <a:cubicBezTo>
                      <a:pt x="126" y="34"/>
                      <a:pt x="126" y="34"/>
                      <a:pt x="126" y="34"/>
                    </a:cubicBezTo>
                    <a:cubicBezTo>
                      <a:pt x="131" y="36"/>
                      <a:pt x="131" y="36"/>
                      <a:pt x="131" y="36"/>
                    </a:cubicBezTo>
                    <a:cubicBezTo>
                      <a:pt x="135" y="35"/>
                      <a:pt x="135" y="35"/>
                      <a:pt x="135" y="35"/>
                    </a:cubicBezTo>
                    <a:cubicBezTo>
                      <a:pt x="140" y="36"/>
                      <a:pt x="140" y="36"/>
                      <a:pt x="140" y="36"/>
                    </a:cubicBezTo>
                    <a:cubicBezTo>
                      <a:pt x="141" y="40"/>
                      <a:pt x="141" y="40"/>
                      <a:pt x="141" y="40"/>
                    </a:cubicBezTo>
                    <a:cubicBezTo>
                      <a:pt x="137" y="42"/>
                      <a:pt x="137" y="42"/>
                      <a:pt x="137" y="42"/>
                    </a:cubicBezTo>
                    <a:cubicBezTo>
                      <a:pt x="137" y="42"/>
                      <a:pt x="137" y="42"/>
                      <a:pt x="137" y="42"/>
                    </a:cubicBezTo>
                    <a:cubicBezTo>
                      <a:pt x="137" y="42"/>
                      <a:pt x="137" y="42"/>
                      <a:pt x="137" y="42"/>
                    </a:cubicBezTo>
                    <a:cubicBezTo>
                      <a:pt x="131" y="43"/>
                      <a:pt x="131" y="43"/>
                      <a:pt x="131" y="43"/>
                    </a:cubicBezTo>
                    <a:cubicBezTo>
                      <a:pt x="131" y="43"/>
                      <a:pt x="131" y="43"/>
                      <a:pt x="131" y="43"/>
                    </a:cubicBezTo>
                    <a:cubicBezTo>
                      <a:pt x="129" y="45"/>
                      <a:pt x="129" y="45"/>
                      <a:pt x="129" y="45"/>
                    </a:cubicBezTo>
                    <a:cubicBezTo>
                      <a:pt x="127" y="49"/>
                      <a:pt x="127" y="49"/>
                      <a:pt x="127" y="49"/>
                    </a:cubicBezTo>
                    <a:cubicBezTo>
                      <a:pt x="120" y="52"/>
                      <a:pt x="120" y="52"/>
                      <a:pt x="120" y="52"/>
                    </a:cubicBezTo>
                    <a:cubicBezTo>
                      <a:pt x="118" y="55"/>
                      <a:pt x="118" y="55"/>
                      <a:pt x="118" y="55"/>
                    </a:cubicBezTo>
                    <a:cubicBezTo>
                      <a:pt x="114" y="58"/>
                      <a:pt x="114" y="58"/>
                      <a:pt x="114" y="58"/>
                    </a:cubicBezTo>
                    <a:cubicBezTo>
                      <a:pt x="110" y="62"/>
                      <a:pt x="110" y="62"/>
                      <a:pt x="110" y="62"/>
                    </a:cubicBezTo>
                    <a:cubicBezTo>
                      <a:pt x="104" y="62"/>
                      <a:pt x="104" y="62"/>
                      <a:pt x="104" y="62"/>
                    </a:cubicBezTo>
                    <a:cubicBezTo>
                      <a:pt x="104" y="62"/>
                      <a:pt x="104" y="62"/>
                      <a:pt x="104" y="62"/>
                    </a:cubicBezTo>
                    <a:cubicBezTo>
                      <a:pt x="104" y="62"/>
                      <a:pt x="104" y="62"/>
                      <a:pt x="104" y="62"/>
                    </a:cubicBezTo>
                    <a:cubicBezTo>
                      <a:pt x="101" y="62"/>
                      <a:pt x="101" y="62"/>
                      <a:pt x="101" y="62"/>
                    </a:cubicBezTo>
                    <a:cubicBezTo>
                      <a:pt x="95" y="57"/>
                      <a:pt x="95" y="57"/>
                      <a:pt x="95" y="57"/>
                    </a:cubicBezTo>
                    <a:cubicBezTo>
                      <a:pt x="90" y="54"/>
                      <a:pt x="90" y="54"/>
                      <a:pt x="90" y="54"/>
                    </a:cubicBezTo>
                    <a:cubicBezTo>
                      <a:pt x="86" y="55"/>
                      <a:pt x="86" y="55"/>
                      <a:pt x="86" y="55"/>
                    </a:cubicBezTo>
                    <a:cubicBezTo>
                      <a:pt x="86" y="50"/>
                      <a:pt x="86" y="50"/>
                      <a:pt x="86" y="50"/>
                    </a:cubicBezTo>
                    <a:cubicBezTo>
                      <a:pt x="86" y="48"/>
                      <a:pt x="86" y="48"/>
                      <a:pt x="86" y="48"/>
                    </a:cubicBezTo>
                    <a:cubicBezTo>
                      <a:pt x="83" y="45"/>
                      <a:pt x="83" y="45"/>
                      <a:pt x="83" y="45"/>
                    </a:cubicBezTo>
                    <a:cubicBezTo>
                      <a:pt x="83" y="44"/>
                      <a:pt x="83" y="44"/>
                      <a:pt x="83" y="44"/>
                    </a:cubicBezTo>
                    <a:cubicBezTo>
                      <a:pt x="81" y="44"/>
                      <a:pt x="81" y="44"/>
                      <a:pt x="81" y="44"/>
                    </a:cubicBezTo>
                    <a:cubicBezTo>
                      <a:pt x="78" y="47"/>
                      <a:pt x="78" y="47"/>
                      <a:pt x="78" y="47"/>
                    </a:cubicBezTo>
                    <a:cubicBezTo>
                      <a:pt x="75" y="48"/>
                      <a:pt x="75" y="48"/>
                      <a:pt x="75" y="48"/>
                    </a:cubicBezTo>
                    <a:cubicBezTo>
                      <a:pt x="74" y="46"/>
                      <a:pt x="74" y="46"/>
                      <a:pt x="74" y="46"/>
                    </a:cubicBezTo>
                    <a:cubicBezTo>
                      <a:pt x="72" y="46"/>
                      <a:pt x="72" y="46"/>
                      <a:pt x="72" y="46"/>
                    </a:cubicBezTo>
                    <a:cubicBezTo>
                      <a:pt x="70" y="48"/>
                      <a:pt x="70" y="48"/>
                      <a:pt x="70" y="48"/>
                    </a:cubicBezTo>
                    <a:cubicBezTo>
                      <a:pt x="56" y="48"/>
                      <a:pt x="56" y="48"/>
                      <a:pt x="56" y="48"/>
                    </a:cubicBezTo>
                    <a:cubicBezTo>
                      <a:pt x="55" y="51"/>
                      <a:pt x="55" y="51"/>
                      <a:pt x="55" y="51"/>
                    </a:cubicBezTo>
                    <a:cubicBezTo>
                      <a:pt x="56" y="54"/>
                      <a:pt x="56" y="54"/>
                      <a:pt x="56" y="54"/>
                    </a:cubicBezTo>
                    <a:cubicBezTo>
                      <a:pt x="61" y="55"/>
                      <a:pt x="61" y="55"/>
                      <a:pt x="61" y="55"/>
                    </a:cubicBezTo>
                    <a:cubicBezTo>
                      <a:pt x="63" y="59"/>
                      <a:pt x="63" y="59"/>
                      <a:pt x="63" y="59"/>
                    </a:cubicBezTo>
                    <a:cubicBezTo>
                      <a:pt x="62" y="61"/>
                      <a:pt x="62" y="61"/>
                      <a:pt x="62" y="61"/>
                    </a:cubicBezTo>
                    <a:cubicBezTo>
                      <a:pt x="63" y="62"/>
                      <a:pt x="63" y="62"/>
                      <a:pt x="63" y="62"/>
                    </a:cubicBezTo>
                    <a:cubicBezTo>
                      <a:pt x="62" y="66"/>
                      <a:pt x="62" y="66"/>
                      <a:pt x="62" y="66"/>
                    </a:cubicBezTo>
                    <a:cubicBezTo>
                      <a:pt x="58" y="64"/>
                      <a:pt x="58" y="64"/>
                      <a:pt x="58" y="64"/>
                    </a:cubicBezTo>
                    <a:cubicBezTo>
                      <a:pt x="50" y="66"/>
                      <a:pt x="50" y="66"/>
                      <a:pt x="50" y="66"/>
                    </a:cubicBezTo>
                    <a:cubicBezTo>
                      <a:pt x="51" y="72"/>
                      <a:pt x="51" y="72"/>
                      <a:pt x="51" y="72"/>
                    </a:cubicBezTo>
                    <a:cubicBezTo>
                      <a:pt x="53" y="75"/>
                      <a:pt x="53" y="75"/>
                      <a:pt x="53" y="75"/>
                    </a:cubicBezTo>
                    <a:cubicBezTo>
                      <a:pt x="58" y="79"/>
                      <a:pt x="58" y="79"/>
                      <a:pt x="58" y="79"/>
                    </a:cubicBezTo>
                    <a:cubicBezTo>
                      <a:pt x="61" y="85"/>
                      <a:pt x="61" y="85"/>
                      <a:pt x="61" y="85"/>
                    </a:cubicBezTo>
                    <a:cubicBezTo>
                      <a:pt x="61" y="92"/>
                      <a:pt x="61" y="92"/>
                      <a:pt x="61" y="92"/>
                    </a:cubicBezTo>
                    <a:cubicBezTo>
                      <a:pt x="54" y="119"/>
                      <a:pt x="54" y="119"/>
                      <a:pt x="54" y="119"/>
                    </a:cubicBezTo>
                    <a:cubicBezTo>
                      <a:pt x="51" y="126"/>
                      <a:pt x="51" y="126"/>
                      <a:pt x="51" y="126"/>
                    </a:cubicBezTo>
                    <a:cubicBezTo>
                      <a:pt x="52" y="127"/>
                      <a:pt x="52" y="127"/>
                      <a:pt x="52" y="127"/>
                    </a:cubicBezTo>
                    <a:cubicBezTo>
                      <a:pt x="52" y="128"/>
                      <a:pt x="52" y="128"/>
                      <a:pt x="52" y="128"/>
                    </a:cubicBezTo>
                    <a:cubicBezTo>
                      <a:pt x="52" y="128"/>
                      <a:pt x="52" y="128"/>
                      <a:pt x="52" y="128"/>
                    </a:cubicBezTo>
                    <a:cubicBezTo>
                      <a:pt x="52" y="128"/>
                      <a:pt x="52" y="128"/>
                      <a:pt x="52" y="128"/>
                    </a:cubicBezTo>
                    <a:cubicBezTo>
                      <a:pt x="50" y="130"/>
                      <a:pt x="50" y="130"/>
                      <a:pt x="50" y="130"/>
                    </a:cubicBezTo>
                    <a:cubicBezTo>
                      <a:pt x="50" y="130"/>
                      <a:pt x="50" y="130"/>
                      <a:pt x="50" y="130"/>
                    </a:cubicBezTo>
                    <a:cubicBezTo>
                      <a:pt x="50" y="130"/>
                      <a:pt x="50" y="130"/>
                      <a:pt x="50" y="130"/>
                    </a:cubicBezTo>
                    <a:cubicBezTo>
                      <a:pt x="50" y="131"/>
                      <a:pt x="50" y="131"/>
                      <a:pt x="50" y="131"/>
                    </a:cubicBezTo>
                    <a:cubicBezTo>
                      <a:pt x="45" y="129"/>
                      <a:pt x="45" y="129"/>
                      <a:pt x="45" y="129"/>
                    </a:cubicBezTo>
                    <a:cubicBezTo>
                      <a:pt x="46" y="128"/>
                      <a:pt x="46" y="128"/>
                      <a:pt x="46" y="128"/>
                    </a:cubicBezTo>
                    <a:cubicBezTo>
                      <a:pt x="44" y="127"/>
                      <a:pt x="44" y="127"/>
                      <a:pt x="44" y="127"/>
                    </a:cubicBezTo>
                    <a:cubicBezTo>
                      <a:pt x="43" y="127"/>
                      <a:pt x="43" y="127"/>
                      <a:pt x="43" y="127"/>
                    </a:cubicBezTo>
                    <a:cubicBezTo>
                      <a:pt x="40" y="127"/>
                      <a:pt x="40" y="127"/>
                      <a:pt x="40" y="127"/>
                    </a:cubicBezTo>
                    <a:cubicBezTo>
                      <a:pt x="39" y="129"/>
                      <a:pt x="39" y="129"/>
                      <a:pt x="39" y="129"/>
                    </a:cubicBezTo>
                    <a:cubicBezTo>
                      <a:pt x="29" y="132"/>
                      <a:pt x="29" y="132"/>
                      <a:pt x="29" y="132"/>
                    </a:cubicBezTo>
                    <a:cubicBezTo>
                      <a:pt x="22" y="133"/>
                      <a:pt x="22" y="133"/>
                      <a:pt x="22" y="133"/>
                    </a:cubicBezTo>
                    <a:cubicBezTo>
                      <a:pt x="20" y="135"/>
                      <a:pt x="20" y="135"/>
                      <a:pt x="20" y="135"/>
                    </a:cubicBezTo>
                    <a:cubicBezTo>
                      <a:pt x="19" y="135"/>
                      <a:pt x="19" y="135"/>
                      <a:pt x="19" y="135"/>
                    </a:cubicBezTo>
                    <a:cubicBezTo>
                      <a:pt x="16" y="138"/>
                      <a:pt x="16" y="138"/>
                      <a:pt x="16" y="138"/>
                    </a:cubicBezTo>
                    <a:cubicBezTo>
                      <a:pt x="13" y="139"/>
                      <a:pt x="13" y="139"/>
                      <a:pt x="13" y="139"/>
                    </a:cubicBezTo>
                    <a:cubicBezTo>
                      <a:pt x="11" y="140"/>
                      <a:pt x="11" y="140"/>
                      <a:pt x="11" y="140"/>
                    </a:cubicBezTo>
                    <a:cubicBezTo>
                      <a:pt x="12" y="144"/>
                      <a:pt x="12" y="144"/>
                      <a:pt x="12" y="144"/>
                    </a:cubicBezTo>
                    <a:cubicBezTo>
                      <a:pt x="10" y="146"/>
                      <a:pt x="10" y="146"/>
                      <a:pt x="10" y="146"/>
                    </a:cubicBezTo>
                    <a:cubicBezTo>
                      <a:pt x="11" y="148"/>
                      <a:pt x="11" y="148"/>
                      <a:pt x="11" y="148"/>
                    </a:cubicBezTo>
                    <a:cubicBezTo>
                      <a:pt x="7" y="151"/>
                      <a:pt x="7" y="151"/>
                      <a:pt x="7" y="151"/>
                    </a:cubicBezTo>
                    <a:cubicBezTo>
                      <a:pt x="8" y="155"/>
                      <a:pt x="8" y="155"/>
                      <a:pt x="8" y="155"/>
                    </a:cubicBezTo>
                    <a:cubicBezTo>
                      <a:pt x="10" y="158"/>
                      <a:pt x="10" y="158"/>
                      <a:pt x="10" y="158"/>
                    </a:cubicBezTo>
                    <a:cubicBezTo>
                      <a:pt x="7" y="161"/>
                      <a:pt x="7" y="161"/>
                      <a:pt x="7" y="161"/>
                    </a:cubicBezTo>
                    <a:cubicBezTo>
                      <a:pt x="5" y="161"/>
                      <a:pt x="5" y="161"/>
                      <a:pt x="5" y="161"/>
                    </a:cubicBezTo>
                    <a:cubicBezTo>
                      <a:pt x="2" y="163"/>
                      <a:pt x="2" y="163"/>
                      <a:pt x="2" y="163"/>
                    </a:cubicBezTo>
                    <a:cubicBezTo>
                      <a:pt x="2" y="165"/>
                      <a:pt x="2" y="165"/>
                      <a:pt x="2" y="165"/>
                    </a:cubicBezTo>
                    <a:cubicBezTo>
                      <a:pt x="0" y="166"/>
                      <a:pt x="0" y="166"/>
                      <a:pt x="0" y="166"/>
                    </a:cubicBezTo>
                    <a:cubicBezTo>
                      <a:pt x="1" y="168"/>
                      <a:pt x="1" y="168"/>
                      <a:pt x="1" y="168"/>
                    </a:cubicBezTo>
                    <a:cubicBezTo>
                      <a:pt x="1" y="171"/>
                      <a:pt x="1" y="171"/>
                      <a:pt x="1" y="171"/>
                    </a:cubicBezTo>
                    <a:cubicBezTo>
                      <a:pt x="0" y="173"/>
                      <a:pt x="0" y="173"/>
                      <a:pt x="0" y="173"/>
                    </a:cubicBezTo>
                    <a:cubicBezTo>
                      <a:pt x="1" y="175"/>
                      <a:pt x="1" y="175"/>
                      <a:pt x="1" y="175"/>
                    </a:cubicBezTo>
                    <a:cubicBezTo>
                      <a:pt x="0" y="177"/>
                      <a:pt x="0" y="177"/>
                      <a:pt x="0" y="177"/>
                    </a:cubicBezTo>
                    <a:cubicBezTo>
                      <a:pt x="3" y="180"/>
                      <a:pt x="3" y="180"/>
                      <a:pt x="3" y="180"/>
                    </a:cubicBezTo>
                    <a:cubicBezTo>
                      <a:pt x="10" y="191"/>
                      <a:pt x="10" y="191"/>
                      <a:pt x="10" y="191"/>
                    </a:cubicBezTo>
                    <a:cubicBezTo>
                      <a:pt x="8" y="194"/>
                      <a:pt x="8" y="194"/>
                      <a:pt x="8" y="194"/>
                    </a:cubicBezTo>
                    <a:cubicBezTo>
                      <a:pt x="14" y="194"/>
                      <a:pt x="14" y="194"/>
                      <a:pt x="14" y="194"/>
                    </a:cubicBezTo>
                    <a:cubicBezTo>
                      <a:pt x="19" y="195"/>
                      <a:pt x="19" y="195"/>
                      <a:pt x="19" y="195"/>
                    </a:cubicBezTo>
                    <a:cubicBezTo>
                      <a:pt x="22" y="199"/>
                      <a:pt x="22" y="199"/>
                      <a:pt x="22" y="199"/>
                    </a:cubicBezTo>
                    <a:cubicBezTo>
                      <a:pt x="23" y="202"/>
                      <a:pt x="23" y="202"/>
                      <a:pt x="23" y="202"/>
                    </a:cubicBezTo>
                    <a:cubicBezTo>
                      <a:pt x="28" y="202"/>
                      <a:pt x="28" y="202"/>
                      <a:pt x="28" y="202"/>
                    </a:cubicBezTo>
                    <a:cubicBezTo>
                      <a:pt x="34" y="203"/>
                      <a:pt x="34" y="203"/>
                      <a:pt x="34" y="203"/>
                    </a:cubicBezTo>
                    <a:cubicBezTo>
                      <a:pt x="39" y="198"/>
                      <a:pt x="39" y="198"/>
                      <a:pt x="39" y="198"/>
                    </a:cubicBezTo>
                    <a:cubicBezTo>
                      <a:pt x="45" y="195"/>
                      <a:pt x="45" y="195"/>
                      <a:pt x="45" y="195"/>
                    </a:cubicBezTo>
                    <a:cubicBezTo>
                      <a:pt x="47" y="197"/>
                      <a:pt x="47" y="197"/>
                      <a:pt x="47" y="197"/>
                    </a:cubicBezTo>
                    <a:cubicBezTo>
                      <a:pt x="47" y="201"/>
                      <a:pt x="47" y="201"/>
                      <a:pt x="47" y="201"/>
                    </a:cubicBezTo>
                    <a:cubicBezTo>
                      <a:pt x="46" y="202"/>
                      <a:pt x="46" y="202"/>
                      <a:pt x="46" y="202"/>
                    </a:cubicBezTo>
                    <a:cubicBezTo>
                      <a:pt x="46" y="206"/>
                      <a:pt x="46" y="206"/>
                      <a:pt x="46" y="206"/>
                    </a:cubicBezTo>
                    <a:cubicBezTo>
                      <a:pt x="46" y="217"/>
                      <a:pt x="46" y="217"/>
                      <a:pt x="46" y="217"/>
                    </a:cubicBezTo>
                    <a:cubicBezTo>
                      <a:pt x="47" y="217"/>
                      <a:pt x="47" y="217"/>
                      <a:pt x="47" y="217"/>
                    </a:cubicBezTo>
                    <a:cubicBezTo>
                      <a:pt x="49" y="217"/>
                      <a:pt x="49" y="217"/>
                      <a:pt x="49" y="217"/>
                    </a:cubicBezTo>
                    <a:cubicBezTo>
                      <a:pt x="52" y="216"/>
                      <a:pt x="52" y="216"/>
                      <a:pt x="52" y="216"/>
                    </a:cubicBezTo>
                    <a:cubicBezTo>
                      <a:pt x="57" y="216"/>
                      <a:pt x="57" y="216"/>
                      <a:pt x="57" y="216"/>
                    </a:cubicBezTo>
                    <a:cubicBezTo>
                      <a:pt x="59" y="217"/>
                      <a:pt x="59" y="217"/>
                      <a:pt x="59" y="217"/>
                    </a:cubicBezTo>
                    <a:cubicBezTo>
                      <a:pt x="67" y="217"/>
                      <a:pt x="67" y="217"/>
                      <a:pt x="67" y="217"/>
                    </a:cubicBezTo>
                    <a:cubicBezTo>
                      <a:pt x="71" y="217"/>
                      <a:pt x="71" y="217"/>
                      <a:pt x="71" y="217"/>
                    </a:cubicBezTo>
                    <a:cubicBezTo>
                      <a:pt x="75" y="215"/>
                      <a:pt x="75" y="215"/>
                      <a:pt x="75" y="215"/>
                    </a:cubicBezTo>
                    <a:cubicBezTo>
                      <a:pt x="76" y="215"/>
                      <a:pt x="76" y="215"/>
                      <a:pt x="76" y="215"/>
                    </a:cubicBezTo>
                    <a:cubicBezTo>
                      <a:pt x="79" y="213"/>
                      <a:pt x="79" y="213"/>
                      <a:pt x="79" y="213"/>
                    </a:cubicBezTo>
                    <a:cubicBezTo>
                      <a:pt x="83" y="213"/>
                      <a:pt x="83" y="213"/>
                      <a:pt x="83" y="213"/>
                    </a:cubicBezTo>
                    <a:cubicBezTo>
                      <a:pt x="86" y="212"/>
                      <a:pt x="86" y="212"/>
                      <a:pt x="86" y="212"/>
                    </a:cubicBezTo>
                    <a:cubicBezTo>
                      <a:pt x="88" y="206"/>
                      <a:pt x="88" y="206"/>
                      <a:pt x="88" y="206"/>
                    </a:cubicBezTo>
                    <a:cubicBezTo>
                      <a:pt x="95" y="202"/>
                      <a:pt x="95" y="202"/>
                      <a:pt x="95" y="202"/>
                    </a:cubicBezTo>
                    <a:cubicBezTo>
                      <a:pt x="100" y="201"/>
                      <a:pt x="100" y="201"/>
                      <a:pt x="100" y="201"/>
                    </a:cubicBezTo>
                    <a:cubicBezTo>
                      <a:pt x="104" y="199"/>
                      <a:pt x="104" y="199"/>
                      <a:pt x="104" y="199"/>
                    </a:cubicBezTo>
                    <a:cubicBezTo>
                      <a:pt x="108" y="199"/>
                      <a:pt x="108" y="199"/>
                      <a:pt x="108" y="199"/>
                    </a:cubicBezTo>
                    <a:cubicBezTo>
                      <a:pt x="110" y="200"/>
                      <a:pt x="110" y="200"/>
                      <a:pt x="110" y="200"/>
                    </a:cubicBezTo>
                    <a:cubicBezTo>
                      <a:pt x="113" y="198"/>
                      <a:pt x="113" y="198"/>
                      <a:pt x="113" y="198"/>
                    </a:cubicBezTo>
                    <a:cubicBezTo>
                      <a:pt x="116" y="201"/>
                      <a:pt x="116" y="201"/>
                      <a:pt x="116" y="201"/>
                    </a:cubicBezTo>
                    <a:cubicBezTo>
                      <a:pt x="115" y="204"/>
                      <a:pt x="115" y="204"/>
                      <a:pt x="115" y="204"/>
                    </a:cubicBezTo>
                    <a:cubicBezTo>
                      <a:pt x="117" y="209"/>
                      <a:pt x="117" y="209"/>
                      <a:pt x="117" y="209"/>
                    </a:cubicBezTo>
                    <a:cubicBezTo>
                      <a:pt x="115" y="213"/>
                      <a:pt x="115" y="213"/>
                      <a:pt x="115" y="213"/>
                    </a:cubicBezTo>
                    <a:cubicBezTo>
                      <a:pt x="117" y="219"/>
                      <a:pt x="117" y="219"/>
                      <a:pt x="117" y="219"/>
                    </a:cubicBezTo>
                    <a:cubicBezTo>
                      <a:pt x="115" y="221"/>
                      <a:pt x="115" y="221"/>
                      <a:pt x="115" y="221"/>
                    </a:cubicBezTo>
                    <a:cubicBezTo>
                      <a:pt x="117" y="225"/>
                      <a:pt x="117" y="225"/>
                      <a:pt x="117" y="225"/>
                    </a:cubicBezTo>
                    <a:cubicBezTo>
                      <a:pt x="121" y="227"/>
                      <a:pt x="121" y="227"/>
                      <a:pt x="121" y="227"/>
                    </a:cubicBezTo>
                    <a:cubicBezTo>
                      <a:pt x="122" y="231"/>
                      <a:pt x="122" y="231"/>
                      <a:pt x="122" y="231"/>
                    </a:cubicBezTo>
                    <a:cubicBezTo>
                      <a:pt x="124" y="232"/>
                      <a:pt x="124" y="232"/>
                      <a:pt x="124" y="232"/>
                    </a:cubicBezTo>
                    <a:cubicBezTo>
                      <a:pt x="129" y="235"/>
                      <a:pt x="129" y="235"/>
                      <a:pt x="129" y="235"/>
                    </a:cubicBezTo>
                    <a:cubicBezTo>
                      <a:pt x="131" y="237"/>
                      <a:pt x="131" y="237"/>
                      <a:pt x="131" y="237"/>
                    </a:cubicBezTo>
                    <a:cubicBezTo>
                      <a:pt x="132" y="236"/>
                      <a:pt x="132" y="236"/>
                      <a:pt x="132" y="236"/>
                    </a:cubicBezTo>
                    <a:cubicBezTo>
                      <a:pt x="138" y="235"/>
                      <a:pt x="138" y="235"/>
                      <a:pt x="138" y="235"/>
                    </a:cubicBezTo>
                    <a:cubicBezTo>
                      <a:pt x="143" y="239"/>
                      <a:pt x="143" y="239"/>
                      <a:pt x="143" y="239"/>
                    </a:cubicBezTo>
                    <a:cubicBezTo>
                      <a:pt x="146" y="238"/>
                      <a:pt x="146" y="238"/>
                      <a:pt x="146" y="238"/>
                    </a:cubicBezTo>
                    <a:cubicBezTo>
                      <a:pt x="151" y="243"/>
                      <a:pt x="151" y="243"/>
                      <a:pt x="151" y="243"/>
                    </a:cubicBezTo>
                    <a:cubicBezTo>
                      <a:pt x="153" y="243"/>
                      <a:pt x="153" y="243"/>
                      <a:pt x="153" y="243"/>
                    </a:cubicBezTo>
                    <a:cubicBezTo>
                      <a:pt x="163" y="247"/>
                      <a:pt x="163" y="247"/>
                      <a:pt x="163" y="247"/>
                    </a:cubicBezTo>
                    <a:cubicBezTo>
                      <a:pt x="164" y="250"/>
                      <a:pt x="164" y="250"/>
                      <a:pt x="164" y="250"/>
                    </a:cubicBezTo>
                    <a:cubicBezTo>
                      <a:pt x="166" y="251"/>
                      <a:pt x="166" y="251"/>
                      <a:pt x="166" y="251"/>
                    </a:cubicBezTo>
                    <a:cubicBezTo>
                      <a:pt x="170" y="253"/>
                      <a:pt x="170" y="253"/>
                      <a:pt x="170" y="253"/>
                    </a:cubicBezTo>
                    <a:cubicBezTo>
                      <a:pt x="177" y="252"/>
                      <a:pt x="177" y="252"/>
                      <a:pt x="177" y="252"/>
                    </a:cubicBezTo>
                    <a:cubicBezTo>
                      <a:pt x="183" y="255"/>
                      <a:pt x="183" y="255"/>
                      <a:pt x="183" y="255"/>
                    </a:cubicBezTo>
                    <a:cubicBezTo>
                      <a:pt x="185" y="258"/>
                      <a:pt x="185" y="258"/>
                      <a:pt x="185" y="258"/>
                    </a:cubicBezTo>
                    <a:cubicBezTo>
                      <a:pt x="184" y="264"/>
                      <a:pt x="184" y="264"/>
                      <a:pt x="184" y="264"/>
                    </a:cubicBezTo>
                    <a:cubicBezTo>
                      <a:pt x="185" y="270"/>
                      <a:pt x="185" y="270"/>
                      <a:pt x="185" y="270"/>
                    </a:cubicBezTo>
                    <a:cubicBezTo>
                      <a:pt x="184" y="272"/>
                      <a:pt x="184" y="272"/>
                      <a:pt x="184" y="272"/>
                    </a:cubicBezTo>
                    <a:cubicBezTo>
                      <a:pt x="189" y="281"/>
                      <a:pt x="189" y="281"/>
                      <a:pt x="189" y="281"/>
                    </a:cubicBezTo>
                    <a:cubicBezTo>
                      <a:pt x="188" y="286"/>
                      <a:pt x="188" y="286"/>
                      <a:pt x="188" y="286"/>
                    </a:cubicBezTo>
                    <a:cubicBezTo>
                      <a:pt x="212" y="286"/>
                      <a:pt x="212" y="286"/>
                      <a:pt x="212" y="286"/>
                    </a:cubicBezTo>
                    <a:cubicBezTo>
                      <a:pt x="213" y="295"/>
                      <a:pt x="213" y="295"/>
                      <a:pt x="213" y="295"/>
                    </a:cubicBezTo>
                    <a:cubicBezTo>
                      <a:pt x="213" y="300"/>
                      <a:pt x="213" y="300"/>
                      <a:pt x="213" y="300"/>
                    </a:cubicBezTo>
                    <a:cubicBezTo>
                      <a:pt x="219" y="301"/>
                      <a:pt x="219" y="301"/>
                      <a:pt x="219" y="301"/>
                    </a:cubicBezTo>
                    <a:cubicBezTo>
                      <a:pt x="227" y="314"/>
                      <a:pt x="227" y="314"/>
                      <a:pt x="227" y="314"/>
                    </a:cubicBezTo>
                    <a:cubicBezTo>
                      <a:pt x="227" y="321"/>
                      <a:pt x="227" y="321"/>
                      <a:pt x="227" y="321"/>
                    </a:cubicBezTo>
                    <a:cubicBezTo>
                      <a:pt x="227" y="321"/>
                      <a:pt x="227" y="321"/>
                      <a:pt x="227" y="321"/>
                    </a:cubicBezTo>
                    <a:cubicBezTo>
                      <a:pt x="221" y="334"/>
                      <a:pt x="221" y="334"/>
                      <a:pt x="221" y="334"/>
                    </a:cubicBezTo>
                    <a:cubicBezTo>
                      <a:pt x="221" y="336"/>
                      <a:pt x="221" y="336"/>
                      <a:pt x="221" y="336"/>
                    </a:cubicBezTo>
                    <a:cubicBezTo>
                      <a:pt x="219" y="338"/>
                      <a:pt x="219" y="338"/>
                      <a:pt x="219" y="338"/>
                    </a:cubicBezTo>
                    <a:cubicBezTo>
                      <a:pt x="220" y="339"/>
                      <a:pt x="220" y="339"/>
                      <a:pt x="220" y="339"/>
                    </a:cubicBezTo>
                    <a:cubicBezTo>
                      <a:pt x="220" y="342"/>
                      <a:pt x="220" y="342"/>
                      <a:pt x="220" y="342"/>
                    </a:cubicBezTo>
                    <a:cubicBezTo>
                      <a:pt x="223" y="344"/>
                      <a:pt x="223" y="344"/>
                      <a:pt x="223" y="344"/>
                    </a:cubicBezTo>
                    <a:cubicBezTo>
                      <a:pt x="223" y="348"/>
                      <a:pt x="223" y="348"/>
                      <a:pt x="223" y="348"/>
                    </a:cubicBezTo>
                    <a:cubicBezTo>
                      <a:pt x="226" y="352"/>
                      <a:pt x="226" y="352"/>
                      <a:pt x="226" y="352"/>
                    </a:cubicBezTo>
                    <a:cubicBezTo>
                      <a:pt x="224" y="361"/>
                      <a:pt x="224" y="361"/>
                      <a:pt x="224" y="361"/>
                    </a:cubicBezTo>
                    <a:cubicBezTo>
                      <a:pt x="225" y="364"/>
                      <a:pt x="225" y="364"/>
                      <a:pt x="225" y="364"/>
                    </a:cubicBezTo>
                    <a:cubicBezTo>
                      <a:pt x="224" y="367"/>
                      <a:pt x="224" y="367"/>
                      <a:pt x="224" y="367"/>
                    </a:cubicBezTo>
                    <a:cubicBezTo>
                      <a:pt x="225" y="368"/>
                      <a:pt x="225" y="368"/>
                      <a:pt x="225" y="368"/>
                    </a:cubicBezTo>
                    <a:cubicBezTo>
                      <a:pt x="229" y="368"/>
                      <a:pt x="229" y="368"/>
                      <a:pt x="229" y="368"/>
                    </a:cubicBezTo>
                    <a:cubicBezTo>
                      <a:pt x="232" y="369"/>
                      <a:pt x="232" y="369"/>
                      <a:pt x="232" y="369"/>
                    </a:cubicBezTo>
                    <a:cubicBezTo>
                      <a:pt x="238" y="369"/>
                      <a:pt x="238" y="369"/>
                      <a:pt x="238" y="369"/>
                    </a:cubicBezTo>
                    <a:cubicBezTo>
                      <a:pt x="241" y="370"/>
                      <a:pt x="241" y="370"/>
                      <a:pt x="241" y="370"/>
                    </a:cubicBezTo>
                    <a:cubicBezTo>
                      <a:pt x="248" y="367"/>
                      <a:pt x="248" y="367"/>
                      <a:pt x="248" y="367"/>
                    </a:cubicBezTo>
                    <a:cubicBezTo>
                      <a:pt x="251" y="370"/>
                      <a:pt x="251" y="370"/>
                      <a:pt x="251" y="370"/>
                    </a:cubicBezTo>
                    <a:cubicBezTo>
                      <a:pt x="254" y="371"/>
                      <a:pt x="254" y="371"/>
                      <a:pt x="254" y="371"/>
                    </a:cubicBezTo>
                    <a:cubicBezTo>
                      <a:pt x="255" y="374"/>
                      <a:pt x="255" y="374"/>
                      <a:pt x="255" y="374"/>
                    </a:cubicBezTo>
                    <a:cubicBezTo>
                      <a:pt x="259" y="389"/>
                      <a:pt x="259" y="389"/>
                      <a:pt x="259" y="389"/>
                    </a:cubicBezTo>
                    <a:cubicBezTo>
                      <a:pt x="261" y="393"/>
                      <a:pt x="261" y="393"/>
                      <a:pt x="261" y="393"/>
                    </a:cubicBezTo>
                    <a:cubicBezTo>
                      <a:pt x="262" y="393"/>
                      <a:pt x="262" y="393"/>
                      <a:pt x="262" y="393"/>
                    </a:cubicBezTo>
                    <a:cubicBezTo>
                      <a:pt x="268" y="391"/>
                      <a:pt x="268" y="391"/>
                      <a:pt x="268" y="391"/>
                    </a:cubicBezTo>
                    <a:cubicBezTo>
                      <a:pt x="272" y="392"/>
                      <a:pt x="272" y="392"/>
                      <a:pt x="272" y="392"/>
                    </a:cubicBezTo>
                    <a:cubicBezTo>
                      <a:pt x="273" y="394"/>
                      <a:pt x="273" y="394"/>
                      <a:pt x="273" y="394"/>
                    </a:cubicBezTo>
                    <a:cubicBezTo>
                      <a:pt x="277" y="394"/>
                      <a:pt x="277" y="394"/>
                      <a:pt x="277" y="394"/>
                    </a:cubicBezTo>
                    <a:cubicBezTo>
                      <a:pt x="275" y="398"/>
                      <a:pt x="275" y="398"/>
                      <a:pt x="275" y="398"/>
                    </a:cubicBezTo>
                    <a:cubicBezTo>
                      <a:pt x="274" y="410"/>
                      <a:pt x="274" y="410"/>
                      <a:pt x="274" y="410"/>
                    </a:cubicBezTo>
                    <a:cubicBezTo>
                      <a:pt x="273" y="412"/>
                      <a:pt x="273" y="412"/>
                      <a:pt x="273" y="412"/>
                    </a:cubicBezTo>
                    <a:cubicBezTo>
                      <a:pt x="273" y="413"/>
                      <a:pt x="273" y="413"/>
                      <a:pt x="273" y="413"/>
                    </a:cubicBezTo>
                    <a:cubicBezTo>
                      <a:pt x="273" y="414"/>
                      <a:pt x="273" y="414"/>
                      <a:pt x="273" y="414"/>
                    </a:cubicBezTo>
                    <a:cubicBezTo>
                      <a:pt x="274" y="413"/>
                      <a:pt x="274" y="413"/>
                      <a:pt x="274" y="413"/>
                    </a:cubicBezTo>
                    <a:cubicBezTo>
                      <a:pt x="281" y="414"/>
                      <a:pt x="281" y="414"/>
                      <a:pt x="281" y="414"/>
                    </a:cubicBezTo>
                    <a:cubicBezTo>
                      <a:pt x="282" y="418"/>
                      <a:pt x="282" y="418"/>
                      <a:pt x="282" y="418"/>
                    </a:cubicBezTo>
                    <a:cubicBezTo>
                      <a:pt x="284" y="423"/>
                      <a:pt x="284" y="423"/>
                      <a:pt x="284" y="423"/>
                    </a:cubicBezTo>
                    <a:cubicBezTo>
                      <a:pt x="284" y="428"/>
                      <a:pt x="284" y="428"/>
                      <a:pt x="284" y="428"/>
                    </a:cubicBezTo>
                    <a:cubicBezTo>
                      <a:pt x="285" y="438"/>
                      <a:pt x="285" y="438"/>
                      <a:pt x="285" y="438"/>
                    </a:cubicBezTo>
                    <a:cubicBezTo>
                      <a:pt x="284" y="441"/>
                      <a:pt x="284" y="441"/>
                      <a:pt x="284" y="441"/>
                    </a:cubicBezTo>
                    <a:cubicBezTo>
                      <a:pt x="281" y="441"/>
                      <a:pt x="281" y="441"/>
                      <a:pt x="281" y="441"/>
                    </a:cubicBezTo>
                    <a:cubicBezTo>
                      <a:pt x="278" y="442"/>
                      <a:pt x="278" y="442"/>
                      <a:pt x="278" y="442"/>
                    </a:cubicBezTo>
                    <a:cubicBezTo>
                      <a:pt x="277" y="443"/>
                      <a:pt x="277" y="443"/>
                      <a:pt x="277" y="443"/>
                    </a:cubicBezTo>
                    <a:cubicBezTo>
                      <a:pt x="275" y="445"/>
                      <a:pt x="275" y="445"/>
                      <a:pt x="275" y="445"/>
                    </a:cubicBezTo>
                    <a:cubicBezTo>
                      <a:pt x="274" y="445"/>
                      <a:pt x="274" y="445"/>
                      <a:pt x="274" y="445"/>
                    </a:cubicBezTo>
                    <a:cubicBezTo>
                      <a:pt x="269" y="448"/>
                      <a:pt x="269" y="448"/>
                      <a:pt x="269" y="448"/>
                    </a:cubicBezTo>
                    <a:cubicBezTo>
                      <a:pt x="268" y="450"/>
                      <a:pt x="268" y="450"/>
                      <a:pt x="268" y="450"/>
                    </a:cubicBezTo>
                    <a:cubicBezTo>
                      <a:pt x="266" y="450"/>
                      <a:pt x="266" y="450"/>
                      <a:pt x="266" y="450"/>
                    </a:cubicBezTo>
                    <a:cubicBezTo>
                      <a:pt x="261" y="454"/>
                      <a:pt x="261" y="454"/>
                      <a:pt x="261" y="454"/>
                    </a:cubicBezTo>
                    <a:cubicBezTo>
                      <a:pt x="260" y="455"/>
                      <a:pt x="260" y="455"/>
                      <a:pt x="260" y="455"/>
                    </a:cubicBezTo>
                    <a:cubicBezTo>
                      <a:pt x="259" y="458"/>
                      <a:pt x="259" y="458"/>
                      <a:pt x="259" y="458"/>
                    </a:cubicBezTo>
                    <a:cubicBezTo>
                      <a:pt x="257" y="459"/>
                      <a:pt x="257" y="459"/>
                      <a:pt x="257" y="459"/>
                    </a:cubicBezTo>
                    <a:cubicBezTo>
                      <a:pt x="255" y="459"/>
                      <a:pt x="255" y="459"/>
                      <a:pt x="255" y="459"/>
                    </a:cubicBezTo>
                    <a:cubicBezTo>
                      <a:pt x="252" y="463"/>
                      <a:pt x="252" y="463"/>
                      <a:pt x="252" y="463"/>
                    </a:cubicBezTo>
                    <a:cubicBezTo>
                      <a:pt x="251" y="465"/>
                      <a:pt x="251" y="465"/>
                      <a:pt x="251" y="465"/>
                    </a:cubicBezTo>
                    <a:cubicBezTo>
                      <a:pt x="251" y="468"/>
                      <a:pt x="251" y="468"/>
                      <a:pt x="251" y="468"/>
                    </a:cubicBezTo>
                    <a:cubicBezTo>
                      <a:pt x="249" y="469"/>
                      <a:pt x="249" y="469"/>
                      <a:pt x="249" y="469"/>
                    </a:cubicBezTo>
                    <a:cubicBezTo>
                      <a:pt x="248" y="470"/>
                      <a:pt x="248" y="470"/>
                      <a:pt x="248" y="470"/>
                    </a:cubicBezTo>
                    <a:cubicBezTo>
                      <a:pt x="245" y="475"/>
                      <a:pt x="245" y="475"/>
                      <a:pt x="245" y="475"/>
                    </a:cubicBezTo>
                    <a:cubicBezTo>
                      <a:pt x="243" y="477"/>
                      <a:pt x="243" y="477"/>
                      <a:pt x="243" y="477"/>
                    </a:cubicBezTo>
                    <a:cubicBezTo>
                      <a:pt x="241" y="480"/>
                      <a:pt x="241" y="480"/>
                      <a:pt x="241" y="480"/>
                    </a:cubicBezTo>
                    <a:cubicBezTo>
                      <a:pt x="241" y="482"/>
                      <a:pt x="241" y="482"/>
                      <a:pt x="241" y="482"/>
                    </a:cubicBezTo>
                    <a:cubicBezTo>
                      <a:pt x="239" y="483"/>
                      <a:pt x="239" y="483"/>
                      <a:pt x="239" y="483"/>
                    </a:cubicBezTo>
                    <a:cubicBezTo>
                      <a:pt x="240" y="483"/>
                      <a:pt x="240" y="483"/>
                      <a:pt x="240" y="483"/>
                    </a:cubicBezTo>
                    <a:cubicBezTo>
                      <a:pt x="241" y="484"/>
                      <a:pt x="241" y="484"/>
                      <a:pt x="241" y="484"/>
                    </a:cubicBezTo>
                    <a:cubicBezTo>
                      <a:pt x="248" y="482"/>
                      <a:pt x="248" y="482"/>
                      <a:pt x="248" y="482"/>
                    </a:cubicBezTo>
                    <a:cubicBezTo>
                      <a:pt x="251" y="484"/>
                      <a:pt x="251" y="484"/>
                      <a:pt x="251" y="484"/>
                    </a:cubicBezTo>
                    <a:cubicBezTo>
                      <a:pt x="254" y="488"/>
                      <a:pt x="254" y="488"/>
                      <a:pt x="254" y="488"/>
                    </a:cubicBezTo>
                    <a:cubicBezTo>
                      <a:pt x="257" y="489"/>
                      <a:pt x="257" y="489"/>
                      <a:pt x="257" y="489"/>
                    </a:cubicBezTo>
                    <a:cubicBezTo>
                      <a:pt x="259" y="493"/>
                      <a:pt x="259" y="493"/>
                      <a:pt x="259" y="493"/>
                    </a:cubicBezTo>
                    <a:cubicBezTo>
                      <a:pt x="261" y="498"/>
                      <a:pt x="261" y="498"/>
                      <a:pt x="261" y="498"/>
                    </a:cubicBezTo>
                    <a:cubicBezTo>
                      <a:pt x="262" y="498"/>
                      <a:pt x="262" y="498"/>
                      <a:pt x="262" y="498"/>
                    </a:cubicBezTo>
                    <a:cubicBezTo>
                      <a:pt x="265" y="495"/>
                      <a:pt x="265" y="495"/>
                      <a:pt x="265" y="495"/>
                    </a:cubicBezTo>
                    <a:cubicBezTo>
                      <a:pt x="267" y="495"/>
                      <a:pt x="267" y="495"/>
                      <a:pt x="267" y="495"/>
                    </a:cubicBezTo>
                    <a:cubicBezTo>
                      <a:pt x="270" y="500"/>
                      <a:pt x="270" y="500"/>
                      <a:pt x="270" y="500"/>
                    </a:cubicBezTo>
                    <a:cubicBezTo>
                      <a:pt x="274" y="502"/>
                      <a:pt x="274" y="502"/>
                      <a:pt x="274" y="502"/>
                    </a:cubicBezTo>
                    <a:cubicBezTo>
                      <a:pt x="277" y="502"/>
                      <a:pt x="277" y="502"/>
                      <a:pt x="277" y="502"/>
                    </a:cubicBezTo>
                    <a:cubicBezTo>
                      <a:pt x="280" y="506"/>
                      <a:pt x="280" y="506"/>
                      <a:pt x="280" y="506"/>
                    </a:cubicBezTo>
                    <a:cubicBezTo>
                      <a:pt x="281" y="509"/>
                      <a:pt x="281" y="509"/>
                      <a:pt x="281" y="509"/>
                    </a:cubicBezTo>
                    <a:cubicBezTo>
                      <a:pt x="282" y="508"/>
                      <a:pt x="282" y="508"/>
                      <a:pt x="282" y="508"/>
                    </a:cubicBezTo>
                    <a:cubicBezTo>
                      <a:pt x="288" y="511"/>
                      <a:pt x="288" y="511"/>
                      <a:pt x="288" y="511"/>
                    </a:cubicBezTo>
                    <a:cubicBezTo>
                      <a:pt x="291" y="515"/>
                      <a:pt x="291" y="515"/>
                      <a:pt x="291" y="515"/>
                    </a:cubicBezTo>
                    <a:cubicBezTo>
                      <a:pt x="295" y="520"/>
                      <a:pt x="295" y="520"/>
                      <a:pt x="295" y="520"/>
                    </a:cubicBezTo>
                    <a:cubicBezTo>
                      <a:pt x="298" y="522"/>
                      <a:pt x="298" y="522"/>
                      <a:pt x="298" y="522"/>
                    </a:cubicBezTo>
                    <a:cubicBezTo>
                      <a:pt x="297" y="527"/>
                      <a:pt x="297" y="527"/>
                      <a:pt x="297" y="527"/>
                    </a:cubicBezTo>
                    <a:cubicBezTo>
                      <a:pt x="295" y="530"/>
                      <a:pt x="295" y="530"/>
                      <a:pt x="295" y="530"/>
                    </a:cubicBezTo>
                    <a:cubicBezTo>
                      <a:pt x="296" y="533"/>
                      <a:pt x="296" y="533"/>
                      <a:pt x="296" y="533"/>
                    </a:cubicBezTo>
                    <a:cubicBezTo>
                      <a:pt x="297" y="535"/>
                      <a:pt x="297" y="535"/>
                      <a:pt x="297" y="535"/>
                    </a:cubicBezTo>
                    <a:cubicBezTo>
                      <a:pt x="298" y="536"/>
                      <a:pt x="298" y="536"/>
                      <a:pt x="298" y="536"/>
                    </a:cubicBezTo>
                    <a:cubicBezTo>
                      <a:pt x="302" y="533"/>
                      <a:pt x="302" y="533"/>
                      <a:pt x="302" y="533"/>
                    </a:cubicBezTo>
                    <a:cubicBezTo>
                      <a:pt x="304" y="529"/>
                      <a:pt x="304" y="529"/>
                      <a:pt x="304" y="529"/>
                    </a:cubicBezTo>
                    <a:cubicBezTo>
                      <a:pt x="306" y="520"/>
                      <a:pt x="306" y="520"/>
                      <a:pt x="306" y="520"/>
                    </a:cubicBezTo>
                    <a:cubicBezTo>
                      <a:pt x="308" y="514"/>
                      <a:pt x="308" y="514"/>
                      <a:pt x="308" y="514"/>
                    </a:cubicBezTo>
                    <a:cubicBezTo>
                      <a:pt x="309" y="513"/>
                      <a:pt x="309" y="513"/>
                      <a:pt x="309" y="513"/>
                    </a:cubicBezTo>
                    <a:cubicBezTo>
                      <a:pt x="308" y="512"/>
                      <a:pt x="308" y="512"/>
                      <a:pt x="308" y="512"/>
                    </a:cubicBezTo>
                    <a:cubicBezTo>
                      <a:pt x="306" y="509"/>
                      <a:pt x="306" y="509"/>
                      <a:pt x="306" y="509"/>
                    </a:cubicBezTo>
                    <a:cubicBezTo>
                      <a:pt x="307" y="505"/>
                      <a:pt x="307" y="505"/>
                      <a:pt x="307" y="505"/>
                    </a:cubicBezTo>
                    <a:cubicBezTo>
                      <a:pt x="309" y="504"/>
                      <a:pt x="309" y="504"/>
                      <a:pt x="309" y="504"/>
                    </a:cubicBezTo>
                    <a:cubicBezTo>
                      <a:pt x="309" y="503"/>
                      <a:pt x="309" y="503"/>
                      <a:pt x="309" y="503"/>
                    </a:cubicBezTo>
                    <a:cubicBezTo>
                      <a:pt x="311" y="500"/>
                      <a:pt x="311" y="500"/>
                      <a:pt x="311" y="500"/>
                    </a:cubicBezTo>
                    <a:cubicBezTo>
                      <a:pt x="311" y="497"/>
                      <a:pt x="311" y="497"/>
                      <a:pt x="311" y="497"/>
                    </a:cubicBezTo>
                    <a:cubicBezTo>
                      <a:pt x="314" y="499"/>
                      <a:pt x="314" y="499"/>
                      <a:pt x="314" y="499"/>
                    </a:cubicBezTo>
                    <a:cubicBezTo>
                      <a:pt x="315" y="499"/>
                      <a:pt x="315" y="499"/>
                      <a:pt x="315" y="499"/>
                    </a:cubicBezTo>
                    <a:cubicBezTo>
                      <a:pt x="317" y="497"/>
                      <a:pt x="317" y="497"/>
                      <a:pt x="317" y="497"/>
                    </a:cubicBezTo>
                    <a:cubicBezTo>
                      <a:pt x="317" y="495"/>
                      <a:pt x="317" y="495"/>
                      <a:pt x="317" y="495"/>
                    </a:cubicBezTo>
                    <a:cubicBezTo>
                      <a:pt x="318" y="494"/>
                      <a:pt x="318" y="494"/>
                      <a:pt x="318" y="494"/>
                    </a:cubicBezTo>
                    <a:cubicBezTo>
                      <a:pt x="318" y="491"/>
                      <a:pt x="318" y="491"/>
                      <a:pt x="318" y="491"/>
                    </a:cubicBezTo>
                    <a:cubicBezTo>
                      <a:pt x="320" y="489"/>
                      <a:pt x="320" y="489"/>
                      <a:pt x="320" y="489"/>
                    </a:cubicBezTo>
                    <a:cubicBezTo>
                      <a:pt x="321" y="489"/>
                      <a:pt x="321" y="489"/>
                      <a:pt x="321" y="489"/>
                    </a:cubicBezTo>
                    <a:cubicBezTo>
                      <a:pt x="321" y="487"/>
                      <a:pt x="321" y="487"/>
                      <a:pt x="321" y="487"/>
                    </a:cubicBezTo>
                    <a:cubicBezTo>
                      <a:pt x="321" y="486"/>
                      <a:pt x="321" y="486"/>
                      <a:pt x="321" y="486"/>
                    </a:cubicBezTo>
                    <a:cubicBezTo>
                      <a:pt x="319" y="484"/>
                      <a:pt x="319" y="484"/>
                      <a:pt x="319" y="484"/>
                    </a:cubicBezTo>
                    <a:cubicBezTo>
                      <a:pt x="319" y="480"/>
                      <a:pt x="319" y="480"/>
                      <a:pt x="319" y="480"/>
                    </a:cubicBezTo>
                    <a:cubicBezTo>
                      <a:pt x="315" y="477"/>
                      <a:pt x="315" y="477"/>
                      <a:pt x="315" y="477"/>
                    </a:cubicBezTo>
                    <a:cubicBezTo>
                      <a:pt x="321" y="478"/>
                      <a:pt x="321" y="478"/>
                      <a:pt x="321" y="478"/>
                    </a:cubicBezTo>
                    <a:cubicBezTo>
                      <a:pt x="323" y="482"/>
                      <a:pt x="323" y="482"/>
                      <a:pt x="323" y="482"/>
                    </a:cubicBezTo>
                    <a:cubicBezTo>
                      <a:pt x="326" y="485"/>
                      <a:pt x="326" y="485"/>
                      <a:pt x="326" y="485"/>
                    </a:cubicBezTo>
                    <a:cubicBezTo>
                      <a:pt x="326" y="485"/>
                      <a:pt x="326" y="485"/>
                      <a:pt x="326" y="485"/>
                    </a:cubicBezTo>
                    <a:cubicBezTo>
                      <a:pt x="328" y="484"/>
                      <a:pt x="328" y="484"/>
                      <a:pt x="328" y="484"/>
                    </a:cubicBezTo>
                    <a:cubicBezTo>
                      <a:pt x="330" y="485"/>
                      <a:pt x="330" y="485"/>
                      <a:pt x="330" y="485"/>
                    </a:cubicBezTo>
                    <a:cubicBezTo>
                      <a:pt x="330" y="489"/>
                      <a:pt x="330" y="489"/>
                      <a:pt x="330" y="489"/>
                    </a:cubicBezTo>
                    <a:cubicBezTo>
                      <a:pt x="329" y="489"/>
                      <a:pt x="329" y="489"/>
                      <a:pt x="329" y="489"/>
                    </a:cubicBezTo>
                    <a:cubicBezTo>
                      <a:pt x="328" y="494"/>
                      <a:pt x="328" y="494"/>
                      <a:pt x="328" y="494"/>
                    </a:cubicBezTo>
                    <a:cubicBezTo>
                      <a:pt x="324" y="499"/>
                      <a:pt x="324" y="499"/>
                      <a:pt x="324" y="499"/>
                    </a:cubicBezTo>
                    <a:cubicBezTo>
                      <a:pt x="322" y="499"/>
                      <a:pt x="322" y="499"/>
                      <a:pt x="322" y="499"/>
                    </a:cubicBezTo>
                    <a:cubicBezTo>
                      <a:pt x="322" y="502"/>
                      <a:pt x="322" y="502"/>
                      <a:pt x="322" y="502"/>
                    </a:cubicBezTo>
                    <a:cubicBezTo>
                      <a:pt x="320" y="505"/>
                      <a:pt x="320" y="505"/>
                      <a:pt x="320" y="505"/>
                    </a:cubicBezTo>
                    <a:cubicBezTo>
                      <a:pt x="321" y="504"/>
                      <a:pt x="321" y="504"/>
                      <a:pt x="321" y="504"/>
                    </a:cubicBezTo>
                    <a:cubicBezTo>
                      <a:pt x="325" y="499"/>
                      <a:pt x="325" y="499"/>
                      <a:pt x="325" y="499"/>
                    </a:cubicBezTo>
                    <a:cubicBezTo>
                      <a:pt x="331" y="489"/>
                      <a:pt x="331" y="489"/>
                      <a:pt x="331" y="489"/>
                    </a:cubicBezTo>
                    <a:cubicBezTo>
                      <a:pt x="334" y="484"/>
                      <a:pt x="334" y="484"/>
                      <a:pt x="334" y="484"/>
                    </a:cubicBezTo>
                    <a:cubicBezTo>
                      <a:pt x="336" y="477"/>
                      <a:pt x="336" y="477"/>
                      <a:pt x="336" y="477"/>
                    </a:cubicBezTo>
                    <a:cubicBezTo>
                      <a:pt x="342" y="466"/>
                      <a:pt x="342" y="466"/>
                      <a:pt x="342" y="466"/>
                    </a:cubicBezTo>
                    <a:cubicBezTo>
                      <a:pt x="348" y="459"/>
                      <a:pt x="348" y="459"/>
                      <a:pt x="348" y="459"/>
                    </a:cubicBezTo>
                    <a:cubicBezTo>
                      <a:pt x="349" y="457"/>
                      <a:pt x="349" y="457"/>
                      <a:pt x="349" y="457"/>
                    </a:cubicBezTo>
                    <a:cubicBezTo>
                      <a:pt x="348" y="457"/>
                      <a:pt x="348" y="457"/>
                      <a:pt x="348" y="457"/>
                    </a:cubicBezTo>
                    <a:cubicBezTo>
                      <a:pt x="349" y="454"/>
                      <a:pt x="349" y="454"/>
                      <a:pt x="349" y="454"/>
                    </a:cubicBezTo>
                    <a:cubicBezTo>
                      <a:pt x="350" y="453"/>
                      <a:pt x="350" y="453"/>
                      <a:pt x="350" y="453"/>
                    </a:cubicBezTo>
                    <a:cubicBezTo>
                      <a:pt x="351" y="450"/>
                      <a:pt x="351" y="450"/>
                      <a:pt x="351" y="450"/>
                    </a:cubicBezTo>
                    <a:cubicBezTo>
                      <a:pt x="353" y="450"/>
                      <a:pt x="353" y="450"/>
                      <a:pt x="353" y="450"/>
                    </a:cubicBezTo>
                    <a:cubicBezTo>
                      <a:pt x="352" y="448"/>
                      <a:pt x="352" y="448"/>
                      <a:pt x="352" y="448"/>
                    </a:cubicBezTo>
                    <a:cubicBezTo>
                      <a:pt x="353" y="446"/>
                      <a:pt x="353" y="446"/>
                      <a:pt x="353" y="446"/>
                    </a:cubicBezTo>
                    <a:cubicBezTo>
                      <a:pt x="352" y="446"/>
                      <a:pt x="352" y="446"/>
                      <a:pt x="352" y="446"/>
                    </a:cubicBezTo>
                    <a:cubicBezTo>
                      <a:pt x="351" y="445"/>
                      <a:pt x="351" y="445"/>
                      <a:pt x="351" y="445"/>
                    </a:cubicBezTo>
                    <a:cubicBezTo>
                      <a:pt x="351" y="442"/>
                      <a:pt x="351" y="442"/>
                      <a:pt x="351" y="442"/>
                    </a:cubicBezTo>
                    <a:cubicBezTo>
                      <a:pt x="349" y="439"/>
                      <a:pt x="349" y="439"/>
                      <a:pt x="349" y="439"/>
                    </a:cubicBezTo>
                    <a:cubicBezTo>
                      <a:pt x="349" y="436"/>
                      <a:pt x="349" y="436"/>
                      <a:pt x="349" y="436"/>
                    </a:cubicBezTo>
                    <a:cubicBezTo>
                      <a:pt x="349" y="435"/>
                      <a:pt x="349" y="435"/>
                      <a:pt x="349" y="435"/>
                    </a:cubicBezTo>
                    <a:cubicBezTo>
                      <a:pt x="349" y="434"/>
                      <a:pt x="349" y="434"/>
                      <a:pt x="349" y="434"/>
                    </a:cubicBezTo>
                    <a:cubicBezTo>
                      <a:pt x="348" y="430"/>
                      <a:pt x="348" y="430"/>
                      <a:pt x="348" y="430"/>
                    </a:cubicBezTo>
                    <a:cubicBezTo>
                      <a:pt x="346" y="425"/>
                      <a:pt x="346" y="425"/>
                      <a:pt x="346" y="425"/>
                    </a:cubicBezTo>
                    <a:cubicBezTo>
                      <a:pt x="348" y="424"/>
                      <a:pt x="348" y="424"/>
                      <a:pt x="348" y="424"/>
                    </a:cubicBezTo>
                    <a:cubicBezTo>
                      <a:pt x="351" y="423"/>
                      <a:pt x="351" y="423"/>
                      <a:pt x="351" y="423"/>
                    </a:cubicBezTo>
                    <a:cubicBezTo>
                      <a:pt x="350" y="423"/>
                      <a:pt x="350" y="423"/>
                      <a:pt x="350" y="423"/>
                    </a:cubicBezTo>
                    <a:cubicBezTo>
                      <a:pt x="347" y="420"/>
                      <a:pt x="347" y="420"/>
                      <a:pt x="347" y="420"/>
                    </a:cubicBezTo>
                    <a:cubicBezTo>
                      <a:pt x="352" y="419"/>
                      <a:pt x="352" y="419"/>
                      <a:pt x="352" y="419"/>
                    </a:cubicBezTo>
                    <a:cubicBezTo>
                      <a:pt x="352" y="418"/>
                      <a:pt x="352" y="418"/>
                      <a:pt x="352" y="418"/>
                    </a:cubicBezTo>
                    <a:cubicBezTo>
                      <a:pt x="346" y="416"/>
                      <a:pt x="346" y="416"/>
                      <a:pt x="346" y="416"/>
                    </a:cubicBezTo>
                    <a:cubicBezTo>
                      <a:pt x="352" y="414"/>
                      <a:pt x="352" y="414"/>
                      <a:pt x="352" y="414"/>
                    </a:cubicBezTo>
                    <a:cubicBezTo>
                      <a:pt x="354" y="411"/>
                      <a:pt x="354" y="411"/>
                      <a:pt x="354" y="411"/>
                    </a:cubicBezTo>
                    <a:cubicBezTo>
                      <a:pt x="355" y="413"/>
                      <a:pt x="355" y="413"/>
                      <a:pt x="355" y="413"/>
                    </a:cubicBezTo>
                    <a:cubicBezTo>
                      <a:pt x="359" y="409"/>
                      <a:pt x="359" y="409"/>
                      <a:pt x="359" y="409"/>
                    </a:cubicBezTo>
                    <a:cubicBezTo>
                      <a:pt x="361" y="408"/>
                      <a:pt x="361" y="408"/>
                      <a:pt x="361" y="408"/>
                    </a:cubicBezTo>
                    <a:cubicBezTo>
                      <a:pt x="361" y="407"/>
                      <a:pt x="361" y="407"/>
                      <a:pt x="361" y="407"/>
                    </a:cubicBezTo>
                    <a:cubicBezTo>
                      <a:pt x="365" y="403"/>
                      <a:pt x="365" y="403"/>
                      <a:pt x="365" y="403"/>
                    </a:cubicBezTo>
                    <a:cubicBezTo>
                      <a:pt x="369" y="401"/>
                      <a:pt x="369" y="401"/>
                      <a:pt x="369" y="401"/>
                    </a:cubicBezTo>
                    <a:cubicBezTo>
                      <a:pt x="375" y="394"/>
                      <a:pt x="375" y="394"/>
                      <a:pt x="375" y="394"/>
                    </a:cubicBezTo>
                    <a:cubicBezTo>
                      <a:pt x="380" y="394"/>
                      <a:pt x="380" y="394"/>
                      <a:pt x="380" y="394"/>
                    </a:cubicBezTo>
                    <a:cubicBezTo>
                      <a:pt x="382" y="392"/>
                      <a:pt x="382" y="392"/>
                      <a:pt x="382" y="392"/>
                    </a:cubicBezTo>
                    <a:cubicBezTo>
                      <a:pt x="385" y="389"/>
                      <a:pt x="385" y="389"/>
                      <a:pt x="385" y="389"/>
                    </a:cubicBezTo>
                    <a:cubicBezTo>
                      <a:pt x="389" y="389"/>
                      <a:pt x="389" y="389"/>
                      <a:pt x="389" y="389"/>
                    </a:cubicBezTo>
                    <a:cubicBezTo>
                      <a:pt x="391" y="390"/>
                      <a:pt x="391" y="390"/>
                      <a:pt x="391" y="390"/>
                    </a:cubicBezTo>
                    <a:cubicBezTo>
                      <a:pt x="391" y="391"/>
                      <a:pt x="391" y="391"/>
                      <a:pt x="391" y="391"/>
                    </a:cubicBezTo>
                    <a:cubicBezTo>
                      <a:pt x="391" y="389"/>
                      <a:pt x="391" y="389"/>
                      <a:pt x="391" y="389"/>
                    </a:cubicBezTo>
                    <a:cubicBezTo>
                      <a:pt x="394" y="386"/>
                      <a:pt x="394" y="386"/>
                      <a:pt x="394" y="386"/>
                    </a:cubicBezTo>
                    <a:cubicBezTo>
                      <a:pt x="400" y="382"/>
                      <a:pt x="400" y="382"/>
                      <a:pt x="400" y="382"/>
                    </a:cubicBezTo>
                    <a:cubicBezTo>
                      <a:pt x="401" y="382"/>
                      <a:pt x="401" y="382"/>
                      <a:pt x="401" y="382"/>
                    </a:cubicBezTo>
                    <a:cubicBezTo>
                      <a:pt x="400" y="382"/>
                      <a:pt x="400" y="382"/>
                      <a:pt x="400" y="382"/>
                    </a:cubicBezTo>
                    <a:cubicBezTo>
                      <a:pt x="398" y="381"/>
                      <a:pt x="398" y="381"/>
                      <a:pt x="398" y="381"/>
                    </a:cubicBezTo>
                    <a:cubicBezTo>
                      <a:pt x="397" y="378"/>
                      <a:pt x="397" y="378"/>
                      <a:pt x="397" y="378"/>
                    </a:cubicBezTo>
                    <a:cubicBezTo>
                      <a:pt x="400" y="377"/>
                      <a:pt x="400" y="377"/>
                      <a:pt x="400" y="377"/>
                    </a:cubicBezTo>
                    <a:cubicBezTo>
                      <a:pt x="404" y="375"/>
                      <a:pt x="404" y="375"/>
                      <a:pt x="404" y="375"/>
                    </a:cubicBezTo>
                    <a:cubicBezTo>
                      <a:pt x="406" y="375"/>
                      <a:pt x="406" y="375"/>
                      <a:pt x="406" y="375"/>
                    </a:cubicBezTo>
                    <a:cubicBezTo>
                      <a:pt x="408" y="375"/>
                      <a:pt x="408" y="375"/>
                      <a:pt x="408" y="375"/>
                    </a:cubicBezTo>
                    <a:cubicBezTo>
                      <a:pt x="409" y="374"/>
                      <a:pt x="409" y="374"/>
                      <a:pt x="409" y="374"/>
                    </a:cubicBezTo>
                    <a:cubicBezTo>
                      <a:pt x="413" y="374"/>
                      <a:pt x="413" y="374"/>
                      <a:pt x="413" y="374"/>
                    </a:cubicBezTo>
                    <a:cubicBezTo>
                      <a:pt x="413" y="376"/>
                      <a:pt x="413" y="376"/>
                      <a:pt x="413" y="376"/>
                    </a:cubicBezTo>
                    <a:cubicBezTo>
                      <a:pt x="416" y="375"/>
                      <a:pt x="416" y="375"/>
                      <a:pt x="416" y="375"/>
                    </a:cubicBezTo>
                    <a:cubicBezTo>
                      <a:pt x="415" y="375"/>
                      <a:pt x="415" y="375"/>
                      <a:pt x="415" y="375"/>
                    </a:cubicBezTo>
                    <a:cubicBezTo>
                      <a:pt x="418" y="372"/>
                      <a:pt x="418" y="372"/>
                      <a:pt x="418" y="372"/>
                    </a:cubicBezTo>
                    <a:cubicBezTo>
                      <a:pt x="421" y="373"/>
                      <a:pt x="421" y="373"/>
                      <a:pt x="421" y="373"/>
                    </a:cubicBezTo>
                    <a:cubicBezTo>
                      <a:pt x="420" y="375"/>
                      <a:pt x="420" y="375"/>
                      <a:pt x="420" y="375"/>
                    </a:cubicBezTo>
                    <a:cubicBezTo>
                      <a:pt x="420" y="376"/>
                      <a:pt x="420" y="376"/>
                      <a:pt x="420" y="377"/>
                    </a:cubicBezTo>
                    <a:cubicBezTo>
                      <a:pt x="421" y="377"/>
                      <a:pt x="422" y="377"/>
                      <a:pt x="423" y="377"/>
                    </a:cubicBezTo>
                    <a:cubicBezTo>
                      <a:pt x="426" y="376"/>
                      <a:pt x="426" y="376"/>
                      <a:pt x="426" y="376"/>
                    </a:cubicBezTo>
                    <a:cubicBezTo>
                      <a:pt x="429" y="376"/>
                      <a:pt x="429" y="376"/>
                      <a:pt x="429" y="376"/>
                    </a:cubicBezTo>
                    <a:cubicBezTo>
                      <a:pt x="434" y="376"/>
                      <a:pt x="434" y="376"/>
                      <a:pt x="434" y="376"/>
                    </a:cubicBezTo>
                    <a:cubicBezTo>
                      <a:pt x="436" y="375"/>
                      <a:pt x="436" y="375"/>
                      <a:pt x="436" y="375"/>
                    </a:cubicBezTo>
                    <a:cubicBezTo>
                      <a:pt x="436" y="375"/>
                      <a:pt x="436" y="375"/>
                      <a:pt x="436" y="375"/>
                    </a:cubicBezTo>
                    <a:cubicBezTo>
                      <a:pt x="435" y="374"/>
                      <a:pt x="435" y="374"/>
                      <a:pt x="435" y="374"/>
                    </a:cubicBezTo>
                    <a:cubicBezTo>
                      <a:pt x="435" y="372"/>
                      <a:pt x="435" y="372"/>
                      <a:pt x="435" y="372"/>
                    </a:cubicBezTo>
                    <a:cubicBezTo>
                      <a:pt x="442" y="367"/>
                      <a:pt x="442" y="367"/>
                      <a:pt x="442" y="367"/>
                    </a:cubicBezTo>
                    <a:cubicBezTo>
                      <a:pt x="447" y="366"/>
                      <a:pt x="447" y="366"/>
                      <a:pt x="447" y="366"/>
                    </a:cubicBezTo>
                    <a:cubicBezTo>
                      <a:pt x="449" y="364"/>
                      <a:pt x="449" y="364"/>
                      <a:pt x="449" y="364"/>
                    </a:cubicBezTo>
                    <a:cubicBezTo>
                      <a:pt x="450" y="364"/>
                      <a:pt x="450" y="364"/>
                      <a:pt x="450" y="364"/>
                    </a:cubicBezTo>
                    <a:cubicBezTo>
                      <a:pt x="449" y="363"/>
                      <a:pt x="449" y="363"/>
                      <a:pt x="449" y="363"/>
                    </a:cubicBezTo>
                    <a:cubicBezTo>
                      <a:pt x="447" y="357"/>
                      <a:pt x="447" y="357"/>
                      <a:pt x="447" y="357"/>
                    </a:cubicBezTo>
                    <a:cubicBezTo>
                      <a:pt x="449" y="353"/>
                      <a:pt x="449" y="353"/>
                      <a:pt x="449" y="353"/>
                    </a:cubicBezTo>
                    <a:cubicBezTo>
                      <a:pt x="450" y="351"/>
                      <a:pt x="450" y="351"/>
                      <a:pt x="450" y="351"/>
                    </a:cubicBezTo>
                    <a:cubicBezTo>
                      <a:pt x="451" y="349"/>
                      <a:pt x="451" y="349"/>
                      <a:pt x="451" y="349"/>
                    </a:cubicBezTo>
                    <a:cubicBezTo>
                      <a:pt x="452" y="347"/>
                      <a:pt x="452" y="347"/>
                      <a:pt x="452" y="347"/>
                    </a:cubicBezTo>
                    <a:cubicBezTo>
                      <a:pt x="454" y="346"/>
                      <a:pt x="454" y="346"/>
                      <a:pt x="454" y="346"/>
                    </a:cubicBezTo>
                    <a:cubicBezTo>
                      <a:pt x="454" y="345"/>
                      <a:pt x="454" y="345"/>
                      <a:pt x="454" y="345"/>
                    </a:cubicBezTo>
                    <a:cubicBezTo>
                      <a:pt x="453" y="344"/>
                      <a:pt x="453" y="344"/>
                      <a:pt x="453" y="344"/>
                    </a:cubicBezTo>
                    <a:cubicBezTo>
                      <a:pt x="458" y="337"/>
                      <a:pt x="458" y="337"/>
                      <a:pt x="458" y="337"/>
                    </a:cubicBezTo>
                    <a:cubicBezTo>
                      <a:pt x="463" y="331"/>
                      <a:pt x="463" y="331"/>
                      <a:pt x="463" y="331"/>
                    </a:cubicBezTo>
                    <a:cubicBezTo>
                      <a:pt x="463" y="329"/>
                      <a:pt x="463" y="329"/>
                      <a:pt x="463" y="329"/>
                    </a:cubicBezTo>
                    <a:cubicBezTo>
                      <a:pt x="462" y="321"/>
                      <a:pt x="462" y="321"/>
                      <a:pt x="462" y="321"/>
                    </a:cubicBezTo>
                    <a:cubicBezTo>
                      <a:pt x="461" y="319"/>
                      <a:pt x="461" y="319"/>
                      <a:pt x="461" y="319"/>
                    </a:cubicBezTo>
                    <a:cubicBezTo>
                      <a:pt x="463" y="314"/>
                      <a:pt x="463" y="314"/>
                      <a:pt x="463" y="314"/>
                    </a:cubicBezTo>
                    <a:cubicBezTo>
                      <a:pt x="464" y="312"/>
                      <a:pt x="464" y="312"/>
                      <a:pt x="464" y="312"/>
                    </a:cubicBezTo>
                    <a:cubicBezTo>
                      <a:pt x="464" y="310"/>
                      <a:pt x="464" y="310"/>
                      <a:pt x="464" y="310"/>
                    </a:cubicBezTo>
                    <a:cubicBezTo>
                      <a:pt x="468" y="307"/>
                      <a:pt x="468" y="307"/>
                      <a:pt x="468" y="307"/>
                    </a:cubicBezTo>
                    <a:cubicBezTo>
                      <a:pt x="469" y="306"/>
                      <a:pt x="469" y="306"/>
                      <a:pt x="469" y="306"/>
                    </a:cubicBezTo>
                    <a:cubicBezTo>
                      <a:pt x="468" y="301"/>
                      <a:pt x="468" y="301"/>
                      <a:pt x="468" y="301"/>
                    </a:cubicBezTo>
                    <a:cubicBezTo>
                      <a:pt x="470" y="295"/>
                      <a:pt x="470" y="295"/>
                      <a:pt x="470" y="295"/>
                    </a:cubicBezTo>
                    <a:cubicBezTo>
                      <a:pt x="469" y="291"/>
                      <a:pt x="469" y="291"/>
                      <a:pt x="469" y="291"/>
                    </a:cubicBezTo>
                    <a:cubicBezTo>
                      <a:pt x="470" y="287"/>
                      <a:pt x="470" y="287"/>
                      <a:pt x="470" y="287"/>
                    </a:cubicBezTo>
                    <a:cubicBezTo>
                      <a:pt x="470" y="285"/>
                      <a:pt x="470" y="285"/>
                      <a:pt x="470" y="285"/>
                    </a:cubicBezTo>
                    <a:cubicBezTo>
                      <a:pt x="471" y="280"/>
                      <a:pt x="471" y="280"/>
                      <a:pt x="471" y="280"/>
                    </a:cubicBezTo>
                    <a:cubicBezTo>
                      <a:pt x="470" y="263"/>
                      <a:pt x="470" y="263"/>
                      <a:pt x="470" y="263"/>
                    </a:cubicBezTo>
                    <a:cubicBezTo>
                      <a:pt x="470" y="259"/>
                      <a:pt x="470" y="259"/>
                      <a:pt x="470" y="259"/>
                    </a:cubicBezTo>
                    <a:cubicBezTo>
                      <a:pt x="471" y="257"/>
                      <a:pt x="471" y="257"/>
                      <a:pt x="471" y="257"/>
                    </a:cubicBezTo>
                    <a:cubicBezTo>
                      <a:pt x="467" y="255"/>
                      <a:pt x="467" y="255"/>
                      <a:pt x="467" y="255"/>
                    </a:cubicBezTo>
                    <a:cubicBezTo>
                      <a:pt x="467" y="252"/>
                      <a:pt x="467" y="252"/>
                      <a:pt x="467" y="252"/>
                    </a:cubicBezTo>
                    <a:cubicBezTo>
                      <a:pt x="469" y="250"/>
                      <a:pt x="469" y="250"/>
                      <a:pt x="469" y="250"/>
                    </a:cubicBezTo>
                    <a:cubicBezTo>
                      <a:pt x="469" y="247"/>
                      <a:pt x="469" y="247"/>
                      <a:pt x="469" y="247"/>
                    </a:cubicBezTo>
                    <a:cubicBezTo>
                      <a:pt x="470" y="244"/>
                      <a:pt x="470" y="244"/>
                      <a:pt x="470" y="244"/>
                    </a:cubicBezTo>
                    <a:cubicBezTo>
                      <a:pt x="471" y="244"/>
                      <a:pt x="471" y="244"/>
                      <a:pt x="471" y="244"/>
                    </a:cubicBezTo>
                    <a:cubicBezTo>
                      <a:pt x="471" y="242"/>
                      <a:pt x="471" y="242"/>
                      <a:pt x="471" y="242"/>
                    </a:cubicBezTo>
                    <a:cubicBezTo>
                      <a:pt x="470" y="239"/>
                      <a:pt x="470" y="239"/>
                      <a:pt x="470" y="239"/>
                    </a:cubicBezTo>
                    <a:cubicBezTo>
                      <a:pt x="464" y="237"/>
                      <a:pt x="464" y="237"/>
                      <a:pt x="464" y="237"/>
                    </a:cubicBezTo>
                    <a:cubicBezTo>
                      <a:pt x="467" y="236"/>
                      <a:pt x="467" y="236"/>
                      <a:pt x="467" y="236"/>
                    </a:cubicBezTo>
                    <a:cubicBezTo>
                      <a:pt x="469" y="233"/>
                      <a:pt x="469" y="233"/>
                      <a:pt x="469" y="233"/>
                    </a:cubicBezTo>
                    <a:cubicBezTo>
                      <a:pt x="470" y="236"/>
                      <a:pt x="470" y="236"/>
                      <a:pt x="470" y="236"/>
                    </a:cubicBezTo>
                    <a:cubicBezTo>
                      <a:pt x="472" y="237"/>
                      <a:pt x="472" y="237"/>
                      <a:pt x="472" y="237"/>
                    </a:cubicBezTo>
                    <a:cubicBezTo>
                      <a:pt x="473" y="237"/>
                      <a:pt x="473" y="237"/>
                      <a:pt x="473" y="237"/>
                    </a:cubicBezTo>
                    <a:cubicBezTo>
                      <a:pt x="473" y="235"/>
                      <a:pt x="473" y="235"/>
                      <a:pt x="473" y="235"/>
                    </a:cubicBezTo>
                    <a:cubicBezTo>
                      <a:pt x="477" y="235"/>
                      <a:pt x="477" y="235"/>
                      <a:pt x="477" y="235"/>
                    </a:cubicBezTo>
                    <a:cubicBezTo>
                      <a:pt x="478" y="237"/>
                      <a:pt x="478" y="237"/>
                      <a:pt x="478" y="237"/>
                    </a:cubicBezTo>
                    <a:cubicBezTo>
                      <a:pt x="480" y="238"/>
                      <a:pt x="480" y="238"/>
                      <a:pt x="480" y="238"/>
                    </a:cubicBezTo>
                    <a:cubicBezTo>
                      <a:pt x="478" y="240"/>
                      <a:pt x="478" y="240"/>
                      <a:pt x="478" y="240"/>
                    </a:cubicBezTo>
                    <a:cubicBezTo>
                      <a:pt x="481" y="238"/>
                      <a:pt x="481" y="238"/>
                      <a:pt x="481" y="238"/>
                    </a:cubicBezTo>
                    <a:cubicBezTo>
                      <a:pt x="485" y="232"/>
                      <a:pt x="485" y="232"/>
                      <a:pt x="485" y="232"/>
                    </a:cubicBezTo>
                    <a:cubicBezTo>
                      <a:pt x="487" y="227"/>
                      <a:pt x="487" y="227"/>
                      <a:pt x="487" y="227"/>
                    </a:cubicBezTo>
                    <a:cubicBezTo>
                      <a:pt x="488" y="224"/>
                      <a:pt x="488" y="224"/>
                      <a:pt x="488" y="224"/>
                    </a:cubicBezTo>
                    <a:cubicBezTo>
                      <a:pt x="490" y="222"/>
                      <a:pt x="490" y="222"/>
                      <a:pt x="490" y="222"/>
                    </a:cubicBezTo>
                    <a:cubicBezTo>
                      <a:pt x="491" y="218"/>
                      <a:pt x="491" y="218"/>
                      <a:pt x="491" y="218"/>
                    </a:cubicBezTo>
                    <a:cubicBezTo>
                      <a:pt x="494" y="214"/>
                      <a:pt x="494" y="214"/>
                      <a:pt x="494" y="214"/>
                    </a:cubicBezTo>
                    <a:cubicBezTo>
                      <a:pt x="501" y="209"/>
                      <a:pt x="501" y="209"/>
                      <a:pt x="501" y="209"/>
                    </a:cubicBezTo>
                    <a:cubicBezTo>
                      <a:pt x="502" y="206"/>
                      <a:pt x="502" y="206"/>
                      <a:pt x="502" y="206"/>
                    </a:cubicBezTo>
                    <a:cubicBezTo>
                      <a:pt x="504" y="206"/>
                      <a:pt x="504" y="206"/>
                      <a:pt x="504" y="206"/>
                    </a:cubicBezTo>
                    <a:cubicBezTo>
                      <a:pt x="505" y="203"/>
                      <a:pt x="505" y="203"/>
                      <a:pt x="505" y="203"/>
                    </a:cubicBezTo>
                    <a:cubicBezTo>
                      <a:pt x="511" y="198"/>
                      <a:pt x="511" y="198"/>
                      <a:pt x="511" y="198"/>
                    </a:cubicBezTo>
                    <a:cubicBezTo>
                      <a:pt x="518" y="189"/>
                      <a:pt x="518" y="189"/>
                      <a:pt x="518" y="189"/>
                    </a:cubicBezTo>
                    <a:cubicBezTo>
                      <a:pt x="521" y="182"/>
                      <a:pt x="521" y="182"/>
                      <a:pt x="521" y="182"/>
                    </a:cubicBezTo>
                    <a:cubicBezTo>
                      <a:pt x="522" y="179"/>
                      <a:pt x="522" y="179"/>
                      <a:pt x="522" y="179"/>
                    </a:cubicBezTo>
                    <a:cubicBezTo>
                      <a:pt x="524" y="177"/>
                      <a:pt x="524" y="177"/>
                      <a:pt x="524" y="177"/>
                    </a:cubicBezTo>
                    <a:cubicBezTo>
                      <a:pt x="524" y="176"/>
                      <a:pt x="524" y="176"/>
                      <a:pt x="524" y="176"/>
                    </a:cubicBezTo>
                    <a:cubicBezTo>
                      <a:pt x="522" y="173"/>
                      <a:pt x="522" y="173"/>
                      <a:pt x="522" y="173"/>
                    </a:cubicBezTo>
                    <a:cubicBezTo>
                      <a:pt x="523" y="169"/>
                      <a:pt x="523" y="169"/>
                      <a:pt x="523" y="169"/>
                    </a:cubicBezTo>
                    <a:cubicBezTo>
                      <a:pt x="524" y="168"/>
                      <a:pt x="524" y="168"/>
                      <a:pt x="524" y="168"/>
                    </a:cubicBezTo>
                    <a:cubicBezTo>
                      <a:pt x="524" y="163"/>
                      <a:pt x="524" y="163"/>
                      <a:pt x="524" y="163"/>
                    </a:cubicBezTo>
                    <a:cubicBezTo>
                      <a:pt x="522" y="162"/>
                      <a:pt x="522" y="162"/>
                      <a:pt x="522" y="162"/>
                    </a:cubicBezTo>
                    <a:cubicBezTo>
                      <a:pt x="521" y="158"/>
                      <a:pt x="521" y="158"/>
                      <a:pt x="521" y="158"/>
                    </a:cubicBezTo>
                    <a:cubicBezTo>
                      <a:pt x="517" y="148"/>
                      <a:pt x="517" y="148"/>
                      <a:pt x="517" y="148"/>
                    </a:cubicBezTo>
                    <a:cubicBezTo>
                      <a:pt x="517" y="145"/>
                      <a:pt x="517" y="145"/>
                      <a:pt x="517" y="145"/>
                    </a:cubicBezTo>
                    <a:cubicBezTo>
                      <a:pt x="516" y="141"/>
                      <a:pt x="516" y="141"/>
                      <a:pt x="516" y="141"/>
                    </a:cubicBezTo>
                    <a:cubicBezTo>
                      <a:pt x="508" y="138"/>
                      <a:pt x="508" y="138"/>
                      <a:pt x="508" y="138"/>
                    </a:cubicBezTo>
                    <a:cubicBezTo>
                      <a:pt x="504" y="138"/>
                      <a:pt x="504" y="138"/>
                      <a:pt x="504" y="138"/>
                    </a:cubicBezTo>
                    <a:cubicBezTo>
                      <a:pt x="499" y="140"/>
                      <a:pt x="499" y="140"/>
                      <a:pt x="499" y="140"/>
                    </a:cubicBezTo>
                    <a:cubicBezTo>
                      <a:pt x="496" y="136"/>
                      <a:pt x="496" y="136"/>
                      <a:pt x="496" y="136"/>
                    </a:cubicBezTo>
                    <a:cubicBezTo>
                      <a:pt x="494" y="135"/>
                      <a:pt x="494" y="135"/>
                      <a:pt x="494" y="135"/>
                    </a:cubicBezTo>
                    <a:cubicBezTo>
                      <a:pt x="491" y="132"/>
                      <a:pt x="491" y="132"/>
                      <a:pt x="491" y="132"/>
                    </a:cubicBezTo>
                    <a:cubicBezTo>
                      <a:pt x="487" y="130"/>
                      <a:pt x="487" y="130"/>
                      <a:pt x="487" y="130"/>
                    </a:cubicBezTo>
                    <a:cubicBezTo>
                      <a:pt x="484" y="130"/>
                      <a:pt x="484" y="130"/>
                      <a:pt x="484" y="130"/>
                    </a:cubicBezTo>
                    <a:cubicBezTo>
                      <a:pt x="478" y="123"/>
                      <a:pt x="478" y="123"/>
                      <a:pt x="478" y="123"/>
                    </a:cubicBezTo>
                    <a:cubicBezTo>
                      <a:pt x="473" y="117"/>
                      <a:pt x="473" y="117"/>
                      <a:pt x="473" y="117"/>
                    </a:cubicBezTo>
                    <a:cubicBezTo>
                      <a:pt x="471" y="116"/>
                      <a:pt x="471" y="116"/>
                      <a:pt x="471" y="116"/>
                    </a:cubicBezTo>
                    <a:cubicBezTo>
                      <a:pt x="468" y="114"/>
                      <a:pt x="468" y="114"/>
                      <a:pt x="468" y="114"/>
                    </a:cubicBezTo>
                    <a:cubicBezTo>
                      <a:pt x="465" y="114"/>
                      <a:pt x="465" y="114"/>
                      <a:pt x="465" y="114"/>
                    </a:cubicBezTo>
                    <a:cubicBezTo>
                      <a:pt x="457" y="108"/>
                      <a:pt x="457" y="108"/>
                      <a:pt x="457" y="108"/>
                    </a:cubicBezTo>
                    <a:cubicBezTo>
                      <a:pt x="453" y="108"/>
                      <a:pt x="453" y="108"/>
                      <a:pt x="453" y="108"/>
                    </a:cubicBezTo>
                    <a:cubicBezTo>
                      <a:pt x="449" y="106"/>
                      <a:pt x="449" y="106"/>
                      <a:pt x="449" y="106"/>
                    </a:cubicBezTo>
                    <a:cubicBezTo>
                      <a:pt x="447" y="108"/>
                      <a:pt x="447" y="108"/>
                      <a:pt x="447" y="108"/>
                    </a:cubicBezTo>
                    <a:cubicBezTo>
                      <a:pt x="442" y="108"/>
                      <a:pt x="442" y="108"/>
                      <a:pt x="442" y="108"/>
                    </a:cubicBezTo>
                    <a:cubicBezTo>
                      <a:pt x="441" y="107"/>
                      <a:pt x="441" y="107"/>
                      <a:pt x="441" y="107"/>
                    </a:cubicBezTo>
                    <a:cubicBezTo>
                      <a:pt x="439" y="107"/>
                      <a:pt x="439" y="107"/>
                      <a:pt x="439" y="107"/>
                    </a:cubicBezTo>
                    <a:cubicBezTo>
                      <a:pt x="437" y="110"/>
                      <a:pt x="437" y="110"/>
                      <a:pt x="437" y="110"/>
                    </a:cubicBezTo>
                    <a:cubicBezTo>
                      <a:pt x="435" y="108"/>
                      <a:pt x="435" y="108"/>
                      <a:pt x="435" y="108"/>
                    </a:cubicBezTo>
                    <a:cubicBezTo>
                      <a:pt x="432" y="106"/>
                      <a:pt x="432" y="106"/>
                      <a:pt x="432" y="106"/>
                    </a:cubicBezTo>
                    <a:cubicBezTo>
                      <a:pt x="431" y="107"/>
                      <a:pt x="431" y="107"/>
                      <a:pt x="431" y="107"/>
                    </a:cubicBezTo>
                    <a:cubicBezTo>
                      <a:pt x="430" y="106"/>
                      <a:pt x="430" y="106"/>
                      <a:pt x="430" y="106"/>
                    </a:cubicBezTo>
                    <a:cubicBezTo>
                      <a:pt x="430" y="106"/>
                      <a:pt x="430" y="106"/>
                      <a:pt x="430" y="106"/>
                    </a:cubicBezTo>
                    <a:cubicBezTo>
                      <a:pt x="430" y="109"/>
                      <a:pt x="430" y="109"/>
                      <a:pt x="430" y="109"/>
                    </a:cubicBezTo>
                    <a:cubicBezTo>
                      <a:pt x="426" y="106"/>
                      <a:pt x="426" y="106"/>
                      <a:pt x="426" y="106"/>
                    </a:cubicBezTo>
                    <a:cubicBezTo>
                      <a:pt x="425" y="107"/>
                      <a:pt x="425" y="107"/>
                      <a:pt x="425" y="107"/>
                    </a:cubicBezTo>
                    <a:cubicBezTo>
                      <a:pt x="420" y="105"/>
                      <a:pt x="420" y="105"/>
                      <a:pt x="420" y="105"/>
                    </a:cubicBezTo>
                    <a:cubicBezTo>
                      <a:pt x="419" y="105"/>
                      <a:pt x="419" y="105"/>
                      <a:pt x="419" y="105"/>
                    </a:cubicBezTo>
                    <a:cubicBezTo>
                      <a:pt x="415" y="104"/>
                      <a:pt x="415" y="104"/>
                      <a:pt x="415" y="104"/>
                    </a:cubicBezTo>
                    <a:cubicBezTo>
                      <a:pt x="408" y="101"/>
                      <a:pt x="408" y="101"/>
                      <a:pt x="408" y="101"/>
                    </a:cubicBezTo>
                    <a:cubicBezTo>
                      <a:pt x="407" y="101"/>
                      <a:pt x="407" y="101"/>
                      <a:pt x="407" y="101"/>
                    </a:cubicBezTo>
                    <a:cubicBezTo>
                      <a:pt x="407" y="103"/>
                      <a:pt x="407" y="103"/>
                      <a:pt x="407" y="103"/>
                    </a:cubicBezTo>
                    <a:cubicBezTo>
                      <a:pt x="406" y="105"/>
                      <a:pt x="406" y="105"/>
                      <a:pt x="406" y="105"/>
                    </a:cubicBezTo>
                    <a:cubicBezTo>
                      <a:pt x="404" y="104"/>
                      <a:pt x="404" y="104"/>
                      <a:pt x="404" y="104"/>
                    </a:cubicBezTo>
                    <a:cubicBezTo>
                      <a:pt x="404" y="105"/>
                      <a:pt x="404" y="105"/>
                      <a:pt x="404" y="105"/>
                    </a:cubicBezTo>
                    <a:cubicBezTo>
                      <a:pt x="401" y="106"/>
                      <a:pt x="401" y="106"/>
                      <a:pt x="401" y="106"/>
                    </a:cubicBezTo>
                    <a:cubicBezTo>
                      <a:pt x="400" y="107"/>
                      <a:pt x="400" y="107"/>
                      <a:pt x="400" y="107"/>
                    </a:cubicBezTo>
                    <a:cubicBezTo>
                      <a:pt x="400" y="113"/>
                      <a:pt x="400" y="113"/>
                      <a:pt x="400" y="113"/>
                    </a:cubicBezTo>
                    <a:cubicBezTo>
                      <a:pt x="397" y="108"/>
                      <a:pt x="397" y="108"/>
                      <a:pt x="397" y="108"/>
                    </a:cubicBezTo>
                    <a:cubicBezTo>
                      <a:pt x="397" y="108"/>
                      <a:pt x="397" y="108"/>
                      <a:pt x="397" y="108"/>
                    </a:cubicBezTo>
                    <a:cubicBezTo>
                      <a:pt x="395" y="113"/>
                      <a:pt x="395" y="113"/>
                      <a:pt x="395" y="113"/>
                    </a:cubicBezTo>
                    <a:cubicBezTo>
                      <a:pt x="395" y="125"/>
                      <a:pt x="395" y="125"/>
                      <a:pt x="395" y="125"/>
                    </a:cubicBezTo>
                    <a:cubicBezTo>
                      <a:pt x="392" y="113"/>
                      <a:pt x="392" y="113"/>
                      <a:pt x="392" y="113"/>
                    </a:cubicBezTo>
                    <a:cubicBezTo>
                      <a:pt x="392" y="109"/>
                      <a:pt x="392" y="109"/>
                      <a:pt x="392" y="109"/>
                    </a:cubicBezTo>
                    <a:cubicBezTo>
                      <a:pt x="392" y="106"/>
                      <a:pt x="392" y="106"/>
                      <a:pt x="392" y="106"/>
                    </a:cubicBezTo>
                    <a:cubicBezTo>
                      <a:pt x="393" y="101"/>
                      <a:pt x="393" y="101"/>
                      <a:pt x="393" y="101"/>
                    </a:cubicBezTo>
                    <a:cubicBezTo>
                      <a:pt x="394" y="101"/>
                      <a:pt x="394" y="101"/>
                      <a:pt x="394" y="101"/>
                    </a:cubicBezTo>
                    <a:cubicBezTo>
                      <a:pt x="390" y="101"/>
                      <a:pt x="390" y="101"/>
                      <a:pt x="390" y="101"/>
                    </a:cubicBezTo>
                    <a:cubicBezTo>
                      <a:pt x="394" y="97"/>
                      <a:pt x="394" y="97"/>
                      <a:pt x="394" y="97"/>
                    </a:cubicBezTo>
                    <a:cubicBezTo>
                      <a:pt x="391" y="94"/>
                      <a:pt x="391" y="94"/>
                      <a:pt x="391" y="94"/>
                    </a:cubicBezTo>
                    <a:cubicBezTo>
                      <a:pt x="389" y="91"/>
                      <a:pt x="389" y="91"/>
                      <a:pt x="389" y="91"/>
                    </a:cubicBezTo>
                    <a:cubicBezTo>
                      <a:pt x="388" y="91"/>
                      <a:pt x="388" y="91"/>
                      <a:pt x="388" y="91"/>
                    </a:cubicBezTo>
                    <a:cubicBezTo>
                      <a:pt x="385" y="91"/>
                      <a:pt x="385" y="91"/>
                      <a:pt x="385" y="91"/>
                    </a:cubicBezTo>
                    <a:cubicBezTo>
                      <a:pt x="383" y="93"/>
                      <a:pt x="383" y="93"/>
                      <a:pt x="383" y="93"/>
                    </a:cubicBezTo>
                    <a:cubicBezTo>
                      <a:pt x="380" y="94"/>
                      <a:pt x="380" y="94"/>
                      <a:pt x="380" y="94"/>
                    </a:cubicBezTo>
                    <a:cubicBezTo>
                      <a:pt x="379" y="91"/>
                      <a:pt x="379" y="91"/>
                      <a:pt x="379" y="91"/>
                    </a:cubicBezTo>
                    <a:cubicBezTo>
                      <a:pt x="378" y="90"/>
                      <a:pt x="378" y="90"/>
                      <a:pt x="378" y="90"/>
                    </a:cubicBezTo>
                    <a:cubicBezTo>
                      <a:pt x="377" y="89"/>
                      <a:pt x="377" y="89"/>
                      <a:pt x="377" y="89"/>
                    </a:cubicBezTo>
                    <a:cubicBezTo>
                      <a:pt x="376" y="88"/>
                      <a:pt x="376" y="88"/>
                      <a:pt x="376" y="88"/>
                    </a:cubicBezTo>
                    <a:cubicBezTo>
                      <a:pt x="374" y="88"/>
                      <a:pt x="374" y="88"/>
                      <a:pt x="374" y="88"/>
                    </a:cubicBezTo>
                    <a:cubicBezTo>
                      <a:pt x="373" y="86"/>
                      <a:pt x="373" y="86"/>
                      <a:pt x="373" y="86"/>
                    </a:cubicBezTo>
                    <a:cubicBezTo>
                      <a:pt x="372" y="86"/>
                      <a:pt x="372" y="86"/>
                      <a:pt x="372" y="86"/>
                    </a:cubicBezTo>
                    <a:cubicBezTo>
                      <a:pt x="369" y="89"/>
                      <a:pt x="369" y="89"/>
                      <a:pt x="369" y="89"/>
                    </a:cubicBezTo>
                    <a:cubicBezTo>
                      <a:pt x="369" y="86"/>
                      <a:pt x="369" y="86"/>
                      <a:pt x="369" y="86"/>
                    </a:cubicBezTo>
                    <a:cubicBezTo>
                      <a:pt x="368" y="85"/>
                      <a:pt x="368" y="85"/>
                      <a:pt x="368" y="85"/>
                    </a:cubicBezTo>
                    <a:cubicBezTo>
                      <a:pt x="368" y="84"/>
                      <a:pt x="368" y="84"/>
                      <a:pt x="368" y="84"/>
                    </a:cubicBezTo>
                    <a:cubicBezTo>
                      <a:pt x="367" y="84"/>
                      <a:pt x="367" y="84"/>
                      <a:pt x="367" y="84"/>
                    </a:cubicBezTo>
                    <a:cubicBezTo>
                      <a:pt x="363" y="83"/>
                      <a:pt x="363" y="83"/>
                      <a:pt x="363" y="83"/>
                    </a:cubicBezTo>
                    <a:cubicBezTo>
                      <a:pt x="359" y="81"/>
                      <a:pt x="359" y="81"/>
                      <a:pt x="359" y="81"/>
                    </a:cubicBezTo>
                    <a:cubicBezTo>
                      <a:pt x="358" y="82"/>
                      <a:pt x="358" y="82"/>
                      <a:pt x="358" y="82"/>
                    </a:cubicBezTo>
                    <a:cubicBezTo>
                      <a:pt x="355" y="80"/>
                      <a:pt x="355" y="80"/>
                      <a:pt x="355" y="80"/>
                    </a:cubicBezTo>
                    <a:cubicBezTo>
                      <a:pt x="354" y="80"/>
                      <a:pt x="354" y="80"/>
                      <a:pt x="354" y="80"/>
                    </a:cubicBezTo>
                    <a:cubicBezTo>
                      <a:pt x="354" y="82"/>
                      <a:pt x="354" y="82"/>
                      <a:pt x="354" y="82"/>
                    </a:cubicBezTo>
                    <a:cubicBezTo>
                      <a:pt x="351" y="82"/>
                      <a:pt x="351" y="82"/>
                      <a:pt x="351" y="82"/>
                    </a:cubicBezTo>
                    <a:cubicBezTo>
                      <a:pt x="351" y="80"/>
                      <a:pt x="351" y="80"/>
                      <a:pt x="351" y="80"/>
                    </a:cubicBezTo>
                    <a:cubicBezTo>
                      <a:pt x="348" y="80"/>
                      <a:pt x="348" y="80"/>
                      <a:pt x="348" y="80"/>
                    </a:cubicBezTo>
                    <a:cubicBezTo>
                      <a:pt x="346" y="81"/>
                      <a:pt x="346" y="81"/>
                      <a:pt x="346" y="81"/>
                    </a:cubicBezTo>
                    <a:cubicBezTo>
                      <a:pt x="345" y="83"/>
                      <a:pt x="345" y="83"/>
                      <a:pt x="345" y="83"/>
                    </a:cubicBezTo>
                    <a:cubicBezTo>
                      <a:pt x="345" y="85"/>
                      <a:pt x="345" y="85"/>
                      <a:pt x="345" y="85"/>
                    </a:cubicBezTo>
                    <a:cubicBezTo>
                      <a:pt x="342" y="88"/>
                      <a:pt x="342" y="88"/>
                      <a:pt x="342" y="88"/>
                    </a:cubicBezTo>
                    <a:cubicBezTo>
                      <a:pt x="333" y="93"/>
                      <a:pt x="333" y="93"/>
                      <a:pt x="333" y="93"/>
                    </a:cubicBezTo>
                    <a:cubicBezTo>
                      <a:pt x="331" y="96"/>
                      <a:pt x="331" y="96"/>
                      <a:pt x="331" y="96"/>
                    </a:cubicBezTo>
                    <a:cubicBezTo>
                      <a:pt x="330" y="99"/>
                      <a:pt x="330" y="99"/>
                      <a:pt x="330" y="99"/>
                    </a:cubicBezTo>
                    <a:cubicBezTo>
                      <a:pt x="329" y="103"/>
                      <a:pt x="329" y="103"/>
                      <a:pt x="329" y="103"/>
                    </a:cubicBezTo>
                    <a:cubicBezTo>
                      <a:pt x="328" y="105"/>
                      <a:pt x="328" y="105"/>
                      <a:pt x="328" y="105"/>
                    </a:cubicBezTo>
                    <a:cubicBezTo>
                      <a:pt x="326" y="107"/>
                      <a:pt x="326" y="107"/>
                      <a:pt x="326" y="107"/>
                    </a:cubicBezTo>
                    <a:cubicBezTo>
                      <a:pt x="326" y="108"/>
                      <a:pt x="326" y="108"/>
                      <a:pt x="326" y="108"/>
                    </a:cubicBezTo>
                    <a:cubicBezTo>
                      <a:pt x="327" y="111"/>
                      <a:pt x="327" y="111"/>
                      <a:pt x="327" y="111"/>
                    </a:cubicBezTo>
                    <a:cubicBezTo>
                      <a:pt x="326" y="122"/>
                      <a:pt x="326" y="122"/>
                      <a:pt x="326" y="122"/>
                    </a:cubicBezTo>
                    <a:cubicBezTo>
                      <a:pt x="323" y="113"/>
                      <a:pt x="323" y="113"/>
                      <a:pt x="323" y="113"/>
                    </a:cubicBezTo>
                    <a:cubicBezTo>
                      <a:pt x="321" y="110"/>
                      <a:pt x="321" y="110"/>
                      <a:pt x="321" y="110"/>
                    </a:cubicBezTo>
                    <a:cubicBezTo>
                      <a:pt x="321" y="107"/>
                      <a:pt x="321" y="107"/>
                      <a:pt x="321" y="107"/>
                    </a:cubicBezTo>
                    <a:cubicBezTo>
                      <a:pt x="323" y="105"/>
                      <a:pt x="323" y="105"/>
                      <a:pt x="323" y="105"/>
                    </a:cubicBezTo>
                    <a:cubicBezTo>
                      <a:pt x="325" y="103"/>
                      <a:pt x="325" y="103"/>
                      <a:pt x="325" y="103"/>
                    </a:cubicBezTo>
                    <a:cubicBezTo>
                      <a:pt x="325" y="100"/>
                      <a:pt x="325" y="100"/>
                      <a:pt x="325" y="100"/>
                    </a:cubicBezTo>
                    <a:cubicBezTo>
                      <a:pt x="326" y="97"/>
                      <a:pt x="326" y="97"/>
                      <a:pt x="326" y="97"/>
                    </a:cubicBezTo>
                    <a:cubicBezTo>
                      <a:pt x="326" y="97"/>
                      <a:pt x="326" y="97"/>
                      <a:pt x="326" y="97"/>
                    </a:cubicBezTo>
                    <a:cubicBezTo>
                      <a:pt x="326" y="97"/>
                      <a:pt x="326" y="97"/>
                      <a:pt x="326" y="97"/>
                    </a:cubicBezTo>
                    <a:cubicBezTo>
                      <a:pt x="322" y="98"/>
                      <a:pt x="322" y="98"/>
                      <a:pt x="322" y="98"/>
                    </a:cubicBezTo>
                    <a:cubicBezTo>
                      <a:pt x="319" y="97"/>
                      <a:pt x="319" y="97"/>
                      <a:pt x="319" y="97"/>
                    </a:cubicBezTo>
                    <a:cubicBezTo>
                      <a:pt x="316" y="97"/>
                      <a:pt x="316" y="97"/>
                      <a:pt x="316" y="97"/>
                    </a:cubicBezTo>
                    <a:cubicBezTo>
                      <a:pt x="313" y="98"/>
                      <a:pt x="313" y="98"/>
                      <a:pt x="313" y="98"/>
                    </a:cubicBezTo>
                    <a:cubicBezTo>
                      <a:pt x="308" y="93"/>
                      <a:pt x="308" y="93"/>
                      <a:pt x="308" y="93"/>
                    </a:cubicBezTo>
                    <a:cubicBezTo>
                      <a:pt x="313" y="94"/>
                      <a:pt x="313" y="94"/>
                      <a:pt x="313" y="94"/>
                    </a:cubicBezTo>
                    <a:cubicBezTo>
                      <a:pt x="316" y="92"/>
                      <a:pt x="316" y="92"/>
                      <a:pt x="316" y="92"/>
                    </a:cubicBezTo>
                    <a:cubicBezTo>
                      <a:pt x="318" y="92"/>
                      <a:pt x="318" y="92"/>
                      <a:pt x="318" y="92"/>
                    </a:cubicBezTo>
                    <a:cubicBezTo>
                      <a:pt x="322" y="93"/>
                      <a:pt x="322" y="93"/>
                      <a:pt x="322" y="93"/>
                    </a:cubicBezTo>
                    <a:cubicBezTo>
                      <a:pt x="324" y="92"/>
                      <a:pt x="324" y="92"/>
                      <a:pt x="324" y="92"/>
                    </a:cubicBezTo>
                    <a:cubicBezTo>
                      <a:pt x="326" y="90"/>
                      <a:pt x="326" y="90"/>
                      <a:pt x="326" y="90"/>
                    </a:cubicBezTo>
                    <a:cubicBezTo>
                      <a:pt x="328" y="89"/>
                      <a:pt x="328" y="89"/>
                      <a:pt x="328" y="89"/>
                    </a:cubicBezTo>
                    <a:cubicBezTo>
                      <a:pt x="329" y="90"/>
                      <a:pt x="329" y="90"/>
                      <a:pt x="329" y="90"/>
                    </a:cubicBezTo>
                    <a:cubicBezTo>
                      <a:pt x="330" y="90"/>
                      <a:pt x="330" y="90"/>
                      <a:pt x="330" y="90"/>
                    </a:cubicBezTo>
                    <a:cubicBezTo>
                      <a:pt x="332" y="89"/>
                      <a:pt x="332" y="89"/>
                      <a:pt x="332" y="89"/>
                    </a:cubicBezTo>
                    <a:cubicBezTo>
                      <a:pt x="335" y="88"/>
                      <a:pt x="335" y="88"/>
                      <a:pt x="335" y="88"/>
                    </a:cubicBezTo>
                    <a:cubicBezTo>
                      <a:pt x="335" y="85"/>
                      <a:pt x="335" y="85"/>
                      <a:pt x="335" y="85"/>
                    </a:cubicBezTo>
                    <a:cubicBezTo>
                      <a:pt x="339" y="81"/>
                      <a:pt x="339" y="81"/>
                      <a:pt x="339" y="81"/>
                    </a:cubicBezTo>
                    <a:cubicBezTo>
                      <a:pt x="339" y="78"/>
                      <a:pt x="339" y="78"/>
                      <a:pt x="339" y="78"/>
                    </a:cubicBezTo>
                    <a:cubicBezTo>
                      <a:pt x="340" y="76"/>
                      <a:pt x="340" y="76"/>
                      <a:pt x="340" y="76"/>
                    </a:cubicBezTo>
                    <a:cubicBezTo>
                      <a:pt x="340" y="75"/>
                      <a:pt x="340" y="75"/>
                      <a:pt x="340" y="75"/>
                    </a:cubicBezTo>
                    <a:cubicBezTo>
                      <a:pt x="337" y="74"/>
                      <a:pt x="337" y="74"/>
                      <a:pt x="337" y="74"/>
                    </a:cubicBezTo>
                    <a:cubicBezTo>
                      <a:pt x="335" y="72"/>
                      <a:pt x="335" y="72"/>
                      <a:pt x="335" y="72"/>
                    </a:cubicBezTo>
                    <a:cubicBezTo>
                      <a:pt x="333" y="72"/>
                      <a:pt x="333" y="72"/>
                      <a:pt x="333" y="72"/>
                    </a:cubicBezTo>
                    <a:cubicBezTo>
                      <a:pt x="328" y="75"/>
                      <a:pt x="328" y="75"/>
                      <a:pt x="328" y="75"/>
                    </a:cubicBezTo>
                    <a:cubicBezTo>
                      <a:pt x="325" y="75"/>
                      <a:pt x="325" y="75"/>
                      <a:pt x="325" y="75"/>
                    </a:cubicBezTo>
                    <a:cubicBezTo>
                      <a:pt x="320" y="73"/>
                      <a:pt x="320" y="73"/>
                      <a:pt x="320" y="73"/>
                    </a:cubicBezTo>
                    <a:cubicBezTo>
                      <a:pt x="316" y="73"/>
                      <a:pt x="316" y="73"/>
                      <a:pt x="316" y="73"/>
                    </a:cubicBezTo>
                    <a:cubicBezTo>
                      <a:pt x="313" y="76"/>
                      <a:pt x="313" y="76"/>
                      <a:pt x="313" y="76"/>
                    </a:cubicBezTo>
                    <a:cubicBezTo>
                      <a:pt x="313" y="76"/>
                      <a:pt x="313" y="76"/>
                      <a:pt x="313" y="76"/>
                    </a:cubicBezTo>
                    <a:cubicBezTo>
                      <a:pt x="314" y="77"/>
                      <a:pt x="314" y="77"/>
                      <a:pt x="314" y="77"/>
                    </a:cubicBezTo>
                    <a:cubicBezTo>
                      <a:pt x="316" y="80"/>
                      <a:pt x="316" y="80"/>
                      <a:pt x="316" y="80"/>
                    </a:cubicBezTo>
                    <a:cubicBezTo>
                      <a:pt x="312" y="80"/>
                      <a:pt x="312" y="80"/>
                      <a:pt x="312" y="80"/>
                    </a:cubicBezTo>
                    <a:cubicBezTo>
                      <a:pt x="312" y="81"/>
                      <a:pt x="312" y="81"/>
                      <a:pt x="312" y="81"/>
                    </a:cubicBezTo>
                    <a:cubicBezTo>
                      <a:pt x="310" y="85"/>
                      <a:pt x="310" y="85"/>
                      <a:pt x="310" y="85"/>
                    </a:cubicBezTo>
                    <a:cubicBezTo>
                      <a:pt x="309" y="81"/>
                      <a:pt x="309" y="81"/>
                      <a:pt x="309" y="81"/>
                    </a:cubicBezTo>
                    <a:cubicBezTo>
                      <a:pt x="308" y="81"/>
                      <a:pt x="308" y="81"/>
                      <a:pt x="308" y="81"/>
                    </a:cubicBezTo>
                    <a:cubicBezTo>
                      <a:pt x="306" y="82"/>
                      <a:pt x="306" y="82"/>
                      <a:pt x="306" y="82"/>
                    </a:cubicBezTo>
                    <a:cubicBezTo>
                      <a:pt x="303" y="86"/>
                      <a:pt x="303" y="86"/>
                      <a:pt x="303" y="86"/>
                    </a:cubicBezTo>
                    <a:cubicBezTo>
                      <a:pt x="299" y="90"/>
                      <a:pt x="299" y="90"/>
                      <a:pt x="299" y="90"/>
                    </a:cubicBezTo>
                    <a:cubicBezTo>
                      <a:pt x="297" y="89"/>
                      <a:pt x="297" y="89"/>
                      <a:pt x="297" y="89"/>
                    </a:cubicBezTo>
                    <a:cubicBezTo>
                      <a:pt x="300" y="85"/>
                      <a:pt x="300" y="85"/>
                      <a:pt x="300" y="85"/>
                    </a:cubicBezTo>
                    <a:cubicBezTo>
                      <a:pt x="300" y="82"/>
                      <a:pt x="300" y="82"/>
                      <a:pt x="300" y="82"/>
                    </a:cubicBezTo>
                    <a:cubicBezTo>
                      <a:pt x="301" y="81"/>
                      <a:pt x="301" y="81"/>
                      <a:pt x="301" y="81"/>
                    </a:cubicBezTo>
                    <a:cubicBezTo>
                      <a:pt x="299" y="82"/>
                      <a:pt x="299" y="82"/>
                      <a:pt x="299" y="82"/>
                    </a:cubicBezTo>
                    <a:cubicBezTo>
                      <a:pt x="298" y="85"/>
                      <a:pt x="298" y="85"/>
                      <a:pt x="298" y="85"/>
                    </a:cubicBezTo>
                    <a:cubicBezTo>
                      <a:pt x="296" y="89"/>
                      <a:pt x="296" y="89"/>
                      <a:pt x="296" y="89"/>
                    </a:cubicBezTo>
                    <a:cubicBezTo>
                      <a:pt x="290" y="92"/>
                      <a:pt x="290" y="92"/>
                      <a:pt x="290" y="92"/>
                    </a:cubicBezTo>
                    <a:cubicBezTo>
                      <a:pt x="294" y="85"/>
                      <a:pt x="294" y="85"/>
                      <a:pt x="294" y="85"/>
                    </a:cubicBezTo>
                    <a:cubicBezTo>
                      <a:pt x="294" y="82"/>
                      <a:pt x="294" y="82"/>
                      <a:pt x="294" y="82"/>
                    </a:cubicBezTo>
                    <a:cubicBezTo>
                      <a:pt x="299" y="76"/>
                      <a:pt x="299" y="76"/>
                      <a:pt x="299" y="76"/>
                    </a:cubicBezTo>
                    <a:cubicBezTo>
                      <a:pt x="300" y="72"/>
                      <a:pt x="300" y="72"/>
                      <a:pt x="300" y="72"/>
                    </a:cubicBezTo>
                    <a:cubicBezTo>
                      <a:pt x="303" y="69"/>
                      <a:pt x="303" y="69"/>
                      <a:pt x="303" y="69"/>
                    </a:cubicBezTo>
                    <a:cubicBezTo>
                      <a:pt x="305" y="68"/>
                      <a:pt x="305" y="68"/>
                      <a:pt x="305" y="68"/>
                    </a:cubicBezTo>
                    <a:cubicBezTo>
                      <a:pt x="308" y="66"/>
                      <a:pt x="308" y="66"/>
                      <a:pt x="308" y="66"/>
                    </a:cubicBezTo>
                    <a:cubicBezTo>
                      <a:pt x="310" y="65"/>
                      <a:pt x="310" y="65"/>
                      <a:pt x="310" y="65"/>
                    </a:cubicBezTo>
                    <a:cubicBezTo>
                      <a:pt x="312" y="62"/>
                      <a:pt x="312" y="62"/>
                      <a:pt x="312" y="62"/>
                    </a:cubicBezTo>
                    <a:cubicBezTo>
                      <a:pt x="318" y="55"/>
                      <a:pt x="318" y="55"/>
                      <a:pt x="318" y="55"/>
                    </a:cubicBezTo>
                    <a:cubicBezTo>
                      <a:pt x="319" y="54"/>
                      <a:pt x="319" y="54"/>
                      <a:pt x="319" y="54"/>
                    </a:cubicBezTo>
                    <a:cubicBezTo>
                      <a:pt x="319" y="53"/>
                      <a:pt x="319" y="53"/>
                      <a:pt x="319" y="53"/>
                    </a:cubicBezTo>
                    <a:cubicBezTo>
                      <a:pt x="319" y="52"/>
                      <a:pt x="319" y="52"/>
                      <a:pt x="319" y="52"/>
                    </a:cubicBezTo>
                    <a:cubicBezTo>
                      <a:pt x="319" y="49"/>
                      <a:pt x="319" y="49"/>
                      <a:pt x="319" y="49"/>
                    </a:cubicBezTo>
                    <a:cubicBezTo>
                      <a:pt x="320" y="49"/>
                      <a:pt x="320" y="49"/>
                      <a:pt x="320" y="49"/>
                    </a:cubicBezTo>
                    <a:cubicBezTo>
                      <a:pt x="320" y="47"/>
                      <a:pt x="320" y="47"/>
                      <a:pt x="320" y="47"/>
                    </a:cubicBezTo>
                    <a:cubicBezTo>
                      <a:pt x="318" y="46"/>
                      <a:pt x="318" y="46"/>
                      <a:pt x="318" y="46"/>
                    </a:cubicBezTo>
                    <a:cubicBezTo>
                      <a:pt x="316" y="46"/>
                      <a:pt x="316" y="46"/>
                      <a:pt x="316" y="46"/>
                    </a:cubicBezTo>
                    <a:cubicBezTo>
                      <a:pt x="315" y="48"/>
                      <a:pt x="315" y="48"/>
                      <a:pt x="315" y="48"/>
                    </a:cubicBezTo>
                    <a:cubicBezTo>
                      <a:pt x="313" y="44"/>
                      <a:pt x="313" y="44"/>
                      <a:pt x="313" y="44"/>
                    </a:cubicBezTo>
                    <a:cubicBezTo>
                      <a:pt x="311" y="39"/>
                      <a:pt x="311" y="39"/>
                      <a:pt x="311" y="39"/>
                    </a:cubicBezTo>
                    <a:cubicBezTo>
                      <a:pt x="308" y="32"/>
                      <a:pt x="308" y="32"/>
                      <a:pt x="308" y="32"/>
                    </a:cubicBezTo>
                    <a:cubicBezTo>
                      <a:pt x="305" y="28"/>
                      <a:pt x="305" y="28"/>
                      <a:pt x="305" y="28"/>
                    </a:cubicBezTo>
                    <a:cubicBezTo>
                      <a:pt x="303" y="23"/>
                      <a:pt x="303" y="23"/>
                      <a:pt x="303" y="23"/>
                    </a:cubicBezTo>
                    <a:cubicBezTo>
                      <a:pt x="303" y="20"/>
                      <a:pt x="303" y="20"/>
                      <a:pt x="303" y="20"/>
                    </a:cubicBezTo>
                    <a:cubicBezTo>
                      <a:pt x="303" y="18"/>
                      <a:pt x="303" y="18"/>
                      <a:pt x="303" y="18"/>
                    </a:cubicBezTo>
                    <a:cubicBezTo>
                      <a:pt x="302" y="17"/>
                      <a:pt x="302" y="17"/>
                      <a:pt x="302" y="17"/>
                    </a:cubicBezTo>
                    <a:cubicBezTo>
                      <a:pt x="301" y="14"/>
                      <a:pt x="301" y="14"/>
                      <a:pt x="301" y="14"/>
                    </a:cubicBezTo>
                    <a:cubicBezTo>
                      <a:pt x="301" y="14"/>
                      <a:pt x="301" y="14"/>
                      <a:pt x="301" y="14"/>
                    </a:cubicBezTo>
                    <a:cubicBezTo>
                      <a:pt x="300" y="16"/>
                      <a:pt x="300" y="16"/>
                      <a:pt x="300" y="16"/>
                    </a:cubicBezTo>
                    <a:cubicBezTo>
                      <a:pt x="297" y="18"/>
                      <a:pt x="297" y="18"/>
                      <a:pt x="297" y="18"/>
                    </a:cubicBezTo>
                    <a:cubicBezTo>
                      <a:pt x="296" y="19"/>
                      <a:pt x="296" y="19"/>
                      <a:pt x="296" y="19"/>
                    </a:cubicBezTo>
                    <a:cubicBezTo>
                      <a:pt x="289" y="27"/>
                      <a:pt x="289" y="27"/>
                      <a:pt x="289" y="27"/>
                    </a:cubicBezTo>
                    <a:cubicBezTo>
                      <a:pt x="289" y="30"/>
                      <a:pt x="289" y="30"/>
                      <a:pt x="289" y="30"/>
                    </a:cubicBezTo>
                    <a:cubicBezTo>
                      <a:pt x="286" y="35"/>
                      <a:pt x="286" y="35"/>
                      <a:pt x="286" y="35"/>
                    </a:cubicBezTo>
                    <a:cubicBezTo>
                      <a:pt x="284" y="39"/>
                      <a:pt x="284" y="39"/>
                      <a:pt x="284" y="39"/>
                    </a:cubicBezTo>
                    <a:cubicBezTo>
                      <a:pt x="282" y="42"/>
                      <a:pt x="282" y="42"/>
                      <a:pt x="282" y="42"/>
                    </a:cubicBezTo>
                    <a:cubicBezTo>
                      <a:pt x="280" y="43"/>
                      <a:pt x="280" y="43"/>
                      <a:pt x="280" y="43"/>
                    </a:cubicBezTo>
                    <a:cubicBezTo>
                      <a:pt x="279" y="43"/>
                      <a:pt x="279" y="43"/>
                      <a:pt x="279" y="43"/>
                    </a:cubicBezTo>
                    <a:cubicBezTo>
                      <a:pt x="278" y="45"/>
                      <a:pt x="278" y="45"/>
                      <a:pt x="278" y="45"/>
                    </a:cubicBezTo>
                    <a:cubicBezTo>
                      <a:pt x="275" y="48"/>
                      <a:pt x="275" y="48"/>
                      <a:pt x="275" y="48"/>
                    </a:cubicBezTo>
                    <a:cubicBezTo>
                      <a:pt x="272" y="47"/>
                      <a:pt x="272" y="47"/>
                      <a:pt x="272" y="47"/>
                    </a:cubicBezTo>
                    <a:cubicBezTo>
                      <a:pt x="272" y="43"/>
                      <a:pt x="272" y="43"/>
                      <a:pt x="272" y="43"/>
                    </a:cubicBezTo>
                    <a:cubicBezTo>
                      <a:pt x="271" y="43"/>
                      <a:pt x="271" y="43"/>
                      <a:pt x="271" y="43"/>
                    </a:cubicBezTo>
                    <a:cubicBezTo>
                      <a:pt x="271" y="42"/>
                      <a:pt x="271" y="42"/>
                      <a:pt x="271" y="42"/>
                    </a:cubicBezTo>
                    <a:cubicBezTo>
                      <a:pt x="270" y="42"/>
                      <a:pt x="270" y="42"/>
                      <a:pt x="270" y="42"/>
                    </a:cubicBezTo>
                    <a:cubicBezTo>
                      <a:pt x="269" y="43"/>
                      <a:pt x="269" y="43"/>
                      <a:pt x="269" y="43"/>
                    </a:cubicBezTo>
                    <a:cubicBezTo>
                      <a:pt x="267" y="44"/>
                      <a:pt x="267" y="44"/>
                      <a:pt x="267" y="44"/>
                    </a:cubicBezTo>
                    <a:cubicBezTo>
                      <a:pt x="264" y="44"/>
                      <a:pt x="264" y="44"/>
                      <a:pt x="264" y="44"/>
                    </a:cubicBezTo>
                    <a:cubicBezTo>
                      <a:pt x="262" y="41"/>
                      <a:pt x="262" y="41"/>
                      <a:pt x="262" y="41"/>
                    </a:cubicBezTo>
                    <a:cubicBezTo>
                      <a:pt x="262" y="40"/>
                      <a:pt x="262" y="40"/>
                      <a:pt x="262" y="40"/>
                    </a:cubicBezTo>
                    <a:cubicBezTo>
                      <a:pt x="261" y="39"/>
                      <a:pt x="261" y="39"/>
                      <a:pt x="261" y="39"/>
                    </a:cubicBezTo>
                    <a:cubicBezTo>
                      <a:pt x="260" y="36"/>
                      <a:pt x="260" y="36"/>
                      <a:pt x="260" y="36"/>
                    </a:cubicBezTo>
                    <a:lnTo>
                      <a:pt x="25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4" name="Freeform 222">
                <a:extLst>
                  <a:ext uri="{FF2B5EF4-FFF2-40B4-BE49-F238E27FC236}">
                    <a16:creationId xmlns:a16="http://schemas.microsoft.com/office/drawing/2014/main" id="{C5E8C178-E43E-3F32-3816-7E42C7335784}"/>
                  </a:ext>
                </a:extLst>
              </p:cNvPr>
              <p:cNvSpPr/>
              <p:nvPr/>
            </p:nvSpPr>
            <p:spPr bwMode="auto">
              <a:xfrm>
                <a:off x="2182813" y="4533901"/>
                <a:ext cx="66675" cy="95250"/>
              </a:xfrm>
              <a:custGeom>
                <a:avLst/>
                <a:gdLst>
                  <a:gd name="T0" fmla="*/ 2 w 42"/>
                  <a:gd name="T1" fmla="*/ 51 h 60"/>
                  <a:gd name="T2" fmla="*/ 3 w 42"/>
                  <a:gd name="T3" fmla="*/ 53 h 60"/>
                  <a:gd name="T4" fmla="*/ 3 w 42"/>
                  <a:gd name="T5" fmla="*/ 54 h 60"/>
                  <a:gd name="T6" fmla="*/ 5 w 42"/>
                  <a:gd name="T7" fmla="*/ 56 h 60"/>
                  <a:gd name="T8" fmla="*/ 7 w 42"/>
                  <a:gd name="T9" fmla="*/ 56 h 60"/>
                  <a:gd name="T10" fmla="*/ 8 w 42"/>
                  <a:gd name="T11" fmla="*/ 55 h 60"/>
                  <a:gd name="T12" fmla="*/ 10 w 42"/>
                  <a:gd name="T13" fmla="*/ 54 h 60"/>
                  <a:gd name="T14" fmla="*/ 14 w 42"/>
                  <a:gd name="T15" fmla="*/ 54 h 60"/>
                  <a:gd name="T16" fmla="*/ 14 w 42"/>
                  <a:gd name="T17" fmla="*/ 55 h 60"/>
                  <a:gd name="T18" fmla="*/ 15 w 42"/>
                  <a:gd name="T19" fmla="*/ 56 h 60"/>
                  <a:gd name="T20" fmla="*/ 15 w 42"/>
                  <a:gd name="T21" fmla="*/ 60 h 60"/>
                  <a:gd name="T22" fmla="*/ 16 w 42"/>
                  <a:gd name="T23" fmla="*/ 60 h 60"/>
                  <a:gd name="T24" fmla="*/ 17 w 42"/>
                  <a:gd name="T25" fmla="*/ 58 h 60"/>
                  <a:gd name="T26" fmla="*/ 19 w 42"/>
                  <a:gd name="T27" fmla="*/ 56 h 60"/>
                  <a:gd name="T28" fmla="*/ 21 w 42"/>
                  <a:gd name="T29" fmla="*/ 55 h 60"/>
                  <a:gd name="T30" fmla="*/ 23 w 42"/>
                  <a:gd name="T31" fmla="*/ 54 h 60"/>
                  <a:gd name="T32" fmla="*/ 24 w 42"/>
                  <a:gd name="T33" fmla="*/ 51 h 60"/>
                  <a:gd name="T34" fmla="*/ 27 w 42"/>
                  <a:gd name="T35" fmla="*/ 47 h 60"/>
                  <a:gd name="T36" fmla="*/ 30 w 42"/>
                  <a:gd name="T37" fmla="*/ 41 h 60"/>
                  <a:gd name="T38" fmla="*/ 30 w 42"/>
                  <a:gd name="T39" fmla="*/ 38 h 60"/>
                  <a:gd name="T40" fmla="*/ 35 w 42"/>
                  <a:gd name="T41" fmla="*/ 33 h 60"/>
                  <a:gd name="T42" fmla="*/ 35 w 42"/>
                  <a:gd name="T43" fmla="*/ 32 h 60"/>
                  <a:gd name="T44" fmla="*/ 32 w 42"/>
                  <a:gd name="T45" fmla="*/ 33 h 60"/>
                  <a:gd name="T46" fmla="*/ 39 w 42"/>
                  <a:gd name="T47" fmla="*/ 26 h 60"/>
                  <a:gd name="T48" fmla="*/ 42 w 42"/>
                  <a:gd name="T49" fmla="*/ 22 h 60"/>
                  <a:gd name="T50" fmla="*/ 42 w 42"/>
                  <a:gd name="T51" fmla="*/ 20 h 60"/>
                  <a:gd name="T52" fmla="*/ 41 w 42"/>
                  <a:gd name="T53" fmla="*/ 18 h 60"/>
                  <a:gd name="T54" fmla="*/ 38 w 42"/>
                  <a:gd name="T55" fmla="*/ 20 h 60"/>
                  <a:gd name="T56" fmla="*/ 36 w 42"/>
                  <a:gd name="T57" fmla="*/ 17 h 60"/>
                  <a:gd name="T58" fmla="*/ 35 w 42"/>
                  <a:gd name="T59" fmla="*/ 14 h 60"/>
                  <a:gd name="T60" fmla="*/ 30 w 42"/>
                  <a:gd name="T61" fmla="*/ 10 h 60"/>
                  <a:gd name="T62" fmla="*/ 29 w 42"/>
                  <a:gd name="T63" fmla="*/ 9 h 60"/>
                  <a:gd name="T64" fmla="*/ 25 w 42"/>
                  <a:gd name="T65" fmla="*/ 5 h 60"/>
                  <a:gd name="T66" fmla="*/ 16 w 42"/>
                  <a:gd name="T67" fmla="*/ 3 h 60"/>
                  <a:gd name="T68" fmla="*/ 13 w 42"/>
                  <a:gd name="T69" fmla="*/ 2 h 60"/>
                  <a:gd name="T70" fmla="*/ 9 w 42"/>
                  <a:gd name="T71" fmla="*/ 0 h 60"/>
                  <a:gd name="T72" fmla="*/ 7 w 42"/>
                  <a:gd name="T73" fmla="*/ 3 h 60"/>
                  <a:gd name="T74" fmla="*/ 3 w 42"/>
                  <a:gd name="T75" fmla="*/ 4 h 60"/>
                  <a:gd name="T76" fmla="*/ 2 w 42"/>
                  <a:gd name="T77" fmla="*/ 5 h 60"/>
                  <a:gd name="T78" fmla="*/ 2 w 42"/>
                  <a:gd name="T79" fmla="*/ 5 h 60"/>
                  <a:gd name="T80" fmla="*/ 0 w 42"/>
                  <a:gd name="T81" fmla="*/ 7 h 60"/>
                  <a:gd name="T82" fmla="*/ 1 w 42"/>
                  <a:gd name="T83" fmla="*/ 12 h 60"/>
                  <a:gd name="T84" fmla="*/ 2 w 42"/>
                  <a:gd name="T85" fmla="*/ 14 h 60"/>
                  <a:gd name="T86" fmla="*/ 1 w 42"/>
                  <a:gd name="T87" fmla="*/ 18 h 60"/>
                  <a:gd name="T88" fmla="*/ 1 w 42"/>
                  <a:gd name="T89" fmla="*/ 20 h 60"/>
                  <a:gd name="T90" fmla="*/ 3 w 42"/>
                  <a:gd name="T91" fmla="*/ 21 h 60"/>
                  <a:gd name="T92" fmla="*/ 6 w 42"/>
                  <a:gd name="T93" fmla="*/ 24 h 60"/>
                  <a:gd name="T94" fmla="*/ 7 w 42"/>
                  <a:gd name="T95" fmla="*/ 27 h 60"/>
                  <a:gd name="T96" fmla="*/ 8 w 42"/>
                  <a:gd name="T97" fmla="*/ 31 h 60"/>
                  <a:gd name="T98" fmla="*/ 8 w 42"/>
                  <a:gd name="T99" fmla="*/ 32 h 60"/>
                  <a:gd name="T100" fmla="*/ 8 w 42"/>
                  <a:gd name="T101" fmla="*/ 35 h 60"/>
                  <a:gd name="T102" fmla="*/ 6 w 42"/>
                  <a:gd name="T103" fmla="*/ 38 h 60"/>
                  <a:gd name="T104" fmla="*/ 6 w 42"/>
                  <a:gd name="T105" fmla="*/ 41 h 60"/>
                  <a:gd name="T106" fmla="*/ 7 w 42"/>
                  <a:gd name="T107" fmla="*/ 43 h 60"/>
                  <a:gd name="T108" fmla="*/ 6 w 42"/>
                  <a:gd name="T109" fmla="*/ 47 h 60"/>
                  <a:gd name="T110" fmla="*/ 1 w 42"/>
                  <a:gd name="T111" fmla="*/ 49 h 60"/>
                  <a:gd name="T112" fmla="*/ 2 w 42"/>
                  <a:gd name="T113"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 h="60">
                    <a:moveTo>
                      <a:pt x="2" y="51"/>
                    </a:moveTo>
                    <a:lnTo>
                      <a:pt x="3" y="53"/>
                    </a:lnTo>
                    <a:lnTo>
                      <a:pt x="3" y="54"/>
                    </a:lnTo>
                    <a:lnTo>
                      <a:pt x="5" y="56"/>
                    </a:lnTo>
                    <a:lnTo>
                      <a:pt x="7" y="56"/>
                    </a:lnTo>
                    <a:lnTo>
                      <a:pt x="8" y="55"/>
                    </a:lnTo>
                    <a:lnTo>
                      <a:pt x="10" y="54"/>
                    </a:lnTo>
                    <a:lnTo>
                      <a:pt x="14" y="54"/>
                    </a:lnTo>
                    <a:lnTo>
                      <a:pt x="14" y="55"/>
                    </a:lnTo>
                    <a:lnTo>
                      <a:pt x="15" y="56"/>
                    </a:lnTo>
                    <a:lnTo>
                      <a:pt x="15" y="60"/>
                    </a:lnTo>
                    <a:lnTo>
                      <a:pt x="16" y="60"/>
                    </a:lnTo>
                    <a:lnTo>
                      <a:pt x="17" y="58"/>
                    </a:lnTo>
                    <a:lnTo>
                      <a:pt x="19" y="56"/>
                    </a:lnTo>
                    <a:lnTo>
                      <a:pt x="21" y="55"/>
                    </a:lnTo>
                    <a:lnTo>
                      <a:pt x="23" y="54"/>
                    </a:lnTo>
                    <a:lnTo>
                      <a:pt x="24" y="51"/>
                    </a:lnTo>
                    <a:lnTo>
                      <a:pt x="27" y="47"/>
                    </a:lnTo>
                    <a:lnTo>
                      <a:pt x="30" y="41"/>
                    </a:lnTo>
                    <a:lnTo>
                      <a:pt x="30" y="38"/>
                    </a:lnTo>
                    <a:lnTo>
                      <a:pt x="35" y="33"/>
                    </a:lnTo>
                    <a:lnTo>
                      <a:pt x="35" y="32"/>
                    </a:lnTo>
                    <a:lnTo>
                      <a:pt x="32" y="33"/>
                    </a:lnTo>
                    <a:lnTo>
                      <a:pt x="39" y="26"/>
                    </a:lnTo>
                    <a:lnTo>
                      <a:pt x="42" y="22"/>
                    </a:lnTo>
                    <a:lnTo>
                      <a:pt x="42" y="20"/>
                    </a:lnTo>
                    <a:lnTo>
                      <a:pt x="41" y="18"/>
                    </a:lnTo>
                    <a:lnTo>
                      <a:pt x="38" y="20"/>
                    </a:lnTo>
                    <a:lnTo>
                      <a:pt x="36" y="17"/>
                    </a:lnTo>
                    <a:lnTo>
                      <a:pt x="35" y="14"/>
                    </a:lnTo>
                    <a:lnTo>
                      <a:pt x="30" y="10"/>
                    </a:lnTo>
                    <a:lnTo>
                      <a:pt x="29" y="9"/>
                    </a:lnTo>
                    <a:lnTo>
                      <a:pt x="25" y="5"/>
                    </a:lnTo>
                    <a:lnTo>
                      <a:pt x="16" y="3"/>
                    </a:lnTo>
                    <a:lnTo>
                      <a:pt x="13" y="2"/>
                    </a:lnTo>
                    <a:lnTo>
                      <a:pt x="9" y="0"/>
                    </a:lnTo>
                    <a:lnTo>
                      <a:pt x="7" y="3"/>
                    </a:lnTo>
                    <a:lnTo>
                      <a:pt x="3" y="4"/>
                    </a:lnTo>
                    <a:lnTo>
                      <a:pt x="2" y="5"/>
                    </a:lnTo>
                    <a:lnTo>
                      <a:pt x="2" y="5"/>
                    </a:lnTo>
                    <a:lnTo>
                      <a:pt x="0" y="7"/>
                    </a:lnTo>
                    <a:lnTo>
                      <a:pt x="1" y="12"/>
                    </a:lnTo>
                    <a:lnTo>
                      <a:pt x="2" y="14"/>
                    </a:lnTo>
                    <a:lnTo>
                      <a:pt x="1" y="18"/>
                    </a:lnTo>
                    <a:lnTo>
                      <a:pt x="1" y="20"/>
                    </a:lnTo>
                    <a:lnTo>
                      <a:pt x="3" y="21"/>
                    </a:lnTo>
                    <a:lnTo>
                      <a:pt x="6" y="24"/>
                    </a:lnTo>
                    <a:lnTo>
                      <a:pt x="7" y="27"/>
                    </a:lnTo>
                    <a:lnTo>
                      <a:pt x="8" y="31"/>
                    </a:lnTo>
                    <a:lnTo>
                      <a:pt x="8" y="32"/>
                    </a:lnTo>
                    <a:lnTo>
                      <a:pt x="8" y="35"/>
                    </a:lnTo>
                    <a:lnTo>
                      <a:pt x="6" y="38"/>
                    </a:lnTo>
                    <a:lnTo>
                      <a:pt x="6" y="41"/>
                    </a:lnTo>
                    <a:lnTo>
                      <a:pt x="7" y="43"/>
                    </a:lnTo>
                    <a:lnTo>
                      <a:pt x="6" y="47"/>
                    </a:lnTo>
                    <a:lnTo>
                      <a:pt x="1" y="49"/>
                    </a:lnTo>
                    <a:lnTo>
                      <a:pt x="2" y="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5" name="Freeform 223">
                <a:extLst>
                  <a:ext uri="{FF2B5EF4-FFF2-40B4-BE49-F238E27FC236}">
                    <a16:creationId xmlns:a16="http://schemas.microsoft.com/office/drawing/2014/main" id="{96A887B8-5FDB-AAA8-0452-ABAD5F888271}"/>
                  </a:ext>
                </a:extLst>
              </p:cNvPr>
              <p:cNvSpPr/>
              <p:nvPr/>
            </p:nvSpPr>
            <p:spPr bwMode="auto">
              <a:xfrm>
                <a:off x="2095501" y="4522788"/>
                <a:ext cx="96838" cy="103188"/>
              </a:xfrm>
              <a:custGeom>
                <a:avLst/>
                <a:gdLst>
                  <a:gd name="T0" fmla="*/ 27 w 61"/>
                  <a:gd name="T1" fmla="*/ 64 h 65"/>
                  <a:gd name="T2" fmla="*/ 33 w 61"/>
                  <a:gd name="T3" fmla="*/ 65 h 65"/>
                  <a:gd name="T4" fmla="*/ 27 w 61"/>
                  <a:gd name="T5" fmla="*/ 58 h 65"/>
                  <a:gd name="T6" fmla="*/ 32 w 61"/>
                  <a:gd name="T7" fmla="*/ 51 h 65"/>
                  <a:gd name="T8" fmla="*/ 42 w 61"/>
                  <a:gd name="T9" fmla="*/ 53 h 65"/>
                  <a:gd name="T10" fmla="*/ 50 w 61"/>
                  <a:gd name="T11" fmla="*/ 51 h 65"/>
                  <a:gd name="T12" fmla="*/ 55 w 61"/>
                  <a:gd name="T13" fmla="*/ 54 h 65"/>
                  <a:gd name="T14" fmla="*/ 58 w 61"/>
                  <a:gd name="T15" fmla="*/ 53 h 65"/>
                  <a:gd name="T16" fmla="*/ 58 w 61"/>
                  <a:gd name="T17" fmla="*/ 48 h 65"/>
                  <a:gd name="T18" fmla="*/ 61 w 61"/>
                  <a:gd name="T19" fmla="*/ 41 h 65"/>
                  <a:gd name="T20" fmla="*/ 61 w 61"/>
                  <a:gd name="T21" fmla="*/ 38 h 65"/>
                  <a:gd name="T22" fmla="*/ 58 w 61"/>
                  <a:gd name="T23" fmla="*/ 33 h 65"/>
                  <a:gd name="T24" fmla="*/ 54 w 61"/>
                  <a:gd name="T25" fmla="*/ 28 h 65"/>
                  <a:gd name="T26" fmla="*/ 54 w 61"/>
                  <a:gd name="T27" fmla="*/ 23 h 65"/>
                  <a:gd name="T28" fmla="*/ 53 w 61"/>
                  <a:gd name="T29" fmla="*/ 14 h 65"/>
                  <a:gd name="T30" fmla="*/ 57 w 61"/>
                  <a:gd name="T31" fmla="*/ 9 h 65"/>
                  <a:gd name="T32" fmla="*/ 60 w 61"/>
                  <a:gd name="T33" fmla="*/ 5 h 65"/>
                  <a:gd name="T34" fmla="*/ 51 w 61"/>
                  <a:gd name="T35" fmla="*/ 3 h 65"/>
                  <a:gd name="T36" fmla="*/ 45 w 61"/>
                  <a:gd name="T37" fmla="*/ 2 h 65"/>
                  <a:gd name="T38" fmla="*/ 36 w 61"/>
                  <a:gd name="T39" fmla="*/ 2 h 65"/>
                  <a:gd name="T40" fmla="*/ 25 w 61"/>
                  <a:gd name="T41" fmla="*/ 2 h 65"/>
                  <a:gd name="T42" fmla="*/ 16 w 61"/>
                  <a:gd name="T43" fmla="*/ 3 h 65"/>
                  <a:gd name="T44" fmla="*/ 14 w 61"/>
                  <a:gd name="T45" fmla="*/ 6 h 65"/>
                  <a:gd name="T46" fmla="*/ 14 w 61"/>
                  <a:gd name="T47" fmla="*/ 11 h 65"/>
                  <a:gd name="T48" fmla="*/ 14 w 61"/>
                  <a:gd name="T49" fmla="*/ 12 h 65"/>
                  <a:gd name="T50" fmla="*/ 11 w 61"/>
                  <a:gd name="T51" fmla="*/ 14 h 65"/>
                  <a:gd name="T52" fmla="*/ 5 w 61"/>
                  <a:gd name="T53" fmla="*/ 17 h 65"/>
                  <a:gd name="T54" fmla="*/ 3 w 61"/>
                  <a:gd name="T55" fmla="*/ 23 h 65"/>
                  <a:gd name="T56" fmla="*/ 0 w 61"/>
                  <a:gd name="T57" fmla="*/ 29 h 65"/>
                  <a:gd name="T58" fmla="*/ 5 w 61"/>
                  <a:gd name="T59" fmla="*/ 33 h 65"/>
                  <a:gd name="T60" fmla="*/ 7 w 61"/>
                  <a:gd name="T61" fmla="*/ 38 h 65"/>
                  <a:gd name="T62" fmla="*/ 9 w 61"/>
                  <a:gd name="T63" fmla="*/ 40 h 65"/>
                  <a:gd name="T64" fmla="*/ 13 w 61"/>
                  <a:gd name="T65" fmla="*/ 41 h 65"/>
                  <a:gd name="T66" fmla="*/ 14 w 61"/>
                  <a:gd name="T67" fmla="*/ 51 h 65"/>
                  <a:gd name="T68" fmla="*/ 19 w 61"/>
                  <a:gd name="T69" fmla="*/ 56 h 65"/>
                  <a:gd name="T70" fmla="*/ 22 w 61"/>
                  <a:gd name="T71" fmla="*/ 60 h 65"/>
                  <a:gd name="T72" fmla="*/ 24 w 61"/>
                  <a:gd name="T73" fmla="*/ 62 h 65"/>
                  <a:gd name="T74" fmla="*/ 26 w 61"/>
                  <a:gd name="T75" fmla="*/ 6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65">
                    <a:moveTo>
                      <a:pt x="26" y="63"/>
                    </a:moveTo>
                    <a:lnTo>
                      <a:pt x="27" y="64"/>
                    </a:lnTo>
                    <a:lnTo>
                      <a:pt x="31" y="65"/>
                    </a:lnTo>
                    <a:lnTo>
                      <a:pt x="33" y="65"/>
                    </a:lnTo>
                    <a:lnTo>
                      <a:pt x="31" y="61"/>
                    </a:lnTo>
                    <a:lnTo>
                      <a:pt x="27" y="58"/>
                    </a:lnTo>
                    <a:lnTo>
                      <a:pt x="28" y="54"/>
                    </a:lnTo>
                    <a:lnTo>
                      <a:pt x="32" y="51"/>
                    </a:lnTo>
                    <a:lnTo>
                      <a:pt x="36" y="53"/>
                    </a:lnTo>
                    <a:lnTo>
                      <a:pt x="42" y="53"/>
                    </a:lnTo>
                    <a:lnTo>
                      <a:pt x="46" y="50"/>
                    </a:lnTo>
                    <a:lnTo>
                      <a:pt x="50" y="51"/>
                    </a:lnTo>
                    <a:lnTo>
                      <a:pt x="53" y="54"/>
                    </a:lnTo>
                    <a:lnTo>
                      <a:pt x="55" y="54"/>
                    </a:lnTo>
                    <a:lnTo>
                      <a:pt x="55" y="54"/>
                    </a:lnTo>
                    <a:lnTo>
                      <a:pt x="58" y="53"/>
                    </a:lnTo>
                    <a:lnTo>
                      <a:pt x="60" y="50"/>
                    </a:lnTo>
                    <a:lnTo>
                      <a:pt x="58" y="48"/>
                    </a:lnTo>
                    <a:lnTo>
                      <a:pt x="58" y="43"/>
                    </a:lnTo>
                    <a:lnTo>
                      <a:pt x="61" y="41"/>
                    </a:lnTo>
                    <a:lnTo>
                      <a:pt x="61" y="39"/>
                    </a:lnTo>
                    <a:lnTo>
                      <a:pt x="61" y="38"/>
                    </a:lnTo>
                    <a:lnTo>
                      <a:pt x="60" y="35"/>
                    </a:lnTo>
                    <a:lnTo>
                      <a:pt x="58" y="33"/>
                    </a:lnTo>
                    <a:lnTo>
                      <a:pt x="57" y="31"/>
                    </a:lnTo>
                    <a:lnTo>
                      <a:pt x="54" y="28"/>
                    </a:lnTo>
                    <a:lnTo>
                      <a:pt x="54" y="25"/>
                    </a:lnTo>
                    <a:lnTo>
                      <a:pt x="54" y="23"/>
                    </a:lnTo>
                    <a:lnTo>
                      <a:pt x="53" y="19"/>
                    </a:lnTo>
                    <a:lnTo>
                      <a:pt x="53" y="14"/>
                    </a:lnTo>
                    <a:lnTo>
                      <a:pt x="56" y="11"/>
                    </a:lnTo>
                    <a:lnTo>
                      <a:pt x="57" y="9"/>
                    </a:lnTo>
                    <a:lnTo>
                      <a:pt x="60" y="6"/>
                    </a:lnTo>
                    <a:lnTo>
                      <a:pt x="60" y="5"/>
                    </a:lnTo>
                    <a:lnTo>
                      <a:pt x="57" y="4"/>
                    </a:lnTo>
                    <a:lnTo>
                      <a:pt x="51" y="3"/>
                    </a:lnTo>
                    <a:lnTo>
                      <a:pt x="46" y="0"/>
                    </a:lnTo>
                    <a:lnTo>
                      <a:pt x="45" y="2"/>
                    </a:lnTo>
                    <a:lnTo>
                      <a:pt x="41" y="3"/>
                    </a:lnTo>
                    <a:lnTo>
                      <a:pt x="36" y="2"/>
                    </a:lnTo>
                    <a:lnTo>
                      <a:pt x="31" y="3"/>
                    </a:lnTo>
                    <a:lnTo>
                      <a:pt x="25" y="2"/>
                    </a:lnTo>
                    <a:lnTo>
                      <a:pt x="19" y="2"/>
                    </a:lnTo>
                    <a:lnTo>
                      <a:pt x="16" y="3"/>
                    </a:lnTo>
                    <a:lnTo>
                      <a:pt x="14" y="5"/>
                    </a:lnTo>
                    <a:lnTo>
                      <a:pt x="14" y="6"/>
                    </a:lnTo>
                    <a:lnTo>
                      <a:pt x="14" y="6"/>
                    </a:lnTo>
                    <a:lnTo>
                      <a:pt x="14" y="11"/>
                    </a:lnTo>
                    <a:lnTo>
                      <a:pt x="14" y="11"/>
                    </a:lnTo>
                    <a:lnTo>
                      <a:pt x="14" y="12"/>
                    </a:lnTo>
                    <a:lnTo>
                      <a:pt x="14" y="12"/>
                    </a:lnTo>
                    <a:lnTo>
                      <a:pt x="11" y="14"/>
                    </a:lnTo>
                    <a:lnTo>
                      <a:pt x="9" y="16"/>
                    </a:lnTo>
                    <a:lnTo>
                      <a:pt x="5" y="17"/>
                    </a:lnTo>
                    <a:lnTo>
                      <a:pt x="4" y="19"/>
                    </a:lnTo>
                    <a:lnTo>
                      <a:pt x="3" y="23"/>
                    </a:lnTo>
                    <a:lnTo>
                      <a:pt x="0" y="28"/>
                    </a:lnTo>
                    <a:lnTo>
                      <a:pt x="0" y="29"/>
                    </a:lnTo>
                    <a:lnTo>
                      <a:pt x="4" y="31"/>
                    </a:lnTo>
                    <a:lnTo>
                      <a:pt x="5" y="33"/>
                    </a:lnTo>
                    <a:lnTo>
                      <a:pt x="6" y="35"/>
                    </a:lnTo>
                    <a:lnTo>
                      <a:pt x="7" y="38"/>
                    </a:lnTo>
                    <a:lnTo>
                      <a:pt x="7" y="39"/>
                    </a:lnTo>
                    <a:lnTo>
                      <a:pt x="9" y="40"/>
                    </a:lnTo>
                    <a:lnTo>
                      <a:pt x="11" y="40"/>
                    </a:lnTo>
                    <a:lnTo>
                      <a:pt x="13" y="41"/>
                    </a:lnTo>
                    <a:lnTo>
                      <a:pt x="14" y="49"/>
                    </a:lnTo>
                    <a:lnTo>
                      <a:pt x="14" y="51"/>
                    </a:lnTo>
                    <a:lnTo>
                      <a:pt x="16" y="53"/>
                    </a:lnTo>
                    <a:lnTo>
                      <a:pt x="19" y="56"/>
                    </a:lnTo>
                    <a:lnTo>
                      <a:pt x="19" y="58"/>
                    </a:lnTo>
                    <a:lnTo>
                      <a:pt x="22" y="60"/>
                    </a:lnTo>
                    <a:lnTo>
                      <a:pt x="22" y="61"/>
                    </a:lnTo>
                    <a:lnTo>
                      <a:pt x="24" y="62"/>
                    </a:lnTo>
                    <a:lnTo>
                      <a:pt x="25" y="63"/>
                    </a:lnTo>
                    <a:lnTo>
                      <a:pt x="26"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6" name="Freeform 224">
                <a:extLst>
                  <a:ext uri="{FF2B5EF4-FFF2-40B4-BE49-F238E27FC236}">
                    <a16:creationId xmlns:a16="http://schemas.microsoft.com/office/drawing/2014/main" id="{54D6FA10-124A-F1B5-D745-643FB6BCA66B}"/>
                  </a:ext>
                </a:extLst>
              </p:cNvPr>
              <p:cNvSpPr/>
              <p:nvPr/>
            </p:nvSpPr>
            <p:spPr bwMode="auto">
              <a:xfrm>
                <a:off x="2011363" y="4467226"/>
                <a:ext cx="117475" cy="176213"/>
              </a:xfrm>
              <a:custGeom>
                <a:avLst/>
                <a:gdLst>
                  <a:gd name="T0" fmla="*/ 19 w 74"/>
                  <a:gd name="T1" fmla="*/ 5 h 111"/>
                  <a:gd name="T2" fmla="*/ 15 w 74"/>
                  <a:gd name="T3" fmla="*/ 8 h 111"/>
                  <a:gd name="T4" fmla="*/ 13 w 74"/>
                  <a:gd name="T5" fmla="*/ 8 h 111"/>
                  <a:gd name="T6" fmla="*/ 10 w 74"/>
                  <a:gd name="T7" fmla="*/ 12 h 111"/>
                  <a:gd name="T8" fmla="*/ 15 w 74"/>
                  <a:gd name="T9" fmla="*/ 16 h 111"/>
                  <a:gd name="T10" fmla="*/ 19 w 74"/>
                  <a:gd name="T11" fmla="*/ 23 h 111"/>
                  <a:gd name="T12" fmla="*/ 9 w 74"/>
                  <a:gd name="T13" fmla="*/ 25 h 111"/>
                  <a:gd name="T14" fmla="*/ 5 w 74"/>
                  <a:gd name="T15" fmla="*/ 25 h 111"/>
                  <a:gd name="T16" fmla="*/ 4 w 74"/>
                  <a:gd name="T17" fmla="*/ 31 h 111"/>
                  <a:gd name="T18" fmla="*/ 1 w 74"/>
                  <a:gd name="T19" fmla="*/ 37 h 111"/>
                  <a:gd name="T20" fmla="*/ 10 w 74"/>
                  <a:gd name="T21" fmla="*/ 47 h 111"/>
                  <a:gd name="T22" fmla="*/ 13 w 74"/>
                  <a:gd name="T23" fmla="*/ 48 h 111"/>
                  <a:gd name="T24" fmla="*/ 19 w 74"/>
                  <a:gd name="T25" fmla="*/ 47 h 111"/>
                  <a:gd name="T26" fmla="*/ 22 w 74"/>
                  <a:gd name="T27" fmla="*/ 56 h 111"/>
                  <a:gd name="T28" fmla="*/ 20 w 74"/>
                  <a:gd name="T29" fmla="*/ 61 h 111"/>
                  <a:gd name="T30" fmla="*/ 26 w 74"/>
                  <a:gd name="T31" fmla="*/ 63 h 111"/>
                  <a:gd name="T32" fmla="*/ 30 w 74"/>
                  <a:gd name="T33" fmla="*/ 64 h 111"/>
                  <a:gd name="T34" fmla="*/ 27 w 74"/>
                  <a:gd name="T35" fmla="*/ 71 h 111"/>
                  <a:gd name="T36" fmla="*/ 23 w 74"/>
                  <a:gd name="T37" fmla="*/ 81 h 111"/>
                  <a:gd name="T38" fmla="*/ 22 w 74"/>
                  <a:gd name="T39" fmla="*/ 86 h 111"/>
                  <a:gd name="T40" fmla="*/ 23 w 74"/>
                  <a:gd name="T41" fmla="*/ 90 h 111"/>
                  <a:gd name="T42" fmla="*/ 22 w 74"/>
                  <a:gd name="T43" fmla="*/ 95 h 111"/>
                  <a:gd name="T44" fmla="*/ 29 w 74"/>
                  <a:gd name="T45" fmla="*/ 103 h 111"/>
                  <a:gd name="T46" fmla="*/ 36 w 74"/>
                  <a:gd name="T47" fmla="*/ 110 h 111"/>
                  <a:gd name="T48" fmla="*/ 40 w 74"/>
                  <a:gd name="T49" fmla="*/ 108 h 111"/>
                  <a:gd name="T50" fmla="*/ 43 w 74"/>
                  <a:gd name="T51" fmla="*/ 108 h 111"/>
                  <a:gd name="T52" fmla="*/ 48 w 74"/>
                  <a:gd name="T53" fmla="*/ 107 h 111"/>
                  <a:gd name="T54" fmla="*/ 52 w 74"/>
                  <a:gd name="T55" fmla="*/ 104 h 111"/>
                  <a:gd name="T56" fmla="*/ 59 w 74"/>
                  <a:gd name="T57" fmla="*/ 99 h 111"/>
                  <a:gd name="T58" fmla="*/ 69 w 74"/>
                  <a:gd name="T59" fmla="*/ 98 h 111"/>
                  <a:gd name="T60" fmla="*/ 72 w 74"/>
                  <a:gd name="T61" fmla="*/ 98 h 111"/>
                  <a:gd name="T62" fmla="*/ 71 w 74"/>
                  <a:gd name="T63" fmla="*/ 97 h 111"/>
                  <a:gd name="T64" fmla="*/ 73 w 74"/>
                  <a:gd name="T65" fmla="*/ 96 h 111"/>
                  <a:gd name="T66" fmla="*/ 70 w 74"/>
                  <a:gd name="T67" fmla="*/ 92 h 111"/>
                  <a:gd name="T68" fmla="*/ 65 w 74"/>
                  <a:gd name="T69" fmla="*/ 88 h 111"/>
                  <a:gd name="T70" fmla="*/ 64 w 74"/>
                  <a:gd name="T71" fmla="*/ 78 h 111"/>
                  <a:gd name="T72" fmla="*/ 62 w 74"/>
                  <a:gd name="T73" fmla="*/ 77 h 111"/>
                  <a:gd name="T74" fmla="*/ 58 w 74"/>
                  <a:gd name="T75" fmla="*/ 73 h 111"/>
                  <a:gd name="T76" fmla="*/ 56 w 74"/>
                  <a:gd name="T77" fmla="*/ 69 h 111"/>
                  <a:gd name="T78" fmla="*/ 51 w 74"/>
                  <a:gd name="T79" fmla="*/ 66 h 111"/>
                  <a:gd name="T80" fmla="*/ 53 w 74"/>
                  <a:gd name="T81" fmla="*/ 56 h 111"/>
                  <a:gd name="T82" fmla="*/ 57 w 74"/>
                  <a:gd name="T83" fmla="*/ 48 h 111"/>
                  <a:gd name="T84" fmla="*/ 63 w 74"/>
                  <a:gd name="T85" fmla="*/ 47 h 111"/>
                  <a:gd name="T86" fmla="*/ 65 w 74"/>
                  <a:gd name="T87" fmla="*/ 44 h 111"/>
                  <a:gd name="T88" fmla="*/ 65 w 74"/>
                  <a:gd name="T89" fmla="*/ 38 h 111"/>
                  <a:gd name="T90" fmla="*/ 64 w 74"/>
                  <a:gd name="T91" fmla="*/ 32 h 111"/>
                  <a:gd name="T92" fmla="*/ 53 w 74"/>
                  <a:gd name="T93" fmla="*/ 25 h 111"/>
                  <a:gd name="T94" fmla="*/ 50 w 74"/>
                  <a:gd name="T95" fmla="*/ 25 h 111"/>
                  <a:gd name="T96" fmla="*/ 45 w 74"/>
                  <a:gd name="T97" fmla="*/ 27 h 111"/>
                  <a:gd name="T98" fmla="*/ 41 w 74"/>
                  <a:gd name="T99" fmla="*/ 26 h 111"/>
                  <a:gd name="T100" fmla="*/ 43 w 74"/>
                  <a:gd name="T101" fmla="*/ 18 h 111"/>
                  <a:gd name="T102" fmla="*/ 40 w 74"/>
                  <a:gd name="T103" fmla="*/ 12 h 111"/>
                  <a:gd name="T104" fmla="*/ 29 w 74"/>
                  <a:gd name="T105" fmla="*/ 4 h 111"/>
                  <a:gd name="T106" fmla="*/ 26 w 74"/>
                  <a:gd name="T107" fmla="*/ 0 h 111"/>
                  <a:gd name="T108" fmla="*/ 23 w 74"/>
                  <a:gd name="T109" fmla="*/ 0 h 111"/>
                  <a:gd name="T110" fmla="*/ 19 w 74"/>
                  <a:gd name="T111" fmla="*/ 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4" h="110">
                    <a:moveTo>
                      <a:pt x="19" y="5"/>
                    </a:moveTo>
                    <a:lnTo>
                      <a:pt x="19" y="5"/>
                    </a:lnTo>
                    <a:lnTo>
                      <a:pt x="15" y="8"/>
                    </a:lnTo>
                    <a:lnTo>
                      <a:pt x="15" y="8"/>
                    </a:lnTo>
                    <a:lnTo>
                      <a:pt x="15" y="8"/>
                    </a:lnTo>
                    <a:lnTo>
                      <a:pt x="13" y="8"/>
                    </a:lnTo>
                    <a:lnTo>
                      <a:pt x="9" y="11"/>
                    </a:lnTo>
                    <a:lnTo>
                      <a:pt x="10" y="12"/>
                    </a:lnTo>
                    <a:lnTo>
                      <a:pt x="12" y="16"/>
                    </a:lnTo>
                    <a:lnTo>
                      <a:pt x="15" y="16"/>
                    </a:lnTo>
                    <a:lnTo>
                      <a:pt x="19" y="18"/>
                    </a:lnTo>
                    <a:lnTo>
                      <a:pt x="19" y="23"/>
                    </a:lnTo>
                    <a:lnTo>
                      <a:pt x="12" y="26"/>
                    </a:lnTo>
                    <a:lnTo>
                      <a:pt x="9" y="25"/>
                    </a:lnTo>
                    <a:lnTo>
                      <a:pt x="7" y="26"/>
                    </a:lnTo>
                    <a:lnTo>
                      <a:pt x="5" y="25"/>
                    </a:lnTo>
                    <a:lnTo>
                      <a:pt x="4" y="26"/>
                    </a:lnTo>
                    <a:lnTo>
                      <a:pt x="4" y="31"/>
                    </a:lnTo>
                    <a:lnTo>
                      <a:pt x="0" y="34"/>
                    </a:lnTo>
                    <a:lnTo>
                      <a:pt x="1" y="37"/>
                    </a:lnTo>
                    <a:lnTo>
                      <a:pt x="5" y="41"/>
                    </a:lnTo>
                    <a:lnTo>
                      <a:pt x="10" y="47"/>
                    </a:lnTo>
                    <a:lnTo>
                      <a:pt x="12" y="47"/>
                    </a:lnTo>
                    <a:lnTo>
                      <a:pt x="13" y="48"/>
                    </a:lnTo>
                    <a:lnTo>
                      <a:pt x="14" y="47"/>
                    </a:lnTo>
                    <a:lnTo>
                      <a:pt x="19" y="47"/>
                    </a:lnTo>
                    <a:lnTo>
                      <a:pt x="22" y="52"/>
                    </a:lnTo>
                    <a:lnTo>
                      <a:pt x="22" y="56"/>
                    </a:lnTo>
                    <a:lnTo>
                      <a:pt x="20" y="60"/>
                    </a:lnTo>
                    <a:lnTo>
                      <a:pt x="20" y="61"/>
                    </a:lnTo>
                    <a:lnTo>
                      <a:pt x="24" y="60"/>
                    </a:lnTo>
                    <a:lnTo>
                      <a:pt x="26" y="63"/>
                    </a:lnTo>
                    <a:lnTo>
                      <a:pt x="27" y="64"/>
                    </a:lnTo>
                    <a:lnTo>
                      <a:pt x="30" y="64"/>
                    </a:lnTo>
                    <a:lnTo>
                      <a:pt x="30" y="68"/>
                    </a:lnTo>
                    <a:lnTo>
                      <a:pt x="27" y="71"/>
                    </a:lnTo>
                    <a:lnTo>
                      <a:pt x="26" y="76"/>
                    </a:lnTo>
                    <a:lnTo>
                      <a:pt x="23" y="81"/>
                    </a:lnTo>
                    <a:lnTo>
                      <a:pt x="23" y="84"/>
                    </a:lnTo>
                    <a:lnTo>
                      <a:pt x="22" y="86"/>
                    </a:lnTo>
                    <a:lnTo>
                      <a:pt x="22" y="88"/>
                    </a:lnTo>
                    <a:lnTo>
                      <a:pt x="23" y="90"/>
                    </a:lnTo>
                    <a:lnTo>
                      <a:pt x="22" y="92"/>
                    </a:lnTo>
                    <a:lnTo>
                      <a:pt x="22" y="95"/>
                    </a:lnTo>
                    <a:lnTo>
                      <a:pt x="28" y="100"/>
                    </a:lnTo>
                    <a:lnTo>
                      <a:pt x="29" y="103"/>
                    </a:lnTo>
                    <a:lnTo>
                      <a:pt x="30" y="105"/>
                    </a:lnTo>
                    <a:lnTo>
                      <a:pt x="36" y="110"/>
                    </a:lnTo>
                    <a:lnTo>
                      <a:pt x="38" y="111"/>
                    </a:lnTo>
                    <a:lnTo>
                      <a:pt x="40" y="108"/>
                    </a:lnTo>
                    <a:lnTo>
                      <a:pt x="43" y="107"/>
                    </a:lnTo>
                    <a:lnTo>
                      <a:pt x="43" y="108"/>
                    </a:lnTo>
                    <a:lnTo>
                      <a:pt x="45" y="108"/>
                    </a:lnTo>
                    <a:lnTo>
                      <a:pt x="48" y="107"/>
                    </a:lnTo>
                    <a:lnTo>
                      <a:pt x="48" y="105"/>
                    </a:lnTo>
                    <a:lnTo>
                      <a:pt x="52" y="104"/>
                    </a:lnTo>
                    <a:lnTo>
                      <a:pt x="58" y="104"/>
                    </a:lnTo>
                    <a:lnTo>
                      <a:pt x="59" y="99"/>
                    </a:lnTo>
                    <a:lnTo>
                      <a:pt x="64" y="98"/>
                    </a:lnTo>
                    <a:lnTo>
                      <a:pt x="69" y="98"/>
                    </a:lnTo>
                    <a:lnTo>
                      <a:pt x="70" y="99"/>
                    </a:lnTo>
                    <a:lnTo>
                      <a:pt x="72" y="98"/>
                    </a:lnTo>
                    <a:lnTo>
                      <a:pt x="74" y="98"/>
                    </a:lnTo>
                    <a:lnTo>
                      <a:pt x="71" y="97"/>
                    </a:lnTo>
                    <a:lnTo>
                      <a:pt x="73" y="97"/>
                    </a:lnTo>
                    <a:lnTo>
                      <a:pt x="73" y="96"/>
                    </a:lnTo>
                    <a:lnTo>
                      <a:pt x="70" y="95"/>
                    </a:lnTo>
                    <a:lnTo>
                      <a:pt x="70" y="92"/>
                    </a:lnTo>
                    <a:lnTo>
                      <a:pt x="67" y="89"/>
                    </a:lnTo>
                    <a:lnTo>
                      <a:pt x="65" y="88"/>
                    </a:lnTo>
                    <a:lnTo>
                      <a:pt x="65" y="84"/>
                    </a:lnTo>
                    <a:lnTo>
                      <a:pt x="64" y="78"/>
                    </a:lnTo>
                    <a:lnTo>
                      <a:pt x="63" y="77"/>
                    </a:lnTo>
                    <a:lnTo>
                      <a:pt x="62" y="77"/>
                    </a:lnTo>
                    <a:lnTo>
                      <a:pt x="58" y="75"/>
                    </a:lnTo>
                    <a:lnTo>
                      <a:pt x="58" y="73"/>
                    </a:lnTo>
                    <a:lnTo>
                      <a:pt x="57" y="70"/>
                    </a:lnTo>
                    <a:lnTo>
                      <a:pt x="56" y="69"/>
                    </a:lnTo>
                    <a:lnTo>
                      <a:pt x="55" y="68"/>
                    </a:lnTo>
                    <a:lnTo>
                      <a:pt x="51" y="66"/>
                    </a:lnTo>
                    <a:lnTo>
                      <a:pt x="51" y="63"/>
                    </a:lnTo>
                    <a:lnTo>
                      <a:pt x="53" y="56"/>
                    </a:lnTo>
                    <a:lnTo>
                      <a:pt x="53" y="53"/>
                    </a:lnTo>
                    <a:lnTo>
                      <a:pt x="57" y="48"/>
                    </a:lnTo>
                    <a:lnTo>
                      <a:pt x="60" y="48"/>
                    </a:lnTo>
                    <a:lnTo>
                      <a:pt x="63" y="47"/>
                    </a:lnTo>
                    <a:lnTo>
                      <a:pt x="65" y="46"/>
                    </a:lnTo>
                    <a:lnTo>
                      <a:pt x="65" y="44"/>
                    </a:lnTo>
                    <a:lnTo>
                      <a:pt x="65" y="40"/>
                    </a:lnTo>
                    <a:lnTo>
                      <a:pt x="65" y="38"/>
                    </a:lnTo>
                    <a:lnTo>
                      <a:pt x="65" y="34"/>
                    </a:lnTo>
                    <a:lnTo>
                      <a:pt x="64" y="32"/>
                    </a:lnTo>
                    <a:lnTo>
                      <a:pt x="58" y="31"/>
                    </a:lnTo>
                    <a:lnTo>
                      <a:pt x="53" y="25"/>
                    </a:lnTo>
                    <a:lnTo>
                      <a:pt x="51" y="24"/>
                    </a:lnTo>
                    <a:lnTo>
                      <a:pt x="50" y="25"/>
                    </a:lnTo>
                    <a:lnTo>
                      <a:pt x="46" y="25"/>
                    </a:lnTo>
                    <a:lnTo>
                      <a:pt x="45" y="27"/>
                    </a:lnTo>
                    <a:lnTo>
                      <a:pt x="43" y="37"/>
                    </a:lnTo>
                    <a:lnTo>
                      <a:pt x="41" y="26"/>
                    </a:lnTo>
                    <a:lnTo>
                      <a:pt x="42" y="22"/>
                    </a:lnTo>
                    <a:lnTo>
                      <a:pt x="43" y="18"/>
                    </a:lnTo>
                    <a:lnTo>
                      <a:pt x="42" y="15"/>
                    </a:lnTo>
                    <a:lnTo>
                      <a:pt x="40" y="12"/>
                    </a:lnTo>
                    <a:lnTo>
                      <a:pt x="34" y="9"/>
                    </a:lnTo>
                    <a:lnTo>
                      <a:pt x="29" y="4"/>
                    </a:lnTo>
                    <a:lnTo>
                      <a:pt x="28" y="2"/>
                    </a:lnTo>
                    <a:lnTo>
                      <a:pt x="26" y="0"/>
                    </a:lnTo>
                    <a:lnTo>
                      <a:pt x="23" y="0"/>
                    </a:lnTo>
                    <a:lnTo>
                      <a:pt x="23" y="0"/>
                    </a:lnTo>
                    <a:lnTo>
                      <a:pt x="19" y="5"/>
                    </a:lnTo>
                    <a:lnTo>
                      <a:pt x="1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7" name="Freeform 225">
                <a:extLst>
                  <a:ext uri="{FF2B5EF4-FFF2-40B4-BE49-F238E27FC236}">
                    <a16:creationId xmlns:a16="http://schemas.microsoft.com/office/drawing/2014/main" id="{D7317E68-A4FA-6226-DB54-269D3C595084}"/>
                  </a:ext>
                </a:extLst>
              </p:cNvPr>
              <p:cNvSpPr/>
              <p:nvPr/>
            </p:nvSpPr>
            <p:spPr bwMode="auto">
              <a:xfrm>
                <a:off x="1720851" y="4389438"/>
                <a:ext cx="323850" cy="266700"/>
              </a:xfrm>
              <a:custGeom>
                <a:avLst/>
                <a:gdLst>
                  <a:gd name="T0" fmla="*/ 25 w 204"/>
                  <a:gd name="T1" fmla="*/ 67 h 168"/>
                  <a:gd name="T2" fmla="*/ 26 w 204"/>
                  <a:gd name="T3" fmla="*/ 67 h 168"/>
                  <a:gd name="T4" fmla="*/ 35 w 204"/>
                  <a:gd name="T5" fmla="*/ 67 h 168"/>
                  <a:gd name="T6" fmla="*/ 60 w 204"/>
                  <a:gd name="T7" fmla="*/ 80 h 168"/>
                  <a:gd name="T8" fmla="*/ 69 w 204"/>
                  <a:gd name="T9" fmla="*/ 81 h 168"/>
                  <a:gd name="T10" fmla="*/ 81 w 204"/>
                  <a:gd name="T11" fmla="*/ 80 h 168"/>
                  <a:gd name="T12" fmla="*/ 86 w 204"/>
                  <a:gd name="T13" fmla="*/ 80 h 168"/>
                  <a:gd name="T14" fmla="*/ 90 w 204"/>
                  <a:gd name="T15" fmla="*/ 88 h 168"/>
                  <a:gd name="T16" fmla="*/ 83 w 204"/>
                  <a:gd name="T17" fmla="*/ 97 h 168"/>
                  <a:gd name="T18" fmla="*/ 82 w 204"/>
                  <a:gd name="T19" fmla="*/ 113 h 168"/>
                  <a:gd name="T20" fmla="*/ 82 w 204"/>
                  <a:gd name="T21" fmla="*/ 135 h 168"/>
                  <a:gd name="T22" fmla="*/ 87 w 204"/>
                  <a:gd name="T23" fmla="*/ 137 h 168"/>
                  <a:gd name="T24" fmla="*/ 89 w 204"/>
                  <a:gd name="T25" fmla="*/ 146 h 168"/>
                  <a:gd name="T26" fmla="*/ 100 w 204"/>
                  <a:gd name="T27" fmla="*/ 163 h 168"/>
                  <a:gd name="T28" fmla="*/ 106 w 204"/>
                  <a:gd name="T29" fmla="*/ 168 h 168"/>
                  <a:gd name="T30" fmla="*/ 124 w 204"/>
                  <a:gd name="T31" fmla="*/ 160 h 168"/>
                  <a:gd name="T32" fmla="*/ 137 w 204"/>
                  <a:gd name="T33" fmla="*/ 148 h 168"/>
                  <a:gd name="T34" fmla="*/ 146 w 204"/>
                  <a:gd name="T35" fmla="*/ 145 h 168"/>
                  <a:gd name="T36" fmla="*/ 140 w 204"/>
                  <a:gd name="T37" fmla="*/ 142 h 168"/>
                  <a:gd name="T38" fmla="*/ 131 w 204"/>
                  <a:gd name="T39" fmla="*/ 131 h 168"/>
                  <a:gd name="T40" fmla="*/ 127 w 204"/>
                  <a:gd name="T41" fmla="*/ 118 h 168"/>
                  <a:gd name="T42" fmla="*/ 141 w 204"/>
                  <a:gd name="T43" fmla="*/ 117 h 168"/>
                  <a:gd name="T44" fmla="*/ 159 w 204"/>
                  <a:gd name="T45" fmla="*/ 115 h 168"/>
                  <a:gd name="T46" fmla="*/ 178 w 204"/>
                  <a:gd name="T47" fmla="*/ 109 h 168"/>
                  <a:gd name="T48" fmla="*/ 192 w 204"/>
                  <a:gd name="T49" fmla="*/ 98 h 168"/>
                  <a:gd name="T50" fmla="*/ 187 w 204"/>
                  <a:gd name="T51" fmla="*/ 93 h 168"/>
                  <a:gd name="T52" fmla="*/ 184 w 204"/>
                  <a:gd name="T53" fmla="*/ 74 h 168"/>
                  <a:gd name="T54" fmla="*/ 195 w 204"/>
                  <a:gd name="T55" fmla="*/ 72 h 168"/>
                  <a:gd name="T56" fmla="*/ 192 w 204"/>
                  <a:gd name="T57" fmla="*/ 67 h 168"/>
                  <a:gd name="T58" fmla="*/ 197 w 204"/>
                  <a:gd name="T59" fmla="*/ 54 h 168"/>
                  <a:gd name="T60" fmla="*/ 199 w 204"/>
                  <a:gd name="T61" fmla="*/ 44 h 168"/>
                  <a:gd name="T62" fmla="*/ 190 w 204"/>
                  <a:gd name="T63" fmla="*/ 45 h 168"/>
                  <a:gd name="T64" fmla="*/ 168 w 204"/>
                  <a:gd name="T65" fmla="*/ 45 h 168"/>
                  <a:gd name="T66" fmla="*/ 184 w 204"/>
                  <a:gd name="T67" fmla="*/ 39 h 168"/>
                  <a:gd name="T68" fmla="*/ 185 w 204"/>
                  <a:gd name="T69" fmla="*/ 32 h 168"/>
                  <a:gd name="T70" fmla="*/ 174 w 204"/>
                  <a:gd name="T71" fmla="*/ 27 h 168"/>
                  <a:gd name="T72" fmla="*/ 166 w 204"/>
                  <a:gd name="T73" fmla="*/ 24 h 168"/>
                  <a:gd name="T74" fmla="*/ 158 w 204"/>
                  <a:gd name="T75" fmla="*/ 18 h 168"/>
                  <a:gd name="T76" fmla="*/ 168 w 204"/>
                  <a:gd name="T77" fmla="*/ 13 h 168"/>
                  <a:gd name="T78" fmla="*/ 147 w 204"/>
                  <a:gd name="T79" fmla="*/ 14 h 168"/>
                  <a:gd name="T80" fmla="*/ 134 w 204"/>
                  <a:gd name="T81" fmla="*/ 18 h 168"/>
                  <a:gd name="T82" fmla="*/ 123 w 204"/>
                  <a:gd name="T83" fmla="*/ 23 h 168"/>
                  <a:gd name="T84" fmla="*/ 110 w 204"/>
                  <a:gd name="T85" fmla="*/ 15 h 168"/>
                  <a:gd name="T86" fmla="*/ 76 w 204"/>
                  <a:gd name="T87" fmla="*/ 16 h 168"/>
                  <a:gd name="T88" fmla="*/ 76 w 204"/>
                  <a:gd name="T89" fmla="*/ 7 h 168"/>
                  <a:gd name="T90" fmla="*/ 61 w 204"/>
                  <a:gd name="T91" fmla="*/ 2 h 168"/>
                  <a:gd name="T92" fmla="*/ 54 w 204"/>
                  <a:gd name="T93" fmla="*/ 3 h 168"/>
                  <a:gd name="T94" fmla="*/ 42 w 204"/>
                  <a:gd name="T95" fmla="*/ 6 h 168"/>
                  <a:gd name="T96" fmla="*/ 26 w 204"/>
                  <a:gd name="T97" fmla="*/ 13 h 168"/>
                  <a:gd name="T98" fmla="*/ 31 w 204"/>
                  <a:gd name="T99" fmla="*/ 30 h 168"/>
                  <a:gd name="T100" fmla="*/ 17 w 204"/>
                  <a:gd name="T101" fmla="*/ 34 h 168"/>
                  <a:gd name="T102" fmla="*/ 17 w 204"/>
                  <a:gd name="T103" fmla="*/ 22 h 168"/>
                  <a:gd name="T104" fmla="*/ 21 w 204"/>
                  <a:gd name="T105" fmla="*/ 7 h 168"/>
                  <a:gd name="T106" fmla="*/ 16 w 204"/>
                  <a:gd name="T107" fmla="*/ 5 h 168"/>
                  <a:gd name="T108" fmla="*/ 7 w 204"/>
                  <a:gd name="T109" fmla="*/ 13 h 168"/>
                  <a:gd name="T110" fmla="*/ 1 w 204"/>
                  <a:gd name="T111" fmla="*/ 30 h 168"/>
                  <a:gd name="T112" fmla="*/ 9 w 204"/>
                  <a:gd name="T113" fmla="*/ 46 h 168"/>
                  <a:gd name="T114" fmla="*/ 12 w 204"/>
                  <a:gd name="T115" fmla="*/ 59 h 168"/>
                  <a:gd name="T116" fmla="*/ 18 w 204"/>
                  <a:gd name="T117" fmla="*/ 66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4" h="168">
                    <a:moveTo>
                      <a:pt x="18" y="66"/>
                    </a:moveTo>
                    <a:lnTo>
                      <a:pt x="21" y="67"/>
                    </a:lnTo>
                    <a:lnTo>
                      <a:pt x="24" y="68"/>
                    </a:lnTo>
                    <a:lnTo>
                      <a:pt x="25" y="67"/>
                    </a:lnTo>
                    <a:lnTo>
                      <a:pt x="25" y="67"/>
                    </a:lnTo>
                    <a:lnTo>
                      <a:pt x="25" y="67"/>
                    </a:lnTo>
                    <a:lnTo>
                      <a:pt x="26" y="67"/>
                    </a:lnTo>
                    <a:lnTo>
                      <a:pt x="26" y="67"/>
                    </a:lnTo>
                    <a:lnTo>
                      <a:pt x="26" y="67"/>
                    </a:lnTo>
                    <a:lnTo>
                      <a:pt x="31" y="67"/>
                    </a:lnTo>
                    <a:lnTo>
                      <a:pt x="33" y="68"/>
                    </a:lnTo>
                    <a:lnTo>
                      <a:pt x="35" y="67"/>
                    </a:lnTo>
                    <a:lnTo>
                      <a:pt x="39" y="66"/>
                    </a:lnTo>
                    <a:lnTo>
                      <a:pt x="45" y="67"/>
                    </a:lnTo>
                    <a:lnTo>
                      <a:pt x="48" y="69"/>
                    </a:lnTo>
                    <a:lnTo>
                      <a:pt x="60" y="80"/>
                    </a:lnTo>
                    <a:lnTo>
                      <a:pt x="64" y="79"/>
                    </a:lnTo>
                    <a:lnTo>
                      <a:pt x="65" y="80"/>
                    </a:lnTo>
                    <a:lnTo>
                      <a:pt x="66" y="80"/>
                    </a:lnTo>
                    <a:lnTo>
                      <a:pt x="69" y="81"/>
                    </a:lnTo>
                    <a:lnTo>
                      <a:pt x="71" y="81"/>
                    </a:lnTo>
                    <a:lnTo>
                      <a:pt x="74" y="80"/>
                    </a:lnTo>
                    <a:lnTo>
                      <a:pt x="77" y="80"/>
                    </a:lnTo>
                    <a:lnTo>
                      <a:pt x="81" y="80"/>
                    </a:lnTo>
                    <a:lnTo>
                      <a:pt x="82" y="80"/>
                    </a:lnTo>
                    <a:lnTo>
                      <a:pt x="86" y="80"/>
                    </a:lnTo>
                    <a:lnTo>
                      <a:pt x="86" y="80"/>
                    </a:lnTo>
                    <a:lnTo>
                      <a:pt x="86" y="80"/>
                    </a:lnTo>
                    <a:lnTo>
                      <a:pt x="86" y="80"/>
                    </a:lnTo>
                    <a:lnTo>
                      <a:pt x="86" y="80"/>
                    </a:lnTo>
                    <a:lnTo>
                      <a:pt x="89" y="81"/>
                    </a:lnTo>
                    <a:lnTo>
                      <a:pt x="90" y="88"/>
                    </a:lnTo>
                    <a:lnTo>
                      <a:pt x="88" y="90"/>
                    </a:lnTo>
                    <a:lnTo>
                      <a:pt x="88" y="94"/>
                    </a:lnTo>
                    <a:lnTo>
                      <a:pt x="87" y="96"/>
                    </a:lnTo>
                    <a:lnTo>
                      <a:pt x="83" y="97"/>
                    </a:lnTo>
                    <a:lnTo>
                      <a:pt x="82" y="98"/>
                    </a:lnTo>
                    <a:lnTo>
                      <a:pt x="83" y="105"/>
                    </a:lnTo>
                    <a:lnTo>
                      <a:pt x="82" y="109"/>
                    </a:lnTo>
                    <a:lnTo>
                      <a:pt x="82" y="113"/>
                    </a:lnTo>
                    <a:lnTo>
                      <a:pt x="83" y="116"/>
                    </a:lnTo>
                    <a:lnTo>
                      <a:pt x="83" y="118"/>
                    </a:lnTo>
                    <a:lnTo>
                      <a:pt x="88" y="126"/>
                    </a:lnTo>
                    <a:lnTo>
                      <a:pt x="82" y="135"/>
                    </a:lnTo>
                    <a:lnTo>
                      <a:pt x="82" y="137"/>
                    </a:lnTo>
                    <a:lnTo>
                      <a:pt x="83" y="137"/>
                    </a:lnTo>
                    <a:lnTo>
                      <a:pt x="84" y="135"/>
                    </a:lnTo>
                    <a:lnTo>
                      <a:pt x="87" y="137"/>
                    </a:lnTo>
                    <a:lnTo>
                      <a:pt x="87" y="139"/>
                    </a:lnTo>
                    <a:lnTo>
                      <a:pt x="88" y="140"/>
                    </a:lnTo>
                    <a:lnTo>
                      <a:pt x="90" y="144"/>
                    </a:lnTo>
                    <a:lnTo>
                      <a:pt x="89" y="146"/>
                    </a:lnTo>
                    <a:lnTo>
                      <a:pt x="91" y="149"/>
                    </a:lnTo>
                    <a:lnTo>
                      <a:pt x="95" y="157"/>
                    </a:lnTo>
                    <a:lnTo>
                      <a:pt x="95" y="160"/>
                    </a:lnTo>
                    <a:lnTo>
                      <a:pt x="100" y="163"/>
                    </a:lnTo>
                    <a:lnTo>
                      <a:pt x="100" y="163"/>
                    </a:lnTo>
                    <a:lnTo>
                      <a:pt x="100" y="163"/>
                    </a:lnTo>
                    <a:lnTo>
                      <a:pt x="100" y="163"/>
                    </a:lnTo>
                    <a:lnTo>
                      <a:pt x="106" y="168"/>
                    </a:lnTo>
                    <a:lnTo>
                      <a:pt x="109" y="168"/>
                    </a:lnTo>
                    <a:lnTo>
                      <a:pt x="115" y="168"/>
                    </a:lnTo>
                    <a:lnTo>
                      <a:pt x="118" y="163"/>
                    </a:lnTo>
                    <a:lnTo>
                      <a:pt x="124" y="160"/>
                    </a:lnTo>
                    <a:lnTo>
                      <a:pt x="126" y="157"/>
                    </a:lnTo>
                    <a:lnTo>
                      <a:pt x="134" y="153"/>
                    </a:lnTo>
                    <a:lnTo>
                      <a:pt x="135" y="149"/>
                    </a:lnTo>
                    <a:lnTo>
                      <a:pt x="137" y="148"/>
                    </a:lnTo>
                    <a:lnTo>
                      <a:pt x="137" y="148"/>
                    </a:lnTo>
                    <a:lnTo>
                      <a:pt x="139" y="146"/>
                    </a:lnTo>
                    <a:lnTo>
                      <a:pt x="144" y="145"/>
                    </a:lnTo>
                    <a:lnTo>
                      <a:pt x="146" y="145"/>
                    </a:lnTo>
                    <a:lnTo>
                      <a:pt x="148" y="144"/>
                    </a:lnTo>
                    <a:lnTo>
                      <a:pt x="148" y="142"/>
                    </a:lnTo>
                    <a:lnTo>
                      <a:pt x="145" y="141"/>
                    </a:lnTo>
                    <a:lnTo>
                      <a:pt x="140" y="142"/>
                    </a:lnTo>
                    <a:lnTo>
                      <a:pt x="131" y="139"/>
                    </a:lnTo>
                    <a:lnTo>
                      <a:pt x="132" y="137"/>
                    </a:lnTo>
                    <a:lnTo>
                      <a:pt x="132" y="134"/>
                    </a:lnTo>
                    <a:lnTo>
                      <a:pt x="131" y="131"/>
                    </a:lnTo>
                    <a:lnTo>
                      <a:pt x="135" y="124"/>
                    </a:lnTo>
                    <a:lnTo>
                      <a:pt x="134" y="122"/>
                    </a:lnTo>
                    <a:lnTo>
                      <a:pt x="131" y="119"/>
                    </a:lnTo>
                    <a:lnTo>
                      <a:pt x="127" y="118"/>
                    </a:lnTo>
                    <a:lnTo>
                      <a:pt x="124" y="111"/>
                    </a:lnTo>
                    <a:lnTo>
                      <a:pt x="131" y="113"/>
                    </a:lnTo>
                    <a:lnTo>
                      <a:pt x="137" y="113"/>
                    </a:lnTo>
                    <a:lnTo>
                      <a:pt x="141" y="117"/>
                    </a:lnTo>
                    <a:lnTo>
                      <a:pt x="146" y="116"/>
                    </a:lnTo>
                    <a:lnTo>
                      <a:pt x="153" y="116"/>
                    </a:lnTo>
                    <a:lnTo>
                      <a:pt x="155" y="116"/>
                    </a:lnTo>
                    <a:lnTo>
                      <a:pt x="159" y="115"/>
                    </a:lnTo>
                    <a:lnTo>
                      <a:pt x="164" y="110"/>
                    </a:lnTo>
                    <a:lnTo>
                      <a:pt x="169" y="110"/>
                    </a:lnTo>
                    <a:lnTo>
                      <a:pt x="171" y="111"/>
                    </a:lnTo>
                    <a:lnTo>
                      <a:pt x="178" y="109"/>
                    </a:lnTo>
                    <a:lnTo>
                      <a:pt x="183" y="108"/>
                    </a:lnTo>
                    <a:lnTo>
                      <a:pt x="191" y="103"/>
                    </a:lnTo>
                    <a:lnTo>
                      <a:pt x="192" y="100"/>
                    </a:lnTo>
                    <a:lnTo>
                      <a:pt x="192" y="98"/>
                    </a:lnTo>
                    <a:lnTo>
                      <a:pt x="192" y="98"/>
                    </a:lnTo>
                    <a:lnTo>
                      <a:pt x="192" y="97"/>
                    </a:lnTo>
                    <a:lnTo>
                      <a:pt x="192" y="97"/>
                    </a:lnTo>
                    <a:lnTo>
                      <a:pt x="187" y="93"/>
                    </a:lnTo>
                    <a:lnTo>
                      <a:pt x="182" y="87"/>
                    </a:lnTo>
                    <a:lnTo>
                      <a:pt x="181" y="82"/>
                    </a:lnTo>
                    <a:lnTo>
                      <a:pt x="184" y="79"/>
                    </a:lnTo>
                    <a:lnTo>
                      <a:pt x="184" y="74"/>
                    </a:lnTo>
                    <a:lnTo>
                      <a:pt x="188" y="71"/>
                    </a:lnTo>
                    <a:lnTo>
                      <a:pt x="190" y="72"/>
                    </a:lnTo>
                    <a:lnTo>
                      <a:pt x="192" y="72"/>
                    </a:lnTo>
                    <a:lnTo>
                      <a:pt x="195" y="72"/>
                    </a:lnTo>
                    <a:lnTo>
                      <a:pt x="199" y="71"/>
                    </a:lnTo>
                    <a:lnTo>
                      <a:pt x="199" y="68"/>
                    </a:lnTo>
                    <a:lnTo>
                      <a:pt x="197" y="67"/>
                    </a:lnTo>
                    <a:lnTo>
                      <a:pt x="192" y="67"/>
                    </a:lnTo>
                    <a:lnTo>
                      <a:pt x="191" y="62"/>
                    </a:lnTo>
                    <a:lnTo>
                      <a:pt x="189" y="60"/>
                    </a:lnTo>
                    <a:lnTo>
                      <a:pt x="195" y="54"/>
                    </a:lnTo>
                    <a:lnTo>
                      <a:pt x="197" y="54"/>
                    </a:lnTo>
                    <a:lnTo>
                      <a:pt x="200" y="52"/>
                    </a:lnTo>
                    <a:lnTo>
                      <a:pt x="202" y="51"/>
                    </a:lnTo>
                    <a:lnTo>
                      <a:pt x="204" y="47"/>
                    </a:lnTo>
                    <a:lnTo>
                      <a:pt x="199" y="44"/>
                    </a:lnTo>
                    <a:lnTo>
                      <a:pt x="197" y="44"/>
                    </a:lnTo>
                    <a:lnTo>
                      <a:pt x="195" y="45"/>
                    </a:lnTo>
                    <a:lnTo>
                      <a:pt x="191" y="44"/>
                    </a:lnTo>
                    <a:lnTo>
                      <a:pt x="190" y="45"/>
                    </a:lnTo>
                    <a:lnTo>
                      <a:pt x="188" y="45"/>
                    </a:lnTo>
                    <a:lnTo>
                      <a:pt x="182" y="46"/>
                    </a:lnTo>
                    <a:lnTo>
                      <a:pt x="177" y="46"/>
                    </a:lnTo>
                    <a:lnTo>
                      <a:pt x="168" y="45"/>
                    </a:lnTo>
                    <a:lnTo>
                      <a:pt x="180" y="43"/>
                    </a:lnTo>
                    <a:lnTo>
                      <a:pt x="182" y="43"/>
                    </a:lnTo>
                    <a:lnTo>
                      <a:pt x="183" y="42"/>
                    </a:lnTo>
                    <a:lnTo>
                      <a:pt x="184" y="39"/>
                    </a:lnTo>
                    <a:lnTo>
                      <a:pt x="188" y="37"/>
                    </a:lnTo>
                    <a:lnTo>
                      <a:pt x="185" y="36"/>
                    </a:lnTo>
                    <a:lnTo>
                      <a:pt x="187" y="35"/>
                    </a:lnTo>
                    <a:lnTo>
                      <a:pt x="185" y="32"/>
                    </a:lnTo>
                    <a:lnTo>
                      <a:pt x="182" y="30"/>
                    </a:lnTo>
                    <a:lnTo>
                      <a:pt x="176" y="29"/>
                    </a:lnTo>
                    <a:lnTo>
                      <a:pt x="175" y="28"/>
                    </a:lnTo>
                    <a:lnTo>
                      <a:pt x="174" y="27"/>
                    </a:lnTo>
                    <a:lnTo>
                      <a:pt x="170" y="27"/>
                    </a:lnTo>
                    <a:lnTo>
                      <a:pt x="169" y="25"/>
                    </a:lnTo>
                    <a:lnTo>
                      <a:pt x="167" y="24"/>
                    </a:lnTo>
                    <a:lnTo>
                      <a:pt x="166" y="24"/>
                    </a:lnTo>
                    <a:lnTo>
                      <a:pt x="167" y="29"/>
                    </a:lnTo>
                    <a:lnTo>
                      <a:pt x="162" y="23"/>
                    </a:lnTo>
                    <a:lnTo>
                      <a:pt x="161" y="21"/>
                    </a:lnTo>
                    <a:lnTo>
                      <a:pt x="158" y="18"/>
                    </a:lnTo>
                    <a:lnTo>
                      <a:pt x="156" y="16"/>
                    </a:lnTo>
                    <a:lnTo>
                      <a:pt x="159" y="14"/>
                    </a:lnTo>
                    <a:lnTo>
                      <a:pt x="166" y="14"/>
                    </a:lnTo>
                    <a:lnTo>
                      <a:pt x="168" y="13"/>
                    </a:lnTo>
                    <a:lnTo>
                      <a:pt x="162" y="11"/>
                    </a:lnTo>
                    <a:lnTo>
                      <a:pt x="158" y="11"/>
                    </a:lnTo>
                    <a:lnTo>
                      <a:pt x="154" y="11"/>
                    </a:lnTo>
                    <a:lnTo>
                      <a:pt x="147" y="14"/>
                    </a:lnTo>
                    <a:lnTo>
                      <a:pt x="145" y="13"/>
                    </a:lnTo>
                    <a:lnTo>
                      <a:pt x="142" y="14"/>
                    </a:lnTo>
                    <a:lnTo>
                      <a:pt x="137" y="17"/>
                    </a:lnTo>
                    <a:lnTo>
                      <a:pt x="134" y="18"/>
                    </a:lnTo>
                    <a:lnTo>
                      <a:pt x="131" y="20"/>
                    </a:lnTo>
                    <a:lnTo>
                      <a:pt x="130" y="22"/>
                    </a:lnTo>
                    <a:lnTo>
                      <a:pt x="125" y="22"/>
                    </a:lnTo>
                    <a:lnTo>
                      <a:pt x="123" y="23"/>
                    </a:lnTo>
                    <a:lnTo>
                      <a:pt x="119" y="22"/>
                    </a:lnTo>
                    <a:lnTo>
                      <a:pt x="112" y="17"/>
                    </a:lnTo>
                    <a:lnTo>
                      <a:pt x="111" y="15"/>
                    </a:lnTo>
                    <a:lnTo>
                      <a:pt x="110" y="15"/>
                    </a:lnTo>
                    <a:lnTo>
                      <a:pt x="103" y="15"/>
                    </a:lnTo>
                    <a:lnTo>
                      <a:pt x="88" y="17"/>
                    </a:lnTo>
                    <a:lnTo>
                      <a:pt x="80" y="17"/>
                    </a:lnTo>
                    <a:lnTo>
                      <a:pt x="76" y="16"/>
                    </a:lnTo>
                    <a:lnTo>
                      <a:pt x="75" y="13"/>
                    </a:lnTo>
                    <a:lnTo>
                      <a:pt x="75" y="9"/>
                    </a:lnTo>
                    <a:lnTo>
                      <a:pt x="77" y="9"/>
                    </a:lnTo>
                    <a:lnTo>
                      <a:pt x="76" y="7"/>
                    </a:lnTo>
                    <a:lnTo>
                      <a:pt x="74" y="3"/>
                    </a:lnTo>
                    <a:lnTo>
                      <a:pt x="72" y="3"/>
                    </a:lnTo>
                    <a:lnTo>
                      <a:pt x="65" y="3"/>
                    </a:lnTo>
                    <a:lnTo>
                      <a:pt x="61" y="2"/>
                    </a:lnTo>
                    <a:lnTo>
                      <a:pt x="59" y="2"/>
                    </a:lnTo>
                    <a:lnTo>
                      <a:pt x="57" y="2"/>
                    </a:lnTo>
                    <a:lnTo>
                      <a:pt x="54" y="0"/>
                    </a:lnTo>
                    <a:lnTo>
                      <a:pt x="54" y="3"/>
                    </a:lnTo>
                    <a:lnTo>
                      <a:pt x="51" y="5"/>
                    </a:lnTo>
                    <a:lnTo>
                      <a:pt x="46" y="2"/>
                    </a:lnTo>
                    <a:lnTo>
                      <a:pt x="46" y="3"/>
                    </a:lnTo>
                    <a:lnTo>
                      <a:pt x="42" y="6"/>
                    </a:lnTo>
                    <a:lnTo>
                      <a:pt x="35" y="7"/>
                    </a:lnTo>
                    <a:lnTo>
                      <a:pt x="29" y="9"/>
                    </a:lnTo>
                    <a:lnTo>
                      <a:pt x="26" y="11"/>
                    </a:lnTo>
                    <a:lnTo>
                      <a:pt x="26" y="13"/>
                    </a:lnTo>
                    <a:lnTo>
                      <a:pt x="29" y="16"/>
                    </a:lnTo>
                    <a:lnTo>
                      <a:pt x="29" y="23"/>
                    </a:lnTo>
                    <a:lnTo>
                      <a:pt x="29" y="27"/>
                    </a:lnTo>
                    <a:lnTo>
                      <a:pt x="31" y="30"/>
                    </a:lnTo>
                    <a:lnTo>
                      <a:pt x="28" y="36"/>
                    </a:lnTo>
                    <a:lnTo>
                      <a:pt x="22" y="39"/>
                    </a:lnTo>
                    <a:lnTo>
                      <a:pt x="17" y="39"/>
                    </a:lnTo>
                    <a:lnTo>
                      <a:pt x="17" y="34"/>
                    </a:lnTo>
                    <a:lnTo>
                      <a:pt x="15" y="30"/>
                    </a:lnTo>
                    <a:lnTo>
                      <a:pt x="14" y="27"/>
                    </a:lnTo>
                    <a:lnTo>
                      <a:pt x="17" y="23"/>
                    </a:lnTo>
                    <a:lnTo>
                      <a:pt x="17" y="22"/>
                    </a:lnTo>
                    <a:lnTo>
                      <a:pt x="23" y="16"/>
                    </a:lnTo>
                    <a:lnTo>
                      <a:pt x="23" y="13"/>
                    </a:lnTo>
                    <a:lnTo>
                      <a:pt x="21" y="9"/>
                    </a:lnTo>
                    <a:lnTo>
                      <a:pt x="21" y="7"/>
                    </a:lnTo>
                    <a:lnTo>
                      <a:pt x="21" y="6"/>
                    </a:lnTo>
                    <a:lnTo>
                      <a:pt x="18" y="5"/>
                    </a:lnTo>
                    <a:lnTo>
                      <a:pt x="17" y="2"/>
                    </a:lnTo>
                    <a:lnTo>
                      <a:pt x="16" y="5"/>
                    </a:lnTo>
                    <a:lnTo>
                      <a:pt x="14" y="7"/>
                    </a:lnTo>
                    <a:lnTo>
                      <a:pt x="11" y="7"/>
                    </a:lnTo>
                    <a:lnTo>
                      <a:pt x="9" y="10"/>
                    </a:lnTo>
                    <a:lnTo>
                      <a:pt x="7" y="13"/>
                    </a:lnTo>
                    <a:lnTo>
                      <a:pt x="2" y="20"/>
                    </a:lnTo>
                    <a:lnTo>
                      <a:pt x="1" y="22"/>
                    </a:lnTo>
                    <a:lnTo>
                      <a:pt x="2" y="24"/>
                    </a:lnTo>
                    <a:lnTo>
                      <a:pt x="1" y="30"/>
                    </a:lnTo>
                    <a:lnTo>
                      <a:pt x="0" y="35"/>
                    </a:lnTo>
                    <a:lnTo>
                      <a:pt x="0" y="35"/>
                    </a:lnTo>
                    <a:lnTo>
                      <a:pt x="3" y="35"/>
                    </a:lnTo>
                    <a:lnTo>
                      <a:pt x="9" y="46"/>
                    </a:lnTo>
                    <a:lnTo>
                      <a:pt x="12" y="51"/>
                    </a:lnTo>
                    <a:lnTo>
                      <a:pt x="14" y="53"/>
                    </a:lnTo>
                    <a:lnTo>
                      <a:pt x="11" y="57"/>
                    </a:lnTo>
                    <a:lnTo>
                      <a:pt x="12" y="59"/>
                    </a:lnTo>
                    <a:lnTo>
                      <a:pt x="11" y="61"/>
                    </a:lnTo>
                    <a:lnTo>
                      <a:pt x="11" y="62"/>
                    </a:lnTo>
                    <a:lnTo>
                      <a:pt x="14" y="65"/>
                    </a:lnTo>
                    <a:lnTo>
                      <a:pt x="18"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8" name="Freeform 226">
                <a:extLst>
                  <a:ext uri="{FF2B5EF4-FFF2-40B4-BE49-F238E27FC236}">
                    <a16:creationId xmlns:a16="http://schemas.microsoft.com/office/drawing/2014/main" id="{CF2A020A-B96F-0268-F23F-C490DBB8E80C}"/>
                  </a:ext>
                </a:extLst>
              </p:cNvPr>
              <p:cNvSpPr/>
              <p:nvPr/>
            </p:nvSpPr>
            <p:spPr bwMode="auto">
              <a:xfrm>
                <a:off x="1574801" y="4367213"/>
                <a:ext cx="293688" cy="403225"/>
              </a:xfrm>
              <a:custGeom>
                <a:avLst/>
                <a:gdLst>
                  <a:gd name="T0" fmla="*/ 72 w 185"/>
                  <a:gd name="T1" fmla="*/ 203 h 254"/>
                  <a:gd name="T2" fmla="*/ 87 w 185"/>
                  <a:gd name="T3" fmla="*/ 218 h 254"/>
                  <a:gd name="T4" fmla="*/ 92 w 185"/>
                  <a:gd name="T5" fmla="*/ 228 h 254"/>
                  <a:gd name="T6" fmla="*/ 103 w 185"/>
                  <a:gd name="T7" fmla="*/ 231 h 254"/>
                  <a:gd name="T8" fmla="*/ 123 w 185"/>
                  <a:gd name="T9" fmla="*/ 227 h 254"/>
                  <a:gd name="T10" fmla="*/ 135 w 185"/>
                  <a:gd name="T11" fmla="*/ 233 h 254"/>
                  <a:gd name="T12" fmla="*/ 136 w 185"/>
                  <a:gd name="T13" fmla="*/ 251 h 254"/>
                  <a:gd name="T14" fmla="*/ 145 w 185"/>
                  <a:gd name="T15" fmla="*/ 205 h 254"/>
                  <a:gd name="T16" fmla="*/ 151 w 185"/>
                  <a:gd name="T17" fmla="*/ 185 h 254"/>
                  <a:gd name="T18" fmla="*/ 143 w 185"/>
                  <a:gd name="T19" fmla="*/ 176 h 254"/>
                  <a:gd name="T20" fmla="*/ 167 w 185"/>
                  <a:gd name="T21" fmla="*/ 163 h 254"/>
                  <a:gd name="T22" fmla="*/ 179 w 185"/>
                  <a:gd name="T23" fmla="*/ 163 h 254"/>
                  <a:gd name="T24" fmla="*/ 183 w 185"/>
                  <a:gd name="T25" fmla="*/ 171 h 254"/>
                  <a:gd name="T26" fmla="*/ 176 w 185"/>
                  <a:gd name="T27" fmla="*/ 155 h 254"/>
                  <a:gd name="T28" fmla="*/ 176 w 185"/>
                  <a:gd name="T29" fmla="*/ 140 h 254"/>
                  <a:gd name="T30" fmla="*/ 172 w 185"/>
                  <a:gd name="T31" fmla="*/ 125 h 254"/>
                  <a:gd name="T32" fmla="*/ 173 w 185"/>
                  <a:gd name="T33" fmla="*/ 119 h 254"/>
                  <a:gd name="T34" fmla="*/ 178 w 185"/>
                  <a:gd name="T35" fmla="*/ 103 h 254"/>
                  <a:gd name="T36" fmla="*/ 174 w 185"/>
                  <a:gd name="T37" fmla="*/ 97 h 254"/>
                  <a:gd name="T38" fmla="*/ 158 w 185"/>
                  <a:gd name="T39" fmla="*/ 96 h 254"/>
                  <a:gd name="T40" fmla="*/ 136 w 185"/>
                  <a:gd name="T41" fmla="*/ 83 h 254"/>
                  <a:gd name="T42" fmla="*/ 118 w 185"/>
                  <a:gd name="T43" fmla="*/ 83 h 254"/>
                  <a:gd name="T44" fmla="*/ 109 w 185"/>
                  <a:gd name="T45" fmla="*/ 82 h 254"/>
                  <a:gd name="T46" fmla="*/ 101 w 185"/>
                  <a:gd name="T47" fmla="*/ 71 h 254"/>
                  <a:gd name="T48" fmla="*/ 92 w 185"/>
                  <a:gd name="T49" fmla="*/ 51 h 254"/>
                  <a:gd name="T50" fmla="*/ 91 w 185"/>
                  <a:gd name="T51" fmla="*/ 36 h 254"/>
                  <a:gd name="T52" fmla="*/ 104 w 185"/>
                  <a:gd name="T53" fmla="*/ 19 h 254"/>
                  <a:gd name="T54" fmla="*/ 121 w 185"/>
                  <a:gd name="T55" fmla="*/ 6 h 254"/>
                  <a:gd name="T56" fmla="*/ 117 w 185"/>
                  <a:gd name="T57" fmla="*/ 0 h 254"/>
                  <a:gd name="T58" fmla="*/ 110 w 185"/>
                  <a:gd name="T59" fmla="*/ 3 h 254"/>
                  <a:gd name="T60" fmla="*/ 106 w 185"/>
                  <a:gd name="T61" fmla="*/ 8 h 254"/>
                  <a:gd name="T62" fmla="*/ 82 w 185"/>
                  <a:gd name="T63" fmla="*/ 17 h 254"/>
                  <a:gd name="T64" fmla="*/ 80 w 185"/>
                  <a:gd name="T65" fmla="*/ 21 h 254"/>
                  <a:gd name="T66" fmla="*/ 71 w 185"/>
                  <a:gd name="T67" fmla="*/ 23 h 254"/>
                  <a:gd name="T68" fmla="*/ 59 w 185"/>
                  <a:gd name="T69" fmla="*/ 25 h 254"/>
                  <a:gd name="T70" fmla="*/ 53 w 185"/>
                  <a:gd name="T71" fmla="*/ 45 h 254"/>
                  <a:gd name="T72" fmla="*/ 40 w 185"/>
                  <a:gd name="T73" fmla="*/ 52 h 254"/>
                  <a:gd name="T74" fmla="*/ 36 w 185"/>
                  <a:gd name="T75" fmla="*/ 66 h 254"/>
                  <a:gd name="T76" fmla="*/ 29 w 185"/>
                  <a:gd name="T77" fmla="*/ 65 h 254"/>
                  <a:gd name="T78" fmla="*/ 24 w 185"/>
                  <a:gd name="T79" fmla="*/ 61 h 254"/>
                  <a:gd name="T80" fmla="*/ 19 w 185"/>
                  <a:gd name="T81" fmla="*/ 75 h 254"/>
                  <a:gd name="T82" fmla="*/ 21 w 185"/>
                  <a:gd name="T83" fmla="*/ 89 h 254"/>
                  <a:gd name="T84" fmla="*/ 24 w 185"/>
                  <a:gd name="T85" fmla="*/ 97 h 254"/>
                  <a:gd name="T86" fmla="*/ 23 w 185"/>
                  <a:gd name="T87" fmla="*/ 107 h 254"/>
                  <a:gd name="T88" fmla="*/ 23 w 185"/>
                  <a:gd name="T89" fmla="*/ 126 h 254"/>
                  <a:gd name="T90" fmla="*/ 28 w 185"/>
                  <a:gd name="T91" fmla="*/ 132 h 254"/>
                  <a:gd name="T92" fmla="*/ 21 w 185"/>
                  <a:gd name="T93" fmla="*/ 146 h 254"/>
                  <a:gd name="T94" fmla="*/ 0 w 185"/>
                  <a:gd name="T95" fmla="*/ 163 h 254"/>
                  <a:gd name="T96" fmla="*/ 17 w 185"/>
                  <a:gd name="T97" fmla="*/ 180 h 254"/>
                  <a:gd name="T98" fmla="*/ 31 w 185"/>
                  <a:gd name="T99" fmla="*/ 191 h 254"/>
                  <a:gd name="T100" fmla="*/ 42 w 185"/>
                  <a:gd name="T101" fmla="*/ 187 h 254"/>
                  <a:gd name="T102" fmla="*/ 53 w 185"/>
                  <a:gd name="T103" fmla="*/ 19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5" h="254">
                    <a:moveTo>
                      <a:pt x="56" y="192"/>
                    </a:moveTo>
                    <a:lnTo>
                      <a:pt x="57" y="195"/>
                    </a:lnTo>
                    <a:lnTo>
                      <a:pt x="66" y="197"/>
                    </a:lnTo>
                    <a:lnTo>
                      <a:pt x="67" y="198"/>
                    </a:lnTo>
                    <a:lnTo>
                      <a:pt x="72" y="203"/>
                    </a:lnTo>
                    <a:lnTo>
                      <a:pt x="72" y="206"/>
                    </a:lnTo>
                    <a:lnTo>
                      <a:pt x="74" y="210"/>
                    </a:lnTo>
                    <a:lnTo>
                      <a:pt x="75" y="210"/>
                    </a:lnTo>
                    <a:lnTo>
                      <a:pt x="84" y="212"/>
                    </a:lnTo>
                    <a:lnTo>
                      <a:pt x="87" y="218"/>
                    </a:lnTo>
                    <a:lnTo>
                      <a:pt x="87" y="220"/>
                    </a:lnTo>
                    <a:lnTo>
                      <a:pt x="87" y="221"/>
                    </a:lnTo>
                    <a:lnTo>
                      <a:pt x="91" y="222"/>
                    </a:lnTo>
                    <a:lnTo>
                      <a:pt x="92" y="227"/>
                    </a:lnTo>
                    <a:lnTo>
                      <a:pt x="92" y="228"/>
                    </a:lnTo>
                    <a:lnTo>
                      <a:pt x="92" y="229"/>
                    </a:lnTo>
                    <a:lnTo>
                      <a:pt x="94" y="231"/>
                    </a:lnTo>
                    <a:lnTo>
                      <a:pt x="96" y="229"/>
                    </a:lnTo>
                    <a:lnTo>
                      <a:pt x="100" y="231"/>
                    </a:lnTo>
                    <a:lnTo>
                      <a:pt x="103" y="231"/>
                    </a:lnTo>
                    <a:lnTo>
                      <a:pt x="104" y="229"/>
                    </a:lnTo>
                    <a:lnTo>
                      <a:pt x="110" y="227"/>
                    </a:lnTo>
                    <a:lnTo>
                      <a:pt x="115" y="228"/>
                    </a:lnTo>
                    <a:lnTo>
                      <a:pt x="118" y="229"/>
                    </a:lnTo>
                    <a:lnTo>
                      <a:pt x="123" y="227"/>
                    </a:lnTo>
                    <a:lnTo>
                      <a:pt x="127" y="227"/>
                    </a:lnTo>
                    <a:lnTo>
                      <a:pt x="128" y="229"/>
                    </a:lnTo>
                    <a:lnTo>
                      <a:pt x="129" y="228"/>
                    </a:lnTo>
                    <a:lnTo>
                      <a:pt x="134" y="231"/>
                    </a:lnTo>
                    <a:lnTo>
                      <a:pt x="135" y="233"/>
                    </a:lnTo>
                    <a:lnTo>
                      <a:pt x="138" y="231"/>
                    </a:lnTo>
                    <a:lnTo>
                      <a:pt x="139" y="235"/>
                    </a:lnTo>
                    <a:lnTo>
                      <a:pt x="129" y="251"/>
                    </a:lnTo>
                    <a:lnTo>
                      <a:pt x="129" y="253"/>
                    </a:lnTo>
                    <a:lnTo>
                      <a:pt x="136" y="251"/>
                    </a:lnTo>
                    <a:lnTo>
                      <a:pt x="138" y="254"/>
                    </a:lnTo>
                    <a:lnTo>
                      <a:pt x="139" y="250"/>
                    </a:lnTo>
                    <a:lnTo>
                      <a:pt x="149" y="218"/>
                    </a:lnTo>
                    <a:lnTo>
                      <a:pt x="149" y="211"/>
                    </a:lnTo>
                    <a:lnTo>
                      <a:pt x="145" y="205"/>
                    </a:lnTo>
                    <a:lnTo>
                      <a:pt x="139" y="200"/>
                    </a:lnTo>
                    <a:lnTo>
                      <a:pt x="137" y="197"/>
                    </a:lnTo>
                    <a:lnTo>
                      <a:pt x="136" y="188"/>
                    </a:lnTo>
                    <a:lnTo>
                      <a:pt x="147" y="183"/>
                    </a:lnTo>
                    <a:lnTo>
                      <a:pt x="151" y="185"/>
                    </a:lnTo>
                    <a:lnTo>
                      <a:pt x="151" y="185"/>
                    </a:lnTo>
                    <a:lnTo>
                      <a:pt x="149" y="183"/>
                    </a:lnTo>
                    <a:lnTo>
                      <a:pt x="151" y="181"/>
                    </a:lnTo>
                    <a:lnTo>
                      <a:pt x="149" y="178"/>
                    </a:lnTo>
                    <a:lnTo>
                      <a:pt x="143" y="176"/>
                    </a:lnTo>
                    <a:lnTo>
                      <a:pt x="142" y="171"/>
                    </a:lnTo>
                    <a:lnTo>
                      <a:pt x="143" y="166"/>
                    </a:lnTo>
                    <a:lnTo>
                      <a:pt x="160" y="166"/>
                    </a:lnTo>
                    <a:lnTo>
                      <a:pt x="163" y="163"/>
                    </a:lnTo>
                    <a:lnTo>
                      <a:pt x="167" y="163"/>
                    </a:lnTo>
                    <a:lnTo>
                      <a:pt x="168" y="165"/>
                    </a:lnTo>
                    <a:lnTo>
                      <a:pt x="169" y="165"/>
                    </a:lnTo>
                    <a:lnTo>
                      <a:pt x="172" y="161"/>
                    </a:lnTo>
                    <a:lnTo>
                      <a:pt x="178" y="160"/>
                    </a:lnTo>
                    <a:lnTo>
                      <a:pt x="179" y="163"/>
                    </a:lnTo>
                    <a:lnTo>
                      <a:pt x="182" y="167"/>
                    </a:lnTo>
                    <a:lnTo>
                      <a:pt x="182" y="170"/>
                    </a:lnTo>
                    <a:lnTo>
                      <a:pt x="182" y="173"/>
                    </a:lnTo>
                    <a:lnTo>
                      <a:pt x="185" y="173"/>
                    </a:lnTo>
                    <a:lnTo>
                      <a:pt x="183" y="171"/>
                    </a:lnTo>
                    <a:lnTo>
                      <a:pt x="181" y="163"/>
                    </a:lnTo>
                    <a:lnTo>
                      <a:pt x="179" y="160"/>
                    </a:lnTo>
                    <a:lnTo>
                      <a:pt x="180" y="158"/>
                    </a:lnTo>
                    <a:lnTo>
                      <a:pt x="179" y="155"/>
                    </a:lnTo>
                    <a:lnTo>
                      <a:pt x="176" y="155"/>
                    </a:lnTo>
                    <a:lnTo>
                      <a:pt x="176" y="153"/>
                    </a:lnTo>
                    <a:lnTo>
                      <a:pt x="175" y="153"/>
                    </a:lnTo>
                    <a:lnTo>
                      <a:pt x="172" y="152"/>
                    </a:lnTo>
                    <a:lnTo>
                      <a:pt x="172" y="149"/>
                    </a:lnTo>
                    <a:lnTo>
                      <a:pt x="176" y="140"/>
                    </a:lnTo>
                    <a:lnTo>
                      <a:pt x="173" y="132"/>
                    </a:lnTo>
                    <a:lnTo>
                      <a:pt x="173" y="131"/>
                    </a:lnTo>
                    <a:lnTo>
                      <a:pt x="172" y="129"/>
                    </a:lnTo>
                    <a:lnTo>
                      <a:pt x="172" y="131"/>
                    </a:lnTo>
                    <a:lnTo>
                      <a:pt x="172" y="125"/>
                    </a:lnTo>
                    <a:lnTo>
                      <a:pt x="172" y="123"/>
                    </a:lnTo>
                    <a:lnTo>
                      <a:pt x="172" y="123"/>
                    </a:lnTo>
                    <a:lnTo>
                      <a:pt x="172" y="123"/>
                    </a:lnTo>
                    <a:lnTo>
                      <a:pt x="173" y="119"/>
                    </a:lnTo>
                    <a:lnTo>
                      <a:pt x="173" y="119"/>
                    </a:lnTo>
                    <a:lnTo>
                      <a:pt x="172" y="111"/>
                    </a:lnTo>
                    <a:lnTo>
                      <a:pt x="174" y="109"/>
                    </a:lnTo>
                    <a:lnTo>
                      <a:pt x="178" y="108"/>
                    </a:lnTo>
                    <a:lnTo>
                      <a:pt x="178" y="107"/>
                    </a:lnTo>
                    <a:lnTo>
                      <a:pt x="178" y="103"/>
                    </a:lnTo>
                    <a:lnTo>
                      <a:pt x="179" y="102"/>
                    </a:lnTo>
                    <a:lnTo>
                      <a:pt x="179" y="96"/>
                    </a:lnTo>
                    <a:lnTo>
                      <a:pt x="176" y="96"/>
                    </a:lnTo>
                    <a:lnTo>
                      <a:pt x="175" y="96"/>
                    </a:lnTo>
                    <a:lnTo>
                      <a:pt x="174" y="97"/>
                    </a:lnTo>
                    <a:lnTo>
                      <a:pt x="169" y="96"/>
                    </a:lnTo>
                    <a:lnTo>
                      <a:pt x="166" y="96"/>
                    </a:lnTo>
                    <a:lnTo>
                      <a:pt x="163" y="98"/>
                    </a:lnTo>
                    <a:lnTo>
                      <a:pt x="160" y="97"/>
                    </a:lnTo>
                    <a:lnTo>
                      <a:pt x="158" y="96"/>
                    </a:lnTo>
                    <a:lnTo>
                      <a:pt x="157" y="96"/>
                    </a:lnTo>
                    <a:lnTo>
                      <a:pt x="156" y="96"/>
                    </a:lnTo>
                    <a:lnTo>
                      <a:pt x="151" y="96"/>
                    </a:lnTo>
                    <a:lnTo>
                      <a:pt x="139" y="85"/>
                    </a:lnTo>
                    <a:lnTo>
                      <a:pt x="136" y="83"/>
                    </a:lnTo>
                    <a:lnTo>
                      <a:pt x="131" y="83"/>
                    </a:lnTo>
                    <a:lnTo>
                      <a:pt x="128" y="83"/>
                    </a:lnTo>
                    <a:lnTo>
                      <a:pt x="127" y="85"/>
                    </a:lnTo>
                    <a:lnTo>
                      <a:pt x="122" y="83"/>
                    </a:lnTo>
                    <a:lnTo>
                      <a:pt x="118" y="83"/>
                    </a:lnTo>
                    <a:lnTo>
                      <a:pt x="116" y="85"/>
                    </a:lnTo>
                    <a:lnTo>
                      <a:pt x="116" y="85"/>
                    </a:lnTo>
                    <a:lnTo>
                      <a:pt x="116" y="85"/>
                    </a:lnTo>
                    <a:lnTo>
                      <a:pt x="113" y="83"/>
                    </a:lnTo>
                    <a:lnTo>
                      <a:pt x="109" y="82"/>
                    </a:lnTo>
                    <a:lnTo>
                      <a:pt x="104" y="81"/>
                    </a:lnTo>
                    <a:lnTo>
                      <a:pt x="101" y="78"/>
                    </a:lnTo>
                    <a:lnTo>
                      <a:pt x="100" y="74"/>
                    </a:lnTo>
                    <a:lnTo>
                      <a:pt x="101" y="73"/>
                    </a:lnTo>
                    <a:lnTo>
                      <a:pt x="101" y="71"/>
                    </a:lnTo>
                    <a:lnTo>
                      <a:pt x="102" y="67"/>
                    </a:lnTo>
                    <a:lnTo>
                      <a:pt x="102" y="65"/>
                    </a:lnTo>
                    <a:lnTo>
                      <a:pt x="100" y="61"/>
                    </a:lnTo>
                    <a:lnTo>
                      <a:pt x="94" y="51"/>
                    </a:lnTo>
                    <a:lnTo>
                      <a:pt x="92" y="51"/>
                    </a:lnTo>
                    <a:lnTo>
                      <a:pt x="88" y="51"/>
                    </a:lnTo>
                    <a:lnTo>
                      <a:pt x="88" y="48"/>
                    </a:lnTo>
                    <a:lnTo>
                      <a:pt x="91" y="43"/>
                    </a:lnTo>
                    <a:lnTo>
                      <a:pt x="92" y="38"/>
                    </a:lnTo>
                    <a:lnTo>
                      <a:pt x="91" y="36"/>
                    </a:lnTo>
                    <a:lnTo>
                      <a:pt x="92" y="31"/>
                    </a:lnTo>
                    <a:lnTo>
                      <a:pt x="96" y="25"/>
                    </a:lnTo>
                    <a:lnTo>
                      <a:pt x="99" y="23"/>
                    </a:lnTo>
                    <a:lnTo>
                      <a:pt x="102" y="19"/>
                    </a:lnTo>
                    <a:lnTo>
                      <a:pt x="104" y="19"/>
                    </a:lnTo>
                    <a:lnTo>
                      <a:pt x="106" y="17"/>
                    </a:lnTo>
                    <a:lnTo>
                      <a:pt x="110" y="9"/>
                    </a:lnTo>
                    <a:lnTo>
                      <a:pt x="118" y="7"/>
                    </a:lnTo>
                    <a:lnTo>
                      <a:pt x="120" y="6"/>
                    </a:lnTo>
                    <a:lnTo>
                      <a:pt x="121" y="6"/>
                    </a:lnTo>
                    <a:lnTo>
                      <a:pt x="121" y="6"/>
                    </a:lnTo>
                    <a:lnTo>
                      <a:pt x="123" y="5"/>
                    </a:lnTo>
                    <a:lnTo>
                      <a:pt x="123" y="3"/>
                    </a:lnTo>
                    <a:lnTo>
                      <a:pt x="122" y="2"/>
                    </a:lnTo>
                    <a:lnTo>
                      <a:pt x="117" y="0"/>
                    </a:lnTo>
                    <a:lnTo>
                      <a:pt x="116" y="0"/>
                    </a:lnTo>
                    <a:lnTo>
                      <a:pt x="115" y="0"/>
                    </a:lnTo>
                    <a:lnTo>
                      <a:pt x="115" y="2"/>
                    </a:lnTo>
                    <a:lnTo>
                      <a:pt x="113" y="2"/>
                    </a:lnTo>
                    <a:lnTo>
                      <a:pt x="110" y="3"/>
                    </a:lnTo>
                    <a:lnTo>
                      <a:pt x="108" y="3"/>
                    </a:lnTo>
                    <a:lnTo>
                      <a:pt x="107" y="3"/>
                    </a:lnTo>
                    <a:lnTo>
                      <a:pt x="106" y="5"/>
                    </a:lnTo>
                    <a:lnTo>
                      <a:pt x="107" y="6"/>
                    </a:lnTo>
                    <a:lnTo>
                      <a:pt x="106" y="8"/>
                    </a:lnTo>
                    <a:lnTo>
                      <a:pt x="101" y="10"/>
                    </a:lnTo>
                    <a:lnTo>
                      <a:pt x="96" y="14"/>
                    </a:lnTo>
                    <a:lnTo>
                      <a:pt x="92" y="16"/>
                    </a:lnTo>
                    <a:lnTo>
                      <a:pt x="88" y="17"/>
                    </a:lnTo>
                    <a:lnTo>
                      <a:pt x="82" y="17"/>
                    </a:lnTo>
                    <a:lnTo>
                      <a:pt x="78" y="17"/>
                    </a:lnTo>
                    <a:lnTo>
                      <a:pt x="75" y="17"/>
                    </a:lnTo>
                    <a:lnTo>
                      <a:pt x="77" y="19"/>
                    </a:lnTo>
                    <a:lnTo>
                      <a:pt x="77" y="21"/>
                    </a:lnTo>
                    <a:lnTo>
                      <a:pt x="80" y="21"/>
                    </a:lnTo>
                    <a:lnTo>
                      <a:pt x="77" y="22"/>
                    </a:lnTo>
                    <a:lnTo>
                      <a:pt x="77" y="24"/>
                    </a:lnTo>
                    <a:lnTo>
                      <a:pt x="73" y="28"/>
                    </a:lnTo>
                    <a:lnTo>
                      <a:pt x="70" y="25"/>
                    </a:lnTo>
                    <a:lnTo>
                      <a:pt x="71" y="23"/>
                    </a:lnTo>
                    <a:lnTo>
                      <a:pt x="71" y="22"/>
                    </a:lnTo>
                    <a:lnTo>
                      <a:pt x="66" y="21"/>
                    </a:lnTo>
                    <a:lnTo>
                      <a:pt x="65" y="21"/>
                    </a:lnTo>
                    <a:lnTo>
                      <a:pt x="60" y="23"/>
                    </a:lnTo>
                    <a:lnTo>
                      <a:pt x="59" y="25"/>
                    </a:lnTo>
                    <a:lnTo>
                      <a:pt x="56" y="29"/>
                    </a:lnTo>
                    <a:lnTo>
                      <a:pt x="52" y="37"/>
                    </a:lnTo>
                    <a:lnTo>
                      <a:pt x="53" y="38"/>
                    </a:lnTo>
                    <a:lnTo>
                      <a:pt x="55" y="42"/>
                    </a:lnTo>
                    <a:lnTo>
                      <a:pt x="53" y="45"/>
                    </a:lnTo>
                    <a:lnTo>
                      <a:pt x="50" y="46"/>
                    </a:lnTo>
                    <a:lnTo>
                      <a:pt x="48" y="46"/>
                    </a:lnTo>
                    <a:lnTo>
                      <a:pt x="45" y="48"/>
                    </a:lnTo>
                    <a:lnTo>
                      <a:pt x="42" y="52"/>
                    </a:lnTo>
                    <a:lnTo>
                      <a:pt x="40" y="52"/>
                    </a:lnTo>
                    <a:lnTo>
                      <a:pt x="37" y="57"/>
                    </a:lnTo>
                    <a:lnTo>
                      <a:pt x="34" y="58"/>
                    </a:lnTo>
                    <a:lnTo>
                      <a:pt x="34" y="58"/>
                    </a:lnTo>
                    <a:lnTo>
                      <a:pt x="36" y="61"/>
                    </a:lnTo>
                    <a:lnTo>
                      <a:pt x="36" y="66"/>
                    </a:lnTo>
                    <a:lnTo>
                      <a:pt x="35" y="71"/>
                    </a:lnTo>
                    <a:lnTo>
                      <a:pt x="31" y="71"/>
                    </a:lnTo>
                    <a:lnTo>
                      <a:pt x="28" y="67"/>
                    </a:lnTo>
                    <a:lnTo>
                      <a:pt x="28" y="65"/>
                    </a:lnTo>
                    <a:lnTo>
                      <a:pt x="29" y="65"/>
                    </a:lnTo>
                    <a:lnTo>
                      <a:pt x="27" y="64"/>
                    </a:lnTo>
                    <a:lnTo>
                      <a:pt x="26" y="60"/>
                    </a:lnTo>
                    <a:lnTo>
                      <a:pt x="24" y="59"/>
                    </a:lnTo>
                    <a:lnTo>
                      <a:pt x="24" y="59"/>
                    </a:lnTo>
                    <a:lnTo>
                      <a:pt x="24" y="61"/>
                    </a:lnTo>
                    <a:lnTo>
                      <a:pt x="27" y="66"/>
                    </a:lnTo>
                    <a:lnTo>
                      <a:pt x="23" y="70"/>
                    </a:lnTo>
                    <a:lnTo>
                      <a:pt x="22" y="74"/>
                    </a:lnTo>
                    <a:lnTo>
                      <a:pt x="20" y="75"/>
                    </a:lnTo>
                    <a:lnTo>
                      <a:pt x="19" y="75"/>
                    </a:lnTo>
                    <a:lnTo>
                      <a:pt x="17" y="79"/>
                    </a:lnTo>
                    <a:lnTo>
                      <a:pt x="17" y="79"/>
                    </a:lnTo>
                    <a:lnTo>
                      <a:pt x="19" y="83"/>
                    </a:lnTo>
                    <a:lnTo>
                      <a:pt x="19" y="86"/>
                    </a:lnTo>
                    <a:lnTo>
                      <a:pt x="21" y="89"/>
                    </a:lnTo>
                    <a:lnTo>
                      <a:pt x="22" y="89"/>
                    </a:lnTo>
                    <a:lnTo>
                      <a:pt x="24" y="88"/>
                    </a:lnTo>
                    <a:lnTo>
                      <a:pt x="26" y="90"/>
                    </a:lnTo>
                    <a:lnTo>
                      <a:pt x="26" y="95"/>
                    </a:lnTo>
                    <a:lnTo>
                      <a:pt x="24" y="97"/>
                    </a:lnTo>
                    <a:lnTo>
                      <a:pt x="24" y="97"/>
                    </a:lnTo>
                    <a:lnTo>
                      <a:pt x="26" y="100"/>
                    </a:lnTo>
                    <a:lnTo>
                      <a:pt x="26" y="104"/>
                    </a:lnTo>
                    <a:lnTo>
                      <a:pt x="23" y="107"/>
                    </a:lnTo>
                    <a:lnTo>
                      <a:pt x="23" y="107"/>
                    </a:lnTo>
                    <a:lnTo>
                      <a:pt x="23" y="107"/>
                    </a:lnTo>
                    <a:lnTo>
                      <a:pt x="26" y="110"/>
                    </a:lnTo>
                    <a:lnTo>
                      <a:pt x="24" y="116"/>
                    </a:lnTo>
                    <a:lnTo>
                      <a:pt x="26" y="124"/>
                    </a:lnTo>
                    <a:lnTo>
                      <a:pt x="23" y="126"/>
                    </a:lnTo>
                    <a:lnTo>
                      <a:pt x="22" y="127"/>
                    </a:lnTo>
                    <a:lnTo>
                      <a:pt x="23" y="129"/>
                    </a:lnTo>
                    <a:lnTo>
                      <a:pt x="28" y="127"/>
                    </a:lnTo>
                    <a:lnTo>
                      <a:pt x="27" y="131"/>
                    </a:lnTo>
                    <a:lnTo>
                      <a:pt x="28" y="132"/>
                    </a:lnTo>
                    <a:lnTo>
                      <a:pt x="30" y="131"/>
                    </a:lnTo>
                    <a:lnTo>
                      <a:pt x="30" y="134"/>
                    </a:lnTo>
                    <a:lnTo>
                      <a:pt x="28" y="137"/>
                    </a:lnTo>
                    <a:lnTo>
                      <a:pt x="27" y="140"/>
                    </a:lnTo>
                    <a:lnTo>
                      <a:pt x="21" y="146"/>
                    </a:lnTo>
                    <a:lnTo>
                      <a:pt x="20" y="149"/>
                    </a:lnTo>
                    <a:lnTo>
                      <a:pt x="15" y="154"/>
                    </a:lnTo>
                    <a:lnTo>
                      <a:pt x="8" y="155"/>
                    </a:lnTo>
                    <a:lnTo>
                      <a:pt x="5" y="158"/>
                    </a:lnTo>
                    <a:lnTo>
                      <a:pt x="0" y="163"/>
                    </a:lnTo>
                    <a:lnTo>
                      <a:pt x="0" y="169"/>
                    </a:lnTo>
                    <a:lnTo>
                      <a:pt x="0" y="170"/>
                    </a:lnTo>
                    <a:lnTo>
                      <a:pt x="4" y="171"/>
                    </a:lnTo>
                    <a:lnTo>
                      <a:pt x="15" y="180"/>
                    </a:lnTo>
                    <a:lnTo>
                      <a:pt x="17" y="180"/>
                    </a:lnTo>
                    <a:lnTo>
                      <a:pt x="22" y="184"/>
                    </a:lnTo>
                    <a:lnTo>
                      <a:pt x="22" y="187"/>
                    </a:lnTo>
                    <a:lnTo>
                      <a:pt x="22" y="188"/>
                    </a:lnTo>
                    <a:lnTo>
                      <a:pt x="27" y="188"/>
                    </a:lnTo>
                    <a:lnTo>
                      <a:pt x="31" y="191"/>
                    </a:lnTo>
                    <a:lnTo>
                      <a:pt x="34" y="192"/>
                    </a:lnTo>
                    <a:lnTo>
                      <a:pt x="38" y="192"/>
                    </a:lnTo>
                    <a:lnTo>
                      <a:pt x="38" y="192"/>
                    </a:lnTo>
                    <a:lnTo>
                      <a:pt x="38" y="189"/>
                    </a:lnTo>
                    <a:lnTo>
                      <a:pt x="42" y="187"/>
                    </a:lnTo>
                    <a:lnTo>
                      <a:pt x="44" y="187"/>
                    </a:lnTo>
                    <a:lnTo>
                      <a:pt x="49" y="188"/>
                    </a:lnTo>
                    <a:lnTo>
                      <a:pt x="51" y="190"/>
                    </a:lnTo>
                    <a:lnTo>
                      <a:pt x="52" y="191"/>
                    </a:lnTo>
                    <a:lnTo>
                      <a:pt x="53" y="192"/>
                    </a:lnTo>
                    <a:lnTo>
                      <a:pt x="56"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9" name="Freeform 227">
                <a:extLst>
                  <a:ext uri="{FF2B5EF4-FFF2-40B4-BE49-F238E27FC236}">
                    <a16:creationId xmlns:a16="http://schemas.microsoft.com/office/drawing/2014/main" id="{0D4CDFF0-FFFF-A507-473A-720F6D44F04D}"/>
                  </a:ext>
                </a:extLst>
              </p:cNvPr>
              <p:cNvSpPr/>
              <p:nvPr/>
            </p:nvSpPr>
            <p:spPr bwMode="auto">
              <a:xfrm>
                <a:off x="1524001" y="4641851"/>
                <a:ext cx="141288" cy="152400"/>
              </a:xfrm>
              <a:custGeom>
                <a:avLst/>
                <a:gdLst>
                  <a:gd name="T0" fmla="*/ 82 w 89"/>
                  <a:gd name="T1" fmla="*/ 18 h 96"/>
                  <a:gd name="T2" fmla="*/ 75 w 89"/>
                  <a:gd name="T3" fmla="*/ 16 h 96"/>
                  <a:gd name="T4" fmla="*/ 74 w 89"/>
                  <a:gd name="T5" fmla="*/ 21 h 96"/>
                  <a:gd name="T6" fmla="*/ 65 w 89"/>
                  <a:gd name="T7" fmla="*/ 22 h 96"/>
                  <a:gd name="T8" fmla="*/ 58 w 89"/>
                  <a:gd name="T9" fmla="*/ 17 h 96"/>
                  <a:gd name="T10" fmla="*/ 52 w 89"/>
                  <a:gd name="T11" fmla="*/ 14 h 96"/>
                  <a:gd name="T12" fmla="*/ 49 w 89"/>
                  <a:gd name="T13" fmla="*/ 9 h 96"/>
                  <a:gd name="T14" fmla="*/ 39 w 89"/>
                  <a:gd name="T15" fmla="*/ 4 h 96"/>
                  <a:gd name="T16" fmla="*/ 31 w 89"/>
                  <a:gd name="T17" fmla="*/ 0 h 96"/>
                  <a:gd name="T18" fmla="*/ 25 w 89"/>
                  <a:gd name="T19" fmla="*/ 3 h 96"/>
                  <a:gd name="T20" fmla="*/ 14 w 89"/>
                  <a:gd name="T21" fmla="*/ 9 h 96"/>
                  <a:gd name="T22" fmla="*/ 12 w 89"/>
                  <a:gd name="T23" fmla="*/ 12 h 96"/>
                  <a:gd name="T24" fmla="*/ 15 w 89"/>
                  <a:gd name="T25" fmla="*/ 17 h 96"/>
                  <a:gd name="T26" fmla="*/ 8 w 89"/>
                  <a:gd name="T27" fmla="*/ 29 h 96"/>
                  <a:gd name="T28" fmla="*/ 9 w 89"/>
                  <a:gd name="T29" fmla="*/ 32 h 96"/>
                  <a:gd name="T30" fmla="*/ 2 w 89"/>
                  <a:gd name="T31" fmla="*/ 38 h 96"/>
                  <a:gd name="T32" fmla="*/ 1 w 89"/>
                  <a:gd name="T33" fmla="*/ 43 h 96"/>
                  <a:gd name="T34" fmla="*/ 1 w 89"/>
                  <a:gd name="T35" fmla="*/ 48 h 96"/>
                  <a:gd name="T36" fmla="*/ 0 w 89"/>
                  <a:gd name="T37" fmla="*/ 56 h 96"/>
                  <a:gd name="T38" fmla="*/ 0 w 89"/>
                  <a:gd name="T39" fmla="*/ 59 h 96"/>
                  <a:gd name="T40" fmla="*/ 7 w 89"/>
                  <a:gd name="T41" fmla="*/ 63 h 96"/>
                  <a:gd name="T42" fmla="*/ 9 w 89"/>
                  <a:gd name="T43" fmla="*/ 63 h 96"/>
                  <a:gd name="T44" fmla="*/ 11 w 89"/>
                  <a:gd name="T45" fmla="*/ 58 h 96"/>
                  <a:gd name="T46" fmla="*/ 16 w 89"/>
                  <a:gd name="T47" fmla="*/ 56 h 96"/>
                  <a:gd name="T48" fmla="*/ 18 w 89"/>
                  <a:gd name="T49" fmla="*/ 62 h 96"/>
                  <a:gd name="T50" fmla="*/ 18 w 89"/>
                  <a:gd name="T51" fmla="*/ 69 h 96"/>
                  <a:gd name="T52" fmla="*/ 14 w 89"/>
                  <a:gd name="T53" fmla="*/ 76 h 96"/>
                  <a:gd name="T54" fmla="*/ 15 w 89"/>
                  <a:gd name="T55" fmla="*/ 82 h 96"/>
                  <a:gd name="T56" fmla="*/ 9 w 89"/>
                  <a:gd name="T57" fmla="*/ 85 h 96"/>
                  <a:gd name="T58" fmla="*/ 11 w 89"/>
                  <a:gd name="T59" fmla="*/ 87 h 96"/>
                  <a:gd name="T60" fmla="*/ 17 w 89"/>
                  <a:gd name="T61" fmla="*/ 88 h 96"/>
                  <a:gd name="T62" fmla="*/ 25 w 89"/>
                  <a:gd name="T63" fmla="*/ 90 h 96"/>
                  <a:gd name="T64" fmla="*/ 30 w 89"/>
                  <a:gd name="T65" fmla="*/ 96 h 96"/>
                  <a:gd name="T66" fmla="*/ 45 w 89"/>
                  <a:gd name="T67" fmla="*/ 69 h 96"/>
                  <a:gd name="T68" fmla="*/ 63 w 89"/>
                  <a:gd name="T69" fmla="*/ 62 h 96"/>
                  <a:gd name="T70" fmla="*/ 81 w 89"/>
                  <a:gd name="T71" fmla="*/ 48 h 96"/>
                  <a:gd name="T72" fmla="*/ 88 w 89"/>
                  <a:gd name="T73" fmla="*/ 37 h 96"/>
                  <a:gd name="T74" fmla="*/ 89 w 89"/>
                  <a:gd name="T75" fmla="*/ 33 h 96"/>
                  <a:gd name="T76" fmla="*/ 85 w 89"/>
                  <a:gd name="T77" fmla="*/ 25 h 96"/>
                  <a:gd name="T78" fmla="*/ 84 w 89"/>
                  <a:gd name="T7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9" h="96">
                    <a:moveTo>
                      <a:pt x="82" y="21"/>
                    </a:moveTo>
                    <a:lnTo>
                      <a:pt x="82" y="18"/>
                    </a:lnTo>
                    <a:lnTo>
                      <a:pt x="80" y="17"/>
                    </a:lnTo>
                    <a:lnTo>
                      <a:pt x="75" y="16"/>
                    </a:lnTo>
                    <a:lnTo>
                      <a:pt x="74" y="17"/>
                    </a:lnTo>
                    <a:lnTo>
                      <a:pt x="74" y="21"/>
                    </a:lnTo>
                    <a:lnTo>
                      <a:pt x="70" y="23"/>
                    </a:lnTo>
                    <a:lnTo>
                      <a:pt x="65" y="22"/>
                    </a:lnTo>
                    <a:lnTo>
                      <a:pt x="62" y="19"/>
                    </a:lnTo>
                    <a:lnTo>
                      <a:pt x="58" y="17"/>
                    </a:lnTo>
                    <a:lnTo>
                      <a:pt x="52" y="17"/>
                    </a:lnTo>
                    <a:lnTo>
                      <a:pt x="52" y="14"/>
                    </a:lnTo>
                    <a:lnTo>
                      <a:pt x="52" y="12"/>
                    </a:lnTo>
                    <a:lnTo>
                      <a:pt x="49" y="9"/>
                    </a:lnTo>
                    <a:lnTo>
                      <a:pt x="46" y="9"/>
                    </a:lnTo>
                    <a:lnTo>
                      <a:pt x="39" y="4"/>
                    </a:lnTo>
                    <a:lnTo>
                      <a:pt x="34" y="1"/>
                    </a:lnTo>
                    <a:lnTo>
                      <a:pt x="31" y="0"/>
                    </a:lnTo>
                    <a:lnTo>
                      <a:pt x="30" y="3"/>
                    </a:lnTo>
                    <a:lnTo>
                      <a:pt x="25" y="3"/>
                    </a:lnTo>
                    <a:lnTo>
                      <a:pt x="18" y="9"/>
                    </a:lnTo>
                    <a:lnTo>
                      <a:pt x="14" y="9"/>
                    </a:lnTo>
                    <a:lnTo>
                      <a:pt x="11" y="10"/>
                    </a:lnTo>
                    <a:lnTo>
                      <a:pt x="12" y="12"/>
                    </a:lnTo>
                    <a:lnTo>
                      <a:pt x="12" y="15"/>
                    </a:lnTo>
                    <a:lnTo>
                      <a:pt x="15" y="17"/>
                    </a:lnTo>
                    <a:lnTo>
                      <a:pt x="14" y="22"/>
                    </a:lnTo>
                    <a:lnTo>
                      <a:pt x="8" y="29"/>
                    </a:lnTo>
                    <a:lnTo>
                      <a:pt x="7" y="30"/>
                    </a:lnTo>
                    <a:lnTo>
                      <a:pt x="9" y="32"/>
                    </a:lnTo>
                    <a:lnTo>
                      <a:pt x="5" y="37"/>
                    </a:lnTo>
                    <a:lnTo>
                      <a:pt x="2" y="38"/>
                    </a:lnTo>
                    <a:lnTo>
                      <a:pt x="0" y="40"/>
                    </a:lnTo>
                    <a:lnTo>
                      <a:pt x="1" y="43"/>
                    </a:lnTo>
                    <a:lnTo>
                      <a:pt x="2" y="46"/>
                    </a:lnTo>
                    <a:lnTo>
                      <a:pt x="1" y="48"/>
                    </a:lnTo>
                    <a:lnTo>
                      <a:pt x="2" y="53"/>
                    </a:lnTo>
                    <a:lnTo>
                      <a:pt x="0" y="56"/>
                    </a:lnTo>
                    <a:lnTo>
                      <a:pt x="0" y="58"/>
                    </a:lnTo>
                    <a:lnTo>
                      <a:pt x="0" y="59"/>
                    </a:lnTo>
                    <a:lnTo>
                      <a:pt x="3" y="60"/>
                    </a:lnTo>
                    <a:lnTo>
                      <a:pt x="7" y="63"/>
                    </a:lnTo>
                    <a:lnTo>
                      <a:pt x="8" y="63"/>
                    </a:lnTo>
                    <a:lnTo>
                      <a:pt x="9" y="63"/>
                    </a:lnTo>
                    <a:lnTo>
                      <a:pt x="10" y="61"/>
                    </a:lnTo>
                    <a:lnTo>
                      <a:pt x="11" y="58"/>
                    </a:lnTo>
                    <a:lnTo>
                      <a:pt x="16" y="54"/>
                    </a:lnTo>
                    <a:lnTo>
                      <a:pt x="16" y="56"/>
                    </a:lnTo>
                    <a:lnTo>
                      <a:pt x="17" y="58"/>
                    </a:lnTo>
                    <a:lnTo>
                      <a:pt x="18" y="62"/>
                    </a:lnTo>
                    <a:lnTo>
                      <a:pt x="17" y="67"/>
                    </a:lnTo>
                    <a:lnTo>
                      <a:pt x="18" y="69"/>
                    </a:lnTo>
                    <a:lnTo>
                      <a:pt x="16" y="74"/>
                    </a:lnTo>
                    <a:lnTo>
                      <a:pt x="14" y="76"/>
                    </a:lnTo>
                    <a:lnTo>
                      <a:pt x="14" y="76"/>
                    </a:lnTo>
                    <a:lnTo>
                      <a:pt x="15" y="82"/>
                    </a:lnTo>
                    <a:lnTo>
                      <a:pt x="11" y="83"/>
                    </a:lnTo>
                    <a:lnTo>
                      <a:pt x="9" y="85"/>
                    </a:lnTo>
                    <a:lnTo>
                      <a:pt x="9" y="87"/>
                    </a:lnTo>
                    <a:lnTo>
                      <a:pt x="11" y="87"/>
                    </a:lnTo>
                    <a:lnTo>
                      <a:pt x="16" y="85"/>
                    </a:lnTo>
                    <a:lnTo>
                      <a:pt x="17" y="88"/>
                    </a:lnTo>
                    <a:lnTo>
                      <a:pt x="22" y="89"/>
                    </a:lnTo>
                    <a:lnTo>
                      <a:pt x="25" y="90"/>
                    </a:lnTo>
                    <a:lnTo>
                      <a:pt x="29" y="96"/>
                    </a:lnTo>
                    <a:lnTo>
                      <a:pt x="30" y="96"/>
                    </a:lnTo>
                    <a:lnTo>
                      <a:pt x="32" y="94"/>
                    </a:lnTo>
                    <a:lnTo>
                      <a:pt x="45" y="69"/>
                    </a:lnTo>
                    <a:lnTo>
                      <a:pt x="47" y="67"/>
                    </a:lnTo>
                    <a:lnTo>
                      <a:pt x="63" y="62"/>
                    </a:lnTo>
                    <a:lnTo>
                      <a:pt x="70" y="58"/>
                    </a:lnTo>
                    <a:lnTo>
                      <a:pt x="81" y="48"/>
                    </a:lnTo>
                    <a:lnTo>
                      <a:pt x="84" y="38"/>
                    </a:lnTo>
                    <a:lnTo>
                      <a:pt x="88" y="37"/>
                    </a:lnTo>
                    <a:lnTo>
                      <a:pt x="88" y="37"/>
                    </a:lnTo>
                    <a:lnTo>
                      <a:pt x="89" y="33"/>
                    </a:lnTo>
                    <a:lnTo>
                      <a:pt x="88" y="31"/>
                    </a:lnTo>
                    <a:lnTo>
                      <a:pt x="85" y="25"/>
                    </a:lnTo>
                    <a:lnTo>
                      <a:pt x="85" y="23"/>
                    </a:lnTo>
                    <a:lnTo>
                      <a:pt x="84" y="22"/>
                    </a:lnTo>
                    <a:lnTo>
                      <a:pt x="82"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0" name="Freeform 228">
                <a:extLst>
                  <a:ext uri="{FF2B5EF4-FFF2-40B4-BE49-F238E27FC236}">
                    <a16:creationId xmlns:a16="http://schemas.microsoft.com/office/drawing/2014/main" id="{F4C47B3A-3088-E368-AFDA-479F32A82338}"/>
                  </a:ext>
                </a:extLst>
              </p:cNvPr>
              <p:cNvSpPr/>
              <p:nvPr/>
            </p:nvSpPr>
            <p:spPr bwMode="auto">
              <a:xfrm>
                <a:off x="1514476" y="4679951"/>
                <a:ext cx="315913" cy="452438"/>
              </a:xfrm>
              <a:custGeom>
                <a:avLst/>
                <a:gdLst>
                  <a:gd name="T0" fmla="*/ 198 w 199"/>
                  <a:gd name="T1" fmla="*/ 255 h 285"/>
                  <a:gd name="T2" fmla="*/ 195 w 199"/>
                  <a:gd name="T3" fmla="*/ 236 h 285"/>
                  <a:gd name="T4" fmla="*/ 197 w 199"/>
                  <a:gd name="T5" fmla="*/ 224 h 285"/>
                  <a:gd name="T6" fmla="*/ 197 w 199"/>
                  <a:gd name="T7" fmla="*/ 193 h 285"/>
                  <a:gd name="T8" fmla="*/ 183 w 199"/>
                  <a:gd name="T9" fmla="*/ 168 h 285"/>
                  <a:gd name="T10" fmla="*/ 173 w 199"/>
                  <a:gd name="T11" fmla="*/ 170 h 285"/>
                  <a:gd name="T12" fmla="*/ 168 w 199"/>
                  <a:gd name="T13" fmla="*/ 148 h 285"/>
                  <a:gd name="T14" fmla="*/ 166 w 199"/>
                  <a:gd name="T15" fmla="*/ 147 h 285"/>
                  <a:gd name="T16" fmla="*/ 141 w 199"/>
                  <a:gd name="T17" fmla="*/ 147 h 285"/>
                  <a:gd name="T18" fmla="*/ 127 w 199"/>
                  <a:gd name="T19" fmla="*/ 137 h 285"/>
                  <a:gd name="T20" fmla="*/ 115 w 199"/>
                  <a:gd name="T21" fmla="*/ 116 h 285"/>
                  <a:gd name="T22" fmla="*/ 117 w 199"/>
                  <a:gd name="T23" fmla="*/ 105 h 285"/>
                  <a:gd name="T24" fmla="*/ 126 w 199"/>
                  <a:gd name="T25" fmla="*/ 98 h 285"/>
                  <a:gd name="T26" fmla="*/ 127 w 199"/>
                  <a:gd name="T27" fmla="*/ 83 h 285"/>
                  <a:gd name="T28" fmla="*/ 136 w 199"/>
                  <a:gd name="T29" fmla="*/ 73 h 285"/>
                  <a:gd name="T30" fmla="*/ 152 w 199"/>
                  <a:gd name="T31" fmla="*/ 66 h 285"/>
                  <a:gd name="T32" fmla="*/ 168 w 199"/>
                  <a:gd name="T33" fmla="*/ 60 h 285"/>
                  <a:gd name="T34" fmla="*/ 175 w 199"/>
                  <a:gd name="T35" fmla="*/ 64 h 285"/>
                  <a:gd name="T36" fmla="*/ 175 w 199"/>
                  <a:gd name="T37" fmla="*/ 61 h 285"/>
                  <a:gd name="T38" fmla="*/ 165 w 199"/>
                  <a:gd name="T39" fmla="*/ 54 h 285"/>
                  <a:gd name="T40" fmla="*/ 170 w 199"/>
                  <a:gd name="T41" fmla="*/ 36 h 285"/>
                  <a:gd name="T42" fmla="*/ 161 w 199"/>
                  <a:gd name="T43" fmla="*/ 32 h 285"/>
                  <a:gd name="T44" fmla="*/ 144 w 199"/>
                  <a:gd name="T45" fmla="*/ 35 h 285"/>
                  <a:gd name="T46" fmla="*/ 132 w 199"/>
                  <a:gd name="T47" fmla="*/ 36 h 285"/>
                  <a:gd name="T48" fmla="*/ 126 w 199"/>
                  <a:gd name="T49" fmla="*/ 27 h 285"/>
                  <a:gd name="T50" fmla="*/ 120 w 199"/>
                  <a:gd name="T51" fmla="*/ 17 h 285"/>
                  <a:gd name="T52" fmla="*/ 108 w 199"/>
                  <a:gd name="T53" fmla="*/ 7 h 285"/>
                  <a:gd name="T54" fmla="*/ 94 w 199"/>
                  <a:gd name="T55" fmla="*/ 0 h 285"/>
                  <a:gd name="T56" fmla="*/ 96 w 199"/>
                  <a:gd name="T57" fmla="*/ 14 h 285"/>
                  <a:gd name="T58" fmla="*/ 78 w 199"/>
                  <a:gd name="T59" fmla="*/ 35 h 285"/>
                  <a:gd name="T60" fmla="*/ 40 w 199"/>
                  <a:gd name="T61" fmla="*/ 72 h 285"/>
                  <a:gd name="T62" fmla="*/ 26 w 199"/>
                  <a:gd name="T63" fmla="*/ 67 h 285"/>
                  <a:gd name="T64" fmla="*/ 14 w 199"/>
                  <a:gd name="T65" fmla="*/ 65 h 285"/>
                  <a:gd name="T66" fmla="*/ 17 w 199"/>
                  <a:gd name="T67" fmla="*/ 53 h 285"/>
                  <a:gd name="T68" fmla="*/ 2 w 199"/>
                  <a:gd name="T69" fmla="*/ 64 h 285"/>
                  <a:gd name="T70" fmla="*/ 2 w 199"/>
                  <a:gd name="T71" fmla="*/ 73 h 285"/>
                  <a:gd name="T72" fmla="*/ 4 w 199"/>
                  <a:gd name="T73" fmla="*/ 80 h 285"/>
                  <a:gd name="T74" fmla="*/ 1 w 199"/>
                  <a:gd name="T75" fmla="*/ 90 h 285"/>
                  <a:gd name="T76" fmla="*/ 10 w 199"/>
                  <a:gd name="T77" fmla="*/ 98 h 285"/>
                  <a:gd name="T78" fmla="*/ 25 w 199"/>
                  <a:gd name="T79" fmla="*/ 107 h 285"/>
                  <a:gd name="T80" fmla="*/ 37 w 199"/>
                  <a:gd name="T81" fmla="*/ 122 h 285"/>
                  <a:gd name="T82" fmla="*/ 44 w 199"/>
                  <a:gd name="T83" fmla="*/ 139 h 285"/>
                  <a:gd name="T84" fmla="*/ 52 w 199"/>
                  <a:gd name="T85" fmla="*/ 153 h 285"/>
                  <a:gd name="T86" fmla="*/ 60 w 199"/>
                  <a:gd name="T87" fmla="*/ 168 h 285"/>
                  <a:gd name="T88" fmla="*/ 67 w 199"/>
                  <a:gd name="T89" fmla="*/ 177 h 285"/>
                  <a:gd name="T90" fmla="*/ 74 w 199"/>
                  <a:gd name="T91" fmla="*/ 188 h 285"/>
                  <a:gd name="T92" fmla="*/ 86 w 199"/>
                  <a:gd name="T93" fmla="*/ 209 h 285"/>
                  <a:gd name="T94" fmla="*/ 83 w 199"/>
                  <a:gd name="T95" fmla="*/ 217 h 285"/>
                  <a:gd name="T96" fmla="*/ 88 w 199"/>
                  <a:gd name="T97" fmla="*/ 222 h 285"/>
                  <a:gd name="T98" fmla="*/ 100 w 199"/>
                  <a:gd name="T99" fmla="*/ 233 h 285"/>
                  <a:gd name="T100" fmla="*/ 107 w 199"/>
                  <a:gd name="T101" fmla="*/ 238 h 285"/>
                  <a:gd name="T102" fmla="*/ 115 w 199"/>
                  <a:gd name="T103" fmla="*/ 242 h 285"/>
                  <a:gd name="T104" fmla="*/ 125 w 199"/>
                  <a:gd name="T105" fmla="*/ 250 h 285"/>
                  <a:gd name="T106" fmla="*/ 138 w 199"/>
                  <a:gd name="T107" fmla="*/ 255 h 285"/>
                  <a:gd name="T108" fmla="*/ 148 w 199"/>
                  <a:gd name="T109" fmla="*/ 260 h 285"/>
                  <a:gd name="T110" fmla="*/ 160 w 199"/>
                  <a:gd name="T111" fmla="*/ 268 h 285"/>
                  <a:gd name="T112" fmla="*/ 163 w 199"/>
                  <a:gd name="T113" fmla="*/ 275 h 285"/>
                  <a:gd name="T114" fmla="*/ 178 w 199"/>
                  <a:gd name="T115" fmla="*/ 285 h 285"/>
                  <a:gd name="T116" fmla="*/ 190 w 199"/>
                  <a:gd name="T117" fmla="*/ 279 h 285"/>
                  <a:gd name="T118" fmla="*/ 191 w 199"/>
                  <a:gd name="T119" fmla="*/ 27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85">
                    <a:moveTo>
                      <a:pt x="189" y="268"/>
                    </a:moveTo>
                    <a:lnTo>
                      <a:pt x="191" y="262"/>
                    </a:lnTo>
                    <a:lnTo>
                      <a:pt x="196" y="260"/>
                    </a:lnTo>
                    <a:lnTo>
                      <a:pt x="198" y="255"/>
                    </a:lnTo>
                    <a:lnTo>
                      <a:pt x="198" y="253"/>
                    </a:lnTo>
                    <a:lnTo>
                      <a:pt x="194" y="242"/>
                    </a:lnTo>
                    <a:lnTo>
                      <a:pt x="196" y="240"/>
                    </a:lnTo>
                    <a:lnTo>
                      <a:pt x="195" y="236"/>
                    </a:lnTo>
                    <a:lnTo>
                      <a:pt x="195" y="234"/>
                    </a:lnTo>
                    <a:lnTo>
                      <a:pt x="194" y="231"/>
                    </a:lnTo>
                    <a:lnTo>
                      <a:pt x="196" y="228"/>
                    </a:lnTo>
                    <a:lnTo>
                      <a:pt x="197" y="224"/>
                    </a:lnTo>
                    <a:lnTo>
                      <a:pt x="196" y="214"/>
                    </a:lnTo>
                    <a:lnTo>
                      <a:pt x="195" y="210"/>
                    </a:lnTo>
                    <a:lnTo>
                      <a:pt x="197" y="204"/>
                    </a:lnTo>
                    <a:lnTo>
                      <a:pt x="197" y="193"/>
                    </a:lnTo>
                    <a:lnTo>
                      <a:pt x="199" y="190"/>
                    </a:lnTo>
                    <a:lnTo>
                      <a:pt x="199" y="188"/>
                    </a:lnTo>
                    <a:lnTo>
                      <a:pt x="185" y="169"/>
                    </a:lnTo>
                    <a:lnTo>
                      <a:pt x="183" y="168"/>
                    </a:lnTo>
                    <a:lnTo>
                      <a:pt x="182" y="168"/>
                    </a:lnTo>
                    <a:lnTo>
                      <a:pt x="178" y="168"/>
                    </a:lnTo>
                    <a:lnTo>
                      <a:pt x="176" y="169"/>
                    </a:lnTo>
                    <a:lnTo>
                      <a:pt x="173" y="170"/>
                    </a:lnTo>
                    <a:lnTo>
                      <a:pt x="169" y="168"/>
                    </a:lnTo>
                    <a:lnTo>
                      <a:pt x="169" y="163"/>
                    </a:lnTo>
                    <a:lnTo>
                      <a:pt x="168" y="154"/>
                    </a:lnTo>
                    <a:lnTo>
                      <a:pt x="168" y="148"/>
                    </a:lnTo>
                    <a:lnTo>
                      <a:pt x="170" y="147"/>
                    </a:lnTo>
                    <a:lnTo>
                      <a:pt x="170" y="145"/>
                    </a:lnTo>
                    <a:lnTo>
                      <a:pt x="170" y="145"/>
                    </a:lnTo>
                    <a:lnTo>
                      <a:pt x="166" y="147"/>
                    </a:lnTo>
                    <a:lnTo>
                      <a:pt x="159" y="153"/>
                    </a:lnTo>
                    <a:lnTo>
                      <a:pt x="149" y="153"/>
                    </a:lnTo>
                    <a:lnTo>
                      <a:pt x="142" y="152"/>
                    </a:lnTo>
                    <a:lnTo>
                      <a:pt x="141" y="147"/>
                    </a:lnTo>
                    <a:lnTo>
                      <a:pt x="138" y="143"/>
                    </a:lnTo>
                    <a:lnTo>
                      <a:pt x="134" y="143"/>
                    </a:lnTo>
                    <a:lnTo>
                      <a:pt x="122" y="144"/>
                    </a:lnTo>
                    <a:lnTo>
                      <a:pt x="127" y="137"/>
                    </a:lnTo>
                    <a:lnTo>
                      <a:pt x="119" y="126"/>
                    </a:lnTo>
                    <a:lnTo>
                      <a:pt x="115" y="122"/>
                    </a:lnTo>
                    <a:lnTo>
                      <a:pt x="116" y="118"/>
                    </a:lnTo>
                    <a:lnTo>
                      <a:pt x="115" y="116"/>
                    </a:lnTo>
                    <a:lnTo>
                      <a:pt x="117" y="112"/>
                    </a:lnTo>
                    <a:lnTo>
                      <a:pt x="117" y="110"/>
                    </a:lnTo>
                    <a:lnTo>
                      <a:pt x="116" y="108"/>
                    </a:lnTo>
                    <a:lnTo>
                      <a:pt x="117" y="105"/>
                    </a:lnTo>
                    <a:lnTo>
                      <a:pt x="118" y="102"/>
                    </a:lnTo>
                    <a:lnTo>
                      <a:pt x="123" y="98"/>
                    </a:lnTo>
                    <a:lnTo>
                      <a:pt x="125" y="100"/>
                    </a:lnTo>
                    <a:lnTo>
                      <a:pt x="126" y="98"/>
                    </a:lnTo>
                    <a:lnTo>
                      <a:pt x="125" y="96"/>
                    </a:lnTo>
                    <a:lnTo>
                      <a:pt x="124" y="90"/>
                    </a:lnTo>
                    <a:lnTo>
                      <a:pt x="129" y="86"/>
                    </a:lnTo>
                    <a:lnTo>
                      <a:pt x="127" y="83"/>
                    </a:lnTo>
                    <a:lnTo>
                      <a:pt x="129" y="81"/>
                    </a:lnTo>
                    <a:lnTo>
                      <a:pt x="129" y="76"/>
                    </a:lnTo>
                    <a:lnTo>
                      <a:pt x="132" y="75"/>
                    </a:lnTo>
                    <a:lnTo>
                      <a:pt x="136" y="73"/>
                    </a:lnTo>
                    <a:lnTo>
                      <a:pt x="139" y="70"/>
                    </a:lnTo>
                    <a:lnTo>
                      <a:pt x="141" y="70"/>
                    </a:lnTo>
                    <a:lnTo>
                      <a:pt x="142" y="67"/>
                    </a:lnTo>
                    <a:lnTo>
                      <a:pt x="152" y="66"/>
                    </a:lnTo>
                    <a:lnTo>
                      <a:pt x="161" y="63"/>
                    </a:lnTo>
                    <a:lnTo>
                      <a:pt x="162" y="59"/>
                    </a:lnTo>
                    <a:lnTo>
                      <a:pt x="165" y="60"/>
                    </a:lnTo>
                    <a:lnTo>
                      <a:pt x="168" y="60"/>
                    </a:lnTo>
                    <a:lnTo>
                      <a:pt x="169" y="60"/>
                    </a:lnTo>
                    <a:lnTo>
                      <a:pt x="174" y="63"/>
                    </a:lnTo>
                    <a:lnTo>
                      <a:pt x="174" y="64"/>
                    </a:lnTo>
                    <a:lnTo>
                      <a:pt x="175" y="64"/>
                    </a:lnTo>
                    <a:lnTo>
                      <a:pt x="175" y="63"/>
                    </a:lnTo>
                    <a:lnTo>
                      <a:pt x="175" y="63"/>
                    </a:lnTo>
                    <a:lnTo>
                      <a:pt x="175" y="61"/>
                    </a:lnTo>
                    <a:lnTo>
                      <a:pt x="175" y="61"/>
                    </a:lnTo>
                    <a:lnTo>
                      <a:pt x="175" y="59"/>
                    </a:lnTo>
                    <a:lnTo>
                      <a:pt x="173" y="57"/>
                    </a:lnTo>
                    <a:lnTo>
                      <a:pt x="165" y="58"/>
                    </a:lnTo>
                    <a:lnTo>
                      <a:pt x="165" y="54"/>
                    </a:lnTo>
                    <a:lnTo>
                      <a:pt x="174" y="37"/>
                    </a:lnTo>
                    <a:lnTo>
                      <a:pt x="174" y="37"/>
                    </a:lnTo>
                    <a:lnTo>
                      <a:pt x="172" y="38"/>
                    </a:lnTo>
                    <a:lnTo>
                      <a:pt x="170" y="36"/>
                    </a:lnTo>
                    <a:lnTo>
                      <a:pt x="167" y="35"/>
                    </a:lnTo>
                    <a:lnTo>
                      <a:pt x="165" y="35"/>
                    </a:lnTo>
                    <a:lnTo>
                      <a:pt x="163" y="32"/>
                    </a:lnTo>
                    <a:lnTo>
                      <a:pt x="161" y="32"/>
                    </a:lnTo>
                    <a:lnTo>
                      <a:pt x="156" y="35"/>
                    </a:lnTo>
                    <a:lnTo>
                      <a:pt x="152" y="34"/>
                    </a:lnTo>
                    <a:lnTo>
                      <a:pt x="148" y="32"/>
                    </a:lnTo>
                    <a:lnTo>
                      <a:pt x="144" y="35"/>
                    </a:lnTo>
                    <a:lnTo>
                      <a:pt x="141" y="36"/>
                    </a:lnTo>
                    <a:lnTo>
                      <a:pt x="138" y="36"/>
                    </a:lnTo>
                    <a:lnTo>
                      <a:pt x="134" y="36"/>
                    </a:lnTo>
                    <a:lnTo>
                      <a:pt x="132" y="36"/>
                    </a:lnTo>
                    <a:lnTo>
                      <a:pt x="127" y="35"/>
                    </a:lnTo>
                    <a:lnTo>
                      <a:pt x="126" y="31"/>
                    </a:lnTo>
                    <a:lnTo>
                      <a:pt x="127" y="30"/>
                    </a:lnTo>
                    <a:lnTo>
                      <a:pt x="126" y="27"/>
                    </a:lnTo>
                    <a:lnTo>
                      <a:pt x="124" y="27"/>
                    </a:lnTo>
                    <a:lnTo>
                      <a:pt x="123" y="25"/>
                    </a:lnTo>
                    <a:lnTo>
                      <a:pt x="123" y="22"/>
                    </a:lnTo>
                    <a:lnTo>
                      <a:pt x="120" y="17"/>
                    </a:lnTo>
                    <a:lnTo>
                      <a:pt x="113" y="15"/>
                    </a:lnTo>
                    <a:lnTo>
                      <a:pt x="110" y="15"/>
                    </a:lnTo>
                    <a:lnTo>
                      <a:pt x="108" y="9"/>
                    </a:lnTo>
                    <a:lnTo>
                      <a:pt x="108" y="7"/>
                    </a:lnTo>
                    <a:lnTo>
                      <a:pt x="104" y="3"/>
                    </a:lnTo>
                    <a:lnTo>
                      <a:pt x="103" y="2"/>
                    </a:lnTo>
                    <a:lnTo>
                      <a:pt x="94" y="0"/>
                    </a:lnTo>
                    <a:lnTo>
                      <a:pt x="94" y="0"/>
                    </a:lnTo>
                    <a:lnTo>
                      <a:pt x="94" y="0"/>
                    </a:lnTo>
                    <a:lnTo>
                      <a:pt x="97" y="7"/>
                    </a:lnTo>
                    <a:lnTo>
                      <a:pt x="97" y="9"/>
                    </a:lnTo>
                    <a:lnTo>
                      <a:pt x="96" y="14"/>
                    </a:lnTo>
                    <a:lnTo>
                      <a:pt x="95" y="16"/>
                    </a:lnTo>
                    <a:lnTo>
                      <a:pt x="93" y="16"/>
                    </a:lnTo>
                    <a:lnTo>
                      <a:pt x="88" y="25"/>
                    </a:lnTo>
                    <a:lnTo>
                      <a:pt x="78" y="35"/>
                    </a:lnTo>
                    <a:lnTo>
                      <a:pt x="71" y="41"/>
                    </a:lnTo>
                    <a:lnTo>
                      <a:pt x="54" y="45"/>
                    </a:lnTo>
                    <a:lnTo>
                      <a:pt x="52" y="46"/>
                    </a:lnTo>
                    <a:lnTo>
                      <a:pt x="40" y="72"/>
                    </a:lnTo>
                    <a:lnTo>
                      <a:pt x="37" y="74"/>
                    </a:lnTo>
                    <a:lnTo>
                      <a:pt x="33" y="74"/>
                    </a:lnTo>
                    <a:lnTo>
                      <a:pt x="29" y="68"/>
                    </a:lnTo>
                    <a:lnTo>
                      <a:pt x="26" y="67"/>
                    </a:lnTo>
                    <a:lnTo>
                      <a:pt x="22" y="66"/>
                    </a:lnTo>
                    <a:lnTo>
                      <a:pt x="21" y="65"/>
                    </a:lnTo>
                    <a:lnTo>
                      <a:pt x="17" y="66"/>
                    </a:lnTo>
                    <a:lnTo>
                      <a:pt x="14" y="65"/>
                    </a:lnTo>
                    <a:lnTo>
                      <a:pt x="13" y="61"/>
                    </a:lnTo>
                    <a:lnTo>
                      <a:pt x="16" y="57"/>
                    </a:lnTo>
                    <a:lnTo>
                      <a:pt x="18" y="56"/>
                    </a:lnTo>
                    <a:lnTo>
                      <a:pt x="17" y="53"/>
                    </a:lnTo>
                    <a:lnTo>
                      <a:pt x="17" y="53"/>
                    </a:lnTo>
                    <a:lnTo>
                      <a:pt x="10" y="57"/>
                    </a:lnTo>
                    <a:lnTo>
                      <a:pt x="7" y="59"/>
                    </a:lnTo>
                    <a:lnTo>
                      <a:pt x="2" y="64"/>
                    </a:lnTo>
                    <a:lnTo>
                      <a:pt x="1" y="67"/>
                    </a:lnTo>
                    <a:lnTo>
                      <a:pt x="0" y="70"/>
                    </a:lnTo>
                    <a:lnTo>
                      <a:pt x="0" y="71"/>
                    </a:lnTo>
                    <a:lnTo>
                      <a:pt x="2" y="73"/>
                    </a:lnTo>
                    <a:lnTo>
                      <a:pt x="3" y="76"/>
                    </a:lnTo>
                    <a:lnTo>
                      <a:pt x="1" y="78"/>
                    </a:lnTo>
                    <a:lnTo>
                      <a:pt x="1" y="78"/>
                    </a:lnTo>
                    <a:lnTo>
                      <a:pt x="4" y="80"/>
                    </a:lnTo>
                    <a:lnTo>
                      <a:pt x="7" y="85"/>
                    </a:lnTo>
                    <a:lnTo>
                      <a:pt x="6" y="89"/>
                    </a:lnTo>
                    <a:lnTo>
                      <a:pt x="3" y="89"/>
                    </a:lnTo>
                    <a:lnTo>
                      <a:pt x="1" y="90"/>
                    </a:lnTo>
                    <a:lnTo>
                      <a:pt x="1" y="92"/>
                    </a:lnTo>
                    <a:lnTo>
                      <a:pt x="2" y="93"/>
                    </a:lnTo>
                    <a:lnTo>
                      <a:pt x="6" y="94"/>
                    </a:lnTo>
                    <a:lnTo>
                      <a:pt x="10" y="98"/>
                    </a:lnTo>
                    <a:lnTo>
                      <a:pt x="15" y="98"/>
                    </a:lnTo>
                    <a:lnTo>
                      <a:pt x="21" y="103"/>
                    </a:lnTo>
                    <a:lnTo>
                      <a:pt x="24" y="103"/>
                    </a:lnTo>
                    <a:lnTo>
                      <a:pt x="25" y="107"/>
                    </a:lnTo>
                    <a:lnTo>
                      <a:pt x="29" y="111"/>
                    </a:lnTo>
                    <a:lnTo>
                      <a:pt x="29" y="116"/>
                    </a:lnTo>
                    <a:lnTo>
                      <a:pt x="31" y="118"/>
                    </a:lnTo>
                    <a:lnTo>
                      <a:pt x="37" y="122"/>
                    </a:lnTo>
                    <a:lnTo>
                      <a:pt x="40" y="126"/>
                    </a:lnTo>
                    <a:lnTo>
                      <a:pt x="42" y="131"/>
                    </a:lnTo>
                    <a:lnTo>
                      <a:pt x="43" y="134"/>
                    </a:lnTo>
                    <a:lnTo>
                      <a:pt x="44" y="139"/>
                    </a:lnTo>
                    <a:lnTo>
                      <a:pt x="45" y="141"/>
                    </a:lnTo>
                    <a:lnTo>
                      <a:pt x="47" y="143"/>
                    </a:lnTo>
                    <a:lnTo>
                      <a:pt x="51" y="148"/>
                    </a:lnTo>
                    <a:lnTo>
                      <a:pt x="52" y="153"/>
                    </a:lnTo>
                    <a:lnTo>
                      <a:pt x="51" y="154"/>
                    </a:lnTo>
                    <a:lnTo>
                      <a:pt x="53" y="159"/>
                    </a:lnTo>
                    <a:lnTo>
                      <a:pt x="58" y="165"/>
                    </a:lnTo>
                    <a:lnTo>
                      <a:pt x="60" y="168"/>
                    </a:lnTo>
                    <a:lnTo>
                      <a:pt x="59" y="170"/>
                    </a:lnTo>
                    <a:lnTo>
                      <a:pt x="59" y="171"/>
                    </a:lnTo>
                    <a:lnTo>
                      <a:pt x="61" y="173"/>
                    </a:lnTo>
                    <a:lnTo>
                      <a:pt x="67" y="177"/>
                    </a:lnTo>
                    <a:lnTo>
                      <a:pt x="68" y="181"/>
                    </a:lnTo>
                    <a:lnTo>
                      <a:pt x="68" y="184"/>
                    </a:lnTo>
                    <a:lnTo>
                      <a:pt x="69" y="185"/>
                    </a:lnTo>
                    <a:lnTo>
                      <a:pt x="74" y="188"/>
                    </a:lnTo>
                    <a:lnTo>
                      <a:pt x="75" y="191"/>
                    </a:lnTo>
                    <a:lnTo>
                      <a:pt x="80" y="198"/>
                    </a:lnTo>
                    <a:lnTo>
                      <a:pt x="81" y="202"/>
                    </a:lnTo>
                    <a:lnTo>
                      <a:pt x="86" y="209"/>
                    </a:lnTo>
                    <a:lnTo>
                      <a:pt x="86" y="213"/>
                    </a:lnTo>
                    <a:lnTo>
                      <a:pt x="83" y="214"/>
                    </a:lnTo>
                    <a:lnTo>
                      <a:pt x="83" y="216"/>
                    </a:lnTo>
                    <a:lnTo>
                      <a:pt x="83" y="217"/>
                    </a:lnTo>
                    <a:lnTo>
                      <a:pt x="84" y="217"/>
                    </a:lnTo>
                    <a:lnTo>
                      <a:pt x="87" y="219"/>
                    </a:lnTo>
                    <a:lnTo>
                      <a:pt x="88" y="221"/>
                    </a:lnTo>
                    <a:lnTo>
                      <a:pt x="88" y="222"/>
                    </a:lnTo>
                    <a:lnTo>
                      <a:pt x="91" y="225"/>
                    </a:lnTo>
                    <a:lnTo>
                      <a:pt x="97" y="228"/>
                    </a:lnTo>
                    <a:lnTo>
                      <a:pt x="97" y="231"/>
                    </a:lnTo>
                    <a:lnTo>
                      <a:pt x="100" y="233"/>
                    </a:lnTo>
                    <a:lnTo>
                      <a:pt x="102" y="233"/>
                    </a:lnTo>
                    <a:lnTo>
                      <a:pt x="104" y="234"/>
                    </a:lnTo>
                    <a:lnTo>
                      <a:pt x="105" y="238"/>
                    </a:lnTo>
                    <a:lnTo>
                      <a:pt x="107" y="238"/>
                    </a:lnTo>
                    <a:lnTo>
                      <a:pt x="110" y="238"/>
                    </a:lnTo>
                    <a:lnTo>
                      <a:pt x="116" y="231"/>
                    </a:lnTo>
                    <a:lnTo>
                      <a:pt x="112" y="240"/>
                    </a:lnTo>
                    <a:lnTo>
                      <a:pt x="115" y="242"/>
                    </a:lnTo>
                    <a:lnTo>
                      <a:pt x="119" y="244"/>
                    </a:lnTo>
                    <a:lnTo>
                      <a:pt x="123" y="247"/>
                    </a:lnTo>
                    <a:lnTo>
                      <a:pt x="123" y="249"/>
                    </a:lnTo>
                    <a:lnTo>
                      <a:pt x="125" y="250"/>
                    </a:lnTo>
                    <a:lnTo>
                      <a:pt x="127" y="251"/>
                    </a:lnTo>
                    <a:lnTo>
                      <a:pt x="129" y="250"/>
                    </a:lnTo>
                    <a:lnTo>
                      <a:pt x="132" y="251"/>
                    </a:lnTo>
                    <a:lnTo>
                      <a:pt x="138" y="255"/>
                    </a:lnTo>
                    <a:lnTo>
                      <a:pt x="142" y="256"/>
                    </a:lnTo>
                    <a:lnTo>
                      <a:pt x="145" y="257"/>
                    </a:lnTo>
                    <a:lnTo>
                      <a:pt x="147" y="257"/>
                    </a:lnTo>
                    <a:lnTo>
                      <a:pt x="148" y="260"/>
                    </a:lnTo>
                    <a:lnTo>
                      <a:pt x="152" y="263"/>
                    </a:lnTo>
                    <a:lnTo>
                      <a:pt x="154" y="264"/>
                    </a:lnTo>
                    <a:lnTo>
                      <a:pt x="158" y="268"/>
                    </a:lnTo>
                    <a:lnTo>
                      <a:pt x="160" y="268"/>
                    </a:lnTo>
                    <a:lnTo>
                      <a:pt x="161" y="271"/>
                    </a:lnTo>
                    <a:lnTo>
                      <a:pt x="161" y="272"/>
                    </a:lnTo>
                    <a:lnTo>
                      <a:pt x="161" y="273"/>
                    </a:lnTo>
                    <a:lnTo>
                      <a:pt x="163" y="275"/>
                    </a:lnTo>
                    <a:lnTo>
                      <a:pt x="168" y="276"/>
                    </a:lnTo>
                    <a:lnTo>
                      <a:pt x="173" y="280"/>
                    </a:lnTo>
                    <a:lnTo>
                      <a:pt x="176" y="284"/>
                    </a:lnTo>
                    <a:lnTo>
                      <a:pt x="178" y="285"/>
                    </a:lnTo>
                    <a:lnTo>
                      <a:pt x="182" y="283"/>
                    </a:lnTo>
                    <a:lnTo>
                      <a:pt x="185" y="280"/>
                    </a:lnTo>
                    <a:lnTo>
                      <a:pt x="188" y="282"/>
                    </a:lnTo>
                    <a:lnTo>
                      <a:pt x="190" y="279"/>
                    </a:lnTo>
                    <a:lnTo>
                      <a:pt x="190" y="278"/>
                    </a:lnTo>
                    <a:lnTo>
                      <a:pt x="188" y="276"/>
                    </a:lnTo>
                    <a:lnTo>
                      <a:pt x="189" y="272"/>
                    </a:lnTo>
                    <a:lnTo>
                      <a:pt x="191" y="270"/>
                    </a:lnTo>
                    <a:lnTo>
                      <a:pt x="189" y="2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1" name="Freeform 229">
                <a:extLst>
                  <a:ext uri="{FF2B5EF4-FFF2-40B4-BE49-F238E27FC236}">
                    <a16:creationId xmlns:a16="http://schemas.microsoft.com/office/drawing/2014/main" id="{06022DAE-4907-9801-AC0A-A2DBD2AE1D98}"/>
                  </a:ext>
                </a:extLst>
              </p:cNvPr>
              <p:cNvSpPr/>
              <p:nvPr/>
            </p:nvSpPr>
            <p:spPr bwMode="auto">
              <a:xfrm>
                <a:off x="1812926" y="4914901"/>
                <a:ext cx="303213" cy="333375"/>
              </a:xfrm>
              <a:custGeom>
                <a:avLst/>
                <a:gdLst>
                  <a:gd name="T0" fmla="*/ 59 w 191"/>
                  <a:gd name="T1" fmla="*/ 193 h 210"/>
                  <a:gd name="T2" fmla="*/ 72 w 191"/>
                  <a:gd name="T3" fmla="*/ 195 h 210"/>
                  <a:gd name="T4" fmla="*/ 83 w 191"/>
                  <a:gd name="T5" fmla="*/ 194 h 210"/>
                  <a:gd name="T6" fmla="*/ 90 w 191"/>
                  <a:gd name="T7" fmla="*/ 205 h 210"/>
                  <a:gd name="T8" fmla="*/ 91 w 191"/>
                  <a:gd name="T9" fmla="*/ 197 h 210"/>
                  <a:gd name="T10" fmla="*/ 112 w 191"/>
                  <a:gd name="T11" fmla="*/ 193 h 210"/>
                  <a:gd name="T12" fmla="*/ 119 w 191"/>
                  <a:gd name="T13" fmla="*/ 182 h 210"/>
                  <a:gd name="T14" fmla="*/ 117 w 191"/>
                  <a:gd name="T15" fmla="*/ 173 h 210"/>
                  <a:gd name="T16" fmla="*/ 125 w 191"/>
                  <a:gd name="T17" fmla="*/ 157 h 210"/>
                  <a:gd name="T18" fmla="*/ 169 w 191"/>
                  <a:gd name="T19" fmla="*/ 149 h 210"/>
                  <a:gd name="T20" fmla="*/ 183 w 191"/>
                  <a:gd name="T21" fmla="*/ 157 h 210"/>
                  <a:gd name="T22" fmla="*/ 191 w 191"/>
                  <a:gd name="T23" fmla="*/ 139 h 210"/>
                  <a:gd name="T24" fmla="*/ 175 w 191"/>
                  <a:gd name="T25" fmla="*/ 117 h 210"/>
                  <a:gd name="T26" fmla="*/ 146 w 191"/>
                  <a:gd name="T27" fmla="*/ 101 h 210"/>
                  <a:gd name="T28" fmla="*/ 142 w 191"/>
                  <a:gd name="T29" fmla="*/ 79 h 210"/>
                  <a:gd name="T30" fmla="*/ 141 w 191"/>
                  <a:gd name="T31" fmla="*/ 65 h 210"/>
                  <a:gd name="T32" fmla="*/ 122 w 191"/>
                  <a:gd name="T33" fmla="*/ 61 h 210"/>
                  <a:gd name="T34" fmla="*/ 113 w 191"/>
                  <a:gd name="T35" fmla="*/ 54 h 210"/>
                  <a:gd name="T36" fmla="*/ 100 w 191"/>
                  <a:gd name="T37" fmla="*/ 47 h 210"/>
                  <a:gd name="T38" fmla="*/ 84 w 191"/>
                  <a:gd name="T39" fmla="*/ 43 h 210"/>
                  <a:gd name="T40" fmla="*/ 73 w 191"/>
                  <a:gd name="T41" fmla="*/ 39 h 210"/>
                  <a:gd name="T42" fmla="*/ 65 w 191"/>
                  <a:gd name="T43" fmla="*/ 30 h 210"/>
                  <a:gd name="T44" fmla="*/ 61 w 191"/>
                  <a:gd name="T45" fmla="*/ 14 h 210"/>
                  <a:gd name="T46" fmla="*/ 61 w 191"/>
                  <a:gd name="T47" fmla="*/ 1 h 210"/>
                  <a:gd name="T48" fmla="*/ 54 w 191"/>
                  <a:gd name="T49" fmla="*/ 0 h 210"/>
                  <a:gd name="T50" fmla="*/ 42 w 191"/>
                  <a:gd name="T51" fmla="*/ 4 h 210"/>
                  <a:gd name="T52" fmla="*/ 26 w 191"/>
                  <a:gd name="T53" fmla="*/ 17 h 210"/>
                  <a:gd name="T54" fmla="*/ 17 w 191"/>
                  <a:gd name="T55" fmla="*/ 19 h 210"/>
                  <a:gd name="T56" fmla="*/ 0 w 191"/>
                  <a:gd name="T57" fmla="*/ 21 h 210"/>
                  <a:gd name="T58" fmla="*/ 11 w 191"/>
                  <a:gd name="T59" fmla="*/ 47 h 210"/>
                  <a:gd name="T60" fmla="*/ 10 w 191"/>
                  <a:gd name="T61" fmla="*/ 65 h 210"/>
                  <a:gd name="T62" fmla="*/ 8 w 191"/>
                  <a:gd name="T63" fmla="*/ 84 h 210"/>
                  <a:gd name="T64" fmla="*/ 10 w 191"/>
                  <a:gd name="T65" fmla="*/ 92 h 210"/>
                  <a:gd name="T66" fmla="*/ 13 w 191"/>
                  <a:gd name="T67" fmla="*/ 108 h 210"/>
                  <a:gd name="T68" fmla="*/ 4 w 191"/>
                  <a:gd name="T69" fmla="*/ 118 h 210"/>
                  <a:gd name="T70" fmla="*/ 7 w 191"/>
                  <a:gd name="T71" fmla="*/ 122 h 210"/>
                  <a:gd name="T72" fmla="*/ 14 w 191"/>
                  <a:gd name="T73" fmla="*/ 130 h 210"/>
                  <a:gd name="T74" fmla="*/ 14 w 191"/>
                  <a:gd name="T75" fmla="*/ 138 h 210"/>
                  <a:gd name="T76" fmla="*/ 24 w 191"/>
                  <a:gd name="T77" fmla="*/ 152 h 210"/>
                  <a:gd name="T78" fmla="*/ 24 w 191"/>
                  <a:gd name="T79" fmla="*/ 163 h 210"/>
                  <a:gd name="T80" fmla="*/ 30 w 191"/>
                  <a:gd name="T81" fmla="*/ 180 h 210"/>
                  <a:gd name="T82" fmla="*/ 45 w 191"/>
                  <a:gd name="T83" fmla="*/ 208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1" h="210">
                    <a:moveTo>
                      <a:pt x="50" y="205"/>
                    </a:moveTo>
                    <a:lnTo>
                      <a:pt x="52" y="200"/>
                    </a:lnTo>
                    <a:lnTo>
                      <a:pt x="59" y="193"/>
                    </a:lnTo>
                    <a:lnTo>
                      <a:pt x="64" y="191"/>
                    </a:lnTo>
                    <a:lnTo>
                      <a:pt x="67" y="195"/>
                    </a:lnTo>
                    <a:lnTo>
                      <a:pt x="72" y="195"/>
                    </a:lnTo>
                    <a:lnTo>
                      <a:pt x="74" y="194"/>
                    </a:lnTo>
                    <a:lnTo>
                      <a:pt x="77" y="195"/>
                    </a:lnTo>
                    <a:lnTo>
                      <a:pt x="83" y="194"/>
                    </a:lnTo>
                    <a:lnTo>
                      <a:pt x="87" y="194"/>
                    </a:lnTo>
                    <a:lnTo>
                      <a:pt x="88" y="200"/>
                    </a:lnTo>
                    <a:lnTo>
                      <a:pt x="90" y="205"/>
                    </a:lnTo>
                    <a:lnTo>
                      <a:pt x="90" y="203"/>
                    </a:lnTo>
                    <a:lnTo>
                      <a:pt x="91" y="200"/>
                    </a:lnTo>
                    <a:lnTo>
                      <a:pt x="91" y="197"/>
                    </a:lnTo>
                    <a:lnTo>
                      <a:pt x="95" y="193"/>
                    </a:lnTo>
                    <a:lnTo>
                      <a:pt x="104" y="193"/>
                    </a:lnTo>
                    <a:lnTo>
                      <a:pt x="112" y="193"/>
                    </a:lnTo>
                    <a:lnTo>
                      <a:pt x="115" y="194"/>
                    </a:lnTo>
                    <a:lnTo>
                      <a:pt x="116" y="191"/>
                    </a:lnTo>
                    <a:lnTo>
                      <a:pt x="119" y="182"/>
                    </a:lnTo>
                    <a:lnTo>
                      <a:pt x="119" y="179"/>
                    </a:lnTo>
                    <a:lnTo>
                      <a:pt x="119" y="175"/>
                    </a:lnTo>
                    <a:lnTo>
                      <a:pt x="117" y="173"/>
                    </a:lnTo>
                    <a:lnTo>
                      <a:pt x="123" y="165"/>
                    </a:lnTo>
                    <a:lnTo>
                      <a:pt x="125" y="159"/>
                    </a:lnTo>
                    <a:lnTo>
                      <a:pt x="125" y="157"/>
                    </a:lnTo>
                    <a:lnTo>
                      <a:pt x="129" y="153"/>
                    </a:lnTo>
                    <a:lnTo>
                      <a:pt x="151" y="147"/>
                    </a:lnTo>
                    <a:lnTo>
                      <a:pt x="169" y="149"/>
                    </a:lnTo>
                    <a:lnTo>
                      <a:pt x="180" y="156"/>
                    </a:lnTo>
                    <a:lnTo>
                      <a:pt x="182" y="156"/>
                    </a:lnTo>
                    <a:lnTo>
                      <a:pt x="183" y="157"/>
                    </a:lnTo>
                    <a:lnTo>
                      <a:pt x="184" y="156"/>
                    </a:lnTo>
                    <a:lnTo>
                      <a:pt x="183" y="154"/>
                    </a:lnTo>
                    <a:lnTo>
                      <a:pt x="191" y="139"/>
                    </a:lnTo>
                    <a:lnTo>
                      <a:pt x="191" y="132"/>
                    </a:lnTo>
                    <a:lnTo>
                      <a:pt x="183" y="118"/>
                    </a:lnTo>
                    <a:lnTo>
                      <a:pt x="175" y="117"/>
                    </a:lnTo>
                    <a:lnTo>
                      <a:pt x="175" y="109"/>
                    </a:lnTo>
                    <a:lnTo>
                      <a:pt x="174" y="101"/>
                    </a:lnTo>
                    <a:lnTo>
                      <a:pt x="146" y="101"/>
                    </a:lnTo>
                    <a:lnTo>
                      <a:pt x="147" y="93"/>
                    </a:lnTo>
                    <a:lnTo>
                      <a:pt x="140" y="84"/>
                    </a:lnTo>
                    <a:lnTo>
                      <a:pt x="142" y="79"/>
                    </a:lnTo>
                    <a:lnTo>
                      <a:pt x="141" y="74"/>
                    </a:lnTo>
                    <a:lnTo>
                      <a:pt x="142" y="68"/>
                    </a:lnTo>
                    <a:lnTo>
                      <a:pt x="141" y="65"/>
                    </a:lnTo>
                    <a:lnTo>
                      <a:pt x="135" y="62"/>
                    </a:lnTo>
                    <a:lnTo>
                      <a:pt x="126" y="63"/>
                    </a:lnTo>
                    <a:lnTo>
                      <a:pt x="122" y="61"/>
                    </a:lnTo>
                    <a:lnTo>
                      <a:pt x="118" y="59"/>
                    </a:lnTo>
                    <a:lnTo>
                      <a:pt x="117" y="55"/>
                    </a:lnTo>
                    <a:lnTo>
                      <a:pt x="113" y="54"/>
                    </a:lnTo>
                    <a:lnTo>
                      <a:pt x="108" y="51"/>
                    </a:lnTo>
                    <a:lnTo>
                      <a:pt x="104" y="52"/>
                    </a:lnTo>
                    <a:lnTo>
                      <a:pt x="100" y="47"/>
                    </a:lnTo>
                    <a:lnTo>
                      <a:pt x="95" y="48"/>
                    </a:lnTo>
                    <a:lnTo>
                      <a:pt x="89" y="42"/>
                    </a:lnTo>
                    <a:lnTo>
                      <a:pt x="84" y="43"/>
                    </a:lnTo>
                    <a:lnTo>
                      <a:pt x="82" y="45"/>
                    </a:lnTo>
                    <a:lnTo>
                      <a:pt x="77" y="42"/>
                    </a:lnTo>
                    <a:lnTo>
                      <a:pt x="73" y="39"/>
                    </a:lnTo>
                    <a:lnTo>
                      <a:pt x="69" y="36"/>
                    </a:lnTo>
                    <a:lnTo>
                      <a:pt x="68" y="32"/>
                    </a:lnTo>
                    <a:lnTo>
                      <a:pt x="65" y="30"/>
                    </a:lnTo>
                    <a:lnTo>
                      <a:pt x="61" y="23"/>
                    </a:lnTo>
                    <a:lnTo>
                      <a:pt x="62" y="21"/>
                    </a:lnTo>
                    <a:lnTo>
                      <a:pt x="61" y="14"/>
                    </a:lnTo>
                    <a:lnTo>
                      <a:pt x="64" y="10"/>
                    </a:lnTo>
                    <a:lnTo>
                      <a:pt x="61" y="4"/>
                    </a:lnTo>
                    <a:lnTo>
                      <a:pt x="61" y="1"/>
                    </a:lnTo>
                    <a:lnTo>
                      <a:pt x="61" y="0"/>
                    </a:lnTo>
                    <a:lnTo>
                      <a:pt x="58" y="3"/>
                    </a:lnTo>
                    <a:lnTo>
                      <a:pt x="54" y="0"/>
                    </a:lnTo>
                    <a:lnTo>
                      <a:pt x="52" y="0"/>
                    </a:lnTo>
                    <a:lnTo>
                      <a:pt x="46" y="3"/>
                    </a:lnTo>
                    <a:lnTo>
                      <a:pt x="42" y="4"/>
                    </a:lnTo>
                    <a:lnTo>
                      <a:pt x="35" y="7"/>
                    </a:lnTo>
                    <a:lnTo>
                      <a:pt x="32" y="14"/>
                    </a:lnTo>
                    <a:lnTo>
                      <a:pt x="26" y="17"/>
                    </a:lnTo>
                    <a:lnTo>
                      <a:pt x="23" y="17"/>
                    </a:lnTo>
                    <a:lnTo>
                      <a:pt x="19" y="19"/>
                    </a:lnTo>
                    <a:lnTo>
                      <a:pt x="17" y="19"/>
                    </a:lnTo>
                    <a:lnTo>
                      <a:pt x="13" y="21"/>
                    </a:lnTo>
                    <a:lnTo>
                      <a:pt x="8" y="21"/>
                    </a:lnTo>
                    <a:lnTo>
                      <a:pt x="0" y="21"/>
                    </a:lnTo>
                    <a:lnTo>
                      <a:pt x="14" y="40"/>
                    </a:lnTo>
                    <a:lnTo>
                      <a:pt x="14" y="42"/>
                    </a:lnTo>
                    <a:lnTo>
                      <a:pt x="11" y="47"/>
                    </a:lnTo>
                    <a:lnTo>
                      <a:pt x="11" y="57"/>
                    </a:lnTo>
                    <a:lnTo>
                      <a:pt x="9" y="62"/>
                    </a:lnTo>
                    <a:lnTo>
                      <a:pt x="10" y="65"/>
                    </a:lnTo>
                    <a:lnTo>
                      <a:pt x="11" y="76"/>
                    </a:lnTo>
                    <a:lnTo>
                      <a:pt x="10" y="81"/>
                    </a:lnTo>
                    <a:lnTo>
                      <a:pt x="8" y="84"/>
                    </a:lnTo>
                    <a:lnTo>
                      <a:pt x="9" y="86"/>
                    </a:lnTo>
                    <a:lnTo>
                      <a:pt x="10" y="88"/>
                    </a:lnTo>
                    <a:lnTo>
                      <a:pt x="10" y="92"/>
                    </a:lnTo>
                    <a:lnTo>
                      <a:pt x="9" y="94"/>
                    </a:lnTo>
                    <a:lnTo>
                      <a:pt x="13" y="105"/>
                    </a:lnTo>
                    <a:lnTo>
                      <a:pt x="13" y="108"/>
                    </a:lnTo>
                    <a:lnTo>
                      <a:pt x="9" y="113"/>
                    </a:lnTo>
                    <a:lnTo>
                      <a:pt x="6" y="115"/>
                    </a:lnTo>
                    <a:lnTo>
                      <a:pt x="4" y="118"/>
                    </a:lnTo>
                    <a:lnTo>
                      <a:pt x="4" y="120"/>
                    </a:lnTo>
                    <a:lnTo>
                      <a:pt x="7" y="120"/>
                    </a:lnTo>
                    <a:lnTo>
                      <a:pt x="7" y="122"/>
                    </a:lnTo>
                    <a:lnTo>
                      <a:pt x="8" y="122"/>
                    </a:lnTo>
                    <a:lnTo>
                      <a:pt x="8" y="127"/>
                    </a:lnTo>
                    <a:lnTo>
                      <a:pt x="14" y="130"/>
                    </a:lnTo>
                    <a:lnTo>
                      <a:pt x="14" y="134"/>
                    </a:lnTo>
                    <a:lnTo>
                      <a:pt x="13" y="137"/>
                    </a:lnTo>
                    <a:lnTo>
                      <a:pt x="14" y="138"/>
                    </a:lnTo>
                    <a:lnTo>
                      <a:pt x="15" y="143"/>
                    </a:lnTo>
                    <a:lnTo>
                      <a:pt x="16" y="146"/>
                    </a:lnTo>
                    <a:lnTo>
                      <a:pt x="24" y="152"/>
                    </a:lnTo>
                    <a:lnTo>
                      <a:pt x="24" y="156"/>
                    </a:lnTo>
                    <a:lnTo>
                      <a:pt x="23" y="159"/>
                    </a:lnTo>
                    <a:lnTo>
                      <a:pt x="24" y="163"/>
                    </a:lnTo>
                    <a:lnTo>
                      <a:pt x="21" y="171"/>
                    </a:lnTo>
                    <a:lnTo>
                      <a:pt x="22" y="173"/>
                    </a:lnTo>
                    <a:lnTo>
                      <a:pt x="30" y="180"/>
                    </a:lnTo>
                    <a:lnTo>
                      <a:pt x="42" y="210"/>
                    </a:lnTo>
                    <a:lnTo>
                      <a:pt x="44" y="210"/>
                    </a:lnTo>
                    <a:lnTo>
                      <a:pt x="45" y="208"/>
                    </a:lnTo>
                    <a:lnTo>
                      <a:pt x="47" y="208"/>
                    </a:lnTo>
                    <a:lnTo>
                      <a:pt x="50" y="2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2" name="Freeform 230">
                <a:extLst>
                  <a:ext uri="{FF2B5EF4-FFF2-40B4-BE49-F238E27FC236}">
                    <a16:creationId xmlns:a16="http://schemas.microsoft.com/office/drawing/2014/main" id="{19BD90C2-44E1-FF65-1593-12C5F0ABBCEA}"/>
                  </a:ext>
                </a:extLst>
              </p:cNvPr>
              <p:cNvSpPr/>
              <p:nvPr/>
            </p:nvSpPr>
            <p:spPr bwMode="auto">
              <a:xfrm>
                <a:off x="1998663" y="5154613"/>
                <a:ext cx="206375" cy="212725"/>
              </a:xfrm>
              <a:custGeom>
                <a:avLst/>
                <a:gdLst>
                  <a:gd name="T0" fmla="*/ 51 w 130"/>
                  <a:gd name="T1" fmla="*/ 0 h 134"/>
                  <a:gd name="T2" fmla="*/ 13 w 130"/>
                  <a:gd name="T3" fmla="*/ 5 h 134"/>
                  <a:gd name="T4" fmla="*/ 10 w 130"/>
                  <a:gd name="T5" fmla="*/ 9 h 134"/>
                  <a:gd name="T6" fmla="*/ 3 w 130"/>
                  <a:gd name="T7" fmla="*/ 22 h 134"/>
                  <a:gd name="T8" fmla="*/ 6 w 130"/>
                  <a:gd name="T9" fmla="*/ 28 h 134"/>
                  <a:gd name="T10" fmla="*/ 1 w 130"/>
                  <a:gd name="T11" fmla="*/ 40 h 134"/>
                  <a:gd name="T12" fmla="*/ 3 w 130"/>
                  <a:gd name="T13" fmla="*/ 49 h 134"/>
                  <a:gd name="T14" fmla="*/ 10 w 130"/>
                  <a:gd name="T15" fmla="*/ 57 h 134"/>
                  <a:gd name="T16" fmla="*/ 23 w 130"/>
                  <a:gd name="T17" fmla="*/ 66 h 134"/>
                  <a:gd name="T18" fmla="*/ 30 w 130"/>
                  <a:gd name="T19" fmla="*/ 73 h 134"/>
                  <a:gd name="T20" fmla="*/ 45 w 130"/>
                  <a:gd name="T21" fmla="*/ 79 h 134"/>
                  <a:gd name="T22" fmla="*/ 54 w 130"/>
                  <a:gd name="T23" fmla="*/ 85 h 134"/>
                  <a:gd name="T24" fmla="*/ 71 w 130"/>
                  <a:gd name="T25" fmla="*/ 89 h 134"/>
                  <a:gd name="T26" fmla="*/ 80 w 130"/>
                  <a:gd name="T27" fmla="*/ 97 h 134"/>
                  <a:gd name="T28" fmla="*/ 80 w 130"/>
                  <a:gd name="T29" fmla="*/ 105 h 134"/>
                  <a:gd name="T30" fmla="*/ 75 w 130"/>
                  <a:gd name="T31" fmla="*/ 111 h 134"/>
                  <a:gd name="T32" fmla="*/ 75 w 130"/>
                  <a:gd name="T33" fmla="*/ 117 h 134"/>
                  <a:gd name="T34" fmla="*/ 67 w 130"/>
                  <a:gd name="T35" fmla="*/ 127 h 134"/>
                  <a:gd name="T36" fmla="*/ 68 w 130"/>
                  <a:gd name="T37" fmla="*/ 130 h 134"/>
                  <a:gd name="T38" fmla="*/ 89 w 130"/>
                  <a:gd name="T39" fmla="*/ 131 h 134"/>
                  <a:gd name="T40" fmla="*/ 99 w 130"/>
                  <a:gd name="T41" fmla="*/ 133 h 134"/>
                  <a:gd name="T42" fmla="*/ 102 w 130"/>
                  <a:gd name="T43" fmla="*/ 133 h 134"/>
                  <a:gd name="T44" fmla="*/ 107 w 130"/>
                  <a:gd name="T45" fmla="*/ 130 h 134"/>
                  <a:gd name="T46" fmla="*/ 112 w 130"/>
                  <a:gd name="T47" fmla="*/ 127 h 134"/>
                  <a:gd name="T48" fmla="*/ 121 w 130"/>
                  <a:gd name="T49" fmla="*/ 119 h 134"/>
                  <a:gd name="T50" fmla="*/ 124 w 130"/>
                  <a:gd name="T51" fmla="*/ 111 h 134"/>
                  <a:gd name="T52" fmla="*/ 126 w 130"/>
                  <a:gd name="T53" fmla="*/ 105 h 134"/>
                  <a:gd name="T54" fmla="*/ 126 w 130"/>
                  <a:gd name="T55" fmla="*/ 98 h 134"/>
                  <a:gd name="T56" fmla="*/ 128 w 130"/>
                  <a:gd name="T57" fmla="*/ 96 h 134"/>
                  <a:gd name="T58" fmla="*/ 128 w 130"/>
                  <a:gd name="T59" fmla="*/ 93 h 134"/>
                  <a:gd name="T60" fmla="*/ 129 w 130"/>
                  <a:gd name="T61" fmla="*/ 90 h 134"/>
                  <a:gd name="T62" fmla="*/ 130 w 130"/>
                  <a:gd name="T63" fmla="*/ 75 h 134"/>
                  <a:gd name="T64" fmla="*/ 126 w 130"/>
                  <a:gd name="T65" fmla="*/ 73 h 134"/>
                  <a:gd name="T66" fmla="*/ 118 w 130"/>
                  <a:gd name="T67" fmla="*/ 75 h 134"/>
                  <a:gd name="T68" fmla="*/ 111 w 130"/>
                  <a:gd name="T69" fmla="*/ 67 h 134"/>
                  <a:gd name="T70" fmla="*/ 107 w 130"/>
                  <a:gd name="T71" fmla="*/ 49 h 134"/>
                  <a:gd name="T72" fmla="*/ 100 w 130"/>
                  <a:gd name="T73" fmla="*/ 45 h 134"/>
                  <a:gd name="T74" fmla="*/ 88 w 130"/>
                  <a:gd name="T75" fmla="*/ 46 h 134"/>
                  <a:gd name="T76" fmla="*/ 79 w 130"/>
                  <a:gd name="T77" fmla="*/ 45 h 134"/>
                  <a:gd name="T78" fmla="*/ 71 w 130"/>
                  <a:gd name="T79" fmla="*/ 42 h 134"/>
                  <a:gd name="T80" fmla="*/ 71 w 130"/>
                  <a:gd name="T81" fmla="*/ 35 h 134"/>
                  <a:gd name="T82" fmla="*/ 70 w 130"/>
                  <a:gd name="T83" fmla="*/ 21 h 134"/>
                  <a:gd name="T84" fmla="*/ 65 w 130"/>
                  <a:gd name="T85" fmla="*/ 14 h 134"/>
                  <a:gd name="T86" fmla="*/ 64 w 130"/>
                  <a:gd name="T87"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0" h="134">
                    <a:moveTo>
                      <a:pt x="61" y="7"/>
                    </a:moveTo>
                    <a:lnTo>
                      <a:pt x="51" y="0"/>
                    </a:lnTo>
                    <a:lnTo>
                      <a:pt x="34" y="0"/>
                    </a:lnTo>
                    <a:lnTo>
                      <a:pt x="13" y="5"/>
                    </a:lnTo>
                    <a:lnTo>
                      <a:pt x="10" y="7"/>
                    </a:lnTo>
                    <a:lnTo>
                      <a:pt x="10" y="9"/>
                    </a:lnTo>
                    <a:lnTo>
                      <a:pt x="8" y="15"/>
                    </a:lnTo>
                    <a:lnTo>
                      <a:pt x="3" y="22"/>
                    </a:lnTo>
                    <a:lnTo>
                      <a:pt x="5" y="24"/>
                    </a:lnTo>
                    <a:lnTo>
                      <a:pt x="6" y="28"/>
                    </a:lnTo>
                    <a:lnTo>
                      <a:pt x="5" y="32"/>
                    </a:lnTo>
                    <a:lnTo>
                      <a:pt x="1" y="40"/>
                    </a:lnTo>
                    <a:lnTo>
                      <a:pt x="0" y="45"/>
                    </a:lnTo>
                    <a:lnTo>
                      <a:pt x="3" y="49"/>
                    </a:lnTo>
                    <a:lnTo>
                      <a:pt x="6" y="50"/>
                    </a:lnTo>
                    <a:lnTo>
                      <a:pt x="10" y="57"/>
                    </a:lnTo>
                    <a:lnTo>
                      <a:pt x="20" y="65"/>
                    </a:lnTo>
                    <a:lnTo>
                      <a:pt x="23" y="66"/>
                    </a:lnTo>
                    <a:lnTo>
                      <a:pt x="28" y="69"/>
                    </a:lnTo>
                    <a:lnTo>
                      <a:pt x="30" y="73"/>
                    </a:lnTo>
                    <a:lnTo>
                      <a:pt x="38" y="75"/>
                    </a:lnTo>
                    <a:lnTo>
                      <a:pt x="45" y="79"/>
                    </a:lnTo>
                    <a:lnTo>
                      <a:pt x="48" y="79"/>
                    </a:lnTo>
                    <a:lnTo>
                      <a:pt x="54" y="85"/>
                    </a:lnTo>
                    <a:lnTo>
                      <a:pt x="61" y="88"/>
                    </a:lnTo>
                    <a:lnTo>
                      <a:pt x="71" y="89"/>
                    </a:lnTo>
                    <a:lnTo>
                      <a:pt x="75" y="94"/>
                    </a:lnTo>
                    <a:lnTo>
                      <a:pt x="80" y="97"/>
                    </a:lnTo>
                    <a:lnTo>
                      <a:pt x="82" y="102"/>
                    </a:lnTo>
                    <a:lnTo>
                      <a:pt x="80" y="105"/>
                    </a:lnTo>
                    <a:lnTo>
                      <a:pt x="78" y="110"/>
                    </a:lnTo>
                    <a:lnTo>
                      <a:pt x="75" y="111"/>
                    </a:lnTo>
                    <a:lnTo>
                      <a:pt x="74" y="113"/>
                    </a:lnTo>
                    <a:lnTo>
                      <a:pt x="75" y="117"/>
                    </a:lnTo>
                    <a:lnTo>
                      <a:pt x="72" y="123"/>
                    </a:lnTo>
                    <a:lnTo>
                      <a:pt x="67" y="127"/>
                    </a:lnTo>
                    <a:lnTo>
                      <a:pt x="67" y="130"/>
                    </a:lnTo>
                    <a:lnTo>
                      <a:pt x="68" y="130"/>
                    </a:lnTo>
                    <a:lnTo>
                      <a:pt x="80" y="127"/>
                    </a:lnTo>
                    <a:lnTo>
                      <a:pt x="89" y="131"/>
                    </a:lnTo>
                    <a:lnTo>
                      <a:pt x="95" y="134"/>
                    </a:lnTo>
                    <a:lnTo>
                      <a:pt x="99" y="133"/>
                    </a:lnTo>
                    <a:lnTo>
                      <a:pt x="101" y="133"/>
                    </a:lnTo>
                    <a:lnTo>
                      <a:pt x="102" y="133"/>
                    </a:lnTo>
                    <a:lnTo>
                      <a:pt x="106" y="131"/>
                    </a:lnTo>
                    <a:lnTo>
                      <a:pt x="107" y="130"/>
                    </a:lnTo>
                    <a:lnTo>
                      <a:pt x="110" y="131"/>
                    </a:lnTo>
                    <a:lnTo>
                      <a:pt x="112" y="127"/>
                    </a:lnTo>
                    <a:lnTo>
                      <a:pt x="114" y="124"/>
                    </a:lnTo>
                    <a:lnTo>
                      <a:pt x="121" y="119"/>
                    </a:lnTo>
                    <a:lnTo>
                      <a:pt x="122" y="116"/>
                    </a:lnTo>
                    <a:lnTo>
                      <a:pt x="124" y="111"/>
                    </a:lnTo>
                    <a:lnTo>
                      <a:pt x="126" y="110"/>
                    </a:lnTo>
                    <a:lnTo>
                      <a:pt x="126" y="105"/>
                    </a:lnTo>
                    <a:lnTo>
                      <a:pt x="126" y="103"/>
                    </a:lnTo>
                    <a:lnTo>
                      <a:pt x="126" y="98"/>
                    </a:lnTo>
                    <a:lnTo>
                      <a:pt x="128" y="97"/>
                    </a:lnTo>
                    <a:lnTo>
                      <a:pt x="128" y="96"/>
                    </a:lnTo>
                    <a:lnTo>
                      <a:pt x="128" y="95"/>
                    </a:lnTo>
                    <a:lnTo>
                      <a:pt x="128" y="93"/>
                    </a:lnTo>
                    <a:lnTo>
                      <a:pt x="129" y="91"/>
                    </a:lnTo>
                    <a:lnTo>
                      <a:pt x="129" y="90"/>
                    </a:lnTo>
                    <a:lnTo>
                      <a:pt x="129" y="76"/>
                    </a:lnTo>
                    <a:lnTo>
                      <a:pt x="130" y="75"/>
                    </a:lnTo>
                    <a:lnTo>
                      <a:pt x="129" y="75"/>
                    </a:lnTo>
                    <a:lnTo>
                      <a:pt x="126" y="73"/>
                    </a:lnTo>
                    <a:lnTo>
                      <a:pt x="124" y="72"/>
                    </a:lnTo>
                    <a:lnTo>
                      <a:pt x="118" y="75"/>
                    </a:lnTo>
                    <a:lnTo>
                      <a:pt x="114" y="74"/>
                    </a:lnTo>
                    <a:lnTo>
                      <a:pt x="111" y="67"/>
                    </a:lnTo>
                    <a:lnTo>
                      <a:pt x="107" y="51"/>
                    </a:lnTo>
                    <a:lnTo>
                      <a:pt x="107" y="49"/>
                    </a:lnTo>
                    <a:lnTo>
                      <a:pt x="103" y="47"/>
                    </a:lnTo>
                    <a:lnTo>
                      <a:pt x="100" y="45"/>
                    </a:lnTo>
                    <a:lnTo>
                      <a:pt x="93" y="47"/>
                    </a:lnTo>
                    <a:lnTo>
                      <a:pt x="88" y="46"/>
                    </a:lnTo>
                    <a:lnTo>
                      <a:pt x="81" y="46"/>
                    </a:lnTo>
                    <a:lnTo>
                      <a:pt x="79" y="45"/>
                    </a:lnTo>
                    <a:lnTo>
                      <a:pt x="72" y="46"/>
                    </a:lnTo>
                    <a:lnTo>
                      <a:pt x="71" y="42"/>
                    </a:lnTo>
                    <a:lnTo>
                      <a:pt x="72" y="38"/>
                    </a:lnTo>
                    <a:lnTo>
                      <a:pt x="71" y="35"/>
                    </a:lnTo>
                    <a:lnTo>
                      <a:pt x="73" y="25"/>
                    </a:lnTo>
                    <a:lnTo>
                      <a:pt x="70" y="21"/>
                    </a:lnTo>
                    <a:lnTo>
                      <a:pt x="70" y="16"/>
                    </a:lnTo>
                    <a:lnTo>
                      <a:pt x="65" y="14"/>
                    </a:lnTo>
                    <a:lnTo>
                      <a:pt x="66" y="10"/>
                    </a:lnTo>
                    <a:lnTo>
                      <a:pt x="64" y="7"/>
                    </a:lnTo>
                    <a:lnTo>
                      <a:pt x="61"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3" name="Freeform 231">
                <a:extLst>
                  <a:ext uri="{FF2B5EF4-FFF2-40B4-BE49-F238E27FC236}">
                    <a16:creationId xmlns:a16="http://schemas.microsoft.com/office/drawing/2014/main" id="{A5B2553F-BFFE-5F92-43F0-CF65CFC89B10}"/>
                  </a:ext>
                </a:extLst>
              </p:cNvPr>
              <p:cNvSpPr/>
              <p:nvPr/>
            </p:nvSpPr>
            <p:spPr bwMode="auto">
              <a:xfrm>
                <a:off x="2127251" y="5435601"/>
                <a:ext cx="122238" cy="134938"/>
              </a:xfrm>
              <a:custGeom>
                <a:avLst/>
                <a:gdLst>
                  <a:gd name="T0" fmla="*/ 5 w 77"/>
                  <a:gd name="T1" fmla="*/ 13 h 85"/>
                  <a:gd name="T2" fmla="*/ 5 w 77"/>
                  <a:gd name="T3" fmla="*/ 18 h 85"/>
                  <a:gd name="T4" fmla="*/ 2 w 77"/>
                  <a:gd name="T5" fmla="*/ 27 h 85"/>
                  <a:gd name="T6" fmla="*/ 1 w 77"/>
                  <a:gd name="T7" fmla="*/ 33 h 85"/>
                  <a:gd name="T8" fmla="*/ 1 w 77"/>
                  <a:gd name="T9" fmla="*/ 40 h 85"/>
                  <a:gd name="T10" fmla="*/ 4 w 77"/>
                  <a:gd name="T11" fmla="*/ 51 h 85"/>
                  <a:gd name="T12" fmla="*/ 0 w 77"/>
                  <a:gd name="T13" fmla="*/ 56 h 85"/>
                  <a:gd name="T14" fmla="*/ 0 w 77"/>
                  <a:gd name="T15" fmla="*/ 63 h 85"/>
                  <a:gd name="T16" fmla="*/ 6 w 77"/>
                  <a:gd name="T17" fmla="*/ 73 h 85"/>
                  <a:gd name="T18" fmla="*/ 12 w 77"/>
                  <a:gd name="T19" fmla="*/ 78 h 85"/>
                  <a:gd name="T20" fmla="*/ 21 w 77"/>
                  <a:gd name="T21" fmla="*/ 78 h 85"/>
                  <a:gd name="T22" fmla="*/ 29 w 77"/>
                  <a:gd name="T23" fmla="*/ 81 h 85"/>
                  <a:gd name="T24" fmla="*/ 34 w 77"/>
                  <a:gd name="T25" fmla="*/ 81 h 85"/>
                  <a:gd name="T26" fmla="*/ 35 w 77"/>
                  <a:gd name="T27" fmla="*/ 85 h 85"/>
                  <a:gd name="T28" fmla="*/ 40 w 77"/>
                  <a:gd name="T29" fmla="*/ 84 h 85"/>
                  <a:gd name="T30" fmla="*/ 48 w 77"/>
                  <a:gd name="T31" fmla="*/ 84 h 85"/>
                  <a:gd name="T32" fmla="*/ 51 w 77"/>
                  <a:gd name="T33" fmla="*/ 84 h 85"/>
                  <a:gd name="T34" fmla="*/ 56 w 77"/>
                  <a:gd name="T35" fmla="*/ 85 h 85"/>
                  <a:gd name="T36" fmla="*/ 57 w 77"/>
                  <a:gd name="T37" fmla="*/ 82 h 85"/>
                  <a:gd name="T38" fmla="*/ 60 w 77"/>
                  <a:gd name="T39" fmla="*/ 82 h 85"/>
                  <a:gd name="T40" fmla="*/ 69 w 77"/>
                  <a:gd name="T41" fmla="*/ 77 h 85"/>
                  <a:gd name="T42" fmla="*/ 71 w 77"/>
                  <a:gd name="T43" fmla="*/ 72 h 85"/>
                  <a:gd name="T44" fmla="*/ 73 w 77"/>
                  <a:gd name="T45" fmla="*/ 66 h 85"/>
                  <a:gd name="T46" fmla="*/ 74 w 77"/>
                  <a:gd name="T47" fmla="*/ 59 h 85"/>
                  <a:gd name="T48" fmla="*/ 72 w 77"/>
                  <a:gd name="T49" fmla="*/ 52 h 85"/>
                  <a:gd name="T50" fmla="*/ 76 w 77"/>
                  <a:gd name="T51" fmla="*/ 45 h 85"/>
                  <a:gd name="T52" fmla="*/ 69 w 77"/>
                  <a:gd name="T53" fmla="*/ 37 h 85"/>
                  <a:gd name="T54" fmla="*/ 59 w 77"/>
                  <a:gd name="T55" fmla="*/ 32 h 85"/>
                  <a:gd name="T56" fmla="*/ 55 w 77"/>
                  <a:gd name="T57" fmla="*/ 27 h 85"/>
                  <a:gd name="T58" fmla="*/ 49 w 77"/>
                  <a:gd name="T59" fmla="*/ 23 h 85"/>
                  <a:gd name="T60" fmla="*/ 41 w 77"/>
                  <a:gd name="T61" fmla="*/ 15 h 85"/>
                  <a:gd name="T62" fmla="*/ 37 w 77"/>
                  <a:gd name="T63" fmla="*/ 19 h 85"/>
                  <a:gd name="T64" fmla="*/ 30 w 77"/>
                  <a:gd name="T65" fmla="*/ 12 h 85"/>
                  <a:gd name="T66" fmla="*/ 26 w 77"/>
                  <a:gd name="T67" fmla="*/ 7 h 85"/>
                  <a:gd name="T68" fmla="*/ 19 w 77"/>
                  <a:gd name="T69" fmla="*/ 0 h 85"/>
                  <a:gd name="T70" fmla="*/ 9 w 77"/>
                  <a:gd name="T71" fmla="*/ 1 h 85"/>
                  <a:gd name="T72" fmla="*/ 6 w 77"/>
                  <a:gd name="T73" fmla="*/ 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 h="85">
                    <a:moveTo>
                      <a:pt x="4" y="8"/>
                    </a:moveTo>
                    <a:lnTo>
                      <a:pt x="5" y="13"/>
                    </a:lnTo>
                    <a:lnTo>
                      <a:pt x="4" y="15"/>
                    </a:lnTo>
                    <a:lnTo>
                      <a:pt x="5" y="18"/>
                    </a:lnTo>
                    <a:lnTo>
                      <a:pt x="4" y="25"/>
                    </a:lnTo>
                    <a:lnTo>
                      <a:pt x="2" y="27"/>
                    </a:lnTo>
                    <a:lnTo>
                      <a:pt x="4" y="30"/>
                    </a:lnTo>
                    <a:lnTo>
                      <a:pt x="1" y="33"/>
                    </a:lnTo>
                    <a:lnTo>
                      <a:pt x="4" y="37"/>
                    </a:lnTo>
                    <a:lnTo>
                      <a:pt x="1" y="40"/>
                    </a:lnTo>
                    <a:lnTo>
                      <a:pt x="2" y="45"/>
                    </a:lnTo>
                    <a:lnTo>
                      <a:pt x="4" y="51"/>
                    </a:lnTo>
                    <a:lnTo>
                      <a:pt x="2" y="55"/>
                    </a:lnTo>
                    <a:lnTo>
                      <a:pt x="0" y="56"/>
                    </a:lnTo>
                    <a:lnTo>
                      <a:pt x="0" y="57"/>
                    </a:lnTo>
                    <a:lnTo>
                      <a:pt x="0" y="63"/>
                    </a:lnTo>
                    <a:lnTo>
                      <a:pt x="2" y="69"/>
                    </a:lnTo>
                    <a:lnTo>
                      <a:pt x="6" y="73"/>
                    </a:lnTo>
                    <a:lnTo>
                      <a:pt x="8" y="74"/>
                    </a:lnTo>
                    <a:lnTo>
                      <a:pt x="12" y="78"/>
                    </a:lnTo>
                    <a:lnTo>
                      <a:pt x="14" y="79"/>
                    </a:lnTo>
                    <a:lnTo>
                      <a:pt x="21" y="78"/>
                    </a:lnTo>
                    <a:lnTo>
                      <a:pt x="26" y="78"/>
                    </a:lnTo>
                    <a:lnTo>
                      <a:pt x="29" y="81"/>
                    </a:lnTo>
                    <a:lnTo>
                      <a:pt x="31" y="81"/>
                    </a:lnTo>
                    <a:lnTo>
                      <a:pt x="34" y="81"/>
                    </a:lnTo>
                    <a:lnTo>
                      <a:pt x="36" y="84"/>
                    </a:lnTo>
                    <a:lnTo>
                      <a:pt x="35" y="85"/>
                    </a:lnTo>
                    <a:lnTo>
                      <a:pt x="36" y="85"/>
                    </a:lnTo>
                    <a:lnTo>
                      <a:pt x="40" y="84"/>
                    </a:lnTo>
                    <a:lnTo>
                      <a:pt x="44" y="82"/>
                    </a:lnTo>
                    <a:lnTo>
                      <a:pt x="48" y="84"/>
                    </a:lnTo>
                    <a:lnTo>
                      <a:pt x="50" y="85"/>
                    </a:lnTo>
                    <a:lnTo>
                      <a:pt x="51" y="84"/>
                    </a:lnTo>
                    <a:lnTo>
                      <a:pt x="54" y="85"/>
                    </a:lnTo>
                    <a:lnTo>
                      <a:pt x="56" y="85"/>
                    </a:lnTo>
                    <a:lnTo>
                      <a:pt x="56" y="85"/>
                    </a:lnTo>
                    <a:lnTo>
                      <a:pt x="57" y="82"/>
                    </a:lnTo>
                    <a:lnTo>
                      <a:pt x="58" y="81"/>
                    </a:lnTo>
                    <a:lnTo>
                      <a:pt x="60" y="82"/>
                    </a:lnTo>
                    <a:lnTo>
                      <a:pt x="65" y="81"/>
                    </a:lnTo>
                    <a:lnTo>
                      <a:pt x="69" y="77"/>
                    </a:lnTo>
                    <a:lnTo>
                      <a:pt x="69" y="76"/>
                    </a:lnTo>
                    <a:lnTo>
                      <a:pt x="71" y="72"/>
                    </a:lnTo>
                    <a:lnTo>
                      <a:pt x="73" y="70"/>
                    </a:lnTo>
                    <a:lnTo>
                      <a:pt x="73" y="66"/>
                    </a:lnTo>
                    <a:lnTo>
                      <a:pt x="77" y="63"/>
                    </a:lnTo>
                    <a:lnTo>
                      <a:pt x="74" y="59"/>
                    </a:lnTo>
                    <a:lnTo>
                      <a:pt x="73" y="58"/>
                    </a:lnTo>
                    <a:lnTo>
                      <a:pt x="72" y="52"/>
                    </a:lnTo>
                    <a:lnTo>
                      <a:pt x="74" y="49"/>
                    </a:lnTo>
                    <a:lnTo>
                      <a:pt x="76" y="45"/>
                    </a:lnTo>
                    <a:lnTo>
                      <a:pt x="72" y="43"/>
                    </a:lnTo>
                    <a:lnTo>
                      <a:pt x="69" y="37"/>
                    </a:lnTo>
                    <a:lnTo>
                      <a:pt x="65" y="34"/>
                    </a:lnTo>
                    <a:lnTo>
                      <a:pt x="59" y="32"/>
                    </a:lnTo>
                    <a:lnTo>
                      <a:pt x="56" y="32"/>
                    </a:lnTo>
                    <a:lnTo>
                      <a:pt x="55" y="27"/>
                    </a:lnTo>
                    <a:lnTo>
                      <a:pt x="52" y="23"/>
                    </a:lnTo>
                    <a:lnTo>
                      <a:pt x="49" y="23"/>
                    </a:lnTo>
                    <a:lnTo>
                      <a:pt x="44" y="21"/>
                    </a:lnTo>
                    <a:lnTo>
                      <a:pt x="41" y="15"/>
                    </a:lnTo>
                    <a:lnTo>
                      <a:pt x="40" y="15"/>
                    </a:lnTo>
                    <a:lnTo>
                      <a:pt x="37" y="19"/>
                    </a:lnTo>
                    <a:lnTo>
                      <a:pt x="34" y="19"/>
                    </a:lnTo>
                    <a:lnTo>
                      <a:pt x="30" y="12"/>
                    </a:lnTo>
                    <a:lnTo>
                      <a:pt x="28" y="8"/>
                    </a:lnTo>
                    <a:lnTo>
                      <a:pt x="26" y="7"/>
                    </a:lnTo>
                    <a:lnTo>
                      <a:pt x="21" y="3"/>
                    </a:lnTo>
                    <a:lnTo>
                      <a:pt x="19" y="0"/>
                    </a:lnTo>
                    <a:lnTo>
                      <a:pt x="11" y="3"/>
                    </a:lnTo>
                    <a:lnTo>
                      <a:pt x="9" y="1"/>
                    </a:lnTo>
                    <a:lnTo>
                      <a:pt x="8" y="1"/>
                    </a:lnTo>
                    <a:lnTo>
                      <a:pt x="6" y="6"/>
                    </a:lnTo>
                    <a:lnTo>
                      <a:pt x="4"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4" name="Freeform 232">
                <a:extLst>
                  <a:ext uri="{FF2B5EF4-FFF2-40B4-BE49-F238E27FC236}">
                    <a16:creationId xmlns:a16="http://schemas.microsoft.com/office/drawing/2014/main" id="{BECA583C-170B-EBD1-9578-D2939B2358C2}"/>
                  </a:ext>
                </a:extLst>
              </p:cNvPr>
              <p:cNvSpPr/>
              <p:nvPr/>
            </p:nvSpPr>
            <p:spPr bwMode="auto">
              <a:xfrm>
                <a:off x="1828801" y="5224463"/>
                <a:ext cx="393700" cy="901700"/>
              </a:xfrm>
              <a:custGeom>
                <a:avLst/>
                <a:gdLst>
                  <a:gd name="T0" fmla="*/ 209 w 248"/>
                  <a:gd name="T1" fmla="*/ 114 h 568"/>
                  <a:gd name="T2" fmla="*/ 222 w 248"/>
                  <a:gd name="T3" fmla="*/ 96 h 568"/>
                  <a:gd name="T4" fmla="*/ 240 w 248"/>
                  <a:gd name="T5" fmla="*/ 83 h 568"/>
                  <a:gd name="T6" fmla="*/ 244 w 248"/>
                  <a:gd name="T7" fmla="*/ 54 h 568"/>
                  <a:gd name="T8" fmla="*/ 236 w 248"/>
                  <a:gd name="T9" fmla="*/ 60 h 568"/>
                  <a:gd name="T10" fmla="*/ 218 w 248"/>
                  <a:gd name="T11" fmla="*/ 89 h 568"/>
                  <a:gd name="T12" fmla="*/ 195 w 248"/>
                  <a:gd name="T13" fmla="*/ 89 h 568"/>
                  <a:gd name="T14" fmla="*/ 179 w 248"/>
                  <a:gd name="T15" fmla="*/ 69 h 568"/>
                  <a:gd name="T16" fmla="*/ 177 w 248"/>
                  <a:gd name="T17" fmla="*/ 47 h 568"/>
                  <a:gd name="T18" fmla="*/ 132 w 248"/>
                  <a:gd name="T19" fmla="*/ 27 h 568"/>
                  <a:gd name="T20" fmla="*/ 102 w 248"/>
                  <a:gd name="T21" fmla="*/ 0 h 568"/>
                  <a:gd name="T22" fmla="*/ 80 w 248"/>
                  <a:gd name="T23" fmla="*/ 15 h 568"/>
                  <a:gd name="T24" fmla="*/ 62 w 248"/>
                  <a:gd name="T25" fmla="*/ 2 h 568"/>
                  <a:gd name="T26" fmla="*/ 41 w 248"/>
                  <a:gd name="T27" fmla="*/ 16 h 568"/>
                  <a:gd name="T28" fmla="*/ 20 w 248"/>
                  <a:gd name="T29" fmla="*/ 57 h 568"/>
                  <a:gd name="T30" fmla="*/ 23 w 248"/>
                  <a:gd name="T31" fmla="*/ 79 h 568"/>
                  <a:gd name="T32" fmla="*/ 8 w 248"/>
                  <a:gd name="T33" fmla="*/ 108 h 568"/>
                  <a:gd name="T34" fmla="*/ 6 w 248"/>
                  <a:gd name="T35" fmla="*/ 153 h 568"/>
                  <a:gd name="T36" fmla="*/ 12 w 248"/>
                  <a:gd name="T37" fmla="*/ 184 h 568"/>
                  <a:gd name="T38" fmla="*/ 12 w 248"/>
                  <a:gd name="T39" fmla="*/ 227 h 568"/>
                  <a:gd name="T40" fmla="*/ 7 w 248"/>
                  <a:gd name="T41" fmla="*/ 270 h 568"/>
                  <a:gd name="T42" fmla="*/ 3 w 248"/>
                  <a:gd name="T43" fmla="*/ 319 h 568"/>
                  <a:gd name="T44" fmla="*/ 11 w 248"/>
                  <a:gd name="T45" fmla="*/ 361 h 568"/>
                  <a:gd name="T46" fmla="*/ 16 w 248"/>
                  <a:gd name="T47" fmla="*/ 395 h 568"/>
                  <a:gd name="T48" fmla="*/ 15 w 248"/>
                  <a:gd name="T49" fmla="*/ 411 h 568"/>
                  <a:gd name="T50" fmla="*/ 29 w 248"/>
                  <a:gd name="T51" fmla="*/ 428 h 568"/>
                  <a:gd name="T52" fmla="*/ 27 w 248"/>
                  <a:gd name="T53" fmla="*/ 458 h 568"/>
                  <a:gd name="T54" fmla="*/ 21 w 248"/>
                  <a:gd name="T55" fmla="*/ 504 h 568"/>
                  <a:gd name="T56" fmla="*/ 34 w 248"/>
                  <a:gd name="T57" fmla="*/ 533 h 568"/>
                  <a:gd name="T58" fmla="*/ 54 w 248"/>
                  <a:gd name="T59" fmla="*/ 561 h 568"/>
                  <a:gd name="T60" fmla="*/ 100 w 248"/>
                  <a:gd name="T61" fmla="*/ 568 h 568"/>
                  <a:gd name="T62" fmla="*/ 84 w 248"/>
                  <a:gd name="T63" fmla="*/ 554 h 568"/>
                  <a:gd name="T64" fmla="*/ 80 w 248"/>
                  <a:gd name="T65" fmla="*/ 532 h 568"/>
                  <a:gd name="T66" fmla="*/ 88 w 248"/>
                  <a:gd name="T67" fmla="*/ 516 h 568"/>
                  <a:gd name="T68" fmla="*/ 98 w 248"/>
                  <a:gd name="T69" fmla="*/ 505 h 568"/>
                  <a:gd name="T70" fmla="*/ 103 w 248"/>
                  <a:gd name="T71" fmla="*/ 489 h 568"/>
                  <a:gd name="T72" fmla="*/ 115 w 248"/>
                  <a:gd name="T73" fmla="*/ 476 h 568"/>
                  <a:gd name="T74" fmla="*/ 115 w 248"/>
                  <a:gd name="T75" fmla="*/ 465 h 568"/>
                  <a:gd name="T76" fmla="*/ 108 w 248"/>
                  <a:gd name="T77" fmla="*/ 458 h 568"/>
                  <a:gd name="T78" fmla="*/ 83 w 248"/>
                  <a:gd name="T79" fmla="*/ 437 h 568"/>
                  <a:gd name="T80" fmla="*/ 92 w 248"/>
                  <a:gd name="T81" fmla="*/ 418 h 568"/>
                  <a:gd name="T82" fmla="*/ 106 w 248"/>
                  <a:gd name="T83" fmla="*/ 411 h 568"/>
                  <a:gd name="T84" fmla="*/ 108 w 248"/>
                  <a:gd name="T85" fmla="*/ 396 h 568"/>
                  <a:gd name="T86" fmla="*/ 109 w 248"/>
                  <a:gd name="T87" fmla="*/ 380 h 568"/>
                  <a:gd name="T88" fmla="*/ 110 w 248"/>
                  <a:gd name="T89" fmla="*/ 368 h 568"/>
                  <a:gd name="T90" fmla="*/ 124 w 248"/>
                  <a:gd name="T91" fmla="*/ 370 h 568"/>
                  <a:gd name="T92" fmla="*/ 130 w 248"/>
                  <a:gd name="T93" fmla="*/ 357 h 568"/>
                  <a:gd name="T94" fmla="*/ 117 w 248"/>
                  <a:gd name="T95" fmla="*/ 363 h 568"/>
                  <a:gd name="T96" fmla="*/ 106 w 248"/>
                  <a:gd name="T97" fmla="*/ 341 h 568"/>
                  <a:gd name="T98" fmla="*/ 119 w 248"/>
                  <a:gd name="T99" fmla="*/ 331 h 568"/>
                  <a:gd name="T100" fmla="*/ 145 w 248"/>
                  <a:gd name="T101" fmla="*/ 328 h 568"/>
                  <a:gd name="T102" fmla="*/ 143 w 248"/>
                  <a:gd name="T103" fmla="*/ 313 h 568"/>
                  <a:gd name="T104" fmla="*/ 143 w 248"/>
                  <a:gd name="T105" fmla="*/ 304 h 568"/>
                  <a:gd name="T106" fmla="*/ 145 w 248"/>
                  <a:gd name="T107" fmla="*/ 288 h 568"/>
                  <a:gd name="T108" fmla="*/ 174 w 248"/>
                  <a:gd name="T109" fmla="*/ 292 h 568"/>
                  <a:gd name="T110" fmla="*/ 211 w 248"/>
                  <a:gd name="T111" fmla="*/ 276 h 568"/>
                  <a:gd name="T112" fmla="*/ 219 w 248"/>
                  <a:gd name="T113" fmla="*/ 254 h 568"/>
                  <a:gd name="T114" fmla="*/ 207 w 248"/>
                  <a:gd name="T115" fmla="*/ 236 h 568"/>
                  <a:gd name="T116" fmla="*/ 186 w 248"/>
                  <a:gd name="T117" fmla="*/ 209 h 568"/>
                  <a:gd name="T118" fmla="*/ 186 w 248"/>
                  <a:gd name="T119" fmla="*/ 190 h 568"/>
                  <a:gd name="T120" fmla="*/ 188 w 248"/>
                  <a:gd name="T121" fmla="*/ 180 h 568"/>
                  <a:gd name="T122" fmla="*/ 190 w 248"/>
                  <a:gd name="T123" fmla="*/ 151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8" h="568">
                    <a:moveTo>
                      <a:pt x="197" y="130"/>
                    </a:moveTo>
                    <a:lnTo>
                      <a:pt x="197" y="129"/>
                    </a:lnTo>
                    <a:lnTo>
                      <a:pt x="200" y="124"/>
                    </a:lnTo>
                    <a:lnTo>
                      <a:pt x="202" y="122"/>
                    </a:lnTo>
                    <a:lnTo>
                      <a:pt x="206" y="116"/>
                    </a:lnTo>
                    <a:lnTo>
                      <a:pt x="207" y="114"/>
                    </a:lnTo>
                    <a:lnTo>
                      <a:pt x="209" y="114"/>
                    </a:lnTo>
                    <a:lnTo>
                      <a:pt x="209" y="110"/>
                    </a:lnTo>
                    <a:lnTo>
                      <a:pt x="210" y="108"/>
                    </a:lnTo>
                    <a:lnTo>
                      <a:pt x="215" y="101"/>
                    </a:lnTo>
                    <a:lnTo>
                      <a:pt x="217" y="102"/>
                    </a:lnTo>
                    <a:lnTo>
                      <a:pt x="218" y="101"/>
                    </a:lnTo>
                    <a:lnTo>
                      <a:pt x="218" y="97"/>
                    </a:lnTo>
                    <a:lnTo>
                      <a:pt x="222" y="96"/>
                    </a:lnTo>
                    <a:lnTo>
                      <a:pt x="228" y="92"/>
                    </a:lnTo>
                    <a:lnTo>
                      <a:pt x="230" y="92"/>
                    </a:lnTo>
                    <a:lnTo>
                      <a:pt x="231" y="89"/>
                    </a:lnTo>
                    <a:lnTo>
                      <a:pt x="238" y="85"/>
                    </a:lnTo>
                    <a:lnTo>
                      <a:pt x="239" y="86"/>
                    </a:lnTo>
                    <a:lnTo>
                      <a:pt x="240" y="85"/>
                    </a:lnTo>
                    <a:lnTo>
                      <a:pt x="240" y="83"/>
                    </a:lnTo>
                    <a:lnTo>
                      <a:pt x="245" y="81"/>
                    </a:lnTo>
                    <a:lnTo>
                      <a:pt x="248" y="81"/>
                    </a:lnTo>
                    <a:lnTo>
                      <a:pt x="248" y="80"/>
                    </a:lnTo>
                    <a:lnTo>
                      <a:pt x="247" y="68"/>
                    </a:lnTo>
                    <a:lnTo>
                      <a:pt x="247" y="64"/>
                    </a:lnTo>
                    <a:lnTo>
                      <a:pt x="245" y="57"/>
                    </a:lnTo>
                    <a:lnTo>
                      <a:pt x="244" y="54"/>
                    </a:lnTo>
                    <a:lnTo>
                      <a:pt x="238" y="54"/>
                    </a:lnTo>
                    <a:lnTo>
                      <a:pt x="237" y="56"/>
                    </a:lnTo>
                    <a:lnTo>
                      <a:pt x="237" y="56"/>
                    </a:lnTo>
                    <a:lnTo>
                      <a:pt x="237" y="56"/>
                    </a:lnTo>
                    <a:lnTo>
                      <a:pt x="236" y="56"/>
                    </a:lnTo>
                    <a:lnTo>
                      <a:pt x="236" y="59"/>
                    </a:lnTo>
                    <a:lnTo>
                      <a:pt x="236" y="60"/>
                    </a:lnTo>
                    <a:lnTo>
                      <a:pt x="236" y="67"/>
                    </a:lnTo>
                    <a:lnTo>
                      <a:pt x="232" y="69"/>
                    </a:lnTo>
                    <a:lnTo>
                      <a:pt x="231" y="73"/>
                    </a:lnTo>
                    <a:lnTo>
                      <a:pt x="230" y="76"/>
                    </a:lnTo>
                    <a:lnTo>
                      <a:pt x="223" y="81"/>
                    </a:lnTo>
                    <a:lnTo>
                      <a:pt x="222" y="86"/>
                    </a:lnTo>
                    <a:lnTo>
                      <a:pt x="218" y="89"/>
                    </a:lnTo>
                    <a:lnTo>
                      <a:pt x="214" y="88"/>
                    </a:lnTo>
                    <a:lnTo>
                      <a:pt x="214" y="89"/>
                    </a:lnTo>
                    <a:lnTo>
                      <a:pt x="209" y="94"/>
                    </a:lnTo>
                    <a:lnTo>
                      <a:pt x="208" y="92"/>
                    </a:lnTo>
                    <a:lnTo>
                      <a:pt x="207" y="92"/>
                    </a:lnTo>
                    <a:lnTo>
                      <a:pt x="202" y="93"/>
                    </a:lnTo>
                    <a:lnTo>
                      <a:pt x="195" y="89"/>
                    </a:lnTo>
                    <a:lnTo>
                      <a:pt x="186" y="86"/>
                    </a:lnTo>
                    <a:lnTo>
                      <a:pt x="175" y="88"/>
                    </a:lnTo>
                    <a:lnTo>
                      <a:pt x="171" y="88"/>
                    </a:lnTo>
                    <a:lnTo>
                      <a:pt x="172" y="82"/>
                    </a:lnTo>
                    <a:lnTo>
                      <a:pt x="178" y="78"/>
                    </a:lnTo>
                    <a:lnTo>
                      <a:pt x="179" y="73"/>
                    </a:lnTo>
                    <a:lnTo>
                      <a:pt x="179" y="69"/>
                    </a:lnTo>
                    <a:lnTo>
                      <a:pt x="181" y="66"/>
                    </a:lnTo>
                    <a:lnTo>
                      <a:pt x="184" y="64"/>
                    </a:lnTo>
                    <a:lnTo>
                      <a:pt x="186" y="60"/>
                    </a:lnTo>
                    <a:lnTo>
                      <a:pt x="186" y="58"/>
                    </a:lnTo>
                    <a:lnTo>
                      <a:pt x="185" y="56"/>
                    </a:lnTo>
                    <a:lnTo>
                      <a:pt x="180" y="51"/>
                    </a:lnTo>
                    <a:lnTo>
                      <a:pt x="177" y="47"/>
                    </a:lnTo>
                    <a:lnTo>
                      <a:pt x="167" y="46"/>
                    </a:lnTo>
                    <a:lnTo>
                      <a:pt x="160" y="43"/>
                    </a:lnTo>
                    <a:lnTo>
                      <a:pt x="153" y="37"/>
                    </a:lnTo>
                    <a:lnTo>
                      <a:pt x="151" y="37"/>
                    </a:lnTo>
                    <a:lnTo>
                      <a:pt x="145" y="34"/>
                    </a:lnTo>
                    <a:lnTo>
                      <a:pt x="135" y="31"/>
                    </a:lnTo>
                    <a:lnTo>
                      <a:pt x="132" y="27"/>
                    </a:lnTo>
                    <a:lnTo>
                      <a:pt x="129" y="24"/>
                    </a:lnTo>
                    <a:lnTo>
                      <a:pt x="125" y="24"/>
                    </a:lnTo>
                    <a:lnTo>
                      <a:pt x="115" y="14"/>
                    </a:lnTo>
                    <a:lnTo>
                      <a:pt x="112" y="7"/>
                    </a:lnTo>
                    <a:lnTo>
                      <a:pt x="108" y="7"/>
                    </a:lnTo>
                    <a:lnTo>
                      <a:pt x="103" y="2"/>
                    </a:lnTo>
                    <a:lnTo>
                      <a:pt x="102" y="0"/>
                    </a:lnTo>
                    <a:lnTo>
                      <a:pt x="94" y="0"/>
                    </a:lnTo>
                    <a:lnTo>
                      <a:pt x="86" y="0"/>
                    </a:lnTo>
                    <a:lnTo>
                      <a:pt x="84" y="2"/>
                    </a:lnTo>
                    <a:lnTo>
                      <a:pt x="84" y="6"/>
                    </a:lnTo>
                    <a:lnTo>
                      <a:pt x="83" y="8"/>
                    </a:lnTo>
                    <a:lnTo>
                      <a:pt x="83" y="12"/>
                    </a:lnTo>
                    <a:lnTo>
                      <a:pt x="80" y="15"/>
                    </a:lnTo>
                    <a:lnTo>
                      <a:pt x="78" y="12"/>
                    </a:lnTo>
                    <a:lnTo>
                      <a:pt x="76" y="5"/>
                    </a:lnTo>
                    <a:lnTo>
                      <a:pt x="74" y="1"/>
                    </a:lnTo>
                    <a:lnTo>
                      <a:pt x="73" y="1"/>
                    </a:lnTo>
                    <a:lnTo>
                      <a:pt x="67" y="2"/>
                    </a:lnTo>
                    <a:lnTo>
                      <a:pt x="64" y="1"/>
                    </a:lnTo>
                    <a:lnTo>
                      <a:pt x="62" y="2"/>
                    </a:lnTo>
                    <a:lnTo>
                      <a:pt x="56" y="2"/>
                    </a:lnTo>
                    <a:lnTo>
                      <a:pt x="52" y="0"/>
                    </a:lnTo>
                    <a:lnTo>
                      <a:pt x="50" y="0"/>
                    </a:lnTo>
                    <a:lnTo>
                      <a:pt x="44" y="6"/>
                    </a:lnTo>
                    <a:lnTo>
                      <a:pt x="41" y="12"/>
                    </a:lnTo>
                    <a:lnTo>
                      <a:pt x="40" y="14"/>
                    </a:lnTo>
                    <a:lnTo>
                      <a:pt x="41" y="16"/>
                    </a:lnTo>
                    <a:lnTo>
                      <a:pt x="42" y="17"/>
                    </a:lnTo>
                    <a:lnTo>
                      <a:pt x="37" y="36"/>
                    </a:lnTo>
                    <a:lnTo>
                      <a:pt x="19" y="45"/>
                    </a:lnTo>
                    <a:lnTo>
                      <a:pt x="18" y="47"/>
                    </a:lnTo>
                    <a:lnTo>
                      <a:pt x="21" y="50"/>
                    </a:lnTo>
                    <a:lnTo>
                      <a:pt x="21" y="53"/>
                    </a:lnTo>
                    <a:lnTo>
                      <a:pt x="20" y="57"/>
                    </a:lnTo>
                    <a:lnTo>
                      <a:pt x="20" y="61"/>
                    </a:lnTo>
                    <a:lnTo>
                      <a:pt x="23" y="66"/>
                    </a:lnTo>
                    <a:lnTo>
                      <a:pt x="23" y="71"/>
                    </a:lnTo>
                    <a:lnTo>
                      <a:pt x="21" y="73"/>
                    </a:lnTo>
                    <a:lnTo>
                      <a:pt x="20" y="74"/>
                    </a:lnTo>
                    <a:lnTo>
                      <a:pt x="22" y="76"/>
                    </a:lnTo>
                    <a:lnTo>
                      <a:pt x="23" y="79"/>
                    </a:lnTo>
                    <a:lnTo>
                      <a:pt x="23" y="82"/>
                    </a:lnTo>
                    <a:lnTo>
                      <a:pt x="26" y="85"/>
                    </a:lnTo>
                    <a:lnTo>
                      <a:pt x="22" y="88"/>
                    </a:lnTo>
                    <a:lnTo>
                      <a:pt x="19" y="90"/>
                    </a:lnTo>
                    <a:lnTo>
                      <a:pt x="15" y="94"/>
                    </a:lnTo>
                    <a:lnTo>
                      <a:pt x="11" y="104"/>
                    </a:lnTo>
                    <a:lnTo>
                      <a:pt x="8" y="108"/>
                    </a:lnTo>
                    <a:lnTo>
                      <a:pt x="7" y="119"/>
                    </a:lnTo>
                    <a:lnTo>
                      <a:pt x="5" y="120"/>
                    </a:lnTo>
                    <a:lnTo>
                      <a:pt x="6" y="130"/>
                    </a:lnTo>
                    <a:lnTo>
                      <a:pt x="8" y="134"/>
                    </a:lnTo>
                    <a:lnTo>
                      <a:pt x="8" y="142"/>
                    </a:lnTo>
                    <a:lnTo>
                      <a:pt x="6" y="145"/>
                    </a:lnTo>
                    <a:lnTo>
                      <a:pt x="6" y="153"/>
                    </a:lnTo>
                    <a:lnTo>
                      <a:pt x="1" y="155"/>
                    </a:lnTo>
                    <a:lnTo>
                      <a:pt x="0" y="160"/>
                    </a:lnTo>
                    <a:lnTo>
                      <a:pt x="3" y="167"/>
                    </a:lnTo>
                    <a:lnTo>
                      <a:pt x="5" y="170"/>
                    </a:lnTo>
                    <a:lnTo>
                      <a:pt x="6" y="174"/>
                    </a:lnTo>
                    <a:lnTo>
                      <a:pt x="9" y="178"/>
                    </a:lnTo>
                    <a:lnTo>
                      <a:pt x="12" y="184"/>
                    </a:lnTo>
                    <a:lnTo>
                      <a:pt x="13" y="192"/>
                    </a:lnTo>
                    <a:lnTo>
                      <a:pt x="15" y="195"/>
                    </a:lnTo>
                    <a:lnTo>
                      <a:pt x="18" y="206"/>
                    </a:lnTo>
                    <a:lnTo>
                      <a:pt x="16" y="215"/>
                    </a:lnTo>
                    <a:lnTo>
                      <a:pt x="13" y="215"/>
                    </a:lnTo>
                    <a:lnTo>
                      <a:pt x="11" y="221"/>
                    </a:lnTo>
                    <a:lnTo>
                      <a:pt x="12" y="227"/>
                    </a:lnTo>
                    <a:lnTo>
                      <a:pt x="8" y="232"/>
                    </a:lnTo>
                    <a:lnTo>
                      <a:pt x="9" y="233"/>
                    </a:lnTo>
                    <a:lnTo>
                      <a:pt x="13" y="239"/>
                    </a:lnTo>
                    <a:lnTo>
                      <a:pt x="14" y="246"/>
                    </a:lnTo>
                    <a:lnTo>
                      <a:pt x="11" y="249"/>
                    </a:lnTo>
                    <a:lnTo>
                      <a:pt x="7" y="255"/>
                    </a:lnTo>
                    <a:lnTo>
                      <a:pt x="7" y="270"/>
                    </a:lnTo>
                    <a:lnTo>
                      <a:pt x="6" y="276"/>
                    </a:lnTo>
                    <a:lnTo>
                      <a:pt x="15" y="293"/>
                    </a:lnTo>
                    <a:lnTo>
                      <a:pt x="13" y="297"/>
                    </a:lnTo>
                    <a:lnTo>
                      <a:pt x="9" y="299"/>
                    </a:lnTo>
                    <a:lnTo>
                      <a:pt x="8" y="307"/>
                    </a:lnTo>
                    <a:lnTo>
                      <a:pt x="3" y="314"/>
                    </a:lnTo>
                    <a:lnTo>
                      <a:pt x="3" y="319"/>
                    </a:lnTo>
                    <a:lnTo>
                      <a:pt x="6" y="323"/>
                    </a:lnTo>
                    <a:lnTo>
                      <a:pt x="5" y="335"/>
                    </a:lnTo>
                    <a:lnTo>
                      <a:pt x="6" y="345"/>
                    </a:lnTo>
                    <a:lnTo>
                      <a:pt x="7" y="351"/>
                    </a:lnTo>
                    <a:lnTo>
                      <a:pt x="9" y="352"/>
                    </a:lnTo>
                    <a:lnTo>
                      <a:pt x="12" y="357"/>
                    </a:lnTo>
                    <a:lnTo>
                      <a:pt x="11" y="361"/>
                    </a:lnTo>
                    <a:lnTo>
                      <a:pt x="7" y="364"/>
                    </a:lnTo>
                    <a:lnTo>
                      <a:pt x="7" y="374"/>
                    </a:lnTo>
                    <a:lnTo>
                      <a:pt x="9" y="378"/>
                    </a:lnTo>
                    <a:lnTo>
                      <a:pt x="14" y="380"/>
                    </a:lnTo>
                    <a:lnTo>
                      <a:pt x="14" y="386"/>
                    </a:lnTo>
                    <a:lnTo>
                      <a:pt x="14" y="389"/>
                    </a:lnTo>
                    <a:lnTo>
                      <a:pt x="16" y="395"/>
                    </a:lnTo>
                    <a:lnTo>
                      <a:pt x="19" y="402"/>
                    </a:lnTo>
                    <a:lnTo>
                      <a:pt x="20" y="402"/>
                    </a:lnTo>
                    <a:lnTo>
                      <a:pt x="22" y="401"/>
                    </a:lnTo>
                    <a:lnTo>
                      <a:pt x="26" y="402"/>
                    </a:lnTo>
                    <a:lnTo>
                      <a:pt x="26" y="407"/>
                    </a:lnTo>
                    <a:lnTo>
                      <a:pt x="22" y="411"/>
                    </a:lnTo>
                    <a:lnTo>
                      <a:pt x="15" y="411"/>
                    </a:lnTo>
                    <a:lnTo>
                      <a:pt x="15" y="412"/>
                    </a:lnTo>
                    <a:lnTo>
                      <a:pt x="15" y="414"/>
                    </a:lnTo>
                    <a:lnTo>
                      <a:pt x="15" y="412"/>
                    </a:lnTo>
                    <a:lnTo>
                      <a:pt x="20" y="412"/>
                    </a:lnTo>
                    <a:lnTo>
                      <a:pt x="26" y="417"/>
                    </a:lnTo>
                    <a:lnTo>
                      <a:pt x="29" y="423"/>
                    </a:lnTo>
                    <a:lnTo>
                      <a:pt x="29" y="428"/>
                    </a:lnTo>
                    <a:lnTo>
                      <a:pt x="25" y="431"/>
                    </a:lnTo>
                    <a:lnTo>
                      <a:pt x="25" y="432"/>
                    </a:lnTo>
                    <a:lnTo>
                      <a:pt x="27" y="437"/>
                    </a:lnTo>
                    <a:lnTo>
                      <a:pt x="28" y="445"/>
                    </a:lnTo>
                    <a:lnTo>
                      <a:pt x="30" y="452"/>
                    </a:lnTo>
                    <a:lnTo>
                      <a:pt x="27" y="455"/>
                    </a:lnTo>
                    <a:lnTo>
                      <a:pt x="27" y="458"/>
                    </a:lnTo>
                    <a:lnTo>
                      <a:pt x="30" y="466"/>
                    </a:lnTo>
                    <a:lnTo>
                      <a:pt x="27" y="469"/>
                    </a:lnTo>
                    <a:lnTo>
                      <a:pt x="26" y="476"/>
                    </a:lnTo>
                    <a:lnTo>
                      <a:pt x="27" y="481"/>
                    </a:lnTo>
                    <a:lnTo>
                      <a:pt x="29" y="490"/>
                    </a:lnTo>
                    <a:lnTo>
                      <a:pt x="27" y="498"/>
                    </a:lnTo>
                    <a:lnTo>
                      <a:pt x="21" y="504"/>
                    </a:lnTo>
                    <a:lnTo>
                      <a:pt x="19" y="507"/>
                    </a:lnTo>
                    <a:lnTo>
                      <a:pt x="16" y="521"/>
                    </a:lnTo>
                    <a:lnTo>
                      <a:pt x="18" y="526"/>
                    </a:lnTo>
                    <a:lnTo>
                      <a:pt x="23" y="538"/>
                    </a:lnTo>
                    <a:lnTo>
                      <a:pt x="26" y="538"/>
                    </a:lnTo>
                    <a:lnTo>
                      <a:pt x="28" y="535"/>
                    </a:lnTo>
                    <a:lnTo>
                      <a:pt x="34" y="533"/>
                    </a:lnTo>
                    <a:lnTo>
                      <a:pt x="38" y="533"/>
                    </a:lnTo>
                    <a:lnTo>
                      <a:pt x="38" y="538"/>
                    </a:lnTo>
                    <a:lnTo>
                      <a:pt x="40" y="546"/>
                    </a:lnTo>
                    <a:lnTo>
                      <a:pt x="43" y="549"/>
                    </a:lnTo>
                    <a:lnTo>
                      <a:pt x="44" y="555"/>
                    </a:lnTo>
                    <a:lnTo>
                      <a:pt x="47" y="560"/>
                    </a:lnTo>
                    <a:lnTo>
                      <a:pt x="54" y="561"/>
                    </a:lnTo>
                    <a:lnTo>
                      <a:pt x="56" y="562"/>
                    </a:lnTo>
                    <a:lnTo>
                      <a:pt x="66" y="561"/>
                    </a:lnTo>
                    <a:lnTo>
                      <a:pt x="88" y="561"/>
                    </a:lnTo>
                    <a:lnTo>
                      <a:pt x="90" y="562"/>
                    </a:lnTo>
                    <a:lnTo>
                      <a:pt x="92" y="562"/>
                    </a:lnTo>
                    <a:lnTo>
                      <a:pt x="96" y="565"/>
                    </a:lnTo>
                    <a:lnTo>
                      <a:pt x="100" y="568"/>
                    </a:lnTo>
                    <a:lnTo>
                      <a:pt x="100" y="567"/>
                    </a:lnTo>
                    <a:lnTo>
                      <a:pt x="96" y="564"/>
                    </a:lnTo>
                    <a:lnTo>
                      <a:pt x="91" y="561"/>
                    </a:lnTo>
                    <a:lnTo>
                      <a:pt x="91" y="558"/>
                    </a:lnTo>
                    <a:lnTo>
                      <a:pt x="88" y="556"/>
                    </a:lnTo>
                    <a:lnTo>
                      <a:pt x="87" y="557"/>
                    </a:lnTo>
                    <a:lnTo>
                      <a:pt x="84" y="554"/>
                    </a:lnTo>
                    <a:lnTo>
                      <a:pt x="87" y="552"/>
                    </a:lnTo>
                    <a:lnTo>
                      <a:pt x="87" y="552"/>
                    </a:lnTo>
                    <a:lnTo>
                      <a:pt x="86" y="550"/>
                    </a:lnTo>
                    <a:lnTo>
                      <a:pt x="86" y="548"/>
                    </a:lnTo>
                    <a:lnTo>
                      <a:pt x="84" y="541"/>
                    </a:lnTo>
                    <a:lnTo>
                      <a:pt x="80" y="536"/>
                    </a:lnTo>
                    <a:lnTo>
                      <a:pt x="80" y="532"/>
                    </a:lnTo>
                    <a:lnTo>
                      <a:pt x="83" y="526"/>
                    </a:lnTo>
                    <a:lnTo>
                      <a:pt x="86" y="523"/>
                    </a:lnTo>
                    <a:lnTo>
                      <a:pt x="87" y="521"/>
                    </a:lnTo>
                    <a:lnTo>
                      <a:pt x="86" y="520"/>
                    </a:lnTo>
                    <a:lnTo>
                      <a:pt x="86" y="518"/>
                    </a:lnTo>
                    <a:lnTo>
                      <a:pt x="81" y="511"/>
                    </a:lnTo>
                    <a:lnTo>
                      <a:pt x="88" y="516"/>
                    </a:lnTo>
                    <a:lnTo>
                      <a:pt x="91" y="518"/>
                    </a:lnTo>
                    <a:lnTo>
                      <a:pt x="92" y="518"/>
                    </a:lnTo>
                    <a:lnTo>
                      <a:pt x="94" y="517"/>
                    </a:lnTo>
                    <a:lnTo>
                      <a:pt x="94" y="514"/>
                    </a:lnTo>
                    <a:lnTo>
                      <a:pt x="98" y="511"/>
                    </a:lnTo>
                    <a:lnTo>
                      <a:pt x="98" y="509"/>
                    </a:lnTo>
                    <a:lnTo>
                      <a:pt x="98" y="505"/>
                    </a:lnTo>
                    <a:lnTo>
                      <a:pt x="96" y="505"/>
                    </a:lnTo>
                    <a:lnTo>
                      <a:pt x="92" y="509"/>
                    </a:lnTo>
                    <a:lnTo>
                      <a:pt x="94" y="502"/>
                    </a:lnTo>
                    <a:lnTo>
                      <a:pt x="96" y="499"/>
                    </a:lnTo>
                    <a:lnTo>
                      <a:pt x="98" y="497"/>
                    </a:lnTo>
                    <a:lnTo>
                      <a:pt x="99" y="494"/>
                    </a:lnTo>
                    <a:lnTo>
                      <a:pt x="103" y="489"/>
                    </a:lnTo>
                    <a:lnTo>
                      <a:pt x="106" y="489"/>
                    </a:lnTo>
                    <a:lnTo>
                      <a:pt x="107" y="485"/>
                    </a:lnTo>
                    <a:lnTo>
                      <a:pt x="109" y="482"/>
                    </a:lnTo>
                    <a:lnTo>
                      <a:pt x="110" y="482"/>
                    </a:lnTo>
                    <a:lnTo>
                      <a:pt x="110" y="480"/>
                    </a:lnTo>
                    <a:lnTo>
                      <a:pt x="114" y="479"/>
                    </a:lnTo>
                    <a:lnTo>
                      <a:pt x="115" y="476"/>
                    </a:lnTo>
                    <a:lnTo>
                      <a:pt x="115" y="476"/>
                    </a:lnTo>
                    <a:lnTo>
                      <a:pt x="115" y="473"/>
                    </a:lnTo>
                    <a:lnTo>
                      <a:pt x="116" y="473"/>
                    </a:lnTo>
                    <a:lnTo>
                      <a:pt x="115" y="472"/>
                    </a:lnTo>
                    <a:lnTo>
                      <a:pt x="110" y="472"/>
                    </a:lnTo>
                    <a:lnTo>
                      <a:pt x="115" y="467"/>
                    </a:lnTo>
                    <a:lnTo>
                      <a:pt x="115" y="465"/>
                    </a:lnTo>
                    <a:lnTo>
                      <a:pt x="114" y="461"/>
                    </a:lnTo>
                    <a:lnTo>
                      <a:pt x="114" y="459"/>
                    </a:lnTo>
                    <a:lnTo>
                      <a:pt x="115" y="459"/>
                    </a:lnTo>
                    <a:lnTo>
                      <a:pt x="114" y="458"/>
                    </a:lnTo>
                    <a:lnTo>
                      <a:pt x="113" y="458"/>
                    </a:lnTo>
                    <a:lnTo>
                      <a:pt x="112" y="458"/>
                    </a:lnTo>
                    <a:lnTo>
                      <a:pt x="108" y="458"/>
                    </a:lnTo>
                    <a:lnTo>
                      <a:pt x="102" y="459"/>
                    </a:lnTo>
                    <a:lnTo>
                      <a:pt x="96" y="452"/>
                    </a:lnTo>
                    <a:lnTo>
                      <a:pt x="92" y="450"/>
                    </a:lnTo>
                    <a:lnTo>
                      <a:pt x="90" y="448"/>
                    </a:lnTo>
                    <a:lnTo>
                      <a:pt x="86" y="445"/>
                    </a:lnTo>
                    <a:lnTo>
                      <a:pt x="83" y="439"/>
                    </a:lnTo>
                    <a:lnTo>
                      <a:pt x="83" y="437"/>
                    </a:lnTo>
                    <a:lnTo>
                      <a:pt x="81" y="433"/>
                    </a:lnTo>
                    <a:lnTo>
                      <a:pt x="81" y="431"/>
                    </a:lnTo>
                    <a:lnTo>
                      <a:pt x="85" y="429"/>
                    </a:lnTo>
                    <a:lnTo>
                      <a:pt x="86" y="426"/>
                    </a:lnTo>
                    <a:lnTo>
                      <a:pt x="87" y="422"/>
                    </a:lnTo>
                    <a:lnTo>
                      <a:pt x="90" y="422"/>
                    </a:lnTo>
                    <a:lnTo>
                      <a:pt x="92" y="418"/>
                    </a:lnTo>
                    <a:lnTo>
                      <a:pt x="95" y="418"/>
                    </a:lnTo>
                    <a:lnTo>
                      <a:pt x="99" y="415"/>
                    </a:lnTo>
                    <a:lnTo>
                      <a:pt x="103" y="414"/>
                    </a:lnTo>
                    <a:lnTo>
                      <a:pt x="107" y="415"/>
                    </a:lnTo>
                    <a:lnTo>
                      <a:pt x="110" y="414"/>
                    </a:lnTo>
                    <a:lnTo>
                      <a:pt x="109" y="414"/>
                    </a:lnTo>
                    <a:lnTo>
                      <a:pt x="106" y="411"/>
                    </a:lnTo>
                    <a:lnTo>
                      <a:pt x="107" y="409"/>
                    </a:lnTo>
                    <a:lnTo>
                      <a:pt x="107" y="407"/>
                    </a:lnTo>
                    <a:lnTo>
                      <a:pt x="110" y="404"/>
                    </a:lnTo>
                    <a:lnTo>
                      <a:pt x="110" y="404"/>
                    </a:lnTo>
                    <a:lnTo>
                      <a:pt x="112" y="401"/>
                    </a:lnTo>
                    <a:lnTo>
                      <a:pt x="113" y="401"/>
                    </a:lnTo>
                    <a:lnTo>
                      <a:pt x="108" y="396"/>
                    </a:lnTo>
                    <a:lnTo>
                      <a:pt x="109" y="394"/>
                    </a:lnTo>
                    <a:lnTo>
                      <a:pt x="109" y="393"/>
                    </a:lnTo>
                    <a:lnTo>
                      <a:pt x="108" y="392"/>
                    </a:lnTo>
                    <a:lnTo>
                      <a:pt x="107" y="387"/>
                    </a:lnTo>
                    <a:lnTo>
                      <a:pt x="109" y="384"/>
                    </a:lnTo>
                    <a:lnTo>
                      <a:pt x="110" y="382"/>
                    </a:lnTo>
                    <a:lnTo>
                      <a:pt x="109" y="380"/>
                    </a:lnTo>
                    <a:lnTo>
                      <a:pt x="112" y="378"/>
                    </a:lnTo>
                    <a:lnTo>
                      <a:pt x="116" y="375"/>
                    </a:lnTo>
                    <a:lnTo>
                      <a:pt x="120" y="373"/>
                    </a:lnTo>
                    <a:lnTo>
                      <a:pt x="120" y="373"/>
                    </a:lnTo>
                    <a:lnTo>
                      <a:pt x="116" y="372"/>
                    </a:lnTo>
                    <a:lnTo>
                      <a:pt x="113" y="372"/>
                    </a:lnTo>
                    <a:lnTo>
                      <a:pt x="110" y="368"/>
                    </a:lnTo>
                    <a:lnTo>
                      <a:pt x="112" y="366"/>
                    </a:lnTo>
                    <a:lnTo>
                      <a:pt x="115" y="364"/>
                    </a:lnTo>
                    <a:lnTo>
                      <a:pt x="120" y="361"/>
                    </a:lnTo>
                    <a:lnTo>
                      <a:pt x="124" y="364"/>
                    </a:lnTo>
                    <a:lnTo>
                      <a:pt x="124" y="367"/>
                    </a:lnTo>
                    <a:lnTo>
                      <a:pt x="123" y="368"/>
                    </a:lnTo>
                    <a:lnTo>
                      <a:pt x="124" y="370"/>
                    </a:lnTo>
                    <a:lnTo>
                      <a:pt x="125" y="371"/>
                    </a:lnTo>
                    <a:lnTo>
                      <a:pt x="131" y="367"/>
                    </a:lnTo>
                    <a:lnTo>
                      <a:pt x="131" y="366"/>
                    </a:lnTo>
                    <a:lnTo>
                      <a:pt x="130" y="363"/>
                    </a:lnTo>
                    <a:lnTo>
                      <a:pt x="128" y="359"/>
                    </a:lnTo>
                    <a:lnTo>
                      <a:pt x="129" y="358"/>
                    </a:lnTo>
                    <a:lnTo>
                      <a:pt x="130" y="357"/>
                    </a:lnTo>
                    <a:lnTo>
                      <a:pt x="128" y="355"/>
                    </a:lnTo>
                    <a:lnTo>
                      <a:pt x="127" y="355"/>
                    </a:lnTo>
                    <a:lnTo>
                      <a:pt x="124" y="356"/>
                    </a:lnTo>
                    <a:lnTo>
                      <a:pt x="123" y="356"/>
                    </a:lnTo>
                    <a:lnTo>
                      <a:pt x="124" y="357"/>
                    </a:lnTo>
                    <a:lnTo>
                      <a:pt x="124" y="360"/>
                    </a:lnTo>
                    <a:lnTo>
                      <a:pt x="117" y="363"/>
                    </a:lnTo>
                    <a:lnTo>
                      <a:pt x="113" y="360"/>
                    </a:lnTo>
                    <a:lnTo>
                      <a:pt x="116" y="358"/>
                    </a:lnTo>
                    <a:lnTo>
                      <a:pt x="112" y="358"/>
                    </a:lnTo>
                    <a:lnTo>
                      <a:pt x="108" y="356"/>
                    </a:lnTo>
                    <a:lnTo>
                      <a:pt x="107" y="352"/>
                    </a:lnTo>
                    <a:lnTo>
                      <a:pt x="107" y="345"/>
                    </a:lnTo>
                    <a:lnTo>
                      <a:pt x="106" y="341"/>
                    </a:lnTo>
                    <a:lnTo>
                      <a:pt x="102" y="337"/>
                    </a:lnTo>
                    <a:lnTo>
                      <a:pt x="102" y="330"/>
                    </a:lnTo>
                    <a:lnTo>
                      <a:pt x="106" y="327"/>
                    </a:lnTo>
                    <a:lnTo>
                      <a:pt x="112" y="327"/>
                    </a:lnTo>
                    <a:lnTo>
                      <a:pt x="109" y="329"/>
                    </a:lnTo>
                    <a:lnTo>
                      <a:pt x="113" y="329"/>
                    </a:lnTo>
                    <a:lnTo>
                      <a:pt x="119" y="331"/>
                    </a:lnTo>
                    <a:lnTo>
                      <a:pt x="124" y="335"/>
                    </a:lnTo>
                    <a:lnTo>
                      <a:pt x="129" y="336"/>
                    </a:lnTo>
                    <a:lnTo>
                      <a:pt x="137" y="336"/>
                    </a:lnTo>
                    <a:lnTo>
                      <a:pt x="141" y="334"/>
                    </a:lnTo>
                    <a:lnTo>
                      <a:pt x="141" y="333"/>
                    </a:lnTo>
                    <a:lnTo>
                      <a:pt x="144" y="329"/>
                    </a:lnTo>
                    <a:lnTo>
                      <a:pt x="145" y="328"/>
                    </a:lnTo>
                    <a:lnTo>
                      <a:pt x="144" y="326"/>
                    </a:lnTo>
                    <a:lnTo>
                      <a:pt x="145" y="323"/>
                    </a:lnTo>
                    <a:lnTo>
                      <a:pt x="145" y="322"/>
                    </a:lnTo>
                    <a:lnTo>
                      <a:pt x="144" y="321"/>
                    </a:lnTo>
                    <a:lnTo>
                      <a:pt x="142" y="317"/>
                    </a:lnTo>
                    <a:lnTo>
                      <a:pt x="142" y="314"/>
                    </a:lnTo>
                    <a:lnTo>
                      <a:pt x="143" y="313"/>
                    </a:lnTo>
                    <a:lnTo>
                      <a:pt x="142" y="311"/>
                    </a:lnTo>
                    <a:lnTo>
                      <a:pt x="145" y="308"/>
                    </a:lnTo>
                    <a:lnTo>
                      <a:pt x="144" y="306"/>
                    </a:lnTo>
                    <a:lnTo>
                      <a:pt x="146" y="306"/>
                    </a:lnTo>
                    <a:lnTo>
                      <a:pt x="146" y="305"/>
                    </a:lnTo>
                    <a:lnTo>
                      <a:pt x="146" y="304"/>
                    </a:lnTo>
                    <a:lnTo>
                      <a:pt x="143" y="304"/>
                    </a:lnTo>
                    <a:lnTo>
                      <a:pt x="143" y="301"/>
                    </a:lnTo>
                    <a:lnTo>
                      <a:pt x="142" y="299"/>
                    </a:lnTo>
                    <a:lnTo>
                      <a:pt x="142" y="293"/>
                    </a:lnTo>
                    <a:lnTo>
                      <a:pt x="141" y="291"/>
                    </a:lnTo>
                    <a:lnTo>
                      <a:pt x="141" y="288"/>
                    </a:lnTo>
                    <a:lnTo>
                      <a:pt x="144" y="286"/>
                    </a:lnTo>
                    <a:lnTo>
                      <a:pt x="145" y="288"/>
                    </a:lnTo>
                    <a:lnTo>
                      <a:pt x="148" y="288"/>
                    </a:lnTo>
                    <a:lnTo>
                      <a:pt x="152" y="290"/>
                    </a:lnTo>
                    <a:lnTo>
                      <a:pt x="156" y="292"/>
                    </a:lnTo>
                    <a:lnTo>
                      <a:pt x="158" y="292"/>
                    </a:lnTo>
                    <a:lnTo>
                      <a:pt x="163" y="291"/>
                    </a:lnTo>
                    <a:lnTo>
                      <a:pt x="168" y="292"/>
                    </a:lnTo>
                    <a:lnTo>
                      <a:pt x="174" y="292"/>
                    </a:lnTo>
                    <a:lnTo>
                      <a:pt x="185" y="288"/>
                    </a:lnTo>
                    <a:lnTo>
                      <a:pt x="194" y="285"/>
                    </a:lnTo>
                    <a:lnTo>
                      <a:pt x="195" y="282"/>
                    </a:lnTo>
                    <a:lnTo>
                      <a:pt x="197" y="284"/>
                    </a:lnTo>
                    <a:lnTo>
                      <a:pt x="203" y="283"/>
                    </a:lnTo>
                    <a:lnTo>
                      <a:pt x="210" y="278"/>
                    </a:lnTo>
                    <a:lnTo>
                      <a:pt x="211" y="276"/>
                    </a:lnTo>
                    <a:lnTo>
                      <a:pt x="210" y="272"/>
                    </a:lnTo>
                    <a:lnTo>
                      <a:pt x="213" y="266"/>
                    </a:lnTo>
                    <a:lnTo>
                      <a:pt x="215" y="264"/>
                    </a:lnTo>
                    <a:lnTo>
                      <a:pt x="216" y="264"/>
                    </a:lnTo>
                    <a:lnTo>
                      <a:pt x="216" y="261"/>
                    </a:lnTo>
                    <a:lnTo>
                      <a:pt x="219" y="256"/>
                    </a:lnTo>
                    <a:lnTo>
                      <a:pt x="219" y="254"/>
                    </a:lnTo>
                    <a:lnTo>
                      <a:pt x="219" y="248"/>
                    </a:lnTo>
                    <a:lnTo>
                      <a:pt x="219" y="247"/>
                    </a:lnTo>
                    <a:lnTo>
                      <a:pt x="218" y="248"/>
                    </a:lnTo>
                    <a:lnTo>
                      <a:pt x="214" y="248"/>
                    </a:lnTo>
                    <a:lnTo>
                      <a:pt x="209" y="244"/>
                    </a:lnTo>
                    <a:lnTo>
                      <a:pt x="207" y="240"/>
                    </a:lnTo>
                    <a:lnTo>
                      <a:pt x="207" y="236"/>
                    </a:lnTo>
                    <a:lnTo>
                      <a:pt x="210" y="229"/>
                    </a:lnTo>
                    <a:lnTo>
                      <a:pt x="211" y="227"/>
                    </a:lnTo>
                    <a:lnTo>
                      <a:pt x="209" y="226"/>
                    </a:lnTo>
                    <a:lnTo>
                      <a:pt x="202" y="220"/>
                    </a:lnTo>
                    <a:lnTo>
                      <a:pt x="195" y="218"/>
                    </a:lnTo>
                    <a:lnTo>
                      <a:pt x="188" y="212"/>
                    </a:lnTo>
                    <a:lnTo>
                      <a:pt x="186" y="209"/>
                    </a:lnTo>
                    <a:lnTo>
                      <a:pt x="187" y="207"/>
                    </a:lnTo>
                    <a:lnTo>
                      <a:pt x="187" y="205"/>
                    </a:lnTo>
                    <a:lnTo>
                      <a:pt x="185" y="203"/>
                    </a:lnTo>
                    <a:lnTo>
                      <a:pt x="186" y="202"/>
                    </a:lnTo>
                    <a:lnTo>
                      <a:pt x="185" y="196"/>
                    </a:lnTo>
                    <a:lnTo>
                      <a:pt x="186" y="190"/>
                    </a:lnTo>
                    <a:lnTo>
                      <a:pt x="186" y="190"/>
                    </a:lnTo>
                    <a:lnTo>
                      <a:pt x="186" y="189"/>
                    </a:lnTo>
                    <a:lnTo>
                      <a:pt x="186" y="189"/>
                    </a:lnTo>
                    <a:lnTo>
                      <a:pt x="186" y="189"/>
                    </a:lnTo>
                    <a:lnTo>
                      <a:pt x="187" y="188"/>
                    </a:lnTo>
                    <a:lnTo>
                      <a:pt x="188" y="185"/>
                    </a:lnTo>
                    <a:lnTo>
                      <a:pt x="189" y="184"/>
                    </a:lnTo>
                    <a:lnTo>
                      <a:pt x="188" y="180"/>
                    </a:lnTo>
                    <a:lnTo>
                      <a:pt x="187" y="171"/>
                    </a:lnTo>
                    <a:lnTo>
                      <a:pt x="188" y="170"/>
                    </a:lnTo>
                    <a:lnTo>
                      <a:pt x="187" y="166"/>
                    </a:lnTo>
                    <a:lnTo>
                      <a:pt x="189" y="162"/>
                    </a:lnTo>
                    <a:lnTo>
                      <a:pt x="188" y="160"/>
                    </a:lnTo>
                    <a:lnTo>
                      <a:pt x="189" y="158"/>
                    </a:lnTo>
                    <a:lnTo>
                      <a:pt x="190" y="151"/>
                    </a:lnTo>
                    <a:lnTo>
                      <a:pt x="189" y="148"/>
                    </a:lnTo>
                    <a:lnTo>
                      <a:pt x="190" y="146"/>
                    </a:lnTo>
                    <a:lnTo>
                      <a:pt x="189" y="141"/>
                    </a:lnTo>
                    <a:lnTo>
                      <a:pt x="193" y="137"/>
                    </a:lnTo>
                    <a:lnTo>
                      <a:pt x="195" y="131"/>
                    </a:lnTo>
                    <a:lnTo>
                      <a:pt x="197" y="1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5" name="Freeform 233">
                <a:extLst>
                  <a:ext uri="{FF2B5EF4-FFF2-40B4-BE49-F238E27FC236}">
                    <a16:creationId xmlns:a16="http://schemas.microsoft.com/office/drawing/2014/main" id="{C6AAAEB0-1AF8-652C-986D-E89D53A4BD38}"/>
                  </a:ext>
                </a:extLst>
              </p:cNvPr>
              <p:cNvSpPr/>
              <p:nvPr/>
            </p:nvSpPr>
            <p:spPr bwMode="auto">
              <a:xfrm>
                <a:off x="1990726" y="6164263"/>
                <a:ext cx="85725" cy="55563"/>
              </a:xfrm>
              <a:custGeom>
                <a:avLst/>
                <a:gdLst>
                  <a:gd name="T0" fmla="*/ 0 w 54"/>
                  <a:gd name="T1" fmla="*/ 0 h 35"/>
                  <a:gd name="T2" fmla="*/ 7 w 54"/>
                  <a:gd name="T3" fmla="*/ 26 h 35"/>
                  <a:gd name="T4" fmla="*/ 13 w 54"/>
                  <a:gd name="T5" fmla="*/ 24 h 35"/>
                  <a:gd name="T6" fmla="*/ 18 w 54"/>
                  <a:gd name="T7" fmla="*/ 24 h 35"/>
                  <a:gd name="T8" fmla="*/ 23 w 54"/>
                  <a:gd name="T9" fmla="*/ 23 h 35"/>
                  <a:gd name="T10" fmla="*/ 21 w 54"/>
                  <a:gd name="T11" fmla="*/ 27 h 35"/>
                  <a:gd name="T12" fmla="*/ 19 w 54"/>
                  <a:gd name="T13" fmla="*/ 28 h 35"/>
                  <a:gd name="T14" fmla="*/ 14 w 54"/>
                  <a:gd name="T15" fmla="*/ 29 h 35"/>
                  <a:gd name="T16" fmla="*/ 8 w 54"/>
                  <a:gd name="T17" fmla="*/ 29 h 35"/>
                  <a:gd name="T18" fmla="*/ 10 w 54"/>
                  <a:gd name="T19" fmla="*/ 33 h 35"/>
                  <a:gd name="T20" fmla="*/ 10 w 54"/>
                  <a:gd name="T21" fmla="*/ 33 h 35"/>
                  <a:gd name="T22" fmla="*/ 15 w 54"/>
                  <a:gd name="T23" fmla="*/ 30 h 35"/>
                  <a:gd name="T24" fmla="*/ 22 w 54"/>
                  <a:gd name="T25" fmla="*/ 31 h 35"/>
                  <a:gd name="T26" fmla="*/ 26 w 54"/>
                  <a:gd name="T27" fmla="*/ 31 h 35"/>
                  <a:gd name="T28" fmla="*/ 33 w 54"/>
                  <a:gd name="T29" fmla="*/ 31 h 35"/>
                  <a:gd name="T30" fmla="*/ 36 w 54"/>
                  <a:gd name="T31" fmla="*/ 34 h 35"/>
                  <a:gd name="T32" fmla="*/ 40 w 54"/>
                  <a:gd name="T33" fmla="*/ 35 h 35"/>
                  <a:gd name="T34" fmla="*/ 42 w 54"/>
                  <a:gd name="T35" fmla="*/ 34 h 35"/>
                  <a:gd name="T36" fmla="*/ 44 w 54"/>
                  <a:gd name="T37" fmla="*/ 31 h 35"/>
                  <a:gd name="T38" fmla="*/ 46 w 54"/>
                  <a:gd name="T39" fmla="*/ 29 h 35"/>
                  <a:gd name="T40" fmla="*/ 50 w 54"/>
                  <a:gd name="T41" fmla="*/ 28 h 35"/>
                  <a:gd name="T42" fmla="*/ 51 w 54"/>
                  <a:gd name="T43" fmla="*/ 28 h 35"/>
                  <a:gd name="T44" fmla="*/ 54 w 54"/>
                  <a:gd name="T45" fmla="*/ 27 h 35"/>
                  <a:gd name="T46" fmla="*/ 54 w 54"/>
                  <a:gd name="T47" fmla="*/ 26 h 35"/>
                  <a:gd name="T48" fmla="*/ 53 w 54"/>
                  <a:gd name="T49" fmla="*/ 26 h 35"/>
                  <a:gd name="T50" fmla="*/ 47 w 54"/>
                  <a:gd name="T51" fmla="*/ 27 h 35"/>
                  <a:gd name="T52" fmla="*/ 43 w 54"/>
                  <a:gd name="T53" fmla="*/ 27 h 35"/>
                  <a:gd name="T54" fmla="*/ 39 w 54"/>
                  <a:gd name="T55" fmla="*/ 23 h 35"/>
                  <a:gd name="T56" fmla="*/ 34 w 54"/>
                  <a:gd name="T57" fmla="*/ 22 h 35"/>
                  <a:gd name="T58" fmla="*/ 33 w 54"/>
                  <a:gd name="T59" fmla="*/ 20 h 35"/>
                  <a:gd name="T60" fmla="*/ 17 w 54"/>
                  <a:gd name="T61" fmla="*/ 15 h 35"/>
                  <a:gd name="T62" fmla="*/ 17 w 54"/>
                  <a:gd name="T63" fmla="*/ 11 h 35"/>
                  <a:gd name="T64" fmla="*/ 13 w 54"/>
                  <a:gd name="T65" fmla="*/ 8 h 35"/>
                  <a:gd name="T66" fmla="*/ 8 w 54"/>
                  <a:gd name="T67" fmla="*/ 8 h 35"/>
                  <a:gd name="T68" fmla="*/ 7 w 54"/>
                  <a:gd name="T69" fmla="*/ 2 h 35"/>
                  <a:gd name="T70" fmla="*/ 6 w 54"/>
                  <a:gd name="T71" fmla="*/ 0 h 35"/>
                  <a:gd name="T72" fmla="*/ 3 w 54"/>
                  <a:gd name="T73" fmla="*/ 0 h 35"/>
                  <a:gd name="T74" fmla="*/ 0 w 54"/>
                  <a:gd name="T7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 h="35">
                    <a:moveTo>
                      <a:pt x="0" y="0"/>
                    </a:moveTo>
                    <a:lnTo>
                      <a:pt x="7" y="26"/>
                    </a:lnTo>
                    <a:lnTo>
                      <a:pt x="13" y="24"/>
                    </a:lnTo>
                    <a:lnTo>
                      <a:pt x="18" y="24"/>
                    </a:lnTo>
                    <a:lnTo>
                      <a:pt x="23" y="23"/>
                    </a:lnTo>
                    <a:lnTo>
                      <a:pt x="21" y="27"/>
                    </a:lnTo>
                    <a:lnTo>
                      <a:pt x="19" y="28"/>
                    </a:lnTo>
                    <a:lnTo>
                      <a:pt x="14" y="29"/>
                    </a:lnTo>
                    <a:lnTo>
                      <a:pt x="8" y="29"/>
                    </a:lnTo>
                    <a:lnTo>
                      <a:pt x="10" y="33"/>
                    </a:lnTo>
                    <a:lnTo>
                      <a:pt x="10" y="33"/>
                    </a:lnTo>
                    <a:lnTo>
                      <a:pt x="15" y="30"/>
                    </a:lnTo>
                    <a:lnTo>
                      <a:pt x="22" y="31"/>
                    </a:lnTo>
                    <a:lnTo>
                      <a:pt x="26" y="31"/>
                    </a:lnTo>
                    <a:lnTo>
                      <a:pt x="33" y="31"/>
                    </a:lnTo>
                    <a:lnTo>
                      <a:pt x="36" y="34"/>
                    </a:lnTo>
                    <a:lnTo>
                      <a:pt x="40" y="35"/>
                    </a:lnTo>
                    <a:lnTo>
                      <a:pt x="42" y="34"/>
                    </a:lnTo>
                    <a:lnTo>
                      <a:pt x="44" y="31"/>
                    </a:lnTo>
                    <a:lnTo>
                      <a:pt x="46" y="29"/>
                    </a:lnTo>
                    <a:lnTo>
                      <a:pt x="50" y="28"/>
                    </a:lnTo>
                    <a:lnTo>
                      <a:pt x="51" y="28"/>
                    </a:lnTo>
                    <a:lnTo>
                      <a:pt x="54" y="27"/>
                    </a:lnTo>
                    <a:lnTo>
                      <a:pt x="54" y="26"/>
                    </a:lnTo>
                    <a:lnTo>
                      <a:pt x="53" y="26"/>
                    </a:lnTo>
                    <a:lnTo>
                      <a:pt x="47" y="27"/>
                    </a:lnTo>
                    <a:lnTo>
                      <a:pt x="43" y="27"/>
                    </a:lnTo>
                    <a:lnTo>
                      <a:pt x="39" y="23"/>
                    </a:lnTo>
                    <a:lnTo>
                      <a:pt x="34" y="22"/>
                    </a:lnTo>
                    <a:lnTo>
                      <a:pt x="33" y="20"/>
                    </a:lnTo>
                    <a:lnTo>
                      <a:pt x="17" y="15"/>
                    </a:lnTo>
                    <a:lnTo>
                      <a:pt x="17" y="11"/>
                    </a:lnTo>
                    <a:lnTo>
                      <a:pt x="13" y="8"/>
                    </a:lnTo>
                    <a:lnTo>
                      <a:pt x="8" y="8"/>
                    </a:lnTo>
                    <a:lnTo>
                      <a:pt x="7" y="2"/>
                    </a:lnTo>
                    <a:lnTo>
                      <a:pt x="6" y="0"/>
                    </a:lnTo>
                    <a:lnTo>
                      <a:pt x="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6" name="Freeform 234">
                <a:extLst>
                  <a:ext uri="{FF2B5EF4-FFF2-40B4-BE49-F238E27FC236}">
                    <a16:creationId xmlns:a16="http://schemas.microsoft.com/office/drawing/2014/main" id="{94D20A28-6E8C-D1D4-9402-6938F4BD7A2A}"/>
                  </a:ext>
                </a:extLst>
              </p:cNvPr>
              <p:cNvSpPr/>
              <p:nvPr/>
            </p:nvSpPr>
            <p:spPr bwMode="auto">
              <a:xfrm>
                <a:off x="1939926" y="6200776"/>
                <a:ext cx="60325" cy="20638"/>
              </a:xfrm>
              <a:custGeom>
                <a:avLst/>
                <a:gdLst>
                  <a:gd name="T0" fmla="*/ 37 w 38"/>
                  <a:gd name="T1" fmla="*/ 6 h 13"/>
                  <a:gd name="T2" fmla="*/ 33 w 38"/>
                  <a:gd name="T3" fmla="*/ 4 h 13"/>
                  <a:gd name="T4" fmla="*/ 28 w 38"/>
                  <a:gd name="T5" fmla="*/ 3 h 13"/>
                  <a:gd name="T6" fmla="*/ 20 w 38"/>
                  <a:gd name="T7" fmla="*/ 0 h 13"/>
                  <a:gd name="T8" fmla="*/ 20 w 38"/>
                  <a:gd name="T9" fmla="*/ 0 h 13"/>
                  <a:gd name="T10" fmla="*/ 17 w 38"/>
                  <a:gd name="T11" fmla="*/ 3 h 13"/>
                  <a:gd name="T12" fmla="*/ 16 w 38"/>
                  <a:gd name="T13" fmla="*/ 3 h 13"/>
                  <a:gd name="T14" fmla="*/ 17 w 38"/>
                  <a:gd name="T15" fmla="*/ 5 h 13"/>
                  <a:gd name="T16" fmla="*/ 14 w 38"/>
                  <a:gd name="T17" fmla="*/ 5 h 13"/>
                  <a:gd name="T18" fmla="*/ 14 w 38"/>
                  <a:gd name="T19" fmla="*/ 6 h 13"/>
                  <a:gd name="T20" fmla="*/ 10 w 38"/>
                  <a:gd name="T21" fmla="*/ 7 h 13"/>
                  <a:gd name="T22" fmla="*/ 9 w 38"/>
                  <a:gd name="T23" fmla="*/ 5 h 13"/>
                  <a:gd name="T24" fmla="*/ 7 w 38"/>
                  <a:gd name="T25" fmla="*/ 4 h 13"/>
                  <a:gd name="T26" fmla="*/ 8 w 38"/>
                  <a:gd name="T27" fmla="*/ 5 h 13"/>
                  <a:gd name="T28" fmla="*/ 4 w 38"/>
                  <a:gd name="T29" fmla="*/ 6 h 13"/>
                  <a:gd name="T30" fmla="*/ 0 w 38"/>
                  <a:gd name="T31" fmla="*/ 6 h 13"/>
                  <a:gd name="T32" fmla="*/ 1 w 38"/>
                  <a:gd name="T33" fmla="*/ 7 h 13"/>
                  <a:gd name="T34" fmla="*/ 0 w 38"/>
                  <a:gd name="T35" fmla="*/ 7 h 13"/>
                  <a:gd name="T36" fmla="*/ 1 w 38"/>
                  <a:gd name="T37" fmla="*/ 7 h 13"/>
                  <a:gd name="T38" fmla="*/ 4 w 38"/>
                  <a:gd name="T39" fmla="*/ 8 h 13"/>
                  <a:gd name="T40" fmla="*/ 7 w 38"/>
                  <a:gd name="T41" fmla="*/ 10 h 13"/>
                  <a:gd name="T42" fmla="*/ 8 w 38"/>
                  <a:gd name="T43" fmla="*/ 8 h 13"/>
                  <a:gd name="T44" fmla="*/ 10 w 38"/>
                  <a:gd name="T45" fmla="*/ 11 h 13"/>
                  <a:gd name="T46" fmla="*/ 10 w 38"/>
                  <a:gd name="T47" fmla="*/ 12 h 13"/>
                  <a:gd name="T48" fmla="*/ 11 w 38"/>
                  <a:gd name="T49" fmla="*/ 13 h 13"/>
                  <a:gd name="T50" fmla="*/ 20 w 38"/>
                  <a:gd name="T51" fmla="*/ 11 h 13"/>
                  <a:gd name="T52" fmla="*/ 23 w 38"/>
                  <a:gd name="T53" fmla="*/ 10 h 13"/>
                  <a:gd name="T54" fmla="*/ 35 w 38"/>
                  <a:gd name="T55" fmla="*/ 12 h 13"/>
                  <a:gd name="T56" fmla="*/ 36 w 38"/>
                  <a:gd name="T57" fmla="*/ 12 h 13"/>
                  <a:gd name="T58" fmla="*/ 35 w 38"/>
                  <a:gd name="T59" fmla="*/ 10 h 13"/>
                  <a:gd name="T60" fmla="*/ 38 w 38"/>
                  <a:gd name="T61" fmla="*/ 10 h 13"/>
                  <a:gd name="T62" fmla="*/ 38 w 38"/>
                  <a:gd name="T63" fmla="*/ 7 h 13"/>
                  <a:gd name="T64" fmla="*/ 38 w 38"/>
                  <a:gd name="T65" fmla="*/ 6 h 13"/>
                  <a:gd name="T66" fmla="*/ 37 w 38"/>
                  <a:gd name="T6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 h="13">
                    <a:moveTo>
                      <a:pt x="37" y="6"/>
                    </a:moveTo>
                    <a:lnTo>
                      <a:pt x="33" y="4"/>
                    </a:lnTo>
                    <a:lnTo>
                      <a:pt x="28" y="3"/>
                    </a:lnTo>
                    <a:lnTo>
                      <a:pt x="20" y="0"/>
                    </a:lnTo>
                    <a:lnTo>
                      <a:pt x="20" y="0"/>
                    </a:lnTo>
                    <a:lnTo>
                      <a:pt x="17" y="3"/>
                    </a:lnTo>
                    <a:lnTo>
                      <a:pt x="16" y="3"/>
                    </a:lnTo>
                    <a:lnTo>
                      <a:pt x="17" y="5"/>
                    </a:lnTo>
                    <a:lnTo>
                      <a:pt x="14" y="5"/>
                    </a:lnTo>
                    <a:lnTo>
                      <a:pt x="14" y="6"/>
                    </a:lnTo>
                    <a:lnTo>
                      <a:pt x="10" y="7"/>
                    </a:lnTo>
                    <a:lnTo>
                      <a:pt x="9" y="5"/>
                    </a:lnTo>
                    <a:lnTo>
                      <a:pt x="7" y="4"/>
                    </a:lnTo>
                    <a:lnTo>
                      <a:pt x="8" y="5"/>
                    </a:lnTo>
                    <a:lnTo>
                      <a:pt x="4" y="6"/>
                    </a:lnTo>
                    <a:lnTo>
                      <a:pt x="0" y="6"/>
                    </a:lnTo>
                    <a:lnTo>
                      <a:pt x="1" y="7"/>
                    </a:lnTo>
                    <a:lnTo>
                      <a:pt x="0" y="7"/>
                    </a:lnTo>
                    <a:lnTo>
                      <a:pt x="1" y="7"/>
                    </a:lnTo>
                    <a:lnTo>
                      <a:pt x="4" y="8"/>
                    </a:lnTo>
                    <a:lnTo>
                      <a:pt x="7" y="10"/>
                    </a:lnTo>
                    <a:lnTo>
                      <a:pt x="8" y="8"/>
                    </a:lnTo>
                    <a:lnTo>
                      <a:pt x="10" y="11"/>
                    </a:lnTo>
                    <a:lnTo>
                      <a:pt x="10" y="12"/>
                    </a:lnTo>
                    <a:lnTo>
                      <a:pt x="11" y="13"/>
                    </a:lnTo>
                    <a:lnTo>
                      <a:pt x="20" y="11"/>
                    </a:lnTo>
                    <a:lnTo>
                      <a:pt x="23" y="10"/>
                    </a:lnTo>
                    <a:lnTo>
                      <a:pt x="35" y="12"/>
                    </a:lnTo>
                    <a:lnTo>
                      <a:pt x="36" y="12"/>
                    </a:lnTo>
                    <a:lnTo>
                      <a:pt x="35" y="10"/>
                    </a:lnTo>
                    <a:lnTo>
                      <a:pt x="38" y="10"/>
                    </a:lnTo>
                    <a:lnTo>
                      <a:pt x="38" y="7"/>
                    </a:lnTo>
                    <a:lnTo>
                      <a:pt x="38" y="6"/>
                    </a:lnTo>
                    <a:lnTo>
                      <a:pt x="37"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7" name="Freeform 235">
                <a:extLst>
                  <a:ext uri="{FF2B5EF4-FFF2-40B4-BE49-F238E27FC236}">
                    <a16:creationId xmlns:a16="http://schemas.microsoft.com/office/drawing/2014/main" id="{005A29D7-79A5-DE5A-E4D1-E01A4AB24273}"/>
                  </a:ext>
                </a:extLst>
              </p:cNvPr>
              <p:cNvSpPr/>
              <p:nvPr/>
            </p:nvSpPr>
            <p:spPr bwMode="auto">
              <a:xfrm>
                <a:off x="1776413" y="5111751"/>
                <a:ext cx="200025" cy="1074738"/>
              </a:xfrm>
              <a:custGeom>
                <a:avLst/>
                <a:gdLst>
                  <a:gd name="T0" fmla="*/ 44 w 126"/>
                  <a:gd name="T1" fmla="*/ 35 h 677"/>
                  <a:gd name="T2" fmla="*/ 29 w 126"/>
                  <a:gd name="T3" fmla="*/ 4 h 677"/>
                  <a:gd name="T4" fmla="*/ 23 w 126"/>
                  <a:gd name="T5" fmla="*/ 12 h 677"/>
                  <a:gd name="T6" fmla="*/ 19 w 126"/>
                  <a:gd name="T7" fmla="*/ 43 h 677"/>
                  <a:gd name="T8" fmla="*/ 17 w 126"/>
                  <a:gd name="T9" fmla="*/ 92 h 677"/>
                  <a:gd name="T10" fmla="*/ 19 w 126"/>
                  <a:gd name="T11" fmla="*/ 136 h 677"/>
                  <a:gd name="T12" fmla="*/ 17 w 126"/>
                  <a:gd name="T13" fmla="*/ 171 h 677"/>
                  <a:gd name="T14" fmla="*/ 19 w 126"/>
                  <a:gd name="T15" fmla="*/ 203 h 677"/>
                  <a:gd name="T16" fmla="*/ 17 w 126"/>
                  <a:gd name="T17" fmla="*/ 233 h 677"/>
                  <a:gd name="T18" fmla="*/ 19 w 126"/>
                  <a:gd name="T19" fmla="*/ 263 h 677"/>
                  <a:gd name="T20" fmla="*/ 18 w 126"/>
                  <a:gd name="T21" fmla="*/ 285 h 677"/>
                  <a:gd name="T22" fmla="*/ 11 w 126"/>
                  <a:gd name="T23" fmla="*/ 311 h 677"/>
                  <a:gd name="T24" fmla="*/ 7 w 126"/>
                  <a:gd name="T25" fmla="*/ 332 h 677"/>
                  <a:gd name="T26" fmla="*/ 0 w 126"/>
                  <a:gd name="T27" fmla="*/ 348 h 677"/>
                  <a:gd name="T28" fmla="*/ 11 w 126"/>
                  <a:gd name="T29" fmla="*/ 386 h 677"/>
                  <a:gd name="T30" fmla="*/ 8 w 126"/>
                  <a:gd name="T31" fmla="*/ 404 h 677"/>
                  <a:gd name="T32" fmla="*/ 22 w 126"/>
                  <a:gd name="T33" fmla="*/ 424 h 677"/>
                  <a:gd name="T34" fmla="*/ 29 w 126"/>
                  <a:gd name="T35" fmla="*/ 429 h 677"/>
                  <a:gd name="T36" fmla="*/ 30 w 126"/>
                  <a:gd name="T37" fmla="*/ 443 h 677"/>
                  <a:gd name="T38" fmla="*/ 32 w 126"/>
                  <a:gd name="T39" fmla="*/ 461 h 677"/>
                  <a:gd name="T40" fmla="*/ 38 w 126"/>
                  <a:gd name="T41" fmla="*/ 477 h 677"/>
                  <a:gd name="T42" fmla="*/ 31 w 126"/>
                  <a:gd name="T43" fmla="*/ 500 h 677"/>
                  <a:gd name="T44" fmla="*/ 25 w 126"/>
                  <a:gd name="T45" fmla="*/ 528 h 677"/>
                  <a:gd name="T46" fmla="*/ 15 w 126"/>
                  <a:gd name="T47" fmla="*/ 512 h 677"/>
                  <a:gd name="T48" fmla="*/ 9 w 126"/>
                  <a:gd name="T49" fmla="*/ 511 h 677"/>
                  <a:gd name="T50" fmla="*/ 12 w 126"/>
                  <a:gd name="T51" fmla="*/ 524 h 677"/>
                  <a:gd name="T52" fmla="*/ 26 w 126"/>
                  <a:gd name="T53" fmla="*/ 533 h 677"/>
                  <a:gd name="T54" fmla="*/ 23 w 126"/>
                  <a:gd name="T55" fmla="*/ 543 h 677"/>
                  <a:gd name="T56" fmla="*/ 40 w 126"/>
                  <a:gd name="T57" fmla="*/ 550 h 677"/>
                  <a:gd name="T58" fmla="*/ 31 w 126"/>
                  <a:gd name="T59" fmla="*/ 558 h 677"/>
                  <a:gd name="T60" fmla="*/ 31 w 126"/>
                  <a:gd name="T61" fmla="*/ 568 h 677"/>
                  <a:gd name="T62" fmla="*/ 44 w 126"/>
                  <a:gd name="T63" fmla="*/ 575 h 677"/>
                  <a:gd name="T64" fmla="*/ 38 w 126"/>
                  <a:gd name="T65" fmla="*/ 589 h 677"/>
                  <a:gd name="T66" fmla="*/ 46 w 126"/>
                  <a:gd name="T67" fmla="*/ 609 h 677"/>
                  <a:gd name="T68" fmla="*/ 48 w 126"/>
                  <a:gd name="T69" fmla="*/ 617 h 677"/>
                  <a:gd name="T70" fmla="*/ 49 w 126"/>
                  <a:gd name="T71" fmla="*/ 627 h 677"/>
                  <a:gd name="T72" fmla="*/ 58 w 126"/>
                  <a:gd name="T73" fmla="*/ 633 h 677"/>
                  <a:gd name="T74" fmla="*/ 75 w 126"/>
                  <a:gd name="T75" fmla="*/ 632 h 677"/>
                  <a:gd name="T76" fmla="*/ 78 w 126"/>
                  <a:gd name="T77" fmla="*/ 648 h 677"/>
                  <a:gd name="T78" fmla="*/ 85 w 126"/>
                  <a:gd name="T79" fmla="*/ 653 h 677"/>
                  <a:gd name="T80" fmla="*/ 74 w 126"/>
                  <a:gd name="T81" fmla="*/ 662 h 677"/>
                  <a:gd name="T82" fmla="*/ 84 w 126"/>
                  <a:gd name="T83" fmla="*/ 663 h 677"/>
                  <a:gd name="T84" fmla="*/ 100 w 126"/>
                  <a:gd name="T85" fmla="*/ 655 h 677"/>
                  <a:gd name="T86" fmla="*/ 90 w 126"/>
                  <a:gd name="T87" fmla="*/ 675 h 677"/>
                  <a:gd name="T88" fmla="*/ 102 w 126"/>
                  <a:gd name="T89" fmla="*/ 665 h 677"/>
                  <a:gd name="T90" fmla="*/ 117 w 126"/>
                  <a:gd name="T91" fmla="*/ 642 h 677"/>
                  <a:gd name="T92" fmla="*/ 89 w 126"/>
                  <a:gd name="T93" fmla="*/ 635 h 677"/>
                  <a:gd name="T94" fmla="*/ 63 w 126"/>
                  <a:gd name="T95" fmla="*/ 609 h 677"/>
                  <a:gd name="T96" fmla="*/ 58 w 126"/>
                  <a:gd name="T97" fmla="*/ 553 h 677"/>
                  <a:gd name="T98" fmla="*/ 55 w 126"/>
                  <a:gd name="T99" fmla="*/ 504 h 677"/>
                  <a:gd name="T100" fmla="*/ 46 w 126"/>
                  <a:gd name="T101" fmla="*/ 480 h 677"/>
                  <a:gd name="T102" fmla="*/ 45 w 126"/>
                  <a:gd name="T103" fmla="*/ 457 h 677"/>
                  <a:gd name="T104" fmla="*/ 36 w 126"/>
                  <a:gd name="T105" fmla="*/ 416 h 677"/>
                  <a:gd name="T106" fmla="*/ 37 w 126"/>
                  <a:gd name="T107" fmla="*/ 347 h 677"/>
                  <a:gd name="T108" fmla="*/ 41 w 126"/>
                  <a:gd name="T109" fmla="*/ 292 h 677"/>
                  <a:gd name="T110" fmla="*/ 36 w 126"/>
                  <a:gd name="T111" fmla="*/ 242 h 677"/>
                  <a:gd name="T112" fmla="*/ 36 w 126"/>
                  <a:gd name="T113" fmla="*/ 190 h 677"/>
                  <a:gd name="T114" fmla="*/ 54 w 126"/>
                  <a:gd name="T115" fmla="*/ 150 h 677"/>
                  <a:gd name="T116" fmla="*/ 52 w 126"/>
                  <a:gd name="T117" fmla="*/ 123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5" h="677">
                    <a:moveTo>
                      <a:pt x="70" y="86"/>
                    </a:moveTo>
                    <a:lnTo>
                      <a:pt x="69" y="86"/>
                    </a:lnTo>
                    <a:lnTo>
                      <a:pt x="68" y="88"/>
                    </a:lnTo>
                    <a:lnTo>
                      <a:pt x="62" y="88"/>
                    </a:lnTo>
                    <a:lnTo>
                      <a:pt x="51" y="57"/>
                    </a:lnTo>
                    <a:lnTo>
                      <a:pt x="44" y="50"/>
                    </a:lnTo>
                    <a:lnTo>
                      <a:pt x="40" y="47"/>
                    </a:lnTo>
                    <a:lnTo>
                      <a:pt x="45" y="39"/>
                    </a:lnTo>
                    <a:lnTo>
                      <a:pt x="44" y="35"/>
                    </a:lnTo>
                    <a:lnTo>
                      <a:pt x="45" y="30"/>
                    </a:lnTo>
                    <a:lnTo>
                      <a:pt x="45" y="29"/>
                    </a:lnTo>
                    <a:lnTo>
                      <a:pt x="38" y="23"/>
                    </a:lnTo>
                    <a:lnTo>
                      <a:pt x="34" y="20"/>
                    </a:lnTo>
                    <a:lnTo>
                      <a:pt x="34" y="14"/>
                    </a:lnTo>
                    <a:lnTo>
                      <a:pt x="33" y="13"/>
                    </a:lnTo>
                    <a:lnTo>
                      <a:pt x="34" y="10"/>
                    </a:lnTo>
                    <a:lnTo>
                      <a:pt x="34" y="7"/>
                    </a:lnTo>
                    <a:lnTo>
                      <a:pt x="29" y="4"/>
                    </a:lnTo>
                    <a:lnTo>
                      <a:pt x="29" y="0"/>
                    </a:lnTo>
                    <a:lnTo>
                      <a:pt x="29" y="0"/>
                    </a:lnTo>
                    <a:lnTo>
                      <a:pt x="29" y="0"/>
                    </a:lnTo>
                    <a:lnTo>
                      <a:pt x="27" y="0"/>
                    </a:lnTo>
                    <a:lnTo>
                      <a:pt x="26" y="1"/>
                    </a:lnTo>
                    <a:lnTo>
                      <a:pt x="26" y="3"/>
                    </a:lnTo>
                    <a:lnTo>
                      <a:pt x="29" y="6"/>
                    </a:lnTo>
                    <a:lnTo>
                      <a:pt x="27" y="10"/>
                    </a:lnTo>
                    <a:lnTo>
                      <a:pt x="23" y="12"/>
                    </a:lnTo>
                    <a:lnTo>
                      <a:pt x="22" y="12"/>
                    </a:lnTo>
                    <a:lnTo>
                      <a:pt x="18" y="13"/>
                    </a:lnTo>
                    <a:lnTo>
                      <a:pt x="16" y="14"/>
                    </a:lnTo>
                    <a:lnTo>
                      <a:pt x="16" y="14"/>
                    </a:lnTo>
                    <a:lnTo>
                      <a:pt x="17" y="20"/>
                    </a:lnTo>
                    <a:lnTo>
                      <a:pt x="16" y="22"/>
                    </a:lnTo>
                    <a:lnTo>
                      <a:pt x="17" y="27"/>
                    </a:lnTo>
                    <a:lnTo>
                      <a:pt x="19" y="39"/>
                    </a:lnTo>
                    <a:lnTo>
                      <a:pt x="19" y="43"/>
                    </a:lnTo>
                    <a:lnTo>
                      <a:pt x="18" y="47"/>
                    </a:lnTo>
                    <a:lnTo>
                      <a:pt x="17" y="48"/>
                    </a:lnTo>
                    <a:lnTo>
                      <a:pt x="18" y="54"/>
                    </a:lnTo>
                    <a:lnTo>
                      <a:pt x="20" y="58"/>
                    </a:lnTo>
                    <a:lnTo>
                      <a:pt x="22" y="64"/>
                    </a:lnTo>
                    <a:lnTo>
                      <a:pt x="22" y="72"/>
                    </a:lnTo>
                    <a:lnTo>
                      <a:pt x="20" y="76"/>
                    </a:lnTo>
                    <a:lnTo>
                      <a:pt x="20" y="90"/>
                    </a:lnTo>
                    <a:lnTo>
                      <a:pt x="17" y="92"/>
                    </a:lnTo>
                    <a:lnTo>
                      <a:pt x="17" y="98"/>
                    </a:lnTo>
                    <a:lnTo>
                      <a:pt x="19" y="96"/>
                    </a:lnTo>
                    <a:lnTo>
                      <a:pt x="22" y="99"/>
                    </a:lnTo>
                    <a:lnTo>
                      <a:pt x="19" y="101"/>
                    </a:lnTo>
                    <a:lnTo>
                      <a:pt x="19" y="116"/>
                    </a:lnTo>
                    <a:lnTo>
                      <a:pt x="22" y="122"/>
                    </a:lnTo>
                    <a:lnTo>
                      <a:pt x="22" y="127"/>
                    </a:lnTo>
                    <a:lnTo>
                      <a:pt x="22" y="131"/>
                    </a:lnTo>
                    <a:lnTo>
                      <a:pt x="19" y="136"/>
                    </a:lnTo>
                    <a:lnTo>
                      <a:pt x="19" y="138"/>
                    </a:lnTo>
                    <a:lnTo>
                      <a:pt x="22" y="144"/>
                    </a:lnTo>
                    <a:lnTo>
                      <a:pt x="22" y="147"/>
                    </a:lnTo>
                    <a:lnTo>
                      <a:pt x="20" y="156"/>
                    </a:lnTo>
                    <a:lnTo>
                      <a:pt x="19" y="158"/>
                    </a:lnTo>
                    <a:lnTo>
                      <a:pt x="19" y="161"/>
                    </a:lnTo>
                    <a:lnTo>
                      <a:pt x="20" y="164"/>
                    </a:lnTo>
                    <a:lnTo>
                      <a:pt x="20" y="166"/>
                    </a:lnTo>
                    <a:lnTo>
                      <a:pt x="17" y="171"/>
                    </a:lnTo>
                    <a:lnTo>
                      <a:pt x="17" y="174"/>
                    </a:lnTo>
                    <a:lnTo>
                      <a:pt x="16" y="176"/>
                    </a:lnTo>
                    <a:lnTo>
                      <a:pt x="17" y="181"/>
                    </a:lnTo>
                    <a:lnTo>
                      <a:pt x="16" y="183"/>
                    </a:lnTo>
                    <a:lnTo>
                      <a:pt x="13" y="189"/>
                    </a:lnTo>
                    <a:lnTo>
                      <a:pt x="13" y="190"/>
                    </a:lnTo>
                    <a:lnTo>
                      <a:pt x="16" y="195"/>
                    </a:lnTo>
                    <a:lnTo>
                      <a:pt x="17" y="200"/>
                    </a:lnTo>
                    <a:lnTo>
                      <a:pt x="19" y="203"/>
                    </a:lnTo>
                    <a:lnTo>
                      <a:pt x="16" y="205"/>
                    </a:lnTo>
                    <a:lnTo>
                      <a:pt x="15" y="208"/>
                    </a:lnTo>
                    <a:lnTo>
                      <a:pt x="17" y="210"/>
                    </a:lnTo>
                    <a:lnTo>
                      <a:pt x="13" y="213"/>
                    </a:lnTo>
                    <a:lnTo>
                      <a:pt x="12" y="215"/>
                    </a:lnTo>
                    <a:lnTo>
                      <a:pt x="12" y="218"/>
                    </a:lnTo>
                    <a:lnTo>
                      <a:pt x="13" y="220"/>
                    </a:lnTo>
                    <a:lnTo>
                      <a:pt x="13" y="224"/>
                    </a:lnTo>
                    <a:lnTo>
                      <a:pt x="17" y="233"/>
                    </a:lnTo>
                    <a:lnTo>
                      <a:pt x="17" y="239"/>
                    </a:lnTo>
                    <a:lnTo>
                      <a:pt x="16" y="240"/>
                    </a:lnTo>
                    <a:lnTo>
                      <a:pt x="16" y="242"/>
                    </a:lnTo>
                    <a:lnTo>
                      <a:pt x="19" y="247"/>
                    </a:lnTo>
                    <a:lnTo>
                      <a:pt x="19" y="253"/>
                    </a:lnTo>
                    <a:lnTo>
                      <a:pt x="18" y="256"/>
                    </a:lnTo>
                    <a:lnTo>
                      <a:pt x="18" y="258"/>
                    </a:lnTo>
                    <a:lnTo>
                      <a:pt x="19" y="261"/>
                    </a:lnTo>
                    <a:lnTo>
                      <a:pt x="19" y="263"/>
                    </a:lnTo>
                    <a:lnTo>
                      <a:pt x="18" y="266"/>
                    </a:lnTo>
                    <a:lnTo>
                      <a:pt x="19" y="267"/>
                    </a:lnTo>
                    <a:lnTo>
                      <a:pt x="23" y="271"/>
                    </a:lnTo>
                    <a:lnTo>
                      <a:pt x="23" y="275"/>
                    </a:lnTo>
                    <a:lnTo>
                      <a:pt x="20" y="278"/>
                    </a:lnTo>
                    <a:lnTo>
                      <a:pt x="18" y="280"/>
                    </a:lnTo>
                    <a:lnTo>
                      <a:pt x="17" y="283"/>
                    </a:lnTo>
                    <a:lnTo>
                      <a:pt x="17" y="283"/>
                    </a:lnTo>
                    <a:lnTo>
                      <a:pt x="18" y="285"/>
                    </a:lnTo>
                    <a:lnTo>
                      <a:pt x="17" y="290"/>
                    </a:lnTo>
                    <a:lnTo>
                      <a:pt x="15" y="291"/>
                    </a:lnTo>
                    <a:lnTo>
                      <a:pt x="15" y="293"/>
                    </a:lnTo>
                    <a:lnTo>
                      <a:pt x="15" y="299"/>
                    </a:lnTo>
                    <a:lnTo>
                      <a:pt x="13" y="300"/>
                    </a:lnTo>
                    <a:lnTo>
                      <a:pt x="13" y="304"/>
                    </a:lnTo>
                    <a:lnTo>
                      <a:pt x="12" y="305"/>
                    </a:lnTo>
                    <a:lnTo>
                      <a:pt x="12" y="309"/>
                    </a:lnTo>
                    <a:lnTo>
                      <a:pt x="11" y="311"/>
                    </a:lnTo>
                    <a:lnTo>
                      <a:pt x="11" y="312"/>
                    </a:lnTo>
                    <a:lnTo>
                      <a:pt x="12" y="313"/>
                    </a:lnTo>
                    <a:lnTo>
                      <a:pt x="10" y="317"/>
                    </a:lnTo>
                    <a:lnTo>
                      <a:pt x="10" y="320"/>
                    </a:lnTo>
                    <a:lnTo>
                      <a:pt x="10" y="324"/>
                    </a:lnTo>
                    <a:lnTo>
                      <a:pt x="8" y="325"/>
                    </a:lnTo>
                    <a:lnTo>
                      <a:pt x="8" y="328"/>
                    </a:lnTo>
                    <a:lnTo>
                      <a:pt x="7" y="329"/>
                    </a:lnTo>
                    <a:lnTo>
                      <a:pt x="7" y="332"/>
                    </a:lnTo>
                    <a:lnTo>
                      <a:pt x="8" y="334"/>
                    </a:lnTo>
                    <a:lnTo>
                      <a:pt x="8" y="337"/>
                    </a:lnTo>
                    <a:lnTo>
                      <a:pt x="5" y="341"/>
                    </a:lnTo>
                    <a:lnTo>
                      <a:pt x="2" y="341"/>
                    </a:lnTo>
                    <a:lnTo>
                      <a:pt x="1" y="340"/>
                    </a:lnTo>
                    <a:lnTo>
                      <a:pt x="0" y="340"/>
                    </a:lnTo>
                    <a:lnTo>
                      <a:pt x="0" y="341"/>
                    </a:lnTo>
                    <a:lnTo>
                      <a:pt x="0" y="343"/>
                    </a:lnTo>
                    <a:lnTo>
                      <a:pt x="0" y="348"/>
                    </a:lnTo>
                    <a:lnTo>
                      <a:pt x="2" y="350"/>
                    </a:lnTo>
                    <a:lnTo>
                      <a:pt x="5" y="354"/>
                    </a:lnTo>
                    <a:lnTo>
                      <a:pt x="7" y="357"/>
                    </a:lnTo>
                    <a:lnTo>
                      <a:pt x="5" y="362"/>
                    </a:lnTo>
                    <a:lnTo>
                      <a:pt x="10" y="369"/>
                    </a:lnTo>
                    <a:lnTo>
                      <a:pt x="11" y="371"/>
                    </a:lnTo>
                    <a:lnTo>
                      <a:pt x="13" y="373"/>
                    </a:lnTo>
                    <a:lnTo>
                      <a:pt x="13" y="379"/>
                    </a:lnTo>
                    <a:lnTo>
                      <a:pt x="11" y="386"/>
                    </a:lnTo>
                    <a:lnTo>
                      <a:pt x="10" y="387"/>
                    </a:lnTo>
                    <a:lnTo>
                      <a:pt x="11" y="388"/>
                    </a:lnTo>
                    <a:lnTo>
                      <a:pt x="10" y="392"/>
                    </a:lnTo>
                    <a:lnTo>
                      <a:pt x="8" y="391"/>
                    </a:lnTo>
                    <a:lnTo>
                      <a:pt x="8" y="391"/>
                    </a:lnTo>
                    <a:lnTo>
                      <a:pt x="7" y="393"/>
                    </a:lnTo>
                    <a:lnTo>
                      <a:pt x="8" y="394"/>
                    </a:lnTo>
                    <a:lnTo>
                      <a:pt x="10" y="397"/>
                    </a:lnTo>
                    <a:lnTo>
                      <a:pt x="8" y="404"/>
                    </a:lnTo>
                    <a:lnTo>
                      <a:pt x="9" y="407"/>
                    </a:lnTo>
                    <a:lnTo>
                      <a:pt x="8" y="408"/>
                    </a:lnTo>
                    <a:lnTo>
                      <a:pt x="9" y="409"/>
                    </a:lnTo>
                    <a:lnTo>
                      <a:pt x="8" y="413"/>
                    </a:lnTo>
                    <a:lnTo>
                      <a:pt x="12" y="421"/>
                    </a:lnTo>
                    <a:lnTo>
                      <a:pt x="15" y="422"/>
                    </a:lnTo>
                    <a:lnTo>
                      <a:pt x="15" y="424"/>
                    </a:lnTo>
                    <a:lnTo>
                      <a:pt x="19" y="426"/>
                    </a:lnTo>
                    <a:lnTo>
                      <a:pt x="22" y="424"/>
                    </a:lnTo>
                    <a:lnTo>
                      <a:pt x="22" y="421"/>
                    </a:lnTo>
                    <a:lnTo>
                      <a:pt x="24" y="420"/>
                    </a:lnTo>
                    <a:lnTo>
                      <a:pt x="27" y="420"/>
                    </a:lnTo>
                    <a:lnTo>
                      <a:pt x="30" y="422"/>
                    </a:lnTo>
                    <a:lnTo>
                      <a:pt x="30" y="422"/>
                    </a:lnTo>
                    <a:lnTo>
                      <a:pt x="34" y="421"/>
                    </a:lnTo>
                    <a:lnTo>
                      <a:pt x="32" y="426"/>
                    </a:lnTo>
                    <a:lnTo>
                      <a:pt x="29" y="428"/>
                    </a:lnTo>
                    <a:lnTo>
                      <a:pt x="29" y="429"/>
                    </a:lnTo>
                    <a:lnTo>
                      <a:pt x="30" y="429"/>
                    </a:lnTo>
                    <a:lnTo>
                      <a:pt x="33" y="428"/>
                    </a:lnTo>
                    <a:lnTo>
                      <a:pt x="33" y="431"/>
                    </a:lnTo>
                    <a:lnTo>
                      <a:pt x="33" y="437"/>
                    </a:lnTo>
                    <a:lnTo>
                      <a:pt x="36" y="439"/>
                    </a:lnTo>
                    <a:lnTo>
                      <a:pt x="33" y="442"/>
                    </a:lnTo>
                    <a:lnTo>
                      <a:pt x="33" y="441"/>
                    </a:lnTo>
                    <a:lnTo>
                      <a:pt x="33" y="443"/>
                    </a:lnTo>
                    <a:lnTo>
                      <a:pt x="30" y="443"/>
                    </a:lnTo>
                    <a:lnTo>
                      <a:pt x="30" y="444"/>
                    </a:lnTo>
                    <a:lnTo>
                      <a:pt x="30" y="446"/>
                    </a:lnTo>
                    <a:lnTo>
                      <a:pt x="33" y="450"/>
                    </a:lnTo>
                    <a:lnTo>
                      <a:pt x="30" y="452"/>
                    </a:lnTo>
                    <a:lnTo>
                      <a:pt x="30" y="453"/>
                    </a:lnTo>
                    <a:lnTo>
                      <a:pt x="31" y="455"/>
                    </a:lnTo>
                    <a:lnTo>
                      <a:pt x="29" y="458"/>
                    </a:lnTo>
                    <a:lnTo>
                      <a:pt x="29" y="459"/>
                    </a:lnTo>
                    <a:lnTo>
                      <a:pt x="32" y="461"/>
                    </a:lnTo>
                    <a:lnTo>
                      <a:pt x="31" y="465"/>
                    </a:lnTo>
                    <a:lnTo>
                      <a:pt x="30" y="468"/>
                    </a:lnTo>
                    <a:lnTo>
                      <a:pt x="29" y="471"/>
                    </a:lnTo>
                    <a:lnTo>
                      <a:pt x="29" y="472"/>
                    </a:lnTo>
                    <a:lnTo>
                      <a:pt x="30" y="472"/>
                    </a:lnTo>
                    <a:lnTo>
                      <a:pt x="32" y="472"/>
                    </a:lnTo>
                    <a:lnTo>
                      <a:pt x="34" y="475"/>
                    </a:lnTo>
                    <a:lnTo>
                      <a:pt x="36" y="477"/>
                    </a:lnTo>
                    <a:lnTo>
                      <a:pt x="38" y="477"/>
                    </a:lnTo>
                    <a:lnTo>
                      <a:pt x="39" y="480"/>
                    </a:lnTo>
                    <a:lnTo>
                      <a:pt x="39" y="486"/>
                    </a:lnTo>
                    <a:lnTo>
                      <a:pt x="36" y="489"/>
                    </a:lnTo>
                    <a:lnTo>
                      <a:pt x="32" y="492"/>
                    </a:lnTo>
                    <a:lnTo>
                      <a:pt x="31" y="492"/>
                    </a:lnTo>
                    <a:lnTo>
                      <a:pt x="31" y="494"/>
                    </a:lnTo>
                    <a:lnTo>
                      <a:pt x="32" y="497"/>
                    </a:lnTo>
                    <a:lnTo>
                      <a:pt x="31" y="499"/>
                    </a:lnTo>
                    <a:lnTo>
                      <a:pt x="31" y="500"/>
                    </a:lnTo>
                    <a:lnTo>
                      <a:pt x="32" y="501"/>
                    </a:lnTo>
                    <a:lnTo>
                      <a:pt x="30" y="504"/>
                    </a:lnTo>
                    <a:lnTo>
                      <a:pt x="27" y="509"/>
                    </a:lnTo>
                    <a:lnTo>
                      <a:pt x="27" y="511"/>
                    </a:lnTo>
                    <a:lnTo>
                      <a:pt x="30" y="511"/>
                    </a:lnTo>
                    <a:lnTo>
                      <a:pt x="29" y="515"/>
                    </a:lnTo>
                    <a:lnTo>
                      <a:pt x="29" y="521"/>
                    </a:lnTo>
                    <a:lnTo>
                      <a:pt x="26" y="522"/>
                    </a:lnTo>
                    <a:lnTo>
                      <a:pt x="25" y="528"/>
                    </a:lnTo>
                    <a:lnTo>
                      <a:pt x="22" y="522"/>
                    </a:lnTo>
                    <a:lnTo>
                      <a:pt x="23" y="521"/>
                    </a:lnTo>
                    <a:lnTo>
                      <a:pt x="24" y="516"/>
                    </a:lnTo>
                    <a:lnTo>
                      <a:pt x="24" y="514"/>
                    </a:lnTo>
                    <a:lnTo>
                      <a:pt x="24" y="512"/>
                    </a:lnTo>
                    <a:lnTo>
                      <a:pt x="20" y="514"/>
                    </a:lnTo>
                    <a:lnTo>
                      <a:pt x="17" y="516"/>
                    </a:lnTo>
                    <a:lnTo>
                      <a:pt x="15" y="516"/>
                    </a:lnTo>
                    <a:lnTo>
                      <a:pt x="15" y="512"/>
                    </a:lnTo>
                    <a:lnTo>
                      <a:pt x="18" y="511"/>
                    </a:lnTo>
                    <a:lnTo>
                      <a:pt x="19" y="510"/>
                    </a:lnTo>
                    <a:lnTo>
                      <a:pt x="19" y="508"/>
                    </a:lnTo>
                    <a:lnTo>
                      <a:pt x="16" y="508"/>
                    </a:lnTo>
                    <a:lnTo>
                      <a:pt x="10" y="509"/>
                    </a:lnTo>
                    <a:lnTo>
                      <a:pt x="9" y="508"/>
                    </a:lnTo>
                    <a:lnTo>
                      <a:pt x="8" y="508"/>
                    </a:lnTo>
                    <a:lnTo>
                      <a:pt x="8" y="509"/>
                    </a:lnTo>
                    <a:lnTo>
                      <a:pt x="9" y="511"/>
                    </a:lnTo>
                    <a:lnTo>
                      <a:pt x="10" y="511"/>
                    </a:lnTo>
                    <a:lnTo>
                      <a:pt x="11" y="516"/>
                    </a:lnTo>
                    <a:lnTo>
                      <a:pt x="9" y="516"/>
                    </a:lnTo>
                    <a:lnTo>
                      <a:pt x="8" y="518"/>
                    </a:lnTo>
                    <a:lnTo>
                      <a:pt x="5" y="521"/>
                    </a:lnTo>
                    <a:lnTo>
                      <a:pt x="5" y="522"/>
                    </a:lnTo>
                    <a:lnTo>
                      <a:pt x="9" y="522"/>
                    </a:lnTo>
                    <a:lnTo>
                      <a:pt x="11" y="518"/>
                    </a:lnTo>
                    <a:lnTo>
                      <a:pt x="12" y="524"/>
                    </a:lnTo>
                    <a:lnTo>
                      <a:pt x="15" y="525"/>
                    </a:lnTo>
                    <a:lnTo>
                      <a:pt x="17" y="525"/>
                    </a:lnTo>
                    <a:lnTo>
                      <a:pt x="18" y="524"/>
                    </a:lnTo>
                    <a:lnTo>
                      <a:pt x="22" y="525"/>
                    </a:lnTo>
                    <a:lnTo>
                      <a:pt x="23" y="526"/>
                    </a:lnTo>
                    <a:lnTo>
                      <a:pt x="26" y="529"/>
                    </a:lnTo>
                    <a:lnTo>
                      <a:pt x="30" y="532"/>
                    </a:lnTo>
                    <a:lnTo>
                      <a:pt x="26" y="533"/>
                    </a:lnTo>
                    <a:lnTo>
                      <a:pt x="26" y="533"/>
                    </a:lnTo>
                    <a:lnTo>
                      <a:pt x="29" y="536"/>
                    </a:lnTo>
                    <a:lnTo>
                      <a:pt x="25" y="537"/>
                    </a:lnTo>
                    <a:lnTo>
                      <a:pt x="25" y="538"/>
                    </a:lnTo>
                    <a:lnTo>
                      <a:pt x="25" y="539"/>
                    </a:lnTo>
                    <a:lnTo>
                      <a:pt x="29" y="541"/>
                    </a:lnTo>
                    <a:lnTo>
                      <a:pt x="27" y="545"/>
                    </a:lnTo>
                    <a:lnTo>
                      <a:pt x="23" y="543"/>
                    </a:lnTo>
                    <a:lnTo>
                      <a:pt x="23" y="541"/>
                    </a:lnTo>
                    <a:lnTo>
                      <a:pt x="23" y="543"/>
                    </a:lnTo>
                    <a:lnTo>
                      <a:pt x="24" y="544"/>
                    </a:lnTo>
                    <a:lnTo>
                      <a:pt x="25" y="546"/>
                    </a:lnTo>
                    <a:lnTo>
                      <a:pt x="29" y="546"/>
                    </a:lnTo>
                    <a:lnTo>
                      <a:pt x="33" y="544"/>
                    </a:lnTo>
                    <a:lnTo>
                      <a:pt x="34" y="546"/>
                    </a:lnTo>
                    <a:lnTo>
                      <a:pt x="36" y="546"/>
                    </a:lnTo>
                    <a:lnTo>
                      <a:pt x="41" y="544"/>
                    </a:lnTo>
                    <a:lnTo>
                      <a:pt x="39" y="548"/>
                    </a:lnTo>
                    <a:lnTo>
                      <a:pt x="40" y="550"/>
                    </a:lnTo>
                    <a:lnTo>
                      <a:pt x="38" y="551"/>
                    </a:lnTo>
                    <a:lnTo>
                      <a:pt x="34" y="551"/>
                    </a:lnTo>
                    <a:lnTo>
                      <a:pt x="33" y="553"/>
                    </a:lnTo>
                    <a:lnTo>
                      <a:pt x="31" y="551"/>
                    </a:lnTo>
                    <a:lnTo>
                      <a:pt x="27" y="552"/>
                    </a:lnTo>
                    <a:lnTo>
                      <a:pt x="26" y="553"/>
                    </a:lnTo>
                    <a:lnTo>
                      <a:pt x="27" y="553"/>
                    </a:lnTo>
                    <a:lnTo>
                      <a:pt x="30" y="555"/>
                    </a:lnTo>
                    <a:lnTo>
                      <a:pt x="31" y="558"/>
                    </a:lnTo>
                    <a:lnTo>
                      <a:pt x="32" y="558"/>
                    </a:lnTo>
                    <a:lnTo>
                      <a:pt x="37" y="555"/>
                    </a:lnTo>
                    <a:lnTo>
                      <a:pt x="36" y="560"/>
                    </a:lnTo>
                    <a:lnTo>
                      <a:pt x="33" y="562"/>
                    </a:lnTo>
                    <a:lnTo>
                      <a:pt x="33" y="563"/>
                    </a:lnTo>
                    <a:lnTo>
                      <a:pt x="33" y="565"/>
                    </a:lnTo>
                    <a:lnTo>
                      <a:pt x="32" y="568"/>
                    </a:lnTo>
                    <a:lnTo>
                      <a:pt x="31" y="568"/>
                    </a:lnTo>
                    <a:lnTo>
                      <a:pt x="31" y="568"/>
                    </a:lnTo>
                    <a:lnTo>
                      <a:pt x="32" y="575"/>
                    </a:lnTo>
                    <a:lnTo>
                      <a:pt x="34" y="577"/>
                    </a:lnTo>
                    <a:lnTo>
                      <a:pt x="34" y="581"/>
                    </a:lnTo>
                    <a:lnTo>
                      <a:pt x="36" y="583"/>
                    </a:lnTo>
                    <a:lnTo>
                      <a:pt x="36" y="583"/>
                    </a:lnTo>
                    <a:lnTo>
                      <a:pt x="36" y="580"/>
                    </a:lnTo>
                    <a:lnTo>
                      <a:pt x="38" y="574"/>
                    </a:lnTo>
                    <a:lnTo>
                      <a:pt x="41" y="572"/>
                    </a:lnTo>
                    <a:lnTo>
                      <a:pt x="44" y="575"/>
                    </a:lnTo>
                    <a:lnTo>
                      <a:pt x="41" y="576"/>
                    </a:lnTo>
                    <a:lnTo>
                      <a:pt x="40" y="581"/>
                    </a:lnTo>
                    <a:lnTo>
                      <a:pt x="40" y="582"/>
                    </a:lnTo>
                    <a:lnTo>
                      <a:pt x="41" y="583"/>
                    </a:lnTo>
                    <a:lnTo>
                      <a:pt x="46" y="582"/>
                    </a:lnTo>
                    <a:lnTo>
                      <a:pt x="42" y="585"/>
                    </a:lnTo>
                    <a:lnTo>
                      <a:pt x="39" y="587"/>
                    </a:lnTo>
                    <a:lnTo>
                      <a:pt x="38" y="588"/>
                    </a:lnTo>
                    <a:lnTo>
                      <a:pt x="38" y="589"/>
                    </a:lnTo>
                    <a:lnTo>
                      <a:pt x="37" y="592"/>
                    </a:lnTo>
                    <a:lnTo>
                      <a:pt x="37" y="596"/>
                    </a:lnTo>
                    <a:lnTo>
                      <a:pt x="36" y="597"/>
                    </a:lnTo>
                    <a:lnTo>
                      <a:pt x="34" y="598"/>
                    </a:lnTo>
                    <a:lnTo>
                      <a:pt x="34" y="599"/>
                    </a:lnTo>
                    <a:lnTo>
                      <a:pt x="38" y="603"/>
                    </a:lnTo>
                    <a:lnTo>
                      <a:pt x="44" y="604"/>
                    </a:lnTo>
                    <a:lnTo>
                      <a:pt x="47" y="606"/>
                    </a:lnTo>
                    <a:lnTo>
                      <a:pt x="46" y="609"/>
                    </a:lnTo>
                    <a:lnTo>
                      <a:pt x="46" y="609"/>
                    </a:lnTo>
                    <a:lnTo>
                      <a:pt x="46" y="611"/>
                    </a:lnTo>
                    <a:lnTo>
                      <a:pt x="49" y="606"/>
                    </a:lnTo>
                    <a:lnTo>
                      <a:pt x="49" y="612"/>
                    </a:lnTo>
                    <a:lnTo>
                      <a:pt x="48" y="614"/>
                    </a:lnTo>
                    <a:lnTo>
                      <a:pt x="46" y="616"/>
                    </a:lnTo>
                    <a:lnTo>
                      <a:pt x="45" y="617"/>
                    </a:lnTo>
                    <a:lnTo>
                      <a:pt x="45" y="617"/>
                    </a:lnTo>
                    <a:lnTo>
                      <a:pt x="48" y="617"/>
                    </a:lnTo>
                    <a:lnTo>
                      <a:pt x="48" y="619"/>
                    </a:lnTo>
                    <a:lnTo>
                      <a:pt x="51" y="621"/>
                    </a:lnTo>
                    <a:lnTo>
                      <a:pt x="51" y="621"/>
                    </a:lnTo>
                    <a:lnTo>
                      <a:pt x="54" y="618"/>
                    </a:lnTo>
                    <a:lnTo>
                      <a:pt x="54" y="624"/>
                    </a:lnTo>
                    <a:lnTo>
                      <a:pt x="55" y="628"/>
                    </a:lnTo>
                    <a:lnTo>
                      <a:pt x="52" y="628"/>
                    </a:lnTo>
                    <a:lnTo>
                      <a:pt x="51" y="627"/>
                    </a:lnTo>
                    <a:lnTo>
                      <a:pt x="49" y="627"/>
                    </a:lnTo>
                    <a:lnTo>
                      <a:pt x="49" y="627"/>
                    </a:lnTo>
                    <a:lnTo>
                      <a:pt x="52" y="629"/>
                    </a:lnTo>
                    <a:lnTo>
                      <a:pt x="53" y="631"/>
                    </a:lnTo>
                    <a:lnTo>
                      <a:pt x="54" y="634"/>
                    </a:lnTo>
                    <a:lnTo>
                      <a:pt x="55" y="635"/>
                    </a:lnTo>
                    <a:lnTo>
                      <a:pt x="58" y="638"/>
                    </a:lnTo>
                    <a:lnTo>
                      <a:pt x="58" y="638"/>
                    </a:lnTo>
                    <a:lnTo>
                      <a:pt x="56" y="634"/>
                    </a:lnTo>
                    <a:lnTo>
                      <a:pt x="58" y="633"/>
                    </a:lnTo>
                    <a:lnTo>
                      <a:pt x="55" y="627"/>
                    </a:lnTo>
                    <a:lnTo>
                      <a:pt x="59" y="629"/>
                    </a:lnTo>
                    <a:lnTo>
                      <a:pt x="59" y="626"/>
                    </a:lnTo>
                    <a:lnTo>
                      <a:pt x="61" y="626"/>
                    </a:lnTo>
                    <a:lnTo>
                      <a:pt x="60" y="624"/>
                    </a:lnTo>
                    <a:lnTo>
                      <a:pt x="63" y="623"/>
                    </a:lnTo>
                    <a:lnTo>
                      <a:pt x="68" y="625"/>
                    </a:lnTo>
                    <a:lnTo>
                      <a:pt x="74" y="627"/>
                    </a:lnTo>
                    <a:lnTo>
                      <a:pt x="75" y="632"/>
                    </a:lnTo>
                    <a:lnTo>
                      <a:pt x="73" y="634"/>
                    </a:lnTo>
                    <a:lnTo>
                      <a:pt x="73" y="636"/>
                    </a:lnTo>
                    <a:lnTo>
                      <a:pt x="75" y="640"/>
                    </a:lnTo>
                    <a:lnTo>
                      <a:pt x="75" y="643"/>
                    </a:lnTo>
                    <a:lnTo>
                      <a:pt x="70" y="647"/>
                    </a:lnTo>
                    <a:lnTo>
                      <a:pt x="71" y="646"/>
                    </a:lnTo>
                    <a:lnTo>
                      <a:pt x="75" y="647"/>
                    </a:lnTo>
                    <a:lnTo>
                      <a:pt x="77" y="646"/>
                    </a:lnTo>
                    <a:lnTo>
                      <a:pt x="78" y="648"/>
                    </a:lnTo>
                    <a:lnTo>
                      <a:pt x="78" y="647"/>
                    </a:lnTo>
                    <a:lnTo>
                      <a:pt x="83" y="646"/>
                    </a:lnTo>
                    <a:lnTo>
                      <a:pt x="85" y="647"/>
                    </a:lnTo>
                    <a:lnTo>
                      <a:pt x="89" y="647"/>
                    </a:lnTo>
                    <a:lnTo>
                      <a:pt x="92" y="647"/>
                    </a:lnTo>
                    <a:lnTo>
                      <a:pt x="94" y="650"/>
                    </a:lnTo>
                    <a:lnTo>
                      <a:pt x="91" y="650"/>
                    </a:lnTo>
                    <a:lnTo>
                      <a:pt x="89" y="654"/>
                    </a:lnTo>
                    <a:lnTo>
                      <a:pt x="85" y="653"/>
                    </a:lnTo>
                    <a:lnTo>
                      <a:pt x="84" y="651"/>
                    </a:lnTo>
                    <a:lnTo>
                      <a:pt x="83" y="651"/>
                    </a:lnTo>
                    <a:lnTo>
                      <a:pt x="78" y="656"/>
                    </a:lnTo>
                    <a:lnTo>
                      <a:pt x="77" y="656"/>
                    </a:lnTo>
                    <a:lnTo>
                      <a:pt x="76" y="656"/>
                    </a:lnTo>
                    <a:lnTo>
                      <a:pt x="75" y="657"/>
                    </a:lnTo>
                    <a:lnTo>
                      <a:pt x="75" y="658"/>
                    </a:lnTo>
                    <a:lnTo>
                      <a:pt x="74" y="661"/>
                    </a:lnTo>
                    <a:lnTo>
                      <a:pt x="74" y="662"/>
                    </a:lnTo>
                    <a:lnTo>
                      <a:pt x="74" y="662"/>
                    </a:lnTo>
                    <a:lnTo>
                      <a:pt x="75" y="663"/>
                    </a:lnTo>
                    <a:lnTo>
                      <a:pt x="74" y="665"/>
                    </a:lnTo>
                    <a:lnTo>
                      <a:pt x="77" y="667"/>
                    </a:lnTo>
                    <a:lnTo>
                      <a:pt x="81" y="669"/>
                    </a:lnTo>
                    <a:lnTo>
                      <a:pt x="81" y="669"/>
                    </a:lnTo>
                    <a:lnTo>
                      <a:pt x="80" y="667"/>
                    </a:lnTo>
                    <a:lnTo>
                      <a:pt x="82" y="663"/>
                    </a:lnTo>
                    <a:lnTo>
                      <a:pt x="84" y="663"/>
                    </a:lnTo>
                    <a:lnTo>
                      <a:pt x="81" y="660"/>
                    </a:lnTo>
                    <a:lnTo>
                      <a:pt x="87" y="658"/>
                    </a:lnTo>
                    <a:lnTo>
                      <a:pt x="89" y="656"/>
                    </a:lnTo>
                    <a:lnTo>
                      <a:pt x="91" y="653"/>
                    </a:lnTo>
                    <a:lnTo>
                      <a:pt x="95" y="650"/>
                    </a:lnTo>
                    <a:lnTo>
                      <a:pt x="96" y="651"/>
                    </a:lnTo>
                    <a:lnTo>
                      <a:pt x="97" y="653"/>
                    </a:lnTo>
                    <a:lnTo>
                      <a:pt x="99" y="653"/>
                    </a:lnTo>
                    <a:lnTo>
                      <a:pt x="100" y="655"/>
                    </a:lnTo>
                    <a:lnTo>
                      <a:pt x="98" y="657"/>
                    </a:lnTo>
                    <a:lnTo>
                      <a:pt x="96" y="658"/>
                    </a:lnTo>
                    <a:lnTo>
                      <a:pt x="96" y="661"/>
                    </a:lnTo>
                    <a:lnTo>
                      <a:pt x="94" y="663"/>
                    </a:lnTo>
                    <a:lnTo>
                      <a:pt x="94" y="665"/>
                    </a:lnTo>
                    <a:lnTo>
                      <a:pt x="95" y="668"/>
                    </a:lnTo>
                    <a:lnTo>
                      <a:pt x="92" y="671"/>
                    </a:lnTo>
                    <a:lnTo>
                      <a:pt x="88" y="672"/>
                    </a:lnTo>
                    <a:lnTo>
                      <a:pt x="90" y="675"/>
                    </a:lnTo>
                    <a:lnTo>
                      <a:pt x="95" y="675"/>
                    </a:lnTo>
                    <a:lnTo>
                      <a:pt x="98" y="677"/>
                    </a:lnTo>
                    <a:lnTo>
                      <a:pt x="99" y="677"/>
                    </a:lnTo>
                    <a:lnTo>
                      <a:pt x="100" y="677"/>
                    </a:lnTo>
                    <a:lnTo>
                      <a:pt x="102" y="677"/>
                    </a:lnTo>
                    <a:lnTo>
                      <a:pt x="103" y="674"/>
                    </a:lnTo>
                    <a:lnTo>
                      <a:pt x="102" y="669"/>
                    </a:lnTo>
                    <a:lnTo>
                      <a:pt x="102" y="667"/>
                    </a:lnTo>
                    <a:lnTo>
                      <a:pt x="102" y="665"/>
                    </a:lnTo>
                    <a:lnTo>
                      <a:pt x="103" y="661"/>
                    </a:lnTo>
                    <a:lnTo>
                      <a:pt x="103" y="656"/>
                    </a:lnTo>
                    <a:lnTo>
                      <a:pt x="102" y="654"/>
                    </a:lnTo>
                    <a:lnTo>
                      <a:pt x="103" y="650"/>
                    </a:lnTo>
                    <a:lnTo>
                      <a:pt x="106" y="648"/>
                    </a:lnTo>
                    <a:lnTo>
                      <a:pt x="111" y="643"/>
                    </a:lnTo>
                    <a:lnTo>
                      <a:pt x="113" y="643"/>
                    </a:lnTo>
                    <a:lnTo>
                      <a:pt x="116" y="643"/>
                    </a:lnTo>
                    <a:lnTo>
                      <a:pt x="117" y="642"/>
                    </a:lnTo>
                    <a:lnTo>
                      <a:pt x="116" y="639"/>
                    </a:lnTo>
                    <a:lnTo>
                      <a:pt x="119" y="636"/>
                    </a:lnTo>
                    <a:lnTo>
                      <a:pt x="123" y="635"/>
                    </a:lnTo>
                    <a:lnTo>
                      <a:pt x="126" y="638"/>
                    </a:lnTo>
                    <a:lnTo>
                      <a:pt x="124" y="635"/>
                    </a:lnTo>
                    <a:lnTo>
                      <a:pt x="120" y="635"/>
                    </a:lnTo>
                    <a:lnTo>
                      <a:pt x="120" y="634"/>
                    </a:lnTo>
                    <a:lnTo>
                      <a:pt x="100" y="634"/>
                    </a:lnTo>
                    <a:lnTo>
                      <a:pt x="89" y="635"/>
                    </a:lnTo>
                    <a:lnTo>
                      <a:pt x="85" y="634"/>
                    </a:lnTo>
                    <a:lnTo>
                      <a:pt x="77" y="634"/>
                    </a:lnTo>
                    <a:lnTo>
                      <a:pt x="75" y="626"/>
                    </a:lnTo>
                    <a:lnTo>
                      <a:pt x="74" y="621"/>
                    </a:lnTo>
                    <a:lnTo>
                      <a:pt x="70" y="618"/>
                    </a:lnTo>
                    <a:lnTo>
                      <a:pt x="69" y="609"/>
                    </a:lnTo>
                    <a:lnTo>
                      <a:pt x="69" y="606"/>
                    </a:lnTo>
                    <a:lnTo>
                      <a:pt x="67" y="606"/>
                    </a:lnTo>
                    <a:lnTo>
                      <a:pt x="63" y="609"/>
                    </a:lnTo>
                    <a:lnTo>
                      <a:pt x="60" y="612"/>
                    </a:lnTo>
                    <a:lnTo>
                      <a:pt x="55" y="612"/>
                    </a:lnTo>
                    <a:lnTo>
                      <a:pt x="48" y="597"/>
                    </a:lnTo>
                    <a:lnTo>
                      <a:pt x="47" y="592"/>
                    </a:lnTo>
                    <a:lnTo>
                      <a:pt x="49" y="577"/>
                    </a:lnTo>
                    <a:lnTo>
                      <a:pt x="53" y="573"/>
                    </a:lnTo>
                    <a:lnTo>
                      <a:pt x="58" y="568"/>
                    </a:lnTo>
                    <a:lnTo>
                      <a:pt x="60" y="561"/>
                    </a:lnTo>
                    <a:lnTo>
                      <a:pt x="58" y="553"/>
                    </a:lnTo>
                    <a:lnTo>
                      <a:pt x="55" y="547"/>
                    </a:lnTo>
                    <a:lnTo>
                      <a:pt x="58" y="539"/>
                    </a:lnTo>
                    <a:lnTo>
                      <a:pt x="60" y="536"/>
                    </a:lnTo>
                    <a:lnTo>
                      <a:pt x="58" y="530"/>
                    </a:lnTo>
                    <a:lnTo>
                      <a:pt x="58" y="525"/>
                    </a:lnTo>
                    <a:lnTo>
                      <a:pt x="60" y="523"/>
                    </a:lnTo>
                    <a:lnTo>
                      <a:pt x="59" y="517"/>
                    </a:lnTo>
                    <a:lnTo>
                      <a:pt x="58" y="508"/>
                    </a:lnTo>
                    <a:lnTo>
                      <a:pt x="55" y="504"/>
                    </a:lnTo>
                    <a:lnTo>
                      <a:pt x="55" y="501"/>
                    </a:lnTo>
                    <a:lnTo>
                      <a:pt x="60" y="497"/>
                    </a:lnTo>
                    <a:lnTo>
                      <a:pt x="60" y="494"/>
                    </a:lnTo>
                    <a:lnTo>
                      <a:pt x="56" y="489"/>
                    </a:lnTo>
                    <a:lnTo>
                      <a:pt x="52" y="486"/>
                    </a:lnTo>
                    <a:lnTo>
                      <a:pt x="49" y="486"/>
                    </a:lnTo>
                    <a:lnTo>
                      <a:pt x="48" y="488"/>
                    </a:lnTo>
                    <a:lnTo>
                      <a:pt x="45" y="485"/>
                    </a:lnTo>
                    <a:lnTo>
                      <a:pt x="46" y="480"/>
                    </a:lnTo>
                    <a:lnTo>
                      <a:pt x="54" y="480"/>
                    </a:lnTo>
                    <a:lnTo>
                      <a:pt x="56" y="478"/>
                    </a:lnTo>
                    <a:lnTo>
                      <a:pt x="56" y="475"/>
                    </a:lnTo>
                    <a:lnTo>
                      <a:pt x="55" y="474"/>
                    </a:lnTo>
                    <a:lnTo>
                      <a:pt x="53" y="477"/>
                    </a:lnTo>
                    <a:lnTo>
                      <a:pt x="49" y="475"/>
                    </a:lnTo>
                    <a:lnTo>
                      <a:pt x="47" y="467"/>
                    </a:lnTo>
                    <a:lnTo>
                      <a:pt x="45" y="461"/>
                    </a:lnTo>
                    <a:lnTo>
                      <a:pt x="45" y="457"/>
                    </a:lnTo>
                    <a:lnTo>
                      <a:pt x="45" y="452"/>
                    </a:lnTo>
                    <a:lnTo>
                      <a:pt x="40" y="451"/>
                    </a:lnTo>
                    <a:lnTo>
                      <a:pt x="38" y="445"/>
                    </a:lnTo>
                    <a:lnTo>
                      <a:pt x="38" y="434"/>
                    </a:lnTo>
                    <a:lnTo>
                      <a:pt x="41" y="431"/>
                    </a:lnTo>
                    <a:lnTo>
                      <a:pt x="41" y="428"/>
                    </a:lnTo>
                    <a:lnTo>
                      <a:pt x="40" y="426"/>
                    </a:lnTo>
                    <a:lnTo>
                      <a:pt x="38" y="424"/>
                    </a:lnTo>
                    <a:lnTo>
                      <a:pt x="36" y="416"/>
                    </a:lnTo>
                    <a:lnTo>
                      <a:pt x="36" y="406"/>
                    </a:lnTo>
                    <a:lnTo>
                      <a:pt x="37" y="395"/>
                    </a:lnTo>
                    <a:lnTo>
                      <a:pt x="33" y="390"/>
                    </a:lnTo>
                    <a:lnTo>
                      <a:pt x="33" y="384"/>
                    </a:lnTo>
                    <a:lnTo>
                      <a:pt x="39" y="377"/>
                    </a:lnTo>
                    <a:lnTo>
                      <a:pt x="39" y="368"/>
                    </a:lnTo>
                    <a:lnTo>
                      <a:pt x="44" y="366"/>
                    </a:lnTo>
                    <a:lnTo>
                      <a:pt x="46" y="364"/>
                    </a:lnTo>
                    <a:lnTo>
                      <a:pt x="37" y="347"/>
                    </a:lnTo>
                    <a:lnTo>
                      <a:pt x="38" y="340"/>
                    </a:lnTo>
                    <a:lnTo>
                      <a:pt x="38" y="326"/>
                    </a:lnTo>
                    <a:lnTo>
                      <a:pt x="41" y="319"/>
                    </a:lnTo>
                    <a:lnTo>
                      <a:pt x="45" y="315"/>
                    </a:lnTo>
                    <a:lnTo>
                      <a:pt x="44" y="311"/>
                    </a:lnTo>
                    <a:lnTo>
                      <a:pt x="41" y="306"/>
                    </a:lnTo>
                    <a:lnTo>
                      <a:pt x="38" y="304"/>
                    </a:lnTo>
                    <a:lnTo>
                      <a:pt x="42" y="298"/>
                    </a:lnTo>
                    <a:lnTo>
                      <a:pt x="41" y="292"/>
                    </a:lnTo>
                    <a:lnTo>
                      <a:pt x="44" y="285"/>
                    </a:lnTo>
                    <a:lnTo>
                      <a:pt x="47" y="284"/>
                    </a:lnTo>
                    <a:lnTo>
                      <a:pt x="47" y="277"/>
                    </a:lnTo>
                    <a:lnTo>
                      <a:pt x="46" y="267"/>
                    </a:lnTo>
                    <a:lnTo>
                      <a:pt x="44" y="264"/>
                    </a:lnTo>
                    <a:lnTo>
                      <a:pt x="42" y="255"/>
                    </a:lnTo>
                    <a:lnTo>
                      <a:pt x="40" y="251"/>
                    </a:lnTo>
                    <a:lnTo>
                      <a:pt x="36" y="245"/>
                    </a:lnTo>
                    <a:lnTo>
                      <a:pt x="36" y="242"/>
                    </a:lnTo>
                    <a:lnTo>
                      <a:pt x="33" y="239"/>
                    </a:lnTo>
                    <a:lnTo>
                      <a:pt x="31" y="231"/>
                    </a:lnTo>
                    <a:lnTo>
                      <a:pt x="32" y="224"/>
                    </a:lnTo>
                    <a:lnTo>
                      <a:pt x="37" y="223"/>
                    </a:lnTo>
                    <a:lnTo>
                      <a:pt x="37" y="215"/>
                    </a:lnTo>
                    <a:lnTo>
                      <a:pt x="39" y="212"/>
                    </a:lnTo>
                    <a:lnTo>
                      <a:pt x="39" y="207"/>
                    </a:lnTo>
                    <a:lnTo>
                      <a:pt x="37" y="201"/>
                    </a:lnTo>
                    <a:lnTo>
                      <a:pt x="36" y="190"/>
                    </a:lnTo>
                    <a:lnTo>
                      <a:pt x="38" y="189"/>
                    </a:lnTo>
                    <a:lnTo>
                      <a:pt x="39" y="178"/>
                    </a:lnTo>
                    <a:lnTo>
                      <a:pt x="42" y="173"/>
                    </a:lnTo>
                    <a:lnTo>
                      <a:pt x="46" y="163"/>
                    </a:lnTo>
                    <a:lnTo>
                      <a:pt x="51" y="159"/>
                    </a:lnTo>
                    <a:lnTo>
                      <a:pt x="54" y="157"/>
                    </a:lnTo>
                    <a:lnTo>
                      <a:pt x="55" y="156"/>
                    </a:lnTo>
                    <a:lnTo>
                      <a:pt x="54" y="154"/>
                    </a:lnTo>
                    <a:lnTo>
                      <a:pt x="54" y="150"/>
                    </a:lnTo>
                    <a:lnTo>
                      <a:pt x="53" y="149"/>
                    </a:lnTo>
                    <a:lnTo>
                      <a:pt x="51" y="146"/>
                    </a:lnTo>
                    <a:lnTo>
                      <a:pt x="52" y="143"/>
                    </a:lnTo>
                    <a:lnTo>
                      <a:pt x="54" y="140"/>
                    </a:lnTo>
                    <a:lnTo>
                      <a:pt x="54" y="138"/>
                    </a:lnTo>
                    <a:lnTo>
                      <a:pt x="51" y="134"/>
                    </a:lnTo>
                    <a:lnTo>
                      <a:pt x="49" y="128"/>
                    </a:lnTo>
                    <a:lnTo>
                      <a:pt x="52" y="124"/>
                    </a:lnTo>
                    <a:lnTo>
                      <a:pt x="52" y="123"/>
                    </a:lnTo>
                    <a:lnTo>
                      <a:pt x="48" y="120"/>
                    </a:lnTo>
                    <a:lnTo>
                      <a:pt x="49" y="114"/>
                    </a:lnTo>
                    <a:lnTo>
                      <a:pt x="68" y="105"/>
                    </a:lnTo>
                    <a:lnTo>
                      <a:pt x="71" y="88"/>
                    </a:lnTo>
                    <a:lnTo>
                      <a:pt x="70" y="87"/>
                    </a:lnTo>
                    <a:lnTo>
                      <a:pt x="70" y="87"/>
                    </a:lnTo>
                    <a:lnTo>
                      <a:pt x="70"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8" name="Freeform 236">
                <a:extLst>
                  <a:ext uri="{FF2B5EF4-FFF2-40B4-BE49-F238E27FC236}">
                    <a16:creationId xmlns:a16="http://schemas.microsoft.com/office/drawing/2014/main" id="{6F334F3A-3717-AFDC-6742-171976FAB413}"/>
                  </a:ext>
                </a:extLst>
              </p:cNvPr>
              <p:cNvSpPr/>
              <p:nvPr/>
            </p:nvSpPr>
            <p:spPr bwMode="auto">
              <a:xfrm>
                <a:off x="1952626" y="6135688"/>
                <a:ext cx="46038" cy="66675"/>
              </a:xfrm>
              <a:custGeom>
                <a:avLst/>
                <a:gdLst>
                  <a:gd name="T0" fmla="*/ 22 w 29"/>
                  <a:gd name="T1" fmla="*/ 19 h 42"/>
                  <a:gd name="T2" fmla="*/ 22 w 29"/>
                  <a:gd name="T3" fmla="*/ 17 h 42"/>
                  <a:gd name="T4" fmla="*/ 21 w 29"/>
                  <a:gd name="T5" fmla="*/ 17 h 42"/>
                  <a:gd name="T6" fmla="*/ 22 w 29"/>
                  <a:gd name="T7" fmla="*/ 16 h 42"/>
                  <a:gd name="T8" fmla="*/ 17 w 29"/>
                  <a:gd name="T9" fmla="*/ 0 h 42"/>
                  <a:gd name="T10" fmla="*/ 15 w 29"/>
                  <a:gd name="T11" fmla="*/ 1 h 42"/>
                  <a:gd name="T12" fmla="*/ 13 w 29"/>
                  <a:gd name="T13" fmla="*/ 3 h 42"/>
                  <a:gd name="T14" fmla="*/ 9 w 29"/>
                  <a:gd name="T15" fmla="*/ 0 h 42"/>
                  <a:gd name="T16" fmla="*/ 9 w 29"/>
                  <a:gd name="T17" fmla="*/ 0 h 42"/>
                  <a:gd name="T18" fmla="*/ 8 w 29"/>
                  <a:gd name="T19" fmla="*/ 1 h 42"/>
                  <a:gd name="T20" fmla="*/ 9 w 29"/>
                  <a:gd name="T21" fmla="*/ 3 h 42"/>
                  <a:gd name="T22" fmla="*/ 8 w 29"/>
                  <a:gd name="T23" fmla="*/ 5 h 42"/>
                  <a:gd name="T24" fmla="*/ 6 w 29"/>
                  <a:gd name="T25" fmla="*/ 8 h 42"/>
                  <a:gd name="T26" fmla="*/ 5 w 29"/>
                  <a:gd name="T27" fmla="*/ 10 h 42"/>
                  <a:gd name="T28" fmla="*/ 2 w 29"/>
                  <a:gd name="T29" fmla="*/ 10 h 42"/>
                  <a:gd name="T30" fmla="*/ 1 w 29"/>
                  <a:gd name="T31" fmla="*/ 13 h 42"/>
                  <a:gd name="T32" fmla="*/ 0 w 29"/>
                  <a:gd name="T33" fmla="*/ 15 h 42"/>
                  <a:gd name="T34" fmla="*/ 0 w 29"/>
                  <a:gd name="T35" fmla="*/ 17 h 42"/>
                  <a:gd name="T36" fmla="*/ 0 w 29"/>
                  <a:gd name="T37" fmla="*/ 19 h 42"/>
                  <a:gd name="T38" fmla="*/ 2 w 29"/>
                  <a:gd name="T39" fmla="*/ 23 h 42"/>
                  <a:gd name="T40" fmla="*/ 3 w 29"/>
                  <a:gd name="T41" fmla="*/ 23 h 42"/>
                  <a:gd name="T42" fmla="*/ 6 w 29"/>
                  <a:gd name="T43" fmla="*/ 20 h 42"/>
                  <a:gd name="T44" fmla="*/ 10 w 29"/>
                  <a:gd name="T45" fmla="*/ 18 h 42"/>
                  <a:gd name="T46" fmla="*/ 15 w 29"/>
                  <a:gd name="T47" fmla="*/ 18 h 42"/>
                  <a:gd name="T48" fmla="*/ 16 w 29"/>
                  <a:gd name="T49" fmla="*/ 22 h 42"/>
                  <a:gd name="T50" fmla="*/ 14 w 29"/>
                  <a:gd name="T51" fmla="*/ 26 h 42"/>
                  <a:gd name="T52" fmla="*/ 12 w 29"/>
                  <a:gd name="T53" fmla="*/ 27 h 42"/>
                  <a:gd name="T54" fmla="*/ 10 w 29"/>
                  <a:gd name="T55" fmla="*/ 29 h 42"/>
                  <a:gd name="T56" fmla="*/ 6 w 29"/>
                  <a:gd name="T57" fmla="*/ 31 h 42"/>
                  <a:gd name="T58" fmla="*/ 6 w 29"/>
                  <a:gd name="T59" fmla="*/ 31 h 42"/>
                  <a:gd name="T60" fmla="*/ 7 w 29"/>
                  <a:gd name="T61" fmla="*/ 32 h 42"/>
                  <a:gd name="T62" fmla="*/ 9 w 29"/>
                  <a:gd name="T63" fmla="*/ 34 h 42"/>
                  <a:gd name="T64" fmla="*/ 12 w 29"/>
                  <a:gd name="T65" fmla="*/ 35 h 42"/>
                  <a:gd name="T66" fmla="*/ 14 w 29"/>
                  <a:gd name="T67" fmla="*/ 35 h 42"/>
                  <a:gd name="T68" fmla="*/ 20 w 29"/>
                  <a:gd name="T69" fmla="*/ 38 h 42"/>
                  <a:gd name="T70" fmla="*/ 28 w 29"/>
                  <a:gd name="T71" fmla="*/ 42 h 42"/>
                  <a:gd name="T72" fmla="*/ 29 w 29"/>
                  <a:gd name="T73" fmla="*/ 42 h 42"/>
                  <a:gd name="T74" fmla="*/ 22 w 29"/>
                  <a:gd name="T75" fmla="*/ 19 h 42"/>
                  <a:gd name="T76" fmla="*/ 22 w 29"/>
                  <a:gd name="T77"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 h="42">
                    <a:moveTo>
                      <a:pt x="22" y="19"/>
                    </a:moveTo>
                    <a:lnTo>
                      <a:pt x="22" y="17"/>
                    </a:lnTo>
                    <a:lnTo>
                      <a:pt x="21" y="17"/>
                    </a:lnTo>
                    <a:lnTo>
                      <a:pt x="22" y="16"/>
                    </a:lnTo>
                    <a:lnTo>
                      <a:pt x="17" y="0"/>
                    </a:lnTo>
                    <a:lnTo>
                      <a:pt x="15" y="1"/>
                    </a:lnTo>
                    <a:lnTo>
                      <a:pt x="13" y="3"/>
                    </a:lnTo>
                    <a:lnTo>
                      <a:pt x="9" y="0"/>
                    </a:lnTo>
                    <a:lnTo>
                      <a:pt x="9" y="0"/>
                    </a:lnTo>
                    <a:lnTo>
                      <a:pt x="8" y="1"/>
                    </a:lnTo>
                    <a:lnTo>
                      <a:pt x="9" y="3"/>
                    </a:lnTo>
                    <a:lnTo>
                      <a:pt x="8" y="5"/>
                    </a:lnTo>
                    <a:lnTo>
                      <a:pt x="6" y="8"/>
                    </a:lnTo>
                    <a:lnTo>
                      <a:pt x="5" y="10"/>
                    </a:lnTo>
                    <a:lnTo>
                      <a:pt x="2" y="10"/>
                    </a:lnTo>
                    <a:lnTo>
                      <a:pt x="1" y="13"/>
                    </a:lnTo>
                    <a:lnTo>
                      <a:pt x="0" y="15"/>
                    </a:lnTo>
                    <a:lnTo>
                      <a:pt x="0" y="17"/>
                    </a:lnTo>
                    <a:lnTo>
                      <a:pt x="0" y="19"/>
                    </a:lnTo>
                    <a:lnTo>
                      <a:pt x="2" y="23"/>
                    </a:lnTo>
                    <a:lnTo>
                      <a:pt x="3" y="23"/>
                    </a:lnTo>
                    <a:lnTo>
                      <a:pt x="6" y="20"/>
                    </a:lnTo>
                    <a:lnTo>
                      <a:pt x="10" y="18"/>
                    </a:lnTo>
                    <a:lnTo>
                      <a:pt x="15" y="18"/>
                    </a:lnTo>
                    <a:lnTo>
                      <a:pt x="16" y="22"/>
                    </a:lnTo>
                    <a:lnTo>
                      <a:pt x="14" y="26"/>
                    </a:lnTo>
                    <a:lnTo>
                      <a:pt x="12" y="27"/>
                    </a:lnTo>
                    <a:lnTo>
                      <a:pt x="10" y="29"/>
                    </a:lnTo>
                    <a:lnTo>
                      <a:pt x="6" y="31"/>
                    </a:lnTo>
                    <a:lnTo>
                      <a:pt x="6" y="31"/>
                    </a:lnTo>
                    <a:lnTo>
                      <a:pt x="7" y="32"/>
                    </a:lnTo>
                    <a:lnTo>
                      <a:pt x="9" y="34"/>
                    </a:lnTo>
                    <a:lnTo>
                      <a:pt x="12" y="35"/>
                    </a:lnTo>
                    <a:lnTo>
                      <a:pt x="14" y="35"/>
                    </a:lnTo>
                    <a:lnTo>
                      <a:pt x="20" y="38"/>
                    </a:lnTo>
                    <a:lnTo>
                      <a:pt x="28" y="42"/>
                    </a:lnTo>
                    <a:lnTo>
                      <a:pt x="29" y="42"/>
                    </a:lnTo>
                    <a:lnTo>
                      <a:pt x="22" y="19"/>
                    </a:lnTo>
                    <a:lnTo>
                      <a:pt x="22"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nvGrpSpPr>
            <p:cNvPr id="17" name="Group 16">
              <a:extLst>
                <a:ext uri="{FF2B5EF4-FFF2-40B4-BE49-F238E27FC236}">
                  <a16:creationId xmlns:a16="http://schemas.microsoft.com/office/drawing/2014/main" id="{EF6B5A9B-AE9B-7355-F2E8-1415159F8D92}"/>
                </a:ext>
              </a:extLst>
            </p:cNvPr>
            <p:cNvGrpSpPr/>
            <p:nvPr/>
          </p:nvGrpSpPr>
          <p:grpSpPr>
            <a:xfrm>
              <a:off x="7650327" y="4251031"/>
              <a:ext cx="1074560" cy="1021510"/>
              <a:chOff x="5230813" y="488950"/>
              <a:chExt cx="1511300" cy="1436688"/>
            </a:xfrm>
            <a:solidFill>
              <a:schemeClr val="accent5"/>
            </a:solidFill>
          </p:grpSpPr>
          <p:sp>
            <p:nvSpPr>
              <p:cNvPr id="18" name="Freeform 240">
                <a:extLst>
                  <a:ext uri="{FF2B5EF4-FFF2-40B4-BE49-F238E27FC236}">
                    <a16:creationId xmlns:a16="http://schemas.microsoft.com/office/drawing/2014/main" id="{16ED1107-1823-FC5D-5D7E-D1A231DE813B}"/>
                  </a:ext>
                </a:extLst>
              </p:cNvPr>
              <p:cNvSpPr/>
              <p:nvPr/>
            </p:nvSpPr>
            <p:spPr bwMode="auto">
              <a:xfrm>
                <a:off x="6350001" y="1692275"/>
                <a:ext cx="239713" cy="233363"/>
              </a:xfrm>
              <a:custGeom>
                <a:avLst/>
                <a:gdLst>
                  <a:gd name="T0" fmla="*/ 147 w 151"/>
                  <a:gd name="T1" fmla="*/ 14 h 147"/>
                  <a:gd name="T2" fmla="*/ 142 w 151"/>
                  <a:gd name="T3" fmla="*/ 17 h 147"/>
                  <a:gd name="T4" fmla="*/ 139 w 151"/>
                  <a:gd name="T5" fmla="*/ 9 h 147"/>
                  <a:gd name="T6" fmla="*/ 139 w 151"/>
                  <a:gd name="T7" fmla="*/ 5 h 147"/>
                  <a:gd name="T8" fmla="*/ 135 w 151"/>
                  <a:gd name="T9" fmla="*/ 3 h 147"/>
                  <a:gd name="T10" fmla="*/ 132 w 151"/>
                  <a:gd name="T11" fmla="*/ 2 h 147"/>
                  <a:gd name="T12" fmla="*/ 128 w 151"/>
                  <a:gd name="T13" fmla="*/ 8 h 147"/>
                  <a:gd name="T14" fmla="*/ 120 w 151"/>
                  <a:gd name="T15" fmla="*/ 19 h 147"/>
                  <a:gd name="T16" fmla="*/ 113 w 151"/>
                  <a:gd name="T17" fmla="*/ 28 h 147"/>
                  <a:gd name="T18" fmla="*/ 107 w 151"/>
                  <a:gd name="T19" fmla="*/ 31 h 147"/>
                  <a:gd name="T20" fmla="*/ 102 w 151"/>
                  <a:gd name="T21" fmla="*/ 38 h 147"/>
                  <a:gd name="T22" fmla="*/ 100 w 151"/>
                  <a:gd name="T23" fmla="*/ 45 h 147"/>
                  <a:gd name="T24" fmla="*/ 85 w 151"/>
                  <a:gd name="T25" fmla="*/ 58 h 147"/>
                  <a:gd name="T26" fmla="*/ 78 w 151"/>
                  <a:gd name="T27" fmla="*/ 61 h 147"/>
                  <a:gd name="T28" fmla="*/ 64 w 151"/>
                  <a:gd name="T29" fmla="*/ 69 h 147"/>
                  <a:gd name="T30" fmla="*/ 59 w 151"/>
                  <a:gd name="T31" fmla="*/ 75 h 147"/>
                  <a:gd name="T32" fmla="*/ 55 w 151"/>
                  <a:gd name="T33" fmla="*/ 77 h 147"/>
                  <a:gd name="T34" fmla="*/ 48 w 151"/>
                  <a:gd name="T35" fmla="*/ 77 h 147"/>
                  <a:gd name="T36" fmla="*/ 40 w 151"/>
                  <a:gd name="T37" fmla="*/ 83 h 147"/>
                  <a:gd name="T38" fmla="*/ 32 w 151"/>
                  <a:gd name="T39" fmla="*/ 90 h 147"/>
                  <a:gd name="T40" fmla="*/ 27 w 151"/>
                  <a:gd name="T41" fmla="*/ 92 h 147"/>
                  <a:gd name="T42" fmla="*/ 22 w 151"/>
                  <a:gd name="T43" fmla="*/ 101 h 147"/>
                  <a:gd name="T44" fmla="*/ 17 w 151"/>
                  <a:gd name="T45" fmla="*/ 104 h 147"/>
                  <a:gd name="T46" fmla="*/ 12 w 151"/>
                  <a:gd name="T47" fmla="*/ 113 h 147"/>
                  <a:gd name="T48" fmla="*/ 8 w 151"/>
                  <a:gd name="T49" fmla="*/ 111 h 147"/>
                  <a:gd name="T50" fmla="*/ 8 w 151"/>
                  <a:gd name="T51" fmla="*/ 118 h 147"/>
                  <a:gd name="T52" fmla="*/ 5 w 151"/>
                  <a:gd name="T53" fmla="*/ 123 h 147"/>
                  <a:gd name="T54" fmla="*/ 5 w 151"/>
                  <a:gd name="T55" fmla="*/ 126 h 147"/>
                  <a:gd name="T56" fmla="*/ 3 w 151"/>
                  <a:gd name="T57" fmla="*/ 131 h 147"/>
                  <a:gd name="T58" fmla="*/ 8 w 151"/>
                  <a:gd name="T59" fmla="*/ 132 h 147"/>
                  <a:gd name="T60" fmla="*/ 15 w 151"/>
                  <a:gd name="T61" fmla="*/ 137 h 147"/>
                  <a:gd name="T62" fmla="*/ 18 w 151"/>
                  <a:gd name="T63" fmla="*/ 137 h 147"/>
                  <a:gd name="T64" fmla="*/ 22 w 151"/>
                  <a:gd name="T65" fmla="*/ 144 h 147"/>
                  <a:gd name="T66" fmla="*/ 28 w 151"/>
                  <a:gd name="T67" fmla="*/ 147 h 147"/>
                  <a:gd name="T68" fmla="*/ 37 w 151"/>
                  <a:gd name="T69" fmla="*/ 145 h 147"/>
                  <a:gd name="T70" fmla="*/ 44 w 151"/>
                  <a:gd name="T71" fmla="*/ 140 h 147"/>
                  <a:gd name="T72" fmla="*/ 48 w 151"/>
                  <a:gd name="T73" fmla="*/ 139 h 147"/>
                  <a:gd name="T74" fmla="*/ 52 w 151"/>
                  <a:gd name="T75" fmla="*/ 132 h 147"/>
                  <a:gd name="T76" fmla="*/ 59 w 151"/>
                  <a:gd name="T77" fmla="*/ 127 h 147"/>
                  <a:gd name="T78" fmla="*/ 68 w 151"/>
                  <a:gd name="T79" fmla="*/ 113 h 147"/>
                  <a:gd name="T80" fmla="*/ 78 w 151"/>
                  <a:gd name="T81" fmla="*/ 104 h 147"/>
                  <a:gd name="T82" fmla="*/ 83 w 151"/>
                  <a:gd name="T83" fmla="*/ 94 h 147"/>
                  <a:gd name="T84" fmla="*/ 88 w 151"/>
                  <a:gd name="T85" fmla="*/ 87 h 147"/>
                  <a:gd name="T86" fmla="*/ 93 w 151"/>
                  <a:gd name="T87" fmla="*/ 86 h 147"/>
                  <a:gd name="T88" fmla="*/ 99 w 151"/>
                  <a:gd name="T89" fmla="*/ 82 h 147"/>
                  <a:gd name="T90" fmla="*/ 94 w 151"/>
                  <a:gd name="T91" fmla="*/ 73 h 147"/>
                  <a:gd name="T92" fmla="*/ 105 w 151"/>
                  <a:gd name="T93" fmla="*/ 80 h 147"/>
                  <a:gd name="T94" fmla="*/ 112 w 151"/>
                  <a:gd name="T95" fmla="*/ 77 h 147"/>
                  <a:gd name="T96" fmla="*/ 113 w 151"/>
                  <a:gd name="T97" fmla="*/ 80 h 147"/>
                  <a:gd name="T98" fmla="*/ 116 w 151"/>
                  <a:gd name="T99" fmla="*/ 77 h 147"/>
                  <a:gd name="T100" fmla="*/ 113 w 151"/>
                  <a:gd name="T101" fmla="*/ 75 h 147"/>
                  <a:gd name="T102" fmla="*/ 115 w 151"/>
                  <a:gd name="T103" fmla="*/ 63 h 147"/>
                  <a:gd name="T104" fmla="*/ 127 w 151"/>
                  <a:gd name="T105" fmla="*/ 59 h 147"/>
                  <a:gd name="T106" fmla="*/ 130 w 151"/>
                  <a:gd name="T107" fmla="*/ 51 h 147"/>
                  <a:gd name="T108" fmla="*/ 136 w 151"/>
                  <a:gd name="T109" fmla="*/ 46 h 147"/>
                  <a:gd name="T110" fmla="*/ 151 w 151"/>
                  <a:gd name="T111" fmla="*/ 31 h 147"/>
                  <a:gd name="T112" fmla="*/ 150 w 151"/>
                  <a:gd name="T113" fmla="*/ 22 h 147"/>
                  <a:gd name="T114" fmla="*/ 149 w 151"/>
                  <a:gd name="T115" fmla="*/ 1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1" h="147">
                    <a:moveTo>
                      <a:pt x="149" y="16"/>
                    </a:moveTo>
                    <a:lnTo>
                      <a:pt x="147" y="15"/>
                    </a:lnTo>
                    <a:lnTo>
                      <a:pt x="147" y="14"/>
                    </a:lnTo>
                    <a:lnTo>
                      <a:pt x="146" y="14"/>
                    </a:lnTo>
                    <a:lnTo>
                      <a:pt x="145" y="14"/>
                    </a:lnTo>
                    <a:lnTo>
                      <a:pt x="142" y="17"/>
                    </a:lnTo>
                    <a:lnTo>
                      <a:pt x="139" y="16"/>
                    </a:lnTo>
                    <a:lnTo>
                      <a:pt x="137" y="10"/>
                    </a:lnTo>
                    <a:lnTo>
                      <a:pt x="139" y="9"/>
                    </a:lnTo>
                    <a:lnTo>
                      <a:pt x="140" y="8"/>
                    </a:lnTo>
                    <a:lnTo>
                      <a:pt x="139" y="7"/>
                    </a:lnTo>
                    <a:lnTo>
                      <a:pt x="139" y="5"/>
                    </a:lnTo>
                    <a:lnTo>
                      <a:pt x="138" y="7"/>
                    </a:lnTo>
                    <a:lnTo>
                      <a:pt x="136" y="5"/>
                    </a:lnTo>
                    <a:lnTo>
                      <a:pt x="135" y="3"/>
                    </a:lnTo>
                    <a:lnTo>
                      <a:pt x="136" y="1"/>
                    </a:lnTo>
                    <a:lnTo>
                      <a:pt x="136" y="0"/>
                    </a:lnTo>
                    <a:lnTo>
                      <a:pt x="132" y="2"/>
                    </a:lnTo>
                    <a:lnTo>
                      <a:pt x="130" y="3"/>
                    </a:lnTo>
                    <a:lnTo>
                      <a:pt x="128" y="4"/>
                    </a:lnTo>
                    <a:lnTo>
                      <a:pt x="128" y="8"/>
                    </a:lnTo>
                    <a:lnTo>
                      <a:pt x="124" y="16"/>
                    </a:lnTo>
                    <a:lnTo>
                      <a:pt x="121" y="19"/>
                    </a:lnTo>
                    <a:lnTo>
                      <a:pt x="120" y="19"/>
                    </a:lnTo>
                    <a:lnTo>
                      <a:pt x="117" y="24"/>
                    </a:lnTo>
                    <a:lnTo>
                      <a:pt x="115" y="26"/>
                    </a:lnTo>
                    <a:lnTo>
                      <a:pt x="113" y="28"/>
                    </a:lnTo>
                    <a:lnTo>
                      <a:pt x="109" y="28"/>
                    </a:lnTo>
                    <a:lnTo>
                      <a:pt x="107" y="29"/>
                    </a:lnTo>
                    <a:lnTo>
                      <a:pt x="107" y="31"/>
                    </a:lnTo>
                    <a:lnTo>
                      <a:pt x="107" y="34"/>
                    </a:lnTo>
                    <a:lnTo>
                      <a:pt x="105" y="36"/>
                    </a:lnTo>
                    <a:lnTo>
                      <a:pt x="102" y="38"/>
                    </a:lnTo>
                    <a:lnTo>
                      <a:pt x="102" y="41"/>
                    </a:lnTo>
                    <a:lnTo>
                      <a:pt x="101" y="43"/>
                    </a:lnTo>
                    <a:lnTo>
                      <a:pt x="100" y="45"/>
                    </a:lnTo>
                    <a:lnTo>
                      <a:pt x="94" y="52"/>
                    </a:lnTo>
                    <a:lnTo>
                      <a:pt x="87" y="57"/>
                    </a:lnTo>
                    <a:lnTo>
                      <a:pt x="85" y="58"/>
                    </a:lnTo>
                    <a:lnTo>
                      <a:pt x="81" y="59"/>
                    </a:lnTo>
                    <a:lnTo>
                      <a:pt x="80" y="61"/>
                    </a:lnTo>
                    <a:lnTo>
                      <a:pt x="78" y="61"/>
                    </a:lnTo>
                    <a:lnTo>
                      <a:pt x="72" y="63"/>
                    </a:lnTo>
                    <a:lnTo>
                      <a:pt x="66" y="69"/>
                    </a:lnTo>
                    <a:lnTo>
                      <a:pt x="64" y="69"/>
                    </a:lnTo>
                    <a:lnTo>
                      <a:pt x="59" y="73"/>
                    </a:lnTo>
                    <a:lnTo>
                      <a:pt x="58" y="73"/>
                    </a:lnTo>
                    <a:lnTo>
                      <a:pt x="59" y="75"/>
                    </a:lnTo>
                    <a:lnTo>
                      <a:pt x="61" y="82"/>
                    </a:lnTo>
                    <a:lnTo>
                      <a:pt x="56" y="77"/>
                    </a:lnTo>
                    <a:lnTo>
                      <a:pt x="55" y="77"/>
                    </a:lnTo>
                    <a:lnTo>
                      <a:pt x="52" y="77"/>
                    </a:lnTo>
                    <a:lnTo>
                      <a:pt x="49" y="79"/>
                    </a:lnTo>
                    <a:lnTo>
                      <a:pt x="48" y="77"/>
                    </a:lnTo>
                    <a:lnTo>
                      <a:pt x="47" y="77"/>
                    </a:lnTo>
                    <a:lnTo>
                      <a:pt x="42" y="81"/>
                    </a:lnTo>
                    <a:lnTo>
                      <a:pt x="40" y="83"/>
                    </a:lnTo>
                    <a:lnTo>
                      <a:pt x="36" y="87"/>
                    </a:lnTo>
                    <a:lnTo>
                      <a:pt x="34" y="88"/>
                    </a:lnTo>
                    <a:lnTo>
                      <a:pt x="32" y="90"/>
                    </a:lnTo>
                    <a:lnTo>
                      <a:pt x="29" y="99"/>
                    </a:lnTo>
                    <a:lnTo>
                      <a:pt x="28" y="92"/>
                    </a:lnTo>
                    <a:lnTo>
                      <a:pt x="27" y="92"/>
                    </a:lnTo>
                    <a:lnTo>
                      <a:pt x="26" y="94"/>
                    </a:lnTo>
                    <a:lnTo>
                      <a:pt x="26" y="97"/>
                    </a:lnTo>
                    <a:lnTo>
                      <a:pt x="22" y="101"/>
                    </a:lnTo>
                    <a:lnTo>
                      <a:pt x="21" y="99"/>
                    </a:lnTo>
                    <a:lnTo>
                      <a:pt x="18" y="104"/>
                    </a:lnTo>
                    <a:lnTo>
                      <a:pt x="17" y="104"/>
                    </a:lnTo>
                    <a:lnTo>
                      <a:pt x="15" y="105"/>
                    </a:lnTo>
                    <a:lnTo>
                      <a:pt x="15" y="110"/>
                    </a:lnTo>
                    <a:lnTo>
                      <a:pt x="12" y="113"/>
                    </a:lnTo>
                    <a:lnTo>
                      <a:pt x="11" y="110"/>
                    </a:lnTo>
                    <a:lnTo>
                      <a:pt x="10" y="111"/>
                    </a:lnTo>
                    <a:lnTo>
                      <a:pt x="8" y="111"/>
                    </a:lnTo>
                    <a:lnTo>
                      <a:pt x="6" y="115"/>
                    </a:lnTo>
                    <a:lnTo>
                      <a:pt x="6" y="116"/>
                    </a:lnTo>
                    <a:lnTo>
                      <a:pt x="8" y="118"/>
                    </a:lnTo>
                    <a:lnTo>
                      <a:pt x="11" y="120"/>
                    </a:lnTo>
                    <a:lnTo>
                      <a:pt x="8" y="123"/>
                    </a:lnTo>
                    <a:lnTo>
                      <a:pt x="5" y="123"/>
                    </a:lnTo>
                    <a:lnTo>
                      <a:pt x="3" y="123"/>
                    </a:lnTo>
                    <a:lnTo>
                      <a:pt x="0" y="125"/>
                    </a:lnTo>
                    <a:lnTo>
                      <a:pt x="5" y="126"/>
                    </a:lnTo>
                    <a:lnTo>
                      <a:pt x="2" y="128"/>
                    </a:lnTo>
                    <a:lnTo>
                      <a:pt x="2" y="130"/>
                    </a:lnTo>
                    <a:lnTo>
                      <a:pt x="3" y="131"/>
                    </a:lnTo>
                    <a:lnTo>
                      <a:pt x="4" y="132"/>
                    </a:lnTo>
                    <a:lnTo>
                      <a:pt x="7" y="132"/>
                    </a:lnTo>
                    <a:lnTo>
                      <a:pt x="8" y="132"/>
                    </a:lnTo>
                    <a:lnTo>
                      <a:pt x="11" y="131"/>
                    </a:lnTo>
                    <a:lnTo>
                      <a:pt x="14" y="132"/>
                    </a:lnTo>
                    <a:lnTo>
                      <a:pt x="15" y="137"/>
                    </a:lnTo>
                    <a:lnTo>
                      <a:pt x="15" y="137"/>
                    </a:lnTo>
                    <a:lnTo>
                      <a:pt x="15" y="137"/>
                    </a:lnTo>
                    <a:lnTo>
                      <a:pt x="18" y="137"/>
                    </a:lnTo>
                    <a:lnTo>
                      <a:pt x="20" y="139"/>
                    </a:lnTo>
                    <a:lnTo>
                      <a:pt x="20" y="141"/>
                    </a:lnTo>
                    <a:lnTo>
                      <a:pt x="22" y="144"/>
                    </a:lnTo>
                    <a:lnTo>
                      <a:pt x="25" y="146"/>
                    </a:lnTo>
                    <a:lnTo>
                      <a:pt x="28" y="145"/>
                    </a:lnTo>
                    <a:lnTo>
                      <a:pt x="28" y="147"/>
                    </a:lnTo>
                    <a:lnTo>
                      <a:pt x="29" y="147"/>
                    </a:lnTo>
                    <a:lnTo>
                      <a:pt x="33" y="147"/>
                    </a:lnTo>
                    <a:lnTo>
                      <a:pt x="37" y="145"/>
                    </a:lnTo>
                    <a:lnTo>
                      <a:pt x="42" y="141"/>
                    </a:lnTo>
                    <a:lnTo>
                      <a:pt x="44" y="140"/>
                    </a:lnTo>
                    <a:lnTo>
                      <a:pt x="44" y="140"/>
                    </a:lnTo>
                    <a:lnTo>
                      <a:pt x="43" y="133"/>
                    </a:lnTo>
                    <a:lnTo>
                      <a:pt x="49" y="138"/>
                    </a:lnTo>
                    <a:lnTo>
                      <a:pt x="48" y="139"/>
                    </a:lnTo>
                    <a:lnTo>
                      <a:pt x="49" y="138"/>
                    </a:lnTo>
                    <a:lnTo>
                      <a:pt x="50" y="135"/>
                    </a:lnTo>
                    <a:lnTo>
                      <a:pt x="52" y="132"/>
                    </a:lnTo>
                    <a:lnTo>
                      <a:pt x="58" y="130"/>
                    </a:lnTo>
                    <a:lnTo>
                      <a:pt x="61" y="128"/>
                    </a:lnTo>
                    <a:lnTo>
                      <a:pt x="59" y="127"/>
                    </a:lnTo>
                    <a:lnTo>
                      <a:pt x="64" y="123"/>
                    </a:lnTo>
                    <a:lnTo>
                      <a:pt x="66" y="119"/>
                    </a:lnTo>
                    <a:lnTo>
                      <a:pt x="68" y="113"/>
                    </a:lnTo>
                    <a:lnTo>
                      <a:pt x="70" y="111"/>
                    </a:lnTo>
                    <a:lnTo>
                      <a:pt x="77" y="106"/>
                    </a:lnTo>
                    <a:lnTo>
                      <a:pt x="78" y="104"/>
                    </a:lnTo>
                    <a:lnTo>
                      <a:pt x="79" y="101"/>
                    </a:lnTo>
                    <a:lnTo>
                      <a:pt x="81" y="96"/>
                    </a:lnTo>
                    <a:lnTo>
                      <a:pt x="83" y="94"/>
                    </a:lnTo>
                    <a:lnTo>
                      <a:pt x="84" y="91"/>
                    </a:lnTo>
                    <a:lnTo>
                      <a:pt x="87" y="88"/>
                    </a:lnTo>
                    <a:lnTo>
                      <a:pt x="88" y="87"/>
                    </a:lnTo>
                    <a:lnTo>
                      <a:pt x="90" y="82"/>
                    </a:lnTo>
                    <a:lnTo>
                      <a:pt x="93" y="86"/>
                    </a:lnTo>
                    <a:lnTo>
                      <a:pt x="93" y="86"/>
                    </a:lnTo>
                    <a:lnTo>
                      <a:pt x="94" y="83"/>
                    </a:lnTo>
                    <a:lnTo>
                      <a:pt x="98" y="83"/>
                    </a:lnTo>
                    <a:lnTo>
                      <a:pt x="99" y="82"/>
                    </a:lnTo>
                    <a:lnTo>
                      <a:pt x="100" y="81"/>
                    </a:lnTo>
                    <a:lnTo>
                      <a:pt x="100" y="80"/>
                    </a:lnTo>
                    <a:lnTo>
                      <a:pt x="94" y="73"/>
                    </a:lnTo>
                    <a:lnTo>
                      <a:pt x="102" y="76"/>
                    </a:lnTo>
                    <a:lnTo>
                      <a:pt x="103" y="80"/>
                    </a:lnTo>
                    <a:lnTo>
                      <a:pt x="105" y="80"/>
                    </a:lnTo>
                    <a:lnTo>
                      <a:pt x="105" y="79"/>
                    </a:lnTo>
                    <a:lnTo>
                      <a:pt x="108" y="76"/>
                    </a:lnTo>
                    <a:lnTo>
                      <a:pt x="112" y="77"/>
                    </a:lnTo>
                    <a:lnTo>
                      <a:pt x="112" y="80"/>
                    </a:lnTo>
                    <a:lnTo>
                      <a:pt x="113" y="80"/>
                    </a:lnTo>
                    <a:lnTo>
                      <a:pt x="113" y="80"/>
                    </a:lnTo>
                    <a:lnTo>
                      <a:pt x="113" y="77"/>
                    </a:lnTo>
                    <a:lnTo>
                      <a:pt x="114" y="75"/>
                    </a:lnTo>
                    <a:lnTo>
                      <a:pt x="116" y="77"/>
                    </a:lnTo>
                    <a:lnTo>
                      <a:pt x="116" y="77"/>
                    </a:lnTo>
                    <a:lnTo>
                      <a:pt x="116" y="76"/>
                    </a:lnTo>
                    <a:lnTo>
                      <a:pt x="113" y="75"/>
                    </a:lnTo>
                    <a:lnTo>
                      <a:pt x="114" y="73"/>
                    </a:lnTo>
                    <a:lnTo>
                      <a:pt x="114" y="69"/>
                    </a:lnTo>
                    <a:lnTo>
                      <a:pt x="115" y="63"/>
                    </a:lnTo>
                    <a:lnTo>
                      <a:pt x="117" y="62"/>
                    </a:lnTo>
                    <a:lnTo>
                      <a:pt x="122" y="61"/>
                    </a:lnTo>
                    <a:lnTo>
                      <a:pt x="127" y="59"/>
                    </a:lnTo>
                    <a:lnTo>
                      <a:pt x="127" y="57"/>
                    </a:lnTo>
                    <a:lnTo>
                      <a:pt x="130" y="53"/>
                    </a:lnTo>
                    <a:lnTo>
                      <a:pt x="130" y="51"/>
                    </a:lnTo>
                    <a:lnTo>
                      <a:pt x="135" y="46"/>
                    </a:lnTo>
                    <a:lnTo>
                      <a:pt x="136" y="46"/>
                    </a:lnTo>
                    <a:lnTo>
                      <a:pt x="136" y="46"/>
                    </a:lnTo>
                    <a:lnTo>
                      <a:pt x="142" y="40"/>
                    </a:lnTo>
                    <a:lnTo>
                      <a:pt x="142" y="39"/>
                    </a:lnTo>
                    <a:lnTo>
                      <a:pt x="151" y="31"/>
                    </a:lnTo>
                    <a:lnTo>
                      <a:pt x="151" y="28"/>
                    </a:lnTo>
                    <a:lnTo>
                      <a:pt x="150" y="24"/>
                    </a:lnTo>
                    <a:lnTo>
                      <a:pt x="150" y="22"/>
                    </a:lnTo>
                    <a:lnTo>
                      <a:pt x="151" y="18"/>
                    </a:lnTo>
                    <a:lnTo>
                      <a:pt x="145" y="18"/>
                    </a:lnTo>
                    <a:lnTo>
                      <a:pt x="149"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 name="Freeform 241">
                <a:extLst>
                  <a:ext uri="{FF2B5EF4-FFF2-40B4-BE49-F238E27FC236}">
                    <a16:creationId xmlns:a16="http://schemas.microsoft.com/office/drawing/2014/main" id="{F56579CE-0408-F75E-DE9E-E921AAE665BF}"/>
                  </a:ext>
                </a:extLst>
              </p:cNvPr>
              <p:cNvSpPr/>
              <p:nvPr/>
            </p:nvSpPr>
            <p:spPr bwMode="auto">
              <a:xfrm>
                <a:off x="5230813" y="711200"/>
                <a:ext cx="984250" cy="849313"/>
              </a:xfrm>
              <a:custGeom>
                <a:avLst/>
                <a:gdLst>
                  <a:gd name="T0" fmla="*/ 307 w 620"/>
                  <a:gd name="T1" fmla="*/ 20 h 535"/>
                  <a:gd name="T2" fmla="*/ 292 w 620"/>
                  <a:gd name="T3" fmla="*/ 31 h 535"/>
                  <a:gd name="T4" fmla="*/ 276 w 620"/>
                  <a:gd name="T5" fmla="*/ 55 h 535"/>
                  <a:gd name="T6" fmla="*/ 272 w 620"/>
                  <a:gd name="T7" fmla="*/ 67 h 535"/>
                  <a:gd name="T8" fmla="*/ 255 w 620"/>
                  <a:gd name="T9" fmla="*/ 76 h 535"/>
                  <a:gd name="T10" fmla="*/ 237 w 620"/>
                  <a:gd name="T11" fmla="*/ 49 h 535"/>
                  <a:gd name="T12" fmla="*/ 215 w 620"/>
                  <a:gd name="T13" fmla="*/ 61 h 535"/>
                  <a:gd name="T14" fmla="*/ 205 w 620"/>
                  <a:gd name="T15" fmla="*/ 76 h 535"/>
                  <a:gd name="T16" fmla="*/ 195 w 620"/>
                  <a:gd name="T17" fmla="*/ 94 h 535"/>
                  <a:gd name="T18" fmla="*/ 182 w 620"/>
                  <a:gd name="T19" fmla="*/ 103 h 535"/>
                  <a:gd name="T20" fmla="*/ 159 w 620"/>
                  <a:gd name="T21" fmla="*/ 103 h 535"/>
                  <a:gd name="T22" fmla="*/ 144 w 620"/>
                  <a:gd name="T23" fmla="*/ 135 h 535"/>
                  <a:gd name="T24" fmla="*/ 85 w 620"/>
                  <a:gd name="T25" fmla="*/ 157 h 535"/>
                  <a:gd name="T26" fmla="*/ 48 w 620"/>
                  <a:gd name="T27" fmla="*/ 172 h 535"/>
                  <a:gd name="T28" fmla="*/ 19 w 620"/>
                  <a:gd name="T29" fmla="*/ 186 h 535"/>
                  <a:gd name="T30" fmla="*/ 14 w 620"/>
                  <a:gd name="T31" fmla="*/ 257 h 535"/>
                  <a:gd name="T32" fmla="*/ 13 w 620"/>
                  <a:gd name="T33" fmla="*/ 306 h 535"/>
                  <a:gd name="T34" fmla="*/ 17 w 620"/>
                  <a:gd name="T35" fmla="*/ 376 h 535"/>
                  <a:gd name="T36" fmla="*/ 13 w 620"/>
                  <a:gd name="T37" fmla="*/ 415 h 535"/>
                  <a:gd name="T38" fmla="*/ 37 w 620"/>
                  <a:gd name="T39" fmla="*/ 423 h 535"/>
                  <a:gd name="T40" fmla="*/ 66 w 620"/>
                  <a:gd name="T41" fmla="*/ 412 h 535"/>
                  <a:gd name="T42" fmla="*/ 108 w 620"/>
                  <a:gd name="T43" fmla="*/ 401 h 535"/>
                  <a:gd name="T44" fmla="*/ 137 w 620"/>
                  <a:gd name="T45" fmla="*/ 397 h 535"/>
                  <a:gd name="T46" fmla="*/ 184 w 620"/>
                  <a:gd name="T47" fmla="*/ 374 h 535"/>
                  <a:gd name="T48" fmla="*/ 259 w 620"/>
                  <a:gd name="T49" fmla="*/ 362 h 535"/>
                  <a:gd name="T50" fmla="*/ 293 w 620"/>
                  <a:gd name="T51" fmla="*/ 376 h 535"/>
                  <a:gd name="T52" fmla="*/ 310 w 620"/>
                  <a:gd name="T53" fmla="*/ 409 h 535"/>
                  <a:gd name="T54" fmla="*/ 316 w 620"/>
                  <a:gd name="T55" fmla="*/ 431 h 535"/>
                  <a:gd name="T56" fmla="*/ 345 w 620"/>
                  <a:gd name="T57" fmla="*/ 404 h 535"/>
                  <a:gd name="T58" fmla="*/ 347 w 620"/>
                  <a:gd name="T59" fmla="*/ 420 h 535"/>
                  <a:gd name="T60" fmla="*/ 350 w 620"/>
                  <a:gd name="T61" fmla="*/ 426 h 535"/>
                  <a:gd name="T62" fmla="*/ 358 w 620"/>
                  <a:gd name="T63" fmla="*/ 451 h 535"/>
                  <a:gd name="T64" fmla="*/ 369 w 620"/>
                  <a:gd name="T65" fmla="*/ 481 h 535"/>
                  <a:gd name="T66" fmla="*/ 388 w 620"/>
                  <a:gd name="T67" fmla="*/ 514 h 535"/>
                  <a:gd name="T68" fmla="*/ 423 w 620"/>
                  <a:gd name="T69" fmla="*/ 524 h 535"/>
                  <a:gd name="T70" fmla="*/ 439 w 620"/>
                  <a:gd name="T71" fmla="*/ 524 h 535"/>
                  <a:gd name="T72" fmla="*/ 452 w 620"/>
                  <a:gd name="T73" fmla="*/ 535 h 535"/>
                  <a:gd name="T74" fmla="*/ 500 w 620"/>
                  <a:gd name="T75" fmla="*/ 513 h 535"/>
                  <a:gd name="T76" fmla="*/ 528 w 620"/>
                  <a:gd name="T77" fmla="*/ 476 h 535"/>
                  <a:gd name="T78" fmla="*/ 559 w 620"/>
                  <a:gd name="T79" fmla="*/ 423 h 535"/>
                  <a:gd name="T80" fmla="*/ 585 w 620"/>
                  <a:gd name="T81" fmla="*/ 394 h 535"/>
                  <a:gd name="T82" fmla="*/ 609 w 620"/>
                  <a:gd name="T83" fmla="*/ 340 h 535"/>
                  <a:gd name="T84" fmla="*/ 615 w 620"/>
                  <a:gd name="T85" fmla="*/ 290 h 535"/>
                  <a:gd name="T86" fmla="*/ 613 w 620"/>
                  <a:gd name="T87" fmla="*/ 251 h 535"/>
                  <a:gd name="T88" fmla="*/ 590 w 620"/>
                  <a:gd name="T89" fmla="*/ 220 h 535"/>
                  <a:gd name="T90" fmla="*/ 576 w 620"/>
                  <a:gd name="T91" fmla="*/ 205 h 535"/>
                  <a:gd name="T92" fmla="*/ 564 w 620"/>
                  <a:gd name="T93" fmla="*/ 164 h 535"/>
                  <a:gd name="T94" fmla="*/ 539 w 620"/>
                  <a:gd name="T95" fmla="*/ 161 h 535"/>
                  <a:gd name="T96" fmla="*/ 527 w 620"/>
                  <a:gd name="T97" fmla="*/ 126 h 535"/>
                  <a:gd name="T98" fmla="*/ 522 w 620"/>
                  <a:gd name="T99" fmla="*/ 86 h 535"/>
                  <a:gd name="T100" fmla="*/ 507 w 620"/>
                  <a:gd name="T101" fmla="*/ 57 h 535"/>
                  <a:gd name="T102" fmla="*/ 493 w 620"/>
                  <a:gd name="T103" fmla="*/ 25 h 535"/>
                  <a:gd name="T104" fmla="*/ 482 w 620"/>
                  <a:gd name="T105" fmla="*/ 2 h 535"/>
                  <a:gd name="T106" fmla="*/ 473 w 620"/>
                  <a:gd name="T107" fmla="*/ 33 h 535"/>
                  <a:gd name="T108" fmla="*/ 466 w 620"/>
                  <a:gd name="T109" fmla="*/ 73 h 535"/>
                  <a:gd name="T110" fmla="*/ 430 w 620"/>
                  <a:gd name="T111" fmla="*/ 114 h 535"/>
                  <a:gd name="T112" fmla="*/ 397 w 620"/>
                  <a:gd name="T113" fmla="*/ 90 h 535"/>
                  <a:gd name="T114" fmla="*/ 369 w 620"/>
                  <a:gd name="T115" fmla="*/ 68 h 535"/>
                  <a:gd name="T116" fmla="*/ 382 w 620"/>
                  <a:gd name="T117" fmla="*/ 38 h 535"/>
                  <a:gd name="T118" fmla="*/ 389 w 620"/>
                  <a:gd name="T119" fmla="*/ 21 h 535"/>
                  <a:gd name="T120" fmla="*/ 371 w 620"/>
                  <a:gd name="T121" fmla="*/ 21 h 535"/>
                  <a:gd name="T122" fmla="*/ 349 w 620"/>
                  <a:gd name="T123" fmla="*/ 17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0" h="535">
                    <a:moveTo>
                      <a:pt x="330" y="11"/>
                    </a:moveTo>
                    <a:lnTo>
                      <a:pt x="329" y="11"/>
                    </a:lnTo>
                    <a:lnTo>
                      <a:pt x="330" y="11"/>
                    </a:lnTo>
                    <a:lnTo>
                      <a:pt x="329" y="13"/>
                    </a:lnTo>
                    <a:lnTo>
                      <a:pt x="330" y="19"/>
                    </a:lnTo>
                    <a:lnTo>
                      <a:pt x="327" y="20"/>
                    </a:lnTo>
                    <a:lnTo>
                      <a:pt x="324" y="25"/>
                    </a:lnTo>
                    <a:lnTo>
                      <a:pt x="322" y="21"/>
                    </a:lnTo>
                    <a:lnTo>
                      <a:pt x="321" y="20"/>
                    </a:lnTo>
                    <a:lnTo>
                      <a:pt x="319" y="22"/>
                    </a:lnTo>
                    <a:lnTo>
                      <a:pt x="309" y="22"/>
                    </a:lnTo>
                    <a:lnTo>
                      <a:pt x="307" y="20"/>
                    </a:lnTo>
                    <a:lnTo>
                      <a:pt x="307" y="21"/>
                    </a:lnTo>
                    <a:lnTo>
                      <a:pt x="303" y="21"/>
                    </a:lnTo>
                    <a:lnTo>
                      <a:pt x="303" y="26"/>
                    </a:lnTo>
                    <a:lnTo>
                      <a:pt x="301" y="25"/>
                    </a:lnTo>
                    <a:lnTo>
                      <a:pt x="303" y="33"/>
                    </a:lnTo>
                    <a:lnTo>
                      <a:pt x="299" y="27"/>
                    </a:lnTo>
                    <a:lnTo>
                      <a:pt x="297" y="26"/>
                    </a:lnTo>
                    <a:lnTo>
                      <a:pt x="295" y="27"/>
                    </a:lnTo>
                    <a:lnTo>
                      <a:pt x="298" y="28"/>
                    </a:lnTo>
                    <a:lnTo>
                      <a:pt x="297" y="32"/>
                    </a:lnTo>
                    <a:lnTo>
                      <a:pt x="292" y="31"/>
                    </a:lnTo>
                    <a:lnTo>
                      <a:pt x="292" y="31"/>
                    </a:lnTo>
                    <a:lnTo>
                      <a:pt x="293" y="33"/>
                    </a:lnTo>
                    <a:lnTo>
                      <a:pt x="288" y="35"/>
                    </a:lnTo>
                    <a:lnTo>
                      <a:pt x="288" y="36"/>
                    </a:lnTo>
                    <a:lnTo>
                      <a:pt x="291" y="39"/>
                    </a:lnTo>
                    <a:lnTo>
                      <a:pt x="293" y="43"/>
                    </a:lnTo>
                    <a:lnTo>
                      <a:pt x="287" y="41"/>
                    </a:lnTo>
                    <a:lnTo>
                      <a:pt x="286" y="42"/>
                    </a:lnTo>
                    <a:lnTo>
                      <a:pt x="283" y="42"/>
                    </a:lnTo>
                    <a:lnTo>
                      <a:pt x="280" y="46"/>
                    </a:lnTo>
                    <a:lnTo>
                      <a:pt x="278" y="51"/>
                    </a:lnTo>
                    <a:lnTo>
                      <a:pt x="277" y="51"/>
                    </a:lnTo>
                    <a:lnTo>
                      <a:pt x="276" y="55"/>
                    </a:lnTo>
                    <a:lnTo>
                      <a:pt x="273" y="56"/>
                    </a:lnTo>
                    <a:lnTo>
                      <a:pt x="275" y="57"/>
                    </a:lnTo>
                    <a:lnTo>
                      <a:pt x="285" y="58"/>
                    </a:lnTo>
                    <a:lnTo>
                      <a:pt x="278" y="61"/>
                    </a:lnTo>
                    <a:lnTo>
                      <a:pt x="278" y="61"/>
                    </a:lnTo>
                    <a:lnTo>
                      <a:pt x="286" y="64"/>
                    </a:lnTo>
                    <a:lnTo>
                      <a:pt x="280" y="67"/>
                    </a:lnTo>
                    <a:lnTo>
                      <a:pt x="279" y="67"/>
                    </a:lnTo>
                    <a:lnTo>
                      <a:pt x="279" y="70"/>
                    </a:lnTo>
                    <a:lnTo>
                      <a:pt x="287" y="80"/>
                    </a:lnTo>
                    <a:lnTo>
                      <a:pt x="275" y="71"/>
                    </a:lnTo>
                    <a:lnTo>
                      <a:pt x="272" y="67"/>
                    </a:lnTo>
                    <a:lnTo>
                      <a:pt x="272" y="67"/>
                    </a:lnTo>
                    <a:lnTo>
                      <a:pt x="271" y="68"/>
                    </a:lnTo>
                    <a:lnTo>
                      <a:pt x="269" y="73"/>
                    </a:lnTo>
                    <a:lnTo>
                      <a:pt x="268" y="68"/>
                    </a:lnTo>
                    <a:lnTo>
                      <a:pt x="262" y="64"/>
                    </a:lnTo>
                    <a:lnTo>
                      <a:pt x="259" y="64"/>
                    </a:lnTo>
                    <a:lnTo>
                      <a:pt x="261" y="65"/>
                    </a:lnTo>
                    <a:lnTo>
                      <a:pt x="257" y="69"/>
                    </a:lnTo>
                    <a:lnTo>
                      <a:pt x="255" y="67"/>
                    </a:lnTo>
                    <a:lnTo>
                      <a:pt x="255" y="68"/>
                    </a:lnTo>
                    <a:lnTo>
                      <a:pt x="257" y="70"/>
                    </a:lnTo>
                    <a:lnTo>
                      <a:pt x="255" y="76"/>
                    </a:lnTo>
                    <a:lnTo>
                      <a:pt x="254" y="73"/>
                    </a:lnTo>
                    <a:lnTo>
                      <a:pt x="250" y="76"/>
                    </a:lnTo>
                    <a:lnTo>
                      <a:pt x="235" y="78"/>
                    </a:lnTo>
                    <a:lnTo>
                      <a:pt x="248" y="72"/>
                    </a:lnTo>
                    <a:lnTo>
                      <a:pt x="250" y="70"/>
                    </a:lnTo>
                    <a:lnTo>
                      <a:pt x="249" y="65"/>
                    </a:lnTo>
                    <a:lnTo>
                      <a:pt x="251" y="63"/>
                    </a:lnTo>
                    <a:lnTo>
                      <a:pt x="251" y="62"/>
                    </a:lnTo>
                    <a:lnTo>
                      <a:pt x="248" y="62"/>
                    </a:lnTo>
                    <a:lnTo>
                      <a:pt x="243" y="54"/>
                    </a:lnTo>
                    <a:lnTo>
                      <a:pt x="242" y="50"/>
                    </a:lnTo>
                    <a:lnTo>
                      <a:pt x="237" y="49"/>
                    </a:lnTo>
                    <a:lnTo>
                      <a:pt x="235" y="48"/>
                    </a:lnTo>
                    <a:lnTo>
                      <a:pt x="237" y="49"/>
                    </a:lnTo>
                    <a:lnTo>
                      <a:pt x="234" y="50"/>
                    </a:lnTo>
                    <a:lnTo>
                      <a:pt x="232" y="54"/>
                    </a:lnTo>
                    <a:lnTo>
                      <a:pt x="227" y="54"/>
                    </a:lnTo>
                    <a:lnTo>
                      <a:pt x="226" y="56"/>
                    </a:lnTo>
                    <a:lnTo>
                      <a:pt x="225" y="54"/>
                    </a:lnTo>
                    <a:lnTo>
                      <a:pt x="221" y="55"/>
                    </a:lnTo>
                    <a:lnTo>
                      <a:pt x="221" y="57"/>
                    </a:lnTo>
                    <a:lnTo>
                      <a:pt x="222" y="60"/>
                    </a:lnTo>
                    <a:lnTo>
                      <a:pt x="217" y="63"/>
                    </a:lnTo>
                    <a:lnTo>
                      <a:pt x="215" y="61"/>
                    </a:lnTo>
                    <a:lnTo>
                      <a:pt x="213" y="60"/>
                    </a:lnTo>
                    <a:lnTo>
                      <a:pt x="213" y="60"/>
                    </a:lnTo>
                    <a:lnTo>
                      <a:pt x="210" y="60"/>
                    </a:lnTo>
                    <a:lnTo>
                      <a:pt x="209" y="61"/>
                    </a:lnTo>
                    <a:lnTo>
                      <a:pt x="209" y="63"/>
                    </a:lnTo>
                    <a:lnTo>
                      <a:pt x="214" y="64"/>
                    </a:lnTo>
                    <a:lnTo>
                      <a:pt x="209" y="70"/>
                    </a:lnTo>
                    <a:lnTo>
                      <a:pt x="205" y="69"/>
                    </a:lnTo>
                    <a:lnTo>
                      <a:pt x="203" y="70"/>
                    </a:lnTo>
                    <a:lnTo>
                      <a:pt x="203" y="70"/>
                    </a:lnTo>
                    <a:lnTo>
                      <a:pt x="209" y="71"/>
                    </a:lnTo>
                    <a:lnTo>
                      <a:pt x="205" y="76"/>
                    </a:lnTo>
                    <a:lnTo>
                      <a:pt x="203" y="77"/>
                    </a:lnTo>
                    <a:lnTo>
                      <a:pt x="199" y="73"/>
                    </a:lnTo>
                    <a:lnTo>
                      <a:pt x="198" y="76"/>
                    </a:lnTo>
                    <a:lnTo>
                      <a:pt x="196" y="76"/>
                    </a:lnTo>
                    <a:lnTo>
                      <a:pt x="197" y="79"/>
                    </a:lnTo>
                    <a:lnTo>
                      <a:pt x="200" y="78"/>
                    </a:lnTo>
                    <a:lnTo>
                      <a:pt x="197" y="84"/>
                    </a:lnTo>
                    <a:lnTo>
                      <a:pt x="198" y="86"/>
                    </a:lnTo>
                    <a:lnTo>
                      <a:pt x="195" y="89"/>
                    </a:lnTo>
                    <a:lnTo>
                      <a:pt x="202" y="90"/>
                    </a:lnTo>
                    <a:lnTo>
                      <a:pt x="195" y="92"/>
                    </a:lnTo>
                    <a:lnTo>
                      <a:pt x="195" y="94"/>
                    </a:lnTo>
                    <a:lnTo>
                      <a:pt x="190" y="93"/>
                    </a:lnTo>
                    <a:lnTo>
                      <a:pt x="188" y="91"/>
                    </a:lnTo>
                    <a:lnTo>
                      <a:pt x="187" y="90"/>
                    </a:lnTo>
                    <a:lnTo>
                      <a:pt x="184" y="92"/>
                    </a:lnTo>
                    <a:lnTo>
                      <a:pt x="183" y="92"/>
                    </a:lnTo>
                    <a:lnTo>
                      <a:pt x="182" y="92"/>
                    </a:lnTo>
                    <a:lnTo>
                      <a:pt x="181" y="94"/>
                    </a:lnTo>
                    <a:lnTo>
                      <a:pt x="182" y="96"/>
                    </a:lnTo>
                    <a:lnTo>
                      <a:pt x="188" y="96"/>
                    </a:lnTo>
                    <a:lnTo>
                      <a:pt x="185" y="100"/>
                    </a:lnTo>
                    <a:lnTo>
                      <a:pt x="184" y="105"/>
                    </a:lnTo>
                    <a:lnTo>
                      <a:pt x="182" y="103"/>
                    </a:lnTo>
                    <a:lnTo>
                      <a:pt x="183" y="105"/>
                    </a:lnTo>
                    <a:lnTo>
                      <a:pt x="181" y="108"/>
                    </a:lnTo>
                    <a:lnTo>
                      <a:pt x="181" y="116"/>
                    </a:lnTo>
                    <a:lnTo>
                      <a:pt x="174" y="103"/>
                    </a:lnTo>
                    <a:lnTo>
                      <a:pt x="170" y="96"/>
                    </a:lnTo>
                    <a:lnTo>
                      <a:pt x="168" y="93"/>
                    </a:lnTo>
                    <a:lnTo>
                      <a:pt x="167" y="94"/>
                    </a:lnTo>
                    <a:lnTo>
                      <a:pt x="166" y="98"/>
                    </a:lnTo>
                    <a:lnTo>
                      <a:pt x="163" y="99"/>
                    </a:lnTo>
                    <a:lnTo>
                      <a:pt x="163" y="101"/>
                    </a:lnTo>
                    <a:lnTo>
                      <a:pt x="160" y="100"/>
                    </a:lnTo>
                    <a:lnTo>
                      <a:pt x="159" y="103"/>
                    </a:lnTo>
                    <a:lnTo>
                      <a:pt x="156" y="104"/>
                    </a:lnTo>
                    <a:lnTo>
                      <a:pt x="156" y="107"/>
                    </a:lnTo>
                    <a:lnTo>
                      <a:pt x="156" y="115"/>
                    </a:lnTo>
                    <a:lnTo>
                      <a:pt x="159" y="115"/>
                    </a:lnTo>
                    <a:lnTo>
                      <a:pt x="159" y="120"/>
                    </a:lnTo>
                    <a:lnTo>
                      <a:pt x="155" y="121"/>
                    </a:lnTo>
                    <a:lnTo>
                      <a:pt x="153" y="125"/>
                    </a:lnTo>
                    <a:lnTo>
                      <a:pt x="149" y="126"/>
                    </a:lnTo>
                    <a:lnTo>
                      <a:pt x="149" y="127"/>
                    </a:lnTo>
                    <a:lnTo>
                      <a:pt x="146" y="129"/>
                    </a:lnTo>
                    <a:lnTo>
                      <a:pt x="146" y="134"/>
                    </a:lnTo>
                    <a:lnTo>
                      <a:pt x="144" y="135"/>
                    </a:lnTo>
                    <a:lnTo>
                      <a:pt x="139" y="142"/>
                    </a:lnTo>
                    <a:lnTo>
                      <a:pt x="129" y="148"/>
                    </a:lnTo>
                    <a:lnTo>
                      <a:pt x="121" y="149"/>
                    </a:lnTo>
                    <a:lnTo>
                      <a:pt x="118" y="150"/>
                    </a:lnTo>
                    <a:lnTo>
                      <a:pt x="112" y="150"/>
                    </a:lnTo>
                    <a:lnTo>
                      <a:pt x="109" y="151"/>
                    </a:lnTo>
                    <a:lnTo>
                      <a:pt x="105" y="150"/>
                    </a:lnTo>
                    <a:lnTo>
                      <a:pt x="102" y="151"/>
                    </a:lnTo>
                    <a:lnTo>
                      <a:pt x="101" y="155"/>
                    </a:lnTo>
                    <a:lnTo>
                      <a:pt x="97" y="156"/>
                    </a:lnTo>
                    <a:lnTo>
                      <a:pt x="87" y="156"/>
                    </a:lnTo>
                    <a:lnTo>
                      <a:pt x="85" y="157"/>
                    </a:lnTo>
                    <a:lnTo>
                      <a:pt x="85" y="159"/>
                    </a:lnTo>
                    <a:lnTo>
                      <a:pt x="77" y="163"/>
                    </a:lnTo>
                    <a:lnTo>
                      <a:pt x="72" y="163"/>
                    </a:lnTo>
                    <a:lnTo>
                      <a:pt x="70" y="162"/>
                    </a:lnTo>
                    <a:lnTo>
                      <a:pt x="66" y="162"/>
                    </a:lnTo>
                    <a:lnTo>
                      <a:pt x="65" y="161"/>
                    </a:lnTo>
                    <a:lnTo>
                      <a:pt x="64" y="161"/>
                    </a:lnTo>
                    <a:lnTo>
                      <a:pt x="61" y="165"/>
                    </a:lnTo>
                    <a:lnTo>
                      <a:pt x="56" y="166"/>
                    </a:lnTo>
                    <a:lnTo>
                      <a:pt x="55" y="167"/>
                    </a:lnTo>
                    <a:lnTo>
                      <a:pt x="52" y="167"/>
                    </a:lnTo>
                    <a:lnTo>
                      <a:pt x="48" y="172"/>
                    </a:lnTo>
                    <a:lnTo>
                      <a:pt x="41" y="174"/>
                    </a:lnTo>
                    <a:lnTo>
                      <a:pt x="32" y="178"/>
                    </a:lnTo>
                    <a:lnTo>
                      <a:pt x="29" y="183"/>
                    </a:lnTo>
                    <a:lnTo>
                      <a:pt x="28" y="187"/>
                    </a:lnTo>
                    <a:lnTo>
                      <a:pt x="23" y="191"/>
                    </a:lnTo>
                    <a:lnTo>
                      <a:pt x="20" y="188"/>
                    </a:lnTo>
                    <a:lnTo>
                      <a:pt x="21" y="186"/>
                    </a:lnTo>
                    <a:lnTo>
                      <a:pt x="21" y="184"/>
                    </a:lnTo>
                    <a:lnTo>
                      <a:pt x="22" y="180"/>
                    </a:lnTo>
                    <a:lnTo>
                      <a:pt x="22" y="179"/>
                    </a:lnTo>
                    <a:lnTo>
                      <a:pt x="20" y="181"/>
                    </a:lnTo>
                    <a:lnTo>
                      <a:pt x="19" y="186"/>
                    </a:lnTo>
                    <a:lnTo>
                      <a:pt x="15" y="192"/>
                    </a:lnTo>
                    <a:lnTo>
                      <a:pt x="17" y="196"/>
                    </a:lnTo>
                    <a:lnTo>
                      <a:pt x="16" y="200"/>
                    </a:lnTo>
                    <a:lnTo>
                      <a:pt x="16" y="208"/>
                    </a:lnTo>
                    <a:lnTo>
                      <a:pt x="9" y="215"/>
                    </a:lnTo>
                    <a:lnTo>
                      <a:pt x="8" y="224"/>
                    </a:lnTo>
                    <a:lnTo>
                      <a:pt x="9" y="230"/>
                    </a:lnTo>
                    <a:lnTo>
                      <a:pt x="8" y="237"/>
                    </a:lnTo>
                    <a:lnTo>
                      <a:pt x="14" y="246"/>
                    </a:lnTo>
                    <a:lnTo>
                      <a:pt x="14" y="249"/>
                    </a:lnTo>
                    <a:lnTo>
                      <a:pt x="16" y="252"/>
                    </a:lnTo>
                    <a:lnTo>
                      <a:pt x="14" y="257"/>
                    </a:lnTo>
                    <a:lnTo>
                      <a:pt x="16" y="261"/>
                    </a:lnTo>
                    <a:lnTo>
                      <a:pt x="10" y="264"/>
                    </a:lnTo>
                    <a:lnTo>
                      <a:pt x="9" y="260"/>
                    </a:lnTo>
                    <a:lnTo>
                      <a:pt x="12" y="265"/>
                    </a:lnTo>
                    <a:lnTo>
                      <a:pt x="5" y="266"/>
                    </a:lnTo>
                    <a:lnTo>
                      <a:pt x="0" y="261"/>
                    </a:lnTo>
                    <a:lnTo>
                      <a:pt x="1" y="263"/>
                    </a:lnTo>
                    <a:lnTo>
                      <a:pt x="7" y="270"/>
                    </a:lnTo>
                    <a:lnTo>
                      <a:pt x="10" y="279"/>
                    </a:lnTo>
                    <a:lnTo>
                      <a:pt x="9" y="294"/>
                    </a:lnTo>
                    <a:lnTo>
                      <a:pt x="12" y="296"/>
                    </a:lnTo>
                    <a:lnTo>
                      <a:pt x="13" y="306"/>
                    </a:lnTo>
                    <a:lnTo>
                      <a:pt x="19" y="317"/>
                    </a:lnTo>
                    <a:lnTo>
                      <a:pt x="16" y="321"/>
                    </a:lnTo>
                    <a:lnTo>
                      <a:pt x="16" y="338"/>
                    </a:lnTo>
                    <a:lnTo>
                      <a:pt x="16" y="340"/>
                    </a:lnTo>
                    <a:lnTo>
                      <a:pt x="17" y="345"/>
                    </a:lnTo>
                    <a:lnTo>
                      <a:pt x="17" y="350"/>
                    </a:lnTo>
                    <a:lnTo>
                      <a:pt x="21" y="358"/>
                    </a:lnTo>
                    <a:lnTo>
                      <a:pt x="21" y="362"/>
                    </a:lnTo>
                    <a:lnTo>
                      <a:pt x="19" y="364"/>
                    </a:lnTo>
                    <a:lnTo>
                      <a:pt x="20" y="365"/>
                    </a:lnTo>
                    <a:lnTo>
                      <a:pt x="19" y="369"/>
                    </a:lnTo>
                    <a:lnTo>
                      <a:pt x="17" y="376"/>
                    </a:lnTo>
                    <a:lnTo>
                      <a:pt x="15" y="379"/>
                    </a:lnTo>
                    <a:lnTo>
                      <a:pt x="16" y="380"/>
                    </a:lnTo>
                    <a:lnTo>
                      <a:pt x="15" y="384"/>
                    </a:lnTo>
                    <a:lnTo>
                      <a:pt x="13" y="387"/>
                    </a:lnTo>
                    <a:lnTo>
                      <a:pt x="13" y="390"/>
                    </a:lnTo>
                    <a:lnTo>
                      <a:pt x="7" y="395"/>
                    </a:lnTo>
                    <a:lnTo>
                      <a:pt x="5" y="394"/>
                    </a:lnTo>
                    <a:lnTo>
                      <a:pt x="2" y="398"/>
                    </a:lnTo>
                    <a:lnTo>
                      <a:pt x="2" y="406"/>
                    </a:lnTo>
                    <a:lnTo>
                      <a:pt x="4" y="408"/>
                    </a:lnTo>
                    <a:lnTo>
                      <a:pt x="6" y="408"/>
                    </a:lnTo>
                    <a:lnTo>
                      <a:pt x="13" y="415"/>
                    </a:lnTo>
                    <a:lnTo>
                      <a:pt x="13" y="418"/>
                    </a:lnTo>
                    <a:lnTo>
                      <a:pt x="14" y="418"/>
                    </a:lnTo>
                    <a:lnTo>
                      <a:pt x="17" y="419"/>
                    </a:lnTo>
                    <a:lnTo>
                      <a:pt x="19" y="420"/>
                    </a:lnTo>
                    <a:lnTo>
                      <a:pt x="22" y="422"/>
                    </a:lnTo>
                    <a:lnTo>
                      <a:pt x="24" y="420"/>
                    </a:lnTo>
                    <a:lnTo>
                      <a:pt x="26" y="423"/>
                    </a:lnTo>
                    <a:lnTo>
                      <a:pt x="29" y="423"/>
                    </a:lnTo>
                    <a:lnTo>
                      <a:pt x="34" y="422"/>
                    </a:lnTo>
                    <a:lnTo>
                      <a:pt x="34" y="423"/>
                    </a:lnTo>
                    <a:lnTo>
                      <a:pt x="36" y="423"/>
                    </a:lnTo>
                    <a:lnTo>
                      <a:pt x="37" y="423"/>
                    </a:lnTo>
                    <a:lnTo>
                      <a:pt x="41" y="423"/>
                    </a:lnTo>
                    <a:lnTo>
                      <a:pt x="44" y="423"/>
                    </a:lnTo>
                    <a:lnTo>
                      <a:pt x="44" y="420"/>
                    </a:lnTo>
                    <a:lnTo>
                      <a:pt x="46" y="420"/>
                    </a:lnTo>
                    <a:lnTo>
                      <a:pt x="50" y="416"/>
                    </a:lnTo>
                    <a:lnTo>
                      <a:pt x="53" y="417"/>
                    </a:lnTo>
                    <a:lnTo>
                      <a:pt x="53" y="415"/>
                    </a:lnTo>
                    <a:lnTo>
                      <a:pt x="58" y="412"/>
                    </a:lnTo>
                    <a:lnTo>
                      <a:pt x="60" y="412"/>
                    </a:lnTo>
                    <a:lnTo>
                      <a:pt x="63" y="415"/>
                    </a:lnTo>
                    <a:lnTo>
                      <a:pt x="65" y="411"/>
                    </a:lnTo>
                    <a:lnTo>
                      <a:pt x="66" y="412"/>
                    </a:lnTo>
                    <a:lnTo>
                      <a:pt x="66" y="411"/>
                    </a:lnTo>
                    <a:lnTo>
                      <a:pt x="67" y="408"/>
                    </a:lnTo>
                    <a:lnTo>
                      <a:pt x="77" y="402"/>
                    </a:lnTo>
                    <a:lnTo>
                      <a:pt x="81" y="403"/>
                    </a:lnTo>
                    <a:lnTo>
                      <a:pt x="82" y="404"/>
                    </a:lnTo>
                    <a:lnTo>
                      <a:pt x="85" y="402"/>
                    </a:lnTo>
                    <a:lnTo>
                      <a:pt x="94" y="401"/>
                    </a:lnTo>
                    <a:lnTo>
                      <a:pt x="95" y="402"/>
                    </a:lnTo>
                    <a:lnTo>
                      <a:pt x="100" y="401"/>
                    </a:lnTo>
                    <a:lnTo>
                      <a:pt x="102" y="402"/>
                    </a:lnTo>
                    <a:lnTo>
                      <a:pt x="104" y="402"/>
                    </a:lnTo>
                    <a:lnTo>
                      <a:pt x="108" y="401"/>
                    </a:lnTo>
                    <a:lnTo>
                      <a:pt x="109" y="404"/>
                    </a:lnTo>
                    <a:lnTo>
                      <a:pt x="110" y="404"/>
                    </a:lnTo>
                    <a:lnTo>
                      <a:pt x="114" y="403"/>
                    </a:lnTo>
                    <a:lnTo>
                      <a:pt x="115" y="404"/>
                    </a:lnTo>
                    <a:lnTo>
                      <a:pt x="116" y="403"/>
                    </a:lnTo>
                    <a:lnTo>
                      <a:pt x="124" y="403"/>
                    </a:lnTo>
                    <a:lnTo>
                      <a:pt x="124" y="405"/>
                    </a:lnTo>
                    <a:lnTo>
                      <a:pt x="126" y="403"/>
                    </a:lnTo>
                    <a:lnTo>
                      <a:pt x="130" y="404"/>
                    </a:lnTo>
                    <a:lnTo>
                      <a:pt x="133" y="402"/>
                    </a:lnTo>
                    <a:lnTo>
                      <a:pt x="134" y="397"/>
                    </a:lnTo>
                    <a:lnTo>
                      <a:pt x="137" y="397"/>
                    </a:lnTo>
                    <a:lnTo>
                      <a:pt x="140" y="394"/>
                    </a:lnTo>
                    <a:lnTo>
                      <a:pt x="141" y="389"/>
                    </a:lnTo>
                    <a:lnTo>
                      <a:pt x="146" y="386"/>
                    </a:lnTo>
                    <a:lnTo>
                      <a:pt x="151" y="384"/>
                    </a:lnTo>
                    <a:lnTo>
                      <a:pt x="153" y="384"/>
                    </a:lnTo>
                    <a:lnTo>
                      <a:pt x="159" y="383"/>
                    </a:lnTo>
                    <a:lnTo>
                      <a:pt x="167" y="379"/>
                    </a:lnTo>
                    <a:lnTo>
                      <a:pt x="171" y="374"/>
                    </a:lnTo>
                    <a:lnTo>
                      <a:pt x="175" y="373"/>
                    </a:lnTo>
                    <a:lnTo>
                      <a:pt x="177" y="373"/>
                    </a:lnTo>
                    <a:lnTo>
                      <a:pt x="180" y="373"/>
                    </a:lnTo>
                    <a:lnTo>
                      <a:pt x="184" y="374"/>
                    </a:lnTo>
                    <a:lnTo>
                      <a:pt x="189" y="375"/>
                    </a:lnTo>
                    <a:lnTo>
                      <a:pt x="191" y="374"/>
                    </a:lnTo>
                    <a:lnTo>
                      <a:pt x="197" y="374"/>
                    </a:lnTo>
                    <a:lnTo>
                      <a:pt x="206" y="371"/>
                    </a:lnTo>
                    <a:lnTo>
                      <a:pt x="211" y="369"/>
                    </a:lnTo>
                    <a:lnTo>
                      <a:pt x="214" y="367"/>
                    </a:lnTo>
                    <a:lnTo>
                      <a:pt x="217" y="367"/>
                    </a:lnTo>
                    <a:lnTo>
                      <a:pt x="221" y="364"/>
                    </a:lnTo>
                    <a:lnTo>
                      <a:pt x="246" y="362"/>
                    </a:lnTo>
                    <a:lnTo>
                      <a:pt x="251" y="364"/>
                    </a:lnTo>
                    <a:lnTo>
                      <a:pt x="255" y="364"/>
                    </a:lnTo>
                    <a:lnTo>
                      <a:pt x="259" y="362"/>
                    </a:lnTo>
                    <a:lnTo>
                      <a:pt x="264" y="362"/>
                    </a:lnTo>
                    <a:lnTo>
                      <a:pt x="269" y="368"/>
                    </a:lnTo>
                    <a:lnTo>
                      <a:pt x="272" y="374"/>
                    </a:lnTo>
                    <a:lnTo>
                      <a:pt x="275" y="374"/>
                    </a:lnTo>
                    <a:lnTo>
                      <a:pt x="276" y="373"/>
                    </a:lnTo>
                    <a:lnTo>
                      <a:pt x="279" y="372"/>
                    </a:lnTo>
                    <a:lnTo>
                      <a:pt x="280" y="373"/>
                    </a:lnTo>
                    <a:lnTo>
                      <a:pt x="281" y="373"/>
                    </a:lnTo>
                    <a:lnTo>
                      <a:pt x="285" y="374"/>
                    </a:lnTo>
                    <a:lnTo>
                      <a:pt x="288" y="377"/>
                    </a:lnTo>
                    <a:lnTo>
                      <a:pt x="292" y="377"/>
                    </a:lnTo>
                    <a:lnTo>
                      <a:pt x="293" y="376"/>
                    </a:lnTo>
                    <a:lnTo>
                      <a:pt x="301" y="382"/>
                    </a:lnTo>
                    <a:lnTo>
                      <a:pt x="301" y="384"/>
                    </a:lnTo>
                    <a:lnTo>
                      <a:pt x="302" y="384"/>
                    </a:lnTo>
                    <a:lnTo>
                      <a:pt x="306" y="388"/>
                    </a:lnTo>
                    <a:lnTo>
                      <a:pt x="303" y="391"/>
                    </a:lnTo>
                    <a:lnTo>
                      <a:pt x="301" y="391"/>
                    </a:lnTo>
                    <a:lnTo>
                      <a:pt x="301" y="393"/>
                    </a:lnTo>
                    <a:lnTo>
                      <a:pt x="303" y="397"/>
                    </a:lnTo>
                    <a:lnTo>
                      <a:pt x="306" y="397"/>
                    </a:lnTo>
                    <a:lnTo>
                      <a:pt x="309" y="401"/>
                    </a:lnTo>
                    <a:lnTo>
                      <a:pt x="310" y="406"/>
                    </a:lnTo>
                    <a:lnTo>
                      <a:pt x="310" y="409"/>
                    </a:lnTo>
                    <a:lnTo>
                      <a:pt x="314" y="417"/>
                    </a:lnTo>
                    <a:lnTo>
                      <a:pt x="313" y="420"/>
                    </a:lnTo>
                    <a:lnTo>
                      <a:pt x="314" y="422"/>
                    </a:lnTo>
                    <a:lnTo>
                      <a:pt x="313" y="426"/>
                    </a:lnTo>
                    <a:lnTo>
                      <a:pt x="312" y="430"/>
                    </a:lnTo>
                    <a:lnTo>
                      <a:pt x="312" y="430"/>
                    </a:lnTo>
                    <a:lnTo>
                      <a:pt x="312" y="430"/>
                    </a:lnTo>
                    <a:lnTo>
                      <a:pt x="314" y="431"/>
                    </a:lnTo>
                    <a:lnTo>
                      <a:pt x="315" y="434"/>
                    </a:lnTo>
                    <a:lnTo>
                      <a:pt x="317" y="433"/>
                    </a:lnTo>
                    <a:lnTo>
                      <a:pt x="319" y="434"/>
                    </a:lnTo>
                    <a:lnTo>
                      <a:pt x="316" y="431"/>
                    </a:lnTo>
                    <a:lnTo>
                      <a:pt x="319" y="429"/>
                    </a:lnTo>
                    <a:lnTo>
                      <a:pt x="321" y="425"/>
                    </a:lnTo>
                    <a:lnTo>
                      <a:pt x="323" y="425"/>
                    </a:lnTo>
                    <a:lnTo>
                      <a:pt x="324" y="423"/>
                    </a:lnTo>
                    <a:lnTo>
                      <a:pt x="327" y="422"/>
                    </a:lnTo>
                    <a:lnTo>
                      <a:pt x="328" y="419"/>
                    </a:lnTo>
                    <a:lnTo>
                      <a:pt x="331" y="415"/>
                    </a:lnTo>
                    <a:lnTo>
                      <a:pt x="337" y="412"/>
                    </a:lnTo>
                    <a:lnTo>
                      <a:pt x="338" y="410"/>
                    </a:lnTo>
                    <a:lnTo>
                      <a:pt x="339" y="410"/>
                    </a:lnTo>
                    <a:lnTo>
                      <a:pt x="344" y="408"/>
                    </a:lnTo>
                    <a:lnTo>
                      <a:pt x="345" y="404"/>
                    </a:lnTo>
                    <a:lnTo>
                      <a:pt x="350" y="397"/>
                    </a:lnTo>
                    <a:lnTo>
                      <a:pt x="354" y="396"/>
                    </a:lnTo>
                    <a:lnTo>
                      <a:pt x="356" y="395"/>
                    </a:lnTo>
                    <a:lnTo>
                      <a:pt x="354" y="391"/>
                    </a:lnTo>
                    <a:lnTo>
                      <a:pt x="356" y="383"/>
                    </a:lnTo>
                    <a:lnTo>
                      <a:pt x="359" y="393"/>
                    </a:lnTo>
                    <a:lnTo>
                      <a:pt x="360" y="401"/>
                    </a:lnTo>
                    <a:lnTo>
                      <a:pt x="358" y="403"/>
                    </a:lnTo>
                    <a:lnTo>
                      <a:pt x="357" y="411"/>
                    </a:lnTo>
                    <a:lnTo>
                      <a:pt x="350" y="415"/>
                    </a:lnTo>
                    <a:lnTo>
                      <a:pt x="350" y="418"/>
                    </a:lnTo>
                    <a:lnTo>
                      <a:pt x="347" y="420"/>
                    </a:lnTo>
                    <a:lnTo>
                      <a:pt x="347" y="424"/>
                    </a:lnTo>
                    <a:lnTo>
                      <a:pt x="344" y="429"/>
                    </a:lnTo>
                    <a:lnTo>
                      <a:pt x="345" y="430"/>
                    </a:lnTo>
                    <a:lnTo>
                      <a:pt x="342" y="439"/>
                    </a:lnTo>
                    <a:lnTo>
                      <a:pt x="335" y="438"/>
                    </a:lnTo>
                    <a:lnTo>
                      <a:pt x="334" y="441"/>
                    </a:lnTo>
                    <a:lnTo>
                      <a:pt x="332" y="444"/>
                    </a:lnTo>
                    <a:lnTo>
                      <a:pt x="335" y="442"/>
                    </a:lnTo>
                    <a:lnTo>
                      <a:pt x="339" y="440"/>
                    </a:lnTo>
                    <a:lnTo>
                      <a:pt x="344" y="442"/>
                    </a:lnTo>
                    <a:lnTo>
                      <a:pt x="349" y="434"/>
                    </a:lnTo>
                    <a:lnTo>
                      <a:pt x="350" y="426"/>
                    </a:lnTo>
                    <a:lnTo>
                      <a:pt x="356" y="422"/>
                    </a:lnTo>
                    <a:lnTo>
                      <a:pt x="358" y="424"/>
                    </a:lnTo>
                    <a:lnTo>
                      <a:pt x="358" y="431"/>
                    </a:lnTo>
                    <a:lnTo>
                      <a:pt x="360" y="437"/>
                    </a:lnTo>
                    <a:lnTo>
                      <a:pt x="359" y="437"/>
                    </a:lnTo>
                    <a:lnTo>
                      <a:pt x="359" y="444"/>
                    </a:lnTo>
                    <a:lnTo>
                      <a:pt x="356" y="451"/>
                    </a:lnTo>
                    <a:lnTo>
                      <a:pt x="350" y="453"/>
                    </a:lnTo>
                    <a:lnTo>
                      <a:pt x="350" y="453"/>
                    </a:lnTo>
                    <a:lnTo>
                      <a:pt x="353" y="453"/>
                    </a:lnTo>
                    <a:lnTo>
                      <a:pt x="357" y="453"/>
                    </a:lnTo>
                    <a:lnTo>
                      <a:pt x="358" y="451"/>
                    </a:lnTo>
                    <a:lnTo>
                      <a:pt x="361" y="451"/>
                    </a:lnTo>
                    <a:lnTo>
                      <a:pt x="365" y="447"/>
                    </a:lnTo>
                    <a:lnTo>
                      <a:pt x="367" y="448"/>
                    </a:lnTo>
                    <a:lnTo>
                      <a:pt x="372" y="447"/>
                    </a:lnTo>
                    <a:lnTo>
                      <a:pt x="367" y="455"/>
                    </a:lnTo>
                    <a:lnTo>
                      <a:pt x="365" y="455"/>
                    </a:lnTo>
                    <a:lnTo>
                      <a:pt x="365" y="455"/>
                    </a:lnTo>
                    <a:lnTo>
                      <a:pt x="367" y="459"/>
                    </a:lnTo>
                    <a:lnTo>
                      <a:pt x="368" y="462"/>
                    </a:lnTo>
                    <a:lnTo>
                      <a:pt x="371" y="468"/>
                    </a:lnTo>
                    <a:lnTo>
                      <a:pt x="371" y="474"/>
                    </a:lnTo>
                    <a:lnTo>
                      <a:pt x="369" y="481"/>
                    </a:lnTo>
                    <a:lnTo>
                      <a:pt x="366" y="485"/>
                    </a:lnTo>
                    <a:lnTo>
                      <a:pt x="367" y="487"/>
                    </a:lnTo>
                    <a:lnTo>
                      <a:pt x="366" y="491"/>
                    </a:lnTo>
                    <a:lnTo>
                      <a:pt x="368" y="494"/>
                    </a:lnTo>
                    <a:lnTo>
                      <a:pt x="371" y="498"/>
                    </a:lnTo>
                    <a:lnTo>
                      <a:pt x="372" y="503"/>
                    </a:lnTo>
                    <a:lnTo>
                      <a:pt x="376" y="509"/>
                    </a:lnTo>
                    <a:lnTo>
                      <a:pt x="381" y="510"/>
                    </a:lnTo>
                    <a:lnTo>
                      <a:pt x="385" y="512"/>
                    </a:lnTo>
                    <a:lnTo>
                      <a:pt x="386" y="516"/>
                    </a:lnTo>
                    <a:lnTo>
                      <a:pt x="387" y="516"/>
                    </a:lnTo>
                    <a:lnTo>
                      <a:pt x="388" y="514"/>
                    </a:lnTo>
                    <a:lnTo>
                      <a:pt x="390" y="514"/>
                    </a:lnTo>
                    <a:lnTo>
                      <a:pt x="395" y="516"/>
                    </a:lnTo>
                    <a:lnTo>
                      <a:pt x="398" y="519"/>
                    </a:lnTo>
                    <a:lnTo>
                      <a:pt x="402" y="519"/>
                    </a:lnTo>
                    <a:lnTo>
                      <a:pt x="407" y="524"/>
                    </a:lnTo>
                    <a:lnTo>
                      <a:pt x="407" y="526"/>
                    </a:lnTo>
                    <a:lnTo>
                      <a:pt x="410" y="527"/>
                    </a:lnTo>
                    <a:lnTo>
                      <a:pt x="412" y="531"/>
                    </a:lnTo>
                    <a:lnTo>
                      <a:pt x="414" y="531"/>
                    </a:lnTo>
                    <a:lnTo>
                      <a:pt x="415" y="529"/>
                    </a:lnTo>
                    <a:lnTo>
                      <a:pt x="420" y="526"/>
                    </a:lnTo>
                    <a:lnTo>
                      <a:pt x="423" y="524"/>
                    </a:lnTo>
                    <a:lnTo>
                      <a:pt x="426" y="524"/>
                    </a:lnTo>
                    <a:lnTo>
                      <a:pt x="431" y="519"/>
                    </a:lnTo>
                    <a:lnTo>
                      <a:pt x="433" y="520"/>
                    </a:lnTo>
                    <a:lnTo>
                      <a:pt x="433" y="519"/>
                    </a:lnTo>
                    <a:lnTo>
                      <a:pt x="433" y="519"/>
                    </a:lnTo>
                    <a:lnTo>
                      <a:pt x="430" y="518"/>
                    </a:lnTo>
                    <a:lnTo>
                      <a:pt x="432" y="514"/>
                    </a:lnTo>
                    <a:lnTo>
                      <a:pt x="438" y="510"/>
                    </a:lnTo>
                    <a:lnTo>
                      <a:pt x="445" y="514"/>
                    </a:lnTo>
                    <a:lnTo>
                      <a:pt x="445" y="519"/>
                    </a:lnTo>
                    <a:lnTo>
                      <a:pt x="439" y="523"/>
                    </a:lnTo>
                    <a:lnTo>
                      <a:pt x="439" y="524"/>
                    </a:lnTo>
                    <a:lnTo>
                      <a:pt x="440" y="524"/>
                    </a:lnTo>
                    <a:lnTo>
                      <a:pt x="441" y="521"/>
                    </a:lnTo>
                    <a:lnTo>
                      <a:pt x="445" y="519"/>
                    </a:lnTo>
                    <a:lnTo>
                      <a:pt x="449" y="521"/>
                    </a:lnTo>
                    <a:lnTo>
                      <a:pt x="449" y="526"/>
                    </a:lnTo>
                    <a:lnTo>
                      <a:pt x="447" y="526"/>
                    </a:lnTo>
                    <a:lnTo>
                      <a:pt x="446" y="527"/>
                    </a:lnTo>
                    <a:lnTo>
                      <a:pt x="449" y="532"/>
                    </a:lnTo>
                    <a:lnTo>
                      <a:pt x="449" y="535"/>
                    </a:lnTo>
                    <a:lnTo>
                      <a:pt x="449" y="535"/>
                    </a:lnTo>
                    <a:lnTo>
                      <a:pt x="453" y="535"/>
                    </a:lnTo>
                    <a:lnTo>
                      <a:pt x="452" y="535"/>
                    </a:lnTo>
                    <a:lnTo>
                      <a:pt x="455" y="532"/>
                    </a:lnTo>
                    <a:lnTo>
                      <a:pt x="464" y="532"/>
                    </a:lnTo>
                    <a:lnTo>
                      <a:pt x="464" y="533"/>
                    </a:lnTo>
                    <a:lnTo>
                      <a:pt x="464" y="533"/>
                    </a:lnTo>
                    <a:lnTo>
                      <a:pt x="468" y="527"/>
                    </a:lnTo>
                    <a:lnTo>
                      <a:pt x="473" y="525"/>
                    </a:lnTo>
                    <a:lnTo>
                      <a:pt x="476" y="520"/>
                    </a:lnTo>
                    <a:lnTo>
                      <a:pt x="469" y="518"/>
                    </a:lnTo>
                    <a:lnTo>
                      <a:pt x="478" y="517"/>
                    </a:lnTo>
                    <a:lnTo>
                      <a:pt x="482" y="517"/>
                    </a:lnTo>
                    <a:lnTo>
                      <a:pt x="488" y="516"/>
                    </a:lnTo>
                    <a:lnTo>
                      <a:pt x="500" y="513"/>
                    </a:lnTo>
                    <a:lnTo>
                      <a:pt x="500" y="513"/>
                    </a:lnTo>
                    <a:lnTo>
                      <a:pt x="510" y="514"/>
                    </a:lnTo>
                    <a:lnTo>
                      <a:pt x="513" y="513"/>
                    </a:lnTo>
                    <a:lnTo>
                      <a:pt x="513" y="510"/>
                    </a:lnTo>
                    <a:lnTo>
                      <a:pt x="517" y="510"/>
                    </a:lnTo>
                    <a:lnTo>
                      <a:pt x="519" y="509"/>
                    </a:lnTo>
                    <a:lnTo>
                      <a:pt x="521" y="504"/>
                    </a:lnTo>
                    <a:lnTo>
                      <a:pt x="520" y="498"/>
                    </a:lnTo>
                    <a:lnTo>
                      <a:pt x="520" y="495"/>
                    </a:lnTo>
                    <a:lnTo>
                      <a:pt x="526" y="489"/>
                    </a:lnTo>
                    <a:lnTo>
                      <a:pt x="526" y="481"/>
                    </a:lnTo>
                    <a:lnTo>
                      <a:pt x="528" y="476"/>
                    </a:lnTo>
                    <a:lnTo>
                      <a:pt x="529" y="470"/>
                    </a:lnTo>
                    <a:lnTo>
                      <a:pt x="532" y="469"/>
                    </a:lnTo>
                    <a:lnTo>
                      <a:pt x="532" y="467"/>
                    </a:lnTo>
                    <a:lnTo>
                      <a:pt x="542" y="454"/>
                    </a:lnTo>
                    <a:lnTo>
                      <a:pt x="544" y="454"/>
                    </a:lnTo>
                    <a:lnTo>
                      <a:pt x="546" y="448"/>
                    </a:lnTo>
                    <a:lnTo>
                      <a:pt x="549" y="442"/>
                    </a:lnTo>
                    <a:lnTo>
                      <a:pt x="551" y="437"/>
                    </a:lnTo>
                    <a:lnTo>
                      <a:pt x="555" y="433"/>
                    </a:lnTo>
                    <a:lnTo>
                      <a:pt x="555" y="430"/>
                    </a:lnTo>
                    <a:lnTo>
                      <a:pt x="558" y="427"/>
                    </a:lnTo>
                    <a:lnTo>
                      <a:pt x="559" y="423"/>
                    </a:lnTo>
                    <a:lnTo>
                      <a:pt x="557" y="420"/>
                    </a:lnTo>
                    <a:lnTo>
                      <a:pt x="563" y="418"/>
                    </a:lnTo>
                    <a:lnTo>
                      <a:pt x="566" y="413"/>
                    </a:lnTo>
                    <a:lnTo>
                      <a:pt x="569" y="411"/>
                    </a:lnTo>
                    <a:lnTo>
                      <a:pt x="571" y="406"/>
                    </a:lnTo>
                    <a:lnTo>
                      <a:pt x="572" y="405"/>
                    </a:lnTo>
                    <a:lnTo>
                      <a:pt x="572" y="405"/>
                    </a:lnTo>
                    <a:lnTo>
                      <a:pt x="574" y="402"/>
                    </a:lnTo>
                    <a:lnTo>
                      <a:pt x="580" y="402"/>
                    </a:lnTo>
                    <a:lnTo>
                      <a:pt x="585" y="398"/>
                    </a:lnTo>
                    <a:lnTo>
                      <a:pt x="586" y="396"/>
                    </a:lnTo>
                    <a:lnTo>
                      <a:pt x="585" y="394"/>
                    </a:lnTo>
                    <a:lnTo>
                      <a:pt x="586" y="390"/>
                    </a:lnTo>
                    <a:lnTo>
                      <a:pt x="591" y="386"/>
                    </a:lnTo>
                    <a:lnTo>
                      <a:pt x="591" y="382"/>
                    </a:lnTo>
                    <a:lnTo>
                      <a:pt x="595" y="381"/>
                    </a:lnTo>
                    <a:lnTo>
                      <a:pt x="598" y="376"/>
                    </a:lnTo>
                    <a:lnTo>
                      <a:pt x="598" y="374"/>
                    </a:lnTo>
                    <a:lnTo>
                      <a:pt x="599" y="369"/>
                    </a:lnTo>
                    <a:lnTo>
                      <a:pt x="598" y="368"/>
                    </a:lnTo>
                    <a:lnTo>
                      <a:pt x="599" y="365"/>
                    </a:lnTo>
                    <a:lnTo>
                      <a:pt x="603" y="354"/>
                    </a:lnTo>
                    <a:lnTo>
                      <a:pt x="605" y="350"/>
                    </a:lnTo>
                    <a:lnTo>
                      <a:pt x="609" y="340"/>
                    </a:lnTo>
                    <a:lnTo>
                      <a:pt x="609" y="336"/>
                    </a:lnTo>
                    <a:lnTo>
                      <a:pt x="613" y="329"/>
                    </a:lnTo>
                    <a:lnTo>
                      <a:pt x="617" y="325"/>
                    </a:lnTo>
                    <a:lnTo>
                      <a:pt x="618" y="322"/>
                    </a:lnTo>
                    <a:lnTo>
                      <a:pt x="617" y="317"/>
                    </a:lnTo>
                    <a:lnTo>
                      <a:pt x="620" y="314"/>
                    </a:lnTo>
                    <a:lnTo>
                      <a:pt x="617" y="308"/>
                    </a:lnTo>
                    <a:lnTo>
                      <a:pt x="617" y="303"/>
                    </a:lnTo>
                    <a:lnTo>
                      <a:pt x="615" y="299"/>
                    </a:lnTo>
                    <a:lnTo>
                      <a:pt x="614" y="296"/>
                    </a:lnTo>
                    <a:lnTo>
                      <a:pt x="614" y="293"/>
                    </a:lnTo>
                    <a:lnTo>
                      <a:pt x="615" y="290"/>
                    </a:lnTo>
                    <a:lnTo>
                      <a:pt x="615" y="287"/>
                    </a:lnTo>
                    <a:lnTo>
                      <a:pt x="618" y="284"/>
                    </a:lnTo>
                    <a:lnTo>
                      <a:pt x="617" y="282"/>
                    </a:lnTo>
                    <a:lnTo>
                      <a:pt x="617" y="273"/>
                    </a:lnTo>
                    <a:lnTo>
                      <a:pt x="620" y="270"/>
                    </a:lnTo>
                    <a:lnTo>
                      <a:pt x="618" y="268"/>
                    </a:lnTo>
                    <a:lnTo>
                      <a:pt x="617" y="265"/>
                    </a:lnTo>
                    <a:lnTo>
                      <a:pt x="617" y="260"/>
                    </a:lnTo>
                    <a:lnTo>
                      <a:pt x="616" y="259"/>
                    </a:lnTo>
                    <a:lnTo>
                      <a:pt x="617" y="256"/>
                    </a:lnTo>
                    <a:lnTo>
                      <a:pt x="615" y="256"/>
                    </a:lnTo>
                    <a:lnTo>
                      <a:pt x="613" y="251"/>
                    </a:lnTo>
                    <a:lnTo>
                      <a:pt x="613" y="249"/>
                    </a:lnTo>
                    <a:lnTo>
                      <a:pt x="610" y="245"/>
                    </a:lnTo>
                    <a:lnTo>
                      <a:pt x="608" y="241"/>
                    </a:lnTo>
                    <a:lnTo>
                      <a:pt x="607" y="237"/>
                    </a:lnTo>
                    <a:lnTo>
                      <a:pt x="605" y="234"/>
                    </a:lnTo>
                    <a:lnTo>
                      <a:pt x="605" y="234"/>
                    </a:lnTo>
                    <a:lnTo>
                      <a:pt x="601" y="235"/>
                    </a:lnTo>
                    <a:lnTo>
                      <a:pt x="598" y="232"/>
                    </a:lnTo>
                    <a:lnTo>
                      <a:pt x="598" y="228"/>
                    </a:lnTo>
                    <a:lnTo>
                      <a:pt x="596" y="228"/>
                    </a:lnTo>
                    <a:lnTo>
                      <a:pt x="595" y="225"/>
                    </a:lnTo>
                    <a:lnTo>
                      <a:pt x="590" y="220"/>
                    </a:lnTo>
                    <a:lnTo>
                      <a:pt x="591" y="217"/>
                    </a:lnTo>
                    <a:lnTo>
                      <a:pt x="588" y="214"/>
                    </a:lnTo>
                    <a:lnTo>
                      <a:pt x="592" y="209"/>
                    </a:lnTo>
                    <a:lnTo>
                      <a:pt x="593" y="206"/>
                    </a:lnTo>
                    <a:lnTo>
                      <a:pt x="592" y="203"/>
                    </a:lnTo>
                    <a:lnTo>
                      <a:pt x="591" y="206"/>
                    </a:lnTo>
                    <a:lnTo>
                      <a:pt x="583" y="198"/>
                    </a:lnTo>
                    <a:lnTo>
                      <a:pt x="581" y="196"/>
                    </a:lnTo>
                    <a:lnTo>
                      <a:pt x="581" y="199"/>
                    </a:lnTo>
                    <a:lnTo>
                      <a:pt x="585" y="209"/>
                    </a:lnTo>
                    <a:lnTo>
                      <a:pt x="578" y="201"/>
                    </a:lnTo>
                    <a:lnTo>
                      <a:pt x="576" y="205"/>
                    </a:lnTo>
                    <a:lnTo>
                      <a:pt x="576" y="199"/>
                    </a:lnTo>
                    <a:lnTo>
                      <a:pt x="573" y="196"/>
                    </a:lnTo>
                    <a:lnTo>
                      <a:pt x="573" y="187"/>
                    </a:lnTo>
                    <a:lnTo>
                      <a:pt x="574" y="186"/>
                    </a:lnTo>
                    <a:lnTo>
                      <a:pt x="574" y="185"/>
                    </a:lnTo>
                    <a:lnTo>
                      <a:pt x="571" y="184"/>
                    </a:lnTo>
                    <a:lnTo>
                      <a:pt x="572" y="180"/>
                    </a:lnTo>
                    <a:lnTo>
                      <a:pt x="570" y="179"/>
                    </a:lnTo>
                    <a:lnTo>
                      <a:pt x="571" y="177"/>
                    </a:lnTo>
                    <a:lnTo>
                      <a:pt x="566" y="172"/>
                    </a:lnTo>
                    <a:lnTo>
                      <a:pt x="564" y="169"/>
                    </a:lnTo>
                    <a:lnTo>
                      <a:pt x="564" y="164"/>
                    </a:lnTo>
                    <a:lnTo>
                      <a:pt x="568" y="164"/>
                    </a:lnTo>
                    <a:lnTo>
                      <a:pt x="568" y="163"/>
                    </a:lnTo>
                    <a:lnTo>
                      <a:pt x="565" y="161"/>
                    </a:lnTo>
                    <a:lnTo>
                      <a:pt x="565" y="161"/>
                    </a:lnTo>
                    <a:lnTo>
                      <a:pt x="561" y="161"/>
                    </a:lnTo>
                    <a:lnTo>
                      <a:pt x="558" y="156"/>
                    </a:lnTo>
                    <a:lnTo>
                      <a:pt x="556" y="156"/>
                    </a:lnTo>
                    <a:lnTo>
                      <a:pt x="554" y="154"/>
                    </a:lnTo>
                    <a:lnTo>
                      <a:pt x="551" y="156"/>
                    </a:lnTo>
                    <a:lnTo>
                      <a:pt x="550" y="154"/>
                    </a:lnTo>
                    <a:lnTo>
                      <a:pt x="548" y="152"/>
                    </a:lnTo>
                    <a:lnTo>
                      <a:pt x="539" y="161"/>
                    </a:lnTo>
                    <a:lnTo>
                      <a:pt x="546" y="149"/>
                    </a:lnTo>
                    <a:lnTo>
                      <a:pt x="549" y="148"/>
                    </a:lnTo>
                    <a:lnTo>
                      <a:pt x="549" y="148"/>
                    </a:lnTo>
                    <a:lnTo>
                      <a:pt x="549" y="147"/>
                    </a:lnTo>
                    <a:lnTo>
                      <a:pt x="546" y="147"/>
                    </a:lnTo>
                    <a:lnTo>
                      <a:pt x="542" y="147"/>
                    </a:lnTo>
                    <a:lnTo>
                      <a:pt x="541" y="145"/>
                    </a:lnTo>
                    <a:lnTo>
                      <a:pt x="540" y="144"/>
                    </a:lnTo>
                    <a:lnTo>
                      <a:pt x="533" y="141"/>
                    </a:lnTo>
                    <a:lnTo>
                      <a:pt x="530" y="135"/>
                    </a:lnTo>
                    <a:lnTo>
                      <a:pt x="529" y="129"/>
                    </a:lnTo>
                    <a:lnTo>
                      <a:pt x="527" y="126"/>
                    </a:lnTo>
                    <a:lnTo>
                      <a:pt x="528" y="122"/>
                    </a:lnTo>
                    <a:lnTo>
                      <a:pt x="529" y="121"/>
                    </a:lnTo>
                    <a:lnTo>
                      <a:pt x="530" y="116"/>
                    </a:lnTo>
                    <a:lnTo>
                      <a:pt x="529" y="108"/>
                    </a:lnTo>
                    <a:lnTo>
                      <a:pt x="526" y="104"/>
                    </a:lnTo>
                    <a:lnTo>
                      <a:pt x="527" y="103"/>
                    </a:lnTo>
                    <a:lnTo>
                      <a:pt x="527" y="103"/>
                    </a:lnTo>
                    <a:lnTo>
                      <a:pt x="525" y="103"/>
                    </a:lnTo>
                    <a:lnTo>
                      <a:pt x="521" y="96"/>
                    </a:lnTo>
                    <a:lnTo>
                      <a:pt x="521" y="87"/>
                    </a:lnTo>
                    <a:lnTo>
                      <a:pt x="522" y="86"/>
                    </a:lnTo>
                    <a:lnTo>
                      <a:pt x="522" y="86"/>
                    </a:lnTo>
                    <a:lnTo>
                      <a:pt x="521" y="84"/>
                    </a:lnTo>
                    <a:lnTo>
                      <a:pt x="520" y="75"/>
                    </a:lnTo>
                    <a:lnTo>
                      <a:pt x="521" y="72"/>
                    </a:lnTo>
                    <a:lnTo>
                      <a:pt x="520" y="69"/>
                    </a:lnTo>
                    <a:lnTo>
                      <a:pt x="521" y="68"/>
                    </a:lnTo>
                    <a:lnTo>
                      <a:pt x="521" y="67"/>
                    </a:lnTo>
                    <a:lnTo>
                      <a:pt x="517" y="62"/>
                    </a:lnTo>
                    <a:lnTo>
                      <a:pt x="512" y="60"/>
                    </a:lnTo>
                    <a:lnTo>
                      <a:pt x="513" y="57"/>
                    </a:lnTo>
                    <a:lnTo>
                      <a:pt x="512" y="56"/>
                    </a:lnTo>
                    <a:lnTo>
                      <a:pt x="508" y="57"/>
                    </a:lnTo>
                    <a:lnTo>
                      <a:pt x="507" y="57"/>
                    </a:lnTo>
                    <a:lnTo>
                      <a:pt x="506" y="60"/>
                    </a:lnTo>
                    <a:lnTo>
                      <a:pt x="502" y="60"/>
                    </a:lnTo>
                    <a:lnTo>
                      <a:pt x="498" y="54"/>
                    </a:lnTo>
                    <a:lnTo>
                      <a:pt x="498" y="51"/>
                    </a:lnTo>
                    <a:lnTo>
                      <a:pt x="497" y="47"/>
                    </a:lnTo>
                    <a:lnTo>
                      <a:pt x="498" y="41"/>
                    </a:lnTo>
                    <a:lnTo>
                      <a:pt x="497" y="36"/>
                    </a:lnTo>
                    <a:lnTo>
                      <a:pt x="496" y="36"/>
                    </a:lnTo>
                    <a:lnTo>
                      <a:pt x="495" y="32"/>
                    </a:lnTo>
                    <a:lnTo>
                      <a:pt x="496" y="29"/>
                    </a:lnTo>
                    <a:lnTo>
                      <a:pt x="493" y="27"/>
                    </a:lnTo>
                    <a:lnTo>
                      <a:pt x="493" y="25"/>
                    </a:lnTo>
                    <a:lnTo>
                      <a:pt x="491" y="24"/>
                    </a:lnTo>
                    <a:lnTo>
                      <a:pt x="492" y="19"/>
                    </a:lnTo>
                    <a:lnTo>
                      <a:pt x="493" y="18"/>
                    </a:lnTo>
                    <a:lnTo>
                      <a:pt x="492" y="18"/>
                    </a:lnTo>
                    <a:lnTo>
                      <a:pt x="490" y="18"/>
                    </a:lnTo>
                    <a:lnTo>
                      <a:pt x="486" y="15"/>
                    </a:lnTo>
                    <a:lnTo>
                      <a:pt x="488" y="7"/>
                    </a:lnTo>
                    <a:lnTo>
                      <a:pt x="488" y="6"/>
                    </a:lnTo>
                    <a:lnTo>
                      <a:pt x="486" y="3"/>
                    </a:lnTo>
                    <a:lnTo>
                      <a:pt x="483" y="2"/>
                    </a:lnTo>
                    <a:lnTo>
                      <a:pt x="483" y="0"/>
                    </a:lnTo>
                    <a:lnTo>
                      <a:pt x="482" y="2"/>
                    </a:lnTo>
                    <a:lnTo>
                      <a:pt x="481" y="3"/>
                    </a:lnTo>
                    <a:lnTo>
                      <a:pt x="481" y="9"/>
                    </a:lnTo>
                    <a:lnTo>
                      <a:pt x="478" y="13"/>
                    </a:lnTo>
                    <a:lnTo>
                      <a:pt x="478" y="14"/>
                    </a:lnTo>
                    <a:lnTo>
                      <a:pt x="477" y="19"/>
                    </a:lnTo>
                    <a:lnTo>
                      <a:pt x="476" y="18"/>
                    </a:lnTo>
                    <a:lnTo>
                      <a:pt x="474" y="22"/>
                    </a:lnTo>
                    <a:lnTo>
                      <a:pt x="471" y="26"/>
                    </a:lnTo>
                    <a:lnTo>
                      <a:pt x="474" y="27"/>
                    </a:lnTo>
                    <a:lnTo>
                      <a:pt x="477" y="31"/>
                    </a:lnTo>
                    <a:lnTo>
                      <a:pt x="474" y="33"/>
                    </a:lnTo>
                    <a:lnTo>
                      <a:pt x="473" y="33"/>
                    </a:lnTo>
                    <a:lnTo>
                      <a:pt x="471" y="34"/>
                    </a:lnTo>
                    <a:lnTo>
                      <a:pt x="470" y="38"/>
                    </a:lnTo>
                    <a:lnTo>
                      <a:pt x="473" y="40"/>
                    </a:lnTo>
                    <a:lnTo>
                      <a:pt x="473" y="44"/>
                    </a:lnTo>
                    <a:lnTo>
                      <a:pt x="469" y="43"/>
                    </a:lnTo>
                    <a:lnTo>
                      <a:pt x="468" y="44"/>
                    </a:lnTo>
                    <a:lnTo>
                      <a:pt x="467" y="50"/>
                    </a:lnTo>
                    <a:lnTo>
                      <a:pt x="468" y="56"/>
                    </a:lnTo>
                    <a:lnTo>
                      <a:pt x="467" y="62"/>
                    </a:lnTo>
                    <a:lnTo>
                      <a:pt x="469" y="65"/>
                    </a:lnTo>
                    <a:lnTo>
                      <a:pt x="468" y="70"/>
                    </a:lnTo>
                    <a:lnTo>
                      <a:pt x="466" y="73"/>
                    </a:lnTo>
                    <a:lnTo>
                      <a:pt x="466" y="76"/>
                    </a:lnTo>
                    <a:lnTo>
                      <a:pt x="462" y="82"/>
                    </a:lnTo>
                    <a:lnTo>
                      <a:pt x="462" y="90"/>
                    </a:lnTo>
                    <a:lnTo>
                      <a:pt x="459" y="93"/>
                    </a:lnTo>
                    <a:lnTo>
                      <a:pt x="460" y="96"/>
                    </a:lnTo>
                    <a:lnTo>
                      <a:pt x="458" y="101"/>
                    </a:lnTo>
                    <a:lnTo>
                      <a:pt x="455" y="104"/>
                    </a:lnTo>
                    <a:lnTo>
                      <a:pt x="455" y="109"/>
                    </a:lnTo>
                    <a:lnTo>
                      <a:pt x="449" y="114"/>
                    </a:lnTo>
                    <a:lnTo>
                      <a:pt x="439" y="118"/>
                    </a:lnTo>
                    <a:lnTo>
                      <a:pt x="434" y="115"/>
                    </a:lnTo>
                    <a:lnTo>
                      <a:pt x="430" y="114"/>
                    </a:lnTo>
                    <a:lnTo>
                      <a:pt x="427" y="112"/>
                    </a:lnTo>
                    <a:lnTo>
                      <a:pt x="424" y="108"/>
                    </a:lnTo>
                    <a:lnTo>
                      <a:pt x="424" y="106"/>
                    </a:lnTo>
                    <a:lnTo>
                      <a:pt x="423" y="105"/>
                    </a:lnTo>
                    <a:lnTo>
                      <a:pt x="422" y="103"/>
                    </a:lnTo>
                    <a:lnTo>
                      <a:pt x="419" y="101"/>
                    </a:lnTo>
                    <a:lnTo>
                      <a:pt x="416" y="100"/>
                    </a:lnTo>
                    <a:lnTo>
                      <a:pt x="411" y="100"/>
                    </a:lnTo>
                    <a:lnTo>
                      <a:pt x="405" y="97"/>
                    </a:lnTo>
                    <a:lnTo>
                      <a:pt x="405" y="94"/>
                    </a:lnTo>
                    <a:lnTo>
                      <a:pt x="402" y="91"/>
                    </a:lnTo>
                    <a:lnTo>
                      <a:pt x="397" y="90"/>
                    </a:lnTo>
                    <a:lnTo>
                      <a:pt x="394" y="87"/>
                    </a:lnTo>
                    <a:lnTo>
                      <a:pt x="394" y="86"/>
                    </a:lnTo>
                    <a:lnTo>
                      <a:pt x="392" y="85"/>
                    </a:lnTo>
                    <a:lnTo>
                      <a:pt x="390" y="84"/>
                    </a:lnTo>
                    <a:lnTo>
                      <a:pt x="387" y="84"/>
                    </a:lnTo>
                    <a:lnTo>
                      <a:pt x="382" y="83"/>
                    </a:lnTo>
                    <a:lnTo>
                      <a:pt x="383" y="82"/>
                    </a:lnTo>
                    <a:lnTo>
                      <a:pt x="380" y="79"/>
                    </a:lnTo>
                    <a:lnTo>
                      <a:pt x="380" y="76"/>
                    </a:lnTo>
                    <a:lnTo>
                      <a:pt x="376" y="72"/>
                    </a:lnTo>
                    <a:lnTo>
                      <a:pt x="373" y="72"/>
                    </a:lnTo>
                    <a:lnTo>
                      <a:pt x="369" y="68"/>
                    </a:lnTo>
                    <a:lnTo>
                      <a:pt x="369" y="63"/>
                    </a:lnTo>
                    <a:lnTo>
                      <a:pt x="372" y="58"/>
                    </a:lnTo>
                    <a:lnTo>
                      <a:pt x="373" y="54"/>
                    </a:lnTo>
                    <a:lnTo>
                      <a:pt x="376" y="51"/>
                    </a:lnTo>
                    <a:lnTo>
                      <a:pt x="376" y="49"/>
                    </a:lnTo>
                    <a:lnTo>
                      <a:pt x="376" y="49"/>
                    </a:lnTo>
                    <a:lnTo>
                      <a:pt x="373" y="43"/>
                    </a:lnTo>
                    <a:lnTo>
                      <a:pt x="376" y="41"/>
                    </a:lnTo>
                    <a:lnTo>
                      <a:pt x="375" y="36"/>
                    </a:lnTo>
                    <a:lnTo>
                      <a:pt x="379" y="38"/>
                    </a:lnTo>
                    <a:lnTo>
                      <a:pt x="381" y="36"/>
                    </a:lnTo>
                    <a:lnTo>
                      <a:pt x="382" y="38"/>
                    </a:lnTo>
                    <a:lnTo>
                      <a:pt x="385" y="38"/>
                    </a:lnTo>
                    <a:lnTo>
                      <a:pt x="387" y="36"/>
                    </a:lnTo>
                    <a:lnTo>
                      <a:pt x="388" y="34"/>
                    </a:lnTo>
                    <a:lnTo>
                      <a:pt x="385" y="32"/>
                    </a:lnTo>
                    <a:lnTo>
                      <a:pt x="389" y="29"/>
                    </a:lnTo>
                    <a:lnTo>
                      <a:pt x="390" y="29"/>
                    </a:lnTo>
                    <a:lnTo>
                      <a:pt x="392" y="25"/>
                    </a:lnTo>
                    <a:lnTo>
                      <a:pt x="394" y="24"/>
                    </a:lnTo>
                    <a:lnTo>
                      <a:pt x="396" y="21"/>
                    </a:lnTo>
                    <a:lnTo>
                      <a:pt x="394" y="20"/>
                    </a:lnTo>
                    <a:lnTo>
                      <a:pt x="393" y="22"/>
                    </a:lnTo>
                    <a:lnTo>
                      <a:pt x="389" y="21"/>
                    </a:lnTo>
                    <a:lnTo>
                      <a:pt x="388" y="17"/>
                    </a:lnTo>
                    <a:lnTo>
                      <a:pt x="388" y="18"/>
                    </a:lnTo>
                    <a:lnTo>
                      <a:pt x="386" y="20"/>
                    </a:lnTo>
                    <a:lnTo>
                      <a:pt x="386" y="20"/>
                    </a:lnTo>
                    <a:lnTo>
                      <a:pt x="386" y="25"/>
                    </a:lnTo>
                    <a:lnTo>
                      <a:pt x="382" y="26"/>
                    </a:lnTo>
                    <a:lnTo>
                      <a:pt x="379" y="24"/>
                    </a:lnTo>
                    <a:lnTo>
                      <a:pt x="379" y="22"/>
                    </a:lnTo>
                    <a:lnTo>
                      <a:pt x="378" y="22"/>
                    </a:lnTo>
                    <a:lnTo>
                      <a:pt x="373" y="24"/>
                    </a:lnTo>
                    <a:lnTo>
                      <a:pt x="374" y="21"/>
                    </a:lnTo>
                    <a:lnTo>
                      <a:pt x="371" y="21"/>
                    </a:lnTo>
                    <a:lnTo>
                      <a:pt x="371" y="24"/>
                    </a:lnTo>
                    <a:lnTo>
                      <a:pt x="367" y="24"/>
                    </a:lnTo>
                    <a:lnTo>
                      <a:pt x="366" y="22"/>
                    </a:lnTo>
                    <a:lnTo>
                      <a:pt x="363" y="22"/>
                    </a:lnTo>
                    <a:lnTo>
                      <a:pt x="363" y="20"/>
                    </a:lnTo>
                    <a:lnTo>
                      <a:pt x="360" y="18"/>
                    </a:lnTo>
                    <a:lnTo>
                      <a:pt x="360" y="18"/>
                    </a:lnTo>
                    <a:lnTo>
                      <a:pt x="357" y="19"/>
                    </a:lnTo>
                    <a:lnTo>
                      <a:pt x="354" y="18"/>
                    </a:lnTo>
                    <a:lnTo>
                      <a:pt x="352" y="19"/>
                    </a:lnTo>
                    <a:lnTo>
                      <a:pt x="350" y="17"/>
                    </a:lnTo>
                    <a:lnTo>
                      <a:pt x="349" y="17"/>
                    </a:lnTo>
                    <a:lnTo>
                      <a:pt x="347" y="13"/>
                    </a:lnTo>
                    <a:lnTo>
                      <a:pt x="344" y="15"/>
                    </a:lnTo>
                    <a:lnTo>
                      <a:pt x="341" y="14"/>
                    </a:lnTo>
                    <a:lnTo>
                      <a:pt x="336" y="12"/>
                    </a:lnTo>
                    <a:lnTo>
                      <a:pt x="336" y="10"/>
                    </a:lnTo>
                    <a:lnTo>
                      <a:pt x="336" y="9"/>
                    </a:lnTo>
                    <a:lnTo>
                      <a:pt x="330" y="11"/>
                    </a:lnTo>
                    <a:lnTo>
                      <a:pt x="330" y="11"/>
                    </a:lnTo>
                    <a:lnTo>
                      <a:pt x="33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 name="Freeform 242">
                <a:extLst>
                  <a:ext uri="{FF2B5EF4-FFF2-40B4-BE49-F238E27FC236}">
                    <a16:creationId xmlns:a16="http://schemas.microsoft.com/office/drawing/2014/main" id="{56166783-B664-4E8F-66D7-5F5681CF431C}"/>
                  </a:ext>
                </a:extLst>
              </p:cNvPr>
              <p:cNvSpPr/>
              <p:nvPr/>
            </p:nvSpPr>
            <p:spPr bwMode="auto">
              <a:xfrm>
                <a:off x="5888038" y="1627188"/>
                <a:ext cx="88900" cy="114300"/>
              </a:xfrm>
              <a:custGeom>
                <a:avLst/>
                <a:gdLst>
                  <a:gd name="T0" fmla="*/ 3 w 49"/>
                  <a:gd name="T1" fmla="*/ 0 h 62"/>
                  <a:gd name="T2" fmla="*/ 2 w 49"/>
                  <a:gd name="T3" fmla="*/ 4 h 62"/>
                  <a:gd name="T4" fmla="*/ 3 w 49"/>
                  <a:gd name="T5" fmla="*/ 11 h 62"/>
                  <a:gd name="T6" fmla="*/ 3 w 49"/>
                  <a:gd name="T7" fmla="*/ 20 h 62"/>
                  <a:gd name="T8" fmla="*/ 3 w 49"/>
                  <a:gd name="T9" fmla="*/ 28 h 62"/>
                  <a:gd name="T10" fmla="*/ 4 w 49"/>
                  <a:gd name="T11" fmla="*/ 31 h 62"/>
                  <a:gd name="T12" fmla="*/ 2 w 49"/>
                  <a:gd name="T13" fmla="*/ 34 h 62"/>
                  <a:gd name="T14" fmla="*/ 0 w 49"/>
                  <a:gd name="T15" fmla="*/ 34 h 62"/>
                  <a:gd name="T16" fmla="*/ 2 w 49"/>
                  <a:gd name="T17" fmla="*/ 39 h 62"/>
                  <a:gd name="T18" fmla="*/ 2 w 49"/>
                  <a:gd name="T19" fmla="*/ 48 h 62"/>
                  <a:gd name="T20" fmla="*/ 2 w 49"/>
                  <a:gd name="T21" fmla="*/ 51 h 62"/>
                  <a:gd name="T22" fmla="*/ 6 w 49"/>
                  <a:gd name="T23" fmla="*/ 54 h 62"/>
                  <a:gd name="T24" fmla="*/ 4 w 49"/>
                  <a:gd name="T25" fmla="*/ 58 h 62"/>
                  <a:gd name="T26" fmla="*/ 7 w 49"/>
                  <a:gd name="T27" fmla="*/ 58 h 62"/>
                  <a:gd name="T28" fmla="*/ 11 w 49"/>
                  <a:gd name="T29" fmla="*/ 55 h 62"/>
                  <a:gd name="T30" fmla="*/ 12 w 49"/>
                  <a:gd name="T31" fmla="*/ 62 h 62"/>
                  <a:gd name="T32" fmla="*/ 15 w 49"/>
                  <a:gd name="T33" fmla="*/ 58 h 62"/>
                  <a:gd name="T34" fmla="*/ 17 w 49"/>
                  <a:gd name="T35" fmla="*/ 50 h 62"/>
                  <a:gd name="T36" fmla="*/ 20 w 49"/>
                  <a:gd name="T37" fmla="*/ 52 h 62"/>
                  <a:gd name="T38" fmla="*/ 25 w 49"/>
                  <a:gd name="T39" fmla="*/ 42 h 62"/>
                  <a:gd name="T40" fmla="*/ 25 w 49"/>
                  <a:gd name="T41" fmla="*/ 50 h 62"/>
                  <a:gd name="T42" fmla="*/ 30 w 49"/>
                  <a:gd name="T43" fmla="*/ 47 h 62"/>
                  <a:gd name="T44" fmla="*/ 32 w 49"/>
                  <a:gd name="T45" fmla="*/ 52 h 62"/>
                  <a:gd name="T46" fmla="*/ 33 w 49"/>
                  <a:gd name="T47" fmla="*/ 49 h 62"/>
                  <a:gd name="T48" fmla="*/ 33 w 49"/>
                  <a:gd name="T49" fmla="*/ 44 h 62"/>
                  <a:gd name="T50" fmla="*/ 36 w 49"/>
                  <a:gd name="T51" fmla="*/ 40 h 62"/>
                  <a:gd name="T52" fmla="*/ 37 w 49"/>
                  <a:gd name="T53" fmla="*/ 34 h 62"/>
                  <a:gd name="T54" fmla="*/ 41 w 49"/>
                  <a:gd name="T55" fmla="*/ 28 h 62"/>
                  <a:gd name="T56" fmla="*/ 42 w 49"/>
                  <a:gd name="T57" fmla="*/ 31 h 62"/>
                  <a:gd name="T58" fmla="*/ 42 w 49"/>
                  <a:gd name="T59" fmla="*/ 27 h 62"/>
                  <a:gd name="T60" fmla="*/ 44 w 49"/>
                  <a:gd name="T61" fmla="*/ 19 h 62"/>
                  <a:gd name="T62" fmla="*/ 48 w 49"/>
                  <a:gd name="T63" fmla="*/ 10 h 62"/>
                  <a:gd name="T64" fmla="*/ 46 w 49"/>
                  <a:gd name="T65" fmla="*/ 6 h 62"/>
                  <a:gd name="T66" fmla="*/ 44 w 49"/>
                  <a:gd name="T67" fmla="*/ 9 h 62"/>
                  <a:gd name="T68" fmla="*/ 42 w 49"/>
                  <a:gd name="T69" fmla="*/ 8 h 62"/>
                  <a:gd name="T70" fmla="*/ 39 w 49"/>
                  <a:gd name="T71" fmla="*/ 11 h 62"/>
                  <a:gd name="T72" fmla="*/ 30 w 49"/>
                  <a:gd name="T73" fmla="*/ 11 h 62"/>
                  <a:gd name="T74" fmla="*/ 26 w 49"/>
                  <a:gd name="T75" fmla="*/ 12 h 62"/>
                  <a:gd name="T76" fmla="*/ 23 w 49"/>
                  <a:gd name="T77" fmla="*/ 13 h 62"/>
                  <a:gd name="T78" fmla="*/ 16 w 49"/>
                  <a:gd name="T79" fmla="*/ 8 h 62"/>
                  <a:gd name="T80" fmla="*/ 11 w 49"/>
                  <a:gd name="T81" fmla="*/ 5 h 62"/>
                  <a:gd name="T82" fmla="*/ 5 w 49"/>
                  <a:gd name="T83" fmla="*/ 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62">
                    <a:moveTo>
                      <a:pt x="3" y="0"/>
                    </a:moveTo>
                    <a:cubicBezTo>
                      <a:pt x="3" y="0"/>
                      <a:pt x="3" y="0"/>
                      <a:pt x="3" y="0"/>
                    </a:cubicBezTo>
                    <a:cubicBezTo>
                      <a:pt x="3" y="3"/>
                      <a:pt x="3" y="3"/>
                      <a:pt x="3" y="3"/>
                    </a:cubicBezTo>
                    <a:cubicBezTo>
                      <a:pt x="2" y="4"/>
                      <a:pt x="2" y="4"/>
                      <a:pt x="2" y="4"/>
                    </a:cubicBezTo>
                    <a:cubicBezTo>
                      <a:pt x="2" y="6"/>
                      <a:pt x="2" y="6"/>
                      <a:pt x="2" y="6"/>
                    </a:cubicBezTo>
                    <a:cubicBezTo>
                      <a:pt x="3" y="11"/>
                      <a:pt x="3" y="11"/>
                      <a:pt x="3" y="11"/>
                    </a:cubicBezTo>
                    <a:cubicBezTo>
                      <a:pt x="2" y="15"/>
                      <a:pt x="2" y="15"/>
                      <a:pt x="2" y="15"/>
                    </a:cubicBezTo>
                    <a:cubicBezTo>
                      <a:pt x="3" y="20"/>
                      <a:pt x="3" y="20"/>
                      <a:pt x="3" y="20"/>
                    </a:cubicBezTo>
                    <a:cubicBezTo>
                      <a:pt x="3" y="25"/>
                      <a:pt x="3" y="25"/>
                      <a:pt x="3" y="25"/>
                    </a:cubicBezTo>
                    <a:cubicBezTo>
                      <a:pt x="3" y="28"/>
                      <a:pt x="3" y="28"/>
                      <a:pt x="3" y="28"/>
                    </a:cubicBezTo>
                    <a:cubicBezTo>
                      <a:pt x="4" y="29"/>
                      <a:pt x="4" y="29"/>
                      <a:pt x="4" y="29"/>
                    </a:cubicBezTo>
                    <a:cubicBezTo>
                      <a:pt x="4" y="31"/>
                      <a:pt x="4" y="31"/>
                      <a:pt x="4" y="31"/>
                    </a:cubicBezTo>
                    <a:cubicBezTo>
                      <a:pt x="8" y="35"/>
                      <a:pt x="8" y="35"/>
                      <a:pt x="8" y="35"/>
                    </a:cubicBezTo>
                    <a:cubicBezTo>
                      <a:pt x="2" y="34"/>
                      <a:pt x="2" y="34"/>
                      <a:pt x="2" y="34"/>
                    </a:cubicBezTo>
                    <a:cubicBezTo>
                      <a:pt x="0" y="33"/>
                      <a:pt x="0" y="33"/>
                      <a:pt x="0" y="33"/>
                    </a:cubicBezTo>
                    <a:cubicBezTo>
                      <a:pt x="0" y="34"/>
                      <a:pt x="0" y="34"/>
                      <a:pt x="0" y="34"/>
                    </a:cubicBezTo>
                    <a:cubicBezTo>
                      <a:pt x="0" y="37"/>
                      <a:pt x="0" y="37"/>
                      <a:pt x="0" y="37"/>
                    </a:cubicBezTo>
                    <a:cubicBezTo>
                      <a:pt x="2" y="39"/>
                      <a:pt x="2" y="39"/>
                      <a:pt x="2" y="39"/>
                    </a:cubicBezTo>
                    <a:cubicBezTo>
                      <a:pt x="1" y="41"/>
                      <a:pt x="1" y="41"/>
                      <a:pt x="1" y="41"/>
                    </a:cubicBezTo>
                    <a:cubicBezTo>
                      <a:pt x="2" y="48"/>
                      <a:pt x="2" y="48"/>
                      <a:pt x="2" y="48"/>
                    </a:cubicBezTo>
                    <a:cubicBezTo>
                      <a:pt x="3" y="49"/>
                      <a:pt x="3" y="49"/>
                      <a:pt x="3" y="49"/>
                    </a:cubicBezTo>
                    <a:cubicBezTo>
                      <a:pt x="2" y="51"/>
                      <a:pt x="2" y="51"/>
                      <a:pt x="2" y="51"/>
                    </a:cubicBezTo>
                    <a:cubicBezTo>
                      <a:pt x="3" y="53"/>
                      <a:pt x="3" y="53"/>
                      <a:pt x="3" y="53"/>
                    </a:cubicBezTo>
                    <a:cubicBezTo>
                      <a:pt x="6" y="54"/>
                      <a:pt x="6" y="54"/>
                      <a:pt x="6" y="54"/>
                    </a:cubicBezTo>
                    <a:cubicBezTo>
                      <a:pt x="4" y="57"/>
                      <a:pt x="4" y="57"/>
                      <a:pt x="4" y="57"/>
                    </a:cubicBezTo>
                    <a:cubicBezTo>
                      <a:pt x="4" y="58"/>
                      <a:pt x="4" y="58"/>
                      <a:pt x="4" y="58"/>
                    </a:cubicBezTo>
                    <a:cubicBezTo>
                      <a:pt x="4" y="58"/>
                      <a:pt x="4" y="58"/>
                      <a:pt x="4" y="58"/>
                    </a:cubicBezTo>
                    <a:cubicBezTo>
                      <a:pt x="7" y="58"/>
                      <a:pt x="7" y="58"/>
                      <a:pt x="7" y="58"/>
                    </a:cubicBezTo>
                    <a:cubicBezTo>
                      <a:pt x="8" y="59"/>
                      <a:pt x="8" y="59"/>
                      <a:pt x="8" y="59"/>
                    </a:cubicBezTo>
                    <a:cubicBezTo>
                      <a:pt x="11" y="55"/>
                      <a:pt x="11" y="55"/>
                      <a:pt x="11" y="55"/>
                    </a:cubicBezTo>
                    <a:cubicBezTo>
                      <a:pt x="11" y="60"/>
                      <a:pt x="11" y="60"/>
                      <a:pt x="11" y="60"/>
                    </a:cubicBezTo>
                    <a:cubicBezTo>
                      <a:pt x="12" y="62"/>
                      <a:pt x="12" y="62"/>
                      <a:pt x="12" y="62"/>
                    </a:cubicBezTo>
                    <a:cubicBezTo>
                      <a:pt x="13" y="62"/>
                      <a:pt x="13" y="62"/>
                      <a:pt x="13" y="62"/>
                    </a:cubicBezTo>
                    <a:cubicBezTo>
                      <a:pt x="15" y="58"/>
                      <a:pt x="15" y="58"/>
                      <a:pt x="15" y="58"/>
                    </a:cubicBezTo>
                    <a:cubicBezTo>
                      <a:pt x="16" y="56"/>
                      <a:pt x="16" y="56"/>
                      <a:pt x="16" y="56"/>
                    </a:cubicBezTo>
                    <a:cubicBezTo>
                      <a:pt x="17" y="50"/>
                      <a:pt x="17" y="50"/>
                      <a:pt x="17" y="50"/>
                    </a:cubicBezTo>
                    <a:cubicBezTo>
                      <a:pt x="20" y="52"/>
                      <a:pt x="20" y="52"/>
                      <a:pt x="20" y="52"/>
                    </a:cubicBezTo>
                    <a:cubicBezTo>
                      <a:pt x="20" y="52"/>
                      <a:pt x="20" y="52"/>
                      <a:pt x="20" y="52"/>
                    </a:cubicBezTo>
                    <a:cubicBezTo>
                      <a:pt x="22" y="50"/>
                      <a:pt x="22" y="50"/>
                      <a:pt x="22" y="50"/>
                    </a:cubicBezTo>
                    <a:cubicBezTo>
                      <a:pt x="25" y="42"/>
                      <a:pt x="25" y="42"/>
                      <a:pt x="25" y="42"/>
                    </a:cubicBezTo>
                    <a:cubicBezTo>
                      <a:pt x="25" y="50"/>
                      <a:pt x="25" y="50"/>
                      <a:pt x="25" y="50"/>
                    </a:cubicBezTo>
                    <a:cubicBezTo>
                      <a:pt x="25" y="50"/>
                      <a:pt x="25" y="50"/>
                      <a:pt x="25" y="50"/>
                    </a:cubicBezTo>
                    <a:cubicBezTo>
                      <a:pt x="26" y="48"/>
                      <a:pt x="26" y="48"/>
                      <a:pt x="26" y="48"/>
                    </a:cubicBezTo>
                    <a:cubicBezTo>
                      <a:pt x="30" y="47"/>
                      <a:pt x="30" y="47"/>
                      <a:pt x="30" y="47"/>
                    </a:cubicBezTo>
                    <a:cubicBezTo>
                      <a:pt x="32" y="49"/>
                      <a:pt x="32" y="49"/>
                      <a:pt x="32" y="49"/>
                    </a:cubicBezTo>
                    <a:cubicBezTo>
                      <a:pt x="32" y="52"/>
                      <a:pt x="32" y="52"/>
                      <a:pt x="32" y="52"/>
                    </a:cubicBezTo>
                    <a:cubicBezTo>
                      <a:pt x="33" y="49"/>
                      <a:pt x="33" y="49"/>
                      <a:pt x="33" y="49"/>
                    </a:cubicBezTo>
                    <a:cubicBezTo>
                      <a:pt x="33" y="49"/>
                      <a:pt x="33" y="49"/>
                      <a:pt x="33" y="49"/>
                    </a:cubicBezTo>
                    <a:cubicBezTo>
                      <a:pt x="31" y="47"/>
                      <a:pt x="31" y="47"/>
                      <a:pt x="31" y="47"/>
                    </a:cubicBezTo>
                    <a:cubicBezTo>
                      <a:pt x="33" y="44"/>
                      <a:pt x="33" y="44"/>
                      <a:pt x="33" y="44"/>
                    </a:cubicBezTo>
                    <a:cubicBezTo>
                      <a:pt x="33" y="40"/>
                      <a:pt x="33" y="40"/>
                      <a:pt x="33" y="40"/>
                    </a:cubicBezTo>
                    <a:cubicBezTo>
                      <a:pt x="36" y="40"/>
                      <a:pt x="36" y="40"/>
                      <a:pt x="36" y="40"/>
                    </a:cubicBezTo>
                    <a:cubicBezTo>
                      <a:pt x="36" y="40"/>
                      <a:pt x="36" y="40"/>
                      <a:pt x="36" y="40"/>
                    </a:cubicBezTo>
                    <a:cubicBezTo>
                      <a:pt x="37" y="34"/>
                      <a:pt x="37" y="34"/>
                      <a:pt x="37" y="34"/>
                    </a:cubicBezTo>
                    <a:cubicBezTo>
                      <a:pt x="39" y="33"/>
                      <a:pt x="39" y="33"/>
                      <a:pt x="39" y="33"/>
                    </a:cubicBezTo>
                    <a:cubicBezTo>
                      <a:pt x="41" y="28"/>
                      <a:pt x="41" y="28"/>
                      <a:pt x="41" y="28"/>
                    </a:cubicBezTo>
                    <a:cubicBezTo>
                      <a:pt x="42" y="33"/>
                      <a:pt x="42" y="33"/>
                      <a:pt x="42" y="33"/>
                    </a:cubicBezTo>
                    <a:cubicBezTo>
                      <a:pt x="42" y="31"/>
                      <a:pt x="42" y="31"/>
                      <a:pt x="42" y="31"/>
                    </a:cubicBezTo>
                    <a:cubicBezTo>
                      <a:pt x="43" y="30"/>
                      <a:pt x="43" y="30"/>
                      <a:pt x="43" y="30"/>
                    </a:cubicBezTo>
                    <a:cubicBezTo>
                      <a:pt x="42" y="27"/>
                      <a:pt x="42" y="27"/>
                      <a:pt x="42" y="27"/>
                    </a:cubicBezTo>
                    <a:cubicBezTo>
                      <a:pt x="44" y="24"/>
                      <a:pt x="44" y="24"/>
                      <a:pt x="44" y="24"/>
                    </a:cubicBezTo>
                    <a:cubicBezTo>
                      <a:pt x="44" y="19"/>
                      <a:pt x="44" y="19"/>
                      <a:pt x="44" y="19"/>
                    </a:cubicBezTo>
                    <a:cubicBezTo>
                      <a:pt x="47" y="16"/>
                      <a:pt x="47" y="16"/>
                      <a:pt x="47" y="16"/>
                    </a:cubicBezTo>
                    <a:cubicBezTo>
                      <a:pt x="48" y="10"/>
                      <a:pt x="48" y="10"/>
                      <a:pt x="48" y="10"/>
                    </a:cubicBezTo>
                    <a:cubicBezTo>
                      <a:pt x="49" y="8"/>
                      <a:pt x="49" y="8"/>
                      <a:pt x="49" y="8"/>
                    </a:cubicBezTo>
                    <a:cubicBezTo>
                      <a:pt x="46" y="6"/>
                      <a:pt x="46" y="6"/>
                      <a:pt x="46" y="6"/>
                    </a:cubicBezTo>
                    <a:cubicBezTo>
                      <a:pt x="46" y="6"/>
                      <a:pt x="46" y="6"/>
                      <a:pt x="46" y="6"/>
                    </a:cubicBezTo>
                    <a:cubicBezTo>
                      <a:pt x="44" y="9"/>
                      <a:pt x="44" y="9"/>
                      <a:pt x="44" y="9"/>
                    </a:cubicBezTo>
                    <a:cubicBezTo>
                      <a:pt x="43" y="8"/>
                      <a:pt x="43" y="8"/>
                      <a:pt x="43" y="8"/>
                    </a:cubicBezTo>
                    <a:cubicBezTo>
                      <a:pt x="42" y="8"/>
                      <a:pt x="42" y="8"/>
                      <a:pt x="42" y="8"/>
                    </a:cubicBezTo>
                    <a:cubicBezTo>
                      <a:pt x="41" y="9"/>
                      <a:pt x="41" y="9"/>
                      <a:pt x="41" y="9"/>
                    </a:cubicBezTo>
                    <a:cubicBezTo>
                      <a:pt x="39" y="11"/>
                      <a:pt x="39" y="11"/>
                      <a:pt x="39" y="11"/>
                    </a:cubicBezTo>
                    <a:cubicBezTo>
                      <a:pt x="31" y="10"/>
                      <a:pt x="31" y="10"/>
                      <a:pt x="31" y="10"/>
                    </a:cubicBezTo>
                    <a:cubicBezTo>
                      <a:pt x="30" y="11"/>
                      <a:pt x="30" y="11"/>
                      <a:pt x="30" y="11"/>
                    </a:cubicBezTo>
                    <a:cubicBezTo>
                      <a:pt x="30" y="15"/>
                      <a:pt x="30" y="15"/>
                      <a:pt x="30" y="15"/>
                    </a:cubicBezTo>
                    <a:cubicBezTo>
                      <a:pt x="26" y="12"/>
                      <a:pt x="26" y="12"/>
                      <a:pt x="26" y="12"/>
                    </a:cubicBezTo>
                    <a:cubicBezTo>
                      <a:pt x="25" y="12"/>
                      <a:pt x="25" y="12"/>
                      <a:pt x="25" y="12"/>
                    </a:cubicBezTo>
                    <a:cubicBezTo>
                      <a:pt x="23" y="13"/>
                      <a:pt x="23" y="13"/>
                      <a:pt x="23" y="13"/>
                    </a:cubicBezTo>
                    <a:cubicBezTo>
                      <a:pt x="19" y="11"/>
                      <a:pt x="19" y="11"/>
                      <a:pt x="19" y="11"/>
                    </a:cubicBezTo>
                    <a:cubicBezTo>
                      <a:pt x="16" y="8"/>
                      <a:pt x="16" y="8"/>
                      <a:pt x="16" y="8"/>
                    </a:cubicBezTo>
                    <a:cubicBezTo>
                      <a:pt x="11" y="5"/>
                      <a:pt x="11" y="5"/>
                      <a:pt x="11" y="5"/>
                    </a:cubicBezTo>
                    <a:cubicBezTo>
                      <a:pt x="11" y="5"/>
                      <a:pt x="11" y="5"/>
                      <a:pt x="11" y="5"/>
                    </a:cubicBezTo>
                    <a:cubicBezTo>
                      <a:pt x="7" y="2"/>
                      <a:pt x="7" y="2"/>
                      <a:pt x="7" y="2"/>
                    </a:cubicBezTo>
                    <a:cubicBezTo>
                      <a:pt x="5" y="1"/>
                      <a:pt x="5" y="1"/>
                      <a:pt x="5" y="1"/>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 name="Freeform 243">
                <a:extLst>
                  <a:ext uri="{FF2B5EF4-FFF2-40B4-BE49-F238E27FC236}">
                    <a16:creationId xmlns:a16="http://schemas.microsoft.com/office/drawing/2014/main" id="{AFE6326B-39C5-FAD7-1DFF-9824BAAB1EB7}"/>
                  </a:ext>
                </a:extLst>
              </p:cNvPr>
              <p:cNvSpPr/>
              <p:nvPr/>
            </p:nvSpPr>
            <p:spPr bwMode="auto">
              <a:xfrm>
                <a:off x="6605588" y="1489075"/>
                <a:ext cx="136525" cy="242888"/>
              </a:xfrm>
              <a:custGeom>
                <a:avLst/>
                <a:gdLst>
                  <a:gd name="T0" fmla="*/ 72 w 86"/>
                  <a:gd name="T1" fmla="*/ 68 h 153"/>
                  <a:gd name="T2" fmla="*/ 62 w 86"/>
                  <a:gd name="T3" fmla="*/ 67 h 153"/>
                  <a:gd name="T4" fmla="*/ 51 w 86"/>
                  <a:gd name="T5" fmla="*/ 58 h 153"/>
                  <a:gd name="T6" fmla="*/ 52 w 86"/>
                  <a:gd name="T7" fmla="*/ 51 h 153"/>
                  <a:gd name="T8" fmla="*/ 49 w 86"/>
                  <a:gd name="T9" fmla="*/ 42 h 153"/>
                  <a:gd name="T10" fmla="*/ 49 w 86"/>
                  <a:gd name="T11" fmla="*/ 37 h 153"/>
                  <a:gd name="T12" fmla="*/ 48 w 86"/>
                  <a:gd name="T13" fmla="*/ 34 h 153"/>
                  <a:gd name="T14" fmla="*/ 45 w 86"/>
                  <a:gd name="T15" fmla="*/ 41 h 153"/>
                  <a:gd name="T16" fmla="*/ 48 w 86"/>
                  <a:gd name="T17" fmla="*/ 48 h 153"/>
                  <a:gd name="T18" fmla="*/ 41 w 86"/>
                  <a:gd name="T19" fmla="*/ 44 h 153"/>
                  <a:gd name="T20" fmla="*/ 36 w 86"/>
                  <a:gd name="T21" fmla="*/ 41 h 153"/>
                  <a:gd name="T22" fmla="*/ 35 w 86"/>
                  <a:gd name="T23" fmla="*/ 36 h 153"/>
                  <a:gd name="T24" fmla="*/ 36 w 86"/>
                  <a:gd name="T25" fmla="*/ 29 h 153"/>
                  <a:gd name="T26" fmla="*/ 37 w 86"/>
                  <a:gd name="T27" fmla="*/ 24 h 153"/>
                  <a:gd name="T28" fmla="*/ 37 w 86"/>
                  <a:gd name="T29" fmla="*/ 17 h 153"/>
                  <a:gd name="T30" fmla="*/ 37 w 86"/>
                  <a:gd name="T31" fmla="*/ 13 h 153"/>
                  <a:gd name="T32" fmla="*/ 41 w 86"/>
                  <a:gd name="T33" fmla="*/ 8 h 153"/>
                  <a:gd name="T34" fmla="*/ 40 w 86"/>
                  <a:gd name="T35" fmla="*/ 0 h 153"/>
                  <a:gd name="T36" fmla="*/ 26 w 86"/>
                  <a:gd name="T37" fmla="*/ 2 h 153"/>
                  <a:gd name="T38" fmla="*/ 27 w 86"/>
                  <a:gd name="T39" fmla="*/ 12 h 153"/>
                  <a:gd name="T40" fmla="*/ 29 w 86"/>
                  <a:gd name="T41" fmla="*/ 20 h 153"/>
                  <a:gd name="T42" fmla="*/ 34 w 86"/>
                  <a:gd name="T43" fmla="*/ 26 h 153"/>
                  <a:gd name="T44" fmla="*/ 32 w 86"/>
                  <a:gd name="T45" fmla="*/ 33 h 153"/>
                  <a:gd name="T46" fmla="*/ 28 w 86"/>
                  <a:gd name="T47" fmla="*/ 35 h 153"/>
                  <a:gd name="T48" fmla="*/ 32 w 86"/>
                  <a:gd name="T49" fmla="*/ 39 h 153"/>
                  <a:gd name="T50" fmla="*/ 36 w 86"/>
                  <a:gd name="T51" fmla="*/ 45 h 153"/>
                  <a:gd name="T52" fmla="*/ 33 w 86"/>
                  <a:gd name="T53" fmla="*/ 52 h 153"/>
                  <a:gd name="T54" fmla="*/ 30 w 86"/>
                  <a:gd name="T55" fmla="*/ 60 h 153"/>
                  <a:gd name="T56" fmla="*/ 28 w 86"/>
                  <a:gd name="T57" fmla="*/ 64 h 153"/>
                  <a:gd name="T58" fmla="*/ 30 w 86"/>
                  <a:gd name="T59" fmla="*/ 68 h 153"/>
                  <a:gd name="T60" fmla="*/ 23 w 86"/>
                  <a:gd name="T61" fmla="*/ 73 h 153"/>
                  <a:gd name="T62" fmla="*/ 15 w 86"/>
                  <a:gd name="T63" fmla="*/ 89 h 153"/>
                  <a:gd name="T64" fmla="*/ 5 w 86"/>
                  <a:gd name="T65" fmla="*/ 92 h 153"/>
                  <a:gd name="T66" fmla="*/ 3 w 86"/>
                  <a:gd name="T67" fmla="*/ 101 h 153"/>
                  <a:gd name="T68" fmla="*/ 12 w 86"/>
                  <a:gd name="T69" fmla="*/ 109 h 153"/>
                  <a:gd name="T70" fmla="*/ 19 w 86"/>
                  <a:gd name="T71" fmla="*/ 120 h 153"/>
                  <a:gd name="T72" fmla="*/ 18 w 86"/>
                  <a:gd name="T73" fmla="*/ 125 h 153"/>
                  <a:gd name="T74" fmla="*/ 6 w 86"/>
                  <a:gd name="T75" fmla="*/ 140 h 153"/>
                  <a:gd name="T76" fmla="*/ 0 w 86"/>
                  <a:gd name="T77" fmla="*/ 146 h 153"/>
                  <a:gd name="T78" fmla="*/ 6 w 86"/>
                  <a:gd name="T79" fmla="*/ 145 h 153"/>
                  <a:gd name="T80" fmla="*/ 7 w 86"/>
                  <a:gd name="T81" fmla="*/ 149 h 153"/>
                  <a:gd name="T82" fmla="*/ 10 w 86"/>
                  <a:gd name="T83" fmla="*/ 153 h 153"/>
                  <a:gd name="T84" fmla="*/ 25 w 86"/>
                  <a:gd name="T85" fmla="*/ 140 h 153"/>
                  <a:gd name="T86" fmla="*/ 37 w 86"/>
                  <a:gd name="T87" fmla="*/ 126 h 153"/>
                  <a:gd name="T88" fmla="*/ 40 w 86"/>
                  <a:gd name="T89" fmla="*/ 124 h 153"/>
                  <a:gd name="T90" fmla="*/ 47 w 86"/>
                  <a:gd name="T91" fmla="*/ 115 h 153"/>
                  <a:gd name="T92" fmla="*/ 50 w 86"/>
                  <a:gd name="T93" fmla="*/ 108 h 153"/>
                  <a:gd name="T94" fmla="*/ 41 w 86"/>
                  <a:gd name="T95" fmla="*/ 108 h 153"/>
                  <a:gd name="T96" fmla="*/ 56 w 86"/>
                  <a:gd name="T97" fmla="*/ 95 h 153"/>
                  <a:gd name="T98" fmla="*/ 66 w 86"/>
                  <a:gd name="T99" fmla="*/ 92 h 153"/>
                  <a:gd name="T100" fmla="*/ 74 w 86"/>
                  <a:gd name="T101" fmla="*/ 85 h 153"/>
                  <a:gd name="T102" fmla="*/ 77 w 86"/>
                  <a:gd name="T103" fmla="*/ 82 h 153"/>
                  <a:gd name="T104" fmla="*/ 83 w 86"/>
                  <a:gd name="T105" fmla="*/ 68 h 153"/>
                  <a:gd name="T106" fmla="*/ 84 w 86"/>
                  <a:gd name="T107" fmla="*/ 6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153">
                    <a:moveTo>
                      <a:pt x="80" y="60"/>
                    </a:moveTo>
                    <a:lnTo>
                      <a:pt x="78" y="62"/>
                    </a:lnTo>
                    <a:lnTo>
                      <a:pt x="72" y="68"/>
                    </a:lnTo>
                    <a:lnTo>
                      <a:pt x="69" y="68"/>
                    </a:lnTo>
                    <a:lnTo>
                      <a:pt x="66" y="70"/>
                    </a:lnTo>
                    <a:lnTo>
                      <a:pt x="62" y="67"/>
                    </a:lnTo>
                    <a:lnTo>
                      <a:pt x="56" y="62"/>
                    </a:lnTo>
                    <a:lnTo>
                      <a:pt x="55" y="63"/>
                    </a:lnTo>
                    <a:lnTo>
                      <a:pt x="51" y="58"/>
                    </a:lnTo>
                    <a:lnTo>
                      <a:pt x="50" y="56"/>
                    </a:lnTo>
                    <a:lnTo>
                      <a:pt x="52" y="53"/>
                    </a:lnTo>
                    <a:lnTo>
                      <a:pt x="52" y="51"/>
                    </a:lnTo>
                    <a:lnTo>
                      <a:pt x="50" y="45"/>
                    </a:lnTo>
                    <a:lnTo>
                      <a:pt x="50" y="44"/>
                    </a:lnTo>
                    <a:lnTo>
                      <a:pt x="49" y="42"/>
                    </a:lnTo>
                    <a:lnTo>
                      <a:pt x="49" y="38"/>
                    </a:lnTo>
                    <a:lnTo>
                      <a:pt x="50" y="37"/>
                    </a:lnTo>
                    <a:lnTo>
                      <a:pt x="49" y="37"/>
                    </a:lnTo>
                    <a:lnTo>
                      <a:pt x="48" y="33"/>
                    </a:lnTo>
                    <a:lnTo>
                      <a:pt x="48" y="34"/>
                    </a:lnTo>
                    <a:lnTo>
                      <a:pt x="48" y="34"/>
                    </a:lnTo>
                    <a:lnTo>
                      <a:pt x="48" y="36"/>
                    </a:lnTo>
                    <a:lnTo>
                      <a:pt x="48" y="38"/>
                    </a:lnTo>
                    <a:lnTo>
                      <a:pt x="45" y="41"/>
                    </a:lnTo>
                    <a:lnTo>
                      <a:pt x="45" y="42"/>
                    </a:lnTo>
                    <a:lnTo>
                      <a:pt x="48" y="44"/>
                    </a:lnTo>
                    <a:lnTo>
                      <a:pt x="48" y="48"/>
                    </a:lnTo>
                    <a:lnTo>
                      <a:pt x="43" y="49"/>
                    </a:lnTo>
                    <a:lnTo>
                      <a:pt x="41" y="45"/>
                    </a:lnTo>
                    <a:lnTo>
                      <a:pt x="41" y="44"/>
                    </a:lnTo>
                    <a:lnTo>
                      <a:pt x="37" y="43"/>
                    </a:lnTo>
                    <a:lnTo>
                      <a:pt x="37" y="42"/>
                    </a:lnTo>
                    <a:lnTo>
                      <a:pt x="36" y="41"/>
                    </a:lnTo>
                    <a:lnTo>
                      <a:pt x="34" y="42"/>
                    </a:lnTo>
                    <a:lnTo>
                      <a:pt x="33" y="38"/>
                    </a:lnTo>
                    <a:lnTo>
                      <a:pt x="35" y="36"/>
                    </a:lnTo>
                    <a:lnTo>
                      <a:pt x="36" y="36"/>
                    </a:lnTo>
                    <a:lnTo>
                      <a:pt x="34" y="34"/>
                    </a:lnTo>
                    <a:lnTo>
                      <a:pt x="36" y="29"/>
                    </a:lnTo>
                    <a:lnTo>
                      <a:pt x="39" y="28"/>
                    </a:lnTo>
                    <a:lnTo>
                      <a:pt x="39" y="27"/>
                    </a:lnTo>
                    <a:lnTo>
                      <a:pt x="37" y="24"/>
                    </a:lnTo>
                    <a:lnTo>
                      <a:pt x="39" y="22"/>
                    </a:lnTo>
                    <a:lnTo>
                      <a:pt x="37" y="20"/>
                    </a:lnTo>
                    <a:lnTo>
                      <a:pt x="37" y="17"/>
                    </a:lnTo>
                    <a:lnTo>
                      <a:pt x="34" y="15"/>
                    </a:lnTo>
                    <a:lnTo>
                      <a:pt x="35" y="10"/>
                    </a:lnTo>
                    <a:lnTo>
                      <a:pt x="37" y="13"/>
                    </a:lnTo>
                    <a:lnTo>
                      <a:pt x="40" y="12"/>
                    </a:lnTo>
                    <a:lnTo>
                      <a:pt x="40" y="9"/>
                    </a:lnTo>
                    <a:lnTo>
                      <a:pt x="41" y="8"/>
                    </a:lnTo>
                    <a:lnTo>
                      <a:pt x="41" y="5"/>
                    </a:lnTo>
                    <a:lnTo>
                      <a:pt x="40" y="0"/>
                    </a:lnTo>
                    <a:lnTo>
                      <a:pt x="40" y="0"/>
                    </a:lnTo>
                    <a:lnTo>
                      <a:pt x="36" y="1"/>
                    </a:lnTo>
                    <a:lnTo>
                      <a:pt x="34" y="0"/>
                    </a:lnTo>
                    <a:lnTo>
                      <a:pt x="26" y="2"/>
                    </a:lnTo>
                    <a:lnTo>
                      <a:pt x="25" y="5"/>
                    </a:lnTo>
                    <a:lnTo>
                      <a:pt x="25" y="7"/>
                    </a:lnTo>
                    <a:lnTo>
                      <a:pt x="27" y="12"/>
                    </a:lnTo>
                    <a:lnTo>
                      <a:pt x="27" y="20"/>
                    </a:lnTo>
                    <a:lnTo>
                      <a:pt x="27" y="21"/>
                    </a:lnTo>
                    <a:lnTo>
                      <a:pt x="29" y="20"/>
                    </a:lnTo>
                    <a:lnTo>
                      <a:pt x="30" y="22"/>
                    </a:lnTo>
                    <a:lnTo>
                      <a:pt x="34" y="21"/>
                    </a:lnTo>
                    <a:lnTo>
                      <a:pt x="34" y="26"/>
                    </a:lnTo>
                    <a:lnTo>
                      <a:pt x="32" y="29"/>
                    </a:lnTo>
                    <a:lnTo>
                      <a:pt x="32" y="30"/>
                    </a:lnTo>
                    <a:lnTo>
                      <a:pt x="32" y="33"/>
                    </a:lnTo>
                    <a:lnTo>
                      <a:pt x="28" y="34"/>
                    </a:lnTo>
                    <a:lnTo>
                      <a:pt x="28" y="34"/>
                    </a:lnTo>
                    <a:lnTo>
                      <a:pt x="28" y="35"/>
                    </a:lnTo>
                    <a:lnTo>
                      <a:pt x="30" y="39"/>
                    </a:lnTo>
                    <a:lnTo>
                      <a:pt x="30" y="39"/>
                    </a:lnTo>
                    <a:lnTo>
                      <a:pt x="32" y="39"/>
                    </a:lnTo>
                    <a:lnTo>
                      <a:pt x="34" y="43"/>
                    </a:lnTo>
                    <a:lnTo>
                      <a:pt x="34" y="43"/>
                    </a:lnTo>
                    <a:lnTo>
                      <a:pt x="36" y="45"/>
                    </a:lnTo>
                    <a:lnTo>
                      <a:pt x="33" y="48"/>
                    </a:lnTo>
                    <a:lnTo>
                      <a:pt x="34" y="49"/>
                    </a:lnTo>
                    <a:lnTo>
                      <a:pt x="33" y="52"/>
                    </a:lnTo>
                    <a:lnTo>
                      <a:pt x="30" y="57"/>
                    </a:lnTo>
                    <a:lnTo>
                      <a:pt x="30" y="59"/>
                    </a:lnTo>
                    <a:lnTo>
                      <a:pt x="30" y="60"/>
                    </a:lnTo>
                    <a:lnTo>
                      <a:pt x="32" y="62"/>
                    </a:lnTo>
                    <a:lnTo>
                      <a:pt x="30" y="64"/>
                    </a:lnTo>
                    <a:lnTo>
                      <a:pt x="28" y="64"/>
                    </a:lnTo>
                    <a:lnTo>
                      <a:pt x="27" y="66"/>
                    </a:lnTo>
                    <a:lnTo>
                      <a:pt x="27" y="66"/>
                    </a:lnTo>
                    <a:lnTo>
                      <a:pt x="30" y="68"/>
                    </a:lnTo>
                    <a:lnTo>
                      <a:pt x="26" y="71"/>
                    </a:lnTo>
                    <a:lnTo>
                      <a:pt x="25" y="71"/>
                    </a:lnTo>
                    <a:lnTo>
                      <a:pt x="23" y="73"/>
                    </a:lnTo>
                    <a:lnTo>
                      <a:pt x="21" y="87"/>
                    </a:lnTo>
                    <a:lnTo>
                      <a:pt x="19" y="89"/>
                    </a:lnTo>
                    <a:lnTo>
                      <a:pt x="15" y="89"/>
                    </a:lnTo>
                    <a:lnTo>
                      <a:pt x="13" y="88"/>
                    </a:lnTo>
                    <a:lnTo>
                      <a:pt x="11" y="88"/>
                    </a:lnTo>
                    <a:lnTo>
                      <a:pt x="5" y="92"/>
                    </a:lnTo>
                    <a:lnTo>
                      <a:pt x="3" y="94"/>
                    </a:lnTo>
                    <a:lnTo>
                      <a:pt x="3" y="96"/>
                    </a:lnTo>
                    <a:lnTo>
                      <a:pt x="3" y="101"/>
                    </a:lnTo>
                    <a:lnTo>
                      <a:pt x="5" y="102"/>
                    </a:lnTo>
                    <a:lnTo>
                      <a:pt x="10" y="106"/>
                    </a:lnTo>
                    <a:lnTo>
                      <a:pt x="12" y="109"/>
                    </a:lnTo>
                    <a:lnTo>
                      <a:pt x="15" y="110"/>
                    </a:lnTo>
                    <a:lnTo>
                      <a:pt x="18" y="113"/>
                    </a:lnTo>
                    <a:lnTo>
                      <a:pt x="19" y="120"/>
                    </a:lnTo>
                    <a:lnTo>
                      <a:pt x="19" y="121"/>
                    </a:lnTo>
                    <a:lnTo>
                      <a:pt x="18" y="122"/>
                    </a:lnTo>
                    <a:lnTo>
                      <a:pt x="18" y="125"/>
                    </a:lnTo>
                    <a:lnTo>
                      <a:pt x="17" y="128"/>
                    </a:lnTo>
                    <a:lnTo>
                      <a:pt x="11" y="136"/>
                    </a:lnTo>
                    <a:lnTo>
                      <a:pt x="6" y="140"/>
                    </a:lnTo>
                    <a:lnTo>
                      <a:pt x="1" y="145"/>
                    </a:lnTo>
                    <a:lnTo>
                      <a:pt x="0" y="146"/>
                    </a:lnTo>
                    <a:lnTo>
                      <a:pt x="0" y="146"/>
                    </a:lnTo>
                    <a:lnTo>
                      <a:pt x="1" y="146"/>
                    </a:lnTo>
                    <a:lnTo>
                      <a:pt x="3" y="145"/>
                    </a:lnTo>
                    <a:lnTo>
                      <a:pt x="6" y="145"/>
                    </a:lnTo>
                    <a:lnTo>
                      <a:pt x="6" y="149"/>
                    </a:lnTo>
                    <a:lnTo>
                      <a:pt x="6" y="149"/>
                    </a:lnTo>
                    <a:lnTo>
                      <a:pt x="7" y="149"/>
                    </a:lnTo>
                    <a:lnTo>
                      <a:pt x="8" y="151"/>
                    </a:lnTo>
                    <a:lnTo>
                      <a:pt x="8" y="153"/>
                    </a:lnTo>
                    <a:lnTo>
                      <a:pt x="10" y="153"/>
                    </a:lnTo>
                    <a:lnTo>
                      <a:pt x="15" y="149"/>
                    </a:lnTo>
                    <a:lnTo>
                      <a:pt x="20" y="145"/>
                    </a:lnTo>
                    <a:lnTo>
                      <a:pt x="25" y="140"/>
                    </a:lnTo>
                    <a:lnTo>
                      <a:pt x="29" y="136"/>
                    </a:lnTo>
                    <a:lnTo>
                      <a:pt x="34" y="129"/>
                    </a:lnTo>
                    <a:lnTo>
                      <a:pt x="37" y="126"/>
                    </a:lnTo>
                    <a:lnTo>
                      <a:pt x="40" y="126"/>
                    </a:lnTo>
                    <a:lnTo>
                      <a:pt x="40" y="126"/>
                    </a:lnTo>
                    <a:lnTo>
                      <a:pt x="40" y="124"/>
                    </a:lnTo>
                    <a:lnTo>
                      <a:pt x="42" y="122"/>
                    </a:lnTo>
                    <a:lnTo>
                      <a:pt x="44" y="121"/>
                    </a:lnTo>
                    <a:lnTo>
                      <a:pt x="47" y="115"/>
                    </a:lnTo>
                    <a:lnTo>
                      <a:pt x="49" y="110"/>
                    </a:lnTo>
                    <a:lnTo>
                      <a:pt x="49" y="109"/>
                    </a:lnTo>
                    <a:lnTo>
                      <a:pt x="50" y="108"/>
                    </a:lnTo>
                    <a:lnTo>
                      <a:pt x="49" y="107"/>
                    </a:lnTo>
                    <a:lnTo>
                      <a:pt x="48" y="107"/>
                    </a:lnTo>
                    <a:lnTo>
                      <a:pt x="41" y="108"/>
                    </a:lnTo>
                    <a:lnTo>
                      <a:pt x="47" y="103"/>
                    </a:lnTo>
                    <a:lnTo>
                      <a:pt x="49" y="102"/>
                    </a:lnTo>
                    <a:lnTo>
                      <a:pt x="56" y="95"/>
                    </a:lnTo>
                    <a:lnTo>
                      <a:pt x="59" y="94"/>
                    </a:lnTo>
                    <a:lnTo>
                      <a:pt x="66" y="95"/>
                    </a:lnTo>
                    <a:lnTo>
                      <a:pt x="66" y="92"/>
                    </a:lnTo>
                    <a:lnTo>
                      <a:pt x="69" y="87"/>
                    </a:lnTo>
                    <a:lnTo>
                      <a:pt x="71" y="85"/>
                    </a:lnTo>
                    <a:lnTo>
                      <a:pt x="74" y="85"/>
                    </a:lnTo>
                    <a:lnTo>
                      <a:pt x="76" y="85"/>
                    </a:lnTo>
                    <a:lnTo>
                      <a:pt x="76" y="85"/>
                    </a:lnTo>
                    <a:lnTo>
                      <a:pt x="77" y="82"/>
                    </a:lnTo>
                    <a:lnTo>
                      <a:pt x="80" y="77"/>
                    </a:lnTo>
                    <a:lnTo>
                      <a:pt x="80" y="72"/>
                    </a:lnTo>
                    <a:lnTo>
                      <a:pt x="83" y="68"/>
                    </a:lnTo>
                    <a:lnTo>
                      <a:pt x="85" y="65"/>
                    </a:lnTo>
                    <a:lnTo>
                      <a:pt x="86" y="65"/>
                    </a:lnTo>
                    <a:lnTo>
                      <a:pt x="84" y="64"/>
                    </a:lnTo>
                    <a:lnTo>
                      <a:pt x="80"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 name="Freeform 244">
                <a:extLst>
                  <a:ext uri="{FF2B5EF4-FFF2-40B4-BE49-F238E27FC236}">
                    <a16:creationId xmlns:a16="http://schemas.microsoft.com/office/drawing/2014/main" id="{9071911F-EB4F-0E9E-11B0-142341C78AC5}"/>
                  </a:ext>
                </a:extLst>
              </p:cNvPr>
              <p:cNvSpPr/>
              <p:nvPr/>
            </p:nvSpPr>
            <p:spPr bwMode="auto">
              <a:xfrm>
                <a:off x="5902326" y="488950"/>
                <a:ext cx="233363" cy="198438"/>
              </a:xfrm>
              <a:custGeom>
                <a:avLst/>
                <a:gdLst>
                  <a:gd name="T0" fmla="*/ 14 w 147"/>
                  <a:gd name="T1" fmla="*/ 77 h 125"/>
                  <a:gd name="T2" fmla="*/ 18 w 147"/>
                  <a:gd name="T3" fmla="*/ 85 h 125"/>
                  <a:gd name="T4" fmla="*/ 25 w 147"/>
                  <a:gd name="T5" fmla="*/ 87 h 125"/>
                  <a:gd name="T6" fmla="*/ 37 w 147"/>
                  <a:gd name="T7" fmla="*/ 87 h 125"/>
                  <a:gd name="T8" fmla="*/ 35 w 147"/>
                  <a:gd name="T9" fmla="*/ 84 h 125"/>
                  <a:gd name="T10" fmla="*/ 35 w 147"/>
                  <a:gd name="T11" fmla="*/ 81 h 125"/>
                  <a:gd name="T12" fmla="*/ 40 w 147"/>
                  <a:gd name="T13" fmla="*/ 80 h 125"/>
                  <a:gd name="T14" fmla="*/ 41 w 147"/>
                  <a:gd name="T15" fmla="*/ 77 h 125"/>
                  <a:gd name="T16" fmla="*/ 44 w 147"/>
                  <a:gd name="T17" fmla="*/ 73 h 125"/>
                  <a:gd name="T18" fmla="*/ 48 w 147"/>
                  <a:gd name="T19" fmla="*/ 78 h 125"/>
                  <a:gd name="T20" fmla="*/ 51 w 147"/>
                  <a:gd name="T21" fmla="*/ 68 h 125"/>
                  <a:gd name="T22" fmla="*/ 59 w 147"/>
                  <a:gd name="T23" fmla="*/ 75 h 125"/>
                  <a:gd name="T24" fmla="*/ 60 w 147"/>
                  <a:gd name="T25" fmla="*/ 75 h 125"/>
                  <a:gd name="T26" fmla="*/ 62 w 147"/>
                  <a:gd name="T27" fmla="*/ 75 h 125"/>
                  <a:gd name="T28" fmla="*/ 67 w 147"/>
                  <a:gd name="T29" fmla="*/ 74 h 125"/>
                  <a:gd name="T30" fmla="*/ 66 w 147"/>
                  <a:gd name="T31" fmla="*/ 79 h 125"/>
                  <a:gd name="T32" fmla="*/ 76 w 147"/>
                  <a:gd name="T33" fmla="*/ 82 h 125"/>
                  <a:gd name="T34" fmla="*/ 83 w 147"/>
                  <a:gd name="T35" fmla="*/ 92 h 125"/>
                  <a:gd name="T36" fmla="*/ 91 w 147"/>
                  <a:gd name="T37" fmla="*/ 100 h 125"/>
                  <a:gd name="T38" fmla="*/ 101 w 147"/>
                  <a:gd name="T39" fmla="*/ 111 h 125"/>
                  <a:gd name="T40" fmla="*/ 106 w 147"/>
                  <a:gd name="T41" fmla="*/ 116 h 125"/>
                  <a:gd name="T42" fmla="*/ 113 w 147"/>
                  <a:gd name="T43" fmla="*/ 116 h 125"/>
                  <a:gd name="T44" fmla="*/ 124 w 147"/>
                  <a:gd name="T45" fmla="*/ 117 h 125"/>
                  <a:gd name="T46" fmla="*/ 134 w 147"/>
                  <a:gd name="T47" fmla="*/ 118 h 125"/>
                  <a:gd name="T48" fmla="*/ 141 w 147"/>
                  <a:gd name="T49" fmla="*/ 123 h 125"/>
                  <a:gd name="T50" fmla="*/ 145 w 147"/>
                  <a:gd name="T51" fmla="*/ 125 h 125"/>
                  <a:gd name="T52" fmla="*/ 145 w 147"/>
                  <a:gd name="T53" fmla="*/ 123 h 125"/>
                  <a:gd name="T54" fmla="*/ 145 w 147"/>
                  <a:gd name="T55" fmla="*/ 118 h 125"/>
                  <a:gd name="T56" fmla="*/ 131 w 147"/>
                  <a:gd name="T57" fmla="*/ 113 h 125"/>
                  <a:gd name="T58" fmla="*/ 127 w 147"/>
                  <a:gd name="T59" fmla="*/ 109 h 125"/>
                  <a:gd name="T60" fmla="*/ 127 w 147"/>
                  <a:gd name="T61" fmla="*/ 102 h 125"/>
                  <a:gd name="T62" fmla="*/ 125 w 147"/>
                  <a:gd name="T63" fmla="*/ 100 h 125"/>
                  <a:gd name="T64" fmla="*/ 119 w 147"/>
                  <a:gd name="T65" fmla="*/ 100 h 125"/>
                  <a:gd name="T66" fmla="*/ 113 w 147"/>
                  <a:gd name="T67" fmla="*/ 92 h 125"/>
                  <a:gd name="T68" fmla="*/ 107 w 147"/>
                  <a:gd name="T69" fmla="*/ 82 h 125"/>
                  <a:gd name="T70" fmla="*/ 101 w 147"/>
                  <a:gd name="T71" fmla="*/ 78 h 125"/>
                  <a:gd name="T72" fmla="*/ 94 w 147"/>
                  <a:gd name="T73" fmla="*/ 68 h 125"/>
                  <a:gd name="T74" fmla="*/ 99 w 147"/>
                  <a:gd name="T75" fmla="*/ 63 h 125"/>
                  <a:gd name="T76" fmla="*/ 105 w 147"/>
                  <a:gd name="T77" fmla="*/ 56 h 125"/>
                  <a:gd name="T78" fmla="*/ 98 w 147"/>
                  <a:gd name="T79" fmla="*/ 52 h 125"/>
                  <a:gd name="T80" fmla="*/ 85 w 147"/>
                  <a:gd name="T81" fmla="*/ 45 h 125"/>
                  <a:gd name="T82" fmla="*/ 73 w 147"/>
                  <a:gd name="T83" fmla="*/ 39 h 125"/>
                  <a:gd name="T84" fmla="*/ 74 w 147"/>
                  <a:gd name="T85" fmla="*/ 32 h 125"/>
                  <a:gd name="T86" fmla="*/ 66 w 147"/>
                  <a:gd name="T87" fmla="*/ 28 h 125"/>
                  <a:gd name="T88" fmla="*/ 60 w 147"/>
                  <a:gd name="T89" fmla="*/ 21 h 125"/>
                  <a:gd name="T90" fmla="*/ 55 w 147"/>
                  <a:gd name="T91" fmla="*/ 19 h 125"/>
                  <a:gd name="T92" fmla="*/ 45 w 147"/>
                  <a:gd name="T93" fmla="*/ 14 h 125"/>
                  <a:gd name="T94" fmla="*/ 28 w 147"/>
                  <a:gd name="T95" fmla="*/ 9 h 125"/>
                  <a:gd name="T96" fmla="*/ 22 w 147"/>
                  <a:gd name="T97" fmla="*/ 6 h 125"/>
                  <a:gd name="T98" fmla="*/ 13 w 147"/>
                  <a:gd name="T99" fmla="*/ 2 h 125"/>
                  <a:gd name="T100" fmla="*/ 1 w 147"/>
                  <a:gd name="T101" fmla="*/ 56 h 125"/>
                  <a:gd name="T102" fmla="*/ 1 w 147"/>
                  <a:gd name="T103" fmla="*/ 6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7" h="125">
                    <a:moveTo>
                      <a:pt x="11" y="74"/>
                    </a:moveTo>
                    <a:lnTo>
                      <a:pt x="11" y="77"/>
                    </a:lnTo>
                    <a:lnTo>
                      <a:pt x="14" y="77"/>
                    </a:lnTo>
                    <a:lnTo>
                      <a:pt x="17" y="80"/>
                    </a:lnTo>
                    <a:lnTo>
                      <a:pt x="18" y="85"/>
                    </a:lnTo>
                    <a:lnTo>
                      <a:pt x="18" y="85"/>
                    </a:lnTo>
                    <a:lnTo>
                      <a:pt x="23" y="86"/>
                    </a:lnTo>
                    <a:lnTo>
                      <a:pt x="25" y="88"/>
                    </a:lnTo>
                    <a:lnTo>
                      <a:pt x="25" y="87"/>
                    </a:lnTo>
                    <a:lnTo>
                      <a:pt x="30" y="87"/>
                    </a:lnTo>
                    <a:lnTo>
                      <a:pt x="33" y="87"/>
                    </a:lnTo>
                    <a:lnTo>
                      <a:pt x="37" y="87"/>
                    </a:lnTo>
                    <a:lnTo>
                      <a:pt x="38" y="87"/>
                    </a:lnTo>
                    <a:lnTo>
                      <a:pt x="36" y="86"/>
                    </a:lnTo>
                    <a:lnTo>
                      <a:pt x="35" y="84"/>
                    </a:lnTo>
                    <a:lnTo>
                      <a:pt x="32" y="84"/>
                    </a:lnTo>
                    <a:lnTo>
                      <a:pt x="28" y="75"/>
                    </a:lnTo>
                    <a:lnTo>
                      <a:pt x="35" y="81"/>
                    </a:lnTo>
                    <a:lnTo>
                      <a:pt x="38" y="80"/>
                    </a:lnTo>
                    <a:lnTo>
                      <a:pt x="39" y="82"/>
                    </a:lnTo>
                    <a:lnTo>
                      <a:pt x="40" y="80"/>
                    </a:lnTo>
                    <a:lnTo>
                      <a:pt x="41" y="79"/>
                    </a:lnTo>
                    <a:lnTo>
                      <a:pt x="41" y="78"/>
                    </a:lnTo>
                    <a:lnTo>
                      <a:pt x="41" y="77"/>
                    </a:lnTo>
                    <a:lnTo>
                      <a:pt x="39" y="74"/>
                    </a:lnTo>
                    <a:lnTo>
                      <a:pt x="39" y="71"/>
                    </a:lnTo>
                    <a:lnTo>
                      <a:pt x="44" y="73"/>
                    </a:lnTo>
                    <a:lnTo>
                      <a:pt x="45" y="74"/>
                    </a:lnTo>
                    <a:lnTo>
                      <a:pt x="47" y="77"/>
                    </a:lnTo>
                    <a:lnTo>
                      <a:pt x="48" y="78"/>
                    </a:lnTo>
                    <a:lnTo>
                      <a:pt x="46" y="72"/>
                    </a:lnTo>
                    <a:lnTo>
                      <a:pt x="50" y="74"/>
                    </a:lnTo>
                    <a:lnTo>
                      <a:pt x="51" y="68"/>
                    </a:lnTo>
                    <a:lnTo>
                      <a:pt x="54" y="72"/>
                    </a:lnTo>
                    <a:lnTo>
                      <a:pt x="58" y="73"/>
                    </a:lnTo>
                    <a:lnTo>
                      <a:pt x="59" y="75"/>
                    </a:lnTo>
                    <a:lnTo>
                      <a:pt x="60" y="75"/>
                    </a:lnTo>
                    <a:lnTo>
                      <a:pt x="60" y="75"/>
                    </a:lnTo>
                    <a:lnTo>
                      <a:pt x="60" y="75"/>
                    </a:lnTo>
                    <a:lnTo>
                      <a:pt x="60" y="75"/>
                    </a:lnTo>
                    <a:lnTo>
                      <a:pt x="62" y="75"/>
                    </a:lnTo>
                    <a:lnTo>
                      <a:pt x="62" y="75"/>
                    </a:lnTo>
                    <a:lnTo>
                      <a:pt x="66" y="72"/>
                    </a:lnTo>
                    <a:lnTo>
                      <a:pt x="66" y="74"/>
                    </a:lnTo>
                    <a:lnTo>
                      <a:pt x="67" y="74"/>
                    </a:lnTo>
                    <a:lnTo>
                      <a:pt x="66" y="77"/>
                    </a:lnTo>
                    <a:lnTo>
                      <a:pt x="65" y="78"/>
                    </a:lnTo>
                    <a:lnTo>
                      <a:pt x="66" y="79"/>
                    </a:lnTo>
                    <a:lnTo>
                      <a:pt x="67" y="79"/>
                    </a:lnTo>
                    <a:lnTo>
                      <a:pt x="68" y="81"/>
                    </a:lnTo>
                    <a:lnTo>
                      <a:pt x="76" y="82"/>
                    </a:lnTo>
                    <a:lnTo>
                      <a:pt x="80" y="85"/>
                    </a:lnTo>
                    <a:lnTo>
                      <a:pt x="82" y="88"/>
                    </a:lnTo>
                    <a:lnTo>
                      <a:pt x="83" y="92"/>
                    </a:lnTo>
                    <a:lnTo>
                      <a:pt x="88" y="97"/>
                    </a:lnTo>
                    <a:lnTo>
                      <a:pt x="88" y="99"/>
                    </a:lnTo>
                    <a:lnTo>
                      <a:pt x="91" y="100"/>
                    </a:lnTo>
                    <a:lnTo>
                      <a:pt x="92" y="102"/>
                    </a:lnTo>
                    <a:lnTo>
                      <a:pt x="94" y="104"/>
                    </a:lnTo>
                    <a:lnTo>
                      <a:pt x="101" y="111"/>
                    </a:lnTo>
                    <a:lnTo>
                      <a:pt x="101" y="114"/>
                    </a:lnTo>
                    <a:lnTo>
                      <a:pt x="103" y="115"/>
                    </a:lnTo>
                    <a:lnTo>
                      <a:pt x="106" y="116"/>
                    </a:lnTo>
                    <a:lnTo>
                      <a:pt x="109" y="116"/>
                    </a:lnTo>
                    <a:lnTo>
                      <a:pt x="111" y="116"/>
                    </a:lnTo>
                    <a:lnTo>
                      <a:pt x="113" y="116"/>
                    </a:lnTo>
                    <a:lnTo>
                      <a:pt x="118" y="116"/>
                    </a:lnTo>
                    <a:lnTo>
                      <a:pt x="120" y="117"/>
                    </a:lnTo>
                    <a:lnTo>
                      <a:pt x="124" y="117"/>
                    </a:lnTo>
                    <a:lnTo>
                      <a:pt x="128" y="118"/>
                    </a:lnTo>
                    <a:lnTo>
                      <a:pt x="131" y="120"/>
                    </a:lnTo>
                    <a:lnTo>
                      <a:pt x="134" y="118"/>
                    </a:lnTo>
                    <a:lnTo>
                      <a:pt x="136" y="121"/>
                    </a:lnTo>
                    <a:lnTo>
                      <a:pt x="140" y="121"/>
                    </a:lnTo>
                    <a:lnTo>
                      <a:pt x="141" y="123"/>
                    </a:lnTo>
                    <a:lnTo>
                      <a:pt x="140" y="123"/>
                    </a:lnTo>
                    <a:lnTo>
                      <a:pt x="141" y="123"/>
                    </a:lnTo>
                    <a:lnTo>
                      <a:pt x="145" y="125"/>
                    </a:lnTo>
                    <a:lnTo>
                      <a:pt x="147" y="124"/>
                    </a:lnTo>
                    <a:lnTo>
                      <a:pt x="147" y="124"/>
                    </a:lnTo>
                    <a:lnTo>
                      <a:pt x="145" y="123"/>
                    </a:lnTo>
                    <a:lnTo>
                      <a:pt x="142" y="123"/>
                    </a:lnTo>
                    <a:lnTo>
                      <a:pt x="142" y="120"/>
                    </a:lnTo>
                    <a:lnTo>
                      <a:pt x="145" y="118"/>
                    </a:lnTo>
                    <a:lnTo>
                      <a:pt x="139" y="117"/>
                    </a:lnTo>
                    <a:lnTo>
                      <a:pt x="134" y="115"/>
                    </a:lnTo>
                    <a:lnTo>
                      <a:pt x="131" y="113"/>
                    </a:lnTo>
                    <a:lnTo>
                      <a:pt x="135" y="110"/>
                    </a:lnTo>
                    <a:lnTo>
                      <a:pt x="133" y="110"/>
                    </a:lnTo>
                    <a:lnTo>
                      <a:pt x="127" y="109"/>
                    </a:lnTo>
                    <a:lnTo>
                      <a:pt x="125" y="107"/>
                    </a:lnTo>
                    <a:lnTo>
                      <a:pt x="125" y="103"/>
                    </a:lnTo>
                    <a:lnTo>
                      <a:pt x="127" y="102"/>
                    </a:lnTo>
                    <a:lnTo>
                      <a:pt x="127" y="101"/>
                    </a:lnTo>
                    <a:lnTo>
                      <a:pt x="126" y="100"/>
                    </a:lnTo>
                    <a:lnTo>
                      <a:pt x="125" y="100"/>
                    </a:lnTo>
                    <a:lnTo>
                      <a:pt x="124" y="101"/>
                    </a:lnTo>
                    <a:lnTo>
                      <a:pt x="121" y="100"/>
                    </a:lnTo>
                    <a:lnTo>
                      <a:pt x="119" y="100"/>
                    </a:lnTo>
                    <a:lnTo>
                      <a:pt x="116" y="96"/>
                    </a:lnTo>
                    <a:lnTo>
                      <a:pt x="116" y="93"/>
                    </a:lnTo>
                    <a:lnTo>
                      <a:pt x="113" y="92"/>
                    </a:lnTo>
                    <a:lnTo>
                      <a:pt x="110" y="85"/>
                    </a:lnTo>
                    <a:lnTo>
                      <a:pt x="109" y="85"/>
                    </a:lnTo>
                    <a:lnTo>
                      <a:pt x="107" y="82"/>
                    </a:lnTo>
                    <a:lnTo>
                      <a:pt x="105" y="82"/>
                    </a:lnTo>
                    <a:lnTo>
                      <a:pt x="103" y="81"/>
                    </a:lnTo>
                    <a:lnTo>
                      <a:pt x="101" y="78"/>
                    </a:lnTo>
                    <a:lnTo>
                      <a:pt x="97" y="74"/>
                    </a:lnTo>
                    <a:lnTo>
                      <a:pt x="96" y="71"/>
                    </a:lnTo>
                    <a:lnTo>
                      <a:pt x="94" y="68"/>
                    </a:lnTo>
                    <a:lnTo>
                      <a:pt x="92" y="65"/>
                    </a:lnTo>
                    <a:lnTo>
                      <a:pt x="92" y="63"/>
                    </a:lnTo>
                    <a:lnTo>
                      <a:pt x="99" y="63"/>
                    </a:lnTo>
                    <a:lnTo>
                      <a:pt x="105" y="60"/>
                    </a:lnTo>
                    <a:lnTo>
                      <a:pt x="106" y="58"/>
                    </a:lnTo>
                    <a:lnTo>
                      <a:pt x="105" y="56"/>
                    </a:lnTo>
                    <a:lnTo>
                      <a:pt x="102" y="52"/>
                    </a:lnTo>
                    <a:lnTo>
                      <a:pt x="99" y="51"/>
                    </a:lnTo>
                    <a:lnTo>
                      <a:pt x="98" y="52"/>
                    </a:lnTo>
                    <a:lnTo>
                      <a:pt x="94" y="51"/>
                    </a:lnTo>
                    <a:lnTo>
                      <a:pt x="88" y="48"/>
                    </a:lnTo>
                    <a:lnTo>
                      <a:pt x="85" y="45"/>
                    </a:lnTo>
                    <a:lnTo>
                      <a:pt x="83" y="46"/>
                    </a:lnTo>
                    <a:lnTo>
                      <a:pt x="74" y="43"/>
                    </a:lnTo>
                    <a:lnTo>
                      <a:pt x="73" y="39"/>
                    </a:lnTo>
                    <a:lnTo>
                      <a:pt x="75" y="36"/>
                    </a:lnTo>
                    <a:lnTo>
                      <a:pt x="75" y="34"/>
                    </a:lnTo>
                    <a:lnTo>
                      <a:pt x="74" y="32"/>
                    </a:lnTo>
                    <a:lnTo>
                      <a:pt x="69" y="27"/>
                    </a:lnTo>
                    <a:lnTo>
                      <a:pt x="68" y="27"/>
                    </a:lnTo>
                    <a:lnTo>
                      <a:pt x="66" y="28"/>
                    </a:lnTo>
                    <a:lnTo>
                      <a:pt x="63" y="24"/>
                    </a:lnTo>
                    <a:lnTo>
                      <a:pt x="61" y="23"/>
                    </a:lnTo>
                    <a:lnTo>
                      <a:pt x="60" y="21"/>
                    </a:lnTo>
                    <a:lnTo>
                      <a:pt x="58" y="21"/>
                    </a:lnTo>
                    <a:lnTo>
                      <a:pt x="55" y="19"/>
                    </a:lnTo>
                    <a:lnTo>
                      <a:pt x="55" y="19"/>
                    </a:lnTo>
                    <a:lnTo>
                      <a:pt x="52" y="17"/>
                    </a:lnTo>
                    <a:lnTo>
                      <a:pt x="48" y="17"/>
                    </a:lnTo>
                    <a:lnTo>
                      <a:pt x="45" y="14"/>
                    </a:lnTo>
                    <a:lnTo>
                      <a:pt x="41" y="14"/>
                    </a:lnTo>
                    <a:lnTo>
                      <a:pt x="36" y="10"/>
                    </a:lnTo>
                    <a:lnTo>
                      <a:pt x="28" y="9"/>
                    </a:lnTo>
                    <a:lnTo>
                      <a:pt x="23" y="8"/>
                    </a:lnTo>
                    <a:lnTo>
                      <a:pt x="22" y="6"/>
                    </a:lnTo>
                    <a:lnTo>
                      <a:pt x="22" y="6"/>
                    </a:lnTo>
                    <a:lnTo>
                      <a:pt x="21" y="7"/>
                    </a:lnTo>
                    <a:lnTo>
                      <a:pt x="14" y="3"/>
                    </a:lnTo>
                    <a:lnTo>
                      <a:pt x="13" y="2"/>
                    </a:lnTo>
                    <a:lnTo>
                      <a:pt x="4" y="0"/>
                    </a:lnTo>
                    <a:lnTo>
                      <a:pt x="3" y="0"/>
                    </a:lnTo>
                    <a:lnTo>
                      <a:pt x="1" y="56"/>
                    </a:lnTo>
                    <a:lnTo>
                      <a:pt x="0" y="60"/>
                    </a:lnTo>
                    <a:lnTo>
                      <a:pt x="0" y="62"/>
                    </a:lnTo>
                    <a:lnTo>
                      <a:pt x="1" y="63"/>
                    </a:lnTo>
                    <a:lnTo>
                      <a:pt x="1" y="68"/>
                    </a:lnTo>
                    <a:lnTo>
                      <a:pt x="11"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sp>
        <p:nvSpPr>
          <p:cNvPr id="243" name="Text Placeholder 5">
            <a:extLst>
              <a:ext uri="{FF2B5EF4-FFF2-40B4-BE49-F238E27FC236}">
                <a16:creationId xmlns:a16="http://schemas.microsoft.com/office/drawing/2014/main" id="{0EF0D6F1-1871-EC96-27A1-16E04F35E3DE}"/>
              </a:ext>
            </a:extLst>
          </p:cNvPr>
          <p:cNvSpPr txBox="1"/>
          <p:nvPr/>
        </p:nvSpPr>
        <p:spPr>
          <a:xfrm>
            <a:off x="251417" y="6344349"/>
            <a:ext cx="11232000" cy="246221"/>
          </a:xfrm>
          <a:prstGeom prst="rect">
            <a:avLst/>
          </a:prstGeom>
        </p:spPr>
        <p:txBody>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None/>
            </a:pPr>
            <a:r>
              <a:rPr lang="en-US" sz="1000" u="sng">
                <a:latin typeface="Calibri" pitchFamily="34" charset="0"/>
                <a:cs typeface="Calibri" panose="020F0502020204030204" pitchFamily="34" charset="0"/>
                <a:hlinkClick r:id="rId3"/>
              </a:rPr>
              <a:t>Click here to view more</a:t>
            </a:r>
            <a:endParaRPr lang="en-IN" sz="1000" u="sng">
              <a:latin typeface="Calibri" pitchFamily="34" charset="0"/>
              <a:cs typeface="Calibri" panose="020F0502020204030204" pitchFamily="34" charset="0"/>
            </a:endParaRPr>
          </a:p>
        </p:txBody>
      </p:sp>
    </p:spTree>
    <p:extLst>
      <p:ext uri="{BB962C8B-B14F-4D97-AF65-F5344CB8AC3E}">
        <p14:creationId xmlns:p14="http://schemas.microsoft.com/office/powerpoint/2010/main" val="41633583"/>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1A9AA283-ED73-35C6-AD6F-330DD2AC0F5D}"/>
              </a:ext>
            </a:extLst>
          </p:cNvPr>
          <p:cNvGrpSpPr/>
          <p:nvPr/>
        </p:nvGrpSpPr>
        <p:grpSpPr>
          <a:xfrm>
            <a:off x="2743313" y="519577"/>
            <a:ext cx="6649000" cy="3691108"/>
            <a:chOff x="2724839" y="1852379"/>
            <a:chExt cx="6000048" cy="3420162"/>
          </a:xfrm>
        </p:grpSpPr>
        <p:grpSp>
          <p:nvGrpSpPr>
            <p:cNvPr id="6" name="Group 5">
              <a:extLst>
                <a:ext uri="{FF2B5EF4-FFF2-40B4-BE49-F238E27FC236}">
                  <a16:creationId xmlns:a16="http://schemas.microsoft.com/office/drawing/2014/main" id="{FBF72FA7-3470-60D1-C625-6AD9264C9193}"/>
                </a:ext>
              </a:extLst>
            </p:cNvPr>
            <p:cNvGrpSpPr/>
            <p:nvPr/>
          </p:nvGrpSpPr>
          <p:grpSpPr>
            <a:xfrm>
              <a:off x="5292414" y="2071612"/>
              <a:ext cx="3047604" cy="1495585"/>
              <a:chOff x="5516563" y="814388"/>
              <a:chExt cx="4286250" cy="2103438"/>
            </a:xfrm>
            <a:solidFill>
              <a:schemeClr val="accent3"/>
            </a:solidFill>
          </p:grpSpPr>
          <p:sp>
            <p:nvSpPr>
              <p:cNvPr id="171" name="Freeform 171">
                <a:extLst>
                  <a:ext uri="{FF2B5EF4-FFF2-40B4-BE49-F238E27FC236}">
                    <a16:creationId xmlns:a16="http://schemas.microsoft.com/office/drawing/2014/main" id="{FF03EA3E-782B-7D2A-61BC-BC039D59DE4E}"/>
                  </a:ext>
                </a:extLst>
              </p:cNvPr>
              <p:cNvSpPr/>
              <p:nvPr/>
            </p:nvSpPr>
            <p:spPr bwMode="auto">
              <a:xfrm>
                <a:off x="7064375" y="2236788"/>
                <a:ext cx="931863" cy="476250"/>
              </a:xfrm>
              <a:custGeom>
                <a:avLst/>
                <a:gdLst>
                  <a:gd name="T0" fmla="*/ 572 w 587"/>
                  <a:gd name="T1" fmla="*/ 109 h 300"/>
                  <a:gd name="T2" fmla="*/ 547 w 587"/>
                  <a:gd name="T3" fmla="*/ 108 h 300"/>
                  <a:gd name="T4" fmla="*/ 536 w 587"/>
                  <a:gd name="T5" fmla="*/ 97 h 300"/>
                  <a:gd name="T6" fmla="*/ 512 w 587"/>
                  <a:gd name="T7" fmla="*/ 90 h 300"/>
                  <a:gd name="T8" fmla="*/ 485 w 587"/>
                  <a:gd name="T9" fmla="*/ 88 h 300"/>
                  <a:gd name="T10" fmla="*/ 472 w 587"/>
                  <a:gd name="T11" fmla="*/ 92 h 300"/>
                  <a:gd name="T12" fmla="*/ 399 w 587"/>
                  <a:gd name="T13" fmla="*/ 19 h 300"/>
                  <a:gd name="T14" fmla="*/ 381 w 587"/>
                  <a:gd name="T15" fmla="*/ 36 h 300"/>
                  <a:gd name="T16" fmla="*/ 361 w 587"/>
                  <a:gd name="T17" fmla="*/ 29 h 300"/>
                  <a:gd name="T18" fmla="*/ 344 w 587"/>
                  <a:gd name="T19" fmla="*/ 27 h 300"/>
                  <a:gd name="T20" fmla="*/ 331 w 587"/>
                  <a:gd name="T21" fmla="*/ 27 h 300"/>
                  <a:gd name="T22" fmla="*/ 322 w 587"/>
                  <a:gd name="T23" fmla="*/ 12 h 300"/>
                  <a:gd name="T24" fmla="*/ 299 w 587"/>
                  <a:gd name="T25" fmla="*/ 2 h 300"/>
                  <a:gd name="T26" fmla="*/ 279 w 587"/>
                  <a:gd name="T27" fmla="*/ 11 h 300"/>
                  <a:gd name="T28" fmla="*/ 253 w 587"/>
                  <a:gd name="T29" fmla="*/ 21 h 300"/>
                  <a:gd name="T30" fmla="*/ 239 w 587"/>
                  <a:gd name="T31" fmla="*/ 29 h 300"/>
                  <a:gd name="T32" fmla="*/ 210 w 587"/>
                  <a:gd name="T33" fmla="*/ 41 h 300"/>
                  <a:gd name="T34" fmla="*/ 191 w 587"/>
                  <a:gd name="T35" fmla="*/ 42 h 300"/>
                  <a:gd name="T36" fmla="*/ 188 w 587"/>
                  <a:gd name="T37" fmla="*/ 54 h 300"/>
                  <a:gd name="T38" fmla="*/ 205 w 587"/>
                  <a:gd name="T39" fmla="*/ 63 h 300"/>
                  <a:gd name="T40" fmla="*/ 188 w 587"/>
                  <a:gd name="T41" fmla="*/ 81 h 300"/>
                  <a:gd name="T42" fmla="*/ 195 w 587"/>
                  <a:gd name="T43" fmla="*/ 93 h 300"/>
                  <a:gd name="T44" fmla="*/ 188 w 587"/>
                  <a:gd name="T45" fmla="*/ 113 h 300"/>
                  <a:gd name="T46" fmla="*/ 159 w 587"/>
                  <a:gd name="T47" fmla="*/ 110 h 300"/>
                  <a:gd name="T48" fmla="*/ 145 w 587"/>
                  <a:gd name="T49" fmla="*/ 110 h 300"/>
                  <a:gd name="T50" fmla="*/ 126 w 587"/>
                  <a:gd name="T51" fmla="*/ 121 h 300"/>
                  <a:gd name="T52" fmla="*/ 105 w 587"/>
                  <a:gd name="T53" fmla="*/ 116 h 300"/>
                  <a:gd name="T54" fmla="*/ 84 w 587"/>
                  <a:gd name="T55" fmla="*/ 102 h 300"/>
                  <a:gd name="T56" fmla="*/ 60 w 587"/>
                  <a:gd name="T57" fmla="*/ 102 h 300"/>
                  <a:gd name="T58" fmla="*/ 49 w 587"/>
                  <a:gd name="T59" fmla="*/ 100 h 300"/>
                  <a:gd name="T60" fmla="*/ 37 w 587"/>
                  <a:gd name="T61" fmla="*/ 122 h 300"/>
                  <a:gd name="T62" fmla="*/ 9 w 587"/>
                  <a:gd name="T63" fmla="*/ 129 h 300"/>
                  <a:gd name="T64" fmla="*/ 5 w 587"/>
                  <a:gd name="T65" fmla="*/ 166 h 300"/>
                  <a:gd name="T66" fmla="*/ 31 w 587"/>
                  <a:gd name="T67" fmla="*/ 196 h 300"/>
                  <a:gd name="T68" fmla="*/ 52 w 587"/>
                  <a:gd name="T69" fmla="*/ 202 h 300"/>
                  <a:gd name="T70" fmla="*/ 64 w 587"/>
                  <a:gd name="T71" fmla="*/ 194 h 300"/>
                  <a:gd name="T72" fmla="*/ 78 w 587"/>
                  <a:gd name="T73" fmla="*/ 193 h 300"/>
                  <a:gd name="T74" fmla="*/ 90 w 587"/>
                  <a:gd name="T75" fmla="*/ 190 h 300"/>
                  <a:gd name="T76" fmla="*/ 104 w 587"/>
                  <a:gd name="T77" fmla="*/ 202 h 300"/>
                  <a:gd name="T78" fmla="*/ 102 w 587"/>
                  <a:gd name="T79" fmla="*/ 220 h 300"/>
                  <a:gd name="T80" fmla="*/ 92 w 587"/>
                  <a:gd name="T81" fmla="*/ 224 h 300"/>
                  <a:gd name="T82" fmla="*/ 77 w 587"/>
                  <a:gd name="T83" fmla="*/ 232 h 300"/>
                  <a:gd name="T84" fmla="*/ 76 w 587"/>
                  <a:gd name="T85" fmla="*/ 242 h 300"/>
                  <a:gd name="T86" fmla="*/ 74 w 587"/>
                  <a:gd name="T87" fmla="*/ 246 h 300"/>
                  <a:gd name="T88" fmla="*/ 86 w 587"/>
                  <a:gd name="T89" fmla="*/ 266 h 300"/>
                  <a:gd name="T90" fmla="*/ 102 w 587"/>
                  <a:gd name="T91" fmla="*/ 274 h 300"/>
                  <a:gd name="T92" fmla="*/ 114 w 587"/>
                  <a:gd name="T93" fmla="*/ 284 h 300"/>
                  <a:gd name="T94" fmla="*/ 191 w 587"/>
                  <a:gd name="T95" fmla="*/ 219 h 300"/>
                  <a:gd name="T96" fmla="*/ 306 w 587"/>
                  <a:gd name="T97" fmla="*/ 279 h 300"/>
                  <a:gd name="T98" fmla="*/ 355 w 587"/>
                  <a:gd name="T99" fmla="*/ 295 h 300"/>
                  <a:gd name="T100" fmla="*/ 378 w 587"/>
                  <a:gd name="T101" fmla="*/ 267 h 300"/>
                  <a:gd name="T102" fmla="*/ 414 w 587"/>
                  <a:gd name="T103" fmla="*/ 257 h 300"/>
                  <a:gd name="T104" fmla="*/ 448 w 587"/>
                  <a:gd name="T105" fmla="*/ 256 h 300"/>
                  <a:gd name="T106" fmla="*/ 497 w 587"/>
                  <a:gd name="T107" fmla="*/ 255 h 300"/>
                  <a:gd name="T108" fmla="*/ 517 w 587"/>
                  <a:gd name="T109" fmla="*/ 253 h 300"/>
                  <a:gd name="T110" fmla="*/ 510 w 587"/>
                  <a:gd name="T111" fmla="*/ 225 h 300"/>
                  <a:gd name="T112" fmla="*/ 509 w 587"/>
                  <a:gd name="T113" fmla="*/ 208 h 300"/>
                  <a:gd name="T114" fmla="*/ 536 w 587"/>
                  <a:gd name="T115" fmla="*/ 202 h 300"/>
                  <a:gd name="T116" fmla="*/ 537 w 587"/>
                  <a:gd name="T117" fmla="*/ 163 h 300"/>
                  <a:gd name="T118" fmla="*/ 566 w 587"/>
                  <a:gd name="T119" fmla="*/ 166 h 300"/>
                  <a:gd name="T120" fmla="*/ 574 w 587"/>
                  <a:gd name="T121" fmla="*/ 134 h 300"/>
                  <a:gd name="T122" fmla="*/ 587 w 587"/>
                  <a:gd name="T123" fmla="*/ 11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7" h="300">
                    <a:moveTo>
                      <a:pt x="587" y="117"/>
                    </a:moveTo>
                    <a:lnTo>
                      <a:pt x="583" y="115"/>
                    </a:lnTo>
                    <a:lnTo>
                      <a:pt x="579" y="113"/>
                    </a:lnTo>
                    <a:lnTo>
                      <a:pt x="577" y="112"/>
                    </a:lnTo>
                    <a:lnTo>
                      <a:pt x="576" y="108"/>
                    </a:lnTo>
                    <a:lnTo>
                      <a:pt x="577" y="106"/>
                    </a:lnTo>
                    <a:lnTo>
                      <a:pt x="576" y="105"/>
                    </a:lnTo>
                    <a:lnTo>
                      <a:pt x="575" y="107"/>
                    </a:lnTo>
                    <a:lnTo>
                      <a:pt x="572" y="109"/>
                    </a:lnTo>
                    <a:lnTo>
                      <a:pt x="569" y="110"/>
                    </a:lnTo>
                    <a:lnTo>
                      <a:pt x="561" y="110"/>
                    </a:lnTo>
                    <a:lnTo>
                      <a:pt x="560" y="112"/>
                    </a:lnTo>
                    <a:lnTo>
                      <a:pt x="559" y="114"/>
                    </a:lnTo>
                    <a:lnTo>
                      <a:pt x="555" y="113"/>
                    </a:lnTo>
                    <a:lnTo>
                      <a:pt x="552" y="112"/>
                    </a:lnTo>
                    <a:lnTo>
                      <a:pt x="551" y="112"/>
                    </a:lnTo>
                    <a:lnTo>
                      <a:pt x="549" y="110"/>
                    </a:lnTo>
                    <a:lnTo>
                      <a:pt x="547" y="108"/>
                    </a:lnTo>
                    <a:lnTo>
                      <a:pt x="547" y="106"/>
                    </a:lnTo>
                    <a:lnTo>
                      <a:pt x="547" y="103"/>
                    </a:lnTo>
                    <a:lnTo>
                      <a:pt x="547" y="101"/>
                    </a:lnTo>
                    <a:lnTo>
                      <a:pt x="547" y="101"/>
                    </a:lnTo>
                    <a:lnTo>
                      <a:pt x="546" y="100"/>
                    </a:lnTo>
                    <a:lnTo>
                      <a:pt x="545" y="100"/>
                    </a:lnTo>
                    <a:lnTo>
                      <a:pt x="540" y="98"/>
                    </a:lnTo>
                    <a:lnTo>
                      <a:pt x="538" y="97"/>
                    </a:lnTo>
                    <a:lnTo>
                      <a:pt x="536" y="97"/>
                    </a:lnTo>
                    <a:lnTo>
                      <a:pt x="533" y="93"/>
                    </a:lnTo>
                    <a:lnTo>
                      <a:pt x="531" y="88"/>
                    </a:lnTo>
                    <a:lnTo>
                      <a:pt x="527" y="86"/>
                    </a:lnTo>
                    <a:lnTo>
                      <a:pt x="523" y="85"/>
                    </a:lnTo>
                    <a:lnTo>
                      <a:pt x="517" y="85"/>
                    </a:lnTo>
                    <a:lnTo>
                      <a:pt x="514" y="85"/>
                    </a:lnTo>
                    <a:lnTo>
                      <a:pt x="514" y="85"/>
                    </a:lnTo>
                    <a:lnTo>
                      <a:pt x="515" y="87"/>
                    </a:lnTo>
                    <a:lnTo>
                      <a:pt x="512" y="90"/>
                    </a:lnTo>
                    <a:lnTo>
                      <a:pt x="509" y="91"/>
                    </a:lnTo>
                    <a:lnTo>
                      <a:pt x="507" y="91"/>
                    </a:lnTo>
                    <a:lnTo>
                      <a:pt x="503" y="92"/>
                    </a:lnTo>
                    <a:lnTo>
                      <a:pt x="499" y="90"/>
                    </a:lnTo>
                    <a:lnTo>
                      <a:pt x="497" y="91"/>
                    </a:lnTo>
                    <a:lnTo>
                      <a:pt x="495" y="92"/>
                    </a:lnTo>
                    <a:lnTo>
                      <a:pt x="490" y="92"/>
                    </a:lnTo>
                    <a:lnTo>
                      <a:pt x="488" y="90"/>
                    </a:lnTo>
                    <a:lnTo>
                      <a:pt x="485" y="88"/>
                    </a:lnTo>
                    <a:lnTo>
                      <a:pt x="485" y="85"/>
                    </a:lnTo>
                    <a:lnTo>
                      <a:pt x="485" y="84"/>
                    </a:lnTo>
                    <a:lnTo>
                      <a:pt x="481" y="83"/>
                    </a:lnTo>
                    <a:lnTo>
                      <a:pt x="480" y="83"/>
                    </a:lnTo>
                    <a:lnTo>
                      <a:pt x="480" y="85"/>
                    </a:lnTo>
                    <a:lnTo>
                      <a:pt x="481" y="86"/>
                    </a:lnTo>
                    <a:lnTo>
                      <a:pt x="480" y="88"/>
                    </a:lnTo>
                    <a:lnTo>
                      <a:pt x="477" y="91"/>
                    </a:lnTo>
                    <a:lnTo>
                      <a:pt x="472" y="92"/>
                    </a:lnTo>
                    <a:lnTo>
                      <a:pt x="434" y="44"/>
                    </a:lnTo>
                    <a:lnTo>
                      <a:pt x="406" y="24"/>
                    </a:lnTo>
                    <a:lnTo>
                      <a:pt x="404" y="20"/>
                    </a:lnTo>
                    <a:lnTo>
                      <a:pt x="407" y="19"/>
                    </a:lnTo>
                    <a:lnTo>
                      <a:pt x="410" y="17"/>
                    </a:lnTo>
                    <a:lnTo>
                      <a:pt x="410" y="15"/>
                    </a:lnTo>
                    <a:lnTo>
                      <a:pt x="408" y="14"/>
                    </a:lnTo>
                    <a:lnTo>
                      <a:pt x="403" y="17"/>
                    </a:lnTo>
                    <a:lnTo>
                      <a:pt x="399" y="19"/>
                    </a:lnTo>
                    <a:lnTo>
                      <a:pt x="398" y="20"/>
                    </a:lnTo>
                    <a:lnTo>
                      <a:pt x="395" y="22"/>
                    </a:lnTo>
                    <a:lnTo>
                      <a:pt x="395" y="25"/>
                    </a:lnTo>
                    <a:lnTo>
                      <a:pt x="392" y="27"/>
                    </a:lnTo>
                    <a:lnTo>
                      <a:pt x="390" y="29"/>
                    </a:lnTo>
                    <a:lnTo>
                      <a:pt x="387" y="32"/>
                    </a:lnTo>
                    <a:lnTo>
                      <a:pt x="382" y="33"/>
                    </a:lnTo>
                    <a:lnTo>
                      <a:pt x="381" y="33"/>
                    </a:lnTo>
                    <a:lnTo>
                      <a:pt x="381" y="36"/>
                    </a:lnTo>
                    <a:lnTo>
                      <a:pt x="377" y="39"/>
                    </a:lnTo>
                    <a:lnTo>
                      <a:pt x="376" y="37"/>
                    </a:lnTo>
                    <a:lnTo>
                      <a:pt x="370" y="36"/>
                    </a:lnTo>
                    <a:lnTo>
                      <a:pt x="367" y="36"/>
                    </a:lnTo>
                    <a:lnTo>
                      <a:pt x="366" y="39"/>
                    </a:lnTo>
                    <a:lnTo>
                      <a:pt x="362" y="40"/>
                    </a:lnTo>
                    <a:lnTo>
                      <a:pt x="359" y="36"/>
                    </a:lnTo>
                    <a:lnTo>
                      <a:pt x="359" y="31"/>
                    </a:lnTo>
                    <a:lnTo>
                      <a:pt x="361" y="29"/>
                    </a:lnTo>
                    <a:lnTo>
                      <a:pt x="362" y="27"/>
                    </a:lnTo>
                    <a:lnTo>
                      <a:pt x="360" y="29"/>
                    </a:lnTo>
                    <a:lnTo>
                      <a:pt x="358" y="29"/>
                    </a:lnTo>
                    <a:lnTo>
                      <a:pt x="352" y="26"/>
                    </a:lnTo>
                    <a:lnTo>
                      <a:pt x="351" y="27"/>
                    </a:lnTo>
                    <a:lnTo>
                      <a:pt x="353" y="28"/>
                    </a:lnTo>
                    <a:lnTo>
                      <a:pt x="350" y="32"/>
                    </a:lnTo>
                    <a:lnTo>
                      <a:pt x="346" y="32"/>
                    </a:lnTo>
                    <a:lnTo>
                      <a:pt x="344" y="27"/>
                    </a:lnTo>
                    <a:lnTo>
                      <a:pt x="343" y="22"/>
                    </a:lnTo>
                    <a:lnTo>
                      <a:pt x="340" y="20"/>
                    </a:lnTo>
                    <a:lnTo>
                      <a:pt x="340" y="21"/>
                    </a:lnTo>
                    <a:lnTo>
                      <a:pt x="340" y="26"/>
                    </a:lnTo>
                    <a:lnTo>
                      <a:pt x="336" y="26"/>
                    </a:lnTo>
                    <a:lnTo>
                      <a:pt x="335" y="22"/>
                    </a:lnTo>
                    <a:lnTo>
                      <a:pt x="335" y="22"/>
                    </a:lnTo>
                    <a:lnTo>
                      <a:pt x="335" y="26"/>
                    </a:lnTo>
                    <a:lnTo>
                      <a:pt x="331" y="27"/>
                    </a:lnTo>
                    <a:lnTo>
                      <a:pt x="329" y="25"/>
                    </a:lnTo>
                    <a:lnTo>
                      <a:pt x="325" y="27"/>
                    </a:lnTo>
                    <a:lnTo>
                      <a:pt x="323" y="25"/>
                    </a:lnTo>
                    <a:lnTo>
                      <a:pt x="321" y="21"/>
                    </a:lnTo>
                    <a:lnTo>
                      <a:pt x="324" y="20"/>
                    </a:lnTo>
                    <a:lnTo>
                      <a:pt x="323" y="17"/>
                    </a:lnTo>
                    <a:lnTo>
                      <a:pt x="324" y="14"/>
                    </a:lnTo>
                    <a:lnTo>
                      <a:pt x="324" y="13"/>
                    </a:lnTo>
                    <a:lnTo>
                      <a:pt x="322" y="12"/>
                    </a:lnTo>
                    <a:lnTo>
                      <a:pt x="320" y="10"/>
                    </a:lnTo>
                    <a:lnTo>
                      <a:pt x="318" y="6"/>
                    </a:lnTo>
                    <a:lnTo>
                      <a:pt x="317" y="5"/>
                    </a:lnTo>
                    <a:lnTo>
                      <a:pt x="316" y="3"/>
                    </a:lnTo>
                    <a:lnTo>
                      <a:pt x="314" y="2"/>
                    </a:lnTo>
                    <a:lnTo>
                      <a:pt x="310" y="4"/>
                    </a:lnTo>
                    <a:lnTo>
                      <a:pt x="307" y="4"/>
                    </a:lnTo>
                    <a:lnTo>
                      <a:pt x="302" y="2"/>
                    </a:lnTo>
                    <a:lnTo>
                      <a:pt x="299" y="2"/>
                    </a:lnTo>
                    <a:lnTo>
                      <a:pt x="295" y="0"/>
                    </a:lnTo>
                    <a:lnTo>
                      <a:pt x="293" y="0"/>
                    </a:lnTo>
                    <a:lnTo>
                      <a:pt x="291" y="0"/>
                    </a:lnTo>
                    <a:lnTo>
                      <a:pt x="290" y="2"/>
                    </a:lnTo>
                    <a:lnTo>
                      <a:pt x="288" y="5"/>
                    </a:lnTo>
                    <a:lnTo>
                      <a:pt x="283" y="5"/>
                    </a:lnTo>
                    <a:lnTo>
                      <a:pt x="284" y="6"/>
                    </a:lnTo>
                    <a:lnTo>
                      <a:pt x="284" y="10"/>
                    </a:lnTo>
                    <a:lnTo>
                      <a:pt x="279" y="11"/>
                    </a:lnTo>
                    <a:lnTo>
                      <a:pt x="277" y="11"/>
                    </a:lnTo>
                    <a:lnTo>
                      <a:pt x="276" y="13"/>
                    </a:lnTo>
                    <a:lnTo>
                      <a:pt x="271" y="14"/>
                    </a:lnTo>
                    <a:lnTo>
                      <a:pt x="270" y="15"/>
                    </a:lnTo>
                    <a:lnTo>
                      <a:pt x="269" y="15"/>
                    </a:lnTo>
                    <a:lnTo>
                      <a:pt x="262" y="19"/>
                    </a:lnTo>
                    <a:lnTo>
                      <a:pt x="258" y="20"/>
                    </a:lnTo>
                    <a:lnTo>
                      <a:pt x="255" y="22"/>
                    </a:lnTo>
                    <a:lnTo>
                      <a:pt x="253" y="21"/>
                    </a:lnTo>
                    <a:lnTo>
                      <a:pt x="251" y="20"/>
                    </a:lnTo>
                    <a:lnTo>
                      <a:pt x="250" y="21"/>
                    </a:lnTo>
                    <a:lnTo>
                      <a:pt x="249" y="24"/>
                    </a:lnTo>
                    <a:lnTo>
                      <a:pt x="246" y="24"/>
                    </a:lnTo>
                    <a:lnTo>
                      <a:pt x="245" y="25"/>
                    </a:lnTo>
                    <a:lnTo>
                      <a:pt x="245" y="28"/>
                    </a:lnTo>
                    <a:lnTo>
                      <a:pt x="242" y="29"/>
                    </a:lnTo>
                    <a:lnTo>
                      <a:pt x="240" y="29"/>
                    </a:lnTo>
                    <a:lnTo>
                      <a:pt x="239" y="29"/>
                    </a:lnTo>
                    <a:lnTo>
                      <a:pt x="236" y="31"/>
                    </a:lnTo>
                    <a:lnTo>
                      <a:pt x="232" y="31"/>
                    </a:lnTo>
                    <a:lnTo>
                      <a:pt x="228" y="33"/>
                    </a:lnTo>
                    <a:lnTo>
                      <a:pt x="227" y="34"/>
                    </a:lnTo>
                    <a:lnTo>
                      <a:pt x="223" y="35"/>
                    </a:lnTo>
                    <a:lnTo>
                      <a:pt x="219" y="36"/>
                    </a:lnTo>
                    <a:lnTo>
                      <a:pt x="216" y="37"/>
                    </a:lnTo>
                    <a:lnTo>
                      <a:pt x="211" y="39"/>
                    </a:lnTo>
                    <a:lnTo>
                      <a:pt x="210" y="41"/>
                    </a:lnTo>
                    <a:lnTo>
                      <a:pt x="208" y="43"/>
                    </a:lnTo>
                    <a:lnTo>
                      <a:pt x="205" y="40"/>
                    </a:lnTo>
                    <a:lnTo>
                      <a:pt x="204" y="40"/>
                    </a:lnTo>
                    <a:lnTo>
                      <a:pt x="202" y="41"/>
                    </a:lnTo>
                    <a:lnTo>
                      <a:pt x="202" y="43"/>
                    </a:lnTo>
                    <a:lnTo>
                      <a:pt x="199" y="46"/>
                    </a:lnTo>
                    <a:lnTo>
                      <a:pt x="196" y="43"/>
                    </a:lnTo>
                    <a:lnTo>
                      <a:pt x="193" y="43"/>
                    </a:lnTo>
                    <a:lnTo>
                      <a:pt x="191" y="42"/>
                    </a:lnTo>
                    <a:lnTo>
                      <a:pt x="190" y="42"/>
                    </a:lnTo>
                    <a:lnTo>
                      <a:pt x="189" y="43"/>
                    </a:lnTo>
                    <a:lnTo>
                      <a:pt x="186" y="44"/>
                    </a:lnTo>
                    <a:lnTo>
                      <a:pt x="187" y="48"/>
                    </a:lnTo>
                    <a:lnTo>
                      <a:pt x="187" y="48"/>
                    </a:lnTo>
                    <a:lnTo>
                      <a:pt x="187" y="48"/>
                    </a:lnTo>
                    <a:lnTo>
                      <a:pt x="191" y="48"/>
                    </a:lnTo>
                    <a:lnTo>
                      <a:pt x="194" y="54"/>
                    </a:lnTo>
                    <a:lnTo>
                      <a:pt x="188" y="54"/>
                    </a:lnTo>
                    <a:lnTo>
                      <a:pt x="188" y="54"/>
                    </a:lnTo>
                    <a:lnTo>
                      <a:pt x="188" y="55"/>
                    </a:lnTo>
                    <a:lnTo>
                      <a:pt x="191" y="55"/>
                    </a:lnTo>
                    <a:lnTo>
                      <a:pt x="194" y="56"/>
                    </a:lnTo>
                    <a:lnTo>
                      <a:pt x="195" y="55"/>
                    </a:lnTo>
                    <a:lnTo>
                      <a:pt x="198" y="54"/>
                    </a:lnTo>
                    <a:lnTo>
                      <a:pt x="202" y="57"/>
                    </a:lnTo>
                    <a:lnTo>
                      <a:pt x="205" y="58"/>
                    </a:lnTo>
                    <a:lnTo>
                      <a:pt x="205" y="63"/>
                    </a:lnTo>
                    <a:lnTo>
                      <a:pt x="202" y="64"/>
                    </a:lnTo>
                    <a:lnTo>
                      <a:pt x="199" y="63"/>
                    </a:lnTo>
                    <a:lnTo>
                      <a:pt x="194" y="64"/>
                    </a:lnTo>
                    <a:lnTo>
                      <a:pt x="190" y="66"/>
                    </a:lnTo>
                    <a:lnTo>
                      <a:pt x="187" y="71"/>
                    </a:lnTo>
                    <a:lnTo>
                      <a:pt x="187" y="73"/>
                    </a:lnTo>
                    <a:lnTo>
                      <a:pt x="189" y="73"/>
                    </a:lnTo>
                    <a:lnTo>
                      <a:pt x="190" y="78"/>
                    </a:lnTo>
                    <a:lnTo>
                      <a:pt x="188" y="81"/>
                    </a:lnTo>
                    <a:lnTo>
                      <a:pt x="187" y="85"/>
                    </a:lnTo>
                    <a:lnTo>
                      <a:pt x="184" y="85"/>
                    </a:lnTo>
                    <a:lnTo>
                      <a:pt x="184" y="86"/>
                    </a:lnTo>
                    <a:lnTo>
                      <a:pt x="186" y="87"/>
                    </a:lnTo>
                    <a:lnTo>
                      <a:pt x="186" y="88"/>
                    </a:lnTo>
                    <a:lnTo>
                      <a:pt x="188" y="88"/>
                    </a:lnTo>
                    <a:lnTo>
                      <a:pt x="190" y="91"/>
                    </a:lnTo>
                    <a:lnTo>
                      <a:pt x="195" y="91"/>
                    </a:lnTo>
                    <a:lnTo>
                      <a:pt x="195" y="93"/>
                    </a:lnTo>
                    <a:lnTo>
                      <a:pt x="197" y="95"/>
                    </a:lnTo>
                    <a:lnTo>
                      <a:pt x="202" y="95"/>
                    </a:lnTo>
                    <a:lnTo>
                      <a:pt x="204" y="97"/>
                    </a:lnTo>
                    <a:lnTo>
                      <a:pt x="205" y="109"/>
                    </a:lnTo>
                    <a:lnTo>
                      <a:pt x="203" y="113"/>
                    </a:lnTo>
                    <a:lnTo>
                      <a:pt x="197" y="115"/>
                    </a:lnTo>
                    <a:lnTo>
                      <a:pt x="191" y="114"/>
                    </a:lnTo>
                    <a:lnTo>
                      <a:pt x="188" y="112"/>
                    </a:lnTo>
                    <a:lnTo>
                      <a:pt x="188" y="113"/>
                    </a:lnTo>
                    <a:lnTo>
                      <a:pt x="187" y="115"/>
                    </a:lnTo>
                    <a:lnTo>
                      <a:pt x="186" y="119"/>
                    </a:lnTo>
                    <a:lnTo>
                      <a:pt x="181" y="120"/>
                    </a:lnTo>
                    <a:lnTo>
                      <a:pt x="175" y="117"/>
                    </a:lnTo>
                    <a:lnTo>
                      <a:pt x="171" y="117"/>
                    </a:lnTo>
                    <a:lnTo>
                      <a:pt x="168" y="116"/>
                    </a:lnTo>
                    <a:lnTo>
                      <a:pt x="167" y="117"/>
                    </a:lnTo>
                    <a:lnTo>
                      <a:pt x="164" y="116"/>
                    </a:lnTo>
                    <a:lnTo>
                      <a:pt x="159" y="110"/>
                    </a:lnTo>
                    <a:lnTo>
                      <a:pt x="163" y="109"/>
                    </a:lnTo>
                    <a:lnTo>
                      <a:pt x="164" y="108"/>
                    </a:lnTo>
                    <a:lnTo>
                      <a:pt x="159" y="107"/>
                    </a:lnTo>
                    <a:lnTo>
                      <a:pt x="158" y="108"/>
                    </a:lnTo>
                    <a:lnTo>
                      <a:pt x="154" y="108"/>
                    </a:lnTo>
                    <a:lnTo>
                      <a:pt x="152" y="108"/>
                    </a:lnTo>
                    <a:lnTo>
                      <a:pt x="153" y="112"/>
                    </a:lnTo>
                    <a:lnTo>
                      <a:pt x="146" y="113"/>
                    </a:lnTo>
                    <a:lnTo>
                      <a:pt x="145" y="110"/>
                    </a:lnTo>
                    <a:lnTo>
                      <a:pt x="142" y="107"/>
                    </a:lnTo>
                    <a:lnTo>
                      <a:pt x="139" y="107"/>
                    </a:lnTo>
                    <a:lnTo>
                      <a:pt x="137" y="112"/>
                    </a:lnTo>
                    <a:lnTo>
                      <a:pt x="135" y="108"/>
                    </a:lnTo>
                    <a:lnTo>
                      <a:pt x="134" y="108"/>
                    </a:lnTo>
                    <a:lnTo>
                      <a:pt x="134" y="112"/>
                    </a:lnTo>
                    <a:lnTo>
                      <a:pt x="130" y="112"/>
                    </a:lnTo>
                    <a:lnTo>
                      <a:pt x="130" y="117"/>
                    </a:lnTo>
                    <a:lnTo>
                      <a:pt x="126" y="121"/>
                    </a:lnTo>
                    <a:lnTo>
                      <a:pt x="122" y="119"/>
                    </a:lnTo>
                    <a:lnTo>
                      <a:pt x="120" y="116"/>
                    </a:lnTo>
                    <a:lnTo>
                      <a:pt x="114" y="115"/>
                    </a:lnTo>
                    <a:lnTo>
                      <a:pt x="113" y="113"/>
                    </a:lnTo>
                    <a:lnTo>
                      <a:pt x="112" y="114"/>
                    </a:lnTo>
                    <a:lnTo>
                      <a:pt x="112" y="117"/>
                    </a:lnTo>
                    <a:lnTo>
                      <a:pt x="108" y="121"/>
                    </a:lnTo>
                    <a:lnTo>
                      <a:pt x="105" y="120"/>
                    </a:lnTo>
                    <a:lnTo>
                      <a:pt x="105" y="116"/>
                    </a:lnTo>
                    <a:lnTo>
                      <a:pt x="105" y="115"/>
                    </a:lnTo>
                    <a:lnTo>
                      <a:pt x="102" y="115"/>
                    </a:lnTo>
                    <a:lnTo>
                      <a:pt x="97" y="112"/>
                    </a:lnTo>
                    <a:lnTo>
                      <a:pt x="96" y="108"/>
                    </a:lnTo>
                    <a:lnTo>
                      <a:pt x="92" y="108"/>
                    </a:lnTo>
                    <a:lnTo>
                      <a:pt x="89" y="105"/>
                    </a:lnTo>
                    <a:lnTo>
                      <a:pt x="86" y="105"/>
                    </a:lnTo>
                    <a:lnTo>
                      <a:pt x="85" y="102"/>
                    </a:lnTo>
                    <a:lnTo>
                      <a:pt x="84" y="102"/>
                    </a:lnTo>
                    <a:lnTo>
                      <a:pt x="77" y="103"/>
                    </a:lnTo>
                    <a:lnTo>
                      <a:pt x="74" y="101"/>
                    </a:lnTo>
                    <a:lnTo>
                      <a:pt x="71" y="98"/>
                    </a:lnTo>
                    <a:lnTo>
                      <a:pt x="70" y="98"/>
                    </a:lnTo>
                    <a:lnTo>
                      <a:pt x="67" y="100"/>
                    </a:lnTo>
                    <a:lnTo>
                      <a:pt x="64" y="100"/>
                    </a:lnTo>
                    <a:lnTo>
                      <a:pt x="64" y="101"/>
                    </a:lnTo>
                    <a:lnTo>
                      <a:pt x="60" y="106"/>
                    </a:lnTo>
                    <a:lnTo>
                      <a:pt x="60" y="102"/>
                    </a:lnTo>
                    <a:lnTo>
                      <a:pt x="59" y="105"/>
                    </a:lnTo>
                    <a:lnTo>
                      <a:pt x="55" y="107"/>
                    </a:lnTo>
                    <a:lnTo>
                      <a:pt x="52" y="103"/>
                    </a:lnTo>
                    <a:lnTo>
                      <a:pt x="55" y="101"/>
                    </a:lnTo>
                    <a:lnTo>
                      <a:pt x="55" y="100"/>
                    </a:lnTo>
                    <a:lnTo>
                      <a:pt x="52" y="99"/>
                    </a:lnTo>
                    <a:lnTo>
                      <a:pt x="48" y="97"/>
                    </a:lnTo>
                    <a:lnTo>
                      <a:pt x="48" y="98"/>
                    </a:lnTo>
                    <a:lnTo>
                      <a:pt x="49" y="100"/>
                    </a:lnTo>
                    <a:lnTo>
                      <a:pt x="48" y="105"/>
                    </a:lnTo>
                    <a:lnTo>
                      <a:pt x="45" y="103"/>
                    </a:lnTo>
                    <a:lnTo>
                      <a:pt x="42" y="105"/>
                    </a:lnTo>
                    <a:lnTo>
                      <a:pt x="41" y="109"/>
                    </a:lnTo>
                    <a:lnTo>
                      <a:pt x="39" y="109"/>
                    </a:lnTo>
                    <a:lnTo>
                      <a:pt x="34" y="112"/>
                    </a:lnTo>
                    <a:lnTo>
                      <a:pt x="34" y="114"/>
                    </a:lnTo>
                    <a:lnTo>
                      <a:pt x="37" y="116"/>
                    </a:lnTo>
                    <a:lnTo>
                      <a:pt x="37" y="122"/>
                    </a:lnTo>
                    <a:lnTo>
                      <a:pt x="30" y="122"/>
                    </a:lnTo>
                    <a:lnTo>
                      <a:pt x="26" y="122"/>
                    </a:lnTo>
                    <a:lnTo>
                      <a:pt x="30" y="134"/>
                    </a:lnTo>
                    <a:lnTo>
                      <a:pt x="29" y="135"/>
                    </a:lnTo>
                    <a:lnTo>
                      <a:pt x="29" y="141"/>
                    </a:lnTo>
                    <a:lnTo>
                      <a:pt x="22" y="141"/>
                    </a:lnTo>
                    <a:lnTo>
                      <a:pt x="17" y="137"/>
                    </a:lnTo>
                    <a:lnTo>
                      <a:pt x="16" y="135"/>
                    </a:lnTo>
                    <a:lnTo>
                      <a:pt x="9" y="129"/>
                    </a:lnTo>
                    <a:lnTo>
                      <a:pt x="8" y="130"/>
                    </a:lnTo>
                    <a:lnTo>
                      <a:pt x="8" y="134"/>
                    </a:lnTo>
                    <a:lnTo>
                      <a:pt x="3" y="139"/>
                    </a:lnTo>
                    <a:lnTo>
                      <a:pt x="1" y="141"/>
                    </a:lnTo>
                    <a:lnTo>
                      <a:pt x="1" y="146"/>
                    </a:lnTo>
                    <a:lnTo>
                      <a:pt x="3" y="149"/>
                    </a:lnTo>
                    <a:lnTo>
                      <a:pt x="2" y="159"/>
                    </a:lnTo>
                    <a:lnTo>
                      <a:pt x="0" y="164"/>
                    </a:lnTo>
                    <a:lnTo>
                      <a:pt x="5" y="166"/>
                    </a:lnTo>
                    <a:lnTo>
                      <a:pt x="9" y="171"/>
                    </a:lnTo>
                    <a:lnTo>
                      <a:pt x="8" y="173"/>
                    </a:lnTo>
                    <a:lnTo>
                      <a:pt x="11" y="175"/>
                    </a:lnTo>
                    <a:lnTo>
                      <a:pt x="12" y="174"/>
                    </a:lnTo>
                    <a:lnTo>
                      <a:pt x="24" y="176"/>
                    </a:lnTo>
                    <a:lnTo>
                      <a:pt x="31" y="183"/>
                    </a:lnTo>
                    <a:lnTo>
                      <a:pt x="39" y="196"/>
                    </a:lnTo>
                    <a:lnTo>
                      <a:pt x="32" y="196"/>
                    </a:lnTo>
                    <a:lnTo>
                      <a:pt x="31" y="196"/>
                    </a:lnTo>
                    <a:lnTo>
                      <a:pt x="36" y="200"/>
                    </a:lnTo>
                    <a:lnTo>
                      <a:pt x="40" y="198"/>
                    </a:lnTo>
                    <a:lnTo>
                      <a:pt x="44" y="201"/>
                    </a:lnTo>
                    <a:lnTo>
                      <a:pt x="46" y="201"/>
                    </a:lnTo>
                    <a:lnTo>
                      <a:pt x="46" y="202"/>
                    </a:lnTo>
                    <a:lnTo>
                      <a:pt x="47" y="202"/>
                    </a:lnTo>
                    <a:lnTo>
                      <a:pt x="48" y="201"/>
                    </a:lnTo>
                    <a:lnTo>
                      <a:pt x="51" y="201"/>
                    </a:lnTo>
                    <a:lnTo>
                      <a:pt x="52" y="202"/>
                    </a:lnTo>
                    <a:lnTo>
                      <a:pt x="52" y="202"/>
                    </a:lnTo>
                    <a:lnTo>
                      <a:pt x="52" y="198"/>
                    </a:lnTo>
                    <a:lnTo>
                      <a:pt x="54" y="200"/>
                    </a:lnTo>
                    <a:lnTo>
                      <a:pt x="56" y="197"/>
                    </a:lnTo>
                    <a:lnTo>
                      <a:pt x="57" y="195"/>
                    </a:lnTo>
                    <a:lnTo>
                      <a:pt x="60" y="195"/>
                    </a:lnTo>
                    <a:lnTo>
                      <a:pt x="61" y="193"/>
                    </a:lnTo>
                    <a:lnTo>
                      <a:pt x="63" y="193"/>
                    </a:lnTo>
                    <a:lnTo>
                      <a:pt x="64" y="194"/>
                    </a:lnTo>
                    <a:lnTo>
                      <a:pt x="64" y="191"/>
                    </a:lnTo>
                    <a:lnTo>
                      <a:pt x="68" y="189"/>
                    </a:lnTo>
                    <a:lnTo>
                      <a:pt x="72" y="189"/>
                    </a:lnTo>
                    <a:lnTo>
                      <a:pt x="74" y="190"/>
                    </a:lnTo>
                    <a:lnTo>
                      <a:pt x="75" y="190"/>
                    </a:lnTo>
                    <a:lnTo>
                      <a:pt x="77" y="188"/>
                    </a:lnTo>
                    <a:lnTo>
                      <a:pt x="78" y="190"/>
                    </a:lnTo>
                    <a:lnTo>
                      <a:pt x="78" y="193"/>
                    </a:lnTo>
                    <a:lnTo>
                      <a:pt x="78" y="193"/>
                    </a:lnTo>
                    <a:lnTo>
                      <a:pt x="79" y="193"/>
                    </a:lnTo>
                    <a:lnTo>
                      <a:pt x="83" y="193"/>
                    </a:lnTo>
                    <a:lnTo>
                      <a:pt x="83" y="194"/>
                    </a:lnTo>
                    <a:lnTo>
                      <a:pt x="84" y="195"/>
                    </a:lnTo>
                    <a:lnTo>
                      <a:pt x="84" y="195"/>
                    </a:lnTo>
                    <a:lnTo>
                      <a:pt x="84" y="193"/>
                    </a:lnTo>
                    <a:lnTo>
                      <a:pt x="86" y="191"/>
                    </a:lnTo>
                    <a:lnTo>
                      <a:pt x="86" y="190"/>
                    </a:lnTo>
                    <a:lnTo>
                      <a:pt x="90" y="190"/>
                    </a:lnTo>
                    <a:lnTo>
                      <a:pt x="92" y="190"/>
                    </a:lnTo>
                    <a:lnTo>
                      <a:pt x="98" y="190"/>
                    </a:lnTo>
                    <a:lnTo>
                      <a:pt x="99" y="193"/>
                    </a:lnTo>
                    <a:lnTo>
                      <a:pt x="99" y="194"/>
                    </a:lnTo>
                    <a:lnTo>
                      <a:pt x="101" y="195"/>
                    </a:lnTo>
                    <a:lnTo>
                      <a:pt x="102" y="197"/>
                    </a:lnTo>
                    <a:lnTo>
                      <a:pt x="101" y="198"/>
                    </a:lnTo>
                    <a:lnTo>
                      <a:pt x="101" y="200"/>
                    </a:lnTo>
                    <a:lnTo>
                      <a:pt x="104" y="202"/>
                    </a:lnTo>
                    <a:lnTo>
                      <a:pt x="104" y="205"/>
                    </a:lnTo>
                    <a:lnTo>
                      <a:pt x="102" y="208"/>
                    </a:lnTo>
                    <a:lnTo>
                      <a:pt x="102" y="209"/>
                    </a:lnTo>
                    <a:lnTo>
                      <a:pt x="102" y="210"/>
                    </a:lnTo>
                    <a:lnTo>
                      <a:pt x="105" y="211"/>
                    </a:lnTo>
                    <a:lnTo>
                      <a:pt x="102" y="215"/>
                    </a:lnTo>
                    <a:lnTo>
                      <a:pt x="101" y="215"/>
                    </a:lnTo>
                    <a:lnTo>
                      <a:pt x="100" y="217"/>
                    </a:lnTo>
                    <a:lnTo>
                      <a:pt x="102" y="220"/>
                    </a:lnTo>
                    <a:lnTo>
                      <a:pt x="105" y="220"/>
                    </a:lnTo>
                    <a:lnTo>
                      <a:pt x="108" y="222"/>
                    </a:lnTo>
                    <a:lnTo>
                      <a:pt x="107" y="225"/>
                    </a:lnTo>
                    <a:lnTo>
                      <a:pt x="102" y="227"/>
                    </a:lnTo>
                    <a:lnTo>
                      <a:pt x="100" y="227"/>
                    </a:lnTo>
                    <a:lnTo>
                      <a:pt x="97" y="224"/>
                    </a:lnTo>
                    <a:lnTo>
                      <a:pt x="96" y="224"/>
                    </a:lnTo>
                    <a:lnTo>
                      <a:pt x="94" y="225"/>
                    </a:lnTo>
                    <a:lnTo>
                      <a:pt x="92" y="224"/>
                    </a:lnTo>
                    <a:lnTo>
                      <a:pt x="91" y="224"/>
                    </a:lnTo>
                    <a:lnTo>
                      <a:pt x="87" y="225"/>
                    </a:lnTo>
                    <a:lnTo>
                      <a:pt x="85" y="224"/>
                    </a:lnTo>
                    <a:lnTo>
                      <a:pt x="79" y="226"/>
                    </a:lnTo>
                    <a:lnTo>
                      <a:pt x="78" y="227"/>
                    </a:lnTo>
                    <a:lnTo>
                      <a:pt x="78" y="227"/>
                    </a:lnTo>
                    <a:lnTo>
                      <a:pt x="78" y="231"/>
                    </a:lnTo>
                    <a:lnTo>
                      <a:pt x="77" y="232"/>
                    </a:lnTo>
                    <a:lnTo>
                      <a:pt x="77" y="232"/>
                    </a:lnTo>
                    <a:lnTo>
                      <a:pt x="81" y="235"/>
                    </a:lnTo>
                    <a:lnTo>
                      <a:pt x="81" y="238"/>
                    </a:lnTo>
                    <a:lnTo>
                      <a:pt x="84" y="238"/>
                    </a:lnTo>
                    <a:lnTo>
                      <a:pt x="85" y="241"/>
                    </a:lnTo>
                    <a:lnTo>
                      <a:pt x="84" y="242"/>
                    </a:lnTo>
                    <a:lnTo>
                      <a:pt x="81" y="241"/>
                    </a:lnTo>
                    <a:lnTo>
                      <a:pt x="79" y="242"/>
                    </a:lnTo>
                    <a:lnTo>
                      <a:pt x="77" y="244"/>
                    </a:lnTo>
                    <a:lnTo>
                      <a:pt x="76" y="242"/>
                    </a:lnTo>
                    <a:lnTo>
                      <a:pt x="74" y="242"/>
                    </a:lnTo>
                    <a:lnTo>
                      <a:pt x="72" y="242"/>
                    </a:lnTo>
                    <a:lnTo>
                      <a:pt x="69" y="242"/>
                    </a:lnTo>
                    <a:lnTo>
                      <a:pt x="68" y="242"/>
                    </a:lnTo>
                    <a:lnTo>
                      <a:pt x="67" y="242"/>
                    </a:lnTo>
                    <a:lnTo>
                      <a:pt x="67" y="244"/>
                    </a:lnTo>
                    <a:lnTo>
                      <a:pt x="68" y="245"/>
                    </a:lnTo>
                    <a:lnTo>
                      <a:pt x="70" y="245"/>
                    </a:lnTo>
                    <a:lnTo>
                      <a:pt x="74" y="246"/>
                    </a:lnTo>
                    <a:lnTo>
                      <a:pt x="75" y="248"/>
                    </a:lnTo>
                    <a:lnTo>
                      <a:pt x="76" y="249"/>
                    </a:lnTo>
                    <a:lnTo>
                      <a:pt x="77" y="253"/>
                    </a:lnTo>
                    <a:lnTo>
                      <a:pt x="78" y="253"/>
                    </a:lnTo>
                    <a:lnTo>
                      <a:pt x="79" y="255"/>
                    </a:lnTo>
                    <a:lnTo>
                      <a:pt x="84" y="261"/>
                    </a:lnTo>
                    <a:lnTo>
                      <a:pt x="84" y="263"/>
                    </a:lnTo>
                    <a:lnTo>
                      <a:pt x="84" y="267"/>
                    </a:lnTo>
                    <a:lnTo>
                      <a:pt x="86" y="266"/>
                    </a:lnTo>
                    <a:lnTo>
                      <a:pt x="89" y="266"/>
                    </a:lnTo>
                    <a:lnTo>
                      <a:pt x="91" y="267"/>
                    </a:lnTo>
                    <a:lnTo>
                      <a:pt x="92" y="269"/>
                    </a:lnTo>
                    <a:lnTo>
                      <a:pt x="93" y="270"/>
                    </a:lnTo>
                    <a:lnTo>
                      <a:pt x="94" y="273"/>
                    </a:lnTo>
                    <a:lnTo>
                      <a:pt x="94" y="273"/>
                    </a:lnTo>
                    <a:lnTo>
                      <a:pt x="97" y="271"/>
                    </a:lnTo>
                    <a:lnTo>
                      <a:pt x="100" y="273"/>
                    </a:lnTo>
                    <a:lnTo>
                      <a:pt x="102" y="274"/>
                    </a:lnTo>
                    <a:lnTo>
                      <a:pt x="106" y="274"/>
                    </a:lnTo>
                    <a:lnTo>
                      <a:pt x="108" y="275"/>
                    </a:lnTo>
                    <a:lnTo>
                      <a:pt x="107" y="276"/>
                    </a:lnTo>
                    <a:lnTo>
                      <a:pt x="108" y="277"/>
                    </a:lnTo>
                    <a:lnTo>
                      <a:pt x="107" y="283"/>
                    </a:lnTo>
                    <a:lnTo>
                      <a:pt x="106" y="286"/>
                    </a:lnTo>
                    <a:lnTo>
                      <a:pt x="106" y="290"/>
                    </a:lnTo>
                    <a:lnTo>
                      <a:pt x="106" y="291"/>
                    </a:lnTo>
                    <a:lnTo>
                      <a:pt x="114" y="284"/>
                    </a:lnTo>
                    <a:lnTo>
                      <a:pt x="122" y="282"/>
                    </a:lnTo>
                    <a:lnTo>
                      <a:pt x="134" y="283"/>
                    </a:lnTo>
                    <a:lnTo>
                      <a:pt x="144" y="290"/>
                    </a:lnTo>
                    <a:lnTo>
                      <a:pt x="154" y="300"/>
                    </a:lnTo>
                    <a:lnTo>
                      <a:pt x="160" y="299"/>
                    </a:lnTo>
                    <a:lnTo>
                      <a:pt x="160" y="299"/>
                    </a:lnTo>
                    <a:lnTo>
                      <a:pt x="160" y="299"/>
                    </a:lnTo>
                    <a:lnTo>
                      <a:pt x="149" y="227"/>
                    </a:lnTo>
                    <a:lnTo>
                      <a:pt x="191" y="219"/>
                    </a:lnTo>
                    <a:lnTo>
                      <a:pt x="216" y="237"/>
                    </a:lnTo>
                    <a:lnTo>
                      <a:pt x="225" y="240"/>
                    </a:lnTo>
                    <a:lnTo>
                      <a:pt x="239" y="247"/>
                    </a:lnTo>
                    <a:lnTo>
                      <a:pt x="261" y="245"/>
                    </a:lnTo>
                    <a:lnTo>
                      <a:pt x="287" y="245"/>
                    </a:lnTo>
                    <a:lnTo>
                      <a:pt x="295" y="251"/>
                    </a:lnTo>
                    <a:lnTo>
                      <a:pt x="299" y="260"/>
                    </a:lnTo>
                    <a:lnTo>
                      <a:pt x="305" y="257"/>
                    </a:lnTo>
                    <a:lnTo>
                      <a:pt x="306" y="279"/>
                    </a:lnTo>
                    <a:lnTo>
                      <a:pt x="316" y="281"/>
                    </a:lnTo>
                    <a:lnTo>
                      <a:pt x="323" y="298"/>
                    </a:lnTo>
                    <a:lnTo>
                      <a:pt x="325" y="299"/>
                    </a:lnTo>
                    <a:lnTo>
                      <a:pt x="332" y="296"/>
                    </a:lnTo>
                    <a:lnTo>
                      <a:pt x="337" y="295"/>
                    </a:lnTo>
                    <a:lnTo>
                      <a:pt x="343" y="295"/>
                    </a:lnTo>
                    <a:lnTo>
                      <a:pt x="350" y="298"/>
                    </a:lnTo>
                    <a:lnTo>
                      <a:pt x="351" y="299"/>
                    </a:lnTo>
                    <a:lnTo>
                      <a:pt x="355" y="295"/>
                    </a:lnTo>
                    <a:lnTo>
                      <a:pt x="359" y="289"/>
                    </a:lnTo>
                    <a:lnTo>
                      <a:pt x="361" y="286"/>
                    </a:lnTo>
                    <a:lnTo>
                      <a:pt x="362" y="283"/>
                    </a:lnTo>
                    <a:lnTo>
                      <a:pt x="369" y="275"/>
                    </a:lnTo>
                    <a:lnTo>
                      <a:pt x="372" y="274"/>
                    </a:lnTo>
                    <a:lnTo>
                      <a:pt x="375" y="269"/>
                    </a:lnTo>
                    <a:lnTo>
                      <a:pt x="376" y="270"/>
                    </a:lnTo>
                    <a:lnTo>
                      <a:pt x="376" y="269"/>
                    </a:lnTo>
                    <a:lnTo>
                      <a:pt x="378" y="267"/>
                    </a:lnTo>
                    <a:lnTo>
                      <a:pt x="377" y="266"/>
                    </a:lnTo>
                    <a:lnTo>
                      <a:pt x="382" y="261"/>
                    </a:lnTo>
                    <a:lnTo>
                      <a:pt x="388" y="262"/>
                    </a:lnTo>
                    <a:lnTo>
                      <a:pt x="391" y="263"/>
                    </a:lnTo>
                    <a:lnTo>
                      <a:pt x="402" y="264"/>
                    </a:lnTo>
                    <a:lnTo>
                      <a:pt x="411" y="264"/>
                    </a:lnTo>
                    <a:lnTo>
                      <a:pt x="415" y="264"/>
                    </a:lnTo>
                    <a:lnTo>
                      <a:pt x="414" y="261"/>
                    </a:lnTo>
                    <a:lnTo>
                      <a:pt x="414" y="257"/>
                    </a:lnTo>
                    <a:lnTo>
                      <a:pt x="413" y="254"/>
                    </a:lnTo>
                    <a:lnTo>
                      <a:pt x="417" y="252"/>
                    </a:lnTo>
                    <a:lnTo>
                      <a:pt x="420" y="253"/>
                    </a:lnTo>
                    <a:lnTo>
                      <a:pt x="424" y="253"/>
                    </a:lnTo>
                    <a:lnTo>
                      <a:pt x="425" y="252"/>
                    </a:lnTo>
                    <a:lnTo>
                      <a:pt x="430" y="252"/>
                    </a:lnTo>
                    <a:lnTo>
                      <a:pt x="434" y="254"/>
                    </a:lnTo>
                    <a:lnTo>
                      <a:pt x="440" y="255"/>
                    </a:lnTo>
                    <a:lnTo>
                      <a:pt x="448" y="256"/>
                    </a:lnTo>
                    <a:lnTo>
                      <a:pt x="450" y="255"/>
                    </a:lnTo>
                    <a:lnTo>
                      <a:pt x="454" y="253"/>
                    </a:lnTo>
                    <a:lnTo>
                      <a:pt x="457" y="254"/>
                    </a:lnTo>
                    <a:lnTo>
                      <a:pt x="460" y="254"/>
                    </a:lnTo>
                    <a:lnTo>
                      <a:pt x="469" y="252"/>
                    </a:lnTo>
                    <a:lnTo>
                      <a:pt x="477" y="254"/>
                    </a:lnTo>
                    <a:lnTo>
                      <a:pt x="481" y="252"/>
                    </a:lnTo>
                    <a:lnTo>
                      <a:pt x="490" y="253"/>
                    </a:lnTo>
                    <a:lnTo>
                      <a:pt x="497" y="255"/>
                    </a:lnTo>
                    <a:lnTo>
                      <a:pt x="500" y="254"/>
                    </a:lnTo>
                    <a:lnTo>
                      <a:pt x="507" y="262"/>
                    </a:lnTo>
                    <a:lnTo>
                      <a:pt x="514" y="263"/>
                    </a:lnTo>
                    <a:lnTo>
                      <a:pt x="515" y="263"/>
                    </a:lnTo>
                    <a:lnTo>
                      <a:pt x="515" y="259"/>
                    </a:lnTo>
                    <a:lnTo>
                      <a:pt x="518" y="256"/>
                    </a:lnTo>
                    <a:lnTo>
                      <a:pt x="518" y="255"/>
                    </a:lnTo>
                    <a:lnTo>
                      <a:pt x="519" y="255"/>
                    </a:lnTo>
                    <a:lnTo>
                      <a:pt x="517" y="253"/>
                    </a:lnTo>
                    <a:lnTo>
                      <a:pt x="518" y="248"/>
                    </a:lnTo>
                    <a:lnTo>
                      <a:pt x="519" y="247"/>
                    </a:lnTo>
                    <a:lnTo>
                      <a:pt x="518" y="242"/>
                    </a:lnTo>
                    <a:lnTo>
                      <a:pt x="516" y="240"/>
                    </a:lnTo>
                    <a:lnTo>
                      <a:pt x="515" y="237"/>
                    </a:lnTo>
                    <a:lnTo>
                      <a:pt x="511" y="232"/>
                    </a:lnTo>
                    <a:lnTo>
                      <a:pt x="511" y="230"/>
                    </a:lnTo>
                    <a:lnTo>
                      <a:pt x="510" y="227"/>
                    </a:lnTo>
                    <a:lnTo>
                      <a:pt x="510" y="225"/>
                    </a:lnTo>
                    <a:lnTo>
                      <a:pt x="508" y="219"/>
                    </a:lnTo>
                    <a:lnTo>
                      <a:pt x="510" y="217"/>
                    </a:lnTo>
                    <a:lnTo>
                      <a:pt x="508" y="217"/>
                    </a:lnTo>
                    <a:lnTo>
                      <a:pt x="503" y="217"/>
                    </a:lnTo>
                    <a:lnTo>
                      <a:pt x="500" y="215"/>
                    </a:lnTo>
                    <a:lnTo>
                      <a:pt x="500" y="211"/>
                    </a:lnTo>
                    <a:lnTo>
                      <a:pt x="503" y="209"/>
                    </a:lnTo>
                    <a:lnTo>
                      <a:pt x="507" y="208"/>
                    </a:lnTo>
                    <a:lnTo>
                      <a:pt x="509" y="208"/>
                    </a:lnTo>
                    <a:lnTo>
                      <a:pt x="510" y="208"/>
                    </a:lnTo>
                    <a:lnTo>
                      <a:pt x="515" y="207"/>
                    </a:lnTo>
                    <a:lnTo>
                      <a:pt x="525" y="204"/>
                    </a:lnTo>
                    <a:lnTo>
                      <a:pt x="529" y="203"/>
                    </a:lnTo>
                    <a:lnTo>
                      <a:pt x="530" y="205"/>
                    </a:lnTo>
                    <a:lnTo>
                      <a:pt x="532" y="205"/>
                    </a:lnTo>
                    <a:lnTo>
                      <a:pt x="533" y="204"/>
                    </a:lnTo>
                    <a:lnTo>
                      <a:pt x="534" y="204"/>
                    </a:lnTo>
                    <a:lnTo>
                      <a:pt x="536" y="202"/>
                    </a:lnTo>
                    <a:lnTo>
                      <a:pt x="537" y="201"/>
                    </a:lnTo>
                    <a:lnTo>
                      <a:pt x="533" y="200"/>
                    </a:lnTo>
                    <a:lnTo>
                      <a:pt x="531" y="197"/>
                    </a:lnTo>
                    <a:lnTo>
                      <a:pt x="532" y="194"/>
                    </a:lnTo>
                    <a:lnTo>
                      <a:pt x="532" y="188"/>
                    </a:lnTo>
                    <a:lnTo>
                      <a:pt x="533" y="179"/>
                    </a:lnTo>
                    <a:lnTo>
                      <a:pt x="533" y="175"/>
                    </a:lnTo>
                    <a:lnTo>
                      <a:pt x="536" y="171"/>
                    </a:lnTo>
                    <a:lnTo>
                      <a:pt x="537" y="163"/>
                    </a:lnTo>
                    <a:lnTo>
                      <a:pt x="539" y="163"/>
                    </a:lnTo>
                    <a:lnTo>
                      <a:pt x="544" y="164"/>
                    </a:lnTo>
                    <a:lnTo>
                      <a:pt x="549" y="165"/>
                    </a:lnTo>
                    <a:lnTo>
                      <a:pt x="553" y="166"/>
                    </a:lnTo>
                    <a:lnTo>
                      <a:pt x="559" y="165"/>
                    </a:lnTo>
                    <a:lnTo>
                      <a:pt x="563" y="164"/>
                    </a:lnTo>
                    <a:lnTo>
                      <a:pt x="563" y="166"/>
                    </a:lnTo>
                    <a:lnTo>
                      <a:pt x="564" y="166"/>
                    </a:lnTo>
                    <a:lnTo>
                      <a:pt x="566" y="166"/>
                    </a:lnTo>
                    <a:lnTo>
                      <a:pt x="569" y="163"/>
                    </a:lnTo>
                    <a:lnTo>
                      <a:pt x="571" y="161"/>
                    </a:lnTo>
                    <a:lnTo>
                      <a:pt x="575" y="158"/>
                    </a:lnTo>
                    <a:lnTo>
                      <a:pt x="576" y="157"/>
                    </a:lnTo>
                    <a:lnTo>
                      <a:pt x="572" y="153"/>
                    </a:lnTo>
                    <a:lnTo>
                      <a:pt x="569" y="146"/>
                    </a:lnTo>
                    <a:lnTo>
                      <a:pt x="569" y="141"/>
                    </a:lnTo>
                    <a:lnTo>
                      <a:pt x="570" y="136"/>
                    </a:lnTo>
                    <a:lnTo>
                      <a:pt x="574" y="134"/>
                    </a:lnTo>
                    <a:lnTo>
                      <a:pt x="578" y="132"/>
                    </a:lnTo>
                    <a:lnTo>
                      <a:pt x="579" y="130"/>
                    </a:lnTo>
                    <a:lnTo>
                      <a:pt x="578" y="129"/>
                    </a:lnTo>
                    <a:lnTo>
                      <a:pt x="578" y="125"/>
                    </a:lnTo>
                    <a:lnTo>
                      <a:pt x="583" y="121"/>
                    </a:lnTo>
                    <a:lnTo>
                      <a:pt x="585" y="119"/>
                    </a:lnTo>
                    <a:lnTo>
                      <a:pt x="587" y="117"/>
                    </a:lnTo>
                    <a:lnTo>
                      <a:pt x="587" y="117"/>
                    </a:lnTo>
                    <a:lnTo>
                      <a:pt x="587" y="11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2" name="Freeform 172">
                <a:extLst>
                  <a:ext uri="{FF2B5EF4-FFF2-40B4-BE49-F238E27FC236}">
                    <a16:creationId xmlns:a16="http://schemas.microsoft.com/office/drawing/2014/main" id="{B464D53D-0B36-C2CC-7941-75F6AF3868FC}"/>
                  </a:ext>
                </a:extLst>
              </p:cNvPr>
              <p:cNvSpPr/>
              <p:nvPr/>
            </p:nvSpPr>
            <p:spPr bwMode="auto">
              <a:xfrm>
                <a:off x="6280150" y="1089025"/>
                <a:ext cx="149225" cy="98425"/>
              </a:xfrm>
              <a:custGeom>
                <a:avLst/>
                <a:gdLst>
                  <a:gd name="T0" fmla="*/ 4 w 82"/>
                  <a:gd name="T1" fmla="*/ 22 h 54"/>
                  <a:gd name="T2" fmla="*/ 7 w 82"/>
                  <a:gd name="T3" fmla="*/ 24 h 54"/>
                  <a:gd name="T4" fmla="*/ 6 w 82"/>
                  <a:gd name="T5" fmla="*/ 32 h 54"/>
                  <a:gd name="T6" fmla="*/ 14 w 82"/>
                  <a:gd name="T7" fmla="*/ 34 h 54"/>
                  <a:gd name="T8" fmla="*/ 19 w 82"/>
                  <a:gd name="T9" fmla="*/ 35 h 54"/>
                  <a:gd name="T10" fmla="*/ 28 w 82"/>
                  <a:gd name="T11" fmla="*/ 32 h 54"/>
                  <a:gd name="T12" fmla="*/ 35 w 82"/>
                  <a:gd name="T13" fmla="*/ 30 h 54"/>
                  <a:gd name="T14" fmla="*/ 36 w 82"/>
                  <a:gd name="T15" fmla="*/ 33 h 54"/>
                  <a:gd name="T16" fmla="*/ 30 w 82"/>
                  <a:gd name="T17" fmla="*/ 35 h 54"/>
                  <a:gd name="T18" fmla="*/ 24 w 82"/>
                  <a:gd name="T19" fmla="*/ 35 h 54"/>
                  <a:gd name="T20" fmla="*/ 31 w 82"/>
                  <a:gd name="T21" fmla="*/ 38 h 54"/>
                  <a:gd name="T22" fmla="*/ 27 w 82"/>
                  <a:gd name="T23" fmla="*/ 38 h 54"/>
                  <a:gd name="T24" fmla="*/ 22 w 82"/>
                  <a:gd name="T25" fmla="*/ 37 h 54"/>
                  <a:gd name="T26" fmla="*/ 16 w 82"/>
                  <a:gd name="T27" fmla="*/ 39 h 54"/>
                  <a:gd name="T28" fmla="*/ 24 w 82"/>
                  <a:gd name="T29" fmla="*/ 45 h 54"/>
                  <a:gd name="T30" fmla="*/ 29 w 82"/>
                  <a:gd name="T31" fmla="*/ 46 h 54"/>
                  <a:gd name="T32" fmla="*/ 33 w 82"/>
                  <a:gd name="T33" fmla="*/ 48 h 54"/>
                  <a:gd name="T34" fmla="*/ 43 w 82"/>
                  <a:gd name="T35" fmla="*/ 46 h 54"/>
                  <a:gd name="T36" fmla="*/ 46 w 82"/>
                  <a:gd name="T37" fmla="*/ 49 h 54"/>
                  <a:gd name="T38" fmla="*/ 53 w 82"/>
                  <a:gd name="T39" fmla="*/ 54 h 54"/>
                  <a:gd name="T40" fmla="*/ 57 w 82"/>
                  <a:gd name="T41" fmla="*/ 51 h 54"/>
                  <a:gd name="T42" fmla="*/ 61 w 82"/>
                  <a:gd name="T43" fmla="*/ 45 h 54"/>
                  <a:gd name="T44" fmla="*/ 66 w 82"/>
                  <a:gd name="T45" fmla="*/ 48 h 54"/>
                  <a:gd name="T46" fmla="*/ 72 w 82"/>
                  <a:gd name="T47" fmla="*/ 44 h 54"/>
                  <a:gd name="T48" fmla="*/ 72 w 82"/>
                  <a:gd name="T49" fmla="*/ 37 h 54"/>
                  <a:gd name="T50" fmla="*/ 78 w 82"/>
                  <a:gd name="T51" fmla="*/ 29 h 54"/>
                  <a:gd name="T52" fmla="*/ 81 w 82"/>
                  <a:gd name="T53" fmla="*/ 22 h 54"/>
                  <a:gd name="T54" fmla="*/ 81 w 82"/>
                  <a:gd name="T55" fmla="*/ 17 h 54"/>
                  <a:gd name="T56" fmla="*/ 77 w 82"/>
                  <a:gd name="T57" fmla="*/ 14 h 54"/>
                  <a:gd name="T58" fmla="*/ 68 w 82"/>
                  <a:gd name="T59" fmla="*/ 13 h 54"/>
                  <a:gd name="T60" fmla="*/ 62 w 82"/>
                  <a:gd name="T61" fmla="*/ 11 h 54"/>
                  <a:gd name="T62" fmla="*/ 59 w 82"/>
                  <a:gd name="T63" fmla="*/ 8 h 54"/>
                  <a:gd name="T64" fmla="*/ 57 w 82"/>
                  <a:gd name="T65" fmla="*/ 7 h 54"/>
                  <a:gd name="T66" fmla="*/ 54 w 82"/>
                  <a:gd name="T67" fmla="*/ 8 h 54"/>
                  <a:gd name="T68" fmla="*/ 52 w 82"/>
                  <a:gd name="T69" fmla="*/ 6 h 54"/>
                  <a:gd name="T70" fmla="*/ 51 w 82"/>
                  <a:gd name="T71" fmla="*/ 9 h 54"/>
                  <a:gd name="T72" fmla="*/ 49 w 82"/>
                  <a:gd name="T73" fmla="*/ 15 h 54"/>
                  <a:gd name="T74" fmla="*/ 45 w 82"/>
                  <a:gd name="T75" fmla="*/ 12 h 54"/>
                  <a:gd name="T76" fmla="*/ 44 w 82"/>
                  <a:gd name="T77" fmla="*/ 14 h 54"/>
                  <a:gd name="T78" fmla="*/ 44 w 82"/>
                  <a:gd name="T79" fmla="*/ 5 h 54"/>
                  <a:gd name="T80" fmla="*/ 40 w 82"/>
                  <a:gd name="T81" fmla="*/ 0 h 54"/>
                  <a:gd name="T82" fmla="*/ 40 w 82"/>
                  <a:gd name="T83" fmla="*/ 4 h 54"/>
                  <a:gd name="T84" fmla="*/ 38 w 82"/>
                  <a:gd name="T85" fmla="*/ 3 h 54"/>
                  <a:gd name="T86" fmla="*/ 39 w 82"/>
                  <a:gd name="T87" fmla="*/ 9 h 54"/>
                  <a:gd name="T88" fmla="*/ 38 w 82"/>
                  <a:gd name="T89" fmla="*/ 17 h 54"/>
                  <a:gd name="T90" fmla="*/ 38 w 82"/>
                  <a:gd name="T91" fmla="*/ 22 h 54"/>
                  <a:gd name="T92" fmla="*/ 32 w 82"/>
                  <a:gd name="T93" fmla="*/ 17 h 54"/>
                  <a:gd name="T94" fmla="*/ 33 w 82"/>
                  <a:gd name="T95" fmla="*/ 12 h 54"/>
                  <a:gd name="T96" fmla="*/ 28 w 82"/>
                  <a:gd name="T97" fmla="*/ 12 h 54"/>
                  <a:gd name="T98" fmla="*/ 23 w 82"/>
                  <a:gd name="T99" fmla="*/ 14 h 54"/>
                  <a:gd name="T100" fmla="*/ 22 w 82"/>
                  <a:gd name="T101" fmla="*/ 12 h 54"/>
                  <a:gd name="T102" fmla="*/ 17 w 82"/>
                  <a:gd name="T103" fmla="*/ 6 h 54"/>
                  <a:gd name="T104" fmla="*/ 15 w 82"/>
                  <a:gd name="T105" fmla="*/ 3 h 54"/>
                  <a:gd name="T106" fmla="*/ 12 w 82"/>
                  <a:gd name="T107" fmla="*/ 2 h 54"/>
                  <a:gd name="T108" fmla="*/ 14 w 82"/>
                  <a:gd name="T109" fmla="*/ 11 h 54"/>
                  <a:gd name="T110" fmla="*/ 12 w 82"/>
                  <a:gd name="T111" fmla="*/ 14 h 54"/>
                  <a:gd name="T112" fmla="*/ 10 w 82"/>
                  <a:gd name="T113" fmla="*/ 13 h 54"/>
                  <a:gd name="T114" fmla="*/ 12 w 82"/>
                  <a:gd name="T115" fmla="*/ 19 h 54"/>
                  <a:gd name="T116" fmla="*/ 9 w 82"/>
                  <a:gd name="T117" fmla="*/ 18 h 54"/>
                  <a:gd name="T118" fmla="*/ 1 w 82"/>
                  <a:gd name="T119" fmla="*/ 16 h 54"/>
                  <a:gd name="T120" fmla="*/ 3 w 82"/>
                  <a:gd name="T121" fmla="*/ 19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2" h="54">
                    <a:moveTo>
                      <a:pt x="3" y="19"/>
                    </a:moveTo>
                    <a:cubicBezTo>
                      <a:pt x="4" y="21"/>
                      <a:pt x="4" y="21"/>
                      <a:pt x="4" y="21"/>
                    </a:cubicBezTo>
                    <a:cubicBezTo>
                      <a:pt x="4" y="22"/>
                      <a:pt x="4" y="22"/>
                      <a:pt x="4" y="22"/>
                    </a:cubicBezTo>
                    <a:cubicBezTo>
                      <a:pt x="4" y="23"/>
                      <a:pt x="4" y="23"/>
                      <a:pt x="4" y="23"/>
                    </a:cubicBezTo>
                    <a:cubicBezTo>
                      <a:pt x="7" y="23"/>
                      <a:pt x="7" y="23"/>
                      <a:pt x="7" y="23"/>
                    </a:cubicBezTo>
                    <a:cubicBezTo>
                      <a:pt x="7" y="24"/>
                      <a:pt x="7" y="24"/>
                      <a:pt x="7" y="24"/>
                    </a:cubicBezTo>
                    <a:cubicBezTo>
                      <a:pt x="4" y="26"/>
                      <a:pt x="4" y="26"/>
                      <a:pt x="4" y="26"/>
                    </a:cubicBezTo>
                    <a:cubicBezTo>
                      <a:pt x="3" y="28"/>
                      <a:pt x="3" y="28"/>
                      <a:pt x="3" y="28"/>
                    </a:cubicBezTo>
                    <a:cubicBezTo>
                      <a:pt x="6" y="32"/>
                      <a:pt x="6" y="32"/>
                      <a:pt x="6" y="32"/>
                    </a:cubicBezTo>
                    <a:cubicBezTo>
                      <a:pt x="8" y="33"/>
                      <a:pt x="8" y="33"/>
                      <a:pt x="8" y="33"/>
                    </a:cubicBezTo>
                    <a:cubicBezTo>
                      <a:pt x="11" y="34"/>
                      <a:pt x="11" y="34"/>
                      <a:pt x="11" y="34"/>
                    </a:cubicBezTo>
                    <a:cubicBezTo>
                      <a:pt x="14" y="34"/>
                      <a:pt x="14" y="34"/>
                      <a:pt x="14" y="34"/>
                    </a:cubicBezTo>
                    <a:cubicBezTo>
                      <a:pt x="16" y="34"/>
                      <a:pt x="16" y="34"/>
                      <a:pt x="16" y="34"/>
                    </a:cubicBezTo>
                    <a:cubicBezTo>
                      <a:pt x="18" y="35"/>
                      <a:pt x="18" y="35"/>
                      <a:pt x="18" y="35"/>
                    </a:cubicBezTo>
                    <a:cubicBezTo>
                      <a:pt x="18" y="35"/>
                      <a:pt x="19" y="35"/>
                      <a:pt x="19" y="35"/>
                    </a:cubicBezTo>
                    <a:cubicBezTo>
                      <a:pt x="22" y="33"/>
                      <a:pt x="22" y="33"/>
                      <a:pt x="22" y="33"/>
                    </a:cubicBezTo>
                    <a:cubicBezTo>
                      <a:pt x="23" y="32"/>
                      <a:pt x="23" y="32"/>
                      <a:pt x="23" y="32"/>
                    </a:cubicBezTo>
                    <a:cubicBezTo>
                      <a:pt x="28" y="32"/>
                      <a:pt x="28" y="32"/>
                      <a:pt x="28" y="32"/>
                    </a:cubicBezTo>
                    <a:cubicBezTo>
                      <a:pt x="32" y="32"/>
                      <a:pt x="32" y="32"/>
                      <a:pt x="32" y="32"/>
                    </a:cubicBezTo>
                    <a:cubicBezTo>
                      <a:pt x="34" y="30"/>
                      <a:pt x="34" y="30"/>
                      <a:pt x="34" y="30"/>
                    </a:cubicBezTo>
                    <a:cubicBezTo>
                      <a:pt x="35" y="30"/>
                      <a:pt x="35" y="30"/>
                      <a:pt x="35" y="30"/>
                    </a:cubicBezTo>
                    <a:cubicBezTo>
                      <a:pt x="36" y="31"/>
                      <a:pt x="36" y="31"/>
                      <a:pt x="36" y="31"/>
                    </a:cubicBezTo>
                    <a:cubicBezTo>
                      <a:pt x="36" y="32"/>
                      <a:pt x="36" y="32"/>
                      <a:pt x="36" y="32"/>
                    </a:cubicBezTo>
                    <a:cubicBezTo>
                      <a:pt x="36" y="33"/>
                      <a:pt x="36" y="33"/>
                      <a:pt x="36" y="33"/>
                    </a:cubicBezTo>
                    <a:cubicBezTo>
                      <a:pt x="35" y="34"/>
                      <a:pt x="35" y="34"/>
                      <a:pt x="35" y="34"/>
                    </a:cubicBezTo>
                    <a:cubicBezTo>
                      <a:pt x="33" y="35"/>
                      <a:pt x="33" y="35"/>
                      <a:pt x="33" y="35"/>
                    </a:cubicBezTo>
                    <a:cubicBezTo>
                      <a:pt x="30" y="35"/>
                      <a:pt x="30" y="35"/>
                      <a:pt x="30" y="35"/>
                    </a:cubicBezTo>
                    <a:cubicBezTo>
                      <a:pt x="27" y="35"/>
                      <a:pt x="27" y="35"/>
                      <a:pt x="27" y="35"/>
                    </a:cubicBezTo>
                    <a:cubicBezTo>
                      <a:pt x="25" y="34"/>
                      <a:pt x="25" y="34"/>
                      <a:pt x="25" y="34"/>
                    </a:cubicBezTo>
                    <a:cubicBezTo>
                      <a:pt x="24" y="35"/>
                      <a:pt x="24" y="35"/>
                      <a:pt x="24" y="35"/>
                    </a:cubicBezTo>
                    <a:cubicBezTo>
                      <a:pt x="25" y="36"/>
                      <a:pt x="25" y="36"/>
                      <a:pt x="25" y="36"/>
                    </a:cubicBezTo>
                    <a:cubicBezTo>
                      <a:pt x="29" y="37"/>
                      <a:pt x="29" y="37"/>
                      <a:pt x="29" y="37"/>
                    </a:cubicBezTo>
                    <a:cubicBezTo>
                      <a:pt x="31" y="38"/>
                      <a:pt x="31" y="38"/>
                      <a:pt x="31" y="38"/>
                    </a:cubicBezTo>
                    <a:cubicBezTo>
                      <a:pt x="31" y="39"/>
                      <a:pt x="31" y="39"/>
                      <a:pt x="31" y="39"/>
                    </a:cubicBezTo>
                    <a:cubicBezTo>
                      <a:pt x="29" y="39"/>
                      <a:pt x="29" y="39"/>
                      <a:pt x="29" y="39"/>
                    </a:cubicBezTo>
                    <a:cubicBezTo>
                      <a:pt x="27" y="38"/>
                      <a:pt x="27" y="38"/>
                      <a:pt x="27" y="38"/>
                    </a:cubicBezTo>
                    <a:cubicBezTo>
                      <a:pt x="26" y="39"/>
                      <a:pt x="26" y="39"/>
                      <a:pt x="26" y="39"/>
                    </a:cubicBezTo>
                    <a:cubicBezTo>
                      <a:pt x="24" y="39"/>
                      <a:pt x="24" y="39"/>
                      <a:pt x="24" y="39"/>
                    </a:cubicBezTo>
                    <a:cubicBezTo>
                      <a:pt x="22" y="37"/>
                      <a:pt x="22" y="37"/>
                      <a:pt x="22" y="37"/>
                    </a:cubicBezTo>
                    <a:cubicBezTo>
                      <a:pt x="19" y="37"/>
                      <a:pt x="19" y="37"/>
                      <a:pt x="19" y="37"/>
                    </a:cubicBezTo>
                    <a:cubicBezTo>
                      <a:pt x="16" y="38"/>
                      <a:pt x="16" y="38"/>
                      <a:pt x="16" y="38"/>
                    </a:cubicBezTo>
                    <a:cubicBezTo>
                      <a:pt x="16" y="39"/>
                      <a:pt x="16" y="39"/>
                      <a:pt x="16" y="39"/>
                    </a:cubicBezTo>
                    <a:cubicBezTo>
                      <a:pt x="18" y="40"/>
                      <a:pt x="18" y="40"/>
                      <a:pt x="18" y="40"/>
                    </a:cubicBezTo>
                    <a:cubicBezTo>
                      <a:pt x="23" y="44"/>
                      <a:pt x="23" y="44"/>
                      <a:pt x="23" y="44"/>
                    </a:cubicBezTo>
                    <a:cubicBezTo>
                      <a:pt x="24" y="45"/>
                      <a:pt x="24" y="45"/>
                      <a:pt x="24" y="45"/>
                    </a:cubicBezTo>
                    <a:cubicBezTo>
                      <a:pt x="26" y="43"/>
                      <a:pt x="26" y="43"/>
                      <a:pt x="26" y="43"/>
                    </a:cubicBezTo>
                    <a:cubicBezTo>
                      <a:pt x="28" y="44"/>
                      <a:pt x="28" y="44"/>
                      <a:pt x="28" y="44"/>
                    </a:cubicBezTo>
                    <a:cubicBezTo>
                      <a:pt x="29" y="46"/>
                      <a:pt x="29" y="46"/>
                      <a:pt x="29" y="46"/>
                    </a:cubicBezTo>
                    <a:cubicBezTo>
                      <a:pt x="29" y="48"/>
                      <a:pt x="29" y="48"/>
                      <a:pt x="29" y="48"/>
                    </a:cubicBezTo>
                    <a:cubicBezTo>
                      <a:pt x="31" y="49"/>
                      <a:pt x="31" y="49"/>
                      <a:pt x="31" y="49"/>
                    </a:cubicBezTo>
                    <a:cubicBezTo>
                      <a:pt x="33" y="48"/>
                      <a:pt x="33" y="48"/>
                      <a:pt x="33" y="48"/>
                    </a:cubicBezTo>
                    <a:cubicBezTo>
                      <a:pt x="37" y="48"/>
                      <a:pt x="37" y="48"/>
                      <a:pt x="37" y="48"/>
                    </a:cubicBezTo>
                    <a:cubicBezTo>
                      <a:pt x="41" y="47"/>
                      <a:pt x="41" y="47"/>
                      <a:pt x="41" y="47"/>
                    </a:cubicBezTo>
                    <a:cubicBezTo>
                      <a:pt x="43" y="46"/>
                      <a:pt x="43" y="46"/>
                      <a:pt x="43" y="46"/>
                    </a:cubicBezTo>
                    <a:cubicBezTo>
                      <a:pt x="47" y="46"/>
                      <a:pt x="47" y="46"/>
                      <a:pt x="47" y="46"/>
                    </a:cubicBezTo>
                    <a:cubicBezTo>
                      <a:pt x="47" y="47"/>
                      <a:pt x="47" y="47"/>
                      <a:pt x="47" y="47"/>
                    </a:cubicBezTo>
                    <a:cubicBezTo>
                      <a:pt x="46" y="49"/>
                      <a:pt x="46" y="49"/>
                      <a:pt x="46" y="49"/>
                    </a:cubicBezTo>
                    <a:cubicBezTo>
                      <a:pt x="47" y="52"/>
                      <a:pt x="47" y="52"/>
                      <a:pt x="47" y="52"/>
                    </a:cubicBezTo>
                    <a:cubicBezTo>
                      <a:pt x="50" y="54"/>
                      <a:pt x="50" y="54"/>
                      <a:pt x="50" y="54"/>
                    </a:cubicBezTo>
                    <a:cubicBezTo>
                      <a:pt x="53" y="54"/>
                      <a:pt x="53" y="54"/>
                      <a:pt x="53" y="54"/>
                    </a:cubicBezTo>
                    <a:cubicBezTo>
                      <a:pt x="57" y="53"/>
                      <a:pt x="57" y="53"/>
                      <a:pt x="57" y="53"/>
                    </a:cubicBezTo>
                    <a:cubicBezTo>
                      <a:pt x="58" y="52"/>
                      <a:pt x="58" y="52"/>
                      <a:pt x="58" y="52"/>
                    </a:cubicBezTo>
                    <a:cubicBezTo>
                      <a:pt x="57" y="51"/>
                      <a:pt x="57" y="51"/>
                      <a:pt x="57" y="51"/>
                    </a:cubicBezTo>
                    <a:cubicBezTo>
                      <a:pt x="57" y="49"/>
                      <a:pt x="57" y="49"/>
                      <a:pt x="57" y="49"/>
                    </a:cubicBezTo>
                    <a:cubicBezTo>
                      <a:pt x="58" y="47"/>
                      <a:pt x="58" y="47"/>
                      <a:pt x="58" y="47"/>
                    </a:cubicBezTo>
                    <a:cubicBezTo>
                      <a:pt x="61" y="45"/>
                      <a:pt x="61" y="45"/>
                      <a:pt x="61" y="45"/>
                    </a:cubicBezTo>
                    <a:cubicBezTo>
                      <a:pt x="62" y="45"/>
                      <a:pt x="62" y="45"/>
                      <a:pt x="62" y="45"/>
                    </a:cubicBezTo>
                    <a:cubicBezTo>
                      <a:pt x="64" y="46"/>
                      <a:pt x="64" y="46"/>
                      <a:pt x="64" y="46"/>
                    </a:cubicBezTo>
                    <a:cubicBezTo>
                      <a:pt x="66" y="48"/>
                      <a:pt x="66" y="48"/>
                      <a:pt x="66" y="48"/>
                    </a:cubicBezTo>
                    <a:cubicBezTo>
                      <a:pt x="69" y="47"/>
                      <a:pt x="69" y="47"/>
                      <a:pt x="69" y="47"/>
                    </a:cubicBezTo>
                    <a:cubicBezTo>
                      <a:pt x="71" y="46"/>
                      <a:pt x="71" y="46"/>
                      <a:pt x="71" y="46"/>
                    </a:cubicBezTo>
                    <a:cubicBezTo>
                      <a:pt x="72" y="44"/>
                      <a:pt x="72" y="44"/>
                      <a:pt x="72" y="44"/>
                    </a:cubicBezTo>
                    <a:cubicBezTo>
                      <a:pt x="72" y="41"/>
                      <a:pt x="72" y="41"/>
                      <a:pt x="72" y="41"/>
                    </a:cubicBezTo>
                    <a:cubicBezTo>
                      <a:pt x="71" y="39"/>
                      <a:pt x="71" y="39"/>
                      <a:pt x="71" y="39"/>
                    </a:cubicBezTo>
                    <a:cubicBezTo>
                      <a:pt x="72" y="37"/>
                      <a:pt x="72" y="37"/>
                      <a:pt x="72" y="37"/>
                    </a:cubicBezTo>
                    <a:cubicBezTo>
                      <a:pt x="74" y="36"/>
                      <a:pt x="74" y="36"/>
                      <a:pt x="74" y="36"/>
                    </a:cubicBezTo>
                    <a:cubicBezTo>
                      <a:pt x="76" y="31"/>
                      <a:pt x="76" y="31"/>
                      <a:pt x="76" y="31"/>
                    </a:cubicBezTo>
                    <a:cubicBezTo>
                      <a:pt x="78" y="29"/>
                      <a:pt x="78" y="29"/>
                      <a:pt x="78" y="29"/>
                    </a:cubicBezTo>
                    <a:cubicBezTo>
                      <a:pt x="81" y="26"/>
                      <a:pt x="81" y="26"/>
                      <a:pt x="81" y="26"/>
                    </a:cubicBezTo>
                    <a:cubicBezTo>
                      <a:pt x="82" y="24"/>
                      <a:pt x="82" y="24"/>
                      <a:pt x="82" y="24"/>
                    </a:cubicBezTo>
                    <a:cubicBezTo>
                      <a:pt x="81" y="22"/>
                      <a:pt x="81" y="22"/>
                      <a:pt x="81" y="22"/>
                    </a:cubicBezTo>
                    <a:cubicBezTo>
                      <a:pt x="81" y="20"/>
                      <a:pt x="81" y="20"/>
                      <a:pt x="81" y="20"/>
                    </a:cubicBezTo>
                    <a:cubicBezTo>
                      <a:pt x="80" y="18"/>
                      <a:pt x="80" y="18"/>
                      <a:pt x="80" y="18"/>
                    </a:cubicBezTo>
                    <a:cubicBezTo>
                      <a:pt x="81" y="17"/>
                      <a:pt x="81" y="17"/>
                      <a:pt x="81" y="17"/>
                    </a:cubicBezTo>
                    <a:cubicBezTo>
                      <a:pt x="81" y="15"/>
                      <a:pt x="81" y="15"/>
                      <a:pt x="81" y="15"/>
                    </a:cubicBezTo>
                    <a:cubicBezTo>
                      <a:pt x="80" y="15"/>
                      <a:pt x="80" y="15"/>
                      <a:pt x="80" y="15"/>
                    </a:cubicBezTo>
                    <a:cubicBezTo>
                      <a:pt x="77" y="14"/>
                      <a:pt x="77" y="14"/>
                      <a:pt x="77" y="14"/>
                    </a:cubicBezTo>
                    <a:cubicBezTo>
                      <a:pt x="74" y="13"/>
                      <a:pt x="74" y="13"/>
                      <a:pt x="74" y="13"/>
                    </a:cubicBezTo>
                    <a:cubicBezTo>
                      <a:pt x="73" y="12"/>
                      <a:pt x="73" y="12"/>
                      <a:pt x="73" y="12"/>
                    </a:cubicBezTo>
                    <a:cubicBezTo>
                      <a:pt x="68" y="13"/>
                      <a:pt x="68" y="13"/>
                      <a:pt x="68" y="13"/>
                    </a:cubicBezTo>
                    <a:cubicBezTo>
                      <a:pt x="66" y="12"/>
                      <a:pt x="66" y="12"/>
                      <a:pt x="66" y="12"/>
                    </a:cubicBezTo>
                    <a:cubicBezTo>
                      <a:pt x="64" y="11"/>
                      <a:pt x="64" y="11"/>
                      <a:pt x="64" y="11"/>
                    </a:cubicBezTo>
                    <a:cubicBezTo>
                      <a:pt x="62" y="11"/>
                      <a:pt x="62" y="11"/>
                      <a:pt x="62" y="11"/>
                    </a:cubicBezTo>
                    <a:cubicBezTo>
                      <a:pt x="60" y="10"/>
                      <a:pt x="60" y="10"/>
                      <a:pt x="60" y="10"/>
                    </a:cubicBezTo>
                    <a:cubicBezTo>
                      <a:pt x="60" y="9"/>
                      <a:pt x="60" y="9"/>
                      <a:pt x="60" y="9"/>
                    </a:cubicBezTo>
                    <a:cubicBezTo>
                      <a:pt x="59" y="8"/>
                      <a:pt x="59" y="8"/>
                      <a:pt x="59" y="8"/>
                    </a:cubicBezTo>
                    <a:cubicBezTo>
                      <a:pt x="56" y="10"/>
                      <a:pt x="56" y="10"/>
                      <a:pt x="56" y="10"/>
                    </a:cubicBezTo>
                    <a:cubicBezTo>
                      <a:pt x="56" y="8"/>
                      <a:pt x="56" y="8"/>
                      <a:pt x="56" y="8"/>
                    </a:cubicBezTo>
                    <a:cubicBezTo>
                      <a:pt x="57" y="7"/>
                      <a:pt x="57" y="7"/>
                      <a:pt x="57" y="7"/>
                    </a:cubicBezTo>
                    <a:cubicBezTo>
                      <a:pt x="56" y="5"/>
                      <a:pt x="56" y="5"/>
                      <a:pt x="56" y="5"/>
                    </a:cubicBezTo>
                    <a:cubicBezTo>
                      <a:pt x="55" y="6"/>
                      <a:pt x="55" y="6"/>
                      <a:pt x="55" y="6"/>
                    </a:cubicBezTo>
                    <a:cubicBezTo>
                      <a:pt x="54" y="8"/>
                      <a:pt x="54" y="8"/>
                      <a:pt x="54" y="8"/>
                    </a:cubicBezTo>
                    <a:cubicBezTo>
                      <a:pt x="53" y="9"/>
                      <a:pt x="53" y="9"/>
                      <a:pt x="53" y="9"/>
                    </a:cubicBezTo>
                    <a:cubicBezTo>
                      <a:pt x="52" y="6"/>
                      <a:pt x="52" y="6"/>
                      <a:pt x="52" y="6"/>
                    </a:cubicBezTo>
                    <a:cubicBezTo>
                      <a:pt x="52" y="6"/>
                      <a:pt x="52" y="6"/>
                      <a:pt x="52" y="6"/>
                    </a:cubicBezTo>
                    <a:cubicBezTo>
                      <a:pt x="51" y="7"/>
                      <a:pt x="51" y="7"/>
                      <a:pt x="51" y="7"/>
                    </a:cubicBezTo>
                    <a:cubicBezTo>
                      <a:pt x="51" y="8"/>
                      <a:pt x="51" y="8"/>
                      <a:pt x="51" y="8"/>
                    </a:cubicBezTo>
                    <a:cubicBezTo>
                      <a:pt x="51" y="9"/>
                      <a:pt x="51" y="9"/>
                      <a:pt x="51" y="9"/>
                    </a:cubicBezTo>
                    <a:cubicBezTo>
                      <a:pt x="49" y="11"/>
                      <a:pt x="49" y="11"/>
                      <a:pt x="49" y="11"/>
                    </a:cubicBezTo>
                    <a:cubicBezTo>
                      <a:pt x="49" y="13"/>
                      <a:pt x="49" y="13"/>
                      <a:pt x="49" y="13"/>
                    </a:cubicBezTo>
                    <a:cubicBezTo>
                      <a:pt x="49" y="15"/>
                      <a:pt x="49" y="15"/>
                      <a:pt x="49" y="15"/>
                    </a:cubicBezTo>
                    <a:cubicBezTo>
                      <a:pt x="47" y="14"/>
                      <a:pt x="47" y="14"/>
                      <a:pt x="47" y="14"/>
                    </a:cubicBezTo>
                    <a:cubicBezTo>
                      <a:pt x="46" y="13"/>
                      <a:pt x="46" y="13"/>
                      <a:pt x="46" y="13"/>
                    </a:cubicBezTo>
                    <a:cubicBezTo>
                      <a:pt x="45" y="12"/>
                      <a:pt x="45" y="12"/>
                      <a:pt x="45" y="12"/>
                    </a:cubicBezTo>
                    <a:cubicBezTo>
                      <a:pt x="45" y="14"/>
                      <a:pt x="45" y="14"/>
                      <a:pt x="45" y="14"/>
                    </a:cubicBezTo>
                    <a:cubicBezTo>
                      <a:pt x="45" y="15"/>
                      <a:pt x="45" y="15"/>
                      <a:pt x="45" y="15"/>
                    </a:cubicBezTo>
                    <a:cubicBezTo>
                      <a:pt x="44" y="14"/>
                      <a:pt x="44" y="14"/>
                      <a:pt x="44" y="14"/>
                    </a:cubicBezTo>
                    <a:cubicBezTo>
                      <a:pt x="44" y="12"/>
                      <a:pt x="44" y="12"/>
                      <a:pt x="44" y="12"/>
                    </a:cubicBezTo>
                    <a:cubicBezTo>
                      <a:pt x="44" y="9"/>
                      <a:pt x="44" y="9"/>
                      <a:pt x="44" y="9"/>
                    </a:cubicBezTo>
                    <a:cubicBezTo>
                      <a:pt x="44" y="5"/>
                      <a:pt x="44" y="5"/>
                      <a:pt x="44" y="5"/>
                    </a:cubicBezTo>
                    <a:cubicBezTo>
                      <a:pt x="44" y="4"/>
                      <a:pt x="44" y="4"/>
                      <a:pt x="44" y="4"/>
                    </a:cubicBezTo>
                    <a:cubicBezTo>
                      <a:pt x="41" y="2"/>
                      <a:pt x="41" y="2"/>
                      <a:pt x="41" y="2"/>
                    </a:cubicBezTo>
                    <a:cubicBezTo>
                      <a:pt x="40" y="0"/>
                      <a:pt x="40" y="0"/>
                      <a:pt x="40" y="0"/>
                    </a:cubicBezTo>
                    <a:cubicBezTo>
                      <a:pt x="39" y="0"/>
                      <a:pt x="39" y="0"/>
                      <a:pt x="39" y="0"/>
                    </a:cubicBezTo>
                    <a:cubicBezTo>
                      <a:pt x="38" y="2"/>
                      <a:pt x="38" y="2"/>
                      <a:pt x="38" y="2"/>
                    </a:cubicBezTo>
                    <a:cubicBezTo>
                      <a:pt x="40" y="4"/>
                      <a:pt x="40" y="4"/>
                      <a:pt x="40" y="4"/>
                    </a:cubicBezTo>
                    <a:cubicBezTo>
                      <a:pt x="41" y="5"/>
                      <a:pt x="41" y="5"/>
                      <a:pt x="41" y="5"/>
                    </a:cubicBezTo>
                    <a:cubicBezTo>
                      <a:pt x="39" y="5"/>
                      <a:pt x="39" y="5"/>
                      <a:pt x="39" y="5"/>
                    </a:cubicBezTo>
                    <a:cubicBezTo>
                      <a:pt x="38" y="3"/>
                      <a:pt x="38" y="3"/>
                      <a:pt x="38" y="3"/>
                    </a:cubicBezTo>
                    <a:cubicBezTo>
                      <a:pt x="36" y="4"/>
                      <a:pt x="36" y="4"/>
                      <a:pt x="36" y="4"/>
                    </a:cubicBezTo>
                    <a:cubicBezTo>
                      <a:pt x="37" y="7"/>
                      <a:pt x="37" y="7"/>
                      <a:pt x="37" y="7"/>
                    </a:cubicBezTo>
                    <a:cubicBezTo>
                      <a:pt x="39" y="9"/>
                      <a:pt x="39" y="9"/>
                      <a:pt x="39" y="9"/>
                    </a:cubicBezTo>
                    <a:cubicBezTo>
                      <a:pt x="39" y="11"/>
                      <a:pt x="39" y="11"/>
                      <a:pt x="39" y="11"/>
                    </a:cubicBezTo>
                    <a:cubicBezTo>
                      <a:pt x="38" y="14"/>
                      <a:pt x="38" y="14"/>
                      <a:pt x="38" y="14"/>
                    </a:cubicBezTo>
                    <a:cubicBezTo>
                      <a:pt x="38" y="17"/>
                      <a:pt x="38" y="17"/>
                      <a:pt x="38" y="17"/>
                    </a:cubicBezTo>
                    <a:cubicBezTo>
                      <a:pt x="40" y="20"/>
                      <a:pt x="40" y="20"/>
                      <a:pt x="40" y="20"/>
                    </a:cubicBezTo>
                    <a:cubicBezTo>
                      <a:pt x="39" y="22"/>
                      <a:pt x="39" y="22"/>
                      <a:pt x="39" y="22"/>
                    </a:cubicBezTo>
                    <a:cubicBezTo>
                      <a:pt x="38" y="22"/>
                      <a:pt x="38" y="22"/>
                      <a:pt x="38" y="22"/>
                    </a:cubicBezTo>
                    <a:cubicBezTo>
                      <a:pt x="37" y="20"/>
                      <a:pt x="37" y="20"/>
                      <a:pt x="37" y="20"/>
                    </a:cubicBezTo>
                    <a:cubicBezTo>
                      <a:pt x="35" y="18"/>
                      <a:pt x="35" y="18"/>
                      <a:pt x="35" y="18"/>
                    </a:cubicBezTo>
                    <a:cubicBezTo>
                      <a:pt x="32" y="17"/>
                      <a:pt x="32" y="17"/>
                      <a:pt x="32" y="17"/>
                    </a:cubicBezTo>
                    <a:cubicBezTo>
                      <a:pt x="32" y="15"/>
                      <a:pt x="32" y="15"/>
                      <a:pt x="32" y="15"/>
                    </a:cubicBezTo>
                    <a:cubicBezTo>
                      <a:pt x="33" y="13"/>
                      <a:pt x="33" y="13"/>
                      <a:pt x="33" y="13"/>
                    </a:cubicBezTo>
                    <a:cubicBezTo>
                      <a:pt x="33" y="12"/>
                      <a:pt x="33" y="12"/>
                      <a:pt x="33" y="12"/>
                    </a:cubicBezTo>
                    <a:cubicBezTo>
                      <a:pt x="31" y="11"/>
                      <a:pt x="31" y="11"/>
                      <a:pt x="31" y="11"/>
                    </a:cubicBezTo>
                    <a:cubicBezTo>
                      <a:pt x="29" y="12"/>
                      <a:pt x="29" y="12"/>
                      <a:pt x="29" y="12"/>
                    </a:cubicBezTo>
                    <a:cubicBezTo>
                      <a:pt x="28" y="12"/>
                      <a:pt x="28" y="12"/>
                      <a:pt x="28" y="12"/>
                    </a:cubicBezTo>
                    <a:cubicBezTo>
                      <a:pt x="27" y="13"/>
                      <a:pt x="27" y="13"/>
                      <a:pt x="27" y="13"/>
                    </a:cubicBezTo>
                    <a:cubicBezTo>
                      <a:pt x="25" y="15"/>
                      <a:pt x="25" y="15"/>
                      <a:pt x="25" y="15"/>
                    </a:cubicBezTo>
                    <a:cubicBezTo>
                      <a:pt x="23" y="14"/>
                      <a:pt x="23" y="14"/>
                      <a:pt x="23" y="14"/>
                    </a:cubicBezTo>
                    <a:cubicBezTo>
                      <a:pt x="23" y="12"/>
                      <a:pt x="23" y="12"/>
                      <a:pt x="23" y="12"/>
                    </a:cubicBezTo>
                    <a:cubicBezTo>
                      <a:pt x="23" y="11"/>
                      <a:pt x="23" y="11"/>
                      <a:pt x="23" y="11"/>
                    </a:cubicBezTo>
                    <a:cubicBezTo>
                      <a:pt x="22" y="12"/>
                      <a:pt x="22" y="12"/>
                      <a:pt x="22" y="12"/>
                    </a:cubicBezTo>
                    <a:cubicBezTo>
                      <a:pt x="20" y="10"/>
                      <a:pt x="20" y="10"/>
                      <a:pt x="20" y="10"/>
                    </a:cubicBezTo>
                    <a:cubicBezTo>
                      <a:pt x="19" y="7"/>
                      <a:pt x="19" y="7"/>
                      <a:pt x="19" y="7"/>
                    </a:cubicBezTo>
                    <a:cubicBezTo>
                      <a:pt x="17" y="6"/>
                      <a:pt x="17" y="6"/>
                      <a:pt x="17" y="6"/>
                    </a:cubicBezTo>
                    <a:cubicBezTo>
                      <a:pt x="16" y="7"/>
                      <a:pt x="16" y="7"/>
                      <a:pt x="16" y="7"/>
                    </a:cubicBezTo>
                    <a:cubicBezTo>
                      <a:pt x="15" y="5"/>
                      <a:pt x="15" y="5"/>
                      <a:pt x="15" y="5"/>
                    </a:cubicBezTo>
                    <a:cubicBezTo>
                      <a:pt x="15" y="3"/>
                      <a:pt x="15" y="3"/>
                      <a:pt x="15" y="3"/>
                    </a:cubicBezTo>
                    <a:cubicBezTo>
                      <a:pt x="15" y="1"/>
                      <a:pt x="15" y="1"/>
                      <a:pt x="15" y="1"/>
                    </a:cubicBezTo>
                    <a:cubicBezTo>
                      <a:pt x="13" y="1"/>
                      <a:pt x="13" y="1"/>
                      <a:pt x="13" y="1"/>
                    </a:cubicBezTo>
                    <a:cubicBezTo>
                      <a:pt x="12" y="2"/>
                      <a:pt x="12" y="2"/>
                      <a:pt x="12" y="2"/>
                    </a:cubicBezTo>
                    <a:cubicBezTo>
                      <a:pt x="12" y="6"/>
                      <a:pt x="12" y="6"/>
                      <a:pt x="12" y="6"/>
                    </a:cubicBezTo>
                    <a:cubicBezTo>
                      <a:pt x="12" y="8"/>
                      <a:pt x="12" y="8"/>
                      <a:pt x="12" y="8"/>
                    </a:cubicBezTo>
                    <a:cubicBezTo>
                      <a:pt x="14" y="11"/>
                      <a:pt x="14" y="11"/>
                      <a:pt x="14" y="11"/>
                    </a:cubicBezTo>
                    <a:cubicBezTo>
                      <a:pt x="15" y="15"/>
                      <a:pt x="15" y="15"/>
                      <a:pt x="15" y="15"/>
                    </a:cubicBezTo>
                    <a:cubicBezTo>
                      <a:pt x="13" y="15"/>
                      <a:pt x="13" y="15"/>
                      <a:pt x="13" y="15"/>
                    </a:cubicBezTo>
                    <a:cubicBezTo>
                      <a:pt x="12" y="14"/>
                      <a:pt x="12" y="14"/>
                      <a:pt x="12" y="14"/>
                    </a:cubicBezTo>
                    <a:cubicBezTo>
                      <a:pt x="11" y="11"/>
                      <a:pt x="11" y="11"/>
                      <a:pt x="11" y="11"/>
                    </a:cubicBezTo>
                    <a:cubicBezTo>
                      <a:pt x="10" y="10"/>
                      <a:pt x="10" y="10"/>
                      <a:pt x="10" y="10"/>
                    </a:cubicBezTo>
                    <a:cubicBezTo>
                      <a:pt x="10" y="13"/>
                      <a:pt x="10" y="13"/>
                      <a:pt x="10" y="13"/>
                    </a:cubicBezTo>
                    <a:cubicBezTo>
                      <a:pt x="10" y="15"/>
                      <a:pt x="10" y="15"/>
                      <a:pt x="10" y="15"/>
                    </a:cubicBezTo>
                    <a:cubicBezTo>
                      <a:pt x="12" y="17"/>
                      <a:pt x="12" y="17"/>
                      <a:pt x="12" y="17"/>
                    </a:cubicBezTo>
                    <a:cubicBezTo>
                      <a:pt x="12" y="19"/>
                      <a:pt x="12" y="19"/>
                      <a:pt x="12" y="19"/>
                    </a:cubicBezTo>
                    <a:cubicBezTo>
                      <a:pt x="11" y="21"/>
                      <a:pt x="11" y="21"/>
                      <a:pt x="11" y="21"/>
                    </a:cubicBezTo>
                    <a:cubicBezTo>
                      <a:pt x="10" y="21"/>
                      <a:pt x="10" y="21"/>
                      <a:pt x="10" y="21"/>
                    </a:cubicBezTo>
                    <a:cubicBezTo>
                      <a:pt x="9" y="18"/>
                      <a:pt x="9" y="18"/>
                      <a:pt x="9" y="18"/>
                    </a:cubicBezTo>
                    <a:cubicBezTo>
                      <a:pt x="8" y="17"/>
                      <a:pt x="8" y="17"/>
                      <a:pt x="8" y="17"/>
                    </a:cubicBezTo>
                    <a:cubicBezTo>
                      <a:pt x="3" y="17"/>
                      <a:pt x="3" y="17"/>
                      <a:pt x="3" y="17"/>
                    </a:cubicBezTo>
                    <a:cubicBezTo>
                      <a:pt x="1" y="16"/>
                      <a:pt x="1" y="16"/>
                      <a:pt x="1" y="16"/>
                    </a:cubicBezTo>
                    <a:cubicBezTo>
                      <a:pt x="0" y="17"/>
                      <a:pt x="0" y="17"/>
                      <a:pt x="0" y="17"/>
                    </a:cubicBezTo>
                    <a:cubicBezTo>
                      <a:pt x="1" y="20"/>
                      <a:pt x="1" y="20"/>
                      <a:pt x="1" y="20"/>
                    </a:cubicBezTo>
                    <a:lnTo>
                      <a:pt x="3" y="1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3" name="Freeform 173">
                <a:extLst>
                  <a:ext uri="{FF2B5EF4-FFF2-40B4-BE49-F238E27FC236}">
                    <a16:creationId xmlns:a16="http://schemas.microsoft.com/office/drawing/2014/main" id="{CF2DB1D0-073B-D84F-052B-27B9B98242F9}"/>
                  </a:ext>
                </a:extLst>
              </p:cNvPr>
              <p:cNvSpPr/>
              <p:nvPr/>
            </p:nvSpPr>
            <p:spPr bwMode="auto">
              <a:xfrm>
                <a:off x="6330950" y="1220788"/>
                <a:ext cx="36513" cy="31750"/>
              </a:xfrm>
              <a:custGeom>
                <a:avLst/>
                <a:gdLst>
                  <a:gd name="T0" fmla="*/ 19 w 23"/>
                  <a:gd name="T1" fmla="*/ 2 h 20"/>
                  <a:gd name="T2" fmla="*/ 18 w 23"/>
                  <a:gd name="T3" fmla="*/ 1 h 20"/>
                  <a:gd name="T4" fmla="*/ 17 w 23"/>
                  <a:gd name="T5" fmla="*/ 0 h 20"/>
                  <a:gd name="T6" fmla="*/ 16 w 23"/>
                  <a:gd name="T7" fmla="*/ 2 h 20"/>
                  <a:gd name="T8" fmla="*/ 11 w 23"/>
                  <a:gd name="T9" fmla="*/ 4 h 20"/>
                  <a:gd name="T10" fmla="*/ 11 w 23"/>
                  <a:gd name="T11" fmla="*/ 2 h 20"/>
                  <a:gd name="T12" fmla="*/ 10 w 23"/>
                  <a:gd name="T13" fmla="*/ 1 h 20"/>
                  <a:gd name="T14" fmla="*/ 8 w 23"/>
                  <a:gd name="T15" fmla="*/ 4 h 20"/>
                  <a:gd name="T16" fmla="*/ 8 w 23"/>
                  <a:gd name="T17" fmla="*/ 5 h 20"/>
                  <a:gd name="T18" fmla="*/ 6 w 23"/>
                  <a:gd name="T19" fmla="*/ 6 h 20"/>
                  <a:gd name="T20" fmla="*/ 3 w 23"/>
                  <a:gd name="T21" fmla="*/ 6 h 20"/>
                  <a:gd name="T22" fmla="*/ 2 w 23"/>
                  <a:gd name="T23" fmla="*/ 8 h 20"/>
                  <a:gd name="T24" fmla="*/ 0 w 23"/>
                  <a:gd name="T25" fmla="*/ 9 h 20"/>
                  <a:gd name="T26" fmla="*/ 2 w 23"/>
                  <a:gd name="T27" fmla="*/ 10 h 20"/>
                  <a:gd name="T28" fmla="*/ 6 w 23"/>
                  <a:gd name="T29" fmla="*/ 10 h 20"/>
                  <a:gd name="T30" fmla="*/ 7 w 23"/>
                  <a:gd name="T31" fmla="*/ 13 h 20"/>
                  <a:gd name="T32" fmla="*/ 8 w 23"/>
                  <a:gd name="T33" fmla="*/ 15 h 20"/>
                  <a:gd name="T34" fmla="*/ 8 w 23"/>
                  <a:gd name="T35" fmla="*/ 16 h 20"/>
                  <a:gd name="T36" fmla="*/ 9 w 23"/>
                  <a:gd name="T37" fmla="*/ 17 h 20"/>
                  <a:gd name="T38" fmla="*/ 8 w 23"/>
                  <a:gd name="T39" fmla="*/ 20 h 20"/>
                  <a:gd name="T40" fmla="*/ 10 w 23"/>
                  <a:gd name="T41" fmla="*/ 20 h 20"/>
                  <a:gd name="T42" fmla="*/ 11 w 23"/>
                  <a:gd name="T43" fmla="*/ 20 h 20"/>
                  <a:gd name="T44" fmla="*/ 13 w 23"/>
                  <a:gd name="T45" fmla="*/ 19 h 20"/>
                  <a:gd name="T46" fmla="*/ 16 w 23"/>
                  <a:gd name="T47" fmla="*/ 16 h 20"/>
                  <a:gd name="T48" fmla="*/ 18 w 23"/>
                  <a:gd name="T49" fmla="*/ 16 h 20"/>
                  <a:gd name="T50" fmla="*/ 21 w 23"/>
                  <a:gd name="T51" fmla="*/ 15 h 20"/>
                  <a:gd name="T52" fmla="*/ 19 w 23"/>
                  <a:gd name="T53" fmla="*/ 13 h 20"/>
                  <a:gd name="T54" fmla="*/ 21 w 23"/>
                  <a:gd name="T55" fmla="*/ 9 h 20"/>
                  <a:gd name="T56" fmla="*/ 22 w 23"/>
                  <a:gd name="T57" fmla="*/ 8 h 20"/>
                  <a:gd name="T58" fmla="*/ 23 w 23"/>
                  <a:gd name="T59" fmla="*/ 6 h 20"/>
                  <a:gd name="T60" fmla="*/ 22 w 23"/>
                  <a:gd name="T61" fmla="*/ 4 h 20"/>
                  <a:gd name="T62" fmla="*/ 19 w 23"/>
                  <a:gd name="T63"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20">
                    <a:moveTo>
                      <a:pt x="19" y="2"/>
                    </a:moveTo>
                    <a:lnTo>
                      <a:pt x="18" y="1"/>
                    </a:lnTo>
                    <a:lnTo>
                      <a:pt x="17" y="0"/>
                    </a:lnTo>
                    <a:lnTo>
                      <a:pt x="16" y="2"/>
                    </a:lnTo>
                    <a:lnTo>
                      <a:pt x="11" y="4"/>
                    </a:lnTo>
                    <a:lnTo>
                      <a:pt x="11" y="2"/>
                    </a:lnTo>
                    <a:lnTo>
                      <a:pt x="10" y="1"/>
                    </a:lnTo>
                    <a:lnTo>
                      <a:pt x="8" y="4"/>
                    </a:lnTo>
                    <a:lnTo>
                      <a:pt x="8" y="5"/>
                    </a:lnTo>
                    <a:lnTo>
                      <a:pt x="6" y="6"/>
                    </a:lnTo>
                    <a:lnTo>
                      <a:pt x="3" y="6"/>
                    </a:lnTo>
                    <a:lnTo>
                      <a:pt x="2" y="8"/>
                    </a:lnTo>
                    <a:lnTo>
                      <a:pt x="0" y="9"/>
                    </a:lnTo>
                    <a:lnTo>
                      <a:pt x="2" y="10"/>
                    </a:lnTo>
                    <a:lnTo>
                      <a:pt x="6" y="10"/>
                    </a:lnTo>
                    <a:lnTo>
                      <a:pt x="7" y="13"/>
                    </a:lnTo>
                    <a:lnTo>
                      <a:pt x="8" y="15"/>
                    </a:lnTo>
                    <a:lnTo>
                      <a:pt x="8" y="16"/>
                    </a:lnTo>
                    <a:lnTo>
                      <a:pt x="9" y="17"/>
                    </a:lnTo>
                    <a:lnTo>
                      <a:pt x="8" y="20"/>
                    </a:lnTo>
                    <a:lnTo>
                      <a:pt x="10" y="20"/>
                    </a:lnTo>
                    <a:lnTo>
                      <a:pt x="11" y="20"/>
                    </a:lnTo>
                    <a:lnTo>
                      <a:pt x="13" y="19"/>
                    </a:lnTo>
                    <a:lnTo>
                      <a:pt x="16" y="16"/>
                    </a:lnTo>
                    <a:lnTo>
                      <a:pt x="18" y="16"/>
                    </a:lnTo>
                    <a:lnTo>
                      <a:pt x="21" y="15"/>
                    </a:lnTo>
                    <a:lnTo>
                      <a:pt x="19" y="13"/>
                    </a:lnTo>
                    <a:lnTo>
                      <a:pt x="21" y="9"/>
                    </a:lnTo>
                    <a:lnTo>
                      <a:pt x="22" y="8"/>
                    </a:lnTo>
                    <a:lnTo>
                      <a:pt x="23" y="6"/>
                    </a:lnTo>
                    <a:lnTo>
                      <a:pt x="22" y="4"/>
                    </a:lnTo>
                    <a:lnTo>
                      <a:pt x="19" y="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4" name="Freeform 174">
                <a:extLst>
                  <a:ext uri="{FF2B5EF4-FFF2-40B4-BE49-F238E27FC236}">
                    <a16:creationId xmlns:a16="http://schemas.microsoft.com/office/drawing/2014/main" id="{87BEB73F-7D8A-9266-53D9-6425E8E4ECC4}"/>
                  </a:ext>
                </a:extLst>
              </p:cNvPr>
              <p:cNvSpPr/>
              <p:nvPr/>
            </p:nvSpPr>
            <p:spPr bwMode="auto">
              <a:xfrm>
                <a:off x="6343650" y="1241425"/>
                <a:ext cx="68263" cy="73025"/>
              </a:xfrm>
              <a:custGeom>
                <a:avLst/>
                <a:gdLst>
                  <a:gd name="T0" fmla="*/ 25 w 43"/>
                  <a:gd name="T1" fmla="*/ 9 h 46"/>
                  <a:gd name="T2" fmla="*/ 26 w 43"/>
                  <a:gd name="T3" fmla="*/ 7 h 46"/>
                  <a:gd name="T4" fmla="*/ 23 w 43"/>
                  <a:gd name="T5" fmla="*/ 3 h 46"/>
                  <a:gd name="T6" fmla="*/ 22 w 43"/>
                  <a:gd name="T7" fmla="*/ 0 h 46"/>
                  <a:gd name="T8" fmla="*/ 18 w 43"/>
                  <a:gd name="T9" fmla="*/ 3 h 46"/>
                  <a:gd name="T10" fmla="*/ 14 w 43"/>
                  <a:gd name="T11" fmla="*/ 7 h 46"/>
                  <a:gd name="T12" fmla="*/ 10 w 43"/>
                  <a:gd name="T13" fmla="*/ 7 h 46"/>
                  <a:gd name="T14" fmla="*/ 5 w 43"/>
                  <a:gd name="T15" fmla="*/ 8 h 46"/>
                  <a:gd name="T16" fmla="*/ 2 w 43"/>
                  <a:gd name="T17" fmla="*/ 10 h 46"/>
                  <a:gd name="T18" fmla="*/ 0 w 43"/>
                  <a:gd name="T19" fmla="*/ 14 h 46"/>
                  <a:gd name="T20" fmla="*/ 3 w 43"/>
                  <a:gd name="T21" fmla="*/ 15 h 46"/>
                  <a:gd name="T22" fmla="*/ 6 w 43"/>
                  <a:gd name="T23" fmla="*/ 17 h 46"/>
                  <a:gd name="T24" fmla="*/ 8 w 43"/>
                  <a:gd name="T25" fmla="*/ 17 h 46"/>
                  <a:gd name="T26" fmla="*/ 9 w 43"/>
                  <a:gd name="T27" fmla="*/ 19 h 46"/>
                  <a:gd name="T28" fmla="*/ 8 w 43"/>
                  <a:gd name="T29" fmla="*/ 21 h 46"/>
                  <a:gd name="T30" fmla="*/ 8 w 43"/>
                  <a:gd name="T31" fmla="*/ 24 h 46"/>
                  <a:gd name="T32" fmla="*/ 6 w 43"/>
                  <a:gd name="T33" fmla="*/ 28 h 46"/>
                  <a:gd name="T34" fmla="*/ 5 w 43"/>
                  <a:gd name="T35" fmla="*/ 32 h 46"/>
                  <a:gd name="T36" fmla="*/ 3 w 43"/>
                  <a:gd name="T37" fmla="*/ 33 h 46"/>
                  <a:gd name="T38" fmla="*/ 3 w 43"/>
                  <a:gd name="T39" fmla="*/ 37 h 46"/>
                  <a:gd name="T40" fmla="*/ 2 w 43"/>
                  <a:gd name="T41" fmla="*/ 38 h 46"/>
                  <a:gd name="T42" fmla="*/ 2 w 43"/>
                  <a:gd name="T43" fmla="*/ 40 h 46"/>
                  <a:gd name="T44" fmla="*/ 3 w 43"/>
                  <a:gd name="T45" fmla="*/ 40 h 46"/>
                  <a:gd name="T46" fmla="*/ 7 w 43"/>
                  <a:gd name="T47" fmla="*/ 39 h 46"/>
                  <a:gd name="T48" fmla="*/ 9 w 43"/>
                  <a:gd name="T49" fmla="*/ 39 h 46"/>
                  <a:gd name="T50" fmla="*/ 13 w 43"/>
                  <a:gd name="T51" fmla="*/ 37 h 46"/>
                  <a:gd name="T52" fmla="*/ 15 w 43"/>
                  <a:gd name="T53" fmla="*/ 37 h 46"/>
                  <a:gd name="T54" fmla="*/ 16 w 43"/>
                  <a:gd name="T55" fmla="*/ 35 h 46"/>
                  <a:gd name="T56" fmla="*/ 18 w 43"/>
                  <a:gd name="T57" fmla="*/ 31 h 46"/>
                  <a:gd name="T58" fmla="*/ 20 w 43"/>
                  <a:gd name="T59" fmla="*/ 30 h 46"/>
                  <a:gd name="T60" fmla="*/ 22 w 43"/>
                  <a:gd name="T61" fmla="*/ 31 h 46"/>
                  <a:gd name="T62" fmla="*/ 23 w 43"/>
                  <a:gd name="T63" fmla="*/ 30 h 46"/>
                  <a:gd name="T64" fmla="*/ 23 w 43"/>
                  <a:gd name="T65" fmla="*/ 32 h 46"/>
                  <a:gd name="T66" fmla="*/ 22 w 43"/>
                  <a:gd name="T67" fmla="*/ 37 h 46"/>
                  <a:gd name="T68" fmla="*/ 23 w 43"/>
                  <a:gd name="T69" fmla="*/ 40 h 46"/>
                  <a:gd name="T70" fmla="*/ 21 w 43"/>
                  <a:gd name="T71" fmla="*/ 43 h 46"/>
                  <a:gd name="T72" fmla="*/ 22 w 43"/>
                  <a:gd name="T73" fmla="*/ 45 h 46"/>
                  <a:gd name="T74" fmla="*/ 24 w 43"/>
                  <a:gd name="T75" fmla="*/ 46 h 46"/>
                  <a:gd name="T76" fmla="*/ 26 w 43"/>
                  <a:gd name="T77" fmla="*/ 44 h 46"/>
                  <a:gd name="T78" fmla="*/ 26 w 43"/>
                  <a:gd name="T79" fmla="*/ 41 h 46"/>
                  <a:gd name="T80" fmla="*/ 28 w 43"/>
                  <a:gd name="T81" fmla="*/ 39 h 46"/>
                  <a:gd name="T82" fmla="*/ 30 w 43"/>
                  <a:gd name="T83" fmla="*/ 37 h 46"/>
                  <a:gd name="T84" fmla="*/ 33 w 43"/>
                  <a:gd name="T85" fmla="*/ 37 h 46"/>
                  <a:gd name="T86" fmla="*/ 35 w 43"/>
                  <a:gd name="T87" fmla="*/ 30 h 46"/>
                  <a:gd name="T88" fmla="*/ 36 w 43"/>
                  <a:gd name="T89" fmla="*/ 28 h 46"/>
                  <a:gd name="T90" fmla="*/ 38 w 43"/>
                  <a:gd name="T91" fmla="*/ 23 h 46"/>
                  <a:gd name="T92" fmla="*/ 41 w 43"/>
                  <a:gd name="T93" fmla="*/ 22 h 46"/>
                  <a:gd name="T94" fmla="*/ 43 w 43"/>
                  <a:gd name="T95" fmla="*/ 21 h 46"/>
                  <a:gd name="T96" fmla="*/ 39 w 43"/>
                  <a:gd name="T97" fmla="*/ 19 h 46"/>
                  <a:gd name="T98" fmla="*/ 38 w 43"/>
                  <a:gd name="T99" fmla="*/ 18 h 46"/>
                  <a:gd name="T100" fmla="*/ 36 w 43"/>
                  <a:gd name="T101" fmla="*/ 17 h 46"/>
                  <a:gd name="T102" fmla="*/ 32 w 43"/>
                  <a:gd name="T103" fmla="*/ 18 h 46"/>
                  <a:gd name="T104" fmla="*/ 30 w 43"/>
                  <a:gd name="T105" fmla="*/ 21 h 46"/>
                  <a:gd name="T106" fmla="*/ 26 w 43"/>
                  <a:gd name="T107" fmla="*/ 18 h 46"/>
                  <a:gd name="T108" fmla="*/ 23 w 43"/>
                  <a:gd name="T109" fmla="*/ 15 h 46"/>
                  <a:gd name="T110" fmla="*/ 22 w 43"/>
                  <a:gd name="T111" fmla="*/ 10 h 46"/>
                  <a:gd name="T112" fmla="*/ 23 w 43"/>
                  <a:gd name="T113" fmla="*/ 9 h 46"/>
                  <a:gd name="T114" fmla="*/ 25 w 43"/>
                  <a:gd name="T115" fmla="*/ 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 h="46">
                    <a:moveTo>
                      <a:pt x="25" y="9"/>
                    </a:moveTo>
                    <a:lnTo>
                      <a:pt x="26" y="7"/>
                    </a:lnTo>
                    <a:lnTo>
                      <a:pt x="23" y="3"/>
                    </a:lnTo>
                    <a:lnTo>
                      <a:pt x="22" y="0"/>
                    </a:lnTo>
                    <a:lnTo>
                      <a:pt x="18" y="3"/>
                    </a:lnTo>
                    <a:lnTo>
                      <a:pt x="14" y="7"/>
                    </a:lnTo>
                    <a:lnTo>
                      <a:pt x="10" y="7"/>
                    </a:lnTo>
                    <a:lnTo>
                      <a:pt x="5" y="8"/>
                    </a:lnTo>
                    <a:lnTo>
                      <a:pt x="2" y="10"/>
                    </a:lnTo>
                    <a:lnTo>
                      <a:pt x="0" y="14"/>
                    </a:lnTo>
                    <a:lnTo>
                      <a:pt x="3" y="15"/>
                    </a:lnTo>
                    <a:lnTo>
                      <a:pt x="6" y="17"/>
                    </a:lnTo>
                    <a:lnTo>
                      <a:pt x="8" y="17"/>
                    </a:lnTo>
                    <a:lnTo>
                      <a:pt x="9" y="19"/>
                    </a:lnTo>
                    <a:lnTo>
                      <a:pt x="8" y="21"/>
                    </a:lnTo>
                    <a:lnTo>
                      <a:pt x="8" y="24"/>
                    </a:lnTo>
                    <a:lnTo>
                      <a:pt x="6" y="28"/>
                    </a:lnTo>
                    <a:lnTo>
                      <a:pt x="5" y="32"/>
                    </a:lnTo>
                    <a:lnTo>
                      <a:pt x="3" y="33"/>
                    </a:lnTo>
                    <a:lnTo>
                      <a:pt x="3" y="37"/>
                    </a:lnTo>
                    <a:lnTo>
                      <a:pt x="2" y="38"/>
                    </a:lnTo>
                    <a:lnTo>
                      <a:pt x="2" y="40"/>
                    </a:lnTo>
                    <a:lnTo>
                      <a:pt x="3" y="40"/>
                    </a:lnTo>
                    <a:lnTo>
                      <a:pt x="7" y="39"/>
                    </a:lnTo>
                    <a:lnTo>
                      <a:pt x="9" y="39"/>
                    </a:lnTo>
                    <a:lnTo>
                      <a:pt x="13" y="37"/>
                    </a:lnTo>
                    <a:lnTo>
                      <a:pt x="15" y="37"/>
                    </a:lnTo>
                    <a:lnTo>
                      <a:pt x="16" y="35"/>
                    </a:lnTo>
                    <a:lnTo>
                      <a:pt x="18" y="31"/>
                    </a:lnTo>
                    <a:lnTo>
                      <a:pt x="20" y="30"/>
                    </a:lnTo>
                    <a:lnTo>
                      <a:pt x="22" y="31"/>
                    </a:lnTo>
                    <a:lnTo>
                      <a:pt x="23" y="30"/>
                    </a:lnTo>
                    <a:lnTo>
                      <a:pt x="23" y="32"/>
                    </a:lnTo>
                    <a:lnTo>
                      <a:pt x="22" y="37"/>
                    </a:lnTo>
                    <a:lnTo>
                      <a:pt x="23" y="40"/>
                    </a:lnTo>
                    <a:lnTo>
                      <a:pt x="21" y="43"/>
                    </a:lnTo>
                    <a:lnTo>
                      <a:pt x="22" y="45"/>
                    </a:lnTo>
                    <a:lnTo>
                      <a:pt x="24" y="46"/>
                    </a:lnTo>
                    <a:lnTo>
                      <a:pt x="26" y="44"/>
                    </a:lnTo>
                    <a:lnTo>
                      <a:pt x="26" y="41"/>
                    </a:lnTo>
                    <a:lnTo>
                      <a:pt x="28" y="39"/>
                    </a:lnTo>
                    <a:lnTo>
                      <a:pt x="30" y="37"/>
                    </a:lnTo>
                    <a:lnTo>
                      <a:pt x="33" y="37"/>
                    </a:lnTo>
                    <a:lnTo>
                      <a:pt x="35" y="30"/>
                    </a:lnTo>
                    <a:lnTo>
                      <a:pt x="36" y="28"/>
                    </a:lnTo>
                    <a:lnTo>
                      <a:pt x="38" y="23"/>
                    </a:lnTo>
                    <a:lnTo>
                      <a:pt x="41" y="22"/>
                    </a:lnTo>
                    <a:lnTo>
                      <a:pt x="43" y="21"/>
                    </a:lnTo>
                    <a:lnTo>
                      <a:pt x="39" y="19"/>
                    </a:lnTo>
                    <a:lnTo>
                      <a:pt x="38" y="18"/>
                    </a:lnTo>
                    <a:lnTo>
                      <a:pt x="36" y="17"/>
                    </a:lnTo>
                    <a:lnTo>
                      <a:pt x="32" y="18"/>
                    </a:lnTo>
                    <a:lnTo>
                      <a:pt x="30" y="21"/>
                    </a:lnTo>
                    <a:lnTo>
                      <a:pt x="26" y="18"/>
                    </a:lnTo>
                    <a:lnTo>
                      <a:pt x="23" y="15"/>
                    </a:lnTo>
                    <a:lnTo>
                      <a:pt x="22" y="10"/>
                    </a:lnTo>
                    <a:lnTo>
                      <a:pt x="23" y="9"/>
                    </a:lnTo>
                    <a:lnTo>
                      <a:pt x="25" y="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5" name="Freeform 175">
                <a:extLst>
                  <a:ext uri="{FF2B5EF4-FFF2-40B4-BE49-F238E27FC236}">
                    <a16:creationId xmlns:a16="http://schemas.microsoft.com/office/drawing/2014/main" id="{6F93C539-6CA5-92D4-C360-581348201511}"/>
                  </a:ext>
                </a:extLst>
              </p:cNvPr>
              <p:cNvSpPr/>
              <p:nvPr/>
            </p:nvSpPr>
            <p:spPr bwMode="auto">
              <a:xfrm>
                <a:off x="6169025" y="1128713"/>
                <a:ext cx="176213" cy="238125"/>
              </a:xfrm>
              <a:custGeom>
                <a:avLst/>
                <a:gdLst>
                  <a:gd name="T0" fmla="*/ 8 w 111"/>
                  <a:gd name="T1" fmla="*/ 38 h 150"/>
                  <a:gd name="T2" fmla="*/ 13 w 111"/>
                  <a:gd name="T3" fmla="*/ 38 h 150"/>
                  <a:gd name="T4" fmla="*/ 15 w 111"/>
                  <a:gd name="T5" fmla="*/ 49 h 150"/>
                  <a:gd name="T6" fmla="*/ 14 w 111"/>
                  <a:gd name="T7" fmla="*/ 52 h 150"/>
                  <a:gd name="T8" fmla="*/ 12 w 111"/>
                  <a:gd name="T9" fmla="*/ 55 h 150"/>
                  <a:gd name="T10" fmla="*/ 19 w 111"/>
                  <a:gd name="T11" fmla="*/ 63 h 150"/>
                  <a:gd name="T12" fmla="*/ 24 w 111"/>
                  <a:gd name="T13" fmla="*/ 67 h 150"/>
                  <a:gd name="T14" fmla="*/ 29 w 111"/>
                  <a:gd name="T15" fmla="*/ 77 h 150"/>
                  <a:gd name="T16" fmla="*/ 41 w 111"/>
                  <a:gd name="T17" fmla="*/ 80 h 150"/>
                  <a:gd name="T18" fmla="*/ 44 w 111"/>
                  <a:gd name="T19" fmla="*/ 70 h 150"/>
                  <a:gd name="T20" fmla="*/ 45 w 111"/>
                  <a:gd name="T21" fmla="*/ 59 h 150"/>
                  <a:gd name="T22" fmla="*/ 48 w 111"/>
                  <a:gd name="T23" fmla="*/ 56 h 150"/>
                  <a:gd name="T24" fmla="*/ 52 w 111"/>
                  <a:gd name="T25" fmla="*/ 63 h 150"/>
                  <a:gd name="T26" fmla="*/ 59 w 111"/>
                  <a:gd name="T27" fmla="*/ 66 h 150"/>
                  <a:gd name="T28" fmla="*/ 64 w 111"/>
                  <a:gd name="T29" fmla="*/ 64 h 150"/>
                  <a:gd name="T30" fmla="*/ 71 w 111"/>
                  <a:gd name="T31" fmla="*/ 67 h 150"/>
                  <a:gd name="T32" fmla="*/ 55 w 111"/>
                  <a:gd name="T33" fmla="*/ 75 h 150"/>
                  <a:gd name="T34" fmla="*/ 45 w 111"/>
                  <a:gd name="T35" fmla="*/ 85 h 150"/>
                  <a:gd name="T36" fmla="*/ 38 w 111"/>
                  <a:gd name="T37" fmla="*/ 87 h 150"/>
                  <a:gd name="T38" fmla="*/ 37 w 111"/>
                  <a:gd name="T39" fmla="*/ 100 h 150"/>
                  <a:gd name="T40" fmla="*/ 51 w 111"/>
                  <a:gd name="T41" fmla="*/ 97 h 150"/>
                  <a:gd name="T42" fmla="*/ 60 w 111"/>
                  <a:gd name="T43" fmla="*/ 94 h 150"/>
                  <a:gd name="T44" fmla="*/ 70 w 111"/>
                  <a:gd name="T45" fmla="*/ 94 h 150"/>
                  <a:gd name="T46" fmla="*/ 59 w 111"/>
                  <a:gd name="T47" fmla="*/ 97 h 150"/>
                  <a:gd name="T48" fmla="*/ 56 w 111"/>
                  <a:gd name="T49" fmla="*/ 103 h 150"/>
                  <a:gd name="T50" fmla="*/ 52 w 111"/>
                  <a:gd name="T51" fmla="*/ 107 h 150"/>
                  <a:gd name="T52" fmla="*/ 43 w 111"/>
                  <a:gd name="T53" fmla="*/ 103 h 150"/>
                  <a:gd name="T54" fmla="*/ 41 w 111"/>
                  <a:gd name="T55" fmla="*/ 112 h 150"/>
                  <a:gd name="T56" fmla="*/ 45 w 111"/>
                  <a:gd name="T57" fmla="*/ 119 h 150"/>
                  <a:gd name="T58" fmla="*/ 53 w 111"/>
                  <a:gd name="T59" fmla="*/ 126 h 150"/>
                  <a:gd name="T60" fmla="*/ 64 w 111"/>
                  <a:gd name="T61" fmla="*/ 129 h 150"/>
                  <a:gd name="T62" fmla="*/ 64 w 111"/>
                  <a:gd name="T63" fmla="*/ 133 h 150"/>
                  <a:gd name="T64" fmla="*/ 68 w 111"/>
                  <a:gd name="T65" fmla="*/ 147 h 150"/>
                  <a:gd name="T66" fmla="*/ 76 w 111"/>
                  <a:gd name="T67" fmla="*/ 150 h 150"/>
                  <a:gd name="T68" fmla="*/ 78 w 111"/>
                  <a:gd name="T69" fmla="*/ 133 h 150"/>
                  <a:gd name="T70" fmla="*/ 83 w 111"/>
                  <a:gd name="T71" fmla="*/ 112 h 150"/>
                  <a:gd name="T72" fmla="*/ 88 w 111"/>
                  <a:gd name="T73" fmla="*/ 106 h 150"/>
                  <a:gd name="T74" fmla="*/ 88 w 111"/>
                  <a:gd name="T75" fmla="*/ 87 h 150"/>
                  <a:gd name="T76" fmla="*/ 91 w 111"/>
                  <a:gd name="T77" fmla="*/ 73 h 150"/>
                  <a:gd name="T78" fmla="*/ 95 w 111"/>
                  <a:gd name="T79" fmla="*/ 60 h 150"/>
                  <a:gd name="T80" fmla="*/ 110 w 111"/>
                  <a:gd name="T81" fmla="*/ 59 h 150"/>
                  <a:gd name="T82" fmla="*/ 100 w 111"/>
                  <a:gd name="T83" fmla="*/ 48 h 150"/>
                  <a:gd name="T84" fmla="*/ 83 w 111"/>
                  <a:gd name="T85" fmla="*/ 35 h 150"/>
                  <a:gd name="T86" fmla="*/ 72 w 111"/>
                  <a:gd name="T87" fmla="*/ 21 h 150"/>
                  <a:gd name="T88" fmla="*/ 70 w 111"/>
                  <a:gd name="T89" fmla="*/ 27 h 150"/>
                  <a:gd name="T90" fmla="*/ 64 w 111"/>
                  <a:gd name="T91" fmla="*/ 6 h 150"/>
                  <a:gd name="T92" fmla="*/ 55 w 111"/>
                  <a:gd name="T93" fmla="*/ 0 h 150"/>
                  <a:gd name="T94" fmla="*/ 50 w 111"/>
                  <a:gd name="T95" fmla="*/ 18 h 150"/>
                  <a:gd name="T96" fmla="*/ 56 w 111"/>
                  <a:gd name="T97" fmla="*/ 41 h 150"/>
                  <a:gd name="T98" fmla="*/ 52 w 111"/>
                  <a:gd name="T99" fmla="*/ 44 h 150"/>
                  <a:gd name="T100" fmla="*/ 48 w 111"/>
                  <a:gd name="T101" fmla="*/ 38 h 150"/>
                  <a:gd name="T102" fmla="*/ 43 w 111"/>
                  <a:gd name="T103" fmla="*/ 18 h 150"/>
                  <a:gd name="T104" fmla="*/ 33 w 111"/>
                  <a:gd name="T105" fmla="*/ 27 h 150"/>
                  <a:gd name="T106" fmla="*/ 31 w 111"/>
                  <a:gd name="T107" fmla="*/ 31 h 150"/>
                  <a:gd name="T108" fmla="*/ 26 w 111"/>
                  <a:gd name="T109" fmla="*/ 27 h 150"/>
                  <a:gd name="T110" fmla="*/ 22 w 111"/>
                  <a:gd name="T111" fmla="*/ 24 h 150"/>
                  <a:gd name="T112" fmla="*/ 27 w 111"/>
                  <a:gd name="T113" fmla="*/ 18 h 150"/>
                  <a:gd name="T114" fmla="*/ 28 w 111"/>
                  <a:gd name="T115" fmla="*/ 9 h 150"/>
                  <a:gd name="T116" fmla="*/ 13 w 111"/>
                  <a:gd name="T117" fmla="*/ 12 h 150"/>
                  <a:gd name="T118" fmla="*/ 11 w 111"/>
                  <a:gd name="T119" fmla="*/ 18 h 150"/>
                  <a:gd name="T120" fmla="*/ 6 w 111"/>
                  <a:gd name="T121" fmla="*/ 24 h 150"/>
                  <a:gd name="T122" fmla="*/ 1 w 111"/>
                  <a:gd name="T123" fmla="*/ 37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0" h="150">
                    <a:moveTo>
                      <a:pt x="1" y="37"/>
                    </a:moveTo>
                    <a:lnTo>
                      <a:pt x="5" y="41"/>
                    </a:lnTo>
                    <a:lnTo>
                      <a:pt x="5" y="44"/>
                    </a:lnTo>
                    <a:lnTo>
                      <a:pt x="7" y="43"/>
                    </a:lnTo>
                    <a:lnTo>
                      <a:pt x="8" y="41"/>
                    </a:lnTo>
                    <a:lnTo>
                      <a:pt x="8" y="38"/>
                    </a:lnTo>
                    <a:lnTo>
                      <a:pt x="8" y="35"/>
                    </a:lnTo>
                    <a:lnTo>
                      <a:pt x="9" y="35"/>
                    </a:lnTo>
                    <a:lnTo>
                      <a:pt x="12" y="36"/>
                    </a:lnTo>
                    <a:lnTo>
                      <a:pt x="14" y="35"/>
                    </a:lnTo>
                    <a:lnTo>
                      <a:pt x="14" y="36"/>
                    </a:lnTo>
                    <a:lnTo>
                      <a:pt x="13" y="38"/>
                    </a:lnTo>
                    <a:lnTo>
                      <a:pt x="12" y="43"/>
                    </a:lnTo>
                    <a:lnTo>
                      <a:pt x="11" y="43"/>
                    </a:lnTo>
                    <a:lnTo>
                      <a:pt x="12" y="45"/>
                    </a:lnTo>
                    <a:lnTo>
                      <a:pt x="14" y="48"/>
                    </a:lnTo>
                    <a:lnTo>
                      <a:pt x="14" y="49"/>
                    </a:lnTo>
                    <a:lnTo>
                      <a:pt x="15" y="49"/>
                    </a:lnTo>
                    <a:lnTo>
                      <a:pt x="18" y="49"/>
                    </a:lnTo>
                    <a:lnTo>
                      <a:pt x="18" y="50"/>
                    </a:lnTo>
                    <a:lnTo>
                      <a:pt x="18" y="52"/>
                    </a:lnTo>
                    <a:lnTo>
                      <a:pt x="15" y="53"/>
                    </a:lnTo>
                    <a:lnTo>
                      <a:pt x="14" y="53"/>
                    </a:lnTo>
                    <a:lnTo>
                      <a:pt x="14" y="52"/>
                    </a:lnTo>
                    <a:lnTo>
                      <a:pt x="13" y="51"/>
                    </a:lnTo>
                    <a:lnTo>
                      <a:pt x="9" y="49"/>
                    </a:lnTo>
                    <a:lnTo>
                      <a:pt x="8" y="49"/>
                    </a:lnTo>
                    <a:lnTo>
                      <a:pt x="8" y="51"/>
                    </a:lnTo>
                    <a:lnTo>
                      <a:pt x="11" y="53"/>
                    </a:lnTo>
                    <a:lnTo>
                      <a:pt x="12" y="55"/>
                    </a:lnTo>
                    <a:lnTo>
                      <a:pt x="14" y="56"/>
                    </a:lnTo>
                    <a:lnTo>
                      <a:pt x="14" y="57"/>
                    </a:lnTo>
                    <a:lnTo>
                      <a:pt x="13" y="58"/>
                    </a:lnTo>
                    <a:lnTo>
                      <a:pt x="14" y="60"/>
                    </a:lnTo>
                    <a:lnTo>
                      <a:pt x="16" y="62"/>
                    </a:lnTo>
                    <a:lnTo>
                      <a:pt x="19" y="63"/>
                    </a:lnTo>
                    <a:lnTo>
                      <a:pt x="20" y="65"/>
                    </a:lnTo>
                    <a:lnTo>
                      <a:pt x="22" y="66"/>
                    </a:lnTo>
                    <a:lnTo>
                      <a:pt x="23" y="65"/>
                    </a:lnTo>
                    <a:lnTo>
                      <a:pt x="26" y="65"/>
                    </a:lnTo>
                    <a:lnTo>
                      <a:pt x="26" y="66"/>
                    </a:lnTo>
                    <a:lnTo>
                      <a:pt x="24" y="67"/>
                    </a:lnTo>
                    <a:lnTo>
                      <a:pt x="21" y="67"/>
                    </a:lnTo>
                    <a:lnTo>
                      <a:pt x="21" y="71"/>
                    </a:lnTo>
                    <a:lnTo>
                      <a:pt x="22" y="73"/>
                    </a:lnTo>
                    <a:lnTo>
                      <a:pt x="23" y="73"/>
                    </a:lnTo>
                    <a:lnTo>
                      <a:pt x="26" y="73"/>
                    </a:lnTo>
                    <a:lnTo>
                      <a:pt x="29" y="77"/>
                    </a:lnTo>
                    <a:lnTo>
                      <a:pt x="30" y="79"/>
                    </a:lnTo>
                    <a:lnTo>
                      <a:pt x="30" y="80"/>
                    </a:lnTo>
                    <a:lnTo>
                      <a:pt x="29" y="82"/>
                    </a:lnTo>
                    <a:lnTo>
                      <a:pt x="33" y="82"/>
                    </a:lnTo>
                    <a:lnTo>
                      <a:pt x="38" y="82"/>
                    </a:lnTo>
                    <a:lnTo>
                      <a:pt x="41" y="80"/>
                    </a:lnTo>
                    <a:lnTo>
                      <a:pt x="41" y="78"/>
                    </a:lnTo>
                    <a:lnTo>
                      <a:pt x="42" y="74"/>
                    </a:lnTo>
                    <a:lnTo>
                      <a:pt x="43" y="74"/>
                    </a:lnTo>
                    <a:lnTo>
                      <a:pt x="45" y="74"/>
                    </a:lnTo>
                    <a:lnTo>
                      <a:pt x="45" y="72"/>
                    </a:lnTo>
                    <a:lnTo>
                      <a:pt x="44" y="70"/>
                    </a:lnTo>
                    <a:lnTo>
                      <a:pt x="43" y="67"/>
                    </a:lnTo>
                    <a:lnTo>
                      <a:pt x="43" y="64"/>
                    </a:lnTo>
                    <a:lnTo>
                      <a:pt x="42" y="62"/>
                    </a:lnTo>
                    <a:lnTo>
                      <a:pt x="42" y="59"/>
                    </a:lnTo>
                    <a:lnTo>
                      <a:pt x="43" y="59"/>
                    </a:lnTo>
                    <a:lnTo>
                      <a:pt x="45" y="59"/>
                    </a:lnTo>
                    <a:lnTo>
                      <a:pt x="46" y="62"/>
                    </a:lnTo>
                    <a:lnTo>
                      <a:pt x="46" y="63"/>
                    </a:lnTo>
                    <a:lnTo>
                      <a:pt x="46" y="65"/>
                    </a:lnTo>
                    <a:lnTo>
                      <a:pt x="49" y="63"/>
                    </a:lnTo>
                    <a:lnTo>
                      <a:pt x="49" y="60"/>
                    </a:lnTo>
                    <a:lnTo>
                      <a:pt x="48" y="56"/>
                    </a:lnTo>
                    <a:lnTo>
                      <a:pt x="49" y="55"/>
                    </a:lnTo>
                    <a:lnTo>
                      <a:pt x="50" y="55"/>
                    </a:lnTo>
                    <a:lnTo>
                      <a:pt x="51" y="56"/>
                    </a:lnTo>
                    <a:lnTo>
                      <a:pt x="51" y="59"/>
                    </a:lnTo>
                    <a:lnTo>
                      <a:pt x="52" y="62"/>
                    </a:lnTo>
                    <a:lnTo>
                      <a:pt x="52" y="63"/>
                    </a:lnTo>
                    <a:lnTo>
                      <a:pt x="51" y="65"/>
                    </a:lnTo>
                    <a:lnTo>
                      <a:pt x="51" y="66"/>
                    </a:lnTo>
                    <a:lnTo>
                      <a:pt x="51" y="70"/>
                    </a:lnTo>
                    <a:lnTo>
                      <a:pt x="52" y="71"/>
                    </a:lnTo>
                    <a:lnTo>
                      <a:pt x="55" y="71"/>
                    </a:lnTo>
                    <a:lnTo>
                      <a:pt x="59" y="66"/>
                    </a:lnTo>
                    <a:lnTo>
                      <a:pt x="60" y="63"/>
                    </a:lnTo>
                    <a:lnTo>
                      <a:pt x="60" y="60"/>
                    </a:lnTo>
                    <a:lnTo>
                      <a:pt x="61" y="58"/>
                    </a:lnTo>
                    <a:lnTo>
                      <a:pt x="63" y="58"/>
                    </a:lnTo>
                    <a:lnTo>
                      <a:pt x="64" y="60"/>
                    </a:lnTo>
                    <a:lnTo>
                      <a:pt x="64" y="64"/>
                    </a:lnTo>
                    <a:lnTo>
                      <a:pt x="63" y="67"/>
                    </a:lnTo>
                    <a:lnTo>
                      <a:pt x="63" y="68"/>
                    </a:lnTo>
                    <a:lnTo>
                      <a:pt x="64" y="70"/>
                    </a:lnTo>
                    <a:lnTo>
                      <a:pt x="67" y="70"/>
                    </a:lnTo>
                    <a:lnTo>
                      <a:pt x="68" y="67"/>
                    </a:lnTo>
                    <a:lnTo>
                      <a:pt x="71" y="67"/>
                    </a:lnTo>
                    <a:lnTo>
                      <a:pt x="71" y="68"/>
                    </a:lnTo>
                    <a:lnTo>
                      <a:pt x="70" y="71"/>
                    </a:lnTo>
                    <a:lnTo>
                      <a:pt x="66" y="71"/>
                    </a:lnTo>
                    <a:lnTo>
                      <a:pt x="64" y="73"/>
                    </a:lnTo>
                    <a:lnTo>
                      <a:pt x="59" y="74"/>
                    </a:lnTo>
                    <a:lnTo>
                      <a:pt x="55" y="75"/>
                    </a:lnTo>
                    <a:lnTo>
                      <a:pt x="55" y="77"/>
                    </a:lnTo>
                    <a:lnTo>
                      <a:pt x="55" y="79"/>
                    </a:lnTo>
                    <a:lnTo>
                      <a:pt x="51" y="80"/>
                    </a:lnTo>
                    <a:lnTo>
                      <a:pt x="49" y="82"/>
                    </a:lnTo>
                    <a:lnTo>
                      <a:pt x="48" y="85"/>
                    </a:lnTo>
                    <a:lnTo>
                      <a:pt x="45" y="85"/>
                    </a:lnTo>
                    <a:lnTo>
                      <a:pt x="43" y="86"/>
                    </a:lnTo>
                    <a:lnTo>
                      <a:pt x="43" y="88"/>
                    </a:lnTo>
                    <a:lnTo>
                      <a:pt x="42" y="89"/>
                    </a:lnTo>
                    <a:lnTo>
                      <a:pt x="41" y="87"/>
                    </a:lnTo>
                    <a:lnTo>
                      <a:pt x="39" y="86"/>
                    </a:lnTo>
                    <a:lnTo>
                      <a:pt x="38" y="87"/>
                    </a:lnTo>
                    <a:lnTo>
                      <a:pt x="36" y="88"/>
                    </a:lnTo>
                    <a:lnTo>
                      <a:pt x="36" y="89"/>
                    </a:lnTo>
                    <a:lnTo>
                      <a:pt x="36" y="90"/>
                    </a:lnTo>
                    <a:lnTo>
                      <a:pt x="36" y="95"/>
                    </a:lnTo>
                    <a:lnTo>
                      <a:pt x="36" y="99"/>
                    </a:lnTo>
                    <a:lnTo>
                      <a:pt x="37" y="100"/>
                    </a:lnTo>
                    <a:lnTo>
                      <a:pt x="39" y="100"/>
                    </a:lnTo>
                    <a:lnTo>
                      <a:pt x="42" y="99"/>
                    </a:lnTo>
                    <a:lnTo>
                      <a:pt x="45" y="97"/>
                    </a:lnTo>
                    <a:lnTo>
                      <a:pt x="46" y="97"/>
                    </a:lnTo>
                    <a:lnTo>
                      <a:pt x="49" y="97"/>
                    </a:lnTo>
                    <a:lnTo>
                      <a:pt x="51" y="97"/>
                    </a:lnTo>
                    <a:lnTo>
                      <a:pt x="53" y="94"/>
                    </a:lnTo>
                    <a:lnTo>
                      <a:pt x="53" y="94"/>
                    </a:lnTo>
                    <a:lnTo>
                      <a:pt x="55" y="93"/>
                    </a:lnTo>
                    <a:lnTo>
                      <a:pt x="58" y="93"/>
                    </a:lnTo>
                    <a:lnTo>
                      <a:pt x="58" y="94"/>
                    </a:lnTo>
                    <a:lnTo>
                      <a:pt x="60" y="94"/>
                    </a:lnTo>
                    <a:lnTo>
                      <a:pt x="66" y="94"/>
                    </a:lnTo>
                    <a:lnTo>
                      <a:pt x="67" y="93"/>
                    </a:lnTo>
                    <a:lnTo>
                      <a:pt x="70" y="90"/>
                    </a:lnTo>
                    <a:lnTo>
                      <a:pt x="71" y="92"/>
                    </a:lnTo>
                    <a:lnTo>
                      <a:pt x="71" y="93"/>
                    </a:lnTo>
                    <a:lnTo>
                      <a:pt x="70" y="94"/>
                    </a:lnTo>
                    <a:lnTo>
                      <a:pt x="70" y="96"/>
                    </a:lnTo>
                    <a:lnTo>
                      <a:pt x="68" y="95"/>
                    </a:lnTo>
                    <a:lnTo>
                      <a:pt x="67" y="95"/>
                    </a:lnTo>
                    <a:lnTo>
                      <a:pt x="65" y="96"/>
                    </a:lnTo>
                    <a:lnTo>
                      <a:pt x="61" y="96"/>
                    </a:lnTo>
                    <a:lnTo>
                      <a:pt x="59" y="97"/>
                    </a:lnTo>
                    <a:lnTo>
                      <a:pt x="53" y="100"/>
                    </a:lnTo>
                    <a:lnTo>
                      <a:pt x="51" y="100"/>
                    </a:lnTo>
                    <a:lnTo>
                      <a:pt x="49" y="101"/>
                    </a:lnTo>
                    <a:lnTo>
                      <a:pt x="49" y="102"/>
                    </a:lnTo>
                    <a:lnTo>
                      <a:pt x="52" y="103"/>
                    </a:lnTo>
                    <a:lnTo>
                      <a:pt x="56" y="103"/>
                    </a:lnTo>
                    <a:lnTo>
                      <a:pt x="58" y="103"/>
                    </a:lnTo>
                    <a:lnTo>
                      <a:pt x="61" y="106"/>
                    </a:lnTo>
                    <a:lnTo>
                      <a:pt x="61" y="107"/>
                    </a:lnTo>
                    <a:lnTo>
                      <a:pt x="56" y="107"/>
                    </a:lnTo>
                    <a:lnTo>
                      <a:pt x="53" y="108"/>
                    </a:lnTo>
                    <a:lnTo>
                      <a:pt x="52" y="107"/>
                    </a:lnTo>
                    <a:lnTo>
                      <a:pt x="50" y="107"/>
                    </a:lnTo>
                    <a:lnTo>
                      <a:pt x="49" y="108"/>
                    </a:lnTo>
                    <a:lnTo>
                      <a:pt x="48" y="108"/>
                    </a:lnTo>
                    <a:lnTo>
                      <a:pt x="46" y="107"/>
                    </a:lnTo>
                    <a:lnTo>
                      <a:pt x="45" y="104"/>
                    </a:lnTo>
                    <a:lnTo>
                      <a:pt x="43" y="103"/>
                    </a:lnTo>
                    <a:lnTo>
                      <a:pt x="39" y="107"/>
                    </a:lnTo>
                    <a:lnTo>
                      <a:pt x="39" y="107"/>
                    </a:lnTo>
                    <a:lnTo>
                      <a:pt x="41" y="109"/>
                    </a:lnTo>
                    <a:lnTo>
                      <a:pt x="41" y="110"/>
                    </a:lnTo>
                    <a:lnTo>
                      <a:pt x="41" y="112"/>
                    </a:lnTo>
                    <a:lnTo>
                      <a:pt x="41" y="112"/>
                    </a:lnTo>
                    <a:lnTo>
                      <a:pt x="41" y="114"/>
                    </a:lnTo>
                    <a:lnTo>
                      <a:pt x="42" y="115"/>
                    </a:lnTo>
                    <a:lnTo>
                      <a:pt x="44" y="116"/>
                    </a:lnTo>
                    <a:lnTo>
                      <a:pt x="44" y="118"/>
                    </a:lnTo>
                    <a:lnTo>
                      <a:pt x="44" y="119"/>
                    </a:lnTo>
                    <a:lnTo>
                      <a:pt x="45" y="119"/>
                    </a:lnTo>
                    <a:lnTo>
                      <a:pt x="48" y="121"/>
                    </a:lnTo>
                    <a:lnTo>
                      <a:pt x="48" y="122"/>
                    </a:lnTo>
                    <a:lnTo>
                      <a:pt x="49" y="124"/>
                    </a:lnTo>
                    <a:lnTo>
                      <a:pt x="50" y="124"/>
                    </a:lnTo>
                    <a:lnTo>
                      <a:pt x="51" y="124"/>
                    </a:lnTo>
                    <a:lnTo>
                      <a:pt x="53" y="126"/>
                    </a:lnTo>
                    <a:lnTo>
                      <a:pt x="55" y="126"/>
                    </a:lnTo>
                    <a:lnTo>
                      <a:pt x="55" y="129"/>
                    </a:lnTo>
                    <a:lnTo>
                      <a:pt x="58" y="131"/>
                    </a:lnTo>
                    <a:lnTo>
                      <a:pt x="61" y="130"/>
                    </a:lnTo>
                    <a:lnTo>
                      <a:pt x="63" y="129"/>
                    </a:lnTo>
                    <a:lnTo>
                      <a:pt x="64" y="129"/>
                    </a:lnTo>
                    <a:lnTo>
                      <a:pt x="64" y="130"/>
                    </a:lnTo>
                    <a:lnTo>
                      <a:pt x="66" y="129"/>
                    </a:lnTo>
                    <a:lnTo>
                      <a:pt x="67" y="130"/>
                    </a:lnTo>
                    <a:lnTo>
                      <a:pt x="66" y="132"/>
                    </a:lnTo>
                    <a:lnTo>
                      <a:pt x="66" y="133"/>
                    </a:lnTo>
                    <a:lnTo>
                      <a:pt x="64" y="133"/>
                    </a:lnTo>
                    <a:lnTo>
                      <a:pt x="61" y="134"/>
                    </a:lnTo>
                    <a:lnTo>
                      <a:pt x="61" y="137"/>
                    </a:lnTo>
                    <a:lnTo>
                      <a:pt x="66" y="141"/>
                    </a:lnTo>
                    <a:lnTo>
                      <a:pt x="68" y="143"/>
                    </a:lnTo>
                    <a:lnTo>
                      <a:pt x="68" y="144"/>
                    </a:lnTo>
                    <a:lnTo>
                      <a:pt x="68" y="147"/>
                    </a:lnTo>
                    <a:lnTo>
                      <a:pt x="70" y="150"/>
                    </a:lnTo>
                    <a:lnTo>
                      <a:pt x="71" y="150"/>
                    </a:lnTo>
                    <a:lnTo>
                      <a:pt x="71" y="148"/>
                    </a:lnTo>
                    <a:lnTo>
                      <a:pt x="72" y="147"/>
                    </a:lnTo>
                    <a:lnTo>
                      <a:pt x="74" y="150"/>
                    </a:lnTo>
                    <a:lnTo>
                      <a:pt x="76" y="150"/>
                    </a:lnTo>
                    <a:lnTo>
                      <a:pt x="79" y="146"/>
                    </a:lnTo>
                    <a:lnTo>
                      <a:pt x="79" y="143"/>
                    </a:lnTo>
                    <a:lnTo>
                      <a:pt x="80" y="143"/>
                    </a:lnTo>
                    <a:lnTo>
                      <a:pt x="80" y="140"/>
                    </a:lnTo>
                    <a:lnTo>
                      <a:pt x="78" y="137"/>
                    </a:lnTo>
                    <a:lnTo>
                      <a:pt x="78" y="133"/>
                    </a:lnTo>
                    <a:lnTo>
                      <a:pt x="79" y="131"/>
                    </a:lnTo>
                    <a:lnTo>
                      <a:pt x="80" y="129"/>
                    </a:lnTo>
                    <a:lnTo>
                      <a:pt x="81" y="119"/>
                    </a:lnTo>
                    <a:lnTo>
                      <a:pt x="81" y="117"/>
                    </a:lnTo>
                    <a:lnTo>
                      <a:pt x="81" y="115"/>
                    </a:lnTo>
                    <a:lnTo>
                      <a:pt x="83" y="112"/>
                    </a:lnTo>
                    <a:lnTo>
                      <a:pt x="83" y="111"/>
                    </a:lnTo>
                    <a:lnTo>
                      <a:pt x="81" y="110"/>
                    </a:lnTo>
                    <a:lnTo>
                      <a:pt x="83" y="108"/>
                    </a:lnTo>
                    <a:lnTo>
                      <a:pt x="87" y="108"/>
                    </a:lnTo>
                    <a:lnTo>
                      <a:pt x="88" y="108"/>
                    </a:lnTo>
                    <a:lnTo>
                      <a:pt x="88" y="106"/>
                    </a:lnTo>
                    <a:lnTo>
                      <a:pt x="88" y="101"/>
                    </a:lnTo>
                    <a:lnTo>
                      <a:pt x="89" y="97"/>
                    </a:lnTo>
                    <a:lnTo>
                      <a:pt x="89" y="95"/>
                    </a:lnTo>
                    <a:lnTo>
                      <a:pt x="87" y="90"/>
                    </a:lnTo>
                    <a:lnTo>
                      <a:pt x="87" y="88"/>
                    </a:lnTo>
                    <a:lnTo>
                      <a:pt x="88" y="87"/>
                    </a:lnTo>
                    <a:lnTo>
                      <a:pt x="90" y="88"/>
                    </a:lnTo>
                    <a:lnTo>
                      <a:pt x="93" y="86"/>
                    </a:lnTo>
                    <a:lnTo>
                      <a:pt x="91" y="85"/>
                    </a:lnTo>
                    <a:lnTo>
                      <a:pt x="91" y="81"/>
                    </a:lnTo>
                    <a:lnTo>
                      <a:pt x="91" y="79"/>
                    </a:lnTo>
                    <a:lnTo>
                      <a:pt x="91" y="73"/>
                    </a:lnTo>
                    <a:lnTo>
                      <a:pt x="91" y="70"/>
                    </a:lnTo>
                    <a:lnTo>
                      <a:pt x="91" y="68"/>
                    </a:lnTo>
                    <a:lnTo>
                      <a:pt x="95" y="65"/>
                    </a:lnTo>
                    <a:lnTo>
                      <a:pt x="95" y="64"/>
                    </a:lnTo>
                    <a:lnTo>
                      <a:pt x="94" y="62"/>
                    </a:lnTo>
                    <a:lnTo>
                      <a:pt x="95" y="60"/>
                    </a:lnTo>
                    <a:lnTo>
                      <a:pt x="97" y="60"/>
                    </a:lnTo>
                    <a:lnTo>
                      <a:pt x="102" y="57"/>
                    </a:lnTo>
                    <a:lnTo>
                      <a:pt x="104" y="58"/>
                    </a:lnTo>
                    <a:lnTo>
                      <a:pt x="106" y="56"/>
                    </a:lnTo>
                    <a:lnTo>
                      <a:pt x="109" y="59"/>
                    </a:lnTo>
                    <a:lnTo>
                      <a:pt x="110" y="59"/>
                    </a:lnTo>
                    <a:lnTo>
                      <a:pt x="110" y="57"/>
                    </a:lnTo>
                    <a:lnTo>
                      <a:pt x="111" y="55"/>
                    </a:lnTo>
                    <a:lnTo>
                      <a:pt x="111" y="51"/>
                    </a:lnTo>
                    <a:lnTo>
                      <a:pt x="109" y="51"/>
                    </a:lnTo>
                    <a:lnTo>
                      <a:pt x="102" y="49"/>
                    </a:lnTo>
                    <a:lnTo>
                      <a:pt x="100" y="48"/>
                    </a:lnTo>
                    <a:lnTo>
                      <a:pt x="95" y="43"/>
                    </a:lnTo>
                    <a:lnTo>
                      <a:pt x="94" y="42"/>
                    </a:lnTo>
                    <a:lnTo>
                      <a:pt x="89" y="37"/>
                    </a:lnTo>
                    <a:lnTo>
                      <a:pt x="88" y="37"/>
                    </a:lnTo>
                    <a:lnTo>
                      <a:pt x="85" y="37"/>
                    </a:lnTo>
                    <a:lnTo>
                      <a:pt x="83" y="35"/>
                    </a:lnTo>
                    <a:lnTo>
                      <a:pt x="83" y="33"/>
                    </a:lnTo>
                    <a:lnTo>
                      <a:pt x="81" y="26"/>
                    </a:lnTo>
                    <a:lnTo>
                      <a:pt x="79" y="20"/>
                    </a:lnTo>
                    <a:lnTo>
                      <a:pt x="74" y="16"/>
                    </a:lnTo>
                    <a:lnTo>
                      <a:pt x="73" y="19"/>
                    </a:lnTo>
                    <a:lnTo>
                      <a:pt x="72" y="21"/>
                    </a:lnTo>
                    <a:lnTo>
                      <a:pt x="73" y="27"/>
                    </a:lnTo>
                    <a:lnTo>
                      <a:pt x="73" y="30"/>
                    </a:lnTo>
                    <a:lnTo>
                      <a:pt x="71" y="33"/>
                    </a:lnTo>
                    <a:lnTo>
                      <a:pt x="70" y="31"/>
                    </a:lnTo>
                    <a:lnTo>
                      <a:pt x="70" y="30"/>
                    </a:lnTo>
                    <a:lnTo>
                      <a:pt x="70" y="27"/>
                    </a:lnTo>
                    <a:lnTo>
                      <a:pt x="70" y="20"/>
                    </a:lnTo>
                    <a:lnTo>
                      <a:pt x="71" y="19"/>
                    </a:lnTo>
                    <a:lnTo>
                      <a:pt x="71" y="15"/>
                    </a:lnTo>
                    <a:lnTo>
                      <a:pt x="70" y="12"/>
                    </a:lnTo>
                    <a:lnTo>
                      <a:pt x="66" y="7"/>
                    </a:lnTo>
                    <a:lnTo>
                      <a:pt x="64" y="6"/>
                    </a:lnTo>
                    <a:lnTo>
                      <a:pt x="61" y="7"/>
                    </a:lnTo>
                    <a:lnTo>
                      <a:pt x="60" y="9"/>
                    </a:lnTo>
                    <a:lnTo>
                      <a:pt x="59" y="8"/>
                    </a:lnTo>
                    <a:lnTo>
                      <a:pt x="58" y="5"/>
                    </a:lnTo>
                    <a:lnTo>
                      <a:pt x="56" y="1"/>
                    </a:lnTo>
                    <a:lnTo>
                      <a:pt x="55" y="0"/>
                    </a:lnTo>
                    <a:lnTo>
                      <a:pt x="52" y="1"/>
                    </a:lnTo>
                    <a:lnTo>
                      <a:pt x="51" y="5"/>
                    </a:lnTo>
                    <a:lnTo>
                      <a:pt x="51" y="9"/>
                    </a:lnTo>
                    <a:lnTo>
                      <a:pt x="50" y="12"/>
                    </a:lnTo>
                    <a:lnTo>
                      <a:pt x="50" y="14"/>
                    </a:lnTo>
                    <a:lnTo>
                      <a:pt x="50" y="18"/>
                    </a:lnTo>
                    <a:lnTo>
                      <a:pt x="51" y="19"/>
                    </a:lnTo>
                    <a:lnTo>
                      <a:pt x="51" y="20"/>
                    </a:lnTo>
                    <a:lnTo>
                      <a:pt x="51" y="29"/>
                    </a:lnTo>
                    <a:lnTo>
                      <a:pt x="51" y="34"/>
                    </a:lnTo>
                    <a:lnTo>
                      <a:pt x="52" y="37"/>
                    </a:lnTo>
                    <a:lnTo>
                      <a:pt x="56" y="41"/>
                    </a:lnTo>
                    <a:lnTo>
                      <a:pt x="56" y="44"/>
                    </a:lnTo>
                    <a:lnTo>
                      <a:pt x="59" y="48"/>
                    </a:lnTo>
                    <a:lnTo>
                      <a:pt x="58" y="50"/>
                    </a:lnTo>
                    <a:lnTo>
                      <a:pt x="56" y="50"/>
                    </a:lnTo>
                    <a:lnTo>
                      <a:pt x="55" y="49"/>
                    </a:lnTo>
                    <a:lnTo>
                      <a:pt x="52" y="44"/>
                    </a:lnTo>
                    <a:lnTo>
                      <a:pt x="51" y="41"/>
                    </a:lnTo>
                    <a:lnTo>
                      <a:pt x="49" y="41"/>
                    </a:lnTo>
                    <a:lnTo>
                      <a:pt x="48" y="42"/>
                    </a:lnTo>
                    <a:lnTo>
                      <a:pt x="46" y="42"/>
                    </a:lnTo>
                    <a:lnTo>
                      <a:pt x="45" y="41"/>
                    </a:lnTo>
                    <a:lnTo>
                      <a:pt x="48" y="38"/>
                    </a:lnTo>
                    <a:lnTo>
                      <a:pt x="49" y="36"/>
                    </a:lnTo>
                    <a:lnTo>
                      <a:pt x="49" y="34"/>
                    </a:lnTo>
                    <a:lnTo>
                      <a:pt x="46" y="28"/>
                    </a:lnTo>
                    <a:lnTo>
                      <a:pt x="46" y="22"/>
                    </a:lnTo>
                    <a:lnTo>
                      <a:pt x="45" y="20"/>
                    </a:lnTo>
                    <a:lnTo>
                      <a:pt x="43" y="18"/>
                    </a:lnTo>
                    <a:lnTo>
                      <a:pt x="39" y="15"/>
                    </a:lnTo>
                    <a:lnTo>
                      <a:pt x="38" y="14"/>
                    </a:lnTo>
                    <a:lnTo>
                      <a:pt x="37" y="15"/>
                    </a:lnTo>
                    <a:lnTo>
                      <a:pt x="36" y="19"/>
                    </a:lnTo>
                    <a:lnTo>
                      <a:pt x="34" y="23"/>
                    </a:lnTo>
                    <a:lnTo>
                      <a:pt x="33" y="27"/>
                    </a:lnTo>
                    <a:lnTo>
                      <a:pt x="33" y="30"/>
                    </a:lnTo>
                    <a:lnTo>
                      <a:pt x="35" y="34"/>
                    </a:lnTo>
                    <a:lnTo>
                      <a:pt x="35" y="37"/>
                    </a:lnTo>
                    <a:lnTo>
                      <a:pt x="34" y="37"/>
                    </a:lnTo>
                    <a:lnTo>
                      <a:pt x="33" y="35"/>
                    </a:lnTo>
                    <a:lnTo>
                      <a:pt x="31" y="31"/>
                    </a:lnTo>
                    <a:lnTo>
                      <a:pt x="33" y="30"/>
                    </a:lnTo>
                    <a:lnTo>
                      <a:pt x="30" y="29"/>
                    </a:lnTo>
                    <a:lnTo>
                      <a:pt x="29" y="27"/>
                    </a:lnTo>
                    <a:lnTo>
                      <a:pt x="28" y="27"/>
                    </a:lnTo>
                    <a:lnTo>
                      <a:pt x="28" y="28"/>
                    </a:lnTo>
                    <a:lnTo>
                      <a:pt x="26" y="27"/>
                    </a:lnTo>
                    <a:lnTo>
                      <a:pt x="27" y="26"/>
                    </a:lnTo>
                    <a:lnTo>
                      <a:pt x="29" y="23"/>
                    </a:lnTo>
                    <a:lnTo>
                      <a:pt x="29" y="22"/>
                    </a:lnTo>
                    <a:lnTo>
                      <a:pt x="28" y="22"/>
                    </a:lnTo>
                    <a:lnTo>
                      <a:pt x="24" y="23"/>
                    </a:lnTo>
                    <a:lnTo>
                      <a:pt x="22" y="24"/>
                    </a:lnTo>
                    <a:lnTo>
                      <a:pt x="20" y="23"/>
                    </a:lnTo>
                    <a:lnTo>
                      <a:pt x="21" y="22"/>
                    </a:lnTo>
                    <a:lnTo>
                      <a:pt x="22" y="21"/>
                    </a:lnTo>
                    <a:lnTo>
                      <a:pt x="22" y="20"/>
                    </a:lnTo>
                    <a:lnTo>
                      <a:pt x="26" y="18"/>
                    </a:lnTo>
                    <a:lnTo>
                      <a:pt x="27" y="18"/>
                    </a:lnTo>
                    <a:lnTo>
                      <a:pt x="28" y="19"/>
                    </a:lnTo>
                    <a:lnTo>
                      <a:pt x="30" y="19"/>
                    </a:lnTo>
                    <a:lnTo>
                      <a:pt x="31" y="16"/>
                    </a:lnTo>
                    <a:lnTo>
                      <a:pt x="33" y="14"/>
                    </a:lnTo>
                    <a:lnTo>
                      <a:pt x="30" y="11"/>
                    </a:lnTo>
                    <a:lnTo>
                      <a:pt x="28" y="9"/>
                    </a:lnTo>
                    <a:lnTo>
                      <a:pt x="26" y="11"/>
                    </a:lnTo>
                    <a:lnTo>
                      <a:pt x="19" y="15"/>
                    </a:lnTo>
                    <a:lnTo>
                      <a:pt x="16" y="16"/>
                    </a:lnTo>
                    <a:lnTo>
                      <a:pt x="15" y="15"/>
                    </a:lnTo>
                    <a:lnTo>
                      <a:pt x="15" y="13"/>
                    </a:lnTo>
                    <a:lnTo>
                      <a:pt x="13" y="12"/>
                    </a:lnTo>
                    <a:lnTo>
                      <a:pt x="12" y="13"/>
                    </a:lnTo>
                    <a:lnTo>
                      <a:pt x="12" y="15"/>
                    </a:lnTo>
                    <a:lnTo>
                      <a:pt x="15" y="20"/>
                    </a:lnTo>
                    <a:lnTo>
                      <a:pt x="15" y="21"/>
                    </a:lnTo>
                    <a:lnTo>
                      <a:pt x="12" y="21"/>
                    </a:lnTo>
                    <a:lnTo>
                      <a:pt x="11" y="18"/>
                    </a:lnTo>
                    <a:lnTo>
                      <a:pt x="9" y="14"/>
                    </a:lnTo>
                    <a:lnTo>
                      <a:pt x="7" y="14"/>
                    </a:lnTo>
                    <a:lnTo>
                      <a:pt x="5" y="16"/>
                    </a:lnTo>
                    <a:lnTo>
                      <a:pt x="5" y="20"/>
                    </a:lnTo>
                    <a:lnTo>
                      <a:pt x="6" y="21"/>
                    </a:lnTo>
                    <a:lnTo>
                      <a:pt x="6" y="24"/>
                    </a:lnTo>
                    <a:lnTo>
                      <a:pt x="5" y="24"/>
                    </a:lnTo>
                    <a:lnTo>
                      <a:pt x="3" y="27"/>
                    </a:lnTo>
                    <a:lnTo>
                      <a:pt x="0" y="27"/>
                    </a:lnTo>
                    <a:lnTo>
                      <a:pt x="0" y="29"/>
                    </a:lnTo>
                    <a:lnTo>
                      <a:pt x="1" y="34"/>
                    </a:lnTo>
                    <a:lnTo>
                      <a:pt x="1" y="3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6" name="Freeform 176">
                <a:extLst>
                  <a:ext uri="{FF2B5EF4-FFF2-40B4-BE49-F238E27FC236}">
                    <a16:creationId xmlns:a16="http://schemas.microsoft.com/office/drawing/2014/main" id="{A399D4B5-3E08-D731-F678-57D06ED346B6}"/>
                  </a:ext>
                </a:extLst>
              </p:cNvPr>
              <p:cNvSpPr/>
              <p:nvPr/>
            </p:nvSpPr>
            <p:spPr bwMode="auto">
              <a:xfrm>
                <a:off x="5516563" y="1863725"/>
                <a:ext cx="219075" cy="131763"/>
              </a:xfrm>
              <a:custGeom>
                <a:avLst/>
                <a:gdLst>
                  <a:gd name="T0" fmla="*/ 125 w 138"/>
                  <a:gd name="T1" fmla="*/ 24 h 83"/>
                  <a:gd name="T2" fmla="*/ 127 w 138"/>
                  <a:gd name="T3" fmla="*/ 13 h 83"/>
                  <a:gd name="T4" fmla="*/ 123 w 138"/>
                  <a:gd name="T5" fmla="*/ 10 h 83"/>
                  <a:gd name="T6" fmla="*/ 121 w 138"/>
                  <a:gd name="T7" fmla="*/ 4 h 83"/>
                  <a:gd name="T8" fmla="*/ 112 w 138"/>
                  <a:gd name="T9" fmla="*/ 7 h 83"/>
                  <a:gd name="T10" fmla="*/ 104 w 138"/>
                  <a:gd name="T11" fmla="*/ 3 h 83"/>
                  <a:gd name="T12" fmla="*/ 96 w 138"/>
                  <a:gd name="T13" fmla="*/ 12 h 83"/>
                  <a:gd name="T14" fmla="*/ 88 w 138"/>
                  <a:gd name="T15" fmla="*/ 14 h 83"/>
                  <a:gd name="T16" fmla="*/ 79 w 138"/>
                  <a:gd name="T17" fmla="*/ 14 h 83"/>
                  <a:gd name="T18" fmla="*/ 76 w 138"/>
                  <a:gd name="T19" fmla="*/ 14 h 83"/>
                  <a:gd name="T20" fmla="*/ 65 w 138"/>
                  <a:gd name="T21" fmla="*/ 15 h 83"/>
                  <a:gd name="T22" fmla="*/ 59 w 138"/>
                  <a:gd name="T23" fmla="*/ 17 h 83"/>
                  <a:gd name="T24" fmla="*/ 54 w 138"/>
                  <a:gd name="T25" fmla="*/ 20 h 83"/>
                  <a:gd name="T26" fmla="*/ 46 w 138"/>
                  <a:gd name="T27" fmla="*/ 26 h 83"/>
                  <a:gd name="T28" fmla="*/ 38 w 138"/>
                  <a:gd name="T29" fmla="*/ 30 h 83"/>
                  <a:gd name="T30" fmla="*/ 39 w 138"/>
                  <a:gd name="T31" fmla="*/ 21 h 83"/>
                  <a:gd name="T32" fmla="*/ 38 w 138"/>
                  <a:gd name="T33" fmla="*/ 13 h 83"/>
                  <a:gd name="T34" fmla="*/ 32 w 138"/>
                  <a:gd name="T35" fmla="*/ 6 h 83"/>
                  <a:gd name="T36" fmla="*/ 20 w 138"/>
                  <a:gd name="T37" fmla="*/ 0 h 83"/>
                  <a:gd name="T38" fmla="*/ 26 w 138"/>
                  <a:gd name="T39" fmla="*/ 3 h 83"/>
                  <a:gd name="T40" fmla="*/ 22 w 138"/>
                  <a:gd name="T41" fmla="*/ 5 h 83"/>
                  <a:gd name="T42" fmla="*/ 28 w 138"/>
                  <a:gd name="T43" fmla="*/ 14 h 83"/>
                  <a:gd name="T44" fmla="*/ 22 w 138"/>
                  <a:gd name="T45" fmla="*/ 10 h 83"/>
                  <a:gd name="T46" fmla="*/ 15 w 138"/>
                  <a:gd name="T47" fmla="*/ 11 h 83"/>
                  <a:gd name="T48" fmla="*/ 14 w 138"/>
                  <a:gd name="T49" fmla="*/ 13 h 83"/>
                  <a:gd name="T50" fmla="*/ 15 w 138"/>
                  <a:gd name="T51" fmla="*/ 18 h 83"/>
                  <a:gd name="T52" fmla="*/ 8 w 138"/>
                  <a:gd name="T53" fmla="*/ 17 h 83"/>
                  <a:gd name="T54" fmla="*/ 7 w 138"/>
                  <a:gd name="T55" fmla="*/ 25 h 83"/>
                  <a:gd name="T56" fmla="*/ 6 w 138"/>
                  <a:gd name="T57" fmla="*/ 27 h 83"/>
                  <a:gd name="T58" fmla="*/ 17 w 138"/>
                  <a:gd name="T59" fmla="*/ 24 h 83"/>
                  <a:gd name="T60" fmla="*/ 23 w 138"/>
                  <a:gd name="T61" fmla="*/ 26 h 83"/>
                  <a:gd name="T62" fmla="*/ 30 w 138"/>
                  <a:gd name="T63" fmla="*/ 24 h 83"/>
                  <a:gd name="T64" fmla="*/ 36 w 138"/>
                  <a:gd name="T65" fmla="*/ 28 h 83"/>
                  <a:gd name="T66" fmla="*/ 24 w 138"/>
                  <a:gd name="T67" fmla="*/ 33 h 83"/>
                  <a:gd name="T68" fmla="*/ 35 w 138"/>
                  <a:gd name="T69" fmla="*/ 32 h 83"/>
                  <a:gd name="T70" fmla="*/ 23 w 138"/>
                  <a:gd name="T71" fmla="*/ 39 h 83"/>
                  <a:gd name="T72" fmla="*/ 19 w 138"/>
                  <a:gd name="T73" fmla="*/ 36 h 83"/>
                  <a:gd name="T74" fmla="*/ 9 w 138"/>
                  <a:gd name="T75" fmla="*/ 40 h 83"/>
                  <a:gd name="T76" fmla="*/ 6 w 138"/>
                  <a:gd name="T77" fmla="*/ 44 h 83"/>
                  <a:gd name="T78" fmla="*/ 24 w 138"/>
                  <a:gd name="T79" fmla="*/ 46 h 83"/>
                  <a:gd name="T80" fmla="*/ 26 w 138"/>
                  <a:gd name="T81" fmla="*/ 54 h 83"/>
                  <a:gd name="T82" fmla="*/ 27 w 138"/>
                  <a:gd name="T83" fmla="*/ 56 h 83"/>
                  <a:gd name="T84" fmla="*/ 35 w 138"/>
                  <a:gd name="T85" fmla="*/ 56 h 83"/>
                  <a:gd name="T86" fmla="*/ 26 w 138"/>
                  <a:gd name="T87" fmla="*/ 63 h 83"/>
                  <a:gd name="T88" fmla="*/ 19 w 138"/>
                  <a:gd name="T89" fmla="*/ 62 h 83"/>
                  <a:gd name="T90" fmla="*/ 17 w 138"/>
                  <a:gd name="T91" fmla="*/ 71 h 83"/>
                  <a:gd name="T92" fmla="*/ 34 w 138"/>
                  <a:gd name="T93" fmla="*/ 70 h 83"/>
                  <a:gd name="T94" fmla="*/ 44 w 138"/>
                  <a:gd name="T95" fmla="*/ 71 h 83"/>
                  <a:gd name="T96" fmla="*/ 56 w 138"/>
                  <a:gd name="T97" fmla="*/ 77 h 83"/>
                  <a:gd name="T98" fmla="*/ 73 w 138"/>
                  <a:gd name="T99" fmla="*/ 78 h 83"/>
                  <a:gd name="T100" fmla="*/ 82 w 138"/>
                  <a:gd name="T101" fmla="*/ 72 h 83"/>
                  <a:gd name="T102" fmla="*/ 89 w 138"/>
                  <a:gd name="T103" fmla="*/ 73 h 83"/>
                  <a:gd name="T104" fmla="*/ 97 w 138"/>
                  <a:gd name="T105" fmla="*/ 71 h 83"/>
                  <a:gd name="T106" fmla="*/ 117 w 138"/>
                  <a:gd name="T107" fmla="*/ 58 h 83"/>
                  <a:gd name="T108" fmla="*/ 123 w 138"/>
                  <a:gd name="T109" fmla="*/ 58 h 83"/>
                  <a:gd name="T110" fmla="*/ 126 w 138"/>
                  <a:gd name="T111" fmla="*/ 50 h 83"/>
                  <a:gd name="T112" fmla="*/ 132 w 138"/>
                  <a:gd name="T113" fmla="*/ 49 h 83"/>
                  <a:gd name="T114" fmla="*/ 132 w 138"/>
                  <a:gd name="T115" fmla="*/ 36 h 83"/>
                  <a:gd name="T116" fmla="*/ 135 w 138"/>
                  <a:gd name="T117" fmla="*/ 2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8" h="83">
                    <a:moveTo>
                      <a:pt x="128" y="27"/>
                    </a:moveTo>
                    <a:lnTo>
                      <a:pt x="127" y="28"/>
                    </a:lnTo>
                    <a:lnTo>
                      <a:pt x="128" y="26"/>
                    </a:lnTo>
                    <a:lnTo>
                      <a:pt x="128" y="24"/>
                    </a:lnTo>
                    <a:lnTo>
                      <a:pt x="125" y="24"/>
                    </a:lnTo>
                    <a:lnTo>
                      <a:pt x="124" y="24"/>
                    </a:lnTo>
                    <a:lnTo>
                      <a:pt x="123" y="21"/>
                    </a:lnTo>
                    <a:lnTo>
                      <a:pt x="125" y="18"/>
                    </a:lnTo>
                    <a:lnTo>
                      <a:pt x="127" y="18"/>
                    </a:lnTo>
                    <a:lnTo>
                      <a:pt x="127" y="13"/>
                    </a:lnTo>
                    <a:lnTo>
                      <a:pt x="125" y="13"/>
                    </a:lnTo>
                    <a:lnTo>
                      <a:pt x="123" y="14"/>
                    </a:lnTo>
                    <a:lnTo>
                      <a:pt x="120" y="13"/>
                    </a:lnTo>
                    <a:lnTo>
                      <a:pt x="119" y="11"/>
                    </a:lnTo>
                    <a:lnTo>
                      <a:pt x="123" y="10"/>
                    </a:lnTo>
                    <a:lnTo>
                      <a:pt x="123" y="7"/>
                    </a:lnTo>
                    <a:lnTo>
                      <a:pt x="124" y="6"/>
                    </a:lnTo>
                    <a:lnTo>
                      <a:pt x="127" y="5"/>
                    </a:lnTo>
                    <a:lnTo>
                      <a:pt x="124" y="4"/>
                    </a:lnTo>
                    <a:lnTo>
                      <a:pt x="121" y="4"/>
                    </a:lnTo>
                    <a:lnTo>
                      <a:pt x="117" y="8"/>
                    </a:lnTo>
                    <a:lnTo>
                      <a:pt x="116" y="12"/>
                    </a:lnTo>
                    <a:lnTo>
                      <a:pt x="113" y="12"/>
                    </a:lnTo>
                    <a:lnTo>
                      <a:pt x="111" y="8"/>
                    </a:lnTo>
                    <a:lnTo>
                      <a:pt x="112" y="7"/>
                    </a:lnTo>
                    <a:lnTo>
                      <a:pt x="111" y="5"/>
                    </a:lnTo>
                    <a:lnTo>
                      <a:pt x="111" y="3"/>
                    </a:lnTo>
                    <a:lnTo>
                      <a:pt x="108" y="2"/>
                    </a:lnTo>
                    <a:lnTo>
                      <a:pt x="105" y="4"/>
                    </a:lnTo>
                    <a:lnTo>
                      <a:pt x="104" y="3"/>
                    </a:lnTo>
                    <a:lnTo>
                      <a:pt x="102" y="5"/>
                    </a:lnTo>
                    <a:lnTo>
                      <a:pt x="103" y="8"/>
                    </a:lnTo>
                    <a:lnTo>
                      <a:pt x="102" y="10"/>
                    </a:lnTo>
                    <a:lnTo>
                      <a:pt x="99" y="11"/>
                    </a:lnTo>
                    <a:lnTo>
                      <a:pt x="96" y="12"/>
                    </a:lnTo>
                    <a:lnTo>
                      <a:pt x="96" y="10"/>
                    </a:lnTo>
                    <a:lnTo>
                      <a:pt x="95" y="8"/>
                    </a:lnTo>
                    <a:lnTo>
                      <a:pt x="93" y="11"/>
                    </a:lnTo>
                    <a:lnTo>
                      <a:pt x="91" y="14"/>
                    </a:lnTo>
                    <a:lnTo>
                      <a:pt x="88" y="14"/>
                    </a:lnTo>
                    <a:lnTo>
                      <a:pt x="86" y="10"/>
                    </a:lnTo>
                    <a:lnTo>
                      <a:pt x="83" y="10"/>
                    </a:lnTo>
                    <a:lnTo>
                      <a:pt x="82" y="10"/>
                    </a:lnTo>
                    <a:lnTo>
                      <a:pt x="80" y="10"/>
                    </a:lnTo>
                    <a:lnTo>
                      <a:pt x="79" y="14"/>
                    </a:lnTo>
                    <a:lnTo>
                      <a:pt x="81" y="20"/>
                    </a:lnTo>
                    <a:lnTo>
                      <a:pt x="78" y="28"/>
                    </a:lnTo>
                    <a:lnTo>
                      <a:pt x="79" y="21"/>
                    </a:lnTo>
                    <a:lnTo>
                      <a:pt x="76" y="17"/>
                    </a:lnTo>
                    <a:lnTo>
                      <a:pt x="76" y="14"/>
                    </a:lnTo>
                    <a:lnTo>
                      <a:pt x="75" y="13"/>
                    </a:lnTo>
                    <a:lnTo>
                      <a:pt x="75" y="10"/>
                    </a:lnTo>
                    <a:lnTo>
                      <a:pt x="72" y="8"/>
                    </a:lnTo>
                    <a:lnTo>
                      <a:pt x="66" y="12"/>
                    </a:lnTo>
                    <a:lnTo>
                      <a:pt x="65" y="15"/>
                    </a:lnTo>
                    <a:lnTo>
                      <a:pt x="66" y="18"/>
                    </a:lnTo>
                    <a:lnTo>
                      <a:pt x="64" y="21"/>
                    </a:lnTo>
                    <a:lnTo>
                      <a:pt x="61" y="21"/>
                    </a:lnTo>
                    <a:lnTo>
                      <a:pt x="61" y="18"/>
                    </a:lnTo>
                    <a:lnTo>
                      <a:pt x="59" y="17"/>
                    </a:lnTo>
                    <a:lnTo>
                      <a:pt x="58" y="10"/>
                    </a:lnTo>
                    <a:lnTo>
                      <a:pt x="57" y="8"/>
                    </a:lnTo>
                    <a:lnTo>
                      <a:pt x="52" y="12"/>
                    </a:lnTo>
                    <a:lnTo>
                      <a:pt x="53" y="19"/>
                    </a:lnTo>
                    <a:lnTo>
                      <a:pt x="54" y="20"/>
                    </a:lnTo>
                    <a:lnTo>
                      <a:pt x="54" y="26"/>
                    </a:lnTo>
                    <a:lnTo>
                      <a:pt x="52" y="28"/>
                    </a:lnTo>
                    <a:lnTo>
                      <a:pt x="50" y="28"/>
                    </a:lnTo>
                    <a:lnTo>
                      <a:pt x="50" y="25"/>
                    </a:lnTo>
                    <a:lnTo>
                      <a:pt x="46" y="26"/>
                    </a:lnTo>
                    <a:lnTo>
                      <a:pt x="45" y="29"/>
                    </a:lnTo>
                    <a:lnTo>
                      <a:pt x="43" y="30"/>
                    </a:lnTo>
                    <a:lnTo>
                      <a:pt x="43" y="35"/>
                    </a:lnTo>
                    <a:lnTo>
                      <a:pt x="41" y="30"/>
                    </a:lnTo>
                    <a:lnTo>
                      <a:pt x="38" y="30"/>
                    </a:lnTo>
                    <a:lnTo>
                      <a:pt x="39" y="28"/>
                    </a:lnTo>
                    <a:lnTo>
                      <a:pt x="42" y="26"/>
                    </a:lnTo>
                    <a:lnTo>
                      <a:pt x="42" y="24"/>
                    </a:lnTo>
                    <a:lnTo>
                      <a:pt x="38" y="24"/>
                    </a:lnTo>
                    <a:lnTo>
                      <a:pt x="39" y="21"/>
                    </a:lnTo>
                    <a:lnTo>
                      <a:pt x="38" y="18"/>
                    </a:lnTo>
                    <a:lnTo>
                      <a:pt x="39" y="19"/>
                    </a:lnTo>
                    <a:lnTo>
                      <a:pt x="43" y="17"/>
                    </a:lnTo>
                    <a:lnTo>
                      <a:pt x="42" y="14"/>
                    </a:lnTo>
                    <a:lnTo>
                      <a:pt x="38" y="13"/>
                    </a:lnTo>
                    <a:lnTo>
                      <a:pt x="42" y="12"/>
                    </a:lnTo>
                    <a:lnTo>
                      <a:pt x="39" y="10"/>
                    </a:lnTo>
                    <a:lnTo>
                      <a:pt x="37" y="11"/>
                    </a:lnTo>
                    <a:lnTo>
                      <a:pt x="36" y="8"/>
                    </a:lnTo>
                    <a:lnTo>
                      <a:pt x="32" y="6"/>
                    </a:lnTo>
                    <a:lnTo>
                      <a:pt x="32" y="4"/>
                    </a:lnTo>
                    <a:lnTo>
                      <a:pt x="30" y="0"/>
                    </a:lnTo>
                    <a:lnTo>
                      <a:pt x="28" y="2"/>
                    </a:lnTo>
                    <a:lnTo>
                      <a:pt x="24" y="0"/>
                    </a:lnTo>
                    <a:lnTo>
                      <a:pt x="20" y="0"/>
                    </a:lnTo>
                    <a:lnTo>
                      <a:pt x="20" y="2"/>
                    </a:lnTo>
                    <a:lnTo>
                      <a:pt x="21" y="4"/>
                    </a:lnTo>
                    <a:lnTo>
                      <a:pt x="22" y="4"/>
                    </a:lnTo>
                    <a:lnTo>
                      <a:pt x="23" y="3"/>
                    </a:lnTo>
                    <a:lnTo>
                      <a:pt x="26" y="3"/>
                    </a:lnTo>
                    <a:lnTo>
                      <a:pt x="27" y="4"/>
                    </a:lnTo>
                    <a:lnTo>
                      <a:pt x="29" y="4"/>
                    </a:lnTo>
                    <a:lnTo>
                      <a:pt x="28" y="6"/>
                    </a:lnTo>
                    <a:lnTo>
                      <a:pt x="26" y="5"/>
                    </a:lnTo>
                    <a:lnTo>
                      <a:pt x="22" y="5"/>
                    </a:lnTo>
                    <a:lnTo>
                      <a:pt x="23" y="6"/>
                    </a:lnTo>
                    <a:lnTo>
                      <a:pt x="28" y="8"/>
                    </a:lnTo>
                    <a:lnTo>
                      <a:pt x="30" y="12"/>
                    </a:lnTo>
                    <a:lnTo>
                      <a:pt x="29" y="14"/>
                    </a:lnTo>
                    <a:lnTo>
                      <a:pt x="28" y="14"/>
                    </a:lnTo>
                    <a:lnTo>
                      <a:pt x="28" y="13"/>
                    </a:lnTo>
                    <a:lnTo>
                      <a:pt x="24" y="11"/>
                    </a:lnTo>
                    <a:lnTo>
                      <a:pt x="22" y="12"/>
                    </a:lnTo>
                    <a:lnTo>
                      <a:pt x="21" y="12"/>
                    </a:lnTo>
                    <a:lnTo>
                      <a:pt x="22" y="10"/>
                    </a:lnTo>
                    <a:lnTo>
                      <a:pt x="20" y="7"/>
                    </a:lnTo>
                    <a:lnTo>
                      <a:pt x="16" y="6"/>
                    </a:lnTo>
                    <a:lnTo>
                      <a:pt x="14" y="7"/>
                    </a:lnTo>
                    <a:lnTo>
                      <a:pt x="16" y="10"/>
                    </a:lnTo>
                    <a:lnTo>
                      <a:pt x="15" y="11"/>
                    </a:lnTo>
                    <a:lnTo>
                      <a:pt x="14" y="8"/>
                    </a:lnTo>
                    <a:lnTo>
                      <a:pt x="12" y="8"/>
                    </a:lnTo>
                    <a:lnTo>
                      <a:pt x="11" y="10"/>
                    </a:lnTo>
                    <a:lnTo>
                      <a:pt x="13" y="12"/>
                    </a:lnTo>
                    <a:lnTo>
                      <a:pt x="14" y="13"/>
                    </a:lnTo>
                    <a:lnTo>
                      <a:pt x="15" y="14"/>
                    </a:lnTo>
                    <a:lnTo>
                      <a:pt x="13" y="13"/>
                    </a:lnTo>
                    <a:lnTo>
                      <a:pt x="9" y="14"/>
                    </a:lnTo>
                    <a:lnTo>
                      <a:pt x="12" y="17"/>
                    </a:lnTo>
                    <a:lnTo>
                      <a:pt x="15" y="18"/>
                    </a:lnTo>
                    <a:lnTo>
                      <a:pt x="13" y="19"/>
                    </a:lnTo>
                    <a:lnTo>
                      <a:pt x="13" y="19"/>
                    </a:lnTo>
                    <a:lnTo>
                      <a:pt x="13" y="21"/>
                    </a:lnTo>
                    <a:lnTo>
                      <a:pt x="13" y="21"/>
                    </a:lnTo>
                    <a:lnTo>
                      <a:pt x="8" y="17"/>
                    </a:lnTo>
                    <a:lnTo>
                      <a:pt x="7" y="17"/>
                    </a:lnTo>
                    <a:lnTo>
                      <a:pt x="5" y="19"/>
                    </a:lnTo>
                    <a:lnTo>
                      <a:pt x="7" y="22"/>
                    </a:lnTo>
                    <a:lnTo>
                      <a:pt x="8" y="24"/>
                    </a:lnTo>
                    <a:lnTo>
                      <a:pt x="7" y="25"/>
                    </a:lnTo>
                    <a:lnTo>
                      <a:pt x="5" y="21"/>
                    </a:lnTo>
                    <a:lnTo>
                      <a:pt x="1" y="20"/>
                    </a:lnTo>
                    <a:lnTo>
                      <a:pt x="0" y="24"/>
                    </a:lnTo>
                    <a:lnTo>
                      <a:pt x="4" y="25"/>
                    </a:lnTo>
                    <a:lnTo>
                      <a:pt x="6" y="27"/>
                    </a:lnTo>
                    <a:lnTo>
                      <a:pt x="9" y="28"/>
                    </a:lnTo>
                    <a:lnTo>
                      <a:pt x="12" y="25"/>
                    </a:lnTo>
                    <a:lnTo>
                      <a:pt x="15" y="24"/>
                    </a:lnTo>
                    <a:lnTo>
                      <a:pt x="16" y="21"/>
                    </a:lnTo>
                    <a:lnTo>
                      <a:pt x="17" y="24"/>
                    </a:lnTo>
                    <a:lnTo>
                      <a:pt x="17" y="25"/>
                    </a:lnTo>
                    <a:lnTo>
                      <a:pt x="20" y="25"/>
                    </a:lnTo>
                    <a:lnTo>
                      <a:pt x="21" y="24"/>
                    </a:lnTo>
                    <a:lnTo>
                      <a:pt x="22" y="26"/>
                    </a:lnTo>
                    <a:lnTo>
                      <a:pt x="23" y="26"/>
                    </a:lnTo>
                    <a:lnTo>
                      <a:pt x="26" y="25"/>
                    </a:lnTo>
                    <a:lnTo>
                      <a:pt x="27" y="22"/>
                    </a:lnTo>
                    <a:lnTo>
                      <a:pt x="27" y="26"/>
                    </a:lnTo>
                    <a:lnTo>
                      <a:pt x="28" y="26"/>
                    </a:lnTo>
                    <a:lnTo>
                      <a:pt x="30" y="24"/>
                    </a:lnTo>
                    <a:lnTo>
                      <a:pt x="30" y="25"/>
                    </a:lnTo>
                    <a:lnTo>
                      <a:pt x="29" y="27"/>
                    </a:lnTo>
                    <a:lnTo>
                      <a:pt x="31" y="28"/>
                    </a:lnTo>
                    <a:lnTo>
                      <a:pt x="32" y="26"/>
                    </a:lnTo>
                    <a:lnTo>
                      <a:pt x="36" y="28"/>
                    </a:lnTo>
                    <a:lnTo>
                      <a:pt x="35" y="29"/>
                    </a:lnTo>
                    <a:lnTo>
                      <a:pt x="32" y="29"/>
                    </a:lnTo>
                    <a:lnTo>
                      <a:pt x="30" y="30"/>
                    </a:lnTo>
                    <a:lnTo>
                      <a:pt x="28" y="30"/>
                    </a:lnTo>
                    <a:lnTo>
                      <a:pt x="24" y="33"/>
                    </a:lnTo>
                    <a:lnTo>
                      <a:pt x="23" y="34"/>
                    </a:lnTo>
                    <a:lnTo>
                      <a:pt x="29" y="35"/>
                    </a:lnTo>
                    <a:lnTo>
                      <a:pt x="31" y="34"/>
                    </a:lnTo>
                    <a:lnTo>
                      <a:pt x="32" y="33"/>
                    </a:lnTo>
                    <a:lnTo>
                      <a:pt x="35" y="32"/>
                    </a:lnTo>
                    <a:lnTo>
                      <a:pt x="35" y="34"/>
                    </a:lnTo>
                    <a:lnTo>
                      <a:pt x="32" y="36"/>
                    </a:lnTo>
                    <a:lnTo>
                      <a:pt x="27" y="37"/>
                    </a:lnTo>
                    <a:lnTo>
                      <a:pt x="26" y="36"/>
                    </a:lnTo>
                    <a:lnTo>
                      <a:pt x="23" y="39"/>
                    </a:lnTo>
                    <a:lnTo>
                      <a:pt x="22" y="37"/>
                    </a:lnTo>
                    <a:lnTo>
                      <a:pt x="21" y="36"/>
                    </a:lnTo>
                    <a:lnTo>
                      <a:pt x="21" y="35"/>
                    </a:lnTo>
                    <a:lnTo>
                      <a:pt x="19" y="35"/>
                    </a:lnTo>
                    <a:lnTo>
                      <a:pt x="19" y="36"/>
                    </a:lnTo>
                    <a:lnTo>
                      <a:pt x="20" y="37"/>
                    </a:lnTo>
                    <a:lnTo>
                      <a:pt x="16" y="39"/>
                    </a:lnTo>
                    <a:lnTo>
                      <a:pt x="15" y="37"/>
                    </a:lnTo>
                    <a:lnTo>
                      <a:pt x="13" y="37"/>
                    </a:lnTo>
                    <a:lnTo>
                      <a:pt x="9" y="40"/>
                    </a:lnTo>
                    <a:lnTo>
                      <a:pt x="7" y="39"/>
                    </a:lnTo>
                    <a:lnTo>
                      <a:pt x="5" y="39"/>
                    </a:lnTo>
                    <a:lnTo>
                      <a:pt x="4" y="39"/>
                    </a:lnTo>
                    <a:lnTo>
                      <a:pt x="5" y="42"/>
                    </a:lnTo>
                    <a:lnTo>
                      <a:pt x="6" y="44"/>
                    </a:lnTo>
                    <a:lnTo>
                      <a:pt x="11" y="44"/>
                    </a:lnTo>
                    <a:lnTo>
                      <a:pt x="11" y="44"/>
                    </a:lnTo>
                    <a:lnTo>
                      <a:pt x="15" y="46"/>
                    </a:lnTo>
                    <a:lnTo>
                      <a:pt x="21" y="44"/>
                    </a:lnTo>
                    <a:lnTo>
                      <a:pt x="24" y="46"/>
                    </a:lnTo>
                    <a:lnTo>
                      <a:pt x="24" y="47"/>
                    </a:lnTo>
                    <a:lnTo>
                      <a:pt x="22" y="48"/>
                    </a:lnTo>
                    <a:lnTo>
                      <a:pt x="22" y="49"/>
                    </a:lnTo>
                    <a:lnTo>
                      <a:pt x="26" y="51"/>
                    </a:lnTo>
                    <a:lnTo>
                      <a:pt x="26" y="54"/>
                    </a:lnTo>
                    <a:lnTo>
                      <a:pt x="28" y="52"/>
                    </a:lnTo>
                    <a:lnTo>
                      <a:pt x="31" y="50"/>
                    </a:lnTo>
                    <a:lnTo>
                      <a:pt x="30" y="52"/>
                    </a:lnTo>
                    <a:lnTo>
                      <a:pt x="28" y="54"/>
                    </a:lnTo>
                    <a:lnTo>
                      <a:pt x="27" y="56"/>
                    </a:lnTo>
                    <a:lnTo>
                      <a:pt x="29" y="58"/>
                    </a:lnTo>
                    <a:lnTo>
                      <a:pt x="32" y="55"/>
                    </a:lnTo>
                    <a:lnTo>
                      <a:pt x="36" y="56"/>
                    </a:lnTo>
                    <a:lnTo>
                      <a:pt x="37" y="57"/>
                    </a:lnTo>
                    <a:lnTo>
                      <a:pt x="35" y="56"/>
                    </a:lnTo>
                    <a:lnTo>
                      <a:pt x="32" y="57"/>
                    </a:lnTo>
                    <a:lnTo>
                      <a:pt x="30" y="59"/>
                    </a:lnTo>
                    <a:lnTo>
                      <a:pt x="27" y="59"/>
                    </a:lnTo>
                    <a:lnTo>
                      <a:pt x="27" y="62"/>
                    </a:lnTo>
                    <a:lnTo>
                      <a:pt x="26" y="63"/>
                    </a:lnTo>
                    <a:lnTo>
                      <a:pt x="23" y="63"/>
                    </a:lnTo>
                    <a:lnTo>
                      <a:pt x="22" y="64"/>
                    </a:lnTo>
                    <a:lnTo>
                      <a:pt x="21" y="62"/>
                    </a:lnTo>
                    <a:lnTo>
                      <a:pt x="19" y="61"/>
                    </a:lnTo>
                    <a:lnTo>
                      <a:pt x="19" y="62"/>
                    </a:lnTo>
                    <a:lnTo>
                      <a:pt x="17" y="62"/>
                    </a:lnTo>
                    <a:lnTo>
                      <a:pt x="17" y="65"/>
                    </a:lnTo>
                    <a:lnTo>
                      <a:pt x="19" y="65"/>
                    </a:lnTo>
                    <a:lnTo>
                      <a:pt x="17" y="66"/>
                    </a:lnTo>
                    <a:lnTo>
                      <a:pt x="17" y="71"/>
                    </a:lnTo>
                    <a:lnTo>
                      <a:pt x="21" y="71"/>
                    </a:lnTo>
                    <a:lnTo>
                      <a:pt x="22" y="70"/>
                    </a:lnTo>
                    <a:lnTo>
                      <a:pt x="24" y="72"/>
                    </a:lnTo>
                    <a:lnTo>
                      <a:pt x="30" y="72"/>
                    </a:lnTo>
                    <a:lnTo>
                      <a:pt x="34" y="70"/>
                    </a:lnTo>
                    <a:lnTo>
                      <a:pt x="36" y="71"/>
                    </a:lnTo>
                    <a:lnTo>
                      <a:pt x="38" y="70"/>
                    </a:lnTo>
                    <a:lnTo>
                      <a:pt x="39" y="71"/>
                    </a:lnTo>
                    <a:lnTo>
                      <a:pt x="42" y="72"/>
                    </a:lnTo>
                    <a:lnTo>
                      <a:pt x="44" y="71"/>
                    </a:lnTo>
                    <a:lnTo>
                      <a:pt x="44" y="74"/>
                    </a:lnTo>
                    <a:lnTo>
                      <a:pt x="48" y="78"/>
                    </a:lnTo>
                    <a:lnTo>
                      <a:pt x="50" y="79"/>
                    </a:lnTo>
                    <a:lnTo>
                      <a:pt x="52" y="77"/>
                    </a:lnTo>
                    <a:lnTo>
                      <a:pt x="56" y="77"/>
                    </a:lnTo>
                    <a:lnTo>
                      <a:pt x="60" y="81"/>
                    </a:lnTo>
                    <a:lnTo>
                      <a:pt x="67" y="81"/>
                    </a:lnTo>
                    <a:lnTo>
                      <a:pt x="69" y="83"/>
                    </a:lnTo>
                    <a:lnTo>
                      <a:pt x="74" y="81"/>
                    </a:lnTo>
                    <a:lnTo>
                      <a:pt x="73" y="78"/>
                    </a:lnTo>
                    <a:lnTo>
                      <a:pt x="74" y="77"/>
                    </a:lnTo>
                    <a:lnTo>
                      <a:pt x="75" y="78"/>
                    </a:lnTo>
                    <a:lnTo>
                      <a:pt x="79" y="79"/>
                    </a:lnTo>
                    <a:lnTo>
                      <a:pt x="82" y="76"/>
                    </a:lnTo>
                    <a:lnTo>
                      <a:pt x="82" y="72"/>
                    </a:lnTo>
                    <a:lnTo>
                      <a:pt x="86" y="72"/>
                    </a:lnTo>
                    <a:lnTo>
                      <a:pt x="84" y="73"/>
                    </a:lnTo>
                    <a:lnTo>
                      <a:pt x="86" y="74"/>
                    </a:lnTo>
                    <a:lnTo>
                      <a:pt x="87" y="73"/>
                    </a:lnTo>
                    <a:lnTo>
                      <a:pt x="89" y="73"/>
                    </a:lnTo>
                    <a:lnTo>
                      <a:pt x="93" y="70"/>
                    </a:lnTo>
                    <a:lnTo>
                      <a:pt x="94" y="70"/>
                    </a:lnTo>
                    <a:lnTo>
                      <a:pt x="95" y="70"/>
                    </a:lnTo>
                    <a:lnTo>
                      <a:pt x="97" y="70"/>
                    </a:lnTo>
                    <a:lnTo>
                      <a:pt x="97" y="71"/>
                    </a:lnTo>
                    <a:lnTo>
                      <a:pt x="98" y="70"/>
                    </a:lnTo>
                    <a:lnTo>
                      <a:pt x="105" y="64"/>
                    </a:lnTo>
                    <a:lnTo>
                      <a:pt x="108" y="62"/>
                    </a:lnTo>
                    <a:lnTo>
                      <a:pt x="116" y="59"/>
                    </a:lnTo>
                    <a:lnTo>
                      <a:pt x="117" y="58"/>
                    </a:lnTo>
                    <a:lnTo>
                      <a:pt x="116" y="57"/>
                    </a:lnTo>
                    <a:lnTo>
                      <a:pt x="117" y="55"/>
                    </a:lnTo>
                    <a:lnTo>
                      <a:pt x="118" y="55"/>
                    </a:lnTo>
                    <a:lnTo>
                      <a:pt x="118" y="57"/>
                    </a:lnTo>
                    <a:lnTo>
                      <a:pt x="123" y="58"/>
                    </a:lnTo>
                    <a:lnTo>
                      <a:pt x="125" y="56"/>
                    </a:lnTo>
                    <a:lnTo>
                      <a:pt x="125" y="54"/>
                    </a:lnTo>
                    <a:lnTo>
                      <a:pt x="124" y="52"/>
                    </a:lnTo>
                    <a:lnTo>
                      <a:pt x="124" y="51"/>
                    </a:lnTo>
                    <a:lnTo>
                      <a:pt x="126" y="50"/>
                    </a:lnTo>
                    <a:lnTo>
                      <a:pt x="125" y="47"/>
                    </a:lnTo>
                    <a:lnTo>
                      <a:pt x="126" y="46"/>
                    </a:lnTo>
                    <a:lnTo>
                      <a:pt x="128" y="47"/>
                    </a:lnTo>
                    <a:lnTo>
                      <a:pt x="129" y="49"/>
                    </a:lnTo>
                    <a:lnTo>
                      <a:pt x="132" y="49"/>
                    </a:lnTo>
                    <a:lnTo>
                      <a:pt x="133" y="46"/>
                    </a:lnTo>
                    <a:lnTo>
                      <a:pt x="133" y="43"/>
                    </a:lnTo>
                    <a:lnTo>
                      <a:pt x="129" y="41"/>
                    </a:lnTo>
                    <a:lnTo>
                      <a:pt x="129" y="37"/>
                    </a:lnTo>
                    <a:lnTo>
                      <a:pt x="132" y="36"/>
                    </a:lnTo>
                    <a:lnTo>
                      <a:pt x="131" y="33"/>
                    </a:lnTo>
                    <a:lnTo>
                      <a:pt x="134" y="32"/>
                    </a:lnTo>
                    <a:lnTo>
                      <a:pt x="136" y="32"/>
                    </a:lnTo>
                    <a:lnTo>
                      <a:pt x="138" y="29"/>
                    </a:lnTo>
                    <a:lnTo>
                      <a:pt x="135" y="27"/>
                    </a:lnTo>
                    <a:lnTo>
                      <a:pt x="128" y="2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7" name="Freeform 177">
                <a:extLst>
                  <a:ext uri="{FF2B5EF4-FFF2-40B4-BE49-F238E27FC236}">
                    <a16:creationId xmlns:a16="http://schemas.microsoft.com/office/drawing/2014/main" id="{0C41D404-7D8A-B40E-E528-92B63B9337C2}"/>
                  </a:ext>
                </a:extLst>
              </p:cNvPr>
              <p:cNvSpPr/>
              <p:nvPr/>
            </p:nvSpPr>
            <p:spPr bwMode="auto">
              <a:xfrm>
                <a:off x="6246813" y="2274888"/>
                <a:ext cx="28575" cy="36513"/>
              </a:xfrm>
              <a:custGeom>
                <a:avLst/>
                <a:gdLst>
                  <a:gd name="T0" fmla="*/ 17 w 18"/>
                  <a:gd name="T1" fmla="*/ 10 h 23"/>
                  <a:gd name="T2" fmla="*/ 17 w 18"/>
                  <a:gd name="T3" fmla="*/ 7 h 23"/>
                  <a:gd name="T4" fmla="*/ 18 w 18"/>
                  <a:gd name="T5" fmla="*/ 5 h 23"/>
                  <a:gd name="T6" fmla="*/ 17 w 18"/>
                  <a:gd name="T7" fmla="*/ 3 h 23"/>
                  <a:gd name="T8" fmla="*/ 17 w 18"/>
                  <a:gd name="T9" fmla="*/ 0 h 23"/>
                  <a:gd name="T10" fmla="*/ 12 w 18"/>
                  <a:gd name="T11" fmla="*/ 1 h 23"/>
                  <a:gd name="T12" fmla="*/ 9 w 18"/>
                  <a:gd name="T13" fmla="*/ 1 h 23"/>
                  <a:gd name="T14" fmla="*/ 8 w 18"/>
                  <a:gd name="T15" fmla="*/ 4 h 23"/>
                  <a:gd name="T16" fmla="*/ 9 w 18"/>
                  <a:gd name="T17" fmla="*/ 5 h 23"/>
                  <a:gd name="T18" fmla="*/ 11 w 18"/>
                  <a:gd name="T19" fmla="*/ 7 h 23"/>
                  <a:gd name="T20" fmla="*/ 10 w 18"/>
                  <a:gd name="T21" fmla="*/ 9 h 23"/>
                  <a:gd name="T22" fmla="*/ 9 w 18"/>
                  <a:gd name="T23" fmla="*/ 8 h 23"/>
                  <a:gd name="T24" fmla="*/ 8 w 18"/>
                  <a:gd name="T25" fmla="*/ 9 h 23"/>
                  <a:gd name="T26" fmla="*/ 6 w 18"/>
                  <a:gd name="T27" fmla="*/ 7 h 23"/>
                  <a:gd name="T28" fmla="*/ 6 w 18"/>
                  <a:gd name="T29" fmla="*/ 5 h 23"/>
                  <a:gd name="T30" fmla="*/ 4 w 18"/>
                  <a:gd name="T31" fmla="*/ 4 h 23"/>
                  <a:gd name="T32" fmla="*/ 2 w 18"/>
                  <a:gd name="T33" fmla="*/ 4 h 23"/>
                  <a:gd name="T34" fmla="*/ 1 w 18"/>
                  <a:gd name="T35" fmla="*/ 7 h 23"/>
                  <a:gd name="T36" fmla="*/ 0 w 18"/>
                  <a:gd name="T37" fmla="*/ 8 h 23"/>
                  <a:gd name="T38" fmla="*/ 0 w 18"/>
                  <a:gd name="T39" fmla="*/ 10 h 23"/>
                  <a:gd name="T40" fmla="*/ 1 w 18"/>
                  <a:gd name="T41" fmla="*/ 11 h 23"/>
                  <a:gd name="T42" fmla="*/ 1 w 18"/>
                  <a:gd name="T43" fmla="*/ 15 h 23"/>
                  <a:gd name="T44" fmla="*/ 3 w 18"/>
                  <a:gd name="T45" fmla="*/ 17 h 23"/>
                  <a:gd name="T46" fmla="*/ 4 w 18"/>
                  <a:gd name="T47" fmla="*/ 17 h 23"/>
                  <a:gd name="T48" fmla="*/ 8 w 18"/>
                  <a:gd name="T49" fmla="*/ 18 h 23"/>
                  <a:gd name="T50" fmla="*/ 9 w 18"/>
                  <a:gd name="T51" fmla="*/ 19 h 23"/>
                  <a:gd name="T52" fmla="*/ 8 w 18"/>
                  <a:gd name="T53" fmla="*/ 20 h 23"/>
                  <a:gd name="T54" fmla="*/ 9 w 18"/>
                  <a:gd name="T55" fmla="*/ 23 h 23"/>
                  <a:gd name="T56" fmla="*/ 11 w 18"/>
                  <a:gd name="T57" fmla="*/ 23 h 23"/>
                  <a:gd name="T58" fmla="*/ 12 w 18"/>
                  <a:gd name="T59" fmla="*/ 20 h 23"/>
                  <a:gd name="T60" fmla="*/ 12 w 18"/>
                  <a:gd name="T61" fmla="*/ 18 h 23"/>
                  <a:gd name="T62" fmla="*/ 16 w 18"/>
                  <a:gd name="T63" fmla="*/ 17 h 23"/>
                  <a:gd name="T64" fmla="*/ 17 w 18"/>
                  <a:gd name="T65" fmla="*/ 16 h 23"/>
                  <a:gd name="T66" fmla="*/ 16 w 18"/>
                  <a:gd name="T67" fmla="*/ 13 h 23"/>
                  <a:gd name="T68" fmla="*/ 14 w 18"/>
                  <a:gd name="T69" fmla="*/ 12 h 23"/>
                  <a:gd name="T70" fmla="*/ 14 w 18"/>
                  <a:gd name="T71" fmla="*/ 11 h 23"/>
                  <a:gd name="T72" fmla="*/ 17 w 18"/>
                  <a:gd name="T73" fmla="*/ 1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 h="23">
                    <a:moveTo>
                      <a:pt x="17" y="10"/>
                    </a:moveTo>
                    <a:lnTo>
                      <a:pt x="17" y="7"/>
                    </a:lnTo>
                    <a:lnTo>
                      <a:pt x="18" y="5"/>
                    </a:lnTo>
                    <a:lnTo>
                      <a:pt x="17" y="3"/>
                    </a:lnTo>
                    <a:lnTo>
                      <a:pt x="17" y="0"/>
                    </a:lnTo>
                    <a:lnTo>
                      <a:pt x="12" y="1"/>
                    </a:lnTo>
                    <a:lnTo>
                      <a:pt x="9" y="1"/>
                    </a:lnTo>
                    <a:lnTo>
                      <a:pt x="8" y="4"/>
                    </a:lnTo>
                    <a:lnTo>
                      <a:pt x="9" y="5"/>
                    </a:lnTo>
                    <a:lnTo>
                      <a:pt x="11" y="7"/>
                    </a:lnTo>
                    <a:lnTo>
                      <a:pt x="10" y="9"/>
                    </a:lnTo>
                    <a:lnTo>
                      <a:pt x="9" y="8"/>
                    </a:lnTo>
                    <a:lnTo>
                      <a:pt x="8" y="9"/>
                    </a:lnTo>
                    <a:lnTo>
                      <a:pt x="6" y="7"/>
                    </a:lnTo>
                    <a:lnTo>
                      <a:pt x="6" y="5"/>
                    </a:lnTo>
                    <a:lnTo>
                      <a:pt x="4" y="4"/>
                    </a:lnTo>
                    <a:lnTo>
                      <a:pt x="2" y="4"/>
                    </a:lnTo>
                    <a:lnTo>
                      <a:pt x="1" y="7"/>
                    </a:lnTo>
                    <a:lnTo>
                      <a:pt x="0" y="8"/>
                    </a:lnTo>
                    <a:lnTo>
                      <a:pt x="0" y="10"/>
                    </a:lnTo>
                    <a:lnTo>
                      <a:pt x="1" y="11"/>
                    </a:lnTo>
                    <a:lnTo>
                      <a:pt x="1" y="15"/>
                    </a:lnTo>
                    <a:lnTo>
                      <a:pt x="3" y="17"/>
                    </a:lnTo>
                    <a:lnTo>
                      <a:pt x="4" y="17"/>
                    </a:lnTo>
                    <a:lnTo>
                      <a:pt x="8" y="18"/>
                    </a:lnTo>
                    <a:lnTo>
                      <a:pt x="9" y="19"/>
                    </a:lnTo>
                    <a:lnTo>
                      <a:pt x="8" y="20"/>
                    </a:lnTo>
                    <a:lnTo>
                      <a:pt x="9" y="23"/>
                    </a:lnTo>
                    <a:lnTo>
                      <a:pt x="11" y="23"/>
                    </a:lnTo>
                    <a:lnTo>
                      <a:pt x="12" y="20"/>
                    </a:lnTo>
                    <a:lnTo>
                      <a:pt x="12" y="18"/>
                    </a:lnTo>
                    <a:lnTo>
                      <a:pt x="16" y="17"/>
                    </a:lnTo>
                    <a:lnTo>
                      <a:pt x="17" y="16"/>
                    </a:lnTo>
                    <a:lnTo>
                      <a:pt x="16" y="13"/>
                    </a:lnTo>
                    <a:lnTo>
                      <a:pt x="14" y="12"/>
                    </a:lnTo>
                    <a:lnTo>
                      <a:pt x="14" y="11"/>
                    </a:lnTo>
                    <a:lnTo>
                      <a:pt x="17" y="1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8" name="Freeform 178">
                <a:extLst>
                  <a:ext uri="{FF2B5EF4-FFF2-40B4-BE49-F238E27FC236}">
                    <a16:creationId xmlns:a16="http://schemas.microsoft.com/office/drawing/2014/main" id="{50B745DE-BDE6-0F48-52F5-7BEEEE8EF0F2}"/>
                  </a:ext>
                </a:extLst>
              </p:cNvPr>
              <p:cNvSpPr/>
              <p:nvPr/>
            </p:nvSpPr>
            <p:spPr bwMode="auto">
              <a:xfrm>
                <a:off x="6216650" y="2290763"/>
                <a:ext cx="20638" cy="20638"/>
              </a:xfrm>
              <a:custGeom>
                <a:avLst/>
                <a:gdLst>
                  <a:gd name="T0" fmla="*/ 11 w 13"/>
                  <a:gd name="T1" fmla="*/ 1 h 13"/>
                  <a:gd name="T2" fmla="*/ 8 w 13"/>
                  <a:gd name="T3" fmla="*/ 2 h 13"/>
                  <a:gd name="T4" fmla="*/ 5 w 13"/>
                  <a:gd name="T5" fmla="*/ 0 h 13"/>
                  <a:gd name="T6" fmla="*/ 0 w 13"/>
                  <a:gd name="T7" fmla="*/ 1 h 13"/>
                  <a:gd name="T8" fmla="*/ 0 w 13"/>
                  <a:gd name="T9" fmla="*/ 5 h 13"/>
                  <a:gd name="T10" fmla="*/ 1 w 13"/>
                  <a:gd name="T11" fmla="*/ 8 h 13"/>
                  <a:gd name="T12" fmla="*/ 4 w 13"/>
                  <a:gd name="T13" fmla="*/ 12 h 13"/>
                  <a:gd name="T14" fmla="*/ 7 w 13"/>
                  <a:gd name="T15" fmla="*/ 12 h 13"/>
                  <a:gd name="T16" fmla="*/ 8 w 13"/>
                  <a:gd name="T17" fmla="*/ 13 h 13"/>
                  <a:gd name="T18" fmla="*/ 12 w 13"/>
                  <a:gd name="T19" fmla="*/ 12 h 13"/>
                  <a:gd name="T20" fmla="*/ 13 w 13"/>
                  <a:gd name="T21" fmla="*/ 8 h 13"/>
                  <a:gd name="T22" fmla="*/ 13 w 13"/>
                  <a:gd name="T23" fmla="*/ 6 h 13"/>
                  <a:gd name="T24" fmla="*/ 11 w 13"/>
                  <a:gd name="T25" fmla="*/ 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3">
                    <a:moveTo>
                      <a:pt x="11" y="1"/>
                    </a:moveTo>
                    <a:lnTo>
                      <a:pt x="8" y="2"/>
                    </a:lnTo>
                    <a:lnTo>
                      <a:pt x="5" y="0"/>
                    </a:lnTo>
                    <a:lnTo>
                      <a:pt x="0" y="1"/>
                    </a:lnTo>
                    <a:lnTo>
                      <a:pt x="0" y="5"/>
                    </a:lnTo>
                    <a:lnTo>
                      <a:pt x="1" y="8"/>
                    </a:lnTo>
                    <a:lnTo>
                      <a:pt x="4" y="12"/>
                    </a:lnTo>
                    <a:lnTo>
                      <a:pt x="7" y="12"/>
                    </a:lnTo>
                    <a:lnTo>
                      <a:pt x="8" y="13"/>
                    </a:lnTo>
                    <a:lnTo>
                      <a:pt x="12" y="12"/>
                    </a:lnTo>
                    <a:lnTo>
                      <a:pt x="13" y="8"/>
                    </a:lnTo>
                    <a:lnTo>
                      <a:pt x="13" y="6"/>
                    </a:lnTo>
                    <a:lnTo>
                      <a:pt x="11" y="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9" name="Freeform 179">
                <a:extLst>
                  <a:ext uri="{FF2B5EF4-FFF2-40B4-BE49-F238E27FC236}">
                    <a16:creationId xmlns:a16="http://schemas.microsoft.com/office/drawing/2014/main" id="{89340848-B681-8483-74CF-F15AC7C48B90}"/>
                  </a:ext>
                </a:extLst>
              </p:cNvPr>
              <p:cNvSpPr/>
              <p:nvPr/>
            </p:nvSpPr>
            <p:spPr bwMode="auto">
              <a:xfrm>
                <a:off x="6181725" y="2216150"/>
                <a:ext cx="49213" cy="41275"/>
              </a:xfrm>
              <a:custGeom>
                <a:avLst/>
                <a:gdLst>
                  <a:gd name="T0" fmla="*/ 31 w 31"/>
                  <a:gd name="T1" fmla="*/ 0 h 26"/>
                  <a:gd name="T2" fmla="*/ 27 w 31"/>
                  <a:gd name="T3" fmla="*/ 3 h 26"/>
                  <a:gd name="T4" fmla="*/ 23 w 31"/>
                  <a:gd name="T5" fmla="*/ 5 h 26"/>
                  <a:gd name="T6" fmla="*/ 21 w 31"/>
                  <a:gd name="T7" fmla="*/ 5 h 26"/>
                  <a:gd name="T8" fmla="*/ 19 w 31"/>
                  <a:gd name="T9" fmla="*/ 9 h 26"/>
                  <a:gd name="T10" fmla="*/ 18 w 31"/>
                  <a:gd name="T11" fmla="*/ 12 h 26"/>
                  <a:gd name="T12" fmla="*/ 14 w 31"/>
                  <a:gd name="T13" fmla="*/ 13 h 26"/>
                  <a:gd name="T14" fmla="*/ 11 w 31"/>
                  <a:gd name="T15" fmla="*/ 13 h 26"/>
                  <a:gd name="T16" fmla="*/ 7 w 31"/>
                  <a:gd name="T17" fmla="*/ 17 h 26"/>
                  <a:gd name="T18" fmla="*/ 6 w 31"/>
                  <a:gd name="T19" fmla="*/ 16 h 26"/>
                  <a:gd name="T20" fmla="*/ 4 w 31"/>
                  <a:gd name="T21" fmla="*/ 16 h 26"/>
                  <a:gd name="T22" fmla="*/ 3 w 31"/>
                  <a:gd name="T23" fmla="*/ 19 h 26"/>
                  <a:gd name="T24" fmla="*/ 0 w 31"/>
                  <a:gd name="T25" fmla="*/ 22 h 26"/>
                  <a:gd name="T26" fmla="*/ 1 w 31"/>
                  <a:gd name="T27" fmla="*/ 23 h 26"/>
                  <a:gd name="T28" fmla="*/ 3 w 31"/>
                  <a:gd name="T29" fmla="*/ 23 h 26"/>
                  <a:gd name="T30" fmla="*/ 6 w 31"/>
                  <a:gd name="T31" fmla="*/ 26 h 26"/>
                  <a:gd name="T32" fmla="*/ 6 w 31"/>
                  <a:gd name="T33" fmla="*/ 24 h 26"/>
                  <a:gd name="T34" fmla="*/ 5 w 31"/>
                  <a:gd name="T35" fmla="*/ 22 h 26"/>
                  <a:gd name="T36" fmla="*/ 6 w 31"/>
                  <a:gd name="T37" fmla="*/ 22 h 26"/>
                  <a:gd name="T38" fmla="*/ 6 w 31"/>
                  <a:gd name="T39" fmla="*/ 20 h 26"/>
                  <a:gd name="T40" fmla="*/ 6 w 31"/>
                  <a:gd name="T41" fmla="*/ 20 h 26"/>
                  <a:gd name="T42" fmla="*/ 6 w 31"/>
                  <a:gd name="T43" fmla="*/ 20 h 26"/>
                  <a:gd name="T44" fmla="*/ 7 w 31"/>
                  <a:gd name="T45" fmla="*/ 19 h 26"/>
                  <a:gd name="T46" fmla="*/ 8 w 31"/>
                  <a:gd name="T47" fmla="*/ 18 h 26"/>
                  <a:gd name="T48" fmla="*/ 10 w 31"/>
                  <a:gd name="T49" fmla="*/ 18 h 26"/>
                  <a:gd name="T50" fmla="*/ 12 w 31"/>
                  <a:gd name="T51" fmla="*/ 17 h 26"/>
                  <a:gd name="T52" fmla="*/ 12 w 31"/>
                  <a:gd name="T53" fmla="*/ 17 h 26"/>
                  <a:gd name="T54" fmla="*/ 14 w 31"/>
                  <a:gd name="T55" fmla="*/ 17 h 26"/>
                  <a:gd name="T56" fmla="*/ 18 w 31"/>
                  <a:gd name="T57" fmla="*/ 18 h 26"/>
                  <a:gd name="T58" fmla="*/ 20 w 31"/>
                  <a:gd name="T59" fmla="*/ 17 h 26"/>
                  <a:gd name="T60" fmla="*/ 23 w 31"/>
                  <a:gd name="T61" fmla="*/ 17 h 26"/>
                  <a:gd name="T62" fmla="*/ 26 w 31"/>
                  <a:gd name="T63" fmla="*/ 18 h 26"/>
                  <a:gd name="T64" fmla="*/ 28 w 31"/>
                  <a:gd name="T65" fmla="*/ 17 h 26"/>
                  <a:gd name="T66" fmla="*/ 30 w 31"/>
                  <a:gd name="T67" fmla="*/ 12 h 26"/>
                  <a:gd name="T68" fmla="*/ 30 w 31"/>
                  <a:gd name="T69" fmla="*/ 9 h 26"/>
                  <a:gd name="T70" fmla="*/ 30 w 31"/>
                  <a:gd name="T71" fmla="*/ 8 h 26"/>
                  <a:gd name="T72" fmla="*/ 29 w 31"/>
                  <a:gd name="T73" fmla="*/ 4 h 26"/>
                  <a:gd name="T74" fmla="*/ 31 w 31"/>
                  <a:gd name="T75" fmla="*/ 1 h 26"/>
                  <a:gd name="T76" fmla="*/ 31 w 31"/>
                  <a:gd name="T77"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1" h="26">
                    <a:moveTo>
                      <a:pt x="31" y="0"/>
                    </a:moveTo>
                    <a:lnTo>
                      <a:pt x="27" y="3"/>
                    </a:lnTo>
                    <a:lnTo>
                      <a:pt x="23" y="5"/>
                    </a:lnTo>
                    <a:lnTo>
                      <a:pt x="21" y="5"/>
                    </a:lnTo>
                    <a:lnTo>
                      <a:pt x="19" y="9"/>
                    </a:lnTo>
                    <a:lnTo>
                      <a:pt x="18" y="12"/>
                    </a:lnTo>
                    <a:lnTo>
                      <a:pt x="14" y="13"/>
                    </a:lnTo>
                    <a:lnTo>
                      <a:pt x="11" y="13"/>
                    </a:lnTo>
                    <a:lnTo>
                      <a:pt x="7" y="17"/>
                    </a:lnTo>
                    <a:lnTo>
                      <a:pt x="6" y="16"/>
                    </a:lnTo>
                    <a:lnTo>
                      <a:pt x="4" y="16"/>
                    </a:lnTo>
                    <a:lnTo>
                      <a:pt x="3" y="19"/>
                    </a:lnTo>
                    <a:lnTo>
                      <a:pt x="0" y="22"/>
                    </a:lnTo>
                    <a:lnTo>
                      <a:pt x="1" y="23"/>
                    </a:lnTo>
                    <a:lnTo>
                      <a:pt x="3" y="23"/>
                    </a:lnTo>
                    <a:lnTo>
                      <a:pt x="6" y="26"/>
                    </a:lnTo>
                    <a:lnTo>
                      <a:pt x="6" y="24"/>
                    </a:lnTo>
                    <a:lnTo>
                      <a:pt x="5" y="22"/>
                    </a:lnTo>
                    <a:lnTo>
                      <a:pt x="6" y="22"/>
                    </a:lnTo>
                    <a:lnTo>
                      <a:pt x="6" y="20"/>
                    </a:lnTo>
                    <a:lnTo>
                      <a:pt x="6" y="20"/>
                    </a:lnTo>
                    <a:lnTo>
                      <a:pt x="6" y="20"/>
                    </a:lnTo>
                    <a:lnTo>
                      <a:pt x="7" y="19"/>
                    </a:lnTo>
                    <a:lnTo>
                      <a:pt x="8" y="18"/>
                    </a:lnTo>
                    <a:lnTo>
                      <a:pt x="10" y="18"/>
                    </a:lnTo>
                    <a:lnTo>
                      <a:pt x="12" y="17"/>
                    </a:lnTo>
                    <a:lnTo>
                      <a:pt x="12" y="17"/>
                    </a:lnTo>
                    <a:lnTo>
                      <a:pt x="14" y="17"/>
                    </a:lnTo>
                    <a:lnTo>
                      <a:pt x="18" y="18"/>
                    </a:lnTo>
                    <a:lnTo>
                      <a:pt x="20" y="17"/>
                    </a:lnTo>
                    <a:lnTo>
                      <a:pt x="23" y="17"/>
                    </a:lnTo>
                    <a:lnTo>
                      <a:pt x="26" y="18"/>
                    </a:lnTo>
                    <a:lnTo>
                      <a:pt x="28" y="17"/>
                    </a:lnTo>
                    <a:lnTo>
                      <a:pt x="30" y="12"/>
                    </a:lnTo>
                    <a:lnTo>
                      <a:pt x="30" y="9"/>
                    </a:lnTo>
                    <a:lnTo>
                      <a:pt x="30" y="8"/>
                    </a:lnTo>
                    <a:lnTo>
                      <a:pt x="29" y="4"/>
                    </a:lnTo>
                    <a:lnTo>
                      <a:pt x="31" y="1"/>
                    </a:lnTo>
                    <a:lnTo>
                      <a:pt x="31"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0" name="Freeform 180">
                <a:extLst>
                  <a:ext uri="{FF2B5EF4-FFF2-40B4-BE49-F238E27FC236}">
                    <a16:creationId xmlns:a16="http://schemas.microsoft.com/office/drawing/2014/main" id="{32370BE7-B810-D10F-E022-C66BA4E5DFB4}"/>
                  </a:ext>
                </a:extLst>
              </p:cNvPr>
              <p:cNvSpPr/>
              <p:nvPr/>
            </p:nvSpPr>
            <p:spPr bwMode="auto">
              <a:xfrm>
                <a:off x="6178550" y="2244725"/>
                <a:ext cx="63500" cy="69850"/>
              </a:xfrm>
              <a:custGeom>
                <a:avLst/>
                <a:gdLst>
                  <a:gd name="T0" fmla="*/ 1 w 40"/>
                  <a:gd name="T1" fmla="*/ 32 h 44"/>
                  <a:gd name="T2" fmla="*/ 7 w 40"/>
                  <a:gd name="T3" fmla="*/ 35 h 44"/>
                  <a:gd name="T4" fmla="*/ 7 w 40"/>
                  <a:gd name="T5" fmla="*/ 39 h 44"/>
                  <a:gd name="T6" fmla="*/ 12 w 40"/>
                  <a:gd name="T7" fmla="*/ 42 h 44"/>
                  <a:gd name="T8" fmla="*/ 18 w 40"/>
                  <a:gd name="T9" fmla="*/ 44 h 44"/>
                  <a:gd name="T10" fmla="*/ 22 w 40"/>
                  <a:gd name="T11" fmla="*/ 44 h 44"/>
                  <a:gd name="T12" fmla="*/ 20 w 40"/>
                  <a:gd name="T13" fmla="*/ 39 h 44"/>
                  <a:gd name="T14" fmla="*/ 20 w 40"/>
                  <a:gd name="T15" fmla="*/ 38 h 44"/>
                  <a:gd name="T16" fmla="*/ 21 w 40"/>
                  <a:gd name="T17" fmla="*/ 34 h 44"/>
                  <a:gd name="T18" fmla="*/ 20 w 40"/>
                  <a:gd name="T19" fmla="*/ 31 h 44"/>
                  <a:gd name="T20" fmla="*/ 24 w 40"/>
                  <a:gd name="T21" fmla="*/ 27 h 44"/>
                  <a:gd name="T22" fmla="*/ 28 w 40"/>
                  <a:gd name="T23" fmla="*/ 26 h 44"/>
                  <a:gd name="T24" fmla="*/ 31 w 40"/>
                  <a:gd name="T25" fmla="*/ 20 h 44"/>
                  <a:gd name="T26" fmla="*/ 31 w 40"/>
                  <a:gd name="T27" fmla="*/ 15 h 44"/>
                  <a:gd name="T28" fmla="*/ 36 w 40"/>
                  <a:gd name="T29" fmla="*/ 17 h 44"/>
                  <a:gd name="T30" fmla="*/ 38 w 40"/>
                  <a:gd name="T31" fmla="*/ 17 h 44"/>
                  <a:gd name="T32" fmla="*/ 40 w 40"/>
                  <a:gd name="T33" fmla="*/ 13 h 44"/>
                  <a:gd name="T34" fmla="*/ 36 w 40"/>
                  <a:gd name="T35" fmla="*/ 12 h 44"/>
                  <a:gd name="T36" fmla="*/ 30 w 40"/>
                  <a:gd name="T37" fmla="*/ 9 h 44"/>
                  <a:gd name="T38" fmla="*/ 28 w 40"/>
                  <a:gd name="T39" fmla="*/ 7 h 44"/>
                  <a:gd name="T40" fmla="*/ 29 w 40"/>
                  <a:gd name="T41" fmla="*/ 2 h 44"/>
                  <a:gd name="T42" fmla="*/ 21 w 40"/>
                  <a:gd name="T43" fmla="*/ 0 h 44"/>
                  <a:gd name="T44" fmla="*/ 16 w 40"/>
                  <a:gd name="T45" fmla="*/ 1 h 44"/>
                  <a:gd name="T46" fmla="*/ 17 w 40"/>
                  <a:gd name="T47" fmla="*/ 6 h 44"/>
                  <a:gd name="T48" fmla="*/ 20 w 40"/>
                  <a:gd name="T49" fmla="*/ 9 h 44"/>
                  <a:gd name="T50" fmla="*/ 17 w 40"/>
                  <a:gd name="T51" fmla="*/ 9 h 44"/>
                  <a:gd name="T52" fmla="*/ 14 w 40"/>
                  <a:gd name="T53" fmla="*/ 9 h 44"/>
                  <a:gd name="T54" fmla="*/ 14 w 40"/>
                  <a:gd name="T55" fmla="*/ 5 h 44"/>
                  <a:gd name="T56" fmla="*/ 12 w 40"/>
                  <a:gd name="T57" fmla="*/ 7 h 44"/>
                  <a:gd name="T58" fmla="*/ 10 w 40"/>
                  <a:gd name="T59" fmla="*/ 7 h 44"/>
                  <a:gd name="T60" fmla="*/ 9 w 40"/>
                  <a:gd name="T61" fmla="*/ 12 h 44"/>
                  <a:gd name="T62" fmla="*/ 5 w 40"/>
                  <a:gd name="T63" fmla="*/ 9 h 44"/>
                  <a:gd name="T64" fmla="*/ 1 w 40"/>
                  <a:gd name="T65" fmla="*/ 10 h 44"/>
                  <a:gd name="T66" fmla="*/ 5 w 40"/>
                  <a:gd name="T67" fmla="*/ 16 h 44"/>
                  <a:gd name="T68" fmla="*/ 1 w 40"/>
                  <a:gd name="T69" fmla="*/ 15 h 44"/>
                  <a:gd name="T70" fmla="*/ 3 w 40"/>
                  <a:gd name="T71" fmla="*/ 20 h 44"/>
                  <a:gd name="T72" fmla="*/ 6 w 40"/>
                  <a:gd name="T73" fmla="*/ 26 h 44"/>
                  <a:gd name="T74" fmla="*/ 0 w 40"/>
                  <a:gd name="T75" fmla="*/ 3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0" h="44">
                    <a:moveTo>
                      <a:pt x="0" y="31"/>
                    </a:moveTo>
                    <a:lnTo>
                      <a:pt x="1" y="32"/>
                    </a:lnTo>
                    <a:lnTo>
                      <a:pt x="3" y="31"/>
                    </a:lnTo>
                    <a:lnTo>
                      <a:pt x="7" y="35"/>
                    </a:lnTo>
                    <a:lnTo>
                      <a:pt x="8" y="39"/>
                    </a:lnTo>
                    <a:lnTo>
                      <a:pt x="7" y="39"/>
                    </a:lnTo>
                    <a:lnTo>
                      <a:pt x="7" y="42"/>
                    </a:lnTo>
                    <a:lnTo>
                      <a:pt x="12" y="42"/>
                    </a:lnTo>
                    <a:lnTo>
                      <a:pt x="17" y="44"/>
                    </a:lnTo>
                    <a:lnTo>
                      <a:pt x="18" y="44"/>
                    </a:lnTo>
                    <a:lnTo>
                      <a:pt x="22" y="44"/>
                    </a:lnTo>
                    <a:lnTo>
                      <a:pt x="22" y="44"/>
                    </a:lnTo>
                    <a:lnTo>
                      <a:pt x="22" y="42"/>
                    </a:lnTo>
                    <a:lnTo>
                      <a:pt x="20" y="39"/>
                    </a:lnTo>
                    <a:lnTo>
                      <a:pt x="18" y="39"/>
                    </a:lnTo>
                    <a:lnTo>
                      <a:pt x="20" y="38"/>
                    </a:lnTo>
                    <a:lnTo>
                      <a:pt x="21" y="36"/>
                    </a:lnTo>
                    <a:lnTo>
                      <a:pt x="21" y="34"/>
                    </a:lnTo>
                    <a:lnTo>
                      <a:pt x="20" y="34"/>
                    </a:lnTo>
                    <a:lnTo>
                      <a:pt x="20" y="31"/>
                    </a:lnTo>
                    <a:lnTo>
                      <a:pt x="25" y="28"/>
                    </a:lnTo>
                    <a:lnTo>
                      <a:pt x="24" y="27"/>
                    </a:lnTo>
                    <a:lnTo>
                      <a:pt x="27" y="24"/>
                    </a:lnTo>
                    <a:lnTo>
                      <a:pt x="28" y="26"/>
                    </a:lnTo>
                    <a:lnTo>
                      <a:pt x="31" y="24"/>
                    </a:lnTo>
                    <a:lnTo>
                      <a:pt x="31" y="20"/>
                    </a:lnTo>
                    <a:lnTo>
                      <a:pt x="30" y="17"/>
                    </a:lnTo>
                    <a:lnTo>
                      <a:pt x="31" y="15"/>
                    </a:lnTo>
                    <a:lnTo>
                      <a:pt x="35" y="15"/>
                    </a:lnTo>
                    <a:lnTo>
                      <a:pt x="36" y="17"/>
                    </a:lnTo>
                    <a:lnTo>
                      <a:pt x="37" y="16"/>
                    </a:lnTo>
                    <a:lnTo>
                      <a:pt x="38" y="17"/>
                    </a:lnTo>
                    <a:lnTo>
                      <a:pt x="39" y="15"/>
                    </a:lnTo>
                    <a:lnTo>
                      <a:pt x="40" y="13"/>
                    </a:lnTo>
                    <a:lnTo>
                      <a:pt x="37" y="10"/>
                    </a:lnTo>
                    <a:lnTo>
                      <a:pt x="36" y="12"/>
                    </a:lnTo>
                    <a:lnTo>
                      <a:pt x="32" y="12"/>
                    </a:lnTo>
                    <a:lnTo>
                      <a:pt x="30" y="9"/>
                    </a:lnTo>
                    <a:lnTo>
                      <a:pt x="29" y="7"/>
                    </a:lnTo>
                    <a:lnTo>
                      <a:pt x="28" y="7"/>
                    </a:lnTo>
                    <a:lnTo>
                      <a:pt x="29" y="5"/>
                    </a:lnTo>
                    <a:lnTo>
                      <a:pt x="29" y="2"/>
                    </a:lnTo>
                    <a:lnTo>
                      <a:pt x="25" y="0"/>
                    </a:lnTo>
                    <a:lnTo>
                      <a:pt x="21" y="0"/>
                    </a:lnTo>
                    <a:lnTo>
                      <a:pt x="18" y="1"/>
                    </a:lnTo>
                    <a:lnTo>
                      <a:pt x="16" y="1"/>
                    </a:lnTo>
                    <a:lnTo>
                      <a:pt x="15" y="2"/>
                    </a:lnTo>
                    <a:lnTo>
                      <a:pt x="17" y="6"/>
                    </a:lnTo>
                    <a:lnTo>
                      <a:pt x="17" y="7"/>
                    </a:lnTo>
                    <a:lnTo>
                      <a:pt x="20" y="9"/>
                    </a:lnTo>
                    <a:lnTo>
                      <a:pt x="20" y="10"/>
                    </a:lnTo>
                    <a:lnTo>
                      <a:pt x="17" y="9"/>
                    </a:lnTo>
                    <a:lnTo>
                      <a:pt x="15" y="10"/>
                    </a:lnTo>
                    <a:lnTo>
                      <a:pt x="14" y="9"/>
                    </a:lnTo>
                    <a:lnTo>
                      <a:pt x="16" y="7"/>
                    </a:lnTo>
                    <a:lnTo>
                      <a:pt x="14" y="5"/>
                    </a:lnTo>
                    <a:lnTo>
                      <a:pt x="14" y="5"/>
                    </a:lnTo>
                    <a:lnTo>
                      <a:pt x="12" y="7"/>
                    </a:lnTo>
                    <a:lnTo>
                      <a:pt x="12" y="7"/>
                    </a:lnTo>
                    <a:lnTo>
                      <a:pt x="10" y="7"/>
                    </a:lnTo>
                    <a:lnTo>
                      <a:pt x="13" y="9"/>
                    </a:lnTo>
                    <a:lnTo>
                      <a:pt x="9" y="12"/>
                    </a:lnTo>
                    <a:lnTo>
                      <a:pt x="7" y="9"/>
                    </a:lnTo>
                    <a:lnTo>
                      <a:pt x="5" y="9"/>
                    </a:lnTo>
                    <a:lnTo>
                      <a:pt x="3" y="8"/>
                    </a:lnTo>
                    <a:lnTo>
                      <a:pt x="1" y="10"/>
                    </a:lnTo>
                    <a:lnTo>
                      <a:pt x="5" y="13"/>
                    </a:lnTo>
                    <a:lnTo>
                      <a:pt x="5" y="16"/>
                    </a:lnTo>
                    <a:lnTo>
                      <a:pt x="2" y="15"/>
                    </a:lnTo>
                    <a:lnTo>
                      <a:pt x="1" y="15"/>
                    </a:lnTo>
                    <a:lnTo>
                      <a:pt x="1" y="19"/>
                    </a:lnTo>
                    <a:lnTo>
                      <a:pt x="3" y="20"/>
                    </a:lnTo>
                    <a:lnTo>
                      <a:pt x="3" y="23"/>
                    </a:lnTo>
                    <a:lnTo>
                      <a:pt x="6" y="26"/>
                    </a:lnTo>
                    <a:lnTo>
                      <a:pt x="1" y="27"/>
                    </a:lnTo>
                    <a:lnTo>
                      <a:pt x="0" y="3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1" name="Freeform 181">
                <a:extLst>
                  <a:ext uri="{FF2B5EF4-FFF2-40B4-BE49-F238E27FC236}">
                    <a16:creationId xmlns:a16="http://schemas.microsoft.com/office/drawing/2014/main" id="{2E55CEC9-05EF-CACB-8D0D-57D2440D80D0}"/>
                  </a:ext>
                </a:extLst>
              </p:cNvPr>
              <p:cNvSpPr/>
              <p:nvPr/>
            </p:nvSpPr>
            <p:spPr bwMode="auto">
              <a:xfrm>
                <a:off x="6319838" y="1647825"/>
                <a:ext cx="277813" cy="152400"/>
              </a:xfrm>
              <a:custGeom>
                <a:avLst/>
                <a:gdLst>
                  <a:gd name="T0" fmla="*/ 54 w 175"/>
                  <a:gd name="T1" fmla="*/ 31 h 96"/>
                  <a:gd name="T2" fmla="*/ 62 w 175"/>
                  <a:gd name="T3" fmla="*/ 41 h 96"/>
                  <a:gd name="T4" fmla="*/ 55 w 175"/>
                  <a:gd name="T5" fmla="*/ 43 h 96"/>
                  <a:gd name="T6" fmla="*/ 48 w 175"/>
                  <a:gd name="T7" fmla="*/ 47 h 96"/>
                  <a:gd name="T8" fmla="*/ 46 w 175"/>
                  <a:gd name="T9" fmla="*/ 56 h 96"/>
                  <a:gd name="T10" fmla="*/ 43 w 175"/>
                  <a:gd name="T11" fmla="*/ 43 h 96"/>
                  <a:gd name="T12" fmla="*/ 36 w 175"/>
                  <a:gd name="T13" fmla="*/ 59 h 96"/>
                  <a:gd name="T14" fmla="*/ 29 w 175"/>
                  <a:gd name="T15" fmla="*/ 69 h 96"/>
                  <a:gd name="T16" fmla="*/ 21 w 175"/>
                  <a:gd name="T17" fmla="*/ 62 h 96"/>
                  <a:gd name="T18" fmla="*/ 18 w 175"/>
                  <a:gd name="T19" fmla="*/ 73 h 96"/>
                  <a:gd name="T20" fmla="*/ 8 w 175"/>
                  <a:gd name="T21" fmla="*/ 80 h 96"/>
                  <a:gd name="T22" fmla="*/ 1 w 175"/>
                  <a:gd name="T23" fmla="*/ 83 h 96"/>
                  <a:gd name="T24" fmla="*/ 15 w 175"/>
                  <a:gd name="T25" fmla="*/ 82 h 96"/>
                  <a:gd name="T26" fmla="*/ 17 w 175"/>
                  <a:gd name="T27" fmla="*/ 95 h 96"/>
                  <a:gd name="T28" fmla="*/ 21 w 175"/>
                  <a:gd name="T29" fmla="*/ 88 h 96"/>
                  <a:gd name="T30" fmla="*/ 36 w 175"/>
                  <a:gd name="T31" fmla="*/ 81 h 96"/>
                  <a:gd name="T32" fmla="*/ 46 w 175"/>
                  <a:gd name="T33" fmla="*/ 82 h 96"/>
                  <a:gd name="T34" fmla="*/ 44 w 175"/>
                  <a:gd name="T35" fmla="*/ 65 h 96"/>
                  <a:gd name="T36" fmla="*/ 54 w 175"/>
                  <a:gd name="T37" fmla="*/ 62 h 96"/>
                  <a:gd name="T38" fmla="*/ 72 w 175"/>
                  <a:gd name="T39" fmla="*/ 70 h 96"/>
                  <a:gd name="T40" fmla="*/ 99 w 175"/>
                  <a:gd name="T41" fmla="*/ 73 h 96"/>
                  <a:gd name="T42" fmla="*/ 113 w 175"/>
                  <a:gd name="T43" fmla="*/ 65 h 96"/>
                  <a:gd name="T44" fmla="*/ 112 w 175"/>
                  <a:gd name="T45" fmla="*/ 44 h 96"/>
                  <a:gd name="T46" fmla="*/ 120 w 175"/>
                  <a:gd name="T47" fmla="*/ 36 h 96"/>
                  <a:gd name="T48" fmla="*/ 140 w 175"/>
                  <a:gd name="T49" fmla="*/ 33 h 96"/>
                  <a:gd name="T50" fmla="*/ 158 w 175"/>
                  <a:gd name="T51" fmla="*/ 48 h 96"/>
                  <a:gd name="T52" fmla="*/ 165 w 175"/>
                  <a:gd name="T53" fmla="*/ 45 h 96"/>
                  <a:gd name="T54" fmla="*/ 157 w 175"/>
                  <a:gd name="T55" fmla="*/ 39 h 96"/>
                  <a:gd name="T56" fmla="*/ 145 w 175"/>
                  <a:gd name="T57" fmla="*/ 33 h 96"/>
                  <a:gd name="T58" fmla="*/ 162 w 175"/>
                  <a:gd name="T59" fmla="*/ 30 h 96"/>
                  <a:gd name="T60" fmla="*/ 174 w 175"/>
                  <a:gd name="T61" fmla="*/ 19 h 96"/>
                  <a:gd name="T62" fmla="*/ 159 w 175"/>
                  <a:gd name="T63" fmla="*/ 19 h 96"/>
                  <a:gd name="T64" fmla="*/ 157 w 175"/>
                  <a:gd name="T65" fmla="*/ 12 h 96"/>
                  <a:gd name="T66" fmla="*/ 149 w 175"/>
                  <a:gd name="T67" fmla="*/ 16 h 96"/>
                  <a:gd name="T68" fmla="*/ 145 w 175"/>
                  <a:gd name="T69" fmla="*/ 10 h 96"/>
                  <a:gd name="T70" fmla="*/ 141 w 175"/>
                  <a:gd name="T71" fmla="*/ 25 h 96"/>
                  <a:gd name="T72" fmla="*/ 134 w 175"/>
                  <a:gd name="T73" fmla="*/ 17 h 96"/>
                  <a:gd name="T74" fmla="*/ 134 w 175"/>
                  <a:gd name="T75" fmla="*/ 8 h 96"/>
                  <a:gd name="T76" fmla="*/ 133 w 175"/>
                  <a:gd name="T77" fmla="*/ 3 h 96"/>
                  <a:gd name="T78" fmla="*/ 128 w 175"/>
                  <a:gd name="T79" fmla="*/ 2 h 96"/>
                  <a:gd name="T80" fmla="*/ 125 w 175"/>
                  <a:gd name="T81" fmla="*/ 12 h 96"/>
                  <a:gd name="T82" fmla="*/ 122 w 175"/>
                  <a:gd name="T83" fmla="*/ 22 h 96"/>
                  <a:gd name="T84" fmla="*/ 113 w 175"/>
                  <a:gd name="T85" fmla="*/ 22 h 96"/>
                  <a:gd name="T86" fmla="*/ 114 w 175"/>
                  <a:gd name="T87" fmla="*/ 8 h 96"/>
                  <a:gd name="T88" fmla="*/ 107 w 175"/>
                  <a:gd name="T89" fmla="*/ 26 h 96"/>
                  <a:gd name="T90" fmla="*/ 99 w 175"/>
                  <a:gd name="T91" fmla="*/ 26 h 96"/>
                  <a:gd name="T92" fmla="*/ 105 w 175"/>
                  <a:gd name="T93" fmla="*/ 10 h 96"/>
                  <a:gd name="T94" fmla="*/ 96 w 175"/>
                  <a:gd name="T95" fmla="*/ 8 h 96"/>
                  <a:gd name="T96" fmla="*/ 93 w 175"/>
                  <a:gd name="T97" fmla="*/ 18 h 96"/>
                  <a:gd name="T98" fmla="*/ 88 w 175"/>
                  <a:gd name="T99" fmla="*/ 24 h 96"/>
                  <a:gd name="T100" fmla="*/ 78 w 175"/>
                  <a:gd name="T101" fmla="*/ 30 h 96"/>
                  <a:gd name="T102" fmla="*/ 81 w 175"/>
                  <a:gd name="T103" fmla="*/ 40 h 96"/>
                  <a:gd name="T104" fmla="*/ 70 w 175"/>
                  <a:gd name="T105" fmla="*/ 3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75" h="96">
                    <a:moveTo>
                      <a:pt x="61" y="29"/>
                    </a:moveTo>
                    <a:lnTo>
                      <a:pt x="61" y="29"/>
                    </a:lnTo>
                    <a:lnTo>
                      <a:pt x="59" y="31"/>
                    </a:lnTo>
                    <a:lnTo>
                      <a:pt x="58" y="29"/>
                    </a:lnTo>
                    <a:lnTo>
                      <a:pt x="55" y="30"/>
                    </a:lnTo>
                    <a:lnTo>
                      <a:pt x="54" y="31"/>
                    </a:lnTo>
                    <a:lnTo>
                      <a:pt x="56" y="33"/>
                    </a:lnTo>
                    <a:lnTo>
                      <a:pt x="59" y="33"/>
                    </a:lnTo>
                    <a:lnTo>
                      <a:pt x="60" y="36"/>
                    </a:lnTo>
                    <a:lnTo>
                      <a:pt x="65" y="36"/>
                    </a:lnTo>
                    <a:lnTo>
                      <a:pt x="62" y="39"/>
                    </a:lnTo>
                    <a:lnTo>
                      <a:pt x="62" y="41"/>
                    </a:lnTo>
                    <a:lnTo>
                      <a:pt x="66" y="45"/>
                    </a:lnTo>
                    <a:lnTo>
                      <a:pt x="65" y="49"/>
                    </a:lnTo>
                    <a:lnTo>
                      <a:pt x="60" y="46"/>
                    </a:lnTo>
                    <a:lnTo>
                      <a:pt x="59" y="44"/>
                    </a:lnTo>
                    <a:lnTo>
                      <a:pt x="55" y="41"/>
                    </a:lnTo>
                    <a:lnTo>
                      <a:pt x="55" y="43"/>
                    </a:lnTo>
                    <a:lnTo>
                      <a:pt x="51" y="46"/>
                    </a:lnTo>
                    <a:lnTo>
                      <a:pt x="51" y="43"/>
                    </a:lnTo>
                    <a:lnTo>
                      <a:pt x="51" y="43"/>
                    </a:lnTo>
                    <a:lnTo>
                      <a:pt x="51" y="44"/>
                    </a:lnTo>
                    <a:lnTo>
                      <a:pt x="47" y="46"/>
                    </a:lnTo>
                    <a:lnTo>
                      <a:pt x="48" y="47"/>
                    </a:lnTo>
                    <a:lnTo>
                      <a:pt x="51" y="48"/>
                    </a:lnTo>
                    <a:lnTo>
                      <a:pt x="53" y="54"/>
                    </a:lnTo>
                    <a:lnTo>
                      <a:pt x="48" y="53"/>
                    </a:lnTo>
                    <a:lnTo>
                      <a:pt x="47" y="53"/>
                    </a:lnTo>
                    <a:lnTo>
                      <a:pt x="46" y="54"/>
                    </a:lnTo>
                    <a:lnTo>
                      <a:pt x="46" y="56"/>
                    </a:lnTo>
                    <a:lnTo>
                      <a:pt x="40" y="61"/>
                    </a:lnTo>
                    <a:lnTo>
                      <a:pt x="40" y="56"/>
                    </a:lnTo>
                    <a:lnTo>
                      <a:pt x="41" y="55"/>
                    </a:lnTo>
                    <a:lnTo>
                      <a:pt x="41" y="53"/>
                    </a:lnTo>
                    <a:lnTo>
                      <a:pt x="44" y="49"/>
                    </a:lnTo>
                    <a:lnTo>
                      <a:pt x="43" y="43"/>
                    </a:lnTo>
                    <a:lnTo>
                      <a:pt x="41" y="43"/>
                    </a:lnTo>
                    <a:lnTo>
                      <a:pt x="39" y="48"/>
                    </a:lnTo>
                    <a:lnTo>
                      <a:pt x="38" y="51"/>
                    </a:lnTo>
                    <a:lnTo>
                      <a:pt x="39" y="53"/>
                    </a:lnTo>
                    <a:lnTo>
                      <a:pt x="35" y="59"/>
                    </a:lnTo>
                    <a:lnTo>
                      <a:pt x="36" y="59"/>
                    </a:lnTo>
                    <a:lnTo>
                      <a:pt x="37" y="61"/>
                    </a:lnTo>
                    <a:lnTo>
                      <a:pt x="33" y="68"/>
                    </a:lnTo>
                    <a:lnTo>
                      <a:pt x="32" y="62"/>
                    </a:lnTo>
                    <a:lnTo>
                      <a:pt x="26" y="62"/>
                    </a:lnTo>
                    <a:lnTo>
                      <a:pt x="25" y="62"/>
                    </a:lnTo>
                    <a:lnTo>
                      <a:pt x="29" y="69"/>
                    </a:lnTo>
                    <a:lnTo>
                      <a:pt x="21" y="63"/>
                    </a:lnTo>
                    <a:lnTo>
                      <a:pt x="21" y="60"/>
                    </a:lnTo>
                    <a:lnTo>
                      <a:pt x="20" y="59"/>
                    </a:lnTo>
                    <a:lnTo>
                      <a:pt x="20" y="58"/>
                    </a:lnTo>
                    <a:lnTo>
                      <a:pt x="18" y="61"/>
                    </a:lnTo>
                    <a:lnTo>
                      <a:pt x="21" y="62"/>
                    </a:lnTo>
                    <a:lnTo>
                      <a:pt x="20" y="68"/>
                    </a:lnTo>
                    <a:lnTo>
                      <a:pt x="16" y="66"/>
                    </a:lnTo>
                    <a:lnTo>
                      <a:pt x="15" y="67"/>
                    </a:lnTo>
                    <a:lnTo>
                      <a:pt x="14" y="68"/>
                    </a:lnTo>
                    <a:lnTo>
                      <a:pt x="14" y="68"/>
                    </a:lnTo>
                    <a:lnTo>
                      <a:pt x="18" y="73"/>
                    </a:lnTo>
                    <a:lnTo>
                      <a:pt x="14" y="73"/>
                    </a:lnTo>
                    <a:lnTo>
                      <a:pt x="15" y="74"/>
                    </a:lnTo>
                    <a:lnTo>
                      <a:pt x="13" y="76"/>
                    </a:lnTo>
                    <a:lnTo>
                      <a:pt x="11" y="76"/>
                    </a:lnTo>
                    <a:lnTo>
                      <a:pt x="13" y="78"/>
                    </a:lnTo>
                    <a:lnTo>
                      <a:pt x="8" y="80"/>
                    </a:lnTo>
                    <a:lnTo>
                      <a:pt x="7" y="77"/>
                    </a:lnTo>
                    <a:lnTo>
                      <a:pt x="6" y="78"/>
                    </a:lnTo>
                    <a:lnTo>
                      <a:pt x="5" y="80"/>
                    </a:lnTo>
                    <a:lnTo>
                      <a:pt x="6" y="81"/>
                    </a:lnTo>
                    <a:lnTo>
                      <a:pt x="3" y="83"/>
                    </a:lnTo>
                    <a:lnTo>
                      <a:pt x="1" y="83"/>
                    </a:lnTo>
                    <a:lnTo>
                      <a:pt x="0" y="84"/>
                    </a:lnTo>
                    <a:lnTo>
                      <a:pt x="1" y="84"/>
                    </a:lnTo>
                    <a:lnTo>
                      <a:pt x="8" y="82"/>
                    </a:lnTo>
                    <a:lnTo>
                      <a:pt x="9" y="83"/>
                    </a:lnTo>
                    <a:lnTo>
                      <a:pt x="11" y="82"/>
                    </a:lnTo>
                    <a:lnTo>
                      <a:pt x="15" y="82"/>
                    </a:lnTo>
                    <a:lnTo>
                      <a:pt x="15" y="85"/>
                    </a:lnTo>
                    <a:lnTo>
                      <a:pt x="13" y="88"/>
                    </a:lnTo>
                    <a:lnTo>
                      <a:pt x="13" y="92"/>
                    </a:lnTo>
                    <a:lnTo>
                      <a:pt x="10" y="94"/>
                    </a:lnTo>
                    <a:lnTo>
                      <a:pt x="13" y="92"/>
                    </a:lnTo>
                    <a:lnTo>
                      <a:pt x="17" y="95"/>
                    </a:lnTo>
                    <a:lnTo>
                      <a:pt x="18" y="96"/>
                    </a:lnTo>
                    <a:lnTo>
                      <a:pt x="20" y="96"/>
                    </a:lnTo>
                    <a:lnTo>
                      <a:pt x="21" y="95"/>
                    </a:lnTo>
                    <a:lnTo>
                      <a:pt x="18" y="91"/>
                    </a:lnTo>
                    <a:lnTo>
                      <a:pt x="21" y="89"/>
                    </a:lnTo>
                    <a:lnTo>
                      <a:pt x="21" y="88"/>
                    </a:lnTo>
                    <a:lnTo>
                      <a:pt x="22" y="87"/>
                    </a:lnTo>
                    <a:lnTo>
                      <a:pt x="18" y="82"/>
                    </a:lnTo>
                    <a:lnTo>
                      <a:pt x="22" y="81"/>
                    </a:lnTo>
                    <a:lnTo>
                      <a:pt x="26" y="81"/>
                    </a:lnTo>
                    <a:lnTo>
                      <a:pt x="30" y="78"/>
                    </a:lnTo>
                    <a:lnTo>
                      <a:pt x="36" y="81"/>
                    </a:lnTo>
                    <a:lnTo>
                      <a:pt x="39" y="82"/>
                    </a:lnTo>
                    <a:lnTo>
                      <a:pt x="43" y="82"/>
                    </a:lnTo>
                    <a:lnTo>
                      <a:pt x="44" y="84"/>
                    </a:lnTo>
                    <a:lnTo>
                      <a:pt x="46" y="83"/>
                    </a:lnTo>
                    <a:lnTo>
                      <a:pt x="46" y="83"/>
                    </a:lnTo>
                    <a:lnTo>
                      <a:pt x="46" y="82"/>
                    </a:lnTo>
                    <a:lnTo>
                      <a:pt x="44" y="80"/>
                    </a:lnTo>
                    <a:lnTo>
                      <a:pt x="45" y="74"/>
                    </a:lnTo>
                    <a:lnTo>
                      <a:pt x="47" y="73"/>
                    </a:lnTo>
                    <a:lnTo>
                      <a:pt x="46" y="71"/>
                    </a:lnTo>
                    <a:lnTo>
                      <a:pt x="44" y="69"/>
                    </a:lnTo>
                    <a:lnTo>
                      <a:pt x="44" y="65"/>
                    </a:lnTo>
                    <a:lnTo>
                      <a:pt x="48" y="66"/>
                    </a:lnTo>
                    <a:lnTo>
                      <a:pt x="52" y="66"/>
                    </a:lnTo>
                    <a:lnTo>
                      <a:pt x="52" y="65"/>
                    </a:lnTo>
                    <a:lnTo>
                      <a:pt x="53" y="63"/>
                    </a:lnTo>
                    <a:lnTo>
                      <a:pt x="54" y="63"/>
                    </a:lnTo>
                    <a:lnTo>
                      <a:pt x="54" y="62"/>
                    </a:lnTo>
                    <a:lnTo>
                      <a:pt x="54" y="59"/>
                    </a:lnTo>
                    <a:lnTo>
                      <a:pt x="58" y="56"/>
                    </a:lnTo>
                    <a:lnTo>
                      <a:pt x="61" y="58"/>
                    </a:lnTo>
                    <a:lnTo>
                      <a:pt x="63" y="61"/>
                    </a:lnTo>
                    <a:lnTo>
                      <a:pt x="70" y="67"/>
                    </a:lnTo>
                    <a:lnTo>
                      <a:pt x="72" y="70"/>
                    </a:lnTo>
                    <a:lnTo>
                      <a:pt x="74" y="73"/>
                    </a:lnTo>
                    <a:lnTo>
                      <a:pt x="77" y="74"/>
                    </a:lnTo>
                    <a:lnTo>
                      <a:pt x="84" y="74"/>
                    </a:lnTo>
                    <a:lnTo>
                      <a:pt x="90" y="68"/>
                    </a:lnTo>
                    <a:lnTo>
                      <a:pt x="95" y="69"/>
                    </a:lnTo>
                    <a:lnTo>
                      <a:pt x="99" y="73"/>
                    </a:lnTo>
                    <a:lnTo>
                      <a:pt x="102" y="73"/>
                    </a:lnTo>
                    <a:lnTo>
                      <a:pt x="104" y="70"/>
                    </a:lnTo>
                    <a:lnTo>
                      <a:pt x="106" y="68"/>
                    </a:lnTo>
                    <a:lnTo>
                      <a:pt x="108" y="66"/>
                    </a:lnTo>
                    <a:lnTo>
                      <a:pt x="111" y="66"/>
                    </a:lnTo>
                    <a:lnTo>
                      <a:pt x="113" y="65"/>
                    </a:lnTo>
                    <a:lnTo>
                      <a:pt x="114" y="63"/>
                    </a:lnTo>
                    <a:lnTo>
                      <a:pt x="113" y="62"/>
                    </a:lnTo>
                    <a:lnTo>
                      <a:pt x="112" y="56"/>
                    </a:lnTo>
                    <a:lnTo>
                      <a:pt x="112" y="48"/>
                    </a:lnTo>
                    <a:lnTo>
                      <a:pt x="113" y="46"/>
                    </a:lnTo>
                    <a:lnTo>
                      <a:pt x="112" y="44"/>
                    </a:lnTo>
                    <a:lnTo>
                      <a:pt x="114" y="43"/>
                    </a:lnTo>
                    <a:lnTo>
                      <a:pt x="117" y="39"/>
                    </a:lnTo>
                    <a:lnTo>
                      <a:pt x="115" y="37"/>
                    </a:lnTo>
                    <a:lnTo>
                      <a:pt x="120" y="36"/>
                    </a:lnTo>
                    <a:lnTo>
                      <a:pt x="120" y="36"/>
                    </a:lnTo>
                    <a:lnTo>
                      <a:pt x="120" y="36"/>
                    </a:lnTo>
                    <a:lnTo>
                      <a:pt x="125" y="36"/>
                    </a:lnTo>
                    <a:lnTo>
                      <a:pt x="126" y="36"/>
                    </a:lnTo>
                    <a:lnTo>
                      <a:pt x="126" y="36"/>
                    </a:lnTo>
                    <a:lnTo>
                      <a:pt x="128" y="31"/>
                    </a:lnTo>
                    <a:lnTo>
                      <a:pt x="136" y="31"/>
                    </a:lnTo>
                    <a:lnTo>
                      <a:pt x="140" y="33"/>
                    </a:lnTo>
                    <a:lnTo>
                      <a:pt x="143" y="38"/>
                    </a:lnTo>
                    <a:lnTo>
                      <a:pt x="145" y="40"/>
                    </a:lnTo>
                    <a:lnTo>
                      <a:pt x="149" y="41"/>
                    </a:lnTo>
                    <a:lnTo>
                      <a:pt x="155" y="43"/>
                    </a:lnTo>
                    <a:lnTo>
                      <a:pt x="155" y="45"/>
                    </a:lnTo>
                    <a:lnTo>
                      <a:pt x="158" y="48"/>
                    </a:lnTo>
                    <a:lnTo>
                      <a:pt x="158" y="53"/>
                    </a:lnTo>
                    <a:lnTo>
                      <a:pt x="156" y="55"/>
                    </a:lnTo>
                    <a:lnTo>
                      <a:pt x="160" y="52"/>
                    </a:lnTo>
                    <a:lnTo>
                      <a:pt x="164" y="51"/>
                    </a:lnTo>
                    <a:lnTo>
                      <a:pt x="165" y="48"/>
                    </a:lnTo>
                    <a:lnTo>
                      <a:pt x="165" y="45"/>
                    </a:lnTo>
                    <a:lnTo>
                      <a:pt x="163" y="43"/>
                    </a:lnTo>
                    <a:lnTo>
                      <a:pt x="162" y="41"/>
                    </a:lnTo>
                    <a:lnTo>
                      <a:pt x="160" y="43"/>
                    </a:lnTo>
                    <a:lnTo>
                      <a:pt x="159" y="47"/>
                    </a:lnTo>
                    <a:lnTo>
                      <a:pt x="157" y="41"/>
                    </a:lnTo>
                    <a:lnTo>
                      <a:pt x="157" y="39"/>
                    </a:lnTo>
                    <a:lnTo>
                      <a:pt x="156" y="39"/>
                    </a:lnTo>
                    <a:lnTo>
                      <a:pt x="155" y="34"/>
                    </a:lnTo>
                    <a:lnTo>
                      <a:pt x="153" y="34"/>
                    </a:lnTo>
                    <a:lnTo>
                      <a:pt x="151" y="34"/>
                    </a:lnTo>
                    <a:lnTo>
                      <a:pt x="149" y="34"/>
                    </a:lnTo>
                    <a:lnTo>
                      <a:pt x="145" y="33"/>
                    </a:lnTo>
                    <a:lnTo>
                      <a:pt x="142" y="30"/>
                    </a:lnTo>
                    <a:lnTo>
                      <a:pt x="144" y="29"/>
                    </a:lnTo>
                    <a:lnTo>
                      <a:pt x="149" y="30"/>
                    </a:lnTo>
                    <a:lnTo>
                      <a:pt x="152" y="29"/>
                    </a:lnTo>
                    <a:lnTo>
                      <a:pt x="156" y="30"/>
                    </a:lnTo>
                    <a:lnTo>
                      <a:pt x="162" y="30"/>
                    </a:lnTo>
                    <a:lnTo>
                      <a:pt x="165" y="29"/>
                    </a:lnTo>
                    <a:lnTo>
                      <a:pt x="169" y="24"/>
                    </a:lnTo>
                    <a:lnTo>
                      <a:pt x="174" y="22"/>
                    </a:lnTo>
                    <a:lnTo>
                      <a:pt x="175" y="21"/>
                    </a:lnTo>
                    <a:lnTo>
                      <a:pt x="174" y="21"/>
                    </a:lnTo>
                    <a:lnTo>
                      <a:pt x="174" y="19"/>
                    </a:lnTo>
                    <a:lnTo>
                      <a:pt x="173" y="19"/>
                    </a:lnTo>
                    <a:lnTo>
                      <a:pt x="170" y="19"/>
                    </a:lnTo>
                    <a:lnTo>
                      <a:pt x="166" y="16"/>
                    </a:lnTo>
                    <a:lnTo>
                      <a:pt x="165" y="16"/>
                    </a:lnTo>
                    <a:lnTo>
                      <a:pt x="163" y="19"/>
                    </a:lnTo>
                    <a:lnTo>
                      <a:pt x="159" y="19"/>
                    </a:lnTo>
                    <a:lnTo>
                      <a:pt x="158" y="16"/>
                    </a:lnTo>
                    <a:lnTo>
                      <a:pt x="160" y="15"/>
                    </a:lnTo>
                    <a:lnTo>
                      <a:pt x="162" y="14"/>
                    </a:lnTo>
                    <a:lnTo>
                      <a:pt x="159" y="14"/>
                    </a:lnTo>
                    <a:lnTo>
                      <a:pt x="158" y="12"/>
                    </a:lnTo>
                    <a:lnTo>
                      <a:pt x="157" y="12"/>
                    </a:lnTo>
                    <a:lnTo>
                      <a:pt x="156" y="16"/>
                    </a:lnTo>
                    <a:lnTo>
                      <a:pt x="152" y="16"/>
                    </a:lnTo>
                    <a:lnTo>
                      <a:pt x="152" y="15"/>
                    </a:lnTo>
                    <a:lnTo>
                      <a:pt x="152" y="15"/>
                    </a:lnTo>
                    <a:lnTo>
                      <a:pt x="152" y="16"/>
                    </a:lnTo>
                    <a:lnTo>
                      <a:pt x="149" y="16"/>
                    </a:lnTo>
                    <a:lnTo>
                      <a:pt x="148" y="12"/>
                    </a:lnTo>
                    <a:lnTo>
                      <a:pt x="150" y="11"/>
                    </a:lnTo>
                    <a:lnTo>
                      <a:pt x="150" y="10"/>
                    </a:lnTo>
                    <a:lnTo>
                      <a:pt x="148" y="9"/>
                    </a:lnTo>
                    <a:lnTo>
                      <a:pt x="145" y="9"/>
                    </a:lnTo>
                    <a:lnTo>
                      <a:pt x="145" y="10"/>
                    </a:lnTo>
                    <a:lnTo>
                      <a:pt x="144" y="14"/>
                    </a:lnTo>
                    <a:lnTo>
                      <a:pt x="142" y="15"/>
                    </a:lnTo>
                    <a:lnTo>
                      <a:pt x="142" y="15"/>
                    </a:lnTo>
                    <a:lnTo>
                      <a:pt x="144" y="19"/>
                    </a:lnTo>
                    <a:lnTo>
                      <a:pt x="144" y="22"/>
                    </a:lnTo>
                    <a:lnTo>
                      <a:pt x="141" y="25"/>
                    </a:lnTo>
                    <a:lnTo>
                      <a:pt x="138" y="22"/>
                    </a:lnTo>
                    <a:lnTo>
                      <a:pt x="138" y="22"/>
                    </a:lnTo>
                    <a:lnTo>
                      <a:pt x="138" y="23"/>
                    </a:lnTo>
                    <a:lnTo>
                      <a:pt x="135" y="22"/>
                    </a:lnTo>
                    <a:lnTo>
                      <a:pt x="127" y="25"/>
                    </a:lnTo>
                    <a:lnTo>
                      <a:pt x="134" y="17"/>
                    </a:lnTo>
                    <a:lnTo>
                      <a:pt x="130" y="16"/>
                    </a:lnTo>
                    <a:lnTo>
                      <a:pt x="130" y="14"/>
                    </a:lnTo>
                    <a:lnTo>
                      <a:pt x="133" y="12"/>
                    </a:lnTo>
                    <a:lnTo>
                      <a:pt x="130" y="11"/>
                    </a:lnTo>
                    <a:lnTo>
                      <a:pt x="129" y="9"/>
                    </a:lnTo>
                    <a:lnTo>
                      <a:pt x="134" y="8"/>
                    </a:lnTo>
                    <a:lnTo>
                      <a:pt x="134" y="8"/>
                    </a:lnTo>
                    <a:lnTo>
                      <a:pt x="136" y="8"/>
                    </a:lnTo>
                    <a:lnTo>
                      <a:pt x="137" y="4"/>
                    </a:lnTo>
                    <a:lnTo>
                      <a:pt x="137" y="4"/>
                    </a:lnTo>
                    <a:lnTo>
                      <a:pt x="135" y="5"/>
                    </a:lnTo>
                    <a:lnTo>
                      <a:pt x="133" y="3"/>
                    </a:lnTo>
                    <a:lnTo>
                      <a:pt x="134" y="1"/>
                    </a:lnTo>
                    <a:lnTo>
                      <a:pt x="133" y="2"/>
                    </a:lnTo>
                    <a:lnTo>
                      <a:pt x="129" y="1"/>
                    </a:lnTo>
                    <a:lnTo>
                      <a:pt x="128" y="0"/>
                    </a:lnTo>
                    <a:lnTo>
                      <a:pt x="128" y="1"/>
                    </a:lnTo>
                    <a:lnTo>
                      <a:pt x="128" y="2"/>
                    </a:lnTo>
                    <a:lnTo>
                      <a:pt x="129" y="4"/>
                    </a:lnTo>
                    <a:lnTo>
                      <a:pt x="128" y="8"/>
                    </a:lnTo>
                    <a:lnTo>
                      <a:pt x="125" y="8"/>
                    </a:lnTo>
                    <a:lnTo>
                      <a:pt x="127" y="9"/>
                    </a:lnTo>
                    <a:lnTo>
                      <a:pt x="126" y="11"/>
                    </a:lnTo>
                    <a:lnTo>
                      <a:pt x="125" y="12"/>
                    </a:lnTo>
                    <a:lnTo>
                      <a:pt x="125" y="14"/>
                    </a:lnTo>
                    <a:lnTo>
                      <a:pt x="122" y="15"/>
                    </a:lnTo>
                    <a:lnTo>
                      <a:pt x="122" y="16"/>
                    </a:lnTo>
                    <a:lnTo>
                      <a:pt x="123" y="17"/>
                    </a:lnTo>
                    <a:lnTo>
                      <a:pt x="121" y="18"/>
                    </a:lnTo>
                    <a:lnTo>
                      <a:pt x="122" y="22"/>
                    </a:lnTo>
                    <a:lnTo>
                      <a:pt x="120" y="24"/>
                    </a:lnTo>
                    <a:lnTo>
                      <a:pt x="118" y="23"/>
                    </a:lnTo>
                    <a:lnTo>
                      <a:pt x="118" y="23"/>
                    </a:lnTo>
                    <a:lnTo>
                      <a:pt x="117" y="24"/>
                    </a:lnTo>
                    <a:lnTo>
                      <a:pt x="113" y="27"/>
                    </a:lnTo>
                    <a:lnTo>
                      <a:pt x="113" y="22"/>
                    </a:lnTo>
                    <a:lnTo>
                      <a:pt x="114" y="17"/>
                    </a:lnTo>
                    <a:lnTo>
                      <a:pt x="112" y="17"/>
                    </a:lnTo>
                    <a:lnTo>
                      <a:pt x="113" y="14"/>
                    </a:lnTo>
                    <a:lnTo>
                      <a:pt x="114" y="12"/>
                    </a:lnTo>
                    <a:lnTo>
                      <a:pt x="114" y="8"/>
                    </a:lnTo>
                    <a:lnTo>
                      <a:pt x="114" y="8"/>
                    </a:lnTo>
                    <a:lnTo>
                      <a:pt x="114" y="8"/>
                    </a:lnTo>
                    <a:lnTo>
                      <a:pt x="111" y="14"/>
                    </a:lnTo>
                    <a:lnTo>
                      <a:pt x="111" y="17"/>
                    </a:lnTo>
                    <a:lnTo>
                      <a:pt x="107" y="22"/>
                    </a:lnTo>
                    <a:lnTo>
                      <a:pt x="106" y="25"/>
                    </a:lnTo>
                    <a:lnTo>
                      <a:pt x="107" y="26"/>
                    </a:lnTo>
                    <a:lnTo>
                      <a:pt x="106" y="31"/>
                    </a:lnTo>
                    <a:lnTo>
                      <a:pt x="102" y="36"/>
                    </a:lnTo>
                    <a:lnTo>
                      <a:pt x="98" y="37"/>
                    </a:lnTo>
                    <a:lnTo>
                      <a:pt x="98" y="33"/>
                    </a:lnTo>
                    <a:lnTo>
                      <a:pt x="97" y="31"/>
                    </a:lnTo>
                    <a:lnTo>
                      <a:pt x="99" y="26"/>
                    </a:lnTo>
                    <a:lnTo>
                      <a:pt x="99" y="24"/>
                    </a:lnTo>
                    <a:lnTo>
                      <a:pt x="100" y="22"/>
                    </a:lnTo>
                    <a:lnTo>
                      <a:pt x="98" y="19"/>
                    </a:lnTo>
                    <a:lnTo>
                      <a:pt x="104" y="14"/>
                    </a:lnTo>
                    <a:lnTo>
                      <a:pt x="104" y="11"/>
                    </a:lnTo>
                    <a:lnTo>
                      <a:pt x="105" y="10"/>
                    </a:lnTo>
                    <a:lnTo>
                      <a:pt x="103" y="10"/>
                    </a:lnTo>
                    <a:lnTo>
                      <a:pt x="102" y="9"/>
                    </a:lnTo>
                    <a:lnTo>
                      <a:pt x="102" y="10"/>
                    </a:lnTo>
                    <a:lnTo>
                      <a:pt x="97" y="15"/>
                    </a:lnTo>
                    <a:lnTo>
                      <a:pt x="97" y="10"/>
                    </a:lnTo>
                    <a:lnTo>
                      <a:pt x="96" y="8"/>
                    </a:lnTo>
                    <a:lnTo>
                      <a:pt x="93" y="8"/>
                    </a:lnTo>
                    <a:lnTo>
                      <a:pt x="93" y="8"/>
                    </a:lnTo>
                    <a:lnTo>
                      <a:pt x="93" y="11"/>
                    </a:lnTo>
                    <a:lnTo>
                      <a:pt x="92" y="15"/>
                    </a:lnTo>
                    <a:lnTo>
                      <a:pt x="92" y="15"/>
                    </a:lnTo>
                    <a:lnTo>
                      <a:pt x="93" y="18"/>
                    </a:lnTo>
                    <a:lnTo>
                      <a:pt x="91" y="21"/>
                    </a:lnTo>
                    <a:lnTo>
                      <a:pt x="89" y="19"/>
                    </a:lnTo>
                    <a:lnTo>
                      <a:pt x="89" y="19"/>
                    </a:lnTo>
                    <a:lnTo>
                      <a:pt x="89" y="21"/>
                    </a:lnTo>
                    <a:lnTo>
                      <a:pt x="90" y="22"/>
                    </a:lnTo>
                    <a:lnTo>
                      <a:pt x="88" y="24"/>
                    </a:lnTo>
                    <a:lnTo>
                      <a:pt x="84" y="22"/>
                    </a:lnTo>
                    <a:lnTo>
                      <a:pt x="84" y="22"/>
                    </a:lnTo>
                    <a:lnTo>
                      <a:pt x="82" y="25"/>
                    </a:lnTo>
                    <a:lnTo>
                      <a:pt x="81" y="25"/>
                    </a:lnTo>
                    <a:lnTo>
                      <a:pt x="83" y="27"/>
                    </a:lnTo>
                    <a:lnTo>
                      <a:pt x="78" y="30"/>
                    </a:lnTo>
                    <a:lnTo>
                      <a:pt x="78" y="31"/>
                    </a:lnTo>
                    <a:lnTo>
                      <a:pt x="81" y="33"/>
                    </a:lnTo>
                    <a:lnTo>
                      <a:pt x="80" y="34"/>
                    </a:lnTo>
                    <a:lnTo>
                      <a:pt x="81" y="36"/>
                    </a:lnTo>
                    <a:lnTo>
                      <a:pt x="83" y="37"/>
                    </a:lnTo>
                    <a:lnTo>
                      <a:pt x="81" y="40"/>
                    </a:lnTo>
                    <a:lnTo>
                      <a:pt x="75" y="39"/>
                    </a:lnTo>
                    <a:lnTo>
                      <a:pt x="74" y="36"/>
                    </a:lnTo>
                    <a:lnTo>
                      <a:pt x="70" y="34"/>
                    </a:lnTo>
                    <a:lnTo>
                      <a:pt x="73" y="32"/>
                    </a:lnTo>
                    <a:lnTo>
                      <a:pt x="73" y="32"/>
                    </a:lnTo>
                    <a:lnTo>
                      <a:pt x="70" y="32"/>
                    </a:lnTo>
                    <a:lnTo>
                      <a:pt x="66" y="32"/>
                    </a:lnTo>
                    <a:lnTo>
                      <a:pt x="61" y="2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2" name="Freeform 182">
                <a:extLst>
                  <a:ext uri="{FF2B5EF4-FFF2-40B4-BE49-F238E27FC236}">
                    <a16:creationId xmlns:a16="http://schemas.microsoft.com/office/drawing/2014/main" id="{AE92719C-2795-2115-F2C1-3DBACFD18499}"/>
                  </a:ext>
                </a:extLst>
              </p:cNvPr>
              <p:cNvSpPr/>
              <p:nvPr/>
            </p:nvSpPr>
            <p:spPr bwMode="auto">
              <a:xfrm>
                <a:off x="6108700" y="1789113"/>
                <a:ext cx="227013" cy="417513"/>
              </a:xfrm>
              <a:custGeom>
                <a:avLst/>
                <a:gdLst>
                  <a:gd name="T0" fmla="*/ 1 w 143"/>
                  <a:gd name="T1" fmla="*/ 187 h 263"/>
                  <a:gd name="T2" fmla="*/ 17 w 143"/>
                  <a:gd name="T3" fmla="*/ 187 h 263"/>
                  <a:gd name="T4" fmla="*/ 35 w 143"/>
                  <a:gd name="T5" fmla="*/ 176 h 263"/>
                  <a:gd name="T6" fmla="*/ 27 w 143"/>
                  <a:gd name="T7" fmla="*/ 197 h 263"/>
                  <a:gd name="T8" fmla="*/ 17 w 143"/>
                  <a:gd name="T9" fmla="*/ 197 h 263"/>
                  <a:gd name="T10" fmla="*/ 5 w 143"/>
                  <a:gd name="T11" fmla="*/ 198 h 263"/>
                  <a:gd name="T12" fmla="*/ 13 w 143"/>
                  <a:gd name="T13" fmla="*/ 200 h 263"/>
                  <a:gd name="T14" fmla="*/ 11 w 143"/>
                  <a:gd name="T15" fmla="*/ 211 h 263"/>
                  <a:gd name="T16" fmla="*/ 21 w 143"/>
                  <a:gd name="T17" fmla="*/ 208 h 263"/>
                  <a:gd name="T18" fmla="*/ 14 w 143"/>
                  <a:gd name="T19" fmla="*/ 218 h 263"/>
                  <a:gd name="T20" fmla="*/ 14 w 143"/>
                  <a:gd name="T21" fmla="*/ 223 h 263"/>
                  <a:gd name="T22" fmla="*/ 9 w 143"/>
                  <a:gd name="T23" fmla="*/ 231 h 263"/>
                  <a:gd name="T24" fmla="*/ 15 w 143"/>
                  <a:gd name="T25" fmla="*/ 240 h 263"/>
                  <a:gd name="T26" fmla="*/ 19 w 143"/>
                  <a:gd name="T27" fmla="*/ 248 h 263"/>
                  <a:gd name="T28" fmla="*/ 9 w 143"/>
                  <a:gd name="T29" fmla="*/ 251 h 263"/>
                  <a:gd name="T30" fmla="*/ 29 w 143"/>
                  <a:gd name="T31" fmla="*/ 262 h 263"/>
                  <a:gd name="T32" fmla="*/ 42 w 143"/>
                  <a:gd name="T33" fmla="*/ 257 h 263"/>
                  <a:gd name="T34" fmla="*/ 52 w 143"/>
                  <a:gd name="T35" fmla="*/ 251 h 263"/>
                  <a:gd name="T36" fmla="*/ 60 w 143"/>
                  <a:gd name="T37" fmla="*/ 242 h 263"/>
                  <a:gd name="T38" fmla="*/ 61 w 143"/>
                  <a:gd name="T39" fmla="*/ 234 h 263"/>
                  <a:gd name="T40" fmla="*/ 74 w 143"/>
                  <a:gd name="T41" fmla="*/ 234 h 263"/>
                  <a:gd name="T42" fmla="*/ 72 w 143"/>
                  <a:gd name="T43" fmla="*/ 222 h 263"/>
                  <a:gd name="T44" fmla="*/ 80 w 143"/>
                  <a:gd name="T45" fmla="*/ 231 h 263"/>
                  <a:gd name="T46" fmla="*/ 90 w 143"/>
                  <a:gd name="T47" fmla="*/ 241 h 263"/>
                  <a:gd name="T48" fmla="*/ 90 w 143"/>
                  <a:gd name="T49" fmla="*/ 216 h 263"/>
                  <a:gd name="T50" fmla="*/ 91 w 143"/>
                  <a:gd name="T51" fmla="*/ 192 h 263"/>
                  <a:gd name="T52" fmla="*/ 90 w 143"/>
                  <a:gd name="T53" fmla="*/ 165 h 263"/>
                  <a:gd name="T54" fmla="*/ 89 w 143"/>
                  <a:gd name="T55" fmla="*/ 121 h 263"/>
                  <a:gd name="T56" fmla="*/ 106 w 143"/>
                  <a:gd name="T57" fmla="*/ 104 h 263"/>
                  <a:gd name="T58" fmla="*/ 113 w 143"/>
                  <a:gd name="T59" fmla="*/ 64 h 263"/>
                  <a:gd name="T60" fmla="*/ 135 w 143"/>
                  <a:gd name="T61" fmla="*/ 37 h 263"/>
                  <a:gd name="T62" fmla="*/ 138 w 143"/>
                  <a:gd name="T63" fmla="*/ 13 h 263"/>
                  <a:gd name="T64" fmla="*/ 138 w 143"/>
                  <a:gd name="T65" fmla="*/ 0 h 263"/>
                  <a:gd name="T66" fmla="*/ 134 w 143"/>
                  <a:gd name="T67" fmla="*/ 9 h 263"/>
                  <a:gd name="T68" fmla="*/ 123 w 143"/>
                  <a:gd name="T69" fmla="*/ 17 h 263"/>
                  <a:gd name="T70" fmla="*/ 118 w 143"/>
                  <a:gd name="T71" fmla="*/ 23 h 263"/>
                  <a:gd name="T72" fmla="*/ 114 w 143"/>
                  <a:gd name="T73" fmla="*/ 29 h 263"/>
                  <a:gd name="T74" fmla="*/ 120 w 143"/>
                  <a:gd name="T75" fmla="*/ 33 h 263"/>
                  <a:gd name="T76" fmla="*/ 104 w 143"/>
                  <a:gd name="T77" fmla="*/ 40 h 263"/>
                  <a:gd name="T78" fmla="*/ 103 w 143"/>
                  <a:gd name="T79" fmla="*/ 49 h 263"/>
                  <a:gd name="T80" fmla="*/ 103 w 143"/>
                  <a:gd name="T81" fmla="*/ 55 h 263"/>
                  <a:gd name="T82" fmla="*/ 99 w 143"/>
                  <a:gd name="T83" fmla="*/ 61 h 263"/>
                  <a:gd name="T84" fmla="*/ 97 w 143"/>
                  <a:gd name="T85" fmla="*/ 69 h 263"/>
                  <a:gd name="T86" fmla="*/ 95 w 143"/>
                  <a:gd name="T87" fmla="*/ 76 h 263"/>
                  <a:gd name="T88" fmla="*/ 91 w 143"/>
                  <a:gd name="T89" fmla="*/ 81 h 263"/>
                  <a:gd name="T90" fmla="*/ 94 w 143"/>
                  <a:gd name="T91" fmla="*/ 90 h 263"/>
                  <a:gd name="T92" fmla="*/ 86 w 143"/>
                  <a:gd name="T93" fmla="*/ 97 h 263"/>
                  <a:gd name="T94" fmla="*/ 74 w 143"/>
                  <a:gd name="T95" fmla="*/ 109 h 263"/>
                  <a:gd name="T96" fmla="*/ 72 w 143"/>
                  <a:gd name="T97" fmla="*/ 112 h 263"/>
                  <a:gd name="T98" fmla="*/ 61 w 143"/>
                  <a:gd name="T99" fmla="*/ 124 h 263"/>
                  <a:gd name="T100" fmla="*/ 68 w 143"/>
                  <a:gd name="T101" fmla="*/ 128 h 263"/>
                  <a:gd name="T102" fmla="*/ 79 w 143"/>
                  <a:gd name="T103" fmla="*/ 116 h 263"/>
                  <a:gd name="T104" fmla="*/ 74 w 143"/>
                  <a:gd name="T105" fmla="*/ 130 h 263"/>
                  <a:gd name="T106" fmla="*/ 65 w 143"/>
                  <a:gd name="T107" fmla="*/ 135 h 263"/>
                  <a:gd name="T108" fmla="*/ 52 w 143"/>
                  <a:gd name="T109" fmla="*/ 138 h 263"/>
                  <a:gd name="T110" fmla="*/ 47 w 143"/>
                  <a:gd name="T111" fmla="*/ 146 h 263"/>
                  <a:gd name="T112" fmla="*/ 36 w 143"/>
                  <a:gd name="T113" fmla="*/ 154 h 263"/>
                  <a:gd name="T114" fmla="*/ 22 w 143"/>
                  <a:gd name="T115" fmla="*/ 156 h 263"/>
                  <a:gd name="T116" fmla="*/ 19 w 143"/>
                  <a:gd name="T117" fmla="*/ 161 h 263"/>
                  <a:gd name="T118" fmla="*/ 12 w 143"/>
                  <a:gd name="T119" fmla="*/ 168 h 263"/>
                  <a:gd name="T120" fmla="*/ 11 w 143"/>
                  <a:gd name="T121" fmla="*/ 169 h 263"/>
                  <a:gd name="T122" fmla="*/ 13 w 143"/>
                  <a:gd name="T123" fmla="*/ 176 h 263"/>
                  <a:gd name="T124" fmla="*/ 4 w 143"/>
                  <a:gd name="T125" fmla="*/ 179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3" h="263">
                    <a:moveTo>
                      <a:pt x="4" y="179"/>
                    </a:moveTo>
                    <a:lnTo>
                      <a:pt x="5" y="178"/>
                    </a:lnTo>
                    <a:lnTo>
                      <a:pt x="13" y="178"/>
                    </a:lnTo>
                    <a:lnTo>
                      <a:pt x="7" y="183"/>
                    </a:lnTo>
                    <a:lnTo>
                      <a:pt x="7" y="183"/>
                    </a:lnTo>
                    <a:lnTo>
                      <a:pt x="0" y="186"/>
                    </a:lnTo>
                    <a:lnTo>
                      <a:pt x="1" y="187"/>
                    </a:lnTo>
                    <a:lnTo>
                      <a:pt x="2" y="189"/>
                    </a:lnTo>
                    <a:lnTo>
                      <a:pt x="5" y="189"/>
                    </a:lnTo>
                    <a:lnTo>
                      <a:pt x="7" y="187"/>
                    </a:lnTo>
                    <a:lnTo>
                      <a:pt x="12" y="186"/>
                    </a:lnTo>
                    <a:lnTo>
                      <a:pt x="15" y="187"/>
                    </a:lnTo>
                    <a:lnTo>
                      <a:pt x="16" y="187"/>
                    </a:lnTo>
                    <a:lnTo>
                      <a:pt x="17" y="187"/>
                    </a:lnTo>
                    <a:lnTo>
                      <a:pt x="17" y="185"/>
                    </a:lnTo>
                    <a:lnTo>
                      <a:pt x="21" y="184"/>
                    </a:lnTo>
                    <a:lnTo>
                      <a:pt x="22" y="185"/>
                    </a:lnTo>
                    <a:lnTo>
                      <a:pt x="23" y="185"/>
                    </a:lnTo>
                    <a:lnTo>
                      <a:pt x="27" y="183"/>
                    </a:lnTo>
                    <a:lnTo>
                      <a:pt x="29" y="184"/>
                    </a:lnTo>
                    <a:lnTo>
                      <a:pt x="35" y="176"/>
                    </a:lnTo>
                    <a:lnTo>
                      <a:pt x="32" y="184"/>
                    </a:lnTo>
                    <a:lnTo>
                      <a:pt x="36" y="187"/>
                    </a:lnTo>
                    <a:lnTo>
                      <a:pt x="32" y="191"/>
                    </a:lnTo>
                    <a:lnTo>
                      <a:pt x="29" y="192"/>
                    </a:lnTo>
                    <a:lnTo>
                      <a:pt x="28" y="192"/>
                    </a:lnTo>
                    <a:lnTo>
                      <a:pt x="29" y="192"/>
                    </a:lnTo>
                    <a:lnTo>
                      <a:pt x="27" y="197"/>
                    </a:lnTo>
                    <a:lnTo>
                      <a:pt x="21" y="197"/>
                    </a:lnTo>
                    <a:lnTo>
                      <a:pt x="21" y="193"/>
                    </a:lnTo>
                    <a:lnTo>
                      <a:pt x="22" y="192"/>
                    </a:lnTo>
                    <a:lnTo>
                      <a:pt x="22" y="191"/>
                    </a:lnTo>
                    <a:lnTo>
                      <a:pt x="21" y="191"/>
                    </a:lnTo>
                    <a:lnTo>
                      <a:pt x="19" y="193"/>
                    </a:lnTo>
                    <a:lnTo>
                      <a:pt x="17" y="197"/>
                    </a:lnTo>
                    <a:lnTo>
                      <a:pt x="14" y="192"/>
                    </a:lnTo>
                    <a:lnTo>
                      <a:pt x="12" y="192"/>
                    </a:lnTo>
                    <a:lnTo>
                      <a:pt x="8" y="192"/>
                    </a:lnTo>
                    <a:lnTo>
                      <a:pt x="7" y="192"/>
                    </a:lnTo>
                    <a:lnTo>
                      <a:pt x="4" y="193"/>
                    </a:lnTo>
                    <a:lnTo>
                      <a:pt x="8" y="193"/>
                    </a:lnTo>
                    <a:lnTo>
                      <a:pt x="5" y="198"/>
                    </a:lnTo>
                    <a:lnTo>
                      <a:pt x="5" y="200"/>
                    </a:lnTo>
                    <a:lnTo>
                      <a:pt x="2" y="203"/>
                    </a:lnTo>
                    <a:lnTo>
                      <a:pt x="2" y="201"/>
                    </a:lnTo>
                    <a:lnTo>
                      <a:pt x="2" y="201"/>
                    </a:lnTo>
                    <a:lnTo>
                      <a:pt x="2" y="203"/>
                    </a:lnTo>
                    <a:lnTo>
                      <a:pt x="7" y="198"/>
                    </a:lnTo>
                    <a:lnTo>
                      <a:pt x="13" y="200"/>
                    </a:lnTo>
                    <a:lnTo>
                      <a:pt x="11" y="203"/>
                    </a:lnTo>
                    <a:lnTo>
                      <a:pt x="11" y="205"/>
                    </a:lnTo>
                    <a:lnTo>
                      <a:pt x="8" y="206"/>
                    </a:lnTo>
                    <a:lnTo>
                      <a:pt x="11" y="207"/>
                    </a:lnTo>
                    <a:lnTo>
                      <a:pt x="8" y="209"/>
                    </a:lnTo>
                    <a:lnTo>
                      <a:pt x="9" y="211"/>
                    </a:lnTo>
                    <a:lnTo>
                      <a:pt x="11" y="211"/>
                    </a:lnTo>
                    <a:lnTo>
                      <a:pt x="12" y="209"/>
                    </a:lnTo>
                    <a:lnTo>
                      <a:pt x="13" y="206"/>
                    </a:lnTo>
                    <a:lnTo>
                      <a:pt x="19" y="204"/>
                    </a:lnTo>
                    <a:lnTo>
                      <a:pt x="22" y="204"/>
                    </a:lnTo>
                    <a:lnTo>
                      <a:pt x="32" y="200"/>
                    </a:lnTo>
                    <a:lnTo>
                      <a:pt x="23" y="206"/>
                    </a:lnTo>
                    <a:lnTo>
                      <a:pt x="21" y="208"/>
                    </a:lnTo>
                    <a:lnTo>
                      <a:pt x="21" y="211"/>
                    </a:lnTo>
                    <a:lnTo>
                      <a:pt x="24" y="218"/>
                    </a:lnTo>
                    <a:lnTo>
                      <a:pt x="17" y="212"/>
                    </a:lnTo>
                    <a:lnTo>
                      <a:pt x="17" y="209"/>
                    </a:lnTo>
                    <a:lnTo>
                      <a:pt x="16" y="212"/>
                    </a:lnTo>
                    <a:lnTo>
                      <a:pt x="17" y="213"/>
                    </a:lnTo>
                    <a:lnTo>
                      <a:pt x="14" y="218"/>
                    </a:lnTo>
                    <a:lnTo>
                      <a:pt x="12" y="218"/>
                    </a:lnTo>
                    <a:lnTo>
                      <a:pt x="12" y="218"/>
                    </a:lnTo>
                    <a:lnTo>
                      <a:pt x="12" y="218"/>
                    </a:lnTo>
                    <a:lnTo>
                      <a:pt x="16" y="218"/>
                    </a:lnTo>
                    <a:lnTo>
                      <a:pt x="20" y="222"/>
                    </a:lnTo>
                    <a:lnTo>
                      <a:pt x="15" y="222"/>
                    </a:lnTo>
                    <a:lnTo>
                      <a:pt x="14" y="223"/>
                    </a:lnTo>
                    <a:lnTo>
                      <a:pt x="14" y="227"/>
                    </a:lnTo>
                    <a:lnTo>
                      <a:pt x="9" y="225"/>
                    </a:lnTo>
                    <a:lnTo>
                      <a:pt x="9" y="225"/>
                    </a:lnTo>
                    <a:lnTo>
                      <a:pt x="7" y="230"/>
                    </a:lnTo>
                    <a:lnTo>
                      <a:pt x="9" y="231"/>
                    </a:lnTo>
                    <a:lnTo>
                      <a:pt x="9" y="231"/>
                    </a:lnTo>
                    <a:lnTo>
                      <a:pt x="9" y="231"/>
                    </a:lnTo>
                    <a:lnTo>
                      <a:pt x="12" y="227"/>
                    </a:lnTo>
                    <a:lnTo>
                      <a:pt x="17" y="230"/>
                    </a:lnTo>
                    <a:lnTo>
                      <a:pt x="15" y="231"/>
                    </a:lnTo>
                    <a:lnTo>
                      <a:pt x="17" y="234"/>
                    </a:lnTo>
                    <a:lnTo>
                      <a:pt x="16" y="237"/>
                    </a:lnTo>
                    <a:lnTo>
                      <a:pt x="14" y="238"/>
                    </a:lnTo>
                    <a:lnTo>
                      <a:pt x="15" y="240"/>
                    </a:lnTo>
                    <a:lnTo>
                      <a:pt x="15" y="240"/>
                    </a:lnTo>
                    <a:lnTo>
                      <a:pt x="20" y="237"/>
                    </a:lnTo>
                    <a:lnTo>
                      <a:pt x="23" y="242"/>
                    </a:lnTo>
                    <a:lnTo>
                      <a:pt x="19" y="243"/>
                    </a:lnTo>
                    <a:lnTo>
                      <a:pt x="19" y="243"/>
                    </a:lnTo>
                    <a:lnTo>
                      <a:pt x="20" y="245"/>
                    </a:lnTo>
                    <a:lnTo>
                      <a:pt x="19" y="248"/>
                    </a:lnTo>
                    <a:lnTo>
                      <a:pt x="12" y="244"/>
                    </a:lnTo>
                    <a:lnTo>
                      <a:pt x="11" y="244"/>
                    </a:lnTo>
                    <a:lnTo>
                      <a:pt x="8" y="243"/>
                    </a:lnTo>
                    <a:lnTo>
                      <a:pt x="8" y="243"/>
                    </a:lnTo>
                    <a:lnTo>
                      <a:pt x="8" y="244"/>
                    </a:lnTo>
                    <a:lnTo>
                      <a:pt x="6" y="245"/>
                    </a:lnTo>
                    <a:lnTo>
                      <a:pt x="9" y="251"/>
                    </a:lnTo>
                    <a:lnTo>
                      <a:pt x="13" y="251"/>
                    </a:lnTo>
                    <a:lnTo>
                      <a:pt x="16" y="255"/>
                    </a:lnTo>
                    <a:lnTo>
                      <a:pt x="23" y="257"/>
                    </a:lnTo>
                    <a:lnTo>
                      <a:pt x="23" y="258"/>
                    </a:lnTo>
                    <a:lnTo>
                      <a:pt x="27" y="258"/>
                    </a:lnTo>
                    <a:lnTo>
                      <a:pt x="30" y="260"/>
                    </a:lnTo>
                    <a:lnTo>
                      <a:pt x="29" y="262"/>
                    </a:lnTo>
                    <a:lnTo>
                      <a:pt x="31" y="263"/>
                    </a:lnTo>
                    <a:lnTo>
                      <a:pt x="32" y="262"/>
                    </a:lnTo>
                    <a:lnTo>
                      <a:pt x="34" y="263"/>
                    </a:lnTo>
                    <a:lnTo>
                      <a:pt x="36" y="262"/>
                    </a:lnTo>
                    <a:lnTo>
                      <a:pt x="39" y="259"/>
                    </a:lnTo>
                    <a:lnTo>
                      <a:pt x="41" y="258"/>
                    </a:lnTo>
                    <a:lnTo>
                      <a:pt x="42" y="257"/>
                    </a:lnTo>
                    <a:lnTo>
                      <a:pt x="44" y="257"/>
                    </a:lnTo>
                    <a:lnTo>
                      <a:pt x="45" y="259"/>
                    </a:lnTo>
                    <a:lnTo>
                      <a:pt x="45" y="259"/>
                    </a:lnTo>
                    <a:lnTo>
                      <a:pt x="50" y="255"/>
                    </a:lnTo>
                    <a:lnTo>
                      <a:pt x="50" y="255"/>
                    </a:lnTo>
                    <a:lnTo>
                      <a:pt x="43" y="245"/>
                    </a:lnTo>
                    <a:lnTo>
                      <a:pt x="52" y="251"/>
                    </a:lnTo>
                    <a:lnTo>
                      <a:pt x="54" y="250"/>
                    </a:lnTo>
                    <a:lnTo>
                      <a:pt x="53" y="249"/>
                    </a:lnTo>
                    <a:lnTo>
                      <a:pt x="56" y="247"/>
                    </a:lnTo>
                    <a:lnTo>
                      <a:pt x="56" y="245"/>
                    </a:lnTo>
                    <a:lnTo>
                      <a:pt x="59" y="243"/>
                    </a:lnTo>
                    <a:lnTo>
                      <a:pt x="60" y="243"/>
                    </a:lnTo>
                    <a:lnTo>
                      <a:pt x="60" y="242"/>
                    </a:lnTo>
                    <a:lnTo>
                      <a:pt x="58" y="238"/>
                    </a:lnTo>
                    <a:lnTo>
                      <a:pt x="59" y="237"/>
                    </a:lnTo>
                    <a:lnTo>
                      <a:pt x="58" y="235"/>
                    </a:lnTo>
                    <a:lnTo>
                      <a:pt x="54" y="233"/>
                    </a:lnTo>
                    <a:lnTo>
                      <a:pt x="54" y="227"/>
                    </a:lnTo>
                    <a:lnTo>
                      <a:pt x="58" y="229"/>
                    </a:lnTo>
                    <a:lnTo>
                      <a:pt x="61" y="234"/>
                    </a:lnTo>
                    <a:lnTo>
                      <a:pt x="62" y="237"/>
                    </a:lnTo>
                    <a:lnTo>
                      <a:pt x="64" y="237"/>
                    </a:lnTo>
                    <a:lnTo>
                      <a:pt x="65" y="238"/>
                    </a:lnTo>
                    <a:lnTo>
                      <a:pt x="67" y="235"/>
                    </a:lnTo>
                    <a:lnTo>
                      <a:pt x="71" y="238"/>
                    </a:lnTo>
                    <a:lnTo>
                      <a:pt x="73" y="236"/>
                    </a:lnTo>
                    <a:lnTo>
                      <a:pt x="74" y="234"/>
                    </a:lnTo>
                    <a:lnTo>
                      <a:pt x="73" y="231"/>
                    </a:lnTo>
                    <a:lnTo>
                      <a:pt x="71" y="230"/>
                    </a:lnTo>
                    <a:lnTo>
                      <a:pt x="69" y="228"/>
                    </a:lnTo>
                    <a:lnTo>
                      <a:pt x="71" y="226"/>
                    </a:lnTo>
                    <a:lnTo>
                      <a:pt x="72" y="225"/>
                    </a:lnTo>
                    <a:lnTo>
                      <a:pt x="74" y="225"/>
                    </a:lnTo>
                    <a:lnTo>
                      <a:pt x="72" y="222"/>
                    </a:lnTo>
                    <a:lnTo>
                      <a:pt x="73" y="219"/>
                    </a:lnTo>
                    <a:lnTo>
                      <a:pt x="76" y="216"/>
                    </a:lnTo>
                    <a:lnTo>
                      <a:pt x="80" y="220"/>
                    </a:lnTo>
                    <a:lnTo>
                      <a:pt x="77" y="223"/>
                    </a:lnTo>
                    <a:lnTo>
                      <a:pt x="79" y="227"/>
                    </a:lnTo>
                    <a:lnTo>
                      <a:pt x="77" y="228"/>
                    </a:lnTo>
                    <a:lnTo>
                      <a:pt x="80" y="231"/>
                    </a:lnTo>
                    <a:lnTo>
                      <a:pt x="80" y="233"/>
                    </a:lnTo>
                    <a:lnTo>
                      <a:pt x="82" y="235"/>
                    </a:lnTo>
                    <a:lnTo>
                      <a:pt x="86" y="235"/>
                    </a:lnTo>
                    <a:lnTo>
                      <a:pt x="89" y="237"/>
                    </a:lnTo>
                    <a:lnTo>
                      <a:pt x="88" y="238"/>
                    </a:lnTo>
                    <a:lnTo>
                      <a:pt x="89" y="240"/>
                    </a:lnTo>
                    <a:lnTo>
                      <a:pt x="90" y="241"/>
                    </a:lnTo>
                    <a:lnTo>
                      <a:pt x="90" y="240"/>
                    </a:lnTo>
                    <a:lnTo>
                      <a:pt x="89" y="231"/>
                    </a:lnTo>
                    <a:lnTo>
                      <a:pt x="87" y="227"/>
                    </a:lnTo>
                    <a:lnTo>
                      <a:pt x="89" y="223"/>
                    </a:lnTo>
                    <a:lnTo>
                      <a:pt x="90" y="222"/>
                    </a:lnTo>
                    <a:lnTo>
                      <a:pt x="89" y="220"/>
                    </a:lnTo>
                    <a:lnTo>
                      <a:pt x="90" y="216"/>
                    </a:lnTo>
                    <a:lnTo>
                      <a:pt x="95" y="216"/>
                    </a:lnTo>
                    <a:lnTo>
                      <a:pt x="96" y="215"/>
                    </a:lnTo>
                    <a:lnTo>
                      <a:pt x="96" y="212"/>
                    </a:lnTo>
                    <a:lnTo>
                      <a:pt x="98" y="207"/>
                    </a:lnTo>
                    <a:lnTo>
                      <a:pt x="96" y="205"/>
                    </a:lnTo>
                    <a:lnTo>
                      <a:pt x="95" y="198"/>
                    </a:lnTo>
                    <a:lnTo>
                      <a:pt x="91" y="192"/>
                    </a:lnTo>
                    <a:lnTo>
                      <a:pt x="93" y="189"/>
                    </a:lnTo>
                    <a:lnTo>
                      <a:pt x="99" y="186"/>
                    </a:lnTo>
                    <a:lnTo>
                      <a:pt x="99" y="182"/>
                    </a:lnTo>
                    <a:lnTo>
                      <a:pt x="101" y="179"/>
                    </a:lnTo>
                    <a:lnTo>
                      <a:pt x="96" y="174"/>
                    </a:lnTo>
                    <a:lnTo>
                      <a:pt x="91" y="171"/>
                    </a:lnTo>
                    <a:lnTo>
                      <a:pt x="90" y="165"/>
                    </a:lnTo>
                    <a:lnTo>
                      <a:pt x="91" y="160"/>
                    </a:lnTo>
                    <a:lnTo>
                      <a:pt x="91" y="154"/>
                    </a:lnTo>
                    <a:lnTo>
                      <a:pt x="89" y="149"/>
                    </a:lnTo>
                    <a:lnTo>
                      <a:pt x="90" y="145"/>
                    </a:lnTo>
                    <a:lnTo>
                      <a:pt x="90" y="137"/>
                    </a:lnTo>
                    <a:lnTo>
                      <a:pt x="88" y="128"/>
                    </a:lnTo>
                    <a:lnTo>
                      <a:pt x="89" y="121"/>
                    </a:lnTo>
                    <a:lnTo>
                      <a:pt x="94" y="115"/>
                    </a:lnTo>
                    <a:lnTo>
                      <a:pt x="97" y="112"/>
                    </a:lnTo>
                    <a:lnTo>
                      <a:pt x="102" y="113"/>
                    </a:lnTo>
                    <a:lnTo>
                      <a:pt x="106" y="113"/>
                    </a:lnTo>
                    <a:lnTo>
                      <a:pt x="109" y="111"/>
                    </a:lnTo>
                    <a:lnTo>
                      <a:pt x="108" y="106"/>
                    </a:lnTo>
                    <a:lnTo>
                      <a:pt x="106" y="104"/>
                    </a:lnTo>
                    <a:lnTo>
                      <a:pt x="106" y="99"/>
                    </a:lnTo>
                    <a:lnTo>
                      <a:pt x="112" y="87"/>
                    </a:lnTo>
                    <a:lnTo>
                      <a:pt x="112" y="80"/>
                    </a:lnTo>
                    <a:lnTo>
                      <a:pt x="113" y="73"/>
                    </a:lnTo>
                    <a:lnTo>
                      <a:pt x="116" y="69"/>
                    </a:lnTo>
                    <a:lnTo>
                      <a:pt x="116" y="66"/>
                    </a:lnTo>
                    <a:lnTo>
                      <a:pt x="113" y="64"/>
                    </a:lnTo>
                    <a:lnTo>
                      <a:pt x="113" y="59"/>
                    </a:lnTo>
                    <a:lnTo>
                      <a:pt x="119" y="55"/>
                    </a:lnTo>
                    <a:lnTo>
                      <a:pt x="124" y="54"/>
                    </a:lnTo>
                    <a:lnTo>
                      <a:pt x="126" y="53"/>
                    </a:lnTo>
                    <a:lnTo>
                      <a:pt x="126" y="50"/>
                    </a:lnTo>
                    <a:lnTo>
                      <a:pt x="131" y="43"/>
                    </a:lnTo>
                    <a:lnTo>
                      <a:pt x="135" y="37"/>
                    </a:lnTo>
                    <a:lnTo>
                      <a:pt x="136" y="33"/>
                    </a:lnTo>
                    <a:lnTo>
                      <a:pt x="134" y="30"/>
                    </a:lnTo>
                    <a:lnTo>
                      <a:pt x="133" y="28"/>
                    </a:lnTo>
                    <a:lnTo>
                      <a:pt x="132" y="20"/>
                    </a:lnTo>
                    <a:lnTo>
                      <a:pt x="135" y="18"/>
                    </a:lnTo>
                    <a:lnTo>
                      <a:pt x="136" y="16"/>
                    </a:lnTo>
                    <a:lnTo>
                      <a:pt x="138" y="13"/>
                    </a:lnTo>
                    <a:lnTo>
                      <a:pt x="140" y="11"/>
                    </a:lnTo>
                    <a:lnTo>
                      <a:pt x="142" y="6"/>
                    </a:lnTo>
                    <a:lnTo>
                      <a:pt x="143" y="6"/>
                    </a:lnTo>
                    <a:lnTo>
                      <a:pt x="141" y="2"/>
                    </a:lnTo>
                    <a:lnTo>
                      <a:pt x="141" y="1"/>
                    </a:lnTo>
                    <a:lnTo>
                      <a:pt x="139" y="2"/>
                    </a:lnTo>
                    <a:lnTo>
                      <a:pt x="138" y="0"/>
                    </a:lnTo>
                    <a:lnTo>
                      <a:pt x="138" y="0"/>
                    </a:lnTo>
                    <a:lnTo>
                      <a:pt x="135" y="3"/>
                    </a:lnTo>
                    <a:lnTo>
                      <a:pt x="135" y="3"/>
                    </a:lnTo>
                    <a:lnTo>
                      <a:pt x="136" y="6"/>
                    </a:lnTo>
                    <a:lnTo>
                      <a:pt x="134" y="6"/>
                    </a:lnTo>
                    <a:lnTo>
                      <a:pt x="133" y="7"/>
                    </a:lnTo>
                    <a:lnTo>
                      <a:pt x="134" y="9"/>
                    </a:lnTo>
                    <a:lnTo>
                      <a:pt x="132" y="13"/>
                    </a:lnTo>
                    <a:lnTo>
                      <a:pt x="129" y="9"/>
                    </a:lnTo>
                    <a:lnTo>
                      <a:pt x="127" y="13"/>
                    </a:lnTo>
                    <a:lnTo>
                      <a:pt x="121" y="13"/>
                    </a:lnTo>
                    <a:lnTo>
                      <a:pt x="125" y="13"/>
                    </a:lnTo>
                    <a:lnTo>
                      <a:pt x="127" y="17"/>
                    </a:lnTo>
                    <a:lnTo>
                      <a:pt x="123" y="17"/>
                    </a:lnTo>
                    <a:lnTo>
                      <a:pt x="121" y="20"/>
                    </a:lnTo>
                    <a:lnTo>
                      <a:pt x="123" y="21"/>
                    </a:lnTo>
                    <a:lnTo>
                      <a:pt x="126" y="23"/>
                    </a:lnTo>
                    <a:lnTo>
                      <a:pt x="126" y="29"/>
                    </a:lnTo>
                    <a:lnTo>
                      <a:pt x="123" y="25"/>
                    </a:lnTo>
                    <a:lnTo>
                      <a:pt x="120" y="25"/>
                    </a:lnTo>
                    <a:lnTo>
                      <a:pt x="118" y="23"/>
                    </a:lnTo>
                    <a:lnTo>
                      <a:pt x="118" y="23"/>
                    </a:lnTo>
                    <a:lnTo>
                      <a:pt x="117" y="24"/>
                    </a:lnTo>
                    <a:lnTo>
                      <a:pt x="121" y="27"/>
                    </a:lnTo>
                    <a:lnTo>
                      <a:pt x="116" y="27"/>
                    </a:lnTo>
                    <a:lnTo>
                      <a:pt x="113" y="28"/>
                    </a:lnTo>
                    <a:lnTo>
                      <a:pt x="113" y="29"/>
                    </a:lnTo>
                    <a:lnTo>
                      <a:pt x="114" y="29"/>
                    </a:lnTo>
                    <a:lnTo>
                      <a:pt x="118" y="28"/>
                    </a:lnTo>
                    <a:lnTo>
                      <a:pt x="119" y="29"/>
                    </a:lnTo>
                    <a:lnTo>
                      <a:pt x="123" y="29"/>
                    </a:lnTo>
                    <a:lnTo>
                      <a:pt x="124" y="31"/>
                    </a:lnTo>
                    <a:lnTo>
                      <a:pt x="126" y="32"/>
                    </a:lnTo>
                    <a:lnTo>
                      <a:pt x="126" y="37"/>
                    </a:lnTo>
                    <a:lnTo>
                      <a:pt x="120" y="33"/>
                    </a:lnTo>
                    <a:lnTo>
                      <a:pt x="118" y="33"/>
                    </a:lnTo>
                    <a:lnTo>
                      <a:pt x="116" y="35"/>
                    </a:lnTo>
                    <a:lnTo>
                      <a:pt x="112" y="36"/>
                    </a:lnTo>
                    <a:lnTo>
                      <a:pt x="112" y="37"/>
                    </a:lnTo>
                    <a:lnTo>
                      <a:pt x="109" y="39"/>
                    </a:lnTo>
                    <a:lnTo>
                      <a:pt x="108" y="38"/>
                    </a:lnTo>
                    <a:lnTo>
                      <a:pt x="104" y="40"/>
                    </a:lnTo>
                    <a:lnTo>
                      <a:pt x="105" y="40"/>
                    </a:lnTo>
                    <a:lnTo>
                      <a:pt x="108" y="44"/>
                    </a:lnTo>
                    <a:lnTo>
                      <a:pt x="104" y="45"/>
                    </a:lnTo>
                    <a:lnTo>
                      <a:pt x="105" y="46"/>
                    </a:lnTo>
                    <a:lnTo>
                      <a:pt x="103" y="49"/>
                    </a:lnTo>
                    <a:lnTo>
                      <a:pt x="103" y="49"/>
                    </a:lnTo>
                    <a:lnTo>
                      <a:pt x="103" y="49"/>
                    </a:lnTo>
                    <a:lnTo>
                      <a:pt x="101" y="50"/>
                    </a:lnTo>
                    <a:lnTo>
                      <a:pt x="105" y="50"/>
                    </a:lnTo>
                    <a:lnTo>
                      <a:pt x="99" y="53"/>
                    </a:lnTo>
                    <a:lnTo>
                      <a:pt x="98" y="54"/>
                    </a:lnTo>
                    <a:lnTo>
                      <a:pt x="97" y="54"/>
                    </a:lnTo>
                    <a:lnTo>
                      <a:pt x="98" y="54"/>
                    </a:lnTo>
                    <a:lnTo>
                      <a:pt x="103" y="55"/>
                    </a:lnTo>
                    <a:lnTo>
                      <a:pt x="103" y="58"/>
                    </a:lnTo>
                    <a:lnTo>
                      <a:pt x="104" y="58"/>
                    </a:lnTo>
                    <a:lnTo>
                      <a:pt x="112" y="54"/>
                    </a:lnTo>
                    <a:lnTo>
                      <a:pt x="105" y="60"/>
                    </a:lnTo>
                    <a:lnTo>
                      <a:pt x="105" y="62"/>
                    </a:lnTo>
                    <a:lnTo>
                      <a:pt x="101" y="62"/>
                    </a:lnTo>
                    <a:lnTo>
                      <a:pt x="99" y="61"/>
                    </a:lnTo>
                    <a:lnTo>
                      <a:pt x="97" y="61"/>
                    </a:lnTo>
                    <a:lnTo>
                      <a:pt x="96" y="62"/>
                    </a:lnTo>
                    <a:lnTo>
                      <a:pt x="98" y="62"/>
                    </a:lnTo>
                    <a:lnTo>
                      <a:pt x="98" y="65"/>
                    </a:lnTo>
                    <a:lnTo>
                      <a:pt x="101" y="67"/>
                    </a:lnTo>
                    <a:lnTo>
                      <a:pt x="101" y="73"/>
                    </a:lnTo>
                    <a:lnTo>
                      <a:pt x="97" y="69"/>
                    </a:lnTo>
                    <a:lnTo>
                      <a:pt x="96" y="69"/>
                    </a:lnTo>
                    <a:lnTo>
                      <a:pt x="96" y="69"/>
                    </a:lnTo>
                    <a:lnTo>
                      <a:pt x="96" y="72"/>
                    </a:lnTo>
                    <a:lnTo>
                      <a:pt x="96" y="72"/>
                    </a:lnTo>
                    <a:lnTo>
                      <a:pt x="96" y="73"/>
                    </a:lnTo>
                    <a:lnTo>
                      <a:pt x="97" y="76"/>
                    </a:lnTo>
                    <a:lnTo>
                      <a:pt x="95" y="76"/>
                    </a:lnTo>
                    <a:lnTo>
                      <a:pt x="95" y="76"/>
                    </a:lnTo>
                    <a:lnTo>
                      <a:pt x="96" y="79"/>
                    </a:lnTo>
                    <a:lnTo>
                      <a:pt x="95" y="83"/>
                    </a:lnTo>
                    <a:lnTo>
                      <a:pt x="91" y="80"/>
                    </a:lnTo>
                    <a:lnTo>
                      <a:pt x="90" y="80"/>
                    </a:lnTo>
                    <a:lnTo>
                      <a:pt x="90" y="81"/>
                    </a:lnTo>
                    <a:lnTo>
                      <a:pt x="91" y="81"/>
                    </a:lnTo>
                    <a:lnTo>
                      <a:pt x="91" y="84"/>
                    </a:lnTo>
                    <a:lnTo>
                      <a:pt x="93" y="86"/>
                    </a:lnTo>
                    <a:lnTo>
                      <a:pt x="93" y="86"/>
                    </a:lnTo>
                    <a:lnTo>
                      <a:pt x="94" y="83"/>
                    </a:lnTo>
                    <a:lnTo>
                      <a:pt x="97" y="83"/>
                    </a:lnTo>
                    <a:lnTo>
                      <a:pt x="96" y="89"/>
                    </a:lnTo>
                    <a:lnTo>
                      <a:pt x="94" y="90"/>
                    </a:lnTo>
                    <a:lnTo>
                      <a:pt x="90" y="93"/>
                    </a:lnTo>
                    <a:lnTo>
                      <a:pt x="88" y="93"/>
                    </a:lnTo>
                    <a:lnTo>
                      <a:pt x="87" y="93"/>
                    </a:lnTo>
                    <a:lnTo>
                      <a:pt x="87" y="95"/>
                    </a:lnTo>
                    <a:lnTo>
                      <a:pt x="84" y="96"/>
                    </a:lnTo>
                    <a:lnTo>
                      <a:pt x="83" y="96"/>
                    </a:lnTo>
                    <a:lnTo>
                      <a:pt x="86" y="97"/>
                    </a:lnTo>
                    <a:lnTo>
                      <a:pt x="83" y="99"/>
                    </a:lnTo>
                    <a:lnTo>
                      <a:pt x="80" y="99"/>
                    </a:lnTo>
                    <a:lnTo>
                      <a:pt x="79" y="102"/>
                    </a:lnTo>
                    <a:lnTo>
                      <a:pt x="84" y="103"/>
                    </a:lnTo>
                    <a:lnTo>
                      <a:pt x="79" y="105"/>
                    </a:lnTo>
                    <a:lnTo>
                      <a:pt x="77" y="109"/>
                    </a:lnTo>
                    <a:lnTo>
                      <a:pt x="74" y="109"/>
                    </a:lnTo>
                    <a:lnTo>
                      <a:pt x="73" y="105"/>
                    </a:lnTo>
                    <a:lnTo>
                      <a:pt x="73" y="106"/>
                    </a:lnTo>
                    <a:lnTo>
                      <a:pt x="72" y="106"/>
                    </a:lnTo>
                    <a:lnTo>
                      <a:pt x="72" y="108"/>
                    </a:lnTo>
                    <a:lnTo>
                      <a:pt x="71" y="109"/>
                    </a:lnTo>
                    <a:lnTo>
                      <a:pt x="69" y="110"/>
                    </a:lnTo>
                    <a:lnTo>
                      <a:pt x="72" y="112"/>
                    </a:lnTo>
                    <a:lnTo>
                      <a:pt x="66" y="112"/>
                    </a:lnTo>
                    <a:lnTo>
                      <a:pt x="66" y="113"/>
                    </a:lnTo>
                    <a:lnTo>
                      <a:pt x="66" y="116"/>
                    </a:lnTo>
                    <a:lnTo>
                      <a:pt x="64" y="118"/>
                    </a:lnTo>
                    <a:lnTo>
                      <a:pt x="64" y="118"/>
                    </a:lnTo>
                    <a:lnTo>
                      <a:pt x="62" y="121"/>
                    </a:lnTo>
                    <a:lnTo>
                      <a:pt x="61" y="124"/>
                    </a:lnTo>
                    <a:lnTo>
                      <a:pt x="64" y="124"/>
                    </a:lnTo>
                    <a:lnTo>
                      <a:pt x="64" y="127"/>
                    </a:lnTo>
                    <a:lnTo>
                      <a:pt x="61" y="128"/>
                    </a:lnTo>
                    <a:lnTo>
                      <a:pt x="61" y="130"/>
                    </a:lnTo>
                    <a:lnTo>
                      <a:pt x="62" y="131"/>
                    </a:lnTo>
                    <a:lnTo>
                      <a:pt x="65" y="130"/>
                    </a:lnTo>
                    <a:lnTo>
                      <a:pt x="68" y="128"/>
                    </a:lnTo>
                    <a:lnTo>
                      <a:pt x="72" y="125"/>
                    </a:lnTo>
                    <a:lnTo>
                      <a:pt x="67" y="126"/>
                    </a:lnTo>
                    <a:lnTo>
                      <a:pt x="72" y="121"/>
                    </a:lnTo>
                    <a:lnTo>
                      <a:pt x="73" y="117"/>
                    </a:lnTo>
                    <a:lnTo>
                      <a:pt x="74" y="117"/>
                    </a:lnTo>
                    <a:lnTo>
                      <a:pt x="75" y="116"/>
                    </a:lnTo>
                    <a:lnTo>
                      <a:pt x="79" y="116"/>
                    </a:lnTo>
                    <a:lnTo>
                      <a:pt x="86" y="116"/>
                    </a:lnTo>
                    <a:lnTo>
                      <a:pt x="77" y="120"/>
                    </a:lnTo>
                    <a:lnTo>
                      <a:pt x="77" y="121"/>
                    </a:lnTo>
                    <a:lnTo>
                      <a:pt x="82" y="123"/>
                    </a:lnTo>
                    <a:lnTo>
                      <a:pt x="80" y="126"/>
                    </a:lnTo>
                    <a:lnTo>
                      <a:pt x="77" y="126"/>
                    </a:lnTo>
                    <a:lnTo>
                      <a:pt x="74" y="130"/>
                    </a:lnTo>
                    <a:lnTo>
                      <a:pt x="76" y="131"/>
                    </a:lnTo>
                    <a:lnTo>
                      <a:pt x="75" y="133"/>
                    </a:lnTo>
                    <a:lnTo>
                      <a:pt x="75" y="138"/>
                    </a:lnTo>
                    <a:lnTo>
                      <a:pt x="71" y="137"/>
                    </a:lnTo>
                    <a:lnTo>
                      <a:pt x="68" y="134"/>
                    </a:lnTo>
                    <a:lnTo>
                      <a:pt x="66" y="134"/>
                    </a:lnTo>
                    <a:lnTo>
                      <a:pt x="65" y="135"/>
                    </a:lnTo>
                    <a:lnTo>
                      <a:pt x="65" y="139"/>
                    </a:lnTo>
                    <a:lnTo>
                      <a:pt x="53" y="145"/>
                    </a:lnTo>
                    <a:lnTo>
                      <a:pt x="60" y="137"/>
                    </a:lnTo>
                    <a:lnTo>
                      <a:pt x="59" y="135"/>
                    </a:lnTo>
                    <a:lnTo>
                      <a:pt x="59" y="133"/>
                    </a:lnTo>
                    <a:lnTo>
                      <a:pt x="58" y="132"/>
                    </a:lnTo>
                    <a:lnTo>
                      <a:pt x="52" y="138"/>
                    </a:lnTo>
                    <a:lnTo>
                      <a:pt x="49" y="137"/>
                    </a:lnTo>
                    <a:lnTo>
                      <a:pt x="47" y="137"/>
                    </a:lnTo>
                    <a:lnTo>
                      <a:pt x="50" y="139"/>
                    </a:lnTo>
                    <a:lnTo>
                      <a:pt x="45" y="141"/>
                    </a:lnTo>
                    <a:lnTo>
                      <a:pt x="44" y="143"/>
                    </a:lnTo>
                    <a:lnTo>
                      <a:pt x="49" y="143"/>
                    </a:lnTo>
                    <a:lnTo>
                      <a:pt x="47" y="146"/>
                    </a:lnTo>
                    <a:lnTo>
                      <a:pt x="49" y="146"/>
                    </a:lnTo>
                    <a:lnTo>
                      <a:pt x="49" y="150"/>
                    </a:lnTo>
                    <a:lnTo>
                      <a:pt x="45" y="149"/>
                    </a:lnTo>
                    <a:lnTo>
                      <a:pt x="47" y="153"/>
                    </a:lnTo>
                    <a:lnTo>
                      <a:pt x="42" y="153"/>
                    </a:lnTo>
                    <a:lnTo>
                      <a:pt x="37" y="150"/>
                    </a:lnTo>
                    <a:lnTo>
                      <a:pt x="36" y="154"/>
                    </a:lnTo>
                    <a:lnTo>
                      <a:pt x="31" y="155"/>
                    </a:lnTo>
                    <a:lnTo>
                      <a:pt x="29" y="159"/>
                    </a:lnTo>
                    <a:lnTo>
                      <a:pt x="24" y="157"/>
                    </a:lnTo>
                    <a:lnTo>
                      <a:pt x="22" y="154"/>
                    </a:lnTo>
                    <a:lnTo>
                      <a:pt x="22" y="154"/>
                    </a:lnTo>
                    <a:lnTo>
                      <a:pt x="20" y="156"/>
                    </a:lnTo>
                    <a:lnTo>
                      <a:pt x="22" y="156"/>
                    </a:lnTo>
                    <a:lnTo>
                      <a:pt x="27" y="159"/>
                    </a:lnTo>
                    <a:lnTo>
                      <a:pt x="26" y="162"/>
                    </a:lnTo>
                    <a:lnTo>
                      <a:pt x="27" y="164"/>
                    </a:lnTo>
                    <a:lnTo>
                      <a:pt x="22" y="167"/>
                    </a:lnTo>
                    <a:lnTo>
                      <a:pt x="21" y="164"/>
                    </a:lnTo>
                    <a:lnTo>
                      <a:pt x="21" y="161"/>
                    </a:lnTo>
                    <a:lnTo>
                      <a:pt x="19" y="161"/>
                    </a:lnTo>
                    <a:lnTo>
                      <a:pt x="19" y="161"/>
                    </a:lnTo>
                    <a:lnTo>
                      <a:pt x="19" y="162"/>
                    </a:lnTo>
                    <a:lnTo>
                      <a:pt x="17" y="165"/>
                    </a:lnTo>
                    <a:lnTo>
                      <a:pt x="14" y="163"/>
                    </a:lnTo>
                    <a:lnTo>
                      <a:pt x="13" y="164"/>
                    </a:lnTo>
                    <a:lnTo>
                      <a:pt x="17" y="167"/>
                    </a:lnTo>
                    <a:lnTo>
                      <a:pt x="12" y="168"/>
                    </a:lnTo>
                    <a:lnTo>
                      <a:pt x="8" y="169"/>
                    </a:lnTo>
                    <a:lnTo>
                      <a:pt x="7" y="165"/>
                    </a:lnTo>
                    <a:lnTo>
                      <a:pt x="6" y="165"/>
                    </a:lnTo>
                    <a:lnTo>
                      <a:pt x="7" y="168"/>
                    </a:lnTo>
                    <a:lnTo>
                      <a:pt x="6" y="168"/>
                    </a:lnTo>
                    <a:lnTo>
                      <a:pt x="6" y="168"/>
                    </a:lnTo>
                    <a:lnTo>
                      <a:pt x="11" y="169"/>
                    </a:lnTo>
                    <a:lnTo>
                      <a:pt x="13" y="171"/>
                    </a:lnTo>
                    <a:lnTo>
                      <a:pt x="17" y="171"/>
                    </a:lnTo>
                    <a:lnTo>
                      <a:pt x="19" y="170"/>
                    </a:lnTo>
                    <a:lnTo>
                      <a:pt x="24" y="170"/>
                    </a:lnTo>
                    <a:lnTo>
                      <a:pt x="19" y="176"/>
                    </a:lnTo>
                    <a:lnTo>
                      <a:pt x="14" y="175"/>
                    </a:lnTo>
                    <a:lnTo>
                      <a:pt x="13" y="176"/>
                    </a:lnTo>
                    <a:lnTo>
                      <a:pt x="8" y="174"/>
                    </a:lnTo>
                    <a:lnTo>
                      <a:pt x="5" y="175"/>
                    </a:lnTo>
                    <a:lnTo>
                      <a:pt x="4" y="174"/>
                    </a:lnTo>
                    <a:lnTo>
                      <a:pt x="1" y="176"/>
                    </a:lnTo>
                    <a:lnTo>
                      <a:pt x="0" y="176"/>
                    </a:lnTo>
                    <a:lnTo>
                      <a:pt x="5" y="178"/>
                    </a:lnTo>
                    <a:lnTo>
                      <a:pt x="4" y="17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3" name="Freeform 183">
                <a:extLst>
                  <a:ext uri="{FF2B5EF4-FFF2-40B4-BE49-F238E27FC236}">
                    <a16:creationId xmlns:a16="http://schemas.microsoft.com/office/drawing/2014/main" id="{D1F328A0-E516-BD1C-0D15-7C3CAE1543F8}"/>
                  </a:ext>
                </a:extLst>
              </p:cNvPr>
              <p:cNvSpPr/>
              <p:nvPr/>
            </p:nvSpPr>
            <p:spPr bwMode="auto">
              <a:xfrm>
                <a:off x="6242050" y="1754188"/>
                <a:ext cx="242888" cy="539750"/>
              </a:xfrm>
              <a:custGeom>
                <a:avLst/>
                <a:gdLst>
                  <a:gd name="T0" fmla="*/ 3 w 153"/>
                  <a:gd name="T1" fmla="*/ 275 h 340"/>
                  <a:gd name="T2" fmla="*/ 12 w 153"/>
                  <a:gd name="T3" fmla="*/ 280 h 340"/>
                  <a:gd name="T4" fmla="*/ 9 w 153"/>
                  <a:gd name="T5" fmla="*/ 293 h 340"/>
                  <a:gd name="T6" fmla="*/ 20 w 153"/>
                  <a:gd name="T7" fmla="*/ 310 h 340"/>
                  <a:gd name="T8" fmla="*/ 22 w 153"/>
                  <a:gd name="T9" fmla="*/ 324 h 340"/>
                  <a:gd name="T10" fmla="*/ 28 w 153"/>
                  <a:gd name="T11" fmla="*/ 340 h 340"/>
                  <a:gd name="T12" fmla="*/ 42 w 153"/>
                  <a:gd name="T13" fmla="*/ 335 h 340"/>
                  <a:gd name="T14" fmla="*/ 62 w 153"/>
                  <a:gd name="T15" fmla="*/ 323 h 340"/>
                  <a:gd name="T16" fmla="*/ 72 w 153"/>
                  <a:gd name="T17" fmla="*/ 308 h 340"/>
                  <a:gd name="T18" fmla="*/ 73 w 153"/>
                  <a:gd name="T19" fmla="*/ 292 h 340"/>
                  <a:gd name="T20" fmla="*/ 73 w 153"/>
                  <a:gd name="T21" fmla="*/ 282 h 340"/>
                  <a:gd name="T22" fmla="*/ 70 w 153"/>
                  <a:gd name="T23" fmla="*/ 272 h 340"/>
                  <a:gd name="T24" fmla="*/ 79 w 153"/>
                  <a:gd name="T25" fmla="*/ 265 h 340"/>
                  <a:gd name="T26" fmla="*/ 87 w 153"/>
                  <a:gd name="T27" fmla="*/ 262 h 340"/>
                  <a:gd name="T28" fmla="*/ 88 w 153"/>
                  <a:gd name="T29" fmla="*/ 253 h 340"/>
                  <a:gd name="T30" fmla="*/ 74 w 153"/>
                  <a:gd name="T31" fmla="*/ 251 h 340"/>
                  <a:gd name="T32" fmla="*/ 66 w 153"/>
                  <a:gd name="T33" fmla="*/ 247 h 340"/>
                  <a:gd name="T34" fmla="*/ 79 w 153"/>
                  <a:gd name="T35" fmla="*/ 244 h 340"/>
                  <a:gd name="T36" fmla="*/ 88 w 153"/>
                  <a:gd name="T37" fmla="*/ 249 h 340"/>
                  <a:gd name="T38" fmla="*/ 96 w 153"/>
                  <a:gd name="T39" fmla="*/ 236 h 340"/>
                  <a:gd name="T40" fmla="*/ 86 w 153"/>
                  <a:gd name="T41" fmla="*/ 222 h 340"/>
                  <a:gd name="T42" fmla="*/ 74 w 153"/>
                  <a:gd name="T43" fmla="*/ 216 h 340"/>
                  <a:gd name="T44" fmla="*/ 71 w 153"/>
                  <a:gd name="T45" fmla="*/ 205 h 340"/>
                  <a:gd name="T46" fmla="*/ 74 w 153"/>
                  <a:gd name="T47" fmla="*/ 193 h 340"/>
                  <a:gd name="T48" fmla="*/ 75 w 153"/>
                  <a:gd name="T49" fmla="*/ 175 h 340"/>
                  <a:gd name="T50" fmla="*/ 87 w 153"/>
                  <a:gd name="T51" fmla="*/ 164 h 340"/>
                  <a:gd name="T52" fmla="*/ 95 w 153"/>
                  <a:gd name="T53" fmla="*/ 155 h 340"/>
                  <a:gd name="T54" fmla="*/ 103 w 153"/>
                  <a:gd name="T55" fmla="*/ 150 h 340"/>
                  <a:gd name="T56" fmla="*/ 112 w 153"/>
                  <a:gd name="T57" fmla="*/ 139 h 340"/>
                  <a:gd name="T58" fmla="*/ 123 w 153"/>
                  <a:gd name="T59" fmla="*/ 125 h 340"/>
                  <a:gd name="T60" fmla="*/ 114 w 153"/>
                  <a:gd name="T61" fmla="*/ 116 h 340"/>
                  <a:gd name="T62" fmla="*/ 118 w 153"/>
                  <a:gd name="T63" fmla="*/ 105 h 340"/>
                  <a:gd name="T64" fmla="*/ 125 w 153"/>
                  <a:gd name="T65" fmla="*/ 97 h 340"/>
                  <a:gd name="T66" fmla="*/ 129 w 153"/>
                  <a:gd name="T67" fmla="*/ 90 h 340"/>
                  <a:gd name="T68" fmla="*/ 140 w 153"/>
                  <a:gd name="T69" fmla="*/ 89 h 340"/>
                  <a:gd name="T70" fmla="*/ 153 w 153"/>
                  <a:gd name="T71" fmla="*/ 87 h 340"/>
                  <a:gd name="T72" fmla="*/ 146 w 153"/>
                  <a:gd name="T73" fmla="*/ 69 h 340"/>
                  <a:gd name="T74" fmla="*/ 142 w 153"/>
                  <a:gd name="T75" fmla="*/ 47 h 340"/>
                  <a:gd name="T76" fmla="*/ 139 w 153"/>
                  <a:gd name="T77" fmla="*/ 30 h 340"/>
                  <a:gd name="T78" fmla="*/ 132 w 153"/>
                  <a:gd name="T79" fmla="*/ 23 h 340"/>
                  <a:gd name="T80" fmla="*/ 114 w 153"/>
                  <a:gd name="T81" fmla="*/ 11 h 340"/>
                  <a:gd name="T82" fmla="*/ 95 w 153"/>
                  <a:gd name="T83" fmla="*/ 1 h 340"/>
                  <a:gd name="T84" fmla="*/ 97 w 153"/>
                  <a:gd name="T85" fmla="*/ 15 h 340"/>
                  <a:gd name="T86" fmla="*/ 84 w 153"/>
                  <a:gd name="T87" fmla="*/ 15 h 340"/>
                  <a:gd name="T88" fmla="*/ 72 w 153"/>
                  <a:gd name="T89" fmla="*/ 21 h 340"/>
                  <a:gd name="T90" fmla="*/ 65 w 153"/>
                  <a:gd name="T91" fmla="*/ 29 h 340"/>
                  <a:gd name="T92" fmla="*/ 52 w 153"/>
                  <a:gd name="T93" fmla="*/ 43 h 340"/>
                  <a:gd name="T94" fmla="*/ 49 w 153"/>
                  <a:gd name="T95" fmla="*/ 66 h 340"/>
                  <a:gd name="T96" fmla="*/ 32 w 153"/>
                  <a:gd name="T97" fmla="*/ 84 h 340"/>
                  <a:gd name="T98" fmla="*/ 25 w 153"/>
                  <a:gd name="T99" fmla="*/ 123 h 340"/>
                  <a:gd name="T100" fmla="*/ 13 w 153"/>
                  <a:gd name="T101" fmla="*/ 138 h 340"/>
                  <a:gd name="T102" fmla="*/ 7 w 153"/>
                  <a:gd name="T103" fmla="*/ 171 h 340"/>
                  <a:gd name="T104" fmla="*/ 20 w 153"/>
                  <a:gd name="T105" fmla="*/ 200 h 340"/>
                  <a:gd name="T106" fmla="*/ 14 w 153"/>
                  <a:gd name="T107" fmla="*/ 226 h 340"/>
                  <a:gd name="T108" fmla="*/ 7 w 153"/>
                  <a:gd name="T109" fmla="*/ 242 h 340"/>
                  <a:gd name="T110" fmla="*/ 6 w 153"/>
                  <a:gd name="T111" fmla="*/ 267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3" h="340">
                    <a:moveTo>
                      <a:pt x="3" y="263"/>
                    </a:moveTo>
                    <a:lnTo>
                      <a:pt x="3" y="263"/>
                    </a:lnTo>
                    <a:lnTo>
                      <a:pt x="0" y="263"/>
                    </a:lnTo>
                    <a:lnTo>
                      <a:pt x="2" y="269"/>
                    </a:lnTo>
                    <a:lnTo>
                      <a:pt x="3" y="271"/>
                    </a:lnTo>
                    <a:lnTo>
                      <a:pt x="3" y="275"/>
                    </a:lnTo>
                    <a:lnTo>
                      <a:pt x="5" y="275"/>
                    </a:lnTo>
                    <a:lnTo>
                      <a:pt x="5" y="274"/>
                    </a:lnTo>
                    <a:lnTo>
                      <a:pt x="10" y="274"/>
                    </a:lnTo>
                    <a:lnTo>
                      <a:pt x="9" y="277"/>
                    </a:lnTo>
                    <a:lnTo>
                      <a:pt x="10" y="278"/>
                    </a:lnTo>
                    <a:lnTo>
                      <a:pt x="12" y="280"/>
                    </a:lnTo>
                    <a:lnTo>
                      <a:pt x="9" y="284"/>
                    </a:lnTo>
                    <a:lnTo>
                      <a:pt x="7" y="285"/>
                    </a:lnTo>
                    <a:lnTo>
                      <a:pt x="9" y="287"/>
                    </a:lnTo>
                    <a:lnTo>
                      <a:pt x="9" y="291"/>
                    </a:lnTo>
                    <a:lnTo>
                      <a:pt x="7" y="292"/>
                    </a:lnTo>
                    <a:lnTo>
                      <a:pt x="9" y="293"/>
                    </a:lnTo>
                    <a:lnTo>
                      <a:pt x="11" y="294"/>
                    </a:lnTo>
                    <a:lnTo>
                      <a:pt x="12" y="299"/>
                    </a:lnTo>
                    <a:lnTo>
                      <a:pt x="14" y="300"/>
                    </a:lnTo>
                    <a:lnTo>
                      <a:pt x="17" y="306"/>
                    </a:lnTo>
                    <a:lnTo>
                      <a:pt x="17" y="309"/>
                    </a:lnTo>
                    <a:lnTo>
                      <a:pt x="20" y="310"/>
                    </a:lnTo>
                    <a:lnTo>
                      <a:pt x="21" y="314"/>
                    </a:lnTo>
                    <a:lnTo>
                      <a:pt x="24" y="315"/>
                    </a:lnTo>
                    <a:lnTo>
                      <a:pt x="27" y="314"/>
                    </a:lnTo>
                    <a:lnTo>
                      <a:pt x="28" y="319"/>
                    </a:lnTo>
                    <a:lnTo>
                      <a:pt x="26" y="324"/>
                    </a:lnTo>
                    <a:lnTo>
                      <a:pt x="22" y="324"/>
                    </a:lnTo>
                    <a:lnTo>
                      <a:pt x="24" y="325"/>
                    </a:lnTo>
                    <a:lnTo>
                      <a:pt x="25" y="328"/>
                    </a:lnTo>
                    <a:lnTo>
                      <a:pt x="27" y="329"/>
                    </a:lnTo>
                    <a:lnTo>
                      <a:pt x="29" y="337"/>
                    </a:lnTo>
                    <a:lnTo>
                      <a:pt x="27" y="339"/>
                    </a:lnTo>
                    <a:lnTo>
                      <a:pt x="28" y="340"/>
                    </a:lnTo>
                    <a:lnTo>
                      <a:pt x="30" y="340"/>
                    </a:lnTo>
                    <a:lnTo>
                      <a:pt x="39" y="338"/>
                    </a:lnTo>
                    <a:lnTo>
                      <a:pt x="42" y="339"/>
                    </a:lnTo>
                    <a:lnTo>
                      <a:pt x="44" y="337"/>
                    </a:lnTo>
                    <a:lnTo>
                      <a:pt x="44" y="336"/>
                    </a:lnTo>
                    <a:lnTo>
                      <a:pt x="42" y="335"/>
                    </a:lnTo>
                    <a:lnTo>
                      <a:pt x="44" y="328"/>
                    </a:lnTo>
                    <a:lnTo>
                      <a:pt x="49" y="328"/>
                    </a:lnTo>
                    <a:lnTo>
                      <a:pt x="51" y="319"/>
                    </a:lnTo>
                    <a:lnTo>
                      <a:pt x="54" y="324"/>
                    </a:lnTo>
                    <a:lnTo>
                      <a:pt x="57" y="325"/>
                    </a:lnTo>
                    <a:lnTo>
                      <a:pt x="62" y="323"/>
                    </a:lnTo>
                    <a:lnTo>
                      <a:pt x="65" y="325"/>
                    </a:lnTo>
                    <a:lnTo>
                      <a:pt x="66" y="326"/>
                    </a:lnTo>
                    <a:lnTo>
                      <a:pt x="67" y="324"/>
                    </a:lnTo>
                    <a:lnTo>
                      <a:pt x="69" y="317"/>
                    </a:lnTo>
                    <a:lnTo>
                      <a:pt x="71" y="315"/>
                    </a:lnTo>
                    <a:lnTo>
                      <a:pt x="72" y="308"/>
                    </a:lnTo>
                    <a:lnTo>
                      <a:pt x="73" y="306"/>
                    </a:lnTo>
                    <a:lnTo>
                      <a:pt x="71" y="304"/>
                    </a:lnTo>
                    <a:lnTo>
                      <a:pt x="71" y="300"/>
                    </a:lnTo>
                    <a:lnTo>
                      <a:pt x="73" y="297"/>
                    </a:lnTo>
                    <a:lnTo>
                      <a:pt x="71" y="294"/>
                    </a:lnTo>
                    <a:lnTo>
                      <a:pt x="73" y="292"/>
                    </a:lnTo>
                    <a:lnTo>
                      <a:pt x="70" y="291"/>
                    </a:lnTo>
                    <a:lnTo>
                      <a:pt x="72" y="287"/>
                    </a:lnTo>
                    <a:lnTo>
                      <a:pt x="69" y="282"/>
                    </a:lnTo>
                    <a:lnTo>
                      <a:pt x="74" y="285"/>
                    </a:lnTo>
                    <a:lnTo>
                      <a:pt x="75" y="285"/>
                    </a:lnTo>
                    <a:lnTo>
                      <a:pt x="73" y="282"/>
                    </a:lnTo>
                    <a:lnTo>
                      <a:pt x="75" y="279"/>
                    </a:lnTo>
                    <a:lnTo>
                      <a:pt x="75" y="278"/>
                    </a:lnTo>
                    <a:lnTo>
                      <a:pt x="65" y="274"/>
                    </a:lnTo>
                    <a:lnTo>
                      <a:pt x="74" y="274"/>
                    </a:lnTo>
                    <a:lnTo>
                      <a:pt x="74" y="273"/>
                    </a:lnTo>
                    <a:lnTo>
                      <a:pt x="70" y="272"/>
                    </a:lnTo>
                    <a:lnTo>
                      <a:pt x="73" y="269"/>
                    </a:lnTo>
                    <a:lnTo>
                      <a:pt x="77" y="269"/>
                    </a:lnTo>
                    <a:lnTo>
                      <a:pt x="77" y="269"/>
                    </a:lnTo>
                    <a:lnTo>
                      <a:pt x="77" y="264"/>
                    </a:lnTo>
                    <a:lnTo>
                      <a:pt x="79" y="266"/>
                    </a:lnTo>
                    <a:lnTo>
                      <a:pt x="79" y="265"/>
                    </a:lnTo>
                    <a:lnTo>
                      <a:pt x="82" y="262"/>
                    </a:lnTo>
                    <a:lnTo>
                      <a:pt x="84" y="262"/>
                    </a:lnTo>
                    <a:lnTo>
                      <a:pt x="82" y="260"/>
                    </a:lnTo>
                    <a:lnTo>
                      <a:pt x="86" y="257"/>
                    </a:lnTo>
                    <a:lnTo>
                      <a:pt x="88" y="260"/>
                    </a:lnTo>
                    <a:lnTo>
                      <a:pt x="87" y="262"/>
                    </a:lnTo>
                    <a:lnTo>
                      <a:pt x="89" y="258"/>
                    </a:lnTo>
                    <a:lnTo>
                      <a:pt x="92" y="258"/>
                    </a:lnTo>
                    <a:lnTo>
                      <a:pt x="93" y="257"/>
                    </a:lnTo>
                    <a:lnTo>
                      <a:pt x="93" y="256"/>
                    </a:lnTo>
                    <a:lnTo>
                      <a:pt x="92" y="255"/>
                    </a:lnTo>
                    <a:lnTo>
                      <a:pt x="88" y="253"/>
                    </a:lnTo>
                    <a:lnTo>
                      <a:pt x="86" y="255"/>
                    </a:lnTo>
                    <a:lnTo>
                      <a:pt x="85" y="255"/>
                    </a:lnTo>
                    <a:lnTo>
                      <a:pt x="81" y="256"/>
                    </a:lnTo>
                    <a:lnTo>
                      <a:pt x="79" y="253"/>
                    </a:lnTo>
                    <a:lnTo>
                      <a:pt x="75" y="252"/>
                    </a:lnTo>
                    <a:lnTo>
                      <a:pt x="74" y="251"/>
                    </a:lnTo>
                    <a:lnTo>
                      <a:pt x="72" y="251"/>
                    </a:lnTo>
                    <a:lnTo>
                      <a:pt x="71" y="253"/>
                    </a:lnTo>
                    <a:lnTo>
                      <a:pt x="69" y="252"/>
                    </a:lnTo>
                    <a:lnTo>
                      <a:pt x="63" y="251"/>
                    </a:lnTo>
                    <a:lnTo>
                      <a:pt x="63" y="249"/>
                    </a:lnTo>
                    <a:lnTo>
                      <a:pt x="66" y="247"/>
                    </a:lnTo>
                    <a:lnTo>
                      <a:pt x="69" y="248"/>
                    </a:lnTo>
                    <a:lnTo>
                      <a:pt x="71" y="244"/>
                    </a:lnTo>
                    <a:lnTo>
                      <a:pt x="73" y="247"/>
                    </a:lnTo>
                    <a:lnTo>
                      <a:pt x="74" y="247"/>
                    </a:lnTo>
                    <a:lnTo>
                      <a:pt x="75" y="244"/>
                    </a:lnTo>
                    <a:lnTo>
                      <a:pt x="79" y="244"/>
                    </a:lnTo>
                    <a:lnTo>
                      <a:pt x="80" y="245"/>
                    </a:lnTo>
                    <a:lnTo>
                      <a:pt x="80" y="245"/>
                    </a:lnTo>
                    <a:lnTo>
                      <a:pt x="81" y="242"/>
                    </a:lnTo>
                    <a:lnTo>
                      <a:pt x="84" y="245"/>
                    </a:lnTo>
                    <a:lnTo>
                      <a:pt x="88" y="248"/>
                    </a:lnTo>
                    <a:lnTo>
                      <a:pt x="88" y="249"/>
                    </a:lnTo>
                    <a:lnTo>
                      <a:pt x="89" y="250"/>
                    </a:lnTo>
                    <a:lnTo>
                      <a:pt x="93" y="249"/>
                    </a:lnTo>
                    <a:lnTo>
                      <a:pt x="94" y="247"/>
                    </a:lnTo>
                    <a:lnTo>
                      <a:pt x="97" y="242"/>
                    </a:lnTo>
                    <a:lnTo>
                      <a:pt x="99" y="238"/>
                    </a:lnTo>
                    <a:lnTo>
                      <a:pt x="96" y="236"/>
                    </a:lnTo>
                    <a:lnTo>
                      <a:pt x="96" y="234"/>
                    </a:lnTo>
                    <a:lnTo>
                      <a:pt x="90" y="231"/>
                    </a:lnTo>
                    <a:lnTo>
                      <a:pt x="92" y="229"/>
                    </a:lnTo>
                    <a:lnTo>
                      <a:pt x="87" y="226"/>
                    </a:lnTo>
                    <a:lnTo>
                      <a:pt x="86" y="223"/>
                    </a:lnTo>
                    <a:lnTo>
                      <a:pt x="86" y="222"/>
                    </a:lnTo>
                    <a:lnTo>
                      <a:pt x="82" y="226"/>
                    </a:lnTo>
                    <a:lnTo>
                      <a:pt x="80" y="222"/>
                    </a:lnTo>
                    <a:lnTo>
                      <a:pt x="78" y="225"/>
                    </a:lnTo>
                    <a:lnTo>
                      <a:pt x="78" y="220"/>
                    </a:lnTo>
                    <a:lnTo>
                      <a:pt x="77" y="220"/>
                    </a:lnTo>
                    <a:lnTo>
                      <a:pt x="74" y="216"/>
                    </a:lnTo>
                    <a:lnTo>
                      <a:pt x="72" y="214"/>
                    </a:lnTo>
                    <a:lnTo>
                      <a:pt x="74" y="212"/>
                    </a:lnTo>
                    <a:lnTo>
                      <a:pt x="73" y="208"/>
                    </a:lnTo>
                    <a:lnTo>
                      <a:pt x="74" y="207"/>
                    </a:lnTo>
                    <a:lnTo>
                      <a:pt x="74" y="206"/>
                    </a:lnTo>
                    <a:lnTo>
                      <a:pt x="71" y="205"/>
                    </a:lnTo>
                    <a:lnTo>
                      <a:pt x="74" y="201"/>
                    </a:lnTo>
                    <a:lnTo>
                      <a:pt x="73" y="197"/>
                    </a:lnTo>
                    <a:lnTo>
                      <a:pt x="75" y="194"/>
                    </a:lnTo>
                    <a:lnTo>
                      <a:pt x="77" y="196"/>
                    </a:lnTo>
                    <a:lnTo>
                      <a:pt x="77" y="196"/>
                    </a:lnTo>
                    <a:lnTo>
                      <a:pt x="74" y="193"/>
                    </a:lnTo>
                    <a:lnTo>
                      <a:pt x="75" y="189"/>
                    </a:lnTo>
                    <a:lnTo>
                      <a:pt x="74" y="185"/>
                    </a:lnTo>
                    <a:lnTo>
                      <a:pt x="75" y="183"/>
                    </a:lnTo>
                    <a:lnTo>
                      <a:pt x="75" y="181"/>
                    </a:lnTo>
                    <a:lnTo>
                      <a:pt x="69" y="172"/>
                    </a:lnTo>
                    <a:lnTo>
                      <a:pt x="75" y="175"/>
                    </a:lnTo>
                    <a:lnTo>
                      <a:pt x="79" y="175"/>
                    </a:lnTo>
                    <a:lnTo>
                      <a:pt x="80" y="172"/>
                    </a:lnTo>
                    <a:lnTo>
                      <a:pt x="79" y="169"/>
                    </a:lnTo>
                    <a:lnTo>
                      <a:pt x="81" y="167"/>
                    </a:lnTo>
                    <a:lnTo>
                      <a:pt x="84" y="167"/>
                    </a:lnTo>
                    <a:lnTo>
                      <a:pt x="87" y="164"/>
                    </a:lnTo>
                    <a:lnTo>
                      <a:pt x="85" y="163"/>
                    </a:lnTo>
                    <a:lnTo>
                      <a:pt x="87" y="160"/>
                    </a:lnTo>
                    <a:lnTo>
                      <a:pt x="89" y="156"/>
                    </a:lnTo>
                    <a:lnTo>
                      <a:pt x="92" y="159"/>
                    </a:lnTo>
                    <a:lnTo>
                      <a:pt x="93" y="155"/>
                    </a:lnTo>
                    <a:lnTo>
                      <a:pt x="95" y="155"/>
                    </a:lnTo>
                    <a:lnTo>
                      <a:pt x="96" y="156"/>
                    </a:lnTo>
                    <a:lnTo>
                      <a:pt x="96" y="156"/>
                    </a:lnTo>
                    <a:lnTo>
                      <a:pt x="96" y="153"/>
                    </a:lnTo>
                    <a:lnTo>
                      <a:pt x="99" y="148"/>
                    </a:lnTo>
                    <a:lnTo>
                      <a:pt x="103" y="148"/>
                    </a:lnTo>
                    <a:lnTo>
                      <a:pt x="103" y="150"/>
                    </a:lnTo>
                    <a:lnTo>
                      <a:pt x="104" y="148"/>
                    </a:lnTo>
                    <a:lnTo>
                      <a:pt x="108" y="146"/>
                    </a:lnTo>
                    <a:lnTo>
                      <a:pt x="107" y="145"/>
                    </a:lnTo>
                    <a:lnTo>
                      <a:pt x="108" y="139"/>
                    </a:lnTo>
                    <a:lnTo>
                      <a:pt x="110" y="141"/>
                    </a:lnTo>
                    <a:lnTo>
                      <a:pt x="112" y="139"/>
                    </a:lnTo>
                    <a:lnTo>
                      <a:pt x="115" y="139"/>
                    </a:lnTo>
                    <a:lnTo>
                      <a:pt x="117" y="135"/>
                    </a:lnTo>
                    <a:lnTo>
                      <a:pt x="117" y="131"/>
                    </a:lnTo>
                    <a:lnTo>
                      <a:pt x="119" y="127"/>
                    </a:lnTo>
                    <a:lnTo>
                      <a:pt x="122" y="127"/>
                    </a:lnTo>
                    <a:lnTo>
                      <a:pt x="123" y="125"/>
                    </a:lnTo>
                    <a:lnTo>
                      <a:pt x="123" y="125"/>
                    </a:lnTo>
                    <a:lnTo>
                      <a:pt x="119" y="121"/>
                    </a:lnTo>
                    <a:lnTo>
                      <a:pt x="122" y="120"/>
                    </a:lnTo>
                    <a:lnTo>
                      <a:pt x="122" y="120"/>
                    </a:lnTo>
                    <a:lnTo>
                      <a:pt x="119" y="119"/>
                    </a:lnTo>
                    <a:lnTo>
                      <a:pt x="114" y="116"/>
                    </a:lnTo>
                    <a:lnTo>
                      <a:pt x="118" y="115"/>
                    </a:lnTo>
                    <a:lnTo>
                      <a:pt x="118" y="113"/>
                    </a:lnTo>
                    <a:lnTo>
                      <a:pt x="121" y="108"/>
                    </a:lnTo>
                    <a:lnTo>
                      <a:pt x="121" y="106"/>
                    </a:lnTo>
                    <a:lnTo>
                      <a:pt x="121" y="105"/>
                    </a:lnTo>
                    <a:lnTo>
                      <a:pt x="118" y="105"/>
                    </a:lnTo>
                    <a:lnTo>
                      <a:pt x="116" y="102"/>
                    </a:lnTo>
                    <a:lnTo>
                      <a:pt x="118" y="101"/>
                    </a:lnTo>
                    <a:lnTo>
                      <a:pt x="117" y="99"/>
                    </a:lnTo>
                    <a:lnTo>
                      <a:pt x="122" y="97"/>
                    </a:lnTo>
                    <a:lnTo>
                      <a:pt x="124" y="97"/>
                    </a:lnTo>
                    <a:lnTo>
                      <a:pt x="125" y="97"/>
                    </a:lnTo>
                    <a:lnTo>
                      <a:pt x="124" y="96"/>
                    </a:lnTo>
                    <a:lnTo>
                      <a:pt x="121" y="89"/>
                    </a:lnTo>
                    <a:lnTo>
                      <a:pt x="126" y="91"/>
                    </a:lnTo>
                    <a:lnTo>
                      <a:pt x="127" y="93"/>
                    </a:lnTo>
                    <a:lnTo>
                      <a:pt x="129" y="93"/>
                    </a:lnTo>
                    <a:lnTo>
                      <a:pt x="129" y="90"/>
                    </a:lnTo>
                    <a:lnTo>
                      <a:pt x="130" y="87"/>
                    </a:lnTo>
                    <a:lnTo>
                      <a:pt x="132" y="84"/>
                    </a:lnTo>
                    <a:lnTo>
                      <a:pt x="134" y="88"/>
                    </a:lnTo>
                    <a:lnTo>
                      <a:pt x="137" y="84"/>
                    </a:lnTo>
                    <a:lnTo>
                      <a:pt x="139" y="89"/>
                    </a:lnTo>
                    <a:lnTo>
                      <a:pt x="140" y="89"/>
                    </a:lnTo>
                    <a:lnTo>
                      <a:pt x="141" y="87"/>
                    </a:lnTo>
                    <a:lnTo>
                      <a:pt x="144" y="88"/>
                    </a:lnTo>
                    <a:lnTo>
                      <a:pt x="148" y="86"/>
                    </a:lnTo>
                    <a:lnTo>
                      <a:pt x="151" y="88"/>
                    </a:lnTo>
                    <a:lnTo>
                      <a:pt x="152" y="88"/>
                    </a:lnTo>
                    <a:lnTo>
                      <a:pt x="153" y="87"/>
                    </a:lnTo>
                    <a:lnTo>
                      <a:pt x="153" y="86"/>
                    </a:lnTo>
                    <a:lnTo>
                      <a:pt x="152" y="83"/>
                    </a:lnTo>
                    <a:lnTo>
                      <a:pt x="149" y="79"/>
                    </a:lnTo>
                    <a:lnTo>
                      <a:pt x="146" y="77"/>
                    </a:lnTo>
                    <a:lnTo>
                      <a:pt x="145" y="72"/>
                    </a:lnTo>
                    <a:lnTo>
                      <a:pt x="146" y="69"/>
                    </a:lnTo>
                    <a:lnTo>
                      <a:pt x="146" y="65"/>
                    </a:lnTo>
                    <a:lnTo>
                      <a:pt x="145" y="61"/>
                    </a:lnTo>
                    <a:lnTo>
                      <a:pt x="146" y="59"/>
                    </a:lnTo>
                    <a:lnTo>
                      <a:pt x="145" y="54"/>
                    </a:lnTo>
                    <a:lnTo>
                      <a:pt x="142" y="52"/>
                    </a:lnTo>
                    <a:lnTo>
                      <a:pt x="142" y="47"/>
                    </a:lnTo>
                    <a:lnTo>
                      <a:pt x="144" y="45"/>
                    </a:lnTo>
                    <a:lnTo>
                      <a:pt x="144" y="43"/>
                    </a:lnTo>
                    <a:lnTo>
                      <a:pt x="139" y="43"/>
                    </a:lnTo>
                    <a:lnTo>
                      <a:pt x="138" y="38"/>
                    </a:lnTo>
                    <a:lnTo>
                      <a:pt x="140" y="35"/>
                    </a:lnTo>
                    <a:lnTo>
                      <a:pt x="139" y="30"/>
                    </a:lnTo>
                    <a:lnTo>
                      <a:pt x="140" y="28"/>
                    </a:lnTo>
                    <a:lnTo>
                      <a:pt x="139" y="27"/>
                    </a:lnTo>
                    <a:lnTo>
                      <a:pt x="137" y="27"/>
                    </a:lnTo>
                    <a:lnTo>
                      <a:pt x="134" y="23"/>
                    </a:lnTo>
                    <a:lnTo>
                      <a:pt x="134" y="23"/>
                    </a:lnTo>
                    <a:lnTo>
                      <a:pt x="132" y="23"/>
                    </a:lnTo>
                    <a:lnTo>
                      <a:pt x="131" y="20"/>
                    </a:lnTo>
                    <a:lnTo>
                      <a:pt x="127" y="16"/>
                    </a:lnTo>
                    <a:lnTo>
                      <a:pt x="126" y="16"/>
                    </a:lnTo>
                    <a:lnTo>
                      <a:pt x="124" y="15"/>
                    </a:lnTo>
                    <a:lnTo>
                      <a:pt x="117" y="14"/>
                    </a:lnTo>
                    <a:lnTo>
                      <a:pt x="114" y="11"/>
                    </a:lnTo>
                    <a:lnTo>
                      <a:pt x="108" y="4"/>
                    </a:lnTo>
                    <a:lnTo>
                      <a:pt x="103" y="2"/>
                    </a:lnTo>
                    <a:lnTo>
                      <a:pt x="102" y="0"/>
                    </a:lnTo>
                    <a:lnTo>
                      <a:pt x="101" y="1"/>
                    </a:lnTo>
                    <a:lnTo>
                      <a:pt x="97" y="1"/>
                    </a:lnTo>
                    <a:lnTo>
                      <a:pt x="95" y="1"/>
                    </a:lnTo>
                    <a:lnTo>
                      <a:pt x="95" y="1"/>
                    </a:lnTo>
                    <a:lnTo>
                      <a:pt x="97" y="2"/>
                    </a:lnTo>
                    <a:lnTo>
                      <a:pt x="99" y="7"/>
                    </a:lnTo>
                    <a:lnTo>
                      <a:pt x="96" y="9"/>
                    </a:lnTo>
                    <a:lnTo>
                      <a:pt x="95" y="13"/>
                    </a:lnTo>
                    <a:lnTo>
                      <a:pt x="97" y="15"/>
                    </a:lnTo>
                    <a:lnTo>
                      <a:pt x="97" y="21"/>
                    </a:lnTo>
                    <a:lnTo>
                      <a:pt x="94" y="20"/>
                    </a:lnTo>
                    <a:lnTo>
                      <a:pt x="93" y="20"/>
                    </a:lnTo>
                    <a:lnTo>
                      <a:pt x="90" y="18"/>
                    </a:lnTo>
                    <a:lnTo>
                      <a:pt x="87" y="17"/>
                    </a:lnTo>
                    <a:lnTo>
                      <a:pt x="84" y="15"/>
                    </a:lnTo>
                    <a:lnTo>
                      <a:pt x="79" y="14"/>
                    </a:lnTo>
                    <a:lnTo>
                      <a:pt x="75" y="16"/>
                    </a:lnTo>
                    <a:lnTo>
                      <a:pt x="72" y="16"/>
                    </a:lnTo>
                    <a:lnTo>
                      <a:pt x="71" y="16"/>
                    </a:lnTo>
                    <a:lnTo>
                      <a:pt x="73" y="20"/>
                    </a:lnTo>
                    <a:lnTo>
                      <a:pt x="72" y="21"/>
                    </a:lnTo>
                    <a:lnTo>
                      <a:pt x="72" y="23"/>
                    </a:lnTo>
                    <a:lnTo>
                      <a:pt x="71" y="24"/>
                    </a:lnTo>
                    <a:lnTo>
                      <a:pt x="73" y="28"/>
                    </a:lnTo>
                    <a:lnTo>
                      <a:pt x="70" y="31"/>
                    </a:lnTo>
                    <a:lnTo>
                      <a:pt x="66" y="31"/>
                    </a:lnTo>
                    <a:lnTo>
                      <a:pt x="65" y="29"/>
                    </a:lnTo>
                    <a:lnTo>
                      <a:pt x="63" y="28"/>
                    </a:lnTo>
                    <a:lnTo>
                      <a:pt x="59" y="30"/>
                    </a:lnTo>
                    <a:lnTo>
                      <a:pt x="57" y="35"/>
                    </a:lnTo>
                    <a:lnTo>
                      <a:pt x="56" y="36"/>
                    </a:lnTo>
                    <a:lnTo>
                      <a:pt x="55" y="39"/>
                    </a:lnTo>
                    <a:lnTo>
                      <a:pt x="52" y="43"/>
                    </a:lnTo>
                    <a:lnTo>
                      <a:pt x="51" y="43"/>
                    </a:lnTo>
                    <a:lnTo>
                      <a:pt x="51" y="49"/>
                    </a:lnTo>
                    <a:lnTo>
                      <a:pt x="52" y="51"/>
                    </a:lnTo>
                    <a:lnTo>
                      <a:pt x="55" y="55"/>
                    </a:lnTo>
                    <a:lnTo>
                      <a:pt x="52" y="60"/>
                    </a:lnTo>
                    <a:lnTo>
                      <a:pt x="49" y="66"/>
                    </a:lnTo>
                    <a:lnTo>
                      <a:pt x="44" y="73"/>
                    </a:lnTo>
                    <a:lnTo>
                      <a:pt x="44" y="76"/>
                    </a:lnTo>
                    <a:lnTo>
                      <a:pt x="41" y="79"/>
                    </a:lnTo>
                    <a:lnTo>
                      <a:pt x="35" y="80"/>
                    </a:lnTo>
                    <a:lnTo>
                      <a:pt x="32" y="82"/>
                    </a:lnTo>
                    <a:lnTo>
                      <a:pt x="32" y="84"/>
                    </a:lnTo>
                    <a:lnTo>
                      <a:pt x="34" y="87"/>
                    </a:lnTo>
                    <a:lnTo>
                      <a:pt x="34" y="91"/>
                    </a:lnTo>
                    <a:lnTo>
                      <a:pt x="32" y="96"/>
                    </a:lnTo>
                    <a:lnTo>
                      <a:pt x="30" y="103"/>
                    </a:lnTo>
                    <a:lnTo>
                      <a:pt x="30" y="110"/>
                    </a:lnTo>
                    <a:lnTo>
                      <a:pt x="25" y="123"/>
                    </a:lnTo>
                    <a:lnTo>
                      <a:pt x="25" y="125"/>
                    </a:lnTo>
                    <a:lnTo>
                      <a:pt x="26" y="127"/>
                    </a:lnTo>
                    <a:lnTo>
                      <a:pt x="27" y="134"/>
                    </a:lnTo>
                    <a:lnTo>
                      <a:pt x="24" y="139"/>
                    </a:lnTo>
                    <a:lnTo>
                      <a:pt x="18" y="138"/>
                    </a:lnTo>
                    <a:lnTo>
                      <a:pt x="13" y="138"/>
                    </a:lnTo>
                    <a:lnTo>
                      <a:pt x="11" y="139"/>
                    </a:lnTo>
                    <a:lnTo>
                      <a:pt x="7" y="145"/>
                    </a:lnTo>
                    <a:lnTo>
                      <a:pt x="6" y="150"/>
                    </a:lnTo>
                    <a:lnTo>
                      <a:pt x="9" y="159"/>
                    </a:lnTo>
                    <a:lnTo>
                      <a:pt x="10" y="167"/>
                    </a:lnTo>
                    <a:lnTo>
                      <a:pt x="7" y="171"/>
                    </a:lnTo>
                    <a:lnTo>
                      <a:pt x="10" y="175"/>
                    </a:lnTo>
                    <a:lnTo>
                      <a:pt x="10" y="182"/>
                    </a:lnTo>
                    <a:lnTo>
                      <a:pt x="10" y="187"/>
                    </a:lnTo>
                    <a:lnTo>
                      <a:pt x="10" y="192"/>
                    </a:lnTo>
                    <a:lnTo>
                      <a:pt x="13" y="194"/>
                    </a:lnTo>
                    <a:lnTo>
                      <a:pt x="20" y="200"/>
                    </a:lnTo>
                    <a:lnTo>
                      <a:pt x="18" y="205"/>
                    </a:lnTo>
                    <a:lnTo>
                      <a:pt x="18" y="209"/>
                    </a:lnTo>
                    <a:lnTo>
                      <a:pt x="11" y="212"/>
                    </a:lnTo>
                    <a:lnTo>
                      <a:pt x="11" y="214"/>
                    </a:lnTo>
                    <a:lnTo>
                      <a:pt x="13" y="219"/>
                    </a:lnTo>
                    <a:lnTo>
                      <a:pt x="14" y="226"/>
                    </a:lnTo>
                    <a:lnTo>
                      <a:pt x="17" y="229"/>
                    </a:lnTo>
                    <a:lnTo>
                      <a:pt x="14" y="235"/>
                    </a:lnTo>
                    <a:lnTo>
                      <a:pt x="14" y="237"/>
                    </a:lnTo>
                    <a:lnTo>
                      <a:pt x="13" y="241"/>
                    </a:lnTo>
                    <a:lnTo>
                      <a:pt x="9" y="241"/>
                    </a:lnTo>
                    <a:lnTo>
                      <a:pt x="7" y="242"/>
                    </a:lnTo>
                    <a:lnTo>
                      <a:pt x="10" y="245"/>
                    </a:lnTo>
                    <a:lnTo>
                      <a:pt x="6" y="247"/>
                    </a:lnTo>
                    <a:lnTo>
                      <a:pt x="6" y="249"/>
                    </a:lnTo>
                    <a:lnTo>
                      <a:pt x="9" y="252"/>
                    </a:lnTo>
                    <a:lnTo>
                      <a:pt x="9" y="263"/>
                    </a:lnTo>
                    <a:lnTo>
                      <a:pt x="6" y="267"/>
                    </a:lnTo>
                    <a:lnTo>
                      <a:pt x="3" y="26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4" name="Freeform 184">
                <a:extLst>
                  <a:ext uri="{FF2B5EF4-FFF2-40B4-BE49-F238E27FC236}">
                    <a16:creationId xmlns:a16="http://schemas.microsoft.com/office/drawing/2014/main" id="{B1372142-F7AE-1180-E790-8E56A2C23248}"/>
                  </a:ext>
                </a:extLst>
              </p:cNvPr>
              <p:cNvSpPr/>
              <p:nvPr/>
            </p:nvSpPr>
            <p:spPr bwMode="auto">
              <a:xfrm>
                <a:off x="6392863" y="2211388"/>
                <a:ext cx="20638" cy="34925"/>
              </a:xfrm>
              <a:custGeom>
                <a:avLst/>
                <a:gdLst>
                  <a:gd name="T0" fmla="*/ 12 w 13"/>
                  <a:gd name="T1" fmla="*/ 1 h 22"/>
                  <a:gd name="T2" fmla="*/ 13 w 13"/>
                  <a:gd name="T3" fmla="*/ 0 h 22"/>
                  <a:gd name="T4" fmla="*/ 10 w 13"/>
                  <a:gd name="T5" fmla="*/ 0 h 22"/>
                  <a:gd name="T6" fmla="*/ 9 w 13"/>
                  <a:gd name="T7" fmla="*/ 0 h 22"/>
                  <a:gd name="T8" fmla="*/ 6 w 13"/>
                  <a:gd name="T9" fmla="*/ 0 h 22"/>
                  <a:gd name="T10" fmla="*/ 4 w 13"/>
                  <a:gd name="T11" fmla="*/ 4 h 22"/>
                  <a:gd name="T12" fmla="*/ 2 w 13"/>
                  <a:gd name="T13" fmla="*/ 6 h 22"/>
                  <a:gd name="T14" fmla="*/ 0 w 13"/>
                  <a:gd name="T15" fmla="*/ 8 h 22"/>
                  <a:gd name="T16" fmla="*/ 1 w 13"/>
                  <a:gd name="T17" fmla="*/ 12 h 22"/>
                  <a:gd name="T18" fmla="*/ 0 w 13"/>
                  <a:gd name="T19" fmla="*/ 12 h 22"/>
                  <a:gd name="T20" fmla="*/ 4 w 13"/>
                  <a:gd name="T21" fmla="*/ 16 h 22"/>
                  <a:gd name="T22" fmla="*/ 5 w 13"/>
                  <a:gd name="T23" fmla="*/ 16 h 22"/>
                  <a:gd name="T24" fmla="*/ 4 w 13"/>
                  <a:gd name="T25" fmla="*/ 19 h 22"/>
                  <a:gd name="T26" fmla="*/ 2 w 13"/>
                  <a:gd name="T27" fmla="*/ 21 h 22"/>
                  <a:gd name="T28" fmla="*/ 2 w 13"/>
                  <a:gd name="T29" fmla="*/ 22 h 22"/>
                  <a:gd name="T30" fmla="*/ 6 w 13"/>
                  <a:gd name="T31" fmla="*/ 21 h 22"/>
                  <a:gd name="T32" fmla="*/ 7 w 13"/>
                  <a:gd name="T33" fmla="*/ 20 h 22"/>
                  <a:gd name="T34" fmla="*/ 6 w 13"/>
                  <a:gd name="T35" fmla="*/ 19 h 22"/>
                  <a:gd name="T36" fmla="*/ 6 w 13"/>
                  <a:gd name="T37" fmla="*/ 16 h 22"/>
                  <a:gd name="T38" fmla="*/ 9 w 13"/>
                  <a:gd name="T39" fmla="*/ 14 h 22"/>
                  <a:gd name="T40" fmla="*/ 10 w 13"/>
                  <a:gd name="T41" fmla="*/ 12 h 22"/>
                  <a:gd name="T42" fmla="*/ 13 w 13"/>
                  <a:gd name="T43" fmla="*/ 9 h 22"/>
                  <a:gd name="T44" fmla="*/ 12 w 13"/>
                  <a:gd name="T45" fmla="*/ 8 h 22"/>
                  <a:gd name="T46" fmla="*/ 9 w 13"/>
                  <a:gd name="T47" fmla="*/ 6 h 22"/>
                  <a:gd name="T48" fmla="*/ 12 w 13"/>
                  <a:gd name="T49" fmla="*/ 4 h 22"/>
                  <a:gd name="T50" fmla="*/ 12 w 13"/>
                  <a:gd name="T51"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 h="22">
                    <a:moveTo>
                      <a:pt x="12" y="1"/>
                    </a:moveTo>
                    <a:lnTo>
                      <a:pt x="13" y="0"/>
                    </a:lnTo>
                    <a:lnTo>
                      <a:pt x="10" y="0"/>
                    </a:lnTo>
                    <a:lnTo>
                      <a:pt x="9" y="0"/>
                    </a:lnTo>
                    <a:lnTo>
                      <a:pt x="6" y="0"/>
                    </a:lnTo>
                    <a:lnTo>
                      <a:pt x="4" y="4"/>
                    </a:lnTo>
                    <a:lnTo>
                      <a:pt x="2" y="6"/>
                    </a:lnTo>
                    <a:lnTo>
                      <a:pt x="0" y="8"/>
                    </a:lnTo>
                    <a:lnTo>
                      <a:pt x="1" y="12"/>
                    </a:lnTo>
                    <a:lnTo>
                      <a:pt x="0" y="12"/>
                    </a:lnTo>
                    <a:lnTo>
                      <a:pt x="4" y="16"/>
                    </a:lnTo>
                    <a:lnTo>
                      <a:pt x="5" y="16"/>
                    </a:lnTo>
                    <a:lnTo>
                      <a:pt x="4" y="19"/>
                    </a:lnTo>
                    <a:lnTo>
                      <a:pt x="2" y="21"/>
                    </a:lnTo>
                    <a:lnTo>
                      <a:pt x="2" y="22"/>
                    </a:lnTo>
                    <a:lnTo>
                      <a:pt x="6" y="21"/>
                    </a:lnTo>
                    <a:lnTo>
                      <a:pt x="7" y="20"/>
                    </a:lnTo>
                    <a:lnTo>
                      <a:pt x="6" y="19"/>
                    </a:lnTo>
                    <a:lnTo>
                      <a:pt x="6" y="16"/>
                    </a:lnTo>
                    <a:lnTo>
                      <a:pt x="9" y="14"/>
                    </a:lnTo>
                    <a:lnTo>
                      <a:pt x="10" y="12"/>
                    </a:lnTo>
                    <a:lnTo>
                      <a:pt x="13" y="9"/>
                    </a:lnTo>
                    <a:lnTo>
                      <a:pt x="12" y="8"/>
                    </a:lnTo>
                    <a:lnTo>
                      <a:pt x="9" y="6"/>
                    </a:lnTo>
                    <a:lnTo>
                      <a:pt x="12" y="4"/>
                    </a:lnTo>
                    <a:lnTo>
                      <a:pt x="12" y="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5" name="Freeform 185">
                <a:extLst>
                  <a:ext uri="{FF2B5EF4-FFF2-40B4-BE49-F238E27FC236}">
                    <a16:creationId xmlns:a16="http://schemas.microsoft.com/office/drawing/2014/main" id="{DB08FA97-6306-4DEE-54D8-6455A4EBA440}"/>
                  </a:ext>
                </a:extLst>
              </p:cNvPr>
              <p:cNvSpPr/>
              <p:nvPr/>
            </p:nvSpPr>
            <p:spPr bwMode="auto">
              <a:xfrm>
                <a:off x="6359525" y="2232025"/>
                <a:ext cx="11113" cy="38100"/>
              </a:xfrm>
              <a:custGeom>
                <a:avLst/>
                <a:gdLst>
                  <a:gd name="T0" fmla="*/ 1 w 7"/>
                  <a:gd name="T1" fmla="*/ 24 h 24"/>
                  <a:gd name="T2" fmla="*/ 3 w 7"/>
                  <a:gd name="T3" fmla="*/ 22 h 24"/>
                  <a:gd name="T4" fmla="*/ 5 w 7"/>
                  <a:gd name="T5" fmla="*/ 17 h 24"/>
                  <a:gd name="T6" fmla="*/ 5 w 7"/>
                  <a:gd name="T7" fmla="*/ 12 h 24"/>
                  <a:gd name="T8" fmla="*/ 6 w 7"/>
                  <a:gd name="T9" fmla="*/ 7 h 24"/>
                  <a:gd name="T10" fmla="*/ 7 w 7"/>
                  <a:gd name="T11" fmla="*/ 2 h 24"/>
                  <a:gd name="T12" fmla="*/ 5 w 7"/>
                  <a:gd name="T13" fmla="*/ 0 h 24"/>
                  <a:gd name="T14" fmla="*/ 4 w 7"/>
                  <a:gd name="T15" fmla="*/ 3 h 24"/>
                  <a:gd name="T16" fmla="*/ 4 w 7"/>
                  <a:gd name="T17" fmla="*/ 5 h 24"/>
                  <a:gd name="T18" fmla="*/ 3 w 7"/>
                  <a:gd name="T19" fmla="*/ 9 h 24"/>
                  <a:gd name="T20" fmla="*/ 1 w 7"/>
                  <a:gd name="T21" fmla="*/ 10 h 24"/>
                  <a:gd name="T22" fmla="*/ 0 w 7"/>
                  <a:gd name="T23" fmla="*/ 18 h 24"/>
                  <a:gd name="T24" fmla="*/ 0 w 7"/>
                  <a:gd name="T25" fmla="*/ 21 h 24"/>
                  <a:gd name="T26" fmla="*/ 0 w 7"/>
                  <a:gd name="T27" fmla="*/ 23 h 24"/>
                  <a:gd name="T28" fmla="*/ 1 w 7"/>
                  <a:gd name="T29"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24">
                    <a:moveTo>
                      <a:pt x="1" y="24"/>
                    </a:moveTo>
                    <a:lnTo>
                      <a:pt x="3" y="22"/>
                    </a:lnTo>
                    <a:lnTo>
                      <a:pt x="5" y="17"/>
                    </a:lnTo>
                    <a:lnTo>
                      <a:pt x="5" y="12"/>
                    </a:lnTo>
                    <a:lnTo>
                      <a:pt x="6" y="7"/>
                    </a:lnTo>
                    <a:lnTo>
                      <a:pt x="7" y="2"/>
                    </a:lnTo>
                    <a:lnTo>
                      <a:pt x="5" y="0"/>
                    </a:lnTo>
                    <a:lnTo>
                      <a:pt x="4" y="3"/>
                    </a:lnTo>
                    <a:lnTo>
                      <a:pt x="4" y="5"/>
                    </a:lnTo>
                    <a:lnTo>
                      <a:pt x="3" y="9"/>
                    </a:lnTo>
                    <a:lnTo>
                      <a:pt x="1" y="10"/>
                    </a:lnTo>
                    <a:lnTo>
                      <a:pt x="0" y="18"/>
                    </a:lnTo>
                    <a:lnTo>
                      <a:pt x="0" y="21"/>
                    </a:lnTo>
                    <a:lnTo>
                      <a:pt x="0" y="23"/>
                    </a:lnTo>
                    <a:lnTo>
                      <a:pt x="1" y="24"/>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6" name="Freeform 186">
                <a:extLst>
                  <a:ext uri="{FF2B5EF4-FFF2-40B4-BE49-F238E27FC236}">
                    <a16:creationId xmlns:a16="http://schemas.microsoft.com/office/drawing/2014/main" id="{8A7AC77F-5431-68FB-D8E4-CB67E9CA4E37}"/>
                  </a:ext>
                </a:extLst>
              </p:cNvPr>
              <p:cNvSpPr/>
              <p:nvPr/>
            </p:nvSpPr>
            <p:spPr bwMode="auto">
              <a:xfrm>
                <a:off x="6407150" y="1701800"/>
                <a:ext cx="242888" cy="423863"/>
              </a:xfrm>
              <a:custGeom>
                <a:avLst/>
                <a:gdLst>
                  <a:gd name="T0" fmla="*/ 80 w 132"/>
                  <a:gd name="T1" fmla="*/ 8 h 230"/>
                  <a:gd name="T2" fmla="*/ 69 w 132"/>
                  <a:gd name="T3" fmla="*/ 0 h 230"/>
                  <a:gd name="T4" fmla="*/ 60 w 132"/>
                  <a:gd name="T5" fmla="*/ 4 h 230"/>
                  <a:gd name="T6" fmla="*/ 52 w 132"/>
                  <a:gd name="T7" fmla="*/ 8 h 230"/>
                  <a:gd name="T8" fmla="*/ 51 w 132"/>
                  <a:gd name="T9" fmla="*/ 19 h 230"/>
                  <a:gd name="T10" fmla="*/ 49 w 132"/>
                  <a:gd name="T11" fmla="*/ 30 h 230"/>
                  <a:gd name="T12" fmla="*/ 42 w 132"/>
                  <a:gd name="T13" fmla="*/ 35 h 230"/>
                  <a:gd name="T14" fmla="*/ 30 w 132"/>
                  <a:gd name="T15" fmla="*/ 33 h 230"/>
                  <a:gd name="T16" fmla="*/ 12 w 132"/>
                  <a:gd name="T17" fmla="*/ 31 h 230"/>
                  <a:gd name="T18" fmla="*/ 2 w 132"/>
                  <a:gd name="T19" fmla="*/ 22 h 230"/>
                  <a:gd name="T20" fmla="*/ 0 w 132"/>
                  <a:gd name="T21" fmla="*/ 28 h 230"/>
                  <a:gd name="T22" fmla="*/ 12 w 132"/>
                  <a:gd name="T23" fmla="*/ 38 h 230"/>
                  <a:gd name="T24" fmla="*/ 25 w 132"/>
                  <a:gd name="T25" fmla="*/ 44 h 230"/>
                  <a:gd name="T26" fmla="*/ 30 w 132"/>
                  <a:gd name="T27" fmla="*/ 49 h 230"/>
                  <a:gd name="T28" fmla="*/ 33 w 132"/>
                  <a:gd name="T29" fmla="*/ 58 h 230"/>
                  <a:gd name="T30" fmla="*/ 36 w 132"/>
                  <a:gd name="T31" fmla="*/ 67 h 230"/>
                  <a:gd name="T32" fmla="*/ 38 w 132"/>
                  <a:gd name="T33" fmla="*/ 79 h 230"/>
                  <a:gd name="T34" fmla="*/ 37 w 132"/>
                  <a:gd name="T35" fmla="*/ 90 h 230"/>
                  <a:gd name="T36" fmla="*/ 45 w 132"/>
                  <a:gd name="T37" fmla="*/ 101 h 230"/>
                  <a:gd name="T38" fmla="*/ 50 w 132"/>
                  <a:gd name="T39" fmla="*/ 107 h 230"/>
                  <a:gd name="T40" fmla="*/ 58 w 132"/>
                  <a:gd name="T41" fmla="*/ 113 h 230"/>
                  <a:gd name="T42" fmla="*/ 60 w 132"/>
                  <a:gd name="T43" fmla="*/ 123 h 230"/>
                  <a:gd name="T44" fmla="*/ 53 w 132"/>
                  <a:gd name="T45" fmla="*/ 125 h 230"/>
                  <a:gd name="T46" fmla="*/ 48 w 132"/>
                  <a:gd name="T47" fmla="*/ 133 h 230"/>
                  <a:gd name="T48" fmla="*/ 40 w 132"/>
                  <a:gd name="T49" fmla="*/ 144 h 230"/>
                  <a:gd name="T50" fmla="*/ 35 w 132"/>
                  <a:gd name="T51" fmla="*/ 149 h 230"/>
                  <a:gd name="T52" fmla="*/ 32 w 132"/>
                  <a:gd name="T53" fmla="*/ 152 h 230"/>
                  <a:gd name="T54" fmla="*/ 30 w 132"/>
                  <a:gd name="T55" fmla="*/ 157 h 230"/>
                  <a:gd name="T56" fmla="*/ 28 w 132"/>
                  <a:gd name="T57" fmla="*/ 161 h 230"/>
                  <a:gd name="T58" fmla="*/ 22 w 132"/>
                  <a:gd name="T59" fmla="*/ 163 h 230"/>
                  <a:gd name="T60" fmla="*/ 20 w 132"/>
                  <a:gd name="T61" fmla="*/ 166 h 230"/>
                  <a:gd name="T62" fmla="*/ 17 w 132"/>
                  <a:gd name="T63" fmla="*/ 173 h 230"/>
                  <a:gd name="T64" fmla="*/ 18 w 132"/>
                  <a:gd name="T65" fmla="*/ 179 h 230"/>
                  <a:gd name="T66" fmla="*/ 20 w 132"/>
                  <a:gd name="T67" fmla="*/ 185 h 230"/>
                  <a:gd name="T68" fmla="*/ 25 w 132"/>
                  <a:gd name="T69" fmla="*/ 194 h 230"/>
                  <a:gd name="T70" fmla="*/ 24 w 132"/>
                  <a:gd name="T71" fmla="*/ 204 h 230"/>
                  <a:gd name="T72" fmla="*/ 23 w 132"/>
                  <a:gd name="T73" fmla="*/ 216 h 230"/>
                  <a:gd name="T74" fmla="*/ 28 w 132"/>
                  <a:gd name="T75" fmla="*/ 216 h 230"/>
                  <a:gd name="T76" fmla="*/ 36 w 132"/>
                  <a:gd name="T77" fmla="*/ 220 h 230"/>
                  <a:gd name="T78" fmla="*/ 45 w 132"/>
                  <a:gd name="T79" fmla="*/ 219 h 230"/>
                  <a:gd name="T80" fmla="*/ 47 w 132"/>
                  <a:gd name="T81" fmla="*/ 230 h 230"/>
                  <a:gd name="T82" fmla="*/ 52 w 132"/>
                  <a:gd name="T83" fmla="*/ 229 h 230"/>
                  <a:gd name="T84" fmla="*/ 65 w 132"/>
                  <a:gd name="T85" fmla="*/ 223 h 230"/>
                  <a:gd name="T86" fmla="*/ 75 w 132"/>
                  <a:gd name="T87" fmla="*/ 218 h 230"/>
                  <a:gd name="T88" fmla="*/ 75 w 132"/>
                  <a:gd name="T89" fmla="*/ 218 h 230"/>
                  <a:gd name="T90" fmla="*/ 83 w 132"/>
                  <a:gd name="T91" fmla="*/ 219 h 230"/>
                  <a:gd name="T92" fmla="*/ 87 w 132"/>
                  <a:gd name="T93" fmla="*/ 218 h 230"/>
                  <a:gd name="T94" fmla="*/ 97 w 132"/>
                  <a:gd name="T95" fmla="*/ 218 h 230"/>
                  <a:gd name="T96" fmla="*/ 102 w 132"/>
                  <a:gd name="T97" fmla="*/ 217 h 230"/>
                  <a:gd name="T98" fmla="*/ 110 w 132"/>
                  <a:gd name="T99" fmla="*/ 206 h 230"/>
                  <a:gd name="T100" fmla="*/ 122 w 132"/>
                  <a:gd name="T101" fmla="*/ 187 h 230"/>
                  <a:gd name="T102" fmla="*/ 125 w 132"/>
                  <a:gd name="T103" fmla="*/ 159 h 230"/>
                  <a:gd name="T104" fmla="*/ 119 w 132"/>
                  <a:gd name="T105" fmla="*/ 141 h 230"/>
                  <a:gd name="T106" fmla="*/ 113 w 132"/>
                  <a:gd name="T107" fmla="*/ 127 h 230"/>
                  <a:gd name="T108" fmla="*/ 108 w 132"/>
                  <a:gd name="T109" fmla="*/ 121 h 230"/>
                  <a:gd name="T110" fmla="*/ 107 w 132"/>
                  <a:gd name="T111" fmla="*/ 111 h 230"/>
                  <a:gd name="T112" fmla="*/ 98 w 132"/>
                  <a:gd name="T113" fmla="*/ 79 h 230"/>
                  <a:gd name="T114" fmla="*/ 99 w 132"/>
                  <a:gd name="T115" fmla="*/ 60 h 230"/>
                  <a:gd name="T116" fmla="*/ 91 w 132"/>
                  <a:gd name="T117" fmla="*/ 50 h 230"/>
                  <a:gd name="T118" fmla="*/ 82 w 132"/>
                  <a:gd name="T119" fmla="*/ 39 h 230"/>
                  <a:gd name="T120" fmla="*/ 82 w 132"/>
                  <a:gd name="T121" fmla="*/ 25 h 230"/>
                  <a:gd name="T122" fmla="*/ 87 w 132"/>
                  <a:gd name="T123" fmla="*/ 13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2" h="230">
                    <a:moveTo>
                      <a:pt x="87" y="13"/>
                    </a:moveTo>
                    <a:cubicBezTo>
                      <a:pt x="84" y="10"/>
                      <a:pt x="84" y="10"/>
                      <a:pt x="84" y="10"/>
                    </a:cubicBezTo>
                    <a:cubicBezTo>
                      <a:pt x="84" y="9"/>
                      <a:pt x="84" y="9"/>
                      <a:pt x="84" y="9"/>
                    </a:cubicBezTo>
                    <a:cubicBezTo>
                      <a:pt x="80" y="8"/>
                      <a:pt x="80" y="8"/>
                      <a:pt x="80" y="8"/>
                    </a:cubicBezTo>
                    <a:cubicBezTo>
                      <a:pt x="77" y="7"/>
                      <a:pt x="77" y="7"/>
                      <a:pt x="77" y="7"/>
                    </a:cubicBezTo>
                    <a:cubicBezTo>
                      <a:pt x="75" y="5"/>
                      <a:pt x="75" y="5"/>
                      <a:pt x="75" y="5"/>
                    </a:cubicBezTo>
                    <a:cubicBezTo>
                      <a:pt x="71" y="1"/>
                      <a:pt x="71" y="1"/>
                      <a:pt x="71" y="1"/>
                    </a:cubicBezTo>
                    <a:cubicBezTo>
                      <a:pt x="69" y="0"/>
                      <a:pt x="69" y="0"/>
                      <a:pt x="69" y="0"/>
                    </a:cubicBezTo>
                    <a:cubicBezTo>
                      <a:pt x="64" y="0"/>
                      <a:pt x="64" y="0"/>
                      <a:pt x="64" y="0"/>
                    </a:cubicBezTo>
                    <a:cubicBezTo>
                      <a:pt x="63" y="1"/>
                      <a:pt x="63" y="1"/>
                      <a:pt x="63" y="1"/>
                    </a:cubicBezTo>
                    <a:cubicBezTo>
                      <a:pt x="63" y="3"/>
                      <a:pt x="63" y="3"/>
                      <a:pt x="63" y="3"/>
                    </a:cubicBezTo>
                    <a:cubicBezTo>
                      <a:pt x="60" y="4"/>
                      <a:pt x="60" y="4"/>
                      <a:pt x="60" y="4"/>
                    </a:cubicBezTo>
                    <a:cubicBezTo>
                      <a:pt x="57" y="3"/>
                      <a:pt x="57" y="3"/>
                      <a:pt x="57" y="3"/>
                    </a:cubicBezTo>
                    <a:cubicBezTo>
                      <a:pt x="55" y="4"/>
                      <a:pt x="55" y="4"/>
                      <a:pt x="55" y="4"/>
                    </a:cubicBezTo>
                    <a:cubicBezTo>
                      <a:pt x="55" y="5"/>
                      <a:pt x="55" y="5"/>
                      <a:pt x="55" y="5"/>
                    </a:cubicBezTo>
                    <a:cubicBezTo>
                      <a:pt x="52" y="8"/>
                      <a:pt x="52" y="8"/>
                      <a:pt x="52" y="8"/>
                    </a:cubicBezTo>
                    <a:cubicBezTo>
                      <a:pt x="52" y="9"/>
                      <a:pt x="52" y="9"/>
                      <a:pt x="52" y="9"/>
                    </a:cubicBezTo>
                    <a:cubicBezTo>
                      <a:pt x="53" y="10"/>
                      <a:pt x="53" y="10"/>
                      <a:pt x="53" y="10"/>
                    </a:cubicBezTo>
                    <a:cubicBezTo>
                      <a:pt x="52" y="13"/>
                      <a:pt x="52" y="13"/>
                      <a:pt x="52" y="13"/>
                    </a:cubicBezTo>
                    <a:cubicBezTo>
                      <a:pt x="51" y="19"/>
                      <a:pt x="51" y="19"/>
                      <a:pt x="51" y="19"/>
                    </a:cubicBezTo>
                    <a:cubicBezTo>
                      <a:pt x="52" y="23"/>
                      <a:pt x="52" y="23"/>
                      <a:pt x="52" y="23"/>
                    </a:cubicBezTo>
                    <a:cubicBezTo>
                      <a:pt x="53" y="25"/>
                      <a:pt x="53" y="25"/>
                      <a:pt x="53" y="25"/>
                    </a:cubicBezTo>
                    <a:cubicBezTo>
                      <a:pt x="52" y="28"/>
                      <a:pt x="52" y="28"/>
                      <a:pt x="52" y="28"/>
                    </a:cubicBezTo>
                    <a:cubicBezTo>
                      <a:pt x="49" y="30"/>
                      <a:pt x="49" y="30"/>
                      <a:pt x="49" y="30"/>
                    </a:cubicBezTo>
                    <a:cubicBezTo>
                      <a:pt x="47" y="30"/>
                      <a:pt x="47" y="30"/>
                      <a:pt x="47" y="30"/>
                    </a:cubicBezTo>
                    <a:cubicBezTo>
                      <a:pt x="45" y="31"/>
                      <a:pt x="45" y="31"/>
                      <a:pt x="45" y="31"/>
                    </a:cubicBezTo>
                    <a:cubicBezTo>
                      <a:pt x="43" y="32"/>
                      <a:pt x="43" y="32"/>
                      <a:pt x="43" y="32"/>
                    </a:cubicBezTo>
                    <a:cubicBezTo>
                      <a:pt x="42" y="35"/>
                      <a:pt x="42" y="35"/>
                      <a:pt x="42" y="35"/>
                    </a:cubicBezTo>
                    <a:cubicBezTo>
                      <a:pt x="37" y="35"/>
                      <a:pt x="37" y="35"/>
                      <a:pt x="37" y="35"/>
                    </a:cubicBezTo>
                    <a:cubicBezTo>
                      <a:pt x="33" y="32"/>
                      <a:pt x="33" y="32"/>
                      <a:pt x="33" y="32"/>
                    </a:cubicBezTo>
                    <a:cubicBezTo>
                      <a:pt x="31" y="32"/>
                      <a:pt x="31" y="32"/>
                      <a:pt x="31" y="32"/>
                    </a:cubicBezTo>
                    <a:cubicBezTo>
                      <a:pt x="30" y="33"/>
                      <a:pt x="30" y="33"/>
                      <a:pt x="30" y="33"/>
                    </a:cubicBezTo>
                    <a:cubicBezTo>
                      <a:pt x="26" y="37"/>
                      <a:pt x="26" y="37"/>
                      <a:pt x="26" y="37"/>
                    </a:cubicBezTo>
                    <a:cubicBezTo>
                      <a:pt x="19" y="36"/>
                      <a:pt x="19" y="36"/>
                      <a:pt x="19" y="36"/>
                    </a:cubicBezTo>
                    <a:cubicBezTo>
                      <a:pt x="15" y="35"/>
                      <a:pt x="15" y="35"/>
                      <a:pt x="15" y="35"/>
                    </a:cubicBezTo>
                    <a:cubicBezTo>
                      <a:pt x="12" y="31"/>
                      <a:pt x="12" y="31"/>
                      <a:pt x="12" y="31"/>
                    </a:cubicBezTo>
                    <a:cubicBezTo>
                      <a:pt x="11" y="29"/>
                      <a:pt x="11" y="29"/>
                      <a:pt x="11" y="29"/>
                    </a:cubicBezTo>
                    <a:cubicBezTo>
                      <a:pt x="6" y="24"/>
                      <a:pt x="6" y="24"/>
                      <a:pt x="6" y="24"/>
                    </a:cubicBezTo>
                    <a:cubicBezTo>
                      <a:pt x="4" y="22"/>
                      <a:pt x="4" y="22"/>
                      <a:pt x="4" y="22"/>
                    </a:cubicBezTo>
                    <a:cubicBezTo>
                      <a:pt x="2" y="22"/>
                      <a:pt x="2" y="22"/>
                      <a:pt x="2" y="22"/>
                    </a:cubicBezTo>
                    <a:cubicBezTo>
                      <a:pt x="1" y="23"/>
                      <a:pt x="1" y="23"/>
                      <a:pt x="1" y="23"/>
                    </a:cubicBezTo>
                    <a:cubicBezTo>
                      <a:pt x="1" y="24"/>
                      <a:pt x="1" y="24"/>
                      <a:pt x="1" y="24"/>
                    </a:cubicBezTo>
                    <a:cubicBezTo>
                      <a:pt x="2" y="27"/>
                      <a:pt x="2" y="27"/>
                      <a:pt x="2" y="27"/>
                    </a:cubicBezTo>
                    <a:cubicBezTo>
                      <a:pt x="0" y="28"/>
                      <a:pt x="0" y="28"/>
                      <a:pt x="0" y="28"/>
                    </a:cubicBezTo>
                    <a:cubicBezTo>
                      <a:pt x="1" y="29"/>
                      <a:pt x="1" y="29"/>
                      <a:pt x="1" y="29"/>
                    </a:cubicBezTo>
                    <a:cubicBezTo>
                      <a:pt x="4" y="31"/>
                      <a:pt x="4" y="31"/>
                      <a:pt x="4" y="31"/>
                    </a:cubicBezTo>
                    <a:cubicBezTo>
                      <a:pt x="9" y="36"/>
                      <a:pt x="9" y="36"/>
                      <a:pt x="9" y="36"/>
                    </a:cubicBezTo>
                    <a:cubicBezTo>
                      <a:pt x="12" y="38"/>
                      <a:pt x="12" y="38"/>
                      <a:pt x="12" y="38"/>
                    </a:cubicBezTo>
                    <a:cubicBezTo>
                      <a:pt x="18" y="39"/>
                      <a:pt x="18" y="39"/>
                      <a:pt x="18" y="39"/>
                    </a:cubicBezTo>
                    <a:cubicBezTo>
                      <a:pt x="19" y="40"/>
                      <a:pt x="19" y="40"/>
                      <a:pt x="19" y="40"/>
                    </a:cubicBezTo>
                    <a:cubicBezTo>
                      <a:pt x="22" y="40"/>
                      <a:pt x="22" y="40"/>
                      <a:pt x="22" y="40"/>
                    </a:cubicBezTo>
                    <a:cubicBezTo>
                      <a:pt x="25" y="44"/>
                      <a:pt x="25" y="44"/>
                      <a:pt x="25" y="44"/>
                    </a:cubicBezTo>
                    <a:cubicBezTo>
                      <a:pt x="25" y="46"/>
                      <a:pt x="25" y="46"/>
                      <a:pt x="25" y="46"/>
                    </a:cubicBezTo>
                    <a:cubicBezTo>
                      <a:pt x="26" y="46"/>
                      <a:pt x="26" y="46"/>
                      <a:pt x="26" y="46"/>
                    </a:cubicBezTo>
                    <a:cubicBezTo>
                      <a:pt x="27" y="45"/>
                      <a:pt x="27" y="45"/>
                      <a:pt x="27" y="45"/>
                    </a:cubicBezTo>
                    <a:cubicBezTo>
                      <a:pt x="30" y="49"/>
                      <a:pt x="30" y="49"/>
                      <a:pt x="30" y="49"/>
                    </a:cubicBezTo>
                    <a:cubicBezTo>
                      <a:pt x="31" y="49"/>
                      <a:pt x="31" y="49"/>
                      <a:pt x="31" y="49"/>
                    </a:cubicBezTo>
                    <a:cubicBezTo>
                      <a:pt x="33" y="52"/>
                      <a:pt x="33" y="52"/>
                      <a:pt x="33" y="52"/>
                    </a:cubicBezTo>
                    <a:cubicBezTo>
                      <a:pt x="32" y="54"/>
                      <a:pt x="32" y="54"/>
                      <a:pt x="32" y="54"/>
                    </a:cubicBezTo>
                    <a:cubicBezTo>
                      <a:pt x="33" y="58"/>
                      <a:pt x="33" y="58"/>
                      <a:pt x="33" y="58"/>
                    </a:cubicBezTo>
                    <a:cubicBezTo>
                      <a:pt x="32" y="61"/>
                      <a:pt x="32" y="61"/>
                      <a:pt x="32" y="61"/>
                    </a:cubicBezTo>
                    <a:cubicBezTo>
                      <a:pt x="32" y="63"/>
                      <a:pt x="32" y="63"/>
                      <a:pt x="32" y="63"/>
                    </a:cubicBezTo>
                    <a:cubicBezTo>
                      <a:pt x="35" y="63"/>
                      <a:pt x="35" y="63"/>
                      <a:pt x="35" y="63"/>
                    </a:cubicBezTo>
                    <a:cubicBezTo>
                      <a:pt x="36" y="67"/>
                      <a:pt x="36" y="67"/>
                      <a:pt x="36" y="67"/>
                    </a:cubicBezTo>
                    <a:cubicBezTo>
                      <a:pt x="35" y="69"/>
                      <a:pt x="35" y="69"/>
                      <a:pt x="35" y="69"/>
                    </a:cubicBezTo>
                    <a:cubicBezTo>
                      <a:pt x="35" y="72"/>
                      <a:pt x="35" y="72"/>
                      <a:pt x="35" y="72"/>
                    </a:cubicBezTo>
                    <a:cubicBezTo>
                      <a:pt x="37" y="74"/>
                      <a:pt x="37" y="74"/>
                      <a:pt x="37" y="74"/>
                    </a:cubicBezTo>
                    <a:cubicBezTo>
                      <a:pt x="38" y="79"/>
                      <a:pt x="38" y="79"/>
                      <a:pt x="38" y="79"/>
                    </a:cubicBezTo>
                    <a:cubicBezTo>
                      <a:pt x="37" y="81"/>
                      <a:pt x="37" y="81"/>
                      <a:pt x="37" y="81"/>
                    </a:cubicBezTo>
                    <a:cubicBezTo>
                      <a:pt x="38" y="83"/>
                      <a:pt x="38" y="83"/>
                      <a:pt x="38" y="83"/>
                    </a:cubicBezTo>
                    <a:cubicBezTo>
                      <a:pt x="38" y="89"/>
                      <a:pt x="38" y="89"/>
                      <a:pt x="38" y="89"/>
                    </a:cubicBezTo>
                    <a:cubicBezTo>
                      <a:pt x="37" y="90"/>
                      <a:pt x="37" y="90"/>
                      <a:pt x="37" y="90"/>
                    </a:cubicBezTo>
                    <a:cubicBezTo>
                      <a:pt x="38" y="93"/>
                      <a:pt x="38" y="93"/>
                      <a:pt x="38" y="93"/>
                    </a:cubicBezTo>
                    <a:cubicBezTo>
                      <a:pt x="40" y="94"/>
                      <a:pt x="40" y="94"/>
                      <a:pt x="40" y="94"/>
                    </a:cubicBezTo>
                    <a:cubicBezTo>
                      <a:pt x="43" y="99"/>
                      <a:pt x="43" y="99"/>
                      <a:pt x="43" y="99"/>
                    </a:cubicBezTo>
                    <a:cubicBezTo>
                      <a:pt x="45" y="101"/>
                      <a:pt x="45" y="101"/>
                      <a:pt x="45" y="101"/>
                    </a:cubicBezTo>
                    <a:cubicBezTo>
                      <a:pt x="45" y="104"/>
                      <a:pt x="45" y="104"/>
                      <a:pt x="45" y="104"/>
                    </a:cubicBezTo>
                    <a:cubicBezTo>
                      <a:pt x="45" y="104"/>
                      <a:pt x="45" y="104"/>
                      <a:pt x="45" y="104"/>
                    </a:cubicBezTo>
                    <a:cubicBezTo>
                      <a:pt x="47" y="104"/>
                      <a:pt x="47" y="104"/>
                      <a:pt x="47" y="104"/>
                    </a:cubicBezTo>
                    <a:cubicBezTo>
                      <a:pt x="50" y="107"/>
                      <a:pt x="50" y="107"/>
                      <a:pt x="50" y="107"/>
                    </a:cubicBezTo>
                    <a:cubicBezTo>
                      <a:pt x="55" y="107"/>
                      <a:pt x="55" y="107"/>
                      <a:pt x="55" y="107"/>
                    </a:cubicBezTo>
                    <a:cubicBezTo>
                      <a:pt x="60" y="111"/>
                      <a:pt x="60" y="111"/>
                      <a:pt x="60" y="111"/>
                    </a:cubicBezTo>
                    <a:cubicBezTo>
                      <a:pt x="58" y="112"/>
                      <a:pt x="58" y="112"/>
                      <a:pt x="58" y="112"/>
                    </a:cubicBezTo>
                    <a:cubicBezTo>
                      <a:pt x="58" y="113"/>
                      <a:pt x="58" y="113"/>
                      <a:pt x="58" y="113"/>
                    </a:cubicBezTo>
                    <a:cubicBezTo>
                      <a:pt x="59" y="118"/>
                      <a:pt x="59" y="118"/>
                      <a:pt x="59" y="118"/>
                    </a:cubicBezTo>
                    <a:cubicBezTo>
                      <a:pt x="58" y="119"/>
                      <a:pt x="58" y="119"/>
                      <a:pt x="58" y="119"/>
                    </a:cubicBezTo>
                    <a:cubicBezTo>
                      <a:pt x="64" y="124"/>
                      <a:pt x="64" y="124"/>
                      <a:pt x="64" y="124"/>
                    </a:cubicBezTo>
                    <a:cubicBezTo>
                      <a:pt x="60" y="123"/>
                      <a:pt x="60" y="123"/>
                      <a:pt x="60" y="123"/>
                    </a:cubicBezTo>
                    <a:cubicBezTo>
                      <a:pt x="61" y="124"/>
                      <a:pt x="61" y="124"/>
                      <a:pt x="61" y="124"/>
                    </a:cubicBezTo>
                    <a:cubicBezTo>
                      <a:pt x="61" y="128"/>
                      <a:pt x="61" y="128"/>
                      <a:pt x="61" y="128"/>
                    </a:cubicBezTo>
                    <a:cubicBezTo>
                      <a:pt x="56" y="125"/>
                      <a:pt x="56" y="125"/>
                      <a:pt x="56" y="125"/>
                    </a:cubicBezTo>
                    <a:cubicBezTo>
                      <a:pt x="53" y="125"/>
                      <a:pt x="53" y="125"/>
                      <a:pt x="53" y="125"/>
                    </a:cubicBezTo>
                    <a:cubicBezTo>
                      <a:pt x="50" y="127"/>
                      <a:pt x="50" y="127"/>
                      <a:pt x="50" y="127"/>
                    </a:cubicBezTo>
                    <a:cubicBezTo>
                      <a:pt x="50" y="129"/>
                      <a:pt x="50" y="129"/>
                      <a:pt x="50" y="129"/>
                    </a:cubicBezTo>
                    <a:cubicBezTo>
                      <a:pt x="48" y="132"/>
                      <a:pt x="48" y="132"/>
                      <a:pt x="48" y="132"/>
                    </a:cubicBezTo>
                    <a:cubicBezTo>
                      <a:pt x="48" y="133"/>
                      <a:pt x="48" y="133"/>
                      <a:pt x="48" y="133"/>
                    </a:cubicBezTo>
                    <a:cubicBezTo>
                      <a:pt x="46" y="135"/>
                      <a:pt x="46" y="135"/>
                      <a:pt x="46" y="135"/>
                    </a:cubicBezTo>
                    <a:cubicBezTo>
                      <a:pt x="42" y="138"/>
                      <a:pt x="42" y="138"/>
                      <a:pt x="42" y="138"/>
                    </a:cubicBezTo>
                    <a:cubicBezTo>
                      <a:pt x="42" y="143"/>
                      <a:pt x="42" y="143"/>
                      <a:pt x="42" y="143"/>
                    </a:cubicBezTo>
                    <a:cubicBezTo>
                      <a:pt x="40" y="144"/>
                      <a:pt x="40" y="144"/>
                      <a:pt x="40" y="144"/>
                    </a:cubicBezTo>
                    <a:cubicBezTo>
                      <a:pt x="40" y="144"/>
                      <a:pt x="40" y="144"/>
                      <a:pt x="40" y="144"/>
                    </a:cubicBezTo>
                    <a:cubicBezTo>
                      <a:pt x="39" y="147"/>
                      <a:pt x="39" y="147"/>
                      <a:pt x="39" y="147"/>
                    </a:cubicBezTo>
                    <a:cubicBezTo>
                      <a:pt x="36" y="147"/>
                      <a:pt x="36" y="147"/>
                      <a:pt x="36" y="147"/>
                    </a:cubicBezTo>
                    <a:cubicBezTo>
                      <a:pt x="35" y="149"/>
                      <a:pt x="35" y="149"/>
                      <a:pt x="35" y="149"/>
                    </a:cubicBezTo>
                    <a:cubicBezTo>
                      <a:pt x="36" y="151"/>
                      <a:pt x="36" y="151"/>
                      <a:pt x="36" y="151"/>
                    </a:cubicBezTo>
                    <a:cubicBezTo>
                      <a:pt x="43" y="156"/>
                      <a:pt x="43" y="156"/>
                      <a:pt x="43" y="156"/>
                    </a:cubicBezTo>
                    <a:cubicBezTo>
                      <a:pt x="32" y="153"/>
                      <a:pt x="32" y="153"/>
                      <a:pt x="32" y="153"/>
                    </a:cubicBezTo>
                    <a:cubicBezTo>
                      <a:pt x="32" y="152"/>
                      <a:pt x="32" y="152"/>
                      <a:pt x="32" y="152"/>
                    </a:cubicBezTo>
                    <a:cubicBezTo>
                      <a:pt x="31" y="152"/>
                      <a:pt x="31" y="152"/>
                      <a:pt x="31" y="152"/>
                    </a:cubicBezTo>
                    <a:cubicBezTo>
                      <a:pt x="31" y="154"/>
                      <a:pt x="31" y="154"/>
                      <a:pt x="31" y="154"/>
                    </a:cubicBezTo>
                    <a:cubicBezTo>
                      <a:pt x="32" y="158"/>
                      <a:pt x="32" y="158"/>
                      <a:pt x="32" y="158"/>
                    </a:cubicBezTo>
                    <a:cubicBezTo>
                      <a:pt x="30" y="157"/>
                      <a:pt x="30" y="157"/>
                      <a:pt x="30" y="157"/>
                    </a:cubicBezTo>
                    <a:cubicBezTo>
                      <a:pt x="30" y="157"/>
                      <a:pt x="30" y="157"/>
                      <a:pt x="30" y="157"/>
                    </a:cubicBezTo>
                    <a:cubicBezTo>
                      <a:pt x="30" y="157"/>
                      <a:pt x="30" y="157"/>
                      <a:pt x="30" y="157"/>
                    </a:cubicBezTo>
                    <a:cubicBezTo>
                      <a:pt x="30" y="159"/>
                      <a:pt x="30" y="159"/>
                      <a:pt x="30" y="159"/>
                    </a:cubicBezTo>
                    <a:cubicBezTo>
                      <a:pt x="28" y="161"/>
                      <a:pt x="28" y="161"/>
                      <a:pt x="28" y="161"/>
                    </a:cubicBezTo>
                    <a:cubicBezTo>
                      <a:pt x="28" y="163"/>
                      <a:pt x="28" y="163"/>
                      <a:pt x="28" y="163"/>
                    </a:cubicBezTo>
                    <a:cubicBezTo>
                      <a:pt x="24" y="165"/>
                      <a:pt x="24" y="165"/>
                      <a:pt x="24" y="165"/>
                    </a:cubicBezTo>
                    <a:cubicBezTo>
                      <a:pt x="22" y="163"/>
                      <a:pt x="22" y="163"/>
                      <a:pt x="22" y="163"/>
                    </a:cubicBezTo>
                    <a:cubicBezTo>
                      <a:pt x="22" y="163"/>
                      <a:pt x="22" y="163"/>
                      <a:pt x="22" y="163"/>
                    </a:cubicBezTo>
                    <a:cubicBezTo>
                      <a:pt x="21" y="162"/>
                      <a:pt x="21" y="162"/>
                      <a:pt x="21" y="162"/>
                    </a:cubicBezTo>
                    <a:cubicBezTo>
                      <a:pt x="20" y="163"/>
                      <a:pt x="20" y="163"/>
                      <a:pt x="20" y="163"/>
                    </a:cubicBezTo>
                    <a:cubicBezTo>
                      <a:pt x="21" y="165"/>
                      <a:pt x="21" y="165"/>
                      <a:pt x="21" y="165"/>
                    </a:cubicBezTo>
                    <a:cubicBezTo>
                      <a:pt x="20" y="166"/>
                      <a:pt x="20" y="166"/>
                      <a:pt x="20" y="166"/>
                    </a:cubicBezTo>
                    <a:cubicBezTo>
                      <a:pt x="21" y="168"/>
                      <a:pt x="21" y="168"/>
                      <a:pt x="21" y="168"/>
                    </a:cubicBezTo>
                    <a:cubicBezTo>
                      <a:pt x="19" y="171"/>
                      <a:pt x="19" y="171"/>
                      <a:pt x="19" y="171"/>
                    </a:cubicBezTo>
                    <a:cubicBezTo>
                      <a:pt x="18" y="172"/>
                      <a:pt x="18" y="172"/>
                      <a:pt x="18" y="172"/>
                    </a:cubicBezTo>
                    <a:cubicBezTo>
                      <a:pt x="17" y="173"/>
                      <a:pt x="17" y="173"/>
                      <a:pt x="17" y="173"/>
                    </a:cubicBezTo>
                    <a:cubicBezTo>
                      <a:pt x="18" y="175"/>
                      <a:pt x="18" y="175"/>
                      <a:pt x="18" y="175"/>
                    </a:cubicBezTo>
                    <a:cubicBezTo>
                      <a:pt x="19" y="176"/>
                      <a:pt x="19" y="176"/>
                      <a:pt x="19" y="176"/>
                    </a:cubicBezTo>
                    <a:cubicBezTo>
                      <a:pt x="18" y="179"/>
                      <a:pt x="18" y="179"/>
                      <a:pt x="18" y="179"/>
                    </a:cubicBezTo>
                    <a:cubicBezTo>
                      <a:pt x="18" y="179"/>
                      <a:pt x="18" y="179"/>
                      <a:pt x="18" y="179"/>
                    </a:cubicBezTo>
                    <a:cubicBezTo>
                      <a:pt x="19" y="178"/>
                      <a:pt x="19" y="178"/>
                      <a:pt x="19" y="178"/>
                    </a:cubicBezTo>
                    <a:cubicBezTo>
                      <a:pt x="21" y="181"/>
                      <a:pt x="21" y="181"/>
                      <a:pt x="21" y="181"/>
                    </a:cubicBezTo>
                    <a:cubicBezTo>
                      <a:pt x="21" y="184"/>
                      <a:pt x="21" y="184"/>
                      <a:pt x="21" y="184"/>
                    </a:cubicBezTo>
                    <a:cubicBezTo>
                      <a:pt x="20" y="185"/>
                      <a:pt x="20" y="185"/>
                      <a:pt x="20" y="185"/>
                    </a:cubicBezTo>
                    <a:cubicBezTo>
                      <a:pt x="21" y="188"/>
                      <a:pt x="21" y="188"/>
                      <a:pt x="21" y="188"/>
                    </a:cubicBezTo>
                    <a:cubicBezTo>
                      <a:pt x="21" y="189"/>
                      <a:pt x="21" y="189"/>
                      <a:pt x="21" y="189"/>
                    </a:cubicBezTo>
                    <a:cubicBezTo>
                      <a:pt x="23" y="192"/>
                      <a:pt x="23" y="192"/>
                      <a:pt x="23" y="192"/>
                    </a:cubicBezTo>
                    <a:cubicBezTo>
                      <a:pt x="25" y="194"/>
                      <a:pt x="25" y="194"/>
                      <a:pt x="25" y="194"/>
                    </a:cubicBezTo>
                    <a:cubicBezTo>
                      <a:pt x="24" y="196"/>
                      <a:pt x="24" y="196"/>
                      <a:pt x="24" y="196"/>
                    </a:cubicBezTo>
                    <a:cubicBezTo>
                      <a:pt x="26" y="199"/>
                      <a:pt x="26" y="199"/>
                      <a:pt x="26" y="199"/>
                    </a:cubicBezTo>
                    <a:cubicBezTo>
                      <a:pt x="24" y="200"/>
                      <a:pt x="24" y="200"/>
                      <a:pt x="24" y="200"/>
                    </a:cubicBezTo>
                    <a:cubicBezTo>
                      <a:pt x="24" y="204"/>
                      <a:pt x="24" y="204"/>
                      <a:pt x="24" y="204"/>
                    </a:cubicBezTo>
                    <a:cubicBezTo>
                      <a:pt x="23" y="206"/>
                      <a:pt x="23" y="206"/>
                      <a:pt x="23" y="206"/>
                    </a:cubicBezTo>
                    <a:cubicBezTo>
                      <a:pt x="23" y="210"/>
                      <a:pt x="23" y="210"/>
                      <a:pt x="23" y="210"/>
                    </a:cubicBezTo>
                    <a:cubicBezTo>
                      <a:pt x="25" y="212"/>
                      <a:pt x="25" y="212"/>
                      <a:pt x="25" y="212"/>
                    </a:cubicBezTo>
                    <a:cubicBezTo>
                      <a:pt x="23" y="216"/>
                      <a:pt x="23" y="216"/>
                      <a:pt x="23" y="216"/>
                    </a:cubicBezTo>
                    <a:cubicBezTo>
                      <a:pt x="23" y="217"/>
                      <a:pt x="23" y="217"/>
                      <a:pt x="23" y="217"/>
                    </a:cubicBezTo>
                    <a:cubicBezTo>
                      <a:pt x="24" y="217"/>
                      <a:pt x="24" y="217"/>
                      <a:pt x="24" y="217"/>
                    </a:cubicBezTo>
                    <a:cubicBezTo>
                      <a:pt x="27" y="216"/>
                      <a:pt x="27" y="216"/>
                      <a:pt x="27" y="216"/>
                    </a:cubicBezTo>
                    <a:cubicBezTo>
                      <a:pt x="28" y="216"/>
                      <a:pt x="28" y="216"/>
                      <a:pt x="28" y="216"/>
                    </a:cubicBezTo>
                    <a:cubicBezTo>
                      <a:pt x="28" y="215"/>
                      <a:pt x="28" y="215"/>
                      <a:pt x="28" y="215"/>
                    </a:cubicBezTo>
                    <a:cubicBezTo>
                      <a:pt x="32" y="219"/>
                      <a:pt x="32" y="219"/>
                      <a:pt x="32" y="219"/>
                    </a:cubicBezTo>
                    <a:cubicBezTo>
                      <a:pt x="34" y="218"/>
                      <a:pt x="34" y="218"/>
                      <a:pt x="34" y="218"/>
                    </a:cubicBezTo>
                    <a:cubicBezTo>
                      <a:pt x="36" y="220"/>
                      <a:pt x="36" y="220"/>
                      <a:pt x="36" y="220"/>
                    </a:cubicBezTo>
                    <a:cubicBezTo>
                      <a:pt x="39" y="219"/>
                      <a:pt x="39" y="219"/>
                      <a:pt x="39" y="219"/>
                    </a:cubicBezTo>
                    <a:cubicBezTo>
                      <a:pt x="42" y="221"/>
                      <a:pt x="42" y="221"/>
                      <a:pt x="42" y="221"/>
                    </a:cubicBezTo>
                    <a:cubicBezTo>
                      <a:pt x="42" y="221"/>
                      <a:pt x="42" y="221"/>
                      <a:pt x="42" y="221"/>
                    </a:cubicBezTo>
                    <a:cubicBezTo>
                      <a:pt x="45" y="219"/>
                      <a:pt x="45" y="219"/>
                      <a:pt x="45" y="219"/>
                    </a:cubicBezTo>
                    <a:cubicBezTo>
                      <a:pt x="45" y="223"/>
                      <a:pt x="45" y="223"/>
                      <a:pt x="45" y="223"/>
                    </a:cubicBezTo>
                    <a:cubicBezTo>
                      <a:pt x="44" y="225"/>
                      <a:pt x="44" y="225"/>
                      <a:pt x="44" y="225"/>
                    </a:cubicBezTo>
                    <a:cubicBezTo>
                      <a:pt x="47" y="229"/>
                      <a:pt x="47" y="229"/>
                      <a:pt x="47" y="229"/>
                    </a:cubicBezTo>
                    <a:cubicBezTo>
                      <a:pt x="47" y="230"/>
                      <a:pt x="47" y="230"/>
                      <a:pt x="47" y="230"/>
                    </a:cubicBezTo>
                    <a:cubicBezTo>
                      <a:pt x="47" y="230"/>
                      <a:pt x="47" y="230"/>
                      <a:pt x="47" y="230"/>
                    </a:cubicBezTo>
                    <a:cubicBezTo>
                      <a:pt x="50" y="228"/>
                      <a:pt x="50" y="228"/>
                      <a:pt x="50" y="228"/>
                    </a:cubicBezTo>
                    <a:cubicBezTo>
                      <a:pt x="51" y="230"/>
                      <a:pt x="51" y="230"/>
                      <a:pt x="51" y="230"/>
                    </a:cubicBezTo>
                    <a:cubicBezTo>
                      <a:pt x="52" y="229"/>
                      <a:pt x="52" y="229"/>
                      <a:pt x="52" y="229"/>
                    </a:cubicBezTo>
                    <a:cubicBezTo>
                      <a:pt x="54" y="229"/>
                      <a:pt x="54" y="229"/>
                      <a:pt x="54" y="229"/>
                    </a:cubicBezTo>
                    <a:cubicBezTo>
                      <a:pt x="58" y="226"/>
                      <a:pt x="58" y="226"/>
                      <a:pt x="58" y="226"/>
                    </a:cubicBezTo>
                    <a:cubicBezTo>
                      <a:pt x="61" y="226"/>
                      <a:pt x="61" y="226"/>
                      <a:pt x="61" y="226"/>
                    </a:cubicBezTo>
                    <a:cubicBezTo>
                      <a:pt x="65" y="223"/>
                      <a:pt x="65" y="223"/>
                      <a:pt x="65" y="223"/>
                    </a:cubicBezTo>
                    <a:cubicBezTo>
                      <a:pt x="66" y="221"/>
                      <a:pt x="66" y="221"/>
                      <a:pt x="66" y="221"/>
                    </a:cubicBezTo>
                    <a:cubicBezTo>
                      <a:pt x="70" y="222"/>
                      <a:pt x="70" y="222"/>
                      <a:pt x="70" y="222"/>
                    </a:cubicBezTo>
                    <a:cubicBezTo>
                      <a:pt x="72" y="222"/>
                      <a:pt x="72" y="222"/>
                      <a:pt x="72" y="222"/>
                    </a:cubicBezTo>
                    <a:cubicBezTo>
                      <a:pt x="75" y="218"/>
                      <a:pt x="75" y="218"/>
                      <a:pt x="75" y="218"/>
                    </a:cubicBezTo>
                    <a:cubicBezTo>
                      <a:pt x="76" y="220"/>
                      <a:pt x="76" y="220"/>
                      <a:pt x="76" y="220"/>
                    </a:cubicBezTo>
                    <a:cubicBezTo>
                      <a:pt x="76" y="219"/>
                      <a:pt x="76" y="219"/>
                      <a:pt x="76" y="219"/>
                    </a:cubicBezTo>
                    <a:cubicBezTo>
                      <a:pt x="76" y="219"/>
                      <a:pt x="76" y="219"/>
                      <a:pt x="76" y="219"/>
                    </a:cubicBezTo>
                    <a:cubicBezTo>
                      <a:pt x="75" y="218"/>
                      <a:pt x="75" y="218"/>
                      <a:pt x="75" y="218"/>
                    </a:cubicBezTo>
                    <a:cubicBezTo>
                      <a:pt x="78" y="215"/>
                      <a:pt x="78" y="215"/>
                      <a:pt x="78" y="215"/>
                    </a:cubicBezTo>
                    <a:cubicBezTo>
                      <a:pt x="80" y="219"/>
                      <a:pt x="80" y="219"/>
                      <a:pt x="80" y="219"/>
                    </a:cubicBezTo>
                    <a:cubicBezTo>
                      <a:pt x="81" y="215"/>
                      <a:pt x="81" y="215"/>
                      <a:pt x="81" y="215"/>
                    </a:cubicBezTo>
                    <a:cubicBezTo>
                      <a:pt x="83" y="219"/>
                      <a:pt x="83" y="219"/>
                      <a:pt x="83" y="219"/>
                    </a:cubicBezTo>
                    <a:cubicBezTo>
                      <a:pt x="83" y="219"/>
                      <a:pt x="83" y="219"/>
                      <a:pt x="83" y="219"/>
                    </a:cubicBezTo>
                    <a:cubicBezTo>
                      <a:pt x="84" y="217"/>
                      <a:pt x="84" y="217"/>
                      <a:pt x="84" y="217"/>
                    </a:cubicBezTo>
                    <a:cubicBezTo>
                      <a:pt x="87" y="218"/>
                      <a:pt x="87" y="218"/>
                      <a:pt x="87" y="218"/>
                    </a:cubicBezTo>
                    <a:cubicBezTo>
                      <a:pt x="87" y="218"/>
                      <a:pt x="87" y="218"/>
                      <a:pt x="87" y="218"/>
                    </a:cubicBezTo>
                    <a:cubicBezTo>
                      <a:pt x="88" y="218"/>
                      <a:pt x="88" y="218"/>
                      <a:pt x="88" y="218"/>
                    </a:cubicBezTo>
                    <a:cubicBezTo>
                      <a:pt x="92" y="217"/>
                      <a:pt x="92" y="217"/>
                      <a:pt x="92" y="217"/>
                    </a:cubicBezTo>
                    <a:cubicBezTo>
                      <a:pt x="94" y="218"/>
                      <a:pt x="94" y="218"/>
                      <a:pt x="94" y="218"/>
                    </a:cubicBezTo>
                    <a:cubicBezTo>
                      <a:pt x="97" y="218"/>
                      <a:pt x="97" y="218"/>
                      <a:pt x="97" y="218"/>
                    </a:cubicBezTo>
                    <a:cubicBezTo>
                      <a:pt x="95" y="216"/>
                      <a:pt x="95" y="216"/>
                      <a:pt x="95" y="216"/>
                    </a:cubicBezTo>
                    <a:cubicBezTo>
                      <a:pt x="98" y="215"/>
                      <a:pt x="98" y="215"/>
                      <a:pt x="98" y="215"/>
                    </a:cubicBezTo>
                    <a:cubicBezTo>
                      <a:pt x="101" y="216"/>
                      <a:pt x="101" y="216"/>
                      <a:pt x="101" y="216"/>
                    </a:cubicBezTo>
                    <a:cubicBezTo>
                      <a:pt x="102" y="217"/>
                      <a:pt x="102" y="217"/>
                      <a:pt x="102" y="217"/>
                    </a:cubicBezTo>
                    <a:cubicBezTo>
                      <a:pt x="103" y="217"/>
                      <a:pt x="103" y="217"/>
                      <a:pt x="103" y="217"/>
                    </a:cubicBezTo>
                    <a:cubicBezTo>
                      <a:pt x="103" y="217"/>
                      <a:pt x="103" y="217"/>
                      <a:pt x="103" y="216"/>
                    </a:cubicBezTo>
                    <a:cubicBezTo>
                      <a:pt x="103" y="212"/>
                      <a:pt x="103" y="212"/>
                      <a:pt x="103" y="212"/>
                    </a:cubicBezTo>
                    <a:cubicBezTo>
                      <a:pt x="110" y="206"/>
                      <a:pt x="110" y="206"/>
                      <a:pt x="110" y="206"/>
                    </a:cubicBezTo>
                    <a:cubicBezTo>
                      <a:pt x="113" y="205"/>
                      <a:pt x="113" y="205"/>
                      <a:pt x="113" y="205"/>
                    </a:cubicBezTo>
                    <a:cubicBezTo>
                      <a:pt x="116" y="199"/>
                      <a:pt x="116" y="199"/>
                      <a:pt x="116" y="199"/>
                    </a:cubicBezTo>
                    <a:cubicBezTo>
                      <a:pt x="120" y="193"/>
                      <a:pt x="120" y="193"/>
                      <a:pt x="120" y="193"/>
                    </a:cubicBezTo>
                    <a:cubicBezTo>
                      <a:pt x="122" y="187"/>
                      <a:pt x="122" y="187"/>
                      <a:pt x="122" y="187"/>
                    </a:cubicBezTo>
                    <a:cubicBezTo>
                      <a:pt x="128" y="178"/>
                      <a:pt x="128" y="178"/>
                      <a:pt x="128" y="178"/>
                    </a:cubicBezTo>
                    <a:cubicBezTo>
                      <a:pt x="132" y="169"/>
                      <a:pt x="132" y="169"/>
                      <a:pt x="132" y="169"/>
                    </a:cubicBezTo>
                    <a:cubicBezTo>
                      <a:pt x="131" y="165"/>
                      <a:pt x="131" y="165"/>
                      <a:pt x="131" y="165"/>
                    </a:cubicBezTo>
                    <a:cubicBezTo>
                      <a:pt x="125" y="159"/>
                      <a:pt x="125" y="159"/>
                      <a:pt x="125" y="159"/>
                    </a:cubicBezTo>
                    <a:cubicBezTo>
                      <a:pt x="122" y="158"/>
                      <a:pt x="122" y="158"/>
                      <a:pt x="122" y="158"/>
                    </a:cubicBezTo>
                    <a:cubicBezTo>
                      <a:pt x="115" y="149"/>
                      <a:pt x="115" y="149"/>
                      <a:pt x="115" y="149"/>
                    </a:cubicBezTo>
                    <a:cubicBezTo>
                      <a:pt x="117" y="144"/>
                      <a:pt x="117" y="144"/>
                      <a:pt x="117" y="144"/>
                    </a:cubicBezTo>
                    <a:cubicBezTo>
                      <a:pt x="119" y="141"/>
                      <a:pt x="119" y="141"/>
                      <a:pt x="119" y="141"/>
                    </a:cubicBezTo>
                    <a:cubicBezTo>
                      <a:pt x="119" y="138"/>
                      <a:pt x="119" y="138"/>
                      <a:pt x="119" y="138"/>
                    </a:cubicBezTo>
                    <a:cubicBezTo>
                      <a:pt x="115" y="136"/>
                      <a:pt x="115" y="136"/>
                      <a:pt x="115" y="136"/>
                    </a:cubicBezTo>
                    <a:cubicBezTo>
                      <a:pt x="113" y="132"/>
                      <a:pt x="113" y="132"/>
                      <a:pt x="113" y="132"/>
                    </a:cubicBezTo>
                    <a:cubicBezTo>
                      <a:pt x="113" y="127"/>
                      <a:pt x="113" y="127"/>
                      <a:pt x="113" y="127"/>
                    </a:cubicBezTo>
                    <a:cubicBezTo>
                      <a:pt x="114" y="126"/>
                      <a:pt x="114" y="126"/>
                      <a:pt x="114" y="126"/>
                    </a:cubicBezTo>
                    <a:cubicBezTo>
                      <a:pt x="113" y="124"/>
                      <a:pt x="113" y="124"/>
                      <a:pt x="113" y="124"/>
                    </a:cubicBezTo>
                    <a:cubicBezTo>
                      <a:pt x="110" y="124"/>
                      <a:pt x="110" y="124"/>
                      <a:pt x="110" y="124"/>
                    </a:cubicBezTo>
                    <a:cubicBezTo>
                      <a:pt x="108" y="121"/>
                      <a:pt x="108" y="121"/>
                      <a:pt x="108" y="121"/>
                    </a:cubicBezTo>
                    <a:cubicBezTo>
                      <a:pt x="108" y="116"/>
                      <a:pt x="108" y="116"/>
                      <a:pt x="108" y="116"/>
                    </a:cubicBezTo>
                    <a:cubicBezTo>
                      <a:pt x="109" y="115"/>
                      <a:pt x="109" y="115"/>
                      <a:pt x="109" y="115"/>
                    </a:cubicBezTo>
                    <a:cubicBezTo>
                      <a:pt x="107" y="114"/>
                      <a:pt x="107" y="114"/>
                      <a:pt x="107" y="114"/>
                    </a:cubicBezTo>
                    <a:cubicBezTo>
                      <a:pt x="107" y="111"/>
                      <a:pt x="107" y="111"/>
                      <a:pt x="107" y="111"/>
                    </a:cubicBezTo>
                    <a:cubicBezTo>
                      <a:pt x="108" y="102"/>
                      <a:pt x="108" y="102"/>
                      <a:pt x="108" y="102"/>
                    </a:cubicBezTo>
                    <a:cubicBezTo>
                      <a:pt x="109" y="101"/>
                      <a:pt x="109" y="101"/>
                      <a:pt x="109" y="101"/>
                    </a:cubicBezTo>
                    <a:cubicBezTo>
                      <a:pt x="104" y="89"/>
                      <a:pt x="104" y="89"/>
                      <a:pt x="104" y="89"/>
                    </a:cubicBezTo>
                    <a:cubicBezTo>
                      <a:pt x="98" y="79"/>
                      <a:pt x="98" y="79"/>
                      <a:pt x="98" y="79"/>
                    </a:cubicBezTo>
                    <a:cubicBezTo>
                      <a:pt x="97" y="75"/>
                      <a:pt x="97" y="75"/>
                      <a:pt x="97" y="75"/>
                    </a:cubicBezTo>
                    <a:cubicBezTo>
                      <a:pt x="94" y="72"/>
                      <a:pt x="94" y="72"/>
                      <a:pt x="94" y="72"/>
                    </a:cubicBezTo>
                    <a:cubicBezTo>
                      <a:pt x="96" y="65"/>
                      <a:pt x="96" y="65"/>
                      <a:pt x="96" y="65"/>
                    </a:cubicBezTo>
                    <a:cubicBezTo>
                      <a:pt x="99" y="60"/>
                      <a:pt x="99" y="60"/>
                      <a:pt x="99" y="60"/>
                    </a:cubicBezTo>
                    <a:cubicBezTo>
                      <a:pt x="100" y="57"/>
                      <a:pt x="100" y="57"/>
                      <a:pt x="100" y="57"/>
                    </a:cubicBezTo>
                    <a:cubicBezTo>
                      <a:pt x="99" y="56"/>
                      <a:pt x="99" y="56"/>
                      <a:pt x="99" y="56"/>
                    </a:cubicBezTo>
                    <a:cubicBezTo>
                      <a:pt x="93" y="52"/>
                      <a:pt x="93" y="52"/>
                      <a:pt x="93" y="52"/>
                    </a:cubicBezTo>
                    <a:cubicBezTo>
                      <a:pt x="91" y="50"/>
                      <a:pt x="91" y="50"/>
                      <a:pt x="91" y="50"/>
                    </a:cubicBezTo>
                    <a:cubicBezTo>
                      <a:pt x="90" y="47"/>
                      <a:pt x="90" y="47"/>
                      <a:pt x="90" y="47"/>
                    </a:cubicBezTo>
                    <a:cubicBezTo>
                      <a:pt x="86" y="45"/>
                      <a:pt x="86" y="45"/>
                      <a:pt x="86" y="45"/>
                    </a:cubicBezTo>
                    <a:cubicBezTo>
                      <a:pt x="84" y="45"/>
                      <a:pt x="84" y="45"/>
                      <a:pt x="84" y="45"/>
                    </a:cubicBezTo>
                    <a:cubicBezTo>
                      <a:pt x="82" y="39"/>
                      <a:pt x="82" y="39"/>
                      <a:pt x="82" y="39"/>
                    </a:cubicBezTo>
                    <a:cubicBezTo>
                      <a:pt x="80" y="36"/>
                      <a:pt x="80" y="36"/>
                      <a:pt x="80" y="36"/>
                    </a:cubicBezTo>
                    <a:cubicBezTo>
                      <a:pt x="81" y="29"/>
                      <a:pt x="81" y="29"/>
                      <a:pt x="81" y="29"/>
                    </a:cubicBezTo>
                    <a:cubicBezTo>
                      <a:pt x="78" y="27"/>
                      <a:pt x="78" y="27"/>
                      <a:pt x="78" y="27"/>
                    </a:cubicBezTo>
                    <a:cubicBezTo>
                      <a:pt x="82" y="25"/>
                      <a:pt x="82" y="25"/>
                      <a:pt x="82" y="25"/>
                    </a:cubicBezTo>
                    <a:cubicBezTo>
                      <a:pt x="85" y="24"/>
                      <a:pt x="85" y="24"/>
                      <a:pt x="85" y="24"/>
                    </a:cubicBezTo>
                    <a:cubicBezTo>
                      <a:pt x="84" y="19"/>
                      <a:pt x="84" y="19"/>
                      <a:pt x="84" y="19"/>
                    </a:cubicBezTo>
                    <a:cubicBezTo>
                      <a:pt x="87" y="15"/>
                      <a:pt x="87" y="15"/>
                      <a:pt x="87" y="15"/>
                    </a:cubicBezTo>
                    <a:lnTo>
                      <a:pt x="87" y="1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7" name="Freeform 187">
                <a:extLst>
                  <a:ext uri="{FF2B5EF4-FFF2-40B4-BE49-F238E27FC236}">
                    <a16:creationId xmlns:a16="http://schemas.microsoft.com/office/drawing/2014/main" id="{E60B40F9-5D67-8BA4-D515-82BF09AA93F4}"/>
                  </a:ext>
                </a:extLst>
              </p:cNvPr>
              <p:cNvSpPr/>
              <p:nvPr/>
            </p:nvSpPr>
            <p:spPr bwMode="auto">
              <a:xfrm>
                <a:off x="6472238" y="2178050"/>
                <a:ext cx="26988" cy="30163"/>
              </a:xfrm>
              <a:custGeom>
                <a:avLst/>
                <a:gdLst>
                  <a:gd name="T0" fmla="*/ 1 w 17"/>
                  <a:gd name="T1" fmla="*/ 5 h 19"/>
                  <a:gd name="T2" fmla="*/ 1 w 17"/>
                  <a:gd name="T3" fmla="*/ 6 h 19"/>
                  <a:gd name="T4" fmla="*/ 0 w 17"/>
                  <a:gd name="T5" fmla="*/ 7 h 19"/>
                  <a:gd name="T6" fmla="*/ 0 w 17"/>
                  <a:gd name="T7" fmla="*/ 10 h 19"/>
                  <a:gd name="T8" fmla="*/ 2 w 17"/>
                  <a:gd name="T9" fmla="*/ 10 h 19"/>
                  <a:gd name="T10" fmla="*/ 4 w 17"/>
                  <a:gd name="T11" fmla="*/ 12 h 19"/>
                  <a:gd name="T12" fmla="*/ 3 w 17"/>
                  <a:gd name="T13" fmla="*/ 14 h 19"/>
                  <a:gd name="T14" fmla="*/ 2 w 17"/>
                  <a:gd name="T15" fmla="*/ 14 h 19"/>
                  <a:gd name="T16" fmla="*/ 1 w 17"/>
                  <a:gd name="T17" fmla="*/ 18 h 19"/>
                  <a:gd name="T18" fmla="*/ 2 w 17"/>
                  <a:gd name="T19" fmla="*/ 19 h 19"/>
                  <a:gd name="T20" fmla="*/ 4 w 17"/>
                  <a:gd name="T21" fmla="*/ 17 h 19"/>
                  <a:gd name="T22" fmla="*/ 4 w 17"/>
                  <a:gd name="T23" fmla="*/ 15 h 19"/>
                  <a:gd name="T24" fmla="*/ 7 w 17"/>
                  <a:gd name="T25" fmla="*/ 11 h 19"/>
                  <a:gd name="T26" fmla="*/ 11 w 17"/>
                  <a:gd name="T27" fmla="*/ 10 h 19"/>
                  <a:gd name="T28" fmla="*/ 14 w 17"/>
                  <a:gd name="T29" fmla="*/ 7 h 19"/>
                  <a:gd name="T30" fmla="*/ 15 w 17"/>
                  <a:gd name="T31" fmla="*/ 5 h 19"/>
                  <a:gd name="T32" fmla="*/ 17 w 17"/>
                  <a:gd name="T33" fmla="*/ 6 h 19"/>
                  <a:gd name="T34" fmla="*/ 17 w 17"/>
                  <a:gd name="T35" fmla="*/ 5 h 19"/>
                  <a:gd name="T36" fmla="*/ 17 w 17"/>
                  <a:gd name="T37" fmla="*/ 4 h 19"/>
                  <a:gd name="T38" fmla="*/ 16 w 17"/>
                  <a:gd name="T39" fmla="*/ 4 h 19"/>
                  <a:gd name="T40" fmla="*/ 14 w 17"/>
                  <a:gd name="T41" fmla="*/ 2 h 19"/>
                  <a:gd name="T42" fmla="*/ 8 w 17"/>
                  <a:gd name="T43" fmla="*/ 2 h 19"/>
                  <a:gd name="T44" fmla="*/ 7 w 17"/>
                  <a:gd name="T45" fmla="*/ 0 h 19"/>
                  <a:gd name="T46" fmla="*/ 6 w 17"/>
                  <a:gd name="T47" fmla="*/ 3 h 19"/>
                  <a:gd name="T48" fmla="*/ 4 w 17"/>
                  <a:gd name="T49" fmla="*/ 3 h 19"/>
                  <a:gd name="T50" fmla="*/ 3 w 17"/>
                  <a:gd name="T51" fmla="*/ 5 h 19"/>
                  <a:gd name="T52" fmla="*/ 2 w 17"/>
                  <a:gd name="T53" fmla="*/ 3 h 19"/>
                  <a:gd name="T54" fmla="*/ 1 w 17"/>
                  <a:gd name="T55" fmla="*/ 3 h 19"/>
                  <a:gd name="T56" fmla="*/ 1 w 17"/>
                  <a:gd name="T57" fmla="*/ 4 h 19"/>
                  <a:gd name="T58" fmla="*/ 0 w 17"/>
                  <a:gd name="T59" fmla="*/ 4 h 19"/>
                  <a:gd name="T60" fmla="*/ 1 w 17"/>
                  <a:gd name="T61"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7" h="19">
                    <a:moveTo>
                      <a:pt x="1" y="5"/>
                    </a:moveTo>
                    <a:lnTo>
                      <a:pt x="1" y="6"/>
                    </a:lnTo>
                    <a:lnTo>
                      <a:pt x="0" y="7"/>
                    </a:lnTo>
                    <a:lnTo>
                      <a:pt x="0" y="10"/>
                    </a:lnTo>
                    <a:lnTo>
                      <a:pt x="2" y="10"/>
                    </a:lnTo>
                    <a:lnTo>
                      <a:pt x="4" y="12"/>
                    </a:lnTo>
                    <a:lnTo>
                      <a:pt x="3" y="14"/>
                    </a:lnTo>
                    <a:lnTo>
                      <a:pt x="2" y="14"/>
                    </a:lnTo>
                    <a:lnTo>
                      <a:pt x="1" y="18"/>
                    </a:lnTo>
                    <a:lnTo>
                      <a:pt x="2" y="19"/>
                    </a:lnTo>
                    <a:lnTo>
                      <a:pt x="4" y="17"/>
                    </a:lnTo>
                    <a:lnTo>
                      <a:pt x="4" y="15"/>
                    </a:lnTo>
                    <a:lnTo>
                      <a:pt x="7" y="11"/>
                    </a:lnTo>
                    <a:lnTo>
                      <a:pt x="11" y="10"/>
                    </a:lnTo>
                    <a:lnTo>
                      <a:pt x="14" y="7"/>
                    </a:lnTo>
                    <a:lnTo>
                      <a:pt x="15" y="5"/>
                    </a:lnTo>
                    <a:lnTo>
                      <a:pt x="17" y="6"/>
                    </a:lnTo>
                    <a:lnTo>
                      <a:pt x="17" y="5"/>
                    </a:lnTo>
                    <a:lnTo>
                      <a:pt x="17" y="4"/>
                    </a:lnTo>
                    <a:lnTo>
                      <a:pt x="16" y="4"/>
                    </a:lnTo>
                    <a:lnTo>
                      <a:pt x="14" y="2"/>
                    </a:lnTo>
                    <a:lnTo>
                      <a:pt x="8" y="2"/>
                    </a:lnTo>
                    <a:lnTo>
                      <a:pt x="7" y="0"/>
                    </a:lnTo>
                    <a:lnTo>
                      <a:pt x="6" y="3"/>
                    </a:lnTo>
                    <a:lnTo>
                      <a:pt x="4" y="3"/>
                    </a:lnTo>
                    <a:lnTo>
                      <a:pt x="3" y="5"/>
                    </a:lnTo>
                    <a:lnTo>
                      <a:pt x="2" y="3"/>
                    </a:lnTo>
                    <a:lnTo>
                      <a:pt x="1" y="3"/>
                    </a:lnTo>
                    <a:lnTo>
                      <a:pt x="1" y="4"/>
                    </a:lnTo>
                    <a:lnTo>
                      <a:pt x="0" y="4"/>
                    </a:lnTo>
                    <a:lnTo>
                      <a:pt x="1" y="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8" name="Freeform 188">
                <a:extLst>
                  <a:ext uri="{FF2B5EF4-FFF2-40B4-BE49-F238E27FC236}">
                    <a16:creationId xmlns:a16="http://schemas.microsoft.com/office/drawing/2014/main" id="{0EC3BEE4-EC50-5B5D-05CD-86577A442D1E}"/>
                  </a:ext>
                </a:extLst>
              </p:cNvPr>
              <p:cNvSpPr/>
              <p:nvPr/>
            </p:nvSpPr>
            <p:spPr bwMode="auto">
              <a:xfrm>
                <a:off x="6507163" y="2139950"/>
                <a:ext cx="93663" cy="80963"/>
              </a:xfrm>
              <a:custGeom>
                <a:avLst/>
                <a:gdLst>
                  <a:gd name="T0" fmla="*/ 55 w 59"/>
                  <a:gd name="T1" fmla="*/ 14 h 51"/>
                  <a:gd name="T2" fmla="*/ 56 w 59"/>
                  <a:gd name="T3" fmla="*/ 9 h 51"/>
                  <a:gd name="T4" fmla="*/ 59 w 59"/>
                  <a:gd name="T5" fmla="*/ 6 h 51"/>
                  <a:gd name="T6" fmla="*/ 59 w 59"/>
                  <a:gd name="T7" fmla="*/ 6 h 51"/>
                  <a:gd name="T8" fmla="*/ 45 w 59"/>
                  <a:gd name="T9" fmla="*/ 5 h 51"/>
                  <a:gd name="T10" fmla="*/ 39 w 59"/>
                  <a:gd name="T11" fmla="*/ 2 h 51"/>
                  <a:gd name="T12" fmla="*/ 33 w 59"/>
                  <a:gd name="T13" fmla="*/ 2 h 51"/>
                  <a:gd name="T14" fmla="*/ 31 w 59"/>
                  <a:gd name="T15" fmla="*/ 0 h 51"/>
                  <a:gd name="T16" fmla="*/ 27 w 59"/>
                  <a:gd name="T17" fmla="*/ 1 h 51"/>
                  <a:gd name="T18" fmla="*/ 26 w 59"/>
                  <a:gd name="T19" fmla="*/ 0 h 51"/>
                  <a:gd name="T20" fmla="*/ 26 w 59"/>
                  <a:gd name="T21" fmla="*/ 1 h 51"/>
                  <a:gd name="T22" fmla="*/ 25 w 59"/>
                  <a:gd name="T23" fmla="*/ 0 h 51"/>
                  <a:gd name="T24" fmla="*/ 26 w 59"/>
                  <a:gd name="T25" fmla="*/ 1 h 51"/>
                  <a:gd name="T26" fmla="*/ 22 w 59"/>
                  <a:gd name="T27" fmla="*/ 5 h 51"/>
                  <a:gd name="T28" fmla="*/ 20 w 59"/>
                  <a:gd name="T29" fmla="*/ 4 h 51"/>
                  <a:gd name="T30" fmla="*/ 15 w 59"/>
                  <a:gd name="T31" fmla="*/ 4 h 51"/>
                  <a:gd name="T32" fmla="*/ 14 w 59"/>
                  <a:gd name="T33" fmla="*/ 6 h 51"/>
                  <a:gd name="T34" fmla="*/ 10 w 59"/>
                  <a:gd name="T35" fmla="*/ 5 h 51"/>
                  <a:gd name="T36" fmla="*/ 8 w 59"/>
                  <a:gd name="T37" fmla="*/ 6 h 51"/>
                  <a:gd name="T38" fmla="*/ 8 w 59"/>
                  <a:gd name="T39" fmla="*/ 8 h 51"/>
                  <a:gd name="T40" fmla="*/ 4 w 59"/>
                  <a:gd name="T41" fmla="*/ 8 h 51"/>
                  <a:gd name="T42" fmla="*/ 1 w 59"/>
                  <a:gd name="T43" fmla="*/ 9 h 51"/>
                  <a:gd name="T44" fmla="*/ 0 w 59"/>
                  <a:gd name="T45" fmla="*/ 12 h 51"/>
                  <a:gd name="T46" fmla="*/ 0 w 59"/>
                  <a:gd name="T47" fmla="*/ 20 h 51"/>
                  <a:gd name="T48" fmla="*/ 0 w 59"/>
                  <a:gd name="T49" fmla="*/ 20 h 51"/>
                  <a:gd name="T50" fmla="*/ 1 w 59"/>
                  <a:gd name="T51" fmla="*/ 20 h 51"/>
                  <a:gd name="T52" fmla="*/ 7 w 59"/>
                  <a:gd name="T53" fmla="*/ 20 h 51"/>
                  <a:gd name="T54" fmla="*/ 3 w 59"/>
                  <a:gd name="T55" fmla="*/ 24 h 51"/>
                  <a:gd name="T56" fmla="*/ 2 w 59"/>
                  <a:gd name="T57" fmla="*/ 24 h 51"/>
                  <a:gd name="T58" fmla="*/ 2 w 59"/>
                  <a:gd name="T59" fmla="*/ 27 h 51"/>
                  <a:gd name="T60" fmla="*/ 4 w 59"/>
                  <a:gd name="T61" fmla="*/ 30 h 51"/>
                  <a:gd name="T62" fmla="*/ 8 w 59"/>
                  <a:gd name="T63" fmla="*/ 34 h 51"/>
                  <a:gd name="T64" fmla="*/ 8 w 59"/>
                  <a:gd name="T65" fmla="*/ 31 h 51"/>
                  <a:gd name="T66" fmla="*/ 12 w 59"/>
                  <a:gd name="T67" fmla="*/ 28 h 51"/>
                  <a:gd name="T68" fmla="*/ 15 w 59"/>
                  <a:gd name="T69" fmla="*/ 31 h 51"/>
                  <a:gd name="T70" fmla="*/ 14 w 59"/>
                  <a:gd name="T71" fmla="*/ 39 h 51"/>
                  <a:gd name="T72" fmla="*/ 18 w 59"/>
                  <a:gd name="T73" fmla="*/ 37 h 51"/>
                  <a:gd name="T74" fmla="*/ 22 w 59"/>
                  <a:gd name="T75" fmla="*/ 36 h 51"/>
                  <a:gd name="T76" fmla="*/ 26 w 59"/>
                  <a:gd name="T77" fmla="*/ 39 h 51"/>
                  <a:gd name="T78" fmla="*/ 27 w 59"/>
                  <a:gd name="T79" fmla="*/ 38 h 51"/>
                  <a:gd name="T80" fmla="*/ 27 w 59"/>
                  <a:gd name="T81" fmla="*/ 35 h 51"/>
                  <a:gd name="T82" fmla="*/ 32 w 59"/>
                  <a:gd name="T83" fmla="*/ 38 h 51"/>
                  <a:gd name="T84" fmla="*/ 33 w 59"/>
                  <a:gd name="T85" fmla="*/ 39 h 51"/>
                  <a:gd name="T86" fmla="*/ 34 w 59"/>
                  <a:gd name="T87" fmla="*/ 41 h 51"/>
                  <a:gd name="T88" fmla="*/ 40 w 59"/>
                  <a:gd name="T89" fmla="*/ 43 h 51"/>
                  <a:gd name="T90" fmla="*/ 41 w 59"/>
                  <a:gd name="T91" fmla="*/ 46 h 51"/>
                  <a:gd name="T92" fmla="*/ 45 w 59"/>
                  <a:gd name="T93" fmla="*/ 49 h 51"/>
                  <a:gd name="T94" fmla="*/ 46 w 59"/>
                  <a:gd name="T95" fmla="*/ 51 h 51"/>
                  <a:gd name="T96" fmla="*/ 51 w 59"/>
                  <a:gd name="T97" fmla="*/ 49 h 51"/>
                  <a:gd name="T98" fmla="*/ 55 w 59"/>
                  <a:gd name="T99" fmla="*/ 50 h 51"/>
                  <a:gd name="T100" fmla="*/ 56 w 59"/>
                  <a:gd name="T101" fmla="*/ 48 h 51"/>
                  <a:gd name="T102" fmla="*/ 56 w 59"/>
                  <a:gd name="T103" fmla="*/ 44 h 51"/>
                  <a:gd name="T104" fmla="*/ 59 w 59"/>
                  <a:gd name="T105" fmla="*/ 42 h 51"/>
                  <a:gd name="T106" fmla="*/ 59 w 59"/>
                  <a:gd name="T107" fmla="*/ 39 h 51"/>
                  <a:gd name="T108" fmla="*/ 52 w 59"/>
                  <a:gd name="T109" fmla="*/ 27 h 51"/>
                  <a:gd name="T110" fmla="*/ 53 w 59"/>
                  <a:gd name="T111" fmla="*/ 15 h 51"/>
                  <a:gd name="T112" fmla="*/ 55 w 59"/>
                  <a:gd name="T113" fmla="*/ 14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9" h="51">
                    <a:moveTo>
                      <a:pt x="55" y="14"/>
                    </a:moveTo>
                    <a:lnTo>
                      <a:pt x="56" y="9"/>
                    </a:lnTo>
                    <a:lnTo>
                      <a:pt x="59" y="6"/>
                    </a:lnTo>
                    <a:lnTo>
                      <a:pt x="59" y="6"/>
                    </a:lnTo>
                    <a:lnTo>
                      <a:pt x="45" y="5"/>
                    </a:lnTo>
                    <a:lnTo>
                      <a:pt x="39" y="2"/>
                    </a:lnTo>
                    <a:lnTo>
                      <a:pt x="33" y="2"/>
                    </a:lnTo>
                    <a:lnTo>
                      <a:pt x="31" y="0"/>
                    </a:lnTo>
                    <a:lnTo>
                      <a:pt x="27" y="1"/>
                    </a:lnTo>
                    <a:lnTo>
                      <a:pt x="26" y="0"/>
                    </a:lnTo>
                    <a:lnTo>
                      <a:pt x="26" y="1"/>
                    </a:lnTo>
                    <a:lnTo>
                      <a:pt x="25" y="0"/>
                    </a:lnTo>
                    <a:lnTo>
                      <a:pt x="26" y="1"/>
                    </a:lnTo>
                    <a:lnTo>
                      <a:pt x="22" y="5"/>
                    </a:lnTo>
                    <a:lnTo>
                      <a:pt x="20" y="4"/>
                    </a:lnTo>
                    <a:lnTo>
                      <a:pt x="15" y="4"/>
                    </a:lnTo>
                    <a:lnTo>
                      <a:pt x="14" y="6"/>
                    </a:lnTo>
                    <a:lnTo>
                      <a:pt x="10" y="5"/>
                    </a:lnTo>
                    <a:lnTo>
                      <a:pt x="8" y="6"/>
                    </a:lnTo>
                    <a:lnTo>
                      <a:pt x="8" y="8"/>
                    </a:lnTo>
                    <a:lnTo>
                      <a:pt x="4" y="8"/>
                    </a:lnTo>
                    <a:lnTo>
                      <a:pt x="1" y="9"/>
                    </a:lnTo>
                    <a:lnTo>
                      <a:pt x="0" y="12"/>
                    </a:lnTo>
                    <a:lnTo>
                      <a:pt x="0" y="20"/>
                    </a:lnTo>
                    <a:lnTo>
                      <a:pt x="0" y="20"/>
                    </a:lnTo>
                    <a:lnTo>
                      <a:pt x="1" y="20"/>
                    </a:lnTo>
                    <a:lnTo>
                      <a:pt x="7" y="20"/>
                    </a:lnTo>
                    <a:lnTo>
                      <a:pt x="3" y="24"/>
                    </a:lnTo>
                    <a:lnTo>
                      <a:pt x="2" y="24"/>
                    </a:lnTo>
                    <a:lnTo>
                      <a:pt x="2" y="27"/>
                    </a:lnTo>
                    <a:lnTo>
                      <a:pt x="4" y="30"/>
                    </a:lnTo>
                    <a:lnTo>
                      <a:pt x="8" y="34"/>
                    </a:lnTo>
                    <a:lnTo>
                      <a:pt x="8" y="31"/>
                    </a:lnTo>
                    <a:lnTo>
                      <a:pt x="12" y="28"/>
                    </a:lnTo>
                    <a:lnTo>
                      <a:pt x="15" y="31"/>
                    </a:lnTo>
                    <a:lnTo>
                      <a:pt x="14" y="39"/>
                    </a:lnTo>
                    <a:lnTo>
                      <a:pt x="18" y="37"/>
                    </a:lnTo>
                    <a:lnTo>
                      <a:pt x="22" y="36"/>
                    </a:lnTo>
                    <a:lnTo>
                      <a:pt x="26" y="39"/>
                    </a:lnTo>
                    <a:lnTo>
                      <a:pt x="27" y="38"/>
                    </a:lnTo>
                    <a:lnTo>
                      <a:pt x="27" y="35"/>
                    </a:lnTo>
                    <a:lnTo>
                      <a:pt x="32" y="38"/>
                    </a:lnTo>
                    <a:lnTo>
                      <a:pt x="33" y="39"/>
                    </a:lnTo>
                    <a:lnTo>
                      <a:pt x="34" y="41"/>
                    </a:lnTo>
                    <a:lnTo>
                      <a:pt x="40" y="43"/>
                    </a:lnTo>
                    <a:lnTo>
                      <a:pt x="41" y="46"/>
                    </a:lnTo>
                    <a:lnTo>
                      <a:pt x="45" y="49"/>
                    </a:lnTo>
                    <a:lnTo>
                      <a:pt x="46" y="51"/>
                    </a:lnTo>
                    <a:lnTo>
                      <a:pt x="51" y="49"/>
                    </a:lnTo>
                    <a:lnTo>
                      <a:pt x="55" y="50"/>
                    </a:lnTo>
                    <a:lnTo>
                      <a:pt x="56" y="48"/>
                    </a:lnTo>
                    <a:lnTo>
                      <a:pt x="56" y="44"/>
                    </a:lnTo>
                    <a:lnTo>
                      <a:pt x="59" y="42"/>
                    </a:lnTo>
                    <a:lnTo>
                      <a:pt x="59" y="39"/>
                    </a:lnTo>
                    <a:lnTo>
                      <a:pt x="52" y="27"/>
                    </a:lnTo>
                    <a:lnTo>
                      <a:pt x="53" y="15"/>
                    </a:lnTo>
                    <a:lnTo>
                      <a:pt x="55" y="14"/>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9" name="Freeform 189">
                <a:extLst>
                  <a:ext uri="{FF2B5EF4-FFF2-40B4-BE49-F238E27FC236}">
                    <a16:creationId xmlns:a16="http://schemas.microsoft.com/office/drawing/2014/main" id="{78F81F5E-D78A-9701-8693-73C9ADD26529}"/>
                  </a:ext>
                </a:extLst>
              </p:cNvPr>
              <p:cNvSpPr/>
              <p:nvPr/>
            </p:nvSpPr>
            <p:spPr bwMode="auto">
              <a:xfrm>
                <a:off x="6459538" y="2200275"/>
                <a:ext cx="153988" cy="79375"/>
              </a:xfrm>
              <a:custGeom>
                <a:avLst/>
                <a:gdLst>
                  <a:gd name="T0" fmla="*/ 84 w 97"/>
                  <a:gd name="T1" fmla="*/ 14 h 50"/>
                  <a:gd name="T2" fmla="*/ 75 w 97"/>
                  <a:gd name="T3" fmla="*/ 16 h 50"/>
                  <a:gd name="T4" fmla="*/ 69 w 97"/>
                  <a:gd name="T5" fmla="*/ 11 h 50"/>
                  <a:gd name="T6" fmla="*/ 63 w 97"/>
                  <a:gd name="T7" fmla="*/ 5 h 50"/>
                  <a:gd name="T8" fmla="*/ 60 w 97"/>
                  <a:gd name="T9" fmla="*/ 1 h 50"/>
                  <a:gd name="T10" fmla="*/ 59 w 97"/>
                  <a:gd name="T11" fmla="*/ 3 h 50"/>
                  <a:gd name="T12" fmla="*/ 52 w 97"/>
                  <a:gd name="T13" fmla="*/ 0 h 50"/>
                  <a:gd name="T14" fmla="*/ 44 w 97"/>
                  <a:gd name="T15" fmla="*/ 4 h 50"/>
                  <a:gd name="T16" fmla="*/ 44 w 97"/>
                  <a:gd name="T17" fmla="*/ 7 h 50"/>
                  <a:gd name="T18" fmla="*/ 42 w 97"/>
                  <a:gd name="T19" fmla="*/ 20 h 50"/>
                  <a:gd name="T20" fmla="*/ 32 w 97"/>
                  <a:gd name="T21" fmla="*/ 26 h 50"/>
                  <a:gd name="T22" fmla="*/ 27 w 97"/>
                  <a:gd name="T23" fmla="*/ 19 h 50"/>
                  <a:gd name="T24" fmla="*/ 20 w 97"/>
                  <a:gd name="T25" fmla="*/ 8 h 50"/>
                  <a:gd name="T26" fmla="*/ 14 w 97"/>
                  <a:gd name="T27" fmla="*/ 11 h 50"/>
                  <a:gd name="T28" fmla="*/ 9 w 97"/>
                  <a:gd name="T29" fmla="*/ 13 h 50"/>
                  <a:gd name="T30" fmla="*/ 8 w 97"/>
                  <a:gd name="T31" fmla="*/ 20 h 50"/>
                  <a:gd name="T32" fmla="*/ 7 w 97"/>
                  <a:gd name="T33" fmla="*/ 23 h 50"/>
                  <a:gd name="T34" fmla="*/ 2 w 97"/>
                  <a:gd name="T35" fmla="*/ 30 h 50"/>
                  <a:gd name="T36" fmla="*/ 0 w 97"/>
                  <a:gd name="T37" fmla="*/ 36 h 50"/>
                  <a:gd name="T38" fmla="*/ 3 w 97"/>
                  <a:gd name="T39" fmla="*/ 43 h 50"/>
                  <a:gd name="T40" fmla="*/ 5 w 97"/>
                  <a:gd name="T41" fmla="*/ 41 h 50"/>
                  <a:gd name="T42" fmla="*/ 17 w 97"/>
                  <a:gd name="T43" fmla="*/ 35 h 50"/>
                  <a:gd name="T44" fmla="*/ 27 w 97"/>
                  <a:gd name="T45" fmla="*/ 35 h 50"/>
                  <a:gd name="T46" fmla="*/ 31 w 97"/>
                  <a:gd name="T47" fmla="*/ 34 h 50"/>
                  <a:gd name="T48" fmla="*/ 37 w 97"/>
                  <a:gd name="T49" fmla="*/ 36 h 50"/>
                  <a:gd name="T50" fmla="*/ 41 w 97"/>
                  <a:gd name="T51" fmla="*/ 38 h 50"/>
                  <a:gd name="T52" fmla="*/ 47 w 97"/>
                  <a:gd name="T53" fmla="*/ 38 h 50"/>
                  <a:gd name="T54" fmla="*/ 57 w 97"/>
                  <a:gd name="T55" fmla="*/ 38 h 50"/>
                  <a:gd name="T56" fmla="*/ 67 w 97"/>
                  <a:gd name="T57" fmla="*/ 44 h 50"/>
                  <a:gd name="T58" fmla="*/ 74 w 97"/>
                  <a:gd name="T59" fmla="*/ 49 h 50"/>
                  <a:gd name="T60" fmla="*/ 79 w 97"/>
                  <a:gd name="T61" fmla="*/ 50 h 50"/>
                  <a:gd name="T62" fmla="*/ 90 w 97"/>
                  <a:gd name="T63" fmla="*/ 48 h 50"/>
                  <a:gd name="T64" fmla="*/ 93 w 97"/>
                  <a:gd name="T65" fmla="*/ 42 h 50"/>
                  <a:gd name="T66" fmla="*/ 94 w 97"/>
                  <a:gd name="T67" fmla="*/ 40 h 50"/>
                  <a:gd name="T68" fmla="*/ 97 w 97"/>
                  <a:gd name="T69" fmla="*/ 38 h 50"/>
                  <a:gd name="T70" fmla="*/ 94 w 97"/>
                  <a:gd name="T71" fmla="*/ 33 h 50"/>
                  <a:gd name="T72" fmla="*/ 91 w 97"/>
                  <a:gd name="T73" fmla="*/ 28 h 50"/>
                  <a:gd name="T74" fmla="*/ 90 w 97"/>
                  <a:gd name="T75" fmla="*/ 21 h 50"/>
                  <a:gd name="T76" fmla="*/ 87 w 97"/>
                  <a:gd name="T77" fmla="*/ 18 h 50"/>
                  <a:gd name="T78" fmla="*/ 87 w 97"/>
                  <a:gd name="T79" fmla="*/ 1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97" h="50">
                    <a:moveTo>
                      <a:pt x="87" y="14"/>
                    </a:moveTo>
                    <a:lnTo>
                      <a:pt x="84" y="14"/>
                    </a:lnTo>
                    <a:lnTo>
                      <a:pt x="82" y="13"/>
                    </a:lnTo>
                    <a:lnTo>
                      <a:pt x="75" y="16"/>
                    </a:lnTo>
                    <a:lnTo>
                      <a:pt x="72" y="12"/>
                    </a:lnTo>
                    <a:lnTo>
                      <a:pt x="69" y="11"/>
                    </a:lnTo>
                    <a:lnTo>
                      <a:pt x="68" y="7"/>
                    </a:lnTo>
                    <a:lnTo>
                      <a:pt x="63" y="5"/>
                    </a:lnTo>
                    <a:lnTo>
                      <a:pt x="61" y="5"/>
                    </a:lnTo>
                    <a:lnTo>
                      <a:pt x="60" y="1"/>
                    </a:lnTo>
                    <a:lnTo>
                      <a:pt x="60" y="1"/>
                    </a:lnTo>
                    <a:lnTo>
                      <a:pt x="59" y="3"/>
                    </a:lnTo>
                    <a:lnTo>
                      <a:pt x="55" y="4"/>
                    </a:lnTo>
                    <a:lnTo>
                      <a:pt x="52" y="0"/>
                    </a:lnTo>
                    <a:lnTo>
                      <a:pt x="48" y="1"/>
                    </a:lnTo>
                    <a:lnTo>
                      <a:pt x="44" y="4"/>
                    </a:lnTo>
                    <a:lnTo>
                      <a:pt x="44" y="5"/>
                    </a:lnTo>
                    <a:lnTo>
                      <a:pt x="44" y="7"/>
                    </a:lnTo>
                    <a:lnTo>
                      <a:pt x="45" y="14"/>
                    </a:lnTo>
                    <a:lnTo>
                      <a:pt x="42" y="20"/>
                    </a:lnTo>
                    <a:lnTo>
                      <a:pt x="37" y="26"/>
                    </a:lnTo>
                    <a:lnTo>
                      <a:pt x="32" y="26"/>
                    </a:lnTo>
                    <a:lnTo>
                      <a:pt x="29" y="21"/>
                    </a:lnTo>
                    <a:lnTo>
                      <a:pt x="27" y="19"/>
                    </a:lnTo>
                    <a:lnTo>
                      <a:pt x="20" y="12"/>
                    </a:lnTo>
                    <a:lnTo>
                      <a:pt x="20" y="8"/>
                    </a:lnTo>
                    <a:lnTo>
                      <a:pt x="18" y="11"/>
                    </a:lnTo>
                    <a:lnTo>
                      <a:pt x="14" y="11"/>
                    </a:lnTo>
                    <a:lnTo>
                      <a:pt x="12" y="13"/>
                    </a:lnTo>
                    <a:lnTo>
                      <a:pt x="9" y="13"/>
                    </a:lnTo>
                    <a:lnTo>
                      <a:pt x="7" y="15"/>
                    </a:lnTo>
                    <a:lnTo>
                      <a:pt x="8" y="20"/>
                    </a:lnTo>
                    <a:lnTo>
                      <a:pt x="7" y="20"/>
                    </a:lnTo>
                    <a:lnTo>
                      <a:pt x="7" y="23"/>
                    </a:lnTo>
                    <a:lnTo>
                      <a:pt x="2" y="28"/>
                    </a:lnTo>
                    <a:lnTo>
                      <a:pt x="2" y="30"/>
                    </a:lnTo>
                    <a:lnTo>
                      <a:pt x="2" y="34"/>
                    </a:lnTo>
                    <a:lnTo>
                      <a:pt x="0" y="36"/>
                    </a:lnTo>
                    <a:lnTo>
                      <a:pt x="2" y="42"/>
                    </a:lnTo>
                    <a:lnTo>
                      <a:pt x="3" y="43"/>
                    </a:lnTo>
                    <a:lnTo>
                      <a:pt x="4" y="43"/>
                    </a:lnTo>
                    <a:lnTo>
                      <a:pt x="5" y="41"/>
                    </a:lnTo>
                    <a:lnTo>
                      <a:pt x="10" y="36"/>
                    </a:lnTo>
                    <a:lnTo>
                      <a:pt x="17" y="35"/>
                    </a:lnTo>
                    <a:lnTo>
                      <a:pt x="23" y="35"/>
                    </a:lnTo>
                    <a:lnTo>
                      <a:pt x="27" y="35"/>
                    </a:lnTo>
                    <a:lnTo>
                      <a:pt x="29" y="36"/>
                    </a:lnTo>
                    <a:lnTo>
                      <a:pt x="31" y="34"/>
                    </a:lnTo>
                    <a:lnTo>
                      <a:pt x="35" y="34"/>
                    </a:lnTo>
                    <a:lnTo>
                      <a:pt x="37" y="36"/>
                    </a:lnTo>
                    <a:lnTo>
                      <a:pt x="39" y="36"/>
                    </a:lnTo>
                    <a:lnTo>
                      <a:pt x="41" y="38"/>
                    </a:lnTo>
                    <a:lnTo>
                      <a:pt x="46" y="38"/>
                    </a:lnTo>
                    <a:lnTo>
                      <a:pt x="47" y="38"/>
                    </a:lnTo>
                    <a:lnTo>
                      <a:pt x="52" y="36"/>
                    </a:lnTo>
                    <a:lnTo>
                      <a:pt x="57" y="38"/>
                    </a:lnTo>
                    <a:lnTo>
                      <a:pt x="63" y="40"/>
                    </a:lnTo>
                    <a:lnTo>
                      <a:pt x="67" y="44"/>
                    </a:lnTo>
                    <a:lnTo>
                      <a:pt x="70" y="44"/>
                    </a:lnTo>
                    <a:lnTo>
                      <a:pt x="74" y="49"/>
                    </a:lnTo>
                    <a:lnTo>
                      <a:pt x="78" y="49"/>
                    </a:lnTo>
                    <a:lnTo>
                      <a:pt x="79" y="50"/>
                    </a:lnTo>
                    <a:lnTo>
                      <a:pt x="84" y="48"/>
                    </a:lnTo>
                    <a:lnTo>
                      <a:pt x="90" y="48"/>
                    </a:lnTo>
                    <a:lnTo>
                      <a:pt x="90" y="44"/>
                    </a:lnTo>
                    <a:lnTo>
                      <a:pt x="93" y="42"/>
                    </a:lnTo>
                    <a:lnTo>
                      <a:pt x="94" y="40"/>
                    </a:lnTo>
                    <a:lnTo>
                      <a:pt x="94" y="40"/>
                    </a:lnTo>
                    <a:lnTo>
                      <a:pt x="94" y="40"/>
                    </a:lnTo>
                    <a:lnTo>
                      <a:pt x="97" y="38"/>
                    </a:lnTo>
                    <a:lnTo>
                      <a:pt x="96" y="36"/>
                    </a:lnTo>
                    <a:lnTo>
                      <a:pt x="94" y="33"/>
                    </a:lnTo>
                    <a:lnTo>
                      <a:pt x="92" y="29"/>
                    </a:lnTo>
                    <a:lnTo>
                      <a:pt x="91" y="28"/>
                    </a:lnTo>
                    <a:lnTo>
                      <a:pt x="89" y="23"/>
                    </a:lnTo>
                    <a:lnTo>
                      <a:pt x="90" y="21"/>
                    </a:lnTo>
                    <a:lnTo>
                      <a:pt x="89" y="19"/>
                    </a:lnTo>
                    <a:lnTo>
                      <a:pt x="87" y="18"/>
                    </a:lnTo>
                    <a:lnTo>
                      <a:pt x="87" y="15"/>
                    </a:lnTo>
                    <a:lnTo>
                      <a:pt x="87" y="14"/>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0" name="Freeform 190">
                <a:extLst>
                  <a:ext uri="{FF2B5EF4-FFF2-40B4-BE49-F238E27FC236}">
                    <a16:creationId xmlns:a16="http://schemas.microsoft.com/office/drawing/2014/main" id="{9DBFCA50-B898-A5E3-4DE3-C0A33C4344AF}"/>
                  </a:ext>
                </a:extLst>
              </p:cNvPr>
              <p:cNvSpPr/>
              <p:nvPr/>
            </p:nvSpPr>
            <p:spPr bwMode="auto">
              <a:xfrm>
                <a:off x="6464300" y="2257425"/>
                <a:ext cx="117475" cy="82550"/>
              </a:xfrm>
              <a:custGeom>
                <a:avLst/>
                <a:gdLst>
                  <a:gd name="T0" fmla="*/ 74 w 74"/>
                  <a:gd name="T1" fmla="*/ 15 h 52"/>
                  <a:gd name="T2" fmla="*/ 69 w 74"/>
                  <a:gd name="T3" fmla="*/ 15 h 52"/>
                  <a:gd name="T4" fmla="*/ 66 w 74"/>
                  <a:gd name="T5" fmla="*/ 11 h 52"/>
                  <a:gd name="T6" fmla="*/ 62 w 74"/>
                  <a:gd name="T7" fmla="*/ 11 h 52"/>
                  <a:gd name="T8" fmla="*/ 59 w 74"/>
                  <a:gd name="T9" fmla="*/ 6 h 52"/>
                  <a:gd name="T10" fmla="*/ 54 w 74"/>
                  <a:gd name="T11" fmla="*/ 5 h 52"/>
                  <a:gd name="T12" fmla="*/ 49 w 74"/>
                  <a:gd name="T13" fmla="*/ 2 h 52"/>
                  <a:gd name="T14" fmla="*/ 44 w 74"/>
                  <a:gd name="T15" fmla="*/ 6 h 52"/>
                  <a:gd name="T16" fmla="*/ 42 w 74"/>
                  <a:gd name="T17" fmla="*/ 5 h 52"/>
                  <a:gd name="T18" fmla="*/ 37 w 74"/>
                  <a:gd name="T19" fmla="*/ 5 h 52"/>
                  <a:gd name="T20" fmla="*/ 35 w 74"/>
                  <a:gd name="T21" fmla="*/ 2 h 52"/>
                  <a:gd name="T22" fmla="*/ 31 w 74"/>
                  <a:gd name="T23" fmla="*/ 2 h 52"/>
                  <a:gd name="T24" fmla="*/ 31 w 74"/>
                  <a:gd name="T25" fmla="*/ 0 h 52"/>
                  <a:gd name="T26" fmla="*/ 29 w 74"/>
                  <a:gd name="T27" fmla="*/ 0 h 52"/>
                  <a:gd name="T28" fmla="*/ 26 w 74"/>
                  <a:gd name="T29" fmla="*/ 4 h 52"/>
                  <a:gd name="T30" fmla="*/ 23 w 74"/>
                  <a:gd name="T31" fmla="*/ 1 h 52"/>
                  <a:gd name="T32" fmla="*/ 20 w 74"/>
                  <a:gd name="T33" fmla="*/ 1 h 52"/>
                  <a:gd name="T34" fmla="*/ 14 w 74"/>
                  <a:gd name="T35" fmla="*/ 1 h 52"/>
                  <a:gd name="T36" fmla="*/ 8 w 74"/>
                  <a:gd name="T37" fmla="*/ 2 h 52"/>
                  <a:gd name="T38" fmla="*/ 4 w 74"/>
                  <a:gd name="T39" fmla="*/ 6 h 52"/>
                  <a:gd name="T40" fmla="*/ 2 w 74"/>
                  <a:gd name="T41" fmla="*/ 9 h 52"/>
                  <a:gd name="T42" fmla="*/ 0 w 74"/>
                  <a:gd name="T43" fmla="*/ 11 h 52"/>
                  <a:gd name="T44" fmla="*/ 0 w 74"/>
                  <a:gd name="T45" fmla="*/ 14 h 52"/>
                  <a:gd name="T46" fmla="*/ 1 w 74"/>
                  <a:gd name="T47" fmla="*/ 18 h 52"/>
                  <a:gd name="T48" fmla="*/ 1 w 74"/>
                  <a:gd name="T49" fmla="*/ 19 h 52"/>
                  <a:gd name="T50" fmla="*/ 6 w 74"/>
                  <a:gd name="T51" fmla="*/ 18 h 52"/>
                  <a:gd name="T52" fmla="*/ 11 w 74"/>
                  <a:gd name="T53" fmla="*/ 23 h 52"/>
                  <a:gd name="T54" fmla="*/ 14 w 74"/>
                  <a:gd name="T55" fmla="*/ 26 h 52"/>
                  <a:gd name="T56" fmla="*/ 20 w 74"/>
                  <a:gd name="T57" fmla="*/ 24 h 52"/>
                  <a:gd name="T58" fmla="*/ 22 w 74"/>
                  <a:gd name="T59" fmla="*/ 26 h 52"/>
                  <a:gd name="T60" fmla="*/ 23 w 74"/>
                  <a:gd name="T61" fmla="*/ 28 h 52"/>
                  <a:gd name="T62" fmla="*/ 24 w 74"/>
                  <a:gd name="T63" fmla="*/ 29 h 52"/>
                  <a:gd name="T64" fmla="*/ 27 w 74"/>
                  <a:gd name="T65" fmla="*/ 31 h 52"/>
                  <a:gd name="T66" fmla="*/ 24 w 74"/>
                  <a:gd name="T67" fmla="*/ 34 h 52"/>
                  <a:gd name="T68" fmla="*/ 26 w 74"/>
                  <a:gd name="T69" fmla="*/ 38 h 52"/>
                  <a:gd name="T70" fmla="*/ 28 w 74"/>
                  <a:gd name="T71" fmla="*/ 37 h 52"/>
                  <a:gd name="T72" fmla="*/ 31 w 74"/>
                  <a:gd name="T73" fmla="*/ 41 h 52"/>
                  <a:gd name="T74" fmla="*/ 34 w 74"/>
                  <a:gd name="T75" fmla="*/ 41 h 52"/>
                  <a:gd name="T76" fmla="*/ 36 w 74"/>
                  <a:gd name="T77" fmla="*/ 48 h 52"/>
                  <a:gd name="T78" fmla="*/ 36 w 74"/>
                  <a:gd name="T79" fmla="*/ 51 h 52"/>
                  <a:gd name="T80" fmla="*/ 37 w 74"/>
                  <a:gd name="T81" fmla="*/ 52 h 52"/>
                  <a:gd name="T82" fmla="*/ 39 w 74"/>
                  <a:gd name="T83" fmla="*/ 51 h 52"/>
                  <a:gd name="T84" fmla="*/ 45 w 74"/>
                  <a:gd name="T85" fmla="*/ 49 h 52"/>
                  <a:gd name="T86" fmla="*/ 50 w 74"/>
                  <a:gd name="T87" fmla="*/ 51 h 52"/>
                  <a:gd name="T88" fmla="*/ 53 w 74"/>
                  <a:gd name="T89" fmla="*/ 49 h 52"/>
                  <a:gd name="T90" fmla="*/ 54 w 74"/>
                  <a:gd name="T91" fmla="*/ 49 h 52"/>
                  <a:gd name="T92" fmla="*/ 53 w 74"/>
                  <a:gd name="T93" fmla="*/ 44 h 52"/>
                  <a:gd name="T94" fmla="*/ 58 w 74"/>
                  <a:gd name="T95" fmla="*/ 44 h 52"/>
                  <a:gd name="T96" fmla="*/ 59 w 74"/>
                  <a:gd name="T97" fmla="*/ 41 h 52"/>
                  <a:gd name="T98" fmla="*/ 64 w 74"/>
                  <a:gd name="T99" fmla="*/ 40 h 52"/>
                  <a:gd name="T100" fmla="*/ 65 w 74"/>
                  <a:gd name="T101" fmla="*/ 41 h 52"/>
                  <a:gd name="T102" fmla="*/ 66 w 74"/>
                  <a:gd name="T103" fmla="*/ 41 h 52"/>
                  <a:gd name="T104" fmla="*/ 66 w 74"/>
                  <a:gd name="T105" fmla="*/ 40 h 52"/>
                  <a:gd name="T106" fmla="*/ 62 w 74"/>
                  <a:gd name="T107" fmla="*/ 37 h 52"/>
                  <a:gd name="T108" fmla="*/ 64 w 74"/>
                  <a:gd name="T109" fmla="*/ 31 h 52"/>
                  <a:gd name="T110" fmla="*/ 66 w 74"/>
                  <a:gd name="T111" fmla="*/ 30 h 52"/>
                  <a:gd name="T112" fmla="*/ 68 w 74"/>
                  <a:gd name="T113" fmla="*/ 26 h 52"/>
                  <a:gd name="T114" fmla="*/ 74 w 74"/>
                  <a:gd name="T115" fmla="*/ 23 h 52"/>
                  <a:gd name="T116" fmla="*/ 74 w 74"/>
                  <a:gd name="T117" fmla="*/ 22 h 52"/>
                  <a:gd name="T118" fmla="*/ 71 w 74"/>
                  <a:gd name="T119" fmla="*/ 21 h 52"/>
                  <a:gd name="T120" fmla="*/ 74 w 74"/>
                  <a:gd name="T121" fmla="*/ 16 h 52"/>
                  <a:gd name="T122" fmla="*/ 74 w 74"/>
                  <a:gd name="T123" fmla="*/ 1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4" h="52">
                    <a:moveTo>
                      <a:pt x="74" y="15"/>
                    </a:moveTo>
                    <a:lnTo>
                      <a:pt x="69" y="15"/>
                    </a:lnTo>
                    <a:lnTo>
                      <a:pt x="66" y="11"/>
                    </a:lnTo>
                    <a:lnTo>
                      <a:pt x="62" y="11"/>
                    </a:lnTo>
                    <a:lnTo>
                      <a:pt x="59" y="6"/>
                    </a:lnTo>
                    <a:lnTo>
                      <a:pt x="54" y="5"/>
                    </a:lnTo>
                    <a:lnTo>
                      <a:pt x="49" y="2"/>
                    </a:lnTo>
                    <a:lnTo>
                      <a:pt x="44" y="6"/>
                    </a:lnTo>
                    <a:lnTo>
                      <a:pt x="42" y="5"/>
                    </a:lnTo>
                    <a:lnTo>
                      <a:pt x="37" y="5"/>
                    </a:lnTo>
                    <a:lnTo>
                      <a:pt x="35" y="2"/>
                    </a:lnTo>
                    <a:lnTo>
                      <a:pt x="31" y="2"/>
                    </a:lnTo>
                    <a:lnTo>
                      <a:pt x="31" y="0"/>
                    </a:lnTo>
                    <a:lnTo>
                      <a:pt x="29" y="0"/>
                    </a:lnTo>
                    <a:lnTo>
                      <a:pt x="26" y="4"/>
                    </a:lnTo>
                    <a:lnTo>
                      <a:pt x="23" y="1"/>
                    </a:lnTo>
                    <a:lnTo>
                      <a:pt x="20" y="1"/>
                    </a:lnTo>
                    <a:lnTo>
                      <a:pt x="14" y="1"/>
                    </a:lnTo>
                    <a:lnTo>
                      <a:pt x="8" y="2"/>
                    </a:lnTo>
                    <a:lnTo>
                      <a:pt x="4" y="6"/>
                    </a:lnTo>
                    <a:lnTo>
                      <a:pt x="2" y="9"/>
                    </a:lnTo>
                    <a:lnTo>
                      <a:pt x="0" y="11"/>
                    </a:lnTo>
                    <a:lnTo>
                      <a:pt x="0" y="14"/>
                    </a:lnTo>
                    <a:lnTo>
                      <a:pt x="1" y="18"/>
                    </a:lnTo>
                    <a:lnTo>
                      <a:pt x="1" y="19"/>
                    </a:lnTo>
                    <a:lnTo>
                      <a:pt x="6" y="18"/>
                    </a:lnTo>
                    <a:lnTo>
                      <a:pt x="11" y="23"/>
                    </a:lnTo>
                    <a:lnTo>
                      <a:pt x="14" y="26"/>
                    </a:lnTo>
                    <a:lnTo>
                      <a:pt x="20" y="24"/>
                    </a:lnTo>
                    <a:lnTo>
                      <a:pt x="22" y="26"/>
                    </a:lnTo>
                    <a:lnTo>
                      <a:pt x="23" y="28"/>
                    </a:lnTo>
                    <a:lnTo>
                      <a:pt x="24" y="29"/>
                    </a:lnTo>
                    <a:lnTo>
                      <a:pt x="27" y="31"/>
                    </a:lnTo>
                    <a:lnTo>
                      <a:pt x="24" y="34"/>
                    </a:lnTo>
                    <a:lnTo>
                      <a:pt x="26" y="38"/>
                    </a:lnTo>
                    <a:lnTo>
                      <a:pt x="28" y="37"/>
                    </a:lnTo>
                    <a:lnTo>
                      <a:pt x="31" y="41"/>
                    </a:lnTo>
                    <a:lnTo>
                      <a:pt x="34" y="41"/>
                    </a:lnTo>
                    <a:lnTo>
                      <a:pt x="36" y="48"/>
                    </a:lnTo>
                    <a:lnTo>
                      <a:pt x="36" y="51"/>
                    </a:lnTo>
                    <a:lnTo>
                      <a:pt x="37" y="52"/>
                    </a:lnTo>
                    <a:lnTo>
                      <a:pt x="39" y="51"/>
                    </a:lnTo>
                    <a:lnTo>
                      <a:pt x="45" y="49"/>
                    </a:lnTo>
                    <a:lnTo>
                      <a:pt x="50" y="51"/>
                    </a:lnTo>
                    <a:lnTo>
                      <a:pt x="53" y="49"/>
                    </a:lnTo>
                    <a:lnTo>
                      <a:pt x="54" y="49"/>
                    </a:lnTo>
                    <a:lnTo>
                      <a:pt x="53" y="44"/>
                    </a:lnTo>
                    <a:lnTo>
                      <a:pt x="58" y="44"/>
                    </a:lnTo>
                    <a:lnTo>
                      <a:pt x="59" y="41"/>
                    </a:lnTo>
                    <a:lnTo>
                      <a:pt x="64" y="40"/>
                    </a:lnTo>
                    <a:lnTo>
                      <a:pt x="65" y="41"/>
                    </a:lnTo>
                    <a:lnTo>
                      <a:pt x="66" y="41"/>
                    </a:lnTo>
                    <a:lnTo>
                      <a:pt x="66" y="40"/>
                    </a:lnTo>
                    <a:lnTo>
                      <a:pt x="62" y="37"/>
                    </a:lnTo>
                    <a:lnTo>
                      <a:pt x="64" y="31"/>
                    </a:lnTo>
                    <a:lnTo>
                      <a:pt x="66" y="30"/>
                    </a:lnTo>
                    <a:lnTo>
                      <a:pt x="68" y="26"/>
                    </a:lnTo>
                    <a:lnTo>
                      <a:pt x="74" y="23"/>
                    </a:lnTo>
                    <a:lnTo>
                      <a:pt x="74" y="22"/>
                    </a:lnTo>
                    <a:lnTo>
                      <a:pt x="71" y="21"/>
                    </a:lnTo>
                    <a:lnTo>
                      <a:pt x="74" y="16"/>
                    </a:lnTo>
                    <a:lnTo>
                      <a:pt x="74" y="1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1" name="Freeform 191">
                <a:extLst>
                  <a:ext uri="{FF2B5EF4-FFF2-40B4-BE49-F238E27FC236}">
                    <a16:creationId xmlns:a16="http://schemas.microsoft.com/office/drawing/2014/main" id="{DE602E36-C0ED-6836-742A-7402779EDFDC}"/>
                  </a:ext>
                </a:extLst>
              </p:cNvPr>
              <p:cNvSpPr/>
              <p:nvPr/>
            </p:nvSpPr>
            <p:spPr bwMode="auto">
              <a:xfrm>
                <a:off x="6524625" y="2265363"/>
                <a:ext cx="200025" cy="150813"/>
              </a:xfrm>
              <a:custGeom>
                <a:avLst/>
                <a:gdLst>
                  <a:gd name="T0" fmla="*/ 89 w 126"/>
                  <a:gd name="T1" fmla="*/ 6 h 95"/>
                  <a:gd name="T2" fmla="*/ 86 w 126"/>
                  <a:gd name="T3" fmla="*/ 3 h 95"/>
                  <a:gd name="T4" fmla="*/ 76 w 126"/>
                  <a:gd name="T5" fmla="*/ 9 h 95"/>
                  <a:gd name="T6" fmla="*/ 71 w 126"/>
                  <a:gd name="T7" fmla="*/ 2 h 95"/>
                  <a:gd name="T8" fmla="*/ 64 w 126"/>
                  <a:gd name="T9" fmla="*/ 0 h 95"/>
                  <a:gd name="T10" fmla="*/ 58 w 126"/>
                  <a:gd name="T11" fmla="*/ 0 h 95"/>
                  <a:gd name="T12" fmla="*/ 55 w 126"/>
                  <a:gd name="T13" fmla="*/ 1 h 95"/>
                  <a:gd name="T14" fmla="*/ 51 w 126"/>
                  <a:gd name="T15" fmla="*/ 4 h 95"/>
                  <a:gd name="T16" fmla="*/ 43 w 126"/>
                  <a:gd name="T17" fmla="*/ 10 h 95"/>
                  <a:gd name="T18" fmla="*/ 36 w 126"/>
                  <a:gd name="T19" fmla="*/ 15 h 95"/>
                  <a:gd name="T20" fmla="*/ 38 w 126"/>
                  <a:gd name="T21" fmla="*/ 21 h 95"/>
                  <a:gd name="T22" fmla="*/ 29 w 126"/>
                  <a:gd name="T23" fmla="*/ 28 h 95"/>
                  <a:gd name="T24" fmla="*/ 27 w 126"/>
                  <a:gd name="T25" fmla="*/ 31 h 95"/>
                  <a:gd name="T26" fmla="*/ 31 w 126"/>
                  <a:gd name="T27" fmla="*/ 38 h 95"/>
                  <a:gd name="T28" fmla="*/ 24 w 126"/>
                  <a:gd name="T29" fmla="*/ 37 h 95"/>
                  <a:gd name="T30" fmla="*/ 22 w 126"/>
                  <a:gd name="T31" fmla="*/ 41 h 95"/>
                  <a:gd name="T32" fmla="*/ 20 w 126"/>
                  <a:gd name="T33" fmla="*/ 46 h 95"/>
                  <a:gd name="T34" fmla="*/ 12 w 126"/>
                  <a:gd name="T35" fmla="*/ 48 h 95"/>
                  <a:gd name="T36" fmla="*/ 3 w 126"/>
                  <a:gd name="T37" fmla="*/ 48 h 95"/>
                  <a:gd name="T38" fmla="*/ 0 w 126"/>
                  <a:gd name="T39" fmla="*/ 50 h 95"/>
                  <a:gd name="T40" fmla="*/ 3 w 126"/>
                  <a:gd name="T41" fmla="*/ 57 h 95"/>
                  <a:gd name="T42" fmla="*/ 5 w 126"/>
                  <a:gd name="T43" fmla="*/ 63 h 95"/>
                  <a:gd name="T44" fmla="*/ 7 w 126"/>
                  <a:gd name="T45" fmla="*/ 76 h 95"/>
                  <a:gd name="T46" fmla="*/ 1 w 126"/>
                  <a:gd name="T47" fmla="*/ 81 h 95"/>
                  <a:gd name="T48" fmla="*/ 6 w 126"/>
                  <a:gd name="T49" fmla="*/ 89 h 95"/>
                  <a:gd name="T50" fmla="*/ 7 w 126"/>
                  <a:gd name="T51" fmla="*/ 89 h 95"/>
                  <a:gd name="T52" fmla="*/ 15 w 126"/>
                  <a:gd name="T53" fmla="*/ 90 h 95"/>
                  <a:gd name="T54" fmla="*/ 30 w 126"/>
                  <a:gd name="T55" fmla="*/ 89 h 95"/>
                  <a:gd name="T56" fmla="*/ 36 w 126"/>
                  <a:gd name="T57" fmla="*/ 87 h 95"/>
                  <a:gd name="T58" fmla="*/ 49 w 126"/>
                  <a:gd name="T59" fmla="*/ 90 h 95"/>
                  <a:gd name="T60" fmla="*/ 53 w 126"/>
                  <a:gd name="T61" fmla="*/ 92 h 95"/>
                  <a:gd name="T62" fmla="*/ 61 w 126"/>
                  <a:gd name="T63" fmla="*/ 94 h 95"/>
                  <a:gd name="T64" fmla="*/ 64 w 126"/>
                  <a:gd name="T65" fmla="*/ 92 h 95"/>
                  <a:gd name="T66" fmla="*/ 72 w 126"/>
                  <a:gd name="T67" fmla="*/ 94 h 95"/>
                  <a:gd name="T68" fmla="*/ 81 w 126"/>
                  <a:gd name="T69" fmla="*/ 91 h 95"/>
                  <a:gd name="T70" fmla="*/ 83 w 126"/>
                  <a:gd name="T71" fmla="*/ 95 h 95"/>
                  <a:gd name="T72" fmla="*/ 90 w 126"/>
                  <a:gd name="T73" fmla="*/ 91 h 95"/>
                  <a:gd name="T74" fmla="*/ 97 w 126"/>
                  <a:gd name="T75" fmla="*/ 91 h 95"/>
                  <a:gd name="T76" fmla="*/ 102 w 126"/>
                  <a:gd name="T77" fmla="*/ 94 h 95"/>
                  <a:gd name="T78" fmla="*/ 104 w 126"/>
                  <a:gd name="T79" fmla="*/ 83 h 95"/>
                  <a:gd name="T80" fmla="*/ 116 w 126"/>
                  <a:gd name="T81" fmla="*/ 81 h 95"/>
                  <a:gd name="T82" fmla="*/ 112 w 126"/>
                  <a:gd name="T83" fmla="*/ 75 h 95"/>
                  <a:gd name="T84" fmla="*/ 110 w 126"/>
                  <a:gd name="T85" fmla="*/ 66 h 95"/>
                  <a:gd name="T86" fmla="*/ 109 w 126"/>
                  <a:gd name="T87" fmla="*/ 61 h 95"/>
                  <a:gd name="T88" fmla="*/ 111 w 126"/>
                  <a:gd name="T89" fmla="*/ 58 h 95"/>
                  <a:gd name="T90" fmla="*/ 123 w 126"/>
                  <a:gd name="T91" fmla="*/ 60 h 95"/>
                  <a:gd name="T92" fmla="*/ 126 w 126"/>
                  <a:gd name="T93" fmla="*/ 54 h 95"/>
                  <a:gd name="T94" fmla="*/ 123 w 126"/>
                  <a:gd name="T95" fmla="*/ 50 h 95"/>
                  <a:gd name="T96" fmla="*/ 112 w 126"/>
                  <a:gd name="T97" fmla="*/ 44 h 95"/>
                  <a:gd name="T98" fmla="*/ 108 w 126"/>
                  <a:gd name="T99" fmla="*/ 36 h 95"/>
                  <a:gd name="T100" fmla="*/ 102 w 126"/>
                  <a:gd name="T101" fmla="*/ 26 h 95"/>
                  <a:gd name="T102" fmla="*/ 97 w 126"/>
                  <a:gd name="T103" fmla="*/ 18 h 95"/>
                  <a:gd name="T104" fmla="*/ 96 w 126"/>
                  <a:gd name="T105" fmla="*/ 1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5" h="95">
                    <a:moveTo>
                      <a:pt x="95" y="8"/>
                    </a:moveTo>
                    <a:lnTo>
                      <a:pt x="89" y="6"/>
                    </a:lnTo>
                    <a:lnTo>
                      <a:pt x="87" y="6"/>
                    </a:lnTo>
                    <a:lnTo>
                      <a:pt x="86" y="3"/>
                    </a:lnTo>
                    <a:lnTo>
                      <a:pt x="82" y="4"/>
                    </a:lnTo>
                    <a:lnTo>
                      <a:pt x="76" y="9"/>
                    </a:lnTo>
                    <a:lnTo>
                      <a:pt x="73" y="3"/>
                    </a:lnTo>
                    <a:lnTo>
                      <a:pt x="71" y="2"/>
                    </a:lnTo>
                    <a:lnTo>
                      <a:pt x="67" y="4"/>
                    </a:lnTo>
                    <a:lnTo>
                      <a:pt x="64" y="0"/>
                    </a:lnTo>
                    <a:lnTo>
                      <a:pt x="60" y="2"/>
                    </a:lnTo>
                    <a:lnTo>
                      <a:pt x="58" y="0"/>
                    </a:lnTo>
                    <a:lnTo>
                      <a:pt x="56" y="0"/>
                    </a:lnTo>
                    <a:lnTo>
                      <a:pt x="55" y="1"/>
                    </a:lnTo>
                    <a:lnTo>
                      <a:pt x="55" y="3"/>
                    </a:lnTo>
                    <a:lnTo>
                      <a:pt x="51" y="4"/>
                    </a:lnTo>
                    <a:lnTo>
                      <a:pt x="51" y="9"/>
                    </a:lnTo>
                    <a:lnTo>
                      <a:pt x="43" y="10"/>
                    </a:lnTo>
                    <a:lnTo>
                      <a:pt x="40" y="11"/>
                    </a:lnTo>
                    <a:lnTo>
                      <a:pt x="36" y="15"/>
                    </a:lnTo>
                    <a:lnTo>
                      <a:pt x="38" y="16"/>
                    </a:lnTo>
                    <a:lnTo>
                      <a:pt x="38" y="21"/>
                    </a:lnTo>
                    <a:lnTo>
                      <a:pt x="33" y="23"/>
                    </a:lnTo>
                    <a:lnTo>
                      <a:pt x="29" y="28"/>
                    </a:lnTo>
                    <a:lnTo>
                      <a:pt x="28" y="29"/>
                    </a:lnTo>
                    <a:lnTo>
                      <a:pt x="27" y="31"/>
                    </a:lnTo>
                    <a:lnTo>
                      <a:pt x="31" y="33"/>
                    </a:lnTo>
                    <a:lnTo>
                      <a:pt x="31" y="38"/>
                    </a:lnTo>
                    <a:lnTo>
                      <a:pt x="26" y="38"/>
                    </a:lnTo>
                    <a:lnTo>
                      <a:pt x="24" y="37"/>
                    </a:lnTo>
                    <a:lnTo>
                      <a:pt x="23" y="37"/>
                    </a:lnTo>
                    <a:lnTo>
                      <a:pt x="22" y="41"/>
                    </a:lnTo>
                    <a:lnTo>
                      <a:pt x="19" y="41"/>
                    </a:lnTo>
                    <a:lnTo>
                      <a:pt x="20" y="46"/>
                    </a:lnTo>
                    <a:lnTo>
                      <a:pt x="15" y="46"/>
                    </a:lnTo>
                    <a:lnTo>
                      <a:pt x="12" y="48"/>
                    </a:lnTo>
                    <a:lnTo>
                      <a:pt x="7" y="46"/>
                    </a:lnTo>
                    <a:lnTo>
                      <a:pt x="3" y="48"/>
                    </a:lnTo>
                    <a:lnTo>
                      <a:pt x="0" y="50"/>
                    </a:lnTo>
                    <a:lnTo>
                      <a:pt x="0" y="50"/>
                    </a:lnTo>
                    <a:lnTo>
                      <a:pt x="0" y="50"/>
                    </a:lnTo>
                    <a:lnTo>
                      <a:pt x="3" y="57"/>
                    </a:lnTo>
                    <a:lnTo>
                      <a:pt x="5" y="60"/>
                    </a:lnTo>
                    <a:lnTo>
                      <a:pt x="5" y="63"/>
                    </a:lnTo>
                    <a:lnTo>
                      <a:pt x="7" y="65"/>
                    </a:lnTo>
                    <a:lnTo>
                      <a:pt x="7" y="76"/>
                    </a:lnTo>
                    <a:lnTo>
                      <a:pt x="4" y="77"/>
                    </a:lnTo>
                    <a:lnTo>
                      <a:pt x="1" y="81"/>
                    </a:lnTo>
                    <a:lnTo>
                      <a:pt x="3" y="84"/>
                    </a:lnTo>
                    <a:lnTo>
                      <a:pt x="6" y="89"/>
                    </a:lnTo>
                    <a:lnTo>
                      <a:pt x="6" y="90"/>
                    </a:lnTo>
                    <a:lnTo>
                      <a:pt x="7" y="89"/>
                    </a:lnTo>
                    <a:lnTo>
                      <a:pt x="12" y="91"/>
                    </a:lnTo>
                    <a:lnTo>
                      <a:pt x="15" y="90"/>
                    </a:lnTo>
                    <a:lnTo>
                      <a:pt x="26" y="89"/>
                    </a:lnTo>
                    <a:lnTo>
                      <a:pt x="30" y="89"/>
                    </a:lnTo>
                    <a:lnTo>
                      <a:pt x="34" y="87"/>
                    </a:lnTo>
                    <a:lnTo>
                      <a:pt x="36" y="87"/>
                    </a:lnTo>
                    <a:lnTo>
                      <a:pt x="41" y="89"/>
                    </a:lnTo>
                    <a:lnTo>
                      <a:pt x="49" y="90"/>
                    </a:lnTo>
                    <a:lnTo>
                      <a:pt x="53" y="92"/>
                    </a:lnTo>
                    <a:lnTo>
                      <a:pt x="53" y="92"/>
                    </a:lnTo>
                    <a:lnTo>
                      <a:pt x="59" y="91"/>
                    </a:lnTo>
                    <a:lnTo>
                      <a:pt x="61" y="94"/>
                    </a:lnTo>
                    <a:lnTo>
                      <a:pt x="63" y="94"/>
                    </a:lnTo>
                    <a:lnTo>
                      <a:pt x="64" y="92"/>
                    </a:lnTo>
                    <a:lnTo>
                      <a:pt x="70" y="92"/>
                    </a:lnTo>
                    <a:lnTo>
                      <a:pt x="72" y="94"/>
                    </a:lnTo>
                    <a:lnTo>
                      <a:pt x="76" y="91"/>
                    </a:lnTo>
                    <a:lnTo>
                      <a:pt x="81" y="91"/>
                    </a:lnTo>
                    <a:lnTo>
                      <a:pt x="82" y="95"/>
                    </a:lnTo>
                    <a:lnTo>
                      <a:pt x="83" y="95"/>
                    </a:lnTo>
                    <a:lnTo>
                      <a:pt x="86" y="91"/>
                    </a:lnTo>
                    <a:lnTo>
                      <a:pt x="90" y="91"/>
                    </a:lnTo>
                    <a:lnTo>
                      <a:pt x="93" y="94"/>
                    </a:lnTo>
                    <a:lnTo>
                      <a:pt x="97" y="91"/>
                    </a:lnTo>
                    <a:lnTo>
                      <a:pt x="100" y="94"/>
                    </a:lnTo>
                    <a:lnTo>
                      <a:pt x="102" y="94"/>
                    </a:lnTo>
                    <a:lnTo>
                      <a:pt x="102" y="89"/>
                    </a:lnTo>
                    <a:lnTo>
                      <a:pt x="104" y="83"/>
                    </a:lnTo>
                    <a:lnTo>
                      <a:pt x="110" y="82"/>
                    </a:lnTo>
                    <a:lnTo>
                      <a:pt x="116" y="81"/>
                    </a:lnTo>
                    <a:lnTo>
                      <a:pt x="116" y="79"/>
                    </a:lnTo>
                    <a:lnTo>
                      <a:pt x="112" y="75"/>
                    </a:lnTo>
                    <a:lnTo>
                      <a:pt x="112" y="70"/>
                    </a:lnTo>
                    <a:lnTo>
                      <a:pt x="110" y="66"/>
                    </a:lnTo>
                    <a:lnTo>
                      <a:pt x="109" y="61"/>
                    </a:lnTo>
                    <a:lnTo>
                      <a:pt x="109" y="61"/>
                    </a:lnTo>
                    <a:lnTo>
                      <a:pt x="109" y="61"/>
                    </a:lnTo>
                    <a:lnTo>
                      <a:pt x="111" y="58"/>
                    </a:lnTo>
                    <a:lnTo>
                      <a:pt x="116" y="61"/>
                    </a:lnTo>
                    <a:lnTo>
                      <a:pt x="123" y="60"/>
                    </a:lnTo>
                    <a:lnTo>
                      <a:pt x="126" y="55"/>
                    </a:lnTo>
                    <a:lnTo>
                      <a:pt x="126" y="54"/>
                    </a:lnTo>
                    <a:lnTo>
                      <a:pt x="123" y="53"/>
                    </a:lnTo>
                    <a:lnTo>
                      <a:pt x="123" y="50"/>
                    </a:lnTo>
                    <a:lnTo>
                      <a:pt x="117" y="45"/>
                    </a:lnTo>
                    <a:lnTo>
                      <a:pt x="112" y="44"/>
                    </a:lnTo>
                    <a:lnTo>
                      <a:pt x="110" y="38"/>
                    </a:lnTo>
                    <a:lnTo>
                      <a:pt x="108" y="36"/>
                    </a:lnTo>
                    <a:lnTo>
                      <a:pt x="103" y="31"/>
                    </a:lnTo>
                    <a:lnTo>
                      <a:pt x="102" y="26"/>
                    </a:lnTo>
                    <a:lnTo>
                      <a:pt x="97" y="23"/>
                    </a:lnTo>
                    <a:lnTo>
                      <a:pt x="97" y="18"/>
                    </a:lnTo>
                    <a:lnTo>
                      <a:pt x="95" y="15"/>
                    </a:lnTo>
                    <a:lnTo>
                      <a:pt x="96" y="10"/>
                    </a:lnTo>
                    <a:lnTo>
                      <a:pt x="95" y="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2" name="Freeform 192">
                <a:extLst>
                  <a:ext uri="{FF2B5EF4-FFF2-40B4-BE49-F238E27FC236}">
                    <a16:creationId xmlns:a16="http://schemas.microsoft.com/office/drawing/2014/main" id="{CCD57971-1E83-20ED-0571-4A6D739095ED}"/>
                  </a:ext>
                </a:extLst>
              </p:cNvPr>
              <p:cNvSpPr/>
              <p:nvPr/>
            </p:nvSpPr>
            <p:spPr bwMode="auto">
              <a:xfrm>
                <a:off x="6529388" y="2647950"/>
                <a:ext cx="136525" cy="84138"/>
              </a:xfrm>
              <a:custGeom>
                <a:avLst/>
                <a:gdLst>
                  <a:gd name="T0" fmla="*/ 5 w 86"/>
                  <a:gd name="T1" fmla="*/ 14 h 53"/>
                  <a:gd name="T2" fmla="*/ 6 w 86"/>
                  <a:gd name="T3" fmla="*/ 22 h 53"/>
                  <a:gd name="T4" fmla="*/ 1 w 86"/>
                  <a:gd name="T5" fmla="*/ 29 h 53"/>
                  <a:gd name="T6" fmla="*/ 2 w 86"/>
                  <a:gd name="T7" fmla="*/ 34 h 53"/>
                  <a:gd name="T8" fmla="*/ 12 w 86"/>
                  <a:gd name="T9" fmla="*/ 46 h 53"/>
                  <a:gd name="T10" fmla="*/ 15 w 86"/>
                  <a:gd name="T11" fmla="*/ 53 h 53"/>
                  <a:gd name="T12" fmla="*/ 23 w 86"/>
                  <a:gd name="T13" fmla="*/ 52 h 53"/>
                  <a:gd name="T14" fmla="*/ 30 w 86"/>
                  <a:gd name="T15" fmla="*/ 49 h 53"/>
                  <a:gd name="T16" fmla="*/ 35 w 86"/>
                  <a:gd name="T17" fmla="*/ 53 h 53"/>
                  <a:gd name="T18" fmla="*/ 39 w 86"/>
                  <a:gd name="T19" fmla="*/ 51 h 53"/>
                  <a:gd name="T20" fmla="*/ 45 w 86"/>
                  <a:gd name="T21" fmla="*/ 53 h 53"/>
                  <a:gd name="T22" fmla="*/ 54 w 86"/>
                  <a:gd name="T23" fmla="*/ 52 h 53"/>
                  <a:gd name="T24" fmla="*/ 54 w 86"/>
                  <a:gd name="T25" fmla="*/ 48 h 53"/>
                  <a:gd name="T26" fmla="*/ 58 w 86"/>
                  <a:gd name="T27" fmla="*/ 41 h 53"/>
                  <a:gd name="T28" fmla="*/ 63 w 86"/>
                  <a:gd name="T29" fmla="*/ 38 h 53"/>
                  <a:gd name="T30" fmla="*/ 67 w 86"/>
                  <a:gd name="T31" fmla="*/ 36 h 53"/>
                  <a:gd name="T32" fmla="*/ 76 w 86"/>
                  <a:gd name="T33" fmla="*/ 39 h 53"/>
                  <a:gd name="T34" fmla="*/ 79 w 86"/>
                  <a:gd name="T35" fmla="*/ 38 h 53"/>
                  <a:gd name="T36" fmla="*/ 76 w 86"/>
                  <a:gd name="T37" fmla="*/ 32 h 53"/>
                  <a:gd name="T38" fmla="*/ 72 w 86"/>
                  <a:gd name="T39" fmla="*/ 29 h 53"/>
                  <a:gd name="T40" fmla="*/ 77 w 86"/>
                  <a:gd name="T41" fmla="*/ 23 h 53"/>
                  <a:gd name="T42" fmla="*/ 82 w 86"/>
                  <a:gd name="T43" fmla="*/ 11 h 53"/>
                  <a:gd name="T44" fmla="*/ 86 w 86"/>
                  <a:gd name="T45" fmla="*/ 11 h 53"/>
                  <a:gd name="T46" fmla="*/ 83 w 86"/>
                  <a:gd name="T47" fmla="*/ 5 h 53"/>
                  <a:gd name="T48" fmla="*/ 79 w 86"/>
                  <a:gd name="T49" fmla="*/ 3 h 53"/>
                  <a:gd name="T50" fmla="*/ 73 w 86"/>
                  <a:gd name="T51" fmla="*/ 2 h 53"/>
                  <a:gd name="T52" fmla="*/ 64 w 86"/>
                  <a:gd name="T53" fmla="*/ 0 h 53"/>
                  <a:gd name="T54" fmla="*/ 53 w 86"/>
                  <a:gd name="T55" fmla="*/ 4 h 53"/>
                  <a:gd name="T56" fmla="*/ 47 w 86"/>
                  <a:gd name="T57" fmla="*/ 8 h 53"/>
                  <a:gd name="T58" fmla="*/ 39 w 86"/>
                  <a:gd name="T59" fmla="*/ 9 h 53"/>
                  <a:gd name="T60" fmla="*/ 33 w 86"/>
                  <a:gd name="T61" fmla="*/ 8 h 53"/>
                  <a:gd name="T62" fmla="*/ 27 w 86"/>
                  <a:gd name="T63" fmla="*/ 8 h 53"/>
                  <a:gd name="T64" fmla="*/ 17 w 86"/>
                  <a:gd name="T65" fmla="*/ 8 h 53"/>
                  <a:gd name="T66" fmla="*/ 13 w 86"/>
                  <a:gd name="T67" fmla="*/ 7 h 53"/>
                  <a:gd name="T68" fmla="*/ 5 w 86"/>
                  <a:gd name="T69" fmla="*/ 9 h 53"/>
                  <a:gd name="T70" fmla="*/ 4 w 86"/>
                  <a:gd name="T71" fmla="*/ 2 h 53"/>
                  <a:gd name="T72" fmla="*/ 3 w 86"/>
                  <a:gd name="T73" fmla="*/ 0 h 53"/>
                  <a:gd name="T74" fmla="*/ 2 w 86"/>
                  <a:gd name="T75" fmla="*/ 2 h 53"/>
                  <a:gd name="T76" fmla="*/ 1 w 86"/>
                  <a:gd name="T77" fmla="*/ 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6" h="52">
                    <a:moveTo>
                      <a:pt x="1" y="9"/>
                    </a:moveTo>
                    <a:lnTo>
                      <a:pt x="5" y="14"/>
                    </a:lnTo>
                    <a:lnTo>
                      <a:pt x="8" y="18"/>
                    </a:lnTo>
                    <a:lnTo>
                      <a:pt x="6" y="22"/>
                    </a:lnTo>
                    <a:lnTo>
                      <a:pt x="1" y="27"/>
                    </a:lnTo>
                    <a:lnTo>
                      <a:pt x="1" y="29"/>
                    </a:lnTo>
                    <a:lnTo>
                      <a:pt x="3" y="32"/>
                    </a:lnTo>
                    <a:lnTo>
                      <a:pt x="2" y="34"/>
                    </a:lnTo>
                    <a:lnTo>
                      <a:pt x="8" y="39"/>
                    </a:lnTo>
                    <a:lnTo>
                      <a:pt x="12" y="46"/>
                    </a:lnTo>
                    <a:lnTo>
                      <a:pt x="13" y="52"/>
                    </a:lnTo>
                    <a:lnTo>
                      <a:pt x="15" y="53"/>
                    </a:lnTo>
                    <a:lnTo>
                      <a:pt x="19" y="53"/>
                    </a:lnTo>
                    <a:lnTo>
                      <a:pt x="23" y="52"/>
                    </a:lnTo>
                    <a:lnTo>
                      <a:pt x="25" y="49"/>
                    </a:lnTo>
                    <a:lnTo>
                      <a:pt x="30" y="49"/>
                    </a:lnTo>
                    <a:lnTo>
                      <a:pt x="34" y="49"/>
                    </a:lnTo>
                    <a:lnTo>
                      <a:pt x="35" y="53"/>
                    </a:lnTo>
                    <a:lnTo>
                      <a:pt x="37" y="53"/>
                    </a:lnTo>
                    <a:lnTo>
                      <a:pt x="39" y="51"/>
                    </a:lnTo>
                    <a:lnTo>
                      <a:pt x="42" y="51"/>
                    </a:lnTo>
                    <a:lnTo>
                      <a:pt x="45" y="53"/>
                    </a:lnTo>
                    <a:lnTo>
                      <a:pt x="47" y="51"/>
                    </a:lnTo>
                    <a:lnTo>
                      <a:pt x="54" y="52"/>
                    </a:lnTo>
                    <a:lnTo>
                      <a:pt x="55" y="51"/>
                    </a:lnTo>
                    <a:lnTo>
                      <a:pt x="54" y="48"/>
                    </a:lnTo>
                    <a:lnTo>
                      <a:pt x="54" y="45"/>
                    </a:lnTo>
                    <a:lnTo>
                      <a:pt x="58" y="41"/>
                    </a:lnTo>
                    <a:lnTo>
                      <a:pt x="60" y="41"/>
                    </a:lnTo>
                    <a:lnTo>
                      <a:pt x="63" y="38"/>
                    </a:lnTo>
                    <a:lnTo>
                      <a:pt x="65" y="38"/>
                    </a:lnTo>
                    <a:lnTo>
                      <a:pt x="67" y="36"/>
                    </a:lnTo>
                    <a:lnTo>
                      <a:pt x="72" y="36"/>
                    </a:lnTo>
                    <a:lnTo>
                      <a:pt x="76" y="39"/>
                    </a:lnTo>
                    <a:lnTo>
                      <a:pt x="78" y="38"/>
                    </a:lnTo>
                    <a:lnTo>
                      <a:pt x="79" y="38"/>
                    </a:lnTo>
                    <a:lnTo>
                      <a:pt x="78" y="37"/>
                    </a:lnTo>
                    <a:lnTo>
                      <a:pt x="76" y="32"/>
                    </a:lnTo>
                    <a:lnTo>
                      <a:pt x="73" y="32"/>
                    </a:lnTo>
                    <a:lnTo>
                      <a:pt x="72" y="29"/>
                    </a:lnTo>
                    <a:lnTo>
                      <a:pt x="77" y="25"/>
                    </a:lnTo>
                    <a:lnTo>
                      <a:pt x="77" y="23"/>
                    </a:lnTo>
                    <a:lnTo>
                      <a:pt x="77" y="16"/>
                    </a:lnTo>
                    <a:lnTo>
                      <a:pt x="82" y="11"/>
                    </a:lnTo>
                    <a:lnTo>
                      <a:pt x="85" y="12"/>
                    </a:lnTo>
                    <a:lnTo>
                      <a:pt x="86" y="11"/>
                    </a:lnTo>
                    <a:lnTo>
                      <a:pt x="86" y="7"/>
                    </a:lnTo>
                    <a:lnTo>
                      <a:pt x="83" y="5"/>
                    </a:lnTo>
                    <a:lnTo>
                      <a:pt x="83" y="4"/>
                    </a:lnTo>
                    <a:lnTo>
                      <a:pt x="79" y="3"/>
                    </a:lnTo>
                    <a:lnTo>
                      <a:pt x="76" y="4"/>
                    </a:lnTo>
                    <a:lnTo>
                      <a:pt x="73" y="2"/>
                    </a:lnTo>
                    <a:lnTo>
                      <a:pt x="69" y="0"/>
                    </a:lnTo>
                    <a:lnTo>
                      <a:pt x="64" y="0"/>
                    </a:lnTo>
                    <a:lnTo>
                      <a:pt x="61" y="0"/>
                    </a:lnTo>
                    <a:lnTo>
                      <a:pt x="53" y="4"/>
                    </a:lnTo>
                    <a:lnTo>
                      <a:pt x="50" y="7"/>
                    </a:lnTo>
                    <a:lnTo>
                      <a:pt x="47" y="8"/>
                    </a:lnTo>
                    <a:lnTo>
                      <a:pt x="45" y="9"/>
                    </a:lnTo>
                    <a:lnTo>
                      <a:pt x="39" y="9"/>
                    </a:lnTo>
                    <a:lnTo>
                      <a:pt x="35" y="9"/>
                    </a:lnTo>
                    <a:lnTo>
                      <a:pt x="33" y="8"/>
                    </a:lnTo>
                    <a:lnTo>
                      <a:pt x="30" y="9"/>
                    </a:lnTo>
                    <a:lnTo>
                      <a:pt x="27" y="8"/>
                    </a:lnTo>
                    <a:lnTo>
                      <a:pt x="23" y="10"/>
                    </a:lnTo>
                    <a:lnTo>
                      <a:pt x="17" y="8"/>
                    </a:lnTo>
                    <a:lnTo>
                      <a:pt x="16" y="8"/>
                    </a:lnTo>
                    <a:lnTo>
                      <a:pt x="13" y="7"/>
                    </a:lnTo>
                    <a:lnTo>
                      <a:pt x="10" y="7"/>
                    </a:lnTo>
                    <a:lnTo>
                      <a:pt x="5" y="9"/>
                    </a:lnTo>
                    <a:lnTo>
                      <a:pt x="3" y="4"/>
                    </a:lnTo>
                    <a:lnTo>
                      <a:pt x="4" y="2"/>
                    </a:lnTo>
                    <a:lnTo>
                      <a:pt x="4" y="1"/>
                    </a:lnTo>
                    <a:lnTo>
                      <a:pt x="3" y="0"/>
                    </a:lnTo>
                    <a:lnTo>
                      <a:pt x="1" y="0"/>
                    </a:lnTo>
                    <a:lnTo>
                      <a:pt x="2" y="2"/>
                    </a:lnTo>
                    <a:lnTo>
                      <a:pt x="0" y="4"/>
                    </a:lnTo>
                    <a:lnTo>
                      <a:pt x="1" y="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3" name="Freeform 193">
                <a:extLst>
                  <a:ext uri="{FF2B5EF4-FFF2-40B4-BE49-F238E27FC236}">
                    <a16:creationId xmlns:a16="http://schemas.microsoft.com/office/drawing/2014/main" id="{8C46A0CE-AB4A-6583-D779-941C8F9F34B8}"/>
                  </a:ext>
                </a:extLst>
              </p:cNvPr>
              <p:cNvSpPr/>
              <p:nvPr/>
            </p:nvSpPr>
            <p:spPr bwMode="auto">
              <a:xfrm>
                <a:off x="6489700" y="2705100"/>
                <a:ext cx="57150" cy="44450"/>
              </a:xfrm>
              <a:custGeom>
                <a:avLst/>
                <a:gdLst>
                  <a:gd name="T0" fmla="*/ 0 w 36"/>
                  <a:gd name="T1" fmla="*/ 13 h 28"/>
                  <a:gd name="T2" fmla="*/ 0 w 36"/>
                  <a:gd name="T3" fmla="*/ 19 h 28"/>
                  <a:gd name="T4" fmla="*/ 3 w 36"/>
                  <a:gd name="T5" fmla="*/ 23 h 28"/>
                  <a:gd name="T6" fmla="*/ 5 w 36"/>
                  <a:gd name="T7" fmla="*/ 26 h 28"/>
                  <a:gd name="T8" fmla="*/ 7 w 36"/>
                  <a:gd name="T9" fmla="*/ 28 h 28"/>
                  <a:gd name="T10" fmla="*/ 13 w 36"/>
                  <a:gd name="T11" fmla="*/ 25 h 28"/>
                  <a:gd name="T12" fmla="*/ 16 w 36"/>
                  <a:gd name="T13" fmla="*/ 23 h 28"/>
                  <a:gd name="T14" fmla="*/ 16 w 36"/>
                  <a:gd name="T15" fmla="*/ 22 h 28"/>
                  <a:gd name="T16" fmla="*/ 21 w 36"/>
                  <a:gd name="T17" fmla="*/ 19 h 28"/>
                  <a:gd name="T18" fmla="*/ 28 w 36"/>
                  <a:gd name="T19" fmla="*/ 20 h 28"/>
                  <a:gd name="T20" fmla="*/ 31 w 36"/>
                  <a:gd name="T21" fmla="*/ 18 h 28"/>
                  <a:gd name="T22" fmla="*/ 35 w 36"/>
                  <a:gd name="T23" fmla="*/ 18 h 28"/>
                  <a:gd name="T24" fmla="*/ 36 w 36"/>
                  <a:gd name="T25" fmla="*/ 17 h 28"/>
                  <a:gd name="T26" fmla="*/ 35 w 36"/>
                  <a:gd name="T27" fmla="*/ 11 h 28"/>
                  <a:gd name="T28" fmla="*/ 30 w 36"/>
                  <a:gd name="T29" fmla="*/ 4 h 28"/>
                  <a:gd name="T30" fmla="*/ 25 w 36"/>
                  <a:gd name="T31" fmla="*/ 0 h 28"/>
                  <a:gd name="T32" fmla="*/ 23 w 36"/>
                  <a:gd name="T33" fmla="*/ 0 h 28"/>
                  <a:gd name="T34" fmla="*/ 19 w 36"/>
                  <a:gd name="T35" fmla="*/ 1 h 28"/>
                  <a:gd name="T36" fmla="*/ 16 w 36"/>
                  <a:gd name="T37" fmla="*/ 1 h 28"/>
                  <a:gd name="T38" fmla="*/ 11 w 36"/>
                  <a:gd name="T39" fmla="*/ 2 h 28"/>
                  <a:gd name="T40" fmla="*/ 7 w 36"/>
                  <a:gd name="T41" fmla="*/ 4 h 28"/>
                  <a:gd name="T42" fmla="*/ 5 w 36"/>
                  <a:gd name="T43" fmla="*/ 4 h 28"/>
                  <a:gd name="T44" fmla="*/ 1 w 36"/>
                  <a:gd name="T45" fmla="*/ 6 h 28"/>
                  <a:gd name="T46" fmla="*/ 1 w 36"/>
                  <a:gd name="T47" fmla="*/ 9 h 28"/>
                  <a:gd name="T48" fmla="*/ 0 w 36"/>
                  <a:gd name="T49" fmla="*/ 10 h 28"/>
                  <a:gd name="T50" fmla="*/ 0 w 36"/>
                  <a:gd name="T51" fmla="*/ 13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6" h="28">
                    <a:moveTo>
                      <a:pt x="0" y="13"/>
                    </a:moveTo>
                    <a:lnTo>
                      <a:pt x="0" y="19"/>
                    </a:lnTo>
                    <a:lnTo>
                      <a:pt x="3" y="23"/>
                    </a:lnTo>
                    <a:lnTo>
                      <a:pt x="5" y="26"/>
                    </a:lnTo>
                    <a:lnTo>
                      <a:pt x="7" y="28"/>
                    </a:lnTo>
                    <a:lnTo>
                      <a:pt x="13" y="25"/>
                    </a:lnTo>
                    <a:lnTo>
                      <a:pt x="16" y="23"/>
                    </a:lnTo>
                    <a:lnTo>
                      <a:pt x="16" y="22"/>
                    </a:lnTo>
                    <a:lnTo>
                      <a:pt x="21" y="19"/>
                    </a:lnTo>
                    <a:lnTo>
                      <a:pt x="28" y="20"/>
                    </a:lnTo>
                    <a:lnTo>
                      <a:pt x="31" y="18"/>
                    </a:lnTo>
                    <a:lnTo>
                      <a:pt x="35" y="18"/>
                    </a:lnTo>
                    <a:lnTo>
                      <a:pt x="36" y="17"/>
                    </a:lnTo>
                    <a:lnTo>
                      <a:pt x="35" y="11"/>
                    </a:lnTo>
                    <a:lnTo>
                      <a:pt x="30" y="4"/>
                    </a:lnTo>
                    <a:lnTo>
                      <a:pt x="25" y="0"/>
                    </a:lnTo>
                    <a:lnTo>
                      <a:pt x="23" y="0"/>
                    </a:lnTo>
                    <a:lnTo>
                      <a:pt x="19" y="1"/>
                    </a:lnTo>
                    <a:lnTo>
                      <a:pt x="16" y="1"/>
                    </a:lnTo>
                    <a:lnTo>
                      <a:pt x="11" y="2"/>
                    </a:lnTo>
                    <a:lnTo>
                      <a:pt x="7" y="4"/>
                    </a:lnTo>
                    <a:lnTo>
                      <a:pt x="5" y="4"/>
                    </a:lnTo>
                    <a:lnTo>
                      <a:pt x="1" y="6"/>
                    </a:lnTo>
                    <a:lnTo>
                      <a:pt x="1" y="9"/>
                    </a:lnTo>
                    <a:lnTo>
                      <a:pt x="0" y="10"/>
                    </a:lnTo>
                    <a:lnTo>
                      <a:pt x="0" y="1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4" name="Freeform 194">
                <a:extLst>
                  <a:ext uri="{FF2B5EF4-FFF2-40B4-BE49-F238E27FC236}">
                    <a16:creationId xmlns:a16="http://schemas.microsoft.com/office/drawing/2014/main" id="{81186282-4A34-06A3-EF5B-452616F8FF0C}"/>
                  </a:ext>
                </a:extLst>
              </p:cNvPr>
              <p:cNvSpPr/>
              <p:nvPr/>
            </p:nvSpPr>
            <p:spPr bwMode="auto">
              <a:xfrm>
                <a:off x="6457950" y="2698750"/>
                <a:ext cx="41275" cy="80963"/>
              </a:xfrm>
              <a:custGeom>
                <a:avLst/>
                <a:gdLst>
                  <a:gd name="T0" fmla="*/ 17 w 26"/>
                  <a:gd name="T1" fmla="*/ 43 h 51"/>
                  <a:gd name="T2" fmla="*/ 23 w 26"/>
                  <a:gd name="T3" fmla="*/ 41 h 51"/>
                  <a:gd name="T4" fmla="*/ 25 w 26"/>
                  <a:gd name="T5" fmla="*/ 37 h 51"/>
                  <a:gd name="T6" fmla="*/ 26 w 26"/>
                  <a:gd name="T7" fmla="*/ 34 h 51"/>
                  <a:gd name="T8" fmla="*/ 23 w 26"/>
                  <a:gd name="T9" fmla="*/ 32 h 51"/>
                  <a:gd name="T10" fmla="*/ 21 w 26"/>
                  <a:gd name="T11" fmla="*/ 28 h 51"/>
                  <a:gd name="T12" fmla="*/ 18 w 26"/>
                  <a:gd name="T13" fmla="*/ 23 h 51"/>
                  <a:gd name="T14" fmla="*/ 17 w 26"/>
                  <a:gd name="T15" fmla="*/ 17 h 51"/>
                  <a:gd name="T16" fmla="*/ 18 w 26"/>
                  <a:gd name="T17" fmla="*/ 13 h 51"/>
                  <a:gd name="T18" fmla="*/ 18 w 26"/>
                  <a:gd name="T19" fmla="*/ 12 h 51"/>
                  <a:gd name="T20" fmla="*/ 17 w 26"/>
                  <a:gd name="T21" fmla="*/ 12 h 51"/>
                  <a:gd name="T22" fmla="*/ 17 w 26"/>
                  <a:gd name="T23" fmla="*/ 12 h 51"/>
                  <a:gd name="T24" fmla="*/ 17 w 26"/>
                  <a:gd name="T25" fmla="*/ 12 h 51"/>
                  <a:gd name="T26" fmla="*/ 17 w 26"/>
                  <a:gd name="T27" fmla="*/ 7 h 51"/>
                  <a:gd name="T28" fmla="*/ 17 w 26"/>
                  <a:gd name="T29" fmla="*/ 5 h 51"/>
                  <a:gd name="T30" fmla="*/ 13 w 26"/>
                  <a:gd name="T31" fmla="*/ 4 h 51"/>
                  <a:gd name="T32" fmla="*/ 12 w 26"/>
                  <a:gd name="T33" fmla="*/ 4 h 51"/>
                  <a:gd name="T34" fmla="*/ 10 w 26"/>
                  <a:gd name="T35" fmla="*/ 0 h 51"/>
                  <a:gd name="T36" fmla="*/ 6 w 26"/>
                  <a:gd name="T37" fmla="*/ 4 h 51"/>
                  <a:gd name="T38" fmla="*/ 4 w 26"/>
                  <a:gd name="T39" fmla="*/ 0 h 51"/>
                  <a:gd name="T40" fmla="*/ 2 w 26"/>
                  <a:gd name="T41" fmla="*/ 2 h 51"/>
                  <a:gd name="T42" fmla="*/ 0 w 26"/>
                  <a:gd name="T43" fmla="*/ 7 h 51"/>
                  <a:gd name="T44" fmla="*/ 0 w 26"/>
                  <a:gd name="T45" fmla="*/ 12 h 51"/>
                  <a:gd name="T46" fmla="*/ 4 w 26"/>
                  <a:gd name="T47" fmla="*/ 14 h 51"/>
                  <a:gd name="T48" fmla="*/ 3 w 26"/>
                  <a:gd name="T49" fmla="*/ 17 h 51"/>
                  <a:gd name="T50" fmla="*/ 2 w 26"/>
                  <a:gd name="T51" fmla="*/ 19 h 51"/>
                  <a:gd name="T52" fmla="*/ 1 w 26"/>
                  <a:gd name="T53" fmla="*/ 23 h 51"/>
                  <a:gd name="T54" fmla="*/ 3 w 26"/>
                  <a:gd name="T55" fmla="*/ 29 h 51"/>
                  <a:gd name="T56" fmla="*/ 2 w 26"/>
                  <a:gd name="T57" fmla="*/ 32 h 51"/>
                  <a:gd name="T58" fmla="*/ 2 w 26"/>
                  <a:gd name="T59" fmla="*/ 35 h 51"/>
                  <a:gd name="T60" fmla="*/ 3 w 26"/>
                  <a:gd name="T61" fmla="*/ 38 h 51"/>
                  <a:gd name="T62" fmla="*/ 2 w 26"/>
                  <a:gd name="T63" fmla="*/ 42 h 51"/>
                  <a:gd name="T64" fmla="*/ 3 w 26"/>
                  <a:gd name="T65" fmla="*/ 43 h 51"/>
                  <a:gd name="T66" fmla="*/ 9 w 26"/>
                  <a:gd name="T67" fmla="*/ 43 h 51"/>
                  <a:gd name="T68" fmla="*/ 12 w 26"/>
                  <a:gd name="T69" fmla="*/ 50 h 51"/>
                  <a:gd name="T70" fmla="*/ 13 w 26"/>
                  <a:gd name="T71" fmla="*/ 51 h 51"/>
                  <a:gd name="T72" fmla="*/ 15 w 26"/>
                  <a:gd name="T73" fmla="*/ 51 h 51"/>
                  <a:gd name="T74" fmla="*/ 17 w 26"/>
                  <a:gd name="T75" fmla="*/ 48 h 51"/>
                  <a:gd name="T76" fmla="*/ 17 w 26"/>
                  <a:gd name="T77" fmla="*/ 43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6" h="51">
                    <a:moveTo>
                      <a:pt x="17" y="43"/>
                    </a:moveTo>
                    <a:lnTo>
                      <a:pt x="23" y="41"/>
                    </a:lnTo>
                    <a:lnTo>
                      <a:pt x="25" y="37"/>
                    </a:lnTo>
                    <a:lnTo>
                      <a:pt x="26" y="34"/>
                    </a:lnTo>
                    <a:lnTo>
                      <a:pt x="23" y="32"/>
                    </a:lnTo>
                    <a:lnTo>
                      <a:pt x="21" y="28"/>
                    </a:lnTo>
                    <a:lnTo>
                      <a:pt x="18" y="23"/>
                    </a:lnTo>
                    <a:lnTo>
                      <a:pt x="17" y="17"/>
                    </a:lnTo>
                    <a:lnTo>
                      <a:pt x="18" y="13"/>
                    </a:lnTo>
                    <a:lnTo>
                      <a:pt x="18" y="12"/>
                    </a:lnTo>
                    <a:lnTo>
                      <a:pt x="17" y="12"/>
                    </a:lnTo>
                    <a:lnTo>
                      <a:pt x="17" y="12"/>
                    </a:lnTo>
                    <a:lnTo>
                      <a:pt x="17" y="12"/>
                    </a:lnTo>
                    <a:lnTo>
                      <a:pt x="17" y="7"/>
                    </a:lnTo>
                    <a:lnTo>
                      <a:pt x="17" y="5"/>
                    </a:lnTo>
                    <a:lnTo>
                      <a:pt x="13" y="4"/>
                    </a:lnTo>
                    <a:lnTo>
                      <a:pt x="12" y="4"/>
                    </a:lnTo>
                    <a:lnTo>
                      <a:pt x="10" y="0"/>
                    </a:lnTo>
                    <a:lnTo>
                      <a:pt x="6" y="4"/>
                    </a:lnTo>
                    <a:lnTo>
                      <a:pt x="4" y="0"/>
                    </a:lnTo>
                    <a:lnTo>
                      <a:pt x="2" y="2"/>
                    </a:lnTo>
                    <a:lnTo>
                      <a:pt x="0" y="7"/>
                    </a:lnTo>
                    <a:lnTo>
                      <a:pt x="0" y="12"/>
                    </a:lnTo>
                    <a:lnTo>
                      <a:pt x="4" y="14"/>
                    </a:lnTo>
                    <a:lnTo>
                      <a:pt x="3" y="17"/>
                    </a:lnTo>
                    <a:lnTo>
                      <a:pt x="2" y="19"/>
                    </a:lnTo>
                    <a:lnTo>
                      <a:pt x="1" y="23"/>
                    </a:lnTo>
                    <a:lnTo>
                      <a:pt x="3" y="29"/>
                    </a:lnTo>
                    <a:lnTo>
                      <a:pt x="2" y="32"/>
                    </a:lnTo>
                    <a:lnTo>
                      <a:pt x="2" y="35"/>
                    </a:lnTo>
                    <a:lnTo>
                      <a:pt x="3" y="38"/>
                    </a:lnTo>
                    <a:lnTo>
                      <a:pt x="2" y="42"/>
                    </a:lnTo>
                    <a:lnTo>
                      <a:pt x="3" y="43"/>
                    </a:lnTo>
                    <a:lnTo>
                      <a:pt x="9" y="43"/>
                    </a:lnTo>
                    <a:lnTo>
                      <a:pt x="12" y="50"/>
                    </a:lnTo>
                    <a:lnTo>
                      <a:pt x="13" y="51"/>
                    </a:lnTo>
                    <a:lnTo>
                      <a:pt x="15" y="51"/>
                    </a:lnTo>
                    <a:lnTo>
                      <a:pt x="17" y="48"/>
                    </a:lnTo>
                    <a:lnTo>
                      <a:pt x="17" y="4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5" name="Freeform 195">
                <a:extLst>
                  <a:ext uri="{FF2B5EF4-FFF2-40B4-BE49-F238E27FC236}">
                    <a16:creationId xmlns:a16="http://schemas.microsoft.com/office/drawing/2014/main" id="{8767F99C-932B-A91E-E379-4C6A32D8FE4C}"/>
                  </a:ext>
                </a:extLst>
              </p:cNvPr>
              <p:cNvSpPr/>
              <p:nvPr/>
            </p:nvSpPr>
            <p:spPr bwMode="auto">
              <a:xfrm>
                <a:off x="6437313" y="2665413"/>
                <a:ext cx="38100" cy="49213"/>
              </a:xfrm>
              <a:custGeom>
                <a:avLst/>
                <a:gdLst>
                  <a:gd name="T0" fmla="*/ 16 w 24"/>
                  <a:gd name="T1" fmla="*/ 18 h 31"/>
                  <a:gd name="T2" fmla="*/ 18 w 24"/>
                  <a:gd name="T3" fmla="*/ 19 h 31"/>
                  <a:gd name="T4" fmla="*/ 21 w 24"/>
                  <a:gd name="T5" fmla="*/ 20 h 31"/>
                  <a:gd name="T6" fmla="*/ 22 w 24"/>
                  <a:gd name="T7" fmla="*/ 19 h 31"/>
                  <a:gd name="T8" fmla="*/ 22 w 24"/>
                  <a:gd name="T9" fmla="*/ 16 h 31"/>
                  <a:gd name="T10" fmla="*/ 24 w 24"/>
                  <a:gd name="T11" fmla="*/ 15 h 31"/>
                  <a:gd name="T12" fmla="*/ 24 w 24"/>
                  <a:gd name="T13" fmla="*/ 13 h 31"/>
                  <a:gd name="T14" fmla="*/ 21 w 24"/>
                  <a:gd name="T15" fmla="*/ 13 h 31"/>
                  <a:gd name="T16" fmla="*/ 18 w 24"/>
                  <a:gd name="T17" fmla="*/ 11 h 31"/>
                  <a:gd name="T18" fmla="*/ 15 w 24"/>
                  <a:gd name="T19" fmla="*/ 11 h 31"/>
                  <a:gd name="T20" fmla="*/ 13 w 24"/>
                  <a:gd name="T21" fmla="*/ 8 h 31"/>
                  <a:gd name="T22" fmla="*/ 13 w 24"/>
                  <a:gd name="T23" fmla="*/ 6 h 31"/>
                  <a:gd name="T24" fmla="*/ 10 w 24"/>
                  <a:gd name="T25" fmla="*/ 4 h 31"/>
                  <a:gd name="T26" fmla="*/ 7 w 24"/>
                  <a:gd name="T27" fmla="*/ 3 h 31"/>
                  <a:gd name="T28" fmla="*/ 4 w 24"/>
                  <a:gd name="T29" fmla="*/ 0 h 31"/>
                  <a:gd name="T30" fmla="*/ 4 w 24"/>
                  <a:gd name="T31" fmla="*/ 1 h 31"/>
                  <a:gd name="T32" fmla="*/ 4 w 24"/>
                  <a:gd name="T33" fmla="*/ 3 h 31"/>
                  <a:gd name="T34" fmla="*/ 7 w 24"/>
                  <a:gd name="T35" fmla="*/ 4 h 31"/>
                  <a:gd name="T36" fmla="*/ 8 w 24"/>
                  <a:gd name="T37" fmla="*/ 7 h 31"/>
                  <a:gd name="T38" fmla="*/ 4 w 24"/>
                  <a:gd name="T39" fmla="*/ 9 h 31"/>
                  <a:gd name="T40" fmla="*/ 3 w 24"/>
                  <a:gd name="T41" fmla="*/ 9 h 31"/>
                  <a:gd name="T42" fmla="*/ 2 w 24"/>
                  <a:gd name="T43" fmla="*/ 12 h 31"/>
                  <a:gd name="T44" fmla="*/ 2 w 24"/>
                  <a:gd name="T45" fmla="*/ 15 h 31"/>
                  <a:gd name="T46" fmla="*/ 0 w 24"/>
                  <a:gd name="T47" fmla="*/ 20 h 31"/>
                  <a:gd name="T48" fmla="*/ 0 w 24"/>
                  <a:gd name="T49" fmla="*/ 20 h 31"/>
                  <a:gd name="T50" fmla="*/ 2 w 24"/>
                  <a:gd name="T51" fmla="*/ 21 h 31"/>
                  <a:gd name="T52" fmla="*/ 9 w 24"/>
                  <a:gd name="T53" fmla="*/ 29 h 31"/>
                  <a:gd name="T54" fmla="*/ 9 w 24"/>
                  <a:gd name="T55" fmla="*/ 30 h 31"/>
                  <a:gd name="T56" fmla="*/ 10 w 24"/>
                  <a:gd name="T57" fmla="*/ 31 h 31"/>
                  <a:gd name="T58" fmla="*/ 10 w 24"/>
                  <a:gd name="T59" fmla="*/ 27 h 31"/>
                  <a:gd name="T60" fmla="*/ 13 w 24"/>
                  <a:gd name="T61" fmla="*/ 22 h 31"/>
                  <a:gd name="T62" fmla="*/ 16 w 24"/>
                  <a:gd name="T63" fmla="*/ 18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4" h="31">
                    <a:moveTo>
                      <a:pt x="16" y="18"/>
                    </a:moveTo>
                    <a:lnTo>
                      <a:pt x="18" y="19"/>
                    </a:lnTo>
                    <a:lnTo>
                      <a:pt x="21" y="20"/>
                    </a:lnTo>
                    <a:lnTo>
                      <a:pt x="22" y="19"/>
                    </a:lnTo>
                    <a:lnTo>
                      <a:pt x="22" y="16"/>
                    </a:lnTo>
                    <a:lnTo>
                      <a:pt x="24" y="15"/>
                    </a:lnTo>
                    <a:lnTo>
                      <a:pt x="24" y="13"/>
                    </a:lnTo>
                    <a:lnTo>
                      <a:pt x="21" y="13"/>
                    </a:lnTo>
                    <a:lnTo>
                      <a:pt x="18" y="11"/>
                    </a:lnTo>
                    <a:lnTo>
                      <a:pt x="15" y="11"/>
                    </a:lnTo>
                    <a:lnTo>
                      <a:pt x="13" y="8"/>
                    </a:lnTo>
                    <a:lnTo>
                      <a:pt x="13" y="6"/>
                    </a:lnTo>
                    <a:lnTo>
                      <a:pt x="10" y="4"/>
                    </a:lnTo>
                    <a:lnTo>
                      <a:pt x="7" y="3"/>
                    </a:lnTo>
                    <a:lnTo>
                      <a:pt x="4" y="0"/>
                    </a:lnTo>
                    <a:lnTo>
                      <a:pt x="4" y="1"/>
                    </a:lnTo>
                    <a:lnTo>
                      <a:pt x="4" y="3"/>
                    </a:lnTo>
                    <a:lnTo>
                      <a:pt x="7" y="4"/>
                    </a:lnTo>
                    <a:lnTo>
                      <a:pt x="8" y="7"/>
                    </a:lnTo>
                    <a:lnTo>
                      <a:pt x="4" y="9"/>
                    </a:lnTo>
                    <a:lnTo>
                      <a:pt x="3" y="9"/>
                    </a:lnTo>
                    <a:lnTo>
                      <a:pt x="2" y="12"/>
                    </a:lnTo>
                    <a:lnTo>
                      <a:pt x="2" y="15"/>
                    </a:lnTo>
                    <a:lnTo>
                      <a:pt x="0" y="20"/>
                    </a:lnTo>
                    <a:lnTo>
                      <a:pt x="0" y="20"/>
                    </a:lnTo>
                    <a:lnTo>
                      <a:pt x="2" y="21"/>
                    </a:lnTo>
                    <a:lnTo>
                      <a:pt x="9" y="29"/>
                    </a:lnTo>
                    <a:lnTo>
                      <a:pt x="9" y="30"/>
                    </a:lnTo>
                    <a:lnTo>
                      <a:pt x="10" y="31"/>
                    </a:lnTo>
                    <a:lnTo>
                      <a:pt x="10" y="27"/>
                    </a:lnTo>
                    <a:lnTo>
                      <a:pt x="13" y="22"/>
                    </a:lnTo>
                    <a:lnTo>
                      <a:pt x="16" y="1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6" name="Freeform 196">
                <a:extLst>
                  <a:ext uri="{FF2B5EF4-FFF2-40B4-BE49-F238E27FC236}">
                    <a16:creationId xmlns:a16="http://schemas.microsoft.com/office/drawing/2014/main" id="{2CB33E24-6166-0ADA-95D1-9B55762246B8}"/>
                  </a:ext>
                </a:extLst>
              </p:cNvPr>
              <p:cNvSpPr/>
              <p:nvPr/>
            </p:nvSpPr>
            <p:spPr bwMode="auto">
              <a:xfrm>
                <a:off x="6094413" y="2365375"/>
                <a:ext cx="69850" cy="76200"/>
              </a:xfrm>
              <a:custGeom>
                <a:avLst/>
                <a:gdLst>
                  <a:gd name="T0" fmla="*/ 3 w 44"/>
                  <a:gd name="T1" fmla="*/ 33 h 48"/>
                  <a:gd name="T2" fmla="*/ 15 w 44"/>
                  <a:gd name="T3" fmla="*/ 36 h 48"/>
                  <a:gd name="T4" fmla="*/ 3 w 44"/>
                  <a:gd name="T5" fmla="*/ 36 h 48"/>
                  <a:gd name="T6" fmla="*/ 1 w 44"/>
                  <a:gd name="T7" fmla="*/ 38 h 48"/>
                  <a:gd name="T8" fmla="*/ 2 w 44"/>
                  <a:gd name="T9" fmla="*/ 38 h 48"/>
                  <a:gd name="T10" fmla="*/ 5 w 44"/>
                  <a:gd name="T11" fmla="*/ 38 h 48"/>
                  <a:gd name="T12" fmla="*/ 5 w 44"/>
                  <a:gd name="T13" fmla="*/ 40 h 48"/>
                  <a:gd name="T14" fmla="*/ 5 w 44"/>
                  <a:gd name="T15" fmla="*/ 39 h 48"/>
                  <a:gd name="T16" fmla="*/ 11 w 44"/>
                  <a:gd name="T17" fmla="*/ 39 h 48"/>
                  <a:gd name="T18" fmla="*/ 13 w 44"/>
                  <a:gd name="T19" fmla="*/ 41 h 48"/>
                  <a:gd name="T20" fmla="*/ 16 w 44"/>
                  <a:gd name="T21" fmla="*/ 41 h 48"/>
                  <a:gd name="T22" fmla="*/ 17 w 44"/>
                  <a:gd name="T23" fmla="*/ 42 h 48"/>
                  <a:gd name="T24" fmla="*/ 22 w 44"/>
                  <a:gd name="T25" fmla="*/ 42 h 48"/>
                  <a:gd name="T26" fmla="*/ 24 w 44"/>
                  <a:gd name="T27" fmla="*/ 46 h 48"/>
                  <a:gd name="T28" fmla="*/ 23 w 44"/>
                  <a:gd name="T29" fmla="*/ 47 h 48"/>
                  <a:gd name="T30" fmla="*/ 24 w 44"/>
                  <a:gd name="T31" fmla="*/ 48 h 48"/>
                  <a:gd name="T32" fmla="*/ 25 w 44"/>
                  <a:gd name="T33" fmla="*/ 46 h 48"/>
                  <a:gd name="T34" fmla="*/ 25 w 44"/>
                  <a:gd name="T35" fmla="*/ 41 h 48"/>
                  <a:gd name="T36" fmla="*/ 25 w 44"/>
                  <a:gd name="T37" fmla="*/ 36 h 48"/>
                  <a:gd name="T38" fmla="*/ 28 w 44"/>
                  <a:gd name="T39" fmla="*/ 33 h 48"/>
                  <a:gd name="T40" fmla="*/ 29 w 44"/>
                  <a:gd name="T41" fmla="*/ 29 h 48"/>
                  <a:gd name="T42" fmla="*/ 35 w 44"/>
                  <a:gd name="T43" fmla="*/ 28 h 48"/>
                  <a:gd name="T44" fmla="*/ 38 w 44"/>
                  <a:gd name="T45" fmla="*/ 29 h 48"/>
                  <a:gd name="T46" fmla="*/ 39 w 44"/>
                  <a:gd name="T47" fmla="*/ 29 h 48"/>
                  <a:gd name="T48" fmla="*/ 37 w 44"/>
                  <a:gd name="T49" fmla="*/ 26 h 48"/>
                  <a:gd name="T50" fmla="*/ 39 w 44"/>
                  <a:gd name="T51" fmla="*/ 25 h 48"/>
                  <a:gd name="T52" fmla="*/ 40 w 44"/>
                  <a:gd name="T53" fmla="*/ 21 h 48"/>
                  <a:gd name="T54" fmla="*/ 40 w 44"/>
                  <a:gd name="T55" fmla="*/ 20 h 48"/>
                  <a:gd name="T56" fmla="*/ 40 w 44"/>
                  <a:gd name="T57" fmla="*/ 20 h 48"/>
                  <a:gd name="T58" fmla="*/ 36 w 44"/>
                  <a:gd name="T59" fmla="*/ 20 h 48"/>
                  <a:gd name="T60" fmla="*/ 35 w 44"/>
                  <a:gd name="T61" fmla="*/ 17 h 48"/>
                  <a:gd name="T62" fmla="*/ 37 w 44"/>
                  <a:gd name="T63" fmla="*/ 12 h 48"/>
                  <a:gd name="T64" fmla="*/ 40 w 44"/>
                  <a:gd name="T65" fmla="*/ 13 h 48"/>
                  <a:gd name="T66" fmla="*/ 41 w 44"/>
                  <a:gd name="T67" fmla="*/ 13 h 48"/>
                  <a:gd name="T68" fmla="*/ 41 w 44"/>
                  <a:gd name="T69" fmla="*/ 10 h 48"/>
                  <a:gd name="T70" fmla="*/ 43 w 44"/>
                  <a:gd name="T71" fmla="*/ 7 h 48"/>
                  <a:gd name="T72" fmla="*/ 43 w 44"/>
                  <a:gd name="T73" fmla="*/ 5 h 48"/>
                  <a:gd name="T74" fmla="*/ 44 w 44"/>
                  <a:gd name="T75" fmla="*/ 5 h 48"/>
                  <a:gd name="T76" fmla="*/ 41 w 44"/>
                  <a:gd name="T77" fmla="*/ 4 h 48"/>
                  <a:gd name="T78" fmla="*/ 39 w 44"/>
                  <a:gd name="T79" fmla="*/ 3 h 48"/>
                  <a:gd name="T80" fmla="*/ 36 w 44"/>
                  <a:gd name="T81" fmla="*/ 0 h 48"/>
                  <a:gd name="T82" fmla="*/ 31 w 44"/>
                  <a:gd name="T83" fmla="*/ 2 h 48"/>
                  <a:gd name="T84" fmla="*/ 29 w 44"/>
                  <a:gd name="T85" fmla="*/ 4 h 48"/>
                  <a:gd name="T86" fmla="*/ 26 w 44"/>
                  <a:gd name="T87" fmla="*/ 3 h 48"/>
                  <a:gd name="T88" fmla="*/ 24 w 44"/>
                  <a:gd name="T89" fmla="*/ 4 h 48"/>
                  <a:gd name="T90" fmla="*/ 21 w 44"/>
                  <a:gd name="T91" fmla="*/ 4 h 48"/>
                  <a:gd name="T92" fmla="*/ 17 w 44"/>
                  <a:gd name="T93" fmla="*/ 7 h 48"/>
                  <a:gd name="T94" fmla="*/ 11 w 44"/>
                  <a:gd name="T95" fmla="*/ 11 h 48"/>
                  <a:gd name="T96" fmla="*/ 10 w 44"/>
                  <a:gd name="T97" fmla="*/ 10 h 48"/>
                  <a:gd name="T98" fmla="*/ 8 w 44"/>
                  <a:gd name="T99" fmla="*/ 11 h 48"/>
                  <a:gd name="T100" fmla="*/ 8 w 44"/>
                  <a:gd name="T101" fmla="*/ 14 h 48"/>
                  <a:gd name="T102" fmla="*/ 5 w 44"/>
                  <a:gd name="T103" fmla="*/ 16 h 48"/>
                  <a:gd name="T104" fmla="*/ 6 w 44"/>
                  <a:gd name="T105" fmla="*/ 19 h 48"/>
                  <a:gd name="T106" fmla="*/ 5 w 44"/>
                  <a:gd name="T107" fmla="*/ 22 h 48"/>
                  <a:gd name="T108" fmla="*/ 3 w 44"/>
                  <a:gd name="T109" fmla="*/ 26 h 48"/>
                  <a:gd name="T110" fmla="*/ 2 w 44"/>
                  <a:gd name="T111" fmla="*/ 28 h 48"/>
                  <a:gd name="T112" fmla="*/ 0 w 44"/>
                  <a:gd name="T113" fmla="*/ 29 h 48"/>
                  <a:gd name="T114" fmla="*/ 0 w 44"/>
                  <a:gd name="T115" fmla="*/ 31 h 48"/>
                  <a:gd name="T116" fmla="*/ 3 w 44"/>
                  <a:gd name="T117"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4" h="48">
                    <a:moveTo>
                      <a:pt x="3" y="33"/>
                    </a:moveTo>
                    <a:lnTo>
                      <a:pt x="15" y="36"/>
                    </a:lnTo>
                    <a:lnTo>
                      <a:pt x="3" y="36"/>
                    </a:lnTo>
                    <a:lnTo>
                      <a:pt x="1" y="38"/>
                    </a:lnTo>
                    <a:lnTo>
                      <a:pt x="2" y="38"/>
                    </a:lnTo>
                    <a:lnTo>
                      <a:pt x="5" y="38"/>
                    </a:lnTo>
                    <a:lnTo>
                      <a:pt x="5" y="40"/>
                    </a:lnTo>
                    <a:lnTo>
                      <a:pt x="5" y="39"/>
                    </a:lnTo>
                    <a:lnTo>
                      <a:pt x="11" y="39"/>
                    </a:lnTo>
                    <a:lnTo>
                      <a:pt x="13" y="41"/>
                    </a:lnTo>
                    <a:lnTo>
                      <a:pt x="16" y="41"/>
                    </a:lnTo>
                    <a:lnTo>
                      <a:pt x="17" y="42"/>
                    </a:lnTo>
                    <a:lnTo>
                      <a:pt x="22" y="42"/>
                    </a:lnTo>
                    <a:lnTo>
                      <a:pt x="24" y="46"/>
                    </a:lnTo>
                    <a:lnTo>
                      <a:pt x="23" y="47"/>
                    </a:lnTo>
                    <a:lnTo>
                      <a:pt x="24" y="48"/>
                    </a:lnTo>
                    <a:lnTo>
                      <a:pt x="25" y="46"/>
                    </a:lnTo>
                    <a:lnTo>
                      <a:pt x="25" y="41"/>
                    </a:lnTo>
                    <a:lnTo>
                      <a:pt x="25" y="36"/>
                    </a:lnTo>
                    <a:lnTo>
                      <a:pt x="28" y="33"/>
                    </a:lnTo>
                    <a:lnTo>
                      <a:pt x="29" y="29"/>
                    </a:lnTo>
                    <a:lnTo>
                      <a:pt x="35" y="28"/>
                    </a:lnTo>
                    <a:lnTo>
                      <a:pt x="38" y="29"/>
                    </a:lnTo>
                    <a:lnTo>
                      <a:pt x="39" y="29"/>
                    </a:lnTo>
                    <a:lnTo>
                      <a:pt x="37" y="26"/>
                    </a:lnTo>
                    <a:lnTo>
                      <a:pt x="39" y="25"/>
                    </a:lnTo>
                    <a:lnTo>
                      <a:pt x="40" y="21"/>
                    </a:lnTo>
                    <a:lnTo>
                      <a:pt x="40" y="20"/>
                    </a:lnTo>
                    <a:lnTo>
                      <a:pt x="40" y="20"/>
                    </a:lnTo>
                    <a:lnTo>
                      <a:pt x="36" y="20"/>
                    </a:lnTo>
                    <a:lnTo>
                      <a:pt x="35" y="17"/>
                    </a:lnTo>
                    <a:lnTo>
                      <a:pt x="37" y="12"/>
                    </a:lnTo>
                    <a:lnTo>
                      <a:pt x="40" y="13"/>
                    </a:lnTo>
                    <a:lnTo>
                      <a:pt x="41" y="13"/>
                    </a:lnTo>
                    <a:lnTo>
                      <a:pt x="41" y="10"/>
                    </a:lnTo>
                    <a:lnTo>
                      <a:pt x="43" y="7"/>
                    </a:lnTo>
                    <a:lnTo>
                      <a:pt x="43" y="5"/>
                    </a:lnTo>
                    <a:lnTo>
                      <a:pt x="44" y="5"/>
                    </a:lnTo>
                    <a:lnTo>
                      <a:pt x="41" y="4"/>
                    </a:lnTo>
                    <a:lnTo>
                      <a:pt x="39" y="3"/>
                    </a:lnTo>
                    <a:lnTo>
                      <a:pt x="36" y="0"/>
                    </a:lnTo>
                    <a:lnTo>
                      <a:pt x="31" y="2"/>
                    </a:lnTo>
                    <a:lnTo>
                      <a:pt x="29" y="4"/>
                    </a:lnTo>
                    <a:lnTo>
                      <a:pt x="26" y="3"/>
                    </a:lnTo>
                    <a:lnTo>
                      <a:pt x="24" y="4"/>
                    </a:lnTo>
                    <a:lnTo>
                      <a:pt x="21" y="4"/>
                    </a:lnTo>
                    <a:lnTo>
                      <a:pt x="17" y="7"/>
                    </a:lnTo>
                    <a:lnTo>
                      <a:pt x="11" y="11"/>
                    </a:lnTo>
                    <a:lnTo>
                      <a:pt x="10" y="10"/>
                    </a:lnTo>
                    <a:lnTo>
                      <a:pt x="8" y="11"/>
                    </a:lnTo>
                    <a:lnTo>
                      <a:pt x="8" y="14"/>
                    </a:lnTo>
                    <a:lnTo>
                      <a:pt x="5" y="16"/>
                    </a:lnTo>
                    <a:lnTo>
                      <a:pt x="6" y="19"/>
                    </a:lnTo>
                    <a:lnTo>
                      <a:pt x="5" y="22"/>
                    </a:lnTo>
                    <a:lnTo>
                      <a:pt x="3" y="26"/>
                    </a:lnTo>
                    <a:lnTo>
                      <a:pt x="2" y="28"/>
                    </a:lnTo>
                    <a:lnTo>
                      <a:pt x="0" y="29"/>
                    </a:lnTo>
                    <a:lnTo>
                      <a:pt x="0" y="31"/>
                    </a:lnTo>
                    <a:lnTo>
                      <a:pt x="3" y="3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7" name="Freeform 197">
                <a:extLst>
                  <a:ext uri="{FF2B5EF4-FFF2-40B4-BE49-F238E27FC236}">
                    <a16:creationId xmlns:a16="http://schemas.microsoft.com/office/drawing/2014/main" id="{91101AE7-FF80-BDCE-608C-B150E885B660}"/>
                  </a:ext>
                </a:extLst>
              </p:cNvPr>
              <p:cNvSpPr/>
              <p:nvPr/>
            </p:nvSpPr>
            <p:spPr bwMode="auto">
              <a:xfrm>
                <a:off x="6072188" y="2430463"/>
                <a:ext cx="63500" cy="53975"/>
              </a:xfrm>
              <a:custGeom>
                <a:avLst/>
                <a:gdLst>
                  <a:gd name="T0" fmla="*/ 2 w 40"/>
                  <a:gd name="T1" fmla="*/ 12 h 34"/>
                  <a:gd name="T2" fmla="*/ 6 w 40"/>
                  <a:gd name="T3" fmla="*/ 13 h 34"/>
                  <a:gd name="T4" fmla="*/ 7 w 40"/>
                  <a:gd name="T5" fmla="*/ 16 h 34"/>
                  <a:gd name="T6" fmla="*/ 10 w 40"/>
                  <a:gd name="T7" fmla="*/ 19 h 34"/>
                  <a:gd name="T8" fmla="*/ 12 w 40"/>
                  <a:gd name="T9" fmla="*/ 19 h 34"/>
                  <a:gd name="T10" fmla="*/ 14 w 40"/>
                  <a:gd name="T11" fmla="*/ 21 h 34"/>
                  <a:gd name="T12" fmla="*/ 17 w 40"/>
                  <a:gd name="T13" fmla="*/ 22 h 34"/>
                  <a:gd name="T14" fmla="*/ 17 w 40"/>
                  <a:gd name="T15" fmla="*/ 25 h 34"/>
                  <a:gd name="T16" fmla="*/ 19 w 40"/>
                  <a:gd name="T17" fmla="*/ 27 h 34"/>
                  <a:gd name="T18" fmla="*/ 21 w 40"/>
                  <a:gd name="T19" fmla="*/ 25 h 34"/>
                  <a:gd name="T20" fmla="*/ 23 w 40"/>
                  <a:gd name="T21" fmla="*/ 25 h 34"/>
                  <a:gd name="T22" fmla="*/ 24 w 40"/>
                  <a:gd name="T23" fmla="*/ 28 h 34"/>
                  <a:gd name="T24" fmla="*/ 27 w 40"/>
                  <a:gd name="T25" fmla="*/ 28 h 34"/>
                  <a:gd name="T26" fmla="*/ 30 w 40"/>
                  <a:gd name="T27" fmla="*/ 32 h 34"/>
                  <a:gd name="T28" fmla="*/ 34 w 40"/>
                  <a:gd name="T29" fmla="*/ 32 h 34"/>
                  <a:gd name="T30" fmla="*/ 36 w 40"/>
                  <a:gd name="T31" fmla="*/ 34 h 34"/>
                  <a:gd name="T32" fmla="*/ 37 w 40"/>
                  <a:gd name="T33" fmla="*/ 34 h 34"/>
                  <a:gd name="T34" fmla="*/ 38 w 40"/>
                  <a:gd name="T35" fmla="*/ 34 h 34"/>
                  <a:gd name="T36" fmla="*/ 37 w 40"/>
                  <a:gd name="T37" fmla="*/ 32 h 34"/>
                  <a:gd name="T38" fmla="*/ 37 w 40"/>
                  <a:gd name="T39" fmla="*/ 30 h 34"/>
                  <a:gd name="T40" fmla="*/ 36 w 40"/>
                  <a:gd name="T41" fmla="*/ 29 h 34"/>
                  <a:gd name="T42" fmla="*/ 37 w 40"/>
                  <a:gd name="T43" fmla="*/ 25 h 34"/>
                  <a:gd name="T44" fmla="*/ 38 w 40"/>
                  <a:gd name="T45" fmla="*/ 22 h 34"/>
                  <a:gd name="T46" fmla="*/ 39 w 40"/>
                  <a:gd name="T47" fmla="*/ 22 h 34"/>
                  <a:gd name="T48" fmla="*/ 40 w 40"/>
                  <a:gd name="T49" fmla="*/ 20 h 34"/>
                  <a:gd name="T50" fmla="*/ 39 w 40"/>
                  <a:gd name="T51" fmla="*/ 17 h 34"/>
                  <a:gd name="T52" fmla="*/ 39 w 40"/>
                  <a:gd name="T53" fmla="*/ 15 h 34"/>
                  <a:gd name="T54" fmla="*/ 37 w 40"/>
                  <a:gd name="T55" fmla="*/ 10 h 34"/>
                  <a:gd name="T56" fmla="*/ 37 w 40"/>
                  <a:gd name="T57" fmla="*/ 9 h 34"/>
                  <a:gd name="T58" fmla="*/ 35 w 40"/>
                  <a:gd name="T59" fmla="*/ 8 h 34"/>
                  <a:gd name="T60" fmla="*/ 35 w 40"/>
                  <a:gd name="T61" fmla="*/ 6 h 34"/>
                  <a:gd name="T62" fmla="*/ 35 w 40"/>
                  <a:gd name="T63" fmla="*/ 3 h 34"/>
                  <a:gd name="T64" fmla="*/ 30 w 40"/>
                  <a:gd name="T65" fmla="*/ 5 h 34"/>
                  <a:gd name="T66" fmla="*/ 29 w 40"/>
                  <a:gd name="T67" fmla="*/ 2 h 34"/>
                  <a:gd name="T68" fmla="*/ 27 w 40"/>
                  <a:gd name="T69" fmla="*/ 2 h 34"/>
                  <a:gd name="T70" fmla="*/ 24 w 40"/>
                  <a:gd name="T71" fmla="*/ 0 h 34"/>
                  <a:gd name="T72" fmla="*/ 21 w 40"/>
                  <a:gd name="T73" fmla="*/ 0 h 34"/>
                  <a:gd name="T74" fmla="*/ 20 w 40"/>
                  <a:gd name="T75" fmla="*/ 2 h 34"/>
                  <a:gd name="T76" fmla="*/ 17 w 40"/>
                  <a:gd name="T77" fmla="*/ 2 h 34"/>
                  <a:gd name="T78" fmla="*/ 16 w 40"/>
                  <a:gd name="T79" fmla="*/ 3 h 34"/>
                  <a:gd name="T80" fmla="*/ 14 w 40"/>
                  <a:gd name="T81" fmla="*/ 5 h 34"/>
                  <a:gd name="T82" fmla="*/ 12 w 40"/>
                  <a:gd name="T83" fmla="*/ 6 h 34"/>
                  <a:gd name="T84" fmla="*/ 9 w 40"/>
                  <a:gd name="T85" fmla="*/ 5 h 34"/>
                  <a:gd name="T86" fmla="*/ 7 w 40"/>
                  <a:gd name="T87" fmla="*/ 5 h 34"/>
                  <a:gd name="T88" fmla="*/ 5 w 40"/>
                  <a:gd name="T89" fmla="*/ 1 h 34"/>
                  <a:gd name="T90" fmla="*/ 5 w 40"/>
                  <a:gd name="T91" fmla="*/ 1 h 34"/>
                  <a:gd name="T92" fmla="*/ 2 w 40"/>
                  <a:gd name="T93" fmla="*/ 3 h 34"/>
                  <a:gd name="T94" fmla="*/ 0 w 40"/>
                  <a:gd name="T95" fmla="*/ 6 h 34"/>
                  <a:gd name="T96" fmla="*/ 1 w 40"/>
                  <a:gd name="T97" fmla="*/ 7 h 34"/>
                  <a:gd name="T98" fmla="*/ 2 w 40"/>
                  <a:gd name="T99" fmla="*/ 12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0" h="34">
                    <a:moveTo>
                      <a:pt x="2" y="12"/>
                    </a:moveTo>
                    <a:lnTo>
                      <a:pt x="6" y="13"/>
                    </a:lnTo>
                    <a:lnTo>
                      <a:pt x="7" y="16"/>
                    </a:lnTo>
                    <a:lnTo>
                      <a:pt x="10" y="19"/>
                    </a:lnTo>
                    <a:lnTo>
                      <a:pt x="12" y="19"/>
                    </a:lnTo>
                    <a:lnTo>
                      <a:pt x="14" y="21"/>
                    </a:lnTo>
                    <a:lnTo>
                      <a:pt x="17" y="22"/>
                    </a:lnTo>
                    <a:lnTo>
                      <a:pt x="17" y="25"/>
                    </a:lnTo>
                    <a:lnTo>
                      <a:pt x="19" y="27"/>
                    </a:lnTo>
                    <a:lnTo>
                      <a:pt x="21" y="25"/>
                    </a:lnTo>
                    <a:lnTo>
                      <a:pt x="23" y="25"/>
                    </a:lnTo>
                    <a:lnTo>
                      <a:pt x="24" y="28"/>
                    </a:lnTo>
                    <a:lnTo>
                      <a:pt x="27" y="28"/>
                    </a:lnTo>
                    <a:lnTo>
                      <a:pt x="30" y="32"/>
                    </a:lnTo>
                    <a:lnTo>
                      <a:pt x="34" y="32"/>
                    </a:lnTo>
                    <a:lnTo>
                      <a:pt x="36" y="34"/>
                    </a:lnTo>
                    <a:lnTo>
                      <a:pt x="37" y="34"/>
                    </a:lnTo>
                    <a:lnTo>
                      <a:pt x="38" y="34"/>
                    </a:lnTo>
                    <a:lnTo>
                      <a:pt x="37" y="32"/>
                    </a:lnTo>
                    <a:lnTo>
                      <a:pt x="37" y="30"/>
                    </a:lnTo>
                    <a:lnTo>
                      <a:pt x="36" y="29"/>
                    </a:lnTo>
                    <a:lnTo>
                      <a:pt x="37" y="25"/>
                    </a:lnTo>
                    <a:lnTo>
                      <a:pt x="38" y="22"/>
                    </a:lnTo>
                    <a:lnTo>
                      <a:pt x="39" y="22"/>
                    </a:lnTo>
                    <a:lnTo>
                      <a:pt x="40" y="20"/>
                    </a:lnTo>
                    <a:lnTo>
                      <a:pt x="39" y="17"/>
                    </a:lnTo>
                    <a:lnTo>
                      <a:pt x="39" y="15"/>
                    </a:lnTo>
                    <a:lnTo>
                      <a:pt x="37" y="10"/>
                    </a:lnTo>
                    <a:lnTo>
                      <a:pt x="37" y="9"/>
                    </a:lnTo>
                    <a:lnTo>
                      <a:pt x="35" y="8"/>
                    </a:lnTo>
                    <a:lnTo>
                      <a:pt x="35" y="6"/>
                    </a:lnTo>
                    <a:lnTo>
                      <a:pt x="35" y="3"/>
                    </a:lnTo>
                    <a:lnTo>
                      <a:pt x="30" y="5"/>
                    </a:lnTo>
                    <a:lnTo>
                      <a:pt x="29" y="2"/>
                    </a:lnTo>
                    <a:lnTo>
                      <a:pt x="27" y="2"/>
                    </a:lnTo>
                    <a:lnTo>
                      <a:pt x="24" y="0"/>
                    </a:lnTo>
                    <a:lnTo>
                      <a:pt x="21" y="0"/>
                    </a:lnTo>
                    <a:lnTo>
                      <a:pt x="20" y="2"/>
                    </a:lnTo>
                    <a:lnTo>
                      <a:pt x="17" y="2"/>
                    </a:lnTo>
                    <a:lnTo>
                      <a:pt x="16" y="3"/>
                    </a:lnTo>
                    <a:lnTo>
                      <a:pt x="14" y="5"/>
                    </a:lnTo>
                    <a:lnTo>
                      <a:pt x="12" y="6"/>
                    </a:lnTo>
                    <a:lnTo>
                      <a:pt x="9" y="5"/>
                    </a:lnTo>
                    <a:lnTo>
                      <a:pt x="7" y="5"/>
                    </a:lnTo>
                    <a:lnTo>
                      <a:pt x="5" y="1"/>
                    </a:lnTo>
                    <a:lnTo>
                      <a:pt x="5" y="1"/>
                    </a:lnTo>
                    <a:lnTo>
                      <a:pt x="2" y="3"/>
                    </a:lnTo>
                    <a:lnTo>
                      <a:pt x="0" y="6"/>
                    </a:lnTo>
                    <a:lnTo>
                      <a:pt x="1" y="7"/>
                    </a:lnTo>
                    <a:lnTo>
                      <a:pt x="2" y="1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8" name="Freeform 198">
                <a:extLst>
                  <a:ext uri="{FF2B5EF4-FFF2-40B4-BE49-F238E27FC236}">
                    <a16:creationId xmlns:a16="http://schemas.microsoft.com/office/drawing/2014/main" id="{8BB34B0F-D446-E37D-43DD-753C8E232786}"/>
                  </a:ext>
                </a:extLst>
              </p:cNvPr>
              <p:cNvSpPr/>
              <p:nvPr/>
            </p:nvSpPr>
            <p:spPr bwMode="auto">
              <a:xfrm>
                <a:off x="6132513" y="2470150"/>
                <a:ext cx="12700" cy="19050"/>
              </a:xfrm>
              <a:custGeom>
                <a:avLst/>
                <a:gdLst>
                  <a:gd name="T0" fmla="*/ 2 w 8"/>
                  <a:gd name="T1" fmla="*/ 7 h 12"/>
                  <a:gd name="T2" fmla="*/ 2 w 8"/>
                  <a:gd name="T3" fmla="*/ 9 h 12"/>
                  <a:gd name="T4" fmla="*/ 4 w 8"/>
                  <a:gd name="T5" fmla="*/ 11 h 12"/>
                  <a:gd name="T6" fmla="*/ 7 w 8"/>
                  <a:gd name="T7" fmla="*/ 12 h 12"/>
                  <a:gd name="T8" fmla="*/ 7 w 8"/>
                  <a:gd name="T9" fmla="*/ 12 h 12"/>
                  <a:gd name="T10" fmla="*/ 8 w 8"/>
                  <a:gd name="T11" fmla="*/ 12 h 12"/>
                  <a:gd name="T12" fmla="*/ 8 w 8"/>
                  <a:gd name="T13" fmla="*/ 9 h 12"/>
                  <a:gd name="T14" fmla="*/ 7 w 8"/>
                  <a:gd name="T15" fmla="*/ 7 h 12"/>
                  <a:gd name="T16" fmla="*/ 6 w 8"/>
                  <a:gd name="T17" fmla="*/ 4 h 12"/>
                  <a:gd name="T18" fmla="*/ 2 w 8"/>
                  <a:gd name="T19" fmla="*/ 0 h 12"/>
                  <a:gd name="T20" fmla="*/ 2 w 8"/>
                  <a:gd name="T21" fmla="*/ 0 h 12"/>
                  <a:gd name="T22" fmla="*/ 1 w 8"/>
                  <a:gd name="T23" fmla="*/ 2 h 12"/>
                  <a:gd name="T24" fmla="*/ 0 w 8"/>
                  <a:gd name="T25" fmla="*/ 4 h 12"/>
                  <a:gd name="T26" fmla="*/ 1 w 8"/>
                  <a:gd name="T27" fmla="*/ 4 h 12"/>
                  <a:gd name="T28" fmla="*/ 1 w 8"/>
                  <a:gd name="T29" fmla="*/ 6 h 12"/>
                  <a:gd name="T30" fmla="*/ 2 w 8"/>
                  <a:gd name="T3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12">
                    <a:moveTo>
                      <a:pt x="2" y="7"/>
                    </a:moveTo>
                    <a:lnTo>
                      <a:pt x="2" y="9"/>
                    </a:lnTo>
                    <a:lnTo>
                      <a:pt x="4" y="11"/>
                    </a:lnTo>
                    <a:lnTo>
                      <a:pt x="7" y="12"/>
                    </a:lnTo>
                    <a:lnTo>
                      <a:pt x="7" y="12"/>
                    </a:lnTo>
                    <a:lnTo>
                      <a:pt x="8" y="12"/>
                    </a:lnTo>
                    <a:lnTo>
                      <a:pt x="8" y="9"/>
                    </a:lnTo>
                    <a:lnTo>
                      <a:pt x="7" y="7"/>
                    </a:lnTo>
                    <a:lnTo>
                      <a:pt x="6" y="4"/>
                    </a:lnTo>
                    <a:lnTo>
                      <a:pt x="2" y="0"/>
                    </a:lnTo>
                    <a:lnTo>
                      <a:pt x="2" y="0"/>
                    </a:lnTo>
                    <a:lnTo>
                      <a:pt x="1" y="2"/>
                    </a:lnTo>
                    <a:lnTo>
                      <a:pt x="0" y="4"/>
                    </a:lnTo>
                    <a:lnTo>
                      <a:pt x="1" y="4"/>
                    </a:lnTo>
                    <a:lnTo>
                      <a:pt x="1" y="6"/>
                    </a:lnTo>
                    <a:lnTo>
                      <a:pt x="2" y="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9" name="Freeform 199">
                <a:extLst>
                  <a:ext uri="{FF2B5EF4-FFF2-40B4-BE49-F238E27FC236}">
                    <a16:creationId xmlns:a16="http://schemas.microsoft.com/office/drawing/2014/main" id="{B67DB311-BBAA-A5C6-74F3-2AB45C2609EC}"/>
                  </a:ext>
                </a:extLst>
              </p:cNvPr>
              <p:cNvSpPr/>
              <p:nvPr/>
            </p:nvSpPr>
            <p:spPr bwMode="auto">
              <a:xfrm>
                <a:off x="5778500" y="2295525"/>
                <a:ext cx="100013" cy="127000"/>
              </a:xfrm>
              <a:custGeom>
                <a:avLst/>
                <a:gdLst>
                  <a:gd name="T0" fmla="*/ 21 w 63"/>
                  <a:gd name="T1" fmla="*/ 80 h 80"/>
                  <a:gd name="T2" fmla="*/ 29 w 63"/>
                  <a:gd name="T3" fmla="*/ 73 h 80"/>
                  <a:gd name="T4" fmla="*/ 34 w 63"/>
                  <a:gd name="T5" fmla="*/ 76 h 80"/>
                  <a:gd name="T6" fmla="*/ 40 w 63"/>
                  <a:gd name="T7" fmla="*/ 70 h 80"/>
                  <a:gd name="T8" fmla="*/ 50 w 63"/>
                  <a:gd name="T9" fmla="*/ 69 h 80"/>
                  <a:gd name="T10" fmla="*/ 58 w 63"/>
                  <a:gd name="T11" fmla="*/ 68 h 80"/>
                  <a:gd name="T12" fmla="*/ 60 w 63"/>
                  <a:gd name="T13" fmla="*/ 61 h 80"/>
                  <a:gd name="T14" fmla="*/ 63 w 63"/>
                  <a:gd name="T15" fmla="*/ 53 h 80"/>
                  <a:gd name="T16" fmla="*/ 61 w 63"/>
                  <a:gd name="T17" fmla="*/ 43 h 80"/>
                  <a:gd name="T18" fmla="*/ 60 w 63"/>
                  <a:gd name="T19" fmla="*/ 34 h 80"/>
                  <a:gd name="T20" fmla="*/ 61 w 63"/>
                  <a:gd name="T21" fmla="*/ 31 h 80"/>
                  <a:gd name="T22" fmla="*/ 52 w 63"/>
                  <a:gd name="T23" fmla="*/ 22 h 80"/>
                  <a:gd name="T24" fmla="*/ 45 w 63"/>
                  <a:gd name="T25" fmla="*/ 26 h 80"/>
                  <a:gd name="T26" fmla="*/ 40 w 63"/>
                  <a:gd name="T27" fmla="*/ 13 h 80"/>
                  <a:gd name="T28" fmla="*/ 46 w 63"/>
                  <a:gd name="T29" fmla="*/ 9 h 80"/>
                  <a:gd name="T30" fmla="*/ 50 w 63"/>
                  <a:gd name="T31" fmla="*/ 5 h 80"/>
                  <a:gd name="T32" fmla="*/ 46 w 63"/>
                  <a:gd name="T33" fmla="*/ 0 h 80"/>
                  <a:gd name="T34" fmla="*/ 45 w 63"/>
                  <a:gd name="T35" fmla="*/ 5 h 80"/>
                  <a:gd name="T36" fmla="*/ 44 w 63"/>
                  <a:gd name="T37" fmla="*/ 5 h 80"/>
                  <a:gd name="T38" fmla="*/ 42 w 63"/>
                  <a:gd name="T39" fmla="*/ 5 h 80"/>
                  <a:gd name="T40" fmla="*/ 34 w 63"/>
                  <a:gd name="T41" fmla="*/ 5 h 80"/>
                  <a:gd name="T42" fmla="*/ 31 w 63"/>
                  <a:gd name="T43" fmla="*/ 9 h 80"/>
                  <a:gd name="T44" fmla="*/ 31 w 63"/>
                  <a:gd name="T45" fmla="*/ 11 h 80"/>
                  <a:gd name="T46" fmla="*/ 29 w 63"/>
                  <a:gd name="T47" fmla="*/ 16 h 80"/>
                  <a:gd name="T48" fmla="*/ 35 w 63"/>
                  <a:gd name="T49" fmla="*/ 16 h 80"/>
                  <a:gd name="T50" fmla="*/ 28 w 63"/>
                  <a:gd name="T51" fmla="*/ 21 h 80"/>
                  <a:gd name="T52" fmla="*/ 23 w 63"/>
                  <a:gd name="T53" fmla="*/ 22 h 80"/>
                  <a:gd name="T54" fmla="*/ 13 w 63"/>
                  <a:gd name="T55" fmla="*/ 20 h 80"/>
                  <a:gd name="T56" fmla="*/ 8 w 63"/>
                  <a:gd name="T57" fmla="*/ 25 h 80"/>
                  <a:gd name="T58" fmla="*/ 12 w 63"/>
                  <a:gd name="T59" fmla="*/ 26 h 80"/>
                  <a:gd name="T60" fmla="*/ 11 w 63"/>
                  <a:gd name="T61" fmla="*/ 27 h 80"/>
                  <a:gd name="T62" fmla="*/ 14 w 63"/>
                  <a:gd name="T63" fmla="*/ 29 h 80"/>
                  <a:gd name="T64" fmla="*/ 11 w 63"/>
                  <a:gd name="T65" fmla="*/ 34 h 80"/>
                  <a:gd name="T66" fmla="*/ 8 w 63"/>
                  <a:gd name="T67" fmla="*/ 39 h 80"/>
                  <a:gd name="T68" fmla="*/ 12 w 63"/>
                  <a:gd name="T69" fmla="*/ 40 h 80"/>
                  <a:gd name="T70" fmla="*/ 15 w 63"/>
                  <a:gd name="T71" fmla="*/ 44 h 80"/>
                  <a:gd name="T72" fmla="*/ 19 w 63"/>
                  <a:gd name="T73" fmla="*/ 46 h 80"/>
                  <a:gd name="T74" fmla="*/ 14 w 63"/>
                  <a:gd name="T75" fmla="*/ 54 h 80"/>
                  <a:gd name="T76" fmla="*/ 14 w 63"/>
                  <a:gd name="T77" fmla="*/ 56 h 80"/>
                  <a:gd name="T78" fmla="*/ 22 w 63"/>
                  <a:gd name="T79" fmla="*/ 55 h 80"/>
                  <a:gd name="T80" fmla="*/ 19 w 63"/>
                  <a:gd name="T81" fmla="*/ 58 h 80"/>
                  <a:gd name="T82" fmla="*/ 8 w 63"/>
                  <a:gd name="T83" fmla="*/ 61 h 80"/>
                  <a:gd name="T84" fmla="*/ 11 w 63"/>
                  <a:gd name="T85" fmla="*/ 64 h 80"/>
                  <a:gd name="T86" fmla="*/ 5 w 63"/>
                  <a:gd name="T87" fmla="*/ 64 h 80"/>
                  <a:gd name="T88" fmla="*/ 0 w 63"/>
                  <a:gd name="T89" fmla="*/ 66 h 80"/>
                  <a:gd name="T90" fmla="*/ 3 w 63"/>
                  <a:gd name="T91" fmla="*/ 70 h 80"/>
                  <a:gd name="T92" fmla="*/ 5 w 63"/>
                  <a:gd name="T93" fmla="*/ 75 h 80"/>
                  <a:gd name="T94" fmla="*/ 4 w 63"/>
                  <a:gd name="T95" fmla="*/ 78 h 80"/>
                  <a:gd name="T96" fmla="*/ 13 w 63"/>
                  <a:gd name="T97" fmla="*/ 77 h 80"/>
                  <a:gd name="T98" fmla="*/ 11 w 63"/>
                  <a:gd name="T99" fmla="*/ 8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2" h="80">
                    <a:moveTo>
                      <a:pt x="14" y="79"/>
                    </a:moveTo>
                    <a:lnTo>
                      <a:pt x="16" y="80"/>
                    </a:lnTo>
                    <a:lnTo>
                      <a:pt x="21" y="80"/>
                    </a:lnTo>
                    <a:lnTo>
                      <a:pt x="26" y="79"/>
                    </a:lnTo>
                    <a:lnTo>
                      <a:pt x="30" y="76"/>
                    </a:lnTo>
                    <a:lnTo>
                      <a:pt x="29" y="73"/>
                    </a:lnTo>
                    <a:lnTo>
                      <a:pt x="31" y="73"/>
                    </a:lnTo>
                    <a:lnTo>
                      <a:pt x="30" y="76"/>
                    </a:lnTo>
                    <a:lnTo>
                      <a:pt x="34" y="76"/>
                    </a:lnTo>
                    <a:lnTo>
                      <a:pt x="37" y="72"/>
                    </a:lnTo>
                    <a:lnTo>
                      <a:pt x="38" y="72"/>
                    </a:lnTo>
                    <a:lnTo>
                      <a:pt x="40" y="70"/>
                    </a:lnTo>
                    <a:lnTo>
                      <a:pt x="49" y="69"/>
                    </a:lnTo>
                    <a:lnTo>
                      <a:pt x="49" y="66"/>
                    </a:lnTo>
                    <a:lnTo>
                      <a:pt x="50" y="69"/>
                    </a:lnTo>
                    <a:lnTo>
                      <a:pt x="52" y="68"/>
                    </a:lnTo>
                    <a:lnTo>
                      <a:pt x="53" y="68"/>
                    </a:lnTo>
                    <a:lnTo>
                      <a:pt x="58" y="68"/>
                    </a:lnTo>
                    <a:lnTo>
                      <a:pt x="56" y="64"/>
                    </a:lnTo>
                    <a:lnTo>
                      <a:pt x="58" y="63"/>
                    </a:lnTo>
                    <a:lnTo>
                      <a:pt x="60" y="61"/>
                    </a:lnTo>
                    <a:lnTo>
                      <a:pt x="59" y="58"/>
                    </a:lnTo>
                    <a:lnTo>
                      <a:pt x="61" y="55"/>
                    </a:lnTo>
                    <a:lnTo>
                      <a:pt x="63" y="53"/>
                    </a:lnTo>
                    <a:lnTo>
                      <a:pt x="61" y="46"/>
                    </a:lnTo>
                    <a:lnTo>
                      <a:pt x="59" y="44"/>
                    </a:lnTo>
                    <a:lnTo>
                      <a:pt x="61" y="43"/>
                    </a:lnTo>
                    <a:lnTo>
                      <a:pt x="61" y="40"/>
                    </a:lnTo>
                    <a:lnTo>
                      <a:pt x="60" y="36"/>
                    </a:lnTo>
                    <a:lnTo>
                      <a:pt x="60" y="34"/>
                    </a:lnTo>
                    <a:lnTo>
                      <a:pt x="58" y="32"/>
                    </a:lnTo>
                    <a:lnTo>
                      <a:pt x="59" y="31"/>
                    </a:lnTo>
                    <a:lnTo>
                      <a:pt x="61" y="31"/>
                    </a:lnTo>
                    <a:lnTo>
                      <a:pt x="58" y="28"/>
                    </a:lnTo>
                    <a:lnTo>
                      <a:pt x="56" y="28"/>
                    </a:lnTo>
                    <a:lnTo>
                      <a:pt x="52" y="22"/>
                    </a:lnTo>
                    <a:lnTo>
                      <a:pt x="48" y="20"/>
                    </a:lnTo>
                    <a:lnTo>
                      <a:pt x="46" y="21"/>
                    </a:lnTo>
                    <a:lnTo>
                      <a:pt x="45" y="26"/>
                    </a:lnTo>
                    <a:lnTo>
                      <a:pt x="43" y="26"/>
                    </a:lnTo>
                    <a:lnTo>
                      <a:pt x="37" y="20"/>
                    </a:lnTo>
                    <a:lnTo>
                      <a:pt x="40" y="13"/>
                    </a:lnTo>
                    <a:lnTo>
                      <a:pt x="43" y="13"/>
                    </a:lnTo>
                    <a:lnTo>
                      <a:pt x="44" y="10"/>
                    </a:lnTo>
                    <a:lnTo>
                      <a:pt x="46" y="9"/>
                    </a:lnTo>
                    <a:lnTo>
                      <a:pt x="48" y="7"/>
                    </a:lnTo>
                    <a:lnTo>
                      <a:pt x="46" y="7"/>
                    </a:lnTo>
                    <a:lnTo>
                      <a:pt x="50" y="5"/>
                    </a:lnTo>
                    <a:lnTo>
                      <a:pt x="52" y="4"/>
                    </a:lnTo>
                    <a:lnTo>
                      <a:pt x="49" y="2"/>
                    </a:lnTo>
                    <a:lnTo>
                      <a:pt x="46" y="0"/>
                    </a:lnTo>
                    <a:lnTo>
                      <a:pt x="48" y="2"/>
                    </a:lnTo>
                    <a:lnTo>
                      <a:pt x="44" y="3"/>
                    </a:lnTo>
                    <a:lnTo>
                      <a:pt x="45" y="5"/>
                    </a:lnTo>
                    <a:lnTo>
                      <a:pt x="43" y="9"/>
                    </a:lnTo>
                    <a:lnTo>
                      <a:pt x="43" y="6"/>
                    </a:lnTo>
                    <a:lnTo>
                      <a:pt x="44" y="5"/>
                    </a:lnTo>
                    <a:lnTo>
                      <a:pt x="43" y="3"/>
                    </a:lnTo>
                    <a:lnTo>
                      <a:pt x="41" y="3"/>
                    </a:lnTo>
                    <a:lnTo>
                      <a:pt x="42" y="5"/>
                    </a:lnTo>
                    <a:lnTo>
                      <a:pt x="40" y="5"/>
                    </a:lnTo>
                    <a:lnTo>
                      <a:pt x="38" y="4"/>
                    </a:lnTo>
                    <a:lnTo>
                      <a:pt x="34" y="5"/>
                    </a:lnTo>
                    <a:lnTo>
                      <a:pt x="34" y="6"/>
                    </a:lnTo>
                    <a:lnTo>
                      <a:pt x="33" y="6"/>
                    </a:lnTo>
                    <a:lnTo>
                      <a:pt x="31" y="9"/>
                    </a:lnTo>
                    <a:lnTo>
                      <a:pt x="34" y="10"/>
                    </a:lnTo>
                    <a:lnTo>
                      <a:pt x="33" y="11"/>
                    </a:lnTo>
                    <a:lnTo>
                      <a:pt x="31" y="11"/>
                    </a:lnTo>
                    <a:lnTo>
                      <a:pt x="31" y="12"/>
                    </a:lnTo>
                    <a:lnTo>
                      <a:pt x="28" y="13"/>
                    </a:lnTo>
                    <a:lnTo>
                      <a:pt x="29" y="16"/>
                    </a:lnTo>
                    <a:lnTo>
                      <a:pt x="33" y="16"/>
                    </a:lnTo>
                    <a:lnTo>
                      <a:pt x="31" y="17"/>
                    </a:lnTo>
                    <a:lnTo>
                      <a:pt x="35" y="16"/>
                    </a:lnTo>
                    <a:lnTo>
                      <a:pt x="36" y="16"/>
                    </a:lnTo>
                    <a:lnTo>
                      <a:pt x="33" y="19"/>
                    </a:lnTo>
                    <a:lnTo>
                      <a:pt x="28" y="21"/>
                    </a:lnTo>
                    <a:lnTo>
                      <a:pt x="30" y="22"/>
                    </a:lnTo>
                    <a:lnTo>
                      <a:pt x="26" y="24"/>
                    </a:lnTo>
                    <a:lnTo>
                      <a:pt x="23" y="22"/>
                    </a:lnTo>
                    <a:lnTo>
                      <a:pt x="21" y="25"/>
                    </a:lnTo>
                    <a:lnTo>
                      <a:pt x="20" y="21"/>
                    </a:lnTo>
                    <a:lnTo>
                      <a:pt x="13" y="20"/>
                    </a:lnTo>
                    <a:lnTo>
                      <a:pt x="13" y="21"/>
                    </a:lnTo>
                    <a:lnTo>
                      <a:pt x="10" y="20"/>
                    </a:lnTo>
                    <a:lnTo>
                      <a:pt x="8" y="25"/>
                    </a:lnTo>
                    <a:lnTo>
                      <a:pt x="11" y="22"/>
                    </a:lnTo>
                    <a:lnTo>
                      <a:pt x="11" y="26"/>
                    </a:lnTo>
                    <a:lnTo>
                      <a:pt x="12" y="26"/>
                    </a:lnTo>
                    <a:lnTo>
                      <a:pt x="13" y="28"/>
                    </a:lnTo>
                    <a:lnTo>
                      <a:pt x="11" y="28"/>
                    </a:lnTo>
                    <a:lnTo>
                      <a:pt x="11" y="27"/>
                    </a:lnTo>
                    <a:lnTo>
                      <a:pt x="7" y="27"/>
                    </a:lnTo>
                    <a:lnTo>
                      <a:pt x="12" y="31"/>
                    </a:lnTo>
                    <a:lnTo>
                      <a:pt x="14" y="29"/>
                    </a:lnTo>
                    <a:lnTo>
                      <a:pt x="15" y="32"/>
                    </a:lnTo>
                    <a:lnTo>
                      <a:pt x="12" y="33"/>
                    </a:lnTo>
                    <a:lnTo>
                      <a:pt x="11" y="34"/>
                    </a:lnTo>
                    <a:lnTo>
                      <a:pt x="12" y="36"/>
                    </a:lnTo>
                    <a:lnTo>
                      <a:pt x="7" y="36"/>
                    </a:lnTo>
                    <a:lnTo>
                      <a:pt x="8" y="39"/>
                    </a:lnTo>
                    <a:lnTo>
                      <a:pt x="7" y="39"/>
                    </a:lnTo>
                    <a:lnTo>
                      <a:pt x="10" y="41"/>
                    </a:lnTo>
                    <a:lnTo>
                      <a:pt x="12" y="40"/>
                    </a:lnTo>
                    <a:lnTo>
                      <a:pt x="11" y="41"/>
                    </a:lnTo>
                    <a:lnTo>
                      <a:pt x="14" y="41"/>
                    </a:lnTo>
                    <a:lnTo>
                      <a:pt x="15" y="44"/>
                    </a:lnTo>
                    <a:lnTo>
                      <a:pt x="23" y="44"/>
                    </a:lnTo>
                    <a:lnTo>
                      <a:pt x="20" y="47"/>
                    </a:lnTo>
                    <a:lnTo>
                      <a:pt x="19" y="46"/>
                    </a:lnTo>
                    <a:lnTo>
                      <a:pt x="15" y="50"/>
                    </a:lnTo>
                    <a:lnTo>
                      <a:pt x="16" y="50"/>
                    </a:lnTo>
                    <a:lnTo>
                      <a:pt x="14" y="54"/>
                    </a:lnTo>
                    <a:lnTo>
                      <a:pt x="8" y="57"/>
                    </a:lnTo>
                    <a:lnTo>
                      <a:pt x="11" y="57"/>
                    </a:lnTo>
                    <a:lnTo>
                      <a:pt x="14" y="56"/>
                    </a:lnTo>
                    <a:lnTo>
                      <a:pt x="15" y="57"/>
                    </a:lnTo>
                    <a:lnTo>
                      <a:pt x="19" y="57"/>
                    </a:lnTo>
                    <a:lnTo>
                      <a:pt x="22" y="55"/>
                    </a:lnTo>
                    <a:lnTo>
                      <a:pt x="22" y="56"/>
                    </a:lnTo>
                    <a:lnTo>
                      <a:pt x="25" y="56"/>
                    </a:lnTo>
                    <a:lnTo>
                      <a:pt x="19" y="58"/>
                    </a:lnTo>
                    <a:lnTo>
                      <a:pt x="13" y="58"/>
                    </a:lnTo>
                    <a:lnTo>
                      <a:pt x="12" y="60"/>
                    </a:lnTo>
                    <a:lnTo>
                      <a:pt x="8" y="61"/>
                    </a:lnTo>
                    <a:lnTo>
                      <a:pt x="10" y="63"/>
                    </a:lnTo>
                    <a:lnTo>
                      <a:pt x="8" y="64"/>
                    </a:lnTo>
                    <a:lnTo>
                      <a:pt x="11" y="64"/>
                    </a:lnTo>
                    <a:lnTo>
                      <a:pt x="8" y="65"/>
                    </a:lnTo>
                    <a:lnTo>
                      <a:pt x="6" y="63"/>
                    </a:lnTo>
                    <a:lnTo>
                      <a:pt x="5" y="64"/>
                    </a:lnTo>
                    <a:lnTo>
                      <a:pt x="4" y="63"/>
                    </a:lnTo>
                    <a:lnTo>
                      <a:pt x="0" y="65"/>
                    </a:lnTo>
                    <a:lnTo>
                      <a:pt x="0" y="66"/>
                    </a:lnTo>
                    <a:lnTo>
                      <a:pt x="10" y="66"/>
                    </a:lnTo>
                    <a:lnTo>
                      <a:pt x="7" y="69"/>
                    </a:lnTo>
                    <a:lnTo>
                      <a:pt x="3" y="70"/>
                    </a:lnTo>
                    <a:lnTo>
                      <a:pt x="1" y="73"/>
                    </a:lnTo>
                    <a:lnTo>
                      <a:pt x="4" y="73"/>
                    </a:lnTo>
                    <a:lnTo>
                      <a:pt x="5" y="75"/>
                    </a:lnTo>
                    <a:lnTo>
                      <a:pt x="12" y="72"/>
                    </a:lnTo>
                    <a:lnTo>
                      <a:pt x="6" y="76"/>
                    </a:lnTo>
                    <a:lnTo>
                      <a:pt x="4" y="78"/>
                    </a:lnTo>
                    <a:lnTo>
                      <a:pt x="8" y="78"/>
                    </a:lnTo>
                    <a:lnTo>
                      <a:pt x="13" y="75"/>
                    </a:lnTo>
                    <a:lnTo>
                      <a:pt x="13" y="77"/>
                    </a:lnTo>
                    <a:lnTo>
                      <a:pt x="8" y="79"/>
                    </a:lnTo>
                    <a:lnTo>
                      <a:pt x="11" y="79"/>
                    </a:lnTo>
                    <a:lnTo>
                      <a:pt x="11" y="80"/>
                    </a:lnTo>
                    <a:lnTo>
                      <a:pt x="14" y="7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0" name="Freeform 200">
                <a:extLst>
                  <a:ext uri="{FF2B5EF4-FFF2-40B4-BE49-F238E27FC236}">
                    <a16:creationId xmlns:a16="http://schemas.microsoft.com/office/drawing/2014/main" id="{9D957014-973F-50B3-0091-0E3701381CDB}"/>
                  </a:ext>
                </a:extLst>
              </p:cNvPr>
              <p:cNvSpPr/>
              <p:nvPr/>
            </p:nvSpPr>
            <p:spPr bwMode="auto">
              <a:xfrm>
                <a:off x="5875338" y="2187575"/>
                <a:ext cx="174625" cy="292100"/>
              </a:xfrm>
              <a:custGeom>
                <a:avLst/>
                <a:gdLst>
                  <a:gd name="T0" fmla="*/ 5 w 110"/>
                  <a:gd name="T1" fmla="*/ 43 h 184"/>
                  <a:gd name="T2" fmla="*/ 12 w 110"/>
                  <a:gd name="T3" fmla="*/ 42 h 184"/>
                  <a:gd name="T4" fmla="*/ 9 w 110"/>
                  <a:gd name="T5" fmla="*/ 58 h 184"/>
                  <a:gd name="T6" fmla="*/ 6 w 110"/>
                  <a:gd name="T7" fmla="*/ 70 h 184"/>
                  <a:gd name="T8" fmla="*/ 12 w 110"/>
                  <a:gd name="T9" fmla="*/ 60 h 184"/>
                  <a:gd name="T10" fmla="*/ 13 w 110"/>
                  <a:gd name="T11" fmla="*/ 56 h 184"/>
                  <a:gd name="T12" fmla="*/ 19 w 110"/>
                  <a:gd name="T13" fmla="*/ 52 h 184"/>
                  <a:gd name="T14" fmla="*/ 21 w 110"/>
                  <a:gd name="T15" fmla="*/ 67 h 184"/>
                  <a:gd name="T16" fmla="*/ 17 w 110"/>
                  <a:gd name="T17" fmla="*/ 81 h 184"/>
                  <a:gd name="T18" fmla="*/ 31 w 110"/>
                  <a:gd name="T19" fmla="*/ 81 h 184"/>
                  <a:gd name="T20" fmla="*/ 37 w 110"/>
                  <a:gd name="T21" fmla="*/ 94 h 184"/>
                  <a:gd name="T22" fmla="*/ 42 w 110"/>
                  <a:gd name="T23" fmla="*/ 101 h 184"/>
                  <a:gd name="T24" fmla="*/ 44 w 110"/>
                  <a:gd name="T25" fmla="*/ 114 h 184"/>
                  <a:gd name="T26" fmla="*/ 34 w 110"/>
                  <a:gd name="T27" fmla="*/ 114 h 184"/>
                  <a:gd name="T28" fmla="*/ 21 w 110"/>
                  <a:gd name="T29" fmla="*/ 124 h 184"/>
                  <a:gd name="T30" fmla="*/ 28 w 110"/>
                  <a:gd name="T31" fmla="*/ 130 h 184"/>
                  <a:gd name="T32" fmla="*/ 14 w 110"/>
                  <a:gd name="T33" fmla="*/ 141 h 184"/>
                  <a:gd name="T34" fmla="*/ 17 w 110"/>
                  <a:gd name="T35" fmla="*/ 150 h 184"/>
                  <a:gd name="T36" fmla="*/ 26 w 110"/>
                  <a:gd name="T37" fmla="*/ 151 h 184"/>
                  <a:gd name="T38" fmla="*/ 42 w 110"/>
                  <a:gd name="T39" fmla="*/ 152 h 184"/>
                  <a:gd name="T40" fmla="*/ 44 w 110"/>
                  <a:gd name="T41" fmla="*/ 159 h 184"/>
                  <a:gd name="T42" fmla="*/ 25 w 110"/>
                  <a:gd name="T43" fmla="*/ 162 h 184"/>
                  <a:gd name="T44" fmla="*/ 13 w 110"/>
                  <a:gd name="T45" fmla="*/ 175 h 184"/>
                  <a:gd name="T46" fmla="*/ 7 w 110"/>
                  <a:gd name="T47" fmla="*/ 181 h 184"/>
                  <a:gd name="T48" fmla="*/ 18 w 110"/>
                  <a:gd name="T49" fmla="*/ 178 h 184"/>
                  <a:gd name="T50" fmla="*/ 29 w 110"/>
                  <a:gd name="T51" fmla="*/ 177 h 184"/>
                  <a:gd name="T52" fmla="*/ 36 w 110"/>
                  <a:gd name="T53" fmla="*/ 173 h 184"/>
                  <a:gd name="T54" fmla="*/ 54 w 110"/>
                  <a:gd name="T55" fmla="*/ 170 h 184"/>
                  <a:gd name="T56" fmla="*/ 70 w 110"/>
                  <a:gd name="T57" fmla="*/ 166 h 184"/>
                  <a:gd name="T58" fmla="*/ 84 w 110"/>
                  <a:gd name="T59" fmla="*/ 166 h 184"/>
                  <a:gd name="T60" fmla="*/ 100 w 110"/>
                  <a:gd name="T61" fmla="*/ 161 h 184"/>
                  <a:gd name="T62" fmla="*/ 107 w 110"/>
                  <a:gd name="T63" fmla="*/ 152 h 184"/>
                  <a:gd name="T64" fmla="*/ 94 w 110"/>
                  <a:gd name="T65" fmla="*/ 150 h 184"/>
                  <a:gd name="T66" fmla="*/ 99 w 110"/>
                  <a:gd name="T67" fmla="*/ 144 h 184"/>
                  <a:gd name="T68" fmla="*/ 101 w 110"/>
                  <a:gd name="T69" fmla="*/ 140 h 184"/>
                  <a:gd name="T70" fmla="*/ 110 w 110"/>
                  <a:gd name="T71" fmla="*/ 128 h 184"/>
                  <a:gd name="T72" fmla="*/ 89 w 110"/>
                  <a:gd name="T73" fmla="*/ 124 h 184"/>
                  <a:gd name="T74" fmla="*/ 81 w 110"/>
                  <a:gd name="T75" fmla="*/ 106 h 184"/>
                  <a:gd name="T76" fmla="*/ 77 w 110"/>
                  <a:gd name="T77" fmla="*/ 103 h 184"/>
                  <a:gd name="T78" fmla="*/ 79 w 110"/>
                  <a:gd name="T79" fmla="*/ 97 h 184"/>
                  <a:gd name="T80" fmla="*/ 72 w 110"/>
                  <a:gd name="T81" fmla="*/ 86 h 184"/>
                  <a:gd name="T82" fmla="*/ 58 w 110"/>
                  <a:gd name="T83" fmla="*/ 64 h 184"/>
                  <a:gd name="T84" fmla="*/ 41 w 110"/>
                  <a:gd name="T85" fmla="*/ 57 h 184"/>
                  <a:gd name="T86" fmla="*/ 40 w 110"/>
                  <a:gd name="T87" fmla="*/ 55 h 184"/>
                  <a:gd name="T88" fmla="*/ 39 w 110"/>
                  <a:gd name="T89" fmla="*/ 49 h 184"/>
                  <a:gd name="T90" fmla="*/ 50 w 110"/>
                  <a:gd name="T91" fmla="*/ 37 h 184"/>
                  <a:gd name="T92" fmla="*/ 56 w 110"/>
                  <a:gd name="T93" fmla="*/ 23 h 184"/>
                  <a:gd name="T94" fmla="*/ 36 w 110"/>
                  <a:gd name="T95" fmla="*/ 20 h 184"/>
                  <a:gd name="T96" fmla="*/ 27 w 110"/>
                  <a:gd name="T97" fmla="*/ 23 h 184"/>
                  <a:gd name="T98" fmla="*/ 35 w 110"/>
                  <a:gd name="T99" fmla="*/ 11 h 184"/>
                  <a:gd name="T100" fmla="*/ 37 w 110"/>
                  <a:gd name="T101" fmla="*/ 0 h 184"/>
                  <a:gd name="T102" fmla="*/ 28 w 110"/>
                  <a:gd name="T103" fmla="*/ 1 h 184"/>
                  <a:gd name="T104" fmla="*/ 20 w 110"/>
                  <a:gd name="T105" fmla="*/ 2 h 184"/>
                  <a:gd name="T106" fmla="*/ 12 w 110"/>
                  <a:gd name="T107" fmla="*/ 8 h 184"/>
                  <a:gd name="T108" fmla="*/ 11 w 110"/>
                  <a:gd name="T109" fmla="*/ 16 h 184"/>
                  <a:gd name="T110" fmla="*/ 7 w 110"/>
                  <a:gd name="T111" fmla="*/ 20 h 184"/>
                  <a:gd name="T112" fmla="*/ 6 w 110"/>
                  <a:gd name="T113" fmla="*/ 27 h 184"/>
                  <a:gd name="T114" fmla="*/ 11 w 110"/>
                  <a:gd name="T115" fmla="*/ 30 h 184"/>
                  <a:gd name="T116" fmla="*/ 7 w 110"/>
                  <a:gd name="T117" fmla="*/ 34 h 184"/>
                  <a:gd name="T118" fmla="*/ 5 w 110"/>
                  <a:gd name="T119" fmla="*/ 40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0" h="184">
                    <a:moveTo>
                      <a:pt x="3" y="41"/>
                    </a:moveTo>
                    <a:lnTo>
                      <a:pt x="3" y="41"/>
                    </a:lnTo>
                    <a:lnTo>
                      <a:pt x="4" y="41"/>
                    </a:lnTo>
                    <a:lnTo>
                      <a:pt x="6" y="42"/>
                    </a:lnTo>
                    <a:lnTo>
                      <a:pt x="5" y="42"/>
                    </a:lnTo>
                    <a:lnTo>
                      <a:pt x="4" y="42"/>
                    </a:lnTo>
                    <a:lnTo>
                      <a:pt x="5" y="43"/>
                    </a:lnTo>
                    <a:lnTo>
                      <a:pt x="5" y="44"/>
                    </a:lnTo>
                    <a:lnTo>
                      <a:pt x="7" y="44"/>
                    </a:lnTo>
                    <a:lnTo>
                      <a:pt x="9" y="45"/>
                    </a:lnTo>
                    <a:lnTo>
                      <a:pt x="14" y="40"/>
                    </a:lnTo>
                    <a:lnTo>
                      <a:pt x="13" y="41"/>
                    </a:lnTo>
                    <a:lnTo>
                      <a:pt x="14" y="42"/>
                    </a:lnTo>
                    <a:lnTo>
                      <a:pt x="12" y="42"/>
                    </a:lnTo>
                    <a:lnTo>
                      <a:pt x="11" y="45"/>
                    </a:lnTo>
                    <a:lnTo>
                      <a:pt x="11" y="46"/>
                    </a:lnTo>
                    <a:lnTo>
                      <a:pt x="10" y="50"/>
                    </a:lnTo>
                    <a:lnTo>
                      <a:pt x="12" y="48"/>
                    </a:lnTo>
                    <a:lnTo>
                      <a:pt x="9" y="53"/>
                    </a:lnTo>
                    <a:lnTo>
                      <a:pt x="9" y="55"/>
                    </a:lnTo>
                    <a:lnTo>
                      <a:pt x="9" y="58"/>
                    </a:lnTo>
                    <a:lnTo>
                      <a:pt x="7" y="59"/>
                    </a:lnTo>
                    <a:lnTo>
                      <a:pt x="9" y="60"/>
                    </a:lnTo>
                    <a:lnTo>
                      <a:pt x="10" y="60"/>
                    </a:lnTo>
                    <a:lnTo>
                      <a:pt x="7" y="64"/>
                    </a:lnTo>
                    <a:lnTo>
                      <a:pt x="7" y="67"/>
                    </a:lnTo>
                    <a:lnTo>
                      <a:pt x="6" y="70"/>
                    </a:lnTo>
                    <a:lnTo>
                      <a:pt x="6" y="70"/>
                    </a:lnTo>
                    <a:lnTo>
                      <a:pt x="10" y="70"/>
                    </a:lnTo>
                    <a:lnTo>
                      <a:pt x="9" y="68"/>
                    </a:lnTo>
                    <a:lnTo>
                      <a:pt x="10" y="65"/>
                    </a:lnTo>
                    <a:lnTo>
                      <a:pt x="10" y="63"/>
                    </a:lnTo>
                    <a:lnTo>
                      <a:pt x="10" y="63"/>
                    </a:lnTo>
                    <a:lnTo>
                      <a:pt x="10" y="63"/>
                    </a:lnTo>
                    <a:lnTo>
                      <a:pt x="12" y="60"/>
                    </a:lnTo>
                    <a:lnTo>
                      <a:pt x="11" y="56"/>
                    </a:lnTo>
                    <a:lnTo>
                      <a:pt x="12" y="56"/>
                    </a:lnTo>
                    <a:lnTo>
                      <a:pt x="15" y="51"/>
                    </a:lnTo>
                    <a:lnTo>
                      <a:pt x="12" y="55"/>
                    </a:lnTo>
                    <a:lnTo>
                      <a:pt x="12" y="58"/>
                    </a:lnTo>
                    <a:lnTo>
                      <a:pt x="13" y="59"/>
                    </a:lnTo>
                    <a:lnTo>
                      <a:pt x="13" y="56"/>
                    </a:lnTo>
                    <a:lnTo>
                      <a:pt x="14" y="57"/>
                    </a:lnTo>
                    <a:lnTo>
                      <a:pt x="15" y="56"/>
                    </a:lnTo>
                    <a:lnTo>
                      <a:pt x="17" y="58"/>
                    </a:lnTo>
                    <a:lnTo>
                      <a:pt x="17" y="58"/>
                    </a:lnTo>
                    <a:lnTo>
                      <a:pt x="18" y="55"/>
                    </a:lnTo>
                    <a:lnTo>
                      <a:pt x="18" y="52"/>
                    </a:lnTo>
                    <a:lnTo>
                      <a:pt x="19" y="52"/>
                    </a:lnTo>
                    <a:lnTo>
                      <a:pt x="18" y="55"/>
                    </a:lnTo>
                    <a:lnTo>
                      <a:pt x="21" y="57"/>
                    </a:lnTo>
                    <a:lnTo>
                      <a:pt x="19" y="57"/>
                    </a:lnTo>
                    <a:lnTo>
                      <a:pt x="18" y="60"/>
                    </a:lnTo>
                    <a:lnTo>
                      <a:pt x="19" y="64"/>
                    </a:lnTo>
                    <a:lnTo>
                      <a:pt x="20" y="64"/>
                    </a:lnTo>
                    <a:lnTo>
                      <a:pt x="21" y="67"/>
                    </a:lnTo>
                    <a:lnTo>
                      <a:pt x="19" y="70"/>
                    </a:lnTo>
                    <a:lnTo>
                      <a:pt x="17" y="75"/>
                    </a:lnTo>
                    <a:lnTo>
                      <a:pt x="17" y="79"/>
                    </a:lnTo>
                    <a:lnTo>
                      <a:pt x="14" y="78"/>
                    </a:lnTo>
                    <a:lnTo>
                      <a:pt x="14" y="80"/>
                    </a:lnTo>
                    <a:lnTo>
                      <a:pt x="18" y="85"/>
                    </a:lnTo>
                    <a:lnTo>
                      <a:pt x="17" y="81"/>
                    </a:lnTo>
                    <a:lnTo>
                      <a:pt x="19" y="80"/>
                    </a:lnTo>
                    <a:lnTo>
                      <a:pt x="25" y="84"/>
                    </a:lnTo>
                    <a:lnTo>
                      <a:pt x="25" y="81"/>
                    </a:lnTo>
                    <a:lnTo>
                      <a:pt x="22" y="79"/>
                    </a:lnTo>
                    <a:lnTo>
                      <a:pt x="24" y="79"/>
                    </a:lnTo>
                    <a:lnTo>
                      <a:pt x="28" y="81"/>
                    </a:lnTo>
                    <a:lnTo>
                      <a:pt x="31" y="81"/>
                    </a:lnTo>
                    <a:lnTo>
                      <a:pt x="31" y="80"/>
                    </a:lnTo>
                    <a:lnTo>
                      <a:pt x="34" y="80"/>
                    </a:lnTo>
                    <a:lnTo>
                      <a:pt x="35" y="78"/>
                    </a:lnTo>
                    <a:lnTo>
                      <a:pt x="42" y="78"/>
                    </a:lnTo>
                    <a:lnTo>
                      <a:pt x="37" y="79"/>
                    </a:lnTo>
                    <a:lnTo>
                      <a:pt x="34" y="87"/>
                    </a:lnTo>
                    <a:lnTo>
                      <a:pt x="37" y="94"/>
                    </a:lnTo>
                    <a:lnTo>
                      <a:pt x="40" y="93"/>
                    </a:lnTo>
                    <a:lnTo>
                      <a:pt x="40" y="96"/>
                    </a:lnTo>
                    <a:lnTo>
                      <a:pt x="42" y="94"/>
                    </a:lnTo>
                    <a:lnTo>
                      <a:pt x="46" y="94"/>
                    </a:lnTo>
                    <a:lnTo>
                      <a:pt x="44" y="97"/>
                    </a:lnTo>
                    <a:lnTo>
                      <a:pt x="46" y="99"/>
                    </a:lnTo>
                    <a:lnTo>
                      <a:pt x="42" y="101"/>
                    </a:lnTo>
                    <a:lnTo>
                      <a:pt x="43" y="104"/>
                    </a:lnTo>
                    <a:lnTo>
                      <a:pt x="41" y="108"/>
                    </a:lnTo>
                    <a:lnTo>
                      <a:pt x="43" y="110"/>
                    </a:lnTo>
                    <a:lnTo>
                      <a:pt x="46" y="112"/>
                    </a:lnTo>
                    <a:lnTo>
                      <a:pt x="48" y="112"/>
                    </a:lnTo>
                    <a:lnTo>
                      <a:pt x="47" y="114"/>
                    </a:lnTo>
                    <a:lnTo>
                      <a:pt x="44" y="114"/>
                    </a:lnTo>
                    <a:lnTo>
                      <a:pt x="42" y="111"/>
                    </a:lnTo>
                    <a:lnTo>
                      <a:pt x="41" y="111"/>
                    </a:lnTo>
                    <a:lnTo>
                      <a:pt x="42" y="114"/>
                    </a:lnTo>
                    <a:lnTo>
                      <a:pt x="43" y="115"/>
                    </a:lnTo>
                    <a:lnTo>
                      <a:pt x="41" y="115"/>
                    </a:lnTo>
                    <a:lnTo>
                      <a:pt x="40" y="112"/>
                    </a:lnTo>
                    <a:lnTo>
                      <a:pt x="34" y="114"/>
                    </a:lnTo>
                    <a:lnTo>
                      <a:pt x="32" y="114"/>
                    </a:lnTo>
                    <a:lnTo>
                      <a:pt x="27" y="116"/>
                    </a:lnTo>
                    <a:lnTo>
                      <a:pt x="27" y="116"/>
                    </a:lnTo>
                    <a:lnTo>
                      <a:pt x="25" y="119"/>
                    </a:lnTo>
                    <a:lnTo>
                      <a:pt x="20" y="122"/>
                    </a:lnTo>
                    <a:lnTo>
                      <a:pt x="19" y="124"/>
                    </a:lnTo>
                    <a:lnTo>
                      <a:pt x="21" y="124"/>
                    </a:lnTo>
                    <a:lnTo>
                      <a:pt x="22" y="124"/>
                    </a:lnTo>
                    <a:lnTo>
                      <a:pt x="22" y="123"/>
                    </a:lnTo>
                    <a:lnTo>
                      <a:pt x="28" y="122"/>
                    </a:lnTo>
                    <a:lnTo>
                      <a:pt x="28" y="124"/>
                    </a:lnTo>
                    <a:lnTo>
                      <a:pt x="29" y="126"/>
                    </a:lnTo>
                    <a:lnTo>
                      <a:pt x="27" y="128"/>
                    </a:lnTo>
                    <a:lnTo>
                      <a:pt x="28" y="130"/>
                    </a:lnTo>
                    <a:lnTo>
                      <a:pt x="29" y="130"/>
                    </a:lnTo>
                    <a:lnTo>
                      <a:pt x="27" y="136"/>
                    </a:lnTo>
                    <a:lnTo>
                      <a:pt x="24" y="137"/>
                    </a:lnTo>
                    <a:lnTo>
                      <a:pt x="21" y="139"/>
                    </a:lnTo>
                    <a:lnTo>
                      <a:pt x="20" y="139"/>
                    </a:lnTo>
                    <a:lnTo>
                      <a:pt x="17" y="141"/>
                    </a:lnTo>
                    <a:lnTo>
                      <a:pt x="14" y="141"/>
                    </a:lnTo>
                    <a:lnTo>
                      <a:pt x="11" y="144"/>
                    </a:lnTo>
                    <a:lnTo>
                      <a:pt x="14" y="144"/>
                    </a:lnTo>
                    <a:lnTo>
                      <a:pt x="14" y="146"/>
                    </a:lnTo>
                    <a:lnTo>
                      <a:pt x="12" y="147"/>
                    </a:lnTo>
                    <a:lnTo>
                      <a:pt x="15" y="147"/>
                    </a:lnTo>
                    <a:lnTo>
                      <a:pt x="15" y="148"/>
                    </a:lnTo>
                    <a:lnTo>
                      <a:pt x="17" y="150"/>
                    </a:lnTo>
                    <a:lnTo>
                      <a:pt x="19" y="148"/>
                    </a:lnTo>
                    <a:lnTo>
                      <a:pt x="21" y="147"/>
                    </a:lnTo>
                    <a:lnTo>
                      <a:pt x="25" y="146"/>
                    </a:lnTo>
                    <a:lnTo>
                      <a:pt x="26" y="147"/>
                    </a:lnTo>
                    <a:lnTo>
                      <a:pt x="28" y="148"/>
                    </a:lnTo>
                    <a:lnTo>
                      <a:pt x="26" y="148"/>
                    </a:lnTo>
                    <a:lnTo>
                      <a:pt x="26" y="151"/>
                    </a:lnTo>
                    <a:lnTo>
                      <a:pt x="31" y="151"/>
                    </a:lnTo>
                    <a:lnTo>
                      <a:pt x="31" y="150"/>
                    </a:lnTo>
                    <a:lnTo>
                      <a:pt x="32" y="150"/>
                    </a:lnTo>
                    <a:lnTo>
                      <a:pt x="34" y="152"/>
                    </a:lnTo>
                    <a:lnTo>
                      <a:pt x="36" y="154"/>
                    </a:lnTo>
                    <a:lnTo>
                      <a:pt x="41" y="154"/>
                    </a:lnTo>
                    <a:lnTo>
                      <a:pt x="42" y="152"/>
                    </a:lnTo>
                    <a:lnTo>
                      <a:pt x="44" y="151"/>
                    </a:lnTo>
                    <a:lnTo>
                      <a:pt x="48" y="150"/>
                    </a:lnTo>
                    <a:lnTo>
                      <a:pt x="49" y="148"/>
                    </a:lnTo>
                    <a:lnTo>
                      <a:pt x="52" y="147"/>
                    </a:lnTo>
                    <a:lnTo>
                      <a:pt x="48" y="151"/>
                    </a:lnTo>
                    <a:lnTo>
                      <a:pt x="44" y="154"/>
                    </a:lnTo>
                    <a:lnTo>
                      <a:pt x="44" y="159"/>
                    </a:lnTo>
                    <a:lnTo>
                      <a:pt x="42" y="159"/>
                    </a:lnTo>
                    <a:lnTo>
                      <a:pt x="40" y="159"/>
                    </a:lnTo>
                    <a:lnTo>
                      <a:pt x="37" y="158"/>
                    </a:lnTo>
                    <a:lnTo>
                      <a:pt x="32" y="158"/>
                    </a:lnTo>
                    <a:lnTo>
                      <a:pt x="27" y="159"/>
                    </a:lnTo>
                    <a:lnTo>
                      <a:pt x="27" y="161"/>
                    </a:lnTo>
                    <a:lnTo>
                      <a:pt x="25" y="162"/>
                    </a:lnTo>
                    <a:lnTo>
                      <a:pt x="22" y="162"/>
                    </a:lnTo>
                    <a:lnTo>
                      <a:pt x="21" y="168"/>
                    </a:lnTo>
                    <a:lnTo>
                      <a:pt x="19" y="170"/>
                    </a:lnTo>
                    <a:lnTo>
                      <a:pt x="19" y="172"/>
                    </a:lnTo>
                    <a:lnTo>
                      <a:pt x="15" y="172"/>
                    </a:lnTo>
                    <a:lnTo>
                      <a:pt x="14" y="175"/>
                    </a:lnTo>
                    <a:lnTo>
                      <a:pt x="13" y="175"/>
                    </a:lnTo>
                    <a:lnTo>
                      <a:pt x="13" y="176"/>
                    </a:lnTo>
                    <a:lnTo>
                      <a:pt x="9" y="180"/>
                    </a:lnTo>
                    <a:lnTo>
                      <a:pt x="7" y="178"/>
                    </a:lnTo>
                    <a:lnTo>
                      <a:pt x="5" y="181"/>
                    </a:lnTo>
                    <a:lnTo>
                      <a:pt x="5" y="183"/>
                    </a:lnTo>
                    <a:lnTo>
                      <a:pt x="7" y="183"/>
                    </a:lnTo>
                    <a:lnTo>
                      <a:pt x="7" y="181"/>
                    </a:lnTo>
                    <a:lnTo>
                      <a:pt x="11" y="182"/>
                    </a:lnTo>
                    <a:lnTo>
                      <a:pt x="12" y="184"/>
                    </a:lnTo>
                    <a:lnTo>
                      <a:pt x="14" y="182"/>
                    </a:lnTo>
                    <a:lnTo>
                      <a:pt x="13" y="181"/>
                    </a:lnTo>
                    <a:lnTo>
                      <a:pt x="15" y="180"/>
                    </a:lnTo>
                    <a:lnTo>
                      <a:pt x="15" y="180"/>
                    </a:lnTo>
                    <a:lnTo>
                      <a:pt x="18" y="178"/>
                    </a:lnTo>
                    <a:lnTo>
                      <a:pt x="19" y="178"/>
                    </a:lnTo>
                    <a:lnTo>
                      <a:pt x="20" y="176"/>
                    </a:lnTo>
                    <a:lnTo>
                      <a:pt x="22" y="177"/>
                    </a:lnTo>
                    <a:lnTo>
                      <a:pt x="25" y="176"/>
                    </a:lnTo>
                    <a:lnTo>
                      <a:pt x="27" y="176"/>
                    </a:lnTo>
                    <a:lnTo>
                      <a:pt x="28" y="175"/>
                    </a:lnTo>
                    <a:lnTo>
                      <a:pt x="29" y="177"/>
                    </a:lnTo>
                    <a:lnTo>
                      <a:pt x="31" y="177"/>
                    </a:lnTo>
                    <a:lnTo>
                      <a:pt x="33" y="178"/>
                    </a:lnTo>
                    <a:lnTo>
                      <a:pt x="35" y="178"/>
                    </a:lnTo>
                    <a:lnTo>
                      <a:pt x="35" y="177"/>
                    </a:lnTo>
                    <a:lnTo>
                      <a:pt x="36" y="176"/>
                    </a:lnTo>
                    <a:lnTo>
                      <a:pt x="37" y="175"/>
                    </a:lnTo>
                    <a:lnTo>
                      <a:pt x="36" y="173"/>
                    </a:lnTo>
                    <a:lnTo>
                      <a:pt x="39" y="170"/>
                    </a:lnTo>
                    <a:lnTo>
                      <a:pt x="40" y="170"/>
                    </a:lnTo>
                    <a:lnTo>
                      <a:pt x="41" y="169"/>
                    </a:lnTo>
                    <a:lnTo>
                      <a:pt x="46" y="168"/>
                    </a:lnTo>
                    <a:lnTo>
                      <a:pt x="49" y="168"/>
                    </a:lnTo>
                    <a:lnTo>
                      <a:pt x="52" y="170"/>
                    </a:lnTo>
                    <a:lnTo>
                      <a:pt x="54" y="170"/>
                    </a:lnTo>
                    <a:lnTo>
                      <a:pt x="57" y="170"/>
                    </a:lnTo>
                    <a:lnTo>
                      <a:pt x="59" y="170"/>
                    </a:lnTo>
                    <a:lnTo>
                      <a:pt x="61" y="168"/>
                    </a:lnTo>
                    <a:lnTo>
                      <a:pt x="63" y="167"/>
                    </a:lnTo>
                    <a:lnTo>
                      <a:pt x="65" y="167"/>
                    </a:lnTo>
                    <a:lnTo>
                      <a:pt x="69" y="166"/>
                    </a:lnTo>
                    <a:lnTo>
                      <a:pt x="70" y="166"/>
                    </a:lnTo>
                    <a:lnTo>
                      <a:pt x="71" y="166"/>
                    </a:lnTo>
                    <a:lnTo>
                      <a:pt x="72" y="166"/>
                    </a:lnTo>
                    <a:lnTo>
                      <a:pt x="74" y="165"/>
                    </a:lnTo>
                    <a:lnTo>
                      <a:pt x="74" y="166"/>
                    </a:lnTo>
                    <a:lnTo>
                      <a:pt x="77" y="167"/>
                    </a:lnTo>
                    <a:lnTo>
                      <a:pt x="79" y="166"/>
                    </a:lnTo>
                    <a:lnTo>
                      <a:pt x="84" y="166"/>
                    </a:lnTo>
                    <a:lnTo>
                      <a:pt x="87" y="165"/>
                    </a:lnTo>
                    <a:lnTo>
                      <a:pt x="89" y="166"/>
                    </a:lnTo>
                    <a:lnTo>
                      <a:pt x="92" y="166"/>
                    </a:lnTo>
                    <a:lnTo>
                      <a:pt x="94" y="165"/>
                    </a:lnTo>
                    <a:lnTo>
                      <a:pt x="96" y="163"/>
                    </a:lnTo>
                    <a:lnTo>
                      <a:pt x="99" y="161"/>
                    </a:lnTo>
                    <a:lnTo>
                      <a:pt x="100" y="161"/>
                    </a:lnTo>
                    <a:lnTo>
                      <a:pt x="102" y="162"/>
                    </a:lnTo>
                    <a:lnTo>
                      <a:pt x="101" y="160"/>
                    </a:lnTo>
                    <a:lnTo>
                      <a:pt x="104" y="158"/>
                    </a:lnTo>
                    <a:lnTo>
                      <a:pt x="107" y="158"/>
                    </a:lnTo>
                    <a:lnTo>
                      <a:pt x="107" y="155"/>
                    </a:lnTo>
                    <a:lnTo>
                      <a:pt x="107" y="153"/>
                    </a:lnTo>
                    <a:lnTo>
                      <a:pt x="107" y="152"/>
                    </a:lnTo>
                    <a:lnTo>
                      <a:pt x="103" y="152"/>
                    </a:lnTo>
                    <a:lnTo>
                      <a:pt x="102" y="152"/>
                    </a:lnTo>
                    <a:lnTo>
                      <a:pt x="102" y="153"/>
                    </a:lnTo>
                    <a:lnTo>
                      <a:pt x="99" y="154"/>
                    </a:lnTo>
                    <a:lnTo>
                      <a:pt x="94" y="152"/>
                    </a:lnTo>
                    <a:lnTo>
                      <a:pt x="96" y="151"/>
                    </a:lnTo>
                    <a:lnTo>
                      <a:pt x="94" y="150"/>
                    </a:lnTo>
                    <a:lnTo>
                      <a:pt x="93" y="151"/>
                    </a:lnTo>
                    <a:lnTo>
                      <a:pt x="95" y="148"/>
                    </a:lnTo>
                    <a:lnTo>
                      <a:pt x="97" y="148"/>
                    </a:lnTo>
                    <a:lnTo>
                      <a:pt x="100" y="147"/>
                    </a:lnTo>
                    <a:lnTo>
                      <a:pt x="99" y="146"/>
                    </a:lnTo>
                    <a:lnTo>
                      <a:pt x="96" y="146"/>
                    </a:lnTo>
                    <a:lnTo>
                      <a:pt x="99" y="144"/>
                    </a:lnTo>
                    <a:lnTo>
                      <a:pt x="100" y="143"/>
                    </a:lnTo>
                    <a:lnTo>
                      <a:pt x="101" y="144"/>
                    </a:lnTo>
                    <a:lnTo>
                      <a:pt x="103" y="143"/>
                    </a:lnTo>
                    <a:lnTo>
                      <a:pt x="104" y="141"/>
                    </a:lnTo>
                    <a:lnTo>
                      <a:pt x="103" y="141"/>
                    </a:lnTo>
                    <a:lnTo>
                      <a:pt x="104" y="140"/>
                    </a:lnTo>
                    <a:lnTo>
                      <a:pt x="101" y="140"/>
                    </a:lnTo>
                    <a:lnTo>
                      <a:pt x="102" y="138"/>
                    </a:lnTo>
                    <a:lnTo>
                      <a:pt x="104" y="138"/>
                    </a:lnTo>
                    <a:lnTo>
                      <a:pt x="104" y="139"/>
                    </a:lnTo>
                    <a:lnTo>
                      <a:pt x="107" y="137"/>
                    </a:lnTo>
                    <a:lnTo>
                      <a:pt x="108" y="137"/>
                    </a:lnTo>
                    <a:lnTo>
                      <a:pt x="108" y="132"/>
                    </a:lnTo>
                    <a:lnTo>
                      <a:pt x="110" y="128"/>
                    </a:lnTo>
                    <a:lnTo>
                      <a:pt x="109" y="126"/>
                    </a:lnTo>
                    <a:lnTo>
                      <a:pt x="108" y="123"/>
                    </a:lnTo>
                    <a:lnTo>
                      <a:pt x="103" y="118"/>
                    </a:lnTo>
                    <a:lnTo>
                      <a:pt x="95" y="118"/>
                    </a:lnTo>
                    <a:lnTo>
                      <a:pt x="91" y="118"/>
                    </a:lnTo>
                    <a:lnTo>
                      <a:pt x="91" y="122"/>
                    </a:lnTo>
                    <a:lnTo>
                      <a:pt x="89" y="124"/>
                    </a:lnTo>
                    <a:lnTo>
                      <a:pt x="87" y="121"/>
                    </a:lnTo>
                    <a:lnTo>
                      <a:pt x="85" y="121"/>
                    </a:lnTo>
                    <a:lnTo>
                      <a:pt x="89" y="116"/>
                    </a:lnTo>
                    <a:lnTo>
                      <a:pt x="89" y="114"/>
                    </a:lnTo>
                    <a:lnTo>
                      <a:pt x="85" y="108"/>
                    </a:lnTo>
                    <a:lnTo>
                      <a:pt x="84" y="108"/>
                    </a:lnTo>
                    <a:lnTo>
                      <a:pt x="81" y="106"/>
                    </a:lnTo>
                    <a:lnTo>
                      <a:pt x="79" y="103"/>
                    </a:lnTo>
                    <a:lnTo>
                      <a:pt x="78" y="104"/>
                    </a:lnTo>
                    <a:lnTo>
                      <a:pt x="77" y="104"/>
                    </a:lnTo>
                    <a:lnTo>
                      <a:pt x="74" y="103"/>
                    </a:lnTo>
                    <a:lnTo>
                      <a:pt x="73" y="103"/>
                    </a:lnTo>
                    <a:lnTo>
                      <a:pt x="76" y="103"/>
                    </a:lnTo>
                    <a:lnTo>
                      <a:pt x="77" y="103"/>
                    </a:lnTo>
                    <a:lnTo>
                      <a:pt x="79" y="103"/>
                    </a:lnTo>
                    <a:lnTo>
                      <a:pt x="81" y="103"/>
                    </a:lnTo>
                    <a:lnTo>
                      <a:pt x="82" y="104"/>
                    </a:lnTo>
                    <a:lnTo>
                      <a:pt x="84" y="104"/>
                    </a:lnTo>
                    <a:lnTo>
                      <a:pt x="85" y="104"/>
                    </a:lnTo>
                    <a:lnTo>
                      <a:pt x="81" y="100"/>
                    </a:lnTo>
                    <a:lnTo>
                      <a:pt x="79" y="97"/>
                    </a:lnTo>
                    <a:lnTo>
                      <a:pt x="80" y="95"/>
                    </a:lnTo>
                    <a:lnTo>
                      <a:pt x="81" y="95"/>
                    </a:lnTo>
                    <a:lnTo>
                      <a:pt x="79" y="94"/>
                    </a:lnTo>
                    <a:lnTo>
                      <a:pt x="79" y="93"/>
                    </a:lnTo>
                    <a:lnTo>
                      <a:pt x="78" y="93"/>
                    </a:lnTo>
                    <a:lnTo>
                      <a:pt x="76" y="88"/>
                    </a:lnTo>
                    <a:lnTo>
                      <a:pt x="72" y="86"/>
                    </a:lnTo>
                    <a:lnTo>
                      <a:pt x="66" y="85"/>
                    </a:lnTo>
                    <a:lnTo>
                      <a:pt x="66" y="84"/>
                    </a:lnTo>
                    <a:lnTo>
                      <a:pt x="65" y="82"/>
                    </a:lnTo>
                    <a:lnTo>
                      <a:pt x="63" y="77"/>
                    </a:lnTo>
                    <a:lnTo>
                      <a:pt x="62" y="74"/>
                    </a:lnTo>
                    <a:lnTo>
                      <a:pt x="61" y="67"/>
                    </a:lnTo>
                    <a:lnTo>
                      <a:pt x="58" y="64"/>
                    </a:lnTo>
                    <a:lnTo>
                      <a:pt x="57" y="65"/>
                    </a:lnTo>
                    <a:lnTo>
                      <a:pt x="52" y="58"/>
                    </a:lnTo>
                    <a:lnTo>
                      <a:pt x="50" y="58"/>
                    </a:lnTo>
                    <a:lnTo>
                      <a:pt x="48" y="56"/>
                    </a:lnTo>
                    <a:lnTo>
                      <a:pt x="46" y="55"/>
                    </a:lnTo>
                    <a:lnTo>
                      <a:pt x="43" y="56"/>
                    </a:lnTo>
                    <a:lnTo>
                      <a:pt x="41" y="57"/>
                    </a:lnTo>
                    <a:lnTo>
                      <a:pt x="37" y="56"/>
                    </a:lnTo>
                    <a:lnTo>
                      <a:pt x="35" y="57"/>
                    </a:lnTo>
                    <a:lnTo>
                      <a:pt x="33" y="56"/>
                    </a:lnTo>
                    <a:lnTo>
                      <a:pt x="32" y="55"/>
                    </a:lnTo>
                    <a:lnTo>
                      <a:pt x="34" y="55"/>
                    </a:lnTo>
                    <a:lnTo>
                      <a:pt x="37" y="56"/>
                    </a:lnTo>
                    <a:lnTo>
                      <a:pt x="40" y="55"/>
                    </a:lnTo>
                    <a:lnTo>
                      <a:pt x="41" y="52"/>
                    </a:lnTo>
                    <a:lnTo>
                      <a:pt x="44" y="52"/>
                    </a:lnTo>
                    <a:lnTo>
                      <a:pt x="47" y="50"/>
                    </a:lnTo>
                    <a:lnTo>
                      <a:pt x="44" y="49"/>
                    </a:lnTo>
                    <a:lnTo>
                      <a:pt x="43" y="48"/>
                    </a:lnTo>
                    <a:lnTo>
                      <a:pt x="43" y="46"/>
                    </a:lnTo>
                    <a:lnTo>
                      <a:pt x="39" y="49"/>
                    </a:lnTo>
                    <a:lnTo>
                      <a:pt x="39" y="48"/>
                    </a:lnTo>
                    <a:lnTo>
                      <a:pt x="41" y="45"/>
                    </a:lnTo>
                    <a:lnTo>
                      <a:pt x="44" y="45"/>
                    </a:lnTo>
                    <a:lnTo>
                      <a:pt x="47" y="44"/>
                    </a:lnTo>
                    <a:lnTo>
                      <a:pt x="47" y="42"/>
                    </a:lnTo>
                    <a:lnTo>
                      <a:pt x="49" y="42"/>
                    </a:lnTo>
                    <a:lnTo>
                      <a:pt x="50" y="37"/>
                    </a:lnTo>
                    <a:lnTo>
                      <a:pt x="51" y="36"/>
                    </a:lnTo>
                    <a:lnTo>
                      <a:pt x="51" y="35"/>
                    </a:lnTo>
                    <a:lnTo>
                      <a:pt x="54" y="31"/>
                    </a:lnTo>
                    <a:lnTo>
                      <a:pt x="52" y="31"/>
                    </a:lnTo>
                    <a:lnTo>
                      <a:pt x="54" y="27"/>
                    </a:lnTo>
                    <a:lnTo>
                      <a:pt x="56" y="26"/>
                    </a:lnTo>
                    <a:lnTo>
                      <a:pt x="56" y="23"/>
                    </a:lnTo>
                    <a:lnTo>
                      <a:pt x="52" y="20"/>
                    </a:lnTo>
                    <a:lnTo>
                      <a:pt x="52" y="20"/>
                    </a:lnTo>
                    <a:lnTo>
                      <a:pt x="46" y="21"/>
                    </a:lnTo>
                    <a:lnTo>
                      <a:pt x="42" y="20"/>
                    </a:lnTo>
                    <a:lnTo>
                      <a:pt x="41" y="21"/>
                    </a:lnTo>
                    <a:lnTo>
                      <a:pt x="39" y="21"/>
                    </a:lnTo>
                    <a:lnTo>
                      <a:pt x="36" y="20"/>
                    </a:lnTo>
                    <a:lnTo>
                      <a:pt x="35" y="20"/>
                    </a:lnTo>
                    <a:lnTo>
                      <a:pt x="35" y="21"/>
                    </a:lnTo>
                    <a:lnTo>
                      <a:pt x="33" y="21"/>
                    </a:lnTo>
                    <a:lnTo>
                      <a:pt x="29" y="22"/>
                    </a:lnTo>
                    <a:lnTo>
                      <a:pt x="28" y="22"/>
                    </a:lnTo>
                    <a:lnTo>
                      <a:pt x="27" y="24"/>
                    </a:lnTo>
                    <a:lnTo>
                      <a:pt x="27" y="23"/>
                    </a:lnTo>
                    <a:lnTo>
                      <a:pt x="29" y="21"/>
                    </a:lnTo>
                    <a:lnTo>
                      <a:pt x="32" y="18"/>
                    </a:lnTo>
                    <a:lnTo>
                      <a:pt x="29" y="18"/>
                    </a:lnTo>
                    <a:lnTo>
                      <a:pt x="27" y="18"/>
                    </a:lnTo>
                    <a:lnTo>
                      <a:pt x="28" y="16"/>
                    </a:lnTo>
                    <a:lnTo>
                      <a:pt x="29" y="14"/>
                    </a:lnTo>
                    <a:lnTo>
                      <a:pt x="35" y="11"/>
                    </a:lnTo>
                    <a:lnTo>
                      <a:pt x="37" y="7"/>
                    </a:lnTo>
                    <a:lnTo>
                      <a:pt x="39" y="6"/>
                    </a:lnTo>
                    <a:lnTo>
                      <a:pt x="40" y="4"/>
                    </a:lnTo>
                    <a:lnTo>
                      <a:pt x="39" y="2"/>
                    </a:lnTo>
                    <a:lnTo>
                      <a:pt x="40" y="1"/>
                    </a:lnTo>
                    <a:lnTo>
                      <a:pt x="40" y="0"/>
                    </a:lnTo>
                    <a:lnTo>
                      <a:pt x="37" y="0"/>
                    </a:lnTo>
                    <a:lnTo>
                      <a:pt x="37" y="0"/>
                    </a:lnTo>
                    <a:lnTo>
                      <a:pt x="37" y="0"/>
                    </a:lnTo>
                    <a:lnTo>
                      <a:pt x="37" y="0"/>
                    </a:lnTo>
                    <a:lnTo>
                      <a:pt x="35" y="1"/>
                    </a:lnTo>
                    <a:lnTo>
                      <a:pt x="34" y="0"/>
                    </a:lnTo>
                    <a:lnTo>
                      <a:pt x="31" y="1"/>
                    </a:lnTo>
                    <a:lnTo>
                      <a:pt x="28" y="1"/>
                    </a:lnTo>
                    <a:lnTo>
                      <a:pt x="26" y="2"/>
                    </a:lnTo>
                    <a:lnTo>
                      <a:pt x="25" y="2"/>
                    </a:lnTo>
                    <a:lnTo>
                      <a:pt x="24" y="4"/>
                    </a:lnTo>
                    <a:lnTo>
                      <a:pt x="24" y="2"/>
                    </a:lnTo>
                    <a:lnTo>
                      <a:pt x="22" y="1"/>
                    </a:lnTo>
                    <a:lnTo>
                      <a:pt x="20" y="4"/>
                    </a:lnTo>
                    <a:lnTo>
                      <a:pt x="20" y="2"/>
                    </a:lnTo>
                    <a:lnTo>
                      <a:pt x="17" y="0"/>
                    </a:lnTo>
                    <a:lnTo>
                      <a:pt x="17" y="2"/>
                    </a:lnTo>
                    <a:lnTo>
                      <a:pt x="15" y="4"/>
                    </a:lnTo>
                    <a:lnTo>
                      <a:pt x="15" y="5"/>
                    </a:lnTo>
                    <a:lnTo>
                      <a:pt x="14" y="6"/>
                    </a:lnTo>
                    <a:lnTo>
                      <a:pt x="15" y="8"/>
                    </a:lnTo>
                    <a:lnTo>
                      <a:pt x="12" y="8"/>
                    </a:lnTo>
                    <a:lnTo>
                      <a:pt x="13" y="11"/>
                    </a:lnTo>
                    <a:lnTo>
                      <a:pt x="12" y="13"/>
                    </a:lnTo>
                    <a:lnTo>
                      <a:pt x="11" y="13"/>
                    </a:lnTo>
                    <a:lnTo>
                      <a:pt x="14" y="15"/>
                    </a:lnTo>
                    <a:lnTo>
                      <a:pt x="15" y="18"/>
                    </a:lnTo>
                    <a:lnTo>
                      <a:pt x="12" y="15"/>
                    </a:lnTo>
                    <a:lnTo>
                      <a:pt x="11" y="16"/>
                    </a:lnTo>
                    <a:lnTo>
                      <a:pt x="9" y="15"/>
                    </a:lnTo>
                    <a:lnTo>
                      <a:pt x="9" y="16"/>
                    </a:lnTo>
                    <a:lnTo>
                      <a:pt x="10" y="18"/>
                    </a:lnTo>
                    <a:lnTo>
                      <a:pt x="9" y="19"/>
                    </a:lnTo>
                    <a:lnTo>
                      <a:pt x="7" y="16"/>
                    </a:lnTo>
                    <a:lnTo>
                      <a:pt x="6" y="19"/>
                    </a:lnTo>
                    <a:lnTo>
                      <a:pt x="7" y="20"/>
                    </a:lnTo>
                    <a:lnTo>
                      <a:pt x="6" y="21"/>
                    </a:lnTo>
                    <a:lnTo>
                      <a:pt x="9" y="23"/>
                    </a:lnTo>
                    <a:lnTo>
                      <a:pt x="11" y="23"/>
                    </a:lnTo>
                    <a:lnTo>
                      <a:pt x="9" y="24"/>
                    </a:lnTo>
                    <a:lnTo>
                      <a:pt x="6" y="23"/>
                    </a:lnTo>
                    <a:lnTo>
                      <a:pt x="6" y="26"/>
                    </a:lnTo>
                    <a:lnTo>
                      <a:pt x="6" y="27"/>
                    </a:lnTo>
                    <a:lnTo>
                      <a:pt x="11" y="27"/>
                    </a:lnTo>
                    <a:lnTo>
                      <a:pt x="7" y="28"/>
                    </a:lnTo>
                    <a:lnTo>
                      <a:pt x="7" y="28"/>
                    </a:lnTo>
                    <a:lnTo>
                      <a:pt x="10" y="29"/>
                    </a:lnTo>
                    <a:lnTo>
                      <a:pt x="11" y="28"/>
                    </a:lnTo>
                    <a:lnTo>
                      <a:pt x="11" y="29"/>
                    </a:lnTo>
                    <a:lnTo>
                      <a:pt x="11" y="30"/>
                    </a:lnTo>
                    <a:lnTo>
                      <a:pt x="10" y="29"/>
                    </a:lnTo>
                    <a:lnTo>
                      <a:pt x="11" y="30"/>
                    </a:lnTo>
                    <a:lnTo>
                      <a:pt x="9" y="31"/>
                    </a:lnTo>
                    <a:lnTo>
                      <a:pt x="9" y="31"/>
                    </a:lnTo>
                    <a:lnTo>
                      <a:pt x="10" y="33"/>
                    </a:lnTo>
                    <a:lnTo>
                      <a:pt x="7" y="33"/>
                    </a:lnTo>
                    <a:lnTo>
                      <a:pt x="7" y="34"/>
                    </a:lnTo>
                    <a:lnTo>
                      <a:pt x="9" y="34"/>
                    </a:lnTo>
                    <a:lnTo>
                      <a:pt x="9" y="36"/>
                    </a:lnTo>
                    <a:lnTo>
                      <a:pt x="6" y="35"/>
                    </a:lnTo>
                    <a:lnTo>
                      <a:pt x="5" y="36"/>
                    </a:lnTo>
                    <a:lnTo>
                      <a:pt x="6" y="37"/>
                    </a:lnTo>
                    <a:lnTo>
                      <a:pt x="6" y="38"/>
                    </a:lnTo>
                    <a:lnTo>
                      <a:pt x="5" y="40"/>
                    </a:lnTo>
                    <a:lnTo>
                      <a:pt x="2" y="40"/>
                    </a:lnTo>
                    <a:lnTo>
                      <a:pt x="0" y="41"/>
                    </a:lnTo>
                    <a:lnTo>
                      <a:pt x="2" y="41"/>
                    </a:lnTo>
                    <a:lnTo>
                      <a:pt x="3" y="4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1" name="Freeform 201">
                <a:extLst>
                  <a:ext uri="{FF2B5EF4-FFF2-40B4-BE49-F238E27FC236}">
                    <a16:creationId xmlns:a16="http://schemas.microsoft.com/office/drawing/2014/main" id="{B64B18D4-4EF9-0883-5A31-77A736ABDA0C}"/>
                  </a:ext>
                </a:extLst>
              </p:cNvPr>
              <p:cNvSpPr/>
              <p:nvPr/>
            </p:nvSpPr>
            <p:spPr bwMode="auto">
              <a:xfrm>
                <a:off x="5838825" y="2303463"/>
                <a:ext cx="47625" cy="36513"/>
              </a:xfrm>
              <a:custGeom>
                <a:avLst/>
                <a:gdLst>
                  <a:gd name="T0" fmla="*/ 11 w 30"/>
                  <a:gd name="T1" fmla="*/ 4 h 23"/>
                  <a:gd name="T2" fmla="*/ 8 w 30"/>
                  <a:gd name="T3" fmla="*/ 5 h 23"/>
                  <a:gd name="T4" fmla="*/ 7 w 30"/>
                  <a:gd name="T5" fmla="*/ 6 h 23"/>
                  <a:gd name="T6" fmla="*/ 6 w 30"/>
                  <a:gd name="T7" fmla="*/ 9 h 23"/>
                  <a:gd name="T8" fmla="*/ 3 w 30"/>
                  <a:gd name="T9" fmla="*/ 9 h 23"/>
                  <a:gd name="T10" fmla="*/ 0 w 30"/>
                  <a:gd name="T11" fmla="*/ 15 h 23"/>
                  <a:gd name="T12" fmla="*/ 6 w 30"/>
                  <a:gd name="T13" fmla="*/ 20 h 23"/>
                  <a:gd name="T14" fmla="*/ 6 w 30"/>
                  <a:gd name="T15" fmla="*/ 20 h 23"/>
                  <a:gd name="T16" fmla="*/ 7 w 30"/>
                  <a:gd name="T17" fmla="*/ 15 h 23"/>
                  <a:gd name="T18" fmla="*/ 10 w 30"/>
                  <a:gd name="T19" fmla="*/ 14 h 23"/>
                  <a:gd name="T20" fmla="*/ 15 w 30"/>
                  <a:gd name="T21" fmla="*/ 16 h 23"/>
                  <a:gd name="T22" fmla="*/ 19 w 30"/>
                  <a:gd name="T23" fmla="*/ 22 h 23"/>
                  <a:gd name="T24" fmla="*/ 20 w 30"/>
                  <a:gd name="T25" fmla="*/ 22 h 23"/>
                  <a:gd name="T26" fmla="*/ 22 w 30"/>
                  <a:gd name="T27" fmla="*/ 23 h 23"/>
                  <a:gd name="T28" fmla="*/ 22 w 30"/>
                  <a:gd name="T29" fmla="*/ 22 h 23"/>
                  <a:gd name="T30" fmla="*/ 25 w 30"/>
                  <a:gd name="T31" fmla="*/ 22 h 23"/>
                  <a:gd name="T32" fmla="*/ 26 w 30"/>
                  <a:gd name="T33" fmla="*/ 21 h 23"/>
                  <a:gd name="T34" fmla="*/ 27 w 30"/>
                  <a:gd name="T35" fmla="*/ 19 h 23"/>
                  <a:gd name="T36" fmla="*/ 30 w 30"/>
                  <a:gd name="T37" fmla="*/ 19 h 23"/>
                  <a:gd name="T38" fmla="*/ 30 w 30"/>
                  <a:gd name="T39" fmla="*/ 19 h 23"/>
                  <a:gd name="T40" fmla="*/ 28 w 30"/>
                  <a:gd name="T41" fmla="*/ 19 h 23"/>
                  <a:gd name="T42" fmla="*/ 29 w 30"/>
                  <a:gd name="T43" fmla="*/ 15 h 23"/>
                  <a:gd name="T44" fmla="*/ 28 w 30"/>
                  <a:gd name="T45" fmla="*/ 13 h 23"/>
                  <a:gd name="T46" fmla="*/ 25 w 30"/>
                  <a:gd name="T47" fmla="*/ 13 h 23"/>
                  <a:gd name="T48" fmla="*/ 28 w 30"/>
                  <a:gd name="T49" fmla="*/ 9 h 23"/>
                  <a:gd name="T50" fmla="*/ 25 w 30"/>
                  <a:gd name="T51" fmla="*/ 4 h 23"/>
                  <a:gd name="T52" fmla="*/ 25 w 30"/>
                  <a:gd name="T53" fmla="*/ 1 h 23"/>
                  <a:gd name="T54" fmla="*/ 22 w 30"/>
                  <a:gd name="T55" fmla="*/ 0 h 23"/>
                  <a:gd name="T56" fmla="*/ 19 w 30"/>
                  <a:gd name="T57" fmla="*/ 0 h 23"/>
                  <a:gd name="T58" fmla="*/ 15 w 30"/>
                  <a:gd name="T59" fmla="*/ 2 h 23"/>
                  <a:gd name="T60" fmla="*/ 14 w 30"/>
                  <a:gd name="T61" fmla="*/ 2 h 23"/>
                  <a:gd name="T62" fmla="*/ 13 w 30"/>
                  <a:gd name="T63" fmla="*/ 4 h 23"/>
                  <a:gd name="T64" fmla="*/ 11 w 30"/>
                  <a:gd name="T65" fmla="*/ 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0" h="23">
                    <a:moveTo>
                      <a:pt x="11" y="4"/>
                    </a:moveTo>
                    <a:lnTo>
                      <a:pt x="8" y="5"/>
                    </a:lnTo>
                    <a:lnTo>
                      <a:pt x="7" y="6"/>
                    </a:lnTo>
                    <a:lnTo>
                      <a:pt x="6" y="9"/>
                    </a:lnTo>
                    <a:lnTo>
                      <a:pt x="3" y="9"/>
                    </a:lnTo>
                    <a:lnTo>
                      <a:pt x="0" y="15"/>
                    </a:lnTo>
                    <a:lnTo>
                      <a:pt x="6" y="20"/>
                    </a:lnTo>
                    <a:lnTo>
                      <a:pt x="6" y="20"/>
                    </a:lnTo>
                    <a:lnTo>
                      <a:pt x="7" y="15"/>
                    </a:lnTo>
                    <a:lnTo>
                      <a:pt x="10" y="14"/>
                    </a:lnTo>
                    <a:lnTo>
                      <a:pt x="15" y="16"/>
                    </a:lnTo>
                    <a:lnTo>
                      <a:pt x="19" y="22"/>
                    </a:lnTo>
                    <a:lnTo>
                      <a:pt x="20" y="22"/>
                    </a:lnTo>
                    <a:lnTo>
                      <a:pt x="22" y="23"/>
                    </a:lnTo>
                    <a:lnTo>
                      <a:pt x="22" y="22"/>
                    </a:lnTo>
                    <a:lnTo>
                      <a:pt x="25" y="22"/>
                    </a:lnTo>
                    <a:lnTo>
                      <a:pt x="26" y="21"/>
                    </a:lnTo>
                    <a:lnTo>
                      <a:pt x="27" y="19"/>
                    </a:lnTo>
                    <a:lnTo>
                      <a:pt x="30" y="19"/>
                    </a:lnTo>
                    <a:lnTo>
                      <a:pt x="30" y="19"/>
                    </a:lnTo>
                    <a:lnTo>
                      <a:pt x="28" y="19"/>
                    </a:lnTo>
                    <a:lnTo>
                      <a:pt x="29" y="15"/>
                    </a:lnTo>
                    <a:lnTo>
                      <a:pt x="28" y="13"/>
                    </a:lnTo>
                    <a:lnTo>
                      <a:pt x="25" y="13"/>
                    </a:lnTo>
                    <a:lnTo>
                      <a:pt x="28" y="9"/>
                    </a:lnTo>
                    <a:lnTo>
                      <a:pt x="25" y="4"/>
                    </a:lnTo>
                    <a:lnTo>
                      <a:pt x="25" y="1"/>
                    </a:lnTo>
                    <a:lnTo>
                      <a:pt x="22" y="0"/>
                    </a:lnTo>
                    <a:lnTo>
                      <a:pt x="19" y="0"/>
                    </a:lnTo>
                    <a:lnTo>
                      <a:pt x="15" y="2"/>
                    </a:lnTo>
                    <a:lnTo>
                      <a:pt x="14" y="2"/>
                    </a:lnTo>
                    <a:lnTo>
                      <a:pt x="13" y="4"/>
                    </a:lnTo>
                    <a:lnTo>
                      <a:pt x="11" y="4"/>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2" name="Freeform 202">
                <a:extLst>
                  <a:ext uri="{FF2B5EF4-FFF2-40B4-BE49-F238E27FC236}">
                    <a16:creationId xmlns:a16="http://schemas.microsoft.com/office/drawing/2014/main" id="{760258F5-D4EA-7218-ADF0-6FB73F31491F}"/>
                  </a:ext>
                </a:extLst>
              </p:cNvPr>
              <p:cNvSpPr/>
              <p:nvPr/>
            </p:nvSpPr>
            <p:spPr bwMode="auto">
              <a:xfrm>
                <a:off x="6145213" y="2543175"/>
                <a:ext cx="101600" cy="57150"/>
              </a:xfrm>
              <a:custGeom>
                <a:avLst/>
                <a:gdLst>
                  <a:gd name="T0" fmla="*/ 64 w 64"/>
                  <a:gd name="T1" fmla="*/ 15 h 36"/>
                  <a:gd name="T2" fmla="*/ 61 w 64"/>
                  <a:gd name="T3" fmla="*/ 14 h 36"/>
                  <a:gd name="T4" fmla="*/ 56 w 64"/>
                  <a:gd name="T5" fmla="*/ 12 h 36"/>
                  <a:gd name="T6" fmla="*/ 52 w 64"/>
                  <a:gd name="T7" fmla="*/ 14 h 36"/>
                  <a:gd name="T8" fmla="*/ 49 w 64"/>
                  <a:gd name="T9" fmla="*/ 14 h 36"/>
                  <a:gd name="T10" fmla="*/ 49 w 64"/>
                  <a:gd name="T11" fmla="*/ 8 h 36"/>
                  <a:gd name="T12" fmla="*/ 49 w 64"/>
                  <a:gd name="T13" fmla="*/ 7 h 36"/>
                  <a:gd name="T14" fmla="*/ 42 w 64"/>
                  <a:gd name="T15" fmla="*/ 2 h 36"/>
                  <a:gd name="T16" fmla="*/ 38 w 64"/>
                  <a:gd name="T17" fmla="*/ 3 h 36"/>
                  <a:gd name="T18" fmla="*/ 35 w 64"/>
                  <a:gd name="T19" fmla="*/ 0 h 36"/>
                  <a:gd name="T20" fmla="*/ 34 w 64"/>
                  <a:gd name="T21" fmla="*/ 1 h 36"/>
                  <a:gd name="T22" fmla="*/ 28 w 64"/>
                  <a:gd name="T23" fmla="*/ 3 h 36"/>
                  <a:gd name="T24" fmla="*/ 22 w 64"/>
                  <a:gd name="T25" fmla="*/ 3 h 36"/>
                  <a:gd name="T26" fmla="*/ 18 w 64"/>
                  <a:gd name="T27" fmla="*/ 5 h 36"/>
                  <a:gd name="T28" fmla="*/ 13 w 64"/>
                  <a:gd name="T29" fmla="*/ 3 h 36"/>
                  <a:gd name="T30" fmla="*/ 9 w 64"/>
                  <a:gd name="T31" fmla="*/ 4 h 36"/>
                  <a:gd name="T32" fmla="*/ 13 w 64"/>
                  <a:gd name="T33" fmla="*/ 9 h 36"/>
                  <a:gd name="T34" fmla="*/ 7 w 64"/>
                  <a:gd name="T35" fmla="*/ 15 h 36"/>
                  <a:gd name="T36" fmla="*/ 0 w 64"/>
                  <a:gd name="T37" fmla="*/ 22 h 36"/>
                  <a:gd name="T38" fmla="*/ 0 w 64"/>
                  <a:gd name="T39" fmla="*/ 26 h 36"/>
                  <a:gd name="T40" fmla="*/ 8 w 64"/>
                  <a:gd name="T41" fmla="*/ 24 h 36"/>
                  <a:gd name="T42" fmla="*/ 12 w 64"/>
                  <a:gd name="T43" fmla="*/ 31 h 36"/>
                  <a:gd name="T44" fmla="*/ 14 w 64"/>
                  <a:gd name="T45" fmla="*/ 34 h 36"/>
                  <a:gd name="T46" fmla="*/ 22 w 64"/>
                  <a:gd name="T47" fmla="*/ 31 h 36"/>
                  <a:gd name="T48" fmla="*/ 31 w 64"/>
                  <a:gd name="T49" fmla="*/ 23 h 36"/>
                  <a:gd name="T50" fmla="*/ 36 w 64"/>
                  <a:gd name="T51" fmla="*/ 30 h 36"/>
                  <a:gd name="T52" fmla="*/ 42 w 64"/>
                  <a:gd name="T53" fmla="*/ 33 h 36"/>
                  <a:gd name="T54" fmla="*/ 43 w 64"/>
                  <a:gd name="T55" fmla="*/ 24 h 36"/>
                  <a:gd name="T56" fmla="*/ 54 w 64"/>
                  <a:gd name="T57" fmla="*/ 26 h 36"/>
                  <a:gd name="T58" fmla="*/ 57 w 64"/>
                  <a:gd name="T59" fmla="*/ 23 h 36"/>
                  <a:gd name="T60" fmla="*/ 60 w 64"/>
                  <a:gd name="T61" fmla="*/ 18 h 36"/>
                  <a:gd name="T62" fmla="*/ 61 w 64"/>
                  <a:gd name="T63" fmla="*/ 17 h 36"/>
                  <a:gd name="T64" fmla="*/ 61 w 64"/>
                  <a:gd name="T65" fmla="*/ 1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4" h="36">
                    <a:moveTo>
                      <a:pt x="61" y="16"/>
                    </a:moveTo>
                    <a:lnTo>
                      <a:pt x="64" y="15"/>
                    </a:lnTo>
                    <a:lnTo>
                      <a:pt x="63" y="14"/>
                    </a:lnTo>
                    <a:lnTo>
                      <a:pt x="61" y="14"/>
                    </a:lnTo>
                    <a:lnTo>
                      <a:pt x="59" y="16"/>
                    </a:lnTo>
                    <a:lnTo>
                      <a:pt x="56" y="12"/>
                    </a:lnTo>
                    <a:lnTo>
                      <a:pt x="53" y="14"/>
                    </a:lnTo>
                    <a:lnTo>
                      <a:pt x="52" y="14"/>
                    </a:lnTo>
                    <a:lnTo>
                      <a:pt x="52" y="14"/>
                    </a:lnTo>
                    <a:lnTo>
                      <a:pt x="49" y="14"/>
                    </a:lnTo>
                    <a:lnTo>
                      <a:pt x="48" y="10"/>
                    </a:lnTo>
                    <a:lnTo>
                      <a:pt x="49" y="8"/>
                    </a:lnTo>
                    <a:lnTo>
                      <a:pt x="49" y="8"/>
                    </a:lnTo>
                    <a:lnTo>
                      <a:pt x="49" y="7"/>
                    </a:lnTo>
                    <a:lnTo>
                      <a:pt x="45" y="4"/>
                    </a:lnTo>
                    <a:lnTo>
                      <a:pt x="42" y="2"/>
                    </a:lnTo>
                    <a:lnTo>
                      <a:pt x="41" y="1"/>
                    </a:lnTo>
                    <a:lnTo>
                      <a:pt x="38" y="3"/>
                    </a:lnTo>
                    <a:lnTo>
                      <a:pt x="35" y="2"/>
                    </a:lnTo>
                    <a:lnTo>
                      <a:pt x="35" y="0"/>
                    </a:lnTo>
                    <a:lnTo>
                      <a:pt x="34" y="0"/>
                    </a:lnTo>
                    <a:lnTo>
                      <a:pt x="34" y="1"/>
                    </a:lnTo>
                    <a:lnTo>
                      <a:pt x="31" y="4"/>
                    </a:lnTo>
                    <a:lnTo>
                      <a:pt x="28" y="3"/>
                    </a:lnTo>
                    <a:lnTo>
                      <a:pt x="24" y="4"/>
                    </a:lnTo>
                    <a:lnTo>
                      <a:pt x="22" y="3"/>
                    </a:lnTo>
                    <a:lnTo>
                      <a:pt x="19" y="4"/>
                    </a:lnTo>
                    <a:lnTo>
                      <a:pt x="18" y="5"/>
                    </a:lnTo>
                    <a:lnTo>
                      <a:pt x="13" y="4"/>
                    </a:lnTo>
                    <a:lnTo>
                      <a:pt x="13" y="3"/>
                    </a:lnTo>
                    <a:lnTo>
                      <a:pt x="11" y="3"/>
                    </a:lnTo>
                    <a:lnTo>
                      <a:pt x="9" y="4"/>
                    </a:lnTo>
                    <a:lnTo>
                      <a:pt x="12" y="5"/>
                    </a:lnTo>
                    <a:lnTo>
                      <a:pt x="13" y="9"/>
                    </a:lnTo>
                    <a:lnTo>
                      <a:pt x="9" y="11"/>
                    </a:lnTo>
                    <a:lnTo>
                      <a:pt x="7" y="15"/>
                    </a:lnTo>
                    <a:lnTo>
                      <a:pt x="5" y="16"/>
                    </a:lnTo>
                    <a:lnTo>
                      <a:pt x="0" y="22"/>
                    </a:lnTo>
                    <a:lnTo>
                      <a:pt x="0" y="25"/>
                    </a:lnTo>
                    <a:lnTo>
                      <a:pt x="0" y="26"/>
                    </a:lnTo>
                    <a:lnTo>
                      <a:pt x="3" y="24"/>
                    </a:lnTo>
                    <a:lnTo>
                      <a:pt x="8" y="24"/>
                    </a:lnTo>
                    <a:lnTo>
                      <a:pt x="11" y="27"/>
                    </a:lnTo>
                    <a:lnTo>
                      <a:pt x="12" y="31"/>
                    </a:lnTo>
                    <a:lnTo>
                      <a:pt x="14" y="32"/>
                    </a:lnTo>
                    <a:lnTo>
                      <a:pt x="14" y="34"/>
                    </a:lnTo>
                    <a:lnTo>
                      <a:pt x="16" y="36"/>
                    </a:lnTo>
                    <a:lnTo>
                      <a:pt x="22" y="31"/>
                    </a:lnTo>
                    <a:lnTo>
                      <a:pt x="26" y="32"/>
                    </a:lnTo>
                    <a:lnTo>
                      <a:pt x="31" y="23"/>
                    </a:lnTo>
                    <a:lnTo>
                      <a:pt x="37" y="26"/>
                    </a:lnTo>
                    <a:lnTo>
                      <a:pt x="36" y="30"/>
                    </a:lnTo>
                    <a:lnTo>
                      <a:pt x="41" y="32"/>
                    </a:lnTo>
                    <a:lnTo>
                      <a:pt x="42" y="33"/>
                    </a:lnTo>
                    <a:lnTo>
                      <a:pt x="43" y="30"/>
                    </a:lnTo>
                    <a:lnTo>
                      <a:pt x="43" y="24"/>
                    </a:lnTo>
                    <a:lnTo>
                      <a:pt x="51" y="26"/>
                    </a:lnTo>
                    <a:lnTo>
                      <a:pt x="54" y="26"/>
                    </a:lnTo>
                    <a:lnTo>
                      <a:pt x="56" y="27"/>
                    </a:lnTo>
                    <a:lnTo>
                      <a:pt x="57" y="23"/>
                    </a:lnTo>
                    <a:lnTo>
                      <a:pt x="61" y="22"/>
                    </a:lnTo>
                    <a:lnTo>
                      <a:pt x="60" y="18"/>
                    </a:lnTo>
                    <a:lnTo>
                      <a:pt x="61" y="17"/>
                    </a:lnTo>
                    <a:lnTo>
                      <a:pt x="61" y="17"/>
                    </a:lnTo>
                    <a:lnTo>
                      <a:pt x="61" y="17"/>
                    </a:lnTo>
                    <a:lnTo>
                      <a:pt x="61" y="1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3" name="Freeform 203">
                <a:extLst>
                  <a:ext uri="{FF2B5EF4-FFF2-40B4-BE49-F238E27FC236}">
                    <a16:creationId xmlns:a16="http://schemas.microsoft.com/office/drawing/2014/main" id="{6725D45F-5A54-2907-737B-9694EB01C106}"/>
                  </a:ext>
                </a:extLst>
              </p:cNvPr>
              <p:cNvSpPr/>
              <p:nvPr/>
            </p:nvSpPr>
            <p:spPr bwMode="auto">
              <a:xfrm>
                <a:off x="5908675" y="2443163"/>
                <a:ext cx="274638" cy="257175"/>
              </a:xfrm>
              <a:custGeom>
                <a:avLst/>
                <a:gdLst>
                  <a:gd name="T0" fmla="*/ 155 w 173"/>
                  <a:gd name="T1" fmla="*/ 114 h 162"/>
                  <a:gd name="T2" fmla="*/ 160 w 173"/>
                  <a:gd name="T3" fmla="*/ 104 h 162"/>
                  <a:gd name="T4" fmla="*/ 158 w 173"/>
                  <a:gd name="T5" fmla="*/ 95 h 162"/>
                  <a:gd name="T6" fmla="*/ 152 w 173"/>
                  <a:gd name="T7" fmla="*/ 90 h 162"/>
                  <a:gd name="T8" fmla="*/ 142 w 173"/>
                  <a:gd name="T9" fmla="*/ 92 h 162"/>
                  <a:gd name="T10" fmla="*/ 147 w 173"/>
                  <a:gd name="T11" fmla="*/ 83 h 162"/>
                  <a:gd name="T12" fmla="*/ 160 w 173"/>
                  <a:gd name="T13" fmla="*/ 71 h 162"/>
                  <a:gd name="T14" fmla="*/ 163 w 173"/>
                  <a:gd name="T15" fmla="*/ 63 h 162"/>
                  <a:gd name="T16" fmla="*/ 169 w 173"/>
                  <a:gd name="T17" fmla="*/ 65 h 162"/>
                  <a:gd name="T18" fmla="*/ 168 w 173"/>
                  <a:gd name="T19" fmla="*/ 50 h 162"/>
                  <a:gd name="T20" fmla="*/ 173 w 173"/>
                  <a:gd name="T21" fmla="*/ 38 h 162"/>
                  <a:gd name="T22" fmla="*/ 163 w 173"/>
                  <a:gd name="T23" fmla="*/ 37 h 162"/>
                  <a:gd name="T24" fmla="*/ 152 w 173"/>
                  <a:gd name="T25" fmla="*/ 35 h 162"/>
                  <a:gd name="T26" fmla="*/ 148 w 173"/>
                  <a:gd name="T27" fmla="*/ 31 h 162"/>
                  <a:gd name="T28" fmla="*/ 141 w 173"/>
                  <a:gd name="T29" fmla="*/ 28 h 162"/>
                  <a:gd name="T30" fmla="*/ 132 w 173"/>
                  <a:gd name="T31" fmla="*/ 27 h 162"/>
                  <a:gd name="T32" fmla="*/ 124 w 173"/>
                  <a:gd name="T33" fmla="*/ 20 h 162"/>
                  <a:gd name="T34" fmla="*/ 116 w 173"/>
                  <a:gd name="T35" fmla="*/ 14 h 162"/>
                  <a:gd name="T36" fmla="*/ 106 w 173"/>
                  <a:gd name="T37" fmla="*/ 7 h 162"/>
                  <a:gd name="T38" fmla="*/ 102 w 173"/>
                  <a:gd name="T39" fmla="*/ 0 h 162"/>
                  <a:gd name="T40" fmla="*/ 90 w 173"/>
                  <a:gd name="T41" fmla="*/ 6 h 162"/>
                  <a:gd name="T42" fmla="*/ 86 w 173"/>
                  <a:gd name="T43" fmla="*/ 21 h 162"/>
                  <a:gd name="T44" fmla="*/ 70 w 173"/>
                  <a:gd name="T45" fmla="*/ 26 h 162"/>
                  <a:gd name="T46" fmla="*/ 67 w 173"/>
                  <a:gd name="T47" fmla="*/ 34 h 162"/>
                  <a:gd name="T48" fmla="*/ 51 w 173"/>
                  <a:gd name="T49" fmla="*/ 34 h 162"/>
                  <a:gd name="T50" fmla="*/ 46 w 173"/>
                  <a:gd name="T51" fmla="*/ 27 h 162"/>
                  <a:gd name="T52" fmla="*/ 41 w 173"/>
                  <a:gd name="T53" fmla="*/ 30 h 162"/>
                  <a:gd name="T54" fmla="*/ 45 w 173"/>
                  <a:gd name="T55" fmla="*/ 41 h 162"/>
                  <a:gd name="T56" fmla="*/ 38 w 173"/>
                  <a:gd name="T57" fmla="*/ 46 h 162"/>
                  <a:gd name="T58" fmla="*/ 28 w 173"/>
                  <a:gd name="T59" fmla="*/ 49 h 162"/>
                  <a:gd name="T60" fmla="*/ 15 w 173"/>
                  <a:gd name="T61" fmla="*/ 46 h 162"/>
                  <a:gd name="T62" fmla="*/ 7 w 173"/>
                  <a:gd name="T63" fmla="*/ 45 h 162"/>
                  <a:gd name="T64" fmla="*/ 0 w 173"/>
                  <a:gd name="T65" fmla="*/ 50 h 162"/>
                  <a:gd name="T66" fmla="*/ 6 w 173"/>
                  <a:gd name="T67" fmla="*/ 53 h 162"/>
                  <a:gd name="T68" fmla="*/ 7 w 173"/>
                  <a:gd name="T69" fmla="*/ 59 h 162"/>
                  <a:gd name="T70" fmla="*/ 19 w 173"/>
                  <a:gd name="T71" fmla="*/ 64 h 162"/>
                  <a:gd name="T72" fmla="*/ 29 w 173"/>
                  <a:gd name="T73" fmla="*/ 64 h 162"/>
                  <a:gd name="T74" fmla="*/ 31 w 173"/>
                  <a:gd name="T75" fmla="*/ 71 h 162"/>
                  <a:gd name="T76" fmla="*/ 41 w 173"/>
                  <a:gd name="T77" fmla="*/ 71 h 162"/>
                  <a:gd name="T78" fmla="*/ 36 w 173"/>
                  <a:gd name="T79" fmla="*/ 74 h 162"/>
                  <a:gd name="T80" fmla="*/ 37 w 173"/>
                  <a:gd name="T81" fmla="*/ 82 h 162"/>
                  <a:gd name="T82" fmla="*/ 51 w 173"/>
                  <a:gd name="T83" fmla="*/ 90 h 162"/>
                  <a:gd name="T84" fmla="*/ 50 w 173"/>
                  <a:gd name="T85" fmla="*/ 100 h 162"/>
                  <a:gd name="T86" fmla="*/ 63 w 173"/>
                  <a:gd name="T87" fmla="*/ 119 h 162"/>
                  <a:gd name="T88" fmla="*/ 51 w 173"/>
                  <a:gd name="T89" fmla="*/ 108 h 162"/>
                  <a:gd name="T90" fmla="*/ 50 w 173"/>
                  <a:gd name="T91" fmla="*/ 124 h 162"/>
                  <a:gd name="T92" fmla="*/ 45 w 173"/>
                  <a:gd name="T93" fmla="*/ 145 h 162"/>
                  <a:gd name="T94" fmla="*/ 48 w 173"/>
                  <a:gd name="T95" fmla="*/ 151 h 162"/>
                  <a:gd name="T96" fmla="*/ 64 w 173"/>
                  <a:gd name="T97" fmla="*/ 154 h 162"/>
                  <a:gd name="T98" fmla="*/ 75 w 173"/>
                  <a:gd name="T99" fmla="*/ 156 h 162"/>
                  <a:gd name="T100" fmla="*/ 95 w 173"/>
                  <a:gd name="T101" fmla="*/ 160 h 162"/>
                  <a:gd name="T102" fmla="*/ 108 w 173"/>
                  <a:gd name="T103" fmla="*/ 153 h 162"/>
                  <a:gd name="T104" fmla="*/ 120 w 173"/>
                  <a:gd name="T105" fmla="*/ 140 h 162"/>
                  <a:gd name="T106" fmla="*/ 131 w 173"/>
                  <a:gd name="T107" fmla="*/ 144 h 162"/>
                  <a:gd name="T108" fmla="*/ 148 w 173"/>
                  <a:gd name="T109" fmla="*/ 149 h 162"/>
                  <a:gd name="T110" fmla="*/ 160 w 173"/>
                  <a:gd name="T111" fmla="*/ 144 h 162"/>
                  <a:gd name="T112" fmla="*/ 167 w 173"/>
                  <a:gd name="T113" fmla="*/ 131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3" h="162">
                    <a:moveTo>
                      <a:pt x="167" y="131"/>
                    </a:moveTo>
                    <a:lnTo>
                      <a:pt x="161" y="126"/>
                    </a:lnTo>
                    <a:lnTo>
                      <a:pt x="160" y="118"/>
                    </a:lnTo>
                    <a:lnTo>
                      <a:pt x="155" y="114"/>
                    </a:lnTo>
                    <a:lnTo>
                      <a:pt x="158" y="110"/>
                    </a:lnTo>
                    <a:lnTo>
                      <a:pt x="162" y="110"/>
                    </a:lnTo>
                    <a:lnTo>
                      <a:pt x="162" y="107"/>
                    </a:lnTo>
                    <a:lnTo>
                      <a:pt x="160" y="104"/>
                    </a:lnTo>
                    <a:lnTo>
                      <a:pt x="158" y="100"/>
                    </a:lnTo>
                    <a:lnTo>
                      <a:pt x="161" y="97"/>
                    </a:lnTo>
                    <a:lnTo>
                      <a:pt x="161" y="96"/>
                    </a:lnTo>
                    <a:lnTo>
                      <a:pt x="158" y="95"/>
                    </a:lnTo>
                    <a:lnTo>
                      <a:pt x="157" y="92"/>
                    </a:lnTo>
                    <a:lnTo>
                      <a:pt x="156" y="89"/>
                    </a:lnTo>
                    <a:lnTo>
                      <a:pt x="153" y="89"/>
                    </a:lnTo>
                    <a:lnTo>
                      <a:pt x="152" y="90"/>
                    </a:lnTo>
                    <a:lnTo>
                      <a:pt x="154" y="94"/>
                    </a:lnTo>
                    <a:lnTo>
                      <a:pt x="148" y="96"/>
                    </a:lnTo>
                    <a:lnTo>
                      <a:pt x="143" y="95"/>
                    </a:lnTo>
                    <a:lnTo>
                      <a:pt x="142" y="92"/>
                    </a:lnTo>
                    <a:lnTo>
                      <a:pt x="146" y="90"/>
                    </a:lnTo>
                    <a:lnTo>
                      <a:pt x="147" y="90"/>
                    </a:lnTo>
                    <a:lnTo>
                      <a:pt x="147" y="88"/>
                    </a:lnTo>
                    <a:lnTo>
                      <a:pt x="147" y="83"/>
                    </a:lnTo>
                    <a:lnTo>
                      <a:pt x="152" y="77"/>
                    </a:lnTo>
                    <a:lnTo>
                      <a:pt x="154" y="75"/>
                    </a:lnTo>
                    <a:lnTo>
                      <a:pt x="157" y="72"/>
                    </a:lnTo>
                    <a:lnTo>
                      <a:pt x="160" y="71"/>
                    </a:lnTo>
                    <a:lnTo>
                      <a:pt x="158" y="70"/>
                    </a:lnTo>
                    <a:lnTo>
                      <a:pt x="155" y="67"/>
                    </a:lnTo>
                    <a:lnTo>
                      <a:pt x="158" y="64"/>
                    </a:lnTo>
                    <a:lnTo>
                      <a:pt x="163" y="63"/>
                    </a:lnTo>
                    <a:lnTo>
                      <a:pt x="164" y="65"/>
                    </a:lnTo>
                    <a:lnTo>
                      <a:pt x="167" y="65"/>
                    </a:lnTo>
                    <a:lnTo>
                      <a:pt x="167" y="65"/>
                    </a:lnTo>
                    <a:lnTo>
                      <a:pt x="169" y="65"/>
                    </a:lnTo>
                    <a:lnTo>
                      <a:pt x="169" y="63"/>
                    </a:lnTo>
                    <a:lnTo>
                      <a:pt x="165" y="61"/>
                    </a:lnTo>
                    <a:lnTo>
                      <a:pt x="165" y="56"/>
                    </a:lnTo>
                    <a:lnTo>
                      <a:pt x="168" y="50"/>
                    </a:lnTo>
                    <a:lnTo>
                      <a:pt x="169" y="49"/>
                    </a:lnTo>
                    <a:lnTo>
                      <a:pt x="169" y="46"/>
                    </a:lnTo>
                    <a:lnTo>
                      <a:pt x="171" y="42"/>
                    </a:lnTo>
                    <a:lnTo>
                      <a:pt x="173" y="38"/>
                    </a:lnTo>
                    <a:lnTo>
                      <a:pt x="172" y="38"/>
                    </a:lnTo>
                    <a:lnTo>
                      <a:pt x="169" y="38"/>
                    </a:lnTo>
                    <a:lnTo>
                      <a:pt x="165" y="36"/>
                    </a:lnTo>
                    <a:lnTo>
                      <a:pt x="163" y="37"/>
                    </a:lnTo>
                    <a:lnTo>
                      <a:pt x="161" y="36"/>
                    </a:lnTo>
                    <a:lnTo>
                      <a:pt x="158" y="36"/>
                    </a:lnTo>
                    <a:lnTo>
                      <a:pt x="156" y="37"/>
                    </a:lnTo>
                    <a:lnTo>
                      <a:pt x="152" y="35"/>
                    </a:lnTo>
                    <a:lnTo>
                      <a:pt x="152" y="33"/>
                    </a:lnTo>
                    <a:lnTo>
                      <a:pt x="150" y="31"/>
                    </a:lnTo>
                    <a:lnTo>
                      <a:pt x="149" y="31"/>
                    </a:lnTo>
                    <a:lnTo>
                      <a:pt x="148" y="31"/>
                    </a:lnTo>
                    <a:lnTo>
                      <a:pt x="148" y="31"/>
                    </a:lnTo>
                    <a:lnTo>
                      <a:pt x="148" y="31"/>
                    </a:lnTo>
                    <a:lnTo>
                      <a:pt x="143" y="30"/>
                    </a:lnTo>
                    <a:lnTo>
                      <a:pt x="141" y="28"/>
                    </a:lnTo>
                    <a:lnTo>
                      <a:pt x="140" y="28"/>
                    </a:lnTo>
                    <a:lnTo>
                      <a:pt x="139" y="29"/>
                    </a:lnTo>
                    <a:lnTo>
                      <a:pt x="135" y="27"/>
                    </a:lnTo>
                    <a:lnTo>
                      <a:pt x="132" y="27"/>
                    </a:lnTo>
                    <a:lnTo>
                      <a:pt x="128" y="22"/>
                    </a:lnTo>
                    <a:lnTo>
                      <a:pt x="126" y="22"/>
                    </a:lnTo>
                    <a:lnTo>
                      <a:pt x="125" y="20"/>
                    </a:lnTo>
                    <a:lnTo>
                      <a:pt x="124" y="20"/>
                    </a:lnTo>
                    <a:lnTo>
                      <a:pt x="123" y="22"/>
                    </a:lnTo>
                    <a:lnTo>
                      <a:pt x="118" y="20"/>
                    </a:lnTo>
                    <a:lnTo>
                      <a:pt x="117" y="15"/>
                    </a:lnTo>
                    <a:lnTo>
                      <a:pt x="116" y="14"/>
                    </a:lnTo>
                    <a:lnTo>
                      <a:pt x="115" y="13"/>
                    </a:lnTo>
                    <a:lnTo>
                      <a:pt x="112" y="13"/>
                    </a:lnTo>
                    <a:lnTo>
                      <a:pt x="108" y="9"/>
                    </a:lnTo>
                    <a:lnTo>
                      <a:pt x="106" y="7"/>
                    </a:lnTo>
                    <a:lnTo>
                      <a:pt x="103" y="6"/>
                    </a:lnTo>
                    <a:lnTo>
                      <a:pt x="102" y="0"/>
                    </a:lnTo>
                    <a:lnTo>
                      <a:pt x="102" y="0"/>
                    </a:lnTo>
                    <a:lnTo>
                      <a:pt x="102" y="0"/>
                    </a:lnTo>
                    <a:lnTo>
                      <a:pt x="96" y="2"/>
                    </a:lnTo>
                    <a:lnTo>
                      <a:pt x="95" y="1"/>
                    </a:lnTo>
                    <a:lnTo>
                      <a:pt x="91" y="4"/>
                    </a:lnTo>
                    <a:lnTo>
                      <a:pt x="90" y="6"/>
                    </a:lnTo>
                    <a:lnTo>
                      <a:pt x="91" y="9"/>
                    </a:lnTo>
                    <a:lnTo>
                      <a:pt x="90" y="15"/>
                    </a:lnTo>
                    <a:lnTo>
                      <a:pt x="86" y="20"/>
                    </a:lnTo>
                    <a:lnTo>
                      <a:pt x="86" y="21"/>
                    </a:lnTo>
                    <a:lnTo>
                      <a:pt x="80" y="23"/>
                    </a:lnTo>
                    <a:lnTo>
                      <a:pt x="76" y="23"/>
                    </a:lnTo>
                    <a:lnTo>
                      <a:pt x="74" y="22"/>
                    </a:lnTo>
                    <a:lnTo>
                      <a:pt x="70" y="26"/>
                    </a:lnTo>
                    <a:lnTo>
                      <a:pt x="68" y="27"/>
                    </a:lnTo>
                    <a:lnTo>
                      <a:pt x="68" y="28"/>
                    </a:lnTo>
                    <a:lnTo>
                      <a:pt x="73" y="29"/>
                    </a:lnTo>
                    <a:lnTo>
                      <a:pt x="67" y="34"/>
                    </a:lnTo>
                    <a:lnTo>
                      <a:pt x="63" y="35"/>
                    </a:lnTo>
                    <a:lnTo>
                      <a:pt x="56" y="34"/>
                    </a:lnTo>
                    <a:lnTo>
                      <a:pt x="53" y="33"/>
                    </a:lnTo>
                    <a:lnTo>
                      <a:pt x="51" y="34"/>
                    </a:lnTo>
                    <a:lnTo>
                      <a:pt x="49" y="31"/>
                    </a:lnTo>
                    <a:lnTo>
                      <a:pt x="46" y="29"/>
                    </a:lnTo>
                    <a:lnTo>
                      <a:pt x="48" y="27"/>
                    </a:lnTo>
                    <a:lnTo>
                      <a:pt x="46" y="27"/>
                    </a:lnTo>
                    <a:lnTo>
                      <a:pt x="44" y="27"/>
                    </a:lnTo>
                    <a:lnTo>
                      <a:pt x="41" y="27"/>
                    </a:lnTo>
                    <a:lnTo>
                      <a:pt x="42" y="29"/>
                    </a:lnTo>
                    <a:lnTo>
                      <a:pt x="41" y="30"/>
                    </a:lnTo>
                    <a:lnTo>
                      <a:pt x="46" y="35"/>
                    </a:lnTo>
                    <a:lnTo>
                      <a:pt x="45" y="36"/>
                    </a:lnTo>
                    <a:lnTo>
                      <a:pt x="45" y="38"/>
                    </a:lnTo>
                    <a:lnTo>
                      <a:pt x="45" y="41"/>
                    </a:lnTo>
                    <a:lnTo>
                      <a:pt x="46" y="43"/>
                    </a:lnTo>
                    <a:lnTo>
                      <a:pt x="48" y="46"/>
                    </a:lnTo>
                    <a:lnTo>
                      <a:pt x="41" y="46"/>
                    </a:lnTo>
                    <a:lnTo>
                      <a:pt x="38" y="46"/>
                    </a:lnTo>
                    <a:lnTo>
                      <a:pt x="36" y="46"/>
                    </a:lnTo>
                    <a:lnTo>
                      <a:pt x="33" y="48"/>
                    </a:lnTo>
                    <a:lnTo>
                      <a:pt x="31" y="46"/>
                    </a:lnTo>
                    <a:lnTo>
                      <a:pt x="28" y="49"/>
                    </a:lnTo>
                    <a:lnTo>
                      <a:pt x="23" y="43"/>
                    </a:lnTo>
                    <a:lnTo>
                      <a:pt x="22" y="43"/>
                    </a:lnTo>
                    <a:lnTo>
                      <a:pt x="19" y="43"/>
                    </a:lnTo>
                    <a:lnTo>
                      <a:pt x="15" y="46"/>
                    </a:lnTo>
                    <a:lnTo>
                      <a:pt x="14" y="45"/>
                    </a:lnTo>
                    <a:lnTo>
                      <a:pt x="12" y="46"/>
                    </a:lnTo>
                    <a:lnTo>
                      <a:pt x="10" y="45"/>
                    </a:lnTo>
                    <a:lnTo>
                      <a:pt x="7" y="45"/>
                    </a:lnTo>
                    <a:lnTo>
                      <a:pt x="6" y="48"/>
                    </a:lnTo>
                    <a:lnTo>
                      <a:pt x="1" y="48"/>
                    </a:lnTo>
                    <a:lnTo>
                      <a:pt x="0" y="50"/>
                    </a:lnTo>
                    <a:lnTo>
                      <a:pt x="0" y="50"/>
                    </a:lnTo>
                    <a:lnTo>
                      <a:pt x="3" y="49"/>
                    </a:lnTo>
                    <a:lnTo>
                      <a:pt x="6" y="50"/>
                    </a:lnTo>
                    <a:lnTo>
                      <a:pt x="8" y="55"/>
                    </a:lnTo>
                    <a:lnTo>
                      <a:pt x="6" y="53"/>
                    </a:lnTo>
                    <a:lnTo>
                      <a:pt x="7" y="56"/>
                    </a:lnTo>
                    <a:lnTo>
                      <a:pt x="5" y="57"/>
                    </a:lnTo>
                    <a:lnTo>
                      <a:pt x="6" y="60"/>
                    </a:lnTo>
                    <a:lnTo>
                      <a:pt x="7" y="59"/>
                    </a:lnTo>
                    <a:lnTo>
                      <a:pt x="10" y="60"/>
                    </a:lnTo>
                    <a:lnTo>
                      <a:pt x="12" y="59"/>
                    </a:lnTo>
                    <a:lnTo>
                      <a:pt x="18" y="61"/>
                    </a:lnTo>
                    <a:lnTo>
                      <a:pt x="19" y="64"/>
                    </a:lnTo>
                    <a:lnTo>
                      <a:pt x="20" y="64"/>
                    </a:lnTo>
                    <a:lnTo>
                      <a:pt x="23" y="65"/>
                    </a:lnTo>
                    <a:lnTo>
                      <a:pt x="26" y="64"/>
                    </a:lnTo>
                    <a:lnTo>
                      <a:pt x="29" y="64"/>
                    </a:lnTo>
                    <a:lnTo>
                      <a:pt x="28" y="66"/>
                    </a:lnTo>
                    <a:lnTo>
                      <a:pt x="30" y="65"/>
                    </a:lnTo>
                    <a:lnTo>
                      <a:pt x="33" y="67"/>
                    </a:lnTo>
                    <a:lnTo>
                      <a:pt x="31" y="71"/>
                    </a:lnTo>
                    <a:lnTo>
                      <a:pt x="33" y="72"/>
                    </a:lnTo>
                    <a:lnTo>
                      <a:pt x="34" y="72"/>
                    </a:lnTo>
                    <a:lnTo>
                      <a:pt x="36" y="70"/>
                    </a:lnTo>
                    <a:lnTo>
                      <a:pt x="41" y="71"/>
                    </a:lnTo>
                    <a:lnTo>
                      <a:pt x="46" y="78"/>
                    </a:lnTo>
                    <a:lnTo>
                      <a:pt x="38" y="74"/>
                    </a:lnTo>
                    <a:lnTo>
                      <a:pt x="37" y="74"/>
                    </a:lnTo>
                    <a:lnTo>
                      <a:pt x="36" y="74"/>
                    </a:lnTo>
                    <a:lnTo>
                      <a:pt x="37" y="75"/>
                    </a:lnTo>
                    <a:lnTo>
                      <a:pt x="38" y="79"/>
                    </a:lnTo>
                    <a:lnTo>
                      <a:pt x="37" y="81"/>
                    </a:lnTo>
                    <a:lnTo>
                      <a:pt x="37" y="82"/>
                    </a:lnTo>
                    <a:lnTo>
                      <a:pt x="40" y="82"/>
                    </a:lnTo>
                    <a:lnTo>
                      <a:pt x="43" y="87"/>
                    </a:lnTo>
                    <a:lnTo>
                      <a:pt x="46" y="88"/>
                    </a:lnTo>
                    <a:lnTo>
                      <a:pt x="51" y="90"/>
                    </a:lnTo>
                    <a:lnTo>
                      <a:pt x="51" y="94"/>
                    </a:lnTo>
                    <a:lnTo>
                      <a:pt x="52" y="96"/>
                    </a:lnTo>
                    <a:lnTo>
                      <a:pt x="51" y="100"/>
                    </a:lnTo>
                    <a:lnTo>
                      <a:pt x="50" y="100"/>
                    </a:lnTo>
                    <a:lnTo>
                      <a:pt x="50" y="101"/>
                    </a:lnTo>
                    <a:lnTo>
                      <a:pt x="52" y="102"/>
                    </a:lnTo>
                    <a:lnTo>
                      <a:pt x="57" y="105"/>
                    </a:lnTo>
                    <a:lnTo>
                      <a:pt x="63" y="119"/>
                    </a:lnTo>
                    <a:lnTo>
                      <a:pt x="55" y="111"/>
                    </a:lnTo>
                    <a:lnTo>
                      <a:pt x="53" y="108"/>
                    </a:lnTo>
                    <a:lnTo>
                      <a:pt x="51" y="107"/>
                    </a:lnTo>
                    <a:lnTo>
                      <a:pt x="51" y="108"/>
                    </a:lnTo>
                    <a:lnTo>
                      <a:pt x="50" y="115"/>
                    </a:lnTo>
                    <a:lnTo>
                      <a:pt x="50" y="119"/>
                    </a:lnTo>
                    <a:lnTo>
                      <a:pt x="53" y="122"/>
                    </a:lnTo>
                    <a:lnTo>
                      <a:pt x="50" y="124"/>
                    </a:lnTo>
                    <a:lnTo>
                      <a:pt x="49" y="133"/>
                    </a:lnTo>
                    <a:lnTo>
                      <a:pt x="46" y="143"/>
                    </a:lnTo>
                    <a:lnTo>
                      <a:pt x="44" y="144"/>
                    </a:lnTo>
                    <a:lnTo>
                      <a:pt x="45" y="145"/>
                    </a:lnTo>
                    <a:lnTo>
                      <a:pt x="45" y="145"/>
                    </a:lnTo>
                    <a:lnTo>
                      <a:pt x="48" y="146"/>
                    </a:lnTo>
                    <a:lnTo>
                      <a:pt x="49" y="149"/>
                    </a:lnTo>
                    <a:lnTo>
                      <a:pt x="48" y="151"/>
                    </a:lnTo>
                    <a:lnTo>
                      <a:pt x="51" y="151"/>
                    </a:lnTo>
                    <a:lnTo>
                      <a:pt x="58" y="153"/>
                    </a:lnTo>
                    <a:lnTo>
                      <a:pt x="60" y="155"/>
                    </a:lnTo>
                    <a:lnTo>
                      <a:pt x="64" y="154"/>
                    </a:lnTo>
                    <a:lnTo>
                      <a:pt x="67" y="158"/>
                    </a:lnTo>
                    <a:lnTo>
                      <a:pt x="72" y="158"/>
                    </a:lnTo>
                    <a:lnTo>
                      <a:pt x="73" y="159"/>
                    </a:lnTo>
                    <a:lnTo>
                      <a:pt x="75" y="156"/>
                    </a:lnTo>
                    <a:lnTo>
                      <a:pt x="83" y="156"/>
                    </a:lnTo>
                    <a:lnTo>
                      <a:pt x="86" y="158"/>
                    </a:lnTo>
                    <a:lnTo>
                      <a:pt x="90" y="158"/>
                    </a:lnTo>
                    <a:lnTo>
                      <a:pt x="95" y="160"/>
                    </a:lnTo>
                    <a:lnTo>
                      <a:pt x="102" y="159"/>
                    </a:lnTo>
                    <a:lnTo>
                      <a:pt x="108" y="162"/>
                    </a:lnTo>
                    <a:lnTo>
                      <a:pt x="106" y="158"/>
                    </a:lnTo>
                    <a:lnTo>
                      <a:pt x="108" y="153"/>
                    </a:lnTo>
                    <a:lnTo>
                      <a:pt x="108" y="149"/>
                    </a:lnTo>
                    <a:lnTo>
                      <a:pt x="111" y="146"/>
                    </a:lnTo>
                    <a:lnTo>
                      <a:pt x="117" y="140"/>
                    </a:lnTo>
                    <a:lnTo>
                      <a:pt x="120" y="140"/>
                    </a:lnTo>
                    <a:lnTo>
                      <a:pt x="122" y="141"/>
                    </a:lnTo>
                    <a:lnTo>
                      <a:pt x="125" y="143"/>
                    </a:lnTo>
                    <a:lnTo>
                      <a:pt x="130" y="144"/>
                    </a:lnTo>
                    <a:lnTo>
                      <a:pt x="131" y="144"/>
                    </a:lnTo>
                    <a:lnTo>
                      <a:pt x="133" y="143"/>
                    </a:lnTo>
                    <a:lnTo>
                      <a:pt x="137" y="143"/>
                    </a:lnTo>
                    <a:lnTo>
                      <a:pt x="146" y="148"/>
                    </a:lnTo>
                    <a:lnTo>
                      <a:pt x="148" y="149"/>
                    </a:lnTo>
                    <a:lnTo>
                      <a:pt x="154" y="151"/>
                    </a:lnTo>
                    <a:lnTo>
                      <a:pt x="156" y="148"/>
                    </a:lnTo>
                    <a:lnTo>
                      <a:pt x="156" y="147"/>
                    </a:lnTo>
                    <a:lnTo>
                      <a:pt x="160" y="144"/>
                    </a:lnTo>
                    <a:lnTo>
                      <a:pt x="169" y="137"/>
                    </a:lnTo>
                    <a:lnTo>
                      <a:pt x="168" y="133"/>
                    </a:lnTo>
                    <a:lnTo>
                      <a:pt x="169" y="131"/>
                    </a:lnTo>
                    <a:lnTo>
                      <a:pt x="167" y="13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4" name="Freeform 204">
                <a:extLst>
                  <a:ext uri="{FF2B5EF4-FFF2-40B4-BE49-F238E27FC236}">
                    <a16:creationId xmlns:a16="http://schemas.microsoft.com/office/drawing/2014/main" id="{A46522F8-7242-FBEB-A13E-41ECDE333CD5}"/>
                  </a:ext>
                </a:extLst>
              </p:cNvPr>
              <p:cNvSpPr/>
              <p:nvPr/>
            </p:nvSpPr>
            <p:spPr bwMode="auto">
              <a:xfrm>
                <a:off x="6202363" y="2682875"/>
                <a:ext cx="25400" cy="49213"/>
              </a:xfrm>
              <a:custGeom>
                <a:avLst/>
                <a:gdLst>
                  <a:gd name="T0" fmla="*/ 0 w 16"/>
                  <a:gd name="T1" fmla="*/ 15 h 31"/>
                  <a:gd name="T2" fmla="*/ 0 w 16"/>
                  <a:gd name="T3" fmla="*/ 17 h 31"/>
                  <a:gd name="T4" fmla="*/ 2 w 16"/>
                  <a:gd name="T5" fmla="*/ 18 h 31"/>
                  <a:gd name="T6" fmla="*/ 2 w 16"/>
                  <a:gd name="T7" fmla="*/ 19 h 31"/>
                  <a:gd name="T8" fmla="*/ 1 w 16"/>
                  <a:gd name="T9" fmla="*/ 20 h 31"/>
                  <a:gd name="T10" fmla="*/ 2 w 16"/>
                  <a:gd name="T11" fmla="*/ 22 h 31"/>
                  <a:gd name="T12" fmla="*/ 5 w 16"/>
                  <a:gd name="T13" fmla="*/ 23 h 31"/>
                  <a:gd name="T14" fmla="*/ 5 w 16"/>
                  <a:gd name="T15" fmla="*/ 25 h 31"/>
                  <a:gd name="T16" fmla="*/ 6 w 16"/>
                  <a:gd name="T17" fmla="*/ 25 h 31"/>
                  <a:gd name="T18" fmla="*/ 6 w 16"/>
                  <a:gd name="T19" fmla="*/ 26 h 31"/>
                  <a:gd name="T20" fmla="*/ 5 w 16"/>
                  <a:gd name="T21" fmla="*/ 26 h 31"/>
                  <a:gd name="T22" fmla="*/ 3 w 16"/>
                  <a:gd name="T23" fmla="*/ 27 h 31"/>
                  <a:gd name="T24" fmla="*/ 5 w 16"/>
                  <a:gd name="T25" fmla="*/ 29 h 31"/>
                  <a:gd name="T26" fmla="*/ 9 w 16"/>
                  <a:gd name="T27" fmla="*/ 31 h 31"/>
                  <a:gd name="T28" fmla="*/ 13 w 16"/>
                  <a:gd name="T29" fmla="*/ 30 h 31"/>
                  <a:gd name="T30" fmla="*/ 14 w 16"/>
                  <a:gd name="T31" fmla="*/ 25 h 31"/>
                  <a:gd name="T32" fmla="*/ 14 w 16"/>
                  <a:gd name="T33" fmla="*/ 20 h 31"/>
                  <a:gd name="T34" fmla="*/ 16 w 16"/>
                  <a:gd name="T35" fmla="*/ 14 h 31"/>
                  <a:gd name="T36" fmla="*/ 14 w 16"/>
                  <a:gd name="T37" fmla="*/ 8 h 31"/>
                  <a:gd name="T38" fmla="*/ 14 w 16"/>
                  <a:gd name="T39" fmla="*/ 4 h 31"/>
                  <a:gd name="T40" fmla="*/ 14 w 16"/>
                  <a:gd name="T41" fmla="*/ 0 h 31"/>
                  <a:gd name="T42" fmla="*/ 12 w 16"/>
                  <a:gd name="T43" fmla="*/ 0 h 31"/>
                  <a:gd name="T44" fmla="*/ 12 w 16"/>
                  <a:gd name="T45" fmla="*/ 2 h 31"/>
                  <a:gd name="T46" fmla="*/ 13 w 16"/>
                  <a:gd name="T47" fmla="*/ 4 h 31"/>
                  <a:gd name="T48" fmla="*/ 12 w 16"/>
                  <a:gd name="T49" fmla="*/ 7 h 31"/>
                  <a:gd name="T50" fmla="*/ 10 w 16"/>
                  <a:gd name="T51" fmla="*/ 7 h 31"/>
                  <a:gd name="T52" fmla="*/ 9 w 16"/>
                  <a:gd name="T53" fmla="*/ 4 h 31"/>
                  <a:gd name="T54" fmla="*/ 7 w 16"/>
                  <a:gd name="T55" fmla="*/ 7 h 31"/>
                  <a:gd name="T56" fmla="*/ 2 w 16"/>
                  <a:gd name="T57" fmla="*/ 8 h 31"/>
                  <a:gd name="T58" fmla="*/ 0 w 16"/>
                  <a:gd name="T59" fmla="*/ 12 h 31"/>
                  <a:gd name="T60" fmla="*/ 2 w 16"/>
                  <a:gd name="T61" fmla="*/ 14 h 31"/>
                  <a:gd name="T62" fmla="*/ 1 w 16"/>
                  <a:gd name="T63" fmla="*/ 15 h 31"/>
                  <a:gd name="T64" fmla="*/ 0 w 16"/>
                  <a:gd name="T65" fmla="*/ 15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 h="31">
                    <a:moveTo>
                      <a:pt x="0" y="15"/>
                    </a:moveTo>
                    <a:lnTo>
                      <a:pt x="0" y="17"/>
                    </a:lnTo>
                    <a:lnTo>
                      <a:pt x="2" y="18"/>
                    </a:lnTo>
                    <a:lnTo>
                      <a:pt x="2" y="19"/>
                    </a:lnTo>
                    <a:lnTo>
                      <a:pt x="1" y="20"/>
                    </a:lnTo>
                    <a:lnTo>
                      <a:pt x="2" y="22"/>
                    </a:lnTo>
                    <a:lnTo>
                      <a:pt x="5" y="23"/>
                    </a:lnTo>
                    <a:lnTo>
                      <a:pt x="5" y="25"/>
                    </a:lnTo>
                    <a:lnTo>
                      <a:pt x="6" y="25"/>
                    </a:lnTo>
                    <a:lnTo>
                      <a:pt x="6" y="26"/>
                    </a:lnTo>
                    <a:lnTo>
                      <a:pt x="5" y="26"/>
                    </a:lnTo>
                    <a:lnTo>
                      <a:pt x="3" y="27"/>
                    </a:lnTo>
                    <a:lnTo>
                      <a:pt x="5" y="29"/>
                    </a:lnTo>
                    <a:lnTo>
                      <a:pt x="9" y="31"/>
                    </a:lnTo>
                    <a:lnTo>
                      <a:pt x="13" y="30"/>
                    </a:lnTo>
                    <a:lnTo>
                      <a:pt x="14" y="25"/>
                    </a:lnTo>
                    <a:lnTo>
                      <a:pt x="14" y="20"/>
                    </a:lnTo>
                    <a:lnTo>
                      <a:pt x="16" y="14"/>
                    </a:lnTo>
                    <a:lnTo>
                      <a:pt x="14" y="8"/>
                    </a:lnTo>
                    <a:lnTo>
                      <a:pt x="14" y="4"/>
                    </a:lnTo>
                    <a:lnTo>
                      <a:pt x="14" y="0"/>
                    </a:lnTo>
                    <a:lnTo>
                      <a:pt x="12" y="0"/>
                    </a:lnTo>
                    <a:lnTo>
                      <a:pt x="12" y="2"/>
                    </a:lnTo>
                    <a:lnTo>
                      <a:pt x="13" y="4"/>
                    </a:lnTo>
                    <a:lnTo>
                      <a:pt x="12" y="7"/>
                    </a:lnTo>
                    <a:lnTo>
                      <a:pt x="10" y="7"/>
                    </a:lnTo>
                    <a:lnTo>
                      <a:pt x="9" y="4"/>
                    </a:lnTo>
                    <a:lnTo>
                      <a:pt x="7" y="7"/>
                    </a:lnTo>
                    <a:lnTo>
                      <a:pt x="2" y="8"/>
                    </a:lnTo>
                    <a:lnTo>
                      <a:pt x="0" y="12"/>
                    </a:lnTo>
                    <a:lnTo>
                      <a:pt x="2" y="14"/>
                    </a:lnTo>
                    <a:lnTo>
                      <a:pt x="1" y="15"/>
                    </a:lnTo>
                    <a:lnTo>
                      <a:pt x="0" y="1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5" name="Freeform 205">
                <a:extLst>
                  <a:ext uri="{FF2B5EF4-FFF2-40B4-BE49-F238E27FC236}">
                    <a16:creationId xmlns:a16="http://schemas.microsoft.com/office/drawing/2014/main" id="{16F64971-E39B-B8CB-D7D1-A537D69E337D}"/>
                  </a:ext>
                </a:extLst>
              </p:cNvPr>
              <p:cNvSpPr/>
              <p:nvPr/>
            </p:nvSpPr>
            <p:spPr bwMode="auto">
              <a:xfrm>
                <a:off x="6194425" y="2736850"/>
                <a:ext cx="39688" cy="69850"/>
              </a:xfrm>
              <a:custGeom>
                <a:avLst/>
                <a:gdLst>
                  <a:gd name="T0" fmla="*/ 20 w 25"/>
                  <a:gd name="T1" fmla="*/ 15 h 44"/>
                  <a:gd name="T2" fmla="*/ 23 w 25"/>
                  <a:gd name="T3" fmla="*/ 13 h 44"/>
                  <a:gd name="T4" fmla="*/ 25 w 25"/>
                  <a:gd name="T5" fmla="*/ 11 h 44"/>
                  <a:gd name="T6" fmla="*/ 23 w 25"/>
                  <a:gd name="T7" fmla="*/ 7 h 44"/>
                  <a:gd name="T8" fmla="*/ 21 w 25"/>
                  <a:gd name="T9" fmla="*/ 5 h 44"/>
                  <a:gd name="T10" fmla="*/ 19 w 25"/>
                  <a:gd name="T11" fmla="*/ 2 h 44"/>
                  <a:gd name="T12" fmla="*/ 18 w 25"/>
                  <a:gd name="T13" fmla="*/ 3 h 44"/>
                  <a:gd name="T14" fmla="*/ 15 w 25"/>
                  <a:gd name="T15" fmla="*/ 0 h 44"/>
                  <a:gd name="T16" fmla="*/ 13 w 25"/>
                  <a:gd name="T17" fmla="*/ 0 h 44"/>
                  <a:gd name="T18" fmla="*/ 7 w 25"/>
                  <a:gd name="T19" fmla="*/ 7 h 44"/>
                  <a:gd name="T20" fmla="*/ 5 w 25"/>
                  <a:gd name="T21" fmla="*/ 7 h 44"/>
                  <a:gd name="T22" fmla="*/ 2 w 25"/>
                  <a:gd name="T23" fmla="*/ 5 h 44"/>
                  <a:gd name="T24" fmla="*/ 2 w 25"/>
                  <a:gd name="T25" fmla="*/ 8 h 44"/>
                  <a:gd name="T26" fmla="*/ 0 w 25"/>
                  <a:gd name="T27" fmla="*/ 11 h 44"/>
                  <a:gd name="T28" fmla="*/ 4 w 25"/>
                  <a:gd name="T29" fmla="*/ 13 h 44"/>
                  <a:gd name="T30" fmla="*/ 4 w 25"/>
                  <a:gd name="T31" fmla="*/ 15 h 44"/>
                  <a:gd name="T32" fmla="*/ 6 w 25"/>
                  <a:gd name="T33" fmla="*/ 17 h 44"/>
                  <a:gd name="T34" fmla="*/ 6 w 25"/>
                  <a:gd name="T35" fmla="*/ 20 h 44"/>
                  <a:gd name="T36" fmla="*/ 4 w 25"/>
                  <a:gd name="T37" fmla="*/ 22 h 44"/>
                  <a:gd name="T38" fmla="*/ 5 w 25"/>
                  <a:gd name="T39" fmla="*/ 25 h 44"/>
                  <a:gd name="T40" fmla="*/ 7 w 25"/>
                  <a:gd name="T41" fmla="*/ 25 h 44"/>
                  <a:gd name="T42" fmla="*/ 7 w 25"/>
                  <a:gd name="T43" fmla="*/ 26 h 44"/>
                  <a:gd name="T44" fmla="*/ 6 w 25"/>
                  <a:gd name="T45" fmla="*/ 28 h 44"/>
                  <a:gd name="T46" fmla="*/ 4 w 25"/>
                  <a:gd name="T47" fmla="*/ 34 h 44"/>
                  <a:gd name="T48" fmla="*/ 6 w 25"/>
                  <a:gd name="T49" fmla="*/ 35 h 44"/>
                  <a:gd name="T50" fmla="*/ 7 w 25"/>
                  <a:gd name="T51" fmla="*/ 42 h 44"/>
                  <a:gd name="T52" fmla="*/ 10 w 25"/>
                  <a:gd name="T53" fmla="*/ 44 h 44"/>
                  <a:gd name="T54" fmla="*/ 11 w 25"/>
                  <a:gd name="T55" fmla="*/ 43 h 44"/>
                  <a:gd name="T56" fmla="*/ 12 w 25"/>
                  <a:gd name="T57" fmla="*/ 44 h 44"/>
                  <a:gd name="T58" fmla="*/ 14 w 25"/>
                  <a:gd name="T59" fmla="*/ 43 h 44"/>
                  <a:gd name="T60" fmla="*/ 14 w 25"/>
                  <a:gd name="T61" fmla="*/ 40 h 44"/>
                  <a:gd name="T62" fmla="*/ 15 w 25"/>
                  <a:gd name="T63" fmla="*/ 37 h 44"/>
                  <a:gd name="T64" fmla="*/ 19 w 25"/>
                  <a:gd name="T65" fmla="*/ 37 h 44"/>
                  <a:gd name="T66" fmla="*/ 20 w 25"/>
                  <a:gd name="T67" fmla="*/ 40 h 44"/>
                  <a:gd name="T68" fmla="*/ 22 w 25"/>
                  <a:gd name="T69" fmla="*/ 40 h 44"/>
                  <a:gd name="T70" fmla="*/ 23 w 25"/>
                  <a:gd name="T71" fmla="*/ 37 h 44"/>
                  <a:gd name="T72" fmla="*/ 23 w 25"/>
                  <a:gd name="T73" fmla="*/ 32 h 44"/>
                  <a:gd name="T74" fmla="*/ 23 w 25"/>
                  <a:gd name="T75" fmla="*/ 30 h 44"/>
                  <a:gd name="T76" fmla="*/ 23 w 25"/>
                  <a:gd name="T77" fmla="*/ 25 h 44"/>
                  <a:gd name="T78" fmla="*/ 25 w 25"/>
                  <a:gd name="T79" fmla="*/ 19 h 44"/>
                  <a:gd name="T80" fmla="*/ 20 w 25"/>
                  <a:gd name="T81" fmla="*/ 1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 h="44">
                    <a:moveTo>
                      <a:pt x="20" y="15"/>
                    </a:moveTo>
                    <a:lnTo>
                      <a:pt x="23" y="13"/>
                    </a:lnTo>
                    <a:lnTo>
                      <a:pt x="25" y="11"/>
                    </a:lnTo>
                    <a:lnTo>
                      <a:pt x="23" y="7"/>
                    </a:lnTo>
                    <a:lnTo>
                      <a:pt x="21" y="5"/>
                    </a:lnTo>
                    <a:lnTo>
                      <a:pt x="19" y="2"/>
                    </a:lnTo>
                    <a:lnTo>
                      <a:pt x="18" y="3"/>
                    </a:lnTo>
                    <a:lnTo>
                      <a:pt x="15" y="0"/>
                    </a:lnTo>
                    <a:lnTo>
                      <a:pt x="13" y="0"/>
                    </a:lnTo>
                    <a:lnTo>
                      <a:pt x="7" y="7"/>
                    </a:lnTo>
                    <a:lnTo>
                      <a:pt x="5" y="7"/>
                    </a:lnTo>
                    <a:lnTo>
                      <a:pt x="2" y="5"/>
                    </a:lnTo>
                    <a:lnTo>
                      <a:pt x="2" y="8"/>
                    </a:lnTo>
                    <a:lnTo>
                      <a:pt x="0" y="11"/>
                    </a:lnTo>
                    <a:lnTo>
                      <a:pt x="4" y="13"/>
                    </a:lnTo>
                    <a:lnTo>
                      <a:pt x="4" y="15"/>
                    </a:lnTo>
                    <a:lnTo>
                      <a:pt x="6" y="17"/>
                    </a:lnTo>
                    <a:lnTo>
                      <a:pt x="6" y="20"/>
                    </a:lnTo>
                    <a:lnTo>
                      <a:pt x="4" y="22"/>
                    </a:lnTo>
                    <a:lnTo>
                      <a:pt x="5" y="25"/>
                    </a:lnTo>
                    <a:lnTo>
                      <a:pt x="7" y="25"/>
                    </a:lnTo>
                    <a:lnTo>
                      <a:pt x="7" y="26"/>
                    </a:lnTo>
                    <a:lnTo>
                      <a:pt x="6" y="28"/>
                    </a:lnTo>
                    <a:lnTo>
                      <a:pt x="4" y="34"/>
                    </a:lnTo>
                    <a:lnTo>
                      <a:pt x="6" y="35"/>
                    </a:lnTo>
                    <a:lnTo>
                      <a:pt x="7" y="42"/>
                    </a:lnTo>
                    <a:lnTo>
                      <a:pt x="10" y="44"/>
                    </a:lnTo>
                    <a:lnTo>
                      <a:pt x="11" y="43"/>
                    </a:lnTo>
                    <a:lnTo>
                      <a:pt x="12" y="44"/>
                    </a:lnTo>
                    <a:lnTo>
                      <a:pt x="14" y="43"/>
                    </a:lnTo>
                    <a:lnTo>
                      <a:pt x="14" y="40"/>
                    </a:lnTo>
                    <a:lnTo>
                      <a:pt x="15" y="37"/>
                    </a:lnTo>
                    <a:lnTo>
                      <a:pt x="19" y="37"/>
                    </a:lnTo>
                    <a:lnTo>
                      <a:pt x="20" y="40"/>
                    </a:lnTo>
                    <a:lnTo>
                      <a:pt x="22" y="40"/>
                    </a:lnTo>
                    <a:lnTo>
                      <a:pt x="23" y="37"/>
                    </a:lnTo>
                    <a:lnTo>
                      <a:pt x="23" y="32"/>
                    </a:lnTo>
                    <a:lnTo>
                      <a:pt x="23" y="30"/>
                    </a:lnTo>
                    <a:lnTo>
                      <a:pt x="23" y="25"/>
                    </a:lnTo>
                    <a:lnTo>
                      <a:pt x="25" y="19"/>
                    </a:lnTo>
                    <a:lnTo>
                      <a:pt x="20" y="1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6" name="Freeform 206">
                <a:extLst>
                  <a:ext uri="{FF2B5EF4-FFF2-40B4-BE49-F238E27FC236}">
                    <a16:creationId xmlns:a16="http://schemas.microsoft.com/office/drawing/2014/main" id="{92C0517F-CD22-414E-C342-11FE60725FC6}"/>
                  </a:ext>
                </a:extLst>
              </p:cNvPr>
              <p:cNvSpPr/>
              <p:nvPr/>
            </p:nvSpPr>
            <p:spPr bwMode="auto">
              <a:xfrm>
                <a:off x="6757988" y="2586038"/>
                <a:ext cx="87313" cy="46038"/>
              </a:xfrm>
              <a:custGeom>
                <a:avLst/>
                <a:gdLst>
                  <a:gd name="T0" fmla="*/ 53 w 55"/>
                  <a:gd name="T1" fmla="*/ 11 h 29"/>
                  <a:gd name="T2" fmla="*/ 50 w 55"/>
                  <a:gd name="T3" fmla="*/ 11 h 29"/>
                  <a:gd name="T4" fmla="*/ 48 w 55"/>
                  <a:gd name="T5" fmla="*/ 14 h 29"/>
                  <a:gd name="T6" fmla="*/ 44 w 55"/>
                  <a:gd name="T7" fmla="*/ 12 h 29"/>
                  <a:gd name="T8" fmla="*/ 43 w 55"/>
                  <a:gd name="T9" fmla="*/ 12 h 29"/>
                  <a:gd name="T10" fmla="*/ 40 w 55"/>
                  <a:gd name="T11" fmla="*/ 15 h 29"/>
                  <a:gd name="T12" fmla="*/ 39 w 55"/>
                  <a:gd name="T13" fmla="*/ 14 h 29"/>
                  <a:gd name="T14" fmla="*/ 37 w 55"/>
                  <a:gd name="T15" fmla="*/ 15 h 29"/>
                  <a:gd name="T16" fmla="*/ 32 w 55"/>
                  <a:gd name="T17" fmla="*/ 14 h 29"/>
                  <a:gd name="T18" fmla="*/ 30 w 55"/>
                  <a:gd name="T19" fmla="*/ 12 h 29"/>
                  <a:gd name="T20" fmla="*/ 30 w 55"/>
                  <a:gd name="T21" fmla="*/ 9 h 29"/>
                  <a:gd name="T22" fmla="*/ 29 w 55"/>
                  <a:gd name="T23" fmla="*/ 9 h 29"/>
                  <a:gd name="T24" fmla="*/ 25 w 55"/>
                  <a:gd name="T25" fmla="*/ 12 h 29"/>
                  <a:gd name="T26" fmla="*/ 25 w 55"/>
                  <a:gd name="T27" fmla="*/ 9 h 29"/>
                  <a:gd name="T28" fmla="*/ 23 w 55"/>
                  <a:gd name="T29" fmla="*/ 10 h 29"/>
                  <a:gd name="T30" fmla="*/ 23 w 55"/>
                  <a:gd name="T31" fmla="*/ 6 h 29"/>
                  <a:gd name="T32" fmla="*/ 24 w 55"/>
                  <a:gd name="T33" fmla="*/ 5 h 29"/>
                  <a:gd name="T34" fmla="*/ 23 w 55"/>
                  <a:gd name="T35" fmla="*/ 5 h 29"/>
                  <a:gd name="T36" fmla="*/ 21 w 55"/>
                  <a:gd name="T37" fmla="*/ 4 h 29"/>
                  <a:gd name="T38" fmla="*/ 18 w 55"/>
                  <a:gd name="T39" fmla="*/ 2 h 29"/>
                  <a:gd name="T40" fmla="*/ 14 w 55"/>
                  <a:gd name="T41" fmla="*/ 2 h 29"/>
                  <a:gd name="T42" fmla="*/ 11 w 55"/>
                  <a:gd name="T43" fmla="*/ 0 h 29"/>
                  <a:gd name="T44" fmla="*/ 13 w 55"/>
                  <a:gd name="T45" fmla="*/ 3 h 29"/>
                  <a:gd name="T46" fmla="*/ 15 w 55"/>
                  <a:gd name="T47" fmla="*/ 5 h 29"/>
                  <a:gd name="T48" fmla="*/ 11 w 55"/>
                  <a:gd name="T49" fmla="*/ 7 h 29"/>
                  <a:gd name="T50" fmla="*/ 8 w 55"/>
                  <a:gd name="T51" fmla="*/ 7 h 29"/>
                  <a:gd name="T52" fmla="*/ 2 w 55"/>
                  <a:gd name="T53" fmla="*/ 11 h 29"/>
                  <a:gd name="T54" fmla="*/ 0 w 55"/>
                  <a:gd name="T55" fmla="*/ 14 h 29"/>
                  <a:gd name="T56" fmla="*/ 1 w 55"/>
                  <a:gd name="T57" fmla="*/ 14 h 29"/>
                  <a:gd name="T58" fmla="*/ 3 w 55"/>
                  <a:gd name="T59" fmla="*/ 12 h 29"/>
                  <a:gd name="T60" fmla="*/ 7 w 55"/>
                  <a:gd name="T61" fmla="*/ 14 h 29"/>
                  <a:gd name="T62" fmla="*/ 9 w 55"/>
                  <a:gd name="T63" fmla="*/ 14 h 29"/>
                  <a:gd name="T64" fmla="*/ 15 w 55"/>
                  <a:gd name="T65" fmla="*/ 19 h 29"/>
                  <a:gd name="T66" fmla="*/ 15 w 55"/>
                  <a:gd name="T67" fmla="*/ 21 h 29"/>
                  <a:gd name="T68" fmla="*/ 13 w 55"/>
                  <a:gd name="T69" fmla="*/ 28 h 29"/>
                  <a:gd name="T70" fmla="*/ 14 w 55"/>
                  <a:gd name="T71" fmla="*/ 28 h 29"/>
                  <a:gd name="T72" fmla="*/ 18 w 55"/>
                  <a:gd name="T73" fmla="*/ 29 h 29"/>
                  <a:gd name="T74" fmla="*/ 24 w 55"/>
                  <a:gd name="T75" fmla="*/ 27 h 29"/>
                  <a:gd name="T76" fmla="*/ 31 w 55"/>
                  <a:gd name="T77" fmla="*/ 21 h 29"/>
                  <a:gd name="T78" fmla="*/ 36 w 55"/>
                  <a:gd name="T79" fmla="*/ 21 h 29"/>
                  <a:gd name="T80" fmla="*/ 39 w 55"/>
                  <a:gd name="T81" fmla="*/ 18 h 29"/>
                  <a:gd name="T82" fmla="*/ 43 w 55"/>
                  <a:gd name="T83" fmla="*/ 15 h 29"/>
                  <a:gd name="T84" fmla="*/ 50 w 55"/>
                  <a:gd name="T85" fmla="*/ 17 h 29"/>
                  <a:gd name="T86" fmla="*/ 54 w 55"/>
                  <a:gd name="T87" fmla="*/ 17 h 29"/>
                  <a:gd name="T88" fmla="*/ 54 w 55"/>
                  <a:gd name="T89" fmla="*/ 15 h 29"/>
                  <a:gd name="T90" fmla="*/ 53 w 55"/>
                  <a:gd name="T91" fmla="*/ 12 h 29"/>
                  <a:gd name="T92" fmla="*/ 55 w 55"/>
                  <a:gd name="T93" fmla="*/ 11 h 29"/>
                  <a:gd name="T94" fmla="*/ 53 w 55"/>
                  <a:gd name="T95" fmla="*/ 1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5" h="28">
                    <a:moveTo>
                      <a:pt x="53" y="11"/>
                    </a:moveTo>
                    <a:lnTo>
                      <a:pt x="50" y="11"/>
                    </a:lnTo>
                    <a:lnTo>
                      <a:pt x="48" y="14"/>
                    </a:lnTo>
                    <a:lnTo>
                      <a:pt x="44" y="12"/>
                    </a:lnTo>
                    <a:lnTo>
                      <a:pt x="43" y="12"/>
                    </a:lnTo>
                    <a:lnTo>
                      <a:pt x="40" y="15"/>
                    </a:lnTo>
                    <a:lnTo>
                      <a:pt x="39" y="14"/>
                    </a:lnTo>
                    <a:lnTo>
                      <a:pt x="37" y="15"/>
                    </a:lnTo>
                    <a:lnTo>
                      <a:pt x="32" y="14"/>
                    </a:lnTo>
                    <a:lnTo>
                      <a:pt x="30" y="12"/>
                    </a:lnTo>
                    <a:lnTo>
                      <a:pt x="30" y="9"/>
                    </a:lnTo>
                    <a:lnTo>
                      <a:pt x="29" y="9"/>
                    </a:lnTo>
                    <a:lnTo>
                      <a:pt x="25" y="12"/>
                    </a:lnTo>
                    <a:lnTo>
                      <a:pt x="25" y="9"/>
                    </a:lnTo>
                    <a:lnTo>
                      <a:pt x="23" y="10"/>
                    </a:lnTo>
                    <a:lnTo>
                      <a:pt x="23" y="6"/>
                    </a:lnTo>
                    <a:lnTo>
                      <a:pt x="24" y="5"/>
                    </a:lnTo>
                    <a:lnTo>
                      <a:pt x="23" y="5"/>
                    </a:lnTo>
                    <a:lnTo>
                      <a:pt x="21" y="4"/>
                    </a:lnTo>
                    <a:lnTo>
                      <a:pt x="18" y="2"/>
                    </a:lnTo>
                    <a:lnTo>
                      <a:pt x="14" y="2"/>
                    </a:lnTo>
                    <a:lnTo>
                      <a:pt x="11" y="0"/>
                    </a:lnTo>
                    <a:lnTo>
                      <a:pt x="13" y="3"/>
                    </a:lnTo>
                    <a:lnTo>
                      <a:pt x="15" y="5"/>
                    </a:lnTo>
                    <a:lnTo>
                      <a:pt x="11" y="7"/>
                    </a:lnTo>
                    <a:lnTo>
                      <a:pt x="8" y="7"/>
                    </a:lnTo>
                    <a:lnTo>
                      <a:pt x="2" y="11"/>
                    </a:lnTo>
                    <a:lnTo>
                      <a:pt x="0" y="14"/>
                    </a:lnTo>
                    <a:lnTo>
                      <a:pt x="1" y="14"/>
                    </a:lnTo>
                    <a:lnTo>
                      <a:pt x="3" y="12"/>
                    </a:lnTo>
                    <a:lnTo>
                      <a:pt x="7" y="14"/>
                    </a:lnTo>
                    <a:lnTo>
                      <a:pt x="9" y="14"/>
                    </a:lnTo>
                    <a:lnTo>
                      <a:pt x="15" y="19"/>
                    </a:lnTo>
                    <a:lnTo>
                      <a:pt x="15" y="21"/>
                    </a:lnTo>
                    <a:lnTo>
                      <a:pt x="13" y="28"/>
                    </a:lnTo>
                    <a:lnTo>
                      <a:pt x="14" y="28"/>
                    </a:lnTo>
                    <a:lnTo>
                      <a:pt x="18" y="29"/>
                    </a:lnTo>
                    <a:lnTo>
                      <a:pt x="24" y="27"/>
                    </a:lnTo>
                    <a:lnTo>
                      <a:pt x="31" y="21"/>
                    </a:lnTo>
                    <a:lnTo>
                      <a:pt x="36" y="21"/>
                    </a:lnTo>
                    <a:lnTo>
                      <a:pt x="39" y="18"/>
                    </a:lnTo>
                    <a:lnTo>
                      <a:pt x="43" y="15"/>
                    </a:lnTo>
                    <a:lnTo>
                      <a:pt x="50" y="17"/>
                    </a:lnTo>
                    <a:lnTo>
                      <a:pt x="54" y="17"/>
                    </a:lnTo>
                    <a:lnTo>
                      <a:pt x="54" y="15"/>
                    </a:lnTo>
                    <a:lnTo>
                      <a:pt x="53" y="12"/>
                    </a:lnTo>
                    <a:lnTo>
                      <a:pt x="55" y="11"/>
                    </a:lnTo>
                    <a:lnTo>
                      <a:pt x="53" y="1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7" name="Freeform 207">
                <a:extLst>
                  <a:ext uri="{FF2B5EF4-FFF2-40B4-BE49-F238E27FC236}">
                    <a16:creationId xmlns:a16="http://schemas.microsoft.com/office/drawing/2014/main" id="{46D1036E-C445-6FED-530F-999ADEBB8781}"/>
                  </a:ext>
                </a:extLst>
              </p:cNvPr>
              <p:cNvSpPr/>
              <p:nvPr/>
            </p:nvSpPr>
            <p:spPr bwMode="auto">
              <a:xfrm>
                <a:off x="6510338" y="2390775"/>
                <a:ext cx="401638" cy="217488"/>
              </a:xfrm>
              <a:custGeom>
                <a:avLst/>
                <a:gdLst>
                  <a:gd name="T0" fmla="*/ 232 w 253"/>
                  <a:gd name="T1" fmla="*/ 97 h 137"/>
                  <a:gd name="T2" fmla="*/ 236 w 253"/>
                  <a:gd name="T3" fmla="*/ 90 h 137"/>
                  <a:gd name="T4" fmla="*/ 248 w 253"/>
                  <a:gd name="T5" fmla="*/ 79 h 137"/>
                  <a:gd name="T6" fmla="*/ 247 w 253"/>
                  <a:gd name="T7" fmla="*/ 59 h 137"/>
                  <a:gd name="T8" fmla="*/ 251 w 253"/>
                  <a:gd name="T9" fmla="*/ 52 h 137"/>
                  <a:gd name="T10" fmla="*/ 239 w 253"/>
                  <a:gd name="T11" fmla="*/ 47 h 137"/>
                  <a:gd name="T12" fmla="*/ 223 w 253"/>
                  <a:gd name="T13" fmla="*/ 45 h 137"/>
                  <a:gd name="T14" fmla="*/ 210 w 253"/>
                  <a:gd name="T15" fmla="*/ 33 h 137"/>
                  <a:gd name="T16" fmla="*/ 196 w 253"/>
                  <a:gd name="T17" fmla="*/ 38 h 137"/>
                  <a:gd name="T18" fmla="*/ 179 w 253"/>
                  <a:gd name="T19" fmla="*/ 26 h 137"/>
                  <a:gd name="T20" fmla="*/ 173 w 253"/>
                  <a:gd name="T21" fmla="*/ 17 h 137"/>
                  <a:gd name="T22" fmla="*/ 158 w 253"/>
                  <a:gd name="T23" fmla="*/ 6 h 137"/>
                  <a:gd name="T24" fmla="*/ 142 w 253"/>
                  <a:gd name="T25" fmla="*/ 2 h 137"/>
                  <a:gd name="T26" fmla="*/ 128 w 253"/>
                  <a:gd name="T27" fmla="*/ 5 h 137"/>
                  <a:gd name="T28" fmla="*/ 126 w 253"/>
                  <a:gd name="T29" fmla="*/ 4 h 137"/>
                  <a:gd name="T30" fmla="*/ 113 w 253"/>
                  <a:gd name="T31" fmla="*/ 17 h 137"/>
                  <a:gd name="T32" fmla="*/ 98 w 253"/>
                  <a:gd name="T33" fmla="*/ 15 h 137"/>
                  <a:gd name="T34" fmla="*/ 89 w 253"/>
                  <a:gd name="T35" fmla="*/ 15 h 137"/>
                  <a:gd name="T36" fmla="*/ 74 w 253"/>
                  <a:gd name="T37" fmla="*/ 16 h 137"/>
                  <a:gd name="T38" fmla="*/ 61 w 253"/>
                  <a:gd name="T39" fmla="*/ 17 h 137"/>
                  <a:gd name="T40" fmla="*/ 45 w 253"/>
                  <a:gd name="T41" fmla="*/ 10 h 137"/>
                  <a:gd name="T42" fmla="*/ 24 w 253"/>
                  <a:gd name="T43" fmla="*/ 15 h 137"/>
                  <a:gd name="T44" fmla="*/ 15 w 253"/>
                  <a:gd name="T45" fmla="*/ 15 h 137"/>
                  <a:gd name="T46" fmla="*/ 23 w 253"/>
                  <a:gd name="T47" fmla="*/ 30 h 137"/>
                  <a:gd name="T48" fmla="*/ 22 w 253"/>
                  <a:gd name="T49" fmla="*/ 42 h 137"/>
                  <a:gd name="T50" fmla="*/ 6 w 253"/>
                  <a:gd name="T51" fmla="*/ 59 h 137"/>
                  <a:gd name="T52" fmla="*/ 0 w 253"/>
                  <a:gd name="T53" fmla="*/ 74 h 137"/>
                  <a:gd name="T54" fmla="*/ 7 w 253"/>
                  <a:gd name="T55" fmla="*/ 86 h 137"/>
                  <a:gd name="T56" fmla="*/ 21 w 253"/>
                  <a:gd name="T57" fmla="*/ 88 h 137"/>
                  <a:gd name="T58" fmla="*/ 33 w 253"/>
                  <a:gd name="T59" fmla="*/ 93 h 137"/>
                  <a:gd name="T60" fmla="*/ 44 w 253"/>
                  <a:gd name="T61" fmla="*/ 89 h 137"/>
                  <a:gd name="T62" fmla="*/ 60 w 253"/>
                  <a:gd name="T63" fmla="*/ 82 h 137"/>
                  <a:gd name="T64" fmla="*/ 64 w 253"/>
                  <a:gd name="T65" fmla="*/ 75 h 137"/>
                  <a:gd name="T66" fmla="*/ 73 w 253"/>
                  <a:gd name="T67" fmla="*/ 72 h 137"/>
                  <a:gd name="T68" fmla="*/ 88 w 253"/>
                  <a:gd name="T69" fmla="*/ 82 h 137"/>
                  <a:gd name="T70" fmla="*/ 100 w 253"/>
                  <a:gd name="T71" fmla="*/ 88 h 137"/>
                  <a:gd name="T72" fmla="*/ 105 w 253"/>
                  <a:gd name="T73" fmla="*/ 100 h 137"/>
                  <a:gd name="T74" fmla="*/ 114 w 253"/>
                  <a:gd name="T75" fmla="*/ 112 h 137"/>
                  <a:gd name="T76" fmla="*/ 106 w 253"/>
                  <a:gd name="T77" fmla="*/ 115 h 137"/>
                  <a:gd name="T78" fmla="*/ 100 w 253"/>
                  <a:gd name="T79" fmla="*/ 126 h 137"/>
                  <a:gd name="T80" fmla="*/ 92 w 253"/>
                  <a:gd name="T81" fmla="*/ 133 h 137"/>
                  <a:gd name="T82" fmla="*/ 103 w 253"/>
                  <a:gd name="T83" fmla="*/ 137 h 137"/>
                  <a:gd name="T84" fmla="*/ 112 w 253"/>
                  <a:gd name="T85" fmla="*/ 136 h 137"/>
                  <a:gd name="T86" fmla="*/ 114 w 253"/>
                  <a:gd name="T87" fmla="*/ 130 h 137"/>
                  <a:gd name="T88" fmla="*/ 121 w 253"/>
                  <a:gd name="T89" fmla="*/ 122 h 137"/>
                  <a:gd name="T90" fmla="*/ 130 w 253"/>
                  <a:gd name="T91" fmla="*/ 112 h 137"/>
                  <a:gd name="T92" fmla="*/ 139 w 253"/>
                  <a:gd name="T93" fmla="*/ 111 h 137"/>
                  <a:gd name="T94" fmla="*/ 144 w 253"/>
                  <a:gd name="T95" fmla="*/ 111 h 137"/>
                  <a:gd name="T96" fmla="*/ 143 w 253"/>
                  <a:gd name="T97" fmla="*/ 114 h 137"/>
                  <a:gd name="T98" fmla="*/ 145 w 253"/>
                  <a:gd name="T99" fmla="*/ 120 h 137"/>
                  <a:gd name="T100" fmla="*/ 154 w 253"/>
                  <a:gd name="T101" fmla="*/ 120 h 137"/>
                  <a:gd name="T102" fmla="*/ 164 w 253"/>
                  <a:gd name="T103" fmla="*/ 120 h 137"/>
                  <a:gd name="T104" fmla="*/ 174 w 253"/>
                  <a:gd name="T105" fmla="*/ 118 h 137"/>
                  <a:gd name="T106" fmla="*/ 182 w 253"/>
                  <a:gd name="T107" fmla="*/ 118 h 137"/>
                  <a:gd name="T108" fmla="*/ 192 w 253"/>
                  <a:gd name="T109" fmla="*/ 113 h 137"/>
                  <a:gd name="T110" fmla="*/ 192 w 253"/>
                  <a:gd name="T111" fmla="*/ 107 h 137"/>
                  <a:gd name="T112" fmla="*/ 202 w 253"/>
                  <a:gd name="T113" fmla="*/ 110 h 137"/>
                  <a:gd name="T114" fmla="*/ 212 w 253"/>
                  <a:gd name="T115" fmla="*/ 105 h 137"/>
                  <a:gd name="T116" fmla="*/ 221 w 253"/>
                  <a:gd name="T117" fmla="*/ 98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53" h="137">
                    <a:moveTo>
                      <a:pt x="221" y="98"/>
                    </a:moveTo>
                    <a:lnTo>
                      <a:pt x="225" y="98"/>
                    </a:lnTo>
                    <a:lnTo>
                      <a:pt x="229" y="97"/>
                    </a:lnTo>
                    <a:lnTo>
                      <a:pt x="232" y="97"/>
                    </a:lnTo>
                    <a:lnTo>
                      <a:pt x="232" y="98"/>
                    </a:lnTo>
                    <a:lnTo>
                      <a:pt x="233" y="98"/>
                    </a:lnTo>
                    <a:lnTo>
                      <a:pt x="233" y="91"/>
                    </a:lnTo>
                    <a:lnTo>
                      <a:pt x="236" y="90"/>
                    </a:lnTo>
                    <a:lnTo>
                      <a:pt x="239" y="84"/>
                    </a:lnTo>
                    <a:lnTo>
                      <a:pt x="247" y="84"/>
                    </a:lnTo>
                    <a:lnTo>
                      <a:pt x="249" y="83"/>
                    </a:lnTo>
                    <a:lnTo>
                      <a:pt x="248" y="79"/>
                    </a:lnTo>
                    <a:lnTo>
                      <a:pt x="251" y="74"/>
                    </a:lnTo>
                    <a:lnTo>
                      <a:pt x="251" y="70"/>
                    </a:lnTo>
                    <a:lnTo>
                      <a:pt x="246" y="67"/>
                    </a:lnTo>
                    <a:lnTo>
                      <a:pt x="247" y="59"/>
                    </a:lnTo>
                    <a:lnTo>
                      <a:pt x="251" y="57"/>
                    </a:lnTo>
                    <a:lnTo>
                      <a:pt x="253" y="55"/>
                    </a:lnTo>
                    <a:lnTo>
                      <a:pt x="252" y="53"/>
                    </a:lnTo>
                    <a:lnTo>
                      <a:pt x="251" y="52"/>
                    </a:lnTo>
                    <a:lnTo>
                      <a:pt x="249" y="49"/>
                    </a:lnTo>
                    <a:lnTo>
                      <a:pt x="248" y="50"/>
                    </a:lnTo>
                    <a:lnTo>
                      <a:pt x="242" y="49"/>
                    </a:lnTo>
                    <a:lnTo>
                      <a:pt x="239" y="47"/>
                    </a:lnTo>
                    <a:lnTo>
                      <a:pt x="236" y="48"/>
                    </a:lnTo>
                    <a:lnTo>
                      <a:pt x="232" y="46"/>
                    </a:lnTo>
                    <a:lnTo>
                      <a:pt x="229" y="46"/>
                    </a:lnTo>
                    <a:lnTo>
                      <a:pt x="223" y="45"/>
                    </a:lnTo>
                    <a:lnTo>
                      <a:pt x="221" y="48"/>
                    </a:lnTo>
                    <a:lnTo>
                      <a:pt x="218" y="44"/>
                    </a:lnTo>
                    <a:lnTo>
                      <a:pt x="214" y="40"/>
                    </a:lnTo>
                    <a:lnTo>
                      <a:pt x="210" y="33"/>
                    </a:lnTo>
                    <a:lnTo>
                      <a:pt x="209" y="34"/>
                    </a:lnTo>
                    <a:lnTo>
                      <a:pt x="203" y="38"/>
                    </a:lnTo>
                    <a:lnTo>
                      <a:pt x="200" y="37"/>
                    </a:lnTo>
                    <a:lnTo>
                      <a:pt x="196" y="38"/>
                    </a:lnTo>
                    <a:lnTo>
                      <a:pt x="193" y="37"/>
                    </a:lnTo>
                    <a:lnTo>
                      <a:pt x="189" y="39"/>
                    </a:lnTo>
                    <a:lnTo>
                      <a:pt x="181" y="31"/>
                    </a:lnTo>
                    <a:lnTo>
                      <a:pt x="179" y="26"/>
                    </a:lnTo>
                    <a:lnTo>
                      <a:pt x="179" y="23"/>
                    </a:lnTo>
                    <a:lnTo>
                      <a:pt x="177" y="23"/>
                    </a:lnTo>
                    <a:lnTo>
                      <a:pt x="176" y="19"/>
                    </a:lnTo>
                    <a:lnTo>
                      <a:pt x="173" y="17"/>
                    </a:lnTo>
                    <a:lnTo>
                      <a:pt x="165" y="18"/>
                    </a:lnTo>
                    <a:lnTo>
                      <a:pt x="159" y="11"/>
                    </a:lnTo>
                    <a:lnTo>
                      <a:pt x="162" y="8"/>
                    </a:lnTo>
                    <a:lnTo>
                      <a:pt x="158" y="6"/>
                    </a:lnTo>
                    <a:lnTo>
                      <a:pt x="156" y="0"/>
                    </a:lnTo>
                    <a:lnTo>
                      <a:pt x="154" y="0"/>
                    </a:lnTo>
                    <a:lnTo>
                      <a:pt x="150" y="2"/>
                    </a:lnTo>
                    <a:lnTo>
                      <a:pt x="142" y="2"/>
                    </a:lnTo>
                    <a:lnTo>
                      <a:pt x="134" y="0"/>
                    </a:lnTo>
                    <a:lnTo>
                      <a:pt x="133" y="1"/>
                    </a:lnTo>
                    <a:lnTo>
                      <a:pt x="134" y="4"/>
                    </a:lnTo>
                    <a:lnTo>
                      <a:pt x="128" y="5"/>
                    </a:lnTo>
                    <a:lnTo>
                      <a:pt x="127" y="4"/>
                    </a:lnTo>
                    <a:lnTo>
                      <a:pt x="127" y="4"/>
                    </a:lnTo>
                    <a:lnTo>
                      <a:pt x="126" y="4"/>
                    </a:lnTo>
                    <a:lnTo>
                      <a:pt x="126" y="4"/>
                    </a:lnTo>
                    <a:lnTo>
                      <a:pt x="119" y="5"/>
                    </a:lnTo>
                    <a:lnTo>
                      <a:pt x="115" y="6"/>
                    </a:lnTo>
                    <a:lnTo>
                      <a:pt x="113" y="11"/>
                    </a:lnTo>
                    <a:lnTo>
                      <a:pt x="113" y="17"/>
                    </a:lnTo>
                    <a:lnTo>
                      <a:pt x="109" y="18"/>
                    </a:lnTo>
                    <a:lnTo>
                      <a:pt x="105" y="16"/>
                    </a:lnTo>
                    <a:lnTo>
                      <a:pt x="102" y="17"/>
                    </a:lnTo>
                    <a:lnTo>
                      <a:pt x="98" y="15"/>
                    </a:lnTo>
                    <a:lnTo>
                      <a:pt x="96" y="15"/>
                    </a:lnTo>
                    <a:lnTo>
                      <a:pt x="94" y="19"/>
                    </a:lnTo>
                    <a:lnTo>
                      <a:pt x="89" y="18"/>
                    </a:lnTo>
                    <a:lnTo>
                      <a:pt x="89" y="15"/>
                    </a:lnTo>
                    <a:lnTo>
                      <a:pt x="85" y="15"/>
                    </a:lnTo>
                    <a:lnTo>
                      <a:pt x="81" y="17"/>
                    </a:lnTo>
                    <a:lnTo>
                      <a:pt x="77" y="16"/>
                    </a:lnTo>
                    <a:lnTo>
                      <a:pt x="74" y="16"/>
                    </a:lnTo>
                    <a:lnTo>
                      <a:pt x="73" y="17"/>
                    </a:lnTo>
                    <a:lnTo>
                      <a:pt x="69" y="17"/>
                    </a:lnTo>
                    <a:lnTo>
                      <a:pt x="67" y="15"/>
                    </a:lnTo>
                    <a:lnTo>
                      <a:pt x="61" y="17"/>
                    </a:lnTo>
                    <a:lnTo>
                      <a:pt x="60" y="15"/>
                    </a:lnTo>
                    <a:lnTo>
                      <a:pt x="58" y="13"/>
                    </a:lnTo>
                    <a:lnTo>
                      <a:pt x="49" y="12"/>
                    </a:lnTo>
                    <a:lnTo>
                      <a:pt x="45" y="10"/>
                    </a:lnTo>
                    <a:lnTo>
                      <a:pt x="44" y="10"/>
                    </a:lnTo>
                    <a:lnTo>
                      <a:pt x="40" y="12"/>
                    </a:lnTo>
                    <a:lnTo>
                      <a:pt x="35" y="12"/>
                    </a:lnTo>
                    <a:lnTo>
                      <a:pt x="24" y="15"/>
                    </a:lnTo>
                    <a:lnTo>
                      <a:pt x="21" y="16"/>
                    </a:lnTo>
                    <a:lnTo>
                      <a:pt x="16" y="13"/>
                    </a:lnTo>
                    <a:lnTo>
                      <a:pt x="15" y="13"/>
                    </a:lnTo>
                    <a:lnTo>
                      <a:pt x="15" y="15"/>
                    </a:lnTo>
                    <a:lnTo>
                      <a:pt x="15" y="22"/>
                    </a:lnTo>
                    <a:lnTo>
                      <a:pt x="17" y="23"/>
                    </a:lnTo>
                    <a:lnTo>
                      <a:pt x="18" y="27"/>
                    </a:lnTo>
                    <a:lnTo>
                      <a:pt x="23" y="30"/>
                    </a:lnTo>
                    <a:lnTo>
                      <a:pt x="21" y="32"/>
                    </a:lnTo>
                    <a:lnTo>
                      <a:pt x="22" y="34"/>
                    </a:lnTo>
                    <a:lnTo>
                      <a:pt x="23" y="35"/>
                    </a:lnTo>
                    <a:lnTo>
                      <a:pt x="22" y="42"/>
                    </a:lnTo>
                    <a:lnTo>
                      <a:pt x="18" y="42"/>
                    </a:lnTo>
                    <a:lnTo>
                      <a:pt x="17" y="44"/>
                    </a:lnTo>
                    <a:lnTo>
                      <a:pt x="15" y="48"/>
                    </a:lnTo>
                    <a:lnTo>
                      <a:pt x="6" y="59"/>
                    </a:lnTo>
                    <a:lnTo>
                      <a:pt x="7" y="62"/>
                    </a:lnTo>
                    <a:lnTo>
                      <a:pt x="7" y="68"/>
                    </a:lnTo>
                    <a:lnTo>
                      <a:pt x="3" y="68"/>
                    </a:lnTo>
                    <a:lnTo>
                      <a:pt x="0" y="74"/>
                    </a:lnTo>
                    <a:lnTo>
                      <a:pt x="0" y="79"/>
                    </a:lnTo>
                    <a:lnTo>
                      <a:pt x="2" y="82"/>
                    </a:lnTo>
                    <a:lnTo>
                      <a:pt x="7" y="84"/>
                    </a:lnTo>
                    <a:lnTo>
                      <a:pt x="7" y="86"/>
                    </a:lnTo>
                    <a:lnTo>
                      <a:pt x="9" y="86"/>
                    </a:lnTo>
                    <a:lnTo>
                      <a:pt x="12" y="84"/>
                    </a:lnTo>
                    <a:lnTo>
                      <a:pt x="15" y="84"/>
                    </a:lnTo>
                    <a:lnTo>
                      <a:pt x="21" y="88"/>
                    </a:lnTo>
                    <a:lnTo>
                      <a:pt x="25" y="88"/>
                    </a:lnTo>
                    <a:lnTo>
                      <a:pt x="30" y="90"/>
                    </a:lnTo>
                    <a:lnTo>
                      <a:pt x="31" y="92"/>
                    </a:lnTo>
                    <a:lnTo>
                      <a:pt x="33" y="93"/>
                    </a:lnTo>
                    <a:lnTo>
                      <a:pt x="38" y="92"/>
                    </a:lnTo>
                    <a:lnTo>
                      <a:pt x="40" y="92"/>
                    </a:lnTo>
                    <a:lnTo>
                      <a:pt x="44" y="89"/>
                    </a:lnTo>
                    <a:lnTo>
                      <a:pt x="44" y="89"/>
                    </a:lnTo>
                    <a:lnTo>
                      <a:pt x="54" y="88"/>
                    </a:lnTo>
                    <a:lnTo>
                      <a:pt x="58" y="85"/>
                    </a:lnTo>
                    <a:lnTo>
                      <a:pt x="60" y="84"/>
                    </a:lnTo>
                    <a:lnTo>
                      <a:pt x="60" y="82"/>
                    </a:lnTo>
                    <a:lnTo>
                      <a:pt x="60" y="79"/>
                    </a:lnTo>
                    <a:lnTo>
                      <a:pt x="59" y="74"/>
                    </a:lnTo>
                    <a:lnTo>
                      <a:pt x="64" y="76"/>
                    </a:lnTo>
                    <a:lnTo>
                      <a:pt x="64" y="75"/>
                    </a:lnTo>
                    <a:lnTo>
                      <a:pt x="67" y="76"/>
                    </a:lnTo>
                    <a:lnTo>
                      <a:pt x="67" y="75"/>
                    </a:lnTo>
                    <a:lnTo>
                      <a:pt x="70" y="75"/>
                    </a:lnTo>
                    <a:lnTo>
                      <a:pt x="73" y="72"/>
                    </a:lnTo>
                    <a:lnTo>
                      <a:pt x="76" y="77"/>
                    </a:lnTo>
                    <a:lnTo>
                      <a:pt x="80" y="77"/>
                    </a:lnTo>
                    <a:lnTo>
                      <a:pt x="84" y="82"/>
                    </a:lnTo>
                    <a:lnTo>
                      <a:pt x="88" y="82"/>
                    </a:lnTo>
                    <a:lnTo>
                      <a:pt x="89" y="81"/>
                    </a:lnTo>
                    <a:lnTo>
                      <a:pt x="91" y="81"/>
                    </a:lnTo>
                    <a:lnTo>
                      <a:pt x="97" y="85"/>
                    </a:lnTo>
                    <a:lnTo>
                      <a:pt x="100" y="88"/>
                    </a:lnTo>
                    <a:lnTo>
                      <a:pt x="102" y="93"/>
                    </a:lnTo>
                    <a:lnTo>
                      <a:pt x="102" y="97"/>
                    </a:lnTo>
                    <a:lnTo>
                      <a:pt x="105" y="98"/>
                    </a:lnTo>
                    <a:lnTo>
                      <a:pt x="105" y="100"/>
                    </a:lnTo>
                    <a:lnTo>
                      <a:pt x="110" y="103"/>
                    </a:lnTo>
                    <a:lnTo>
                      <a:pt x="114" y="106"/>
                    </a:lnTo>
                    <a:lnTo>
                      <a:pt x="114" y="110"/>
                    </a:lnTo>
                    <a:lnTo>
                      <a:pt x="114" y="112"/>
                    </a:lnTo>
                    <a:lnTo>
                      <a:pt x="115" y="114"/>
                    </a:lnTo>
                    <a:lnTo>
                      <a:pt x="115" y="118"/>
                    </a:lnTo>
                    <a:lnTo>
                      <a:pt x="109" y="118"/>
                    </a:lnTo>
                    <a:lnTo>
                      <a:pt x="106" y="115"/>
                    </a:lnTo>
                    <a:lnTo>
                      <a:pt x="103" y="116"/>
                    </a:lnTo>
                    <a:lnTo>
                      <a:pt x="102" y="116"/>
                    </a:lnTo>
                    <a:lnTo>
                      <a:pt x="100" y="121"/>
                    </a:lnTo>
                    <a:lnTo>
                      <a:pt x="100" y="126"/>
                    </a:lnTo>
                    <a:lnTo>
                      <a:pt x="99" y="126"/>
                    </a:lnTo>
                    <a:lnTo>
                      <a:pt x="96" y="130"/>
                    </a:lnTo>
                    <a:lnTo>
                      <a:pt x="96" y="134"/>
                    </a:lnTo>
                    <a:lnTo>
                      <a:pt x="92" y="133"/>
                    </a:lnTo>
                    <a:lnTo>
                      <a:pt x="92" y="134"/>
                    </a:lnTo>
                    <a:lnTo>
                      <a:pt x="94" y="136"/>
                    </a:lnTo>
                    <a:lnTo>
                      <a:pt x="97" y="137"/>
                    </a:lnTo>
                    <a:lnTo>
                      <a:pt x="103" y="137"/>
                    </a:lnTo>
                    <a:lnTo>
                      <a:pt x="105" y="136"/>
                    </a:lnTo>
                    <a:lnTo>
                      <a:pt x="111" y="135"/>
                    </a:lnTo>
                    <a:lnTo>
                      <a:pt x="112" y="136"/>
                    </a:lnTo>
                    <a:lnTo>
                      <a:pt x="112" y="136"/>
                    </a:lnTo>
                    <a:lnTo>
                      <a:pt x="111" y="134"/>
                    </a:lnTo>
                    <a:lnTo>
                      <a:pt x="111" y="132"/>
                    </a:lnTo>
                    <a:lnTo>
                      <a:pt x="111" y="126"/>
                    </a:lnTo>
                    <a:lnTo>
                      <a:pt x="114" y="130"/>
                    </a:lnTo>
                    <a:lnTo>
                      <a:pt x="115" y="130"/>
                    </a:lnTo>
                    <a:lnTo>
                      <a:pt x="120" y="125"/>
                    </a:lnTo>
                    <a:lnTo>
                      <a:pt x="119" y="122"/>
                    </a:lnTo>
                    <a:lnTo>
                      <a:pt x="121" y="122"/>
                    </a:lnTo>
                    <a:lnTo>
                      <a:pt x="124" y="119"/>
                    </a:lnTo>
                    <a:lnTo>
                      <a:pt x="124" y="114"/>
                    </a:lnTo>
                    <a:lnTo>
                      <a:pt x="127" y="112"/>
                    </a:lnTo>
                    <a:lnTo>
                      <a:pt x="130" y="112"/>
                    </a:lnTo>
                    <a:lnTo>
                      <a:pt x="134" y="107"/>
                    </a:lnTo>
                    <a:lnTo>
                      <a:pt x="137" y="111"/>
                    </a:lnTo>
                    <a:lnTo>
                      <a:pt x="137" y="111"/>
                    </a:lnTo>
                    <a:lnTo>
                      <a:pt x="139" y="111"/>
                    </a:lnTo>
                    <a:lnTo>
                      <a:pt x="139" y="110"/>
                    </a:lnTo>
                    <a:lnTo>
                      <a:pt x="141" y="106"/>
                    </a:lnTo>
                    <a:lnTo>
                      <a:pt x="143" y="110"/>
                    </a:lnTo>
                    <a:lnTo>
                      <a:pt x="144" y="111"/>
                    </a:lnTo>
                    <a:lnTo>
                      <a:pt x="147" y="111"/>
                    </a:lnTo>
                    <a:lnTo>
                      <a:pt x="159" y="107"/>
                    </a:lnTo>
                    <a:lnTo>
                      <a:pt x="147" y="115"/>
                    </a:lnTo>
                    <a:lnTo>
                      <a:pt x="143" y="114"/>
                    </a:lnTo>
                    <a:lnTo>
                      <a:pt x="142" y="114"/>
                    </a:lnTo>
                    <a:lnTo>
                      <a:pt x="148" y="116"/>
                    </a:lnTo>
                    <a:lnTo>
                      <a:pt x="147" y="119"/>
                    </a:lnTo>
                    <a:lnTo>
                      <a:pt x="145" y="120"/>
                    </a:lnTo>
                    <a:lnTo>
                      <a:pt x="147" y="120"/>
                    </a:lnTo>
                    <a:lnTo>
                      <a:pt x="149" y="120"/>
                    </a:lnTo>
                    <a:lnTo>
                      <a:pt x="151" y="121"/>
                    </a:lnTo>
                    <a:lnTo>
                      <a:pt x="154" y="120"/>
                    </a:lnTo>
                    <a:lnTo>
                      <a:pt x="158" y="120"/>
                    </a:lnTo>
                    <a:lnTo>
                      <a:pt x="162" y="121"/>
                    </a:lnTo>
                    <a:lnTo>
                      <a:pt x="163" y="122"/>
                    </a:lnTo>
                    <a:lnTo>
                      <a:pt x="164" y="120"/>
                    </a:lnTo>
                    <a:lnTo>
                      <a:pt x="167" y="121"/>
                    </a:lnTo>
                    <a:lnTo>
                      <a:pt x="169" y="120"/>
                    </a:lnTo>
                    <a:lnTo>
                      <a:pt x="172" y="120"/>
                    </a:lnTo>
                    <a:lnTo>
                      <a:pt x="174" y="118"/>
                    </a:lnTo>
                    <a:lnTo>
                      <a:pt x="177" y="120"/>
                    </a:lnTo>
                    <a:lnTo>
                      <a:pt x="179" y="120"/>
                    </a:lnTo>
                    <a:lnTo>
                      <a:pt x="179" y="119"/>
                    </a:lnTo>
                    <a:lnTo>
                      <a:pt x="182" y="118"/>
                    </a:lnTo>
                    <a:lnTo>
                      <a:pt x="187" y="114"/>
                    </a:lnTo>
                    <a:lnTo>
                      <a:pt x="188" y="111"/>
                    </a:lnTo>
                    <a:lnTo>
                      <a:pt x="191" y="113"/>
                    </a:lnTo>
                    <a:lnTo>
                      <a:pt x="192" y="113"/>
                    </a:lnTo>
                    <a:lnTo>
                      <a:pt x="192" y="113"/>
                    </a:lnTo>
                    <a:lnTo>
                      <a:pt x="191" y="112"/>
                    </a:lnTo>
                    <a:lnTo>
                      <a:pt x="188" y="107"/>
                    </a:lnTo>
                    <a:lnTo>
                      <a:pt x="192" y="107"/>
                    </a:lnTo>
                    <a:lnTo>
                      <a:pt x="194" y="111"/>
                    </a:lnTo>
                    <a:lnTo>
                      <a:pt x="195" y="111"/>
                    </a:lnTo>
                    <a:lnTo>
                      <a:pt x="199" y="110"/>
                    </a:lnTo>
                    <a:lnTo>
                      <a:pt x="202" y="110"/>
                    </a:lnTo>
                    <a:lnTo>
                      <a:pt x="204" y="108"/>
                    </a:lnTo>
                    <a:lnTo>
                      <a:pt x="209" y="108"/>
                    </a:lnTo>
                    <a:lnTo>
                      <a:pt x="209" y="108"/>
                    </a:lnTo>
                    <a:lnTo>
                      <a:pt x="212" y="105"/>
                    </a:lnTo>
                    <a:lnTo>
                      <a:pt x="214" y="103"/>
                    </a:lnTo>
                    <a:lnTo>
                      <a:pt x="217" y="103"/>
                    </a:lnTo>
                    <a:lnTo>
                      <a:pt x="218" y="100"/>
                    </a:lnTo>
                    <a:lnTo>
                      <a:pt x="221" y="98"/>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8" name="Freeform 208">
                <a:extLst>
                  <a:ext uri="{FF2B5EF4-FFF2-40B4-BE49-F238E27FC236}">
                    <a16:creationId xmlns:a16="http://schemas.microsoft.com/office/drawing/2014/main" id="{E821FE54-8BA7-0122-21D6-F280F368068E}"/>
                  </a:ext>
                </a:extLst>
              </p:cNvPr>
              <p:cNvSpPr/>
              <p:nvPr/>
            </p:nvSpPr>
            <p:spPr bwMode="auto">
              <a:xfrm>
                <a:off x="6608763" y="2513013"/>
                <a:ext cx="80963" cy="87313"/>
              </a:xfrm>
              <a:custGeom>
                <a:avLst/>
                <a:gdLst>
                  <a:gd name="T0" fmla="*/ 0 w 51"/>
                  <a:gd name="T1" fmla="*/ 7 h 55"/>
                  <a:gd name="T2" fmla="*/ 7 w 51"/>
                  <a:gd name="T3" fmla="*/ 6 h 55"/>
                  <a:gd name="T4" fmla="*/ 8 w 51"/>
                  <a:gd name="T5" fmla="*/ 14 h 55"/>
                  <a:gd name="T6" fmla="*/ 15 w 51"/>
                  <a:gd name="T7" fmla="*/ 19 h 55"/>
                  <a:gd name="T8" fmla="*/ 15 w 51"/>
                  <a:gd name="T9" fmla="*/ 22 h 55"/>
                  <a:gd name="T10" fmla="*/ 23 w 51"/>
                  <a:gd name="T11" fmla="*/ 28 h 55"/>
                  <a:gd name="T12" fmla="*/ 25 w 51"/>
                  <a:gd name="T13" fmla="*/ 33 h 55"/>
                  <a:gd name="T14" fmla="*/ 28 w 51"/>
                  <a:gd name="T15" fmla="*/ 37 h 55"/>
                  <a:gd name="T16" fmla="*/ 27 w 51"/>
                  <a:gd name="T17" fmla="*/ 52 h 55"/>
                  <a:gd name="T18" fmla="*/ 29 w 51"/>
                  <a:gd name="T19" fmla="*/ 55 h 55"/>
                  <a:gd name="T20" fmla="*/ 30 w 51"/>
                  <a:gd name="T21" fmla="*/ 53 h 55"/>
                  <a:gd name="T22" fmla="*/ 32 w 51"/>
                  <a:gd name="T23" fmla="*/ 53 h 55"/>
                  <a:gd name="T24" fmla="*/ 32 w 51"/>
                  <a:gd name="T25" fmla="*/ 52 h 55"/>
                  <a:gd name="T26" fmla="*/ 35 w 51"/>
                  <a:gd name="T27" fmla="*/ 46 h 55"/>
                  <a:gd name="T28" fmla="*/ 36 w 51"/>
                  <a:gd name="T29" fmla="*/ 46 h 55"/>
                  <a:gd name="T30" fmla="*/ 36 w 51"/>
                  <a:gd name="T31" fmla="*/ 44 h 55"/>
                  <a:gd name="T32" fmla="*/ 37 w 51"/>
                  <a:gd name="T33" fmla="*/ 37 h 55"/>
                  <a:gd name="T34" fmla="*/ 41 w 51"/>
                  <a:gd name="T35" fmla="*/ 37 h 55"/>
                  <a:gd name="T36" fmla="*/ 45 w 51"/>
                  <a:gd name="T37" fmla="*/ 36 h 55"/>
                  <a:gd name="T38" fmla="*/ 48 w 51"/>
                  <a:gd name="T39" fmla="*/ 38 h 55"/>
                  <a:gd name="T40" fmla="*/ 51 w 51"/>
                  <a:gd name="T41" fmla="*/ 38 h 55"/>
                  <a:gd name="T42" fmla="*/ 51 w 51"/>
                  <a:gd name="T43" fmla="*/ 37 h 55"/>
                  <a:gd name="T44" fmla="*/ 49 w 51"/>
                  <a:gd name="T45" fmla="*/ 35 h 55"/>
                  <a:gd name="T46" fmla="*/ 50 w 51"/>
                  <a:gd name="T47" fmla="*/ 33 h 55"/>
                  <a:gd name="T48" fmla="*/ 50 w 51"/>
                  <a:gd name="T49" fmla="*/ 30 h 55"/>
                  <a:gd name="T50" fmla="*/ 45 w 51"/>
                  <a:gd name="T51" fmla="*/ 28 h 55"/>
                  <a:gd name="T52" fmla="*/ 42 w 51"/>
                  <a:gd name="T53" fmla="*/ 24 h 55"/>
                  <a:gd name="T54" fmla="*/ 41 w 51"/>
                  <a:gd name="T55" fmla="*/ 23 h 55"/>
                  <a:gd name="T56" fmla="*/ 37 w 51"/>
                  <a:gd name="T57" fmla="*/ 21 h 55"/>
                  <a:gd name="T58" fmla="*/ 37 w 51"/>
                  <a:gd name="T59" fmla="*/ 16 h 55"/>
                  <a:gd name="T60" fmla="*/ 36 w 51"/>
                  <a:gd name="T61" fmla="*/ 12 h 55"/>
                  <a:gd name="T62" fmla="*/ 33 w 51"/>
                  <a:gd name="T63" fmla="*/ 11 h 55"/>
                  <a:gd name="T64" fmla="*/ 28 w 51"/>
                  <a:gd name="T65" fmla="*/ 6 h 55"/>
                  <a:gd name="T66" fmla="*/ 28 w 51"/>
                  <a:gd name="T67" fmla="*/ 7 h 55"/>
                  <a:gd name="T68" fmla="*/ 21 w 51"/>
                  <a:gd name="T69" fmla="*/ 7 h 55"/>
                  <a:gd name="T70" fmla="*/ 17 w 51"/>
                  <a:gd name="T71" fmla="*/ 2 h 55"/>
                  <a:gd name="T72" fmla="*/ 12 w 51"/>
                  <a:gd name="T73" fmla="*/ 2 h 55"/>
                  <a:gd name="T74" fmla="*/ 11 w 51"/>
                  <a:gd name="T75" fmla="*/ 0 h 55"/>
                  <a:gd name="T76" fmla="*/ 10 w 51"/>
                  <a:gd name="T77" fmla="*/ 0 h 55"/>
                  <a:gd name="T78" fmla="*/ 7 w 51"/>
                  <a:gd name="T79" fmla="*/ 0 h 55"/>
                  <a:gd name="T80" fmla="*/ 6 w 51"/>
                  <a:gd name="T81" fmla="*/ 2 h 55"/>
                  <a:gd name="T82" fmla="*/ 3 w 51"/>
                  <a:gd name="T83" fmla="*/ 0 h 55"/>
                  <a:gd name="T84" fmla="*/ 3 w 51"/>
                  <a:gd name="T85" fmla="*/ 0 h 55"/>
                  <a:gd name="T86" fmla="*/ 2 w 51"/>
                  <a:gd name="T87" fmla="*/ 1 h 55"/>
                  <a:gd name="T88" fmla="*/ 0 w 51"/>
                  <a:gd name="T89" fmla="*/ 1 h 55"/>
                  <a:gd name="T90" fmla="*/ 2 w 51"/>
                  <a:gd name="T91" fmla="*/ 4 h 55"/>
                  <a:gd name="T92" fmla="*/ 0 w 51"/>
                  <a:gd name="T93" fmla="*/ 5 h 55"/>
                  <a:gd name="T94" fmla="*/ 0 w 51"/>
                  <a:gd name="T95" fmla="*/ 7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 h="55">
                    <a:moveTo>
                      <a:pt x="0" y="7"/>
                    </a:moveTo>
                    <a:lnTo>
                      <a:pt x="7" y="6"/>
                    </a:lnTo>
                    <a:lnTo>
                      <a:pt x="8" y="14"/>
                    </a:lnTo>
                    <a:lnTo>
                      <a:pt x="15" y="19"/>
                    </a:lnTo>
                    <a:lnTo>
                      <a:pt x="15" y="22"/>
                    </a:lnTo>
                    <a:lnTo>
                      <a:pt x="23" y="28"/>
                    </a:lnTo>
                    <a:lnTo>
                      <a:pt x="25" y="33"/>
                    </a:lnTo>
                    <a:lnTo>
                      <a:pt x="28" y="37"/>
                    </a:lnTo>
                    <a:lnTo>
                      <a:pt x="27" y="52"/>
                    </a:lnTo>
                    <a:lnTo>
                      <a:pt x="29" y="55"/>
                    </a:lnTo>
                    <a:lnTo>
                      <a:pt x="30" y="53"/>
                    </a:lnTo>
                    <a:lnTo>
                      <a:pt x="32" y="53"/>
                    </a:lnTo>
                    <a:lnTo>
                      <a:pt x="32" y="52"/>
                    </a:lnTo>
                    <a:lnTo>
                      <a:pt x="35" y="46"/>
                    </a:lnTo>
                    <a:lnTo>
                      <a:pt x="36" y="46"/>
                    </a:lnTo>
                    <a:lnTo>
                      <a:pt x="36" y="44"/>
                    </a:lnTo>
                    <a:lnTo>
                      <a:pt x="37" y="37"/>
                    </a:lnTo>
                    <a:lnTo>
                      <a:pt x="41" y="37"/>
                    </a:lnTo>
                    <a:lnTo>
                      <a:pt x="45" y="36"/>
                    </a:lnTo>
                    <a:lnTo>
                      <a:pt x="48" y="38"/>
                    </a:lnTo>
                    <a:lnTo>
                      <a:pt x="51" y="38"/>
                    </a:lnTo>
                    <a:lnTo>
                      <a:pt x="51" y="37"/>
                    </a:lnTo>
                    <a:lnTo>
                      <a:pt x="49" y="35"/>
                    </a:lnTo>
                    <a:lnTo>
                      <a:pt x="50" y="33"/>
                    </a:lnTo>
                    <a:lnTo>
                      <a:pt x="50" y="30"/>
                    </a:lnTo>
                    <a:lnTo>
                      <a:pt x="45" y="28"/>
                    </a:lnTo>
                    <a:lnTo>
                      <a:pt x="42" y="24"/>
                    </a:lnTo>
                    <a:lnTo>
                      <a:pt x="41" y="23"/>
                    </a:lnTo>
                    <a:lnTo>
                      <a:pt x="37" y="21"/>
                    </a:lnTo>
                    <a:lnTo>
                      <a:pt x="37" y="16"/>
                    </a:lnTo>
                    <a:lnTo>
                      <a:pt x="36" y="12"/>
                    </a:lnTo>
                    <a:lnTo>
                      <a:pt x="33" y="11"/>
                    </a:lnTo>
                    <a:lnTo>
                      <a:pt x="28" y="6"/>
                    </a:lnTo>
                    <a:lnTo>
                      <a:pt x="28" y="7"/>
                    </a:lnTo>
                    <a:lnTo>
                      <a:pt x="21" y="7"/>
                    </a:lnTo>
                    <a:lnTo>
                      <a:pt x="17" y="2"/>
                    </a:lnTo>
                    <a:lnTo>
                      <a:pt x="12" y="2"/>
                    </a:lnTo>
                    <a:lnTo>
                      <a:pt x="11" y="0"/>
                    </a:lnTo>
                    <a:lnTo>
                      <a:pt x="10" y="0"/>
                    </a:lnTo>
                    <a:lnTo>
                      <a:pt x="7" y="0"/>
                    </a:lnTo>
                    <a:lnTo>
                      <a:pt x="6" y="2"/>
                    </a:lnTo>
                    <a:lnTo>
                      <a:pt x="3" y="0"/>
                    </a:lnTo>
                    <a:lnTo>
                      <a:pt x="3" y="0"/>
                    </a:lnTo>
                    <a:lnTo>
                      <a:pt x="2" y="1"/>
                    </a:lnTo>
                    <a:lnTo>
                      <a:pt x="0" y="1"/>
                    </a:lnTo>
                    <a:lnTo>
                      <a:pt x="2" y="4"/>
                    </a:lnTo>
                    <a:lnTo>
                      <a:pt x="0" y="5"/>
                    </a:lnTo>
                    <a:lnTo>
                      <a:pt x="0" y="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9" name="Freeform 209">
                <a:extLst>
                  <a:ext uri="{FF2B5EF4-FFF2-40B4-BE49-F238E27FC236}">
                    <a16:creationId xmlns:a16="http://schemas.microsoft.com/office/drawing/2014/main" id="{7A41B200-64DE-E6A3-C649-9242AF2DF360}"/>
                  </a:ext>
                </a:extLst>
              </p:cNvPr>
              <p:cNvSpPr/>
              <p:nvPr/>
            </p:nvSpPr>
            <p:spPr bwMode="auto">
              <a:xfrm>
                <a:off x="6381750" y="2519363"/>
                <a:ext cx="138113" cy="84138"/>
              </a:xfrm>
              <a:custGeom>
                <a:avLst/>
                <a:gdLst>
                  <a:gd name="T0" fmla="*/ 79 w 87"/>
                  <a:gd name="T1" fmla="*/ 17 h 53"/>
                  <a:gd name="T2" fmla="*/ 82 w 87"/>
                  <a:gd name="T3" fmla="*/ 10 h 53"/>
                  <a:gd name="T4" fmla="*/ 86 w 87"/>
                  <a:gd name="T5" fmla="*/ 10 h 53"/>
                  <a:gd name="T6" fmla="*/ 87 w 87"/>
                  <a:gd name="T7" fmla="*/ 8 h 53"/>
                  <a:gd name="T8" fmla="*/ 86 w 87"/>
                  <a:gd name="T9" fmla="*/ 4 h 53"/>
                  <a:gd name="T10" fmla="*/ 82 w 87"/>
                  <a:gd name="T11" fmla="*/ 2 h 53"/>
                  <a:gd name="T12" fmla="*/ 79 w 87"/>
                  <a:gd name="T13" fmla="*/ 0 h 53"/>
                  <a:gd name="T14" fmla="*/ 75 w 87"/>
                  <a:gd name="T15" fmla="*/ 2 h 53"/>
                  <a:gd name="T16" fmla="*/ 71 w 87"/>
                  <a:gd name="T17" fmla="*/ 1 h 53"/>
                  <a:gd name="T18" fmla="*/ 64 w 87"/>
                  <a:gd name="T19" fmla="*/ 1 h 53"/>
                  <a:gd name="T20" fmla="*/ 60 w 87"/>
                  <a:gd name="T21" fmla="*/ 0 h 53"/>
                  <a:gd name="T22" fmla="*/ 57 w 87"/>
                  <a:gd name="T23" fmla="*/ 1 h 53"/>
                  <a:gd name="T24" fmla="*/ 53 w 87"/>
                  <a:gd name="T25" fmla="*/ 4 h 53"/>
                  <a:gd name="T26" fmla="*/ 51 w 87"/>
                  <a:gd name="T27" fmla="*/ 5 h 53"/>
                  <a:gd name="T28" fmla="*/ 51 w 87"/>
                  <a:gd name="T29" fmla="*/ 11 h 53"/>
                  <a:gd name="T30" fmla="*/ 45 w 87"/>
                  <a:gd name="T31" fmla="*/ 5 h 53"/>
                  <a:gd name="T32" fmla="*/ 41 w 87"/>
                  <a:gd name="T33" fmla="*/ 9 h 53"/>
                  <a:gd name="T34" fmla="*/ 37 w 87"/>
                  <a:gd name="T35" fmla="*/ 10 h 53"/>
                  <a:gd name="T36" fmla="*/ 36 w 87"/>
                  <a:gd name="T37" fmla="*/ 13 h 53"/>
                  <a:gd name="T38" fmla="*/ 27 w 87"/>
                  <a:gd name="T39" fmla="*/ 13 h 53"/>
                  <a:gd name="T40" fmla="*/ 22 w 87"/>
                  <a:gd name="T41" fmla="*/ 16 h 53"/>
                  <a:gd name="T42" fmla="*/ 16 w 87"/>
                  <a:gd name="T43" fmla="*/ 15 h 53"/>
                  <a:gd name="T44" fmla="*/ 7 w 87"/>
                  <a:gd name="T45" fmla="*/ 10 h 53"/>
                  <a:gd name="T46" fmla="*/ 8 w 87"/>
                  <a:gd name="T47" fmla="*/ 12 h 53"/>
                  <a:gd name="T48" fmla="*/ 7 w 87"/>
                  <a:gd name="T49" fmla="*/ 17 h 53"/>
                  <a:gd name="T50" fmla="*/ 0 w 87"/>
                  <a:gd name="T51" fmla="*/ 17 h 53"/>
                  <a:gd name="T52" fmla="*/ 4 w 87"/>
                  <a:gd name="T53" fmla="*/ 20 h 53"/>
                  <a:gd name="T54" fmla="*/ 1 w 87"/>
                  <a:gd name="T55" fmla="*/ 24 h 53"/>
                  <a:gd name="T56" fmla="*/ 1 w 87"/>
                  <a:gd name="T57" fmla="*/ 26 h 53"/>
                  <a:gd name="T58" fmla="*/ 4 w 87"/>
                  <a:gd name="T59" fmla="*/ 30 h 53"/>
                  <a:gd name="T60" fmla="*/ 0 w 87"/>
                  <a:gd name="T61" fmla="*/ 33 h 53"/>
                  <a:gd name="T62" fmla="*/ 4 w 87"/>
                  <a:gd name="T63" fmla="*/ 37 h 53"/>
                  <a:gd name="T64" fmla="*/ 4 w 87"/>
                  <a:gd name="T65" fmla="*/ 41 h 53"/>
                  <a:gd name="T66" fmla="*/ 6 w 87"/>
                  <a:gd name="T67" fmla="*/ 41 h 53"/>
                  <a:gd name="T68" fmla="*/ 13 w 87"/>
                  <a:gd name="T69" fmla="*/ 47 h 53"/>
                  <a:gd name="T70" fmla="*/ 16 w 87"/>
                  <a:gd name="T71" fmla="*/ 48 h 53"/>
                  <a:gd name="T72" fmla="*/ 19 w 87"/>
                  <a:gd name="T73" fmla="*/ 51 h 53"/>
                  <a:gd name="T74" fmla="*/ 26 w 87"/>
                  <a:gd name="T75" fmla="*/ 52 h 53"/>
                  <a:gd name="T76" fmla="*/ 31 w 87"/>
                  <a:gd name="T77" fmla="*/ 53 h 53"/>
                  <a:gd name="T78" fmla="*/ 34 w 87"/>
                  <a:gd name="T79" fmla="*/ 51 h 53"/>
                  <a:gd name="T80" fmla="*/ 36 w 87"/>
                  <a:gd name="T81" fmla="*/ 51 h 53"/>
                  <a:gd name="T82" fmla="*/ 37 w 87"/>
                  <a:gd name="T83" fmla="*/ 49 h 53"/>
                  <a:gd name="T84" fmla="*/ 42 w 87"/>
                  <a:gd name="T85" fmla="*/ 47 h 53"/>
                  <a:gd name="T86" fmla="*/ 44 w 87"/>
                  <a:gd name="T87" fmla="*/ 47 h 53"/>
                  <a:gd name="T88" fmla="*/ 44 w 87"/>
                  <a:gd name="T89" fmla="*/ 46 h 53"/>
                  <a:gd name="T90" fmla="*/ 49 w 87"/>
                  <a:gd name="T91" fmla="*/ 42 h 53"/>
                  <a:gd name="T92" fmla="*/ 51 w 87"/>
                  <a:gd name="T93" fmla="*/ 44 h 53"/>
                  <a:gd name="T94" fmla="*/ 54 w 87"/>
                  <a:gd name="T95" fmla="*/ 45 h 53"/>
                  <a:gd name="T96" fmla="*/ 57 w 87"/>
                  <a:gd name="T97" fmla="*/ 45 h 53"/>
                  <a:gd name="T98" fmla="*/ 59 w 87"/>
                  <a:gd name="T99" fmla="*/ 42 h 53"/>
                  <a:gd name="T100" fmla="*/ 61 w 87"/>
                  <a:gd name="T101" fmla="*/ 41 h 53"/>
                  <a:gd name="T102" fmla="*/ 63 w 87"/>
                  <a:gd name="T103" fmla="*/ 39 h 53"/>
                  <a:gd name="T104" fmla="*/ 67 w 87"/>
                  <a:gd name="T105" fmla="*/ 39 h 53"/>
                  <a:gd name="T106" fmla="*/ 69 w 87"/>
                  <a:gd name="T107" fmla="*/ 38 h 53"/>
                  <a:gd name="T108" fmla="*/ 69 w 87"/>
                  <a:gd name="T109" fmla="*/ 34 h 53"/>
                  <a:gd name="T110" fmla="*/ 75 w 87"/>
                  <a:gd name="T111" fmla="*/ 26 h 53"/>
                  <a:gd name="T112" fmla="*/ 79 w 87"/>
                  <a:gd name="T113" fmla="*/ 1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52">
                    <a:moveTo>
                      <a:pt x="79" y="17"/>
                    </a:moveTo>
                    <a:lnTo>
                      <a:pt x="82" y="10"/>
                    </a:lnTo>
                    <a:lnTo>
                      <a:pt x="86" y="10"/>
                    </a:lnTo>
                    <a:lnTo>
                      <a:pt x="87" y="8"/>
                    </a:lnTo>
                    <a:lnTo>
                      <a:pt x="86" y="4"/>
                    </a:lnTo>
                    <a:lnTo>
                      <a:pt x="82" y="2"/>
                    </a:lnTo>
                    <a:lnTo>
                      <a:pt x="79" y="0"/>
                    </a:lnTo>
                    <a:lnTo>
                      <a:pt x="75" y="2"/>
                    </a:lnTo>
                    <a:lnTo>
                      <a:pt x="71" y="1"/>
                    </a:lnTo>
                    <a:lnTo>
                      <a:pt x="64" y="1"/>
                    </a:lnTo>
                    <a:lnTo>
                      <a:pt x="60" y="0"/>
                    </a:lnTo>
                    <a:lnTo>
                      <a:pt x="57" y="1"/>
                    </a:lnTo>
                    <a:lnTo>
                      <a:pt x="53" y="4"/>
                    </a:lnTo>
                    <a:lnTo>
                      <a:pt x="51" y="5"/>
                    </a:lnTo>
                    <a:lnTo>
                      <a:pt x="51" y="11"/>
                    </a:lnTo>
                    <a:lnTo>
                      <a:pt x="45" y="5"/>
                    </a:lnTo>
                    <a:lnTo>
                      <a:pt x="41" y="9"/>
                    </a:lnTo>
                    <a:lnTo>
                      <a:pt x="37" y="10"/>
                    </a:lnTo>
                    <a:lnTo>
                      <a:pt x="36" y="13"/>
                    </a:lnTo>
                    <a:lnTo>
                      <a:pt x="27" y="13"/>
                    </a:lnTo>
                    <a:lnTo>
                      <a:pt x="22" y="16"/>
                    </a:lnTo>
                    <a:lnTo>
                      <a:pt x="16" y="15"/>
                    </a:lnTo>
                    <a:lnTo>
                      <a:pt x="7" y="10"/>
                    </a:lnTo>
                    <a:lnTo>
                      <a:pt x="8" y="12"/>
                    </a:lnTo>
                    <a:lnTo>
                      <a:pt x="7" y="17"/>
                    </a:lnTo>
                    <a:lnTo>
                      <a:pt x="0" y="17"/>
                    </a:lnTo>
                    <a:lnTo>
                      <a:pt x="4" y="20"/>
                    </a:lnTo>
                    <a:lnTo>
                      <a:pt x="1" y="24"/>
                    </a:lnTo>
                    <a:lnTo>
                      <a:pt x="1" y="26"/>
                    </a:lnTo>
                    <a:lnTo>
                      <a:pt x="4" y="30"/>
                    </a:lnTo>
                    <a:lnTo>
                      <a:pt x="0" y="33"/>
                    </a:lnTo>
                    <a:lnTo>
                      <a:pt x="4" y="37"/>
                    </a:lnTo>
                    <a:lnTo>
                      <a:pt x="4" y="41"/>
                    </a:lnTo>
                    <a:lnTo>
                      <a:pt x="6" y="41"/>
                    </a:lnTo>
                    <a:lnTo>
                      <a:pt x="13" y="47"/>
                    </a:lnTo>
                    <a:lnTo>
                      <a:pt x="16" y="48"/>
                    </a:lnTo>
                    <a:lnTo>
                      <a:pt x="19" y="51"/>
                    </a:lnTo>
                    <a:lnTo>
                      <a:pt x="26" y="52"/>
                    </a:lnTo>
                    <a:lnTo>
                      <a:pt x="31" y="53"/>
                    </a:lnTo>
                    <a:lnTo>
                      <a:pt x="34" y="51"/>
                    </a:lnTo>
                    <a:lnTo>
                      <a:pt x="36" y="51"/>
                    </a:lnTo>
                    <a:lnTo>
                      <a:pt x="37" y="49"/>
                    </a:lnTo>
                    <a:lnTo>
                      <a:pt x="42" y="47"/>
                    </a:lnTo>
                    <a:lnTo>
                      <a:pt x="44" y="47"/>
                    </a:lnTo>
                    <a:lnTo>
                      <a:pt x="44" y="46"/>
                    </a:lnTo>
                    <a:lnTo>
                      <a:pt x="49" y="42"/>
                    </a:lnTo>
                    <a:lnTo>
                      <a:pt x="51" y="44"/>
                    </a:lnTo>
                    <a:lnTo>
                      <a:pt x="54" y="45"/>
                    </a:lnTo>
                    <a:lnTo>
                      <a:pt x="57" y="45"/>
                    </a:lnTo>
                    <a:lnTo>
                      <a:pt x="59" y="42"/>
                    </a:lnTo>
                    <a:lnTo>
                      <a:pt x="61" y="41"/>
                    </a:lnTo>
                    <a:lnTo>
                      <a:pt x="63" y="39"/>
                    </a:lnTo>
                    <a:lnTo>
                      <a:pt x="67" y="39"/>
                    </a:lnTo>
                    <a:lnTo>
                      <a:pt x="69" y="38"/>
                    </a:lnTo>
                    <a:lnTo>
                      <a:pt x="69" y="34"/>
                    </a:lnTo>
                    <a:lnTo>
                      <a:pt x="75" y="26"/>
                    </a:lnTo>
                    <a:lnTo>
                      <a:pt x="79" y="1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0" name="Freeform 210">
                <a:extLst>
                  <a:ext uri="{FF2B5EF4-FFF2-40B4-BE49-F238E27FC236}">
                    <a16:creationId xmlns:a16="http://schemas.microsoft.com/office/drawing/2014/main" id="{6ECBBD68-53B1-6778-9A17-1BE788902CC8}"/>
                  </a:ext>
                </a:extLst>
              </p:cNvPr>
              <p:cNvSpPr/>
              <p:nvPr/>
            </p:nvSpPr>
            <p:spPr bwMode="auto">
              <a:xfrm>
                <a:off x="6391275" y="2492375"/>
                <a:ext cx="120650" cy="47625"/>
              </a:xfrm>
              <a:custGeom>
                <a:avLst/>
                <a:gdLst>
                  <a:gd name="T0" fmla="*/ 70 w 76"/>
                  <a:gd name="T1" fmla="*/ 0 h 30"/>
                  <a:gd name="T2" fmla="*/ 65 w 76"/>
                  <a:gd name="T3" fmla="*/ 0 h 30"/>
                  <a:gd name="T4" fmla="*/ 62 w 76"/>
                  <a:gd name="T5" fmla="*/ 2 h 30"/>
                  <a:gd name="T6" fmla="*/ 60 w 76"/>
                  <a:gd name="T7" fmla="*/ 0 h 30"/>
                  <a:gd name="T8" fmla="*/ 59 w 76"/>
                  <a:gd name="T9" fmla="*/ 0 h 30"/>
                  <a:gd name="T10" fmla="*/ 55 w 76"/>
                  <a:gd name="T11" fmla="*/ 3 h 30"/>
                  <a:gd name="T12" fmla="*/ 53 w 76"/>
                  <a:gd name="T13" fmla="*/ 0 h 30"/>
                  <a:gd name="T14" fmla="*/ 50 w 76"/>
                  <a:gd name="T15" fmla="*/ 0 h 30"/>
                  <a:gd name="T16" fmla="*/ 47 w 76"/>
                  <a:gd name="T17" fmla="*/ 0 h 30"/>
                  <a:gd name="T18" fmla="*/ 46 w 76"/>
                  <a:gd name="T19" fmla="*/ 2 h 30"/>
                  <a:gd name="T20" fmla="*/ 44 w 76"/>
                  <a:gd name="T21" fmla="*/ 4 h 30"/>
                  <a:gd name="T22" fmla="*/ 40 w 76"/>
                  <a:gd name="T23" fmla="*/ 4 h 30"/>
                  <a:gd name="T24" fmla="*/ 39 w 76"/>
                  <a:gd name="T25" fmla="*/ 4 h 30"/>
                  <a:gd name="T26" fmla="*/ 32 w 76"/>
                  <a:gd name="T27" fmla="*/ 3 h 30"/>
                  <a:gd name="T28" fmla="*/ 30 w 76"/>
                  <a:gd name="T29" fmla="*/ 6 h 30"/>
                  <a:gd name="T30" fmla="*/ 25 w 76"/>
                  <a:gd name="T31" fmla="*/ 6 h 30"/>
                  <a:gd name="T32" fmla="*/ 21 w 76"/>
                  <a:gd name="T33" fmla="*/ 11 h 30"/>
                  <a:gd name="T34" fmla="*/ 15 w 76"/>
                  <a:gd name="T35" fmla="*/ 12 h 30"/>
                  <a:gd name="T36" fmla="*/ 9 w 76"/>
                  <a:gd name="T37" fmla="*/ 13 h 30"/>
                  <a:gd name="T38" fmla="*/ 7 w 76"/>
                  <a:gd name="T39" fmla="*/ 12 h 30"/>
                  <a:gd name="T40" fmla="*/ 5 w 76"/>
                  <a:gd name="T41" fmla="*/ 12 h 30"/>
                  <a:gd name="T42" fmla="*/ 1 w 76"/>
                  <a:gd name="T43" fmla="*/ 14 h 30"/>
                  <a:gd name="T44" fmla="*/ 0 w 76"/>
                  <a:gd name="T45" fmla="*/ 19 h 30"/>
                  <a:gd name="T46" fmla="*/ 1 w 76"/>
                  <a:gd name="T47" fmla="*/ 24 h 30"/>
                  <a:gd name="T48" fmla="*/ 10 w 76"/>
                  <a:gd name="T49" fmla="*/ 29 h 30"/>
                  <a:gd name="T50" fmla="*/ 16 w 76"/>
                  <a:gd name="T51" fmla="*/ 30 h 30"/>
                  <a:gd name="T52" fmla="*/ 21 w 76"/>
                  <a:gd name="T53" fmla="*/ 28 h 30"/>
                  <a:gd name="T54" fmla="*/ 29 w 76"/>
                  <a:gd name="T55" fmla="*/ 28 h 30"/>
                  <a:gd name="T56" fmla="*/ 29 w 76"/>
                  <a:gd name="T57" fmla="*/ 25 h 30"/>
                  <a:gd name="T58" fmla="*/ 33 w 76"/>
                  <a:gd name="T59" fmla="*/ 24 h 30"/>
                  <a:gd name="T60" fmla="*/ 39 w 76"/>
                  <a:gd name="T61" fmla="*/ 19 h 30"/>
                  <a:gd name="T62" fmla="*/ 43 w 76"/>
                  <a:gd name="T63" fmla="*/ 22 h 30"/>
                  <a:gd name="T64" fmla="*/ 43 w 76"/>
                  <a:gd name="T65" fmla="*/ 21 h 30"/>
                  <a:gd name="T66" fmla="*/ 46 w 76"/>
                  <a:gd name="T67" fmla="*/ 19 h 30"/>
                  <a:gd name="T68" fmla="*/ 48 w 76"/>
                  <a:gd name="T69" fmla="*/ 14 h 30"/>
                  <a:gd name="T70" fmla="*/ 54 w 76"/>
                  <a:gd name="T71" fmla="*/ 14 h 30"/>
                  <a:gd name="T72" fmla="*/ 59 w 76"/>
                  <a:gd name="T73" fmla="*/ 15 h 30"/>
                  <a:gd name="T74" fmla="*/ 65 w 76"/>
                  <a:gd name="T75" fmla="*/ 14 h 30"/>
                  <a:gd name="T76" fmla="*/ 69 w 76"/>
                  <a:gd name="T77" fmla="*/ 15 h 30"/>
                  <a:gd name="T78" fmla="*/ 73 w 76"/>
                  <a:gd name="T79" fmla="*/ 14 h 30"/>
                  <a:gd name="T80" fmla="*/ 73 w 76"/>
                  <a:gd name="T81" fmla="*/ 8 h 30"/>
                  <a:gd name="T82" fmla="*/ 76 w 76"/>
                  <a:gd name="T83" fmla="*/ 4 h 30"/>
                  <a:gd name="T84" fmla="*/ 70 w 76"/>
                  <a:gd name="T85" fmla="*/ 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6" h="30">
                    <a:moveTo>
                      <a:pt x="70" y="0"/>
                    </a:moveTo>
                    <a:lnTo>
                      <a:pt x="65" y="0"/>
                    </a:lnTo>
                    <a:lnTo>
                      <a:pt x="62" y="2"/>
                    </a:lnTo>
                    <a:lnTo>
                      <a:pt x="60" y="0"/>
                    </a:lnTo>
                    <a:lnTo>
                      <a:pt x="59" y="0"/>
                    </a:lnTo>
                    <a:lnTo>
                      <a:pt x="55" y="3"/>
                    </a:lnTo>
                    <a:lnTo>
                      <a:pt x="53" y="0"/>
                    </a:lnTo>
                    <a:lnTo>
                      <a:pt x="50" y="0"/>
                    </a:lnTo>
                    <a:lnTo>
                      <a:pt x="47" y="0"/>
                    </a:lnTo>
                    <a:lnTo>
                      <a:pt x="46" y="2"/>
                    </a:lnTo>
                    <a:lnTo>
                      <a:pt x="44" y="4"/>
                    </a:lnTo>
                    <a:lnTo>
                      <a:pt x="40" y="4"/>
                    </a:lnTo>
                    <a:lnTo>
                      <a:pt x="39" y="4"/>
                    </a:lnTo>
                    <a:lnTo>
                      <a:pt x="32" y="3"/>
                    </a:lnTo>
                    <a:lnTo>
                      <a:pt x="30" y="6"/>
                    </a:lnTo>
                    <a:lnTo>
                      <a:pt x="25" y="6"/>
                    </a:lnTo>
                    <a:lnTo>
                      <a:pt x="21" y="11"/>
                    </a:lnTo>
                    <a:lnTo>
                      <a:pt x="15" y="12"/>
                    </a:lnTo>
                    <a:lnTo>
                      <a:pt x="9" y="13"/>
                    </a:lnTo>
                    <a:lnTo>
                      <a:pt x="7" y="12"/>
                    </a:lnTo>
                    <a:lnTo>
                      <a:pt x="5" y="12"/>
                    </a:lnTo>
                    <a:lnTo>
                      <a:pt x="1" y="14"/>
                    </a:lnTo>
                    <a:lnTo>
                      <a:pt x="0" y="19"/>
                    </a:lnTo>
                    <a:lnTo>
                      <a:pt x="1" y="24"/>
                    </a:lnTo>
                    <a:lnTo>
                      <a:pt x="10" y="29"/>
                    </a:lnTo>
                    <a:lnTo>
                      <a:pt x="16" y="30"/>
                    </a:lnTo>
                    <a:lnTo>
                      <a:pt x="21" y="28"/>
                    </a:lnTo>
                    <a:lnTo>
                      <a:pt x="29" y="28"/>
                    </a:lnTo>
                    <a:lnTo>
                      <a:pt x="29" y="25"/>
                    </a:lnTo>
                    <a:lnTo>
                      <a:pt x="33" y="24"/>
                    </a:lnTo>
                    <a:lnTo>
                      <a:pt x="39" y="19"/>
                    </a:lnTo>
                    <a:lnTo>
                      <a:pt x="43" y="22"/>
                    </a:lnTo>
                    <a:lnTo>
                      <a:pt x="43" y="21"/>
                    </a:lnTo>
                    <a:lnTo>
                      <a:pt x="46" y="19"/>
                    </a:lnTo>
                    <a:lnTo>
                      <a:pt x="48" y="14"/>
                    </a:lnTo>
                    <a:lnTo>
                      <a:pt x="54" y="14"/>
                    </a:lnTo>
                    <a:lnTo>
                      <a:pt x="59" y="15"/>
                    </a:lnTo>
                    <a:lnTo>
                      <a:pt x="65" y="14"/>
                    </a:lnTo>
                    <a:lnTo>
                      <a:pt x="69" y="15"/>
                    </a:lnTo>
                    <a:lnTo>
                      <a:pt x="73" y="14"/>
                    </a:lnTo>
                    <a:lnTo>
                      <a:pt x="73" y="8"/>
                    </a:lnTo>
                    <a:lnTo>
                      <a:pt x="76" y="4"/>
                    </a:lnTo>
                    <a:lnTo>
                      <a:pt x="70" y="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1" name="Freeform 211">
                <a:extLst>
                  <a:ext uri="{FF2B5EF4-FFF2-40B4-BE49-F238E27FC236}">
                    <a16:creationId xmlns:a16="http://schemas.microsoft.com/office/drawing/2014/main" id="{1D4376E9-FE4F-2078-3136-5DE4DC769F34}"/>
                  </a:ext>
                </a:extLst>
              </p:cNvPr>
              <p:cNvSpPr/>
              <p:nvPr/>
            </p:nvSpPr>
            <p:spPr bwMode="auto">
              <a:xfrm>
                <a:off x="6475413" y="2527300"/>
                <a:ext cx="212725" cy="131763"/>
              </a:xfrm>
              <a:custGeom>
                <a:avLst/>
                <a:gdLst>
                  <a:gd name="T0" fmla="*/ 132 w 134"/>
                  <a:gd name="T1" fmla="*/ 51 h 83"/>
                  <a:gd name="T2" fmla="*/ 125 w 134"/>
                  <a:gd name="T3" fmla="*/ 54 h 83"/>
                  <a:gd name="T4" fmla="*/ 114 w 134"/>
                  <a:gd name="T5" fmla="*/ 52 h 83"/>
                  <a:gd name="T6" fmla="*/ 111 w 134"/>
                  <a:gd name="T7" fmla="*/ 48 h 83"/>
                  <a:gd name="T8" fmla="*/ 111 w 134"/>
                  <a:gd name="T9" fmla="*/ 47 h 83"/>
                  <a:gd name="T10" fmla="*/ 110 w 134"/>
                  <a:gd name="T11" fmla="*/ 29 h 83"/>
                  <a:gd name="T12" fmla="*/ 106 w 134"/>
                  <a:gd name="T13" fmla="*/ 21 h 83"/>
                  <a:gd name="T14" fmla="*/ 97 w 134"/>
                  <a:gd name="T15" fmla="*/ 12 h 83"/>
                  <a:gd name="T16" fmla="*/ 89 w 134"/>
                  <a:gd name="T17" fmla="*/ 0 h 83"/>
                  <a:gd name="T18" fmla="*/ 83 w 134"/>
                  <a:gd name="T19" fmla="*/ 0 h 83"/>
                  <a:gd name="T20" fmla="*/ 81 w 134"/>
                  <a:gd name="T21" fmla="*/ 2 h 83"/>
                  <a:gd name="T22" fmla="*/ 81 w 134"/>
                  <a:gd name="T23" fmla="*/ 2 h 83"/>
                  <a:gd name="T24" fmla="*/ 67 w 134"/>
                  <a:gd name="T25" fmla="*/ 5 h 83"/>
                  <a:gd name="T26" fmla="*/ 60 w 134"/>
                  <a:gd name="T27" fmla="*/ 8 h 83"/>
                  <a:gd name="T28" fmla="*/ 51 w 134"/>
                  <a:gd name="T29" fmla="*/ 8 h 83"/>
                  <a:gd name="T30" fmla="*/ 46 w 134"/>
                  <a:gd name="T31" fmla="*/ 4 h 83"/>
                  <a:gd name="T32" fmla="*/ 36 w 134"/>
                  <a:gd name="T33" fmla="*/ 0 h 83"/>
                  <a:gd name="T34" fmla="*/ 32 w 134"/>
                  <a:gd name="T35" fmla="*/ 3 h 83"/>
                  <a:gd name="T36" fmla="*/ 28 w 134"/>
                  <a:gd name="T37" fmla="*/ 7 h 83"/>
                  <a:gd name="T38" fmla="*/ 21 w 134"/>
                  <a:gd name="T39" fmla="*/ 13 h 83"/>
                  <a:gd name="T40" fmla="*/ 13 w 134"/>
                  <a:gd name="T41" fmla="*/ 30 h 83"/>
                  <a:gd name="T42" fmla="*/ 9 w 134"/>
                  <a:gd name="T43" fmla="*/ 36 h 83"/>
                  <a:gd name="T44" fmla="*/ 5 w 134"/>
                  <a:gd name="T45" fmla="*/ 39 h 83"/>
                  <a:gd name="T46" fmla="*/ 0 w 134"/>
                  <a:gd name="T47" fmla="*/ 41 h 83"/>
                  <a:gd name="T48" fmla="*/ 2 w 134"/>
                  <a:gd name="T49" fmla="*/ 44 h 83"/>
                  <a:gd name="T50" fmla="*/ 8 w 134"/>
                  <a:gd name="T51" fmla="*/ 52 h 83"/>
                  <a:gd name="T52" fmla="*/ 17 w 134"/>
                  <a:gd name="T53" fmla="*/ 57 h 83"/>
                  <a:gd name="T54" fmla="*/ 15 w 134"/>
                  <a:gd name="T55" fmla="*/ 63 h 83"/>
                  <a:gd name="T56" fmla="*/ 21 w 134"/>
                  <a:gd name="T57" fmla="*/ 66 h 83"/>
                  <a:gd name="T58" fmla="*/ 27 w 134"/>
                  <a:gd name="T59" fmla="*/ 66 h 83"/>
                  <a:gd name="T60" fmla="*/ 37 w 134"/>
                  <a:gd name="T61" fmla="*/ 65 h 83"/>
                  <a:gd name="T62" fmla="*/ 34 w 134"/>
                  <a:gd name="T63" fmla="*/ 71 h 83"/>
                  <a:gd name="T64" fmla="*/ 38 w 134"/>
                  <a:gd name="T65" fmla="*/ 73 h 83"/>
                  <a:gd name="T66" fmla="*/ 40 w 134"/>
                  <a:gd name="T67" fmla="*/ 79 h 83"/>
                  <a:gd name="T68" fmla="*/ 40 w 134"/>
                  <a:gd name="T69" fmla="*/ 81 h 83"/>
                  <a:gd name="T70" fmla="*/ 49 w 134"/>
                  <a:gd name="T71" fmla="*/ 80 h 83"/>
                  <a:gd name="T72" fmla="*/ 51 w 134"/>
                  <a:gd name="T73" fmla="*/ 81 h 83"/>
                  <a:gd name="T74" fmla="*/ 61 w 134"/>
                  <a:gd name="T75" fmla="*/ 81 h 83"/>
                  <a:gd name="T76" fmla="*/ 67 w 134"/>
                  <a:gd name="T77" fmla="*/ 80 h 83"/>
                  <a:gd name="T78" fmla="*/ 73 w 134"/>
                  <a:gd name="T79" fmla="*/ 81 h 83"/>
                  <a:gd name="T80" fmla="*/ 80 w 134"/>
                  <a:gd name="T81" fmla="*/ 81 h 83"/>
                  <a:gd name="T82" fmla="*/ 84 w 134"/>
                  <a:gd name="T83" fmla="*/ 78 h 83"/>
                  <a:gd name="T84" fmla="*/ 98 w 134"/>
                  <a:gd name="T85" fmla="*/ 73 h 83"/>
                  <a:gd name="T86" fmla="*/ 110 w 134"/>
                  <a:gd name="T87" fmla="*/ 76 h 83"/>
                  <a:gd name="T88" fmla="*/ 113 w 134"/>
                  <a:gd name="T89" fmla="*/ 76 h 83"/>
                  <a:gd name="T90" fmla="*/ 119 w 134"/>
                  <a:gd name="T91" fmla="*/ 79 h 83"/>
                  <a:gd name="T92" fmla="*/ 119 w 134"/>
                  <a:gd name="T93" fmla="*/ 77 h 83"/>
                  <a:gd name="T94" fmla="*/ 121 w 134"/>
                  <a:gd name="T95" fmla="*/ 70 h 83"/>
                  <a:gd name="T96" fmla="*/ 121 w 134"/>
                  <a:gd name="T97" fmla="*/ 65 h 83"/>
                  <a:gd name="T98" fmla="*/ 129 w 134"/>
                  <a:gd name="T99" fmla="*/ 61 h 83"/>
                  <a:gd name="T100" fmla="*/ 134 w 134"/>
                  <a:gd name="T101" fmla="*/ 57 h 83"/>
                  <a:gd name="T102" fmla="*/ 132 w 134"/>
                  <a:gd name="T103" fmla="*/ 55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 h="83">
                    <a:moveTo>
                      <a:pt x="133" y="52"/>
                    </a:moveTo>
                    <a:lnTo>
                      <a:pt x="132" y="51"/>
                    </a:lnTo>
                    <a:lnTo>
                      <a:pt x="128" y="52"/>
                    </a:lnTo>
                    <a:lnTo>
                      <a:pt x="125" y="54"/>
                    </a:lnTo>
                    <a:lnTo>
                      <a:pt x="119" y="54"/>
                    </a:lnTo>
                    <a:lnTo>
                      <a:pt x="114" y="52"/>
                    </a:lnTo>
                    <a:lnTo>
                      <a:pt x="111" y="48"/>
                    </a:lnTo>
                    <a:lnTo>
                      <a:pt x="111" y="48"/>
                    </a:lnTo>
                    <a:lnTo>
                      <a:pt x="111" y="47"/>
                    </a:lnTo>
                    <a:lnTo>
                      <a:pt x="111" y="47"/>
                    </a:lnTo>
                    <a:lnTo>
                      <a:pt x="109" y="43"/>
                    </a:lnTo>
                    <a:lnTo>
                      <a:pt x="110" y="29"/>
                    </a:lnTo>
                    <a:lnTo>
                      <a:pt x="106" y="25"/>
                    </a:lnTo>
                    <a:lnTo>
                      <a:pt x="106" y="21"/>
                    </a:lnTo>
                    <a:lnTo>
                      <a:pt x="97" y="14"/>
                    </a:lnTo>
                    <a:lnTo>
                      <a:pt x="97" y="12"/>
                    </a:lnTo>
                    <a:lnTo>
                      <a:pt x="90" y="6"/>
                    </a:lnTo>
                    <a:lnTo>
                      <a:pt x="89" y="0"/>
                    </a:lnTo>
                    <a:lnTo>
                      <a:pt x="83" y="0"/>
                    </a:lnTo>
                    <a:lnTo>
                      <a:pt x="83" y="0"/>
                    </a:lnTo>
                    <a:lnTo>
                      <a:pt x="81" y="2"/>
                    </a:lnTo>
                    <a:lnTo>
                      <a:pt x="81" y="2"/>
                    </a:lnTo>
                    <a:lnTo>
                      <a:pt x="81" y="2"/>
                    </a:lnTo>
                    <a:lnTo>
                      <a:pt x="81" y="2"/>
                    </a:lnTo>
                    <a:lnTo>
                      <a:pt x="76" y="4"/>
                    </a:lnTo>
                    <a:lnTo>
                      <a:pt x="67" y="5"/>
                    </a:lnTo>
                    <a:lnTo>
                      <a:pt x="64" y="8"/>
                    </a:lnTo>
                    <a:lnTo>
                      <a:pt x="60" y="8"/>
                    </a:lnTo>
                    <a:lnTo>
                      <a:pt x="55" y="10"/>
                    </a:lnTo>
                    <a:lnTo>
                      <a:pt x="51" y="8"/>
                    </a:lnTo>
                    <a:lnTo>
                      <a:pt x="50" y="6"/>
                    </a:lnTo>
                    <a:lnTo>
                      <a:pt x="46" y="4"/>
                    </a:lnTo>
                    <a:lnTo>
                      <a:pt x="42" y="4"/>
                    </a:lnTo>
                    <a:lnTo>
                      <a:pt x="36" y="0"/>
                    </a:lnTo>
                    <a:lnTo>
                      <a:pt x="34" y="0"/>
                    </a:lnTo>
                    <a:lnTo>
                      <a:pt x="32" y="3"/>
                    </a:lnTo>
                    <a:lnTo>
                      <a:pt x="30" y="3"/>
                    </a:lnTo>
                    <a:lnTo>
                      <a:pt x="28" y="7"/>
                    </a:lnTo>
                    <a:lnTo>
                      <a:pt x="24" y="7"/>
                    </a:lnTo>
                    <a:lnTo>
                      <a:pt x="21" y="13"/>
                    </a:lnTo>
                    <a:lnTo>
                      <a:pt x="19" y="22"/>
                    </a:lnTo>
                    <a:lnTo>
                      <a:pt x="13" y="30"/>
                    </a:lnTo>
                    <a:lnTo>
                      <a:pt x="13" y="33"/>
                    </a:lnTo>
                    <a:lnTo>
                      <a:pt x="9" y="36"/>
                    </a:lnTo>
                    <a:lnTo>
                      <a:pt x="6" y="36"/>
                    </a:lnTo>
                    <a:lnTo>
                      <a:pt x="5" y="39"/>
                    </a:lnTo>
                    <a:lnTo>
                      <a:pt x="1" y="40"/>
                    </a:lnTo>
                    <a:lnTo>
                      <a:pt x="0" y="41"/>
                    </a:lnTo>
                    <a:lnTo>
                      <a:pt x="1" y="42"/>
                    </a:lnTo>
                    <a:lnTo>
                      <a:pt x="2" y="44"/>
                    </a:lnTo>
                    <a:lnTo>
                      <a:pt x="7" y="50"/>
                    </a:lnTo>
                    <a:lnTo>
                      <a:pt x="8" y="52"/>
                    </a:lnTo>
                    <a:lnTo>
                      <a:pt x="12" y="54"/>
                    </a:lnTo>
                    <a:lnTo>
                      <a:pt x="17" y="57"/>
                    </a:lnTo>
                    <a:lnTo>
                      <a:pt x="15" y="62"/>
                    </a:lnTo>
                    <a:lnTo>
                      <a:pt x="15" y="63"/>
                    </a:lnTo>
                    <a:lnTo>
                      <a:pt x="20" y="64"/>
                    </a:lnTo>
                    <a:lnTo>
                      <a:pt x="21" y="66"/>
                    </a:lnTo>
                    <a:lnTo>
                      <a:pt x="24" y="65"/>
                    </a:lnTo>
                    <a:lnTo>
                      <a:pt x="27" y="66"/>
                    </a:lnTo>
                    <a:lnTo>
                      <a:pt x="29" y="64"/>
                    </a:lnTo>
                    <a:lnTo>
                      <a:pt x="37" y="65"/>
                    </a:lnTo>
                    <a:lnTo>
                      <a:pt x="34" y="70"/>
                    </a:lnTo>
                    <a:lnTo>
                      <a:pt x="34" y="71"/>
                    </a:lnTo>
                    <a:lnTo>
                      <a:pt x="35" y="73"/>
                    </a:lnTo>
                    <a:lnTo>
                      <a:pt x="38" y="73"/>
                    </a:lnTo>
                    <a:lnTo>
                      <a:pt x="40" y="76"/>
                    </a:lnTo>
                    <a:lnTo>
                      <a:pt x="40" y="79"/>
                    </a:lnTo>
                    <a:lnTo>
                      <a:pt x="39" y="80"/>
                    </a:lnTo>
                    <a:lnTo>
                      <a:pt x="40" y="81"/>
                    </a:lnTo>
                    <a:lnTo>
                      <a:pt x="44" y="79"/>
                    </a:lnTo>
                    <a:lnTo>
                      <a:pt x="49" y="80"/>
                    </a:lnTo>
                    <a:lnTo>
                      <a:pt x="50" y="81"/>
                    </a:lnTo>
                    <a:lnTo>
                      <a:pt x="51" y="81"/>
                    </a:lnTo>
                    <a:lnTo>
                      <a:pt x="57" y="83"/>
                    </a:lnTo>
                    <a:lnTo>
                      <a:pt x="61" y="81"/>
                    </a:lnTo>
                    <a:lnTo>
                      <a:pt x="64" y="81"/>
                    </a:lnTo>
                    <a:lnTo>
                      <a:pt x="67" y="80"/>
                    </a:lnTo>
                    <a:lnTo>
                      <a:pt x="69" y="81"/>
                    </a:lnTo>
                    <a:lnTo>
                      <a:pt x="73" y="81"/>
                    </a:lnTo>
                    <a:lnTo>
                      <a:pt x="77" y="83"/>
                    </a:lnTo>
                    <a:lnTo>
                      <a:pt x="80" y="81"/>
                    </a:lnTo>
                    <a:lnTo>
                      <a:pt x="83" y="80"/>
                    </a:lnTo>
                    <a:lnTo>
                      <a:pt x="84" y="78"/>
                    </a:lnTo>
                    <a:lnTo>
                      <a:pt x="95" y="73"/>
                    </a:lnTo>
                    <a:lnTo>
                      <a:pt x="98" y="73"/>
                    </a:lnTo>
                    <a:lnTo>
                      <a:pt x="104" y="73"/>
                    </a:lnTo>
                    <a:lnTo>
                      <a:pt x="110" y="76"/>
                    </a:lnTo>
                    <a:lnTo>
                      <a:pt x="111" y="77"/>
                    </a:lnTo>
                    <a:lnTo>
                      <a:pt x="113" y="76"/>
                    </a:lnTo>
                    <a:lnTo>
                      <a:pt x="118" y="78"/>
                    </a:lnTo>
                    <a:lnTo>
                      <a:pt x="119" y="79"/>
                    </a:lnTo>
                    <a:lnTo>
                      <a:pt x="120" y="79"/>
                    </a:lnTo>
                    <a:lnTo>
                      <a:pt x="119" y="77"/>
                    </a:lnTo>
                    <a:lnTo>
                      <a:pt x="121" y="74"/>
                    </a:lnTo>
                    <a:lnTo>
                      <a:pt x="121" y="70"/>
                    </a:lnTo>
                    <a:lnTo>
                      <a:pt x="119" y="68"/>
                    </a:lnTo>
                    <a:lnTo>
                      <a:pt x="121" y="65"/>
                    </a:lnTo>
                    <a:lnTo>
                      <a:pt x="122" y="62"/>
                    </a:lnTo>
                    <a:lnTo>
                      <a:pt x="129" y="61"/>
                    </a:lnTo>
                    <a:lnTo>
                      <a:pt x="132" y="61"/>
                    </a:lnTo>
                    <a:lnTo>
                      <a:pt x="134" y="57"/>
                    </a:lnTo>
                    <a:lnTo>
                      <a:pt x="134" y="56"/>
                    </a:lnTo>
                    <a:lnTo>
                      <a:pt x="132" y="55"/>
                    </a:lnTo>
                    <a:lnTo>
                      <a:pt x="133" y="5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2" name="Freeform 212">
                <a:extLst>
                  <a:ext uri="{FF2B5EF4-FFF2-40B4-BE49-F238E27FC236}">
                    <a16:creationId xmlns:a16="http://schemas.microsoft.com/office/drawing/2014/main" id="{12126E02-B717-E2B5-2820-A5EEBF23A0F5}"/>
                  </a:ext>
                </a:extLst>
              </p:cNvPr>
              <p:cNvSpPr/>
              <p:nvPr/>
            </p:nvSpPr>
            <p:spPr bwMode="auto">
              <a:xfrm>
                <a:off x="6343650" y="2589213"/>
                <a:ext cx="103188" cy="82550"/>
              </a:xfrm>
              <a:custGeom>
                <a:avLst/>
                <a:gdLst>
                  <a:gd name="T0" fmla="*/ 9 w 65"/>
                  <a:gd name="T1" fmla="*/ 40 h 52"/>
                  <a:gd name="T2" fmla="*/ 14 w 65"/>
                  <a:gd name="T3" fmla="*/ 41 h 52"/>
                  <a:gd name="T4" fmla="*/ 21 w 65"/>
                  <a:gd name="T5" fmla="*/ 46 h 52"/>
                  <a:gd name="T6" fmla="*/ 23 w 65"/>
                  <a:gd name="T7" fmla="*/ 51 h 52"/>
                  <a:gd name="T8" fmla="*/ 33 w 65"/>
                  <a:gd name="T9" fmla="*/ 51 h 52"/>
                  <a:gd name="T10" fmla="*/ 33 w 65"/>
                  <a:gd name="T11" fmla="*/ 48 h 52"/>
                  <a:gd name="T12" fmla="*/ 20 w 65"/>
                  <a:gd name="T13" fmla="*/ 35 h 52"/>
                  <a:gd name="T14" fmla="*/ 18 w 65"/>
                  <a:gd name="T15" fmla="*/ 32 h 52"/>
                  <a:gd name="T16" fmla="*/ 16 w 65"/>
                  <a:gd name="T17" fmla="*/ 27 h 52"/>
                  <a:gd name="T18" fmla="*/ 13 w 65"/>
                  <a:gd name="T19" fmla="*/ 23 h 52"/>
                  <a:gd name="T20" fmla="*/ 14 w 65"/>
                  <a:gd name="T21" fmla="*/ 18 h 52"/>
                  <a:gd name="T22" fmla="*/ 22 w 65"/>
                  <a:gd name="T23" fmla="*/ 19 h 52"/>
                  <a:gd name="T24" fmla="*/ 22 w 65"/>
                  <a:gd name="T25" fmla="*/ 20 h 52"/>
                  <a:gd name="T26" fmla="*/ 26 w 65"/>
                  <a:gd name="T27" fmla="*/ 18 h 52"/>
                  <a:gd name="T28" fmla="*/ 30 w 65"/>
                  <a:gd name="T29" fmla="*/ 16 h 52"/>
                  <a:gd name="T30" fmla="*/ 33 w 65"/>
                  <a:gd name="T31" fmla="*/ 16 h 52"/>
                  <a:gd name="T32" fmla="*/ 38 w 65"/>
                  <a:gd name="T33" fmla="*/ 19 h 52"/>
                  <a:gd name="T34" fmla="*/ 43 w 65"/>
                  <a:gd name="T35" fmla="*/ 19 h 52"/>
                  <a:gd name="T36" fmla="*/ 47 w 65"/>
                  <a:gd name="T37" fmla="*/ 19 h 52"/>
                  <a:gd name="T38" fmla="*/ 53 w 65"/>
                  <a:gd name="T39" fmla="*/ 20 h 52"/>
                  <a:gd name="T40" fmla="*/ 59 w 65"/>
                  <a:gd name="T41" fmla="*/ 22 h 52"/>
                  <a:gd name="T42" fmla="*/ 61 w 65"/>
                  <a:gd name="T43" fmla="*/ 20 h 52"/>
                  <a:gd name="T44" fmla="*/ 63 w 65"/>
                  <a:gd name="T45" fmla="*/ 19 h 52"/>
                  <a:gd name="T46" fmla="*/ 61 w 65"/>
                  <a:gd name="T47" fmla="*/ 13 h 52"/>
                  <a:gd name="T48" fmla="*/ 59 w 65"/>
                  <a:gd name="T49" fmla="*/ 9 h 52"/>
                  <a:gd name="T50" fmla="*/ 50 w 65"/>
                  <a:gd name="T51" fmla="*/ 10 h 52"/>
                  <a:gd name="T52" fmla="*/ 39 w 65"/>
                  <a:gd name="T53" fmla="*/ 7 h 52"/>
                  <a:gd name="T54" fmla="*/ 29 w 65"/>
                  <a:gd name="T55" fmla="*/ 0 h 52"/>
                  <a:gd name="T56" fmla="*/ 29 w 65"/>
                  <a:gd name="T57" fmla="*/ 0 h 52"/>
                  <a:gd name="T58" fmla="*/ 13 w 65"/>
                  <a:gd name="T59" fmla="*/ 4 h 52"/>
                  <a:gd name="T60" fmla="*/ 7 w 65"/>
                  <a:gd name="T61" fmla="*/ 11 h 52"/>
                  <a:gd name="T62" fmla="*/ 1 w 65"/>
                  <a:gd name="T63" fmla="*/ 17 h 52"/>
                  <a:gd name="T64" fmla="*/ 1 w 65"/>
                  <a:gd name="T65" fmla="*/ 19 h 52"/>
                  <a:gd name="T66" fmla="*/ 5 w 65"/>
                  <a:gd name="T67" fmla="*/ 26 h 52"/>
                  <a:gd name="T68" fmla="*/ 11 w 65"/>
                  <a:gd name="T69" fmla="*/ 34 h 52"/>
                  <a:gd name="T70" fmla="*/ 18 w 65"/>
                  <a:gd name="T71" fmla="*/ 41 h 52"/>
                  <a:gd name="T72" fmla="*/ 10 w 65"/>
                  <a:gd name="T73" fmla="*/ 3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5" h="52">
                    <a:moveTo>
                      <a:pt x="10" y="39"/>
                    </a:moveTo>
                    <a:lnTo>
                      <a:pt x="9" y="40"/>
                    </a:lnTo>
                    <a:lnTo>
                      <a:pt x="10" y="41"/>
                    </a:lnTo>
                    <a:lnTo>
                      <a:pt x="14" y="41"/>
                    </a:lnTo>
                    <a:lnTo>
                      <a:pt x="17" y="45"/>
                    </a:lnTo>
                    <a:lnTo>
                      <a:pt x="21" y="46"/>
                    </a:lnTo>
                    <a:lnTo>
                      <a:pt x="22" y="49"/>
                    </a:lnTo>
                    <a:lnTo>
                      <a:pt x="23" y="51"/>
                    </a:lnTo>
                    <a:lnTo>
                      <a:pt x="26" y="49"/>
                    </a:lnTo>
                    <a:lnTo>
                      <a:pt x="33" y="51"/>
                    </a:lnTo>
                    <a:lnTo>
                      <a:pt x="36" y="52"/>
                    </a:lnTo>
                    <a:lnTo>
                      <a:pt x="33" y="48"/>
                    </a:lnTo>
                    <a:lnTo>
                      <a:pt x="21" y="38"/>
                    </a:lnTo>
                    <a:lnTo>
                      <a:pt x="20" y="35"/>
                    </a:lnTo>
                    <a:lnTo>
                      <a:pt x="21" y="34"/>
                    </a:lnTo>
                    <a:lnTo>
                      <a:pt x="18" y="32"/>
                    </a:lnTo>
                    <a:lnTo>
                      <a:pt x="18" y="30"/>
                    </a:lnTo>
                    <a:lnTo>
                      <a:pt x="16" y="27"/>
                    </a:lnTo>
                    <a:lnTo>
                      <a:pt x="13" y="27"/>
                    </a:lnTo>
                    <a:lnTo>
                      <a:pt x="13" y="23"/>
                    </a:lnTo>
                    <a:lnTo>
                      <a:pt x="14" y="22"/>
                    </a:lnTo>
                    <a:lnTo>
                      <a:pt x="14" y="18"/>
                    </a:lnTo>
                    <a:lnTo>
                      <a:pt x="16" y="16"/>
                    </a:lnTo>
                    <a:lnTo>
                      <a:pt x="22" y="19"/>
                    </a:lnTo>
                    <a:lnTo>
                      <a:pt x="22" y="20"/>
                    </a:lnTo>
                    <a:lnTo>
                      <a:pt x="22" y="20"/>
                    </a:lnTo>
                    <a:lnTo>
                      <a:pt x="23" y="18"/>
                    </a:lnTo>
                    <a:lnTo>
                      <a:pt x="26" y="18"/>
                    </a:lnTo>
                    <a:lnTo>
                      <a:pt x="28" y="18"/>
                    </a:lnTo>
                    <a:lnTo>
                      <a:pt x="30" y="16"/>
                    </a:lnTo>
                    <a:lnTo>
                      <a:pt x="32" y="17"/>
                    </a:lnTo>
                    <a:lnTo>
                      <a:pt x="33" y="16"/>
                    </a:lnTo>
                    <a:lnTo>
                      <a:pt x="37" y="17"/>
                    </a:lnTo>
                    <a:lnTo>
                      <a:pt x="38" y="19"/>
                    </a:lnTo>
                    <a:lnTo>
                      <a:pt x="39" y="18"/>
                    </a:lnTo>
                    <a:lnTo>
                      <a:pt x="43" y="19"/>
                    </a:lnTo>
                    <a:lnTo>
                      <a:pt x="46" y="18"/>
                    </a:lnTo>
                    <a:lnTo>
                      <a:pt x="47" y="19"/>
                    </a:lnTo>
                    <a:lnTo>
                      <a:pt x="51" y="18"/>
                    </a:lnTo>
                    <a:lnTo>
                      <a:pt x="53" y="20"/>
                    </a:lnTo>
                    <a:lnTo>
                      <a:pt x="55" y="19"/>
                    </a:lnTo>
                    <a:lnTo>
                      <a:pt x="59" y="22"/>
                    </a:lnTo>
                    <a:lnTo>
                      <a:pt x="62" y="23"/>
                    </a:lnTo>
                    <a:lnTo>
                      <a:pt x="61" y="20"/>
                    </a:lnTo>
                    <a:lnTo>
                      <a:pt x="65" y="19"/>
                    </a:lnTo>
                    <a:lnTo>
                      <a:pt x="63" y="19"/>
                    </a:lnTo>
                    <a:lnTo>
                      <a:pt x="62" y="18"/>
                    </a:lnTo>
                    <a:lnTo>
                      <a:pt x="61" y="13"/>
                    </a:lnTo>
                    <a:lnTo>
                      <a:pt x="59" y="10"/>
                    </a:lnTo>
                    <a:lnTo>
                      <a:pt x="59" y="9"/>
                    </a:lnTo>
                    <a:lnTo>
                      <a:pt x="57" y="12"/>
                    </a:lnTo>
                    <a:lnTo>
                      <a:pt x="50" y="10"/>
                    </a:lnTo>
                    <a:lnTo>
                      <a:pt x="41" y="9"/>
                    </a:lnTo>
                    <a:lnTo>
                      <a:pt x="39" y="7"/>
                    </a:lnTo>
                    <a:lnTo>
                      <a:pt x="36" y="5"/>
                    </a:lnTo>
                    <a:lnTo>
                      <a:pt x="29" y="0"/>
                    </a:lnTo>
                    <a:lnTo>
                      <a:pt x="29" y="0"/>
                    </a:lnTo>
                    <a:lnTo>
                      <a:pt x="29" y="0"/>
                    </a:lnTo>
                    <a:lnTo>
                      <a:pt x="21" y="0"/>
                    </a:lnTo>
                    <a:lnTo>
                      <a:pt x="13" y="4"/>
                    </a:lnTo>
                    <a:lnTo>
                      <a:pt x="11" y="9"/>
                    </a:lnTo>
                    <a:lnTo>
                      <a:pt x="7" y="11"/>
                    </a:lnTo>
                    <a:lnTo>
                      <a:pt x="6" y="16"/>
                    </a:lnTo>
                    <a:lnTo>
                      <a:pt x="1" y="17"/>
                    </a:lnTo>
                    <a:lnTo>
                      <a:pt x="0" y="16"/>
                    </a:lnTo>
                    <a:lnTo>
                      <a:pt x="1" y="19"/>
                    </a:lnTo>
                    <a:lnTo>
                      <a:pt x="3" y="22"/>
                    </a:lnTo>
                    <a:lnTo>
                      <a:pt x="5" y="26"/>
                    </a:lnTo>
                    <a:lnTo>
                      <a:pt x="7" y="30"/>
                    </a:lnTo>
                    <a:lnTo>
                      <a:pt x="11" y="34"/>
                    </a:lnTo>
                    <a:lnTo>
                      <a:pt x="13" y="34"/>
                    </a:lnTo>
                    <a:lnTo>
                      <a:pt x="18" y="41"/>
                    </a:lnTo>
                    <a:lnTo>
                      <a:pt x="11" y="39"/>
                    </a:lnTo>
                    <a:lnTo>
                      <a:pt x="10" y="3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3" name="Freeform 213">
                <a:extLst>
                  <a:ext uri="{FF2B5EF4-FFF2-40B4-BE49-F238E27FC236}">
                    <a16:creationId xmlns:a16="http://schemas.microsoft.com/office/drawing/2014/main" id="{4DC9B979-2AE1-4A6B-D178-8F938DF636F4}"/>
                  </a:ext>
                </a:extLst>
              </p:cNvPr>
              <p:cNvSpPr/>
              <p:nvPr/>
            </p:nvSpPr>
            <p:spPr bwMode="auto">
              <a:xfrm>
                <a:off x="6440488" y="2592388"/>
                <a:ext cx="95250" cy="119063"/>
              </a:xfrm>
              <a:custGeom>
                <a:avLst/>
                <a:gdLst>
                  <a:gd name="T0" fmla="*/ 28 w 60"/>
                  <a:gd name="T1" fmla="*/ 13 h 75"/>
                  <a:gd name="T2" fmla="*/ 22 w 60"/>
                  <a:gd name="T3" fmla="*/ 5 h 75"/>
                  <a:gd name="T4" fmla="*/ 20 w 60"/>
                  <a:gd name="T5" fmla="*/ 2 h 75"/>
                  <a:gd name="T6" fmla="*/ 17 w 60"/>
                  <a:gd name="T7" fmla="*/ 1 h 75"/>
                  <a:gd name="T8" fmla="*/ 14 w 60"/>
                  <a:gd name="T9" fmla="*/ 0 h 75"/>
                  <a:gd name="T10" fmla="*/ 12 w 60"/>
                  <a:gd name="T11" fmla="*/ 0 h 75"/>
                  <a:gd name="T12" fmla="*/ 8 w 60"/>
                  <a:gd name="T13" fmla="*/ 5 h 75"/>
                  <a:gd name="T14" fmla="*/ 1 w 60"/>
                  <a:gd name="T15" fmla="*/ 6 h 75"/>
                  <a:gd name="T16" fmla="*/ 2 w 60"/>
                  <a:gd name="T17" fmla="*/ 10 h 75"/>
                  <a:gd name="T18" fmla="*/ 4 w 60"/>
                  <a:gd name="T19" fmla="*/ 15 h 75"/>
                  <a:gd name="T20" fmla="*/ 8 w 60"/>
                  <a:gd name="T21" fmla="*/ 20 h 75"/>
                  <a:gd name="T22" fmla="*/ 4 w 60"/>
                  <a:gd name="T23" fmla="*/ 21 h 75"/>
                  <a:gd name="T24" fmla="*/ 4 w 60"/>
                  <a:gd name="T25" fmla="*/ 21 h 75"/>
                  <a:gd name="T26" fmla="*/ 7 w 60"/>
                  <a:gd name="T27" fmla="*/ 27 h 75"/>
                  <a:gd name="T28" fmla="*/ 4 w 60"/>
                  <a:gd name="T29" fmla="*/ 32 h 75"/>
                  <a:gd name="T30" fmla="*/ 11 w 60"/>
                  <a:gd name="T31" fmla="*/ 35 h 75"/>
                  <a:gd name="T32" fmla="*/ 11 w 60"/>
                  <a:gd name="T33" fmla="*/ 42 h 75"/>
                  <a:gd name="T34" fmla="*/ 7 w 60"/>
                  <a:gd name="T35" fmla="*/ 40 h 75"/>
                  <a:gd name="T36" fmla="*/ 12 w 60"/>
                  <a:gd name="T37" fmla="*/ 47 h 75"/>
                  <a:gd name="T38" fmla="*/ 11 w 60"/>
                  <a:gd name="T39" fmla="*/ 47 h 75"/>
                  <a:gd name="T40" fmla="*/ 11 w 60"/>
                  <a:gd name="T41" fmla="*/ 47 h 75"/>
                  <a:gd name="T42" fmla="*/ 13 w 60"/>
                  <a:gd name="T43" fmla="*/ 51 h 75"/>
                  <a:gd name="T44" fmla="*/ 14 w 60"/>
                  <a:gd name="T45" fmla="*/ 53 h 75"/>
                  <a:gd name="T46" fmla="*/ 20 w 60"/>
                  <a:gd name="T47" fmla="*/ 57 h 75"/>
                  <a:gd name="T48" fmla="*/ 24 w 60"/>
                  <a:gd name="T49" fmla="*/ 62 h 75"/>
                  <a:gd name="T50" fmla="*/ 23 w 60"/>
                  <a:gd name="T51" fmla="*/ 65 h 75"/>
                  <a:gd name="T52" fmla="*/ 26 w 60"/>
                  <a:gd name="T53" fmla="*/ 68 h 75"/>
                  <a:gd name="T54" fmla="*/ 31 w 60"/>
                  <a:gd name="T55" fmla="*/ 73 h 75"/>
                  <a:gd name="T56" fmla="*/ 35 w 60"/>
                  <a:gd name="T57" fmla="*/ 73 h 75"/>
                  <a:gd name="T58" fmla="*/ 41 w 60"/>
                  <a:gd name="T59" fmla="*/ 71 h 75"/>
                  <a:gd name="T60" fmla="*/ 50 w 60"/>
                  <a:gd name="T61" fmla="*/ 69 h 75"/>
                  <a:gd name="T62" fmla="*/ 56 w 60"/>
                  <a:gd name="T63" fmla="*/ 68 h 75"/>
                  <a:gd name="T64" fmla="*/ 54 w 60"/>
                  <a:gd name="T65" fmla="*/ 64 h 75"/>
                  <a:gd name="T66" fmla="*/ 60 w 60"/>
                  <a:gd name="T67" fmla="*/ 55 h 75"/>
                  <a:gd name="T68" fmla="*/ 59 w 60"/>
                  <a:gd name="T69" fmla="*/ 50 h 75"/>
                  <a:gd name="T70" fmla="*/ 52 w 60"/>
                  <a:gd name="T71" fmla="*/ 38 h 75"/>
                  <a:gd name="T72" fmla="*/ 54 w 60"/>
                  <a:gd name="T73" fmla="*/ 35 h 75"/>
                  <a:gd name="T74" fmla="*/ 53 w 60"/>
                  <a:gd name="T75" fmla="*/ 32 h 75"/>
                  <a:gd name="T76" fmla="*/ 53 w 60"/>
                  <a:gd name="T77" fmla="*/ 31 h 75"/>
                  <a:gd name="T78" fmla="*/ 54 w 60"/>
                  <a:gd name="T79" fmla="*/ 27 h 75"/>
                  <a:gd name="T80" fmla="*/ 49 w 60"/>
                  <a:gd name="T81" fmla="*/ 29 h 75"/>
                  <a:gd name="T82" fmla="*/ 43 w 60"/>
                  <a:gd name="T83" fmla="*/ 28 h 75"/>
                  <a:gd name="T84" fmla="*/ 36 w 60"/>
                  <a:gd name="T85" fmla="*/ 23 h 75"/>
                  <a:gd name="T86" fmla="*/ 36 w 60"/>
                  <a:gd name="T87" fmla="*/ 1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0" h="75">
                    <a:moveTo>
                      <a:pt x="32" y="15"/>
                    </a:moveTo>
                    <a:lnTo>
                      <a:pt x="28" y="13"/>
                    </a:lnTo>
                    <a:lnTo>
                      <a:pt x="27" y="10"/>
                    </a:lnTo>
                    <a:lnTo>
                      <a:pt x="22" y="5"/>
                    </a:lnTo>
                    <a:lnTo>
                      <a:pt x="22" y="2"/>
                    </a:lnTo>
                    <a:lnTo>
                      <a:pt x="20" y="2"/>
                    </a:lnTo>
                    <a:lnTo>
                      <a:pt x="20" y="2"/>
                    </a:lnTo>
                    <a:lnTo>
                      <a:pt x="17" y="1"/>
                    </a:lnTo>
                    <a:lnTo>
                      <a:pt x="14" y="0"/>
                    </a:lnTo>
                    <a:lnTo>
                      <a:pt x="14" y="0"/>
                    </a:lnTo>
                    <a:lnTo>
                      <a:pt x="14" y="0"/>
                    </a:lnTo>
                    <a:lnTo>
                      <a:pt x="12" y="0"/>
                    </a:lnTo>
                    <a:lnTo>
                      <a:pt x="9" y="2"/>
                    </a:lnTo>
                    <a:lnTo>
                      <a:pt x="8" y="5"/>
                    </a:lnTo>
                    <a:lnTo>
                      <a:pt x="5" y="3"/>
                    </a:lnTo>
                    <a:lnTo>
                      <a:pt x="1" y="6"/>
                    </a:lnTo>
                    <a:lnTo>
                      <a:pt x="0" y="7"/>
                    </a:lnTo>
                    <a:lnTo>
                      <a:pt x="2" y="10"/>
                    </a:lnTo>
                    <a:lnTo>
                      <a:pt x="4" y="15"/>
                    </a:lnTo>
                    <a:lnTo>
                      <a:pt x="4" y="15"/>
                    </a:lnTo>
                    <a:lnTo>
                      <a:pt x="8" y="16"/>
                    </a:lnTo>
                    <a:lnTo>
                      <a:pt x="8" y="20"/>
                    </a:lnTo>
                    <a:lnTo>
                      <a:pt x="5" y="20"/>
                    </a:lnTo>
                    <a:lnTo>
                      <a:pt x="4" y="21"/>
                    </a:lnTo>
                    <a:lnTo>
                      <a:pt x="4" y="21"/>
                    </a:lnTo>
                    <a:lnTo>
                      <a:pt x="4" y="21"/>
                    </a:lnTo>
                    <a:lnTo>
                      <a:pt x="8" y="21"/>
                    </a:lnTo>
                    <a:lnTo>
                      <a:pt x="7" y="27"/>
                    </a:lnTo>
                    <a:lnTo>
                      <a:pt x="4" y="31"/>
                    </a:lnTo>
                    <a:lnTo>
                      <a:pt x="4" y="32"/>
                    </a:lnTo>
                    <a:lnTo>
                      <a:pt x="8" y="35"/>
                    </a:lnTo>
                    <a:lnTo>
                      <a:pt x="11" y="35"/>
                    </a:lnTo>
                    <a:lnTo>
                      <a:pt x="13" y="38"/>
                    </a:lnTo>
                    <a:lnTo>
                      <a:pt x="11" y="42"/>
                    </a:lnTo>
                    <a:lnTo>
                      <a:pt x="8" y="40"/>
                    </a:lnTo>
                    <a:lnTo>
                      <a:pt x="7" y="40"/>
                    </a:lnTo>
                    <a:lnTo>
                      <a:pt x="7" y="43"/>
                    </a:lnTo>
                    <a:lnTo>
                      <a:pt x="12" y="47"/>
                    </a:lnTo>
                    <a:lnTo>
                      <a:pt x="11" y="47"/>
                    </a:lnTo>
                    <a:lnTo>
                      <a:pt x="11" y="47"/>
                    </a:lnTo>
                    <a:lnTo>
                      <a:pt x="11" y="47"/>
                    </a:lnTo>
                    <a:lnTo>
                      <a:pt x="11" y="47"/>
                    </a:lnTo>
                    <a:lnTo>
                      <a:pt x="11" y="47"/>
                    </a:lnTo>
                    <a:lnTo>
                      <a:pt x="13" y="51"/>
                    </a:lnTo>
                    <a:lnTo>
                      <a:pt x="13" y="53"/>
                    </a:lnTo>
                    <a:lnTo>
                      <a:pt x="14" y="53"/>
                    </a:lnTo>
                    <a:lnTo>
                      <a:pt x="17" y="53"/>
                    </a:lnTo>
                    <a:lnTo>
                      <a:pt x="20" y="57"/>
                    </a:lnTo>
                    <a:lnTo>
                      <a:pt x="24" y="57"/>
                    </a:lnTo>
                    <a:lnTo>
                      <a:pt x="24" y="62"/>
                    </a:lnTo>
                    <a:lnTo>
                      <a:pt x="22" y="65"/>
                    </a:lnTo>
                    <a:lnTo>
                      <a:pt x="23" y="65"/>
                    </a:lnTo>
                    <a:lnTo>
                      <a:pt x="24" y="68"/>
                    </a:lnTo>
                    <a:lnTo>
                      <a:pt x="26" y="68"/>
                    </a:lnTo>
                    <a:lnTo>
                      <a:pt x="30" y="71"/>
                    </a:lnTo>
                    <a:lnTo>
                      <a:pt x="31" y="73"/>
                    </a:lnTo>
                    <a:lnTo>
                      <a:pt x="31" y="75"/>
                    </a:lnTo>
                    <a:lnTo>
                      <a:pt x="35" y="73"/>
                    </a:lnTo>
                    <a:lnTo>
                      <a:pt x="38" y="73"/>
                    </a:lnTo>
                    <a:lnTo>
                      <a:pt x="41" y="71"/>
                    </a:lnTo>
                    <a:lnTo>
                      <a:pt x="47" y="69"/>
                    </a:lnTo>
                    <a:lnTo>
                      <a:pt x="50" y="69"/>
                    </a:lnTo>
                    <a:lnTo>
                      <a:pt x="54" y="68"/>
                    </a:lnTo>
                    <a:lnTo>
                      <a:pt x="56" y="68"/>
                    </a:lnTo>
                    <a:lnTo>
                      <a:pt x="57" y="67"/>
                    </a:lnTo>
                    <a:lnTo>
                      <a:pt x="54" y="64"/>
                    </a:lnTo>
                    <a:lnTo>
                      <a:pt x="54" y="61"/>
                    </a:lnTo>
                    <a:lnTo>
                      <a:pt x="60" y="55"/>
                    </a:lnTo>
                    <a:lnTo>
                      <a:pt x="60" y="53"/>
                    </a:lnTo>
                    <a:lnTo>
                      <a:pt x="59" y="50"/>
                    </a:lnTo>
                    <a:lnTo>
                      <a:pt x="54" y="45"/>
                    </a:lnTo>
                    <a:lnTo>
                      <a:pt x="52" y="38"/>
                    </a:lnTo>
                    <a:lnTo>
                      <a:pt x="54" y="36"/>
                    </a:lnTo>
                    <a:lnTo>
                      <a:pt x="54" y="35"/>
                    </a:lnTo>
                    <a:lnTo>
                      <a:pt x="54" y="35"/>
                    </a:lnTo>
                    <a:lnTo>
                      <a:pt x="53" y="32"/>
                    </a:lnTo>
                    <a:lnTo>
                      <a:pt x="53" y="32"/>
                    </a:lnTo>
                    <a:lnTo>
                      <a:pt x="53" y="31"/>
                    </a:lnTo>
                    <a:lnTo>
                      <a:pt x="52" y="28"/>
                    </a:lnTo>
                    <a:lnTo>
                      <a:pt x="54" y="27"/>
                    </a:lnTo>
                    <a:lnTo>
                      <a:pt x="52" y="25"/>
                    </a:lnTo>
                    <a:lnTo>
                      <a:pt x="49" y="29"/>
                    </a:lnTo>
                    <a:lnTo>
                      <a:pt x="46" y="27"/>
                    </a:lnTo>
                    <a:lnTo>
                      <a:pt x="43" y="28"/>
                    </a:lnTo>
                    <a:lnTo>
                      <a:pt x="41" y="25"/>
                    </a:lnTo>
                    <a:lnTo>
                      <a:pt x="36" y="23"/>
                    </a:lnTo>
                    <a:lnTo>
                      <a:pt x="35" y="21"/>
                    </a:lnTo>
                    <a:lnTo>
                      <a:pt x="36" y="17"/>
                    </a:lnTo>
                    <a:lnTo>
                      <a:pt x="32" y="1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4" name="Freeform 214">
                <a:extLst>
                  <a:ext uri="{FF2B5EF4-FFF2-40B4-BE49-F238E27FC236}">
                    <a16:creationId xmlns:a16="http://schemas.microsoft.com/office/drawing/2014/main" id="{03B1A168-5C39-40B9-1AC7-810654BB7A0F}"/>
                  </a:ext>
                </a:extLst>
              </p:cNvPr>
              <p:cNvSpPr/>
              <p:nvPr/>
            </p:nvSpPr>
            <p:spPr bwMode="auto">
              <a:xfrm>
                <a:off x="6367463" y="2619375"/>
                <a:ext cx="85725" cy="74613"/>
              </a:xfrm>
              <a:custGeom>
                <a:avLst/>
                <a:gdLst>
                  <a:gd name="T0" fmla="*/ 54 w 54"/>
                  <a:gd name="T1" fmla="*/ 29 h 47"/>
                  <a:gd name="T2" fmla="*/ 51 w 54"/>
                  <a:gd name="T3" fmla="*/ 22 h 47"/>
                  <a:gd name="T4" fmla="*/ 53 w 54"/>
                  <a:gd name="T5" fmla="*/ 20 h 47"/>
                  <a:gd name="T6" fmla="*/ 47 w 54"/>
                  <a:gd name="T7" fmla="*/ 13 h 47"/>
                  <a:gd name="T8" fmla="*/ 51 w 54"/>
                  <a:gd name="T9" fmla="*/ 6 h 47"/>
                  <a:gd name="T10" fmla="*/ 48 w 54"/>
                  <a:gd name="T11" fmla="*/ 7 h 47"/>
                  <a:gd name="T12" fmla="*/ 48 w 54"/>
                  <a:gd name="T13" fmla="*/ 7 h 47"/>
                  <a:gd name="T14" fmla="*/ 47 w 54"/>
                  <a:gd name="T15" fmla="*/ 6 h 47"/>
                  <a:gd name="T16" fmla="*/ 40 w 54"/>
                  <a:gd name="T17" fmla="*/ 4 h 47"/>
                  <a:gd name="T18" fmla="*/ 35 w 54"/>
                  <a:gd name="T19" fmla="*/ 3 h 47"/>
                  <a:gd name="T20" fmla="*/ 30 w 54"/>
                  <a:gd name="T21" fmla="*/ 1 h 47"/>
                  <a:gd name="T22" fmla="*/ 25 w 54"/>
                  <a:gd name="T23" fmla="*/ 1 h 47"/>
                  <a:gd name="T24" fmla="*/ 21 w 54"/>
                  <a:gd name="T25" fmla="*/ 0 h 47"/>
                  <a:gd name="T26" fmla="*/ 17 w 54"/>
                  <a:gd name="T27" fmla="*/ 1 h 47"/>
                  <a:gd name="T28" fmla="*/ 14 w 54"/>
                  <a:gd name="T29" fmla="*/ 1 h 47"/>
                  <a:gd name="T30" fmla="*/ 10 w 54"/>
                  <a:gd name="T31" fmla="*/ 1 h 47"/>
                  <a:gd name="T32" fmla="*/ 6 w 54"/>
                  <a:gd name="T33" fmla="*/ 4 h 47"/>
                  <a:gd name="T34" fmla="*/ 2 w 54"/>
                  <a:gd name="T35" fmla="*/ 0 h 47"/>
                  <a:gd name="T36" fmla="*/ 2 w 54"/>
                  <a:gd name="T37" fmla="*/ 4 h 47"/>
                  <a:gd name="T38" fmla="*/ 1 w 54"/>
                  <a:gd name="T39" fmla="*/ 5 h 47"/>
                  <a:gd name="T40" fmla="*/ 6 w 54"/>
                  <a:gd name="T41" fmla="*/ 10 h 47"/>
                  <a:gd name="T42" fmla="*/ 9 w 54"/>
                  <a:gd name="T43" fmla="*/ 15 h 47"/>
                  <a:gd name="T44" fmla="*/ 8 w 54"/>
                  <a:gd name="T45" fmla="*/ 18 h 47"/>
                  <a:gd name="T46" fmla="*/ 31 w 54"/>
                  <a:gd name="T47" fmla="*/ 41 h 47"/>
                  <a:gd name="T48" fmla="*/ 31 w 54"/>
                  <a:gd name="T49" fmla="*/ 43 h 47"/>
                  <a:gd name="T50" fmla="*/ 38 w 54"/>
                  <a:gd name="T51" fmla="*/ 42 h 47"/>
                  <a:gd name="T52" fmla="*/ 43 w 54"/>
                  <a:gd name="T53" fmla="*/ 47 h 47"/>
                  <a:gd name="T54" fmla="*/ 44 w 54"/>
                  <a:gd name="T55" fmla="*/ 40 h 47"/>
                  <a:gd name="T56" fmla="*/ 48 w 54"/>
                  <a:gd name="T57" fmla="*/ 36 h 47"/>
                  <a:gd name="T58" fmla="*/ 48 w 54"/>
                  <a:gd name="T59" fmla="*/ 34 h 47"/>
                  <a:gd name="T60" fmla="*/ 45 w 54"/>
                  <a:gd name="T61" fmla="*/ 29 h 47"/>
                  <a:gd name="T62" fmla="*/ 53 w 54"/>
                  <a:gd name="T63"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4" h="47">
                    <a:moveTo>
                      <a:pt x="53" y="29"/>
                    </a:moveTo>
                    <a:lnTo>
                      <a:pt x="54" y="29"/>
                    </a:lnTo>
                    <a:lnTo>
                      <a:pt x="51" y="26"/>
                    </a:lnTo>
                    <a:lnTo>
                      <a:pt x="51" y="22"/>
                    </a:lnTo>
                    <a:lnTo>
                      <a:pt x="53" y="20"/>
                    </a:lnTo>
                    <a:lnTo>
                      <a:pt x="53" y="20"/>
                    </a:lnTo>
                    <a:lnTo>
                      <a:pt x="47" y="16"/>
                    </a:lnTo>
                    <a:lnTo>
                      <a:pt x="47" y="13"/>
                    </a:lnTo>
                    <a:lnTo>
                      <a:pt x="51" y="8"/>
                    </a:lnTo>
                    <a:lnTo>
                      <a:pt x="51" y="6"/>
                    </a:lnTo>
                    <a:lnTo>
                      <a:pt x="51" y="6"/>
                    </a:lnTo>
                    <a:lnTo>
                      <a:pt x="48" y="7"/>
                    </a:lnTo>
                    <a:lnTo>
                      <a:pt x="48" y="7"/>
                    </a:lnTo>
                    <a:lnTo>
                      <a:pt x="48" y="7"/>
                    </a:lnTo>
                    <a:lnTo>
                      <a:pt x="48" y="7"/>
                    </a:lnTo>
                    <a:lnTo>
                      <a:pt x="47" y="6"/>
                    </a:lnTo>
                    <a:lnTo>
                      <a:pt x="43" y="6"/>
                    </a:lnTo>
                    <a:lnTo>
                      <a:pt x="40" y="4"/>
                    </a:lnTo>
                    <a:lnTo>
                      <a:pt x="38" y="4"/>
                    </a:lnTo>
                    <a:lnTo>
                      <a:pt x="35" y="3"/>
                    </a:lnTo>
                    <a:lnTo>
                      <a:pt x="31" y="3"/>
                    </a:lnTo>
                    <a:lnTo>
                      <a:pt x="30" y="1"/>
                    </a:lnTo>
                    <a:lnTo>
                      <a:pt x="28" y="3"/>
                    </a:lnTo>
                    <a:lnTo>
                      <a:pt x="25" y="1"/>
                    </a:lnTo>
                    <a:lnTo>
                      <a:pt x="22" y="4"/>
                    </a:lnTo>
                    <a:lnTo>
                      <a:pt x="21" y="0"/>
                    </a:lnTo>
                    <a:lnTo>
                      <a:pt x="20" y="0"/>
                    </a:lnTo>
                    <a:lnTo>
                      <a:pt x="17" y="1"/>
                    </a:lnTo>
                    <a:lnTo>
                      <a:pt x="15" y="0"/>
                    </a:lnTo>
                    <a:lnTo>
                      <a:pt x="14" y="1"/>
                    </a:lnTo>
                    <a:lnTo>
                      <a:pt x="11" y="1"/>
                    </a:lnTo>
                    <a:lnTo>
                      <a:pt x="10" y="1"/>
                    </a:lnTo>
                    <a:lnTo>
                      <a:pt x="10" y="4"/>
                    </a:lnTo>
                    <a:lnTo>
                      <a:pt x="6" y="4"/>
                    </a:lnTo>
                    <a:lnTo>
                      <a:pt x="5" y="1"/>
                    </a:lnTo>
                    <a:lnTo>
                      <a:pt x="2" y="0"/>
                    </a:lnTo>
                    <a:lnTo>
                      <a:pt x="2" y="0"/>
                    </a:lnTo>
                    <a:lnTo>
                      <a:pt x="2" y="4"/>
                    </a:lnTo>
                    <a:lnTo>
                      <a:pt x="0" y="5"/>
                    </a:lnTo>
                    <a:lnTo>
                      <a:pt x="1" y="5"/>
                    </a:lnTo>
                    <a:lnTo>
                      <a:pt x="2" y="5"/>
                    </a:lnTo>
                    <a:lnTo>
                      <a:pt x="6" y="10"/>
                    </a:lnTo>
                    <a:lnTo>
                      <a:pt x="6" y="12"/>
                    </a:lnTo>
                    <a:lnTo>
                      <a:pt x="9" y="15"/>
                    </a:lnTo>
                    <a:lnTo>
                      <a:pt x="7" y="16"/>
                    </a:lnTo>
                    <a:lnTo>
                      <a:pt x="8" y="18"/>
                    </a:lnTo>
                    <a:lnTo>
                      <a:pt x="20" y="28"/>
                    </a:lnTo>
                    <a:lnTo>
                      <a:pt x="31" y="41"/>
                    </a:lnTo>
                    <a:lnTo>
                      <a:pt x="30" y="42"/>
                    </a:lnTo>
                    <a:lnTo>
                      <a:pt x="31" y="43"/>
                    </a:lnTo>
                    <a:lnTo>
                      <a:pt x="37" y="43"/>
                    </a:lnTo>
                    <a:lnTo>
                      <a:pt x="38" y="42"/>
                    </a:lnTo>
                    <a:lnTo>
                      <a:pt x="42" y="47"/>
                    </a:lnTo>
                    <a:lnTo>
                      <a:pt x="43" y="47"/>
                    </a:lnTo>
                    <a:lnTo>
                      <a:pt x="44" y="44"/>
                    </a:lnTo>
                    <a:lnTo>
                      <a:pt x="44" y="40"/>
                    </a:lnTo>
                    <a:lnTo>
                      <a:pt x="45" y="36"/>
                    </a:lnTo>
                    <a:lnTo>
                      <a:pt x="48" y="36"/>
                    </a:lnTo>
                    <a:lnTo>
                      <a:pt x="50" y="35"/>
                    </a:lnTo>
                    <a:lnTo>
                      <a:pt x="48" y="34"/>
                    </a:lnTo>
                    <a:lnTo>
                      <a:pt x="46" y="33"/>
                    </a:lnTo>
                    <a:lnTo>
                      <a:pt x="45" y="29"/>
                    </a:lnTo>
                    <a:lnTo>
                      <a:pt x="48" y="27"/>
                    </a:lnTo>
                    <a:lnTo>
                      <a:pt x="53" y="2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5" name="Freeform 215">
                <a:extLst>
                  <a:ext uri="{FF2B5EF4-FFF2-40B4-BE49-F238E27FC236}">
                    <a16:creationId xmlns:a16="http://schemas.microsoft.com/office/drawing/2014/main" id="{72653603-FED9-CD67-281B-5F0D76B2EF39}"/>
                  </a:ext>
                </a:extLst>
              </p:cNvPr>
              <p:cNvSpPr/>
              <p:nvPr/>
            </p:nvSpPr>
            <p:spPr bwMode="auto">
              <a:xfrm>
                <a:off x="6316663" y="2573338"/>
                <a:ext cx="66675" cy="41275"/>
              </a:xfrm>
              <a:custGeom>
                <a:avLst/>
                <a:gdLst>
                  <a:gd name="T0" fmla="*/ 1 w 42"/>
                  <a:gd name="T1" fmla="*/ 25 h 26"/>
                  <a:gd name="T2" fmla="*/ 1 w 42"/>
                  <a:gd name="T3" fmla="*/ 26 h 26"/>
                  <a:gd name="T4" fmla="*/ 5 w 42"/>
                  <a:gd name="T5" fmla="*/ 25 h 26"/>
                  <a:gd name="T6" fmla="*/ 9 w 42"/>
                  <a:gd name="T7" fmla="*/ 22 h 26"/>
                  <a:gd name="T8" fmla="*/ 12 w 42"/>
                  <a:gd name="T9" fmla="*/ 21 h 26"/>
                  <a:gd name="T10" fmla="*/ 18 w 42"/>
                  <a:gd name="T11" fmla="*/ 23 h 26"/>
                  <a:gd name="T12" fmla="*/ 20 w 42"/>
                  <a:gd name="T13" fmla="*/ 23 h 26"/>
                  <a:gd name="T14" fmla="*/ 22 w 42"/>
                  <a:gd name="T15" fmla="*/ 19 h 26"/>
                  <a:gd name="T16" fmla="*/ 26 w 42"/>
                  <a:gd name="T17" fmla="*/ 17 h 26"/>
                  <a:gd name="T18" fmla="*/ 27 w 42"/>
                  <a:gd name="T19" fmla="*/ 13 h 26"/>
                  <a:gd name="T20" fmla="*/ 38 w 42"/>
                  <a:gd name="T21" fmla="*/ 7 h 26"/>
                  <a:gd name="T22" fmla="*/ 42 w 42"/>
                  <a:gd name="T23" fmla="*/ 7 h 26"/>
                  <a:gd name="T24" fmla="*/ 42 w 42"/>
                  <a:gd name="T25" fmla="*/ 6 h 26"/>
                  <a:gd name="T26" fmla="*/ 42 w 42"/>
                  <a:gd name="T27" fmla="*/ 4 h 26"/>
                  <a:gd name="T28" fmla="*/ 39 w 42"/>
                  <a:gd name="T29" fmla="*/ 0 h 26"/>
                  <a:gd name="T30" fmla="*/ 37 w 42"/>
                  <a:gd name="T31" fmla="*/ 1 h 26"/>
                  <a:gd name="T32" fmla="*/ 30 w 42"/>
                  <a:gd name="T33" fmla="*/ 5 h 26"/>
                  <a:gd name="T34" fmla="*/ 27 w 42"/>
                  <a:gd name="T35" fmla="*/ 5 h 26"/>
                  <a:gd name="T36" fmla="*/ 25 w 42"/>
                  <a:gd name="T37" fmla="*/ 5 h 26"/>
                  <a:gd name="T38" fmla="*/ 22 w 42"/>
                  <a:gd name="T39" fmla="*/ 6 h 26"/>
                  <a:gd name="T40" fmla="*/ 18 w 42"/>
                  <a:gd name="T41" fmla="*/ 6 h 26"/>
                  <a:gd name="T42" fmla="*/ 15 w 42"/>
                  <a:gd name="T43" fmla="*/ 8 h 26"/>
                  <a:gd name="T44" fmla="*/ 12 w 42"/>
                  <a:gd name="T45" fmla="*/ 6 h 26"/>
                  <a:gd name="T46" fmla="*/ 5 w 42"/>
                  <a:gd name="T47" fmla="*/ 6 h 26"/>
                  <a:gd name="T48" fmla="*/ 4 w 42"/>
                  <a:gd name="T49" fmla="*/ 5 h 26"/>
                  <a:gd name="T50" fmla="*/ 3 w 42"/>
                  <a:gd name="T51" fmla="*/ 6 h 26"/>
                  <a:gd name="T52" fmla="*/ 1 w 42"/>
                  <a:gd name="T53" fmla="*/ 10 h 26"/>
                  <a:gd name="T54" fmla="*/ 2 w 42"/>
                  <a:gd name="T55" fmla="*/ 12 h 26"/>
                  <a:gd name="T56" fmla="*/ 0 w 42"/>
                  <a:gd name="T57" fmla="*/ 15 h 26"/>
                  <a:gd name="T58" fmla="*/ 1 w 42"/>
                  <a:gd name="T59" fmla="*/ 19 h 26"/>
                  <a:gd name="T60" fmla="*/ 4 w 42"/>
                  <a:gd name="T61" fmla="*/ 20 h 26"/>
                  <a:gd name="T62" fmla="*/ 4 w 42"/>
                  <a:gd name="T63" fmla="*/ 25 h 26"/>
                  <a:gd name="T64" fmla="*/ 1 w 42"/>
                  <a:gd name="T65" fmla="*/ 25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 h="26">
                    <a:moveTo>
                      <a:pt x="1" y="25"/>
                    </a:moveTo>
                    <a:lnTo>
                      <a:pt x="1" y="26"/>
                    </a:lnTo>
                    <a:lnTo>
                      <a:pt x="5" y="25"/>
                    </a:lnTo>
                    <a:lnTo>
                      <a:pt x="9" y="22"/>
                    </a:lnTo>
                    <a:lnTo>
                      <a:pt x="12" y="21"/>
                    </a:lnTo>
                    <a:lnTo>
                      <a:pt x="18" y="23"/>
                    </a:lnTo>
                    <a:lnTo>
                      <a:pt x="20" y="23"/>
                    </a:lnTo>
                    <a:lnTo>
                      <a:pt x="22" y="19"/>
                    </a:lnTo>
                    <a:lnTo>
                      <a:pt x="26" y="17"/>
                    </a:lnTo>
                    <a:lnTo>
                      <a:pt x="27" y="13"/>
                    </a:lnTo>
                    <a:lnTo>
                      <a:pt x="38" y="7"/>
                    </a:lnTo>
                    <a:lnTo>
                      <a:pt x="42" y="7"/>
                    </a:lnTo>
                    <a:lnTo>
                      <a:pt x="42" y="6"/>
                    </a:lnTo>
                    <a:lnTo>
                      <a:pt x="42" y="4"/>
                    </a:lnTo>
                    <a:lnTo>
                      <a:pt x="39" y="0"/>
                    </a:lnTo>
                    <a:lnTo>
                      <a:pt x="37" y="1"/>
                    </a:lnTo>
                    <a:lnTo>
                      <a:pt x="30" y="5"/>
                    </a:lnTo>
                    <a:lnTo>
                      <a:pt x="27" y="5"/>
                    </a:lnTo>
                    <a:lnTo>
                      <a:pt x="25" y="5"/>
                    </a:lnTo>
                    <a:lnTo>
                      <a:pt x="22" y="6"/>
                    </a:lnTo>
                    <a:lnTo>
                      <a:pt x="18" y="6"/>
                    </a:lnTo>
                    <a:lnTo>
                      <a:pt x="15" y="8"/>
                    </a:lnTo>
                    <a:lnTo>
                      <a:pt x="12" y="6"/>
                    </a:lnTo>
                    <a:lnTo>
                      <a:pt x="5" y="6"/>
                    </a:lnTo>
                    <a:lnTo>
                      <a:pt x="4" y="5"/>
                    </a:lnTo>
                    <a:lnTo>
                      <a:pt x="3" y="6"/>
                    </a:lnTo>
                    <a:lnTo>
                      <a:pt x="1" y="10"/>
                    </a:lnTo>
                    <a:lnTo>
                      <a:pt x="2" y="12"/>
                    </a:lnTo>
                    <a:lnTo>
                      <a:pt x="0" y="15"/>
                    </a:lnTo>
                    <a:lnTo>
                      <a:pt x="1" y="19"/>
                    </a:lnTo>
                    <a:lnTo>
                      <a:pt x="4" y="20"/>
                    </a:lnTo>
                    <a:lnTo>
                      <a:pt x="4" y="25"/>
                    </a:lnTo>
                    <a:lnTo>
                      <a:pt x="1" y="2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6" name="Freeform 216">
                <a:extLst>
                  <a:ext uri="{FF2B5EF4-FFF2-40B4-BE49-F238E27FC236}">
                    <a16:creationId xmlns:a16="http://schemas.microsoft.com/office/drawing/2014/main" id="{BC1CED54-86CF-1D39-CE59-C0751F46E09A}"/>
                  </a:ext>
                </a:extLst>
              </p:cNvPr>
              <p:cNvSpPr/>
              <p:nvPr/>
            </p:nvSpPr>
            <p:spPr bwMode="auto">
              <a:xfrm>
                <a:off x="6226175" y="2505075"/>
                <a:ext cx="165100" cy="76200"/>
              </a:xfrm>
              <a:custGeom>
                <a:avLst/>
                <a:gdLst>
                  <a:gd name="T0" fmla="*/ 53 w 104"/>
                  <a:gd name="T1" fmla="*/ 44 h 48"/>
                  <a:gd name="T2" fmla="*/ 60 w 104"/>
                  <a:gd name="T3" fmla="*/ 46 h 48"/>
                  <a:gd name="T4" fmla="*/ 70 w 104"/>
                  <a:gd name="T5" fmla="*/ 46 h 48"/>
                  <a:gd name="T6" fmla="*/ 75 w 104"/>
                  <a:gd name="T7" fmla="*/ 47 h 48"/>
                  <a:gd name="T8" fmla="*/ 82 w 104"/>
                  <a:gd name="T9" fmla="*/ 46 h 48"/>
                  <a:gd name="T10" fmla="*/ 85 w 104"/>
                  <a:gd name="T11" fmla="*/ 46 h 48"/>
                  <a:gd name="T12" fmla="*/ 97 w 104"/>
                  <a:gd name="T13" fmla="*/ 40 h 48"/>
                  <a:gd name="T14" fmla="*/ 97 w 104"/>
                  <a:gd name="T15" fmla="*/ 36 h 48"/>
                  <a:gd name="T16" fmla="*/ 98 w 104"/>
                  <a:gd name="T17" fmla="*/ 29 h 48"/>
                  <a:gd name="T18" fmla="*/ 97 w 104"/>
                  <a:gd name="T19" fmla="*/ 24 h 48"/>
                  <a:gd name="T20" fmla="*/ 104 w 104"/>
                  <a:gd name="T21" fmla="*/ 21 h 48"/>
                  <a:gd name="T22" fmla="*/ 103 w 104"/>
                  <a:gd name="T23" fmla="*/ 18 h 48"/>
                  <a:gd name="T24" fmla="*/ 102 w 104"/>
                  <a:gd name="T25" fmla="*/ 6 h 48"/>
                  <a:gd name="T26" fmla="*/ 95 w 104"/>
                  <a:gd name="T27" fmla="*/ 4 h 48"/>
                  <a:gd name="T28" fmla="*/ 85 w 104"/>
                  <a:gd name="T29" fmla="*/ 4 h 48"/>
                  <a:gd name="T30" fmla="*/ 76 w 104"/>
                  <a:gd name="T31" fmla="*/ 2 h 48"/>
                  <a:gd name="T32" fmla="*/ 73 w 104"/>
                  <a:gd name="T33" fmla="*/ 3 h 48"/>
                  <a:gd name="T34" fmla="*/ 72 w 104"/>
                  <a:gd name="T35" fmla="*/ 6 h 48"/>
                  <a:gd name="T36" fmla="*/ 65 w 104"/>
                  <a:gd name="T37" fmla="*/ 9 h 48"/>
                  <a:gd name="T38" fmla="*/ 55 w 104"/>
                  <a:gd name="T39" fmla="*/ 4 h 48"/>
                  <a:gd name="T40" fmla="*/ 55 w 104"/>
                  <a:gd name="T41" fmla="*/ 10 h 48"/>
                  <a:gd name="T42" fmla="*/ 51 w 104"/>
                  <a:gd name="T43" fmla="*/ 12 h 48"/>
                  <a:gd name="T44" fmla="*/ 44 w 104"/>
                  <a:gd name="T45" fmla="*/ 19 h 48"/>
                  <a:gd name="T46" fmla="*/ 47 w 104"/>
                  <a:gd name="T47" fmla="*/ 21 h 48"/>
                  <a:gd name="T48" fmla="*/ 45 w 104"/>
                  <a:gd name="T49" fmla="*/ 27 h 48"/>
                  <a:gd name="T50" fmla="*/ 38 w 104"/>
                  <a:gd name="T51" fmla="*/ 26 h 48"/>
                  <a:gd name="T52" fmla="*/ 32 w 104"/>
                  <a:gd name="T53" fmla="*/ 26 h 48"/>
                  <a:gd name="T54" fmla="*/ 24 w 104"/>
                  <a:gd name="T55" fmla="*/ 29 h 48"/>
                  <a:gd name="T56" fmla="*/ 20 w 104"/>
                  <a:gd name="T57" fmla="*/ 29 h 48"/>
                  <a:gd name="T58" fmla="*/ 13 w 104"/>
                  <a:gd name="T59" fmla="*/ 27 h 48"/>
                  <a:gd name="T60" fmla="*/ 10 w 104"/>
                  <a:gd name="T61" fmla="*/ 28 h 48"/>
                  <a:gd name="T62" fmla="*/ 3 w 104"/>
                  <a:gd name="T63" fmla="*/ 29 h 48"/>
                  <a:gd name="T64" fmla="*/ 0 w 104"/>
                  <a:gd name="T65" fmla="*/ 28 h 48"/>
                  <a:gd name="T66" fmla="*/ 0 w 104"/>
                  <a:gd name="T67" fmla="*/ 31 h 48"/>
                  <a:gd name="T68" fmla="*/ 1 w 104"/>
                  <a:gd name="T69" fmla="*/ 35 h 48"/>
                  <a:gd name="T70" fmla="*/ 5 w 104"/>
                  <a:gd name="T71" fmla="*/ 34 h 48"/>
                  <a:gd name="T72" fmla="*/ 9 w 104"/>
                  <a:gd name="T73" fmla="*/ 34 h 48"/>
                  <a:gd name="T74" fmla="*/ 15 w 104"/>
                  <a:gd name="T75" fmla="*/ 38 h 48"/>
                  <a:gd name="T76" fmla="*/ 28 w 104"/>
                  <a:gd name="T77" fmla="*/ 34 h 48"/>
                  <a:gd name="T78" fmla="*/ 38 w 104"/>
                  <a:gd name="T79" fmla="*/ 35 h 48"/>
                  <a:gd name="T80" fmla="*/ 44 w 104"/>
                  <a:gd name="T81" fmla="*/ 4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4" h="48">
                    <a:moveTo>
                      <a:pt x="44" y="42"/>
                    </a:moveTo>
                    <a:lnTo>
                      <a:pt x="53" y="44"/>
                    </a:lnTo>
                    <a:lnTo>
                      <a:pt x="58" y="43"/>
                    </a:lnTo>
                    <a:lnTo>
                      <a:pt x="60" y="46"/>
                    </a:lnTo>
                    <a:lnTo>
                      <a:pt x="62" y="46"/>
                    </a:lnTo>
                    <a:lnTo>
                      <a:pt x="70" y="46"/>
                    </a:lnTo>
                    <a:lnTo>
                      <a:pt x="72" y="48"/>
                    </a:lnTo>
                    <a:lnTo>
                      <a:pt x="75" y="47"/>
                    </a:lnTo>
                    <a:lnTo>
                      <a:pt x="79" y="47"/>
                    </a:lnTo>
                    <a:lnTo>
                      <a:pt x="82" y="46"/>
                    </a:lnTo>
                    <a:lnTo>
                      <a:pt x="84" y="46"/>
                    </a:lnTo>
                    <a:lnTo>
                      <a:pt x="85" y="46"/>
                    </a:lnTo>
                    <a:lnTo>
                      <a:pt x="92" y="42"/>
                    </a:lnTo>
                    <a:lnTo>
                      <a:pt x="97" y="40"/>
                    </a:lnTo>
                    <a:lnTo>
                      <a:pt x="98" y="39"/>
                    </a:lnTo>
                    <a:lnTo>
                      <a:pt x="97" y="36"/>
                    </a:lnTo>
                    <a:lnTo>
                      <a:pt x="97" y="33"/>
                    </a:lnTo>
                    <a:lnTo>
                      <a:pt x="98" y="29"/>
                    </a:lnTo>
                    <a:lnTo>
                      <a:pt x="96" y="26"/>
                    </a:lnTo>
                    <a:lnTo>
                      <a:pt x="97" y="24"/>
                    </a:lnTo>
                    <a:lnTo>
                      <a:pt x="103" y="24"/>
                    </a:lnTo>
                    <a:lnTo>
                      <a:pt x="104" y="21"/>
                    </a:lnTo>
                    <a:lnTo>
                      <a:pt x="103" y="18"/>
                    </a:lnTo>
                    <a:lnTo>
                      <a:pt x="103" y="18"/>
                    </a:lnTo>
                    <a:lnTo>
                      <a:pt x="102" y="11"/>
                    </a:lnTo>
                    <a:lnTo>
                      <a:pt x="102" y="6"/>
                    </a:lnTo>
                    <a:lnTo>
                      <a:pt x="97" y="5"/>
                    </a:lnTo>
                    <a:lnTo>
                      <a:pt x="95" y="4"/>
                    </a:lnTo>
                    <a:lnTo>
                      <a:pt x="91" y="4"/>
                    </a:lnTo>
                    <a:lnTo>
                      <a:pt x="85" y="4"/>
                    </a:lnTo>
                    <a:lnTo>
                      <a:pt x="82" y="2"/>
                    </a:lnTo>
                    <a:lnTo>
                      <a:pt x="76" y="2"/>
                    </a:lnTo>
                    <a:lnTo>
                      <a:pt x="74" y="0"/>
                    </a:lnTo>
                    <a:lnTo>
                      <a:pt x="73" y="3"/>
                    </a:lnTo>
                    <a:lnTo>
                      <a:pt x="72" y="4"/>
                    </a:lnTo>
                    <a:lnTo>
                      <a:pt x="72" y="6"/>
                    </a:lnTo>
                    <a:lnTo>
                      <a:pt x="67" y="6"/>
                    </a:lnTo>
                    <a:lnTo>
                      <a:pt x="65" y="9"/>
                    </a:lnTo>
                    <a:lnTo>
                      <a:pt x="57" y="4"/>
                    </a:lnTo>
                    <a:lnTo>
                      <a:pt x="55" y="4"/>
                    </a:lnTo>
                    <a:lnTo>
                      <a:pt x="55" y="5"/>
                    </a:lnTo>
                    <a:lnTo>
                      <a:pt x="55" y="10"/>
                    </a:lnTo>
                    <a:lnTo>
                      <a:pt x="53" y="10"/>
                    </a:lnTo>
                    <a:lnTo>
                      <a:pt x="51" y="12"/>
                    </a:lnTo>
                    <a:lnTo>
                      <a:pt x="47" y="14"/>
                    </a:lnTo>
                    <a:lnTo>
                      <a:pt x="44" y="19"/>
                    </a:lnTo>
                    <a:lnTo>
                      <a:pt x="44" y="19"/>
                    </a:lnTo>
                    <a:lnTo>
                      <a:pt x="47" y="21"/>
                    </a:lnTo>
                    <a:lnTo>
                      <a:pt x="49" y="26"/>
                    </a:lnTo>
                    <a:lnTo>
                      <a:pt x="45" y="27"/>
                    </a:lnTo>
                    <a:lnTo>
                      <a:pt x="42" y="25"/>
                    </a:lnTo>
                    <a:lnTo>
                      <a:pt x="38" y="26"/>
                    </a:lnTo>
                    <a:lnTo>
                      <a:pt x="35" y="25"/>
                    </a:lnTo>
                    <a:lnTo>
                      <a:pt x="32" y="26"/>
                    </a:lnTo>
                    <a:lnTo>
                      <a:pt x="28" y="28"/>
                    </a:lnTo>
                    <a:lnTo>
                      <a:pt x="24" y="29"/>
                    </a:lnTo>
                    <a:lnTo>
                      <a:pt x="22" y="28"/>
                    </a:lnTo>
                    <a:lnTo>
                      <a:pt x="20" y="29"/>
                    </a:lnTo>
                    <a:lnTo>
                      <a:pt x="16" y="27"/>
                    </a:lnTo>
                    <a:lnTo>
                      <a:pt x="13" y="27"/>
                    </a:lnTo>
                    <a:lnTo>
                      <a:pt x="10" y="27"/>
                    </a:lnTo>
                    <a:lnTo>
                      <a:pt x="10" y="28"/>
                    </a:lnTo>
                    <a:lnTo>
                      <a:pt x="8" y="31"/>
                    </a:lnTo>
                    <a:lnTo>
                      <a:pt x="3" y="29"/>
                    </a:lnTo>
                    <a:lnTo>
                      <a:pt x="1" y="28"/>
                    </a:lnTo>
                    <a:lnTo>
                      <a:pt x="0" y="28"/>
                    </a:lnTo>
                    <a:lnTo>
                      <a:pt x="0" y="29"/>
                    </a:lnTo>
                    <a:lnTo>
                      <a:pt x="0" y="31"/>
                    </a:lnTo>
                    <a:lnTo>
                      <a:pt x="1" y="33"/>
                    </a:lnTo>
                    <a:lnTo>
                      <a:pt x="1" y="35"/>
                    </a:lnTo>
                    <a:lnTo>
                      <a:pt x="2" y="35"/>
                    </a:lnTo>
                    <a:lnTo>
                      <a:pt x="5" y="34"/>
                    </a:lnTo>
                    <a:lnTo>
                      <a:pt x="8" y="36"/>
                    </a:lnTo>
                    <a:lnTo>
                      <a:pt x="9" y="34"/>
                    </a:lnTo>
                    <a:lnTo>
                      <a:pt x="14" y="34"/>
                    </a:lnTo>
                    <a:lnTo>
                      <a:pt x="15" y="38"/>
                    </a:lnTo>
                    <a:lnTo>
                      <a:pt x="20" y="39"/>
                    </a:lnTo>
                    <a:lnTo>
                      <a:pt x="28" y="34"/>
                    </a:lnTo>
                    <a:lnTo>
                      <a:pt x="31" y="35"/>
                    </a:lnTo>
                    <a:lnTo>
                      <a:pt x="38" y="35"/>
                    </a:lnTo>
                    <a:lnTo>
                      <a:pt x="37" y="39"/>
                    </a:lnTo>
                    <a:lnTo>
                      <a:pt x="44" y="4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7" name="Freeform 217">
                <a:extLst>
                  <a:ext uri="{FF2B5EF4-FFF2-40B4-BE49-F238E27FC236}">
                    <a16:creationId xmlns:a16="http://schemas.microsoft.com/office/drawing/2014/main" id="{69342372-EBB2-F028-BEC6-18C54C913404}"/>
                  </a:ext>
                </a:extLst>
              </p:cNvPr>
              <p:cNvSpPr/>
              <p:nvPr/>
            </p:nvSpPr>
            <p:spPr bwMode="auto">
              <a:xfrm>
                <a:off x="6273800" y="2441575"/>
                <a:ext cx="177800" cy="71438"/>
              </a:xfrm>
              <a:custGeom>
                <a:avLst/>
                <a:gdLst>
                  <a:gd name="T0" fmla="*/ 46 w 112"/>
                  <a:gd name="T1" fmla="*/ 2 h 45"/>
                  <a:gd name="T2" fmla="*/ 42 w 112"/>
                  <a:gd name="T3" fmla="*/ 3 h 45"/>
                  <a:gd name="T4" fmla="*/ 38 w 112"/>
                  <a:gd name="T5" fmla="*/ 0 h 45"/>
                  <a:gd name="T6" fmla="*/ 32 w 112"/>
                  <a:gd name="T7" fmla="*/ 1 h 45"/>
                  <a:gd name="T8" fmla="*/ 28 w 112"/>
                  <a:gd name="T9" fmla="*/ 5 h 45"/>
                  <a:gd name="T10" fmla="*/ 22 w 112"/>
                  <a:gd name="T11" fmla="*/ 5 h 45"/>
                  <a:gd name="T12" fmla="*/ 16 w 112"/>
                  <a:gd name="T13" fmla="*/ 7 h 45"/>
                  <a:gd name="T14" fmla="*/ 10 w 112"/>
                  <a:gd name="T15" fmla="*/ 10 h 45"/>
                  <a:gd name="T16" fmla="*/ 1 w 112"/>
                  <a:gd name="T17" fmla="*/ 14 h 45"/>
                  <a:gd name="T18" fmla="*/ 0 w 112"/>
                  <a:gd name="T19" fmla="*/ 13 h 45"/>
                  <a:gd name="T20" fmla="*/ 5 w 112"/>
                  <a:gd name="T21" fmla="*/ 16 h 45"/>
                  <a:gd name="T22" fmla="*/ 8 w 112"/>
                  <a:gd name="T23" fmla="*/ 25 h 45"/>
                  <a:gd name="T24" fmla="*/ 10 w 112"/>
                  <a:gd name="T25" fmla="*/ 29 h 45"/>
                  <a:gd name="T26" fmla="*/ 25 w 112"/>
                  <a:gd name="T27" fmla="*/ 42 h 45"/>
                  <a:gd name="T28" fmla="*/ 35 w 112"/>
                  <a:gd name="T29" fmla="*/ 45 h 45"/>
                  <a:gd name="T30" fmla="*/ 39 w 112"/>
                  <a:gd name="T31" fmla="*/ 44 h 45"/>
                  <a:gd name="T32" fmla="*/ 42 w 112"/>
                  <a:gd name="T33" fmla="*/ 40 h 45"/>
                  <a:gd name="T34" fmla="*/ 47 w 112"/>
                  <a:gd name="T35" fmla="*/ 38 h 45"/>
                  <a:gd name="T36" fmla="*/ 57 w 112"/>
                  <a:gd name="T37" fmla="*/ 42 h 45"/>
                  <a:gd name="T38" fmla="*/ 65 w 112"/>
                  <a:gd name="T39" fmla="*/ 40 h 45"/>
                  <a:gd name="T40" fmla="*/ 73 w 112"/>
                  <a:gd name="T41" fmla="*/ 44 h 45"/>
                  <a:gd name="T42" fmla="*/ 74 w 112"/>
                  <a:gd name="T43" fmla="*/ 44 h 45"/>
                  <a:gd name="T44" fmla="*/ 77 w 112"/>
                  <a:gd name="T45" fmla="*/ 42 h 45"/>
                  <a:gd name="T46" fmla="*/ 83 w 112"/>
                  <a:gd name="T47" fmla="*/ 43 h 45"/>
                  <a:gd name="T48" fmla="*/ 94 w 112"/>
                  <a:gd name="T49" fmla="*/ 40 h 45"/>
                  <a:gd name="T50" fmla="*/ 103 w 112"/>
                  <a:gd name="T51" fmla="*/ 36 h 45"/>
                  <a:gd name="T52" fmla="*/ 112 w 112"/>
                  <a:gd name="T53" fmla="*/ 34 h 45"/>
                  <a:gd name="T54" fmla="*/ 110 w 112"/>
                  <a:gd name="T55" fmla="*/ 29 h 45"/>
                  <a:gd name="T56" fmla="*/ 105 w 112"/>
                  <a:gd name="T57" fmla="*/ 31 h 45"/>
                  <a:gd name="T58" fmla="*/ 98 w 112"/>
                  <a:gd name="T59" fmla="*/ 25 h 45"/>
                  <a:gd name="T60" fmla="*/ 85 w 112"/>
                  <a:gd name="T61" fmla="*/ 17 h 45"/>
                  <a:gd name="T62" fmla="*/ 74 w 112"/>
                  <a:gd name="T63" fmla="*/ 15 h 45"/>
                  <a:gd name="T64" fmla="*/ 72 w 112"/>
                  <a:gd name="T65" fmla="*/ 14 h 45"/>
                  <a:gd name="T66" fmla="*/ 69 w 112"/>
                  <a:gd name="T67" fmla="*/ 16 h 45"/>
                  <a:gd name="T68" fmla="*/ 64 w 112"/>
                  <a:gd name="T69" fmla="*/ 17 h 45"/>
                  <a:gd name="T70" fmla="*/ 60 w 112"/>
                  <a:gd name="T71" fmla="*/ 13 h 45"/>
                  <a:gd name="T72" fmla="*/ 58 w 112"/>
                  <a:gd name="T73" fmla="*/ 10 h 45"/>
                  <a:gd name="T74" fmla="*/ 58 w 112"/>
                  <a:gd name="T75" fmla="*/ 6 h 45"/>
                  <a:gd name="T76" fmla="*/ 52 w 112"/>
                  <a:gd name="T77" fmla="*/ 2 h 45"/>
                  <a:gd name="T78" fmla="*/ 47 w 112"/>
                  <a:gd name="T79" fmla="*/ 1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 h="45">
                    <a:moveTo>
                      <a:pt x="47" y="1"/>
                    </a:moveTo>
                    <a:lnTo>
                      <a:pt x="46" y="2"/>
                    </a:lnTo>
                    <a:lnTo>
                      <a:pt x="43" y="1"/>
                    </a:lnTo>
                    <a:lnTo>
                      <a:pt x="42" y="3"/>
                    </a:lnTo>
                    <a:lnTo>
                      <a:pt x="40" y="1"/>
                    </a:lnTo>
                    <a:lnTo>
                      <a:pt x="38" y="0"/>
                    </a:lnTo>
                    <a:lnTo>
                      <a:pt x="36" y="1"/>
                    </a:lnTo>
                    <a:lnTo>
                      <a:pt x="32" y="1"/>
                    </a:lnTo>
                    <a:lnTo>
                      <a:pt x="32" y="2"/>
                    </a:lnTo>
                    <a:lnTo>
                      <a:pt x="28" y="5"/>
                    </a:lnTo>
                    <a:lnTo>
                      <a:pt x="25" y="5"/>
                    </a:lnTo>
                    <a:lnTo>
                      <a:pt x="22" y="5"/>
                    </a:lnTo>
                    <a:lnTo>
                      <a:pt x="20" y="7"/>
                    </a:lnTo>
                    <a:lnTo>
                      <a:pt x="16" y="7"/>
                    </a:lnTo>
                    <a:lnTo>
                      <a:pt x="13" y="10"/>
                    </a:lnTo>
                    <a:lnTo>
                      <a:pt x="10" y="10"/>
                    </a:lnTo>
                    <a:lnTo>
                      <a:pt x="5" y="15"/>
                    </a:lnTo>
                    <a:lnTo>
                      <a:pt x="1" y="14"/>
                    </a:lnTo>
                    <a:lnTo>
                      <a:pt x="0" y="13"/>
                    </a:lnTo>
                    <a:lnTo>
                      <a:pt x="0" y="13"/>
                    </a:lnTo>
                    <a:lnTo>
                      <a:pt x="0" y="14"/>
                    </a:lnTo>
                    <a:lnTo>
                      <a:pt x="5" y="16"/>
                    </a:lnTo>
                    <a:lnTo>
                      <a:pt x="8" y="22"/>
                    </a:lnTo>
                    <a:lnTo>
                      <a:pt x="8" y="25"/>
                    </a:lnTo>
                    <a:lnTo>
                      <a:pt x="8" y="28"/>
                    </a:lnTo>
                    <a:lnTo>
                      <a:pt x="10" y="29"/>
                    </a:lnTo>
                    <a:lnTo>
                      <a:pt x="20" y="35"/>
                    </a:lnTo>
                    <a:lnTo>
                      <a:pt x="25" y="42"/>
                    </a:lnTo>
                    <a:lnTo>
                      <a:pt x="28" y="42"/>
                    </a:lnTo>
                    <a:lnTo>
                      <a:pt x="35" y="45"/>
                    </a:lnTo>
                    <a:lnTo>
                      <a:pt x="36" y="44"/>
                    </a:lnTo>
                    <a:lnTo>
                      <a:pt x="39" y="44"/>
                    </a:lnTo>
                    <a:lnTo>
                      <a:pt x="39" y="43"/>
                    </a:lnTo>
                    <a:lnTo>
                      <a:pt x="42" y="40"/>
                    </a:lnTo>
                    <a:lnTo>
                      <a:pt x="43" y="37"/>
                    </a:lnTo>
                    <a:lnTo>
                      <a:pt x="47" y="38"/>
                    </a:lnTo>
                    <a:lnTo>
                      <a:pt x="53" y="39"/>
                    </a:lnTo>
                    <a:lnTo>
                      <a:pt x="57" y="42"/>
                    </a:lnTo>
                    <a:lnTo>
                      <a:pt x="60" y="42"/>
                    </a:lnTo>
                    <a:lnTo>
                      <a:pt x="65" y="40"/>
                    </a:lnTo>
                    <a:lnTo>
                      <a:pt x="68" y="43"/>
                    </a:lnTo>
                    <a:lnTo>
                      <a:pt x="73" y="44"/>
                    </a:lnTo>
                    <a:lnTo>
                      <a:pt x="73" y="44"/>
                    </a:lnTo>
                    <a:lnTo>
                      <a:pt x="74" y="44"/>
                    </a:lnTo>
                    <a:lnTo>
                      <a:pt x="74" y="44"/>
                    </a:lnTo>
                    <a:lnTo>
                      <a:pt x="77" y="42"/>
                    </a:lnTo>
                    <a:lnTo>
                      <a:pt x="82" y="42"/>
                    </a:lnTo>
                    <a:lnTo>
                      <a:pt x="83" y="43"/>
                    </a:lnTo>
                    <a:lnTo>
                      <a:pt x="89" y="40"/>
                    </a:lnTo>
                    <a:lnTo>
                      <a:pt x="94" y="40"/>
                    </a:lnTo>
                    <a:lnTo>
                      <a:pt x="98" y="36"/>
                    </a:lnTo>
                    <a:lnTo>
                      <a:pt x="103" y="36"/>
                    </a:lnTo>
                    <a:lnTo>
                      <a:pt x="106" y="32"/>
                    </a:lnTo>
                    <a:lnTo>
                      <a:pt x="112" y="34"/>
                    </a:lnTo>
                    <a:lnTo>
                      <a:pt x="111" y="31"/>
                    </a:lnTo>
                    <a:lnTo>
                      <a:pt x="110" y="29"/>
                    </a:lnTo>
                    <a:lnTo>
                      <a:pt x="106" y="29"/>
                    </a:lnTo>
                    <a:lnTo>
                      <a:pt x="105" y="31"/>
                    </a:lnTo>
                    <a:lnTo>
                      <a:pt x="102" y="30"/>
                    </a:lnTo>
                    <a:lnTo>
                      <a:pt x="98" y="25"/>
                    </a:lnTo>
                    <a:lnTo>
                      <a:pt x="89" y="18"/>
                    </a:lnTo>
                    <a:lnTo>
                      <a:pt x="85" y="17"/>
                    </a:lnTo>
                    <a:lnTo>
                      <a:pt x="79" y="18"/>
                    </a:lnTo>
                    <a:lnTo>
                      <a:pt x="74" y="15"/>
                    </a:lnTo>
                    <a:lnTo>
                      <a:pt x="75" y="14"/>
                    </a:lnTo>
                    <a:lnTo>
                      <a:pt x="72" y="14"/>
                    </a:lnTo>
                    <a:lnTo>
                      <a:pt x="66" y="10"/>
                    </a:lnTo>
                    <a:lnTo>
                      <a:pt x="69" y="16"/>
                    </a:lnTo>
                    <a:lnTo>
                      <a:pt x="66" y="16"/>
                    </a:lnTo>
                    <a:lnTo>
                      <a:pt x="64" y="17"/>
                    </a:lnTo>
                    <a:lnTo>
                      <a:pt x="60" y="16"/>
                    </a:lnTo>
                    <a:lnTo>
                      <a:pt x="60" y="13"/>
                    </a:lnTo>
                    <a:lnTo>
                      <a:pt x="59" y="13"/>
                    </a:lnTo>
                    <a:lnTo>
                      <a:pt x="58" y="10"/>
                    </a:lnTo>
                    <a:lnTo>
                      <a:pt x="59" y="7"/>
                    </a:lnTo>
                    <a:lnTo>
                      <a:pt x="58" y="6"/>
                    </a:lnTo>
                    <a:lnTo>
                      <a:pt x="55" y="7"/>
                    </a:lnTo>
                    <a:lnTo>
                      <a:pt x="52" y="2"/>
                    </a:lnTo>
                    <a:lnTo>
                      <a:pt x="52" y="1"/>
                    </a:lnTo>
                    <a:lnTo>
                      <a:pt x="47" y="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8" name="Freeform 218">
                <a:extLst>
                  <a:ext uri="{FF2B5EF4-FFF2-40B4-BE49-F238E27FC236}">
                    <a16:creationId xmlns:a16="http://schemas.microsoft.com/office/drawing/2014/main" id="{A7CE1823-4582-9D0D-97A8-8ED73DF2E917}"/>
                  </a:ext>
                </a:extLst>
              </p:cNvPr>
              <p:cNvSpPr/>
              <p:nvPr/>
            </p:nvSpPr>
            <p:spPr bwMode="auto">
              <a:xfrm>
                <a:off x="6319838" y="2312988"/>
                <a:ext cx="222250" cy="182563"/>
              </a:xfrm>
              <a:custGeom>
                <a:avLst/>
                <a:gdLst>
                  <a:gd name="T0" fmla="*/ 135 w 140"/>
                  <a:gd name="T1" fmla="*/ 73 h 115"/>
                  <a:gd name="T2" fmla="*/ 133 w 140"/>
                  <a:gd name="T3" fmla="*/ 64 h 115"/>
                  <a:gd name="T4" fmla="*/ 129 w 140"/>
                  <a:gd name="T5" fmla="*/ 55 h 115"/>
                  <a:gd name="T6" fmla="*/ 132 w 140"/>
                  <a:gd name="T7" fmla="*/ 45 h 115"/>
                  <a:gd name="T8" fmla="*/ 134 w 140"/>
                  <a:gd name="T9" fmla="*/ 36 h 115"/>
                  <a:gd name="T10" fmla="*/ 132 w 140"/>
                  <a:gd name="T11" fmla="*/ 31 h 115"/>
                  <a:gd name="T12" fmla="*/ 127 w 140"/>
                  <a:gd name="T13" fmla="*/ 21 h 115"/>
                  <a:gd name="T14" fmla="*/ 126 w 140"/>
                  <a:gd name="T15" fmla="*/ 18 h 115"/>
                  <a:gd name="T16" fmla="*/ 125 w 140"/>
                  <a:gd name="T17" fmla="*/ 13 h 115"/>
                  <a:gd name="T18" fmla="*/ 121 w 140"/>
                  <a:gd name="T19" fmla="*/ 8 h 115"/>
                  <a:gd name="T20" fmla="*/ 114 w 140"/>
                  <a:gd name="T21" fmla="*/ 6 h 115"/>
                  <a:gd name="T22" fmla="*/ 98 w 140"/>
                  <a:gd name="T23" fmla="*/ 7 h 115"/>
                  <a:gd name="T24" fmla="*/ 77 w 140"/>
                  <a:gd name="T25" fmla="*/ 7 h 115"/>
                  <a:gd name="T26" fmla="*/ 66 w 140"/>
                  <a:gd name="T27" fmla="*/ 13 h 115"/>
                  <a:gd name="T28" fmla="*/ 63 w 140"/>
                  <a:gd name="T29" fmla="*/ 10 h 115"/>
                  <a:gd name="T30" fmla="*/ 54 w 140"/>
                  <a:gd name="T31" fmla="*/ 5 h 115"/>
                  <a:gd name="T32" fmla="*/ 50 w 140"/>
                  <a:gd name="T33" fmla="*/ 0 h 115"/>
                  <a:gd name="T34" fmla="*/ 39 w 140"/>
                  <a:gd name="T35" fmla="*/ 2 h 115"/>
                  <a:gd name="T36" fmla="*/ 32 w 140"/>
                  <a:gd name="T37" fmla="*/ 8 h 115"/>
                  <a:gd name="T38" fmla="*/ 25 w 140"/>
                  <a:gd name="T39" fmla="*/ 10 h 115"/>
                  <a:gd name="T40" fmla="*/ 20 w 140"/>
                  <a:gd name="T41" fmla="*/ 14 h 115"/>
                  <a:gd name="T42" fmla="*/ 8 w 140"/>
                  <a:gd name="T43" fmla="*/ 17 h 115"/>
                  <a:gd name="T44" fmla="*/ 6 w 140"/>
                  <a:gd name="T45" fmla="*/ 24 h 115"/>
                  <a:gd name="T46" fmla="*/ 5 w 140"/>
                  <a:gd name="T47" fmla="*/ 27 h 115"/>
                  <a:gd name="T48" fmla="*/ 5 w 140"/>
                  <a:gd name="T49" fmla="*/ 32 h 115"/>
                  <a:gd name="T50" fmla="*/ 0 w 140"/>
                  <a:gd name="T51" fmla="*/ 40 h 115"/>
                  <a:gd name="T52" fmla="*/ 5 w 140"/>
                  <a:gd name="T53" fmla="*/ 46 h 115"/>
                  <a:gd name="T54" fmla="*/ 7 w 140"/>
                  <a:gd name="T55" fmla="*/ 52 h 115"/>
                  <a:gd name="T56" fmla="*/ 8 w 140"/>
                  <a:gd name="T57" fmla="*/ 58 h 115"/>
                  <a:gd name="T58" fmla="*/ 9 w 140"/>
                  <a:gd name="T59" fmla="*/ 66 h 115"/>
                  <a:gd name="T60" fmla="*/ 14 w 140"/>
                  <a:gd name="T61" fmla="*/ 71 h 115"/>
                  <a:gd name="T62" fmla="*/ 13 w 140"/>
                  <a:gd name="T63" fmla="*/ 80 h 115"/>
                  <a:gd name="T64" fmla="*/ 14 w 140"/>
                  <a:gd name="T65" fmla="*/ 80 h 115"/>
                  <a:gd name="T66" fmla="*/ 18 w 140"/>
                  <a:gd name="T67" fmla="*/ 80 h 115"/>
                  <a:gd name="T68" fmla="*/ 25 w 140"/>
                  <a:gd name="T69" fmla="*/ 83 h 115"/>
                  <a:gd name="T70" fmla="*/ 30 w 140"/>
                  <a:gd name="T71" fmla="*/ 84 h 115"/>
                  <a:gd name="T72" fmla="*/ 31 w 140"/>
                  <a:gd name="T73" fmla="*/ 91 h 115"/>
                  <a:gd name="T74" fmla="*/ 33 w 140"/>
                  <a:gd name="T75" fmla="*/ 93 h 115"/>
                  <a:gd name="T76" fmla="*/ 35 w 140"/>
                  <a:gd name="T77" fmla="*/ 96 h 115"/>
                  <a:gd name="T78" fmla="*/ 32 w 140"/>
                  <a:gd name="T79" fmla="*/ 90 h 115"/>
                  <a:gd name="T80" fmla="*/ 44 w 140"/>
                  <a:gd name="T81" fmla="*/ 93 h 115"/>
                  <a:gd name="T82" fmla="*/ 48 w 140"/>
                  <a:gd name="T83" fmla="*/ 96 h 115"/>
                  <a:gd name="T84" fmla="*/ 56 w 140"/>
                  <a:gd name="T85" fmla="*/ 96 h 115"/>
                  <a:gd name="T86" fmla="*/ 72 w 140"/>
                  <a:gd name="T87" fmla="*/ 105 h 115"/>
                  <a:gd name="T88" fmla="*/ 75 w 140"/>
                  <a:gd name="T89" fmla="*/ 109 h 115"/>
                  <a:gd name="T90" fmla="*/ 82 w 140"/>
                  <a:gd name="T91" fmla="*/ 108 h 115"/>
                  <a:gd name="T92" fmla="*/ 84 w 140"/>
                  <a:gd name="T93" fmla="*/ 111 h 115"/>
                  <a:gd name="T94" fmla="*/ 85 w 140"/>
                  <a:gd name="T95" fmla="*/ 111 h 115"/>
                  <a:gd name="T96" fmla="*/ 88 w 140"/>
                  <a:gd name="T97" fmla="*/ 115 h 115"/>
                  <a:gd name="T98" fmla="*/ 92 w 140"/>
                  <a:gd name="T99" fmla="*/ 111 h 115"/>
                  <a:gd name="T100" fmla="*/ 99 w 140"/>
                  <a:gd name="T101" fmla="*/ 111 h 115"/>
                  <a:gd name="T102" fmla="*/ 103 w 140"/>
                  <a:gd name="T103" fmla="*/ 111 h 115"/>
                  <a:gd name="T104" fmla="*/ 107 w 140"/>
                  <a:gd name="T105" fmla="*/ 111 h 115"/>
                  <a:gd name="T106" fmla="*/ 117 w 140"/>
                  <a:gd name="T107" fmla="*/ 111 h 115"/>
                  <a:gd name="T108" fmla="*/ 122 w 140"/>
                  <a:gd name="T109" fmla="*/ 115 h 115"/>
                  <a:gd name="T110" fmla="*/ 125 w 140"/>
                  <a:gd name="T111" fmla="*/ 111 h 115"/>
                  <a:gd name="T112" fmla="*/ 133 w 140"/>
                  <a:gd name="T113" fmla="*/ 96 h 115"/>
                  <a:gd name="T114" fmla="*/ 137 w 140"/>
                  <a:gd name="T115" fmla="*/ 89 h 115"/>
                  <a:gd name="T116" fmla="*/ 140 w 140"/>
                  <a:gd name="T117" fmla="*/ 86 h 115"/>
                  <a:gd name="T118" fmla="*/ 138 w 140"/>
                  <a:gd name="T119" fmla="*/ 81 h 115"/>
                  <a:gd name="T120" fmla="*/ 136 w 140"/>
                  <a:gd name="T121" fmla="*/ 77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0" h="115">
                    <a:moveTo>
                      <a:pt x="136" y="77"/>
                    </a:moveTo>
                    <a:lnTo>
                      <a:pt x="135" y="73"/>
                    </a:lnTo>
                    <a:lnTo>
                      <a:pt x="133" y="71"/>
                    </a:lnTo>
                    <a:lnTo>
                      <a:pt x="133" y="64"/>
                    </a:lnTo>
                    <a:lnTo>
                      <a:pt x="133" y="60"/>
                    </a:lnTo>
                    <a:lnTo>
                      <a:pt x="129" y="55"/>
                    </a:lnTo>
                    <a:lnTo>
                      <a:pt x="128" y="50"/>
                    </a:lnTo>
                    <a:lnTo>
                      <a:pt x="132" y="45"/>
                    </a:lnTo>
                    <a:lnTo>
                      <a:pt x="134" y="44"/>
                    </a:lnTo>
                    <a:lnTo>
                      <a:pt x="134" y="36"/>
                    </a:lnTo>
                    <a:lnTo>
                      <a:pt x="132" y="35"/>
                    </a:lnTo>
                    <a:lnTo>
                      <a:pt x="132" y="31"/>
                    </a:lnTo>
                    <a:lnTo>
                      <a:pt x="129" y="28"/>
                    </a:lnTo>
                    <a:lnTo>
                      <a:pt x="127" y="21"/>
                    </a:lnTo>
                    <a:lnTo>
                      <a:pt x="126" y="18"/>
                    </a:lnTo>
                    <a:lnTo>
                      <a:pt x="126" y="18"/>
                    </a:lnTo>
                    <a:lnTo>
                      <a:pt x="123" y="16"/>
                    </a:lnTo>
                    <a:lnTo>
                      <a:pt x="125" y="13"/>
                    </a:lnTo>
                    <a:lnTo>
                      <a:pt x="122" y="8"/>
                    </a:lnTo>
                    <a:lnTo>
                      <a:pt x="121" y="8"/>
                    </a:lnTo>
                    <a:lnTo>
                      <a:pt x="118" y="6"/>
                    </a:lnTo>
                    <a:lnTo>
                      <a:pt x="114" y="6"/>
                    </a:lnTo>
                    <a:lnTo>
                      <a:pt x="114" y="6"/>
                    </a:lnTo>
                    <a:lnTo>
                      <a:pt x="98" y="7"/>
                    </a:lnTo>
                    <a:lnTo>
                      <a:pt x="78" y="6"/>
                    </a:lnTo>
                    <a:lnTo>
                      <a:pt x="77" y="7"/>
                    </a:lnTo>
                    <a:lnTo>
                      <a:pt x="72" y="11"/>
                    </a:lnTo>
                    <a:lnTo>
                      <a:pt x="66" y="13"/>
                    </a:lnTo>
                    <a:lnTo>
                      <a:pt x="65" y="10"/>
                    </a:lnTo>
                    <a:lnTo>
                      <a:pt x="63" y="10"/>
                    </a:lnTo>
                    <a:lnTo>
                      <a:pt x="55" y="9"/>
                    </a:lnTo>
                    <a:lnTo>
                      <a:pt x="54" y="5"/>
                    </a:lnTo>
                    <a:lnTo>
                      <a:pt x="55" y="1"/>
                    </a:lnTo>
                    <a:lnTo>
                      <a:pt x="50" y="0"/>
                    </a:lnTo>
                    <a:lnTo>
                      <a:pt x="44" y="2"/>
                    </a:lnTo>
                    <a:lnTo>
                      <a:pt x="39" y="2"/>
                    </a:lnTo>
                    <a:lnTo>
                      <a:pt x="35" y="3"/>
                    </a:lnTo>
                    <a:lnTo>
                      <a:pt x="32" y="8"/>
                    </a:lnTo>
                    <a:lnTo>
                      <a:pt x="28" y="8"/>
                    </a:lnTo>
                    <a:lnTo>
                      <a:pt x="25" y="10"/>
                    </a:lnTo>
                    <a:lnTo>
                      <a:pt x="25" y="13"/>
                    </a:lnTo>
                    <a:lnTo>
                      <a:pt x="20" y="14"/>
                    </a:lnTo>
                    <a:lnTo>
                      <a:pt x="13" y="17"/>
                    </a:lnTo>
                    <a:lnTo>
                      <a:pt x="8" y="17"/>
                    </a:lnTo>
                    <a:lnTo>
                      <a:pt x="7" y="21"/>
                    </a:lnTo>
                    <a:lnTo>
                      <a:pt x="6" y="24"/>
                    </a:lnTo>
                    <a:lnTo>
                      <a:pt x="5" y="25"/>
                    </a:lnTo>
                    <a:lnTo>
                      <a:pt x="5" y="27"/>
                    </a:lnTo>
                    <a:lnTo>
                      <a:pt x="3" y="27"/>
                    </a:lnTo>
                    <a:lnTo>
                      <a:pt x="5" y="32"/>
                    </a:lnTo>
                    <a:lnTo>
                      <a:pt x="5" y="38"/>
                    </a:lnTo>
                    <a:lnTo>
                      <a:pt x="0" y="40"/>
                    </a:lnTo>
                    <a:lnTo>
                      <a:pt x="0" y="42"/>
                    </a:lnTo>
                    <a:lnTo>
                      <a:pt x="5" y="46"/>
                    </a:lnTo>
                    <a:lnTo>
                      <a:pt x="5" y="50"/>
                    </a:lnTo>
                    <a:lnTo>
                      <a:pt x="7" y="52"/>
                    </a:lnTo>
                    <a:lnTo>
                      <a:pt x="7" y="54"/>
                    </a:lnTo>
                    <a:lnTo>
                      <a:pt x="8" y="58"/>
                    </a:lnTo>
                    <a:lnTo>
                      <a:pt x="7" y="61"/>
                    </a:lnTo>
                    <a:lnTo>
                      <a:pt x="9" y="66"/>
                    </a:lnTo>
                    <a:lnTo>
                      <a:pt x="11" y="67"/>
                    </a:lnTo>
                    <a:lnTo>
                      <a:pt x="14" y="71"/>
                    </a:lnTo>
                    <a:lnTo>
                      <a:pt x="14" y="79"/>
                    </a:lnTo>
                    <a:lnTo>
                      <a:pt x="13" y="80"/>
                    </a:lnTo>
                    <a:lnTo>
                      <a:pt x="13" y="80"/>
                    </a:lnTo>
                    <a:lnTo>
                      <a:pt x="14" y="80"/>
                    </a:lnTo>
                    <a:lnTo>
                      <a:pt x="16" y="80"/>
                    </a:lnTo>
                    <a:lnTo>
                      <a:pt x="18" y="80"/>
                    </a:lnTo>
                    <a:lnTo>
                      <a:pt x="25" y="81"/>
                    </a:lnTo>
                    <a:lnTo>
                      <a:pt x="25" y="83"/>
                    </a:lnTo>
                    <a:lnTo>
                      <a:pt x="28" y="84"/>
                    </a:lnTo>
                    <a:lnTo>
                      <a:pt x="30" y="84"/>
                    </a:lnTo>
                    <a:lnTo>
                      <a:pt x="33" y="87"/>
                    </a:lnTo>
                    <a:lnTo>
                      <a:pt x="31" y="91"/>
                    </a:lnTo>
                    <a:lnTo>
                      <a:pt x="32" y="91"/>
                    </a:lnTo>
                    <a:lnTo>
                      <a:pt x="33" y="93"/>
                    </a:lnTo>
                    <a:lnTo>
                      <a:pt x="33" y="96"/>
                    </a:lnTo>
                    <a:lnTo>
                      <a:pt x="35" y="96"/>
                    </a:lnTo>
                    <a:lnTo>
                      <a:pt x="36" y="95"/>
                    </a:lnTo>
                    <a:lnTo>
                      <a:pt x="32" y="90"/>
                    </a:lnTo>
                    <a:lnTo>
                      <a:pt x="36" y="89"/>
                    </a:lnTo>
                    <a:lnTo>
                      <a:pt x="44" y="93"/>
                    </a:lnTo>
                    <a:lnTo>
                      <a:pt x="50" y="93"/>
                    </a:lnTo>
                    <a:lnTo>
                      <a:pt x="48" y="96"/>
                    </a:lnTo>
                    <a:lnTo>
                      <a:pt x="51" y="97"/>
                    </a:lnTo>
                    <a:lnTo>
                      <a:pt x="56" y="96"/>
                    </a:lnTo>
                    <a:lnTo>
                      <a:pt x="61" y="98"/>
                    </a:lnTo>
                    <a:lnTo>
                      <a:pt x="72" y="105"/>
                    </a:lnTo>
                    <a:lnTo>
                      <a:pt x="74" y="109"/>
                    </a:lnTo>
                    <a:lnTo>
                      <a:pt x="75" y="109"/>
                    </a:lnTo>
                    <a:lnTo>
                      <a:pt x="76" y="108"/>
                    </a:lnTo>
                    <a:lnTo>
                      <a:pt x="82" y="108"/>
                    </a:lnTo>
                    <a:lnTo>
                      <a:pt x="84" y="111"/>
                    </a:lnTo>
                    <a:lnTo>
                      <a:pt x="84" y="111"/>
                    </a:lnTo>
                    <a:lnTo>
                      <a:pt x="84" y="111"/>
                    </a:lnTo>
                    <a:lnTo>
                      <a:pt x="85" y="111"/>
                    </a:lnTo>
                    <a:lnTo>
                      <a:pt x="85" y="115"/>
                    </a:lnTo>
                    <a:lnTo>
                      <a:pt x="88" y="115"/>
                    </a:lnTo>
                    <a:lnTo>
                      <a:pt x="89" y="112"/>
                    </a:lnTo>
                    <a:lnTo>
                      <a:pt x="92" y="111"/>
                    </a:lnTo>
                    <a:lnTo>
                      <a:pt x="95" y="111"/>
                    </a:lnTo>
                    <a:lnTo>
                      <a:pt x="99" y="111"/>
                    </a:lnTo>
                    <a:lnTo>
                      <a:pt x="100" y="112"/>
                    </a:lnTo>
                    <a:lnTo>
                      <a:pt x="103" y="111"/>
                    </a:lnTo>
                    <a:lnTo>
                      <a:pt x="105" y="110"/>
                    </a:lnTo>
                    <a:lnTo>
                      <a:pt x="107" y="111"/>
                    </a:lnTo>
                    <a:lnTo>
                      <a:pt x="110" y="111"/>
                    </a:lnTo>
                    <a:lnTo>
                      <a:pt x="117" y="111"/>
                    </a:lnTo>
                    <a:lnTo>
                      <a:pt x="122" y="115"/>
                    </a:lnTo>
                    <a:lnTo>
                      <a:pt x="122" y="115"/>
                    </a:lnTo>
                    <a:lnTo>
                      <a:pt x="125" y="115"/>
                    </a:lnTo>
                    <a:lnTo>
                      <a:pt x="125" y="111"/>
                    </a:lnTo>
                    <a:lnTo>
                      <a:pt x="123" y="106"/>
                    </a:lnTo>
                    <a:lnTo>
                      <a:pt x="133" y="96"/>
                    </a:lnTo>
                    <a:lnTo>
                      <a:pt x="135" y="91"/>
                    </a:lnTo>
                    <a:lnTo>
                      <a:pt x="137" y="89"/>
                    </a:lnTo>
                    <a:lnTo>
                      <a:pt x="140" y="89"/>
                    </a:lnTo>
                    <a:lnTo>
                      <a:pt x="140" y="86"/>
                    </a:lnTo>
                    <a:lnTo>
                      <a:pt x="140" y="83"/>
                    </a:lnTo>
                    <a:lnTo>
                      <a:pt x="138" y="81"/>
                    </a:lnTo>
                    <a:lnTo>
                      <a:pt x="140" y="80"/>
                    </a:lnTo>
                    <a:lnTo>
                      <a:pt x="136" y="7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9" name="Freeform 219">
                <a:extLst>
                  <a:ext uri="{FF2B5EF4-FFF2-40B4-BE49-F238E27FC236}">
                    <a16:creationId xmlns:a16="http://schemas.microsoft.com/office/drawing/2014/main" id="{D5A41250-4E0F-93B7-E920-C42BFADC0C82}"/>
                  </a:ext>
                </a:extLst>
              </p:cNvPr>
              <p:cNvSpPr/>
              <p:nvPr/>
            </p:nvSpPr>
            <p:spPr bwMode="auto">
              <a:xfrm>
                <a:off x="6134100" y="2312988"/>
                <a:ext cx="203200" cy="236538"/>
              </a:xfrm>
              <a:custGeom>
                <a:avLst/>
                <a:gdLst>
                  <a:gd name="T0" fmla="*/ 21 w 128"/>
                  <a:gd name="T1" fmla="*/ 117 h 149"/>
                  <a:gd name="T2" fmla="*/ 36 w 128"/>
                  <a:gd name="T3" fmla="*/ 120 h 149"/>
                  <a:gd name="T4" fmla="*/ 28 w 128"/>
                  <a:gd name="T5" fmla="*/ 134 h 149"/>
                  <a:gd name="T6" fmla="*/ 30 w 128"/>
                  <a:gd name="T7" fmla="*/ 146 h 149"/>
                  <a:gd name="T8" fmla="*/ 38 w 128"/>
                  <a:gd name="T9" fmla="*/ 146 h 149"/>
                  <a:gd name="T10" fmla="*/ 45 w 128"/>
                  <a:gd name="T11" fmla="*/ 145 h 149"/>
                  <a:gd name="T12" fmla="*/ 57 w 128"/>
                  <a:gd name="T13" fmla="*/ 147 h 149"/>
                  <a:gd name="T14" fmla="*/ 66 w 128"/>
                  <a:gd name="T15" fmla="*/ 149 h 149"/>
                  <a:gd name="T16" fmla="*/ 78 w 128"/>
                  <a:gd name="T17" fmla="*/ 148 h 149"/>
                  <a:gd name="T18" fmla="*/ 90 w 128"/>
                  <a:gd name="T19" fmla="*/ 143 h 149"/>
                  <a:gd name="T20" fmla="*/ 103 w 128"/>
                  <a:gd name="T21" fmla="*/ 146 h 149"/>
                  <a:gd name="T22" fmla="*/ 100 w 128"/>
                  <a:gd name="T23" fmla="*/ 139 h 149"/>
                  <a:gd name="T24" fmla="*/ 111 w 128"/>
                  <a:gd name="T25" fmla="*/ 128 h 149"/>
                  <a:gd name="T26" fmla="*/ 111 w 128"/>
                  <a:gd name="T27" fmla="*/ 124 h 149"/>
                  <a:gd name="T28" fmla="*/ 93 w 128"/>
                  <a:gd name="T29" fmla="*/ 108 h 149"/>
                  <a:gd name="T30" fmla="*/ 86 w 128"/>
                  <a:gd name="T31" fmla="*/ 93 h 149"/>
                  <a:gd name="T32" fmla="*/ 97 w 128"/>
                  <a:gd name="T33" fmla="*/ 89 h 149"/>
                  <a:gd name="T34" fmla="*/ 108 w 128"/>
                  <a:gd name="T35" fmla="*/ 82 h 149"/>
                  <a:gd name="T36" fmla="*/ 117 w 128"/>
                  <a:gd name="T37" fmla="*/ 79 h 149"/>
                  <a:gd name="T38" fmla="*/ 128 w 128"/>
                  <a:gd name="T39" fmla="*/ 79 h 149"/>
                  <a:gd name="T40" fmla="*/ 120 w 128"/>
                  <a:gd name="T41" fmla="*/ 61 h 149"/>
                  <a:gd name="T42" fmla="*/ 118 w 128"/>
                  <a:gd name="T43" fmla="*/ 51 h 149"/>
                  <a:gd name="T44" fmla="*/ 119 w 128"/>
                  <a:gd name="T45" fmla="*/ 37 h 149"/>
                  <a:gd name="T46" fmla="*/ 113 w 128"/>
                  <a:gd name="T47" fmla="*/ 25 h 149"/>
                  <a:gd name="T48" fmla="*/ 107 w 128"/>
                  <a:gd name="T49" fmla="*/ 18 h 149"/>
                  <a:gd name="T50" fmla="*/ 96 w 128"/>
                  <a:gd name="T51" fmla="*/ 14 h 149"/>
                  <a:gd name="T52" fmla="*/ 87 w 128"/>
                  <a:gd name="T53" fmla="*/ 15 h 149"/>
                  <a:gd name="T54" fmla="*/ 78 w 128"/>
                  <a:gd name="T55" fmla="*/ 22 h 149"/>
                  <a:gd name="T56" fmla="*/ 68 w 128"/>
                  <a:gd name="T57" fmla="*/ 21 h 149"/>
                  <a:gd name="T58" fmla="*/ 61 w 128"/>
                  <a:gd name="T59" fmla="*/ 11 h 149"/>
                  <a:gd name="T60" fmla="*/ 55 w 128"/>
                  <a:gd name="T61" fmla="*/ 13 h 149"/>
                  <a:gd name="T62" fmla="*/ 53 w 128"/>
                  <a:gd name="T63" fmla="*/ 6 h 149"/>
                  <a:gd name="T64" fmla="*/ 44 w 128"/>
                  <a:gd name="T65" fmla="*/ 2 h 149"/>
                  <a:gd name="T66" fmla="*/ 38 w 128"/>
                  <a:gd name="T67" fmla="*/ 2 h 149"/>
                  <a:gd name="T68" fmla="*/ 41 w 128"/>
                  <a:gd name="T69" fmla="*/ 11 h 149"/>
                  <a:gd name="T70" fmla="*/ 41 w 128"/>
                  <a:gd name="T71" fmla="*/ 21 h 149"/>
                  <a:gd name="T72" fmla="*/ 58 w 128"/>
                  <a:gd name="T73" fmla="*/ 29 h 149"/>
                  <a:gd name="T74" fmla="*/ 42 w 128"/>
                  <a:gd name="T75" fmla="*/ 27 h 149"/>
                  <a:gd name="T76" fmla="*/ 37 w 128"/>
                  <a:gd name="T77" fmla="*/ 29 h 149"/>
                  <a:gd name="T78" fmla="*/ 30 w 128"/>
                  <a:gd name="T79" fmla="*/ 37 h 149"/>
                  <a:gd name="T80" fmla="*/ 23 w 128"/>
                  <a:gd name="T81" fmla="*/ 28 h 149"/>
                  <a:gd name="T82" fmla="*/ 21 w 128"/>
                  <a:gd name="T83" fmla="*/ 33 h 149"/>
                  <a:gd name="T84" fmla="*/ 20 w 128"/>
                  <a:gd name="T85" fmla="*/ 42 h 149"/>
                  <a:gd name="T86" fmla="*/ 13 w 128"/>
                  <a:gd name="T87" fmla="*/ 49 h 149"/>
                  <a:gd name="T88" fmla="*/ 19 w 128"/>
                  <a:gd name="T89" fmla="*/ 53 h 149"/>
                  <a:gd name="T90" fmla="*/ 18 w 128"/>
                  <a:gd name="T91" fmla="*/ 62 h 149"/>
                  <a:gd name="T92" fmla="*/ 4 w 128"/>
                  <a:gd name="T93" fmla="*/ 67 h 149"/>
                  <a:gd name="T94" fmla="*/ 1 w 128"/>
                  <a:gd name="T95" fmla="*/ 81 h 149"/>
                  <a:gd name="T96" fmla="*/ 3 w 128"/>
                  <a:gd name="T97" fmla="*/ 90 h 149"/>
                  <a:gd name="T98" fmla="*/ 8 w 128"/>
                  <a:gd name="T99" fmla="*/ 105 h 149"/>
                  <a:gd name="T100" fmla="*/ 13 w 128"/>
                  <a:gd name="T101" fmla="*/ 116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8" h="149">
                    <a:moveTo>
                      <a:pt x="14" y="117"/>
                    </a:moveTo>
                    <a:lnTo>
                      <a:pt x="16" y="116"/>
                    </a:lnTo>
                    <a:lnTo>
                      <a:pt x="20" y="116"/>
                    </a:lnTo>
                    <a:lnTo>
                      <a:pt x="21" y="117"/>
                    </a:lnTo>
                    <a:lnTo>
                      <a:pt x="25" y="116"/>
                    </a:lnTo>
                    <a:lnTo>
                      <a:pt x="28" y="118"/>
                    </a:lnTo>
                    <a:lnTo>
                      <a:pt x="31" y="118"/>
                    </a:lnTo>
                    <a:lnTo>
                      <a:pt x="36" y="120"/>
                    </a:lnTo>
                    <a:lnTo>
                      <a:pt x="31" y="125"/>
                    </a:lnTo>
                    <a:lnTo>
                      <a:pt x="30" y="128"/>
                    </a:lnTo>
                    <a:lnTo>
                      <a:pt x="30" y="132"/>
                    </a:lnTo>
                    <a:lnTo>
                      <a:pt x="28" y="134"/>
                    </a:lnTo>
                    <a:lnTo>
                      <a:pt x="26" y="139"/>
                    </a:lnTo>
                    <a:lnTo>
                      <a:pt x="26" y="142"/>
                    </a:lnTo>
                    <a:lnTo>
                      <a:pt x="29" y="143"/>
                    </a:lnTo>
                    <a:lnTo>
                      <a:pt x="30" y="146"/>
                    </a:lnTo>
                    <a:lnTo>
                      <a:pt x="31" y="147"/>
                    </a:lnTo>
                    <a:lnTo>
                      <a:pt x="34" y="145"/>
                    </a:lnTo>
                    <a:lnTo>
                      <a:pt x="37" y="146"/>
                    </a:lnTo>
                    <a:lnTo>
                      <a:pt x="38" y="146"/>
                    </a:lnTo>
                    <a:lnTo>
                      <a:pt x="37" y="143"/>
                    </a:lnTo>
                    <a:lnTo>
                      <a:pt x="43" y="141"/>
                    </a:lnTo>
                    <a:lnTo>
                      <a:pt x="44" y="145"/>
                    </a:lnTo>
                    <a:lnTo>
                      <a:pt x="45" y="145"/>
                    </a:lnTo>
                    <a:lnTo>
                      <a:pt x="46" y="143"/>
                    </a:lnTo>
                    <a:lnTo>
                      <a:pt x="49" y="143"/>
                    </a:lnTo>
                    <a:lnTo>
                      <a:pt x="56" y="148"/>
                    </a:lnTo>
                    <a:lnTo>
                      <a:pt x="57" y="147"/>
                    </a:lnTo>
                    <a:lnTo>
                      <a:pt x="60" y="146"/>
                    </a:lnTo>
                    <a:lnTo>
                      <a:pt x="63" y="148"/>
                    </a:lnTo>
                    <a:lnTo>
                      <a:pt x="66" y="149"/>
                    </a:lnTo>
                    <a:lnTo>
                      <a:pt x="66" y="149"/>
                    </a:lnTo>
                    <a:lnTo>
                      <a:pt x="65" y="146"/>
                    </a:lnTo>
                    <a:lnTo>
                      <a:pt x="71" y="146"/>
                    </a:lnTo>
                    <a:lnTo>
                      <a:pt x="75" y="147"/>
                    </a:lnTo>
                    <a:lnTo>
                      <a:pt x="78" y="148"/>
                    </a:lnTo>
                    <a:lnTo>
                      <a:pt x="80" y="147"/>
                    </a:lnTo>
                    <a:lnTo>
                      <a:pt x="82" y="148"/>
                    </a:lnTo>
                    <a:lnTo>
                      <a:pt x="85" y="147"/>
                    </a:lnTo>
                    <a:lnTo>
                      <a:pt x="90" y="143"/>
                    </a:lnTo>
                    <a:lnTo>
                      <a:pt x="93" y="143"/>
                    </a:lnTo>
                    <a:lnTo>
                      <a:pt x="96" y="145"/>
                    </a:lnTo>
                    <a:lnTo>
                      <a:pt x="100" y="143"/>
                    </a:lnTo>
                    <a:lnTo>
                      <a:pt x="103" y="146"/>
                    </a:lnTo>
                    <a:lnTo>
                      <a:pt x="103" y="146"/>
                    </a:lnTo>
                    <a:lnTo>
                      <a:pt x="103" y="143"/>
                    </a:lnTo>
                    <a:lnTo>
                      <a:pt x="100" y="142"/>
                    </a:lnTo>
                    <a:lnTo>
                      <a:pt x="100" y="139"/>
                    </a:lnTo>
                    <a:lnTo>
                      <a:pt x="104" y="133"/>
                    </a:lnTo>
                    <a:lnTo>
                      <a:pt x="108" y="132"/>
                    </a:lnTo>
                    <a:lnTo>
                      <a:pt x="109" y="128"/>
                    </a:lnTo>
                    <a:lnTo>
                      <a:pt x="111" y="128"/>
                    </a:lnTo>
                    <a:lnTo>
                      <a:pt x="111" y="126"/>
                    </a:lnTo>
                    <a:lnTo>
                      <a:pt x="111" y="125"/>
                    </a:lnTo>
                    <a:lnTo>
                      <a:pt x="111" y="125"/>
                    </a:lnTo>
                    <a:lnTo>
                      <a:pt x="111" y="124"/>
                    </a:lnTo>
                    <a:lnTo>
                      <a:pt x="105" y="117"/>
                    </a:lnTo>
                    <a:lnTo>
                      <a:pt x="97" y="112"/>
                    </a:lnTo>
                    <a:lnTo>
                      <a:pt x="94" y="110"/>
                    </a:lnTo>
                    <a:lnTo>
                      <a:pt x="93" y="108"/>
                    </a:lnTo>
                    <a:lnTo>
                      <a:pt x="94" y="104"/>
                    </a:lnTo>
                    <a:lnTo>
                      <a:pt x="90" y="99"/>
                    </a:lnTo>
                    <a:lnTo>
                      <a:pt x="86" y="97"/>
                    </a:lnTo>
                    <a:lnTo>
                      <a:pt x="86" y="93"/>
                    </a:lnTo>
                    <a:lnTo>
                      <a:pt x="88" y="91"/>
                    </a:lnTo>
                    <a:lnTo>
                      <a:pt x="90" y="93"/>
                    </a:lnTo>
                    <a:lnTo>
                      <a:pt x="93" y="94"/>
                    </a:lnTo>
                    <a:lnTo>
                      <a:pt x="97" y="89"/>
                    </a:lnTo>
                    <a:lnTo>
                      <a:pt x="100" y="89"/>
                    </a:lnTo>
                    <a:lnTo>
                      <a:pt x="103" y="86"/>
                    </a:lnTo>
                    <a:lnTo>
                      <a:pt x="107" y="86"/>
                    </a:lnTo>
                    <a:lnTo>
                      <a:pt x="108" y="82"/>
                    </a:lnTo>
                    <a:lnTo>
                      <a:pt x="113" y="82"/>
                    </a:lnTo>
                    <a:lnTo>
                      <a:pt x="116" y="83"/>
                    </a:lnTo>
                    <a:lnTo>
                      <a:pt x="117" y="82"/>
                    </a:lnTo>
                    <a:lnTo>
                      <a:pt x="117" y="79"/>
                    </a:lnTo>
                    <a:lnTo>
                      <a:pt x="124" y="80"/>
                    </a:lnTo>
                    <a:lnTo>
                      <a:pt x="125" y="79"/>
                    </a:lnTo>
                    <a:lnTo>
                      <a:pt x="127" y="80"/>
                    </a:lnTo>
                    <a:lnTo>
                      <a:pt x="128" y="79"/>
                    </a:lnTo>
                    <a:lnTo>
                      <a:pt x="127" y="71"/>
                    </a:lnTo>
                    <a:lnTo>
                      <a:pt x="126" y="69"/>
                    </a:lnTo>
                    <a:lnTo>
                      <a:pt x="124" y="68"/>
                    </a:lnTo>
                    <a:lnTo>
                      <a:pt x="120" y="61"/>
                    </a:lnTo>
                    <a:lnTo>
                      <a:pt x="123" y="58"/>
                    </a:lnTo>
                    <a:lnTo>
                      <a:pt x="120" y="55"/>
                    </a:lnTo>
                    <a:lnTo>
                      <a:pt x="120" y="53"/>
                    </a:lnTo>
                    <a:lnTo>
                      <a:pt x="118" y="51"/>
                    </a:lnTo>
                    <a:lnTo>
                      <a:pt x="119" y="47"/>
                    </a:lnTo>
                    <a:lnTo>
                      <a:pt x="115" y="43"/>
                    </a:lnTo>
                    <a:lnTo>
                      <a:pt x="115" y="39"/>
                    </a:lnTo>
                    <a:lnTo>
                      <a:pt x="119" y="37"/>
                    </a:lnTo>
                    <a:lnTo>
                      <a:pt x="119" y="32"/>
                    </a:lnTo>
                    <a:lnTo>
                      <a:pt x="118" y="27"/>
                    </a:lnTo>
                    <a:lnTo>
                      <a:pt x="116" y="28"/>
                    </a:lnTo>
                    <a:lnTo>
                      <a:pt x="113" y="25"/>
                    </a:lnTo>
                    <a:lnTo>
                      <a:pt x="111" y="27"/>
                    </a:lnTo>
                    <a:lnTo>
                      <a:pt x="108" y="23"/>
                    </a:lnTo>
                    <a:lnTo>
                      <a:pt x="108" y="20"/>
                    </a:lnTo>
                    <a:lnTo>
                      <a:pt x="107" y="18"/>
                    </a:lnTo>
                    <a:lnTo>
                      <a:pt x="104" y="18"/>
                    </a:lnTo>
                    <a:lnTo>
                      <a:pt x="100" y="15"/>
                    </a:lnTo>
                    <a:lnTo>
                      <a:pt x="97" y="15"/>
                    </a:lnTo>
                    <a:lnTo>
                      <a:pt x="96" y="14"/>
                    </a:lnTo>
                    <a:lnTo>
                      <a:pt x="95" y="14"/>
                    </a:lnTo>
                    <a:lnTo>
                      <a:pt x="93" y="14"/>
                    </a:lnTo>
                    <a:lnTo>
                      <a:pt x="89" y="16"/>
                    </a:lnTo>
                    <a:lnTo>
                      <a:pt x="87" y="15"/>
                    </a:lnTo>
                    <a:lnTo>
                      <a:pt x="86" y="16"/>
                    </a:lnTo>
                    <a:lnTo>
                      <a:pt x="80" y="17"/>
                    </a:lnTo>
                    <a:lnTo>
                      <a:pt x="79" y="20"/>
                    </a:lnTo>
                    <a:lnTo>
                      <a:pt x="78" y="22"/>
                    </a:lnTo>
                    <a:lnTo>
                      <a:pt x="73" y="22"/>
                    </a:lnTo>
                    <a:lnTo>
                      <a:pt x="72" y="21"/>
                    </a:lnTo>
                    <a:lnTo>
                      <a:pt x="70" y="21"/>
                    </a:lnTo>
                    <a:lnTo>
                      <a:pt x="68" y="21"/>
                    </a:lnTo>
                    <a:lnTo>
                      <a:pt x="61" y="20"/>
                    </a:lnTo>
                    <a:lnTo>
                      <a:pt x="66" y="16"/>
                    </a:lnTo>
                    <a:lnTo>
                      <a:pt x="61" y="13"/>
                    </a:lnTo>
                    <a:lnTo>
                      <a:pt x="61" y="11"/>
                    </a:lnTo>
                    <a:lnTo>
                      <a:pt x="60" y="11"/>
                    </a:lnTo>
                    <a:lnTo>
                      <a:pt x="60" y="14"/>
                    </a:lnTo>
                    <a:lnTo>
                      <a:pt x="56" y="16"/>
                    </a:lnTo>
                    <a:lnTo>
                      <a:pt x="55" y="13"/>
                    </a:lnTo>
                    <a:lnTo>
                      <a:pt x="52" y="11"/>
                    </a:lnTo>
                    <a:lnTo>
                      <a:pt x="51" y="9"/>
                    </a:lnTo>
                    <a:lnTo>
                      <a:pt x="53" y="7"/>
                    </a:lnTo>
                    <a:lnTo>
                      <a:pt x="53" y="6"/>
                    </a:lnTo>
                    <a:lnTo>
                      <a:pt x="52" y="6"/>
                    </a:lnTo>
                    <a:lnTo>
                      <a:pt x="49" y="2"/>
                    </a:lnTo>
                    <a:lnTo>
                      <a:pt x="46" y="2"/>
                    </a:lnTo>
                    <a:lnTo>
                      <a:pt x="44" y="2"/>
                    </a:lnTo>
                    <a:lnTo>
                      <a:pt x="40" y="0"/>
                    </a:lnTo>
                    <a:lnTo>
                      <a:pt x="37" y="0"/>
                    </a:lnTo>
                    <a:lnTo>
                      <a:pt x="36" y="2"/>
                    </a:lnTo>
                    <a:lnTo>
                      <a:pt x="38" y="2"/>
                    </a:lnTo>
                    <a:lnTo>
                      <a:pt x="41" y="2"/>
                    </a:lnTo>
                    <a:lnTo>
                      <a:pt x="41" y="6"/>
                    </a:lnTo>
                    <a:lnTo>
                      <a:pt x="44" y="9"/>
                    </a:lnTo>
                    <a:lnTo>
                      <a:pt x="41" y="11"/>
                    </a:lnTo>
                    <a:lnTo>
                      <a:pt x="41" y="15"/>
                    </a:lnTo>
                    <a:lnTo>
                      <a:pt x="44" y="17"/>
                    </a:lnTo>
                    <a:lnTo>
                      <a:pt x="41" y="20"/>
                    </a:lnTo>
                    <a:lnTo>
                      <a:pt x="41" y="21"/>
                    </a:lnTo>
                    <a:lnTo>
                      <a:pt x="43" y="21"/>
                    </a:lnTo>
                    <a:lnTo>
                      <a:pt x="46" y="21"/>
                    </a:lnTo>
                    <a:lnTo>
                      <a:pt x="51" y="27"/>
                    </a:lnTo>
                    <a:lnTo>
                      <a:pt x="58" y="29"/>
                    </a:lnTo>
                    <a:lnTo>
                      <a:pt x="57" y="31"/>
                    </a:lnTo>
                    <a:lnTo>
                      <a:pt x="50" y="30"/>
                    </a:lnTo>
                    <a:lnTo>
                      <a:pt x="45" y="25"/>
                    </a:lnTo>
                    <a:lnTo>
                      <a:pt x="42" y="27"/>
                    </a:lnTo>
                    <a:lnTo>
                      <a:pt x="40" y="25"/>
                    </a:lnTo>
                    <a:lnTo>
                      <a:pt x="38" y="25"/>
                    </a:lnTo>
                    <a:lnTo>
                      <a:pt x="37" y="28"/>
                    </a:lnTo>
                    <a:lnTo>
                      <a:pt x="37" y="29"/>
                    </a:lnTo>
                    <a:lnTo>
                      <a:pt x="37" y="33"/>
                    </a:lnTo>
                    <a:lnTo>
                      <a:pt x="43" y="44"/>
                    </a:lnTo>
                    <a:lnTo>
                      <a:pt x="33" y="33"/>
                    </a:lnTo>
                    <a:lnTo>
                      <a:pt x="30" y="37"/>
                    </a:lnTo>
                    <a:lnTo>
                      <a:pt x="27" y="32"/>
                    </a:lnTo>
                    <a:lnTo>
                      <a:pt x="27" y="29"/>
                    </a:lnTo>
                    <a:lnTo>
                      <a:pt x="25" y="28"/>
                    </a:lnTo>
                    <a:lnTo>
                      <a:pt x="23" y="28"/>
                    </a:lnTo>
                    <a:lnTo>
                      <a:pt x="16" y="30"/>
                    </a:lnTo>
                    <a:lnTo>
                      <a:pt x="16" y="31"/>
                    </a:lnTo>
                    <a:lnTo>
                      <a:pt x="18" y="33"/>
                    </a:lnTo>
                    <a:lnTo>
                      <a:pt x="21" y="33"/>
                    </a:lnTo>
                    <a:lnTo>
                      <a:pt x="22" y="39"/>
                    </a:lnTo>
                    <a:lnTo>
                      <a:pt x="21" y="39"/>
                    </a:lnTo>
                    <a:lnTo>
                      <a:pt x="21" y="39"/>
                    </a:lnTo>
                    <a:lnTo>
                      <a:pt x="20" y="42"/>
                    </a:lnTo>
                    <a:lnTo>
                      <a:pt x="19" y="44"/>
                    </a:lnTo>
                    <a:lnTo>
                      <a:pt x="19" y="47"/>
                    </a:lnTo>
                    <a:lnTo>
                      <a:pt x="16" y="50"/>
                    </a:lnTo>
                    <a:lnTo>
                      <a:pt x="13" y="49"/>
                    </a:lnTo>
                    <a:lnTo>
                      <a:pt x="13" y="50"/>
                    </a:lnTo>
                    <a:lnTo>
                      <a:pt x="13" y="51"/>
                    </a:lnTo>
                    <a:lnTo>
                      <a:pt x="16" y="50"/>
                    </a:lnTo>
                    <a:lnTo>
                      <a:pt x="19" y="53"/>
                    </a:lnTo>
                    <a:lnTo>
                      <a:pt x="18" y="55"/>
                    </a:lnTo>
                    <a:lnTo>
                      <a:pt x="16" y="59"/>
                    </a:lnTo>
                    <a:lnTo>
                      <a:pt x="15" y="60"/>
                    </a:lnTo>
                    <a:lnTo>
                      <a:pt x="18" y="62"/>
                    </a:lnTo>
                    <a:lnTo>
                      <a:pt x="13" y="65"/>
                    </a:lnTo>
                    <a:lnTo>
                      <a:pt x="10" y="64"/>
                    </a:lnTo>
                    <a:lnTo>
                      <a:pt x="6" y="65"/>
                    </a:lnTo>
                    <a:lnTo>
                      <a:pt x="4" y="67"/>
                    </a:lnTo>
                    <a:lnTo>
                      <a:pt x="3" y="69"/>
                    </a:lnTo>
                    <a:lnTo>
                      <a:pt x="4" y="74"/>
                    </a:lnTo>
                    <a:lnTo>
                      <a:pt x="3" y="79"/>
                    </a:lnTo>
                    <a:lnTo>
                      <a:pt x="1" y="81"/>
                    </a:lnTo>
                    <a:lnTo>
                      <a:pt x="1" y="81"/>
                    </a:lnTo>
                    <a:lnTo>
                      <a:pt x="0" y="84"/>
                    </a:lnTo>
                    <a:lnTo>
                      <a:pt x="3" y="89"/>
                    </a:lnTo>
                    <a:lnTo>
                      <a:pt x="3" y="90"/>
                    </a:lnTo>
                    <a:lnTo>
                      <a:pt x="5" y="94"/>
                    </a:lnTo>
                    <a:lnTo>
                      <a:pt x="4" y="97"/>
                    </a:lnTo>
                    <a:lnTo>
                      <a:pt x="7" y="102"/>
                    </a:lnTo>
                    <a:lnTo>
                      <a:pt x="8" y="105"/>
                    </a:lnTo>
                    <a:lnTo>
                      <a:pt x="10" y="106"/>
                    </a:lnTo>
                    <a:lnTo>
                      <a:pt x="10" y="111"/>
                    </a:lnTo>
                    <a:lnTo>
                      <a:pt x="13" y="113"/>
                    </a:lnTo>
                    <a:lnTo>
                      <a:pt x="13" y="116"/>
                    </a:lnTo>
                    <a:lnTo>
                      <a:pt x="14" y="117"/>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0" name="Freeform 220">
                <a:extLst>
                  <a:ext uri="{FF2B5EF4-FFF2-40B4-BE49-F238E27FC236}">
                    <a16:creationId xmlns:a16="http://schemas.microsoft.com/office/drawing/2014/main" id="{91EDBAD5-48B3-C43F-69A0-C117C7E25FE4}"/>
                  </a:ext>
                </a:extLst>
              </p:cNvPr>
              <p:cNvSpPr/>
              <p:nvPr/>
            </p:nvSpPr>
            <p:spPr bwMode="auto">
              <a:xfrm>
                <a:off x="6300788" y="2824163"/>
                <a:ext cx="71438" cy="47625"/>
              </a:xfrm>
              <a:custGeom>
                <a:avLst/>
                <a:gdLst>
                  <a:gd name="T0" fmla="*/ 38 w 45"/>
                  <a:gd name="T1" fmla="*/ 3 h 30"/>
                  <a:gd name="T2" fmla="*/ 37 w 45"/>
                  <a:gd name="T3" fmla="*/ 3 h 30"/>
                  <a:gd name="T4" fmla="*/ 34 w 45"/>
                  <a:gd name="T5" fmla="*/ 1 h 30"/>
                  <a:gd name="T6" fmla="*/ 30 w 45"/>
                  <a:gd name="T7" fmla="*/ 4 h 30"/>
                  <a:gd name="T8" fmla="*/ 23 w 45"/>
                  <a:gd name="T9" fmla="*/ 4 h 30"/>
                  <a:gd name="T10" fmla="*/ 18 w 45"/>
                  <a:gd name="T11" fmla="*/ 6 h 30"/>
                  <a:gd name="T12" fmla="*/ 14 w 45"/>
                  <a:gd name="T13" fmla="*/ 6 h 30"/>
                  <a:gd name="T14" fmla="*/ 11 w 45"/>
                  <a:gd name="T15" fmla="*/ 3 h 30"/>
                  <a:gd name="T16" fmla="*/ 7 w 45"/>
                  <a:gd name="T17" fmla="*/ 3 h 30"/>
                  <a:gd name="T18" fmla="*/ 5 w 45"/>
                  <a:gd name="T19" fmla="*/ 6 h 30"/>
                  <a:gd name="T20" fmla="*/ 5 w 45"/>
                  <a:gd name="T21" fmla="*/ 3 h 30"/>
                  <a:gd name="T22" fmla="*/ 0 w 45"/>
                  <a:gd name="T23" fmla="*/ 6 h 30"/>
                  <a:gd name="T24" fmla="*/ 0 w 45"/>
                  <a:gd name="T25" fmla="*/ 10 h 30"/>
                  <a:gd name="T26" fmla="*/ 4 w 45"/>
                  <a:gd name="T27" fmla="*/ 14 h 30"/>
                  <a:gd name="T28" fmla="*/ 7 w 45"/>
                  <a:gd name="T29" fmla="*/ 13 h 30"/>
                  <a:gd name="T30" fmla="*/ 13 w 45"/>
                  <a:gd name="T31" fmla="*/ 17 h 30"/>
                  <a:gd name="T32" fmla="*/ 15 w 45"/>
                  <a:gd name="T33" fmla="*/ 17 h 30"/>
                  <a:gd name="T34" fmla="*/ 19 w 45"/>
                  <a:gd name="T35" fmla="*/ 21 h 30"/>
                  <a:gd name="T36" fmla="*/ 26 w 45"/>
                  <a:gd name="T37" fmla="*/ 23 h 30"/>
                  <a:gd name="T38" fmla="*/ 27 w 45"/>
                  <a:gd name="T39" fmla="*/ 22 h 30"/>
                  <a:gd name="T40" fmla="*/ 30 w 45"/>
                  <a:gd name="T41" fmla="*/ 24 h 30"/>
                  <a:gd name="T42" fmla="*/ 30 w 45"/>
                  <a:gd name="T43" fmla="*/ 26 h 30"/>
                  <a:gd name="T44" fmla="*/ 38 w 45"/>
                  <a:gd name="T45" fmla="*/ 30 h 30"/>
                  <a:gd name="T46" fmla="*/ 41 w 45"/>
                  <a:gd name="T47" fmla="*/ 29 h 30"/>
                  <a:gd name="T48" fmla="*/ 41 w 45"/>
                  <a:gd name="T49" fmla="*/ 25 h 30"/>
                  <a:gd name="T50" fmla="*/ 42 w 45"/>
                  <a:gd name="T51" fmla="*/ 23 h 30"/>
                  <a:gd name="T52" fmla="*/ 42 w 45"/>
                  <a:gd name="T53" fmla="*/ 21 h 30"/>
                  <a:gd name="T54" fmla="*/ 38 w 45"/>
                  <a:gd name="T55" fmla="*/ 16 h 30"/>
                  <a:gd name="T56" fmla="*/ 42 w 45"/>
                  <a:gd name="T57" fmla="*/ 9 h 30"/>
                  <a:gd name="T58" fmla="*/ 44 w 45"/>
                  <a:gd name="T59" fmla="*/ 7 h 30"/>
                  <a:gd name="T60" fmla="*/ 45 w 45"/>
                  <a:gd name="T61" fmla="*/ 2 h 30"/>
                  <a:gd name="T62" fmla="*/ 43 w 45"/>
                  <a:gd name="T63" fmla="*/ 0 h 30"/>
                  <a:gd name="T64" fmla="*/ 38 w 45"/>
                  <a:gd name="T65" fmla="*/ 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5" h="30">
                    <a:moveTo>
                      <a:pt x="38" y="3"/>
                    </a:moveTo>
                    <a:lnTo>
                      <a:pt x="37" y="3"/>
                    </a:lnTo>
                    <a:lnTo>
                      <a:pt x="34" y="1"/>
                    </a:lnTo>
                    <a:lnTo>
                      <a:pt x="30" y="4"/>
                    </a:lnTo>
                    <a:lnTo>
                      <a:pt x="23" y="4"/>
                    </a:lnTo>
                    <a:lnTo>
                      <a:pt x="18" y="6"/>
                    </a:lnTo>
                    <a:lnTo>
                      <a:pt x="14" y="6"/>
                    </a:lnTo>
                    <a:lnTo>
                      <a:pt x="11" y="3"/>
                    </a:lnTo>
                    <a:lnTo>
                      <a:pt x="7" y="3"/>
                    </a:lnTo>
                    <a:lnTo>
                      <a:pt x="5" y="6"/>
                    </a:lnTo>
                    <a:lnTo>
                      <a:pt x="5" y="3"/>
                    </a:lnTo>
                    <a:lnTo>
                      <a:pt x="0" y="6"/>
                    </a:lnTo>
                    <a:lnTo>
                      <a:pt x="0" y="10"/>
                    </a:lnTo>
                    <a:lnTo>
                      <a:pt x="4" y="14"/>
                    </a:lnTo>
                    <a:lnTo>
                      <a:pt x="7" y="13"/>
                    </a:lnTo>
                    <a:lnTo>
                      <a:pt x="13" y="17"/>
                    </a:lnTo>
                    <a:lnTo>
                      <a:pt x="15" y="17"/>
                    </a:lnTo>
                    <a:lnTo>
                      <a:pt x="19" y="21"/>
                    </a:lnTo>
                    <a:lnTo>
                      <a:pt x="26" y="23"/>
                    </a:lnTo>
                    <a:lnTo>
                      <a:pt x="27" y="22"/>
                    </a:lnTo>
                    <a:lnTo>
                      <a:pt x="30" y="24"/>
                    </a:lnTo>
                    <a:lnTo>
                      <a:pt x="30" y="26"/>
                    </a:lnTo>
                    <a:lnTo>
                      <a:pt x="38" y="30"/>
                    </a:lnTo>
                    <a:lnTo>
                      <a:pt x="41" y="29"/>
                    </a:lnTo>
                    <a:lnTo>
                      <a:pt x="41" y="25"/>
                    </a:lnTo>
                    <a:lnTo>
                      <a:pt x="42" y="23"/>
                    </a:lnTo>
                    <a:lnTo>
                      <a:pt x="42" y="21"/>
                    </a:lnTo>
                    <a:lnTo>
                      <a:pt x="38" y="16"/>
                    </a:lnTo>
                    <a:lnTo>
                      <a:pt x="42" y="9"/>
                    </a:lnTo>
                    <a:lnTo>
                      <a:pt x="44" y="7"/>
                    </a:lnTo>
                    <a:lnTo>
                      <a:pt x="45" y="2"/>
                    </a:lnTo>
                    <a:lnTo>
                      <a:pt x="43" y="0"/>
                    </a:lnTo>
                    <a:lnTo>
                      <a:pt x="38" y="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1" name="Freeform 221">
                <a:extLst>
                  <a:ext uri="{FF2B5EF4-FFF2-40B4-BE49-F238E27FC236}">
                    <a16:creationId xmlns:a16="http://schemas.microsoft.com/office/drawing/2014/main" id="{C86AF3EC-F0C2-9D2A-7953-6E9D24D3DC8E}"/>
                  </a:ext>
                </a:extLst>
              </p:cNvPr>
              <p:cNvSpPr/>
              <p:nvPr/>
            </p:nvSpPr>
            <p:spPr bwMode="auto">
              <a:xfrm>
                <a:off x="6159500" y="2565400"/>
                <a:ext cx="277813" cy="269875"/>
              </a:xfrm>
              <a:custGeom>
                <a:avLst/>
                <a:gdLst>
                  <a:gd name="T0" fmla="*/ 163 w 175"/>
                  <a:gd name="T1" fmla="*/ 116 h 170"/>
                  <a:gd name="T2" fmla="*/ 141 w 175"/>
                  <a:gd name="T3" fmla="*/ 106 h 170"/>
                  <a:gd name="T4" fmla="*/ 136 w 175"/>
                  <a:gd name="T5" fmla="*/ 100 h 170"/>
                  <a:gd name="T6" fmla="*/ 138 w 175"/>
                  <a:gd name="T7" fmla="*/ 96 h 170"/>
                  <a:gd name="T8" fmla="*/ 126 w 175"/>
                  <a:gd name="T9" fmla="*/ 96 h 170"/>
                  <a:gd name="T10" fmla="*/ 118 w 175"/>
                  <a:gd name="T11" fmla="*/ 91 h 170"/>
                  <a:gd name="T12" fmla="*/ 109 w 175"/>
                  <a:gd name="T13" fmla="*/ 82 h 170"/>
                  <a:gd name="T14" fmla="*/ 104 w 175"/>
                  <a:gd name="T15" fmla="*/ 75 h 170"/>
                  <a:gd name="T16" fmla="*/ 93 w 175"/>
                  <a:gd name="T17" fmla="*/ 60 h 170"/>
                  <a:gd name="T18" fmla="*/ 80 w 175"/>
                  <a:gd name="T19" fmla="*/ 47 h 170"/>
                  <a:gd name="T20" fmla="*/ 81 w 175"/>
                  <a:gd name="T21" fmla="*/ 39 h 170"/>
                  <a:gd name="T22" fmla="*/ 80 w 175"/>
                  <a:gd name="T23" fmla="*/ 30 h 170"/>
                  <a:gd name="T24" fmla="*/ 91 w 175"/>
                  <a:gd name="T25" fmla="*/ 26 h 170"/>
                  <a:gd name="T26" fmla="*/ 96 w 175"/>
                  <a:gd name="T27" fmla="*/ 23 h 170"/>
                  <a:gd name="T28" fmla="*/ 97 w 175"/>
                  <a:gd name="T29" fmla="*/ 13 h 170"/>
                  <a:gd name="T30" fmla="*/ 100 w 175"/>
                  <a:gd name="T31" fmla="*/ 9 h 170"/>
                  <a:gd name="T32" fmla="*/ 85 w 175"/>
                  <a:gd name="T33" fmla="*/ 6 h 170"/>
                  <a:gd name="T34" fmla="*/ 72 w 175"/>
                  <a:gd name="T35" fmla="*/ 0 h 170"/>
                  <a:gd name="T36" fmla="*/ 57 w 175"/>
                  <a:gd name="T37" fmla="*/ 2 h 170"/>
                  <a:gd name="T38" fmla="*/ 50 w 175"/>
                  <a:gd name="T39" fmla="*/ 11 h 170"/>
                  <a:gd name="T40" fmla="*/ 42 w 175"/>
                  <a:gd name="T41" fmla="*/ 15 h 170"/>
                  <a:gd name="T42" fmla="*/ 33 w 175"/>
                  <a:gd name="T43" fmla="*/ 24 h 170"/>
                  <a:gd name="T44" fmla="*/ 25 w 175"/>
                  <a:gd name="T45" fmla="*/ 13 h 170"/>
                  <a:gd name="T46" fmla="*/ 13 w 175"/>
                  <a:gd name="T47" fmla="*/ 19 h 170"/>
                  <a:gd name="T48" fmla="*/ 7 w 175"/>
                  <a:gd name="T49" fmla="*/ 24 h 170"/>
                  <a:gd name="T50" fmla="*/ 4 w 175"/>
                  <a:gd name="T51" fmla="*/ 26 h 170"/>
                  <a:gd name="T52" fmla="*/ 2 w 175"/>
                  <a:gd name="T53" fmla="*/ 35 h 170"/>
                  <a:gd name="T54" fmla="*/ 5 w 175"/>
                  <a:gd name="T55" fmla="*/ 48 h 170"/>
                  <a:gd name="T56" fmla="*/ 12 w 175"/>
                  <a:gd name="T57" fmla="*/ 57 h 170"/>
                  <a:gd name="T58" fmla="*/ 21 w 175"/>
                  <a:gd name="T59" fmla="*/ 55 h 170"/>
                  <a:gd name="T60" fmla="*/ 41 w 175"/>
                  <a:gd name="T61" fmla="*/ 50 h 170"/>
                  <a:gd name="T62" fmla="*/ 52 w 175"/>
                  <a:gd name="T63" fmla="*/ 60 h 170"/>
                  <a:gd name="T64" fmla="*/ 58 w 175"/>
                  <a:gd name="T65" fmla="*/ 69 h 170"/>
                  <a:gd name="T66" fmla="*/ 64 w 175"/>
                  <a:gd name="T67" fmla="*/ 77 h 170"/>
                  <a:gd name="T68" fmla="*/ 73 w 175"/>
                  <a:gd name="T69" fmla="*/ 84 h 170"/>
                  <a:gd name="T70" fmla="*/ 78 w 175"/>
                  <a:gd name="T71" fmla="*/ 91 h 170"/>
                  <a:gd name="T72" fmla="*/ 94 w 175"/>
                  <a:gd name="T73" fmla="*/ 104 h 170"/>
                  <a:gd name="T74" fmla="*/ 99 w 175"/>
                  <a:gd name="T75" fmla="*/ 107 h 170"/>
                  <a:gd name="T76" fmla="*/ 108 w 175"/>
                  <a:gd name="T77" fmla="*/ 107 h 170"/>
                  <a:gd name="T78" fmla="*/ 115 w 175"/>
                  <a:gd name="T79" fmla="*/ 114 h 170"/>
                  <a:gd name="T80" fmla="*/ 119 w 175"/>
                  <a:gd name="T81" fmla="*/ 116 h 170"/>
                  <a:gd name="T82" fmla="*/ 125 w 175"/>
                  <a:gd name="T83" fmla="*/ 125 h 170"/>
                  <a:gd name="T84" fmla="*/ 129 w 175"/>
                  <a:gd name="T85" fmla="*/ 126 h 170"/>
                  <a:gd name="T86" fmla="*/ 134 w 175"/>
                  <a:gd name="T87" fmla="*/ 128 h 170"/>
                  <a:gd name="T88" fmla="*/ 140 w 175"/>
                  <a:gd name="T89" fmla="*/ 140 h 170"/>
                  <a:gd name="T90" fmla="*/ 145 w 175"/>
                  <a:gd name="T91" fmla="*/ 150 h 170"/>
                  <a:gd name="T92" fmla="*/ 141 w 175"/>
                  <a:gd name="T93" fmla="*/ 156 h 170"/>
                  <a:gd name="T94" fmla="*/ 139 w 175"/>
                  <a:gd name="T95" fmla="*/ 164 h 170"/>
                  <a:gd name="T96" fmla="*/ 137 w 175"/>
                  <a:gd name="T97" fmla="*/ 167 h 170"/>
                  <a:gd name="T98" fmla="*/ 145 w 175"/>
                  <a:gd name="T99" fmla="*/ 167 h 170"/>
                  <a:gd name="T100" fmla="*/ 149 w 175"/>
                  <a:gd name="T101" fmla="*/ 154 h 170"/>
                  <a:gd name="T102" fmla="*/ 156 w 175"/>
                  <a:gd name="T103" fmla="*/ 149 h 170"/>
                  <a:gd name="T104" fmla="*/ 155 w 175"/>
                  <a:gd name="T105" fmla="*/ 142 h 170"/>
                  <a:gd name="T106" fmla="*/ 147 w 175"/>
                  <a:gd name="T107" fmla="*/ 136 h 170"/>
                  <a:gd name="T108" fmla="*/ 149 w 175"/>
                  <a:gd name="T109" fmla="*/ 129 h 170"/>
                  <a:gd name="T110" fmla="*/ 153 w 175"/>
                  <a:gd name="T111" fmla="*/ 121 h 170"/>
                  <a:gd name="T112" fmla="*/ 161 w 175"/>
                  <a:gd name="T113" fmla="*/ 121 h 170"/>
                  <a:gd name="T114" fmla="*/ 169 w 175"/>
                  <a:gd name="T115" fmla="*/ 125 h 170"/>
                  <a:gd name="T116" fmla="*/ 171 w 175"/>
                  <a:gd name="T117" fmla="*/ 132 h 170"/>
                  <a:gd name="T118" fmla="*/ 173 w 175"/>
                  <a:gd name="T119" fmla="*/ 129 h 170"/>
                  <a:gd name="T120" fmla="*/ 174 w 175"/>
                  <a:gd name="T121" fmla="*/ 123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75" h="170">
                    <a:moveTo>
                      <a:pt x="171" y="121"/>
                    </a:moveTo>
                    <a:lnTo>
                      <a:pt x="167" y="120"/>
                    </a:lnTo>
                    <a:lnTo>
                      <a:pt x="163" y="116"/>
                    </a:lnTo>
                    <a:lnTo>
                      <a:pt x="159" y="113"/>
                    </a:lnTo>
                    <a:lnTo>
                      <a:pt x="147" y="107"/>
                    </a:lnTo>
                    <a:lnTo>
                      <a:pt x="141" y="106"/>
                    </a:lnTo>
                    <a:lnTo>
                      <a:pt x="137" y="106"/>
                    </a:lnTo>
                    <a:lnTo>
                      <a:pt x="136" y="103"/>
                    </a:lnTo>
                    <a:lnTo>
                      <a:pt x="136" y="100"/>
                    </a:lnTo>
                    <a:lnTo>
                      <a:pt x="139" y="97"/>
                    </a:lnTo>
                    <a:lnTo>
                      <a:pt x="139" y="97"/>
                    </a:lnTo>
                    <a:lnTo>
                      <a:pt x="138" y="96"/>
                    </a:lnTo>
                    <a:lnTo>
                      <a:pt x="134" y="97"/>
                    </a:lnTo>
                    <a:lnTo>
                      <a:pt x="132" y="96"/>
                    </a:lnTo>
                    <a:lnTo>
                      <a:pt x="126" y="96"/>
                    </a:lnTo>
                    <a:lnTo>
                      <a:pt x="124" y="94"/>
                    </a:lnTo>
                    <a:lnTo>
                      <a:pt x="121" y="94"/>
                    </a:lnTo>
                    <a:lnTo>
                      <a:pt x="118" y="91"/>
                    </a:lnTo>
                    <a:lnTo>
                      <a:pt x="114" y="88"/>
                    </a:lnTo>
                    <a:lnTo>
                      <a:pt x="111" y="84"/>
                    </a:lnTo>
                    <a:lnTo>
                      <a:pt x="109" y="82"/>
                    </a:lnTo>
                    <a:lnTo>
                      <a:pt x="107" y="78"/>
                    </a:lnTo>
                    <a:lnTo>
                      <a:pt x="106" y="76"/>
                    </a:lnTo>
                    <a:lnTo>
                      <a:pt x="104" y="75"/>
                    </a:lnTo>
                    <a:lnTo>
                      <a:pt x="104" y="72"/>
                    </a:lnTo>
                    <a:lnTo>
                      <a:pt x="95" y="62"/>
                    </a:lnTo>
                    <a:lnTo>
                      <a:pt x="93" y="60"/>
                    </a:lnTo>
                    <a:lnTo>
                      <a:pt x="82" y="54"/>
                    </a:lnTo>
                    <a:lnTo>
                      <a:pt x="80" y="52"/>
                    </a:lnTo>
                    <a:lnTo>
                      <a:pt x="80" y="47"/>
                    </a:lnTo>
                    <a:lnTo>
                      <a:pt x="78" y="42"/>
                    </a:lnTo>
                    <a:lnTo>
                      <a:pt x="80" y="41"/>
                    </a:lnTo>
                    <a:lnTo>
                      <a:pt x="81" y="39"/>
                    </a:lnTo>
                    <a:lnTo>
                      <a:pt x="80" y="37"/>
                    </a:lnTo>
                    <a:lnTo>
                      <a:pt x="78" y="33"/>
                    </a:lnTo>
                    <a:lnTo>
                      <a:pt x="80" y="30"/>
                    </a:lnTo>
                    <a:lnTo>
                      <a:pt x="84" y="28"/>
                    </a:lnTo>
                    <a:lnTo>
                      <a:pt x="87" y="26"/>
                    </a:lnTo>
                    <a:lnTo>
                      <a:pt x="91" y="26"/>
                    </a:lnTo>
                    <a:lnTo>
                      <a:pt x="92" y="24"/>
                    </a:lnTo>
                    <a:lnTo>
                      <a:pt x="95" y="23"/>
                    </a:lnTo>
                    <a:lnTo>
                      <a:pt x="96" y="23"/>
                    </a:lnTo>
                    <a:lnTo>
                      <a:pt x="96" y="19"/>
                    </a:lnTo>
                    <a:lnTo>
                      <a:pt x="99" y="17"/>
                    </a:lnTo>
                    <a:lnTo>
                      <a:pt x="97" y="13"/>
                    </a:lnTo>
                    <a:lnTo>
                      <a:pt x="100" y="10"/>
                    </a:lnTo>
                    <a:lnTo>
                      <a:pt x="100" y="10"/>
                    </a:lnTo>
                    <a:lnTo>
                      <a:pt x="100" y="9"/>
                    </a:lnTo>
                    <a:lnTo>
                      <a:pt x="100" y="9"/>
                    </a:lnTo>
                    <a:lnTo>
                      <a:pt x="95" y="9"/>
                    </a:lnTo>
                    <a:lnTo>
                      <a:pt x="85" y="6"/>
                    </a:lnTo>
                    <a:lnTo>
                      <a:pt x="77" y="2"/>
                    </a:lnTo>
                    <a:lnTo>
                      <a:pt x="77" y="0"/>
                    </a:lnTo>
                    <a:lnTo>
                      <a:pt x="72" y="0"/>
                    </a:lnTo>
                    <a:lnTo>
                      <a:pt x="70" y="0"/>
                    </a:lnTo>
                    <a:lnTo>
                      <a:pt x="62" y="4"/>
                    </a:lnTo>
                    <a:lnTo>
                      <a:pt x="57" y="2"/>
                    </a:lnTo>
                    <a:lnTo>
                      <a:pt x="55" y="4"/>
                    </a:lnTo>
                    <a:lnTo>
                      <a:pt x="56" y="10"/>
                    </a:lnTo>
                    <a:lnTo>
                      <a:pt x="50" y="11"/>
                    </a:lnTo>
                    <a:lnTo>
                      <a:pt x="49" y="18"/>
                    </a:lnTo>
                    <a:lnTo>
                      <a:pt x="44" y="15"/>
                    </a:lnTo>
                    <a:lnTo>
                      <a:pt x="42" y="15"/>
                    </a:lnTo>
                    <a:lnTo>
                      <a:pt x="37" y="13"/>
                    </a:lnTo>
                    <a:lnTo>
                      <a:pt x="37" y="17"/>
                    </a:lnTo>
                    <a:lnTo>
                      <a:pt x="33" y="24"/>
                    </a:lnTo>
                    <a:lnTo>
                      <a:pt x="30" y="19"/>
                    </a:lnTo>
                    <a:lnTo>
                      <a:pt x="25" y="17"/>
                    </a:lnTo>
                    <a:lnTo>
                      <a:pt x="25" y="13"/>
                    </a:lnTo>
                    <a:lnTo>
                      <a:pt x="24" y="12"/>
                    </a:lnTo>
                    <a:lnTo>
                      <a:pt x="18" y="22"/>
                    </a:lnTo>
                    <a:lnTo>
                      <a:pt x="13" y="19"/>
                    </a:lnTo>
                    <a:lnTo>
                      <a:pt x="7" y="24"/>
                    </a:lnTo>
                    <a:lnTo>
                      <a:pt x="7" y="24"/>
                    </a:lnTo>
                    <a:lnTo>
                      <a:pt x="7" y="24"/>
                    </a:lnTo>
                    <a:lnTo>
                      <a:pt x="4" y="23"/>
                    </a:lnTo>
                    <a:lnTo>
                      <a:pt x="4" y="24"/>
                    </a:lnTo>
                    <a:lnTo>
                      <a:pt x="4" y="26"/>
                    </a:lnTo>
                    <a:lnTo>
                      <a:pt x="7" y="28"/>
                    </a:lnTo>
                    <a:lnTo>
                      <a:pt x="6" y="35"/>
                    </a:lnTo>
                    <a:lnTo>
                      <a:pt x="2" y="35"/>
                    </a:lnTo>
                    <a:lnTo>
                      <a:pt x="0" y="37"/>
                    </a:lnTo>
                    <a:lnTo>
                      <a:pt x="4" y="40"/>
                    </a:lnTo>
                    <a:lnTo>
                      <a:pt x="5" y="48"/>
                    </a:lnTo>
                    <a:lnTo>
                      <a:pt x="9" y="50"/>
                    </a:lnTo>
                    <a:lnTo>
                      <a:pt x="15" y="50"/>
                    </a:lnTo>
                    <a:lnTo>
                      <a:pt x="12" y="57"/>
                    </a:lnTo>
                    <a:lnTo>
                      <a:pt x="13" y="59"/>
                    </a:lnTo>
                    <a:lnTo>
                      <a:pt x="19" y="57"/>
                    </a:lnTo>
                    <a:lnTo>
                      <a:pt x="21" y="55"/>
                    </a:lnTo>
                    <a:lnTo>
                      <a:pt x="21" y="52"/>
                    </a:lnTo>
                    <a:lnTo>
                      <a:pt x="30" y="47"/>
                    </a:lnTo>
                    <a:lnTo>
                      <a:pt x="41" y="50"/>
                    </a:lnTo>
                    <a:lnTo>
                      <a:pt x="44" y="52"/>
                    </a:lnTo>
                    <a:lnTo>
                      <a:pt x="49" y="54"/>
                    </a:lnTo>
                    <a:lnTo>
                      <a:pt x="52" y="60"/>
                    </a:lnTo>
                    <a:lnTo>
                      <a:pt x="56" y="66"/>
                    </a:lnTo>
                    <a:lnTo>
                      <a:pt x="56" y="68"/>
                    </a:lnTo>
                    <a:lnTo>
                      <a:pt x="58" y="69"/>
                    </a:lnTo>
                    <a:lnTo>
                      <a:pt x="58" y="72"/>
                    </a:lnTo>
                    <a:lnTo>
                      <a:pt x="62" y="75"/>
                    </a:lnTo>
                    <a:lnTo>
                      <a:pt x="64" y="77"/>
                    </a:lnTo>
                    <a:lnTo>
                      <a:pt x="69" y="82"/>
                    </a:lnTo>
                    <a:lnTo>
                      <a:pt x="69" y="84"/>
                    </a:lnTo>
                    <a:lnTo>
                      <a:pt x="73" y="84"/>
                    </a:lnTo>
                    <a:lnTo>
                      <a:pt x="77" y="89"/>
                    </a:lnTo>
                    <a:lnTo>
                      <a:pt x="77" y="90"/>
                    </a:lnTo>
                    <a:lnTo>
                      <a:pt x="78" y="91"/>
                    </a:lnTo>
                    <a:lnTo>
                      <a:pt x="85" y="99"/>
                    </a:lnTo>
                    <a:lnTo>
                      <a:pt x="91" y="103"/>
                    </a:lnTo>
                    <a:lnTo>
                      <a:pt x="94" y="104"/>
                    </a:lnTo>
                    <a:lnTo>
                      <a:pt x="96" y="106"/>
                    </a:lnTo>
                    <a:lnTo>
                      <a:pt x="97" y="107"/>
                    </a:lnTo>
                    <a:lnTo>
                      <a:pt x="99" y="107"/>
                    </a:lnTo>
                    <a:lnTo>
                      <a:pt x="101" y="106"/>
                    </a:lnTo>
                    <a:lnTo>
                      <a:pt x="104" y="107"/>
                    </a:lnTo>
                    <a:lnTo>
                      <a:pt x="108" y="107"/>
                    </a:lnTo>
                    <a:lnTo>
                      <a:pt x="111" y="114"/>
                    </a:lnTo>
                    <a:lnTo>
                      <a:pt x="112" y="114"/>
                    </a:lnTo>
                    <a:lnTo>
                      <a:pt x="115" y="114"/>
                    </a:lnTo>
                    <a:lnTo>
                      <a:pt x="118" y="115"/>
                    </a:lnTo>
                    <a:lnTo>
                      <a:pt x="118" y="116"/>
                    </a:lnTo>
                    <a:lnTo>
                      <a:pt x="119" y="116"/>
                    </a:lnTo>
                    <a:lnTo>
                      <a:pt x="123" y="118"/>
                    </a:lnTo>
                    <a:lnTo>
                      <a:pt x="125" y="120"/>
                    </a:lnTo>
                    <a:lnTo>
                      <a:pt x="125" y="125"/>
                    </a:lnTo>
                    <a:lnTo>
                      <a:pt x="125" y="125"/>
                    </a:lnTo>
                    <a:lnTo>
                      <a:pt x="125" y="126"/>
                    </a:lnTo>
                    <a:lnTo>
                      <a:pt x="129" y="126"/>
                    </a:lnTo>
                    <a:lnTo>
                      <a:pt x="130" y="128"/>
                    </a:lnTo>
                    <a:lnTo>
                      <a:pt x="133" y="129"/>
                    </a:lnTo>
                    <a:lnTo>
                      <a:pt x="134" y="128"/>
                    </a:lnTo>
                    <a:lnTo>
                      <a:pt x="138" y="129"/>
                    </a:lnTo>
                    <a:lnTo>
                      <a:pt x="140" y="135"/>
                    </a:lnTo>
                    <a:lnTo>
                      <a:pt x="140" y="140"/>
                    </a:lnTo>
                    <a:lnTo>
                      <a:pt x="142" y="142"/>
                    </a:lnTo>
                    <a:lnTo>
                      <a:pt x="144" y="147"/>
                    </a:lnTo>
                    <a:lnTo>
                      <a:pt x="145" y="150"/>
                    </a:lnTo>
                    <a:lnTo>
                      <a:pt x="145" y="154"/>
                    </a:lnTo>
                    <a:lnTo>
                      <a:pt x="142" y="156"/>
                    </a:lnTo>
                    <a:lnTo>
                      <a:pt x="141" y="156"/>
                    </a:lnTo>
                    <a:lnTo>
                      <a:pt x="141" y="158"/>
                    </a:lnTo>
                    <a:lnTo>
                      <a:pt x="141" y="162"/>
                    </a:lnTo>
                    <a:lnTo>
                      <a:pt x="139" y="164"/>
                    </a:lnTo>
                    <a:lnTo>
                      <a:pt x="137" y="165"/>
                    </a:lnTo>
                    <a:lnTo>
                      <a:pt x="137" y="166"/>
                    </a:lnTo>
                    <a:lnTo>
                      <a:pt x="137" y="167"/>
                    </a:lnTo>
                    <a:lnTo>
                      <a:pt x="139" y="170"/>
                    </a:lnTo>
                    <a:lnTo>
                      <a:pt x="142" y="170"/>
                    </a:lnTo>
                    <a:lnTo>
                      <a:pt x="145" y="167"/>
                    </a:lnTo>
                    <a:lnTo>
                      <a:pt x="145" y="164"/>
                    </a:lnTo>
                    <a:lnTo>
                      <a:pt x="149" y="161"/>
                    </a:lnTo>
                    <a:lnTo>
                      <a:pt x="149" y="154"/>
                    </a:lnTo>
                    <a:lnTo>
                      <a:pt x="153" y="150"/>
                    </a:lnTo>
                    <a:lnTo>
                      <a:pt x="155" y="150"/>
                    </a:lnTo>
                    <a:lnTo>
                      <a:pt x="156" y="149"/>
                    </a:lnTo>
                    <a:lnTo>
                      <a:pt x="155" y="148"/>
                    </a:lnTo>
                    <a:lnTo>
                      <a:pt x="155" y="143"/>
                    </a:lnTo>
                    <a:lnTo>
                      <a:pt x="155" y="142"/>
                    </a:lnTo>
                    <a:lnTo>
                      <a:pt x="152" y="138"/>
                    </a:lnTo>
                    <a:lnTo>
                      <a:pt x="148" y="138"/>
                    </a:lnTo>
                    <a:lnTo>
                      <a:pt x="147" y="136"/>
                    </a:lnTo>
                    <a:lnTo>
                      <a:pt x="147" y="133"/>
                    </a:lnTo>
                    <a:lnTo>
                      <a:pt x="149" y="132"/>
                    </a:lnTo>
                    <a:lnTo>
                      <a:pt x="149" y="129"/>
                    </a:lnTo>
                    <a:lnTo>
                      <a:pt x="149" y="127"/>
                    </a:lnTo>
                    <a:lnTo>
                      <a:pt x="152" y="126"/>
                    </a:lnTo>
                    <a:lnTo>
                      <a:pt x="153" y="121"/>
                    </a:lnTo>
                    <a:lnTo>
                      <a:pt x="155" y="120"/>
                    </a:lnTo>
                    <a:lnTo>
                      <a:pt x="157" y="120"/>
                    </a:lnTo>
                    <a:lnTo>
                      <a:pt x="161" y="121"/>
                    </a:lnTo>
                    <a:lnTo>
                      <a:pt x="162" y="122"/>
                    </a:lnTo>
                    <a:lnTo>
                      <a:pt x="167" y="122"/>
                    </a:lnTo>
                    <a:lnTo>
                      <a:pt x="169" y="125"/>
                    </a:lnTo>
                    <a:lnTo>
                      <a:pt x="169" y="127"/>
                    </a:lnTo>
                    <a:lnTo>
                      <a:pt x="170" y="129"/>
                    </a:lnTo>
                    <a:lnTo>
                      <a:pt x="171" y="132"/>
                    </a:lnTo>
                    <a:lnTo>
                      <a:pt x="173" y="133"/>
                    </a:lnTo>
                    <a:lnTo>
                      <a:pt x="174" y="132"/>
                    </a:lnTo>
                    <a:lnTo>
                      <a:pt x="173" y="129"/>
                    </a:lnTo>
                    <a:lnTo>
                      <a:pt x="175" y="128"/>
                    </a:lnTo>
                    <a:lnTo>
                      <a:pt x="175" y="125"/>
                    </a:lnTo>
                    <a:lnTo>
                      <a:pt x="174" y="123"/>
                    </a:lnTo>
                    <a:lnTo>
                      <a:pt x="171" y="12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2" name="Freeform 222">
                <a:extLst>
                  <a:ext uri="{FF2B5EF4-FFF2-40B4-BE49-F238E27FC236}">
                    <a16:creationId xmlns:a16="http://schemas.microsoft.com/office/drawing/2014/main" id="{DED8EDF9-8518-E441-5B20-0CAB8FCC8CCF}"/>
                  </a:ext>
                </a:extLst>
              </p:cNvPr>
              <p:cNvSpPr/>
              <p:nvPr/>
            </p:nvSpPr>
            <p:spPr bwMode="auto">
              <a:xfrm>
                <a:off x="5803900" y="2663825"/>
                <a:ext cx="276225" cy="220663"/>
              </a:xfrm>
              <a:custGeom>
                <a:avLst/>
                <a:gdLst>
                  <a:gd name="T0" fmla="*/ 134 w 150"/>
                  <a:gd name="T1" fmla="*/ 18 h 120"/>
                  <a:gd name="T2" fmla="*/ 123 w 150"/>
                  <a:gd name="T3" fmla="*/ 17 h 120"/>
                  <a:gd name="T4" fmla="*/ 114 w 150"/>
                  <a:gd name="T5" fmla="*/ 19 h 120"/>
                  <a:gd name="T6" fmla="*/ 106 w 150"/>
                  <a:gd name="T7" fmla="*/ 14 h 120"/>
                  <a:gd name="T8" fmla="*/ 96 w 150"/>
                  <a:gd name="T9" fmla="*/ 9 h 120"/>
                  <a:gd name="T10" fmla="*/ 94 w 150"/>
                  <a:gd name="T11" fmla="*/ 6 h 120"/>
                  <a:gd name="T12" fmla="*/ 90 w 150"/>
                  <a:gd name="T13" fmla="*/ 6 h 120"/>
                  <a:gd name="T14" fmla="*/ 79 w 150"/>
                  <a:gd name="T15" fmla="*/ 4 h 120"/>
                  <a:gd name="T16" fmla="*/ 70 w 150"/>
                  <a:gd name="T17" fmla="*/ 4 h 120"/>
                  <a:gd name="T18" fmla="*/ 55 w 150"/>
                  <a:gd name="T19" fmla="*/ 5 h 120"/>
                  <a:gd name="T20" fmla="*/ 41 w 150"/>
                  <a:gd name="T21" fmla="*/ 1 h 120"/>
                  <a:gd name="T22" fmla="*/ 30 w 150"/>
                  <a:gd name="T23" fmla="*/ 2 h 120"/>
                  <a:gd name="T24" fmla="*/ 22 w 150"/>
                  <a:gd name="T25" fmla="*/ 0 h 120"/>
                  <a:gd name="T26" fmla="*/ 16 w 150"/>
                  <a:gd name="T27" fmla="*/ 0 h 120"/>
                  <a:gd name="T28" fmla="*/ 15 w 150"/>
                  <a:gd name="T29" fmla="*/ 4 h 120"/>
                  <a:gd name="T30" fmla="*/ 5 w 150"/>
                  <a:gd name="T31" fmla="*/ 7 h 120"/>
                  <a:gd name="T32" fmla="*/ 0 w 150"/>
                  <a:gd name="T33" fmla="*/ 12 h 120"/>
                  <a:gd name="T34" fmla="*/ 4 w 150"/>
                  <a:gd name="T35" fmla="*/ 14 h 120"/>
                  <a:gd name="T36" fmla="*/ 5 w 150"/>
                  <a:gd name="T37" fmla="*/ 19 h 120"/>
                  <a:gd name="T38" fmla="*/ 9 w 150"/>
                  <a:gd name="T39" fmla="*/ 22 h 120"/>
                  <a:gd name="T40" fmla="*/ 12 w 150"/>
                  <a:gd name="T41" fmla="*/ 25 h 120"/>
                  <a:gd name="T42" fmla="*/ 16 w 150"/>
                  <a:gd name="T43" fmla="*/ 27 h 120"/>
                  <a:gd name="T44" fmla="*/ 34 w 150"/>
                  <a:gd name="T45" fmla="*/ 27 h 120"/>
                  <a:gd name="T46" fmla="*/ 36 w 150"/>
                  <a:gd name="T47" fmla="*/ 38 h 120"/>
                  <a:gd name="T48" fmla="*/ 30 w 150"/>
                  <a:gd name="T49" fmla="*/ 45 h 120"/>
                  <a:gd name="T50" fmla="*/ 29 w 150"/>
                  <a:gd name="T51" fmla="*/ 59 h 120"/>
                  <a:gd name="T52" fmla="*/ 20 w 150"/>
                  <a:gd name="T53" fmla="*/ 65 h 120"/>
                  <a:gd name="T54" fmla="*/ 26 w 150"/>
                  <a:gd name="T55" fmla="*/ 78 h 120"/>
                  <a:gd name="T56" fmla="*/ 27 w 150"/>
                  <a:gd name="T57" fmla="*/ 85 h 120"/>
                  <a:gd name="T58" fmla="*/ 20 w 150"/>
                  <a:gd name="T59" fmla="*/ 97 h 120"/>
                  <a:gd name="T60" fmla="*/ 24 w 150"/>
                  <a:gd name="T61" fmla="*/ 102 h 120"/>
                  <a:gd name="T62" fmla="*/ 33 w 150"/>
                  <a:gd name="T63" fmla="*/ 110 h 120"/>
                  <a:gd name="T64" fmla="*/ 43 w 150"/>
                  <a:gd name="T65" fmla="*/ 120 h 120"/>
                  <a:gd name="T66" fmla="*/ 49 w 150"/>
                  <a:gd name="T67" fmla="*/ 114 h 120"/>
                  <a:gd name="T68" fmla="*/ 63 w 150"/>
                  <a:gd name="T69" fmla="*/ 109 h 120"/>
                  <a:gd name="T70" fmla="*/ 75 w 150"/>
                  <a:gd name="T71" fmla="*/ 109 h 120"/>
                  <a:gd name="T72" fmla="*/ 80 w 150"/>
                  <a:gd name="T73" fmla="*/ 110 h 120"/>
                  <a:gd name="T74" fmla="*/ 87 w 150"/>
                  <a:gd name="T75" fmla="*/ 108 h 120"/>
                  <a:gd name="T76" fmla="*/ 91 w 150"/>
                  <a:gd name="T77" fmla="*/ 102 h 120"/>
                  <a:gd name="T78" fmla="*/ 105 w 150"/>
                  <a:gd name="T79" fmla="*/ 97 h 120"/>
                  <a:gd name="T80" fmla="*/ 109 w 150"/>
                  <a:gd name="T81" fmla="*/ 86 h 120"/>
                  <a:gd name="T82" fmla="*/ 116 w 150"/>
                  <a:gd name="T83" fmla="*/ 79 h 120"/>
                  <a:gd name="T84" fmla="*/ 110 w 150"/>
                  <a:gd name="T85" fmla="*/ 72 h 120"/>
                  <a:gd name="T86" fmla="*/ 115 w 150"/>
                  <a:gd name="T87" fmla="*/ 56 h 120"/>
                  <a:gd name="T88" fmla="*/ 124 w 150"/>
                  <a:gd name="T89" fmla="*/ 49 h 120"/>
                  <a:gd name="T90" fmla="*/ 123 w 150"/>
                  <a:gd name="T91" fmla="*/ 45 h 120"/>
                  <a:gd name="T92" fmla="*/ 136 w 150"/>
                  <a:gd name="T93" fmla="*/ 40 h 120"/>
                  <a:gd name="T94" fmla="*/ 142 w 150"/>
                  <a:gd name="T95" fmla="*/ 36 h 120"/>
                  <a:gd name="T96" fmla="*/ 149 w 150"/>
                  <a:gd name="T97" fmla="*/ 28 h 120"/>
                  <a:gd name="T98" fmla="*/ 150 w 150"/>
                  <a:gd name="T99" fmla="*/ 2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0" h="120">
                    <a:moveTo>
                      <a:pt x="145" y="19"/>
                    </a:moveTo>
                    <a:cubicBezTo>
                      <a:pt x="138" y="20"/>
                      <a:pt x="138" y="20"/>
                      <a:pt x="138" y="20"/>
                    </a:cubicBezTo>
                    <a:cubicBezTo>
                      <a:pt x="134" y="18"/>
                      <a:pt x="134" y="18"/>
                      <a:pt x="134" y="18"/>
                    </a:cubicBezTo>
                    <a:cubicBezTo>
                      <a:pt x="131" y="18"/>
                      <a:pt x="131" y="18"/>
                      <a:pt x="131" y="18"/>
                    </a:cubicBezTo>
                    <a:cubicBezTo>
                      <a:pt x="128" y="17"/>
                      <a:pt x="128" y="17"/>
                      <a:pt x="128" y="17"/>
                    </a:cubicBezTo>
                    <a:cubicBezTo>
                      <a:pt x="123" y="17"/>
                      <a:pt x="123" y="17"/>
                      <a:pt x="123" y="17"/>
                    </a:cubicBezTo>
                    <a:cubicBezTo>
                      <a:pt x="120" y="20"/>
                      <a:pt x="120" y="20"/>
                      <a:pt x="120" y="20"/>
                    </a:cubicBezTo>
                    <a:cubicBezTo>
                      <a:pt x="118" y="19"/>
                      <a:pt x="118" y="19"/>
                      <a:pt x="118" y="19"/>
                    </a:cubicBezTo>
                    <a:cubicBezTo>
                      <a:pt x="114" y="19"/>
                      <a:pt x="114" y="19"/>
                      <a:pt x="114" y="19"/>
                    </a:cubicBezTo>
                    <a:cubicBezTo>
                      <a:pt x="111" y="16"/>
                      <a:pt x="111" y="16"/>
                      <a:pt x="111" y="16"/>
                    </a:cubicBezTo>
                    <a:cubicBezTo>
                      <a:pt x="109" y="17"/>
                      <a:pt x="109" y="17"/>
                      <a:pt x="109" y="17"/>
                    </a:cubicBezTo>
                    <a:cubicBezTo>
                      <a:pt x="106" y="14"/>
                      <a:pt x="106" y="14"/>
                      <a:pt x="106" y="14"/>
                    </a:cubicBezTo>
                    <a:cubicBezTo>
                      <a:pt x="101" y="12"/>
                      <a:pt x="101" y="12"/>
                      <a:pt x="101" y="12"/>
                    </a:cubicBezTo>
                    <a:cubicBezTo>
                      <a:pt x="96" y="13"/>
                      <a:pt x="96" y="13"/>
                      <a:pt x="96" y="13"/>
                    </a:cubicBezTo>
                    <a:cubicBezTo>
                      <a:pt x="96" y="9"/>
                      <a:pt x="96" y="9"/>
                      <a:pt x="96" y="9"/>
                    </a:cubicBezTo>
                    <a:cubicBezTo>
                      <a:pt x="96" y="8"/>
                      <a:pt x="96" y="8"/>
                      <a:pt x="96" y="8"/>
                    </a:cubicBezTo>
                    <a:cubicBezTo>
                      <a:pt x="95" y="7"/>
                      <a:pt x="95" y="7"/>
                      <a:pt x="95" y="7"/>
                    </a:cubicBezTo>
                    <a:cubicBezTo>
                      <a:pt x="94" y="6"/>
                      <a:pt x="94" y="6"/>
                      <a:pt x="94" y="6"/>
                    </a:cubicBezTo>
                    <a:cubicBezTo>
                      <a:pt x="93" y="6"/>
                      <a:pt x="93" y="6"/>
                      <a:pt x="93" y="6"/>
                    </a:cubicBezTo>
                    <a:cubicBezTo>
                      <a:pt x="92" y="6"/>
                      <a:pt x="92" y="6"/>
                      <a:pt x="92" y="6"/>
                    </a:cubicBezTo>
                    <a:cubicBezTo>
                      <a:pt x="90" y="6"/>
                      <a:pt x="90" y="6"/>
                      <a:pt x="90" y="6"/>
                    </a:cubicBezTo>
                    <a:cubicBezTo>
                      <a:pt x="89" y="9"/>
                      <a:pt x="89" y="9"/>
                      <a:pt x="89" y="9"/>
                    </a:cubicBezTo>
                    <a:cubicBezTo>
                      <a:pt x="81" y="4"/>
                      <a:pt x="81" y="4"/>
                      <a:pt x="81" y="4"/>
                    </a:cubicBezTo>
                    <a:cubicBezTo>
                      <a:pt x="79" y="4"/>
                      <a:pt x="79" y="4"/>
                      <a:pt x="79" y="4"/>
                    </a:cubicBezTo>
                    <a:cubicBezTo>
                      <a:pt x="77" y="7"/>
                      <a:pt x="77" y="7"/>
                      <a:pt x="77" y="7"/>
                    </a:cubicBezTo>
                    <a:cubicBezTo>
                      <a:pt x="71" y="6"/>
                      <a:pt x="71" y="6"/>
                      <a:pt x="71" y="6"/>
                    </a:cubicBezTo>
                    <a:cubicBezTo>
                      <a:pt x="70" y="4"/>
                      <a:pt x="70" y="4"/>
                      <a:pt x="70" y="4"/>
                    </a:cubicBezTo>
                    <a:cubicBezTo>
                      <a:pt x="66" y="3"/>
                      <a:pt x="66" y="3"/>
                      <a:pt x="66" y="3"/>
                    </a:cubicBezTo>
                    <a:cubicBezTo>
                      <a:pt x="59" y="6"/>
                      <a:pt x="59" y="6"/>
                      <a:pt x="59" y="6"/>
                    </a:cubicBezTo>
                    <a:cubicBezTo>
                      <a:pt x="55" y="5"/>
                      <a:pt x="55" y="5"/>
                      <a:pt x="55" y="5"/>
                    </a:cubicBezTo>
                    <a:cubicBezTo>
                      <a:pt x="45" y="3"/>
                      <a:pt x="45" y="3"/>
                      <a:pt x="45" y="3"/>
                    </a:cubicBezTo>
                    <a:cubicBezTo>
                      <a:pt x="41" y="1"/>
                      <a:pt x="41" y="1"/>
                      <a:pt x="41" y="1"/>
                    </a:cubicBezTo>
                    <a:cubicBezTo>
                      <a:pt x="41" y="1"/>
                      <a:pt x="41" y="1"/>
                      <a:pt x="41" y="1"/>
                    </a:cubicBezTo>
                    <a:cubicBezTo>
                      <a:pt x="37" y="2"/>
                      <a:pt x="37" y="2"/>
                      <a:pt x="37" y="2"/>
                    </a:cubicBezTo>
                    <a:cubicBezTo>
                      <a:pt x="33" y="3"/>
                      <a:pt x="33" y="3"/>
                      <a:pt x="33" y="3"/>
                    </a:cubicBezTo>
                    <a:cubicBezTo>
                      <a:pt x="30" y="2"/>
                      <a:pt x="30" y="2"/>
                      <a:pt x="30" y="2"/>
                    </a:cubicBezTo>
                    <a:cubicBezTo>
                      <a:pt x="28" y="2"/>
                      <a:pt x="28" y="2"/>
                      <a:pt x="28" y="2"/>
                    </a:cubicBezTo>
                    <a:cubicBezTo>
                      <a:pt x="25" y="4"/>
                      <a:pt x="25" y="4"/>
                      <a:pt x="25" y="4"/>
                    </a:cubicBezTo>
                    <a:cubicBezTo>
                      <a:pt x="22" y="0"/>
                      <a:pt x="22" y="0"/>
                      <a:pt x="22" y="0"/>
                    </a:cubicBezTo>
                    <a:cubicBezTo>
                      <a:pt x="19" y="0"/>
                      <a:pt x="19" y="0"/>
                      <a:pt x="19" y="0"/>
                    </a:cubicBezTo>
                    <a:cubicBezTo>
                      <a:pt x="16" y="1"/>
                      <a:pt x="16" y="1"/>
                      <a:pt x="16" y="1"/>
                    </a:cubicBezTo>
                    <a:cubicBezTo>
                      <a:pt x="16" y="0"/>
                      <a:pt x="16" y="0"/>
                      <a:pt x="16" y="0"/>
                    </a:cubicBezTo>
                    <a:cubicBezTo>
                      <a:pt x="12" y="2"/>
                      <a:pt x="12" y="2"/>
                      <a:pt x="12" y="2"/>
                    </a:cubicBezTo>
                    <a:cubicBezTo>
                      <a:pt x="12" y="3"/>
                      <a:pt x="12" y="3"/>
                      <a:pt x="12" y="3"/>
                    </a:cubicBezTo>
                    <a:cubicBezTo>
                      <a:pt x="15" y="4"/>
                      <a:pt x="15" y="4"/>
                      <a:pt x="15" y="4"/>
                    </a:cubicBezTo>
                    <a:cubicBezTo>
                      <a:pt x="11" y="7"/>
                      <a:pt x="11" y="7"/>
                      <a:pt x="11" y="7"/>
                    </a:cubicBezTo>
                    <a:cubicBezTo>
                      <a:pt x="7" y="8"/>
                      <a:pt x="7" y="8"/>
                      <a:pt x="7" y="8"/>
                    </a:cubicBezTo>
                    <a:cubicBezTo>
                      <a:pt x="5" y="7"/>
                      <a:pt x="5" y="7"/>
                      <a:pt x="5" y="7"/>
                    </a:cubicBezTo>
                    <a:cubicBezTo>
                      <a:pt x="1" y="8"/>
                      <a:pt x="1" y="8"/>
                      <a:pt x="1" y="8"/>
                    </a:cubicBezTo>
                    <a:cubicBezTo>
                      <a:pt x="0" y="10"/>
                      <a:pt x="0" y="10"/>
                      <a:pt x="0" y="10"/>
                    </a:cubicBezTo>
                    <a:cubicBezTo>
                      <a:pt x="0" y="12"/>
                      <a:pt x="0" y="12"/>
                      <a:pt x="0" y="12"/>
                    </a:cubicBezTo>
                    <a:cubicBezTo>
                      <a:pt x="3" y="11"/>
                      <a:pt x="3" y="11"/>
                      <a:pt x="3" y="11"/>
                    </a:cubicBezTo>
                    <a:cubicBezTo>
                      <a:pt x="2" y="13"/>
                      <a:pt x="2" y="13"/>
                      <a:pt x="2" y="13"/>
                    </a:cubicBezTo>
                    <a:cubicBezTo>
                      <a:pt x="4" y="14"/>
                      <a:pt x="4" y="14"/>
                      <a:pt x="4" y="14"/>
                    </a:cubicBezTo>
                    <a:cubicBezTo>
                      <a:pt x="3" y="17"/>
                      <a:pt x="3" y="17"/>
                      <a:pt x="3" y="17"/>
                    </a:cubicBezTo>
                    <a:cubicBezTo>
                      <a:pt x="7" y="13"/>
                      <a:pt x="7" y="13"/>
                      <a:pt x="7" y="13"/>
                    </a:cubicBezTo>
                    <a:cubicBezTo>
                      <a:pt x="5" y="19"/>
                      <a:pt x="5" y="19"/>
                      <a:pt x="5" y="19"/>
                    </a:cubicBezTo>
                    <a:cubicBezTo>
                      <a:pt x="7" y="20"/>
                      <a:pt x="7" y="20"/>
                      <a:pt x="7" y="20"/>
                    </a:cubicBezTo>
                    <a:cubicBezTo>
                      <a:pt x="6" y="21"/>
                      <a:pt x="6" y="21"/>
                      <a:pt x="6" y="21"/>
                    </a:cubicBezTo>
                    <a:cubicBezTo>
                      <a:pt x="9" y="22"/>
                      <a:pt x="9" y="22"/>
                      <a:pt x="9" y="22"/>
                    </a:cubicBezTo>
                    <a:cubicBezTo>
                      <a:pt x="5" y="24"/>
                      <a:pt x="5" y="24"/>
                      <a:pt x="5" y="24"/>
                    </a:cubicBezTo>
                    <a:cubicBezTo>
                      <a:pt x="9" y="24"/>
                      <a:pt x="9" y="24"/>
                      <a:pt x="9" y="24"/>
                    </a:cubicBezTo>
                    <a:cubicBezTo>
                      <a:pt x="12" y="25"/>
                      <a:pt x="12" y="25"/>
                      <a:pt x="12" y="25"/>
                    </a:cubicBezTo>
                    <a:cubicBezTo>
                      <a:pt x="12" y="28"/>
                      <a:pt x="12" y="28"/>
                      <a:pt x="12" y="28"/>
                    </a:cubicBezTo>
                    <a:cubicBezTo>
                      <a:pt x="12" y="29"/>
                      <a:pt x="12" y="29"/>
                      <a:pt x="12" y="29"/>
                    </a:cubicBezTo>
                    <a:cubicBezTo>
                      <a:pt x="16" y="27"/>
                      <a:pt x="16" y="27"/>
                      <a:pt x="16" y="27"/>
                    </a:cubicBezTo>
                    <a:cubicBezTo>
                      <a:pt x="23" y="28"/>
                      <a:pt x="23" y="28"/>
                      <a:pt x="23" y="28"/>
                    </a:cubicBezTo>
                    <a:cubicBezTo>
                      <a:pt x="26" y="26"/>
                      <a:pt x="26" y="26"/>
                      <a:pt x="26" y="26"/>
                    </a:cubicBezTo>
                    <a:cubicBezTo>
                      <a:pt x="34" y="27"/>
                      <a:pt x="34" y="27"/>
                      <a:pt x="34" y="27"/>
                    </a:cubicBezTo>
                    <a:cubicBezTo>
                      <a:pt x="34" y="30"/>
                      <a:pt x="34" y="30"/>
                      <a:pt x="34" y="30"/>
                    </a:cubicBezTo>
                    <a:cubicBezTo>
                      <a:pt x="37" y="34"/>
                      <a:pt x="37" y="34"/>
                      <a:pt x="37" y="34"/>
                    </a:cubicBezTo>
                    <a:cubicBezTo>
                      <a:pt x="36" y="38"/>
                      <a:pt x="36" y="38"/>
                      <a:pt x="36" y="38"/>
                    </a:cubicBezTo>
                    <a:cubicBezTo>
                      <a:pt x="34" y="38"/>
                      <a:pt x="34" y="38"/>
                      <a:pt x="34" y="38"/>
                    </a:cubicBezTo>
                    <a:cubicBezTo>
                      <a:pt x="29" y="42"/>
                      <a:pt x="29" y="42"/>
                      <a:pt x="29" y="42"/>
                    </a:cubicBezTo>
                    <a:cubicBezTo>
                      <a:pt x="30" y="45"/>
                      <a:pt x="30" y="45"/>
                      <a:pt x="30" y="45"/>
                    </a:cubicBezTo>
                    <a:cubicBezTo>
                      <a:pt x="29" y="54"/>
                      <a:pt x="29" y="54"/>
                      <a:pt x="29" y="54"/>
                    </a:cubicBezTo>
                    <a:cubicBezTo>
                      <a:pt x="27" y="57"/>
                      <a:pt x="27" y="57"/>
                      <a:pt x="27" y="57"/>
                    </a:cubicBezTo>
                    <a:cubicBezTo>
                      <a:pt x="29" y="59"/>
                      <a:pt x="29" y="59"/>
                      <a:pt x="29" y="59"/>
                    </a:cubicBezTo>
                    <a:cubicBezTo>
                      <a:pt x="25" y="65"/>
                      <a:pt x="25" y="65"/>
                      <a:pt x="25" y="65"/>
                    </a:cubicBezTo>
                    <a:cubicBezTo>
                      <a:pt x="22" y="64"/>
                      <a:pt x="22" y="64"/>
                      <a:pt x="22" y="64"/>
                    </a:cubicBezTo>
                    <a:cubicBezTo>
                      <a:pt x="20" y="65"/>
                      <a:pt x="20" y="65"/>
                      <a:pt x="20" y="65"/>
                    </a:cubicBezTo>
                    <a:cubicBezTo>
                      <a:pt x="23" y="70"/>
                      <a:pt x="23" y="70"/>
                      <a:pt x="23" y="70"/>
                    </a:cubicBezTo>
                    <a:cubicBezTo>
                      <a:pt x="26" y="72"/>
                      <a:pt x="26" y="72"/>
                      <a:pt x="26" y="72"/>
                    </a:cubicBezTo>
                    <a:cubicBezTo>
                      <a:pt x="26" y="78"/>
                      <a:pt x="26" y="78"/>
                      <a:pt x="26" y="78"/>
                    </a:cubicBezTo>
                    <a:cubicBezTo>
                      <a:pt x="22" y="82"/>
                      <a:pt x="22" y="82"/>
                      <a:pt x="22" y="82"/>
                    </a:cubicBezTo>
                    <a:cubicBezTo>
                      <a:pt x="24" y="85"/>
                      <a:pt x="24" y="85"/>
                      <a:pt x="24" y="85"/>
                    </a:cubicBezTo>
                    <a:cubicBezTo>
                      <a:pt x="27" y="85"/>
                      <a:pt x="27" y="85"/>
                      <a:pt x="27" y="85"/>
                    </a:cubicBezTo>
                    <a:cubicBezTo>
                      <a:pt x="27" y="89"/>
                      <a:pt x="27" y="89"/>
                      <a:pt x="27" y="89"/>
                    </a:cubicBezTo>
                    <a:cubicBezTo>
                      <a:pt x="23" y="92"/>
                      <a:pt x="23" y="92"/>
                      <a:pt x="23" y="92"/>
                    </a:cubicBezTo>
                    <a:cubicBezTo>
                      <a:pt x="20" y="97"/>
                      <a:pt x="20" y="97"/>
                      <a:pt x="20" y="97"/>
                    </a:cubicBezTo>
                    <a:cubicBezTo>
                      <a:pt x="22" y="99"/>
                      <a:pt x="22" y="99"/>
                      <a:pt x="22" y="99"/>
                    </a:cubicBezTo>
                    <a:cubicBezTo>
                      <a:pt x="22" y="102"/>
                      <a:pt x="22" y="102"/>
                      <a:pt x="22" y="102"/>
                    </a:cubicBezTo>
                    <a:cubicBezTo>
                      <a:pt x="24" y="102"/>
                      <a:pt x="24" y="102"/>
                      <a:pt x="24" y="102"/>
                    </a:cubicBezTo>
                    <a:cubicBezTo>
                      <a:pt x="28" y="103"/>
                      <a:pt x="28" y="103"/>
                      <a:pt x="28" y="103"/>
                    </a:cubicBezTo>
                    <a:cubicBezTo>
                      <a:pt x="34" y="109"/>
                      <a:pt x="34" y="109"/>
                      <a:pt x="34" y="109"/>
                    </a:cubicBezTo>
                    <a:cubicBezTo>
                      <a:pt x="33" y="110"/>
                      <a:pt x="33" y="110"/>
                      <a:pt x="33" y="110"/>
                    </a:cubicBezTo>
                    <a:cubicBezTo>
                      <a:pt x="36" y="115"/>
                      <a:pt x="36" y="115"/>
                      <a:pt x="36" y="115"/>
                    </a:cubicBezTo>
                    <a:cubicBezTo>
                      <a:pt x="40" y="119"/>
                      <a:pt x="40" y="119"/>
                      <a:pt x="40" y="119"/>
                    </a:cubicBezTo>
                    <a:cubicBezTo>
                      <a:pt x="43" y="120"/>
                      <a:pt x="43" y="120"/>
                      <a:pt x="43" y="120"/>
                    </a:cubicBezTo>
                    <a:cubicBezTo>
                      <a:pt x="47" y="118"/>
                      <a:pt x="47" y="118"/>
                      <a:pt x="47" y="118"/>
                    </a:cubicBezTo>
                    <a:cubicBezTo>
                      <a:pt x="47" y="116"/>
                      <a:pt x="47" y="116"/>
                      <a:pt x="47" y="116"/>
                    </a:cubicBezTo>
                    <a:cubicBezTo>
                      <a:pt x="49" y="114"/>
                      <a:pt x="49" y="114"/>
                      <a:pt x="49" y="114"/>
                    </a:cubicBezTo>
                    <a:cubicBezTo>
                      <a:pt x="54" y="113"/>
                      <a:pt x="54" y="113"/>
                      <a:pt x="54" y="113"/>
                    </a:cubicBezTo>
                    <a:cubicBezTo>
                      <a:pt x="58" y="109"/>
                      <a:pt x="58" y="109"/>
                      <a:pt x="58" y="109"/>
                    </a:cubicBezTo>
                    <a:cubicBezTo>
                      <a:pt x="63" y="109"/>
                      <a:pt x="63" y="109"/>
                      <a:pt x="63" y="109"/>
                    </a:cubicBezTo>
                    <a:cubicBezTo>
                      <a:pt x="66" y="107"/>
                      <a:pt x="66" y="107"/>
                      <a:pt x="66" y="107"/>
                    </a:cubicBezTo>
                    <a:cubicBezTo>
                      <a:pt x="72" y="109"/>
                      <a:pt x="72" y="109"/>
                      <a:pt x="72" y="109"/>
                    </a:cubicBezTo>
                    <a:cubicBezTo>
                      <a:pt x="75" y="109"/>
                      <a:pt x="75" y="109"/>
                      <a:pt x="75" y="109"/>
                    </a:cubicBezTo>
                    <a:cubicBezTo>
                      <a:pt x="75" y="108"/>
                      <a:pt x="75" y="108"/>
                      <a:pt x="75" y="108"/>
                    </a:cubicBezTo>
                    <a:cubicBezTo>
                      <a:pt x="79" y="108"/>
                      <a:pt x="79" y="108"/>
                      <a:pt x="79" y="108"/>
                    </a:cubicBezTo>
                    <a:cubicBezTo>
                      <a:pt x="80" y="110"/>
                      <a:pt x="80" y="110"/>
                      <a:pt x="80" y="110"/>
                    </a:cubicBezTo>
                    <a:cubicBezTo>
                      <a:pt x="82" y="108"/>
                      <a:pt x="82" y="108"/>
                      <a:pt x="82" y="108"/>
                    </a:cubicBezTo>
                    <a:cubicBezTo>
                      <a:pt x="84" y="105"/>
                      <a:pt x="84" y="105"/>
                      <a:pt x="84" y="105"/>
                    </a:cubicBezTo>
                    <a:cubicBezTo>
                      <a:pt x="87" y="108"/>
                      <a:pt x="87" y="108"/>
                      <a:pt x="87" y="108"/>
                    </a:cubicBezTo>
                    <a:cubicBezTo>
                      <a:pt x="89" y="109"/>
                      <a:pt x="89" y="109"/>
                      <a:pt x="89" y="109"/>
                    </a:cubicBezTo>
                    <a:cubicBezTo>
                      <a:pt x="91" y="105"/>
                      <a:pt x="91" y="105"/>
                      <a:pt x="91" y="105"/>
                    </a:cubicBezTo>
                    <a:cubicBezTo>
                      <a:pt x="91" y="102"/>
                      <a:pt x="91" y="102"/>
                      <a:pt x="91" y="102"/>
                    </a:cubicBezTo>
                    <a:cubicBezTo>
                      <a:pt x="101" y="98"/>
                      <a:pt x="101" y="98"/>
                      <a:pt x="101" y="98"/>
                    </a:cubicBezTo>
                    <a:cubicBezTo>
                      <a:pt x="105" y="98"/>
                      <a:pt x="105" y="98"/>
                      <a:pt x="105" y="98"/>
                    </a:cubicBezTo>
                    <a:cubicBezTo>
                      <a:pt x="105" y="97"/>
                      <a:pt x="105" y="97"/>
                      <a:pt x="105" y="97"/>
                    </a:cubicBezTo>
                    <a:cubicBezTo>
                      <a:pt x="104" y="96"/>
                      <a:pt x="104" y="96"/>
                      <a:pt x="104" y="96"/>
                    </a:cubicBezTo>
                    <a:cubicBezTo>
                      <a:pt x="105" y="91"/>
                      <a:pt x="105" y="91"/>
                      <a:pt x="105" y="91"/>
                    </a:cubicBezTo>
                    <a:cubicBezTo>
                      <a:pt x="109" y="86"/>
                      <a:pt x="109" y="86"/>
                      <a:pt x="109" y="86"/>
                    </a:cubicBezTo>
                    <a:cubicBezTo>
                      <a:pt x="109" y="82"/>
                      <a:pt x="109" y="82"/>
                      <a:pt x="109" y="82"/>
                    </a:cubicBezTo>
                    <a:cubicBezTo>
                      <a:pt x="114" y="81"/>
                      <a:pt x="114" y="81"/>
                      <a:pt x="114" y="81"/>
                    </a:cubicBezTo>
                    <a:cubicBezTo>
                      <a:pt x="116" y="79"/>
                      <a:pt x="116" y="79"/>
                      <a:pt x="116" y="79"/>
                    </a:cubicBezTo>
                    <a:cubicBezTo>
                      <a:pt x="113" y="76"/>
                      <a:pt x="113" y="76"/>
                      <a:pt x="113" y="76"/>
                    </a:cubicBezTo>
                    <a:cubicBezTo>
                      <a:pt x="111" y="74"/>
                      <a:pt x="111" y="74"/>
                      <a:pt x="111" y="74"/>
                    </a:cubicBezTo>
                    <a:cubicBezTo>
                      <a:pt x="110" y="72"/>
                      <a:pt x="110" y="72"/>
                      <a:pt x="110" y="72"/>
                    </a:cubicBezTo>
                    <a:cubicBezTo>
                      <a:pt x="108" y="67"/>
                      <a:pt x="108" y="67"/>
                      <a:pt x="108" y="67"/>
                    </a:cubicBezTo>
                    <a:cubicBezTo>
                      <a:pt x="110" y="65"/>
                      <a:pt x="110" y="65"/>
                      <a:pt x="110" y="65"/>
                    </a:cubicBezTo>
                    <a:cubicBezTo>
                      <a:pt x="115" y="56"/>
                      <a:pt x="115" y="56"/>
                      <a:pt x="115" y="56"/>
                    </a:cubicBezTo>
                    <a:cubicBezTo>
                      <a:pt x="118" y="55"/>
                      <a:pt x="118" y="55"/>
                      <a:pt x="118" y="55"/>
                    </a:cubicBezTo>
                    <a:cubicBezTo>
                      <a:pt x="122" y="48"/>
                      <a:pt x="122" y="48"/>
                      <a:pt x="122" y="48"/>
                    </a:cubicBezTo>
                    <a:cubicBezTo>
                      <a:pt x="124" y="49"/>
                      <a:pt x="124" y="49"/>
                      <a:pt x="124" y="49"/>
                    </a:cubicBezTo>
                    <a:cubicBezTo>
                      <a:pt x="125" y="49"/>
                      <a:pt x="125" y="49"/>
                      <a:pt x="125" y="49"/>
                    </a:cubicBezTo>
                    <a:cubicBezTo>
                      <a:pt x="125" y="47"/>
                      <a:pt x="125" y="47"/>
                      <a:pt x="125" y="47"/>
                    </a:cubicBezTo>
                    <a:cubicBezTo>
                      <a:pt x="123" y="45"/>
                      <a:pt x="123" y="45"/>
                      <a:pt x="123" y="45"/>
                    </a:cubicBezTo>
                    <a:cubicBezTo>
                      <a:pt x="127" y="43"/>
                      <a:pt x="127" y="43"/>
                      <a:pt x="127" y="43"/>
                    </a:cubicBezTo>
                    <a:cubicBezTo>
                      <a:pt x="131" y="40"/>
                      <a:pt x="131" y="40"/>
                      <a:pt x="131" y="40"/>
                    </a:cubicBezTo>
                    <a:cubicBezTo>
                      <a:pt x="136" y="40"/>
                      <a:pt x="136" y="40"/>
                      <a:pt x="136" y="40"/>
                    </a:cubicBezTo>
                    <a:cubicBezTo>
                      <a:pt x="137" y="40"/>
                      <a:pt x="139" y="39"/>
                      <a:pt x="140" y="39"/>
                    </a:cubicBezTo>
                    <a:cubicBezTo>
                      <a:pt x="140" y="39"/>
                      <a:pt x="141" y="37"/>
                      <a:pt x="142" y="36"/>
                    </a:cubicBezTo>
                    <a:cubicBezTo>
                      <a:pt x="142" y="36"/>
                      <a:pt x="142" y="36"/>
                      <a:pt x="142" y="36"/>
                    </a:cubicBezTo>
                    <a:cubicBezTo>
                      <a:pt x="147" y="33"/>
                      <a:pt x="147" y="33"/>
                      <a:pt x="147" y="33"/>
                    </a:cubicBezTo>
                    <a:cubicBezTo>
                      <a:pt x="148" y="31"/>
                      <a:pt x="148" y="31"/>
                      <a:pt x="148" y="31"/>
                    </a:cubicBezTo>
                    <a:cubicBezTo>
                      <a:pt x="149" y="28"/>
                      <a:pt x="149" y="28"/>
                      <a:pt x="149" y="28"/>
                    </a:cubicBezTo>
                    <a:cubicBezTo>
                      <a:pt x="148" y="24"/>
                      <a:pt x="148" y="24"/>
                      <a:pt x="148" y="24"/>
                    </a:cubicBezTo>
                    <a:cubicBezTo>
                      <a:pt x="150" y="22"/>
                      <a:pt x="150" y="22"/>
                      <a:pt x="150" y="22"/>
                    </a:cubicBezTo>
                    <a:cubicBezTo>
                      <a:pt x="150" y="22"/>
                      <a:pt x="150" y="22"/>
                      <a:pt x="150" y="22"/>
                    </a:cubicBezTo>
                    <a:cubicBezTo>
                      <a:pt x="149" y="22"/>
                      <a:pt x="149" y="22"/>
                      <a:pt x="149" y="22"/>
                    </a:cubicBezTo>
                    <a:lnTo>
                      <a:pt x="145" y="1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3" name="Freeform 223">
                <a:extLst>
                  <a:ext uri="{FF2B5EF4-FFF2-40B4-BE49-F238E27FC236}">
                    <a16:creationId xmlns:a16="http://schemas.microsoft.com/office/drawing/2014/main" id="{FE35F84A-F615-D125-4B9A-3FBBE58EB7F2}"/>
                  </a:ext>
                </a:extLst>
              </p:cNvPr>
              <p:cNvSpPr/>
              <p:nvPr/>
            </p:nvSpPr>
            <p:spPr bwMode="auto">
              <a:xfrm>
                <a:off x="5795963" y="2711450"/>
                <a:ext cx="73025" cy="146050"/>
              </a:xfrm>
              <a:custGeom>
                <a:avLst/>
                <a:gdLst>
                  <a:gd name="T0" fmla="*/ 31 w 46"/>
                  <a:gd name="T1" fmla="*/ 74 h 92"/>
                  <a:gd name="T2" fmla="*/ 34 w 46"/>
                  <a:gd name="T3" fmla="*/ 71 h 92"/>
                  <a:gd name="T4" fmla="*/ 29 w 46"/>
                  <a:gd name="T5" fmla="*/ 65 h 92"/>
                  <a:gd name="T6" fmla="*/ 33 w 46"/>
                  <a:gd name="T7" fmla="*/ 55 h 92"/>
                  <a:gd name="T8" fmla="*/ 25 w 46"/>
                  <a:gd name="T9" fmla="*/ 43 h 92"/>
                  <a:gd name="T10" fmla="*/ 33 w 46"/>
                  <a:gd name="T11" fmla="*/ 42 h 92"/>
                  <a:gd name="T12" fmla="*/ 33 w 46"/>
                  <a:gd name="T13" fmla="*/ 36 h 92"/>
                  <a:gd name="T14" fmla="*/ 38 w 46"/>
                  <a:gd name="T15" fmla="*/ 22 h 92"/>
                  <a:gd name="T16" fmla="*/ 44 w 46"/>
                  <a:gd name="T17" fmla="*/ 12 h 92"/>
                  <a:gd name="T18" fmla="*/ 46 w 46"/>
                  <a:gd name="T19" fmla="*/ 11 h 92"/>
                  <a:gd name="T20" fmla="*/ 42 w 46"/>
                  <a:gd name="T21" fmla="*/ 4 h 92"/>
                  <a:gd name="T22" fmla="*/ 33 w 46"/>
                  <a:gd name="T23" fmla="*/ 6 h 92"/>
                  <a:gd name="T24" fmla="*/ 19 w 46"/>
                  <a:gd name="T25" fmla="*/ 7 h 92"/>
                  <a:gd name="T26" fmla="*/ 17 w 46"/>
                  <a:gd name="T27" fmla="*/ 0 h 92"/>
                  <a:gd name="T28" fmla="*/ 10 w 46"/>
                  <a:gd name="T29" fmla="*/ 1 h 92"/>
                  <a:gd name="T30" fmla="*/ 12 w 46"/>
                  <a:gd name="T31" fmla="*/ 8 h 92"/>
                  <a:gd name="T32" fmla="*/ 12 w 46"/>
                  <a:gd name="T33" fmla="*/ 19 h 92"/>
                  <a:gd name="T34" fmla="*/ 14 w 46"/>
                  <a:gd name="T35" fmla="*/ 26 h 92"/>
                  <a:gd name="T36" fmla="*/ 10 w 46"/>
                  <a:gd name="T37" fmla="*/ 33 h 92"/>
                  <a:gd name="T38" fmla="*/ 7 w 46"/>
                  <a:gd name="T39" fmla="*/ 42 h 92"/>
                  <a:gd name="T40" fmla="*/ 2 w 46"/>
                  <a:gd name="T41" fmla="*/ 51 h 92"/>
                  <a:gd name="T42" fmla="*/ 0 w 46"/>
                  <a:gd name="T43" fmla="*/ 60 h 92"/>
                  <a:gd name="T44" fmla="*/ 3 w 46"/>
                  <a:gd name="T45" fmla="*/ 58 h 92"/>
                  <a:gd name="T46" fmla="*/ 8 w 46"/>
                  <a:gd name="T47" fmla="*/ 59 h 92"/>
                  <a:gd name="T48" fmla="*/ 3 w 46"/>
                  <a:gd name="T49" fmla="*/ 64 h 92"/>
                  <a:gd name="T50" fmla="*/ 3 w 46"/>
                  <a:gd name="T51" fmla="*/ 66 h 92"/>
                  <a:gd name="T52" fmla="*/ 12 w 46"/>
                  <a:gd name="T53" fmla="*/ 65 h 92"/>
                  <a:gd name="T54" fmla="*/ 10 w 46"/>
                  <a:gd name="T55" fmla="*/ 72 h 92"/>
                  <a:gd name="T56" fmla="*/ 9 w 46"/>
                  <a:gd name="T57" fmla="*/ 84 h 92"/>
                  <a:gd name="T58" fmla="*/ 11 w 46"/>
                  <a:gd name="T59" fmla="*/ 87 h 92"/>
                  <a:gd name="T60" fmla="*/ 20 w 46"/>
                  <a:gd name="T61" fmla="*/ 92 h 92"/>
                  <a:gd name="T62" fmla="*/ 29 w 46"/>
                  <a:gd name="T63" fmla="*/ 89 h 92"/>
                  <a:gd name="T64" fmla="*/ 29 w 46"/>
                  <a:gd name="T65" fmla="*/ 8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 h="92">
                    <a:moveTo>
                      <a:pt x="26" y="82"/>
                    </a:moveTo>
                    <a:lnTo>
                      <a:pt x="31" y="74"/>
                    </a:lnTo>
                    <a:lnTo>
                      <a:pt x="34" y="72"/>
                    </a:lnTo>
                    <a:lnTo>
                      <a:pt x="34" y="71"/>
                    </a:lnTo>
                    <a:lnTo>
                      <a:pt x="31" y="71"/>
                    </a:lnTo>
                    <a:lnTo>
                      <a:pt x="29" y="65"/>
                    </a:lnTo>
                    <a:lnTo>
                      <a:pt x="33" y="59"/>
                    </a:lnTo>
                    <a:lnTo>
                      <a:pt x="33" y="55"/>
                    </a:lnTo>
                    <a:lnTo>
                      <a:pt x="30" y="52"/>
                    </a:lnTo>
                    <a:lnTo>
                      <a:pt x="25" y="43"/>
                    </a:lnTo>
                    <a:lnTo>
                      <a:pt x="31" y="42"/>
                    </a:lnTo>
                    <a:lnTo>
                      <a:pt x="33" y="42"/>
                    </a:lnTo>
                    <a:lnTo>
                      <a:pt x="35" y="38"/>
                    </a:lnTo>
                    <a:lnTo>
                      <a:pt x="33" y="36"/>
                    </a:lnTo>
                    <a:lnTo>
                      <a:pt x="37" y="31"/>
                    </a:lnTo>
                    <a:lnTo>
                      <a:pt x="38" y="22"/>
                    </a:lnTo>
                    <a:lnTo>
                      <a:pt x="37" y="19"/>
                    </a:lnTo>
                    <a:lnTo>
                      <a:pt x="44" y="12"/>
                    </a:lnTo>
                    <a:lnTo>
                      <a:pt x="45" y="12"/>
                    </a:lnTo>
                    <a:lnTo>
                      <a:pt x="46" y="11"/>
                    </a:lnTo>
                    <a:lnTo>
                      <a:pt x="42" y="6"/>
                    </a:lnTo>
                    <a:lnTo>
                      <a:pt x="42" y="4"/>
                    </a:lnTo>
                    <a:lnTo>
                      <a:pt x="37" y="2"/>
                    </a:lnTo>
                    <a:lnTo>
                      <a:pt x="33" y="6"/>
                    </a:lnTo>
                    <a:lnTo>
                      <a:pt x="25" y="4"/>
                    </a:lnTo>
                    <a:lnTo>
                      <a:pt x="19" y="7"/>
                    </a:lnTo>
                    <a:lnTo>
                      <a:pt x="17" y="2"/>
                    </a:lnTo>
                    <a:lnTo>
                      <a:pt x="17" y="0"/>
                    </a:lnTo>
                    <a:lnTo>
                      <a:pt x="16" y="0"/>
                    </a:lnTo>
                    <a:lnTo>
                      <a:pt x="10" y="1"/>
                    </a:lnTo>
                    <a:lnTo>
                      <a:pt x="10" y="2"/>
                    </a:lnTo>
                    <a:lnTo>
                      <a:pt x="12" y="8"/>
                    </a:lnTo>
                    <a:lnTo>
                      <a:pt x="11" y="18"/>
                    </a:lnTo>
                    <a:lnTo>
                      <a:pt x="12" y="19"/>
                    </a:lnTo>
                    <a:lnTo>
                      <a:pt x="11" y="23"/>
                    </a:lnTo>
                    <a:lnTo>
                      <a:pt x="14" y="26"/>
                    </a:lnTo>
                    <a:lnTo>
                      <a:pt x="11" y="29"/>
                    </a:lnTo>
                    <a:lnTo>
                      <a:pt x="10" y="33"/>
                    </a:lnTo>
                    <a:lnTo>
                      <a:pt x="10" y="37"/>
                    </a:lnTo>
                    <a:lnTo>
                      <a:pt x="7" y="42"/>
                    </a:lnTo>
                    <a:lnTo>
                      <a:pt x="7" y="45"/>
                    </a:lnTo>
                    <a:lnTo>
                      <a:pt x="2" y="51"/>
                    </a:lnTo>
                    <a:lnTo>
                      <a:pt x="0" y="59"/>
                    </a:lnTo>
                    <a:lnTo>
                      <a:pt x="0" y="60"/>
                    </a:lnTo>
                    <a:lnTo>
                      <a:pt x="1" y="60"/>
                    </a:lnTo>
                    <a:lnTo>
                      <a:pt x="3" y="58"/>
                    </a:lnTo>
                    <a:lnTo>
                      <a:pt x="9" y="55"/>
                    </a:lnTo>
                    <a:lnTo>
                      <a:pt x="8" y="59"/>
                    </a:lnTo>
                    <a:lnTo>
                      <a:pt x="9" y="62"/>
                    </a:lnTo>
                    <a:lnTo>
                      <a:pt x="3" y="64"/>
                    </a:lnTo>
                    <a:lnTo>
                      <a:pt x="3" y="66"/>
                    </a:lnTo>
                    <a:lnTo>
                      <a:pt x="3" y="66"/>
                    </a:lnTo>
                    <a:lnTo>
                      <a:pt x="5" y="65"/>
                    </a:lnTo>
                    <a:lnTo>
                      <a:pt x="12" y="65"/>
                    </a:lnTo>
                    <a:lnTo>
                      <a:pt x="10" y="69"/>
                    </a:lnTo>
                    <a:lnTo>
                      <a:pt x="10" y="72"/>
                    </a:lnTo>
                    <a:lnTo>
                      <a:pt x="9" y="75"/>
                    </a:lnTo>
                    <a:lnTo>
                      <a:pt x="9" y="84"/>
                    </a:lnTo>
                    <a:lnTo>
                      <a:pt x="8" y="89"/>
                    </a:lnTo>
                    <a:lnTo>
                      <a:pt x="11" y="87"/>
                    </a:lnTo>
                    <a:lnTo>
                      <a:pt x="18" y="91"/>
                    </a:lnTo>
                    <a:lnTo>
                      <a:pt x="20" y="92"/>
                    </a:lnTo>
                    <a:lnTo>
                      <a:pt x="25" y="89"/>
                    </a:lnTo>
                    <a:lnTo>
                      <a:pt x="29" y="89"/>
                    </a:lnTo>
                    <a:lnTo>
                      <a:pt x="29" y="88"/>
                    </a:lnTo>
                    <a:lnTo>
                      <a:pt x="29" y="86"/>
                    </a:lnTo>
                    <a:lnTo>
                      <a:pt x="26" y="8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4" name="Freeform 224">
                <a:extLst>
                  <a:ext uri="{FF2B5EF4-FFF2-40B4-BE49-F238E27FC236}">
                    <a16:creationId xmlns:a16="http://schemas.microsoft.com/office/drawing/2014/main" id="{281F3DBB-C1F1-4C68-D44D-CE5D1A3908DD}"/>
                  </a:ext>
                </a:extLst>
              </p:cNvPr>
              <p:cNvSpPr/>
              <p:nvPr/>
            </p:nvSpPr>
            <p:spPr bwMode="auto">
              <a:xfrm>
                <a:off x="6481763" y="2717800"/>
                <a:ext cx="146050" cy="150813"/>
              </a:xfrm>
              <a:custGeom>
                <a:avLst/>
                <a:gdLst>
                  <a:gd name="T0" fmla="*/ 55 w 92"/>
                  <a:gd name="T1" fmla="*/ 75 h 95"/>
                  <a:gd name="T2" fmla="*/ 57 w 92"/>
                  <a:gd name="T3" fmla="*/ 76 h 95"/>
                  <a:gd name="T4" fmla="*/ 54 w 92"/>
                  <a:gd name="T5" fmla="*/ 67 h 95"/>
                  <a:gd name="T6" fmla="*/ 45 w 92"/>
                  <a:gd name="T7" fmla="*/ 61 h 95"/>
                  <a:gd name="T8" fmla="*/ 38 w 92"/>
                  <a:gd name="T9" fmla="*/ 59 h 95"/>
                  <a:gd name="T10" fmla="*/ 39 w 92"/>
                  <a:gd name="T11" fmla="*/ 52 h 95"/>
                  <a:gd name="T12" fmla="*/ 38 w 92"/>
                  <a:gd name="T13" fmla="*/ 48 h 95"/>
                  <a:gd name="T14" fmla="*/ 42 w 92"/>
                  <a:gd name="T15" fmla="*/ 47 h 95"/>
                  <a:gd name="T16" fmla="*/ 35 w 92"/>
                  <a:gd name="T17" fmla="*/ 37 h 95"/>
                  <a:gd name="T18" fmla="*/ 32 w 92"/>
                  <a:gd name="T19" fmla="*/ 25 h 95"/>
                  <a:gd name="T20" fmla="*/ 41 w 92"/>
                  <a:gd name="T21" fmla="*/ 26 h 95"/>
                  <a:gd name="T22" fmla="*/ 45 w 92"/>
                  <a:gd name="T23" fmla="*/ 32 h 95"/>
                  <a:gd name="T24" fmla="*/ 46 w 92"/>
                  <a:gd name="T25" fmla="*/ 27 h 95"/>
                  <a:gd name="T26" fmla="*/ 53 w 92"/>
                  <a:gd name="T27" fmla="*/ 26 h 95"/>
                  <a:gd name="T28" fmla="*/ 55 w 92"/>
                  <a:gd name="T29" fmla="*/ 20 h 95"/>
                  <a:gd name="T30" fmla="*/ 61 w 92"/>
                  <a:gd name="T31" fmla="*/ 14 h 95"/>
                  <a:gd name="T32" fmla="*/ 69 w 92"/>
                  <a:gd name="T33" fmla="*/ 15 h 95"/>
                  <a:gd name="T34" fmla="*/ 73 w 92"/>
                  <a:gd name="T35" fmla="*/ 15 h 95"/>
                  <a:gd name="T36" fmla="*/ 87 w 92"/>
                  <a:gd name="T37" fmla="*/ 16 h 95"/>
                  <a:gd name="T38" fmla="*/ 92 w 92"/>
                  <a:gd name="T39" fmla="*/ 7 h 95"/>
                  <a:gd name="T40" fmla="*/ 90 w 92"/>
                  <a:gd name="T41" fmla="*/ 0 h 95"/>
                  <a:gd name="T42" fmla="*/ 87 w 92"/>
                  <a:gd name="T43" fmla="*/ 8 h 95"/>
                  <a:gd name="T44" fmla="*/ 75 w 92"/>
                  <a:gd name="T45" fmla="*/ 11 h 95"/>
                  <a:gd name="T46" fmla="*/ 67 w 92"/>
                  <a:gd name="T47" fmla="*/ 11 h 95"/>
                  <a:gd name="T48" fmla="*/ 60 w 92"/>
                  <a:gd name="T49" fmla="*/ 9 h 95"/>
                  <a:gd name="T50" fmla="*/ 49 w 92"/>
                  <a:gd name="T51" fmla="*/ 11 h 95"/>
                  <a:gd name="T52" fmla="*/ 41 w 92"/>
                  <a:gd name="T53" fmla="*/ 12 h 95"/>
                  <a:gd name="T54" fmla="*/ 26 w 92"/>
                  <a:gd name="T55" fmla="*/ 15 h 95"/>
                  <a:gd name="T56" fmla="*/ 19 w 92"/>
                  <a:gd name="T57" fmla="*/ 18 h 95"/>
                  <a:gd name="T58" fmla="*/ 13 w 92"/>
                  <a:gd name="T59" fmla="*/ 24 h 95"/>
                  <a:gd name="T60" fmla="*/ 4 w 92"/>
                  <a:gd name="T61" fmla="*/ 33 h 95"/>
                  <a:gd name="T62" fmla="*/ 0 w 92"/>
                  <a:gd name="T63" fmla="*/ 41 h 95"/>
                  <a:gd name="T64" fmla="*/ 9 w 92"/>
                  <a:gd name="T65" fmla="*/ 53 h 95"/>
                  <a:gd name="T66" fmla="*/ 15 w 92"/>
                  <a:gd name="T67" fmla="*/ 61 h 95"/>
                  <a:gd name="T68" fmla="*/ 19 w 92"/>
                  <a:gd name="T69" fmla="*/ 62 h 95"/>
                  <a:gd name="T70" fmla="*/ 26 w 92"/>
                  <a:gd name="T71" fmla="*/ 63 h 95"/>
                  <a:gd name="T72" fmla="*/ 36 w 92"/>
                  <a:gd name="T73" fmla="*/ 65 h 95"/>
                  <a:gd name="T74" fmla="*/ 40 w 92"/>
                  <a:gd name="T75" fmla="*/ 68 h 95"/>
                  <a:gd name="T76" fmla="*/ 39 w 92"/>
                  <a:gd name="T77" fmla="*/ 75 h 95"/>
                  <a:gd name="T78" fmla="*/ 27 w 92"/>
                  <a:gd name="T79" fmla="*/ 68 h 95"/>
                  <a:gd name="T80" fmla="*/ 20 w 92"/>
                  <a:gd name="T81" fmla="*/ 70 h 95"/>
                  <a:gd name="T82" fmla="*/ 16 w 92"/>
                  <a:gd name="T83" fmla="*/ 74 h 95"/>
                  <a:gd name="T84" fmla="*/ 26 w 92"/>
                  <a:gd name="T85" fmla="*/ 82 h 95"/>
                  <a:gd name="T86" fmla="*/ 25 w 92"/>
                  <a:gd name="T87" fmla="*/ 89 h 95"/>
                  <a:gd name="T88" fmla="*/ 30 w 92"/>
                  <a:gd name="T89" fmla="*/ 85 h 95"/>
                  <a:gd name="T90" fmla="*/ 36 w 92"/>
                  <a:gd name="T91" fmla="*/ 95 h 95"/>
                  <a:gd name="T92" fmla="*/ 43 w 92"/>
                  <a:gd name="T93" fmla="*/ 95 h 95"/>
                  <a:gd name="T94" fmla="*/ 43 w 92"/>
                  <a:gd name="T95" fmla="*/ 91 h 95"/>
                  <a:gd name="T96" fmla="*/ 39 w 92"/>
                  <a:gd name="T97" fmla="*/ 80 h 95"/>
                  <a:gd name="T98" fmla="*/ 47 w 92"/>
                  <a:gd name="T99" fmla="*/ 82 h 95"/>
                  <a:gd name="T100" fmla="*/ 47 w 92"/>
                  <a:gd name="T101" fmla="*/ 82 h 95"/>
                  <a:gd name="T102" fmla="*/ 40 w 92"/>
                  <a:gd name="T103" fmla="*/ 7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2" h="95">
                    <a:moveTo>
                      <a:pt x="48" y="73"/>
                    </a:moveTo>
                    <a:lnTo>
                      <a:pt x="49" y="71"/>
                    </a:lnTo>
                    <a:lnTo>
                      <a:pt x="55" y="75"/>
                    </a:lnTo>
                    <a:lnTo>
                      <a:pt x="55" y="76"/>
                    </a:lnTo>
                    <a:lnTo>
                      <a:pt x="56" y="76"/>
                    </a:lnTo>
                    <a:lnTo>
                      <a:pt x="57" y="76"/>
                    </a:lnTo>
                    <a:lnTo>
                      <a:pt x="54" y="73"/>
                    </a:lnTo>
                    <a:lnTo>
                      <a:pt x="55" y="69"/>
                    </a:lnTo>
                    <a:lnTo>
                      <a:pt x="54" y="67"/>
                    </a:lnTo>
                    <a:lnTo>
                      <a:pt x="48" y="63"/>
                    </a:lnTo>
                    <a:lnTo>
                      <a:pt x="45" y="62"/>
                    </a:lnTo>
                    <a:lnTo>
                      <a:pt x="45" y="61"/>
                    </a:lnTo>
                    <a:lnTo>
                      <a:pt x="42" y="61"/>
                    </a:lnTo>
                    <a:lnTo>
                      <a:pt x="41" y="60"/>
                    </a:lnTo>
                    <a:lnTo>
                      <a:pt x="38" y="59"/>
                    </a:lnTo>
                    <a:lnTo>
                      <a:pt x="33" y="54"/>
                    </a:lnTo>
                    <a:lnTo>
                      <a:pt x="38" y="54"/>
                    </a:lnTo>
                    <a:lnTo>
                      <a:pt x="39" y="52"/>
                    </a:lnTo>
                    <a:lnTo>
                      <a:pt x="39" y="52"/>
                    </a:lnTo>
                    <a:lnTo>
                      <a:pt x="35" y="51"/>
                    </a:lnTo>
                    <a:lnTo>
                      <a:pt x="38" y="48"/>
                    </a:lnTo>
                    <a:lnTo>
                      <a:pt x="38" y="45"/>
                    </a:lnTo>
                    <a:lnTo>
                      <a:pt x="42" y="46"/>
                    </a:lnTo>
                    <a:lnTo>
                      <a:pt x="42" y="47"/>
                    </a:lnTo>
                    <a:lnTo>
                      <a:pt x="38" y="41"/>
                    </a:lnTo>
                    <a:lnTo>
                      <a:pt x="35" y="39"/>
                    </a:lnTo>
                    <a:lnTo>
                      <a:pt x="35" y="37"/>
                    </a:lnTo>
                    <a:lnTo>
                      <a:pt x="31" y="33"/>
                    </a:lnTo>
                    <a:lnTo>
                      <a:pt x="33" y="32"/>
                    </a:lnTo>
                    <a:lnTo>
                      <a:pt x="32" y="25"/>
                    </a:lnTo>
                    <a:lnTo>
                      <a:pt x="34" y="22"/>
                    </a:lnTo>
                    <a:lnTo>
                      <a:pt x="40" y="20"/>
                    </a:lnTo>
                    <a:lnTo>
                      <a:pt x="41" y="26"/>
                    </a:lnTo>
                    <a:lnTo>
                      <a:pt x="40" y="26"/>
                    </a:lnTo>
                    <a:lnTo>
                      <a:pt x="45" y="27"/>
                    </a:lnTo>
                    <a:lnTo>
                      <a:pt x="45" y="32"/>
                    </a:lnTo>
                    <a:lnTo>
                      <a:pt x="46" y="33"/>
                    </a:lnTo>
                    <a:lnTo>
                      <a:pt x="45" y="31"/>
                    </a:lnTo>
                    <a:lnTo>
                      <a:pt x="46" y="27"/>
                    </a:lnTo>
                    <a:lnTo>
                      <a:pt x="50" y="29"/>
                    </a:lnTo>
                    <a:lnTo>
                      <a:pt x="50" y="26"/>
                    </a:lnTo>
                    <a:lnTo>
                      <a:pt x="53" y="26"/>
                    </a:lnTo>
                    <a:lnTo>
                      <a:pt x="49" y="23"/>
                    </a:lnTo>
                    <a:lnTo>
                      <a:pt x="51" y="19"/>
                    </a:lnTo>
                    <a:lnTo>
                      <a:pt x="55" y="20"/>
                    </a:lnTo>
                    <a:lnTo>
                      <a:pt x="56" y="19"/>
                    </a:lnTo>
                    <a:lnTo>
                      <a:pt x="57" y="15"/>
                    </a:lnTo>
                    <a:lnTo>
                      <a:pt x="61" y="14"/>
                    </a:lnTo>
                    <a:lnTo>
                      <a:pt x="65" y="17"/>
                    </a:lnTo>
                    <a:lnTo>
                      <a:pt x="67" y="17"/>
                    </a:lnTo>
                    <a:lnTo>
                      <a:pt x="69" y="15"/>
                    </a:lnTo>
                    <a:lnTo>
                      <a:pt x="69" y="12"/>
                    </a:lnTo>
                    <a:lnTo>
                      <a:pt x="72" y="12"/>
                    </a:lnTo>
                    <a:lnTo>
                      <a:pt x="73" y="15"/>
                    </a:lnTo>
                    <a:lnTo>
                      <a:pt x="79" y="15"/>
                    </a:lnTo>
                    <a:lnTo>
                      <a:pt x="85" y="16"/>
                    </a:lnTo>
                    <a:lnTo>
                      <a:pt x="87" y="16"/>
                    </a:lnTo>
                    <a:lnTo>
                      <a:pt x="88" y="12"/>
                    </a:lnTo>
                    <a:lnTo>
                      <a:pt x="87" y="9"/>
                    </a:lnTo>
                    <a:lnTo>
                      <a:pt x="92" y="7"/>
                    </a:lnTo>
                    <a:lnTo>
                      <a:pt x="92" y="4"/>
                    </a:lnTo>
                    <a:lnTo>
                      <a:pt x="88" y="3"/>
                    </a:lnTo>
                    <a:lnTo>
                      <a:pt x="90" y="0"/>
                    </a:lnTo>
                    <a:lnTo>
                      <a:pt x="86" y="2"/>
                    </a:lnTo>
                    <a:lnTo>
                      <a:pt x="86" y="4"/>
                    </a:lnTo>
                    <a:lnTo>
                      <a:pt x="87" y="8"/>
                    </a:lnTo>
                    <a:lnTo>
                      <a:pt x="85" y="10"/>
                    </a:lnTo>
                    <a:lnTo>
                      <a:pt x="78" y="10"/>
                    </a:lnTo>
                    <a:lnTo>
                      <a:pt x="75" y="11"/>
                    </a:lnTo>
                    <a:lnTo>
                      <a:pt x="71" y="10"/>
                    </a:lnTo>
                    <a:lnTo>
                      <a:pt x="69" y="10"/>
                    </a:lnTo>
                    <a:lnTo>
                      <a:pt x="67" y="11"/>
                    </a:lnTo>
                    <a:lnTo>
                      <a:pt x="63" y="11"/>
                    </a:lnTo>
                    <a:lnTo>
                      <a:pt x="62" y="9"/>
                    </a:lnTo>
                    <a:lnTo>
                      <a:pt x="60" y="9"/>
                    </a:lnTo>
                    <a:lnTo>
                      <a:pt x="56" y="8"/>
                    </a:lnTo>
                    <a:lnTo>
                      <a:pt x="53" y="10"/>
                    </a:lnTo>
                    <a:lnTo>
                      <a:pt x="49" y="11"/>
                    </a:lnTo>
                    <a:lnTo>
                      <a:pt x="43" y="11"/>
                    </a:lnTo>
                    <a:lnTo>
                      <a:pt x="42" y="11"/>
                    </a:lnTo>
                    <a:lnTo>
                      <a:pt x="41" y="12"/>
                    </a:lnTo>
                    <a:lnTo>
                      <a:pt x="38" y="12"/>
                    </a:lnTo>
                    <a:lnTo>
                      <a:pt x="34" y="15"/>
                    </a:lnTo>
                    <a:lnTo>
                      <a:pt x="26" y="15"/>
                    </a:lnTo>
                    <a:lnTo>
                      <a:pt x="24" y="16"/>
                    </a:lnTo>
                    <a:lnTo>
                      <a:pt x="24" y="17"/>
                    </a:lnTo>
                    <a:lnTo>
                      <a:pt x="19" y="18"/>
                    </a:lnTo>
                    <a:lnTo>
                      <a:pt x="13" y="22"/>
                    </a:lnTo>
                    <a:lnTo>
                      <a:pt x="13" y="24"/>
                    </a:lnTo>
                    <a:lnTo>
                      <a:pt x="13" y="24"/>
                    </a:lnTo>
                    <a:lnTo>
                      <a:pt x="12" y="26"/>
                    </a:lnTo>
                    <a:lnTo>
                      <a:pt x="10" y="31"/>
                    </a:lnTo>
                    <a:lnTo>
                      <a:pt x="4" y="33"/>
                    </a:lnTo>
                    <a:lnTo>
                      <a:pt x="4" y="36"/>
                    </a:lnTo>
                    <a:lnTo>
                      <a:pt x="2" y="41"/>
                    </a:lnTo>
                    <a:lnTo>
                      <a:pt x="0" y="41"/>
                    </a:lnTo>
                    <a:lnTo>
                      <a:pt x="1" y="45"/>
                    </a:lnTo>
                    <a:lnTo>
                      <a:pt x="5" y="49"/>
                    </a:lnTo>
                    <a:lnTo>
                      <a:pt x="9" y="53"/>
                    </a:lnTo>
                    <a:lnTo>
                      <a:pt x="11" y="54"/>
                    </a:lnTo>
                    <a:lnTo>
                      <a:pt x="10" y="55"/>
                    </a:lnTo>
                    <a:lnTo>
                      <a:pt x="15" y="61"/>
                    </a:lnTo>
                    <a:lnTo>
                      <a:pt x="16" y="65"/>
                    </a:lnTo>
                    <a:lnTo>
                      <a:pt x="16" y="66"/>
                    </a:lnTo>
                    <a:lnTo>
                      <a:pt x="19" y="62"/>
                    </a:lnTo>
                    <a:lnTo>
                      <a:pt x="21" y="66"/>
                    </a:lnTo>
                    <a:lnTo>
                      <a:pt x="24" y="66"/>
                    </a:lnTo>
                    <a:lnTo>
                      <a:pt x="26" y="63"/>
                    </a:lnTo>
                    <a:lnTo>
                      <a:pt x="30" y="63"/>
                    </a:lnTo>
                    <a:lnTo>
                      <a:pt x="33" y="66"/>
                    </a:lnTo>
                    <a:lnTo>
                      <a:pt x="36" y="65"/>
                    </a:lnTo>
                    <a:lnTo>
                      <a:pt x="38" y="67"/>
                    </a:lnTo>
                    <a:lnTo>
                      <a:pt x="39" y="67"/>
                    </a:lnTo>
                    <a:lnTo>
                      <a:pt x="40" y="68"/>
                    </a:lnTo>
                    <a:lnTo>
                      <a:pt x="47" y="69"/>
                    </a:lnTo>
                    <a:lnTo>
                      <a:pt x="41" y="73"/>
                    </a:lnTo>
                    <a:lnTo>
                      <a:pt x="39" y="75"/>
                    </a:lnTo>
                    <a:lnTo>
                      <a:pt x="36" y="73"/>
                    </a:lnTo>
                    <a:lnTo>
                      <a:pt x="33" y="73"/>
                    </a:lnTo>
                    <a:lnTo>
                      <a:pt x="27" y="68"/>
                    </a:lnTo>
                    <a:lnTo>
                      <a:pt x="25" y="69"/>
                    </a:lnTo>
                    <a:lnTo>
                      <a:pt x="23" y="71"/>
                    </a:lnTo>
                    <a:lnTo>
                      <a:pt x="20" y="70"/>
                    </a:lnTo>
                    <a:lnTo>
                      <a:pt x="18" y="73"/>
                    </a:lnTo>
                    <a:lnTo>
                      <a:pt x="17" y="73"/>
                    </a:lnTo>
                    <a:lnTo>
                      <a:pt x="16" y="74"/>
                    </a:lnTo>
                    <a:lnTo>
                      <a:pt x="19" y="77"/>
                    </a:lnTo>
                    <a:lnTo>
                      <a:pt x="23" y="78"/>
                    </a:lnTo>
                    <a:lnTo>
                      <a:pt x="26" y="82"/>
                    </a:lnTo>
                    <a:lnTo>
                      <a:pt x="26" y="85"/>
                    </a:lnTo>
                    <a:lnTo>
                      <a:pt x="25" y="87"/>
                    </a:lnTo>
                    <a:lnTo>
                      <a:pt x="25" y="89"/>
                    </a:lnTo>
                    <a:lnTo>
                      <a:pt x="27" y="91"/>
                    </a:lnTo>
                    <a:lnTo>
                      <a:pt x="27" y="91"/>
                    </a:lnTo>
                    <a:lnTo>
                      <a:pt x="30" y="85"/>
                    </a:lnTo>
                    <a:lnTo>
                      <a:pt x="32" y="91"/>
                    </a:lnTo>
                    <a:lnTo>
                      <a:pt x="36" y="92"/>
                    </a:lnTo>
                    <a:lnTo>
                      <a:pt x="36" y="95"/>
                    </a:lnTo>
                    <a:lnTo>
                      <a:pt x="38" y="91"/>
                    </a:lnTo>
                    <a:lnTo>
                      <a:pt x="42" y="91"/>
                    </a:lnTo>
                    <a:lnTo>
                      <a:pt x="43" y="95"/>
                    </a:lnTo>
                    <a:lnTo>
                      <a:pt x="43" y="95"/>
                    </a:lnTo>
                    <a:lnTo>
                      <a:pt x="45" y="93"/>
                    </a:lnTo>
                    <a:lnTo>
                      <a:pt x="43" y="91"/>
                    </a:lnTo>
                    <a:lnTo>
                      <a:pt x="41" y="85"/>
                    </a:lnTo>
                    <a:lnTo>
                      <a:pt x="39" y="83"/>
                    </a:lnTo>
                    <a:lnTo>
                      <a:pt x="39" y="80"/>
                    </a:lnTo>
                    <a:lnTo>
                      <a:pt x="42" y="80"/>
                    </a:lnTo>
                    <a:lnTo>
                      <a:pt x="47" y="82"/>
                    </a:lnTo>
                    <a:lnTo>
                      <a:pt x="47" y="82"/>
                    </a:lnTo>
                    <a:lnTo>
                      <a:pt x="48" y="82"/>
                    </a:lnTo>
                    <a:lnTo>
                      <a:pt x="48" y="82"/>
                    </a:lnTo>
                    <a:lnTo>
                      <a:pt x="47" y="82"/>
                    </a:lnTo>
                    <a:lnTo>
                      <a:pt x="43" y="80"/>
                    </a:lnTo>
                    <a:lnTo>
                      <a:pt x="45" y="78"/>
                    </a:lnTo>
                    <a:lnTo>
                      <a:pt x="40" y="75"/>
                    </a:lnTo>
                    <a:lnTo>
                      <a:pt x="46" y="73"/>
                    </a:lnTo>
                    <a:lnTo>
                      <a:pt x="48" y="7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5" name="Freeform 225">
                <a:extLst>
                  <a:ext uri="{FF2B5EF4-FFF2-40B4-BE49-F238E27FC236}">
                    <a16:creationId xmlns:a16="http://schemas.microsoft.com/office/drawing/2014/main" id="{44029F59-E2A5-9F72-E136-28B0A5271965}"/>
                  </a:ext>
                </a:extLst>
              </p:cNvPr>
              <p:cNvSpPr/>
              <p:nvPr/>
            </p:nvSpPr>
            <p:spPr bwMode="auto">
              <a:xfrm>
                <a:off x="6567488" y="2897188"/>
                <a:ext cx="68263" cy="20638"/>
              </a:xfrm>
              <a:custGeom>
                <a:avLst/>
                <a:gdLst>
                  <a:gd name="T0" fmla="*/ 41 w 43"/>
                  <a:gd name="T1" fmla="*/ 4 h 13"/>
                  <a:gd name="T2" fmla="*/ 41 w 43"/>
                  <a:gd name="T3" fmla="*/ 5 h 13"/>
                  <a:gd name="T4" fmla="*/ 40 w 43"/>
                  <a:gd name="T5" fmla="*/ 6 h 13"/>
                  <a:gd name="T6" fmla="*/ 39 w 43"/>
                  <a:gd name="T7" fmla="*/ 8 h 13"/>
                  <a:gd name="T8" fmla="*/ 38 w 43"/>
                  <a:gd name="T9" fmla="*/ 7 h 13"/>
                  <a:gd name="T10" fmla="*/ 36 w 43"/>
                  <a:gd name="T11" fmla="*/ 7 h 13"/>
                  <a:gd name="T12" fmla="*/ 34 w 43"/>
                  <a:gd name="T13" fmla="*/ 7 h 13"/>
                  <a:gd name="T14" fmla="*/ 34 w 43"/>
                  <a:gd name="T15" fmla="*/ 6 h 13"/>
                  <a:gd name="T16" fmla="*/ 33 w 43"/>
                  <a:gd name="T17" fmla="*/ 4 h 13"/>
                  <a:gd name="T18" fmla="*/ 32 w 43"/>
                  <a:gd name="T19" fmla="*/ 4 h 13"/>
                  <a:gd name="T20" fmla="*/ 28 w 43"/>
                  <a:gd name="T21" fmla="*/ 4 h 13"/>
                  <a:gd name="T22" fmla="*/ 25 w 43"/>
                  <a:gd name="T23" fmla="*/ 2 h 13"/>
                  <a:gd name="T24" fmla="*/ 21 w 43"/>
                  <a:gd name="T25" fmla="*/ 2 h 13"/>
                  <a:gd name="T26" fmla="*/ 17 w 43"/>
                  <a:gd name="T27" fmla="*/ 5 h 13"/>
                  <a:gd name="T28" fmla="*/ 14 w 43"/>
                  <a:gd name="T29" fmla="*/ 5 h 13"/>
                  <a:gd name="T30" fmla="*/ 11 w 43"/>
                  <a:gd name="T31" fmla="*/ 4 h 13"/>
                  <a:gd name="T32" fmla="*/ 10 w 43"/>
                  <a:gd name="T33" fmla="*/ 2 h 13"/>
                  <a:gd name="T34" fmla="*/ 9 w 43"/>
                  <a:gd name="T35" fmla="*/ 2 h 13"/>
                  <a:gd name="T36" fmla="*/ 10 w 43"/>
                  <a:gd name="T37" fmla="*/ 1 h 13"/>
                  <a:gd name="T38" fmla="*/ 9 w 43"/>
                  <a:gd name="T39" fmla="*/ 0 h 13"/>
                  <a:gd name="T40" fmla="*/ 7 w 43"/>
                  <a:gd name="T41" fmla="*/ 0 h 13"/>
                  <a:gd name="T42" fmla="*/ 7 w 43"/>
                  <a:gd name="T43" fmla="*/ 1 h 13"/>
                  <a:gd name="T44" fmla="*/ 8 w 43"/>
                  <a:gd name="T45" fmla="*/ 1 h 13"/>
                  <a:gd name="T46" fmla="*/ 7 w 43"/>
                  <a:gd name="T47" fmla="*/ 2 h 13"/>
                  <a:gd name="T48" fmla="*/ 4 w 43"/>
                  <a:gd name="T49" fmla="*/ 2 h 13"/>
                  <a:gd name="T50" fmla="*/ 3 w 43"/>
                  <a:gd name="T51" fmla="*/ 0 h 13"/>
                  <a:gd name="T52" fmla="*/ 3 w 43"/>
                  <a:gd name="T53" fmla="*/ 0 h 13"/>
                  <a:gd name="T54" fmla="*/ 3 w 43"/>
                  <a:gd name="T55" fmla="*/ 1 h 13"/>
                  <a:gd name="T56" fmla="*/ 3 w 43"/>
                  <a:gd name="T57" fmla="*/ 2 h 13"/>
                  <a:gd name="T58" fmla="*/ 2 w 43"/>
                  <a:gd name="T59" fmla="*/ 4 h 13"/>
                  <a:gd name="T60" fmla="*/ 1 w 43"/>
                  <a:gd name="T61" fmla="*/ 1 h 13"/>
                  <a:gd name="T62" fmla="*/ 1 w 43"/>
                  <a:gd name="T63" fmla="*/ 4 h 13"/>
                  <a:gd name="T64" fmla="*/ 0 w 43"/>
                  <a:gd name="T65" fmla="*/ 5 h 13"/>
                  <a:gd name="T66" fmla="*/ 0 w 43"/>
                  <a:gd name="T67" fmla="*/ 7 h 13"/>
                  <a:gd name="T68" fmla="*/ 2 w 43"/>
                  <a:gd name="T69" fmla="*/ 8 h 13"/>
                  <a:gd name="T70" fmla="*/ 8 w 43"/>
                  <a:gd name="T71" fmla="*/ 8 h 13"/>
                  <a:gd name="T72" fmla="*/ 10 w 43"/>
                  <a:gd name="T73" fmla="*/ 8 h 13"/>
                  <a:gd name="T74" fmla="*/ 11 w 43"/>
                  <a:gd name="T75" fmla="*/ 8 h 13"/>
                  <a:gd name="T76" fmla="*/ 15 w 43"/>
                  <a:gd name="T77" fmla="*/ 8 h 13"/>
                  <a:gd name="T78" fmla="*/ 18 w 43"/>
                  <a:gd name="T79" fmla="*/ 11 h 13"/>
                  <a:gd name="T80" fmla="*/ 18 w 43"/>
                  <a:gd name="T81" fmla="*/ 13 h 13"/>
                  <a:gd name="T82" fmla="*/ 23 w 43"/>
                  <a:gd name="T83" fmla="*/ 13 h 13"/>
                  <a:gd name="T84" fmla="*/ 25 w 43"/>
                  <a:gd name="T85" fmla="*/ 11 h 13"/>
                  <a:gd name="T86" fmla="*/ 30 w 43"/>
                  <a:gd name="T87" fmla="*/ 11 h 13"/>
                  <a:gd name="T88" fmla="*/ 36 w 43"/>
                  <a:gd name="T89" fmla="*/ 11 h 13"/>
                  <a:gd name="T90" fmla="*/ 39 w 43"/>
                  <a:gd name="T91" fmla="*/ 11 h 13"/>
                  <a:gd name="T92" fmla="*/ 41 w 43"/>
                  <a:gd name="T93" fmla="*/ 9 h 13"/>
                  <a:gd name="T94" fmla="*/ 43 w 43"/>
                  <a:gd name="T95" fmla="*/ 7 h 13"/>
                  <a:gd name="T96" fmla="*/ 41 w 43"/>
                  <a:gd name="T97" fmla="*/ 5 h 13"/>
                  <a:gd name="T98" fmla="*/ 41 w 43"/>
                  <a:gd name="T99"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3" h="13">
                    <a:moveTo>
                      <a:pt x="41" y="4"/>
                    </a:moveTo>
                    <a:lnTo>
                      <a:pt x="41" y="5"/>
                    </a:lnTo>
                    <a:lnTo>
                      <a:pt x="40" y="6"/>
                    </a:lnTo>
                    <a:lnTo>
                      <a:pt x="39" y="8"/>
                    </a:lnTo>
                    <a:lnTo>
                      <a:pt x="38" y="7"/>
                    </a:lnTo>
                    <a:lnTo>
                      <a:pt x="36" y="7"/>
                    </a:lnTo>
                    <a:lnTo>
                      <a:pt x="34" y="7"/>
                    </a:lnTo>
                    <a:lnTo>
                      <a:pt x="34" y="6"/>
                    </a:lnTo>
                    <a:lnTo>
                      <a:pt x="33" y="4"/>
                    </a:lnTo>
                    <a:lnTo>
                      <a:pt x="32" y="4"/>
                    </a:lnTo>
                    <a:lnTo>
                      <a:pt x="28" y="4"/>
                    </a:lnTo>
                    <a:lnTo>
                      <a:pt x="25" y="2"/>
                    </a:lnTo>
                    <a:lnTo>
                      <a:pt x="21" y="2"/>
                    </a:lnTo>
                    <a:lnTo>
                      <a:pt x="17" y="5"/>
                    </a:lnTo>
                    <a:lnTo>
                      <a:pt x="14" y="5"/>
                    </a:lnTo>
                    <a:lnTo>
                      <a:pt x="11" y="4"/>
                    </a:lnTo>
                    <a:lnTo>
                      <a:pt x="10" y="2"/>
                    </a:lnTo>
                    <a:lnTo>
                      <a:pt x="9" y="2"/>
                    </a:lnTo>
                    <a:lnTo>
                      <a:pt x="10" y="1"/>
                    </a:lnTo>
                    <a:lnTo>
                      <a:pt x="9" y="0"/>
                    </a:lnTo>
                    <a:lnTo>
                      <a:pt x="7" y="0"/>
                    </a:lnTo>
                    <a:lnTo>
                      <a:pt x="7" y="1"/>
                    </a:lnTo>
                    <a:lnTo>
                      <a:pt x="8" y="1"/>
                    </a:lnTo>
                    <a:lnTo>
                      <a:pt x="7" y="2"/>
                    </a:lnTo>
                    <a:lnTo>
                      <a:pt x="4" y="2"/>
                    </a:lnTo>
                    <a:lnTo>
                      <a:pt x="3" y="0"/>
                    </a:lnTo>
                    <a:lnTo>
                      <a:pt x="3" y="0"/>
                    </a:lnTo>
                    <a:lnTo>
                      <a:pt x="3" y="1"/>
                    </a:lnTo>
                    <a:lnTo>
                      <a:pt x="3" y="2"/>
                    </a:lnTo>
                    <a:lnTo>
                      <a:pt x="2" y="4"/>
                    </a:lnTo>
                    <a:lnTo>
                      <a:pt x="1" y="1"/>
                    </a:lnTo>
                    <a:lnTo>
                      <a:pt x="1" y="4"/>
                    </a:lnTo>
                    <a:lnTo>
                      <a:pt x="0" y="5"/>
                    </a:lnTo>
                    <a:lnTo>
                      <a:pt x="0" y="7"/>
                    </a:lnTo>
                    <a:lnTo>
                      <a:pt x="2" y="8"/>
                    </a:lnTo>
                    <a:lnTo>
                      <a:pt x="8" y="8"/>
                    </a:lnTo>
                    <a:lnTo>
                      <a:pt x="10" y="8"/>
                    </a:lnTo>
                    <a:lnTo>
                      <a:pt x="11" y="8"/>
                    </a:lnTo>
                    <a:lnTo>
                      <a:pt x="15" y="8"/>
                    </a:lnTo>
                    <a:lnTo>
                      <a:pt x="18" y="11"/>
                    </a:lnTo>
                    <a:lnTo>
                      <a:pt x="18" y="13"/>
                    </a:lnTo>
                    <a:lnTo>
                      <a:pt x="23" y="13"/>
                    </a:lnTo>
                    <a:lnTo>
                      <a:pt x="25" y="11"/>
                    </a:lnTo>
                    <a:lnTo>
                      <a:pt x="30" y="11"/>
                    </a:lnTo>
                    <a:lnTo>
                      <a:pt x="36" y="11"/>
                    </a:lnTo>
                    <a:lnTo>
                      <a:pt x="39" y="11"/>
                    </a:lnTo>
                    <a:lnTo>
                      <a:pt x="41" y="9"/>
                    </a:lnTo>
                    <a:lnTo>
                      <a:pt x="43" y="7"/>
                    </a:lnTo>
                    <a:lnTo>
                      <a:pt x="41" y="5"/>
                    </a:lnTo>
                    <a:lnTo>
                      <a:pt x="41" y="4"/>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6" name="Freeform 226">
                <a:extLst>
                  <a:ext uri="{FF2B5EF4-FFF2-40B4-BE49-F238E27FC236}">
                    <a16:creationId xmlns:a16="http://schemas.microsoft.com/office/drawing/2014/main" id="{B82C05E0-CF29-1CE0-C96D-5BBB6B485039}"/>
                  </a:ext>
                </a:extLst>
              </p:cNvPr>
              <p:cNvSpPr/>
              <p:nvPr/>
            </p:nvSpPr>
            <p:spPr bwMode="auto">
              <a:xfrm>
                <a:off x="6618288" y="2709863"/>
                <a:ext cx="61913" cy="50800"/>
              </a:xfrm>
              <a:custGeom>
                <a:avLst/>
                <a:gdLst>
                  <a:gd name="T0" fmla="*/ 34 w 39"/>
                  <a:gd name="T1" fmla="*/ 12 h 32"/>
                  <a:gd name="T2" fmla="*/ 30 w 39"/>
                  <a:gd name="T3" fmla="*/ 12 h 32"/>
                  <a:gd name="T4" fmla="*/ 26 w 39"/>
                  <a:gd name="T5" fmla="*/ 7 h 32"/>
                  <a:gd name="T6" fmla="*/ 24 w 39"/>
                  <a:gd name="T7" fmla="*/ 1 h 32"/>
                  <a:gd name="T8" fmla="*/ 23 w 39"/>
                  <a:gd name="T9" fmla="*/ 1 h 32"/>
                  <a:gd name="T10" fmla="*/ 20 w 39"/>
                  <a:gd name="T11" fmla="*/ 3 h 32"/>
                  <a:gd name="T12" fmla="*/ 15 w 39"/>
                  <a:gd name="T13" fmla="*/ 0 h 32"/>
                  <a:gd name="T14" fmla="*/ 12 w 39"/>
                  <a:gd name="T15" fmla="*/ 0 h 32"/>
                  <a:gd name="T16" fmla="*/ 11 w 39"/>
                  <a:gd name="T17" fmla="*/ 1 h 32"/>
                  <a:gd name="T18" fmla="*/ 8 w 39"/>
                  <a:gd name="T19" fmla="*/ 1 h 32"/>
                  <a:gd name="T20" fmla="*/ 6 w 39"/>
                  <a:gd name="T21" fmla="*/ 3 h 32"/>
                  <a:gd name="T22" fmla="*/ 6 w 39"/>
                  <a:gd name="T23" fmla="*/ 6 h 32"/>
                  <a:gd name="T24" fmla="*/ 6 w 39"/>
                  <a:gd name="T25" fmla="*/ 7 h 32"/>
                  <a:gd name="T26" fmla="*/ 8 w 39"/>
                  <a:gd name="T27" fmla="*/ 8 h 32"/>
                  <a:gd name="T28" fmla="*/ 8 w 39"/>
                  <a:gd name="T29" fmla="*/ 13 h 32"/>
                  <a:gd name="T30" fmla="*/ 5 w 39"/>
                  <a:gd name="T31" fmla="*/ 15 h 32"/>
                  <a:gd name="T32" fmla="*/ 5 w 39"/>
                  <a:gd name="T33" fmla="*/ 19 h 32"/>
                  <a:gd name="T34" fmla="*/ 2 w 39"/>
                  <a:gd name="T35" fmla="*/ 23 h 32"/>
                  <a:gd name="T36" fmla="*/ 0 w 39"/>
                  <a:gd name="T37" fmla="*/ 23 h 32"/>
                  <a:gd name="T38" fmla="*/ 1 w 39"/>
                  <a:gd name="T39" fmla="*/ 24 h 32"/>
                  <a:gd name="T40" fmla="*/ 2 w 39"/>
                  <a:gd name="T41" fmla="*/ 25 h 32"/>
                  <a:gd name="T42" fmla="*/ 5 w 39"/>
                  <a:gd name="T43" fmla="*/ 24 h 32"/>
                  <a:gd name="T44" fmla="*/ 6 w 39"/>
                  <a:gd name="T45" fmla="*/ 25 h 32"/>
                  <a:gd name="T46" fmla="*/ 14 w 39"/>
                  <a:gd name="T47" fmla="*/ 24 h 32"/>
                  <a:gd name="T48" fmla="*/ 6 w 39"/>
                  <a:gd name="T49" fmla="*/ 29 h 32"/>
                  <a:gd name="T50" fmla="*/ 5 w 39"/>
                  <a:gd name="T51" fmla="*/ 30 h 32"/>
                  <a:gd name="T52" fmla="*/ 5 w 39"/>
                  <a:gd name="T53" fmla="*/ 32 h 32"/>
                  <a:gd name="T54" fmla="*/ 8 w 39"/>
                  <a:gd name="T55" fmla="*/ 29 h 32"/>
                  <a:gd name="T56" fmla="*/ 16 w 39"/>
                  <a:gd name="T57" fmla="*/ 24 h 32"/>
                  <a:gd name="T58" fmla="*/ 19 w 39"/>
                  <a:gd name="T59" fmla="*/ 21 h 32"/>
                  <a:gd name="T60" fmla="*/ 22 w 39"/>
                  <a:gd name="T61" fmla="*/ 19 h 32"/>
                  <a:gd name="T62" fmla="*/ 27 w 39"/>
                  <a:gd name="T63" fmla="*/ 19 h 32"/>
                  <a:gd name="T64" fmla="*/ 29 w 39"/>
                  <a:gd name="T65" fmla="*/ 17 h 32"/>
                  <a:gd name="T66" fmla="*/ 34 w 39"/>
                  <a:gd name="T67" fmla="*/ 17 h 32"/>
                  <a:gd name="T68" fmla="*/ 35 w 39"/>
                  <a:gd name="T69" fmla="*/ 19 h 32"/>
                  <a:gd name="T70" fmla="*/ 38 w 39"/>
                  <a:gd name="T71" fmla="*/ 20 h 32"/>
                  <a:gd name="T72" fmla="*/ 39 w 39"/>
                  <a:gd name="T73" fmla="*/ 17 h 32"/>
                  <a:gd name="T74" fmla="*/ 39 w 39"/>
                  <a:gd name="T75" fmla="*/ 16 h 32"/>
                  <a:gd name="T76" fmla="*/ 37 w 39"/>
                  <a:gd name="T77" fmla="*/ 15 h 32"/>
                  <a:gd name="T78" fmla="*/ 34 w 39"/>
                  <a:gd name="T79"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9" h="32">
                    <a:moveTo>
                      <a:pt x="34" y="12"/>
                    </a:moveTo>
                    <a:lnTo>
                      <a:pt x="30" y="12"/>
                    </a:lnTo>
                    <a:lnTo>
                      <a:pt x="26" y="7"/>
                    </a:lnTo>
                    <a:lnTo>
                      <a:pt x="24" y="1"/>
                    </a:lnTo>
                    <a:lnTo>
                      <a:pt x="23" y="1"/>
                    </a:lnTo>
                    <a:lnTo>
                      <a:pt x="20" y="3"/>
                    </a:lnTo>
                    <a:lnTo>
                      <a:pt x="15" y="0"/>
                    </a:lnTo>
                    <a:lnTo>
                      <a:pt x="12" y="0"/>
                    </a:lnTo>
                    <a:lnTo>
                      <a:pt x="11" y="1"/>
                    </a:lnTo>
                    <a:lnTo>
                      <a:pt x="8" y="1"/>
                    </a:lnTo>
                    <a:lnTo>
                      <a:pt x="6" y="3"/>
                    </a:lnTo>
                    <a:lnTo>
                      <a:pt x="6" y="6"/>
                    </a:lnTo>
                    <a:lnTo>
                      <a:pt x="6" y="7"/>
                    </a:lnTo>
                    <a:lnTo>
                      <a:pt x="8" y="8"/>
                    </a:lnTo>
                    <a:lnTo>
                      <a:pt x="8" y="13"/>
                    </a:lnTo>
                    <a:lnTo>
                      <a:pt x="5" y="15"/>
                    </a:lnTo>
                    <a:lnTo>
                      <a:pt x="5" y="19"/>
                    </a:lnTo>
                    <a:lnTo>
                      <a:pt x="2" y="23"/>
                    </a:lnTo>
                    <a:lnTo>
                      <a:pt x="0" y="23"/>
                    </a:lnTo>
                    <a:lnTo>
                      <a:pt x="1" y="24"/>
                    </a:lnTo>
                    <a:lnTo>
                      <a:pt x="2" y="25"/>
                    </a:lnTo>
                    <a:lnTo>
                      <a:pt x="5" y="24"/>
                    </a:lnTo>
                    <a:lnTo>
                      <a:pt x="6" y="25"/>
                    </a:lnTo>
                    <a:lnTo>
                      <a:pt x="14" y="24"/>
                    </a:lnTo>
                    <a:lnTo>
                      <a:pt x="6" y="29"/>
                    </a:lnTo>
                    <a:lnTo>
                      <a:pt x="5" y="30"/>
                    </a:lnTo>
                    <a:lnTo>
                      <a:pt x="5" y="32"/>
                    </a:lnTo>
                    <a:lnTo>
                      <a:pt x="8" y="29"/>
                    </a:lnTo>
                    <a:lnTo>
                      <a:pt x="16" y="24"/>
                    </a:lnTo>
                    <a:lnTo>
                      <a:pt x="19" y="21"/>
                    </a:lnTo>
                    <a:lnTo>
                      <a:pt x="22" y="19"/>
                    </a:lnTo>
                    <a:lnTo>
                      <a:pt x="27" y="19"/>
                    </a:lnTo>
                    <a:lnTo>
                      <a:pt x="29" y="17"/>
                    </a:lnTo>
                    <a:lnTo>
                      <a:pt x="34" y="17"/>
                    </a:lnTo>
                    <a:lnTo>
                      <a:pt x="35" y="19"/>
                    </a:lnTo>
                    <a:lnTo>
                      <a:pt x="38" y="20"/>
                    </a:lnTo>
                    <a:lnTo>
                      <a:pt x="39" y="17"/>
                    </a:lnTo>
                    <a:lnTo>
                      <a:pt x="39" y="16"/>
                    </a:lnTo>
                    <a:lnTo>
                      <a:pt x="37" y="15"/>
                    </a:lnTo>
                    <a:lnTo>
                      <a:pt x="34" y="1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7" name="Freeform 227">
                <a:extLst>
                  <a:ext uri="{FF2B5EF4-FFF2-40B4-BE49-F238E27FC236}">
                    <a16:creationId xmlns:a16="http://schemas.microsoft.com/office/drawing/2014/main" id="{2D9EED0A-9EE7-EAC1-4711-42973A8FDBEC}"/>
                  </a:ext>
                </a:extLst>
              </p:cNvPr>
              <p:cNvSpPr/>
              <p:nvPr/>
            </p:nvSpPr>
            <p:spPr bwMode="auto">
              <a:xfrm>
                <a:off x="6964363" y="1481138"/>
                <a:ext cx="133350" cy="149225"/>
              </a:xfrm>
              <a:custGeom>
                <a:avLst/>
                <a:gdLst>
                  <a:gd name="T0" fmla="*/ 2 w 84"/>
                  <a:gd name="T1" fmla="*/ 62 h 94"/>
                  <a:gd name="T2" fmla="*/ 10 w 84"/>
                  <a:gd name="T3" fmla="*/ 70 h 94"/>
                  <a:gd name="T4" fmla="*/ 15 w 84"/>
                  <a:gd name="T5" fmla="*/ 69 h 94"/>
                  <a:gd name="T6" fmla="*/ 17 w 84"/>
                  <a:gd name="T7" fmla="*/ 58 h 94"/>
                  <a:gd name="T8" fmla="*/ 20 w 84"/>
                  <a:gd name="T9" fmla="*/ 62 h 94"/>
                  <a:gd name="T10" fmla="*/ 22 w 84"/>
                  <a:gd name="T11" fmla="*/ 68 h 94"/>
                  <a:gd name="T12" fmla="*/ 27 w 84"/>
                  <a:gd name="T13" fmla="*/ 60 h 94"/>
                  <a:gd name="T14" fmla="*/ 28 w 84"/>
                  <a:gd name="T15" fmla="*/ 68 h 94"/>
                  <a:gd name="T16" fmla="*/ 35 w 84"/>
                  <a:gd name="T17" fmla="*/ 73 h 94"/>
                  <a:gd name="T18" fmla="*/ 40 w 84"/>
                  <a:gd name="T19" fmla="*/ 77 h 94"/>
                  <a:gd name="T20" fmla="*/ 35 w 84"/>
                  <a:gd name="T21" fmla="*/ 79 h 94"/>
                  <a:gd name="T22" fmla="*/ 37 w 84"/>
                  <a:gd name="T23" fmla="*/ 86 h 94"/>
                  <a:gd name="T24" fmla="*/ 40 w 84"/>
                  <a:gd name="T25" fmla="*/ 87 h 94"/>
                  <a:gd name="T26" fmla="*/ 48 w 84"/>
                  <a:gd name="T27" fmla="*/ 88 h 94"/>
                  <a:gd name="T28" fmla="*/ 55 w 84"/>
                  <a:gd name="T29" fmla="*/ 85 h 94"/>
                  <a:gd name="T30" fmla="*/ 63 w 84"/>
                  <a:gd name="T31" fmla="*/ 91 h 94"/>
                  <a:gd name="T32" fmla="*/ 66 w 84"/>
                  <a:gd name="T33" fmla="*/ 90 h 94"/>
                  <a:gd name="T34" fmla="*/ 72 w 84"/>
                  <a:gd name="T35" fmla="*/ 94 h 94"/>
                  <a:gd name="T36" fmla="*/ 72 w 84"/>
                  <a:gd name="T37" fmla="*/ 88 h 94"/>
                  <a:gd name="T38" fmla="*/ 80 w 84"/>
                  <a:gd name="T39" fmla="*/ 88 h 94"/>
                  <a:gd name="T40" fmla="*/ 84 w 84"/>
                  <a:gd name="T41" fmla="*/ 85 h 94"/>
                  <a:gd name="T42" fmla="*/ 79 w 84"/>
                  <a:gd name="T43" fmla="*/ 83 h 94"/>
                  <a:gd name="T44" fmla="*/ 71 w 84"/>
                  <a:gd name="T45" fmla="*/ 78 h 94"/>
                  <a:gd name="T46" fmla="*/ 60 w 84"/>
                  <a:gd name="T47" fmla="*/ 71 h 94"/>
                  <a:gd name="T48" fmla="*/ 49 w 84"/>
                  <a:gd name="T49" fmla="*/ 51 h 94"/>
                  <a:gd name="T50" fmla="*/ 43 w 84"/>
                  <a:gd name="T51" fmla="*/ 34 h 94"/>
                  <a:gd name="T52" fmla="*/ 42 w 84"/>
                  <a:gd name="T53" fmla="*/ 21 h 94"/>
                  <a:gd name="T54" fmla="*/ 38 w 84"/>
                  <a:gd name="T55" fmla="*/ 21 h 94"/>
                  <a:gd name="T56" fmla="*/ 41 w 84"/>
                  <a:gd name="T57" fmla="*/ 17 h 94"/>
                  <a:gd name="T58" fmla="*/ 44 w 84"/>
                  <a:gd name="T59" fmla="*/ 9 h 94"/>
                  <a:gd name="T60" fmla="*/ 40 w 84"/>
                  <a:gd name="T61" fmla="*/ 6 h 94"/>
                  <a:gd name="T62" fmla="*/ 43 w 84"/>
                  <a:gd name="T63" fmla="*/ 4 h 94"/>
                  <a:gd name="T64" fmla="*/ 27 w 84"/>
                  <a:gd name="T65" fmla="*/ 0 h 94"/>
                  <a:gd name="T66" fmla="*/ 15 w 84"/>
                  <a:gd name="T67" fmla="*/ 4 h 94"/>
                  <a:gd name="T68" fmla="*/ 10 w 84"/>
                  <a:gd name="T69" fmla="*/ 12 h 94"/>
                  <a:gd name="T70" fmla="*/ 12 w 84"/>
                  <a:gd name="T71" fmla="*/ 16 h 94"/>
                  <a:gd name="T72" fmla="*/ 8 w 84"/>
                  <a:gd name="T73" fmla="*/ 20 h 94"/>
                  <a:gd name="T74" fmla="*/ 4 w 84"/>
                  <a:gd name="T75" fmla="*/ 27 h 94"/>
                  <a:gd name="T76" fmla="*/ 11 w 84"/>
                  <a:gd name="T77" fmla="*/ 25 h 94"/>
                  <a:gd name="T78" fmla="*/ 14 w 84"/>
                  <a:gd name="T79" fmla="*/ 28 h 94"/>
                  <a:gd name="T80" fmla="*/ 12 w 84"/>
                  <a:gd name="T81" fmla="*/ 35 h 94"/>
                  <a:gd name="T82" fmla="*/ 14 w 84"/>
                  <a:gd name="T83" fmla="*/ 40 h 94"/>
                  <a:gd name="T84" fmla="*/ 12 w 84"/>
                  <a:gd name="T85" fmla="*/ 42 h 94"/>
                  <a:gd name="T86" fmla="*/ 10 w 84"/>
                  <a:gd name="T87" fmla="*/ 48 h 94"/>
                  <a:gd name="T88" fmla="*/ 3 w 84"/>
                  <a:gd name="T89" fmla="*/ 47 h 94"/>
                  <a:gd name="T90" fmla="*/ 2 w 84"/>
                  <a:gd name="T91" fmla="*/ 5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4" h="94">
                    <a:moveTo>
                      <a:pt x="2" y="56"/>
                    </a:moveTo>
                    <a:lnTo>
                      <a:pt x="2" y="60"/>
                    </a:lnTo>
                    <a:lnTo>
                      <a:pt x="2" y="62"/>
                    </a:lnTo>
                    <a:lnTo>
                      <a:pt x="6" y="65"/>
                    </a:lnTo>
                    <a:lnTo>
                      <a:pt x="6" y="66"/>
                    </a:lnTo>
                    <a:lnTo>
                      <a:pt x="10" y="70"/>
                    </a:lnTo>
                    <a:lnTo>
                      <a:pt x="12" y="70"/>
                    </a:lnTo>
                    <a:lnTo>
                      <a:pt x="13" y="70"/>
                    </a:lnTo>
                    <a:lnTo>
                      <a:pt x="15" y="69"/>
                    </a:lnTo>
                    <a:lnTo>
                      <a:pt x="17" y="66"/>
                    </a:lnTo>
                    <a:lnTo>
                      <a:pt x="17" y="62"/>
                    </a:lnTo>
                    <a:lnTo>
                      <a:pt x="17" y="58"/>
                    </a:lnTo>
                    <a:lnTo>
                      <a:pt x="26" y="47"/>
                    </a:lnTo>
                    <a:lnTo>
                      <a:pt x="20" y="61"/>
                    </a:lnTo>
                    <a:lnTo>
                      <a:pt x="20" y="62"/>
                    </a:lnTo>
                    <a:lnTo>
                      <a:pt x="21" y="64"/>
                    </a:lnTo>
                    <a:lnTo>
                      <a:pt x="22" y="68"/>
                    </a:lnTo>
                    <a:lnTo>
                      <a:pt x="22" y="68"/>
                    </a:lnTo>
                    <a:lnTo>
                      <a:pt x="23" y="66"/>
                    </a:lnTo>
                    <a:lnTo>
                      <a:pt x="23" y="65"/>
                    </a:lnTo>
                    <a:lnTo>
                      <a:pt x="27" y="60"/>
                    </a:lnTo>
                    <a:lnTo>
                      <a:pt x="28" y="64"/>
                    </a:lnTo>
                    <a:lnTo>
                      <a:pt x="28" y="65"/>
                    </a:lnTo>
                    <a:lnTo>
                      <a:pt x="28" y="68"/>
                    </a:lnTo>
                    <a:lnTo>
                      <a:pt x="30" y="71"/>
                    </a:lnTo>
                    <a:lnTo>
                      <a:pt x="34" y="73"/>
                    </a:lnTo>
                    <a:lnTo>
                      <a:pt x="35" y="73"/>
                    </a:lnTo>
                    <a:lnTo>
                      <a:pt x="38" y="71"/>
                    </a:lnTo>
                    <a:lnTo>
                      <a:pt x="41" y="73"/>
                    </a:lnTo>
                    <a:lnTo>
                      <a:pt x="40" y="77"/>
                    </a:lnTo>
                    <a:lnTo>
                      <a:pt x="37" y="77"/>
                    </a:lnTo>
                    <a:lnTo>
                      <a:pt x="37" y="78"/>
                    </a:lnTo>
                    <a:lnTo>
                      <a:pt x="35" y="79"/>
                    </a:lnTo>
                    <a:lnTo>
                      <a:pt x="35" y="79"/>
                    </a:lnTo>
                    <a:lnTo>
                      <a:pt x="37" y="82"/>
                    </a:lnTo>
                    <a:lnTo>
                      <a:pt x="37" y="86"/>
                    </a:lnTo>
                    <a:lnTo>
                      <a:pt x="35" y="86"/>
                    </a:lnTo>
                    <a:lnTo>
                      <a:pt x="35" y="86"/>
                    </a:lnTo>
                    <a:lnTo>
                      <a:pt x="40" y="87"/>
                    </a:lnTo>
                    <a:lnTo>
                      <a:pt x="42" y="88"/>
                    </a:lnTo>
                    <a:lnTo>
                      <a:pt x="45" y="87"/>
                    </a:lnTo>
                    <a:lnTo>
                      <a:pt x="48" y="88"/>
                    </a:lnTo>
                    <a:lnTo>
                      <a:pt x="48" y="86"/>
                    </a:lnTo>
                    <a:lnTo>
                      <a:pt x="52" y="87"/>
                    </a:lnTo>
                    <a:lnTo>
                      <a:pt x="55" y="85"/>
                    </a:lnTo>
                    <a:lnTo>
                      <a:pt x="58" y="86"/>
                    </a:lnTo>
                    <a:lnTo>
                      <a:pt x="62" y="88"/>
                    </a:lnTo>
                    <a:lnTo>
                      <a:pt x="63" y="91"/>
                    </a:lnTo>
                    <a:lnTo>
                      <a:pt x="64" y="92"/>
                    </a:lnTo>
                    <a:lnTo>
                      <a:pt x="64" y="91"/>
                    </a:lnTo>
                    <a:lnTo>
                      <a:pt x="66" y="90"/>
                    </a:lnTo>
                    <a:lnTo>
                      <a:pt x="68" y="93"/>
                    </a:lnTo>
                    <a:lnTo>
                      <a:pt x="72" y="94"/>
                    </a:lnTo>
                    <a:lnTo>
                      <a:pt x="72" y="94"/>
                    </a:lnTo>
                    <a:lnTo>
                      <a:pt x="70" y="92"/>
                    </a:lnTo>
                    <a:lnTo>
                      <a:pt x="70" y="90"/>
                    </a:lnTo>
                    <a:lnTo>
                      <a:pt x="72" y="88"/>
                    </a:lnTo>
                    <a:lnTo>
                      <a:pt x="77" y="90"/>
                    </a:lnTo>
                    <a:lnTo>
                      <a:pt x="78" y="87"/>
                    </a:lnTo>
                    <a:lnTo>
                      <a:pt x="80" y="88"/>
                    </a:lnTo>
                    <a:lnTo>
                      <a:pt x="81" y="88"/>
                    </a:lnTo>
                    <a:lnTo>
                      <a:pt x="82" y="86"/>
                    </a:lnTo>
                    <a:lnTo>
                      <a:pt x="84" y="85"/>
                    </a:lnTo>
                    <a:lnTo>
                      <a:pt x="82" y="84"/>
                    </a:lnTo>
                    <a:lnTo>
                      <a:pt x="80" y="83"/>
                    </a:lnTo>
                    <a:lnTo>
                      <a:pt x="79" y="83"/>
                    </a:lnTo>
                    <a:lnTo>
                      <a:pt x="75" y="83"/>
                    </a:lnTo>
                    <a:lnTo>
                      <a:pt x="73" y="78"/>
                    </a:lnTo>
                    <a:lnTo>
                      <a:pt x="71" y="78"/>
                    </a:lnTo>
                    <a:lnTo>
                      <a:pt x="65" y="73"/>
                    </a:lnTo>
                    <a:lnTo>
                      <a:pt x="64" y="71"/>
                    </a:lnTo>
                    <a:lnTo>
                      <a:pt x="60" y="71"/>
                    </a:lnTo>
                    <a:lnTo>
                      <a:pt x="56" y="64"/>
                    </a:lnTo>
                    <a:lnTo>
                      <a:pt x="50" y="57"/>
                    </a:lnTo>
                    <a:lnTo>
                      <a:pt x="49" y="51"/>
                    </a:lnTo>
                    <a:lnTo>
                      <a:pt x="45" y="47"/>
                    </a:lnTo>
                    <a:lnTo>
                      <a:pt x="45" y="39"/>
                    </a:lnTo>
                    <a:lnTo>
                      <a:pt x="43" y="34"/>
                    </a:lnTo>
                    <a:lnTo>
                      <a:pt x="42" y="26"/>
                    </a:lnTo>
                    <a:lnTo>
                      <a:pt x="41" y="24"/>
                    </a:lnTo>
                    <a:lnTo>
                      <a:pt x="42" y="21"/>
                    </a:lnTo>
                    <a:lnTo>
                      <a:pt x="42" y="20"/>
                    </a:lnTo>
                    <a:lnTo>
                      <a:pt x="41" y="20"/>
                    </a:lnTo>
                    <a:lnTo>
                      <a:pt x="38" y="21"/>
                    </a:lnTo>
                    <a:lnTo>
                      <a:pt x="35" y="19"/>
                    </a:lnTo>
                    <a:lnTo>
                      <a:pt x="36" y="16"/>
                    </a:lnTo>
                    <a:lnTo>
                      <a:pt x="41" y="17"/>
                    </a:lnTo>
                    <a:lnTo>
                      <a:pt x="43" y="14"/>
                    </a:lnTo>
                    <a:lnTo>
                      <a:pt x="44" y="10"/>
                    </a:lnTo>
                    <a:lnTo>
                      <a:pt x="44" y="9"/>
                    </a:lnTo>
                    <a:lnTo>
                      <a:pt x="42" y="9"/>
                    </a:lnTo>
                    <a:lnTo>
                      <a:pt x="35" y="11"/>
                    </a:lnTo>
                    <a:lnTo>
                      <a:pt x="40" y="6"/>
                    </a:lnTo>
                    <a:lnTo>
                      <a:pt x="43" y="5"/>
                    </a:lnTo>
                    <a:lnTo>
                      <a:pt x="44" y="4"/>
                    </a:lnTo>
                    <a:lnTo>
                      <a:pt x="43" y="4"/>
                    </a:lnTo>
                    <a:lnTo>
                      <a:pt x="38" y="4"/>
                    </a:lnTo>
                    <a:lnTo>
                      <a:pt x="30" y="3"/>
                    </a:lnTo>
                    <a:lnTo>
                      <a:pt x="27" y="0"/>
                    </a:lnTo>
                    <a:lnTo>
                      <a:pt x="26" y="0"/>
                    </a:lnTo>
                    <a:lnTo>
                      <a:pt x="20" y="4"/>
                    </a:lnTo>
                    <a:lnTo>
                      <a:pt x="15" y="4"/>
                    </a:lnTo>
                    <a:lnTo>
                      <a:pt x="13" y="6"/>
                    </a:lnTo>
                    <a:lnTo>
                      <a:pt x="10" y="9"/>
                    </a:lnTo>
                    <a:lnTo>
                      <a:pt x="10" y="12"/>
                    </a:lnTo>
                    <a:lnTo>
                      <a:pt x="8" y="13"/>
                    </a:lnTo>
                    <a:lnTo>
                      <a:pt x="10" y="14"/>
                    </a:lnTo>
                    <a:lnTo>
                      <a:pt x="12" y="16"/>
                    </a:lnTo>
                    <a:lnTo>
                      <a:pt x="13" y="17"/>
                    </a:lnTo>
                    <a:lnTo>
                      <a:pt x="12" y="20"/>
                    </a:lnTo>
                    <a:lnTo>
                      <a:pt x="8" y="20"/>
                    </a:lnTo>
                    <a:lnTo>
                      <a:pt x="6" y="21"/>
                    </a:lnTo>
                    <a:lnTo>
                      <a:pt x="4" y="25"/>
                    </a:lnTo>
                    <a:lnTo>
                      <a:pt x="4" y="27"/>
                    </a:lnTo>
                    <a:lnTo>
                      <a:pt x="4" y="28"/>
                    </a:lnTo>
                    <a:lnTo>
                      <a:pt x="6" y="27"/>
                    </a:lnTo>
                    <a:lnTo>
                      <a:pt x="11" y="25"/>
                    </a:lnTo>
                    <a:lnTo>
                      <a:pt x="12" y="28"/>
                    </a:lnTo>
                    <a:lnTo>
                      <a:pt x="12" y="29"/>
                    </a:lnTo>
                    <a:lnTo>
                      <a:pt x="14" y="28"/>
                    </a:lnTo>
                    <a:lnTo>
                      <a:pt x="15" y="32"/>
                    </a:lnTo>
                    <a:lnTo>
                      <a:pt x="13" y="34"/>
                    </a:lnTo>
                    <a:lnTo>
                      <a:pt x="12" y="35"/>
                    </a:lnTo>
                    <a:lnTo>
                      <a:pt x="14" y="36"/>
                    </a:lnTo>
                    <a:lnTo>
                      <a:pt x="21" y="36"/>
                    </a:lnTo>
                    <a:lnTo>
                      <a:pt x="14" y="40"/>
                    </a:lnTo>
                    <a:lnTo>
                      <a:pt x="13" y="40"/>
                    </a:lnTo>
                    <a:lnTo>
                      <a:pt x="12" y="41"/>
                    </a:lnTo>
                    <a:lnTo>
                      <a:pt x="12" y="42"/>
                    </a:lnTo>
                    <a:lnTo>
                      <a:pt x="14" y="46"/>
                    </a:lnTo>
                    <a:lnTo>
                      <a:pt x="11" y="48"/>
                    </a:lnTo>
                    <a:lnTo>
                      <a:pt x="10" y="48"/>
                    </a:lnTo>
                    <a:lnTo>
                      <a:pt x="6" y="48"/>
                    </a:lnTo>
                    <a:lnTo>
                      <a:pt x="4" y="47"/>
                    </a:lnTo>
                    <a:lnTo>
                      <a:pt x="3" y="47"/>
                    </a:lnTo>
                    <a:lnTo>
                      <a:pt x="0" y="50"/>
                    </a:lnTo>
                    <a:lnTo>
                      <a:pt x="0" y="53"/>
                    </a:lnTo>
                    <a:lnTo>
                      <a:pt x="2" y="56"/>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8" name="Freeform 228">
                <a:extLst>
                  <a:ext uri="{FF2B5EF4-FFF2-40B4-BE49-F238E27FC236}">
                    <a16:creationId xmlns:a16="http://schemas.microsoft.com/office/drawing/2014/main" id="{2241AFEC-8B0D-7A28-5B5E-08F3696A4DE1}"/>
                  </a:ext>
                </a:extLst>
              </p:cNvPr>
              <p:cNvSpPr/>
              <p:nvPr/>
            </p:nvSpPr>
            <p:spPr bwMode="auto">
              <a:xfrm>
                <a:off x="6972300" y="1227138"/>
                <a:ext cx="209550" cy="257175"/>
              </a:xfrm>
              <a:custGeom>
                <a:avLst/>
                <a:gdLst>
                  <a:gd name="T0" fmla="*/ 12 w 114"/>
                  <a:gd name="T1" fmla="*/ 127 h 140"/>
                  <a:gd name="T2" fmla="*/ 18 w 114"/>
                  <a:gd name="T3" fmla="*/ 129 h 140"/>
                  <a:gd name="T4" fmla="*/ 9 w 114"/>
                  <a:gd name="T5" fmla="*/ 133 h 140"/>
                  <a:gd name="T6" fmla="*/ 12 w 114"/>
                  <a:gd name="T7" fmla="*/ 140 h 140"/>
                  <a:gd name="T8" fmla="*/ 22 w 114"/>
                  <a:gd name="T9" fmla="*/ 137 h 140"/>
                  <a:gd name="T10" fmla="*/ 27 w 114"/>
                  <a:gd name="T11" fmla="*/ 137 h 140"/>
                  <a:gd name="T12" fmla="*/ 36 w 114"/>
                  <a:gd name="T13" fmla="*/ 139 h 140"/>
                  <a:gd name="T14" fmla="*/ 41 w 114"/>
                  <a:gd name="T15" fmla="*/ 128 h 140"/>
                  <a:gd name="T16" fmla="*/ 34 w 114"/>
                  <a:gd name="T17" fmla="*/ 121 h 140"/>
                  <a:gd name="T18" fmla="*/ 40 w 114"/>
                  <a:gd name="T19" fmla="*/ 121 h 140"/>
                  <a:gd name="T20" fmla="*/ 39 w 114"/>
                  <a:gd name="T21" fmla="*/ 114 h 140"/>
                  <a:gd name="T22" fmla="*/ 41 w 114"/>
                  <a:gd name="T23" fmla="*/ 114 h 140"/>
                  <a:gd name="T24" fmla="*/ 43 w 114"/>
                  <a:gd name="T25" fmla="*/ 109 h 140"/>
                  <a:gd name="T26" fmla="*/ 42 w 114"/>
                  <a:gd name="T27" fmla="*/ 97 h 140"/>
                  <a:gd name="T28" fmla="*/ 44 w 114"/>
                  <a:gd name="T29" fmla="*/ 95 h 140"/>
                  <a:gd name="T30" fmla="*/ 53 w 114"/>
                  <a:gd name="T31" fmla="*/ 93 h 140"/>
                  <a:gd name="T32" fmla="*/ 56 w 114"/>
                  <a:gd name="T33" fmla="*/ 89 h 140"/>
                  <a:gd name="T34" fmla="*/ 60 w 114"/>
                  <a:gd name="T35" fmla="*/ 81 h 140"/>
                  <a:gd name="T36" fmla="*/ 61 w 114"/>
                  <a:gd name="T37" fmla="*/ 77 h 140"/>
                  <a:gd name="T38" fmla="*/ 72 w 114"/>
                  <a:gd name="T39" fmla="*/ 62 h 140"/>
                  <a:gd name="T40" fmla="*/ 88 w 114"/>
                  <a:gd name="T41" fmla="*/ 44 h 140"/>
                  <a:gd name="T42" fmla="*/ 104 w 114"/>
                  <a:gd name="T43" fmla="*/ 34 h 140"/>
                  <a:gd name="T44" fmla="*/ 114 w 114"/>
                  <a:gd name="T45" fmla="*/ 26 h 140"/>
                  <a:gd name="T46" fmla="*/ 113 w 114"/>
                  <a:gd name="T47" fmla="*/ 15 h 140"/>
                  <a:gd name="T48" fmla="*/ 109 w 114"/>
                  <a:gd name="T49" fmla="*/ 7 h 140"/>
                  <a:gd name="T50" fmla="*/ 103 w 114"/>
                  <a:gd name="T51" fmla="*/ 0 h 140"/>
                  <a:gd name="T52" fmla="*/ 93 w 114"/>
                  <a:gd name="T53" fmla="*/ 2 h 140"/>
                  <a:gd name="T54" fmla="*/ 84 w 114"/>
                  <a:gd name="T55" fmla="*/ 10 h 140"/>
                  <a:gd name="T56" fmla="*/ 83 w 114"/>
                  <a:gd name="T57" fmla="*/ 20 h 140"/>
                  <a:gd name="T58" fmla="*/ 77 w 114"/>
                  <a:gd name="T59" fmla="*/ 26 h 140"/>
                  <a:gd name="T60" fmla="*/ 65 w 114"/>
                  <a:gd name="T61" fmla="*/ 31 h 140"/>
                  <a:gd name="T62" fmla="*/ 58 w 114"/>
                  <a:gd name="T63" fmla="*/ 33 h 140"/>
                  <a:gd name="T64" fmla="*/ 55 w 114"/>
                  <a:gd name="T65" fmla="*/ 34 h 140"/>
                  <a:gd name="T66" fmla="*/ 42 w 114"/>
                  <a:gd name="T67" fmla="*/ 38 h 140"/>
                  <a:gd name="T68" fmla="*/ 42 w 114"/>
                  <a:gd name="T69" fmla="*/ 47 h 140"/>
                  <a:gd name="T70" fmla="*/ 40 w 114"/>
                  <a:gd name="T71" fmla="*/ 42 h 140"/>
                  <a:gd name="T72" fmla="*/ 36 w 114"/>
                  <a:gd name="T73" fmla="*/ 50 h 140"/>
                  <a:gd name="T74" fmla="*/ 28 w 114"/>
                  <a:gd name="T75" fmla="*/ 56 h 140"/>
                  <a:gd name="T76" fmla="*/ 26 w 114"/>
                  <a:gd name="T77" fmla="*/ 64 h 140"/>
                  <a:gd name="T78" fmla="*/ 22 w 114"/>
                  <a:gd name="T79" fmla="*/ 71 h 140"/>
                  <a:gd name="T80" fmla="*/ 23 w 114"/>
                  <a:gd name="T81" fmla="*/ 76 h 140"/>
                  <a:gd name="T82" fmla="*/ 14 w 114"/>
                  <a:gd name="T83" fmla="*/ 80 h 140"/>
                  <a:gd name="T84" fmla="*/ 7 w 114"/>
                  <a:gd name="T85" fmla="*/ 80 h 140"/>
                  <a:gd name="T86" fmla="*/ 9 w 114"/>
                  <a:gd name="T87" fmla="*/ 88 h 140"/>
                  <a:gd name="T88" fmla="*/ 11 w 114"/>
                  <a:gd name="T89" fmla="*/ 95 h 140"/>
                  <a:gd name="T90" fmla="*/ 19 w 114"/>
                  <a:gd name="T91" fmla="*/ 93 h 140"/>
                  <a:gd name="T92" fmla="*/ 13 w 114"/>
                  <a:gd name="T93" fmla="*/ 97 h 140"/>
                  <a:gd name="T94" fmla="*/ 15 w 114"/>
                  <a:gd name="T95" fmla="*/ 102 h 140"/>
                  <a:gd name="T96" fmla="*/ 11 w 114"/>
                  <a:gd name="T97" fmla="*/ 105 h 140"/>
                  <a:gd name="T98" fmla="*/ 15 w 114"/>
                  <a:gd name="T99" fmla="*/ 108 h 140"/>
                  <a:gd name="T100" fmla="*/ 12 w 114"/>
                  <a:gd name="T101" fmla="*/ 112 h 140"/>
                  <a:gd name="T102" fmla="*/ 21 w 114"/>
                  <a:gd name="T103" fmla="*/ 118 h 140"/>
                  <a:gd name="T104" fmla="*/ 10 w 114"/>
                  <a:gd name="T105" fmla="*/ 113 h 140"/>
                  <a:gd name="T106" fmla="*/ 8 w 114"/>
                  <a:gd name="T107" fmla="*/ 120 h 140"/>
                  <a:gd name="T108" fmla="*/ 3 w 114"/>
                  <a:gd name="T109" fmla="*/ 125 h 140"/>
                  <a:gd name="T110" fmla="*/ 3 w 114"/>
                  <a:gd name="T111" fmla="*/ 132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14" h="140">
                    <a:moveTo>
                      <a:pt x="5" y="133"/>
                    </a:moveTo>
                    <a:cubicBezTo>
                      <a:pt x="6" y="132"/>
                      <a:pt x="6" y="132"/>
                      <a:pt x="6" y="132"/>
                    </a:cubicBezTo>
                    <a:cubicBezTo>
                      <a:pt x="7" y="131"/>
                      <a:pt x="7" y="131"/>
                      <a:pt x="7" y="131"/>
                    </a:cubicBezTo>
                    <a:cubicBezTo>
                      <a:pt x="9" y="130"/>
                      <a:pt x="9" y="130"/>
                      <a:pt x="9" y="130"/>
                    </a:cubicBezTo>
                    <a:cubicBezTo>
                      <a:pt x="12" y="127"/>
                      <a:pt x="12" y="127"/>
                      <a:pt x="12" y="127"/>
                    </a:cubicBezTo>
                    <a:cubicBezTo>
                      <a:pt x="15" y="126"/>
                      <a:pt x="15" y="126"/>
                      <a:pt x="15" y="126"/>
                    </a:cubicBezTo>
                    <a:cubicBezTo>
                      <a:pt x="18" y="126"/>
                      <a:pt x="18" y="126"/>
                      <a:pt x="18" y="126"/>
                    </a:cubicBezTo>
                    <a:cubicBezTo>
                      <a:pt x="19" y="127"/>
                      <a:pt x="19" y="127"/>
                      <a:pt x="19" y="127"/>
                    </a:cubicBezTo>
                    <a:cubicBezTo>
                      <a:pt x="19" y="129"/>
                      <a:pt x="19" y="129"/>
                      <a:pt x="19" y="129"/>
                    </a:cubicBezTo>
                    <a:cubicBezTo>
                      <a:pt x="18" y="129"/>
                      <a:pt x="18" y="129"/>
                      <a:pt x="18" y="129"/>
                    </a:cubicBezTo>
                    <a:cubicBezTo>
                      <a:pt x="16" y="127"/>
                      <a:pt x="16" y="127"/>
                      <a:pt x="16" y="127"/>
                    </a:cubicBezTo>
                    <a:cubicBezTo>
                      <a:pt x="15" y="127"/>
                      <a:pt x="15" y="127"/>
                      <a:pt x="15" y="127"/>
                    </a:cubicBezTo>
                    <a:cubicBezTo>
                      <a:pt x="14" y="129"/>
                      <a:pt x="14" y="129"/>
                      <a:pt x="14" y="129"/>
                    </a:cubicBezTo>
                    <a:cubicBezTo>
                      <a:pt x="10" y="131"/>
                      <a:pt x="10" y="131"/>
                      <a:pt x="10" y="131"/>
                    </a:cubicBezTo>
                    <a:cubicBezTo>
                      <a:pt x="9" y="133"/>
                      <a:pt x="9" y="133"/>
                      <a:pt x="9" y="133"/>
                    </a:cubicBezTo>
                    <a:cubicBezTo>
                      <a:pt x="8" y="135"/>
                      <a:pt x="8" y="135"/>
                      <a:pt x="8" y="135"/>
                    </a:cubicBezTo>
                    <a:cubicBezTo>
                      <a:pt x="9" y="138"/>
                      <a:pt x="9" y="138"/>
                      <a:pt x="9" y="138"/>
                    </a:cubicBezTo>
                    <a:cubicBezTo>
                      <a:pt x="8" y="139"/>
                      <a:pt x="8" y="139"/>
                      <a:pt x="8" y="139"/>
                    </a:cubicBezTo>
                    <a:cubicBezTo>
                      <a:pt x="8" y="139"/>
                      <a:pt x="8" y="140"/>
                      <a:pt x="8" y="140"/>
                    </a:cubicBezTo>
                    <a:cubicBezTo>
                      <a:pt x="12" y="140"/>
                      <a:pt x="12" y="140"/>
                      <a:pt x="12" y="140"/>
                    </a:cubicBezTo>
                    <a:cubicBezTo>
                      <a:pt x="16" y="138"/>
                      <a:pt x="16" y="138"/>
                      <a:pt x="16" y="138"/>
                    </a:cubicBezTo>
                    <a:cubicBezTo>
                      <a:pt x="17" y="137"/>
                      <a:pt x="17" y="137"/>
                      <a:pt x="17" y="137"/>
                    </a:cubicBezTo>
                    <a:cubicBezTo>
                      <a:pt x="18" y="137"/>
                      <a:pt x="18" y="137"/>
                      <a:pt x="18" y="137"/>
                    </a:cubicBezTo>
                    <a:cubicBezTo>
                      <a:pt x="19" y="137"/>
                      <a:pt x="19" y="137"/>
                      <a:pt x="19" y="137"/>
                    </a:cubicBezTo>
                    <a:cubicBezTo>
                      <a:pt x="22" y="137"/>
                      <a:pt x="22" y="137"/>
                      <a:pt x="22" y="137"/>
                    </a:cubicBezTo>
                    <a:cubicBezTo>
                      <a:pt x="23" y="139"/>
                      <a:pt x="23" y="139"/>
                      <a:pt x="23" y="139"/>
                    </a:cubicBezTo>
                    <a:cubicBezTo>
                      <a:pt x="25" y="139"/>
                      <a:pt x="25" y="139"/>
                      <a:pt x="25" y="139"/>
                    </a:cubicBezTo>
                    <a:cubicBezTo>
                      <a:pt x="26" y="139"/>
                      <a:pt x="26" y="139"/>
                      <a:pt x="26" y="139"/>
                    </a:cubicBezTo>
                    <a:cubicBezTo>
                      <a:pt x="28" y="138"/>
                      <a:pt x="28" y="138"/>
                      <a:pt x="28" y="138"/>
                    </a:cubicBezTo>
                    <a:cubicBezTo>
                      <a:pt x="27" y="137"/>
                      <a:pt x="27" y="137"/>
                      <a:pt x="27" y="137"/>
                    </a:cubicBezTo>
                    <a:cubicBezTo>
                      <a:pt x="27" y="135"/>
                      <a:pt x="27" y="135"/>
                      <a:pt x="27" y="135"/>
                    </a:cubicBezTo>
                    <a:cubicBezTo>
                      <a:pt x="28" y="135"/>
                      <a:pt x="28" y="135"/>
                      <a:pt x="28" y="135"/>
                    </a:cubicBezTo>
                    <a:cubicBezTo>
                      <a:pt x="29" y="138"/>
                      <a:pt x="29" y="138"/>
                      <a:pt x="29" y="138"/>
                    </a:cubicBezTo>
                    <a:cubicBezTo>
                      <a:pt x="32" y="139"/>
                      <a:pt x="32" y="139"/>
                      <a:pt x="32" y="139"/>
                    </a:cubicBezTo>
                    <a:cubicBezTo>
                      <a:pt x="36" y="139"/>
                      <a:pt x="36" y="139"/>
                      <a:pt x="36" y="139"/>
                    </a:cubicBezTo>
                    <a:cubicBezTo>
                      <a:pt x="36" y="138"/>
                      <a:pt x="36" y="138"/>
                      <a:pt x="36" y="138"/>
                    </a:cubicBezTo>
                    <a:cubicBezTo>
                      <a:pt x="38" y="137"/>
                      <a:pt x="38" y="137"/>
                      <a:pt x="38" y="137"/>
                    </a:cubicBezTo>
                    <a:cubicBezTo>
                      <a:pt x="40" y="134"/>
                      <a:pt x="40" y="134"/>
                      <a:pt x="40" y="134"/>
                    </a:cubicBezTo>
                    <a:cubicBezTo>
                      <a:pt x="39" y="131"/>
                      <a:pt x="39" y="131"/>
                      <a:pt x="39" y="131"/>
                    </a:cubicBezTo>
                    <a:cubicBezTo>
                      <a:pt x="41" y="128"/>
                      <a:pt x="41" y="128"/>
                      <a:pt x="41" y="128"/>
                    </a:cubicBezTo>
                    <a:cubicBezTo>
                      <a:pt x="42" y="126"/>
                      <a:pt x="42" y="126"/>
                      <a:pt x="42" y="126"/>
                    </a:cubicBezTo>
                    <a:cubicBezTo>
                      <a:pt x="40" y="124"/>
                      <a:pt x="40" y="124"/>
                      <a:pt x="40" y="124"/>
                    </a:cubicBezTo>
                    <a:cubicBezTo>
                      <a:pt x="38" y="121"/>
                      <a:pt x="38" y="121"/>
                      <a:pt x="38" y="121"/>
                    </a:cubicBezTo>
                    <a:cubicBezTo>
                      <a:pt x="36" y="121"/>
                      <a:pt x="36" y="121"/>
                      <a:pt x="36" y="121"/>
                    </a:cubicBezTo>
                    <a:cubicBezTo>
                      <a:pt x="34" y="121"/>
                      <a:pt x="34" y="121"/>
                      <a:pt x="34" y="121"/>
                    </a:cubicBezTo>
                    <a:cubicBezTo>
                      <a:pt x="33" y="119"/>
                      <a:pt x="33" y="119"/>
                      <a:pt x="33" y="119"/>
                    </a:cubicBezTo>
                    <a:cubicBezTo>
                      <a:pt x="34" y="119"/>
                      <a:pt x="34" y="119"/>
                      <a:pt x="34" y="119"/>
                    </a:cubicBezTo>
                    <a:cubicBezTo>
                      <a:pt x="37" y="119"/>
                      <a:pt x="37" y="119"/>
                      <a:pt x="37" y="119"/>
                    </a:cubicBezTo>
                    <a:cubicBezTo>
                      <a:pt x="38" y="119"/>
                      <a:pt x="38" y="119"/>
                      <a:pt x="38" y="119"/>
                    </a:cubicBezTo>
                    <a:cubicBezTo>
                      <a:pt x="40" y="121"/>
                      <a:pt x="40" y="121"/>
                      <a:pt x="40" y="121"/>
                    </a:cubicBezTo>
                    <a:cubicBezTo>
                      <a:pt x="40" y="122"/>
                      <a:pt x="40" y="122"/>
                      <a:pt x="40" y="122"/>
                    </a:cubicBezTo>
                    <a:cubicBezTo>
                      <a:pt x="41" y="123"/>
                      <a:pt x="41" y="123"/>
                      <a:pt x="41" y="123"/>
                    </a:cubicBezTo>
                    <a:cubicBezTo>
                      <a:pt x="42" y="121"/>
                      <a:pt x="42" y="121"/>
                      <a:pt x="42" y="121"/>
                    </a:cubicBezTo>
                    <a:cubicBezTo>
                      <a:pt x="41" y="117"/>
                      <a:pt x="41" y="117"/>
                      <a:pt x="41" y="117"/>
                    </a:cubicBezTo>
                    <a:cubicBezTo>
                      <a:pt x="39" y="114"/>
                      <a:pt x="39" y="114"/>
                      <a:pt x="39" y="114"/>
                    </a:cubicBezTo>
                    <a:cubicBezTo>
                      <a:pt x="36" y="110"/>
                      <a:pt x="36" y="110"/>
                      <a:pt x="36" y="110"/>
                    </a:cubicBezTo>
                    <a:cubicBezTo>
                      <a:pt x="37" y="109"/>
                      <a:pt x="37" y="109"/>
                      <a:pt x="37" y="109"/>
                    </a:cubicBezTo>
                    <a:cubicBezTo>
                      <a:pt x="39" y="111"/>
                      <a:pt x="39" y="111"/>
                      <a:pt x="39" y="111"/>
                    </a:cubicBezTo>
                    <a:cubicBezTo>
                      <a:pt x="39" y="113"/>
                      <a:pt x="39" y="113"/>
                      <a:pt x="39" y="113"/>
                    </a:cubicBezTo>
                    <a:cubicBezTo>
                      <a:pt x="41" y="114"/>
                      <a:pt x="41" y="114"/>
                      <a:pt x="41" y="114"/>
                    </a:cubicBezTo>
                    <a:cubicBezTo>
                      <a:pt x="44" y="115"/>
                      <a:pt x="44" y="115"/>
                      <a:pt x="44" y="115"/>
                    </a:cubicBezTo>
                    <a:cubicBezTo>
                      <a:pt x="44" y="113"/>
                      <a:pt x="44" y="113"/>
                      <a:pt x="44" y="113"/>
                    </a:cubicBezTo>
                    <a:cubicBezTo>
                      <a:pt x="44" y="111"/>
                      <a:pt x="44" y="111"/>
                      <a:pt x="44" y="111"/>
                    </a:cubicBezTo>
                    <a:cubicBezTo>
                      <a:pt x="43" y="110"/>
                      <a:pt x="43" y="110"/>
                      <a:pt x="43" y="110"/>
                    </a:cubicBezTo>
                    <a:cubicBezTo>
                      <a:pt x="43" y="109"/>
                      <a:pt x="43" y="109"/>
                      <a:pt x="43" y="109"/>
                    </a:cubicBezTo>
                    <a:cubicBezTo>
                      <a:pt x="45" y="106"/>
                      <a:pt x="45" y="106"/>
                      <a:pt x="45" y="106"/>
                    </a:cubicBezTo>
                    <a:cubicBezTo>
                      <a:pt x="45" y="104"/>
                      <a:pt x="45" y="104"/>
                      <a:pt x="45" y="104"/>
                    </a:cubicBezTo>
                    <a:cubicBezTo>
                      <a:pt x="43" y="101"/>
                      <a:pt x="43" y="101"/>
                      <a:pt x="43" y="101"/>
                    </a:cubicBezTo>
                    <a:cubicBezTo>
                      <a:pt x="40" y="98"/>
                      <a:pt x="40" y="98"/>
                      <a:pt x="40" y="98"/>
                    </a:cubicBezTo>
                    <a:cubicBezTo>
                      <a:pt x="42" y="97"/>
                      <a:pt x="42" y="97"/>
                      <a:pt x="42" y="97"/>
                    </a:cubicBezTo>
                    <a:cubicBezTo>
                      <a:pt x="44" y="99"/>
                      <a:pt x="44" y="99"/>
                      <a:pt x="44" y="99"/>
                    </a:cubicBezTo>
                    <a:cubicBezTo>
                      <a:pt x="46" y="99"/>
                      <a:pt x="46" y="99"/>
                      <a:pt x="46" y="99"/>
                    </a:cubicBezTo>
                    <a:cubicBezTo>
                      <a:pt x="47" y="96"/>
                      <a:pt x="47" y="96"/>
                      <a:pt x="47" y="96"/>
                    </a:cubicBezTo>
                    <a:cubicBezTo>
                      <a:pt x="46" y="95"/>
                      <a:pt x="46" y="95"/>
                      <a:pt x="46" y="95"/>
                    </a:cubicBezTo>
                    <a:cubicBezTo>
                      <a:pt x="44" y="95"/>
                      <a:pt x="44" y="95"/>
                      <a:pt x="44" y="95"/>
                    </a:cubicBezTo>
                    <a:cubicBezTo>
                      <a:pt x="44" y="92"/>
                      <a:pt x="44" y="92"/>
                      <a:pt x="44" y="92"/>
                    </a:cubicBezTo>
                    <a:cubicBezTo>
                      <a:pt x="46" y="91"/>
                      <a:pt x="46" y="91"/>
                      <a:pt x="46" y="91"/>
                    </a:cubicBezTo>
                    <a:cubicBezTo>
                      <a:pt x="48" y="93"/>
                      <a:pt x="48" y="93"/>
                      <a:pt x="48" y="93"/>
                    </a:cubicBezTo>
                    <a:cubicBezTo>
                      <a:pt x="52" y="94"/>
                      <a:pt x="52" y="94"/>
                      <a:pt x="52" y="94"/>
                    </a:cubicBezTo>
                    <a:cubicBezTo>
                      <a:pt x="53" y="93"/>
                      <a:pt x="53" y="93"/>
                      <a:pt x="53" y="93"/>
                    </a:cubicBezTo>
                    <a:cubicBezTo>
                      <a:pt x="51" y="92"/>
                      <a:pt x="51" y="92"/>
                      <a:pt x="51" y="92"/>
                    </a:cubicBezTo>
                    <a:cubicBezTo>
                      <a:pt x="51" y="90"/>
                      <a:pt x="51" y="90"/>
                      <a:pt x="51" y="90"/>
                    </a:cubicBezTo>
                    <a:cubicBezTo>
                      <a:pt x="53" y="90"/>
                      <a:pt x="53" y="90"/>
                      <a:pt x="53" y="90"/>
                    </a:cubicBezTo>
                    <a:cubicBezTo>
                      <a:pt x="54" y="91"/>
                      <a:pt x="54" y="91"/>
                      <a:pt x="54" y="91"/>
                    </a:cubicBezTo>
                    <a:cubicBezTo>
                      <a:pt x="56" y="89"/>
                      <a:pt x="56" y="89"/>
                      <a:pt x="56" y="89"/>
                    </a:cubicBezTo>
                    <a:cubicBezTo>
                      <a:pt x="57" y="87"/>
                      <a:pt x="57" y="87"/>
                      <a:pt x="57" y="87"/>
                    </a:cubicBezTo>
                    <a:cubicBezTo>
                      <a:pt x="56" y="86"/>
                      <a:pt x="56" y="86"/>
                      <a:pt x="56" y="86"/>
                    </a:cubicBezTo>
                    <a:cubicBezTo>
                      <a:pt x="56" y="85"/>
                      <a:pt x="56" y="85"/>
                      <a:pt x="56" y="85"/>
                    </a:cubicBezTo>
                    <a:cubicBezTo>
                      <a:pt x="60" y="83"/>
                      <a:pt x="60" y="83"/>
                      <a:pt x="60" y="83"/>
                    </a:cubicBezTo>
                    <a:cubicBezTo>
                      <a:pt x="60" y="81"/>
                      <a:pt x="60" y="81"/>
                      <a:pt x="60" y="81"/>
                    </a:cubicBezTo>
                    <a:cubicBezTo>
                      <a:pt x="58" y="80"/>
                      <a:pt x="58" y="80"/>
                      <a:pt x="58" y="80"/>
                    </a:cubicBezTo>
                    <a:cubicBezTo>
                      <a:pt x="57" y="78"/>
                      <a:pt x="57" y="78"/>
                      <a:pt x="57" y="78"/>
                    </a:cubicBezTo>
                    <a:cubicBezTo>
                      <a:pt x="58" y="76"/>
                      <a:pt x="58" y="76"/>
                      <a:pt x="58" y="76"/>
                    </a:cubicBezTo>
                    <a:cubicBezTo>
                      <a:pt x="60" y="78"/>
                      <a:pt x="60" y="78"/>
                      <a:pt x="60" y="78"/>
                    </a:cubicBezTo>
                    <a:cubicBezTo>
                      <a:pt x="61" y="77"/>
                      <a:pt x="61" y="77"/>
                      <a:pt x="61" y="77"/>
                    </a:cubicBezTo>
                    <a:cubicBezTo>
                      <a:pt x="65" y="72"/>
                      <a:pt x="65" y="72"/>
                      <a:pt x="65" y="72"/>
                    </a:cubicBezTo>
                    <a:cubicBezTo>
                      <a:pt x="66" y="69"/>
                      <a:pt x="66" y="69"/>
                      <a:pt x="66" y="69"/>
                    </a:cubicBezTo>
                    <a:cubicBezTo>
                      <a:pt x="68" y="67"/>
                      <a:pt x="68" y="67"/>
                      <a:pt x="68" y="67"/>
                    </a:cubicBezTo>
                    <a:cubicBezTo>
                      <a:pt x="68" y="64"/>
                      <a:pt x="68" y="64"/>
                      <a:pt x="68" y="64"/>
                    </a:cubicBezTo>
                    <a:cubicBezTo>
                      <a:pt x="72" y="62"/>
                      <a:pt x="72" y="62"/>
                      <a:pt x="72" y="62"/>
                    </a:cubicBezTo>
                    <a:cubicBezTo>
                      <a:pt x="74" y="58"/>
                      <a:pt x="74" y="58"/>
                      <a:pt x="74" y="58"/>
                    </a:cubicBezTo>
                    <a:cubicBezTo>
                      <a:pt x="76" y="53"/>
                      <a:pt x="76" y="53"/>
                      <a:pt x="76" y="53"/>
                    </a:cubicBezTo>
                    <a:cubicBezTo>
                      <a:pt x="78" y="53"/>
                      <a:pt x="78" y="53"/>
                      <a:pt x="78" y="53"/>
                    </a:cubicBezTo>
                    <a:cubicBezTo>
                      <a:pt x="83" y="50"/>
                      <a:pt x="83" y="50"/>
                      <a:pt x="83" y="50"/>
                    </a:cubicBezTo>
                    <a:cubicBezTo>
                      <a:pt x="88" y="44"/>
                      <a:pt x="88" y="44"/>
                      <a:pt x="88" y="44"/>
                    </a:cubicBezTo>
                    <a:cubicBezTo>
                      <a:pt x="92" y="40"/>
                      <a:pt x="92" y="40"/>
                      <a:pt x="92" y="40"/>
                    </a:cubicBezTo>
                    <a:cubicBezTo>
                      <a:pt x="94" y="40"/>
                      <a:pt x="94" y="40"/>
                      <a:pt x="94" y="40"/>
                    </a:cubicBezTo>
                    <a:cubicBezTo>
                      <a:pt x="98" y="37"/>
                      <a:pt x="98" y="37"/>
                      <a:pt x="98" y="37"/>
                    </a:cubicBezTo>
                    <a:cubicBezTo>
                      <a:pt x="102" y="36"/>
                      <a:pt x="102" y="36"/>
                      <a:pt x="102" y="36"/>
                    </a:cubicBezTo>
                    <a:cubicBezTo>
                      <a:pt x="104" y="34"/>
                      <a:pt x="104" y="34"/>
                      <a:pt x="104" y="34"/>
                    </a:cubicBezTo>
                    <a:cubicBezTo>
                      <a:pt x="108" y="29"/>
                      <a:pt x="108" y="29"/>
                      <a:pt x="108" y="29"/>
                    </a:cubicBezTo>
                    <a:cubicBezTo>
                      <a:pt x="110" y="28"/>
                      <a:pt x="110" y="28"/>
                      <a:pt x="110" y="28"/>
                    </a:cubicBezTo>
                    <a:cubicBezTo>
                      <a:pt x="112" y="28"/>
                      <a:pt x="112" y="28"/>
                      <a:pt x="112" y="28"/>
                    </a:cubicBezTo>
                    <a:cubicBezTo>
                      <a:pt x="114" y="27"/>
                      <a:pt x="114" y="27"/>
                      <a:pt x="114" y="27"/>
                    </a:cubicBezTo>
                    <a:cubicBezTo>
                      <a:pt x="114" y="26"/>
                      <a:pt x="114" y="26"/>
                      <a:pt x="114" y="26"/>
                    </a:cubicBezTo>
                    <a:cubicBezTo>
                      <a:pt x="113" y="24"/>
                      <a:pt x="113" y="24"/>
                      <a:pt x="113" y="24"/>
                    </a:cubicBezTo>
                    <a:cubicBezTo>
                      <a:pt x="114" y="22"/>
                      <a:pt x="114" y="22"/>
                      <a:pt x="114" y="22"/>
                    </a:cubicBezTo>
                    <a:cubicBezTo>
                      <a:pt x="114" y="20"/>
                      <a:pt x="114" y="20"/>
                      <a:pt x="114" y="20"/>
                    </a:cubicBezTo>
                    <a:cubicBezTo>
                      <a:pt x="114" y="16"/>
                      <a:pt x="114" y="16"/>
                      <a:pt x="114" y="16"/>
                    </a:cubicBezTo>
                    <a:cubicBezTo>
                      <a:pt x="113" y="15"/>
                      <a:pt x="113" y="15"/>
                      <a:pt x="113" y="15"/>
                    </a:cubicBezTo>
                    <a:cubicBezTo>
                      <a:pt x="111" y="15"/>
                      <a:pt x="111" y="15"/>
                      <a:pt x="111" y="15"/>
                    </a:cubicBezTo>
                    <a:cubicBezTo>
                      <a:pt x="111" y="12"/>
                      <a:pt x="111" y="12"/>
                      <a:pt x="111" y="12"/>
                    </a:cubicBezTo>
                    <a:cubicBezTo>
                      <a:pt x="113" y="9"/>
                      <a:pt x="113" y="9"/>
                      <a:pt x="113" y="9"/>
                    </a:cubicBezTo>
                    <a:cubicBezTo>
                      <a:pt x="112" y="8"/>
                      <a:pt x="112" y="8"/>
                      <a:pt x="112" y="8"/>
                    </a:cubicBezTo>
                    <a:cubicBezTo>
                      <a:pt x="109" y="7"/>
                      <a:pt x="109" y="7"/>
                      <a:pt x="109" y="7"/>
                    </a:cubicBezTo>
                    <a:cubicBezTo>
                      <a:pt x="108" y="6"/>
                      <a:pt x="108" y="6"/>
                      <a:pt x="108" y="6"/>
                    </a:cubicBezTo>
                    <a:cubicBezTo>
                      <a:pt x="105" y="5"/>
                      <a:pt x="105" y="5"/>
                      <a:pt x="105" y="5"/>
                    </a:cubicBezTo>
                    <a:cubicBezTo>
                      <a:pt x="104" y="3"/>
                      <a:pt x="104" y="3"/>
                      <a:pt x="104" y="3"/>
                    </a:cubicBezTo>
                    <a:cubicBezTo>
                      <a:pt x="104" y="1"/>
                      <a:pt x="104" y="1"/>
                      <a:pt x="104" y="1"/>
                    </a:cubicBezTo>
                    <a:cubicBezTo>
                      <a:pt x="103" y="0"/>
                      <a:pt x="103" y="0"/>
                      <a:pt x="103" y="0"/>
                    </a:cubicBezTo>
                    <a:cubicBezTo>
                      <a:pt x="99" y="2"/>
                      <a:pt x="99" y="2"/>
                      <a:pt x="99" y="2"/>
                    </a:cubicBezTo>
                    <a:cubicBezTo>
                      <a:pt x="99" y="3"/>
                      <a:pt x="99" y="3"/>
                      <a:pt x="99" y="3"/>
                    </a:cubicBezTo>
                    <a:cubicBezTo>
                      <a:pt x="97" y="3"/>
                      <a:pt x="97" y="3"/>
                      <a:pt x="97" y="3"/>
                    </a:cubicBezTo>
                    <a:cubicBezTo>
                      <a:pt x="95" y="2"/>
                      <a:pt x="95" y="2"/>
                      <a:pt x="95" y="2"/>
                    </a:cubicBezTo>
                    <a:cubicBezTo>
                      <a:pt x="93" y="2"/>
                      <a:pt x="93" y="2"/>
                      <a:pt x="93" y="2"/>
                    </a:cubicBezTo>
                    <a:cubicBezTo>
                      <a:pt x="90" y="4"/>
                      <a:pt x="90" y="4"/>
                      <a:pt x="90" y="4"/>
                    </a:cubicBezTo>
                    <a:cubicBezTo>
                      <a:pt x="89" y="7"/>
                      <a:pt x="89" y="7"/>
                      <a:pt x="89" y="7"/>
                    </a:cubicBezTo>
                    <a:cubicBezTo>
                      <a:pt x="87" y="8"/>
                      <a:pt x="87" y="8"/>
                      <a:pt x="87" y="8"/>
                    </a:cubicBezTo>
                    <a:cubicBezTo>
                      <a:pt x="85" y="8"/>
                      <a:pt x="85" y="8"/>
                      <a:pt x="85" y="8"/>
                    </a:cubicBezTo>
                    <a:cubicBezTo>
                      <a:pt x="84" y="10"/>
                      <a:pt x="84" y="10"/>
                      <a:pt x="84" y="10"/>
                    </a:cubicBezTo>
                    <a:cubicBezTo>
                      <a:pt x="84" y="12"/>
                      <a:pt x="84" y="12"/>
                      <a:pt x="84" y="12"/>
                    </a:cubicBezTo>
                    <a:cubicBezTo>
                      <a:pt x="82" y="14"/>
                      <a:pt x="82" y="14"/>
                      <a:pt x="82" y="14"/>
                    </a:cubicBezTo>
                    <a:cubicBezTo>
                      <a:pt x="81" y="15"/>
                      <a:pt x="81" y="15"/>
                      <a:pt x="81" y="15"/>
                    </a:cubicBezTo>
                    <a:cubicBezTo>
                      <a:pt x="83" y="18"/>
                      <a:pt x="83" y="18"/>
                      <a:pt x="83" y="18"/>
                    </a:cubicBezTo>
                    <a:cubicBezTo>
                      <a:pt x="83" y="20"/>
                      <a:pt x="83" y="20"/>
                      <a:pt x="83" y="20"/>
                    </a:cubicBezTo>
                    <a:cubicBezTo>
                      <a:pt x="81" y="20"/>
                      <a:pt x="81" y="20"/>
                      <a:pt x="81" y="20"/>
                    </a:cubicBezTo>
                    <a:cubicBezTo>
                      <a:pt x="80" y="21"/>
                      <a:pt x="80" y="21"/>
                      <a:pt x="80" y="21"/>
                    </a:cubicBezTo>
                    <a:cubicBezTo>
                      <a:pt x="80" y="23"/>
                      <a:pt x="80" y="23"/>
                      <a:pt x="80" y="23"/>
                    </a:cubicBezTo>
                    <a:cubicBezTo>
                      <a:pt x="78" y="24"/>
                      <a:pt x="78" y="24"/>
                      <a:pt x="78" y="24"/>
                    </a:cubicBezTo>
                    <a:cubicBezTo>
                      <a:pt x="77" y="26"/>
                      <a:pt x="77" y="26"/>
                      <a:pt x="77" y="26"/>
                    </a:cubicBezTo>
                    <a:cubicBezTo>
                      <a:pt x="72" y="29"/>
                      <a:pt x="72" y="29"/>
                      <a:pt x="72" y="29"/>
                    </a:cubicBezTo>
                    <a:cubicBezTo>
                      <a:pt x="70" y="30"/>
                      <a:pt x="70" y="30"/>
                      <a:pt x="70" y="30"/>
                    </a:cubicBezTo>
                    <a:cubicBezTo>
                      <a:pt x="69" y="29"/>
                      <a:pt x="69" y="29"/>
                      <a:pt x="69" y="29"/>
                    </a:cubicBezTo>
                    <a:cubicBezTo>
                      <a:pt x="67" y="29"/>
                      <a:pt x="67" y="29"/>
                      <a:pt x="67" y="29"/>
                    </a:cubicBezTo>
                    <a:cubicBezTo>
                      <a:pt x="65" y="31"/>
                      <a:pt x="65" y="31"/>
                      <a:pt x="65" y="31"/>
                    </a:cubicBezTo>
                    <a:cubicBezTo>
                      <a:pt x="63" y="34"/>
                      <a:pt x="63" y="34"/>
                      <a:pt x="63" y="34"/>
                    </a:cubicBezTo>
                    <a:cubicBezTo>
                      <a:pt x="61" y="35"/>
                      <a:pt x="61" y="35"/>
                      <a:pt x="61" y="35"/>
                    </a:cubicBezTo>
                    <a:cubicBezTo>
                      <a:pt x="60" y="35"/>
                      <a:pt x="60" y="35"/>
                      <a:pt x="60" y="35"/>
                    </a:cubicBezTo>
                    <a:cubicBezTo>
                      <a:pt x="59" y="33"/>
                      <a:pt x="59" y="33"/>
                      <a:pt x="59" y="33"/>
                    </a:cubicBezTo>
                    <a:cubicBezTo>
                      <a:pt x="58" y="33"/>
                      <a:pt x="58" y="33"/>
                      <a:pt x="58" y="33"/>
                    </a:cubicBezTo>
                    <a:cubicBezTo>
                      <a:pt x="58" y="35"/>
                      <a:pt x="58" y="35"/>
                      <a:pt x="58" y="35"/>
                    </a:cubicBezTo>
                    <a:cubicBezTo>
                      <a:pt x="58" y="37"/>
                      <a:pt x="58" y="37"/>
                      <a:pt x="58" y="37"/>
                    </a:cubicBezTo>
                    <a:cubicBezTo>
                      <a:pt x="57" y="38"/>
                      <a:pt x="57" y="38"/>
                      <a:pt x="57" y="38"/>
                    </a:cubicBezTo>
                    <a:cubicBezTo>
                      <a:pt x="56" y="36"/>
                      <a:pt x="56" y="36"/>
                      <a:pt x="56" y="36"/>
                    </a:cubicBezTo>
                    <a:cubicBezTo>
                      <a:pt x="55" y="34"/>
                      <a:pt x="55" y="34"/>
                      <a:pt x="55" y="34"/>
                    </a:cubicBezTo>
                    <a:cubicBezTo>
                      <a:pt x="51" y="34"/>
                      <a:pt x="51" y="34"/>
                      <a:pt x="51" y="34"/>
                    </a:cubicBezTo>
                    <a:cubicBezTo>
                      <a:pt x="46" y="36"/>
                      <a:pt x="46" y="36"/>
                      <a:pt x="46" y="36"/>
                    </a:cubicBezTo>
                    <a:cubicBezTo>
                      <a:pt x="45" y="37"/>
                      <a:pt x="45" y="37"/>
                      <a:pt x="45" y="37"/>
                    </a:cubicBezTo>
                    <a:cubicBezTo>
                      <a:pt x="43" y="37"/>
                      <a:pt x="43" y="37"/>
                      <a:pt x="43" y="37"/>
                    </a:cubicBezTo>
                    <a:cubicBezTo>
                      <a:pt x="42" y="38"/>
                      <a:pt x="42" y="38"/>
                      <a:pt x="42" y="38"/>
                    </a:cubicBezTo>
                    <a:cubicBezTo>
                      <a:pt x="44" y="42"/>
                      <a:pt x="44" y="42"/>
                      <a:pt x="44" y="42"/>
                    </a:cubicBezTo>
                    <a:cubicBezTo>
                      <a:pt x="45" y="43"/>
                      <a:pt x="45" y="43"/>
                      <a:pt x="45" y="43"/>
                    </a:cubicBezTo>
                    <a:cubicBezTo>
                      <a:pt x="44" y="44"/>
                      <a:pt x="44" y="44"/>
                      <a:pt x="44" y="44"/>
                    </a:cubicBezTo>
                    <a:cubicBezTo>
                      <a:pt x="43" y="44"/>
                      <a:pt x="43" y="44"/>
                      <a:pt x="43" y="44"/>
                    </a:cubicBezTo>
                    <a:cubicBezTo>
                      <a:pt x="42" y="47"/>
                      <a:pt x="42" y="47"/>
                      <a:pt x="42" y="47"/>
                    </a:cubicBezTo>
                    <a:cubicBezTo>
                      <a:pt x="40" y="46"/>
                      <a:pt x="40" y="46"/>
                      <a:pt x="40" y="46"/>
                    </a:cubicBezTo>
                    <a:cubicBezTo>
                      <a:pt x="41" y="45"/>
                      <a:pt x="41" y="45"/>
                      <a:pt x="41" y="45"/>
                    </a:cubicBezTo>
                    <a:cubicBezTo>
                      <a:pt x="42" y="44"/>
                      <a:pt x="42" y="44"/>
                      <a:pt x="42" y="44"/>
                    </a:cubicBezTo>
                    <a:cubicBezTo>
                      <a:pt x="42" y="42"/>
                      <a:pt x="42" y="42"/>
                      <a:pt x="42" y="42"/>
                    </a:cubicBezTo>
                    <a:cubicBezTo>
                      <a:pt x="40" y="42"/>
                      <a:pt x="40" y="42"/>
                      <a:pt x="40" y="42"/>
                    </a:cubicBezTo>
                    <a:cubicBezTo>
                      <a:pt x="38" y="45"/>
                      <a:pt x="38" y="45"/>
                      <a:pt x="38" y="45"/>
                    </a:cubicBezTo>
                    <a:cubicBezTo>
                      <a:pt x="36" y="46"/>
                      <a:pt x="36" y="46"/>
                      <a:pt x="36" y="46"/>
                    </a:cubicBezTo>
                    <a:cubicBezTo>
                      <a:pt x="36" y="48"/>
                      <a:pt x="36" y="48"/>
                      <a:pt x="36" y="48"/>
                    </a:cubicBezTo>
                    <a:cubicBezTo>
                      <a:pt x="38" y="49"/>
                      <a:pt x="38" y="49"/>
                      <a:pt x="38" y="49"/>
                    </a:cubicBezTo>
                    <a:cubicBezTo>
                      <a:pt x="36" y="50"/>
                      <a:pt x="36" y="50"/>
                      <a:pt x="36" y="50"/>
                    </a:cubicBezTo>
                    <a:cubicBezTo>
                      <a:pt x="35" y="52"/>
                      <a:pt x="35" y="52"/>
                      <a:pt x="35" y="52"/>
                    </a:cubicBezTo>
                    <a:cubicBezTo>
                      <a:pt x="32" y="52"/>
                      <a:pt x="32" y="52"/>
                      <a:pt x="32" y="52"/>
                    </a:cubicBezTo>
                    <a:cubicBezTo>
                      <a:pt x="30" y="53"/>
                      <a:pt x="30" y="53"/>
                      <a:pt x="30" y="53"/>
                    </a:cubicBezTo>
                    <a:cubicBezTo>
                      <a:pt x="30" y="55"/>
                      <a:pt x="30" y="55"/>
                      <a:pt x="30" y="55"/>
                    </a:cubicBezTo>
                    <a:cubicBezTo>
                      <a:pt x="28" y="56"/>
                      <a:pt x="28" y="56"/>
                      <a:pt x="28" y="56"/>
                    </a:cubicBezTo>
                    <a:cubicBezTo>
                      <a:pt x="26" y="57"/>
                      <a:pt x="26" y="57"/>
                      <a:pt x="26" y="57"/>
                    </a:cubicBezTo>
                    <a:cubicBezTo>
                      <a:pt x="26" y="61"/>
                      <a:pt x="26" y="61"/>
                      <a:pt x="26" y="61"/>
                    </a:cubicBezTo>
                    <a:cubicBezTo>
                      <a:pt x="26" y="62"/>
                      <a:pt x="26" y="62"/>
                      <a:pt x="26" y="62"/>
                    </a:cubicBezTo>
                    <a:cubicBezTo>
                      <a:pt x="28" y="62"/>
                      <a:pt x="28" y="62"/>
                      <a:pt x="28" y="62"/>
                    </a:cubicBezTo>
                    <a:cubicBezTo>
                      <a:pt x="26" y="64"/>
                      <a:pt x="26" y="64"/>
                      <a:pt x="26" y="64"/>
                    </a:cubicBezTo>
                    <a:cubicBezTo>
                      <a:pt x="22" y="64"/>
                      <a:pt x="22" y="64"/>
                      <a:pt x="22" y="64"/>
                    </a:cubicBezTo>
                    <a:cubicBezTo>
                      <a:pt x="21" y="65"/>
                      <a:pt x="21" y="65"/>
                      <a:pt x="21" y="65"/>
                    </a:cubicBezTo>
                    <a:cubicBezTo>
                      <a:pt x="20" y="68"/>
                      <a:pt x="20" y="68"/>
                      <a:pt x="20" y="68"/>
                    </a:cubicBezTo>
                    <a:cubicBezTo>
                      <a:pt x="20" y="70"/>
                      <a:pt x="20" y="70"/>
                      <a:pt x="20" y="70"/>
                    </a:cubicBezTo>
                    <a:cubicBezTo>
                      <a:pt x="22" y="71"/>
                      <a:pt x="22" y="71"/>
                      <a:pt x="22" y="71"/>
                    </a:cubicBezTo>
                    <a:cubicBezTo>
                      <a:pt x="24" y="70"/>
                      <a:pt x="24" y="70"/>
                      <a:pt x="24" y="70"/>
                    </a:cubicBezTo>
                    <a:cubicBezTo>
                      <a:pt x="24" y="71"/>
                      <a:pt x="24" y="71"/>
                      <a:pt x="24" y="71"/>
                    </a:cubicBezTo>
                    <a:cubicBezTo>
                      <a:pt x="24" y="73"/>
                      <a:pt x="24" y="73"/>
                      <a:pt x="24" y="73"/>
                    </a:cubicBezTo>
                    <a:cubicBezTo>
                      <a:pt x="24" y="75"/>
                      <a:pt x="24" y="75"/>
                      <a:pt x="24" y="75"/>
                    </a:cubicBezTo>
                    <a:cubicBezTo>
                      <a:pt x="23" y="76"/>
                      <a:pt x="23" y="76"/>
                      <a:pt x="23" y="76"/>
                    </a:cubicBezTo>
                    <a:cubicBezTo>
                      <a:pt x="21" y="76"/>
                      <a:pt x="21" y="76"/>
                      <a:pt x="21" y="76"/>
                    </a:cubicBezTo>
                    <a:cubicBezTo>
                      <a:pt x="18" y="75"/>
                      <a:pt x="18" y="75"/>
                      <a:pt x="18" y="75"/>
                    </a:cubicBezTo>
                    <a:cubicBezTo>
                      <a:pt x="15" y="76"/>
                      <a:pt x="15" y="76"/>
                      <a:pt x="15" y="76"/>
                    </a:cubicBezTo>
                    <a:cubicBezTo>
                      <a:pt x="14" y="78"/>
                      <a:pt x="14" y="78"/>
                      <a:pt x="14" y="78"/>
                    </a:cubicBezTo>
                    <a:cubicBezTo>
                      <a:pt x="14" y="80"/>
                      <a:pt x="14" y="80"/>
                      <a:pt x="14" y="80"/>
                    </a:cubicBezTo>
                    <a:cubicBezTo>
                      <a:pt x="13" y="82"/>
                      <a:pt x="13" y="82"/>
                      <a:pt x="13" y="82"/>
                    </a:cubicBezTo>
                    <a:cubicBezTo>
                      <a:pt x="11" y="84"/>
                      <a:pt x="11" y="84"/>
                      <a:pt x="11" y="84"/>
                    </a:cubicBezTo>
                    <a:cubicBezTo>
                      <a:pt x="9" y="83"/>
                      <a:pt x="9" y="83"/>
                      <a:pt x="9" y="83"/>
                    </a:cubicBezTo>
                    <a:cubicBezTo>
                      <a:pt x="7" y="82"/>
                      <a:pt x="7" y="82"/>
                      <a:pt x="7" y="82"/>
                    </a:cubicBezTo>
                    <a:cubicBezTo>
                      <a:pt x="7" y="80"/>
                      <a:pt x="7" y="80"/>
                      <a:pt x="7" y="80"/>
                    </a:cubicBezTo>
                    <a:cubicBezTo>
                      <a:pt x="6" y="80"/>
                      <a:pt x="6" y="80"/>
                      <a:pt x="6" y="80"/>
                    </a:cubicBezTo>
                    <a:cubicBezTo>
                      <a:pt x="5" y="84"/>
                      <a:pt x="5" y="84"/>
                      <a:pt x="5" y="84"/>
                    </a:cubicBezTo>
                    <a:cubicBezTo>
                      <a:pt x="5" y="86"/>
                      <a:pt x="5" y="86"/>
                      <a:pt x="5" y="86"/>
                    </a:cubicBezTo>
                    <a:cubicBezTo>
                      <a:pt x="8" y="88"/>
                      <a:pt x="8" y="88"/>
                      <a:pt x="8" y="88"/>
                    </a:cubicBezTo>
                    <a:cubicBezTo>
                      <a:pt x="9" y="88"/>
                      <a:pt x="9" y="88"/>
                      <a:pt x="9" y="88"/>
                    </a:cubicBezTo>
                    <a:cubicBezTo>
                      <a:pt x="10" y="88"/>
                      <a:pt x="10" y="88"/>
                      <a:pt x="10" y="88"/>
                    </a:cubicBezTo>
                    <a:cubicBezTo>
                      <a:pt x="10" y="90"/>
                      <a:pt x="10" y="90"/>
                      <a:pt x="10" y="90"/>
                    </a:cubicBezTo>
                    <a:cubicBezTo>
                      <a:pt x="9" y="93"/>
                      <a:pt x="9" y="93"/>
                      <a:pt x="9" y="93"/>
                    </a:cubicBezTo>
                    <a:cubicBezTo>
                      <a:pt x="10" y="94"/>
                      <a:pt x="10" y="94"/>
                      <a:pt x="10" y="94"/>
                    </a:cubicBezTo>
                    <a:cubicBezTo>
                      <a:pt x="11" y="95"/>
                      <a:pt x="11" y="95"/>
                      <a:pt x="11" y="95"/>
                    </a:cubicBezTo>
                    <a:cubicBezTo>
                      <a:pt x="13" y="93"/>
                      <a:pt x="13" y="93"/>
                      <a:pt x="13" y="93"/>
                    </a:cubicBezTo>
                    <a:cubicBezTo>
                      <a:pt x="14" y="93"/>
                      <a:pt x="14" y="93"/>
                      <a:pt x="14" y="93"/>
                    </a:cubicBezTo>
                    <a:cubicBezTo>
                      <a:pt x="15" y="94"/>
                      <a:pt x="15" y="94"/>
                      <a:pt x="15" y="94"/>
                    </a:cubicBezTo>
                    <a:cubicBezTo>
                      <a:pt x="17" y="94"/>
                      <a:pt x="17" y="94"/>
                      <a:pt x="17" y="94"/>
                    </a:cubicBezTo>
                    <a:cubicBezTo>
                      <a:pt x="19" y="93"/>
                      <a:pt x="19" y="93"/>
                      <a:pt x="19" y="93"/>
                    </a:cubicBezTo>
                    <a:cubicBezTo>
                      <a:pt x="20" y="93"/>
                      <a:pt x="20" y="93"/>
                      <a:pt x="20" y="93"/>
                    </a:cubicBezTo>
                    <a:cubicBezTo>
                      <a:pt x="19" y="95"/>
                      <a:pt x="19" y="95"/>
                      <a:pt x="19" y="95"/>
                    </a:cubicBezTo>
                    <a:cubicBezTo>
                      <a:pt x="17" y="96"/>
                      <a:pt x="17" y="96"/>
                      <a:pt x="17" y="96"/>
                    </a:cubicBezTo>
                    <a:cubicBezTo>
                      <a:pt x="14" y="96"/>
                      <a:pt x="14" y="96"/>
                      <a:pt x="14" y="96"/>
                    </a:cubicBezTo>
                    <a:cubicBezTo>
                      <a:pt x="13" y="97"/>
                      <a:pt x="13" y="97"/>
                      <a:pt x="13" y="97"/>
                    </a:cubicBezTo>
                    <a:cubicBezTo>
                      <a:pt x="11" y="97"/>
                      <a:pt x="11" y="97"/>
                      <a:pt x="11" y="97"/>
                    </a:cubicBezTo>
                    <a:cubicBezTo>
                      <a:pt x="10" y="98"/>
                      <a:pt x="10" y="98"/>
                      <a:pt x="10" y="98"/>
                    </a:cubicBezTo>
                    <a:cubicBezTo>
                      <a:pt x="11" y="101"/>
                      <a:pt x="11" y="101"/>
                      <a:pt x="11" y="101"/>
                    </a:cubicBezTo>
                    <a:cubicBezTo>
                      <a:pt x="13" y="102"/>
                      <a:pt x="13" y="102"/>
                      <a:pt x="13" y="102"/>
                    </a:cubicBezTo>
                    <a:cubicBezTo>
                      <a:pt x="15" y="102"/>
                      <a:pt x="15" y="102"/>
                      <a:pt x="15" y="102"/>
                    </a:cubicBezTo>
                    <a:cubicBezTo>
                      <a:pt x="16" y="102"/>
                      <a:pt x="16" y="102"/>
                      <a:pt x="16" y="102"/>
                    </a:cubicBezTo>
                    <a:cubicBezTo>
                      <a:pt x="17" y="103"/>
                      <a:pt x="17" y="103"/>
                      <a:pt x="17" y="103"/>
                    </a:cubicBezTo>
                    <a:cubicBezTo>
                      <a:pt x="17" y="104"/>
                      <a:pt x="17" y="104"/>
                      <a:pt x="17" y="104"/>
                    </a:cubicBezTo>
                    <a:cubicBezTo>
                      <a:pt x="14" y="105"/>
                      <a:pt x="14" y="105"/>
                      <a:pt x="14" y="105"/>
                    </a:cubicBezTo>
                    <a:cubicBezTo>
                      <a:pt x="11" y="105"/>
                      <a:pt x="11" y="105"/>
                      <a:pt x="11" y="105"/>
                    </a:cubicBezTo>
                    <a:cubicBezTo>
                      <a:pt x="9" y="106"/>
                      <a:pt x="9" y="106"/>
                      <a:pt x="9" y="106"/>
                    </a:cubicBezTo>
                    <a:cubicBezTo>
                      <a:pt x="9" y="107"/>
                      <a:pt x="9" y="107"/>
                      <a:pt x="9" y="107"/>
                    </a:cubicBezTo>
                    <a:cubicBezTo>
                      <a:pt x="10" y="108"/>
                      <a:pt x="10" y="108"/>
                      <a:pt x="10" y="108"/>
                    </a:cubicBezTo>
                    <a:cubicBezTo>
                      <a:pt x="12" y="108"/>
                      <a:pt x="12" y="108"/>
                      <a:pt x="12" y="108"/>
                    </a:cubicBezTo>
                    <a:cubicBezTo>
                      <a:pt x="15" y="108"/>
                      <a:pt x="15" y="108"/>
                      <a:pt x="15" y="108"/>
                    </a:cubicBezTo>
                    <a:cubicBezTo>
                      <a:pt x="15" y="109"/>
                      <a:pt x="15" y="109"/>
                      <a:pt x="15" y="109"/>
                    </a:cubicBezTo>
                    <a:cubicBezTo>
                      <a:pt x="13" y="110"/>
                      <a:pt x="13" y="110"/>
                      <a:pt x="13" y="110"/>
                    </a:cubicBezTo>
                    <a:cubicBezTo>
                      <a:pt x="11" y="110"/>
                      <a:pt x="11" y="110"/>
                      <a:pt x="11" y="110"/>
                    </a:cubicBezTo>
                    <a:cubicBezTo>
                      <a:pt x="11" y="111"/>
                      <a:pt x="11" y="111"/>
                      <a:pt x="11" y="111"/>
                    </a:cubicBezTo>
                    <a:cubicBezTo>
                      <a:pt x="12" y="112"/>
                      <a:pt x="12" y="112"/>
                      <a:pt x="12" y="112"/>
                    </a:cubicBezTo>
                    <a:cubicBezTo>
                      <a:pt x="15" y="112"/>
                      <a:pt x="15" y="112"/>
                      <a:pt x="15" y="112"/>
                    </a:cubicBezTo>
                    <a:cubicBezTo>
                      <a:pt x="19" y="115"/>
                      <a:pt x="19" y="115"/>
                      <a:pt x="19" y="115"/>
                    </a:cubicBezTo>
                    <a:cubicBezTo>
                      <a:pt x="21" y="115"/>
                      <a:pt x="21" y="115"/>
                      <a:pt x="21" y="115"/>
                    </a:cubicBezTo>
                    <a:cubicBezTo>
                      <a:pt x="21" y="116"/>
                      <a:pt x="21" y="116"/>
                      <a:pt x="21" y="116"/>
                    </a:cubicBezTo>
                    <a:cubicBezTo>
                      <a:pt x="21" y="118"/>
                      <a:pt x="21" y="118"/>
                      <a:pt x="21" y="118"/>
                    </a:cubicBezTo>
                    <a:cubicBezTo>
                      <a:pt x="19" y="116"/>
                      <a:pt x="19" y="116"/>
                      <a:pt x="19" y="116"/>
                    </a:cubicBezTo>
                    <a:cubicBezTo>
                      <a:pt x="17" y="115"/>
                      <a:pt x="17" y="115"/>
                      <a:pt x="17" y="115"/>
                    </a:cubicBezTo>
                    <a:cubicBezTo>
                      <a:pt x="14" y="115"/>
                      <a:pt x="14" y="115"/>
                      <a:pt x="14" y="115"/>
                    </a:cubicBezTo>
                    <a:cubicBezTo>
                      <a:pt x="12" y="113"/>
                      <a:pt x="12" y="113"/>
                      <a:pt x="12" y="113"/>
                    </a:cubicBezTo>
                    <a:cubicBezTo>
                      <a:pt x="10" y="113"/>
                      <a:pt x="10" y="113"/>
                      <a:pt x="10" y="113"/>
                    </a:cubicBezTo>
                    <a:cubicBezTo>
                      <a:pt x="8" y="115"/>
                      <a:pt x="8" y="115"/>
                      <a:pt x="8" y="115"/>
                    </a:cubicBezTo>
                    <a:cubicBezTo>
                      <a:pt x="8" y="116"/>
                      <a:pt x="8" y="116"/>
                      <a:pt x="8" y="116"/>
                    </a:cubicBezTo>
                    <a:cubicBezTo>
                      <a:pt x="7" y="117"/>
                      <a:pt x="7" y="117"/>
                      <a:pt x="7" y="117"/>
                    </a:cubicBezTo>
                    <a:cubicBezTo>
                      <a:pt x="7" y="119"/>
                      <a:pt x="7" y="119"/>
                      <a:pt x="7" y="119"/>
                    </a:cubicBezTo>
                    <a:cubicBezTo>
                      <a:pt x="8" y="120"/>
                      <a:pt x="8" y="120"/>
                      <a:pt x="8" y="120"/>
                    </a:cubicBezTo>
                    <a:cubicBezTo>
                      <a:pt x="7" y="121"/>
                      <a:pt x="7" y="121"/>
                      <a:pt x="7" y="121"/>
                    </a:cubicBezTo>
                    <a:cubicBezTo>
                      <a:pt x="6" y="122"/>
                      <a:pt x="6" y="122"/>
                      <a:pt x="6" y="122"/>
                    </a:cubicBezTo>
                    <a:cubicBezTo>
                      <a:pt x="5" y="121"/>
                      <a:pt x="5" y="121"/>
                      <a:pt x="5" y="121"/>
                    </a:cubicBezTo>
                    <a:cubicBezTo>
                      <a:pt x="3" y="123"/>
                      <a:pt x="3" y="123"/>
                      <a:pt x="3" y="123"/>
                    </a:cubicBezTo>
                    <a:cubicBezTo>
                      <a:pt x="3" y="125"/>
                      <a:pt x="3" y="125"/>
                      <a:pt x="3" y="125"/>
                    </a:cubicBezTo>
                    <a:cubicBezTo>
                      <a:pt x="3" y="126"/>
                      <a:pt x="3" y="126"/>
                      <a:pt x="3" y="126"/>
                    </a:cubicBezTo>
                    <a:cubicBezTo>
                      <a:pt x="2" y="127"/>
                      <a:pt x="2" y="127"/>
                      <a:pt x="2" y="127"/>
                    </a:cubicBezTo>
                    <a:cubicBezTo>
                      <a:pt x="0" y="128"/>
                      <a:pt x="0" y="128"/>
                      <a:pt x="0" y="128"/>
                    </a:cubicBezTo>
                    <a:cubicBezTo>
                      <a:pt x="0" y="129"/>
                      <a:pt x="0" y="129"/>
                      <a:pt x="0" y="129"/>
                    </a:cubicBezTo>
                    <a:cubicBezTo>
                      <a:pt x="3" y="132"/>
                      <a:pt x="3" y="132"/>
                      <a:pt x="3" y="132"/>
                    </a:cubicBezTo>
                    <a:lnTo>
                      <a:pt x="5" y="13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9" name="Freeform 229">
                <a:extLst>
                  <a:ext uri="{FF2B5EF4-FFF2-40B4-BE49-F238E27FC236}">
                    <a16:creationId xmlns:a16="http://schemas.microsoft.com/office/drawing/2014/main" id="{923BDA99-2934-7266-0E62-4DC59016677F}"/>
                  </a:ext>
                </a:extLst>
              </p:cNvPr>
              <p:cNvSpPr/>
              <p:nvPr/>
            </p:nvSpPr>
            <p:spPr bwMode="auto">
              <a:xfrm>
                <a:off x="7466013" y="885825"/>
                <a:ext cx="133350" cy="103188"/>
              </a:xfrm>
              <a:custGeom>
                <a:avLst/>
                <a:gdLst>
                  <a:gd name="T0" fmla="*/ 9 w 84"/>
                  <a:gd name="T1" fmla="*/ 12 h 65"/>
                  <a:gd name="T2" fmla="*/ 4 w 84"/>
                  <a:gd name="T3" fmla="*/ 15 h 65"/>
                  <a:gd name="T4" fmla="*/ 1 w 84"/>
                  <a:gd name="T5" fmla="*/ 22 h 65"/>
                  <a:gd name="T6" fmla="*/ 4 w 84"/>
                  <a:gd name="T7" fmla="*/ 27 h 65"/>
                  <a:gd name="T8" fmla="*/ 7 w 84"/>
                  <a:gd name="T9" fmla="*/ 29 h 65"/>
                  <a:gd name="T10" fmla="*/ 3 w 84"/>
                  <a:gd name="T11" fmla="*/ 35 h 65"/>
                  <a:gd name="T12" fmla="*/ 3 w 84"/>
                  <a:gd name="T13" fmla="*/ 42 h 65"/>
                  <a:gd name="T14" fmla="*/ 0 w 84"/>
                  <a:gd name="T15" fmla="*/ 45 h 65"/>
                  <a:gd name="T16" fmla="*/ 3 w 84"/>
                  <a:gd name="T17" fmla="*/ 49 h 65"/>
                  <a:gd name="T18" fmla="*/ 4 w 84"/>
                  <a:gd name="T19" fmla="*/ 45 h 65"/>
                  <a:gd name="T20" fmla="*/ 8 w 84"/>
                  <a:gd name="T21" fmla="*/ 45 h 65"/>
                  <a:gd name="T22" fmla="*/ 13 w 84"/>
                  <a:gd name="T23" fmla="*/ 47 h 65"/>
                  <a:gd name="T24" fmla="*/ 17 w 84"/>
                  <a:gd name="T25" fmla="*/ 49 h 65"/>
                  <a:gd name="T26" fmla="*/ 22 w 84"/>
                  <a:gd name="T27" fmla="*/ 57 h 65"/>
                  <a:gd name="T28" fmla="*/ 28 w 84"/>
                  <a:gd name="T29" fmla="*/ 59 h 65"/>
                  <a:gd name="T30" fmla="*/ 35 w 84"/>
                  <a:gd name="T31" fmla="*/ 59 h 65"/>
                  <a:gd name="T32" fmla="*/ 41 w 84"/>
                  <a:gd name="T33" fmla="*/ 59 h 65"/>
                  <a:gd name="T34" fmla="*/ 53 w 84"/>
                  <a:gd name="T35" fmla="*/ 62 h 65"/>
                  <a:gd name="T36" fmla="*/ 58 w 84"/>
                  <a:gd name="T37" fmla="*/ 62 h 65"/>
                  <a:gd name="T38" fmla="*/ 63 w 84"/>
                  <a:gd name="T39" fmla="*/ 63 h 65"/>
                  <a:gd name="T40" fmla="*/ 69 w 84"/>
                  <a:gd name="T41" fmla="*/ 65 h 65"/>
                  <a:gd name="T42" fmla="*/ 76 w 84"/>
                  <a:gd name="T43" fmla="*/ 59 h 65"/>
                  <a:gd name="T44" fmla="*/ 84 w 84"/>
                  <a:gd name="T45" fmla="*/ 54 h 65"/>
                  <a:gd name="T46" fmla="*/ 80 w 84"/>
                  <a:gd name="T47" fmla="*/ 47 h 65"/>
                  <a:gd name="T48" fmla="*/ 75 w 84"/>
                  <a:gd name="T49" fmla="*/ 42 h 65"/>
                  <a:gd name="T50" fmla="*/ 67 w 84"/>
                  <a:gd name="T51" fmla="*/ 40 h 65"/>
                  <a:gd name="T52" fmla="*/ 68 w 84"/>
                  <a:gd name="T53" fmla="*/ 35 h 65"/>
                  <a:gd name="T54" fmla="*/ 72 w 84"/>
                  <a:gd name="T55" fmla="*/ 36 h 65"/>
                  <a:gd name="T56" fmla="*/ 70 w 84"/>
                  <a:gd name="T57" fmla="*/ 30 h 65"/>
                  <a:gd name="T58" fmla="*/ 65 w 84"/>
                  <a:gd name="T59" fmla="*/ 22 h 65"/>
                  <a:gd name="T60" fmla="*/ 62 w 84"/>
                  <a:gd name="T61" fmla="*/ 17 h 65"/>
                  <a:gd name="T62" fmla="*/ 60 w 84"/>
                  <a:gd name="T63" fmla="*/ 12 h 65"/>
                  <a:gd name="T64" fmla="*/ 49 w 84"/>
                  <a:gd name="T65" fmla="*/ 3 h 65"/>
                  <a:gd name="T66" fmla="*/ 38 w 84"/>
                  <a:gd name="T67" fmla="*/ 4 h 65"/>
                  <a:gd name="T68" fmla="*/ 38 w 84"/>
                  <a:gd name="T69" fmla="*/ 7 h 65"/>
                  <a:gd name="T70" fmla="*/ 42 w 84"/>
                  <a:gd name="T71" fmla="*/ 14 h 65"/>
                  <a:gd name="T72" fmla="*/ 41 w 84"/>
                  <a:gd name="T73" fmla="*/ 19 h 65"/>
                  <a:gd name="T74" fmla="*/ 38 w 84"/>
                  <a:gd name="T75" fmla="*/ 27 h 65"/>
                  <a:gd name="T76" fmla="*/ 37 w 84"/>
                  <a:gd name="T77" fmla="*/ 26 h 65"/>
                  <a:gd name="T78" fmla="*/ 39 w 84"/>
                  <a:gd name="T79" fmla="*/ 20 h 65"/>
                  <a:gd name="T80" fmla="*/ 39 w 84"/>
                  <a:gd name="T81" fmla="*/ 14 h 65"/>
                  <a:gd name="T82" fmla="*/ 32 w 84"/>
                  <a:gd name="T83" fmla="*/ 4 h 65"/>
                  <a:gd name="T84" fmla="*/ 22 w 84"/>
                  <a:gd name="T85" fmla="*/ 0 h 65"/>
                  <a:gd name="T86" fmla="*/ 19 w 84"/>
                  <a:gd name="T87" fmla="*/ 5 h 65"/>
                  <a:gd name="T88" fmla="*/ 10 w 84"/>
                  <a:gd name="T89" fmla="*/ 1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4" h="65">
                    <a:moveTo>
                      <a:pt x="10" y="10"/>
                    </a:moveTo>
                    <a:lnTo>
                      <a:pt x="9" y="12"/>
                    </a:lnTo>
                    <a:lnTo>
                      <a:pt x="9" y="14"/>
                    </a:lnTo>
                    <a:lnTo>
                      <a:pt x="4" y="15"/>
                    </a:lnTo>
                    <a:lnTo>
                      <a:pt x="2" y="18"/>
                    </a:lnTo>
                    <a:lnTo>
                      <a:pt x="1" y="22"/>
                    </a:lnTo>
                    <a:lnTo>
                      <a:pt x="1" y="26"/>
                    </a:lnTo>
                    <a:lnTo>
                      <a:pt x="4" y="27"/>
                    </a:lnTo>
                    <a:lnTo>
                      <a:pt x="5" y="27"/>
                    </a:lnTo>
                    <a:lnTo>
                      <a:pt x="7" y="29"/>
                    </a:lnTo>
                    <a:lnTo>
                      <a:pt x="3" y="33"/>
                    </a:lnTo>
                    <a:lnTo>
                      <a:pt x="3" y="35"/>
                    </a:lnTo>
                    <a:lnTo>
                      <a:pt x="4" y="40"/>
                    </a:lnTo>
                    <a:lnTo>
                      <a:pt x="3" y="42"/>
                    </a:lnTo>
                    <a:lnTo>
                      <a:pt x="0" y="44"/>
                    </a:lnTo>
                    <a:lnTo>
                      <a:pt x="0" y="45"/>
                    </a:lnTo>
                    <a:lnTo>
                      <a:pt x="2" y="48"/>
                    </a:lnTo>
                    <a:lnTo>
                      <a:pt x="3" y="49"/>
                    </a:lnTo>
                    <a:lnTo>
                      <a:pt x="5" y="48"/>
                    </a:lnTo>
                    <a:lnTo>
                      <a:pt x="4" y="45"/>
                    </a:lnTo>
                    <a:lnTo>
                      <a:pt x="5" y="44"/>
                    </a:lnTo>
                    <a:lnTo>
                      <a:pt x="8" y="45"/>
                    </a:lnTo>
                    <a:lnTo>
                      <a:pt x="10" y="48"/>
                    </a:lnTo>
                    <a:lnTo>
                      <a:pt x="13" y="47"/>
                    </a:lnTo>
                    <a:lnTo>
                      <a:pt x="16" y="47"/>
                    </a:lnTo>
                    <a:lnTo>
                      <a:pt x="17" y="49"/>
                    </a:lnTo>
                    <a:lnTo>
                      <a:pt x="19" y="55"/>
                    </a:lnTo>
                    <a:lnTo>
                      <a:pt x="22" y="57"/>
                    </a:lnTo>
                    <a:lnTo>
                      <a:pt x="25" y="58"/>
                    </a:lnTo>
                    <a:lnTo>
                      <a:pt x="28" y="59"/>
                    </a:lnTo>
                    <a:lnTo>
                      <a:pt x="32" y="61"/>
                    </a:lnTo>
                    <a:lnTo>
                      <a:pt x="35" y="59"/>
                    </a:lnTo>
                    <a:lnTo>
                      <a:pt x="40" y="57"/>
                    </a:lnTo>
                    <a:lnTo>
                      <a:pt x="41" y="59"/>
                    </a:lnTo>
                    <a:lnTo>
                      <a:pt x="46" y="61"/>
                    </a:lnTo>
                    <a:lnTo>
                      <a:pt x="53" y="62"/>
                    </a:lnTo>
                    <a:lnTo>
                      <a:pt x="56" y="61"/>
                    </a:lnTo>
                    <a:lnTo>
                      <a:pt x="58" y="62"/>
                    </a:lnTo>
                    <a:lnTo>
                      <a:pt x="61" y="62"/>
                    </a:lnTo>
                    <a:lnTo>
                      <a:pt x="63" y="63"/>
                    </a:lnTo>
                    <a:lnTo>
                      <a:pt x="67" y="65"/>
                    </a:lnTo>
                    <a:lnTo>
                      <a:pt x="69" y="65"/>
                    </a:lnTo>
                    <a:lnTo>
                      <a:pt x="72" y="63"/>
                    </a:lnTo>
                    <a:lnTo>
                      <a:pt x="76" y="59"/>
                    </a:lnTo>
                    <a:lnTo>
                      <a:pt x="80" y="58"/>
                    </a:lnTo>
                    <a:lnTo>
                      <a:pt x="84" y="54"/>
                    </a:lnTo>
                    <a:lnTo>
                      <a:pt x="84" y="51"/>
                    </a:lnTo>
                    <a:lnTo>
                      <a:pt x="80" y="47"/>
                    </a:lnTo>
                    <a:lnTo>
                      <a:pt x="78" y="47"/>
                    </a:lnTo>
                    <a:lnTo>
                      <a:pt x="75" y="42"/>
                    </a:lnTo>
                    <a:lnTo>
                      <a:pt x="70" y="42"/>
                    </a:lnTo>
                    <a:lnTo>
                      <a:pt x="67" y="40"/>
                    </a:lnTo>
                    <a:lnTo>
                      <a:pt x="67" y="36"/>
                    </a:lnTo>
                    <a:lnTo>
                      <a:pt x="68" y="35"/>
                    </a:lnTo>
                    <a:lnTo>
                      <a:pt x="70" y="37"/>
                    </a:lnTo>
                    <a:lnTo>
                      <a:pt x="72" y="36"/>
                    </a:lnTo>
                    <a:lnTo>
                      <a:pt x="74" y="35"/>
                    </a:lnTo>
                    <a:lnTo>
                      <a:pt x="70" y="30"/>
                    </a:lnTo>
                    <a:lnTo>
                      <a:pt x="65" y="26"/>
                    </a:lnTo>
                    <a:lnTo>
                      <a:pt x="65" y="22"/>
                    </a:lnTo>
                    <a:lnTo>
                      <a:pt x="64" y="18"/>
                    </a:lnTo>
                    <a:lnTo>
                      <a:pt x="62" y="17"/>
                    </a:lnTo>
                    <a:lnTo>
                      <a:pt x="62" y="13"/>
                    </a:lnTo>
                    <a:lnTo>
                      <a:pt x="60" y="12"/>
                    </a:lnTo>
                    <a:lnTo>
                      <a:pt x="58" y="11"/>
                    </a:lnTo>
                    <a:lnTo>
                      <a:pt x="49" y="3"/>
                    </a:lnTo>
                    <a:lnTo>
                      <a:pt x="42" y="3"/>
                    </a:lnTo>
                    <a:lnTo>
                      <a:pt x="38" y="4"/>
                    </a:lnTo>
                    <a:lnTo>
                      <a:pt x="37" y="5"/>
                    </a:lnTo>
                    <a:lnTo>
                      <a:pt x="38" y="7"/>
                    </a:lnTo>
                    <a:lnTo>
                      <a:pt x="41" y="12"/>
                    </a:lnTo>
                    <a:lnTo>
                      <a:pt x="42" y="14"/>
                    </a:lnTo>
                    <a:lnTo>
                      <a:pt x="41" y="17"/>
                    </a:lnTo>
                    <a:lnTo>
                      <a:pt x="41" y="19"/>
                    </a:lnTo>
                    <a:lnTo>
                      <a:pt x="40" y="22"/>
                    </a:lnTo>
                    <a:lnTo>
                      <a:pt x="38" y="27"/>
                    </a:lnTo>
                    <a:lnTo>
                      <a:pt x="37" y="28"/>
                    </a:lnTo>
                    <a:lnTo>
                      <a:pt x="37" y="26"/>
                    </a:lnTo>
                    <a:lnTo>
                      <a:pt x="38" y="23"/>
                    </a:lnTo>
                    <a:lnTo>
                      <a:pt x="39" y="20"/>
                    </a:lnTo>
                    <a:lnTo>
                      <a:pt x="37" y="19"/>
                    </a:lnTo>
                    <a:lnTo>
                      <a:pt x="39" y="14"/>
                    </a:lnTo>
                    <a:lnTo>
                      <a:pt x="38" y="11"/>
                    </a:lnTo>
                    <a:lnTo>
                      <a:pt x="32" y="4"/>
                    </a:lnTo>
                    <a:lnTo>
                      <a:pt x="27" y="1"/>
                    </a:lnTo>
                    <a:lnTo>
                      <a:pt x="22" y="0"/>
                    </a:lnTo>
                    <a:lnTo>
                      <a:pt x="20" y="1"/>
                    </a:lnTo>
                    <a:lnTo>
                      <a:pt x="19" y="5"/>
                    </a:lnTo>
                    <a:lnTo>
                      <a:pt x="15" y="8"/>
                    </a:lnTo>
                    <a:lnTo>
                      <a:pt x="10" y="1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0" name="Freeform 230">
                <a:extLst>
                  <a:ext uri="{FF2B5EF4-FFF2-40B4-BE49-F238E27FC236}">
                    <a16:creationId xmlns:a16="http://schemas.microsoft.com/office/drawing/2014/main" id="{427C5649-92D0-3E11-DB21-EC1EBB9416EA}"/>
                  </a:ext>
                </a:extLst>
              </p:cNvPr>
              <p:cNvSpPr/>
              <p:nvPr/>
            </p:nvSpPr>
            <p:spPr bwMode="auto">
              <a:xfrm>
                <a:off x="8361363" y="908050"/>
                <a:ext cx="160338" cy="119063"/>
              </a:xfrm>
              <a:custGeom>
                <a:avLst/>
                <a:gdLst>
                  <a:gd name="T0" fmla="*/ 8 w 101"/>
                  <a:gd name="T1" fmla="*/ 34 h 75"/>
                  <a:gd name="T2" fmla="*/ 5 w 101"/>
                  <a:gd name="T3" fmla="*/ 35 h 75"/>
                  <a:gd name="T4" fmla="*/ 7 w 101"/>
                  <a:gd name="T5" fmla="*/ 40 h 75"/>
                  <a:gd name="T6" fmla="*/ 8 w 101"/>
                  <a:gd name="T7" fmla="*/ 44 h 75"/>
                  <a:gd name="T8" fmla="*/ 14 w 101"/>
                  <a:gd name="T9" fmla="*/ 47 h 75"/>
                  <a:gd name="T10" fmla="*/ 14 w 101"/>
                  <a:gd name="T11" fmla="*/ 50 h 75"/>
                  <a:gd name="T12" fmla="*/ 18 w 101"/>
                  <a:gd name="T13" fmla="*/ 50 h 75"/>
                  <a:gd name="T14" fmla="*/ 21 w 101"/>
                  <a:gd name="T15" fmla="*/ 52 h 75"/>
                  <a:gd name="T16" fmla="*/ 18 w 101"/>
                  <a:gd name="T17" fmla="*/ 53 h 75"/>
                  <a:gd name="T18" fmla="*/ 14 w 101"/>
                  <a:gd name="T19" fmla="*/ 55 h 75"/>
                  <a:gd name="T20" fmla="*/ 25 w 101"/>
                  <a:gd name="T21" fmla="*/ 64 h 75"/>
                  <a:gd name="T22" fmla="*/ 35 w 101"/>
                  <a:gd name="T23" fmla="*/ 65 h 75"/>
                  <a:gd name="T24" fmla="*/ 40 w 101"/>
                  <a:gd name="T25" fmla="*/ 69 h 75"/>
                  <a:gd name="T26" fmla="*/ 44 w 101"/>
                  <a:gd name="T27" fmla="*/ 74 h 75"/>
                  <a:gd name="T28" fmla="*/ 53 w 101"/>
                  <a:gd name="T29" fmla="*/ 73 h 75"/>
                  <a:gd name="T30" fmla="*/ 60 w 101"/>
                  <a:gd name="T31" fmla="*/ 75 h 75"/>
                  <a:gd name="T32" fmla="*/ 64 w 101"/>
                  <a:gd name="T33" fmla="*/ 72 h 75"/>
                  <a:gd name="T34" fmla="*/ 63 w 101"/>
                  <a:gd name="T35" fmla="*/ 65 h 75"/>
                  <a:gd name="T36" fmla="*/ 60 w 101"/>
                  <a:gd name="T37" fmla="*/ 63 h 75"/>
                  <a:gd name="T38" fmla="*/ 58 w 101"/>
                  <a:gd name="T39" fmla="*/ 59 h 75"/>
                  <a:gd name="T40" fmla="*/ 60 w 101"/>
                  <a:gd name="T41" fmla="*/ 59 h 75"/>
                  <a:gd name="T42" fmla="*/ 65 w 101"/>
                  <a:gd name="T43" fmla="*/ 62 h 75"/>
                  <a:gd name="T44" fmla="*/ 66 w 101"/>
                  <a:gd name="T45" fmla="*/ 65 h 75"/>
                  <a:gd name="T46" fmla="*/ 71 w 101"/>
                  <a:gd name="T47" fmla="*/ 62 h 75"/>
                  <a:gd name="T48" fmla="*/ 79 w 101"/>
                  <a:gd name="T49" fmla="*/ 50 h 75"/>
                  <a:gd name="T50" fmla="*/ 86 w 101"/>
                  <a:gd name="T51" fmla="*/ 48 h 75"/>
                  <a:gd name="T52" fmla="*/ 86 w 101"/>
                  <a:gd name="T53" fmla="*/ 50 h 75"/>
                  <a:gd name="T54" fmla="*/ 91 w 101"/>
                  <a:gd name="T55" fmla="*/ 52 h 75"/>
                  <a:gd name="T56" fmla="*/ 94 w 101"/>
                  <a:gd name="T57" fmla="*/ 49 h 75"/>
                  <a:gd name="T58" fmla="*/ 101 w 101"/>
                  <a:gd name="T59" fmla="*/ 43 h 75"/>
                  <a:gd name="T60" fmla="*/ 96 w 101"/>
                  <a:gd name="T61" fmla="*/ 42 h 75"/>
                  <a:gd name="T62" fmla="*/ 87 w 101"/>
                  <a:gd name="T63" fmla="*/ 42 h 75"/>
                  <a:gd name="T64" fmla="*/ 80 w 101"/>
                  <a:gd name="T65" fmla="*/ 38 h 75"/>
                  <a:gd name="T66" fmla="*/ 75 w 101"/>
                  <a:gd name="T67" fmla="*/ 36 h 75"/>
                  <a:gd name="T68" fmla="*/ 68 w 101"/>
                  <a:gd name="T69" fmla="*/ 30 h 75"/>
                  <a:gd name="T70" fmla="*/ 66 w 101"/>
                  <a:gd name="T71" fmla="*/ 23 h 75"/>
                  <a:gd name="T72" fmla="*/ 64 w 101"/>
                  <a:gd name="T73" fmla="*/ 18 h 75"/>
                  <a:gd name="T74" fmla="*/ 60 w 101"/>
                  <a:gd name="T75" fmla="*/ 14 h 75"/>
                  <a:gd name="T76" fmla="*/ 60 w 101"/>
                  <a:gd name="T77" fmla="*/ 12 h 75"/>
                  <a:gd name="T78" fmla="*/ 63 w 101"/>
                  <a:gd name="T79" fmla="*/ 9 h 75"/>
                  <a:gd name="T80" fmla="*/ 61 w 101"/>
                  <a:gd name="T81" fmla="*/ 6 h 75"/>
                  <a:gd name="T82" fmla="*/ 53 w 101"/>
                  <a:gd name="T83" fmla="*/ 5 h 75"/>
                  <a:gd name="T84" fmla="*/ 46 w 101"/>
                  <a:gd name="T85" fmla="*/ 1 h 75"/>
                  <a:gd name="T86" fmla="*/ 40 w 101"/>
                  <a:gd name="T87" fmla="*/ 0 h 75"/>
                  <a:gd name="T88" fmla="*/ 43 w 101"/>
                  <a:gd name="T89" fmla="*/ 5 h 75"/>
                  <a:gd name="T90" fmla="*/ 48 w 101"/>
                  <a:gd name="T91" fmla="*/ 7 h 75"/>
                  <a:gd name="T92" fmla="*/ 43 w 101"/>
                  <a:gd name="T93" fmla="*/ 7 h 75"/>
                  <a:gd name="T94" fmla="*/ 38 w 101"/>
                  <a:gd name="T95" fmla="*/ 9 h 75"/>
                  <a:gd name="T96" fmla="*/ 41 w 101"/>
                  <a:gd name="T97" fmla="*/ 15 h 75"/>
                  <a:gd name="T98" fmla="*/ 46 w 101"/>
                  <a:gd name="T99" fmla="*/ 25 h 75"/>
                  <a:gd name="T100" fmla="*/ 46 w 101"/>
                  <a:gd name="T101" fmla="*/ 28 h 75"/>
                  <a:gd name="T102" fmla="*/ 40 w 101"/>
                  <a:gd name="T103" fmla="*/ 25 h 75"/>
                  <a:gd name="T104" fmla="*/ 35 w 101"/>
                  <a:gd name="T105" fmla="*/ 19 h 75"/>
                  <a:gd name="T106" fmla="*/ 30 w 101"/>
                  <a:gd name="T107" fmla="*/ 21 h 75"/>
                  <a:gd name="T108" fmla="*/ 27 w 101"/>
                  <a:gd name="T109" fmla="*/ 19 h 75"/>
                  <a:gd name="T110" fmla="*/ 26 w 101"/>
                  <a:gd name="T111" fmla="*/ 13 h 75"/>
                  <a:gd name="T112" fmla="*/ 19 w 101"/>
                  <a:gd name="T113" fmla="*/ 11 h 75"/>
                  <a:gd name="T114" fmla="*/ 13 w 101"/>
                  <a:gd name="T115" fmla="*/ 8 h 75"/>
                  <a:gd name="T116" fmla="*/ 7 w 101"/>
                  <a:gd name="T117" fmla="*/ 7 h 75"/>
                  <a:gd name="T118" fmla="*/ 6 w 101"/>
                  <a:gd name="T119" fmla="*/ 14 h 75"/>
                  <a:gd name="T120" fmla="*/ 5 w 101"/>
                  <a:gd name="T121" fmla="*/ 19 h 75"/>
                  <a:gd name="T122" fmla="*/ 0 w 101"/>
                  <a:gd name="T123" fmla="*/ 25 h 75"/>
                  <a:gd name="T124" fmla="*/ 4 w 101"/>
                  <a:gd name="T125" fmla="*/ 33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 h="75">
                    <a:moveTo>
                      <a:pt x="6" y="33"/>
                    </a:moveTo>
                    <a:lnTo>
                      <a:pt x="8" y="34"/>
                    </a:lnTo>
                    <a:lnTo>
                      <a:pt x="7" y="35"/>
                    </a:lnTo>
                    <a:lnTo>
                      <a:pt x="5" y="35"/>
                    </a:lnTo>
                    <a:lnTo>
                      <a:pt x="5" y="38"/>
                    </a:lnTo>
                    <a:lnTo>
                      <a:pt x="7" y="40"/>
                    </a:lnTo>
                    <a:lnTo>
                      <a:pt x="8" y="42"/>
                    </a:lnTo>
                    <a:lnTo>
                      <a:pt x="8" y="44"/>
                    </a:lnTo>
                    <a:lnTo>
                      <a:pt x="11" y="45"/>
                    </a:lnTo>
                    <a:lnTo>
                      <a:pt x="14" y="47"/>
                    </a:lnTo>
                    <a:lnTo>
                      <a:pt x="15" y="49"/>
                    </a:lnTo>
                    <a:lnTo>
                      <a:pt x="14" y="50"/>
                    </a:lnTo>
                    <a:lnTo>
                      <a:pt x="16" y="51"/>
                    </a:lnTo>
                    <a:lnTo>
                      <a:pt x="18" y="50"/>
                    </a:lnTo>
                    <a:lnTo>
                      <a:pt x="20" y="50"/>
                    </a:lnTo>
                    <a:lnTo>
                      <a:pt x="21" y="52"/>
                    </a:lnTo>
                    <a:lnTo>
                      <a:pt x="19" y="53"/>
                    </a:lnTo>
                    <a:lnTo>
                      <a:pt x="18" y="53"/>
                    </a:lnTo>
                    <a:lnTo>
                      <a:pt x="15" y="53"/>
                    </a:lnTo>
                    <a:lnTo>
                      <a:pt x="14" y="55"/>
                    </a:lnTo>
                    <a:lnTo>
                      <a:pt x="15" y="57"/>
                    </a:lnTo>
                    <a:lnTo>
                      <a:pt x="25" y="64"/>
                    </a:lnTo>
                    <a:lnTo>
                      <a:pt x="30" y="65"/>
                    </a:lnTo>
                    <a:lnTo>
                      <a:pt x="35" y="65"/>
                    </a:lnTo>
                    <a:lnTo>
                      <a:pt x="37" y="67"/>
                    </a:lnTo>
                    <a:lnTo>
                      <a:pt x="40" y="69"/>
                    </a:lnTo>
                    <a:lnTo>
                      <a:pt x="41" y="72"/>
                    </a:lnTo>
                    <a:lnTo>
                      <a:pt x="44" y="74"/>
                    </a:lnTo>
                    <a:lnTo>
                      <a:pt x="48" y="74"/>
                    </a:lnTo>
                    <a:lnTo>
                      <a:pt x="53" y="73"/>
                    </a:lnTo>
                    <a:lnTo>
                      <a:pt x="57" y="73"/>
                    </a:lnTo>
                    <a:lnTo>
                      <a:pt x="60" y="75"/>
                    </a:lnTo>
                    <a:lnTo>
                      <a:pt x="63" y="74"/>
                    </a:lnTo>
                    <a:lnTo>
                      <a:pt x="64" y="72"/>
                    </a:lnTo>
                    <a:lnTo>
                      <a:pt x="64" y="69"/>
                    </a:lnTo>
                    <a:lnTo>
                      <a:pt x="63" y="65"/>
                    </a:lnTo>
                    <a:lnTo>
                      <a:pt x="63" y="63"/>
                    </a:lnTo>
                    <a:lnTo>
                      <a:pt x="60" y="63"/>
                    </a:lnTo>
                    <a:lnTo>
                      <a:pt x="59" y="62"/>
                    </a:lnTo>
                    <a:lnTo>
                      <a:pt x="58" y="59"/>
                    </a:lnTo>
                    <a:lnTo>
                      <a:pt x="59" y="58"/>
                    </a:lnTo>
                    <a:lnTo>
                      <a:pt x="60" y="59"/>
                    </a:lnTo>
                    <a:lnTo>
                      <a:pt x="61" y="62"/>
                    </a:lnTo>
                    <a:lnTo>
                      <a:pt x="65" y="62"/>
                    </a:lnTo>
                    <a:lnTo>
                      <a:pt x="66" y="64"/>
                    </a:lnTo>
                    <a:lnTo>
                      <a:pt x="66" y="65"/>
                    </a:lnTo>
                    <a:lnTo>
                      <a:pt x="68" y="65"/>
                    </a:lnTo>
                    <a:lnTo>
                      <a:pt x="71" y="62"/>
                    </a:lnTo>
                    <a:lnTo>
                      <a:pt x="74" y="56"/>
                    </a:lnTo>
                    <a:lnTo>
                      <a:pt x="79" y="50"/>
                    </a:lnTo>
                    <a:lnTo>
                      <a:pt x="83" y="50"/>
                    </a:lnTo>
                    <a:lnTo>
                      <a:pt x="86" y="48"/>
                    </a:lnTo>
                    <a:lnTo>
                      <a:pt x="87" y="49"/>
                    </a:lnTo>
                    <a:lnTo>
                      <a:pt x="86" y="50"/>
                    </a:lnTo>
                    <a:lnTo>
                      <a:pt x="89" y="51"/>
                    </a:lnTo>
                    <a:lnTo>
                      <a:pt x="91" y="52"/>
                    </a:lnTo>
                    <a:lnTo>
                      <a:pt x="94" y="51"/>
                    </a:lnTo>
                    <a:lnTo>
                      <a:pt x="94" y="49"/>
                    </a:lnTo>
                    <a:lnTo>
                      <a:pt x="98" y="45"/>
                    </a:lnTo>
                    <a:lnTo>
                      <a:pt x="101" y="43"/>
                    </a:lnTo>
                    <a:lnTo>
                      <a:pt x="100" y="42"/>
                    </a:lnTo>
                    <a:lnTo>
                      <a:pt x="96" y="42"/>
                    </a:lnTo>
                    <a:lnTo>
                      <a:pt x="90" y="44"/>
                    </a:lnTo>
                    <a:lnTo>
                      <a:pt x="87" y="42"/>
                    </a:lnTo>
                    <a:lnTo>
                      <a:pt x="81" y="41"/>
                    </a:lnTo>
                    <a:lnTo>
                      <a:pt x="80" y="38"/>
                    </a:lnTo>
                    <a:lnTo>
                      <a:pt x="76" y="38"/>
                    </a:lnTo>
                    <a:lnTo>
                      <a:pt x="75" y="36"/>
                    </a:lnTo>
                    <a:lnTo>
                      <a:pt x="71" y="31"/>
                    </a:lnTo>
                    <a:lnTo>
                      <a:pt x="68" y="30"/>
                    </a:lnTo>
                    <a:lnTo>
                      <a:pt x="67" y="26"/>
                    </a:lnTo>
                    <a:lnTo>
                      <a:pt x="66" y="23"/>
                    </a:lnTo>
                    <a:lnTo>
                      <a:pt x="64" y="21"/>
                    </a:lnTo>
                    <a:lnTo>
                      <a:pt x="64" y="18"/>
                    </a:lnTo>
                    <a:lnTo>
                      <a:pt x="60" y="15"/>
                    </a:lnTo>
                    <a:lnTo>
                      <a:pt x="60" y="14"/>
                    </a:lnTo>
                    <a:lnTo>
                      <a:pt x="61" y="13"/>
                    </a:lnTo>
                    <a:lnTo>
                      <a:pt x="60" y="12"/>
                    </a:lnTo>
                    <a:lnTo>
                      <a:pt x="61" y="11"/>
                    </a:lnTo>
                    <a:lnTo>
                      <a:pt x="63" y="9"/>
                    </a:lnTo>
                    <a:lnTo>
                      <a:pt x="63" y="7"/>
                    </a:lnTo>
                    <a:lnTo>
                      <a:pt x="61" y="6"/>
                    </a:lnTo>
                    <a:lnTo>
                      <a:pt x="58" y="5"/>
                    </a:lnTo>
                    <a:lnTo>
                      <a:pt x="53" y="5"/>
                    </a:lnTo>
                    <a:lnTo>
                      <a:pt x="49" y="4"/>
                    </a:lnTo>
                    <a:lnTo>
                      <a:pt x="46" y="1"/>
                    </a:lnTo>
                    <a:lnTo>
                      <a:pt x="43" y="1"/>
                    </a:lnTo>
                    <a:lnTo>
                      <a:pt x="40" y="0"/>
                    </a:lnTo>
                    <a:lnTo>
                      <a:pt x="38" y="1"/>
                    </a:lnTo>
                    <a:lnTo>
                      <a:pt x="43" y="5"/>
                    </a:lnTo>
                    <a:lnTo>
                      <a:pt x="46" y="6"/>
                    </a:lnTo>
                    <a:lnTo>
                      <a:pt x="48" y="7"/>
                    </a:lnTo>
                    <a:lnTo>
                      <a:pt x="43" y="7"/>
                    </a:lnTo>
                    <a:lnTo>
                      <a:pt x="43" y="7"/>
                    </a:lnTo>
                    <a:lnTo>
                      <a:pt x="40" y="7"/>
                    </a:lnTo>
                    <a:lnTo>
                      <a:pt x="38" y="9"/>
                    </a:lnTo>
                    <a:lnTo>
                      <a:pt x="40" y="12"/>
                    </a:lnTo>
                    <a:lnTo>
                      <a:pt x="41" y="15"/>
                    </a:lnTo>
                    <a:lnTo>
                      <a:pt x="42" y="20"/>
                    </a:lnTo>
                    <a:lnTo>
                      <a:pt x="46" y="25"/>
                    </a:lnTo>
                    <a:lnTo>
                      <a:pt x="48" y="27"/>
                    </a:lnTo>
                    <a:lnTo>
                      <a:pt x="46" y="28"/>
                    </a:lnTo>
                    <a:lnTo>
                      <a:pt x="43" y="28"/>
                    </a:lnTo>
                    <a:lnTo>
                      <a:pt x="40" y="25"/>
                    </a:lnTo>
                    <a:lnTo>
                      <a:pt x="37" y="20"/>
                    </a:lnTo>
                    <a:lnTo>
                      <a:pt x="35" y="19"/>
                    </a:lnTo>
                    <a:lnTo>
                      <a:pt x="33" y="20"/>
                    </a:lnTo>
                    <a:lnTo>
                      <a:pt x="30" y="21"/>
                    </a:lnTo>
                    <a:lnTo>
                      <a:pt x="29" y="20"/>
                    </a:lnTo>
                    <a:lnTo>
                      <a:pt x="27" y="19"/>
                    </a:lnTo>
                    <a:lnTo>
                      <a:pt x="26" y="16"/>
                    </a:lnTo>
                    <a:lnTo>
                      <a:pt x="26" y="13"/>
                    </a:lnTo>
                    <a:lnTo>
                      <a:pt x="22" y="13"/>
                    </a:lnTo>
                    <a:lnTo>
                      <a:pt x="19" y="11"/>
                    </a:lnTo>
                    <a:lnTo>
                      <a:pt x="14" y="9"/>
                    </a:lnTo>
                    <a:lnTo>
                      <a:pt x="13" y="8"/>
                    </a:lnTo>
                    <a:lnTo>
                      <a:pt x="11" y="6"/>
                    </a:lnTo>
                    <a:lnTo>
                      <a:pt x="7" y="7"/>
                    </a:lnTo>
                    <a:lnTo>
                      <a:pt x="5" y="9"/>
                    </a:lnTo>
                    <a:lnTo>
                      <a:pt x="6" y="14"/>
                    </a:lnTo>
                    <a:lnTo>
                      <a:pt x="5" y="14"/>
                    </a:lnTo>
                    <a:lnTo>
                      <a:pt x="5" y="19"/>
                    </a:lnTo>
                    <a:lnTo>
                      <a:pt x="4" y="22"/>
                    </a:lnTo>
                    <a:lnTo>
                      <a:pt x="0" y="25"/>
                    </a:lnTo>
                    <a:lnTo>
                      <a:pt x="0" y="27"/>
                    </a:lnTo>
                    <a:lnTo>
                      <a:pt x="4" y="33"/>
                    </a:lnTo>
                    <a:lnTo>
                      <a:pt x="6" y="33"/>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1" name="Freeform 231">
                <a:extLst>
                  <a:ext uri="{FF2B5EF4-FFF2-40B4-BE49-F238E27FC236}">
                    <a16:creationId xmlns:a16="http://schemas.microsoft.com/office/drawing/2014/main" id="{F950EA43-4E76-D95D-6030-6582F34A8FE9}"/>
                  </a:ext>
                </a:extLst>
              </p:cNvPr>
              <p:cNvSpPr/>
              <p:nvPr/>
            </p:nvSpPr>
            <p:spPr bwMode="auto">
              <a:xfrm>
                <a:off x="8534400" y="1055688"/>
                <a:ext cx="74613" cy="49213"/>
              </a:xfrm>
              <a:custGeom>
                <a:avLst/>
                <a:gdLst>
                  <a:gd name="T0" fmla="*/ 4 w 47"/>
                  <a:gd name="T1" fmla="*/ 30 h 31"/>
                  <a:gd name="T2" fmla="*/ 7 w 47"/>
                  <a:gd name="T3" fmla="*/ 26 h 31"/>
                  <a:gd name="T4" fmla="*/ 11 w 47"/>
                  <a:gd name="T5" fmla="*/ 23 h 31"/>
                  <a:gd name="T6" fmla="*/ 16 w 47"/>
                  <a:gd name="T7" fmla="*/ 24 h 31"/>
                  <a:gd name="T8" fmla="*/ 22 w 47"/>
                  <a:gd name="T9" fmla="*/ 24 h 31"/>
                  <a:gd name="T10" fmla="*/ 26 w 47"/>
                  <a:gd name="T11" fmla="*/ 24 h 31"/>
                  <a:gd name="T12" fmla="*/ 33 w 47"/>
                  <a:gd name="T13" fmla="*/ 24 h 31"/>
                  <a:gd name="T14" fmla="*/ 37 w 47"/>
                  <a:gd name="T15" fmla="*/ 22 h 31"/>
                  <a:gd name="T16" fmla="*/ 41 w 47"/>
                  <a:gd name="T17" fmla="*/ 22 h 31"/>
                  <a:gd name="T18" fmla="*/ 44 w 47"/>
                  <a:gd name="T19" fmla="*/ 22 h 31"/>
                  <a:gd name="T20" fmla="*/ 47 w 47"/>
                  <a:gd name="T21" fmla="*/ 20 h 31"/>
                  <a:gd name="T22" fmla="*/ 44 w 47"/>
                  <a:gd name="T23" fmla="*/ 17 h 31"/>
                  <a:gd name="T24" fmla="*/ 43 w 47"/>
                  <a:gd name="T25" fmla="*/ 15 h 31"/>
                  <a:gd name="T26" fmla="*/ 39 w 47"/>
                  <a:gd name="T27" fmla="*/ 10 h 31"/>
                  <a:gd name="T28" fmla="*/ 33 w 47"/>
                  <a:gd name="T29" fmla="*/ 4 h 31"/>
                  <a:gd name="T30" fmla="*/ 29 w 47"/>
                  <a:gd name="T31" fmla="*/ 4 h 31"/>
                  <a:gd name="T32" fmla="*/ 24 w 47"/>
                  <a:gd name="T33" fmla="*/ 3 h 31"/>
                  <a:gd name="T34" fmla="*/ 22 w 47"/>
                  <a:gd name="T35" fmla="*/ 1 h 31"/>
                  <a:gd name="T36" fmla="*/ 18 w 47"/>
                  <a:gd name="T37" fmla="*/ 1 h 31"/>
                  <a:gd name="T38" fmla="*/ 17 w 47"/>
                  <a:gd name="T39" fmla="*/ 2 h 31"/>
                  <a:gd name="T40" fmla="*/ 12 w 47"/>
                  <a:gd name="T41" fmla="*/ 0 h 31"/>
                  <a:gd name="T42" fmla="*/ 10 w 47"/>
                  <a:gd name="T43" fmla="*/ 0 h 31"/>
                  <a:gd name="T44" fmla="*/ 8 w 47"/>
                  <a:gd name="T45" fmla="*/ 3 h 31"/>
                  <a:gd name="T46" fmla="*/ 4 w 47"/>
                  <a:gd name="T47" fmla="*/ 8 h 31"/>
                  <a:gd name="T48" fmla="*/ 6 w 47"/>
                  <a:gd name="T49" fmla="*/ 11 h 31"/>
                  <a:gd name="T50" fmla="*/ 4 w 47"/>
                  <a:gd name="T51" fmla="*/ 18 h 31"/>
                  <a:gd name="T52" fmla="*/ 3 w 47"/>
                  <a:gd name="T53" fmla="*/ 25 h 31"/>
                  <a:gd name="T54" fmla="*/ 0 w 47"/>
                  <a:gd name="T55" fmla="*/ 28 h 31"/>
                  <a:gd name="T56" fmla="*/ 0 w 47"/>
                  <a:gd name="T57" fmla="*/ 30 h 31"/>
                  <a:gd name="T58" fmla="*/ 2 w 47"/>
                  <a:gd name="T59" fmla="*/ 31 h 31"/>
                  <a:gd name="T60" fmla="*/ 4 w 47"/>
                  <a:gd name="T61" fmla="*/ 3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 h="31">
                    <a:moveTo>
                      <a:pt x="4" y="30"/>
                    </a:moveTo>
                    <a:lnTo>
                      <a:pt x="7" y="26"/>
                    </a:lnTo>
                    <a:lnTo>
                      <a:pt x="11" y="23"/>
                    </a:lnTo>
                    <a:lnTo>
                      <a:pt x="16" y="24"/>
                    </a:lnTo>
                    <a:lnTo>
                      <a:pt x="22" y="24"/>
                    </a:lnTo>
                    <a:lnTo>
                      <a:pt x="26" y="24"/>
                    </a:lnTo>
                    <a:lnTo>
                      <a:pt x="33" y="24"/>
                    </a:lnTo>
                    <a:lnTo>
                      <a:pt x="37" y="22"/>
                    </a:lnTo>
                    <a:lnTo>
                      <a:pt x="41" y="22"/>
                    </a:lnTo>
                    <a:lnTo>
                      <a:pt x="44" y="22"/>
                    </a:lnTo>
                    <a:lnTo>
                      <a:pt x="47" y="20"/>
                    </a:lnTo>
                    <a:lnTo>
                      <a:pt x="44" y="17"/>
                    </a:lnTo>
                    <a:lnTo>
                      <a:pt x="43" y="15"/>
                    </a:lnTo>
                    <a:lnTo>
                      <a:pt x="39" y="10"/>
                    </a:lnTo>
                    <a:lnTo>
                      <a:pt x="33" y="4"/>
                    </a:lnTo>
                    <a:lnTo>
                      <a:pt x="29" y="4"/>
                    </a:lnTo>
                    <a:lnTo>
                      <a:pt x="24" y="3"/>
                    </a:lnTo>
                    <a:lnTo>
                      <a:pt x="22" y="1"/>
                    </a:lnTo>
                    <a:lnTo>
                      <a:pt x="18" y="1"/>
                    </a:lnTo>
                    <a:lnTo>
                      <a:pt x="17" y="2"/>
                    </a:lnTo>
                    <a:lnTo>
                      <a:pt x="12" y="0"/>
                    </a:lnTo>
                    <a:lnTo>
                      <a:pt x="10" y="0"/>
                    </a:lnTo>
                    <a:lnTo>
                      <a:pt x="8" y="3"/>
                    </a:lnTo>
                    <a:lnTo>
                      <a:pt x="4" y="8"/>
                    </a:lnTo>
                    <a:lnTo>
                      <a:pt x="6" y="11"/>
                    </a:lnTo>
                    <a:lnTo>
                      <a:pt x="4" y="18"/>
                    </a:lnTo>
                    <a:lnTo>
                      <a:pt x="3" y="25"/>
                    </a:lnTo>
                    <a:lnTo>
                      <a:pt x="0" y="28"/>
                    </a:lnTo>
                    <a:lnTo>
                      <a:pt x="0" y="30"/>
                    </a:lnTo>
                    <a:lnTo>
                      <a:pt x="2" y="31"/>
                    </a:lnTo>
                    <a:lnTo>
                      <a:pt x="4" y="30"/>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2" name="Freeform 232">
                <a:extLst>
                  <a:ext uri="{FF2B5EF4-FFF2-40B4-BE49-F238E27FC236}">
                    <a16:creationId xmlns:a16="http://schemas.microsoft.com/office/drawing/2014/main" id="{0C85CFE9-E49A-2CB7-17C1-C5F7CD8063B1}"/>
                  </a:ext>
                </a:extLst>
              </p:cNvPr>
              <p:cNvSpPr/>
              <p:nvPr/>
            </p:nvSpPr>
            <p:spPr bwMode="auto">
              <a:xfrm>
                <a:off x="8553450" y="914400"/>
                <a:ext cx="93663" cy="36513"/>
              </a:xfrm>
              <a:custGeom>
                <a:avLst/>
                <a:gdLst>
                  <a:gd name="T0" fmla="*/ 7 w 59"/>
                  <a:gd name="T1" fmla="*/ 12 h 23"/>
                  <a:gd name="T2" fmla="*/ 9 w 59"/>
                  <a:gd name="T3" fmla="*/ 16 h 23"/>
                  <a:gd name="T4" fmla="*/ 19 w 59"/>
                  <a:gd name="T5" fmla="*/ 19 h 23"/>
                  <a:gd name="T6" fmla="*/ 27 w 59"/>
                  <a:gd name="T7" fmla="*/ 19 h 23"/>
                  <a:gd name="T8" fmla="*/ 33 w 59"/>
                  <a:gd name="T9" fmla="*/ 23 h 23"/>
                  <a:gd name="T10" fmla="*/ 39 w 59"/>
                  <a:gd name="T11" fmla="*/ 23 h 23"/>
                  <a:gd name="T12" fmla="*/ 42 w 59"/>
                  <a:gd name="T13" fmla="*/ 22 h 23"/>
                  <a:gd name="T14" fmla="*/ 47 w 59"/>
                  <a:gd name="T15" fmla="*/ 23 h 23"/>
                  <a:gd name="T16" fmla="*/ 50 w 59"/>
                  <a:gd name="T17" fmla="*/ 22 h 23"/>
                  <a:gd name="T18" fmla="*/ 56 w 59"/>
                  <a:gd name="T19" fmla="*/ 18 h 23"/>
                  <a:gd name="T20" fmla="*/ 57 w 59"/>
                  <a:gd name="T21" fmla="*/ 14 h 23"/>
                  <a:gd name="T22" fmla="*/ 59 w 59"/>
                  <a:gd name="T23" fmla="*/ 10 h 23"/>
                  <a:gd name="T24" fmla="*/ 58 w 59"/>
                  <a:gd name="T25" fmla="*/ 7 h 23"/>
                  <a:gd name="T26" fmla="*/ 55 w 59"/>
                  <a:gd name="T27" fmla="*/ 5 h 23"/>
                  <a:gd name="T28" fmla="*/ 54 w 59"/>
                  <a:gd name="T29" fmla="*/ 5 h 23"/>
                  <a:gd name="T30" fmla="*/ 52 w 59"/>
                  <a:gd name="T31" fmla="*/ 3 h 23"/>
                  <a:gd name="T32" fmla="*/ 52 w 59"/>
                  <a:gd name="T33" fmla="*/ 2 h 23"/>
                  <a:gd name="T34" fmla="*/ 51 w 59"/>
                  <a:gd name="T35" fmla="*/ 0 h 23"/>
                  <a:gd name="T36" fmla="*/ 48 w 59"/>
                  <a:gd name="T37" fmla="*/ 1 h 23"/>
                  <a:gd name="T38" fmla="*/ 43 w 59"/>
                  <a:gd name="T39" fmla="*/ 0 h 23"/>
                  <a:gd name="T40" fmla="*/ 36 w 59"/>
                  <a:gd name="T41" fmla="*/ 2 h 23"/>
                  <a:gd name="T42" fmla="*/ 32 w 59"/>
                  <a:gd name="T43" fmla="*/ 4 h 23"/>
                  <a:gd name="T44" fmla="*/ 28 w 59"/>
                  <a:gd name="T45" fmla="*/ 5 h 23"/>
                  <a:gd name="T46" fmla="*/ 27 w 59"/>
                  <a:gd name="T47" fmla="*/ 4 h 23"/>
                  <a:gd name="T48" fmla="*/ 26 w 59"/>
                  <a:gd name="T49" fmla="*/ 1 h 23"/>
                  <a:gd name="T50" fmla="*/ 25 w 59"/>
                  <a:gd name="T51" fmla="*/ 2 h 23"/>
                  <a:gd name="T52" fmla="*/ 21 w 59"/>
                  <a:gd name="T53" fmla="*/ 2 h 23"/>
                  <a:gd name="T54" fmla="*/ 16 w 59"/>
                  <a:gd name="T55" fmla="*/ 2 h 23"/>
                  <a:gd name="T56" fmla="*/ 13 w 59"/>
                  <a:gd name="T57" fmla="*/ 1 h 23"/>
                  <a:gd name="T58" fmla="*/ 13 w 59"/>
                  <a:gd name="T59" fmla="*/ 4 h 23"/>
                  <a:gd name="T60" fmla="*/ 11 w 59"/>
                  <a:gd name="T61" fmla="*/ 5 h 23"/>
                  <a:gd name="T62" fmla="*/ 5 w 59"/>
                  <a:gd name="T63" fmla="*/ 4 h 23"/>
                  <a:gd name="T64" fmla="*/ 4 w 59"/>
                  <a:gd name="T65" fmla="*/ 3 h 23"/>
                  <a:gd name="T66" fmla="*/ 3 w 59"/>
                  <a:gd name="T67" fmla="*/ 1 h 23"/>
                  <a:gd name="T68" fmla="*/ 0 w 59"/>
                  <a:gd name="T69" fmla="*/ 0 h 23"/>
                  <a:gd name="T70" fmla="*/ 2 w 59"/>
                  <a:gd name="T71" fmla="*/ 5 h 23"/>
                  <a:gd name="T72" fmla="*/ 7 w 59"/>
                  <a:gd name="T73"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9" h="23">
                    <a:moveTo>
                      <a:pt x="7" y="12"/>
                    </a:moveTo>
                    <a:lnTo>
                      <a:pt x="9" y="16"/>
                    </a:lnTo>
                    <a:lnTo>
                      <a:pt x="19" y="19"/>
                    </a:lnTo>
                    <a:lnTo>
                      <a:pt x="27" y="19"/>
                    </a:lnTo>
                    <a:lnTo>
                      <a:pt x="33" y="23"/>
                    </a:lnTo>
                    <a:lnTo>
                      <a:pt x="39" y="23"/>
                    </a:lnTo>
                    <a:lnTo>
                      <a:pt x="42" y="22"/>
                    </a:lnTo>
                    <a:lnTo>
                      <a:pt x="47" y="23"/>
                    </a:lnTo>
                    <a:lnTo>
                      <a:pt x="50" y="22"/>
                    </a:lnTo>
                    <a:lnTo>
                      <a:pt x="56" y="18"/>
                    </a:lnTo>
                    <a:lnTo>
                      <a:pt x="57" y="14"/>
                    </a:lnTo>
                    <a:lnTo>
                      <a:pt x="59" y="10"/>
                    </a:lnTo>
                    <a:lnTo>
                      <a:pt x="58" y="7"/>
                    </a:lnTo>
                    <a:lnTo>
                      <a:pt x="55" y="5"/>
                    </a:lnTo>
                    <a:lnTo>
                      <a:pt x="54" y="5"/>
                    </a:lnTo>
                    <a:lnTo>
                      <a:pt x="52" y="3"/>
                    </a:lnTo>
                    <a:lnTo>
                      <a:pt x="52" y="2"/>
                    </a:lnTo>
                    <a:lnTo>
                      <a:pt x="51" y="0"/>
                    </a:lnTo>
                    <a:lnTo>
                      <a:pt x="48" y="1"/>
                    </a:lnTo>
                    <a:lnTo>
                      <a:pt x="43" y="0"/>
                    </a:lnTo>
                    <a:lnTo>
                      <a:pt x="36" y="2"/>
                    </a:lnTo>
                    <a:lnTo>
                      <a:pt x="32" y="4"/>
                    </a:lnTo>
                    <a:lnTo>
                      <a:pt x="28" y="5"/>
                    </a:lnTo>
                    <a:lnTo>
                      <a:pt x="27" y="4"/>
                    </a:lnTo>
                    <a:lnTo>
                      <a:pt x="26" y="1"/>
                    </a:lnTo>
                    <a:lnTo>
                      <a:pt x="25" y="2"/>
                    </a:lnTo>
                    <a:lnTo>
                      <a:pt x="21" y="2"/>
                    </a:lnTo>
                    <a:lnTo>
                      <a:pt x="16" y="2"/>
                    </a:lnTo>
                    <a:lnTo>
                      <a:pt x="13" y="1"/>
                    </a:lnTo>
                    <a:lnTo>
                      <a:pt x="13" y="4"/>
                    </a:lnTo>
                    <a:lnTo>
                      <a:pt x="11" y="5"/>
                    </a:lnTo>
                    <a:lnTo>
                      <a:pt x="5" y="4"/>
                    </a:lnTo>
                    <a:lnTo>
                      <a:pt x="4" y="3"/>
                    </a:lnTo>
                    <a:lnTo>
                      <a:pt x="3" y="1"/>
                    </a:lnTo>
                    <a:lnTo>
                      <a:pt x="0" y="0"/>
                    </a:lnTo>
                    <a:lnTo>
                      <a:pt x="2" y="5"/>
                    </a:lnTo>
                    <a:lnTo>
                      <a:pt x="7" y="12"/>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3" name="Freeform 233">
                <a:extLst>
                  <a:ext uri="{FF2B5EF4-FFF2-40B4-BE49-F238E27FC236}">
                    <a16:creationId xmlns:a16="http://schemas.microsoft.com/office/drawing/2014/main" id="{752D3605-047C-52DF-8241-7D82F52BD389}"/>
                  </a:ext>
                </a:extLst>
              </p:cNvPr>
              <p:cNvSpPr/>
              <p:nvPr/>
            </p:nvSpPr>
            <p:spPr bwMode="auto">
              <a:xfrm>
                <a:off x="8462963" y="914400"/>
                <a:ext cx="69850" cy="58738"/>
              </a:xfrm>
              <a:custGeom>
                <a:avLst/>
                <a:gdLst>
                  <a:gd name="T0" fmla="*/ 4 w 44"/>
                  <a:gd name="T1" fmla="*/ 5 h 37"/>
                  <a:gd name="T2" fmla="*/ 6 w 44"/>
                  <a:gd name="T3" fmla="*/ 7 h 37"/>
                  <a:gd name="T4" fmla="*/ 7 w 44"/>
                  <a:gd name="T5" fmla="*/ 9 h 37"/>
                  <a:gd name="T6" fmla="*/ 8 w 44"/>
                  <a:gd name="T7" fmla="*/ 10 h 37"/>
                  <a:gd name="T8" fmla="*/ 10 w 44"/>
                  <a:gd name="T9" fmla="*/ 14 h 37"/>
                  <a:gd name="T10" fmla="*/ 9 w 44"/>
                  <a:gd name="T11" fmla="*/ 15 h 37"/>
                  <a:gd name="T12" fmla="*/ 9 w 44"/>
                  <a:gd name="T13" fmla="*/ 17 h 37"/>
                  <a:gd name="T14" fmla="*/ 8 w 44"/>
                  <a:gd name="T15" fmla="*/ 21 h 37"/>
                  <a:gd name="T16" fmla="*/ 9 w 44"/>
                  <a:gd name="T17" fmla="*/ 24 h 37"/>
                  <a:gd name="T18" fmla="*/ 16 w 44"/>
                  <a:gd name="T19" fmla="*/ 30 h 37"/>
                  <a:gd name="T20" fmla="*/ 19 w 44"/>
                  <a:gd name="T21" fmla="*/ 33 h 37"/>
                  <a:gd name="T22" fmla="*/ 26 w 44"/>
                  <a:gd name="T23" fmla="*/ 37 h 37"/>
                  <a:gd name="T24" fmla="*/ 30 w 44"/>
                  <a:gd name="T25" fmla="*/ 37 h 37"/>
                  <a:gd name="T26" fmla="*/ 33 w 44"/>
                  <a:gd name="T27" fmla="*/ 34 h 37"/>
                  <a:gd name="T28" fmla="*/ 34 w 44"/>
                  <a:gd name="T29" fmla="*/ 34 h 37"/>
                  <a:gd name="T30" fmla="*/ 38 w 44"/>
                  <a:gd name="T31" fmla="*/ 37 h 37"/>
                  <a:gd name="T32" fmla="*/ 39 w 44"/>
                  <a:gd name="T33" fmla="*/ 34 h 37"/>
                  <a:gd name="T34" fmla="*/ 41 w 44"/>
                  <a:gd name="T35" fmla="*/ 32 h 37"/>
                  <a:gd name="T36" fmla="*/ 42 w 44"/>
                  <a:gd name="T37" fmla="*/ 27 h 37"/>
                  <a:gd name="T38" fmla="*/ 44 w 44"/>
                  <a:gd name="T39" fmla="*/ 25 h 37"/>
                  <a:gd name="T40" fmla="*/ 44 w 44"/>
                  <a:gd name="T41" fmla="*/ 23 h 37"/>
                  <a:gd name="T42" fmla="*/ 44 w 44"/>
                  <a:gd name="T43" fmla="*/ 19 h 37"/>
                  <a:gd name="T44" fmla="*/ 39 w 44"/>
                  <a:gd name="T45" fmla="*/ 18 h 37"/>
                  <a:gd name="T46" fmla="*/ 37 w 44"/>
                  <a:gd name="T47" fmla="*/ 15 h 37"/>
                  <a:gd name="T48" fmla="*/ 37 w 44"/>
                  <a:gd name="T49" fmla="*/ 11 h 37"/>
                  <a:gd name="T50" fmla="*/ 38 w 44"/>
                  <a:gd name="T51" fmla="*/ 9 h 37"/>
                  <a:gd name="T52" fmla="*/ 41 w 44"/>
                  <a:gd name="T53" fmla="*/ 8 h 37"/>
                  <a:gd name="T54" fmla="*/ 41 w 44"/>
                  <a:gd name="T55" fmla="*/ 7 h 37"/>
                  <a:gd name="T56" fmla="*/ 34 w 44"/>
                  <a:gd name="T57" fmla="*/ 4 h 37"/>
                  <a:gd name="T58" fmla="*/ 26 w 44"/>
                  <a:gd name="T59" fmla="*/ 3 h 37"/>
                  <a:gd name="T60" fmla="*/ 24 w 44"/>
                  <a:gd name="T61" fmla="*/ 4 h 37"/>
                  <a:gd name="T62" fmla="*/ 21 w 44"/>
                  <a:gd name="T63" fmla="*/ 4 h 37"/>
                  <a:gd name="T64" fmla="*/ 12 w 44"/>
                  <a:gd name="T65" fmla="*/ 0 h 37"/>
                  <a:gd name="T66" fmla="*/ 9 w 44"/>
                  <a:gd name="T67" fmla="*/ 0 h 37"/>
                  <a:gd name="T68" fmla="*/ 4 w 44"/>
                  <a:gd name="T69" fmla="*/ 0 h 37"/>
                  <a:gd name="T70" fmla="*/ 0 w 44"/>
                  <a:gd name="T71" fmla="*/ 0 h 37"/>
                  <a:gd name="T72" fmla="*/ 2 w 44"/>
                  <a:gd name="T73" fmla="*/ 3 h 37"/>
                  <a:gd name="T74" fmla="*/ 4 w 44"/>
                  <a:gd name="T75" fmla="*/ 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4" h="37">
                    <a:moveTo>
                      <a:pt x="4" y="5"/>
                    </a:moveTo>
                    <a:lnTo>
                      <a:pt x="6" y="7"/>
                    </a:lnTo>
                    <a:lnTo>
                      <a:pt x="7" y="9"/>
                    </a:lnTo>
                    <a:lnTo>
                      <a:pt x="8" y="10"/>
                    </a:lnTo>
                    <a:lnTo>
                      <a:pt x="10" y="14"/>
                    </a:lnTo>
                    <a:lnTo>
                      <a:pt x="9" y="15"/>
                    </a:lnTo>
                    <a:lnTo>
                      <a:pt x="9" y="17"/>
                    </a:lnTo>
                    <a:lnTo>
                      <a:pt x="8" y="21"/>
                    </a:lnTo>
                    <a:lnTo>
                      <a:pt x="9" y="24"/>
                    </a:lnTo>
                    <a:lnTo>
                      <a:pt x="16" y="30"/>
                    </a:lnTo>
                    <a:lnTo>
                      <a:pt x="19" y="33"/>
                    </a:lnTo>
                    <a:lnTo>
                      <a:pt x="26" y="37"/>
                    </a:lnTo>
                    <a:lnTo>
                      <a:pt x="30" y="37"/>
                    </a:lnTo>
                    <a:lnTo>
                      <a:pt x="33" y="34"/>
                    </a:lnTo>
                    <a:lnTo>
                      <a:pt x="34" y="34"/>
                    </a:lnTo>
                    <a:lnTo>
                      <a:pt x="38" y="37"/>
                    </a:lnTo>
                    <a:lnTo>
                      <a:pt x="39" y="34"/>
                    </a:lnTo>
                    <a:lnTo>
                      <a:pt x="41" y="32"/>
                    </a:lnTo>
                    <a:lnTo>
                      <a:pt x="42" y="27"/>
                    </a:lnTo>
                    <a:lnTo>
                      <a:pt x="44" y="25"/>
                    </a:lnTo>
                    <a:lnTo>
                      <a:pt x="44" y="23"/>
                    </a:lnTo>
                    <a:lnTo>
                      <a:pt x="44" y="19"/>
                    </a:lnTo>
                    <a:lnTo>
                      <a:pt x="39" y="18"/>
                    </a:lnTo>
                    <a:lnTo>
                      <a:pt x="37" y="15"/>
                    </a:lnTo>
                    <a:lnTo>
                      <a:pt x="37" y="11"/>
                    </a:lnTo>
                    <a:lnTo>
                      <a:pt x="38" y="9"/>
                    </a:lnTo>
                    <a:lnTo>
                      <a:pt x="41" y="8"/>
                    </a:lnTo>
                    <a:lnTo>
                      <a:pt x="41" y="7"/>
                    </a:lnTo>
                    <a:lnTo>
                      <a:pt x="34" y="4"/>
                    </a:lnTo>
                    <a:lnTo>
                      <a:pt x="26" y="3"/>
                    </a:lnTo>
                    <a:lnTo>
                      <a:pt x="24" y="4"/>
                    </a:lnTo>
                    <a:lnTo>
                      <a:pt x="21" y="4"/>
                    </a:lnTo>
                    <a:lnTo>
                      <a:pt x="12" y="0"/>
                    </a:lnTo>
                    <a:lnTo>
                      <a:pt x="9" y="0"/>
                    </a:lnTo>
                    <a:lnTo>
                      <a:pt x="4" y="0"/>
                    </a:lnTo>
                    <a:lnTo>
                      <a:pt x="0" y="0"/>
                    </a:lnTo>
                    <a:lnTo>
                      <a:pt x="2" y="3"/>
                    </a:lnTo>
                    <a:lnTo>
                      <a:pt x="4" y="5"/>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4" name="Freeform 234">
                <a:extLst>
                  <a:ext uri="{FF2B5EF4-FFF2-40B4-BE49-F238E27FC236}">
                    <a16:creationId xmlns:a16="http://schemas.microsoft.com/office/drawing/2014/main" id="{53CDAA57-C751-556E-5469-847C73B8A138}"/>
                  </a:ext>
                </a:extLst>
              </p:cNvPr>
              <p:cNvSpPr/>
              <p:nvPr/>
            </p:nvSpPr>
            <p:spPr bwMode="auto">
              <a:xfrm>
                <a:off x="7610475" y="919163"/>
                <a:ext cx="98425" cy="119063"/>
              </a:xfrm>
              <a:custGeom>
                <a:avLst/>
                <a:gdLst>
                  <a:gd name="T0" fmla="*/ 1 w 54"/>
                  <a:gd name="T1" fmla="*/ 11 h 65"/>
                  <a:gd name="T2" fmla="*/ 2 w 54"/>
                  <a:gd name="T3" fmla="*/ 16 h 65"/>
                  <a:gd name="T4" fmla="*/ 5 w 54"/>
                  <a:gd name="T5" fmla="*/ 18 h 65"/>
                  <a:gd name="T6" fmla="*/ 8 w 54"/>
                  <a:gd name="T7" fmla="*/ 26 h 65"/>
                  <a:gd name="T8" fmla="*/ 12 w 54"/>
                  <a:gd name="T9" fmla="*/ 28 h 65"/>
                  <a:gd name="T10" fmla="*/ 8 w 54"/>
                  <a:gd name="T11" fmla="*/ 30 h 65"/>
                  <a:gd name="T12" fmla="*/ 9 w 54"/>
                  <a:gd name="T13" fmla="*/ 39 h 65"/>
                  <a:gd name="T14" fmla="*/ 10 w 54"/>
                  <a:gd name="T15" fmla="*/ 46 h 65"/>
                  <a:gd name="T16" fmla="*/ 12 w 54"/>
                  <a:gd name="T17" fmla="*/ 50 h 65"/>
                  <a:gd name="T18" fmla="*/ 12 w 54"/>
                  <a:gd name="T19" fmla="*/ 55 h 65"/>
                  <a:gd name="T20" fmla="*/ 16 w 54"/>
                  <a:gd name="T21" fmla="*/ 61 h 65"/>
                  <a:gd name="T22" fmla="*/ 18 w 54"/>
                  <a:gd name="T23" fmla="*/ 65 h 65"/>
                  <a:gd name="T24" fmla="*/ 23 w 54"/>
                  <a:gd name="T25" fmla="*/ 61 h 65"/>
                  <a:gd name="T26" fmla="*/ 28 w 54"/>
                  <a:gd name="T27" fmla="*/ 55 h 65"/>
                  <a:gd name="T28" fmla="*/ 28 w 54"/>
                  <a:gd name="T29" fmla="*/ 52 h 65"/>
                  <a:gd name="T30" fmla="*/ 36 w 54"/>
                  <a:gd name="T31" fmla="*/ 47 h 65"/>
                  <a:gd name="T32" fmla="*/ 39 w 54"/>
                  <a:gd name="T33" fmla="*/ 48 h 65"/>
                  <a:gd name="T34" fmla="*/ 42 w 54"/>
                  <a:gd name="T35" fmla="*/ 44 h 65"/>
                  <a:gd name="T36" fmla="*/ 49 w 54"/>
                  <a:gd name="T37" fmla="*/ 40 h 65"/>
                  <a:gd name="T38" fmla="*/ 52 w 54"/>
                  <a:gd name="T39" fmla="*/ 36 h 65"/>
                  <a:gd name="T40" fmla="*/ 53 w 54"/>
                  <a:gd name="T41" fmla="*/ 28 h 65"/>
                  <a:gd name="T42" fmla="*/ 48 w 54"/>
                  <a:gd name="T43" fmla="*/ 21 h 65"/>
                  <a:gd name="T44" fmla="*/ 44 w 54"/>
                  <a:gd name="T45" fmla="*/ 16 h 65"/>
                  <a:gd name="T46" fmla="*/ 40 w 54"/>
                  <a:gd name="T47" fmla="*/ 16 h 65"/>
                  <a:gd name="T48" fmla="*/ 35 w 54"/>
                  <a:gd name="T49" fmla="*/ 14 h 65"/>
                  <a:gd name="T50" fmla="*/ 30 w 54"/>
                  <a:gd name="T51" fmla="*/ 10 h 65"/>
                  <a:gd name="T52" fmla="*/ 27 w 54"/>
                  <a:gd name="T53" fmla="*/ 11 h 65"/>
                  <a:gd name="T54" fmla="*/ 25 w 54"/>
                  <a:gd name="T55" fmla="*/ 7 h 65"/>
                  <a:gd name="T56" fmla="*/ 22 w 54"/>
                  <a:gd name="T57" fmla="*/ 9 h 65"/>
                  <a:gd name="T58" fmla="*/ 18 w 54"/>
                  <a:gd name="T59" fmla="*/ 6 h 65"/>
                  <a:gd name="T60" fmla="*/ 17 w 54"/>
                  <a:gd name="T61" fmla="*/ 6 h 65"/>
                  <a:gd name="T62" fmla="*/ 19 w 54"/>
                  <a:gd name="T63" fmla="*/ 10 h 65"/>
                  <a:gd name="T64" fmla="*/ 17 w 54"/>
                  <a:gd name="T65" fmla="*/ 14 h 65"/>
                  <a:gd name="T66" fmla="*/ 15 w 54"/>
                  <a:gd name="T67" fmla="*/ 12 h 65"/>
                  <a:gd name="T68" fmla="*/ 12 w 54"/>
                  <a:gd name="T69" fmla="*/ 2 h 65"/>
                  <a:gd name="T70" fmla="*/ 6 w 54"/>
                  <a:gd name="T71" fmla="*/ 0 h 65"/>
                  <a:gd name="T72" fmla="*/ 2 w 54"/>
                  <a:gd name="T73" fmla="*/ 2 h 65"/>
                  <a:gd name="T74" fmla="*/ 5 w 54"/>
                  <a:gd name="T75" fmla="*/ 6 h 65"/>
                  <a:gd name="T76" fmla="*/ 6 w 54"/>
                  <a:gd name="T77" fmla="*/ 10 h 65"/>
                  <a:gd name="T78" fmla="*/ 3 w 54"/>
                  <a:gd name="T79" fmla="*/ 8 h 65"/>
                  <a:gd name="T80" fmla="*/ 0 w 54"/>
                  <a:gd name="T81" fmla="*/ 7 h 65"/>
                  <a:gd name="T82" fmla="*/ 2 w 54"/>
                  <a:gd name="T83" fmla="*/ 1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4" h="65">
                    <a:moveTo>
                      <a:pt x="2" y="11"/>
                    </a:moveTo>
                    <a:cubicBezTo>
                      <a:pt x="1" y="11"/>
                      <a:pt x="1" y="11"/>
                      <a:pt x="1" y="11"/>
                    </a:cubicBezTo>
                    <a:cubicBezTo>
                      <a:pt x="1" y="14"/>
                      <a:pt x="1" y="14"/>
                      <a:pt x="1" y="14"/>
                    </a:cubicBezTo>
                    <a:cubicBezTo>
                      <a:pt x="2" y="16"/>
                      <a:pt x="2" y="16"/>
                      <a:pt x="2" y="16"/>
                    </a:cubicBezTo>
                    <a:cubicBezTo>
                      <a:pt x="4" y="16"/>
                      <a:pt x="4" y="16"/>
                      <a:pt x="4" y="16"/>
                    </a:cubicBezTo>
                    <a:cubicBezTo>
                      <a:pt x="5" y="18"/>
                      <a:pt x="5" y="18"/>
                      <a:pt x="5" y="18"/>
                    </a:cubicBezTo>
                    <a:cubicBezTo>
                      <a:pt x="5" y="20"/>
                      <a:pt x="5" y="20"/>
                      <a:pt x="5" y="20"/>
                    </a:cubicBezTo>
                    <a:cubicBezTo>
                      <a:pt x="8" y="26"/>
                      <a:pt x="8" y="26"/>
                      <a:pt x="8" y="26"/>
                    </a:cubicBezTo>
                    <a:cubicBezTo>
                      <a:pt x="10" y="28"/>
                      <a:pt x="10" y="28"/>
                      <a:pt x="10" y="28"/>
                    </a:cubicBezTo>
                    <a:cubicBezTo>
                      <a:pt x="12" y="28"/>
                      <a:pt x="12" y="28"/>
                      <a:pt x="12" y="28"/>
                    </a:cubicBezTo>
                    <a:cubicBezTo>
                      <a:pt x="11" y="30"/>
                      <a:pt x="11" y="30"/>
                      <a:pt x="11" y="30"/>
                    </a:cubicBezTo>
                    <a:cubicBezTo>
                      <a:pt x="8" y="30"/>
                      <a:pt x="8" y="30"/>
                      <a:pt x="8" y="30"/>
                    </a:cubicBezTo>
                    <a:cubicBezTo>
                      <a:pt x="7" y="35"/>
                      <a:pt x="7" y="35"/>
                      <a:pt x="7" y="35"/>
                    </a:cubicBezTo>
                    <a:cubicBezTo>
                      <a:pt x="9" y="39"/>
                      <a:pt x="9" y="39"/>
                      <a:pt x="9" y="39"/>
                    </a:cubicBezTo>
                    <a:cubicBezTo>
                      <a:pt x="10" y="43"/>
                      <a:pt x="10" y="43"/>
                      <a:pt x="10" y="43"/>
                    </a:cubicBezTo>
                    <a:cubicBezTo>
                      <a:pt x="10" y="46"/>
                      <a:pt x="10" y="46"/>
                      <a:pt x="10" y="46"/>
                    </a:cubicBezTo>
                    <a:cubicBezTo>
                      <a:pt x="11" y="47"/>
                      <a:pt x="11" y="47"/>
                      <a:pt x="11" y="47"/>
                    </a:cubicBezTo>
                    <a:cubicBezTo>
                      <a:pt x="12" y="50"/>
                      <a:pt x="12" y="50"/>
                      <a:pt x="12" y="50"/>
                    </a:cubicBezTo>
                    <a:cubicBezTo>
                      <a:pt x="11" y="51"/>
                      <a:pt x="11" y="51"/>
                      <a:pt x="11" y="51"/>
                    </a:cubicBezTo>
                    <a:cubicBezTo>
                      <a:pt x="12" y="55"/>
                      <a:pt x="12" y="55"/>
                      <a:pt x="12" y="55"/>
                    </a:cubicBezTo>
                    <a:cubicBezTo>
                      <a:pt x="14" y="59"/>
                      <a:pt x="14" y="59"/>
                      <a:pt x="14" y="59"/>
                    </a:cubicBezTo>
                    <a:cubicBezTo>
                      <a:pt x="16" y="61"/>
                      <a:pt x="16" y="61"/>
                      <a:pt x="16" y="61"/>
                    </a:cubicBezTo>
                    <a:cubicBezTo>
                      <a:pt x="16" y="64"/>
                      <a:pt x="16" y="64"/>
                      <a:pt x="16" y="64"/>
                    </a:cubicBezTo>
                    <a:cubicBezTo>
                      <a:pt x="18" y="65"/>
                      <a:pt x="18" y="65"/>
                      <a:pt x="18" y="65"/>
                    </a:cubicBezTo>
                    <a:cubicBezTo>
                      <a:pt x="17" y="65"/>
                      <a:pt x="21" y="64"/>
                      <a:pt x="21" y="64"/>
                    </a:cubicBezTo>
                    <a:cubicBezTo>
                      <a:pt x="23" y="61"/>
                      <a:pt x="23" y="61"/>
                      <a:pt x="23" y="61"/>
                    </a:cubicBezTo>
                    <a:cubicBezTo>
                      <a:pt x="26" y="57"/>
                      <a:pt x="26" y="57"/>
                      <a:pt x="26" y="57"/>
                    </a:cubicBezTo>
                    <a:cubicBezTo>
                      <a:pt x="28" y="55"/>
                      <a:pt x="28" y="55"/>
                      <a:pt x="28" y="55"/>
                    </a:cubicBezTo>
                    <a:cubicBezTo>
                      <a:pt x="27" y="54"/>
                      <a:pt x="27" y="54"/>
                      <a:pt x="27" y="54"/>
                    </a:cubicBezTo>
                    <a:cubicBezTo>
                      <a:pt x="28" y="52"/>
                      <a:pt x="28" y="52"/>
                      <a:pt x="28" y="52"/>
                    </a:cubicBezTo>
                    <a:cubicBezTo>
                      <a:pt x="34" y="48"/>
                      <a:pt x="34" y="48"/>
                      <a:pt x="34" y="48"/>
                    </a:cubicBezTo>
                    <a:cubicBezTo>
                      <a:pt x="36" y="47"/>
                      <a:pt x="36" y="47"/>
                      <a:pt x="36" y="47"/>
                    </a:cubicBezTo>
                    <a:cubicBezTo>
                      <a:pt x="37" y="49"/>
                      <a:pt x="37" y="49"/>
                      <a:pt x="37" y="49"/>
                    </a:cubicBezTo>
                    <a:cubicBezTo>
                      <a:pt x="39" y="48"/>
                      <a:pt x="39" y="48"/>
                      <a:pt x="39" y="48"/>
                    </a:cubicBezTo>
                    <a:cubicBezTo>
                      <a:pt x="41" y="46"/>
                      <a:pt x="41" y="46"/>
                      <a:pt x="41" y="46"/>
                    </a:cubicBezTo>
                    <a:cubicBezTo>
                      <a:pt x="42" y="44"/>
                      <a:pt x="42" y="44"/>
                      <a:pt x="42" y="44"/>
                    </a:cubicBezTo>
                    <a:cubicBezTo>
                      <a:pt x="45" y="43"/>
                      <a:pt x="45" y="43"/>
                      <a:pt x="45" y="43"/>
                    </a:cubicBezTo>
                    <a:cubicBezTo>
                      <a:pt x="49" y="40"/>
                      <a:pt x="49" y="40"/>
                      <a:pt x="49" y="40"/>
                    </a:cubicBezTo>
                    <a:cubicBezTo>
                      <a:pt x="50" y="37"/>
                      <a:pt x="50" y="37"/>
                      <a:pt x="50" y="37"/>
                    </a:cubicBezTo>
                    <a:cubicBezTo>
                      <a:pt x="52" y="36"/>
                      <a:pt x="52" y="36"/>
                      <a:pt x="52" y="36"/>
                    </a:cubicBezTo>
                    <a:cubicBezTo>
                      <a:pt x="54" y="31"/>
                      <a:pt x="54" y="31"/>
                      <a:pt x="54" y="31"/>
                    </a:cubicBezTo>
                    <a:cubicBezTo>
                      <a:pt x="53" y="28"/>
                      <a:pt x="53" y="28"/>
                      <a:pt x="53" y="28"/>
                    </a:cubicBezTo>
                    <a:cubicBezTo>
                      <a:pt x="50" y="24"/>
                      <a:pt x="50" y="24"/>
                      <a:pt x="50" y="24"/>
                    </a:cubicBezTo>
                    <a:cubicBezTo>
                      <a:pt x="48" y="21"/>
                      <a:pt x="48" y="21"/>
                      <a:pt x="48" y="21"/>
                    </a:cubicBezTo>
                    <a:cubicBezTo>
                      <a:pt x="48" y="19"/>
                      <a:pt x="48" y="19"/>
                      <a:pt x="48" y="19"/>
                    </a:cubicBezTo>
                    <a:cubicBezTo>
                      <a:pt x="44" y="16"/>
                      <a:pt x="44" y="16"/>
                      <a:pt x="44" y="16"/>
                    </a:cubicBezTo>
                    <a:cubicBezTo>
                      <a:pt x="41" y="16"/>
                      <a:pt x="41" y="16"/>
                      <a:pt x="41" y="16"/>
                    </a:cubicBezTo>
                    <a:cubicBezTo>
                      <a:pt x="40" y="16"/>
                      <a:pt x="40" y="16"/>
                      <a:pt x="40" y="16"/>
                    </a:cubicBezTo>
                    <a:cubicBezTo>
                      <a:pt x="38" y="15"/>
                      <a:pt x="38" y="15"/>
                      <a:pt x="38" y="15"/>
                    </a:cubicBezTo>
                    <a:cubicBezTo>
                      <a:pt x="35" y="14"/>
                      <a:pt x="35" y="14"/>
                      <a:pt x="35" y="14"/>
                    </a:cubicBezTo>
                    <a:cubicBezTo>
                      <a:pt x="31" y="11"/>
                      <a:pt x="31" y="11"/>
                      <a:pt x="31" y="11"/>
                    </a:cubicBezTo>
                    <a:cubicBezTo>
                      <a:pt x="30" y="10"/>
                      <a:pt x="30" y="10"/>
                      <a:pt x="30" y="10"/>
                    </a:cubicBezTo>
                    <a:cubicBezTo>
                      <a:pt x="29" y="12"/>
                      <a:pt x="29" y="12"/>
                      <a:pt x="29" y="12"/>
                    </a:cubicBezTo>
                    <a:cubicBezTo>
                      <a:pt x="27" y="11"/>
                      <a:pt x="27" y="11"/>
                      <a:pt x="27" y="11"/>
                    </a:cubicBezTo>
                    <a:cubicBezTo>
                      <a:pt x="27" y="9"/>
                      <a:pt x="27" y="9"/>
                      <a:pt x="27" y="9"/>
                    </a:cubicBezTo>
                    <a:cubicBezTo>
                      <a:pt x="25" y="7"/>
                      <a:pt x="25" y="7"/>
                      <a:pt x="25" y="7"/>
                    </a:cubicBezTo>
                    <a:cubicBezTo>
                      <a:pt x="23" y="7"/>
                      <a:pt x="23" y="7"/>
                      <a:pt x="23" y="7"/>
                    </a:cubicBezTo>
                    <a:cubicBezTo>
                      <a:pt x="22" y="9"/>
                      <a:pt x="22" y="9"/>
                      <a:pt x="22" y="9"/>
                    </a:cubicBezTo>
                    <a:cubicBezTo>
                      <a:pt x="21" y="9"/>
                      <a:pt x="21" y="9"/>
                      <a:pt x="21" y="9"/>
                    </a:cubicBezTo>
                    <a:cubicBezTo>
                      <a:pt x="18" y="6"/>
                      <a:pt x="18" y="6"/>
                      <a:pt x="18" y="6"/>
                    </a:cubicBezTo>
                    <a:cubicBezTo>
                      <a:pt x="17" y="5"/>
                      <a:pt x="17" y="5"/>
                      <a:pt x="17" y="5"/>
                    </a:cubicBezTo>
                    <a:cubicBezTo>
                      <a:pt x="17" y="6"/>
                      <a:pt x="17" y="6"/>
                      <a:pt x="17" y="6"/>
                    </a:cubicBezTo>
                    <a:cubicBezTo>
                      <a:pt x="19" y="8"/>
                      <a:pt x="19" y="8"/>
                      <a:pt x="19" y="8"/>
                    </a:cubicBezTo>
                    <a:cubicBezTo>
                      <a:pt x="19" y="10"/>
                      <a:pt x="19" y="10"/>
                      <a:pt x="19" y="10"/>
                    </a:cubicBezTo>
                    <a:cubicBezTo>
                      <a:pt x="17" y="11"/>
                      <a:pt x="17" y="11"/>
                      <a:pt x="17" y="11"/>
                    </a:cubicBezTo>
                    <a:cubicBezTo>
                      <a:pt x="17" y="14"/>
                      <a:pt x="17" y="14"/>
                      <a:pt x="17" y="14"/>
                    </a:cubicBezTo>
                    <a:cubicBezTo>
                      <a:pt x="16" y="14"/>
                      <a:pt x="16" y="14"/>
                      <a:pt x="16" y="14"/>
                    </a:cubicBezTo>
                    <a:cubicBezTo>
                      <a:pt x="15" y="12"/>
                      <a:pt x="15" y="12"/>
                      <a:pt x="15" y="12"/>
                    </a:cubicBezTo>
                    <a:cubicBezTo>
                      <a:pt x="14" y="3"/>
                      <a:pt x="14" y="3"/>
                      <a:pt x="14" y="3"/>
                    </a:cubicBezTo>
                    <a:cubicBezTo>
                      <a:pt x="12" y="2"/>
                      <a:pt x="12" y="2"/>
                      <a:pt x="12" y="2"/>
                    </a:cubicBezTo>
                    <a:cubicBezTo>
                      <a:pt x="9" y="2"/>
                      <a:pt x="9" y="2"/>
                      <a:pt x="9" y="2"/>
                    </a:cubicBezTo>
                    <a:cubicBezTo>
                      <a:pt x="6" y="0"/>
                      <a:pt x="6" y="0"/>
                      <a:pt x="6" y="0"/>
                    </a:cubicBezTo>
                    <a:cubicBezTo>
                      <a:pt x="4" y="0"/>
                      <a:pt x="4" y="0"/>
                      <a:pt x="4" y="0"/>
                    </a:cubicBezTo>
                    <a:cubicBezTo>
                      <a:pt x="2" y="2"/>
                      <a:pt x="2" y="2"/>
                      <a:pt x="2" y="2"/>
                    </a:cubicBezTo>
                    <a:cubicBezTo>
                      <a:pt x="3" y="4"/>
                      <a:pt x="3" y="4"/>
                      <a:pt x="3" y="4"/>
                    </a:cubicBezTo>
                    <a:cubicBezTo>
                      <a:pt x="5" y="6"/>
                      <a:pt x="5" y="6"/>
                      <a:pt x="5" y="6"/>
                    </a:cubicBezTo>
                    <a:cubicBezTo>
                      <a:pt x="7" y="9"/>
                      <a:pt x="7" y="9"/>
                      <a:pt x="7" y="9"/>
                    </a:cubicBezTo>
                    <a:cubicBezTo>
                      <a:pt x="6" y="10"/>
                      <a:pt x="6" y="10"/>
                      <a:pt x="6" y="10"/>
                    </a:cubicBezTo>
                    <a:cubicBezTo>
                      <a:pt x="4" y="9"/>
                      <a:pt x="4" y="9"/>
                      <a:pt x="4" y="9"/>
                    </a:cubicBezTo>
                    <a:cubicBezTo>
                      <a:pt x="3" y="8"/>
                      <a:pt x="3" y="8"/>
                      <a:pt x="3" y="8"/>
                    </a:cubicBezTo>
                    <a:cubicBezTo>
                      <a:pt x="1" y="6"/>
                      <a:pt x="1" y="6"/>
                      <a:pt x="1" y="6"/>
                    </a:cubicBezTo>
                    <a:cubicBezTo>
                      <a:pt x="0" y="7"/>
                      <a:pt x="0" y="7"/>
                      <a:pt x="0" y="7"/>
                    </a:cubicBezTo>
                    <a:cubicBezTo>
                      <a:pt x="1" y="8"/>
                      <a:pt x="1" y="8"/>
                      <a:pt x="1" y="8"/>
                    </a:cubicBezTo>
                    <a:lnTo>
                      <a:pt x="2" y="1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5" name="Freeform 235">
                <a:extLst>
                  <a:ext uri="{FF2B5EF4-FFF2-40B4-BE49-F238E27FC236}">
                    <a16:creationId xmlns:a16="http://schemas.microsoft.com/office/drawing/2014/main" id="{1ED64A13-96AC-3332-E939-2E6A63A90F60}"/>
                  </a:ext>
                </a:extLst>
              </p:cNvPr>
              <p:cNvSpPr/>
              <p:nvPr/>
            </p:nvSpPr>
            <p:spPr bwMode="auto">
              <a:xfrm>
                <a:off x="7399338" y="814388"/>
                <a:ext cx="92075" cy="104775"/>
              </a:xfrm>
              <a:custGeom>
                <a:avLst/>
                <a:gdLst>
                  <a:gd name="T0" fmla="*/ 2 w 58"/>
                  <a:gd name="T1" fmla="*/ 41 h 66"/>
                  <a:gd name="T2" fmla="*/ 5 w 58"/>
                  <a:gd name="T3" fmla="*/ 43 h 66"/>
                  <a:gd name="T4" fmla="*/ 6 w 58"/>
                  <a:gd name="T5" fmla="*/ 45 h 66"/>
                  <a:gd name="T6" fmla="*/ 5 w 58"/>
                  <a:gd name="T7" fmla="*/ 55 h 66"/>
                  <a:gd name="T8" fmla="*/ 3 w 58"/>
                  <a:gd name="T9" fmla="*/ 57 h 66"/>
                  <a:gd name="T10" fmla="*/ 2 w 58"/>
                  <a:gd name="T11" fmla="*/ 60 h 66"/>
                  <a:gd name="T12" fmla="*/ 2 w 58"/>
                  <a:gd name="T13" fmla="*/ 62 h 66"/>
                  <a:gd name="T14" fmla="*/ 5 w 58"/>
                  <a:gd name="T15" fmla="*/ 62 h 66"/>
                  <a:gd name="T16" fmla="*/ 6 w 58"/>
                  <a:gd name="T17" fmla="*/ 58 h 66"/>
                  <a:gd name="T18" fmla="*/ 10 w 58"/>
                  <a:gd name="T19" fmla="*/ 57 h 66"/>
                  <a:gd name="T20" fmla="*/ 12 w 58"/>
                  <a:gd name="T21" fmla="*/ 58 h 66"/>
                  <a:gd name="T22" fmla="*/ 13 w 58"/>
                  <a:gd name="T23" fmla="*/ 62 h 66"/>
                  <a:gd name="T24" fmla="*/ 17 w 58"/>
                  <a:gd name="T25" fmla="*/ 64 h 66"/>
                  <a:gd name="T26" fmla="*/ 20 w 58"/>
                  <a:gd name="T27" fmla="*/ 64 h 66"/>
                  <a:gd name="T28" fmla="*/ 21 w 58"/>
                  <a:gd name="T29" fmla="*/ 63 h 66"/>
                  <a:gd name="T30" fmla="*/ 23 w 58"/>
                  <a:gd name="T31" fmla="*/ 63 h 66"/>
                  <a:gd name="T32" fmla="*/ 28 w 58"/>
                  <a:gd name="T33" fmla="*/ 65 h 66"/>
                  <a:gd name="T34" fmla="*/ 31 w 58"/>
                  <a:gd name="T35" fmla="*/ 66 h 66"/>
                  <a:gd name="T36" fmla="*/ 35 w 58"/>
                  <a:gd name="T37" fmla="*/ 66 h 66"/>
                  <a:gd name="T38" fmla="*/ 40 w 58"/>
                  <a:gd name="T39" fmla="*/ 63 h 66"/>
                  <a:gd name="T40" fmla="*/ 43 w 58"/>
                  <a:gd name="T41" fmla="*/ 59 h 66"/>
                  <a:gd name="T42" fmla="*/ 43 w 58"/>
                  <a:gd name="T43" fmla="*/ 57 h 66"/>
                  <a:gd name="T44" fmla="*/ 46 w 58"/>
                  <a:gd name="T45" fmla="*/ 53 h 66"/>
                  <a:gd name="T46" fmla="*/ 53 w 58"/>
                  <a:gd name="T47" fmla="*/ 49 h 66"/>
                  <a:gd name="T48" fmla="*/ 57 w 58"/>
                  <a:gd name="T49" fmla="*/ 46 h 66"/>
                  <a:gd name="T50" fmla="*/ 58 w 58"/>
                  <a:gd name="T51" fmla="*/ 44 h 66"/>
                  <a:gd name="T52" fmla="*/ 58 w 58"/>
                  <a:gd name="T53" fmla="*/ 41 h 66"/>
                  <a:gd name="T54" fmla="*/ 53 w 58"/>
                  <a:gd name="T55" fmla="*/ 38 h 66"/>
                  <a:gd name="T56" fmla="*/ 47 w 58"/>
                  <a:gd name="T57" fmla="*/ 34 h 66"/>
                  <a:gd name="T58" fmla="*/ 45 w 58"/>
                  <a:gd name="T59" fmla="*/ 29 h 66"/>
                  <a:gd name="T60" fmla="*/ 45 w 58"/>
                  <a:gd name="T61" fmla="*/ 26 h 66"/>
                  <a:gd name="T62" fmla="*/ 47 w 58"/>
                  <a:gd name="T63" fmla="*/ 22 h 66"/>
                  <a:gd name="T64" fmla="*/ 47 w 58"/>
                  <a:gd name="T65" fmla="*/ 20 h 66"/>
                  <a:gd name="T66" fmla="*/ 46 w 58"/>
                  <a:gd name="T67" fmla="*/ 19 h 66"/>
                  <a:gd name="T68" fmla="*/ 38 w 58"/>
                  <a:gd name="T69" fmla="*/ 19 h 66"/>
                  <a:gd name="T70" fmla="*/ 32 w 58"/>
                  <a:gd name="T71" fmla="*/ 18 h 66"/>
                  <a:gd name="T72" fmla="*/ 28 w 58"/>
                  <a:gd name="T73" fmla="*/ 14 h 66"/>
                  <a:gd name="T74" fmla="*/ 22 w 58"/>
                  <a:gd name="T75" fmla="*/ 7 h 66"/>
                  <a:gd name="T76" fmla="*/ 17 w 58"/>
                  <a:gd name="T77" fmla="*/ 4 h 66"/>
                  <a:gd name="T78" fmla="*/ 12 w 58"/>
                  <a:gd name="T79" fmla="*/ 1 h 66"/>
                  <a:gd name="T80" fmla="*/ 10 w 58"/>
                  <a:gd name="T81" fmla="*/ 0 h 66"/>
                  <a:gd name="T82" fmla="*/ 9 w 58"/>
                  <a:gd name="T83" fmla="*/ 2 h 66"/>
                  <a:gd name="T84" fmla="*/ 8 w 58"/>
                  <a:gd name="T85" fmla="*/ 5 h 66"/>
                  <a:gd name="T86" fmla="*/ 9 w 58"/>
                  <a:gd name="T87" fmla="*/ 7 h 66"/>
                  <a:gd name="T88" fmla="*/ 9 w 58"/>
                  <a:gd name="T89" fmla="*/ 11 h 66"/>
                  <a:gd name="T90" fmla="*/ 6 w 58"/>
                  <a:gd name="T91" fmla="*/ 14 h 66"/>
                  <a:gd name="T92" fmla="*/ 3 w 58"/>
                  <a:gd name="T93" fmla="*/ 19 h 66"/>
                  <a:gd name="T94" fmla="*/ 0 w 58"/>
                  <a:gd name="T95" fmla="*/ 23 h 66"/>
                  <a:gd name="T96" fmla="*/ 0 w 58"/>
                  <a:gd name="T97" fmla="*/ 26 h 66"/>
                  <a:gd name="T98" fmla="*/ 0 w 58"/>
                  <a:gd name="T99" fmla="*/ 38 h 66"/>
                  <a:gd name="T100" fmla="*/ 2 w 58"/>
                  <a:gd name="T101" fmla="*/ 4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7" h="66">
                    <a:moveTo>
                      <a:pt x="2" y="41"/>
                    </a:moveTo>
                    <a:lnTo>
                      <a:pt x="5" y="43"/>
                    </a:lnTo>
                    <a:lnTo>
                      <a:pt x="6" y="45"/>
                    </a:lnTo>
                    <a:lnTo>
                      <a:pt x="5" y="55"/>
                    </a:lnTo>
                    <a:lnTo>
                      <a:pt x="3" y="57"/>
                    </a:lnTo>
                    <a:lnTo>
                      <a:pt x="2" y="60"/>
                    </a:lnTo>
                    <a:lnTo>
                      <a:pt x="2" y="62"/>
                    </a:lnTo>
                    <a:lnTo>
                      <a:pt x="5" y="62"/>
                    </a:lnTo>
                    <a:lnTo>
                      <a:pt x="6" y="58"/>
                    </a:lnTo>
                    <a:lnTo>
                      <a:pt x="10" y="57"/>
                    </a:lnTo>
                    <a:lnTo>
                      <a:pt x="12" y="58"/>
                    </a:lnTo>
                    <a:lnTo>
                      <a:pt x="13" y="62"/>
                    </a:lnTo>
                    <a:lnTo>
                      <a:pt x="17" y="64"/>
                    </a:lnTo>
                    <a:lnTo>
                      <a:pt x="20" y="64"/>
                    </a:lnTo>
                    <a:lnTo>
                      <a:pt x="21" y="63"/>
                    </a:lnTo>
                    <a:lnTo>
                      <a:pt x="23" y="63"/>
                    </a:lnTo>
                    <a:lnTo>
                      <a:pt x="28" y="65"/>
                    </a:lnTo>
                    <a:lnTo>
                      <a:pt x="31" y="66"/>
                    </a:lnTo>
                    <a:lnTo>
                      <a:pt x="35" y="66"/>
                    </a:lnTo>
                    <a:lnTo>
                      <a:pt x="40" y="63"/>
                    </a:lnTo>
                    <a:lnTo>
                      <a:pt x="43" y="59"/>
                    </a:lnTo>
                    <a:lnTo>
                      <a:pt x="43" y="57"/>
                    </a:lnTo>
                    <a:lnTo>
                      <a:pt x="46" y="53"/>
                    </a:lnTo>
                    <a:lnTo>
                      <a:pt x="53" y="49"/>
                    </a:lnTo>
                    <a:lnTo>
                      <a:pt x="57" y="46"/>
                    </a:lnTo>
                    <a:lnTo>
                      <a:pt x="58" y="44"/>
                    </a:lnTo>
                    <a:lnTo>
                      <a:pt x="58" y="41"/>
                    </a:lnTo>
                    <a:lnTo>
                      <a:pt x="53" y="38"/>
                    </a:lnTo>
                    <a:lnTo>
                      <a:pt x="47" y="34"/>
                    </a:lnTo>
                    <a:lnTo>
                      <a:pt x="45" y="29"/>
                    </a:lnTo>
                    <a:lnTo>
                      <a:pt x="45" y="26"/>
                    </a:lnTo>
                    <a:lnTo>
                      <a:pt x="47" y="22"/>
                    </a:lnTo>
                    <a:lnTo>
                      <a:pt x="47" y="20"/>
                    </a:lnTo>
                    <a:lnTo>
                      <a:pt x="46" y="19"/>
                    </a:lnTo>
                    <a:lnTo>
                      <a:pt x="38" y="19"/>
                    </a:lnTo>
                    <a:lnTo>
                      <a:pt x="32" y="18"/>
                    </a:lnTo>
                    <a:lnTo>
                      <a:pt x="28" y="14"/>
                    </a:lnTo>
                    <a:lnTo>
                      <a:pt x="22" y="7"/>
                    </a:lnTo>
                    <a:lnTo>
                      <a:pt x="17" y="4"/>
                    </a:lnTo>
                    <a:lnTo>
                      <a:pt x="12" y="1"/>
                    </a:lnTo>
                    <a:lnTo>
                      <a:pt x="10" y="0"/>
                    </a:lnTo>
                    <a:lnTo>
                      <a:pt x="9" y="2"/>
                    </a:lnTo>
                    <a:lnTo>
                      <a:pt x="8" y="5"/>
                    </a:lnTo>
                    <a:lnTo>
                      <a:pt x="9" y="7"/>
                    </a:lnTo>
                    <a:lnTo>
                      <a:pt x="9" y="11"/>
                    </a:lnTo>
                    <a:lnTo>
                      <a:pt x="6" y="14"/>
                    </a:lnTo>
                    <a:lnTo>
                      <a:pt x="3" y="19"/>
                    </a:lnTo>
                    <a:lnTo>
                      <a:pt x="0" y="23"/>
                    </a:lnTo>
                    <a:lnTo>
                      <a:pt x="0" y="26"/>
                    </a:lnTo>
                    <a:lnTo>
                      <a:pt x="0" y="38"/>
                    </a:lnTo>
                    <a:lnTo>
                      <a:pt x="2" y="41"/>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6" name="Freeform 236">
                <a:extLst>
                  <a:ext uri="{FF2B5EF4-FFF2-40B4-BE49-F238E27FC236}">
                    <a16:creationId xmlns:a16="http://schemas.microsoft.com/office/drawing/2014/main" id="{D654F1F6-45C2-F432-3A7C-5A216C323EE5}"/>
                  </a:ext>
                </a:extLst>
              </p:cNvPr>
              <p:cNvSpPr/>
              <p:nvPr/>
            </p:nvSpPr>
            <p:spPr bwMode="auto">
              <a:xfrm>
                <a:off x="6557963" y="1025525"/>
                <a:ext cx="3244850" cy="1693863"/>
              </a:xfrm>
              <a:custGeom>
                <a:avLst/>
                <a:gdLst>
                  <a:gd name="T0" fmla="*/ 1727 w 1770"/>
                  <a:gd name="T1" fmla="*/ 40 h 921"/>
                  <a:gd name="T2" fmla="*/ 1660 w 1770"/>
                  <a:gd name="T3" fmla="*/ 41 h 921"/>
                  <a:gd name="T4" fmla="*/ 1500 w 1770"/>
                  <a:gd name="T5" fmla="*/ 36 h 921"/>
                  <a:gd name="T6" fmla="*/ 1424 w 1770"/>
                  <a:gd name="T7" fmla="*/ 79 h 921"/>
                  <a:gd name="T8" fmla="*/ 1254 w 1770"/>
                  <a:gd name="T9" fmla="*/ 90 h 921"/>
                  <a:gd name="T10" fmla="*/ 1171 w 1770"/>
                  <a:gd name="T11" fmla="*/ 62 h 921"/>
                  <a:gd name="T12" fmla="*/ 1118 w 1770"/>
                  <a:gd name="T13" fmla="*/ 107 h 921"/>
                  <a:gd name="T14" fmla="*/ 1014 w 1770"/>
                  <a:gd name="T15" fmla="*/ 137 h 921"/>
                  <a:gd name="T16" fmla="*/ 948 w 1770"/>
                  <a:gd name="T17" fmla="*/ 91 h 921"/>
                  <a:gd name="T18" fmla="*/ 832 w 1770"/>
                  <a:gd name="T19" fmla="*/ 115 h 921"/>
                  <a:gd name="T20" fmla="*/ 765 w 1770"/>
                  <a:gd name="T21" fmla="*/ 165 h 921"/>
                  <a:gd name="T22" fmla="*/ 773 w 1770"/>
                  <a:gd name="T23" fmla="*/ 54 h 921"/>
                  <a:gd name="T24" fmla="*/ 698 w 1770"/>
                  <a:gd name="T25" fmla="*/ 28 h 921"/>
                  <a:gd name="T26" fmla="*/ 633 w 1770"/>
                  <a:gd name="T27" fmla="*/ 40 h 921"/>
                  <a:gd name="T28" fmla="*/ 605 w 1770"/>
                  <a:gd name="T29" fmla="*/ 96 h 921"/>
                  <a:gd name="T30" fmla="*/ 539 w 1770"/>
                  <a:gd name="T31" fmla="*/ 155 h 921"/>
                  <a:gd name="T32" fmla="*/ 513 w 1770"/>
                  <a:gd name="T33" fmla="*/ 232 h 921"/>
                  <a:gd name="T34" fmla="*/ 559 w 1770"/>
                  <a:gd name="T35" fmla="*/ 279 h 921"/>
                  <a:gd name="T36" fmla="*/ 520 w 1770"/>
                  <a:gd name="T37" fmla="*/ 276 h 921"/>
                  <a:gd name="T38" fmla="*/ 494 w 1770"/>
                  <a:gd name="T39" fmla="*/ 335 h 921"/>
                  <a:gd name="T40" fmla="*/ 502 w 1770"/>
                  <a:gd name="T41" fmla="*/ 392 h 921"/>
                  <a:gd name="T42" fmla="*/ 471 w 1770"/>
                  <a:gd name="T43" fmla="*/ 351 h 921"/>
                  <a:gd name="T44" fmla="*/ 398 w 1770"/>
                  <a:gd name="T45" fmla="*/ 273 h 921"/>
                  <a:gd name="T46" fmla="*/ 390 w 1770"/>
                  <a:gd name="T47" fmla="*/ 351 h 921"/>
                  <a:gd name="T48" fmla="*/ 296 w 1770"/>
                  <a:gd name="T49" fmla="*/ 379 h 921"/>
                  <a:gd name="T50" fmla="*/ 227 w 1770"/>
                  <a:gd name="T51" fmla="*/ 408 h 921"/>
                  <a:gd name="T52" fmla="*/ 181 w 1770"/>
                  <a:gd name="T53" fmla="*/ 440 h 921"/>
                  <a:gd name="T54" fmla="*/ 120 w 1770"/>
                  <a:gd name="T55" fmla="*/ 509 h 921"/>
                  <a:gd name="T56" fmla="*/ 68 w 1770"/>
                  <a:gd name="T57" fmla="*/ 444 h 921"/>
                  <a:gd name="T58" fmla="*/ 70 w 1770"/>
                  <a:gd name="T59" fmla="*/ 382 h 921"/>
                  <a:gd name="T60" fmla="*/ 28 w 1770"/>
                  <a:gd name="T61" fmla="*/ 471 h 921"/>
                  <a:gd name="T62" fmla="*/ 24 w 1770"/>
                  <a:gd name="T63" fmla="*/ 649 h 921"/>
                  <a:gd name="T64" fmla="*/ 131 w 1770"/>
                  <a:gd name="T65" fmla="*/ 765 h 921"/>
                  <a:gd name="T66" fmla="*/ 168 w 1770"/>
                  <a:gd name="T67" fmla="*/ 860 h 921"/>
                  <a:gd name="T68" fmla="*/ 304 w 1770"/>
                  <a:gd name="T69" fmla="*/ 920 h 921"/>
                  <a:gd name="T70" fmla="*/ 296 w 1770"/>
                  <a:gd name="T71" fmla="*/ 813 h 921"/>
                  <a:gd name="T72" fmla="*/ 370 w 1770"/>
                  <a:gd name="T73" fmla="*/ 756 h 921"/>
                  <a:gd name="T74" fmla="*/ 447 w 1770"/>
                  <a:gd name="T75" fmla="*/ 708 h 921"/>
                  <a:gd name="T76" fmla="*/ 535 w 1770"/>
                  <a:gd name="T77" fmla="*/ 658 h 921"/>
                  <a:gd name="T78" fmla="*/ 630 w 1770"/>
                  <a:gd name="T79" fmla="*/ 677 h 921"/>
                  <a:gd name="T80" fmla="*/ 791 w 1770"/>
                  <a:gd name="T81" fmla="*/ 759 h 921"/>
                  <a:gd name="T82" fmla="*/ 904 w 1770"/>
                  <a:gd name="T83" fmla="*/ 718 h 921"/>
                  <a:gd name="T84" fmla="*/ 1045 w 1770"/>
                  <a:gd name="T85" fmla="*/ 731 h 921"/>
                  <a:gd name="T86" fmla="*/ 1178 w 1770"/>
                  <a:gd name="T87" fmla="*/ 685 h 921"/>
                  <a:gd name="T88" fmla="*/ 1234 w 1770"/>
                  <a:gd name="T89" fmla="*/ 628 h 921"/>
                  <a:gd name="T90" fmla="*/ 1303 w 1770"/>
                  <a:gd name="T91" fmla="*/ 701 h 921"/>
                  <a:gd name="T92" fmla="*/ 1376 w 1770"/>
                  <a:gd name="T93" fmla="*/ 721 h 921"/>
                  <a:gd name="T94" fmla="*/ 1368 w 1770"/>
                  <a:gd name="T95" fmla="*/ 795 h 921"/>
                  <a:gd name="T96" fmla="*/ 1433 w 1770"/>
                  <a:gd name="T97" fmla="*/ 788 h 921"/>
                  <a:gd name="T98" fmla="*/ 1433 w 1770"/>
                  <a:gd name="T99" fmla="*/ 621 h 921"/>
                  <a:gd name="T100" fmla="*/ 1354 w 1770"/>
                  <a:gd name="T101" fmla="*/ 577 h 921"/>
                  <a:gd name="T102" fmla="*/ 1414 w 1770"/>
                  <a:gd name="T103" fmla="*/ 442 h 921"/>
                  <a:gd name="T104" fmla="*/ 1504 w 1770"/>
                  <a:gd name="T105" fmla="*/ 424 h 921"/>
                  <a:gd name="T106" fmla="*/ 1538 w 1770"/>
                  <a:gd name="T107" fmla="*/ 337 h 921"/>
                  <a:gd name="T108" fmla="*/ 1571 w 1770"/>
                  <a:gd name="T109" fmla="*/ 298 h 921"/>
                  <a:gd name="T110" fmla="*/ 1585 w 1770"/>
                  <a:gd name="T111" fmla="*/ 404 h 921"/>
                  <a:gd name="T112" fmla="*/ 1652 w 1770"/>
                  <a:gd name="T113" fmla="*/ 602 h 921"/>
                  <a:gd name="T114" fmla="*/ 1651 w 1770"/>
                  <a:gd name="T115" fmla="*/ 465 h 921"/>
                  <a:gd name="T116" fmla="*/ 1631 w 1770"/>
                  <a:gd name="T117" fmla="*/ 369 h 921"/>
                  <a:gd name="T118" fmla="*/ 1700 w 1770"/>
                  <a:gd name="T119" fmla="*/ 301 h 921"/>
                  <a:gd name="T120" fmla="*/ 1713 w 1770"/>
                  <a:gd name="T121" fmla="*/ 213 h 921"/>
                  <a:gd name="T122" fmla="*/ 1693 w 1770"/>
                  <a:gd name="T123" fmla="*/ 141 h 921"/>
                  <a:gd name="T124" fmla="*/ 1759 w 1770"/>
                  <a:gd name="T125" fmla="*/ 124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0" h="921">
                    <a:moveTo>
                      <a:pt x="1769" y="119"/>
                    </a:moveTo>
                    <a:cubicBezTo>
                      <a:pt x="1767" y="119"/>
                      <a:pt x="1767" y="119"/>
                      <a:pt x="1767" y="119"/>
                    </a:cubicBezTo>
                    <a:cubicBezTo>
                      <a:pt x="1762" y="116"/>
                      <a:pt x="1762" y="116"/>
                      <a:pt x="1762" y="116"/>
                    </a:cubicBezTo>
                    <a:cubicBezTo>
                      <a:pt x="1763" y="115"/>
                      <a:pt x="1763" y="115"/>
                      <a:pt x="1763" y="115"/>
                    </a:cubicBezTo>
                    <a:cubicBezTo>
                      <a:pt x="1762" y="112"/>
                      <a:pt x="1762" y="112"/>
                      <a:pt x="1762" y="112"/>
                    </a:cubicBezTo>
                    <a:cubicBezTo>
                      <a:pt x="1758" y="113"/>
                      <a:pt x="1758" y="113"/>
                      <a:pt x="1758" y="113"/>
                    </a:cubicBezTo>
                    <a:cubicBezTo>
                      <a:pt x="1759" y="109"/>
                      <a:pt x="1759" y="109"/>
                      <a:pt x="1759" y="109"/>
                    </a:cubicBezTo>
                    <a:cubicBezTo>
                      <a:pt x="1758" y="108"/>
                      <a:pt x="1758" y="108"/>
                      <a:pt x="1758" y="108"/>
                    </a:cubicBezTo>
                    <a:cubicBezTo>
                      <a:pt x="1757" y="108"/>
                      <a:pt x="1757" y="108"/>
                      <a:pt x="1757" y="108"/>
                    </a:cubicBezTo>
                    <a:cubicBezTo>
                      <a:pt x="1757" y="113"/>
                      <a:pt x="1757" y="113"/>
                      <a:pt x="1757" y="113"/>
                    </a:cubicBezTo>
                    <a:cubicBezTo>
                      <a:pt x="1754" y="108"/>
                      <a:pt x="1754" y="108"/>
                      <a:pt x="1754" y="108"/>
                    </a:cubicBezTo>
                    <a:cubicBezTo>
                      <a:pt x="1754" y="105"/>
                      <a:pt x="1754" y="105"/>
                      <a:pt x="1754" y="105"/>
                    </a:cubicBezTo>
                    <a:cubicBezTo>
                      <a:pt x="1757" y="104"/>
                      <a:pt x="1757" y="104"/>
                      <a:pt x="1757" y="104"/>
                    </a:cubicBezTo>
                    <a:cubicBezTo>
                      <a:pt x="1756" y="101"/>
                      <a:pt x="1756" y="101"/>
                      <a:pt x="1756" y="101"/>
                    </a:cubicBezTo>
                    <a:cubicBezTo>
                      <a:pt x="1753" y="100"/>
                      <a:pt x="1753" y="100"/>
                      <a:pt x="1753" y="100"/>
                    </a:cubicBezTo>
                    <a:cubicBezTo>
                      <a:pt x="1757" y="97"/>
                      <a:pt x="1757" y="97"/>
                      <a:pt x="1757" y="97"/>
                    </a:cubicBezTo>
                    <a:cubicBezTo>
                      <a:pt x="1756" y="94"/>
                      <a:pt x="1756" y="94"/>
                      <a:pt x="1756" y="94"/>
                    </a:cubicBezTo>
                    <a:cubicBezTo>
                      <a:pt x="1756" y="93"/>
                      <a:pt x="1756" y="93"/>
                      <a:pt x="1756" y="93"/>
                    </a:cubicBezTo>
                    <a:cubicBezTo>
                      <a:pt x="1753" y="91"/>
                      <a:pt x="1753" y="91"/>
                      <a:pt x="1753" y="91"/>
                    </a:cubicBezTo>
                    <a:cubicBezTo>
                      <a:pt x="1751" y="91"/>
                      <a:pt x="1751" y="91"/>
                      <a:pt x="1751" y="91"/>
                    </a:cubicBezTo>
                    <a:cubicBezTo>
                      <a:pt x="1745" y="96"/>
                      <a:pt x="1745" y="96"/>
                      <a:pt x="1745" y="96"/>
                    </a:cubicBezTo>
                    <a:cubicBezTo>
                      <a:pt x="1747" y="88"/>
                      <a:pt x="1747" y="88"/>
                      <a:pt x="1747" y="88"/>
                    </a:cubicBezTo>
                    <a:cubicBezTo>
                      <a:pt x="1748" y="87"/>
                      <a:pt x="1748" y="87"/>
                      <a:pt x="1748" y="87"/>
                    </a:cubicBezTo>
                    <a:cubicBezTo>
                      <a:pt x="1746" y="85"/>
                      <a:pt x="1746" y="85"/>
                      <a:pt x="1746" y="85"/>
                    </a:cubicBezTo>
                    <a:cubicBezTo>
                      <a:pt x="1746" y="83"/>
                      <a:pt x="1746" y="83"/>
                      <a:pt x="1746" y="83"/>
                    </a:cubicBezTo>
                    <a:cubicBezTo>
                      <a:pt x="1744" y="86"/>
                      <a:pt x="1744" y="86"/>
                      <a:pt x="1744" y="86"/>
                    </a:cubicBezTo>
                    <a:cubicBezTo>
                      <a:pt x="1742" y="83"/>
                      <a:pt x="1742" y="83"/>
                      <a:pt x="1742" y="83"/>
                    </a:cubicBezTo>
                    <a:cubicBezTo>
                      <a:pt x="1740" y="82"/>
                      <a:pt x="1740" y="82"/>
                      <a:pt x="1740" y="82"/>
                    </a:cubicBezTo>
                    <a:cubicBezTo>
                      <a:pt x="1733" y="83"/>
                      <a:pt x="1733" y="83"/>
                      <a:pt x="1733" y="83"/>
                    </a:cubicBezTo>
                    <a:cubicBezTo>
                      <a:pt x="1739" y="78"/>
                      <a:pt x="1739" y="78"/>
                      <a:pt x="1739" y="78"/>
                    </a:cubicBezTo>
                    <a:cubicBezTo>
                      <a:pt x="1743" y="78"/>
                      <a:pt x="1743" y="78"/>
                      <a:pt x="1743" y="78"/>
                    </a:cubicBezTo>
                    <a:cubicBezTo>
                      <a:pt x="1746" y="75"/>
                      <a:pt x="1746" y="75"/>
                      <a:pt x="1746" y="75"/>
                    </a:cubicBezTo>
                    <a:cubicBezTo>
                      <a:pt x="1747" y="76"/>
                      <a:pt x="1747" y="76"/>
                      <a:pt x="1747" y="76"/>
                    </a:cubicBezTo>
                    <a:cubicBezTo>
                      <a:pt x="1749" y="73"/>
                      <a:pt x="1749" y="73"/>
                      <a:pt x="1749" y="73"/>
                    </a:cubicBezTo>
                    <a:cubicBezTo>
                      <a:pt x="1752" y="72"/>
                      <a:pt x="1752" y="72"/>
                      <a:pt x="1752" y="72"/>
                    </a:cubicBezTo>
                    <a:cubicBezTo>
                      <a:pt x="1752" y="71"/>
                      <a:pt x="1752" y="71"/>
                      <a:pt x="1752" y="71"/>
                    </a:cubicBezTo>
                    <a:cubicBezTo>
                      <a:pt x="1751" y="69"/>
                      <a:pt x="1751" y="69"/>
                      <a:pt x="1751" y="69"/>
                    </a:cubicBezTo>
                    <a:cubicBezTo>
                      <a:pt x="1740" y="67"/>
                      <a:pt x="1740" y="67"/>
                      <a:pt x="1740" y="67"/>
                    </a:cubicBezTo>
                    <a:cubicBezTo>
                      <a:pt x="1750" y="65"/>
                      <a:pt x="1750" y="65"/>
                      <a:pt x="1750" y="65"/>
                    </a:cubicBezTo>
                    <a:cubicBezTo>
                      <a:pt x="1754" y="65"/>
                      <a:pt x="1754" y="65"/>
                      <a:pt x="1754" y="65"/>
                    </a:cubicBezTo>
                    <a:cubicBezTo>
                      <a:pt x="1755" y="65"/>
                      <a:pt x="1755" y="65"/>
                      <a:pt x="1755" y="65"/>
                    </a:cubicBezTo>
                    <a:cubicBezTo>
                      <a:pt x="1754" y="63"/>
                      <a:pt x="1754" y="63"/>
                      <a:pt x="1754" y="63"/>
                    </a:cubicBezTo>
                    <a:cubicBezTo>
                      <a:pt x="1751" y="62"/>
                      <a:pt x="1751" y="62"/>
                      <a:pt x="1751" y="62"/>
                    </a:cubicBezTo>
                    <a:cubicBezTo>
                      <a:pt x="1750" y="59"/>
                      <a:pt x="1750" y="59"/>
                      <a:pt x="1750" y="59"/>
                    </a:cubicBezTo>
                    <a:cubicBezTo>
                      <a:pt x="1747" y="60"/>
                      <a:pt x="1747" y="60"/>
                      <a:pt x="1747" y="60"/>
                    </a:cubicBezTo>
                    <a:cubicBezTo>
                      <a:pt x="1746" y="57"/>
                      <a:pt x="1746" y="57"/>
                      <a:pt x="1746" y="57"/>
                    </a:cubicBezTo>
                    <a:cubicBezTo>
                      <a:pt x="1747" y="54"/>
                      <a:pt x="1747" y="54"/>
                      <a:pt x="1747" y="54"/>
                    </a:cubicBezTo>
                    <a:cubicBezTo>
                      <a:pt x="1745" y="47"/>
                      <a:pt x="1745" y="47"/>
                      <a:pt x="1745" y="47"/>
                    </a:cubicBezTo>
                    <a:cubicBezTo>
                      <a:pt x="1746" y="44"/>
                      <a:pt x="1746" y="44"/>
                      <a:pt x="1746" y="44"/>
                    </a:cubicBezTo>
                    <a:cubicBezTo>
                      <a:pt x="1747" y="43"/>
                      <a:pt x="1747" y="43"/>
                      <a:pt x="1747" y="43"/>
                    </a:cubicBezTo>
                    <a:cubicBezTo>
                      <a:pt x="1747" y="42"/>
                      <a:pt x="1747" y="42"/>
                      <a:pt x="1747" y="42"/>
                    </a:cubicBezTo>
                    <a:cubicBezTo>
                      <a:pt x="1746" y="41"/>
                      <a:pt x="1746" y="41"/>
                      <a:pt x="1746" y="41"/>
                    </a:cubicBezTo>
                    <a:cubicBezTo>
                      <a:pt x="1744" y="44"/>
                      <a:pt x="1744" y="44"/>
                      <a:pt x="1744" y="44"/>
                    </a:cubicBezTo>
                    <a:cubicBezTo>
                      <a:pt x="1740" y="47"/>
                      <a:pt x="1740" y="47"/>
                      <a:pt x="1740" y="47"/>
                    </a:cubicBezTo>
                    <a:cubicBezTo>
                      <a:pt x="1740" y="42"/>
                      <a:pt x="1740" y="42"/>
                      <a:pt x="1740" y="42"/>
                    </a:cubicBezTo>
                    <a:cubicBezTo>
                      <a:pt x="1739" y="42"/>
                      <a:pt x="1739" y="42"/>
                      <a:pt x="1739" y="42"/>
                    </a:cubicBezTo>
                    <a:cubicBezTo>
                      <a:pt x="1739" y="44"/>
                      <a:pt x="1739" y="44"/>
                      <a:pt x="1739" y="44"/>
                    </a:cubicBezTo>
                    <a:cubicBezTo>
                      <a:pt x="1736" y="45"/>
                      <a:pt x="1736" y="45"/>
                      <a:pt x="1736" y="45"/>
                    </a:cubicBezTo>
                    <a:cubicBezTo>
                      <a:pt x="1735" y="43"/>
                      <a:pt x="1735" y="43"/>
                      <a:pt x="1735" y="43"/>
                    </a:cubicBezTo>
                    <a:cubicBezTo>
                      <a:pt x="1735" y="41"/>
                      <a:pt x="1735" y="41"/>
                      <a:pt x="1735" y="41"/>
                    </a:cubicBezTo>
                    <a:cubicBezTo>
                      <a:pt x="1728" y="39"/>
                      <a:pt x="1728" y="39"/>
                      <a:pt x="1728" y="39"/>
                    </a:cubicBezTo>
                    <a:cubicBezTo>
                      <a:pt x="1727" y="40"/>
                      <a:pt x="1727" y="40"/>
                      <a:pt x="1727" y="40"/>
                    </a:cubicBezTo>
                    <a:cubicBezTo>
                      <a:pt x="1722" y="40"/>
                      <a:pt x="1722" y="40"/>
                      <a:pt x="1722" y="40"/>
                    </a:cubicBezTo>
                    <a:cubicBezTo>
                      <a:pt x="1719" y="37"/>
                      <a:pt x="1719" y="37"/>
                      <a:pt x="1719" y="37"/>
                    </a:cubicBezTo>
                    <a:cubicBezTo>
                      <a:pt x="1719" y="36"/>
                      <a:pt x="1719" y="36"/>
                      <a:pt x="1719" y="36"/>
                    </a:cubicBezTo>
                    <a:cubicBezTo>
                      <a:pt x="1717" y="36"/>
                      <a:pt x="1717" y="36"/>
                      <a:pt x="1717" y="36"/>
                    </a:cubicBezTo>
                    <a:cubicBezTo>
                      <a:pt x="1716" y="36"/>
                      <a:pt x="1716" y="36"/>
                      <a:pt x="1716" y="36"/>
                    </a:cubicBezTo>
                    <a:cubicBezTo>
                      <a:pt x="1714" y="34"/>
                      <a:pt x="1714" y="34"/>
                      <a:pt x="1714" y="34"/>
                    </a:cubicBezTo>
                    <a:cubicBezTo>
                      <a:pt x="1713" y="34"/>
                      <a:pt x="1713" y="34"/>
                      <a:pt x="1713" y="34"/>
                    </a:cubicBezTo>
                    <a:cubicBezTo>
                      <a:pt x="1711" y="38"/>
                      <a:pt x="1711" y="38"/>
                      <a:pt x="1711" y="38"/>
                    </a:cubicBezTo>
                    <a:cubicBezTo>
                      <a:pt x="1709" y="38"/>
                      <a:pt x="1709" y="38"/>
                      <a:pt x="1709" y="38"/>
                    </a:cubicBezTo>
                    <a:cubicBezTo>
                      <a:pt x="1710" y="38"/>
                      <a:pt x="1710" y="38"/>
                      <a:pt x="1710" y="38"/>
                    </a:cubicBezTo>
                    <a:cubicBezTo>
                      <a:pt x="1708" y="42"/>
                      <a:pt x="1708" y="42"/>
                      <a:pt x="1708" y="42"/>
                    </a:cubicBezTo>
                    <a:cubicBezTo>
                      <a:pt x="1704" y="44"/>
                      <a:pt x="1704" y="44"/>
                      <a:pt x="1704" y="44"/>
                    </a:cubicBezTo>
                    <a:cubicBezTo>
                      <a:pt x="1705" y="45"/>
                      <a:pt x="1705" y="45"/>
                      <a:pt x="1705" y="45"/>
                    </a:cubicBezTo>
                    <a:cubicBezTo>
                      <a:pt x="1708" y="47"/>
                      <a:pt x="1708" y="47"/>
                      <a:pt x="1708" y="47"/>
                    </a:cubicBezTo>
                    <a:cubicBezTo>
                      <a:pt x="1706" y="50"/>
                      <a:pt x="1706" y="50"/>
                      <a:pt x="1706" y="50"/>
                    </a:cubicBezTo>
                    <a:cubicBezTo>
                      <a:pt x="1702" y="49"/>
                      <a:pt x="1702" y="49"/>
                      <a:pt x="1702" y="49"/>
                    </a:cubicBezTo>
                    <a:cubicBezTo>
                      <a:pt x="1700" y="43"/>
                      <a:pt x="1700" y="43"/>
                      <a:pt x="1700" y="43"/>
                    </a:cubicBezTo>
                    <a:cubicBezTo>
                      <a:pt x="1697" y="47"/>
                      <a:pt x="1697" y="47"/>
                      <a:pt x="1697" y="47"/>
                    </a:cubicBezTo>
                    <a:cubicBezTo>
                      <a:pt x="1695" y="50"/>
                      <a:pt x="1695" y="50"/>
                      <a:pt x="1695" y="50"/>
                    </a:cubicBezTo>
                    <a:cubicBezTo>
                      <a:pt x="1697" y="50"/>
                      <a:pt x="1697" y="50"/>
                      <a:pt x="1697" y="50"/>
                    </a:cubicBezTo>
                    <a:cubicBezTo>
                      <a:pt x="1699" y="54"/>
                      <a:pt x="1699" y="54"/>
                      <a:pt x="1699" y="54"/>
                    </a:cubicBezTo>
                    <a:cubicBezTo>
                      <a:pt x="1701" y="56"/>
                      <a:pt x="1701" y="56"/>
                      <a:pt x="1701" y="56"/>
                    </a:cubicBezTo>
                    <a:cubicBezTo>
                      <a:pt x="1706" y="59"/>
                      <a:pt x="1706" y="59"/>
                      <a:pt x="1706" y="59"/>
                    </a:cubicBezTo>
                    <a:cubicBezTo>
                      <a:pt x="1707" y="63"/>
                      <a:pt x="1707" y="63"/>
                      <a:pt x="1707" y="63"/>
                    </a:cubicBezTo>
                    <a:cubicBezTo>
                      <a:pt x="1706" y="65"/>
                      <a:pt x="1706" y="65"/>
                      <a:pt x="1706" y="65"/>
                    </a:cubicBezTo>
                    <a:cubicBezTo>
                      <a:pt x="1706" y="66"/>
                      <a:pt x="1706" y="66"/>
                      <a:pt x="1706" y="66"/>
                    </a:cubicBezTo>
                    <a:cubicBezTo>
                      <a:pt x="1708" y="65"/>
                      <a:pt x="1708" y="65"/>
                      <a:pt x="1708" y="65"/>
                    </a:cubicBezTo>
                    <a:cubicBezTo>
                      <a:pt x="1712" y="63"/>
                      <a:pt x="1712" y="63"/>
                      <a:pt x="1712" y="63"/>
                    </a:cubicBezTo>
                    <a:cubicBezTo>
                      <a:pt x="1715" y="66"/>
                      <a:pt x="1715" y="66"/>
                      <a:pt x="1715" y="66"/>
                    </a:cubicBezTo>
                    <a:cubicBezTo>
                      <a:pt x="1715" y="69"/>
                      <a:pt x="1715" y="69"/>
                      <a:pt x="1715" y="69"/>
                    </a:cubicBezTo>
                    <a:cubicBezTo>
                      <a:pt x="1717" y="73"/>
                      <a:pt x="1717" y="73"/>
                      <a:pt x="1717" y="73"/>
                    </a:cubicBezTo>
                    <a:cubicBezTo>
                      <a:pt x="1717" y="78"/>
                      <a:pt x="1717" y="78"/>
                      <a:pt x="1717" y="78"/>
                    </a:cubicBezTo>
                    <a:cubicBezTo>
                      <a:pt x="1712" y="72"/>
                      <a:pt x="1712" y="72"/>
                      <a:pt x="1712" y="72"/>
                    </a:cubicBezTo>
                    <a:cubicBezTo>
                      <a:pt x="1711" y="70"/>
                      <a:pt x="1711" y="70"/>
                      <a:pt x="1711" y="70"/>
                    </a:cubicBezTo>
                    <a:cubicBezTo>
                      <a:pt x="1711" y="69"/>
                      <a:pt x="1711" y="69"/>
                      <a:pt x="1711" y="69"/>
                    </a:cubicBezTo>
                    <a:cubicBezTo>
                      <a:pt x="1710" y="70"/>
                      <a:pt x="1710" y="70"/>
                      <a:pt x="1710" y="70"/>
                    </a:cubicBezTo>
                    <a:cubicBezTo>
                      <a:pt x="1710" y="72"/>
                      <a:pt x="1710" y="72"/>
                      <a:pt x="1710" y="72"/>
                    </a:cubicBezTo>
                    <a:cubicBezTo>
                      <a:pt x="1712" y="73"/>
                      <a:pt x="1712" y="73"/>
                      <a:pt x="1712" y="73"/>
                    </a:cubicBezTo>
                    <a:cubicBezTo>
                      <a:pt x="1711" y="76"/>
                      <a:pt x="1711" y="76"/>
                      <a:pt x="1711" y="76"/>
                    </a:cubicBezTo>
                    <a:cubicBezTo>
                      <a:pt x="1707" y="75"/>
                      <a:pt x="1707" y="75"/>
                      <a:pt x="1707" y="75"/>
                    </a:cubicBezTo>
                    <a:cubicBezTo>
                      <a:pt x="1705" y="71"/>
                      <a:pt x="1705" y="71"/>
                      <a:pt x="1705" y="71"/>
                    </a:cubicBezTo>
                    <a:cubicBezTo>
                      <a:pt x="1703" y="71"/>
                      <a:pt x="1703" y="71"/>
                      <a:pt x="1703" y="71"/>
                    </a:cubicBezTo>
                    <a:cubicBezTo>
                      <a:pt x="1700" y="73"/>
                      <a:pt x="1700" y="73"/>
                      <a:pt x="1700" y="73"/>
                    </a:cubicBezTo>
                    <a:cubicBezTo>
                      <a:pt x="1697" y="72"/>
                      <a:pt x="1697" y="72"/>
                      <a:pt x="1697" y="72"/>
                    </a:cubicBezTo>
                    <a:cubicBezTo>
                      <a:pt x="1695" y="68"/>
                      <a:pt x="1695" y="68"/>
                      <a:pt x="1695" y="68"/>
                    </a:cubicBezTo>
                    <a:cubicBezTo>
                      <a:pt x="1697" y="67"/>
                      <a:pt x="1697" y="67"/>
                      <a:pt x="1697" y="67"/>
                    </a:cubicBezTo>
                    <a:cubicBezTo>
                      <a:pt x="1695" y="65"/>
                      <a:pt x="1695" y="65"/>
                      <a:pt x="1695" y="65"/>
                    </a:cubicBezTo>
                    <a:cubicBezTo>
                      <a:pt x="1693" y="63"/>
                      <a:pt x="1693" y="63"/>
                      <a:pt x="1693" y="63"/>
                    </a:cubicBezTo>
                    <a:cubicBezTo>
                      <a:pt x="1692" y="60"/>
                      <a:pt x="1692" y="60"/>
                      <a:pt x="1692" y="60"/>
                    </a:cubicBezTo>
                    <a:cubicBezTo>
                      <a:pt x="1688" y="59"/>
                      <a:pt x="1688" y="59"/>
                      <a:pt x="1688" y="59"/>
                    </a:cubicBezTo>
                    <a:cubicBezTo>
                      <a:pt x="1683" y="51"/>
                      <a:pt x="1683" y="51"/>
                      <a:pt x="1683" y="51"/>
                    </a:cubicBezTo>
                    <a:cubicBezTo>
                      <a:pt x="1680" y="47"/>
                      <a:pt x="1680" y="47"/>
                      <a:pt x="1680" y="47"/>
                    </a:cubicBezTo>
                    <a:cubicBezTo>
                      <a:pt x="1680" y="46"/>
                      <a:pt x="1680" y="46"/>
                      <a:pt x="1680" y="46"/>
                    </a:cubicBezTo>
                    <a:cubicBezTo>
                      <a:pt x="1680" y="46"/>
                      <a:pt x="1680" y="46"/>
                      <a:pt x="1680" y="46"/>
                    </a:cubicBezTo>
                    <a:cubicBezTo>
                      <a:pt x="1678" y="49"/>
                      <a:pt x="1678" y="49"/>
                      <a:pt x="1678" y="49"/>
                    </a:cubicBezTo>
                    <a:cubicBezTo>
                      <a:pt x="1676" y="47"/>
                      <a:pt x="1676" y="47"/>
                      <a:pt x="1676" y="47"/>
                    </a:cubicBezTo>
                    <a:cubicBezTo>
                      <a:pt x="1675" y="46"/>
                      <a:pt x="1675" y="46"/>
                      <a:pt x="1675" y="46"/>
                    </a:cubicBezTo>
                    <a:cubicBezTo>
                      <a:pt x="1669" y="48"/>
                      <a:pt x="1669" y="48"/>
                      <a:pt x="1669" y="48"/>
                    </a:cubicBezTo>
                    <a:cubicBezTo>
                      <a:pt x="1663" y="46"/>
                      <a:pt x="1663" y="46"/>
                      <a:pt x="1663" y="46"/>
                    </a:cubicBezTo>
                    <a:cubicBezTo>
                      <a:pt x="1660" y="43"/>
                      <a:pt x="1660" y="43"/>
                      <a:pt x="1660" y="43"/>
                    </a:cubicBezTo>
                    <a:cubicBezTo>
                      <a:pt x="1661" y="41"/>
                      <a:pt x="1661" y="41"/>
                      <a:pt x="1661" y="41"/>
                    </a:cubicBezTo>
                    <a:cubicBezTo>
                      <a:pt x="1660" y="41"/>
                      <a:pt x="1660" y="41"/>
                      <a:pt x="1660" y="41"/>
                    </a:cubicBezTo>
                    <a:cubicBezTo>
                      <a:pt x="1659" y="41"/>
                      <a:pt x="1659" y="41"/>
                      <a:pt x="1659" y="41"/>
                    </a:cubicBezTo>
                    <a:cubicBezTo>
                      <a:pt x="1659" y="43"/>
                      <a:pt x="1659" y="43"/>
                      <a:pt x="1659" y="43"/>
                    </a:cubicBezTo>
                    <a:cubicBezTo>
                      <a:pt x="1654" y="44"/>
                      <a:pt x="1654" y="44"/>
                      <a:pt x="1654" y="44"/>
                    </a:cubicBezTo>
                    <a:cubicBezTo>
                      <a:pt x="1651" y="41"/>
                      <a:pt x="1651" y="41"/>
                      <a:pt x="1651" y="41"/>
                    </a:cubicBezTo>
                    <a:cubicBezTo>
                      <a:pt x="1651" y="40"/>
                      <a:pt x="1651" y="40"/>
                      <a:pt x="1651" y="40"/>
                    </a:cubicBezTo>
                    <a:cubicBezTo>
                      <a:pt x="1649" y="40"/>
                      <a:pt x="1649" y="40"/>
                      <a:pt x="1649" y="40"/>
                    </a:cubicBezTo>
                    <a:cubicBezTo>
                      <a:pt x="1649" y="43"/>
                      <a:pt x="1649" y="43"/>
                      <a:pt x="1649" y="43"/>
                    </a:cubicBezTo>
                    <a:cubicBezTo>
                      <a:pt x="1645" y="42"/>
                      <a:pt x="1645" y="42"/>
                      <a:pt x="1645" y="42"/>
                    </a:cubicBezTo>
                    <a:cubicBezTo>
                      <a:pt x="1644" y="40"/>
                      <a:pt x="1644" y="40"/>
                      <a:pt x="1644" y="40"/>
                    </a:cubicBezTo>
                    <a:cubicBezTo>
                      <a:pt x="1642" y="40"/>
                      <a:pt x="1642" y="40"/>
                      <a:pt x="1642" y="40"/>
                    </a:cubicBezTo>
                    <a:cubicBezTo>
                      <a:pt x="1644" y="42"/>
                      <a:pt x="1644" y="42"/>
                      <a:pt x="1644" y="42"/>
                    </a:cubicBezTo>
                    <a:cubicBezTo>
                      <a:pt x="1630" y="40"/>
                      <a:pt x="1630" y="40"/>
                      <a:pt x="1630" y="40"/>
                    </a:cubicBezTo>
                    <a:cubicBezTo>
                      <a:pt x="1627" y="41"/>
                      <a:pt x="1627" y="41"/>
                      <a:pt x="1627" y="41"/>
                    </a:cubicBezTo>
                    <a:cubicBezTo>
                      <a:pt x="1622" y="39"/>
                      <a:pt x="1622" y="39"/>
                      <a:pt x="1622" y="39"/>
                    </a:cubicBezTo>
                    <a:cubicBezTo>
                      <a:pt x="1622" y="37"/>
                      <a:pt x="1622" y="37"/>
                      <a:pt x="1622" y="37"/>
                    </a:cubicBezTo>
                    <a:cubicBezTo>
                      <a:pt x="1619" y="37"/>
                      <a:pt x="1619" y="37"/>
                      <a:pt x="1619" y="37"/>
                    </a:cubicBezTo>
                    <a:cubicBezTo>
                      <a:pt x="1619" y="39"/>
                      <a:pt x="1619" y="39"/>
                      <a:pt x="1619" y="39"/>
                    </a:cubicBezTo>
                    <a:cubicBezTo>
                      <a:pt x="1616" y="38"/>
                      <a:pt x="1616" y="38"/>
                      <a:pt x="1616" y="38"/>
                    </a:cubicBezTo>
                    <a:cubicBezTo>
                      <a:pt x="1614" y="37"/>
                      <a:pt x="1614" y="37"/>
                      <a:pt x="1614" y="37"/>
                    </a:cubicBezTo>
                    <a:cubicBezTo>
                      <a:pt x="1612" y="35"/>
                      <a:pt x="1612" y="35"/>
                      <a:pt x="1612" y="35"/>
                    </a:cubicBezTo>
                    <a:cubicBezTo>
                      <a:pt x="1612" y="35"/>
                      <a:pt x="1612" y="35"/>
                      <a:pt x="1612" y="35"/>
                    </a:cubicBezTo>
                    <a:cubicBezTo>
                      <a:pt x="1612" y="38"/>
                      <a:pt x="1612" y="38"/>
                      <a:pt x="1612" y="38"/>
                    </a:cubicBezTo>
                    <a:cubicBezTo>
                      <a:pt x="1607" y="38"/>
                      <a:pt x="1607" y="38"/>
                      <a:pt x="1607" y="38"/>
                    </a:cubicBezTo>
                    <a:cubicBezTo>
                      <a:pt x="1604" y="38"/>
                      <a:pt x="1604" y="38"/>
                      <a:pt x="1604" y="38"/>
                    </a:cubicBezTo>
                    <a:cubicBezTo>
                      <a:pt x="1603" y="40"/>
                      <a:pt x="1603" y="40"/>
                      <a:pt x="1603" y="40"/>
                    </a:cubicBezTo>
                    <a:cubicBezTo>
                      <a:pt x="1598" y="40"/>
                      <a:pt x="1598" y="40"/>
                      <a:pt x="1598" y="40"/>
                    </a:cubicBezTo>
                    <a:cubicBezTo>
                      <a:pt x="1589" y="37"/>
                      <a:pt x="1589" y="37"/>
                      <a:pt x="1589" y="37"/>
                    </a:cubicBezTo>
                    <a:cubicBezTo>
                      <a:pt x="1590" y="34"/>
                      <a:pt x="1590" y="34"/>
                      <a:pt x="1590" y="34"/>
                    </a:cubicBezTo>
                    <a:cubicBezTo>
                      <a:pt x="1594" y="35"/>
                      <a:pt x="1594" y="35"/>
                      <a:pt x="1594" y="35"/>
                    </a:cubicBezTo>
                    <a:cubicBezTo>
                      <a:pt x="1590" y="33"/>
                      <a:pt x="1590" y="33"/>
                      <a:pt x="1590" y="33"/>
                    </a:cubicBezTo>
                    <a:cubicBezTo>
                      <a:pt x="1581" y="32"/>
                      <a:pt x="1581" y="32"/>
                      <a:pt x="1581" y="32"/>
                    </a:cubicBezTo>
                    <a:cubicBezTo>
                      <a:pt x="1577" y="33"/>
                      <a:pt x="1577" y="33"/>
                      <a:pt x="1577" y="33"/>
                    </a:cubicBezTo>
                    <a:cubicBezTo>
                      <a:pt x="1574" y="31"/>
                      <a:pt x="1574" y="31"/>
                      <a:pt x="1574" y="31"/>
                    </a:cubicBezTo>
                    <a:cubicBezTo>
                      <a:pt x="1575" y="30"/>
                      <a:pt x="1575" y="30"/>
                      <a:pt x="1575" y="30"/>
                    </a:cubicBezTo>
                    <a:cubicBezTo>
                      <a:pt x="1571" y="31"/>
                      <a:pt x="1571" y="31"/>
                      <a:pt x="1571" y="31"/>
                    </a:cubicBezTo>
                    <a:cubicBezTo>
                      <a:pt x="1568" y="30"/>
                      <a:pt x="1568" y="30"/>
                      <a:pt x="1568" y="30"/>
                    </a:cubicBezTo>
                    <a:cubicBezTo>
                      <a:pt x="1560" y="27"/>
                      <a:pt x="1560" y="27"/>
                      <a:pt x="1560" y="27"/>
                    </a:cubicBezTo>
                    <a:cubicBezTo>
                      <a:pt x="1556" y="28"/>
                      <a:pt x="1556" y="28"/>
                      <a:pt x="1556" y="28"/>
                    </a:cubicBezTo>
                    <a:cubicBezTo>
                      <a:pt x="1555" y="30"/>
                      <a:pt x="1555" y="30"/>
                      <a:pt x="1555" y="30"/>
                    </a:cubicBezTo>
                    <a:cubicBezTo>
                      <a:pt x="1552" y="29"/>
                      <a:pt x="1552" y="29"/>
                      <a:pt x="1552" y="29"/>
                    </a:cubicBezTo>
                    <a:cubicBezTo>
                      <a:pt x="1551" y="27"/>
                      <a:pt x="1551" y="27"/>
                      <a:pt x="1551" y="27"/>
                    </a:cubicBezTo>
                    <a:cubicBezTo>
                      <a:pt x="1548" y="28"/>
                      <a:pt x="1548" y="28"/>
                      <a:pt x="1548" y="28"/>
                    </a:cubicBezTo>
                    <a:cubicBezTo>
                      <a:pt x="1543" y="28"/>
                      <a:pt x="1543" y="28"/>
                      <a:pt x="1543" y="28"/>
                    </a:cubicBezTo>
                    <a:cubicBezTo>
                      <a:pt x="1541" y="26"/>
                      <a:pt x="1541" y="26"/>
                      <a:pt x="1541" y="26"/>
                    </a:cubicBezTo>
                    <a:cubicBezTo>
                      <a:pt x="1539" y="26"/>
                      <a:pt x="1539" y="26"/>
                      <a:pt x="1539" y="26"/>
                    </a:cubicBezTo>
                    <a:cubicBezTo>
                      <a:pt x="1535" y="27"/>
                      <a:pt x="1535" y="27"/>
                      <a:pt x="1535" y="27"/>
                    </a:cubicBezTo>
                    <a:cubicBezTo>
                      <a:pt x="1535" y="27"/>
                      <a:pt x="1535" y="27"/>
                      <a:pt x="1535" y="27"/>
                    </a:cubicBezTo>
                    <a:cubicBezTo>
                      <a:pt x="1534" y="28"/>
                      <a:pt x="1534" y="28"/>
                      <a:pt x="1534" y="28"/>
                    </a:cubicBezTo>
                    <a:cubicBezTo>
                      <a:pt x="1532" y="32"/>
                      <a:pt x="1532" y="32"/>
                      <a:pt x="1532" y="32"/>
                    </a:cubicBezTo>
                    <a:cubicBezTo>
                      <a:pt x="1530" y="28"/>
                      <a:pt x="1530" y="28"/>
                      <a:pt x="1530" y="28"/>
                    </a:cubicBezTo>
                    <a:cubicBezTo>
                      <a:pt x="1521" y="30"/>
                      <a:pt x="1521" y="30"/>
                      <a:pt x="1521" y="30"/>
                    </a:cubicBezTo>
                    <a:cubicBezTo>
                      <a:pt x="1521" y="34"/>
                      <a:pt x="1521" y="34"/>
                      <a:pt x="1521" y="34"/>
                    </a:cubicBezTo>
                    <a:cubicBezTo>
                      <a:pt x="1518" y="33"/>
                      <a:pt x="1518" y="33"/>
                      <a:pt x="1518" y="33"/>
                    </a:cubicBezTo>
                    <a:cubicBezTo>
                      <a:pt x="1517" y="35"/>
                      <a:pt x="1517" y="35"/>
                      <a:pt x="1517" y="35"/>
                    </a:cubicBezTo>
                    <a:cubicBezTo>
                      <a:pt x="1514" y="36"/>
                      <a:pt x="1514" y="36"/>
                      <a:pt x="1514" y="36"/>
                    </a:cubicBezTo>
                    <a:cubicBezTo>
                      <a:pt x="1513" y="34"/>
                      <a:pt x="1513" y="34"/>
                      <a:pt x="1513" y="34"/>
                    </a:cubicBezTo>
                    <a:cubicBezTo>
                      <a:pt x="1511" y="34"/>
                      <a:pt x="1511" y="34"/>
                      <a:pt x="1511" y="34"/>
                    </a:cubicBezTo>
                    <a:cubicBezTo>
                      <a:pt x="1511" y="37"/>
                      <a:pt x="1511" y="37"/>
                      <a:pt x="1511" y="37"/>
                    </a:cubicBezTo>
                    <a:cubicBezTo>
                      <a:pt x="1509" y="36"/>
                      <a:pt x="1509" y="36"/>
                      <a:pt x="1509" y="36"/>
                    </a:cubicBezTo>
                    <a:cubicBezTo>
                      <a:pt x="1506" y="37"/>
                      <a:pt x="1506" y="37"/>
                      <a:pt x="1506" y="37"/>
                    </a:cubicBezTo>
                    <a:cubicBezTo>
                      <a:pt x="1502" y="35"/>
                      <a:pt x="1502" y="35"/>
                      <a:pt x="1502" y="35"/>
                    </a:cubicBezTo>
                    <a:cubicBezTo>
                      <a:pt x="1500" y="36"/>
                      <a:pt x="1500" y="36"/>
                      <a:pt x="1500" y="36"/>
                    </a:cubicBezTo>
                    <a:cubicBezTo>
                      <a:pt x="1500" y="38"/>
                      <a:pt x="1500" y="38"/>
                      <a:pt x="1500" y="38"/>
                    </a:cubicBezTo>
                    <a:cubicBezTo>
                      <a:pt x="1493" y="38"/>
                      <a:pt x="1493" y="38"/>
                      <a:pt x="1493" y="38"/>
                    </a:cubicBezTo>
                    <a:cubicBezTo>
                      <a:pt x="1485" y="39"/>
                      <a:pt x="1485" y="39"/>
                      <a:pt x="1485" y="39"/>
                    </a:cubicBezTo>
                    <a:cubicBezTo>
                      <a:pt x="1484" y="38"/>
                      <a:pt x="1484" y="38"/>
                      <a:pt x="1484" y="38"/>
                    </a:cubicBezTo>
                    <a:cubicBezTo>
                      <a:pt x="1479" y="38"/>
                      <a:pt x="1479" y="38"/>
                      <a:pt x="1479" y="38"/>
                    </a:cubicBezTo>
                    <a:cubicBezTo>
                      <a:pt x="1482" y="40"/>
                      <a:pt x="1482" y="40"/>
                      <a:pt x="1482" y="40"/>
                    </a:cubicBezTo>
                    <a:cubicBezTo>
                      <a:pt x="1484" y="44"/>
                      <a:pt x="1484" y="44"/>
                      <a:pt x="1484" y="44"/>
                    </a:cubicBezTo>
                    <a:cubicBezTo>
                      <a:pt x="1485" y="46"/>
                      <a:pt x="1485" y="46"/>
                      <a:pt x="1485" y="46"/>
                    </a:cubicBezTo>
                    <a:cubicBezTo>
                      <a:pt x="1486" y="49"/>
                      <a:pt x="1486" y="49"/>
                      <a:pt x="1486" y="49"/>
                    </a:cubicBezTo>
                    <a:cubicBezTo>
                      <a:pt x="1488" y="53"/>
                      <a:pt x="1488" y="53"/>
                      <a:pt x="1488" y="53"/>
                    </a:cubicBezTo>
                    <a:cubicBezTo>
                      <a:pt x="1487" y="55"/>
                      <a:pt x="1487" y="55"/>
                      <a:pt x="1487" y="55"/>
                    </a:cubicBezTo>
                    <a:cubicBezTo>
                      <a:pt x="1487" y="57"/>
                      <a:pt x="1487" y="57"/>
                      <a:pt x="1487" y="57"/>
                    </a:cubicBezTo>
                    <a:cubicBezTo>
                      <a:pt x="1490" y="55"/>
                      <a:pt x="1490" y="55"/>
                      <a:pt x="1490" y="55"/>
                    </a:cubicBezTo>
                    <a:cubicBezTo>
                      <a:pt x="1496" y="57"/>
                      <a:pt x="1496" y="57"/>
                      <a:pt x="1496" y="57"/>
                    </a:cubicBezTo>
                    <a:cubicBezTo>
                      <a:pt x="1497" y="59"/>
                      <a:pt x="1497" y="59"/>
                      <a:pt x="1497" y="59"/>
                    </a:cubicBezTo>
                    <a:cubicBezTo>
                      <a:pt x="1499" y="60"/>
                      <a:pt x="1499" y="60"/>
                      <a:pt x="1499" y="60"/>
                    </a:cubicBezTo>
                    <a:cubicBezTo>
                      <a:pt x="1504" y="65"/>
                      <a:pt x="1504" y="65"/>
                      <a:pt x="1504" y="65"/>
                    </a:cubicBezTo>
                    <a:cubicBezTo>
                      <a:pt x="1505" y="69"/>
                      <a:pt x="1505" y="69"/>
                      <a:pt x="1505" y="69"/>
                    </a:cubicBezTo>
                    <a:cubicBezTo>
                      <a:pt x="1508" y="70"/>
                      <a:pt x="1508" y="70"/>
                      <a:pt x="1508" y="70"/>
                    </a:cubicBezTo>
                    <a:cubicBezTo>
                      <a:pt x="1512" y="74"/>
                      <a:pt x="1512" y="74"/>
                      <a:pt x="1512" y="74"/>
                    </a:cubicBezTo>
                    <a:cubicBezTo>
                      <a:pt x="1511" y="76"/>
                      <a:pt x="1511" y="76"/>
                      <a:pt x="1511" y="76"/>
                    </a:cubicBezTo>
                    <a:cubicBezTo>
                      <a:pt x="1512" y="78"/>
                      <a:pt x="1512" y="78"/>
                      <a:pt x="1512" y="78"/>
                    </a:cubicBezTo>
                    <a:cubicBezTo>
                      <a:pt x="1511" y="79"/>
                      <a:pt x="1511" y="79"/>
                      <a:pt x="1511" y="79"/>
                    </a:cubicBezTo>
                    <a:cubicBezTo>
                      <a:pt x="1513" y="81"/>
                      <a:pt x="1513" y="81"/>
                      <a:pt x="1513" y="81"/>
                    </a:cubicBezTo>
                    <a:cubicBezTo>
                      <a:pt x="1511" y="83"/>
                      <a:pt x="1511" y="83"/>
                      <a:pt x="1511" y="83"/>
                    </a:cubicBezTo>
                    <a:cubicBezTo>
                      <a:pt x="1509" y="83"/>
                      <a:pt x="1509" y="83"/>
                      <a:pt x="1509" y="83"/>
                    </a:cubicBezTo>
                    <a:cubicBezTo>
                      <a:pt x="1507" y="84"/>
                      <a:pt x="1507" y="84"/>
                      <a:pt x="1507" y="84"/>
                    </a:cubicBezTo>
                    <a:cubicBezTo>
                      <a:pt x="1507" y="86"/>
                      <a:pt x="1507" y="86"/>
                      <a:pt x="1507" y="86"/>
                    </a:cubicBezTo>
                    <a:cubicBezTo>
                      <a:pt x="1503" y="87"/>
                      <a:pt x="1503" y="87"/>
                      <a:pt x="1503" y="87"/>
                    </a:cubicBezTo>
                    <a:cubicBezTo>
                      <a:pt x="1501" y="88"/>
                      <a:pt x="1501" y="88"/>
                      <a:pt x="1501" y="88"/>
                    </a:cubicBezTo>
                    <a:cubicBezTo>
                      <a:pt x="1495" y="88"/>
                      <a:pt x="1495" y="88"/>
                      <a:pt x="1495" y="88"/>
                    </a:cubicBezTo>
                    <a:cubicBezTo>
                      <a:pt x="1493" y="86"/>
                      <a:pt x="1493" y="86"/>
                      <a:pt x="1493" y="86"/>
                    </a:cubicBezTo>
                    <a:cubicBezTo>
                      <a:pt x="1493" y="83"/>
                      <a:pt x="1493" y="83"/>
                      <a:pt x="1493" y="83"/>
                    </a:cubicBezTo>
                    <a:cubicBezTo>
                      <a:pt x="1489" y="77"/>
                      <a:pt x="1489" y="77"/>
                      <a:pt x="1489" y="77"/>
                    </a:cubicBezTo>
                    <a:cubicBezTo>
                      <a:pt x="1488" y="77"/>
                      <a:pt x="1488" y="77"/>
                      <a:pt x="1488" y="77"/>
                    </a:cubicBezTo>
                    <a:cubicBezTo>
                      <a:pt x="1487" y="78"/>
                      <a:pt x="1487" y="78"/>
                      <a:pt x="1487" y="78"/>
                    </a:cubicBezTo>
                    <a:cubicBezTo>
                      <a:pt x="1480" y="77"/>
                      <a:pt x="1480" y="77"/>
                      <a:pt x="1480" y="77"/>
                    </a:cubicBezTo>
                    <a:cubicBezTo>
                      <a:pt x="1476" y="77"/>
                      <a:pt x="1476" y="77"/>
                      <a:pt x="1476" y="77"/>
                    </a:cubicBezTo>
                    <a:cubicBezTo>
                      <a:pt x="1474" y="76"/>
                      <a:pt x="1474" y="76"/>
                      <a:pt x="1474" y="76"/>
                    </a:cubicBezTo>
                    <a:cubicBezTo>
                      <a:pt x="1469" y="71"/>
                      <a:pt x="1469" y="71"/>
                      <a:pt x="1469" y="71"/>
                    </a:cubicBezTo>
                    <a:cubicBezTo>
                      <a:pt x="1470" y="68"/>
                      <a:pt x="1470" y="68"/>
                      <a:pt x="1470" y="68"/>
                    </a:cubicBezTo>
                    <a:cubicBezTo>
                      <a:pt x="1468" y="67"/>
                      <a:pt x="1468" y="67"/>
                      <a:pt x="1468" y="67"/>
                    </a:cubicBezTo>
                    <a:cubicBezTo>
                      <a:pt x="1464" y="66"/>
                      <a:pt x="1464" y="66"/>
                      <a:pt x="1464" y="66"/>
                    </a:cubicBezTo>
                    <a:cubicBezTo>
                      <a:pt x="1463" y="64"/>
                      <a:pt x="1463" y="64"/>
                      <a:pt x="1463" y="64"/>
                    </a:cubicBezTo>
                    <a:cubicBezTo>
                      <a:pt x="1462" y="61"/>
                      <a:pt x="1462" y="61"/>
                      <a:pt x="1462" y="61"/>
                    </a:cubicBezTo>
                    <a:cubicBezTo>
                      <a:pt x="1459" y="61"/>
                      <a:pt x="1459" y="61"/>
                      <a:pt x="1459" y="61"/>
                    </a:cubicBezTo>
                    <a:cubicBezTo>
                      <a:pt x="1458" y="61"/>
                      <a:pt x="1458" y="61"/>
                      <a:pt x="1458" y="61"/>
                    </a:cubicBezTo>
                    <a:cubicBezTo>
                      <a:pt x="1458" y="64"/>
                      <a:pt x="1458" y="64"/>
                      <a:pt x="1458" y="64"/>
                    </a:cubicBezTo>
                    <a:cubicBezTo>
                      <a:pt x="1458" y="67"/>
                      <a:pt x="1458" y="67"/>
                      <a:pt x="1458" y="67"/>
                    </a:cubicBezTo>
                    <a:cubicBezTo>
                      <a:pt x="1458" y="69"/>
                      <a:pt x="1458" y="69"/>
                      <a:pt x="1458" y="69"/>
                    </a:cubicBezTo>
                    <a:cubicBezTo>
                      <a:pt x="1455" y="74"/>
                      <a:pt x="1455" y="74"/>
                      <a:pt x="1455" y="74"/>
                    </a:cubicBezTo>
                    <a:cubicBezTo>
                      <a:pt x="1453" y="78"/>
                      <a:pt x="1453" y="78"/>
                      <a:pt x="1453" y="78"/>
                    </a:cubicBezTo>
                    <a:cubicBezTo>
                      <a:pt x="1450" y="75"/>
                      <a:pt x="1450" y="75"/>
                      <a:pt x="1450" y="75"/>
                    </a:cubicBezTo>
                    <a:cubicBezTo>
                      <a:pt x="1450" y="74"/>
                      <a:pt x="1450" y="74"/>
                      <a:pt x="1450" y="74"/>
                    </a:cubicBezTo>
                    <a:cubicBezTo>
                      <a:pt x="1450" y="74"/>
                      <a:pt x="1450" y="74"/>
                      <a:pt x="1450" y="74"/>
                    </a:cubicBezTo>
                    <a:cubicBezTo>
                      <a:pt x="1447" y="76"/>
                      <a:pt x="1447" y="76"/>
                      <a:pt x="1447" y="76"/>
                    </a:cubicBezTo>
                    <a:cubicBezTo>
                      <a:pt x="1442" y="75"/>
                      <a:pt x="1442" y="75"/>
                      <a:pt x="1442" y="75"/>
                    </a:cubicBezTo>
                    <a:cubicBezTo>
                      <a:pt x="1437" y="77"/>
                      <a:pt x="1437" y="77"/>
                      <a:pt x="1437" y="77"/>
                    </a:cubicBezTo>
                    <a:cubicBezTo>
                      <a:pt x="1435" y="76"/>
                      <a:pt x="1435" y="76"/>
                      <a:pt x="1435" y="76"/>
                    </a:cubicBezTo>
                    <a:cubicBezTo>
                      <a:pt x="1431" y="79"/>
                      <a:pt x="1431" y="79"/>
                      <a:pt x="1431" y="79"/>
                    </a:cubicBezTo>
                    <a:cubicBezTo>
                      <a:pt x="1427" y="80"/>
                      <a:pt x="1427" y="80"/>
                      <a:pt x="1427" y="80"/>
                    </a:cubicBezTo>
                    <a:cubicBezTo>
                      <a:pt x="1424" y="79"/>
                      <a:pt x="1424" y="79"/>
                      <a:pt x="1424" y="79"/>
                    </a:cubicBezTo>
                    <a:cubicBezTo>
                      <a:pt x="1422" y="77"/>
                      <a:pt x="1422" y="77"/>
                      <a:pt x="1422" y="77"/>
                    </a:cubicBezTo>
                    <a:cubicBezTo>
                      <a:pt x="1421" y="77"/>
                      <a:pt x="1421" y="77"/>
                      <a:pt x="1421" y="77"/>
                    </a:cubicBezTo>
                    <a:cubicBezTo>
                      <a:pt x="1421" y="77"/>
                      <a:pt x="1421" y="77"/>
                      <a:pt x="1421" y="77"/>
                    </a:cubicBezTo>
                    <a:cubicBezTo>
                      <a:pt x="1421" y="79"/>
                      <a:pt x="1421" y="79"/>
                      <a:pt x="1421" y="79"/>
                    </a:cubicBezTo>
                    <a:cubicBezTo>
                      <a:pt x="1416" y="81"/>
                      <a:pt x="1416" y="81"/>
                      <a:pt x="1416" y="81"/>
                    </a:cubicBezTo>
                    <a:cubicBezTo>
                      <a:pt x="1413" y="83"/>
                      <a:pt x="1413" y="83"/>
                      <a:pt x="1413" y="83"/>
                    </a:cubicBezTo>
                    <a:cubicBezTo>
                      <a:pt x="1408" y="84"/>
                      <a:pt x="1408" y="84"/>
                      <a:pt x="1408" y="84"/>
                    </a:cubicBezTo>
                    <a:cubicBezTo>
                      <a:pt x="1405" y="87"/>
                      <a:pt x="1405" y="87"/>
                      <a:pt x="1405" y="87"/>
                    </a:cubicBezTo>
                    <a:cubicBezTo>
                      <a:pt x="1405" y="91"/>
                      <a:pt x="1405" y="91"/>
                      <a:pt x="1405" y="91"/>
                    </a:cubicBezTo>
                    <a:cubicBezTo>
                      <a:pt x="1405" y="97"/>
                      <a:pt x="1405" y="97"/>
                      <a:pt x="1405" y="97"/>
                    </a:cubicBezTo>
                    <a:cubicBezTo>
                      <a:pt x="1410" y="104"/>
                      <a:pt x="1410" y="104"/>
                      <a:pt x="1410" y="104"/>
                    </a:cubicBezTo>
                    <a:cubicBezTo>
                      <a:pt x="1411" y="113"/>
                      <a:pt x="1411" y="113"/>
                      <a:pt x="1411" y="113"/>
                    </a:cubicBezTo>
                    <a:cubicBezTo>
                      <a:pt x="1405" y="104"/>
                      <a:pt x="1405" y="104"/>
                      <a:pt x="1405" y="104"/>
                    </a:cubicBezTo>
                    <a:cubicBezTo>
                      <a:pt x="1403" y="102"/>
                      <a:pt x="1403" y="102"/>
                      <a:pt x="1403" y="102"/>
                    </a:cubicBezTo>
                    <a:cubicBezTo>
                      <a:pt x="1402" y="102"/>
                      <a:pt x="1402" y="102"/>
                      <a:pt x="1402" y="102"/>
                    </a:cubicBezTo>
                    <a:cubicBezTo>
                      <a:pt x="1402" y="102"/>
                      <a:pt x="1402" y="102"/>
                      <a:pt x="1402" y="102"/>
                    </a:cubicBezTo>
                    <a:cubicBezTo>
                      <a:pt x="1404" y="107"/>
                      <a:pt x="1404" y="107"/>
                      <a:pt x="1404" y="107"/>
                    </a:cubicBezTo>
                    <a:cubicBezTo>
                      <a:pt x="1404" y="112"/>
                      <a:pt x="1404" y="112"/>
                      <a:pt x="1404" y="112"/>
                    </a:cubicBezTo>
                    <a:cubicBezTo>
                      <a:pt x="1398" y="105"/>
                      <a:pt x="1398" y="105"/>
                      <a:pt x="1398" y="105"/>
                    </a:cubicBezTo>
                    <a:cubicBezTo>
                      <a:pt x="1395" y="105"/>
                      <a:pt x="1395" y="105"/>
                      <a:pt x="1395" y="105"/>
                    </a:cubicBezTo>
                    <a:cubicBezTo>
                      <a:pt x="1394" y="100"/>
                      <a:pt x="1394" y="100"/>
                      <a:pt x="1394" y="100"/>
                    </a:cubicBezTo>
                    <a:cubicBezTo>
                      <a:pt x="1390" y="95"/>
                      <a:pt x="1390" y="95"/>
                      <a:pt x="1390" y="95"/>
                    </a:cubicBezTo>
                    <a:cubicBezTo>
                      <a:pt x="1388" y="93"/>
                      <a:pt x="1388" y="93"/>
                      <a:pt x="1388" y="93"/>
                    </a:cubicBezTo>
                    <a:cubicBezTo>
                      <a:pt x="1388" y="93"/>
                      <a:pt x="1388" y="93"/>
                      <a:pt x="1388" y="93"/>
                    </a:cubicBezTo>
                    <a:cubicBezTo>
                      <a:pt x="1389" y="96"/>
                      <a:pt x="1389" y="96"/>
                      <a:pt x="1389" y="96"/>
                    </a:cubicBezTo>
                    <a:cubicBezTo>
                      <a:pt x="1387" y="102"/>
                      <a:pt x="1387" y="102"/>
                      <a:pt x="1387" y="102"/>
                    </a:cubicBezTo>
                    <a:cubicBezTo>
                      <a:pt x="1385" y="96"/>
                      <a:pt x="1385" y="96"/>
                      <a:pt x="1385" y="96"/>
                    </a:cubicBezTo>
                    <a:cubicBezTo>
                      <a:pt x="1383" y="95"/>
                      <a:pt x="1383" y="95"/>
                      <a:pt x="1383" y="95"/>
                    </a:cubicBezTo>
                    <a:cubicBezTo>
                      <a:pt x="1380" y="95"/>
                      <a:pt x="1380" y="95"/>
                      <a:pt x="1380" y="95"/>
                    </a:cubicBezTo>
                    <a:cubicBezTo>
                      <a:pt x="1380" y="98"/>
                      <a:pt x="1380" y="98"/>
                      <a:pt x="1380" y="98"/>
                    </a:cubicBezTo>
                    <a:cubicBezTo>
                      <a:pt x="1377" y="95"/>
                      <a:pt x="1377" y="95"/>
                      <a:pt x="1377" y="95"/>
                    </a:cubicBezTo>
                    <a:cubicBezTo>
                      <a:pt x="1374" y="95"/>
                      <a:pt x="1374" y="95"/>
                      <a:pt x="1374" y="95"/>
                    </a:cubicBezTo>
                    <a:cubicBezTo>
                      <a:pt x="1371" y="99"/>
                      <a:pt x="1371" y="99"/>
                      <a:pt x="1371" y="99"/>
                    </a:cubicBezTo>
                    <a:cubicBezTo>
                      <a:pt x="1365" y="100"/>
                      <a:pt x="1365" y="100"/>
                      <a:pt x="1365" y="100"/>
                    </a:cubicBezTo>
                    <a:cubicBezTo>
                      <a:pt x="1368" y="95"/>
                      <a:pt x="1368" y="95"/>
                      <a:pt x="1368" y="95"/>
                    </a:cubicBezTo>
                    <a:cubicBezTo>
                      <a:pt x="1368" y="94"/>
                      <a:pt x="1368" y="94"/>
                      <a:pt x="1368" y="94"/>
                    </a:cubicBezTo>
                    <a:cubicBezTo>
                      <a:pt x="1365" y="88"/>
                      <a:pt x="1365" y="88"/>
                      <a:pt x="1365" y="88"/>
                    </a:cubicBezTo>
                    <a:cubicBezTo>
                      <a:pt x="1365" y="85"/>
                      <a:pt x="1365" y="85"/>
                      <a:pt x="1365" y="85"/>
                    </a:cubicBezTo>
                    <a:cubicBezTo>
                      <a:pt x="1364" y="83"/>
                      <a:pt x="1364" y="83"/>
                      <a:pt x="1364" y="83"/>
                    </a:cubicBezTo>
                    <a:cubicBezTo>
                      <a:pt x="1364" y="81"/>
                      <a:pt x="1364" y="81"/>
                      <a:pt x="1364" y="81"/>
                    </a:cubicBezTo>
                    <a:cubicBezTo>
                      <a:pt x="1362" y="76"/>
                      <a:pt x="1362" y="76"/>
                      <a:pt x="1362" y="76"/>
                    </a:cubicBezTo>
                    <a:cubicBezTo>
                      <a:pt x="1357" y="71"/>
                      <a:pt x="1357" y="71"/>
                      <a:pt x="1357" y="71"/>
                    </a:cubicBezTo>
                    <a:cubicBezTo>
                      <a:pt x="1351" y="68"/>
                      <a:pt x="1351" y="68"/>
                      <a:pt x="1351" y="68"/>
                    </a:cubicBezTo>
                    <a:cubicBezTo>
                      <a:pt x="1346" y="63"/>
                      <a:pt x="1346" y="63"/>
                      <a:pt x="1346" y="63"/>
                    </a:cubicBezTo>
                    <a:cubicBezTo>
                      <a:pt x="1333" y="59"/>
                      <a:pt x="1333" y="59"/>
                      <a:pt x="1333" y="59"/>
                    </a:cubicBezTo>
                    <a:cubicBezTo>
                      <a:pt x="1326" y="58"/>
                      <a:pt x="1326" y="58"/>
                      <a:pt x="1326" y="58"/>
                    </a:cubicBezTo>
                    <a:cubicBezTo>
                      <a:pt x="1324" y="59"/>
                      <a:pt x="1324" y="59"/>
                      <a:pt x="1324" y="59"/>
                    </a:cubicBezTo>
                    <a:cubicBezTo>
                      <a:pt x="1318" y="62"/>
                      <a:pt x="1318" y="62"/>
                      <a:pt x="1318" y="62"/>
                    </a:cubicBezTo>
                    <a:cubicBezTo>
                      <a:pt x="1318" y="64"/>
                      <a:pt x="1318" y="64"/>
                      <a:pt x="1318" y="64"/>
                    </a:cubicBezTo>
                    <a:cubicBezTo>
                      <a:pt x="1314" y="63"/>
                      <a:pt x="1314" y="63"/>
                      <a:pt x="1314" y="63"/>
                    </a:cubicBezTo>
                    <a:cubicBezTo>
                      <a:pt x="1310" y="65"/>
                      <a:pt x="1310" y="65"/>
                      <a:pt x="1310" y="65"/>
                    </a:cubicBezTo>
                    <a:cubicBezTo>
                      <a:pt x="1300" y="70"/>
                      <a:pt x="1300" y="70"/>
                      <a:pt x="1300" y="70"/>
                    </a:cubicBezTo>
                    <a:cubicBezTo>
                      <a:pt x="1296" y="71"/>
                      <a:pt x="1296" y="71"/>
                      <a:pt x="1296" y="71"/>
                    </a:cubicBezTo>
                    <a:cubicBezTo>
                      <a:pt x="1291" y="75"/>
                      <a:pt x="1291" y="75"/>
                      <a:pt x="1291" y="75"/>
                    </a:cubicBezTo>
                    <a:cubicBezTo>
                      <a:pt x="1289" y="76"/>
                      <a:pt x="1289" y="76"/>
                      <a:pt x="1289" y="76"/>
                    </a:cubicBezTo>
                    <a:cubicBezTo>
                      <a:pt x="1283" y="80"/>
                      <a:pt x="1283" y="80"/>
                      <a:pt x="1283" y="80"/>
                    </a:cubicBezTo>
                    <a:cubicBezTo>
                      <a:pt x="1281" y="82"/>
                      <a:pt x="1281" y="82"/>
                      <a:pt x="1281" y="82"/>
                    </a:cubicBezTo>
                    <a:cubicBezTo>
                      <a:pt x="1277" y="85"/>
                      <a:pt x="1277" y="85"/>
                      <a:pt x="1277" y="85"/>
                    </a:cubicBezTo>
                    <a:cubicBezTo>
                      <a:pt x="1272" y="86"/>
                      <a:pt x="1272" y="86"/>
                      <a:pt x="1272" y="86"/>
                    </a:cubicBezTo>
                    <a:cubicBezTo>
                      <a:pt x="1268" y="84"/>
                      <a:pt x="1268" y="84"/>
                      <a:pt x="1268" y="84"/>
                    </a:cubicBezTo>
                    <a:cubicBezTo>
                      <a:pt x="1263" y="86"/>
                      <a:pt x="1263" y="86"/>
                      <a:pt x="1263" y="86"/>
                    </a:cubicBezTo>
                    <a:cubicBezTo>
                      <a:pt x="1254" y="90"/>
                      <a:pt x="1254" y="90"/>
                      <a:pt x="1254" y="90"/>
                    </a:cubicBezTo>
                    <a:cubicBezTo>
                      <a:pt x="1261" y="82"/>
                      <a:pt x="1261" y="82"/>
                      <a:pt x="1261" y="82"/>
                    </a:cubicBezTo>
                    <a:cubicBezTo>
                      <a:pt x="1265" y="80"/>
                      <a:pt x="1265" y="80"/>
                      <a:pt x="1265" y="80"/>
                    </a:cubicBezTo>
                    <a:cubicBezTo>
                      <a:pt x="1266" y="79"/>
                      <a:pt x="1266" y="79"/>
                      <a:pt x="1266" y="79"/>
                    </a:cubicBezTo>
                    <a:cubicBezTo>
                      <a:pt x="1262" y="75"/>
                      <a:pt x="1262" y="75"/>
                      <a:pt x="1262" y="75"/>
                    </a:cubicBezTo>
                    <a:cubicBezTo>
                      <a:pt x="1256" y="73"/>
                      <a:pt x="1256" y="73"/>
                      <a:pt x="1256" y="73"/>
                    </a:cubicBezTo>
                    <a:cubicBezTo>
                      <a:pt x="1249" y="69"/>
                      <a:pt x="1249" y="69"/>
                      <a:pt x="1249" y="69"/>
                    </a:cubicBezTo>
                    <a:cubicBezTo>
                      <a:pt x="1248" y="69"/>
                      <a:pt x="1248" y="69"/>
                      <a:pt x="1248" y="69"/>
                    </a:cubicBezTo>
                    <a:cubicBezTo>
                      <a:pt x="1248" y="69"/>
                      <a:pt x="1248" y="69"/>
                      <a:pt x="1248" y="69"/>
                    </a:cubicBezTo>
                    <a:cubicBezTo>
                      <a:pt x="1245" y="74"/>
                      <a:pt x="1245" y="74"/>
                      <a:pt x="1245" y="74"/>
                    </a:cubicBezTo>
                    <a:cubicBezTo>
                      <a:pt x="1245" y="81"/>
                      <a:pt x="1245" y="81"/>
                      <a:pt x="1245" y="81"/>
                    </a:cubicBezTo>
                    <a:cubicBezTo>
                      <a:pt x="1243" y="76"/>
                      <a:pt x="1243" y="76"/>
                      <a:pt x="1243" y="76"/>
                    </a:cubicBezTo>
                    <a:cubicBezTo>
                      <a:pt x="1243" y="76"/>
                      <a:pt x="1243" y="76"/>
                      <a:pt x="1243" y="76"/>
                    </a:cubicBezTo>
                    <a:cubicBezTo>
                      <a:pt x="1241" y="79"/>
                      <a:pt x="1241" y="79"/>
                      <a:pt x="1241" y="79"/>
                    </a:cubicBezTo>
                    <a:cubicBezTo>
                      <a:pt x="1238" y="81"/>
                      <a:pt x="1238" y="81"/>
                      <a:pt x="1238" y="81"/>
                    </a:cubicBezTo>
                    <a:cubicBezTo>
                      <a:pt x="1236" y="78"/>
                      <a:pt x="1236" y="78"/>
                      <a:pt x="1236" y="78"/>
                    </a:cubicBezTo>
                    <a:cubicBezTo>
                      <a:pt x="1238" y="74"/>
                      <a:pt x="1238" y="74"/>
                      <a:pt x="1238" y="74"/>
                    </a:cubicBezTo>
                    <a:cubicBezTo>
                      <a:pt x="1239" y="73"/>
                      <a:pt x="1239" y="73"/>
                      <a:pt x="1239" y="73"/>
                    </a:cubicBezTo>
                    <a:cubicBezTo>
                      <a:pt x="1238" y="70"/>
                      <a:pt x="1238" y="70"/>
                      <a:pt x="1238" y="70"/>
                    </a:cubicBezTo>
                    <a:cubicBezTo>
                      <a:pt x="1235" y="69"/>
                      <a:pt x="1235" y="69"/>
                      <a:pt x="1235" y="69"/>
                    </a:cubicBezTo>
                    <a:cubicBezTo>
                      <a:pt x="1233" y="71"/>
                      <a:pt x="1233" y="71"/>
                      <a:pt x="1233" y="71"/>
                    </a:cubicBezTo>
                    <a:cubicBezTo>
                      <a:pt x="1234" y="73"/>
                      <a:pt x="1234" y="73"/>
                      <a:pt x="1234" y="73"/>
                    </a:cubicBezTo>
                    <a:cubicBezTo>
                      <a:pt x="1231" y="77"/>
                      <a:pt x="1231" y="77"/>
                      <a:pt x="1231" y="77"/>
                    </a:cubicBezTo>
                    <a:cubicBezTo>
                      <a:pt x="1228" y="74"/>
                      <a:pt x="1228" y="74"/>
                      <a:pt x="1228" y="74"/>
                    </a:cubicBezTo>
                    <a:cubicBezTo>
                      <a:pt x="1228" y="71"/>
                      <a:pt x="1228" y="71"/>
                      <a:pt x="1228" y="71"/>
                    </a:cubicBezTo>
                    <a:cubicBezTo>
                      <a:pt x="1226" y="68"/>
                      <a:pt x="1226" y="68"/>
                      <a:pt x="1226" y="68"/>
                    </a:cubicBezTo>
                    <a:cubicBezTo>
                      <a:pt x="1226" y="66"/>
                      <a:pt x="1226" y="66"/>
                      <a:pt x="1226" y="66"/>
                    </a:cubicBezTo>
                    <a:cubicBezTo>
                      <a:pt x="1224" y="68"/>
                      <a:pt x="1224" y="68"/>
                      <a:pt x="1224" y="68"/>
                    </a:cubicBezTo>
                    <a:cubicBezTo>
                      <a:pt x="1219" y="68"/>
                      <a:pt x="1219" y="68"/>
                      <a:pt x="1219" y="68"/>
                    </a:cubicBezTo>
                    <a:cubicBezTo>
                      <a:pt x="1216" y="70"/>
                      <a:pt x="1216" y="70"/>
                      <a:pt x="1216" y="70"/>
                    </a:cubicBezTo>
                    <a:cubicBezTo>
                      <a:pt x="1212" y="68"/>
                      <a:pt x="1212" y="68"/>
                      <a:pt x="1212" y="68"/>
                    </a:cubicBezTo>
                    <a:cubicBezTo>
                      <a:pt x="1215" y="66"/>
                      <a:pt x="1215" y="66"/>
                      <a:pt x="1215" y="66"/>
                    </a:cubicBezTo>
                    <a:cubicBezTo>
                      <a:pt x="1214" y="64"/>
                      <a:pt x="1214" y="64"/>
                      <a:pt x="1214" y="64"/>
                    </a:cubicBezTo>
                    <a:cubicBezTo>
                      <a:pt x="1215" y="61"/>
                      <a:pt x="1215" y="61"/>
                      <a:pt x="1215" y="61"/>
                    </a:cubicBezTo>
                    <a:cubicBezTo>
                      <a:pt x="1214" y="58"/>
                      <a:pt x="1214" y="58"/>
                      <a:pt x="1214" y="58"/>
                    </a:cubicBezTo>
                    <a:cubicBezTo>
                      <a:pt x="1215" y="56"/>
                      <a:pt x="1215" y="56"/>
                      <a:pt x="1215" y="56"/>
                    </a:cubicBezTo>
                    <a:cubicBezTo>
                      <a:pt x="1220" y="60"/>
                      <a:pt x="1220" y="60"/>
                      <a:pt x="1220" y="60"/>
                    </a:cubicBezTo>
                    <a:cubicBezTo>
                      <a:pt x="1221" y="59"/>
                      <a:pt x="1221" y="59"/>
                      <a:pt x="1221" y="59"/>
                    </a:cubicBezTo>
                    <a:cubicBezTo>
                      <a:pt x="1222" y="57"/>
                      <a:pt x="1222" y="57"/>
                      <a:pt x="1222" y="57"/>
                    </a:cubicBezTo>
                    <a:cubicBezTo>
                      <a:pt x="1218" y="52"/>
                      <a:pt x="1218" y="52"/>
                      <a:pt x="1218" y="52"/>
                    </a:cubicBezTo>
                    <a:cubicBezTo>
                      <a:pt x="1209" y="49"/>
                      <a:pt x="1209" y="49"/>
                      <a:pt x="1209" y="49"/>
                    </a:cubicBezTo>
                    <a:cubicBezTo>
                      <a:pt x="1202" y="48"/>
                      <a:pt x="1202" y="48"/>
                      <a:pt x="1202" y="48"/>
                    </a:cubicBezTo>
                    <a:cubicBezTo>
                      <a:pt x="1195" y="50"/>
                      <a:pt x="1195" y="50"/>
                      <a:pt x="1195" y="50"/>
                    </a:cubicBezTo>
                    <a:cubicBezTo>
                      <a:pt x="1188" y="51"/>
                      <a:pt x="1188" y="51"/>
                      <a:pt x="1188" y="51"/>
                    </a:cubicBezTo>
                    <a:cubicBezTo>
                      <a:pt x="1184" y="54"/>
                      <a:pt x="1184" y="54"/>
                      <a:pt x="1184" y="54"/>
                    </a:cubicBezTo>
                    <a:cubicBezTo>
                      <a:pt x="1185" y="54"/>
                      <a:pt x="1185" y="54"/>
                      <a:pt x="1185" y="54"/>
                    </a:cubicBezTo>
                    <a:cubicBezTo>
                      <a:pt x="1184" y="54"/>
                      <a:pt x="1184" y="54"/>
                      <a:pt x="1184" y="54"/>
                    </a:cubicBezTo>
                    <a:cubicBezTo>
                      <a:pt x="1185" y="67"/>
                      <a:pt x="1185" y="67"/>
                      <a:pt x="1185" y="67"/>
                    </a:cubicBezTo>
                    <a:cubicBezTo>
                      <a:pt x="1184" y="71"/>
                      <a:pt x="1184" y="71"/>
                      <a:pt x="1184" y="71"/>
                    </a:cubicBezTo>
                    <a:cubicBezTo>
                      <a:pt x="1186" y="73"/>
                      <a:pt x="1186" y="73"/>
                      <a:pt x="1186" y="73"/>
                    </a:cubicBezTo>
                    <a:cubicBezTo>
                      <a:pt x="1183" y="78"/>
                      <a:pt x="1183" y="78"/>
                      <a:pt x="1183" y="78"/>
                    </a:cubicBezTo>
                    <a:cubicBezTo>
                      <a:pt x="1183" y="81"/>
                      <a:pt x="1183" y="81"/>
                      <a:pt x="1183" y="81"/>
                    </a:cubicBezTo>
                    <a:cubicBezTo>
                      <a:pt x="1179" y="84"/>
                      <a:pt x="1179" y="84"/>
                      <a:pt x="1179" y="84"/>
                    </a:cubicBezTo>
                    <a:cubicBezTo>
                      <a:pt x="1175" y="84"/>
                      <a:pt x="1175" y="84"/>
                      <a:pt x="1175" y="84"/>
                    </a:cubicBezTo>
                    <a:cubicBezTo>
                      <a:pt x="1174" y="82"/>
                      <a:pt x="1174" y="82"/>
                      <a:pt x="1174" y="82"/>
                    </a:cubicBezTo>
                    <a:cubicBezTo>
                      <a:pt x="1174" y="81"/>
                      <a:pt x="1174" y="81"/>
                      <a:pt x="1174" y="81"/>
                    </a:cubicBezTo>
                    <a:cubicBezTo>
                      <a:pt x="1170" y="78"/>
                      <a:pt x="1170" y="78"/>
                      <a:pt x="1170" y="78"/>
                    </a:cubicBezTo>
                    <a:cubicBezTo>
                      <a:pt x="1174" y="75"/>
                      <a:pt x="1174" y="75"/>
                      <a:pt x="1174" y="75"/>
                    </a:cubicBezTo>
                    <a:cubicBezTo>
                      <a:pt x="1175" y="76"/>
                      <a:pt x="1175" y="76"/>
                      <a:pt x="1175" y="76"/>
                    </a:cubicBezTo>
                    <a:cubicBezTo>
                      <a:pt x="1176" y="73"/>
                      <a:pt x="1176" y="73"/>
                      <a:pt x="1176" y="73"/>
                    </a:cubicBezTo>
                    <a:cubicBezTo>
                      <a:pt x="1176" y="69"/>
                      <a:pt x="1176" y="69"/>
                      <a:pt x="1176" y="69"/>
                    </a:cubicBezTo>
                    <a:cubicBezTo>
                      <a:pt x="1173" y="68"/>
                      <a:pt x="1173" y="68"/>
                      <a:pt x="1173" y="68"/>
                    </a:cubicBezTo>
                    <a:cubicBezTo>
                      <a:pt x="1171" y="62"/>
                      <a:pt x="1171" y="62"/>
                      <a:pt x="1171" y="62"/>
                    </a:cubicBezTo>
                    <a:cubicBezTo>
                      <a:pt x="1165" y="66"/>
                      <a:pt x="1165" y="66"/>
                      <a:pt x="1165" y="66"/>
                    </a:cubicBezTo>
                    <a:cubicBezTo>
                      <a:pt x="1165" y="69"/>
                      <a:pt x="1165" y="69"/>
                      <a:pt x="1165" y="69"/>
                    </a:cubicBezTo>
                    <a:cubicBezTo>
                      <a:pt x="1160" y="72"/>
                      <a:pt x="1160" y="72"/>
                      <a:pt x="1160" y="72"/>
                    </a:cubicBezTo>
                    <a:cubicBezTo>
                      <a:pt x="1156" y="70"/>
                      <a:pt x="1156" y="70"/>
                      <a:pt x="1156" y="70"/>
                    </a:cubicBezTo>
                    <a:cubicBezTo>
                      <a:pt x="1157" y="66"/>
                      <a:pt x="1157" y="66"/>
                      <a:pt x="1157" y="66"/>
                    </a:cubicBezTo>
                    <a:cubicBezTo>
                      <a:pt x="1158" y="66"/>
                      <a:pt x="1158" y="66"/>
                      <a:pt x="1158" y="66"/>
                    </a:cubicBezTo>
                    <a:cubicBezTo>
                      <a:pt x="1156" y="64"/>
                      <a:pt x="1156" y="64"/>
                      <a:pt x="1156" y="64"/>
                    </a:cubicBezTo>
                    <a:cubicBezTo>
                      <a:pt x="1158" y="56"/>
                      <a:pt x="1158" y="56"/>
                      <a:pt x="1158" y="56"/>
                    </a:cubicBezTo>
                    <a:cubicBezTo>
                      <a:pt x="1162" y="58"/>
                      <a:pt x="1162" y="58"/>
                      <a:pt x="1162" y="58"/>
                    </a:cubicBezTo>
                    <a:cubicBezTo>
                      <a:pt x="1163" y="57"/>
                      <a:pt x="1163" y="57"/>
                      <a:pt x="1163" y="57"/>
                    </a:cubicBezTo>
                    <a:cubicBezTo>
                      <a:pt x="1166" y="59"/>
                      <a:pt x="1166" y="59"/>
                      <a:pt x="1166" y="59"/>
                    </a:cubicBezTo>
                    <a:cubicBezTo>
                      <a:pt x="1173" y="56"/>
                      <a:pt x="1173" y="56"/>
                      <a:pt x="1173" y="56"/>
                    </a:cubicBezTo>
                    <a:cubicBezTo>
                      <a:pt x="1172" y="56"/>
                      <a:pt x="1172" y="56"/>
                      <a:pt x="1172" y="56"/>
                    </a:cubicBezTo>
                    <a:cubicBezTo>
                      <a:pt x="1168" y="56"/>
                      <a:pt x="1168" y="56"/>
                      <a:pt x="1168" y="56"/>
                    </a:cubicBezTo>
                    <a:cubicBezTo>
                      <a:pt x="1163" y="56"/>
                      <a:pt x="1163" y="56"/>
                      <a:pt x="1163" y="56"/>
                    </a:cubicBezTo>
                    <a:cubicBezTo>
                      <a:pt x="1152" y="56"/>
                      <a:pt x="1152" y="56"/>
                      <a:pt x="1152" y="56"/>
                    </a:cubicBezTo>
                    <a:cubicBezTo>
                      <a:pt x="1149" y="58"/>
                      <a:pt x="1149" y="58"/>
                      <a:pt x="1149" y="58"/>
                    </a:cubicBezTo>
                    <a:cubicBezTo>
                      <a:pt x="1133" y="59"/>
                      <a:pt x="1133" y="59"/>
                      <a:pt x="1133" y="59"/>
                    </a:cubicBezTo>
                    <a:cubicBezTo>
                      <a:pt x="1124" y="59"/>
                      <a:pt x="1124" y="59"/>
                      <a:pt x="1124" y="59"/>
                    </a:cubicBezTo>
                    <a:cubicBezTo>
                      <a:pt x="1119" y="60"/>
                      <a:pt x="1119" y="60"/>
                      <a:pt x="1119" y="60"/>
                    </a:cubicBezTo>
                    <a:cubicBezTo>
                      <a:pt x="1113" y="57"/>
                      <a:pt x="1113" y="57"/>
                      <a:pt x="1113" y="57"/>
                    </a:cubicBezTo>
                    <a:cubicBezTo>
                      <a:pt x="1108" y="58"/>
                      <a:pt x="1108" y="58"/>
                      <a:pt x="1108" y="58"/>
                    </a:cubicBezTo>
                    <a:cubicBezTo>
                      <a:pt x="1105" y="59"/>
                      <a:pt x="1105" y="59"/>
                      <a:pt x="1105" y="59"/>
                    </a:cubicBezTo>
                    <a:cubicBezTo>
                      <a:pt x="1107" y="61"/>
                      <a:pt x="1107" y="61"/>
                      <a:pt x="1107" y="61"/>
                    </a:cubicBezTo>
                    <a:cubicBezTo>
                      <a:pt x="1112" y="61"/>
                      <a:pt x="1112" y="61"/>
                      <a:pt x="1112" y="61"/>
                    </a:cubicBezTo>
                    <a:cubicBezTo>
                      <a:pt x="1114" y="62"/>
                      <a:pt x="1114" y="62"/>
                      <a:pt x="1114" y="62"/>
                    </a:cubicBezTo>
                    <a:cubicBezTo>
                      <a:pt x="1117" y="61"/>
                      <a:pt x="1117" y="61"/>
                      <a:pt x="1117" y="61"/>
                    </a:cubicBezTo>
                    <a:cubicBezTo>
                      <a:pt x="1120" y="65"/>
                      <a:pt x="1120" y="65"/>
                      <a:pt x="1120" y="65"/>
                    </a:cubicBezTo>
                    <a:cubicBezTo>
                      <a:pt x="1120" y="68"/>
                      <a:pt x="1120" y="68"/>
                      <a:pt x="1120" y="68"/>
                    </a:cubicBezTo>
                    <a:cubicBezTo>
                      <a:pt x="1114" y="73"/>
                      <a:pt x="1114" y="73"/>
                      <a:pt x="1114" y="73"/>
                    </a:cubicBezTo>
                    <a:cubicBezTo>
                      <a:pt x="1111" y="73"/>
                      <a:pt x="1111" y="73"/>
                      <a:pt x="1111" y="73"/>
                    </a:cubicBezTo>
                    <a:cubicBezTo>
                      <a:pt x="1108" y="74"/>
                      <a:pt x="1108" y="74"/>
                      <a:pt x="1108" y="74"/>
                    </a:cubicBezTo>
                    <a:cubicBezTo>
                      <a:pt x="1107" y="78"/>
                      <a:pt x="1107" y="78"/>
                      <a:pt x="1107" y="78"/>
                    </a:cubicBezTo>
                    <a:cubicBezTo>
                      <a:pt x="1106" y="79"/>
                      <a:pt x="1106" y="79"/>
                      <a:pt x="1106" y="79"/>
                    </a:cubicBezTo>
                    <a:cubicBezTo>
                      <a:pt x="1108" y="84"/>
                      <a:pt x="1108" y="84"/>
                      <a:pt x="1108" y="84"/>
                    </a:cubicBezTo>
                    <a:cubicBezTo>
                      <a:pt x="1111" y="84"/>
                      <a:pt x="1111" y="84"/>
                      <a:pt x="1111" y="84"/>
                    </a:cubicBezTo>
                    <a:cubicBezTo>
                      <a:pt x="1112" y="82"/>
                      <a:pt x="1112" y="82"/>
                      <a:pt x="1112" y="82"/>
                    </a:cubicBezTo>
                    <a:cubicBezTo>
                      <a:pt x="1115" y="79"/>
                      <a:pt x="1115" y="79"/>
                      <a:pt x="1115" y="79"/>
                    </a:cubicBezTo>
                    <a:cubicBezTo>
                      <a:pt x="1122" y="77"/>
                      <a:pt x="1122" y="77"/>
                      <a:pt x="1122" y="77"/>
                    </a:cubicBezTo>
                    <a:cubicBezTo>
                      <a:pt x="1120" y="84"/>
                      <a:pt x="1120" y="84"/>
                      <a:pt x="1120" y="84"/>
                    </a:cubicBezTo>
                    <a:cubicBezTo>
                      <a:pt x="1117" y="85"/>
                      <a:pt x="1117" y="85"/>
                      <a:pt x="1117" y="85"/>
                    </a:cubicBezTo>
                    <a:cubicBezTo>
                      <a:pt x="1119" y="87"/>
                      <a:pt x="1119" y="87"/>
                      <a:pt x="1119" y="87"/>
                    </a:cubicBezTo>
                    <a:cubicBezTo>
                      <a:pt x="1118" y="87"/>
                      <a:pt x="1118" y="87"/>
                      <a:pt x="1118" y="87"/>
                    </a:cubicBezTo>
                    <a:cubicBezTo>
                      <a:pt x="1119" y="90"/>
                      <a:pt x="1119" y="90"/>
                      <a:pt x="1119" y="90"/>
                    </a:cubicBezTo>
                    <a:cubicBezTo>
                      <a:pt x="1118" y="91"/>
                      <a:pt x="1118" y="91"/>
                      <a:pt x="1118" y="91"/>
                    </a:cubicBezTo>
                    <a:cubicBezTo>
                      <a:pt x="1120" y="90"/>
                      <a:pt x="1120" y="90"/>
                      <a:pt x="1120" y="90"/>
                    </a:cubicBezTo>
                    <a:cubicBezTo>
                      <a:pt x="1123" y="93"/>
                      <a:pt x="1123" y="93"/>
                      <a:pt x="1123" y="93"/>
                    </a:cubicBezTo>
                    <a:cubicBezTo>
                      <a:pt x="1122" y="96"/>
                      <a:pt x="1122" y="96"/>
                      <a:pt x="1122" y="96"/>
                    </a:cubicBezTo>
                    <a:cubicBezTo>
                      <a:pt x="1125" y="98"/>
                      <a:pt x="1125" y="98"/>
                      <a:pt x="1125" y="98"/>
                    </a:cubicBezTo>
                    <a:cubicBezTo>
                      <a:pt x="1128" y="99"/>
                      <a:pt x="1128" y="99"/>
                      <a:pt x="1128" y="99"/>
                    </a:cubicBezTo>
                    <a:cubicBezTo>
                      <a:pt x="1133" y="104"/>
                      <a:pt x="1133" y="104"/>
                      <a:pt x="1133" y="104"/>
                    </a:cubicBezTo>
                    <a:cubicBezTo>
                      <a:pt x="1131" y="109"/>
                      <a:pt x="1131" y="109"/>
                      <a:pt x="1131" y="109"/>
                    </a:cubicBezTo>
                    <a:cubicBezTo>
                      <a:pt x="1129" y="107"/>
                      <a:pt x="1129" y="107"/>
                      <a:pt x="1129" y="107"/>
                    </a:cubicBezTo>
                    <a:cubicBezTo>
                      <a:pt x="1127" y="107"/>
                      <a:pt x="1127" y="107"/>
                      <a:pt x="1127" y="107"/>
                    </a:cubicBezTo>
                    <a:cubicBezTo>
                      <a:pt x="1128" y="110"/>
                      <a:pt x="1128" y="110"/>
                      <a:pt x="1128" y="110"/>
                    </a:cubicBezTo>
                    <a:cubicBezTo>
                      <a:pt x="1125" y="112"/>
                      <a:pt x="1125" y="112"/>
                      <a:pt x="1125" y="112"/>
                    </a:cubicBezTo>
                    <a:cubicBezTo>
                      <a:pt x="1123" y="110"/>
                      <a:pt x="1123" y="110"/>
                      <a:pt x="1123" y="110"/>
                    </a:cubicBezTo>
                    <a:cubicBezTo>
                      <a:pt x="1121" y="111"/>
                      <a:pt x="1121" y="111"/>
                      <a:pt x="1121" y="111"/>
                    </a:cubicBezTo>
                    <a:cubicBezTo>
                      <a:pt x="1120" y="108"/>
                      <a:pt x="1120" y="108"/>
                      <a:pt x="1120" y="108"/>
                    </a:cubicBezTo>
                    <a:cubicBezTo>
                      <a:pt x="1116" y="105"/>
                      <a:pt x="1116" y="105"/>
                      <a:pt x="1116" y="105"/>
                    </a:cubicBezTo>
                    <a:cubicBezTo>
                      <a:pt x="1116" y="105"/>
                      <a:pt x="1116" y="105"/>
                      <a:pt x="1116" y="105"/>
                    </a:cubicBezTo>
                    <a:cubicBezTo>
                      <a:pt x="1118" y="107"/>
                      <a:pt x="1118" y="107"/>
                      <a:pt x="1118" y="107"/>
                    </a:cubicBezTo>
                    <a:cubicBezTo>
                      <a:pt x="1114" y="109"/>
                      <a:pt x="1114" y="109"/>
                      <a:pt x="1114" y="109"/>
                    </a:cubicBezTo>
                    <a:cubicBezTo>
                      <a:pt x="1112" y="108"/>
                      <a:pt x="1112" y="108"/>
                      <a:pt x="1112" y="108"/>
                    </a:cubicBezTo>
                    <a:cubicBezTo>
                      <a:pt x="1112" y="108"/>
                      <a:pt x="1112" y="108"/>
                      <a:pt x="1112" y="108"/>
                    </a:cubicBezTo>
                    <a:cubicBezTo>
                      <a:pt x="1113" y="111"/>
                      <a:pt x="1113" y="111"/>
                      <a:pt x="1113" y="111"/>
                    </a:cubicBezTo>
                    <a:cubicBezTo>
                      <a:pt x="1113" y="114"/>
                      <a:pt x="1113" y="114"/>
                      <a:pt x="1113" y="114"/>
                    </a:cubicBezTo>
                    <a:cubicBezTo>
                      <a:pt x="1115" y="115"/>
                      <a:pt x="1115" y="115"/>
                      <a:pt x="1115" y="115"/>
                    </a:cubicBezTo>
                    <a:cubicBezTo>
                      <a:pt x="1119" y="113"/>
                      <a:pt x="1119" y="113"/>
                      <a:pt x="1119" y="113"/>
                    </a:cubicBezTo>
                    <a:cubicBezTo>
                      <a:pt x="1123" y="117"/>
                      <a:pt x="1123" y="117"/>
                      <a:pt x="1123" y="117"/>
                    </a:cubicBezTo>
                    <a:cubicBezTo>
                      <a:pt x="1121" y="118"/>
                      <a:pt x="1121" y="118"/>
                      <a:pt x="1121" y="118"/>
                    </a:cubicBezTo>
                    <a:cubicBezTo>
                      <a:pt x="1124" y="120"/>
                      <a:pt x="1124" y="120"/>
                      <a:pt x="1124" y="120"/>
                    </a:cubicBezTo>
                    <a:cubicBezTo>
                      <a:pt x="1120" y="123"/>
                      <a:pt x="1120" y="123"/>
                      <a:pt x="1120" y="123"/>
                    </a:cubicBezTo>
                    <a:cubicBezTo>
                      <a:pt x="1124" y="125"/>
                      <a:pt x="1124" y="125"/>
                      <a:pt x="1124" y="125"/>
                    </a:cubicBezTo>
                    <a:cubicBezTo>
                      <a:pt x="1113" y="125"/>
                      <a:pt x="1113" y="125"/>
                      <a:pt x="1113" y="125"/>
                    </a:cubicBezTo>
                    <a:cubicBezTo>
                      <a:pt x="1112" y="123"/>
                      <a:pt x="1112" y="123"/>
                      <a:pt x="1112" y="123"/>
                    </a:cubicBezTo>
                    <a:cubicBezTo>
                      <a:pt x="1107" y="122"/>
                      <a:pt x="1107" y="122"/>
                      <a:pt x="1107" y="122"/>
                    </a:cubicBezTo>
                    <a:cubicBezTo>
                      <a:pt x="1105" y="120"/>
                      <a:pt x="1105" y="120"/>
                      <a:pt x="1105" y="120"/>
                    </a:cubicBezTo>
                    <a:cubicBezTo>
                      <a:pt x="1102" y="118"/>
                      <a:pt x="1102" y="118"/>
                      <a:pt x="1102" y="118"/>
                    </a:cubicBezTo>
                    <a:cubicBezTo>
                      <a:pt x="1099" y="116"/>
                      <a:pt x="1099" y="116"/>
                      <a:pt x="1099" y="116"/>
                    </a:cubicBezTo>
                    <a:cubicBezTo>
                      <a:pt x="1095" y="116"/>
                      <a:pt x="1095" y="116"/>
                      <a:pt x="1095" y="116"/>
                    </a:cubicBezTo>
                    <a:cubicBezTo>
                      <a:pt x="1092" y="114"/>
                      <a:pt x="1092" y="114"/>
                      <a:pt x="1092" y="114"/>
                    </a:cubicBezTo>
                    <a:cubicBezTo>
                      <a:pt x="1090" y="115"/>
                      <a:pt x="1090" y="115"/>
                      <a:pt x="1090" y="115"/>
                    </a:cubicBezTo>
                    <a:cubicBezTo>
                      <a:pt x="1089" y="114"/>
                      <a:pt x="1089" y="114"/>
                      <a:pt x="1089" y="114"/>
                    </a:cubicBezTo>
                    <a:cubicBezTo>
                      <a:pt x="1081" y="117"/>
                      <a:pt x="1081" y="117"/>
                      <a:pt x="1081" y="117"/>
                    </a:cubicBezTo>
                    <a:cubicBezTo>
                      <a:pt x="1081" y="119"/>
                      <a:pt x="1081" y="119"/>
                      <a:pt x="1081" y="119"/>
                    </a:cubicBezTo>
                    <a:cubicBezTo>
                      <a:pt x="1080" y="120"/>
                      <a:pt x="1080" y="120"/>
                      <a:pt x="1080" y="120"/>
                    </a:cubicBezTo>
                    <a:cubicBezTo>
                      <a:pt x="1082" y="122"/>
                      <a:pt x="1082" y="122"/>
                      <a:pt x="1082" y="122"/>
                    </a:cubicBezTo>
                    <a:cubicBezTo>
                      <a:pt x="1081" y="124"/>
                      <a:pt x="1081" y="124"/>
                      <a:pt x="1081" y="124"/>
                    </a:cubicBezTo>
                    <a:cubicBezTo>
                      <a:pt x="1083" y="127"/>
                      <a:pt x="1083" y="127"/>
                      <a:pt x="1083" y="127"/>
                    </a:cubicBezTo>
                    <a:cubicBezTo>
                      <a:pt x="1082" y="129"/>
                      <a:pt x="1082" y="129"/>
                      <a:pt x="1082" y="129"/>
                    </a:cubicBezTo>
                    <a:cubicBezTo>
                      <a:pt x="1079" y="127"/>
                      <a:pt x="1079" y="127"/>
                      <a:pt x="1079" y="127"/>
                    </a:cubicBezTo>
                    <a:cubicBezTo>
                      <a:pt x="1077" y="127"/>
                      <a:pt x="1077" y="127"/>
                      <a:pt x="1077" y="127"/>
                    </a:cubicBezTo>
                    <a:cubicBezTo>
                      <a:pt x="1074" y="126"/>
                      <a:pt x="1074" y="126"/>
                      <a:pt x="1074" y="126"/>
                    </a:cubicBezTo>
                    <a:cubicBezTo>
                      <a:pt x="1064" y="128"/>
                      <a:pt x="1064" y="128"/>
                      <a:pt x="1064" y="128"/>
                    </a:cubicBezTo>
                    <a:cubicBezTo>
                      <a:pt x="1058" y="127"/>
                      <a:pt x="1058" y="127"/>
                      <a:pt x="1058" y="127"/>
                    </a:cubicBezTo>
                    <a:cubicBezTo>
                      <a:pt x="1055" y="124"/>
                      <a:pt x="1055" y="124"/>
                      <a:pt x="1055" y="124"/>
                    </a:cubicBezTo>
                    <a:cubicBezTo>
                      <a:pt x="1052" y="123"/>
                      <a:pt x="1052" y="123"/>
                      <a:pt x="1052" y="123"/>
                    </a:cubicBezTo>
                    <a:cubicBezTo>
                      <a:pt x="1049" y="119"/>
                      <a:pt x="1049" y="119"/>
                      <a:pt x="1049" y="119"/>
                    </a:cubicBezTo>
                    <a:cubicBezTo>
                      <a:pt x="1047" y="116"/>
                      <a:pt x="1047" y="116"/>
                      <a:pt x="1047" y="116"/>
                    </a:cubicBezTo>
                    <a:cubicBezTo>
                      <a:pt x="1047" y="116"/>
                      <a:pt x="1047" y="116"/>
                      <a:pt x="1047" y="116"/>
                    </a:cubicBezTo>
                    <a:cubicBezTo>
                      <a:pt x="1049" y="121"/>
                      <a:pt x="1049" y="121"/>
                      <a:pt x="1049" y="121"/>
                    </a:cubicBezTo>
                    <a:cubicBezTo>
                      <a:pt x="1050" y="128"/>
                      <a:pt x="1050" y="128"/>
                      <a:pt x="1050" y="128"/>
                    </a:cubicBezTo>
                    <a:cubicBezTo>
                      <a:pt x="1054" y="135"/>
                      <a:pt x="1054" y="135"/>
                      <a:pt x="1054" y="135"/>
                    </a:cubicBezTo>
                    <a:cubicBezTo>
                      <a:pt x="1056" y="141"/>
                      <a:pt x="1056" y="141"/>
                      <a:pt x="1056" y="141"/>
                    </a:cubicBezTo>
                    <a:cubicBezTo>
                      <a:pt x="1059" y="156"/>
                      <a:pt x="1059" y="156"/>
                      <a:pt x="1059" y="156"/>
                    </a:cubicBezTo>
                    <a:cubicBezTo>
                      <a:pt x="1058" y="160"/>
                      <a:pt x="1058" y="160"/>
                      <a:pt x="1058" y="160"/>
                    </a:cubicBezTo>
                    <a:cubicBezTo>
                      <a:pt x="1055" y="160"/>
                      <a:pt x="1055" y="160"/>
                      <a:pt x="1055" y="160"/>
                    </a:cubicBezTo>
                    <a:cubicBezTo>
                      <a:pt x="1053" y="157"/>
                      <a:pt x="1053" y="157"/>
                      <a:pt x="1053" y="157"/>
                    </a:cubicBezTo>
                    <a:cubicBezTo>
                      <a:pt x="1053" y="155"/>
                      <a:pt x="1053" y="155"/>
                      <a:pt x="1053" y="155"/>
                    </a:cubicBezTo>
                    <a:cubicBezTo>
                      <a:pt x="1052" y="154"/>
                      <a:pt x="1052" y="154"/>
                      <a:pt x="1052" y="154"/>
                    </a:cubicBezTo>
                    <a:cubicBezTo>
                      <a:pt x="1052" y="155"/>
                      <a:pt x="1052" y="155"/>
                      <a:pt x="1052" y="155"/>
                    </a:cubicBezTo>
                    <a:cubicBezTo>
                      <a:pt x="1050" y="158"/>
                      <a:pt x="1050" y="158"/>
                      <a:pt x="1050" y="158"/>
                    </a:cubicBezTo>
                    <a:cubicBezTo>
                      <a:pt x="1045" y="157"/>
                      <a:pt x="1045" y="157"/>
                      <a:pt x="1045" y="157"/>
                    </a:cubicBezTo>
                    <a:cubicBezTo>
                      <a:pt x="1042" y="152"/>
                      <a:pt x="1042" y="152"/>
                      <a:pt x="1042" y="152"/>
                    </a:cubicBezTo>
                    <a:cubicBezTo>
                      <a:pt x="1035" y="152"/>
                      <a:pt x="1035" y="152"/>
                      <a:pt x="1035" y="152"/>
                    </a:cubicBezTo>
                    <a:cubicBezTo>
                      <a:pt x="1032" y="148"/>
                      <a:pt x="1032" y="148"/>
                      <a:pt x="1032" y="148"/>
                    </a:cubicBezTo>
                    <a:cubicBezTo>
                      <a:pt x="1030" y="147"/>
                      <a:pt x="1030" y="147"/>
                      <a:pt x="1030" y="147"/>
                    </a:cubicBezTo>
                    <a:cubicBezTo>
                      <a:pt x="1021" y="140"/>
                      <a:pt x="1021" y="140"/>
                      <a:pt x="1021" y="140"/>
                    </a:cubicBezTo>
                    <a:cubicBezTo>
                      <a:pt x="1021" y="140"/>
                      <a:pt x="1021" y="140"/>
                      <a:pt x="1021" y="140"/>
                    </a:cubicBezTo>
                    <a:cubicBezTo>
                      <a:pt x="1019" y="141"/>
                      <a:pt x="1019" y="141"/>
                      <a:pt x="1019" y="141"/>
                    </a:cubicBezTo>
                    <a:cubicBezTo>
                      <a:pt x="1016" y="140"/>
                      <a:pt x="1016" y="140"/>
                      <a:pt x="1016" y="140"/>
                    </a:cubicBezTo>
                    <a:cubicBezTo>
                      <a:pt x="1013" y="138"/>
                      <a:pt x="1013" y="138"/>
                      <a:pt x="1013" y="138"/>
                    </a:cubicBezTo>
                    <a:cubicBezTo>
                      <a:pt x="1014" y="137"/>
                      <a:pt x="1014" y="137"/>
                      <a:pt x="1014" y="137"/>
                    </a:cubicBezTo>
                    <a:cubicBezTo>
                      <a:pt x="1008" y="136"/>
                      <a:pt x="1008" y="136"/>
                      <a:pt x="1008" y="136"/>
                    </a:cubicBezTo>
                    <a:cubicBezTo>
                      <a:pt x="1003" y="132"/>
                      <a:pt x="1003" y="132"/>
                      <a:pt x="1003" y="132"/>
                    </a:cubicBezTo>
                    <a:cubicBezTo>
                      <a:pt x="1002" y="130"/>
                      <a:pt x="1002" y="130"/>
                      <a:pt x="1002" y="130"/>
                    </a:cubicBezTo>
                    <a:cubicBezTo>
                      <a:pt x="997" y="130"/>
                      <a:pt x="997" y="130"/>
                      <a:pt x="997" y="130"/>
                    </a:cubicBezTo>
                    <a:cubicBezTo>
                      <a:pt x="996" y="127"/>
                      <a:pt x="996" y="127"/>
                      <a:pt x="996" y="127"/>
                    </a:cubicBezTo>
                    <a:cubicBezTo>
                      <a:pt x="990" y="123"/>
                      <a:pt x="990" y="123"/>
                      <a:pt x="990" y="123"/>
                    </a:cubicBezTo>
                    <a:cubicBezTo>
                      <a:pt x="1000" y="123"/>
                      <a:pt x="1000" y="123"/>
                      <a:pt x="1000" y="123"/>
                    </a:cubicBezTo>
                    <a:cubicBezTo>
                      <a:pt x="1006" y="125"/>
                      <a:pt x="1006" y="125"/>
                      <a:pt x="1006" y="125"/>
                    </a:cubicBezTo>
                    <a:cubicBezTo>
                      <a:pt x="1008" y="126"/>
                      <a:pt x="1008" y="126"/>
                      <a:pt x="1008" y="126"/>
                    </a:cubicBezTo>
                    <a:cubicBezTo>
                      <a:pt x="1010" y="126"/>
                      <a:pt x="1010" y="126"/>
                      <a:pt x="1010" y="126"/>
                    </a:cubicBezTo>
                    <a:cubicBezTo>
                      <a:pt x="1012" y="122"/>
                      <a:pt x="1012" y="122"/>
                      <a:pt x="1012" y="122"/>
                    </a:cubicBezTo>
                    <a:cubicBezTo>
                      <a:pt x="1012" y="122"/>
                      <a:pt x="1012" y="122"/>
                      <a:pt x="1012" y="122"/>
                    </a:cubicBezTo>
                    <a:cubicBezTo>
                      <a:pt x="1010" y="123"/>
                      <a:pt x="1010" y="123"/>
                      <a:pt x="1010" y="123"/>
                    </a:cubicBezTo>
                    <a:cubicBezTo>
                      <a:pt x="1009" y="120"/>
                      <a:pt x="1009" y="120"/>
                      <a:pt x="1009" y="120"/>
                    </a:cubicBezTo>
                    <a:cubicBezTo>
                      <a:pt x="1006" y="121"/>
                      <a:pt x="1006" y="121"/>
                      <a:pt x="1006" y="121"/>
                    </a:cubicBezTo>
                    <a:cubicBezTo>
                      <a:pt x="1007" y="116"/>
                      <a:pt x="1007" y="116"/>
                      <a:pt x="1007" y="116"/>
                    </a:cubicBezTo>
                    <a:cubicBezTo>
                      <a:pt x="1005" y="114"/>
                      <a:pt x="1005" y="114"/>
                      <a:pt x="1005" y="114"/>
                    </a:cubicBezTo>
                    <a:cubicBezTo>
                      <a:pt x="1003" y="115"/>
                      <a:pt x="1003" y="115"/>
                      <a:pt x="1003" y="115"/>
                    </a:cubicBezTo>
                    <a:cubicBezTo>
                      <a:pt x="1002" y="112"/>
                      <a:pt x="1002" y="112"/>
                      <a:pt x="1002" y="112"/>
                    </a:cubicBezTo>
                    <a:cubicBezTo>
                      <a:pt x="1001" y="112"/>
                      <a:pt x="1001" y="112"/>
                      <a:pt x="1001" y="112"/>
                    </a:cubicBezTo>
                    <a:cubicBezTo>
                      <a:pt x="1000" y="113"/>
                      <a:pt x="1000" y="113"/>
                      <a:pt x="1000" y="113"/>
                    </a:cubicBezTo>
                    <a:cubicBezTo>
                      <a:pt x="999" y="114"/>
                      <a:pt x="999" y="114"/>
                      <a:pt x="999" y="114"/>
                    </a:cubicBezTo>
                    <a:cubicBezTo>
                      <a:pt x="993" y="114"/>
                      <a:pt x="993" y="114"/>
                      <a:pt x="993" y="114"/>
                    </a:cubicBezTo>
                    <a:cubicBezTo>
                      <a:pt x="992" y="109"/>
                      <a:pt x="992" y="109"/>
                      <a:pt x="992" y="109"/>
                    </a:cubicBezTo>
                    <a:cubicBezTo>
                      <a:pt x="997" y="104"/>
                      <a:pt x="997" y="104"/>
                      <a:pt x="997" y="104"/>
                    </a:cubicBezTo>
                    <a:cubicBezTo>
                      <a:pt x="997" y="104"/>
                      <a:pt x="997" y="104"/>
                      <a:pt x="997" y="104"/>
                    </a:cubicBezTo>
                    <a:cubicBezTo>
                      <a:pt x="996" y="104"/>
                      <a:pt x="996" y="104"/>
                      <a:pt x="996" y="104"/>
                    </a:cubicBezTo>
                    <a:cubicBezTo>
                      <a:pt x="992" y="108"/>
                      <a:pt x="992" y="108"/>
                      <a:pt x="992" y="108"/>
                    </a:cubicBezTo>
                    <a:cubicBezTo>
                      <a:pt x="991" y="103"/>
                      <a:pt x="991" y="103"/>
                      <a:pt x="991" y="103"/>
                    </a:cubicBezTo>
                    <a:cubicBezTo>
                      <a:pt x="993" y="101"/>
                      <a:pt x="993" y="101"/>
                      <a:pt x="993" y="101"/>
                    </a:cubicBezTo>
                    <a:cubicBezTo>
                      <a:pt x="992" y="99"/>
                      <a:pt x="992" y="99"/>
                      <a:pt x="992" y="99"/>
                    </a:cubicBezTo>
                    <a:cubicBezTo>
                      <a:pt x="990" y="101"/>
                      <a:pt x="990" y="101"/>
                      <a:pt x="990" y="101"/>
                    </a:cubicBezTo>
                    <a:cubicBezTo>
                      <a:pt x="989" y="98"/>
                      <a:pt x="989" y="98"/>
                      <a:pt x="989" y="98"/>
                    </a:cubicBezTo>
                    <a:cubicBezTo>
                      <a:pt x="987" y="98"/>
                      <a:pt x="987" y="98"/>
                      <a:pt x="987" y="98"/>
                    </a:cubicBezTo>
                    <a:cubicBezTo>
                      <a:pt x="986" y="96"/>
                      <a:pt x="986" y="96"/>
                      <a:pt x="986" y="96"/>
                    </a:cubicBezTo>
                    <a:cubicBezTo>
                      <a:pt x="984" y="94"/>
                      <a:pt x="984" y="94"/>
                      <a:pt x="984" y="94"/>
                    </a:cubicBezTo>
                    <a:cubicBezTo>
                      <a:pt x="985" y="91"/>
                      <a:pt x="985" y="91"/>
                      <a:pt x="985" y="91"/>
                    </a:cubicBezTo>
                    <a:cubicBezTo>
                      <a:pt x="984" y="91"/>
                      <a:pt x="984" y="91"/>
                      <a:pt x="984" y="91"/>
                    </a:cubicBezTo>
                    <a:cubicBezTo>
                      <a:pt x="981" y="97"/>
                      <a:pt x="981" y="97"/>
                      <a:pt x="981" y="97"/>
                    </a:cubicBezTo>
                    <a:cubicBezTo>
                      <a:pt x="980" y="89"/>
                      <a:pt x="980" y="89"/>
                      <a:pt x="980" y="89"/>
                    </a:cubicBezTo>
                    <a:cubicBezTo>
                      <a:pt x="978" y="88"/>
                      <a:pt x="978" y="88"/>
                      <a:pt x="978" y="88"/>
                    </a:cubicBezTo>
                    <a:cubicBezTo>
                      <a:pt x="976" y="90"/>
                      <a:pt x="976" y="90"/>
                      <a:pt x="976" y="90"/>
                    </a:cubicBezTo>
                    <a:cubicBezTo>
                      <a:pt x="973" y="90"/>
                      <a:pt x="973" y="90"/>
                      <a:pt x="973" y="90"/>
                    </a:cubicBezTo>
                    <a:cubicBezTo>
                      <a:pt x="973" y="87"/>
                      <a:pt x="973" y="87"/>
                      <a:pt x="973" y="87"/>
                    </a:cubicBezTo>
                    <a:cubicBezTo>
                      <a:pt x="971" y="88"/>
                      <a:pt x="971" y="88"/>
                      <a:pt x="971" y="88"/>
                    </a:cubicBezTo>
                    <a:cubicBezTo>
                      <a:pt x="970" y="88"/>
                      <a:pt x="970" y="88"/>
                      <a:pt x="970" y="88"/>
                    </a:cubicBezTo>
                    <a:cubicBezTo>
                      <a:pt x="969" y="92"/>
                      <a:pt x="969" y="92"/>
                      <a:pt x="969" y="92"/>
                    </a:cubicBezTo>
                    <a:cubicBezTo>
                      <a:pt x="967" y="86"/>
                      <a:pt x="967" y="86"/>
                      <a:pt x="967" y="86"/>
                    </a:cubicBezTo>
                    <a:cubicBezTo>
                      <a:pt x="967" y="85"/>
                      <a:pt x="967" y="85"/>
                      <a:pt x="967" y="85"/>
                    </a:cubicBezTo>
                    <a:cubicBezTo>
                      <a:pt x="965" y="85"/>
                      <a:pt x="965" y="85"/>
                      <a:pt x="965" y="85"/>
                    </a:cubicBezTo>
                    <a:cubicBezTo>
                      <a:pt x="963" y="86"/>
                      <a:pt x="963" y="86"/>
                      <a:pt x="963" y="86"/>
                    </a:cubicBezTo>
                    <a:cubicBezTo>
                      <a:pt x="961" y="84"/>
                      <a:pt x="961" y="84"/>
                      <a:pt x="961" y="84"/>
                    </a:cubicBezTo>
                    <a:cubicBezTo>
                      <a:pt x="958" y="85"/>
                      <a:pt x="958" y="85"/>
                      <a:pt x="958" y="85"/>
                    </a:cubicBezTo>
                    <a:cubicBezTo>
                      <a:pt x="956" y="85"/>
                      <a:pt x="956" y="85"/>
                      <a:pt x="956" y="85"/>
                    </a:cubicBezTo>
                    <a:cubicBezTo>
                      <a:pt x="957" y="86"/>
                      <a:pt x="957" y="86"/>
                      <a:pt x="957" y="86"/>
                    </a:cubicBezTo>
                    <a:cubicBezTo>
                      <a:pt x="959" y="91"/>
                      <a:pt x="959" y="91"/>
                      <a:pt x="959" y="91"/>
                    </a:cubicBezTo>
                    <a:cubicBezTo>
                      <a:pt x="955" y="90"/>
                      <a:pt x="955" y="90"/>
                      <a:pt x="955" y="90"/>
                    </a:cubicBezTo>
                    <a:cubicBezTo>
                      <a:pt x="955" y="90"/>
                      <a:pt x="955" y="90"/>
                      <a:pt x="955" y="90"/>
                    </a:cubicBezTo>
                    <a:cubicBezTo>
                      <a:pt x="955" y="93"/>
                      <a:pt x="955" y="93"/>
                      <a:pt x="955" y="93"/>
                    </a:cubicBezTo>
                    <a:cubicBezTo>
                      <a:pt x="953" y="92"/>
                      <a:pt x="953" y="92"/>
                      <a:pt x="953" y="92"/>
                    </a:cubicBezTo>
                    <a:cubicBezTo>
                      <a:pt x="950" y="93"/>
                      <a:pt x="950" y="93"/>
                      <a:pt x="950" y="93"/>
                    </a:cubicBezTo>
                    <a:cubicBezTo>
                      <a:pt x="948" y="91"/>
                      <a:pt x="948" y="91"/>
                      <a:pt x="948" y="91"/>
                    </a:cubicBezTo>
                    <a:cubicBezTo>
                      <a:pt x="950" y="88"/>
                      <a:pt x="950" y="88"/>
                      <a:pt x="950" y="88"/>
                    </a:cubicBezTo>
                    <a:cubicBezTo>
                      <a:pt x="951" y="87"/>
                      <a:pt x="951" y="87"/>
                      <a:pt x="951" y="87"/>
                    </a:cubicBezTo>
                    <a:cubicBezTo>
                      <a:pt x="950" y="86"/>
                      <a:pt x="950" y="86"/>
                      <a:pt x="950" y="86"/>
                    </a:cubicBezTo>
                    <a:cubicBezTo>
                      <a:pt x="949" y="86"/>
                      <a:pt x="949" y="86"/>
                      <a:pt x="949" y="86"/>
                    </a:cubicBezTo>
                    <a:cubicBezTo>
                      <a:pt x="949" y="87"/>
                      <a:pt x="949" y="87"/>
                      <a:pt x="949" y="87"/>
                    </a:cubicBezTo>
                    <a:cubicBezTo>
                      <a:pt x="946" y="90"/>
                      <a:pt x="946" y="90"/>
                      <a:pt x="946" y="90"/>
                    </a:cubicBezTo>
                    <a:cubicBezTo>
                      <a:pt x="944" y="87"/>
                      <a:pt x="944" y="87"/>
                      <a:pt x="944" y="87"/>
                    </a:cubicBezTo>
                    <a:cubicBezTo>
                      <a:pt x="942" y="86"/>
                      <a:pt x="942" y="86"/>
                      <a:pt x="942" y="86"/>
                    </a:cubicBezTo>
                    <a:cubicBezTo>
                      <a:pt x="940" y="84"/>
                      <a:pt x="940" y="84"/>
                      <a:pt x="940" y="84"/>
                    </a:cubicBezTo>
                    <a:cubicBezTo>
                      <a:pt x="940" y="85"/>
                      <a:pt x="940" y="85"/>
                      <a:pt x="940" y="85"/>
                    </a:cubicBezTo>
                    <a:cubicBezTo>
                      <a:pt x="938" y="86"/>
                      <a:pt x="938" y="86"/>
                      <a:pt x="938" y="86"/>
                    </a:cubicBezTo>
                    <a:cubicBezTo>
                      <a:pt x="933" y="86"/>
                      <a:pt x="933" y="86"/>
                      <a:pt x="933" y="86"/>
                    </a:cubicBezTo>
                    <a:cubicBezTo>
                      <a:pt x="933" y="86"/>
                      <a:pt x="933" y="86"/>
                      <a:pt x="933" y="86"/>
                    </a:cubicBezTo>
                    <a:cubicBezTo>
                      <a:pt x="933" y="86"/>
                      <a:pt x="933" y="86"/>
                      <a:pt x="933" y="86"/>
                    </a:cubicBezTo>
                    <a:cubicBezTo>
                      <a:pt x="931" y="88"/>
                      <a:pt x="931" y="88"/>
                      <a:pt x="931" y="88"/>
                    </a:cubicBezTo>
                    <a:cubicBezTo>
                      <a:pt x="927" y="85"/>
                      <a:pt x="927" y="85"/>
                      <a:pt x="927" y="85"/>
                    </a:cubicBezTo>
                    <a:cubicBezTo>
                      <a:pt x="927" y="85"/>
                      <a:pt x="927" y="85"/>
                      <a:pt x="927" y="85"/>
                    </a:cubicBezTo>
                    <a:cubicBezTo>
                      <a:pt x="927" y="86"/>
                      <a:pt x="927" y="86"/>
                      <a:pt x="927" y="86"/>
                    </a:cubicBezTo>
                    <a:cubicBezTo>
                      <a:pt x="928" y="88"/>
                      <a:pt x="928" y="88"/>
                      <a:pt x="928" y="88"/>
                    </a:cubicBezTo>
                    <a:cubicBezTo>
                      <a:pt x="924" y="91"/>
                      <a:pt x="924" y="91"/>
                      <a:pt x="924" y="91"/>
                    </a:cubicBezTo>
                    <a:cubicBezTo>
                      <a:pt x="922" y="90"/>
                      <a:pt x="922" y="90"/>
                      <a:pt x="922" y="90"/>
                    </a:cubicBezTo>
                    <a:cubicBezTo>
                      <a:pt x="922" y="90"/>
                      <a:pt x="922" y="90"/>
                      <a:pt x="922" y="90"/>
                    </a:cubicBezTo>
                    <a:cubicBezTo>
                      <a:pt x="922" y="93"/>
                      <a:pt x="922" y="93"/>
                      <a:pt x="922" y="93"/>
                    </a:cubicBezTo>
                    <a:cubicBezTo>
                      <a:pt x="924" y="95"/>
                      <a:pt x="924" y="95"/>
                      <a:pt x="924" y="95"/>
                    </a:cubicBezTo>
                    <a:cubicBezTo>
                      <a:pt x="924" y="97"/>
                      <a:pt x="924" y="97"/>
                      <a:pt x="924" y="97"/>
                    </a:cubicBezTo>
                    <a:cubicBezTo>
                      <a:pt x="926" y="98"/>
                      <a:pt x="926" y="98"/>
                      <a:pt x="926" y="98"/>
                    </a:cubicBezTo>
                    <a:cubicBezTo>
                      <a:pt x="926" y="101"/>
                      <a:pt x="926" y="101"/>
                      <a:pt x="926" y="101"/>
                    </a:cubicBezTo>
                    <a:cubicBezTo>
                      <a:pt x="929" y="102"/>
                      <a:pt x="929" y="102"/>
                      <a:pt x="929" y="102"/>
                    </a:cubicBezTo>
                    <a:cubicBezTo>
                      <a:pt x="931" y="105"/>
                      <a:pt x="931" y="105"/>
                      <a:pt x="931" y="105"/>
                    </a:cubicBezTo>
                    <a:cubicBezTo>
                      <a:pt x="930" y="107"/>
                      <a:pt x="930" y="107"/>
                      <a:pt x="930" y="107"/>
                    </a:cubicBezTo>
                    <a:cubicBezTo>
                      <a:pt x="932" y="109"/>
                      <a:pt x="932" y="109"/>
                      <a:pt x="932" y="109"/>
                    </a:cubicBezTo>
                    <a:cubicBezTo>
                      <a:pt x="934" y="112"/>
                      <a:pt x="934" y="112"/>
                      <a:pt x="934" y="112"/>
                    </a:cubicBezTo>
                    <a:cubicBezTo>
                      <a:pt x="931" y="115"/>
                      <a:pt x="931" y="115"/>
                      <a:pt x="931" y="115"/>
                    </a:cubicBezTo>
                    <a:cubicBezTo>
                      <a:pt x="928" y="115"/>
                      <a:pt x="928" y="115"/>
                      <a:pt x="928" y="115"/>
                    </a:cubicBezTo>
                    <a:cubicBezTo>
                      <a:pt x="928" y="113"/>
                      <a:pt x="928" y="113"/>
                      <a:pt x="928" y="113"/>
                    </a:cubicBezTo>
                    <a:cubicBezTo>
                      <a:pt x="925" y="114"/>
                      <a:pt x="925" y="114"/>
                      <a:pt x="925" y="114"/>
                    </a:cubicBezTo>
                    <a:cubicBezTo>
                      <a:pt x="922" y="113"/>
                      <a:pt x="922" y="113"/>
                      <a:pt x="922" y="113"/>
                    </a:cubicBezTo>
                    <a:cubicBezTo>
                      <a:pt x="921" y="113"/>
                      <a:pt x="921" y="113"/>
                      <a:pt x="921" y="113"/>
                    </a:cubicBezTo>
                    <a:cubicBezTo>
                      <a:pt x="922" y="114"/>
                      <a:pt x="922" y="114"/>
                      <a:pt x="922" y="114"/>
                    </a:cubicBezTo>
                    <a:cubicBezTo>
                      <a:pt x="920" y="118"/>
                      <a:pt x="920" y="118"/>
                      <a:pt x="920" y="118"/>
                    </a:cubicBezTo>
                    <a:cubicBezTo>
                      <a:pt x="916" y="118"/>
                      <a:pt x="916" y="118"/>
                      <a:pt x="916" y="118"/>
                    </a:cubicBezTo>
                    <a:cubicBezTo>
                      <a:pt x="915" y="118"/>
                      <a:pt x="915" y="118"/>
                      <a:pt x="915" y="118"/>
                    </a:cubicBezTo>
                    <a:cubicBezTo>
                      <a:pt x="909" y="121"/>
                      <a:pt x="909" y="121"/>
                      <a:pt x="909" y="121"/>
                    </a:cubicBezTo>
                    <a:cubicBezTo>
                      <a:pt x="900" y="122"/>
                      <a:pt x="900" y="122"/>
                      <a:pt x="900" y="122"/>
                    </a:cubicBezTo>
                    <a:cubicBezTo>
                      <a:pt x="897" y="121"/>
                      <a:pt x="897" y="121"/>
                      <a:pt x="897" y="121"/>
                    </a:cubicBezTo>
                    <a:cubicBezTo>
                      <a:pt x="893" y="121"/>
                      <a:pt x="893" y="121"/>
                      <a:pt x="893" y="121"/>
                    </a:cubicBezTo>
                    <a:cubicBezTo>
                      <a:pt x="892" y="121"/>
                      <a:pt x="892" y="121"/>
                      <a:pt x="892" y="121"/>
                    </a:cubicBezTo>
                    <a:cubicBezTo>
                      <a:pt x="889" y="121"/>
                      <a:pt x="889" y="121"/>
                      <a:pt x="889" y="121"/>
                    </a:cubicBezTo>
                    <a:cubicBezTo>
                      <a:pt x="877" y="120"/>
                      <a:pt x="877" y="120"/>
                      <a:pt x="877" y="120"/>
                    </a:cubicBezTo>
                    <a:cubicBezTo>
                      <a:pt x="873" y="117"/>
                      <a:pt x="873" y="117"/>
                      <a:pt x="873" y="117"/>
                    </a:cubicBezTo>
                    <a:cubicBezTo>
                      <a:pt x="871" y="111"/>
                      <a:pt x="871" y="111"/>
                      <a:pt x="871" y="111"/>
                    </a:cubicBezTo>
                    <a:cubicBezTo>
                      <a:pt x="873" y="107"/>
                      <a:pt x="873" y="107"/>
                      <a:pt x="873" y="107"/>
                    </a:cubicBezTo>
                    <a:cubicBezTo>
                      <a:pt x="874" y="107"/>
                      <a:pt x="874" y="107"/>
                      <a:pt x="874" y="107"/>
                    </a:cubicBezTo>
                    <a:cubicBezTo>
                      <a:pt x="874" y="106"/>
                      <a:pt x="874" y="106"/>
                      <a:pt x="874" y="106"/>
                    </a:cubicBezTo>
                    <a:cubicBezTo>
                      <a:pt x="871" y="105"/>
                      <a:pt x="871" y="105"/>
                      <a:pt x="871" y="105"/>
                    </a:cubicBezTo>
                    <a:cubicBezTo>
                      <a:pt x="868" y="105"/>
                      <a:pt x="868" y="105"/>
                      <a:pt x="868" y="105"/>
                    </a:cubicBezTo>
                    <a:cubicBezTo>
                      <a:pt x="859" y="109"/>
                      <a:pt x="859" y="109"/>
                      <a:pt x="859" y="109"/>
                    </a:cubicBezTo>
                    <a:cubicBezTo>
                      <a:pt x="849" y="109"/>
                      <a:pt x="849" y="109"/>
                      <a:pt x="849" y="109"/>
                    </a:cubicBezTo>
                    <a:cubicBezTo>
                      <a:pt x="840" y="112"/>
                      <a:pt x="840" y="112"/>
                      <a:pt x="840" y="112"/>
                    </a:cubicBezTo>
                    <a:cubicBezTo>
                      <a:pt x="835" y="113"/>
                      <a:pt x="835" y="113"/>
                      <a:pt x="835" y="113"/>
                    </a:cubicBezTo>
                    <a:cubicBezTo>
                      <a:pt x="834" y="115"/>
                      <a:pt x="834" y="115"/>
                      <a:pt x="834" y="115"/>
                    </a:cubicBezTo>
                    <a:cubicBezTo>
                      <a:pt x="832" y="115"/>
                      <a:pt x="832" y="115"/>
                      <a:pt x="832" y="115"/>
                    </a:cubicBezTo>
                    <a:cubicBezTo>
                      <a:pt x="831" y="116"/>
                      <a:pt x="831" y="116"/>
                      <a:pt x="831" y="116"/>
                    </a:cubicBezTo>
                    <a:cubicBezTo>
                      <a:pt x="828" y="118"/>
                      <a:pt x="828" y="118"/>
                      <a:pt x="828" y="118"/>
                    </a:cubicBezTo>
                    <a:cubicBezTo>
                      <a:pt x="825" y="120"/>
                      <a:pt x="825" y="120"/>
                      <a:pt x="825" y="120"/>
                    </a:cubicBezTo>
                    <a:cubicBezTo>
                      <a:pt x="826" y="122"/>
                      <a:pt x="826" y="122"/>
                      <a:pt x="826" y="122"/>
                    </a:cubicBezTo>
                    <a:cubicBezTo>
                      <a:pt x="827" y="123"/>
                      <a:pt x="827" y="123"/>
                      <a:pt x="827" y="123"/>
                    </a:cubicBezTo>
                    <a:cubicBezTo>
                      <a:pt x="830" y="122"/>
                      <a:pt x="830" y="122"/>
                      <a:pt x="830" y="122"/>
                    </a:cubicBezTo>
                    <a:cubicBezTo>
                      <a:pt x="832" y="123"/>
                      <a:pt x="832" y="123"/>
                      <a:pt x="832" y="123"/>
                    </a:cubicBezTo>
                    <a:cubicBezTo>
                      <a:pt x="830" y="127"/>
                      <a:pt x="830" y="127"/>
                      <a:pt x="830" y="127"/>
                    </a:cubicBezTo>
                    <a:cubicBezTo>
                      <a:pt x="828" y="127"/>
                      <a:pt x="828" y="127"/>
                      <a:pt x="828" y="127"/>
                    </a:cubicBezTo>
                    <a:cubicBezTo>
                      <a:pt x="827" y="129"/>
                      <a:pt x="827" y="129"/>
                      <a:pt x="827" y="129"/>
                    </a:cubicBezTo>
                    <a:cubicBezTo>
                      <a:pt x="827" y="133"/>
                      <a:pt x="827" y="133"/>
                      <a:pt x="827" y="133"/>
                    </a:cubicBezTo>
                    <a:cubicBezTo>
                      <a:pt x="824" y="130"/>
                      <a:pt x="824" y="130"/>
                      <a:pt x="824" y="130"/>
                    </a:cubicBezTo>
                    <a:cubicBezTo>
                      <a:pt x="823" y="125"/>
                      <a:pt x="823" y="125"/>
                      <a:pt x="823" y="125"/>
                    </a:cubicBezTo>
                    <a:cubicBezTo>
                      <a:pt x="820" y="122"/>
                      <a:pt x="820" y="122"/>
                      <a:pt x="820" y="122"/>
                    </a:cubicBezTo>
                    <a:cubicBezTo>
                      <a:pt x="819" y="119"/>
                      <a:pt x="819" y="119"/>
                      <a:pt x="819" y="119"/>
                    </a:cubicBezTo>
                    <a:cubicBezTo>
                      <a:pt x="819" y="118"/>
                      <a:pt x="819" y="118"/>
                      <a:pt x="819" y="118"/>
                    </a:cubicBezTo>
                    <a:cubicBezTo>
                      <a:pt x="817" y="116"/>
                      <a:pt x="817" y="116"/>
                      <a:pt x="817" y="116"/>
                    </a:cubicBezTo>
                    <a:cubicBezTo>
                      <a:pt x="815" y="116"/>
                      <a:pt x="815" y="116"/>
                      <a:pt x="815" y="116"/>
                    </a:cubicBezTo>
                    <a:cubicBezTo>
                      <a:pt x="813" y="113"/>
                      <a:pt x="813" y="113"/>
                      <a:pt x="813" y="113"/>
                    </a:cubicBezTo>
                    <a:cubicBezTo>
                      <a:pt x="815" y="115"/>
                      <a:pt x="815" y="115"/>
                      <a:pt x="815" y="115"/>
                    </a:cubicBezTo>
                    <a:cubicBezTo>
                      <a:pt x="815" y="119"/>
                      <a:pt x="815" y="119"/>
                      <a:pt x="815" y="119"/>
                    </a:cubicBezTo>
                    <a:cubicBezTo>
                      <a:pt x="812" y="122"/>
                      <a:pt x="812" y="122"/>
                      <a:pt x="812" y="122"/>
                    </a:cubicBezTo>
                    <a:cubicBezTo>
                      <a:pt x="807" y="123"/>
                      <a:pt x="807" y="123"/>
                      <a:pt x="807" y="123"/>
                    </a:cubicBezTo>
                    <a:cubicBezTo>
                      <a:pt x="805" y="124"/>
                      <a:pt x="805" y="124"/>
                      <a:pt x="805" y="124"/>
                    </a:cubicBezTo>
                    <a:cubicBezTo>
                      <a:pt x="801" y="124"/>
                      <a:pt x="801" y="124"/>
                      <a:pt x="801" y="124"/>
                    </a:cubicBezTo>
                    <a:cubicBezTo>
                      <a:pt x="793" y="117"/>
                      <a:pt x="793" y="117"/>
                      <a:pt x="793" y="117"/>
                    </a:cubicBezTo>
                    <a:cubicBezTo>
                      <a:pt x="793" y="114"/>
                      <a:pt x="793" y="114"/>
                      <a:pt x="793" y="114"/>
                    </a:cubicBezTo>
                    <a:cubicBezTo>
                      <a:pt x="794" y="112"/>
                      <a:pt x="794" y="112"/>
                      <a:pt x="794" y="112"/>
                    </a:cubicBezTo>
                    <a:cubicBezTo>
                      <a:pt x="794" y="112"/>
                      <a:pt x="794" y="112"/>
                      <a:pt x="794" y="112"/>
                    </a:cubicBezTo>
                    <a:cubicBezTo>
                      <a:pt x="792" y="113"/>
                      <a:pt x="792" y="113"/>
                      <a:pt x="792" y="113"/>
                    </a:cubicBezTo>
                    <a:cubicBezTo>
                      <a:pt x="792" y="115"/>
                      <a:pt x="792" y="115"/>
                      <a:pt x="792" y="115"/>
                    </a:cubicBezTo>
                    <a:cubicBezTo>
                      <a:pt x="790" y="118"/>
                      <a:pt x="790" y="118"/>
                      <a:pt x="790" y="118"/>
                    </a:cubicBezTo>
                    <a:cubicBezTo>
                      <a:pt x="785" y="115"/>
                      <a:pt x="785" y="115"/>
                      <a:pt x="785" y="115"/>
                    </a:cubicBezTo>
                    <a:cubicBezTo>
                      <a:pt x="781" y="115"/>
                      <a:pt x="781" y="115"/>
                      <a:pt x="781" y="115"/>
                    </a:cubicBezTo>
                    <a:cubicBezTo>
                      <a:pt x="780" y="117"/>
                      <a:pt x="780" y="117"/>
                      <a:pt x="780" y="117"/>
                    </a:cubicBezTo>
                    <a:cubicBezTo>
                      <a:pt x="780" y="121"/>
                      <a:pt x="780" y="121"/>
                      <a:pt x="780" y="121"/>
                    </a:cubicBezTo>
                    <a:cubicBezTo>
                      <a:pt x="778" y="124"/>
                      <a:pt x="778" y="124"/>
                      <a:pt x="778" y="124"/>
                    </a:cubicBezTo>
                    <a:cubicBezTo>
                      <a:pt x="780" y="126"/>
                      <a:pt x="780" y="126"/>
                      <a:pt x="780" y="126"/>
                    </a:cubicBezTo>
                    <a:cubicBezTo>
                      <a:pt x="782" y="127"/>
                      <a:pt x="782" y="127"/>
                      <a:pt x="782" y="127"/>
                    </a:cubicBezTo>
                    <a:cubicBezTo>
                      <a:pt x="785" y="125"/>
                      <a:pt x="785" y="125"/>
                      <a:pt x="785" y="125"/>
                    </a:cubicBezTo>
                    <a:cubicBezTo>
                      <a:pt x="785" y="123"/>
                      <a:pt x="785" y="123"/>
                      <a:pt x="785" y="123"/>
                    </a:cubicBezTo>
                    <a:cubicBezTo>
                      <a:pt x="792" y="120"/>
                      <a:pt x="792" y="120"/>
                      <a:pt x="792" y="120"/>
                    </a:cubicBezTo>
                    <a:cubicBezTo>
                      <a:pt x="793" y="123"/>
                      <a:pt x="793" y="123"/>
                      <a:pt x="793" y="123"/>
                    </a:cubicBezTo>
                    <a:cubicBezTo>
                      <a:pt x="793" y="127"/>
                      <a:pt x="793" y="127"/>
                      <a:pt x="793" y="127"/>
                    </a:cubicBezTo>
                    <a:cubicBezTo>
                      <a:pt x="789" y="130"/>
                      <a:pt x="789" y="130"/>
                      <a:pt x="789" y="130"/>
                    </a:cubicBezTo>
                    <a:cubicBezTo>
                      <a:pt x="790" y="132"/>
                      <a:pt x="790" y="132"/>
                      <a:pt x="790" y="132"/>
                    </a:cubicBezTo>
                    <a:cubicBezTo>
                      <a:pt x="787" y="135"/>
                      <a:pt x="787" y="135"/>
                      <a:pt x="787" y="135"/>
                    </a:cubicBezTo>
                    <a:cubicBezTo>
                      <a:pt x="783" y="137"/>
                      <a:pt x="783" y="137"/>
                      <a:pt x="783" y="137"/>
                    </a:cubicBezTo>
                    <a:cubicBezTo>
                      <a:pt x="782" y="136"/>
                      <a:pt x="782" y="136"/>
                      <a:pt x="782" y="136"/>
                    </a:cubicBezTo>
                    <a:cubicBezTo>
                      <a:pt x="783" y="138"/>
                      <a:pt x="783" y="138"/>
                      <a:pt x="783" y="138"/>
                    </a:cubicBezTo>
                    <a:cubicBezTo>
                      <a:pt x="781" y="142"/>
                      <a:pt x="781" y="142"/>
                      <a:pt x="781" y="142"/>
                    </a:cubicBezTo>
                    <a:cubicBezTo>
                      <a:pt x="778" y="144"/>
                      <a:pt x="778" y="144"/>
                      <a:pt x="778" y="144"/>
                    </a:cubicBezTo>
                    <a:cubicBezTo>
                      <a:pt x="779" y="146"/>
                      <a:pt x="779" y="146"/>
                      <a:pt x="779" y="146"/>
                    </a:cubicBezTo>
                    <a:cubicBezTo>
                      <a:pt x="777" y="148"/>
                      <a:pt x="777" y="148"/>
                      <a:pt x="777" y="148"/>
                    </a:cubicBezTo>
                    <a:cubicBezTo>
                      <a:pt x="774" y="148"/>
                      <a:pt x="774" y="148"/>
                      <a:pt x="774" y="148"/>
                    </a:cubicBezTo>
                    <a:cubicBezTo>
                      <a:pt x="771" y="152"/>
                      <a:pt x="771" y="152"/>
                      <a:pt x="771" y="152"/>
                    </a:cubicBezTo>
                    <a:cubicBezTo>
                      <a:pt x="761" y="153"/>
                      <a:pt x="761" y="153"/>
                      <a:pt x="761" y="153"/>
                    </a:cubicBezTo>
                    <a:cubicBezTo>
                      <a:pt x="760" y="155"/>
                      <a:pt x="760" y="155"/>
                      <a:pt x="760" y="155"/>
                    </a:cubicBezTo>
                    <a:cubicBezTo>
                      <a:pt x="761" y="157"/>
                      <a:pt x="761" y="157"/>
                      <a:pt x="761" y="157"/>
                    </a:cubicBezTo>
                    <a:cubicBezTo>
                      <a:pt x="766" y="162"/>
                      <a:pt x="766" y="162"/>
                      <a:pt x="766" y="162"/>
                    </a:cubicBezTo>
                    <a:cubicBezTo>
                      <a:pt x="771" y="163"/>
                      <a:pt x="771" y="163"/>
                      <a:pt x="771" y="163"/>
                    </a:cubicBezTo>
                    <a:cubicBezTo>
                      <a:pt x="765" y="165"/>
                      <a:pt x="765" y="165"/>
                      <a:pt x="765" y="165"/>
                    </a:cubicBezTo>
                    <a:cubicBezTo>
                      <a:pt x="762" y="165"/>
                      <a:pt x="762" y="165"/>
                      <a:pt x="762" y="165"/>
                    </a:cubicBezTo>
                    <a:cubicBezTo>
                      <a:pt x="762" y="166"/>
                      <a:pt x="762" y="166"/>
                      <a:pt x="762" y="166"/>
                    </a:cubicBezTo>
                    <a:cubicBezTo>
                      <a:pt x="763" y="167"/>
                      <a:pt x="763" y="167"/>
                      <a:pt x="763" y="167"/>
                    </a:cubicBezTo>
                    <a:cubicBezTo>
                      <a:pt x="761" y="170"/>
                      <a:pt x="761" y="170"/>
                      <a:pt x="761" y="170"/>
                    </a:cubicBezTo>
                    <a:cubicBezTo>
                      <a:pt x="758" y="173"/>
                      <a:pt x="758" y="173"/>
                      <a:pt x="758" y="173"/>
                    </a:cubicBezTo>
                    <a:cubicBezTo>
                      <a:pt x="756" y="173"/>
                      <a:pt x="756" y="173"/>
                      <a:pt x="756" y="173"/>
                    </a:cubicBezTo>
                    <a:cubicBezTo>
                      <a:pt x="751" y="181"/>
                      <a:pt x="751" y="181"/>
                      <a:pt x="751" y="181"/>
                    </a:cubicBezTo>
                    <a:cubicBezTo>
                      <a:pt x="754" y="171"/>
                      <a:pt x="754" y="171"/>
                      <a:pt x="754" y="171"/>
                    </a:cubicBezTo>
                    <a:cubicBezTo>
                      <a:pt x="756" y="169"/>
                      <a:pt x="756" y="169"/>
                      <a:pt x="756" y="169"/>
                    </a:cubicBezTo>
                    <a:cubicBezTo>
                      <a:pt x="757" y="163"/>
                      <a:pt x="757" y="163"/>
                      <a:pt x="757" y="163"/>
                    </a:cubicBezTo>
                    <a:cubicBezTo>
                      <a:pt x="756" y="162"/>
                      <a:pt x="756" y="162"/>
                      <a:pt x="756" y="162"/>
                    </a:cubicBezTo>
                    <a:cubicBezTo>
                      <a:pt x="755" y="159"/>
                      <a:pt x="755" y="159"/>
                      <a:pt x="755" y="159"/>
                    </a:cubicBezTo>
                    <a:cubicBezTo>
                      <a:pt x="757" y="157"/>
                      <a:pt x="757" y="157"/>
                      <a:pt x="757" y="157"/>
                    </a:cubicBezTo>
                    <a:cubicBezTo>
                      <a:pt x="756" y="155"/>
                      <a:pt x="756" y="155"/>
                      <a:pt x="756" y="155"/>
                    </a:cubicBezTo>
                    <a:cubicBezTo>
                      <a:pt x="755" y="151"/>
                      <a:pt x="755" y="151"/>
                      <a:pt x="755" y="151"/>
                    </a:cubicBezTo>
                    <a:cubicBezTo>
                      <a:pt x="757" y="147"/>
                      <a:pt x="757" y="147"/>
                      <a:pt x="757" y="147"/>
                    </a:cubicBezTo>
                    <a:cubicBezTo>
                      <a:pt x="759" y="145"/>
                      <a:pt x="759" y="145"/>
                      <a:pt x="759" y="145"/>
                    </a:cubicBezTo>
                    <a:cubicBezTo>
                      <a:pt x="760" y="143"/>
                      <a:pt x="760" y="143"/>
                      <a:pt x="760" y="143"/>
                    </a:cubicBezTo>
                    <a:cubicBezTo>
                      <a:pt x="759" y="139"/>
                      <a:pt x="759" y="139"/>
                      <a:pt x="759" y="139"/>
                    </a:cubicBezTo>
                    <a:cubicBezTo>
                      <a:pt x="758" y="137"/>
                      <a:pt x="758" y="137"/>
                      <a:pt x="758" y="137"/>
                    </a:cubicBezTo>
                    <a:cubicBezTo>
                      <a:pt x="759" y="134"/>
                      <a:pt x="759" y="134"/>
                      <a:pt x="759" y="134"/>
                    </a:cubicBezTo>
                    <a:cubicBezTo>
                      <a:pt x="762" y="134"/>
                      <a:pt x="762" y="134"/>
                      <a:pt x="762" y="134"/>
                    </a:cubicBezTo>
                    <a:cubicBezTo>
                      <a:pt x="763" y="134"/>
                      <a:pt x="763" y="134"/>
                      <a:pt x="763" y="134"/>
                    </a:cubicBezTo>
                    <a:cubicBezTo>
                      <a:pt x="765" y="133"/>
                      <a:pt x="765" y="133"/>
                      <a:pt x="765" y="133"/>
                    </a:cubicBezTo>
                    <a:cubicBezTo>
                      <a:pt x="767" y="128"/>
                      <a:pt x="767" y="128"/>
                      <a:pt x="767" y="128"/>
                    </a:cubicBezTo>
                    <a:cubicBezTo>
                      <a:pt x="767" y="127"/>
                      <a:pt x="767" y="127"/>
                      <a:pt x="767" y="127"/>
                    </a:cubicBezTo>
                    <a:cubicBezTo>
                      <a:pt x="766" y="124"/>
                      <a:pt x="766" y="124"/>
                      <a:pt x="766" y="124"/>
                    </a:cubicBezTo>
                    <a:cubicBezTo>
                      <a:pt x="767" y="116"/>
                      <a:pt x="767" y="116"/>
                      <a:pt x="767" y="116"/>
                    </a:cubicBezTo>
                    <a:cubicBezTo>
                      <a:pt x="769" y="114"/>
                      <a:pt x="769" y="114"/>
                      <a:pt x="769" y="114"/>
                    </a:cubicBezTo>
                    <a:cubicBezTo>
                      <a:pt x="771" y="110"/>
                      <a:pt x="771" y="110"/>
                      <a:pt x="771" y="110"/>
                    </a:cubicBezTo>
                    <a:cubicBezTo>
                      <a:pt x="770" y="107"/>
                      <a:pt x="770" y="107"/>
                      <a:pt x="770" y="107"/>
                    </a:cubicBezTo>
                    <a:cubicBezTo>
                      <a:pt x="769" y="109"/>
                      <a:pt x="769" y="109"/>
                      <a:pt x="769" y="109"/>
                    </a:cubicBezTo>
                    <a:cubicBezTo>
                      <a:pt x="766" y="109"/>
                      <a:pt x="766" y="109"/>
                      <a:pt x="766" y="109"/>
                    </a:cubicBezTo>
                    <a:cubicBezTo>
                      <a:pt x="757" y="106"/>
                      <a:pt x="757" y="106"/>
                      <a:pt x="757" y="106"/>
                    </a:cubicBezTo>
                    <a:cubicBezTo>
                      <a:pt x="766" y="106"/>
                      <a:pt x="766" y="106"/>
                      <a:pt x="766" y="106"/>
                    </a:cubicBezTo>
                    <a:cubicBezTo>
                      <a:pt x="769" y="104"/>
                      <a:pt x="769" y="104"/>
                      <a:pt x="769" y="104"/>
                    </a:cubicBezTo>
                    <a:cubicBezTo>
                      <a:pt x="771" y="102"/>
                      <a:pt x="771" y="102"/>
                      <a:pt x="771" y="102"/>
                    </a:cubicBezTo>
                    <a:cubicBezTo>
                      <a:pt x="772" y="101"/>
                      <a:pt x="772" y="101"/>
                      <a:pt x="772" y="101"/>
                    </a:cubicBezTo>
                    <a:cubicBezTo>
                      <a:pt x="771" y="99"/>
                      <a:pt x="771" y="99"/>
                      <a:pt x="771" y="99"/>
                    </a:cubicBezTo>
                    <a:cubicBezTo>
                      <a:pt x="773" y="97"/>
                      <a:pt x="773" y="97"/>
                      <a:pt x="773" y="97"/>
                    </a:cubicBezTo>
                    <a:cubicBezTo>
                      <a:pt x="775" y="93"/>
                      <a:pt x="775" y="93"/>
                      <a:pt x="775" y="93"/>
                    </a:cubicBezTo>
                    <a:cubicBezTo>
                      <a:pt x="774" y="92"/>
                      <a:pt x="774" y="92"/>
                      <a:pt x="774" y="92"/>
                    </a:cubicBezTo>
                    <a:cubicBezTo>
                      <a:pt x="776" y="89"/>
                      <a:pt x="776" y="89"/>
                      <a:pt x="776" y="89"/>
                    </a:cubicBezTo>
                    <a:cubicBezTo>
                      <a:pt x="779" y="87"/>
                      <a:pt x="779" y="87"/>
                      <a:pt x="779" y="87"/>
                    </a:cubicBezTo>
                    <a:cubicBezTo>
                      <a:pt x="779" y="86"/>
                      <a:pt x="779" y="86"/>
                      <a:pt x="779" y="86"/>
                    </a:cubicBezTo>
                    <a:cubicBezTo>
                      <a:pt x="777" y="84"/>
                      <a:pt x="777" y="84"/>
                      <a:pt x="777" y="84"/>
                    </a:cubicBezTo>
                    <a:cubicBezTo>
                      <a:pt x="777" y="82"/>
                      <a:pt x="777" y="82"/>
                      <a:pt x="777" y="82"/>
                    </a:cubicBezTo>
                    <a:cubicBezTo>
                      <a:pt x="779" y="79"/>
                      <a:pt x="779" y="79"/>
                      <a:pt x="779" y="79"/>
                    </a:cubicBezTo>
                    <a:cubicBezTo>
                      <a:pt x="778" y="77"/>
                      <a:pt x="778" y="77"/>
                      <a:pt x="778" y="77"/>
                    </a:cubicBezTo>
                    <a:cubicBezTo>
                      <a:pt x="780" y="74"/>
                      <a:pt x="780" y="74"/>
                      <a:pt x="780" y="74"/>
                    </a:cubicBezTo>
                    <a:cubicBezTo>
                      <a:pt x="781" y="73"/>
                      <a:pt x="781" y="73"/>
                      <a:pt x="781" y="73"/>
                    </a:cubicBezTo>
                    <a:cubicBezTo>
                      <a:pt x="782" y="70"/>
                      <a:pt x="782" y="70"/>
                      <a:pt x="782" y="70"/>
                    </a:cubicBezTo>
                    <a:cubicBezTo>
                      <a:pt x="782" y="65"/>
                      <a:pt x="782" y="65"/>
                      <a:pt x="782" y="65"/>
                    </a:cubicBezTo>
                    <a:cubicBezTo>
                      <a:pt x="781" y="61"/>
                      <a:pt x="781" y="61"/>
                      <a:pt x="781" y="61"/>
                    </a:cubicBezTo>
                    <a:cubicBezTo>
                      <a:pt x="779" y="57"/>
                      <a:pt x="779" y="57"/>
                      <a:pt x="779" y="57"/>
                    </a:cubicBezTo>
                    <a:cubicBezTo>
                      <a:pt x="780" y="55"/>
                      <a:pt x="780" y="55"/>
                      <a:pt x="780" y="55"/>
                    </a:cubicBezTo>
                    <a:cubicBezTo>
                      <a:pt x="779" y="54"/>
                      <a:pt x="779" y="54"/>
                      <a:pt x="779" y="54"/>
                    </a:cubicBezTo>
                    <a:cubicBezTo>
                      <a:pt x="779" y="54"/>
                      <a:pt x="779" y="54"/>
                      <a:pt x="779" y="54"/>
                    </a:cubicBezTo>
                    <a:cubicBezTo>
                      <a:pt x="777" y="55"/>
                      <a:pt x="777" y="55"/>
                      <a:pt x="777" y="55"/>
                    </a:cubicBezTo>
                    <a:cubicBezTo>
                      <a:pt x="775" y="53"/>
                      <a:pt x="775" y="53"/>
                      <a:pt x="775" y="53"/>
                    </a:cubicBezTo>
                    <a:cubicBezTo>
                      <a:pt x="774" y="52"/>
                      <a:pt x="774" y="52"/>
                      <a:pt x="774" y="52"/>
                    </a:cubicBezTo>
                    <a:cubicBezTo>
                      <a:pt x="773" y="54"/>
                      <a:pt x="773" y="54"/>
                      <a:pt x="773" y="54"/>
                    </a:cubicBezTo>
                    <a:cubicBezTo>
                      <a:pt x="771" y="56"/>
                      <a:pt x="771" y="56"/>
                      <a:pt x="771" y="56"/>
                    </a:cubicBezTo>
                    <a:cubicBezTo>
                      <a:pt x="768" y="54"/>
                      <a:pt x="768" y="54"/>
                      <a:pt x="768" y="54"/>
                    </a:cubicBezTo>
                    <a:cubicBezTo>
                      <a:pt x="766" y="50"/>
                      <a:pt x="766" y="50"/>
                      <a:pt x="766" y="50"/>
                    </a:cubicBezTo>
                    <a:cubicBezTo>
                      <a:pt x="767" y="50"/>
                      <a:pt x="767" y="50"/>
                      <a:pt x="767" y="50"/>
                    </a:cubicBezTo>
                    <a:cubicBezTo>
                      <a:pt x="767" y="50"/>
                      <a:pt x="767" y="50"/>
                      <a:pt x="767" y="50"/>
                    </a:cubicBezTo>
                    <a:cubicBezTo>
                      <a:pt x="763" y="49"/>
                      <a:pt x="763" y="49"/>
                      <a:pt x="763" y="49"/>
                    </a:cubicBezTo>
                    <a:cubicBezTo>
                      <a:pt x="760" y="46"/>
                      <a:pt x="760" y="46"/>
                      <a:pt x="760" y="46"/>
                    </a:cubicBezTo>
                    <a:cubicBezTo>
                      <a:pt x="762" y="44"/>
                      <a:pt x="762" y="44"/>
                      <a:pt x="762" y="44"/>
                    </a:cubicBezTo>
                    <a:cubicBezTo>
                      <a:pt x="766" y="44"/>
                      <a:pt x="766" y="44"/>
                      <a:pt x="766" y="44"/>
                    </a:cubicBezTo>
                    <a:cubicBezTo>
                      <a:pt x="771" y="46"/>
                      <a:pt x="771" y="46"/>
                      <a:pt x="771" y="46"/>
                    </a:cubicBezTo>
                    <a:cubicBezTo>
                      <a:pt x="773" y="47"/>
                      <a:pt x="773" y="47"/>
                      <a:pt x="773" y="47"/>
                    </a:cubicBezTo>
                    <a:cubicBezTo>
                      <a:pt x="773" y="46"/>
                      <a:pt x="773" y="46"/>
                      <a:pt x="773" y="46"/>
                    </a:cubicBezTo>
                    <a:cubicBezTo>
                      <a:pt x="774" y="46"/>
                      <a:pt x="774" y="46"/>
                      <a:pt x="774" y="46"/>
                    </a:cubicBezTo>
                    <a:cubicBezTo>
                      <a:pt x="774" y="46"/>
                      <a:pt x="774" y="46"/>
                      <a:pt x="774" y="46"/>
                    </a:cubicBezTo>
                    <a:cubicBezTo>
                      <a:pt x="774" y="43"/>
                      <a:pt x="774" y="43"/>
                      <a:pt x="774" y="43"/>
                    </a:cubicBezTo>
                    <a:cubicBezTo>
                      <a:pt x="773" y="41"/>
                      <a:pt x="773" y="41"/>
                      <a:pt x="773" y="41"/>
                    </a:cubicBezTo>
                    <a:cubicBezTo>
                      <a:pt x="771" y="41"/>
                      <a:pt x="771" y="41"/>
                      <a:pt x="771" y="41"/>
                    </a:cubicBezTo>
                    <a:cubicBezTo>
                      <a:pt x="771" y="41"/>
                      <a:pt x="771" y="41"/>
                      <a:pt x="771" y="41"/>
                    </a:cubicBezTo>
                    <a:cubicBezTo>
                      <a:pt x="769" y="42"/>
                      <a:pt x="769" y="42"/>
                      <a:pt x="769" y="42"/>
                    </a:cubicBezTo>
                    <a:cubicBezTo>
                      <a:pt x="766" y="41"/>
                      <a:pt x="766" y="41"/>
                      <a:pt x="766" y="41"/>
                    </a:cubicBezTo>
                    <a:cubicBezTo>
                      <a:pt x="766" y="37"/>
                      <a:pt x="766" y="37"/>
                      <a:pt x="766" y="37"/>
                    </a:cubicBezTo>
                    <a:cubicBezTo>
                      <a:pt x="762" y="34"/>
                      <a:pt x="762" y="34"/>
                      <a:pt x="762" y="34"/>
                    </a:cubicBezTo>
                    <a:cubicBezTo>
                      <a:pt x="762" y="32"/>
                      <a:pt x="762" y="32"/>
                      <a:pt x="762" y="32"/>
                    </a:cubicBezTo>
                    <a:cubicBezTo>
                      <a:pt x="760" y="30"/>
                      <a:pt x="760" y="30"/>
                      <a:pt x="760" y="30"/>
                    </a:cubicBezTo>
                    <a:cubicBezTo>
                      <a:pt x="759" y="28"/>
                      <a:pt x="759" y="28"/>
                      <a:pt x="759" y="28"/>
                    </a:cubicBezTo>
                    <a:cubicBezTo>
                      <a:pt x="758" y="28"/>
                      <a:pt x="758" y="28"/>
                      <a:pt x="758" y="28"/>
                    </a:cubicBezTo>
                    <a:cubicBezTo>
                      <a:pt x="757" y="29"/>
                      <a:pt x="757" y="29"/>
                      <a:pt x="757" y="29"/>
                    </a:cubicBezTo>
                    <a:cubicBezTo>
                      <a:pt x="757" y="30"/>
                      <a:pt x="757" y="30"/>
                      <a:pt x="757" y="30"/>
                    </a:cubicBezTo>
                    <a:cubicBezTo>
                      <a:pt x="758" y="30"/>
                      <a:pt x="758" y="30"/>
                      <a:pt x="758" y="30"/>
                    </a:cubicBezTo>
                    <a:cubicBezTo>
                      <a:pt x="761" y="32"/>
                      <a:pt x="761" y="32"/>
                      <a:pt x="761" y="32"/>
                    </a:cubicBezTo>
                    <a:cubicBezTo>
                      <a:pt x="760" y="35"/>
                      <a:pt x="760" y="35"/>
                      <a:pt x="760" y="35"/>
                    </a:cubicBezTo>
                    <a:cubicBezTo>
                      <a:pt x="759" y="36"/>
                      <a:pt x="759" y="36"/>
                      <a:pt x="759" y="36"/>
                    </a:cubicBezTo>
                    <a:cubicBezTo>
                      <a:pt x="759" y="38"/>
                      <a:pt x="759" y="38"/>
                      <a:pt x="759" y="38"/>
                    </a:cubicBezTo>
                    <a:cubicBezTo>
                      <a:pt x="756" y="39"/>
                      <a:pt x="756" y="39"/>
                      <a:pt x="756" y="39"/>
                    </a:cubicBezTo>
                    <a:cubicBezTo>
                      <a:pt x="751" y="33"/>
                      <a:pt x="751" y="33"/>
                      <a:pt x="751" y="33"/>
                    </a:cubicBezTo>
                    <a:cubicBezTo>
                      <a:pt x="751" y="31"/>
                      <a:pt x="751" y="31"/>
                      <a:pt x="751" y="31"/>
                    </a:cubicBezTo>
                    <a:cubicBezTo>
                      <a:pt x="750" y="28"/>
                      <a:pt x="750" y="28"/>
                      <a:pt x="750" y="28"/>
                    </a:cubicBezTo>
                    <a:cubicBezTo>
                      <a:pt x="748" y="28"/>
                      <a:pt x="748" y="28"/>
                      <a:pt x="748" y="28"/>
                    </a:cubicBezTo>
                    <a:cubicBezTo>
                      <a:pt x="738" y="22"/>
                      <a:pt x="738" y="22"/>
                      <a:pt x="738" y="22"/>
                    </a:cubicBezTo>
                    <a:cubicBezTo>
                      <a:pt x="735" y="21"/>
                      <a:pt x="735" y="21"/>
                      <a:pt x="735" y="21"/>
                    </a:cubicBezTo>
                    <a:cubicBezTo>
                      <a:pt x="734" y="21"/>
                      <a:pt x="734" y="21"/>
                      <a:pt x="734" y="21"/>
                    </a:cubicBezTo>
                    <a:cubicBezTo>
                      <a:pt x="728" y="21"/>
                      <a:pt x="728" y="21"/>
                      <a:pt x="728" y="21"/>
                    </a:cubicBezTo>
                    <a:cubicBezTo>
                      <a:pt x="727" y="18"/>
                      <a:pt x="727" y="18"/>
                      <a:pt x="727" y="18"/>
                    </a:cubicBezTo>
                    <a:cubicBezTo>
                      <a:pt x="728" y="16"/>
                      <a:pt x="728" y="16"/>
                      <a:pt x="728" y="16"/>
                    </a:cubicBezTo>
                    <a:cubicBezTo>
                      <a:pt x="728" y="16"/>
                      <a:pt x="728" y="16"/>
                      <a:pt x="728" y="16"/>
                    </a:cubicBezTo>
                    <a:cubicBezTo>
                      <a:pt x="726" y="17"/>
                      <a:pt x="726" y="17"/>
                      <a:pt x="726" y="17"/>
                    </a:cubicBezTo>
                    <a:cubicBezTo>
                      <a:pt x="724" y="16"/>
                      <a:pt x="724" y="16"/>
                      <a:pt x="724" y="16"/>
                    </a:cubicBezTo>
                    <a:cubicBezTo>
                      <a:pt x="723" y="16"/>
                      <a:pt x="723" y="16"/>
                      <a:pt x="723" y="16"/>
                    </a:cubicBezTo>
                    <a:cubicBezTo>
                      <a:pt x="720" y="18"/>
                      <a:pt x="720" y="18"/>
                      <a:pt x="720" y="18"/>
                    </a:cubicBezTo>
                    <a:cubicBezTo>
                      <a:pt x="719" y="18"/>
                      <a:pt x="719" y="18"/>
                      <a:pt x="719" y="18"/>
                    </a:cubicBezTo>
                    <a:cubicBezTo>
                      <a:pt x="717" y="19"/>
                      <a:pt x="717" y="19"/>
                      <a:pt x="717" y="19"/>
                    </a:cubicBezTo>
                    <a:cubicBezTo>
                      <a:pt x="716" y="22"/>
                      <a:pt x="716" y="22"/>
                      <a:pt x="716" y="22"/>
                    </a:cubicBezTo>
                    <a:cubicBezTo>
                      <a:pt x="712" y="22"/>
                      <a:pt x="712" y="22"/>
                      <a:pt x="712" y="22"/>
                    </a:cubicBezTo>
                    <a:cubicBezTo>
                      <a:pt x="710" y="22"/>
                      <a:pt x="710" y="22"/>
                      <a:pt x="710" y="22"/>
                    </a:cubicBezTo>
                    <a:cubicBezTo>
                      <a:pt x="707" y="25"/>
                      <a:pt x="707" y="25"/>
                      <a:pt x="707" y="25"/>
                    </a:cubicBezTo>
                    <a:cubicBezTo>
                      <a:pt x="702" y="26"/>
                      <a:pt x="702" y="26"/>
                      <a:pt x="702" y="26"/>
                    </a:cubicBezTo>
                    <a:cubicBezTo>
                      <a:pt x="700" y="27"/>
                      <a:pt x="700" y="27"/>
                      <a:pt x="700" y="27"/>
                    </a:cubicBezTo>
                    <a:cubicBezTo>
                      <a:pt x="699" y="26"/>
                      <a:pt x="699" y="26"/>
                      <a:pt x="699" y="26"/>
                    </a:cubicBezTo>
                    <a:cubicBezTo>
                      <a:pt x="697" y="26"/>
                      <a:pt x="697" y="26"/>
                      <a:pt x="697" y="26"/>
                    </a:cubicBezTo>
                    <a:cubicBezTo>
                      <a:pt x="697" y="27"/>
                      <a:pt x="697" y="27"/>
                      <a:pt x="697" y="27"/>
                    </a:cubicBezTo>
                    <a:cubicBezTo>
                      <a:pt x="697" y="28"/>
                      <a:pt x="697" y="28"/>
                      <a:pt x="697" y="28"/>
                    </a:cubicBezTo>
                    <a:cubicBezTo>
                      <a:pt x="698" y="28"/>
                      <a:pt x="698" y="28"/>
                      <a:pt x="698" y="28"/>
                    </a:cubicBezTo>
                    <a:cubicBezTo>
                      <a:pt x="700" y="28"/>
                      <a:pt x="700" y="28"/>
                      <a:pt x="700" y="28"/>
                    </a:cubicBezTo>
                    <a:cubicBezTo>
                      <a:pt x="702" y="33"/>
                      <a:pt x="702" y="33"/>
                      <a:pt x="702" y="33"/>
                    </a:cubicBezTo>
                    <a:cubicBezTo>
                      <a:pt x="702" y="38"/>
                      <a:pt x="702" y="38"/>
                      <a:pt x="702" y="38"/>
                    </a:cubicBezTo>
                    <a:cubicBezTo>
                      <a:pt x="700" y="42"/>
                      <a:pt x="700" y="42"/>
                      <a:pt x="700" y="42"/>
                    </a:cubicBezTo>
                    <a:cubicBezTo>
                      <a:pt x="696" y="42"/>
                      <a:pt x="696" y="42"/>
                      <a:pt x="696" y="42"/>
                    </a:cubicBezTo>
                    <a:cubicBezTo>
                      <a:pt x="693" y="45"/>
                      <a:pt x="693" y="45"/>
                      <a:pt x="693" y="45"/>
                    </a:cubicBezTo>
                    <a:cubicBezTo>
                      <a:pt x="687" y="47"/>
                      <a:pt x="687" y="47"/>
                      <a:pt x="687" y="47"/>
                    </a:cubicBezTo>
                    <a:cubicBezTo>
                      <a:pt x="683" y="46"/>
                      <a:pt x="683" y="46"/>
                      <a:pt x="683" y="46"/>
                    </a:cubicBezTo>
                    <a:cubicBezTo>
                      <a:pt x="687" y="42"/>
                      <a:pt x="687" y="42"/>
                      <a:pt x="687" y="42"/>
                    </a:cubicBezTo>
                    <a:cubicBezTo>
                      <a:pt x="689" y="42"/>
                      <a:pt x="689" y="42"/>
                      <a:pt x="689" y="42"/>
                    </a:cubicBezTo>
                    <a:cubicBezTo>
                      <a:pt x="689" y="40"/>
                      <a:pt x="689" y="40"/>
                      <a:pt x="689" y="40"/>
                    </a:cubicBezTo>
                    <a:cubicBezTo>
                      <a:pt x="685" y="35"/>
                      <a:pt x="685" y="35"/>
                      <a:pt x="685" y="35"/>
                    </a:cubicBezTo>
                    <a:cubicBezTo>
                      <a:pt x="687" y="30"/>
                      <a:pt x="687" y="30"/>
                      <a:pt x="687" y="30"/>
                    </a:cubicBezTo>
                    <a:cubicBezTo>
                      <a:pt x="688" y="28"/>
                      <a:pt x="688" y="28"/>
                      <a:pt x="688" y="28"/>
                    </a:cubicBezTo>
                    <a:cubicBezTo>
                      <a:pt x="688" y="27"/>
                      <a:pt x="688" y="27"/>
                      <a:pt x="688" y="27"/>
                    </a:cubicBezTo>
                    <a:cubicBezTo>
                      <a:pt x="687" y="23"/>
                      <a:pt x="687" y="23"/>
                      <a:pt x="687" y="23"/>
                    </a:cubicBezTo>
                    <a:cubicBezTo>
                      <a:pt x="687" y="21"/>
                      <a:pt x="687" y="21"/>
                      <a:pt x="687" y="21"/>
                    </a:cubicBezTo>
                    <a:cubicBezTo>
                      <a:pt x="684" y="18"/>
                      <a:pt x="684" y="18"/>
                      <a:pt x="684" y="18"/>
                    </a:cubicBezTo>
                    <a:cubicBezTo>
                      <a:pt x="682" y="19"/>
                      <a:pt x="682" y="19"/>
                      <a:pt x="682" y="19"/>
                    </a:cubicBezTo>
                    <a:cubicBezTo>
                      <a:pt x="680" y="18"/>
                      <a:pt x="680" y="18"/>
                      <a:pt x="680" y="18"/>
                    </a:cubicBezTo>
                    <a:cubicBezTo>
                      <a:pt x="680" y="18"/>
                      <a:pt x="680" y="18"/>
                      <a:pt x="680" y="18"/>
                    </a:cubicBezTo>
                    <a:cubicBezTo>
                      <a:pt x="679" y="21"/>
                      <a:pt x="679" y="21"/>
                      <a:pt x="679" y="21"/>
                    </a:cubicBezTo>
                    <a:cubicBezTo>
                      <a:pt x="675" y="21"/>
                      <a:pt x="675" y="21"/>
                      <a:pt x="675" y="21"/>
                    </a:cubicBezTo>
                    <a:cubicBezTo>
                      <a:pt x="673" y="20"/>
                      <a:pt x="673" y="20"/>
                      <a:pt x="673" y="20"/>
                    </a:cubicBezTo>
                    <a:cubicBezTo>
                      <a:pt x="672" y="21"/>
                      <a:pt x="672" y="21"/>
                      <a:pt x="672" y="21"/>
                    </a:cubicBezTo>
                    <a:cubicBezTo>
                      <a:pt x="669" y="25"/>
                      <a:pt x="669" y="25"/>
                      <a:pt x="669" y="25"/>
                    </a:cubicBezTo>
                    <a:cubicBezTo>
                      <a:pt x="665" y="25"/>
                      <a:pt x="665" y="25"/>
                      <a:pt x="665" y="25"/>
                    </a:cubicBezTo>
                    <a:cubicBezTo>
                      <a:pt x="665" y="22"/>
                      <a:pt x="665" y="22"/>
                      <a:pt x="665" y="22"/>
                    </a:cubicBezTo>
                    <a:cubicBezTo>
                      <a:pt x="667" y="19"/>
                      <a:pt x="667" y="19"/>
                      <a:pt x="667" y="19"/>
                    </a:cubicBezTo>
                    <a:cubicBezTo>
                      <a:pt x="667" y="18"/>
                      <a:pt x="667" y="18"/>
                      <a:pt x="667" y="18"/>
                    </a:cubicBezTo>
                    <a:cubicBezTo>
                      <a:pt x="666" y="18"/>
                      <a:pt x="666" y="18"/>
                      <a:pt x="666" y="18"/>
                    </a:cubicBezTo>
                    <a:cubicBezTo>
                      <a:pt x="662" y="24"/>
                      <a:pt x="662" y="24"/>
                      <a:pt x="662" y="24"/>
                    </a:cubicBezTo>
                    <a:cubicBezTo>
                      <a:pt x="655" y="27"/>
                      <a:pt x="655" y="27"/>
                      <a:pt x="655" y="27"/>
                    </a:cubicBezTo>
                    <a:cubicBezTo>
                      <a:pt x="651" y="26"/>
                      <a:pt x="651" y="26"/>
                      <a:pt x="651" y="26"/>
                    </a:cubicBezTo>
                    <a:cubicBezTo>
                      <a:pt x="655" y="21"/>
                      <a:pt x="655" y="21"/>
                      <a:pt x="655" y="21"/>
                    </a:cubicBezTo>
                    <a:cubicBezTo>
                      <a:pt x="658" y="20"/>
                      <a:pt x="658" y="20"/>
                      <a:pt x="658" y="20"/>
                    </a:cubicBezTo>
                    <a:cubicBezTo>
                      <a:pt x="660" y="17"/>
                      <a:pt x="660" y="17"/>
                      <a:pt x="660" y="17"/>
                    </a:cubicBezTo>
                    <a:cubicBezTo>
                      <a:pt x="659" y="14"/>
                      <a:pt x="659" y="14"/>
                      <a:pt x="659" y="14"/>
                    </a:cubicBezTo>
                    <a:cubicBezTo>
                      <a:pt x="660" y="11"/>
                      <a:pt x="660" y="11"/>
                      <a:pt x="660" y="11"/>
                    </a:cubicBezTo>
                    <a:cubicBezTo>
                      <a:pt x="661" y="10"/>
                      <a:pt x="661" y="10"/>
                      <a:pt x="661" y="10"/>
                    </a:cubicBezTo>
                    <a:cubicBezTo>
                      <a:pt x="663" y="9"/>
                      <a:pt x="663" y="9"/>
                      <a:pt x="663" y="9"/>
                    </a:cubicBezTo>
                    <a:cubicBezTo>
                      <a:pt x="659" y="8"/>
                      <a:pt x="659" y="8"/>
                      <a:pt x="659" y="8"/>
                    </a:cubicBezTo>
                    <a:cubicBezTo>
                      <a:pt x="658" y="6"/>
                      <a:pt x="658" y="6"/>
                      <a:pt x="658" y="6"/>
                    </a:cubicBezTo>
                    <a:cubicBezTo>
                      <a:pt x="658" y="3"/>
                      <a:pt x="658" y="3"/>
                      <a:pt x="658" y="3"/>
                    </a:cubicBezTo>
                    <a:cubicBezTo>
                      <a:pt x="654" y="6"/>
                      <a:pt x="654" y="6"/>
                      <a:pt x="654" y="6"/>
                    </a:cubicBezTo>
                    <a:cubicBezTo>
                      <a:pt x="649" y="5"/>
                      <a:pt x="649" y="5"/>
                      <a:pt x="649" y="5"/>
                    </a:cubicBezTo>
                    <a:cubicBezTo>
                      <a:pt x="648" y="1"/>
                      <a:pt x="648" y="1"/>
                      <a:pt x="648" y="1"/>
                    </a:cubicBezTo>
                    <a:cubicBezTo>
                      <a:pt x="647" y="1"/>
                      <a:pt x="647" y="1"/>
                      <a:pt x="647" y="1"/>
                    </a:cubicBezTo>
                    <a:cubicBezTo>
                      <a:pt x="644" y="4"/>
                      <a:pt x="644" y="4"/>
                      <a:pt x="644" y="4"/>
                    </a:cubicBezTo>
                    <a:cubicBezTo>
                      <a:pt x="640" y="0"/>
                      <a:pt x="640" y="0"/>
                      <a:pt x="640" y="0"/>
                    </a:cubicBezTo>
                    <a:cubicBezTo>
                      <a:pt x="639" y="0"/>
                      <a:pt x="639" y="0"/>
                      <a:pt x="639" y="0"/>
                    </a:cubicBezTo>
                    <a:cubicBezTo>
                      <a:pt x="636" y="3"/>
                      <a:pt x="636" y="3"/>
                      <a:pt x="636" y="3"/>
                    </a:cubicBezTo>
                    <a:cubicBezTo>
                      <a:pt x="635" y="5"/>
                      <a:pt x="635" y="5"/>
                      <a:pt x="635" y="5"/>
                    </a:cubicBezTo>
                    <a:cubicBezTo>
                      <a:pt x="634" y="6"/>
                      <a:pt x="634" y="6"/>
                      <a:pt x="634" y="6"/>
                    </a:cubicBezTo>
                    <a:cubicBezTo>
                      <a:pt x="635" y="8"/>
                      <a:pt x="635" y="8"/>
                      <a:pt x="635" y="8"/>
                    </a:cubicBezTo>
                    <a:cubicBezTo>
                      <a:pt x="632" y="11"/>
                      <a:pt x="632" y="11"/>
                      <a:pt x="632" y="11"/>
                    </a:cubicBezTo>
                    <a:cubicBezTo>
                      <a:pt x="632" y="14"/>
                      <a:pt x="632" y="14"/>
                      <a:pt x="632" y="14"/>
                    </a:cubicBezTo>
                    <a:cubicBezTo>
                      <a:pt x="633" y="18"/>
                      <a:pt x="633" y="18"/>
                      <a:pt x="633" y="18"/>
                    </a:cubicBezTo>
                    <a:cubicBezTo>
                      <a:pt x="630" y="21"/>
                      <a:pt x="630" y="21"/>
                      <a:pt x="630" y="21"/>
                    </a:cubicBezTo>
                    <a:cubicBezTo>
                      <a:pt x="629" y="33"/>
                      <a:pt x="629" y="33"/>
                      <a:pt x="629" y="33"/>
                    </a:cubicBezTo>
                    <a:cubicBezTo>
                      <a:pt x="633" y="35"/>
                      <a:pt x="633" y="35"/>
                      <a:pt x="633" y="35"/>
                    </a:cubicBezTo>
                    <a:cubicBezTo>
                      <a:pt x="633" y="40"/>
                      <a:pt x="633" y="40"/>
                      <a:pt x="633" y="40"/>
                    </a:cubicBezTo>
                    <a:cubicBezTo>
                      <a:pt x="630" y="40"/>
                      <a:pt x="630" y="40"/>
                      <a:pt x="630" y="40"/>
                    </a:cubicBezTo>
                    <a:cubicBezTo>
                      <a:pt x="631" y="42"/>
                      <a:pt x="631" y="42"/>
                      <a:pt x="631" y="42"/>
                    </a:cubicBezTo>
                    <a:cubicBezTo>
                      <a:pt x="632" y="44"/>
                      <a:pt x="632" y="44"/>
                      <a:pt x="632" y="44"/>
                    </a:cubicBezTo>
                    <a:cubicBezTo>
                      <a:pt x="635" y="44"/>
                      <a:pt x="635" y="44"/>
                      <a:pt x="635" y="44"/>
                    </a:cubicBezTo>
                    <a:cubicBezTo>
                      <a:pt x="638" y="48"/>
                      <a:pt x="638" y="48"/>
                      <a:pt x="638" y="48"/>
                    </a:cubicBezTo>
                    <a:cubicBezTo>
                      <a:pt x="644" y="49"/>
                      <a:pt x="644" y="49"/>
                      <a:pt x="644" y="49"/>
                    </a:cubicBezTo>
                    <a:cubicBezTo>
                      <a:pt x="639" y="53"/>
                      <a:pt x="639" y="53"/>
                      <a:pt x="639" y="53"/>
                    </a:cubicBezTo>
                    <a:cubicBezTo>
                      <a:pt x="640" y="55"/>
                      <a:pt x="640" y="55"/>
                      <a:pt x="640" y="55"/>
                    </a:cubicBezTo>
                    <a:cubicBezTo>
                      <a:pt x="640" y="56"/>
                      <a:pt x="640" y="56"/>
                      <a:pt x="640" y="56"/>
                    </a:cubicBezTo>
                    <a:cubicBezTo>
                      <a:pt x="643" y="57"/>
                      <a:pt x="643" y="57"/>
                      <a:pt x="643" y="57"/>
                    </a:cubicBezTo>
                    <a:cubicBezTo>
                      <a:pt x="647" y="55"/>
                      <a:pt x="647" y="55"/>
                      <a:pt x="647" y="55"/>
                    </a:cubicBezTo>
                    <a:cubicBezTo>
                      <a:pt x="651" y="57"/>
                      <a:pt x="651" y="57"/>
                      <a:pt x="651" y="57"/>
                    </a:cubicBezTo>
                    <a:cubicBezTo>
                      <a:pt x="656" y="57"/>
                      <a:pt x="656" y="57"/>
                      <a:pt x="656" y="57"/>
                    </a:cubicBezTo>
                    <a:cubicBezTo>
                      <a:pt x="658" y="60"/>
                      <a:pt x="658" y="60"/>
                      <a:pt x="658" y="60"/>
                    </a:cubicBezTo>
                    <a:cubicBezTo>
                      <a:pt x="654" y="63"/>
                      <a:pt x="654" y="63"/>
                      <a:pt x="654" y="63"/>
                    </a:cubicBezTo>
                    <a:cubicBezTo>
                      <a:pt x="652" y="62"/>
                      <a:pt x="652" y="62"/>
                      <a:pt x="652" y="62"/>
                    </a:cubicBezTo>
                    <a:cubicBezTo>
                      <a:pt x="650" y="63"/>
                      <a:pt x="650" y="63"/>
                      <a:pt x="650" y="63"/>
                    </a:cubicBezTo>
                    <a:cubicBezTo>
                      <a:pt x="647" y="61"/>
                      <a:pt x="647" y="61"/>
                      <a:pt x="647" y="61"/>
                    </a:cubicBezTo>
                    <a:cubicBezTo>
                      <a:pt x="640" y="64"/>
                      <a:pt x="640" y="64"/>
                      <a:pt x="640" y="64"/>
                    </a:cubicBezTo>
                    <a:cubicBezTo>
                      <a:pt x="639" y="62"/>
                      <a:pt x="639" y="62"/>
                      <a:pt x="639" y="62"/>
                    </a:cubicBezTo>
                    <a:cubicBezTo>
                      <a:pt x="636" y="63"/>
                      <a:pt x="636" y="63"/>
                      <a:pt x="636" y="63"/>
                    </a:cubicBezTo>
                    <a:cubicBezTo>
                      <a:pt x="633" y="63"/>
                      <a:pt x="633" y="63"/>
                      <a:pt x="633" y="63"/>
                    </a:cubicBezTo>
                    <a:cubicBezTo>
                      <a:pt x="631" y="63"/>
                      <a:pt x="631" y="63"/>
                      <a:pt x="631" y="63"/>
                    </a:cubicBezTo>
                    <a:cubicBezTo>
                      <a:pt x="630" y="65"/>
                      <a:pt x="630" y="65"/>
                      <a:pt x="630" y="65"/>
                    </a:cubicBezTo>
                    <a:cubicBezTo>
                      <a:pt x="624" y="65"/>
                      <a:pt x="624" y="65"/>
                      <a:pt x="624" y="65"/>
                    </a:cubicBezTo>
                    <a:cubicBezTo>
                      <a:pt x="623" y="66"/>
                      <a:pt x="623" y="66"/>
                      <a:pt x="623" y="66"/>
                    </a:cubicBezTo>
                    <a:cubicBezTo>
                      <a:pt x="626" y="67"/>
                      <a:pt x="626" y="67"/>
                      <a:pt x="626" y="67"/>
                    </a:cubicBezTo>
                    <a:cubicBezTo>
                      <a:pt x="626" y="68"/>
                      <a:pt x="626" y="68"/>
                      <a:pt x="626" y="68"/>
                    </a:cubicBezTo>
                    <a:cubicBezTo>
                      <a:pt x="629" y="68"/>
                      <a:pt x="629" y="68"/>
                      <a:pt x="629" y="68"/>
                    </a:cubicBezTo>
                    <a:cubicBezTo>
                      <a:pt x="630" y="69"/>
                      <a:pt x="630" y="69"/>
                      <a:pt x="630" y="69"/>
                    </a:cubicBezTo>
                    <a:cubicBezTo>
                      <a:pt x="633" y="67"/>
                      <a:pt x="633" y="67"/>
                      <a:pt x="633" y="67"/>
                    </a:cubicBezTo>
                    <a:cubicBezTo>
                      <a:pt x="636" y="71"/>
                      <a:pt x="636" y="71"/>
                      <a:pt x="636" y="71"/>
                    </a:cubicBezTo>
                    <a:cubicBezTo>
                      <a:pt x="640" y="73"/>
                      <a:pt x="640" y="73"/>
                      <a:pt x="640" y="73"/>
                    </a:cubicBezTo>
                    <a:cubicBezTo>
                      <a:pt x="643" y="79"/>
                      <a:pt x="643" y="79"/>
                      <a:pt x="643" y="79"/>
                    </a:cubicBezTo>
                    <a:cubicBezTo>
                      <a:pt x="640" y="86"/>
                      <a:pt x="640" y="86"/>
                      <a:pt x="640" y="86"/>
                    </a:cubicBezTo>
                    <a:cubicBezTo>
                      <a:pt x="634" y="89"/>
                      <a:pt x="634" y="89"/>
                      <a:pt x="634" y="89"/>
                    </a:cubicBezTo>
                    <a:cubicBezTo>
                      <a:pt x="637" y="81"/>
                      <a:pt x="637" y="81"/>
                      <a:pt x="637" y="81"/>
                    </a:cubicBezTo>
                    <a:cubicBezTo>
                      <a:pt x="635" y="79"/>
                      <a:pt x="635" y="79"/>
                      <a:pt x="635" y="79"/>
                    </a:cubicBezTo>
                    <a:cubicBezTo>
                      <a:pt x="635" y="76"/>
                      <a:pt x="635" y="76"/>
                      <a:pt x="635" y="76"/>
                    </a:cubicBezTo>
                    <a:cubicBezTo>
                      <a:pt x="632" y="76"/>
                      <a:pt x="632" y="76"/>
                      <a:pt x="632" y="76"/>
                    </a:cubicBezTo>
                    <a:cubicBezTo>
                      <a:pt x="630" y="75"/>
                      <a:pt x="630" y="75"/>
                      <a:pt x="630" y="75"/>
                    </a:cubicBezTo>
                    <a:cubicBezTo>
                      <a:pt x="630" y="73"/>
                      <a:pt x="630" y="73"/>
                      <a:pt x="630" y="73"/>
                    </a:cubicBezTo>
                    <a:cubicBezTo>
                      <a:pt x="630" y="73"/>
                      <a:pt x="630" y="73"/>
                      <a:pt x="630" y="73"/>
                    </a:cubicBezTo>
                    <a:cubicBezTo>
                      <a:pt x="627" y="75"/>
                      <a:pt x="627" y="75"/>
                      <a:pt x="627" y="75"/>
                    </a:cubicBezTo>
                    <a:cubicBezTo>
                      <a:pt x="624" y="75"/>
                      <a:pt x="624" y="75"/>
                      <a:pt x="624" y="75"/>
                    </a:cubicBezTo>
                    <a:cubicBezTo>
                      <a:pt x="623" y="76"/>
                      <a:pt x="623" y="76"/>
                      <a:pt x="623" y="76"/>
                    </a:cubicBezTo>
                    <a:cubicBezTo>
                      <a:pt x="625" y="77"/>
                      <a:pt x="625" y="77"/>
                      <a:pt x="625" y="77"/>
                    </a:cubicBezTo>
                    <a:cubicBezTo>
                      <a:pt x="622" y="80"/>
                      <a:pt x="622" y="80"/>
                      <a:pt x="622" y="80"/>
                    </a:cubicBezTo>
                    <a:cubicBezTo>
                      <a:pt x="621" y="80"/>
                      <a:pt x="621" y="80"/>
                      <a:pt x="621" y="80"/>
                    </a:cubicBezTo>
                    <a:cubicBezTo>
                      <a:pt x="622" y="81"/>
                      <a:pt x="622" y="81"/>
                      <a:pt x="622" y="81"/>
                    </a:cubicBezTo>
                    <a:cubicBezTo>
                      <a:pt x="621" y="83"/>
                      <a:pt x="621" y="83"/>
                      <a:pt x="621" y="83"/>
                    </a:cubicBezTo>
                    <a:cubicBezTo>
                      <a:pt x="616" y="88"/>
                      <a:pt x="616" y="88"/>
                      <a:pt x="616" y="88"/>
                    </a:cubicBezTo>
                    <a:cubicBezTo>
                      <a:pt x="615" y="84"/>
                      <a:pt x="615" y="84"/>
                      <a:pt x="615" y="84"/>
                    </a:cubicBezTo>
                    <a:cubicBezTo>
                      <a:pt x="614" y="84"/>
                      <a:pt x="614" y="84"/>
                      <a:pt x="614" y="84"/>
                    </a:cubicBezTo>
                    <a:cubicBezTo>
                      <a:pt x="615" y="87"/>
                      <a:pt x="615" y="87"/>
                      <a:pt x="615" y="87"/>
                    </a:cubicBezTo>
                    <a:cubicBezTo>
                      <a:pt x="614" y="91"/>
                      <a:pt x="614" y="91"/>
                      <a:pt x="614" y="91"/>
                    </a:cubicBezTo>
                    <a:cubicBezTo>
                      <a:pt x="610" y="91"/>
                      <a:pt x="610" y="91"/>
                      <a:pt x="610" y="91"/>
                    </a:cubicBezTo>
                    <a:cubicBezTo>
                      <a:pt x="609" y="86"/>
                      <a:pt x="609" y="86"/>
                      <a:pt x="609" y="86"/>
                    </a:cubicBezTo>
                    <a:cubicBezTo>
                      <a:pt x="609" y="86"/>
                      <a:pt x="609" y="86"/>
                      <a:pt x="609" y="86"/>
                    </a:cubicBezTo>
                    <a:cubicBezTo>
                      <a:pt x="609" y="87"/>
                      <a:pt x="609" y="87"/>
                      <a:pt x="609" y="87"/>
                    </a:cubicBezTo>
                    <a:cubicBezTo>
                      <a:pt x="606" y="91"/>
                      <a:pt x="606" y="91"/>
                      <a:pt x="606" y="91"/>
                    </a:cubicBezTo>
                    <a:cubicBezTo>
                      <a:pt x="605" y="96"/>
                      <a:pt x="605" y="96"/>
                      <a:pt x="605" y="96"/>
                    </a:cubicBezTo>
                    <a:cubicBezTo>
                      <a:pt x="600" y="93"/>
                      <a:pt x="600" y="93"/>
                      <a:pt x="600" y="93"/>
                    </a:cubicBezTo>
                    <a:cubicBezTo>
                      <a:pt x="601" y="90"/>
                      <a:pt x="601" y="90"/>
                      <a:pt x="601" y="90"/>
                    </a:cubicBezTo>
                    <a:cubicBezTo>
                      <a:pt x="603" y="85"/>
                      <a:pt x="603" y="85"/>
                      <a:pt x="603" y="85"/>
                    </a:cubicBezTo>
                    <a:cubicBezTo>
                      <a:pt x="603" y="84"/>
                      <a:pt x="603" y="84"/>
                      <a:pt x="603" y="84"/>
                    </a:cubicBezTo>
                    <a:cubicBezTo>
                      <a:pt x="600" y="83"/>
                      <a:pt x="600" y="83"/>
                      <a:pt x="600" y="83"/>
                    </a:cubicBezTo>
                    <a:cubicBezTo>
                      <a:pt x="593" y="86"/>
                      <a:pt x="593" y="86"/>
                      <a:pt x="593" y="86"/>
                    </a:cubicBezTo>
                    <a:cubicBezTo>
                      <a:pt x="591" y="85"/>
                      <a:pt x="591" y="85"/>
                      <a:pt x="591" y="85"/>
                    </a:cubicBezTo>
                    <a:cubicBezTo>
                      <a:pt x="587" y="88"/>
                      <a:pt x="587" y="88"/>
                      <a:pt x="587" y="88"/>
                    </a:cubicBezTo>
                    <a:cubicBezTo>
                      <a:pt x="584" y="87"/>
                      <a:pt x="584" y="87"/>
                      <a:pt x="584" y="87"/>
                    </a:cubicBezTo>
                    <a:cubicBezTo>
                      <a:pt x="582" y="86"/>
                      <a:pt x="582" y="86"/>
                      <a:pt x="582" y="86"/>
                    </a:cubicBezTo>
                    <a:cubicBezTo>
                      <a:pt x="581" y="86"/>
                      <a:pt x="581" y="86"/>
                      <a:pt x="581" y="86"/>
                    </a:cubicBezTo>
                    <a:cubicBezTo>
                      <a:pt x="583" y="88"/>
                      <a:pt x="583" y="88"/>
                      <a:pt x="583" y="88"/>
                    </a:cubicBezTo>
                    <a:cubicBezTo>
                      <a:pt x="580" y="91"/>
                      <a:pt x="580" y="91"/>
                      <a:pt x="580" y="91"/>
                    </a:cubicBezTo>
                    <a:cubicBezTo>
                      <a:pt x="578" y="90"/>
                      <a:pt x="578" y="90"/>
                      <a:pt x="578" y="90"/>
                    </a:cubicBezTo>
                    <a:cubicBezTo>
                      <a:pt x="578" y="89"/>
                      <a:pt x="578" y="89"/>
                      <a:pt x="578" y="89"/>
                    </a:cubicBezTo>
                    <a:cubicBezTo>
                      <a:pt x="577" y="91"/>
                      <a:pt x="577" y="91"/>
                      <a:pt x="577" y="91"/>
                    </a:cubicBezTo>
                    <a:cubicBezTo>
                      <a:pt x="576" y="92"/>
                      <a:pt x="576" y="92"/>
                      <a:pt x="576" y="92"/>
                    </a:cubicBezTo>
                    <a:cubicBezTo>
                      <a:pt x="576" y="96"/>
                      <a:pt x="576" y="96"/>
                      <a:pt x="576" y="96"/>
                    </a:cubicBezTo>
                    <a:cubicBezTo>
                      <a:pt x="576" y="97"/>
                      <a:pt x="576" y="97"/>
                      <a:pt x="576" y="97"/>
                    </a:cubicBezTo>
                    <a:cubicBezTo>
                      <a:pt x="579" y="94"/>
                      <a:pt x="579" y="94"/>
                      <a:pt x="579" y="94"/>
                    </a:cubicBezTo>
                    <a:cubicBezTo>
                      <a:pt x="581" y="95"/>
                      <a:pt x="581" y="95"/>
                      <a:pt x="581" y="95"/>
                    </a:cubicBezTo>
                    <a:cubicBezTo>
                      <a:pt x="585" y="93"/>
                      <a:pt x="585" y="93"/>
                      <a:pt x="585" y="93"/>
                    </a:cubicBezTo>
                    <a:cubicBezTo>
                      <a:pt x="588" y="94"/>
                      <a:pt x="588" y="94"/>
                      <a:pt x="588" y="94"/>
                    </a:cubicBezTo>
                    <a:cubicBezTo>
                      <a:pt x="587" y="98"/>
                      <a:pt x="587" y="98"/>
                      <a:pt x="587" y="98"/>
                    </a:cubicBezTo>
                    <a:cubicBezTo>
                      <a:pt x="579" y="101"/>
                      <a:pt x="579" y="101"/>
                      <a:pt x="579" y="101"/>
                    </a:cubicBezTo>
                    <a:cubicBezTo>
                      <a:pt x="578" y="104"/>
                      <a:pt x="578" y="104"/>
                      <a:pt x="578" y="104"/>
                    </a:cubicBezTo>
                    <a:cubicBezTo>
                      <a:pt x="574" y="106"/>
                      <a:pt x="574" y="106"/>
                      <a:pt x="574" y="106"/>
                    </a:cubicBezTo>
                    <a:cubicBezTo>
                      <a:pt x="569" y="107"/>
                      <a:pt x="569" y="107"/>
                      <a:pt x="569" y="107"/>
                    </a:cubicBezTo>
                    <a:cubicBezTo>
                      <a:pt x="569" y="108"/>
                      <a:pt x="569" y="108"/>
                      <a:pt x="569" y="108"/>
                    </a:cubicBezTo>
                    <a:cubicBezTo>
                      <a:pt x="571" y="110"/>
                      <a:pt x="571" y="110"/>
                      <a:pt x="571" y="110"/>
                    </a:cubicBezTo>
                    <a:cubicBezTo>
                      <a:pt x="564" y="111"/>
                      <a:pt x="564" y="111"/>
                      <a:pt x="564" y="111"/>
                    </a:cubicBezTo>
                    <a:cubicBezTo>
                      <a:pt x="562" y="110"/>
                      <a:pt x="562" y="110"/>
                      <a:pt x="562" y="110"/>
                    </a:cubicBezTo>
                    <a:cubicBezTo>
                      <a:pt x="561" y="111"/>
                      <a:pt x="561" y="111"/>
                      <a:pt x="561" y="111"/>
                    </a:cubicBezTo>
                    <a:cubicBezTo>
                      <a:pt x="561" y="113"/>
                      <a:pt x="561" y="113"/>
                      <a:pt x="561" y="113"/>
                    </a:cubicBezTo>
                    <a:cubicBezTo>
                      <a:pt x="559" y="114"/>
                      <a:pt x="559" y="114"/>
                      <a:pt x="559" y="114"/>
                    </a:cubicBezTo>
                    <a:cubicBezTo>
                      <a:pt x="555" y="115"/>
                      <a:pt x="555" y="115"/>
                      <a:pt x="555" y="115"/>
                    </a:cubicBezTo>
                    <a:cubicBezTo>
                      <a:pt x="555" y="115"/>
                      <a:pt x="555" y="115"/>
                      <a:pt x="555" y="115"/>
                    </a:cubicBezTo>
                    <a:cubicBezTo>
                      <a:pt x="557" y="119"/>
                      <a:pt x="557" y="119"/>
                      <a:pt x="557" y="119"/>
                    </a:cubicBezTo>
                    <a:cubicBezTo>
                      <a:pt x="555" y="119"/>
                      <a:pt x="555" y="119"/>
                      <a:pt x="555" y="119"/>
                    </a:cubicBezTo>
                    <a:cubicBezTo>
                      <a:pt x="554" y="121"/>
                      <a:pt x="554" y="121"/>
                      <a:pt x="554" y="121"/>
                    </a:cubicBezTo>
                    <a:cubicBezTo>
                      <a:pt x="552" y="122"/>
                      <a:pt x="552" y="122"/>
                      <a:pt x="552" y="122"/>
                    </a:cubicBezTo>
                    <a:cubicBezTo>
                      <a:pt x="550" y="120"/>
                      <a:pt x="550" y="120"/>
                      <a:pt x="550" y="120"/>
                    </a:cubicBezTo>
                    <a:cubicBezTo>
                      <a:pt x="548" y="123"/>
                      <a:pt x="548" y="123"/>
                      <a:pt x="548" y="123"/>
                    </a:cubicBezTo>
                    <a:cubicBezTo>
                      <a:pt x="549" y="124"/>
                      <a:pt x="549" y="124"/>
                      <a:pt x="549" y="124"/>
                    </a:cubicBezTo>
                    <a:cubicBezTo>
                      <a:pt x="548" y="125"/>
                      <a:pt x="548" y="125"/>
                      <a:pt x="548" y="125"/>
                    </a:cubicBezTo>
                    <a:cubicBezTo>
                      <a:pt x="548" y="128"/>
                      <a:pt x="548" y="128"/>
                      <a:pt x="548" y="128"/>
                    </a:cubicBezTo>
                    <a:cubicBezTo>
                      <a:pt x="545" y="131"/>
                      <a:pt x="545" y="131"/>
                      <a:pt x="545" y="131"/>
                    </a:cubicBezTo>
                    <a:cubicBezTo>
                      <a:pt x="546" y="133"/>
                      <a:pt x="546" y="133"/>
                      <a:pt x="546" y="133"/>
                    </a:cubicBezTo>
                    <a:cubicBezTo>
                      <a:pt x="541" y="135"/>
                      <a:pt x="541" y="135"/>
                      <a:pt x="541" y="135"/>
                    </a:cubicBezTo>
                    <a:cubicBezTo>
                      <a:pt x="537" y="135"/>
                      <a:pt x="537" y="135"/>
                      <a:pt x="537" y="135"/>
                    </a:cubicBezTo>
                    <a:cubicBezTo>
                      <a:pt x="535" y="136"/>
                      <a:pt x="535" y="136"/>
                      <a:pt x="535" y="136"/>
                    </a:cubicBezTo>
                    <a:cubicBezTo>
                      <a:pt x="535" y="137"/>
                      <a:pt x="535" y="137"/>
                      <a:pt x="535" y="137"/>
                    </a:cubicBezTo>
                    <a:cubicBezTo>
                      <a:pt x="535" y="138"/>
                      <a:pt x="535" y="138"/>
                      <a:pt x="535" y="138"/>
                    </a:cubicBezTo>
                    <a:cubicBezTo>
                      <a:pt x="537" y="136"/>
                      <a:pt x="537" y="136"/>
                      <a:pt x="537" y="136"/>
                    </a:cubicBezTo>
                    <a:cubicBezTo>
                      <a:pt x="545" y="138"/>
                      <a:pt x="545" y="138"/>
                      <a:pt x="545" y="138"/>
                    </a:cubicBezTo>
                    <a:cubicBezTo>
                      <a:pt x="543" y="141"/>
                      <a:pt x="543" y="141"/>
                      <a:pt x="543" y="141"/>
                    </a:cubicBezTo>
                    <a:cubicBezTo>
                      <a:pt x="541" y="141"/>
                      <a:pt x="541" y="141"/>
                      <a:pt x="541" y="141"/>
                    </a:cubicBezTo>
                    <a:cubicBezTo>
                      <a:pt x="542" y="142"/>
                      <a:pt x="542" y="142"/>
                      <a:pt x="542" y="142"/>
                    </a:cubicBezTo>
                    <a:cubicBezTo>
                      <a:pt x="541" y="148"/>
                      <a:pt x="541" y="148"/>
                      <a:pt x="541" y="148"/>
                    </a:cubicBezTo>
                    <a:cubicBezTo>
                      <a:pt x="539" y="150"/>
                      <a:pt x="539" y="150"/>
                      <a:pt x="539" y="150"/>
                    </a:cubicBezTo>
                    <a:cubicBezTo>
                      <a:pt x="539" y="151"/>
                      <a:pt x="539" y="151"/>
                      <a:pt x="539" y="151"/>
                    </a:cubicBezTo>
                    <a:cubicBezTo>
                      <a:pt x="539" y="155"/>
                      <a:pt x="539" y="155"/>
                      <a:pt x="539" y="155"/>
                    </a:cubicBezTo>
                    <a:cubicBezTo>
                      <a:pt x="540" y="155"/>
                      <a:pt x="540" y="155"/>
                      <a:pt x="540" y="155"/>
                    </a:cubicBezTo>
                    <a:cubicBezTo>
                      <a:pt x="541" y="158"/>
                      <a:pt x="541" y="158"/>
                      <a:pt x="541" y="158"/>
                    </a:cubicBezTo>
                    <a:cubicBezTo>
                      <a:pt x="543" y="159"/>
                      <a:pt x="543" y="159"/>
                      <a:pt x="543" y="159"/>
                    </a:cubicBezTo>
                    <a:cubicBezTo>
                      <a:pt x="545" y="159"/>
                      <a:pt x="545" y="159"/>
                      <a:pt x="545" y="159"/>
                    </a:cubicBezTo>
                    <a:cubicBezTo>
                      <a:pt x="547" y="158"/>
                      <a:pt x="547" y="158"/>
                      <a:pt x="547" y="158"/>
                    </a:cubicBezTo>
                    <a:cubicBezTo>
                      <a:pt x="549" y="161"/>
                      <a:pt x="549" y="161"/>
                      <a:pt x="549" y="161"/>
                    </a:cubicBezTo>
                    <a:cubicBezTo>
                      <a:pt x="545" y="163"/>
                      <a:pt x="545" y="163"/>
                      <a:pt x="545" y="163"/>
                    </a:cubicBezTo>
                    <a:cubicBezTo>
                      <a:pt x="541" y="163"/>
                      <a:pt x="541" y="163"/>
                      <a:pt x="541" y="163"/>
                    </a:cubicBezTo>
                    <a:cubicBezTo>
                      <a:pt x="539" y="161"/>
                      <a:pt x="539" y="161"/>
                      <a:pt x="539" y="161"/>
                    </a:cubicBezTo>
                    <a:cubicBezTo>
                      <a:pt x="538" y="161"/>
                      <a:pt x="538" y="161"/>
                      <a:pt x="538" y="161"/>
                    </a:cubicBezTo>
                    <a:cubicBezTo>
                      <a:pt x="538" y="163"/>
                      <a:pt x="538" y="163"/>
                      <a:pt x="538" y="163"/>
                    </a:cubicBezTo>
                    <a:cubicBezTo>
                      <a:pt x="537" y="164"/>
                      <a:pt x="537" y="164"/>
                      <a:pt x="537" y="164"/>
                    </a:cubicBezTo>
                    <a:cubicBezTo>
                      <a:pt x="539" y="166"/>
                      <a:pt x="539" y="166"/>
                      <a:pt x="539" y="166"/>
                    </a:cubicBezTo>
                    <a:cubicBezTo>
                      <a:pt x="541" y="165"/>
                      <a:pt x="541" y="165"/>
                      <a:pt x="541" y="165"/>
                    </a:cubicBezTo>
                    <a:cubicBezTo>
                      <a:pt x="546" y="165"/>
                      <a:pt x="546" y="165"/>
                      <a:pt x="546" y="165"/>
                    </a:cubicBezTo>
                    <a:cubicBezTo>
                      <a:pt x="548" y="169"/>
                      <a:pt x="548" y="169"/>
                      <a:pt x="548" y="169"/>
                    </a:cubicBezTo>
                    <a:cubicBezTo>
                      <a:pt x="548" y="169"/>
                      <a:pt x="548" y="169"/>
                      <a:pt x="548" y="169"/>
                    </a:cubicBezTo>
                    <a:cubicBezTo>
                      <a:pt x="549" y="168"/>
                      <a:pt x="549" y="168"/>
                      <a:pt x="549" y="168"/>
                    </a:cubicBezTo>
                    <a:cubicBezTo>
                      <a:pt x="555" y="169"/>
                      <a:pt x="555" y="169"/>
                      <a:pt x="555" y="169"/>
                    </a:cubicBezTo>
                    <a:cubicBezTo>
                      <a:pt x="554" y="171"/>
                      <a:pt x="554" y="171"/>
                      <a:pt x="554" y="171"/>
                    </a:cubicBezTo>
                    <a:cubicBezTo>
                      <a:pt x="557" y="173"/>
                      <a:pt x="557" y="173"/>
                      <a:pt x="557" y="173"/>
                    </a:cubicBezTo>
                    <a:cubicBezTo>
                      <a:pt x="561" y="173"/>
                      <a:pt x="561" y="173"/>
                      <a:pt x="561" y="173"/>
                    </a:cubicBezTo>
                    <a:cubicBezTo>
                      <a:pt x="563" y="178"/>
                      <a:pt x="563" y="178"/>
                      <a:pt x="563" y="178"/>
                    </a:cubicBezTo>
                    <a:cubicBezTo>
                      <a:pt x="561" y="184"/>
                      <a:pt x="561" y="184"/>
                      <a:pt x="561" y="184"/>
                    </a:cubicBezTo>
                    <a:cubicBezTo>
                      <a:pt x="555" y="187"/>
                      <a:pt x="555" y="187"/>
                      <a:pt x="555" y="187"/>
                    </a:cubicBezTo>
                    <a:cubicBezTo>
                      <a:pt x="554" y="189"/>
                      <a:pt x="554" y="189"/>
                      <a:pt x="554" y="189"/>
                    </a:cubicBezTo>
                    <a:cubicBezTo>
                      <a:pt x="554" y="190"/>
                      <a:pt x="554" y="190"/>
                      <a:pt x="554" y="190"/>
                    </a:cubicBezTo>
                    <a:cubicBezTo>
                      <a:pt x="558" y="194"/>
                      <a:pt x="558" y="194"/>
                      <a:pt x="558" y="194"/>
                    </a:cubicBezTo>
                    <a:cubicBezTo>
                      <a:pt x="565" y="198"/>
                      <a:pt x="565" y="198"/>
                      <a:pt x="565" y="198"/>
                    </a:cubicBezTo>
                    <a:cubicBezTo>
                      <a:pt x="555" y="198"/>
                      <a:pt x="555" y="198"/>
                      <a:pt x="555" y="198"/>
                    </a:cubicBezTo>
                    <a:cubicBezTo>
                      <a:pt x="549" y="193"/>
                      <a:pt x="549" y="193"/>
                      <a:pt x="549" y="193"/>
                    </a:cubicBezTo>
                    <a:cubicBezTo>
                      <a:pt x="548" y="189"/>
                      <a:pt x="548" y="189"/>
                      <a:pt x="548" y="189"/>
                    </a:cubicBezTo>
                    <a:cubicBezTo>
                      <a:pt x="551" y="183"/>
                      <a:pt x="551" y="183"/>
                      <a:pt x="551" y="183"/>
                    </a:cubicBezTo>
                    <a:cubicBezTo>
                      <a:pt x="553" y="182"/>
                      <a:pt x="553" y="182"/>
                      <a:pt x="553" y="182"/>
                    </a:cubicBezTo>
                    <a:cubicBezTo>
                      <a:pt x="553" y="181"/>
                      <a:pt x="553" y="181"/>
                      <a:pt x="553" y="181"/>
                    </a:cubicBezTo>
                    <a:cubicBezTo>
                      <a:pt x="554" y="178"/>
                      <a:pt x="554" y="178"/>
                      <a:pt x="554" y="178"/>
                    </a:cubicBezTo>
                    <a:cubicBezTo>
                      <a:pt x="546" y="182"/>
                      <a:pt x="546" y="182"/>
                      <a:pt x="546" y="182"/>
                    </a:cubicBezTo>
                    <a:cubicBezTo>
                      <a:pt x="541" y="183"/>
                      <a:pt x="541" y="183"/>
                      <a:pt x="541" y="183"/>
                    </a:cubicBezTo>
                    <a:cubicBezTo>
                      <a:pt x="540" y="187"/>
                      <a:pt x="540" y="187"/>
                      <a:pt x="540" y="187"/>
                    </a:cubicBezTo>
                    <a:cubicBezTo>
                      <a:pt x="536" y="188"/>
                      <a:pt x="536" y="188"/>
                      <a:pt x="536" y="188"/>
                    </a:cubicBezTo>
                    <a:cubicBezTo>
                      <a:pt x="533" y="187"/>
                      <a:pt x="533" y="187"/>
                      <a:pt x="533" y="187"/>
                    </a:cubicBezTo>
                    <a:cubicBezTo>
                      <a:pt x="530" y="188"/>
                      <a:pt x="530" y="188"/>
                      <a:pt x="530" y="188"/>
                    </a:cubicBezTo>
                    <a:cubicBezTo>
                      <a:pt x="526" y="191"/>
                      <a:pt x="526" y="191"/>
                      <a:pt x="526" y="191"/>
                    </a:cubicBezTo>
                    <a:cubicBezTo>
                      <a:pt x="516" y="195"/>
                      <a:pt x="516" y="195"/>
                      <a:pt x="516" y="195"/>
                    </a:cubicBezTo>
                    <a:cubicBezTo>
                      <a:pt x="508" y="196"/>
                      <a:pt x="508" y="196"/>
                      <a:pt x="508" y="196"/>
                    </a:cubicBezTo>
                    <a:cubicBezTo>
                      <a:pt x="505" y="196"/>
                      <a:pt x="505" y="196"/>
                      <a:pt x="505" y="196"/>
                    </a:cubicBezTo>
                    <a:cubicBezTo>
                      <a:pt x="502" y="200"/>
                      <a:pt x="502" y="200"/>
                      <a:pt x="502" y="200"/>
                    </a:cubicBezTo>
                    <a:cubicBezTo>
                      <a:pt x="498" y="200"/>
                      <a:pt x="498" y="200"/>
                      <a:pt x="498" y="200"/>
                    </a:cubicBezTo>
                    <a:cubicBezTo>
                      <a:pt x="498" y="200"/>
                      <a:pt x="498" y="200"/>
                      <a:pt x="498" y="200"/>
                    </a:cubicBezTo>
                    <a:cubicBezTo>
                      <a:pt x="500" y="202"/>
                      <a:pt x="500" y="202"/>
                      <a:pt x="500" y="202"/>
                    </a:cubicBezTo>
                    <a:cubicBezTo>
                      <a:pt x="500" y="206"/>
                      <a:pt x="500" y="206"/>
                      <a:pt x="500" y="206"/>
                    </a:cubicBezTo>
                    <a:cubicBezTo>
                      <a:pt x="499" y="208"/>
                      <a:pt x="499" y="208"/>
                      <a:pt x="499" y="208"/>
                    </a:cubicBezTo>
                    <a:cubicBezTo>
                      <a:pt x="500" y="209"/>
                      <a:pt x="500" y="209"/>
                      <a:pt x="500" y="209"/>
                    </a:cubicBezTo>
                    <a:cubicBezTo>
                      <a:pt x="503" y="209"/>
                      <a:pt x="503" y="209"/>
                      <a:pt x="503" y="209"/>
                    </a:cubicBezTo>
                    <a:cubicBezTo>
                      <a:pt x="504" y="212"/>
                      <a:pt x="504" y="212"/>
                      <a:pt x="504" y="212"/>
                    </a:cubicBezTo>
                    <a:cubicBezTo>
                      <a:pt x="503" y="213"/>
                      <a:pt x="503" y="213"/>
                      <a:pt x="503" y="213"/>
                    </a:cubicBezTo>
                    <a:cubicBezTo>
                      <a:pt x="507" y="215"/>
                      <a:pt x="507" y="215"/>
                      <a:pt x="507" y="215"/>
                    </a:cubicBezTo>
                    <a:cubicBezTo>
                      <a:pt x="511" y="222"/>
                      <a:pt x="511" y="222"/>
                      <a:pt x="511" y="222"/>
                    </a:cubicBezTo>
                    <a:cubicBezTo>
                      <a:pt x="510" y="227"/>
                      <a:pt x="510" y="227"/>
                      <a:pt x="510" y="227"/>
                    </a:cubicBezTo>
                    <a:cubicBezTo>
                      <a:pt x="511" y="228"/>
                      <a:pt x="511" y="228"/>
                      <a:pt x="511" y="228"/>
                    </a:cubicBezTo>
                    <a:cubicBezTo>
                      <a:pt x="513" y="228"/>
                      <a:pt x="513" y="228"/>
                      <a:pt x="513" y="228"/>
                    </a:cubicBezTo>
                    <a:cubicBezTo>
                      <a:pt x="513" y="232"/>
                      <a:pt x="513" y="232"/>
                      <a:pt x="513" y="232"/>
                    </a:cubicBezTo>
                    <a:cubicBezTo>
                      <a:pt x="516" y="234"/>
                      <a:pt x="516" y="234"/>
                      <a:pt x="516" y="234"/>
                    </a:cubicBezTo>
                    <a:cubicBezTo>
                      <a:pt x="519" y="234"/>
                      <a:pt x="519" y="234"/>
                      <a:pt x="519" y="234"/>
                    </a:cubicBezTo>
                    <a:cubicBezTo>
                      <a:pt x="528" y="234"/>
                      <a:pt x="528" y="234"/>
                      <a:pt x="528" y="234"/>
                    </a:cubicBezTo>
                    <a:cubicBezTo>
                      <a:pt x="533" y="231"/>
                      <a:pt x="533" y="231"/>
                      <a:pt x="533" y="231"/>
                    </a:cubicBezTo>
                    <a:cubicBezTo>
                      <a:pt x="533" y="235"/>
                      <a:pt x="533" y="235"/>
                      <a:pt x="533" y="235"/>
                    </a:cubicBezTo>
                    <a:cubicBezTo>
                      <a:pt x="534" y="237"/>
                      <a:pt x="534" y="237"/>
                      <a:pt x="534" y="237"/>
                    </a:cubicBezTo>
                    <a:cubicBezTo>
                      <a:pt x="534" y="240"/>
                      <a:pt x="534" y="240"/>
                      <a:pt x="534" y="240"/>
                    </a:cubicBezTo>
                    <a:cubicBezTo>
                      <a:pt x="538" y="242"/>
                      <a:pt x="538" y="242"/>
                      <a:pt x="538" y="242"/>
                    </a:cubicBezTo>
                    <a:cubicBezTo>
                      <a:pt x="540" y="245"/>
                      <a:pt x="540" y="245"/>
                      <a:pt x="540" y="245"/>
                    </a:cubicBezTo>
                    <a:cubicBezTo>
                      <a:pt x="546" y="246"/>
                      <a:pt x="546" y="246"/>
                      <a:pt x="546" y="246"/>
                    </a:cubicBezTo>
                    <a:cubicBezTo>
                      <a:pt x="551" y="249"/>
                      <a:pt x="551" y="249"/>
                      <a:pt x="551" y="249"/>
                    </a:cubicBezTo>
                    <a:cubicBezTo>
                      <a:pt x="553" y="249"/>
                      <a:pt x="553" y="249"/>
                      <a:pt x="553" y="249"/>
                    </a:cubicBezTo>
                    <a:cubicBezTo>
                      <a:pt x="556" y="252"/>
                      <a:pt x="556" y="252"/>
                      <a:pt x="556" y="252"/>
                    </a:cubicBezTo>
                    <a:cubicBezTo>
                      <a:pt x="557" y="260"/>
                      <a:pt x="557" y="260"/>
                      <a:pt x="557" y="260"/>
                    </a:cubicBezTo>
                    <a:cubicBezTo>
                      <a:pt x="558" y="262"/>
                      <a:pt x="558" y="262"/>
                      <a:pt x="558" y="262"/>
                    </a:cubicBezTo>
                    <a:cubicBezTo>
                      <a:pt x="557" y="265"/>
                      <a:pt x="557" y="265"/>
                      <a:pt x="557" y="265"/>
                    </a:cubicBezTo>
                    <a:cubicBezTo>
                      <a:pt x="560" y="268"/>
                      <a:pt x="560" y="268"/>
                      <a:pt x="560" y="268"/>
                    </a:cubicBezTo>
                    <a:cubicBezTo>
                      <a:pt x="563" y="270"/>
                      <a:pt x="563" y="270"/>
                      <a:pt x="563" y="270"/>
                    </a:cubicBezTo>
                    <a:cubicBezTo>
                      <a:pt x="567" y="277"/>
                      <a:pt x="567" y="277"/>
                      <a:pt x="567" y="277"/>
                    </a:cubicBezTo>
                    <a:cubicBezTo>
                      <a:pt x="569" y="282"/>
                      <a:pt x="569" y="282"/>
                      <a:pt x="569" y="282"/>
                    </a:cubicBezTo>
                    <a:cubicBezTo>
                      <a:pt x="572" y="286"/>
                      <a:pt x="572" y="286"/>
                      <a:pt x="572" y="286"/>
                    </a:cubicBezTo>
                    <a:cubicBezTo>
                      <a:pt x="574" y="289"/>
                      <a:pt x="574" y="289"/>
                      <a:pt x="574" y="289"/>
                    </a:cubicBezTo>
                    <a:cubicBezTo>
                      <a:pt x="570" y="295"/>
                      <a:pt x="570" y="295"/>
                      <a:pt x="570" y="295"/>
                    </a:cubicBezTo>
                    <a:cubicBezTo>
                      <a:pt x="568" y="296"/>
                      <a:pt x="568" y="296"/>
                      <a:pt x="568" y="296"/>
                    </a:cubicBezTo>
                    <a:cubicBezTo>
                      <a:pt x="569" y="297"/>
                      <a:pt x="569" y="297"/>
                      <a:pt x="569" y="297"/>
                    </a:cubicBezTo>
                    <a:cubicBezTo>
                      <a:pt x="573" y="297"/>
                      <a:pt x="573" y="297"/>
                      <a:pt x="573" y="297"/>
                    </a:cubicBezTo>
                    <a:cubicBezTo>
                      <a:pt x="576" y="299"/>
                      <a:pt x="576" y="299"/>
                      <a:pt x="576" y="299"/>
                    </a:cubicBezTo>
                    <a:cubicBezTo>
                      <a:pt x="581" y="304"/>
                      <a:pt x="581" y="304"/>
                      <a:pt x="581" y="304"/>
                    </a:cubicBezTo>
                    <a:cubicBezTo>
                      <a:pt x="585" y="306"/>
                      <a:pt x="585" y="306"/>
                      <a:pt x="585" y="306"/>
                    </a:cubicBezTo>
                    <a:cubicBezTo>
                      <a:pt x="585" y="305"/>
                      <a:pt x="585" y="305"/>
                      <a:pt x="585" y="305"/>
                    </a:cubicBezTo>
                    <a:cubicBezTo>
                      <a:pt x="587" y="306"/>
                      <a:pt x="587" y="306"/>
                      <a:pt x="587" y="306"/>
                    </a:cubicBezTo>
                    <a:cubicBezTo>
                      <a:pt x="592" y="303"/>
                      <a:pt x="592" y="303"/>
                      <a:pt x="592" y="303"/>
                    </a:cubicBezTo>
                    <a:cubicBezTo>
                      <a:pt x="597" y="302"/>
                      <a:pt x="597" y="302"/>
                      <a:pt x="597" y="302"/>
                    </a:cubicBezTo>
                    <a:cubicBezTo>
                      <a:pt x="602" y="306"/>
                      <a:pt x="602" y="306"/>
                      <a:pt x="602" y="306"/>
                    </a:cubicBezTo>
                    <a:cubicBezTo>
                      <a:pt x="605" y="307"/>
                      <a:pt x="605" y="307"/>
                      <a:pt x="605" y="307"/>
                    </a:cubicBezTo>
                    <a:cubicBezTo>
                      <a:pt x="608" y="307"/>
                      <a:pt x="608" y="307"/>
                      <a:pt x="608" y="307"/>
                    </a:cubicBezTo>
                    <a:cubicBezTo>
                      <a:pt x="610" y="311"/>
                      <a:pt x="610" y="311"/>
                      <a:pt x="610" y="311"/>
                    </a:cubicBezTo>
                    <a:cubicBezTo>
                      <a:pt x="611" y="316"/>
                      <a:pt x="611" y="316"/>
                      <a:pt x="611" y="316"/>
                    </a:cubicBezTo>
                    <a:cubicBezTo>
                      <a:pt x="609" y="317"/>
                      <a:pt x="609" y="317"/>
                      <a:pt x="609" y="317"/>
                    </a:cubicBezTo>
                    <a:cubicBezTo>
                      <a:pt x="607" y="312"/>
                      <a:pt x="607" y="312"/>
                      <a:pt x="607" y="312"/>
                    </a:cubicBezTo>
                    <a:cubicBezTo>
                      <a:pt x="606" y="310"/>
                      <a:pt x="606" y="310"/>
                      <a:pt x="606" y="310"/>
                    </a:cubicBezTo>
                    <a:cubicBezTo>
                      <a:pt x="602" y="310"/>
                      <a:pt x="602" y="310"/>
                      <a:pt x="602" y="310"/>
                    </a:cubicBezTo>
                    <a:cubicBezTo>
                      <a:pt x="596" y="306"/>
                      <a:pt x="596" y="306"/>
                      <a:pt x="596" y="306"/>
                    </a:cubicBezTo>
                    <a:cubicBezTo>
                      <a:pt x="594" y="306"/>
                      <a:pt x="594" y="306"/>
                      <a:pt x="594" y="306"/>
                    </a:cubicBezTo>
                    <a:cubicBezTo>
                      <a:pt x="590" y="309"/>
                      <a:pt x="590" y="309"/>
                      <a:pt x="590" y="309"/>
                    </a:cubicBezTo>
                    <a:cubicBezTo>
                      <a:pt x="590" y="312"/>
                      <a:pt x="590" y="312"/>
                      <a:pt x="590" y="312"/>
                    </a:cubicBezTo>
                    <a:cubicBezTo>
                      <a:pt x="592" y="318"/>
                      <a:pt x="592" y="318"/>
                      <a:pt x="592" y="318"/>
                    </a:cubicBezTo>
                    <a:cubicBezTo>
                      <a:pt x="584" y="310"/>
                      <a:pt x="584" y="310"/>
                      <a:pt x="584" y="310"/>
                    </a:cubicBezTo>
                    <a:cubicBezTo>
                      <a:pt x="579" y="310"/>
                      <a:pt x="579" y="310"/>
                      <a:pt x="579" y="310"/>
                    </a:cubicBezTo>
                    <a:cubicBezTo>
                      <a:pt x="575" y="307"/>
                      <a:pt x="575" y="307"/>
                      <a:pt x="575" y="307"/>
                    </a:cubicBezTo>
                    <a:cubicBezTo>
                      <a:pt x="575" y="304"/>
                      <a:pt x="575" y="304"/>
                      <a:pt x="575" y="304"/>
                    </a:cubicBezTo>
                    <a:cubicBezTo>
                      <a:pt x="573" y="301"/>
                      <a:pt x="573" y="301"/>
                      <a:pt x="573" y="301"/>
                    </a:cubicBezTo>
                    <a:cubicBezTo>
                      <a:pt x="569" y="301"/>
                      <a:pt x="569" y="301"/>
                      <a:pt x="569" y="301"/>
                    </a:cubicBezTo>
                    <a:cubicBezTo>
                      <a:pt x="565" y="301"/>
                      <a:pt x="565" y="301"/>
                      <a:pt x="565" y="301"/>
                    </a:cubicBezTo>
                    <a:cubicBezTo>
                      <a:pt x="558" y="297"/>
                      <a:pt x="558" y="297"/>
                      <a:pt x="558" y="297"/>
                    </a:cubicBezTo>
                    <a:cubicBezTo>
                      <a:pt x="560" y="295"/>
                      <a:pt x="560" y="295"/>
                      <a:pt x="560" y="295"/>
                    </a:cubicBezTo>
                    <a:cubicBezTo>
                      <a:pt x="560" y="292"/>
                      <a:pt x="560" y="292"/>
                      <a:pt x="560" y="292"/>
                    </a:cubicBezTo>
                    <a:cubicBezTo>
                      <a:pt x="562" y="291"/>
                      <a:pt x="562" y="291"/>
                      <a:pt x="562" y="291"/>
                    </a:cubicBezTo>
                    <a:cubicBezTo>
                      <a:pt x="562" y="289"/>
                      <a:pt x="562" y="289"/>
                      <a:pt x="562" y="289"/>
                    </a:cubicBezTo>
                    <a:cubicBezTo>
                      <a:pt x="561" y="283"/>
                      <a:pt x="561" y="283"/>
                      <a:pt x="561" y="283"/>
                    </a:cubicBezTo>
                    <a:cubicBezTo>
                      <a:pt x="560" y="279"/>
                      <a:pt x="560" y="279"/>
                      <a:pt x="560" y="279"/>
                    </a:cubicBezTo>
                    <a:cubicBezTo>
                      <a:pt x="559" y="279"/>
                      <a:pt x="559" y="279"/>
                      <a:pt x="559" y="279"/>
                    </a:cubicBezTo>
                    <a:cubicBezTo>
                      <a:pt x="558" y="282"/>
                      <a:pt x="558" y="282"/>
                      <a:pt x="558" y="282"/>
                    </a:cubicBezTo>
                    <a:cubicBezTo>
                      <a:pt x="556" y="283"/>
                      <a:pt x="556" y="283"/>
                      <a:pt x="556" y="283"/>
                    </a:cubicBezTo>
                    <a:cubicBezTo>
                      <a:pt x="556" y="286"/>
                      <a:pt x="556" y="286"/>
                      <a:pt x="556" y="286"/>
                    </a:cubicBezTo>
                    <a:cubicBezTo>
                      <a:pt x="555" y="287"/>
                      <a:pt x="555" y="287"/>
                      <a:pt x="555" y="287"/>
                    </a:cubicBezTo>
                    <a:cubicBezTo>
                      <a:pt x="556" y="289"/>
                      <a:pt x="556" y="289"/>
                      <a:pt x="556" y="289"/>
                    </a:cubicBezTo>
                    <a:cubicBezTo>
                      <a:pt x="554" y="293"/>
                      <a:pt x="554" y="293"/>
                      <a:pt x="554" y="293"/>
                    </a:cubicBezTo>
                    <a:cubicBezTo>
                      <a:pt x="551" y="293"/>
                      <a:pt x="551" y="293"/>
                      <a:pt x="551" y="293"/>
                    </a:cubicBezTo>
                    <a:cubicBezTo>
                      <a:pt x="550" y="283"/>
                      <a:pt x="550" y="283"/>
                      <a:pt x="550" y="283"/>
                    </a:cubicBezTo>
                    <a:cubicBezTo>
                      <a:pt x="551" y="281"/>
                      <a:pt x="551" y="281"/>
                      <a:pt x="551" y="281"/>
                    </a:cubicBezTo>
                    <a:cubicBezTo>
                      <a:pt x="551" y="279"/>
                      <a:pt x="551" y="279"/>
                      <a:pt x="551" y="279"/>
                    </a:cubicBezTo>
                    <a:cubicBezTo>
                      <a:pt x="547" y="276"/>
                      <a:pt x="547" y="276"/>
                      <a:pt x="547" y="276"/>
                    </a:cubicBezTo>
                    <a:cubicBezTo>
                      <a:pt x="547" y="271"/>
                      <a:pt x="547" y="271"/>
                      <a:pt x="547" y="271"/>
                    </a:cubicBezTo>
                    <a:cubicBezTo>
                      <a:pt x="545" y="268"/>
                      <a:pt x="545" y="268"/>
                      <a:pt x="545" y="268"/>
                    </a:cubicBezTo>
                    <a:cubicBezTo>
                      <a:pt x="545" y="264"/>
                      <a:pt x="545" y="264"/>
                      <a:pt x="545" y="264"/>
                    </a:cubicBezTo>
                    <a:cubicBezTo>
                      <a:pt x="549" y="261"/>
                      <a:pt x="549" y="261"/>
                      <a:pt x="549" y="261"/>
                    </a:cubicBezTo>
                    <a:cubicBezTo>
                      <a:pt x="549" y="260"/>
                      <a:pt x="549" y="260"/>
                      <a:pt x="549" y="260"/>
                    </a:cubicBezTo>
                    <a:cubicBezTo>
                      <a:pt x="549" y="257"/>
                      <a:pt x="549" y="257"/>
                      <a:pt x="549" y="257"/>
                    </a:cubicBezTo>
                    <a:cubicBezTo>
                      <a:pt x="549" y="254"/>
                      <a:pt x="549" y="254"/>
                      <a:pt x="549" y="254"/>
                    </a:cubicBezTo>
                    <a:cubicBezTo>
                      <a:pt x="547" y="254"/>
                      <a:pt x="547" y="254"/>
                      <a:pt x="547" y="254"/>
                    </a:cubicBezTo>
                    <a:cubicBezTo>
                      <a:pt x="546" y="254"/>
                      <a:pt x="546" y="254"/>
                      <a:pt x="546" y="254"/>
                    </a:cubicBezTo>
                    <a:cubicBezTo>
                      <a:pt x="544" y="252"/>
                      <a:pt x="544" y="252"/>
                      <a:pt x="544" y="252"/>
                    </a:cubicBezTo>
                    <a:cubicBezTo>
                      <a:pt x="539" y="255"/>
                      <a:pt x="539" y="255"/>
                      <a:pt x="539" y="255"/>
                    </a:cubicBezTo>
                    <a:cubicBezTo>
                      <a:pt x="531" y="256"/>
                      <a:pt x="531" y="256"/>
                      <a:pt x="531" y="256"/>
                    </a:cubicBezTo>
                    <a:cubicBezTo>
                      <a:pt x="527" y="256"/>
                      <a:pt x="527" y="256"/>
                      <a:pt x="527" y="256"/>
                    </a:cubicBezTo>
                    <a:cubicBezTo>
                      <a:pt x="521" y="250"/>
                      <a:pt x="521" y="250"/>
                      <a:pt x="521" y="250"/>
                    </a:cubicBezTo>
                    <a:cubicBezTo>
                      <a:pt x="518" y="249"/>
                      <a:pt x="518" y="249"/>
                      <a:pt x="518" y="249"/>
                    </a:cubicBezTo>
                    <a:cubicBezTo>
                      <a:pt x="517" y="246"/>
                      <a:pt x="517" y="246"/>
                      <a:pt x="517" y="246"/>
                    </a:cubicBezTo>
                    <a:cubicBezTo>
                      <a:pt x="510" y="245"/>
                      <a:pt x="510" y="245"/>
                      <a:pt x="510" y="245"/>
                    </a:cubicBezTo>
                    <a:cubicBezTo>
                      <a:pt x="506" y="243"/>
                      <a:pt x="506" y="243"/>
                      <a:pt x="506" y="243"/>
                    </a:cubicBezTo>
                    <a:cubicBezTo>
                      <a:pt x="503" y="240"/>
                      <a:pt x="503" y="240"/>
                      <a:pt x="503" y="240"/>
                    </a:cubicBezTo>
                    <a:cubicBezTo>
                      <a:pt x="494" y="240"/>
                      <a:pt x="494" y="240"/>
                      <a:pt x="494" y="240"/>
                    </a:cubicBezTo>
                    <a:cubicBezTo>
                      <a:pt x="492" y="239"/>
                      <a:pt x="492" y="239"/>
                      <a:pt x="492" y="239"/>
                    </a:cubicBezTo>
                    <a:cubicBezTo>
                      <a:pt x="489" y="240"/>
                      <a:pt x="489" y="240"/>
                      <a:pt x="489" y="240"/>
                    </a:cubicBezTo>
                    <a:cubicBezTo>
                      <a:pt x="486" y="245"/>
                      <a:pt x="486" y="245"/>
                      <a:pt x="486" y="245"/>
                    </a:cubicBezTo>
                    <a:cubicBezTo>
                      <a:pt x="486" y="248"/>
                      <a:pt x="486" y="248"/>
                      <a:pt x="486" y="248"/>
                    </a:cubicBezTo>
                    <a:cubicBezTo>
                      <a:pt x="488" y="247"/>
                      <a:pt x="488" y="247"/>
                      <a:pt x="488" y="247"/>
                    </a:cubicBezTo>
                    <a:cubicBezTo>
                      <a:pt x="493" y="249"/>
                      <a:pt x="493" y="249"/>
                      <a:pt x="493" y="249"/>
                    </a:cubicBezTo>
                    <a:cubicBezTo>
                      <a:pt x="496" y="254"/>
                      <a:pt x="496" y="254"/>
                      <a:pt x="496" y="254"/>
                    </a:cubicBezTo>
                    <a:cubicBezTo>
                      <a:pt x="493" y="260"/>
                      <a:pt x="493" y="260"/>
                      <a:pt x="493" y="260"/>
                    </a:cubicBezTo>
                    <a:cubicBezTo>
                      <a:pt x="488" y="261"/>
                      <a:pt x="488" y="261"/>
                      <a:pt x="488" y="261"/>
                    </a:cubicBezTo>
                    <a:cubicBezTo>
                      <a:pt x="482" y="259"/>
                      <a:pt x="482" y="259"/>
                      <a:pt x="482" y="259"/>
                    </a:cubicBezTo>
                    <a:cubicBezTo>
                      <a:pt x="478" y="255"/>
                      <a:pt x="478" y="255"/>
                      <a:pt x="478" y="255"/>
                    </a:cubicBezTo>
                    <a:cubicBezTo>
                      <a:pt x="477" y="255"/>
                      <a:pt x="477" y="255"/>
                      <a:pt x="477" y="255"/>
                    </a:cubicBezTo>
                    <a:cubicBezTo>
                      <a:pt x="474" y="257"/>
                      <a:pt x="474" y="257"/>
                      <a:pt x="474" y="257"/>
                    </a:cubicBezTo>
                    <a:cubicBezTo>
                      <a:pt x="472" y="259"/>
                      <a:pt x="472" y="259"/>
                      <a:pt x="472" y="259"/>
                    </a:cubicBezTo>
                    <a:cubicBezTo>
                      <a:pt x="471" y="259"/>
                      <a:pt x="471" y="259"/>
                      <a:pt x="471" y="259"/>
                    </a:cubicBezTo>
                    <a:cubicBezTo>
                      <a:pt x="474" y="263"/>
                      <a:pt x="474" y="263"/>
                      <a:pt x="474" y="263"/>
                    </a:cubicBezTo>
                    <a:cubicBezTo>
                      <a:pt x="476" y="264"/>
                      <a:pt x="476" y="264"/>
                      <a:pt x="476" y="264"/>
                    </a:cubicBezTo>
                    <a:cubicBezTo>
                      <a:pt x="477" y="267"/>
                      <a:pt x="477" y="267"/>
                      <a:pt x="477" y="267"/>
                    </a:cubicBezTo>
                    <a:cubicBezTo>
                      <a:pt x="482" y="271"/>
                      <a:pt x="482" y="271"/>
                      <a:pt x="482" y="271"/>
                    </a:cubicBezTo>
                    <a:cubicBezTo>
                      <a:pt x="486" y="271"/>
                      <a:pt x="486" y="271"/>
                      <a:pt x="486" y="271"/>
                    </a:cubicBezTo>
                    <a:cubicBezTo>
                      <a:pt x="489" y="273"/>
                      <a:pt x="489" y="273"/>
                      <a:pt x="489" y="273"/>
                    </a:cubicBezTo>
                    <a:cubicBezTo>
                      <a:pt x="494" y="274"/>
                      <a:pt x="494" y="274"/>
                      <a:pt x="494" y="274"/>
                    </a:cubicBezTo>
                    <a:cubicBezTo>
                      <a:pt x="496" y="272"/>
                      <a:pt x="496" y="272"/>
                      <a:pt x="496" y="272"/>
                    </a:cubicBezTo>
                    <a:cubicBezTo>
                      <a:pt x="498" y="272"/>
                      <a:pt x="498" y="272"/>
                      <a:pt x="498" y="272"/>
                    </a:cubicBezTo>
                    <a:cubicBezTo>
                      <a:pt x="499" y="274"/>
                      <a:pt x="499" y="274"/>
                      <a:pt x="499" y="274"/>
                    </a:cubicBezTo>
                    <a:cubicBezTo>
                      <a:pt x="503" y="274"/>
                      <a:pt x="503" y="274"/>
                      <a:pt x="503" y="274"/>
                    </a:cubicBezTo>
                    <a:cubicBezTo>
                      <a:pt x="505" y="278"/>
                      <a:pt x="505" y="278"/>
                      <a:pt x="505" y="278"/>
                    </a:cubicBezTo>
                    <a:cubicBezTo>
                      <a:pt x="507" y="279"/>
                      <a:pt x="507" y="279"/>
                      <a:pt x="507" y="279"/>
                    </a:cubicBezTo>
                    <a:cubicBezTo>
                      <a:pt x="507" y="281"/>
                      <a:pt x="507" y="281"/>
                      <a:pt x="507" y="281"/>
                    </a:cubicBezTo>
                    <a:cubicBezTo>
                      <a:pt x="512" y="282"/>
                      <a:pt x="512" y="282"/>
                      <a:pt x="512" y="282"/>
                    </a:cubicBezTo>
                    <a:cubicBezTo>
                      <a:pt x="520" y="276"/>
                      <a:pt x="520" y="276"/>
                      <a:pt x="520" y="276"/>
                    </a:cubicBezTo>
                    <a:cubicBezTo>
                      <a:pt x="513" y="285"/>
                      <a:pt x="513" y="285"/>
                      <a:pt x="513" y="285"/>
                    </a:cubicBezTo>
                    <a:cubicBezTo>
                      <a:pt x="507" y="286"/>
                      <a:pt x="507" y="286"/>
                      <a:pt x="507" y="286"/>
                    </a:cubicBezTo>
                    <a:cubicBezTo>
                      <a:pt x="503" y="284"/>
                      <a:pt x="503" y="284"/>
                      <a:pt x="503" y="284"/>
                    </a:cubicBezTo>
                    <a:cubicBezTo>
                      <a:pt x="500" y="283"/>
                      <a:pt x="500" y="283"/>
                      <a:pt x="500" y="283"/>
                    </a:cubicBezTo>
                    <a:cubicBezTo>
                      <a:pt x="497" y="279"/>
                      <a:pt x="497" y="279"/>
                      <a:pt x="497" y="279"/>
                    </a:cubicBezTo>
                    <a:cubicBezTo>
                      <a:pt x="495" y="279"/>
                      <a:pt x="495" y="279"/>
                      <a:pt x="495" y="279"/>
                    </a:cubicBezTo>
                    <a:cubicBezTo>
                      <a:pt x="492" y="280"/>
                      <a:pt x="492" y="280"/>
                      <a:pt x="492" y="280"/>
                    </a:cubicBezTo>
                    <a:cubicBezTo>
                      <a:pt x="490" y="280"/>
                      <a:pt x="490" y="280"/>
                      <a:pt x="490" y="280"/>
                    </a:cubicBezTo>
                    <a:cubicBezTo>
                      <a:pt x="487" y="284"/>
                      <a:pt x="487" y="284"/>
                      <a:pt x="487" y="284"/>
                    </a:cubicBezTo>
                    <a:cubicBezTo>
                      <a:pt x="485" y="281"/>
                      <a:pt x="485" y="281"/>
                      <a:pt x="485" y="281"/>
                    </a:cubicBezTo>
                    <a:cubicBezTo>
                      <a:pt x="483" y="280"/>
                      <a:pt x="483" y="280"/>
                      <a:pt x="483" y="280"/>
                    </a:cubicBezTo>
                    <a:cubicBezTo>
                      <a:pt x="481" y="281"/>
                      <a:pt x="481" y="281"/>
                      <a:pt x="481" y="281"/>
                    </a:cubicBezTo>
                    <a:cubicBezTo>
                      <a:pt x="476" y="281"/>
                      <a:pt x="476" y="281"/>
                      <a:pt x="476" y="281"/>
                    </a:cubicBezTo>
                    <a:cubicBezTo>
                      <a:pt x="472" y="278"/>
                      <a:pt x="472" y="278"/>
                      <a:pt x="472" y="278"/>
                    </a:cubicBezTo>
                    <a:cubicBezTo>
                      <a:pt x="469" y="279"/>
                      <a:pt x="469" y="279"/>
                      <a:pt x="469" y="279"/>
                    </a:cubicBezTo>
                    <a:cubicBezTo>
                      <a:pt x="466" y="275"/>
                      <a:pt x="466" y="275"/>
                      <a:pt x="466" y="275"/>
                    </a:cubicBezTo>
                    <a:cubicBezTo>
                      <a:pt x="469" y="274"/>
                      <a:pt x="469" y="274"/>
                      <a:pt x="469" y="274"/>
                    </a:cubicBezTo>
                    <a:cubicBezTo>
                      <a:pt x="469" y="273"/>
                      <a:pt x="469" y="273"/>
                      <a:pt x="469" y="273"/>
                    </a:cubicBezTo>
                    <a:cubicBezTo>
                      <a:pt x="467" y="271"/>
                      <a:pt x="467" y="271"/>
                      <a:pt x="467" y="271"/>
                    </a:cubicBezTo>
                    <a:cubicBezTo>
                      <a:pt x="467" y="269"/>
                      <a:pt x="467" y="269"/>
                      <a:pt x="467" y="269"/>
                    </a:cubicBezTo>
                    <a:cubicBezTo>
                      <a:pt x="463" y="265"/>
                      <a:pt x="463" y="265"/>
                      <a:pt x="463" y="265"/>
                    </a:cubicBezTo>
                    <a:cubicBezTo>
                      <a:pt x="461" y="262"/>
                      <a:pt x="461" y="262"/>
                      <a:pt x="461" y="262"/>
                    </a:cubicBezTo>
                    <a:cubicBezTo>
                      <a:pt x="462" y="259"/>
                      <a:pt x="462" y="259"/>
                      <a:pt x="462" y="259"/>
                    </a:cubicBezTo>
                    <a:cubicBezTo>
                      <a:pt x="460" y="255"/>
                      <a:pt x="460" y="255"/>
                      <a:pt x="460" y="255"/>
                    </a:cubicBezTo>
                    <a:cubicBezTo>
                      <a:pt x="460" y="250"/>
                      <a:pt x="460" y="250"/>
                      <a:pt x="460" y="250"/>
                    </a:cubicBezTo>
                    <a:cubicBezTo>
                      <a:pt x="458" y="247"/>
                      <a:pt x="458" y="247"/>
                      <a:pt x="458" y="247"/>
                    </a:cubicBezTo>
                    <a:cubicBezTo>
                      <a:pt x="457" y="243"/>
                      <a:pt x="457" y="243"/>
                      <a:pt x="457" y="243"/>
                    </a:cubicBezTo>
                    <a:cubicBezTo>
                      <a:pt x="456" y="242"/>
                      <a:pt x="456" y="242"/>
                      <a:pt x="456" y="242"/>
                    </a:cubicBezTo>
                    <a:cubicBezTo>
                      <a:pt x="454" y="241"/>
                      <a:pt x="454" y="241"/>
                      <a:pt x="454" y="241"/>
                    </a:cubicBezTo>
                    <a:cubicBezTo>
                      <a:pt x="454" y="238"/>
                      <a:pt x="454" y="238"/>
                      <a:pt x="454" y="238"/>
                    </a:cubicBezTo>
                    <a:cubicBezTo>
                      <a:pt x="451" y="236"/>
                      <a:pt x="451" y="236"/>
                      <a:pt x="451" y="236"/>
                    </a:cubicBezTo>
                    <a:cubicBezTo>
                      <a:pt x="451" y="236"/>
                      <a:pt x="451" y="236"/>
                      <a:pt x="451" y="236"/>
                    </a:cubicBezTo>
                    <a:cubicBezTo>
                      <a:pt x="456" y="246"/>
                      <a:pt x="456" y="246"/>
                      <a:pt x="456" y="246"/>
                    </a:cubicBezTo>
                    <a:cubicBezTo>
                      <a:pt x="458" y="253"/>
                      <a:pt x="458" y="253"/>
                      <a:pt x="458" y="253"/>
                    </a:cubicBezTo>
                    <a:cubicBezTo>
                      <a:pt x="456" y="259"/>
                      <a:pt x="456" y="259"/>
                      <a:pt x="456" y="259"/>
                    </a:cubicBezTo>
                    <a:cubicBezTo>
                      <a:pt x="451" y="264"/>
                      <a:pt x="451" y="264"/>
                      <a:pt x="451" y="264"/>
                    </a:cubicBezTo>
                    <a:cubicBezTo>
                      <a:pt x="449" y="267"/>
                      <a:pt x="449" y="267"/>
                      <a:pt x="449" y="267"/>
                    </a:cubicBezTo>
                    <a:cubicBezTo>
                      <a:pt x="449" y="267"/>
                      <a:pt x="449" y="267"/>
                      <a:pt x="449" y="267"/>
                    </a:cubicBezTo>
                    <a:cubicBezTo>
                      <a:pt x="451" y="269"/>
                      <a:pt x="451" y="269"/>
                      <a:pt x="451" y="269"/>
                    </a:cubicBezTo>
                    <a:cubicBezTo>
                      <a:pt x="452" y="274"/>
                      <a:pt x="452" y="274"/>
                      <a:pt x="452" y="274"/>
                    </a:cubicBezTo>
                    <a:cubicBezTo>
                      <a:pt x="450" y="279"/>
                      <a:pt x="450" y="279"/>
                      <a:pt x="450" y="279"/>
                    </a:cubicBezTo>
                    <a:cubicBezTo>
                      <a:pt x="450" y="282"/>
                      <a:pt x="450" y="282"/>
                      <a:pt x="450" y="282"/>
                    </a:cubicBezTo>
                    <a:cubicBezTo>
                      <a:pt x="455" y="284"/>
                      <a:pt x="455" y="284"/>
                      <a:pt x="455" y="284"/>
                    </a:cubicBezTo>
                    <a:cubicBezTo>
                      <a:pt x="461" y="290"/>
                      <a:pt x="461" y="290"/>
                      <a:pt x="461" y="290"/>
                    </a:cubicBezTo>
                    <a:cubicBezTo>
                      <a:pt x="462" y="293"/>
                      <a:pt x="462" y="293"/>
                      <a:pt x="462" y="293"/>
                    </a:cubicBezTo>
                    <a:cubicBezTo>
                      <a:pt x="465" y="293"/>
                      <a:pt x="465" y="293"/>
                      <a:pt x="465" y="293"/>
                    </a:cubicBezTo>
                    <a:cubicBezTo>
                      <a:pt x="469" y="296"/>
                      <a:pt x="469" y="296"/>
                      <a:pt x="469" y="296"/>
                    </a:cubicBezTo>
                    <a:cubicBezTo>
                      <a:pt x="472" y="302"/>
                      <a:pt x="472" y="302"/>
                      <a:pt x="472" y="302"/>
                    </a:cubicBezTo>
                    <a:cubicBezTo>
                      <a:pt x="471" y="311"/>
                      <a:pt x="471" y="311"/>
                      <a:pt x="471" y="311"/>
                    </a:cubicBezTo>
                    <a:cubicBezTo>
                      <a:pt x="470" y="314"/>
                      <a:pt x="470" y="314"/>
                      <a:pt x="470" y="314"/>
                    </a:cubicBezTo>
                    <a:cubicBezTo>
                      <a:pt x="473" y="318"/>
                      <a:pt x="473" y="318"/>
                      <a:pt x="473" y="318"/>
                    </a:cubicBezTo>
                    <a:cubicBezTo>
                      <a:pt x="473" y="324"/>
                      <a:pt x="473" y="324"/>
                      <a:pt x="473" y="324"/>
                    </a:cubicBezTo>
                    <a:cubicBezTo>
                      <a:pt x="474" y="327"/>
                      <a:pt x="474" y="327"/>
                      <a:pt x="474" y="327"/>
                    </a:cubicBezTo>
                    <a:cubicBezTo>
                      <a:pt x="479" y="332"/>
                      <a:pt x="479" y="332"/>
                      <a:pt x="479" y="332"/>
                    </a:cubicBezTo>
                    <a:cubicBezTo>
                      <a:pt x="480" y="336"/>
                      <a:pt x="480" y="336"/>
                      <a:pt x="480" y="336"/>
                    </a:cubicBezTo>
                    <a:cubicBezTo>
                      <a:pt x="479" y="339"/>
                      <a:pt x="479" y="339"/>
                      <a:pt x="479" y="339"/>
                    </a:cubicBezTo>
                    <a:cubicBezTo>
                      <a:pt x="480" y="340"/>
                      <a:pt x="480" y="340"/>
                      <a:pt x="480" y="340"/>
                    </a:cubicBezTo>
                    <a:cubicBezTo>
                      <a:pt x="483" y="341"/>
                      <a:pt x="483" y="341"/>
                      <a:pt x="483" y="341"/>
                    </a:cubicBezTo>
                    <a:cubicBezTo>
                      <a:pt x="487" y="338"/>
                      <a:pt x="487" y="338"/>
                      <a:pt x="487" y="338"/>
                    </a:cubicBezTo>
                    <a:cubicBezTo>
                      <a:pt x="492" y="340"/>
                      <a:pt x="492" y="340"/>
                      <a:pt x="492" y="340"/>
                    </a:cubicBezTo>
                    <a:cubicBezTo>
                      <a:pt x="493" y="339"/>
                      <a:pt x="493" y="339"/>
                      <a:pt x="493" y="339"/>
                    </a:cubicBezTo>
                    <a:cubicBezTo>
                      <a:pt x="494" y="335"/>
                      <a:pt x="494" y="335"/>
                      <a:pt x="494" y="335"/>
                    </a:cubicBezTo>
                    <a:cubicBezTo>
                      <a:pt x="498" y="331"/>
                      <a:pt x="498" y="331"/>
                      <a:pt x="498" y="331"/>
                    </a:cubicBezTo>
                    <a:cubicBezTo>
                      <a:pt x="501" y="332"/>
                      <a:pt x="501" y="332"/>
                      <a:pt x="501" y="332"/>
                    </a:cubicBezTo>
                    <a:cubicBezTo>
                      <a:pt x="504" y="332"/>
                      <a:pt x="504" y="332"/>
                      <a:pt x="504" y="332"/>
                    </a:cubicBezTo>
                    <a:cubicBezTo>
                      <a:pt x="509" y="334"/>
                      <a:pt x="509" y="334"/>
                      <a:pt x="509" y="334"/>
                    </a:cubicBezTo>
                    <a:cubicBezTo>
                      <a:pt x="512" y="333"/>
                      <a:pt x="512" y="333"/>
                      <a:pt x="512" y="333"/>
                    </a:cubicBezTo>
                    <a:cubicBezTo>
                      <a:pt x="514" y="337"/>
                      <a:pt x="514" y="337"/>
                      <a:pt x="514" y="337"/>
                    </a:cubicBezTo>
                    <a:cubicBezTo>
                      <a:pt x="520" y="339"/>
                      <a:pt x="520" y="339"/>
                      <a:pt x="520" y="339"/>
                    </a:cubicBezTo>
                    <a:cubicBezTo>
                      <a:pt x="525" y="339"/>
                      <a:pt x="525" y="339"/>
                      <a:pt x="525" y="339"/>
                    </a:cubicBezTo>
                    <a:cubicBezTo>
                      <a:pt x="528" y="344"/>
                      <a:pt x="528" y="344"/>
                      <a:pt x="528" y="344"/>
                    </a:cubicBezTo>
                    <a:cubicBezTo>
                      <a:pt x="528" y="345"/>
                      <a:pt x="528" y="345"/>
                      <a:pt x="528" y="345"/>
                    </a:cubicBezTo>
                    <a:cubicBezTo>
                      <a:pt x="532" y="348"/>
                      <a:pt x="532" y="348"/>
                      <a:pt x="532" y="348"/>
                    </a:cubicBezTo>
                    <a:cubicBezTo>
                      <a:pt x="533" y="350"/>
                      <a:pt x="533" y="350"/>
                      <a:pt x="533" y="350"/>
                    </a:cubicBezTo>
                    <a:cubicBezTo>
                      <a:pt x="534" y="350"/>
                      <a:pt x="534" y="350"/>
                      <a:pt x="534" y="350"/>
                    </a:cubicBezTo>
                    <a:cubicBezTo>
                      <a:pt x="535" y="352"/>
                      <a:pt x="535" y="352"/>
                      <a:pt x="535" y="352"/>
                    </a:cubicBezTo>
                    <a:cubicBezTo>
                      <a:pt x="537" y="355"/>
                      <a:pt x="537" y="355"/>
                      <a:pt x="537" y="355"/>
                    </a:cubicBezTo>
                    <a:cubicBezTo>
                      <a:pt x="534" y="357"/>
                      <a:pt x="534" y="357"/>
                      <a:pt x="534" y="357"/>
                    </a:cubicBezTo>
                    <a:cubicBezTo>
                      <a:pt x="532" y="358"/>
                      <a:pt x="532" y="358"/>
                      <a:pt x="532" y="358"/>
                    </a:cubicBezTo>
                    <a:cubicBezTo>
                      <a:pt x="532" y="361"/>
                      <a:pt x="532" y="361"/>
                      <a:pt x="532" y="361"/>
                    </a:cubicBezTo>
                    <a:cubicBezTo>
                      <a:pt x="533" y="364"/>
                      <a:pt x="533" y="364"/>
                      <a:pt x="533" y="364"/>
                    </a:cubicBezTo>
                    <a:cubicBezTo>
                      <a:pt x="536" y="366"/>
                      <a:pt x="536" y="366"/>
                      <a:pt x="536" y="366"/>
                    </a:cubicBezTo>
                    <a:cubicBezTo>
                      <a:pt x="535" y="368"/>
                      <a:pt x="535" y="368"/>
                      <a:pt x="535" y="368"/>
                    </a:cubicBezTo>
                    <a:cubicBezTo>
                      <a:pt x="535" y="370"/>
                      <a:pt x="535" y="370"/>
                      <a:pt x="535" y="370"/>
                    </a:cubicBezTo>
                    <a:cubicBezTo>
                      <a:pt x="539" y="370"/>
                      <a:pt x="539" y="370"/>
                      <a:pt x="539" y="370"/>
                    </a:cubicBezTo>
                    <a:cubicBezTo>
                      <a:pt x="540" y="372"/>
                      <a:pt x="540" y="372"/>
                      <a:pt x="540" y="372"/>
                    </a:cubicBezTo>
                    <a:cubicBezTo>
                      <a:pt x="543" y="372"/>
                      <a:pt x="543" y="372"/>
                      <a:pt x="543" y="372"/>
                    </a:cubicBezTo>
                    <a:cubicBezTo>
                      <a:pt x="546" y="367"/>
                      <a:pt x="546" y="367"/>
                      <a:pt x="546" y="367"/>
                    </a:cubicBezTo>
                    <a:cubicBezTo>
                      <a:pt x="547" y="370"/>
                      <a:pt x="547" y="370"/>
                      <a:pt x="547" y="370"/>
                    </a:cubicBezTo>
                    <a:cubicBezTo>
                      <a:pt x="549" y="370"/>
                      <a:pt x="549" y="370"/>
                      <a:pt x="549" y="370"/>
                    </a:cubicBezTo>
                    <a:cubicBezTo>
                      <a:pt x="554" y="371"/>
                      <a:pt x="554" y="371"/>
                      <a:pt x="554" y="371"/>
                    </a:cubicBezTo>
                    <a:cubicBezTo>
                      <a:pt x="550" y="373"/>
                      <a:pt x="550" y="373"/>
                      <a:pt x="550" y="373"/>
                    </a:cubicBezTo>
                    <a:cubicBezTo>
                      <a:pt x="549" y="375"/>
                      <a:pt x="549" y="375"/>
                      <a:pt x="549" y="375"/>
                    </a:cubicBezTo>
                    <a:cubicBezTo>
                      <a:pt x="545" y="375"/>
                      <a:pt x="545" y="375"/>
                      <a:pt x="545" y="375"/>
                    </a:cubicBezTo>
                    <a:cubicBezTo>
                      <a:pt x="543" y="376"/>
                      <a:pt x="543" y="376"/>
                      <a:pt x="543" y="376"/>
                    </a:cubicBezTo>
                    <a:cubicBezTo>
                      <a:pt x="538" y="377"/>
                      <a:pt x="538" y="377"/>
                      <a:pt x="538" y="377"/>
                    </a:cubicBezTo>
                    <a:cubicBezTo>
                      <a:pt x="535" y="374"/>
                      <a:pt x="535" y="374"/>
                      <a:pt x="535" y="374"/>
                    </a:cubicBezTo>
                    <a:cubicBezTo>
                      <a:pt x="531" y="374"/>
                      <a:pt x="531" y="374"/>
                      <a:pt x="531" y="374"/>
                    </a:cubicBezTo>
                    <a:cubicBezTo>
                      <a:pt x="528" y="370"/>
                      <a:pt x="528" y="370"/>
                      <a:pt x="528" y="370"/>
                    </a:cubicBezTo>
                    <a:cubicBezTo>
                      <a:pt x="530" y="369"/>
                      <a:pt x="530" y="369"/>
                      <a:pt x="530" y="369"/>
                    </a:cubicBezTo>
                    <a:cubicBezTo>
                      <a:pt x="530" y="366"/>
                      <a:pt x="530" y="366"/>
                      <a:pt x="530" y="366"/>
                    </a:cubicBezTo>
                    <a:cubicBezTo>
                      <a:pt x="527" y="363"/>
                      <a:pt x="527" y="363"/>
                      <a:pt x="527" y="363"/>
                    </a:cubicBezTo>
                    <a:cubicBezTo>
                      <a:pt x="526" y="360"/>
                      <a:pt x="526" y="360"/>
                      <a:pt x="526" y="360"/>
                    </a:cubicBezTo>
                    <a:cubicBezTo>
                      <a:pt x="524" y="359"/>
                      <a:pt x="524" y="359"/>
                      <a:pt x="524" y="359"/>
                    </a:cubicBezTo>
                    <a:cubicBezTo>
                      <a:pt x="524" y="355"/>
                      <a:pt x="524" y="355"/>
                      <a:pt x="524" y="355"/>
                    </a:cubicBezTo>
                    <a:cubicBezTo>
                      <a:pt x="522" y="352"/>
                      <a:pt x="522" y="352"/>
                      <a:pt x="522" y="352"/>
                    </a:cubicBezTo>
                    <a:cubicBezTo>
                      <a:pt x="520" y="352"/>
                      <a:pt x="520" y="352"/>
                      <a:pt x="520" y="352"/>
                    </a:cubicBezTo>
                    <a:cubicBezTo>
                      <a:pt x="519" y="350"/>
                      <a:pt x="519" y="350"/>
                      <a:pt x="519" y="350"/>
                    </a:cubicBezTo>
                    <a:cubicBezTo>
                      <a:pt x="514" y="348"/>
                      <a:pt x="514" y="348"/>
                      <a:pt x="514" y="348"/>
                    </a:cubicBezTo>
                    <a:cubicBezTo>
                      <a:pt x="514" y="344"/>
                      <a:pt x="514" y="344"/>
                      <a:pt x="514" y="344"/>
                    </a:cubicBezTo>
                    <a:cubicBezTo>
                      <a:pt x="511" y="340"/>
                      <a:pt x="511" y="340"/>
                      <a:pt x="511" y="340"/>
                    </a:cubicBezTo>
                    <a:cubicBezTo>
                      <a:pt x="508" y="341"/>
                      <a:pt x="508" y="341"/>
                      <a:pt x="508" y="341"/>
                    </a:cubicBezTo>
                    <a:cubicBezTo>
                      <a:pt x="502" y="346"/>
                      <a:pt x="502" y="346"/>
                      <a:pt x="502" y="346"/>
                    </a:cubicBezTo>
                    <a:cubicBezTo>
                      <a:pt x="499" y="346"/>
                      <a:pt x="499" y="346"/>
                      <a:pt x="499" y="346"/>
                    </a:cubicBezTo>
                    <a:cubicBezTo>
                      <a:pt x="497" y="349"/>
                      <a:pt x="497" y="349"/>
                      <a:pt x="497" y="349"/>
                    </a:cubicBezTo>
                    <a:cubicBezTo>
                      <a:pt x="493" y="352"/>
                      <a:pt x="493" y="352"/>
                      <a:pt x="493" y="352"/>
                    </a:cubicBezTo>
                    <a:cubicBezTo>
                      <a:pt x="494" y="359"/>
                      <a:pt x="494" y="359"/>
                      <a:pt x="494" y="359"/>
                    </a:cubicBezTo>
                    <a:cubicBezTo>
                      <a:pt x="495" y="360"/>
                      <a:pt x="495" y="360"/>
                      <a:pt x="495" y="360"/>
                    </a:cubicBezTo>
                    <a:cubicBezTo>
                      <a:pt x="501" y="364"/>
                      <a:pt x="501" y="364"/>
                      <a:pt x="501" y="364"/>
                    </a:cubicBezTo>
                    <a:cubicBezTo>
                      <a:pt x="505" y="374"/>
                      <a:pt x="505" y="374"/>
                      <a:pt x="505" y="374"/>
                    </a:cubicBezTo>
                    <a:cubicBezTo>
                      <a:pt x="504" y="377"/>
                      <a:pt x="504" y="377"/>
                      <a:pt x="504" y="377"/>
                    </a:cubicBezTo>
                    <a:cubicBezTo>
                      <a:pt x="500" y="384"/>
                      <a:pt x="500" y="384"/>
                      <a:pt x="500" y="384"/>
                    </a:cubicBezTo>
                    <a:cubicBezTo>
                      <a:pt x="500" y="388"/>
                      <a:pt x="500" y="388"/>
                      <a:pt x="500" y="388"/>
                    </a:cubicBezTo>
                    <a:cubicBezTo>
                      <a:pt x="502" y="392"/>
                      <a:pt x="502" y="392"/>
                      <a:pt x="502" y="392"/>
                    </a:cubicBezTo>
                    <a:cubicBezTo>
                      <a:pt x="500" y="398"/>
                      <a:pt x="500" y="398"/>
                      <a:pt x="500" y="398"/>
                    </a:cubicBezTo>
                    <a:cubicBezTo>
                      <a:pt x="499" y="401"/>
                      <a:pt x="499" y="401"/>
                      <a:pt x="499" y="401"/>
                    </a:cubicBezTo>
                    <a:cubicBezTo>
                      <a:pt x="495" y="404"/>
                      <a:pt x="495" y="404"/>
                      <a:pt x="495" y="404"/>
                    </a:cubicBezTo>
                    <a:cubicBezTo>
                      <a:pt x="495" y="407"/>
                      <a:pt x="495" y="407"/>
                      <a:pt x="495" y="407"/>
                    </a:cubicBezTo>
                    <a:cubicBezTo>
                      <a:pt x="492" y="408"/>
                      <a:pt x="492" y="408"/>
                      <a:pt x="492" y="408"/>
                    </a:cubicBezTo>
                    <a:cubicBezTo>
                      <a:pt x="491" y="410"/>
                      <a:pt x="491" y="410"/>
                      <a:pt x="491" y="410"/>
                    </a:cubicBezTo>
                    <a:cubicBezTo>
                      <a:pt x="491" y="412"/>
                      <a:pt x="491" y="412"/>
                      <a:pt x="491" y="412"/>
                    </a:cubicBezTo>
                    <a:cubicBezTo>
                      <a:pt x="493" y="414"/>
                      <a:pt x="493" y="414"/>
                      <a:pt x="493" y="414"/>
                    </a:cubicBezTo>
                    <a:cubicBezTo>
                      <a:pt x="493" y="418"/>
                      <a:pt x="493" y="418"/>
                      <a:pt x="493" y="418"/>
                    </a:cubicBezTo>
                    <a:cubicBezTo>
                      <a:pt x="488" y="420"/>
                      <a:pt x="488" y="420"/>
                      <a:pt x="488" y="420"/>
                    </a:cubicBezTo>
                    <a:cubicBezTo>
                      <a:pt x="482" y="419"/>
                      <a:pt x="482" y="419"/>
                      <a:pt x="482" y="419"/>
                    </a:cubicBezTo>
                    <a:cubicBezTo>
                      <a:pt x="481" y="418"/>
                      <a:pt x="481" y="418"/>
                      <a:pt x="481" y="418"/>
                    </a:cubicBezTo>
                    <a:cubicBezTo>
                      <a:pt x="477" y="418"/>
                      <a:pt x="477" y="418"/>
                      <a:pt x="477" y="418"/>
                    </a:cubicBezTo>
                    <a:cubicBezTo>
                      <a:pt x="472" y="419"/>
                      <a:pt x="472" y="419"/>
                      <a:pt x="472" y="419"/>
                    </a:cubicBezTo>
                    <a:cubicBezTo>
                      <a:pt x="467" y="418"/>
                      <a:pt x="467" y="418"/>
                      <a:pt x="467" y="418"/>
                    </a:cubicBezTo>
                    <a:cubicBezTo>
                      <a:pt x="457" y="416"/>
                      <a:pt x="457" y="416"/>
                      <a:pt x="457" y="416"/>
                    </a:cubicBezTo>
                    <a:cubicBezTo>
                      <a:pt x="453" y="412"/>
                      <a:pt x="453" y="412"/>
                      <a:pt x="453" y="412"/>
                    </a:cubicBezTo>
                    <a:cubicBezTo>
                      <a:pt x="452" y="410"/>
                      <a:pt x="452" y="410"/>
                      <a:pt x="452" y="410"/>
                    </a:cubicBezTo>
                    <a:cubicBezTo>
                      <a:pt x="449" y="411"/>
                      <a:pt x="449" y="411"/>
                      <a:pt x="449" y="411"/>
                    </a:cubicBezTo>
                    <a:cubicBezTo>
                      <a:pt x="447" y="414"/>
                      <a:pt x="447" y="414"/>
                      <a:pt x="447" y="414"/>
                    </a:cubicBezTo>
                    <a:cubicBezTo>
                      <a:pt x="446" y="412"/>
                      <a:pt x="446" y="412"/>
                      <a:pt x="446" y="412"/>
                    </a:cubicBezTo>
                    <a:cubicBezTo>
                      <a:pt x="443" y="412"/>
                      <a:pt x="443" y="412"/>
                      <a:pt x="443" y="412"/>
                    </a:cubicBezTo>
                    <a:cubicBezTo>
                      <a:pt x="446" y="407"/>
                      <a:pt x="446" y="407"/>
                      <a:pt x="446" y="407"/>
                    </a:cubicBezTo>
                    <a:cubicBezTo>
                      <a:pt x="450" y="406"/>
                      <a:pt x="450" y="406"/>
                      <a:pt x="450" y="406"/>
                    </a:cubicBezTo>
                    <a:cubicBezTo>
                      <a:pt x="457" y="405"/>
                      <a:pt x="457" y="405"/>
                      <a:pt x="457" y="405"/>
                    </a:cubicBezTo>
                    <a:cubicBezTo>
                      <a:pt x="459" y="403"/>
                      <a:pt x="459" y="403"/>
                      <a:pt x="459" y="403"/>
                    </a:cubicBezTo>
                    <a:cubicBezTo>
                      <a:pt x="466" y="407"/>
                      <a:pt x="466" y="407"/>
                      <a:pt x="466" y="407"/>
                    </a:cubicBezTo>
                    <a:cubicBezTo>
                      <a:pt x="467" y="407"/>
                      <a:pt x="467" y="407"/>
                      <a:pt x="467" y="407"/>
                    </a:cubicBezTo>
                    <a:cubicBezTo>
                      <a:pt x="467" y="405"/>
                      <a:pt x="467" y="405"/>
                      <a:pt x="467" y="405"/>
                    </a:cubicBezTo>
                    <a:cubicBezTo>
                      <a:pt x="472" y="405"/>
                      <a:pt x="472" y="405"/>
                      <a:pt x="472" y="405"/>
                    </a:cubicBezTo>
                    <a:cubicBezTo>
                      <a:pt x="472" y="409"/>
                      <a:pt x="472" y="409"/>
                      <a:pt x="472" y="409"/>
                    </a:cubicBezTo>
                    <a:cubicBezTo>
                      <a:pt x="469" y="410"/>
                      <a:pt x="469" y="410"/>
                      <a:pt x="469" y="410"/>
                    </a:cubicBezTo>
                    <a:cubicBezTo>
                      <a:pt x="470" y="411"/>
                      <a:pt x="470" y="411"/>
                      <a:pt x="470" y="411"/>
                    </a:cubicBezTo>
                    <a:cubicBezTo>
                      <a:pt x="474" y="411"/>
                      <a:pt x="474" y="411"/>
                      <a:pt x="474" y="411"/>
                    </a:cubicBezTo>
                    <a:cubicBezTo>
                      <a:pt x="476" y="409"/>
                      <a:pt x="476" y="409"/>
                      <a:pt x="476" y="409"/>
                    </a:cubicBezTo>
                    <a:cubicBezTo>
                      <a:pt x="478" y="408"/>
                      <a:pt x="478" y="408"/>
                      <a:pt x="478" y="408"/>
                    </a:cubicBezTo>
                    <a:cubicBezTo>
                      <a:pt x="478" y="407"/>
                      <a:pt x="478" y="407"/>
                      <a:pt x="478" y="407"/>
                    </a:cubicBezTo>
                    <a:cubicBezTo>
                      <a:pt x="475" y="404"/>
                      <a:pt x="475" y="404"/>
                      <a:pt x="475" y="404"/>
                    </a:cubicBezTo>
                    <a:cubicBezTo>
                      <a:pt x="475" y="400"/>
                      <a:pt x="475" y="400"/>
                      <a:pt x="475" y="400"/>
                    </a:cubicBezTo>
                    <a:cubicBezTo>
                      <a:pt x="479" y="402"/>
                      <a:pt x="479" y="402"/>
                      <a:pt x="479" y="402"/>
                    </a:cubicBezTo>
                    <a:cubicBezTo>
                      <a:pt x="480" y="401"/>
                      <a:pt x="480" y="401"/>
                      <a:pt x="480" y="401"/>
                    </a:cubicBezTo>
                    <a:cubicBezTo>
                      <a:pt x="480" y="395"/>
                      <a:pt x="480" y="395"/>
                      <a:pt x="480" y="395"/>
                    </a:cubicBezTo>
                    <a:cubicBezTo>
                      <a:pt x="482" y="394"/>
                      <a:pt x="482" y="394"/>
                      <a:pt x="482" y="394"/>
                    </a:cubicBezTo>
                    <a:cubicBezTo>
                      <a:pt x="481" y="394"/>
                      <a:pt x="481" y="394"/>
                      <a:pt x="481" y="394"/>
                    </a:cubicBezTo>
                    <a:cubicBezTo>
                      <a:pt x="479" y="392"/>
                      <a:pt x="479" y="392"/>
                      <a:pt x="479" y="392"/>
                    </a:cubicBezTo>
                    <a:cubicBezTo>
                      <a:pt x="483" y="390"/>
                      <a:pt x="483" y="390"/>
                      <a:pt x="483" y="390"/>
                    </a:cubicBezTo>
                    <a:cubicBezTo>
                      <a:pt x="483" y="385"/>
                      <a:pt x="483" y="385"/>
                      <a:pt x="483" y="385"/>
                    </a:cubicBezTo>
                    <a:cubicBezTo>
                      <a:pt x="481" y="383"/>
                      <a:pt x="481" y="383"/>
                      <a:pt x="481" y="383"/>
                    </a:cubicBezTo>
                    <a:cubicBezTo>
                      <a:pt x="484" y="381"/>
                      <a:pt x="484" y="381"/>
                      <a:pt x="484" y="381"/>
                    </a:cubicBezTo>
                    <a:cubicBezTo>
                      <a:pt x="483" y="380"/>
                      <a:pt x="483" y="380"/>
                      <a:pt x="483" y="380"/>
                    </a:cubicBezTo>
                    <a:cubicBezTo>
                      <a:pt x="486" y="377"/>
                      <a:pt x="486" y="377"/>
                      <a:pt x="486" y="377"/>
                    </a:cubicBezTo>
                    <a:cubicBezTo>
                      <a:pt x="485" y="374"/>
                      <a:pt x="485" y="374"/>
                      <a:pt x="485" y="374"/>
                    </a:cubicBezTo>
                    <a:cubicBezTo>
                      <a:pt x="482" y="371"/>
                      <a:pt x="482" y="371"/>
                      <a:pt x="482" y="371"/>
                    </a:cubicBezTo>
                    <a:cubicBezTo>
                      <a:pt x="481" y="366"/>
                      <a:pt x="481" y="366"/>
                      <a:pt x="481" y="366"/>
                    </a:cubicBezTo>
                    <a:cubicBezTo>
                      <a:pt x="481" y="362"/>
                      <a:pt x="481" y="362"/>
                      <a:pt x="481" y="362"/>
                    </a:cubicBezTo>
                    <a:cubicBezTo>
                      <a:pt x="482" y="358"/>
                      <a:pt x="482" y="358"/>
                      <a:pt x="482" y="358"/>
                    </a:cubicBezTo>
                    <a:cubicBezTo>
                      <a:pt x="483" y="358"/>
                      <a:pt x="483" y="358"/>
                      <a:pt x="483" y="358"/>
                    </a:cubicBezTo>
                    <a:cubicBezTo>
                      <a:pt x="483" y="358"/>
                      <a:pt x="483" y="358"/>
                      <a:pt x="483" y="358"/>
                    </a:cubicBezTo>
                    <a:cubicBezTo>
                      <a:pt x="479" y="355"/>
                      <a:pt x="479" y="355"/>
                      <a:pt x="479" y="355"/>
                    </a:cubicBezTo>
                    <a:cubicBezTo>
                      <a:pt x="477" y="355"/>
                      <a:pt x="477" y="355"/>
                      <a:pt x="477" y="355"/>
                    </a:cubicBezTo>
                    <a:cubicBezTo>
                      <a:pt x="475" y="352"/>
                      <a:pt x="475" y="352"/>
                      <a:pt x="475" y="352"/>
                    </a:cubicBezTo>
                    <a:cubicBezTo>
                      <a:pt x="471" y="351"/>
                      <a:pt x="471" y="351"/>
                      <a:pt x="471" y="351"/>
                    </a:cubicBezTo>
                    <a:cubicBezTo>
                      <a:pt x="465" y="343"/>
                      <a:pt x="465" y="343"/>
                      <a:pt x="465" y="343"/>
                    </a:cubicBezTo>
                    <a:cubicBezTo>
                      <a:pt x="464" y="338"/>
                      <a:pt x="464" y="338"/>
                      <a:pt x="464" y="338"/>
                    </a:cubicBezTo>
                    <a:cubicBezTo>
                      <a:pt x="462" y="336"/>
                      <a:pt x="462" y="336"/>
                      <a:pt x="462" y="336"/>
                    </a:cubicBezTo>
                    <a:cubicBezTo>
                      <a:pt x="464" y="334"/>
                      <a:pt x="464" y="334"/>
                      <a:pt x="464" y="334"/>
                    </a:cubicBezTo>
                    <a:cubicBezTo>
                      <a:pt x="461" y="333"/>
                      <a:pt x="461" y="333"/>
                      <a:pt x="461" y="333"/>
                    </a:cubicBezTo>
                    <a:cubicBezTo>
                      <a:pt x="459" y="330"/>
                      <a:pt x="459" y="330"/>
                      <a:pt x="459" y="330"/>
                    </a:cubicBezTo>
                    <a:cubicBezTo>
                      <a:pt x="460" y="326"/>
                      <a:pt x="460" y="326"/>
                      <a:pt x="460" y="326"/>
                    </a:cubicBezTo>
                    <a:cubicBezTo>
                      <a:pt x="456" y="320"/>
                      <a:pt x="456" y="320"/>
                      <a:pt x="456" y="320"/>
                    </a:cubicBezTo>
                    <a:cubicBezTo>
                      <a:pt x="456" y="316"/>
                      <a:pt x="456" y="316"/>
                      <a:pt x="456" y="316"/>
                    </a:cubicBezTo>
                    <a:cubicBezTo>
                      <a:pt x="453" y="313"/>
                      <a:pt x="453" y="313"/>
                      <a:pt x="453" y="313"/>
                    </a:cubicBezTo>
                    <a:cubicBezTo>
                      <a:pt x="454" y="311"/>
                      <a:pt x="454" y="311"/>
                      <a:pt x="454" y="311"/>
                    </a:cubicBezTo>
                    <a:cubicBezTo>
                      <a:pt x="454" y="310"/>
                      <a:pt x="454" y="310"/>
                      <a:pt x="454" y="310"/>
                    </a:cubicBezTo>
                    <a:cubicBezTo>
                      <a:pt x="452" y="308"/>
                      <a:pt x="452" y="308"/>
                      <a:pt x="452" y="308"/>
                    </a:cubicBezTo>
                    <a:cubicBezTo>
                      <a:pt x="451" y="299"/>
                      <a:pt x="451" y="299"/>
                      <a:pt x="451" y="299"/>
                    </a:cubicBezTo>
                    <a:cubicBezTo>
                      <a:pt x="450" y="297"/>
                      <a:pt x="450" y="297"/>
                      <a:pt x="450" y="297"/>
                    </a:cubicBezTo>
                    <a:cubicBezTo>
                      <a:pt x="446" y="295"/>
                      <a:pt x="446" y="295"/>
                      <a:pt x="446" y="295"/>
                    </a:cubicBezTo>
                    <a:cubicBezTo>
                      <a:pt x="445" y="290"/>
                      <a:pt x="445" y="290"/>
                      <a:pt x="445" y="290"/>
                    </a:cubicBezTo>
                    <a:cubicBezTo>
                      <a:pt x="445" y="289"/>
                      <a:pt x="445" y="289"/>
                      <a:pt x="445" y="289"/>
                    </a:cubicBezTo>
                    <a:cubicBezTo>
                      <a:pt x="442" y="290"/>
                      <a:pt x="442" y="290"/>
                      <a:pt x="442" y="290"/>
                    </a:cubicBezTo>
                    <a:cubicBezTo>
                      <a:pt x="442" y="289"/>
                      <a:pt x="442" y="289"/>
                      <a:pt x="442" y="289"/>
                    </a:cubicBezTo>
                    <a:cubicBezTo>
                      <a:pt x="439" y="288"/>
                      <a:pt x="439" y="288"/>
                      <a:pt x="439" y="288"/>
                    </a:cubicBezTo>
                    <a:cubicBezTo>
                      <a:pt x="437" y="285"/>
                      <a:pt x="437" y="285"/>
                      <a:pt x="437" y="285"/>
                    </a:cubicBezTo>
                    <a:cubicBezTo>
                      <a:pt x="434" y="282"/>
                      <a:pt x="434" y="282"/>
                      <a:pt x="434" y="282"/>
                    </a:cubicBezTo>
                    <a:cubicBezTo>
                      <a:pt x="433" y="278"/>
                      <a:pt x="433" y="278"/>
                      <a:pt x="433" y="278"/>
                    </a:cubicBezTo>
                    <a:cubicBezTo>
                      <a:pt x="435" y="277"/>
                      <a:pt x="435" y="277"/>
                      <a:pt x="435" y="277"/>
                    </a:cubicBezTo>
                    <a:cubicBezTo>
                      <a:pt x="435" y="275"/>
                      <a:pt x="435" y="275"/>
                      <a:pt x="435" y="275"/>
                    </a:cubicBezTo>
                    <a:cubicBezTo>
                      <a:pt x="434" y="273"/>
                      <a:pt x="434" y="273"/>
                      <a:pt x="434" y="273"/>
                    </a:cubicBezTo>
                    <a:cubicBezTo>
                      <a:pt x="434" y="271"/>
                      <a:pt x="434" y="271"/>
                      <a:pt x="434" y="271"/>
                    </a:cubicBezTo>
                    <a:cubicBezTo>
                      <a:pt x="433" y="269"/>
                      <a:pt x="433" y="269"/>
                      <a:pt x="433" y="269"/>
                    </a:cubicBezTo>
                    <a:cubicBezTo>
                      <a:pt x="434" y="262"/>
                      <a:pt x="434" y="262"/>
                      <a:pt x="434" y="262"/>
                    </a:cubicBezTo>
                    <a:cubicBezTo>
                      <a:pt x="433" y="258"/>
                      <a:pt x="433" y="258"/>
                      <a:pt x="433" y="258"/>
                    </a:cubicBezTo>
                    <a:cubicBezTo>
                      <a:pt x="433" y="253"/>
                      <a:pt x="433" y="253"/>
                      <a:pt x="433" y="253"/>
                    </a:cubicBezTo>
                    <a:cubicBezTo>
                      <a:pt x="431" y="252"/>
                      <a:pt x="431" y="252"/>
                      <a:pt x="431" y="252"/>
                    </a:cubicBezTo>
                    <a:cubicBezTo>
                      <a:pt x="431" y="249"/>
                      <a:pt x="431" y="249"/>
                      <a:pt x="431" y="249"/>
                    </a:cubicBezTo>
                    <a:cubicBezTo>
                      <a:pt x="429" y="245"/>
                      <a:pt x="429" y="245"/>
                      <a:pt x="429" y="245"/>
                    </a:cubicBezTo>
                    <a:cubicBezTo>
                      <a:pt x="431" y="244"/>
                      <a:pt x="431" y="244"/>
                      <a:pt x="431" y="244"/>
                    </a:cubicBezTo>
                    <a:cubicBezTo>
                      <a:pt x="431" y="243"/>
                      <a:pt x="431" y="243"/>
                      <a:pt x="431" y="243"/>
                    </a:cubicBezTo>
                    <a:cubicBezTo>
                      <a:pt x="429" y="243"/>
                      <a:pt x="429" y="243"/>
                      <a:pt x="429" y="243"/>
                    </a:cubicBezTo>
                    <a:cubicBezTo>
                      <a:pt x="425" y="242"/>
                      <a:pt x="425" y="242"/>
                      <a:pt x="425" y="242"/>
                    </a:cubicBezTo>
                    <a:cubicBezTo>
                      <a:pt x="417" y="239"/>
                      <a:pt x="417" y="239"/>
                      <a:pt x="417" y="239"/>
                    </a:cubicBezTo>
                    <a:cubicBezTo>
                      <a:pt x="414" y="239"/>
                      <a:pt x="414" y="239"/>
                      <a:pt x="414" y="239"/>
                    </a:cubicBezTo>
                    <a:cubicBezTo>
                      <a:pt x="412" y="241"/>
                      <a:pt x="412" y="241"/>
                      <a:pt x="412" y="241"/>
                    </a:cubicBezTo>
                    <a:cubicBezTo>
                      <a:pt x="410" y="239"/>
                      <a:pt x="410" y="239"/>
                      <a:pt x="410" y="239"/>
                    </a:cubicBezTo>
                    <a:cubicBezTo>
                      <a:pt x="408" y="239"/>
                      <a:pt x="408" y="239"/>
                      <a:pt x="408" y="239"/>
                    </a:cubicBezTo>
                    <a:cubicBezTo>
                      <a:pt x="404" y="241"/>
                      <a:pt x="404" y="241"/>
                      <a:pt x="404" y="241"/>
                    </a:cubicBezTo>
                    <a:cubicBezTo>
                      <a:pt x="401" y="241"/>
                      <a:pt x="401" y="241"/>
                      <a:pt x="401" y="241"/>
                    </a:cubicBezTo>
                    <a:cubicBezTo>
                      <a:pt x="397" y="243"/>
                      <a:pt x="397" y="243"/>
                      <a:pt x="397" y="243"/>
                    </a:cubicBezTo>
                    <a:cubicBezTo>
                      <a:pt x="395" y="240"/>
                      <a:pt x="395" y="240"/>
                      <a:pt x="395" y="240"/>
                    </a:cubicBezTo>
                    <a:cubicBezTo>
                      <a:pt x="396" y="239"/>
                      <a:pt x="396" y="239"/>
                      <a:pt x="396" y="239"/>
                    </a:cubicBezTo>
                    <a:cubicBezTo>
                      <a:pt x="395" y="239"/>
                      <a:pt x="395" y="239"/>
                      <a:pt x="395" y="239"/>
                    </a:cubicBezTo>
                    <a:cubicBezTo>
                      <a:pt x="394" y="239"/>
                      <a:pt x="394" y="239"/>
                      <a:pt x="394" y="239"/>
                    </a:cubicBezTo>
                    <a:cubicBezTo>
                      <a:pt x="395" y="244"/>
                      <a:pt x="395" y="244"/>
                      <a:pt x="395" y="244"/>
                    </a:cubicBezTo>
                    <a:cubicBezTo>
                      <a:pt x="394" y="248"/>
                      <a:pt x="394" y="248"/>
                      <a:pt x="394" y="248"/>
                    </a:cubicBezTo>
                    <a:cubicBezTo>
                      <a:pt x="396" y="251"/>
                      <a:pt x="396" y="251"/>
                      <a:pt x="396" y="251"/>
                    </a:cubicBezTo>
                    <a:cubicBezTo>
                      <a:pt x="395" y="253"/>
                      <a:pt x="395" y="253"/>
                      <a:pt x="395" y="253"/>
                    </a:cubicBezTo>
                    <a:cubicBezTo>
                      <a:pt x="394" y="257"/>
                      <a:pt x="394" y="257"/>
                      <a:pt x="394" y="257"/>
                    </a:cubicBezTo>
                    <a:cubicBezTo>
                      <a:pt x="396" y="258"/>
                      <a:pt x="396" y="258"/>
                      <a:pt x="396" y="258"/>
                    </a:cubicBezTo>
                    <a:cubicBezTo>
                      <a:pt x="395" y="262"/>
                      <a:pt x="395" y="262"/>
                      <a:pt x="395" y="262"/>
                    </a:cubicBezTo>
                    <a:cubicBezTo>
                      <a:pt x="396" y="264"/>
                      <a:pt x="396" y="264"/>
                      <a:pt x="396" y="264"/>
                    </a:cubicBezTo>
                    <a:cubicBezTo>
                      <a:pt x="395" y="266"/>
                      <a:pt x="395" y="266"/>
                      <a:pt x="395" y="266"/>
                    </a:cubicBezTo>
                    <a:cubicBezTo>
                      <a:pt x="396" y="270"/>
                      <a:pt x="396" y="270"/>
                      <a:pt x="396" y="270"/>
                    </a:cubicBezTo>
                    <a:cubicBezTo>
                      <a:pt x="398" y="273"/>
                      <a:pt x="398" y="273"/>
                      <a:pt x="398" y="273"/>
                    </a:cubicBezTo>
                    <a:cubicBezTo>
                      <a:pt x="396" y="277"/>
                      <a:pt x="396" y="277"/>
                      <a:pt x="396" y="277"/>
                    </a:cubicBezTo>
                    <a:cubicBezTo>
                      <a:pt x="396" y="279"/>
                      <a:pt x="396" y="279"/>
                      <a:pt x="396" y="279"/>
                    </a:cubicBezTo>
                    <a:cubicBezTo>
                      <a:pt x="397" y="282"/>
                      <a:pt x="397" y="282"/>
                      <a:pt x="397" y="282"/>
                    </a:cubicBezTo>
                    <a:cubicBezTo>
                      <a:pt x="396" y="285"/>
                      <a:pt x="396" y="285"/>
                      <a:pt x="396" y="285"/>
                    </a:cubicBezTo>
                    <a:cubicBezTo>
                      <a:pt x="393" y="286"/>
                      <a:pt x="393" y="286"/>
                      <a:pt x="393" y="286"/>
                    </a:cubicBezTo>
                    <a:cubicBezTo>
                      <a:pt x="388" y="294"/>
                      <a:pt x="388" y="294"/>
                      <a:pt x="388" y="294"/>
                    </a:cubicBezTo>
                    <a:cubicBezTo>
                      <a:pt x="387" y="294"/>
                      <a:pt x="387" y="294"/>
                      <a:pt x="387" y="294"/>
                    </a:cubicBezTo>
                    <a:cubicBezTo>
                      <a:pt x="387" y="296"/>
                      <a:pt x="387" y="296"/>
                      <a:pt x="387" y="296"/>
                    </a:cubicBezTo>
                    <a:cubicBezTo>
                      <a:pt x="390" y="299"/>
                      <a:pt x="390" y="299"/>
                      <a:pt x="390" y="299"/>
                    </a:cubicBezTo>
                    <a:cubicBezTo>
                      <a:pt x="388" y="301"/>
                      <a:pt x="388" y="301"/>
                      <a:pt x="388" y="301"/>
                    </a:cubicBezTo>
                    <a:cubicBezTo>
                      <a:pt x="387" y="305"/>
                      <a:pt x="387" y="305"/>
                      <a:pt x="387" y="305"/>
                    </a:cubicBezTo>
                    <a:cubicBezTo>
                      <a:pt x="390" y="307"/>
                      <a:pt x="390" y="307"/>
                      <a:pt x="390" y="307"/>
                    </a:cubicBezTo>
                    <a:cubicBezTo>
                      <a:pt x="391" y="306"/>
                      <a:pt x="391" y="306"/>
                      <a:pt x="391" y="306"/>
                    </a:cubicBezTo>
                    <a:cubicBezTo>
                      <a:pt x="394" y="309"/>
                      <a:pt x="394" y="309"/>
                      <a:pt x="394" y="309"/>
                    </a:cubicBezTo>
                    <a:cubicBezTo>
                      <a:pt x="396" y="313"/>
                      <a:pt x="396" y="313"/>
                      <a:pt x="396" y="313"/>
                    </a:cubicBezTo>
                    <a:cubicBezTo>
                      <a:pt x="399" y="313"/>
                      <a:pt x="399" y="313"/>
                      <a:pt x="399" y="313"/>
                    </a:cubicBezTo>
                    <a:cubicBezTo>
                      <a:pt x="405" y="318"/>
                      <a:pt x="405" y="318"/>
                      <a:pt x="405" y="318"/>
                    </a:cubicBezTo>
                    <a:cubicBezTo>
                      <a:pt x="399" y="317"/>
                      <a:pt x="399" y="317"/>
                      <a:pt x="399" y="317"/>
                    </a:cubicBezTo>
                    <a:cubicBezTo>
                      <a:pt x="398" y="318"/>
                      <a:pt x="398" y="318"/>
                      <a:pt x="398" y="318"/>
                    </a:cubicBezTo>
                    <a:cubicBezTo>
                      <a:pt x="398" y="321"/>
                      <a:pt x="398" y="321"/>
                      <a:pt x="398" y="321"/>
                    </a:cubicBezTo>
                    <a:cubicBezTo>
                      <a:pt x="402" y="324"/>
                      <a:pt x="402" y="324"/>
                      <a:pt x="402" y="324"/>
                    </a:cubicBezTo>
                    <a:cubicBezTo>
                      <a:pt x="402" y="328"/>
                      <a:pt x="402" y="328"/>
                      <a:pt x="402" y="328"/>
                    </a:cubicBezTo>
                    <a:cubicBezTo>
                      <a:pt x="399" y="330"/>
                      <a:pt x="399" y="330"/>
                      <a:pt x="399" y="330"/>
                    </a:cubicBezTo>
                    <a:cubicBezTo>
                      <a:pt x="398" y="330"/>
                      <a:pt x="398" y="330"/>
                      <a:pt x="398" y="330"/>
                    </a:cubicBezTo>
                    <a:cubicBezTo>
                      <a:pt x="400" y="335"/>
                      <a:pt x="400" y="335"/>
                      <a:pt x="400" y="335"/>
                    </a:cubicBezTo>
                    <a:cubicBezTo>
                      <a:pt x="402" y="337"/>
                      <a:pt x="402" y="337"/>
                      <a:pt x="402" y="337"/>
                    </a:cubicBezTo>
                    <a:cubicBezTo>
                      <a:pt x="403" y="339"/>
                      <a:pt x="403" y="339"/>
                      <a:pt x="403" y="339"/>
                    </a:cubicBezTo>
                    <a:cubicBezTo>
                      <a:pt x="403" y="338"/>
                      <a:pt x="403" y="338"/>
                      <a:pt x="403" y="338"/>
                    </a:cubicBezTo>
                    <a:cubicBezTo>
                      <a:pt x="406" y="340"/>
                      <a:pt x="406" y="340"/>
                      <a:pt x="406" y="340"/>
                    </a:cubicBezTo>
                    <a:cubicBezTo>
                      <a:pt x="410" y="340"/>
                      <a:pt x="410" y="340"/>
                      <a:pt x="410" y="340"/>
                    </a:cubicBezTo>
                    <a:cubicBezTo>
                      <a:pt x="412" y="342"/>
                      <a:pt x="412" y="342"/>
                      <a:pt x="412" y="342"/>
                    </a:cubicBezTo>
                    <a:cubicBezTo>
                      <a:pt x="414" y="338"/>
                      <a:pt x="414" y="338"/>
                      <a:pt x="414" y="338"/>
                    </a:cubicBezTo>
                    <a:cubicBezTo>
                      <a:pt x="417" y="340"/>
                      <a:pt x="417" y="340"/>
                      <a:pt x="417" y="340"/>
                    </a:cubicBezTo>
                    <a:cubicBezTo>
                      <a:pt x="417" y="345"/>
                      <a:pt x="417" y="345"/>
                      <a:pt x="417" y="345"/>
                    </a:cubicBezTo>
                    <a:cubicBezTo>
                      <a:pt x="419" y="347"/>
                      <a:pt x="419" y="347"/>
                      <a:pt x="419" y="347"/>
                    </a:cubicBezTo>
                    <a:cubicBezTo>
                      <a:pt x="420" y="347"/>
                      <a:pt x="420" y="347"/>
                      <a:pt x="420" y="347"/>
                    </a:cubicBezTo>
                    <a:cubicBezTo>
                      <a:pt x="426" y="354"/>
                      <a:pt x="426" y="354"/>
                      <a:pt x="426" y="354"/>
                    </a:cubicBezTo>
                    <a:cubicBezTo>
                      <a:pt x="428" y="354"/>
                      <a:pt x="428" y="354"/>
                      <a:pt x="428" y="354"/>
                    </a:cubicBezTo>
                    <a:cubicBezTo>
                      <a:pt x="430" y="353"/>
                      <a:pt x="430" y="353"/>
                      <a:pt x="430" y="353"/>
                    </a:cubicBezTo>
                    <a:cubicBezTo>
                      <a:pt x="433" y="353"/>
                      <a:pt x="433" y="353"/>
                      <a:pt x="433" y="353"/>
                    </a:cubicBezTo>
                    <a:cubicBezTo>
                      <a:pt x="434" y="354"/>
                      <a:pt x="434" y="354"/>
                      <a:pt x="434" y="354"/>
                    </a:cubicBezTo>
                    <a:cubicBezTo>
                      <a:pt x="439" y="354"/>
                      <a:pt x="439" y="354"/>
                      <a:pt x="439" y="354"/>
                    </a:cubicBezTo>
                    <a:cubicBezTo>
                      <a:pt x="434" y="357"/>
                      <a:pt x="434" y="357"/>
                      <a:pt x="434" y="357"/>
                    </a:cubicBezTo>
                    <a:cubicBezTo>
                      <a:pt x="434" y="364"/>
                      <a:pt x="434" y="364"/>
                      <a:pt x="434" y="364"/>
                    </a:cubicBezTo>
                    <a:cubicBezTo>
                      <a:pt x="433" y="366"/>
                      <a:pt x="433" y="366"/>
                      <a:pt x="433" y="366"/>
                    </a:cubicBezTo>
                    <a:cubicBezTo>
                      <a:pt x="435" y="368"/>
                      <a:pt x="435" y="368"/>
                      <a:pt x="435" y="368"/>
                    </a:cubicBezTo>
                    <a:cubicBezTo>
                      <a:pt x="434" y="371"/>
                      <a:pt x="434" y="371"/>
                      <a:pt x="434" y="371"/>
                    </a:cubicBezTo>
                    <a:cubicBezTo>
                      <a:pt x="433" y="371"/>
                      <a:pt x="433" y="371"/>
                      <a:pt x="433" y="371"/>
                    </a:cubicBezTo>
                    <a:cubicBezTo>
                      <a:pt x="433" y="374"/>
                      <a:pt x="433" y="374"/>
                      <a:pt x="433" y="374"/>
                    </a:cubicBezTo>
                    <a:cubicBezTo>
                      <a:pt x="433" y="377"/>
                      <a:pt x="433" y="377"/>
                      <a:pt x="433" y="377"/>
                    </a:cubicBezTo>
                    <a:cubicBezTo>
                      <a:pt x="429" y="376"/>
                      <a:pt x="429" y="376"/>
                      <a:pt x="429" y="376"/>
                    </a:cubicBezTo>
                    <a:cubicBezTo>
                      <a:pt x="425" y="370"/>
                      <a:pt x="425" y="370"/>
                      <a:pt x="425" y="370"/>
                    </a:cubicBezTo>
                    <a:cubicBezTo>
                      <a:pt x="422" y="367"/>
                      <a:pt x="422" y="367"/>
                      <a:pt x="422" y="367"/>
                    </a:cubicBezTo>
                    <a:cubicBezTo>
                      <a:pt x="418" y="366"/>
                      <a:pt x="418" y="366"/>
                      <a:pt x="418" y="366"/>
                    </a:cubicBezTo>
                    <a:cubicBezTo>
                      <a:pt x="416" y="362"/>
                      <a:pt x="416" y="362"/>
                      <a:pt x="416" y="362"/>
                    </a:cubicBezTo>
                    <a:cubicBezTo>
                      <a:pt x="413" y="361"/>
                      <a:pt x="413" y="361"/>
                      <a:pt x="413" y="361"/>
                    </a:cubicBezTo>
                    <a:cubicBezTo>
                      <a:pt x="406" y="360"/>
                      <a:pt x="406" y="360"/>
                      <a:pt x="406" y="360"/>
                    </a:cubicBezTo>
                    <a:cubicBezTo>
                      <a:pt x="399" y="356"/>
                      <a:pt x="399" y="356"/>
                      <a:pt x="399" y="356"/>
                    </a:cubicBezTo>
                    <a:cubicBezTo>
                      <a:pt x="394" y="355"/>
                      <a:pt x="394" y="355"/>
                      <a:pt x="394" y="355"/>
                    </a:cubicBezTo>
                    <a:cubicBezTo>
                      <a:pt x="393" y="353"/>
                      <a:pt x="393" y="353"/>
                      <a:pt x="393" y="353"/>
                    </a:cubicBezTo>
                    <a:cubicBezTo>
                      <a:pt x="392" y="353"/>
                      <a:pt x="392" y="353"/>
                      <a:pt x="392" y="353"/>
                    </a:cubicBezTo>
                    <a:cubicBezTo>
                      <a:pt x="390" y="351"/>
                      <a:pt x="390" y="351"/>
                      <a:pt x="390" y="351"/>
                    </a:cubicBezTo>
                    <a:cubicBezTo>
                      <a:pt x="387" y="352"/>
                      <a:pt x="387" y="352"/>
                      <a:pt x="387" y="352"/>
                    </a:cubicBezTo>
                    <a:cubicBezTo>
                      <a:pt x="383" y="355"/>
                      <a:pt x="383" y="355"/>
                      <a:pt x="383" y="355"/>
                    </a:cubicBezTo>
                    <a:cubicBezTo>
                      <a:pt x="381" y="350"/>
                      <a:pt x="381" y="350"/>
                      <a:pt x="381" y="350"/>
                    </a:cubicBezTo>
                    <a:cubicBezTo>
                      <a:pt x="382" y="349"/>
                      <a:pt x="382" y="349"/>
                      <a:pt x="382" y="349"/>
                    </a:cubicBezTo>
                    <a:cubicBezTo>
                      <a:pt x="382" y="348"/>
                      <a:pt x="382" y="348"/>
                      <a:pt x="382" y="348"/>
                    </a:cubicBezTo>
                    <a:cubicBezTo>
                      <a:pt x="373" y="345"/>
                      <a:pt x="373" y="345"/>
                      <a:pt x="373" y="345"/>
                    </a:cubicBezTo>
                    <a:cubicBezTo>
                      <a:pt x="370" y="342"/>
                      <a:pt x="370" y="342"/>
                      <a:pt x="370" y="342"/>
                    </a:cubicBezTo>
                    <a:cubicBezTo>
                      <a:pt x="357" y="342"/>
                      <a:pt x="357" y="342"/>
                      <a:pt x="357" y="342"/>
                    </a:cubicBezTo>
                    <a:cubicBezTo>
                      <a:pt x="347" y="343"/>
                      <a:pt x="347" y="343"/>
                      <a:pt x="347" y="343"/>
                    </a:cubicBezTo>
                    <a:cubicBezTo>
                      <a:pt x="344" y="342"/>
                      <a:pt x="344" y="342"/>
                      <a:pt x="344" y="342"/>
                    </a:cubicBezTo>
                    <a:cubicBezTo>
                      <a:pt x="341" y="343"/>
                      <a:pt x="341" y="343"/>
                      <a:pt x="341" y="343"/>
                    </a:cubicBezTo>
                    <a:cubicBezTo>
                      <a:pt x="339" y="341"/>
                      <a:pt x="339" y="341"/>
                      <a:pt x="339" y="341"/>
                    </a:cubicBezTo>
                    <a:cubicBezTo>
                      <a:pt x="339" y="342"/>
                      <a:pt x="339" y="342"/>
                      <a:pt x="339" y="342"/>
                    </a:cubicBezTo>
                    <a:cubicBezTo>
                      <a:pt x="336" y="341"/>
                      <a:pt x="336" y="341"/>
                      <a:pt x="336" y="341"/>
                    </a:cubicBezTo>
                    <a:cubicBezTo>
                      <a:pt x="336" y="342"/>
                      <a:pt x="336" y="342"/>
                      <a:pt x="336" y="342"/>
                    </a:cubicBezTo>
                    <a:cubicBezTo>
                      <a:pt x="337" y="345"/>
                      <a:pt x="337" y="345"/>
                      <a:pt x="337" y="345"/>
                    </a:cubicBezTo>
                    <a:cubicBezTo>
                      <a:pt x="337" y="347"/>
                      <a:pt x="337" y="347"/>
                      <a:pt x="337" y="347"/>
                    </a:cubicBezTo>
                    <a:cubicBezTo>
                      <a:pt x="334" y="348"/>
                      <a:pt x="334" y="348"/>
                      <a:pt x="334" y="348"/>
                    </a:cubicBezTo>
                    <a:cubicBezTo>
                      <a:pt x="336" y="351"/>
                      <a:pt x="336" y="351"/>
                      <a:pt x="336" y="351"/>
                    </a:cubicBezTo>
                    <a:cubicBezTo>
                      <a:pt x="338" y="352"/>
                      <a:pt x="338" y="352"/>
                      <a:pt x="338" y="352"/>
                    </a:cubicBezTo>
                    <a:cubicBezTo>
                      <a:pt x="339" y="357"/>
                      <a:pt x="339" y="357"/>
                      <a:pt x="339" y="357"/>
                    </a:cubicBezTo>
                    <a:cubicBezTo>
                      <a:pt x="339" y="356"/>
                      <a:pt x="339" y="356"/>
                      <a:pt x="339" y="356"/>
                    </a:cubicBezTo>
                    <a:cubicBezTo>
                      <a:pt x="342" y="357"/>
                      <a:pt x="342" y="357"/>
                      <a:pt x="342" y="357"/>
                    </a:cubicBezTo>
                    <a:cubicBezTo>
                      <a:pt x="345" y="362"/>
                      <a:pt x="345" y="362"/>
                      <a:pt x="345" y="362"/>
                    </a:cubicBezTo>
                    <a:cubicBezTo>
                      <a:pt x="345" y="363"/>
                      <a:pt x="345" y="363"/>
                      <a:pt x="345" y="363"/>
                    </a:cubicBezTo>
                    <a:cubicBezTo>
                      <a:pt x="348" y="364"/>
                      <a:pt x="348" y="364"/>
                      <a:pt x="348" y="364"/>
                    </a:cubicBezTo>
                    <a:cubicBezTo>
                      <a:pt x="354" y="371"/>
                      <a:pt x="354" y="371"/>
                      <a:pt x="354" y="371"/>
                    </a:cubicBezTo>
                    <a:cubicBezTo>
                      <a:pt x="347" y="369"/>
                      <a:pt x="347" y="369"/>
                      <a:pt x="347" y="369"/>
                    </a:cubicBezTo>
                    <a:cubicBezTo>
                      <a:pt x="346" y="368"/>
                      <a:pt x="346" y="368"/>
                      <a:pt x="346" y="368"/>
                    </a:cubicBezTo>
                    <a:cubicBezTo>
                      <a:pt x="345" y="368"/>
                      <a:pt x="345" y="368"/>
                      <a:pt x="345" y="368"/>
                    </a:cubicBezTo>
                    <a:cubicBezTo>
                      <a:pt x="344" y="372"/>
                      <a:pt x="344" y="372"/>
                      <a:pt x="344" y="372"/>
                    </a:cubicBezTo>
                    <a:cubicBezTo>
                      <a:pt x="340" y="375"/>
                      <a:pt x="340" y="375"/>
                      <a:pt x="340" y="375"/>
                    </a:cubicBezTo>
                    <a:cubicBezTo>
                      <a:pt x="337" y="373"/>
                      <a:pt x="337" y="373"/>
                      <a:pt x="337" y="373"/>
                    </a:cubicBezTo>
                    <a:cubicBezTo>
                      <a:pt x="336" y="374"/>
                      <a:pt x="336" y="374"/>
                      <a:pt x="336" y="374"/>
                    </a:cubicBezTo>
                    <a:cubicBezTo>
                      <a:pt x="336" y="374"/>
                      <a:pt x="336" y="374"/>
                      <a:pt x="336" y="374"/>
                    </a:cubicBezTo>
                    <a:cubicBezTo>
                      <a:pt x="338" y="377"/>
                      <a:pt x="338" y="377"/>
                      <a:pt x="338" y="377"/>
                    </a:cubicBezTo>
                    <a:cubicBezTo>
                      <a:pt x="340" y="379"/>
                      <a:pt x="340" y="379"/>
                      <a:pt x="340" y="379"/>
                    </a:cubicBezTo>
                    <a:cubicBezTo>
                      <a:pt x="339" y="381"/>
                      <a:pt x="339" y="381"/>
                      <a:pt x="339" y="381"/>
                    </a:cubicBezTo>
                    <a:cubicBezTo>
                      <a:pt x="337" y="383"/>
                      <a:pt x="337" y="383"/>
                      <a:pt x="337" y="383"/>
                    </a:cubicBezTo>
                    <a:cubicBezTo>
                      <a:pt x="330" y="383"/>
                      <a:pt x="330" y="383"/>
                      <a:pt x="330" y="383"/>
                    </a:cubicBezTo>
                    <a:cubicBezTo>
                      <a:pt x="327" y="380"/>
                      <a:pt x="327" y="380"/>
                      <a:pt x="327" y="380"/>
                    </a:cubicBezTo>
                    <a:cubicBezTo>
                      <a:pt x="328" y="378"/>
                      <a:pt x="328" y="378"/>
                      <a:pt x="328" y="378"/>
                    </a:cubicBezTo>
                    <a:cubicBezTo>
                      <a:pt x="327" y="375"/>
                      <a:pt x="327" y="375"/>
                      <a:pt x="327" y="375"/>
                    </a:cubicBezTo>
                    <a:cubicBezTo>
                      <a:pt x="329" y="373"/>
                      <a:pt x="329" y="373"/>
                      <a:pt x="329" y="373"/>
                    </a:cubicBezTo>
                    <a:cubicBezTo>
                      <a:pt x="329" y="372"/>
                      <a:pt x="329" y="372"/>
                      <a:pt x="329" y="372"/>
                    </a:cubicBezTo>
                    <a:cubicBezTo>
                      <a:pt x="327" y="370"/>
                      <a:pt x="327" y="370"/>
                      <a:pt x="327" y="370"/>
                    </a:cubicBezTo>
                    <a:cubicBezTo>
                      <a:pt x="323" y="369"/>
                      <a:pt x="323" y="369"/>
                      <a:pt x="323" y="369"/>
                    </a:cubicBezTo>
                    <a:cubicBezTo>
                      <a:pt x="325" y="368"/>
                      <a:pt x="325" y="368"/>
                      <a:pt x="325" y="368"/>
                    </a:cubicBezTo>
                    <a:cubicBezTo>
                      <a:pt x="324" y="368"/>
                      <a:pt x="324" y="368"/>
                      <a:pt x="324" y="368"/>
                    </a:cubicBezTo>
                    <a:cubicBezTo>
                      <a:pt x="320" y="371"/>
                      <a:pt x="320" y="371"/>
                      <a:pt x="320" y="371"/>
                    </a:cubicBezTo>
                    <a:cubicBezTo>
                      <a:pt x="318" y="371"/>
                      <a:pt x="318" y="371"/>
                      <a:pt x="318" y="371"/>
                    </a:cubicBezTo>
                    <a:cubicBezTo>
                      <a:pt x="316" y="373"/>
                      <a:pt x="316" y="373"/>
                      <a:pt x="316" y="373"/>
                    </a:cubicBezTo>
                    <a:cubicBezTo>
                      <a:pt x="316" y="375"/>
                      <a:pt x="316" y="375"/>
                      <a:pt x="316" y="375"/>
                    </a:cubicBezTo>
                    <a:cubicBezTo>
                      <a:pt x="312" y="375"/>
                      <a:pt x="312" y="375"/>
                      <a:pt x="312" y="375"/>
                    </a:cubicBezTo>
                    <a:cubicBezTo>
                      <a:pt x="311" y="376"/>
                      <a:pt x="311" y="376"/>
                      <a:pt x="311" y="376"/>
                    </a:cubicBezTo>
                    <a:cubicBezTo>
                      <a:pt x="311" y="378"/>
                      <a:pt x="311" y="378"/>
                      <a:pt x="311" y="378"/>
                    </a:cubicBezTo>
                    <a:cubicBezTo>
                      <a:pt x="308" y="380"/>
                      <a:pt x="308" y="380"/>
                      <a:pt x="308" y="380"/>
                    </a:cubicBezTo>
                    <a:cubicBezTo>
                      <a:pt x="302" y="380"/>
                      <a:pt x="302" y="380"/>
                      <a:pt x="302" y="380"/>
                    </a:cubicBezTo>
                    <a:cubicBezTo>
                      <a:pt x="300" y="379"/>
                      <a:pt x="300" y="379"/>
                      <a:pt x="300" y="379"/>
                    </a:cubicBezTo>
                    <a:cubicBezTo>
                      <a:pt x="299" y="380"/>
                      <a:pt x="299" y="380"/>
                      <a:pt x="299" y="380"/>
                    </a:cubicBezTo>
                    <a:cubicBezTo>
                      <a:pt x="297" y="380"/>
                      <a:pt x="297" y="380"/>
                      <a:pt x="297" y="380"/>
                    </a:cubicBezTo>
                    <a:cubicBezTo>
                      <a:pt x="296" y="379"/>
                      <a:pt x="296" y="379"/>
                      <a:pt x="296" y="379"/>
                    </a:cubicBezTo>
                    <a:cubicBezTo>
                      <a:pt x="293" y="381"/>
                      <a:pt x="293" y="381"/>
                      <a:pt x="293" y="381"/>
                    </a:cubicBezTo>
                    <a:cubicBezTo>
                      <a:pt x="292" y="382"/>
                      <a:pt x="292" y="382"/>
                      <a:pt x="292" y="382"/>
                    </a:cubicBezTo>
                    <a:cubicBezTo>
                      <a:pt x="289" y="383"/>
                      <a:pt x="289" y="383"/>
                      <a:pt x="289" y="383"/>
                    </a:cubicBezTo>
                    <a:cubicBezTo>
                      <a:pt x="288" y="384"/>
                      <a:pt x="288" y="384"/>
                      <a:pt x="288" y="384"/>
                    </a:cubicBezTo>
                    <a:cubicBezTo>
                      <a:pt x="288" y="385"/>
                      <a:pt x="288" y="385"/>
                      <a:pt x="288" y="385"/>
                    </a:cubicBezTo>
                    <a:cubicBezTo>
                      <a:pt x="290" y="386"/>
                      <a:pt x="290" y="386"/>
                      <a:pt x="290" y="386"/>
                    </a:cubicBezTo>
                    <a:cubicBezTo>
                      <a:pt x="289" y="388"/>
                      <a:pt x="289" y="388"/>
                      <a:pt x="289" y="388"/>
                    </a:cubicBezTo>
                    <a:cubicBezTo>
                      <a:pt x="290" y="390"/>
                      <a:pt x="290" y="390"/>
                      <a:pt x="290" y="390"/>
                    </a:cubicBezTo>
                    <a:cubicBezTo>
                      <a:pt x="288" y="392"/>
                      <a:pt x="288" y="392"/>
                      <a:pt x="288" y="392"/>
                    </a:cubicBezTo>
                    <a:cubicBezTo>
                      <a:pt x="284" y="390"/>
                      <a:pt x="284" y="390"/>
                      <a:pt x="284" y="390"/>
                    </a:cubicBezTo>
                    <a:cubicBezTo>
                      <a:pt x="284" y="389"/>
                      <a:pt x="284" y="389"/>
                      <a:pt x="284" y="389"/>
                    </a:cubicBezTo>
                    <a:cubicBezTo>
                      <a:pt x="283" y="389"/>
                      <a:pt x="283" y="389"/>
                      <a:pt x="283" y="389"/>
                    </a:cubicBezTo>
                    <a:cubicBezTo>
                      <a:pt x="281" y="391"/>
                      <a:pt x="281" y="391"/>
                      <a:pt x="281" y="391"/>
                    </a:cubicBezTo>
                    <a:cubicBezTo>
                      <a:pt x="278" y="400"/>
                      <a:pt x="278" y="400"/>
                      <a:pt x="278" y="400"/>
                    </a:cubicBezTo>
                    <a:cubicBezTo>
                      <a:pt x="278" y="392"/>
                      <a:pt x="278" y="392"/>
                      <a:pt x="278" y="392"/>
                    </a:cubicBezTo>
                    <a:cubicBezTo>
                      <a:pt x="276" y="391"/>
                      <a:pt x="276" y="391"/>
                      <a:pt x="276" y="391"/>
                    </a:cubicBezTo>
                    <a:cubicBezTo>
                      <a:pt x="274" y="392"/>
                      <a:pt x="274" y="392"/>
                      <a:pt x="274" y="392"/>
                    </a:cubicBezTo>
                    <a:cubicBezTo>
                      <a:pt x="272" y="392"/>
                      <a:pt x="272" y="392"/>
                      <a:pt x="272" y="392"/>
                    </a:cubicBezTo>
                    <a:cubicBezTo>
                      <a:pt x="271" y="393"/>
                      <a:pt x="271" y="393"/>
                      <a:pt x="271" y="393"/>
                    </a:cubicBezTo>
                    <a:cubicBezTo>
                      <a:pt x="267" y="392"/>
                      <a:pt x="267" y="392"/>
                      <a:pt x="267" y="392"/>
                    </a:cubicBezTo>
                    <a:cubicBezTo>
                      <a:pt x="266" y="389"/>
                      <a:pt x="266" y="389"/>
                      <a:pt x="266" y="389"/>
                    </a:cubicBezTo>
                    <a:cubicBezTo>
                      <a:pt x="270" y="385"/>
                      <a:pt x="270" y="385"/>
                      <a:pt x="270" y="385"/>
                    </a:cubicBezTo>
                    <a:cubicBezTo>
                      <a:pt x="272" y="385"/>
                      <a:pt x="272" y="385"/>
                      <a:pt x="272" y="385"/>
                    </a:cubicBezTo>
                    <a:cubicBezTo>
                      <a:pt x="273" y="384"/>
                      <a:pt x="273" y="384"/>
                      <a:pt x="273" y="384"/>
                    </a:cubicBezTo>
                    <a:cubicBezTo>
                      <a:pt x="271" y="382"/>
                      <a:pt x="271" y="382"/>
                      <a:pt x="271" y="382"/>
                    </a:cubicBezTo>
                    <a:cubicBezTo>
                      <a:pt x="272" y="380"/>
                      <a:pt x="272" y="380"/>
                      <a:pt x="272" y="380"/>
                    </a:cubicBezTo>
                    <a:cubicBezTo>
                      <a:pt x="273" y="379"/>
                      <a:pt x="273" y="379"/>
                      <a:pt x="273" y="379"/>
                    </a:cubicBezTo>
                    <a:cubicBezTo>
                      <a:pt x="271" y="378"/>
                      <a:pt x="271" y="378"/>
                      <a:pt x="271" y="378"/>
                    </a:cubicBezTo>
                    <a:cubicBezTo>
                      <a:pt x="270" y="379"/>
                      <a:pt x="270" y="379"/>
                      <a:pt x="270" y="379"/>
                    </a:cubicBezTo>
                    <a:cubicBezTo>
                      <a:pt x="268" y="378"/>
                      <a:pt x="268" y="378"/>
                      <a:pt x="268" y="378"/>
                    </a:cubicBezTo>
                    <a:cubicBezTo>
                      <a:pt x="266" y="376"/>
                      <a:pt x="266" y="376"/>
                      <a:pt x="266" y="376"/>
                    </a:cubicBezTo>
                    <a:cubicBezTo>
                      <a:pt x="265" y="376"/>
                      <a:pt x="265" y="376"/>
                      <a:pt x="265" y="376"/>
                    </a:cubicBezTo>
                    <a:cubicBezTo>
                      <a:pt x="264" y="377"/>
                      <a:pt x="264" y="377"/>
                      <a:pt x="264" y="377"/>
                    </a:cubicBezTo>
                    <a:cubicBezTo>
                      <a:pt x="265" y="377"/>
                      <a:pt x="265" y="377"/>
                      <a:pt x="265" y="377"/>
                    </a:cubicBezTo>
                    <a:cubicBezTo>
                      <a:pt x="265" y="380"/>
                      <a:pt x="265" y="380"/>
                      <a:pt x="265" y="380"/>
                    </a:cubicBezTo>
                    <a:cubicBezTo>
                      <a:pt x="267" y="382"/>
                      <a:pt x="267" y="382"/>
                      <a:pt x="267" y="382"/>
                    </a:cubicBezTo>
                    <a:cubicBezTo>
                      <a:pt x="264" y="385"/>
                      <a:pt x="264" y="385"/>
                      <a:pt x="264" y="385"/>
                    </a:cubicBezTo>
                    <a:cubicBezTo>
                      <a:pt x="262" y="385"/>
                      <a:pt x="262" y="385"/>
                      <a:pt x="262" y="385"/>
                    </a:cubicBezTo>
                    <a:cubicBezTo>
                      <a:pt x="258" y="381"/>
                      <a:pt x="258" y="381"/>
                      <a:pt x="258" y="381"/>
                    </a:cubicBezTo>
                    <a:cubicBezTo>
                      <a:pt x="258" y="381"/>
                      <a:pt x="258" y="381"/>
                      <a:pt x="258" y="381"/>
                    </a:cubicBezTo>
                    <a:cubicBezTo>
                      <a:pt x="256" y="383"/>
                      <a:pt x="256" y="383"/>
                      <a:pt x="256" y="383"/>
                    </a:cubicBezTo>
                    <a:cubicBezTo>
                      <a:pt x="256" y="383"/>
                      <a:pt x="256" y="383"/>
                      <a:pt x="256" y="383"/>
                    </a:cubicBezTo>
                    <a:cubicBezTo>
                      <a:pt x="258" y="385"/>
                      <a:pt x="258" y="385"/>
                      <a:pt x="258" y="385"/>
                    </a:cubicBezTo>
                    <a:cubicBezTo>
                      <a:pt x="260" y="386"/>
                      <a:pt x="260" y="386"/>
                      <a:pt x="260" y="386"/>
                    </a:cubicBezTo>
                    <a:cubicBezTo>
                      <a:pt x="260" y="389"/>
                      <a:pt x="260" y="389"/>
                      <a:pt x="260" y="389"/>
                    </a:cubicBezTo>
                    <a:cubicBezTo>
                      <a:pt x="256" y="393"/>
                      <a:pt x="256" y="393"/>
                      <a:pt x="256" y="393"/>
                    </a:cubicBezTo>
                    <a:cubicBezTo>
                      <a:pt x="253" y="391"/>
                      <a:pt x="253" y="391"/>
                      <a:pt x="253" y="391"/>
                    </a:cubicBezTo>
                    <a:cubicBezTo>
                      <a:pt x="254" y="389"/>
                      <a:pt x="254" y="389"/>
                      <a:pt x="254" y="389"/>
                    </a:cubicBezTo>
                    <a:cubicBezTo>
                      <a:pt x="254" y="388"/>
                      <a:pt x="254" y="388"/>
                      <a:pt x="254" y="388"/>
                    </a:cubicBezTo>
                    <a:cubicBezTo>
                      <a:pt x="253" y="388"/>
                      <a:pt x="253" y="388"/>
                      <a:pt x="253" y="388"/>
                    </a:cubicBezTo>
                    <a:cubicBezTo>
                      <a:pt x="252" y="386"/>
                      <a:pt x="252" y="386"/>
                      <a:pt x="252" y="386"/>
                    </a:cubicBezTo>
                    <a:cubicBezTo>
                      <a:pt x="249" y="387"/>
                      <a:pt x="249" y="387"/>
                      <a:pt x="249" y="387"/>
                    </a:cubicBezTo>
                    <a:cubicBezTo>
                      <a:pt x="248" y="389"/>
                      <a:pt x="248" y="389"/>
                      <a:pt x="248" y="389"/>
                    </a:cubicBezTo>
                    <a:cubicBezTo>
                      <a:pt x="244" y="391"/>
                      <a:pt x="244" y="391"/>
                      <a:pt x="244" y="391"/>
                    </a:cubicBezTo>
                    <a:cubicBezTo>
                      <a:pt x="241" y="390"/>
                      <a:pt x="241" y="390"/>
                      <a:pt x="241" y="390"/>
                    </a:cubicBezTo>
                    <a:cubicBezTo>
                      <a:pt x="240" y="391"/>
                      <a:pt x="240" y="391"/>
                      <a:pt x="240" y="391"/>
                    </a:cubicBezTo>
                    <a:cubicBezTo>
                      <a:pt x="240" y="392"/>
                      <a:pt x="240" y="392"/>
                      <a:pt x="240" y="392"/>
                    </a:cubicBezTo>
                    <a:cubicBezTo>
                      <a:pt x="234" y="399"/>
                      <a:pt x="234" y="399"/>
                      <a:pt x="234" y="399"/>
                    </a:cubicBezTo>
                    <a:cubicBezTo>
                      <a:pt x="233" y="400"/>
                      <a:pt x="233" y="400"/>
                      <a:pt x="233" y="400"/>
                    </a:cubicBezTo>
                    <a:cubicBezTo>
                      <a:pt x="228" y="405"/>
                      <a:pt x="228" y="405"/>
                      <a:pt x="228" y="405"/>
                    </a:cubicBezTo>
                    <a:cubicBezTo>
                      <a:pt x="225" y="407"/>
                      <a:pt x="225" y="407"/>
                      <a:pt x="225" y="407"/>
                    </a:cubicBezTo>
                    <a:cubicBezTo>
                      <a:pt x="227" y="408"/>
                      <a:pt x="227" y="408"/>
                      <a:pt x="227" y="408"/>
                    </a:cubicBezTo>
                    <a:cubicBezTo>
                      <a:pt x="229" y="413"/>
                      <a:pt x="229" y="413"/>
                      <a:pt x="229" y="413"/>
                    </a:cubicBezTo>
                    <a:cubicBezTo>
                      <a:pt x="223" y="411"/>
                      <a:pt x="223" y="411"/>
                      <a:pt x="223" y="411"/>
                    </a:cubicBezTo>
                    <a:cubicBezTo>
                      <a:pt x="222" y="412"/>
                      <a:pt x="222" y="412"/>
                      <a:pt x="222" y="412"/>
                    </a:cubicBezTo>
                    <a:cubicBezTo>
                      <a:pt x="214" y="413"/>
                      <a:pt x="214" y="413"/>
                      <a:pt x="214" y="413"/>
                    </a:cubicBezTo>
                    <a:cubicBezTo>
                      <a:pt x="216" y="415"/>
                      <a:pt x="216" y="415"/>
                      <a:pt x="216" y="415"/>
                    </a:cubicBezTo>
                    <a:cubicBezTo>
                      <a:pt x="216" y="418"/>
                      <a:pt x="216" y="418"/>
                      <a:pt x="216" y="418"/>
                    </a:cubicBezTo>
                    <a:cubicBezTo>
                      <a:pt x="214" y="421"/>
                      <a:pt x="214" y="421"/>
                      <a:pt x="214" y="421"/>
                    </a:cubicBezTo>
                    <a:cubicBezTo>
                      <a:pt x="216" y="425"/>
                      <a:pt x="216" y="425"/>
                      <a:pt x="216" y="425"/>
                    </a:cubicBezTo>
                    <a:cubicBezTo>
                      <a:pt x="214" y="428"/>
                      <a:pt x="214" y="428"/>
                      <a:pt x="214" y="428"/>
                    </a:cubicBezTo>
                    <a:cubicBezTo>
                      <a:pt x="210" y="430"/>
                      <a:pt x="210" y="430"/>
                      <a:pt x="210" y="430"/>
                    </a:cubicBezTo>
                    <a:cubicBezTo>
                      <a:pt x="209" y="432"/>
                      <a:pt x="209" y="432"/>
                      <a:pt x="209" y="432"/>
                    </a:cubicBezTo>
                    <a:cubicBezTo>
                      <a:pt x="206" y="432"/>
                      <a:pt x="206" y="432"/>
                      <a:pt x="206" y="432"/>
                    </a:cubicBezTo>
                    <a:cubicBezTo>
                      <a:pt x="204" y="434"/>
                      <a:pt x="204" y="434"/>
                      <a:pt x="204" y="434"/>
                    </a:cubicBezTo>
                    <a:cubicBezTo>
                      <a:pt x="202" y="431"/>
                      <a:pt x="202" y="431"/>
                      <a:pt x="202" y="431"/>
                    </a:cubicBezTo>
                    <a:cubicBezTo>
                      <a:pt x="199" y="433"/>
                      <a:pt x="199" y="433"/>
                      <a:pt x="199" y="433"/>
                    </a:cubicBezTo>
                    <a:cubicBezTo>
                      <a:pt x="196" y="433"/>
                      <a:pt x="196" y="433"/>
                      <a:pt x="196" y="433"/>
                    </a:cubicBezTo>
                    <a:cubicBezTo>
                      <a:pt x="190" y="426"/>
                      <a:pt x="190" y="426"/>
                      <a:pt x="190" y="426"/>
                    </a:cubicBezTo>
                    <a:cubicBezTo>
                      <a:pt x="185" y="421"/>
                      <a:pt x="185" y="421"/>
                      <a:pt x="185" y="421"/>
                    </a:cubicBezTo>
                    <a:cubicBezTo>
                      <a:pt x="182" y="420"/>
                      <a:pt x="182" y="420"/>
                      <a:pt x="182" y="420"/>
                    </a:cubicBezTo>
                    <a:cubicBezTo>
                      <a:pt x="183" y="415"/>
                      <a:pt x="183" y="415"/>
                      <a:pt x="183" y="415"/>
                    </a:cubicBezTo>
                    <a:cubicBezTo>
                      <a:pt x="184" y="413"/>
                      <a:pt x="184" y="413"/>
                      <a:pt x="184" y="413"/>
                    </a:cubicBezTo>
                    <a:cubicBezTo>
                      <a:pt x="185" y="414"/>
                      <a:pt x="185" y="414"/>
                      <a:pt x="185" y="414"/>
                    </a:cubicBezTo>
                    <a:cubicBezTo>
                      <a:pt x="186" y="413"/>
                      <a:pt x="186" y="413"/>
                      <a:pt x="186" y="413"/>
                    </a:cubicBezTo>
                    <a:cubicBezTo>
                      <a:pt x="185" y="411"/>
                      <a:pt x="185" y="411"/>
                      <a:pt x="185" y="411"/>
                    </a:cubicBezTo>
                    <a:cubicBezTo>
                      <a:pt x="187" y="409"/>
                      <a:pt x="187" y="409"/>
                      <a:pt x="187" y="409"/>
                    </a:cubicBezTo>
                    <a:cubicBezTo>
                      <a:pt x="191" y="409"/>
                      <a:pt x="191" y="409"/>
                      <a:pt x="191" y="409"/>
                    </a:cubicBezTo>
                    <a:cubicBezTo>
                      <a:pt x="193" y="407"/>
                      <a:pt x="193" y="407"/>
                      <a:pt x="193" y="407"/>
                    </a:cubicBezTo>
                    <a:cubicBezTo>
                      <a:pt x="197" y="407"/>
                      <a:pt x="197" y="407"/>
                      <a:pt x="197" y="407"/>
                    </a:cubicBezTo>
                    <a:cubicBezTo>
                      <a:pt x="197" y="407"/>
                      <a:pt x="197" y="407"/>
                      <a:pt x="197" y="407"/>
                    </a:cubicBezTo>
                    <a:cubicBezTo>
                      <a:pt x="194" y="402"/>
                      <a:pt x="194" y="402"/>
                      <a:pt x="194" y="402"/>
                    </a:cubicBezTo>
                    <a:cubicBezTo>
                      <a:pt x="193" y="401"/>
                      <a:pt x="193" y="401"/>
                      <a:pt x="193" y="401"/>
                    </a:cubicBezTo>
                    <a:cubicBezTo>
                      <a:pt x="191" y="400"/>
                      <a:pt x="191" y="400"/>
                      <a:pt x="191" y="400"/>
                    </a:cubicBezTo>
                    <a:cubicBezTo>
                      <a:pt x="187" y="396"/>
                      <a:pt x="187" y="396"/>
                      <a:pt x="187" y="396"/>
                    </a:cubicBezTo>
                    <a:cubicBezTo>
                      <a:pt x="187" y="394"/>
                      <a:pt x="187" y="394"/>
                      <a:pt x="187" y="394"/>
                    </a:cubicBezTo>
                    <a:cubicBezTo>
                      <a:pt x="185" y="393"/>
                      <a:pt x="185" y="393"/>
                      <a:pt x="185" y="393"/>
                    </a:cubicBezTo>
                    <a:cubicBezTo>
                      <a:pt x="178" y="392"/>
                      <a:pt x="178" y="392"/>
                      <a:pt x="178" y="392"/>
                    </a:cubicBezTo>
                    <a:cubicBezTo>
                      <a:pt x="173" y="392"/>
                      <a:pt x="173" y="392"/>
                      <a:pt x="173" y="392"/>
                    </a:cubicBezTo>
                    <a:cubicBezTo>
                      <a:pt x="171" y="394"/>
                      <a:pt x="171" y="394"/>
                      <a:pt x="171" y="394"/>
                    </a:cubicBezTo>
                    <a:cubicBezTo>
                      <a:pt x="167" y="394"/>
                      <a:pt x="167" y="394"/>
                      <a:pt x="167" y="394"/>
                    </a:cubicBezTo>
                    <a:cubicBezTo>
                      <a:pt x="162" y="390"/>
                      <a:pt x="162" y="390"/>
                      <a:pt x="162" y="390"/>
                    </a:cubicBezTo>
                    <a:cubicBezTo>
                      <a:pt x="160" y="390"/>
                      <a:pt x="160" y="390"/>
                      <a:pt x="160" y="390"/>
                    </a:cubicBezTo>
                    <a:cubicBezTo>
                      <a:pt x="166" y="395"/>
                      <a:pt x="166" y="395"/>
                      <a:pt x="166" y="395"/>
                    </a:cubicBezTo>
                    <a:cubicBezTo>
                      <a:pt x="170" y="398"/>
                      <a:pt x="170" y="398"/>
                      <a:pt x="170" y="398"/>
                    </a:cubicBezTo>
                    <a:cubicBezTo>
                      <a:pt x="173" y="404"/>
                      <a:pt x="173" y="404"/>
                      <a:pt x="173" y="404"/>
                    </a:cubicBezTo>
                    <a:cubicBezTo>
                      <a:pt x="173" y="406"/>
                      <a:pt x="173" y="406"/>
                      <a:pt x="173" y="406"/>
                    </a:cubicBezTo>
                    <a:cubicBezTo>
                      <a:pt x="174" y="409"/>
                      <a:pt x="174" y="409"/>
                      <a:pt x="174" y="409"/>
                    </a:cubicBezTo>
                    <a:cubicBezTo>
                      <a:pt x="173" y="410"/>
                      <a:pt x="173" y="410"/>
                      <a:pt x="173" y="410"/>
                    </a:cubicBezTo>
                    <a:cubicBezTo>
                      <a:pt x="173" y="412"/>
                      <a:pt x="173" y="412"/>
                      <a:pt x="173" y="412"/>
                    </a:cubicBezTo>
                    <a:cubicBezTo>
                      <a:pt x="174" y="414"/>
                      <a:pt x="174" y="414"/>
                      <a:pt x="174" y="414"/>
                    </a:cubicBezTo>
                    <a:cubicBezTo>
                      <a:pt x="172" y="415"/>
                      <a:pt x="172" y="415"/>
                      <a:pt x="172" y="415"/>
                    </a:cubicBezTo>
                    <a:cubicBezTo>
                      <a:pt x="172" y="421"/>
                      <a:pt x="172" y="421"/>
                      <a:pt x="172" y="421"/>
                    </a:cubicBezTo>
                    <a:cubicBezTo>
                      <a:pt x="171" y="424"/>
                      <a:pt x="171" y="424"/>
                      <a:pt x="171" y="424"/>
                    </a:cubicBezTo>
                    <a:cubicBezTo>
                      <a:pt x="172" y="426"/>
                      <a:pt x="172" y="426"/>
                      <a:pt x="172" y="426"/>
                    </a:cubicBezTo>
                    <a:cubicBezTo>
                      <a:pt x="176" y="426"/>
                      <a:pt x="176" y="426"/>
                      <a:pt x="176" y="426"/>
                    </a:cubicBezTo>
                    <a:cubicBezTo>
                      <a:pt x="179" y="428"/>
                      <a:pt x="179" y="428"/>
                      <a:pt x="179" y="428"/>
                    </a:cubicBezTo>
                    <a:cubicBezTo>
                      <a:pt x="182" y="431"/>
                      <a:pt x="182" y="431"/>
                      <a:pt x="182" y="431"/>
                    </a:cubicBezTo>
                    <a:cubicBezTo>
                      <a:pt x="181" y="432"/>
                      <a:pt x="181" y="432"/>
                      <a:pt x="181" y="432"/>
                    </a:cubicBezTo>
                    <a:cubicBezTo>
                      <a:pt x="181" y="434"/>
                      <a:pt x="181" y="434"/>
                      <a:pt x="181" y="434"/>
                    </a:cubicBezTo>
                    <a:cubicBezTo>
                      <a:pt x="181" y="435"/>
                      <a:pt x="181" y="435"/>
                      <a:pt x="181" y="435"/>
                    </a:cubicBezTo>
                    <a:cubicBezTo>
                      <a:pt x="181" y="436"/>
                      <a:pt x="181" y="436"/>
                      <a:pt x="181" y="436"/>
                    </a:cubicBezTo>
                    <a:cubicBezTo>
                      <a:pt x="182" y="437"/>
                      <a:pt x="182" y="437"/>
                      <a:pt x="182" y="437"/>
                    </a:cubicBezTo>
                    <a:cubicBezTo>
                      <a:pt x="181" y="440"/>
                      <a:pt x="181" y="440"/>
                      <a:pt x="181" y="440"/>
                    </a:cubicBezTo>
                    <a:cubicBezTo>
                      <a:pt x="181" y="446"/>
                      <a:pt x="181" y="446"/>
                      <a:pt x="181" y="446"/>
                    </a:cubicBezTo>
                    <a:cubicBezTo>
                      <a:pt x="180" y="447"/>
                      <a:pt x="180" y="447"/>
                      <a:pt x="180" y="447"/>
                    </a:cubicBezTo>
                    <a:cubicBezTo>
                      <a:pt x="182" y="450"/>
                      <a:pt x="182" y="450"/>
                      <a:pt x="182" y="450"/>
                    </a:cubicBezTo>
                    <a:cubicBezTo>
                      <a:pt x="183" y="458"/>
                      <a:pt x="183" y="458"/>
                      <a:pt x="183" y="458"/>
                    </a:cubicBezTo>
                    <a:cubicBezTo>
                      <a:pt x="179" y="454"/>
                      <a:pt x="179" y="454"/>
                      <a:pt x="179" y="454"/>
                    </a:cubicBezTo>
                    <a:cubicBezTo>
                      <a:pt x="178" y="451"/>
                      <a:pt x="178" y="451"/>
                      <a:pt x="178" y="451"/>
                    </a:cubicBezTo>
                    <a:cubicBezTo>
                      <a:pt x="175" y="449"/>
                      <a:pt x="175" y="449"/>
                      <a:pt x="175" y="449"/>
                    </a:cubicBezTo>
                    <a:cubicBezTo>
                      <a:pt x="170" y="454"/>
                      <a:pt x="170" y="454"/>
                      <a:pt x="170" y="454"/>
                    </a:cubicBezTo>
                    <a:cubicBezTo>
                      <a:pt x="171" y="448"/>
                      <a:pt x="171" y="448"/>
                      <a:pt x="171" y="448"/>
                    </a:cubicBezTo>
                    <a:cubicBezTo>
                      <a:pt x="170" y="447"/>
                      <a:pt x="170" y="447"/>
                      <a:pt x="170" y="447"/>
                    </a:cubicBezTo>
                    <a:cubicBezTo>
                      <a:pt x="167" y="447"/>
                      <a:pt x="167" y="447"/>
                      <a:pt x="167" y="447"/>
                    </a:cubicBezTo>
                    <a:cubicBezTo>
                      <a:pt x="163" y="448"/>
                      <a:pt x="163" y="448"/>
                      <a:pt x="163" y="448"/>
                    </a:cubicBezTo>
                    <a:cubicBezTo>
                      <a:pt x="160" y="445"/>
                      <a:pt x="160" y="445"/>
                      <a:pt x="160" y="445"/>
                    </a:cubicBezTo>
                    <a:cubicBezTo>
                      <a:pt x="157" y="445"/>
                      <a:pt x="157" y="445"/>
                      <a:pt x="157" y="445"/>
                    </a:cubicBezTo>
                    <a:cubicBezTo>
                      <a:pt x="156" y="446"/>
                      <a:pt x="156" y="446"/>
                      <a:pt x="156" y="446"/>
                    </a:cubicBezTo>
                    <a:cubicBezTo>
                      <a:pt x="153" y="452"/>
                      <a:pt x="153" y="452"/>
                      <a:pt x="153" y="452"/>
                    </a:cubicBezTo>
                    <a:cubicBezTo>
                      <a:pt x="148" y="456"/>
                      <a:pt x="148" y="456"/>
                      <a:pt x="148" y="456"/>
                    </a:cubicBezTo>
                    <a:cubicBezTo>
                      <a:pt x="145" y="457"/>
                      <a:pt x="145" y="457"/>
                      <a:pt x="145" y="457"/>
                    </a:cubicBezTo>
                    <a:cubicBezTo>
                      <a:pt x="143" y="458"/>
                      <a:pt x="143" y="458"/>
                      <a:pt x="143" y="458"/>
                    </a:cubicBezTo>
                    <a:cubicBezTo>
                      <a:pt x="142" y="462"/>
                      <a:pt x="142" y="462"/>
                      <a:pt x="142" y="462"/>
                    </a:cubicBezTo>
                    <a:cubicBezTo>
                      <a:pt x="139" y="466"/>
                      <a:pt x="139" y="466"/>
                      <a:pt x="139" y="466"/>
                    </a:cubicBezTo>
                    <a:cubicBezTo>
                      <a:pt x="136" y="468"/>
                      <a:pt x="136" y="468"/>
                      <a:pt x="136" y="468"/>
                    </a:cubicBezTo>
                    <a:cubicBezTo>
                      <a:pt x="136" y="470"/>
                      <a:pt x="136" y="470"/>
                      <a:pt x="136" y="470"/>
                    </a:cubicBezTo>
                    <a:cubicBezTo>
                      <a:pt x="137" y="473"/>
                      <a:pt x="137" y="473"/>
                      <a:pt x="137" y="473"/>
                    </a:cubicBezTo>
                    <a:cubicBezTo>
                      <a:pt x="143" y="479"/>
                      <a:pt x="143" y="479"/>
                      <a:pt x="143" y="479"/>
                    </a:cubicBezTo>
                    <a:cubicBezTo>
                      <a:pt x="147" y="485"/>
                      <a:pt x="147" y="485"/>
                      <a:pt x="147" y="485"/>
                    </a:cubicBezTo>
                    <a:cubicBezTo>
                      <a:pt x="144" y="488"/>
                      <a:pt x="144" y="488"/>
                      <a:pt x="144" y="488"/>
                    </a:cubicBezTo>
                    <a:cubicBezTo>
                      <a:pt x="142" y="488"/>
                      <a:pt x="142" y="488"/>
                      <a:pt x="142" y="488"/>
                    </a:cubicBezTo>
                    <a:cubicBezTo>
                      <a:pt x="143" y="491"/>
                      <a:pt x="143" y="491"/>
                      <a:pt x="143" y="491"/>
                    </a:cubicBezTo>
                    <a:cubicBezTo>
                      <a:pt x="140" y="493"/>
                      <a:pt x="140" y="493"/>
                      <a:pt x="140" y="493"/>
                    </a:cubicBezTo>
                    <a:cubicBezTo>
                      <a:pt x="138" y="496"/>
                      <a:pt x="138" y="496"/>
                      <a:pt x="138" y="496"/>
                    </a:cubicBezTo>
                    <a:cubicBezTo>
                      <a:pt x="134" y="492"/>
                      <a:pt x="134" y="492"/>
                      <a:pt x="134" y="492"/>
                    </a:cubicBezTo>
                    <a:cubicBezTo>
                      <a:pt x="125" y="488"/>
                      <a:pt x="125" y="488"/>
                      <a:pt x="125" y="488"/>
                    </a:cubicBezTo>
                    <a:cubicBezTo>
                      <a:pt x="122" y="488"/>
                      <a:pt x="122" y="488"/>
                      <a:pt x="122" y="488"/>
                    </a:cubicBezTo>
                    <a:cubicBezTo>
                      <a:pt x="121" y="486"/>
                      <a:pt x="121" y="486"/>
                      <a:pt x="121" y="486"/>
                    </a:cubicBezTo>
                    <a:cubicBezTo>
                      <a:pt x="117" y="486"/>
                      <a:pt x="117" y="486"/>
                      <a:pt x="117" y="486"/>
                    </a:cubicBezTo>
                    <a:cubicBezTo>
                      <a:pt x="114" y="483"/>
                      <a:pt x="114" y="483"/>
                      <a:pt x="114" y="483"/>
                    </a:cubicBezTo>
                    <a:cubicBezTo>
                      <a:pt x="112" y="481"/>
                      <a:pt x="112" y="481"/>
                      <a:pt x="112" y="481"/>
                    </a:cubicBezTo>
                    <a:cubicBezTo>
                      <a:pt x="108" y="480"/>
                      <a:pt x="108" y="480"/>
                      <a:pt x="108" y="480"/>
                    </a:cubicBezTo>
                    <a:cubicBezTo>
                      <a:pt x="106" y="478"/>
                      <a:pt x="106" y="478"/>
                      <a:pt x="106" y="478"/>
                    </a:cubicBezTo>
                    <a:cubicBezTo>
                      <a:pt x="104" y="478"/>
                      <a:pt x="104" y="478"/>
                      <a:pt x="104" y="478"/>
                    </a:cubicBezTo>
                    <a:cubicBezTo>
                      <a:pt x="103" y="479"/>
                      <a:pt x="103" y="479"/>
                      <a:pt x="103" y="479"/>
                    </a:cubicBezTo>
                    <a:cubicBezTo>
                      <a:pt x="104" y="481"/>
                      <a:pt x="104" y="481"/>
                      <a:pt x="104" y="481"/>
                    </a:cubicBezTo>
                    <a:cubicBezTo>
                      <a:pt x="104" y="482"/>
                      <a:pt x="104" y="482"/>
                      <a:pt x="104" y="482"/>
                    </a:cubicBezTo>
                    <a:cubicBezTo>
                      <a:pt x="105" y="484"/>
                      <a:pt x="105" y="484"/>
                      <a:pt x="105" y="484"/>
                    </a:cubicBezTo>
                    <a:cubicBezTo>
                      <a:pt x="102" y="486"/>
                      <a:pt x="102" y="486"/>
                      <a:pt x="102" y="486"/>
                    </a:cubicBezTo>
                    <a:cubicBezTo>
                      <a:pt x="101" y="486"/>
                      <a:pt x="101" y="486"/>
                      <a:pt x="101" y="486"/>
                    </a:cubicBezTo>
                    <a:cubicBezTo>
                      <a:pt x="102" y="488"/>
                      <a:pt x="102" y="488"/>
                      <a:pt x="102" y="488"/>
                    </a:cubicBezTo>
                    <a:cubicBezTo>
                      <a:pt x="103" y="491"/>
                      <a:pt x="103" y="491"/>
                      <a:pt x="103" y="491"/>
                    </a:cubicBezTo>
                    <a:cubicBezTo>
                      <a:pt x="106" y="493"/>
                      <a:pt x="106" y="493"/>
                      <a:pt x="106" y="493"/>
                    </a:cubicBezTo>
                    <a:cubicBezTo>
                      <a:pt x="108" y="496"/>
                      <a:pt x="108" y="496"/>
                      <a:pt x="108" y="496"/>
                    </a:cubicBezTo>
                    <a:cubicBezTo>
                      <a:pt x="111" y="497"/>
                      <a:pt x="111" y="497"/>
                      <a:pt x="111" y="497"/>
                    </a:cubicBezTo>
                    <a:cubicBezTo>
                      <a:pt x="113" y="496"/>
                      <a:pt x="113" y="496"/>
                      <a:pt x="113" y="496"/>
                    </a:cubicBezTo>
                    <a:cubicBezTo>
                      <a:pt x="115" y="496"/>
                      <a:pt x="115" y="496"/>
                      <a:pt x="115" y="496"/>
                    </a:cubicBezTo>
                    <a:cubicBezTo>
                      <a:pt x="118" y="494"/>
                      <a:pt x="118" y="494"/>
                      <a:pt x="118" y="494"/>
                    </a:cubicBezTo>
                    <a:cubicBezTo>
                      <a:pt x="118" y="497"/>
                      <a:pt x="118" y="497"/>
                      <a:pt x="118" y="497"/>
                    </a:cubicBezTo>
                    <a:cubicBezTo>
                      <a:pt x="121" y="498"/>
                      <a:pt x="121" y="498"/>
                      <a:pt x="121" y="498"/>
                    </a:cubicBezTo>
                    <a:cubicBezTo>
                      <a:pt x="122" y="500"/>
                      <a:pt x="122" y="500"/>
                      <a:pt x="122" y="500"/>
                    </a:cubicBezTo>
                    <a:cubicBezTo>
                      <a:pt x="121" y="501"/>
                      <a:pt x="121" y="501"/>
                      <a:pt x="121" y="501"/>
                    </a:cubicBezTo>
                    <a:cubicBezTo>
                      <a:pt x="123" y="502"/>
                      <a:pt x="123" y="502"/>
                      <a:pt x="123" y="502"/>
                    </a:cubicBezTo>
                    <a:cubicBezTo>
                      <a:pt x="123" y="507"/>
                      <a:pt x="123" y="507"/>
                      <a:pt x="123" y="507"/>
                    </a:cubicBezTo>
                    <a:cubicBezTo>
                      <a:pt x="120" y="509"/>
                      <a:pt x="120" y="509"/>
                      <a:pt x="120" y="509"/>
                    </a:cubicBezTo>
                    <a:cubicBezTo>
                      <a:pt x="118" y="509"/>
                      <a:pt x="118" y="509"/>
                      <a:pt x="118" y="509"/>
                    </a:cubicBezTo>
                    <a:cubicBezTo>
                      <a:pt x="115" y="512"/>
                      <a:pt x="115" y="512"/>
                      <a:pt x="115" y="512"/>
                    </a:cubicBezTo>
                    <a:cubicBezTo>
                      <a:pt x="113" y="512"/>
                      <a:pt x="113" y="512"/>
                      <a:pt x="113" y="512"/>
                    </a:cubicBezTo>
                    <a:cubicBezTo>
                      <a:pt x="110" y="510"/>
                      <a:pt x="110" y="510"/>
                      <a:pt x="110" y="510"/>
                    </a:cubicBezTo>
                    <a:cubicBezTo>
                      <a:pt x="107" y="509"/>
                      <a:pt x="107" y="509"/>
                      <a:pt x="107" y="509"/>
                    </a:cubicBezTo>
                    <a:cubicBezTo>
                      <a:pt x="105" y="508"/>
                      <a:pt x="105" y="508"/>
                      <a:pt x="105" y="508"/>
                    </a:cubicBezTo>
                    <a:cubicBezTo>
                      <a:pt x="101" y="508"/>
                      <a:pt x="101" y="508"/>
                      <a:pt x="101" y="508"/>
                    </a:cubicBezTo>
                    <a:cubicBezTo>
                      <a:pt x="99" y="507"/>
                      <a:pt x="99" y="507"/>
                      <a:pt x="99" y="507"/>
                    </a:cubicBezTo>
                    <a:cubicBezTo>
                      <a:pt x="99" y="503"/>
                      <a:pt x="99" y="503"/>
                      <a:pt x="99" y="503"/>
                    </a:cubicBezTo>
                    <a:cubicBezTo>
                      <a:pt x="96" y="502"/>
                      <a:pt x="96" y="502"/>
                      <a:pt x="96" y="502"/>
                    </a:cubicBezTo>
                    <a:cubicBezTo>
                      <a:pt x="95" y="500"/>
                      <a:pt x="95" y="500"/>
                      <a:pt x="95" y="500"/>
                    </a:cubicBezTo>
                    <a:cubicBezTo>
                      <a:pt x="92" y="502"/>
                      <a:pt x="92" y="502"/>
                      <a:pt x="92" y="502"/>
                    </a:cubicBezTo>
                    <a:cubicBezTo>
                      <a:pt x="86" y="500"/>
                      <a:pt x="86" y="500"/>
                      <a:pt x="86" y="500"/>
                    </a:cubicBezTo>
                    <a:cubicBezTo>
                      <a:pt x="84" y="497"/>
                      <a:pt x="84" y="497"/>
                      <a:pt x="84" y="497"/>
                    </a:cubicBezTo>
                    <a:cubicBezTo>
                      <a:pt x="83" y="496"/>
                      <a:pt x="83" y="496"/>
                      <a:pt x="83" y="496"/>
                    </a:cubicBezTo>
                    <a:cubicBezTo>
                      <a:pt x="84" y="493"/>
                      <a:pt x="84" y="493"/>
                      <a:pt x="84" y="493"/>
                    </a:cubicBezTo>
                    <a:cubicBezTo>
                      <a:pt x="84" y="490"/>
                      <a:pt x="84" y="490"/>
                      <a:pt x="84" y="490"/>
                    </a:cubicBezTo>
                    <a:cubicBezTo>
                      <a:pt x="84" y="488"/>
                      <a:pt x="84" y="488"/>
                      <a:pt x="84" y="488"/>
                    </a:cubicBezTo>
                    <a:cubicBezTo>
                      <a:pt x="81" y="486"/>
                      <a:pt x="81" y="486"/>
                      <a:pt x="81" y="486"/>
                    </a:cubicBezTo>
                    <a:cubicBezTo>
                      <a:pt x="81" y="484"/>
                      <a:pt x="81" y="484"/>
                      <a:pt x="81" y="484"/>
                    </a:cubicBezTo>
                    <a:cubicBezTo>
                      <a:pt x="77" y="481"/>
                      <a:pt x="77" y="481"/>
                      <a:pt x="77" y="481"/>
                    </a:cubicBezTo>
                    <a:cubicBezTo>
                      <a:pt x="77" y="478"/>
                      <a:pt x="77" y="478"/>
                      <a:pt x="77" y="478"/>
                    </a:cubicBezTo>
                    <a:cubicBezTo>
                      <a:pt x="75" y="477"/>
                      <a:pt x="75" y="477"/>
                      <a:pt x="75" y="477"/>
                    </a:cubicBezTo>
                    <a:cubicBezTo>
                      <a:pt x="76" y="474"/>
                      <a:pt x="76" y="474"/>
                      <a:pt x="76" y="474"/>
                    </a:cubicBezTo>
                    <a:cubicBezTo>
                      <a:pt x="78" y="473"/>
                      <a:pt x="78" y="473"/>
                      <a:pt x="78" y="473"/>
                    </a:cubicBezTo>
                    <a:cubicBezTo>
                      <a:pt x="78" y="469"/>
                      <a:pt x="78" y="469"/>
                      <a:pt x="78" y="469"/>
                    </a:cubicBezTo>
                    <a:cubicBezTo>
                      <a:pt x="78" y="468"/>
                      <a:pt x="78" y="468"/>
                      <a:pt x="78" y="468"/>
                    </a:cubicBezTo>
                    <a:cubicBezTo>
                      <a:pt x="77" y="467"/>
                      <a:pt x="77" y="467"/>
                      <a:pt x="77" y="467"/>
                    </a:cubicBezTo>
                    <a:cubicBezTo>
                      <a:pt x="77" y="464"/>
                      <a:pt x="77" y="464"/>
                      <a:pt x="77" y="464"/>
                    </a:cubicBezTo>
                    <a:cubicBezTo>
                      <a:pt x="77" y="464"/>
                      <a:pt x="77" y="464"/>
                      <a:pt x="77" y="464"/>
                    </a:cubicBezTo>
                    <a:cubicBezTo>
                      <a:pt x="77" y="464"/>
                      <a:pt x="77" y="464"/>
                      <a:pt x="77" y="464"/>
                    </a:cubicBezTo>
                    <a:cubicBezTo>
                      <a:pt x="74" y="460"/>
                      <a:pt x="74" y="460"/>
                      <a:pt x="74" y="460"/>
                    </a:cubicBezTo>
                    <a:cubicBezTo>
                      <a:pt x="69" y="458"/>
                      <a:pt x="69" y="458"/>
                      <a:pt x="69" y="458"/>
                    </a:cubicBezTo>
                    <a:cubicBezTo>
                      <a:pt x="67" y="459"/>
                      <a:pt x="67" y="459"/>
                      <a:pt x="67" y="459"/>
                    </a:cubicBezTo>
                    <a:cubicBezTo>
                      <a:pt x="65" y="457"/>
                      <a:pt x="65" y="457"/>
                      <a:pt x="65" y="457"/>
                    </a:cubicBezTo>
                    <a:cubicBezTo>
                      <a:pt x="64" y="457"/>
                      <a:pt x="64" y="457"/>
                      <a:pt x="64" y="457"/>
                    </a:cubicBezTo>
                    <a:cubicBezTo>
                      <a:pt x="63" y="458"/>
                      <a:pt x="63" y="458"/>
                      <a:pt x="63" y="458"/>
                    </a:cubicBezTo>
                    <a:cubicBezTo>
                      <a:pt x="57" y="457"/>
                      <a:pt x="57" y="457"/>
                      <a:pt x="57" y="457"/>
                    </a:cubicBezTo>
                    <a:cubicBezTo>
                      <a:pt x="60" y="454"/>
                      <a:pt x="60" y="454"/>
                      <a:pt x="60" y="454"/>
                    </a:cubicBezTo>
                    <a:cubicBezTo>
                      <a:pt x="62" y="454"/>
                      <a:pt x="62" y="454"/>
                      <a:pt x="62" y="454"/>
                    </a:cubicBezTo>
                    <a:cubicBezTo>
                      <a:pt x="60" y="453"/>
                      <a:pt x="60" y="453"/>
                      <a:pt x="60" y="453"/>
                    </a:cubicBezTo>
                    <a:cubicBezTo>
                      <a:pt x="60" y="452"/>
                      <a:pt x="60" y="452"/>
                      <a:pt x="60" y="452"/>
                    </a:cubicBezTo>
                    <a:cubicBezTo>
                      <a:pt x="59" y="452"/>
                      <a:pt x="59" y="452"/>
                      <a:pt x="59" y="452"/>
                    </a:cubicBezTo>
                    <a:cubicBezTo>
                      <a:pt x="54" y="453"/>
                      <a:pt x="54" y="453"/>
                      <a:pt x="54" y="453"/>
                    </a:cubicBezTo>
                    <a:cubicBezTo>
                      <a:pt x="53" y="451"/>
                      <a:pt x="53" y="451"/>
                      <a:pt x="53" y="451"/>
                    </a:cubicBezTo>
                    <a:cubicBezTo>
                      <a:pt x="55" y="449"/>
                      <a:pt x="55" y="449"/>
                      <a:pt x="55" y="449"/>
                    </a:cubicBezTo>
                    <a:cubicBezTo>
                      <a:pt x="56" y="448"/>
                      <a:pt x="56" y="448"/>
                      <a:pt x="56" y="448"/>
                    </a:cubicBezTo>
                    <a:cubicBezTo>
                      <a:pt x="52" y="447"/>
                      <a:pt x="52" y="447"/>
                      <a:pt x="52" y="447"/>
                    </a:cubicBezTo>
                    <a:cubicBezTo>
                      <a:pt x="51" y="445"/>
                      <a:pt x="51" y="445"/>
                      <a:pt x="51" y="445"/>
                    </a:cubicBezTo>
                    <a:cubicBezTo>
                      <a:pt x="48" y="443"/>
                      <a:pt x="48" y="443"/>
                      <a:pt x="48" y="443"/>
                    </a:cubicBezTo>
                    <a:cubicBezTo>
                      <a:pt x="48" y="439"/>
                      <a:pt x="48" y="439"/>
                      <a:pt x="48" y="439"/>
                    </a:cubicBezTo>
                    <a:cubicBezTo>
                      <a:pt x="44" y="437"/>
                      <a:pt x="44" y="437"/>
                      <a:pt x="44" y="437"/>
                    </a:cubicBezTo>
                    <a:cubicBezTo>
                      <a:pt x="46" y="435"/>
                      <a:pt x="46" y="435"/>
                      <a:pt x="46" y="435"/>
                    </a:cubicBezTo>
                    <a:cubicBezTo>
                      <a:pt x="49" y="435"/>
                      <a:pt x="49" y="435"/>
                      <a:pt x="49" y="435"/>
                    </a:cubicBezTo>
                    <a:cubicBezTo>
                      <a:pt x="50" y="436"/>
                      <a:pt x="50" y="436"/>
                      <a:pt x="50" y="436"/>
                    </a:cubicBezTo>
                    <a:cubicBezTo>
                      <a:pt x="54" y="436"/>
                      <a:pt x="54" y="436"/>
                      <a:pt x="54" y="436"/>
                    </a:cubicBezTo>
                    <a:cubicBezTo>
                      <a:pt x="54" y="439"/>
                      <a:pt x="54" y="439"/>
                      <a:pt x="54" y="439"/>
                    </a:cubicBezTo>
                    <a:cubicBezTo>
                      <a:pt x="60" y="443"/>
                      <a:pt x="60" y="443"/>
                      <a:pt x="60" y="443"/>
                    </a:cubicBezTo>
                    <a:cubicBezTo>
                      <a:pt x="61" y="443"/>
                      <a:pt x="61" y="443"/>
                      <a:pt x="61" y="443"/>
                    </a:cubicBezTo>
                    <a:cubicBezTo>
                      <a:pt x="61" y="442"/>
                      <a:pt x="61" y="442"/>
                      <a:pt x="61" y="442"/>
                    </a:cubicBezTo>
                    <a:cubicBezTo>
                      <a:pt x="65" y="444"/>
                      <a:pt x="65" y="444"/>
                      <a:pt x="65" y="444"/>
                    </a:cubicBezTo>
                    <a:cubicBezTo>
                      <a:pt x="68" y="444"/>
                      <a:pt x="68" y="444"/>
                      <a:pt x="68" y="444"/>
                    </a:cubicBezTo>
                    <a:cubicBezTo>
                      <a:pt x="69" y="442"/>
                      <a:pt x="69" y="442"/>
                      <a:pt x="69" y="442"/>
                    </a:cubicBezTo>
                    <a:cubicBezTo>
                      <a:pt x="73" y="446"/>
                      <a:pt x="73" y="446"/>
                      <a:pt x="73" y="446"/>
                    </a:cubicBezTo>
                    <a:cubicBezTo>
                      <a:pt x="71" y="447"/>
                      <a:pt x="71" y="447"/>
                      <a:pt x="71" y="447"/>
                    </a:cubicBezTo>
                    <a:cubicBezTo>
                      <a:pt x="71" y="448"/>
                      <a:pt x="71" y="448"/>
                      <a:pt x="71" y="448"/>
                    </a:cubicBezTo>
                    <a:cubicBezTo>
                      <a:pt x="71" y="449"/>
                      <a:pt x="71" y="449"/>
                      <a:pt x="71" y="449"/>
                    </a:cubicBezTo>
                    <a:cubicBezTo>
                      <a:pt x="73" y="449"/>
                      <a:pt x="73" y="449"/>
                      <a:pt x="73" y="449"/>
                    </a:cubicBezTo>
                    <a:cubicBezTo>
                      <a:pt x="74" y="447"/>
                      <a:pt x="74" y="447"/>
                      <a:pt x="74" y="447"/>
                    </a:cubicBezTo>
                    <a:cubicBezTo>
                      <a:pt x="83" y="447"/>
                      <a:pt x="83" y="447"/>
                      <a:pt x="83" y="447"/>
                    </a:cubicBezTo>
                    <a:cubicBezTo>
                      <a:pt x="82" y="448"/>
                      <a:pt x="82" y="448"/>
                      <a:pt x="82" y="448"/>
                    </a:cubicBezTo>
                    <a:cubicBezTo>
                      <a:pt x="84" y="448"/>
                      <a:pt x="84" y="448"/>
                      <a:pt x="84" y="448"/>
                    </a:cubicBezTo>
                    <a:cubicBezTo>
                      <a:pt x="83" y="450"/>
                      <a:pt x="83" y="450"/>
                      <a:pt x="83" y="450"/>
                    </a:cubicBezTo>
                    <a:cubicBezTo>
                      <a:pt x="86" y="452"/>
                      <a:pt x="86" y="452"/>
                      <a:pt x="86" y="452"/>
                    </a:cubicBezTo>
                    <a:cubicBezTo>
                      <a:pt x="87" y="451"/>
                      <a:pt x="87" y="451"/>
                      <a:pt x="87" y="451"/>
                    </a:cubicBezTo>
                    <a:cubicBezTo>
                      <a:pt x="91" y="452"/>
                      <a:pt x="91" y="452"/>
                      <a:pt x="91" y="452"/>
                    </a:cubicBezTo>
                    <a:cubicBezTo>
                      <a:pt x="91" y="453"/>
                      <a:pt x="91" y="453"/>
                      <a:pt x="91" y="453"/>
                    </a:cubicBezTo>
                    <a:cubicBezTo>
                      <a:pt x="94" y="453"/>
                      <a:pt x="94" y="453"/>
                      <a:pt x="94" y="453"/>
                    </a:cubicBezTo>
                    <a:cubicBezTo>
                      <a:pt x="96" y="454"/>
                      <a:pt x="96" y="454"/>
                      <a:pt x="96" y="454"/>
                    </a:cubicBezTo>
                    <a:cubicBezTo>
                      <a:pt x="98" y="452"/>
                      <a:pt x="98" y="452"/>
                      <a:pt x="98" y="452"/>
                    </a:cubicBezTo>
                    <a:cubicBezTo>
                      <a:pt x="102" y="455"/>
                      <a:pt x="102" y="455"/>
                      <a:pt x="102" y="455"/>
                    </a:cubicBezTo>
                    <a:cubicBezTo>
                      <a:pt x="106" y="456"/>
                      <a:pt x="106" y="456"/>
                      <a:pt x="106" y="456"/>
                    </a:cubicBezTo>
                    <a:cubicBezTo>
                      <a:pt x="114" y="456"/>
                      <a:pt x="114" y="456"/>
                      <a:pt x="114" y="456"/>
                    </a:cubicBezTo>
                    <a:cubicBezTo>
                      <a:pt x="119" y="456"/>
                      <a:pt x="119" y="456"/>
                      <a:pt x="119" y="456"/>
                    </a:cubicBezTo>
                    <a:cubicBezTo>
                      <a:pt x="120" y="455"/>
                      <a:pt x="120" y="455"/>
                      <a:pt x="120" y="455"/>
                    </a:cubicBezTo>
                    <a:cubicBezTo>
                      <a:pt x="124" y="455"/>
                      <a:pt x="124" y="455"/>
                      <a:pt x="124" y="455"/>
                    </a:cubicBezTo>
                    <a:cubicBezTo>
                      <a:pt x="126" y="453"/>
                      <a:pt x="126" y="453"/>
                      <a:pt x="126" y="453"/>
                    </a:cubicBezTo>
                    <a:cubicBezTo>
                      <a:pt x="131" y="452"/>
                      <a:pt x="131" y="452"/>
                      <a:pt x="131" y="452"/>
                    </a:cubicBezTo>
                    <a:cubicBezTo>
                      <a:pt x="134" y="451"/>
                      <a:pt x="134" y="451"/>
                      <a:pt x="134" y="451"/>
                    </a:cubicBezTo>
                    <a:cubicBezTo>
                      <a:pt x="139" y="444"/>
                      <a:pt x="139" y="444"/>
                      <a:pt x="139" y="444"/>
                    </a:cubicBezTo>
                    <a:cubicBezTo>
                      <a:pt x="139" y="442"/>
                      <a:pt x="139" y="442"/>
                      <a:pt x="139" y="442"/>
                    </a:cubicBezTo>
                    <a:cubicBezTo>
                      <a:pt x="142" y="439"/>
                      <a:pt x="142" y="439"/>
                      <a:pt x="142" y="439"/>
                    </a:cubicBezTo>
                    <a:cubicBezTo>
                      <a:pt x="142" y="437"/>
                      <a:pt x="142" y="437"/>
                      <a:pt x="142" y="437"/>
                    </a:cubicBezTo>
                    <a:cubicBezTo>
                      <a:pt x="143" y="435"/>
                      <a:pt x="143" y="435"/>
                      <a:pt x="143" y="435"/>
                    </a:cubicBezTo>
                    <a:cubicBezTo>
                      <a:pt x="144" y="432"/>
                      <a:pt x="144" y="432"/>
                      <a:pt x="144" y="432"/>
                    </a:cubicBezTo>
                    <a:cubicBezTo>
                      <a:pt x="143" y="426"/>
                      <a:pt x="143" y="426"/>
                      <a:pt x="143" y="426"/>
                    </a:cubicBezTo>
                    <a:cubicBezTo>
                      <a:pt x="143" y="426"/>
                      <a:pt x="143" y="426"/>
                      <a:pt x="143" y="426"/>
                    </a:cubicBezTo>
                    <a:cubicBezTo>
                      <a:pt x="142" y="426"/>
                      <a:pt x="142" y="426"/>
                      <a:pt x="142" y="426"/>
                    </a:cubicBezTo>
                    <a:cubicBezTo>
                      <a:pt x="139" y="422"/>
                      <a:pt x="139" y="422"/>
                      <a:pt x="139" y="422"/>
                    </a:cubicBezTo>
                    <a:cubicBezTo>
                      <a:pt x="138" y="421"/>
                      <a:pt x="138" y="421"/>
                      <a:pt x="138" y="421"/>
                    </a:cubicBezTo>
                    <a:cubicBezTo>
                      <a:pt x="137" y="418"/>
                      <a:pt x="137" y="418"/>
                      <a:pt x="137" y="418"/>
                    </a:cubicBezTo>
                    <a:cubicBezTo>
                      <a:pt x="134" y="415"/>
                      <a:pt x="134" y="415"/>
                      <a:pt x="134" y="415"/>
                    </a:cubicBezTo>
                    <a:cubicBezTo>
                      <a:pt x="133" y="415"/>
                      <a:pt x="133" y="415"/>
                      <a:pt x="133" y="415"/>
                    </a:cubicBezTo>
                    <a:cubicBezTo>
                      <a:pt x="132" y="416"/>
                      <a:pt x="132" y="416"/>
                      <a:pt x="132" y="416"/>
                    </a:cubicBezTo>
                    <a:cubicBezTo>
                      <a:pt x="128" y="414"/>
                      <a:pt x="128" y="414"/>
                      <a:pt x="128" y="414"/>
                    </a:cubicBezTo>
                    <a:cubicBezTo>
                      <a:pt x="128" y="412"/>
                      <a:pt x="128" y="412"/>
                      <a:pt x="128" y="412"/>
                    </a:cubicBezTo>
                    <a:cubicBezTo>
                      <a:pt x="123" y="409"/>
                      <a:pt x="123" y="409"/>
                      <a:pt x="123" y="409"/>
                    </a:cubicBezTo>
                    <a:cubicBezTo>
                      <a:pt x="123" y="408"/>
                      <a:pt x="123" y="408"/>
                      <a:pt x="123" y="408"/>
                    </a:cubicBezTo>
                    <a:cubicBezTo>
                      <a:pt x="120" y="409"/>
                      <a:pt x="120" y="409"/>
                      <a:pt x="120" y="409"/>
                    </a:cubicBezTo>
                    <a:cubicBezTo>
                      <a:pt x="117" y="406"/>
                      <a:pt x="117" y="406"/>
                      <a:pt x="117" y="406"/>
                    </a:cubicBezTo>
                    <a:cubicBezTo>
                      <a:pt x="115" y="406"/>
                      <a:pt x="115" y="406"/>
                      <a:pt x="115" y="406"/>
                    </a:cubicBezTo>
                    <a:cubicBezTo>
                      <a:pt x="111" y="403"/>
                      <a:pt x="111" y="403"/>
                      <a:pt x="111" y="403"/>
                    </a:cubicBezTo>
                    <a:cubicBezTo>
                      <a:pt x="112" y="406"/>
                      <a:pt x="112" y="406"/>
                      <a:pt x="112" y="406"/>
                    </a:cubicBezTo>
                    <a:cubicBezTo>
                      <a:pt x="108" y="404"/>
                      <a:pt x="108" y="404"/>
                      <a:pt x="108" y="404"/>
                    </a:cubicBezTo>
                    <a:cubicBezTo>
                      <a:pt x="104" y="400"/>
                      <a:pt x="104" y="400"/>
                      <a:pt x="104" y="400"/>
                    </a:cubicBezTo>
                    <a:cubicBezTo>
                      <a:pt x="102" y="399"/>
                      <a:pt x="102" y="399"/>
                      <a:pt x="102" y="399"/>
                    </a:cubicBezTo>
                    <a:cubicBezTo>
                      <a:pt x="100" y="397"/>
                      <a:pt x="100" y="397"/>
                      <a:pt x="100" y="397"/>
                    </a:cubicBezTo>
                    <a:cubicBezTo>
                      <a:pt x="91" y="391"/>
                      <a:pt x="91" y="391"/>
                      <a:pt x="91" y="391"/>
                    </a:cubicBezTo>
                    <a:cubicBezTo>
                      <a:pt x="77" y="384"/>
                      <a:pt x="77" y="384"/>
                      <a:pt x="77" y="384"/>
                    </a:cubicBezTo>
                    <a:cubicBezTo>
                      <a:pt x="75" y="383"/>
                      <a:pt x="75" y="383"/>
                      <a:pt x="75" y="383"/>
                    </a:cubicBezTo>
                    <a:cubicBezTo>
                      <a:pt x="75" y="384"/>
                      <a:pt x="75" y="384"/>
                      <a:pt x="75" y="384"/>
                    </a:cubicBezTo>
                    <a:cubicBezTo>
                      <a:pt x="71" y="382"/>
                      <a:pt x="71" y="382"/>
                      <a:pt x="71" y="382"/>
                    </a:cubicBezTo>
                    <a:cubicBezTo>
                      <a:pt x="69" y="382"/>
                      <a:pt x="69" y="382"/>
                      <a:pt x="69" y="382"/>
                    </a:cubicBezTo>
                    <a:cubicBezTo>
                      <a:pt x="70" y="382"/>
                      <a:pt x="70" y="382"/>
                      <a:pt x="70" y="382"/>
                    </a:cubicBezTo>
                    <a:cubicBezTo>
                      <a:pt x="66" y="384"/>
                      <a:pt x="66" y="384"/>
                      <a:pt x="66" y="384"/>
                    </a:cubicBezTo>
                    <a:cubicBezTo>
                      <a:pt x="63" y="383"/>
                      <a:pt x="63" y="383"/>
                      <a:pt x="63" y="383"/>
                    </a:cubicBezTo>
                    <a:cubicBezTo>
                      <a:pt x="59" y="383"/>
                      <a:pt x="59" y="383"/>
                      <a:pt x="59" y="383"/>
                    </a:cubicBezTo>
                    <a:cubicBezTo>
                      <a:pt x="58" y="381"/>
                      <a:pt x="58" y="381"/>
                      <a:pt x="58" y="381"/>
                    </a:cubicBezTo>
                    <a:cubicBezTo>
                      <a:pt x="57" y="384"/>
                      <a:pt x="57" y="384"/>
                      <a:pt x="57" y="384"/>
                    </a:cubicBezTo>
                    <a:cubicBezTo>
                      <a:pt x="54" y="382"/>
                      <a:pt x="54" y="382"/>
                      <a:pt x="54" y="382"/>
                    </a:cubicBezTo>
                    <a:cubicBezTo>
                      <a:pt x="52" y="382"/>
                      <a:pt x="52" y="382"/>
                      <a:pt x="52" y="382"/>
                    </a:cubicBezTo>
                    <a:cubicBezTo>
                      <a:pt x="52" y="382"/>
                      <a:pt x="52" y="382"/>
                      <a:pt x="52" y="382"/>
                    </a:cubicBezTo>
                    <a:cubicBezTo>
                      <a:pt x="52" y="384"/>
                      <a:pt x="52" y="384"/>
                      <a:pt x="52" y="384"/>
                    </a:cubicBezTo>
                    <a:cubicBezTo>
                      <a:pt x="50" y="388"/>
                      <a:pt x="50" y="388"/>
                      <a:pt x="50" y="388"/>
                    </a:cubicBezTo>
                    <a:cubicBezTo>
                      <a:pt x="45" y="388"/>
                      <a:pt x="45" y="388"/>
                      <a:pt x="45" y="388"/>
                    </a:cubicBezTo>
                    <a:cubicBezTo>
                      <a:pt x="48" y="384"/>
                      <a:pt x="48" y="384"/>
                      <a:pt x="48" y="384"/>
                    </a:cubicBezTo>
                    <a:cubicBezTo>
                      <a:pt x="46" y="384"/>
                      <a:pt x="46" y="384"/>
                      <a:pt x="46" y="384"/>
                    </a:cubicBezTo>
                    <a:cubicBezTo>
                      <a:pt x="46" y="382"/>
                      <a:pt x="46" y="382"/>
                      <a:pt x="46" y="382"/>
                    </a:cubicBezTo>
                    <a:cubicBezTo>
                      <a:pt x="43" y="386"/>
                      <a:pt x="43" y="386"/>
                      <a:pt x="43" y="386"/>
                    </a:cubicBezTo>
                    <a:cubicBezTo>
                      <a:pt x="43" y="383"/>
                      <a:pt x="43" y="383"/>
                      <a:pt x="43" y="383"/>
                    </a:cubicBezTo>
                    <a:cubicBezTo>
                      <a:pt x="40" y="383"/>
                      <a:pt x="40" y="383"/>
                      <a:pt x="40" y="383"/>
                    </a:cubicBezTo>
                    <a:cubicBezTo>
                      <a:pt x="40" y="381"/>
                      <a:pt x="40" y="381"/>
                      <a:pt x="40" y="381"/>
                    </a:cubicBezTo>
                    <a:cubicBezTo>
                      <a:pt x="39" y="380"/>
                      <a:pt x="39" y="380"/>
                      <a:pt x="39" y="380"/>
                    </a:cubicBezTo>
                    <a:cubicBezTo>
                      <a:pt x="36" y="383"/>
                      <a:pt x="36" y="383"/>
                      <a:pt x="36" y="383"/>
                    </a:cubicBezTo>
                    <a:cubicBezTo>
                      <a:pt x="35" y="379"/>
                      <a:pt x="35" y="379"/>
                      <a:pt x="35" y="379"/>
                    </a:cubicBezTo>
                    <a:cubicBezTo>
                      <a:pt x="33" y="381"/>
                      <a:pt x="33" y="381"/>
                      <a:pt x="33" y="381"/>
                    </a:cubicBezTo>
                    <a:cubicBezTo>
                      <a:pt x="31" y="377"/>
                      <a:pt x="31" y="377"/>
                      <a:pt x="31" y="377"/>
                    </a:cubicBezTo>
                    <a:cubicBezTo>
                      <a:pt x="31" y="374"/>
                      <a:pt x="31" y="374"/>
                      <a:pt x="31" y="374"/>
                    </a:cubicBezTo>
                    <a:cubicBezTo>
                      <a:pt x="29" y="375"/>
                      <a:pt x="29" y="375"/>
                      <a:pt x="29" y="375"/>
                    </a:cubicBezTo>
                    <a:cubicBezTo>
                      <a:pt x="28" y="375"/>
                      <a:pt x="28" y="375"/>
                      <a:pt x="28" y="375"/>
                    </a:cubicBezTo>
                    <a:cubicBezTo>
                      <a:pt x="27" y="376"/>
                      <a:pt x="27" y="376"/>
                      <a:pt x="27" y="376"/>
                    </a:cubicBezTo>
                    <a:cubicBezTo>
                      <a:pt x="27" y="382"/>
                      <a:pt x="27" y="382"/>
                      <a:pt x="27" y="382"/>
                    </a:cubicBezTo>
                    <a:cubicBezTo>
                      <a:pt x="24" y="377"/>
                      <a:pt x="24" y="377"/>
                      <a:pt x="24" y="377"/>
                    </a:cubicBezTo>
                    <a:cubicBezTo>
                      <a:pt x="24" y="375"/>
                      <a:pt x="24" y="375"/>
                      <a:pt x="24" y="375"/>
                    </a:cubicBezTo>
                    <a:cubicBezTo>
                      <a:pt x="23" y="374"/>
                      <a:pt x="23" y="374"/>
                      <a:pt x="23" y="374"/>
                    </a:cubicBezTo>
                    <a:cubicBezTo>
                      <a:pt x="22" y="374"/>
                      <a:pt x="22" y="374"/>
                      <a:pt x="22" y="374"/>
                    </a:cubicBezTo>
                    <a:cubicBezTo>
                      <a:pt x="22" y="376"/>
                      <a:pt x="22" y="376"/>
                      <a:pt x="22" y="376"/>
                    </a:cubicBezTo>
                    <a:cubicBezTo>
                      <a:pt x="19" y="379"/>
                      <a:pt x="19" y="379"/>
                      <a:pt x="19" y="379"/>
                    </a:cubicBezTo>
                    <a:cubicBezTo>
                      <a:pt x="16" y="378"/>
                      <a:pt x="16" y="378"/>
                      <a:pt x="16" y="378"/>
                    </a:cubicBezTo>
                    <a:cubicBezTo>
                      <a:pt x="15" y="378"/>
                      <a:pt x="15" y="378"/>
                      <a:pt x="15" y="378"/>
                    </a:cubicBezTo>
                    <a:cubicBezTo>
                      <a:pt x="16" y="381"/>
                      <a:pt x="16" y="381"/>
                      <a:pt x="16" y="381"/>
                    </a:cubicBezTo>
                    <a:cubicBezTo>
                      <a:pt x="13" y="385"/>
                      <a:pt x="13" y="385"/>
                      <a:pt x="13" y="385"/>
                    </a:cubicBezTo>
                    <a:cubicBezTo>
                      <a:pt x="10" y="385"/>
                      <a:pt x="10" y="385"/>
                      <a:pt x="10" y="385"/>
                    </a:cubicBezTo>
                    <a:cubicBezTo>
                      <a:pt x="7" y="388"/>
                      <a:pt x="7" y="388"/>
                      <a:pt x="7" y="388"/>
                    </a:cubicBezTo>
                    <a:cubicBezTo>
                      <a:pt x="6" y="393"/>
                      <a:pt x="6" y="393"/>
                      <a:pt x="6" y="393"/>
                    </a:cubicBezTo>
                    <a:cubicBezTo>
                      <a:pt x="4" y="393"/>
                      <a:pt x="4" y="393"/>
                      <a:pt x="4" y="393"/>
                    </a:cubicBezTo>
                    <a:cubicBezTo>
                      <a:pt x="1" y="395"/>
                      <a:pt x="1" y="395"/>
                      <a:pt x="1" y="395"/>
                    </a:cubicBezTo>
                    <a:cubicBezTo>
                      <a:pt x="1" y="395"/>
                      <a:pt x="1" y="395"/>
                      <a:pt x="1" y="395"/>
                    </a:cubicBezTo>
                    <a:cubicBezTo>
                      <a:pt x="1" y="400"/>
                      <a:pt x="1" y="400"/>
                      <a:pt x="1" y="400"/>
                    </a:cubicBezTo>
                    <a:cubicBezTo>
                      <a:pt x="0" y="403"/>
                      <a:pt x="0" y="403"/>
                      <a:pt x="0" y="403"/>
                    </a:cubicBezTo>
                    <a:cubicBezTo>
                      <a:pt x="2" y="406"/>
                      <a:pt x="2" y="406"/>
                      <a:pt x="2" y="406"/>
                    </a:cubicBezTo>
                    <a:cubicBezTo>
                      <a:pt x="4" y="411"/>
                      <a:pt x="4" y="411"/>
                      <a:pt x="4" y="411"/>
                    </a:cubicBezTo>
                    <a:cubicBezTo>
                      <a:pt x="5" y="411"/>
                      <a:pt x="5" y="411"/>
                      <a:pt x="5" y="411"/>
                    </a:cubicBezTo>
                    <a:cubicBezTo>
                      <a:pt x="9" y="414"/>
                      <a:pt x="9" y="414"/>
                      <a:pt x="9" y="414"/>
                    </a:cubicBezTo>
                    <a:cubicBezTo>
                      <a:pt x="11" y="417"/>
                      <a:pt x="11" y="417"/>
                      <a:pt x="11" y="417"/>
                    </a:cubicBezTo>
                    <a:cubicBezTo>
                      <a:pt x="12" y="419"/>
                      <a:pt x="12" y="419"/>
                      <a:pt x="12" y="419"/>
                    </a:cubicBezTo>
                    <a:cubicBezTo>
                      <a:pt x="18" y="423"/>
                      <a:pt x="18" y="423"/>
                      <a:pt x="18" y="423"/>
                    </a:cubicBezTo>
                    <a:cubicBezTo>
                      <a:pt x="21" y="425"/>
                      <a:pt x="21" y="425"/>
                      <a:pt x="21" y="425"/>
                    </a:cubicBezTo>
                    <a:cubicBezTo>
                      <a:pt x="19" y="429"/>
                      <a:pt x="19" y="429"/>
                      <a:pt x="19" y="429"/>
                    </a:cubicBezTo>
                    <a:cubicBezTo>
                      <a:pt x="16" y="434"/>
                      <a:pt x="16" y="434"/>
                      <a:pt x="16" y="434"/>
                    </a:cubicBezTo>
                    <a:cubicBezTo>
                      <a:pt x="14" y="439"/>
                      <a:pt x="14" y="439"/>
                      <a:pt x="14" y="439"/>
                    </a:cubicBezTo>
                    <a:cubicBezTo>
                      <a:pt x="17" y="442"/>
                      <a:pt x="17" y="442"/>
                      <a:pt x="17" y="442"/>
                    </a:cubicBezTo>
                    <a:cubicBezTo>
                      <a:pt x="18" y="446"/>
                      <a:pt x="18" y="446"/>
                      <a:pt x="18" y="446"/>
                    </a:cubicBezTo>
                    <a:cubicBezTo>
                      <a:pt x="24" y="456"/>
                      <a:pt x="24" y="456"/>
                      <a:pt x="24" y="456"/>
                    </a:cubicBezTo>
                    <a:cubicBezTo>
                      <a:pt x="30" y="471"/>
                      <a:pt x="30" y="471"/>
                      <a:pt x="30" y="471"/>
                    </a:cubicBezTo>
                    <a:cubicBezTo>
                      <a:pt x="28" y="471"/>
                      <a:pt x="28" y="471"/>
                      <a:pt x="28" y="471"/>
                    </a:cubicBezTo>
                    <a:cubicBezTo>
                      <a:pt x="27" y="479"/>
                      <a:pt x="27" y="479"/>
                      <a:pt x="27" y="479"/>
                    </a:cubicBezTo>
                    <a:cubicBezTo>
                      <a:pt x="27" y="480"/>
                      <a:pt x="27" y="480"/>
                      <a:pt x="27" y="480"/>
                    </a:cubicBezTo>
                    <a:cubicBezTo>
                      <a:pt x="31" y="481"/>
                      <a:pt x="31" y="481"/>
                      <a:pt x="31" y="481"/>
                    </a:cubicBezTo>
                    <a:cubicBezTo>
                      <a:pt x="28" y="485"/>
                      <a:pt x="28" y="485"/>
                      <a:pt x="28" y="485"/>
                    </a:cubicBezTo>
                    <a:cubicBezTo>
                      <a:pt x="28" y="488"/>
                      <a:pt x="28" y="488"/>
                      <a:pt x="28" y="488"/>
                    </a:cubicBezTo>
                    <a:cubicBezTo>
                      <a:pt x="29" y="490"/>
                      <a:pt x="29" y="490"/>
                      <a:pt x="29" y="490"/>
                    </a:cubicBezTo>
                    <a:cubicBezTo>
                      <a:pt x="33" y="490"/>
                      <a:pt x="33" y="490"/>
                      <a:pt x="33" y="490"/>
                    </a:cubicBezTo>
                    <a:cubicBezTo>
                      <a:pt x="34" y="494"/>
                      <a:pt x="34" y="494"/>
                      <a:pt x="34" y="494"/>
                    </a:cubicBezTo>
                    <a:cubicBezTo>
                      <a:pt x="33" y="495"/>
                      <a:pt x="33" y="495"/>
                      <a:pt x="33" y="495"/>
                    </a:cubicBezTo>
                    <a:cubicBezTo>
                      <a:pt x="33" y="500"/>
                      <a:pt x="33" y="500"/>
                      <a:pt x="33" y="500"/>
                    </a:cubicBezTo>
                    <a:cubicBezTo>
                      <a:pt x="34" y="502"/>
                      <a:pt x="34" y="502"/>
                      <a:pt x="34" y="502"/>
                    </a:cubicBezTo>
                    <a:cubicBezTo>
                      <a:pt x="39" y="505"/>
                      <a:pt x="39" y="505"/>
                      <a:pt x="39" y="505"/>
                    </a:cubicBezTo>
                    <a:cubicBezTo>
                      <a:pt x="39" y="510"/>
                      <a:pt x="39" y="510"/>
                      <a:pt x="39" y="510"/>
                    </a:cubicBezTo>
                    <a:cubicBezTo>
                      <a:pt x="36" y="513"/>
                      <a:pt x="36" y="513"/>
                      <a:pt x="36" y="513"/>
                    </a:cubicBezTo>
                    <a:cubicBezTo>
                      <a:pt x="36" y="517"/>
                      <a:pt x="36" y="517"/>
                      <a:pt x="36" y="517"/>
                    </a:cubicBezTo>
                    <a:cubicBezTo>
                      <a:pt x="41" y="524"/>
                      <a:pt x="41" y="524"/>
                      <a:pt x="41" y="524"/>
                    </a:cubicBezTo>
                    <a:cubicBezTo>
                      <a:pt x="45" y="525"/>
                      <a:pt x="45" y="525"/>
                      <a:pt x="45" y="525"/>
                    </a:cubicBezTo>
                    <a:cubicBezTo>
                      <a:pt x="51" y="532"/>
                      <a:pt x="51" y="532"/>
                      <a:pt x="51" y="532"/>
                    </a:cubicBezTo>
                    <a:cubicBezTo>
                      <a:pt x="52" y="537"/>
                      <a:pt x="52" y="537"/>
                      <a:pt x="52" y="537"/>
                    </a:cubicBezTo>
                    <a:cubicBezTo>
                      <a:pt x="48" y="547"/>
                      <a:pt x="48" y="547"/>
                      <a:pt x="48" y="547"/>
                    </a:cubicBezTo>
                    <a:cubicBezTo>
                      <a:pt x="42" y="556"/>
                      <a:pt x="42" y="556"/>
                      <a:pt x="42" y="556"/>
                    </a:cubicBezTo>
                    <a:cubicBezTo>
                      <a:pt x="40" y="562"/>
                      <a:pt x="40" y="562"/>
                      <a:pt x="40" y="562"/>
                    </a:cubicBezTo>
                    <a:cubicBezTo>
                      <a:pt x="36" y="568"/>
                      <a:pt x="36" y="568"/>
                      <a:pt x="36" y="568"/>
                    </a:cubicBezTo>
                    <a:cubicBezTo>
                      <a:pt x="32" y="574"/>
                      <a:pt x="32" y="574"/>
                      <a:pt x="32" y="574"/>
                    </a:cubicBezTo>
                    <a:cubicBezTo>
                      <a:pt x="29" y="576"/>
                      <a:pt x="29" y="576"/>
                      <a:pt x="29" y="576"/>
                    </a:cubicBezTo>
                    <a:cubicBezTo>
                      <a:pt x="23" y="581"/>
                      <a:pt x="23" y="581"/>
                      <a:pt x="23" y="581"/>
                    </a:cubicBezTo>
                    <a:cubicBezTo>
                      <a:pt x="23" y="582"/>
                      <a:pt x="23" y="582"/>
                      <a:pt x="23" y="582"/>
                    </a:cubicBezTo>
                    <a:cubicBezTo>
                      <a:pt x="24" y="582"/>
                      <a:pt x="25" y="581"/>
                      <a:pt x="26" y="581"/>
                    </a:cubicBezTo>
                    <a:cubicBezTo>
                      <a:pt x="27" y="581"/>
                      <a:pt x="27" y="581"/>
                      <a:pt x="27" y="581"/>
                    </a:cubicBezTo>
                    <a:cubicBezTo>
                      <a:pt x="34" y="579"/>
                      <a:pt x="34" y="579"/>
                      <a:pt x="34" y="579"/>
                    </a:cubicBezTo>
                    <a:cubicBezTo>
                      <a:pt x="29" y="583"/>
                      <a:pt x="29" y="583"/>
                      <a:pt x="29" y="583"/>
                    </a:cubicBezTo>
                    <a:cubicBezTo>
                      <a:pt x="30" y="584"/>
                      <a:pt x="30" y="584"/>
                      <a:pt x="30" y="584"/>
                    </a:cubicBezTo>
                    <a:cubicBezTo>
                      <a:pt x="30" y="588"/>
                      <a:pt x="30" y="588"/>
                      <a:pt x="30" y="588"/>
                    </a:cubicBezTo>
                    <a:cubicBezTo>
                      <a:pt x="32" y="589"/>
                      <a:pt x="32" y="589"/>
                      <a:pt x="32" y="589"/>
                    </a:cubicBezTo>
                    <a:cubicBezTo>
                      <a:pt x="34" y="591"/>
                      <a:pt x="34" y="591"/>
                      <a:pt x="34" y="591"/>
                    </a:cubicBezTo>
                    <a:cubicBezTo>
                      <a:pt x="36" y="591"/>
                      <a:pt x="36" y="591"/>
                      <a:pt x="36" y="591"/>
                    </a:cubicBezTo>
                    <a:cubicBezTo>
                      <a:pt x="38" y="591"/>
                      <a:pt x="38" y="591"/>
                      <a:pt x="38" y="591"/>
                    </a:cubicBezTo>
                    <a:cubicBezTo>
                      <a:pt x="40" y="591"/>
                      <a:pt x="40" y="591"/>
                      <a:pt x="40" y="591"/>
                    </a:cubicBezTo>
                    <a:cubicBezTo>
                      <a:pt x="43" y="595"/>
                      <a:pt x="43" y="595"/>
                      <a:pt x="43" y="595"/>
                    </a:cubicBezTo>
                    <a:cubicBezTo>
                      <a:pt x="41" y="598"/>
                      <a:pt x="41" y="598"/>
                      <a:pt x="41" y="598"/>
                    </a:cubicBezTo>
                    <a:cubicBezTo>
                      <a:pt x="36" y="597"/>
                      <a:pt x="36" y="597"/>
                      <a:pt x="36" y="597"/>
                    </a:cubicBezTo>
                    <a:cubicBezTo>
                      <a:pt x="36" y="597"/>
                      <a:pt x="36" y="597"/>
                      <a:pt x="36" y="597"/>
                    </a:cubicBezTo>
                    <a:cubicBezTo>
                      <a:pt x="35" y="599"/>
                      <a:pt x="35" y="599"/>
                      <a:pt x="35" y="599"/>
                    </a:cubicBezTo>
                    <a:cubicBezTo>
                      <a:pt x="31" y="602"/>
                      <a:pt x="31" y="602"/>
                      <a:pt x="31" y="602"/>
                    </a:cubicBezTo>
                    <a:cubicBezTo>
                      <a:pt x="28" y="601"/>
                      <a:pt x="28" y="601"/>
                      <a:pt x="28" y="601"/>
                    </a:cubicBezTo>
                    <a:cubicBezTo>
                      <a:pt x="28" y="601"/>
                      <a:pt x="28" y="601"/>
                      <a:pt x="28" y="601"/>
                    </a:cubicBezTo>
                    <a:cubicBezTo>
                      <a:pt x="28" y="604"/>
                      <a:pt x="28" y="604"/>
                      <a:pt x="28" y="604"/>
                    </a:cubicBezTo>
                    <a:cubicBezTo>
                      <a:pt x="24" y="605"/>
                      <a:pt x="24" y="605"/>
                      <a:pt x="24" y="605"/>
                    </a:cubicBezTo>
                    <a:cubicBezTo>
                      <a:pt x="25" y="605"/>
                      <a:pt x="25" y="605"/>
                      <a:pt x="25" y="605"/>
                    </a:cubicBezTo>
                    <a:cubicBezTo>
                      <a:pt x="24" y="608"/>
                      <a:pt x="24" y="608"/>
                      <a:pt x="24" y="608"/>
                    </a:cubicBezTo>
                    <a:cubicBezTo>
                      <a:pt x="25" y="611"/>
                      <a:pt x="25" y="611"/>
                      <a:pt x="25" y="611"/>
                    </a:cubicBezTo>
                    <a:cubicBezTo>
                      <a:pt x="24" y="613"/>
                      <a:pt x="24" y="613"/>
                      <a:pt x="24" y="613"/>
                    </a:cubicBezTo>
                    <a:cubicBezTo>
                      <a:pt x="22" y="615"/>
                      <a:pt x="22" y="615"/>
                      <a:pt x="22" y="615"/>
                    </a:cubicBezTo>
                    <a:cubicBezTo>
                      <a:pt x="22" y="619"/>
                      <a:pt x="22" y="619"/>
                      <a:pt x="22" y="619"/>
                    </a:cubicBezTo>
                    <a:cubicBezTo>
                      <a:pt x="20" y="620"/>
                      <a:pt x="20" y="620"/>
                      <a:pt x="20" y="620"/>
                    </a:cubicBezTo>
                    <a:cubicBezTo>
                      <a:pt x="19" y="629"/>
                      <a:pt x="19" y="629"/>
                      <a:pt x="19" y="629"/>
                    </a:cubicBezTo>
                    <a:cubicBezTo>
                      <a:pt x="25" y="640"/>
                      <a:pt x="25" y="640"/>
                      <a:pt x="25" y="640"/>
                    </a:cubicBezTo>
                    <a:cubicBezTo>
                      <a:pt x="25" y="643"/>
                      <a:pt x="25" y="643"/>
                      <a:pt x="25" y="643"/>
                    </a:cubicBezTo>
                    <a:cubicBezTo>
                      <a:pt x="23" y="645"/>
                      <a:pt x="23" y="645"/>
                      <a:pt x="23" y="645"/>
                    </a:cubicBezTo>
                    <a:cubicBezTo>
                      <a:pt x="24" y="647"/>
                      <a:pt x="24" y="647"/>
                      <a:pt x="24" y="647"/>
                    </a:cubicBezTo>
                    <a:cubicBezTo>
                      <a:pt x="22" y="649"/>
                      <a:pt x="22" y="649"/>
                      <a:pt x="22" y="649"/>
                    </a:cubicBezTo>
                    <a:cubicBezTo>
                      <a:pt x="24" y="649"/>
                      <a:pt x="24" y="649"/>
                      <a:pt x="24" y="649"/>
                    </a:cubicBezTo>
                    <a:cubicBezTo>
                      <a:pt x="25" y="653"/>
                      <a:pt x="25" y="653"/>
                      <a:pt x="25" y="653"/>
                    </a:cubicBezTo>
                    <a:cubicBezTo>
                      <a:pt x="24" y="654"/>
                      <a:pt x="24" y="654"/>
                      <a:pt x="24" y="654"/>
                    </a:cubicBezTo>
                    <a:cubicBezTo>
                      <a:pt x="25" y="654"/>
                      <a:pt x="25" y="654"/>
                      <a:pt x="25" y="654"/>
                    </a:cubicBezTo>
                    <a:cubicBezTo>
                      <a:pt x="26" y="657"/>
                      <a:pt x="26" y="657"/>
                      <a:pt x="26" y="657"/>
                    </a:cubicBezTo>
                    <a:cubicBezTo>
                      <a:pt x="26" y="659"/>
                      <a:pt x="26" y="659"/>
                      <a:pt x="26" y="659"/>
                    </a:cubicBezTo>
                    <a:cubicBezTo>
                      <a:pt x="27" y="661"/>
                      <a:pt x="27" y="661"/>
                      <a:pt x="27" y="661"/>
                    </a:cubicBezTo>
                    <a:cubicBezTo>
                      <a:pt x="28" y="663"/>
                      <a:pt x="28" y="663"/>
                      <a:pt x="28" y="663"/>
                    </a:cubicBezTo>
                    <a:cubicBezTo>
                      <a:pt x="30" y="666"/>
                      <a:pt x="30" y="666"/>
                      <a:pt x="30" y="666"/>
                    </a:cubicBezTo>
                    <a:cubicBezTo>
                      <a:pt x="31" y="669"/>
                      <a:pt x="31" y="669"/>
                      <a:pt x="31" y="669"/>
                    </a:cubicBezTo>
                    <a:cubicBezTo>
                      <a:pt x="32" y="672"/>
                      <a:pt x="32" y="672"/>
                      <a:pt x="32" y="672"/>
                    </a:cubicBezTo>
                    <a:cubicBezTo>
                      <a:pt x="32" y="672"/>
                      <a:pt x="32" y="672"/>
                      <a:pt x="32" y="672"/>
                    </a:cubicBezTo>
                    <a:cubicBezTo>
                      <a:pt x="34" y="673"/>
                      <a:pt x="34" y="673"/>
                      <a:pt x="34" y="673"/>
                    </a:cubicBezTo>
                    <a:cubicBezTo>
                      <a:pt x="38" y="671"/>
                      <a:pt x="38" y="671"/>
                      <a:pt x="38" y="671"/>
                    </a:cubicBezTo>
                    <a:cubicBezTo>
                      <a:pt x="40" y="675"/>
                      <a:pt x="40" y="675"/>
                      <a:pt x="40" y="675"/>
                    </a:cubicBezTo>
                    <a:cubicBezTo>
                      <a:pt x="43" y="674"/>
                      <a:pt x="43" y="674"/>
                      <a:pt x="43" y="674"/>
                    </a:cubicBezTo>
                    <a:cubicBezTo>
                      <a:pt x="47" y="675"/>
                      <a:pt x="47" y="675"/>
                      <a:pt x="47" y="675"/>
                    </a:cubicBezTo>
                    <a:cubicBezTo>
                      <a:pt x="49" y="678"/>
                      <a:pt x="49" y="678"/>
                      <a:pt x="49" y="678"/>
                    </a:cubicBezTo>
                    <a:cubicBezTo>
                      <a:pt x="52" y="676"/>
                      <a:pt x="52" y="676"/>
                      <a:pt x="52" y="676"/>
                    </a:cubicBezTo>
                    <a:cubicBezTo>
                      <a:pt x="56" y="675"/>
                      <a:pt x="56" y="675"/>
                      <a:pt x="56" y="675"/>
                    </a:cubicBezTo>
                    <a:cubicBezTo>
                      <a:pt x="58" y="677"/>
                      <a:pt x="58" y="677"/>
                      <a:pt x="58" y="677"/>
                    </a:cubicBezTo>
                    <a:cubicBezTo>
                      <a:pt x="60" y="677"/>
                      <a:pt x="60" y="677"/>
                      <a:pt x="60" y="677"/>
                    </a:cubicBezTo>
                    <a:cubicBezTo>
                      <a:pt x="66" y="679"/>
                      <a:pt x="66" y="679"/>
                      <a:pt x="66" y="679"/>
                    </a:cubicBezTo>
                    <a:cubicBezTo>
                      <a:pt x="67" y="683"/>
                      <a:pt x="67" y="683"/>
                      <a:pt x="67" y="683"/>
                    </a:cubicBezTo>
                    <a:cubicBezTo>
                      <a:pt x="66" y="686"/>
                      <a:pt x="66" y="686"/>
                      <a:pt x="66" y="686"/>
                    </a:cubicBezTo>
                    <a:cubicBezTo>
                      <a:pt x="69" y="689"/>
                      <a:pt x="69" y="689"/>
                      <a:pt x="69" y="689"/>
                    </a:cubicBezTo>
                    <a:cubicBezTo>
                      <a:pt x="69" y="693"/>
                      <a:pt x="69" y="693"/>
                      <a:pt x="69" y="693"/>
                    </a:cubicBezTo>
                    <a:cubicBezTo>
                      <a:pt x="72" y="696"/>
                      <a:pt x="72" y="696"/>
                      <a:pt x="72" y="696"/>
                    </a:cubicBezTo>
                    <a:cubicBezTo>
                      <a:pt x="73" y="700"/>
                      <a:pt x="73" y="700"/>
                      <a:pt x="73" y="700"/>
                    </a:cubicBezTo>
                    <a:cubicBezTo>
                      <a:pt x="76" y="704"/>
                      <a:pt x="76" y="704"/>
                      <a:pt x="76" y="704"/>
                    </a:cubicBezTo>
                    <a:cubicBezTo>
                      <a:pt x="79" y="706"/>
                      <a:pt x="79" y="706"/>
                      <a:pt x="79" y="706"/>
                    </a:cubicBezTo>
                    <a:cubicBezTo>
                      <a:pt x="80" y="710"/>
                      <a:pt x="80" y="710"/>
                      <a:pt x="80" y="710"/>
                    </a:cubicBezTo>
                    <a:cubicBezTo>
                      <a:pt x="85" y="711"/>
                      <a:pt x="85" y="711"/>
                      <a:pt x="85" y="711"/>
                    </a:cubicBezTo>
                    <a:cubicBezTo>
                      <a:pt x="90" y="716"/>
                      <a:pt x="90" y="716"/>
                      <a:pt x="90" y="716"/>
                    </a:cubicBezTo>
                    <a:cubicBezTo>
                      <a:pt x="90" y="718"/>
                      <a:pt x="90" y="718"/>
                      <a:pt x="90" y="718"/>
                    </a:cubicBezTo>
                    <a:cubicBezTo>
                      <a:pt x="95" y="721"/>
                      <a:pt x="95" y="721"/>
                      <a:pt x="95" y="721"/>
                    </a:cubicBezTo>
                    <a:cubicBezTo>
                      <a:pt x="92" y="723"/>
                      <a:pt x="92" y="723"/>
                      <a:pt x="92" y="723"/>
                    </a:cubicBezTo>
                    <a:cubicBezTo>
                      <a:pt x="89" y="728"/>
                      <a:pt x="89" y="728"/>
                      <a:pt x="89" y="728"/>
                    </a:cubicBezTo>
                    <a:cubicBezTo>
                      <a:pt x="81" y="729"/>
                      <a:pt x="81" y="729"/>
                      <a:pt x="81" y="729"/>
                    </a:cubicBezTo>
                    <a:cubicBezTo>
                      <a:pt x="79" y="727"/>
                      <a:pt x="79" y="727"/>
                      <a:pt x="79" y="727"/>
                    </a:cubicBezTo>
                    <a:cubicBezTo>
                      <a:pt x="79" y="728"/>
                      <a:pt x="79" y="728"/>
                      <a:pt x="79" y="728"/>
                    </a:cubicBezTo>
                    <a:cubicBezTo>
                      <a:pt x="79" y="730"/>
                      <a:pt x="79" y="730"/>
                      <a:pt x="79" y="730"/>
                    </a:cubicBezTo>
                    <a:cubicBezTo>
                      <a:pt x="82" y="734"/>
                      <a:pt x="82" y="734"/>
                      <a:pt x="82" y="734"/>
                    </a:cubicBezTo>
                    <a:cubicBezTo>
                      <a:pt x="81" y="738"/>
                      <a:pt x="81" y="738"/>
                      <a:pt x="81" y="738"/>
                    </a:cubicBezTo>
                    <a:cubicBezTo>
                      <a:pt x="84" y="741"/>
                      <a:pt x="84" y="741"/>
                      <a:pt x="84" y="741"/>
                    </a:cubicBezTo>
                    <a:cubicBezTo>
                      <a:pt x="84" y="744"/>
                      <a:pt x="84" y="744"/>
                      <a:pt x="84" y="744"/>
                    </a:cubicBezTo>
                    <a:cubicBezTo>
                      <a:pt x="85" y="744"/>
                      <a:pt x="85" y="744"/>
                      <a:pt x="85" y="744"/>
                    </a:cubicBezTo>
                    <a:cubicBezTo>
                      <a:pt x="87" y="744"/>
                      <a:pt x="87" y="744"/>
                      <a:pt x="87" y="744"/>
                    </a:cubicBezTo>
                    <a:cubicBezTo>
                      <a:pt x="87" y="742"/>
                      <a:pt x="87" y="742"/>
                      <a:pt x="87" y="742"/>
                    </a:cubicBezTo>
                    <a:cubicBezTo>
                      <a:pt x="90" y="739"/>
                      <a:pt x="90" y="739"/>
                      <a:pt x="90" y="739"/>
                    </a:cubicBezTo>
                    <a:cubicBezTo>
                      <a:pt x="97" y="741"/>
                      <a:pt x="97" y="741"/>
                      <a:pt x="97" y="741"/>
                    </a:cubicBezTo>
                    <a:cubicBezTo>
                      <a:pt x="104" y="741"/>
                      <a:pt x="104" y="741"/>
                      <a:pt x="104" y="741"/>
                    </a:cubicBezTo>
                    <a:cubicBezTo>
                      <a:pt x="107" y="740"/>
                      <a:pt x="107" y="740"/>
                      <a:pt x="107" y="740"/>
                    </a:cubicBezTo>
                    <a:cubicBezTo>
                      <a:pt x="111" y="740"/>
                      <a:pt x="111" y="740"/>
                      <a:pt x="111" y="740"/>
                    </a:cubicBezTo>
                    <a:cubicBezTo>
                      <a:pt x="113" y="746"/>
                      <a:pt x="113" y="746"/>
                      <a:pt x="113" y="746"/>
                    </a:cubicBezTo>
                    <a:cubicBezTo>
                      <a:pt x="117" y="749"/>
                      <a:pt x="117" y="749"/>
                      <a:pt x="117" y="749"/>
                    </a:cubicBezTo>
                    <a:cubicBezTo>
                      <a:pt x="115" y="752"/>
                      <a:pt x="115" y="752"/>
                      <a:pt x="115" y="752"/>
                    </a:cubicBezTo>
                    <a:cubicBezTo>
                      <a:pt x="118" y="756"/>
                      <a:pt x="118" y="756"/>
                      <a:pt x="118" y="756"/>
                    </a:cubicBezTo>
                    <a:cubicBezTo>
                      <a:pt x="125" y="755"/>
                      <a:pt x="125" y="755"/>
                      <a:pt x="125" y="755"/>
                    </a:cubicBezTo>
                    <a:cubicBezTo>
                      <a:pt x="128" y="758"/>
                      <a:pt x="128" y="758"/>
                      <a:pt x="128" y="758"/>
                    </a:cubicBezTo>
                    <a:cubicBezTo>
                      <a:pt x="129" y="760"/>
                      <a:pt x="129" y="760"/>
                      <a:pt x="129" y="760"/>
                    </a:cubicBezTo>
                    <a:cubicBezTo>
                      <a:pt x="131" y="760"/>
                      <a:pt x="131" y="760"/>
                      <a:pt x="131" y="760"/>
                    </a:cubicBezTo>
                    <a:cubicBezTo>
                      <a:pt x="131" y="765"/>
                      <a:pt x="131" y="765"/>
                      <a:pt x="131" y="765"/>
                    </a:cubicBezTo>
                    <a:cubicBezTo>
                      <a:pt x="133" y="768"/>
                      <a:pt x="133" y="768"/>
                      <a:pt x="133" y="768"/>
                    </a:cubicBezTo>
                    <a:cubicBezTo>
                      <a:pt x="138" y="773"/>
                      <a:pt x="138" y="773"/>
                      <a:pt x="138" y="773"/>
                    </a:cubicBezTo>
                    <a:cubicBezTo>
                      <a:pt x="140" y="771"/>
                      <a:pt x="140" y="771"/>
                      <a:pt x="140" y="771"/>
                    </a:cubicBezTo>
                    <a:cubicBezTo>
                      <a:pt x="144" y="773"/>
                      <a:pt x="144" y="773"/>
                      <a:pt x="144" y="773"/>
                    </a:cubicBezTo>
                    <a:cubicBezTo>
                      <a:pt x="147" y="772"/>
                      <a:pt x="147" y="772"/>
                      <a:pt x="147" y="772"/>
                    </a:cubicBezTo>
                    <a:cubicBezTo>
                      <a:pt x="150" y="773"/>
                      <a:pt x="150" y="773"/>
                      <a:pt x="150" y="773"/>
                    </a:cubicBezTo>
                    <a:cubicBezTo>
                      <a:pt x="154" y="769"/>
                      <a:pt x="154" y="769"/>
                      <a:pt x="154" y="769"/>
                    </a:cubicBezTo>
                    <a:cubicBezTo>
                      <a:pt x="157" y="769"/>
                      <a:pt x="157" y="769"/>
                      <a:pt x="157" y="769"/>
                    </a:cubicBezTo>
                    <a:cubicBezTo>
                      <a:pt x="161" y="776"/>
                      <a:pt x="161" y="776"/>
                      <a:pt x="161" y="776"/>
                    </a:cubicBezTo>
                    <a:cubicBezTo>
                      <a:pt x="165" y="778"/>
                      <a:pt x="165" y="778"/>
                      <a:pt x="165" y="778"/>
                    </a:cubicBezTo>
                    <a:cubicBezTo>
                      <a:pt x="166" y="780"/>
                      <a:pt x="166" y="780"/>
                      <a:pt x="166" y="780"/>
                    </a:cubicBezTo>
                    <a:cubicBezTo>
                      <a:pt x="167" y="779"/>
                      <a:pt x="167" y="779"/>
                      <a:pt x="167" y="779"/>
                    </a:cubicBezTo>
                    <a:cubicBezTo>
                      <a:pt x="172" y="780"/>
                      <a:pt x="172" y="780"/>
                      <a:pt x="172" y="780"/>
                    </a:cubicBezTo>
                    <a:cubicBezTo>
                      <a:pt x="176" y="780"/>
                      <a:pt x="176" y="780"/>
                      <a:pt x="176" y="780"/>
                    </a:cubicBezTo>
                    <a:cubicBezTo>
                      <a:pt x="178" y="781"/>
                      <a:pt x="178" y="781"/>
                      <a:pt x="178" y="781"/>
                    </a:cubicBezTo>
                    <a:cubicBezTo>
                      <a:pt x="181" y="781"/>
                      <a:pt x="181" y="781"/>
                      <a:pt x="181" y="781"/>
                    </a:cubicBezTo>
                    <a:cubicBezTo>
                      <a:pt x="185" y="783"/>
                      <a:pt x="185" y="783"/>
                      <a:pt x="185" y="783"/>
                    </a:cubicBezTo>
                    <a:cubicBezTo>
                      <a:pt x="188" y="784"/>
                      <a:pt x="188" y="784"/>
                      <a:pt x="188" y="784"/>
                    </a:cubicBezTo>
                    <a:cubicBezTo>
                      <a:pt x="191" y="781"/>
                      <a:pt x="191" y="781"/>
                      <a:pt x="191" y="781"/>
                    </a:cubicBezTo>
                    <a:cubicBezTo>
                      <a:pt x="193" y="785"/>
                      <a:pt x="193" y="785"/>
                      <a:pt x="193" y="785"/>
                    </a:cubicBezTo>
                    <a:cubicBezTo>
                      <a:pt x="195" y="786"/>
                      <a:pt x="195" y="786"/>
                      <a:pt x="195" y="786"/>
                    </a:cubicBezTo>
                    <a:cubicBezTo>
                      <a:pt x="195" y="791"/>
                      <a:pt x="195" y="791"/>
                      <a:pt x="195" y="791"/>
                    </a:cubicBezTo>
                    <a:cubicBezTo>
                      <a:pt x="192" y="794"/>
                      <a:pt x="192" y="794"/>
                      <a:pt x="192" y="794"/>
                    </a:cubicBezTo>
                    <a:cubicBezTo>
                      <a:pt x="190" y="795"/>
                      <a:pt x="190" y="795"/>
                      <a:pt x="190" y="795"/>
                    </a:cubicBezTo>
                    <a:cubicBezTo>
                      <a:pt x="189" y="799"/>
                      <a:pt x="189" y="799"/>
                      <a:pt x="189" y="799"/>
                    </a:cubicBezTo>
                    <a:cubicBezTo>
                      <a:pt x="193" y="802"/>
                      <a:pt x="193" y="802"/>
                      <a:pt x="193" y="802"/>
                    </a:cubicBezTo>
                    <a:cubicBezTo>
                      <a:pt x="193" y="806"/>
                      <a:pt x="193" y="806"/>
                      <a:pt x="193" y="806"/>
                    </a:cubicBezTo>
                    <a:cubicBezTo>
                      <a:pt x="192" y="811"/>
                      <a:pt x="192" y="811"/>
                      <a:pt x="192" y="811"/>
                    </a:cubicBezTo>
                    <a:cubicBezTo>
                      <a:pt x="192" y="815"/>
                      <a:pt x="192" y="815"/>
                      <a:pt x="192" y="815"/>
                    </a:cubicBezTo>
                    <a:cubicBezTo>
                      <a:pt x="189" y="817"/>
                      <a:pt x="189" y="817"/>
                      <a:pt x="189" y="817"/>
                    </a:cubicBezTo>
                    <a:cubicBezTo>
                      <a:pt x="183" y="817"/>
                      <a:pt x="183" y="817"/>
                      <a:pt x="183" y="817"/>
                    </a:cubicBezTo>
                    <a:cubicBezTo>
                      <a:pt x="180" y="822"/>
                      <a:pt x="180" y="822"/>
                      <a:pt x="180" y="822"/>
                    </a:cubicBezTo>
                    <a:cubicBezTo>
                      <a:pt x="178" y="822"/>
                      <a:pt x="178" y="822"/>
                      <a:pt x="178" y="822"/>
                    </a:cubicBezTo>
                    <a:cubicBezTo>
                      <a:pt x="178" y="827"/>
                      <a:pt x="178" y="827"/>
                      <a:pt x="178" y="827"/>
                    </a:cubicBezTo>
                    <a:cubicBezTo>
                      <a:pt x="180" y="827"/>
                      <a:pt x="180" y="827"/>
                      <a:pt x="180" y="827"/>
                    </a:cubicBezTo>
                    <a:cubicBezTo>
                      <a:pt x="183" y="825"/>
                      <a:pt x="183" y="825"/>
                      <a:pt x="183" y="825"/>
                    </a:cubicBezTo>
                    <a:cubicBezTo>
                      <a:pt x="187" y="824"/>
                      <a:pt x="187" y="824"/>
                      <a:pt x="187" y="824"/>
                    </a:cubicBezTo>
                    <a:cubicBezTo>
                      <a:pt x="189" y="827"/>
                      <a:pt x="189" y="827"/>
                      <a:pt x="189" y="827"/>
                    </a:cubicBezTo>
                    <a:cubicBezTo>
                      <a:pt x="188" y="830"/>
                      <a:pt x="188" y="830"/>
                      <a:pt x="188" y="830"/>
                    </a:cubicBezTo>
                    <a:cubicBezTo>
                      <a:pt x="180" y="834"/>
                      <a:pt x="180" y="834"/>
                      <a:pt x="180" y="834"/>
                    </a:cubicBezTo>
                    <a:cubicBezTo>
                      <a:pt x="178" y="835"/>
                      <a:pt x="178" y="835"/>
                      <a:pt x="178" y="835"/>
                    </a:cubicBezTo>
                    <a:cubicBezTo>
                      <a:pt x="178" y="835"/>
                      <a:pt x="178" y="835"/>
                      <a:pt x="178" y="835"/>
                    </a:cubicBezTo>
                    <a:cubicBezTo>
                      <a:pt x="182" y="835"/>
                      <a:pt x="182" y="835"/>
                      <a:pt x="182" y="835"/>
                    </a:cubicBezTo>
                    <a:cubicBezTo>
                      <a:pt x="178" y="839"/>
                      <a:pt x="178" y="839"/>
                      <a:pt x="178" y="839"/>
                    </a:cubicBezTo>
                    <a:cubicBezTo>
                      <a:pt x="175" y="838"/>
                      <a:pt x="175" y="838"/>
                      <a:pt x="175" y="838"/>
                    </a:cubicBezTo>
                    <a:cubicBezTo>
                      <a:pt x="172" y="839"/>
                      <a:pt x="172" y="839"/>
                      <a:pt x="172" y="839"/>
                    </a:cubicBezTo>
                    <a:cubicBezTo>
                      <a:pt x="173" y="841"/>
                      <a:pt x="173" y="841"/>
                      <a:pt x="173" y="841"/>
                    </a:cubicBezTo>
                    <a:cubicBezTo>
                      <a:pt x="174" y="842"/>
                      <a:pt x="174" y="842"/>
                      <a:pt x="174" y="842"/>
                    </a:cubicBezTo>
                    <a:cubicBezTo>
                      <a:pt x="176" y="841"/>
                      <a:pt x="176" y="841"/>
                      <a:pt x="176" y="841"/>
                    </a:cubicBezTo>
                    <a:cubicBezTo>
                      <a:pt x="177" y="843"/>
                      <a:pt x="177" y="843"/>
                      <a:pt x="177" y="843"/>
                    </a:cubicBezTo>
                    <a:cubicBezTo>
                      <a:pt x="180" y="844"/>
                      <a:pt x="180" y="844"/>
                      <a:pt x="180" y="844"/>
                    </a:cubicBezTo>
                    <a:cubicBezTo>
                      <a:pt x="180" y="846"/>
                      <a:pt x="180" y="846"/>
                      <a:pt x="180" y="846"/>
                    </a:cubicBezTo>
                    <a:cubicBezTo>
                      <a:pt x="178" y="847"/>
                      <a:pt x="178" y="847"/>
                      <a:pt x="178" y="847"/>
                    </a:cubicBezTo>
                    <a:cubicBezTo>
                      <a:pt x="176" y="849"/>
                      <a:pt x="176" y="849"/>
                      <a:pt x="176" y="849"/>
                    </a:cubicBezTo>
                    <a:cubicBezTo>
                      <a:pt x="174" y="848"/>
                      <a:pt x="174" y="848"/>
                      <a:pt x="174" y="848"/>
                    </a:cubicBezTo>
                    <a:cubicBezTo>
                      <a:pt x="174" y="849"/>
                      <a:pt x="174" y="849"/>
                      <a:pt x="174" y="849"/>
                    </a:cubicBezTo>
                    <a:cubicBezTo>
                      <a:pt x="174" y="850"/>
                      <a:pt x="174" y="850"/>
                      <a:pt x="174" y="850"/>
                    </a:cubicBezTo>
                    <a:cubicBezTo>
                      <a:pt x="171" y="853"/>
                      <a:pt x="171" y="853"/>
                      <a:pt x="171" y="853"/>
                    </a:cubicBezTo>
                    <a:cubicBezTo>
                      <a:pt x="171" y="854"/>
                      <a:pt x="171" y="854"/>
                      <a:pt x="171" y="854"/>
                    </a:cubicBezTo>
                    <a:cubicBezTo>
                      <a:pt x="173" y="855"/>
                      <a:pt x="173" y="855"/>
                      <a:pt x="173" y="855"/>
                    </a:cubicBezTo>
                    <a:cubicBezTo>
                      <a:pt x="172" y="861"/>
                      <a:pt x="172" y="861"/>
                      <a:pt x="172" y="861"/>
                    </a:cubicBezTo>
                    <a:cubicBezTo>
                      <a:pt x="168" y="860"/>
                      <a:pt x="168" y="860"/>
                      <a:pt x="168" y="860"/>
                    </a:cubicBezTo>
                    <a:cubicBezTo>
                      <a:pt x="168" y="861"/>
                      <a:pt x="168" y="861"/>
                      <a:pt x="168" y="861"/>
                    </a:cubicBezTo>
                    <a:cubicBezTo>
                      <a:pt x="165" y="859"/>
                      <a:pt x="165" y="859"/>
                      <a:pt x="165" y="859"/>
                    </a:cubicBezTo>
                    <a:cubicBezTo>
                      <a:pt x="164" y="859"/>
                      <a:pt x="164" y="859"/>
                      <a:pt x="164" y="859"/>
                    </a:cubicBezTo>
                    <a:cubicBezTo>
                      <a:pt x="165" y="861"/>
                      <a:pt x="165" y="861"/>
                      <a:pt x="165" y="861"/>
                    </a:cubicBezTo>
                    <a:cubicBezTo>
                      <a:pt x="162" y="862"/>
                      <a:pt x="162" y="862"/>
                      <a:pt x="162" y="862"/>
                    </a:cubicBezTo>
                    <a:cubicBezTo>
                      <a:pt x="163" y="862"/>
                      <a:pt x="163" y="862"/>
                      <a:pt x="163" y="862"/>
                    </a:cubicBezTo>
                    <a:cubicBezTo>
                      <a:pt x="165" y="862"/>
                      <a:pt x="165" y="862"/>
                      <a:pt x="165" y="862"/>
                    </a:cubicBezTo>
                    <a:cubicBezTo>
                      <a:pt x="169" y="865"/>
                      <a:pt x="169" y="865"/>
                      <a:pt x="169" y="865"/>
                    </a:cubicBezTo>
                    <a:cubicBezTo>
                      <a:pt x="169" y="867"/>
                      <a:pt x="169" y="867"/>
                      <a:pt x="169" y="867"/>
                    </a:cubicBezTo>
                    <a:cubicBezTo>
                      <a:pt x="171" y="870"/>
                      <a:pt x="171" y="870"/>
                      <a:pt x="171" y="870"/>
                    </a:cubicBezTo>
                    <a:cubicBezTo>
                      <a:pt x="176" y="869"/>
                      <a:pt x="176" y="869"/>
                      <a:pt x="176" y="869"/>
                    </a:cubicBezTo>
                    <a:cubicBezTo>
                      <a:pt x="182" y="872"/>
                      <a:pt x="182" y="872"/>
                      <a:pt x="182" y="872"/>
                    </a:cubicBezTo>
                    <a:cubicBezTo>
                      <a:pt x="185" y="873"/>
                      <a:pt x="185" y="873"/>
                      <a:pt x="185" y="873"/>
                    </a:cubicBezTo>
                    <a:cubicBezTo>
                      <a:pt x="194" y="880"/>
                      <a:pt x="194" y="880"/>
                      <a:pt x="194" y="880"/>
                    </a:cubicBezTo>
                    <a:cubicBezTo>
                      <a:pt x="196" y="883"/>
                      <a:pt x="196" y="883"/>
                      <a:pt x="196" y="883"/>
                    </a:cubicBezTo>
                    <a:cubicBezTo>
                      <a:pt x="198" y="884"/>
                      <a:pt x="198" y="884"/>
                      <a:pt x="198" y="884"/>
                    </a:cubicBezTo>
                    <a:cubicBezTo>
                      <a:pt x="199" y="885"/>
                      <a:pt x="199" y="885"/>
                      <a:pt x="199" y="885"/>
                    </a:cubicBezTo>
                    <a:cubicBezTo>
                      <a:pt x="201" y="887"/>
                      <a:pt x="201" y="887"/>
                      <a:pt x="201" y="887"/>
                    </a:cubicBezTo>
                    <a:cubicBezTo>
                      <a:pt x="203" y="887"/>
                      <a:pt x="203" y="887"/>
                      <a:pt x="203" y="887"/>
                    </a:cubicBezTo>
                    <a:cubicBezTo>
                      <a:pt x="204" y="889"/>
                      <a:pt x="204" y="889"/>
                      <a:pt x="204" y="889"/>
                    </a:cubicBezTo>
                    <a:cubicBezTo>
                      <a:pt x="206" y="890"/>
                      <a:pt x="206" y="890"/>
                      <a:pt x="206" y="890"/>
                    </a:cubicBezTo>
                    <a:cubicBezTo>
                      <a:pt x="208" y="890"/>
                      <a:pt x="208" y="890"/>
                      <a:pt x="208" y="890"/>
                    </a:cubicBezTo>
                    <a:cubicBezTo>
                      <a:pt x="210" y="893"/>
                      <a:pt x="210" y="893"/>
                      <a:pt x="210" y="893"/>
                    </a:cubicBezTo>
                    <a:cubicBezTo>
                      <a:pt x="213" y="893"/>
                      <a:pt x="213" y="893"/>
                      <a:pt x="213" y="893"/>
                    </a:cubicBezTo>
                    <a:cubicBezTo>
                      <a:pt x="214" y="894"/>
                      <a:pt x="214" y="894"/>
                      <a:pt x="214" y="894"/>
                    </a:cubicBezTo>
                    <a:cubicBezTo>
                      <a:pt x="215" y="893"/>
                      <a:pt x="215" y="893"/>
                      <a:pt x="215" y="893"/>
                    </a:cubicBezTo>
                    <a:cubicBezTo>
                      <a:pt x="220" y="896"/>
                      <a:pt x="220" y="896"/>
                      <a:pt x="220" y="896"/>
                    </a:cubicBezTo>
                    <a:cubicBezTo>
                      <a:pt x="220" y="898"/>
                      <a:pt x="220" y="898"/>
                      <a:pt x="220" y="898"/>
                    </a:cubicBezTo>
                    <a:cubicBezTo>
                      <a:pt x="223" y="898"/>
                      <a:pt x="223" y="898"/>
                      <a:pt x="223" y="898"/>
                    </a:cubicBezTo>
                    <a:cubicBezTo>
                      <a:pt x="226" y="903"/>
                      <a:pt x="226" y="903"/>
                      <a:pt x="226" y="903"/>
                    </a:cubicBezTo>
                    <a:cubicBezTo>
                      <a:pt x="227" y="905"/>
                      <a:pt x="227" y="905"/>
                      <a:pt x="227" y="905"/>
                    </a:cubicBezTo>
                    <a:cubicBezTo>
                      <a:pt x="228" y="910"/>
                      <a:pt x="228" y="910"/>
                      <a:pt x="228" y="910"/>
                    </a:cubicBezTo>
                    <a:cubicBezTo>
                      <a:pt x="231" y="915"/>
                      <a:pt x="231" y="915"/>
                      <a:pt x="231" y="915"/>
                    </a:cubicBezTo>
                    <a:cubicBezTo>
                      <a:pt x="230" y="917"/>
                      <a:pt x="230" y="917"/>
                      <a:pt x="230" y="917"/>
                    </a:cubicBezTo>
                    <a:cubicBezTo>
                      <a:pt x="230" y="917"/>
                      <a:pt x="230" y="917"/>
                      <a:pt x="230" y="917"/>
                    </a:cubicBezTo>
                    <a:cubicBezTo>
                      <a:pt x="230" y="917"/>
                      <a:pt x="230" y="917"/>
                      <a:pt x="230" y="917"/>
                    </a:cubicBezTo>
                    <a:cubicBezTo>
                      <a:pt x="239" y="917"/>
                      <a:pt x="244" y="916"/>
                      <a:pt x="245" y="916"/>
                    </a:cubicBezTo>
                    <a:cubicBezTo>
                      <a:pt x="245" y="916"/>
                      <a:pt x="245" y="915"/>
                      <a:pt x="245" y="915"/>
                    </a:cubicBezTo>
                    <a:cubicBezTo>
                      <a:pt x="245" y="911"/>
                      <a:pt x="245" y="911"/>
                      <a:pt x="245" y="911"/>
                    </a:cubicBezTo>
                    <a:cubicBezTo>
                      <a:pt x="261" y="910"/>
                      <a:pt x="261" y="910"/>
                      <a:pt x="261" y="910"/>
                    </a:cubicBezTo>
                    <a:cubicBezTo>
                      <a:pt x="262" y="911"/>
                      <a:pt x="262" y="911"/>
                      <a:pt x="262" y="911"/>
                    </a:cubicBezTo>
                    <a:cubicBezTo>
                      <a:pt x="262" y="911"/>
                      <a:pt x="265" y="913"/>
                      <a:pt x="267" y="913"/>
                    </a:cubicBezTo>
                    <a:cubicBezTo>
                      <a:pt x="267" y="913"/>
                      <a:pt x="267" y="913"/>
                      <a:pt x="267" y="913"/>
                    </a:cubicBezTo>
                    <a:cubicBezTo>
                      <a:pt x="269" y="913"/>
                      <a:pt x="277" y="910"/>
                      <a:pt x="281" y="908"/>
                    </a:cubicBezTo>
                    <a:cubicBezTo>
                      <a:pt x="281" y="908"/>
                      <a:pt x="281" y="908"/>
                      <a:pt x="281" y="908"/>
                    </a:cubicBezTo>
                    <a:cubicBezTo>
                      <a:pt x="282" y="908"/>
                      <a:pt x="282" y="908"/>
                      <a:pt x="282" y="908"/>
                    </a:cubicBezTo>
                    <a:cubicBezTo>
                      <a:pt x="282" y="908"/>
                      <a:pt x="286" y="909"/>
                      <a:pt x="287" y="912"/>
                    </a:cubicBezTo>
                    <a:cubicBezTo>
                      <a:pt x="287" y="912"/>
                      <a:pt x="287" y="912"/>
                      <a:pt x="287" y="912"/>
                    </a:cubicBezTo>
                    <a:cubicBezTo>
                      <a:pt x="287" y="912"/>
                      <a:pt x="287" y="912"/>
                      <a:pt x="288" y="912"/>
                    </a:cubicBezTo>
                    <a:cubicBezTo>
                      <a:pt x="288" y="912"/>
                      <a:pt x="288" y="913"/>
                      <a:pt x="288" y="913"/>
                    </a:cubicBezTo>
                    <a:cubicBezTo>
                      <a:pt x="288" y="913"/>
                      <a:pt x="289" y="913"/>
                      <a:pt x="289" y="913"/>
                    </a:cubicBezTo>
                    <a:cubicBezTo>
                      <a:pt x="289" y="913"/>
                      <a:pt x="289" y="913"/>
                      <a:pt x="289" y="913"/>
                    </a:cubicBezTo>
                    <a:cubicBezTo>
                      <a:pt x="289" y="913"/>
                      <a:pt x="290" y="913"/>
                      <a:pt x="290" y="913"/>
                    </a:cubicBezTo>
                    <a:cubicBezTo>
                      <a:pt x="290" y="913"/>
                      <a:pt x="290" y="913"/>
                      <a:pt x="290" y="913"/>
                    </a:cubicBezTo>
                    <a:cubicBezTo>
                      <a:pt x="290" y="913"/>
                      <a:pt x="290" y="913"/>
                      <a:pt x="290" y="913"/>
                    </a:cubicBezTo>
                    <a:cubicBezTo>
                      <a:pt x="290" y="912"/>
                      <a:pt x="290" y="912"/>
                      <a:pt x="290" y="912"/>
                    </a:cubicBezTo>
                    <a:cubicBezTo>
                      <a:pt x="290" y="912"/>
                      <a:pt x="290" y="912"/>
                      <a:pt x="290" y="912"/>
                    </a:cubicBezTo>
                    <a:cubicBezTo>
                      <a:pt x="290" y="912"/>
                      <a:pt x="290" y="912"/>
                      <a:pt x="290" y="912"/>
                    </a:cubicBezTo>
                    <a:cubicBezTo>
                      <a:pt x="290" y="912"/>
                      <a:pt x="290" y="912"/>
                      <a:pt x="290" y="912"/>
                    </a:cubicBezTo>
                    <a:cubicBezTo>
                      <a:pt x="295" y="912"/>
                      <a:pt x="295" y="912"/>
                      <a:pt x="295" y="912"/>
                    </a:cubicBezTo>
                    <a:cubicBezTo>
                      <a:pt x="302" y="918"/>
                      <a:pt x="302" y="918"/>
                      <a:pt x="302" y="918"/>
                    </a:cubicBezTo>
                    <a:cubicBezTo>
                      <a:pt x="304" y="920"/>
                      <a:pt x="304" y="920"/>
                      <a:pt x="304" y="920"/>
                    </a:cubicBezTo>
                    <a:cubicBezTo>
                      <a:pt x="309" y="921"/>
                      <a:pt x="309" y="921"/>
                      <a:pt x="309" y="921"/>
                    </a:cubicBezTo>
                    <a:cubicBezTo>
                      <a:pt x="310" y="919"/>
                      <a:pt x="310" y="919"/>
                      <a:pt x="310" y="919"/>
                    </a:cubicBezTo>
                    <a:cubicBezTo>
                      <a:pt x="314" y="917"/>
                      <a:pt x="314" y="917"/>
                      <a:pt x="314" y="917"/>
                    </a:cubicBezTo>
                    <a:cubicBezTo>
                      <a:pt x="317" y="912"/>
                      <a:pt x="317" y="912"/>
                      <a:pt x="317" y="912"/>
                    </a:cubicBezTo>
                    <a:cubicBezTo>
                      <a:pt x="317" y="912"/>
                      <a:pt x="317" y="912"/>
                      <a:pt x="317" y="912"/>
                    </a:cubicBezTo>
                    <a:cubicBezTo>
                      <a:pt x="310" y="906"/>
                      <a:pt x="310" y="906"/>
                      <a:pt x="310" y="906"/>
                    </a:cubicBezTo>
                    <a:cubicBezTo>
                      <a:pt x="304" y="900"/>
                      <a:pt x="304" y="900"/>
                      <a:pt x="304" y="900"/>
                    </a:cubicBezTo>
                    <a:cubicBezTo>
                      <a:pt x="304" y="896"/>
                      <a:pt x="304" y="896"/>
                      <a:pt x="304" y="896"/>
                    </a:cubicBezTo>
                    <a:cubicBezTo>
                      <a:pt x="302" y="894"/>
                      <a:pt x="302" y="894"/>
                      <a:pt x="302" y="894"/>
                    </a:cubicBezTo>
                    <a:cubicBezTo>
                      <a:pt x="301" y="890"/>
                      <a:pt x="301" y="890"/>
                      <a:pt x="301" y="890"/>
                    </a:cubicBezTo>
                    <a:cubicBezTo>
                      <a:pt x="300" y="887"/>
                      <a:pt x="300" y="887"/>
                      <a:pt x="300" y="887"/>
                    </a:cubicBezTo>
                    <a:cubicBezTo>
                      <a:pt x="298" y="887"/>
                      <a:pt x="298" y="887"/>
                      <a:pt x="298" y="887"/>
                    </a:cubicBezTo>
                    <a:cubicBezTo>
                      <a:pt x="299" y="883"/>
                      <a:pt x="299" y="883"/>
                      <a:pt x="299" y="883"/>
                    </a:cubicBezTo>
                    <a:cubicBezTo>
                      <a:pt x="300" y="883"/>
                      <a:pt x="300" y="883"/>
                      <a:pt x="300" y="883"/>
                    </a:cubicBezTo>
                    <a:cubicBezTo>
                      <a:pt x="300" y="882"/>
                      <a:pt x="300" y="882"/>
                      <a:pt x="300" y="882"/>
                    </a:cubicBezTo>
                    <a:cubicBezTo>
                      <a:pt x="300" y="883"/>
                      <a:pt x="300" y="883"/>
                      <a:pt x="300" y="883"/>
                    </a:cubicBezTo>
                    <a:cubicBezTo>
                      <a:pt x="296" y="880"/>
                      <a:pt x="296" y="880"/>
                      <a:pt x="296" y="880"/>
                    </a:cubicBezTo>
                    <a:cubicBezTo>
                      <a:pt x="296" y="876"/>
                      <a:pt x="296" y="876"/>
                      <a:pt x="296" y="876"/>
                    </a:cubicBezTo>
                    <a:cubicBezTo>
                      <a:pt x="294" y="875"/>
                      <a:pt x="294" y="875"/>
                      <a:pt x="294" y="875"/>
                    </a:cubicBezTo>
                    <a:cubicBezTo>
                      <a:pt x="292" y="874"/>
                      <a:pt x="292" y="874"/>
                      <a:pt x="292" y="874"/>
                    </a:cubicBezTo>
                    <a:cubicBezTo>
                      <a:pt x="291" y="874"/>
                      <a:pt x="291" y="874"/>
                      <a:pt x="291" y="874"/>
                    </a:cubicBezTo>
                    <a:cubicBezTo>
                      <a:pt x="288" y="873"/>
                      <a:pt x="288" y="873"/>
                      <a:pt x="288" y="873"/>
                    </a:cubicBezTo>
                    <a:cubicBezTo>
                      <a:pt x="286" y="868"/>
                      <a:pt x="286" y="868"/>
                      <a:pt x="286" y="868"/>
                    </a:cubicBezTo>
                    <a:cubicBezTo>
                      <a:pt x="287" y="865"/>
                      <a:pt x="287" y="865"/>
                      <a:pt x="287" y="865"/>
                    </a:cubicBezTo>
                    <a:cubicBezTo>
                      <a:pt x="288" y="864"/>
                      <a:pt x="288" y="864"/>
                      <a:pt x="288" y="864"/>
                    </a:cubicBezTo>
                    <a:cubicBezTo>
                      <a:pt x="289" y="859"/>
                      <a:pt x="289" y="859"/>
                      <a:pt x="289" y="859"/>
                    </a:cubicBezTo>
                    <a:cubicBezTo>
                      <a:pt x="290" y="857"/>
                      <a:pt x="290" y="857"/>
                      <a:pt x="290" y="857"/>
                    </a:cubicBezTo>
                    <a:cubicBezTo>
                      <a:pt x="291" y="854"/>
                      <a:pt x="291" y="854"/>
                      <a:pt x="291" y="854"/>
                    </a:cubicBezTo>
                    <a:cubicBezTo>
                      <a:pt x="292" y="853"/>
                      <a:pt x="292" y="853"/>
                      <a:pt x="292" y="853"/>
                    </a:cubicBezTo>
                    <a:cubicBezTo>
                      <a:pt x="293" y="850"/>
                      <a:pt x="293" y="850"/>
                      <a:pt x="293" y="850"/>
                    </a:cubicBezTo>
                    <a:cubicBezTo>
                      <a:pt x="294" y="849"/>
                      <a:pt x="294" y="849"/>
                      <a:pt x="294" y="849"/>
                    </a:cubicBezTo>
                    <a:cubicBezTo>
                      <a:pt x="294" y="846"/>
                      <a:pt x="294" y="846"/>
                      <a:pt x="294" y="846"/>
                    </a:cubicBezTo>
                    <a:cubicBezTo>
                      <a:pt x="297" y="847"/>
                      <a:pt x="297" y="847"/>
                      <a:pt x="297" y="847"/>
                    </a:cubicBezTo>
                    <a:cubicBezTo>
                      <a:pt x="298" y="848"/>
                      <a:pt x="298" y="848"/>
                      <a:pt x="298" y="848"/>
                    </a:cubicBezTo>
                    <a:cubicBezTo>
                      <a:pt x="298" y="847"/>
                      <a:pt x="298" y="847"/>
                      <a:pt x="298" y="847"/>
                    </a:cubicBezTo>
                    <a:cubicBezTo>
                      <a:pt x="299" y="845"/>
                      <a:pt x="299" y="845"/>
                      <a:pt x="299" y="845"/>
                    </a:cubicBezTo>
                    <a:cubicBezTo>
                      <a:pt x="300" y="846"/>
                      <a:pt x="300" y="846"/>
                      <a:pt x="300" y="846"/>
                    </a:cubicBezTo>
                    <a:cubicBezTo>
                      <a:pt x="301" y="846"/>
                      <a:pt x="301" y="846"/>
                      <a:pt x="301" y="846"/>
                    </a:cubicBezTo>
                    <a:cubicBezTo>
                      <a:pt x="303" y="846"/>
                      <a:pt x="303" y="846"/>
                      <a:pt x="303" y="846"/>
                    </a:cubicBezTo>
                    <a:cubicBezTo>
                      <a:pt x="304" y="845"/>
                      <a:pt x="304" y="845"/>
                      <a:pt x="304" y="845"/>
                    </a:cubicBezTo>
                    <a:cubicBezTo>
                      <a:pt x="298" y="843"/>
                      <a:pt x="298" y="843"/>
                      <a:pt x="298" y="843"/>
                    </a:cubicBezTo>
                    <a:cubicBezTo>
                      <a:pt x="304" y="842"/>
                      <a:pt x="304" y="842"/>
                      <a:pt x="304" y="842"/>
                    </a:cubicBezTo>
                    <a:cubicBezTo>
                      <a:pt x="305" y="843"/>
                      <a:pt x="305" y="843"/>
                      <a:pt x="305" y="843"/>
                    </a:cubicBezTo>
                    <a:cubicBezTo>
                      <a:pt x="305" y="843"/>
                      <a:pt x="305" y="843"/>
                      <a:pt x="306" y="843"/>
                    </a:cubicBezTo>
                    <a:cubicBezTo>
                      <a:pt x="306" y="843"/>
                      <a:pt x="306" y="843"/>
                      <a:pt x="307" y="843"/>
                    </a:cubicBezTo>
                    <a:cubicBezTo>
                      <a:pt x="302" y="840"/>
                      <a:pt x="302" y="840"/>
                      <a:pt x="302" y="840"/>
                    </a:cubicBezTo>
                    <a:cubicBezTo>
                      <a:pt x="307" y="839"/>
                      <a:pt x="307" y="839"/>
                      <a:pt x="307" y="839"/>
                    </a:cubicBezTo>
                    <a:cubicBezTo>
                      <a:pt x="309" y="839"/>
                      <a:pt x="309" y="839"/>
                      <a:pt x="309" y="839"/>
                    </a:cubicBezTo>
                    <a:cubicBezTo>
                      <a:pt x="310" y="839"/>
                      <a:pt x="310" y="839"/>
                      <a:pt x="310" y="839"/>
                    </a:cubicBezTo>
                    <a:cubicBezTo>
                      <a:pt x="311" y="839"/>
                      <a:pt x="311" y="839"/>
                      <a:pt x="311" y="839"/>
                    </a:cubicBezTo>
                    <a:cubicBezTo>
                      <a:pt x="308" y="838"/>
                      <a:pt x="308" y="838"/>
                      <a:pt x="308" y="838"/>
                    </a:cubicBezTo>
                    <a:cubicBezTo>
                      <a:pt x="312" y="837"/>
                      <a:pt x="312" y="837"/>
                      <a:pt x="312" y="837"/>
                    </a:cubicBezTo>
                    <a:cubicBezTo>
                      <a:pt x="309" y="835"/>
                      <a:pt x="309" y="835"/>
                      <a:pt x="309" y="835"/>
                    </a:cubicBezTo>
                    <a:cubicBezTo>
                      <a:pt x="313" y="835"/>
                      <a:pt x="313" y="835"/>
                      <a:pt x="313" y="835"/>
                    </a:cubicBezTo>
                    <a:cubicBezTo>
                      <a:pt x="313" y="833"/>
                      <a:pt x="313" y="833"/>
                      <a:pt x="313" y="833"/>
                    </a:cubicBezTo>
                    <a:cubicBezTo>
                      <a:pt x="311" y="832"/>
                      <a:pt x="311" y="832"/>
                      <a:pt x="311" y="832"/>
                    </a:cubicBezTo>
                    <a:cubicBezTo>
                      <a:pt x="307" y="833"/>
                      <a:pt x="307" y="833"/>
                      <a:pt x="307" y="833"/>
                    </a:cubicBezTo>
                    <a:cubicBezTo>
                      <a:pt x="301" y="829"/>
                      <a:pt x="301" y="829"/>
                      <a:pt x="301" y="829"/>
                    </a:cubicBezTo>
                    <a:cubicBezTo>
                      <a:pt x="302" y="826"/>
                      <a:pt x="302" y="826"/>
                      <a:pt x="302" y="826"/>
                    </a:cubicBezTo>
                    <a:cubicBezTo>
                      <a:pt x="306" y="826"/>
                      <a:pt x="306" y="826"/>
                      <a:pt x="306" y="826"/>
                    </a:cubicBezTo>
                    <a:cubicBezTo>
                      <a:pt x="301" y="819"/>
                      <a:pt x="301" y="819"/>
                      <a:pt x="301" y="819"/>
                    </a:cubicBezTo>
                    <a:cubicBezTo>
                      <a:pt x="296" y="813"/>
                      <a:pt x="296" y="813"/>
                      <a:pt x="296" y="813"/>
                    </a:cubicBezTo>
                    <a:cubicBezTo>
                      <a:pt x="288" y="811"/>
                      <a:pt x="288" y="811"/>
                      <a:pt x="288" y="811"/>
                    </a:cubicBezTo>
                    <a:cubicBezTo>
                      <a:pt x="287" y="813"/>
                      <a:pt x="287" y="813"/>
                      <a:pt x="287" y="813"/>
                    </a:cubicBezTo>
                    <a:cubicBezTo>
                      <a:pt x="281" y="808"/>
                      <a:pt x="281" y="808"/>
                      <a:pt x="281" y="808"/>
                    </a:cubicBezTo>
                    <a:cubicBezTo>
                      <a:pt x="282" y="806"/>
                      <a:pt x="282" y="806"/>
                      <a:pt x="282" y="806"/>
                    </a:cubicBezTo>
                    <a:cubicBezTo>
                      <a:pt x="280" y="803"/>
                      <a:pt x="280" y="803"/>
                      <a:pt x="280" y="803"/>
                    </a:cubicBezTo>
                    <a:cubicBezTo>
                      <a:pt x="274" y="801"/>
                      <a:pt x="274" y="801"/>
                      <a:pt x="274" y="801"/>
                    </a:cubicBezTo>
                    <a:cubicBezTo>
                      <a:pt x="276" y="796"/>
                      <a:pt x="276" y="796"/>
                      <a:pt x="276" y="796"/>
                    </a:cubicBezTo>
                    <a:cubicBezTo>
                      <a:pt x="277" y="788"/>
                      <a:pt x="277" y="788"/>
                      <a:pt x="277" y="788"/>
                    </a:cubicBezTo>
                    <a:cubicBezTo>
                      <a:pt x="275" y="786"/>
                      <a:pt x="275" y="786"/>
                      <a:pt x="275" y="786"/>
                    </a:cubicBezTo>
                    <a:cubicBezTo>
                      <a:pt x="274" y="779"/>
                      <a:pt x="274" y="779"/>
                      <a:pt x="274" y="779"/>
                    </a:cubicBezTo>
                    <a:cubicBezTo>
                      <a:pt x="277" y="777"/>
                      <a:pt x="277" y="777"/>
                      <a:pt x="277" y="777"/>
                    </a:cubicBezTo>
                    <a:cubicBezTo>
                      <a:pt x="281" y="773"/>
                      <a:pt x="281" y="773"/>
                      <a:pt x="281" y="773"/>
                    </a:cubicBezTo>
                    <a:cubicBezTo>
                      <a:pt x="281" y="770"/>
                      <a:pt x="281" y="770"/>
                      <a:pt x="281" y="770"/>
                    </a:cubicBezTo>
                    <a:cubicBezTo>
                      <a:pt x="283" y="766"/>
                      <a:pt x="283" y="766"/>
                      <a:pt x="283" y="766"/>
                    </a:cubicBezTo>
                    <a:cubicBezTo>
                      <a:pt x="292" y="774"/>
                      <a:pt x="292" y="774"/>
                      <a:pt x="292" y="774"/>
                    </a:cubicBezTo>
                    <a:cubicBezTo>
                      <a:pt x="293" y="776"/>
                      <a:pt x="293" y="776"/>
                      <a:pt x="293" y="776"/>
                    </a:cubicBezTo>
                    <a:cubicBezTo>
                      <a:pt x="296" y="778"/>
                      <a:pt x="296" y="778"/>
                      <a:pt x="296" y="778"/>
                    </a:cubicBezTo>
                    <a:cubicBezTo>
                      <a:pt x="299" y="778"/>
                      <a:pt x="299" y="778"/>
                      <a:pt x="299" y="778"/>
                    </a:cubicBezTo>
                    <a:cubicBezTo>
                      <a:pt x="298" y="774"/>
                      <a:pt x="298" y="774"/>
                      <a:pt x="298" y="774"/>
                    </a:cubicBezTo>
                    <a:cubicBezTo>
                      <a:pt x="300" y="773"/>
                      <a:pt x="300" y="773"/>
                      <a:pt x="300" y="773"/>
                    </a:cubicBezTo>
                    <a:cubicBezTo>
                      <a:pt x="297" y="762"/>
                      <a:pt x="297" y="762"/>
                      <a:pt x="297" y="762"/>
                    </a:cubicBezTo>
                    <a:cubicBezTo>
                      <a:pt x="302" y="761"/>
                      <a:pt x="302" y="761"/>
                      <a:pt x="302" y="761"/>
                    </a:cubicBezTo>
                    <a:cubicBezTo>
                      <a:pt x="305" y="761"/>
                      <a:pt x="305" y="761"/>
                      <a:pt x="305" y="761"/>
                    </a:cubicBezTo>
                    <a:cubicBezTo>
                      <a:pt x="305" y="760"/>
                      <a:pt x="305" y="760"/>
                      <a:pt x="305" y="760"/>
                    </a:cubicBezTo>
                    <a:cubicBezTo>
                      <a:pt x="303" y="757"/>
                      <a:pt x="303" y="757"/>
                      <a:pt x="303" y="757"/>
                    </a:cubicBezTo>
                    <a:cubicBezTo>
                      <a:pt x="304" y="753"/>
                      <a:pt x="304" y="753"/>
                      <a:pt x="304" y="753"/>
                    </a:cubicBezTo>
                    <a:cubicBezTo>
                      <a:pt x="309" y="751"/>
                      <a:pt x="309" y="751"/>
                      <a:pt x="309" y="751"/>
                    </a:cubicBezTo>
                    <a:cubicBezTo>
                      <a:pt x="310" y="750"/>
                      <a:pt x="310" y="750"/>
                      <a:pt x="310" y="750"/>
                    </a:cubicBezTo>
                    <a:cubicBezTo>
                      <a:pt x="312" y="747"/>
                      <a:pt x="312" y="747"/>
                      <a:pt x="312" y="747"/>
                    </a:cubicBezTo>
                    <a:cubicBezTo>
                      <a:pt x="314" y="745"/>
                      <a:pt x="314" y="745"/>
                      <a:pt x="314" y="745"/>
                    </a:cubicBezTo>
                    <a:cubicBezTo>
                      <a:pt x="316" y="746"/>
                      <a:pt x="316" y="746"/>
                      <a:pt x="316" y="746"/>
                    </a:cubicBezTo>
                    <a:cubicBezTo>
                      <a:pt x="317" y="745"/>
                      <a:pt x="317" y="745"/>
                      <a:pt x="317" y="745"/>
                    </a:cubicBezTo>
                    <a:cubicBezTo>
                      <a:pt x="316" y="742"/>
                      <a:pt x="316" y="742"/>
                      <a:pt x="316" y="742"/>
                    </a:cubicBezTo>
                    <a:cubicBezTo>
                      <a:pt x="317" y="739"/>
                      <a:pt x="317" y="739"/>
                      <a:pt x="317" y="739"/>
                    </a:cubicBezTo>
                    <a:cubicBezTo>
                      <a:pt x="322" y="742"/>
                      <a:pt x="322" y="742"/>
                      <a:pt x="322" y="742"/>
                    </a:cubicBezTo>
                    <a:cubicBezTo>
                      <a:pt x="326" y="744"/>
                      <a:pt x="326" y="744"/>
                      <a:pt x="326" y="744"/>
                    </a:cubicBezTo>
                    <a:cubicBezTo>
                      <a:pt x="325" y="747"/>
                      <a:pt x="325" y="747"/>
                      <a:pt x="325" y="747"/>
                    </a:cubicBezTo>
                    <a:cubicBezTo>
                      <a:pt x="324" y="748"/>
                      <a:pt x="324" y="748"/>
                      <a:pt x="324" y="748"/>
                    </a:cubicBezTo>
                    <a:cubicBezTo>
                      <a:pt x="324" y="748"/>
                      <a:pt x="324" y="748"/>
                      <a:pt x="324" y="748"/>
                    </a:cubicBezTo>
                    <a:cubicBezTo>
                      <a:pt x="326" y="747"/>
                      <a:pt x="326" y="747"/>
                      <a:pt x="326" y="747"/>
                    </a:cubicBezTo>
                    <a:cubicBezTo>
                      <a:pt x="326" y="745"/>
                      <a:pt x="326" y="745"/>
                      <a:pt x="326" y="745"/>
                    </a:cubicBezTo>
                    <a:cubicBezTo>
                      <a:pt x="330" y="743"/>
                      <a:pt x="330" y="743"/>
                      <a:pt x="330" y="743"/>
                    </a:cubicBezTo>
                    <a:cubicBezTo>
                      <a:pt x="330" y="744"/>
                      <a:pt x="330" y="744"/>
                      <a:pt x="330" y="744"/>
                    </a:cubicBezTo>
                    <a:cubicBezTo>
                      <a:pt x="330" y="743"/>
                      <a:pt x="330" y="743"/>
                      <a:pt x="330" y="743"/>
                    </a:cubicBezTo>
                    <a:cubicBezTo>
                      <a:pt x="334" y="743"/>
                      <a:pt x="334" y="743"/>
                      <a:pt x="334" y="743"/>
                    </a:cubicBezTo>
                    <a:cubicBezTo>
                      <a:pt x="336" y="741"/>
                      <a:pt x="336" y="741"/>
                      <a:pt x="336" y="741"/>
                    </a:cubicBezTo>
                    <a:cubicBezTo>
                      <a:pt x="340" y="741"/>
                      <a:pt x="340" y="741"/>
                      <a:pt x="340" y="741"/>
                    </a:cubicBezTo>
                    <a:cubicBezTo>
                      <a:pt x="341" y="744"/>
                      <a:pt x="341" y="744"/>
                      <a:pt x="341" y="744"/>
                    </a:cubicBezTo>
                    <a:cubicBezTo>
                      <a:pt x="344" y="746"/>
                      <a:pt x="344" y="746"/>
                      <a:pt x="344" y="746"/>
                    </a:cubicBezTo>
                    <a:cubicBezTo>
                      <a:pt x="348" y="745"/>
                      <a:pt x="348" y="745"/>
                      <a:pt x="348" y="745"/>
                    </a:cubicBezTo>
                    <a:cubicBezTo>
                      <a:pt x="351" y="745"/>
                      <a:pt x="351" y="745"/>
                      <a:pt x="351" y="745"/>
                    </a:cubicBezTo>
                    <a:cubicBezTo>
                      <a:pt x="353" y="747"/>
                      <a:pt x="353" y="747"/>
                      <a:pt x="353" y="747"/>
                    </a:cubicBezTo>
                    <a:cubicBezTo>
                      <a:pt x="354" y="747"/>
                      <a:pt x="354" y="747"/>
                      <a:pt x="354" y="747"/>
                    </a:cubicBezTo>
                    <a:cubicBezTo>
                      <a:pt x="357" y="750"/>
                      <a:pt x="357" y="750"/>
                      <a:pt x="357" y="750"/>
                    </a:cubicBezTo>
                    <a:cubicBezTo>
                      <a:pt x="360" y="750"/>
                      <a:pt x="360" y="750"/>
                      <a:pt x="360" y="750"/>
                    </a:cubicBezTo>
                    <a:cubicBezTo>
                      <a:pt x="362" y="753"/>
                      <a:pt x="362" y="753"/>
                      <a:pt x="362" y="753"/>
                    </a:cubicBezTo>
                    <a:cubicBezTo>
                      <a:pt x="366" y="756"/>
                      <a:pt x="366" y="756"/>
                      <a:pt x="366" y="756"/>
                    </a:cubicBezTo>
                    <a:cubicBezTo>
                      <a:pt x="368" y="756"/>
                      <a:pt x="368" y="756"/>
                      <a:pt x="368" y="756"/>
                    </a:cubicBezTo>
                    <a:cubicBezTo>
                      <a:pt x="369" y="759"/>
                      <a:pt x="369" y="759"/>
                      <a:pt x="369" y="759"/>
                    </a:cubicBezTo>
                    <a:cubicBezTo>
                      <a:pt x="370" y="761"/>
                      <a:pt x="370" y="761"/>
                      <a:pt x="370" y="761"/>
                    </a:cubicBezTo>
                    <a:cubicBezTo>
                      <a:pt x="371" y="759"/>
                      <a:pt x="371" y="759"/>
                      <a:pt x="371" y="759"/>
                    </a:cubicBezTo>
                    <a:cubicBezTo>
                      <a:pt x="370" y="756"/>
                      <a:pt x="370" y="756"/>
                      <a:pt x="370" y="756"/>
                    </a:cubicBezTo>
                    <a:cubicBezTo>
                      <a:pt x="374" y="753"/>
                      <a:pt x="374" y="753"/>
                      <a:pt x="374" y="753"/>
                    </a:cubicBezTo>
                    <a:cubicBezTo>
                      <a:pt x="377" y="756"/>
                      <a:pt x="377" y="756"/>
                      <a:pt x="377" y="756"/>
                    </a:cubicBezTo>
                    <a:cubicBezTo>
                      <a:pt x="382" y="757"/>
                      <a:pt x="382" y="757"/>
                      <a:pt x="382" y="757"/>
                    </a:cubicBezTo>
                    <a:cubicBezTo>
                      <a:pt x="383" y="760"/>
                      <a:pt x="383" y="760"/>
                      <a:pt x="383" y="760"/>
                    </a:cubicBezTo>
                    <a:cubicBezTo>
                      <a:pt x="385" y="760"/>
                      <a:pt x="385" y="760"/>
                      <a:pt x="385" y="760"/>
                    </a:cubicBezTo>
                    <a:cubicBezTo>
                      <a:pt x="387" y="758"/>
                      <a:pt x="387" y="758"/>
                      <a:pt x="387" y="758"/>
                    </a:cubicBezTo>
                    <a:cubicBezTo>
                      <a:pt x="387" y="753"/>
                      <a:pt x="387" y="753"/>
                      <a:pt x="387" y="753"/>
                    </a:cubicBezTo>
                    <a:cubicBezTo>
                      <a:pt x="390" y="753"/>
                      <a:pt x="390" y="753"/>
                      <a:pt x="390" y="753"/>
                    </a:cubicBezTo>
                    <a:cubicBezTo>
                      <a:pt x="390" y="750"/>
                      <a:pt x="390" y="750"/>
                      <a:pt x="390" y="750"/>
                    </a:cubicBezTo>
                    <a:cubicBezTo>
                      <a:pt x="394" y="749"/>
                      <a:pt x="394" y="749"/>
                      <a:pt x="394" y="749"/>
                    </a:cubicBezTo>
                    <a:cubicBezTo>
                      <a:pt x="395" y="751"/>
                      <a:pt x="395" y="751"/>
                      <a:pt x="395" y="751"/>
                    </a:cubicBezTo>
                    <a:cubicBezTo>
                      <a:pt x="396" y="749"/>
                      <a:pt x="396" y="749"/>
                      <a:pt x="396" y="749"/>
                    </a:cubicBezTo>
                    <a:cubicBezTo>
                      <a:pt x="400" y="749"/>
                      <a:pt x="400" y="749"/>
                      <a:pt x="400" y="749"/>
                    </a:cubicBezTo>
                    <a:cubicBezTo>
                      <a:pt x="404" y="753"/>
                      <a:pt x="404" y="753"/>
                      <a:pt x="404" y="753"/>
                    </a:cubicBezTo>
                    <a:cubicBezTo>
                      <a:pt x="405" y="754"/>
                      <a:pt x="405" y="754"/>
                      <a:pt x="405" y="754"/>
                    </a:cubicBezTo>
                    <a:cubicBezTo>
                      <a:pt x="407" y="754"/>
                      <a:pt x="407" y="754"/>
                      <a:pt x="407" y="754"/>
                    </a:cubicBezTo>
                    <a:cubicBezTo>
                      <a:pt x="406" y="751"/>
                      <a:pt x="406" y="751"/>
                      <a:pt x="406" y="751"/>
                    </a:cubicBezTo>
                    <a:cubicBezTo>
                      <a:pt x="409" y="750"/>
                      <a:pt x="409" y="750"/>
                      <a:pt x="409" y="750"/>
                    </a:cubicBezTo>
                    <a:cubicBezTo>
                      <a:pt x="412" y="750"/>
                      <a:pt x="412" y="750"/>
                      <a:pt x="412" y="750"/>
                    </a:cubicBezTo>
                    <a:cubicBezTo>
                      <a:pt x="414" y="748"/>
                      <a:pt x="414" y="748"/>
                      <a:pt x="414" y="748"/>
                    </a:cubicBezTo>
                    <a:cubicBezTo>
                      <a:pt x="420" y="751"/>
                      <a:pt x="420" y="751"/>
                      <a:pt x="420" y="751"/>
                    </a:cubicBezTo>
                    <a:cubicBezTo>
                      <a:pt x="419" y="754"/>
                      <a:pt x="419" y="754"/>
                      <a:pt x="419" y="754"/>
                    </a:cubicBezTo>
                    <a:cubicBezTo>
                      <a:pt x="418" y="755"/>
                      <a:pt x="418" y="755"/>
                      <a:pt x="418" y="755"/>
                    </a:cubicBezTo>
                    <a:cubicBezTo>
                      <a:pt x="419" y="757"/>
                      <a:pt x="419" y="757"/>
                      <a:pt x="419" y="757"/>
                    </a:cubicBezTo>
                    <a:cubicBezTo>
                      <a:pt x="421" y="757"/>
                      <a:pt x="421" y="757"/>
                      <a:pt x="421" y="757"/>
                    </a:cubicBezTo>
                    <a:cubicBezTo>
                      <a:pt x="422" y="756"/>
                      <a:pt x="422" y="756"/>
                      <a:pt x="422" y="756"/>
                    </a:cubicBezTo>
                    <a:cubicBezTo>
                      <a:pt x="424" y="758"/>
                      <a:pt x="424" y="758"/>
                      <a:pt x="424" y="758"/>
                    </a:cubicBezTo>
                    <a:cubicBezTo>
                      <a:pt x="428" y="757"/>
                      <a:pt x="428" y="757"/>
                      <a:pt x="428" y="757"/>
                    </a:cubicBezTo>
                    <a:cubicBezTo>
                      <a:pt x="433" y="760"/>
                      <a:pt x="433" y="760"/>
                      <a:pt x="433" y="760"/>
                    </a:cubicBezTo>
                    <a:cubicBezTo>
                      <a:pt x="435" y="759"/>
                      <a:pt x="435" y="759"/>
                      <a:pt x="435" y="759"/>
                    </a:cubicBezTo>
                    <a:cubicBezTo>
                      <a:pt x="436" y="757"/>
                      <a:pt x="436" y="757"/>
                      <a:pt x="436" y="757"/>
                    </a:cubicBezTo>
                    <a:cubicBezTo>
                      <a:pt x="436" y="755"/>
                      <a:pt x="436" y="755"/>
                      <a:pt x="436" y="755"/>
                    </a:cubicBezTo>
                    <a:cubicBezTo>
                      <a:pt x="439" y="753"/>
                      <a:pt x="439" y="753"/>
                      <a:pt x="439" y="753"/>
                    </a:cubicBezTo>
                    <a:cubicBezTo>
                      <a:pt x="443" y="755"/>
                      <a:pt x="443" y="755"/>
                      <a:pt x="443" y="755"/>
                    </a:cubicBezTo>
                    <a:cubicBezTo>
                      <a:pt x="447" y="756"/>
                      <a:pt x="447" y="756"/>
                      <a:pt x="447" y="756"/>
                    </a:cubicBezTo>
                    <a:cubicBezTo>
                      <a:pt x="451" y="754"/>
                      <a:pt x="451" y="754"/>
                      <a:pt x="451" y="754"/>
                    </a:cubicBezTo>
                    <a:cubicBezTo>
                      <a:pt x="452" y="753"/>
                      <a:pt x="452" y="753"/>
                      <a:pt x="452" y="753"/>
                    </a:cubicBezTo>
                    <a:cubicBezTo>
                      <a:pt x="451" y="743"/>
                      <a:pt x="451" y="743"/>
                      <a:pt x="451" y="743"/>
                    </a:cubicBezTo>
                    <a:cubicBezTo>
                      <a:pt x="450" y="743"/>
                      <a:pt x="450" y="743"/>
                      <a:pt x="450" y="743"/>
                    </a:cubicBezTo>
                    <a:cubicBezTo>
                      <a:pt x="446" y="743"/>
                      <a:pt x="446" y="743"/>
                      <a:pt x="446" y="743"/>
                    </a:cubicBezTo>
                    <a:cubicBezTo>
                      <a:pt x="443" y="740"/>
                      <a:pt x="443" y="740"/>
                      <a:pt x="443" y="740"/>
                    </a:cubicBezTo>
                    <a:cubicBezTo>
                      <a:pt x="443" y="739"/>
                      <a:pt x="443" y="739"/>
                      <a:pt x="443" y="739"/>
                    </a:cubicBezTo>
                    <a:cubicBezTo>
                      <a:pt x="440" y="739"/>
                      <a:pt x="440" y="739"/>
                      <a:pt x="440" y="739"/>
                    </a:cubicBezTo>
                    <a:cubicBezTo>
                      <a:pt x="438" y="737"/>
                      <a:pt x="438" y="737"/>
                      <a:pt x="438" y="737"/>
                    </a:cubicBezTo>
                    <a:cubicBezTo>
                      <a:pt x="435" y="737"/>
                      <a:pt x="435" y="737"/>
                      <a:pt x="435" y="737"/>
                    </a:cubicBezTo>
                    <a:cubicBezTo>
                      <a:pt x="434" y="735"/>
                      <a:pt x="434" y="735"/>
                      <a:pt x="434" y="735"/>
                    </a:cubicBezTo>
                    <a:cubicBezTo>
                      <a:pt x="433" y="733"/>
                      <a:pt x="433" y="733"/>
                      <a:pt x="433" y="733"/>
                    </a:cubicBezTo>
                    <a:cubicBezTo>
                      <a:pt x="434" y="730"/>
                      <a:pt x="434" y="730"/>
                      <a:pt x="434" y="730"/>
                    </a:cubicBezTo>
                    <a:cubicBezTo>
                      <a:pt x="436" y="730"/>
                      <a:pt x="436" y="730"/>
                      <a:pt x="436" y="730"/>
                    </a:cubicBezTo>
                    <a:cubicBezTo>
                      <a:pt x="437" y="728"/>
                      <a:pt x="437" y="728"/>
                      <a:pt x="437" y="728"/>
                    </a:cubicBezTo>
                    <a:cubicBezTo>
                      <a:pt x="439" y="726"/>
                      <a:pt x="439" y="726"/>
                      <a:pt x="439" y="726"/>
                    </a:cubicBezTo>
                    <a:cubicBezTo>
                      <a:pt x="438" y="724"/>
                      <a:pt x="438" y="724"/>
                      <a:pt x="438" y="724"/>
                    </a:cubicBezTo>
                    <a:cubicBezTo>
                      <a:pt x="436" y="724"/>
                      <a:pt x="436" y="724"/>
                      <a:pt x="436" y="724"/>
                    </a:cubicBezTo>
                    <a:cubicBezTo>
                      <a:pt x="436" y="720"/>
                      <a:pt x="436" y="720"/>
                      <a:pt x="436" y="720"/>
                    </a:cubicBezTo>
                    <a:cubicBezTo>
                      <a:pt x="439" y="715"/>
                      <a:pt x="439" y="715"/>
                      <a:pt x="439" y="715"/>
                    </a:cubicBezTo>
                    <a:cubicBezTo>
                      <a:pt x="443" y="712"/>
                      <a:pt x="443" y="712"/>
                      <a:pt x="443" y="712"/>
                    </a:cubicBezTo>
                    <a:cubicBezTo>
                      <a:pt x="449" y="711"/>
                      <a:pt x="449" y="711"/>
                      <a:pt x="449" y="711"/>
                    </a:cubicBezTo>
                    <a:cubicBezTo>
                      <a:pt x="451" y="712"/>
                      <a:pt x="451" y="712"/>
                      <a:pt x="451" y="712"/>
                    </a:cubicBezTo>
                    <a:cubicBezTo>
                      <a:pt x="451" y="711"/>
                      <a:pt x="451" y="711"/>
                      <a:pt x="451" y="711"/>
                    </a:cubicBezTo>
                    <a:cubicBezTo>
                      <a:pt x="452" y="710"/>
                      <a:pt x="452" y="710"/>
                      <a:pt x="452" y="710"/>
                    </a:cubicBezTo>
                    <a:cubicBezTo>
                      <a:pt x="449" y="709"/>
                      <a:pt x="449" y="709"/>
                      <a:pt x="449" y="709"/>
                    </a:cubicBezTo>
                    <a:cubicBezTo>
                      <a:pt x="447" y="708"/>
                      <a:pt x="447" y="708"/>
                      <a:pt x="447" y="708"/>
                    </a:cubicBezTo>
                    <a:cubicBezTo>
                      <a:pt x="446" y="708"/>
                      <a:pt x="446" y="708"/>
                      <a:pt x="446" y="708"/>
                    </a:cubicBezTo>
                    <a:cubicBezTo>
                      <a:pt x="444" y="709"/>
                      <a:pt x="444" y="709"/>
                      <a:pt x="444" y="709"/>
                    </a:cubicBezTo>
                    <a:cubicBezTo>
                      <a:pt x="441" y="708"/>
                      <a:pt x="441" y="708"/>
                      <a:pt x="441" y="708"/>
                    </a:cubicBezTo>
                    <a:cubicBezTo>
                      <a:pt x="437" y="708"/>
                      <a:pt x="437" y="708"/>
                      <a:pt x="437" y="708"/>
                    </a:cubicBezTo>
                    <a:cubicBezTo>
                      <a:pt x="437" y="704"/>
                      <a:pt x="437" y="704"/>
                      <a:pt x="437" y="704"/>
                    </a:cubicBezTo>
                    <a:cubicBezTo>
                      <a:pt x="438" y="703"/>
                      <a:pt x="438" y="703"/>
                      <a:pt x="438" y="703"/>
                    </a:cubicBezTo>
                    <a:cubicBezTo>
                      <a:pt x="441" y="703"/>
                      <a:pt x="441" y="703"/>
                      <a:pt x="441" y="703"/>
                    </a:cubicBezTo>
                    <a:cubicBezTo>
                      <a:pt x="441" y="702"/>
                      <a:pt x="441" y="702"/>
                      <a:pt x="441" y="702"/>
                    </a:cubicBezTo>
                    <a:cubicBezTo>
                      <a:pt x="438" y="703"/>
                      <a:pt x="438" y="703"/>
                      <a:pt x="438" y="703"/>
                    </a:cubicBezTo>
                    <a:cubicBezTo>
                      <a:pt x="434" y="701"/>
                      <a:pt x="434" y="701"/>
                      <a:pt x="434" y="701"/>
                    </a:cubicBezTo>
                    <a:cubicBezTo>
                      <a:pt x="436" y="699"/>
                      <a:pt x="436" y="699"/>
                      <a:pt x="436" y="699"/>
                    </a:cubicBezTo>
                    <a:cubicBezTo>
                      <a:pt x="434" y="696"/>
                      <a:pt x="434" y="696"/>
                      <a:pt x="434" y="696"/>
                    </a:cubicBezTo>
                    <a:cubicBezTo>
                      <a:pt x="436" y="694"/>
                      <a:pt x="436" y="694"/>
                      <a:pt x="436" y="694"/>
                    </a:cubicBezTo>
                    <a:cubicBezTo>
                      <a:pt x="439" y="694"/>
                      <a:pt x="439" y="694"/>
                      <a:pt x="439" y="694"/>
                    </a:cubicBezTo>
                    <a:cubicBezTo>
                      <a:pt x="440" y="693"/>
                      <a:pt x="440" y="693"/>
                      <a:pt x="440" y="693"/>
                    </a:cubicBezTo>
                    <a:cubicBezTo>
                      <a:pt x="443" y="693"/>
                      <a:pt x="443" y="693"/>
                      <a:pt x="443" y="693"/>
                    </a:cubicBezTo>
                    <a:cubicBezTo>
                      <a:pt x="444" y="694"/>
                      <a:pt x="444" y="694"/>
                      <a:pt x="444" y="694"/>
                    </a:cubicBezTo>
                    <a:cubicBezTo>
                      <a:pt x="447" y="694"/>
                      <a:pt x="447" y="694"/>
                      <a:pt x="447" y="694"/>
                    </a:cubicBezTo>
                    <a:cubicBezTo>
                      <a:pt x="449" y="695"/>
                      <a:pt x="449" y="695"/>
                      <a:pt x="449" y="695"/>
                    </a:cubicBezTo>
                    <a:cubicBezTo>
                      <a:pt x="449" y="695"/>
                      <a:pt x="449" y="695"/>
                      <a:pt x="449" y="695"/>
                    </a:cubicBezTo>
                    <a:cubicBezTo>
                      <a:pt x="449" y="693"/>
                      <a:pt x="449" y="693"/>
                      <a:pt x="449" y="693"/>
                    </a:cubicBezTo>
                    <a:cubicBezTo>
                      <a:pt x="452" y="691"/>
                      <a:pt x="452" y="691"/>
                      <a:pt x="452" y="691"/>
                    </a:cubicBezTo>
                    <a:cubicBezTo>
                      <a:pt x="455" y="691"/>
                      <a:pt x="455" y="691"/>
                      <a:pt x="455" y="691"/>
                    </a:cubicBezTo>
                    <a:cubicBezTo>
                      <a:pt x="456" y="693"/>
                      <a:pt x="456" y="693"/>
                      <a:pt x="456" y="693"/>
                    </a:cubicBezTo>
                    <a:cubicBezTo>
                      <a:pt x="457" y="692"/>
                      <a:pt x="457" y="692"/>
                      <a:pt x="457" y="692"/>
                    </a:cubicBezTo>
                    <a:cubicBezTo>
                      <a:pt x="457" y="690"/>
                      <a:pt x="457" y="690"/>
                      <a:pt x="457" y="690"/>
                    </a:cubicBezTo>
                    <a:cubicBezTo>
                      <a:pt x="462" y="689"/>
                      <a:pt x="462" y="689"/>
                      <a:pt x="462" y="689"/>
                    </a:cubicBezTo>
                    <a:cubicBezTo>
                      <a:pt x="465" y="688"/>
                      <a:pt x="465" y="688"/>
                      <a:pt x="465" y="688"/>
                    </a:cubicBezTo>
                    <a:cubicBezTo>
                      <a:pt x="469" y="687"/>
                      <a:pt x="469" y="687"/>
                      <a:pt x="469" y="687"/>
                    </a:cubicBezTo>
                    <a:cubicBezTo>
                      <a:pt x="472" y="686"/>
                      <a:pt x="472" y="686"/>
                      <a:pt x="472" y="686"/>
                    </a:cubicBezTo>
                    <a:cubicBezTo>
                      <a:pt x="473" y="685"/>
                      <a:pt x="473" y="685"/>
                      <a:pt x="473" y="685"/>
                    </a:cubicBezTo>
                    <a:cubicBezTo>
                      <a:pt x="477" y="683"/>
                      <a:pt x="477" y="683"/>
                      <a:pt x="477" y="683"/>
                    </a:cubicBezTo>
                    <a:cubicBezTo>
                      <a:pt x="480" y="683"/>
                      <a:pt x="480" y="683"/>
                      <a:pt x="480" y="683"/>
                    </a:cubicBezTo>
                    <a:cubicBezTo>
                      <a:pt x="482" y="682"/>
                      <a:pt x="482" y="682"/>
                      <a:pt x="482" y="682"/>
                    </a:cubicBezTo>
                    <a:cubicBezTo>
                      <a:pt x="484" y="681"/>
                      <a:pt x="484" y="681"/>
                      <a:pt x="484" y="681"/>
                    </a:cubicBezTo>
                    <a:cubicBezTo>
                      <a:pt x="486" y="682"/>
                      <a:pt x="486" y="682"/>
                      <a:pt x="486" y="682"/>
                    </a:cubicBezTo>
                    <a:cubicBezTo>
                      <a:pt x="486" y="682"/>
                      <a:pt x="486" y="682"/>
                      <a:pt x="486" y="682"/>
                    </a:cubicBezTo>
                    <a:cubicBezTo>
                      <a:pt x="486" y="679"/>
                      <a:pt x="486" y="679"/>
                      <a:pt x="486" y="679"/>
                    </a:cubicBezTo>
                    <a:cubicBezTo>
                      <a:pt x="488" y="677"/>
                      <a:pt x="488" y="677"/>
                      <a:pt x="488" y="677"/>
                    </a:cubicBezTo>
                    <a:cubicBezTo>
                      <a:pt x="491" y="677"/>
                      <a:pt x="491" y="677"/>
                      <a:pt x="491" y="677"/>
                    </a:cubicBezTo>
                    <a:cubicBezTo>
                      <a:pt x="491" y="676"/>
                      <a:pt x="491" y="676"/>
                      <a:pt x="491" y="676"/>
                    </a:cubicBezTo>
                    <a:cubicBezTo>
                      <a:pt x="494" y="674"/>
                      <a:pt x="494" y="674"/>
                      <a:pt x="494" y="674"/>
                    </a:cubicBezTo>
                    <a:cubicBezTo>
                      <a:pt x="496" y="675"/>
                      <a:pt x="496" y="675"/>
                      <a:pt x="496" y="675"/>
                    </a:cubicBezTo>
                    <a:cubicBezTo>
                      <a:pt x="497" y="676"/>
                      <a:pt x="497" y="676"/>
                      <a:pt x="497" y="676"/>
                    </a:cubicBezTo>
                    <a:cubicBezTo>
                      <a:pt x="499" y="674"/>
                      <a:pt x="499" y="674"/>
                      <a:pt x="499" y="674"/>
                    </a:cubicBezTo>
                    <a:cubicBezTo>
                      <a:pt x="502" y="673"/>
                      <a:pt x="502" y="673"/>
                      <a:pt x="502" y="673"/>
                    </a:cubicBezTo>
                    <a:cubicBezTo>
                      <a:pt x="508" y="670"/>
                      <a:pt x="508" y="670"/>
                      <a:pt x="508" y="670"/>
                    </a:cubicBezTo>
                    <a:cubicBezTo>
                      <a:pt x="509" y="670"/>
                      <a:pt x="509" y="670"/>
                      <a:pt x="509" y="670"/>
                    </a:cubicBezTo>
                    <a:cubicBezTo>
                      <a:pt x="511" y="669"/>
                      <a:pt x="511" y="669"/>
                      <a:pt x="511" y="669"/>
                    </a:cubicBezTo>
                    <a:cubicBezTo>
                      <a:pt x="513" y="668"/>
                      <a:pt x="513" y="668"/>
                      <a:pt x="513" y="668"/>
                    </a:cubicBezTo>
                    <a:cubicBezTo>
                      <a:pt x="515" y="666"/>
                      <a:pt x="515" y="666"/>
                      <a:pt x="515" y="666"/>
                    </a:cubicBezTo>
                    <a:cubicBezTo>
                      <a:pt x="518" y="666"/>
                      <a:pt x="518" y="666"/>
                      <a:pt x="518" y="666"/>
                    </a:cubicBezTo>
                    <a:cubicBezTo>
                      <a:pt x="520" y="666"/>
                      <a:pt x="520" y="666"/>
                      <a:pt x="520" y="666"/>
                    </a:cubicBezTo>
                    <a:cubicBezTo>
                      <a:pt x="520" y="665"/>
                      <a:pt x="520" y="665"/>
                      <a:pt x="520" y="665"/>
                    </a:cubicBezTo>
                    <a:cubicBezTo>
                      <a:pt x="518" y="662"/>
                      <a:pt x="518" y="662"/>
                      <a:pt x="518" y="662"/>
                    </a:cubicBezTo>
                    <a:cubicBezTo>
                      <a:pt x="521" y="661"/>
                      <a:pt x="521" y="661"/>
                      <a:pt x="521" y="661"/>
                    </a:cubicBezTo>
                    <a:cubicBezTo>
                      <a:pt x="524" y="661"/>
                      <a:pt x="524" y="661"/>
                      <a:pt x="524" y="661"/>
                    </a:cubicBezTo>
                    <a:cubicBezTo>
                      <a:pt x="525" y="658"/>
                      <a:pt x="525" y="658"/>
                      <a:pt x="525" y="658"/>
                    </a:cubicBezTo>
                    <a:cubicBezTo>
                      <a:pt x="528" y="657"/>
                      <a:pt x="528" y="657"/>
                      <a:pt x="528" y="657"/>
                    </a:cubicBezTo>
                    <a:cubicBezTo>
                      <a:pt x="530" y="657"/>
                      <a:pt x="530" y="657"/>
                      <a:pt x="530" y="657"/>
                    </a:cubicBezTo>
                    <a:cubicBezTo>
                      <a:pt x="532" y="656"/>
                      <a:pt x="532" y="656"/>
                      <a:pt x="532" y="656"/>
                    </a:cubicBezTo>
                    <a:cubicBezTo>
                      <a:pt x="535" y="658"/>
                      <a:pt x="535" y="658"/>
                      <a:pt x="535" y="658"/>
                    </a:cubicBezTo>
                    <a:cubicBezTo>
                      <a:pt x="539" y="657"/>
                      <a:pt x="539" y="657"/>
                      <a:pt x="539" y="657"/>
                    </a:cubicBezTo>
                    <a:cubicBezTo>
                      <a:pt x="542" y="659"/>
                      <a:pt x="542" y="659"/>
                      <a:pt x="542" y="659"/>
                    </a:cubicBezTo>
                    <a:cubicBezTo>
                      <a:pt x="545" y="659"/>
                      <a:pt x="545" y="659"/>
                      <a:pt x="545" y="659"/>
                    </a:cubicBezTo>
                    <a:cubicBezTo>
                      <a:pt x="548" y="658"/>
                      <a:pt x="548" y="658"/>
                      <a:pt x="548" y="658"/>
                    </a:cubicBezTo>
                    <a:cubicBezTo>
                      <a:pt x="552" y="658"/>
                      <a:pt x="552" y="658"/>
                      <a:pt x="552" y="658"/>
                    </a:cubicBezTo>
                    <a:cubicBezTo>
                      <a:pt x="553" y="662"/>
                      <a:pt x="553" y="662"/>
                      <a:pt x="553" y="662"/>
                    </a:cubicBezTo>
                    <a:cubicBezTo>
                      <a:pt x="554" y="663"/>
                      <a:pt x="554" y="663"/>
                      <a:pt x="554" y="663"/>
                    </a:cubicBezTo>
                    <a:cubicBezTo>
                      <a:pt x="555" y="666"/>
                      <a:pt x="555" y="666"/>
                      <a:pt x="555" y="666"/>
                    </a:cubicBezTo>
                    <a:cubicBezTo>
                      <a:pt x="557" y="668"/>
                      <a:pt x="557" y="668"/>
                      <a:pt x="557" y="668"/>
                    </a:cubicBezTo>
                    <a:cubicBezTo>
                      <a:pt x="559" y="669"/>
                      <a:pt x="559" y="669"/>
                      <a:pt x="559" y="669"/>
                    </a:cubicBezTo>
                    <a:cubicBezTo>
                      <a:pt x="559" y="671"/>
                      <a:pt x="559" y="671"/>
                      <a:pt x="559" y="671"/>
                    </a:cubicBezTo>
                    <a:cubicBezTo>
                      <a:pt x="558" y="673"/>
                      <a:pt x="558" y="673"/>
                      <a:pt x="558" y="673"/>
                    </a:cubicBezTo>
                    <a:cubicBezTo>
                      <a:pt x="559" y="676"/>
                      <a:pt x="559" y="676"/>
                      <a:pt x="559" y="676"/>
                    </a:cubicBezTo>
                    <a:cubicBezTo>
                      <a:pt x="559" y="678"/>
                      <a:pt x="559" y="678"/>
                      <a:pt x="559" y="678"/>
                    </a:cubicBezTo>
                    <a:cubicBezTo>
                      <a:pt x="557" y="678"/>
                      <a:pt x="557" y="678"/>
                      <a:pt x="557" y="678"/>
                    </a:cubicBezTo>
                    <a:cubicBezTo>
                      <a:pt x="558" y="679"/>
                      <a:pt x="558" y="679"/>
                      <a:pt x="558" y="679"/>
                    </a:cubicBezTo>
                    <a:cubicBezTo>
                      <a:pt x="558" y="680"/>
                      <a:pt x="558" y="680"/>
                      <a:pt x="558" y="680"/>
                    </a:cubicBezTo>
                    <a:cubicBezTo>
                      <a:pt x="561" y="678"/>
                      <a:pt x="561" y="678"/>
                      <a:pt x="561" y="678"/>
                    </a:cubicBezTo>
                    <a:cubicBezTo>
                      <a:pt x="564" y="680"/>
                      <a:pt x="564" y="680"/>
                      <a:pt x="564" y="680"/>
                    </a:cubicBezTo>
                    <a:cubicBezTo>
                      <a:pt x="564" y="679"/>
                      <a:pt x="564" y="679"/>
                      <a:pt x="564" y="679"/>
                    </a:cubicBezTo>
                    <a:cubicBezTo>
                      <a:pt x="565" y="677"/>
                      <a:pt x="565" y="677"/>
                      <a:pt x="565" y="677"/>
                    </a:cubicBezTo>
                    <a:cubicBezTo>
                      <a:pt x="568" y="676"/>
                      <a:pt x="568" y="676"/>
                      <a:pt x="568" y="676"/>
                    </a:cubicBezTo>
                    <a:cubicBezTo>
                      <a:pt x="569" y="678"/>
                      <a:pt x="569" y="678"/>
                      <a:pt x="569" y="678"/>
                    </a:cubicBezTo>
                    <a:cubicBezTo>
                      <a:pt x="569" y="678"/>
                      <a:pt x="569" y="678"/>
                      <a:pt x="569" y="678"/>
                    </a:cubicBezTo>
                    <a:cubicBezTo>
                      <a:pt x="568" y="675"/>
                      <a:pt x="568" y="675"/>
                      <a:pt x="568" y="675"/>
                    </a:cubicBezTo>
                    <a:cubicBezTo>
                      <a:pt x="570" y="673"/>
                      <a:pt x="570" y="673"/>
                      <a:pt x="570" y="673"/>
                    </a:cubicBezTo>
                    <a:cubicBezTo>
                      <a:pt x="575" y="677"/>
                      <a:pt x="575" y="677"/>
                      <a:pt x="575" y="677"/>
                    </a:cubicBezTo>
                    <a:cubicBezTo>
                      <a:pt x="576" y="682"/>
                      <a:pt x="576" y="682"/>
                      <a:pt x="576" y="682"/>
                    </a:cubicBezTo>
                    <a:cubicBezTo>
                      <a:pt x="577" y="684"/>
                      <a:pt x="577" y="684"/>
                      <a:pt x="577" y="684"/>
                    </a:cubicBezTo>
                    <a:cubicBezTo>
                      <a:pt x="578" y="684"/>
                      <a:pt x="578" y="684"/>
                      <a:pt x="578" y="684"/>
                    </a:cubicBezTo>
                    <a:cubicBezTo>
                      <a:pt x="578" y="683"/>
                      <a:pt x="578" y="683"/>
                      <a:pt x="578" y="683"/>
                    </a:cubicBezTo>
                    <a:cubicBezTo>
                      <a:pt x="578" y="683"/>
                      <a:pt x="578" y="683"/>
                      <a:pt x="578" y="683"/>
                    </a:cubicBezTo>
                    <a:cubicBezTo>
                      <a:pt x="576" y="680"/>
                      <a:pt x="576" y="680"/>
                      <a:pt x="576" y="680"/>
                    </a:cubicBezTo>
                    <a:cubicBezTo>
                      <a:pt x="581" y="679"/>
                      <a:pt x="581" y="679"/>
                      <a:pt x="581" y="679"/>
                    </a:cubicBezTo>
                    <a:cubicBezTo>
                      <a:pt x="586" y="681"/>
                      <a:pt x="586" y="681"/>
                      <a:pt x="586" y="681"/>
                    </a:cubicBezTo>
                    <a:cubicBezTo>
                      <a:pt x="587" y="681"/>
                      <a:pt x="587" y="681"/>
                      <a:pt x="587" y="681"/>
                    </a:cubicBezTo>
                    <a:cubicBezTo>
                      <a:pt x="590" y="680"/>
                      <a:pt x="590" y="680"/>
                      <a:pt x="590" y="680"/>
                    </a:cubicBezTo>
                    <a:cubicBezTo>
                      <a:pt x="593" y="681"/>
                      <a:pt x="593" y="681"/>
                      <a:pt x="593" y="681"/>
                    </a:cubicBezTo>
                    <a:cubicBezTo>
                      <a:pt x="591" y="685"/>
                      <a:pt x="591" y="685"/>
                      <a:pt x="591" y="685"/>
                    </a:cubicBezTo>
                    <a:cubicBezTo>
                      <a:pt x="590" y="686"/>
                      <a:pt x="590" y="686"/>
                      <a:pt x="590" y="686"/>
                    </a:cubicBezTo>
                    <a:cubicBezTo>
                      <a:pt x="590" y="689"/>
                      <a:pt x="590" y="689"/>
                      <a:pt x="590" y="689"/>
                    </a:cubicBezTo>
                    <a:cubicBezTo>
                      <a:pt x="591" y="690"/>
                      <a:pt x="591" y="690"/>
                      <a:pt x="591" y="690"/>
                    </a:cubicBezTo>
                    <a:cubicBezTo>
                      <a:pt x="592" y="690"/>
                      <a:pt x="592" y="690"/>
                      <a:pt x="592" y="690"/>
                    </a:cubicBezTo>
                    <a:cubicBezTo>
                      <a:pt x="593" y="689"/>
                      <a:pt x="593" y="689"/>
                      <a:pt x="593" y="689"/>
                    </a:cubicBezTo>
                    <a:cubicBezTo>
                      <a:pt x="597" y="688"/>
                      <a:pt x="597" y="688"/>
                      <a:pt x="597" y="688"/>
                    </a:cubicBezTo>
                    <a:cubicBezTo>
                      <a:pt x="603" y="689"/>
                      <a:pt x="603" y="689"/>
                      <a:pt x="603" y="689"/>
                    </a:cubicBezTo>
                    <a:cubicBezTo>
                      <a:pt x="603" y="690"/>
                      <a:pt x="603" y="690"/>
                      <a:pt x="603" y="690"/>
                    </a:cubicBezTo>
                    <a:cubicBezTo>
                      <a:pt x="604" y="689"/>
                      <a:pt x="604" y="689"/>
                      <a:pt x="604" y="689"/>
                    </a:cubicBezTo>
                    <a:cubicBezTo>
                      <a:pt x="603" y="686"/>
                      <a:pt x="603" y="686"/>
                      <a:pt x="603" y="686"/>
                    </a:cubicBezTo>
                    <a:cubicBezTo>
                      <a:pt x="607" y="685"/>
                      <a:pt x="607" y="685"/>
                      <a:pt x="607" y="685"/>
                    </a:cubicBezTo>
                    <a:cubicBezTo>
                      <a:pt x="611" y="684"/>
                      <a:pt x="611" y="684"/>
                      <a:pt x="611" y="684"/>
                    </a:cubicBezTo>
                    <a:cubicBezTo>
                      <a:pt x="613" y="683"/>
                      <a:pt x="613" y="683"/>
                      <a:pt x="613" y="683"/>
                    </a:cubicBezTo>
                    <a:cubicBezTo>
                      <a:pt x="614" y="681"/>
                      <a:pt x="614" y="681"/>
                      <a:pt x="614" y="681"/>
                    </a:cubicBezTo>
                    <a:cubicBezTo>
                      <a:pt x="616" y="679"/>
                      <a:pt x="616" y="679"/>
                      <a:pt x="616" y="679"/>
                    </a:cubicBezTo>
                    <a:cubicBezTo>
                      <a:pt x="616" y="677"/>
                      <a:pt x="616" y="677"/>
                      <a:pt x="616" y="677"/>
                    </a:cubicBezTo>
                    <a:cubicBezTo>
                      <a:pt x="620" y="674"/>
                      <a:pt x="620" y="674"/>
                      <a:pt x="620" y="674"/>
                    </a:cubicBezTo>
                    <a:cubicBezTo>
                      <a:pt x="621" y="673"/>
                      <a:pt x="621" y="673"/>
                      <a:pt x="621" y="673"/>
                    </a:cubicBezTo>
                    <a:cubicBezTo>
                      <a:pt x="624" y="671"/>
                      <a:pt x="624" y="671"/>
                      <a:pt x="624" y="671"/>
                    </a:cubicBezTo>
                    <a:cubicBezTo>
                      <a:pt x="631" y="669"/>
                      <a:pt x="631" y="669"/>
                      <a:pt x="631" y="669"/>
                    </a:cubicBezTo>
                    <a:cubicBezTo>
                      <a:pt x="633" y="671"/>
                      <a:pt x="633" y="671"/>
                      <a:pt x="633" y="671"/>
                    </a:cubicBezTo>
                    <a:cubicBezTo>
                      <a:pt x="633" y="674"/>
                      <a:pt x="633" y="674"/>
                      <a:pt x="633" y="674"/>
                    </a:cubicBezTo>
                    <a:cubicBezTo>
                      <a:pt x="630" y="677"/>
                      <a:pt x="630" y="677"/>
                      <a:pt x="630" y="677"/>
                    </a:cubicBezTo>
                    <a:cubicBezTo>
                      <a:pt x="629" y="677"/>
                      <a:pt x="629" y="677"/>
                      <a:pt x="629" y="677"/>
                    </a:cubicBezTo>
                    <a:cubicBezTo>
                      <a:pt x="629" y="678"/>
                      <a:pt x="629" y="678"/>
                      <a:pt x="629" y="678"/>
                    </a:cubicBezTo>
                    <a:cubicBezTo>
                      <a:pt x="654" y="695"/>
                      <a:pt x="654" y="695"/>
                      <a:pt x="654" y="695"/>
                    </a:cubicBezTo>
                    <a:cubicBezTo>
                      <a:pt x="686" y="735"/>
                      <a:pt x="686" y="735"/>
                      <a:pt x="686" y="735"/>
                    </a:cubicBezTo>
                    <a:cubicBezTo>
                      <a:pt x="689" y="735"/>
                      <a:pt x="689" y="735"/>
                      <a:pt x="689" y="735"/>
                    </a:cubicBezTo>
                    <a:cubicBezTo>
                      <a:pt x="690" y="734"/>
                      <a:pt x="690" y="734"/>
                      <a:pt x="690" y="734"/>
                    </a:cubicBezTo>
                    <a:cubicBezTo>
                      <a:pt x="691" y="733"/>
                      <a:pt x="691" y="733"/>
                      <a:pt x="691" y="733"/>
                    </a:cubicBezTo>
                    <a:cubicBezTo>
                      <a:pt x="690" y="733"/>
                      <a:pt x="690" y="733"/>
                      <a:pt x="690" y="733"/>
                    </a:cubicBezTo>
                    <a:cubicBezTo>
                      <a:pt x="690" y="729"/>
                      <a:pt x="690" y="729"/>
                      <a:pt x="690" y="729"/>
                    </a:cubicBezTo>
                    <a:cubicBezTo>
                      <a:pt x="693" y="727"/>
                      <a:pt x="693" y="727"/>
                      <a:pt x="693" y="727"/>
                    </a:cubicBezTo>
                    <a:cubicBezTo>
                      <a:pt x="698" y="730"/>
                      <a:pt x="698" y="730"/>
                      <a:pt x="698" y="730"/>
                    </a:cubicBezTo>
                    <a:cubicBezTo>
                      <a:pt x="698" y="732"/>
                      <a:pt x="698" y="732"/>
                      <a:pt x="698" y="732"/>
                    </a:cubicBezTo>
                    <a:cubicBezTo>
                      <a:pt x="698" y="733"/>
                      <a:pt x="698" y="733"/>
                      <a:pt x="698" y="733"/>
                    </a:cubicBezTo>
                    <a:cubicBezTo>
                      <a:pt x="701" y="734"/>
                      <a:pt x="701" y="734"/>
                      <a:pt x="701" y="734"/>
                    </a:cubicBezTo>
                    <a:cubicBezTo>
                      <a:pt x="702" y="736"/>
                      <a:pt x="702" y="736"/>
                      <a:pt x="702" y="736"/>
                    </a:cubicBezTo>
                    <a:cubicBezTo>
                      <a:pt x="704" y="736"/>
                      <a:pt x="704" y="736"/>
                      <a:pt x="704" y="736"/>
                    </a:cubicBezTo>
                    <a:cubicBezTo>
                      <a:pt x="706" y="734"/>
                      <a:pt x="706" y="734"/>
                      <a:pt x="706" y="734"/>
                    </a:cubicBezTo>
                    <a:cubicBezTo>
                      <a:pt x="709" y="734"/>
                      <a:pt x="709" y="734"/>
                      <a:pt x="709" y="734"/>
                    </a:cubicBezTo>
                    <a:cubicBezTo>
                      <a:pt x="712" y="736"/>
                      <a:pt x="712" y="736"/>
                      <a:pt x="712" y="736"/>
                    </a:cubicBezTo>
                    <a:cubicBezTo>
                      <a:pt x="715" y="735"/>
                      <a:pt x="715" y="735"/>
                      <a:pt x="715" y="735"/>
                    </a:cubicBezTo>
                    <a:cubicBezTo>
                      <a:pt x="717" y="735"/>
                      <a:pt x="717" y="735"/>
                      <a:pt x="717" y="735"/>
                    </a:cubicBezTo>
                    <a:cubicBezTo>
                      <a:pt x="719" y="734"/>
                      <a:pt x="719" y="734"/>
                      <a:pt x="719" y="734"/>
                    </a:cubicBezTo>
                    <a:cubicBezTo>
                      <a:pt x="719" y="734"/>
                      <a:pt x="719" y="734"/>
                      <a:pt x="719" y="734"/>
                    </a:cubicBezTo>
                    <a:cubicBezTo>
                      <a:pt x="718" y="733"/>
                      <a:pt x="718" y="733"/>
                      <a:pt x="718" y="733"/>
                    </a:cubicBezTo>
                    <a:cubicBezTo>
                      <a:pt x="719" y="730"/>
                      <a:pt x="719" y="730"/>
                      <a:pt x="719" y="730"/>
                    </a:cubicBezTo>
                    <a:cubicBezTo>
                      <a:pt x="724" y="730"/>
                      <a:pt x="724" y="730"/>
                      <a:pt x="724" y="730"/>
                    </a:cubicBezTo>
                    <a:cubicBezTo>
                      <a:pt x="729" y="730"/>
                      <a:pt x="729" y="730"/>
                      <a:pt x="729" y="730"/>
                    </a:cubicBezTo>
                    <a:cubicBezTo>
                      <a:pt x="734" y="731"/>
                      <a:pt x="734" y="731"/>
                      <a:pt x="734" y="731"/>
                    </a:cubicBezTo>
                    <a:cubicBezTo>
                      <a:pt x="738" y="734"/>
                      <a:pt x="738" y="734"/>
                      <a:pt x="738" y="734"/>
                    </a:cubicBezTo>
                    <a:cubicBezTo>
                      <a:pt x="740" y="738"/>
                      <a:pt x="740" y="738"/>
                      <a:pt x="740" y="738"/>
                    </a:cubicBezTo>
                    <a:cubicBezTo>
                      <a:pt x="742" y="740"/>
                      <a:pt x="742" y="740"/>
                      <a:pt x="742" y="740"/>
                    </a:cubicBezTo>
                    <a:cubicBezTo>
                      <a:pt x="742" y="740"/>
                      <a:pt x="742" y="740"/>
                      <a:pt x="742" y="740"/>
                    </a:cubicBezTo>
                    <a:cubicBezTo>
                      <a:pt x="745" y="741"/>
                      <a:pt x="745" y="741"/>
                      <a:pt x="745" y="741"/>
                    </a:cubicBezTo>
                    <a:cubicBezTo>
                      <a:pt x="748" y="743"/>
                      <a:pt x="748" y="743"/>
                      <a:pt x="748" y="743"/>
                    </a:cubicBezTo>
                    <a:cubicBezTo>
                      <a:pt x="750" y="743"/>
                      <a:pt x="750" y="743"/>
                      <a:pt x="750" y="743"/>
                    </a:cubicBezTo>
                    <a:cubicBezTo>
                      <a:pt x="752" y="744"/>
                      <a:pt x="752" y="744"/>
                      <a:pt x="752" y="744"/>
                    </a:cubicBezTo>
                    <a:cubicBezTo>
                      <a:pt x="752" y="747"/>
                      <a:pt x="752" y="747"/>
                      <a:pt x="752" y="747"/>
                    </a:cubicBezTo>
                    <a:cubicBezTo>
                      <a:pt x="752" y="748"/>
                      <a:pt x="752" y="748"/>
                      <a:pt x="752" y="748"/>
                    </a:cubicBezTo>
                    <a:cubicBezTo>
                      <a:pt x="752" y="750"/>
                      <a:pt x="752" y="750"/>
                      <a:pt x="752" y="750"/>
                    </a:cubicBezTo>
                    <a:cubicBezTo>
                      <a:pt x="752" y="751"/>
                      <a:pt x="752" y="751"/>
                      <a:pt x="752" y="751"/>
                    </a:cubicBezTo>
                    <a:cubicBezTo>
                      <a:pt x="754" y="752"/>
                      <a:pt x="754" y="752"/>
                      <a:pt x="754" y="752"/>
                    </a:cubicBezTo>
                    <a:cubicBezTo>
                      <a:pt x="755" y="752"/>
                      <a:pt x="755" y="752"/>
                      <a:pt x="755" y="752"/>
                    </a:cubicBezTo>
                    <a:cubicBezTo>
                      <a:pt x="759" y="754"/>
                      <a:pt x="759" y="754"/>
                      <a:pt x="759" y="754"/>
                    </a:cubicBezTo>
                    <a:cubicBezTo>
                      <a:pt x="759" y="754"/>
                      <a:pt x="759" y="754"/>
                      <a:pt x="759" y="754"/>
                    </a:cubicBezTo>
                    <a:cubicBezTo>
                      <a:pt x="762" y="752"/>
                      <a:pt x="762" y="752"/>
                      <a:pt x="762" y="752"/>
                    </a:cubicBezTo>
                    <a:cubicBezTo>
                      <a:pt x="768" y="752"/>
                      <a:pt x="768" y="752"/>
                      <a:pt x="768" y="752"/>
                    </a:cubicBezTo>
                    <a:cubicBezTo>
                      <a:pt x="771" y="751"/>
                      <a:pt x="771" y="751"/>
                      <a:pt x="771" y="751"/>
                    </a:cubicBezTo>
                    <a:cubicBezTo>
                      <a:pt x="772" y="749"/>
                      <a:pt x="772" y="749"/>
                      <a:pt x="772" y="749"/>
                    </a:cubicBezTo>
                    <a:cubicBezTo>
                      <a:pt x="775" y="747"/>
                      <a:pt x="775" y="747"/>
                      <a:pt x="775" y="747"/>
                    </a:cubicBezTo>
                    <a:cubicBezTo>
                      <a:pt x="778" y="748"/>
                      <a:pt x="778" y="748"/>
                      <a:pt x="778" y="748"/>
                    </a:cubicBezTo>
                    <a:cubicBezTo>
                      <a:pt x="777" y="752"/>
                      <a:pt x="777" y="752"/>
                      <a:pt x="777" y="752"/>
                    </a:cubicBezTo>
                    <a:cubicBezTo>
                      <a:pt x="777" y="753"/>
                      <a:pt x="777" y="753"/>
                      <a:pt x="777" y="753"/>
                    </a:cubicBezTo>
                    <a:cubicBezTo>
                      <a:pt x="779" y="754"/>
                      <a:pt x="779" y="754"/>
                      <a:pt x="779" y="754"/>
                    </a:cubicBezTo>
                    <a:cubicBezTo>
                      <a:pt x="782" y="756"/>
                      <a:pt x="782" y="756"/>
                      <a:pt x="782" y="756"/>
                    </a:cubicBezTo>
                    <a:cubicBezTo>
                      <a:pt x="786" y="758"/>
                      <a:pt x="786" y="758"/>
                      <a:pt x="786" y="758"/>
                    </a:cubicBezTo>
                    <a:cubicBezTo>
                      <a:pt x="786" y="758"/>
                      <a:pt x="786" y="758"/>
                      <a:pt x="786" y="758"/>
                    </a:cubicBezTo>
                    <a:cubicBezTo>
                      <a:pt x="786" y="758"/>
                      <a:pt x="786" y="758"/>
                      <a:pt x="786" y="758"/>
                    </a:cubicBezTo>
                    <a:cubicBezTo>
                      <a:pt x="787" y="758"/>
                      <a:pt x="787" y="758"/>
                      <a:pt x="787" y="758"/>
                    </a:cubicBezTo>
                    <a:cubicBezTo>
                      <a:pt x="788" y="758"/>
                      <a:pt x="788" y="758"/>
                      <a:pt x="788" y="758"/>
                    </a:cubicBezTo>
                    <a:cubicBezTo>
                      <a:pt x="788" y="758"/>
                      <a:pt x="788" y="758"/>
                      <a:pt x="788" y="758"/>
                    </a:cubicBezTo>
                    <a:cubicBezTo>
                      <a:pt x="788" y="758"/>
                      <a:pt x="788" y="758"/>
                      <a:pt x="788" y="758"/>
                    </a:cubicBezTo>
                    <a:cubicBezTo>
                      <a:pt x="791" y="759"/>
                      <a:pt x="791" y="759"/>
                      <a:pt x="791" y="759"/>
                    </a:cubicBezTo>
                    <a:cubicBezTo>
                      <a:pt x="793" y="754"/>
                      <a:pt x="793" y="754"/>
                      <a:pt x="793" y="754"/>
                    </a:cubicBezTo>
                    <a:cubicBezTo>
                      <a:pt x="796" y="753"/>
                      <a:pt x="796" y="753"/>
                      <a:pt x="796" y="753"/>
                    </a:cubicBezTo>
                    <a:cubicBezTo>
                      <a:pt x="802" y="753"/>
                      <a:pt x="802" y="753"/>
                      <a:pt x="802" y="753"/>
                    </a:cubicBezTo>
                    <a:cubicBezTo>
                      <a:pt x="802" y="752"/>
                      <a:pt x="802" y="752"/>
                      <a:pt x="802" y="752"/>
                    </a:cubicBezTo>
                    <a:cubicBezTo>
                      <a:pt x="805" y="750"/>
                      <a:pt x="805" y="750"/>
                      <a:pt x="805" y="750"/>
                    </a:cubicBezTo>
                    <a:cubicBezTo>
                      <a:pt x="809" y="748"/>
                      <a:pt x="809" y="748"/>
                      <a:pt x="809" y="748"/>
                    </a:cubicBezTo>
                    <a:cubicBezTo>
                      <a:pt x="809" y="746"/>
                      <a:pt x="809" y="746"/>
                      <a:pt x="809" y="746"/>
                    </a:cubicBezTo>
                    <a:cubicBezTo>
                      <a:pt x="810" y="743"/>
                      <a:pt x="810" y="743"/>
                      <a:pt x="810" y="743"/>
                    </a:cubicBezTo>
                    <a:cubicBezTo>
                      <a:pt x="813" y="741"/>
                      <a:pt x="813" y="741"/>
                      <a:pt x="813" y="741"/>
                    </a:cubicBezTo>
                    <a:cubicBezTo>
                      <a:pt x="813" y="740"/>
                      <a:pt x="813" y="740"/>
                      <a:pt x="813" y="740"/>
                    </a:cubicBezTo>
                    <a:cubicBezTo>
                      <a:pt x="816" y="737"/>
                      <a:pt x="816" y="737"/>
                      <a:pt x="816" y="737"/>
                    </a:cubicBezTo>
                    <a:cubicBezTo>
                      <a:pt x="818" y="737"/>
                      <a:pt x="818" y="737"/>
                      <a:pt x="818" y="737"/>
                    </a:cubicBezTo>
                    <a:cubicBezTo>
                      <a:pt x="820" y="734"/>
                      <a:pt x="820" y="734"/>
                      <a:pt x="820" y="734"/>
                    </a:cubicBezTo>
                    <a:cubicBezTo>
                      <a:pt x="819" y="734"/>
                      <a:pt x="819" y="734"/>
                      <a:pt x="819" y="734"/>
                    </a:cubicBezTo>
                    <a:cubicBezTo>
                      <a:pt x="819" y="731"/>
                      <a:pt x="819" y="731"/>
                      <a:pt x="819" y="731"/>
                    </a:cubicBezTo>
                    <a:cubicBezTo>
                      <a:pt x="821" y="729"/>
                      <a:pt x="821" y="729"/>
                      <a:pt x="821" y="729"/>
                    </a:cubicBezTo>
                    <a:cubicBezTo>
                      <a:pt x="826" y="730"/>
                      <a:pt x="826" y="730"/>
                      <a:pt x="826" y="730"/>
                    </a:cubicBezTo>
                    <a:cubicBezTo>
                      <a:pt x="827" y="730"/>
                      <a:pt x="827" y="730"/>
                      <a:pt x="827" y="730"/>
                    </a:cubicBezTo>
                    <a:cubicBezTo>
                      <a:pt x="828" y="726"/>
                      <a:pt x="828" y="726"/>
                      <a:pt x="828" y="726"/>
                    </a:cubicBezTo>
                    <a:cubicBezTo>
                      <a:pt x="831" y="725"/>
                      <a:pt x="831" y="725"/>
                      <a:pt x="831" y="725"/>
                    </a:cubicBezTo>
                    <a:cubicBezTo>
                      <a:pt x="836" y="724"/>
                      <a:pt x="836" y="724"/>
                      <a:pt x="836" y="724"/>
                    </a:cubicBezTo>
                    <a:cubicBezTo>
                      <a:pt x="838" y="724"/>
                      <a:pt x="838" y="724"/>
                      <a:pt x="838" y="724"/>
                    </a:cubicBezTo>
                    <a:cubicBezTo>
                      <a:pt x="841" y="724"/>
                      <a:pt x="841" y="724"/>
                      <a:pt x="841" y="724"/>
                    </a:cubicBezTo>
                    <a:cubicBezTo>
                      <a:pt x="843" y="724"/>
                      <a:pt x="843" y="724"/>
                      <a:pt x="843" y="724"/>
                    </a:cubicBezTo>
                    <a:cubicBezTo>
                      <a:pt x="846" y="723"/>
                      <a:pt x="846" y="723"/>
                      <a:pt x="846" y="723"/>
                    </a:cubicBezTo>
                    <a:cubicBezTo>
                      <a:pt x="847" y="723"/>
                      <a:pt x="847" y="723"/>
                      <a:pt x="847" y="723"/>
                    </a:cubicBezTo>
                    <a:cubicBezTo>
                      <a:pt x="849" y="726"/>
                      <a:pt x="849" y="726"/>
                      <a:pt x="849" y="726"/>
                    </a:cubicBezTo>
                    <a:cubicBezTo>
                      <a:pt x="849" y="727"/>
                      <a:pt x="849" y="727"/>
                      <a:pt x="849" y="727"/>
                    </a:cubicBezTo>
                    <a:cubicBezTo>
                      <a:pt x="850" y="728"/>
                      <a:pt x="850" y="728"/>
                      <a:pt x="850" y="728"/>
                    </a:cubicBezTo>
                    <a:cubicBezTo>
                      <a:pt x="853" y="728"/>
                      <a:pt x="853" y="728"/>
                      <a:pt x="853" y="728"/>
                    </a:cubicBezTo>
                    <a:cubicBezTo>
                      <a:pt x="854" y="727"/>
                      <a:pt x="854" y="727"/>
                      <a:pt x="854" y="727"/>
                    </a:cubicBezTo>
                    <a:cubicBezTo>
                      <a:pt x="856" y="728"/>
                      <a:pt x="856" y="728"/>
                      <a:pt x="856" y="728"/>
                    </a:cubicBezTo>
                    <a:cubicBezTo>
                      <a:pt x="858" y="726"/>
                      <a:pt x="858" y="726"/>
                      <a:pt x="858" y="726"/>
                    </a:cubicBezTo>
                    <a:cubicBezTo>
                      <a:pt x="864" y="726"/>
                      <a:pt x="864" y="726"/>
                      <a:pt x="864" y="726"/>
                    </a:cubicBezTo>
                    <a:cubicBezTo>
                      <a:pt x="865" y="729"/>
                      <a:pt x="865" y="729"/>
                      <a:pt x="865" y="729"/>
                    </a:cubicBezTo>
                    <a:cubicBezTo>
                      <a:pt x="865" y="731"/>
                      <a:pt x="865" y="731"/>
                      <a:pt x="865" y="731"/>
                    </a:cubicBezTo>
                    <a:cubicBezTo>
                      <a:pt x="866" y="732"/>
                      <a:pt x="866" y="732"/>
                      <a:pt x="866" y="732"/>
                    </a:cubicBezTo>
                    <a:cubicBezTo>
                      <a:pt x="872" y="736"/>
                      <a:pt x="872" y="736"/>
                      <a:pt x="872" y="736"/>
                    </a:cubicBezTo>
                    <a:cubicBezTo>
                      <a:pt x="875" y="738"/>
                      <a:pt x="875" y="738"/>
                      <a:pt x="875" y="738"/>
                    </a:cubicBezTo>
                    <a:cubicBezTo>
                      <a:pt x="879" y="740"/>
                      <a:pt x="879" y="740"/>
                      <a:pt x="879" y="740"/>
                    </a:cubicBezTo>
                    <a:cubicBezTo>
                      <a:pt x="880" y="739"/>
                      <a:pt x="880" y="739"/>
                      <a:pt x="880" y="739"/>
                    </a:cubicBezTo>
                    <a:cubicBezTo>
                      <a:pt x="883" y="738"/>
                      <a:pt x="883" y="738"/>
                      <a:pt x="883" y="738"/>
                    </a:cubicBezTo>
                    <a:cubicBezTo>
                      <a:pt x="886" y="736"/>
                      <a:pt x="886" y="736"/>
                      <a:pt x="886" y="736"/>
                    </a:cubicBezTo>
                    <a:cubicBezTo>
                      <a:pt x="889" y="735"/>
                      <a:pt x="889" y="735"/>
                      <a:pt x="889" y="735"/>
                    </a:cubicBezTo>
                    <a:cubicBezTo>
                      <a:pt x="892" y="736"/>
                      <a:pt x="892" y="736"/>
                      <a:pt x="892" y="736"/>
                    </a:cubicBezTo>
                    <a:cubicBezTo>
                      <a:pt x="893" y="737"/>
                      <a:pt x="893" y="737"/>
                      <a:pt x="893" y="737"/>
                    </a:cubicBezTo>
                    <a:cubicBezTo>
                      <a:pt x="895" y="737"/>
                      <a:pt x="895" y="737"/>
                      <a:pt x="895" y="737"/>
                    </a:cubicBezTo>
                    <a:cubicBezTo>
                      <a:pt x="902" y="737"/>
                      <a:pt x="902" y="737"/>
                      <a:pt x="902" y="737"/>
                    </a:cubicBezTo>
                    <a:cubicBezTo>
                      <a:pt x="904" y="738"/>
                      <a:pt x="904" y="738"/>
                      <a:pt x="904" y="738"/>
                    </a:cubicBezTo>
                    <a:cubicBezTo>
                      <a:pt x="905" y="738"/>
                      <a:pt x="905" y="738"/>
                      <a:pt x="905" y="738"/>
                    </a:cubicBezTo>
                    <a:cubicBezTo>
                      <a:pt x="906" y="737"/>
                      <a:pt x="906" y="737"/>
                      <a:pt x="906" y="737"/>
                    </a:cubicBezTo>
                    <a:cubicBezTo>
                      <a:pt x="909" y="738"/>
                      <a:pt x="909" y="738"/>
                      <a:pt x="909" y="738"/>
                    </a:cubicBezTo>
                    <a:cubicBezTo>
                      <a:pt x="913" y="737"/>
                      <a:pt x="913" y="737"/>
                      <a:pt x="913" y="737"/>
                    </a:cubicBezTo>
                    <a:cubicBezTo>
                      <a:pt x="915" y="734"/>
                      <a:pt x="915" y="734"/>
                      <a:pt x="915" y="734"/>
                    </a:cubicBezTo>
                    <a:cubicBezTo>
                      <a:pt x="914" y="733"/>
                      <a:pt x="914" y="733"/>
                      <a:pt x="914" y="733"/>
                    </a:cubicBezTo>
                    <a:cubicBezTo>
                      <a:pt x="911" y="731"/>
                      <a:pt x="911" y="731"/>
                      <a:pt x="911" y="731"/>
                    </a:cubicBezTo>
                    <a:cubicBezTo>
                      <a:pt x="911" y="727"/>
                      <a:pt x="911" y="727"/>
                      <a:pt x="911" y="727"/>
                    </a:cubicBezTo>
                    <a:cubicBezTo>
                      <a:pt x="912" y="723"/>
                      <a:pt x="912" y="723"/>
                      <a:pt x="912" y="723"/>
                    </a:cubicBezTo>
                    <a:cubicBezTo>
                      <a:pt x="911" y="722"/>
                      <a:pt x="911" y="722"/>
                      <a:pt x="911" y="722"/>
                    </a:cubicBezTo>
                    <a:cubicBezTo>
                      <a:pt x="909" y="721"/>
                      <a:pt x="909" y="721"/>
                      <a:pt x="909" y="721"/>
                    </a:cubicBezTo>
                    <a:cubicBezTo>
                      <a:pt x="908" y="719"/>
                      <a:pt x="908" y="719"/>
                      <a:pt x="908" y="719"/>
                    </a:cubicBezTo>
                    <a:cubicBezTo>
                      <a:pt x="904" y="718"/>
                      <a:pt x="904" y="718"/>
                      <a:pt x="904" y="718"/>
                    </a:cubicBezTo>
                    <a:cubicBezTo>
                      <a:pt x="902" y="714"/>
                      <a:pt x="902" y="714"/>
                      <a:pt x="902" y="714"/>
                    </a:cubicBezTo>
                    <a:cubicBezTo>
                      <a:pt x="903" y="707"/>
                      <a:pt x="903" y="707"/>
                      <a:pt x="903" y="707"/>
                    </a:cubicBezTo>
                    <a:cubicBezTo>
                      <a:pt x="905" y="704"/>
                      <a:pt x="905" y="704"/>
                      <a:pt x="905" y="704"/>
                    </a:cubicBezTo>
                    <a:cubicBezTo>
                      <a:pt x="905" y="702"/>
                      <a:pt x="905" y="702"/>
                      <a:pt x="905" y="702"/>
                    </a:cubicBezTo>
                    <a:cubicBezTo>
                      <a:pt x="907" y="699"/>
                      <a:pt x="907" y="699"/>
                      <a:pt x="907" y="699"/>
                    </a:cubicBezTo>
                    <a:cubicBezTo>
                      <a:pt x="910" y="698"/>
                      <a:pt x="910" y="698"/>
                      <a:pt x="910" y="698"/>
                    </a:cubicBezTo>
                    <a:cubicBezTo>
                      <a:pt x="911" y="699"/>
                      <a:pt x="911" y="699"/>
                      <a:pt x="911" y="699"/>
                    </a:cubicBezTo>
                    <a:cubicBezTo>
                      <a:pt x="911" y="698"/>
                      <a:pt x="911" y="698"/>
                      <a:pt x="911" y="698"/>
                    </a:cubicBezTo>
                    <a:cubicBezTo>
                      <a:pt x="910" y="696"/>
                      <a:pt x="910" y="696"/>
                      <a:pt x="910" y="696"/>
                    </a:cubicBezTo>
                    <a:cubicBezTo>
                      <a:pt x="911" y="693"/>
                      <a:pt x="911" y="693"/>
                      <a:pt x="911" y="693"/>
                    </a:cubicBezTo>
                    <a:cubicBezTo>
                      <a:pt x="913" y="691"/>
                      <a:pt x="913" y="691"/>
                      <a:pt x="913" y="691"/>
                    </a:cubicBezTo>
                    <a:cubicBezTo>
                      <a:pt x="917" y="691"/>
                      <a:pt x="917" y="691"/>
                      <a:pt x="917" y="691"/>
                    </a:cubicBezTo>
                    <a:cubicBezTo>
                      <a:pt x="918" y="693"/>
                      <a:pt x="918" y="693"/>
                      <a:pt x="918" y="693"/>
                    </a:cubicBezTo>
                    <a:cubicBezTo>
                      <a:pt x="922" y="693"/>
                      <a:pt x="922" y="693"/>
                      <a:pt x="922" y="693"/>
                    </a:cubicBezTo>
                    <a:cubicBezTo>
                      <a:pt x="926" y="695"/>
                      <a:pt x="926" y="695"/>
                      <a:pt x="926" y="695"/>
                    </a:cubicBezTo>
                    <a:cubicBezTo>
                      <a:pt x="926" y="696"/>
                      <a:pt x="926" y="696"/>
                      <a:pt x="926" y="696"/>
                    </a:cubicBezTo>
                    <a:cubicBezTo>
                      <a:pt x="929" y="697"/>
                      <a:pt x="929" y="697"/>
                      <a:pt x="929" y="697"/>
                    </a:cubicBezTo>
                    <a:cubicBezTo>
                      <a:pt x="932" y="697"/>
                      <a:pt x="932" y="697"/>
                      <a:pt x="932" y="697"/>
                    </a:cubicBezTo>
                    <a:cubicBezTo>
                      <a:pt x="937" y="697"/>
                      <a:pt x="937" y="697"/>
                      <a:pt x="937" y="697"/>
                    </a:cubicBezTo>
                    <a:cubicBezTo>
                      <a:pt x="939" y="698"/>
                      <a:pt x="939" y="698"/>
                      <a:pt x="939" y="698"/>
                    </a:cubicBezTo>
                    <a:cubicBezTo>
                      <a:pt x="941" y="700"/>
                      <a:pt x="941" y="700"/>
                      <a:pt x="941" y="700"/>
                    </a:cubicBezTo>
                    <a:cubicBezTo>
                      <a:pt x="944" y="700"/>
                      <a:pt x="944" y="700"/>
                      <a:pt x="944" y="700"/>
                    </a:cubicBezTo>
                    <a:cubicBezTo>
                      <a:pt x="946" y="701"/>
                      <a:pt x="946" y="701"/>
                      <a:pt x="946" y="701"/>
                    </a:cubicBezTo>
                    <a:cubicBezTo>
                      <a:pt x="948" y="701"/>
                      <a:pt x="948" y="701"/>
                      <a:pt x="948" y="701"/>
                    </a:cubicBezTo>
                    <a:cubicBezTo>
                      <a:pt x="954" y="701"/>
                      <a:pt x="954" y="701"/>
                      <a:pt x="954" y="701"/>
                    </a:cubicBezTo>
                    <a:cubicBezTo>
                      <a:pt x="956" y="702"/>
                      <a:pt x="956" y="702"/>
                      <a:pt x="956" y="702"/>
                    </a:cubicBezTo>
                    <a:cubicBezTo>
                      <a:pt x="958" y="705"/>
                      <a:pt x="958" y="705"/>
                      <a:pt x="958" y="705"/>
                    </a:cubicBezTo>
                    <a:cubicBezTo>
                      <a:pt x="958" y="706"/>
                      <a:pt x="958" y="706"/>
                      <a:pt x="958" y="706"/>
                    </a:cubicBezTo>
                    <a:cubicBezTo>
                      <a:pt x="959" y="708"/>
                      <a:pt x="959" y="708"/>
                      <a:pt x="959" y="708"/>
                    </a:cubicBezTo>
                    <a:cubicBezTo>
                      <a:pt x="959" y="710"/>
                      <a:pt x="959" y="710"/>
                      <a:pt x="959" y="710"/>
                    </a:cubicBezTo>
                    <a:cubicBezTo>
                      <a:pt x="960" y="711"/>
                      <a:pt x="960" y="711"/>
                      <a:pt x="960" y="711"/>
                    </a:cubicBezTo>
                    <a:cubicBezTo>
                      <a:pt x="962" y="714"/>
                      <a:pt x="962" y="714"/>
                      <a:pt x="962" y="714"/>
                    </a:cubicBezTo>
                    <a:cubicBezTo>
                      <a:pt x="961" y="716"/>
                      <a:pt x="961" y="716"/>
                      <a:pt x="961" y="716"/>
                    </a:cubicBezTo>
                    <a:cubicBezTo>
                      <a:pt x="962" y="717"/>
                      <a:pt x="962" y="717"/>
                      <a:pt x="962" y="717"/>
                    </a:cubicBezTo>
                    <a:cubicBezTo>
                      <a:pt x="964" y="717"/>
                      <a:pt x="964" y="717"/>
                      <a:pt x="964" y="717"/>
                    </a:cubicBezTo>
                    <a:cubicBezTo>
                      <a:pt x="967" y="720"/>
                      <a:pt x="967" y="720"/>
                      <a:pt x="967" y="720"/>
                    </a:cubicBezTo>
                    <a:cubicBezTo>
                      <a:pt x="968" y="721"/>
                      <a:pt x="968" y="721"/>
                      <a:pt x="968" y="721"/>
                    </a:cubicBezTo>
                    <a:cubicBezTo>
                      <a:pt x="971" y="722"/>
                      <a:pt x="971" y="722"/>
                      <a:pt x="971" y="722"/>
                    </a:cubicBezTo>
                    <a:cubicBezTo>
                      <a:pt x="976" y="724"/>
                      <a:pt x="976" y="724"/>
                      <a:pt x="976" y="724"/>
                    </a:cubicBezTo>
                    <a:cubicBezTo>
                      <a:pt x="977" y="724"/>
                      <a:pt x="977" y="724"/>
                      <a:pt x="977" y="724"/>
                    </a:cubicBezTo>
                    <a:cubicBezTo>
                      <a:pt x="978" y="723"/>
                      <a:pt x="978" y="723"/>
                      <a:pt x="978" y="723"/>
                    </a:cubicBezTo>
                    <a:cubicBezTo>
                      <a:pt x="982" y="724"/>
                      <a:pt x="982" y="724"/>
                      <a:pt x="982" y="724"/>
                    </a:cubicBezTo>
                    <a:cubicBezTo>
                      <a:pt x="984" y="722"/>
                      <a:pt x="984" y="722"/>
                      <a:pt x="984" y="722"/>
                    </a:cubicBezTo>
                    <a:cubicBezTo>
                      <a:pt x="986" y="723"/>
                      <a:pt x="986" y="723"/>
                      <a:pt x="986" y="723"/>
                    </a:cubicBezTo>
                    <a:cubicBezTo>
                      <a:pt x="988" y="723"/>
                      <a:pt x="988" y="723"/>
                      <a:pt x="988" y="723"/>
                    </a:cubicBezTo>
                    <a:cubicBezTo>
                      <a:pt x="989" y="723"/>
                      <a:pt x="989" y="723"/>
                      <a:pt x="989" y="723"/>
                    </a:cubicBezTo>
                    <a:cubicBezTo>
                      <a:pt x="991" y="720"/>
                      <a:pt x="991" y="720"/>
                      <a:pt x="991" y="720"/>
                    </a:cubicBezTo>
                    <a:cubicBezTo>
                      <a:pt x="995" y="719"/>
                      <a:pt x="995" y="719"/>
                      <a:pt x="995" y="719"/>
                    </a:cubicBezTo>
                    <a:cubicBezTo>
                      <a:pt x="1001" y="719"/>
                      <a:pt x="1001" y="719"/>
                      <a:pt x="1001" y="719"/>
                    </a:cubicBezTo>
                    <a:cubicBezTo>
                      <a:pt x="1004" y="717"/>
                      <a:pt x="1004" y="717"/>
                      <a:pt x="1004" y="717"/>
                    </a:cubicBezTo>
                    <a:cubicBezTo>
                      <a:pt x="1007" y="717"/>
                      <a:pt x="1007" y="717"/>
                      <a:pt x="1007" y="717"/>
                    </a:cubicBezTo>
                    <a:cubicBezTo>
                      <a:pt x="1011" y="716"/>
                      <a:pt x="1011" y="716"/>
                      <a:pt x="1011" y="716"/>
                    </a:cubicBezTo>
                    <a:cubicBezTo>
                      <a:pt x="1014" y="718"/>
                      <a:pt x="1014" y="718"/>
                      <a:pt x="1014" y="718"/>
                    </a:cubicBezTo>
                    <a:cubicBezTo>
                      <a:pt x="1018" y="718"/>
                      <a:pt x="1018" y="718"/>
                      <a:pt x="1018" y="718"/>
                    </a:cubicBezTo>
                    <a:cubicBezTo>
                      <a:pt x="1023" y="718"/>
                      <a:pt x="1023" y="718"/>
                      <a:pt x="1023" y="718"/>
                    </a:cubicBezTo>
                    <a:cubicBezTo>
                      <a:pt x="1026" y="722"/>
                      <a:pt x="1026" y="722"/>
                      <a:pt x="1026" y="722"/>
                    </a:cubicBezTo>
                    <a:cubicBezTo>
                      <a:pt x="1030" y="723"/>
                      <a:pt x="1030" y="723"/>
                      <a:pt x="1030" y="723"/>
                    </a:cubicBezTo>
                    <a:cubicBezTo>
                      <a:pt x="1034" y="723"/>
                      <a:pt x="1034" y="723"/>
                      <a:pt x="1034" y="723"/>
                    </a:cubicBezTo>
                    <a:cubicBezTo>
                      <a:pt x="1037" y="723"/>
                      <a:pt x="1037" y="723"/>
                      <a:pt x="1037" y="723"/>
                    </a:cubicBezTo>
                    <a:cubicBezTo>
                      <a:pt x="1039" y="725"/>
                      <a:pt x="1039" y="725"/>
                      <a:pt x="1039" y="725"/>
                    </a:cubicBezTo>
                    <a:cubicBezTo>
                      <a:pt x="1041" y="728"/>
                      <a:pt x="1041" y="728"/>
                      <a:pt x="1041" y="728"/>
                    </a:cubicBezTo>
                    <a:cubicBezTo>
                      <a:pt x="1045" y="731"/>
                      <a:pt x="1045" y="731"/>
                      <a:pt x="1045" y="731"/>
                    </a:cubicBezTo>
                    <a:cubicBezTo>
                      <a:pt x="1046" y="731"/>
                      <a:pt x="1046" y="731"/>
                      <a:pt x="1046" y="731"/>
                    </a:cubicBezTo>
                    <a:cubicBezTo>
                      <a:pt x="1049" y="734"/>
                      <a:pt x="1049" y="734"/>
                      <a:pt x="1049" y="734"/>
                    </a:cubicBezTo>
                    <a:cubicBezTo>
                      <a:pt x="1050" y="734"/>
                      <a:pt x="1050" y="734"/>
                      <a:pt x="1050" y="734"/>
                    </a:cubicBezTo>
                    <a:cubicBezTo>
                      <a:pt x="1056" y="733"/>
                      <a:pt x="1056" y="733"/>
                      <a:pt x="1056" y="733"/>
                    </a:cubicBezTo>
                    <a:cubicBezTo>
                      <a:pt x="1062" y="735"/>
                      <a:pt x="1062" y="735"/>
                      <a:pt x="1062" y="735"/>
                    </a:cubicBezTo>
                    <a:cubicBezTo>
                      <a:pt x="1070" y="735"/>
                      <a:pt x="1070" y="735"/>
                      <a:pt x="1070" y="735"/>
                    </a:cubicBezTo>
                    <a:cubicBezTo>
                      <a:pt x="1073" y="734"/>
                      <a:pt x="1073" y="734"/>
                      <a:pt x="1073" y="734"/>
                    </a:cubicBezTo>
                    <a:cubicBezTo>
                      <a:pt x="1074" y="733"/>
                      <a:pt x="1074" y="733"/>
                      <a:pt x="1074" y="733"/>
                    </a:cubicBezTo>
                    <a:cubicBezTo>
                      <a:pt x="1078" y="733"/>
                      <a:pt x="1078" y="733"/>
                      <a:pt x="1078" y="733"/>
                    </a:cubicBezTo>
                    <a:cubicBezTo>
                      <a:pt x="1080" y="734"/>
                      <a:pt x="1080" y="734"/>
                      <a:pt x="1080" y="734"/>
                    </a:cubicBezTo>
                    <a:cubicBezTo>
                      <a:pt x="1081" y="734"/>
                      <a:pt x="1081" y="734"/>
                      <a:pt x="1081" y="734"/>
                    </a:cubicBezTo>
                    <a:cubicBezTo>
                      <a:pt x="1083" y="731"/>
                      <a:pt x="1083" y="731"/>
                      <a:pt x="1083" y="731"/>
                    </a:cubicBezTo>
                    <a:cubicBezTo>
                      <a:pt x="1088" y="728"/>
                      <a:pt x="1088" y="728"/>
                      <a:pt x="1088" y="728"/>
                    </a:cubicBezTo>
                    <a:cubicBezTo>
                      <a:pt x="1091" y="728"/>
                      <a:pt x="1091" y="728"/>
                      <a:pt x="1091" y="728"/>
                    </a:cubicBezTo>
                    <a:cubicBezTo>
                      <a:pt x="1093" y="726"/>
                      <a:pt x="1093" y="726"/>
                      <a:pt x="1093" y="726"/>
                    </a:cubicBezTo>
                    <a:cubicBezTo>
                      <a:pt x="1096" y="725"/>
                      <a:pt x="1096" y="725"/>
                      <a:pt x="1096" y="725"/>
                    </a:cubicBezTo>
                    <a:cubicBezTo>
                      <a:pt x="1102" y="726"/>
                      <a:pt x="1102" y="726"/>
                      <a:pt x="1102" y="726"/>
                    </a:cubicBezTo>
                    <a:cubicBezTo>
                      <a:pt x="1104" y="724"/>
                      <a:pt x="1104" y="724"/>
                      <a:pt x="1104" y="724"/>
                    </a:cubicBezTo>
                    <a:cubicBezTo>
                      <a:pt x="1105" y="722"/>
                      <a:pt x="1105" y="722"/>
                      <a:pt x="1105" y="722"/>
                    </a:cubicBezTo>
                    <a:cubicBezTo>
                      <a:pt x="1105" y="720"/>
                      <a:pt x="1105" y="720"/>
                      <a:pt x="1105" y="720"/>
                    </a:cubicBezTo>
                    <a:cubicBezTo>
                      <a:pt x="1107" y="717"/>
                      <a:pt x="1107" y="717"/>
                      <a:pt x="1107" y="717"/>
                    </a:cubicBezTo>
                    <a:cubicBezTo>
                      <a:pt x="1110" y="716"/>
                      <a:pt x="1110" y="716"/>
                      <a:pt x="1110" y="716"/>
                    </a:cubicBezTo>
                    <a:cubicBezTo>
                      <a:pt x="1111" y="714"/>
                      <a:pt x="1111" y="714"/>
                      <a:pt x="1111" y="714"/>
                    </a:cubicBezTo>
                    <a:cubicBezTo>
                      <a:pt x="1113" y="711"/>
                      <a:pt x="1113" y="711"/>
                      <a:pt x="1113" y="711"/>
                    </a:cubicBezTo>
                    <a:cubicBezTo>
                      <a:pt x="1115" y="709"/>
                      <a:pt x="1115" y="709"/>
                      <a:pt x="1115" y="709"/>
                    </a:cubicBezTo>
                    <a:cubicBezTo>
                      <a:pt x="1118" y="709"/>
                      <a:pt x="1118" y="709"/>
                      <a:pt x="1118" y="709"/>
                    </a:cubicBezTo>
                    <a:cubicBezTo>
                      <a:pt x="1119" y="710"/>
                      <a:pt x="1119" y="710"/>
                      <a:pt x="1119" y="710"/>
                    </a:cubicBezTo>
                    <a:cubicBezTo>
                      <a:pt x="1122" y="709"/>
                      <a:pt x="1122" y="709"/>
                      <a:pt x="1122" y="709"/>
                    </a:cubicBezTo>
                    <a:cubicBezTo>
                      <a:pt x="1126" y="709"/>
                      <a:pt x="1126" y="709"/>
                      <a:pt x="1126" y="709"/>
                    </a:cubicBezTo>
                    <a:cubicBezTo>
                      <a:pt x="1129" y="711"/>
                      <a:pt x="1129" y="711"/>
                      <a:pt x="1129" y="711"/>
                    </a:cubicBezTo>
                    <a:cubicBezTo>
                      <a:pt x="1130" y="713"/>
                      <a:pt x="1130" y="713"/>
                      <a:pt x="1130" y="713"/>
                    </a:cubicBezTo>
                    <a:cubicBezTo>
                      <a:pt x="1132" y="714"/>
                      <a:pt x="1132" y="714"/>
                      <a:pt x="1132" y="714"/>
                    </a:cubicBezTo>
                    <a:cubicBezTo>
                      <a:pt x="1134" y="713"/>
                      <a:pt x="1134" y="713"/>
                      <a:pt x="1134" y="713"/>
                    </a:cubicBezTo>
                    <a:cubicBezTo>
                      <a:pt x="1136" y="714"/>
                      <a:pt x="1136" y="714"/>
                      <a:pt x="1136" y="714"/>
                    </a:cubicBezTo>
                    <a:cubicBezTo>
                      <a:pt x="1138" y="714"/>
                      <a:pt x="1138" y="714"/>
                      <a:pt x="1138" y="714"/>
                    </a:cubicBezTo>
                    <a:cubicBezTo>
                      <a:pt x="1140" y="712"/>
                      <a:pt x="1140" y="712"/>
                      <a:pt x="1140" y="712"/>
                    </a:cubicBezTo>
                    <a:cubicBezTo>
                      <a:pt x="1140" y="711"/>
                      <a:pt x="1140" y="711"/>
                      <a:pt x="1140" y="711"/>
                    </a:cubicBezTo>
                    <a:cubicBezTo>
                      <a:pt x="1146" y="710"/>
                      <a:pt x="1146" y="710"/>
                      <a:pt x="1146" y="710"/>
                    </a:cubicBezTo>
                    <a:cubicBezTo>
                      <a:pt x="1151" y="711"/>
                      <a:pt x="1151" y="711"/>
                      <a:pt x="1151" y="711"/>
                    </a:cubicBezTo>
                    <a:cubicBezTo>
                      <a:pt x="1152" y="713"/>
                      <a:pt x="1152" y="713"/>
                      <a:pt x="1152" y="713"/>
                    </a:cubicBezTo>
                    <a:cubicBezTo>
                      <a:pt x="1153" y="712"/>
                      <a:pt x="1153" y="712"/>
                      <a:pt x="1153" y="712"/>
                    </a:cubicBezTo>
                    <a:cubicBezTo>
                      <a:pt x="1156" y="713"/>
                      <a:pt x="1156" y="713"/>
                      <a:pt x="1156" y="713"/>
                    </a:cubicBezTo>
                    <a:cubicBezTo>
                      <a:pt x="1156" y="713"/>
                      <a:pt x="1156" y="713"/>
                      <a:pt x="1156" y="713"/>
                    </a:cubicBezTo>
                    <a:cubicBezTo>
                      <a:pt x="1158" y="713"/>
                      <a:pt x="1158" y="713"/>
                      <a:pt x="1158" y="713"/>
                    </a:cubicBezTo>
                    <a:cubicBezTo>
                      <a:pt x="1163" y="714"/>
                      <a:pt x="1163" y="714"/>
                      <a:pt x="1163" y="714"/>
                    </a:cubicBezTo>
                    <a:cubicBezTo>
                      <a:pt x="1164" y="715"/>
                      <a:pt x="1164" y="715"/>
                      <a:pt x="1164" y="715"/>
                    </a:cubicBezTo>
                    <a:cubicBezTo>
                      <a:pt x="1165" y="715"/>
                      <a:pt x="1165" y="715"/>
                      <a:pt x="1165" y="715"/>
                    </a:cubicBezTo>
                    <a:cubicBezTo>
                      <a:pt x="1171" y="709"/>
                      <a:pt x="1171" y="709"/>
                      <a:pt x="1171" y="709"/>
                    </a:cubicBezTo>
                    <a:cubicBezTo>
                      <a:pt x="1175" y="707"/>
                      <a:pt x="1175" y="707"/>
                      <a:pt x="1175" y="707"/>
                    </a:cubicBezTo>
                    <a:cubicBezTo>
                      <a:pt x="1179" y="706"/>
                      <a:pt x="1179" y="706"/>
                      <a:pt x="1179" y="706"/>
                    </a:cubicBezTo>
                    <a:cubicBezTo>
                      <a:pt x="1181" y="705"/>
                      <a:pt x="1181" y="705"/>
                      <a:pt x="1181" y="705"/>
                    </a:cubicBezTo>
                    <a:cubicBezTo>
                      <a:pt x="1182" y="703"/>
                      <a:pt x="1182" y="703"/>
                      <a:pt x="1182" y="703"/>
                    </a:cubicBezTo>
                    <a:cubicBezTo>
                      <a:pt x="1181" y="701"/>
                      <a:pt x="1181" y="701"/>
                      <a:pt x="1181" y="701"/>
                    </a:cubicBezTo>
                    <a:cubicBezTo>
                      <a:pt x="1180" y="701"/>
                      <a:pt x="1180" y="701"/>
                      <a:pt x="1180" y="701"/>
                    </a:cubicBezTo>
                    <a:cubicBezTo>
                      <a:pt x="1179" y="700"/>
                      <a:pt x="1179" y="700"/>
                      <a:pt x="1179" y="700"/>
                    </a:cubicBezTo>
                    <a:cubicBezTo>
                      <a:pt x="1177" y="700"/>
                      <a:pt x="1177" y="700"/>
                      <a:pt x="1177" y="700"/>
                    </a:cubicBezTo>
                    <a:cubicBezTo>
                      <a:pt x="1176" y="695"/>
                      <a:pt x="1176" y="695"/>
                      <a:pt x="1176" y="695"/>
                    </a:cubicBezTo>
                    <a:cubicBezTo>
                      <a:pt x="1177" y="694"/>
                      <a:pt x="1177" y="694"/>
                      <a:pt x="1177" y="694"/>
                    </a:cubicBezTo>
                    <a:cubicBezTo>
                      <a:pt x="1177" y="691"/>
                      <a:pt x="1177" y="691"/>
                      <a:pt x="1177" y="691"/>
                    </a:cubicBezTo>
                    <a:cubicBezTo>
                      <a:pt x="1176" y="688"/>
                      <a:pt x="1176" y="688"/>
                      <a:pt x="1176" y="688"/>
                    </a:cubicBezTo>
                    <a:cubicBezTo>
                      <a:pt x="1177" y="686"/>
                      <a:pt x="1177" y="686"/>
                      <a:pt x="1177" y="686"/>
                    </a:cubicBezTo>
                    <a:cubicBezTo>
                      <a:pt x="1178" y="685"/>
                      <a:pt x="1178" y="685"/>
                      <a:pt x="1178" y="685"/>
                    </a:cubicBezTo>
                    <a:cubicBezTo>
                      <a:pt x="1179" y="684"/>
                      <a:pt x="1179" y="684"/>
                      <a:pt x="1179" y="684"/>
                    </a:cubicBezTo>
                    <a:cubicBezTo>
                      <a:pt x="1177" y="682"/>
                      <a:pt x="1177" y="682"/>
                      <a:pt x="1177" y="682"/>
                    </a:cubicBezTo>
                    <a:cubicBezTo>
                      <a:pt x="1177" y="679"/>
                      <a:pt x="1177" y="679"/>
                      <a:pt x="1177" y="679"/>
                    </a:cubicBezTo>
                    <a:cubicBezTo>
                      <a:pt x="1177" y="678"/>
                      <a:pt x="1177" y="678"/>
                      <a:pt x="1177" y="678"/>
                    </a:cubicBezTo>
                    <a:cubicBezTo>
                      <a:pt x="1176" y="676"/>
                      <a:pt x="1176" y="676"/>
                      <a:pt x="1176" y="676"/>
                    </a:cubicBezTo>
                    <a:cubicBezTo>
                      <a:pt x="1176" y="673"/>
                      <a:pt x="1176" y="673"/>
                      <a:pt x="1176" y="673"/>
                    </a:cubicBezTo>
                    <a:cubicBezTo>
                      <a:pt x="1178" y="670"/>
                      <a:pt x="1178" y="670"/>
                      <a:pt x="1178" y="670"/>
                    </a:cubicBezTo>
                    <a:cubicBezTo>
                      <a:pt x="1179" y="669"/>
                      <a:pt x="1179" y="669"/>
                      <a:pt x="1179" y="669"/>
                    </a:cubicBezTo>
                    <a:cubicBezTo>
                      <a:pt x="1180" y="666"/>
                      <a:pt x="1180" y="666"/>
                      <a:pt x="1180" y="666"/>
                    </a:cubicBezTo>
                    <a:cubicBezTo>
                      <a:pt x="1182" y="663"/>
                      <a:pt x="1182" y="663"/>
                      <a:pt x="1182" y="663"/>
                    </a:cubicBezTo>
                    <a:cubicBezTo>
                      <a:pt x="1183" y="662"/>
                      <a:pt x="1183" y="662"/>
                      <a:pt x="1183" y="662"/>
                    </a:cubicBezTo>
                    <a:cubicBezTo>
                      <a:pt x="1183" y="659"/>
                      <a:pt x="1183" y="659"/>
                      <a:pt x="1183" y="659"/>
                    </a:cubicBezTo>
                    <a:cubicBezTo>
                      <a:pt x="1183" y="658"/>
                      <a:pt x="1183" y="658"/>
                      <a:pt x="1183" y="658"/>
                    </a:cubicBezTo>
                    <a:cubicBezTo>
                      <a:pt x="1183" y="656"/>
                      <a:pt x="1183" y="656"/>
                      <a:pt x="1183" y="656"/>
                    </a:cubicBezTo>
                    <a:cubicBezTo>
                      <a:pt x="1181" y="655"/>
                      <a:pt x="1181" y="655"/>
                      <a:pt x="1181" y="655"/>
                    </a:cubicBezTo>
                    <a:cubicBezTo>
                      <a:pt x="1180" y="652"/>
                      <a:pt x="1180" y="652"/>
                      <a:pt x="1180" y="652"/>
                    </a:cubicBezTo>
                    <a:cubicBezTo>
                      <a:pt x="1178" y="650"/>
                      <a:pt x="1178" y="650"/>
                      <a:pt x="1178" y="650"/>
                    </a:cubicBezTo>
                    <a:cubicBezTo>
                      <a:pt x="1177" y="649"/>
                      <a:pt x="1177" y="649"/>
                      <a:pt x="1177" y="649"/>
                    </a:cubicBezTo>
                    <a:cubicBezTo>
                      <a:pt x="1176" y="650"/>
                      <a:pt x="1176" y="650"/>
                      <a:pt x="1176" y="650"/>
                    </a:cubicBezTo>
                    <a:cubicBezTo>
                      <a:pt x="1173" y="652"/>
                      <a:pt x="1173" y="652"/>
                      <a:pt x="1173" y="652"/>
                    </a:cubicBezTo>
                    <a:cubicBezTo>
                      <a:pt x="1170" y="652"/>
                      <a:pt x="1170" y="652"/>
                      <a:pt x="1170" y="652"/>
                    </a:cubicBezTo>
                    <a:cubicBezTo>
                      <a:pt x="1169" y="650"/>
                      <a:pt x="1169" y="650"/>
                      <a:pt x="1169" y="650"/>
                    </a:cubicBezTo>
                    <a:cubicBezTo>
                      <a:pt x="1169" y="646"/>
                      <a:pt x="1169" y="646"/>
                      <a:pt x="1169" y="646"/>
                    </a:cubicBezTo>
                    <a:cubicBezTo>
                      <a:pt x="1170" y="645"/>
                      <a:pt x="1170" y="645"/>
                      <a:pt x="1170" y="645"/>
                    </a:cubicBezTo>
                    <a:cubicBezTo>
                      <a:pt x="1170" y="644"/>
                      <a:pt x="1170" y="644"/>
                      <a:pt x="1170" y="644"/>
                    </a:cubicBezTo>
                    <a:cubicBezTo>
                      <a:pt x="1171" y="642"/>
                      <a:pt x="1171" y="642"/>
                      <a:pt x="1171" y="642"/>
                    </a:cubicBezTo>
                    <a:cubicBezTo>
                      <a:pt x="1172" y="639"/>
                      <a:pt x="1172" y="639"/>
                      <a:pt x="1172" y="639"/>
                    </a:cubicBezTo>
                    <a:cubicBezTo>
                      <a:pt x="1174" y="638"/>
                      <a:pt x="1174" y="638"/>
                      <a:pt x="1174" y="638"/>
                    </a:cubicBezTo>
                    <a:cubicBezTo>
                      <a:pt x="1174" y="636"/>
                      <a:pt x="1174" y="636"/>
                      <a:pt x="1174" y="636"/>
                    </a:cubicBezTo>
                    <a:cubicBezTo>
                      <a:pt x="1176" y="634"/>
                      <a:pt x="1176" y="634"/>
                      <a:pt x="1176" y="634"/>
                    </a:cubicBezTo>
                    <a:cubicBezTo>
                      <a:pt x="1180" y="634"/>
                      <a:pt x="1180" y="634"/>
                      <a:pt x="1180" y="634"/>
                    </a:cubicBezTo>
                    <a:cubicBezTo>
                      <a:pt x="1181" y="633"/>
                      <a:pt x="1181" y="633"/>
                      <a:pt x="1181" y="633"/>
                    </a:cubicBezTo>
                    <a:cubicBezTo>
                      <a:pt x="1183" y="633"/>
                      <a:pt x="1183" y="633"/>
                      <a:pt x="1183" y="633"/>
                    </a:cubicBezTo>
                    <a:cubicBezTo>
                      <a:pt x="1183" y="632"/>
                      <a:pt x="1183" y="632"/>
                      <a:pt x="1183" y="632"/>
                    </a:cubicBezTo>
                    <a:cubicBezTo>
                      <a:pt x="1185" y="633"/>
                      <a:pt x="1185" y="633"/>
                      <a:pt x="1185" y="633"/>
                    </a:cubicBezTo>
                    <a:cubicBezTo>
                      <a:pt x="1187" y="632"/>
                      <a:pt x="1187" y="632"/>
                      <a:pt x="1187" y="632"/>
                    </a:cubicBezTo>
                    <a:cubicBezTo>
                      <a:pt x="1188" y="630"/>
                      <a:pt x="1188" y="630"/>
                      <a:pt x="1188" y="630"/>
                    </a:cubicBezTo>
                    <a:cubicBezTo>
                      <a:pt x="1190" y="630"/>
                      <a:pt x="1190" y="630"/>
                      <a:pt x="1190" y="630"/>
                    </a:cubicBezTo>
                    <a:cubicBezTo>
                      <a:pt x="1192" y="628"/>
                      <a:pt x="1192" y="628"/>
                      <a:pt x="1192" y="628"/>
                    </a:cubicBezTo>
                    <a:cubicBezTo>
                      <a:pt x="1195" y="629"/>
                      <a:pt x="1195" y="629"/>
                      <a:pt x="1195" y="629"/>
                    </a:cubicBezTo>
                    <a:cubicBezTo>
                      <a:pt x="1197" y="628"/>
                      <a:pt x="1197" y="628"/>
                      <a:pt x="1197" y="628"/>
                    </a:cubicBezTo>
                    <a:cubicBezTo>
                      <a:pt x="1199" y="628"/>
                      <a:pt x="1199" y="628"/>
                      <a:pt x="1199" y="628"/>
                    </a:cubicBezTo>
                    <a:cubicBezTo>
                      <a:pt x="1201" y="627"/>
                      <a:pt x="1201" y="627"/>
                      <a:pt x="1201" y="627"/>
                    </a:cubicBezTo>
                    <a:cubicBezTo>
                      <a:pt x="1201" y="627"/>
                      <a:pt x="1201" y="627"/>
                      <a:pt x="1201" y="627"/>
                    </a:cubicBezTo>
                    <a:cubicBezTo>
                      <a:pt x="1202" y="625"/>
                      <a:pt x="1202" y="625"/>
                      <a:pt x="1202" y="625"/>
                    </a:cubicBezTo>
                    <a:cubicBezTo>
                      <a:pt x="1206" y="625"/>
                      <a:pt x="1206" y="625"/>
                      <a:pt x="1206" y="625"/>
                    </a:cubicBezTo>
                    <a:cubicBezTo>
                      <a:pt x="1207" y="624"/>
                      <a:pt x="1207" y="624"/>
                      <a:pt x="1207" y="624"/>
                    </a:cubicBezTo>
                    <a:cubicBezTo>
                      <a:pt x="1209" y="625"/>
                      <a:pt x="1209" y="625"/>
                      <a:pt x="1209" y="625"/>
                    </a:cubicBezTo>
                    <a:cubicBezTo>
                      <a:pt x="1212" y="625"/>
                      <a:pt x="1212" y="625"/>
                      <a:pt x="1212" y="625"/>
                    </a:cubicBezTo>
                    <a:cubicBezTo>
                      <a:pt x="1213" y="626"/>
                      <a:pt x="1213" y="626"/>
                      <a:pt x="1213" y="626"/>
                    </a:cubicBezTo>
                    <a:cubicBezTo>
                      <a:pt x="1218" y="627"/>
                      <a:pt x="1218" y="627"/>
                      <a:pt x="1218" y="627"/>
                    </a:cubicBezTo>
                    <a:cubicBezTo>
                      <a:pt x="1220" y="629"/>
                      <a:pt x="1220" y="629"/>
                      <a:pt x="1220" y="629"/>
                    </a:cubicBezTo>
                    <a:cubicBezTo>
                      <a:pt x="1220" y="629"/>
                      <a:pt x="1220" y="629"/>
                      <a:pt x="1220" y="629"/>
                    </a:cubicBezTo>
                    <a:cubicBezTo>
                      <a:pt x="1222" y="629"/>
                      <a:pt x="1222" y="629"/>
                      <a:pt x="1222" y="629"/>
                    </a:cubicBezTo>
                    <a:cubicBezTo>
                      <a:pt x="1225" y="629"/>
                      <a:pt x="1225" y="629"/>
                      <a:pt x="1225" y="629"/>
                    </a:cubicBezTo>
                    <a:cubicBezTo>
                      <a:pt x="1226" y="630"/>
                      <a:pt x="1226" y="630"/>
                      <a:pt x="1226" y="630"/>
                    </a:cubicBezTo>
                    <a:cubicBezTo>
                      <a:pt x="1227" y="631"/>
                      <a:pt x="1227" y="631"/>
                      <a:pt x="1227" y="631"/>
                    </a:cubicBezTo>
                    <a:cubicBezTo>
                      <a:pt x="1227" y="629"/>
                      <a:pt x="1227" y="629"/>
                      <a:pt x="1227" y="629"/>
                    </a:cubicBezTo>
                    <a:cubicBezTo>
                      <a:pt x="1230" y="628"/>
                      <a:pt x="1230" y="628"/>
                      <a:pt x="1230" y="628"/>
                    </a:cubicBezTo>
                    <a:cubicBezTo>
                      <a:pt x="1231" y="628"/>
                      <a:pt x="1231" y="628"/>
                      <a:pt x="1231" y="628"/>
                    </a:cubicBezTo>
                    <a:cubicBezTo>
                      <a:pt x="1233" y="628"/>
                      <a:pt x="1233" y="628"/>
                      <a:pt x="1233" y="628"/>
                    </a:cubicBezTo>
                    <a:cubicBezTo>
                      <a:pt x="1234" y="628"/>
                      <a:pt x="1234" y="628"/>
                      <a:pt x="1234" y="628"/>
                    </a:cubicBezTo>
                    <a:cubicBezTo>
                      <a:pt x="1236" y="629"/>
                      <a:pt x="1236" y="629"/>
                      <a:pt x="1236" y="629"/>
                    </a:cubicBezTo>
                    <a:cubicBezTo>
                      <a:pt x="1237" y="629"/>
                      <a:pt x="1237" y="629"/>
                      <a:pt x="1237" y="629"/>
                    </a:cubicBezTo>
                    <a:cubicBezTo>
                      <a:pt x="1239" y="630"/>
                      <a:pt x="1239" y="630"/>
                      <a:pt x="1239" y="630"/>
                    </a:cubicBezTo>
                    <a:cubicBezTo>
                      <a:pt x="1240" y="632"/>
                      <a:pt x="1240" y="632"/>
                      <a:pt x="1240" y="632"/>
                    </a:cubicBezTo>
                    <a:cubicBezTo>
                      <a:pt x="1240" y="632"/>
                      <a:pt x="1240" y="632"/>
                      <a:pt x="1240" y="632"/>
                    </a:cubicBezTo>
                    <a:cubicBezTo>
                      <a:pt x="1240" y="632"/>
                      <a:pt x="1240" y="632"/>
                      <a:pt x="1240" y="632"/>
                    </a:cubicBezTo>
                    <a:cubicBezTo>
                      <a:pt x="1240" y="634"/>
                      <a:pt x="1240" y="634"/>
                      <a:pt x="1240" y="634"/>
                    </a:cubicBezTo>
                    <a:cubicBezTo>
                      <a:pt x="1240" y="634"/>
                      <a:pt x="1240" y="634"/>
                      <a:pt x="1240" y="634"/>
                    </a:cubicBezTo>
                    <a:cubicBezTo>
                      <a:pt x="1241" y="634"/>
                      <a:pt x="1241" y="634"/>
                      <a:pt x="1241" y="634"/>
                    </a:cubicBezTo>
                    <a:cubicBezTo>
                      <a:pt x="1242" y="634"/>
                      <a:pt x="1242" y="634"/>
                      <a:pt x="1242" y="634"/>
                    </a:cubicBezTo>
                    <a:cubicBezTo>
                      <a:pt x="1242" y="634"/>
                      <a:pt x="1242" y="634"/>
                      <a:pt x="1242" y="634"/>
                    </a:cubicBezTo>
                    <a:cubicBezTo>
                      <a:pt x="1245" y="634"/>
                      <a:pt x="1245" y="634"/>
                      <a:pt x="1245" y="634"/>
                    </a:cubicBezTo>
                    <a:cubicBezTo>
                      <a:pt x="1246" y="637"/>
                      <a:pt x="1246" y="637"/>
                      <a:pt x="1246" y="637"/>
                    </a:cubicBezTo>
                    <a:cubicBezTo>
                      <a:pt x="1246" y="638"/>
                      <a:pt x="1246" y="638"/>
                      <a:pt x="1246" y="638"/>
                    </a:cubicBezTo>
                    <a:cubicBezTo>
                      <a:pt x="1246" y="638"/>
                      <a:pt x="1246" y="638"/>
                      <a:pt x="1246" y="638"/>
                    </a:cubicBezTo>
                    <a:cubicBezTo>
                      <a:pt x="1247" y="638"/>
                      <a:pt x="1247" y="638"/>
                      <a:pt x="1247" y="638"/>
                    </a:cubicBezTo>
                    <a:cubicBezTo>
                      <a:pt x="1249" y="638"/>
                      <a:pt x="1249" y="638"/>
                      <a:pt x="1249" y="638"/>
                    </a:cubicBezTo>
                    <a:cubicBezTo>
                      <a:pt x="1250" y="640"/>
                      <a:pt x="1250" y="640"/>
                      <a:pt x="1250" y="640"/>
                    </a:cubicBezTo>
                    <a:cubicBezTo>
                      <a:pt x="1250" y="641"/>
                      <a:pt x="1250" y="641"/>
                      <a:pt x="1250" y="641"/>
                    </a:cubicBezTo>
                    <a:cubicBezTo>
                      <a:pt x="1252" y="641"/>
                      <a:pt x="1252" y="641"/>
                      <a:pt x="1252" y="641"/>
                    </a:cubicBezTo>
                    <a:cubicBezTo>
                      <a:pt x="1253" y="644"/>
                      <a:pt x="1253" y="644"/>
                      <a:pt x="1253" y="644"/>
                    </a:cubicBezTo>
                    <a:cubicBezTo>
                      <a:pt x="1253" y="645"/>
                      <a:pt x="1253" y="645"/>
                      <a:pt x="1253" y="645"/>
                    </a:cubicBezTo>
                    <a:cubicBezTo>
                      <a:pt x="1254" y="647"/>
                      <a:pt x="1254" y="647"/>
                      <a:pt x="1254" y="647"/>
                    </a:cubicBezTo>
                    <a:cubicBezTo>
                      <a:pt x="1254" y="648"/>
                      <a:pt x="1254" y="648"/>
                      <a:pt x="1254" y="648"/>
                    </a:cubicBezTo>
                    <a:cubicBezTo>
                      <a:pt x="1257" y="648"/>
                      <a:pt x="1257" y="648"/>
                      <a:pt x="1257" y="648"/>
                    </a:cubicBezTo>
                    <a:cubicBezTo>
                      <a:pt x="1258" y="651"/>
                      <a:pt x="1258" y="651"/>
                      <a:pt x="1258" y="651"/>
                    </a:cubicBezTo>
                    <a:cubicBezTo>
                      <a:pt x="1257" y="653"/>
                      <a:pt x="1257" y="653"/>
                      <a:pt x="1257" y="653"/>
                    </a:cubicBezTo>
                    <a:cubicBezTo>
                      <a:pt x="1257" y="653"/>
                      <a:pt x="1257" y="653"/>
                      <a:pt x="1257" y="653"/>
                    </a:cubicBezTo>
                    <a:cubicBezTo>
                      <a:pt x="1260" y="655"/>
                      <a:pt x="1260" y="655"/>
                      <a:pt x="1260" y="655"/>
                    </a:cubicBezTo>
                    <a:cubicBezTo>
                      <a:pt x="1261" y="657"/>
                      <a:pt x="1261" y="657"/>
                      <a:pt x="1261" y="657"/>
                    </a:cubicBezTo>
                    <a:cubicBezTo>
                      <a:pt x="1263" y="660"/>
                      <a:pt x="1263" y="660"/>
                      <a:pt x="1263" y="660"/>
                    </a:cubicBezTo>
                    <a:cubicBezTo>
                      <a:pt x="1264" y="661"/>
                      <a:pt x="1264" y="661"/>
                      <a:pt x="1264" y="661"/>
                    </a:cubicBezTo>
                    <a:cubicBezTo>
                      <a:pt x="1265" y="662"/>
                      <a:pt x="1265" y="662"/>
                      <a:pt x="1265" y="662"/>
                    </a:cubicBezTo>
                    <a:cubicBezTo>
                      <a:pt x="1266" y="664"/>
                      <a:pt x="1266" y="664"/>
                      <a:pt x="1266" y="664"/>
                    </a:cubicBezTo>
                    <a:cubicBezTo>
                      <a:pt x="1268" y="665"/>
                      <a:pt x="1268" y="665"/>
                      <a:pt x="1268" y="665"/>
                    </a:cubicBezTo>
                    <a:cubicBezTo>
                      <a:pt x="1268" y="668"/>
                      <a:pt x="1268" y="668"/>
                      <a:pt x="1268" y="668"/>
                    </a:cubicBezTo>
                    <a:cubicBezTo>
                      <a:pt x="1269" y="667"/>
                      <a:pt x="1269" y="667"/>
                      <a:pt x="1269" y="667"/>
                    </a:cubicBezTo>
                    <a:cubicBezTo>
                      <a:pt x="1271" y="670"/>
                      <a:pt x="1271" y="670"/>
                      <a:pt x="1271" y="670"/>
                    </a:cubicBezTo>
                    <a:cubicBezTo>
                      <a:pt x="1271" y="672"/>
                      <a:pt x="1271" y="672"/>
                      <a:pt x="1271" y="672"/>
                    </a:cubicBezTo>
                    <a:cubicBezTo>
                      <a:pt x="1273" y="675"/>
                      <a:pt x="1273" y="675"/>
                      <a:pt x="1273" y="675"/>
                    </a:cubicBezTo>
                    <a:cubicBezTo>
                      <a:pt x="1278" y="678"/>
                      <a:pt x="1278" y="678"/>
                      <a:pt x="1278" y="678"/>
                    </a:cubicBezTo>
                    <a:cubicBezTo>
                      <a:pt x="1279" y="681"/>
                      <a:pt x="1279" y="681"/>
                      <a:pt x="1279" y="681"/>
                    </a:cubicBezTo>
                    <a:cubicBezTo>
                      <a:pt x="1280" y="683"/>
                      <a:pt x="1280" y="683"/>
                      <a:pt x="1280" y="683"/>
                    </a:cubicBezTo>
                    <a:cubicBezTo>
                      <a:pt x="1281" y="684"/>
                      <a:pt x="1281" y="684"/>
                      <a:pt x="1281" y="684"/>
                    </a:cubicBezTo>
                    <a:cubicBezTo>
                      <a:pt x="1281" y="686"/>
                      <a:pt x="1281" y="686"/>
                      <a:pt x="1281" y="686"/>
                    </a:cubicBezTo>
                    <a:cubicBezTo>
                      <a:pt x="1282" y="687"/>
                      <a:pt x="1282" y="687"/>
                      <a:pt x="1282" y="687"/>
                    </a:cubicBezTo>
                    <a:cubicBezTo>
                      <a:pt x="1284" y="687"/>
                      <a:pt x="1284" y="687"/>
                      <a:pt x="1284" y="687"/>
                    </a:cubicBezTo>
                    <a:cubicBezTo>
                      <a:pt x="1284" y="690"/>
                      <a:pt x="1284" y="690"/>
                      <a:pt x="1284" y="690"/>
                    </a:cubicBezTo>
                    <a:cubicBezTo>
                      <a:pt x="1284" y="692"/>
                      <a:pt x="1284" y="692"/>
                      <a:pt x="1284" y="692"/>
                    </a:cubicBezTo>
                    <a:cubicBezTo>
                      <a:pt x="1285" y="694"/>
                      <a:pt x="1285" y="694"/>
                      <a:pt x="1285" y="694"/>
                    </a:cubicBezTo>
                    <a:cubicBezTo>
                      <a:pt x="1288" y="697"/>
                      <a:pt x="1288" y="697"/>
                      <a:pt x="1288" y="697"/>
                    </a:cubicBezTo>
                    <a:cubicBezTo>
                      <a:pt x="1290" y="698"/>
                      <a:pt x="1290" y="698"/>
                      <a:pt x="1290" y="698"/>
                    </a:cubicBezTo>
                    <a:cubicBezTo>
                      <a:pt x="1291" y="699"/>
                      <a:pt x="1291" y="699"/>
                      <a:pt x="1291" y="699"/>
                    </a:cubicBezTo>
                    <a:cubicBezTo>
                      <a:pt x="1292" y="699"/>
                      <a:pt x="1292" y="699"/>
                      <a:pt x="1292" y="699"/>
                    </a:cubicBezTo>
                    <a:cubicBezTo>
                      <a:pt x="1294" y="699"/>
                      <a:pt x="1294" y="699"/>
                      <a:pt x="1294" y="699"/>
                    </a:cubicBezTo>
                    <a:cubicBezTo>
                      <a:pt x="1295" y="700"/>
                      <a:pt x="1295" y="700"/>
                      <a:pt x="1295" y="700"/>
                    </a:cubicBezTo>
                    <a:cubicBezTo>
                      <a:pt x="1296" y="699"/>
                      <a:pt x="1296" y="699"/>
                      <a:pt x="1296" y="699"/>
                    </a:cubicBezTo>
                    <a:cubicBezTo>
                      <a:pt x="1299" y="700"/>
                      <a:pt x="1299" y="700"/>
                      <a:pt x="1299" y="700"/>
                    </a:cubicBezTo>
                    <a:cubicBezTo>
                      <a:pt x="1300" y="698"/>
                      <a:pt x="1300" y="698"/>
                      <a:pt x="1300" y="698"/>
                    </a:cubicBezTo>
                    <a:cubicBezTo>
                      <a:pt x="1303" y="698"/>
                      <a:pt x="1303" y="698"/>
                      <a:pt x="1303" y="698"/>
                    </a:cubicBezTo>
                    <a:cubicBezTo>
                      <a:pt x="1303" y="701"/>
                      <a:pt x="1303" y="701"/>
                      <a:pt x="1303" y="701"/>
                    </a:cubicBezTo>
                    <a:cubicBezTo>
                      <a:pt x="1303" y="701"/>
                      <a:pt x="1303" y="701"/>
                      <a:pt x="1303" y="701"/>
                    </a:cubicBezTo>
                    <a:cubicBezTo>
                      <a:pt x="1306" y="701"/>
                      <a:pt x="1306" y="701"/>
                      <a:pt x="1306" y="701"/>
                    </a:cubicBezTo>
                    <a:cubicBezTo>
                      <a:pt x="1307" y="702"/>
                      <a:pt x="1307" y="702"/>
                      <a:pt x="1307" y="702"/>
                    </a:cubicBezTo>
                    <a:cubicBezTo>
                      <a:pt x="1308" y="703"/>
                      <a:pt x="1308" y="703"/>
                      <a:pt x="1308" y="703"/>
                    </a:cubicBezTo>
                    <a:cubicBezTo>
                      <a:pt x="1308" y="703"/>
                      <a:pt x="1308" y="703"/>
                      <a:pt x="1308" y="703"/>
                    </a:cubicBezTo>
                    <a:cubicBezTo>
                      <a:pt x="1309" y="703"/>
                      <a:pt x="1309" y="703"/>
                      <a:pt x="1309" y="703"/>
                    </a:cubicBezTo>
                    <a:cubicBezTo>
                      <a:pt x="1311" y="702"/>
                      <a:pt x="1311" y="702"/>
                      <a:pt x="1311" y="702"/>
                    </a:cubicBezTo>
                    <a:cubicBezTo>
                      <a:pt x="1311" y="703"/>
                      <a:pt x="1311" y="703"/>
                      <a:pt x="1311" y="703"/>
                    </a:cubicBezTo>
                    <a:cubicBezTo>
                      <a:pt x="1312" y="701"/>
                      <a:pt x="1312" y="701"/>
                      <a:pt x="1312" y="701"/>
                    </a:cubicBezTo>
                    <a:cubicBezTo>
                      <a:pt x="1314" y="701"/>
                      <a:pt x="1314" y="701"/>
                      <a:pt x="1314" y="701"/>
                    </a:cubicBezTo>
                    <a:cubicBezTo>
                      <a:pt x="1316" y="703"/>
                      <a:pt x="1316" y="703"/>
                      <a:pt x="1316" y="703"/>
                    </a:cubicBezTo>
                    <a:cubicBezTo>
                      <a:pt x="1317" y="704"/>
                      <a:pt x="1317" y="704"/>
                      <a:pt x="1317" y="704"/>
                    </a:cubicBezTo>
                    <a:cubicBezTo>
                      <a:pt x="1318" y="705"/>
                      <a:pt x="1318" y="705"/>
                      <a:pt x="1318" y="705"/>
                    </a:cubicBezTo>
                    <a:cubicBezTo>
                      <a:pt x="1319" y="705"/>
                      <a:pt x="1319" y="705"/>
                      <a:pt x="1319" y="705"/>
                    </a:cubicBezTo>
                    <a:cubicBezTo>
                      <a:pt x="1320" y="707"/>
                      <a:pt x="1320" y="707"/>
                      <a:pt x="1320" y="707"/>
                    </a:cubicBezTo>
                    <a:cubicBezTo>
                      <a:pt x="1321" y="708"/>
                      <a:pt x="1321" y="708"/>
                      <a:pt x="1321" y="708"/>
                    </a:cubicBezTo>
                    <a:cubicBezTo>
                      <a:pt x="1321" y="708"/>
                      <a:pt x="1321" y="708"/>
                      <a:pt x="1321" y="708"/>
                    </a:cubicBezTo>
                    <a:cubicBezTo>
                      <a:pt x="1323" y="709"/>
                      <a:pt x="1323" y="709"/>
                      <a:pt x="1323" y="709"/>
                    </a:cubicBezTo>
                    <a:cubicBezTo>
                      <a:pt x="1323" y="710"/>
                      <a:pt x="1323" y="710"/>
                      <a:pt x="1323" y="710"/>
                    </a:cubicBezTo>
                    <a:cubicBezTo>
                      <a:pt x="1326" y="712"/>
                      <a:pt x="1326" y="712"/>
                      <a:pt x="1326" y="712"/>
                    </a:cubicBezTo>
                    <a:cubicBezTo>
                      <a:pt x="1327" y="712"/>
                      <a:pt x="1327" y="712"/>
                      <a:pt x="1327" y="712"/>
                    </a:cubicBezTo>
                    <a:cubicBezTo>
                      <a:pt x="1328" y="712"/>
                      <a:pt x="1328" y="712"/>
                      <a:pt x="1328" y="712"/>
                    </a:cubicBezTo>
                    <a:cubicBezTo>
                      <a:pt x="1329" y="713"/>
                      <a:pt x="1329" y="713"/>
                      <a:pt x="1329" y="713"/>
                    </a:cubicBezTo>
                    <a:cubicBezTo>
                      <a:pt x="1331" y="714"/>
                      <a:pt x="1331" y="714"/>
                      <a:pt x="1331" y="714"/>
                    </a:cubicBezTo>
                    <a:cubicBezTo>
                      <a:pt x="1332" y="713"/>
                      <a:pt x="1332" y="713"/>
                      <a:pt x="1332" y="713"/>
                    </a:cubicBezTo>
                    <a:cubicBezTo>
                      <a:pt x="1333" y="713"/>
                      <a:pt x="1333" y="713"/>
                      <a:pt x="1333" y="713"/>
                    </a:cubicBezTo>
                    <a:cubicBezTo>
                      <a:pt x="1335" y="712"/>
                      <a:pt x="1335" y="712"/>
                      <a:pt x="1335" y="712"/>
                    </a:cubicBezTo>
                    <a:cubicBezTo>
                      <a:pt x="1336" y="712"/>
                      <a:pt x="1336" y="712"/>
                      <a:pt x="1336" y="712"/>
                    </a:cubicBezTo>
                    <a:cubicBezTo>
                      <a:pt x="1338" y="713"/>
                      <a:pt x="1338" y="713"/>
                      <a:pt x="1338" y="713"/>
                    </a:cubicBezTo>
                    <a:cubicBezTo>
                      <a:pt x="1338" y="716"/>
                      <a:pt x="1338" y="716"/>
                      <a:pt x="1338" y="716"/>
                    </a:cubicBezTo>
                    <a:cubicBezTo>
                      <a:pt x="1337" y="717"/>
                      <a:pt x="1337" y="717"/>
                      <a:pt x="1337" y="717"/>
                    </a:cubicBezTo>
                    <a:cubicBezTo>
                      <a:pt x="1337" y="719"/>
                      <a:pt x="1337" y="719"/>
                      <a:pt x="1337" y="719"/>
                    </a:cubicBezTo>
                    <a:cubicBezTo>
                      <a:pt x="1339" y="719"/>
                      <a:pt x="1339" y="719"/>
                      <a:pt x="1339" y="719"/>
                    </a:cubicBezTo>
                    <a:cubicBezTo>
                      <a:pt x="1340" y="722"/>
                      <a:pt x="1340" y="722"/>
                      <a:pt x="1340" y="722"/>
                    </a:cubicBezTo>
                    <a:cubicBezTo>
                      <a:pt x="1341" y="724"/>
                      <a:pt x="1341" y="724"/>
                      <a:pt x="1341" y="724"/>
                    </a:cubicBezTo>
                    <a:cubicBezTo>
                      <a:pt x="1340" y="727"/>
                      <a:pt x="1340" y="727"/>
                      <a:pt x="1340" y="727"/>
                    </a:cubicBezTo>
                    <a:cubicBezTo>
                      <a:pt x="1340" y="728"/>
                      <a:pt x="1340" y="728"/>
                      <a:pt x="1340" y="728"/>
                    </a:cubicBezTo>
                    <a:cubicBezTo>
                      <a:pt x="1340" y="729"/>
                      <a:pt x="1340" y="729"/>
                      <a:pt x="1340" y="729"/>
                    </a:cubicBezTo>
                    <a:cubicBezTo>
                      <a:pt x="1342" y="732"/>
                      <a:pt x="1342" y="732"/>
                      <a:pt x="1342" y="732"/>
                    </a:cubicBezTo>
                    <a:cubicBezTo>
                      <a:pt x="1343" y="732"/>
                      <a:pt x="1343" y="732"/>
                      <a:pt x="1343" y="732"/>
                    </a:cubicBezTo>
                    <a:cubicBezTo>
                      <a:pt x="1345" y="735"/>
                      <a:pt x="1345" y="735"/>
                      <a:pt x="1345" y="735"/>
                    </a:cubicBezTo>
                    <a:cubicBezTo>
                      <a:pt x="1346" y="736"/>
                      <a:pt x="1346" y="736"/>
                      <a:pt x="1346" y="736"/>
                    </a:cubicBezTo>
                    <a:cubicBezTo>
                      <a:pt x="1347" y="736"/>
                      <a:pt x="1347" y="736"/>
                      <a:pt x="1347" y="736"/>
                    </a:cubicBezTo>
                    <a:cubicBezTo>
                      <a:pt x="1349" y="734"/>
                      <a:pt x="1349" y="734"/>
                      <a:pt x="1349" y="734"/>
                    </a:cubicBezTo>
                    <a:cubicBezTo>
                      <a:pt x="1351" y="734"/>
                      <a:pt x="1351" y="734"/>
                      <a:pt x="1351" y="734"/>
                    </a:cubicBezTo>
                    <a:cubicBezTo>
                      <a:pt x="1353" y="736"/>
                      <a:pt x="1353" y="736"/>
                      <a:pt x="1353" y="736"/>
                    </a:cubicBezTo>
                    <a:cubicBezTo>
                      <a:pt x="1353" y="737"/>
                      <a:pt x="1353" y="737"/>
                      <a:pt x="1353" y="737"/>
                    </a:cubicBezTo>
                    <a:cubicBezTo>
                      <a:pt x="1354" y="737"/>
                      <a:pt x="1354" y="737"/>
                      <a:pt x="1354" y="737"/>
                    </a:cubicBezTo>
                    <a:cubicBezTo>
                      <a:pt x="1355" y="736"/>
                      <a:pt x="1355" y="736"/>
                      <a:pt x="1355" y="736"/>
                    </a:cubicBezTo>
                    <a:cubicBezTo>
                      <a:pt x="1357" y="736"/>
                      <a:pt x="1357" y="736"/>
                      <a:pt x="1357" y="736"/>
                    </a:cubicBezTo>
                    <a:cubicBezTo>
                      <a:pt x="1358" y="736"/>
                      <a:pt x="1358" y="736"/>
                      <a:pt x="1358" y="736"/>
                    </a:cubicBezTo>
                    <a:cubicBezTo>
                      <a:pt x="1362" y="735"/>
                      <a:pt x="1362" y="735"/>
                      <a:pt x="1362" y="735"/>
                    </a:cubicBezTo>
                    <a:cubicBezTo>
                      <a:pt x="1364" y="734"/>
                      <a:pt x="1364" y="734"/>
                      <a:pt x="1364" y="734"/>
                    </a:cubicBezTo>
                    <a:cubicBezTo>
                      <a:pt x="1364" y="734"/>
                      <a:pt x="1364" y="734"/>
                      <a:pt x="1364" y="734"/>
                    </a:cubicBezTo>
                    <a:cubicBezTo>
                      <a:pt x="1364" y="733"/>
                      <a:pt x="1364" y="733"/>
                      <a:pt x="1364" y="733"/>
                    </a:cubicBezTo>
                    <a:cubicBezTo>
                      <a:pt x="1365" y="730"/>
                      <a:pt x="1365" y="730"/>
                      <a:pt x="1365" y="730"/>
                    </a:cubicBezTo>
                    <a:cubicBezTo>
                      <a:pt x="1367" y="729"/>
                      <a:pt x="1367" y="729"/>
                      <a:pt x="1367" y="729"/>
                    </a:cubicBezTo>
                    <a:cubicBezTo>
                      <a:pt x="1367" y="727"/>
                      <a:pt x="1367" y="727"/>
                      <a:pt x="1367" y="727"/>
                    </a:cubicBezTo>
                    <a:cubicBezTo>
                      <a:pt x="1368" y="725"/>
                      <a:pt x="1368" y="725"/>
                      <a:pt x="1368" y="725"/>
                    </a:cubicBezTo>
                    <a:cubicBezTo>
                      <a:pt x="1370" y="724"/>
                      <a:pt x="1370" y="724"/>
                      <a:pt x="1370" y="724"/>
                    </a:cubicBezTo>
                    <a:cubicBezTo>
                      <a:pt x="1372" y="724"/>
                      <a:pt x="1372" y="724"/>
                      <a:pt x="1372" y="724"/>
                    </a:cubicBezTo>
                    <a:cubicBezTo>
                      <a:pt x="1373" y="722"/>
                      <a:pt x="1373" y="722"/>
                      <a:pt x="1373" y="722"/>
                    </a:cubicBezTo>
                    <a:cubicBezTo>
                      <a:pt x="1376" y="721"/>
                      <a:pt x="1376" y="721"/>
                      <a:pt x="1376" y="721"/>
                    </a:cubicBezTo>
                    <a:cubicBezTo>
                      <a:pt x="1376" y="719"/>
                      <a:pt x="1376" y="719"/>
                      <a:pt x="1376" y="719"/>
                    </a:cubicBezTo>
                    <a:cubicBezTo>
                      <a:pt x="1378" y="718"/>
                      <a:pt x="1378" y="718"/>
                      <a:pt x="1378" y="718"/>
                    </a:cubicBezTo>
                    <a:cubicBezTo>
                      <a:pt x="1380" y="717"/>
                      <a:pt x="1380" y="717"/>
                      <a:pt x="1380" y="717"/>
                    </a:cubicBezTo>
                    <a:cubicBezTo>
                      <a:pt x="1382" y="716"/>
                      <a:pt x="1382" y="716"/>
                      <a:pt x="1382" y="716"/>
                    </a:cubicBezTo>
                    <a:cubicBezTo>
                      <a:pt x="1385" y="717"/>
                      <a:pt x="1385" y="717"/>
                      <a:pt x="1385" y="717"/>
                    </a:cubicBezTo>
                    <a:cubicBezTo>
                      <a:pt x="1386" y="718"/>
                      <a:pt x="1386" y="718"/>
                      <a:pt x="1386" y="718"/>
                    </a:cubicBezTo>
                    <a:cubicBezTo>
                      <a:pt x="1389" y="718"/>
                      <a:pt x="1389" y="718"/>
                      <a:pt x="1389" y="718"/>
                    </a:cubicBezTo>
                    <a:cubicBezTo>
                      <a:pt x="1392" y="723"/>
                      <a:pt x="1392" y="723"/>
                      <a:pt x="1392" y="723"/>
                    </a:cubicBezTo>
                    <a:cubicBezTo>
                      <a:pt x="1390" y="725"/>
                      <a:pt x="1390" y="725"/>
                      <a:pt x="1390" y="725"/>
                    </a:cubicBezTo>
                    <a:cubicBezTo>
                      <a:pt x="1390" y="725"/>
                      <a:pt x="1390" y="725"/>
                      <a:pt x="1390" y="725"/>
                    </a:cubicBezTo>
                    <a:cubicBezTo>
                      <a:pt x="1393" y="727"/>
                      <a:pt x="1393" y="727"/>
                      <a:pt x="1393" y="727"/>
                    </a:cubicBezTo>
                    <a:cubicBezTo>
                      <a:pt x="1393" y="729"/>
                      <a:pt x="1393" y="729"/>
                      <a:pt x="1393" y="729"/>
                    </a:cubicBezTo>
                    <a:cubicBezTo>
                      <a:pt x="1394" y="730"/>
                      <a:pt x="1394" y="730"/>
                      <a:pt x="1394" y="730"/>
                    </a:cubicBezTo>
                    <a:cubicBezTo>
                      <a:pt x="1396" y="732"/>
                      <a:pt x="1396" y="732"/>
                      <a:pt x="1396" y="732"/>
                    </a:cubicBezTo>
                    <a:cubicBezTo>
                      <a:pt x="1395" y="735"/>
                      <a:pt x="1395" y="735"/>
                      <a:pt x="1395" y="735"/>
                    </a:cubicBezTo>
                    <a:cubicBezTo>
                      <a:pt x="1395" y="738"/>
                      <a:pt x="1395" y="738"/>
                      <a:pt x="1395" y="738"/>
                    </a:cubicBezTo>
                    <a:cubicBezTo>
                      <a:pt x="1394" y="739"/>
                      <a:pt x="1394" y="739"/>
                      <a:pt x="1394" y="739"/>
                    </a:cubicBezTo>
                    <a:cubicBezTo>
                      <a:pt x="1392" y="740"/>
                      <a:pt x="1392" y="740"/>
                      <a:pt x="1392" y="740"/>
                    </a:cubicBezTo>
                    <a:cubicBezTo>
                      <a:pt x="1391" y="741"/>
                      <a:pt x="1391" y="741"/>
                      <a:pt x="1391" y="741"/>
                    </a:cubicBezTo>
                    <a:cubicBezTo>
                      <a:pt x="1391" y="742"/>
                      <a:pt x="1391" y="742"/>
                      <a:pt x="1391" y="742"/>
                    </a:cubicBezTo>
                    <a:cubicBezTo>
                      <a:pt x="1393" y="744"/>
                      <a:pt x="1393" y="744"/>
                      <a:pt x="1393" y="744"/>
                    </a:cubicBezTo>
                    <a:cubicBezTo>
                      <a:pt x="1392" y="747"/>
                      <a:pt x="1392" y="747"/>
                      <a:pt x="1392" y="747"/>
                    </a:cubicBezTo>
                    <a:cubicBezTo>
                      <a:pt x="1392" y="748"/>
                      <a:pt x="1392" y="748"/>
                      <a:pt x="1392" y="748"/>
                    </a:cubicBezTo>
                    <a:cubicBezTo>
                      <a:pt x="1392" y="749"/>
                      <a:pt x="1392" y="749"/>
                      <a:pt x="1392" y="749"/>
                    </a:cubicBezTo>
                    <a:cubicBezTo>
                      <a:pt x="1394" y="750"/>
                      <a:pt x="1394" y="750"/>
                      <a:pt x="1394" y="750"/>
                    </a:cubicBezTo>
                    <a:cubicBezTo>
                      <a:pt x="1394" y="751"/>
                      <a:pt x="1394" y="751"/>
                      <a:pt x="1394" y="751"/>
                    </a:cubicBezTo>
                    <a:cubicBezTo>
                      <a:pt x="1394" y="752"/>
                      <a:pt x="1394" y="752"/>
                      <a:pt x="1394" y="752"/>
                    </a:cubicBezTo>
                    <a:cubicBezTo>
                      <a:pt x="1394" y="754"/>
                      <a:pt x="1394" y="754"/>
                      <a:pt x="1394" y="754"/>
                    </a:cubicBezTo>
                    <a:cubicBezTo>
                      <a:pt x="1393" y="755"/>
                      <a:pt x="1393" y="755"/>
                      <a:pt x="1393" y="755"/>
                    </a:cubicBezTo>
                    <a:cubicBezTo>
                      <a:pt x="1393" y="757"/>
                      <a:pt x="1393" y="757"/>
                      <a:pt x="1393" y="757"/>
                    </a:cubicBezTo>
                    <a:cubicBezTo>
                      <a:pt x="1394" y="760"/>
                      <a:pt x="1394" y="760"/>
                      <a:pt x="1394" y="760"/>
                    </a:cubicBezTo>
                    <a:cubicBezTo>
                      <a:pt x="1395" y="762"/>
                      <a:pt x="1395" y="762"/>
                      <a:pt x="1395" y="762"/>
                    </a:cubicBezTo>
                    <a:cubicBezTo>
                      <a:pt x="1395" y="763"/>
                      <a:pt x="1395" y="763"/>
                      <a:pt x="1395" y="763"/>
                    </a:cubicBezTo>
                    <a:cubicBezTo>
                      <a:pt x="1393" y="764"/>
                      <a:pt x="1393" y="764"/>
                      <a:pt x="1393" y="764"/>
                    </a:cubicBezTo>
                    <a:cubicBezTo>
                      <a:pt x="1393" y="765"/>
                      <a:pt x="1393" y="765"/>
                      <a:pt x="1393" y="765"/>
                    </a:cubicBezTo>
                    <a:cubicBezTo>
                      <a:pt x="1394" y="766"/>
                      <a:pt x="1394" y="766"/>
                      <a:pt x="1394" y="766"/>
                    </a:cubicBezTo>
                    <a:cubicBezTo>
                      <a:pt x="1394" y="768"/>
                      <a:pt x="1394" y="768"/>
                      <a:pt x="1394" y="768"/>
                    </a:cubicBezTo>
                    <a:cubicBezTo>
                      <a:pt x="1395" y="770"/>
                      <a:pt x="1395" y="770"/>
                      <a:pt x="1395" y="770"/>
                    </a:cubicBezTo>
                    <a:cubicBezTo>
                      <a:pt x="1392" y="771"/>
                      <a:pt x="1392" y="771"/>
                      <a:pt x="1392" y="771"/>
                    </a:cubicBezTo>
                    <a:cubicBezTo>
                      <a:pt x="1393" y="772"/>
                      <a:pt x="1393" y="772"/>
                      <a:pt x="1393" y="772"/>
                    </a:cubicBezTo>
                    <a:cubicBezTo>
                      <a:pt x="1394" y="775"/>
                      <a:pt x="1394" y="775"/>
                      <a:pt x="1394" y="775"/>
                    </a:cubicBezTo>
                    <a:cubicBezTo>
                      <a:pt x="1392" y="776"/>
                      <a:pt x="1392" y="776"/>
                      <a:pt x="1392" y="776"/>
                    </a:cubicBezTo>
                    <a:cubicBezTo>
                      <a:pt x="1391" y="778"/>
                      <a:pt x="1391" y="778"/>
                      <a:pt x="1391" y="778"/>
                    </a:cubicBezTo>
                    <a:cubicBezTo>
                      <a:pt x="1392" y="779"/>
                      <a:pt x="1392" y="779"/>
                      <a:pt x="1392" y="779"/>
                    </a:cubicBezTo>
                    <a:cubicBezTo>
                      <a:pt x="1392" y="781"/>
                      <a:pt x="1392" y="781"/>
                      <a:pt x="1392" y="781"/>
                    </a:cubicBezTo>
                    <a:cubicBezTo>
                      <a:pt x="1392" y="782"/>
                      <a:pt x="1392" y="782"/>
                      <a:pt x="1392" y="782"/>
                    </a:cubicBezTo>
                    <a:cubicBezTo>
                      <a:pt x="1392" y="783"/>
                      <a:pt x="1392" y="783"/>
                      <a:pt x="1392" y="783"/>
                    </a:cubicBezTo>
                    <a:cubicBezTo>
                      <a:pt x="1393" y="785"/>
                      <a:pt x="1393" y="785"/>
                      <a:pt x="1393" y="785"/>
                    </a:cubicBezTo>
                    <a:cubicBezTo>
                      <a:pt x="1393" y="787"/>
                      <a:pt x="1393" y="787"/>
                      <a:pt x="1393" y="787"/>
                    </a:cubicBezTo>
                    <a:cubicBezTo>
                      <a:pt x="1391" y="789"/>
                      <a:pt x="1391" y="789"/>
                      <a:pt x="1391" y="789"/>
                    </a:cubicBezTo>
                    <a:cubicBezTo>
                      <a:pt x="1389" y="789"/>
                      <a:pt x="1389" y="789"/>
                      <a:pt x="1389" y="789"/>
                    </a:cubicBezTo>
                    <a:cubicBezTo>
                      <a:pt x="1388" y="789"/>
                      <a:pt x="1388" y="789"/>
                      <a:pt x="1388" y="789"/>
                    </a:cubicBezTo>
                    <a:cubicBezTo>
                      <a:pt x="1379" y="787"/>
                      <a:pt x="1379" y="787"/>
                      <a:pt x="1379" y="787"/>
                    </a:cubicBezTo>
                    <a:cubicBezTo>
                      <a:pt x="1378" y="786"/>
                      <a:pt x="1378" y="786"/>
                      <a:pt x="1378" y="786"/>
                    </a:cubicBezTo>
                    <a:cubicBezTo>
                      <a:pt x="1376" y="786"/>
                      <a:pt x="1376" y="786"/>
                      <a:pt x="1376" y="786"/>
                    </a:cubicBezTo>
                    <a:cubicBezTo>
                      <a:pt x="1375" y="786"/>
                      <a:pt x="1375" y="786"/>
                      <a:pt x="1375" y="786"/>
                    </a:cubicBezTo>
                    <a:cubicBezTo>
                      <a:pt x="1373" y="789"/>
                      <a:pt x="1373" y="789"/>
                      <a:pt x="1373" y="789"/>
                    </a:cubicBezTo>
                    <a:cubicBezTo>
                      <a:pt x="1373" y="791"/>
                      <a:pt x="1373" y="791"/>
                      <a:pt x="1373" y="791"/>
                    </a:cubicBezTo>
                    <a:cubicBezTo>
                      <a:pt x="1371" y="793"/>
                      <a:pt x="1371" y="793"/>
                      <a:pt x="1371" y="793"/>
                    </a:cubicBezTo>
                    <a:cubicBezTo>
                      <a:pt x="1369" y="793"/>
                      <a:pt x="1369" y="793"/>
                      <a:pt x="1369" y="793"/>
                    </a:cubicBezTo>
                    <a:cubicBezTo>
                      <a:pt x="1368" y="794"/>
                      <a:pt x="1368" y="794"/>
                      <a:pt x="1368" y="794"/>
                    </a:cubicBezTo>
                    <a:cubicBezTo>
                      <a:pt x="1368" y="795"/>
                      <a:pt x="1368" y="795"/>
                      <a:pt x="1368" y="795"/>
                    </a:cubicBezTo>
                    <a:cubicBezTo>
                      <a:pt x="1369" y="796"/>
                      <a:pt x="1369" y="796"/>
                      <a:pt x="1369" y="796"/>
                    </a:cubicBezTo>
                    <a:cubicBezTo>
                      <a:pt x="1372" y="801"/>
                      <a:pt x="1372" y="801"/>
                      <a:pt x="1372" y="801"/>
                    </a:cubicBezTo>
                    <a:cubicBezTo>
                      <a:pt x="1372" y="803"/>
                      <a:pt x="1372" y="803"/>
                      <a:pt x="1372" y="803"/>
                    </a:cubicBezTo>
                    <a:cubicBezTo>
                      <a:pt x="1373" y="805"/>
                      <a:pt x="1373" y="805"/>
                      <a:pt x="1373" y="805"/>
                    </a:cubicBezTo>
                    <a:cubicBezTo>
                      <a:pt x="1375" y="807"/>
                      <a:pt x="1375" y="807"/>
                      <a:pt x="1375" y="807"/>
                    </a:cubicBezTo>
                    <a:cubicBezTo>
                      <a:pt x="1375" y="810"/>
                      <a:pt x="1375" y="810"/>
                      <a:pt x="1375" y="810"/>
                    </a:cubicBezTo>
                    <a:cubicBezTo>
                      <a:pt x="1376" y="815"/>
                      <a:pt x="1376" y="815"/>
                      <a:pt x="1376" y="815"/>
                    </a:cubicBezTo>
                    <a:cubicBezTo>
                      <a:pt x="1376" y="819"/>
                      <a:pt x="1376" y="819"/>
                      <a:pt x="1376" y="819"/>
                    </a:cubicBezTo>
                    <a:cubicBezTo>
                      <a:pt x="1377" y="820"/>
                      <a:pt x="1377" y="820"/>
                      <a:pt x="1377" y="820"/>
                    </a:cubicBezTo>
                    <a:cubicBezTo>
                      <a:pt x="1377" y="826"/>
                      <a:pt x="1377" y="826"/>
                      <a:pt x="1377" y="826"/>
                    </a:cubicBezTo>
                    <a:cubicBezTo>
                      <a:pt x="1377" y="827"/>
                      <a:pt x="1377" y="827"/>
                      <a:pt x="1377" y="827"/>
                    </a:cubicBezTo>
                    <a:cubicBezTo>
                      <a:pt x="1377" y="828"/>
                      <a:pt x="1377" y="828"/>
                      <a:pt x="1377" y="828"/>
                    </a:cubicBezTo>
                    <a:cubicBezTo>
                      <a:pt x="1377" y="830"/>
                      <a:pt x="1377" y="830"/>
                      <a:pt x="1377" y="830"/>
                    </a:cubicBezTo>
                    <a:cubicBezTo>
                      <a:pt x="1377" y="833"/>
                      <a:pt x="1377" y="833"/>
                      <a:pt x="1377" y="833"/>
                    </a:cubicBezTo>
                    <a:cubicBezTo>
                      <a:pt x="1375" y="833"/>
                      <a:pt x="1375" y="833"/>
                      <a:pt x="1375" y="833"/>
                    </a:cubicBezTo>
                    <a:cubicBezTo>
                      <a:pt x="1372" y="833"/>
                      <a:pt x="1372" y="833"/>
                      <a:pt x="1372" y="833"/>
                    </a:cubicBezTo>
                    <a:cubicBezTo>
                      <a:pt x="1371" y="834"/>
                      <a:pt x="1371" y="834"/>
                      <a:pt x="1371" y="834"/>
                    </a:cubicBezTo>
                    <a:cubicBezTo>
                      <a:pt x="1371" y="834"/>
                      <a:pt x="1371" y="834"/>
                      <a:pt x="1371" y="834"/>
                    </a:cubicBezTo>
                    <a:cubicBezTo>
                      <a:pt x="1371" y="835"/>
                      <a:pt x="1371" y="835"/>
                      <a:pt x="1371" y="835"/>
                    </a:cubicBezTo>
                    <a:cubicBezTo>
                      <a:pt x="1373" y="836"/>
                      <a:pt x="1373" y="836"/>
                      <a:pt x="1373" y="836"/>
                    </a:cubicBezTo>
                    <a:cubicBezTo>
                      <a:pt x="1373" y="839"/>
                      <a:pt x="1373" y="839"/>
                      <a:pt x="1373" y="839"/>
                    </a:cubicBezTo>
                    <a:cubicBezTo>
                      <a:pt x="1372" y="839"/>
                      <a:pt x="1372" y="839"/>
                      <a:pt x="1372" y="839"/>
                    </a:cubicBezTo>
                    <a:cubicBezTo>
                      <a:pt x="1372" y="839"/>
                      <a:pt x="1372" y="839"/>
                      <a:pt x="1372" y="839"/>
                    </a:cubicBezTo>
                    <a:cubicBezTo>
                      <a:pt x="1374" y="840"/>
                      <a:pt x="1374" y="840"/>
                      <a:pt x="1374" y="840"/>
                    </a:cubicBezTo>
                    <a:cubicBezTo>
                      <a:pt x="1374" y="837"/>
                      <a:pt x="1374" y="837"/>
                      <a:pt x="1374" y="837"/>
                    </a:cubicBezTo>
                    <a:cubicBezTo>
                      <a:pt x="1379" y="837"/>
                      <a:pt x="1379" y="837"/>
                      <a:pt x="1379" y="837"/>
                    </a:cubicBezTo>
                    <a:cubicBezTo>
                      <a:pt x="1379" y="837"/>
                      <a:pt x="1379" y="837"/>
                      <a:pt x="1379" y="837"/>
                    </a:cubicBezTo>
                    <a:cubicBezTo>
                      <a:pt x="1380" y="834"/>
                      <a:pt x="1380" y="834"/>
                      <a:pt x="1380" y="834"/>
                    </a:cubicBezTo>
                    <a:cubicBezTo>
                      <a:pt x="1382" y="833"/>
                      <a:pt x="1382" y="833"/>
                      <a:pt x="1382" y="833"/>
                    </a:cubicBezTo>
                    <a:cubicBezTo>
                      <a:pt x="1382" y="828"/>
                      <a:pt x="1382" y="828"/>
                      <a:pt x="1382" y="828"/>
                    </a:cubicBezTo>
                    <a:cubicBezTo>
                      <a:pt x="1384" y="826"/>
                      <a:pt x="1384" y="826"/>
                      <a:pt x="1384" y="826"/>
                    </a:cubicBezTo>
                    <a:cubicBezTo>
                      <a:pt x="1384" y="824"/>
                      <a:pt x="1384" y="824"/>
                      <a:pt x="1384" y="824"/>
                    </a:cubicBezTo>
                    <a:cubicBezTo>
                      <a:pt x="1386" y="821"/>
                      <a:pt x="1386" y="821"/>
                      <a:pt x="1386" y="821"/>
                    </a:cubicBezTo>
                    <a:cubicBezTo>
                      <a:pt x="1389" y="824"/>
                      <a:pt x="1389" y="824"/>
                      <a:pt x="1389" y="824"/>
                    </a:cubicBezTo>
                    <a:cubicBezTo>
                      <a:pt x="1392" y="822"/>
                      <a:pt x="1392" y="822"/>
                      <a:pt x="1392" y="822"/>
                    </a:cubicBezTo>
                    <a:cubicBezTo>
                      <a:pt x="1395" y="824"/>
                      <a:pt x="1395" y="824"/>
                      <a:pt x="1395" y="824"/>
                    </a:cubicBezTo>
                    <a:cubicBezTo>
                      <a:pt x="1395" y="828"/>
                      <a:pt x="1395" y="828"/>
                      <a:pt x="1395" y="828"/>
                    </a:cubicBezTo>
                    <a:cubicBezTo>
                      <a:pt x="1399" y="829"/>
                      <a:pt x="1399" y="829"/>
                      <a:pt x="1399" y="829"/>
                    </a:cubicBezTo>
                    <a:cubicBezTo>
                      <a:pt x="1402" y="832"/>
                      <a:pt x="1402" y="832"/>
                      <a:pt x="1402" y="832"/>
                    </a:cubicBezTo>
                    <a:cubicBezTo>
                      <a:pt x="1404" y="830"/>
                      <a:pt x="1404" y="830"/>
                      <a:pt x="1404" y="830"/>
                    </a:cubicBezTo>
                    <a:cubicBezTo>
                      <a:pt x="1406" y="832"/>
                      <a:pt x="1406" y="832"/>
                      <a:pt x="1406" y="832"/>
                    </a:cubicBezTo>
                    <a:cubicBezTo>
                      <a:pt x="1408" y="829"/>
                      <a:pt x="1408" y="829"/>
                      <a:pt x="1408" y="829"/>
                    </a:cubicBezTo>
                    <a:cubicBezTo>
                      <a:pt x="1412" y="829"/>
                      <a:pt x="1412" y="829"/>
                      <a:pt x="1412" y="829"/>
                    </a:cubicBezTo>
                    <a:cubicBezTo>
                      <a:pt x="1412" y="827"/>
                      <a:pt x="1412" y="827"/>
                      <a:pt x="1412" y="827"/>
                    </a:cubicBezTo>
                    <a:cubicBezTo>
                      <a:pt x="1414" y="827"/>
                      <a:pt x="1414" y="827"/>
                      <a:pt x="1414" y="827"/>
                    </a:cubicBezTo>
                    <a:cubicBezTo>
                      <a:pt x="1416" y="824"/>
                      <a:pt x="1416" y="824"/>
                      <a:pt x="1416" y="824"/>
                    </a:cubicBezTo>
                    <a:cubicBezTo>
                      <a:pt x="1420" y="819"/>
                      <a:pt x="1420" y="819"/>
                      <a:pt x="1420" y="819"/>
                    </a:cubicBezTo>
                    <a:cubicBezTo>
                      <a:pt x="1419" y="817"/>
                      <a:pt x="1419" y="817"/>
                      <a:pt x="1419" y="817"/>
                    </a:cubicBezTo>
                    <a:cubicBezTo>
                      <a:pt x="1423" y="815"/>
                      <a:pt x="1423" y="815"/>
                      <a:pt x="1423" y="815"/>
                    </a:cubicBezTo>
                    <a:cubicBezTo>
                      <a:pt x="1423" y="813"/>
                      <a:pt x="1423" y="813"/>
                      <a:pt x="1423" y="813"/>
                    </a:cubicBezTo>
                    <a:cubicBezTo>
                      <a:pt x="1421" y="809"/>
                      <a:pt x="1421" y="809"/>
                      <a:pt x="1421" y="809"/>
                    </a:cubicBezTo>
                    <a:cubicBezTo>
                      <a:pt x="1425" y="810"/>
                      <a:pt x="1425" y="810"/>
                      <a:pt x="1425" y="810"/>
                    </a:cubicBezTo>
                    <a:cubicBezTo>
                      <a:pt x="1427" y="807"/>
                      <a:pt x="1427" y="807"/>
                      <a:pt x="1427" y="807"/>
                    </a:cubicBezTo>
                    <a:cubicBezTo>
                      <a:pt x="1425" y="804"/>
                      <a:pt x="1425" y="804"/>
                      <a:pt x="1425" y="804"/>
                    </a:cubicBezTo>
                    <a:cubicBezTo>
                      <a:pt x="1427" y="804"/>
                      <a:pt x="1427" y="804"/>
                      <a:pt x="1427" y="804"/>
                    </a:cubicBezTo>
                    <a:cubicBezTo>
                      <a:pt x="1427" y="800"/>
                      <a:pt x="1427" y="800"/>
                      <a:pt x="1427" y="800"/>
                    </a:cubicBezTo>
                    <a:cubicBezTo>
                      <a:pt x="1429" y="798"/>
                      <a:pt x="1429" y="798"/>
                      <a:pt x="1429" y="798"/>
                    </a:cubicBezTo>
                    <a:cubicBezTo>
                      <a:pt x="1429" y="796"/>
                      <a:pt x="1429" y="796"/>
                      <a:pt x="1429" y="796"/>
                    </a:cubicBezTo>
                    <a:cubicBezTo>
                      <a:pt x="1433" y="793"/>
                      <a:pt x="1433" y="793"/>
                      <a:pt x="1433" y="793"/>
                    </a:cubicBezTo>
                    <a:cubicBezTo>
                      <a:pt x="1433" y="793"/>
                      <a:pt x="1433" y="793"/>
                      <a:pt x="1433" y="793"/>
                    </a:cubicBezTo>
                    <a:cubicBezTo>
                      <a:pt x="1432" y="792"/>
                      <a:pt x="1432" y="792"/>
                      <a:pt x="1432" y="792"/>
                    </a:cubicBezTo>
                    <a:cubicBezTo>
                      <a:pt x="1433" y="788"/>
                      <a:pt x="1433" y="788"/>
                      <a:pt x="1433" y="788"/>
                    </a:cubicBezTo>
                    <a:cubicBezTo>
                      <a:pt x="1435" y="787"/>
                      <a:pt x="1435" y="787"/>
                      <a:pt x="1435" y="787"/>
                    </a:cubicBezTo>
                    <a:cubicBezTo>
                      <a:pt x="1437" y="776"/>
                      <a:pt x="1437" y="776"/>
                      <a:pt x="1437" y="776"/>
                    </a:cubicBezTo>
                    <a:cubicBezTo>
                      <a:pt x="1440" y="773"/>
                      <a:pt x="1440" y="773"/>
                      <a:pt x="1440" y="773"/>
                    </a:cubicBezTo>
                    <a:cubicBezTo>
                      <a:pt x="1440" y="770"/>
                      <a:pt x="1440" y="770"/>
                      <a:pt x="1440" y="770"/>
                    </a:cubicBezTo>
                    <a:cubicBezTo>
                      <a:pt x="1443" y="768"/>
                      <a:pt x="1443" y="768"/>
                      <a:pt x="1443" y="768"/>
                    </a:cubicBezTo>
                    <a:cubicBezTo>
                      <a:pt x="1444" y="764"/>
                      <a:pt x="1444" y="764"/>
                      <a:pt x="1444" y="764"/>
                    </a:cubicBezTo>
                    <a:cubicBezTo>
                      <a:pt x="1447" y="761"/>
                      <a:pt x="1447" y="761"/>
                      <a:pt x="1447" y="761"/>
                    </a:cubicBezTo>
                    <a:cubicBezTo>
                      <a:pt x="1447" y="759"/>
                      <a:pt x="1447" y="759"/>
                      <a:pt x="1447" y="759"/>
                    </a:cubicBezTo>
                    <a:cubicBezTo>
                      <a:pt x="1446" y="759"/>
                      <a:pt x="1446" y="759"/>
                      <a:pt x="1446" y="759"/>
                    </a:cubicBezTo>
                    <a:cubicBezTo>
                      <a:pt x="1444" y="754"/>
                      <a:pt x="1444" y="754"/>
                      <a:pt x="1444" y="754"/>
                    </a:cubicBezTo>
                    <a:cubicBezTo>
                      <a:pt x="1447" y="752"/>
                      <a:pt x="1447" y="752"/>
                      <a:pt x="1447" y="752"/>
                    </a:cubicBezTo>
                    <a:cubicBezTo>
                      <a:pt x="1446" y="746"/>
                      <a:pt x="1446" y="746"/>
                      <a:pt x="1446" y="746"/>
                    </a:cubicBezTo>
                    <a:cubicBezTo>
                      <a:pt x="1448" y="743"/>
                      <a:pt x="1448" y="743"/>
                      <a:pt x="1448" y="743"/>
                    </a:cubicBezTo>
                    <a:cubicBezTo>
                      <a:pt x="1448" y="742"/>
                      <a:pt x="1448" y="742"/>
                      <a:pt x="1448" y="742"/>
                    </a:cubicBezTo>
                    <a:cubicBezTo>
                      <a:pt x="1446" y="742"/>
                      <a:pt x="1446" y="742"/>
                      <a:pt x="1446" y="742"/>
                    </a:cubicBezTo>
                    <a:cubicBezTo>
                      <a:pt x="1449" y="737"/>
                      <a:pt x="1449" y="737"/>
                      <a:pt x="1449" y="737"/>
                    </a:cubicBezTo>
                    <a:cubicBezTo>
                      <a:pt x="1449" y="733"/>
                      <a:pt x="1449" y="733"/>
                      <a:pt x="1449" y="733"/>
                    </a:cubicBezTo>
                    <a:cubicBezTo>
                      <a:pt x="1451" y="731"/>
                      <a:pt x="1451" y="731"/>
                      <a:pt x="1451" y="731"/>
                    </a:cubicBezTo>
                    <a:cubicBezTo>
                      <a:pt x="1452" y="728"/>
                      <a:pt x="1452" y="728"/>
                      <a:pt x="1452" y="728"/>
                    </a:cubicBezTo>
                    <a:cubicBezTo>
                      <a:pt x="1451" y="728"/>
                      <a:pt x="1451" y="728"/>
                      <a:pt x="1451" y="728"/>
                    </a:cubicBezTo>
                    <a:cubicBezTo>
                      <a:pt x="1450" y="722"/>
                      <a:pt x="1450" y="722"/>
                      <a:pt x="1450" y="722"/>
                    </a:cubicBezTo>
                    <a:cubicBezTo>
                      <a:pt x="1452" y="718"/>
                      <a:pt x="1452" y="718"/>
                      <a:pt x="1452" y="718"/>
                    </a:cubicBezTo>
                    <a:cubicBezTo>
                      <a:pt x="1452" y="714"/>
                      <a:pt x="1452" y="714"/>
                      <a:pt x="1452" y="714"/>
                    </a:cubicBezTo>
                    <a:cubicBezTo>
                      <a:pt x="1456" y="710"/>
                      <a:pt x="1456" y="710"/>
                      <a:pt x="1456" y="710"/>
                    </a:cubicBezTo>
                    <a:cubicBezTo>
                      <a:pt x="1456" y="707"/>
                      <a:pt x="1456" y="707"/>
                      <a:pt x="1456" y="707"/>
                    </a:cubicBezTo>
                    <a:cubicBezTo>
                      <a:pt x="1455" y="705"/>
                      <a:pt x="1455" y="705"/>
                      <a:pt x="1455" y="705"/>
                    </a:cubicBezTo>
                    <a:cubicBezTo>
                      <a:pt x="1455" y="700"/>
                      <a:pt x="1455" y="700"/>
                      <a:pt x="1455" y="700"/>
                    </a:cubicBezTo>
                    <a:cubicBezTo>
                      <a:pt x="1455" y="699"/>
                      <a:pt x="1455" y="699"/>
                      <a:pt x="1455" y="699"/>
                    </a:cubicBezTo>
                    <a:cubicBezTo>
                      <a:pt x="1456" y="698"/>
                      <a:pt x="1456" y="698"/>
                      <a:pt x="1456" y="698"/>
                    </a:cubicBezTo>
                    <a:cubicBezTo>
                      <a:pt x="1454" y="698"/>
                      <a:pt x="1454" y="698"/>
                      <a:pt x="1454" y="698"/>
                    </a:cubicBezTo>
                    <a:cubicBezTo>
                      <a:pt x="1453" y="690"/>
                      <a:pt x="1453" y="690"/>
                      <a:pt x="1453" y="690"/>
                    </a:cubicBezTo>
                    <a:cubicBezTo>
                      <a:pt x="1453" y="689"/>
                      <a:pt x="1453" y="689"/>
                      <a:pt x="1453" y="689"/>
                    </a:cubicBezTo>
                    <a:cubicBezTo>
                      <a:pt x="1452" y="687"/>
                      <a:pt x="1452" y="687"/>
                      <a:pt x="1452" y="687"/>
                    </a:cubicBezTo>
                    <a:cubicBezTo>
                      <a:pt x="1452" y="682"/>
                      <a:pt x="1452" y="682"/>
                      <a:pt x="1452" y="682"/>
                    </a:cubicBezTo>
                    <a:cubicBezTo>
                      <a:pt x="1449" y="679"/>
                      <a:pt x="1449" y="679"/>
                      <a:pt x="1449" y="679"/>
                    </a:cubicBezTo>
                    <a:cubicBezTo>
                      <a:pt x="1448" y="679"/>
                      <a:pt x="1448" y="679"/>
                      <a:pt x="1448" y="679"/>
                    </a:cubicBezTo>
                    <a:cubicBezTo>
                      <a:pt x="1446" y="676"/>
                      <a:pt x="1446" y="676"/>
                      <a:pt x="1446" y="676"/>
                    </a:cubicBezTo>
                    <a:cubicBezTo>
                      <a:pt x="1447" y="674"/>
                      <a:pt x="1447" y="674"/>
                      <a:pt x="1447" y="674"/>
                    </a:cubicBezTo>
                    <a:cubicBezTo>
                      <a:pt x="1448" y="672"/>
                      <a:pt x="1448" y="672"/>
                      <a:pt x="1448" y="672"/>
                    </a:cubicBezTo>
                    <a:cubicBezTo>
                      <a:pt x="1448" y="673"/>
                      <a:pt x="1448" y="673"/>
                      <a:pt x="1448" y="673"/>
                    </a:cubicBezTo>
                    <a:cubicBezTo>
                      <a:pt x="1445" y="672"/>
                      <a:pt x="1445" y="672"/>
                      <a:pt x="1445" y="672"/>
                    </a:cubicBezTo>
                    <a:cubicBezTo>
                      <a:pt x="1442" y="663"/>
                      <a:pt x="1442" y="663"/>
                      <a:pt x="1442" y="663"/>
                    </a:cubicBezTo>
                    <a:cubicBezTo>
                      <a:pt x="1442" y="660"/>
                      <a:pt x="1442" y="660"/>
                      <a:pt x="1442" y="660"/>
                    </a:cubicBezTo>
                    <a:cubicBezTo>
                      <a:pt x="1441" y="659"/>
                      <a:pt x="1441" y="659"/>
                      <a:pt x="1441" y="659"/>
                    </a:cubicBezTo>
                    <a:cubicBezTo>
                      <a:pt x="1441" y="653"/>
                      <a:pt x="1441" y="653"/>
                      <a:pt x="1441" y="653"/>
                    </a:cubicBezTo>
                    <a:cubicBezTo>
                      <a:pt x="1442" y="652"/>
                      <a:pt x="1442" y="652"/>
                      <a:pt x="1442" y="652"/>
                    </a:cubicBezTo>
                    <a:cubicBezTo>
                      <a:pt x="1439" y="645"/>
                      <a:pt x="1439" y="645"/>
                      <a:pt x="1439" y="645"/>
                    </a:cubicBezTo>
                    <a:cubicBezTo>
                      <a:pt x="1441" y="644"/>
                      <a:pt x="1441" y="644"/>
                      <a:pt x="1441" y="644"/>
                    </a:cubicBezTo>
                    <a:cubicBezTo>
                      <a:pt x="1439" y="643"/>
                      <a:pt x="1439" y="643"/>
                      <a:pt x="1439" y="643"/>
                    </a:cubicBezTo>
                    <a:cubicBezTo>
                      <a:pt x="1440" y="641"/>
                      <a:pt x="1440" y="641"/>
                      <a:pt x="1440" y="641"/>
                    </a:cubicBezTo>
                    <a:cubicBezTo>
                      <a:pt x="1440" y="640"/>
                      <a:pt x="1440" y="640"/>
                      <a:pt x="1440" y="640"/>
                    </a:cubicBezTo>
                    <a:cubicBezTo>
                      <a:pt x="1439" y="639"/>
                      <a:pt x="1439" y="639"/>
                      <a:pt x="1439" y="639"/>
                    </a:cubicBezTo>
                    <a:cubicBezTo>
                      <a:pt x="1441" y="636"/>
                      <a:pt x="1441" y="636"/>
                      <a:pt x="1441" y="636"/>
                    </a:cubicBezTo>
                    <a:cubicBezTo>
                      <a:pt x="1440" y="634"/>
                      <a:pt x="1440" y="634"/>
                      <a:pt x="1440" y="634"/>
                    </a:cubicBezTo>
                    <a:cubicBezTo>
                      <a:pt x="1440" y="631"/>
                      <a:pt x="1440" y="631"/>
                      <a:pt x="1440" y="631"/>
                    </a:cubicBezTo>
                    <a:cubicBezTo>
                      <a:pt x="1441" y="631"/>
                      <a:pt x="1441" y="631"/>
                      <a:pt x="1441" y="631"/>
                    </a:cubicBezTo>
                    <a:cubicBezTo>
                      <a:pt x="1439" y="629"/>
                      <a:pt x="1439" y="629"/>
                      <a:pt x="1439" y="629"/>
                    </a:cubicBezTo>
                    <a:cubicBezTo>
                      <a:pt x="1439" y="625"/>
                      <a:pt x="1439" y="625"/>
                      <a:pt x="1439" y="625"/>
                    </a:cubicBezTo>
                    <a:cubicBezTo>
                      <a:pt x="1440" y="624"/>
                      <a:pt x="1440" y="624"/>
                      <a:pt x="1440" y="624"/>
                    </a:cubicBezTo>
                    <a:cubicBezTo>
                      <a:pt x="1439" y="624"/>
                      <a:pt x="1439" y="624"/>
                      <a:pt x="1439" y="624"/>
                    </a:cubicBezTo>
                    <a:cubicBezTo>
                      <a:pt x="1436" y="624"/>
                      <a:pt x="1436" y="624"/>
                      <a:pt x="1436" y="624"/>
                    </a:cubicBezTo>
                    <a:cubicBezTo>
                      <a:pt x="1433" y="621"/>
                      <a:pt x="1433" y="621"/>
                      <a:pt x="1433" y="621"/>
                    </a:cubicBezTo>
                    <a:cubicBezTo>
                      <a:pt x="1433" y="617"/>
                      <a:pt x="1433" y="617"/>
                      <a:pt x="1433" y="617"/>
                    </a:cubicBezTo>
                    <a:cubicBezTo>
                      <a:pt x="1435" y="615"/>
                      <a:pt x="1435" y="615"/>
                      <a:pt x="1435" y="615"/>
                    </a:cubicBezTo>
                    <a:cubicBezTo>
                      <a:pt x="1434" y="614"/>
                      <a:pt x="1434" y="614"/>
                      <a:pt x="1434" y="614"/>
                    </a:cubicBezTo>
                    <a:cubicBezTo>
                      <a:pt x="1431" y="610"/>
                      <a:pt x="1431" y="610"/>
                      <a:pt x="1431" y="610"/>
                    </a:cubicBezTo>
                    <a:cubicBezTo>
                      <a:pt x="1430" y="610"/>
                      <a:pt x="1430" y="610"/>
                      <a:pt x="1430" y="610"/>
                    </a:cubicBezTo>
                    <a:cubicBezTo>
                      <a:pt x="1426" y="606"/>
                      <a:pt x="1426" y="606"/>
                      <a:pt x="1426" y="606"/>
                    </a:cubicBezTo>
                    <a:cubicBezTo>
                      <a:pt x="1428" y="604"/>
                      <a:pt x="1428" y="604"/>
                      <a:pt x="1428" y="604"/>
                    </a:cubicBezTo>
                    <a:cubicBezTo>
                      <a:pt x="1428" y="602"/>
                      <a:pt x="1428" y="602"/>
                      <a:pt x="1428" y="602"/>
                    </a:cubicBezTo>
                    <a:cubicBezTo>
                      <a:pt x="1430" y="601"/>
                      <a:pt x="1430" y="601"/>
                      <a:pt x="1430" y="601"/>
                    </a:cubicBezTo>
                    <a:cubicBezTo>
                      <a:pt x="1428" y="598"/>
                      <a:pt x="1428" y="598"/>
                      <a:pt x="1428" y="598"/>
                    </a:cubicBezTo>
                    <a:cubicBezTo>
                      <a:pt x="1427" y="598"/>
                      <a:pt x="1427" y="598"/>
                      <a:pt x="1427" y="598"/>
                    </a:cubicBezTo>
                    <a:cubicBezTo>
                      <a:pt x="1425" y="596"/>
                      <a:pt x="1425" y="596"/>
                      <a:pt x="1425" y="596"/>
                    </a:cubicBezTo>
                    <a:cubicBezTo>
                      <a:pt x="1422" y="595"/>
                      <a:pt x="1422" y="595"/>
                      <a:pt x="1422" y="595"/>
                    </a:cubicBezTo>
                    <a:cubicBezTo>
                      <a:pt x="1422" y="593"/>
                      <a:pt x="1422" y="593"/>
                      <a:pt x="1422" y="593"/>
                    </a:cubicBezTo>
                    <a:cubicBezTo>
                      <a:pt x="1416" y="591"/>
                      <a:pt x="1416" y="591"/>
                      <a:pt x="1416" y="591"/>
                    </a:cubicBezTo>
                    <a:cubicBezTo>
                      <a:pt x="1415" y="590"/>
                      <a:pt x="1415" y="590"/>
                      <a:pt x="1415" y="590"/>
                    </a:cubicBezTo>
                    <a:cubicBezTo>
                      <a:pt x="1411" y="589"/>
                      <a:pt x="1411" y="589"/>
                      <a:pt x="1411" y="589"/>
                    </a:cubicBezTo>
                    <a:cubicBezTo>
                      <a:pt x="1409" y="588"/>
                      <a:pt x="1409" y="588"/>
                      <a:pt x="1409" y="588"/>
                    </a:cubicBezTo>
                    <a:cubicBezTo>
                      <a:pt x="1407" y="585"/>
                      <a:pt x="1407" y="585"/>
                      <a:pt x="1407" y="585"/>
                    </a:cubicBezTo>
                    <a:cubicBezTo>
                      <a:pt x="1406" y="583"/>
                      <a:pt x="1406" y="583"/>
                      <a:pt x="1406" y="583"/>
                    </a:cubicBezTo>
                    <a:cubicBezTo>
                      <a:pt x="1403" y="583"/>
                      <a:pt x="1403" y="583"/>
                      <a:pt x="1403" y="583"/>
                    </a:cubicBezTo>
                    <a:cubicBezTo>
                      <a:pt x="1400" y="581"/>
                      <a:pt x="1400" y="581"/>
                      <a:pt x="1400" y="581"/>
                    </a:cubicBezTo>
                    <a:cubicBezTo>
                      <a:pt x="1397" y="583"/>
                      <a:pt x="1397" y="583"/>
                      <a:pt x="1397" y="583"/>
                    </a:cubicBezTo>
                    <a:cubicBezTo>
                      <a:pt x="1395" y="583"/>
                      <a:pt x="1395" y="583"/>
                      <a:pt x="1395" y="583"/>
                    </a:cubicBezTo>
                    <a:cubicBezTo>
                      <a:pt x="1394" y="585"/>
                      <a:pt x="1394" y="585"/>
                      <a:pt x="1394" y="585"/>
                    </a:cubicBezTo>
                    <a:cubicBezTo>
                      <a:pt x="1391" y="585"/>
                      <a:pt x="1391" y="585"/>
                      <a:pt x="1391" y="585"/>
                    </a:cubicBezTo>
                    <a:cubicBezTo>
                      <a:pt x="1390" y="583"/>
                      <a:pt x="1390" y="583"/>
                      <a:pt x="1390" y="583"/>
                    </a:cubicBezTo>
                    <a:cubicBezTo>
                      <a:pt x="1390" y="582"/>
                      <a:pt x="1390" y="582"/>
                      <a:pt x="1390" y="582"/>
                    </a:cubicBezTo>
                    <a:cubicBezTo>
                      <a:pt x="1388" y="581"/>
                      <a:pt x="1388" y="581"/>
                      <a:pt x="1388" y="581"/>
                    </a:cubicBezTo>
                    <a:cubicBezTo>
                      <a:pt x="1387" y="581"/>
                      <a:pt x="1387" y="581"/>
                      <a:pt x="1387" y="581"/>
                    </a:cubicBezTo>
                    <a:cubicBezTo>
                      <a:pt x="1388" y="584"/>
                      <a:pt x="1388" y="584"/>
                      <a:pt x="1388" y="584"/>
                    </a:cubicBezTo>
                    <a:cubicBezTo>
                      <a:pt x="1391" y="587"/>
                      <a:pt x="1391" y="587"/>
                      <a:pt x="1391" y="587"/>
                    </a:cubicBezTo>
                    <a:cubicBezTo>
                      <a:pt x="1390" y="589"/>
                      <a:pt x="1390" y="589"/>
                      <a:pt x="1390" y="589"/>
                    </a:cubicBezTo>
                    <a:cubicBezTo>
                      <a:pt x="1391" y="594"/>
                      <a:pt x="1391" y="594"/>
                      <a:pt x="1391" y="594"/>
                    </a:cubicBezTo>
                    <a:cubicBezTo>
                      <a:pt x="1390" y="598"/>
                      <a:pt x="1390" y="598"/>
                      <a:pt x="1390" y="598"/>
                    </a:cubicBezTo>
                    <a:cubicBezTo>
                      <a:pt x="1386" y="600"/>
                      <a:pt x="1386" y="600"/>
                      <a:pt x="1386" y="600"/>
                    </a:cubicBezTo>
                    <a:cubicBezTo>
                      <a:pt x="1386" y="595"/>
                      <a:pt x="1386" y="595"/>
                      <a:pt x="1386" y="595"/>
                    </a:cubicBezTo>
                    <a:cubicBezTo>
                      <a:pt x="1386" y="594"/>
                      <a:pt x="1386" y="594"/>
                      <a:pt x="1386" y="594"/>
                    </a:cubicBezTo>
                    <a:cubicBezTo>
                      <a:pt x="1385" y="597"/>
                      <a:pt x="1385" y="597"/>
                      <a:pt x="1385" y="597"/>
                    </a:cubicBezTo>
                    <a:cubicBezTo>
                      <a:pt x="1381" y="599"/>
                      <a:pt x="1381" y="599"/>
                      <a:pt x="1381" y="599"/>
                    </a:cubicBezTo>
                    <a:cubicBezTo>
                      <a:pt x="1374" y="600"/>
                      <a:pt x="1374" y="600"/>
                      <a:pt x="1374" y="600"/>
                    </a:cubicBezTo>
                    <a:cubicBezTo>
                      <a:pt x="1373" y="598"/>
                      <a:pt x="1373" y="598"/>
                      <a:pt x="1373" y="598"/>
                    </a:cubicBezTo>
                    <a:cubicBezTo>
                      <a:pt x="1376" y="595"/>
                      <a:pt x="1376" y="595"/>
                      <a:pt x="1376" y="595"/>
                    </a:cubicBezTo>
                    <a:cubicBezTo>
                      <a:pt x="1377" y="595"/>
                      <a:pt x="1377" y="595"/>
                      <a:pt x="1377" y="595"/>
                    </a:cubicBezTo>
                    <a:cubicBezTo>
                      <a:pt x="1376" y="592"/>
                      <a:pt x="1376" y="592"/>
                      <a:pt x="1376" y="592"/>
                    </a:cubicBezTo>
                    <a:cubicBezTo>
                      <a:pt x="1378" y="590"/>
                      <a:pt x="1378" y="590"/>
                      <a:pt x="1378" y="590"/>
                    </a:cubicBezTo>
                    <a:cubicBezTo>
                      <a:pt x="1377" y="590"/>
                      <a:pt x="1377" y="590"/>
                      <a:pt x="1377" y="590"/>
                    </a:cubicBezTo>
                    <a:cubicBezTo>
                      <a:pt x="1375" y="592"/>
                      <a:pt x="1375" y="592"/>
                      <a:pt x="1375" y="592"/>
                    </a:cubicBezTo>
                    <a:cubicBezTo>
                      <a:pt x="1374" y="590"/>
                      <a:pt x="1374" y="590"/>
                      <a:pt x="1374" y="590"/>
                    </a:cubicBezTo>
                    <a:cubicBezTo>
                      <a:pt x="1373" y="590"/>
                      <a:pt x="1373" y="590"/>
                      <a:pt x="1373" y="590"/>
                    </a:cubicBezTo>
                    <a:cubicBezTo>
                      <a:pt x="1372" y="593"/>
                      <a:pt x="1372" y="593"/>
                      <a:pt x="1372" y="593"/>
                    </a:cubicBezTo>
                    <a:cubicBezTo>
                      <a:pt x="1370" y="594"/>
                      <a:pt x="1370" y="594"/>
                      <a:pt x="1370" y="594"/>
                    </a:cubicBezTo>
                    <a:cubicBezTo>
                      <a:pt x="1369" y="594"/>
                      <a:pt x="1369" y="594"/>
                      <a:pt x="1369" y="594"/>
                    </a:cubicBezTo>
                    <a:cubicBezTo>
                      <a:pt x="1367" y="597"/>
                      <a:pt x="1367" y="597"/>
                      <a:pt x="1367" y="597"/>
                    </a:cubicBezTo>
                    <a:cubicBezTo>
                      <a:pt x="1363" y="593"/>
                      <a:pt x="1363" y="593"/>
                      <a:pt x="1363" y="593"/>
                    </a:cubicBezTo>
                    <a:cubicBezTo>
                      <a:pt x="1363" y="589"/>
                      <a:pt x="1363" y="589"/>
                      <a:pt x="1363" y="589"/>
                    </a:cubicBezTo>
                    <a:cubicBezTo>
                      <a:pt x="1362" y="585"/>
                      <a:pt x="1362" y="585"/>
                      <a:pt x="1362" y="585"/>
                    </a:cubicBezTo>
                    <a:cubicBezTo>
                      <a:pt x="1359" y="581"/>
                      <a:pt x="1359" y="581"/>
                      <a:pt x="1359" y="581"/>
                    </a:cubicBezTo>
                    <a:cubicBezTo>
                      <a:pt x="1359" y="576"/>
                      <a:pt x="1359" y="576"/>
                      <a:pt x="1359" y="576"/>
                    </a:cubicBezTo>
                    <a:cubicBezTo>
                      <a:pt x="1357" y="576"/>
                      <a:pt x="1357" y="576"/>
                      <a:pt x="1357" y="576"/>
                    </a:cubicBezTo>
                    <a:cubicBezTo>
                      <a:pt x="1356" y="576"/>
                      <a:pt x="1356" y="576"/>
                      <a:pt x="1356" y="576"/>
                    </a:cubicBezTo>
                    <a:cubicBezTo>
                      <a:pt x="1354" y="577"/>
                      <a:pt x="1354" y="577"/>
                      <a:pt x="1354" y="577"/>
                    </a:cubicBezTo>
                    <a:cubicBezTo>
                      <a:pt x="1352" y="578"/>
                      <a:pt x="1352" y="578"/>
                      <a:pt x="1352" y="578"/>
                    </a:cubicBezTo>
                    <a:cubicBezTo>
                      <a:pt x="1349" y="580"/>
                      <a:pt x="1349" y="580"/>
                      <a:pt x="1349" y="580"/>
                    </a:cubicBezTo>
                    <a:cubicBezTo>
                      <a:pt x="1345" y="580"/>
                      <a:pt x="1345" y="580"/>
                      <a:pt x="1345" y="580"/>
                    </a:cubicBezTo>
                    <a:cubicBezTo>
                      <a:pt x="1343" y="578"/>
                      <a:pt x="1343" y="578"/>
                      <a:pt x="1343" y="578"/>
                    </a:cubicBezTo>
                    <a:cubicBezTo>
                      <a:pt x="1341" y="579"/>
                      <a:pt x="1341" y="579"/>
                      <a:pt x="1341" y="579"/>
                    </a:cubicBezTo>
                    <a:cubicBezTo>
                      <a:pt x="1337" y="577"/>
                      <a:pt x="1337" y="577"/>
                      <a:pt x="1337" y="577"/>
                    </a:cubicBezTo>
                    <a:cubicBezTo>
                      <a:pt x="1335" y="574"/>
                      <a:pt x="1335" y="574"/>
                      <a:pt x="1335" y="574"/>
                    </a:cubicBezTo>
                    <a:cubicBezTo>
                      <a:pt x="1337" y="571"/>
                      <a:pt x="1337" y="571"/>
                      <a:pt x="1337" y="571"/>
                    </a:cubicBezTo>
                    <a:cubicBezTo>
                      <a:pt x="1338" y="568"/>
                      <a:pt x="1338" y="568"/>
                      <a:pt x="1338" y="568"/>
                    </a:cubicBezTo>
                    <a:cubicBezTo>
                      <a:pt x="1340" y="565"/>
                      <a:pt x="1340" y="565"/>
                      <a:pt x="1340" y="565"/>
                    </a:cubicBezTo>
                    <a:cubicBezTo>
                      <a:pt x="1340" y="562"/>
                      <a:pt x="1340" y="562"/>
                      <a:pt x="1340" y="562"/>
                    </a:cubicBezTo>
                    <a:cubicBezTo>
                      <a:pt x="1344" y="559"/>
                      <a:pt x="1344" y="559"/>
                      <a:pt x="1344" y="559"/>
                    </a:cubicBezTo>
                    <a:cubicBezTo>
                      <a:pt x="1344" y="555"/>
                      <a:pt x="1344" y="555"/>
                      <a:pt x="1344" y="555"/>
                    </a:cubicBezTo>
                    <a:cubicBezTo>
                      <a:pt x="1348" y="551"/>
                      <a:pt x="1348" y="551"/>
                      <a:pt x="1348" y="551"/>
                    </a:cubicBezTo>
                    <a:cubicBezTo>
                      <a:pt x="1349" y="548"/>
                      <a:pt x="1349" y="548"/>
                      <a:pt x="1349" y="548"/>
                    </a:cubicBezTo>
                    <a:cubicBezTo>
                      <a:pt x="1350" y="547"/>
                      <a:pt x="1350" y="547"/>
                      <a:pt x="1350" y="547"/>
                    </a:cubicBezTo>
                    <a:cubicBezTo>
                      <a:pt x="1350" y="546"/>
                      <a:pt x="1350" y="546"/>
                      <a:pt x="1350" y="546"/>
                    </a:cubicBezTo>
                    <a:cubicBezTo>
                      <a:pt x="1352" y="542"/>
                      <a:pt x="1352" y="542"/>
                      <a:pt x="1352" y="542"/>
                    </a:cubicBezTo>
                    <a:cubicBezTo>
                      <a:pt x="1353" y="539"/>
                      <a:pt x="1353" y="539"/>
                      <a:pt x="1353" y="539"/>
                    </a:cubicBezTo>
                    <a:cubicBezTo>
                      <a:pt x="1355" y="537"/>
                      <a:pt x="1355" y="537"/>
                      <a:pt x="1355" y="537"/>
                    </a:cubicBezTo>
                    <a:cubicBezTo>
                      <a:pt x="1353" y="534"/>
                      <a:pt x="1353" y="534"/>
                      <a:pt x="1353" y="534"/>
                    </a:cubicBezTo>
                    <a:cubicBezTo>
                      <a:pt x="1354" y="532"/>
                      <a:pt x="1354" y="532"/>
                      <a:pt x="1354" y="532"/>
                    </a:cubicBezTo>
                    <a:cubicBezTo>
                      <a:pt x="1354" y="527"/>
                      <a:pt x="1354" y="527"/>
                      <a:pt x="1354" y="527"/>
                    </a:cubicBezTo>
                    <a:cubicBezTo>
                      <a:pt x="1356" y="520"/>
                      <a:pt x="1356" y="520"/>
                      <a:pt x="1356" y="520"/>
                    </a:cubicBezTo>
                    <a:cubicBezTo>
                      <a:pt x="1357" y="520"/>
                      <a:pt x="1357" y="520"/>
                      <a:pt x="1357" y="520"/>
                    </a:cubicBezTo>
                    <a:cubicBezTo>
                      <a:pt x="1358" y="516"/>
                      <a:pt x="1358" y="516"/>
                      <a:pt x="1358" y="516"/>
                    </a:cubicBezTo>
                    <a:cubicBezTo>
                      <a:pt x="1359" y="515"/>
                      <a:pt x="1359" y="515"/>
                      <a:pt x="1359" y="515"/>
                    </a:cubicBezTo>
                    <a:cubicBezTo>
                      <a:pt x="1359" y="512"/>
                      <a:pt x="1359" y="512"/>
                      <a:pt x="1359" y="512"/>
                    </a:cubicBezTo>
                    <a:cubicBezTo>
                      <a:pt x="1363" y="508"/>
                      <a:pt x="1363" y="508"/>
                      <a:pt x="1363" y="508"/>
                    </a:cubicBezTo>
                    <a:cubicBezTo>
                      <a:pt x="1363" y="504"/>
                      <a:pt x="1363" y="504"/>
                      <a:pt x="1363" y="504"/>
                    </a:cubicBezTo>
                    <a:cubicBezTo>
                      <a:pt x="1366" y="502"/>
                      <a:pt x="1366" y="502"/>
                      <a:pt x="1366" y="502"/>
                    </a:cubicBezTo>
                    <a:cubicBezTo>
                      <a:pt x="1364" y="498"/>
                      <a:pt x="1364" y="498"/>
                      <a:pt x="1364" y="498"/>
                    </a:cubicBezTo>
                    <a:cubicBezTo>
                      <a:pt x="1366" y="497"/>
                      <a:pt x="1366" y="497"/>
                      <a:pt x="1366" y="497"/>
                    </a:cubicBezTo>
                    <a:cubicBezTo>
                      <a:pt x="1366" y="494"/>
                      <a:pt x="1366" y="494"/>
                      <a:pt x="1366" y="494"/>
                    </a:cubicBezTo>
                    <a:cubicBezTo>
                      <a:pt x="1368" y="492"/>
                      <a:pt x="1368" y="492"/>
                      <a:pt x="1368" y="492"/>
                    </a:cubicBezTo>
                    <a:cubicBezTo>
                      <a:pt x="1369" y="492"/>
                      <a:pt x="1369" y="492"/>
                      <a:pt x="1369" y="492"/>
                    </a:cubicBezTo>
                    <a:cubicBezTo>
                      <a:pt x="1368" y="491"/>
                      <a:pt x="1368" y="491"/>
                      <a:pt x="1368" y="491"/>
                    </a:cubicBezTo>
                    <a:cubicBezTo>
                      <a:pt x="1367" y="489"/>
                      <a:pt x="1367" y="489"/>
                      <a:pt x="1367" y="489"/>
                    </a:cubicBezTo>
                    <a:cubicBezTo>
                      <a:pt x="1367" y="483"/>
                      <a:pt x="1367" y="483"/>
                      <a:pt x="1367" y="483"/>
                    </a:cubicBezTo>
                    <a:cubicBezTo>
                      <a:pt x="1367" y="480"/>
                      <a:pt x="1367" y="480"/>
                      <a:pt x="1367" y="480"/>
                    </a:cubicBezTo>
                    <a:cubicBezTo>
                      <a:pt x="1369" y="475"/>
                      <a:pt x="1369" y="475"/>
                      <a:pt x="1369" y="475"/>
                    </a:cubicBezTo>
                    <a:cubicBezTo>
                      <a:pt x="1373" y="471"/>
                      <a:pt x="1373" y="471"/>
                      <a:pt x="1373" y="471"/>
                    </a:cubicBezTo>
                    <a:cubicBezTo>
                      <a:pt x="1373" y="467"/>
                      <a:pt x="1373" y="467"/>
                      <a:pt x="1373" y="467"/>
                    </a:cubicBezTo>
                    <a:cubicBezTo>
                      <a:pt x="1370" y="461"/>
                      <a:pt x="1370" y="461"/>
                      <a:pt x="1370" y="461"/>
                    </a:cubicBezTo>
                    <a:cubicBezTo>
                      <a:pt x="1371" y="458"/>
                      <a:pt x="1371" y="458"/>
                      <a:pt x="1371" y="458"/>
                    </a:cubicBezTo>
                    <a:cubicBezTo>
                      <a:pt x="1373" y="455"/>
                      <a:pt x="1373" y="455"/>
                      <a:pt x="1373" y="455"/>
                    </a:cubicBezTo>
                    <a:cubicBezTo>
                      <a:pt x="1374" y="453"/>
                      <a:pt x="1374" y="453"/>
                      <a:pt x="1374" y="453"/>
                    </a:cubicBezTo>
                    <a:cubicBezTo>
                      <a:pt x="1379" y="449"/>
                      <a:pt x="1379" y="449"/>
                      <a:pt x="1379" y="449"/>
                    </a:cubicBezTo>
                    <a:cubicBezTo>
                      <a:pt x="1380" y="446"/>
                      <a:pt x="1380" y="446"/>
                      <a:pt x="1380" y="446"/>
                    </a:cubicBezTo>
                    <a:cubicBezTo>
                      <a:pt x="1383" y="446"/>
                      <a:pt x="1383" y="446"/>
                      <a:pt x="1383" y="446"/>
                    </a:cubicBezTo>
                    <a:cubicBezTo>
                      <a:pt x="1384" y="448"/>
                      <a:pt x="1384" y="448"/>
                      <a:pt x="1384" y="448"/>
                    </a:cubicBezTo>
                    <a:cubicBezTo>
                      <a:pt x="1386" y="447"/>
                      <a:pt x="1386" y="447"/>
                      <a:pt x="1386" y="447"/>
                    </a:cubicBezTo>
                    <a:cubicBezTo>
                      <a:pt x="1391" y="444"/>
                      <a:pt x="1391" y="444"/>
                      <a:pt x="1391" y="444"/>
                    </a:cubicBezTo>
                    <a:cubicBezTo>
                      <a:pt x="1395" y="443"/>
                      <a:pt x="1395" y="443"/>
                      <a:pt x="1395" y="443"/>
                    </a:cubicBezTo>
                    <a:cubicBezTo>
                      <a:pt x="1399" y="441"/>
                      <a:pt x="1399" y="441"/>
                      <a:pt x="1399" y="441"/>
                    </a:cubicBezTo>
                    <a:cubicBezTo>
                      <a:pt x="1402" y="441"/>
                      <a:pt x="1402" y="441"/>
                      <a:pt x="1402" y="441"/>
                    </a:cubicBezTo>
                    <a:cubicBezTo>
                      <a:pt x="1405" y="439"/>
                      <a:pt x="1405" y="439"/>
                      <a:pt x="1405" y="439"/>
                    </a:cubicBezTo>
                    <a:cubicBezTo>
                      <a:pt x="1407" y="439"/>
                      <a:pt x="1407" y="439"/>
                      <a:pt x="1407" y="439"/>
                    </a:cubicBezTo>
                    <a:cubicBezTo>
                      <a:pt x="1409" y="439"/>
                      <a:pt x="1409" y="439"/>
                      <a:pt x="1409" y="439"/>
                    </a:cubicBezTo>
                    <a:cubicBezTo>
                      <a:pt x="1411" y="437"/>
                      <a:pt x="1411" y="437"/>
                      <a:pt x="1411" y="437"/>
                    </a:cubicBezTo>
                    <a:cubicBezTo>
                      <a:pt x="1415" y="439"/>
                      <a:pt x="1415" y="439"/>
                      <a:pt x="1415" y="439"/>
                    </a:cubicBezTo>
                    <a:cubicBezTo>
                      <a:pt x="1414" y="442"/>
                      <a:pt x="1414" y="442"/>
                      <a:pt x="1414" y="442"/>
                    </a:cubicBezTo>
                    <a:cubicBezTo>
                      <a:pt x="1415" y="442"/>
                      <a:pt x="1415" y="442"/>
                      <a:pt x="1415" y="442"/>
                    </a:cubicBezTo>
                    <a:cubicBezTo>
                      <a:pt x="1416" y="444"/>
                      <a:pt x="1416" y="444"/>
                      <a:pt x="1416" y="444"/>
                    </a:cubicBezTo>
                    <a:cubicBezTo>
                      <a:pt x="1417" y="442"/>
                      <a:pt x="1417" y="442"/>
                      <a:pt x="1417" y="442"/>
                    </a:cubicBezTo>
                    <a:cubicBezTo>
                      <a:pt x="1418" y="441"/>
                      <a:pt x="1418" y="441"/>
                      <a:pt x="1418" y="441"/>
                    </a:cubicBezTo>
                    <a:cubicBezTo>
                      <a:pt x="1415" y="439"/>
                      <a:pt x="1415" y="439"/>
                      <a:pt x="1415" y="439"/>
                    </a:cubicBezTo>
                    <a:cubicBezTo>
                      <a:pt x="1415" y="436"/>
                      <a:pt x="1415" y="436"/>
                      <a:pt x="1415" y="436"/>
                    </a:cubicBezTo>
                    <a:cubicBezTo>
                      <a:pt x="1419" y="434"/>
                      <a:pt x="1419" y="434"/>
                      <a:pt x="1419" y="434"/>
                    </a:cubicBezTo>
                    <a:cubicBezTo>
                      <a:pt x="1424" y="435"/>
                      <a:pt x="1424" y="435"/>
                      <a:pt x="1424" y="435"/>
                    </a:cubicBezTo>
                    <a:cubicBezTo>
                      <a:pt x="1426" y="434"/>
                      <a:pt x="1426" y="434"/>
                      <a:pt x="1426" y="434"/>
                    </a:cubicBezTo>
                    <a:cubicBezTo>
                      <a:pt x="1433" y="434"/>
                      <a:pt x="1433" y="434"/>
                      <a:pt x="1433" y="434"/>
                    </a:cubicBezTo>
                    <a:cubicBezTo>
                      <a:pt x="1434" y="436"/>
                      <a:pt x="1434" y="436"/>
                      <a:pt x="1434" y="436"/>
                    </a:cubicBezTo>
                    <a:cubicBezTo>
                      <a:pt x="1434" y="436"/>
                      <a:pt x="1434" y="436"/>
                      <a:pt x="1434" y="436"/>
                    </a:cubicBezTo>
                    <a:cubicBezTo>
                      <a:pt x="1435" y="434"/>
                      <a:pt x="1435" y="434"/>
                      <a:pt x="1435" y="434"/>
                    </a:cubicBezTo>
                    <a:cubicBezTo>
                      <a:pt x="1436" y="434"/>
                      <a:pt x="1436" y="434"/>
                      <a:pt x="1436" y="434"/>
                    </a:cubicBezTo>
                    <a:cubicBezTo>
                      <a:pt x="1436" y="433"/>
                      <a:pt x="1436" y="433"/>
                      <a:pt x="1436" y="433"/>
                    </a:cubicBezTo>
                    <a:cubicBezTo>
                      <a:pt x="1438" y="431"/>
                      <a:pt x="1438" y="431"/>
                      <a:pt x="1438" y="431"/>
                    </a:cubicBezTo>
                    <a:cubicBezTo>
                      <a:pt x="1444" y="431"/>
                      <a:pt x="1444" y="431"/>
                      <a:pt x="1444" y="431"/>
                    </a:cubicBezTo>
                    <a:cubicBezTo>
                      <a:pt x="1445" y="433"/>
                      <a:pt x="1445" y="433"/>
                      <a:pt x="1445" y="433"/>
                    </a:cubicBezTo>
                    <a:cubicBezTo>
                      <a:pt x="1449" y="432"/>
                      <a:pt x="1449" y="432"/>
                      <a:pt x="1449" y="432"/>
                    </a:cubicBezTo>
                    <a:cubicBezTo>
                      <a:pt x="1449" y="431"/>
                      <a:pt x="1449" y="431"/>
                      <a:pt x="1449" y="431"/>
                    </a:cubicBezTo>
                    <a:cubicBezTo>
                      <a:pt x="1449" y="431"/>
                      <a:pt x="1449" y="431"/>
                      <a:pt x="1449" y="431"/>
                    </a:cubicBezTo>
                    <a:cubicBezTo>
                      <a:pt x="1448" y="432"/>
                      <a:pt x="1448" y="432"/>
                      <a:pt x="1448" y="432"/>
                    </a:cubicBezTo>
                    <a:cubicBezTo>
                      <a:pt x="1443" y="429"/>
                      <a:pt x="1443" y="429"/>
                      <a:pt x="1443" y="429"/>
                    </a:cubicBezTo>
                    <a:cubicBezTo>
                      <a:pt x="1446" y="424"/>
                      <a:pt x="1446" y="424"/>
                      <a:pt x="1446" y="424"/>
                    </a:cubicBezTo>
                    <a:cubicBezTo>
                      <a:pt x="1446" y="421"/>
                      <a:pt x="1446" y="421"/>
                      <a:pt x="1446" y="421"/>
                    </a:cubicBezTo>
                    <a:cubicBezTo>
                      <a:pt x="1448" y="421"/>
                      <a:pt x="1448" y="421"/>
                      <a:pt x="1448" y="421"/>
                    </a:cubicBezTo>
                    <a:cubicBezTo>
                      <a:pt x="1452" y="417"/>
                      <a:pt x="1452" y="417"/>
                      <a:pt x="1452" y="417"/>
                    </a:cubicBezTo>
                    <a:cubicBezTo>
                      <a:pt x="1457" y="417"/>
                      <a:pt x="1457" y="417"/>
                      <a:pt x="1457" y="417"/>
                    </a:cubicBezTo>
                    <a:cubicBezTo>
                      <a:pt x="1458" y="419"/>
                      <a:pt x="1458" y="419"/>
                      <a:pt x="1458" y="419"/>
                    </a:cubicBezTo>
                    <a:cubicBezTo>
                      <a:pt x="1460" y="418"/>
                      <a:pt x="1460" y="418"/>
                      <a:pt x="1460" y="418"/>
                    </a:cubicBezTo>
                    <a:cubicBezTo>
                      <a:pt x="1465" y="419"/>
                      <a:pt x="1465" y="419"/>
                      <a:pt x="1465" y="419"/>
                    </a:cubicBezTo>
                    <a:cubicBezTo>
                      <a:pt x="1470" y="418"/>
                      <a:pt x="1470" y="418"/>
                      <a:pt x="1470" y="418"/>
                    </a:cubicBezTo>
                    <a:cubicBezTo>
                      <a:pt x="1470" y="419"/>
                      <a:pt x="1470" y="419"/>
                      <a:pt x="1470" y="419"/>
                    </a:cubicBezTo>
                    <a:cubicBezTo>
                      <a:pt x="1475" y="418"/>
                      <a:pt x="1475" y="418"/>
                      <a:pt x="1475" y="418"/>
                    </a:cubicBezTo>
                    <a:cubicBezTo>
                      <a:pt x="1482" y="420"/>
                      <a:pt x="1482" y="420"/>
                      <a:pt x="1482" y="420"/>
                    </a:cubicBezTo>
                    <a:cubicBezTo>
                      <a:pt x="1485" y="422"/>
                      <a:pt x="1485" y="422"/>
                      <a:pt x="1485" y="422"/>
                    </a:cubicBezTo>
                    <a:cubicBezTo>
                      <a:pt x="1485" y="423"/>
                      <a:pt x="1485" y="423"/>
                      <a:pt x="1485" y="423"/>
                    </a:cubicBezTo>
                    <a:cubicBezTo>
                      <a:pt x="1487" y="423"/>
                      <a:pt x="1487" y="423"/>
                      <a:pt x="1487" y="423"/>
                    </a:cubicBezTo>
                    <a:cubicBezTo>
                      <a:pt x="1489" y="421"/>
                      <a:pt x="1489" y="421"/>
                      <a:pt x="1489" y="421"/>
                    </a:cubicBezTo>
                    <a:cubicBezTo>
                      <a:pt x="1493" y="421"/>
                      <a:pt x="1493" y="421"/>
                      <a:pt x="1493" y="421"/>
                    </a:cubicBezTo>
                    <a:cubicBezTo>
                      <a:pt x="1494" y="424"/>
                      <a:pt x="1494" y="424"/>
                      <a:pt x="1494" y="424"/>
                    </a:cubicBezTo>
                    <a:cubicBezTo>
                      <a:pt x="1488" y="428"/>
                      <a:pt x="1488" y="428"/>
                      <a:pt x="1488" y="428"/>
                    </a:cubicBezTo>
                    <a:cubicBezTo>
                      <a:pt x="1484" y="428"/>
                      <a:pt x="1484" y="428"/>
                      <a:pt x="1484" y="428"/>
                    </a:cubicBezTo>
                    <a:cubicBezTo>
                      <a:pt x="1484" y="429"/>
                      <a:pt x="1484" y="429"/>
                      <a:pt x="1484" y="429"/>
                    </a:cubicBezTo>
                    <a:cubicBezTo>
                      <a:pt x="1484" y="433"/>
                      <a:pt x="1484" y="433"/>
                      <a:pt x="1484" y="433"/>
                    </a:cubicBezTo>
                    <a:cubicBezTo>
                      <a:pt x="1484" y="433"/>
                      <a:pt x="1484" y="433"/>
                      <a:pt x="1484" y="433"/>
                    </a:cubicBezTo>
                    <a:cubicBezTo>
                      <a:pt x="1487" y="436"/>
                      <a:pt x="1487" y="436"/>
                      <a:pt x="1487" y="436"/>
                    </a:cubicBezTo>
                    <a:cubicBezTo>
                      <a:pt x="1487" y="436"/>
                      <a:pt x="1487" y="436"/>
                      <a:pt x="1487" y="436"/>
                    </a:cubicBezTo>
                    <a:cubicBezTo>
                      <a:pt x="1491" y="435"/>
                      <a:pt x="1491" y="435"/>
                      <a:pt x="1491" y="435"/>
                    </a:cubicBezTo>
                    <a:cubicBezTo>
                      <a:pt x="1492" y="433"/>
                      <a:pt x="1492" y="433"/>
                      <a:pt x="1492" y="433"/>
                    </a:cubicBezTo>
                    <a:cubicBezTo>
                      <a:pt x="1492" y="432"/>
                      <a:pt x="1492" y="432"/>
                      <a:pt x="1492" y="432"/>
                    </a:cubicBezTo>
                    <a:cubicBezTo>
                      <a:pt x="1494" y="431"/>
                      <a:pt x="1494" y="431"/>
                      <a:pt x="1494" y="431"/>
                    </a:cubicBezTo>
                    <a:cubicBezTo>
                      <a:pt x="1492" y="427"/>
                      <a:pt x="1492" y="427"/>
                      <a:pt x="1492" y="427"/>
                    </a:cubicBezTo>
                    <a:cubicBezTo>
                      <a:pt x="1496" y="427"/>
                      <a:pt x="1496" y="427"/>
                      <a:pt x="1496" y="427"/>
                    </a:cubicBezTo>
                    <a:cubicBezTo>
                      <a:pt x="1499" y="431"/>
                      <a:pt x="1499" y="431"/>
                      <a:pt x="1499" y="431"/>
                    </a:cubicBezTo>
                    <a:cubicBezTo>
                      <a:pt x="1500" y="431"/>
                      <a:pt x="1500" y="431"/>
                      <a:pt x="1500" y="431"/>
                    </a:cubicBezTo>
                    <a:cubicBezTo>
                      <a:pt x="1501" y="431"/>
                      <a:pt x="1501" y="431"/>
                      <a:pt x="1501" y="431"/>
                    </a:cubicBezTo>
                    <a:cubicBezTo>
                      <a:pt x="1499" y="429"/>
                      <a:pt x="1499" y="429"/>
                      <a:pt x="1499" y="429"/>
                    </a:cubicBezTo>
                    <a:cubicBezTo>
                      <a:pt x="1502" y="427"/>
                      <a:pt x="1502" y="427"/>
                      <a:pt x="1502" y="427"/>
                    </a:cubicBezTo>
                    <a:cubicBezTo>
                      <a:pt x="1503" y="425"/>
                      <a:pt x="1503" y="425"/>
                      <a:pt x="1503" y="425"/>
                    </a:cubicBezTo>
                    <a:cubicBezTo>
                      <a:pt x="1504" y="425"/>
                      <a:pt x="1504" y="425"/>
                      <a:pt x="1504" y="425"/>
                    </a:cubicBezTo>
                    <a:cubicBezTo>
                      <a:pt x="1504" y="424"/>
                      <a:pt x="1504" y="424"/>
                      <a:pt x="1504" y="424"/>
                    </a:cubicBezTo>
                    <a:cubicBezTo>
                      <a:pt x="1503" y="422"/>
                      <a:pt x="1503" y="422"/>
                      <a:pt x="1503" y="422"/>
                    </a:cubicBezTo>
                    <a:cubicBezTo>
                      <a:pt x="1506" y="420"/>
                      <a:pt x="1506" y="420"/>
                      <a:pt x="1506" y="420"/>
                    </a:cubicBezTo>
                    <a:cubicBezTo>
                      <a:pt x="1508" y="421"/>
                      <a:pt x="1508" y="421"/>
                      <a:pt x="1508" y="421"/>
                    </a:cubicBezTo>
                    <a:cubicBezTo>
                      <a:pt x="1510" y="420"/>
                      <a:pt x="1510" y="420"/>
                      <a:pt x="1510" y="420"/>
                    </a:cubicBezTo>
                    <a:cubicBezTo>
                      <a:pt x="1512" y="422"/>
                      <a:pt x="1512" y="422"/>
                      <a:pt x="1512" y="422"/>
                    </a:cubicBezTo>
                    <a:cubicBezTo>
                      <a:pt x="1512" y="424"/>
                      <a:pt x="1512" y="424"/>
                      <a:pt x="1512" y="424"/>
                    </a:cubicBezTo>
                    <a:cubicBezTo>
                      <a:pt x="1513" y="425"/>
                      <a:pt x="1513" y="425"/>
                      <a:pt x="1513" y="425"/>
                    </a:cubicBezTo>
                    <a:cubicBezTo>
                      <a:pt x="1515" y="423"/>
                      <a:pt x="1515" y="423"/>
                      <a:pt x="1515" y="423"/>
                    </a:cubicBezTo>
                    <a:cubicBezTo>
                      <a:pt x="1514" y="421"/>
                      <a:pt x="1514" y="421"/>
                      <a:pt x="1514" y="421"/>
                    </a:cubicBezTo>
                    <a:cubicBezTo>
                      <a:pt x="1514" y="419"/>
                      <a:pt x="1514" y="419"/>
                      <a:pt x="1514" y="419"/>
                    </a:cubicBezTo>
                    <a:cubicBezTo>
                      <a:pt x="1517" y="418"/>
                      <a:pt x="1517" y="418"/>
                      <a:pt x="1517" y="418"/>
                    </a:cubicBezTo>
                    <a:cubicBezTo>
                      <a:pt x="1519" y="418"/>
                      <a:pt x="1519" y="418"/>
                      <a:pt x="1519" y="418"/>
                    </a:cubicBezTo>
                    <a:cubicBezTo>
                      <a:pt x="1521" y="417"/>
                      <a:pt x="1521" y="417"/>
                      <a:pt x="1521" y="417"/>
                    </a:cubicBezTo>
                    <a:cubicBezTo>
                      <a:pt x="1522" y="418"/>
                      <a:pt x="1522" y="418"/>
                      <a:pt x="1522" y="418"/>
                    </a:cubicBezTo>
                    <a:cubicBezTo>
                      <a:pt x="1520" y="415"/>
                      <a:pt x="1520" y="415"/>
                      <a:pt x="1520" y="415"/>
                    </a:cubicBezTo>
                    <a:cubicBezTo>
                      <a:pt x="1520" y="414"/>
                      <a:pt x="1520" y="414"/>
                      <a:pt x="1520" y="414"/>
                    </a:cubicBezTo>
                    <a:cubicBezTo>
                      <a:pt x="1520" y="414"/>
                      <a:pt x="1520" y="414"/>
                      <a:pt x="1520" y="414"/>
                    </a:cubicBezTo>
                    <a:cubicBezTo>
                      <a:pt x="1518" y="413"/>
                      <a:pt x="1518" y="413"/>
                      <a:pt x="1518" y="413"/>
                    </a:cubicBezTo>
                    <a:cubicBezTo>
                      <a:pt x="1518" y="413"/>
                      <a:pt x="1518" y="413"/>
                      <a:pt x="1518" y="413"/>
                    </a:cubicBezTo>
                    <a:cubicBezTo>
                      <a:pt x="1515" y="413"/>
                      <a:pt x="1515" y="413"/>
                      <a:pt x="1515" y="413"/>
                    </a:cubicBezTo>
                    <a:cubicBezTo>
                      <a:pt x="1514" y="413"/>
                      <a:pt x="1514" y="413"/>
                      <a:pt x="1514" y="413"/>
                    </a:cubicBezTo>
                    <a:cubicBezTo>
                      <a:pt x="1514" y="414"/>
                      <a:pt x="1514" y="414"/>
                      <a:pt x="1514" y="414"/>
                    </a:cubicBezTo>
                    <a:cubicBezTo>
                      <a:pt x="1510" y="414"/>
                      <a:pt x="1510" y="414"/>
                      <a:pt x="1510" y="414"/>
                    </a:cubicBezTo>
                    <a:cubicBezTo>
                      <a:pt x="1509" y="415"/>
                      <a:pt x="1509" y="415"/>
                      <a:pt x="1509" y="415"/>
                    </a:cubicBezTo>
                    <a:cubicBezTo>
                      <a:pt x="1506" y="413"/>
                      <a:pt x="1506" y="413"/>
                      <a:pt x="1506" y="413"/>
                    </a:cubicBezTo>
                    <a:cubicBezTo>
                      <a:pt x="1507" y="410"/>
                      <a:pt x="1507" y="410"/>
                      <a:pt x="1507" y="410"/>
                    </a:cubicBezTo>
                    <a:cubicBezTo>
                      <a:pt x="1507" y="409"/>
                      <a:pt x="1507" y="409"/>
                      <a:pt x="1507" y="409"/>
                    </a:cubicBezTo>
                    <a:cubicBezTo>
                      <a:pt x="1504" y="405"/>
                      <a:pt x="1504" y="405"/>
                      <a:pt x="1504" y="405"/>
                    </a:cubicBezTo>
                    <a:cubicBezTo>
                      <a:pt x="1506" y="403"/>
                      <a:pt x="1506" y="403"/>
                      <a:pt x="1506" y="403"/>
                    </a:cubicBezTo>
                    <a:cubicBezTo>
                      <a:pt x="1504" y="400"/>
                      <a:pt x="1504" y="400"/>
                      <a:pt x="1504" y="400"/>
                    </a:cubicBezTo>
                    <a:cubicBezTo>
                      <a:pt x="1505" y="395"/>
                      <a:pt x="1505" y="395"/>
                      <a:pt x="1505" y="395"/>
                    </a:cubicBezTo>
                    <a:cubicBezTo>
                      <a:pt x="1505" y="392"/>
                      <a:pt x="1505" y="392"/>
                      <a:pt x="1505" y="392"/>
                    </a:cubicBezTo>
                    <a:cubicBezTo>
                      <a:pt x="1507" y="390"/>
                      <a:pt x="1507" y="390"/>
                      <a:pt x="1507" y="390"/>
                    </a:cubicBezTo>
                    <a:cubicBezTo>
                      <a:pt x="1507" y="386"/>
                      <a:pt x="1507" y="386"/>
                      <a:pt x="1507" y="386"/>
                    </a:cubicBezTo>
                    <a:cubicBezTo>
                      <a:pt x="1510" y="383"/>
                      <a:pt x="1510" y="383"/>
                      <a:pt x="1510" y="383"/>
                    </a:cubicBezTo>
                    <a:cubicBezTo>
                      <a:pt x="1510" y="381"/>
                      <a:pt x="1510" y="381"/>
                      <a:pt x="1510" y="381"/>
                    </a:cubicBezTo>
                    <a:cubicBezTo>
                      <a:pt x="1508" y="380"/>
                      <a:pt x="1508" y="380"/>
                      <a:pt x="1508" y="380"/>
                    </a:cubicBezTo>
                    <a:cubicBezTo>
                      <a:pt x="1511" y="378"/>
                      <a:pt x="1511" y="378"/>
                      <a:pt x="1511" y="378"/>
                    </a:cubicBezTo>
                    <a:cubicBezTo>
                      <a:pt x="1508" y="376"/>
                      <a:pt x="1508" y="376"/>
                      <a:pt x="1508" y="376"/>
                    </a:cubicBezTo>
                    <a:cubicBezTo>
                      <a:pt x="1510" y="365"/>
                      <a:pt x="1510" y="365"/>
                      <a:pt x="1510" y="365"/>
                    </a:cubicBezTo>
                    <a:cubicBezTo>
                      <a:pt x="1512" y="364"/>
                      <a:pt x="1512" y="364"/>
                      <a:pt x="1512" y="364"/>
                    </a:cubicBezTo>
                    <a:cubicBezTo>
                      <a:pt x="1509" y="361"/>
                      <a:pt x="1509" y="361"/>
                      <a:pt x="1509" y="361"/>
                    </a:cubicBezTo>
                    <a:cubicBezTo>
                      <a:pt x="1509" y="358"/>
                      <a:pt x="1509" y="358"/>
                      <a:pt x="1509" y="358"/>
                    </a:cubicBezTo>
                    <a:cubicBezTo>
                      <a:pt x="1507" y="356"/>
                      <a:pt x="1507" y="356"/>
                      <a:pt x="1507" y="356"/>
                    </a:cubicBezTo>
                    <a:cubicBezTo>
                      <a:pt x="1507" y="354"/>
                      <a:pt x="1507" y="354"/>
                      <a:pt x="1507" y="354"/>
                    </a:cubicBezTo>
                    <a:cubicBezTo>
                      <a:pt x="1510" y="352"/>
                      <a:pt x="1510" y="352"/>
                      <a:pt x="1510" y="352"/>
                    </a:cubicBezTo>
                    <a:cubicBezTo>
                      <a:pt x="1509" y="349"/>
                      <a:pt x="1509" y="349"/>
                      <a:pt x="1509" y="349"/>
                    </a:cubicBezTo>
                    <a:cubicBezTo>
                      <a:pt x="1511" y="347"/>
                      <a:pt x="1511" y="347"/>
                      <a:pt x="1511" y="347"/>
                    </a:cubicBezTo>
                    <a:cubicBezTo>
                      <a:pt x="1514" y="342"/>
                      <a:pt x="1514" y="342"/>
                      <a:pt x="1514" y="342"/>
                    </a:cubicBezTo>
                    <a:cubicBezTo>
                      <a:pt x="1518" y="343"/>
                      <a:pt x="1518" y="343"/>
                      <a:pt x="1518" y="343"/>
                    </a:cubicBezTo>
                    <a:cubicBezTo>
                      <a:pt x="1520" y="342"/>
                      <a:pt x="1520" y="342"/>
                      <a:pt x="1520" y="342"/>
                    </a:cubicBezTo>
                    <a:cubicBezTo>
                      <a:pt x="1521" y="342"/>
                      <a:pt x="1521" y="342"/>
                      <a:pt x="1521" y="342"/>
                    </a:cubicBezTo>
                    <a:cubicBezTo>
                      <a:pt x="1522" y="341"/>
                      <a:pt x="1522" y="341"/>
                      <a:pt x="1522" y="341"/>
                    </a:cubicBezTo>
                    <a:cubicBezTo>
                      <a:pt x="1527" y="340"/>
                      <a:pt x="1527" y="340"/>
                      <a:pt x="1527" y="340"/>
                    </a:cubicBezTo>
                    <a:cubicBezTo>
                      <a:pt x="1527" y="339"/>
                      <a:pt x="1527" y="339"/>
                      <a:pt x="1527" y="339"/>
                    </a:cubicBezTo>
                    <a:cubicBezTo>
                      <a:pt x="1529" y="339"/>
                      <a:pt x="1529" y="339"/>
                      <a:pt x="1529" y="339"/>
                    </a:cubicBezTo>
                    <a:cubicBezTo>
                      <a:pt x="1530" y="336"/>
                      <a:pt x="1530" y="336"/>
                      <a:pt x="1530" y="336"/>
                    </a:cubicBezTo>
                    <a:cubicBezTo>
                      <a:pt x="1532" y="336"/>
                      <a:pt x="1532" y="336"/>
                      <a:pt x="1532" y="336"/>
                    </a:cubicBezTo>
                    <a:cubicBezTo>
                      <a:pt x="1533" y="335"/>
                      <a:pt x="1533" y="335"/>
                      <a:pt x="1533" y="335"/>
                    </a:cubicBezTo>
                    <a:cubicBezTo>
                      <a:pt x="1537" y="335"/>
                      <a:pt x="1537" y="335"/>
                      <a:pt x="1537" y="335"/>
                    </a:cubicBezTo>
                    <a:cubicBezTo>
                      <a:pt x="1537" y="337"/>
                      <a:pt x="1537" y="337"/>
                      <a:pt x="1537" y="337"/>
                    </a:cubicBezTo>
                    <a:cubicBezTo>
                      <a:pt x="1538" y="337"/>
                      <a:pt x="1538" y="337"/>
                      <a:pt x="1538" y="337"/>
                    </a:cubicBezTo>
                    <a:cubicBezTo>
                      <a:pt x="1540" y="337"/>
                      <a:pt x="1540" y="337"/>
                      <a:pt x="1540" y="337"/>
                    </a:cubicBezTo>
                    <a:cubicBezTo>
                      <a:pt x="1541" y="340"/>
                      <a:pt x="1541" y="340"/>
                      <a:pt x="1541" y="340"/>
                    </a:cubicBezTo>
                    <a:cubicBezTo>
                      <a:pt x="1543" y="338"/>
                      <a:pt x="1543" y="338"/>
                      <a:pt x="1543" y="338"/>
                    </a:cubicBezTo>
                    <a:cubicBezTo>
                      <a:pt x="1542" y="334"/>
                      <a:pt x="1542" y="334"/>
                      <a:pt x="1542" y="334"/>
                    </a:cubicBezTo>
                    <a:cubicBezTo>
                      <a:pt x="1544" y="334"/>
                      <a:pt x="1544" y="334"/>
                      <a:pt x="1544" y="334"/>
                    </a:cubicBezTo>
                    <a:cubicBezTo>
                      <a:pt x="1545" y="331"/>
                      <a:pt x="1545" y="331"/>
                      <a:pt x="1545" y="331"/>
                    </a:cubicBezTo>
                    <a:cubicBezTo>
                      <a:pt x="1548" y="330"/>
                      <a:pt x="1548" y="330"/>
                      <a:pt x="1548" y="330"/>
                    </a:cubicBezTo>
                    <a:cubicBezTo>
                      <a:pt x="1549" y="333"/>
                      <a:pt x="1549" y="333"/>
                      <a:pt x="1549" y="333"/>
                    </a:cubicBezTo>
                    <a:cubicBezTo>
                      <a:pt x="1552" y="335"/>
                      <a:pt x="1552" y="335"/>
                      <a:pt x="1552" y="335"/>
                    </a:cubicBezTo>
                    <a:cubicBezTo>
                      <a:pt x="1552" y="339"/>
                      <a:pt x="1552" y="339"/>
                      <a:pt x="1552" y="339"/>
                    </a:cubicBezTo>
                    <a:cubicBezTo>
                      <a:pt x="1551" y="340"/>
                      <a:pt x="1551" y="340"/>
                      <a:pt x="1551" y="340"/>
                    </a:cubicBezTo>
                    <a:cubicBezTo>
                      <a:pt x="1552" y="341"/>
                      <a:pt x="1552" y="341"/>
                      <a:pt x="1552" y="341"/>
                    </a:cubicBezTo>
                    <a:cubicBezTo>
                      <a:pt x="1553" y="344"/>
                      <a:pt x="1553" y="344"/>
                      <a:pt x="1553" y="344"/>
                    </a:cubicBezTo>
                    <a:cubicBezTo>
                      <a:pt x="1552" y="345"/>
                      <a:pt x="1552" y="345"/>
                      <a:pt x="1552" y="345"/>
                    </a:cubicBezTo>
                    <a:cubicBezTo>
                      <a:pt x="1552" y="345"/>
                      <a:pt x="1552" y="345"/>
                      <a:pt x="1552" y="345"/>
                    </a:cubicBezTo>
                    <a:cubicBezTo>
                      <a:pt x="1554" y="350"/>
                      <a:pt x="1554" y="350"/>
                      <a:pt x="1554" y="350"/>
                    </a:cubicBezTo>
                    <a:cubicBezTo>
                      <a:pt x="1552" y="350"/>
                      <a:pt x="1552" y="350"/>
                      <a:pt x="1552" y="350"/>
                    </a:cubicBezTo>
                    <a:cubicBezTo>
                      <a:pt x="1552" y="351"/>
                      <a:pt x="1552" y="351"/>
                      <a:pt x="1552" y="351"/>
                    </a:cubicBezTo>
                    <a:cubicBezTo>
                      <a:pt x="1553" y="352"/>
                      <a:pt x="1553" y="352"/>
                      <a:pt x="1553" y="352"/>
                    </a:cubicBezTo>
                    <a:cubicBezTo>
                      <a:pt x="1553" y="353"/>
                      <a:pt x="1553" y="353"/>
                      <a:pt x="1553" y="353"/>
                    </a:cubicBezTo>
                    <a:cubicBezTo>
                      <a:pt x="1554" y="352"/>
                      <a:pt x="1554" y="352"/>
                      <a:pt x="1554" y="352"/>
                    </a:cubicBezTo>
                    <a:cubicBezTo>
                      <a:pt x="1555" y="355"/>
                      <a:pt x="1555" y="355"/>
                      <a:pt x="1555" y="355"/>
                    </a:cubicBezTo>
                    <a:cubicBezTo>
                      <a:pt x="1558" y="356"/>
                      <a:pt x="1558" y="356"/>
                      <a:pt x="1558" y="356"/>
                    </a:cubicBezTo>
                    <a:cubicBezTo>
                      <a:pt x="1558" y="357"/>
                      <a:pt x="1558" y="357"/>
                      <a:pt x="1558" y="357"/>
                    </a:cubicBezTo>
                    <a:cubicBezTo>
                      <a:pt x="1558" y="357"/>
                      <a:pt x="1558" y="357"/>
                      <a:pt x="1558" y="357"/>
                    </a:cubicBezTo>
                    <a:cubicBezTo>
                      <a:pt x="1561" y="355"/>
                      <a:pt x="1561" y="355"/>
                      <a:pt x="1561" y="355"/>
                    </a:cubicBezTo>
                    <a:cubicBezTo>
                      <a:pt x="1564" y="355"/>
                      <a:pt x="1564" y="355"/>
                      <a:pt x="1564" y="355"/>
                    </a:cubicBezTo>
                    <a:cubicBezTo>
                      <a:pt x="1566" y="358"/>
                      <a:pt x="1566" y="358"/>
                      <a:pt x="1566" y="358"/>
                    </a:cubicBezTo>
                    <a:cubicBezTo>
                      <a:pt x="1563" y="361"/>
                      <a:pt x="1563" y="361"/>
                      <a:pt x="1563" y="361"/>
                    </a:cubicBezTo>
                    <a:cubicBezTo>
                      <a:pt x="1565" y="363"/>
                      <a:pt x="1565" y="363"/>
                      <a:pt x="1565" y="363"/>
                    </a:cubicBezTo>
                    <a:cubicBezTo>
                      <a:pt x="1566" y="363"/>
                      <a:pt x="1566" y="363"/>
                      <a:pt x="1566" y="363"/>
                    </a:cubicBezTo>
                    <a:cubicBezTo>
                      <a:pt x="1566" y="362"/>
                      <a:pt x="1566" y="362"/>
                      <a:pt x="1566" y="362"/>
                    </a:cubicBezTo>
                    <a:cubicBezTo>
                      <a:pt x="1568" y="361"/>
                      <a:pt x="1568" y="361"/>
                      <a:pt x="1568" y="361"/>
                    </a:cubicBezTo>
                    <a:cubicBezTo>
                      <a:pt x="1568" y="359"/>
                      <a:pt x="1568" y="359"/>
                      <a:pt x="1568" y="359"/>
                    </a:cubicBezTo>
                    <a:cubicBezTo>
                      <a:pt x="1569" y="358"/>
                      <a:pt x="1569" y="358"/>
                      <a:pt x="1569" y="358"/>
                    </a:cubicBezTo>
                    <a:cubicBezTo>
                      <a:pt x="1569" y="351"/>
                      <a:pt x="1569" y="351"/>
                      <a:pt x="1569" y="351"/>
                    </a:cubicBezTo>
                    <a:cubicBezTo>
                      <a:pt x="1570" y="350"/>
                      <a:pt x="1570" y="350"/>
                      <a:pt x="1570" y="350"/>
                    </a:cubicBezTo>
                    <a:cubicBezTo>
                      <a:pt x="1568" y="348"/>
                      <a:pt x="1568" y="348"/>
                      <a:pt x="1568" y="348"/>
                    </a:cubicBezTo>
                    <a:cubicBezTo>
                      <a:pt x="1571" y="346"/>
                      <a:pt x="1571" y="346"/>
                      <a:pt x="1571" y="346"/>
                    </a:cubicBezTo>
                    <a:cubicBezTo>
                      <a:pt x="1571" y="344"/>
                      <a:pt x="1571" y="344"/>
                      <a:pt x="1571" y="344"/>
                    </a:cubicBezTo>
                    <a:cubicBezTo>
                      <a:pt x="1570" y="344"/>
                      <a:pt x="1570" y="344"/>
                      <a:pt x="1570" y="344"/>
                    </a:cubicBezTo>
                    <a:cubicBezTo>
                      <a:pt x="1571" y="342"/>
                      <a:pt x="1571" y="342"/>
                      <a:pt x="1571" y="342"/>
                    </a:cubicBezTo>
                    <a:cubicBezTo>
                      <a:pt x="1572" y="341"/>
                      <a:pt x="1572" y="341"/>
                      <a:pt x="1572" y="341"/>
                    </a:cubicBezTo>
                    <a:cubicBezTo>
                      <a:pt x="1572" y="338"/>
                      <a:pt x="1572" y="338"/>
                      <a:pt x="1572" y="338"/>
                    </a:cubicBezTo>
                    <a:cubicBezTo>
                      <a:pt x="1570" y="336"/>
                      <a:pt x="1570" y="336"/>
                      <a:pt x="1570" y="336"/>
                    </a:cubicBezTo>
                    <a:cubicBezTo>
                      <a:pt x="1572" y="332"/>
                      <a:pt x="1572" y="332"/>
                      <a:pt x="1572" y="332"/>
                    </a:cubicBezTo>
                    <a:cubicBezTo>
                      <a:pt x="1575" y="330"/>
                      <a:pt x="1575" y="330"/>
                      <a:pt x="1575" y="330"/>
                    </a:cubicBezTo>
                    <a:cubicBezTo>
                      <a:pt x="1579" y="329"/>
                      <a:pt x="1579" y="329"/>
                      <a:pt x="1579" y="329"/>
                    </a:cubicBezTo>
                    <a:cubicBezTo>
                      <a:pt x="1580" y="330"/>
                      <a:pt x="1580" y="330"/>
                      <a:pt x="1580" y="330"/>
                    </a:cubicBezTo>
                    <a:cubicBezTo>
                      <a:pt x="1580" y="328"/>
                      <a:pt x="1580" y="328"/>
                      <a:pt x="1580" y="328"/>
                    </a:cubicBezTo>
                    <a:cubicBezTo>
                      <a:pt x="1577" y="326"/>
                      <a:pt x="1577" y="326"/>
                      <a:pt x="1577" y="326"/>
                    </a:cubicBezTo>
                    <a:cubicBezTo>
                      <a:pt x="1575" y="321"/>
                      <a:pt x="1575" y="321"/>
                      <a:pt x="1575" y="321"/>
                    </a:cubicBezTo>
                    <a:cubicBezTo>
                      <a:pt x="1573" y="320"/>
                      <a:pt x="1573" y="320"/>
                      <a:pt x="1573" y="320"/>
                    </a:cubicBezTo>
                    <a:cubicBezTo>
                      <a:pt x="1573" y="318"/>
                      <a:pt x="1573" y="318"/>
                      <a:pt x="1573" y="318"/>
                    </a:cubicBezTo>
                    <a:cubicBezTo>
                      <a:pt x="1571" y="316"/>
                      <a:pt x="1571" y="316"/>
                      <a:pt x="1571" y="316"/>
                    </a:cubicBezTo>
                    <a:cubicBezTo>
                      <a:pt x="1570" y="312"/>
                      <a:pt x="1570" y="312"/>
                      <a:pt x="1570" y="312"/>
                    </a:cubicBezTo>
                    <a:cubicBezTo>
                      <a:pt x="1571" y="311"/>
                      <a:pt x="1571" y="311"/>
                      <a:pt x="1571" y="311"/>
                    </a:cubicBezTo>
                    <a:cubicBezTo>
                      <a:pt x="1570" y="309"/>
                      <a:pt x="1570" y="309"/>
                      <a:pt x="1570" y="309"/>
                    </a:cubicBezTo>
                    <a:cubicBezTo>
                      <a:pt x="1567" y="306"/>
                      <a:pt x="1567" y="306"/>
                      <a:pt x="1567" y="306"/>
                    </a:cubicBezTo>
                    <a:cubicBezTo>
                      <a:pt x="1568" y="304"/>
                      <a:pt x="1568" y="304"/>
                      <a:pt x="1568" y="304"/>
                    </a:cubicBezTo>
                    <a:cubicBezTo>
                      <a:pt x="1566" y="302"/>
                      <a:pt x="1566" y="302"/>
                      <a:pt x="1566" y="302"/>
                    </a:cubicBezTo>
                    <a:cubicBezTo>
                      <a:pt x="1571" y="298"/>
                      <a:pt x="1571" y="298"/>
                      <a:pt x="1571" y="298"/>
                    </a:cubicBezTo>
                    <a:cubicBezTo>
                      <a:pt x="1573" y="298"/>
                      <a:pt x="1573" y="298"/>
                      <a:pt x="1573" y="298"/>
                    </a:cubicBezTo>
                    <a:cubicBezTo>
                      <a:pt x="1576" y="295"/>
                      <a:pt x="1576" y="295"/>
                      <a:pt x="1576" y="295"/>
                    </a:cubicBezTo>
                    <a:cubicBezTo>
                      <a:pt x="1579" y="295"/>
                      <a:pt x="1579" y="295"/>
                      <a:pt x="1579" y="295"/>
                    </a:cubicBezTo>
                    <a:cubicBezTo>
                      <a:pt x="1581" y="294"/>
                      <a:pt x="1581" y="294"/>
                      <a:pt x="1581" y="294"/>
                    </a:cubicBezTo>
                    <a:cubicBezTo>
                      <a:pt x="1585" y="297"/>
                      <a:pt x="1585" y="297"/>
                      <a:pt x="1585" y="297"/>
                    </a:cubicBezTo>
                    <a:cubicBezTo>
                      <a:pt x="1589" y="297"/>
                      <a:pt x="1589" y="297"/>
                      <a:pt x="1589" y="297"/>
                    </a:cubicBezTo>
                    <a:cubicBezTo>
                      <a:pt x="1590" y="298"/>
                      <a:pt x="1590" y="298"/>
                      <a:pt x="1590" y="298"/>
                    </a:cubicBezTo>
                    <a:cubicBezTo>
                      <a:pt x="1593" y="298"/>
                      <a:pt x="1593" y="298"/>
                      <a:pt x="1593" y="298"/>
                    </a:cubicBezTo>
                    <a:cubicBezTo>
                      <a:pt x="1602" y="296"/>
                      <a:pt x="1602" y="296"/>
                      <a:pt x="1602" y="296"/>
                    </a:cubicBezTo>
                    <a:cubicBezTo>
                      <a:pt x="1593" y="301"/>
                      <a:pt x="1593" y="301"/>
                      <a:pt x="1593" y="301"/>
                    </a:cubicBezTo>
                    <a:cubicBezTo>
                      <a:pt x="1595" y="302"/>
                      <a:pt x="1595" y="302"/>
                      <a:pt x="1595" y="302"/>
                    </a:cubicBezTo>
                    <a:cubicBezTo>
                      <a:pt x="1590" y="304"/>
                      <a:pt x="1590" y="304"/>
                      <a:pt x="1590" y="304"/>
                    </a:cubicBezTo>
                    <a:cubicBezTo>
                      <a:pt x="1587" y="304"/>
                      <a:pt x="1587" y="304"/>
                      <a:pt x="1587" y="304"/>
                    </a:cubicBezTo>
                    <a:cubicBezTo>
                      <a:pt x="1584" y="307"/>
                      <a:pt x="1584" y="307"/>
                      <a:pt x="1584" y="307"/>
                    </a:cubicBezTo>
                    <a:cubicBezTo>
                      <a:pt x="1584" y="308"/>
                      <a:pt x="1584" y="308"/>
                      <a:pt x="1584" y="308"/>
                    </a:cubicBezTo>
                    <a:cubicBezTo>
                      <a:pt x="1585" y="311"/>
                      <a:pt x="1585" y="311"/>
                      <a:pt x="1585" y="311"/>
                    </a:cubicBezTo>
                    <a:cubicBezTo>
                      <a:pt x="1585" y="313"/>
                      <a:pt x="1585" y="313"/>
                      <a:pt x="1585" y="313"/>
                    </a:cubicBezTo>
                    <a:cubicBezTo>
                      <a:pt x="1587" y="315"/>
                      <a:pt x="1587" y="315"/>
                      <a:pt x="1587" y="315"/>
                    </a:cubicBezTo>
                    <a:cubicBezTo>
                      <a:pt x="1588" y="317"/>
                      <a:pt x="1588" y="317"/>
                      <a:pt x="1588" y="317"/>
                    </a:cubicBezTo>
                    <a:cubicBezTo>
                      <a:pt x="1591" y="320"/>
                      <a:pt x="1591" y="320"/>
                      <a:pt x="1591" y="320"/>
                    </a:cubicBezTo>
                    <a:cubicBezTo>
                      <a:pt x="1591" y="322"/>
                      <a:pt x="1591" y="322"/>
                      <a:pt x="1591" y="322"/>
                    </a:cubicBezTo>
                    <a:cubicBezTo>
                      <a:pt x="1591" y="322"/>
                      <a:pt x="1591" y="322"/>
                      <a:pt x="1591" y="322"/>
                    </a:cubicBezTo>
                    <a:cubicBezTo>
                      <a:pt x="1591" y="323"/>
                      <a:pt x="1591" y="323"/>
                      <a:pt x="1591" y="323"/>
                    </a:cubicBezTo>
                    <a:cubicBezTo>
                      <a:pt x="1593" y="324"/>
                      <a:pt x="1593" y="324"/>
                      <a:pt x="1593" y="324"/>
                    </a:cubicBezTo>
                    <a:cubicBezTo>
                      <a:pt x="1594" y="328"/>
                      <a:pt x="1594" y="328"/>
                      <a:pt x="1594" y="328"/>
                    </a:cubicBezTo>
                    <a:cubicBezTo>
                      <a:pt x="1594" y="330"/>
                      <a:pt x="1594" y="330"/>
                      <a:pt x="1594" y="330"/>
                    </a:cubicBezTo>
                    <a:cubicBezTo>
                      <a:pt x="1593" y="331"/>
                      <a:pt x="1593" y="331"/>
                      <a:pt x="1593" y="331"/>
                    </a:cubicBezTo>
                    <a:cubicBezTo>
                      <a:pt x="1593" y="335"/>
                      <a:pt x="1593" y="335"/>
                      <a:pt x="1593" y="335"/>
                    </a:cubicBezTo>
                    <a:cubicBezTo>
                      <a:pt x="1594" y="334"/>
                      <a:pt x="1594" y="334"/>
                      <a:pt x="1594" y="334"/>
                    </a:cubicBezTo>
                    <a:cubicBezTo>
                      <a:pt x="1596" y="335"/>
                      <a:pt x="1596" y="335"/>
                      <a:pt x="1596" y="335"/>
                    </a:cubicBezTo>
                    <a:cubicBezTo>
                      <a:pt x="1599" y="340"/>
                      <a:pt x="1599" y="340"/>
                      <a:pt x="1599" y="340"/>
                    </a:cubicBezTo>
                    <a:cubicBezTo>
                      <a:pt x="1597" y="344"/>
                      <a:pt x="1597" y="344"/>
                      <a:pt x="1597" y="344"/>
                    </a:cubicBezTo>
                    <a:cubicBezTo>
                      <a:pt x="1597" y="348"/>
                      <a:pt x="1597" y="348"/>
                      <a:pt x="1597" y="348"/>
                    </a:cubicBezTo>
                    <a:cubicBezTo>
                      <a:pt x="1598" y="349"/>
                      <a:pt x="1598" y="349"/>
                      <a:pt x="1598" y="349"/>
                    </a:cubicBezTo>
                    <a:cubicBezTo>
                      <a:pt x="1600" y="348"/>
                      <a:pt x="1600" y="348"/>
                      <a:pt x="1600" y="348"/>
                    </a:cubicBezTo>
                    <a:cubicBezTo>
                      <a:pt x="1603" y="349"/>
                      <a:pt x="1603" y="349"/>
                      <a:pt x="1603" y="349"/>
                    </a:cubicBezTo>
                    <a:cubicBezTo>
                      <a:pt x="1604" y="351"/>
                      <a:pt x="1604" y="351"/>
                      <a:pt x="1604" y="351"/>
                    </a:cubicBezTo>
                    <a:cubicBezTo>
                      <a:pt x="1603" y="354"/>
                      <a:pt x="1603" y="354"/>
                      <a:pt x="1603" y="354"/>
                    </a:cubicBezTo>
                    <a:cubicBezTo>
                      <a:pt x="1601" y="353"/>
                      <a:pt x="1601" y="353"/>
                      <a:pt x="1601" y="353"/>
                    </a:cubicBezTo>
                    <a:cubicBezTo>
                      <a:pt x="1599" y="355"/>
                      <a:pt x="1599" y="355"/>
                      <a:pt x="1599" y="355"/>
                    </a:cubicBezTo>
                    <a:cubicBezTo>
                      <a:pt x="1598" y="355"/>
                      <a:pt x="1598" y="355"/>
                      <a:pt x="1598" y="355"/>
                    </a:cubicBezTo>
                    <a:cubicBezTo>
                      <a:pt x="1595" y="358"/>
                      <a:pt x="1595" y="358"/>
                      <a:pt x="1595" y="358"/>
                    </a:cubicBezTo>
                    <a:cubicBezTo>
                      <a:pt x="1595" y="361"/>
                      <a:pt x="1595" y="361"/>
                      <a:pt x="1595" y="361"/>
                    </a:cubicBezTo>
                    <a:cubicBezTo>
                      <a:pt x="1592" y="362"/>
                      <a:pt x="1592" y="362"/>
                      <a:pt x="1592" y="362"/>
                    </a:cubicBezTo>
                    <a:cubicBezTo>
                      <a:pt x="1591" y="364"/>
                      <a:pt x="1591" y="364"/>
                      <a:pt x="1591" y="364"/>
                    </a:cubicBezTo>
                    <a:cubicBezTo>
                      <a:pt x="1589" y="365"/>
                      <a:pt x="1589" y="365"/>
                      <a:pt x="1589" y="365"/>
                    </a:cubicBezTo>
                    <a:cubicBezTo>
                      <a:pt x="1589" y="367"/>
                      <a:pt x="1589" y="367"/>
                      <a:pt x="1589" y="367"/>
                    </a:cubicBezTo>
                    <a:cubicBezTo>
                      <a:pt x="1588" y="368"/>
                      <a:pt x="1588" y="368"/>
                      <a:pt x="1588" y="368"/>
                    </a:cubicBezTo>
                    <a:cubicBezTo>
                      <a:pt x="1588" y="370"/>
                      <a:pt x="1588" y="370"/>
                      <a:pt x="1588" y="370"/>
                    </a:cubicBezTo>
                    <a:cubicBezTo>
                      <a:pt x="1591" y="369"/>
                      <a:pt x="1591" y="369"/>
                      <a:pt x="1591" y="369"/>
                    </a:cubicBezTo>
                    <a:cubicBezTo>
                      <a:pt x="1590" y="375"/>
                      <a:pt x="1590" y="375"/>
                      <a:pt x="1590" y="375"/>
                    </a:cubicBezTo>
                    <a:cubicBezTo>
                      <a:pt x="1588" y="379"/>
                      <a:pt x="1588" y="379"/>
                      <a:pt x="1588" y="379"/>
                    </a:cubicBezTo>
                    <a:cubicBezTo>
                      <a:pt x="1588" y="380"/>
                      <a:pt x="1588" y="380"/>
                      <a:pt x="1588" y="380"/>
                    </a:cubicBezTo>
                    <a:cubicBezTo>
                      <a:pt x="1590" y="381"/>
                      <a:pt x="1590" y="381"/>
                      <a:pt x="1590" y="381"/>
                    </a:cubicBezTo>
                    <a:cubicBezTo>
                      <a:pt x="1589" y="387"/>
                      <a:pt x="1589" y="387"/>
                      <a:pt x="1589" y="387"/>
                    </a:cubicBezTo>
                    <a:cubicBezTo>
                      <a:pt x="1590" y="391"/>
                      <a:pt x="1590" y="391"/>
                      <a:pt x="1590" y="391"/>
                    </a:cubicBezTo>
                    <a:cubicBezTo>
                      <a:pt x="1588" y="394"/>
                      <a:pt x="1588" y="394"/>
                      <a:pt x="1588" y="394"/>
                    </a:cubicBezTo>
                    <a:cubicBezTo>
                      <a:pt x="1585" y="395"/>
                      <a:pt x="1585" y="395"/>
                      <a:pt x="1585" y="395"/>
                    </a:cubicBezTo>
                    <a:cubicBezTo>
                      <a:pt x="1585" y="396"/>
                      <a:pt x="1585" y="396"/>
                      <a:pt x="1585" y="396"/>
                    </a:cubicBezTo>
                    <a:cubicBezTo>
                      <a:pt x="1586" y="397"/>
                      <a:pt x="1586" y="397"/>
                      <a:pt x="1586" y="397"/>
                    </a:cubicBezTo>
                    <a:cubicBezTo>
                      <a:pt x="1585" y="403"/>
                      <a:pt x="1585" y="403"/>
                      <a:pt x="1585" y="403"/>
                    </a:cubicBezTo>
                    <a:cubicBezTo>
                      <a:pt x="1585" y="404"/>
                      <a:pt x="1585" y="404"/>
                      <a:pt x="1585" y="404"/>
                    </a:cubicBezTo>
                    <a:cubicBezTo>
                      <a:pt x="1585" y="405"/>
                      <a:pt x="1585" y="405"/>
                      <a:pt x="1585" y="405"/>
                    </a:cubicBezTo>
                    <a:cubicBezTo>
                      <a:pt x="1589" y="409"/>
                      <a:pt x="1589" y="409"/>
                      <a:pt x="1589" y="409"/>
                    </a:cubicBezTo>
                    <a:cubicBezTo>
                      <a:pt x="1585" y="409"/>
                      <a:pt x="1585" y="409"/>
                      <a:pt x="1585" y="409"/>
                    </a:cubicBezTo>
                    <a:cubicBezTo>
                      <a:pt x="1585" y="412"/>
                      <a:pt x="1585" y="412"/>
                      <a:pt x="1585" y="412"/>
                    </a:cubicBezTo>
                    <a:cubicBezTo>
                      <a:pt x="1586" y="414"/>
                      <a:pt x="1586" y="414"/>
                      <a:pt x="1586" y="414"/>
                    </a:cubicBezTo>
                    <a:cubicBezTo>
                      <a:pt x="1586" y="418"/>
                      <a:pt x="1586" y="418"/>
                      <a:pt x="1586" y="418"/>
                    </a:cubicBezTo>
                    <a:cubicBezTo>
                      <a:pt x="1584" y="420"/>
                      <a:pt x="1584" y="420"/>
                      <a:pt x="1584" y="420"/>
                    </a:cubicBezTo>
                    <a:cubicBezTo>
                      <a:pt x="1585" y="422"/>
                      <a:pt x="1585" y="422"/>
                      <a:pt x="1585" y="422"/>
                    </a:cubicBezTo>
                    <a:cubicBezTo>
                      <a:pt x="1585" y="428"/>
                      <a:pt x="1585" y="428"/>
                      <a:pt x="1585" y="428"/>
                    </a:cubicBezTo>
                    <a:cubicBezTo>
                      <a:pt x="1587" y="433"/>
                      <a:pt x="1587" y="433"/>
                      <a:pt x="1587" y="433"/>
                    </a:cubicBezTo>
                    <a:cubicBezTo>
                      <a:pt x="1583" y="440"/>
                      <a:pt x="1583" y="440"/>
                      <a:pt x="1583" y="440"/>
                    </a:cubicBezTo>
                    <a:cubicBezTo>
                      <a:pt x="1586" y="445"/>
                      <a:pt x="1586" y="445"/>
                      <a:pt x="1586" y="445"/>
                    </a:cubicBezTo>
                    <a:cubicBezTo>
                      <a:pt x="1581" y="444"/>
                      <a:pt x="1581" y="444"/>
                      <a:pt x="1581" y="444"/>
                    </a:cubicBezTo>
                    <a:cubicBezTo>
                      <a:pt x="1578" y="444"/>
                      <a:pt x="1578" y="444"/>
                      <a:pt x="1578" y="444"/>
                    </a:cubicBezTo>
                    <a:cubicBezTo>
                      <a:pt x="1578" y="448"/>
                      <a:pt x="1578" y="448"/>
                      <a:pt x="1578" y="448"/>
                    </a:cubicBezTo>
                    <a:cubicBezTo>
                      <a:pt x="1579" y="451"/>
                      <a:pt x="1579" y="451"/>
                      <a:pt x="1579" y="451"/>
                    </a:cubicBezTo>
                    <a:cubicBezTo>
                      <a:pt x="1575" y="455"/>
                      <a:pt x="1575" y="455"/>
                      <a:pt x="1575" y="455"/>
                    </a:cubicBezTo>
                    <a:cubicBezTo>
                      <a:pt x="1569" y="452"/>
                      <a:pt x="1569" y="452"/>
                      <a:pt x="1569" y="452"/>
                    </a:cubicBezTo>
                    <a:cubicBezTo>
                      <a:pt x="1568" y="454"/>
                      <a:pt x="1568" y="454"/>
                      <a:pt x="1568" y="454"/>
                    </a:cubicBezTo>
                    <a:cubicBezTo>
                      <a:pt x="1568" y="454"/>
                      <a:pt x="1568" y="454"/>
                      <a:pt x="1568" y="454"/>
                    </a:cubicBezTo>
                    <a:cubicBezTo>
                      <a:pt x="1571" y="454"/>
                      <a:pt x="1571" y="454"/>
                      <a:pt x="1571" y="454"/>
                    </a:cubicBezTo>
                    <a:cubicBezTo>
                      <a:pt x="1576" y="462"/>
                      <a:pt x="1576" y="462"/>
                      <a:pt x="1576" y="462"/>
                    </a:cubicBezTo>
                    <a:cubicBezTo>
                      <a:pt x="1576" y="469"/>
                      <a:pt x="1576" y="469"/>
                      <a:pt x="1576" y="469"/>
                    </a:cubicBezTo>
                    <a:cubicBezTo>
                      <a:pt x="1575" y="470"/>
                      <a:pt x="1575" y="470"/>
                      <a:pt x="1575" y="470"/>
                    </a:cubicBezTo>
                    <a:cubicBezTo>
                      <a:pt x="1577" y="473"/>
                      <a:pt x="1577" y="473"/>
                      <a:pt x="1577" y="473"/>
                    </a:cubicBezTo>
                    <a:cubicBezTo>
                      <a:pt x="1574" y="474"/>
                      <a:pt x="1574" y="474"/>
                      <a:pt x="1574" y="474"/>
                    </a:cubicBezTo>
                    <a:cubicBezTo>
                      <a:pt x="1573" y="478"/>
                      <a:pt x="1573" y="478"/>
                      <a:pt x="1573" y="478"/>
                    </a:cubicBezTo>
                    <a:cubicBezTo>
                      <a:pt x="1571" y="481"/>
                      <a:pt x="1571" y="481"/>
                      <a:pt x="1571" y="481"/>
                    </a:cubicBezTo>
                    <a:cubicBezTo>
                      <a:pt x="1570" y="486"/>
                      <a:pt x="1570" y="486"/>
                      <a:pt x="1570" y="486"/>
                    </a:cubicBezTo>
                    <a:cubicBezTo>
                      <a:pt x="1572" y="491"/>
                      <a:pt x="1572" y="491"/>
                      <a:pt x="1572" y="491"/>
                    </a:cubicBezTo>
                    <a:cubicBezTo>
                      <a:pt x="1573" y="500"/>
                      <a:pt x="1573" y="500"/>
                      <a:pt x="1573" y="500"/>
                    </a:cubicBezTo>
                    <a:cubicBezTo>
                      <a:pt x="1577" y="505"/>
                      <a:pt x="1577" y="505"/>
                      <a:pt x="1577" y="505"/>
                    </a:cubicBezTo>
                    <a:cubicBezTo>
                      <a:pt x="1577" y="510"/>
                      <a:pt x="1577" y="510"/>
                      <a:pt x="1577" y="510"/>
                    </a:cubicBezTo>
                    <a:cubicBezTo>
                      <a:pt x="1583" y="523"/>
                      <a:pt x="1583" y="523"/>
                      <a:pt x="1583" y="523"/>
                    </a:cubicBezTo>
                    <a:cubicBezTo>
                      <a:pt x="1590" y="537"/>
                      <a:pt x="1590" y="537"/>
                      <a:pt x="1590" y="537"/>
                    </a:cubicBezTo>
                    <a:cubicBezTo>
                      <a:pt x="1597" y="548"/>
                      <a:pt x="1597" y="548"/>
                      <a:pt x="1597" y="548"/>
                    </a:cubicBezTo>
                    <a:cubicBezTo>
                      <a:pt x="1601" y="552"/>
                      <a:pt x="1601" y="552"/>
                      <a:pt x="1601" y="552"/>
                    </a:cubicBezTo>
                    <a:cubicBezTo>
                      <a:pt x="1601" y="556"/>
                      <a:pt x="1601" y="556"/>
                      <a:pt x="1601" y="556"/>
                    </a:cubicBezTo>
                    <a:cubicBezTo>
                      <a:pt x="1610" y="567"/>
                      <a:pt x="1610" y="567"/>
                      <a:pt x="1610" y="567"/>
                    </a:cubicBezTo>
                    <a:cubicBezTo>
                      <a:pt x="1621" y="585"/>
                      <a:pt x="1621" y="585"/>
                      <a:pt x="1621" y="585"/>
                    </a:cubicBezTo>
                    <a:cubicBezTo>
                      <a:pt x="1625" y="587"/>
                      <a:pt x="1625" y="587"/>
                      <a:pt x="1625" y="587"/>
                    </a:cubicBezTo>
                    <a:cubicBezTo>
                      <a:pt x="1628" y="587"/>
                      <a:pt x="1628" y="587"/>
                      <a:pt x="1628" y="587"/>
                    </a:cubicBezTo>
                    <a:cubicBezTo>
                      <a:pt x="1633" y="585"/>
                      <a:pt x="1633" y="585"/>
                      <a:pt x="1633" y="585"/>
                    </a:cubicBezTo>
                    <a:cubicBezTo>
                      <a:pt x="1630" y="590"/>
                      <a:pt x="1630" y="590"/>
                      <a:pt x="1630" y="590"/>
                    </a:cubicBezTo>
                    <a:cubicBezTo>
                      <a:pt x="1627" y="592"/>
                      <a:pt x="1627" y="592"/>
                      <a:pt x="1627" y="592"/>
                    </a:cubicBezTo>
                    <a:cubicBezTo>
                      <a:pt x="1627" y="592"/>
                      <a:pt x="1627" y="592"/>
                      <a:pt x="1627" y="592"/>
                    </a:cubicBezTo>
                    <a:cubicBezTo>
                      <a:pt x="1630" y="595"/>
                      <a:pt x="1630" y="595"/>
                      <a:pt x="1630" y="595"/>
                    </a:cubicBezTo>
                    <a:cubicBezTo>
                      <a:pt x="1635" y="607"/>
                      <a:pt x="1635" y="607"/>
                      <a:pt x="1635" y="607"/>
                    </a:cubicBezTo>
                    <a:cubicBezTo>
                      <a:pt x="1636" y="611"/>
                      <a:pt x="1636" y="611"/>
                      <a:pt x="1636" y="611"/>
                    </a:cubicBezTo>
                    <a:cubicBezTo>
                      <a:pt x="1638" y="615"/>
                      <a:pt x="1638" y="615"/>
                      <a:pt x="1638" y="615"/>
                    </a:cubicBezTo>
                    <a:cubicBezTo>
                      <a:pt x="1643" y="615"/>
                      <a:pt x="1643" y="615"/>
                      <a:pt x="1643" y="615"/>
                    </a:cubicBezTo>
                    <a:cubicBezTo>
                      <a:pt x="1645" y="618"/>
                      <a:pt x="1645" y="618"/>
                      <a:pt x="1645" y="618"/>
                    </a:cubicBezTo>
                    <a:cubicBezTo>
                      <a:pt x="1644" y="621"/>
                      <a:pt x="1644" y="621"/>
                      <a:pt x="1644" y="621"/>
                    </a:cubicBezTo>
                    <a:cubicBezTo>
                      <a:pt x="1645" y="621"/>
                      <a:pt x="1645" y="621"/>
                      <a:pt x="1645" y="621"/>
                    </a:cubicBezTo>
                    <a:cubicBezTo>
                      <a:pt x="1645" y="619"/>
                      <a:pt x="1645" y="619"/>
                      <a:pt x="1645" y="619"/>
                    </a:cubicBezTo>
                    <a:cubicBezTo>
                      <a:pt x="1647" y="613"/>
                      <a:pt x="1647" y="613"/>
                      <a:pt x="1647" y="613"/>
                    </a:cubicBezTo>
                    <a:cubicBezTo>
                      <a:pt x="1648" y="613"/>
                      <a:pt x="1648" y="613"/>
                      <a:pt x="1648" y="613"/>
                    </a:cubicBezTo>
                    <a:cubicBezTo>
                      <a:pt x="1648" y="610"/>
                      <a:pt x="1648" y="610"/>
                      <a:pt x="1648" y="610"/>
                    </a:cubicBezTo>
                    <a:cubicBezTo>
                      <a:pt x="1651" y="607"/>
                      <a:pt x="1651" y="607"/>
                      <a:pt x="1651" y="607"/>
                    </a:cubicBezTo>
                    <a:cubicBezTo>
                      <a:pt x="1652" y="605"/>
                      <a:pt x="1652" y="605"/>
                      <a:pt x="1652" y="605"/>
                    </a:cubicBezTo>
                    <a:cubicBezTo>
                      <a:pt x="1651" y="604"/>
                      <a:pt x="1651" y="604"/>
                      <a:pt x="1651" y="604"/>
                    </a:cubicBezTo>
                    <a:cubicBezTo>
                      <a:pt x="1652" y="602"/>
                      <a:pt x="1652" y="602"/>
                      <a:pt x="1652" y="602"/>
                    </a:cubicBezTo>
                    <a:cubicBezTo>
                      <a:pt x="1653" y="597"/>
                      <a:pt x="1653" y="597"/>
                      <a:pt x="1653" y="597"/>
                    </a:cubicBezTo>
                    <a:cubicBezTo>
                      <a:pt x="1652" y="594"/>
                      <a:pt x="1652" y="594"/>
                      <a:pt x="1652" y="594"/>
                    </a:cubicBezTo>
                    <a:cubicBezTo>
                      <a:pt x="1652" y="590"/>
                      <a:pt x="1652" y="590"/>
                      <a:pt x="1652" y="590"/>
                    </a:cubicBezTo>
                    <a:cubicBezTo>
                      <a:pt x="1654" y="588"/>
                      <a:pt x="1654" y="588"/>
                      <a:pt x="1654" y="588"/>
                    </a:cubicBezTo>
                    <a:cubicBezTo>
                      <a:pt x="1653" y="587"/>
                      <a:pt x="1653" y="587"/>
                      <a:pt x="1653" y="587"/>
                    </a:cubicBezTo>
                    <a:cubicBezTo>
                      <a:pt x="1651" y="588"/>
                      <a:pt x="1651" y="588"/>
                      <a:pt x="1651" y="588"/>
                    </a:cubicBezTo>
                    <a:cubicBezTo>
                      <a:pt x="1648" y="587"/>
                      <a:pt x="1648" y="587"/>
                      <a:pt x="1648" y="587"/>
                    </a:cubicBezTo>
                    <a:cubicBezTo>
                      <a:pt x="1649" y="584"/>
                      <a:pt x="1649" y="584"/>
                      <a:pt x="1649" y="584"/>
                    </a:cubicBezTo>
                    <a:cubicBezTo>
                      <a:pt x="1647" y="578"/>
                      <a:pt x="1647" y="578"/>
                      <a:pt x="1647" y="578"/>
                    </a:cubicBezTo>
                    <a:cubicBezTo>
                      <a:pt x="1650" y="579"/>
                      <a:pt x="1650" y="579"/>
                      <a:pt x="1650" y="579"/>
                    </a:cubicBezTo>
                    <a:cubicBezTo>
                      <a:pt x="1647" y="577"/>
                      <a:pt x="1647" y="577"/>
                      <a:pt x="1647" y="577"/>
                    </a:cubicBezTo>
                    <a:cubicBezTo>
                      <a:pt x="1648" y="575"/>
                      <a:pt x="1648" y="575"/>
                      <a:pt x="1648" y="575"/>
                    </a:cubicBezTo>
                    <a:cubicBezTo>
                      <a:pt x="1648" y="574"/>
                      <a:pt x="1648" y="574"/>
                      <a:pt x="1648" y="574"/>
                    </a:cubicBezTo>
                    <a:cubicBezTo>
                      <a:pt x="1647" y="574"/>
                      <a:pt x="1647" y="574"/>
                      <a:pt x="1647" y="574"/>
                    </a:cubicBezTo>
                    <a:cubicBezTo>
                      <a:pt x="1644" y="571"/>
                      <a:pt x="1644" y="571"/>
                      <a:pt x="1644" y="571"/>
                    </a:cubicBezTo>
                    <a:cubicBezTo>
                      <a:pt x="1647" y="567"/>
                      <a:pt x="1647" y="567"/>
                      <a:pt x="1647" y="567"/>
                    </a:cubicBezTo>
                    <a:cubicBezTo>
                      <a:pt x="1649" y="569"/>
                      <a:pt x="1649" y="569"/>
                      <a:pt x="1649" y="569"/>
                    </a:cubicBezTo>
                    <a:cubicBezTo>
                      <a:pt x="1653" y="566"/>
                      <a:pt x="1653" y="566"/>
                      <a:pt x="1653" y="566"/>
                    </a:cubicBezTo>
                    <a:cubicBezTo>
                      <a:pt x="1655" y="566"/>
                      <a:pt x="1655" y="566"/>
                      <a:pt x="1655" y="566"/>
                    </a:cubicBezTo>
                    <a:cubicBezTo>
                      <a:pt x="1657" y="565"/>
                      <a:pt x="1657" y="565"/>
                      <a:pt x="1657" y="565"/>
                    </a:cubicBezTo>
                    <a:cubicBezTo>
                      <a:pt x="1660" y="563"/>
                      <a:pt x="1660" y="563"/>
                      <a:pt x="1660" y="563"/>
                    </a:cubicBezTo>
                    <a:cubicBezTo>
                      <a:pt x="1657" y="561"/>
                      <a:pt x="1657" y="561"/>
                      <a:pt x="1657" y="561"/>
                    </a:cubicBezTo>
                    <a:cubicBezTo>
                      <a:pt x="1658" y="558"/>
                      <a:pt x="1658" y="558"/>
                      <a:pt x="1658" y="558"/>
                    </a:cubicBezTo>
                    <a:cubicBezTo>
                      <a:pt x="1654" y="556"/>
                      <a:pt x="1654" y="556"/>
                      <a:pt x="1654" y="556"/>
                    </a:cubicBezTo>
                    <a:cubicBezTo>
                      <a:pt x="1651" y="548"/>
                      <a:pt x="1651" y="548"/>
                      <a:pt x="1651" y="548"/>
                    </a:cubicBezTo>
                    <a:cubicBezTo>
                      <a:pt x="1653" y="541"/>
                      <a:pt x="1653" y="541"/>
                      <a:pt x="1653" y="541"/>
                    </a:cubicBezTo>
                    <a:cubicBezTo>
                      <a:pt x="1650" y="539"/>
                      <a:pt x="1650" y="539"/>
                      <a:pt x="1650" y="539"/>
                    </a:cubicBezTo>
                    <a:cubicBezTo>
                      <a:pt x="1653" y="537"/>
                      <a:pt x="1653" y="537"/>
                      <a:pt x="1653" y="537"/>
                    </a:cubicBezTo>
                    <a:cubicBezTo>
                      <a:pt x="1653" y="533"/>
                      <a:pt x="1653" y="533"/>
                      <a:pt x="1653" y="533"/>
                    </a:cubicBezTo>
                    <a:cubicBezTo>
                      <a:pt x="1655" y="529"/>
                      <a:pt x="1655" y="529"/>
                      <a:pt x="1655" y="529"/>
                    </a:cubicBezTo>
                    <a:cubicBezTo>
                      <a:pt x="1652" y="526"/>
                      <a:pt x="1652" y="526"/>
                      <a:pt x="1652" y="526"/>
                    </a:cubicBezTo>
                    <a:cubicBezTo>
                      <a:pt x="1657" y="527"/>
                      <a:pt x="1657" y="527"/>
                      <a:pt x="1657" y="527"/>
                    </a:cubicBezTo>
                    <a:cubicBezTo>
                      <a:pt x="1662" y="524"/>
                      <a:pt x="1662" y="524"/>
                      <a:pt x="1662" y="524"/>
                    </a:cubicBezTo>
                    <a:cubicBezTo>
                      <a:pt x="1663" y="525"/>
                      <a:pt x="1663" y="525"/>
                      <a:pt x="1663" y="525"/>
                    </a:cubicBezTo>
                    <a:cubicBezTo>
                      <a:pt x="1669" y="523"/>
                      <a:pt x="1669" y="523"/>
                      <a:pt x="1669" y="523"/>
                    </a:cubicBezTo>
                    <a:cubicBezTo>
                      <a:pt x="1669" y="520"/>
                      <a:pt x="1669" y="520"/>
                      <a:pt x="1669" y="520"/>
                    </a:cubicBezTo>
                    <a:cubicBezTo>
                      <a:pt x="1670" y="518"/>
                      <a:pt x="1670" y="518"/>
                      <a:pt x="1670" y="518"/>
                    </a:cubicBezTo>
                    <a:cubicBezTo>
                      <a:pt x="1668" y="517"/>
                      <a:pt x="1668" y="517"/>
                      <a:pt x="1668" y="517"/>
                    </a:cubicBezTo>
                    <a:cubicBezTo>
                      <a:pt x="1664" y="511"/>
                      <a:pt x="1664" y="511"/>
                      <a:pt x="1664" y="511"/>
                    </a:cubicBezTo>
                    <a:cubicBezTo>
                      <a:pt x="1662" y="511"/>
                      <a:pt x="1662" y="511"/>
                      <a:pt x="1662" y="511"/>
                    </a:cubicBezTo>
                    <a:cubicBezTo>
                      <a:pt x="1654" y="500"/>
                      <a:pt x="1654" y="500"/>
                      <a:pt x="1654" y="500"/>
                    </a:cubicBezTo>
                    <a:cubicBezTo>
                      <a:pt x="1654" y="498"/>
                      <a:pt x="1654" y="498"/>
                      <a:pt x="1654" y="498"/>
                    </a:cubicBezTo>
                    <a:cubicBezTo>
                      <a:pt x="1652" y="497"/>
                      <a:pt x="1652" y="497"/>
                      <a:pt x="1652" y="497"/>
                    </a:cubicBezTo>
                    <a:cubicBezTo>
                      <a:pt x="1652" y="487"/>
                      <a:pt x="1652" y="487"/>
                      <a:pt x="1652" y="487"/>
                    </a:cubicBezTo>
                    <a:cubicBezTo>
                      <a:pt x="1653" y="486"/>
                      <a:pt x="1653" y="486"/>
                      <a:pt x="1653" y="486"/>
                    </a:cubicBezTo>
                    <a:cubicBezTo>
                      <a:pt x="1652" y="481"/>
                      <a:pt x="1652" y="481"/>
                      <a:pt x="1652" y="481"/>
                    </a:cubicBezTo>
                    <a:cubicBezTo>
                      <a:pt x="1654" y="478"/>
                      <a:pt x="1654" y="478"/>
                      <a:pt x="1654" y="478"/>
                    </a:cubicBezTo>
                    <a:cubicBezTo>
                      <a:pt x="1654" y="477"/>
                      <a:pt x="1654" y="477"/>
                      <a:pt x="1654" y="477"/>
                    </a:cubicBezTo>
                    <a:cubicBezTo>
                      <a:pt x="1651" y="478"/>
                      <a:pt x="1651" y="478"/>
                      <a:pt x="1651" y="478"/>
                    </a:cubicBezTo>
                    <a:cubicBezTo>
                      <a:pt x="1650" y="475"/>
                      <a:pt x="1650" y="475"/>
                      <a:pt x="1650" y="475"/>
                    </a:cubicBezTo>
                    <a:cubicBezTo>
                      <a:pt x="1653" y="470"/>
                      <a:pt x="1653" y="470"/>
                      <a:pt x="1653" y="470"/>
                    </a:cubicBezTo>
                    <a:cubicBezTo>
                      <a:pt x="1655" y="470"/>
                      <a:pt x="1655" y="470"/>
                      <a:pt x="1655" y="470"/>
                    </a:cubicBezTo>
                    <a:cubicBezTo>
                      <a:pt x="1655" y="469"/>
                      <a:pt x="1655" y="469"/>
                      <a:pt x="1655" y="469"/>
                    </a:cubicBezTo>
                    <a:cubicBezTo>
                      <a:pt x="1654" y="468"/>
                      <a:pt x="1654" y="468"/>
                      <a:pt x="1654" y="468"/>
                    </a:cubicBezTo>
                    <a:cubicBezTo>
                      <a:pt x="1657" y="464"/>
                      <a:pt x="1657" y="464"/>
                      <a:pt x="1657" y="464"/>
                    </a:cubicBezTo>
                    <a:cubicBezTo>
                      <a:pt x="1658" y="466"/>
                      <a:pt x="1658" y="466"/>
                      <a:pt x="1658" y="466"/>
                    </a:cubicBezTo>
                    <a:cubicBezTo>
                      <a:pt x="1658" y="462"/>
                      <a:pt x="1658" y="462"/>
                      <a:pt x="1658" y="462"/>
                    </a:cubicBezTo>
                    <a:cubicBezTo>
                      <a:pt x="1656" y="461"/>
                      <a:pt x="1656" y="461"/>
                      <a:pt x="1656" y="461"/>
                    </a:cubicBezTo>
                    <a:cubicBezTo>
                      <a:pt x="1655" y="461"/>
                      <a:pt x="1655" y="461"/>
                      <a:pt x="1655" y="461"/>
                    </a:cubicBezTo>
                    <a:cubicBezTo>
                      <a:pt x="1654" y="462"/>
                      <a:pt x="1654" y="462"/>
                      <a:pt x="1654" y="462"/>
                    </a:cubicBezTo>
                    <a:cubicBezTo>
                      <a:pt x="1654" y="464"/>
                      <a:pt x="1654" y="464"/>
                      <a:pt x="1654" y="464"/>
                    </a:cubicBezTo>
                    <a:cubicBezTo>
                      <a:pt x="1651" y="465"/>
                      <a:pt x="1651" y="465"/>
                      <a:pt x="1651" y="465"/>
                    </a:cubicBezTo>
                    <a:cubicBezTo>
                      <a:pt x="1647" y="463"/>
                      <a:pt x="1647" y="463"/>
                      <a:pt x="1647" y="463"/>
                    </a:cubicBezTo>
                    <a:cubicBezTo>
                      <a:pt x="1647" y="458"/>
                      <a:pt x="1647" y="458"/>
                      <a:pt x="1647" y="458"/>
                    </a:cubicBezTo>
                    <a:cubicBezTo>
                      <a:pt x="1646" y="455"/>
                      <a:pt x="1646" y="455"/>
                      <a:pt x="1646" y="455"/>
                    </a:cubicBezTo>
                    <a:cubicBezTo>
                      <a:pt x="1643" y="450"/>
                      <a:pt x="1643" y="450"/>
                      <a:pt x="1643" y="450"/>
                    </a:cubicBezTo>
                    <a:cubicBezTo>
                      <a:pt x="1646" y="446"/>
                      <a:pt x="1646" y="446"/>
                      <a:pt x="1646" y="446"/>
                    </a:cubicBezTo>
                    <a:cubicBezTo>
                      <a:pt x="1645" y="444"/>
                      <a:pt x="1645" y="444"/>
                      <a:pt x="1645" y="444"/>
                    </a:cubicBezTo>
                    <a:cubicBezTo>
                      <a:pt x="1647" y="442"/>
                      <a:pt x="1647" y="442"/>
                      <a:pt x="1647" y="442"/>
                    </a:cubicBezTo>
                    <a:cubicBezTo>
                      <a:pt x="1645" y="440"/>
                      <a:pt x="1645" y="440"/>
                      <a:pt x="1645" y="440"/>
                    </a:cubicBezTo>
                    <a:cubicBezTo>
                      <a:pt x="1646" y="438"/>
                      <a:pt x="1646" y="438"/>
                      <a:pt x="1646" y="438"/>
                    </a:cubicBezTo>
                    <a:cubicBezTo>
                      <a:pt x="1646" y="437"/>
                      <a:pt x="1646" y="437"/>
                      <a:pt x="1646" y="437"/>
                    </a:cubicBezTo>
                    <a:cubicBezTo>
                      <a:pt x="1645" y="436"/>
                      <a:pt x="1645" y="436"/>
                      <a:pt x="1645" y="436"/>
                    </a:cubicBezTo>
                    <a:cubicBezTo>
                      <a:pt x="1642" y="437"/>
                      <a:pt x="1642" y="437"/>
                      <a:pt x="1642" y="437"/>
                    </a:cubicBezTo>
                    <a:cubicBezTo>
                      <a:pt x="1638" y="433"/>
                      <a:pt x="1638" y="433"/>
                      <a:pt x="1638" y="433"/>
                    </a:cubicBezTo>
                    <a:cubicBezTo>
                      <a:pt x="1636" y="433"/>
                      <a:pt x="1636" y="433"/>
                      <a:pt x="1636" y="433"/>
                    </a:cubicBezTo>
                    <a:cubicBezTo>
                      <a:pt x="1634" y="434"/>
                      <a:pt x="1634" y="434"/>
                      <a:pt x="1634" y="434"/>
                    </a:cubicBezTo>
                    <a:cubicBezTo>
                      <a:pt x="1635" y="435"/>
                      <a:pt x="1635" y="435"/>
                      <a:pt x="1635" y="435"/>
                    </a:cubicBezTo>
                    <a:cubicBezTo>
                      <a:pt x="1638" y="439"/>
                      <a:pt x="1638" y="439"/>
                      <a:pt x="1638" y="439"/>
                    </a:cubicBezTo>
                    <a:cubicBezTo>
                      <a:pt x="1637" y="442"/>
                      <a:pt x="1637" y="442"/>
                      <a:pt x="1637" y="442"/>
                    </a:cubicBezTo>
                    <a:cubicBezTo>
                      <a:pt x="1636" y="444"/>
                      <a:pt x="1636" y="444"/>
                      <a:pt x="1636" y="444"/>
                    </a:cubicBezTo>
                    <a:cubicBezTo>
                      <a:pt x="1631" y="442"/>
                      <a:pt x="1631" y="442"/>
                      <a:pt x="1631" y="442"/>
                    </a:cubicBezTo>
                    <a:cubicBezTo>
                      <a:pt x="1628" y="437"/>
                      <a:pt x="1628" y="437"/>
                      <a:pt x="1628" y="437"/>
                    </a:cubicBezTo>
                    <a:cubicBezTo>
                      <a:pt x="1625" y="435"/>
                      <a:pt x="1625" y="435"/>
                      <a:pt x="1625" y="435"/>
                    </a:cubicBezTo>
                    <a:cubicBezTo>
                      <a:pt x="1622" y="433"/>
                      <a:pt x="1622" y="433"/>
                      <a:pt x="1622" y="433"/>
                    </a:cubicBezTo>
                    <a:cubicBezTo>
                      <a:pt x="1624" y="431"/>
                      <a:pt x="1624" y="431"/>
                      <a:pt x="1624" y="431"/>
                    </a:cubicBezTo>
                    <a:cubicBezTo>
                      <a:pt x="1622" y="427"/>
                      <a:pt x="1622" y="427"/>
                      <a:pt x="1622" y="427"/>
                    </a:cubicBezTo>
                    <a:cubicBezTo>
                      <a:pt x="1622" y="424"/>
                      <a:pt x="1622" y="424"/>
                      <a:pt x="1622" y="424"/>
                    </a:cubicBezTo>
                    <a:cubicBezTo>
                      <a:pt x="1622" y="422"/>
                      <a:pt x="1622" y="422"/>
                      <a:pt x="1622" y="422"/>
                    </a:cubicBezTo>
                    <a:cubicBezTo>
                      <a:pt x="1620" y="420"/>
                      <a:pt x="1620" y="420"/>
                      <a:pt x="1620" y="420"/>
                    </a:cubicBezTo>
                    <a:cubicBezTo>
                      <a:pt x="1621" y="418"/>
                      <a:pt x="1621" y="418"/>
                      <a:pt x="1621" y="418"/>
                    </a:cubicBezTo>
                    <a:cubicBezTo>
                      <a:pt x="1620" y="414"/>
                      <a:pt x="1620" y="414"/>
                      <a:pt x="1620" y="414"/>
                    </a:cubicBezTo>
                    <a:cubicBezTo>
                      <a:pt x="1622" y="411"/>
                      <a:pt x="1622" y="411"/>
                      <a:pt x="1622" y="411"/>
                    </a:cubicBezTo>
                    <a:cubicBezTo>
                      <a:pt x="1621" y="409"/>
                      <a:pt x="1621" y="409"/>
                      <a:pt x="1621" y="409"/>
                    </a:cubicBezTo>
                    <a:cubicBezTo>
                      <a:pt x="1622" y="406"/>
                      <a:pt x="1622" y="406"/>
                      <a:pt x="1622" y="406"/>
                    </a:cubicBezTo>
                    <a:cubicBezTo>
                      <a:pt x="1622" y="406"/>
                      <a:pt x="1622" y="406"/>
                      <a:pt x="1622" y="406"/>
                    </a:cubicBezTo>
                    <a:cubicBezTo>
                      <a:pt x="1622" y="406"/>
                      <a:pt x="1622" y="406"/>
                      <a:pt x="1622" y="406"/>
                    </a:cubicBezTo>
                    <a:cubicBezTo>
                      <a:pt x="1618" y="402"/>
                      <a:pt x="1618" y="402"/>
                      <a:pt x="1618" y="402"/>
                    </a:cubicBezTo>
                    <a:cubicBezTo>
                      <a:pt x="1619" y="400"/>
                      <a:pt x="1619" y="400"/>
                      <a:pt x="1619" y="400"/>
                    </a:cubicBezTo>
                    <a:cubicBezTo>
                      <a:pt x="1621" y="399"/>
                      <a:pt x="1621" y="399"/>
                      <a:pt x="1621" y="399"/>
                    </a:cubicBezTo>
                    <a:cubicBezTo>
                      <a:pt x="1619" y="397"/>
                      <a:pt x="1619" y="397"/>
                      <a:pt x="1619" y="397"/>
                    </a:cubicBezTo>
                    <a:cubicBezTo>
                      <a:pt x="1620" y="394"/>
                      <a:pt x="1620" y="394"/>
                      <a:pt x="1620" y="394"/>
                    </a:cubicBezTo>
                    <a:cubicBezTo>
                      <a:pt x="1620" y="394"/>
                      <a:pt x="1620" y="394"/>
                      <a:pt x="1620" y="394"/>
                    </a:cubicBezTo>
                    <a:cubicBezTo>
                      <a:pt x="1620" y="394"/>
                      <a:pt x="1620" y="394"/>
                      <a:pt x="1620" y="394"/>
                    </a:cubicBezTo>
                    <a:cubicBezTo>
                      <a:pt x="1619" y="392"/>
                      <a:pt x="1619" y="392"/>
                      <a:pt x="1619" y="392"/>
                    </a:cubicBezTo>
                    <a:cubicBezTo>
                      <a:pt x="1616" y="391"/>
                      <a:pt x="1616" y="391"/>
                      <a:pt x="1616" y="391"/>
                    </a:cubicBezTo>
                    <a:cubicBezTo>
                      <a:pt x="1614" y="388"/>
                      <a:pt x="1614" y="388"/>
                      <a:pt x="1614" y="388"/>
                    </a:cubicBezTo>
                    <a:cubicBezTo>
                      <a:pt x="1616" y="388"/>
                      <a:pt x="1616" y="388"/>
                      <a:pt x="1616" y="388"/>
                    </a:cubicBezTo>
                    <a:cubicBezTo>
                      <a:pt x="1615" y="386"/>
                      <a:pt x="1615" y="386"/>
                      <a:pt x="1615" y="386"/>
                    </a:cubicBezTo>
                    <a:cubicBezTo>
                      <a:pt x="1613" y="383"/>
                      <a:pt x="1613" y="383"/>
                      <a:pt x="1613" y="383"/>
                    </a:cubicBezTo>
                    <a:cubicBezTo>
                      <a:pt x="1613" y="380"/>
                      <a:pt x="1613" y="380"/>
                      <a:pt x="1613" y="380"/>
                    </a:cubicBezTo>
                    <a:cubicBezTo>
                      <a:pt x="1614" y="377"/>
                      <a:pt x="1614" y="377"/>
                      <a:pt x="1614" y="377"/>
                    </a:cubicBezTo>
                    <a:cubicBezTo>
                      <a:pt x="1615" y="377"/>
                      <a:pt x="1615" y="377"/>
                      <a:pt x="1615" y="377"/>
                    </a:cubicBezTo>
                    <a:cubicBezTo>
                      <a:pt x="1614" y="375"/>
                      <a:pt x="1614" y="375"/>
                      <a:pt x="1614" y="375"/>
                    </a:cubicBezTo>
                    <a:cubicBezTo>
                      <a:pt x="1614" y="372"/>
                      <a:pt x="1614" y="372"/>
                      <a:pt x="1614" y="372"/>
                    </a:cubicBezTo>
                    <a:cubicBezTo>
                      <a:pt x="1617" y="372"/>
                      <a:pt x="1617" y="372"/>
                      <a:pt x="1617" y="372"/>
                    </a:cubicBezTo>
                    <a:cubicBezTo>
                      <a:pt x="1620" y="373"/>
                      <a:pt x="1620" y="373"/>
                      <a:pt x="1620" y="373"/>
                    </a:cubicBezTo>
                    <a:cubicBezTo>
                      <a:pt x="1621" y="373"/>
                      <a:pt x="1621" y="373"/>
                      <a:pt x="1621" y="373"/>
                    </a:cubicBezTo>
                    <a:cubicBezTo>
                      <a:pt x="1622" y="369"/>
                      <a:pt x="1622" y="369"/>
                      <a:pt x="1622" y="369"/>
                    </a:cubicBezTo>
                    <a:cubicBezTo>
                      <a:pt x="1625" y="369"/>
                      <a:pt x="1625" y="369"/>
                      <a:pt x="1625" y="369"/>
                    </a:cubicBezTo>
                    <a:cubicBezTo>
                      <a:pt x="1626" y="371"/>
                      <a:pt x="1626" y="371"/>
                      <a:pt x="1626" y="371"/>
                    </a:cubicBezTo>
                    <a:cubicBezTo>
                      <a:pt x="1628" y="371"/>
                      <a:pt x="1628" y="371"/>
                      <a:pt x="1628" y="371"/>
                    </a:cubicBezTo>
                    <a:cubicBezTo>
                      <a:pt x="1629" y="372"/>
                      <a:pt x="1629" y="372"/>
                      <a:pt x="1629" y="372"/>
                    </a:cubicBezTo>
                    <a:cubicBezTo>
                      <a:pt x="1631" y="369"/>
                      <a:pt x="1631" y="369"/>
                      <a:pt x="1631" y="369"/>
                    </a:cubicBezTo>
                    <a:cubicBezTo>
                      <a:pt x="1628" y="368"/>
                      <a:pt x="1628" y="368"/>
                      <a:pt x="1628" y="368"/>
                    </a:cubicBezTo>
                    <a:cubicBezTo>
                      <a:pt x="1629" y="364"/>
                      <a:pt x="1629" y="364"/>
                      <a:pt x="1629" y="364"/>
                    </a:cubicBezTo>
                    <a:cubicBezTo>
                      <a:pt x="1631" y="363"/>
                      <a:pt x="1631" y="363"/>
                      <a:pt x="1631" y="363"/>
                    </a:cubicBezTo>
                    <a:cubicBezTo>
                      <a:pt x="1634" y="358"/>
                      <a:pt x="1634" y="358"/>
                      <a:pt x="1634" y="358"/>
                    </a:cubicBezTo>
                    <a:cubicBezTo>
                      <a:pt x="1635" y="352"/>
                      <a:pt x="1635" y="352"/>
                      <a:pt x="1635" y="352"/>
                    </a:cubicBezTo>
                    <a:cubicBezTo>
                      <a:pt x="1638" y="357"/>
                      <a:pt x="1638" y="357"/>
                      <a:pt x="1638" y="357"/>
                    </a:cubicBezTo>
                    <a:cubicBezTo>
                      <a:pt x="1641" y="358"/>
                      <a:pt x="1641" y="358"/>
                      <a:pt x="1641" y="358"/>
                    </a:cubicBezTo>
                    <a:cubicBezTo>
                      <a:pt x="1641" y="362"/>
                      <a:pt x="1641" y="362"/>
                      <a:pt x="1641" y="362"/>
                    </a:cubicBezTo>
                    <a:cubicBezTo>
                      <a:pt x="1644" y="370"/>
                      <a:pt x="1644" y="370"/>
                      <a:pt x="1644" y="370"/>
                    </a:cubicBezTo>
                    <a:cubicBezTo>
                      <a:pt x="1645" y="371"/>
                      <a:pt x="1645" y="371"/>
                      <a:pt x="1645" y="371"/>
                    </a:cubicBezTo>
                    <a:cubicBezTo>
                      <a:pt x="1645" y="371"/>
                      <a:pt x="1645" y="371"/>
                      <a:pt x="1645" y="371"/>
                    </a:cubicBezTo>
                    <a:cubicBezTo>
                      <a:pt x="1646" y="364"/>
                      <a:pt x="1646" y="364"/>
                      <a:pt x="1646" y="364"/>
                    </a:cubicBezTo>
                    <a:cubicBezTo>
                      <a:pt x="1647" y="362"/>
                      <a:pt x="1647" y="362"/>
                      <a:pt x="1647" y="362"/>
                    </a:cubicBezTo>
                    <a:cubicBezTo>
                      <a:pt x="1646" y="359"/>
                      <a:pt x="1646" y="359"/>
                      <a:pt x="1646" y="359"/>
                    </a:cubicBezTo>
                    <a:cubicBezTo>
                      <a:pt x="1648" y="357"/>
                      <a:pt x="1648" y="357"/>
                      <a:pt x="1648" y="357"/>
                    </a:cubicBezTo>
                    <a:cubicBezTo>
                      <a:pt x="1644" y="351"/>
                      <a:pt x="1644" y="351"/>
                      <a:pt x="1644" y="351"/>
                    </a:cubicBezTo>
                    <a:cubicBezTo>
                      <a:pt x="1650" y="353"/>
                      <a:pt x="1650" y="353"/>
                      <a:pt x="1650" y="353"/>
                    </a:cubicBezTo>
                    <a:cubicBezTo>
                      <a:pt x="1651" y="353"/>
                      <a:pt x="1651" y="353"/>
                      <a:pt x="1651" y="353"/>
                    </a:cubicBezTo>
                    <a:cubicBezTo>
                      <a:pt x="1652" y="347"/>
                      <a:pt x="1652" y="347"/>
                      <a:pt x="1652" y="347"/>
                    </a:cubicBezTo>
                    <a:cubicBezTo>
                      <a:pt x="1655" y="347"/>
                      <a:pt x="1655" y="347"/>
                      <a:pt x="1655" y="347"/>
                    </a:cubicBezTo>
                    <a:cubicBezTo>
                      <a:pt x="1658" y="344"/>
                      <a:pt x="1658" y="344"/>
                      <a:pt x="1658" y="344"/>
                    </a:cubicBezTo>
                    <a:cubicBezTo>
                      <a:pt x="1662" y="343"/>
                      <a:pt x="1662" y="343"/>
                      <a:pt x="1662" y="343"/>
                    </a:cubicBezTo>
                    <a:cubicBezTo>
                      <a:pt x="1663" y="344"/>
                      <a:pt x="1663" y="344"/>
                      <a:pt x="1663" y="344"/>
                    </a:cubicBezTo>
                    <a:cubicBezTo>
                      <a:pt x="1667" y="341"/>
                      <a:pt x="1667" y="341"/>
                      <a:pt x="1667" y="341"/>
                    </a:cubicBezTo>
                    <a:cubicBezTo>
                      <a:pt x="1671" y="342"/>
                      <a:pt x="1671" y="342"/>
                      <a:pt x="1671" y="342"/>
                    </a:cubicBezTo>
                    <a:cubicBezTo>
                      <a:pt x="1679" y="346"/>
                      <a:pt x="1679" y="346"/>
                      <a:pt x="1679" y="346"/>
                    </a:cubicBezTo>
                    <a:cubicBezTo>
                      <a:pt x="1679" y="348"/>
                      <a:pt x="1679" y="348"/>
                      <a:pt x="1679" y="348"/>
                    </a:cubicBezTo>
                    <a:cubicBezTo>
                      <a:pt x="1681" y="348"/>
                      <a:pt x="1681" y="348"/>
                      <a:pt x="1681" y="348"/>
                    </a:cubicBezTo>
                    <a:cubicBezTo>
                      <a:pt x="1683" y="348"/>
                      <a:pt x="1683" y="348"/>
                      <a:pt x="1683" y="348"/>
                    </a:cubicBezTo>
                    <a:cubicBezTo>
                      <a:pt x="1686" y="349"/>
                      <a:pt x="1686" y="349"/>
                      <a:pt x="1686" y="349"/>
                    </a:cubicBezTo>
                    <a:cubicBezTo>
                      <a:pt x="1685" y="351"/>
                      <a:pt x="1685" y="351"/>
                      <a:pt x="1685" y="351"/>
                    </a:cubicBezTo>
                    <a:cubicBezTo>
                      <a:pt x="1687" y="353"/>
                      <a:pt x="1687" y="353"/>
                      <a:pt x="1687" y="353"/>
                    </a:cubicBezTo>
                    <a:cubicBezTo>
                      <a:pt x="1688" y="352"/>
                      <a:pt x="1688" y="352"/>
                      <a:pt x="1688" y="352"/>
                    </a:cubicBezTo>
                    <a:cubicBezTo>
                      <a:pt x="1691" y="355"/>
                      <a:pt x="1691" y="355"/>
                      <a:pt x="1691" y="355"/>
                    </a:cubicBezTo>
                    <a:cubicBezTo>
                      <a:pt x="1694" y="354"/>
                      <a:pt x="1694" y="354"/>
                      <a:pt x="1694" y="354"/>
                    </a:cubicBezTo>
                    <a:cubicBezTo>
                      <a:pt x="1695" y="354"/>
                      <a:pt x="1695" y="354"/>
                      <a:pt x="1695" y="354"/>
                    </a:cubicBezTo>
                    <a:cubicBezTo>
                      <a:pt x="1695" y="354"/>
                      <a:pt x="1695" y="354"/>
                      <a:pt x="1695" y="354"/>
                    </a:cubicBezTo>
                    <a:cubicBezTo>
                      <a:pt x="1691" y="349"/>
                      <a:pt x="1691" y="349"/>
                      <a:pt x="1691" y="349"/>
                    </a:cubicBezTo>
                    <a:cubicBezTo>
                      <a:pt x="1692" y="347"/>
                      <a:pt x="1692" y="347"/>
                      <a:pt x="1692" y="347"/>
                    </a:cubicBezTo>
                    <a:cubicBezTo>
                      <a:pt x="1691" y="346"/>
                      <a:pt x="1691" y="346"/>
                      <a:pt x="1691" y="346"/>
                    </a:cubicBezTo>
                    <a:cubicBezTo>
                      <a:pt x="1689" y="346"/>
                      <a:pt x="1689" y="346"/>
                      <a:pt x="1689" y="346"/>
                    </a:cubicBezTo>
                    <a:cubicBezTo>
                      <a:pt x="1690" y="342"/>
                      <a:pt x="1690" y="342"/>
                      <a:pt x="1690" y="342"/>
                    </a:cubicBezTo>
                    <a:cubicBezTo>
                      <a:pt x="1691" y="340"/>
                      <a:pt x="1691" y="340"/>
                      <a:pt x="1691" y="340"/>
                    </a:cubicBezTo>
                    <a:cubicBezTo>
                      <a:pt x="1692" y="334"/>
                      <a:pt x="1692" y="334"/>
                      <a:pt x="1692" y="334"/>
                    </a:cubicBezTo>
                    <a:cubicBezTo>
                      <a:pt x="1694" y="330"/>
                      <a:pt x="1694" y="330"/>
                      <a:pt x="1694" y="330"/>
                    </a:cubicBezTo>
                    <a:cubicBezTo>
                      <a:pt x="1693" y="327"/>
                      <a:pt x="1693" y="327"/>
                      <a:pt x="1693" y="327"/>
                    </a:cubicBezTo>
                    <a:cubicBezTo>
                      <a:pt x="1696" y="323"/>
                      <a:pt x="1696" y="323"/>
                      <a:pt x="1696" y="323"/>
                    </a:cubicBezTo>
                    <a:cubicBezTo>
                      <a:pt x="1695" y="322"/>
                      <a:pt x="1695" y="322"/>
                      <a:pt x="1695" y="322"/>
                    </a:cubicBezTo>
                    <a:cubicBezTo>
                      <a:pt x="1696" y="320"/>
                      <a:pt x="1696" y="320"/>
                      <a:pt x="1696" y="320"/>
                    </a:cubicBezTo>
                    <a:cubicBezTo>
                      <a:pt x="1695" y="317"/>
                      <a:pt x="1695" y="317"/>
                      <a:pt x="1695" y="317"/>
                    </a:cubicBezTo>
                    <a:cubicBezTo>
                      <a:pt x="1693" y="316"/>
                      <a:pt x="1693" y="316"/>
                      <a:pt x="1693" y="316"/>
                    </a:cubicBezTo>
                    <a:cubicBezTo>
                      <a:pt x="1693" y="313"/>
                      <a:pt x="1693" y="313"/>
                      <a:pt x="1693" y="313"/>
                    </a:cubicBezTo>
                    <a:cubicBezTo>
                      <a:pt x="1697" y="313"/>
                      <a:pt x="1697" y="313"/>
                      <a:pt x="1697" y="313"/>
                    </a:cubicBezTo>
                    <a:cubicBezTo>
                      <a:pt x="1698" y="311"/>
                      <a:pt x="1698" y="311"/>
                      <a:pt x="1698" y="311"/>
                    </a:cubicBezTo>
                    <a:cubicBezTo>
                      <a:pt x="1694" y="310"/>
                      <a:pt x="1694" y="310"/>
                      <a:pt x="1694" y="310"/>
                    </a:cubicBezTo>
                    <a:cubicBezTo>
                      <a:pt x="1692" y="306"/>
                      <a:pt x="1692" y="306"/>
                      <a:pt x="1692" y="306"/>
                    </a:cubicBezTo>
                    <a:cubicBezTo>
                      <a:pt x="1696" y="305"/>
                      <a:pt x="1696" y="305"/>
                      <a:pt x="1696" y="305"/>
                    </a:cubicBezTo>
                    <a:cubicBezTo>
                      <a:pt x="1697" y="306"/>
                      <a:pt x="1697" y="306"/>
                      <a:pt x="1697" y="306"/>
                    </a:cubicBezTo>
                    <a:cubicBezTo>
                      <a:pt x="1698" y="306"/>
                      <a:pt x="1698" y="306"/>
                      <a:pt x="1698" y="306"/>
                    </a:cubicBezTo>
                    <a:cubicBezTo>
                      <a:pt x="1698" y="305"/>
                      <a:pt x="1698" y="305"/>
                      <a:pt x="1698" y="305"/>
                    </a:cubicBezTo>
                    <a:cubicBezTo>
                      <a:pt x="1697" y="303"/>
                      <a:pt x="1697" y="303"/>
                      <a:pt x="1697" y="303"/>
                    </a:cubicBezTo>
                    <a:cubicBezTo>
                      <a:pt x="1700" y="301"/>
                      <a:pt x="1700" y="301"/>
                      <a:pt x="1700" y="301"/>
                    </a:cubicBezTo>
                    <a:cubicBezTo>
                      <a:pt x="1700" y="300"/>
                      <a:pt x="1700" y="300"/>
                      <a:pt x="1700" y="300"/>
                    </a:cubicBezTo>
                    <a:cubicBezTo>
                      <a:pt x="1697" y="297"/>
                      <a:pt x="1697" y="297"/>
                      <a:pt x="1697" y="297"/>
                    </a:cubicBezTo>
                    <a:cubicBezTo>
                      <a:pt x="1701" y="295"/>
                      <a:pt x="1701" y="295"/>
                      <a:pt x="1701" y="295"/>
                    </a:cubicBezTo>
                    <a:cubicBezTo>
                      <a:pt x="1702" y="296"/>
                      <a:pt x="1702" y="296"/>
                      <a:pt x="1702" y="296"/>
                    </a:cubicBezTo>
                    <a:cubicBezTo>
                      <a:pt x="1703" y="294"/>
                      <a:pt x="1703" y="294"/>
                      <a:pt x="1703" y="294"/>
                    </a:cubicBezTo>
                    <a:cubicBezTo>
                      <a:pt x="1701" y="291"/>
                      <a:pt x="1701" y="291"/>
                      <a:pt x="1701" y="291"/>
                    </a:cubicBezTo>
                    <a:cubicBezTo>
                      <a:pt x="1705" y="290"/>
                      <a:pt x="1705" y="290"/>
                      <a:pt x="1705" y="290"/>
                    </a:cubicBezTo>
                    <a:cubicBezTo>
                      <a:pt x="1707" y="288"/>
                      <a:pt x="1707" y="288"/>
                      <a:pt x="1707" y="288"/>
                    </a:cubicBezTo>
                    <a:cubicBezTo>
                      <a:pt x="1706" y="287"/>
                      <a:pt x="1706" y="287"/>
                      <a:pt x="1706" y="287"/>
                    </a:cubicBezTo>
                    <a:cubicBezTo>
                      <a:pt x="1707" y="282"/>
                      <a:pt x="1707" y="282"/>
                      <a:pt x="1707" y="282"/>
                    </a:cubicBezTo>
                    <a:cubicBezTo>
                      <a:pt x="1709" y="284"/>
                      <a:pt x="1709" y="284"/>
                      <a:pt x="1709" y="284"/>
                    </a:cubicBezTo>
                    <a:cubicBezTo>
                      <a:pt x="1710" y="283"/>
                      <a:pt x="1710" y="283"/>
                      <a:pt x="1710" y="283"/>
                    </a:cubicBezTo>
                    <a:cubicBezTo>
                      <a:pt x="1709" y="279"/>
                      <a:pt x="1709" y="279"/>
                      <a:pt x="1709" y="279"/>
                    </a:cubicBezTo>
                    <a:cubicBezTo>
                      <a:pt x="1709" y="274"/>
                      <a:pt x="1709" y="274"/>
                      <a:pt x="1709" y="274"/>
                    </a:cubicBezTo>
                    <a:cubicBezTo>
                      <a:pt x="1713" y="274"/>
                      <a:pt x="1713" y="274"/>
                      <a:pt x="1713" y="274"/>
                    </a:cubicBezTo>
                    <a:cubicBezTo>
                      <a:pt x="1713" y="274"/>
                      <a:pt x="1713" y="274"/>
                      <a:pt x="1713" y="274"/>
                    </a:cubicBezTo>
                    <a:cubicBezTo>
                      <a:pt x="1716" y="270"/>
                      <a:pt x="1716" y="270"/>
                      <a:pt x="1716" y="270"/>
                    </a:cubicBezTo>
                    <a:cubicBezTo>
                      <a:pt x="1715" y="270"/>
                      <a:pt x="1715" y="270"/>
                      <a:pt x="1715" y="270"/>
                    </a:cubicBezTo>
                    <a:cubicBezTo>
                      <a:pt x="1716" y="265"/>
                      <a:pt x="1716" y="265"/>
                      <a:pt x="1716" y="265"/>
                    </a:cubicBezTo>
                    <a:cubicBezTo>
                      <a:pt x="1719" y="265"/>
                      <a:pt x="1719" y="265"/>
                      <a:pt x="1719" y="265"/>
                    </a:cubicBezTo>
                    <a:cubicBezTo>
                      <a:pt x="1722" y="263"/>
                      <a:pt x="1722" y="263"/>
                      <a:pt x="1722" y="263"/>
                    </a:cubicBezTo>
                    <a:cubicBezTo>
                      <a:pt x="1720" y="261"/>
                      <a:pt x="1720" y="261"/>
                      <a:pt x="1720" y="261"/>
                    </a:cubicBezTo>
                    <a:cubicBezTo>
                      <a:pt x="1722" y="259"/>
                      <a:pt x="1722" y="259"/>
                      <a:pt x="1722" y="259"/>
                    </a:cubicBezTo>
                    <a:cubicBezTo>
                      <a:pt x="1726" y="259"/>
                      <a:pt x="1726" y="259"/>
                      <a:pt x="1726" y="259"/>
                    </a:cubicBezTo>
                    <a:cubicBezTo>
                      <a:pt x="1729" y="257"/>
                      <a:pt x="1729" y="257"/>
                      <a:pt x="1729" y="257"/>
                    </a:cubicBezTo>
                    <a:cubicBezTo>
                      <a:pt x="1728" y="256"/>
                      <a:pt x="1728" y="256"/>
                      <a:pt x="1728" y="256"/>
                    </a:cubicBezTo>
                    <a:cubicBezTo>
                      <a:pt x="1730" y="253"/>
                      <a:pt x="1730" y="253"/>
                      <a:pt x="1730" y="253"/>
                    </a:cubicBezTo>
                    <a:cubicBezTo>
                      <a:pt x="1732" y="255"/>
                      <a:pt x="1732" y="255"/>
                      <a:pt x="1732" y="255"/>
                    </a:cubicBezTo>
                    <a:cubicBezTo>
                      <a:pt x="1733" y="257"/>
                      <a:pt x="1733" y="257"/>
                      <a:pt x="1733" y="257"/>
                    </a:cubicBezTo>
                    <a:cubicBezTo>
                      <a:pt x="1734" y="257"/>
                      <a:pt x="1734" y="257"/>
                      <a:pt x="1734" y="257"/>
                    </a:cubicBezTo>
                    <a:cubicBezTo>
                      <a:pt x="1736" y="256"/>
                      <a:pt x="1736" y="256"/>
                      <a:pt x="1736" y="256"/>
                    </a:cubicBezTo>
                    <a:cubicBezTo>
                      <a:pt x="1740" y="258"/>
                      <a:pt x="1740" y="258"/>
                      <a:pt x="1740" y="258"/>
                    </a:cubicBezTo>
                    <a:cubicBezTo>
                      <a:pt x="1749" y="258"/>
                      <a:pt x="1749" y="258"/>
                      <a:pt x="1749" y="258"/>
                    </a:cubicBezTo>
                    <a:cubicBezTo>
                      <a:pt x="1750" y="259"/>
                      <a:pt x="1750" y="259"/>
                      <a:pt x="1750" y="259"/>
                    </a:cubicBezTo>
                    <a:cubicBezTo>
                      <a:pt x="1750" y="257"/>
                      <a:pt x="1750" y="257"/>
                      <a:pt x="1750" y="257"/>
                    </a:cubicBezTo>
                    <a:cubicBezTo>
                      <a:pt x="1747" y="256"/>
                      <a:pt x="1747" y="256"/>
                      <a:pt x="1747" y="256"/>
                    </a:cubicBezTo>
                    <a:cubicBezTo>
                      <a:pt x="1747" y="253"/>
                      <a:pt x="1747" y="253"/>
                      <a:pt x="1747" y="253"/>
                    </a:cubicBezTo>
                    <a:cubicBezTo>
                      <a:pt x="1749" y="252"/>
                      <a:pt x="1749" y="252"/>
                      <a:pt x="1749" y="252"/>
                    </a:cubicBezTo>
                    <a:cubicBezTo>
                      <a:pt x="1749" y="246"/>
                      <a:pt x="1749" y="246"/>
                      <a:pt x="1749" y="246"/>
                    </a:cubicBezTo>
                    <a:cubicBezTo>
                      <a:pt x="1745" y="241"/>
                      <a:pt x="1745" y="241"/>
                      <a:pt x="1745" y="241"/>
                    </a:cubicBezTo>
                    <a:cubicBezTo>
                      <a:pt x="1742" y="240"/>
                      <a:pt x="1742" y="240"/>
                      <a:pt x="1742" y="240"/>
                    </a:cubicBezTo>
                    <a:cubicBezTo>
                      <a:pt x="1738" y="235"/>
                      <a:pt x="1738" y="235"/>
                      <a:pt x="1738" y="235"/>
                    </a:cubicBezTo>
                    <a:cubicBezTo>
                      <a:pt x="1740" y="233"/>
                      <a:pt x="1740" y="233"/>
                      <a:pt x="1740" y="233"/>
                    </a:cubicBezTo>
                    <a:cubicBezTo>
                      <a:pt x="1737" y="231"/>
                      <a:pt x="1737" y="231"/>
                      <a:pt x="1737" y="231"/>
                    </a:cubicBezTo>
                    <a:cubicBezTo>
                      <a:pt x="1731" y="229"/>
                      <a:pt x="1731" y="229"/>
                      <a:pt x="1731" y="229"/>
                    </a:cubicBezTo>
                    <a:cubicBezTo>
                      <a:pt x="1725" y="225"/>
                      <a:pt x="1725" y="225"/>
                      <a:pt x="1725" y="225"/>
                    </a:cubicBezTo>
                    <a:cubicBezTo>
                      <a:pt x="1724" y="223"/>
                      <a:pt x="1724" y="223"/>
                      <a:pt x="1724" y="223"/>
                    </a:cubicBezTo>
                    <a:cubicBezTo>
                      <a:pt x="1724" y="224"/>
                      <a:pt x="1724" y="224"/>
                      <a:pt x="1724" y="224"/>
                    </a:cubicBezTo>
                    <a:cubicBezTo>
                      <a:pt x="1721" y="223"/>
                      <a:pt x="1721" y="223"/>
                      <a:pt x="1721" y="223"/>
                    </a:cubicBezTo>
                    <a:cubicBezTo>
                      <a:pt x="1721" y="223"/>
                      <a:pt x="1721" y="223"/>
                      <a:pt x="1721" y="223"/>
                    </a:cubicBezTo>
                    <a:cubicBezTo>
                      <a:pt x="1720" y="227"/>
                      <a:pt x="1720" y="227"/>
                      <a:pt x="1720" y="227"/>
                    </a:cubicBezTo>
                    <a:cubicBezTo>
                      <a:pt x="1716" y="228"/>
                      <a:pt x="1716" y="228"/>
                      <a:pt x="1716" y="228"/>
                    </a:cubicBezTo>
                    <a:cubicBezTo>
                      <a:pt x="1715" y="225"/>
                      <a:pt x="1715" y="225"/>
                      <a:pt x="1715" y="225"/>
                    </a:cubicBezTo>
                    <a:cubicBezTo>
                      <a:pt x="1715" y="222"/>
                      <a:pt x="1715" y="222"/>
                      <a:pt x="1715" y="222"/>
                    </a:cubicBezTo>
                    <a:cubicBezTo>
                      <a:pt x="1717" y="220"/>
                      <a:pt x="1717" y="220"/>
                      <a:pt x="1717" y="220"/>
                    </a:cubicBezTo>
                    <a:cubicBezTo>
                      <a:pt x="1715" y="218"/>
                      <a:pt x="1715" y="218"/>
                      <a:pt x="1715" y="218"/>
                    </a:cubicBezTo>
                    <a:cubicBezTo>
                      <a:pt x="1717" y="216"/>
                      <a:pt x="1717" y="216"/>
                      <a:pt x="1717" y="216"/>
                    </a:cubicBezTo>
                    <a:cubicBezTo>
                      <a:pt x="1718" y="216"/>
                      <a:pt x="1718" y="216"/>
                      <a:pt x="1718" y="216"/>
                    </a:cubicBezTo>
                    <a:cubicBezTo>
                      <a:pt x="1715" y="211"/>
                      <a:pt x="1715" y="211"/>
                      <a:pt x="1715" y="211"/>
                    </a:cubicBezTo>
                    <a:cubicBezTo>
                      <a:pt x="1713" y="210"/>
                      <a:pt x="1713" y="210"/>
                      <a:pt x="1713" y="210"/>
                    </a:cubicBezTo>
                    <a:cubicBezTo>
                      <a:pt x="1713" y="211"/>
                      <a:pt x="1713" y="211"/>
                      <a:pt x="1713" y="211"/>
                    </a:cubicBezTo>
                    <a:cubicBezTo>
                      <a:pt x="1713" y="213"/>
                      <a:pt x="1713" y="213"/>
                      <a:pt x="1713" y="213"/>
                    </a:cubicBezTo>
                    <a:cubicBezTo>
                      <a:pt x="1710" y="214"/>
                      <a:pt x="1710" y="214"/>
                      <a:pt x="1710" y="214"/>
                    </a:cubicBezTo>
                    <a:cubicBezTo>
                      <a:pt x="1704" y="208"/>
                      <a:pt x="1704" y="208"/>
                      <a:pt x="1704" y="208"/>
                    </a:cubicBezTo>
                    <a:cubicBezTo>
                      <a:pt x="1704" y="204"/>
                      <a:pt x="1704" y="204"/>
                      <a:pt x="1704" y="204"/>
                    </a:cubicBezTo>
                    <a:cubicBezTo>
                      <a:pt x="1706" y="204"/>
                      <a:pt x="1706" y="204"/>
                      <a:pt x="1706" y="204"/>
                    </a:cubicBezTo>
                    <a:cubicBezTo>
                      <a:pt x="1706" y="204"/>
                      <a:pt x="1706" y="204"/>
                      <a:pt x="1706" y="204"/>
                    </a:cubicBezTo>
                    <a:cubicBezTo>
                      <a:pt x="1700" y="200"/>
                      <a:pt x="1700" y="200"/>
                      <a:pt x="1700" y="200"/>
                    </a:cubicBezTo>
                    <a:cubicBezTo>
                      <a:pt x="1699" y="203"/>
                      <a:pt x="1699" y="203"/>
                      <a:pt x="1699" y="203"/>
                    </a:cubicBezTo>
                    <a:cubicBezTo>
                      <a:pt x="1694" y="204"/>
                      <a:pt x="1694" y="204"/>
                      <a:pt x="1694" y="204"/>
                    </a:cubicBezTo>
                    <a:cubicBezTo>
                      <a:pt x="1691" y="200"/>
                      <a:pt x="1691" y="200"/>
                      <a:pt x="1691" y="200"/>
                    </a:cubicBezTo>
                    <a:cubicBezTo>
                      <a:pt x="1687" y="199"/>
                      <a:pt x="1687" y="199"/>
                      <a:pt x="1687" y="199"/>
                    </a:cubicBezTo>
                    <a:cubicBezTo>
                      <a:pt x="1683" y="194"/>
                      <a:pt x="1683" y="194"/>
                      <a:pt x="1683" y="194"/>
                    </a:cubicBezTo>
                    <a:cubicBezTo>
                      <a:pt x="1683" y="192"/>
                      <a:pt x="1683" y="192"/>
                      <a:pt x="1683" y="192"/>
                    </a:cubicBezTo>
                    <a:cubicBezTo>
                      <a:pt x="1682" y="191"/>
                      <a:pt x="1682" y="191"/>
                      <a:pt x="1682" y="191"/>
                    </a:cubicBezTo>
                    <a:cubicBezTo>
                      <a:pt x="1681" y="192"/>
                      <a:pt x="1681" y="192"/>
                      <a:pt x="1681" y="192"/>
                    </a:cubicBezTo>
                    <a:cubicBezTo>
                      <a:pt x="1677" y="195"/>
                      <a:pt x="1677" y="195"/>
                      <a:pt x="1677" y="195"/>
                    </a:cubicBezTo>
                    <a:cubicBezTo>
                      <a:pt x="1677" y="197"/>
                      <a:pt x="1677" y="197"/>
                      <a:pt x="1677" y="197"/>
                    </a:cubicBezTo>
                    <a:cubicBezTo>
                      <a:pt x="1674" y="197"/>
                      <a:pt x="1674" y="197"/>
                      <a:pt x="1674" y="197"/>
                    </a:cubicBezTo>
                    <a:cubicBezTo>
                      <a:pt x="1673" y="197"/>
                      <a:pt x="1673" y="197"/>
                      <a:pt x="1673" y="197"/>
                    </a:cubicBezTo>
                    <a:cubicBezTo>
                      <a:pt x="1673" y="202"/>
                      <a:pt x="1673" y="202"/>
                      <a:pt x="1673" y="202"/>
                    </a:cubicBezTo>
                    <a:cubicBezTo>
                      <a:pt x="1679" y="208"/>
                      <a:pt x="1679" y="208"/>
                      <a:pt x="1679" y="208"/>
                    </a:cubicBezTo>
                    <a:cubicBezTo>
                      <a:pt x="1670" y="203"/>
                      <a:pt x="1670" y="203"/>
                      <a:pt x="1670" y="203"/>
                    </a:cubicBezTo>
                    <a:cubicBezTo>
                      <a:pt x="1668" y="198"/>
                      <a:pt x="1668" y="198"/>
                      <a:pt x="1668" y="198"/>
                    </a:cubicBezTo>
                    <a:cubicBezTo>
                      <a:pt x="1669" y="194"/>
                      <a:pt x="1669" y="194"/>
                      <a:pt x="1669" y="194"/>
                    </a:cubicBezTo>
                    <a:cubicBezTo>
                      <a:pt x="1665" y="193"/>
                      <a:pt x="1665" y="193"/>
                      <a:pt x="1665" y="193"/>
                    </a:cubicBezTo>
                    <a:cubicBezTo>
                      <a:pt x="1664" y="189"/>
                      <a:pt x="1664" y="189"/>
                      <a:pt x="1664" y="189"/>
                    </a:cubicBezTo>
                    <a:cubicBezTo>
                      <a:pt x="1656" y="188"/>
                      <a:pt x="1656" y="188"/>
                      <a:pt x="1656" y="188"/>
                    </a:cubicBezTo>
                    <a:cubicBezTo>
                      <a:pt x="1666" y="187"/>
                      <a:pt x="1666" y="187"/>
                      <a:pt x="1666" y="187"/>
                    </a:cubicBezTo>
                    <a:cubicBezTo>
                      <a:pt x="1668" y="188"/>
                      <a:pt x="1668" y="188"/>
                      <a:pt x="1668" y="188"/>
                    </a:cubicBezTo>
                    <a:cubicBezTo>
                      <a:pt x="1668" y="187"/>
                      <a:pt x="1668" y="187"/>
                      <a:pt x="1668" y="187"/>
                    </a:cubicBezTo>
                    <a:cubicBezTo>
                      <a:pt x="1672" y="187"/>
                      <a:pt x="1672" y="187"/>
                      <a:pt x="1672" y="187"/>
                    </a:cubicBezTo>
                    <a:cubicBezTo>
                      <a:pt x="1674" y="188"/>
                      <a:pt x="1674" y="188"/>
                      <a:pt x="1674" y="188"/>
                    </a:cubicBezTo>
                    <a:cubicBezTo>
                      <a:pt x="1676" y="187"/>
                      <a:pt x="1676" y="187"/>
                      <a:pt x="1676" y="187"/>
                    </a:cubicBezTo>
                    <a:cubicBezTo>
                      <a:pt x="1675" y="185"/>
                      <a:pt x="1675" y="185"/>
                      <a:pt x="1675" y="185"/>
                    </a:cubicBezTo>
                    <a:cubicBezTo>
                      <a:pt x="1670" y="183"/>
                      <a:pt x="1670" y="183"/>
                      <a:pt x="1670" y="183"/>
                    </a:cubicBezTo>
                    <a:cubicBezTo>
                      <a:pt x="1668" y="185"/>
                      <a:pt x="1668" y="185"/>
                      <a:pt x="1668" y="185"/>
                    </a:cubicBezTo>
                    <a:cubicBezTo>
                      <a:pt x="1663" y="185"/>
                      <a:pt x="1663" y="185"/>
                      <a:pt x="1663" y="185"/>
                    </a:cubicBezTo>
                    <a:cubicBezTo>
                      <a:pt x="1655" y="182"/>
                      <a:pt x="1655" y="182"/>
                      <a:pt x="1655" y="182"/>
                    </a:cubicBezTo>
                    <a:cubicBezTo>
                      <a:pt x="1663" y="182"/>
                      <a:pt x="1663" y="182"/>
                      <a:pt x="1663" y="182"/>
                    </a:cubicBezTo>
                    <a:cubicBezTo>
                      <a:pt x="1665" y="179"/>
                      <a:pt x="1665" y="179"/>
                      <a:pt x="1665" y="179"/>
                    </a:cubicBezTo>
                    <a:cubicBezTo>
                      <a:pt x="1669" y="178"/>
                      <a:pt x="1669" y="178"/>
                      <a:pt x="1669" y="178"/>
                    </a:cubicBezTo>
                    <a:cubicBezTo>
                      <a:pt x="1671" y="180"/>
                      <a:pt x="1671" y="180"/>
                      <a:pt x="1671" y="180"/>
                    </a:cubicBezTo>
                    <a:cubicBezTo>
                      <a:pt x="1675" y="180"/>
                      <a:pt x="1675" y="180"/>
                      <a:pt x="1675" y="180"/>
                    </a:cubicBezTo>
                    <a:cubicBezTo>
                      <a:pt x="1678" y="182"/>
                      <a:pt x="1678" y="182"/>
                      <a:pt x="1678" y="182"/>
                    </a:cubicBezTo>
                    <a:cubicBezTo>
                      <a:pt x="1682" y="186"/>
                      <a:pt x="1682" y="186"/>
                      <a:pt x="1682" y="186"/>
                    </a:cubicBezTo>
                    <a:cubicBezTo>
                      <a:pt x="1685" y="186"/>
                      <a:pt x="1685" y="186"/>
                      <a:pt x="1685" y="186"/>
                    </a:cubicBezTo>
                    <a:cubicBezTo>
                      <a:pt x="1686" y="189"/>
                      <a:pt x="1686" y="189"/>
                      <a:pt x="1686" y="189"/>
                    </a:cubicBezTo>
                    <a:cubicBezTo>
                      <a:pt x="1687" y="189"/>
                      <a:pt x="1687" y="189"/>
                      <a:pt x="1687" y="189"/>
                    </a:cubicBezTo>
                    <a:cubicBezTo>
                      <a:pt x="1690" y="187"/>
                      <a:pt x="1690" y="187"/>
                      <a:pt x="1690" y="187"/>
                    </a:cubicBezTo>
                    <a:cubicBezTo>
                      <a:pt x="1692" y="189"/>
                      <a:pt x="1692" y="189"/>
                      <a:pt x="1692" y="189"/>
                    </a:cubicBezTo>
                    <a:cubicBezTo>
                      <a:pt x="1698" y="184"/>
                      <a:pt x="1698" y="184"/>
                      <a:pt x="1698" y="184"/>
                    </a:cubicBezTo>
                    <a:cubicBezTo>
                      <a:pt x="1699" y="186"/>
                      <a:pt x="1699" y="186"/>
                      <a:pt x="1699" y="186"/>
                    </a:cubicBezTo>
                    <a:cubicBezTo>
                      <a:pt x="1699" y="184"/>
                      <a:pt x="1699" y="184"/>
                      <a:pt x="1699" y="184"/>
                    </a:cubicBezTo>
                    <a:cubicBezTo>
                      <a:pt x="1702" y="179"/>
                      <a:pt x="1702" y="179"/>
                      <a:pt x="1702" y="179"/>
                    </a:cubicBezTo>
                    <a:cubicBezTo>
                      <a:pt x="1702" y="178"/>
                      <a:pt x="1702" y="178"/>
                      <a:pt x="1702" y="178"/>
                    </a:cubicBezTo>
                    <a:cubicBezTo>
                      <a:pt x="1702" y="174"/>
                      <a:pt x="1702" y="174"/>
                      <a:pt x="1702" y="174"/>
                    </a:cubicBezTo>
                    <a:cubicBezTo>
                      <a:pt x="1700" y="169"/>
                      <a:pt x="1700" y="169"/>
                      <a:pt x="1700" y="169"/>
                    </a:cubicBezTo>
                    <a:cubicBezTo>
                      <a:pt x="1703" y="160"/>
                      <a:pt x="1703" y="160"/>
                      <a:pt x="1703" y="160"/>
                    </a:cubicBezTo>
                    <a:cubicBezTo>
                      <a:pt x="1703" y="155"/>
                      <a:pt x="1703" y="155"/>
                      <a:pt x="1703" y="155"/>
                    </a:cubicBezTo>
                    <a:cubicBezTo>
                      <a:pt x="1700" y="152"/>
                      <a:pt x="1700" y="152"/>
                      <a:pt x="1700" y="152"/>
                    </a:cubicBezTo>
                    <a:cubicBezTo>
                      <a:pt x="1699" y="149"/>
                      <a:pt x="1699" y="149"/>
                      <a:pt x="1699" y="149"/>
                    </a:cubicBezTo>
                    <a:cubicBezTo>
                      <a:pt x="1695" y="146"/>
                      <a:pt x="1695" y="146"/>
                      <a:pt x="1695" y="146"/>
                    </a:cubicBezTo>
                    <a:cubicBezTo>
                      <a:pt x="1693" y="141"/>
                      <a:pt x="1693" y="141"/>
                      <a:pt x="1693" y="141"/>
                    </a:cubicBezTo>
                    <a:cubicBezTo>
                      <a:pt x="1691" y="142"/>
                      <a:pt x="1691" y="142"/>
                      <a:pt x="1691" y="142"/>
                    </a:cubicBezTo>
                    <a:cubicBezTo>
                      <a:pt x="1685" y="140"/>
                      <a:pt x="1685" y="140"/>
                      <a:pt x="1685" y="140"/>
                    </a:cubicBezTo>
                    <a:cubicBezTo>
                      <a:pt x="1678" y="132"/>
                      <a:pt x="1678" y="132"/>
                      <a:pt x="1678" y="132"/>
                    </a:cubicBezTo>
                    <a:cubicBezTo>
                      <a:pt x="1675" y="131"/>
                      <a:pt x="1675" y="131"/>
                      <a:pt x="1675" y="131"/>
                    </a:cubicBezTo>
                    <a:cubicBezTo>
                      <a:pt x="1676" y="127"/>
                      <a:pt x="1676" y="127"/>
                      <a:pt x="1676" y="127"/>
                    </a:cubicBezTo>
                    <a:cubicBezTo>
                      <a:pt x="1680" y="127"/>
                      <a:pt x="1680" y="127"/>
                      <a:pt x="1680" y="127"/>
                    </a:cubicBezTo>
                    <a:cubicBezTo>
                      <a:pt x="1681" y="125"/>
                      <a:pt x="1681" y="125"/>
                      <a:pt x="1681" y="125"/>
                    </a:cubicBezTo>
                    <a:cubicBezTo>
                      <a:pt x="1680" y="124"/>
                      <a:pt x="1680" y="124"/>
                      <a:pt x="1680" y="124"/>
                    </a:cubicBezTo>
                    <a:cubicBezTo>
                      <a:pt x="1677" y="124"/>
                      <a:pt x="1677" y="124"/>
                      <a:pt x="1677" y="124"/>
                    </a:cubicBezTo>
                    <a:cubicBezTo>
                      <a:pt x="1674" y="122"/>
                      <a:pt x="1674" y="122"/>
                      <a:pt x="1674" y="122"/>
                    </a:cubicBezTo>
                    <a:cubicBezTo>
                      <a:pt x="1676" y="120"/>
                      <a:pt x="1676" y="120"/>
                      <a:pt x="1676" y="120"/>
                    </a:cubicBezTo>
                    <a:cubicBezTo>
                      <a:pt x="1675" y="117"/>
                      <a:pt x="1675" y="117"/>
                      <a:pt x="1675" y="117"/>
                    </a:cubicBezTo>
                    <a:cubicBezTo>
                      <a:pt x="1677" y="116"/>
                      <a:pt x="1677" y="116"/>
                      <a:pt x="1677" y="116"/>
                    </a:cubicBezTo>
                    <a:cubicBezTo>
                      <a:pt x="1680" y="120"/>
                      <a:pt x="1680" y="120"/>
                      <a:pt x="1680" y="120"/>
                    </a:cubicBezTo>
                    <a:cubicBezTo>
                      <a:pt x="1683" y="121"/>
                      <a:pt x="1683" y="121"/>
                      <a:pt x="1683" y="121"/>
                    </a:cubicBezTo>
                    <a:cubicBezTo>
                      <a:pt x="1683" y="121"/>
                      <a:pt x="1683" y="121"/>
                      <a:pt x="1683" y="121"/>
                    </a:cubicBezTo>
                    <a:cubicBezTo>
                      <a:pt x="1682" y="120"/>
                      <a:pt x="1682" y="120"/>
                      <a:pt x="1682" y="120"/>
                    </a:cubicBezTo>
                    <a:cubicBezTo>
                      <a:pt x="1682" y="117"/>
                      <a:pt x="1682" y="117"/>
                      <a:pt x="1682" y="117"/>
                    </a:cubicBezTo>
                    <a:cubicBezTo>
                      <a:pt x="1681" y="115"/>
                      <a:pt x="1681" y="115"/>
                      <a:pt x="1681" y="115"/>
                    </a:cubicBezTo>
                    <a:cubicBezTo>
                      <a:pt x="1684" y="112"/>
                      <a:pt x="1684" y="112"/>
                      <a:pt x="1684" y="112"/>
                    </a:cubicBezTo>
                    <a:cubicBezTo>
                      <a:pt x="1686" y="115"/>
                      <a:pt x="1686" y="115"/>
                      <a:pt x="1686" y="115"/>
                    </a:cubicBezTo>
                    <a:cubicBezTo>
                      <a:pt x="1687" y="116"/>
                      <a:pt x="1687" y="116"/>
                      <a:pt x="1687" y="116"/>
                    </a:cubicBezTo>
                    <a:cubicBezTo>
                      <a:pt x="1689" y="117"/>
                      <a:pt x="1689" y="117"/>
                      <a:pt x="1689" y="117"/>
                    </a:cubicBezTo>
                    <a:cubicBezTo>
                      <a:pt x="1691" y="124"/>
                      <a:pt x="1691" y="124"/>
                      <a:pt x="1691" y="124"/>
                    </a:cubicBezTo>
                    <a:cubicBezTo>
                      <a:pt x="1690" y="126"/>
                      <a:pt x="1690" y="126"/>
                      <a:pt x="1690" y="126"/>
                    </a:cubicBezTo>
                    <a:cubicBezTo>
                      <a:pt x="1696" y="130"/>
                      <a:pt x="1696" y="130"/>
                      <a:pt x="1696" y="130"/>
                    </a:cubicBezTo>
                    <a:cubicBezTo>
                      <a:pt x="1698" y="129"/>
                      <a:pt x="1698" y="129"/>
                      <a:pt x="1698" y="129"/>
                    </a:cubicBezTo>
                    <a:cubicBezTo>
                      <a:pt x="1702" y="130"/>
                      <a:pt x="1702" y="130"/>
                      <a:pt x="1702" y="130"/>
                    </a:cubicBezTo>
                    <a:cubicBezTo>
                      <a:pt x="1702" y="135"/>
                      <a:pt x="1702" y="135"/>
                      <a:pt x="1702" y="135"/>
                    </a:cubicBezTo>
                    <a:cubicBezTo>
                      <a:pt x="1703" y="135"/>
                      <a:pt x="1703" y="135"/>
                      <a:pt x="1703" y="135"/>
                    </a:cubicBezTo>
                    <a:cubicBezTo>
                      <a:pt x="1708" y="129"/>
                      <a:pt x="1708" y="129"/>
                      <a:pt x="1708" y="129"/>
                    </a:cubicBezTo>
                    <a:cubicBezTo>
                      <a:pt x="1708" y="126"/>
                      <a:pt x="1708" y="126"/>
                      <a:pt x="1708" y="126"/>
                    </a:cubicBezTo>
                    <a:cubicBezTo>
                      <a:pt x="1707" y="123"/>
                      <a:pt x="1707" y="123"/>
                      <a:pt x="1707" y="123"/>
                    </a:cubicBezTo>
                    <a:cubicBezTo>
                      <a:pt x="1708" y="118"/>
                      <a:pt x="1708" y="118"/>
                      <a:pt x="1708" y="118"/>
                    </a:cubicBezTo>
                    <a:cubicBezTo>
                      <a:pt x="1704" y="106"/>
                      <a:pt x="1704" y="106"/>
                      <a:pt x="1704" y="106"/>
                    </a:cubicBezTo>
                    <a:cubicBezTo>
                      <a:pt x="1711" y="118"/>
                      <a:pt x="1711" y="118"/>
                      <a:pt x="1711" y="118"/>
                    </a:cubicBezTo>
                    <a:cubicBezTo>
                      <a:pt x="1711" y="120"/>
                      <a:pt x="1711" y="120"/>
                      <a:pt x="1711" y="120"/>
                    </a:cubicBezTo>
                    <a:cubicBezTo>
                      <a:pt x="1711" y="120"/>
                      <a:pt x="1711" y="120"/>
                      <a:pt x="1711" y="120"/>
                    </a:cubicBezTo>
                    <a:cubicBezTo>
                      <a:pt x="1713" y="118"/>
                      <a:pt x="1713" y="118"/>
                      <a:pt x="1713" y="118"/>
                    </a:cubicBezTo>
                    <a:cubicBezTo>
                      <a:pt x="1717" y="117"/>
                      <a:pt x="1717" y="117"/>
                      <a:pt x="1717" y="117"/>
                    </a:cubicBezTo>
                    <a:cubicBezTo>
                      <a:pt x="1718" y="113"/>
                      <a:pt x="1718" y="113"/>
                      <a:pt x="1718" y="113"/>
                    </a:cubicBezTo>
                    <a:cubicBezTo>
                      <a:pt x="1725" y="116"/>
                      <a:pt x="1725" y="116"/>
                      <a:pt x="1725" y="116"/>
                    </a:cubicBezTo>
                    <a:cubicBezTo>
                      <a:pt x="1724" y="117"/>
                      <a:pt x="1724" y="117"/>
                      <a:pt x="1724" y="117"/>
                    </a:cubicBezTo>
                    <a:cubicBezTo>
                      <a:pt x="1724" y="117"/>
                      <a:pt x="1724" y="117"/>
                      <a:pt x="1724" y="117"/>
                    </a:cubicBezTo>
                    <a:cubicBezTo>
                      <a:pt x="1732" y="123"/>
                      <a:pt x="1732" y="123"/>
                      <a:pt x="1732" y="123"/>
                    </a:cubicBezTo>
                    <a:cubicBezTo>
                      <a:pt x="1733" y="127"/>
                      <a:pt x="1733" y="127"/>
                      <a:pt x="1733" y="127"/>
                    </a:cubicBezTo>
                    <a:cubicBezTo>
                      <a:pt x="1733" y="128"/>
                      <a:pt x="1733" y="128"/>
                      <a:pt x="1733" y="128"/>
                    </a:cubicBezTo>
                    <a:cubicBezTo>
                      <a:pt x="1734" y="128"/>
                      <a:pt x="1734" y="128"/>
                      <a:pt x="1734" y="128"/>
                    </a:cubicBezTo>
                    <a:cubicBezTo>
                      <a:pt x="1739" y="127"/>
                      <a:pt x="1739" y="127"/>
                      <a:pt x="1739" y="127"/>
                    </a:cubicBezTo>
                    <a:cubicBezTo>
                      <a:pt x="1741" y="128"/>
                      <a:pt x="1741" y="128"/>
                      <a:pt x="1741" y="128"/>
                    </a:cubicBezTo>
                    <a:cubicBezTo>
                      <a:pt x="1742" y="127"/>
                      <a:pt x="1742" y="127"/>
                      <a:pt x="1742" y="127"/>
                    </a:cubicBezTo>
                    <a:cubicBezTo>
                      <a:pt x="1741" y="125"/>
                      <a:pt x="1741" y="125"/>
                      <a:pt x="1741" y="125"/>
                    </a:cubicBezTo>
                    <a:cubicBezTo>
                      <a:pt x="1742" y="123"/>
                      <a:pt x="1742" y="123"/>
                      <a:pt x="1742" y="123"/>
                    </a:cubicBezTo>
                    <a:cubicBezTo>
                      <a:pt x="1743" y="123"/>
                      <a:pt x="1743" y="123"/>
                      <a:pt x="1743" y="123"/>
                    </a:cubicBezTo>
                    <a:cubicBezTo>
                      <a:pt x="1742" y="120"/>
                      <a:pt x="1742" y="120"/>
                      <a:pt x="1742" y="120"/>
                    </a:cubicBezTo>
                    <a:cubicBezTo>
                      <a:pt x="1746" y="120"/>
                      <a:pt x="1746" y="120"/>
                      <a:pt x="1746" y="120"/>
                    </a:cubicBezTo>
                    <a:cubicBezTo>
                      <a:pt x="1748" y="123"/>
                      <a:pt x="1748" y="123"/>
                      <a:pt x="1748" y="123"/>
                    </a:cubicBezTo>
                    <a:cubicBezTo>
                      <a:pt x="1747" y="124"/>
                      <a:pt x="1747" y="124"/>
                      <a:pt x="1747" y="124"/>
                    </a:cubicBezTo>
                    <a:cubicBezTo>
                      <a:pt x="1748" y="124"/>
                      <a:pt x="1748" y="124"/>
                      <a:pt x="1748" y="124"/>
                    </a:cubicBezTo>
                    <a:cubicBezTo>
                      <a:pt x="1750" y="123"/>
                      <a:pt x="1750" y="123"/>
                      <a:pt x="1750" y="123"/>
                    </a:cubicBezTo>
                    <a:cubicBezTo>
                      <a:pt x="1757" y="123"/>
                      <a:pt x="1757" y="123"/>
                      <a:pt x="1757" y="123"/>
                    </a:cubicBezTo>
                    <a:cubicBezTo>
                      <a:pt x="1759" y="124"/>
                      <a:pt x="1759" y="124"/>
                      <a:pt x="1759" y="124"/>
                    </a:cubicBezTo>
                    <a:cubicBezTo>
                      <a:pt x="1761" y="124"/>
                      <a:pt x="1761" y="124"/>
                      <a:pt x="1761" y="124"/>
                    </a:cubicBezTo>
                    <a:cubicBezTo>
                      <a:pt x="1762" y="125"/>
                      <a:pt x="1762" y="125"/>
                      <a:pt x="1762" y="125"/>
                    </a:cubicBezTo>
                    <a:cubicBezTo>
                      <a:pt x="1762" y="125"/>
                      <a:pt x="1762" y="125"/>
                      <a:pt x="1762" y="125"/>
                    </a:cubicBezTo>
                    <a:cubicBezTo>
                      <a:pt x="1764" y="124"/>
                      <a:pt x="1764" y="124"/>
                      <a:pt x="1764" y="124"/>
                    </a:cubicBezTo>
                    <a:cubicBezTo>
                      <a:pt x="1761" y="117"/>
                      <a:pt x="1761" y="117"/>
                      <a:pt x="1761" y="117"/>
                    </a:cubicBezTo>
                    <a:cubicBezTo>
                      <a:pt x="1765" y="119"/>
                      <a:pt x="1765" y="119"/>
                      <a:pt x="1765" y="119"/>
                    </a:cubicBezTo>
                    <a:cubicBezTo>
                      <a:pt x="1768" y="123"/>
                      <a:pt x="1768" y="123"/>
                      <a:pt x="1768" y="123"/>
                    </a:cubicBezTo>
                    <a:cubicBezTo>
                      <a:pt x="1770" y="122"/>
                      <a:pt x="1770" y="122"/>
                      <a:pt x="1770" y="122"/>
                    </a:cubicBezTo>
                    <a:cubicBezTo>
                      <a:pt x="1770" y="121"/>
                      <a:pt x="1770" y="121"/>
                      <a:pt x="1770" y="121"/>
                    </a:cubicBezTo>
                    <a:lnTo>
                      <a:pt x="1769" y="119"/>
                    </a:lnTo>
                    <a:close/>
                  </a:path>
                </a:pathLst>
              </a:custGeom>
              <a:grp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nvGrpSpPr>
            <p:cNvPr id="7" name="Group 6">
              <a:extLst>
                <a:ext uri="{FF2B5EF4-FFF2-40B4-BE49-F238E27FC236}">
                  <a16:creationId xmlns:a16="http://schemas.microsoft.com/office/drawing/2014/main" id="{8BCE0400-F5CF-27B4-C40A-12AE50D7A849}"/>
                </a:ext>
              </a:extLst>
            </p:cNvPr>
            <p:cNvGrpSpPr/>
            <p:nvPr/>
          </p:nvGrpSpPr>
          <p:grpSpPr>
            <a:xfrm>
              <a:off x="5338276" y="3517981"/>
              <a:ext cx="1198724" cy="1291281"/>
              <a:chOff x="5253038" y="2520951"/>
              <a:chExt cx="1685926" cy="1816100"/>
            </a:xfrm>
            <a:solidFill>
              <a:schemeClr val="accent4"/>
            </a:solidFill>
          </p:grpSpPr>
          <p:sp>
            <p:nvSpPr>
              <p:cNvPr id="122" name="Freeform 74">
                <a:extLst>
                  <a:ext uri="{FF2B5EF4-FFF2-40B4-BE49-F238E27FC236}">
                    <a16:creationId xmlns:a16="http://schemas.microsoft.com/office/drawing/2014/main" id="{44B61F92-E1F6-FF54-6FAF-CD98D330FAE8}"/>
                  </a:ext>
                </a:extLst>
              </p:cNvPr>
              <p:cNvSpPr/>
              <p:nvPr/>
            </p:nvSpPr>
            <p:spPr bwMode="auto">
              <a:xfrm>
                <a:off x="6692901" y="3173413"/>
                <a:ext cx="246063" cy="322263"/>
              </a:xfrm>
              <a:custGeom>
                <a:avLst/>
                <a:gdLst>
                  <a:gd name="T0" fmla="*/ 28 w 155"/>
                  <a:gd name="T1" fmla="*/ 21 h 203"/>
                  <a:gd name="T2" fmla="*/ 35 w 155"/>
                  <a:gd name="T3" fmla="*/ 30 h 203"/>
                  <a:gd name="T4" fmla="*/ 36 w 155"/>
                  <a:gd name="T5" fmla="*/ 39 h 203"/>
                  <a:gd name="T6" fmla="*/ 45 w 155"/>
                  <a:gd name="T7" fmla="*/ 43 h 203"/>
                  <a:gd name="T8" fmla="*/ 113 w 155"/>
                  <a:gd name="T9" fmla="*/ 57 h 203"/>
                  <a:gd name="T10" fmla="*/ 52 w 155"/>
                  <a:gd name="T11" fmla="*/ 105 h 203"/>
                  <a:gd name="T12" fmla="*/ 39 w 155"/>
                  <a:gd name="T13" fmla="*/ 108 h 203"/>
                  <a:gd name="T14" fmla="*/ 34 w 155"/>
                  <a:gd name="T15" fmla="*/ 110 h 203"/>
                  <a:gd name="T16" fmla="*/ 24 w 155"/>
                  <a:gd name="T17" fmla="*/ 117 h 203"/>
                  <a:gd name="T18" fmla="*/ 16 w 155"/>
                  <a:gd name="T19" fmla="*/ 120 h 203"/>
                  <a:gd name="T20" fmla="*/ 16 w 155"/>
                  <a:gd name="T21" fmla="*/ 120 h 203"/>
                  <a:gd name="T22" fmla="*/ 14 w 155"/>
                  <a:gd name="T23" fmla="*/ 123 h 203"/>
                  <a:gd name="T24" fmla="*/ 0 w 155"/>
                  <a:gd name="T25" fmla="*/ 195 h 203"/>
                  <a:gd name="T26" fmla="*/ 22 w 155"/>
                  <a:gd name="T27" fmla="*/ 189 h 203"/>
                  <a:gd name="T28" fmla="*/ 27 w 155"/>
                  <a:gd name="T29" fmla="*/ 183 h 203"/>
                  <a:gd name="T30" fmla="*/ 31 w 155"/>
                  <a:gd name="T31" fmla="*/ 180 h 203"/>
                  <a:gd name="T32" fmla="*/ 42 w 155"/>
                  <a:gd name="T33" fmla="*/ 169 h 203"/>
                  <a:gd name="T34" fmla="*/ 54 w 155"/>
                  <a:gd name="T35" fmla="*/ 158 h 203"/>
                  <a:gd name="T36" fmla="*/ 65 w 155"/>
                  <a:gd name="T37" fmla="*/ 151 h 203"/>
                  <a:gd name="T38" fmla="*/ 76 w 155"/>
                  <a:gd name="T39" fmla="*/ 144 h 203"/>
                  <a:gd name="T40" fmla="*/ 102 w 155"/>
                  <a:gd name="T41" fmla="*/ 119 h 203"/>
                  <a:gd name="T42" fmla="*/ 108 w 155"/>
                  <a:gd name="T43" fmla="*/ 111 h 203"/>
                  <a:gd name="T44" fmla="*/ 118 w 155"/>
                  <a:gd name="T45" fmla="*/ 95 h 203"/>
                  <a:gd name="T46" fmla="*/ 125 w 155"/>
                  <a:gd name="T47" fmla="*/ 82 h 203"/>
                  <a:gd name="T48" fmla="*/ 134 w 155"/>
                  <a:gd name="T49" fmla="*/ 65 h 203"/>
                  <a:gd name="T50" fmla="*/ 134 w 155"/>
                  <a:gd name="T51" fmla="*/ 60 h 203"/>
                  <a:gd name="T52" fmla="*/ 139 w 155"/>
                  <a:gd name="T53" fmla="*/ 56 h 203"/>
                  <a:gd name="T54" fmla="*/ 145 w 155"/>
                  <a:gd name="T55" fmla="*/ 46 h 203"/>
                  <a:gd name="T56" fmla="*/ 149 w 155"/>
                  <a:gd name="T57" fmla="*/ 36 h 203"/>
                  <a:gd name="T58" fmla="*/ 152 w 155"/>
                  <a:gd name="T59" fmla="*/ 31 h 203"/>
                  <a:gd name="T60" fmla="*/ 153 w 155"/>
                  <a:gd name="T61" fmla="*/ 24 h 203"/>
                  <a:gd name="T62" fmla="*/ 154 w 155"/>
                  <a:gd name="T63" fmla="*/ 21 h 203"/>
                  <a:gd name="T64" fmla="*/ 152 w 155"/>
                  <a:gd name="T65" fmla="*/ 17 h 203"/>
                  <a:gd name="T66" fmla="*/ 154 w 155"/>
                  <a:gd name="T67" fmla="*/ 13 h 203"/>
                  <a:gd name="T68" fmla="*/ 154 w 155"/>
                  <a:gd name="T69" fmla="*/ 8 h 203"/>
                  <a:gd name="T70" fmla="*/ 155 w 155"/>
                  <a:gd name="T71" fmla="*/ 4 h 203"/>
                  <a:gd name="T72" fmla="*/ 155 w 155"/>
                  <a:gd name="T73" fmla="*/ 2 h 203"/>
                  <a:gd name="T74" fmla="*/ 148 w 155"/>
                  <a:gd name="T75" fmla="*/ 1 h 203"/>
                  <a:gd name="T76" fmla="*/ 146 w 155"/>
                  <a:gd name="T77" fmla="*/ 6 h 203"/>
                  <a:gd name="T78" fmla="*/ 142 w 155"/>
                  <a:gd name="T79" fmla="*/ 7 h 203"/>
                  <a:gd name="T80" fmla="*/ 138 w 155"/>
                  <a:gd name="T81" fmla="*/ 9 h 203"/>
                  <a:gd name="T82" fmla="*/ 131 w 155"/>
                  <a:gd name="T83" fmla="*/ 8 h 203"/>
                  <a:gd name="T84" fmla="*/ 120 w 155"/>
                  <a:gd name="T85" fmla="*/ 12 h 203"/>
                  <a:gd name="T86" fmla="*/ 117 w 155"/>
                  <a:gd name="T87" fmla="*/ 11 h 203"/>
                  <a:gd name="T88" fmla="*/ 109 w 155"/>
                  <a:gd name="T89" fmla="*/ 14 h 203"/>
                  <a:gd name="T90" fmla="*/ 102 w 155"/>
                  <a:gd name="T91" fmla="*/ 14 h 203"/>
                  <a:gd name="T92" fmla="*/ 96 w 155"/>
                  <a:gd name="T93" fmla="*/ 13 h 203"/>
                  <a:gd name="T94" fmla="*/ 81 w 155"/>
                  <a:gd name="T95" fmla="*/ 20 h 203"/>
                  <a:gd name="T96" fmla="*/ 76 w 155"/>
                  <a:gd name="T97" fmla="*/ 19 h 203"/>
                  <a:gd name="T98" fmla="*/ 71 w 155"/>
                  <a:gd name="T99" fmla="*/ 17 h 203"/>
                  <a:gd name="T100" fmla="*/ 65 w 155"/>
                  <a:gd name="T101" fmla="*/ 22 h 203"/>
                  <a:gd name="T102" fmla="*/ 59 w 155"/>
                  <a:gd name="T103" fmla="*/ 24 h 203"/>
                  <a:gd name="T104" fmla="*/ 52 w 155"/>
                  <a:gd name="T105" fmla="*/ 27 h 203"/>
                  <a:gd name="T106" fmla="*/ 44 w 155"/>
                  <a:gd name="T107" fmla="*/ 22 h 203"/>
                  <a:gd name="T108" fmla="*/ 40 w 155"/>
                  <a:gd name="T109" fmla="*/ 19 h 203"/>
                  <a:gd name="T110" fmla="*/ 31 w 155"/>
                  <a:gd name="T111" fmla="*/ 9 h 203"/>
                  <a:gd name="T112" fmla="*/ 28 w 155"/>
                  <a:gd name="T113" fmla="*/ 13 h 203"/>
                  <a:gd name="T114" fmla="*/ 27 w 155"/>
                  <a:gd name="T115" fmla="*/ 1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5" h="203">
                    <a:moveTo>
                      <a:pt x="27" y="15"/>
                    </a:moveTo>
                    <a:lnTo>
                      <a:pt x="28" y="21"/>
                    </a:lnTo>
                    <a:lnTo>
                      <a:pt x="30" y="28"/>
                    </a:lnTo>
                    <a:lnTo>
                      <a:pt x="35" y="30"/>
                    </a:lnTo>
                    <a:lnTo>
                      <a:pt x="35" y="35"/>
                    </a:lnTo>
                    <a:lnTo>
                      <a:pt x="36" y="39"/>
                    </a:lnTo>
                    <a:lnTo>
                      <a:pt x="42" y="41"/>
                    </a:lnTo>
                    <a:lnTo>
                      <a:pt x="45" y="43"/>
                    </a:lnTo>
                    <a:lnTo>
                      <a:pt x="90" y="57"/>
                    </a:lnTo>
                    <a:lnTo>
                      <a:pt x="113" y="57"/>
                    </a:lnTo>
                    <a:lnTo>
                      <a:pt x="62" y="107"/>
                    </a:lnTo>
                    <a:lnTo>
                      <a:pt x="52" y="105"/>
                    </a:lnTo>
                    <a:lnTo>
                      <a:pt x="43" y="107"/>
                    </a:lnTo>
                    <a:lnTo>
                      <a:pt x="39" y="108"/>
                    </a:lnTo>
                    <a:lnTo>
                      <a:pt x="37" y="108"/>
                    </a:lnTo>
                    <a:lnTo>
                      <a:pt x="34" y="110"/>
                    </a:lnTo>
                    <a:lnTo>
                      <a:pt x="32" y="114"/>
                    </a:lnTo>
                    <a:lnTo>
                      <a:pt x="24" y="117"/>
                    </a:lnTo>
                    <a:lnTo>
                      <a:pt x="21" y="118"/>
                    </a:lnTo>
                    <a:lnTo>
                      <a:pt x="16" y="120"/>
                    </a:lnTo>
                    <a:lnTo>
                      <a:pt x="16" y="120"/>
                    </a:lnTo>
                    <a:lnTo>
                      <a:pt x="16" y="120"/>
                    </a:lnTo>
                    <a:lnTo>
                      <a:pt x="15" y="123"/>
                    </a:lnTo>
                    <a:lnTo>
                      <a:pt x="14" y="123"/>
                    </a:lnTo>
                    <a:lnTo>
                      <a:pt x="0" y="136"/>
                    </a:lnTo>
                    <a:lnTo>
                      <a:pt x="0" y="195"/>
                    </a:lnTo>
                    <a:lnTo>
                      <a:pt x="9" y="203"/>
                    </a:lnTo>
                    <a:lnTo>
                      <a:pt x="22" y="189"/>
                    </a:lnTo>
                    <a:lnTo>
                      <a:pt x="23" y="186"/>
                    </a:lnTo>
                    <a:lnTo>
                      <a:pt x="27" y="183"/>
                    </a:lnTo>
                    <a:lnTo>
                      <a:pt x="30" y="182"/>
                    </a:lnTo>
                    <a:lnTo>
                      <a:pt x="31" y="180"/>
                    </a:lnTo>
                    <a:lnTo>
                      <a:pt x="32" y="178"/>
                    </a:lnTo>
                    <a:lnTo>
                      <a:pt x="42" y="169"/>
                    </a:lnTo>
                    <a:lnTo>
                      <a:pt x="44" y="169"/>
                    </a:lnTo>
                    <a:lnTo>
                      <a:pt x="54" y="158"/>
                    </a:lnTo>
                    <a:lnTo>
                      <a:pt x="60" y="154"/>
                    </a:lnTo>
                    <a:lnTo>
                      <a:pt x="65" y="151"/>
                    </a:lnTo>
                    <a:lnTo>
                      <a:pt x="69" y="149"/>
                    </a:lnTo>
                    <a:lnTo>
                      <a:pt x="76" y="144"/>
                    </a:lnTo>
                    <a:lnTo>
                      <a:pt x="94" y="129"/>
                    </a:lnTo>
                    <a:lnTo>
                      <a:pt x="102" y="119"/>
                    </a:lnTo>
                    <a:lnTo>
                      <a:pt x="106" y="115"/>
                    </a:lnTo>
                    <a:lnTo>
                      <a:pt x="108" y="111"/>
                    </a:lnTo>
                    <a:lnTo>
                      <a:pt x="118" y="97"/>
                    </a:lnTo>
                    <a:lnTo>
                      <a:pt x="118" y="95"/>
                    </a:lnTo>
                    <a:lnTo>
                      <a:pt x="124" y="87"/>
                    </a:lnTo>
                    <a:lnTo>
                      <a:pt x="125" y="82"/>
                    </a:lnTo>
                    <a:lnTo>
                      <a:pt x="133" y="66"/>
                    </a:lnTo>
                    <a:lnTo>
                      <a:pt x="134" y="65"/>
                    </a:lnTo>
                    <a:lnTo>
                      <a:pt x="133" y="63"/>
                    </a:lnTo>
                    <a:lnTo>
                      <a:pt x="134" y="60"/>
                    </a:lnTo>
                    <a:lnTo>
                      <a:pt x="138" y="56"/>
                    </a:lnTo>
                    <a:lnTo>
                      <a:pt x="139" y="56"/>
                    </a:lnTo>
                    <a:lnTo>
                      <a:pt x="141" y="55"/>
                    </a:lnTo>
                    <a:lnTo>
                      <a:pt x="145" y="46"/>
                    </a:lnTo>
                    <a:lnTo>
                      <a:pt x="149" y="39"/>
                    </a:lnTo>
                    <a:lnTo>
                      <a:pt x="149" y="36"/>
                    </a:lnTo>
                    <a:lnTo>
                      <a:pt x="150" y="34"/>
                    </a:lnTo>
                    <a:lnTo>
                      <a:pt x="152" y="31"/>
                    </a:lnTo>
                    <a:lnTo>
                      <a:pt x="149" y="29"/>
                    </a:lnTo>
                    <a:lnTo>
                      <a:pt x="153" y="24"/>
                    </a:lnTo>
                    <a:lnTo>
                      <a:pt x="153" y="24"/>
                    </a:lnTo>
                    <a:lnTo>
                      <a:pt x="154" y="21"/>
                    </a:lnTo>
                    <a:lnTo>
                      <a:pt x="154" y="20"/>
                    </a:lnTo>
                    <a:lnTo>
                      <a:pt x="152" y="17"/>
                    </a:lnTo>
                    <a:lnTo>
                      <a:pt x="154" y="13"/>
                    </a:lnTo>
                    <a:lnTo>
                      <a:pt x="154" y="13"/>
                    </a:lnTo>
                    <a:lnTo>
                      <a:pt x="153" y="11"/>
                    </a:lnTo>
                    <a:lnTo>
                      <a:pt x="154" y="8"/>
                    </a:lnTo>
                    <a:lnTo>
                      <a:pt x="154" y="6"/>
                    </a:lnTo>
                    <a:lnTo>
                      <a:pt x="155" y="4"/>
                    </a:lnTo>
                    <a:lnTo>
                      <a:pt x="155" y="2"/>
                    </a:lnTo>
                    <a:lnTo>
                      <a:pt x="155" y="2"/>
                    </a:lnTo>
                    <a:lnTo>
                      <a:pt x="148" y="0"/>
                    </a:lnTo>
                    <a:lnTo>
                      <a:pt x="148" y="1"/>
                    </a:lnTo>
                    <a:lnTo>
                      <a:pt x="148" y="1"/>
                    </a:lnTo>
                    <a:lnTo>
                      <a:pt x="146" y="6"/>
                    </a:lnTo>
                    <a:lnTo>
                      <a:pt x="145" y="5"/>
                    </a:lnTo>
                    <a:lnTo>
                      <a:pt x="142" y="7"/>
                    </a:lnTo>
                    <a:lnTo>
                      <a:pt x="138" y="7"/>
                    </a:lnTo>
                    <a:lnTo>
                      <a:pt x="138" y="9"/>
                    </a:lnTo>
                    <a:lnTo>
                      <a:pt x="135" y="8"/>
                    </a:lnTo>
                    <a:lnTo>
                      <a:pt x="131" y="8"/>
                    </a:lnTo>
                    <a:lnTo>
                      <a:pt x="128" y="11"/>
                    </a:lnTo>
                    <a:lnTo>
                      <a:pt x="120" y="12"/>
                    </a:lnTo>
                    <a:lnTo>
                      <a:pt x="118" y="12"/>
                    </a:lnTo>
                    <a:lnTo>
                      <a:pt x="117" y="11"/>
                    </a:lnTo>
                    <a:lnTo>
                      <a:pt x="112" y="12"/>
                    </a:lnTo>
                    <a:lnTo>
                      <a:pt x="109" y="14"/>
                    </a:lnTo>
                    <a:lnTo>
                      <a:pt x="104" y="13"/>
                    </a:lnTo>
                    <a:lnTo>
                      <a:pt x="102" y="14"/>
                    </a:lnTo>
                    <a:lnTo>
                      <a:pt x="98" y="13"/>
                    </a:lnTo>
                    <a:lnTo>
                      <a:pt x="96" y="13"/>
                    </a:lnTo>
                    <a:lnTo>
                      <a:pt x="86" y="19"/>
                    </a:lnTo>
                    <a:lnTo>
                      <a:pt x="81" y="20"/>
                    </a:lnTo>
                    <a:lnTo>
                      <a:pt x="79" y="19"/>
                    </a:lnTo>
                    <a:lnTo>
                      <a:pt x="76" y="19"/>
                    </a:lnTo>
                    <a:lnTo>
                      <a:pt x="72" y="19"/>
                    </a:lnTo>
                    <a:lnTo>
                      <a:pt x="71" y="17"/>
                    </a:lnTo>
                    <a:lnTo>
                      <a:pt x="71" y="17"/>
                    </a:lnTo>
                    <a:lnTo>
                      <a:pt x="65" y="22"/>
                    </a:lnTo>
                    <a:lnTo>
                      <a:pt x="62" y="22"/>
                    </a:lnTo>
                    <a:lnTo>
                      <a:pt x="59" y="24"/>
                    </a:lnTo>
                    <a:lnTo>
                      <a:pt x="58" y="26"/>
                    </a:lnTo>
                    <a:lnTo>
                      <a:pt x="52" y="27"/>
                    </a:lnTo>
                    <a:lnTo>
                      <a:pt x="47" y="26"/>
                    </a:lnTo>
                    <a:lnTo>
                      <a:pt x="44" y="22"/>
                    </a:lnTo>
                    <a:lnTo>
                      <a:pt x="42" y="22"/>
                    </a:lnTo>
                    <a:lnTo>
                      <a:pt x="40" y="19"/>
                    </a:lnTo>
                    <a:lnTo>
                      <a:pt x="32" y="9"/>
                    </a:lnTo>
                    <a:lnTo>
                      <a:pt x="31" y="9"/>
                    </a:lnTo>
                    <a:lnTo>
                      <a:pt x="30" y="9"/>
                    </a:lnTo>
                    <a:lnTo>
                      <a:pt x="28" y="13"/>
                    </a:lnTo>
                    <a:lnTo>
                      <a:pt x="28" y="13"/>
                    </a:lnTo>
                    <a:lnTo>
                      <a:pt x="27"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3" name="Freeform 75">
                <a:extLst>
                  <a:ext uri="{FF2B5EF4-FFF2-40B4-BE49-F238E27FC236}">
                    <a16:creationId xmlns:a16="http://schemas.microsoft.com/office/drawing/2014/main" id="{38D2A698-B8AD-CF11-2885-5CB0185F5703}"/>
                  </a:ext>
                </a:extLst>
              </p:cNvPr>
              <p:cNvSpPr/>
              <p:nvPr/>
            </p:nvSpPr>
            <p:spPr bwMode="auto">
              <a:xfrm>
                <a:off x="6269038" y="2670176"/>
                <a:ext cx="300038" cy="249238"/>
              </a:xfrm>
              <a:custGeom>
                <a:avLst/>
                <a:gdLst>
                  <a:gd name="T0" fmla="*/ 118 w 189"/>
                  <a:gd name="T1" fmla="*/ 156 h 157"/>
                  <a:gd name="T2" fmla="*/ 186 w 189"/>
                  <a:gd name="T3" fmla="*/ 153 h 157"/>
                  <a:gd name="T4" fmla="*/ 181 w 189"/>
                  <a:gd name="T5" fmla="*/ 150 h 157"/>
                  <a:gd name="T6" fmla="*/ 179 w 189"/>
                  <a:gd name="T7" fmla="*/ 148 h 157"/>
                  <a:gd name="T8" fmla="*/ 170 w 189"/>
                  <a:gd name="T9" fmla="*/ 143 h 157"/>
                  <a:gd name="T10" fmla="*/ 167 w 189"/>
                  <a:gd name="T11" fmla="*/ 133 h 157"/>
                  <a:gd name="T12" fmla="*/ 166 w 189"/>
                  <a:gd name="T13" fmla="*/ 127 h 157"/>
                  <a:gd name="T14" fmla="*/ 164 w 189"/>
                  <a:gd name="T15" fmla="*/ 120 h 157"/>
                  <a:gd name="T16" fmla="*/ 157 w 189"/>
                  <a:gd name="T17" fmla="*/ 108 h 157"/>
                  <a:gd name="T18" fmla="*/ 154 w 189"/>
                  <a:gd name="T19" fmla="*/ 102 h 157"/>
                  <a:gd name="T20" fmla="*/ 143 w 189"/>
                  <a:gd name="T21" fmla="*/ 84 h 157"/>
                  <a:gd name="T22" fmla="*/ 142 w 189"/>
                  <a:gd name="T23" fmla="*/ 75 h 157"/>
                  <a:gd name="T24" fmla="*/ 140 w 189"/>
                  <a:gd name="T25" fmla="*/ 72 h 157"/>
                  <a:gd name="T26" fmla="*/ 134 w 189"/>
                  <a:gd name="T27" fmla="*/ 64 h 157"/>
                  <a:gd name="T28" fmla="*/ 134 w 189"/>
                  <a:gd name="T29" fmla="*/ 60 h 157"/>
                  <a:gd name="T30" fmla="*/ 124 w 189"/>
                  <a:gd name="T31" fmla="*/ 50 h 157"/>
                  <a:gd name="T32" fmla="*/ 118 w 189"/>
                  <a:gd name="T33" fmla="*/ 39 h 157"/>
                  <a:gd name="T34" fmla="*/ 115 w 189"/>
                  <a:gd name="T35" fmla="*/ 32 h 157"/>
                  <a:gd name="T36" fmla="*/ 117 w 189"/>
                  <a:gd name="T37" fmla="*/ 28 h 157"/>
                  <a:gd name="T38" fmla="*/ 120 w 189"/>
                  <a:gd name="T39" fmla="*/ 29 h 157"/>
                  <a:gd name="T40" fmla="*/ 122 w 189"/>
                  <a:gd name="T41" fmla="*/ 36 h 157"/>
                  <a:gd name="T42" fmla="*/ 129 w 189"/>
                  <a:gd name="T43" fmla="*/ 43 h 157"/>
                  <a:gd name="T44" fmla="*/ 130 w 189"/>
                  <a:gd name="T45" fmla="*/ 47 h 157"/>
                  <a:gd name="T46" fmla="*/ 135 w 189"/>
                  <a:gd name="T47" fmla="*/ 53 h 157"/>
                  <a:gd name="T48" fmla="*/ 146 w 189"/>
                  <a:gd name="T49" fmla="*/ 62 h 157"/>
                  <a:gd name="T50" fmla="*/ 148 w 189"/>
                  <a:gd name="T51" fmla="*/ 60 h 157"/>
                  <a:gd name="T52" fmla="*/ 148 w 189"/>
                  <a:gd name="T53" fmla="*/ 54 h 157"/>
                  <a:gd name="T54" fmla="*/ 150 w 189"/>
                  <a:gd name="T55" fmla="*/ 46 h 157"/>
                  <a:gd name="T56" fmla="*/ 150 w 189"/>
                  <a:gd name="T57" fmla="*/ 31 h 157"/>
                  <a:gd name="T58" fmla="*/ 149 w 189"/>
                  <a:gd name="T59" fmla="*/ 21 h 157"/>
                  <a:gd name="T60" fmla="*/ 143 w 189"/>
                  <a:gd name="T61" fmla="*/ 8 h 157"/>
                  <a:gd name="T62" fmla="*/ 140 w 189"/>
                  <a:gd name="T63" fmla="*/ 5 h 157"/>
                  <a:gd name="T64" fmla="*/ 133 w 189"/>
                  <a:gd name="T65" fmla="*/ 8 h 157"/>
                  <a:gd name="T66" fmla="*/ 115 w 189"/>
                  <a:gd name="T67" fmla="*/ 9 h 157"/>
                  <a:gd name="T68" fmla="*/ 110 w 189"/>
                  <a:gd name="T69" fmla="*/ 6 h 157"/>
                  <a:gd name="T70" fmla="*/ 112 w 189"/>
                  <a:gd name="T71" fmla="*/ 15 h 157"/>
                  <a:gd name="T72" fmla="*/ 105 w 189"/>
                  <a:gd name="T73" fmla="*/ 7 h 157"/>
                  <a:gd name="T74" fmla="*/ 103 w 189"/>
                  <a:gd name="T75" fmla="*/ 3 h 157"/>
                  <a:gd name="T76" fmla="*/ 98 w 189"/>
                  <a:gd name="T77" fmla="*/ 3 h 157"/>
                  <a:gd name="T78" fmla="*/ 90 w 189"/>
                  <a:gd name="T79" fmla="*/ 3 h 157"/>
                  <a:gd name="T80" fmla="*/ 84 w 189"/>
                  <a:gd name="T81" fmla="*/ 3 h 157"/>
                  <a:gd name="T82" fmla="*/ 84 w 189"/>
                  <a:gd name="T83" fmla="*/ 2 h 157"/>
                  <a:gd name="T84" fmla="*/ 76 w 189"/>
                  <a:gd name="T85" fmla="*/ 7 h 157"/>
                  <a:gd name="T86" fmla="*/ 69 w 189"/>
                  <a:gd name="T87" fmla="*/ 10 h 157"/>
                  <a:gd name="T88" fmla="*/ 62 w 189"/>
                  <a:gd name="T89" fmla="*/ 13 h 157"/>
                  <a:gd name="T90" fmla="*/ 53 w 189"/>
                  <a:gd name="T91" fmla="*/ 8 h 157"/>
                  <a:gd name="T92" fmla="*/ 43 w 189"/>
                  <a:gd name="T93" fmla="*/ 6 h 157"/>
                  <a:gd name="T94" fmla="*/ 40 w 189"/>
                  <a:gd name="T95" fmla="*/ 8 h 157"/>
                  <a:gd name="T96" fmla="*/ 30 w 189"/>
                  <a:gd name="T97" fmla="*/ 3 h 157"/>
                  <a:gd name="T98" fmla="*/ 12 w 189"/>
                  <a:gd name="T99" fmla="*/ 0 h 157"/>
                  <a:gd name="T100" fmla="*/ 4 w 189"/>
                  <a:gd name="T101" fmla="*/ 1 h 157"/>
                  <a:gd name="T102" fmla="*/ 2 w 189"/>
                  <a:gd name="T103" fmla="*/ 9 h 157"/>
                  <a:gd name="T104" fmla="*/ 3 w 189"/>
                  <a:gd name="T105" fmla="*/ 17 h 157"/>
                  <a:gd name="T106" fmla="*/ 0 w 189"/>
                  <a:gd name="T107" fmla="*/ 27 h 157"/>
                  <a:gd name="T108" fmla="*/ 3 w 189"/>
                  <a:gd name="T109" fmla="*/ 38 h 157"/>
                  <a:gd name="T110" fmla="*/ 3 w 189"/>
                  <a:gd name="T111" fmla="*/ 38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9" h="157">
                    <a:moveTo>
                      <a:pt x="9" y="157"/>
                    </a:moveTo>
                    <a:lnTo>
                      <a:pt x="118" y="156"/>
                    </a:lnTo>
                    <a:lnTo>
                      <a:pt x="189" y="156"/>
                    </a:lnTo>
                    <a:lnTo>
                      <a:pt x="186" y="153"/>
                    </a:lnTo>
                    <a:lnTo>
                      <a:pt x="185" y="152"/>
                    </a:lnTo>
                    <a:lnTo>
                      <a:pt x="181" y="150"/>
                    </a:lnTo>
                    <a:lnTo>
                      <a:pt x="180" y="147"/>
                    </a:lnTo>
                    <a:lnTo>
                      <a:pt x="179" y="148"/>
                    </a:lnTo>
                    <a:lnTo>
                      <a:pt x="176" y="147"/>
                    </a:lnTo>
                    <a:lnTo>
                      <a:pt x="170" y="143"/>
                    </a:lnTo>
                    <a:lnTo>
                      <a:pt x="167" y="135"/>
                    </a:lnTo>
                    <a:lnTo>
                      <a:pt x="167" y="133"/>
                    </a:lnTo>
                    <a:lnTo>
                      <a:pt x="167" y="130"/>
                    </a:lnTo>
                    <a:lnTo>
                      <a:pt x="166" y="127"/>
                    </a:lnTo>
                    <a:lnTo>
                      <a:pt x="167" y="124"/>
                    </a:lnTo>
                    <a:lnTo>
                      <a:pt x="164" y="120"/>
                    </a:lnTo>
                    <a:lnTo>
                      <a:pt x="163" y="116"/>
                    </a:lnTo>
                    <a:lnTo>
                      <a:pt x="157" y="108"/>
                    </a:lnTo>
                    <a:lnTo>
                      <a:pt x="154" y="105"/>
                    </a:lnTo>
                    <a:lnTo>
                      <a:pt x="154" y="102"/>
                    </a:lnTo>
                    <a:lnTo>
                      <a:pt x="143" y="87"/>
                    </a:lnTo>
                    <a:lnTo>
                      <a:pt x="143" y="84"/>
                    </a:lnTo>
                    <a:lnTo>
                      <a:pt x="142" y="81"/>
                    </a:lnTo>
                    <a:lnTo>
                      <a:pt x="142" y="75"/>
                    </a:lnTo>
                    <a:lnTo>
                      <a:pt x="140" y="74"/>
                    </a:lnTo>
                    <a:lnTo>
                      <a:pt x="140" y="72"/>
                    </a:lnTo>
                    <a:lnTo>
                      <a:pt x="135" y="66"/>
                    </a:lnTo>
                    <a:lnTo>
                      <a:pt x="134" y="64"/>
                    </a:lnTo>
                    <a:lnTo>
                      <a:pt x="135" y="61"/>
                    </a:lnTo>
                    <a:lnTo>
                      <a:pt x="134" y="60"/>
                    </a:lnTo>
                    <a:lnTo>
                      <a:pt x="125" y="52"/>
                    </a:lnTo>
                    <a:lnTo>
                      <a:pt x="124" y="50"/>
                    </a:lnTo>
                    <a:lnTo>
                      <a:pt x="118" y="43"/>
                    </a:lnTo>
                    <a:lnTo>
                      <a:pt x="118" y="39"/>
                    </a:lnTo>
                    <a:lnTo>
                      <a:pt x="114" y="35"/>
                    </a:lnTo>
                    <a:lnTo>
                      <a:pt x="115" y="32"/>
                    </a:lnTo>
                    <a:lnTo>
                      <a:pt x="114" y="30"/>
                    </a:lnTo>
                    <a:lnTo>
                      <a:pt x="117" y="28"/>
                    </a:lnTo>
                    <a:lnTo>
                      <a:pt x="118" y="29"/>
                    </a:lnTo>
                    <a:lnTo>
                      <a:pt x="120" y="29"/>
                    </a:lnTo>
                    <a:lnTo>
                      <a:pt x="121" y="34"/>
                    </a:lnTo>
                    <a:lnTo>
                      <a:pt x="122" y="36"/>
                    </a:lnTo>
                    <a:lnTo>
                      <a:pt x="122" y="37"/>
                    </a:lnTo>
                    <a:lnTo>
                      <a:pt x="129" y="43"/>
                    </a:lnTo>
                    <a:lnTo>
                      <a:pt x="129" y="45"/>
                    </a:lnTo>
                    <a:lnTo>
                      <a:pt x="130" y="47"/>
                    </a:lnTo>
                    <a:lnTo>
                      <a:pt x="134" y="50"/>
                    </a:lnTo>
                    <a:lnTo>
                      <a:pt x="135" y="53"/>
                    </a:lnTo>
                    <a:lnTo>
                      <a:pt x="142" y="60"/>
                    </a:lnTo>
                    <a:lnTo>
                      <a:pt x="146" y="62"/>
                    </a:lnTo>
                    <a:lnTo>
                      <a:pt x="146" y="61"/>
                    </a:lnTo>
                    <a:lnTo>
                      <a:pt x="148" y="60"/>
                    </a:lnTo>
                    <a:lnTo>
                      <a:pt x="149" y="56"/>
                    </a:lnTo>
                    <a:lnTo>
                      <a:pt x="148" y="54"/>
                    </a:lnTo>
                    <a:lnTo>
                      <a:pt x="149" y="49"/>
                    </a:lnTo>
                    <a:lnTo>
                      <a:pt x="150" y="46"/>
                    </a:lnTo>
                    <a:lnTo>
                      <a:pt x="152" y="37"/>
                    </a:lnTo>
                    <a:lnTo>
                      <a:pt x="150" y="31"/>
                    </a:lnTo>
                    <a:lnTo>
                      <a:pt x="152" y="28"/>
                    </a:lnTo>
                    <a:lnTo>
                      <a:pt x="149" y="21"/>
                    </a:lnTo>
                    <a:lnTo>
                      <a:pt x="144" y="14"/>
                    </a:lnTo>
                    <a:lnTo>
                      <a:pt x="143" y="8"/>
                    </a:lnTo>
                    <a:lnTo>
                      <a:pt x="140" y="5"/>
                    </a:lnTo>
                    <a:lnTo>
                      <a:pt x="140" y="5"/>
                    </a:lnTo>
                    <a:lnTo>
                      <a:pt x="137" y="7"/>
                    </a:lnTo>
                    <a:lnTo>
                      <a:pt x="133" y="8"/>
                    </a:lnTo>
                    <a:lnTo>
                      <a:pt x="124" y="7"/>
                    </a:lnTo>
                    <a:lnTo>
                      <a:pt x="115" y="9"/>
                    </a:lnTo>
                    <a:lnTo>
                      <a:pt x="111" y="6"/>
                    </a:lnTo>
                    <a:lnTo>
                      <a:pt x="110" y="6"/>
                    </a:lnTo>
                    <a:lnTo>
                      <a:pt x="112" y="9"/>
                    </a:lnTo>
                    <a:lnTo>
                      <a:pt x="112" y="15"/>
                    </a:lnTo>
                    <a:lnTo>
                      <a:pt x="107" y="9"/>
                    </a:lnTo>
                    <a:lnTo>
                      <a:pt x="105" y="7"/>
                    </a:lnTo>
                    <a:lnTo>
                      <a:pt x="104" y="3"/>
                    </a:lnTo>
                    <a:lnTo>
                      <a:pt x="103" y="3"/>
                    </a:lnTo>
                    <a:lnTo>
                      <a:pt x="97" y="2"/>
                    </a:lnTo>
                    <a:lnTo>
                      <a:pt x="98" y="3"/>
                    </a:lnTo>
                    <a:lnTo>
                      <a:pt x="93" y="3"/>
                    </a:lnTo>
                    <a:lnTo>
                      <a:pt x="90" y="3"/>
                    </a:lnTo>
                    <a:lnTo>
                      <a:pt x="87" y="5"/>
                    </a:lnTo>
                    <a:lnTo>
                      <a:pt x="84" y="3"/>
                    </a:lnTo>
                    <a:lnTo>
                      <a:pt x="84" y="2"/>
                    </a:lnTo>
                    <a:lnTo>
                      <a:pt x="84" y="2"/>
                    </a:lnTo>
                    <a:lnTo>
                      <a:pt x="82" y="3"/>
                    </a:lnTo>
                    <a:lnTo>
                      <a:pt x="76" y="7"/>
                    </a:lnTo>
                    <a:lnTo>
                      <a:pt x="73" y="8"/>
                    </a:lnTo>
                    <a:lnTo>
                      <a:pt x="69" y="10"/>
                    </a:lnTo>
                    <a:lnTo>
                      <a:pt x="68" y="13"/>
                    </a:lnTo>
                    <a:lnTo>
                      <a:pt x="62" y="13"/>
                    </a:lnTo>
                    <a:lnTo>
                      <a:pt x="56" y="9"/>
                    </a:lnTo>
                    <a:lnTo>
                      <a:pt x="53" y="8"/>
                    </a:lnTo>
                    <a:lnTo>
                      <a:pt x="47" y="9"/>
                    </a:lnTo>
                    <a:lnTo>
                      <a:pt x="43" y="6"/>
                    </a:lnTo>
                    <a:lnTo>
                      <a:pt x="41" y="6"/>
                    </a:lnTo>
                    <a:lnTo>
                      <a:pt x="40" y="8"/>
                    </a:lnTo>
                    <a:lnTo>
                      <a:pt x="34" y="5"/>
                    </a:lnTo>
                    <a:lnTo>
                      <a:pt x="30" y="3"/>
                    </a:lnTo>
                    <a:lnTo>
                      <a:pt x="18" y="2"/>
                    </a:lnTo>
                    <a:lnTo>
                      <a:pt x="12" y="0"/>
                    </a:lnTo>
                    <a:lnTo>
                      <a:pt x="4" y="1"/>
                    </a:lnTo>
                    <a:lnTo>
                      <a:pt x="4" y="1"/>
                    </a:lnTo>
                    <a:lnTo>
                      <a:pt x="3" y="3"/>
                    </a:lnTo>
                    <a:lnTo>
                      <a:pt x="2" y="9"/>
                    </a:lnTo>
                    <a:lnTo>
                      <a:pt x="3" y="13"/>
                    </a:lnTo>
                    <a:lnTo>
                      <a:pt x="3" y="17"/>
                    </a:lnTo>
                    <a:lnTo>
                      <a:pt x="1" y="22"/>
                    </a:lnTo>
                    <a:lnTo>
                      <a:pt x="0" y="27"/>
                    </a:lnTo>
                    <a:lnTo>
                      <a:pt x="1" y="30"/>
                    </a:lnTo>
                    <a:lnTo>
                      <a:pt x="3" y="38"/>
                    </a:lnTo>
                    <a:lnTo>
                      <a:pt x="3" y="38"/>
                    </a:lnTo>
                    <a:lnTo>
                      <a:pt x="3" y="38"/>
                    </a:lnTo>
                    <a:lnTo>
                      <a:pt x="9" y="157"/>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4" name="Freeform 76">
                <a:extLst>
                  <a:ext uri="{FF2B5EF4-FFF2-40B4-BE49-F238E27FC236}">
                    <a16:creationId xmlns:a16="http://schemas.microsoft.com/office/drawing/2014/main" id="{E66A39B5-E3C4-1E70-6AF8-CA476B4FC6C2}"/>
                  </a:ext>
                </a:extLst>
              </p:cNvPr>
              <p:cNvSpPr/>
              <p:nvPr/>
            </p:nvSpPr>
            <p:spPr bwMode="auto">
              <a:xfrm>
                <a:off x="6213476" y="2922588"/>
                <a:ext cx="404813" cy="309563"/>
              </a:xfrm>
              <a:custGeom>
                <a:avLst/>
                <a:gdLst>
                  <a:gd name="T0" fmla="*/ 26 w 220"/>
                  <a:gd name="T1" fmla="*/ 32 h 169"/>
                  <a:gd name="T2" fmla="*/ 21 w 220"/>
                  <a:gd name="T3" fmla="*/ 87 h 169"/>
                  <a:gd name="T4" fmla="*/ 16 w 220"/>
                  <a:gd name="T5" fmla="*/ 91 h 169"/>
                  <a:gd name="T6" fmla="*/ 6 w 220"/>
                  <a:gd name="T7" fmla="*/ 104 h 169"/>
                  <a:gd name="T8" fmla="*/ 5 w 220"/>
                  <a:gd name="T9" fmla="*/ 113 h 169"/>
                  <a:gd name="T10" fmla="*/ 1 w 220"/>
                  <a:gd name="T11" fmla="*/ 126 h 169"/>
                  <a:gd name="T12" fmla="*/ 7 w 220"/>
                  <a:gd name="T13" fmla="*/ 129 h 169"/>
                  <a:gd name="T14" fmla="*/ 12 w 220"/>
                  <a:gd name="T15" fmla="*/ 140 h 169"/>
                  <a:gd name="T16" fmla="*/ 14 w 220"/>
                  <a:gd name="T17" fmla="*/ 151 h 169"/>
                  <a:gd name="T18" fmla="*/ 23 w 220"/>
                  <a:gd name="T19" fmla="*/ 165 h 169"/>
                  <a:gd name="T20" fmla="*/ 29 w 220"/>
                  <a:gd name="T21" fmla="*/ 166 h 169"/>
                  <a:gd name="T22" fmla="*/ 32 w 220"/>
                  <a:gd name="T23" fmla="*/ 163 h 169"/>
                  <a:gd name="T24" fmla="*/ 46 w 220"/>
                  <a:gd name="T25" fmla="*/ 161 h 169"/>
                  <a:gd name="T26" fmla="*/ 48 w 220"/>
                  <a:gd name="T27" fmla="*/ 163 h 169"/>
                  <a:gd name="T28" fmla="*/ 50 w 220"/>
                  <a:gd name="T29" fmla="*/ 164 h 169"/>
                  <a:gd name="T30" fmla="*/ 54 w 220"/>
                  <a:gd name="T31" fmla="*/ 166 h 169"/>
                  <a:gd name="T32" fmla="*/ 73 w 220"/>
                  <a:gd name="T33" fmla="*/ 167 h 169"/>
                  <a:gd name="T34" fmla="*/ 76 w 220"/>
                  <a:gd name="T35" fmla="*/ 169 h 169"/>
                  <a:gd name="T36" fmla="*/ 85 w 220"/>
                  <a:gd name="T37" fmla="*/ 165 h 169"/>
                  <a:gd name="T38" fmla="*/ 96 w 220"/>
                  <a:gd name="T39" fmla="*/ 160 h 169"/>
                  <a:gd name="T40" fmla="*/ 105 w 220"/>
                  <a:gd name="T41" fmla="*/ 155 h 169"/>
                  <a:gd name="T42" fmla="*/ 109 w 220"/>
                  <a:gd name="T43" fmla="*/ 157 h 169"/>
                  <a:gd name="T44" fmla="*/ 111 w 220"/>
                  <a:gd name="T45" fmla="*/ 159 h 169"/>
                  <a:gd name="T46" fmla="*/ 114 w 220"/>
                  <a:gd name="T47" fmla="*/ 160 h 169"/>
                  <a:gd name="T48" fmla="*/ 116 w 220"/>
                  <a:gd name="T49" fmla="*/ 162 h 169"/>
                  <a:gd name="T50" fmla="*/ 123 w 220"/>
                  <a:gd name="T51" fmla="*/ 161 h 169"/>
                  <a:gd name="T52" fmla="*/ 125 w 220"/>
                  <a:gd name="T53" fmla="*/ 160 h 169"/>
                  <a:gd name="T54" fmla="*/ 129 w 220"/>
                  <a:gd name="T55" fmla="*/ 155 h 169"/>
                  <a:gd name="T56" fmla="*/ 131 w 220"/>
                  <a:gd name="T57" fmla="*/ 152 h 169"/>
                  <a:gd name="T58" fmla="*/ 133 w 220"/>
                  <a:gd name="T59" fmla="*/ 150 h 169"/>
                  <a:gd name="T60" fmla="*/ 135 w 220"/>
                  <a:gd name="T61" fmla="*/ 148 h 169"/>
                  <a:gd name="T62" fmla="*/ 139 w 220"/>
                  <a:gd name="T63" fmla="*/ 145 h 169"/>
                  <a:gd name="T64" fmla="*/ 140 w 220"/>
                  <a:gd name="T65" fmla="*/ 137 h 169"/>
                  <a:gd name="T66" fmla="*/ 138 w 220"/>
                  <a:gd name="T67" fmla="*/ 133 h 169"/>
                  <a:gd name="T68" fmla="*/ 144 w 220"/>
                  <a:gd name="T69" fmla="*/ 129 h 169"/>
                  <a:gd name="T70" fmla="*/ 154 w 220"/>
                  <a:gd name="T71" fmla="*/ 130 h 169"/>
                  <a:gd name="T72" fmla="*/ 157 w 220"/>
                  <a:gd name="T73" fmla="*/ 148 h 169"/>
                  <a:gd name="T74" fmla="*/ 160 w 220"/>
                  <a:gd name="T75" fmla="*/ 150 h 169"/>
                  <a:gd name="T76" fmla="*/ 161 w 220"/>
                  <a:gd name="T77" fmla="*/ 152 h 169"/>
                  <a:gd name="T78" fmla="*/ 163 w 220"/>
                  <a:gd name="T79" fmla="*/ 154 h 169"/>
                  <a:gd name="T80" fmla="*/ 165 w 220"/>
                  <a:gd name="T81" fmla="*/ 157 h 169"/>
                  <a:gd name="T82" fmla="*/ 164 w 220"/>
                  <a:gd name="T83" fmla="*/ 166 h 169"/>
                  <a:gd name="T84" fmla="*/ 168 w 220"/>
                  <a:gd name="T85" fmla="*/ 159 h 169"/>
                  <a:gd name="T86" fmla="*/ 174 w 220"/>
                  <a:gd name="T87" fmla="*/ 148 h 169"/>
                  <a:gd name="T88" fmla="*/ 182 w 220"/>
                  <a:gd name="T89" fmla="*/ 131 h 169"/>
                  <a:gd name="T90" fmla="*/ 191 w 220"/>
                  <a:gd name="T91" fmla="*/ 119 h 169"/>
                  <a:gd name="T92" fmla="*/ 194 w 220"/>
                  <a:gd name="T93" fmla="*/ 96 h 169"/>
                  <a:gd name="T94" fmla="*/ 199 w 220"/>
                  <a:gd name="T95" fmla="*/ 79 h 169"/>
                  <a:gd name="T96" fmla="*/ 201 w 220"/>
                  <a:gd name="T97" fmla="*/ 68 h 169"/>
                  <a:gd name="T98" fmla="*/ 206 w 220"/>
                  <a:gd name="T99" fmla="*/ 62 h 169"/>
                  <a:gd name="T100" fmla="*/ 215 w 220"/>
                  <a:gd name="T101" fmla="*/ 56 h 169"/>
                  <a:gd name="T102" fmla="*/ 217 w 220"/>
                  <a:gd name="T103" fmla="*/ 51 h 169"/>
                  <a:gd name="T104" fmla="*/ 204 w 220"/>
                  <a:gd name="T105" fmla="*/ 39 h 169"/>
                  <a:gd name="T106" fmla="*/ 198 w 220"/>
                  <a:gd name="T107" fmla="*/ 11 h 169"/>
                  <a:gd name="T108" fmla="*/ 197 w 220"/>
                  <a:gd name="T109" fmla="*/ 4 h 169"/>
                  <a:gd name="T110" fmla="*/ 38 w 220"/>
                  <a:gd name="T111" fmla="*/ 1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20" h="169">
                    <a:moveTo>
                      <a:pt x="39" y="26"/>
                    </a:moveTo>
                    <a:cubicBezTo>
                      <a:pt x="39" y="26"/>
                      <a:pt x="39" y="26"/>
                      <a:pt x="39" y="26"/>
                    </a:cubicBezTo>
                    <a:cubicBezTo>
                      <a:pt x="39" y="27"/>
                      <a:pt x="39" y="27"/>
                      <a:pt x="39" y="27"/>
                    </a:cubicBezTo>
                    <a:cubicBezTo>
                      <a:pt x="26" y="28"/>
                      <a:pt x="26" y="28"/>
                      <a:pt x="26" y="28"/>
                    </a:cubicBezTo>
                    <a:cubicBezTo>
                      <a:pt x="26" y="32"/>
                      <a:pt x="26" y="32"/>
                      <a:pt x="26" y="32"/>
                    </a:cubicBezTo>
                    <a:cubicBezTo>
                      <a:pt x="26" y="32"/>
                      <a:pt x="26" y="32"/>
                      <a:pt x="26" y="32"/>
                    </a:cubicBezTo>
                    <a:cubicBezTo>
                      <a:pt x="26" y="32"/>
                      <a:pt x="26" y="32"/>
                      <a:pt x="26" y="32"/>
                    </a:cubicBezTo>
                    <a:cubicBezTo>
                      <a:pt x="27" y="84"/>
                      <a:pt x="27" y="84"/>
                      <a:pt x="27" y="84"/>
                    </a:cubicBezTo>
                    <a:cubicBezTo>
                      <a:pt x="24" y="85"/>
                      <a:pt x="24" y="85"/>
                      <a:pt x="24" y="85"/>
                    </a:cubicBezTo>
                    <a:cubicBezTo>
                      <a:pt x="21" y="87"/>
                      <a:pt x="21" y="87"/>
                      <a:pt x="21" y="87"/>
                    </a:cubicBezTo>
                    <a:cubicBezTo>
                      <a:pt x="18" y="86"/>
                      <a:pt x="18" y="86"/>
                      <a:pt x="18" y="86"/>
                    </a:cubicBezTo>
                    <a:cubicBezTo>
                      <a:pt x="16" y="86"/>
                      <a:pt x="16" y="86"/>
                      <a:pt x="16" y="86"/>
                    </a:cubicBezTo>
                    <a:cubicBezTo>
                      <a:pt x="14" y="87"/>
                      <a:pt x="14" y="87"/>
                      <a:pt x="14" y="87"/>
                    </a:cubicBezTo>
                    <a:cubicBezTo>
                      <a:pt x="14" y="89"/>
                      <a:pt x="14" y="89"/>
                      <a:pt x="14" y="89"/>
                    </a:cubicBezTo>
                    <a:cubicBezTo>
                      <a:pt x="16" y="91"/>
                      <a:pt x="16" y="91"/>
                      <a:pt x="16" y="91"/>
                    </a:cubicBezTo>
                    <a:cubicBezTo>
                      <a:pt x="14" y="95"/>
                      <a:pt x="14" y="95"/>
                      <a:pt x="14" y="95"/>
                    </a:cubicBezTo>
                    <a:cubicBezTo>
                      <a:pt x="9" y="101"/>
                      <a:pt x="9" y="101"/>
                      <a:pt x="9" y="101"/>
                    </a:cubicBezTo>
                    <a:cubicBezTo>
                      <a:pt x="7" y="101"/>
                      <a:pt x="7" y="101"/>
                      <a:pt x="7" y="101"/>
                    </a:cubicBezTo>
                    <a:cubicBezTo>
                      <a:pt x="6" y="103"/>
                      <a:pt x="6" y="103"/>
                      <a:pt x="6" y="103"/>
                    </a:cubicBezTo>
                    <a:cubicBezTo>
                      <a:pt x="6" y="104"/>
                      <a:pt x="6" y="104"/>
                      <a:pt x="6" y="104"/>
                    </a:cubicBezTo>
                    <a:cubicBezTo>
                      <a:pt x="8" y="106"/>
                      <a:pt x="8" y="106"/>
                      <a:pt x="8" y="106"/>
                    </a:cubicBezTo>
                    <a:cubicBezTo>
                      <a:pt x="6" y="109"/>
                      <a:pt x="6" y="109"/>
                      <a:pt x="6" y="109"/>
                    </a:cubicBezTo>
                    <a:cubicBezTo>
                      <a:pt x="3" y="111"/>
                      <a:pt x="3" y="111"/>
                      <a:pt x="3" y="111"/>
                    </a:cubicBezTo>
                    <a:cubicBezTo>
                      <a:pt x="3" y="111"/>
                      <a:pt x="3" y="111"/>
                      <a:pt x="3" y="111"/>
                    </a:cubicBezTo>
                    <a:cubicBezTo>
                      <a:pt x="5" y="113"/>
                      <a:pt x="5" y="113"/>
                      <a:pt x="5" y="113"/>
                    </a:cubicBezTo>
                    <a:cubicBezTo>
                      <a:pt x="6" y="116"/>
                      <a:pt x="6" y="116"/>
                      <a:pt x="6" y="116"/>
                    </a:cubicBezTo>
                    <a:cubicBezTo>
                      <a:pt x="4" y="119"/>
                      <a:pt x="4" y="119"/>
                      <a:pt x="4" y="119"/>
                    </a:cubicBezTo>
                    <a:cubicBezTo>
                      <a:pt x="0" y="123"/>
                      <a:pt x="0" y="123"/>
                      <a:pt x="0" y="123"/>
                    </a:cubicBezTo>
                    <a:cubicBezTo>
                      <a:pt x="0" y="125"/>
                      <a:pt x="0" y="125"/>
                      <a:pt x="0" y="125"/>
                    </a:cubicBezTo>
                    <a:cubicBezTo>
                      <a:pt x="1" y="126"/>
                      <a:pt x="1" y="126"/>
                      <a:pt x="1" y="126"/>
                    </a:cubicBezTo>
                    <a:cubicBezTo>
                      <a:pt x="4" y="124"/>
                      <a:pt x="4" y="124"/>
                      <a:pt x="4" y="124"/>
                    </a:cubicBezTo>
                    <a:cubicBezTo>
                      <a:pt x="6" y="124"/>
                      <a:pt x="6" y="124"/>
                      <a:pt x="6" y="124"/>
                    </a:cubicBezTo>
                    <a:cubicBezTo>
                      <a:pt x="6" y="128"/>
                      <a:pt x="6" y="128"/>
                      <a:pt x="6" y="128"/>
                    </a:cubicBezTo>
                    <a:cubicBezTo>
                      <a:pt x="6" y="128"/>
                      <a:pt x="6" y="128"/>
                      <a:pt x="6" y="128"/>
                    </a:cubicBezTo>
                    <a:cubicBezTo>
                      <a:pt x="7" y="129"/>
                      <a:pt x="7" y="129"/>
                      <a:pt x="7" y="129"/>
                    </a:cubicBezTo>
                    <a:cubicBezTo>
                      <a:pt x="6" y="131"/>
                      <a:pt x="6" y="131"/>
                      <a:pt x="6" y="131"/>
                    </a:cubicBezTo>
                    <a:cubicBezTo>
                      <a:pt x="7" y="133"/>
                      <a:pt x="7" y="133"/>
                      <a:pt x="7" y="133"/>
                    </a:cubicBezTo>
                    <a:cubicBezTo>
                      <a:pt x="7" y="137"/>
                      <a:pt x="7" y="137"/>
                      <a:pt x="7" y="137"/>
                    </a:cubicBezTo>
                    <a:cubicBezTo>
                      <a:pt x="7" y="138"/>
                      <a:pt x="7" y="138"/>
                      <a:pt x="7" y="138"/>
                    </a:cubicBezTo>
                    <a:cubicBezTo>
                      <a:pt x="12" y="140"/>
                      <a:pt x="12" y="140"/>
                      <a:pt x="12" y="140"/>
                    </a:cubicBezTo>
                    <a:cubicBezTo>
                      <a:pt x="14" y="143"/>
                      <a:pt x="14" y="143"/>
                      <a:pt x="14" y="143"/>
                    </a:cubicBezTo>
                    <a:cubicBezTo>
                      <a:pt x="13" y="145"/>
                      <a:pt x="13" y="145"/>
                      <a:pt x="13" y="145"/>
                    </a:cubicBezTo>
                    <a:cubicBezTo>
                      <a:pt x="13" y="147"/>
                      <a:pt x="13" y="147"/>
                      <a:pt x="13" y="147"/>
                    </a:cubicBezTo>
                    <a:cubicBezTo>
                      <a:pt x="14" y="148"/>
                      <a:pt x="14" y="148"/>
                      <a:pt x="14" y="148"/>
                    </a:cubicBezTo>
                    <a:cubicBezTo>
                      <a:pt x="14" y="151"/>
                      <a:pt x="14" y="151"/>
                      <a:pt x="14" y="151"/>
                    </a:cubicBezTo>
                    <a:cubicBezTo>
                      <a:pt x="14" y="151"/>
                      <a:pt x="14" y="151"/>
                      <a:pt x="14" y="151"/>
                    </a:cubicBezTo>
                    <a:cubicBezTo>
                      <a:pt x="16" y="153"/>
                      <a:pt x="16" y="153"/>
                      <a:pt x="16" y="153"/>
                    </a:cubicBezTo>
                    <a:cubicBezTo>
                      <a:pt x="16" y="154"/>
                      <a:pt x="16" y="154"/>
                      <a:pt x="16" y="154"/>
                    </a:cubicBezTo>
                    <a:cubicBezTo>
                      <a:pt x="20" y="159"/>
                      <a:pt x="20" y="159"/>
                      <a:pt x="20" y="159"/>
                    </a:cubicBezTo>
                    <a:cubicBezTo>
                      <a:pt x="23" y="165"/>
                      <a:pt x="23" y="165"/>
                      <a:pt x="23" y="165"/>
                    </a:cubicBezTo>
                    <a:cubicBezTo>
                      <a:pt x="24" y="166"/>
                      <a:pt x="24" y="166"/>
                      <a:pt x="24" y="167"/>
                    </a:cubicBezTo>
                    <a:cubicBezTo>
                      <a:pt x="25" y="167"/>
                      <a:pt x="26" y="167"/>
                      <a:pt x="27" y="167"/>
                    </a:cubicBezTo>
                    <a:cubicBezTo>
                      <a:pt x="27" y="166"/>
                      <a:pt x="28" y="166"/>
                      <a:pt x="29" y="166"/>
                    </a:cubicBezTo>
                    <a:cubicBezTo>
                      <a:pt x="29" y="166"/>
                      <a:pt x="29" y="166"/>
                      <a:pt x="29" y="166"/>
                    </a:cubicBezTo>
                    <a:cubicBezTo>
                      <a:pt x="29" y="166"/>
                      <a:pt x="29" y="166"/>
                      <a:pt x="29" y="166"/>
                    </a:cubicBezTo>
                    <a:cubicBezTo>
                      <a:pt x="30" y="165"/>
                      <a:pt x="30" y="165"/>
                      <a:pt x="30" y="165"/>
                    </a:cubicBezTo>
                    <a:cubicBezTo>
                      <a:pt x="30" y="165"/>
                      <a:pt x="30" y="165"/>
                      <a:pt x="30" y="165"/>
                    </a:cubicBezTo>
                    <a:cubicBezTo>
                      <a:pt x="30" y="164"/>
                      <a:pt x="30" y="164"/>
                      <a:pt x="30" y="164"/>
                    </a:cubicBezTo>
                    <a:cubicBezTo>
                      <a:pt x="31" y="164"/>
                      <a:pt x="31" y="164"/>
                      <a:pt x="31" y="164"/>
                    </a:cubicBezTo>
                    <a:cubicBezTo>
                      <a:pt x="31" y="164"/>
                      <a:pt x="32" y="164"/>
                      <a:pt x="32" y="163"/>
                    </a:cubicBezTo>
                    <a:cubicBezTo>
                      <a:pt x="32" y="160"/>
                      <a:pt x="34" y="159"/>
                      <a:pt x="35" y="159"/>
                    </a:cubicBezTo>
                    <a:cubicBezTo>
                      <a:pt x="36" y="159"/>
                      <a:pt x="37" y="159"/>
                      <a:pt x="37" y="158"/>
                    </a:cubicBezTo>
                    <a:cubicBezTo>
                      <a:pt x="39" y="158"/>
                      <a:pt x="41" y="158"/>
                      <a:pt x="43" y="158"/>
                    </a:cubicBezTo>
                    <a:cubicBezTo>
                      <a:pt x="43" y="159"/>
                      <a:pt x="44" y="159"/>
                      <a:pt x="44" y="159"/>
                    </a:cubicBezTo>
                    <a:cubicBezTo>
                      <a:pt x="46" y="159"/>
                      <a:pt x="46" y="160"/>
                      <a:pt x="46" y="161"/>
                    </a:cubicBezTo>
                    <a:cubicBezTo>
                      <a:pt x="46" y="162"/>
                      <a:pt x="46" y="162"/>
                      <a:pt x="46" y="162"/>
                    </a:cubicBezTo>
                    <a:cubicBezTo>
                      <a:pt x="47" y="162"/>
                      <a:pt x="47" y="162"/>
                      <a:pt x="47" y="162"/>
                    </a:cubicBezTo>
                    <a:cubicBezTo>
                      <a:pt x="47" y="162"/>
                      <a:pt x="47" y="162"/>
                      <a:pt x="47" y="162"/>
                    </a:cubicBezTo>
                    <a:cubicBezTo>
                      <a:pt x="47" y="163"/>
                      <a:pt x="47" y="163"/>
                      <a:pt x="47" y="163"/>
                    </a:cubicBezTo>
                    <a:cubicBezTo>
                      <a:pt x="48" y="163"/>
                      <a:pt x="48" y="163"/>
                      <a:pt x="48" y="163"/>
                    </a:cubicBezTo>
                    <a:cubicBezTo>
                      <a:pt x="48" y="163"/>
                      <a:pt x="48" y="163"/>
                      <a:pt x="48" y="163"/>
                    </a:cubicBezTo>
                    <a:cubicBezTo>
                      <a:pt x="48" y="163"/>
                      <a:pt x="48" y="164"/>
                      <a:pt x="49" y="164"/>
                    </a:cubicBezTo>
                    <a:cubicBezTo>
                      <a:pt x="49" y="164"/>
                      <a:pt x="49" y="164"/>
                      <a:pt x="49" y="164"/>
                    </a:cubicBezTo>
                    <a:cubicBezTo>
                      <a:pt x="49" y="164"/>
                      <a:pt x="49" y="164"/>
                      <a:pt x="49" y="164"/>
                    </a:cubicBezTo>
                    <a:cubicBezTo>
                      <a:pt x="50" y="164"/>
                      <a:pt x="50" y="164"/>
                      <a:pt x="50" y="164"/>
                    </a:cubicBezTo>
                    <a:cubicBezTo>
                      <a:pt x="50" y="165"/>
                      <a:pt x="50" y="165"/>
                      <a:pt x="50" y="165"/>
                    </a:cubicBezTo>
                    <a:cubicBezTo>
                      <a:pt x="51" y="165"/>
                      <a:pt x="51" y="165"/>
                      <a:pt x="51" y="165"/>
                    </a:cubicBezTo>
                    <a:cubicBezTo>
                      <a:pt x="51" y="166"/>
                      <a:pt x="51" y="166"/>
                      <a:pt x="51" y="166"/>
                    </a:cubicBezTo>
                    <a:cubicBezTo>
                      <a:pt x="51" y="166"/>
                      <a:pt x="51" y="167"/>
                      <a:pt x="51" y="167"/>
                    </a:cubicBezTo>
                    <a:cubicBezTo>
                      <a:pt x="54" y="166"/>
                      <a:pt x="54" y="166"/>
                      <a:pt x="54" y="166"/>
                    </a:cubicBezTo>
                    <a:cubicBezTo>
                      <a:pt x="59" y="165"/>
                      <a:pt x="64" y="165"/>
                      <a:pt x="69" y="165"/>
                    </a:cubicBezTo>
                    <a:cubicBezTo>
                      <a:pt x="70" y="165"/>
                      <a:pt x="71" y="165"/>
                      <a:pt x="72" y="165"/>
                    </a:cubicBezTo>
                    <a:cubicBezTo>
                      <a:pt x="73" y="165"/>
                      <a:pt x="73" y="165"/>
                      <a:pt x="73" y="165"/>
                    </a:cubicBezTo>
                    <a:cubicBezTo>
                      <a:pt x="73" y="166"/>
                      <a:pt x="73" y="166"/>
                      <a:pt x="73" y="166"/>
                    </a:cubicBezTo>
                    <a:cubicBezTo>
                      <a:pt x="73" y="167"/>
                      <a:pt x="73" y="167"/>
                      <a:pt x="73" y="167"/>
                    </a:cubicBezTo>
                    <a:cubicBezTo>
                      <a:pt x="74" y="167"/>
                      <a:pt x="74" y="167"/>
                      <a:pt x="74" y="167"/>
                    </a:cubicBezTo>
                    <a:cubicBezTo>
                      <a:pt x="74" y="168"/>
                      <a:pt x="74" y="168"/>
                      <a:pt x="74" y="168"/>
                    </a:cubicBezTo>
                    <a:cubicBezTo>
                      <a:pt x="74" y="168"/>
                      <a:pt x="74" y="169"/>
                      <a:pt x="74" y="169"/>
                    </a:cubicBezTo>
                    <a:cubicBezTo>
                      <a:pt x="74" y="169"/>
                      <a:pt x="74" y="169"/>
                      <a:pt x="75" y="169"/>
                    </a:cubicBezTo>
                    <a:cubicBezTo>
                      <a:pt x="76" y="169"/>
                      <a:pt x="76" y="169"/>
                      <a:pt x="76" y="169"/>
                    </a:cubicBezTo>
                    <a:cubicBezTo>
                      <a:pt x="78" y="169"/>
                      <a:pt x="80" y="169"/>
                      <a:pt x="81" y="169"/>
                    </a:cubicBezTo>
                    <a:cubicBezTo>
                      <a:pt x="83" y="169"/>
                      <a:pt x="84" y="169"/>
                      <a:pt x="84" y="167"/>
                    </a:cubicBezTo>
                    <a:cubicBezTo>
                      <a:pt x="84" y="166"/>
                      <a:pt x="84" y="166"/>
                      <a:pt x="84" y="166"/>
                    </a:cubicBezTo>
                    <a:cubicBezTo>
                      <a:pt x="85" y="166"/>
                      <a:pt x="85" y="166"/>
                      <a:pt x="85" y="166"/>
                    </a:cubicBezTo>
                    <a:cubicBezTo>
                      <a:pt x="85" y="165"/>
                      <a:pt x="85" y="165"/>
                      <a:pt x="85" y="165"/>
                    </a:cubicBezTo>
                    <a:cubicBezTo>
                      <a:pt x="86" y="165"/>
                      <a:pt x="86" y="165"/>
                      <a:pt x="86" y="165"/>
                    </a:cubicBezTo>
                    <a:cubicBezTo>
                      <a:pt x="87" y="165"/>
                      <a:pt x="87" y="165"/>
                      <a:pt x="88" y="164"/>
                    </a:cubicBezTo>
                    <a:cubicBezTo>
                      <a:pt x="89" y="163"/>
                      <a:pt x="91" y="162"/>
                      <a:pt x="93" y="163"/>
                    </a:cubicBezTo>
                    <a:cubicBezTo>
                      <a:pt x="93" y="163"/>
                      <a:pt x="95" y="163"/>
                      <a:pt x="95" y="163"/>
                    </a:cubicBezTo>
                    <a:cubicBezTo>
                      <a:pt x="96" y="162"/>
                      <a:pt x="96" y="161"/>
                      <a:pt x="96" y="160"/>
                    </a:cubicBezTo>
                    <a:cubicBezTo>
                      <a:pt x="96" y="159"/>
                      <a:pt x="96" y="159"/>
                      <a:pt x="96" y="159"/>
                    </a:cubicBezTo>
                    <a:cubicBezTo>
                      <a:pt x="96" y="158"/>
                      <a:pt x="96" y="158"/>
                      <a:pt x="96" y="158"/>
                    </a:cubicBezTo>
                    <a:cubicBezTo>
                      <a:pt x="91" y="158"/>
                      <a:pt x="91" y="158"/>
                      <a:pt x="91" y="158"/>
                    </a:cubicBezTo>
                    <a:cubicBezTo>
                      <a:pt x="100" y="156"/>
                      <a:pt x="100" y="156"/>
                      <a:pt x="100" y="156"/>
                    </a:cubicBezTo>
                    <a:cubicBezTo>
                      <a:pt x="102" y="155"/>
                      <a:pt x="104" y="155"/>
                      <a:pt x="105" y="155"/>
                    </a:cubicBezTo>
                    <a:cubicBezTo>
                      <a:pt x="106" y="155"/>
                      <a:pt x="106" y="155"/>
                      <a:pt x="106" y="155"/>
                    </a:cubicBezTo>
                    <a:cubicBezTo>
                      <a:pt x="106" y="156"/>
                      <a:pt x="106" y="156"/>
                      <a:pt x="106" y="156"/>
                    </a:cubicBezTo>
                    <a:cubicBezTo>
                      <a:pt x="106" y="156"/>
                      <a:pt x="106" y="156"/>
                      <a:pt x="106" y="156"/>
                    </a:cubicBezTo>
                    <a:cubicBezTo>
                      <a:pt x="106" y="156"/>
                      <a:pt x="106" y="156"/>
                      <a:pt x="106" y="156"/>
                    </a:cubicBezTo>
                    <a:cubicBezTo>
                      <a:pt x="107" y="157"/>
                      <a:pt x="107" y="157"/>
                      <a:pt x="109" y="157"/>
                    </a:cubicBezTo>
                    <a:cubicBezTo>
                      <a:pt x="109" y="157"/>
                      <a:pt x="109" y="157"/>
                      <a:pt x="109" y="157"/>
                    </a:cubicBezTo>
                    <a:cubicBezTo>
                      <a:pt x="110" y="158"/>
                      <a:pt x="110" y="158"/>
                      <a:pt x="110" y="158"/>
                    </a:cubicBezTo>
                    <a:cubicBezTo>
                      <a:pt x="110" y="158"/>
                      <a:pt x="110" y="158"/>
                      <a:pt x="110" y="158"/>
                    </a:cubicBezTo>
                    <a:cubicBezTo>
                      <a:pt x="111" y="158"/>
                      <a:pt x="111" y="158"/>
                      <a:pt x="111" y="158"/>
                    </a:cubicBezTo>
                    <a:cubicBezTo>
                      <a:pt x="111" y="159"/>
                      <a:pt x="111" y="159"/>
                      <a:pt x="111" y="159"/>
                    </a:cubicBezTo>
                    <a:cubicBezTo>
                      <a:pt x="112" y="159"/>
                      <a:pt x="112" y="159"/>
                      <a:pt x="112" y="159"/>
                    </a:cubicBezTo>
                    <a:cubicBezTo>
                      <a:pt x="112" y="160"/>
                      <a:pt x="112" y="160"/>
                      <a:pt x="112" y="160"/>
                    </a:cubicBezTo>
                    <a:cubicBezTo>
                      <a:pt x="113" y="160"/>
                      <a:pt x="113" y="160"/>
                      <a:pt x="113" y="160"/>
                    </a:cubicBezTo>
                    <a:cubicBezTo>
                      <a:pt x="113" y="160"/>
                      <a:pt x="113" y="160"/>
                      <a:pt x="113" y="160"/>
                    </a:cubicBezTo>
                    <a:cubicBezTo>
                      <a:pt x="113" y="160"/>
                      <a:pt x="113" y="160"/>
                      <a:pt x="114" y="160"/>
                    </a:cubicBezTo>
                    <a:cubicBezTo>
                      <a:pt x="114" y="160"/>
                      <a:pt x="114" y="160"/>
                      <a:pt x="114" y="160"/>
                    </a:cubicBezTo>
                    <a:cubicBezTo>
                      <a:pt x="115" y="161"/>
                      <a:pt x="115" y="161"/>
                      <a:pt x="115" y="161"/>
                    </a:cubicBezTo>
                    <a:cubicBezTo>
                      <a:pt x="115" y="161"/>
                      <a:pt x="115" y="161"/>
                      <a:pt x="115" y="161"/>
                    </a:cubicBezTo>
                    <a:cubicBezTo>
                      <a:pt x="115" y="162"/>
                      <a:pt x="115" y="162"/>
                      <a:pt x="115" y="162"/>
                    </a:cubicBezTo>
                    <a:cubicBezTo>
                      <a:pt x="116" y="162"/>
                      <a:pt x="116" y="162"/>
                      <a:pt x="116" y="162"/>
                    </a:cubicBezTo>
                    <a:cubicBezTo>
                      <a:pt x="116" y="163"/>
                      <a:pt x="116" y="163"/>
                      <a:pt x="116" y="163"/>
                    </a:cubicBezTo>
                    <a:cubicBezTo>
                      <a:pt x="116" y="163"/>
                      <a:pt x="117" y="164"/>
                      <a:pt x="117" y="163"/>
                    </a:cubicBezTo>
                    <a:cubicBezTo>
                      <a:pt x="118" y="163"/>
                      <a:pt x="119" y="163"/>
                      <a:pt x="120" y="163"/>
                    </a:cubicBezTo>
                    <a:cubicBezTo>
                      <a:pt x="122" y="163"/>
                      <a:pt x="123" y="163"/>
                      <a:pt x="123" y="162"/>
                    </a:cubicBezTo>
                    <a:cubicBezTo>
                      <a:pt x="123" y="161"/>
                      <a:pt x="123" y="161"/>
                      <a:pt x="123" y="161"/>
                    </a:cubicBezTo>
                    <a:cubicBezTo>
                      <a:pt x="124" y="161"/>
                      <a:pt x="124" y="161"/>
                      <a:pt x="124" y="161"/>
                    </a:cubicBezTo>
                    <a:cubicBezTo>
                      <a:pt x="124" y="160"/>
                      <a:pt x="124" y="160"/>
                      <a:pt x="124" y="160"/>
                    </a:cubicBezTo>
                    <a:cubicBezTo>
                      <a:pt x="125" y="160"/>
                      <a:pt x="125" y="160"/>
                      <a:pt x="125" y="160"/>
                    </a:cubicBezTo>
                    <a:cubicBezTo>
                      <a:pt x="125" y="160"/>
                      <a:pt x="125" y="160"/>
                      <a:pt x="125" y="160"/>
                    </a:cubicBezTo>
                    <a:cubicBezTo>
                      <a:pt x="125" y="160"/>
                      <a:pt x="125" y="160"/>
                      <a:pt x="125" y="160"/>
                    </a:cubicBezTo>
                    <a:cubicBezTo>
                      <a:pt x="126" y="159"/>
                      <a:pt x="126" y="159"/>
                      <a:pt x="126" y="159"/>
                    </a:cubicBezTo>
                    <a:cubicBezTo>
                      <a:pt x="126" y="159"/>
                      <a:pt x="126" y="159"/>
                      <a:pt x="126" y="159"/>
                    </a:cubicBezTo>
                    <a:cubicBezTo>
                      <a:pt x="126" y="158"/>
                      <a:pt x="126" y="158"/>
                      <a:pt x="126" y="158"/>
                    </a:cubicBezTo>
                    <a:cubicBezTo>
                      <a:pt x="127" y="157"/>
                      <a:pt x="127" y="157"/>
                      <a:pt x="127" y="157"/>
                    </a:cubicBezTo>
                    <a:cubicBezTo>
                      <a:pt x="129" y="155"/>
                      <a:pt x="129" y="155"/>
                      <a:pt x="129" y="155"/>
                    </a:cubicBezTo>
                    <a:cubicBezTo>
                      <a:pt x="130" y="155"/>
                      <a:pt x="130" y="155"/>
                      <a:pt x="130" y="155"/>
                    </a:cubicBezTo>
                    <a:cubicBezTo>
                      <a:pt x="130" y="154"/>
                      <a:pt x="130" y="154"/>
                      <a:pt x="130" y="154"/>
                    </a:cubicBezTo>
                    <a:cubicBezTo>
                      <a:pt x="130" y="154"/>
                      <a:pt x="130" y="154"/>
                      <a:pt x="130" y="154"/>
                    </a:cubicBezTo>
                    <a:cubicBezTo>
                      <a:pt x="131" y="154"/>
                      <a:pt x="131" y="154"/>
                      <a:pt x="131" y="153"/>
                    </a:cubicBezTo>
                    <a:cubicBezTo>
                      <a:pt x="131" y="152"/>
                      <a:pt x="131" y="152"/>
                      <a:pt x="131" y="152"/>
                    </a:cubicBezTo>
                    <a:cubicBezTo>
                      <a:pt x="132" y="152"/>
                      <a:pt x="132" y="152"/>
                      <a:pt x="132" y="152"/>
                    </a:cubicBezTo>
                    <a:cubicBezTo>
                      <a:pt x="132" y="152"/>
                      <a:pt x="132" y="152"/>
                      <a:pt x="132" y="151"/>
                    </a:cubicBezTo>
                    <a:cubicBezTo>
                      <a:pt x="132" y="150"/>
                      <a:pt x="132" y="150"/>
                      <a:pt x="132" y="150"/>
                    </a:cubicBezTo>
                    <a:cubicBezTo>
                      <a:pt x="133" y="150"/>
                      <a:pt x="133" y="150"/>
                      <a:pt x="133" y="150"/>
                    </a:cubicBezTo>
                    <a:cubicBezTo>
                      <a:pt x="133" y="150"/>
                      <a:pt x="133" y="150"/>
                      <a:pt x="133" y="150"/>
                    </a:cubicBezTo>
                    <a:cubicBezTo>
                      <a:pt x="133" y="150"/>
                      <a:pt x="133" y="150"/>
                      <a:pt x="133" y="150"/>
                    </a:cubicBezTo>
                    <a:cubicBezTo>
                      <a:pt x="134" y="149"/>
                      <a:pt x="134" y="149"/>
                      <a:pt x="134" y="149"/>
                    </a:cubicBezTo>
                    <a:cubicBezTo>
                      <a:pt x="133" y="148"/>
                      <a:pt x="133" y="148"/>
                      <a:pt x="133" y="148"/>
                    </a:cubicBezTo>
                    <a:cubicBezTo>
                      <a:pt x="135" y="148"/>
                      <a:pt x="135" y="148"/>
                      <a:pt x="135" y="148"/>
                    </a:cubicBezTo>
                    <a:cubicBezTo>
                      <a:pt x="135" y="148"/>
                      <a:pt x="135" y="148"/>
                      <a:pt x="135" y="148"/>
                    </a:cubicBezTo>
                    <a:cubicBezTo>
                      <a:pt x="136" y="147"/>
                      <a:pt x="136" y="147"/>
                      <a:pt x="136" y="147"/>
                    </a:cubicBezTo>
                    <a:cubicBezTo>
                      <a:pt x="136" y="147"/>
                      <a:pt x="136" y="147"/>
                      <a:pt x="136" y="147"/>
                    </a:cubicBezTo>
                    <a:cubicBezTo>
                      <a:pt x="137" y="147"/>
                      <a:pt x="137" y="147"/>
                      <a:pt x="138" y="146"/>
                    </a:cubicBezTo>
                    <a:cubicBezTo>
                      <a:pt x="138" y="145"/>
                      <a:pt x="138" y="145"/>
                      <a:pt x="138" y="145"/>
                    </a:cubicBezTo>
                    <a:cubicBezTo>
                      <a:pt x="139" y="145"/>
                      <a:pt x="139" y="145"/>
                      <a:pt x="139" y="145"/>
                    </a:cubicBezTo>
                    <a:cubicBezTo>
                      <a:pt x="139" y="145"/>
                      <a:pt x="139" y="145"/>
                      <a:pt x="139" y="145"/>
                    </a:cubicBezTo>
                    <a:cubicBezTo>
                      <a:pt x="139" y="144"/>
                      <a:pt x="139" y="144"/>
                      <a:pt x="139" y="144"/>
                    </a:cubicBezTo>
                    <a:cubicBezTo>
                      <a:pt x="140" y="144"/>
                      <a:pt x="140" y="144"/>
                      <a:pt x="140" y="144"/>
                    </a:cubicBezTo>
                    <a:cubicBezTo>
                      <a:pt x="140" y="144"/>
                      <a:pt x="141" y="144"/>
                      <a:pt x="141" y="143"/>
                    </a:cubicBezTo>
                    <a:cubicBezTo>
                      <a:pt x="140" y="141"/>
                      <a:pt x="140" y="139"/>
                      <a:pt x="140" y="137"/>
                    </a:cubicBezTo>
                    <a:cubicBezTo>
                      <a:pt x="140" y="136"/>
                      <a:pt x="140" y="136"/>
                      <a:pt x="140" y="135"/>
                    </a:cubicBezTo>
                    <a:cubicBezTo>
                      <a:pt x="140" y="134"/>
                      <a:pt x="140" y="134"/>
                      <a:pt x="139" y="133"/>
                    </a:cubicBezTo>
                    <a:cubicBezTo>
                      <a:pt x="139" y="133"/>
                      <a:pt x="139" y="133"/>
                      <a:pt x="139" y="133"/>
                    </a:cubicBezTo>
                    <a:cubicBezTo>
                      <a:pt x="138" y="133"/>
                      <a:pt x="138" y="133"/>
                      <a:pt x="138" y="133"/>
                    </a:cubicBezTo>
                    <a:cubicBezTo>
                      <a:pt x="138" y="133"/>
                      <a:pt x="138" y="133"/>
                      <a:pt x="138" y="133"/>
                    </a:cubicBezTo>
                    <a:cubicBezTo>
                      <a:pt x="138" y="132"/>
                      <a:pt x="138" y="132"/>
                      <a:pt x="138" y="132"/>
                    </a:cubicBezTo>
                    <a:cubicBezTo>
                      <a:pt x="135" y="131"/>
                      <a:pt x="135" y="131"/>
                      <a:pt x="135" y="131"/>
                    </a:cubicBezTo>
                    <a:cubicBezTo>
                      <a:pt x="137" y="130"/>
                      <a:pt x="137" y="130"/>
                      <a:pt x="137" y="130"/>
                    </a:cubicBezTo>
                    <a:cubicBezTo>
                      <a:pt x="139" y="129"/>
                      <a:pt x="141" y="129"/>
                      <a:pt x="142" y="129"/>
                    </a:cubicBezTo>
                    <a:cubicBezTo>
                      <a:pt x="143" y="129"/>
                      <a:pt x="143" y="129"/>
                      <a:pt x="144" y="129"/>
                    </a:cubicBezTo>
                    <a:cubicBezTo>
                      <a:pt x="145" y="129"/>
                      <a:pt x="145" y="129"/>
                      <a:pt x="146" y="128"/>
                    </a:cubicBezTo>
                    <a:cubicBezTo>
                      <a:pt x="146" y="127"/>
                      <a:pt x="146" y="126"/>
                      <a:pt x="147" y="126"/>
                    </a:cubicBezTo>
                    <a:cubicBezTo>
                      <a:pt x="148" y="125"/>
                      <a:pt x="150" y="125"/>
                      <a:pt x="152" y="125"/>
                    </a:cubicBezTo>
                    <a:cubicBezTo>
                      <a:pt x="153" y="125"/>
                      <a:pt x="154" y="126"/>
                      <a:pt x="154" y="126"/>
                    </a:cubicBezTo>
                    <a:cubicBezTo>
                      <a:pt x="155" y="128"/>
                      <a:pt x="154" y="129"/>
                      <a:pt x="154" y="130"/>
                    </a:cubicBezTo>
                    <a:cubicBezTo>
                      <a:pt x="152" y="133"/>
                      <a:pt x="153" y="137"/>
                      <a:pt x="153" y="141"/>
                    </a:cubicBezTo>
                    <a:cubicBezTo>
                      <a:pt x="153" y="142"/>
                      <a:pt x="154" y="144"/>
                      <a:pt x="154" y="146"/>
                    </a:cubicBezTo>
                    <a:cubicBezTo>
                      <a:pt x="154" y="147"/>
                      <a:pt x="155" y="148"/>
                      <a:pt x="156" y="148"/>
                    </a:cubicBezTo>
                    <a:cubicBezTo>
                      <a:pt x="156" y="148"/>
                      <a:pt x="156" y="148"/>
                      <a:pt x="156" y="148"/>
                    </a:cubicBezTo>
                    <a:cubicBezTo>
                      <a:pt x="157" y="148"/>
                      <a:pt x="157" y="148"/>
                      <a:pt x="157" y="148"/>
                    </a:cubicBezTo>
                    <a:cubicBezTo>
                      <a:pt x="157" y="149"/>
                      <a:pt x="157" y="149"/>
                      <a:pt x="157" y="149"/>
                    </a:cubicBezTo>
                    <a:cubicBezTo>
                      <a:pt x="157" y="149"/>
                      <a:pt x="157" y="149"/>
                      <a:pt x="158" y="149"/>
                    </a:cubicBezTo>
                    <a:cubicBezTo>
                      <a:pt x="159" y="149"/>
                      <a:pt x="159" y="149"/>
                      <a:pt x="159" y="149"/>
                    </a:cubicBezTo>
                    <a:cubicBezTo>
                      <a:pt x="159" y="149"/>
                      <a:pt x="159" y="149"/>
                      <a:pt x="159" y="149"/>
                    </a:cubicBezTo>
                    <a:cubicBezTo>
                      <a:pt x="160" y="150"/>
                      <a:pt x="160" y="150"/>
                      <a:pt x="160" y="150"/>
                    </a:cubicBezTo>
                    <a:cubicBezTo>
                      <a:pt x="160" y="151"/>
                      <a:pt x="160" y="151"/>
                      <a:pt x="160" y="151"/>
                    </a:cubicBezTo>
                    <a:cubicBezTo>
                      <a:pt x="160" y="151"/>
                      <a:pt x="160" y="151"/>
                      <a:pt x="160" y="151"/>
                    </a:cubicBezTo>
                    <a:cubicBezTo>
                      <a:pt x="161" y="152"/>
                      <a:pt x="161" y="152"/>
                      <a:pt x="161" y="152"/>
                    </a:cubicBezTo>
                    <a:cubicBezTo>
                      <a:pt x="161" y="152"/>
                      <a:pt x="161" y="152"/>
                      <a:pt x="161" y="152"/>
                    </a:cubicBezTo>
                    <a:cubicBezTo>
                      <a:pt x="161" y="152"/>
                      <a:pt x="161" y="152"/>
                      <a:pt x="161" y="152"/>
                    </a:cubicBezTo>
                    <a:cubicBezTo>
                      <a:pt x="161" y="153"/>
                      <a:pt x="161" y="153"/>
                      <a:pt x="161" y="153"/>
                    </a:cubicBezTo>
                    <a:cubicBezTo>
                      <a:pt x="162" y="153"/>
                      <a:pt x="162" y="153"/>
                      <a:pt x="162" y="153"/>
                    </a:cubicBezTo>
                    <a:cubicBezTo>
                      <a:pt x="162" y="153"/>
                      <a:pt x="162" y="153"/>
                      <a:pt x="162" y="153"/>
                    </a:cubicBezTo>
                    <a:cubicBezTo>
                      <a:pt x="163" y="154"/>
                      <a:pt x="163" y="154"/>
                      <a:pt x="163" y="154"/>
                    </a:cubicBezTo>
                    <a:cubicBezTo>
                      <a:pt x="163" y="154"/>
                      <a:pt x="163" y="154"/>
                      <a:pt x="163" y="154"/>
                    </a:cubicBezTo>
                    <a:cubicBezTo>
                      <a:pt x="164" y="154"/>
                      <a:pt x="164" y="154"/>
                      <a:pt x="164" y="154"/>
                    </a:cubicBezTo>
                    <a:cubicBezTo>
                      <a:pt x="164" y="155"/>
                      <a:pt x="164" y="155"/>
                      <a:pt x="164" y="155"/>
                    </a:cubicBezTo>
                    <a:cubicBezTo>
                      <a:pt x="164" y="156"/>
                      <a:pt x="164" y="156"/>
                      <a:pt x="164" y="156"/>
                    </a:cubicBezTo>
                    <a:cubicBezTo>
                      <a:pt x="165" y="156"/>
                      <a:pt x="165" y="156"/>
                      <a:pt x="165" y="156"/>
                    </a:cubicBezTo>
                    <a:cubicBezTo>
                      <a:pt x="165" y="157"/>
                      <a:pt x="165" y="157"/>
                      <a:pt x="165" y="157"/>
                    </a:cubicBezTo>
                    <a:cubicBezTo>
                      <a:pt x="166" y="157"/>
                      <a:pt x="166" y="157"/>
                      <a:pt x="166" y="157"/>
                    </a:cubicBezTo>
                    <a:cubicBezTo>
                      <a:pt x="165" y="158"/>
                      <a:pt x="165" y="158"/>
                      <a:pt x="165" y="158"/>
                    </a:cubicBezTo>
                    <a:cubicBezTo>
                      <a:pt x="165" y="160"/>
                      <a:pt x="165" y="161"/>
                      <a:pt x="165" y="163"/>
                    </a:cubicBezTo>
                    <a:cubicBezTo>
                      <a:pt x="164" y="164"/>
                      <a:pt x="164" y="164"/>
                      <a:pt x="164" y="165"/>
                    </a:cubicBezTo>
                    <a:cubicBezTo>
                      <a:pt x="164" y="166"/>
                      <a:pt x="164" y="166"/>
                      <a:pt x="164" y="166"/>
                    </a:cubicBezTo>
                    <a:cubicBezTo>
                      <a:pt x="164" y="167"/>
                      <a:pt x="164" y="167"/>
                      <a:pt x="165" y="167"/>
                    </a:cubicBezTo>
                    <a:cubicBezTo>
                      <a:pt x="165" y="167"/>
                      <a:pt x="165" y="167"/>
                      <a:pt x="165" y="167"/>
                    </a:cubicBezTo>
                    <a:cubicBezTo>
                      <a:pt x="166" y="165"/>
                      <a:pt x="166" y="165"/>
                      <a:pt x="166" y="165"/>
                    </a:cubicBezTo>
                    <a:cubicBezTo>
                      <a:pt x="168" y="162"/>
                      <a:pt x="168" y="162"/>
                      <a:pt x="168" y="162"/>
                    </a:cubicBezTo>
                    <a:cubicBezTo>
                      <a:pt x="168" y="159"/>
                      <a:pt x="168" y="159"/>
                      <a:pt x="168" y="159"/>
                    </a:cubicBezTo>
                    <a:cubicBezTo>
                      <a:pt x="167" y="158"/>
                      <a:pt x="167" y="158"/>
                      <a:pt x="167" y="158"/>
                    </a:cubicBezTo>
                    <a:cubicBezTo>
                      <a:pt x="168" y="154"/>
                      <a:pt x="168" y="154"/>
                      <a:pt x="168" y="154"/>
                    </a:cubicBezTo>
                    <a:cubicBezTo>
                      <a:pt x="171" y="151"/>
                      <a:pt x="171" y="151"/>
                      <a:pt x="171" y="151"/>
                    </a:cubicBezTo>
                    <a:cubicBezTo>
                      <a:pt x="172" y="149"/>
                      <a:pt x="172" y="149"/>
                      <a:pt x="172" y="149"/>
                    </a:cubicBezTo>
                    <a:cubicBezTo>
                      <a:pt x="174" y="148"/>
                      <a:pt x="174" y="148"/>
                      <a:pt x="174" y="148"/>
                    </a:cubicBezTo>
                    <a:cubicBezTo>
                      <a:pt x="174" y="149"/>
                      <a:pt x="174" y="149"/>
                      <a:pt x="174" y="149"/>
                    </a:cubicBezTo>
                    <a:cubicBezTo>
                      <a:pt x="177" y="140"/>
                      <a:pt x="177" y="140"/>
                      <a:pt x="177" y="140"/>
                    </a:cubicBezTo>
                    <a:cubicBezTo>
                      <a:pt x="179" y="135"/>
                      <a:pt x="179" y="135"/>
                      <a:pt x="179" y="135"/>
                    </a:cubicBezTo>
                    <a:cubicBezTo>
                      <a:pt x="182" y="133"/>
                      <a:pt x="182" y="133"/>
                      <a:pt x="182" y="133"/>
                    </a:cubicBezTo>
                    <a:cubicBezTo>
                      <a:pt x="182" y="131"/>
                      <a:pt x="182" y="131"/>
                      <a:pt x="182" y="131"/>
                    </a:cubicBezTo>
                    <a:cubicBezTo>
                      <a:pt x="186" y="126"/>
                      <a:pt x="186" y="126"/>
                      <a:pt x="186" y="126"/>
                    </a:cubicBezTo>
                    <a:cubicBezTo>
                      <a:pt x="186" y="123"/>
                      <a:pt x="186" y="123"/>
                      <a:pt x="186" y="123"/>
                    </a:cubicBezTo>
                    <a:cubicBezTo>
                      <a:pt x="189" y="122"/>
                      <a:pt x="189" y="122"/>
                      <a:pt x="189" y="122"/>
                    </a:cubicBezTo>
                    <a:cubicBezTo>
                      <a:pt x="190" y="122"/>
                      <a:pt x="190" y="122"/>
                      <a:pt x="190" y="122"/>
                    </a:cubicBezTo>
                    <a:cubicBezTo>
                      <a:pt x="191" y="119"/>
                      <a:pt x="191" y="119"/>
                      <a:pt x="191" y="119"/>
                    </a:cubicBezTo>
                    <a:cubicBezTo>
                      <a:pt x="195" y="113"/>
                      <a:pt x="195" y="113"/>
                      <a:pt x="195" y="113"/>
                    </a:cubicBezTo>
                    <a:cubicBezTo>
                      <a:pt x="195" y="108"/>
                      <a:pt x="195" y="108"/>
                      <a:pt x="195" y="108"/>
                    </a:cubicBezTo>
                    <a:cubicBezTo>
                      <a:pt x="196" y="104"/>
                      <a:pt x="196" y="104"/>
                      <a:pt x="196" y="104"/>
                    </a:cubicBezTo>
                    <a:cubicBezTo>
                      <a:pt x="196" y="101"/>
                      <a:pt x="196" y="101"/>
                      <a:pt x="196" y="101"/>
                    </a:cubicBezTo>
                    <a:cubicBezTo>
                      <a:pt x="194" y="96"/>
                      <a:pt x="194" y="96"/>
                      <a:pt x="194" y="96"/>
                    </a:cubicBezTo>
                    <a:cubicBezTo>
                      <a:pt x="194" y="92"/>
                      <a:pt x="194" y="92"/>
                      <a:pt x="194" y="92"/>
                    </a:cubicBezTo>
                    <a:cubicBezTo>
                      <a:pt x="196" y="90"/>
                      <a:pt x="196" y="90"/>
                      <a:pt x="196" y="90"/>
                    </a:cubicBezTo>
                    <a:cubicBezTo>
                      <a:pt x="196" y="88"/>
                      <a:pt x="196" y="88"/>
                      <a:pt x="196" y="88"/>
                    </a:cubicBezTo>
                    <a:cubicBezTo>
                      <a:pt x="198" y="85"/>
                      <a:pt x="198" y="85"/>
                      <a:pt x="198" y="85"/>
                    </a:cubicBezTo>
                    <a:cubicBezTo>
                      <a:pt x="199" y="79"/>
                      <a:pt x="199" y="79"/>
                      <a:pt x="199" y="79"/>
                    </a:cubicBezTo>
                    <a:cubicBezTo>
                      <a:pt x="201" y="74"/>
                      <a:pt x="201" y="74"/>
                      <a:pt x="201" y="74"/>
                    </a:cubicBezTo>
                    <a:cubicBezTo>
                      <a:pt x="201" y="73"/>
                      <a:pt x="201" y="73"/>
                      <a:pt x="201" y="73"/>
                    </a:cubicBezTo>
                    <a:cubicBezTo>
                      <a:pt x="201" y="73"/>
                      <a:pt x="201" y="73"/>
                      <a:pt x="201" y="73"/>
                    </a:cubicBezTo>
                    <a:cubicBezTo>
                      <a:pt x="199" y="72"/>
                      <a:pt x="199" y="72"/>
                      <a:pt x="199" y="72"/>
                    </a:cubicBezTo>
                    <a:cubicBezTo>
                      <a:pt x="201" y="68"/>
                      <a:pt x="201" y="68"/>
                      <a:pt x="201" y="68"/>
                    </a:cubicBezTo>
                    <a:cubicBezTo>
                      <a:pt x="201" y="65"/>
                      <a:pt x="201" y="65"/>
                      <a:pt x="201" y="65"/>
                    </a:cubicBezTo>
                    <a:cubicBezTo>
                      <a:pt x="203" y="64"/>
                      <a:pt x="203" y="64"/>
                      <a:pt x="203" y="64"/>
                    </a:cubicBezTo>
                    <a:cubicBezTo>
                      <a:pt x="206" y="64"/>
                      <a:pt x="206" y="64"/>
                      <a:pt x="206" y="64"/>
                    </a:cubicBezTo>
                    <a:cubicBezTo>
                      <a:pt x="206" y="64"/>
                      <a:pt x="206" y="64"/>
                      <a:pt x="206" y="64"/>
                    </a:cubicBezTo>
                    <a:cubicBezTo>
                      <a:pt x="206" y="62"/>
                      <a:pt x="206" y="62"/>
                      <a:pt x="206" y="62"/>
                    </a:cubicBezTo>
                    <a:cubicBezTo>
                      <a:pt x="206" y="60"/>
                      <a:pt x="206" y="60"/>
                      <a:pt x="206" y="60"/>
                    </a:cubicBezTo>
                    <a:cubicBezTo>
                      <a:pt x="209" y="59"/>
                      <a:pt x="209" y="59"/>
                      <a:pt x="209" y="59"/>
                    </a:cubicBezTo>
                    <a:cubicBezTo>
                      <a:pt x="211" y="58"/>
                      <a:pt x="211" y="58"/>
                      <a:pt x="211" y="58"/>
                    </a:cubicBezTo>
                    <a:cubicBezTo>
                      <a:pt x="214" y="58"/>
                      <a:pt x="214" y="58"/>
                      <a:pt x="214" y="58"/>
                    </a:cubicBezTo>
                    <a:cubicBezTo>
                      <a:pt x="215" y="56"/>
                      <a:pt x="215" y="56"/>
                      <a:pt x="215" y="56"/>
                    </a:cubicBezTo>
                    <a:cubicBezTo>
                      <a:pt x="217" y="56"/>
                      <a:pt x="217" y="56"/>
                      <a:pt x="217" y="56"/>
                    </a:cubicBezTo>
                    <a:cubicBezTo>
                      <a:pt x="219" y="55"/>
                      <a:pt x="219" y="55"/>
                      <a:pt x="219" y="55"/>
                    </a:cubicBezTo>
                    <a:cubicBezTo>
                      <a:pt x="220" y="54"/>
                      <a:pt x="220" y="54"/>
                      <a:pt x="220" y="54"/>
                    </a:cubicBezTo>
                    <a:cubicBezTo>
                      <a:pt x="220" y="52"/>
                      <a:pt x="220" y="52"/>
                      <a:pt x="220" y="52"/>
                    </a:cubicBezTo>
                    <a:cubicBezTo>
                      <a:pt x="217" y="51"/>
                      <a:pt x="217" y="51"/>
                      <a:pt x="217" y="51"/>
                    </a:cubicBezTo>
                    <a:cubicBezTo>
                      <a:pt x="214" y="51"/>
                      <a:pt x="214" y="51"/>
                      <a:pt x="214" y="51"/>
                    </a:cubicBezTo>
                    <a:cubicBezTo>
                      <a:pt x="214" y="48"/>
                      <a:pt x="214" y="48"/>
                      <a:pt x="214" y="48"/>
                    </a:cubicBezTo>
                    <a:cubicBezTo>
                      <a:pt x="209" y="44"/>
                      <a:pt x="209" y="44"/>
                      <a:pt x="209" y="44"/>
                    </a:cubicBezTo>
                    <a:cubicBezTo>
                      <a:pt x="206" y="44"/>
                      <a:pt x="206" y="44"/>
                      <a:pt x="206" y="44"/>
                    </a:cubicBezTo>
                    <a:cubicBezTo>
                      <a:pt x="204" y="39"/>
                      <a:pt x="204" y="39"/>
                      <a:pt x="204" y="39"/>
                    </a:cubicBezTo>
                    <a:cubicBezTo>
                      <a:pt x="202" y="33"/>
                      <a:pt x="202" y="33"/>
                      <a:pt x="202" y="33"/>
                    </a:cubicBezTo>
                    <a:cubicBezTo>
                      <a:pt x="202" y="28"/>
                      <a:pt x="202" y="28"/>
                      <a:pt x="202" y="28"/>
                    </a:cubicBezTo>
                    <a:cubicBezTo>
                      <a:pt x="202" y="23"/>
                      <a:pt x="202" y="23"/>
                      <a:pt x="202" y="23"/>
                    </a:cubicBezTo>
                    <a:cubicBezTo>
                      <a:pt x="198" y="14"/>
                      <a:pt x="198" y="14"/>
                      <a:pt x="198" y="14"/>
                    </a:cubicBezTo>
                    <a:cubicBezTo>
                      <a:pt x="198" y="11"/>
                      <a:pt x="198" y="11"/>
                      <a:pt x="198" y="11"/>
                    </a:cubicBezTo>
                    <a:cubicBezTo>
                      <a:pt x="199" y="10"/>
                      <a:pt x="199" y="10"/>
                      <a:pt x="199" y="10"/>
                    </a:cubicBezTo>
                    <a:cubicBezTo>
                      <a:pt x="198" y="9"/>
                      <a:pt x="198" y="9"/>
                      <a:pt x="198" y="9"/>
                    </a:cubicBezTo>
                    <a:cubicBezTo>
                      <a:pt x="197" y="5"/>
                      <a:pt x="197" y="5"/>
                      <a:pt x="197" y="5"/>
                    </a:cubicBezTo>
                    <a:cubicBezTo>
                      <a:pt x="196" y="4"/>
                      <a:pt x="196" y="4"/>
                      <a:pt x="196" y="4"/>
                    </a:cubicBezTo>
                    <a:cubicBezTo>
                      <a:pt x="197" y="4"/>
                      <a:pt x="197" y="4"/>
                      <a:pt x="197" y="4"/>
                    </a:cubicBezTo>
                    <a:cubicBezTo>
                      <a:pt x="196" y="3"/>
                      <a:pt x="196" y="3"/>
                      <a:pt x="196" y="3"/>
                    </a:cubicBezTo>
                    <a:cubicBezTo>
                      <a:pt x="196" y="2"/>
                      <a:pt x="196" y="2"/>
                      <a:pt x="196" y="2"/>
                    </a:cubicBezTo>
                    <a:cubicBezTo>
                      <a:pt x="196" y="1"/>
                      <a:pt x="196" y="1"/>
                      <a:pt x="196" y="1"/>
                    </a:cubicBezTo>
                    <a:cubicBezTo>
                      <a:pt x="196" y="0"/>
                      <a:pt x="196" y="0"/>
                      <a:pt x="196" y="0"/>
                    </a:cubicBezTo>
                    <a:cubicBezTo>
                      <a:pt x="38" y="1"/>
                      <a:pt x="38" y="1"/>
                      <a:pt x="38" y="1"/>
                    </a:cubicBezTo>
                    <a:cubicBezTo>
                      <a:pt x="38" y="14"/>
                      <a:pt x="38" y="14"/>
                      <a:pt x="38" y="14"/>
                    </a:cubicBezTo>
                    <a:lnTo>
                      <a:pt x="39" y="26"/>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5" name="Freeform 77">
                <a:extLst>
                  <a:ext uri="{FF2B5EF4-FFF2-40B4-BE49-F238E27FC236}">
                    <a16:creationId xmlns:a16="http://schemas.microsoft.com/office/drawing/2014/main" id="{D7AA37E9-64DD-9EC1-3E24-D87632B3F52A}"/>
                  </a:ext>
                </a:extLst>
              </p:cNvPr>
              <p:cNvSpPr/>
              <p:nvPr/>
            </p:nvSpPr>
            <p:spPr bwMode="auto">
              <a:xfrm>
                <a:off x="6492876" y="3100388"/>
                <a:ext cx="371475" cy="273050"/>
              </a:xfrm>
              <a:custGeom>
                <a:avLst/>
                <a:gdLst>
                  <a:gd name="T0" fmla="*/ 142 w 234"/>
                  <a:gd name="T1" fmla="*/ 62 h 172"/>
                  <a:gd name="T2" fmla="*/ 136 w 234"/>
                  <a:gd name="T3" fmla="*/ 55 h 172"/>
                  <a:gd name="T4" fmla="*/ 138 w 234"/>
                  <a:gd name="T5" fmla="*/ 46 h 172"/>
                  <a:gd name="T6" fmla="*/ 140 w 234"/>
                  <a:gd name="T7" fmla="*/ 39 h 172"/>
                  <a:gd name="T8" fmla="*/ 139 w 234"/>
                  <a:gd name="T9" fmla="*/ 35 h 172"/>
                  <a:gd name="T10" fmla="*/ 134 w 234"/>
                  <a:gd name="T11" fmla="*/ 30 h 172"/>
                  <a:gd name="T12" fmla="*/ 125 w 234"/>
                  <a:gd name="T13" fmla="*/ 21 h 172"/>
                  <a:gd name="T14" fmla="*/ 117 w 234"/>
                  <a:gd name="T15" fmla="*/ 17 h 172"/>
                  <a:gd name="T16" fmla="*/ 111 w 234"/>
                  <a:gd name="T17" fmla="*/ 13 h 172"/>
                  <a:gd name="T18" fmla="*/ 101 w 234"/>
                  <a:gd name="T19" fmla="*/ 6 h 172"/>
                  <a:gd name="T20" fmla="*/ 95 w 234"/>
                  <a:gd name="T21" fmla="*/ 7 h 172"/>
                  <a:gd name="T22" fmla="*/ 85 w 234"/>
                  <a:gd name="T23" fmla="*/ 4 h 172"/>
                  <a:gd name="T24" fmla="*/ 79 w 234"/>
                  <a:gd name="T25" fmla="*/ 4 h 172"/>
                  <a:gd name="T26" fmla="*/ 67 w 234"/>
                  <a:gd name="T27" fmla="*/ 0 h 172"/>
                  <a:gd name="T28" fmla="*/ 59 w 234"/>
                  <a:gd name="T29" fmla="*/ 10 h 172"/>
                  <a:gd name="T30" fmla="*/ 53 w 234"/>
                  <a:gd name="T31" fmla="*/ 9 h 172"/>
                  <a:gd name="T32" fmla="*/ 47 w 234"/>
                  <a:gd name="T33" fmla="*/ 26 h 172"/>
                  <a:gd name="T34" fmla="*/ 42 w 234"/>
                  <a:gd name="T35" fmla="*/ 32 h 172"/>
                  <a:gd name="T36" fmla="*/ 37 w 234"/>
                  <a:gd name="T37" fmla="*/ 43 h 172"/>
                  <a:gd name="T38" fmla="*/ 28 w 234"/>
                  <a:gd name="T39" fmla="*/ 62 h 172"/>
                  <a:gd name="T40" fmla="*/ 24 w 234"/>
                  <a:gd name="T41" fmla="*/ 63 h 172"/>
                  <a:gd name="T42" fmla="*/ 21 w 234"/>
                  <a:gd name="T43" fmla="*/ 72 h 172"/>
                  <a:gd name="T44" fmla="*/ 17 w 234"/>
                  <a:gd name="T45" fmla="*/ 83 h 172"/>
                  <a:gd name="T46" fmla="*/ 17 w 234"/>
                  <a:gd name="T47" fmla="*/ 92 h 172"/>
                  <a:gd name="T48" fmla="*/ 15 w 234"/>
                  <a:gd name="T49" fmla="*/ 98 h 172"/>
                  <a:gd name="T50" fmla="*/ 14 w 234"/>
                  <a:gd name="T51" fmla="*/ 101 h 172"/>
                  <a:gd name="T52" fmla="*/ 9 w 234"/>
                  <a:gd name="T53" fmla="*/ 99 h 172"/>
                  <a:gd name="T54" fmla="*/ 5 w 234"/>
                  <a:gd name="T55" fmla="*/ 99 h 172"/>
                  <a:gd name="T56" fmla="*/ 3 w 234"/>
                  <a:gd name="T57" fmla="*/ 102 h 172"/>
                  <a:gd name="T58" fmla="*/ 2 w 234"/>
                  <a:gd name="T59" fmla="*/ 104 h 172"/>
                  <a:gd name="T60" fmla="*/ 1 w 234"/>
                  <a:gd name="T61" fmla="*/ 106 h 172"/>
                  <a:gd name="T62" fmla="*/ 9 w 234"/>
                  <a:gd name="T63" fmla="*/ 107 h 172"/>
                  <a:gd name="T64" fmla="*/ 10 w 234"/>
                  <a:gd name="T65" fmla="*/ 109 h 172"/>
                  <a:gd name="T66" fmla="*/ 15 w 234"/>
                  <a:gd name="T67" fmla="*/ 112 h 172"/>
                  <a:gd name="T68" fmla="*/ 15 w 234"/>
                  <a:gd name="T69" fmla="*/ 114 h 172"/>
                  <a:gd name="T70" fmla="*/ 22 w 234"/>
                  <a:gd name="T71" fmla="*/ 121 h 172"/>
                  <a:gd name="T72" fmla="*/ 22 w 234"/>
                  <a:gd name="T73" fmla="*/ 123 h 172"/>
                  <a:gd name="T74" fmla="*/ 25 w 234"/>
                  <a:gd name="T75" fmla="*/ 124 h 172"/>
                  <a:gd name="T76" fmla="*/ 28 w 234"/>
                  <a:gd name="T77" fmla="*/ 126 h 172"/>
                  <a:gd name="T78" fmla="*/ 32 w 234"/>
                  <a:gd name="T79" fmla="*/ 138 h 172"/>
                  <a:gd name="T80" fmla="*/ 35 w 234"/>
                  <a:gd name="T81" fmla="*/ 142 h 172"/>
                  <a:gd name="T82" fmla="*/ 39 w 234"/>
                  <a:gd name="T83" fmla="*/ 144 h 172"/>
                  <a:gd name="T84" fmla="*/ 45 w 234"/>
                  <a:gd name="T85" fmla="*/ 157 h 172"/>
                  <a:gd name="T86" fmla="*/ 55 w 234"/>
                  <a:gd name="T87" fmla="*/ 157 h 172"/>
                  <a:gd name="T88" fmla="*/ 73 w 234"/>
                  <a:gd name="T89" fmla="*/ 165 h 172"/>
                  <a:gd name="T90" fmla="*/ 81 w 234"/>
                  <a:gd name="T91" fmla="*/ 171 h 172"/>
                  <a:gd name="T92" fmla="*/ 95 w 234"/>
                  <a:gd name="T93" fmla="*/ 172 h 172"/>
                  <a:gd name="T94" fmla="*/ 102 w 234"/>
                  <a:gd name="T95" fmla="*/ 172 h 172"/>
                  <a:gd name="T96" fmla="*/ 113 w 234"/>
                  <a:gd name="T97" fmla="*/ 163 h 172"/>
                  <a:gd name="T98" fmla="*/ 126 w 234"/>
                  <a:gd name="T99" fmla="*/ 163 h 172"/>
                  <a:gd name="T100" fmla="*/ 135 w 234"/>
                  <a:gd name="T101" fmla="*/ 166 h 172"/>
                  <a:gd name="T102" fmla="*/ 146 w 234"/>
                  <a:gd name="T103" fmla="*/ 162 h 172"/>
                  <a:gd name="T104" fmla="*/ 158 w 234"/>
                  <a:gd name="T105" fmla="*/ 154 h 172"/>
                  <a:gd name="T106" fmla="*/ 168 w 234"/>
                  <a:gd name="T107" fmla="*/ 150 h 172"/>
                  <a:gd name="T108" fmla="*/ 234 w 234"/>
                  <a:gd name="T109" fmla="*/ 105 h 172"/>
                  <a:gd name="T110" fmla="*/ 170 w 234"/>
                  <a:gd name="T111" fmla="*/ 91 h 172"/>
                  <a:gd name="T112" fmla="*/ 157 w 234"/>
                  <a:gd name="T113" fmla="*/ 82 h 172"/>
                  <a:gd name="T114" fmla="*/ 151 w 234"/>
                  <a:gd name="T115" fmla="*/ 67 h 172"/>
                  <a:gd name="T116" fmla="*/ 149 w 234"/>
                  <a:gd name="T117" fmla="*/ 59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4" h="172">
                    <a:moveTo>
                      <a:pt x="149" y="59"/>
                    </a:moveTo>
                    <a:lnTo>
                      <a:pt x="146" y="60"/>
                    </a:lnTo>
                    <a:lnTo>
                      <a:pt x="142" y="62"/>
                    </a:lnTo>
                    <a:lnTo>
                      <a:pt x="135" y="62"/>
                    </a:lnTo>
                    <a:lnTo>
                      <a:pt x="133" y="59"/>
                    </a:lnTo>
                    <a:lnTo>
                      <a:pt x="136" y="55"/>
                    </a:lnTo>
                    <a:lnTo>
                      <a:pt x="136" y="53"/>
                    </a:lnTo>
                    <a:lnTo>
                      <a:pt x="138" y="51"/>
                    </a:lnTo>
                    <a:lnTo>
                      <a:pt x="138" y="46"/>
                    </a:lnTo>
                    <a:lnTo>
                      <a:pt x="139" y="43"/>
                    </a:lnTo>
                    <a:lnTo>
                      <a:pt x="140" y="39"/>
                    </a:lnTo>
                    <a:lnTo>
                      <a:pt x="140" y="39"/>
                    </a:lnTo>
                    <a:lnTo>
                      <a:pt x="140" y="39"/>
                    </a:lnTo>
                    <a:lnTo>
                      <a:pt x="141" y="38"/>
                    </a:lnTo>
                    <a:lnTo>
                      <a:pt x="139" y="35"/>
                    </a:lnTo>
                    <a:lnTo>
                      <a:pt x="136" y="35"/>
                    </a:lnTo>
                    <a:lnTo>
                      <a:pt x="135" y="32"/>
                    </a:lnTo>
                    <a:lnTo>
                      <a:pt x="134" y="30"/>
                    </a:lnTo>
                    <a:lnTo>
                      <a:pt x="132" y="26"/>
                    </a:lnTo>
                    <a:lnTo>
                      <a:pt x="129" y="25"/>
                    </a:lnTo>
                    <a:lnTo>
                      <a:pt x="125" y="21"/>
                    </a:lnTo>
                    <a:lnTo>
                      <a:pt x="121" y="18"/>
                    </a:lnTo>
                    <a:lnTo>
                      <a:pt x="120" y="17"/>
                    </a:lnTo>
                    <a:lnTo>
                      <a:pt x="117" y="17"/>
                    </a:lnTo>
                    <a:lnTo>
                      <a:pt x="117" y="16"/>
                    </a:lnTo>
                    <a:lnTo>
                      <a:pt x="112" y="15"/>
                    </a:lnTo>
                    <a:lnTo>
                      <a:pt x="111" y="13"/>
                    </a:lnTo>
                    <a:lnTo>
                      <a:pt x="105" y="8"/>
                    </a:lnTo>
                    <a:lnTo>
                      <a:pt x="103" y="8"/>
                    </a:lnTo>
                    <a:lnTo>
                      <a:pt x="101" y="6"/>
                    </a:lnTo>
                    <a:lnTo>
                      <a:pt x="98" y="4"/>
                    </a:lnTo>
                    <a:lnTo>
                      <a:pt x="96" y="6"/>
                    </a:lnTo>
                    <a:lnTo>
                      <a:pt x="95" y="7"/>
                    </a:lnTo>
                    <a:lnTo>
                      <a:pt x="89" y="2"/>
                    </a:lnTo>
                    <a:lnTo>
                      <a:pt x="88" y="2"/>
                    </a:lnTo>
                    <a:lnTo>
                      <a:pt x="85" y="4"/>
                    </a:lnTo>
                    <a:lnTo>
                      <a:pt x="83" y="2"/>
                    </a:lnTo>
                    <a:lnTo>
                      <a:pt x="81" y="2"/>
                    </a:lnTo>
                    <a:lnTo>
                      <a:pt x="79" y="4"/>
                    </a:lnTo>
                    <a:lnTo>
                      <a:pt x="75" y="4"/>
                    </a:lnTo>
                    <a:lnTo>
                      <a:pt x="68" y="2"/>
                    </a:lnTo>
                    <a:lnTo>
                      <a:pt x="67" y="0"/>
                    </a:lnTo>
                    <a:lnTo>
                      <a:pt x="62" y="8"/>
                    </a:lnTo>
                    <a:lnTo>
                      <a:pt x="60" y="8"/>
                    </a:lnTo>
                    <a:lnTo>
                      <a:pt x="59" y="10"/>
                    </a:lnTo>
                    <a:lnTo>
                      <a:pt x="54" y="10"/>
                    </a:lnTo>
                    <a:lnTo>
                      <a:pt x="53" y="9"/>
                    </a:lnTo>
                    <a:lnTo>
                      <a:pt x="53" y="9"/>
                    </a:lnTo>
                    <a:lnTo>
                      <a:pt x="52" y="14"/>
                    </a:lnTo>
                    <a:lnTo>
                      <a:pt x="52" y="19"/>
                    </a:lnTo>
                    <a:lnTo>
                      <a:pt x="47" y="26"/>
                    </a:lnTo>
                    <a:lnTo>
                      <a:pt x="45" y="32"/>
                    </a:lnTo>
                    <a:lnTo>
                      <a:pt x="44" y="32"/>
                    </a:lnTo>
                    <a:lnTo>
                      <a:pt x="42" y="32"/>
                    </a:lnTo>
                    <a:lnTo>
                      <a:pt x="40" y="35"/>
                    </a:lnTo>
                    <a:lnTo>
                      <a:pt x="37" y="40"/>
                    </a:lnTo>
                    <a:lnTo>
                      <a:pt x="37" y="43"/>
                    </a:lnTo>
                    <a:lnTo>
                      <a:pt x="32" y="46"/>
                    </a:lnTo>
                    <a:lnTo>
                      <a:pt x="31" y="51"/>
                    </a:lnTo>
                    <a:lnTo>
                      <a:pt x="28" y="62"/>
                    </a:lnTo>
                    <a:lnTo>
                      <a:pt x="25" y="62"/>
                    </a:lnTo>
                    <a:lnTo>
                      <a:pt x="24" y="62"/>
                    </a:lnTo>
                    <a:lnTo>
                      <a:pt x="24" y="63"/>
                    </a:lnTo>
                    <a:lnTo>
                      <a:pt x="21" y="67"/>
                    </a:lnTo>
                    <a:lnTo>
                      <a:pt x="20" y="70"/>
                    </a:lnTo>
                    <a:lnTo>
                      <a:pt x="21" y="72"/>
                    </a:lnTo>
                    <a:lnTo>
                      <a:pt x="21" y="75"/>
                    </a:lnTo>
                    <a:lnTo>
                      <a:pt x="18" y="80"/>
                    </a:lnTo>
                    <a:lnTo>
                      <a:pt x="17" y="83"/>
                    </a:lnTo>
                    <a:lnTo>
                      <a:pt x="17" y="84"/>
                    </a:lnTo>
                    <a:lnTo>
                      <a:pt x="17" y="89"/>
                    </a:lnTo>
                    <a:lnTo>
                      <a:pt x="17" y="92"/>
                    </a:lnTo>
                    <a:lnTo>
                      <a:pt x="17" y="97"/>
                    </a:lnTo>
                    <a:lnTo>
                      <a:pt x="16" y="97"/>
                    </a:lnTo>
                    <a:lnTo>
                      <a:pt x="15" y="98"/>
                    </a:lnTo>
                    <a:lnTo>
                      <a:pt x="14" y="101"/>
                    </a:lnTo>
                    <a:lnTo>
                      <a:pt x="14" y="101"/>
                    </a:lnTo>
                    <a:lnTo>
                      <a:pt x="14" y="101"/>
                    </a:lnTo>
                    <a:lnTo>
                      <a:pt x="11" y="101"/>
                    </a:lnTo>
                    <a:lnTo>
                      <a:pt x="10" y="101"/>
                    </a:lnTo>
                    <a:lnTo>
                      <a:pt x="9" y="99"/>
                    </a:lnTo>
                    <a:lnTo>
                      <a:pt x="9" y="99"/>
                    </a:lnTo>
                    <a:lnTo>
                      <a:pt x="7" y="99"/>
                    </a:lnTo>
                    <a:lnTo>
                      <a:pt x="5" y="99"/>
                    </a:lnTo>
                    <a:lnTo>
                      <a:pt x="3" y="102"/>
                    </a:lnTo>
                    <a:lnTo>
                      <a:pt x="3" y="102"/>
                    </a:lnTo>
                    <a:lnTo>
                      <a:pt x="3" y="102"/>
                    </a:lnTo>
                    <a:lnTo>
                      <a:pt x="2" y="103"/>
                    </a:lnTo>
                    <a:lnTo>
                      <a:pt x="2" y="103"/>
                    </a:lnTo>
                    <a:lnTo>
                      <a:pt x="2" y="104"/>
                    </a:lnTo>
                    <a:lnTo>
                      <a:pt x="0" y="105"/>
                    </a:lnTo>
                    <a:lnTo>
                      <a:pt x="0" y="105"/>
                    </a:lnTo>
                    <a:lnTo>
                      <a:pt x="1" y="106"/>
                    </a:lnTo>
                    <a:lnTo>
                      <a:pt x="3" y="107"/>
                    </a:lnTo>
                    <a:lnTo>
                      <a:pt x="5" y="107"/>
                    </a:lnTo>
                    <a:lnTo>
                      <a:pt x="9" y="107"/>
                    </a:lnTo>
                    <a:lnTo>
                      <a:pt x="9" y="107"/>
                    </a:lnTo>
                    <a:lnTo>
                      <a:pt x="10" y="107"/>
                    </a:lnTo>
                    <a:lnTo>
                      <a:pt x="10" y="109"/>
                    </a:lnTo>
                    <a:lnTo>
                      <a:pt x="11" y="110"/>
                    </a:lnTo>
                    <a:lnTo>
                      <a:pt x="13" y="111"/>
                    </a:lnTo>
                    <a:lnTo>
                      <a:pt x="15" y="112"/>
                    </a:lnTo>
                    <a:lnTo>
                      <a:pt x="15" y="113"/>
                    </a:lnTo>
                    <a:lnTo>
                      <a:pt x="15" y="114"/>
                    </a:lnTo>
                    <a:lnTo>
                      <a:pt x="15" y="114"/>
                    </a:lnTo>
                    <a:lnTo>
                      <a:pt x="16" y="116"/>
                    </a:lnTo>
                    <a:lnTo>
                      <a:pt x="20" y="120"/>
                    </a:lnTo>
                    <a:lnTo>
                      <a:pt x="22" y="121"/>
                    </a:lnTo>
                    <a:lnTo>
                      <a:pt x="22" y="121"/>
                    </a:lnTo>
                    <a:lnTo>
                      <a:pt x="22" y="121"/>
                    </a:lnTo>
                    <a:lnTo>
                      <a:pt x="22" y="123"/>
                    </a:lnTo>
                    <a:lnTo>
                      <a:pt x="23" y="124"/>
                    </a:lnTo>
                    <a:lnTo>
                      <a:pt x="25" y="124"/>
                    </a:lnTo>
                    <a:lnTo>
                      <a:pt x="25" y="124"/>
                    </a:lnTo>
                    <a:lnTo>
                      <a:pt x="25" y="124"/>
                    </a:lnTo>
                    <a:lnTo>
                      <a:pt x="26" y="125"/>
                    </a:lnTo>
                    <a:lnTo>
                      <a:pt x="28" y="126"/>
                    </a:lnTo>
                    <a:lnTo>
                      <a:pt x="29" y="128"/>
                    </a:lnTo>
                    <a:lnTo>
                      <a:pt x="32" y="132"/>
                    </a:lnTo>
                    <a:lnTo>
                      <a:pt x="32" y="138"/>
                    </a:lnTo>
                    <a:lnTo>
                      <a:pt x="33" y="138"/>
                    </a:lnTo>
                    <a:lnTo>
                      <a:pt x="35" y="139"/>
                    </a:lnTo>
                    <a:lnTo>
                      <a:pt x="35" y="142"/>
                    </a:lnTo>
                    <a:lnTo>
                      <a:pt x="36" y="141"/>
                    </a:lnTo>
                    <a:lnTo>
                      <a:pt x="37" y="144"/>
                    </a:lnTo>
                    <a:lnTo>
                      <a:pt x="39" y="144"/>
                    </a:lnTo>
                    <a:lnTo>
                      <a:pt x="44" y="144"/>
                    </a:lnTo>
                    <a:lnTo>
                      <a:pt x="44" y="155"/>
                    </a:lnTo>
                    <a:lnTo>
                      <a:pt x="45" y="157"/>
                    </a:lnTo>
                    <a:lnTo>
                      <a:pt x="47" y="157"/>
                    </a:lnTo>
                    <a:lnTo>
                      <a:pt x="51" y="156"/>
                    </a:lnTo>
                    <a:lnTo>
                      <a:pt x="55" y="157"/>
                    </a:lnTo>
                    <a:lnTo>
                      <a:pt x="64" y="157"/>
                    </a:lnTo>
                    <a:lnTo>
                      <a:pt x="67" y="158"/>
                    </a:lnTo>
                    <a:lnTo>
                      <a:pt x="73" y="165"/>
                    </a:lnTo>
                    <a:lnTo>
                      <a:pt x="76" y="168"/>
                    </a:lnTo>
                    <a:lnTo>
                      <a:pt x="80" y="170"/>
                    </a:lnTo>
                    <a:lnTo>
                      <a:pt x="81" y="171"/>
                    </a:lnTo>
                    <a:lnTo>
                      <a:pt x="87" y="171"/>
                    </a:lnTo>
                    <a:lnTo>
                      <a:pt x="90" y="172"/>
                    </a:lnTo>
                    <a:lnTo>
                      <a:pt x="95" y="172"/>
                    </a:lnTo>
                    <a:lnTo>
                      <a:pt x="97" y="172"/>
                    </a:lnTo>
                    <a:lnTo>
                      <a:pt x="99" y="172"/>
                    </a:lnTo>
                    <a:lnTo>
                      <a:pt x="102" y="172"/>
                    </a:lnTo>
                    <a:lnTo>
                      <a:pt x="107" y="164"/>
                    </a:lnTo>
                    <a:lnTo>
                      <a:pt x="111" y="163"/>
                    </a:lnTo>
                    <a:lnTo>
                      <a:pt x="113" y="163"/>
                    </a:lnTo>
                    <a:lnTo>
                      <a:pt x="116" y="162"/>
                    </a:lnTo>
                    <a:lnTo>
                      <a:pt x="123" y="161"/>
                    </a:lnTo>
                    <a:lnTo>
                      <a:pt x="126" y="163"/>
                    </a:lnTo>
                    <a:lnTo>
                      <a:pt x="127" y="165"/>
                    </a:lnTo>
                    <a:lnTo>
                      <a:pt x="129" y="166"/>
                    </a:lnTo>
                    <a:lnTo>
                      <a:pt x="135" y="166"/>
                    </a:lnTo>
                    <a:lnTo>
                      <a:pt x="139" y="166"/>
                    </a:lnTo>
                    <a:lnTo>
                      <a:pt x="140" y="164"/>
                    </a:lnTo>
                    <a:lnTo>
                      <a:pt x="146" y="162"/>
                    </a:lnTo>
                    <a:lnTo>
                      <a:pt x="150" y="161"/>
                    </a:lnTo>
                    <a:lnTo>
                      <a:pt x="157" y="157"/>
                    </a:lnTo>
                    <a:lnTo>
                      <a:pt x="158" y="154"/>
                    </a:lnTo>
                    <a:lnTo>
                      <a:pt x="163" y="151"/>
                    </a:lnTo>
                    <a:lnTo>
                      <a:pt x="165" y="151"/>
                    </a:lnTo>
                    <a:lnTo>
                      <a:pt x="168" y="150"/>
                    </a:lnTo>
                    <a:lnTo>
                      <a:pt x="178" y="149"/>
                    </a:lnTo>
                    <a:lnTo>
                      <a:pt x="187" y="149"/>
                    </a:lnTo>
                    <a:lnTo>
                      <a:pt x="234" y="105"/>
                    </a:lnTo>
                    <a:lnTo>
                      <a:pt x="216" y="105"/>
                    </a:lnTo>
                    <a:lnTo>
                      <a:pt x="216" y="105"/>
                    </a:lnTo>
                    <a:lnTo>
                      <a:pt x="170" y="91"/>
                    </a:lnTo>
                    <a:lnTo>
                      <a:pt x="166" y="89"/>
                    </a:lnTo>
                    <a:lnTo>
                      <a:pt x="160" y="87"/>
                    </a:lnTo>
                    <a:lnTo>
                      <a:pt x="157" y="82"/>
                    </a:lnTo>
                    <a:lnTo>
                      <a:pt x="158" y="77"/>
                    </a:lnTo>
                    <a:lnTo>
                      <a:pt x="154" y="76"/>
                    </a:lnTo>
                    <a:lnTo>
                      <a:pt x="151" y="67"/>
                    </a:lnTo>
                    <a:lnTo>
                      <a:pt x="150" y="61"/>
                    </a:lnTo>
                    <a:lnTo>
                      <a:pt x="151" y="60"/>
                    </a:lnTo>
                    <a:lnTo>
                      <a:pt x="149" y="5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6" name="Freeform 78">
                <a:extLst>
                  <a:ext uri="{FF2B5EF4-FFF2-40B4-BE49-F238E27FC236}">
                    <a16:creationId xmlns:a16="http://schemas.microsoft.com/office/drawing/2014/main" id="{A921DF56-70CC-3EA1-F6F9-528FA1B3017A}"/>
                  </a:ext>
                </a:extLst>
              </p:cNvPr>
              <p:cNvSpPr/>
              <p:nvPr/>
            </p:nvSpPr>
            <p:spPr bwMode="auto">
              <a:xfrm>
                <a:off x="6573838" y="3022601"/>
                <a:ext cx="158750" cy="138113"/>
              </a:xfrm>
              <a:custGeom>
                <a:avLst/>
                <a:gdLst>
                  <a:gd name="T0" fmla="*/ 7 w 100"/>
                  <a:gd name="T1" fmla="*/ 57 h 87"/>
                  <a:gd name="T2" fmla="*/ 10 w 100"/>
                  <a:gd name="T3" fmla="*/ 55 h 87"/>
                  <a:gd name="T4" fmla="*/ 18 w 100"/>
                  <a:gd name="T5" fmla="*/ 48 h 87"/>
                  <a:gd name="T6" fmla="*/ 24 w 100"/>
                  <a:gd name="T7" fmla="*/ 51 h 87"/>
                  <a:gd name="T8" fmla="*/ 29 w 100"/>
                  <a:gd name="T9" fmla="*/ 49 h 87"/>
                  <a:gd name="T10" fmla="*/ 34 w 100"/>
                  <a:gd name="T11" fmla="*/ 50 h 87"/>
                  <a:gd name="T12" fmla="*/ 39 w 100"/>
                  <a:gd name="T13" fmla="*/ 49 h 87"/>
                  <a:gd name="T14" fmla="*/ 44 w 100"/>
                  <a:gd name="T15" fmla="*/ 52 h 87"/>
                  <a:gd name="T16" fmla="*/ 51 w 100"/>
                  <a:gd name="T17" fmla="*/ 52 h 87"/>
                  <a:gd name="T18" fmla="*/ 55 w 100"/>
                  <a:gd name="T19" fmla="*/ 55 h 87"/>
                  <a:gd name="T20" fmla="*/ 62 w 100"/>
                  <a:gd name="T21" fmla="*/ 63 h 87"/>
                  <a:gd name="T22" fmla="*/ 68 w 100"/>
                  <a:gd name="T23" fmla="*/ 64 h 87"/>
                  <a:gd name="T24" fmla="*/ 72 w 100"/>
                  <a:gd name="T25" fmla="*/ 66 h 87"/>
                  <a:gd name="T26" fmla="*/ 80 w 100"/>
                  <a:gd name="T27" fmla="*/ 72 h 87"/>
                  <a:gd name="T28" fmla="*/ 87 w 100"/>
                  <a:gd name="T29" fmla="*/ 78 h 87"/>
                  <a:gd name="T30" fmla="*/ 87 w 100"/>
                  <a:gd name="T31" fmla="*/ 81 h 87"/>
                  <a:gd name="T32" fmla="*/ 93 w 100"/>
                  <a:gd name="T33" fmla="*/ 87 h 87"/>
                  <a:gd name="T34" fmla="*/ 97 w 100"/>
                  <a:gd name="T35" fmla="*/ 85 h 87"/>
                  <a:gd name="T36" fmla="*/ 100 w 100"/>
                  <a:gd name="T37" fmla="*/ 84 h 87"/>
                  <a:gd name="T38" fmla="*/ 96 w 100"/>
                  <a:gd name="T39" fmla="*/ 82 h 87"/>
                  <a:gd name="T40" fmla="*/ 95 w 100"/>
                  <a:gd name="T41" fmla="*/ 78 h 87"/>
                  <a:gd name="T42" fmla="*/ 91 w 100"/>
                  <a:gd name="T43" fmla="*/ 75 h 87"/>
                  <a:gd name="T44" fmla="*/ 87 w 100"/>
                  <a:gd name="T45" fmla="*/ 68 h 87"/>
                  <a:gd name="T46" fmla="*/ 81 w 100"/>
                  <a:gd name="T47" fmla="*/ 64 h 87"/>
                  <a:gd name="T48" fmla="*/ 73 w 100"/>
                  <a:gd name="T49" fmla="*/ 55 h 87"/>
                  <a:gd name="T50" fmla="*/ 68 w 100"/>
                  <a:gd name="T51" fmla="*/ 52 h 87"/>
                  <a:gd name="T52" fmla="*/ 63 w 100"/>
                  <a:gd name="T53" fmla="*/ 48 h 87"/>
                  <a:gd name="T54" fmla="*/ 61 w 100"/>
                  <a:gd name="T55" fmla="*/ 48 h 87"/>
                  <a:gd name="T56" fmla="*/ 58 w 100"/>
                  <a:gd name="T57" fmla="*/ 49 h 87"/>
                  <a:gd name="T58" fmla="*/ 52 w 100"/>
                  <a:gd name="T59" fmla="*/ 42 h 87"/>
                  <a:gd name="T60" fmla="*/ 47 w 100"/>
                  <a:gd name="T61" fmla="*/ 45 h 87"/>
                  <a:gd name="T62" fmla="*/ 45 w 100"/>
                  <a:gd name="T63" fmla="*/ 37 h 87"/>
                  <a:gd name="T64" fmla="*/ 43 w 100"/>
                  <a:gd name="T65" fmla="*/ 34 h 87"/>
                  <a:gd name="T66" fmla="*/ 40 w 100"/>
                  <a:gd name="T67" fmla="*/ 30 h 87"/>
                  <a:gd name="T68" fmla="*/ 32 w 100"/>
                  <a:gd name="T69" fmla="*/ 3 h 87"/>
                  <a:gd name="T70" fmla="*/ 28 w 100"/>
                  <a:gd name="T71" fmla="*/ 3 h 87"/>
                  <a:gd name="T72" fmla="*/ 23 w 100"/>
                  <a:gd name="T73" fmla="*/ 4 h 87"/>
                  <a:gd name="T74" fmla="*/ 18 w 100"/>
                  <a:gd name="T75" fmla="*/ 6 h 87"/>
                  <a:gd name="T76" fmla="*/ 14 w 100"/>
                  <a:gd name="T77" fmla="*/ 8 h 87"/>
                  <a:gd name="T78" fmla="*/ 15 w 100"/>
                  <a:gd name="T79" fmla="*/ 9 h 87"/>
                  <a:gd name="T80" fmla="*/ 9 w 100"/>
                  <a:gd name="T81" fmla="*/ 13 h 87"/>
                  <a:gd name="T82" fmla="*/ 8 w 100"/>
                  <a:gd name="T83" fmla="*/ 16 h 87"/>
                  <a:gd name="T84" fmla="*/ 8 w 100"/>
                  <a:gd name="T85" fmla="*/ 20 h 87"/>
                  <a:gd name="T86" fmla="*/ 8 w 100"/>
                  <a:gd name="T87" fmla="*/ 23 h 87"/>
                  <a:gd name="T88" fmla="*/ 4 w 100"/>
                  <a:gd name="T89" fmla="*/ 36 h 87"/>
                  <a:gd name="T90" fmla="*/ 2 w 100"/>
                  <a:gd name="T91" fmla="*/ 42 h 87"/>
                  <a:gd name="T92" fmla="*/ 0 w 100"/>
                  <a:gd name="T93" fmla="*/ 46 h 87"/>
                  <a:gd name="T94" fmla="*/ 2 w 100"/>
                  <a:gd name="T95" fmla="*/ 56 h 87"/>
                  <a:gd name="T96" fmla="*/ 4 w 100"/>
                  <a:gd name="T97" fmla="*/ 5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0" h="87">
                    <a:moveTo>
                      <a:pt x="4" y="57"/>
                    </a:moveTo>
                    <a:lnTo>
                      <a:pt x="7" y="57"/>
                    </a:lnTo>
                    <a:lnTo>
                      <a:pt x="8" y="55"/>
                    </a:lnTo>
                    <a:lnTo>
                      <a:pt x="10" y="55"/>
                    </a:lnTo>
                    <a:lnTo>
                      <a:pt x="15" y="45"/>
                    </a:lnTo>
                    <a:lnTo>
                      <a:pt x="18" y="48"/>
                    </a:lnTo>
                    <a:lnTo>
                      <a:pt x="18" y="49"/>
                    </a:lnTo>
                    <a:lnTo>
                      <a:pt x="24" y="51"/>
                    </a:lnTo>
                    <a:lnTo>
                      <a:pt x="26" y="51"/>
                    </a:lnTo>
                    <a:lnTo>
                      <a:pt x="29" y="49"/>
                    </a:lnTo>
                    <a:lnTo>
                      <a:pt x="33" y="48"/>
                    </a:lnTo>
                    <a:lnTo>
                      <a:pt x="34" y="50"/>
                    </a:lnTo>
                    <a:lnTo>
                      <a:pt x="36" y="49"/>
                    </a:lnTo>
                    <a:lnTo>
                      <a:pt x="39" y="49"/>
                    </a:lnTo>
                    <a:lnTo>
                      <a:pt x="44" y="52"/>
                    </a:lnTo>
                    <a:lnTo>
                      <a:pt x="44" y="52"/>
                    </a:lnTo>
                    <a:lnTo>
                      <a:pt x="47" y="51"/>
                    </a:lnTo>
                    <a:lnTo>
                      <a:pt x="51" y="52"/>
                    </a:lnTo>
                    <a:lnTo>
                      <a:pt x="53" y="55"/>
                    </a:lnTo>
                    <a:lnTo>
                      <a:pt x="55" y="55"/>
                    </a:lnTo>
                    <a:lnTo>
                      <a:pt x="62" y="60"/>
                    </a:lnTo>
                    <a:lnTo>
                      <a:pt x="62" y="63"/>
                    </a:lnTo>
                    <a:lnTo>
                      <a:pt x="67" y="63"/>
                    </a:lnTo>
                    <a:lnTo>
                      <a:pt x="68" y="64"/>
                    </a:lnTo>
                    <a:lnTo>
                      <a:pt x="70" y="64"/>
                    </a:lnTo>
                    <a:lnTo>
                      <a:pt x="72" y="66"/>
                    </a:lnTo>
                    <a:lnTo>
                      <a:pt x="75" y="68"/>
                    </a:lnTo>
                    <a:lnTo>
                      <a:pt x="80" y="72"/>
                    </a:lnTo>
                    <a:lnTo>
                      <a:pt x="82" y="73"/>
                    </a:lnTo>
                    <a:lnTo>
                      <a:pt x="87" y="78"/>
                    </a:lnTo>
                    <a:lnTo>
                      <a:pt x="87" y="80"/>
                    </a:lnTo>
                    <a:lnTo>
                      <a:pt x="87" y="81"/>
                    </a:lnTo>
                    <a:lnTo>
                      <a:pt x="89" y="81"/>
                    </a:lnTo>
                    <a:lnTo>
                      <a:pt x="93" y="87"/>
                    </a:lnTo>
                    <a:lnTo>
                      <a:pt x="96" y="86"/>
                    </a:lnTo>
                    <a:lnTo>
                      <a:pt x="97" y="85"/>
                    </a:lnTo>
                    <a:lnTo>
                      <a:pt x="99" y="84"/>
                    </a:lnTo>
                    <a:lnTo>
                      <a:pt x="100" y="84"/>
                    </a:lnTo>
                    <a:lnTo>
                      <a:pt x="98" y="82"/>
                    </a:lnTo>
                    <a:lnTo>
                      <a:pt x="96" y="82"/>
                    </a:lnTo>
                    <a:lnTo>
                      <a:pt x="93" y="78"/>
                    </a:lnTo>
                    <a:lnTo>
                      <a:pt x="95" y="78"/>
                    </a:lnTo>
                    <a:lnTo>
                      <a:pt x="93" y="75"/>
                    </a:lnTo>
                    <a:lnTo>
                      <a:pt x="91" y="75"/>
                    </a:lnTo>
                    <a:lnTo>
                      <a:pt x="88" y="68"/>
                    </a:lnTo>
                    <a:lnTo>
                      <a:pt x="87" y="68"/>
                    </a:lnTo>
                    <a:lnTo>
                      <a:pt x="84" y="65"/>
                    </a:lnTo>
                    <a:lnTo>
                      <a:pt x="81" y="64"/>
                    </a:lnTo>
                    <a:lnTo>
                      <a:pt x="78" y="60"/>
                    </a:lnTo>
                    <a:lnTo>
                      <a:pt x="73" y="55"/>
                    </a:lnTo>
                    <a:lnTo>
                      <a:pt x="73" y="53"/>
                    </a:lnTo>
                    <a:lnTo>
                      <a:pt x="68" y="52"/>
                    </a:lnTo>
                    <a:lnTo>
                      <a:pt x="66" y="50"/>
                    </a:lnTo>
                    <a:lnTo>
                      <a:pt x="63" y="48"/>
                    </a:lnTo>
                    <a:lnTo>
                      <a:pt x="62" y="48"/>
                    </a:lnTo>
                    <a:lnTo>
                      <a:pt x="61" y="48"/>
                    </a:lnTo>
                    <a:lnTo>
                      <a:pt x="60" y="48"/>
                    </a:lnTo>
                    <a:lnTo>
                      <a:pt x="58" y="49"/>
                    </a:lnTo>
                    <a:lnTo>
                      <a:pt x="54" y="46"/>
                    </a:lnTo>
                    <a:lnTo>
                      <a:pt x="52" y="42"/>
                    </a:lnTo>
                    <a:lnTo>
                      <a:pt x="52" y="46"/>
                    </a:lnTo>
                    <a:lnTo>
                      <a:pt x="47" y="45"/>
                    </a:lnTo>
                    <a:lnTo>
                      <a:pt x="46" y="40"/>
                    </a:lnTo>
                    <a:lnTo>
                      <a:pt x="45" y="37"/>
                    </a:lnTo>
                    <a:lnTo>
                      <a:pt x="43" y="36"/>
                    </a:lnTo>
                    <a:lnTo>
                      <a:pt x="43" y="34"/>
                    </a:lnTo>
                    <a:lnTo>
                      <a:pt x="41" y="30"/>
                    </a:lnTo>
                    <a:lnTo>
                      <a:pt x="40" y="30"/>
                    </a:lnTo>
                    <a:lnTo>
                      <a:pt x="38" y="19"/>
                    </a:lnTo>
                    <a:lnTo>
                      <a:pt x="32" y="3"/>
                    </a:lnTo>
                    <a:lnTo>
                      <a:pt x="30" y="0"/>
                    </a:lnTo>
                    <a:lnTo>
                      <a:pt x="28" y="3"/>
                    </a:lnTo>
                    <a:lnTo>
                      <a:pt x="25" y="4"/>
                    </a:lnTo>
                    <a:lnTo>
                      <a:pt x="23" y="4"/>
                    </a:lnTo>
                    <a:lnTo>
                      <a:pt x="22" y="6"/>
                    </a:lnTo>
                    <a:lnTo>
                      <a:pt x="18" y="6"/>
                    </a:lnTo>
                    <a:lnTo>
                      <a:pt x="16" y="7"/>
                    </a:lnTo>
                    <a:lnTo>
                      <a:pt x="14" y="8"/>
                    </a:lnTo>
                    <a:lnTo>
                      <a:pt x="14" y="8"/>
                    </a:lnTo>
                    <a:lnTo>
                      <a:pt x="15" y="9"/>
                    </a:lnTo>
                    <a:lnTo>
                      <a:pt x="14" y="13"/>
                    </a:lnTo>
                    <a:lnTo>
                      <a:pt x="9" y="13"/>
                    </a:lnTo>
                    <a:lnTo>
                      <a:pt x="8" y="13"/>
                    </a:lnTo>
                    <a:lnTo>
                      <a:pt x="8" y="16"/>
                    </a:lnTo>
                    <a:lnTo>
                      <a:pt x="7" y="19"/>
                    </a:lnTo>
                    <a:lnTo>
                      <a:pt x="8" y="20"/>
                    </a:lnTo>
                    <a:lnTo>
                      <a:pt x="9" y="22"/>
                    </a:lnTo>
                    <a:lnTo>
                      <a:pt x="8" y="23"/>
                    </a:lnTo>
                    <a:lnTo>
                      <a:pt x="6" y="28"/>
                    </a:lnTo>
                    <a:lnTo>
                      <a:pt x="4" y="36"/>
                    </a:lnTo>
                    <a:lnTo>
                      <a:pt x="2" y="40"/>
                    </a:lnTo>
                    <a:lnTo>
                      <a:pt x="2" y="42"/>
                    </a:lnTo>
                    <a:lnTo>
                      <a:pt x="0" y="44"/>
                    </a:lnTo>
                    <a:lnTo>
                      <a:pt x="0" y="46"/>
                    </a:lnTo>
                    <a:lnTo>
                      <a:pt x="2" y="53"/>
                    </a:lnTo>
                    <a:lnTo>
                      <a:pt x="2" y="56"/>
                    </a:lnTo>
                    <a:lnTo>
                      <a:pt x="3" y="56"/>
                    </a:lnTo>
                    <a:lnTo>
                      <a:pt x="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7" name="Freeform 79">
                <a:extLst>
                  <a:ext uri="{FF2B5EF4-FFF2-40B4-BE49-F238E27FC236}">
                    <a16:creationId xmlns:a16="http://schemas.microsoft.com/office/drawing/2014/main" id="{009ACC44-D51D-496B-7213-A0508AE60FE2}"/>
                  </a:ext>
                </a:extLst>
              </p:cNvPr>
              <p:cNvSpPr/>
              <p:nvPr/>
            </p:nvSpPr>
            <p:spPr bwMode="auto">
              <a:xfrm>
                <a:off x="6708776" y="3157538"/>
                <a:ext cx="33338" cy="38100"/>
              </a:xfrm>
              <a:custGeom>
                <a:avLst/>
                <a:gdLst>
                  <a:gd name="T0" fmla="*/ 12 w 21"/>
                  <a:gd name="T1" fmla="*/ 3 h 24"/>
                  <a:gd name="T2" fmla="*/ 8 w 21"/>
                  <a:gd name="T3" fmla="*/ 4 h 24"/>
                  <a:gd name="T4" fmla="*/ 6 w 21"/>
                  <a:gd name="T5" fmla="*/ 5 h 24"/>
                  <a:gd name="T6" fmla="*/ 5 w 21"/>
                  <a:gd name="T7" fmla="*/ 8 h 24"/>
                  <a:gd name="T8" fmla="*/ 4 w 21"/>
                  <a:gd name="T9" fmla="*/ 10 h 24"/>
                  <a:gd name="T10" fmla="*/ 4 w 21"/>
                  <a:gd name="T11" fmla="*/ 15 h 24"/>
                  <a:gd name="T12" fmla="*/ 3 w 21"/>
                  <a:gd name="T13" fmla="*/ 17 h 24"/>
                  <a:gd name="T14" fmla="*/ 3 w 21"/>
                  <a:gd name="T15" fmla="*/ 21 h 24"/>
                  <a:gd name="T16" fmla="*/ 0 w 21"/>
                  <a:gd name="T17" fmla="*/ 23 h 24"/>
                  <a:gd name="T18" fmla="*/ 0 w 21"/>
                  <a:gd name="T19" fmla="*/ 24 h 24"/>
                  <a:gd name="T20" fmla="*/ 5 w 21"/>
                  <a:gd name="T21" fmla="*/ 24 h 24"/>
                  <a:gd name="T22" fmla="*/ 10 w 21"/>
                  <a:gd name="T23" fmla="*/ 22 h 24"/>
                  <a:gd name="T24" fmla="*/ 14 w 21"/>
                  <a:gd name="T25" fmla="*/ 21 h 24"/>
                  <a:gd name="T26" fmla="*/ 17 w 21"/>
                  <a:gd name="T27" fmla="*/ 22 h 24"/>
                  <a:gd name="T28" fmla="*/ 19 w 21"/>
                  <a:gd name="T29" fmla="*/ 16 h 24"/>
                  <a:gd name="T30" fmla="*/ 17 w 21"/>
                  <a:gd name="T31" fmla="*/ 17 h 24"/>
                  <a:gd name="T32" fmla="*/ 14 w 21"/>
                  <a:gd name="T33" fmla="*/ 17 h 24"/>
                  <a:gd name="T34" fmla="*/ 12 w 21"/>
                  <a:gd name="T35" fmla="*/ 17 h 24"/>
                  <a:gd name="T36" fmla="*/ 8 w 21"/>
                  <a:gd name="T37" fmla="*/ 12 h 24"/>
                  <a:gd name="T38" fmla="*/ 13 w 21"/>
                  <a:gd name="T39" fmla="*/ 12 h 24"/>
                  <a:gd name="T40" fmla="*/ 15 w 21"/>
                  <a:gd name="T41" fmla="*/ 10 h 24"/>
                  <a:gd name="T42" fmla="*/ 18 w 21"/>
                  <a:gd name="T43" fmla="*/ 10 h 24"/>
                  <a:gd name="T44" fmla="*/ 20 w 21"/>
                  <a:gd name="T45" fmla="*/ 8 h 24"/>
                  <a:gd name="T46" fmla="*/ 21 w 21"/>
                  <a:gd name="T47" fmla="*/ 7 h 24"/>
                  <a:gd name="T48" fmla="*/ 20 w 21"/>
                  <a:gd name="T49" fmla="*/ 3 h 24"/>
                  <a:gd name="T50" fmla="*/ 21 w 21"/>
                  <a:gd name="T51" fmla="*/ 3 h 24"/>
                  <a:gd name="T52" fmla="*/ 18 w 21"/>
                  <a:gd name="T53" fmla="*/ 0 h 24"/>
                  <a:gd name="T54" fmla="*/ 15 w 21"/>
                  <a:gd name="T55" fmla="*/ 1 h 24"/>
                  <a:gd name="T56" fmla="*/ 13 w 21"/>
                  <a:gd name="T57" fmla="*/ 2 h 24"/>
                  <a:gd name="T58" fmla="*/ 12 w 21"/>
                  <a:gd name="T59" fmla="*/ 3 h 24"/>
                  <a:gd name="T60" fmla="*/ 12 w 21"/>
                  <a:gd name="T61" fmla="*/ 3 h 24"/>
                  <a:gd name="T62" fmla="*/ 12 w 21"/>
                  <a:gd name="T63"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24">
                    <a:moveTo>
                      <a:pt x="12" y="3"/>
                    </a:moveTo>
                    <a:lnTo>
                      <a:pt x="8" y="4"/>
                    </a:lnTo>
                    <a:lnTo>
                      <a:pt x="6" y="5"/>
                    </a:lnTo>
                    <a:lnTo>
                      <a:pt x="5" y="8"/>
                    </a:lnTo>
                    <a:lnTo>
                      <a:pt x="4" y="10"/>
                    </a:lnTo>
                    <a:lnTo>
                      <a:pt x="4" y="15"/>
                    </a:lnTo>
                    <a:lnTo>
                      <a:pt x="3" y="17"/>
                    </a:lnTo>
                    <a:lnTo>
                      <a:pt x="3" y="21"/>
                    </a:lnTo>
                    <a:lnTo>
                      <a:pt x="0" y="23"/>
                    </a:lnTo>
                    <a:lnTo>
                      <a:pt x="0" y="24"/>
                    </a:lnTo>
                    <a:lnTo>
                      <a:pt x="5" y="24"/>
                    </a:lnTo>
                    <a:lnTo>
                      <a:pt x="10" y="22"/>
                    </a:lnTo>
                    <a:lnTo>
                      <a:pt x="14" y="21"/>
                    </a:lnTo>
                    <a:lnTo>
                      <a:pt x="17" y="22"/>
                    </a:lnTo>
                    <a:lnTo>
                      <a:pt x="19" y="16"/>
                    </a:lnTo>
                    <a:lnTo>
                      <a:pt x="17" y="17"/>
                    </a:lnTo>
                    <a:lnTo>
                      <a:pt x="14" y="17"/>
                    </a:lnTo>
                    <a:lnTo>
                      <a:pt x="12" y="17"/>
                    </a:lnTo>
                    <a:lnTo>
                      <a:pt x="8" y="12"/>
                    </a:lnTo>
                    <a:lnTo>
                      <a:pt x="13" y="12"/>
                    </a:lnTo>
                    <a:lnTo>
                      <a:pt x="15" y="10"/>
                    </a:lnTo>
                    <a:lnTo>
                      <a:pt x="18" y="10"/>
                    </a:lnTo>
                    <a:lnTo>
                      <a:pt x="20" y="8"/>
                    </a:lnTo>
                    <a:lnTo>
                      <a:pt x="21" y="7"/>
                    </a:lnTo>
                    <a:lnTo>
                      <a:pt x="20" y="3"/>
                    </a:lnTo>
                    <a:lnTo>
                      <a:pt x="21" y="3"/>
                    </a:lnTo>
                    <a:lnTo>
                      <a:pt x="18" y="0"/>
                    </a:lnTo>
                    <a:lnTo>
                      <a:pt x="15" y="1"/>
                    </a:lnTo>
                    <a:lnTo>
                      <a:pt x="13" y="2"/>
                    </a:lnTo>
                    <a:lnTo>
                      <a:pt x="12" y="3"/>
                    </a:lnTo>
                    <a:lnTo>
                      <a:pt x="12" y="3"/>
                    </a:lnTo>
                    <a:lnTo>
                      <a:pt x="12"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8" name="Freeform 80">
                <a:extLst>
                  <a:ext uri="{FF2B5EF4-FFF2-40B4-BE49-F238E27FC236}">
                    <a16:creationId xmlns:a16="http://schemas.microsoft.com/office/drawing/2014/main" id="{AF297544-ADE0-BC7F-C572-1F779635F970}"/>
                  </a:ext>
                </a:extLst>
              </p:cNvPr>
              <p:cNvSpPr/>
              <p:nvPr/>
            </p:nvSpPr>
            <p:spPr bwMode="auto">
              <a:xfrm>
                <a:off x="6508751" y="3332163"/>
                <a:ext cx="200025" cy="239713"/>
              </a:xfrm>
              <a:custGeom>
                <a:avLst/>
                <a:gdLst>
                  <a:gd name="T0" fmla="*/ 116 w 126"/>
                  <a:gd name="T1" fmla="*/ 22 h 151"/>
                  <a:gd name="T2" fmla="*/ 113 w 126"/>
                  <a:gd name="T3" fmla="*/ 18 h 151"/>
                  <a:gd name="T4" fmla="*/ 104 w 126"/>
                  <a:gd name="T5" fmla="*/ 19 h 151"/>
                  <a:gd name="T6" fmla="*/ 99 w 126"/>
                  <a:gd name="T7" fmla="*/ 20 h 151"/>
                  <a:gd name="T8" fmla="*/ 93 w 126"/>
                  <a:gd name="T9" fmla="*/ 29 h 151"/>
                  <a:gd name="T10" fmla="*/ 87 w 126"/>
                  <a:gd name="T11" fmla="*/ 30 h 151"/>
                  <a:gd name="T12" fmla="*/ 84 w 126"/>
                  <a:gd name="T13" fmla="*/ 29 h 151"/>
                  <a:gd name="T14" fmla="*/ 77 w 126"/>
                  <a:gd name="T15" fmla="*/ 27 h 151"/>
                  <a:gd name="T16" fmla="*/ 67 w 126"/>
                  <a:gd name="T17" fmla="*/ 26 h 151"/>
                  <a:gd name="T18" fmla="*/ 62 w 126"/>
                  <a:gd name="T19" fmla="*/ 20 h 151"/>
                  <a:gd name="T20" fmla="*/ 52 w 126"/>
                  <a:gd name="T21" fmla="*/ 14 h 151"/>
                  <a:gd name="T22" fmla="*/ 42 w 126"/>
                  <a:gd name="T23" fmla="*/ 12 h 151"/>
                  <a:gd name="T24" fmla="*/ 34 w 126"/>
                  <a:gd name="T25" fmla="*/ 14 h 151"/>
                  <a:gd name="T26" fmla="*/ 30 w 126"/>
                  <a:gd name="T27" fmla="*/ 1 h 151"/>
                  <a:gd name="T28" fmla="*/ 26 w 126"/>
                  <a:gd name="T29" fmla="*/ 2 h 151"/>
                  <a:gd name="T30" fmla="*/ 23 w 126"/>
                  <a:gd name="T31" fmla="*/ 1 h 151"/>
                  <a:gd name="T32" fmla="*/ 23 w 126"/>
                  <a:gd name="T33" fmla="*/ 2 h 151"/>
                  <a:gd name="T34" fmla="*/ 15 w 126"/>
                  <a:gd name="T35" fmla="*/ 11 h 151"/>
                  <a:gd name="T36" fmla="*/ 15 w 126"/>
                  <a:gd name="T37" fmla="*/ 11 h 151"/>
                  <a:gd name="T38" fmla="*/ 12 w 126"/>
                  <a:gd name="T39" fmla="*/ 12 h 151"/>
                  <a:gd name="T40" fmla="*/ 11 w 126"/>
                  <a:gd name="T41" fmla="*/ 15 h 151"/>
                  <a:gd name="T42" fmla="*/ 8 w 126"/>
                  <a:gd name="T43" fmla="*/ 16 h 151"/>
                  <a:gd name="T44" fmla="*/ 7 w 126"/>
                  <a:gd name="T45" fmla="*/ 17 h 151"/>
                  <a:gd name="T46" fmla="*/ 10 w 126"/>
                  <a:gd name="T47" fmla="*/ 22 h 151"/>
                  <a:gd name="T48" fmla="*/ 11 w 126"/>
                  <a:gd name="T49" fmla="*/ 25 h 151"/>
                  <a:gd name="T50" fmla="*/ 14 w 126"/>
                  <a:gd name="T51" fmla="*/ 30 h 151"/>
                  <a:gd name="T52" fmla="*/ 18 w 126"/>
                  <a:gd name="T53" fmla="*/ 36 h 151"/>
                  <a:gd name="T54" fmla="*/ 21 w 126"/>
                  <a:gd name="T55" fmla="*/ 41 h 151"/>
                  <a:gd name="T56" fmla="*/ 22 w 126"/>
                  <a:gd name="T57" fmla="*/ 45 h 151"/>
                  <a:gd name="T58" fmla="*/ 26 w 126"/>
                  <a:gd name="T59" fmla="*/ 51 h 151"/>
                  <a:gd name="T60" fmla="*/ 21 w 126"/>
                  <a:gd name="T61" fmla="*/ 58 h 151"/>
                  <a:gd name="T62" fmla="*/ 20 w 126"/>
                  <a:gd name="T63" fmla="*/ 64 h 151"/>
                  <a:gd name="T64" fmla="*/ 15 w 126"/>
                  <a:gd name="T65" fmla="*/ 66 h 151"/>
                  <a:gd name="T66" fmla="*/ 12 w 126"/>
                  <a:gd name="T67" fmla="*/ 70 h 151"/>
                  <a:gd name="T68" fmla="*/ 7 w 126"/>
                  <a:gd name="T69" fmla="*/ 76 h 151"/>
                  <a:gd name="T70" fmla="*/ 4 w 126"/>
                  <a:gd name="T71" fmla="*/ 82 h 151"/>
                  <a:gd name="T72" fmla="*/ 4 w 126"/>
                  <a:gd name="T73" fmla="*/ 96 h 151"/>
                  <a:gd name="T74" fmla="*/ 62 w 126"/>
                  <a:gd name="T75" fmla="*/ 128 h 151"/>
                  <a:gd name="T76" fmla="*/ 64 w 126"/>
                  <a:gd name="T77" fmla="*/ 136 h 151"/>
                  <a:gd name="T78" fmla="*/ 65 w 126"/>
                  <a:gd name="T79" fmla="*/ 139 h 151"/>
                  <a:gd name="T80" fmla="*/ 85 w 126"/>
                  <a:gd name="T81" fmla="*/ 151 h 151"/>
                  <a:gd name="T82" fmla="*/ 93 w 126"/>
                  <a:gd name="T83" fmla="*/ 142 h 151"/>
                  <a:gd name="T84" fmla="*/ 95 w 126"/>
                  <a:gd name="T85" fmla="*/ 134 h 151"/>
                  <a:gd name="T86" fmla="*/ 100 w 126"/>
                  <a:gd name="T87" fmla="*/ 128 h 151"/>
                  <a:gd name="T88" fmla="*/ 100 w 126"/>
                  <a:gd name="T89" fmla="*/ 125 h 151"/>
                  <a:gd name="T90" fmla="*/ 102 w 126"/>
                  <a:gd name="T91" fmla="*/ 121 h 151"/>
                  <a:gd name="T92" fmla="*/ 109 w 126"/>
                  <a:gd name="T93" fmla="*/ 120 h 151"/>
                  <a:gd name="T94" fmla="*/ 116 w 126"/>
                  <a:gd name="T95" fmla="*/ 114 h 151"/>
                  <a:gd name="T96" fmla="*/ 118 w 126"/>
                  <a:gd name="T97" fmla="*/ 111 h 151"/>
                  <a:gd name="T98" fmla="*/ 124 w 126"/>
                  <a:gd name="T99" fmla="*/ 105 h 151"/>
                  <a:gd name="T100" fmla="*/ 114 w 126"/>
                  <a:gd name="T101" fmla="*/ 34 h 151"/>
                  <a:gd name="T102" fmla="*/ 125 w 126"/>
                  <a:gd name="T103" fmla="*/ 23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5" h="151">
                    <a:moveTo>
                      <a:pt x="119" y="24"/>
                    </a:moveTo>
                    <a:lnTo>
                      <a:pt x="116" y="22"/>
                    </a:lnTo>
                    <a:lnTo>
                      <a:pt x="114" y="18"/>
                    </a:lnTo>
                    <a:lnTo>
                      <a:pt x="113" y="18"/>
                    </a:lnTo>
                    <a:lnTo>
                      <a:pt x="106" y="18"/>
                    </a:lnTo>
                    <a:lnTo>
                      <a:pt x="104" y="19"/>
                    </a:lnTo>
                    <a:lnTo>
                      <a:pt x="101" y="19"/>
                    </a:lnTo>
                    <a:lnTo>
                      <a:pt x="99" y="20"/>
                    </a:lnTo>
                    <a:lnTo>
                      <a:pt x="97" y="23"/>
                    </a:lnTo>
                    <a:lnTo>
                      <a:pt x="93" y="29"/>
                    </a:lnTo>
                    <a:lnTo>
                      <a:pt x="87" y="30"/>
                    </a:lnTo>
                    <a:lnTo>
                      <a:pt x="87" y="30"/>
                    </a:lnTo>
                    <a:lnTo>
                      <a:pt x="87" y="30"/>
                    </a:lnTo>
                    <a:lnTo>
                      <a:pt x="84" y="29"/>
                    </a:lnTo>
                    <a:lnTo>
                      <a:pt x="80" y="29"/>
                    </a:lnTo>
                    <a:lnTo>
                      <a:pt x="77" y="27"/>
                    </a:lnTo>
                    <a:lnTo>
                      <a:pt x="71" y="27"/>
                    </a:lnTo>
                    <a:lnTo>
                      <a:pt x="67" y="26"/>
                    </a:lnTo>
                    <a:lnTo>
                      <a:pt x="65" y="23"/>
                    </a:lnTo>
                    <a:lnTo>
                      <a:pt x="62" y="20"/>
                    </a:lnTo>
                    <a:lnTo>
                      <a:pt x="55" y="15"/>
                    </a:lnTo>
                    <a:lnTo>
                      <a:pt x="52" y="14"/>
                    </a:lnTo>
                    <a:lnTo>
                      <a:pt x="45" y="14"/>
                    </a:lnTo>
                    <a:lnTo>
                      <a:pt x="42" y="12"/>
                    </a:lnTo>
                    <a:lnTo>
                      <a:pt x="38" y="14"/>
                    </a:lnTo>
                    <a:lnTo>
                      <a:pt x="34" y="14"/>
                    </a:lnTo>
                    <a:lnTo>
                      <a:pt x="30" y="10"/>
                    </a:lnTo>
                    <a:lnTo>
                      <a:pt x="30" y="1"/>
                    </a:lnTo>
                    <a:lnTo>
                      <a:pt x="30" y="1"/>
                    </a:lnTo>
                    <a:lnTo>
                      <a:pt x="26" y="2"/>
                    </a:lnTo>
                    <a:lnTo>
                      <a:pt x="25" y="0"/>
                    </a:lnTo>
                    <a:lnTo>
                      <a:pt x="23" y="1"/>
                    </a:lnTo>
                    <a:lnTo>
                      <a:pt x="23" y="2"/>
                    </a:lnTo>
                    <a:lnTo>
                      <a:pt x="23" y="2"/>
                    </a:lnTo>
                    <a:lnTo>
                      <a:pt x="20" y="5"/>
                    </a:lnTo>
                    <a:lnTo>
                      <a:pt x="15" y="11"/>
                    </a:lnTo>
                    <a:lnTo>
                      <a:pt x="15" y="11"/>
                    </a:lnTo>
                    <a:lnTo>
                      <a:pt x="15" y="11"/>
                    </a:lnTo>
                    <a:lnTo>
                      <a:pt x="14" y="11"/>
                    </a:lnTo>
                    <a:lnTo>
                      <a:pt x="12" y="12"/>
                    </a:lnTo>
                    <a:lnTo>
                      <a:pt x="11" y="14"/>
                    </a:lnTo>
                    <a:lnTo>
                      <a:pt x="11" y="15"/>
                    </a:lnTo>
                    <a:lnTo>
                      <a:pt x="10" y="16"/>
                    </a:lnTo>
                    <a:lnTo>
                      <a:pt x="8" y="16"/>
                    </a:lnTo>
                    <a:lnTo>
                      <a:pt x="8" y="16"/>
                    </a:lnTo>
                    <a:lnTo>
                      <a:pt x="7" y="17"/>
                    </a:lnTo>
                    <a:lnTo>
                      <a:pt x="8" y="18"/>
                    </a:lnTo>
                    <a:lnTo>
                      <a:pt x="10" y="22"/>
                    </a:lnTo>
                    <a:lnTo>
                      <a:pt x="12" y="23"/>
                    </a:lnTo>
                    <a:lnTo>
                      <a:pt x="11" y="25"/>
                    </a:lnTo>
                    <a:lnTo>
                      <a:pt x="13" y="25"/>
                    </a:lnTo>
                    <a:lnTo>
                      <a:pt x="14" y="30"/>
                    </a:lnTo>
                    <a:lnTo>
                      <a:pt x="14" y="32"/>
                    </a:lnTo>
                    <a:lnTo>
                      <a:pt x="18" y="36"/>
                    </a:lnTo>
                    <a:lnTo>
                      <a:pt x="20" y="40"/>
                    </a:lnTo>
                    <a:lnTo>
                      <a:pt x="21" y="41"/>
                    </a:lnTo>
                    <a:lnTo>
                      <a:pt x="25" y="42"/>
                    </a:lnTo>
                    <a:lnTo>
                      <a:pt x="22" y="45"/>
                    </a:lnTo>
                    <a:lnTo>
                      <a:pt x="25" y="46"/>
                    </a:lnTo>
                    <a:lnTo>
                      <a:pt x="26" y="51"/>
                    </a:lnTo>
                    <a:lnTo>
                      <a:pt x="25" y="54"/>
                    </a:lnTo>
                    <a:lnTo>
                      <a:pt x="21" y="58"/>
                    </a:lnTo>
                    <a:lnTo>
                      <a:pt x="21" y="60"/>
                    </a:lnTo>
                    <a:lnTo>
                      <a:pt x="20" y="64"/>
                    </a:lnTo>
                    <a:lnTo>
                      <a:pt x="15" y="64"/>
                    </a:lnTo>
                    <a:lnTo>
                      <a:pt x="15" y="66"/>
                    </a:lnTo>
                    <a:lnTo>
                      <a:pt x="13" y="67"/>
                    </a:lnTo>
                    <a:lnTo>
                      <a:pt x="12" y="70"/>
                    </a:lnTo>
                    <a:lnTo>
                      <a:pt x="10" y="73"/>
                    </a:lnTo>
                    <a:lnTo>
                      <a:pt x="7" y="76"/>
                    </a:lnTo>
                    <a:lnTo>
                      <a:pt x="5" y="78"/>
                    </a:lnTo>
                    <a:lnTo>
                      <a:pt x="4" y="82"/>
                    </a:lnTo>
                    <a:lnTo>
                      <a:pt x="0" y="96"/>
                    </a:lnTo>
                    <a:lnTo>
                      <a:pt x="4" y="96"/>
                    </a:lnTo>
                    <a:lnTo>
                      <a:pt x="4" y="96"/>
                    </a:lnTo>
                    <a:lnTo>
                      <a:pt x="62" y="128"/>
                    </a:lnTo>
                    <a:lnTo>
                      <a:pt x="65" y="134"/>
                    </a:lnTo>
                    <a:lnTo>
                      <a:pt x="64" y="136"/>
                    </a:lnTo>
                    <a:lnTo>
                      <a:pt x="64" y="137"/>
                    </a:lnTo>
                    <a:lnTo>
                      <a:pt x="65" y="139"/>
                    </a:lnTo>
                    <a:lnTo>
                      <a:pt x="85" y="151"/>
                    </a:lnTo>
                    <a:lnTo>
                      <a:pt x="85" y="151"/>
                    </a:lnTo>
                    <a:lnTo>
                      <a:pt x="88" y="150"/>
                    </a:lnTo>
                    <a:lnTo>
                      <a:pt x="93" y="142"/>
                    </a:lnTo>
                    <a:lnTo>
                      <a:pt x="95" y="139"/>
                    </a:lnTo>
                    <a:lnTo>
                      <a:pt x="95" y="134"/>
                    </a:lnTo>
                    <a:lnTo>
                      <a:pt x="99" y="132"/>
                    </a:lnTo>
                    <a:lnTo>
                      <a:pt x="100" y="128"/>
                    </a:lnTo>
                    <a:lnTo>
                      <a:pt x="100" y="128"/>
                    </a:lnTo>
                    <a:lnTo>
                      <a:pt x="100" y="125"/>
                    </a:lnTo>
                    <a:lnTo>
                      <a:pt x="102" y="122"/>
                    </a:lnTo>
                    <a:lnTo>
                      <a:pt x="102" y="121"/>
                    </a:lnTo>
                    <a:lnTo>
                      <a:pt x="106" y="120"/>
                    </a:lnTo>
                    <a:lnTo>
                      <a:pt x="109" y="120"/>
                    </a:lnTo>
                    <a:lnTo>
                      <a:pt x="111" y="117"/>
                    </a:lnTo>
                    <a:lnTo>
                      <a:pt x="116" y="114"/>
                    </a:lnTo>
                    <a:lnTo>
                      <a:pt x="116" y="114"/>
                    </a:lnTo>
                    <a:lnTo>
                      <a:pt x="118" y="111"/>
                    </a:lnTo>
                    <a:lnTo>
                      <a:pt x="119" y="111"/>
                    </a:lnTo>
                    <a:lnTo>
                      <a:pt x="124" y="105"/>
                    </a:lnTo>
                    <a:lnTo>
                      <a:pt x="114" y="96"/>
                    </a:lnTo>
                    <a:lnTo>
                      <a:pt x="114" y="34"/>
                    </a:lnTo>
                    <a:lnTo>
                      <a:pt x="126" y="23"/>
                    </a:lnTo>
                    <a:lnTo>
                      <a:pt x="125" y="23"/>
                    </a:lnTo>
                    <a:lnTo>
                      <a:pt x="119"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9" name="Freeform 81">
                <a:extLst>
                  <a:ext uri="{FF2B5EF4-FFF2-40B4-BE49-F238E27FC236}">
                    <a16:creationId xmlns:a16="http://schemas.microsoft.com/office/drawing/2014/main" id="{F804BDF3-6851-795E-FD6F-59E2DBECBA1E}"/>
                  </a:ext>
                </a:extLst>
              </p:cNvPr>
              <p:cNvSpPr/>
              <p:nvPr/>
            </p:nvSpPr>
            <p:spPr bwMode="auto">
              <a:xfrm>
                <a:off x="6407151" y="3360738"/>
                <a:ext cx="138113" cy="134938"/>
              </a:xfrm>
              <a:custGeom>
                <a:avLst/>
                <a:gdLst>
                  <a:gd name="T0" fmla="*/ 65 w 87"/>
                  <a:gd name="T1" fmla="*/ 5 h 85"/>
                  <a:gd name="T2" fmla="*/ 57 w 87"/>
                  <a:gd name="T3" fmla="*/ 6 h 85"/>
                  <a:gd name="T4" fmla="*/ 50 w 87"/>
                  <a:gd name="T5" fmla="*/ 7 h 85"/>
                  <a:gd name="T6" fmla="*/ 46 w 87"/>
                  <a:gd name="T7" fmla="*/ 7 h 85"/>
                  <a:gd name="T8" fmla="*/ 45 w 87"/>
                  <a:gd name="T9" fmla="*/ 8 h 85"/>
                  <a:gd name="T10" fmla="*/ 45 w 87"/>
                  <a:gd name="T11" fmla="*/ 8 h 85"/>
                  <a:gd name="T12" fmla="*/ 42 w 87"/>
                  <a:gd name="T13" fmla="*/ 8 h 85"/>
                  <a:gd name="T14" fmla="*/ 42 w 87"/>
                  <a:gd name="T15" fmla="*/ 12 h 85"/>
                  <a:gd name="T16" fmla="*/ 42 w 87"/>
                  <a:gd name="T17" fmla="*/ 12 h 85"/>
                  <a:gd name="T18" fmla="*/ 35 w 87"/>
                  <a:gd name="T19" fmla="*/ 11 h 85"/>
                  <a:gd name="T20" fmla="*/ 34 w 87"/>
                  <a:gd name="T21" fmla="*/ 11 h 85"/>
                  <a:gd name="T22" fmla="*/ 34 w 87"/>
                  <a:gd name="T23" fmla="*/ 8 h 85"/>
                  <a:gd name="T24" fmla="*/ 31 w 87"/>
                  <a:gd name="T25" fmla="*/ 8 h 85"/>
                  <a:gd name="T26" fmla="*/ 23 w 87"/>
                  <a:gd name="T27" fmla="*/ 6 h 85"/>
                  <a:gd name="T28" fmla="*/ 21 w 87"/>
                  <a:gd name="T29" fmla="*/ 8 h 85"/>
                  <a:gd name="T30" fmla="*/ 23 w 87"/>
                  <a:gd name="T31" fmla="*/ 9 h 85"/>
                  <a:gd name="T32" fmla="*/ 23 w 87"/>
                  <a:gd name="T33" fmla="*/ 9 h 85"/>
                  <a:gd name="T34" fmla="*/ 23 w 87"/>
                  <a:gd name="T35" fmla="*/ 11 h 85"/>
                  <a:gd name="T36" fmla="*/ 20 w 87"/>
                  <a:gd name="T37" fmla="*/ 15 h 85"/>
                  <a:gd name="T38" fmla="*/ 19 w 87"/>
                  <a:gd name="T39" fmla="*/ 24 h 85"/>
                  <a:gd name="T40" fmla="*/ 20 w 87"/>
                  <a:gd name="T41" fmla="*/ 29 h 85"/>
                  <a:gd name="T42" fmla="*/ 24 w 87"/>
                  <a:gd name="T43" fmla="*/ 34 h 85"/>
                  <a:gd name="T44" fmla="*/ 15 w 87"/>
                  <a:gd name="T45" fmla="*/ 46 h 85"/>
                  <a:gd name="T46" fmla="*/ 2 w 87"/>
                  <a:gd name="T47" fmla="*/ 67 h 85"/>
                  <a:gd name="T48" fmla="*/ 1 w 87"/>
                  <a:gd name="T49" fmla="*/ 77 h 85"/>
                  <a:gd name="T50" fmla="*/ 0 w 87"/>
                  <a:gd name="T51" fmla="*/ 85 h 85"/>
                  <a:gd name="T52" fmla="*/ 3 w 87"/>
                  <a:gd name="T53" fmla="*/ 82 h 85"/>
                  <a:gd name="T54" fmla="*/ 6 w 87"/>
                  <a:gd name="T55" fmla="*/ 85 h 85"/>
                  <a:gd name="T56" fmla="*/ 9 w 87"/>
                  <a:gd name="T57" fmla="*/ 84 h 85"/>
                  <a:gd name="T58" fmla="*/ 12 w 87"/>
                  <a:gd name="T59" fmla="*/ 80 h 85"/>
                  <a:gd name="T60" fmla="*/ 15 w 87"/>
                  <a:gd name="T61" fmla="*/ 80 h 85"/>
                  <a:gd name="T62" fmla="*/ 17 w 87"/>
                  <a:gd name="T63" fmla="*/ 79 h 85"/>
                  <a:gd name="T64" fmla="*/ 41 w 87"/>
                  <a:gd name="T65" fmla="*/ 79 h 85"/>
                  <a:gd name="T66" fmla="*/ 65 w 87"/>
                  <a:gd name="T67" fmla="*/ 64 h 85"/>
                  <a:gd name="T68" fmla="*/ 70 w 87"/>
                  <a:gd name="T69" fmla="*/ 56 h 85"/>
                  <a:gd name="T70" fmla="*/ 74 w 87"/>
                  <a:gd name="T71" fmla="*/ 50 h 85"/>
                  <a:gd name="T72" fmla="*/ 76 w 87"/>
                  <a:gd name="T73" fmla="*/ 46 h 85"/>
                  <a:gd name="T74" fmla="*/ 82 w 87"/>
                  <a:gd name="T75" fmla="*/ 44 h 85"/>
                  <a:gd name="T76" fmla="*/ 83 w 87"/>
                  <a:gd name="T77" fmla="*/ 40 h 85"/>
                  <a:gd name="T78" fmla="*/ 87 w 87"/>
                  <a:gd name="T79" fmla="*/ 33 h 85"/>
                  <a:gd name="T80" fmla="*/ 83 w 87"/>
                  <a:gd name="T81" fmla="*/ 28 h 85"/>
                  <a:gd name="T82" fmla="*/ 84 w 87"/>
                  <a:gd name="T83" fmla="*/ 24 h 85"/>
                  <a:gd name="T84" fmla="*/ 79 w 87"/>
                  <a:gd name="T85" fmla="*/ 19 h 85"/>
                  <a:gd name="T86" fmla="*/ 76 w 87"/>
                  <a:gd name="T87" fmla="*/ 12 h 85"/>
                  <a:gd name="T88" fmla="*/ 72 w 87"/>
                  <a:gd name="T89" fmla="*/ 9 h 85"/>
                  <a:gd name="T90" fmla="*/ 71 w 87"/>
                  <a:gd name="T91" fmla="*/ 6 h 85"/>
                  <a:gd name="T92" fmla="*/ 70 w 87"/>
                  <a:gd name="T93" fmla="*/ 0 h 85"/>
                  <a:gd name="T94" fmla="*/ 67 w 87"/>
                  <a:gd name="T95" fmla="*/ 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7" h="85">
                    <a:moveTo>
                      <a:pt x="67" y="2"/>
                    </a:moveTo>
                    <a:lnTo>
                      <a:pt x="65" y="5"/>
                    </a:lnTo>
                    <a:lnTo>
                      <a:pt x="61" y="7"/>
                    </a:lnTo>
                    <a:lnTo>
                      <a:pt x="57" y="6"/>
                    </a:lnTo>
                    <a:lnTo>
                      <a:pt x="52" y="6"/>
                    </a:lnTo>
                    <a:lnTo>
                      <a:pt x="50" y="7"/>
                    </a:lnTo>
                    <a:lnTo>
                      <a:pt x="48" y="7"/>
                    </a:lnTo>
                    <a:lnTo>
                      <a:pt x="46" y="7"/>
                    </a:lnTo>
                    <a:lnTo>
                      <a:pt x="45" y="8"/>
                    </a:lnTo>
                    <a:lnTo>
                      <a:pt x="45" y="8"/>
                    </a:lnTo>
                    <a:lnTo>
                      <a:pt x="45" y="8"/>
                    </a:lnTo>
                    <a:lnTo>
                      <a:pt x="45" y="8"/>
                    </a:lnTo>
                    <a:lnTo>
                      <a:pt x="43" y="8"/>
                    </a:lnTo>
                    <a:lnTo>
                      <a:pt x="42" y="8"/>
                    </a:lnTo>
                    <a:lnTo>
                      <a:pt x="42" y="8"/>
                    </a:lnTo>
                    <a:lnTo>
                      <a:pt x="42" y="12"/>
                    </a:lnTo>
                    <a:lnTo>
                      <a:pt x="42" y="12"/>
                    </a:lnTo>
                    <a:lnTo>
                      <a:pt x="42" y="12"/>
                    </a:lnTo>
                    <a:lnTo>
                      <a:pt x="39" y="12"/>
                    </a:lnTo>
                    <a:lnTo>
                      <a:pt x="35" y="11"/>
                    </a:lnTo>
                    <a:lnTo>
                      <a:pt x="34" y="11"/>
                    </a:lnTo>
                    <a:lnTo>
                      <a:pt x="34" y="11"/>
                    </a:lnTo>
                    <a:lnTo>
                      <a:pt x="34" y="11"/>
                    </a:lnTo>
                    <a:lnTo>
                      <a:pt x="34" y="8"/>
                    </a:lnTo>
                    <a:lnTo>
                      <a:pt x="32" y="8"/>
                    </a:lnTo>
                    <a:lnTo>
                      <a:pt x="31" y="8"/>
                    </a:lnTo>
                    <a:lnTo>
                      <a:pt x="30" y="8"/>
                    </a:lnTo>
                    <a:lnTo>
                      <a:pt x="23" y="6"/>
                    </a:lnTo>
                    <a:lnTo>
                      <a:pt x="23" y="7"/>
                    </a:lnTo>
                    <a:lnTo>
                      <a:pt x="21" y="8"/>
                    </a:lnTo>
                    <a:lnTo>
                      <a:pt x="23" y="8"/>
                    </a:lnTo>
                    <a:lnTo>
                      <a:pt x="23" y="9"/>
                    </a:lnTo>
                    <a:lnTo>
                      <a:pt x="23" y="9"/>
                    </a:lnTo>
                    <a:lnTo>
                      <a:pt x="23" y="9"/>
                    </a:lnTo>
                    <a:lnTo>
                      <a:pt x="23" y="11"/>
                    </a:lnTo>
                    <a:lnTo>
                      <a:pt x="23" y="11"/>
                    </a:lnTo>
                    <a:lnTo>
                      <a:pt x="21" y="14"/>
                    </a:lnTo>
                    <a:lnTo>
                      <a:pt x="20" y="15"/>
                    </a:lnTo>
                    <a:lnTo>
                      <a:pt x="20" y="20"/>
                    </a:lnTo>
                    <a:lnTo>
                      <a:pt x="19" y="24"/>
                    </a:lnTo>
                    <a:lnTo>
                      <a:pt x="19" y="28"/>
                    </a:lnTo>
                    <a:lnTo>
                      <a:pt x="20" y="29"/>
                    </a:lnTo>
                    <a:lnTo>
                      <a:pt x="21" y="31"/>
                    </a:lnTo>
                    <a:lnTo>
                      <a:pt x="24" y="34"/>
                    </a:lnTo>
                    <a:lnTo>
                      <a:pt x="23" y="37"/>
                    </a:lnTo>
                    <a:lnTo>
                      <a:pt x="15" y="46"/>
                    </a:lnTo>
                    <a:lnTo>
                      <a:pt x="10" y="52"/>
                    </a:lnTo>
                    <a:lnTo>
                      <a:pt x="2" y="67"/>
                    </a:lnTo>
                    <a:lnTo>
                      <a:pt x="2" y="71"/>
                    </a:lnTo>
                    <a:lnTo>
                      <a:pt x="1" y="77"/>
                    </a:lnTo>
                    <a:lnTo>
                      <a:pt x="0" y="81"/>
                    </a:lnTo>
                    <a:lnTo>
                      <a:pt x="0" y="85"/>
                    </a:lnTo>
                    <a:lnTo>
                      <a:pt x="1" y="85"/>
                    </a:lnTo>
                    <a:lnTo>
                      <a:pt x="3" y="82"/>
                    </a:lnTo>
                    <a:lnTo>
                      <a:pt x="5" y="84"/>
                    </a:lnTo>
                    <a:lnTo>
                      <a:pt x="6" y="85"/>
                    </a:lnTo>
                    <a:lnTo>
                      <a:pt x="8" y="85"/>
                    </a:lnTo>
                    <a:lnTo>
                      <a:pt x="9" y="84"/>
                    </a:lnTo>
                    <a:lnTo>
                      <a:pt x="9" y="81"/>
                    </a:lnTo>
                    <a:lnTo>
                      <a:pt x="12" y="80"/>
                    </a:lnTo>
                    <a:lnTo>
                      <a:pt x="13" y="80"/>
                    </a:lnTo>
                    <a:lnTo>
                      <a:pt x="15" y="80"/>
                    </a:lnTo>
                    <a:lnTo>
                      <a:pt x="16" y="79"/>
                    </a:lnTo>
                    <a:lnTo>
                      <a:pt x="17" y="79"/>
                    </a:lnTo>
                    <a:lnTo>
                      <a:pt x="17" y="79"/>
                    </a:lnTo>
                    <a:lnTo>
                      <a:pt x="41" y="79"/>
                    </a:lnTo>
                    <a:lnTo>
                      <a:pt x="62" y="78"/>
                    </a:lnTo>
                    <a:lnTo>
                      <a:pt x="65" y="64"/>
                    </a:lnTo>
                    <a:lnTo>
                      <a:pt x="67" y="59"/>
                    </a:lnTo>
                    <a:lnTo>
                      <a:pt x="70" y="56"/>
                    </a:lnTo>
                    <a:lnTo>
                      <a:pt x="71" y="52"/>
                    </a:lnTo>
                    <a:lnTo>
                      <a:pt x="74" y="50"/>
                    </a:lnTo>
                    <a:lnTo>
                      <a:pt x="75" y="48"/>
                    </a:lnTo>
                    <a:lnTo>
                      <a:pt x="76" y="46"/>
                    </a:lnTo>
                    <a:lnTo>
                      <a:pt x="76" y="44"/>
                    </a:lnTo>
                    <a:lnTo>
                      <a:pt x="82" y="44"/>
                    </a:lnTo>
                    <a:lnTo>
                      <a:pt x="83" y="42"/>
                    </a:lnTo>
                    <a:lnTo>
                      <a:pt x="83" y="40"/>
                    </a:lnTo>
                    <a:lnTo>
                      <a:pt x="86" y="35"/>
                    </a:lnTo>
                    <a:lnTo>
                      <a:pt x="87" y="33"/>
                    </a:lnTo>
                    <a:lnTo>
                      <a:pt x="86" y="30"/>
                    </a:lnTo>
                    <a:lnTo>
                      <a:pt x="83" y="28"/>
                    </a:lnTo>
                    <a:lnTo>
                      <a:pt x="85" y="26"/>
                    </a:lnTo>
                    <a:lnTo>
                      <a:pt x="84" y="24"/>
                    </a:lnTo>
                    <a:lnTo>
                      <a:pt x="82" y="24"/>
                    </a:lnTo>
                    <a:lnTo>
                      <a:pt x="79" y="19"/>
                    </a:lnTo>
                    <a:lnTo>
                      <a:pt x="76" y="15"/>
                    </a:lnTo>
                    <a:lnTo>
                      <a:pt x="76" y="12"/>
                    </a:lnTo>
                    <a:lnTo>
                      <a:pt x="75" y="9"/>
                    </a:lnTo>
                    <a:lnTo>
                      <a:pt x="72" y="9"/>
                    </a:lnTo>
                    <a:lnTo>
                      <a:pt x="72" y="6"/>
                    </a:lnTo>
                    <a:lnTo>
                      <a:pt x="71" y="6"/>
                    </a:lnTo>
                    <a:lnTo>
                      <a:pt x="70" y="1"/>
                    </a:lnTo>
                    <a:lnTo>
                      <a:pt x="70" y="0"/>
                    </a:lnTo>
                    <a:lnTo>
                      <a:pt x="69" y="1"/>
                    </a:lnTo>
                    <a:lnTo>
                      <a:pt x="67"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0" name="Freeform 82">
                <a:extLst>
                  <a:ext uri="{FF2B5EF4-FFF2-40B4-BE49-F238E27FC236}">
                    <a16:creationId xmlns:a16="http://schemas.microsoft.com/office/drawing/2014/main" id="{3C3FE781-68A5-0857-C432-81904A514F0B}"/>
                  </a:ext>
                </a:extLst>
              </p:cNvPr>
              <p:cNvSpPr/>
              <p:nvPr/>
            </p:nvSpPr>
            <p:spPr bwMode="auto">
              <a:xfrm>
                <a:off x="6034088" y="3195638"/>
                <a:ext cx="311150" cy="203200"/>
              </a:xfrm>
              <a:custGeom>
                <a:avLst/>
                <a:gdLst>
                  <a:gd name="T0" fmla="*/ 194 w 196"/>
                  <a:gd name="T1" fmla="*/ 81 h 128"/>
                  <a:gd name="T2" fmla="*/ 192 w 196"/>
                  <a:gd name="T3" fmla="*/ 79 h 128"/>
                  <a:gd name="T4" fmla="*/ 185 w 196"/>
                  <a:gd name="T5" fmla="*/ 73 h 128"/>
                  <a:gd name="T6" fmla="*/ 179 w 196"/>
                  <a:gd name="T7" fmla="*/ 65 h 128"/>
                  <a:gd name="T8" fmla="*/ 173 w 196"/>
                  <a:gd name="T9" fmla="*/ 61 h 128"/>
                  <a:gd name="T10" fmla="*/ 170 w 196"/>
                  <a:gd name="T11" fmla="*/ 60 h 128"/>
                  <a:gd name="T12" fmla="*/ 162 w 196"/>
                  <a:gd name="T13" fmla="*/ 56 h 128"/>
                  <a:gd name="T14" fmla="*/ 164 w 196"/>
                  <a:gd name="T15" fmla="*/ 53 h 128"/>
                  <a:gd name="T16" fmla="*/ 166 w 196"/>
                  <a:gd name="T17" fmla="*/ 50 h 128"/>
                  <a:gd name="T18" fmla="*/ 160 w 196"/>
                  <a:gd name="T19" fmla="*/ 47 h 128"/>
                  <a:gd name="T20" fmla="*/ 151 w 196"/>
                  <a:gd name="T21" fmla="*/ 42 h 128"/>
                  <a:gd name="T22" fmla="*/ 148 w 196"/>
                  <a:gd name="T23" fmla="*/ 35 h 128"/>
                  <a:gd name="T24" fmla="*/ 139 w 196"/>
                  <a:gd name="T25" fmla="*/ 36 h 128"/>
                  <a:gd name="T26" fmla="*/ 135 w 196"/>
                  <a:gd name="T27" fmla="*/ 28 h 128"/>
                  <a:gd name="T28" fmla="*/ 136 w 196"/>
                  <a:gd name="T29" fmla="*/ 23 h 128"/>
                  <a:gd name="T30" fmla="*/ 134 w 196"/>
                  <a:gd name="T31" fmla="*/ 13 h 128"/>
                  <a:gd name="T32" fmla="*/ 127 w 196"/>
                  <a:gd name="T33" fmla="*/ 1 h 128"/>
                  <a:gd name="T34" fmla="*/ 117 w 196"/>
                  <a:gd name="T35" fmla="*/ 1 h 128"/>
                  <a:gd name="T36" fmla="*/ 110 w 196"/>
                  <a:gd name="T37" fmla="*/ 8 h 128"/>
                  <a:gd name="T38" fmla="*/ 101 w 196"/>
                  <a:gd name="T39" fmla="*/ 14 h 128"/>
                  <a:gd name="T40" fmla="*/ 98 w 196"/>
                  <a:gd name="T41" fmla="*/ 21 h 128"/>
                  <a:gd name="T42" fmla="*/ 91 w 196"/>
                  <a:gd name="T43" fmla="*/ 30 h 128"/>
                  <a:gd name="T44" fmla="*/ 70 w 196"/>
                  <a:gd name="T45" fmla="*/ 30 h 128"/>
                  <a:gd name="T46" fmla="*/ 69 w 196"/>
                  <a:gd name="T47" fmla="*/ 34 h 128"/>
                  <a:gd name="T48" fmla="*/ 64 w 196"/>
                  <a:gd name="T49" fmla="*/ 44 h 128"/>
                  <a:gd name="T50" fmla="*/ 42 w 196"/>
                  <a:gd name="T51" fmla="*/ 50 h 128"/>
                  <a:gd name="T52" fmla="*/ 32 w 196"/>
                  <a:gd name="T53" fmla="*/ 49 h 128"/>
                  <a:gd name="T54" fmla="*/ 29 w 196"/>
                  <a:gd name="T55" fmla="*/ 56 h 128"/>
                  <a:gd name="T56" fmla="*/ 17 w 196"/>
                  <a:gd name="T57" fmla="*/ 57 h 128"/>
                  <a:gd name="T58" fmla="*/ 10 w 196"/>
                  <a:gd name="T59" fmla="*/ 59 h 128"/>
                  <a:gd name="T60" fmla="*/ 1 w 196"/>
                  <a:gd name="T61" fmla="*/ 74 h 128"/>
                  <a:gd name="T62" fmla="*/ 1 w 196"/>
                  <a:gd name="T63" fmla="*/ 86 h 128"/>
                  <a:gd name="T64" fmla="*/ 3 w 196"/>
                  <a:gd name="T65" fmla="*/ 100 h 128"/>
                  <a:gd name="T66" fmla="*/ 16 w 196"/>
                  <a:gd name="T67" fmla="*/ 113 h 128"/>
                  <a:gd name="T68" fmla="*/ 25 w 196"/>
                  <a:gd name="T69" fmla="*/ 127 h 128"/>
                  <a:gd name="T70" fmla="*/ 31 w 196"/>
                  <a:gd name="T71" fmla="*/ 119 h 128"/>
                  <a:gd name="T72" fmla="*/ 39 w 196"/>
                  <a:gd name="T73" fmla="*/ 112 h 128"/>
                  <a:gd name="T74" fmla="*/ 55 w 196"/>
                  <a:gd name="T75" fmla="*/ 109 h 128"/>
                  <a:gd name="T76" fmla="*/ 61 w 196"/>
                  <a:gd name="T77" fmla="*/ 111 h 128"/>
                  <a:gd name="T78" fmla="*/ 62 w 196"/>
                  <a:gd name="T79" fmla="*/ 106 h 128"/>
                  <a:gd name="T80" fmla="*/ 63 w 196"/>
                  <a:gd name="T81" fmla="*/ 100 h 128"/>
                  <a:gd name="T82" fmla="*/ 66 w 196"/>
                  <a:gd name="T83" fmla="*/ 94 h 128"/>
                  <a:gd name="T84" fmla="*/ 74 w 196"/>
                  <a:gd name="T85" fmla="*/ 90 h 128"/>
                  <a:gd name="T86" fmla="*/ 82 w 196"/>
                  <a:gd name="T87" fmla="*/ 91 h 128"/>
                  <a:gd name="T88" fmla="*/ 97 w 196"/>
                  <a:gd name="T89" fmla="*/ 100 h 128"/>
                  <a:gd name="T90" fmla="*/ 107 w 196"/>
                  <a:gd name="T91" fmla="*/ 101 h 128"/>
                  <a:gd name="T92" fmla="*/ 118 w 196"/>
                  <a:gd name="T93" fmla="*/ 104 h 128"/>
                  <a:gd name="T94" fmla="*/ 121 w 196"/>
                  <a:gd name="T95" fmla="*/ 96 h 128"/>
                  <a:gd name="T96" fmla="*/ 133 w 196"/>
                  <a:gd name="T97" fmla="*/ 96 h 128"/>
                  <a:gd name="T98" fmla="*/ 144 w 196"/>
                  <a:gd name="T99" fmla="*/ 93 h 128"/>
                  <a:gd name="T100" fmla="*/ 156 w 196"/>
                  <a:gd name="T101" fmla="*/ 91 h 128"/>
                  <a:gd name="T102" fmla="*/ 164 w 196"/>
                  <a:gd name="T103" fmla="*/ 90 h 128"/>
                  <a:gd name="T104" fmla="*/ 166 w 196"/>
                  <a:gd name="T105" fmla="*/ 86 h 128"/>
                  <a:gd name="T106" fmla="*/ 177 w 196"/>
                  <a:gd name="T107" fmla="*/ 87 h 128"/>
                  <a:gd name="T108" fmla="*/ 189 w 196"/>
                  <a:gd name="T109" fmla="*/ 90 h 128"/>
                  <a:gd name="T110" fmla="*/ 194 w 196"/>
                  <a:gd name="T111" fmla="*/ 8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6" h="128">
                    <a:moveTo>
                      <a:pt x="194" y="87"/>
                    </a:moveTo>
                    <a:lnTo>
                      <a:pt x="194" y="87"/>
                    </a:lnTo>
                    <a:lnTo>
                      <a:pt x="194" y="87"/>
                    </a:lnTo>
                    <a:lnTo>
                      <a:pt x="194" y="81"/>
                    </a:lnTo>
                    <a:lnTo>
                      <a:pt x="194" y="81"/>
                    </a:lnTo>
                    <a:lnTo>
                      <a:pt x="194" y="81"/>
                    </a:lnTo>
                    <a:lnTo>
                      <a:pt x="193" y="80"/>
                    </a:lnTo>
                    <a:lnTo>
                      <a:pt x="192" y="79"/>
                    </a:lnTo>
                    <a:lnTo>
                      <a:pt x="187" y="78"/>
                    </a:lnTo>
                    <a:lnTo>
                      <a:pt x="185" y="76"/>
                    </a:lnTo>
                    <a:lnTo>
                      <a:pt x="185" y="73"/>
                    </a:lnTo>
                    <a:lnTo>
                      <a:pt x="185" y="73"/>
                    </a:lnTo>
                    <a:lnTo>
                      <a:pt x="181" y="72"/>
                    </a:lnTo>
                    <a:lnTo>
                      <a:pt x="180" y="69"/>
                    </a:lnTo>
                    <a:lnTo>
                      <a:pt x="179" y="66"/>
                    </a:lnTo>
                    <a:lnTo>
                      <a:pt x="179" y="65"/>
                    </a:lnTo>
                    <a:lnTo>
                      <a:pt x="179" y="64"/>
                    </a:lnTo>
                    <a:lnTo>
                      <a:pt x="174" y="61"/>
                    </a:lnTo>
                    <a:lnTo>
                      <a:pt x="173" y="61"/>
                    </a:lnTo>
                    <a:lnTo>
                      <a:pt x="173" y="61"/>
                    </a:lnTo>
                    <a:lnTo>
                      <a:pt x="173" y="61"/>
                    </a:lnTo>
                    <a:lnTo>
                      <a:pt x="173" y="61"/>
                    </a:lnTo>
                    <a:lnTo>
                      <a:pt x="171" y="60"/>
                    </a:lnTo>
                    <a:lnTo>
                      <a:pt x="170" y="60"/>
                    </a:lnTo>
                    <a:lnTo>
                      <a:pt x="169" y="60"/>
                    </a:lnTo>
                    <a:lnTo>
                      <a:pt x="166" y="59"/>
                    </a:lnTo>
                    <a:lnTo>
                      <a:pt x="165" y="59"/>
                    </a:lnTo>
                    <a:lnTo>
                      <a:pt x="162" y="56"/>
                    </a:lnTo>
                    <a:lnTo>
                      <a:pt x="162" y="56"/>
                    </a:lnTo>
                    <a:lnTo>
                      <a:pt x="162" y="56"/>
                    </a:lnTo>
                    <a:lnTo>
                      <a:pt x="163" y="54"/>
                    </a:lnTo>
                    <a:lnTo>
                      <a:pt x="164" y="53"/>
                    </a:lnTo>
                    <a:lnTo>
                      <a:pt x="164" y="53"/>
                    </a:lnTo>
                    <a:lnTo>
                      <a:pt x="164" y="52"/>
                    </a:lnTo>
                    <a:lnTo>
                      <a:pt x="166" y="51"/>
                    </a:lnTo>
                    <a:lnTo>
                      <a:pt x="166" y="50"/>
                    </a:lnTo>
                    <a:lnTo>
                      <a:pt x="166" y="49"/>
                    </a:lnTo>
                    <a:lnTo>
                      <a:pt x="165" y="49"/>
                    </a:lnTo>
                    <a:lnTo>
                      <a:pt x="164" y="49"/>
                    </a:lnTo>
                    <a:lnTo>
                      <a:pt x="160" y="47"/>
                    </a:lnTo>
                    <a:lnTo>
                      <a:pt x="159" y="45"/>
                    </a:lnTo>
                    <a:lnTo>
                      <a:pt x="157" y="44"/>
                    </a:lnTo>
                    <a:lnTo>
                      <a:pt x="155" y="44"/>
                    </a:lnTo>
                    <a:lnTo>
                      <a:pt x="151" y="42"/>
                    </a:lnTo>
                    <a:lnTo>
                      <a:pt x="148" y="39"/>
                    </a:lnTo>
                    <a:lnTo>
                      <a:pt x="148" y="38"/>
                    </a:lnTo>
                    <a:lnTo>
                      <a:pt x="148" y="36"/>
                    </a:lnTo>
                    <a:lnTo>
                      <a:pt x="148" y="35"/>
                    </a:lnTo>
                    <a:lnTo>
                      <a:pt x="148" y="35"/>
                    </a:lnTo>
                    <a:lnTo>
                      <a:pt x="144" y="34"/>
                    </a:lnTo>
                    <a:lnTo>
                      <a:pt x="143" y="36"/>
                    </a:lnTo>
                    <a:lnTo>
                      <a:pt x="139" y="36"/>
                    </a:lnTo>
                    <a:lnTo>
                      <a:pt x="137" y="35"/>
                    </a:lnTo>
                    <a:lnTo>
                      <a:pt x="135" y="34"/>
                    </a:lnTo>
                    <a:lnTo>
                      <a:pt x="135" y="28"/>
                    </a:lnTo>
                    <a:lnTo>
                      <a:pt x="135" y="28"/>
                    </a:lnTo>
                    <a:lnTo>
                      <a:pt x="135" y="28"/>
                    </a:lnTo>
                    <a:lnTo>
                      <a:pt x="135" y="27"/>
                    </a:lnTo>
                    <a:lnTo>
                      <a:pt x="136" y="24"/>
                    </a:lnTo>
                    <a:lnTo>
                      <a:pt x="136" y="23"/>
                    </a:lnTo>
                    <a:lnTo>
                      <a:pt x="137" y="23"/>
                    </a:lnTo>
                    <a:lnTo>
                      <a:pt x="137" y="21"/>
                    </a:lnTo>
                    <a:lnTo>
                      <a:pt x="136" y="19"/>
                    </a:lnTo>
                    <a:lnTo>
                      <a:pt x="134" y="13"/>
                    </a:lnTo>
                    <a:lnTo>
                      <a:pt x="129" y="7"/>
                    </a:lnTo>
                    <a:lnTo>
                      <a:pt x="129" y="6"/>
                    </a:lnTo>
                    <a:lnTo>
                      <a:pt x="126" y="2"/>
                    </a:lnTo>
                    <a:lnTo>
                      <a:pt x="127" y="1"/>
                    </a:lnTo>
                    <a:lnTo>
                      <a:pt x="127" y="0"/>
                    </a:lnTo>
                    <a:lnTo>
                      <a:pt x="121" y="2"/>
                    </a:lnTo>
                    <a:lnTo>
                      <a:pt x="119" y="1"/>
                    </a:lnTo>
                    <a:lnTo>
                      <a:pt x="117" y="1"/>
                    </a:lnTo>
                    <a:lnTo>
                      <a:pt x="114" y="2"/>
                    </a:lnTo>
                    <a:lnTo>
                      <a:pt x="111" y="5"/>
                    </a:lnTo>
                    <a:lnTo>
                      <a:pt x="110" y="6"/>
                    </a:lnTo>
                    <a:lnTo>
                      <a:pt x="110" y="8"/>
                    </a:lnTo>
                    <a:lnTo>
                      <a:pt x="107" y="9"/>
                    </a:lnTo>
                    <a:lnTo>
                      <a:pt x="105" y="14"/>
                    </a:lnTo>
                    <a:lnTo>
                      <a:pt x="103" y="14"/>
                    </a:lnTo>
                    <a:lnTo>
                      <a:pt x="101" y="14"/>
                    </a:lnTo>
                    <a:lnTo>
                      <a:pt x="100" y="15"/>
                    </a:lnTo>
                    <a:lnTo>
                      <a:pt x="100" y="17"/>
                    </a:lnTo>
                    <a:lnTo>
                      <a:pt x="98" y="19"/>
                    </a:lnTo>
                    <a:lnTo>
                      <a:pt x="98" y="21"/>
                    </a:lnTo>
                    <a:lnTo>
                      <a:pt x="98" y="23"/>
                    </a:lnTo>
                    <a:lnTo>
                      <a:pt x="97" y="27"/>
                    </a:lnTo>
                    <a:lnTo>
                      <a:pt x="95" y="28"/>
                    </a:lnTo>
                    <a:lnTo>
                      <a:pt x="91" y="30"/>
                    </a:lnTo>
                    <a:lnTo>
                      <a:pt x="81" y="31"/>
                    </a:lnTo>
                    <a:lnTo>
                      <a:pt x="76" y="31"/>
                    </a:lnTo>
                    <a:lnTo>
                      <a:pt x="74" y="30"/>
                    </a:lnTo>
                    <a:lnTo>
                      <a:pt x="70" y="30"/>
                    </a:lnTo>
                    <a:lnTo>
                      <a:pt x="68" y="30"/>
                    </a:lnTo>
                    <a:lnTo>
                      <a:pt x="67" y="30"/>
                    </a:lnTo>
                    <a:lnTo>
                      <a:pt x="67" y="31"/>
                    </a:lnTo>
                    <a:lnTo>
                      <a:pt x="69" y="34"/>
                    </a:lnTo>
                    <a:lnTo>
                      <a:pt x="70" y="34"/>
                    </a:lnTo>
                    <a:lnTo>
                      <a:pt x="71" y="38"/>
                    </a:lnTo>
                    <a:lnTo>
                      <a:pt x="67" y="42"/>
                    </a:lnTo>
                    <a:lnTo>
                      <a:pt x="64" y="44"/>
                    </a:lnTo>
                    <a:lnTo>
                      <a:pt x="60" y="44"/>
                    </a:lnTo>
                    <a:lnTo>
                      <a:pt x="51" y="46"/>
                    </a:lnTo>
                    <a:lnTo>
                      <a:pt x="47" y="49"/>
                    </a:lnTo>
                    <a:lnTo>
                      <a:pt x="42" y="50"/>
                    </a:lnTo>
                    <a:lnTo>
                      <a:pt x="38" y="53"/>
                    </a:lnTo>
                    <a:lnTo>
                      <a:pt x="34" y="53"/>
                    </a:lnTo>
                    <a:lnTo>
                      <a:pt x="33" y="52"/>
                    </a:lnTo>
                    <a:lnTo>
                      <a:pt x="32" y="49"/>
                    </a:lnTo>
                    <a:lnTo>
                      <a:pt x="31" y="47"/>
                    </a:lnTo>
                    <a:lnTo>
                      <a:pt x="31" y="49"/>
                    </a:lnTo>
                    <a:lnTo>
                      <a:pt x="31" y="51"/>
                    </a:lnTo>
                    <a:lnTo>
                      <a:pt x="29" y="56"/>
                    </a:lnTo>
                    <a:lnTo>
                      <a:pt x="24" y="56"/>
                    </a:lnTo>
                    <a:lnTo>
                      <a:pt x="22" y="57"/>
                    </a:lnTo>
                    <a:lnTo>
                      <a:pt x="18" y="57"/>
                    </a:lnTo>
                    <a:lnTo>
                      <a:pt x="17" y="57"/>
                    </a:lnTo>
                    <a:lnTo>
                      <a:pt x="16" y="52"/>
                    </a:lnTo>
                    <a:lnTo>
                      <a:pt x="14" y="56"/>
                    </a:lnTo>
                    <a:lnTo>
                      <a:pt x="11" y="57"/>
                    </a:lnTo>
                    <a:lnTo>
                      <a:pt x="10" y="59"/>
                    </a:lnTo>
                    <a:lnTo>
                      <a:pt x="8" y="65"/>
                    </a:lnTo>
                    <a:lnTo>
                      <a:pt x="5" y="68"/>
                    </a:lnTo>
                    <a:lnTo>
                      <a:pt x="2" y="73"/>
                    </a:lnTo>
                    <a:lnTo>
                      <a:pt x="1" y="74"/>
                    </a:lnTo>
                    <a:lnTo>
                      <a:pt x="0" y="75"/>
                    </a:lnTo>
                    <a:lnTo>
                      <a:pt x="0" y="78"/>
                    </a:lnTo>
                    <a:lnTo>
                      <a:pt x="1" y="82"/>
                    </a:lnTo>
                    <a:lnTo>
                      <a:pt x="1" y="86"/>
                    </a:lnTo>
                    <a:lnTo>
                      <a:pt x="2" y="89"/>
                    </a:lnTo>
                    <a:lnTo>
                      <a:pt x="2" y="93"/>
                    </a:lnTo>
                    <a:lnTo>
                      <a:pt x="2" y="98"/>
                    </a:lnTo>
                    <a:lnTo>
                      <a:pt x="3" y="100"/>
                    </a:lnTo>
                    <a:lnTo>
                      <a:pt x="8" y="102"/>
                    </a:lnTo>
                    <a:lnTo>
                      <a:pt x="11" y="105"/>
                    </a:lnTo>
                    <a:lnTo>
                      <a:pt x="11" y="108"/>
                    </a:lnTo>
                    <a:lnTo>
                      <a:pt x="16" y="113"/>
                    </a:lnTo>
                    <a:lnTo>
                      <a:pt x="18" y="118"/>
                    </a:lnTo>
                    <a:lnTo>
                      <a:pt x="19" y="119"/>
                    </a:lnTo>
                    <a:lnTo>
                      <a:pt x="25" y="124"/>
                    </a:lnTo>
                    <a:lnTo>
                      <a:pt x="25" y="127"/>
                    </a:lnTo>
                    <a:lnTo>
                      <a:pt x="25" y="128"/>
                    </a:lnTo>
                    <a:lnTo>
                      <a:pt x="25" y="127"/>
                    </a:lnTo>
                    <a:lnTo>
                      <a:pt x="31" y="119"/>
                    </a:lnTo>
                    <a:lnTo>
                      <a:pt x="31" y="119"/>
                    </a:lnTo>
                    <a:lnTo>
                      <a:pt x="31" y="119"/>
                    </a:lnTo>
                    <a:lnTo>
                      <a:pt x="36" y="115"/>
                    </a:lnTo>
                    <a:lnTo>
                      <a:pt x="38" y="115"/>
                    </a:lnTo>
                    <a:lnTo>
                      <a:pt x="39" y="112"/>
                    </a:lnTo>
                    <a:lnTo>
                      <a:pt x="46" y="110"/>
                    </a:lnTo>
                    <a:lnTo>
                      <a:pt x="48" y="110"/>
                    </a:lnTo>
                    <a:lnTo>
                      <a:pt x="51" y="109"/>
                    </a:lnTo>
                    <a:lnTo>
                      <a:pt x="55" y="109"/>
                    </a:lnTo>
                    <a:lnTo>
                      <a:pt x="58" y="110"/>
                    </a:lnTo>
                    <a:lnTo>
                      <a:pt x="59" y="111"/>
                    </a:lnTo>
                    <a:lnTo>
                      <a:pt x="60" y="111"/>
                    </a:lnTo>
                    <a:lnTo>
                      <a:pt x="61" y="111"/>
                    </a:lnTo>
                    <a:lnTo>
                      <a:pt x="61" y="110"/>
                    </a:lnTo>
                    <a:lnTo>
                      <a:pt x="61" y="110"/>
                    </a:lnTo>
                    <a:lnTo>
                      <a:pt x="61" y="109"/>
                    </a:lnTo>
                    <a:lnTo>
                      <a:pt x="62" y="106"/>
                    </a:lnTo>
                    <a:lnTo>
                      <a:pt x="62" y="106"/>
                    </a:lnTo>
                    <a:lnTo>
                      <a:pt x="61" y="103"/>
                    </a:lnTo>
                    <a:lnTo>
                      <a:pt x="61" y="100"/>
                    </a:lnTo>
                    <a:lnTo>
                      <a:pt x="63" y="100"/>
                    </a:lnTo>
                    <a:lnTo>
                      <a:pt x="64" y="100"/>
                    </a:lnTo>
                    <a:lnTo>
                      <a:pt x="64" y="98"/>
                    </a:lnTo>
                    <a:lnTo>
                      <a:pt x="66" y="96"/>
                    </a:lnTo>
                    <a:lnTo>
                      <a:pt x="66" y="94"/>
                    </a:lnTo>
                    <a:lnTo>
                      <a:pt x="68" y="93"/>
                    </a:lnTo>
                    <a:lnTo>
                      <a:pt x="69" y="93"/>
                    </a:lnTo>
                    <a:lnTo>
                      <a:pt x="71" y="90"/>
                    </a:lnTo>
                    <a:lnTo>
                      <a:pt x="74" y="90"/>
                    </a:lnTo>
                    <a:lnTo>
                      <a:pt x="75" y="89"/>
                    </a:lnTo>
                    <a:lnTo>
                      <a:pt x="77" y="89"/>
                    </a:lnTo>
                    <a:lnTo>
                      <a:pt x="80" y="90"/>
                    </a:lnTo>
                    <a:lnTo>
                      <a:pt x="82" y="91"/>
                    </a:lnTo>
                    <a:lnTo>
                      <a:pt x="86" y="95"/>
                    </a:lnTo>
                    <a:lnTo>
                      <a:pt x="89" y="96"/>
                    </a:lnTo>
                    <a:lnTo>
                      <a:pt x="93" y="100"/>
                    </a:lnTo>
                    <a:lnTo>
                      <a:pt x="97" y="100"/>
                    </a:lnTo>
                    <a:lnTo>
                      <a:pt x="100" y="102"/>
                    </a:lnTo>
                    <a:lnTo>
                      <a:pt x="104" y="102"/>
                    </a:lnTo>
                    <a:lnTo>
                      <a:pt x="105" y="102"/>
                    </a:lnTo>
                    <a:lnTo>
                      <a:pt x="107" y="101"/>
                    </a:lnTo>
                    <a:lnTo>
                      <a:pt x="110" y="101"/>
                    </a:lnTo>
                    <a:lnTo>
                      <a:pt x="113" y="102"/>
                    </a:lnTo>
                    <a:lnTo>
                      <a:pt x="117" y="103"/>
                    </a:lnTo>
                    <a:lnTo>
                      <a:pt x="118" y="104"/>
                    </a:lnTo>
                    <a:lnTo>
                      <a:pt x="120" y="103"/>
                    </a:lnTo>
                    <a:lnTo>
                      <a:pt x="119" y="102"/>
                    </a:lnTo>
                    <a:lnTo>
                      <a:pt x="119" y="100"/>
                    </a:lnTo>
                    <a:lnTo>
                      <a:pt x="121" y="96"/>
                    </a:lnTo>
                    <a:lnTo>
                      <a:pt x="123" y="94"/>
                    </a:lnTo>
                    <a:lnTo>
                      <a:pt x="128" y="94"/>
                    </a:lnTo>
                    <a:lnTo>
                      <a:pt x="132" y="94"/>
                    </a:lnTo>
                    <a:lnTo>
                      <a:pt x="133" y="96"/>
                    </a:lnTo>
                    <a:lnTo>
                      <a:pt x="134" y="95"/>
                    </a:lnTo>
                    <a:lnTo>
                      <a:pt x="141" y="95"/>
                    </a:lnTo>
                    <a:lnTo>
                      <a:pt x="142" y="93"/>
                    </a:lnTo>
                    <a:lnTo>
                      <a:pt x="144" y="93"/>
                    </a:lnTo>
                    <a:lnTo>
                      <a:pt x="151" y="89"/>
                    </a:lnTo>
                    <a:lnTo>
                      <a:pt x="154" y="89"/>
                    </a:lnTo>
                    <a:lnTo>
                      <a:pt x="155" y="90"/>
                    </a:lnTo>
                    <a:lnTo>
                      <a:pt x="156" y="91"/>
                    </a:lnTo>
                    <a:lnTo>
                      <a:pt x="156" y="93"/>
                    </a:lnTo>
                    <a:lnTo>
                      <a:pt x="158" y="91"/>
                    </a:lnTo>
                    <a:lnTo>
                      <a:pt x="163" y="91"/>
                    </a:lnTo>
                    <a:lnTo>
                      <a:pt x="164" y="90"/>
                    </a:lnTo>
                    <a:lnTo>
                      <a:pt x="165" y="90"/>
                    </a:lnTo>
                    <a:lnTo>
                      <a:pt x="166" y="89"/>
                    </a:lnTo>
                    <a:lnTo>
                      <a:pt x="166" y="88"/>
                    </a:lnTo>
                    <a:lnTo>
                      <a:pt x="166" y="86"/>
                    </a:lnTo>
                    <a:lnTo>
                      <a:pt x="171" y="86"/>
                    </a:lnTo>
                    <a:lnTo>
                      <a:pt x="172" y="87"/>
                    </a:lnTo>
                    <a:lnTo>
                      <a:pt x="176" y="87"/>
                    </a:lnTo>
                    <a:lnTo>
                      <a:pt x="177" y="87"/>
                    </a:lnTo>
                    <a:lnTo>
                      <a:pt x="179" y="88"/>
                    </a:lnTo>
                    <a:lnTo>
                      <a:pt x="181" y="88"/>
                    </a:lnTo>
                    <a:lnTo>
                      <a:pt x="184" y="89"/>
                    </a:lnTo>
                    <a:lnTo>
                      <a:pt x="189" y="90"/>
                    </a:lnTo>
                    <a:lnTo>
                      <a:pt x="189" y="90"/>
                    </a:lnTo>
                    <a:lnTo>
                      <a:pt x="194" y="88"/>
                    </a:lnTo>
                    <a:lnTo>
                      <a:pt x="196" y="88"/>
                    </a:lnTo>
                    <a:lnTo>
                      <a:pt x="194" y="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1" name="Freeform 83">
                <a:extLst>
                  <a:ext uri="{FF2B5EF4-FFF2-40B4-BE49-F238E27FC236}">
                    <a16:creationId xmlns:a16="http://schemas.microsoft.com/office/drawing/2014/main" id="{B362B67B-14A3-B06B-85C6-F4F669ABB05E}"/>
                  </a:ext>
                </a:extLst>
              </p:cNvPr>
              <p:cNvSpPr/>
              <p:nvPr/>
            </p:nvSpPr>
            <p:spPr bwMode="auto">
              <a:xfrm>
                <a:off x="5900738" y="2635251"/>
                <a:ext cx="381000" cy="341313"/>
              </a:xfrm>
              <a:custGeom>
                <a:avLst/>
                <a:gdLst>
                  <a:gd name="T0" fmla="*/ 5 w 240"/>
                  <a:gd name="T1" fmla="*/ 56 h 215"/>
                  <a:gd name="T2" fmla="*/ 5 w 240"/>
                  <a:gd name="T3" fmla="*/ 73 h 215"/>
                  <a:gd name="T4" fmla="*/ 6 w 240"/>
                  <a:gd name="T5" fmla="*/ 94 h 215"/>
                  <a:gd name="T6" fmla="*/ 7 w 240"/>
                  <a:gd name="T7" fmla="*/ 104 h 215"/>
                  <a:gd name="T8" fmla="*/ 0 w 240"/>
                  <a:gd name="T9" fmla="*/ 111 h 215"/>
                  <a:gd name="T10" fmla="*/ 8 w 240"/>
                  <a:gd name="T11" fmla="*/ 124 h 215"/>
                  <a:gd name="T12" fmla="*/ 10 w 240"/>
                  <a:gd name="T13" fmla="*/ 131 h 215"/>
                  <a:gd name="T14" fmla="*/ 13 w 240"/>
                  <a:gd name="T15" fmla="*/ 139 h 215"/>
                  <a:gd name="T16" fmla="*/ 26 w 240"/>
                  <a:gd name="T17" fmla="*/ 141 h 215"/>
                  <a:gd name="T18" fmla="*/ 34 w 240"/>
                  <a:gd name="T19" fmla="*/ 153 h 215"/>
                  <a:gd name="T20" fmla="*/ 40 w 240"/>
                  <a:gd name="T21" fmla="*/ 157 h 215"/>
                  <a:gd name="T22" fmla="*/ 80 w 240"/>
                  <a:gd name="T23" fmla="*/ 162 h 215"/>
                  <a:gd name="T24" fmla="*/ 101 w 240"/>
                  <a:gd name="T25" fmla="*/ 154 h 215"/>
                  <a:gd name="T26" fmla="*/ 240 w 240"/>
                  <a:gd name="T27" fmla="*/ 209 h 215"/>
                  <a:gd name="T28" fmla="*/ 233 w 240"/>
                  <a:gd name="T29" fmla="*/ 60 h 215"/>
                  <a:gd name="T30" fmla="*/ 231 w 240"/>
                  <a:gd name="T31" fmla="*/ 43 h 215"/>
                  <a:gd name="T32" fmla="*/ 232 w 240"/>
                  <a:gd name="T33" fmla="*/ 31 h 215"/>
                  <a:gd name="T34" fmla="*/ 233 w 240"/>
                  <a:gd name="T35" fmla="*/ 18 h 215"/>
                  <a:gd name="T36" fmla="*/ 226 w 240"/>
                  <a:gd name="T37" fmla="*/ 16 h 215"/>
                  <a:gd name="T38" fmla="*/ 212 w 240"/>
                  <a:gd name="T39" fmla="*/ 14 h 215"/>
                  <a:gd name="T40" fmla="*/ 201 w 240"/>
                  <a:gd name="T41" fmla="*/ 8 h 215"/>
                  <a:gd name="T42" fmla="*/ 196 w 240"/>
                  <a:gd name="T43" fmla="*/ 5 h 215"/>
                  <a:gd name="T44" fmla="*/ 187 w 240"/>
                  <a:gd name="T45" fmla="*/ 2 h 215"/>
                  <a:gd name="T46" fmla="*/ 181 w 240"/>
                  <a:gd name="T47" fmla="*/ 2 h 215"/>
                  <a:gd name="T48" fmla="*/ 162 w 240"/>
                  <a:gd name="T49" fmla="*/ 8 h 215"/>
                  <a:gd name="T50" fmla="*/ 155 w 240"/>
                  <a:gd name="T51" fmla="*/ 16 h 215"/>
                  <a:gd name="T52" fmla="*/ 160 w 240"/>
                  <a:gd name="T53" fmla="*/ 35 h 215"/>
                  <a:gd name="T54" fmla="*/ 154 w 240"/>
                  <a:gd name="T55" fmla="*/ 44 h 215"/>
                  <a:gd name="T56" fmla="*/ 137 w 240"/>
                  <a:gd name="T57" fmla="*/ 47 h 215"/>
                  <a:gd name="T58" fmla="*/ 108 w 240"/>
                  <a:gd name="T59" fmla="*/ 30 h 215"/>
                  <a:gd name="T60" fmla="*/ 95 w 240"/>
                  <a:gd name="T61" fmla="*/ 30 h 215"/>
                  <a:gd name="T62" fmla="*/ 85 w 240"/>
                  <a:gd name="T63" fmla="*/ 14 h 215"/>
                  <a:gd name="T64" fmla="*/ 66 w 240"/>
                  <a:gd name="T65" fmla="*/ 5 h 215"/>
                  <a:gd name="T66" fmla="*/ 42 w 240"/>
                  <a:gd name="T67" fmla="*/ 5 h 215"/>
                  <a:gd name="T68" fmla="*/ 28 w 240"/>
                  <a:gd name="T69" fmla="*/ 0 h 215"/>
                  <a:gd name="T70" fmla="*/ 32 w 240"/>
                  <a:gd name="T71" fmla="*/ 6 h 215"/>
                  <a:gd name="T72" fmla="*/ 19 w 240"/>
                  <a:gd name="T73" fmla="*/ 20 h 215"/>
                  <a:gd name="T74" fmla="*/ 10 w 240"/>
                  <a:gd name="T75" fmla="*/ 24 h 215"/>
                  <a:gd name="T76" fmla="*/ 11 w 240"/>
                  <a:gd name="T77" fmla="*/ 32 h 215"/>
                  <a:gd name="T78" fmla="*/ 11 w 240"/>
                  <a:gd name="T79" fmla="*/ 39 h 215"/>
                  <a:gd name="T80" fmla="*/ 8 w 240"/>
                  <a:gd name="T81" fmla="*/ 40 h 215"/>
                  <a:gd name="T82" fmla="*/ 4 w 240"/>
                  <a:gd name="T83" fmla="*/ 46 h 215"/>
                  <a:gd name="T84" fmla="*/ 2 w 240"/>
                  <a:gd name="T85" fmla="*/ 51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40" h="215">
                    <a:moveTo>
                      <a:pt x="2" y="51"/>
                    </a:moveTo>
                    <a:lnTo>
                      <a:pt x="3" y="52"/>
                    </a:lnTo>
                    <a:lnTo>
                      <a:pt x="5" y="56"/>
                    </a:lnTo>
                    <a:lnTo>
                      <a:pt x="5" y="66"/>
                    </a:lnTo>
                    <a:lnTo>
                      <a:pt x="5" y="72"/>
                    </a:lnTo>
                    <a:lnTo>
                      <a:pt x="5" y="73"/>
                    </a:lnTo>
                    <a:lnTo>
                      <a:pt x="5" y="80"/>
                    </a:lnTo>
                    <a:lnTo>
                      <a:pt x="7" y="84"/>
                    </a:lnTo>
                    <a:lnTo>
                      <a:pt x="6" y="94"/>
                    </a:lnTo>
                    <a:lnTo>
                      <a:pt x="5" y="95"/>
                    </a:lnTo>
                    <a:lnTo>
                      <a:pt x="7" y="98"/>
                    </a:lnTo>
                    <a:lnTo>
                      <a:pt x="7" y="104"/>
                    </a:lnTo>
                    <a:lnTo>
                      <a:pt x="5" y="106"/>
                    </a:lnTo>
                    <a:lnTo>
                      <a:pt x="2" y="109"/>
                    </a:lnTo>
                    <a:lnTo>
                      <a:pt x="0" y="111"/>
                    </a:lnTo>
                    <a:lnTo>
                      <a:pt x="2" y="112"/>
                    </a:lnTo>
                    <a:lnTo>
                      <a:pt x="6" y="117"/>
                    </a:lnTo>
                    <a:lnTo>
                      <a:pt x="8" y="124"/>
                    </a:lnTo>
                    <a:lnTo>
                      <a:pt x="10" y="124"/>
                    </a:lnTo>
                    <a:lnTo>
                      <a:pt x="11" y="128"/>
                    </a:lnTo>
                    <a:lnTo>
                      <a:pt x="10" y="131"/>
                    </a:lnTo>
                    <a:lnTo>
                      <a:pt x="11" y="134"/>
                    </a:lnTo>
                    <a:lnTo>
                      <a:pt x="12" y="137"/>
                    </a:lnTo>
                    <a:lnTo>
                      <a:pt x="13" y="139"/>
                    </a:lnTo>
                    <a:lnTo>
                      <a:pt x="14" y="140"/>
                    </a:lnTo>
                    <a:lnTo>
                      <a:pt x="20" y="140"/>
                    </a:lnTo>
                    <a:lnTo>
                      <a:pt x="26" y="141"/>
                    </a:lnTo>
                    <a:lnTo>
                      <a:pt x="29" y="143"/>
                    </a:lnTo>
                    <a:lnTo>
                      <a:pt x="32" y="146"/>
                    </a:lnTo>
                    <a:lnTo>
                      <a:pt x="34" y="153"/>
                    </a:lnTo>
                    <a:lnTo>
                      <a:pt x="36" y="154"/>
                    </a:lnTo>
                    <a:lnTo>
                      <a:pt x="37" y="156"/>
                    </a:lnTo>
                    <a:lnTo>
                      <a:pt x="40" y="157"/>
                    </a:lnTo>
                    <a:lnTo>
                      <a:pt x="66" y="164"/>
                    </a:lnTo>
                    <a:lnTo>
                      <a:pt x="69" y="167"/>
                    </a:lnTo>
                    <a:lnTo>
                      <a:pt x="80" y="162"/>
                    </a:lnTo>
                    <a:lnTo>
                      <a:pt x="80" y="162"/>
                    </a:lnTo>
                    <a:lnTo>
                      <a:pt x="100" y="154"/>
                    </a:lnTo>
                    <a:lnTo>
                      <a:pt x="101" y="154"/>
                    </a:lnTo>
                    <a:lnTo>
                      <a:pt x="225" y="215"/>
                    </a:lnTo>
                    <a:lnTo>
                      <a:pt x="225" y="211"/>
                    </a:lnTo>
                    <a:lnTo>
                      <a:pt x="240" y="209"/>
                    </a:lnTo>
                    <a:lnTo>
                      <a:pt x="238" y="182"/>
                    </a:lnTo>
                    <a:lnTo>
                      <a:pt x="238" y="182"/>
                    </a:lnTo>
                    <a:lnTo>
                      <a:pt x="233" y="60"/>
                    </a:lnTo>
                    <a:lnTo>
                      <a:pt x="231" y="53"/>
                    </a:lnTo>
                    <a:lnTo>
                      <a:pt x="229" y="49"/>
                    </a:lnTo>
                    <a:lnTo>
                      <a:pt x="231" y="43"/>
                    </a:lnTo>
                    <a:lnTo>
                      <a:pt x="233" y="38"/>
                    </a:lnTo>
                    <a:lnTo>
                      <a:pt x="233" y="36"/>
                    </a:lnTo>
                    <a:lnTo>
                      <a:pt x="232" y="31"/>
                    </a:lnTo>
                    <a:lnTo>
                      <a:pt x="233" y="24"/>
                    </a:lnTo>
                    <a:lnTo>
                      <a:pt x="234" y="22"/>
                    </a:lnTo>
                    <a:lnTo>
                      <a:pt x="233" y="18"/>
                    </a:lnTo>
                    <a:lnTo>
                      <a:pt x="231" y="16"/>
                    </a:lnTo>
                    <a:lnTo>
                      <a:pt x="228" y="16"/>
                    </a:lnTo>
                    <a:lnTo>
                      <a:pt x="226" y="16"/>
                    </a:lnTo>
                    <a:lnTo>
                      <a:pt x="226" y="16"/>
                    </a:lnTo>
                    <a:lnTo>
                      <a:pt x="214" y="15"/>
                    </a:lnTo>
                    <a:lnTo>
                      <a:pt x="212" y="14"/>
                    </a:lnTo>
                    <a:lnTo>
                      <a:pt x="209" y="13"/>
                    </a:lnTo>
                    <a:lnTo>
                      <a:pt x="203" y="12"/>
                    </a:lnTo>
                    <a:lnTo>
                      <a:pt x="201" y="8"/>
                    </a:lnTo>
                    <a:lnTo>
                      <a:pt x="202" y="7"/>
                    </a:lnTo>
                    <a:lnTo>
                      <a:pt x="202" y="7"/>
                    </a:lnTo>
                    <a:lnTo>
                      <a:pt x="196" y="5"/>
                    </a:lnTo>
                    <a:lnTo>
                      <a:pt x="194" y="5"/>
                    </a:lnTo>
                    <a:lnTo>
                      <a:pt x="188" y="2"/>
                    </a:lnTo>
                    <a:lnTo>
                      <a:pt x="187" y="2"/>
                    </a:lnTo>
                    <a:lnTo>
                      <a:pt x="185" y="3"/>
                    </a:lnTo>
                    <a:lnTo>
                      <a:pt x="181" y="2"/>
                    </a:lnTo>
                    <a:lnTo>
                      <a:pt x="181" y="2"/>
                    </a:lnTo>
                    <a:lnTo>
                      <a:pt x="176" y="5"/>
                    </a:lnTo>
                    <a:lnTo>
                      <a:pt x="168" y="5"/>
                    </a:lnTo>
                    <a:lnTo>
                      <a:pt x="162" y="8"/>
                    </a:lnTo>
                    <a:lnTo>
                      <a:pt x="159" y="12"/>
                    </a:lnTo>
                    <a:lnTo>
                      <a:pt x="158" y="15"/>
                    </a:lnTo>
                    <a:lnTo>
                      <a:pt x="155" y="16"/>
                    </a:lnTo>
                    <a:lnTo>
                      <a:pt x="155" y="23"/>
                    </a:lnTo>
                    <a:lnTo>
                      <a:pt x="158" y="28"/>
                    </a:lnTo>
                    <a:lnTo>
                      <a:pt x="160" y="35"/>
                    </a:lnTo>
                    <a:lnTo>
                      <a:pt x="159" y="38"/>
                    </a:lnTo>
                    <a:lnTo>
                      <a:pt x="154" y="43"/>
                    </a:lnTo>
                    <a:lnTo>
                      <a:pt x="154" y="44"/>
                    </a:lnTo>
                    <a:lnTo>
                      <a:pt x="148" y="49"/>
                    </a:lnTo>
                    <a:lnTo>
                      <a:pt x="145" y="50"/>
                    </a:lnTo>
                    <a:lnTo>
                      <a:pt x="137" y="47"/>
                    </a:lnTo>
                    <a:lnTo>
                      <a:pt x="126" y="38"/>
                    </a:lnTo>
                    <a:lnTo>
                      <a:pt x="120" y="35"/>
                    </a:lnTo>
                    <a:lnTo>
                      <a:pt x="108" y="30"/>
                    </a:lnTo>
                    <a:lnTo>
                      <a:pt x="103" y="30"/>
                    </a:lnTo>
                    <a:lnTo>
                      <a:pt x="102" y="31"/>
                    </a:lnTo>
                    <a:lnTo>
                      <a:pt x="95" y="30"/>
                    </a:lnTo>
                    <a:lnTo>
                      <a:pt x="89" y="28"/>
                    </a:lnTo>
                    <a:lnTo>
                      <a:pt x="85" y="18"/>
                    </a:lnTo>
                    <a:lnTo>
                      <a:pt x="85" y="14"/>
                    </a:lnTo>
                    <a:lnTo>
                      <a:pt x="81" y="9"/>
                    </a:lnTo>
                    <a:lnTo>
                      <a:pt x="71" y="8"/>
                    </a:lnTo>
                    <a:lnTo>
                      <a:pt x="66" y="5"/>
                    </a:lnTo>
                    <a:lnTo>
                      <a:pt x="57" y="5"/>
                    </a:lnTo>
                    <a:lnTo>
                      <a:pt x="52" y="2"/>
                    </a:lnTo>
                    <a:lnTo>
                      <a:pt x="42" y="5"/>
                    </a:lnTo>
                    <a:lnTo>
                      <a:pt x="34" y="2"/>
                    </a:lnTo>
                    <a:lnTo>
                      <a:pt x="30" y="0"/>
                    </a:lnTo>
                    <a:lnTo>
                      <a:pt x="28" y="0"/>
                    </a:lnTo>
                    <a:lnTo>
                      <a:pt x="28" y="0"/>
                    </a:lnTo>
                    <a:lnTo>
                      <a:pt x="29" y="5"/>
                    </a:lnTo>
                    <a:lnTo>
                      <a:pt x="32" y="6"/>
                    </a:lnTo>
                    <a:lnTo>
                      <a:pt x="27" y="13"/>
                    </a:lnTo>
                    <a:lnTo>
                      <a:pt x="19" y="17"/>
                    </a:lnTo>
                    <a:lnTo>
                      <a:pt x="19" y="20"/>
                    </a:lnTo>
                    <a:lnTo>
                      <a:pt x="15" y="24"/>
                    </a:lnTo>
                    <a:lnTo>
                      <a:pt x="11" y="24"/>
                    </a:lnTo>
                    <a:lnTo>
                      <a:pt x="10" y="24"/>
                    </a:lnTo>
                    <a:lnTo>
                      <a:pt x="10" y="25"/>
                    </a:lnTo>
                    <a:lnTo>
                      <a:pt x="10" y="28"/>
                    </a:lnTo>
                    <a:lnTo>
                      <a:pt x="11" y="32"/>
                    </a:lnTo>
                    <a:lnTo>
                      <a:pt x="11" y="37"/>
                    </a:lnTo>
                    <a:lnTo>
                      <a:pt x="10" y="38"/>
                    </a:lnTo>
                    <a:lnTo>
                      <a:pt x="11" y="39"/>
                    </a:lnTo>
                    <a:lnTo>
                      <a:pt x="11" y="39"/>
                    </a:lnTo>
                    <a:lnTo>
                      <a:pt x="11" y="39"/>
                    </a:lnTo>
                    <a:lnTo>
                      <a:pt x="8" y="40"/>
                    </a:lnTo>
                    <a:lnTo>
                      <a:pt x="7" y="44"/>
                    </a:lnTo>
                    <a:lnTo>
                      <a:pt x="5" y="45"/>
                    </a:lnTo>
                    <a:lnTo>
                      <a:pt x="4" y="46"/>
                    </a:lnTo>
                    <a:lnTo>
                      <a:pt x="2" y="46"/>
                    </a:lnTo>
                    <a:lnTo>
                      <a:pt x="0" y="46"/>
                    </a:lnTo>
                    <a:lnTo>
                      <a:pt x="2" y="51"/>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2" name="Freeform 84">
                <a:extLst>
                  <a:ext uri="{FF2B5EF4-FFF2-40B4-BE49-F238E27FC236}">
                    <a16:creationId xmlns:a16="http://schemas.microsoft.com/office/drawing/2014/main" id="{6D77A422-2108-A30D-7E43-4380A2EEE232}"/>
                  </a:ext>
                </a:extLst>
              </p:cNvPr>
              <p:cNvSpPr/>
              <p:nvPr/>
            </p:nvSpPr>
            <p:spPr bwMode="auto">
              <a:xfrm>
                <a:off x="5853113" y="2520951"/>
                <a:ext cx="92075" cy="184150"/>
              </a:xfrm>
              <a:custGeom>
                <a:avLst/>
                <a:gdLst>
                  <a:gd name="T0" fmla="*/ 33 w 58"/>
                  <a:gd name="T1" fmla="*/ 115 h 116"/>
                  <a:gd name="T2" fmla="*/ 37 w 58"/>
                  <a:gd name="T3" fmla="*/ 110 h 116"/>
                  <a:gd name="T4" fmla="*/ 38 w 58"/>
                  <a:gd name="T5" fmla="*/ 108 h 116"/>
                  <a:gd name="T6" fmla="*/ 36 w 58"/>
                  <a:gd name="T7" fmla="*/ 100 h 116"/>
                  <a:gd name="T8" fmla="*/ 37 w 58"/>
                  <a:gd name="T9" fmla="*/ 95 h 116"/>
                  <a:gd name="T10" fmla="*/ 44 w 58"/>
                  <a:gd name="T11" fmla="*/ 93 h 116"/>
                  <a:gd name="T12" fmla="*/ 45 w 58"/>
                  <a:gd name="T13" fmla="*/ 88 h 116"/>
                  <a:gd name="T14" fmla="*/ 58 w 58"/>
                  <a:gd name="T15" fmla="*/ 79 h 116"/>
                  <a:gd name="T16" fmla="*/ 56 w 58"/>
                  <a:gd name="T17" fmla="*/ 71 h 116"/>
                  <a:gd name="T18" fmla="*/ 56 w 58"/>
                  <a:gd name="T19" fmla="*/ 71 h 116"/>
                  <a:gd name="T20" fmla="*/ 50 w 58"/>
                  <a:gd name="T21" fmla="*/ 66 h 116"/>
                  <a:gd name="T22" fmla="*/ 49 w 58"/>
                  <a:gd name="T23" fmla="*/ 64 h 116"/>
                  <a:gd name="T24" fmla="*/ 47 w 58"/>
                  <a:gd name="T25" fmla="*/ 66 h 116"/>
                  <a:gd name="T26" fmla="*/ 43 w 58"/>
                  <a:gd name="T27" fmla="*/ 63 h 116"/>
                  <a:gd name="T28" fmla="*/ 35 w 58"/>
                  <a:gd name="T29" fmla="*/ 59 h 116"/>
                  <a:gd name="T30" fmla="*/ 35 w 58"/>
                  <a:gd name="T31" fmla="*/ 49 h 116"/>
                  <a:gd name="T32" fmla="*/ 48 w 58"/>
                  <a:gd name="T33" fmla="*/ 38 h 116"/>
                  <a:gd name="T34" fmla="*/ 48 w 58"/>
                  <a:gd name="T35" fmla="*/ 35 h 116"/>
                  <a:gd name="T36" fmla="*/ 47 w 58"/>
                  <a:gd name="T37" fmla="*/ 33 h 116"/>
                  <a:gd name="T38" fmla="*/ 42 w 58"/>
                  <a:gd name="T39" fmla="*/ 27 h 116"/>
                  <a:gd name="T40" fmla="*/ 40 w 58"/>
                  <a:gd name="T41" fmla="*/ 16 h 116"/>
                  <a:gd name="T42" fmla="*/ 43 w 58"/>
                  <a:gd name="T43" fmla="*/ 11 h 116"/>
                  <a:gd name="T44" fmla="*/ 45 w 58"/>
                  <a:gd name="T45" fmla="*/ 5 h 116"/>
                  <a:gd name="T46" fmla="*/ 38 w 58"/>
                  <a:gd name="T47" fmla="*/ 12 h 116"/>
                  <a:gd name="T48" fmla="*/ 34 w 58"/>
                  <a:gd name="T49" fmla="*/ 5 h 116"/>
                  <a:gd name="T50" fmla="*/ 32 w 58"/>
                  <a:gd name="T51" fmla="*/ 1 h 116"/>
                  <a:gd name="T52" fmla="*/ 29 w 58"/>
                  <a:gd name="T53" fmla="*/ 0 h 116"/>
                  <a:gd name="T54" fmla="*/ 26 w 58"/>
                  <a:gd name="T55" fmla="*/ 0 h 116"/>
                  <a:gd name="T56" fmla="*/ 18 w 58"/>
                  <a:gd name="T57" fmla="*/ 4 h 116"/>
                  <a:gd name="T58" fmla="*/ 13 w 58"/>
                  <a:gd name="T59" fmla="*/ 8 h 116"/>
                  <a:gd name="T60" fmla="*/ 13 w 58"/>
                  <a:gd name="T61" fmla="*/ 15 h 116"/>
                  <a:gd name="T62" fmla="*/ 11 w 58"/>
                  <a:gd name="T63" fmla="*/ 27 h 116"/>
                  <a:gd name="T64" fmla="*/ 13 w 58"/>
                  <a:gd name="T65" fmla="*/ 33 h 116"/>
                  <a:gd name="T66" fmla="*/ 12 w 58"/>
                  <a:gd name="T67" fmla="*/ 36 h 116"/>
                  <a:gd name="T68" fmla="*/ 14 w 58"/>
                  <a:gd name="T69" fmla="*/ 40 h 116"/>
                  <a:gd name="T70" fmla="*/ 11 w 58"/>
                  <a:gd name="T71" fmla="*/ 46 h 116"/>
                  <a:gd name="T72" fmla="*/ 7 w 58"/>
                  <a:gd name="T73" fmla="*/ 50 h 116"/>
                  <a:gd name="T74" fmla="*/ 1 w 58"/>
                  <a:gd name="T75" fmla="*/ 55 h 116"/>
                  <a:gd name="T76" fmla="*/ 0 w 58"/>
                  <a:gd name="T77" fmla="*/ 62 h 116"/>
                  <a:gd name="T78" fmla="*/ 3 w 58"/>
                  <a:gd name="T79" fmla="*/ 67 h 116"/>
                  <a:gd name="T80" fmla="*/ 5 w 58"/>
                  <a:gd name="T81" fmla="*/ 71 h 116"/>
                  <a:gd name="T82" fmla="*/ 11 w 58"/>
                  <a:gd name="T83" fmla="*/ 78 h 116"/>
                  <a:gd name="T84" fmla="*/ 15 w 58"/>
                  <a:gd name="T85" fmla="*/ 80 h 116"/>
                  <a:gd name="T86" fmla="*/ 22 w 58"/>
                  <a:gd name="T87" fmla="*/ 86 h 116"/>
                  <a:gd name="T88" fmla="*/ 33 w 58"/>
                  <a:gd name="T89" fmla="*/ 116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7" h="115">
                    <a:moveTo>
                      <a:pt x="33" y="116"/>
                    </a:moveTo>
                    <a:lnTo>
                      <a:pt x="33" y="115"/>
                    </a:lnTo>
                    <a:lnTo>
                      <a:pt x="35" y="114"/>
                    </a:lnTo>
                    <a:lnTo>
                      <a:pt x="37" y="110"/>
                    </a:lnTo>
                    <a:lnTo>
                      <a:pt x="37" y="109"/>
                    </a:lnTo>
                    <a:lnTo>
                      <a:pt x="38" y="108"/>
                    </a:lnTo>
                    <a:lnTo>
                      <a:pt x="38" y="104"/>
                    </a:lnTo>
                    <a:lnTo>
                      <a:pt x="36" y="100"/>
                    </a:lnTo>
                    <a:lnTo>
                      <a:pt x="37" y="97"/>
                    </a:lnTo>
                    <a:lnTo>
                      <a:pt x="37" y="95"/>
                    </a:lnTo>
                    <a:lnTo>
                      <a:pt x="41" y="93"/>
                    </a:lnTo>
                    <a:lnTo>
                      <a:pt x="44" y="93"/>
                    </a:lnTo>
                    <a:lnTo>
                      <a:pt x="45" y="90"/>
                    </a:lnTo>
                    <a:lnTo>
                      <a:pt x="45" y="88"/>
                    </a:lnTo>
                    <a:lnTo>
                      <a:pt x="56" y="82"/>
                    </a:lnTo>
                    <a:lnTo>
                      <a:pt x="58" y="79"/>
                    </a:lnTo>
                    <a:lnTo>
                      <a:pt x="57" y="78"/>
                    </a:lnTo>
                    <a:lnTo>
                      <a:pt x="56" y="71"/>
                    </a:lnTo>
                    <a:lnTo>
                      <a:pt x="56" y="71"/>
                    </a:lnTo>
                    <a:lnTo>
                      <a:pt x="56" y="71"/>
                    </a:lnTo>
                    <a:lnTo>
                      <a:pt x="50" y="67"/>
                    </a:lnTo>
                    <a:lnTo>
                      <a:pt x="50" y="66"/>
                    </a:lnTo>
                    <a:lnTo>
                      <a:pt x="50" y="64"/>
                    </a:lnTo>
                    <a:lnTo>
                      <a:pt x="49" y="64"/>
                    </a:lnTo>
                    <a:lnTo>
                      <a:pt x="49" y="64"/>
                    </a:lnTo>
                    <a:lnTo>
                      <a:pt x="47" y="66"/>
                    </a:lnTo>
                    <a:lnTo>
                      <a:pt x="43" y="65"/>
                    </a:lnTo>
                    <a:lnTo>
                      <a:pt x="43" y="63"/>
                    </a:lnTo>
                    <a:lnTo>
                      <a:pt x="41" y="64"/>
                    </a:lnTo>
                    <a:lnTo>
                      <a:pt x="35" y="59"/>
                    </a:lnTo>
                    <a:lnTo>
                      <a:pt x="33" y="55"/>
                    </a:lnTo>
                    <a:lnTo>
                      <a:pt x="35" y="49"/>
                    </a:lnTo>
                    <a:lnTo>
                      <a:pt x="43" y="43"/>
                    </a:lnTo>
                    <a:lnTo>
                      <a:pt x="48" y="38"/>
                    </a:lnTo>
                    <a:lnTo>
                      <a:pt x="47" y="37"/>
                    </a:lnTo>
                    <a:lnTo>
                      <a:pt x="48" y="35"/>
                    </a:lnTo>
                    <a:lnTo>
                      <a:pt x="48" y="34"/>
                    </a:lnTo>
                    <a:lnTo>
                      <a:pt x="47" y="33"/>
                    </a:lnTo>
                    <a:lnTo>
                      <a:pt x="47" y="28"/>
                    </a:lnTo>
                    <a:lnTo>
                      <a:pt x="42" y="27"/>
                    </a:lnTo>
                    <a:lnTo>
                      <a:pt x="38" y="21"/>
                    </a:lnTo>
                    <a:lnTo>
                      <a:pt x="40" y="16"/>
                    </a:lnTo>
                    <a:lnTo>
                      <a:pt x="43" y="14"/>
                    </a:lnTo>
                    <a:lnTo>
                      <a:pt x="43" y="11"/>
                    </a:lnTo>
                    <a:lnTo>
                      <a:pt x="47" y="7"/>
                    </a:lnTo>
                    <a:lnTo>
                      <a:pt x="45" y="5"/>
                    </a:lnTo>
                    <a:lnTo>
                      <a:pt x="41" y="8"/>
                    </a:lnTo>
                    <a:lnTo>
                      <a:pt x="38" y="12"/>
                    </a:lnTo>
                    <a:lnTo>
                      <a:pt x="36" y="9"/>
                    </a:lnTo>
                    <a:lnTo>
                      <a:pt x="34" y="5"/>
                    </a:lnTo>
                    <a:lnTo>
                      <a:pt x="32" y="4"/>
                    </a:lnTo>
                    <a:lnTo>
                      <a:pt x="32" y="1"/>
                    </a:lnTo>
                    <a:lnTo>
                      <a:pt x="32" y="0"/>
                    </a:lnTo>
                    <a:lnTo>
                      <a:pt x="29" y="0"/>
                    </a:lnTo>
                    <a:lnTo>
                      <a:pt x="29" y="5"/>
                    </a:lnTo>
                    <a:lnTo>
                      <a:pt x="26" y="0"/>
                    </a:lnTo>
                    <a:lnTo>
                      <a:pt x="22" y="1"/>
                    </a:lnTo>
                    <a:lnTo>
                      <a:pt x="18" y="4"/>
                    </a:lnTo>
                    <a:lnTo>
                      <a:pt x="13" y="7"/>
                    </a:lnTo>
                    <a:lnTo>
                      <a:pt x="13" y="8"/>
                    </a:lnTo>
                    <a:lnTo>
                      <a:pt x="14" y="11"/>
                    </a:lnTo>
                    <a:lnTo>
                      <a:pt x="13" y="15"/>
                    </a:lnTo>
                    <a:lnTo>
                      <a:pt x="13" y="20"/>
                    </a:lnTo>
                    <a:lnTo>
                      <a:pt x="11" y="27"/>
                    </a:lnTo>
                    <a:lnTo>
                      <a:pt x="12" y="30"/>
                    </a:lnTo>
                    <a:lnTo>
                      <a:pt x="13" y="33"/>
                    </a:lnTo>
                    <a:lnTo>
                      <a:pt x="14" y="34"/>
                    </a:lnTo>
                    <a:lnTo>
                      <a:pt x="12" y="36"/>
                    </a:lnTo>
                    <a:lnTo>
                      <a:pt x="12" y="37"/>
                    </a:lnTo>
                    <a:lnTo>
                      <a:pt x="14" y="40"/>
                    </a:lnTo>
                    <a:lnTo>
                      <a:pt x="12" y="42"/>
                    </a:lnTo>
                    <a:lnTo>
                      <a:pt x="11" y="46"/>
                    </a:lnTo>
                    <a:lnTo>
                      <a:pt x="8" y="49"/>
                    </a:lnTo>
                    <a:lnTo>
                      <a:pt x="7" y="50"/>
                    </a:lnTo>
                    <a:lnTo>
                      <a:pt x="5" y="51"/>
                    </a:lnTo>
                    <a:lnTo>
                      <a:pt x="1" y="55"/>
                    </a:lnTo>
                    <a:lnTo>
                      <a:pt x="0" y="60"/>
                    </a:lnTo>
                    <a:lnTo>
                      <a:pt x="0" y="62"/>
                    </a:lnTo>
                    <a:lnTo>
                      <a:pt x="3" y="66"/>
                    </a:lnTo>
                    <a:lnTo>
                      <a:pt x="3" y="67"/>
                    </a:lnTo>
                    <a:lnTo>
                      <a:pt x="4" y="70"/>
                    </a:lnTo>
                    <a:lnTo>
                      <a:pt x="5" y="71"/>
                    </a:lnTo>
                    <a:lnTo>
                      <a:pt x="10" y="74"/>
                    </a:lnTo>
                    <a:lnTo>
                      <a:pt x="11" y="78"/>
                    </a:lnTo>
                    <a:lnTo>
                      <a:pt x="14" y="79"/>
                    </a:lnTo>
                    <a:lnTo>
                      <a:pt x="15" y="80"/>
                    </a:lnTo>
                    <a:lnTo>
                      <a:pt x="18" y="81"/>
                    </a:lnTo>
                    <a:lnTo>
                      <a:pt x="22" y="86"/>
                    </a:lnTo>
                    <a:lnTo>
                      <a:pt x="32" y="116"/>
                    </a:lnTo>
                    <a:lnTo>
                      <a:pt x="33" y="1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3" name="Freeform 85">
                <a:extLst>
                  <a:ext uri="{FF2B5EF4-FFF2-40B4-BE49-F238E27FC236}">
                    <a16:creationId xmlns:a16="http://schemas.microsoft.com/office/drawing/2014/main" id="{2B84C9C1-641F-A41C-4705-1B611D96B4D5}"/>
                  </a:ext>
                </a:extLst>
              </p:cNvPr>
              <p:cNvSpPr/>
              <p:nvPr/>
            </p:nvSpPr>
            <p:spPr bwMode="auto">
              <a:xfrm>
                <a:off x="5467351" y="2527301"/>
                <a:ext cx="490538" cy="465138"/>
              </a:xfrm>
              <a:custGeom>
                <a:avLst/>
                <a:gdLst>
                  <a:gd name="T0" fmla="*/ 57 w 309"/>
                  <a:gd name="T1" fmla="*/ 199 h 293"/>
                  <a:gd name="T2" fmla="*/ 163 w 309"/>
                  <a:gd name="T3" fmla="*/ 274 h 293"/>
                  <a:gd name="T4" fmla="*/ 176 w 309"/>
                  <a:gd name="T5" fmla="*/ 279 h 293"/>
                  <a:gd name="T6" fmla="*/ 184 w 309"/>
                  <a:gd name="T7" fmla="*/ 286 h 293"/>
                  <a:gd name="T8" fmla="*/ 185 w 309"/>
                  <a:gd name="T9" fmla="*/ 293 h 293"/>
                  <a:gd name="T10" fmla="*/ 198 w 309"/>
                  <a:gd name="T11" fmla="*/ 290 h 293"/>
                  <a:gd name="T12" fmla="*/ 199 w 309"/>
                  <a:gd name="T13" fmla="*/ 290 h 293"/>
                  <a:gd name="T14" fmla="*/ 309 w 309"/>
                  <a:gd name="T15" fmla="*/ 227 h 293"/>
                  <a:gd name="T16" fmla="*/ 306 w 309"/>
                  <a:gd name="T17" fmla="*/ 222 h 293"/>
                  <a:gd name="T18" fmla="*/ 298 w 309"/>
                  <a:gd name="T19" fmla="*/ 211 h 293"/>
                  <a:gd name="T20" fmla="*/ 284 w 309"/>
                  <a:gd name="T21" fmla="*/ 208 h 293"/>
                  <a:gd name="T22" fmla="*/ 280 w 309"/>
                  <a:gd name="T23" fmla="*/ 199 h 293"/>
                  <a:gd name="T24" fmla="*/ 279 w 309"/>
                  <a:gd name="T25" fmla="*/ 193 h 293"/>
                  <a:gd name="T26" fmla="*/ 270 w 309"/>
                  <a:gd name="T27" fmla="*/ 179 h 293"/>
                  <a:gd name="T28" fmla="*/ 277 w 309"/>
                  <a:gd name="T29" fmla="*/ 173 h 293"/>
                  <a:gd name="T30" fmla="*/ 276 w 309"/>
                  <a:gd name="T31" fmla="*/ 163 h 293"/>
                  <a:gd name="T32" fmla="*/ 276 w 309"/>
                  <a:gd name="T33" fmla="*/ 149 h 293"/>
                  <a:gd name="T34" fmla="*/ 275 w 309"/>
                  <a:gd name="T35" fmla="*/ 134 h 293"/>
                  <a:gd name="T36" fmla="*/ 271 w 309"/>
                  <a:gd name="T37" fmla="*/ 120 h 293"/>
                  <a:gd name="T38" fmla="*/ 263 w 309"/>
                  <a:gd name="T39" fmla="*/ 83 h 293"/>
                  <a:gd name="T40" fmla="*/ 256 w 309"/>
                  <a:gd name="T41" fmla="*/ 77 h 293"/>
                  <a:gd name="T42" fmla="*/ 247 w 309"/>
                  <a:gd name="T43" fmla="*/ 68 h 293"/>
                  <a:gd name="T44" fmla="*/ 243 w 309"/>
                  <a:gd name="T45" fmla="*/ 62 h 293"/>
                  <a:gd name="T46" fmla="*/ 242 w 309"/>
                  <a:gd name="T47" fmla="*/ 49 h 293"/>
                  <a:gd name="T48" fmla="*/ 250 w 309"/>
                  <a:gd name="T49" fmla="*/ 42 h 293"/>
                  <a:gd name="T50" fmla="*/ 254 w 309"/>
                  <a:gd name="T51" fmla="*/ 36 h 293"/>
                  <a:gd name="T52" fmla="*/ 254 w 309"/>
                  <a:gd name="T53" fmla="*/ 30 h 293"/>
                  <a:gd name="T54" fmla="*/ 254 w 309"/>
                  <a:gd name="T55" fmla="*/ 16 h 293"/>
                  <a:gd name="T56" fmla="*/ 254 w 309"/>
                  <a:gd name="T57" fmla="*/ 4 h 293"/>
                  <a:gd name="T58" fmla="*/ 248 w 309"/>
                  <a:gd name="T59" fmla="*/ 3 h 293"/>
                  <a:gd name="T60" fmla="*/ 235 w 309"/>
                  <a:gd name="T61" fmla="*/ 1 h 293"/>
                  <a:gd name="T62" fmla="*/ 225 w 309"/>
                  <a:gd name="T63" fmla="*/ 4 h 293"/>
                  <a:gd name="T64" fmla="*/ 220 w 309"/>
                  <a:gd name="T65" fmla="*/ 1 h 293"/>
                  <a:gd name="T66" fmla="*/ 216 w 309"/>
                  <a:gd name="T67" fmla="*/ 7 h 293"/>
                  <a:gd name="T68" fmla="*/ 207 w 309"/>
                  <a:gd name="T69" fmla="*/ 8 h 293"/>
                  <a:gd name="T70" fmla="*/ 197 w 309"/>
                  <a:gd name="T71" fmla="*/ 4 h 293"/>
                  <a:gd name="T72" fmla="*/ 188 w 309"/>
                  <a:gd name="T73" fmla="*/ 3 h 293"/>
                  <a:gd name="T74" fmla="*/ 182 w 309"/>
                  <a:gd name="T75" fmla="*/ 3 h 293"/>
                  <a:gd name="T76" fmla="*/ 174 w 309"/>
                  <a:gd name="T77" fmla="*/ 5 h 293"/>
                  <a:gd name="T78" fmla="*/ 163 w 309"/>
                  <a:gd name="T79" fmla="*/ 8 h 293"/>
                  <a:gd name="T80" fmla="*/ 151 w 309"/>
                  <a:gd name="T81" fmla="*/ 8 h 293"/>
                  <a:gd name="T82" fmla="*/ 137 w 309"/>
                  <a:gd name="T83" fmla="*/ 15 h 293"/>
                  <a:gd name="T84" fmla="*/ 131 w 309"/>
                  <a:gd name="T85" fmla="*/ 22 h 293"/>
                  <a:gd name="T86" fmla="*/ 126 w 309"/>
                  <a:gd name="T87" fmla="*/ 20 h 293"/>
                  <a:gd name="T88" fmla="*/ 120 w 309"/>
                  <a:gd name="T89" fmla="*/ 23 h 293"/>
                  <a:gd name="T90" fmla="*/ 114 w 309"/>
                  <a:gd name="T91" fmla="*/ 29 h 293"/>
                  <a:gd name="T92" fmla="*/ 103 w 309"/>
                  <a:gd name="T93" fmla="*/ 33 h 293"/>
                  <a:gd name="T94" fmla="*/ 107 w 309"/>
                  <a:gd name="T95" fmla="*/ 40 h 293"/>
                  <a:gd name="T96" fmla="*/ 107 w 309"/>
                  <a:gd name="T97" fmla="*/ 53 h 293"/>
                  <a:gd name="T98" fmla="*/ 111 w 309"/>
                  <a:gd name="T99" fmla="*/ 70 h 293"/>
                  <a:gd name="T100" fmla="*/ 115 w 309"/>
                  <a:gd name="T101" fmla="*/ 75 h 293"/>
                  <a:gd name="T102" fmla="*/ 117 w 309"/>
                  <a:gd name="T103" fmla="*/ 81 h 293"/>
                  <a:gd name="T104" fmla="*/ 96 w 309"/>
                  <a:gd name="T105" fmla="*/ 86 h 293"/>
                  <a:gd name="T106" fmla="*/ 86 w 309"/>
                  <a:gd name="T107" fmla="*/ 95 h 293"/>
                  <a:gd name="T108" fmla="*/ 84 w 309"/>
                  <a:gd name="T109" fmla="*/ 106 h 293"/>
                  <a:gd name="T110" fmla="*/ 36 w 309"/>
                  <a:gd name="T111" fmla="*/ 132 h 293"/>
                  <a:gd name="T112" fmla="*/ 22 w 309"/>
                  <a:gd name="T113" fmla="*/ 133 h 293"/>
                  <a:gd name="T114" fmla="*/ 7 w 309"/>
                  <a:gd name="T115" fmla="*/ 141 h 293"/>
                  <a:gd name="T116" fmla="*/ 0 w 309"/>
                  <a:gd name="T117" fmla="*/ 158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9" h="293">
                    <a:moveTo>
                      <a:pt x="0" y="162"/>
                    </a:moveTo>
                    <a:lnTo>
                      <a:pt x="57" y="199"/>
                    </a:lnTo>
                    <a:lnTo>
                      <a:pt x="57" y="199"/>
                    </a:lnTo>
                    <a:lnTo>
                      <a:pt x="159" y="265"/>
                    </a:lnTo>
                    <a:lnTo>
                      <a:pt x="161" y="272"/>
                    </a:lnTo>
                    <a:lnTo>
                      <a:pt x="163" y="274"/>
                    </a:lnTo>
                    <a:lnTo>
                      <a:pt x="169" y="274"/>
                    </a:lnTo>
                    <a:lnTo>
                      <a:pt x="174" y="275"/>
                    </a:lnTo>
                    <a:lnTo>
                      <a:pt x="176" y="279"/>
                    </a:lnTo>
                    <a:lnTo>
                      <a:pt x="181" y="280"/>
                    </a:lnTo>
                    <a:lnTo>
                      <a:pt x="184" y="283"/>
                    </a:lnTo>
                    <a:lnTo>
                      <a:pt x="184" y="286"/>
                    </a:lnTo>
                    <a:lnTo>
                      <a:pt x="182" y="290"/>
                    </a:lnTo>
                    <a:lnTo>
                      <a:pt x="183" y="291"/>
                    </a:lnTo>
                    <a:lnTo>
                      <a:pt x="185" y="293"/>
                    </a:lnTo>
                    <a:lnTo>
                      <a:pt x="192" y="293"/>
                    </a:lnTo>
                    <a:lnTo>
                      <a:pt x="198" y="290"/>
                    </a:lnTo>
                    <a:lnTo>
                      <a:pt x="198" y="290"/>
                    </a:lnTo>
                    <a:lnTo>
                      <a:pt x="198" y="290"/>
                    </a:lnTo>
                    <a:lnTo>
                      <a:pt x="199" y="290"/>
                    </a:lnTo>
                    <a:lnTo>
                      <a:pt x="199" y="290"/>
                    </a:lnTo>
                    <a:lnTo>
                      <a:pt x="222" y="284"/>
                    </a:lnTo>
                    <a:lnTo>
                      <a:pt x="241" y="268"/>
                    </a:lnTo>
                    <a:lnTo>
                      <a:pt x="309" y="227"/>
                    </a:lnTo>
                    <a:lnTo>
                      <a:pt x="309" y="225"/>
                    </a:lnTo>
                    <a:lnTo>
                      <a:pt x="307" y="223"/>
                    </a:lnTo>
                    <a:lnTo>
                      <a:pt x="306" y="222"/>
                    </a:lnTo>
                    <a:lnTo>
                      <a:pt x="302" y="215"/>
                    </a:lnTo>
                    <a:lnTo>
                      <a:pt x="300" y="213"/>
                    </a:lnTo>
                    <a:lnTo>
                      <a:pt x="298" y="211"/>
                    </a:lnTo>
                    <a:lnTo>
                      <a:pt x="293" y="210"/>
                    </a:lnTo>
                    <a:lnTo>
                      <a:pt x="286" y="210"/>
                    </a:lnTo>
                    <a:lnTo>
                      <a:pt x="284" y="208"/>
                    </a:lnTo>
                    <a:lnTo>
                      <a:pt x="283" y="206"/>
                    </a:lnTo>
                    <a:lnTo>
                      <a:pt x="281" y="203"/>
                    </a:lnTo>
                    <a:lnTo>
                      <a:pt x="280" y="199"/>
                    </a:lnTo>
                    <a:lnTo>
                      <a:pt x="281" y="196"/>
                    </a:lnTo>
                    <a:lnTo>
                      <a:pt x="280" y="194"/>
                    </a:lnTo>
                    <a:lnTo>
                      <a:pt x="279" y="193"/>
                    </a:lnTo>
                    <a:lnTo>
                      <a:pt x="277" y="187"/>
                    </a:lnTo>
                    <a:lnTo>
                      <a:pt x="273" y="183"/>
                    </a:lnTo>
                    <a:lnTo>
                      <a:pt x="270" y="179"/>
                    </a:lnTo>
                    <a:lnTo>
                      <a:pt x="272" y="177"/>
                    </a:lnTo>
                    <a:lnTo>
                      <a:pt x="273" y="176"/>
                    </a:lnTo>
                    <a:lnTo>
                      <a:pt x="277" y="173"/>
                    </a:lnTo>
                    <a:lnTo>
                      <a:pt x="278" y="171"/>
                    </a:lnTo>
                    <a:lnTo>
                      <a:pt x="277" y="166"/>
                    </a:lnTo>
                    <a:lnTo>
                      <a:pt x="276" y="163"/>
                    </a:lnTo>
                    <a:lnTo>
                      <a:pt x="277" y="161"/>
                    </a:lnTo>
                    <a:lnTo>
                      <a:pt x="278" y="154"/>
                    </a:lnTo>
                    <a:lnTo>
                      <a:pt x="276" y="149"/>
                    </a:lnTo>
                    <a:lnTo>
                      <a:pt x="276" y="141"/>
                    </a:lnTo>
                    <a:lnTo>
                      <a:pt x="276" y="139"/>
                    </a:lnTo>
                    <a:lnTo>
                      <a:pt x="275" y="134"/>
                    </a:lnTo>
                    <a:lnTo>
                      <a:pt x="275" y="125"/>
                    </a:lnTo>
                    <a:lnTo>
                      <a:pt x="273" y="121"/>
                    </a:lnTo>
                    <a:lnTo>
                      <a:pt x="271" y="120"/>
                    </a:lnTo>
                    <a:lnTo>
                      <a:pt x="271" y="113"/>
                    </a:lnTo>
                    <a:lnTo>
                      <a:pt x="272" y="112"/>
                    </a:lnTo>
                    <a:lnTo>
                      <a:pt x="263" y="83"/>
                    </a:lnTo>
                    <a:lnTo>
                      <a:pt x="260" y="80"/>
                    </a:lnTo>
                    <a:lnTo>
                      <a:pt x="257" y="78"/>
                    </a:lnTo>
                    <a:lnTo>
                      <a:pt x="256" y="77"/>
                    </a:lnTo>
                    <a:lnTo>
                      <a:pt x="251" y="76"/>
                    </a:lnTo>
                    <a:lnTo>
                      <a:pt x="250" y="71"/>
                    </a:lnTo>
                    <a:lnTo>
                      <a:pt x="247" y="68"/>
                    </a:lnTo>
                    <a:lnTo>
                      <a:pt x="244" y="68"/>
                    </a:lnTo>
                    <a:lnTo>
                      <a:pt x="242" y="64"/>
                    </a:lnTo>
                    <a:lnTo>
                      <a:pt x="243" y="62"/>
                    </a:lnTo>
                    <a:lnTo>
                      <a:pt x="242" y="59"/>
                    </a:lnTo>
                    <a:lnTo>
                      <a:pt x="240" y="58"/>
                    </a:lnTo>
                    <a:lnTo>
                      <a:pt x="242" y="49"/>
                    </a:lnTo>
                    <a:lnTo>
                      <a:pt x="247" y="45"/>
                    </a:lnTo>
                    <a:lnTo>
                      <a:pt x="249" y="45"/>
                    </a:lnTo>
                    <a:lnTo>
                      <a:pt x="250" y="42"/>
                    </a:lnTo>
                    <a:lnTo>
                      <a:pt x="251" y="41"/>
                    </a:lnTo>
                    <a:lnTo>
                      <a:pt x="253" y="37"/>
                    </a:lnTo>
                    <a:lnTo>
                      <a:pt x="254" y="36"/>
                    </a:lnTo>
                    <a:lnTo>
                      <a:pt x="251" y="33"/>
                    </a:lnTo>
                    <a:lnTo>
                      <a:pt x="254" y="30"/>
                    </a:lnTo>
                    <a:lnTo>
                      <a:pt x="254" y="30"/>
                    </a:lnTo>
                    <a:lnTo>
                      <a:pt x="251" y="27"/>
                    </a:lnTo>
                    <a:lnTo>
                      <a:pt x="251" y="23"/>
                    </a:lnTo>
                    <a:lnTo>
                      <a:pt x="254" y="16"/>
                    </a:lnTo>
                    <a:lnTo>
                      <a:pt x="254" y="11"/>
                    </a:lnTo>
                    <a:lnTo>
                      <a:pt x="254" y="7"/>
                    </a:lnTo>
                    <a:lnTo>
                      <a:pt x="254" y="4"/>
                    </a:lnTo>
                    <a:lnTo>
                      <a:pt x="254" y="3"/>
                    </a:lnTo>
                    <a:lnTo>
                      <a:pt x="250" y="3"/>
                    </a:lnTo>
                    <a:lnTo>
                      <a:pt x="248" y="3"/>
                    </a:lnTo>
                    <a:lnTo>
                      <a:pt x="241" y="5"/>
                    </a:lnTo>
                    <a:lnTo>
                      <a:pt x="238" y="2"/>
                    </a:lnTo>
                    <a:lnTo>
                      <a:pt x="235" y="1"/>
                    </a:lnTo>
                    <a:lnTo>
                      <a:pt x="235" y="1"/>
                    </a:lnTo>
                    <a:lnTo>
                      <a:pt x="232" y="4"/>
                    </a:lnTo>
                    <a:lnTo>
                      <a:pt x="225" y="4"/>
                    </a:lnTo>
                    <a:lnTo>
                      <a:pt x="224" y="1"/>
                    </a:lnTo>
                    <a:lnTo>
                      <a:pt x="222" y="0"/>
                    </a:lnTo>
                    <a:lnTo>
                      <a:pt x="220" y="1"/>
                    </a:lnTo>
                    <a:lnTo>
                      <a:pt x="220" y="3"/>
                    </a:lnTo>
                    <a:lnTo>
                      <a:pt x="217" y="3"/>
                    </a:lnTo>
                    <a:lnTo>
                      <a:pt x="216" y="7"/>
                    </a:lnTo>
                    <a:lnTo>
                      <a:pt x="212" y="5"/>
                    </a:lnTo>
                    <a:lnTo>
                      <a:pt x="211" y="5"/>
                    </a:lnTo>
                    <a:lnTo>
                      <a:pt x="207" y="8"/>
                    </a:lnTo>
                    <a:lnTo>
                      <a:pt x="203" y="8"/>
                    </a:lnTo>
                    <a:lnTo>
                      <a:pt x="201" y="4"/>
                    </a:lnTo>
                    <a:lnTo>
                      <a:pt x="197" y="4"/>
                    </a:lnTo>
                    <a:lnTo>
                      <a:pt x="195" y="3"/>
                    </a:lnTo>
                    <a:lnTo>
                      <a:pt x="191" y="4"/>
                    </a:lnTo>
                    <a:lnTo>
                      <a:pt x="188" y="3"/>
                    </a:lnTo>
                    <a:lnTo>
                      <a:pt x="187" y="4"/>
                    </a:lnTo>
                    <a:lnTo>
                      <a:pt x="183" y="3"/>
                    </a:lnTo>
                    <a:lnTo>
                      <a:pt x="182" y="3"/>
                    </a:lnTo>
                    <a:lnTo>
                      <a:pt x="181" y="7"/>
                    </a:lnTo>
                    <a:lnTo>
                      <a:pt x="176" y="7"/>
                    </a:lnTo>
                    <a:lnTo>
                      <a:pt x="174" y="5"/>
                    </a:lnTo>
                    <a:lnTo>
                      <a:pt x="170" y="9"/>
                    </a:lnTo>
                    <a:lnTo>
                      <a:pt x="167" y="9"/>
                    </a:lnTo>
                    <a:lnTo>
                      <a:pt x="163" y="8"/>
                    </a:lnTo>
                    <a:lnTo>
                      <a:pt x="160" y="9"/>
                    </a:lnTo>
                    <a:lnTo>
                      <a:pt x="154" y="9"/>
                    </a:lnTo>
                    <a:lnTo>
                      <a:pt x="151" y="8"/>
                    </a:lnTo>
                    <a:lnTo>
                      <a:pt x="144" y="14"/>
                    </a:lnTo>
                    <a:lnTo>
                      <a:pt x="139" y="15"/>
                    </a:lnTo>
                    <a:lnTo>
                      <a:pt x="137" y="15"/>
                    </a:lnTo>
                    <a:lnTo>
                      <a:pt x="135" y="16"/>
                    </a:lnTo>
                    <a:lnTo>
                      <a:pt x="135" y="18"/>
                    </a:lnTo>
                    <a:lnTo>
                      <a:pt x="131" y="22"/>
                    </a:lnTo>
                    <a:lnTo>
                      <a:pt x="129" y="22"/>
                    </a:lnTo>
                    <a:lnTo>
                      <a:pt x="128" y="20"/>
                    </a:lnTo>
                    <a:lnTo>
                      <a:pt x="126" y="20"/>
                    </a:lnTo>
                    <a:lnTo>
                      <a:pt x="125" y="22"/>
                    </a:lnTo>
                    <a:lnTo>
                      <a:pt x="124" y="23"/>
                    </a:lnTo>
                    <a:lnTo>
                      <a:pt x="120" y="23"/>
                    </a:lnTo>
                    <a:lnTo>
                      <a:pt x="116" y="25"/>
                    </a:lnTo>
                    <a:lnTo>
                      <a:pt x="115" y="26"/>
                    </a:lnTo>
                    <a:lnTo>
                      <a:pt x="114" y="29"/>
                    </a:lnTo>
                    <a:lnTo>
                      <a:pt x="110" y="32"/>
                    </a:lnTo>
                    <a:lnTo>
                      <a:pt x="106" y="33"/>
                    </a:lnTo>
                    <a:lnTo>
                      <a:pt x="103" y="33"/>
                    </a:lnTo>
                    <a:lnTo>
                      <a:pt x="105" y="34"/>
                    </a:lnTo>
                    <a:lnTo>
                      <a:pt x="106" y="38"/>
                    </a:lnTo>
                    <a:lnTo>
                      <a:pt x="107" y="40"/>
                    </a:lnTo>
                    <a:lnTo>
                      <a:pt x="107" y="41"/>
                    </a:lnTo>
                    <a:lnTo>
                      <a:pt x="107" y="46"/>
                    </a:lnTo>
                    <a:lnTo>
                      <a:pt x="107" y="53"/>
                    </a:lnTo>
                    <a:lnTo>
                      <a:pt x="108" y="54"/>
                    </a:lnTo>
                    <a:lnTo>
                      <a:pt x="109" y="66"/>
                    </a:lnTo>
                    <a:lnTo>
                      <a:pt x="111" y="70"/>
                    </a:lnTo>
                    <a:lnTo>
                      <a:pt x="111" y="73"/>
                    </a:lnTo>
                    <a:lnTo>
                      <a:pt x="114" y="74"/>
                    </a:lnTo>
                    <a:lnTo>
                      <a:pt x="115" y="75"/>
                    </a:lnTo>
                    <a:lnTo>
                      <a:pt x="117" y="75"/>
                    </a:lnTo>
                    <a:lnTo>
                      <a:pt x="120" y="76"/>
                    </a:lnTo>
                    <a:lnTo>
                      <a:pt x="117" y="81"/>
                    </a:lnTo>
                    <a:lnTo>
                      <a:pt x="117" y="82"/>
                    </a:lnTo>
                    <a:lnTo>
                      <a:pt x="115" y="86"/>
                    </a:lnTo>
                    <a:lnTo>
                      <a:pt x="96" y="86"/>
                    </a:lnTo>
                    <a:lnTo>
                      <a:pt x="93" y="86"/>
                    </a:lnTo>
                    <a:lnTo>
                      <a:pt x="89" y="92"/>
                    </a:lnTo>
                    <a:lnTo>
                      <a:pt x="86" y="95"/>
                    </a:lnTo>
                    <a:lnTo>
                      <a:pt x="85" y="98"/>
                    </a:lnTo>
                    <a:lnTo>
                      <a:pt x="85" y="103"/>
                    </a:lnTo>
                    <a:lnTo>
                      <a:pt x="84" y="106"/>
                    </a:lnTo>
                    <a:lnTo>
                      <a:pt x="72" y="114"/>
                    </a:lnTo>
                    <a:lnTo>
                      <a:pt x="43" y="130"/>
                    </a:lnTo>
                    <a:lnTo>
                      <a:pt x="36" y="132"/>
                    </a:lnTo>
                    <a:lnTo>
                      <a:pt x="30" y="132"/>
                    </a:lnTo>
                    <a:lnTo>
                      <a:pt x="28" y="133"/>
                    </a:lnTo>
                    <a:lnTo>
                      <a:pt x="22" y="133"/>
                    </a:lnTo>
                    <a:lnTo>
                      <a:pt x="15" y="134"/>
                    </a:lnTo>
                    <a:lnTo>
                      <a:pt x="11" y="137"/>
                    </a:lnTo>
                    <a:lnTo>
                      <a:pt x="7" y="141"/>
                    </a:lnTo>
                    <a:lnTo>
                      <a:pt x="2" y="146"/>
                    </a:lnTo>
                    <a:lnTo>
                      <a:pt x="0" y="158"/>
                    </a:lnTo>
                    <a:lnTo>
                      <a:pt x="0" y="158"/>
                    </a:lnTo>
                    <a:lnTo>
                      <a:pt x="0" y="162"/>
                    </a:lnTo>
                    <a:lnTo>
                      <a:pt x="0" y="16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4" name="Freeform 86">
                <a:extLst>
                  <a:ext uri="{FF2B5EF4-FFF2-40B4-BE49-F238E27FC236}">
                    <a16:creationId xmlns:a16="http://schemas.microsoft.com/office/drawing/2014/main" id="{1FFE5C2E-DE2C-7FF8-F74C-3386A35869E8}"/>
                  </a:ext>
                </a:extLst>
              </p:cNvPr>
              <p:cNvSpPr/>
              <p:nvPr/>
            </p:nvSpPr>
            <p:spPr bwMode="auto">
              <a:xfrm>
                <a:off x="5370513" y="2559051"/>
                <a:ext cx="280988" cy="217488"/>
              </a:xfrm>
              <a:custGeom>
                <a:avLst/>
                <a:gdLst>
                  <a:gd name="T0" fmla="*/ 67 w 177"/>
                  <a:gd name="T1" fmla="*/ 119 h 137"/>
                  <a:gd name="T2" fmla="*/ 75 w 177"/>
                  <a:gd name="T3" fmla="*/ 112 h 137"/>
                  <a:gd name="T4" fmla="*/ 88 w 177"/>
                  <a:gd name="T5" fmla="*/ 110 h 137"/>
                  <a:gd name="T6" fmla="*/ 97 w 177"/>
                  <a:gd name="T7" fmla="*/ 109 h 137"/>
                  <a:gd name="T8" fmla="*/ 116 w 177"/>
                  <a:gd name="T9" fmla="*/ 101 h 137"/>
                  <a:gd name="T10" fmla="*/ 142 w 177"/>
                  <a:gd name="T11" fmla="*/ 85 h 137"/>
                  <a:gd name="T12" fmla="*/ 144 w 177"/>
                  <a:gd name="T13" fmla="*/ 77 h 137"/>
                  <a:gd name="T14" fmla="*/ 148 w 177"/>
                  <a:gd name="T15" fmla="*/ 71 h 137"/>
                  <a:gd name="T16" fmla="*/ 156 w 177"/>
                  <a:gd name="T17" fmla="*/ 63 h 137"/>
                  <a:gd name="T18" fmla="*/ 176 w 177"/>
                  <a:gd name="T19" fmla="*/ 62 h 137"/>
                  <a:gd name="T20" fmla="*/ 177 w 177"/>
                  <a:gd name="T21" fmla="*/ 57 h 137"/>
                  <a:gd name="T22" fmla="*/ 175 w 177"/>
                  <a:gd name="T23" fmla="*/ 57 h 137"/>
                  <a:gd name="T24" fmla="*/ 170 w 177"/>
                  <a:gd name="T25" fmla="*/ 55 h 137"/>
                  <a:gd name="T26" fmla="*/ 168 w 177"/>
                  <a:gd name="T27" fmla="*/ 47 h 137"/>
                  <a:gd name="T28" fmla="*/ 166 w 177"/>
                  <a:gd name="T29" fmla="*/ 33 h 137"/>
                  <a:gd name="T30" fmla="*/ 166 w 177"/>
                  <a:gd name="T31" fmla="*/ 22 h 137"/>
                  <a:gd name="T32" fmla="*/ 164 w 177"/>
                  <a:gd name="T33" fmla="*/ 18 h 137"/>
                  <a:gd name="T34" fmla="*/ 162 w 177"/>
                  <a:gd name="T35" fmla="*/ 14 h 137"/>
                  <a:gd name="T36" fmla="*/ 160 w 177"/>
                  <a:gd name="T37" fmla="*/ 13 h 137"/>
                  <a:gd name="T38" fmla="*/ 148 w 177"/>
                  <a:gd name="T39" fmla="*/ 10 h 137"/>
                  <a:gd name="T40" fmla="*/ 145 w 177"/>
                  <a:gd name="T41" fmla="*/ 11 h 137"/>
                  <a:gd name="T42" fmla="*/ 134 w 177"/>
                  <a:gd name="T43" fmla="*/ 10 h 137"/>
                  <a:gd name="T44" fmla="*/ 128 w 177"/>
                  <a:gd name="T45" fmla="*/ 12 h 137"/>
                  <a:gd name="T46" fmla="*/ 119 w 177"/>
                  <a:gd name="T47" fmla="*/ 12 h 137"/>
                  <a:gd name="T48" fmla="*/ 113 w 177"/>
                  <a:gd name="T49" fmla="*/ 5 h 137"/>
                  <a:gd name="T50" fmla="*/ 112 w 177"/>
                  <a:gd name="T51" fmla="*/ 0 h 137"/>
                  <a:gd name="T52" fmla="*/ 110 w 177"/>
                  <a:gd name="T53" fmla="*/ 2 h 137"/>
                  <a:gd name="T54" fmla="*/ 105 w 177"/>
                  <a:gd name="T55" fmla="*/ 4 h 137"/>
                  <a:gd name="T56" fmla="*/ 101 w 177"/>
                  <a:gd name="T57" fmla="*/ 17 h 137"/>
                  <a:gd name="T58" fmla="*/ 97 w 177"/>
                  <a:gd name="T59" fmla="*/ 27 h 137"/>
                  <a:gd name="T60" fmla="*/ 88 w 177"/>
                  <a:gd name="T61" fmla="*/ 34 h 137"/>
                  <a:gd name="T62" fmla="*/ 80 w 177"/>
                  <a:gd name="T63" fmla="*/ 39 h 137"/>
                  <a:gd name="T64" fmla="*/ 73 w 177"/>
                  <a:gd name="T65" fmla="*/ 43 h 137"/>
                  <a:gd name="T66" fmla="*/ 64 w 177"/>
                  <a:gd name="T67" fmla="*/ 48 h 137"/>
                  <a:gd name="T68" fmla="*/ 56 w 177"/>
                  <a:gd name="T69" fmla="*/ 56 h 137"/>
                  <a:gd name="T70" fmla="*/ 57 w 177"/>
                  <a:gd name="T71" fmla="*/ 65 h 137"/>
                  <a:gd name="T72" fmla="*/ 46 w 177"/>
                  <a:gd name="T73" fmla="*/ 78 h 137"/>
                  <a:gd name="T74" fmla="*/ 50 w 177"/>
                  <a:gd name="T75" fmla="*/ 86 h 137"/>
                  <a:gd name="T76" fmla="*/ 49 w 177"/>
                  <a:gd name="T77" fmla="*/ 92 h 137"/>
                  <a:gd name="T78" fmla="*/ 49 w 177"/>
                  <a:gd name="T79" fmla="*/ 100 h 137"/>
                  <a:gd name="T80" fmla="*/ 38 w 177"/>
                  <a:gd name="T81" fmla="*/ 115 h 137"/>
                  <a:gd name="T82" fmla="*/ 28 w 177"/>
                  <a:gd name="T83" fmla="*/ 121 h 137"/>
                  <a:gd name="T84" fmla="*/ 17 w 177"/>
                  <a:gd name="T85" fmla="*/ 130 h 137"/>
                  <a:gd name="T86" fmla="*/ 0 w 177"/>
                  <a:gd name="T87" fmla="*/ 136 h 137"/>
                  <a:gd name="T88" fmla="*/ 60 w 177"/>
                  <a:gd name="T89" fmla="*/ 124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7" h="137">
                    <a:moveTo>
                      <a:pt x="60" y="124"/>
                    </a:moveTo>
                    <a:lnTo>
                      <a:pt x="67" y="119"/>
                    </a:lnTo>
                    <a:lnTo>
                      <a:pt x="71" y="115"/>
                    </a:lnTo>
                    <a:lnTo>
                      <a:pt x="75" y="112"/>
                    </a:lnTo>
                    <a:lnTo>
                      <a:pt x="83" y="110"/>
                    </a:lnTo>
                    <a:lnTo>
                      <a:pt x="88" y="110"/>
                    </a:lnTo>
                    <a:lnTo>
                      <a:pt x="91" y="109"/>
                    </a:lnTo>
                    <a:lnTo>
                      <a:pt x="97" y="109"/>
                    </a:lnTo>
                    <a:lnTo>
                      <a:pt x="103" y="108"/>
                    </a:lnTo>
                    <a:lnTo>
                      <a:pt x="116" y="101"/>
                    </a:lnTo>
                    <a:lnTo>
                      <a:pt x="132" y="92"/>
                    </a:lnTo>
                    <a:lnTo>
                      <a:pt x="142" y="85"/>
                    </a:lnTo>
                    <a:lnTo>
                      <a:pt x="144" y="83"/>
                    </a:lnTo>
                    <a:lnTo>
                      <a:pt x="144" y="77"/>
                    </a:lnTo>
                    <a:lnTo>
                      <a:pt x="146" y="73"/>
                    </a:lnTo>
                    <a:lnTo>
                      <a:pt x="148" y="71"/>
                    </a:lnTo>
                    <a:lnTo>
                      <a:pt x="153" y="64"/>
                    </a:lnTo>
                    <a:lnTo>
                      <a:pt x="156" y="63"/>
                    </a:lnTo>
                    <a:lnTo>
                      <a:pt x="175" y="63"/>
                    </a:lnTo>
                    <a:lnTo>
                      <a:pt x="176" y="62"/>
                    </a:lnTo>
                    <a:lnTo>
                      <a:pt x="176" y="61"/>
                    </a:lnTo>
                    <a:lnTo>
                      <a:pt x="177" y="57"/>
                    </a:lnTo>
                    <a:lnTo>
                      <a:pt x="177" y="57"/>
                    </a:lnTo>
                    <a:lnTo>
                      <a:pt x="175" y="57"/>
                    </a:lnTo>
                    <a:lnTo>
                      <a:pt x="174" y="55"/>
                    </a:lnTo>
                    <a:lnTo>
                      <a:pt x="170" y="55"/>
                    </a:lnTo>
                    <a:lnTo>
                      <a:pt x="170" y="51"/>
                    </a:lnTo>
                    <a:lnTo>
                      <a:pt x="168" y="47"/>
                    </a:lnTo>
                    <a:lnTo>
                      <a:pt x="167" y="35"/>
                    </a:lnTo>
                    <a:lnTo>
                      <a:pt x="166" y="33"/>
                    </a:lnTo>
                    <a:lnTo>
                      <a:pt x="166" y="27"/>
                    </a:lnTo>
                    <a:lnTo>
                      <a:pt x="166" y="22"/>
                    </a:lnTo>
                    <a:lnTo>
                      <a:pt x="164" y="20"/>
                    </a:lnTo>
                    <a:lnTo>
                      <a:pt x="164" y="18"/>
                    </a:lnTo>
                    <a:lnTo>
                      <a:pt x="163" y="17"/>
                    </a:lnTo>
                    <a:lnTo>
                      <a:pt x="162" y="14"/>
                    </a:lnTo>
                    <a:lnTo>
                      <a:pt x="162" y="13"/>
                    </a:lnTo>
                    <a:lnTo>
                      <a:pt x="160" y="13"/>
                    </a:lnTo>
                    <a:lnTo>
                      <a:pt x="150" y="13"/>
                    </a:lnTo>
                    <a:lnTo>
                      <a:pt x="148" y="10"/>
                    </a:lnTo>
                    <a:lnTo>
                      <a:pt x="147" y="7"/>
                    </a:lnTo>
                    <a:lnTo>
                      <a:pt x="145" y="11"/>
                    </a:lnTo>
                    <a:lnTo>
                      <a:pt x="139" y="12"/>
                    </a:lnTo>
                    <a:lnTo>
                      <a:pt x="134" y="10"/>
                    </a:lnTo>
                    <a:lnTo>
                      <a:pt x="132" y="10"/>
                    </a:lnTo>
                    <a:lnTo>
                      <a:pt x="128" y="12"/>
                    </a:lnTo>
                    <a:lnTo>
                      <a:pt x="124" y="12"/>
                    </a:lnTo>
                    <a:lnTo>
                      <a:pt x="119" y="12"/>
                    </a:lnTo>
                    <a:lnTo>
                      <a:pt x="116" y="7"/>
                    </a:lnTo>
                    <a:lnTo>
                      <a:pt x="113" y="5"/>
                    </a:lnTo>
                    <a:lnTo>
                      <a:pt x="112" y="3"/>
                    </a:lnTo>
                    <a:lnTo>
                      <a:pt x="112" y="0"/>
                    </a:lnTo>
                    <a:lnTo>
                      <a:pt x="111" y="0"/>
                    </a:lnTo>
                    <a:lnTo>
                      <a:pt x="110" y="2"/>
                    </a:lnTo>
                    <a:lnTo>
                      <a:pt x="107" y="2"/>
                    </a:lnTo>
                    <a:lnTo>
                      <a:pt x="105" y="4"/>
                    </a:lnTo>
                    <a:lnTo>
                      <a:pt x="104" y="12"/>
                    </a:lnTo>
                    <a:lnTo>
                      <a:pt x="101" y="17"/>
                    </a:lnTo>
                    <a:lnTo>
                      <a:pt x="100" y="24"/>
                    </a:lnTo>
                    <a:lnTo>
                      <a:pt x="97" y="27"/>
                    </a:lnTo>
                    <a:lnTo>
                      <a:pt x="90" y="34"/>
                    </a:lnTo>
                    <a:lnTo>
                      <a:pt x="88" y="34"/>
                    </a:lnTo>
                    <a:lnTo>
                      <a:pt x="86" y="36"/>
                    </a:lnTo>
                    <a:lnTo>
                      <a:pt x="80" y="39"/>
                    </a:lnTo>
                    <a:lnTo>
                      <a:pt x="75" y="43"/>
                    </a:lnTo>
                    <a:lnTo>
                      <a:pt x="73" y="43"/>
                    </a:lnTo>
                    <a:lnTo>
                      <a:pt x="67" y="47"/>
                    </a:lnTo>
                    <a:lnTo>
                      <a:pt x="64" y="48"/>
                    </a:lnTo>
                    <a:lnTo>
                      <a:pt x="61" y="51"/>
                    </a:lnTo>
                    <a:lnTo>
                      <a:pt x="56" y="56"/>
                    </a:lnTo>
                    <a:lnTo>
                      <a:pt x="58" y="61"/>
                    </a:lnTo>
                    <a:lnTo>
                      <a:pt x="57" y="65"/>
                    </a:lnTo>
                    <a:lnTo>
                      <a:pt x="51" y="71"/>
                    </a:lnTo>
                    <a:lnTo>
                      <a:pt x="46" y="78"/>
                    </a:lnTo>
                    <a:lnTo>
                      <a:pt x="46" y="80"/>
                    </a:lnTo>
                    <a:lnTo>
                      <a:pt x="50" y="86"/>
                    </a:lnTo>
                    <a:lnTo>
                      <a:pt x="48" y="92"/>
                    </a:lnTo>
                    <a:lnTo>
                      <a:pt x="49" y="92"/>
                    </a:lnTo>
                    <a:lnTo>
                      <a:pt x="50" y="95"/>
                    </a:lnTo>
                    <a:lnTo>
                      <a:pt x="49" y="100"/>
                    </a:lnTo>
                    <a:lnTo>
                      <a:pt x="39" y="110"/>
                    </a:lnTo>
                    <a:lnTo>
                      <a:pt x="38" y="115"/>
                    </a:lnTo>
                    <a:lnTo>
                      <a:pt x="34" y="121"/>
                    </a:lnTo>
                    <a:lnTo>
                      <a:pt x="28" y="121"/>
                    </a:lnTo>
                    <a:lnTo>
                      <a:pt x="17" y="130"/>
                    </a:lnTo>
                    <a:lnTo>
                      <a:pt x="17" y="130"/>
                    </a:lnTo>
                    <a:lnTo>
                      <a:pt x="2" y="134"/>
                    </a:lnTo>
                    <a:lnTo>
                      <a:pt x="0" y="136"/>
                    </a:lnTo>
                    <a:lnTo>
                      <a:pt x="59" y="137"/>
                    </a:lnTo>
                    <a:lnTo>
                      <a:pt x="60" y="1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5" name="Freeform 87">
                <a:extLst>
                  <a:ext uri="{FF2B5EF4-FFF2-40B4-BE49-F238E27FC236}">
                    <a16:creationId xmlns:a16="http://schemas.microsoft.com/office/drawing/2014/main" id="{3467FCEF-4BF2-7AA3-2C84-468C26FC6EBD}"/>
                  </a:ext>
                </a:extLst>
              </p:cNvPr>
              <p:cNvSpPr/>
              <p:nvPr/>
            </p:nvSpPr>
            <p:spPr bwMode="auto">
              <a:xfrm>
                <a:off x="5265738" y="2778126"/>
                <a:ext cx="198438" cy="157163"/>
              </a:xfrm>
              <a:custGeom>
                <a:avLst/>
                <a:gdLst>
                  <a:gd name="T0" fmla="*/ 125 w 125"/>
                  <a:gd name="T1" fmla="*/ 4 h 99"/>
                  <a:gd name="T2" fmla="*/ 125 w 125"/>
                  <a:gd name="T3" fmla="*/ 4 h 99"/>
                  <a:gd name="T4" fmla="*/ 125 w 125"/>
                  <a:gd name="T5" fmla="*/ 1 h 99"/>
                  <a:gd name="T6" fmla="*/ 65 w 125"/>
                  <a:gd name="T7" fmla="*/ 0 h 99"/>
                  <a:gd name="T8" fmla="*/ 59 w 125"/>
                  <a:gd name="T9" fmla="*/ 8 h 99"/>
                  <a:gd name="T10" fmla="*/ 59 w 125"/>
                  <a:gd name="T11" fmla="*/ 14 h 99"/>
                  <a:gd name="T12" fmla="*/ 56 w 125"/>
                  <a:gd name="T13" fmla="*/ 15 h 99"/>
                  <a:gd name="T14" fmla="*/ 45 w 125"/>
                  <a:gd name="T15" fmla="*/ 20 h 99"/>
                  <a:gd name="T16" fmla="*/ 44 w 125"/>
                  <a:gd name="T17" fmla="*/ 23 h 99"/>
                  <a:gd name="T18" fmla="*/ 41 w 125"/>
                  <a:gd name="T19" fmla="*/ 25 h 99"/>
                  <a:gd name="T20" fmla="*/ 42 w 125"/>
                  <a:gd name="T21" fmla="*/ 28 h 99"/>
                  <a:gd name="T22" fmla="*/ 33 w 125"/>
                  <a:gd name="T23" fmla="*/ 42 h 99"/>
                  <a:gd name="T24" fmla="*/ 31 w 125"/>
                  <a:gd name="T25" fmla="*/ 47 h 99"/>
                  <a:gd name="T26" fmla="*/ 23 w 125"/>
                  <a:gd name="T27" fmla="*/ 53 h 99"/>
                  <a:gd name="T28" fmla="*/ 22 w 125"/>
                  <a:gd name="T29" fmla="*/ 55 h 99"/>
                  <a:gd name="T30" fmla="*/ 17 w 125"/>
                  <a:gd name="T31" fmla="*/ 63 h 99"/>
                  <a:gd name="T32" fmla="*/ 19 w 125"/>
                  <a:gd name="T33" fmla="*/ 65 h 99"/>
                  <a:gd name="T34" fmla="*/ 12 w 125"/>
                  <a:gd name="T35" fmla="*/ 73 h 99"/>
                  <a:gd name="T36" fmla="*/ 12 w 125"/>
                  <a:gd name="T37" fmla="*/ 73 h 99"/>
                  <a:gd name="T38" fmla="*/ 15 w 125"/>
                  <a:gd name="T39" fmla="*/ 75 h 99"/>
                  <a:gd name="T40" fmla="*/ 11 w 125"/>
                  <a:gd name="T41" fmla="*/ 78 h 99"/>
                  <a:gd name="T42" fmla="*/ 6 w 125"/>
                  <a:gd name="T43" fmla="*/ 86 h 99"/>
                  <a:gd name="T44" fmla="*/ 4 w 125"/>
                  <a:gd name="T45" fmla="*/ 87 h 99"/>
                  <a:gd name="T46" fmla="*/ 2 w 125"/>
                  <a:gd name="T47" fmla="*/ 88 h 99"/>
                  <a:gd name="T48" fmla="*/ 2 w 125"/>
                  <a:gd name="T49" fmla="*/ 92 h 99"/>
                  <a:gd name="T50" fmla="*/ 0 w 125"/>
                  <a:gd name="T51" fmla="*/ 95 h 99"/>
                  <a:gd name="T52" fmla="*/ 1 w 125"/>
                  <a:gd name="T53" fmla="*/ 99 h 99"/>
                  <a:gd name="T54" fmla="*/ 60 w 125"/>
                  <a:gd name="T55" fmla="*/ 99 h 99"/>
                  <a:gd name="T56" fmla="*/ 60 w 125"/>
                  <a:gd name="T57" fmla="*/ 72 h 99"/>
                  <a:gd name="T58" fmla="*/ 63 w 125"/>
                  <a:gd name="T59" fmla="*/ 67 h 99"/>
                  <a:gd name="T60" fmla="*/ 66 w 125"/>
                  <a:gd name="T61" fmla="*/ 64 h 99"/>
                  <a:gd name="T62" fmla="*/ 71 w 125"/>
                  <a:gd name="T63" fmla="*/ 64 h 99"/>
                  <a:gd name="T64" fmla="*/ 75 w 125"/>
                  <a:gd name="T65" fmla="*/ 64 h 99"/>
                  <a:gd name="T66" fmla="*/ 75 w 125"/>
                  <a:gd name="T67" fmla="*/ 23 h 99"/>
                  <a:gd name="T68" fmla="*/ 76 w 125"/>
                  <a:gd name="T69" fmla="*/ 23 h 99"/>
                  <a:gd name="T70" fmla="*/ 125 w 125"/>
                  <a:gd name="T71" fmla="*/ 25 h 99"/>
                  <a:gd name="T72" fmla="*/ 125 w 125"/>
                  <a:gd name="T73" fmla="*/ 5 h 99"/>
                  <a:gd name="T74" fmla="*/ 125 w 125"/>
                  <a:gd name="T75" fmla="*/ 4 h 99"/>
                  <a:gd name="T76" fmla="*/ 125 w 125"/>
                  <a:gd name="T77" fmla="*/ 4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5" h="99">
                    <a:moveTo>
                      <a:pt x="125" y="4"/>
                    </a:moveTo>
                    <a:lnTo>
                      <a:pt x="125" y="4"/>
                    </a:lnTo>
                    <a:lnTo>
                      <a:pt x="125" y="1"/>
                    </a:lnTo>
                    <a:lnTo>
                      <a:pt x="65" y="0"/>
                    </a:lnTo>
                    <a:lnTo>
                      <a:pt x="59" y="8"/>
                    </a:lnTo>
                    <a:lnTo>
                      <a:pt x="59" y="14"/>
                    </a:lnTo>
                    <a:lnTo>
                      <a:pt x="56" y="15"/>
                    </a:lnTo>
                    <a:lnTo>
                      <a:pt x="45" y="20"/>
                    </a:lnTo>
                    <a:lnTo>
                      <a:pt x="44" y="23"/>
                    </a:lnTo>
                    <a:lnTo>
                      <a:pt x="41" y="25"/>
                    </a:lnTo>
                    <a:lnTo>
                      <a:pt x="42" y="28"/>
                    </a:lnTo>
                    <a:lnTo>
                      <a:pt x="33" y="42"/>
                    </a:lnTo>
                    <a:lnTo>
                      <a:pt x="31" y="47"/>
                    </a:lnTo>
                    <a:lnTo>
                      <a:pt x="23" y="53"/>
                    </a:lnTo>
                    <a:lnTo>
                      <a:pt x="22" y="55"/>
                    </a:lnTo>
                    <a:lnTo>
                      <a:pt x="17" y="63"/>
                    </a:lnTo>
                    <a:lnTo>
                      <a:pt x="19" y="65"/>
                    </a:lnTo>
                    <a:lnTo>
                      <a:pt x="12" y="73"/>
                    </a:lnTo>
                    <a:lnTo>
                      <a:pt x="12" y="73"/>
                    </a:lnTo>
                    <a:lnTo>
                      <a:pt x="15" y="75"/>
                    </a:lnTo>
                    <a:lnTo>
                      <a:pt x="11" y="78"/>
                    </a:lnTo>
                    <a:lnTo>
                      <a:pt x="6" y="86"/>
                    </a:lnTo>
                    <a:lnTo>
                      <a:pt x="4" y="87"/>
                    </a:lnTo>
                    <a:lnTo>
                      <a:pt x="2" y="88"/>
                    </a:lnTo>
                    <a:lnTo>
                      <a:pt x="2" y="92"/>
                    </a:lnTo>
                    <a:lnTo>
                      <a:pt x="0" y="95"/>
                    </a:lnTo>
                    <a:lnTo>
                      <a:pt x="1" y="99"/>
                    </a:lnTo>
                    <a:lnTo>
                      <a:pt x="60" y="99"/>
                    </a:lnTo>
                    <a:lnTo>
                      <a:pt x="60" y="72"/>
                    </a:lnTo>
                    <a:lnTo>
                      <a:pt x="63" y="67"/>
                    </a:lnTo>
                    <a:lnTo>
                      <a:pt x="66" y="64"/>
                    </a:lnTo>
                    <a:lnTo>
                      <a:pt x="71" y="64"/>
                    </a:lnTo>
                    <a:lnTo>
                      <a:pt x="75" y="64"/>
                    </a:lnTo>
                    <a:lnTo>
                      <a:pt x="75" y="23"/>
                    </a:lnTo>
                    <a:lnTo>
                      <a:pt x="76" y="23"/>
                    </a:lnTo>
                    <a:lnTo>
                      <a:pt x="125" y="25"/>
                    </a:lnTo>
                    <a:lnTo>
                      <a:pt x="125" y="5"/>
                    </a:lnTo>
                    <a:lnTo>
                      <a:pt x="125" y="4"/>
                    </a:lnTo>
                    <a:lnTo>
                      <a:pt x="125"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6" name="Freeform 88">
                <a:extLst>
                  <a:ext uri="{FF2B5EF4-FFF2-40B4-BE49-F238E27FC236}">
                    <a16:creationId xmlns:a16="http://schemas.microsoft.com/office/drawing/2014/main" id="{DCA1331C-E241-BC16-B254-7190DE8AE993}"/>
                  </a:ext>
                </a:extLst>
              </p:cNvPr>
              <p:cNvSpPr/>
              <p:nvPr/>
            </p:nvSpPr>
            <p:spPr bwMode="auto">
              <a:xfrm>
                <a:off x="5264151" y="2787651"/>
                <a:ext cx="285750" cy="307975"/>
              </a:xfrm>
              <a:custGeom>
                <a:avLst/>
                <a:gdLst>
                  <a:gd name="T0" fmla="*/ 81 w 180"/>
                  <a:gd name="T1" fmla="*/ 192 h 194"/>
                  <a:gd name="T2" fmla="*/ 81 w 180"/>
                  <a:gd name="T3" fmla="*/ 186 h 194"/>
                  <a:gd name="T4" fmla="*/ 88 w 180"/>
                  <a:gd name="T5" fmla="*/ 178 h 194"/>
                  <a:gd name="T6" fmla="*/ 93 w 180"/>
                  <a:gd name="T7" fmla="*/ 183 h 194"/>
                  <a:gd name="T8" fmla="*/ 99 w 180"/>
                  <a:gd name="T9" fmla="*/ 181 h 194"/>
                  <a:gd name="T10" fmla="*/ 112 w 180"/>
                  <a:gd name="T11" fmla="*/ 179 h 194"/>
                  <a:gd name="T12" fmla="*/ 113 w 180"/>
                  <a:gd name="T13" fmla="*/ 184 h 194"/>
                  <a:gd name="T14" fmla="*/ 118 w 180"/>
                  <a:gd name="T15" fmla="*/ 182 h 194"/>
                  <a:gd name="T16" fmla="*/ 121 w 180"/>
                  <a:gd name="T17" fmla="*/ 185 h 194"/>
                  <a:gd name="T18" fmla="*/ 180 w 180"/>
                  <a:gd name="T19" fmla="*/ 172 h 194"/>
                  <a:gd name="T20" fmla="*/ 176 w 180"/>
                  <a:gd name="T21" fmla="*/ 169 h 194"/>
                  <a:gd name="T22" fmla="*/ 180 w 180"/>
                  <a:gd name="T23" fmla="*/ 34 h 194"/>
                  <a:gd name="T24" fmla="*/ 128 w 180"/>
                  <a:gd name="T25" fmla="*/ 21 h 194"/>
                  <a:gd name="T26" fmla="*/ 79 w 180"/>
                  <a:gd name="T27" fmla="*/ 20 h 194"/>
                  <a:gd name="T28" fmla="*/ 72 w 180"/>
                  <a:gd name="T29" fmla="*/ 60 h 194"/>
                  <a:gd name="T30" fmla="*/ 65 w 180"/>
                  <a:gd name="T31" fmla="*/ 63 h 194"/>
                  <a:gd name="T32" fmla="*/ 65 w 180"/>
                  <a:gd name="T33" fmla="*/ 95 h 194"/>
                  <a:gd name="T34" fmla="*/ 2 w 180"/>
                  <a:gd name="T35" fmla="*/ 95 h 194"/>
                  <a:gd name="T36" fmla="*/ 0 w 180"/>
                  <a:gd name="T37" fmla="*/ 101 h 194"/>
                  <a:gd name="T38" fmla="*/ 6 w 180"/>
                  <a:gd name="T39" fmla="*/ 103 h 194"/>
                  <a:gd name="T40" fmla="*/ 14 w 180"/>
                  <a:gd name="T41" fmla="*/ 110 h 194"/>
                  <a:gd name="T42" fmla="*/ 13 w 180"/>
                  <a:gd name="T43" fmla="*/ 115 h 194"/>
                  <a:gd name="T44" fmla="*/ 8 w 180"/>
                  <a:gd name="T45" fmla="*/ 122 h 194"/>
                  <a:gd name="T46" fmla="*/ 12 w 180"/>
                  <a:gd name="T47" fmla="*/ 127 h 194"/>
                  <a:gd name="T48" fmla="*/ 14 w 180"/>
                  <a:gd name="T49" fmla="*/ 155 h 194"/>
                  <a:gd name="T50" fmla="*/ 7 w 180"/>
                  <a:gd name="T51" fmla="*/ 169 h 194"/>
                  <a:gd name="T52" fmla="*/ 8 w 180"/>
                  <a:gd name="T53" fmla="*/ 172 h 194"/>
                  <a:gd name="T54" fmla="*/ 13 w 180"/>
                  <a:gd name="T55" fmla="*/ 169 h 194"/>
                  <a:gd name="T56" fmla="*/ 30 w 180"/>
                  <a:gd name="T57" fmla="*/ 164 h 194"/>
                  <a:gd name="T58" fmla="*/ 40 w 180"/>
                  <a:gd name="T59" fmla="*/ 167 h 194"/>
                  <a:gd name="T60" fmla="*/ 49 w 180"/>
                  <a:gd name="T61" fmla="*/ 172 h 194"/>
                  <a:gd name="T62" fmla="*/ 50 w 180"/>
                  <a:gd name="T63" fmla="*/ 175 h 194"/>
                  <a:gd name="T64" fmla="*/ 53 w 180"/>
                  <a:gd name="T65" fmla="*/ 174 h 194"/>
                  <a:gd name="T66" fmla="*/ 58 w 180"/>
                  <a:gd name="T67" fmla="*/ 176 h 194"/>
                  <a:gd name="T68" fmla="*/ 62 w 180"/>
                  <a:gd name="T69" fmla="*/ 182 h 194"/>
                  <a:gd name="T70" fmla="*/ 65 w 180"/>
                  <a:gd name="T71" fmla="*/ 186 h 194"/>
                  <a:gd name="T72" fmla="*/ 68 w 180"/>
                  <a:gd name="T73" fmla="*/ 190 h 194"/>
                  <a:gd name="T74" fmla="*/ 73 w 180"/>
                  <a:gd name="T75" fmla="*/ 194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0" h="194">
                    <a:moveTo>
                      <a:pt x="76" y="192"/>
                    </a:moveTo>
                    <a:lnTo>
                      <a:pt x="81" y="192"/>
                    </a:lnTo>
                    <a:lnTo>
                      <a:pt x="82" y="189"/>
                    </a:lnTo>
                    <a:lnTo>
                      <a:pt x="81" y="186"/>
                    </a:lnTo>
                    <a:lnTo>
                      <a:pt x="81" y="181"/>
                    </a:lnTo>
                    <a:lnTo>
                      <a:pt x="88" y="178"/>
                    </a:lnTo>
                    <a:lnTo>
                      <a:pt x="93" y="178"/>
                    </a:lnTo>
                    <a:lnTo>
                      <a:pt x="93" y="183"/>
                    </a:lnTo>
                    <a:lnTo>
                      <a:pt x="96" y="188"/>
                    </a:lnTo>
                    <a:lnTo>
                      <a:pt x="99" y="181"/>
                    </a:lnTo>
                    <a:lnTo>
                      <a:pt x="108" y="177"/>
                    </a:lnTo>
                    <a:lnTo>
                      <a:pt x="112" y="179"/>
                    </a:lnTo>
                    <a:lnTo>
                      <a:pt x="112" y="184"/>
                    </a:lnTo>
                    <a:lnTo>
                      <a:pt x="113" y="184"/>
                    </a:lnTo>
                    <a:lnTo>
                      <a:pt x="116" y="182"/>
                    </a:lnTo>
                    <a:lnTo>
                      <a:pt x="118" y="182"/>
                    </a:lnTo>
                    <a:lnTo>
                      <a:pt x="120" y="184"/>
                    </a:lnTo>
                    <a:lnTo>
                      <a:pt x="121" y="185"/>
                    </a:lnTo>
                    <a:lnTo>
                      <a:pt x="176" y="185"/>
                    </a:lnTo>
                    <a:lnTo>
                      <a:pt x="180" y="172"/>
                    </a:lnTo>
                    <a:lnTo>
                      <a:pt x="176" y="170"/>
                    </a:lnTo>
                    <a:lnTo>
                      <a:pt x="176" y="169"/>
                    </a:lnTo>
                    <a:lnTo>
                      <a:pt x="163" y="35"/>
                    </a:lnTo>
                    <a:lnTo>
                      <a:pt x="180" y="34"/>
                    </a:lnTo>
                    <a:lnTo>
                      <a:pt x="128" y="0"/>
                    </a:lnTo>
                    <a:lnTo>
                      <a:pt x="128" y="21"/>
                    </a:lnTo>
                    <a:lnTo>
                      <a:pt x="127" y="21"/>
                    </a:lnTo>
                    <a:lnTo>
                      <a:pt x="79" y="20"/>
                    </a:lnTo>
                    <a:lnTo>
                      <a:pt x="79" y="60"/>
                    </a:lnTo>
                    <a:lnTo>
                      <a:pt x="72" y="60"/>
                    </a:lnTo>
                    <a:lnTo>
                      <a:pt x="68" y="60"/>
                    </a:lnTo>
                    <a:lnTo>
                      <a:pt x="65" y="63"/>
                    </a:lnTo>
                    <a:lnTo>
                      <a:pt x="64" y="66"/>
                    </a:lnTo>
                    <a:lnTo>
                      <a:pt x="65" y="95"/>
                    </a:lnTo>
                    <a:lnTo>
                      <a:pt x="62" y="95"/>
                    </a:lnTo>
                    <a:lnTo>
                      <a:pt x="2" y="95"/>
                    </a:lnTo>
                    <a:lnTo>
                      <a:pt x="0" y="98"/>
                    </a:lnTo>
                    <a:lnTo>
                      <a:pt x="0" y="101"/>
                    </a:lnTo>
                    <a:lnTo>
                      <a:pt x="3" y="97"/>
                    </a:lnTo>
                    <a:lnTo>
                      <a:pt x="6" y="103"/>
                    </a:lnTo>
                    <a:lnTo>
                      <a:pt x="8" y="101"/>
                    </a:lnTo>
                    <a:lnTo>
                      <a:pt x="14" y="110"/>
                    </a:lnTo>
                    <a:lnTo>
                      <a:pt x="12" y="112"/>
                    </a:lnTo>
                    <a:lnTo>
                      <a:pt x="13" y="115"/>
                    </a:lnTo>
                    <a:lnTo>
                      <a:pt x="10" y="122"/>
                    </a:lnTo>
                    <a:lnTo>
                      <a:pt x="8" y="122"/>
                    </a:lnTo>
                    <a:lnTo>
                      <a:pt x="8" y="122"/>
                    </a:lnTo>
                    <a:lnTo>
                      <a:pt x="12" y="127"/>
                    </a:lnTo>
                    <a:lnTo>
                      <a:pt x="15" y="144"/>
                    </a:lnTo>
                    <a:lnTo>
                      <a:pt x="14" y="155"/>
                    </a:lnTo>
                    <a:lnTo>
                      <a:pt x="10" y="160"/>
                    </a:lnTo>
                    <a:lnTo>
                      <a:pt x="7" y="169"/>
                    </a:lnTo>
                    <a:lnTo>
                      <a:pt x="7" y="172"/>
                    </a:lnTo>
                    <a:lnTo>
                      <a:pt x="8" y="172"/>
                    </a:lnTo>
                    <a:lnTo>
                      <a:pt x="9" y="172"/>
                    </a:lnTo>
                    <a:lnTo>
                      <a:pt x="13" y="169"/>
                    </a:lnTo>
                    <a:lnTo>
                      <a:pt x="22" y="168"/>
                    </a:lnTo>
                    <a:lnTo>
                      <a:pt x="30" y="164"/>
                    </a:lnTo>
                    <a:lnTo>
                      <a:pt x="32" y="164"/>
                    </a:lnTo>
                    <a:lnTo>
                      <a:pt x="40" y="167"/>
                    </a:lnTo>
                    <a:lnTo>
                      <a:pt x="45" y="168"/>
                    </a:lnTo>
                    <a:lnTo>
                      <a:pt x="49" y="172"/>
                    </a:lnTo>
                    <a:lnTo>
                      <a:pt x="49" y="174"/>
                    </a:lnTo>
                    <a:lnTo>
                      <a:pt x="50" y="175"/>
                    </a:lnTo>
                    <a:lnTo>
                      <a:pt x="52" y="174"/>
                    </a:lnTo>
                    <a:lnTo>
                      <a:pt x="53" y="174"/>
                    </a:lnTo>
                    <a:lnTo>
                      <a:pt x="56" y="174"/>
                    </a:lnTo>
                    <a:lnTo>
                      <a:pt x="58" y="176"/>
                    </a:lnTo>
                    <a:lnTo>
                      <a:pt x="59" y="179"/>
                    </a:lnTo>
                    <a:lnTo>
                      <a:pt x="62" y="182"/>
                    </a:lnTo>
                    <a:lnTo>
                      <a:pt x="62" y="185"/>
                    </a:lnTo>
                    <a:lnTo>
                      <a:pt x="65" y="186"/>
                    </a:lnTo>
                    <a:lnTo>
                      <a:pt x="66" y="189"/>
                    </a:lnTo>
                    <a:lnTo>
                      <a:pt x="68" y="190"/>
                    </a:lnTo>
                    <a:lnTo>
                      <a:pt x="73" y="193"/>
                    </a:lnTo>
                    <a:lnTo>
                      <a:pt x="73" y="194"/>
                    </a:lnTo>
                    <a:lnTo>
                      <a:pt x="76"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7" name="Freeform 89">
                <a:extLst>
                  <a:ext uri="{FF2B5EF4-FFF2-40B4-BE49-F238E27FC236}">
                    <a16:creationId xmlns:a16="http://schemas.microsoft.com/office/drawing/2014/main" id="{471BA70F-03DD-AD32-6AE2-3132E6CD5373}"/>
                  </a:ext>
                </a:extLst>
              </p:cNvPr>
              <p:cNvSpPr/>
              <p:nvPr/>
            </p:nvSpPr>
            <p:spPr bwMode="auto">
              <a:xfrm>
                <a:off x="5383213" y="2844801"/>
                <a:ext cx="396875" cy="361950"/>
              </a:xfrm>
              <a:custGeom>
                <a:avLst/>
                <a:gdLst>
                  <a:gd name="T0" fmla="*/ 2 w 250"/>
                  <a:gd name="T1" fmla="*/ 167 h 228"/>
                  <a:gd name="T2" fmla="*/ 5 w 250"/>
                  <a:gd name="T3" fmla="*/ 178 h 228"/>
                  <a:gd name="T4" fmla="*/ 9 w 250"/>
                  <a:gd name="T5" fmla="*/ 182 h 228"/>
                  <a:gd name="T6" fmla="*/ 14 w 250"/>
                  <a:gd name="T7" fmla="*/ 189 h 228"/>
                  <a:gd name="T8" fmla="*/ 14 w 250"/>
                  <a:gd name="T9" fmla="*/ 194 h 228"/>
                  <a:gd name="T10" fmla="*/ 18 w 250"/>
                  <a:gd name="T11" fmla="*/ 201 h 228"/>
                  <a:gd name="T12" fmla="*/ 23 w 250"/>
                  <a:gd name="T13" fmla="*/ 201 h 228"/>
                  <a:gd name="T14" fmla="*/ 33 w 250"/>
                  <a:gd name="T15" fmla="*/ 201 h 228"/>
                  <a:gd name="T16" fmla="*/ 42 w 250"/>
                  <a:gd name="T17" fmla="*/ 197 h 228"/>
                  <a:gd name="T18" fmla="*/ 51 w 250"/>
                  <a:gd name="T19" fmla="*/ 196 h 228"/>
                  <a:gd name="T20" fmla="*/ 57 w 250"/>
                  <a:gd name="T21" fmla="*/ 205 h 228"/>
                  <a:gd name="T22" fmla="*/ 60 w 250"/>
                  <a:gd name="T23" fmla="*/ 211 h 228"/>
                  <a:gd name="T24" fmla="*/ 57 w 250"/>
                  <a:gd name="T25" fmla="*/ 220 h 228"/>
                  <a:gd name="T26" fmla="*/ 63 w 250"/>
                  <a:gd name="T27" fmla="*/ 218 h 228"/>
                  <a:gd name="T28" fmla="*/ 64 w 250"/>
                  <a:gd name="T29" fmla="*/ 223 h 228"/>
                  <a:gd name="T30" fmla="*/ 70 w 250"/>
                  <a:gd name="T31" fmla="*/ 227 h 228"/>
                  <a:gd name="T32" fmla="*/ 73 w 250"/>
                  <a:gd name="T33" fmla="*/ 224 h 228"/>
                  <a:gd name="T34" fmla="*/ 85 w 250"/>
                  <a:gd name="T35" fmla="*/ 227 h 228"/>
                  <a:gd name="T36" fmla="*/ 92 w 250"/>
                  <a:gd name="T37" fmla="*/ 223 h 228"/>
                  <a:gd name="T38" fmla="*/ 96 w 250"/>
                  <a:gd name="T39" fmla="*/ 227 h 228"/>
                  <a:gd name="T40" fmla="*/ 104 w 250"/>
                  <a:gd name="T41" fmla="*/ 223 h 228"/>
                  <a:gd name="T42" fmla="*/ 104 w 250"/>
                  <a:gd name="T43" fmla="*/ 214 h 228"/>
                  <a:gd name="T44" fmla="*/ 105 w 250"/>
                  <a:gd name="T45" fmla="*/ 207 h 228"/>
                  <a:gd name="T46" fmla="*/ 119 w 250"/>
                  <a:gd name="T47" fmla="*/ 190 h 228"/>
                  <a:gd name="T48" fmla="*/ 126 w 250"/>
                  <a:gd name="T49" fmla="*/ 179 h 228"/>
                  <a:gd name="T50" fmla="*/ 134 w 250"/>
                  <a:gd name="T51" fmla="*/ 178 h 228"/>
                  <a:gd name="T52" fmla="*/ 152 w 250"/>
                  <a:gd name="T53" fmla="*/ 167 h 228"/>
                  <a:gd name="T54" fmla="*/ 173 w 250"/>
                  <a:gd name="T55" fmla="*/ 155 h 228"/>
                  <a:gd name="T56" fmla="*/ 189 w 250"/>
                  <a:gd name="T57" fmla="*/ 155 h 228"/>
                  <a:gd name="T58" fmla="*/ 192 w 250"/>
                  <a:gd name="T59" fmla="*/ 155 h 228"/>
                  <a:gd name="T60" fmla="*/ 211 w 250"/>
                  <a:gd name="T61" fmla="*/ 155 h 228"/>
                  <a:gd name="T62" fmla="*/ 228 w 250"/>
                  <a:gd name="T63" fmla="*/ 150 h 228"/>
                  <a:gd name="T64" fmla="*/ 245 w 250"/>
                  <a:gd name="T65" fmla="*/ 143 h 228"/>
                  <a:gd name="T66" fmla="*/ 249 w 250"/>
                  <a:gd name="T67" fmla="*/ 134 h 228"/>
                  <a:gd name="T68" fmla="*/ 247 w 250"/>
                  <a:gd name="T69" fmla="*/ 95 h 228"/>
                  <a:gd name="T70" fmla="*/ 233 w 250"/>
                  <a:gd name="T71" fmla="*/ 90 h 228"/>
                  <a:gd name="T72" fmla="*/ 233 w 250"/>
                  <a:gd name="T73" fmla="*/ 82 h 228"/>
                  <a:gd name="T74" fmla="*/ 221 w 250"/>
                  <a:gd name="T75" fmla="*/ 76 h 228"/>
                  <a:gd name="T76" fmla="*/ 210 w 250"/>
                  <a:gd name="T77" fmla="*/ 66 h 228"/>
                  <a:gd name="T78" fmla="*/ 103 w 250"/>
                  <a:gd name="T79" fmla="*/ 133 h 228"/>
                  <a:gd name="T80" fmla="*/ 102 w 250"/>
                  <a:gd name="T81" fmla="*/ 152 h 228"/>
                  <a:gd name="T82" fmla="*/ 42 w 250"/>
                  <a:gd name="T83" fmla="*/ 148 h 228"/>
                  <a:gd name="T84" fmla="*/ 35 w 250"/>
                  <a:gd name="T85" fmla="*/ 149 h 228"/>
                  <a:gd name="T86" fmla="*/ 26 w 250"/>
                  <a:gd name="T87" fmla="*/ 147 h 228"/>
                  <a:gd name="T88" fmla="*/ 15 w 250"/>
                  <a:gd name="T89" fmla="*/ 147 h 228"/>
                  <a:gd name="T90" fmla="*/ 9 w 250"/>
                  <a:gd name="T91" fmla="*/ 146 h 228"/>
                  <a:gd name="T92" fmla="*/ 2 w 250"/>
                  <a:gd name="T93" fmla="*/ 15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50" h="228">
                    <a:moveTo>
                      <a:pt x="1" y="161"/>
                    </a:moveTo>
                    <a:lnTo>
                      <a:pt x="1" y="164"/>
                    </a:lnTo>
                    <a:lnTo>
                      <a:pt x="2" y="167"/>
                    </a:lnTo>
                    <a:lnTo>
                      <a:pt x="0" y="172"/>
                    </a:lnTo>
                    <a:lnTo>
                      <a:pt x="1" y="174"/>
                    </a:lnTo>
                    <a:lnTo>
                      <a:pt x="5" y="178"/>
                    </a:lnTo>
                    <a:lnTo>
                      <a:pt x="6" y="182"/>
                    </a:lnTo>
                    <a:lnTo>
                      <a:pt x="7" y="183"/>
                    </a:lnTo>
                    <a:lnTo>
                      <a:pt x="9" y="182"/>
                    </a:lnTo>
                    <a:lnTo>
                      <a:pt x="12" y="184"/>
                    </a:lnTo>
                    <a:lnTo>
                      <a:pt x="12" y="186"/>
                    </a:lnTo>
                    <a:lnTo>
                      <a:pt x="14" y="189"/>
                    </a:lnTo>
                    <a:lnTo>
                      <a:pt x="14" y="191"/>
                    </a:lnTo>
                    <a:lnTo>
                      <a:pt x="14" y="193"/>
                    </a:lnTo>
                    <a:lnTo>
                      <a:pt x="14" y="194"/>
                    </a:lnTo>
                    <a:lnTo>
                      <a:pt x="18" y="197"/>
                    </a:lnTo>
                    <a:lnTo>
                      <a:pt x="18" y="200"/>
                    </a:lnTo>
                    <a:lnTo>
                      <a:pt x="18" y="201"/>
                    </a:lnTo>
                    <a:lnTo>
                      <a:pt x="18" y="201"/>
                    </a:lnTo>
                    <a:lnTo>
                      <a:pt x="21" y="200"/>
                    </a:lnTo>
                    <a:lnTo>
                      <a:pt x="23" y="201"/>
                    </a:lnTo>
                    <a:lnTo>
                      <a:pt x="27" y="204"/>
                    </a:lnTo>
                    <a:lnTo>
                      <a:pt x="30" y="204"/>
                    </a:lnTo>
                    <a:lnTo>
                      <a:pt x="33" y="201"/>
                    </a:lnTo>
                    <a:lnTo>
                      <a:pt x="35" y="201"/>
                    </a:lnTo>
                    <a:lnTo>
                      <a:pt x="37" y="197"/>
                    </a:lnTo>
                    <a:lnTo>
                      <a:pt x="42" y="197"/>
                    </a:lnTo>
                    <a:lnTo>
                      <a:pt x="45" y="198"/>
                    </a:lnTo>
                    <a:lnTo>
                      <a:pt x="46" y="197"/>
                    </a:lnTo>
                    <a:lnTo>
                      <a:pt x="51" y="196"/>
                    </a:lnTo>
                    <a:lnTo>
                      <a:pt x="51" y="198"/>
                    </a:lnTo>
                    <a:lnTo>
                      <a:pt x="55" y="201"/>
                    </a:lnTo>
                    <a:lnTo>
                      <a:pt x="57" y="205"/>
                    </a:lnTo>
                    <a:lnTo>
                      <a:pt x="56" y="208"/>
                    </a:lnTo>
                    <a:lnTo>
                      <a:pt x="57" y="209"/>
                    </a:lnTo>
                    <a:lnTo>
                      <a:pt x="60" y="211"/>
                    </a:lnTo>
                    <a:lnTo>
                      <a:pt x="60" y="213"/>
                    </a:lnTo>
                    <a:lnTo>
                      <a:pt x="58" y="218"/>
                    </a:lnTo>
                    <a:lnTo>
                      <a:pt x="57" y="220"/>
                    </a:lnTo>
                    <a:lnTo>
                      <a:pt x="57" y="220"/>
                    </a:lnTo>
                    <a:lnTo>
                      <a:pt x="59" y="218"/>
                    </a:lnTo>
                    <a:lnTo>
                      <a:pt x="63" y="218"/>
                    </a:lnTo>
                    <a:lnTo>
                      <a:pt x="63" y="221"/>
                    </a:lnTo>
                    <a:lnTo>
                      <a:pt x="64" y="223"/>
                    </a:lnTo>
                    <a:lnTo>
                      <a:pt x="64" y="223"/>
                    </a:lnTo>
                    <a:lnTo>
                      <a:pt x="67" y="223"/>
                    </a:lnTo>
                    <a:lnTo>
                      <a:pt x="70" y="226"/>
                    </a:lnTo>
                    <a:lnTo>
                      <a:pt x="70" y="227"/>
                    </a:lnTo>
                    <a:lnTo>
                      <a:pt x="72" y="226"/>
                    </a:lnTo>
                    <a:lnTo>
                      <a:pt x="72" y="226"/>
                    </a:lnTo>
                    <a:lnTo>
                      <a:pt x="73" y="224"/>
                    </a:lnTo>
                    <a:lnTo>
                      <a:pt x="75" y="224"/>
                    </a:lnTo>
                    <a:lnTo>
                      <a:pt x="79" y="227"/>
                    </a:lnTo>
                    <a:lnTo>
                      <a:pt x="85" y="227"/>
                    </a:lnTo>
                    <a:lnTo>
                      <a:pt x="85" y="227"/>
                    </a:lnTo>
                    <a:lnTo>
                      <a:pt x="85" y="224"/>
                    </a:lnTo>
                    <a:lnTo>
                      <a:pt x="92" y="223"/>
                    </a:lnTo>
                    <a:lnTo>
                      <a:pt x="97" y="224"/>
                    </a:lnTo>
                    <a:lnTo>
                      <a:pt x="96" y="227"/>
                    </a:lnTo>
                    <a:lnTo>
                      <a:pt x="96" y="227"/>
                    </a:lnTo>
                    <a:lnTo>
                      <a:pt x="100" y="228"/>
                    </a:lnTo>
                    <a:lnTo>
                      <a:pt x="103" y="224"/>
                    </a:lnTo>
                    <a:lnTo>
                      <a:pt x="104" y="223"/>
                    </a:lnTo>
                    <a:lnTo>
                      <a:pt x="105" y="221"/>
                    </a:lnTo>
                    <a:lnTo>
                      <a:pt x="103" y="219"/>
                    </a:lnTo>
                    <a:lnTo>
                      <a:pt x="104" y="214"/>
                    </a:lnTo>
                    <a:lnTo>
                      <a:pt x="107" y="213"/>
                    </a:lnTo>
                    <a:lnTo>
                      <a:pt x="107" y="211"/>
                    </a:lnTo>
                    <a:lnTo>
                      <a:pt x="105" y="207"/>
                    </a:lnTo>
                    <a:lnTo>
                      <a:pt x="112" y="201"/>
                    </a:lnTo>
                    <a:lnTo>
                      <a:pt x="117" y="193"/>
                    </a:lnTo>
                    <a:lnTo>
                      <a:pt x="119" y="190"/>
                    </a:lnTo>
                    <a:lnTo>
                      <a:pt x="120" y="187"/>
                    </a:lnTo>
                    <a:lnTo>
                      <a:pt x="124" y="180"/>
                    </a:lnTo>
                    <a:lnTo>
                      <a:pt x="126" y="179"/>
                    </a:lnTo>
                    <a:lnTo>
                      <a:pt x="126" y="177"/>
                    </a:lnTo>
                    <a:lnTo>
                      <a:pt x="132" y="177"/>
                    </a:lnTo>
                    <a:lnTo>
                      <a:pt x="134" y="178"/>
                    </a:lnTo>
                    <a:lnTo>
                      <a:pt x="141" y="176"/>
                    </a:lnTo>
                    <a:lnTo>
                      <a:pt x="142" y="172"/>
                    </a:lnTo>
                    <a:lnTo>
                      <a:pt x="152" y="167"/>
                    </a:lnTo>
                    <a:lnTo>
                      <a:pt x="163" y="161"/>
                    </a:lnTo>
                    <a:lnTo>
                      <a:pt x="167" y="157"/>
                    </a:lnTo>
                    <a:lnTo>
                      <a:pt x="173" y="155"/>
                    </a:lnTo>
                    <a:lnTo>
                      <a:pt x="179" y="154"/>
                    </a:lnTo>
                    <a:lnTo>
                      <a:pt x="184" y="153"/>
                    </a:lnTo>
                    <a:lnTo>
                      <a:pt x="189" y="155"/>
                    </a:lnTo>
                    <a:lnTo>
                      <a:pt x="191" y="155"/>
                    </a:lnTo>
                    <a:lnTo>
                      <a:pt x="192" y="155"/>
                    </a:lnTo>
                    <a:lnTo>
                      <a:pt x="192" y="155"/>
                    </a:lnTo>
                    <a:lnTo>
                      <a:pt x="197" y="156"/>
                    </a:lnTo>
                    <a:lnTo>
                      <a:pt x="207" y="155"/>
                    </a:lnTo>
                    <a:lnTo>
                      <a:pt x="211" y="155"/>
                    </a:lnTo>
                    <a:lnTo>
                      <a:pt x="214" y="153"/>
                    </a:lnTo>
                    <a:lnTo>
                      <a:pt x="225" y="153"/>
                    </a:lnTo>
                    <a:lnTo>
                      <a:pt x="228" y="150"/>
                    </a:lnTo>
                    <a:lnTo>
                      <a:pt x="234" y="150"/>
                    </a:lnTo>
                    <a:lnTo>
                      <a:pt x="237" y="148"/>
                    </a:lnTo>
                    <a:lnTo>
                      <a:pt x="245" y="143"/>
                    </a:lnTo>
                    <a:lnTo>
                      <a:pt x="245" y="141"/>
                    </a:lnTo>
                    <a:lnTo>
                      <a:pt x="247" y="135"/>
                    </a:lnTo>
                    <a:lnTo>
                      <a:pt x="249" y="134"/>
                    </a:lnTo>
                    <a:lnTo>
                      <a:pt x="250" y="120"/>
                    </a:lnTo>
                    <a:lnTo>
                      <a:pt x="250" y="94"/>
                    </a:lnTo>
                    <a:lnTo>
                      <a:pt x="247" y="95"/>
                    </a:lnTo>
                    <a:lnTo>
                      <a:pt x="238" y="96"/>
                    </a:lnTo>
                    <a:lnTo>
                      <a:pt x="234" y="94"/>
                    </a:lnTo>
                    <a:lnTo>
                      <a:pt x="233" y="90"/>
                    </a:lnTo>
                    <a:lnTo>
                      <a:pt x="234" y="86"/>
                    </a:lnTo>
                    <a:lnTo>
                      <a:pt x="235" y="84"/>
                    </a:lnTo>
                    <a:lnTo>
                      <a:pt x="233" y="82"/>
                    </a:lnTo>
                    <a:lnTo>
                      <a:pt x="228" y="81"/>
                    </a:lnTo>
                    <a:lnTo>
                      <a:pt x="226" y="77"/>
                    </a:lnTo>
                    <a:lnTo>
                      <a:pt x="221" y="76"/>
                    </a:lnTo>
                    <a:lnTo>
                      <a:pt x="215" y="76"/>
                    </a:lnTo>
                    <a:lnTo>
                      <a:pt x="212" y="73"/>
                    </a:lnTo>
                    <a:lnTo>
                      <a:pt x="210" y="66"/>
                    </a:lnTo>
                    <a:lnTo>
                      <a:pt x="109" y="0"/>
                    </a:lnTo>
                    <a:lnTo>
                      <a:pt x="92" y="1"/>
                    </a:lnTo>
                    <a:lnTo>
                      <a:pt x="103" y="133"/>
                    </a:lnTo>
                    <a:lnTo>
                      <a:pt x="108" y="135"/>
                    </a:lnTo>
                    <a:lnTo>
                      <a:pt x="103" y="152"/>
                    </a:lnTo>
                    <a:lnTo>
                      <a:pt x="102" y="152"/>
                    </a:lnTo>
                    <a:lnTo>
                      <a:pt x="46" y="152"/>
                    </a:lnTo>
                    <a:lnTo>
                      <a:pt x="44" y="150"/>
                    </a:lnTo>
                    <a:lnTo>
                      <a:pt x="42" y="148"/>
                    </a:lnTo>
                    <a:lnTo>
                      <a:pt x="42" y="148"/>
                    </a:lnTo>
                    <a:lnTo>
                      <a:pt x="38" y="153"/>
                    </a:lnTo>
                    <a:lnTo>
                      <a:pt x="35" y="149"/>
                    </a:lnTo>
                    <a:lnTo>
                      <a:pt x="35" y="145"/>
                    </a:lnTo>
                    <a:lnTo>
                      <a:pt x="33" y="145"/>
                    </a:lnTo>
                    <a:lnTo>
                      <a:pt x="26" y="147"/>
                    </a:lnTo>
                    <a:lnTo>
                      <a:pt x="21" y="155"/>
                    </a:lnTo>
                    <a:lnTo>
                      <a:pt x="19" y="153"/>
                    </a:lnTo>
                    <a:lnTo>
                      <a:pt x="15" y="147"/>
                    </a:lnTo>
                    <a:lnTo>
                      <a:pt x="15" y="145"/>
                    </a:lnTo>
                    <a:lnTo>
                      <a:pt x="13" y="145"/>
                    </a:lnTo>
                    <a:lnTo>
                      <a:pt x="9" y="146"/>
                    </a:lnTo>
                    <a:lnTo>
                      <a:pt x="9" y="153"/>
                    </a:lnTo>
                    <a:lnTo>
                      <a:pt x="7" y="158"/>
                    </a:lnTo>
                    <a:lnTo>
                      <a:pt x="2" y="158"/>
                    </a:lnTo>
                    <a:lnTo>
                      <a:pt x="0" y="160"/>
                    </a:lnTo>
                    <a:lnTo>
                      <a:pt x="1" y="1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8" name="Freeform 90">
                <a:extLst>
                  <a:ext uri="{FF2B5EF4-FFF2-40B4-BE49-F238E27FC236}">
                    <a16:creationId xmlns:a16="http://schemas.microsoft.com/office/drawing/2014/main" id="{C6B2272B-6F46-EC87-6391-FD42A87C8DFA}"/>
                  </a:ext>
                </a:extLst>
              </p:cNvPr>
              <p:cNvSpPr/>
              <p:nvPr/>
            </p:nvSpPr>
            <p:spPr bwMode="auto">
              <a:xfrm>
                <a:off x="5553076" y="3090863"/>
                <a:ext cx="180975" cy="128588"/>
              </a:xfrm>
              <a:custGeom>
                <a:avLst/>
                <a:gdLst>
                  <a:gd name="T0" fmla="*/ 97 w 114"/>
                  <a:gd name="T1" fmla="*/ 61 h 81"/>
                  <a:gd name="T2" fmla="*/ 99 w 114"/>
                  <a:gd name="T3" fmla="*/ 57 h 81"/>
                  <a:gd name="T4" fmla="*/ 103 w 114"/>
                  <a:gd name="T5" fmla="*/ 52 h 81"/>
                  <a:gd name="T6" fmla="*/ 109 w 114"/>
                  <a:gd name="T7" fmla="*/ 50 h 81"/>
                  <a:gd name="T8" fmla="*/ 114 w 114"/>
                  <a:gd name="T9" fmla="*/ 46 h 81"/>
                  <a:gd name="T10" fmla="*/ 114 w 114"/>
                  <a:gd name="T11" fmla="*/ 46 h 81"/>
                  <a:gd name="T12" fmla="*/ 112 w 114"/>
                  <a:gd name="T13" fmla="*/ 38 h 81"/>
                  <a:gd name="T14" fmla="*/ 111 w 114"/>
                  <a:gd name="T15" fmla="*/ 35 h 81"/>
                  <a:gd name="T16" fmla="*/ 109 w 114"/>
                  <a:gd name="T17" fmla="*/ 32 h 81"/>
                  <a:gd name="T18" fmla="*/ 96 w 114"/>
                  <a:gd name="T19" fmla="*/ 31 h 81"/>
                  <a:gd name="T20" fmla="*/ 81 w 114"/>
                  <a:gd name="T21" fmla="*/ 15 h 81"/>
                  <a:gd name="T22" fmla="*/ 83 w 114"/>
                  <a:gd name="T23" fmla="*/ 7 h 81"/>
                  <a:gd name="T24" fmla="*/ 84 w 114"/>
                  <a:gd name="T25" fmla="*/ 2 h 81"/>
                  <a:gd name="T26" fmla="*/ 84 w 114"/>
                  <a:gd name="T27" fmla="*/ 2 h 81"/>
                  <a:gd name="T28" fmla="*/ 77 w 114"/>
                  <a:gd name="T29" fmla="*/ 0 h 81"/>
                  <a:gd name="T30" fmla="*/ 66 w 114"/>
                  <a:gd name="T31" fmla="*/ 2 h 81"/>
                  <a:gd name="T32" fmla="*/ 57 w 114"/>
                  <a:gd name="T33" fmla="*/ 8 h 81"/>
                  <a:gd name="T34" fmla="*/ 38 w 114"/>
                  <a:gd name="T35" fmla="*/ 20 h 81"/>
                  <a:gd name="T36" fmla="*/ 27 w 114"/>
                  <a:gd name="T37" fmla="*/ 25 h 81"/>
                  <a:gd name="T38" fmla="*/ 22 w 114"/>
                  <a:gd name="T39" fmla="*/ 25 h 81"/>
                  <a:gd name="T40" fmla="*/ 18 w 114"/>
                  <a:gd name="T41" fmla="*/ 28 h 81"/>
                  <a:gd name="T42" fmla="*/ 16 w 114"/>
                  <a:gd name="T43" fmla="*/ 35 h 81"/>
                  <a:gd name="T44" fmla="*/ 7 w 114"/>
                  <a:gd name="T45" fmla="*/ 49 h 81"/>
                  <a:gd name="T46" fmla="*/ 2 w 114"/>
                  <a:gd name="T47" fmla="*/ 54 h 81"/>
                  <a:gd name="T48" fmla="*/ 0 w 114"/>
                  <a:gd name="T49" fmla="*/ 61 h 81"/>
                  <a:gd name="T50" fmla="*/ 1 w 114"/>
                  <a:gd name="T51" fmla="*/ 65 h 81"/>
                  <a:gd name="T52" fmla="*/ 4 w 114"/>
                  <a:gd name="T53" fmla="*/ 72 h 81"/>
                  <a:gd name="T54" fmla="*/ 12 w 114"/>
                  <a:gd name="T55" fmla="*/ 74 h 81"/>
                  <a:gd name="T56" fmla="*/ 16 w 114"/>
                  <a:gd name="T57" fmla="*/ 75 h 81"/>
                  <a:gd name="T58" fmla="*/ 22 w 114"/>
                  <a:gd name="T59" fmla="*/ 79 h 81"/>
                  <a:gd name="T60" fmla="*/ 29 w 114"/>
                  <a:gd name="T61" fmla="*/ 81 h 81"/>
                  <a:gd name="T62" fmla="*/ 34 w 114"/>
                  <a:gd name="T63" fmla="*/ 79 h 81"/>
                  <a:gd name="T64" fmla="*/ 39 w 114"/>
                  <a:gd name="T65" fmla="*/ 81 h 81"/>
                  <a:gd name="T66" fmla="*/ 37 w 114"/>
                  <a:gd name="T67" fmla="*/ 74 h 81"/>
                  <a:gd name="T68" fmla="*/ 34 w 114"/>
                  <a:gd name="T69" fmla="*/ 67 h 81"/>
                  <a:gd name="T70" fmla="*/ 41 w 114"/>
                  <a:gd name="T71" fmla="*/ 63 h 81"/>
                  <a:gd name="T72" fmla="*/ 54 w 114"/>
                  <a:gd name="T73" fmla="*/ 61 h 81"/>
                  <a:gd name="T74" fmla="*/ 68 w 114"/>
                  <a:gd name="T75" fmla="*/ 61 h 81"/>
                  <a:gd name="T76" fmla="*/ 75 w 114"/>
                  <a:gd name="T77" fmla="*/ 59 h 81"/>
                  <a:gd name="T78" fmla="*/ 77 w 114"/>
                  <a:gd name="T79" fmla="*/ 59 h 81"/>
                  <a:gd name="T80" fmla="*/ 93 w 114"/>
                  <a:gd name="T81" fmla="*/ 6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4" h="81">
                    <a:moveTo>
                      <a:pt x="93" y="61"/>
                    </a:moveTo>
                    <a:lnTo>
                      <a:pt x="97" y="61"/>
                    </a:lnTo>
                    <a:lnTo>
                      <a:pt x="96" y="58"/>
                    </a:lnTo>
                    <a:lnTo>
                      <a:pt x="99" y="57"/>
                    </a:lnTo>
                    <a:lnTo>
                      <a:pt x="98" y="53"/>
                    </a:lnTo>
                    <a:lnTo>
                      <a:pt x="103" y="52"/>
                    </a:lnTo>
                    <a:lnTo>
                      <a:pt x="105" y="52"/>
                    </a:lnTo>
                    <a:lnTo>
                      <a:pt x="109" y="50"/>
                    </a:lnTo>
                    <a:lnTo>
                      <a:pt x="112" y="50"/>
                    </a:lnTo>
                    <a:lnTo>
                      <a:pt x="114" y="46"/>
                    </a:lnTo>
                    <a:lnTo>
                      <a:pt x="114" y="46"/>
                    </a:lnTo>
                    <a:lnTo>
                      <a:pt x="114" y="46"/>
                    </a:lnTo>
                    <a:lnTo>
                      <a:pt x="109" y="41"/>
                    </a:lnTo>
                    <a:lnTo>
                      <a:pt x="112" y="38"/>
                    </a:lnTo>
                    <a:lnTo>
                      <a:pt x="112" y="36"/>
                    </a:lnTo>
                    <a:lnTo>
                      <a:pt x="111" y="35"/>
                    </a:lnTo>
                    <a:lnTo>
                      <a:pt x="109" y="32"/>
                    </a:lnTo>
                    <a:lnTo>
                      <a:pt x="109" y="32"/>
                    </a:lnTo>
                    <a:lnTo>
                      <a:pt x="103" y="36"/>
                    </a:lnTo>
                    <a:lnTo>
                      <a:pt x="96" y="31"/>
                    </a:lnTo>
                    <a:lnTo>
                      <a:pt x="96" y="25"/>
                    </a:lnTo>
                    <a:lnTo>
                      <a:pt x="81" y="15"/>
                    </a:lnTo>
                    <a:lnTo>
                      <a:pt x="81" y="10"/>
                    </a:lnTo>
                    <a:lnTo>
                      <a:pt x="83" y="7"/>
                    </a:lnTo>
                    <a:lnTo>
                      <a:pt x="84" y="2"/>
                    </a:lnTo>
                    <a:lnTo>
                      <a:pt x="84" y="2"/>
                    </a:lnTo>
                    <a:lnTo>
                      <a:pt x="84" y="2"/>
                    </a:lnTo>
                    <a:lnTo>
                      <a:pt x="84" y="2"/>
                    </a:lnTo>
                    <a:lnTo>
                      <a:pt x="82" y="2"/>
                    </a:lnTo>
                    <a:lnTo>
                      <a:pt x="77" y="0"/>
                    </a:lnTo>
                    <a:lnTo>
                      <a:pt x="74" y="1"/>
                    </a:lnTo>
                    <a:lnTo>
                      <a:pt x="66" y="2"/>
                    </a:lnTo>
                    <a:lnTo>
                      <a:pt x="61" y="5"/>
                    </a:lnTo>
                    <a:lnTo>
                      <a:pt x="57" y="8"/>
                    </a:lnTo>
                    <a:lnTo>
                      <a:pt x="46" y="14"/>
                    </a:lnTo>
                    <a:lnTo>
                      <a:pt x="38" y="20"/>
                    </a:lnTo>
                    <a:lnTo>
                      <a:pt x="35" y="23"/>
                    </a:lnTo>
                    <a:lnTo>
                      <a:pt x="27" y="25"/>
                    </a:lnTo>
                    <a:lnTo>
                      <a:pt x="25" y="24"/>
                    </a:lnTo>
                    <a:lnTo>
                      <a:pt x="22" y="25"/>
                    </a:lnTo>
                    <a:lnTo>
                      <a:pt x="20" y="27"/>
                    </a:lnTo>
                    <a:lnTo>
                      <a:pt x="18" y="28"/>
                    </a:lnTo>
                    <a:lnTo>
                      <a:pt x="16" y="32"/>
                    </a:lnTo>
                    <a:lnTo>
                      <a:pt x="16" y="35"/>
                    </a:lnTo>
                    <a:lnTo>
                      <a:pt x="12" y="39"/>
                    </a:lnTo>
                    <a:lnTo>
                      <a:pt x="7" y="49"/>
                    </a:lnTo>
                    <a:lnTo>
                      <a:pt x="1" y="52"/>
                    </a:lnTo>
                    <a:lnTo>
                      <a:pt x="2" y="54"/>
                    </a:lnTo>
                    <a:lnTo>
                      <a:pt x="2" y="60"/>
                    </a:lnTo>
                    <a:lnTo>
                      <a:pt x="0" y="61"/>
                    </a:lnTo>
                    <a:lnTo>
                      <a:pt x="0" y="63"/>
                    </a:lnTo>
                    <a:lnTo>
                      <a:pt x="1" y="65"/>
                    </a:lnTo>
                    <a:lnTo>
                      <a:pt x="0" y="68"/>
                    </a:lnTo>
                    <a:lnTo>
                      <a:pt x="4" y="72"/>
                    </a:lnTo>
                    <a:lnTo>
                      <a:pt x="10" y="74"/>
                    </a:lnTo>
                    <a:lnTo>
                      <a:pt x="12" y="74"/>
                    </a:lnTo>
                    <a:lnTo>
                      <a:pt x="13" y="75"/>
                    </a:lnTo>
                    <a:lnTo>
                      <a:pt x="16" y="75"/>
                    </a:lnTo>
                    <a:lnTo>
                      <a:pt x="19" y="76"/>
                    </a:lnTo>
                    <a:lnTo>
                      <a:pt x="22" y="79"/>
                    </a:lnTo>
                    <a:lnTo>
                      <a:pt x="26" y="81"/>
                    </a:lnTo>
                    <a:lnTo>
                      <a:pt x="29" y="81"/>
                    </a:lnTo>
                    <a:lnTo>
                      <a:pt x="32" y="79"/>
                    </a:lnTo>
                    <a:lnTo>
                      <a:pt x="34" y="79"/>
                    </a:lnTo>
                    <a:lnTo>
                      <a:pt x="37" y="80"/>
                    </a:lnTo>
                    <a:lnTo>
                      <a:pt x="39" y="81"/>
                    </a:lnTo>
                    <a:lnTo>
                      <a:pt x="39" y="78"/>
                    </a:lnTo>
                    <a:lnTo>
                      <a:pt x="37" y="74"/>
                    </a:lnTo>
                    <a:lnTo>
                      <a:pt x="35" y="73"/>
                    </a:lnTo>
                    <a:lnTo>
                      <a:pt x="34" y="67"/>
                    </a:lnTo>
                    <a:lnTo>
                      <a:pt x="34" y="63"/>
                    </a:lnTo>
                    <a:lnTo>
                      <a:pt x="41" y="63"/>
                    </a:lnTo>
                    <a:lnTo>
                      <a:pt x="53" y="63"/>
                    </a:lnTo>
                    <a:lnTo>
                      <a:pt x="54" y="61"/>
                    </a:lnTo>
                    <a:lnTo>
                      <a:pt x="62" y="61"/>
                    </a:lnTo>
                    <a:lnTo>
                      <a:pt x="68" y="61"/>
                    </a:lnTo>
                    <a:lnTo>
                      <a:pt x="71" y="60"/>
                    </a:lnTo>
                    <a:lnTo>
                      <a:pt x="75" y="59"/>
                    </a:lnTo>
                    <a:lnTo>
                      <a:pt x="76" y="59"/>
                    </a:lnTo>
                    <a:lnTo>
                      <a:pt x="77" y="59"/>
                    </a:lnTo>
                    <a:lnTo>
                      <a:pt x="92" y="63"/>
                    </a:lnTo>
                    <a:lnTo>
                      <a:pt x="93" y="6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9" name="Freeform 91">
                <a:extLst>
                  <a:ext uri="{FF2B5EF4-FFF2-40B4-BE49-F238E27FC236}">
                    <a16:creationId xmlns:a16="http://schemas.microsoft.com/office/drawing/2014/main" id="{FEBBFAB7-EF83-00B0-F1C3-6181EA749DA1}"/>
                  </a:ext>
                </a:extLst>
              </p:cNvPr>
              <p:cNvSpPr/>
              <p:nvPr/>
            </p:nvSpPr>
            <p:spPr bwMode="auto">
              <a:xfrm>
                <a:off x="5253038" y="3052763"/>
                <a:ext cx="153988" cy="106363"/>
              </a:xfrm>
              <a:custGeom>
                <a:avLst/>
                <a:gdLst>
                  <a:gd name="T0" fmla="*/ 58 w 97"/>
                  <a:gd name="T1" fmla="*/ 60 h 67"/>
                  <a:gd name="T2" fmla="*/ 75 w 97"/>
                  <a:gd name="T3" fmla="*/ 63 h 67"/>
                  <a:gd name="T4" fmla="*/ 82 w 97"/>
                  <a:gd name="T5" fmla="*/ 65 h 67"/>
                  <a:gd name="T6" fmla="*/ 89 w 97"/>
                  <a:gd name="T7" fmla="*/ 65 h 67"/>
                  <a:gd name="T8" fmla="*/ 95 w 97"/>
                  <a:gd name="T9" fmla="*/ 67 h 67"/>
                  <a:gd name="T10" fmla="*/ 97 w 97"/>
                  <a:gd name="T11" fmla="*/ 67 h 67"/>
                  <a:gd name="T12" fmla="*/ 93 w 97"/>
                  <a:gd name="T13" fmla="*/ 61 h 67"/>
                  <a:gd name="T14" fmla="*/ 94 w 97"/>
                  <a:gd name="T15" fmla="*/ 59 h 67"/>
                  <a:gd name="T16" fmla="*/ 91 w 97"/>
                  <a:gd name="T17" fmla="*/ 54 h 67"/>
                  <a:gd name="T18" fmla="*/ 89 w 97"/>
                  <a:gd name="T19" fmla="*/ 54 h 67"/>
                  <a:gd name="T20" fmla="*/ 84 w 97"/>
                  <a:gd name="T21" fmla="*/ 48 h 67"/>
                  <a:gd name="T22" fmla="*/ 80 w 97"/>
                  <a:gd name="T23" fmla="*/ 41 h 67"/>
                  <a:gd name="T24" fmla="*/ 81 w 97"/>
                  <a:gd name="T25" fmla="*/ 33 h 67"/>
                  <a:gd name="T26" fmla="*/ 80 w 97"/>
                  <a:gd name="T27" fmla="*/ 31 h 67"/>
                  <a:gd name="T28" fmla="*/ 80 w 97"/>
                  <a:gd name="T29" fmla="*/ 30 h 67"/>
                  <a:gd name="T30" fmla="*/ 79 w 97"/>
                  <a:gd name="T31" fmla="*/ 30 h 67"/>
                  <a:gd name="T32" fmla="*/ 79 w 97"/>
                  <a:gd name="T33" fmla="*/ 29 h 67"/>
                  <a:gd name="T34" fmla="*/ 74 w 97"/>
                  <a:gd name="T35" fmla="*/ 25 h 67"/>
                  <a:gd name="T36" fmla="*/ 71 w 97"/>
                  <a:gd name="T37" fmla="*/ 21 h 67"/>
                  <a:gd name="T38" fmla="*/ 66 w 97"/>
                  <a:gd name="T39" fmla="*/ 16 h 67"/>
                  <a:gd name="T40" fmla="*/ 63 w 97"/>
                  <a:gd name="T41" fmla="*/ 10 h 67"/>
                  <a:gd name="T42" fmla="*/ 60 w 97"/>
                  <a:gd name="T43" fmla="*/ 10 h 67"/>
                  <a:gd name="T44" fmla="*/ 57 w 97"/>
                  <a:gd name="T45" fmla="*/ 10 h 67"/>
                  <a:gd name="T46" fmla="*/ 53 w 97"/>
                  <a:gd name="T47" fmla="*/ 7 h 67"/>
                  <a:gd name="T48" fmla="*/ 46 w 97"/>
                  <a:gd name="T49" fmla="*/ 2 h 67"/>
                  <a:gd name="T50" fmla="*/ 37 w 97"/>
                  <a:gd name="T51" fmla="*/ 0 h 67"/>
                  <a:gd name="T52" fmla="*/ 21 w 97"/>
                  <a:gd name="T53" fmla="*/ 4 h 67"/>
                  <a:gd name="T54" fmla="*/ 15 w 97"/>
                  <a:gd name="T55" fmla="*/ 8 h 67"/>
                  <a:gd name="T56" fmla="*/ 13 w 97"/>
                  <a:gd name="T57" fmla="*/ 14 h 67"/>
                  <a:gd name="T58" fmla="*/ 0 w 97"/>
                  <a:gd name="T59" fmla="*/ 29 h 67"/>
                  <a:gd name="T60" fmla="*/ 7 w 97"/>
                  <a:gd name="T61" fmla="*/ 38 h 67"/>
                  <a:gd name="T62" fmla="*/ 10 w 97"/>
                  <a:gd name="T63" fmla="*/ 43 h 67"/>
                  <a:gd name="T64" fmla="*/ 12 w 97"/>
                  <a:gd name="T65" fmla="*/ 47 h 67"/>
                  <a:gd name="T66" fmla="*/ 19 w 97"/>
                  <a:gd name="T67" fmla="*/ 46 h 67"/>
                  <a:gd name="T68" fmla="*/ 27 w 97"/>
                  <a:gd name="T69" fmla="*/ 41 h 67"/>
                  <a:gd name="T70" fmla="*/ 35 w 97"/>
                  <a:gd name="T71" fmla="*/ 40 h 67"/>
                  <a:gd name="T72" fmla="*/ 44 w 97"/>
                  <a:gd name="T73" fmla="*/ 44 h 67"/>
                  <a:gd name="T74" fmla="*/ 53 w 97"/>
                  <a:gd name="T75" fmla="*/ 48 h 67"/>
                  <a:gd name="T76" fmla="*/ 57 w 97"/>
                  <a:gd name="T77" fmla="*/ 51 h 67"/>
                  <a:gd name="T78" fmla="*/ 51 w 97"/>
                  <a:gd name="T79" fmla="*/ 54 h 67"/>
                  <a:gd name="T80" fmla="*/ 42 w 97"/>
                  <a:gd name="T81" fmla="*/ 51 h 67"/>
                  <a:gd name="T82" fmla="*/ 35 w 97"/>
                  <a:gd name="T83" fmla="*/ 48 h 67"/>
                  <a:gd name="T84" fmla="*/ 31 w 97"/>
                  <a:gd name="T85" fmla="*/ 51 h 67"/>
                  <a:gd name="T86" fmla="*/ 28 w 97"/>
                  <a:gd name="T87" fmla="*/ 49 h 67"/>
                  <a:gd name="T88" fmla="*/ 22 w 97"/>
                  <a:gd name="T89" fmla="*/ 52 h 67"/>
                  <a:gd name="T90" fmla="*/ 10 w 97"/>
                  <a:gd name="T91" fmla="*/ 55 h 67"/>
                  <a:gd name="T92" fmla="*/ 9 w 97"/>
                  <a:gd name="T93" fmla="*/ 60 h 67"/>
                  <a:gd name="T94" fmla="*/ 19 w 97"/>
                  <a:gd name="T95" fmla="*/ 61 h 67"/>
                  <a:gd name="T96" fmla="*/ 10 w 97"/>
                  <a:gd name="T97" fmla="*/ 65 h 67"/>
                  <a:gd name="T98" fmla="*/ 13 w 97"/>
                  <a:gd name="T99" fmla="*/ 67 h 67"/>
                  <a:gd name="T100" fmla="*/ 28 w 97"/>
                  <a:gd name="T101" fmla="*/ 65 h 67"/>
                  <a:gd name="T102" fmla="*/ 37 w 97"/>
                  <a:gd name="T103" fmla="*/ 59 h 67"/>
                  <a:gd name="T104" fmla="*/ 56 w 97"/>
                  <a:gd name="T105" fmla="*/ 6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7" h="67">
                    <a:moveTo>
                      <a:pt x="56" y="60"/>
                    </a:moveTo>
                    <a:lnTo>
                      <a:pt x="58" y="60"/>
                    </a:lnTo>
                    <a:lnTo>
                      <a:pt x="68" y="60"/>
                    </a:lnTo>
                    <a:lnTo>
                      <a:pt x="75" y="63"/>
                    </a:lnTo>
                    <a:lnTo>
                      <a:pt x="78" y="65"/>
                    </a:lnTo>
                    <a:lnTo>
                      <a:pt x="82" y="65"/>
                    </a:lnTo>
                    <a:lnTo>
                      <a:pt x="87" y="67"/>
                    </a:lnTo>
                    <a:lnTo>
                      <a:pt x="89" y="65"/>
                    </a:lnTo>
                    <a:lnTo>
                      <a:pt x="93" y="66"/>
                    </a:lnTo>
                    <a:lnTo>
                      <a:pt x="95" y="67"/>
                    </a:lnTo>
                    <a:lnTo>
                      <a:pt x="97" y="67"/>
                    </a:lnTo>
                    <a:lnTo>
                      <a:pt x="97" y="67"/>
                    </a:lnTo>
                    <a:lnTo>
                      <a:pt x="94" y="65"/>
                    </a:lnTo>
                    <a:lnTo>
                      <a:pt x="93" y="61"/>
                    </a:lnTo>
                    <a:lnTo>
                      <a:pt x="94" y="60"/>
                    </a:lnTo>
                    <a:lnTo>
                      <a:pt x="94" y="59"/>
                    </a:lnTo>
                    <a:lnTo>
                      <a:pt x="93" y="56"/>
                    </a:lnTo>
                    <a:lnTo>
                      <a:pt x="91" y="54"/>
                    </a:lnTo>
                    <a:lnTo>
                      <a:pt x="90" y="54"/>
                    </a:lnTo>
                    <a:lnTo>
                      <a:pt x="89" y="54"/>
                    </a:lnTo>
                    <a:lnTo>
                      <a:pt x="86" y="52"/>
                    </a:lnTo>
                    <a:lnTo>
                      <a:pt x="84" y="48"/>
                    </a:lnTo>
                    <a:lnTo>
                      <a:pt x="81" y="45"/>
                    </a:lnTo>
                    <a:lnTo>
                      <a:pt x="80" y="41"/>
                    </a:lnTo>
                    <a:lnTo>
                      <a:pt x="81" y="36"/>
                    </a:lnTo>
                    <a:lnTo>
                      <a:pt x="81" y="33"/>
                    </a:lnTo>
                    <a:lnTo>
                      <a:pt x="81" y="31"/>
                    </a:lnTo>
                    <a:lnTo>
                      <a:pt x="80" y="31"/>
                    </a:lnTo>
                    <a:lnTo>
                      <a:pt x="80" y="31"/>
                    </a:lnTo>
                    <a:lnTo>
                      <a:pt x="80" y="30"/>
                    </a:lnTo>
                    <a:lnTo>
                      <a:pt x="79" y="30"/>
                    </a:lnTo>
                    <a:lnTo>
                      <a:pt x="79" y="30"/>
                    </a:lnTo>
                    <a:lnTo>
                      <a:pt x="78" y="29"/>
                    </a:lnTo>
                    <a:lnTo>
                      <a:pt x="79" y="29"/>
                    </a:lnTo>
                    <a:lnTo>
                      <a:pt x="78" y="27"/>
                    </a:lnTo>
                    <a:lnTo>
                      <a:pt x="74" y="25"/>
                    </a:lnTo>
                    <a:lnTo>
                      <a:pt x="71" y="24"/>
                    </a:lnTo>
                    <a:lnTo>
                      <a:pt x="71" y="21"/>
                    </a:lnTo>
                    <a:lnTo>
                      <a:pt x="66" y="21"/>
                    </a:lnTo>
                    <a:lnTo>
                      <a:pt x="66" y="16"/>
                    </a:lnTo>
                    <a:lnTo>
                      <a:pt x="64" y="14"/>
                    </a:lnTo>
                    <a:lnTo>
                      <a:pt x="63" y="10"/>
                    </a:lnTo>
                    <a:lnTo>
                      <a:pt x="63" y="9"/>
                    </a:lnTo>
                    <a:lnTo>
                      <a:pt x="60" y="10"/>
                    </a:lnTo>
                    <a:lnTo>
                      <a:pt x="59" y="9"/>
                    </a:lnTo>
                    <a:lnTo>
                      <a:pt x="57" y="10"/>
                    </a:lnTo>
                    <a:lnTo>
                      <a:pt x="53" y="9"/>
                    </a:lnTo>
                    <a:lnTo>
                      <a:pt x="53" y="7"/>
                    </a:lnTo>
                    <a:lnTo>
                      <a:pt x="50" y="3"/>
                    </a:lnTo>
                    <a:lnTo>
                      <a:pt x="46" y="2"/>
                    </a:lnTo>
                    <a:lnTo>
                      <a:pt x="39" y="0"/>
                    </a:lnTo>
                    <a:lnTo>
                      <a:pt x="37" y="0"/>
                    </a:lnTo>
                    <a:lnTo>
                      <a:pt x="29" y="3"/>
                    </a:lnTo>
                    <a:lnTo>
                      <a:pt x="21" y="4"/>
                    </a:lnTo>
                    <a:lnTo>
                      <a:pt x="17" y="8"/>
                    </a:lnTo>
                    <a:lnTo>
                      <a:pt x="15" y="8"/>
                    </a:lnTo>
                    <a:lnTo>
                      <a:pt x="14" y="9"/>
                    </a:lnTo>
                    <a:lnTo>
                      <a:pt x="13" y="14"/>
                    </a:lnTo>
                    <a:lnTo>
                      <a:pt x="8" y="22"/>
                    </a:lnTo>
                    <a:lnTo>
                      <a:pt x="0" y="29"/>
                    </a:lnTo>
                    <a:lnTo>
                      <a:pt x="5" y="32"/>
                    </a:lnTo>
                    <a:lnTo>
                      <a:pt x="7" y="38"/>
                    </a:lnTo>
                    <a:lnTo>
                      <a:pt x="10" y="38"/>
                    </a:lnTo>
                    <a:lnTo>
                      <a:pt x="10" y="43"/>
                    </a:lnTo>
                    <a:lnTo>
                      <a:pt x="14" y="45"/>
                    </a:lnTo>
                    <a:lnTo>
                      <a:pt x="12" y="47"/>
                    </a:lnTo>
                    <a:lnTo>
                      <a:pt x="17" y="47"/>
                    </a:lnTo>
                    <a:lnTo>
                      <a:pt x="19" y="46"/>
                    </a:lnTo>
                    <a:lnTo>
                      <a:pt x="22" y="46"/>
                    </a:lnTo>
                    <a:lnTo>
                      <a:pt x="27" y="41"/>
                    </a:lnTo>
                    <a:lnTo>
                      <a:pt x="32" y="40"/>
                    </a:lnTo>
                    <a:lnTo>
                      <a:pt x="35" y="40"/>
                    </a:lnTo>
                    <a:lnTo>
                      <a:pt x="39" y="41"/>
                    </a:lnTo>
                    <a:lnTo>
                      <a:pt x="44" y="44"/>
                    </a:lnTo>
                    <a:lnTo>
                      <a:pt x="46" y="44"/>
                    </a:lnTo>
                    <a:lnTo>
                      <a:pt x="53" y="48"/>
                    </a:lnTo>
                    <a:lnTo>
                      <a:pt x="56" y="47"/>
                    </a:lnTo>
                    <a:lnTo>
                      <a:pt x="57" y="51"/>
                    </a:lnTo>
                    <a:lnTo>
                      <a:pt x="56" y="54"/>
                    </a:lnTo>
                    <a:lnTo>
                      <a:pt x="51" y="54"/>
                    </a:lnTo>
                    <a:lnTo>
                      <a:pt x="45" y="52"/>
                    </a:lnTo>
                    <a:lnTo>
                      <a:pt x="42" y="51"/>
                    </a:lnTo>
                    <a:lnTo>
                      <a:pt x="38" y="51"/>
                    </a:lnTo>
                    <a:lnTo>
                      <a:pt x="35" y="48"/>
                    </a:lnTo>
                    <a:lnTo>
                      <a:pt x="34" y="48"/>
                    </a:lnTo>
                    <a:lnTo>
                      <a:pt x="31" y="51"/>
                    </a:lnTo>
                    <a:lnTo>
                      <a:pt x="30" y="49"/>
                    </a:lnTo>
                    <a:lnTo>
                      <a:pt x="28" y="49"/>
                    </a:lnTo>
                    <a:lnTo>
                      <a:pt x="25" y="52"/>
                    </a:lnTo>
                    <a:lnTo>
                      <a:pt x="22" y="52"/>
                    </a:lnTo>
                    <a:lnTo>
                      <a:pt x="20" y="55"/>
                    </a:lnTo>
                    <a:lnTo>
                      <a:pt x="10" y="55"/>
                    </a:lnTo>
                    <a:lnTo>
                      <a:pt x="9" y="56"/>
                    </a:lnTo>
                    <a:lnTo>
                      <a:pt x="9" y="60"/>
                    </a:lnTo>
                    <a:lnTo>
                      <a:pt x="10" y="59"/>
                    </a:lnTo>
                    <a:lnTo>
                      <a:pt x="19" y="61"/>
                    </a:lnTo>
                    <a:lnTo>
                      <a:pt x="13" y="66"/>
                    </a:lnTo>
                    <a:lnTo>
                      <a:pt x="10" y="65"/>
                    </a:lnTo>
                    <a:lnTo>
                      <a:pt x="10" y="66"/>
                    </a:lnTo>
                    <a:lnTo>
                      <a:pt x="13" y="67"/>
                    </a:lnTo>
                    <a:lnTo>
                      <a:pt x="19" y="65"/>
                    </a:lnTo>
                    <a:lnTo>
                      <a:pt x="28" y="65"/>
                    </a:lnTo>
                    <a:lnTo>
                      <a:pt x="31" y="61"/>
                    </a:lnTo>
                    <a:lnTo>
                      <a:pt x="37" y="59"/>
                    </a:lnTo>
                    <a:lnTo>
                      <a:pt x="51" y="59"/>
                    </a:lnTo>
                    <a:lnTo>
                      <a:pt x="56" y="60"/>
                    </a:lnTo>
                    <a:lnTo>
                      <a:pt x="56"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0" name="Freeform 92">
                <a:extLst>
                  <a:ext uri="{FF2B5EF4-FFF2-40B4-BE49-F238E27FC236}">
                    <a16:creationId xmlns:a16="http://schemas.microsoft.com/office/drawing/2014/main" id="{22582931-3C79-E637-00AA-3E0A7168CF11}"/>
                  </a:ext>
                </a:extLst>
              </p:cNvPr>
              <p:cNvSpPr/>
              <p:nvPr/>
            </p:nvSpPr>
            <p:spPr bwMode="auto">
              <a:xfrm>
                <a:off x="5278438" y="3149601"/>
                <a:ext cx="63500" cy="42863"/>
              </a:xfrm>
              <a:custGeom>
                <a:avLst/>
                <a:gdLst>
                  <a:gd name="T0" fmla="*/ 35 w 40"/>
                  <a:gd name="T1" fmla="*/ 1 h 27"/>
                  <a:gd name="T2" fmla="*/ 22 w 40"/>
                  <a:gd name="T3" fmla="*/ 0 h 27"/>
                  <a:gd name="T4" fmla="*/ 16 w 40"/>
                  <a:gd name="T5" fmla="*/ 2 h 27"/>
                  <a:gd name="T6" fmla="*/ 13 w 40"/>
                  <a:gd name="T7" fmla="*/ 7 h 27"/>
                  <a:gd name="T8" fmla="*/ 3 w 40"/>
                  <a:gd name="T9" fmla="*/ 6 h 27"/>
                  <a:gd name="T10" fmla="*/ 0 w 40"/>
                  <a:gd name="T11" fmla="*/ 7 h 27"/>
                  <a:gd name="T12" fmla="*/ 3 w 40"/>
                  <a:gd name="T13" fmla="*/ 7 h 27"/>
                  <a:gd name="T14" fmla="*/ 6 w 40"/>
                  <a:gd name="T15" fmla="*/ 7 h 27"/>
                  <a:gd name="T16" fmla="*/ 1 w 40"/>
                  <a:gd name="T17" fmla="*/ 10 h 27"/>
                  <a:gd name="T18" fmla="*/ 3 w 40"/>
                  <a:gd name="T19" fmla="*/ 12 h 27"/>
                  <a:gd name="T20" fmla="*/ 6 w 40"/>
                  <a:gd name="T21" fmla="*/ 13 h 27"/>
                  <a:gd name="T22" fmla="*/ 7 w 40"/>
                  <a:gd name="T23" fmla="*/ 14 h 27"/>
                  <a:gd name="T24" fmla="*/ 8 w 40"/>
                  <a:gd name="T25" fmla="*/ 14 h 27"/>
                  <a:gd name="T26" fmla="*/ 12 w 40"/>
                  <a:gd name="T27" fmla="*/ 13 h 27"/>
                  <a:gd name="T28" fmla="*/ 16 w 40"/>
                  <a:gd name="T29" fmla="*/ 12 h 27"/>
                  <a:gd name="T30" fmla="*/ 22 w 40"/>
                  <a:gd name="T31" fmla="*/ 15 h 27"/>
                  <a:gd name="T32" fmla="*/ 19 w 40"/>
                  <a:gd name="T33" fmla="*/ 17 h 27"/>
                  <a:gd name="T34" fmla="*/ 15 w 40"/>
                  <a:gd name="T35" fmla="*/ 17 h 27"/>
                  <a:gd name="T36" fmla="*/ 18 w 40"/>
                  <a:gd name="T37" fmla="*/ 20 h 27"/>
                  <a:gd name="T38" fmla="*/ 18 w 40"/>
                  <a:gd name="T39" fmla="*/ 20 h 27"/>
                  <a:gd name="T40" fmla="*/ 20 w 40"/>
                  <a:gd name="T41" fmla="*/ 20 h 27"/>
                  <a:gd name="T42" fmla="*/ 16 w 40"/>
                  <a:gd name="T43" fmla="*/ 23 h 27"/>
                  <a:gd name="T44" fmla="*/ 21 w 40"/>
                  <a:gd name="T45" fmla="*/ 23 h 27"/>
                  <a:gd name="T46" fmla="*/ 21 w 40"/>
                  <a:gd name="T47" fmla="*/ 27 h 27"/>
                  <a:gd name="T48" fmla="*/ 23 w 40"/>
                  <a:gd name="T49" fmla="*/ 26 h 27"/>
                  <a:gd name="T50" fmla="*/ 25 w 40"/>
                  <a:gd name="T51" fmla="*/ 22 h 27"/>
                  <a:gd name="T52" fmla="*/ 28 w 40"/>
                  <a:gd name="T53" fmla="*/ 21 h 27"/>
                  <a:gd name="T54" fmla="*/ 33 w 40"/>
                  <a:gd name="T55" fmla="*/ 19 h 27"/>
                  <a:gd name="T56" fmla="*/ 37 w 40"/>
                  <a:gd name="T57" fmla="*/ 17 h 27"/>
                  <a:gd name="T58" fmla="*/ 40 w 40"/>
                  <a:gd name="T59" fmla="*/ 16 h 27"/>
                  <a:gd name="T60" fmla="*/ 40 w 40"/>
                  <a:gd name="T61" fmla="*/ 15 h 27"/>
                  <a:gd name="T62" fmla="*/ 38 w 40"/>
                  <a:gd name="T63" fmla="*/ 13 h 27"/>
                  <a:gd name="T64" fmla="*/ 38 w 40"/>
                  <a:gd name="T65" fmla="*/ 7 h 27"/>
                  <a:gd name="T66" fmla="*/ 38 w 40"/>
                  <a:gd name="T67" fmla="*/ 5 h 27"/>
                  <a:gd name="T68" fmla="*/ 38 w 40"/>
                  <a:gd name="T69" fmla="*/ 1 h 27"/>
                  <a:gd name="T70" fmla="*/ 35 w 40"/>
                  <a:gd name="T71"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 h="27">
                    <a:moveTo>
                      <a:pt x="35" y="1"/>
                    </a:moveTo>
                    <a:lnTo>
                      <a:pt x="22" y="0"/>
                    </a:lnTo>
                    <a:lnTo>
                      <a:pt x="16" y="2"/>
                    </a:lnTo>
                    <a:lnTo>
                      <a:pt x="13" y="7"/>
                    </a:lnTo>
                    <a:lnTo>
                      <a:pt x="3" y="6"/>
                    </a:lnTo>
                    <a:lnTo>
                      <a:pt x="0" y="7"/>
                    </a:lnTo>
                    <a:lnTo>
                      <a:pt x="3" y="7"/>
                    </a:lnTo>
                    <a:lnTo>
                      <a:pt x="6" y="7"/>
                    </a:lnTo>
                    <a:lnTo>
                      <a:pt x="1" y="10"/>
                    </a:lnTo>
                    <a:lnTo>
                      <a:pt x="3" y="12"/>
                    </a:lnTo>
                    <a:lnTo>
                      <a:pt x="6" y="13"/>
                    </a:lnTo>
                    <a:lnTo>
                      <a:pt x="7" y="14"/>
                    </a:lnTo>
                    <a:lnTo>
                      <a:pt x="8" y="14"/>
                    </a:lnTo>
                    <a:lnTo>
                      <a:pt x="12" y="13"/>
                    </a:lnTo>
                    <a:lnTo>
                      <a:pt x="16" y="12"/>
                    </a:lnTo>
                    <a:lnTo>
                      <a:pt x="22" y="15"/>
                    </a:lnTo>
                    <a:lnTo>
                      <a:pt x="19" y="17"/>
                    </a:lnTo>
                    <a:lnTo>
                      <a:pt x="15" y="17"/>
                    </a:lnTo>
                    <a:lnTo>
                      <a:pt x="18" y="20"/>
                    </a:lnTo>
                    <a:lnTo>
                      <a:pt x="18" y="20"/>
                    </a:lnTo>
                    <a:lnTo>
                      <a:pt x="20" y="20"/>
                    </a:lnTo>
                    <a:lnTo>
                      <a:pt x="16" y="23"/>
                    </a:lnTo>
                    <a:lnTo>
                      <a:pt x="21" y="23"/>
                    </a:lnTo>
                    <a:lnTo>
                      <a:pt x="21" y="27"/>
                    </a:lnTo>
                    <a:lnTo>
                      <a:pt x="23" y="26"/>
                    </a:lnTo>
                    <a:lnTo>
                      <a:pt x="25" y="22"/>
                    </a:lnTo>
                    <a:lnTo>
                      <a:pt x="28" y="21"/>
                    </a:lnTo>
                    <a:lnTo>
                      <a:pt x="33" y="19"/>
                    </a:lnTo>
                    <a:lnTo>
                      <a:pt x="37" y="17"/>
                    </a:lnTo>
                    <a:lnTo>
                      <a:pt x="40" y="16"/>
                    </a:lnTo>
                    <a:lnTo>
                      <a:pt x="40" y="15"/>
                    </a:lnTo>
                    <a:lnTo>
                      <a:pt x="38" y="13"/>
                    </a:lnTo>
                    <a:lnTo>
                      <a:pt x="38" y="7"/>
                    </a:lnTo>
                    <a:lnTo>
                      <a:pt x="38" y="5"/>
                    </a:lnTo>
                    <a:lnTo>
                      <a:pt x="38" y="1"/>
                    </a:lnTo>
                    <a:lnTo>
                      <a:pt x="35"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1" name="Freeform 93">
                <a:extLst>
                  <a:ext uri="{FF2B5EF4-FFF2-40B4-BE49-F238E27FC236}">
                    <a16:creationId xmlns:a16="http://schemas.microsoft.com/office/drawing/2014/main" id="{A6D5856A-7471-4645-9071-266CBC7282AF}"/>
                  </a:ext>
                </a:extLst>
              </p:cNvPr>
              <p:cNvSpPr/>
              <p:nvPr/>
            </p:nvSpPr>
            <p:spPr bwMode="auto">
              <a:xfrm>
                <a:off x="5319713" y="3151188"/>
                <a:ext cx="169863" cy="130175"/>
              </a:xfrm>
              <a:custGeom>
                <a:avLst/>
                <a:gdLst>
                  <a:gd name="T0" fmla="*/ 69 w 107"/>
                  <a:gd name="T1" fmla="*/ 64 h 82"/>
                  <a:gd name="T2" fmla="*/ 80 w 107"/>
                  <a:gd name="T3" fmla="*/ 64 h 82"/>
                  <a:gd name="T4" fmla="*/ 85 w 107"/>
                  <a:gd name="T5" fmla="*/ 69 h 82"/>
                  <a:gd name="T6" fmla="*/ 84 w 107"/>
                  <a:gd name="T7" fmla="*/ 79 h 82"/>
                  <a:gd name="T8" fmla="*/ 88 w 107"/>
                  <a:gd name="T9" fmla="*/ 81 h 82"/>
                  <a:gd name="T10" fmla="*/ 96 w 107"/>
                  <a:gd name="T11" fmla="*/ 79 h 82"/>
                  <a:gd name="T12" fmla="*/ 98 w 107"/>
                  <a:gd name="T13" fmla="*/ 82 h 82"/>
                  <a:gd name="T14" fmla="*/ 104 w 107"/>
                  <a:gd name="T15" fmla="*/ 73 h 82"/>
                  <a:gd name="T16" fmla="*/ 104 w 107"/>
                  <a:gd name="T17" fmla="*/ 70 h 82"/>
                  <a:gd name="T18" fmla="*/ 100 w 107"/>
                  <a:gd name="T19" fmla="*/ 63 h 82"/>
                  <a:gd name="T20" fmla="*/ 105 w 107"/>
                  <a:gd name="T21" fmla="*/ 62 h 82"/>
                  <a:gd name="T22" fmla="*/ 103 w 107"/>
                  <a:gd name="T23" fmla="*/ 59 h 82"/>
                  <a:gd name="T24" fmla="*/ 100 w 107"/>
                  <a:gd name="T25" fmla="*/ 51 h 82"/>
                  <a:gd name="T26" fmla="*/ 101 w 107"/>
                  <a:gd name="T27" fmla="*/ 43 h 82"/>
                  <a:gd name="T28" fmla="*/ 99 w 107"/>
                  <a:gd name="T29" fmla="*/ 37 h 82"/>
                  <a:gd name="T30" fmla="*/ 107 w 107"/>
                  <a:gd name="T31" fmla="*/ 35 h 82"/>
                  <a:gd name="T32" fmla="*/ 106 w 107"/>
                  <a:gd name="T33" fmla="*/ 34 h 82"/>
                  <a:gd name="T34" fmla="*/ 101 w 107"/>
                  <a:gd name="T35" fmla="*/ 30 h 82"/>
                  <a:gd name="T36" fmla="*/ 100 w 107"/>
                  <a:gd name="T37" fmla="*/ 27 h 82"/>
                  <a:gd name="T38" fmla="*/ 93 w 107"/>
                  <a:gd name="T39" fmla="*/ 29 h 82"/>
                  <a:gd name="T40" fmla="*/ 98 w 107"/>
                  <a:gd name="T41" fmla="*/ 20 h 82"/>
                  <a:gd name="T42" fmla="*/ 96 w 107"/>
                  <a:gd name="T43" fmla="*/ 19 h 82"/>
                  <a:gd name="T44" fmla="*/ 93 w 107"/>
                  <a:gd name="T45" fmla="*/ 12 h 82"/>
                  <a:gd name="T46" fmla="*/ 89 w 107"/>
                  <a:gd name="T47" fmla="*/ 7 h 82"/>
                  <a:gd name="T48" fmla="*/ 88 w 107"/>
                  <a:gd name="T49" fmla="*/ 6 h 82"/>
                  <a:gd name="T50" fmla="*/ 81 w 107"/>
                  <a:gd name="T51" fmla="*/ 6 h 82"/>
                  <a:gd name="T52" fmla="*/ 76 w 107"/>
                  <a:gd name="T53" fmla="*/ 11 h 82"/>
                  <a:gd name="T54" fmla="*/ 70 w 107"/>
                  <a:gd name="T55" fmla="*/ 13 h 82"/>
                  <a:gd name="T56" fmla="*/ 62 w 107"/>
                  <a:gd name="T57" fmla="*/ 11 h 82"/>
                  <a:gd name="T58" fmla="*/ 58 w 107"/>
                  <a:gd name="T59" fmla="*/ 11 h 82"/>
                  <a:gd name="T60" fmla="*/ 55 w 107"/>
                  <a:gd name="T61" fmla="*/ 14 h 82"/>
                  <a:gd name="T62" fmla="*/ 54 w 107"/>
                  <a:gd name="T63" fmla="*/ 8 h 82"/>
                  <a:gd name="T64" fmla="*/ 54 w 107"/>
                  <a:gd name="T65" fmla="*/ 7 h 82"/>
                  <a:gd name="T66" fmla="*/ 49 w 107"/>
                  <a:gd name="T67" fmla="*/ 6 h 82"/>
                  <a:gd name="T68" fmla="*/ 45 w 107"/>
                  <a:gd name="T69" fmla="*/ 7 h 82"/>
                  <a:gd name="T70" fmla="*/ 34 w 107"/>
                  <a:gd name="T71" fmla="*/ 5 h 82"/>
                  <a:gd name="T72" fmla="*/ 26 w 107"/>
                  <a:gd name="T73" fmla="*/ 0 h 82"/>
                  <a:gd name="T74" fmla="*/ 15 w 107"/>
                  <a:gd name="T75" fmla="*/ 0 h 82"/>
                  <a:gd name="T76" fmla="*/ 15 w 107"/>
                  <a:gd name="T77" fmla="*/ 7 h 82"/>
                  <a:gd name="T78" fmla="*/ 16 w 107"/>
                  <a:gd name="T79" fmla="*/ 13 h 82"/>
                  <a:gd name="T80" fmla="*/ 12 w 107"/>
                  <a:gd name="T81" fmla="*/ 19 h 82"/>
                  <a:gd name="T82" fmla="*/ 3 w 107"/>
                  <a:gd name="T83" fmla="*/ 22 h 82"/>
                  <a:gd name="T84" fmla="*/ 0 w 107"/>
                  <a:gd name="T85" fmla="*/ 26 h 82"/>
                  <a:gd name="T86" fmla="*/ 1 w 107"/>
                  <a:gd name="T87" fmla="*/ 34 h 82"/>
                  <a:gd name="T88" fmla="*/ 7 w 107"/>
                  <a:gd name="T89" fmla="*/ 37 h 82"/>
                  <a:gd name="T90" fmla="*/ 9 w 107"/>
                  <a:gd name="T91" fmla="*/ 36 h 82"/>
                  <a:gd name="T92" fmla="*/ 12 w 107"/>
                  <a:gd name="T93" fmla="*/ 41 h 82"/>
                  <a:gd name="T94" fmla="*/ 14 w 107"/>
                  <a:gd name="T95" fmla="*/ 43 h 82"/>
                  <a:gd name="T96" fmla="*/ 18 w 107"/>
                  <a:gd name="T97" fmla="*/ 48 h 82"/>
                  <a:gd name="T98" fmla="*/ 24 w 107"/>
                  <a:gd name="T99" fmla="*/ 51 h 82"/>
                  <a:gd name="T100" fmla="*/ 30 w 107"/>
                  <a:gd name="T101" fmla="*/ 49 h 82"/>
                  <a:gd name="T102" fmla="*/ 34 w 107"/>
                  <a:gd name="T103" fmla="*/ 43 h 82"/>
                  <a:gd name="T104" fmla="*/ 41 w 107"/>
                  <a:gd name="T105" fmla="*/ 38 h 82"/>
                  <a:gd name="T106" fmla="*/ 58 w 107"/>
                  <a:gd name="T107" fmla="*/ 43 h 82"/>
                  <a:gd name="T108" fmla="*/ 63 w 107"/>
                  <a:gd name="T109" fmla="*/ 53 h 82"/>
                  <a:gd name="T110" fmla="*/ 67 w 107"/>
                  <a:gd name="T111" fmla="*/ 58 h 82"/>
                  <a:gd name="T112" fmla="*/ 64 w 107"/>
                  <a:gd name="T113" fmla="*/ 63 h 82"/>
                  <a:gd name="T114" fmla="*/ 66 w 107"/>
                  <a:gd name="T115" fmla="*/ 64 h 82"/>
                  <a:gd name="T116" fmla="*/ 68 w 107"/>
                  <a:gd name="T117" fmla="*/ 64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7" h="82">
                    <a:moveTo>
                      <a:pt x="68" y="64"/>
                    </a:moveTo>
                    <a:lnTo>
                      <a:pt x="69" y="64"/>
                    </a:lnTo>
                    <a:lnTo>
                      <a:pt x="76" y="62"/>
                    </a:lnTo>
                    <a:lnTo>
                      <a:pt x="80" y="64"/>
                    </a:lnTo>
                    <a:lnTo>
                      <a:pt x="82" y="67"/>
                    </a:lnTo>
                    <a:lnTo>
                      <a:pt x="85" y="69"/>
                    </a:lnTo>
                    <a:lnTo>
                      <a:pt x="84" y="75"/>
                    </a:lnTo>
                    <a:lnTo>
                      <a:pt x="84" y="79"/>
                    </a:lnTo>
                    <a:lnTo>
                      <a:pt x="88" y="82"/>
                    </a:lnTo>
                    <a:lnTo>
                      <a:pt x="88" y="81"/>
                    </a:lnTo>
                    <a:lnTo>
                      <a:pt x="93" y="78"/>
                    </a:lnTo>
                    <a:lnTo>
                      <a:pt x="96" y="79"/>
                    </a:lnTo>
                    <a:lnTo>
                      <a:pt x="98" y="81"/>
                    </a:lnTo>
                    <a:lnTo>
                      <a:pt x="98" y="82"/>
                    </a:lnTo>
                    <a:lnTo>
                      <a:pt x="100" y="81"/>
                    </a:lnTo>
                    <a:lnTo>
                      <a:pt x="104" y="73"/>
                    </a:lnTo>
                    <a:lnTo>
                      <a:pt x="104" y="71"/>
                    </a:lnTo>
                    <a:lnTo>
                      <a:pt x="104" y="70"/>
                    </a:lnTo>
                    <a:lnTo>
                      <a:pt x="100" y="66"/>
                    </a:lnTo>
                    <a:lnTo>
                      <a:pt x="100" y="63"/>
                    </a:lnTo>
                    <a:lnTo>
                      <a:pt x="103" y="62"/>
                    </a:lnTo>
                    <a:lnTo>
                      <a:pt x="105" y="62"/>
                    </a:lnTo>
                    <a:lnTo>
                      <a:pt x="105" y="62"/>
                    </a:lnTo>
                    <a:lnTo>
                      <a:pt x="103" y="59"/>
                    </a:lnTo>
                    <a:lnTo>
                      <a:pt x="101" y="57"/>
                    </a:lnTo>
                    <a:lnTo>
                      <a:pt x="100" y="51"/>
                    </a:lnTo>
                    <a:lnTo>
                      <a:pt x="101" y="49"/>
                    </a:lnTo>
                    <a:lnTo>
                      <a:pt x="101" y="43"/>
                    </a:lnTo>
                    <a:lnTo>
                      <a:pt x="99" y="42"/>
                    </a:lnTo>
                    <a:lnTo>
                      <a:pt x="99" y="37"/>
                    </a:lnTo>
                    <a:lnTo>
                      <a:pt x="107" y="35"/>
                    </a:lnTo>
                    <a:lnTo>
                      <a:pt x="107" y="35"/>
                    </a:lnTo>
                    <a:lnTo>
                      <a:pt x="107" y="34"/>
                    </a:lnTo>
                    <a:lnTo>
                      <a:pt x="106" y="34"/>
                    </a:lnTo>
                    <a:lnTo>
                      <a:pt x="101" y="33"/>
                    </a:lnTo>
                    <a:lnTo>
                      <a:pt x="101" y="30"/>
                    </a:lnTo>
                    <a:lnTo>
                      <a:pt x="100" y="29"/>
                    </a:lnTo>
                    <a:lnTo>
                      <a:pt x="100" y="27"/>
                    </a:lnTo>
                    <a:lnTo>
                      <a:pt x="98" y="29"/>
                    </a:lnTo>
                    <a:lnTo>
                      <a:pt x="93" y="29"/>
                    </a:lnTo>
                    <a:lnTo>
                      <a:pt x="96" y="23"/>
                    </a:lnTo>
                    <a:lnTo>
                      <a:pt x="98" y="20"/>
                    </a:lnTo>
                    <a:lnTo>
                      <a:pt x="98" y="19"/>
                    </a:lnTo>
                    <a:lnTo>
                      <a:pt x="96" y="19"/>
                    </a:lnTo>
                    <a:lnTo>
                      <a:pt x="92" y="16"/>
                    </a:lnTo>
                    <a:lnTo>
                      <a:pt x="93" y="12"/>
                    </a:lnTo>
                    <a:lnTo>
                      <a:pt x="92" y="9"/>
                    </a:lnTo>
                    <a:lnTo>
                      <a:pt x="89" y="7"/>
                    </a:lnTo>
                    <a:lnTo>
                      <a:pt x="89" y="6"/>
                    </a:lnTo>
                    <a:lnTo>
                      <a:pt x="88" y="6"/>
                    </a:lnTo>
                    <a:lnTo>
                      <a:pt x="85" y="8"/>
                    </a:lnTo>
                    <a:lnTo>
                      <a:pt x="81" y="6"/>
                    </a:lnTo>
                    <a:lnTo>
                      <a:pt x="80" y="6"/>
                    </a:lnTo>
                    <a:lnTo>
                      <a:pt x="76" y="11"/>
                    </a:lnTo>
                    <a:lnTo>
                      <a:pt x="74" y="11"/>
                    </a:lnTo>
                    <a:lnTo>
                      <a:pt x="70" y="13"/>
                    </a:lnTo>
                    <a:lnTo>
                      <a:pt x="66" y="13"/>
                    </a:lnTo>
                    <a:lnTo>
                      <a:pt x="62" y="11"/>
                    </a:lnTo>
                    <a:lnTo>
                      <a:pt x="61" y="9"/>
                    </a:lnTo>
                    <a:lnTo>
                      <a:pt x="58" y="11"/>
                    </a:lnTo>
                    <a:lnTo>
                      <a:pt x="56" y="11"/>
                    </a:lnTo>
                    <a:lnTo>
                      <a:pt x="55" y="14"/>
                    </a:lnTo>
                    <a:lnTo>
                      <a:pt x="54" y="9"/>
                    </a:lnTo>
                    <a:lnTo>
                      <a:pt x="54" y="8"/>
                    </a:lnTo>
                    <a:lnTo>
                      <a:pt x="54" y="8"/>
                    </a:lnTo>
                    <a:lnTo>
                      <a:pt x="54" y="7"/>
                    </a:lnTo>
                    <a:lnTo>
                      <a:pt x="52" y="7"/>
                    </a:lnTo>
                    <a:lnTo>
                      <a:pt x="49" y="6"/>
                    </a:lnTo>
                    <a:lnTo>
                      <a:pt x="48" y="6"/>
                    </a:lnTo>
                    <a:lnTo>
                      <a:pt x="45" y="7"/>
                    </a:lnTo>
                    <a:lnTo>
                      <a:pt x="40" y="5"/>
                    </a:lnTo>
                    <a:lnTo>
                      <a:pt x="34" y="5"/>
                    </a:lnTo>
                    <a:lnTo>
                      <a:pt x="32" y="3"/>
                    </a:lnTo>
                    <a:lnTo>
                      <a:pt x="26" y="0"/>
                    </a:lnTo>
                    <a:lnTo>
                      <a:pt x="16" y="0"/>
                    </a:lnTo>
                    <a:lnTo>
                      <a:pt x="15" y="0"/>
                    </a:lnTo>
                    <a:lnTo>
                      <a:pt x="15" y="5"/>
                    </a:lnTo>
                    <a:lnTo>
                      <a:pt x="15" y="7"/>
                    </a:lnTo>
                    <a:lnTo>
                      <a:pt x="15" y="11"/>
                    </a:lnTo>
                    <a:lnTo>
                      <a:pt x="16" y="13"/>
                    </a:lnTo>
                    <a:lnTo>
                      <a:pt x="16" y="16"/>
                    </a:lnTo>
                    <a:lnTo>
                      <a:pt x="12" y="19"/>
                    </a:lnTo>
                    <a:lnTo>
                      <a:pt x="8" y="20"/>
                    </a:lnTo>
                    <a:lnTo>
                      <a:pt x="3" y="22"/>
                    </a:lnTo>
                    <a:lnTo>
                      <a:pt x="1" y="23"/>
                    </a:lnTo>
                    <a:lnTo>
                      <a:pt x="0" y="26"/>
                    </a:lnTo>
                    <a:lnTo>
                      <a:pt x="2" y="28"/>
                    </a:lnTo>
                    <a:lnTo>
                      <a:pt x="1" y="34"/>
                    </a:lnTo>
                    <a:lnTo>
                      <a:pt x="3" y="37"/>
                    </a:lnTo>
                    <a:lnTo>
                      <a:pt x="7" y="37"/>
                    </a:lnTo>
                    <a:lnTo>
                      <a:pt x="8" y="38"/>
                    </a:lnTo>
                    <a:lnTo>
                      <a:pt x="9" y="36"/>
                    </a:lnTo>
                    <a:lnTo>
                      <a:pt x="15" y="38"/>
                    </a:lnTo>
                    <a:lnTo>
                      <a:pt x="12" y="41"/>
                    </a:lnTo>
                    <a:lnTo>
                      <a:pt x="12" y="42"/>
                    </a:lnTo>
                    <a:lnTo>
                      <a:pt x="14" y="43"/>
                    </a:lnTo>
                    <a:lnTo>
                      <a:pt x="17" y="43"/>
                    </a:lnTo>
                    <a:lnTo>
                      <a:pt x="18" y="48"/>
                    </a:lnTo>
                    <a:lnTo>
                      <a:pt x="22" y="50"/>
                    </a:lnTo>
                    <a:lnTo>
                      <a:pt x="24" y="51"/>
                    </a:lnTo>
                    <a:lnTo>
                      <a:pt x="26" y="51"/>
                    </a:lnTo>
                    <a:lnTo>
                      <a:pt x="30" y="49"/>
                    </a:lnTo>
                    <a:lnTo>
                      <a:pt x="30" y="48"/>
                    </a:lnTo>
                    <a:lnTo>
                      <a:pt x="34" y="43"/>
                    </a:lnTo>
                    <a:lnTo>
                      <a:pt x="37" y="41"/>
                    </a:lnTo>
                    <a:lnTo>
                      <a:pt x="41" y="38"/>
                    </a:lnTo>
                    <a:lnTo>
                      <a:pt x="55" y="38"/>
                    </a:lnTo>
                    <a:lnTo>
                      <a:pt x="58" y="43"/>
                    </a:lnTo>
                    <a:lnTo>
                      <a:pt x="60" y="45"/>
                    </a:lnTo>
                    <a:lnTo>
                      <a:pt x="63" y="53"/>
                    </a:lnTo>
                    <a:lnTo>
                      <a:pt x="63" y="56"/>
                    </a:lnTo>
                    <a:lnTo>
                      <a:pt x="67" y="58"/>
                    </a:lnTo>
                    <a:lnTo>
                      <a:pt x="67" y="62"/>
                    </a:lnTo>
                    <a:lnTo>
                      <a:pt x="64" y="63"/>
                    </a:lnTo>
                    <a:lnTo>
                      <a:pt x="64" y="64"/>
                    </a:lnTo>
                    <a:lnTo>
                      <a:pt x="66" y="64"/>
                    </a:lnTo>
                    <a:lnTo>
                      <a:pt x="66" y="64"/>
                    </a:lnTo>
                    <a:lnTo>
                      <a:pt x="68"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2" name="Freeform 94">
                <a:extLst>
                  <a:ext uri="{FF2B5EF4-FFF2-40B4-BE49-F238E27FC236}">
                    <a16:creationId xmlns:a16="http://schemas.microsoft.com/office/drawing/2014/main" id="{FC05AD32-415A-6505-CFC5-295B1F0F40CC}"/>
                  </a:ext>
                </a:extLst>
              </p:cNvPr>
              <p:cNvSpPr/>
              <p:nvPr/>
            </p:nvSpPr>
            <p:spPr bwMode="auto">
              <a:xfrm>
                <a:off x="5356226" y="3216276"/>
                <a:ext cx="63500" cy="76200"/>
              </a:xfrm>
              <a:custGeom>
                <a:avLst/>
                <a:gdLst>
                  <a:gd name="T0" fmla="*/ 38 w 40"/>
                  <a:gd name="T1" fmla="*/ 24 h 48"/>
                  <a:gd name="T2" fmla="*/ 39 w 40"/>
                  <a:gd name="T3" fmla="*/ 19 h 48"/>
                  <a:gd name="T4" fmla="*/ 40 w 40"/>
                  <a:gd name="T5" fmla="*/ 19 h 48"/>
                  <a:gd name="T6" fmla="*/ 40 w 40"/>
                  <a:gd name="T7" fmla="*/ 18 h 48"/>
                  <a:gd name="T8" fmla="*/ 38 w 40"/>
                  <a:gd name="T9" fmla="*/ 15 h 48"/>
                  <a:gd name="T10" fmla="*/ 38 w 40"/>
                  <a:gd name="T11" fmla="*/ 12 h 48"/>
                  <a:gd name="T12" fmla="*/ 35 w 40"/>
                  <a:gd name="T13" fmla="*/ 7 h 48"/>
                  <a:gd name="T14" fmla="*/ 33 w 40"/>
                  <a:gd name="T15" fmla="*/ 3 h 48"/>
                  <a:gd name="T16" fmla="*/ 31 w 40"/>
                  <a:gd name="T17" fmla="*/ 0 h 48"/>
                  <a:gd name="T18" fmla="*/ 18 w 40"/>
                  <a:gd name="T19" fmla="*/ 0 h 48"/>
                  <a:gd name="T20" fmla="*/ 15 w 40"/>
                  <a:gd name="T21" fmla="*/ 2 h 48"/>
                  <a:gd name="T22" fmla="*/ 14 w 40"/>
                  <a:gd name="T23" fmla="*/ 4 h 48"/>
                  <a:gd name="T24" fmla="*/ 9 w 40"/>
                  <a:gd name="T25" fmla="*/ 8 h 48"/>
                  <a:gd name="T26" fmla="*/ 9 w 40"/>
                  <a:gd name="T27" fmla="*/ 10 h 48"/>
                  <a:gd name="T28" fmla="*/ 3 w 40"/>
                  <a:gd name="T29" fmla="*/ 12 h 48"/>
                  <a:gd name="T30" fmla="*/ 2 w 40"/>
                  <a:gd name="T31" fmla="*/ 12 h 48"/>
                  <a:gd name="T32" fmla="*/ 0 w 40"/>
                  <a:gd name="T33" fmla="*/ 15 h 48"/>
                  <a:gd name="T34" fmla="*/ 0 w 40"/>
                  <a:gd name="T35" fmla="*/ 16 h 48"/>
                  <a:gd name="T36" fmla="*/ 3 w 40"/>
                  <a:gd name="T37" fmla="*/ 17 h 48"/>
                  <a:gd name="T38" fmla="*/ 1 w 40"/>
                  <a:gd name="T39" fmla="*/ 22 h 48"/>
                  <a:gd name="T40" fmla="*/ 1 w 40"/>
                  <a:gd name="T41" fmla="*/ 23 h 48"/>
                  <a:gd name="T42" fmla="*/ 4 w 40"/>
                  <a:gd name="T43" fmla="*/ 24 h 48"/>
                  <a:gd name="T44" fmla="*/ 6 w 40"/>
                  <a:gd name="T45" fmla="*/ 30 h 48"/>
                  <a:gd name="T46" fmla="*/ 6 w 40"/>
                  <a:gd name="T47" fmla="*/ 32 h 48"/>
                  <a:gd name="T48" fmla="*/ 9 w 40"/>
                  <a:gd name="T49" fmla="*/ 36 h 48"/>
                  <a:gd name="T50" fmla="*/ 13 w 40"/>
                  <a:gd name="T51" fmla="*/ 33 h 48"/>
                  <a:gd name="T52" fmla="*/ 13 w 40"/>
                  <a:gd name="T53" fmla="*/ 37 h 48"/>
                  <a:gd name="T54" fmla="*/ 11 w 40"/>
                  <a:gd name="T55" fmla="*/ 39 h 48"/>
                  <a:gd name="T56" fmla="*/ 13 w 40"/>
                  <a:gd name="T57" fmla="*/ 40 h 48"/>
                  <a:gd name="T58" fmla="*/ 16 w 40"/>
                  <a:gd name="T59" fmla="*/ 43 h 48"/>
                  <a:gd name="T60" fmla="*/ 15 w 40"/>
                  <a:gd name="T61" fmla="*/ 44 h 48"/>
                  <a:gd name="T62" fmla="*/ 17 w 40"/>
                  <a:gd name="T63" fmla="*/ 45 h 48"/>
                  <a:gd name="T64" fmla="*/ 25 w 40"/>
                  <a:gd name="T65" fmla="*/ 48 h 48"/>
                  <a:gd name="T66" fmla="*/ 26 w 40"/>
                  <a:gd name="T67" fmla="*/ 48 h 48"/>
                  <a:gd name="T68" fmla="*/ 26 w 40"/>
                  <a:gd name="T69" fmla="*/ 47 h 48"/>
                  <a:gd name="T70" fmla="*/ 29 w 40"/>
                  <a:gd name="T71" fmla="*/ 43 h 48"/>
                  <a:gd name="T72" fmla="*/ 32 w 40"/>
                  <a:gd name="T73" fmla="*/ 41 h 48"/>
                  <a:gd name="T74" fmla="*/ 35 w 40"/>
                  <a:gd name="T75" fmla="*/ 38 h 48"/>
                  <a:gd name="T76" fmla="*/ 35 w 40"/>
                  <a:gd name="T77" fmla="*/ 36 h 48"/>
                  <a:gd name="T78" fmla="*/ 37 w 40"/>
                  <a:gd name="T79" fmla="*/ 31 h 48"/>
                  <a:gd name="T80" fmla="*/ 38 w 40"/>
                  <a:gd name="T81" fmla="*/ 30 h 48"/>
                  <a:gd name="T82" fmla="*/ 38 w 40"/>
                  <a:gd name="T83" fmla="*/ 29 h 48"/>
                  <a:gd name="T84" fmla="*/ 39 w 40"/>
                  <a:gd name="T85" fmla="*/ 25 h 48"/>
                  <a:gd name="T86" fmla="*/ 39 w 40"/>
                  <a:gd name="T87" fmla="*/ 25 h 48"/>
                  <a:gd name="T88" fmla="*/ 39 w 40"/>
                  <a:gd name="T89" fmla="*/ 25 h 48"/>
                  <a:gd name="T90" fmla="*/ 38 w 40"/>
                  <a:gd name="T91"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0" h="48">
                    <a:moveTo>
                      <a:pt x="38" y="24"/>
                    </a:moveTo>
                    <a:lnTo>
                      <a:pt x="39" y="19"/>
                    </a:lnTo>
                    <a:lnTo>
                      <a:pt x="40" y="19"/>
                    </a:lnTo>
                    <a:lnTo>
                      <a:pt x="40" y="18"/>
                    </a:lnTo>
                    <a:lnTo>
                      <a:pt x="38" y="15"/>
                    </a:lnTo>
                    <a:lnTo>
                      <a:pt x="38" y="12"/>
                    </a:lnTo>
                    <a:lnTo>
                      <a:pt x="35" y="7"/>
                    </a:lnTo>
                    <a:lnTo>
                      <a:pt x="33" y="3"/>
                    </a:lnTo>
                    <a:lnTo>
                      <a:pt x="31" y="0"/>
                    </a:lnTo>
                    <a:lnTo>
                      <a:pt x="18" y="0"/>
                    </a:lnTo>
                    <a:lnTo>
                      <a:pt x="15" y="2"/>
                    </a:lnTo>
                    <a:lnTo>
                      <a:pt x="14" y="4"/>
                    </a:lnTo>
                    <a:lnTo>
                      <a:pt x="9" y="8"/>
                    </a:lnTo>
                    <a:lnTo>
                      <a:pt x="9" y="10"/>
                    </a:lnTo>
                    <a:lnTo>
                      <a:pt x="3" y="12"/>
                    </a:lnTo>
                    <a:lnTo>
                      <a:pt x="2" y="12"/>
                    </a:lnTo>
                    <a:lnTo>
                      <a:pt x="0" y="15"/>
                    </a:lnTo>
                    <a:lnTo>
                      <a:pt x="0" y="16"/>
                    </a:lnTo>
                    <a:lnTo>
                      <a:pt x="3" y="17"/>
                    </a:lnTo>
                    <a:lnTo>
                      <a:pt x="1" y="22"/>
                    </a:lnTo>
                    <a:lnTo>
                      <a:pt x="1" y="23"/>
                    </a:lnTo>
                    <a:lnTo>
                      <a:pt x="4" y="24"/>
                    </a:lnTo>
                    <a:lnTo>
                      <a:pt x="6" y="30"/>
                    </a:lnTo>
                    <a:lnTo>
                      <a:pt x="6" y="32"/>
                    </a:lnTo>
                    <a:lnTo>
                      <a:pt x="9" y="36"/>
                    </a:lnTo>
                    <a:lnTo>
                      <a:pt x="13" y="33"/>
                    </a:lnTo>
                    <a:lnTo>
                      <a:pt x="13" y="37"/>
                    </a:lnTo>
                    <a:lnTo>
                      <a:pt x="11" y="39"/>
                    </a:lnTo>
                    <a:lnTo>
                      <a:pt x="13" y="40"/>
                    </a:lnTo>
                    <a:lnTo>
                      <a:pt x="16" y="43"/>
                    </a:lnTo>
                    <a:lnTo>
                      <a:pt x="15" y="44"/>
                    </a:lnTo>
                    <a:lnTo>
                      <a:pt x="17" y="45"/>
                    </a:lnTo>
                    <a:lnTo>
                      <a:pt x="25" y="48"/>
                    </a:lnTo>
                    <a:lnTo>
                      <a:pt x="26" y="48"/>
                    </a:lnTo>
                    <a:lnTo>
                      <a:pt x="26" y="47"/>
                    </a:lnTo>
                    <a:lnTo>
                      <a:pt x="29" y="43"/>
                    </a:lnTo>
                    <a:lnTo>
                      <a:pt x="32" y="41"/>
                    </a:lnTo>
                    <a:lnTo>
                      <a:pt x="35" y="38"/>
                    </a:lnTo>
                    <a:lnTo>
                      <a:pt x="35" y="36"/>
                    </a:lnTo>
                    <a:lnTo>
                      <a:pt x="37" y="31"/>
                    </a:lnTo>
                    <a:lnTo>
                      <a:pt x="38" y="30"/>
                    </a:lnTo>
                    <a:lnTo>
                      <a:pt x="38" y="29"/>
                    </a:lnTo>
                    <a:lnTo>
                      <a:pt x="39" y="25"/>
                    </a:lnTo>
                    <a:lnTo>
                      <a:pt x="39" y="25"/>
                    </a:lnTo>
                    <a:lnTo>
                      <a:pt x="39" y="25"/>
                    </a:lnTo>
                    <a:lnTo>
                      <a:pt x="38"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3" name="Freeform 95">
                <a:extLst>
                  <a:ext uri="{FF2B5EF4-FFF2-40B4-BE49-F238E27FC236}">
                    <a16:creationId xmlns:a16="http://schemas.microsoft.com/office/drawing/2014/main" id="{CCB4DCAC-D5C1-0FFE-2C57-CB3AD4FFCFDD}"/>
                  </a:ext>
                </a:extLst>
              </p:cNvPr>
              <p:cNvSpPr/>
              <p:nvPr/>
            </p:nvSpPr>
            <p:spPr bwMode="auto">
              <a:xfrm>
                <a:off x="5402263" y="3254376"/>
                <a:ext cx="95250" cy="100013"/>
              </a:xfrm>
              <a:custGeom>
                <a:avLst/>
                <a:gdLst>
                  <a:gd name="T0" fmla="*/ 44 w 60"/>
                  <a:gd name="T1" fmla="*/ 17 h 63"/>
                  <a:gd name="T2" fmla="*/ 43 w 60"/>
                  <a:gd name="T3" fmla="*/ 16 h 63"/>
                  <a:gd name="T4" fmla="*/ 41 w 60"/>
                  <a:gd name="T5" fmla="*/ 16 h 63"/>
                  <a:gd name="T6" fmla="*/ 37 w 60"/>
                  <a:gd name="T7" fmla="*/ 19 h 63"/>
                  <a:gd name="T8" fmla="*/ 34 w 60"/>
                  <a:gd name="T9" fmla="*/ 20 h 63"/>
                  <a:gd name="T10" fmla="*/ 30 w 60"/>
                  <a:gd name="T11" fmla="*/ 14 h 63"/>
                  <a:gd name="T12" fmla="*/ 30 w 60"/>
                  <a:gd name="T13" fmla="*/ 10 h 63"/>
                  <a:gd name="T14" fmla="*/ 30 w 60"/>
                  <a:gd name="T15" fmla="*/ 6 h 63"/>
                  <a:gd name="T16" fmla="*/ 28 w 60"/>
                  <a:gd name="T17" fmla="*/ 5 h 63"/>
                  <a:gd name="T18" fmla="*/ 25 w 60"/>
                  <a:gd name="T19" fmla="*/ 1 h 63"/>
                  <a:gd name="T20" fmla="*/ 24 w 60"/>
                  <a:gd name="T21" fmla="*/ 0 h 63"/>
                  <a:gd name="T22" fmla="*/ 17 w 60"/>
                  <a:gd name="T23" fmla="*/ 1 h 63"/>
                  <a:gd name="T24" fmla="*/ 16 w 60"/>
                  <a:gd name="T25" fmla="*/ 1 h 63"/>
                  <a:gd name="T26" fmla="*/ 12 w 60"/>
                  <a:gd name="T27" fmla="*/ 2 h 63"/>
                  <a:gd name="T28" fmla="*/ 11 w 60"/>
                  <a:gd name="T29" fmla="*/ 5 h 63"/>
                  <a:gd name="T30" fmla="*/ 11 w 60"/>
                  <a:gd name="T31" fmla="*/ 8 h 63"/>
                  <a:gd name="T32" fmla="*/ 9 w 60"/>
                  <a:gd name="T33" fmla="*/ 9 h 63"/>
                  <a:gd name="T34" fmla="*/ 8 w 60"/>
                  <a:gd name="T35" fmla="*/ 12 h 63"/>
                  <a:gd name="T36" fmla="*/ 9 w 60"/>
                  <a:gd name="T37" fmla="*/ 15 h 63"/>
                  <a:gd name="T38" fmla="*/ 4 w 60"/>
                  <a:gd name="T39" fmla="*/ 20 h 63"/>
                  <a:gd name="T40" fmla="*/ 1 w 60"/>
                  <a:gd name="T41" fmla="*/ 21 h 63"/>
                  <a:gd name="T42" fmla="*/ 0 w 60"/>
                  <a:gd name="T43" fmla="*/ 24 h 63"/>
                  <a:gd name="T44" fmla="*/ 3 w 60"/>
                  <a:gd name="T45" fmla="*/ 26 h 63"/>
                  <a:gd name="T46" fmla="*/ 7 w 60"/>
                  <a:gd name="T47" fmla="*/ 27 h 63"/>
                  <a:gd name="T48" fmla="*/ 6 w 60"/>
                  <a:gd name="T49" fmla="*/ 29 h 63"/>
                  <a:gd name="T50" fmla="*/ 7 w 60"/>
                  <a:gd name="T51" fmla="*/ 30 h 63"/>
                  <a:gd name="T52" fmla="*/ 10 w 60"/>
                  <a:gd name="T53" fmla="*/ 35 h 63"/>
                  <a:gd name="T54" fmla="*/ 12 w 60"/>
                  <a:gd name="T55" fmla="*/ 35 h 63"/>
                  <a:gd name="T56" fmla="*/ 19 w 60"/>
                  <a:gd name="T57" fmla="*/ 39 h 63"/>
                  <a:gd name="T58" fmla="*/ 29 w 60"/>
                  <a:gd name="T59" fmla="*/ 49 h 63"/>
                  <a:gd name="T60" fmla="*/ 32 w 60"/>
                  <a:gd name="T61" fmla="*/ 49 h 63"/>
                  <a:gd name="T62" fmla="*/ 32 w 60"/>
                  <a:gd name="T63" fmla="*/ 50 h 63"/>
                  <a:gd name="T64" fmla="*/ 44 w 60"/>
                  <a:gd name="T65" fmla="*/ 58 h 63"/>
                  <a:gd name="T66" fmla="*/ 58 w 60"/>
                  <a:gd name="T67" fmla="*/ 63 h 63"/>
                  <a:gd name="T68" fmla="*/ 58 w 60"/>
                  <a:gd name="T69" fmla="*/ 61 h 63"/>
                  <a:gd name="T70" fmla="*/ 56 w 60"/>
                  <a:gd name="T71" fmla="*/ 58 h 63"/>
                  <a:gd name="T72" fmla="*/ 58 w 60"/>
                  <a:gd name="T73" fmla="*/ 54 h 63"/>
                  <a:gd name="T74" fmla="*/ 56 w 60"/>
                  <a:gd name="T75" fmla="*/ 52 h 63"/>
                  <a:gd name="T76" fmla="*/ 58 w 60"/>
                  <a:gd name="T77" fmla="*/ 49 h 63"/>
                  <a:gd name="T78" fmla="*/ 59 w 60"/>
                  <a:gd name="T79" fmla="*/ 47 h 63"/>
                  <a:gd name="T80" fmla="*/ 58 w 60"/>
                  <a:gd name="T81" fmla="*/ 45 h 63"/>
                  <a:gd name="T82" fmla="*/ 60 w 60"/>
                  <a:gd name="T83" fmla="*/ 44 h 63"/>
                  <a:gd name="T84" fmla="*/ 59 w 60"/>
                  <a:gd name="T85" fmla="*/ 43 h 63"/>
                  <a:gd name="T86" fmla="*/ 58 w 60"/>
                  <a:gd name="T87" fmla="*/ 43 h 63"/>
                  <a:gd name="T88" fmla="*/ 54 w 60"/>
                  <a:gd name="T89" fmla="*/ 41 h 63"/>
                  <a:gd name="T90" fmla="*/ 53 w 60"/>
                  <a:gd name="T91" fmla="*/ 37 h 63"/>
                  <a:gd name="T92" fmla="*/ 53 w 60"/>
                  <a:gd name="T93" fmla="*/ 37 h 63"/>
                  <a:gd name="T94" fmla="*/ 51 w 60"/>
                  <a:gd name="T95" fmla="*/ 38 h 63"/>
                  <a:gd name="T96" fmla="*/ 48 w 60"/>
                  <a:gd name="T97" fmla="*/ 36 h 63"/>
                  <a:gd name="T98" fmla="*/ 46 w 60"/>
                  <a:gd name="T99" fmla="*/ 36 h 63"/>
                  <a:gd name="T100" fmla="*/ 45 w 60"/>
                  <a:gd name="T101" fmla="*/ 36 h 63"/>
                  <a:gd name="T102" fmla="*/ 41 w 60"/>
                  <a:gd name="T103" fmla="*/ 35 h 63"/>
                  <a:gd name="T104" fmla="*/ 40 w 60"/>
                  <a:gd name="T105" fmla="*/ 30 h 63"/>
                  <a:gd name="T106" fmla="*/ 43 w 60"/>
                  <a:gd name="T107" fmla="*/ 28 h 63"/>
                  <a:gd name="T108" fmla="*/ 45 w 60"/>
                  <a:gd name="T109" fmla="*/ 23 h 63"/>
                  <a:gd name="T110" fmla="*/ 44 w 60"/>
                  <a:gd name="T111" fmla="*/ 20 h 63"/>
                  <a:gd name="T112" fmla="*/ 45 w 60"/>
                  <a:gd name="T113" fmla="*/ 19 h 63"/>
                  <a:gd name="T114" fmla="*/ 44 w 60"/>
                  <a:gd name="T115" fmla="*/ 1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 h="62">
                    <a:moveTo>
                      <a:pt x="44" y="17"/>
                    </a:moveTo>
                    <a:lnTo>
                      <a:pt x="43" y="16"/>
                    </a:lnTo>
                    <a:lnTo>
                      <a:pt x="41" y="16"/>
                    </a:lnTo>
                    <a:lnTo>
                      <a:pt x="37" y="19"/>
                    </a:lnTo>
                    <a:lnTo>
                      <a:pt x="34" y="20"/>
                    </a:lnTo>
                    <a:lnTo>
                      <a:pt x="30" y="14"/>
                    </a:lnTo>
                    <a:lnTo>
                      <a:pt x="30" y="10"/>
                    </a:lnTo>
                    <a:lnTo>
                      <a:pt x="30" y="6"/>
                    </a:lnTo>
                    <a:lnTo>
                      <a:pt x="28" y="5"/>
                    </a:lnTo>
                    <a:lnTo>
                      <a:pt x="25" y="1"/>
                    </a:lnTo>
                    <a:lnTo>
                      <a:pt x="24" y="0"/>
                    </a:lnTo>
                    <a:lnTo>
                      <a:pt x="17" y="1"/>
                    </a:lnTo>
                    <a:lnTo>
                      <a:pt x="16" y="1"/>
                    </a:lnTo>
                    <a:lnTo>
                      <a:pt x="12" y="2"/>
                    </a:lnTo>
                    <a:lnTo>
                      <a:pt x="11" y="5"/>
                    </a:lnTo>
                    <a:lnTo>
                      <a:pt x="11" y="8"/>
                    </a:lnTo>
                    <a:lnTo>
                      <a:pt x="9" y="9"/>
                    </a:lnTo>
                    <a:lnTo>
                      <a:pt x="8" y="12"/>
                    </a:lnTo>
                    <a:lnTo>
                      <a:pt x="9" y="15"/>
                    </a:lnTo>
                    <a:lnTo>
                      <a:pt x="4" y="20"/>
                    </a:lnTo>
                    <a:lnTo>
                      <a:pt x="1" y="21"/>
                    </a:lnTo>
                    <a:lnTo>
                      <a:pt x="0" y="24"/>
                    </a:lnTo>
                    <a:lnTo>
                      <a:pt x="3" y="26"/>
                    </a:lnTo>
                    <a:lnTo>
                      <a:pt x="7" y="27"/>
                    </a:lnTo>
                    <a:lnTo>
                      <a:pt x="6" y="29"/>
                    </a:lnTo>
                    <a:lnTo>
                      <a:pt x="7" y="30"/>
                    </a:lnTo>
                    <a:lnTo>
                      <a:pt x="10" y="35"/>
                    </a:lnTo>
                    <a:lnTo>
                      <a:pt x="12" y="35"/>
                    </a:lnTo>
                    <a:lnTo>
                      <a:pt x="19" y="39"/>
                    </a:lnTo>
                    <a:lnTo>
                      <a:pt x="29" y="49"/>
                    </a:lnTo>
                    <a:lnTo>
                      <a:pt x="32" y="49"/>
                    </a:lnTo>
                    <a:lnTo>
                      <a:pt x="32" y="50"/>
                    </a:lnTo>
                    <a:lnTo>
                      <a:pt x="44" y="58"/>
                    </a:lnTo>
                    <a:lnTo>
                      <a:pt x="58" y="63"/>
                    </a:lnTo>
                    <a:lnTo>
                      <a:pt x="58" y="61"/>
                    </a:lnTo>
                    <a:lnTo>
                      <a:pt x="56" y="58"/>
                    </a:lnTo>
                    <a:lnTo>
                      <a:pt x="58" y="54"/>
                    </a:lnTo>
                    <a:lnTo>
                      <a:pt x="56" y="52"/>
                    </a:lnTo>
                    <a:lnTo>
                      <a:pt x="58" y="49"/>
                    </a:lnTo>
                    <a:lnTo>
                      <a:pt x="59" y="47"/>
                    </a:lnTo>
                    <a:lnTo>
                      <a:pt x="58" y="45"/>
                    </a:lnTo>
                    <a:lnTo>
                      <a:pt x="60" y="44"/>
                    </a:lnTo>
                    <a:lnTo>
                      <a:pt x="59" y="43"/>
                    </a:lnTo>
                    <a:lnTo>
                      <a:pt x="58" y="43"/>
                    </a:lnTo>
                    <a:lnTo>
                      <a:pt x="54" y="41"/>
                    </a:lnTo>
                    <a:lnTo>
                      <a:pt x="53" y="37"/>
                    </a:lnTo>
                    <a:lnTo>
                      <a:pt x="53" y="37"/>
                    </a:lnTo>
                    <a:lnTo>
                      <a:pt x="51" y="38"/>
                    </a:lnTo>
                    <a:lnTo>
                      <a:pt x="48" y="36"/>
                    </a:lnTo>
                    <a:lnTo>
                      <a:pt x="46" y="36"/>
                    </a:lnTo>
                    <a:lnTo>
                      <a:pt x="45" y="36"/>
                    </a:lnTo>
                    <a:lnTo>
                      <a:pt x="41" y="35"/>
                    </a:lnTo>
                    <a:lnTo>
                      <a:pt x="40" y="30"/>
                    </a:lnTo>
                    <a:lnTo>
                      <a:pt x="43" y="28"/>
                    </a:lnTo>
                    <a:lnTo>
                      <a:pt x="45" y="23"/>
                    </a:lnTo>
                    <a:lnTo>
                      <a:pt x="44" y="20"/>
                    </a:lnTo>
                    <a:lnTo>
                      <a:pt x="45" y="19"/>
                    </a:lnTo>
                    <a:lnTo>
                      <a:pt x="44"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4" name="Freeform 96">
                <a:extLst>
                  <a:ext uri="{FF2B5EF4-FFF2-40B4-BE49-F238E27FC236}">
                    <a16:creationId xmlns:a16="http://schemas.microsoft.com/office/drawing/2014/main" id="{1C297246-14D1-44B8-5165-7E00532D0927}"/>
                  </a:ext>
                </a:extLst>
              </p:cNvPr>
              <p:cNvSpPr/>
              <p:nvPr/>
            </p:nvSpPr>
            <p:spPr bwMode="auto">
              <a:xfrm>
                <a:off x="5470526" y="3203576"/>
                <a:ext cx="149225" cy="152400"/>
              </a:xfrm>
              <a:custGeom>
                <a:avLst/>
                <a:gdLst>
                  <a:gd name="T0" fmla="*/ 86 w 94"/>
                  <a:gd name="T1" fmla="*/ 10 h 96"/>
                  <a:gd name="T2" fmla="*/ 82 w 94"/>
                  <a:gd name="T3" fmla="*/ 12 h 96"/>
                  <a:gd name="T4" fmla="*/ 71 w 94"/>
                  <a:gd name="T5" fmla="*/ 10 h 96"/>
                  <a:gd name="T6" fmla="*/ 68 w 94"/>
                  <a:gd name="T7" fmla="*/ 7 h 96"/>
                  <a:gd name="T8" fmla="*/ 63 w 94"/>
                  <a:gd name="T9" fmla="*/ 5 h 96"/>
                  <a:gd name="T10" fmla="*/ 55 w 94"/>
                  <a:gd name="T11" fmla="*/ 2 h 96"/>
                  <a:gd name="T12" fmla="*/ 49 w 94"/>
                  <a:gd name="T13" fmla="*/ 1 h 96"/>
                  <a:gd name="T14" fmla="*/ 40 w 94"/>
                  <a:gd name="T15" fmla="*/ 3 h 96"/>
                  <a:gd name="T16" fmla="*/ 38 w 94"/>
                  <a:gd name="T17" fmla="*/ 1 h 96"/>
                  <a:gd name="T18" fmla="*/ 32 w 94"/>
                  <a:gd name="T19" fmla="*/ 1 h 96"/>
                  <a:gd name="T20" fmla="*/ 30 w 94"/>
                  <a:gd name="T21" fmla="*/ 3 h 96"/>
                  <a:gd name="T22" fmla="*/ 19 w 94"/>
                  <a:gd name="T23" fmla="*/ 1 h 96"/>
                  <a:gd name="T24" fmla="*/ 13 w 94"/>
                  <a:gd name="T25" fmla="*/ 4 h 96"/>
                  <a:gd name="T26" fmla="*/ 12 w 94"/>
                  <a:gd name="T27" fmla="*/ 4 h 96"/>
                  <a:gd name="T28" fmla="*/ 12 w 94"/>
                  <a:gd name="T29" fmla="*/ 4 h 96"/>
                  <a:gd name="T30" fmla="*/ 8 w 94"/>
                  <a:gd name="T31" fmla="*/ 8 h 96"/>
                  <a:gd name="T32" fmla="*/ 9 w 94"/>
                  <a:gd name="T33" fmla="*/ 17 h 96"/>
                  <a:gd name="T34" fmla="*/ 9 w 94"/>
                  <a:gd name="T35" fmla="*/ 23 h 96"/>
                  <a:gd name="T36" fmla="*/ 12 w 94"/>
                  <a:gd name="T37" fmla="*/ 27 h 96"/>
                  <a:gd name="T38" fmla="*/ 9 w 94"/>
                  <a:gd name="T39" fmla="*/ 31 h 96"/>
                  <a:gd name="T40" fmla="*/ 8 w 94"/>
                  <a:gd name="T41" fmla="*/ 32 h 96"/>
                  <a:gd name="T42" fmla="*/ 11 w 94"/>
                  <a:gd name="T43" fmla="*/ 41 h 96"/>
                  <a:gd name="T44" fmla="*/ 4 w 94"/>
                  <a:gd name="T45" fmla="*/ 52 h 96"/>
                  <a:gd name="T46" fmla="*/ 4 w 94"/>
                  <a:gd name="T47" fmla="*/ 55 h 96"/>
                  <a:gd name="T48" fmla="*/ 0 w 94"/>
                  <a:gd name="T49" fmla="*/ 63 h 96"/>
                  <a:gd name="T50" fmla="*/ 2 w 94"/>
                  <a:gd name="T51" fmla="*/ 66 h 96"/>
                  <a:gd name="T52" fmla="*/ 6 w 94"/>
                  <a:gd name="T53" fmla="*/ 64 h 96"/>
                  <a:gd name="T54" fmla="*/ 10 w 94"/>
                  <a:gd name="T55" fmla="*/ 67 h 96"/>
                  <a:gd name="T56" fmla="*/ 13 w 94"/>
                  <a:gd name="T57" fmla="*/ 71 h 96"/>
                  <a:gd name="T58" fmla="*/ 18 w 94"/>
                  <a:gd name="T59" fmla="*/ 73 h 96"/>
                  <a:gd name="T60" fmla="*/ 17 w 94"/>
                  <a:gd name="T61" fmla="*/ 78 h 96"/>
                  <a:gd name="T62" fmla="*/ 17 w 94"/>
                  <a:gd name="T63" fmla="*/ 83 h 96"/>
                  <a:gd name="T64" fmla="*/ 17 w 94"/>
                  <a:gd name="T65" fmla="*/ 86 h 96"/>
                  <a:gd name="T66" fmla="*/ 17 w 94"/>
                  <a:gd name="T67" fmla="*/ 92 h 96"/>
                  <a:gd name="T68" fmla="*/ 23 w 94"/>
                  <a:gd name="T69" fmla="*/ 91 h 96"/>
                  <a:gd name="T70" fmla="*/ 26 w 94"/>
                  <a:gd name="T71" fmla="*/ 90 h 96"/>
                  <a:gd name="T72" fmla="*/ 37 w 94"/>
                  <a:gd name="T73" fmla="*/ 84 h 96"/>
                  <a:gd name="T74" fmla="*/ 64 w 94"/>
                  <a:gd name="T75" fmla="*/ 83 h 96"/>
                  <a:gd name="T76" fmla="*/ 78 w 94"/>
                  <a:gd name="T77" fmla="*/ 84 h 96"/>
                  <a:gd name="T78" fmla="*/ 84 w 94"/>
                  <a:gd name="T79" fmla="*/ 79 h 96"/>
                  <a:gd name="T80" fmla="*/ 91 w 94"/>
                  <a:gd name="T81" fmla="*/ 82 h 96"/>
                  <a:gd name="T82" fmla="*/ 90 w 94"/>
                  <a:gd name="T83" fmla="*/ 77 h 96"/>
                  <a:gd name="T84" fmla="*/ 85 w 94"/>
                  <a:gd name="T85" fmla="*/ 73 h 96"/>
                  <a:gd name="T86" fmla="*/ 81 w 94"/>
                  <a:gd name="T87" fmla="*/ 64 h 96"/>
                  <a:gd name="T88" fmla="*/ 83 w 94"/>
                  <a:gd name="T89" fmla="*/ 61 h 96"/>
                  <a:gd name="T90" fmla="*/ 84 w 94"/>
                  <a:gd name="T91" fmla="*/ 53 h 96"/>
                  <a:gd name="T92" fmla="*/ 85 w 94"/>
                  <a:gd name="T93" fmla="*/ 47 h 96"/>
                  <a:gd name="T94" fmla="*/ 91 w 94"/>
                  <a:gd name="T95" fmla="*/ 36 h 96"/>
                  <a:gd name="T96" fmla="*/ 93 w 94"/>
                  <a:gd name="T97" fmla="*/ 32 h 96"/>
                  <a:gd name="T98" fmla="*/ 93 w 94"/>
                  <a:gd name="T99" fmla="*/ 26 h 96"/>
                  <a:gd name="T100" fmla="*/ 91 w 94"/>
                  <a:gd name="T101" fmla="*/ 20 h 96"/>
                  <a:gd name="T102" fmla="*/ 91 w 94"/>
                  <a:gd name="T103" fmla="*/ 1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4" h="96">
                    <a:moveTo>
                      <a:pt x="87" y="11"/>
                    </a:moveTo>
                    <a:lnTo>
                      <a:pt x="86" y="10"/>
                    </a:lnTo>
                    <a:lnTo>
                      <a:pt x="84" y="10"/>
                    </a:lnTo>
                    <a:lnTo>
                      <a:pt x="82" y="12"/>
                    </a:lnTo>
                    <a:lnTo>
                      <a:pt x="77" y="14"/>
                    </a:lnTo>
                    <a:lnTo>
                      <a:pt x="71" y="10"/>
                    </a:lnTo>
                    <a:lnTo>
                      <a:pt x="70" y="8"/>
                    </a:lnTo>
                    <a:lnTo>
                      <a:pt x="68" y="7"/>
                    </a:lnTo>
                    <a:lnTo>
                      <a:pt x="64" y="7"/>
                    </a:lnTo>
                    <a:lnTo>
                      <a:pt x="63" y="5"/>
                    </a:lnTo>
                    <a:lnTo>
                      <a:pt x="61" y="5"/>
                    </a:lnTo>
                    <a:lnTo>
                      <a:pt x="55" y="2"/>
                    </a:lnTo>
                    <a:lnTo>
                      <a:pt x="50" y="0"/>
                    </a:lnTo>
                    <a:lnTo>
                      <a:pt x="49" y="1"/>
                    </a:lnTo>
                    <a:lnTo>
                      <a:pt x="46" y="5"/>
                    </a:lnTo>
                    <a:lnTo>
                      <a:pt x="40" y="3"/>
                    </a:lnTo>
                    <a:lnTo>
                      <a:pt x="38" y="1"/>
                    </a:lnTo>
                    <a:lnTo>
                      <a:pt x="38" y="1"/>
                    </a:lnTo>
                    <a:lnTo>
                      <a:pt x="37" y="0"/>
                    </a:lnTo>
                    <a:lnTo>
                      <a:pt x="32" y="1"/>
                    </a:lnTo>
                    <a:lnTo>
                      <a:pt x="32" y="2"/>
                    </a:lnTo>
                    <a:lnTo>
                      <a:pt x="30" y="3"/>
                    </a:lnTo>
                    <a:lnTo>
                      <a:pt x="23" y="3"/>
                    </a:lnTo>
                    <a:lnTo>
                      <a:pt x="19" y="1"/>
                    </a:lnTo>
                    <a:lnTo>
                      <a:pt x="18" y="2"/>
                    </a:lnTo>
                    <a:lnTo>
                      <a:pt x="13" y="4"/>
                    </a:lnTo>
                    <a:lnTo>
                      <a:pt x="12" y="4"/>
                    </a:lnTo>
                    <a:lnTo>
                      <a:pt x="12" y="4"/>
                    </a:lnTo>
                    <a:lnTo>
                      <a:pt x="12" y="4"/>
                    </a:lnTo>
                    <a:lnTo>
                      <a:pt x="12" y="4"/>
                    </a:lnTo>
                    <a:lnTo>
                      <a:pt x="8" y="7"/>
                    </a:lnTo>
                    <a:lnTo>
                      <a:pt x="8" y="8"/>
                    </a:lnTo>
                    <a:lnTo>
                      <a:pt x="9" y="9"/>
                    </a:lnTo>
                    <a:lnTo>
                      <a:pt x="9" y="17"/>
                    </a:lnTo>
                    <a:lnTo>
                      <a:pt x="8" y="18"/>
                    </a:lnTo>
                    <a:lnTo>
                      <a:pt x="9" y="23"/>
                    </a:lnTo>
                    <a:lnTo>
                      <a:pt x="10" y="24"/>
                    </a:lnTo>
                    <a:lnTo>
                      <a:pt x="12" y="27"/>
                    </a:lnTo>
                    <a:lnTo>
                      <a:pt x="12" y="32"/>
                    </a:lnTo>
                    <a:lnTo>
                      <a:pt x="9" y="31"/>
                    </a:lnTo>
                    <a:lnTo>
                      <a:pt x="8" y="32"/>
                    </a:lnTo>
                    <a:lnTo>
                      <a:pt x="8" y="32"/>
                    </a:lnTo>
                    <a:lnTo>
                      <a:pt x="11" y="37"/>
                    </a:lnTo>
                    <a:lnTo>
                      <a:pt x="11" y="41"/>
                    </a:lnTo>
                    <a:lnTo>
                      <a:pt x="6" y="51"/>
                    </a:lnTo>
                    <a:lnTo>
                      <a:pt x="4" y="52"/>
                    </a:lnTo>
                    <a:lnTo>
                      <a:pt x="4" y="52"/>
                    </a:lnTo>
                    <a:lnTo>
                      <a:pt x="4" y="55"/>
                    </a:lnTo>
                    <a:lnTo>
                      <a:pt x="2" y="62"/>
                    </a:lnTo>
                    <a:lnTo>
                      <a:pt x="0" y="63"/>
                    </a:lnTo>
                    <a:lnTo>
                      <a:pt x="1" y="64"/>
                    </a:lnTo>
                    <a:lnTo>
                      <a:pt x="2" y="66"/>
                    </a:lnTo>
                    <a:lnTo>
                      <a:pt x="3" y="64"/>
                    </a:lnTo>
                    <a:lnTo>
                      <a:pt x="6" y="64"/>
                    </a:lnTo>
                    <a:lnTo>
                      <a:pt x="8" y="67"/>
                    </a:lnTo>
                    <a:lnTo>
                      <a:pt x="10" y="67"/>
                    </a:lnTo>
                    <a:lnTo>
                      <a:pt x="12" y="68"/>
                    </a:lnTo>
                    <a:lnTo>
                      <a:pt x="13" y="71"/>
                    </a:lnTo>
                    <a:lnTo>
                      <a:pt x="16" y="73"/>
                    </a:lnTo>
                    <a:lnTo>
                      <a:pt x="18" y="73"/>
                    </a:lnTo>
                    <a:lnTo>
                      <a:pt x="19" y="77"/>
                    </a:lnTo>
                    <a:lnTo>
                      <a:pt x="17" y="78"/>
                    </a:lnTo>
                    <a:lnTo>
                      <a:pt x="18" y="79"/>
                    </a:lnTo>
                    <a:lnTo>
                      <a:pt x="17" y="83"/>
                    </a:lnTo>
                    <a:lnTo>
                      <a:pt x="16" y="84"/>
                    </a:lnTo>
                    <a:lnTo>
                      <a:pt x="17" y="86"/>
                    </a:lnTo>
                    <a:lnTo>
                      <a:pt x="16" y="90"/>
                    </a:lnTo>
                    <a:lnTo>
                      <a:pt x="17" y="92"/>
                    </a:lnTo>
                    <a:lnTo>
                      <a:pt x="17" y="96"/>
                    </a:lnTo>
                    <a:lnTo>
                      <a:pt x="23" y="91"/>
                    </a:lnTo>
                    <a:lnTo>
                      <a:pt x="26" y="91"/>
                    </a:lnTo>
                    <a:lnTo>
                      <a:pt x="26" y="90"/>
                    </a:lnTo>
                    <a:lnTo>
                      <a:pt x="37" y="86"/>
                    </a:lnTo>
                    <a:lnTo>
                      <a:pt x="37" y="84"/>
                    </a:lnTo>
                    <a:lnTo>
                      <a:pt x="44" y="83"/>
                    </a:lnTo>
                    <a:lnTo>
                      <a:pt x="64" y="83"/>
                    </a:lnTo>
                    <a:lnTo>
                      <a:pt x="72" y="81"/>
                    </a:lnTo>
                    <a:lnTo>
                      <a:pt x="78" y="84"/>
                    </a:lnTo>
                    <a:lnTo>
                      <a:pt x="79" y="81"/>
                    </a:lnTo>
                    <a:lnTo>
                      <a:pt x="84" y="79"/>
                    </a:lnTo>
                    <a:lnTo>
                      <a:pt x="86" y="83"/>
                    </a:lnTo>
                    <a:lnTo>
                      <a:pt x="91" y="82"/>
                    </a:lnTo>
                    <a:lnTo>
                      <a:pt x="91" y="79"/>
                    </a:lnTo>
                    <a:lnTo>
                      <a:pt x="90" y="77"/>
                    </a:lnTo>
                    <a:lnTo>
                      <a:pt x="85" y="76"/>
                    </a:lnTo>
                    <a:lnTo>
                      <a:pt x="85" y="73"/>
                    </a:lnTo>
                    <a:lnTo>
                      <a:pt x="83" y="67"/>
                    </a:lnTo>
                    <a:lnTo>
                      <a:pt x="81" y="64"/>
                    </a:lnTo>
                    <a:lnTo>
                      <a:pt x="82" y="62"/>
                    </a:lnTo>
                    <a:lnTo>
                      <a:pt x="83" y="61"/>
                    </a:lnTo>
                    <a:lnTo>
                      <a:pt x="83" y="55"/>
                    </a:lnTo>
                    <a:lnTo>
                      <a:pt x="84" y="53"/>
                    </a:lnTo>
                    <a:lnTo>
                      <a:pt x="84" y="49"/>
                    </a:lnTo>
                    <a:lnTo>
                      <a:pt x="85" y="47"/>
                    </a:lnTo>
                    <a:lnTo>
                      <a:pt x="85" y="44"/>
                    </a:lnTo>
                    <a:lnTo>
                      <a:pt x="91" y="36"/>
                    </a:lnTo>
                    <a:lnTo>
                      <a:pt x="93" y="34"/>
                    </a:lnTo>
                    <a:lnTo>
                      <a:pt x="93" y="32"/>
                    </a:lnTo>
                    <a:lnTo>
                      <a:pt x="94" y="29"/>
                    </a:lnTo>
                    <a:lnTo>
                      <a:pt x="93" y="26"/>
                    </a:lnTo>
                    <a:lnTo>
                      <a:pt x="91" y="24"/>
                    </a:lnTo>
                    <a:lnTo>
                      <a:pt x="91" y="20"/>
                    </a:lnTo>
                    <a:lnTo>
                      <a:pt x="90" y="17"/>
                    </a:lnTo>
                    <a:lnTo>
                      <a:pt x="91" y="12"/>
                    </a:lnTo>
                    <a:lnTo>
                      <a:pt x="87"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5" name="Freeform 97">
                <a:extLst>
                  <a:ext uri="{FF2B5EF4-FFF2-40B4-BE49-F238E27FC236}">
                    <a16:creationId xmlns:a16="http://schemas.microsoft.com/office/drawing/2014/main" id="{36780508-7349-AB1C-CD7C-1FB5B76C52EA}"/>
                  </a:ext>
                </a:extLst>
              </p:cNvPr>
              <p:cNvSpPr/>
              <p:nvPr/>
            </p:nvSpPr>
            <p:spPr bwMode="auto">
              <a:xfrm>
                <a:off x="5603876" y="3187701"/>
                <a:ext cx="96838" cy="157163"/>
              </a:xfrm>
              <a:custGeom>
                <a:avLst/>
                <a:gdLst>
                  <a:gd name="T0" fmla="*/ 36 w 61"/>
                  <a:gd name="T1" fmla="*/ 3 h 99"/>
                  <a:gd name="T2" fmla="*/ 22 w 61"/>
                  <a:gd name="T3" fmla="*/ 4 h 99"/>
                  <a:gd name="T4" fmla="*/ 9 w 61"/>
                  <a:gd name="T5" fmla="*/ 4 h 99"/>
                  <a:gd name="T6" fmla="*/ 5 w 61"/>
                  <a:gd name="T7" fmla="*/ 6 h 99"/>
                  <a:gd name="T8" fmla="*/ 7 w 61"/>
                  <a:gd name="T9" fmla="*/ 12 h 99"/>
                  <a:gd name="T10" fmla="*/ 9 w 61"/>
                  <a:gd name="T11" fmla="*/ 22 h 99"/>
                  <a:gd name="T12" fmla="*/ 9 w 61"/>
                  <a:gd name="T13" fmla="*/ 22 h 99"/>
                  <a:gd name="T14" fmla="*/ 8 w 61"/>
                  <a:gd name="T15" fmla="*/ 27 h 99"/>
                  <a:gd name="T16" fmla="*/ 9 w 61"/>
                  <a:gd name="T17" fmla="*/ 33 h 99"/>
                  <a:gd name="T18" fmla="*/ 13 w 61"/>
                  <a:gd name="T19" fmla="*/ 39 h 99"/>
                  <a:gd name="T20" fmla="*/ 12 w 61"/>
                  <a:gd name="T21" fmla="*/ 46 h 99"/>
                  <a:gd name="T22" fmla="*/ 3 w 61"/>
                  <a:gd name="T23" fmla="*/ 55 h 99"/>
                  <a:gd name="T24" fmla="*/ 2 w 61"/>
                  <a:gd name="T25" fmla="*/ 59 h 99"/>
                  <a:gd name="T26" fmla="*/ 1 w 61"/>
                  <a:gd name="T27" fmla="*/ 65 h 99"/>
                  <a:gd name="T28" fmla="*/ 0 w 61"/>
                  <a:gd name="T29" fmla="*/ 73 h 99"/>
                  <a:gd name="T30" fmla="*/ 3 w 61"/>
                  <a:gd name="T31" fmla="*/ 81 h 99"/>
                  <a:gd name="T32" fmla="*/ 7 w 61"/>
                  <a:gd name="T33" fmla="*/ 85 h 99"/>
                  <a:gd name="T34" fmla="*/ 9 w 61"/>
                  <a:gd name="T35" fmla="*/ 94 h 99"/>
                  <a:gd name="T36" fmla="*/ 6 w 61"/>
                  <a:gd name="T37" fmla="*/ 95 h 99"/>
                  <a:gd name="T38" fmla="*/ 3 w 61"/>
                  <a:gd name="T39" fmla="*/ 95 h 99"/>
                  <a:gd name="T40" fmla="*/ 12 w 61"/>
                  <a:gd name="T41" fmla="*/ 96 h 99"/>
                  <a:gd name="T42" fmla="*/ 30 w 61"/>
                  <a:gd name="T43" fmla="*/ 93 h 99"/>
                  <a:gd name="T44" fmla="*/ 47 w 61"/>
                  <a:gd name="T45" fmla="*/ 85 h 99"/>
                  <a:gd name="T46" fmla="*/ 61 w 61"/>
                  <a:gd name="T47" fmla="*/ 81 h 99"/>
                  <a:gd name="T48" fmla="*/ 60 w 61"/>
                  <a:gd name="T49" fmla="*/ 79 h 99"/>
                  <a:gd name="T50" fmla="*/ 56 w 61"/>
                  <a:gd name="T51" fmla="*/ 70 h 99"/>
                  <a:gd name="T52" fmla="*/ 57 w 61"/>
                  <a:gd name="T53" fmla="*/ 63 h 99"/>
                  <a:gd name="T54" fmla="*/ 58 w 61"/>
                  <a:gd name="T55" fmla="*/ 51 h 99"/>
                  <a:gd name="T56" fmla="*/ 57 w 61"/>
                  <a:gd name="T57" fmla="*/ 44 h 99"/>
                  <a:gd name="T58" fmla="*/ 57 w 61"/>
                  <a:gd name="T59" fmla="*/ 40 h 99"/>
                  <a:gd name="T60" fmla="*/ 54 w 61"/>
                  <a:gd name="T61" fmla="*/ 36 h 99"/>
                  <a:gd name="T62" fmla="*/ 57 w 61"/>
                  <a:gd name="T63" fmla="*/ 30 h 99"/>
                  <a:gd name="T64" fmla="*/ 56 w 61"/>
                  <a:gd name="T65" fmla="*/ 27 h 99"/>
                  <a:gd name="T66" fmla="*/ 53 w 61"/>
                  <a:gd name="T67" fmla="*/ 19 h 99"/>
                  <a:gd name="T68" fmla="*/ 51 w 61"/>
                  <a:gd name="T69" fmla="*/ 13 h 99"/>
                  <a:gd name="T70" fmla="*/ 46 w 61"/>
                  <a:gd name="T71" fmla="*/ 8 h 99"/>
                  <a:gd name="T72" fmla="*/ 44 w 61"/>
                  <a:gd name="T73" fmla="*/ 4 h 99"/>
                  <a:gd name="T74" fmla="*/ 39 w 61"/>
                  <a:gd name="T75" fmla="*/ 3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99">
                    <a:moveTo>
                      <a:pt x="39" y="3"/>
                    </a:moveTo>
                    <a:lnTo>
                      <a:pt x="36" y="3"/>
                    </a:lnTo>
                    <a:lnTo>
                      <a:pt x="30" y="3"/>
                    </a:lnTo>
                    <a:lnTo>
                      <a:pt x="22" y="4"/>
                    </a:lnTo>
                    <a:lnTo>
                      <a:pt x="21" y="4"/>
                    </a:lnTo>
                    <a:lnTo>
                      <a:pt x="9" y="4"/>
                    </a:lnTo>
                    <a:lnTo>
                      <a:pt x="5" y="4"/>
                    </a:lnTo>
                    <a:lnTo>
                      <a:pt x="5" y="6"/>
                    </a:lnTo>
                    <a:lnTo>
                      <a:pt x="6" y="11"/>
                    </a:lnTo>
                    <a:lnTo>
                      <a:pt x="7" y="12"/>
                    </a:lnTo>
                    <a:lnTo>
                      <a:pt x="9" y="17"/>
                    </a:lnTo>
                    <a:lnTo>
                      <a:pt x="9" y="22"/>
                    </a:lnTo>
                    <a:lnTo>
                      <a:pt x="9" y="22"/>
                    </a:lnTo>
                    <a:lnTo>
                      <a:pt x="9" y="22"/>
                    </a:lnTo>
                    <a:lnTo>
                      <a:pt x="9" y="22"/>
                    </a:lnTo>
                    <a:lnTo>
                      <a:pt x="8" y="27"/>
                    </a:lnTo>
                    <a:lnTo>
                      <a:pt x="9" y="30"/>
                    </a:lnTo>
                    <a:lnTo>
                      <a:pt x="9" y="33"/>
                    </a:lnTo>
                    <a:lnTo>
                      <a:pt x="12" y="35"/>
                    </a:lnTo>
                    <a:lnTo>
                      <a:pt x="13" y="39"/>
                    </a:lnTo>
                    <a:lnTo>
                      <a:pt x="12" y="42"/>
                    </a:lnTo>
                    <a:lnTo>
                      <a:pt x="12" y="46"/>
                    </a:lnTo>
                    <a:lnTo>
                      <a:pt x="8" y="48"/>
                    </a:lnTo>
                    <a:lnTo>
                      <a:pt x="3" y="55"/>
                    </a:lnTo>
                    <a:lnTo>
                      <a:pt x="3" y="57"/>
                    </a:lnTo>
                    <a:lnTo>
                      <a:pt x="2" y="59"/>
                    </a:lnTo>
                    <a:lnTo>
                      <a:pt x="2" y="64"/>
                    </a:lnTo>
                    <a:lnTo>
                      <a:pt x="1" y="65"/>
                    </a:lnTo>
                    <a:lnTo>
                      <a:pt x="1" y="72"/>
                    </a:lnTo>
                    <a:lnTo>
                      <a:pt x="0" y="73"/>
                    </a:lnTo>
                    <a:lnTo>
                      <a:pt x="1" y="76"/>
                    </a:lnTo>
                    <a:lnTo>
                      <a:pt x="3" y="81"/>
                    </a:lnTo>
                    <a:lnTo>
                      <a:pt x="3" y="85"/>
                    </a:lnTo>
                    <a:lnTo>
                      <a:pt x="7" y="85"/>
                    </a:lnTo>
                    <a:lnTo>
                      <a:pt x="9" y="88"/>
                    </a:lnTo>
                    <a:lnTo>
                      <a:pt x="9" y="94"/>
                    </a:lnTo>
                    <a:lnTo>
                      <a:pt x="6" y="95"/>
                    </a:lnTo>
                    <a:lnTo>
                      <a:pt x="6" y="95"/>
                    </a:lnTo>
                    <a:lnTo>
                      <a:pt x="6" y="95"/>
                    </a:lnTo>
                    <a:lnTo>
                      <a:pt x="3" y="95"/>
                    </a:lnTo>
                    <a:lnTo>
                      <a:pt x="3" y="95"/>
                    </a:lnTo>
                    <a:lnTo>
                      <a:pt x="12" y="96"/>
                    </a:lnTo>
                    <a:lnTo>
                      <a:pt x="17" y="99"/>
                    </a:lnTo>
                    <a:lnTo>
                      <a:pt x="30" y="93"/>
                    </a:lnTo>
                    <a:lnTo>
                      <a:pt x="39" y="92"/>
                    </a:lnTo>
                    <a:lnTo>
                      <a:pt x="47" y="85"/>
                    </a:lnTo>
                    <a:lnTo>
                      <a:pt x="56" y="81"/>
                    </a:lnTo>
                    <a:lnTo>
                      <a:pt x="61" y="81"/>
                    </a:lnTo>
                    <a:lnTo>
                      <a:pt x="61" y="80"/>
                    </a:lnTo>
                    <a:lnTo>
                      <a:pt x="60" y="79"/>
                    </a:lnTo>
                    <a:lnTo>
                      <a:pt x="58" y="78"/>
                    </a:lnTo>
                    <a:lnTo>
                      <a:pt x="56" y="70"/>
                    </a:lnTo>
                    <a:lnTo>
                      <a:pt x="56" y="65"/>
                    </a:lnTo>
                    <a:lnTo>
                      <a:pt x="57" y="63"/>
                    </a:lnTo>
                    <a:lnTo>
                      <a:pt x="58" y="59"/>
                    </a:lnTo>
                    <a:lnTo>
                      <a:pt x="58" y="51"/>
                    </a:lnTo>
                    <a:lnTo>
                      <a:pt x="57" y="49"/>
                    </a:lnTo>
                    <a:lnTo>
                      <a:pt x="57" y="44"/>
                    </a:lnTo>
                    <a:lnTo>
                      <a:pt x="56" y="42"/>
                    </a:lnTo>
                    <a:lnTo>
                      <a:pt x="57" y="40"/>
                    </a:lnTo>
                    <a:lnTo>
                      <a:pt x="57" y="37"/>
                    </a:lnTo>
                    <a:lnTo>
                      <a:pt x="54" y="36"/>
                    </a:lnTo>
                    <a:lnTo>
                      <a:pt x="56" y="33"/>
                    </a:lnTo>
                    <a:lnTo>
                      <a:pt x="57" y="30"/>
                    </a:lnTo>
                    <a:lnTo>
                      <a:pt x="56" y="27"/>
                    </a:lnTo>
                    <a:lnTo>
                      <a:pt x="56" y="27"/>
                    </a:lnTo>
                    <a:lnTo>
                      <a:pt x="53" y="25"/>
                    </a:lnTo>
                    <a:lnTo>
                      <a:pt x="53" y="19"/>
                    </a:lnTo>
                    <a:lnTo>
                      <a:pt x="53" y="15"/>
                    </a:lnTo>
                    <a:lnTo>
                      <a:pt x="51" y="13"/>
                    </a:lnTo>
                    <a:lnTo>
                      <a:pt x="50" y="11"/>
                    </a:lnTo>
                    <a:lnTo>
                      <a:pt x="46" y="8"/>
                    </a:lnTo>
                    <a:lnTo>
                      <a:pt x="45" y="6"/>
                    </a:lnTo>
                    <a:lnTo>
                      <a:pt x="44" y="4"/>
                    </a:lnTo>
                    <a:lnTo>
                      <a:pt x="43" y="0"/>
                    </a:lnTo>
                    <a:lnTo>
                      <a:pt x="39"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6" name="Freeform 98">
                <a:extLst>
                  <a:ext uri="{FF2B5EF4-FFF2-40B4-BE49-F238E27FC236}">
                    <a16:creationId xmlns:a16="http://schemas.microsoft.com/office/drawing/2014/main" id="{5E22F4E2-9387-0891-3BA4-3212749A5CFC}"/>
                  </a:ext>
                </a:extLst>
              </p:cNvPr>
              <p:cNvSpPr/>
              <p:nvPr/>
            </p:nvSpPr>
            <p:spPr bwMode="auto">
              <a:xfrm>
                <a:off x="5676901" y="3187701"/>
                <a:ext cx="44450" cy="127000"/>
              </a:xfrm>
              <a:custGeom>
                <a:avLst/>
                <a:gdLst>
                  <a:gd name="T0" fmla="*/ 11 w 28"/>
                  <a:gd name="T1" fmla="*/ 4 h 80"/>
                  <a:gd name="T2" fmla="*/ 0 w 28"/>
                  <a:gd name="T3" fmla="*/ 0 h 80"/>
                  <a:gd name="T4" fmla="*/ 0 w 28"/>
                  <a:gd name="T5" fmla="*/ 3 h 80"/>
                  <a:gd name="T6" fmla="*/ 1 w 28"/>
                  <a:gd name="T7" fmla="*/ 5 h 80"/>
                  <a:gd name="T8" fmla="*/ 3 w 28"/>
                  <a:gd name="T9" fmla="*/ 7 h 80"/>
                  <a:gd name="T10" fmla="*/ 5 w 28"/>
                  <a:gd name="T11" fmla="*/ 10 h 80"/>
                  <a:gd name="T12" fmla="*/ 7 w 28"/>
                  <a:gd name="T13" fmla="*/ 12 h 80"/>
                  <a:gd name="T14" fmla="*/ 11 w 28"/>
                  <a:gd name="T15" fmla="*/ 14 h 80"/>
                  <a:gd name="T16" fmla="*/ 10 w 28"/>
                  <a:gd name="T17" fmla="*/ 19 h 80"/>
                  <a:gd name="T18" fmla="*/ 10 w 28"/>
                  <a:gd name="T19" fmla="*/ 24 h 80"/>
                  <a:gd name="T20" fmla="*/ 11 w 28"/>
                  <a:gd name="T21" fmla="*/ 25 h 80"/>
                  <a:gd name="T22" fmla="*/ 13 w 28"/>
                  <a:gd name="T23" fmla="*/ 25 h 80"/>
                  <a:gd name="T24" fmla="*/ 13 w 28"/>
                  <a:gd name="T25" fmla="*/ 32 h 80"/>
                  <a:gd name="T26" fmla="*/ 12 w 28"/>
                  <a:gd name="T27" fmla="*/ 34 h 80"/>
                  <a:gd name="T28" fmla="*/ 12 w 28"/>
                  <a:gd name="T29" fmla="*/ 35 h 80"/>
                  <a:gd name="T30" fmla="*/ 13 w 28"/>
                  <a:gd name="T31" fmla="*/ 36 h 80"/>
                  <a:gd name="T32" fmla="*/ 13 w 28"/>
                  <a:gd name="T33" fmla="*/ 40 h 80"/>
                  <a:gd name="T34" fmla="*/ 12 w 28"/>
                  <a:gd name="T35" fmla="*/ 42 h 80"/>
                  <a:gd name="T36" fmla="*/ 13 w 28"/>
                  <a:gd name="T37" fmla="*/ 43 h 80"/>
                  <a:gd name="T38" fmla="*/ 13 w 28"/>
                  <a:gd name="T39" fmla="*/ 49 h 80"/>
                  <a:gd name="T40" fmla="*/ 14 w 28"/>
                  <a:gd name="T41" fmla="*/ 51 h 80"/>
                  <a:gd name="T42" fmla="*/ 14 w 28"/>
                  <a:gd name="T43" fmla="*/ 61 h 80"/>
                  <a:gd name="T44" fmla="*/ 13 w 28"/>
                  <a:gd name="T45" fmla="*/ 64 h 80"/>
                  <a:gd name="T46" fmla="*/ 13 w 28"/>
                  <a:gd name="T47" fmla="*/ 65 h 80"/>
                  <a:gd name="T48" fmla="*/ 12 w 28"/>
                  <a:gd name="T49" fmla="*/ 70 h 80"/>
                  <a:gd name="T50" fmla="*/ 14 w 28"/>
                  <a:gd name="T51" fmla="*/ 76 h 80"/>
                  <a:gd name="T52" fmla="*/ 15 w 28"/>
                  <a:gd name="T53" fmla="*/ 77 h 80"/>
                  <a:gd name="T54" fmla="*/ 16 w 28"/>
                  <a:gd name="T55" fmla="*/ 78 h 80"/>
                  <a:gd name="T56" fmla="*/ 19 w 28"/>
                  <a:gd name="T57" fmla="*/ 80 h 80"/>
                  <a:gd name="T58" fmla="*/ 19 w 28"/>
                  <a:gd name="T59" fmla="*/ 80 h 80"/>
                  <a:gd name="T60" fmla="*/ 27 w 28"/>
                  <a:gd name="T61" fmla="*/ 76 h 80"/>
                  <a:gd name="T62" fmla="*/ 28 w 28"/>
                  <a:gd name="T63" fmla="*/ 76 h 80"/>
                  <a:gd name="T64" fmla="*/ 28 w 28"/>
                  <a:gd name="T65" fmla="*/ 74 h 80"/>
                  <a:gd name="T66" fmla="*/ 26 w 28"/>
                  <a:gd name="T67" fmla="*/ 71 h 80"/>
                  <a:gd name="T68" fmla="*/ 26 w 28"/>
                  <a:gd name="T69" fmla="*/ 66 h 80"/>
                  <a:gd name="T70" fmla="*/ 25 w 28"/>
                  <a:gd name="T71" fmla="*/ 63 h 80"/>
                  <a:gd name="T72" fmla="*/ 26 w 28"/>
                  <a:gd name="T73" fmla="*/ 41 h 80"/>
                  <a:gd name="T74" fmla="*/ 27 w 28"/>
                  <a:gd name="T75" fmla="*/ 39 h 80"/>
                  <a:gd name="T76" fmla="*/ 27 w 28"/>
                  <a:gd name="T77" fmla="*/ 36 h 80"/>
                  <a:gd name="T78" fmla="*/ 26 w 28"/>
                  <a:gd name="T79" fmla="*/ 34 h 80"/>
                  <a:gd name="T80" fmla="*/ 26 w 28"/>
                  <a:gd name="T81" fmla="*/ 29 h 80"/>
                  <a:gd name="T82" fmla="*/ 25 w 28"/>
                  <a:gd name="T83" fmla="*/ 24 h 80"/>
                  <a:gd name="T84" fmla="*/ 22 w 28"/>
                  <a:gd name="T85" fmla="*/ 15 h 80"/>
                  <a:gd name="T86" fmla="*/ 20 w 28"/>
                  <a:gd name="T87" fmla="*/ 14 h 80"/>
                  <a:gd name="T88" fmla="*/ 19 w 28"/>
                  <a:gd name="T89" fmla="*/ 13 h 80"/>
                  <a:gd name="T90" fmla="*/ 14 w 28"/>
                  <a:gd name="T91" fmla="*/ 11 h 80"/>
                  <a:gd name="T92" fmla="*/ 13 w 28"/>
                  <a:gd name="T93" fmla="*/ 5 h 80"/>
                  <a:gd name="T94" fmla="*/ 14 w 28"/>
                  <a:gd name="T95" fmla="*/ 4 h 80"/>
                  <a:gd name="T96" fmla="*/ 11 w 28"/>
                  <a:gd name="T97" fmla="*/ 4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8" h="80">
                    <a:moveTo>
                      <a:pt x="11" y="4"/>
                    </a:moveTo>
                    <a:lnTo>
                      <a:pt x="0" y="0"/>
                    </a:lnTo>
                    <a:lnTo>
                      <a:pt x="0" y="3"/>
                    </a:lnTo>
                    <a:lnTo>
                      <a:pt x="1" y="5"/>
                    </a:lnTo>
                    <a:lnTo>
                      <a:pt x="3" y="7"/>
                    </a:lnTo>
                    <a:lnTo>
                      <a:pt x="5" y="10"/>
                    </a:lnTo>
                    <a:lnTo>
                      <a:pt x="7" y="12"/>
                    </a:lnTo>
                    <a:lnTo>
                      <a:pt x="11" y="14"/>
                    </a:lnTo>
                    <a:lnTo>
                      <a:pt x="10" y="19"/>
                    </a:lnTo>
                    <a:lnTo>
                      <a:pt x="10" y="24"/>
                    </a:lnTo>
                    <a:lnTo>
                      <a:pt x="11" y="25"/>
                    </a:lnTo>
                    <a:lnTo>
                      <a:pt x="13" y="25"/>
                    </a:lnTo>
                    <a:lnTo>
                      <a:pt x="13" y="32"/>
                    </a:lnTo>
                    <a:lnTo>
                      <a:pt x="12" y="34"/>
                    </a:lnTo>
                    <a:lnTo>
                      <a:pt x="12" y="35"/>
                    </a:lnTo>
                    <a:lnTo>
                      <a:pt x="13" y="36"/>
                    </a:lnTo>
                    <a:lnTo>
                      <a:pt x="13" y="40"/>
                    </a:lnTo>
                    <a:lnTo>
                      <a:pt x="12" y="42"/>
                    </a:lnTo>
                    <a:lnTo>
                      <a:pt x="13" y="43"/>
                    </a:lnTo>
                    <a:lnTo>
                      <a:pt x="13" y="49"/>
                    </a:lnTo>
                    <a:lnTo>
                      <a:pt x="14" y="51"/>
                    </a:lnTo>
                    <a:lnTo>
                      <a:pt x="14" y="61"/>
                    </a:lnTo>
                    <a:lnTo>
                      <a:pt x="13" y="64"/>
                    </a:lnTo>
                    <a:lnTo>
                      <a:pt x="13" y="65"/>
                    </a:lnTo>
                    <a:lnTo>
                      <a:pt x="12" y="70"/>
                    </a:lnTo>
                    <a:lnTo>
                      <a:pt x="14" y="76"/>
                    </a:lnTo>
                    <a:lnTo>
                      <a:pt x="15" y="77"/>
                    </a:lnTo>
                    <a:lnTo>
                      <a:pt x="16" y="78"/>
                    </a:lnTo>
                    <a:lnTo>
                      <a:pt x="19" y="80"/>
                    </a:lnTo>
                    <a:lnTo>
                      <a:pt x="19" y="80"/>
                    </a:lnTo>
                    <a:lnTo>
                      <a:pt x="27" y="76"/>
                    </a:lnTo>
                    <a:lnTo>
                      <a:pt x="28" y="76"/>
                    </a:lnTo>
                    <a:lnTo>
                      <a:pt x="28" y="74"/>
                    </a:lnTo>
                    <a:lnTo>
                      <a:pt x="26" y="71"/>
                    </a:lnTo>
                    <a:lnTo>
                      <a:pt x="26" y="66"/>
                    </a:lnTo>
                    <a:lnTo>
                      <a:pt x="25" y="63"/>
                    </a:lnTo>
                    <a:lnTo>
                      <a:pt x="26" y="41"/>
                    </a:lnTo>
                    <a:lnTo>
                      <a:pt x="27" y="39"/>
                    </a:lnTo>
                    <a:lnTo>
                      <a:pt x="27" y="36"/>
                    </a:lnTo>
                    <a:lnTo>
                      <a:pt x="26" y="34"/>
                    </a:lnTo>
                    <a:lnTo>
                      <a:pt x="26" y="29"/>
                    </a:lnTo>
                    <a:lnTo>
                      <a:pt x="25" y="24"/>
                    </a:lnTo>
                    <a:lnTo>
                      <a:pt x="22" y="15"/>
                    </a:lnTo>
                    <a:lnTo>
                      <a:pt x="20" y="14"/>
                    </a:lnTo>
                    <a:lnTo>
                      <a:pt x="19" y="13"/>
                    </a:lnTo>
                    <a:lnTo>
                      <a:pt x="14" y="11"/>
                    </a:lnTo>
                    <a:lnTo>
                      <a:pt x="13" y="5"/>
                    </a:lnTo>
                    <a:lnTo>
                      <a:pt x="14" y="4"/>
                    </a:lnTo>
                    <a:lnTo>
                      <a:pt x="11"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7" name="Freeform 99">
                <a:extLst>
                  <a:ext uri="{FF2B5EF4-FFF2-40B4-BE49-F238E27FC236}">
                    <a16:creationId xmlns:a16="http://schemas.microsoft.com/office/drawing/2014/main" id="{D96B536C-56BA-C197-0A59-98786454C5FF}"/>
                  </a:ext>
                </a:extLst>
              </p:cNvPr>
              <p:cNvSpPr/>
              <p:nvPr/>
            </p:nvSpPr>
            <p:spPr bwMode="auto">
              <a:xfrm>
                <a:off x="5702301" y="3155951"/>
                <a:ext cx="73025" cy="153988"/>
              </a:xfrm>
              <a:custGeom>
                <a:avLst/>
                <a:gdLst>
                  <a:gd name="T0" fmla="*/ 34 w 46"/>
                  <a:gd name="T1" fmla="*/ 8 h 97"/>
                  <a:gd name="T2" fmla="*/ 27 w 46"/>
                  <a:gd name="T3" fmla="*/ 0 h 97"/>
                  <a:gd name="T4" fmla="*/ 27 w 46"/>
                  <a:gd name="T5" fmla="*/ 3 h 97"/>
                  <a:gd name="T6" fmla="*/ 22 w 46"/>
                  <a:gd name="T7" fmla="*/ 5 h 97"/>
                  <a:gd name="T8" fmla="*/ 22 w 46"/>
                  <a:gd name="T9" fmla="*/ 6 h 97"/>
                  <a:gd name="T10" fmla="*/ 15 w 46"/>
                  <a:gd name="T11" fmla="*/ 11 h 97"/>
                  <a:gd name="T12" fmla="*/ 9 w 46"/>
                  <a:gd name="T13" fmla="*/ 13 h 97"/>
                  <a:gd name="T14" fmla="*/ 7 w 46"/>
                  <a:gd name="T15" fmla="*/ 17 h 97"/>
                  <a:gd name="T16" fmla="*/ 5 w 46"/>
                  <a:gd name="T17" fmla="*/ 22 h 97"/>
                  <a:gd name="T18" fmla="*/ 0 w 46"/>
                  <a:gd name="T19" fmla="*/ 24 h 97"/>
                  <a:gd name="T20" fmla="*/ 0 w 46"/>
                  <a:gd name="T21" fmla="*/ 25 h 97"/>
                  <a:gd name="T22" fmla="*/ 0 w 46"/>
                  <a:gd name="T23" fmla="*/ 30 h 97"/>
                  <a:gd name="T24" fmla="*/ 6 w 46"/>
                  <a:gd name="T25" fmla="*/ 33 h 97"/>
                  <a:gd name="T26" fmla="*/ 11 w 46"/>
                  <a:gd name="T27" fmla="*/ 42 h 97"/>
                  <a:gd name="T28" fmla="*/ 12 w 46"/>
                  <a:gd name="T29" fmla="*/ 53 h 97"/>
                  <a:gd name="T30" fmla="*/ 13 w 46"/>
                  <a:gd name="T31" fmla="*/ 60 h 97"/>
                  <a:gd name="T32" fmla="*/ 12 w 46"/>
                  <a:gd name="T33" fmla="*/ 64 h 97"/>
                  <a:gd name="T34" fmla="*/ 12 w 46"/>
                  <a:gd name="T35" fmla="*/ 86 h 97"/>
                  <a:gd name="T36" fmla="*/ 14 w 46"/>
                  <a:gd name="T37" fmla="*/ 93 h 97"/>
                  <a:gd name="T38" fmla="*/ 19 w 46"/>
                  <a:gd name="T39" fmla="*/ 97 h 97"/>
                  <a:gd name="T40" fmla="*/ 28 w 46"/>
                  <a:gd name="T41" fmla="*/ 91 h 97"/>
                  <a:gd name="T42" fmla="*/ 28 w 46"/>
                  <a:gd name="T43" fmla="*/ 82 h 97"/>
                  <a:gd name="T44" fmla="*/ 27 w 46"/>
                  <a:gd name="T45" fmla="*/ 72 h 97"/>
                  <a:gd name="T46" fmla="*/ 28 w 46"/>
                  <a:gd name="T47" fmla="*/ 69 h 97"/>
                  <a:gd name="T48" fmla="*/ 28 w 46"/>
                  <a:gd name="T49" fmla="*/ 66 h 97"/>
                  <a:gd name="T50" fmla="*/ 28 w 46"/>
                  <a:gd name="T51" fmla="*/ 56 h 97"/>
                  <a:gd name="T52" fmla="*/ 29 w 46"/>
                  <a:gd name="T53" fmla="*/ 52 h 97"/>
                  <a:gd name="T54" fmla="*/ 34 w 46"/>
                  <a:gd name="T55" fmla="*/ 50 h 97"/>
                  <a:gd name="T56" fmla="*/ 36 w 46"/>
                  <a:gd name="T57" fmla="*/ 47 h 97"/>
                  <a:gd name="T58" fmla="*/ 40 w 46"/>
                  <a:gd name="T59" fmla="*/ 40 h 97"/>
                  <a:gd name="T60" fmla="*/ 43 w 46"/>
                  <a:gd name="T61" fmla="*/ 38 h 97"/>
                  <a:gd name="T62" fmla="*/ 41 w 46"/>
                  <a:gd name="T63" fmla="*/ 33 h 97"/>
                  <a:gd name="T64" fmla="*/ 46 w 46"/>
                  <a:gd name="T65" fmla="*/ 30 h 97"/>
                  <a:gd name="T66" fmla="*/ 44 w 46"/>
                  <a:gd name="T67" fmla="*/ 24 h 97"/>
                  <a:gd name="T68" fmla="*/ 41 w 46"/>
                  <a:gd name="T69" fmla="*/ 18 h 97"/>
                  <a:gd name="T70" fmla="*/ 40 w 46"/>
                  <a:gd name="T71" fmla="*/ 1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6" h="97">
                    <a:moveTo>
                      <a:pt x="37" y="8"/>
                    </a:moveTo>
                    <a:lnTo>
                      <a:pt x="34" y="8"/>
                    </a:lnTo>
                    <a:lnTo>
                      <a:pt x="31" y="3"/>
                    </a:lnTo>
                    <a:lnTo>
                      <a:pt x="27" y="0"/>
                    </a:lnTo>
                    <a:lnTo>
                      <a:pt x="27" y="1"/>
                    </a:lnTo>
                    <a:lnTo>
                      <a:pt x="27" y="3"/>
                    </a:lnTo>
                    <a:lnTo>
                      <a:pt x="24" y="4"/>
                    </a:lnTo>
                    <a:lnTo>
                      <a:pt x="22" y="5"/>
                    </a:lnTo>
                    <a:lnTo>
                      <a:pt x="22" y="5"/>
                    </a:lnTo>
                    <a:lnTo>
                      <a:pt x="22" y="6"/>
                    </a:lnTo>
                    <a:lnTo>
                      <a:pt x="19" y="11"/>
                    </a:lnTo>
                    <a:lnTo>
                      <a:pt x="15" y="11"/>
                    </a:lnTo>
                    <a:lnTo>
                      <a:pt x="11" y="15"/>
                    </a:lnTo>
                    <a:lnTo>
                      <a:pt x="9" y="13"/>
                    </a:lnTo>
                    <a:lnTo>
                      <a:pt x="7" y="15"/>
                    </a:lnTo>
                    <a:lnTo>
                      <a:pt x="7" y="17"/>
                    </a:lnTo>
                    <a:lnTo>
                      <a:pt x="5" y="18"/>
                    </a:lnTo>
                    <a:lnTo>
                      <a:pt x="5" y="22"/>
                    </a:lnTo>
                    <a:lnTo>
                      <a:pt x="0" y="23"/>
                    </a:lnTo>
                    <a:lnTo>
                      <a:pt x="0" y="24"/>
                    </a:lnTo>
                    <a:lnTo>
                      <a:pt x="0" y="25"/>
                    </a:lnTo>
                    <a:lnTo>
                      <a:pt x="0" y="25"/>
                    </a:lnTo>
                    <a:lnTo>
                      <a:pt x="0" y="25"/>
                    </a:lnTo>
                    <a:lnTo>
                      <a:pt x="0" y="30"/>
                    </a:lnTo>
                    <a:lnTo>
                      <a:pt x="4" y="31"/>
                    </a:lnTo>
                    <a:lnTo>
                      <a:pt x="6" y="33"/>
                    </a:lnTo>
                    <a:lnTo>
                      <a:pt x="7" y="34"/>
                    </a:lnTo>
                    <a:lnTo>
                      <a:pt x="11" y="42"/>
                    </a:lnTo>
                    <a:lnTo>
                      <a:pt x="13" y="49"/>
                    </a:lnTo>
                    <a:lnTo>
                      <a:pt x="12" y="53"/>
                    </a:lnTo>
                    <a:lnTo>
                      <a:pt x="13" y="56"/>
                    </a:lnTo>
                    <a:lnTo>
                      <a:pt x="13" y="60"/>
                    </a:lnTo>
                    <a:lnTo>
                      <a:pt x="12" y="62"/>
                    </a:lnTo>
                    <a:lnTo>
                      <a:pt x="12" y="64"/>
                    </a:lnTo>
                    <a:lnTo>
                      <a:pt x="12" y="82"/>
                    </a:lnTo>
                    <a:lnTo>
                      <a:pt x="12" y="86"/>
                    </a:lnTo>
                    <a:lnTo>
                      <a:pt x="13" y="90"/>
                    </a:lnTo>
                    <a:lnTo>
                      <a:pt x="14" y="93"/>
                    </a:lnTo>
                    <a:lnTo>
                      <a:pt x="14" y="96"/>
                    </a:lnTo>
                    <a:lnTo>
                      <a:pt x="19" y="97"/>
                    </a:lnTo>
                    <a:lnTo>
                      <a:pt x="28" y="93"/>
                    </a:lnTo>
                    <a:lnTo>
                      <a:pt x="28" y="91"/>
                    </a:lnTo>
                    <a:lnTo>
                      <a:pt x="28" y="84"/>
                    </a:lnTo>
                    <a:lnTo>
                      <a:pt x="28" y="82"/>
                    </a:lnTo>
                    <a:lnTo>
                      <a:pt x="28" y="78"/>
                    </a:lnTo>
                    <a:lnTo>
                      <a:pt x="27" y="72"/>
                    </a:lnTo>
                    <a:lnTo>
                      <a:pt x="28" y="70"/>
                    </a:lnTo>
                    <a:lnTo>
                      <a:pt x="28" y="69"/>
                    </a:lnTo>
                    <a:lnTo>
                      <a:pt x="27" y="68"/>
                    </a:lnTo>
                    <a:lnTo>
                      <a:pt x="28" y="66"/>
                    </a:lnTo>
                    <a:lnTo>
                      <a:pt x="27" y="62"/>
                    </a:lnTo>
                    <a:lnTo>
                      <a:pt x="28" y="56"/>
                    </a:lnTo>
                    <a:lnTo>
                      <a:pt x="27" y="54"/>
                    </a:lnTo>
                    <a:lnTo>
                      <a:pt x="29" y="52"/>
                    </a:lnTo>
                    <a:lnTo>
                      <a:pt x="32" y="50"/>
                    </a:lnTo>
                    <a:lnTo>
                      <a:pt x="34" y="50"/>
                    </a:lnTo>
                    <a:lnTo>
                      <a:pt x="35" y="49"/>
                    </a:lnTo>
                    <a:lnTo>
                      <a:pt x="36" y="47"/>
                    </a:lnTo>
                    <a:lnTo>
                      <a:pt x="39" y="42"/>
                    </a:lnTo>
                    <a:lnTo>
                      <a:pt x="40" y="40"/>
                    </a:lnTo>
                    <a:lnTo>
                      <a:pt x="42" y="38"/>
                    </a:lnTo>
                    <a:lnTo>
                      <a:pt x="43" y="38"/>
                    </a:lnTo>
                    <a:lnTo>
                      <a:pt x="41" y="35"/>
                    </a:lnTo>
                    <a:lnTo>
                      <a:pt x="41" y="33"/>
                    </a:lnTo>
                    <a:lnTo>
                      <a:pt x="43" y="30"/>
                    </a:lnTo>
                    <a:lnTo>
                      <a:pt x="46" y="30"/>
                    </a:lnTo>
                    <a:lnTo>
                      <a:pt x="46" y="30"/>
                    </a:lnTo>
                    <a:lnTo>
                      <a:pt x="44" y="24"/>
                    </a:lnTo>
                    <a:lnTo>
                      <a:pt x="44" y="20"/>
                    </a:lnTo>
                    <a:lnTo>
                      <a:pt x="41" y="18"/>
                    </a:lnTo>
                    <a:lnTo>
                      <a:pt x="40" y="15"/>
                    </a:lnTo>
                    <a:lnTo>
                      <a:pt x="40" y="11"/>
                    </a:lnTo>
                    <a:lnTo>
                      <a:pt x="3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8" name="Freeform 100">
                <a:extLst>
                  <a:ext uri="{FF2B5EF4-FFF2-40B4-BE49-F238E27FC236}">
                    <a16:creationId xmlns:a16="http://schemas.microsoft.com/office/drawing/2014/main" id="{ADF74D8F-F4FC-01FD-6D26-A1040AFB6112}"/>
                  </a:ext>
                </a:extLst>
              </p:cNvPr>
              <p:cNvSpPr/>
              <p:nvPr/>
            </p:nvSpPr>
            <p:spPr bwMode="auto">
              <a:xfrm>
                <a:off x="6003926" y="2882901"/>
                <a:ext cx="255588" cy="396875"/>
              </a:xfrm>
              <a:custGeom>
                <a:avLst/>
                <a:gdLst>
                  <a:gd name="T0" fmla="*/ 40 w 161"/>
                  <a:gd name="T1" fmla="*/ 250 h 250"/>
                  <a:gd name="T2" fmla="*/ 48 w 161"/>
                  <a:gd name="T3" fmla="*/ 248 h 250"/>
                  <a:gd name="T4" fmla="*/ 53 w 161"/>
                  <a:gd name="T5" fmla="*/ 244 h 250"/>
                  <a:gd name="T6" fmla="*/ 57 w 161"/>
                  <a:gd name="T7" fmla="*/ 248 h 250"/>
                  <a:gd name="T8" fmla="*/ 70 w 161"/>
                  <a:gd name="T9" fmla="*/ 241 h 250"/>
                  <a:gd name="T10" fmla="*/ 85 w 161"/>
                  <a:gd name="T11" fmla="*/ 236 h 250"/>
                  <a:gd name="T12" fmla="*/ 87 w 161"/>
                  <a:gd name="T13" fmla="*/ 234 h 250"/>
                  <a:gd name="T14" fmla="*/ 87 w 161"/>
                  <a:gd name="T15" fmla="*/ 224 h 250"/>
                  <a:gd name="T16" fmla="*/ 96 w 161"/>
                  <a:gd name="T17" fmla="*/ 225 h 250"/>
                  <a:gd name="T18" fmla="*/ 111 w 161"/>
                  <a:gd name="T19" fmla="*/ 222 h 250"/>
                  <a:gd name="T20" fmla="*/ 114 w 161"/>
                  <a:gd name="T21" fmla="*/ 218 h 250"/>
                  <a:gd name="T22" fmla="*/ 117 w 161"/>
                  <a:gd name="T23" fmla="*/ 211 h 250"/>
                  <a:gd name="T24" fmla="*/ 123 w 161"/>
                  <a:gd name="T25" fmla="*/ 209 h 250"/>
                  <a:gd name="T26" fmla="*/ 126 w 161"/>
                  <a:gd name="T27" fmla="*/ 203 h 250"/>
                  <a:gd name="T28" fmla="*/ 134 w 161"/>
                  <a:gd name="T29" fmla="*/ 195 h 250"/>
                  <a:gd name="T30" fmla="*/ 144 w 161"/>
                  <a:gd name="T31" fmla="*/ 195 h 250"/>
                  <a:gd name="T32" fmla="*/ 145 w 161"/>
                  <a:gd name="T33" fmla="*/ 191 h 250"/>
                  <a:gd name="T34" fmla="*/ 139 w 161"/>
                  <a:gd name="T35" fmla="*/ 187 h 250"/>
                  <a:gd name="T36" fmla="*/ 136 w 161"/>
                  <a:gd name="T37" fmla="*/ 176 h 250"/>
                  <a:gd name="T38" fmla="*/ 137 w 161"/>
                  <a:gd name="T39" fmla="*/ 172 h 250"/>
                  <a:gd name="T40" fmla="*/ 132 w 161"/>
                  <a:gd name="T41" fmla="*/ 174 h 250"/>
                  <a:gd name="T42" fmla="*/ 134 w 161"/>
                  <a:gd name="T43" fmla="*/ 160 h 250"/>
                  <a:gd name="T44" fmla="*/ 132 w 161"/>
                  <a:gd name="T45" fmla="*/ 154 h 250"/>
                  <a:gd name="T46" fmla="*/ 138 w 161"/>
                  <a:gd name="T47" fmla="*/ 147 h 250"/>
                  <a:gd name="T48" fmla="*/ 140 w 161"/>
                  <a:gd name="T49" fmla="*/ 139 h 250"/>
                  <a:gd name="T50" fmla="*/ 147 w 161"/>
                  <a:gd name="T51" fmla="*/ 131 h 250"/>
                  <a:gd name="T52" fmla="*/ 149 w 161"/>
                  <a:gd name="T53" fmla="*/ 121 h 250"/>
                  <a:gd name="T54" fmla="*/ 159 w 161"/>
                  <a:gd name="T55" fmla="*/ 122 h 250"/>
                  <a:gd name="T56" fmla="*/ 160 w 161"/>
                  <a:gd name="T57" fmla="*/ 65 h 250"/>
                  <a:gd name="T58" fmla="*/ 20 w 161"/>
                  <a:gd name="T59" fmla="*/ 7 h 250"/>
                  <a:gd name="T60" fmla="*/ 28 w 161"/>
                  <a:gd name="T61" fmla="*/ 34 h 250"/>
                  <a:gd name="T62" fmla="*/ 37 w 161"/>
                  <a:gd name="T63" fmla="*/ 53 h 250"/>
                  <a:gd name="T64" fmla="*/ 31 w 161"/>
                  <a:gd name="T65" fmla="*/ 107 h 250"/>
                  <a:gd name="T66" fmla="*/ 1 w 161"/>
                  <a:gd name="T67" fmla="*/ 136 h 250"/>
                  <a:gd name="T68" fmla="*/ 1 w 161"/>
                  <a:gd name="T69" fmla="*/ 154 h 250"/>
                  <a:gd name="T70" fmla="*/ 9 w 161"/>
                  <a:gd name="T71" fmla="*/ 163 h 250"/>
                  <a:gd name="T72" fmla="*/ 22 w 161"/>
                  <a:gd name="T73" fmla="*/ 176 h 250"/>
                  <a:gd name="T74" fmla="*/ 26 w 161"/>
                  <a:gd name="T75" fmla="*/ 184 h 250"/>
                  <a:gd name="T76" fmla="*/ 26 w 161"/>
                  <a:gd name="T77" fmla="*/ 189 h 250"/>
                  <a:gd name="T78" fmla="*/ 23 w 161"/>
                  <a:gd name="T79" fmla="*/ 198 h 250"/>
                  <a:gd name="T80" fmla="*/ 29 w 161"/>
                  <a:gd name="T81" fmla="*/ 204 h 250"/>
                  <a:gd name="T82" fmla="*/ 37 w 161"/>
                  <a:gd name="T83" fmla="*/ 212 h 250"/>
                  <a:gd name="T84" fmla="*/ 28 w 161"/>
                  <a:gd name="T85" fmla="*/ 213 h 250"/>
                  <a:gd name="T86" fmla="*/ 21 w 161"/>
                  <a:gd name="T87" fmla="*/ 213 h 250"/>
                  <a:gd name="T88" fmla="*/ 13 w 161"/>
                  <a:gd name="T89" fmla="*/ 213 h 250"/>
                  <a:gd name="T90" fmla="*/ 12 w 161"/>
                  <a:gd name="T91" fmla="*/ 218 h 250"/>
                  <a:gd name="T92" fmla="*/ 14 w 161"/>
                  <a:gd name="T93" fmla="*/ 222 h 250"/>
                  <a:gd name="T94" fmla="*/ 28 w 161"/>
                  <a:gd name="T95" fmla="*/ 234 h 250"/>
                  <a:gd name="T96" fmla="*/ 36 w 161"/>
                  <a:gd name="T97" fmla="*/ 244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1" h="250">
                    <a:moveTo>
                      <a:pt x="37" y="248"/>
                    </a:moveTo>
                    <a:lnTo>
                      <a:pt x="38" y="250"/>
                    </a:lnTo>
                    <a:lnTo>
                      <a:pt x="40" y="250"/>
                    </a:lnTo>
                    <a:lnTo>
                      <a:pt x="42" y="250"/>
                    </a:lnTo>
                    <a:lnTo>
                      <a:pt x="45" y="250"/>
                    </a:lnTo>
                    <a:lnTo>
                      <a:pt x="48" y="248"/>
                    </a:lnTo>
                    <a:lnTo>
                      <a:pt x="48" y="244"/>
                    </a:lnTo>
                    <a:lnTo>
                      <a:pt x="50" y="241"/>
                    </a:lnTo>
                    <a:lnTo>
                      <a:pt x="53" y="244"/>
                    </a:lnTo>
                    <a:lnTo>
                      <a:pt x="55" y="248"/>
                    </a:lnTo>
                    <a:lnTo>
                      <a:pt x="55" y="248"/>
                    </a:lnTo>
                    <a:lnTo>
                      <a:pt x="57" y="248"/>
                    </a:lnTo>
                    <a:lnTo>
                      <a:pt x="60" y="246"/>
                    </a:lnTo>
                    <a:lnTo>
                      <a:pt x="65" y="243"/>
                    </a:lnTo>
                    <a:lnTo>
                      <a:pt x="70" y="241"/>
                    </a:lnTo>
                    <a:lnTo>
                      <a:pt x="79" y="239"/>
                    </a:lnTo>
                    <a:lnTo>
                      <a:pt x="82" y="239"/>
                    </a:lnTo>
                    <a:lnTo>
                      <a:pt x="85" y="236"/>
                    </a:lnTo>
                    <a:lnTo>
                      <a:pt x="88" y="234"/>
                    </a:lnTo>
                    <a:lnTo>
                      <a:pt x="88" y="234"/>
                    </a:lnTo>
                    <a:lnTo>
                      <a:pt x="87" y="234"/>
                    </a:lnTo>
                    <a:lnTo>
                      <a:pt x="83" y="229"/>
                    </a:lnTo>
                    <a:lnTo>
                      <a:pt x="83" y="226"/>
                    </a:lnTo>
                    <a:lnTo>
                      <a:pt x="87" y="224"/>
                    </a:lnTo>
                    <a:lnTo>
                      <a:pt x="89" y="225"/>
                    </a:lnTo>
                    <a:lnTo>
                      <a:pt x="93" y="225"/>
                    </a:lnTo>
                    <a:lnTo>
                      <a:pt x="96" y="225"/>
                    </a:lnTo>
                    <a:lnTo>
                      <a:pt x="100" y="226"/>
                    </a:lnTo>
                    <a:lnTo>
                      <a:pt x="109" y="225"/>
                    </a:lnTo>
                    <a:lnTo>
                      <a:pt x="111" y="222"/>
                    </a:lnTo>
                    <a:lnTo>
                      <a:pt x="114" y="221"/>
                    </a:lnTo>
                    <a:lnTo>
                      <a:pt x="115" y="220"/>
                    </a:lnTo>
                    <a:lnTo>
                      <a:pt x="114" y="218"/>
                    </a:lnTo>
                    <a:lnTo>
                      <a:pt x="115" y="214"/>
                    </a:lnTo>
                    <a:lnTo>
                      <a:pt x="117" y="213"/>
                    </a:lnTo>
                    <a:lnTo>
                      <a:pt x="117" y="211"/>
                    </a:lnTo>
                    <a:lnTo>
                      <a:pt x="120" y="207"/>
                    </a:lnTo>
                    <a:lnTo>
                      <a:pt x="122" y="209"/>
                    </a:lnTo>
                    <a:lnTo>
                      <a:pt x="123" y="209"/>
                    </a:lnTo>
                    <a:lnTo>
                      <a:pt x="125" y="204"/>
                    </a:lnTo>
                    <a:lnTo>
                      <a:pt x="126" y="204"/>
                    </a:lnTo>
                    <a:lnTo>
                      <a:pt x="126" y="203"/>
                    </a:lnTo>
                    <a:lnTo>
                      <a:pt x="127" y="199"/>
                    </a:lnTo>
                    <a:lnTo>
                      <a:pt x="132" y="197"/>
                    </a:lnTo>
                    <a:lnTo>
                      <a:pt x="134" y="195"/>
                    </a:lnTo>
                    <a:lnTo>
                      <a:pt x="139" y="195"/>
                    </a:lnTo>
                    <a:lnTo>
                      <a:pt x="140" y="196"/>
                    </a:lnTo>
                    <a:lnTo>
                      <a:pt x="144" y="195"/>
                    </a:lnTo>
                    <a:lnTo>
                      <a:pt x="144" y="195"/>
                    </a:lnTo>
                    <a:lnTo>
                      <a:pt x="145" y="194"/>
                    </a:lnTo>
                    <a:lnTo>
                      <a:pt x="145" y="191"/>
                    </a:lnTo>
                    <a:lnTo>
                      <a:pt x="146" y="190"/>
                    </a:lnTo>
                    <a:lnTo>
                      <a:pt x="145" y="188"/>
                    </a:lnTo>
                    <a:lnTo>
                      <a:pt x="139" y="187"/>
                    </a:lnTo>
                    <a:lnTo>
                      <a:pt x="138" y="183"/>
                    </a:lnTo>
                    <a:lnTo>
                      <a:pt x="138" y="180"/>
                    </a:lnTo>
                    <a:lnTo>
                      <a:pt x="136" y="176"/>
                    </a:lnTo>
                    <a:lnTo>
                      <a:pt x="137" y="175"/>
                    </a:lnTo>
                    <a:lnTo>
                      <a:pt x="134" y="173"/>
                    </a:lnTo>
                    <a:lnTo>
                      <a:pt x="137" y="172"/>
                    </a:lnTo>
                    <a:lnTo>
                      <a:pt x="137" y="170"/>
                    </a:lnTo>
                    <a:lnTo>
                      <a:pt x="137" y="170"/>
                    </a:lnTo>
                    <a:lnTo>
                      <a:pt x="132" y="174"/>
                    </a:lnTo>
                    <a:lnTo>
                      <a:pt x="130" y="170"/>
                    </a:lnTo>
                    <a:lnTo>
                      <a:pt x="130" y="166"/>
                    </a:lnTo>
                    <a:lnTo>
                      <a:pt x="134" y="160"/>
                    </a:lnTo>
                    <a:lnTo>
                      <a:pt x="136" y="159"/>
                    </a:lnTo>
                    <a:lnTo>
                      <a:pt x="136" y="156"/>
                    </a:lnTo>
                    <a:lnTo>
                      <a:pt x="132" y="154"/>
                    </a:lnTo>
                    <a:lnTo>
                      <a:pt x="133" y="151"/>
                    </a:lnTo>
                    <a:lnTo>
                      <a:pt x="137" y="150"/>
                    </a:lnTo>
                    <a:lnTo>
                      <a:pt x="138" y="147"/>
                    </a:lnTo>
                    <a:lnTo>
                      <a:pt x="137" y="146"/>
                    </a:lnTo>
                    <a:lnTo>
                      <a:pt x="137" y="143"/>
                    </a:lnTo>
                    <a:lnTo>
                      <a:pt x="140" y="139"/>
                    </a:lnTo>
                    <a:lnTo>
                      <a:pt x="141" y="139"/>
                    </a:lnTo>
                    <a:lnTo>
                      <a:pt x="146" y="133"/>
                    </a:lnTo>
                    <a:lnTo>
                      <a:pt x="147" y="131"/>
                    </a:lnTo>
                    <a:lnTo>
                      <a:pt x="146" y="129"/>
                    </a:lnTo>
                    <a:lnTo>
                      <a:pt x="146" y="124"/>
                    </a:lnTo>
                    <a:lnTo>
                      <a:pt x="149" y="121"/>
                    </a:lnTo>
                    <a:lnTo>
                      <a:pt x="154" y="121"/>
                    </a:lnTo>
                    <a:lnTo>
                      <a:pt x="156" y="123"/>
                    </a:lnTo>
                    <a:lnTo>
                      <a:pt x="159" y="122"/>
                    </a:lnTo>
                    <a:lnTo>
                      <a:pt x="161" y="121"/>
                    </a:lnTo>
                    <a:lnTo>
                      <a:pt x="160" y="65"/>
                    </a:lnTo>
                    <a:lnTo>
                      <a:pt x="160" y="65"/>
                    </a:lnTo>
                    <a:lnTo>
                      <a:pt x="160" y="62"/>
                    </a:lnTo>
                    <a:lnTo>
                      <a:pt x="35" y="0"/>
                    </a:lnTo>
                    <a:lnTo>
                      <a:pt x="20" y="7"/>
                    </a:lnTo>
                    <a:lnTo>
                      <a:pt x="21" y="7"/>
                    </a:lnTo>
                    <a:lnTo>
                      <a:pt x="28" y="29"/>
                    </a:lnTo>
                    <a:lnTo>
                      <a:pt x="28" y="34"/>
                    </a:lnTo>
                    <a:lnTo>
                      <a:pt x="27" y="35"/>
                    </a:lnTo>
                    <a:lnTo>
                      <a:pt x="37" y="47"/>
                    </a:lnTo>
                    <a:lnTo>
                      <a:pt x="37" y="53"/>
                    </a:lnTo>
                    <a:lnTo>
                      <a:pt x="35" y="56"/>
                    </a:lnTo>
                    <a:lnTo>
                      <a:pt x="30" y="84"/>
                    </a:lnTo>
                    <a:lnTo>
                      <a:pt x="31" y="107"/>
                    </a:lnTo>
                    <a:lnTo>
                      <a:pt x="5" y="132"/>
                    </a:lnTo>
                    <a:lnTo>
                      <a:pt x="4" y="134"/>
                    </a:lnTo>
                    <a:lnTo>
                      <a:pt x="1" y="136"/>
                    </a:lnTo>
                    <a:lnTo>
                      <a:pt x="1" y="136"/>
                    </a:lnTo>
                    <a:lnTo>
                      <a:pt x="0" y="136"/>
                    </a:lnTo>
                    <a:lnTo>
                      <a:pt x="1" y="154"/>
                    </a:lnTo>
                    <a:lnTo>
                      <a:pt x="4" y="155"/>
                    </a:lnTo>
                    <a:lnTo>
                      <a:pt x="7" y="160"/>
                    </a:lnTo>
                    <a:lnTo>
                      <a:pt x="9" y="163"/>
                    </a:lnTo>
                    <a:lnTo>
                      <a:pt x="18" y="168"/>
                    </a:lnTo>
                    <a:lnTo>
                      <a:pt x="21" y="172"/>
                    </a:lnTo>
                    <a:lnTo>
                      <a:pt x="22" y="176"/>
                    </a:lnTo>
                    <a:lnTo>
                      <a:pt x="23" y="177"/>
                    </a:lnTo>
                    <a:lnTo>
                      <a:pt x="24" y="180"/>
                    </a:lnTo>
                    <a:lnTo>
                      <a:pt x="26" y="184"/>
                    </a:lnTo>
                    <a:lnTo>
                      <a:pt x="26" y="187"/>
                    </a:lnTo>
                    <a:lnTo>
                      <a:pt x="26" y="189"/>
                    </a:lnTo>
                    <a:lnTo>
                      <a:pt x="26" y="189"/>
                    </a:lnTo>
                    <a:lnTo>
                      <a:pt x="27" y="191"/>
                    </a:lnTo>
                    <a:lnTo>
                      <a:pt x="26" y="196"/>
                    </a:lnTo>
                    <a:lnTo>
                      <a:pt x="23" y="198"/>
                    </a:lnTo>
                    <a:lnTo>
                      <a:pt x="23" y="199"/>
                    </a:lnTo>
                    <a:lnTo>
                      <a:pt x="27" y="203"/>
                    </a:lnTo>
                    <a:lnTo>
                      <a:pt x="29" y="204"/>
                    </a:lnTo>
                    <a:lnTo>
                      <a:pt x="30" y="207"/>
                    </a:lnTo>
                    <a:lnTo>
                      <a:pt x="34" y="211"/>
                    </a:lnTo>
                    <a:lnTo>
                      <a:pt x="37" y="212"/>
                    </a:lnTo>
                    <a:lnTo>
                      <a:pt x="33" y="214"/>
                    </a:lnTo>
                    <a:lnTo>
                      <a:pt x="30" y="214"/>
                    </a:lnTo>
                    <a:lnTo>
                      <a:pt x="28" y="213"/>
                    </a:lnTo>
                    <a:lnTo>
                      <a:pt x="26" y="213"/>
                    </a:lnTo>
                    <a:lnTo>
                      <a:pt x="23" y="213"/>
                    </a:lnTo>
                    <a:lnTo>
                      <a:pt x="21" y="213"/>
                    </a:lnTo>
                    <a:lnTo>
                      <a:pt x="18" y="213"/>
                    </a:lnTo>
                    <a:lnTo>
                      <a:pt x="16" y="213"/>
                    </a:lnTo>
                    <a:lnTo>
                      <a:pt x="13" y="213"/>
                    </a:lnTo>
                    <a:lnTo>
                      <a:pt x="13" y="216"/>
                    </a:lnTo>
                    <a:lnTo>
                      <a:pt x="12" y="217"/>
                    </a:lnTo>
                    <a:lnTo>
                      <a:pt x="12" y="218"/>
                    </a:lnTo>
                    <a:lnTo>
                      <a:pt x="12" y="219"/>
                    </a:lnTo>
                    <a:lnTo>
                      <a:pt x="14" y="220"/>
                    </a:lnTo>
                    <a:lnTo>
                      <a:pt x="14" y="222"/>
                    </a:lnTo>
                    <a:lnTo>
                      <a:pt x="16" y="222"/>
                    </a:lnTo>
                    <a:lnTo>
                      <a:pt x="22" y="228"/>
                    </a:lnTo>
                    <a:lnTo>
                      <a:pt x="28" y="234"/>
                    </a:lnTo>
                    <a:lnTo>
                      <a:pt x="30" y="236"/>
                    </a:lnTo>
                    <a:lnTo>
                      <a:pt x="33" y="240"/>
                    </a:lnTo>
                    <a:lnTo>
                      <a:pt x="36" y="244"/>
                    </a:lnTo>
                    <a:lnTo>
                      <a:pt x="36" y="247"/>
                    </a:lnTo>
                    <a:lnTo>
                      <a:pt x="37" y="2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9" name="Freeform 101">
                <a:extLst>
                  <a:ext uri="{FF2B5EF4-FFF2-40B4-BE49-F238E27FC236}">
                    <a16:creationId xmlns:a16="http://schemas.microsoft.com/office/drawing/2014/main" id="{3B600114-995F-83EA-F984-38A3A0FD063C}"/>
                  </a:ext>
                </a:extLst>
              </p:cNvPr>
              <p:cNvSpPr/>
              <p:nvPr/>
            </p:nvSpPr>
            <p:spPr bwMode="auto">
              <a:xfrm>
                <a:off x="5684838" y="2889251"/>
                <a:ext cx="374650" cy="280988"/>
              </a:xfrm>
              <a:custGeom>
                <a:avLst/>
                <a:gdLst>
                  <a:gd name="T0" fmla="*/ 182 w 236"/>
                  <a:gd name="T1" fmla="*/ 159 h 177"/>
                  <a:gd name="T2" fmla="*/ 185 w 236"/>
                  <a:gd name="T3" fmla="*/ 157 h 177"/>
                  <a:gd name="T4" fmla="*/ 188 w 236"/>
                  <a:gd name="T5" fmla="*/ 156 h 177"/>
                  <a:gd name="T6" fmla="*/ 193 w 236"/>
                  <a:gd name="T7" fmla="*/ 152 h 177"/>
                  <a:gd name="T8" fmla="*/ 195 w 236"/>
                  <a:gd name="T9" fmla="*/ 154 h 177"/>
                  <a:gd name="T10" fmla="*/ 198 w 236"/>
                  <a:gd name="T11" fmla="*/ 149 h 177"/>
                  <a:gd name="T12" fmla="*/ 199 w 236"/>
                  <a:gd name="T13" fmla="*/ 132 h 177"/>
                  <a:gd name="T14" fmla="*/ 202 w 236"/>
                  <a:gd name="T15" fmla="*/ 128 h 177"/>
                  <a:gd name="T16" fmla="*/ 203 w 236"/>
                  <a:gd name="T17" fmla="*/ 127 h 177"/>
                  <a:gd name="T18" fmla="*/ 229 w 236"/>
                  <a:gd name="T19" fmla="*/ 80 h 177"/>
                  <a:gd name="T20" fmla="*/ 236 w 236"/>
                  <a:gd name="T21" fmla="*/ 48 h 177"/>
                  <a:gd name="T22" fmla="*/ 225 w 236"/>
                  <a:gd name="T23" fmla="*/ 31 h 177"/>
                  <a:gd name="T24" fmla="*/ 227 w 236"/>
                  <a:gd name="T25" fmla="*/ 25 h 177"/>
                  <a:gd name="T26" fmla="*/ 219 w 236"/>
                  <a:gd name="T27" fmla="*/ 3 h 177"/>
                  <a:gd name="T28" fmla="*/ 201 w 236"/>
                  <a:gd name="T29" fmla="*/ 7 h 177"/>
                  <a:gd name="T30" fmla="*/ 105 w 236"/>
                  <a:gd name="T31" fmla="*/ 41 h 177"/>
                  <a:gd name="T32" fmla="*/ 64 w 236"/>
                  <a:gd name="T33" fmla="*/ 65 h 177"/>
                  <a:gd name="T34" fmla="*/ 61 w 236"/>
                  <a:gd name="T35" fmla="*/ 107 h 177"/>
                  <a:gd name="T36" fmla="*/ 59 w 236"/>
                  <a:gd name="T37" fmla="*/ 113 h 177"/>
                  <a:gd name="T38" fmla="*/ 48 w 236"/>
                  <a:gd name="T39" fmla="*/ 122 h 177"/>
                  <a:gd name="T40" fmla="*/ 39 w 236"/>
                  <a:gd name="T41" fmla="*/ 125 h 177"/>
                  <a:gd name="T42" fmla="*/ 25 w 236"/>
                  <a:gd name="T43" fmla="*/ 128 h 177"/>
                  <a:gd name="T44" fmla="*/ 17 w 236"/>
                  <a:gd name="T45" fmla="*/ 129 h 177"/>
                  <a:gd name="T46" fmla="*/ 3 w 236"/>
                  <a:gd name="T47" fmla="*/ 129 h 177"/>
                  <a:gd name="T48" fmla="*/ 2 w 236"/>
                  <a:gd name="T49" fmla="*/ 135 h 177"/>
                  <a:gd name="T50" fmla="*/ 0 w 236"/>
                  <a:gd name="T51" fmla="*/ 141 h 177"/>
                  <a:gd name="T52" fmla="*/ 15 w 236"/>
                  <a:gd name="T53" fmla="*/ 157 h 177"/>
                  <a:gd name="T54" fmla="*/ 26 w 236"/>
                  <a:gd name="T55" fmla="*/ 157 h 177"/>
                  <a:gd name="T56" fmla="*/ 30 w 236"/>
                  <a:gd name="T57" fmla="*/ 161 h 177"/>
                  <a:gd name="T58" fmla="*/ 31 w 236"/>
                  <a:gd name="T59" fmla="*/ 165 h 177"/>
                  <a:gd name="T60" fmla="*/ 32 w 236"/>
                  <a:gd name="T61" fmla="*/ 171 h 177"/>
                  <a:gd name="T62" fmla="*/ 33 w 236"/>
                  <a:gd name="T63" fmla="*/ 170 h 177"/>
                  <a:gd name="T64" fmla="*/ 36 w 236"/>
                  <a:gd name="T65" fmla="*/ 170 h 177"/>
                  <a:gd name="T66" fmla="*/ 38 w 236"/>
                  <a:gd name="T67" fmla="*/ 164 h 177"/>
                  <a:gd name="T68" fmla="*/ 46 w 236"/>
                  <a:gd name="T69" fmla="*/ 173 h 177"/>
                  <a:gd name="T70" fmla="*/ 52 w 236"/>
                  <a:gd name="T71" fmla="*/ 177 h 177"/>
                  <a:gd name="T72" fmla="*/ 51 w 236"/>
                  <a:gd name="T73" fmla="*/ 170 h 177"/>
                  <a:gd name="T74" fmla="*/ 54 w 236"/>
                  <a:gd name="T75" fmla="*/ 163 h 177"/>
                  <a:gd name="T76" fmla="*/ 57 w 236"/>
                  <a:gd name="T77" fmla="*/ 163 h 177"/>
                  <a:gd name="T78" fmla="*/ 54 w 236"/>
                  <a:gd name="T79" fmla="*/ 158 h 177"/>
                  <a:gd name="T80" fmla="*/ 55 w 236"/>
                  <a:gd name="T81" fmla="*/ 155 h 177"/>
                  <a:gd name="T82" fmla="*/ 60 w 236"/>
                  <a:gd name="T83" fmla="*/ 150 h 177"/>
                  <a:gd name="T84" fmla="*/ 64 w 236"/>
                  <a:gd name="T85" fmla="*/ 148 h 177"/>
                  <a:gd name="T86" fmla="*/ 69 w 236"/>
                  <a:gd name="T87" fmla="*/ 148 h 177"/>
                  <a:gd name="T88" fmla="*/ 74 w 236"/>
                  <a:gd name="T89" fmla="*/ 148 h 177"/>
                  <a:gd name="T90" fmla="*/ 79 w 236"/>
                  <a:gd name="T91" fmla="*/ 147 h 177"/>
                  <a:gd name="T92" fmla="*/ 85 w 236"/>
                  <a:gd name="T93" fmla="*/ 148 h 177"/>
                  <a:gd name="T94" fmla="*/ 89 w 236"/>
                  <a:gd name="T95" fmla="*/ 149 h 177"/>
                  <a:gd name="T96" fmla="*/ 96 w 236"/>
                  <a:gd name="T97" fmla="*/ 152 h 177"/>
                  <a:gd name="T98" fmla="*/ 102 w 236"/>
                  <a:gd name="T99" fmla="*/ 159 h 177"/>
                  <a:gd name="T100" fmla="*/ 104 w 236"/>
                  <a:gd name="T101" fmla="*/ 157 h 177"/>
                  <a:gd name="T102" fmla="*/ 110 w 236"/>
                  <a:gd name="T103" fmla="*/ 155 h 177"/>
                  <a:gd name="T104" fmla="*/ 114 w 236"/>
                  <a:gd name="T105" fmla="*/ 154 h 177"/>
                  <a:gd name="T106" fmla="*/ 121 w 236"/>
                  <a:gd name="T107" fmla="*/ 157 h 177"/>
                  <a:gd name="T108" fmla="*/ 124 w 236"/>
                  <a:gd name="T109" fmla="*/ 158 h 177"/>
                  <a:gd name="T110" fmla="*/ 132 w 236"/>
                  <a:gd name="T111" fmla="*/ 162 h 177"/>
                  <a:gd name="T112" fmla="*/ 140 w 236"/>
                  <a:gd name="T113" fmla="*/ 164 h 177"/>
                  <a:gd name="T114" fmla="*/ 148 w 236"/>
                  <a:gd name="T115" fmla="*/ 157 h 177"/>
                  <a:gd name="T116" fmla="*/ 151 w 236"/>
                  <a:gd name="T117" fmla="*/ 156 h 177"/>
                  <a:gd name="T118" fmla="*/ 163 w 236"/>
                  <a:gd name="T119" fmla="*/ 155 h 177"/>
                  <a:gd name="T120" fmla="*/ 176 w 236"/>
                  <a:gd name="T121" fmla="*/ 157 h 177"/>
                  <a:gd name="T122" fmla="*/ 180 w 236"/>
                  <a:gd name="T123" fmla="*/ 15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36" h="177">
                    <a:moveTo>
                      <a:pt x="180" y="158"/>
                    </a:moveTo>
                    <a:lnTo>
                      <a:pt x="182" y="159"/>
                    </a:lnTo>
                    <a:lnTo>
                      <a:pt x="185" y="157"/>
                    </a:lnTo>
                    <a:lnTo>
                      <a:pt x="185" y="157"/>
                    </a:lnTo>
                    <a:lnTo>
                      <a:pt x="185" y="157"/>
                    </a:lnTo>
                    <a:lnTo>
                      <a:pt x="188" y="156"/>
                    </a:lnTo>
                    <a:lnTo>
                      <a:pt x="190" y="154"/>
                    </a:lnTo>
                    <a:lnTo>
                      <a:pt x="193" y="152"/>
                    </a:lnTo>
                    <a:lnTo>
                      <a:pt x="194" y="154"/>
                    </a:lnTo>
                    <a:lnTo>
                      <a:pt x="195" y="154"/>
                    </a:lnTo>
                    <a:lnTo>
                      <a:pt x="195" y="152"/>
                    </a:lnTo>
                    <a:lnTo>
                      <a:pt x="198" y="149"/>
                    </a:lnTo>
                    <a:lnTo>
                      <a:pt x="200" y="149"/>
                    </a:lnTo>
                    <a:lnTo>
                      <a:pt x="199" y="132"/>
                    </a:lnTo>
                    <a:lnTo>
                      <a:pt x="200" y="128"/>
                    </a:lnTo>
                    <a:lnTo>
                      <a:pt x="202" y="128"/>
                    </a:lnTo>
                    <a:lnTo>
                      <a:pt x="203" y="128"/>
                    </a:lnTo>
                    <a:lnTo>
                      <a:pt x="203" y="127"/>
                    </a:lnTo>
                    <a:lnTo>
                      <a:pt x="230" y="102"/>
                    </a:lnTo>
                    <a:lnTo>
                      <a:pt x="229" y="80"/>
                    </a:lnTo>
                    <a:lnTo>
                      <a:pt x="234" y="51"/>
                    </a:lnTo>
                    <a:lnTo>
                      <a:pt x="236" y="48"/>
                    </a:lnTo>
                    <a:lnTo>
                      <a:pt x="236" y="44"/>
                    </a:lnTo>
                    <a:lnTo>
                      <a:pt x="225" y="31"/>
                    </a:lnTo>
                    <a:lnTo>
                      <a:pt x="227" y="29"/>
                    </a:lnTo>
                    <a:lnTo>
                      <a:pt x="227" y="25"/>
                    </a:lnTo>
                    <a:lnTo>
                      <a:pt x="220" y="4"/>
                    </a:lnTo>
                    <a:lnTo>
                      <a:pt x="219" y="3"/>
                    </a:lnTo>
                    <a:lnTo>
                      <a:pt x="205" y="9"/>
                    </a:lnTo>
                    <a:lnTo>
                      <a:pt x="201" y="7"/>
                    </a:lnTo>
                    <a:lnTo>
                      <a:pt x="175" y="0"/>
                    </a:lnTo>
                    <a:lnTo>
                      <a:pt x="105" y="41"/>
                    </a:lnTo>
                    <a:lnTo>
                      <a:pt x="85" y="59"/>
                    </a:lnTo>
                    <a:lnTo>
                      <a:pt x="64" y="65"/>
                    </a:lnTo>
                    <a:lnTo>
                      <a:pt x="62" y="93"/>
                    </a:lnTo>
                    <a:lnTo>
                      <a:pt x="61" y="107"/>
                    </a:lnTo>
                    <a:lnTo>
                      <a:pt x="59" y="108"/>
                    </a:lnTo>
                    <a:lnTo>
                      <a:pt x="59" y="113"/>
                    </a:lnTo>
                    <a:lnTo>
                      <a:pt x="57" y="118"/>
                    </a:lnTo>
                    <a:lnTo>
                      <a:pt x="48" y="122"/>
                    </a:lnTo>
                    <a:lnTo>
                      <a:pt x="44" y="125"/>
                    </a:lnTo>
                    <a:lnTo>
                      <a:pt x="39" y="125"/>
                    </a:lnTo>
                    <a:lnTo>
                      <a:pt x="35" y="128"/>
                    </a:lnTo>
                    <a:lnTo>
                      <a:pt x="25" y="128"/>
                    </a:lnTo>
                    <a:lnTo>
                      <a:pt x="21" y="129"/>
                    </a:lnTo>
                    <a:lnTo>
                      <a:pt x="17" y="129"/>
                    </a:lnTo>
                    <a:lnTo>
                      <a:pt x="6" y="130"/>
                    </a:lnTo>
                    <a:lnTo>
                      <a:pt x="3" y="129"/>
                    </a:lnTo>
                    <a:lnTo>
                      <a:pt x="3" y="130"/>
                    </a:lnTo>
                    <a:lnTo>
                      <a:pt x="2" y="135"/>
                    </a:lnTo>
                    <a:lnTo>
                      <a:pt x="0" y="137"/>
                    </a:lnTo>
                    <a:lnTo>
                      <a:pt x="0" y="141"/>
                    </a:lnTo>
                    <a:lnTo>
                      <a:pt x="15" y="151"/>
                    </a:lnTo>
                    <a:lnTo>
                      <a:pt x="15" y="157"/>
                    </a:lnTo>
                    <a:lnTo>
                      <a:pt x="20" y="161"/>
                    </a:lnTo>
                    <a:lnTo>
                      <a:pt x="26" y="157"/>
                    </a:lnTo>
                    <a:lnTo>
                      <a:pt x="29" y="158"/>
                    </a:lnTo>
                    <a:lnTo>
                      <a:pt x="30" y="161"/>
                    </a:lnTo>
                    <a:lnTo>
                      <a:pt x="31" y="162"/>
                    </a:lnTo>
                    <a:lnTo>
                      <a:pt x="31" y="165"/>
                    </a:lnTo>
                    <a:lnTo>
                      <a:pt x="30" y="168"/>
                    </a:lnTo>
                    <a:lnTo>
                      <a:pt x="32" y="171"/>
                    </a:lnTo>
                    <a:lnTo>
                      <a:pt x="33" y="170"/>
                    </a:lnTo>
                    <a:lnTo>
                      <a:pt x="33" y="170"/>
                    </a:lnTo>
                    <a:lnTo>
                      <a:pt x="35" y="170"/>
                    </a:lnTo>
                    <a:lnTo>
                      <a:pt x="36" y="170"/>
                    </a:lnTo>
                    <a:lnTo>
                      <a:pt x="36" y="169"/>
                    </a:lnTo>
                    <a:lnTo>
                      <a:pt x="38" y="164"/>
                    </a:lnTo>
                    <a:lnTo>
                      <a:pt x="44" y="169"/>
                    </a:lnTo>
                    <a:lnTo>
                      <a:pt x="46" y="173"/>
                    </a:lnTo>
                    <a:lnTo>
                      <a:pt x="50" y="173"/>
                    </a:lnTo>
                    <a:lnTo>
                      <a:pt x="52" y="177"/>
                    </a:lnTo>
                    <a:lnTo>
                      <a:pt x="50" y="171"/>
                    </a:lnTo>
                    <a:lnTo>
                      <a:pt x="51" y="170"/>
                    </a:lnTo>
                    <a:lnTo>
                      <a:pt x="51" y="168"/>
                    </a:lnTo>
                    <a:lnTo>
                      <a:pt x="54" y="163"/>
                    </a:lnTo>
                    <a:lnTo>
                      <a:pt x="57" y="163"/>
                    </a:lnTo>
                    <a:lnTo>
                      <a:pt x="57" y="163"/>
                    </a:lnTo>
                    <a:lnTo>
                      <a:pt x="55" y="162"/>
                    </a:lnTo>
                    <a:lnTo>
                      <a:pt x="54" y="158"/>
                    </a:lnTo>
                    <a:lnTo>
                      <a:pt x="55" y="157"/>
                    </a:lnTo>
                    <a:lnTo>
                      <a:pt x="55" y="155"/>
                    </a:lnTo>
                    <a:lnTo>
                      <a:pt x="55" y="152"/>
                    </a:lnTo>
                    <a:lnTo>
                      <a:pt x="60" y="150"/>
                    </a:lnTo>
                    <a:lnTo>
                      <a:pt x="61" y="149"/>
                    </a:lnTo>
                    <a:lnTo>
                      <a:pt x="64" y="148"/>
                    </a:lnTo>
                    <a:lnTo>
                      <a:pt x="66" y="148"/>
                    </a:lnTo>
                    <a:lnTo>
                      <a:pt x="69" y="148"/>
                    </a:lnTo>
                    <a:lnTo>
                      <a:pt x="70" y="148"/>
                    </a:lnTo>
                    <a:lnTo>
                      <a:pt x="74" y="148"/>
                    </a:lnTo>
                    <a:lnTo>
                      <a:pt x="76" y="147"/>
                    </a:lnTo>
                    <a:lnTo>
                      <a:pt x="79" y="147"/>
                    </a:lnTo>
                    <a:lnTo>
                      <a:pt x="81" y="147"/>
                    </a:lnTo>
                    <a:lnTo>
                      <a:pt x="85" y="148"/>
                    </a:lnTo>
                    <a:lnTo>
                      <a:pt x="87" y="149"/>
                    </a:lnTo>
                    <a:lnTo>
                      <a:pt x="89" y="149"/>
                    </a:lnTo>
                    <a:lnTo>
                      <a:pt x="95" y="151"/>
                    </a:lnTo>
                    <a:lnTo>
                      <a:pt x="96" y="152"/>
                    </a:lnTo>
                    <a:lnTo>
                      <a:pt x="99" y="157"/>
                    </a:lnTo>
                    <a:lnTo>
                      <a:pt x="102" y="159"/>
                    </a:lnTo>
                    <a:lnTo>
                      <a:pt x="103" y="158"/>
                    </a:lnTo>
                    <a:lnTo>
                      <a:pt x="104" y="157"/>
                    </a:lnTo>
                    <a:lnTo>
                      <a:pt x="106" y="156"/>
                    </a:lnTo>
                    <a:lnTo>
                      <a:pt x="110" y="155"/>
                    </a:lnTo>
                    <a:lnTo>
                      <a:pt x="113" y="155"/>
                    </a:lnTo>
                    <a:lnTo>
                      <a:pt x="114" y="154"/>
                    </a:lnTo>
                    <a:lnTo>
                      <a:pt x="118" y="154"/>
                    </a:lnTo>
                    <a:lnTo>
                      <a:pt x="121" y="157"/>
                    </a:lnTo>
                    <a:lnTo>
                      <a:pt x="121" y="157"/>
                    </a:lnTo>
                    <a:lnTo>
                      <a:pt x="124" y="158"/>
                    </a:lnTo>
                    <a:lnTo>
                      <a:pt x="128" y="161"/>
                    </a:lnTo>
                    <a:lnTo>
                      <a:pt x="132" y="162"/>
                    </a:lnTo>
                    <a:lnTo>
                      <a:pt x="138" y="164"/>
                    </a:lnTo>
                    <a:lnTo>
                      <a:pt x="140" y="164"/>
                    </a:lnTo>
                    <a:lnTo>
                      <a:pt x="143" y="162"/>
                    </a:lnTo>
                    <a:lnTo>
                      <a:pt x="148" y="157"/>
                    </a:lnTo>
                    <a:lnTo>
                      <a:pt x="151" y="156"/>
                    </a:lnTo>
                    <a:lnTo>
                      <a:pt x="151" y="156"/>
                    </a:lnTo>
                    <a:lnTo>
                      <a:pt x="160" y="156"/>
                    </a:lnTo>
                    <a:lnTo>
                      <a:pt x="163" y="155"/>
                    </a:lnTo>
                    <a:lnTo>
                      <a:pt x="170" y="156"/>
                    </a:lnTo>
                    <a:lnTo>
                      <a:pt x="176" y="157"/>
                    </a:lnTo>
                    <a:lnTo>
                      <a:pt x="179" y="158"/>
                    </a:lnTo>
                    <a:lnTo>
                      <a:pt x="180" y="158"/>
                    </a:lnTo>
                    <a:lnTo>
                      <a:pt x="180" y="15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0" name="Freeform 102">
                <a:extLst>
                  <a:ext uri="{FF2B5EF4-FFF2-40B4-BE49-F238E27FC236}">
                    <a16:creationId xmlns:a16="http://schemas.microsoft.com/office/drawing/2014/main" id="{5F27FE19-C1F4-C5E2-3C05-DE10A5B71EFC}"/>
                  </a:ext>
                </a:extLst>
              </p:cNvPr>
              <p:cNvSpPr/>
              <p:nvPr/>
            </p:nvSpPr>
            <p:spPr bwMode="auto">
              <a:xfrm>
                <a:off x="5748338" y="3125788"/>
                <a:ext cx="280988" cy="233363"/>
              </a:xfrm>
              <a:custGeom>
                <a:avLst/>
                <a:gdLst>
                  <a:gd name="T0" fmla="*/ 162 w 177"/>
                  <a:gd name="T1" fmla="*/ 3 h 147"/>
                  <a:gd name="T2" fmla="*/ 158 w 177"/>
                  <a:gd name="T3" fmla="*/ 7 h 147"/>
                  <a:gd name="T4" fmla="*/ 151 w 177"/>
                  <a:gd name="T5" fmla="*/ 7 h 147"/>
                  <a:gd name="T6" fmla="*/ 147 w 177"/>
                  <a:gd name="T7" fmla="*/ 10 h 147"/>
                  <a:gd name="T8" fmla="*/ 143 w 177"/>
                  <a:gd name="T9" fmla="*/ 14 h 147"/>
                  <a:gd name="T10" fmla="*/ 142 w 177"/>
                  <a:gd name="T11" fmla="*/ 14 h 147"/>
                  <a:gd name="T12" fmla="*/ 140 w 177"/>
                  <a:gd name="T13" fmla="*/ 13 h 147"/>
                  <a:gd name="T14" fmla="*/ 139 w 177"/>
                  <a:gd name="T15" fmla="*/ 12 h 147"/>
                  <a:gd name="T16" fmla="*/ 123 w 177"/>
                  <a:gd name="T17" fmla="*/ 8 h 147"/>
                  <a:gd name="T18" fmla="*/ 109 w 177"/>
                  <a:gd name="T19" fmla="*/ 9 h 147"/>
                  <a:gd name="T20" fmla="*/ 98 w 177"/>
                  <a:gd name="T21" fmla="*/ 17 h 147"/>
                  <a:gd name="T22" fmla="*/ 83 w 177"/>
                  <a:gd name="T23" fmla="*/ 12 h 147"/>
                  <a:gd name="T24" fmla="*/ 77 w 177"/>
                  <a:gd name="T25" fmla="*/ 7 h 147"/>
                  <a:gd name="T26" fmla="*/ 70 w 177"/>
                  <a:gd name="T27" fmla="*/ 9 h 147"/>
                  <a:gd name="T28" fmla="*/ 64 w 177"/>
                  <a:gd name="T29" fmla="*/ 12 h 147"/>
                  <a:gd name="T30" fmla="*/ 54 w 177"/>
                  <a:gd name="T31" fmla="*/ 5 h 147"/>
                  <a:gd name="T32" fmla="*/ 44 w 177"/>
                  <a:gd name="T33" fmla="*/ 1 h 147"/>
                  <a:gd name="T34" fmla="*/ 36 w 177"/>
                  <a:gd name="T35" fmla="*/ 0 h 147"/>
                  <a:gd name="T36" fmla="*/ 24 w 177"/>
                  <a:gd name="T37" fmla="*/ 1 h 147"/>
                  <a:gd name="T38" fmla="*/ 18 w 177"/>
                  <a:gd name="T39" fmla="*/ 6 h 147"/>
                  <a:gd name="T40" fmla="*/ 18 w 177"/>
                  <a:gd name="T41" fmla="*/ 8 h 147"/>
                  <a:gd name="T42" fmla="*/ 19 w 177"/>
                  <a:gd name="T43" fmla="*/ 13 h 147"/>
                  <a:gd name="T44" fmla="*/ 13 w 177"/>
                  <a:gd name="T45" fmla="*/ 20 h 147"/>
                  <a:gd name="T46" fmla="*/ 14 w 177"/>
                  <a:gd name="T47" fmla="*/ 25 h 147"/>
                  <a:gd name="T48" fmla="*/ 13 w 177"/>
                  <a:gd name="T49" fmla="*/ 31 h 147"/>
                  <a:gd name="T50" fmla="*/ 18 w 177"/>
                  <a:gd name="T51" fmla="*/ 38 h 147"/>
                  <a:gd name="T52" fmla="*/ 19 w 177"/>
                  <a:gd name="T53" fmla="*/ 51 h 147"/>
                  <a:gd name="T54" fmla="*/ 14 w 177"/>
                  <a:gd name="T55" fmla="*/ 53 h 147"/>
                  <a:gd name="T56" fmla="*/ 14 w 177"/>
                  <a:gd name="T57" fmla="*/ 60 h 147"/>
                  <a:gd name="T58" fmla="*/ 10 w 177"/>
                  <a:gd name="T59" fmla="*/ 67 h 147"/>
                  <a:gd name="T60" fmla="*/ 4 w 177"/>
                  <a:gd name="T61" fmla="*/ 72 h 147"/>
                  <a:gd name="T62" fmla="*/ 2 w 177"/>
                  <a:gd name="T63" fmla="*/ 75 h 147"/>
                  <a:gd name="T64" fmla="*/ 2 w 177"/>
                  <a:gd name="T65" fmla="*/ 86 h 147"/>
                  <a:gd name="T66" fmla="*/ 2 w 177"/>
                  <a:gd name="T67" fmla="*/ 89 h 147"/>
                  <a:gd name="T68" fmla="*/ 2 w 177"/>
                  <a:gd name="T69" fmla="*/ 100 h 147"/>
                  <a:gd name="T70" fmla="*/ 2 w 177"/>
                  <a:gd name="T71" fmla="*/ 112 h 147"/>
                  <a:gd name="T72" fmla="*/ 25 w 177"/>
                  <a:gd name="T73" fmla="*/ 117 h 147"/>
                  <a:gd name="T74" fmla="*/ 35 w 177"/>
                  <a:gd name="T75" fmla="*/ 135 h 147"/>
                  <a:gd name="T76" fmla="*/ 42 w 177"/>
                  <a:gd name="T77" fmla="*/ 145 h 147"/>
                  <a:gd name="T78" fmla="*/ 65 w 177"/>
                  <a:gd name="T79" fmla="*/ 144 h 147"/>
                  <a:gd name="T80" fmla="*/ 77 w 177"/>
                  <a:gd name="T81" fmla="*/ 144 h 147"/>
                  <a:gd name="T82" fmla="*/ 85 w 177"/>
                  <a:gd name="T83" fmla="*/ 141 h 147"/>
                  <a:gd name="T84" fmla="*/ 91 w 177"/>
                  <a:gd name="T85" fmla="*/ 132 h 147"/>
                  <a:gd name="T86" fmla="*/ 92 w 177"/>
                  <a:gd name="T87" fmla="*/ 123 h 147"/>
                  <a:gd name="T88" fmla="*/ 98 w 177"/>
                  <a:gd name="T89" fmla="*/ 116 h 147"/>
                  <a:gd name="T90" fmla="*/ 103 w 177"/>
                  <a:gd name="T91" fmla="*/ 109 h 147"/>
                  <a:gd name="T92" fmla="*/ 110 w 177"/>
                  <a:gd name="T93" fmla="*/ 104 h 147"/>
                  <a:gd name="T94" fmla="*/ 117 w 177"/>
                  <a:gd name="T95" fmla="*/ 107 h 147"/>
                  <a:gd name="T96" fmla="*/ 124 w 177"/>
                  <a:gd name="T97" fmla="*/ 113 h 147"/>
                  <a:gd name="T98" fmla="*/ 130 w 177"/>
                  <a:gd name="T99" fmla="*/ 109 h 147"/>
                  <a:gd name="T100" fmla="*/ 133 w 177"/>
                  <a:gd name="T101" fmla="*/ 104 h 147"/>
                  <a:gd name="T102" fmla="*/ 137 w 177"/>
                  <a:gd name="T103" fmla="*/ 96 h 147"/>
                  <a:gd name="T104" fmla="*/ 140 w 177"/>
                  <a:gd name="T105" fmla="*/ 88 h 147"/>
                  <a:gd name="T106" fmla="*/ 150 w 177"/>
                  <a:gd name="T107" fmla="*/ 79 h 147"/>
                  <a:gd name="T108" fmla="*/ 151 w 177"/>
                  <a:gd name="T109" fmla="*/ 68 h 147"/>
                  <a:gd name="T110" fmla="*/ 160 w 177"/>
                  <a:gd name="T111" fmla="*/ 61 h 147"/>
                  <a:gd name="T112" fmla="*/ 160 w 177"/>
                  <a:gd name="T113" fmla="*/ 52 h 147"/>
                  <a:gd name="T114" fmla="*/ 166 w 177"/>
                  <a:gd name="T115" fmla="*/ 43 h 147"/>
                  <a:gd name="T116" fmla="*/ 172 w 177"/>
                  <a:gd name="T117" fmla="*/ 38 h 147"/>
                  <a:gd name="T118" fmla="*/ 177 w 177"/>
                  <a:gd name="T119" fmla="*/ 34 h 147"/>
                  <a:gd name="T120" fmla="*/ 175 w 177"/>
                  <a:gd name="T121" fmla="*/ 27 h 147"/>
                  <a:gd name="T122" fmla="*/ 170 w 177"/>
                  <a:gd name="T123" fmla="*/ 17 h 147"/>
                  <a:gd name="T124" fmla="*/ 169 w 177"/>
                  <a:gd name="T125" fmla="*/ 13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77" h="147">
                    <a:moveTo>
                      <a:pt x="169" y="13"/>
                    </a:moveTo>
                    <a:lnTo>
                      <a:pt x="167" y="8"/>
                    </a:lnTo>
                    <a:lnTo>
                      <a:pt x="162" y="3"/>
                    </a:lnTo>
                    <a:lnTo>
                      <a:pt x="159" y="2"/>
                    </a:lnTo>
                    <a:lnTo>
                      <a:pt x="158" y="5"/>
                    </a:lnTo>
                    <a:lnTo>
                      <a:pt x="158" y="7"/>
                    </a:lnTo>
                    <a:lnTo>
                      <a:pt x="155" y="8"/>
                    </a:lnTo>
                    <a:lnTo>
                      <a:pt x="152" y="7"/>
                    </a:lnTo>
                    <a:lnTo>
                      <a:pt x="151" y="7"/>
                    </a:lnTo>
                    <a:lnTo>
                      <a:pt x="151" y="9"/>
                    </a:lnTo>
                    <a:lnTo>
                      <a:pt x="147" y="10"/>
                    </a:lnTo>
                    <a:lnTo>
                      <a:pt x="147" y="10"/>
                    </a:lnTo>
                    <a:lnTo>
                      <a:pt x="146" y="13"/>
                    </a:lnTo>
                    <a:lnTo>
                      <a:pt x="143" y="14"/>
                    </a:lnTo>
                    <a:lnTo>
                      <a:pt x="143" y="14"/>
                    </a:lnTo>
                    <a:lnTo>
                      <a:pt x="143" y="14"/>
                    </a:lnTo>
                    <a:lnTo>
                      <a:pt x="142" y="14"/>
                    </a:lnTo>
                    <a:lnTo>
                      <a:pt x="142" y="14"/>
                    </a:lnTo>
                    <a:lnTo>
                      <a:pt x="142" y="14"/>
                    </a:lnTo>
                    <a:lnTo>
                      <a:pt x="142" y="13"/>
                    </a:lnTo>
                    <a:lnTo>
                      <a:pt x="140" y="13"/>
                    </a:lnTo>
                    <a:lnTo>
                      <a:pt x="140" y="13"/>
                    </a:lnTo>
                    <a:lnTo>
                      <a:pt x="140" y="13"/>
                    </a:lnTo>
                    <a:lnTo>
                      <a:pt x="139" y="12"/>
                    </a:lnTo>
                    <a:lnTo>
                      <a:pt x="135" y="12"/>
                    </a:lnTo>
                    <a:lnTo>
                      <a:pt x="130" y="9"/>
                    </a:lnTo>
                    <a:lnTo>
                      <a:pt x="123" y="8"/>
                    </a:lnTo>
                    <a:lnTo>
                      <a:pt x="120" y="9"/>
                    </a:lnTo>
                    <a:lnTo>
                      <a:pt x="111" y="9"/>
                    </a:lnTo>
                    <a:lnTo>
                      <a:pt x="109" y="9"/>
                    </a:lnTo>
                    <a:lnTo>
                      <a:pt x="104" y="15"/>
                    </a:lnTo>
                    <a:lnTo>
                      <a:pt x="101" y="19"/>
                    </a:lnTo>
                    <a:lnTo>
                      <a:pt x="98" y="17"/>
                    </a:lnTo>
                    <a:lnTo>
                      <a:pt x="91" y="15"/>
                    </a:lnTo>
                    <a:lnTo>
                      <a:pt x="87" y="14"/>
                    </a:lnTo>
                    <a:lnTo>
                      <a:pt x="83" y="12"/>
                    </a:lnTo>
                    <a:lnTo>
                      <a:pt x="79" y="10"/>
                    </a:lnTo>
                    <a:lnTo>
                      <a:pt x="79" y="9"/>
                    </a:lnTo>
                    <a:lnTo>
                      <a:pt x="77" y="7"/>
                    </a:lnTo>
                    <a:lnTo>
                      <a:pt x="76" y="7"/>
                    </a:lnTo>
                    <a:lnTo>
                      <a:pt x="74" y="8"/>
                    </a:lnTo>
                    <a:lnTo>
                      <a:pt x="70" y="9"/>
                    </a:lnTo>
                    <a:lnTo>
                      <a:pt x="67" y="10"/>
                    </a:lnTo>
                    <a:lnTo>
                      <a:pt x="65" y="10"/>
                    </a:lnTo>
                    <a:lnTo>
                      <a:pt x="64" y="12"/>
                    </a:lnTo>
                    <a:lnTo>
                      <a:pt x="62" y="13"/>
                    </a:lnTo>
                    <a:lnTo>
                      <a:pt x="57" y="10"/>
                    </a:lnTo>
                    <a:lnTo>
                      <a:pt x="54" y="5"/>
                    </a:lnTo>
                    <a:lnTo>
                      <a:pt x="49" y="2"/>
                    </a:lnTo>
                    <a:lnTo>
                      <a:pt x="45" y="2"/>
                    </a:lnTo>
                    <a:lnTo>
                      <a:pt x="44" y="1"/>
                    </a:lnTo>
                    <a:lnTo>
                      <a:pt x="40" y="0"/>
                    </a:lnTo>
                    <a:lnTo>
                      <a:pt x="39" y="0"/>
                    </a:lnTo>
                    <a:lnTo>
                      <a:pt x="36" y="0"/>
                    </a:lnTo>
                    <a:lnTo>
                      <a:pt x="35" y="1"/>
                    </a:lnTo>
                    <a:lnTo>
                      <a:pt x="27" y="1"/>
                    </a:lnTo>
                    <a:lnTo>
                      <a:pt x="24" y="1"/>
                    </a:lnTo>
                    <a:lnTo>
                      <a:pt x="22" y="2"/>
                    </a:lnTo>
                    <a:lnTo>
                      <a:pt x="21" y="3"/>
                    </a:lnTo>
                    <a:lnTo>
                      <a:pt x="18" y="6"/>
                    </a:lnTo>
                    <a:lnTo>
                      <a:pt x="18" y="6"/>
                    </a:lnTo>
                    <a:lnTo>
                      <a:pt x="18" y="7"/>
                    </a:lnTo>
                    <a:lnTo>
                      <a:pt x="18" y="8"/>
                    </a:lnTo>
                    <a:lnTo>
                      <a:pt x="18" y="9"/>
                    </a:lnTo>
                    <a:lnTo>
                      <a:pt x="18" y="12"/>
                    </a:lnTo>
                    <a:lnTo>
                      <a:pt x="19" y="13"/>
                    </a:lnTo>
                    <a:lnTo>
                      <a:pt x="19" y="17"/>
                    </a:lnTo>
                    <a:lnTo>
                      <a:pt x="15" y="17"/>
                    </a:lnTo>
                    <a:lnTo>
                      <a:pt x="13" y="20"/>
                    </a:lnTo>
                    <a:lnTo>
                      <a:pt x="14" y="21"/>
                    </a:lnTo>
                    <a:lnTo>
                      <a:pt x="13" y="22"/>
                    </a:lnTo>
                    <a:lnTo>
                      <a:pt x="14" y="25"/>
                    </a:lnTo>
                    <a:lnTo>
                      <a:pt x="17" y="25"/>
                    </a:lnTo>
                    <a:lnTo>
                      <a:pt x="17" y="29"/>
                    </a:lnTo>
                    <a:lnTo>
                      <a:pt x="13" y="31"/>
                    </a:lnTo>
                    <a:lnTo>
                      <a:pt x="13" y="34"/>
                    </a:lnTo>
                    <a:lnTo>
                      <a:pt x="13" y="35"/>
                    </a:lnTo>
                    <a:lnTo>
                      <a:pt x="18" y="38"/>
                    </a:lnTo>
                    <a:lnTo>
                      <a:pt x="18" y="43"/>
                    </a:lnTo>
                    <a:lnTo>
                      <a:pt x="20" y="49"/>
                    </a:lnTo>
                    <a:lnTo>
                      <a:pt x="19" y="51"/>
                    </a:lnTo>
                    <a:lnTo>
                      <a:pt x="15" y="51"/>
                    </a:lnTo>
                    <a:lnTo>
                      <a:pt x="14" y="52"/>
                    </a:lnTo>
                    <a:lnTo>
                      <a:pt x="14" y="53"/>
                    </a:lnTo>
                    <a:lnTo>
                      <a:pt x="18" y="57"/>
                    </a:lnTo>
                    <a:lnTo>
                      <a:pt x="17" y="60"/>
                    </a:lnTo>
                    <a:lnTo>
                      <a:pt x="14" y="60"/>
                    </a:lnTo>
                    <a:lnTo>
                      <a:pt x="12" y="61"/>
                    </a:lnTo>
                    <a:lnTo>
                      <a:pt x="12" y="63"/>
                    </a:lnTo>
                    <a:lnTo>
                      <a:pt x="10" y="67"/>
                    </a:lnTo>
                    <a:lnTo>
                      <a:pt x="7" y="69"/>
                    </a:lnTo>
                    <a:lnTo>
                      <a:pt x="5" y="72"/>
                    </a:lnTo>
                    <a:lnTo>
                      <a:pt x="4" y="72"/>
                    </a:lnTo>
                    <a:lnTo>
                      <a:pt x="2" y="73"/>
                    </a:lnTo>
                    <a:lnTo>
                      <a:pt x="2" y="73"/>
                    </a:lnTo>
                    <a:lnTo>
                      <a:pt x="2" y="75"/>
                    </a:lnTo>
                    <a:lnTo>
                      <a:pt x="0" y="81"/>
                    </a:lnTo>
                    <a:lnTo>
                      <a:pt x="2" y="82"/>
                    </a:lnTo>
                    <a:lnTo>
                      <a:pt x="2" y="86"/>
                    </a:lnTo>
                    <a:lnTo>
                      <a:pt x="2" y="86"/>
                    </a:lnTo>
                    <a:lnTo>
                      <a:pt x="2" y="87"/>
                    </a:lnTo>
                    <a:lnTo>
                      <a:pt x="2" y="89"/>
                    </a:lnTo>
                    <a:lnTo>
                      <a:pt x="2" y="91"/>
                    </a:lnTo>
                    <a:lnTo>
                      <a:pt x="2" y="97"/>
                    </a:lnTo>
                    <a:lnTo>
                      <a:pt x="2" y="100"/>
                    </a:lnTo>
                    <a:lnTo>
                      <a:pt x="3" y="102"/>
                    </a:lnTo>
                    <a:lnTo>
                      <a:pt x="2" y="110"/>
                    </a:lnTo>
                    <a:lnTo>
                      <a:pt x="2" y="112"/>
                    </a:lnTo>
                    <a:lnTo>
                      <a:pt x="7" y="113"/>
                    </a:lnTo>
                    <a:lnTo>
                      <a:pt x="12" y="111"/>
                    </a:lnTo>
                    <a:lnTo>
                      <a:pt x="25" y="117"/>
                    </a:lnTo>
                    <a:lnTo>
                      <a:pt x="30" y="124"/>
                    </a:lnTo>
                    <a:lnTo>
                      <a:pt x="35" y="131"/>
                    </a:lnTo>
                    <a:lnTo>
                      <a:pt x="35" y="135"/>
                    </a:lnTo>
                    <a:lnTo>
                      <a:pt x="36" y="137"/>
                    </a:lnTo>
                    <a:lnTo>
                      <a:pt x="39" y="142"/>
                    </a:lnTo>
                    <a:lnTo>
                      <a:pt x="42" y="145"/>
                    </a:lnTo>
                    <a:lnTo>
                      <a:pt x="47" y="147"/>
                    </a:lnTo>
                    <a:lnTo>
                      <a:pt x="62" y="146"/>
                    </a:lnTo>
                    <a:lnTo>
                      <a:pt x="65" y="144"/>
                    </a:lnTo>
                    <a:lnTo>
                      <a:pt x="67" y="145"/>
                    </a:lnTo>
                    <a:lnTo>
                      <a:pt x="74" y="142"/>
                    </a:lnTo>
                    <a:lnTo>
                      <a:pt x="77" y="144"/>
                    </a:lnTo>
                    <a:lnTo>
                      <a:pt x="80" y="142"/>
                    </a:lnTo>
                    <a:lnTo>
                      <a:pt x="81" y="138"/>
                    </a:lnTo>
                    <a:lnTo>
                      <a:pt x="85" y="141"/>
                    </a:lnTo>
                    <a:lnTo>
                      <a:pt x="86" y="139"/>
                    </a:lnTo>
                    <a:lnTo>
                      <a:pt x="89" y="134"/>
                    </a:lnTo>
                    <a:lnTo>
                      <a:pt x="91" y="132"/>
                    </a:lnTo>
                    <a:lnTo>
                      <a:pt x="91" y="128"/>
                    </a:lnTo>
                    <a:lnTo>
                      <a:pt x="91" y="124"/>
                    </a:lnTo>
                    <a:lnTo>
                      <a:pt x="92" y="123"/>
                    </a:lnTo>
                    <a:lnTo>
                      <a:pt x="92" y="120"/>
                    </a:lnTo>
                    <a:lnTo>
                      <a:pt x="95" y="118"/>
                    </a:lnTo>
                    <a:lnTo>
                      <a:pt x="98" y="116"/>
                    </a:lnTo>
                    <a:lnTo>
                      <a:pt x="99" y="115"/>
                    </a:lnTo>
                    <a:lnTo>
                      <a:pt x="103" y="112"/>
                    </a:lnTo>
                    <a:lnTo>
                      <a:pt x="103" y="109"/>
                    </a:lnTo>
                    <a:lnTo>
                      <a:pt x="104" y="107"/>
                    </a:lnTo>
                    <a:lnTo>
                      <a:pt x="108" y="107"/>
                    </a:lnTo>
                    <a:lnTo>
                      <a:pt x="110" y="104"/>
                    </a:lnTo>
                    <a:lnTo>
                      <a:pt x="111" y="105"/>
                    </a:lnTo>
                    <a:lnTo>
                      <a:pt x="115" y="107"/>
                    </a:lnTo>
                    <a:lnTo>
                      <a:pt x="117" y="107"/>
                    </a:lnTo>
                    <a:lnTo>
                      <a:pt x="121" y="108"/>
                    </a:lnTo>
                    <a:lnTo>
                      <a:pt x="122" y="111"/>
                    </a:lnTo>
                    <a:lnTo>
                      <a:pt x="124" y="113"/>
                    </a:lnTo>
                    <a:lnTo>
                      <a:pt x="125" y="113"/>
                    </a:lnTo>
                    <a:lnTo>
                      <a:pt x="128" y="112"/>
                    </a:lnTo>
                    <a:lnTo>
                      <a:pt x="130" y="109"/>
                    </a:lnTo>
                    <a:lnTo>
                      <a:pt x="130" y="108"/>
                    </a:lnTo>
                    <a:lnTo>
                      <a:pt x="131" y="105"/>
                    </a:lnTo>
                    <a:lnTo>
                      <a:pt x="133" y="104"/>
                    </a:lnTo>
                    <a:lnTo>
                      <a:pt x="136" y="103"/>
                    </a:lnTo>
                    <a:lnTo>
                      <a:pt x="135" y="101"/>
                    </a:lnTo>
                    <a:lnTo>
                      <a:pt x="137" y="96"/>
                    </a:lnTo>
                    <a:lnTo>
                      <a:pt x="142" y="91"/>
                    </a:lnTo>
                    <a:lnTo>
                      <a:pt x="142" y="90"/>
                    </a:lnTo>
                    <a:lnTo>
                      <a:pt x="140" y="88"/>
                    </a:lnTo>
                    <a:lnTo>
                      <a:pt x="143" y="85"/>
                    </a:lnTo>
                    <a:lnTo>
                      <a:pt x="147" y="80"/>
                    </a:lnTo>
                    <a:lnTo>
                      <a:pt x="150" y="79"/>
                    </a:lnTo>
                    <a:lnTo>
                      <a:pt x="150" y="75"/>
                    </a:lnTo>
                    <a:lnTo>
                      <a:pt x="151" y="73"/>
                    </a:lnTo>
                    <a:lnTo>
                      <a:pt x="151" y="68"/>
                    </a:lnTo>
                    <a:lnTo>
                      <a:pt x="153" y="66"/>
                    </a:lnTo>
                    <a:lnTo>
                      <a:pt x="158" y="65"/>
                    </a:lnTo>
                    <a:lnTo>
                      <a:pt x="160" y="61"/>
                    </a:lnTo>
                    <a:lnTo>
                      <a:pt x="160" y="59"/>
                    </a:lnTo>
                    <a:lnTo>
                      <a:pt x="160" y="56"/>
                    </a:lnTo>
                    <a:lnTo>
                      <a:pt x="160" y="52"/>
                    </a:lnTo>
                    <a:lnTo>
                      <a:pt x="161" y="49"/>
                    </a:lnTo>
                    <a:lnTo>
                      <a:pt x="165" y="44"/>
                    </a:lnTo>
                    <a:lnTo>
                      <a:pt x="166" y="43"/>
                    </a:lnTo>
                    <a:lnTo>
                      <a:pt x="166" y="42"/>
                    </a:lnTo>
                    <a:lnTo>
                      <a:pt x="170" y="38"/>
                    </a:lnTo>
                    <a:lnTo>
                      <a:pt x="172" y="38"/>
                    </a:lnTo>
                    <a:lnTo>
                      <a:pt x="174" y="36"/>
                    </a:lnTo>
                    <a:lnTo>
                      <a:pt x="176" y="35"/>
                    </a:lnTo>
                    <a:lnTo>
                      <a:pt x="177" y="34"/>
                    </a:lnTo>
                    <a:lnTo>
                      <a:pt x="176" y="30"/>
                    </a:lnTo>
                    <a:lnTo>
                      <a:pt x="175" y="29"/>
                    </a:lnTo>
                    <a:lnTo>
                      <a:pt x="175" y="27"/>
                    </a:lnTo>
                    <a:lnTo>
                      <a:pt x="172" y="27"/>
                    </a:lnTo>
                    <a:lnTo>
                      <a:pt x="170" y="23"/>
                    </a:lnTo>
                    <a:lnTo>
                      <a:pt x="170" y="17"/>
                    </a:lnTo>
                    <a:lnTo>
                      <a:pt x="170" y="16"/>
                    </a:lnTo>
                    <a:lnTo>
                      <a:pt x="170" y="15"/>
                    </a:lnTo>
                    <a:lnTo>
                      <a:pt x="169"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1" name="Freeform 103">
                <a:extLst>
                  <a:ext uri="{FF2B5EF4-FFF2-40B4-BE49-F238E27FC236}">
                    <a16:creationId xmlns:a16="http://schemas.microsoft.com/office/drawing/2014/main" id="{A3B666D9-8222-0F3E-009A-1A0F5CE0A977}"/>
                  </a:ext>
                </a:extLst>
              </p:cNvPr>
              <p:cNvSpPr/>
              <p:nvPr/>
            </p:nvSpPr>
            <p:spPr bwMode="auto">
              <a:xfrm>
                <a:off x="5888038" y="3148013"/>
                <a:ext cx="182563" cy="269875"/>
              </a:xfrm>
              <a:custGeom>
                <a:avLst/>
                <a:gdLst>
                  <a:gd name="T0" fmla="*/ 43 w 115"/>
                  <a:gd name="T1" fmla="*/ 164 h 170"/>
                  <a:gd name="T2" fmla="*/ 50 w 115"/>
                  <a:gd name="T3" fmla="*/ 163 h 170"/>
                  <a:gd name="T4" fmla="*/ 58 w 115"/>
                  <a:gd name="T5" fmla="*/ 163 h 170"/>
                  <a:gd name="T6" fmla="*/ 65 w 115"/>
                  <a:gd name="T7" fmla="*/ 164 h 170"/>
                  <a:gd name="T8" fmla="*/ 69 w 115"/>
                  <a:gd name="T9" fmla="*/ 165 h 170"/>
                  <a:gd name="T10" fmla="*/ 88 w 115"/>
                  <a:gd name="T11" fmla="*/ 165 h 170"/>
                  <a:gd name="T12" fmla="*/ 93 w 115"/>
                  <a:gd name="T13" fmla="*/ 165 h 170"/>
                  <a:gd name="T14" fmla="*/ 97 w 115"/>
                  <a:gd name="T15" fmla="*/ 168 h 170"/>
                  <a:gd name="T16" fmla="*/ 100 w 115"/>
                  <a:gd name="T17" fmla="*/ 167 h 170"/>
                  <a:gd name="T18" fmla="*/ 104 w 115"/>
                  <a:gd name="T19" fmla="*/ 169 h 170"/>
                  <a:gd name="T20" fmla="*/ 113 w 115"/>
                  <a:gd name="T21" fmla="*/ 169 h 170"/>
                  <a:gd name="T22" fmla="*/ 111 w 115"/>
                  <a:gd name="T23" fmla="*/ 168 h 170"/>
                  <a:gd name="T24" fmla="*/ 115 w 115"/>
                  <a:gd name="T25" fmla="*/ 161 h 170"/>
                  <a:gd name="T26" fmla="*/ 115 w 115"/>
                  <a:gd name="T27" fmla="*/ 155 h 170"/>
                  <a:gd name="T28" fmla="*/ 106 w 115"/>
                  <a:gd name="T29" fmla="*/ 145 h 170"/>
                  <a:gd name="T30" fmla="*/ 99 w 115"/>
                  <a:gd name="T31" fmla="*/ 133 h 170"/>
                  <a:gd name="T32" fmla="*/ 92 w 115"/>
                  <a:gd name="T33" fmla="*/ 123 h 170"/>
                  <a:gd name="T34" fmla="*/ 91 w 115"/>
                  <a:gd name="T35" fmla="*/ 112 h 170"/>
                  <a:gd name="T36" fmla="*/ 91 w 115"/>
                  <a:gd name="T37" fmla="*/ 102 h 170"/>
                  <a:gd name="T38" fmla="*/ 97 w 115"/>
                  <a:gd name="T39" fmla="*/ 94 h 170"/>
                  <a:gd name="T40" fmla="*/ 104 w 115"/>
                  <a:gd name="T41" fmla="*/ 84 h 170"/>
                  <a:gd name="T42" fmla="*/ 103 w 115"/>
                  <a:gd name="T43" fmla="*/ 74 h 170"/>
                  <a:gd name="T44" fmla="*/ 94 w 115"/>
                  <a:gd name="T45" fmla="*/ 62 h 170"/>
                  <a:gd name="T46" fmla="*/ 85 w 115"/>
                  <a:gd name="T47" fmla="*/ 55 h 170"/>
                  <a:gd name="T48" fmla="*/ 82 w 115"/>
                  <a:gd name="T49" fmla="*/ 49 h 170"/>
                  <a:gd name="T50" fmla="*/ 89 w 115"/>
                  <a:gd name="T51" fmla="*/ 43 h 170"/>
                  <a:gd name="T52" fmla="*/ 96 w 115"/>
                  <a:gd name="T53" fmla="*/ 44 h 170"/>
                  <a:gd name="T54" fmla="*/ 104 w 115"/>
                  <a:gd name="T55" fmla="*/ 45 h 170"/>
                  <a:gd name="T56" fmla="*/ 97 w 115"/>
                  <a:gd name="T57" fmla="*/ 38 h 170"/>
                  <a:gd name="T58" fmla="*/ 96 w 115"/>
                  <a:gd name="T59" fmla="*/ 28 h 170"/>
                  <a:gd name="T60" fmla="*/ 96 w 115"/>
                  <a:gd name="T61" fmla="*/ 21 h 170"/>
                  <a:gd name="T62" fmla="*/ 95 w 115"/>
                  <a:gd name="T63" fmla="*/ 14 h 170"/>
                  <a:gd name="T64" fmla="*/ 92 w 115"/>
                  <a:gd name="T65" fmla="*/ 6 h 170"/>
                  <a:gd name="T66" fmla="*/ 85 w 115"/>
                  <a:gd name="T67" fmla="*/ 1 h 170"/>
                  <a:gd name="T68" fmla="*/ 86 w 115"/>
                  <a:gd name="T69" fmla="*/ 10 h 170"/>
                  <a:gd name="T70" fmla="*/ 91 w 115"/>
                  <a:gd name="T71" fmla="*/ 16 h 170"/>
                  <a:gd name="T72" fmla="*/ 87 w 115"/>
                  <a:gd name="T73" fmla="*/ 24 h 170"/>
                  <a:gd name="T74" fmla="*/ 80 w 115"/>
                  <a:gd name="T75" fmla="*/ 29 h 170"/>
                  <a:gd name="T76" fmla="*/ 75 w 115"/>
                  <a:gd name="T77" fmla="*/ 36 h 170"/>
                  <a:gd name="T78" fmla="*/ 74 w 115"/>
                  <a:gd name="T79" fmla="*/ 45 h 170"/>
                  <a:gd name="T80" fmla="*/ 66 w 115"/>
                  <a:gd name="T81" fmla="*/ 54 h 170"/>
                  <a:gd name="T82" fmla="*/ 64 w 115"/>
                  <a:gd name="T83" fmla="*/ 62 h 170"/>
                  <a:gd name="T84" fmla="*/ 57 w 115"/>
                  <a:gd name="T85" fmla="*/ 72 h 170"/>
                  <a:gd name="T86" fmla="*/ 56 w 115"/>
                  <a:gd name="T87" fmla="*/ 79 h 170"/>
                  <a:gd name="T88" fmla="*/ 50 w 115"/>
                  <a:gd name="T89" fmla="*/ 89 h 170"/>
                  <a:gd name="T90" fmla="*/ 44 w 115"/>
                  <a:gd name="T91" fmla="*/ 95 h 170"/>
                  <a:gd name="T92" fmla="*/ 37 w 115"/>
                  <a:gd name="T93" fmla="*/ 102 h 170"/>
                  <a:gd name="T94" fmla="*/ 30 w 115"/>
                  <a:gd name="T95" fmla="*/ 96 h 170"/>
                  <a:gd name="T96" fmla="*/ 22 w 115"/>
                  <a:gd name="T97" fmla="*/ 94 h 170"/>
                  <a:gd name="T98" fmla="*/ 18 w 115"/>
                  <a:gd name="T99" fmla="*/ 96 h 170"/>
                  <a:gd name="T100" fmla="*/ 12 w 115"/>
                  <a:gd name="T101" fmla="*/ 104 h 170"/>
                  <a:gd name="T102" fmla="*/ 6 w 115"/>
                  <a:gd name="T103" fmla="*/ 110 h 170"/>
                  <a:gd name="T104" fmla="*/ 6 w 115"/>
                  <a:gd name="T105" fmla="*/ 118 h 170"/>
                  <a:gd name="T106" fmla="*/ 0 w 115"/>
                  <a:gd name="T107" fmla="*/ 127 h 170"/>
                  <a:gd name="T108" fmla="*/ 6 w 115"/>
                  <a:gd name="T109" fmla="*/ 135 h 170"/>
                  <a:gd name="T110" fmla="*/ 14 w 115"/>
                  <a:gd name="T111" fmla="*/ 135 h 170"/>
                  <a:gd name="T112" fmla="*/ 16 w 115"/>
                  <a:gd name="T113" fmla="*/ 146 h 170"/>
                  <a:gd name="T114" fmla="*/ 18 w 115"/>
                  <a:gd name="T115" fmla="*/ 162 h 170"/>
                  <a:gd name="T116" fmla="*/ 20 w 115"/>
                  <a:gd name="T117" fmla="*/ 164 h 170"/>
                  <a:gd name="T118" fmla="*/ 40 w 115"/>
                  <a:gd name="T119" fmla="*/ 16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5" h="170">
                    <a:moveTo>
                      <a:pt x="40" y="165"/>
                    </a:moveTo>
                    <a:lnTo>
                      <a:pt x="41" y="164"/>
                    </a:lnTo>
                    <a:lnTo>
                      <a:pt x="43" y="164"/>
                    </a:lnTo>
                    <a:lnTo>
                      <a:pt x="44" y="163"/>
                    </a:lnTo>
                    <a:lnTo>
                      <a:pt x="49" y="163"/>
                    </a:lnTo>
                    <a:lnTo>
                      <a:pt x="50" y="163"/>
                    </a:lnTo>
                    <a:lnTo>
                      <a:pt x="56" y="163"/>
                    </a:lnTo>
                    <a:lnTo>
                      <a:pt x="57" y="164"/>
                    </a:lnTo>
                    <a:lnTo>
                      <a:pt x="58" y="163"/>
                    </a:lnTo>
                    <a:lnTo>
                      <a:pt x="62" y="163"/>
                    </a:lnTo>
                    <a:lnTo>
                      <a:pt x="63" y="164"/>
                    </a:lnTo>
                    <a:lnTo>
                      <a:pt x="65" y="164"/>
                    </a:lnTo>
                    <a:lnTo>
                      <a:pt x="66" y="164"/>
                    </a:lnTo>
                    <a:lnTo>
                      <a:pt x="67" y="164"/>
                    </a:lnTo>
                    <a:lnTo>
                      <a:pt x="69" y="165"/>
                    </a:lnTo>
                    <a:lnTo>
                      <a:pt x="88" y="165"/>
                    </a:lnTo>
                    <a:lnTo>
                      <a:pt x="88" y="165"/>
                    </a:lnTo>
                    <a:lnTo>
                      <a:pt x="88" y="165"/>
                    </a:lnTo>
                    <a:lnTo>
                      <a:pt x="89" y="165"/>
                    </a:lnTo>
                    <a:lnTo>
                      <a:pt x="91" y="165"/>
                    </a:lnTo>
                    <a:lnTo>
                      <a:pt x="93" y="165"/>
                    </a:lnTo>
                    <a:lnTo>
                      <a:pt x="94" y="167"/>
                    </a:lnTo>
                    <a:lnTo>
                      <a:pt x="95" y="167"/>
                    </a:lnTo>
                    <a:lnTo>
                      <a:pt x="97" y="168"/>
                    </a:lnTo>
                    <a:lnTo>
                      <a:pt x="99" y="169"/>
                    </a:lnTo>
                    <a:lnTo>
                      <a:pt x="99" y="169"/>
                    </a:lnTo>
                    <a:lnTo>
                      <a:pt x="100" y="167"/>
                    </a:lnTo>
                    <a:lnTo>
                      <a:pt x="102" y="168"/>
                    </a:lnTo>
                    <a:lnTo>
                      <a:pt x="103" y="169"/>
                    </a:lnTo>
                    <a:lnTo>
                      <a:pt x="104" y="169"/>
                    </a:lnTo>
                    <a:lnTo>
                      <a:pt x="109" y="169"/>
                    </a:lnTo>
                    <a:lnTo>
                      <a:pt x="111" y="170"/>
                    </a:lnTo>
                    <a:lnTo>
                      <a:pt x="113" y="169"/>
                    </a:lnTo>
                    <a:lnTo>
                      <a:pt x="114" y="170"/>
                    </a:lnTo>
                    <a:lnTo>
                      <a:pt x="114" y="170"/>
                    </a:lnTo>
                    <a:lnTo>
                      <a:pt x="111" y="168"/>
                    </a:lnTo>
                    <a:lnTo>
                      <a:pt x="113" y="165"/>
                    </a:lnTo>
                    <a:lnTo>
                      <a:pt x="115" y="163"/>
                    </a:lnTo>
                    <a:lnTo>
                      <a:pt x="115" y="161"/>
                    </a:lnTo>
                    <a:lnTo>
                      <a:pt x="115" y="160"/>
                    </a:lnTo>
                    <a:lnTo>
                      <a:pt x="115" y="157"/>
                    </a:lnTo>
                    <a:lnTo>
                      <a:pt x="115" y="155"/>
                    </a:lnTo>
                    <a:lnTo>
                      <a:pt x="110" y="152"/>
                    </a:lnTo>
                    <a:lnTo>
                      <a:pt x="108" y="149"/>
                    </a:lnTo>
                    <a:lnTo>
                      <a:pt x="106" y="145"/>
                    </a:lnTo>
                    <a:lnTo>
                      <a:pt x="101" y="139"/>
                    </a:lnTo>
                    <a:lnTo>
                      <a:pt x="101" y="136"/>
                    </a:lnTo>
                    <a:lnTo>
                      <a:pt x="99" y="133"/>
                    </a:lnTo>
                    <a:lnTo>
                      <a:pt x="94" y="132"/>
                    </a:lnTo>
                    <a:lnTo>
                      <a:pt x="92" y="130"/>
                    </a:lnTo>
                    <a:lnTo>
                      <a:pt x="92" y="123"/>
                    </a:lnTo>
                    <a:lnTo>
                      <a:pt x="92" y="120"/>
                    </a:lnTo>
                    <a:lnTo>
                      <a:pt x="91" y="116"/>
                    </a:lnTo>
                    <a:lnTo>
                      <a:pt x="91" y="112"/>
                    </a:lnTo>
                    <a:lnTo>
                      <a:pt x="89" y="109"/>
                    </a:lnTo>
                    <a:lnTo>
                      <a:pt x="89" y="104"/>
                    </a:lnTo>
                    <a:lnTo>
                      <a:pt x="91" y="102"/>
                    </a:lnTo>
                    <a:lnTo>
                      <a:pt x="93" y="101"/>
                    </a:lnTo>
                    <a:lnTo>
                      <a:pt x="95" y="97"/>
                    </a:lnTo>
                    <a:lnTo>
                      <a:pt x="97" y="94"/>
                    </a:lnTo>
                    <a:lnTo>
                      <a:pt x="100" y="88"/>
                    </a:lnTo>
                    <a:lnTo>
                      <a:pt x="102" y="84"/>
                    </a:lnTo>
                    <a:lnTo>
                      <a:pt x="104" y="84"/>
                    </a:lnTo>
                    <a:lnTo>
                      <a:pt x="107" y="81"/>
                    </a:lnTo>
                    <a:lnTo>
                      <a:pt x="107" y="77"/>
                    </a:lnTo>
                    <a:lnTo>
                      <a:pt x="103" y="74"/>
                    </a:lnTo>
                    <a:lnTo>
                      <a:pt x="101" y="71"/>
                    </a:lnTo>
                    <a:lnTo>
                      <a:pt x="100" y="68"/>
                    </a:lnTo>
                    <a:lnTo>
                      <a:pt x="94" y="62"/>
                    </a:lnTo>
                    <a:lnTo>
                      <a:pt x="88" y="58"/>
                    </a:lnTo>
                    <a:lnTo>
                      <a:pt x="85" y="57"/>
                    </a:lnTo>
                    <a:lnTo>
                      <a:pt x="85" y="55"/>
                    </a:lnTo>
                    <a:lnTo>
                      <a:pt x="84" y="54"/>
                    </a:lnTo>
                    <a:lnTo>
                      <a:pt x="82" y="52"/>
                    </a:lnTo>
                    <a:lnTo>
                      <a:pt x="82" y="49"/>
                    </a:lnTo>
                    <a:lnTo>
                      <a:pt x="84" y="47"/>
                    </a:lnTo>
                    <a:lnTo>
                      <a:pt x="84" y="44"/>
                    </a:lnTo>
                    <a:lnTo>
                      <a:pt x="89" y="43"/>
                    </a:lnTo>
                    <a:lnTo>
                      <a:pt x="92" y="44"/>
                    </a:lnTo>
                    <a:lnTo>
                      <a:pt x="94" y="44"/>
                    </a:lnTo>
                    <a:lnTo>
                      <a:pt x="96" y="44"/>
                    </a:lnTo>
                    <a:lnTo>
                      <a:pt x="99" y="44"/>
                    </a:lnTo>
                    <a:lnTo>
                      <a:pt x="102" y="44"/>
                    </a:lnTo>
                    <a:lnTo>
                      <a:pt x="104" y="45"/>
                    </a:lnTo>
                    <a:lnTo>
                      <a:pt x="101" y="42"/>
                    </a:lnTo>
                    <a:lnTo>
                      <a:pt x="100" y="39"/>
                    </a:lnTo>
                    <a:lnTo>
                      <a:pt x="97" y="38"/>
                    </a:lnTo>
                    <a:lnTo>
                      <a:pt x="94" y="33"/>
                    </a:lnTo>
                    <a:lnTo>
                      <a:pt x="94" y="30"/>
                    </a:lnTo>
                    <a:lnTo>
                      <a:pt x="96" y="28"/>
                    </a:lnTo>
                    <a:lnTo>
                      <a:pt x="97" y="24"/>
                    </a:lnTo>
                    <a:lnTo>
                      <a:pt x="95" y="23"/>
                    </a:lnTo>
                    <a:lnTo>
                      <a:pt x="96" y="21"/>
                    </a:lnTo>
                    <a:lnTo>
                      <a:pt x="96" y="20"/>
                    </a:lnTo>
                    <a:lnTo>
                      <a:pt x="96" y="17"/>
                    </a:lnTo>
                    <a:lnTo>
                      <a:pt x="95" y="14"/>
                    </a:lnTo>
                    <a:lnTo>
                      <a:pt x="94" y="11"/>
                    </a:lnTo>
                    <a:lnTo>
                      <a:pt x="93" y="9"/>
                    </a:lnTo>
                    <a:lnTo>
                      <a:pt x="92" y="6"/>
                    </a:lnTo>
                    <a:lnTo>
                      <a:pt x="89" y="2"/>
                    </a:lnTo>
                    <a:lnTo>
                      <a:pt x="85" y="0"/>
                    </a:lnTo>
                    <a:lnTo>
                      <a:pt x="85" y="1"/>
                    </a:lnTo>
                    <a:lnTo>
                      <a:pt x="85" y="3"/>
                    </a:lnTo>
                    <a:lnTo>
                      <a:pt x="85" y="8"/>
                    </a:lnTo>
                    <a:lnTo>
                      <a:pt x="86" y="10"/>
                    </a:lnTo>
                    <a:lnTo>
                      <a:pt x="88" y="10"/>
                    </a:lnTo>
                    <a:lnTo>
                      <a:pt x="91" y="14"/>
                    </a:lnTo>
                    <a:lnTo>
                      <a:pt x="91" y="16"/>
                    </a:lnTo>
                    <a:lnTo>
                      <a:pt x="92" y="20"/>
                    </a:lnTo>
                    <a:lnTo>
                      <a:pt x="91" y="23"/>
                    </a:lnTo>
                    <a:lnTo>
                      <a:pt x="87" y="24"/>
                    </a:lnTo>
                    <a:lnTo>
                      <a:pt x="85" y="28"/>
                    </a:lnTo>
                    <a:lnTo>
                      <a:pt x="82" y="27"/>
                    </a:lnTo>
                    <a:lnTo>
                      <a:pt x="80" y="29"/>
                    </a:lnTo>
                    <a:lnTo>
                      <a:pt x="80" y="30"/>
                    </a:lnTo>
                    <a:lnTo>
                      <a:pt x="78" y="31"/>
                    </a:lnTo>
                    <a:lnTo>
                      <a:pt x="75" y="36"/>
                    </a:lnTo>
                    <a:lnTo>
                      <a:pt x="74" y="39"/>
                    </a:lnTo>
                    <a:lnTo>
                      <a:pt x="74" y="40"/>
                    </a:lnTo>
                    <a:lnTo>
                      <a:pt x="74" y="45"/>
                    </a:lnTo>
                    <a:lnTo>
                      <a:pt x="74" y="49"/>
                    </a:lnTo>
                    <a:lnTo>
                      <a:pt x="71" y="53"/>
                    </a:lnTo>
                    <a:lnTo>
                      <a:pt x="66" y="54"/>
                    </a:lnTo>
                    <a:lnTo>
                      <a:pt x="65" y="55"/>
                    </a:lnTo>
                    <a:lnTo>
                      <a:pt x="65" y="60"/>
                    </a:lnTo>
                    <a:lnTo>
                      <a:pt x="64" y="62"/>
                    </a:lnTo>
                    <a:lnTo>
                      <a:pt x="64" y="66"/>
                    </a:lnTo>
                    <a:lnTo>
                      <a:pt x="60" y="68"/>
                    </a:lnTo>
                    <a:lnTo>
                      <a:pt x="57" y="72"/>
                    </a:lnTo>
                    <a:lnTo>
                      <a:pt x="56" y="74"/>
                    </a:lnTo>
                    <a:lnTo>
                      <a:pt x="56" y="76"/>
                    </a:lnTo>
                    <a:lnTo>
                      <a:pt x="56" y="79"/>
                    </a:lnTo>
                    <a:lnTo>
                      <a:pt x="50" y="83"/>
                    </a:lnTo>
                    <a:lnTo>
                      <a:pt x="50" y="87"/>
                    </a:lnTo>
                    <a:lnTo>
                      <a:pt x="50" y="89"/>
                    </a:lnTo>
                    <a:lnTo>
                      <a:pt x="48" y="93"/>
                    </a:lnTo>
                    <a:lnTo>
                      <a:pt x="45" y="94"/>
                    </a:lnTo>
                    <a:lnTo>
                      <a:pt x="44" y="95"/>
                    </a:lnTo>
                    <a:lnTo>
                      <a:pt x="44" y="96"/>
                    </a:lnTo>
                    <a:lnTo>
                      <a:pt x="42" y="99"/>
                    </a:lnTo>
                    <a:lnTo>
                      <a:pt x="37" y="102"/>
                    </a:lnTo>
                    <a:lnTo>
                      <a:pt x="35" y="101"/>
                    </a:lnTo>
                    <a:lnTo>
                      <a:pt x="32" y="98"/>
                    </a:lnTo>
                    <a:lnTo>
                      <a:pt x="30" y="96"/>
                    </a:lnTo>
                    <a:lnTo>
                      <a:pt x="28" y="95"/>
                    </a:lnTo>
                    <a:lnTo>
                      <a:pt x="27" y="95"/>
                    </a:lnTo>
                    <a:lnTo>
                      <a:pt x="22" y="94"/>
                    </a:lnTo>
                    <a:lnTo>
                      <a:pt x="21" y="95"/>
                    </a:lnTo>
                    <a:lnTo>
                      <a:pt x="18" y="95"/>
                    </a:lnTo>
                    <a:lnTo>
                      <a:pt x="18" y="96"/>
                    </a:lnTo>
                    <a:lnTo>
                      <a:pt x="18" y="99"/>
                    </a:lnTo>
                    <a:lnTo>
                      <a:pt x="13" y="103"/>
                    </a:lnTo>
                    <a:lnTo>
                      <a:pt x="12" y="104"/>
                    </a:lnTo>
                    <a:lnTo>
                      <a:pt x="8" y="106"/>
                    </a:lnTo>
                    <a:lnTo>
                      <a:pt x="6" y="108"/>
                    </a:lnTo>
                    <a:lnTo>
                      <a:pt x="6" y="110"/>
                    </a:lnTo>
                    <a:lnTo>
                      <a:pt x="5" y="111"/>
                    </a:lnTo>
                    <a:lnTo>
                      <a:pt x="5" y="113"/>
                    </a:lnTo>
                    <a:lnTo>
                      <a:pt x="6" y="118"/>
                    </a:lnTo>
                    <a:lnTo>
                      <a:pt x="4" y="123"/>
                    </a:lnTo>
                    <a:lnTo>
                      <a:pt x="0" y="126"/>
                    </a:lnTo>
                    <a:lnTo>
                      <a:pt x="0" y="127"/>
                    </a:lnTo>
                    <a:lnTo>
                      <a:pt x="0" y="127"/>
                    </a:lnTo>
                    <a:lnTo>
                      <a:pt x="4" y="126"/>
                    </a:lnTo>
                    <a:lnTo>
                      <a:pt x="6" y="135"/>
                    </a:lnTo>
                    <a:lnTo>
                      <a:pt x="8" y="136"/>
                    </a:lnTo>
                    <a:lnTo>
                      <a:pt x="10" y="138"/>
                    </a:lnTo>
                    <a:lnTo>
                      <a:pt x="14" y="135"/>
                    </a:lnTo>
                    <a:lnTo>
                      <a:pt x="18" y="140"/>
                    </a:lnTo>
                    <a:lnTo>
                      <a:pt x="16" y="142"/>
                    </a:lnTo>
                    <a:lnTo>
                      <a:pt x="16" y="146"/>
                    </a:lnTo>
                    <a:lnTo>
                      <a:pt x="19" y="150"/>
                    </a:lnTo>
                    <a:lnTo>
                      <a:pt x="20" y="156"/>
                    </a:lnTo>
                    <a:lnTo>
                      <a:pt x="18" y="162"/>
                    </a:lnTo>
                    <a:lnTo>
                      <a:pt x="20" y="164"/>
                    </a:lnTo>
                    <a:lnTo>
                      <a:pt x="20" y="164"/>
                    </a:lnTo>
                    <a:lnTo>
                      <a:pt x="20" y="164"/>
                    </a:lnTo>
                    <a:lnTo>
                      <a:pt x="21" y="165"/>
                    </a:lnTo>
                    <a:lnTo>
                      <a:pt x="38" y="165"/>
                    </a:lnTo>
                    <a:lnTo>
                      <a:pt x="40" y="1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2" name="Freeform 104">
                <a:extLst>
                  <a:ext uri="{FF2B5EF4-FFF2-40B4-BE49-F238E27FC236}">
                    <a16:creationId xmlns:a16="http://schemas.microsoft.com/office/drawing/2014/main" id="{E2089B5C-211F-C064-B717-F7FE1C856AE7}"/>
                  </a:ext>
                </a:extLst>
              </p:cNvPr>
              <p:cNvSpPr/>
              <p:nvPr/>
            </p:nvSpPr>
            <p:spPr bwMode="auto">
              <a:xfrm>
                <a:off x="5888038" y="3409951"/>
                <a:ext cx="138113" cy="146050"/>
              </a:xfrm>
              <a:custGeom>
                <a:avLst/>
                <a:gdLst>
                  <a:gd name="T0" fmla="*/ 66 w 87"/>
                  <a:gd name="T1" fmla="*/ 2 h 92"/>
                  <a:gd name="T2" fmla="*/ 60 w 87"/>
                  <a:gd name="T3" fmla="*/ 2 h 92"/>
                  <a:gd name="T4" fmla="*/ 59 w 87"/>
                  <a:gd name="T5" fmla="*/ 0 h 92"/>
                  <a:gd name="T6" fmla="*/ 55 w 87"/>
                  <a:gd name="T7" fmla="*/ 0 h 92"/>
                  <a:gd name="T8" fmla="*/ 49 w 87"/>
                  <a:gd name="T9" fmla="*/ 2 h 92"/>
                  <a:gd name="T10" fmla="*/ 43 w 87"/>
                  <a:gd name="T11" fmla="*/ 2 h 92"/>
                  <a:gd name="T12" fmla="*/ 41 w 87"/>
                  <a:gd name="T13" fmla="*/ 2 h 92"/>
                  <a:gd name="T14" fmla="*/ 41 w 87"/>
                  <a:gd name="T15" fmla="*/ 21 h 92"/>
                  <a:gd name="T16" fmla="*/ 16 w 87"/>
                  <a:gd name="T17" fmla="*/ 20 h 92"/>
                  <a:gd name="T18" fmla="*/ 14 w 87"/>
                  <a:gd name="T19" fmla="*/ 21 h 92"/>
                  <a:gd name="T20" fmla="*/ 13 w 87"/>
                  <a:gd name="T21" fmla="*/ 25 h 92"/>
                  <a:gd name="T22" fmla="*/ 12 w 87"/>
                  <a:gd name="T23" fmla="*/ 28 h 92"/>
                  <a:gd name="T24" fmla="*/ 8 w 87"/>
                  <a:gd name="T25" fmla="*/ 33 h 92"/>
                  <a:gd name="T26" fmla="*/ 8 w 87"/>
                  <a:gd name="T27" fmla="*/ 34 h 92"/>
                  <a:gd name="T28" fmla="*/ 4 w 87"/>
                  <a:gd name="T29" fmla="*/ 47 h 92"/>
                  <a:gd name="T30" fmla="*/ 4 w 87"/>
                  <a:gd name="T31" fmla="*/ 51 h 92"/>
                  <a:gd name="T32" fmla="*/ 6 w 87"/>
                  <a:gd name="T33" fmla="*/ 56 h 92"/>
                  <a:gd name="T34" fmla="*/ 8 w 87"/>
                  <a:gd name="T35" fmla="*/ 63 h 92"/>
                  <a:gd name="T36" fmla="*/ 12 w 87"/>
                  <a:gd name="T37" fmla="*/ 69 h 92"/>
                  <a:gd name="T38" fmla="*/ 16 w 87"/>
                  <a:gd name="T39" fmla="*/ 75 h 92"/>
                  <a:gd name="T40" fmla="*/ 27 w 87"/>
                  <a:gd name="T41" fmla="*/ 83 h 92"/>
                  <a:gd name="T42" fmla="*/ 34 w 87"/>
                  <a:gd name="T43" fmla="*/ 88 h 92"/>
                  <a:gd name="T44" fmla="*/ 36 w 87"/>
                  <a:gd name="T45" fmla="*/ 92 h 92"/>
                  <a:gd name="T46" fmla="*/ 37 w 87"/>
                  <a:gd name="T47" fmla="*/ 88 h 92"/>
                  <a:gd name="T48" fmla="*/ 42 w 87"/>
                  <a:gd name="T49" fmla="*/ 87 h 92"/>
                  <a:gd name="T50" fmla="*/ 45 w 87"/>
                  <a:gd name="T51" fmla="*/ 85 h 92"/>
                  <a:gd name="T52" fmla="*/ 49 w 87"/>
                  <a:gd name="T53" fmla="*/ 87 h 92"/>
                  <a:gd name="T54" fmla="*/ 45 w 87"/>
                  <a:gd name="T55" fmla="*/ 78 h 92"/>
                  <a:gd name="T56" fmla="*/ 40 w 87"/>
                  <a:gd name="T57" fmla="*/ 75 h 92"/>
                  <a:gd name="T58" fmla="*/ 41 w 87"/>
                  <a:gd name="T59" fmla="*/ 70 h 92"/>
                  <a:gd name="T60" fmla="*/ 48 w 87"/>
                  <a:gd name="T61" fmla="*/ 71 h 92"/>
                  <a:gd name="T62" fmla="*/ 49 w 87"/>
                  <a:gd name="T63" fmla="*/ 69 h 92"/>
                  <a:gd name="T64" fmla="*/ 57 w 87"/>
                  <a:gd name="T65" fmla="*/ 68 h 92"/>
                  <a:gd name="T66" fmla="*/ 57 w 87"/>
                  <a:gd name="T67" fmla="*/ 63 h 92"/>
                  <a:gd name="T68" fmla="*/ 63 w 87"/>
                  <a:gd name="T69" fmla="*/ 61 h 92"/>
                  <a:gd name="T70" fmla="*/ 67 w 87"/>
                  <a:gd name="T71" fmla="*/ 69 h 92"/>
                  <a:gd name="T72" fmla="*/ 72 w 87"/>
                  <a:gd name="T73" fmla="*/ 69 h 92"/>
                  <a:gd name="T74" fmla="*/ 78 w 87"/>
                  <a:gd name="T75" fmla="*/ 68 h 92"/>
                  <a:gd name="T76" fmla="*/ 82 w 87"/>
                  <a:gd name="T77" fmla="*/ 70 h 92"/>
                  <a:gd name="T78" fmla="*/ 81 w 87"/>
                  <a:gd name="T79" fmla="*/ 66 h 92"/>
                  <a:gd name="T80" fmla="*/ 87 w 87"/>
                  <a:gd name="T81" fmla="*/ 49 h 92"/>
                  <a:gd name="T82" fmla="*/ 86 w 87"/>
                  <a:gd name="T83" fmla="*/ 44 h 92"/>
                  <a:gd name="T84" fmla="*/ 82 w 87"/>
                  <a:gd name="T85" fmla="*/ 41 h 92"/>
                  <a:gd name="T86" fmla="*/ 80 w 87"/>
                  <a:gd name="T87" fmla="*/ 40 h 92"/>
                  <a:gd name="T88" fmla="*/ 78 w 87"/>
                  <a:gd name="T89" fmla="*/ 36 h 92"/>
                  <a:gd name="T90" fmla="*/ 80 w 87"/>
                  <a:gd name="T91" fmla="*/ 33 h 92"/>
                  <a:gd name="T92" fmla="*/ 81 w 87"/>
                  <a:gd name="T93" fmla="*/ 32 h 92"/>
                  <a:gd name="T94" fmla="*/ 80 w 87"/>
                  <a:gd name="T95" fmla="*/ 27 h 92"/>
                  <a:gd name="T96" fmla="*/ 87 w 87"/>
                  <a:gd name="T97" fmla="*/ 25 h 92"/>
                  <a:gd name="T98" fmla="*/ 86 w 87"/>
                  <a:gd name="T99" fmla="*/ 21 h 92"/>
                  <a:gd name="T100" fmla="*/ 87 w 87"/>
                  <a:gd name="T101" fmla="*/ 15 h 92"/>
                  <a:gd name="T102" fmla="*/ 81 w 87"/>
                  <a:gd name="T103" fmla="*/ 14 h 92"/>
                  <a:gd name="T104" fmla="*/ 74 w 87"/>
                  <a:gd name="T105" fmla="*/ 17 h 92"/>
                  <a:gd name="T106" fmla="*/ 70 w 87"/>
                  <a:gd name="T107" fmla="*/ 18 h 92"/>
                  <a:gd name="T108" fmla="*/ 67 w 87"/>
                  <a:gd name="T109" fmla="*/ 13 h 92"/>
                  <a:gd name="T110" fmla="*/ 67 w 87"/>
                  <a:gd name="T111" fmla="*/ 7 h 92"/>
                  <a:gd name="T112" fmla="*/ 67 w 87"/>
                  <a:gd name="T113" fmla="*/ 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 h="92">
                    <a:moveTo>
                      <a:pt x="66" y="2"/>
                    </a:moveTo>
                    <a:lnTo>
                      <a:pt x="66" y="2"/>
                    </a:lnTo>
                    <a:lnTo>
                      <a:pt x="65" y="2"/>
                    </a:lnTo>
                    <a:lnTo>
                      <a:pt x="60" y="2"/>
                    </a:lnTo>
                    <a:lnTo>
                      <a:pt x="60" y="0"/>
                    </a:lnTo>
                    <a:lnTo>
                      <a:pt x="59" y="0"/>
                    </a:lnTo>
                    <a:lnTo>
                      <a:pt x="56" y="2"/>
                    </a:lnTo>
                    <a:lnTo>
                      <a:pt x="55" y="0"/>
                    </a:lnTo>
                    <a:lnTo>
                      <a:pt x="50" y="0"/>
                    </a:lnTo>
                    <a:lnTo>
                      <a:pt x="49" y="2"/>
                    </a:lnTo>
                    <a:lnTo>
                      <a:pt x="44" y="0"/>
                    </a:lnTo>
                    <a:lnTo>
                      <a:pt x="43" y="2"/>
                    </a:lnTo>
                    <a:lnTo>
                      <a:pt x="42" y="2"/>
                    </a:lnTo>
                    <a:lnTo>
                      <a:pt x="41" y="2"/>
                    </a:lnTo>
                    <a:lnTo>
                      <a:pt x="41" y="2"/>
                    </a:lnTo>
                    <a:lnTo>
                      <a:pt x="41" y="21"/>
                    </a:lnTo>
                    <a:lnTo>
                      <a:pt x="18" y="21"/>
                    </a:lnTo>
                    <a:lnTo>
                      <a:pt x="16" y="20"/>
                    </a:lnTo>
                    <a:lnTo>
                      <a:pt x="16" y="20"/>
                    </a:lnTo>
                    <a:lnTo>
                      <a:pt x="14" y="21"/>
                    </a:lnTo>
                    <a:lnTo>
                      <a:pt x="13" y="21"/>
                    </a:lnTo>
                    <a:lnTo>
                      <a:pt x="13" y="25"/>
                    </a:lnTo>
                    <a:lnTo>
                      <a:pt x="11" y="25"/>
                    </a:lnTo>
                    <a:lnTo>
                      <a:pt x="12" y="28"/>
                    </a:lnTo>
                    <a:lnTo>
                      <a:pt x="21" y="31"/>
                    </a:lnTo>
                    <a:lnTo>
                      <a:pt x="8" y="33"/>
                    </a:lnTo>
                    <a:lnTo>
                      <a:pt x="8" y="33"/>
                    </a:lnTo>
                    <a:lnTo>
                      <a:pt x="8" y="34"/>
                    </a:lnTo>
                    <a:lnTo>
                      <a:pt x="7" y="43"/>
                    </a:lnTo>
                    <a:lnTo>
                      <a:pt x="4" y="47"/>
                    </a:lnTo>
                    <a:lnTo>
                      <a:pt x="0" y="46"/>
                    </a:lnTo>
                    <a:lnTo>
                      <a:pt x="4" y="51"/>
                    </a:lnTo>
                    <a:lnTo>
                      <a:pt x="6" y="53"/>
                    </a:lnTo>
                    <a:lnTo>
                      <a:pt x="6" y="56"/>
                    </a:lnTo>
                    <a:lnTo>
                      <a:pt x="8" y="59"/>
                    </a:lnTo>
                    <a:lnTo>
                      <a:pt x="8" y="63"/>
                    </a:lnTo>
                    <a:lnTo>
                      <a:pt x="11" y="65"/>
                    </a:lnTo>
                    <a:lnTo>
                      <a:pt x="12" y="69"/>
                    </a:lnTo>
                    <a:lnTo>
                      <a:pt x="18" y="73"/>
                    </a:lnTo>
                    <a:lnTo>
                      <a:pt x="16" y="75"/>
                    </a:lnTo>
                    <a:lnTo>
                      <a:pt x="19" y="77"/>
                    </a:lnTo>
                    <a:lnTo>
                      <a:pt x="27" y="83"/>
                    </a:lnTo>
                    <a:lnTo>
                      <a:pt x="28" y="86"/>
                    </a:lnTo>
                    <a:lnTo>
                      <a:pt x="34" y="88"/>
                    </a:lnTo>
                    <a:lnTo>
                      <a:pt x="34" y="92"/>
                    </a:lnTo>
                    <a:lnTo>
                      <a:pt x="36" y="92"/>
                    </a:lnTo>
                    <a:lnTo>
                      <a:pt x="37" y="91"/>
                    </a:lnTo>
                    <a:lnTo>
                      <a:pt x="37" y="88"/>
                    </a:lnTo>
                    <a:lnTo>
                      <a:pt x="41" y="87"/>
                    </a:lnTo>
                    <a:lnTo>
                      <a:pt x="42" y="87"/>
                    </a:lnTo>
                    <a:lnTo>
                      <a:pt x="43" y="85"/>
                    </a:lnTo>
                    <a:lnTo>
                      <a:pt x="45" y="85"/>
                    </a:lnTo>
                    <a:lnTo>
                      <a:pt x="49" y="87"/>
                    </a:lnTo>
                    <a:lnTo>
                      <a:pt x="49" y="87"/>
                    </a:lnTo>
                    <a:lnTo>
                      <a:pt x="48" y="80"/>
                    </a:lnTo>
                    <a:lnTo>
                      <a:pt x="45" y="78"/>
                    </a:lnTo>
                    <a:lnTo>
                      <a:pt x="38" y="79"/>
                    </a:lnTo>
                    <a:lnTo>
                      <a:pt x="40" y="75"/>
                    </a:lnTo>
                    <a:lnTo>
                      <a:pt x="38" y="72"/>
                    </a:lnTo>
                    <a:lnTo>
                      <a:pt x="41" y="70"/>
                    </a:lnTo>
                    <a:lnTo>
                      <a:pt x="44" y="70"/>
                    </a:lnTo>
                    <a:lnTo>
                      <a:pt x="48" y="71"/>
                    </a:lnTo>
                    <a:lnTo>
                      <a:pt x="48" y="71"/>
                    </a:lnTo>
                    <a:lnTo>
                      <a:pt x="49" y="69"/>
                    </a:lnTo>
                    <a:lnTo>
                      <a:pt x="52" y="69"/>
                    </a:lnTo>
                    <a:lnTo>
                      <a:pt x="57" y="68"/>
                    </a:lnTo>
                    <a:lnTo>
                      <a:pt x="57" y="66"/>
                    </a:lnTo>
                    <a:lnTo>
                      <a:pt x="57" y="63"/>
                    </a:lnTo>
                    <a:lnTo>
                      <a:pt x="59" y="59"/>
                    </a:lnTo>
                    <a:lnTo>
                      <a:pt x="63" y="61"/>
                    </a:lnTo>
                    <a:lnTo>
                      <a:pt x="66" y="68"/>
                    </a:lnTo>
                    <a:lnTo>
                      <a:pt x="67" y="69"/>
                    </a:lnTo>
                    <a:lnTo>
                      <a:pt x="71" y="68"/>
                    </a:lnTo>
                    <a:lnTo>
                      <a:pt x="72" y="69"/>
                    </a:lnTo>
                    <a:lnTo>
                      <a:pt x="74" y="68"/>
                    </a:lnTo>
                    <a:lnTo>
                      <a:pt x="78" y="68"/>
                    </a:lnTo>
                    <a:lnTo>
                      <a:pt x="81" y="69"/>
                    </a:lnTo>
                    <a:lnTo>
                      <a:pt x="82" y="70"/>
                    </a:lnTo>
                    <a:lnTo>
                      <a:pt x="82" y="69"/>
                    </a:lnTo>
                    <a:lnTo>
                      <a:pt x="81" y="66"/>
                    </a:lnTo>
                    <a:lnTo>
                      <a:pt x="86" y="55"/>
                    </a:lnTo>
                    <a:lnTo>
                      <a:pt x="87" y="49"/>
                    </a:lnTo>
                    <a:lnTo>
                      <a:pt x="87" y="47"/>
                    </a:lnTo>
                    <a:lnTo>
                      <a:pt x="86" y="44"/>
                    </a:lnTo>
                    <a:lnTo>
                      <a:pt x="85" y="43"/>
                    </a:lnTo>
                    <a:lnTo>
                      <a:pt x="82" y="41"/>
                    </a:lnTo>
                    <a:lnTo>
                      <a:pt x="82" y="40"/>
                    </a:lnTo>
                    <a:lnTo>
                      <a:pt x="80" y="40"/>
                    </a:lnTo>
                    <a:lnTo>
                      <a:pt x="79" y="37"/>
                    </a:lnTo>
                    <a:lnTo>
                      <a:pt x="78" y="36"/>
                    </a:lnTo>
                    <a:lnTo>
                      <a:pt x="78" y="34"/>
                    </a:lnTo>
                    <a:lnTo>
                      <a:pt x="80" y="33"/>
                    </a:lnTo>
                    <a:lnTo>
                      <a:pt x="81" y="32"/>
                    </a:lnTo>
                    <a:lnTo>
                      <a:pt x="81" y="32"/>
                    </a:lnTo>
                    <a:lnTo>
                      <a:pt x="80" y="31"/>
                    </a:lnTo>
                    <a:lnTo>
                      <a:pt x="80" y="27"/>
                    </a:lnTo>
                    <a:lnTo>
                      <a:pt x="85" y="25"/>
                    </a:lnTo>
                    <a:lnTo>
                      <a:pt x="87" y="25"/>
                    </a:lnTo>
                    <a:lnTo>
                      <a:pt x="87" y="24"/>
                    </a:lnTo>
                    <a:lnTo>
                      <a:pt x="86" y="21"/>
                    </a:lnTo>
                    <a:lnTo>
                      <a:pt x="87" y="19"/>
                    </a:lnTo>
                    <a:lnTo>
                      <a:pt x="87" y="15"/>
                    </a:lnTo>
                    <a:lnTo>
                      <a:pt x="86" y="14"/>
                    </a:lnTo>
                    <a:lnTo>
                      <a:pt x="81" y="14"/>
                    </a:lnTo>
                    <a:lnTo>
                      <a:pt x="79" y="15"/>
                    </a:lnTo>
                    <a:lnTo>
                      <a:pt x="74" y="17"/>
                    </a:lnTo>
                    <a:lnTo>
                      <a:pt x="72" y="17"/>
                    </a:lnTo>
                    <a:lnTo>
                      <a:pt x="70" y="18"/>
                    </a:lnTo>
                    <a:lnTo>
                      <a:pt x="67" y="17"/>
                    </a:lnTo>
                    <a:lnTo>
                      <a:pt x="67" y="13"/>
                    </a:lnTo>
                    <a:lnTo>
                      <a:pt x="67" y="11"/>
                    </a:lnTo>
                    <a:lnTo>
                      <a:pt x="67" y="7"/>
                    </a:lnTo>
                    <a:lnTo>
                      <a:pt x="66" y="5"/>
                    </a:lnTo>
                    <a:lnTo>
                      <a:pt x="67" y="2"/>
                    </a:lnTo>
                    <a:lnTo>
                      <a:pt x="6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3" name="Freeform 105">
                <a:extLst>
                  <a:ext uri="{FF2B5EF4-FFF2-40B4-BE49-F238E27FC236}">
                    <a16:creationId xmlns:a16="http://schemas.microsoft.com/office/drawing/2014/main" id="{D381F870-8B6F-3DC4-0CF9-545DC14AD058}"/>
                  </a:ext>
                </a:extLst>
              </p:cNvPr>
              <p:cNvSpPr/>
              <p:nvPr/>
            </p:nvSpPr>
            <p:spPr bwMode="auto">
              <a:xfrm>
                <a:off x="5903913" y="3414713"/>
                <a:ext cx="44450" cy="25400"/>
              </a:xfrm>
              <a:custGeom>
                <a:avLst/>
                <a:gdLst>
                  <a:gd name="T0" fmla="*/ 10 w 28"/>
                  <a:gd name="T1" fmla="*/ 0 h 16"/>
                  <a:gd name="T2" fmla="*/ 10 w 28"/>
                  <a:gd name="T3" fmla="*/ 0 h 16"/>
                  <a:gd name="T4" fmla="*/ 8 w 28"/>
                  <a:gd name="T5" fmla="*/ 0 h 16"/>
                  <a:gd name="T6" fmla="*/ 8 w 28"/>
                  <a:gd name="T7" fmla="*/ 0 h 16"/>
                  <a:gd name="T8" fmla="*/ 8 w 28"/>
                  <a:gd name="T9" fmla="*/ 2 h 16"/>
                  <a:gd name="T10" fmla="*/ 3 w 28"/>
                  <a:gd name="T11" fmla="*/ 8 h 16"/>
                  <a:gd name="T12" fmla="*/ 0 w 28"/>
                  <a:gd name="T13" fmla="*/ 14 h 16"/>
                  <a:gd name="T14" fmla="*/ 3 w 28"/>
                  <a:gd name="T15" fmla="*/ 16 h 16"/>
                  <a:gd name="T16" fmla="*/ 3 w 28"/>
                  <a:gd name="T17" fmla="*/ 16 h 16"/>
                  <a:gd name="T18" fmla="*/ 3 w 28"/>
                  <a:gd name="T19" fmla="*/ 16 h 16"/>
                  <a:gd name="T20" fmla="*/ 5 w 28"/>
                  <a:gd name="T21" fmla="*/ 15 h 16"/>
                  <a:gd name="T22" fmla="*/ 8 w 28"/>
                  <a:gd name="T23" fmla="*/ 15 h 16"/>
                  <a:gd name="T24" fmla="*/ 9 w 28"/>
                  <a:gd name="T25" fmla="*/ 15 h 16"/>
                  <a:gd name="T26" fmla="*/ 28 w 28"/>
                  <a:gd name="T27" fmla="*/ 16 h 16"/>
                  <a:gd name="T28" fmla="*/ 28 w 28"/>
                  <a:gd name="T29" fmla="*/ 2 h 16"/>
                  <a:gd name="T30" fmla="*/ 28 w 28"/>
                  <a:gd name="T31" fmla="*/ 0 h 16"/>
                  <a:gd name="T32" fmla="*/ 10 w 28"/>
                  <a:gd name="T3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 h="16">
                    <a:moveTo>
                      <a:pt x="10" y="0"/>
                    </a:moveTo>
                    <a:lnTo>
                      <a:pt x="10" y="0"/>
                    </a:lnTo>
                    <a:lnTo>
                      <a:pt x="8" y="0"/>
                    </a:lnTo>
                    <a:lnTo>
                      <a:pt x="8" y="0"/>
                    </a:lnTo>
                    <a:lnTo>
                      <a:pt x="8" y="2"/>
                    </a:lnTo>
                    <a:lnTo>
                      <a:pt x="3" y="8"/>
                    </a:lnTo>
                    <a:lnTo>
                      <a:pt x="0" y="14"/>
                    </a:lnTo>
                    <a:lnTo>
                      <a:pt x="3" y="16"/>
                    </a:lnTo>
                    <a:lnTo>
                      <a:pt x="3" y="16"/>
                    </a:lnTo>
                    <a:lnTo>
                      <a:pt x="3" y="16"/>
                    </a:lnTo>
                    <a:lnTo>
                      <a:pt x="5" y="15"/>
                    </a:lnTo>
                    <a:lnTo>
                      <a:pt x="8" y="15"/>
                    </a:lnTo>
                    <a:lnTo>
                      <a:pt x="9" y="15"/>
                    </a:lnTo>
                    <a:lnTo>
                      <a:pt x="28" y="16"/>
                    </a:lnTo>
                    <a:lnTo>
                      <a:pt x="28" y="2"/>
                    </a:lnTo>
                    <a:lnTo>
                      <a:pt x="28" y="0"/>
                    </a:lnTo>
                    <a:lnTo>
                      <a:pt x="1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4" name="Freeform 106">
                <a:extLst>
                  <a:ext uri="{FF2B5EF4-FFF2-40B4-BE49-F238E27FC236}">
                    <a16:creationId xmlns:a16="http://schemas.microsoft.com/office/drawing/2014/main" id="{25369ADC-F013-FC59-36D9-11BC100DDB32}"/>
                  </a:ext>
                </a:extLst>
              </p:cNvPr>
              <p:cNvSpPr/>
              <p:nvPr/>
            </p:nvSpPr>
            <p:spPr bwMode="auto">
              <a:xfrm>
                <a:off x="5948363" y="3371851"/>
                <a:ext cx="184150" cy="212725"/>
              </a:xfrm>
              <a:custGeom>
                <a:avLst/>
                <a:gdLst>
                  <a:gd name="T0" fmla="*/ 35 w 116"/>
                  <a:gd name="T1" fmla="*/ 131 h 134"/>
                  <a:gd name="T2" fmla="*/ 37 w 116"/>
                  <a:gd name="T3" fmla="*/ 126 h 134"/>
                  <a:gd name="T4" fmla="*/ 46 w 116"/>
                  <a:gd name="T5" fmla="*/ 124 h 134"/>
                  <a:gd name="T6" fmla="*/ 50 w 116"/>
                  <a:gd name="T7" fmla="*/ 127 h 134"/>
                  <a:gd name="T8" fmla="*/ 54 w 116"/>
                  <a:gd name="T9" fmla="*/ 132 h 134"/>
                  <a:gd name="T10" fmla="*/ 65 w 116"/>
                  <a:gd name="T11" fmla="*/ 122 h 134"/>
                  <a:gd name="T12" fmla="*/ 72 w 116"/>
                  <a:gd name="T13" fmla="*/ 117 h 134"/>
                  <a:gd name="T14" fmla="*/ 75 w 116"/>
                  <a:gd name="T15" fmla="*/ 107 h 134"/>
                  <a:gd name="T16" fmla="*/ 75 w 116"/>
                  <a:gd name="T17" fmla="*/ 93 h 134"/>
                  <a:gd name="T18" fmla="*/ 80 w 116"/>
                  <a:gd name="T19" fmla="*/ 81 h 134"/>
                  <a:gd name="T20" fmla="*/ 91 w 116"/>
                  <a:gd name="T21" fmla="*/ 75 h 134"/>
                  <a:gd name="T22" fmla="*/ 100 w 116"/>
                  <a:gd name="T23" fmla="*/ 65 h 134"/>
                  <a:gd name="T24" fmla="*/ 103 w 116"/>
                  <a:gd name="T25" fmla="*/ 53 h 134"/>
                  <a:gd name="T26" fmla="*/ 105 w 116"/>
                  <a:gd name="T27" fmla="*/ 45 h 134"/>
                  <a:gd name="T28" fmla="*/ 107 w 116"/>
                  <a:gd name="T29" fmla="*/ 35 h 134"/>
                  <a:gd name="T30" fmla="*/ 106 w 116"/>
                  <a:gd name="T31" fmla="*/ 23 h 134"/>
                  <a:gd name="T32" fmla="*/ 116 w 116"/>
                  <a:gd name="T33" fmla="*/ 11 h 134"/>
                  <a:gd name="T34" fmla="*/ 115 w 116"/>
                  <a:gd name="T35" fmla="*/ 2 h 134"/>
                  <a:gd name="T36" fmla="*/ 108 w 116"/>
                  <a:gd name="T37" fmla="*/ 0 h 134"/>
                  <a:gd name="T38" fmla="*/ 100 w 116"/>
                  <a:gd name="T39" fmla="*/ 1 h 134"/>
                  <a:gd name="T40" fmla="*/ 91 w 116"/>
                  <a:gd name="T41" fmla="*/ 6 h 134"/>
                  <a:gd name="T42" fmla="*/ 79 w 116"/>
                  <a:gd name="T43" fmla="*/ 23 h 134"/>
                  <a:gd name="T44" fmla="*/ 77 w 116"/>
                  <a:gd name="T45" fmla="*/ 31 h 134"/>
                  <a:gd name="T46" fmla="*/ 72 w 116"/>
                  <a:gd name="T47" fmla="*/ 31 h 134"/>
                  <a:gd name="T48" fmla="*/ 65 w 116"/>
                  <a:gd name="T49" fmla="*/ 30 h 134"/>
                  <a:gd name="T50" fmla="*/ 59 w 116"/>
                  <a:gd name="T51" fmla="*/ 30 h 134"/>
                  <a:gd name="T52" fmla="*/ 55 w 116"/>
                  <a:gd name="T53" fmla="*/ 29 h 134"/>
                  <a:gd name="T54" fmla="*/ 50 w 116"/>
                  <a:gd name="T55" fmla="*/ 27 h 134"/>
                  <a:gd name="T56" fmla="*/ 32 w 116"/>
                  <a:gd name="T57" fmla="*/ 31 h 134"/>
                  <a:gd name="T58" fmla="*/ 32 w 116"/>
                  <a:gd name="T59" fmla="*/ 38 h 134"/>
                  <a:gd name="T60" fmla="*/ 40 w 116"/>
                  <a:gd name="T61" fmla="*/ 37 h 134"/>
                  <a:gd name="T62" fmla="*/ 51 w 116"/>
                  <a:gd name="T63" fmla="*/ 38 h 134"/>
                  <a:gd name="T64" fmla="*/ 51 w 116"/>
                  <a:gd name="T65" fmla="*/ 46 h 134"/>
                  <a:gd name="T66" fmla="*/ 44 w 116"/>
                  <a:gd name="T67" fmla="*/ 53 h 134"/>
                  <a:gd name="T68" fmla="*/ 47 w 116"/>
                  <a:gd name="T69" fmla="*/ 58 h 134"/>
                  <a:gd name="T70" fmla="*/ 43 w 116"/>
                  <a:gd name="T71" fmla="*/ 59 h 134"/>
                  <a:gd name="T72" fmla="*/ 46 w 116"/>
                  <a:gd name="T73" fmla="*/ 63 h 134"/>
                  <a:gd name="T74" fmla="*/ 50 w 116"/>
                  <a:gd name="T75" fmla="*/ 67 h 134"/>
                  <a:gd name="T76" fmla="*/ 50 w 116"/>
                  <a:gd name="T77" fmla="*/ 79 h 134"/>
                  <a:gd name="T78" fmla="*/ 47 w 116"/>
                  <a:gd name="T79" fmla="*/ 97 h 134"/>
                  <a:gd name="T80" fmla="*/ 40 w 116"/>
                  <a:gd name="T81" fmla="*/ 94 h 134"/>
                  <a:gd name="T82" fmla="*/ 33 w 116"/>
                  <a:gd name="T83" fmla="*/ 95 h 134"/>
                  <a:gd name="T84" fmla="*/ 24 w 116"/>
                  <a:gd name="T85" fmla="*/ 87 h 134"/>
                  <a:gd name="T86" fmla="*/ 21 w 116"/>
                  <a:gd name="T87" fmla="*/ 90 h 134"/>
                  <a:gd name="T88" fmla="*/ 12 w 116"/>
                  <a:gd name="T89" fmla="*/ 96 h 134"/>
                  <a:gd name="T90" fmla="*/ 4 w 116"/>
                  <a:gd name="T91" fmla="*/ 96 h 134"/>
                  <a:gd name="T92" fmla="*/ 4 w 116"/>
                  <a:gd name="T93" fmla="*/ 100 h 134"/>
                  <a:gd name="T94" fmla="*/ 13 w 116"/>
                  <a:gd name="T95" fmla="*/ 103 h 134"/>
                  <a:gd name="T96" fmla="*/ 6 w 116"/>
                  <a:gd name="T97" fmla="*/ 111 h 134"/>
                  <a:gd name="T98" fmla="*/ 2 w 116"/>
                  <a:gd name="T99" fmla="*/ 114 h 134"/>
                  <a:gd name="T100" fmla="*/ 3 w 116"/>
                  <a:gd name="T101" fmla="*/ 121 h 134"/>
                  <a:gd name="T102" fmla="*/ 9 w 116"/>
                  <a:gd name="T103" fmla="*/ 127 h 134"/>
                  <a:gd name="T104" fmla="*/ 12 w 116"/>
                  <a:gd name="T105" fmla="*/ 134 h 134"/>
                  <a:gd name="T106" fmla="*/ 16 w 116"/>
                  <a:gd name="T107" fmla="*/ 130 h 134"/>
                  <a:gd name="T108" fmla="*/ 20 w 116"/>
                  <a:gd name="T109" fmla="*/ 126 h 134"/>
                  <a:gd name="T110" fmla="*/ 27 w 116"/>
                  <a:gd name="T111" fmla="*/ 125 h 134"/>
                  <a:gd name="T112" fmla="*/ 31 w 116"/>
                  <a:gd name="T113" fmla="*/ 13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5" h="134">
                    <a:moveTo>
                      <a:pt x="34" y="127"/>
                    </a:moveTo>
                    <a:lnTo>
                      <a:pt x="35" y="131"/>
                    </a:lnTo>
                    <a:lnTo>
                      <a:pt x="35" y="131"/>
                    </a:lnTo>
                    <a:lnTo>
                      <a:pt x="36" y="131"/>
                    </a:lnTo>
                    <a:lnTo>
                      <a:pt x="37" y="130"/>
                    </a:lnTo>
                    <a:lnTo>
                      <a:pt x="37" y="126"/>
                    </a:lnTo>
                    <a:lnTo>
                      <a:pt x="41" y="125"/>
                    </a:lnTo>
                    <a:lnTo>
                      <a:pt x="42" y="126"/>
                    </a:lnTo>
                    <a:lnTo>
                      <a:pt x="46" y="124"/>
                    </a:lnTo>
                    <a:lnTo>
                      <a:pt x="53" y="122"/>
                    </a:lnTo>
                    <a:lnTo>
                      <a:pt x="51" y="125"/>
                    </a:lnTo>
                    <a:lnTo>
                      <a:pt x="50" y="127"/>
                    </a:lnTo>
                    <a:lnTo>
                      <a:pt x="50" y="129"/>
                    </a:lnTo>
                    <a:lnTo>
                      <a:pt x="51" y="131"/>
                    </a:lnTo>
                    <a:lnTo>
                      <a:pt x="54" y="132"/>
                    </a:lnTo>
                    <a:lnTo>
                      <a:pt x="57" y="131"/>
                    </a:lnTo>
                    <a:lnTo>
                      <a:pt x="59" y="127"/>
                    </a:lnTo>
                    <a:lnTo>
                      <a:pt x="65" y="122"/>
                    </a:lnTo>
                    <a:lnTo>
                      <a:pt x="66" y="119"/>
                    </a:lnTo>
                    <a:lnTo>
                      <a:pt x="70" y="117"/>
                    </a:lnTo>
                    <a:lnTo>
                      <a:pt x="72" y="117"/>
                    </a:lnTo>
                    <a:lnTo>
                      <a:pt x="75" y="114"/>
                    </a:lnTo>
                    <a:lnTo>
                      <a:pt x="75" y="111"/>
                    </a:lnTo>
                    <a:lnTo>
                      <a:pt x="75" y="107"/>
                    </a:lnTo>
                    <a:lnTo>
                      <a:pt x="76" y="100"/>
                    </a:lnTo>
                    <a:lnTo>
                      <a:pt x="75" y="97"/>
                    </a:lnTo>
                    <a:lnTo>
                      <a:pt x="75" y="93"/>
                    </a:lnTo>
                    <a:lnTo>
                      <a:pt x="76" y="89"/>
                    </a:lnTo>
                    <a:lnTo>
                      <a:pt x="80" y="85"/>
                    </a:lnTo>
                    <a:lnTo>
                      <a:pt x="80" y="81"/>
                    </a:lnTo>
                    <a:lnTo>
                      <a:pt x="84" y="78"/>
                    </a:lnTo>
                    <a:lnTo>
                      <a:pt x="88" y="74"/>
                    </a:lnTo>
                    <a:lnTo>
                      <a:pt x="91" y="75"/>
                    </a:lnTo>
                    <a:lnTo>
                      <a:pt x="93" y="73"/>
                    </a:lnTo>
                    <a:lnTo>
                      <a:pt x="95" y="73"/>
                    </a:lnTo>
                    <a:lnTo>
                      <a:pt x="100" y="65"/>
                    </a:lnTo>
                    <a:lnTo>
                      <a:pt x="100" y="60"/>
                    </a:lnTo>
                    <a:lnTo>
                      <a:pt x="101" y="55"/>
                    </a:lnTo>
                    <a:lnTo>
                      <a:pt x="103" y="53"/>
                    </a:lnTo>
                    <a:lnTo>
                      <a:pt x="103" y="51"/>
                    </a:lnTo>
                    <a:lnTo>
                      <a:pt x="103" y="50"/>
                    </a:lnTo>
                    <a:lnTo>
                      <a:pt x="105" y="45"/>
                    </a:lnTo>
                    <a:lnTo>
                      <a:pt x="103" y="43"/>
                    </a:lnTo>
                    <a:lnTo>
                      <a:pt x="105" y="38"/>
                    </a:lnTo>
                    <a:lnTo>
                      <a:pt x="107" y="35"/>
                    </a:lnTo>
                    <a:lnTo>
                      <a:pt x="107" y="33"/>
                    </a:lnTo>
                    <a:lnTo>
                      <a:pt x="108" y="29"/>
                    </a:lnTo>
                    <a:lnTo>
                      <a:pt x="106" y="23"/>
                    </a:lnTo>
                    <a:lnTo>
                      <a:pt x="113" y="15"/>
                    </a:lnTo>
                    <a:lnTo>
                      <a:pt x="114" y="12"/>
                    </a:lnTo>
                    <a:lnTo>
                      <a:pt x="116" y="11"/>
                    </a:lnTo>
                    <a:lnTo>
                      <a:pt x="116" y="5"/>
                    </a:lnTo>
                    <a:lnTo>
                      <a:pt x="115" y="2"/>
                    </a:lnTo>
                    <a:lnTo>
                      <a:pt x="115" y="2"/>
                    </a:lnTo>
                    <a:lnTo>
                      <a:pt x="113" y="4"/>
                    </a:lnTo>
                    <a:lnTo>
                      <a:pt x="109" y="1"/>
                    </a:lnTo>
                    <a:lnTo>
                      <a:pt x="108" y="0"/>
                    </a:lnTo>
                    <a:lnTo>
                      <a:pt x="105" y="0"/>
                    </a:lnTo>
                    <a:lnTo>
                      <a:pt x="103" y="1"/>
                    </a:lnTo>
                    <a:lnTo>
                      <a:pt x="100" y="1"/>
                    </a:lnTo>
                    <a:lnTo>
                      <a:pt x="94" y="4"/>
                    </a:lnTo>
                    <a:lnTo>
                      <a:pt x="93" y="6"/>
                    </a:lnTo>
                    <a:lnTo>
                      <a:pt x="91" y="6"/>
                    </a:lnTo>
                    <a:lnTo>
                      <a:pt x="87" y="9"/>
                    </a:lnTo>
                    <a:lnTo>
                      <a:pt x="79" y="21"/>
                    </a:lnTo>
                    <a:lnTo>
                      <a:pt x="79" y="23"/>
                    </a:lnTo>
                    <a:lnTo>
                      <a:pt x="77" y="27"/>
                    </a:lnTo>
                    <a:lnTo>
                      <a:pt x="78" y="29"/>
                    </a:lnTo>
                    <a:lnTo>
                      <a:pt x="77" y="31"/>
                    </a:lnTo>
                    <a:lnTo>
                      <a:pt x="73" y="33"/>
                    </a:lnTo>
                    <a:lnTo>
                      <a:pt x="73" y="31"/>
                    </a:lnTo>
                    <a:lnTo>
                      <a:pt x="72" y="31"/>
                    </a:lnTo>
                    <a:lnTo>
                      <a:pt x="70" y="30"/>
                    </a:lnTo>
                    <a:lnTo>
                      <a:pt x="66" y="30"/>
                    </a:lnTo>
                    <a:lnTo>
                      <a:pt x="65" y="30"/>
                    </a:lnTo>
                    <a:lnTo>
                      <a:pt x="63" y="29"/>
                    </a:lnTo>
                    <a:lnTo>
                      <a:pt x="63" y="29"/>
                    </a:lnTo>
                    <a:lnTo>
                      <a:pt x="59" y="30"/>
                    </a:lnTo>
                    <a:lnTo>
                      <a:pt x="58" y="29"/>
                    </a:lnTo>
                    <a:lnTo>
                      <a:pt x="57" y="28"/>
                    </a:lnTo>
                    <a:lnTo>
                      <a:pt x="55" y="29"/>
                    </a:lnTo>
                    <a:lnTo>
                      <a:pt x="54" y="27"/>
                    </a:lnTo>
                    <a:lnTo>
                      <a:pt x="53" y="28"/>
                    </a:lnTo>
                    <a:lnTo>
                      <a:pt x="50" y="27"/>
                    </a:lnTo>
                    <a:lnTo>
                      <a:pt x="32" y="27"/>
                    </a:lnTo>
                    <a:lnTo>
                      <a:pt x="31" y="28"/>
                    </a:lnTo>
                    <a:lnTo>
                      <a:pt x="32" y="31"/>
                    </a:lnTo>
                    <a:lnTo>
                      <a:pt x="32" y="35"/>
                    </a:lnTo>
                    <a:lnTo>
                      <a:pt x="33" y="37"/>
                    </a:lnTo>
                    <a:lnTo>
                      <a:pt x="32" y="38"/>
                    </a:lnTo>
                    <a:lnTo>
                      <a:pt x="34" y="37"/>
                    </a:lnTo>
                    <a:lnTo>
                      <a:pt x="36" y="38"/>
                    </a:lnTo>
                    <a:lnTo>
                      <a:pt x="40" y="37"/>
                    </a:lnTo>
                    <a:lnTo>
                      <a:pt x="43" y="36"/>
                    </a:lnTo>
                    <a:lnTo>
                      <a:pt x="49" y="36"/>
                    </a:lnTo>
                    <a:lnTo>
                      <a:pt x="51" y="38"/>
                    </a:lnTo>
                    <a:lnTo>
                      <a:pt x="51" y="44"/>
                    </a:lnTo>
                    <a:lnTo>
                      <a:pt x="50" y="45"/>
                    </a:lnTo>
                    <a:lnTo>
                      <a:pt x="51" y="46"/>
                    </a:lnTo>
                    <a:lnTo>
                      <a:pt x="51" y="51"/>
                    </a:lnTo>
                    <a:lnTo>
                      <a:pt x="48" y="51"/>
                    </a:lnTo>
                    <a:lnTo>
                      <a:pt x="44" y="53"/>
                    </a:lnTo>
                    <a:lnTo>
                      <a:pt x="44" y="53"/>
                    </a:lnTo>
                    <a:lnTo>
                      <a:pt x="46" y="55"/>
                    </a:lnTo>
                    <a:lnTo>
                      <a:pt x="47" y="58"/>
                    </a:lnTo>
                    <a:lnTo>
                      <a:pt x="44" y="58"/>
                    </a:lnTo>
                    <a:lnTo>
                      <a:pt x="43" y="59"/>
                    </a:lnTo>
                    <a:lnTo>
                      <a:pt x="43" y="59"/>
                    </a:lnTo>
                    <a:lnTo>
                      <a:pt x="43" y="60"/>
                    </a:lnTo>
                    <a:lnTo>
                      <a:pt x="44" y="61"/>
                    </a:lnTo>
                    <a:lnTo>
                      <a:pt x="46" y="63"/>
                    </a:lnTo>
                    <a:lnTo>
                      <a:pt x="47" y="64"/>
                    </a:lnTo>
                    <a:lnTo>
                      <a:pt x="49" y="66"/>
                    </a:lnTo>
                    <a:lnTo>
                      <a:pt x="50" y="67"/>
                    </a:lnTo>
                    <a:lnTo>
                      <a:pt x="51" y="70"/>
                    </a:lnTo>
                    <a:lnTo>
                      <a:pt x="51" y="73"/>
                    </a:lnTo>
                    <a:lnTo>
                      <a:pt x="50" y="79"/>
                    </a:lnTo>
                    <a:lnTo>
                      <a:pt x="46" y="90"/>
                    </a:lnTo>
                    <a:lnTo>
                      <a:pt x="47" y="93"/>
                    </a:lnTo>
                    <a:lnTo>
                      <a:pt x="47" y="97"/>
                    </a:lnTo>
                    <a:lnTo>
                      <a:pt x="43" y="97"/>
                    </a:lnTo>
                    <a:lnTo>
                      <a:pt x="42" y="95"/>
                    </a:lnTo>
                    <a:lnTo>
                      <a:pt x="40" y="94"/>
                    </a:lnTo>
                    <a:lnTo>
                      <a:pt x="36" y="94"/>
                    </a:lnTo>
                    <a:lnTo>
                      <a:pt x="35" y="95"/>
                    </a:lnTo>
                    <a:lnTo>
                      <a:pt x="33" y="95"/>
                    </a:lnTo>
                    <a:lnTo>
                      <a:pt x="28" y="96"/>
                    </a:lnTo>
                    <a:lnTo>
                      <a:pt x="26" y="93"/>
                    </a:lnTo>
                    <a:lnTo>
                      <a:pt x="24" y="87"/>
                    </a:lnTo>
                    <a:lnTo>
                      <a:pt x="21" y="87"/>
                    </a:lnTo>
                    <a:lnTo>
                      <a:pt x="21" y="87"/>
                    </a:lnTo>
                    <a:lnTo>
                      <a:pt x="21" y="90"/>
                    </a:lnTo>
                    <a:lnTo>
                      <a:pt x="20" y="94"/>
                    </a:lnTo>
                    <a:lnTo>
                      <a:pt x="12" y="95"/>
                    </a:lnTo>
                    <a:lnTo>
                      <a:pt x="12" y="96"/>
                    </a:lnTo>
                    <a:lnTo>
                      <a:pt x="10" y="99"/>
                    </a:lnTo>
                    <a:lnTo>
                      <a:pt x="6" y="96"/>
                    </a:lnTo>
                    <a:lnTo>
                      <a:pt x="4" y="96"/>
                    </a:lnTo>
                    <a:lnTo>
                      <a:pt x="3" y="97"/>
                    </a:lnTo>
                    <a:lnTo>
                      <a:pt x="4" y="99"/>
                    </a:lnTo>
                    <a:lnTo>
                      <a:pt x="4" y="100"/>
                    </a:lnTo>
                    <a:lnTo>
                      <a:pt x="5" y="100"/>
                    </a:lnTo>
                    <a:lnTo>
                      <a:pt x="7" y="99"/>
                    </a:lnTo>
                    <a:lnTo>
                      <a:pt x="13" y="103"/>
                    </a:lnTo>
                    <a:lnTo>
                      <a:pt x="13" y="111"/>
                    </a:lnTo>
                    <a:lnTo>
                      <a:pt x="13" y="116"/>
                    </a:lnTo>
                    <a:lnTo>
                      <a:pt x="6" y="111"/>
                    </a:lnTo>
                    <a:lnTo>
                      <a:pt x="6" y="114"/>
                    </a:lnTo>
                    <a:lnTo>
                      <a:pt x="3" y="114"/>
                    </a:lnTo>
                    <a:lnTo>
                      <a:pt x="2" y="114"/>
                    </a:lnTo>
                    <a:lnTo>
                      <a:pt x="2" y="116"/>
                    </a:lnTo>
                    <a:lnTo>
                      <a:pt x="0" y="118"/>
                    </a:lnTo>
                    <a:lnTo>
                      <a:pt x="3" y="121"/>
                    </a:lnTo>
                    <a:lnTo>
                      <a:pt x="4" y="122"/>
                    </a:lnTo>
                    <a:lnTo>
                      <a:pt x="9" y="125"/>
                    </a:lnTo>
                    <a:lnTo>
                      <a:pt x="9" y="127"/>
                    </a:lnTo>
                    <a:lnTo>
                      <a:pt x="11" y="131"/>
                    </a:lnTo>
                    <a:lnTo>
                      <a:pt x="11" y="133"/>
                    </a:lnTo>
                    <a:lnTo>
                      <a:pt x="12" y="134"/>
                    </a:lnTo>
                    <a:lnTo>
                      <a:pt x="12" y="134"/>
                    </a:lnTo>
                    <a:lnTo>
                      <a:pt x="13" y="130"/>
                    </a:lnTo>
                    <a:lnTo>
                      <a:pt x="16" y="130"/>
                    </a:lnTo>
                    <a:lnTo>
                      <a:pt x="17" y="130"/>
                    </a:lnTo>
                    <a:lnTo>
                      <a:pt x="18" y="126"/>
                    </a:lnTo>
                    <a:lnTo>
                      <a:pt x="20" y="126"/>
                    </a:lnTo>
                    <a:lnTo>
                      <a:pt x="24" y="124"/>
                    </a:lnTo>
                    <a:lnTo>
                      <a:pt x="26" y="124"/>
                    </a:lnTo>
                    <a:lnTo>
                      <a:pt x="27" y="125"/>
                    </a:lnTo>
                    <a:lnTo>
                      <a:pt x="29" y="127"/>
                    </a:lnTo>
                    <a:lnTo>
                      <a:pt x="29" y="129"/>
                    </a:lnTo>
                    <a:lnTo>
                      <a:pt x="31" y="130"/>
                    </a:lnTo>
                    <a:lnTo>
                      <a:pt x="34" y="1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5" name="Freeform 107">
                <a:extLst>
                  <a:ext uri="{FF2B5EF4-FFF2-40B4-BE49-F238E27FC236}">
                    <a16:creationId xmlns:a16="http://schemas.microsoft.com/office/drawing/2014/main" id="{0B00BEB1-90CD-5E91-2FF5-6675D05402EA}"/>
                  </a:ext>
                </a:extLst>
              </p:cNvPr>
              <p:cNvSpPr/>
              <p:nvPr/>
            </p:nvSpPr>
            <p:spPr bwMode="auto">
              <a:xfrm>
                <a:off x="6399213" y="3487738"/>
                <a:ext cx="271463" cy="258763"/>
              </a:xfrm>
              <a:custGeom>
                <a:avLst/>
                <a:gdLst>
                  <a:gd name="T0" fmla="*/ 22 w 171"/>
                  <a:gd name="T1" fmla="*/ 1 h 163"/>
                  <a:gd name="T2" fmla="*/ 21 w 171"/>
                  <a:gd name="T3" fmla="*/ 5 h 163"/>
                  <a:gd name="T4" fmla="*/ 24 w 171"/>
                  <a:gd name="T5" fmla="*/ 10 h 163"/>
                  <a:gd name="T6" fmla="*/ 25 w 171"/>
                  <a:gd name="T7" fmla="*/ 21 h 163"/>
                  <a:gd name="T8" fmla="*/ 21 w 171"/>
                  <a:gd name="T9" fmla="*/ 26 h 163"/>
                  <a:gd name="T10" fmla="*/ 21 w 171"/>
                  <a:gd name="T11" fmla="*/ 27 h 163"/>
                  <a:gd name="T12" fmla="*/ 25 w 171"/>
                  <a:gd name="T13" fmla="*/ 30 h 163"/>
                  <a:gd name="T14" fmla="*/ 21 w 171"/>
                  <a:gd name="T15" fmla="*/ 44 h 163"/>
                  <a:gd name="T16" fmla="*/ 13 w 171"/>
                  <a:gd name="T17" fmla="*/ 53 h 163"/>
                  <a:gd name="T18" fmla="*/ 6 w 171"/>
                  <a:gd name="T19" fmla="*/ 54 h 163"/>
                  <a:gd name="T20" fmla="*/ 1 w 171"/>
                  <a:gd name="T21" fmla="*/ 66 h 163"/>
                  <a:gd name="T22" fmla="*/ 20 w 171"/>
                  <a:gd name="T23" fmla="*/ 110 h 163"/>
                  <a:gd name="T24" fmla="*/ 29 w 171"/>
                  <a:gd name="T25" fmla="*/ 113 h 163"/>
                  <a:gd name="T26" fmla="*/ 33 w 171"/>
                  <a:gd name="T27" fmla="*/ 117 h 163"/>
                  <a:gd name="T28" fmla="*/ 45 w 171"/>
                  <a:gd name="T29" fmla="*/ 120 h 163"/>
                  <a:gd name="T30" fmla="*/ 51 w 171"/>
                  <a:gd name="T31" fmla="*/ 122 h 163"/>
                  <a:gd name="T32" fmla="*/ 54 w 171"/>
                  <a:gd name="T33" fmla="*/ 127 h 163"/>
                  <a:gd name="T34" fmla="*/ 59 w 171"/>
                  <a:gd name="T35" fmla="*/ 129 h 163"/>
                  <a:gd name="T36" fmla="*/ 61 w 171"/>
                  <a:gd name="T37" fmla="*/ 130 h 163"/>
                  <a:gd name="T38" fmla="*/ 66 w 171"/>
                  <a:gd name="T39" fmla="*/ 131 h 163"/>
                  <a:gd name="T40" fmla="*/ 70 w 171"/>
                  <a:gd name="T41" fmla="*/ 134 h 163"/>
                  <a:gd name="T42" fmla="*/ 76 w 171"/>
                  <a:gd name="T43" fmla="*/ 163 h 163"/>
                  <a:gd name="T44" fmla="*/ 77 w 171"/>
                  <a:gd name="T45" fmla="*/ 160 h 163"/>
                  <a:gd name="T46" fmla="*/ 96 w 171"/>
                  <a:gd name="T47" fmla="*/ 159 h 163"/>
                  <a:gd name="T48" fmla="*/ 102 w 171"/>
                  <a:gd name="T49" fmla="*/ 160 h 163"/>
                  <a:gd name="T50" fmla="*/ 107 w 171"/>
                  <a:gd name="T51" fmla="*/ 163 h 163"/>
                  <a:gd name="T52" fmla="*/ 114 w 171"/>
                  <a:gd name="T53" fmla="*/ 161 h 163"/>
                  <a:gd name="T54" fmla="*/ 120 w 171"/>
                  <a:gd name="T55" fmla="*/ 161 h 163"/>
                  <a:gd name="T56" fmla="*/ 126 w 171"/>
                  <a:gd name="T57" fmla="*/ 161 h 163"/>
                  <a:gd name="T58" fmla="*/ 129 w 171"/>
                  <a:gd name="T59" fmla="*/ 157 h 163"/>
                  <a:gd name="T60" fmla="*/ 138 w 171"/>
                  <a:gd name="T61" fmla="*/ 156 h 163"/>
                  <a:gd name="T62" fmla="*/ 142 w 171"/>
                  <a:gd name="T63" fmla="*/ 156 h 163"/>
                  <a:gd name="T64" fmla="*/ 153 w 171"/>
                  <a:gd name="T65" fmla="*/ 155 h 163"/>
                  <a:gd name="T66" fmla="*/ 160 w 171"/>
                  <a:gd name="T67" fmla="*/ 151 h 163"/>
                  <a:gd name="T68" fmla="*/ 168 w 171"/>
                  <a:gd name="T69" fmla="*/ 146 h 163"/>
                  <a:gd name="T70" fmla="*/ 171 w 171"/>
                  <a:gd name="T71" fmla="*/ 145 h 163"/>
                  <a:gd name="T72" fmla="*/ 158 w 171"/>
                  <a:gd name="T73" fmla="*/ 137 h 163"/>
                  <a:gd name="T74" fmla="*/ 155 w 171"/>
                  <a:gd name="T75" fmla="*/ 127 h 163"/>
                  <a:gd name="T76" fmla="*/ 155 w 171"/>
                  <a:gd name="T77" fmla="*/ 120 h 163"/>
                  <a:gd name="T78" fmla="*/ 153 w 171"/>
                  <a:gd name="T79" fmla="*/ 115 h 163"/>
                  <a:gd name="T80" fmla="*/ 155 w 171"/>
                  <a:gd name="T81" fmla="*/ 107 h 163"/>
                  <a:gd name="T82" fmla="*/ 154 w 171"/>
                  <a:gd name="T83" fmla="*/ 94 h 163"/>
                  <a:gd name="T84" fmla="*/ 157 w 171"/>
                  <a:gd name="T85" fmla="*/ 91 h 163"/>
                  <a:gd name="T86" fmla="*/ 150 w 171"/>
                  <a:gd name="T87" fmla="*/ 83 h 163"/>
                  <a:gd name="T88" fmla="*/ 148 w 171"/>
                  <a:gd name="T89" fmla="*/ 68 h 163"/>
                  <a:gd name="T90" fmla="*/ 153 w 171"/>
                  <a:gd name="T91" fmla="*/ 56 h 163"/>
                  <a:gd name="T92" fmla="*/ 131 w 171"/>
                  <a:gd name="T93" fmla="*/ 39 h 163"/>
                  <a:gd name="T94" fmla="*/ 128 w 171"/>
                  <a:gd name="T95" fmla="*/ 32 h 163"/>
                  <a:gd name="T96" fmla="*/ 40 w 171"/>
                  <a:gd name="T97" fmla="*/ 1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71" h="163">
                    <a:moveTo>
                      <a:pt x="40" y="1"/>
                    </a:moveTo>
                    <a:lnTo>
                      <a:pt x="40" y="1"/>
                    </a:lnTo>
                    <a:lnTo>
                      <a:pt x="22" y="1"/>
                    </a:lnTo>
                    <a:lnTo>
                      <a:pt x="21" y="2"/>
                    </a:lnTo>
                    <a:lnTo>
                      <a:pt x="20" y="2"/>
                    </a:lnTo>
                    <a:lnTo>
                      <a:pt x="21" y="5"/>
                    </a:lnTo>
                    <a:lnTo>
                      <a:pt x="23" y="6"/>
                    </a:lnTo>
                    <a:lnTo>
                      <a:pt x="23" y="8"/>
                    </a:lnTo>
                    <a:lnTo>
                      <a:pt x="24" y="10"/>
                    </a:lnTo>
                    <a:lnTo>
                      <a:pt x="25" y="15"/>
                    </a:lnTo>
                    <a:lnTo>
                      <a:pt x="26" y="19"/>
                    </a:lnTo>
                    <a:lnTo>
                      <a:pt x="25" y="21"/>
                    </a:lnTo>
                    <a:lnTo>
                      <a:pt x="24" y="23"/>
                    </a:lnTo>
                    <a:lnTo>
                      <a:pt x="23" y="24"/>
                    </a:lnTo>
                    <a:lnTo>
                      <a:pt x="21" y="26"/>
                    </a:lnTo>
                    <a:lnTo>
                      <a:pt x="21" y="26"/>
                    </a:lnTo>
                    <a:lnTo>
                      <a:pt x="21" y="26"/>
                    </a:lnTo>
                    <a:lnTo>
                      <a:pt x="21" y="27"/>
                    </a:lnTo>
                    <a:lnTo>
                      <a:pt x="22" y="28"/>
                    </a:lnTo>
                    <a:lnTo>
                      <a:pt x="23" y="30"/>
                    </a:lnTo>
                    <a:lnTo>
                      <a:pt x="25" y="30"/>
                    </a:lnTo>
                    <a:lnTo>
                      <a:pt x="26" y="36"/>
                    </a:lnTo>
                    <a:lnTo>
                      <a:pt x="25" y="38"/>
                    </a:lnTo>
                    <a:lnTo>
                      <a:pt x="21" y="44"/>
                    </a:lnTo>
                    <a:lnTo>
                      <a:pt x="18" y="45"/>
                    </a:lnTo>
                    <a:lnTo>
                      <a:pt x="15" y="50"/>
                    </a:lnTo>
                    <a:lnTo>
                      <a:pt x="13" y="53"/>
                    </a:lnTo>
                    <a:lnTo>
                      <a:pt x="7" y="54"/>
                    </a:lnTo>
                    <a:lnTo>
                      <a:pt x="6" y="54"/>
                    </a:lnTo>
                    <a:lnTo>
                      <a:pt x="6" y="54"/>
                    </a:lnTo>
                    <a:lnTo>
                      <a:pt x="5" y="54"/>
                    </a:lnTo>
                    <a:lnTo>
                      <a:pt x="0" y="54"/>
                    </a:lnTo>
                    <a:lnTo>
                      <a:pt x="1" y="66"/>
                    </a:lnTo>
                    <a:lnTo>
                      <a:pt x="6" y="83"/>
                    </a:lnTo>
                    <a:lnTo>
                      <a:pt x="16" y="98"/>
                    </a:lnTo>
                    <a:lnTo>
                      <a:pt x="20" y="110"/>
                    </a:lnTo>
                    <a:lnTo>
                      <a:pt x="24" y="112"/>
                    </a:lnTo>
                    <a:lnTo>
                      <a:pt x="26" y="112"/>
                    </a:lnTo>
                    <a:lnTo>
                      <a:pt x="29" y="113"/>
                    </a:lnTo>
                    <a:lnTo>
                      <a:pt x="31" y="113"/>
                    </a:lnTo>
                    <a:lnTo>
                      <a:pt x="33" y="115"/>
                    </a:lnTo>
                    <a:lnTo>
                      <a:pt x="33" y="117"/>
                    </a:lnTo>
                    <a:lnTo>
                      <a:pt x="35" y="118"/>
                    </a:lnTo>
                    <a:lnTo>
                      <a:pt x="38" y="118"/>
                    </a:lnTo>
                    <a:lnTo>
                      <a:pt x="45" y="120"/>
                    </a:lnTo>
                    <a:lnTo>
                      <a:pt x="46" y="120"/>
                    </a:lnTo>
                    <a:lnTo>
                      <a:pt x="48" y="122"/>
                    </a:lnTo>
                    <a:lnTo>
                      <a:pt x="51" y="122"/>
                    </a:lnTo>
                    <a:lnTo>
                      <a:pt x="52" y="125"/>
                    </a:lnTo>
                    <a:lnTo>
                      <a:pt x="54" y="127"/>
                    </a:lnTo>
                    <a:lnTo>
                      <a:pt x="54" y="127"/>
                    </a:lnTo>
                    <a:lnTo>
                      <a:pt x="55" y="126"/>
                    </a:lnTo>
                    <a:lnTo>
                      <a:pt x="58" y="127"/>
                    </a:lnTo>
                    <a:lnTo>
                      <a:pt x="59" y="129"/>
                    </a:lnTo>
                    <a:lnTo>
                      <a:pt x="60" y="129"/>
                    </a:lnTo>
                    <a:lnTo>
                      <a:pt x="61" y="130"/>
                    </a:lnTo>
                    <a:lnTo>
                      <a:pt x="61" y="130"/>
                    </a:lnTo>
                    <a:lnTo>
                      <a:pt x="64" y="130"/>
                    </a:lnTo>
                    <a:lnTo>
                      <a:pt x="65" y="131"/>
                    </a:lnTo>
                    <a:lnTo>
                      <a:pt x="66" y="131"/>
                    </a:lnTo>
                    <a:lnTo>
                      <a:pt x="67" y="132"/>
                    </a:lnTo>
                    <a:lnTo>
                      <a:pt x="68" y="133"/>
                    </a:lnTo>
                    <a:lnTo>
                      <a:pt x="70" y="134"/>
                    </a:lnTo>
                    <a:lnTo>
                      <a:pt x="76" y="140"/>
                    </a:lnTo>
                    <a:lnTo>
                      <a:pt x="76" y="147"/>
                    </a:lnTo>
                    <a:lnTo>
                      <a:pt x="76" y="163"/>
                    </a:lnTo>
                    <a:lnTo>
                      <a:pt x="76" y="162"/>
                    </a:lnTo>
                    <a:lnTo>
                      <a:pt x="77" y="162"/>
                    </a:lnTo>
                    <a:lnTo>
                      <a:pt x="77" y="160"/>
                    </a:lnTo>
                    <a:lnTo>
                      <a:pt x="94" y="160"/>
                    </a:lnTo>
                    <a:lnTo>
                      <a:pt x="95" y="160"/>
                    </a:lnTo>
                    <a:lnTo>
                      <a:pt x="96" y="159"/>
                    </a:lnTo>
                    <a:lnTo>
                      <a:pt x="99" y="157"/>
                    </a:lnTo>
                    <a:lnTo>
                      <a:pt x="101" y="160"/>
                    </a:lnTo>
                    <a:lnTo>
                      <a:pt x="102" y="160"/>
                    </a:lnTo>
                    <a:lnTo>
                      <a:pt x="103" y="161"/>
                    </a:lnTo>
                    <a:lnTo>
                      <a:pt x="105" y="161"/>
                    </a:lnTo>
                    <a:lnTo>
                      <a:pt x="107" y="163"/>
                    </a:lnTo>
                    <a:lnTo>
                      <a:pt x="110" y="163"/>
                    </a:lnTo>
                    <a:lnTo>
                      <a:pt x="113" y="161"/>
                    </a:lnTo>
                    <a:lnTo>
                      <a:pt x="114" y="161"/>
                    </a:lnTo>
                    <a:lnTo>
                      <a:pt x="117" y="159"/>
                    </a:lnTo>
                    <a:lnTo>
                      <a:pt x="120" y="161"/>
                    </a:lnTo>
                    <a:lnTo>
                      <a:pt x="120" y="161"/>
                    </a:lnTo>
                    <a:lnTo>
                      <a:pt x="121" y="161"/>
                    </a:lnTo>
                    <a:lnTo>
                      <a:pt x="123" y="162"/>
                    </a:lnTo>
                    <a:lnTo>
                      <a:pt x="126" y="161"/>
                    </a:lnTo>
                    <a:lnTo>
                      <a:pt x="129" y="161"/>
                    </a:lnTo>
                    <a:lnTo>
                      <a:pt x="131" y="160"/>
                    </a:lnTo>
                    <a:lnTo>
                      <a:pt x="129" y="157"/>
                    </a:lnTo>
                    <a:lnTo>
                      <a:pt x="132" y="155"/>
                    </a:lnTo>
                    <a:lnTo>
                      <a:pt x="134" y="156"/>
                    </a:lnTo>
                    <a:lnTo>
                      <a:pt x="138" y="156"/>
                    </a:lnTo>
                    <a:lnTo>
                      <a:pt x="139" y="157"/>
                    </a:lnTo>
                    <a:lnTo>
                      <a:pt x="141" y="157"/>
                    </a:lnTo>
                    <a:lnTo>
                      <a:pt x="142" y="156"/>
                    </a:lnTo>
                    <a:lnTo>
                      <a:pt x="149" y="154"/>
                    </a:lnTo>
                    <a:lnTo>
                      <a:pt x="151" y="155"/>
                    </a:lnTo>
                    <a:lnTo>
                      <a:pt x="153" y="155"/>
                    </a:lnTo>
                    <a:lnTo>
                      <a:pt x="154" y="153"/>
                    </a:lnTo>
                    <a:lnTo>
                      <a:pt x="157" y="153"/>
                    </a:lnTo>
                    <a:lnTo>
                      <a:pt x="160" y="151"/>
                    </a:lnTo>
                    <a:lnTo>
                      <a:pt x="163" y="151"/>
                    </a:lnTo>
                    <a:lnTo>
                      <a:pt x="165" y="148"/>
                    </a:lnTo>
                    <a:lnTo>
                      <a:pt x="168" y="146"/>
                    </a:lnTo>
                    <a:lnTo>
                      <a:pt x="170" y="147"/>
                    </a:lnTo>
                    <a:lnTo>
                      <a:pt x="171" y="146"/>
                    </a:lnTo>
                    <a:lnTo>
                      <a:pt x="171" y="145"/>
                    </a:lnTo>
                    <a:lnTo>
                      <a:pt x="169" y="142"/>
                    </a:lnTo>
                    <a:lnTo>
                      <a:pt x="164" y="142"/>
                    </a:lnTo>
                    <a:lnTo>
                      <a:pt x="158" y="137"/>
                    </a:lnTo>
                    <a:lnTo>
                      <a:pt x="158" y="134"/>
                    </a:lnTo>
                    <a:lnTo>
                      <a:pt x="157" y="130"/>
                    </a:lnTo>
                    <a:lnTo>
                      <a:pt x="155" y="127"/>
                    </a:lnTo>
                    <a:lnTo>
                      <a:pt x="157" y="125"/>
                    </a:lnTo>
                    <a:lnTo>
                      <a:pt x="155" y="124"/>
                    </a:lnTo>
                    <a:lnTo>
                      <a:pt x="155" y="120"/>
                    </a:lnTo>
                    <a:lnTo>
                      <a:pt x="153" y="118"/>
                    </a:lnTo>
                    <a:lnTo>
                      <a:pt x="154" y="117"/>
                    </a:lnTo>
                    <a:lnTo>
                      <a:pt x="153" y="115"/>
                    </a:lnTo>
                    <a:lnTo>
                      <a:pt x="153" y="110"/>
                    </a:lnTo>
                    <a:lnTo>
                      <a:pt x="155" y="109"/>
                    </a:lnTo>
                    <a:lnTo>
                      <a:pt x="155" y="107"/>
                    </a:lnTo>
                    <a:lnTo>
                      <a:pt x="153" y="104"/>
                    </a:lnTo>
                    <a:lnTo>
                      <a:pt x="153" y="97"/>
                    </a:lnTo>
                    <a:lnTo>
                      <a:pt x="154" y="94"/>
                    </a:lnTo>
                    <a:lnTo>
                      <a:pt x="156" y="91"/>
                    </a:lnTo>
                    <a:lnTo>
                      <a:pt x="157" y="91"/>
                    </a:lnTo>
                    <a:lnTo>
                      <a:pt x="157" y="91"/>
                    </a:lnTo>
                    <a:lnTo>
                      <a:pt x="156" y="88"/>
                    </a:lnTo>
                    <a:lnTo>
                      <a:pt x="154" y="88"/>
                    </a:lnTo>
                    <a:lnTo>
                      <a:pt x="150" y="83"/>
                    </a:lnTo>
                    <a:lnTo>
                      <a:pt x="146" y="80"/>
                    </a:lnTo>
                    <a:lnTo>
                      <a:pt x="146" y="75"/>
                    </a:lnTo>
                    <a:lnTo>
                      <a:pt x="148" y="68"/>
                    </a:lnTo>
                    <a:lnTo>
                      <a:pt x="151" y="58"/>
                    </a:lnTo>
                    <a:lnTo>
                      <a:pt x="153" y="57"/>
                    </a:lnTo>
                    <a:lnTo>
                      <a:pt x="153" y="56"/>
                    </a:lnTo>
                    <a:lnTo>
                      <a:pt x="150" y="54"/>
                    </a:lnTo>
                    <a:lnTo>
                      <a:pt x="133" y="42"/>
                    </a:lnTo>
                    <a:lnTo>
                      <a:pt x="131" y="39"/>
                    </a:lnTo>
                    <a:lnTo>
                      <a:pt x="131" y="37"/>
                    </a:lnTo>
                    <a:lnTo>
                      <a:pt x="131" y="36"/>
                    </a:lnTo>
                    <a:lnTo>
                      <a:pt x="128" y="32"/>
                    </a:lnTo>
                    <a:lnTo>
                      <a:pt x="72" y="0"/>
                    </a:lnTo>
                    <a:lnTo>
                      <a:pt x="40" y="1"/>
                    </a:lnTo>
                    <a:lnTo>
                      <a:pt x="4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6" name="Freeform 108">
                <a:extLst>
                  <a:ext uri="{FF2B5EF4-FFF2-40B4-BE49-F238E27FC236}">
                    <a16:creationId xmlns:a16="http://schemas.microsoft.com/office/drawing/2014/main" id="{0D21D79F-1540-4F6E-86BB-81F18D13DAE3}"/>
                  </a:ext>
                </a:extLst>
              </p:cNvPr>
              <p:cNvSpPr/>
              <p:nvPr/>
            </p:nvSpPr>
            <p:spPr bwMode="auto">
              <a:xfrm>
                <a:off x="6391276" y="3494088"/>
                <a:ext cx="46038" cy="34925"/>
              </a:xfrm>
              <a:custGeom>
                <a:avLst/>
                <a:gdLst>
                  <a:gd name="T0" fmla="*/ 21 w 29"/>
                  <a:gd name="T1" fmla="*/ 1 h 22"/>
                  <a:gd name="T2" fmla="*/ 19 w 29"/>
                  <a:gd name="T3" fmla="*/ 3 h 22"/>
                  <a:gd name="T4" fmla="*/ 15 w 29"/>
                  <a:gd name="T5" fmla="*/ 3 h 22"/>
                  <a:gd name="T6" fmla="*/ 14 w 29"/>
                  <a:gd name="T7" fmla="*/ 2 h 22"/>
                  <a:gd name="T8" fmla="*/ 13 w 29"/>
                  <a:gd name="T9" fmla="*/ 1 h 22"/>
                  <a:gd name="T10" fmla="*/ 11 w 29"/>
                  <a:gd name="T11" fmla="*/ 3 h 22"/>
                  <a:gd name="T12" fmla="*/ 8 w 29"/>
                  <a:gd name="T13" fmla="*/ 3 h 22"/>
                  <a:gd name="T14" fmla="*/ 7 w 29"/>
                  <a:gd name="T15" fmla="*/ 3 h 22"/>
                  <a:gd name="T16" fmla="*/ 5 w 29"/>
                  <a:gd name="T17" fmla="*/ 5 h 22"/>
                  <a:gd name="T18" fmla="*/ 3 w 29"/>
                  <a:gd name="T19" fmla="*/ 9 h 22"/>
                  <a:gd name="T20" fmla="*/ 0 w 29"/>
                  <a:gd name="T21" fmla="*/ 18 h 22"/>
                  <a:gd name="T22" fmla="*/ 3 w 29"/>
                  <a:gd name="T23" fmla="*/ 18 h 22"/>
                  <a:gd name="T24" fmla="*/ 5 w 29"/>
                  <a:gd name="T25" fmla="*/ 19 h 22"/>
                  <a:gd name="T26" fmla="*/ 6 w 29"/>
                  <a:gd name="T27" fmla="*/ 22 h 22"/>
                  <a:gd name="T28" fmla="*/ 7 w 29"/>
                  <a:gd name="T29" fmla="*/ 22 h 22"/>
                  <a:gd name="T30" fmla="*/ 8 w 29"/>
                  <a:gd name="T31" fmla="*/ 22 h 22"/>
                  <a:gd name="T32" fmla="*/ 11 w 29"/>
                  <a:gd name="T33" fmla="*/ 20 h 22"/>
                  <a:gd name="T34" fmla="*/ 12 w 29"/>
                  <a:gd name="T35" fmla="*/ 22 h 22"/>
                  <a:gd name="T36" fmla="*/ 13 w 29"/>
                  <a:gd name="T37" fmla="*/ 22 h 22"/>
                  <a:gd name="T38" fmla="*/ 13 w 29"/>
                  <a:gd name="T39" fmla="*/ 20 h 22"/>
                  <a:gd name="T40" fmla="*/ 15 w 29"/>
                  <a:gd name="T41" fmla="*/ 16 h 22"/>
                  <a:gd name="T42" fmla="*/ 15 w 29"/>
                  <a:gd name="T43" fmla="*/ 12 h 22"/>
                  <a:gd name="T44" fmla="*/ 18 w 29"/>
                  <a:gd name="T45" fmla="*/ 12 h 22"/>
                  <a:gd name="T46" fmla="*/ 20 w 29"/>
                  <a:gd name="T47" fmla="*/ 13 h 22"/>
                  <a:gd name="T48" fmla="*/ 22 w 29"/>
                  <a:gd name="T49" fmla="*/ 13 h 22"/>
                  <a:gd name="T50" fmla="*/ 22 w 29"/>
                  <a:gd name="T51" fmla="*/ 17 h 22"/>
                  <a:gd name="T52" fmla="*/ 22 w 29"/>
                  <a:gd name="T53" fmla="*/ 17 h 22"/>
                  <a:gd name="T54" fmla="*/ 25 w 29"/>
                  <a:gd name="T55" fmla="*/ 18 h 22"/>
                  <a:gd name="T56" fmla="*/ 25 w 29"/>
                  <a:gd name="T57" fmla="*/ 19 h 22"/>
                  <a:gd name="T58" fmla="*/ 26 w 29"/>
                  <a:gd name="T59" fmla="*/ 19 h 22"/>
                  <a:gd name="T60" fmla="*/ 27 w 29"/>
                  <a:gd name="T61" fmla="*/ 18 h 22"/>
                  <a:gd name="T62" fmla="*/ 27 w 29"/>
                  <a:gd name="T63" fmla="*/ 17 h 22"/>
                  <a:gd name="T64" fmla="*/ 28 w 29"/>
                  <a:gd name="T65" fmla="*/ 16 h 22"/>
                  <a:gd name="T66" fmla="*/ 29 w 29"/>
                  <a:gd name="T67" fmla="*/ 13 h 22"/>
                  <a:gd name="T68" fmla="*/ 28 w 29"/>
                  <a:gd name="T69" fmla="*/ 11 h 22"/>
                  <a:gd name="T70" fmla="*/ 27 w 29"/>
                  <a:gd name="T71" fmla="*/ 6 h 22"/>
                  <a:gd name="T72" fmla="*/ 26 w 29"/>
                  <a:gd name="T73" fmla="*/ 4 h 22"/>
                  <a:gd name="T74" fmla="*/ 26 w 29"/>
                  <a:gd name="T75" fmla="*/ 3 h 22"/>
                  <a:gd name="T76" fmla="*/ 23 w 29"/>
                  <a:gd name="T77" fmla="*/ 2 h 22"/>
                  <a:gd name="T78" fmla="*/ 22 w 29"/>
                  <a:gd name="T79" fmla="*/ 0 h 22"/>
                  <a:gd name="T80" fmla="*/ 21 w 29"/>
                  <a:gd name="T81" fmla="*/ 0 h 22"/>
                  <a:gd name="T82" fmla="*/ 21 w 29"/>
                  <a:gd name="T83" fmla="*/ 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8" h="22">
                    <a:moveTo>
                      <a:pt x="21" y="1"/>
                    </a:moveTo>
                    <a:lnTo>
                      <a:pt x="19" y="3"/>
                    </a:lnTo>
                    <a:lnTo>
                      <a:pt x="15" y="3"/>
                    </a:lnTo>
                    <a:lnTo>
                      <a:pt x="14" y="2"/>
                    </a:lnTo>
                    <a:lnTo>
                      <a:pt x="13" y="1"/>
                    </a:lnTo>
                    <a:lnTo>
                      <a:pt x="11" y="3"/>
                    </a:lnTo>
                    <a:lnTo>
                      <a:pt x="8" y="3"/>
                    </a:lnTo>
                    <a:lnTo>
                      <a:pt x="7" y="3"/>
                    </a:lnTo>
                    <a:lnTo>
                      <a:pt x="5" y="5"/>
                    </a:lnTo>
                    <a:lnTo>
                      <a:pt x="3" y="9"/>
                    </a:lnTo>
                    <a:lnTo>
                      <a:pt x="0" y="18"/>
                    </a:lnTo>
                    <a:lnTo>
                      <a:pt x="3" y="18"/>
                    </a:lnTo>
                    <a:lnTo>
                      <a:pt x="5" y="19"/>
                    </a:lnTo>
                    <a:lnTo>
                      <a:pt x="6" y="22"/>
                    </a:lnTo>
                    <a:lnTo>
                      <a:pt x="7" y="22"/>
                    </a:lnTo>
                    <a:lnTo>
                      <a:pt x="8" y="22"/>
                    </a:lnTo>
                    <a:lnTo>
                      <a:pt x="11" y="20"/>
                    </a:lnTo>
                    <a:lnTo>
                      <a:pt x="12" y="22"/>
                    </a:lnTo>
                    <a:lnTo>
                      <a:pt x="13" y="22"/>
                    </a:lnTo>
                    <a:lnTo>
                      <a:pt x="13" y="20"/>
                    </a:lnTo>
                    <a:lnTo>
                      <a:pt x="15" y="16"/>
                    </a:lnTo>
                    <a:lnTo>
                      <a:pt x="15" y="12"/>
                    </a:lnTo>
                    <a:lnTo>
                      <a:pt x="18" y="12"/>
                    </a:lnTo>
                    <a:lnTo>
                      <a:pt x="20" y="13"/>
                    </a:lnTo>
                    <a:lnTo>
                      <a:pt x="22" y="13"/>
                    </a:lnTo>
                    <a:lnTo>
                      <a:pt x="22" y="17"/>
                    </a:lnTo>
                    <a:lnTo>
                      <a:pt x="22" y="17"/>
                    </a:lnTo>
                    <a:lnTo>
                      <a:pt x="25" y="18"/>
                    </a:lnTo>
                    <a:lnTo>
                      <a:pt x="25" y="19"/>
                    </a:lnTo>
                    <a:lnTo>
                      <a:pt x="26" y="19"/>
                    </a:lnTo>
                    <a:lnTo>
                      <a:pt x="27" y="18"/>
                    </a:lnTo>
                    <a:lnTo>
                      <a:pt x="27" y="17"/>
                    </a:lnTo>
                    <a:lnTo>
                      <a:pt x="28" y="16"/>
                    </a:lnTo>
                    <a:lnTo>
                      <a:pt x="29" y="13"/>
                    </a:lnTo>
                    <a:lnTo>
                      <a:pt x="28" y="11"/>
                    </a:lnTo>
                    <a:lnTo>
                      <a:pt x="27" y="6"/>
                    </a:lnTo>
                    <a:lnTo>
                      <a:pt x="26" y="4"/>
                    </a:lnTo>
                    <a:lnTo>
                      <a:pt x="26" y="3"/>
                    </a:lnTo>
                    <a:lnTo>
                      <a:pt x="23" y="2"/>
                    </a:lnTo>
                    <a:lnTo>
                      <a:pt x="22" y="0"/>
                    </a:lnTo>
                    <a:lnTo>
                      <a:pt x="21" y="0"/>
                    </a:lnTo>
                    <a:lnTo>
                      <a:pt x="21"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7" name="Freeform 109">
                <a:extLst>
                  <a:ext uri="{FF2B5EF4-FFF2-40B4-BE49-F238E27FC236}">
                    <a16:creationId xmlns:a16="http://schemas.microsoft.com/office/drawing/2014/main" id="{BE480E30-9C3C-BF09-E32A-E226076EF925}"/>
                  </a:ext>
                </a:extLst>
              </p:cNvPr>
              <p:cNvSpPr/>
              <p:nvPr/>
            </p:nvSpPr>
            <p:spPr bwMode="auto">
              <a:xfrm>
                <a:off x="6389688" y="3519488"/>
                <a:ext cx="46038" cy="50800"/>
              </a:xfrm>
              <a:custGeom>
                <a:avLst/>
                <a:gdLst>
                  <a:gd name="T0" fmla="*/ 21 w 29"/>
                  <a:gd name="T1" fmla="*/ 0 h 32"/>
                  <a:gd name="T2" fmla="*/ 20 w 29"/>
                  <a:gd name="T3" fmla="*/ 0 h 32"/>
                  <a:gd name="T4" fmla="*/ 19 w 29"/>
                  <a:gd name="T5" fmla="*/ 0 h 32"/>
                  <a:gd name="T6" fmla="*/ 19 w 29"/>
                  <a:gd name="T7" fmla="*/ 1 h 32"/>
                  <a:gd name="T8" fmla="*/ 16 w 29"/>
                  <a:gd name="T9" fmla="*/ 6 h 32"/>
                  <a:gd name="T10" fmla="*/ 16 w 29"/>
                  <a:gd name="T11" fmla="*/ 8 h 32"/>
                  <a:gd name="T12" fmla="*/ 12 w 29"/>
                  <a:gd name="T13" fmla="*/ 9 h 32"/>
                  <a:gd name="T14" fmla="*/ 11 w 29"/>
                  <a:gd name="T15" fmla="*/ 8 h 32"/>
                  <a:gd name="T16" fmla="*/ 9 w 29"/>
                  <a:gd name="T17" fmla="*/ 9 h 32"/>
                  <a:gd name="T18" fmla="*/ 6 w 29"/>
                  <a:gd name="T19" fmla="*/ 7 h 32"/>
                  <a:gd name="T20" fmla="*/ 5 w 29"/>
                  <a:gd name="T21" fmla="*/ 4 h 32"/>
                  <a:gd name="T22" fmla="*/ 4 w 29"/>
                  <a:gd name="T23" fmla="*/ 4 h 32"/>
                  <a:gd name="T24" fmla="*/ 0 w 29"/>
                  <a:gd name="T25" fmla="*/ 4 h 32"/>
                  <a:gd name="T26" fmla="*/ 0 w 29"/>
                  <a:gd name="T27" fmla="*/ 4 h 32"/>
                  <a:gd name="T28" fmla="*/ 2 w 29"/>
                  <a:gd name="T29" fmla="*/ 8 h 32"/>
                  <a:gd name="T30" fmla="*/ 2 w 29"/>
                  <a:gd name="T31" fmla="*/ 11 h 32"/>
                  <a:gd name="T32" fmla="*/ 2 w 29"/>
                  <a:gd name="T33" fmla="*/ 16 h 32"/>
                  <a:gd name="T34" fmla="*/ 6 w 29"/>
                  <a:gd name="T35" fmla="*/ 32 h 32"/>
                  <a:gd name="T36" fmla="*/ 12 w 29"/>
                  <a:gd name="T37" fmla="*/ 32 h 32"/>
                  <a:gd name="T38" fmla="*/ 16 w 29"/>
                  <a:gd name="T39" fmla="*/ 31 h 32"/>
                  <a:gd name="T40" fmla="*/ 19 w 29"/>
                  <a:gd name="T41" fmla="*/ 28 h 32"/>
                  <a:gd name="T42" fmla="*/ 23 w 29"/>
                  <a:gd name="T43" fmla="*/ 23 h 32"/>
                  <a:gd name="T44" fmla="*/ 26 w 29"/>
                  <a:gd name="T45" fmla="*/ 22 h 32"/>
                  <a:gd name="T46" fmla="*/ 29 w 29"/>
                  <a:gd name="T47" fmla="*/ 17 h 32"/>
                  <a:gd name="T48" fmla="*/ 29 w 29"/>
                  <a:gd name="T49" fmla="*/ 16 h 32"/>
                  <a:gd name="T50" fmla="*/ 29 w 29"/>
                  <a:gd name="T51" fmla="*/ 12 h 32"/>
                  <a:gd name="T52" fmla="*/ 27 w 29"/>
                  <a:gd name="T53" fmla="*/ 12 h 32"/>
                  <a:gd name="T54" fmla="*/ 27 w 29"/>
                  <a:gd name="T55" fmla="*/ 10 h 32"/>
                  <a:gd name="T56" fmla="*/ 24 w 29"/>
                  <a:gd name="T57" fmla="*/ 9 h 32"/>
                  <a:gd name="T58" fmla="*/ 24 w 29"/>
                  <a:gd name="T59" fmla="*/ 7 h 32"/>
                  <a:gd name="T60" fmla="*/ 23 w 29"/>
                  <a:gd name="T61" fmla="*/ 6 h 32"/>
                  <a:gd name="T62" fmla="*/ 23 w 29"/>
                  <a:gd name="T63" fmla="*/ 3 h 32"/>
                  <a:gd name="T64" fmla="*/ 23 w 29"/>
                  <a:gd name="T65" fmla="*/ 3 h 32"/>
                  <a:gd name="T66" fmla="*/ 21 w 29"/>
                  <a:gd name="T67" fmla="*/ 2 h 32"/>
                  <a:gd name="T68" fmla="*/ 21 w 29"/>
                  <a:gd name="T69"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8" h="32">
                    <a:moveTo>
                      <a:pt x="21" y="0"/>
                    </a:moveTo>
                    <a:lnTo>
                      <a:pt x="20" y="0"/>
                    </a:lnTo>
                    <a:lnTo>
                      <a:pt x="19" y="0"/>
                    </a:lnTo>
                    <a:lnTo>
                      <a:pt x="19" y="1"/>
                    </a:lnTo>
                    <a:lnTo>
                      <a:pt x="16" y="6"/>
                    </a:lnTo>
                    <a:lnTo>
                      <a:pt x="16" y="8"/>
                    </a:lnTo>
                    <a:lnTo>
                      <a:pt x="12" y="9"/>
                    </a:lnTo>
                    <a:lnTo>
                      <a:pt x="11" y="8"/>
                    </a:lnTo>
                    <a:lnTo>
                      <a:pt x="9" y="9"/>
                    </a:lnTo>
                    <a:lnTo>
                      <a:pt x="6" y="7"/>
                    </a:lnTo>
                    <a:lnTo>
                      <a:pt x="5" y="4"/>
                    </a:lnTo>
                    <a:lnTo>
                      <a:pt x="4" y="4"/>
                    </a:lnTo>
                    <a:lnTo>
                      <a:pt x="0" y="4"/>
                    </a:lnTo>
                    <a:lnTo>
                      <a:pt x="0" y="4"/>
                    </a:lnTo>
                    <a:lnTo>
                      <a:pt x="2" y="8"/>
                    </a:lnTo>
                    <a:lnTo>
                      <a:pt x="2" y="11"/>
                    </a:lnTo>
                    <a:lnTo>
                      <a:pt x="2" y="16"/>
                    </a:lnTo>
                    <a:lnTo>
                      <a:pt x="6" y="32"/>
                    </a:lnTo>
                    <a:lnTo>
                      <a:pt x="12" y="32"/>
                    </a:lnTo>
                    <a:lnTo>
                      <a:pt x="16" y="31"/>
                    </a:lnTo>
                    <a:lnTo>
                      <a:pt x="19" y="28"/>
                    </a:lnTo>
                    <a:lnTo>
                      <a:pt x="23" y="23"/>
                    </a:lnTo>
                    <a:lnTo>
                      <a:pt x="26" y="22"/>
                    </a:lnTo>
                    <a:lnTo>
                      <a:pt x="29" y="17"/>
                    </a:lnTo>
                    <a:lnTo>
                      <a:pt x="29" y="16"/>
                    </a:lnTo>
                    <a:lnTo>
                      <a:pt x="29" y="12"/>
                    </a:lnTo>
                    <a:lnTo>
                      <a:pt x="27" y="12"/>
                    </a:lnTo>
                    <a:lnTo>
                      <a:pt x="27" y="10"/>
                    </a:lnTo>
                    <a:lnTo>
                      <a:pt x="24" y="9"/>
                    </a:lnTo>
                    <a:lnTo>
                      <a:pt x="24" y="7"/>
                    </a:lnTo>
                    <a:lnTo>
                      <a:pt x="23" y="6"/>
                    </a:lnTo>
                    <a:lnTo>
                      <a:pt x="23" y="3"/>
                    </a:lnTo>
                    <a:lnTo>
                      <a:pt x="23" y="3"/>
                    </a:lnTo>
                    <a:lnTo>
                      <a:pt x="21" y="2"/>
                    </a:lnTo>
                    <a:lnTo>
                      <a:pt x="21"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8" name="Freeform 110">
                <a:extLst>
                  <a:ext uri="{FF2B5EF4-FFF2-40B4-BE49-F238E27FC236}">
                    <a16:creationId xmlns:a16="http://schemas.microsoft.com/office/drawing/2014/main" id="{1760A177-3758-8FC3-BEE3-C2AD6FCE7012}"/>
                  </a:ext>
                </a:extLst>
              </p:cNvPr>
              <p:cNvSpPr/>
              <p:nvPr/>
            </p:nvSpPr>
            <p:spPr bwMode="auto">
              <a:xfrm>
                <a:off x="5973763" y="3335338"/>
                <a:ext cx="465138" cy="452438"/>
              </a:xfrm>
              <a:custGeom>
                <a:avLst/>
                <a:gdLst>
                  <a:gd name="T0" fmla="*/ 188 w 293"/>
                  <a:gd name="T1" fmla="*/ 252 h 285"/>
                  <a:gd name="T2" fmla="*/ 202 w 293"/>
                  <a:gd name="T3" fmla="*/ 251 h 285"/>
                  <a:gd name="T4" fmla="*/ 215 w 293"/>
                  <a:gd name="T5" fmla="*/ 264 h 285"/>
                  <a:gd name="T6" fmla="*/ 229 w 293"/>
                  <a:gd name="T7" fmla="*/ 258 h 285"/>
                  <a:gd name="T8" fmla="*/ 245 w 293"/>
                  <a:gd name="T9" fmla="*/ 270 h 285"/>
                  <a:gd name="T10" fmla="*/ 264 w 293"/>
                  <a:gd name="T11" fmla="*/ 285 h 285"/>
                  <a:gd name="T12" fmla="*/ 269 w 293"/>
                  <a:gd name="T13" fmla="*/ 270 h 285"/>
                  <a:gd name="T14" fmla="*/ 256 w 293"/>
                  <a:gd name="T15" fmla="*/ 269 h 285"/>
                  <a:gd name="T16" fmla="*/ 254 w 293"/>
                  <a:gd name="T17" fmla="*/ 243 h 285"/>
                  <a:gd name="T18" fmla="*/ 255 w 293"/>
                  <a:gd name="T19" fmla="*/ 230 h 285"/>
                  <a:gd name="T20" fmla="*/ 285 w 293"/>
                  <a:gd name="T21" fmla="*/ 205 h 285"/>
                  <a:gd name="T22" fmla="*/ 262 w 293"/>
                  <a:gd name="T23" fmla="*/ 132 h 285"/>
                  <a:gd name="T24" fmla="*/ 260 w 293"/>
                  <a:gd name="T25" fmla="*/ 118 h 285"/>
                  <a:gd name="T26" fmla="*/ 267 w 293"/>
                  <a:gd name="T27" fmla="*/ 104 h 285"/>
                  <a:gd name="T28" fmla="*/ 271 w 293"/>
                  <a:gd name="T29" fmla="*/ 87 h 285"/>
                  <a:gd name="T30" fmla="*/ 292 w 293"/>
                  <a:gd name="T31" fmla="*/ 49 h 285"/>
                  <a:gd name="T32" fmla="*/ 292 w 293"/>
                  <a:gd name="T33" fmla="*/ 27 h 285"/>
                  <a:gd name="T34" fmla="*/ 286 w 293"/>
                  <a:gd name="T35" fmla="*/ 22 h 285"/>
                  <a:gd name="T36" fmla="*/ 276 w 293"/>
                  <a:gd name="T37" fmla="*/ 13 h 285"/>
                  <a:gd name="T38" fmla="*/ 271 w 293"/>
                  <a:gd name="T39" fmla="*/ 8 h 285"/>
                  <a:gd name="T40" fmla="*/ 262 w 293"/>
                  <a:gd name="T41" fmla="*/ 13 h 285"/>
                  <a:gd name="T42" fmla="*/ 253 w 293"/>
                  <a:gd name="T43" fmla="*/ 15 h 285"/>
                  <a:gd name="T44" fmla="*/ 241 w 293"/>
                  <a:gd name="T45" fmla="*/ 9 h 285"/>
                  <a:gd name="T46" fmla="*/ 232 w 293"/>
                  <a:gd name="T47" fmla="*/ 2 h 285"/>
                  <a:gd name="T48" fmla="*/ 214 w 293"/>
                  <a:gd name="T49" fmla="*/ 2 h 285"/>
                  <a:gd name="T50" fmla="*/ 201 w 293"/>
                  <a:gd name="T51" fmla="*/ 6 h 285"/>
                  <a:gd name="T52" fmla="*/ 189 w 293"/>
                  <a:gd name="T53" fmla="*/ 3 h 285"/>
                  <a:gd name="T54" fmla="*/ 163 w 293"/>
                  <a:gd name="T55" fmla="*/ 8 h 285"/>
                  <a:gd name="T56" fmla="*/ 153 w 293"/>
                  <a:gd name="T57" fmla="*/ 17 h 285"/>
                  <a:gd name="T58" fmla="*/ 134 w 293"/>
                  <a:gd name="T59" fmla="*/ 14 h 285"/>
                  <a:gd name="T60" fmla="*/ 114 w 293"/>
                  <a:gd name="T61" fmla="*/ 3 h 285"/>
                  <a:gd name="T62" fmla="*/ 105 w 293"/>
                  <a:gd name="T63" fmla="*/ 10 h 285"/>
                  <a:gd name="T64" fmla="*/ 101 w 293"/>
                  <a:gd name="T65" fmla="*/ 23 h 285"/>
                  <a:gd name="T66" fmla="*/ 99 w 293"/>
                  <a:gd name="T67" fmla="*/ 39 h 285"/>
                  <a:gd name="T68" fmla="*/ 91 w 293"/>
                  <a:gd name="T69" fmla="*/ 68 h 285"/>
                  <a:gd name="T70" fmla="*/ 80 w 293"/>
                  <a:gd name="T71" fmla="*/ 97 h 285"/>
                  <a:gd name="T72" fmla="*/ 62 w 293"/>
                  <a:gd name="T73" fmla="*/ 113 h 285"/>
                  <a:gd name="T74" fmla="*/ 57 w 293"/>
                  <a:gd name="T75" fmla="*/ 142 h 285"/>
                  <a:gd name="T76" fmla="*/ 33 w 293"/>
                  <a:gd name="T77" fmla="*/ 155 h 285"/>
                  <a:gd name="T78" fmla="*/ 24 w 293"/>
                  <a:gd name="T79" fmla="*/ 152 h 285"/>
                  <a:gd name="T80" fmla="*/ 13 w 293"/>
                  <a:gd name="T81" fmla="*/ 155 h 285"/>
                  <a:gd name="T82" fmla="*/ 1 w 293"/>
                  <a:gd name="T83" fmla="*/ 170 h 285"/>
                  <a:gd name="T84" fmla="*/ 8 w 293"/>
                  <a:gd name="T85" fmla="*/ 171 h 285"/>
                  <a:gd name="T86" fmla="*/ 41 w 293"/>
                  <a:gd name="T87" fmla="*/ 170 h 285"/>
                  <a:gd name="T88" fmla="*/ 72 w 293"/>
                  <a:gd name="T89" fmla="*/ 179 h 285"/>
                  <a:gd name="T90" fmla="*/ 76 w 293"/>
                  <a:gd name="T91" fmla="*/ 192 h 285"/>
                  <a:gd name="T92" fmla="*/ 94 w 293"/>
                  <a:gd name="T93" fmla="*/ 204 h 285"/>
                  <a:gd name="T94" fmla="*/ 109 w 293"/>
                  <a:gd name="T95" fmla="*/ 186 h 285"/>
                  <a:gd name="T96" fmla="*/ 149 w 293"/>
                  <a:gd name="T97" fmla="*/ 192 h 285"/>
                  <a:gd name="T98" fmla="*/ 149 w 293"/>
                  <a:gd name="T99" fmla="*/ 209 h 285"/>
                  <a:gd name="T100" fmla="*/ 149 w 293"/>
                  <a:gd name="T101" fmla="*/ 225 h 285"/>
                  <a:gd name="T102" fmla="*/ 153 w 293"/>
                  <a:gd name="T103" fmla="*/ 235 h 285"/>
                  <a:gd name="T104" fmla="*/ 156 w 293"/>
                  <a:gd name="T105" fmla="*/ 248 h 285"/>
                  <a:gd name="T106" fmla="*/ 158 w 293"/>
                  <a:gd name="T107" fmla="*/ 250 h 285"/>
                  <a:gd name="T108" fmla="*/ 172 w 293"/>
                  <a:gd name="T109" fmla="*/ 251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93" h="285">
                    <a:moveTo>
                      <a:pt x="181" y="249"/>
                    </a:moveTo>
                    <a:lnTo>
                      <a:pt x="182" y="249"/>
                    </a:lnTo>
                    <a:lnTo>
                      <a:pt x="182" y="250"/>
                    </a:lnTo>
                    <a:lnTo>
                      <a:pt x="182" y="250"/>
                    </a:lnTo>
                    <a:lnTo>
                      <a:pt x="185" y="250"/>
                    </a:lnTo>
                    <a:lnTo>
                      <a:pt x="187" y="251"/>
                    </a:lnTo>
                    <a:lnTo>
                      <a:pt x="188" y="252"/>
                    </a:lnTo>
                    <a:lnTo>
                      <a:pt x="189" y="256"/>
                    </a:lnTo>
                    <a:lnTo>
                      <a:pt x="190" y="255"/>
                    </a:lnTo>
                    <a:lnTo>
                      <a:pt x="193" y="253"/>
                    </a:lnTo>
                    <a:lnTo>
                      <a:pt x="195" y="253"/>
                    </a:lnTo>
                    <a:lnTo>
                      <a:pt x="196" y="252"/>
                    </a:lnTo>
                    <a:lnTo>
                      <a:pt x="200" y="251"/>
                    </a:lnTo>
                    <a:lnTo>
                      <a:pt x="202" y="251"/>
                    </a:lnTo>
                    <a:lnTo>
                      <a:pt x="202" y="256"/>
                    </a:lnTo>
                    <a:lnTo>
                      <a:pt x="203" y="257"/>
                    </a:lnTo>
                    <a:lnTo>
                      <a:pt x="203" y="259"/>
                    </a:lnTo>
                    <a:lnTo>
                      <a:pt x="207" y="260"/>
                    </a:lnTo>
                    <a:lnTo>
                      <a:pt x="209" y="260"/>
                    </a:lnTo>
                    <a:lnTo>
                      <a:pt x="212" y="263"/>
                    </a:lnTo>
                    <a:lnTo>
                      <a:pt x="215" y="264"/>
                    </a:lnTo>
                    <a:lnTo>
                      <a:pt x="219" y="264"/>
                    </a:lnTo>
                    <a:lnTo>
                      <a:pt x="219" y="265"/>
                    </a:lnTo>
                    <a:lnTo>
                      <a:pt x="220" y="265"/>
                    </a:lnTo>
                    <a:lnTo>
                      <a:pt x="225" y="264"/>
                    </a:lnTo>
                    <a:lnTo>
                      <a:pt x="225" y="263"/>
                    </a:lnTo>
                    <a:lnTo>
                      <a:pt x="226" y="258"/>
                    </a:lnTo>
                    <a:lnTo>
                      <a:pt x="229" y="258"/>
                    </a:lnTo>
                    <a:lnTo>
                      <a:pt x="231" y="257"/>
                    </a:lnTo>
                    <a:lnTo>
                      <a:pt x="233" y="258"/>
                    </a:lnTo>
                    <a:lnTo>
                      <a:pt x="233" y="263"/>
                    </a:lnTo>
                    <a:lnTo>
                      <a:pt x="235" y="265"/>
                    </a:lnTo>
                    <a:lnTo>
                      <a:pt x="235" y="266"/>
                    </a:lnTo>
                    <a:lnTo>
                      <a:pt x="239" y="269"/>
                    </a:lnTo>
                    <a:lnTo>
                      <a:pt x="245" y="270"/>
                    </a:lnTo>
                    <a:lnTo>
                      <a:pt x="248" y="273"/>
                    </a:lnTo>
                    <a:lnTo>
                      <a:pt x="252" y="277"/>
                    </a:lnTo>
                    <a:lnTo>
                      <a:pt x="255" y="279"/>
                    </a:lnTo>
                    <a:lnTo>
                      <a:pt x="257" y="282"/>
                    </a:lnTo>
                    <a:lnTo>
                      <a:pt x="261" y="285"/>
                    </a:lnTo>
                    <a:lnTo>
                      <a:pt x="262" y="285"/>
                    </a:lnTo>
                    <a:lnTo>
                      <a:pt x="264" y="285"/>
                    </a:lnTo>
                    <a:lnTo>
                      <a:pt x="267" y="284"/>
                    </a:lnTo>
                    <a:lnTo>
                      <a:pt x="269" y="285"/>
                    </a:lnTo>
                    <a:lnTo>
                      <a:pt x="269" y="285"/>
                    </a:lnTo>
                    <a:lnTo>
                      <a:pt x="270" y="285"/>
                    </a:lnTo>
                    <a:lnTo>
                      <a:pt x="270" y="285"/>
                    </a:lnTo>
                    <a:lnTo>
                      <a:pt x="270" y="270"/>
                    </a:lnTo>
                    <a:lnTo>
                      <a:pt x="269" y="270"/>
                    </a:lnTo>
                    <a:lnTo>
                      <a:pt x="267" y="270"/>
                    </a:lnTo>
                    <a:lnTo>
                      <a:pt x="267" y="270"/>
                    </a:lnTo>
                    <a:lnTo>
                      <a:pt x="269" y="272"/>
                    </a:lnTo>
                    <a:lnTo>
                      <a:pt x="267" y="274"/>
                    </a:lnTo>
                    <a:lnTo>
                      <a:pt x="259" y="273"/>
                    </a:lnTo>
                    <a:lnTo>
                      <a:pt x="257" y="271"/>
                    </a:lnTo>
                    <a:lnTo>
                      <a:pt x="256" y="269"/>
                    </a:lnTo>
                    <a:lnTo>
                      <a:pt x="252" y="265"/>
                    </a:lnTo>
                    <a:lnTo>
                      <a:pt x="249" y="263"/>
                    </a:lnTo>
                    <a:lnTo>
                      <a:pt x="249" y="258"/>
                    </a:lnTo>
                    <a:lnTo>
                      <a:pt x="249" y="250"/>
                    </a:lnTo>
                    <a:lnTo>
                      <a:pt x="249" y="248"/>
                    </a:lnTo>
                    <a:lnTo>
                      <a:pt x="253" y="244"/>
                    </a:lnTo>
                    <a:lnTo>
                      <a:pt x="254" y="243"/>
                    </a:lnTo>
                    <a:lnTo>
                      <a:pt x="253" y="242"/>
                    </a:lnTo>
                    <a:lnTo>
                      <a:pt x="254" y="241"/>
                    </a:lnTo>
                    <a:lnTo>
                      <a:pt x="255" y="238"/>
                    </a:lnTo>
                    <a:lnTo>
                      <a:pt x="254" y="236"/>
                    </a:lnTo>
                    <a:lnTo>
                      <a:pt x="255" y="235"/>
                    </a:lnTo>
                    <a:lnTo>
                      <a:pt x="254" y="231"/>
                    </a:lnTo>
                    <a:lnTo>
                      <a:pt x="255" y="230"/>
                    </a:lnTo>
                    <a:lnTo>
                      <a:pt x="255" y="230"/>
                    </a:lnTo>
                    <a:lnTo>
                      <a:pt x="255" y="229"/>
                    </a:lnTo>
                    <a:lnTo>
                      <a:pt x="253" y="228"/>
                    </a:lnTo>
                    <a:lnTo>
                      <a:pt x="252" y="223"/>
                    </a:lnTo>
                    <a:lnTo>
                      <a:pt x="259" y="211"/>
                    </a:lnTo>
                    <a:lnTo>
                      <a:pt x="259" y="211"/>
                    </a:lnTo>
                    <a:lnTo>
                      <a:pt x="285" y="205"/>
                    </a:lnTo>
                    <a:lnTo>
                      <a:pt x="285" y="205"/>
                    </a:lnTo>
                    <a:lnTo>
                      <a:pt x="282" y="196"/>
                    </a:lnTo>
                    <a:lnTo>
                      <a:pt x="271" y="181"/>
                    </a:lnTo>
                    <a:lnTo>
                      <a:pt x="267" y="162"/>
                    </a:lnTo>
                    <a:lnTo>
                      <a:pt x="266" y="150"/>
                    </a:lnTo>
                    <a:lnTo>
                      <a:pt x="266" y="150"/>
                    </a:lnTo>
                    <a:lnTo>
                      <a:pt x="262" y="132"/>
                    </a:lnTo>
                    <a:lnTo>
                      <a:pt x="262" y="127"/>
                    </a:lnTo>
                    <a:lnTo>
                      <a:pt x="262" y="125"/>
                    </a:lnTo>
                    <a:lnTo>
                      <a:pt x="260" y="122"/>
                    </a:lnTo>
                    <a:lnTo>
                      <a:pt x="260" y="122"/>
                    </a:lnTo>
                    <a:lnTo>
                      <a:pt x="260" y="122"/>
                    </a:lnTo>
                    <a:lnTo>
                      <a:pt x="260" y="119"/>
                    </a:lnTo>
                    <a:lnTo>
                      <a:pt x="260" y="118"/>
                    </a:lnTo>
                    <a:lnTo>
                      <a:pt x="260" y="118"/>
                    </a:lnTo>
                    <a:lnTo>
                      <a:pt x="261" y="117"/>
                    </a:lnTo>
                    <a:lnTo>
                      <a:pt x="263" y="108"/>
                    </a:lnTo>
                    <a:lnTo>
                      <a:pt x="266" y="104"/>
                    </a:lnTo>
                    <a:lnTo>
                      <a:pt x="267" y="104"/>
                    </a:lnTo>
                    <a:lnTo>
                      <a:pt x="267" y="104"/>
                    </a:lnTo>
                    <a:lnTo>
                      <a:pt x="267" y="104"/>
                    </a:lnTo>
                    <a:lnTo>
                      <a:pt x="268" y="102"/>
                    </a:lnTo>
                    <a:lnTo>
                      <a:pt x="268" y="102"/>
                    </a:lnTo>
                    <a:lnTo>
                      <a:pt x="270" y="101"/>
                    </a:lnTo>
                    <a:lnTo>
                      <a:pt x="270" y="101"/>
                    </a:lnTo>
                    <a:lnTo>
                      <a:pt x="269" y="97"/>
                    </a:lnTo>
                    <a:lnTo>
                      <a:pt x="271" y="91"/>
                    </a:lnTo>
                    <a:lnTo>
                      <a:pt x="271" y="87"/>
                    </a:lnTo>
                    <a:lnTo>
                      <a:pt x="273" y="82"/>
                    </a:lnTo>
                    <a:lnTo>
                      <a:pt x="274" y="80"/>
                    </a:lnTo>
                    <a:lnTo>
                      <a:pt x="281" y="67"/>
                    </a:lnTo>
                    <a:lnTo>
                      <a:pt x="286" y="61"/>
                    </a:lnTo>
                    <a:lnTo>
                      <a:pt x="293" y="51"/>
                    </a:lnTo>
                    <a:lnTo>
                      <a:pt x="293" y="51"/>
                    </a:lnTo>
                    <a:lnTo>
                      <a:pt x="292" y="49"/>
                    </a:lnTo>
                    <a:lnTo>
                      <a:pt x="291" y="46"/>
                    </a:lnTo>
                    <a:lnTo>
                      <a:pt x="289" y="45"/>
                    </a:lnTo>
                    <a:lnTo>
                      <a:pt x="290" y="40"/>
                    </a:lnTo>
                    <a:lnTo>
                      <a:pt x="291" y="35"/>
                    </a:lnTo>
                    <a:lnTo>
                      <a:pt x="291" y="31"/>
                    </a:lnTo>
                    <a:lnTo>
                      <a:pt x="292" y="29"/>
                    </a:lnTo>
                    <a:lnTo>
                      <a:pt x="292" y="27"/>
                    </a:lnTo>
                    <a:lnTo>
                      <a:pt x="292" y="27"/>
                    </a:lnTo>
                    <a:lnTo>
                      <a:pt x="289" y="27"/>
                    </a:lnTo>
                    <a:lnTo>
                      <a:pt x="289" y="27"/>
                    </a:lnTo>
                    <a:lnTo>
                      <a:pt x="288" y="27"/>
                    </a:lnTo>
                    <a:lnTo>
                      <a:pt x="288" y="24"/>
                    </a:lnTo>
                    <a:lnTo>
                      <a:pt x="288" y="24"/>
                    </a:lnTo>
                    <a:lnTo>
                      <a:pt x="286" y="22"/>
                    </a:lnTo>
                    <a:lnTo>
                      <a:pt x="285" y="22"/>
                    </a:lnTo>
                    <a:lnTo>
                      <a:pt x="284" y="18"/>
                    </a:lnTo>
                    <a:lnTo>
                      <a:pt x="283" y="17"/>
                    </a:lnTo>
                    <a:lnTo>
                      <a:pt x="281" y="17"/>
                    </a:lnTo>
                    <a:lnTo>
                      <a:pt x="278" y="16"/>
                    </a:lnTo>
                    <a:lnTo>
                      <a:pt x="277" y="15"/>
                    </a:lnTo>
                    <a:lnTo>
                      <a:pt x="276" y="13"/>
                    </a:lnTo>
                    <a:lnTo>
                      <a:pt x="276" y="13"/>
                    </a:lnTo>
                    <a:lnTo>
                      <a:pt x="276" y="13"/>
                    </a:lnTo>
                    <a:lnTo>
                      <a:pt x="274" y="9"/>
                    </a:lnTo>
                    <a:lnTo>
                      <a:pt x="274" y="9"/>
                    </a:lnTo>
                    <a:lnTo>
                      <a:pt x="274" y="9"/>
                    </a:lnTo>
                    <a:lnTo>
                      <a:pt x="274" y="8"/>
                    </a:lnTo>
                    <a:lnTo>
                      <a:pt x="271" y="8"/>
                    </a:lnTo>
                    <a:lnTo>
                      <a:pt x="270" y="10"/>
                    </a:lnTo>
                    <a:lnTo>
                      <a:pt x="268" y="12"/>
                    </a:lnTo>
                    <a:lnTo>
                      <a:pt x="266" y="13"/>
                    </a:lnTo>
                    <a:lnTo>
                      <a:pt x="264" y="13"/>
                    </a:lnTo>
                    <a:lnTo>
                      <a:pt x="262" y="13"/>
                    </a:lnTo>
                    <a:lnTo>
                      <a:pt x="262" y="13"/>
                    </a:lnTo>
                    <a:lnTo>
                      <a:pt x="262" y="13"/>
                    </a:lnTo>
                    <a:lnTo>
                      <a:pt x="261" y="12"/>
                    </a:lnTo>
                    <a:lnTo>
                      <a:pt x="261" y="12"/>
                    </a:lnTo>
                    <a:lnTo>
                      <a:pt x="260" y="12"/>
                    </a:lnTo>
                    <a:lnTo>
                      <a:pt x="256" y="12"/>
                    </a:lnTo>
                    <a:lnTo>
                      <a:pt x="255" y="13"/>
                    </a:lnTo>
                    <a:lnTo>
                      <a:pt x="254" y="15"/>
                    </a:lnTo>
                    <a:lnTo>
                      <a:pt x="253" y="15"/>
                    </a:lnTo>
                    <a:lnTo>
                      <a:pt x="252" y="15"/>
                    </a:lnTo>
                    <a:lnTo>
                      <a:pt x="248" y="14"/>
                    </a:lnTo>
                    <a:lnTo>
                      <a:pt x="247" y="14"/>
                    </a:lnTo>
                    <a:lnTo>
                      <a:pt x="245" y="12"/>
                    </a:lnTo>
                    <a:lnTo>
                      <a:pt x="242" y="9"/>
                    </a:lnTo>
                    <a:lnTo>
                      <a:pt x="242" y="9"/>
                    </a:lnTo>
                    <a:lnTo>
                      <a:pt x="241" y="9"/>
                    </a:lnTo>
                    <a:lnTo>
                      <a:pt x="239" y="7"/>
                    </a:lnTo>
                    <a:lnTo>
                      <a:pt x="239" y="5"/>
                    </a:lnTo>
                    <a:lnTo>
                      <a:pt x="238" y="5"/>
                    </a:lnTo>
                    <a:lnTo>
                      <a:pt x="238" y="5"/>
                    </a:lnTo>
                    <a:lnTo>
                      <a:pt x="238" y="5"/>
                    </a:lnTo>
                    <a:lnTo>
                      <a:pt x="235" y="3"/>
                    </a:lnTo>
                    <a:lnTo>
                      <a:pt x="232" y="2"/>
                    </a:lnTo>
                    <a:lnTo>
                      <a:pt x="227" y="5"/>
                    </a:lnTo>
                    <a:lnTo>
                      <a:pt x="226" y="5"/>
                    </a:lnTo>
                    <a:lnTo>
                      <a:pt x="220" y="5"/>
                    </a:lnTo>
                    <a:lnTo>
                      <a:pt x="218" y="2"/>
                    </a:lnTo>
                    <a:lnTo>
                      <a:pt x="216" y="2"/>
                    </a:lnTo>
                    <a:lnTo>
                      <a:pt x="215" y="1"/>
                    </a:lnTo>
                    <a:lnTo>
                      <a:pt x="214" y="2"/>
                    </a:lnTo>
                    <a:lnTo>
                      <a:pt x="209" y="1"/>
                    </a:lnTo>
                    <a:lnTo>
                      <a:pt x="208" y="0"/>
                    </a:lnTo>
                    <a:lnTo>
                      <a:pt x="207" y="0"/>
                    </a:lnTo>
                    <a:lnTo>
                      <a:pt x="208" y="1"/>
                    </a:lnTo>
                    <a:lnTo>
                      <a:pt x="205" y="5"/>
                    </a:lnTo>
                    <a:lnTo>
                      <a:pt x="202" y="6"/>
                    </a:lnTo>
                    <a:lnTo>
                      <a:pt x="201" y="6"/>
                    </a:lnTo>
                    <a:lnTo>
                      <a:pt x="197" y="6"/>
                    </a:lnTo>
                    <a:lnTo>
                      <a:pt x="195" y="7"/>
                    </a:lnTo>
                    <a:lnTo>
                      <a:pt x="193" y="7"/>
                    </a:lnTo>
                    <a:lnTo>
                      <a:pt x="192" y="5"/>
                    </a:lnTo>
                    <a:lnTo>
                      <a:pt x="190" y="5"/>
                    </a:lnTo>
                    <a:lnTo>
                      <a:pt x="190" y="3"/>
                    </a:lnTo>
                    <a:lnTo>
                      <a:pt x="189" y="3"/>
                    </a:lnTo>
                    <a:lnTo>
                      <a:pt x="181" y="7"/>
                    </a:lnTo>
                    <a:lnTo>
                      <a:pt x="180" y="9"/>
                    </a:lnTo>
                    <a:lnTo>
                      <a:pt x="173" y="9"/>
                    </a:lnTo>
                    <a:lnTo>
                      <a:pt x="170" y="10"/>
                    </a:lnTo>
                    <a:lnTo>
                      <a:pt x="168" y="8"/>
                    </a:lnTo>
                    <a:lnTo>
                      <a:pt x="165" y="8"/>
                    </a:lnTo>
                    <a:lnTo>
                      <a:pt x="163" y="8"/>
                    </a:lnTo>
                    <a:lnTo>
                      <a:pt x="161" y="10"/>
                    </a:lnTo>
                    <a:lnTo>
                      <a:pt x="159" y="13"/>
                    </a:lnTo>
                    <a:lnTo>
                      <a:pt x="159" y="13"/>
                    </a:lnTo>
                    <a:lnTo>
                      <a:pt x="161" y="15"/>
                    </a:lnTo>
                    <a:lnTo>
                      <a:pt x="160" y="17"/>
                    </a:lnTo>
                    <a:lnTo>
                      <a:pt x="156" y="18"/>
                    </a:lnTo>
                    <a:lnTo>
                      <a:pt x="153" y="17"/>
                    </a:lnTo>
                    <a:lnTo>
                      <a:pt x="150" y="16"/>
                    </a:lnTo>
                    <a:lnTo>
                      <a:pt x="148" y="15"/>
                    </a:lnTo>
                    <a:lnTo>
                      <a:pt x="145" y="15"/>
                    </a:lnTo>
                    <a:lnTo>
                      <a:pt x="144" y="16"/>
                    </a:lnTo>
                    <a:lnTo>
                      <a:pt x="141" y="16"/>
                    </a:lnTo>
                    <a:lnTo>
                      <a:pt x="137" y="16"/>
                    </a:lnTo>
                    <a:lnTo>
                      <a:pt x="134" y="14"/>
                    </a:lnTo>
                    <a:lnTo>
                      <a:pt x="130" y="14"/>
                    </a:lnTo>
                    <a:lnTo>
                      <a:pt x="129" y="13"/>
                    </a:lnTo>
                    <a:lnTo>
                      <a:pt x="126" y="10"/>
                    </a:lnTo>
                    <a:lnTo>
                      <a:pt x="123" y="9"/>
                    </a:lnTo>
                    <a:lnTo>
                      <a:pt x="119" y="6"/>
                    </a:lnTo>
                    <a:lnTo>
                      <a:pt x="116" y="5"/>
                    </a:lnTo>
                    <a:lnTo>
                      <a:pt x="114" y="3"/>
                    </a:lnTo>
                    <a:lnTo>
                      <a:pt x="114" y="5"/>
                    </a:lnTo>
                    <a:lnTo>
                      <a:pt x="111" y="5"/>
                    </a:lnTo>
                    <a:lnTo>
                      <a:pt x="108" y="7"/>
                    </a:lnTo>
                    <a:lnTo>
                      <a:pt x="107" y="7"/>
                    </a:lnTo>
                    <a:lnTo>
                      <a:pt x="106" y="7"/>
                    </a:lnTo>
                    <a:lnTo>
                      <a:pt x="106" y="9"/>
                    </a:lnTo>
                    <a:lnTo>
                      <a:pt x="105" y="10"/>
                    </a:lnTo>
                    <a:lnTo>
                      <a:pt x="105" y="13"/>
                    </a:lnTo>
                    <a:lnTo>
                      <a:pt x="102" y="14"/>
                    </a:lnTo>
                    <a:lnTo>
                      <a:pt x="101" y="15"/>
                    </a:lnTo>
                    <a:lnTo>
                      <a:pt x="104" y="18"/>
                    </a:lnTo>
                    <a:lnTo>
                      <a:pt x="102" y="20"/>
                    </a:lnTo>
                    <a:lnTo>
                      <a:pt x="101" y="22"/>
                    </a:lnTo>
                    <a:lnTo>
                      <a:pt x="101" y="23"/>
                    </a:lnTo>
                    <a:lnTo>
                      <a:pt x="101" y="23"/>
                    </a:lnTo>
                    <a:lnTo>
                      <a:pt x="101" y="23"/>
                    </a:lnTo>
                    <a:lnTo>
                      <a:pt x="101" y="24"/>
                    </a:lnTo>
                    <a:lnTo>
                      <a:pt x="102" y="28"/>
                    </a:lnTo>
                    <a:lnTo>
                      <a:pt x="104" y="35"/>
                    </a:lnTo>
                    <a:lnTo>
                      <a:pt x="100" y="36"/>
                    </a:lnTo>
                    <a:lnTo>
                      <a:pt x="99" y="39"/>
                    </a:lnTo>
                    <a:lnTo>
                      <a:pt x="93" y="47"/>
                    </a:lnTo>
                    <a:lnTo>
                      <a:pt x="94" y="52"/>
                    </a:lnTo>
                    <a:lnTo>
                      <a:pt x="93" y="56"/>
                    </a:lnTo>
                    <a:lnTo>
                      <a:pt x="93" y="59"/>
                    </a:lnTo>
                    <a:lnTo>
                      <a:pt x="91" y="61"/>
                    </a:lnTo>
                    <a:lnTo>
                      <a:pt x="90" y="66"/>
                    </a:lnTo>
                    <a:lnTo>
                      <a:pt x="91" y="68"/>
                    </a:lnTo>
                    <a:lnTo>
                      <a:pt x="90" y="72"/>
                    </a:lnTo>
                    <a:lnTo>
                      <a:pt x="91" y="73"/>
                    </a:lnTo>
                    <a:lnTo>
                      <a:pt x="90" y="79"/>
                    </a:lnTo>
                    <a:lnTo>
                      <a:pt x="87" y="80"/>
                    </a:lnTo>
                    <a:lnTo>
                      <a:pt x="86" y="83"/>
                    </a:lnTo>
                    <a:lnTo>
                      <a:pt x="86" y="89"/>
                    </a:lnTo>
                    <a:lnTo>
                      <a:pt x="80" y="97"/>
                    </a:lnTo>
                    <a:lnTo>
                      <a:pt x="78" y="98"/>
                    </a:lnTo>
                    <a:lnTo>
                      <a:pt x="75" y="101"/>
                    </a:lnTo>
                    <a:lnTo>
                      <a:pt x="72" y="101"/>
                    </a:lnTo>
                    <a:lnTo>
                      <a:pt x="70" y="102"/>
                    </a:lnTo>
                    <a:lnTo>
                      <a:pt x="67" y="105"/>
                    </a:lnTo>
                    <a:lnTo>
                      <a:pt x="67" y="109"/>
                    </a:lnTo>
                    <a:lnTo>
                      <a:pt x="62" y="113"/>
                    </a:lnTo>
                    <a:lnTo>
                      <a:pt x="61" y="117"/>
                    </a:lnTo>
                    <a:lnTo>
                      <a:pt x="61" y="120"/>
                    </a:lnTo>
                    <a:lnTo>
                      <a:pt x="62" y="122"/>
                    </a:lnTo>
                    <a:lnTo>
                      <a:pt x="62" y="130"/>
                    </a:lnTo>
                    <a:lnTo>
                      <a:pt x="61" y="134"/>
                    </a:lnTo>
                    <a:lnTo>
                      <a:pt x="61" y="138"/>
                    </a:lnTo>
                    <a:lnTo>
                      <a:pt x="57" y="142"/>
                    </a:lnTo>
                    <a:lnTo>
                      <a:pt x="55" y="142"/>
                    </a:lnTo>
                    <a:lnTo>
                      <a:pt x="53" y="145"/>
                    </a:lnTo>
                    <a:lnTo>
                      <a:pt x="52" y="147"/>
                    </a:lnTo>
                    <a:lnTo>
                      <a:pt x="45" y="153"/>
                    </a:lnTo>
                    <a:lnTo>
                      <a:pt x="42" y="156"/>
                    </a:lnTo>
                    <a:lnTo>
                      <a:pt x="38" y="157"/>
                    </a:lnTo>
                    <a:lnTo>
                      <a:pt x="33" y="155"/>
                    </a:lnTo>
                    <a:lnTo>
                      <a:pt x="33" y="153"/>
                    </a:lnTo>
                    <a:lnTo>
                      <a:pt x="31" y="152"/>
                    </a:lnTo>
                    <a:lnTo>
                      <a:pt x="33" y="148"/>
                    </a:lnTo>
                    <a:lnTo>
                      <a:pt x="31" y="149"/>
                    </a:lnTo>
                    <a:lnTo>
                      <a:pt x="27" y="152"/>
                    </a:lnTo>
                    <a:lnTo>
                      <a:pt x="25" y="152"/>
                    </a:lnTo>
                    <a:lnTo>
                      <a:pt x="24" y="152"/>
                    </a:lnTo>
                    <a:lnTo>
                      <a:pt x="24" y="154"/>
                    </a:lnTo>
                    <a:lnTo>
                      <a:pt x="21" y="156"/>
                    </a:lnTo>
                    <a:lnTo>
                      <a:pt x="17" y="156"/>
                    </a:lnTo>
                    <a:lnTo>
                      <a:pt x="17" y="154"/>
                    </a:lnTo>
                    <a:lnTo>
                      <a:pt x="17" y="154"/>
                    </a:lnTo>
                    <a:lnTo>
                      <a:pt x="15" y="155"/>
                    </a:lnTo>
                    <a:lnTo>
                      <a:pt x="13" y="155"/>
                    </a:lnTo>
                    <a:lnTo>
                      <a:pt x="12" y="155"/>
                    </a:lnTo>
                    <a:lnTo>
                      <a:pt x="10" y="157"/>
                    </a:lnTo>
                    <a:lnTo>
                      <a:pt x="6" y="160"/>
                    </a:lnTo>
                    <a:lnTo>
                      <a:pt x="6" y="161"/>
                    </a:lnTo>
                    <a:lnTo>
                      <a:pt x="6" y="167"/>
                    </a:lnTo>
                    <a:lnTo>
                      <a:pt x="4" y="169"/>
                    </a:lnTo>
                    <a:lnTo>
                      <a:pt x="1" y="170"/>
                    </a:lnTo>
                    <a:lnTo>
                      <a:pt x="0" y="171"/>
                    </a:lnTo>
                    <a:lnTo>
                      <a:pt x="0" y="171"/>
                    </a:lnTo>
                    <a:lnTo>
                      <a:pt x="3" y="171"/>
                    </a:lnTo>
                    <a:lnTo>
                      <a:pt x="4" y="172"/>
                    </a:lnTo>
                    <a:lnTo>
                      <a:pt x="5" y="171"/>
                    </a:lnTo>
                    <a:lnTo>
                      <a:pt x="6" y="171"/>
                    </a:lnTo>
                    <a:lnTo>
                      <a:pt x="8" y="171"/>
                    </a:lnTo>
                    <a:lnTo>
                      <a:pt x="13" y="170"/>
                    </a:lnTo>
                    <a:lnTo>
                      <a:pt x="18" y="170"/>
                    </a:lnTo>
                    <a:lnTo>
                      <a:pt x="24" y="170"/>
                    </a:lnTo>
                    <a:lnTo>
                      <a:pt x="28" y="170"/>
                    </a:lnTo>
                    <a:lnTo>
                      <a:pt x="32" y="170"/>
                    </a:lnTo>
                    <a:lnTo>
                      <a:pt x="37" y="170"/>
                    </a:lnTo>
                    <a:lnTo>
                      <a:pt x="41" y="170"/>
                    </a:lnTo>
                    <a:lnTo>
                      <a:pt x="53" y="170"/>
                    </a:lnTo>
                    <a:lnTo>
                      <a:pt x="70" y="170"/>
                    </a:lnTo>
                    <a:lnTo>
                      <a:pt x="70" y="174"/>
                    </a:lnTo>
                    <a:lnTo>
                      <a:pt x="70" y="174"/>
                    </a:lnTo>
                    <a:lnTo>
                      <a:pt x="70" y="175"/>
                    </a:lnTo>
                    <a:lnTo>
                      <a:pt x="71" y="177"/>
                    </a:lnTo>
                    <a:lnTo>
                      <a:pt x="72" y="179"/>
                    </a:lnTo>
                    <a:lnTo>
                      <a:pt x="71" y="181"/>
                    </a:lnTo>
                    <a:lnTo>
                      <a:pt x="71" y="183"/>
                    </a:lnTo>
                    <a:lnTo>
                      <a:pt x="72" y="185"/>
                    </a:lnTo>
                    <a:lnTo>
                      <a:pt x="74" y="189"/>
                    </a:lnTo>
                    <a:lnTo>
                      <a:pt x="75" y="191"/>
                    </a:lnTo>
                    <a:lnTo>
                      <a:pt x="75" y="192"/>
                    </a:lnTo>
                    <a:lnTo>
                      <a:pt x="76" y="192"/>
                    </a:lnTo>
                    <a:lnTo>
                      <a:pt x="79" y="198"/>
                    </a:lnTo>
                    <a:lnTo>
                      <a:pt x="79" y="203"/>
                    </a:lnTo>
                    <a:lnTo>
                      <a:pt x="80" y="204"/>
                    </a:lnTo>
                    <a:lnTo>
                      <a:pt x="84" y="203"/>
                    </a:lnTo>
                    <a:lnTo>
                      <a:pt x="87" y="203"/>
                    </a:lnTo>
                    <a:lnTo>
                      <a:pt x="90" y="203"/>
                    </a:lnTo>
                    <a:lnTo>
                      <a:pt x="94" y="204"/>
                    </a:lnTo>
                    <a:lnTo>
                      <a:pt x="97" y="203"/>
                    </a:lnTo>
                    <a:lnTo>
                      <a:pt x="107" y="201"/>
                    </a:lnTo>
                    <a:lnTo>
                      <a:pt x="107" y="199"/>
                    </a:lnTo>
                    <a:lnTo>
                      <a:pt x="106" y="194"/>
                    </a:lnTo>
                    <a:lnTo>
                      <a:pt x="108" y="194"/>
                    </a:lnTo>
                    <a:lnTo>
                      <a:pt x="109" y="192"/>
                    </a:lnTo>
                    <a:lnTo>
                      <a:pt x="109" y="186"/>
                    </a:lnTo>
                    <a:lnTo>
                      <a:pt x="124" y="186"/>
                    </a:lnTo>
                    <a:lnTo>
                      <a:pt x="124" y="185"/>
                    </a:lnTo>
                    <a:lnTo>
                      <a:pt x="131" y="186"/>
                    </a:lnTo>
                    <a:lnTo>
                      <a:pt x="131" y="190"/>
                    </a:lnTo>
                    <a:lnTo>
                      <a:pt x="130" y="191"/>
                    </a:lnTo>
                    <a:lnTo>
                      <a:pt x="131" y="191"/>
                    </a:lnTo>
                    <a:lnTo>
                      <a:pt x="149" y="192"/>
                    </a:lnTo>
                    <a:lnTo>
                      <a:pt x="150" y="194"/>
                    </a:lnTo>
                    <a:lnTo>
                      <a:pt x="150" y="198"/>
                    </a:lnTo>
                    <a:lnTo>
                      <a:pt x="150" y="200"/>
                    </a:lnTo>
                    <a:lnTo>
                      <a:pt x="148" y="203"/>
                    </a:lnTo>
                    <a:lnTo>
                      <a:pt x="148" y="204"/>
                    </a:lnTo>
                    <a:lnTo>
                      <a:pt x="149" y="206"/>
                    </a:lnTo>
                    <a:lnTo>
                      <a:pt x="149" y="209"/>
                    </a:lnTo>
                    <a:lnTo>
                      <a:pt x="149" y="211"/>
                    </a:lnTo>
                    <a:lnTo>
                      <a:pt x="148" y="212"/>
                    </a:lnTo>
                    <a:lnTo>
                      <a:pt x="149" y="213"/>
                    </a:lnTo>
                    <a:lnTo>
                      <a:pt x="149" y="219"/>
                    </a:lnTo>
                    <a:lnTo>
                      <a:pt x="148" y="221"/>
                    </a:lnTo>
                    <a:lnTo>
                      <a:pt x="149" y="223"/>
                    </a:lnTo>
                    <a:lnTo>
                      <a:pt x="149" y="225"/>
                    </a:lnTo>
                    <a:lnTo>
                      <a:pt x="150" y="226"/>
                    </a:lnTo>
                    <a:lnTo>
                      <a:pt x="150" y="227"/>
                    </a:lnTo>
                    <a:lnTo>
                      <a:pt x="151" y="228"/>
                    </a:lnTo>
                    <a:lnTo>
                      <a:pt x="152" y="229"/>
                    </a:lnTo>
                    <a:lnTo>
                      <a:pt x="153" y="229"/>
                    </a:lnTo>
                    <a:lnTo>
                      <a:pt x="153" y="233"/>
                    </a:lnTo>
                    <a:lnTo>
                      <a:pt x="153" y="235"/>
                    </a:lnTo>
                    <a:lnTo>
                      <a:pt x="153" y="236"/>
                    </a:lnTo>
                    <a:lnTo>
                      <a:pt x="156" y="237"/>
                    </a:lnTo>
                    <a:lnTo>
                      <a:pt x="156" y="241"/>
                    </a:lnTo>
                    <a:lnTo>
                      <a:pt x="155" y="241"/>
                    </a:lnTo>
                    <a:lnTo>
                      <a:pt x="155" y="243"/>
                    </a:lnTo>
                    <a:lnTo>
                      <a:pt x="157" y="245"/>
                    </a:lnTo>
                    <a:lnTo>
                      <a:pt x="156" y="248"/>
                    </a:lnTo>
                    <a:lnTo>
                      <a:pt x="156" y="249"/>
                    </a:lnTo>
                    <a:lnTo>
                      <a:pt x="155" y="250"/>
                    </a:lnTo>
                    <a:lnTo>
                      <a:pt x="155" y="252"/>
                    </a:lnTo>
                    <a:lnTo>
                      <a:pt x="156" y="252"/>
                    </a:lnTo>
                    <a:lnTo>
                      <a:pt x="156" y="251"/>
                    </a:lnTo>
                    <a:lnTo>
                      <a:pt x="158" y="250"/>
                    </a:lnTo>
                    <a:lnTo>
                      <a:pt x="158" y="250"/>
                    </a:lnTo>
                    <a:lnTo>
                      <a:pt x="160" y="250"/>
                    </a:lnTo>
                    <a:lnTo>
                      <a:pt x="163" y="251"/>
                    </a:lnTo>
                    <a:lnTo>
                      <a:pt x="165" y="252"/>
                    </a:lnTo>
                    <a:lnTo>
                      <a:pt x="168" y="252"/>
                    </a:lnTo>
                    <a:lnTo>
                      <a:pt x="170" y="252"/>
                    </a:lnTo>
                    <a:lnTo>
                      <a:pt x="171" y="252"/>
                    </a:lnTo>
                    <a:lnTo>
                      <a:pt x="172" y="251"/>
                    </a:lnTo>
                    <a:lnTo>
                      <a:pt x="175" y="250"/>
                    </a:lnTo>
                    <a:lnTo>
                      <a:pt x="178" y="249"/>
                    </a:lnTo>
                    <a:lnTo>
                      <a:pt x="180" y="249"/>
                    </a:lnTo>
                    <a:lnTo>
                      <a:pt x="180" y="248"/>
                    </a:lnTo>
                    <a:lnTo>
                      <a:pt x="181" y="2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9" name="Freeform 111">
                <a:extLst>
                  <a:ext uri="{FF2B5EF4-FFF2-40B4-BE49-F238E27FC236}">
                    <a16:creationId xmlns:a16="http://schemas.microsoft.com/office/drawing/2014/main" id="{BF7080E6-35E6-C878-BEAB-4826F94B328B}"/>
                  </a:ext>
                </a:extLst>
              </p:cNvPr>
              <p:cNvSpPr/>
              <p:nvPr/>
            </p:nvSpPr>
            <p:spPr bwMode="auto">
              <a:xfrm>
                <a:off x="6480176" y="3695701"/>
                <a:ext cx="74613" cy="187325"/>
              </a:xfrm>
              <a:custGeom>
                <a:avLst/>
                <a:gdLst>
                  <a:gd name="T0" fmla="*/ 9 w 47"/>
                  <a:gd name="T1" fmla="*/ 3 h 118"/>
                  <a:gd name="T2" fmla="*/ 11 w 47"/>
                  <a:gd name="T3" fmla="*/ 6 h 118"/>
                  <a:gd name="T4" fmla="*/ 10 w 47"/>
                  <a:gd name="T5" fmla="*/ 10 h 118"/>
                  <a:gd name="T6" fmla="*/ 14 w 47"/>
                  <a:gd name="T7" fmla="*/ 15 h 118"/>
                  <a:gd name="T8" fmla="*/ 14 w 47"/>
                  <a:gd name="T9" fmla="*/ 20 h 118"/>
                  <a:gd name="T10" fmla="*/ 9 w 47"/>
                  <a:gd name="T11" fmla="*/ 24 h 118"/>
                  <a:gd name="T12" fmla="*/ 10 w 47"/>
                  <a:gd name="T13" fmla="*/ 29 h 118"/>
                  <a:gd name="T14" fmla="*/ 11 w 47"/>
                  <a:gd name="T15" fmla="*/ 33 h 118"/>
                  <a:gd name="T16" fmla="*/ 11 w 47"/>
                  <a:gd name="T17" fmla="*/ 37 h 118"/>
                  <a:gd name="T18" fmla="*/ 10 w 47"/>
                  <a:gd name="T19" fmla="*/ 42 h 118"/>
                  <a:gd name="T20" fmla="*/ 13 w 47"/>
                  <a:gd name="T21" fmla="*/ 44 h 118"/>
                  <a:gd name="T22" fmla="*/ 10 w 47"/>
                  <a:gd name="T23" fmla="*/ 46 h 118"/>
                  <a:gd name="T24" fmla="*/ 8 w 47"/>
                  <a:gd name="T25" fmla="*/ 50 h 118"/>
                  <a:gd name="T26" fmla="*/ 4 w 47"/>
                  <a:gd name="T27" fmla="*/ 52 h 118"/>
                  <a:gd name="T28" fmla="*/ 4 w 47"/>
                  <a:gd name="T29" fmla="*/ 55 h 118"/>
                  <a:gd name="T30" fmla="*/ 4 w 47"/>
                  <a:gd name="T31" fmla="*/ 59 h 118"/>
                  <a:gd name="T32" fmla="*/ 0 w 47"/>
                  <a:gd name="T33" fmla="*/ 64 h 118"/>
                  <a:gd name="T34" fmla="*/ 2 w 47"/>
                  <a:gd name="T35" fmla="*/ 66 h 118"/>
                  <a:gd name="T36" fmla="*/ 4 w 47"/>
                  <a:gd name="T37" fmla="*/ 69 h 118"/>
                  <a:gd name="T38" fmla="*/ 8 w 47"/>
                  <a:gd name="T39" fmla="*/ 68 h 118"/>
                  <a:gd name="T40" fmla="*/ 10 w 47"/>
                  <a:gd name="T41" fmla="*/ 73 h 118"/>
                  <a:gd name="T42" fmla="*/ 11 w 47"/>
                  <a:gd name="T43" fmla="*/ 75 h 118"/>
                  <a:gd name="T44" fmla="*/ 14 w 47"/>
                  <a:gd name="T45" fmla="*/ 76 h 118"/>
                  <a:gd name="T46" fmla="*/ 17 w 47"/>
                  <a:gd name="T47" fmla="*/ 75 h 118"/>
                  <a:gd name="T48" fmla="*/ 25 w 47"/>
                  <a:gd name="T49" fmla="*/ 75 h 118"/>
                  <a:gd name="T50" fmla="*/ 28 w 47"/>
                  <a:gd name="T51" fmla="*/ 83 h 118"/>
                  <a:gd name="T52" fmla="*/ 24 w 47"/>
                  <a:gd name="T53" fmla="*/ 90 h 118"/>
                  <a:gd name="T54" fmla="*/ 22 w 47"/>
                  <a:gd name="T55" fmla="*/ 97 h 118"/>
                  <a:gd name="T56" fmla="*/ 23 w 47"/>
                  <a:gd name="T57" fmla="*/ 102 h 118"/>
                  <a:gd name="T58" fmla="*/ 25 w 47"/>
                  <a:gd name="T59" fmla="*/ 107 h 118"/>
                  <a:gd name="T60" fmla="*/ 30 w 47"/>
                  <a:gd name="T61" fmla="*/ 110 h 118"/>
                  <a:gd name="T62" fmla="*/ 34 w 47"/>
                  <a:gd name="T63" fmla="*/ 116 h 118"/>
                  <a:gd name="T64" fmla="*/ 33 w 47"/>
                  <a:gd name="T65" fmla="*/ 118 h 118"/>
                  <a:gd name="T66" fmla="*/ 36 w 47"/>
                  <a:gd name="T67" fmla="*/ 116 h 118"/>
                  <a:gd name="T68" fmla="*/ 36 w 47"/>
                  <a:gd name="T69" fmla="*/ 109 h 118"/>
                  <a:gd name="T70" fmla="*/ 38 w 47"/>
                  <a:gd name="T71" fmla="*/ 102 h 118"/>
                  <a:gd name="T72" fmla="*/ 44 w 47"/>
                  <a:gd name="T73" fmla="*/ 99 h 118"/>
                  <a:gd name="T74" fmla="*/ 44 w 47"/>
                  <a:gd name="T75" fmla="*/ 92 h 118"/>
                  <a:gd name="T76" fmla="*/ 43 w 47"/>
                  <a:gd name="T77" fmla="*/ 89 h 118"/>
                  <a:gd name="T78" fmla="*/ 43 w 47"/>
                  <a:gd name="T79" fmla="*/ 85 h 118"/>
                  <a:gd name="T80" fmla="*/ 45 w 47"/>
                  <a:gd name="T81" fmla="*/ 84 h 118"/>
                  <a:gd name="T82" fmla="*/ 47 w 47"/>
                  <a:gd name="T83" fmla="*/ 83 h 118"/>
                  <a:gd name="T84" fmla="*/ 45 w 47"/>
                  <a:gd name="T85" fmla="*/ 77 h 118"/>
                  <a:gd name="T86" fmla="*/ 40 w 47"/>
                  <a:gd name="T87" fmla="*/ 70 h 118"/>
                  <a:gd name="T88" fmla="*/ 33 w 47"/>
                  <a:gd name="T89" fmla="*/ 66 h 118"/>
                  <a:gd name="T90" fmla="*/ 30 w 47"/>
                  <a:gd name="T91" fmla="*/ 61 h 118"/>
                  <a:gd name="T92" fmla="*/ 23 w 47"/>
                  <a:gd name="T93" fmla="*/ 50 h 118"/>
                  <a:gd name="T94" fmla="*/ 23 w 47"/>
                  <a:gd name="T95" fmla="*/ 48 h 118"/>
                  <a:gd name="T96" fmla="*/ 22 w 47"/>
                  <a:gd name="T97" fmla="*/ 44 h 118"/>
                  <a:gd name="T98" fmla="*/ 22 w 47"/>
                  <a:gd name="T99" fmla="*/ 44 h 118"/>
                  <a:gd name="T100" fmla="*/ 23 w 47"/>
                  <a:gd name="T101" fmla="*/ 42 h 118"/>
                  <a:gd name="T102" fmla="*/ 23 w 47"/>
                  <a:gd name="T103" fmla="*/ 10 h 118"/>
                  <a:gd name="T104" fmla="*/ 14 w 47"/>
                  <a:gd name="T105" fmla="*/ 2 h 118"/>
                  <a:gd name="T106" fmla="*/ 13 w 47"/>
                  <a:gd name="T107" fmla="*/ 1 h 118"/>
                  <a:gd name="T108" fmla="*/ 11 w 47"/>
                  <a:gd name="T109" fmla="*/ 1 h 118"/>
                  <a:gd name="T110" fmla="*/ 8 w 47"/>
                  <a:gd name="T111" fmla="*/ 0 h 118"/>
                  <a:gd name="T112" fmla="*/ 8 w 47"/>
                  <a:gd name="T113" fmla="*/ 2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7" h="118">
                    <a:moveTo>
                      <a:pt x="8" y="2"/>
                    </a:moveTo>
                    <a:lnTo>
                      <a:pt x="9" y="3"/>
                    </a:lnTo>
                    <a:lnTo>
                      <a:pt x="11" y="3"/>
                    </a:lnTo>
                    <a:lnTo>
                      <a:pt x="11" y="6"/>
                    </a:lnTo>
                    <a:lnTo>
                      <a:pt x="10" y="9"/>
                    </a:lnTo>
                    <a:lnTo>
                      <a:pt x="10" y="10"/>
                    </a:lnTo>
                    <a:lnTo>
                      <a:pt x="13" y="13"/>
                    </a:lnTo>
                    <a:lnTo>
                      <a:pt x="14" y="15"/>
                    </a:lnTo>
                    <a:lnTo>
                      <a:pt x="14" y="18"/>
                    </a:lnTo>
                    <a:lnTo>
                      <a:pt x="14" y="20"/>
                    </a:lnTo>
                    <a:lnTo>
                      <a:pt x="14" y="21"/>
                    </a:lnTo>
                    <a:lnTo>
                      <a:pt x="9" y="24"/>
                    </a:lnTo>
                    <a:lnTo>
                      <a:pt x="9" y="26"/>
                    </a:lnTo>
                    <a:lnTo>
                      <a:pt x="10" y="29"/>
                    </a:lnTo>
                    <a:lnTo>
                      <a:pt x="10" y="31"/>
                    </a:lnTo>
                    <a:lnTo>
                      <a:pt x="11" y="33"/>
                    </a:lnTo>
                    <a:lnTo>
                      <a:pt x="10" y="35"/>
                    </a:lnTo>
                    <a:lnTo>
                      <a:pt x="11" y="37"/>
                    </a:lnTo>
                    <a:lnTo>
                      <a:pt x="10" y="40"/>
                    </a:lnTo>
                    <a:lnTo>
                      <a:pt x="10" y="42"/>
                    </a:lnTo>
                    <a:lnTo>
                      <a:pt x="10" y="43"/>
                    </a:lnTo>
                    <a:lnTo>
                      <a:pt x="13" y="44"/>
                    </a:lnTo>
                    <a:lnTo>
                      <a:pt x="13" y="46"/>
                    </a:lnTo>
                    <a:lnTo>
                      <a:pt x="10" y="46"/>
                    </a:lnTo>
                    <a:lnTo>
                      <a:pt x="10" y="48"/>
                    </a:lnTo>
                    <a:lnTo>
                      <a:pt x="8" y="50"/>
                    </a:lnTo>
                    <a:lnTo>
                      <a:pt x="4" y="52"/>
                    </a:lnTo>
                    <a:lnTo>
                      <a:pt x="4" y="52"/>
                    </a:lnTo>
                    <a:lnTo>
                      <a:pt x="4" y="54"/>
                    </a:lnTo>
                    <a:lnTo>
                      <a:pt x="4" y="55"/>
                    </a:lnTo>
                    <a:lnTo>
                      <a:pt x="4" y="57"/>
                    </a:lnTo>
                    <a:lnTo>
                      <a:pt x="4" y="59"/>
                    </a:lnTo>
                    <a:lnTo>
                      <a:pt x="1" y="62"/>
                    </a:lnTo>
                    <a:lnTo>
                      <a:pt x="0" y="64"/>
                    </a:lnTo>
                    <a:lnTo>
                      <a:pt x="1" y="64"/>
                    </a:lnTo>
                    <a:lnTo>
                      <a:pt x="2" y="66"/>
                    </a:lnTo>
                    <a:lnTo>
                      <a:pt x="4" y="69"/>
                    </a:lnTo>
                    <a:lnTo>
                      <a:pt x="4" y="69"/>
                    </a:lnTo>
                    <a:lnTo>
                      <a:pt x="4" y="69"/>
                    </a:lnTo>
                    <a:lnTo>
                      <a:pt x="8" y="68"/>
                    </a:lnTo>
                    <a:lnTo>
                      <a:pt x="9" y="70"/>
                    </a:lnTo>
                    <a:lnTo>
                      <a:pt x="10" y="73"/>
                    </a:lnTo>
                    <a:lnTo>
                      <a:pt x="11" y="74"/>
                    </a:lnTo>
                    <a:lnTo>
                      <a:pt x="11" y="75"/>
                    </a:lnTo>
                    <a:lnTo>
                      <a:pt x="13" y="76"/>
                    </a:lnTo>
                    <a:lnTo>
                      <a:pt x="14" y="76"/>
                    </a:lnTo>
                    <a:lnTo>
                      <a:pt x="16" y="76"/>
                    </a:lnTo>
                    <a:lnTo>
                      <a:pt x="17" y="75"/>
                    </a:lnTo>
                    <a:lnTo>
                      <a:pt x="21" y="74"/>
                    </a:lnTo>
                    <a:lnTo>
                      <a:pt x="25" y="75"/>
                    </a:lnTo>
                    <a:lnTo>
                      <a:pt x="28" y="79"/>
                    </a:lnTo>
                    <a:lnTo>
                      <a:pt x="28" y="83"/>
                    </a:lnTo>
                    <a:lnTo>
                      <a:pt x="28" y="88"/>
                    </a:lnTo>
                    <a:lnTo>
                      <a:pt x="24" y="90"/>
                    </a:lnTo>
                    <a:lnTo>
                      <a:pt x="23" y="95"/>
                    </a:lnTo>
                    <a:lnTo>
                      <a:pt x="22" y="97"/>
                    </a:lnTo>
                    <a:lnTo>
                      <a:pt x="22" y="98"/>
                    </a:lnTo>
                    <a:lnTo>
                      <a:pt x="23" y="102"/>
                    </a:lnTo>
                    <a:lnTo>
                      <a:pt x="23" y="104"/>
                    </a:lnTo>
                    <a:lnTo>
                      <a:pt x="25" y="107"/>
                    </a:lnTo>
                    <a:lnTo>
                      <a:pt x="28" y="109"/>
                    </a:lnTo>
                    <a:lnTo>
                      <a:pt x="30" y="110"/>
                    </a:lnTo>
                    <a:lnTo>
                      <a:pt x="32" y="112"/>
                    </a:lnTo>
                    <a:lnTo>
                      <a:pt x="34" y="116"/>
                    </a:lnTo>
                    <a:lnTo>
                      <a:pt x="33" y="118"/>
                    </a:lnTo>
                    <a:lnTo>
                      <a:pt x="33" y="118"/>
                    </a:lnTo>
                    <a:lnTo>
                      <a:pt x="34" y="118"/>
                    </a:lnTo>
                    <a:lnTo>
                      <a:pt x="36" y="116"/>
                    </a:lnTo>
                    <a:lnTo>
                      <a:pt x="34" y="112"/>
                    </a:lnTo>
                    <a:lnTo>
                      <a:pt x="36" y="109"/>
                    </a:lnTo>
                    <a:lnTo>
                      <a:pt x="36" y="106"/>
                    </a:lnTo>
                    <a:lnTo>
                      <a:pt x="38" y="102"/>
                    </a:lnTo>
                    <a:lnTo>
                      <a:pt x="41" y="101"/>
                    </a:lnTo>
                    <a:lnTo>
                      <a:pt x="44" y="99"/>
                    </a:lnTo>
                    <a:lnTo>
                      <a:pt x="44" y="97"/>
                    </a:lnTo>
                    <a:lnTo>
                      <a:pt x="44" y="92"/>
                    </a:lnTo>
                    <a:lnTo>
                      <a:pt x="43" y="91"/>
                    </a:lnTo>
                    <a:lnTo>
                      <a:pt x="43" y="89"/>
                    </a:lnTo>
                    <a:lnTo>
                      <a:pt x="41" y="88"/>
                    </a:lnTo>
                    <a:lnTo>
                      <a:pt x="43" y="85"/>
                    </a:lnTo>
                    <a:lnTo>
                      <a:pt x="45" y="85"/>
                    </a:lnTo>
                    <a:lnTo>
                      <a:pt x="45" y="84"/>
                    </a:lnTo>
                    <a:lnTo>
                      <a:pt x="47" y="83"/>
                    </a:lnTo>
                    <a:lnTo>
                      <a:pt x="47" y="83"/>
                    </a:lnTo>
                    <a:lnTo>
                      <a:pt x="46" y="81"/>
                    </a:lnTo>
                    <a:lnTo>
                      <a:pt x="45" y="77"/>
                    </a:lnTo>
                    <a:lnTo>
                      <a:pt x="41" y="73"/>
                    </a:lnTo>
                    <a:lnTo>
                      <a:pt x="40" y="70"/>
                    </a:lnTo>
                    <a:lnTo>
                      <a:pt x="36" y="66"/>
                    </a:lnTo>
                    <a:lnTo>
                      <a:pt x="33" y="66"/>
                    </a:lnTo>
                    <a:lnTo>
                      <a:pt x="32" y="64"/>
                    </a:lnTo>
                    <a:lnTo>
                      <a:pt x="30" y="61"/>
                    </a:lnTo>
                    <a:lnTo>
                      <a:pt x="25" y="59"/>
                    </a:lnTo>
                    <a:lnTo>
                      <a:pt x="23" y="50"/>
                    </a:lnTo>
                    <a:lnTo>
                      <a:pt x="23" y="51"/>
                    </a:lnTo>
                    <a:lnTo>
                      <a:pt x="23" y="48"/>
                    </a:lnTo>
                    <a:lnTo>
                      <a:pt x="22" y="44"/>
                    </a:lnTo>
                    <a:lnTo>
                      <a:pt x="22" y="44"/>
                    </a:lnTo>
                    <a:lnTo>
                      <a:pt x="22" y="44"/>
                    </a:lnTo>
                    <a:lnTo>
                      <a:pt x="22" y="44"/>
                    </a:lnTo>
                    <a:lnTo>
                      <a:pt x="23" y="42"/>
                    </a:lnTo>
                    <a:lnTo>
                      <a:pt x="23" y="42"/>
                    </a:lnTo>
                    <a:lnTo>
                      <a:pt x="23" y="16"/>
                    </a:lnTo>
                    <a:lnTo>
                      <a:pt x="23" y="10"/>
                    </a:lnTo>
                    <a:lnTo>
                      <a:pt x="16" y="3"/>
                    </a:lnTo>
                    <a:lnTo>
                      <a:pt x="14" y="2"/>
                    </a:lnTo>
                    <a:lnTo>
                      <a:pt x="14" y="2"/>
                    </a:lnTo>
                    <a:lnTo>
                      <a:pt x="13" y="1"/>
                    </a:lnTo>
                    <a:lnTo>
                      <a:pt x="11" y="1"/>
                    </a:lnTo>
                    <a:lnTo>
                      <a:pt x="11" y="1"/>
                    </a:lnTo>
                    <a:lnTo>
                      <a:pt x="9" y="2"/>
                    </a:lnTo>
                    <a:lnTo>
                      <a:pt x="8" y="0"/>
                    </a:lnTo>
                    <a:lnTo>
                      <a:pt x="7" y="0"/>
                    </a:lnTo>
                    <a:lnTo>
                      <a:pt x="8"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0" name="Freeform 112">
                <a:extLst>
                  <a:ext uri="{FF2B5EF4-FFF2-40B4-BE49-F238E27FC236}">
                    <a16:creationId xmlns:a16="http://schemas.microsoft.com/office/drawing/2014/main" id="{8C5DC680-C3D9-5645-403D-537F1ED65E1D}"/>
                  </a:ext>
                </a:extLst>
              </p:cNvPr>
              <p:cNvSpPr/>
              <p:nvPr/>
            </p:nvSpPr>
            <p:spPr bwMode="auto">
              <a:xfrm>
                <a:off x="6210301" y="3663951"/>
                <a:ext cx="287338" cy="239713"/>
              </a:xfrm>
              <a:custGeom>
                <a:avLst/>
                <a:gdLst>
                  <a:gd name="T0" fmla="*/ 56 w 181"/>
                  <a:gd name="T1" fmla="*/ 148 h 151"/>
                  <a:gd name="T2" fmla="*/ 66 w 181"/>
                  <a:gd name="T3" fmla="*/ 147 h 151"/>
                  <a:gd name="T4" fmla="*/ 71 w 181"/>
                  <a:gd name="T5" fmla="*/ 151 h 151"/>
                  <a:gd name="T6" fmla="*/ 89 w 181"/>
                  <a:gd name="T7" fmla="*/ 134 h 151"/>
                  <a:gd name="T8" fmla="*/ 105 w 181"/>
                  <a:gd name="T9" fmla="*/ 125 h 151"/>
                  <a:gd name="T10" fmla="*/ 106 w 181"/>
                  <a:gd name="T11" fmla="*/ 118 h 151"/>
                  <a:gd name="T12" fmla="*/ 119 w 181"/>
                  <a:gd name="T13" fmla="*/ 112 h 151"/>
                  <a:gd name="T14" fmla="*/ 129 w 181"/>
                  <a:gd name="T15" fmla="*/ 114 h 151"/>
                  <a:gd name="T16" fmla="*/ 130 w 181"/>
                  <a:gd name="T17" fmla="*/ 105 h 151"/>
                  <a:gd name="T18" fmla="*/ 159 w 181"/>
                  <a:gd name="T19" fmla="*/ 95 h 151"/>
                  <a:gd name="T20" fmla="*/ 170 w 181"/>
                  <a:gd name="T21" fmla="*/ 87 h 151"/>
                  <a:gd name="T22" fmla="*/ 171 w 181"/>
                  <a:gd name="T23" fmla="*/ 79 h 151"/>
                  <a:gd name="T24" fmla="*/ 171 w 181"/>
                  <a:gd name="T25" fmla="*/ 72 h 151"/>
                  <a:gd name="T26" fmla="*/ 179 w 181"/>
                  <a:gd name="T27" fmla="*/ 65 h 151"/>
                  <a:gd name="T28" fmla="*/ 177 w 181"/>
                  <a:gd name="T29" fmla="*/ 59 h 151"/>
                  <a:gd name="T30" fmla="*/ 178 w 181"/>
                  <a:gd name="T31" fmla="*/ 52 h 151"/>
                  <a:gd name="T32" fmla="*/ 177 w 181"/>
                  <a:gd name="T33" fmla="*/ 43 h 151"/>
                  <a:gd name="T34" fmla="*/ 181 w 181"/>
                  <a:gd name="T35" fmla="*/ 35 h 151"/>
                  <a:gd name="T36" fmla="*/ 179 w 181"/>
                  <a:gd name="T37" fmla="*/ 26 h 151"/>
                  <a:gd name="T38" fmla="*/ 173 w 181"/>
                  <a:gd name="T39" fmla="*/ 21 h 151"/>
                  <a:gd name="T40" fmla="*/ 167 w 181"/>
                  <a:gd name="T41" fmla="*/ 13 h 151"/>
                  <a:gd name="T42" fmla="*/ 156 w 181"/>
                  <a:gd name="T43" fmla="*/ 9 h 151"/>
                  <a:gd name="T44" fmla="*/ 149 w 181"/>
                  <a:gd name="T45" fmla="*/ 5 h 151"/>
                  <a:gd name="T46" fmla="*/ 136 w 181"/>
                  <a:gd name="T47" fmla="*/ 0 h 151"/>
                  <a:gd name="T48" fmla="*/ 106 w 181"/>
                  <a:gd name="T49" fmla="*/ 20 h 151"/>
                  <a:gd name="T50" fmla="*/ 108 w 181"/>
                  <a:gd name="T51" fmla="*/ 26 h 151"/>
                  <a:gd name="T52" fmla="*/ 107 w 181"/>
                  <a:gd name="T53" fmla="*/ 36 h 151"/>
                  <a:gd name="T54" fmla="*/ 103 w 181"/>
                  <a:gd name="T55" fmla="*/ 42 h 151"/>
                  <a:gd name="T56" fmla="*/ 110 w 181"/>
                  <a:gd name="T57" fmla="*/ 60 h 151"/>
                  <a:gd name="T58" fmla="*/ 115 w 181"/>
                  <a:gd name="T59" fmla="*/ 64 h 151"/>
                  <a:gd name="T60" fmla="*/ 124 w 181"/>
                  <a:gd name="T61" fmla="*/ 79 h 151"/>
                  <a:gd name="T62" fmla="*/ 117 w 181"/>
                  <a:gd name="T63" fmla="*/ 80 h 151"/>
                  <a:gd name="T64" fmla="*/ 104 w 181"/>
                  <a:gd name="T65" fmla="*/ 74 h 151"/>
                  <a:gd name="T66" fmla="*/ 89 w 181"/>
                  <a:gd name="T67" fmla="*/ 64 h 151"/>
                  <a:gd name="T68" fmla="*/ 82 w 181"/>
                  <a:gd name="T69" fmla="*/ 52 h 151"/>
                  <a:gd name="T70" fmla="*/ 78 w 181"/>
                  <a:gd name="T71" fmla="*/ 59 h 151"/>
                  <a:gd name="T72" fmla="*/ 66 w 181"/>
                  <a:gd name="T73" fmla="*/ 59 h 151"/>
                  <a:gd name="T74" fmla="*/ 54 w 181"/>
                  <a:gd name="T75" fmla="*/ 55 h 151"/>
                  <a:gd name="T76" fmla="*/ 51 w 181"/>
                  <a:gd name="T77" fmla="*/ 49 h 151"/>
                  <a:gd name="T78" fmla="*/ 44 w 181"/>
                  <a:gd name="T79" fmla="*/ 49 h 151"/>
                  <a:gd name="T80" fmla="*/ 37 w 181"/>
                  <a:gd name="T81" fmla="*/ 49 h 151"/>
                  <a:gd name="T82" fmla="*/ 33 w 181"/>
                  <a:gd name="T83" fmla="*/ 45 h 151"/>
                  <a:gd name="T84" fmla="*/ 34 w 181"/>
                  <a:gd name="T85" fmla="*/ 64 h 151"/>
                  <a:gd name="T86" fmla="*/ 34 w 181"/>
                  <a:gd name="T87" fmla="*/ 75 h 151"/>
                  <a:gd name="T88" fmla="*/ 2 w 181"/>
                  <a:gd name="T89" fmla="*/ 127 h 151"/>
                  <a:gd name="T90" fmla="*/ 10 w 181"/>
                  <a:gd name="T91" fmla="*/ 136 h 151"/>
                  <a:gd name="T92" fmla="*/ 17 w 181"/>
                  <a:gd name="T93" fmla="*/ 143 h 151"/>
                  <a:gd name="T94" fmla="*/ 36 w 181"/>
                  <a:gd name="T95" fmla="*/ 143 h 151"/>
                  <a:gd name="T96" fmla="*/ 43 w 181"/>
                  <a:gd name="T97" fmla="*/ 143 h 151"/>
                  <a:gd name="T98" fmla="*/ 48 w 181"/>
                  <a:gd name="T99" fmla="*/ 146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1" h="151">
                    <a:moveTo>
                      <a:pt x="48" y="146"/>
                    </a:moveTo>
                    <a:lnTo>
                      <a:pt x="48" y="146"/>
                    </a:lnTo>
                    <a:lnTo>
                      <a:pt x="53" y="147"/>
                    </a:lnTo>
                    <a:lnTo>
                      <a:pt x="56" y="148"/>
                    </a:lnTo>
                    <a:lnTo>
                      <a:pt x="58" y="149"/>
                    </a:lnTo>
                    <a:lnTo>
                      <a:pt x="59" y="149"/>
                    </a:lnTo>
                    <a:lnTo>
                      <a:pt x="61" y="147"/>
                    </a:lnTo>
                    <a:lnTo>
                      <a:pt x="66" y="147"/>
                    </a:lnTo>
                    <a:lnTo>
                      <a:pt x="67" y="148"/>
                    </a:lnTo>
                    <a:lnTo>
                      <a:pt x="68" y="147"/>
                    </a:lnTo>
                    <a:lnTo>
                      <a:pt x="69" y="148"/>
                    </a:lnTo>
                    <a:lnTo>
                      <a:pt x="71" y="151"/>
                    </a:lnTo>
                    <a:lnTo>
                      <a:pt x="74" y="151"/>
                    </a:lnTo>
                    <a:lnTo>
                      <a:pt x="77" y="149"/>
                    </a:lnTo>
                    <a:lnTo>
                      <a:pt x="82" y="144"/>
                    </a:lnTo>
                    <a:lnTo>
                      <a:pt x="89" y="134"/>
                    </a:lnTo>
                    <a:lnTo>
                      <a:pt x="99" y="127"/>
                    </a:lnTo>
                    <a:lnTo>
                      <a:pt x="104" y="126"/>
                    </a:lnTo>
                    <a:lnTo>
                      <a:pt x="105" y="125"/>
                    </a:lnTo>
                    <a:lnTo>
                      <a:pt x="105" y="125"/>
                    </a:lnTo>
                    <a:lnTo>
                      <a:pt x="104" y="124"/>
                    </a:lnTo>
                    <a:lnTo>
                      <a:pt x="105" y="122"/>
                    </a:lnTo>
                    <a:lnTo>
                      <a:pt x="105" y="121"/>
                    </a:lnTo>
                    <a:lnTo>
                      <a:pt x="106" y="118"/>
                    </a:lnTo>
                    <a:lnTo>
                      <a:pt x="111" y="116"/>
                    </a:lnTo>
                    <a:lnTo>
                      <a:pt x="114" y="115"/>
                    </a:lnTo>
                    <a:lnTo>
                      <a:pt x="115" y="114"/>
                    </a:lnTo>
                    <a:lnTo>
                      <a:pt x="119" y="112"/>
                    </a:lnTo>
                    <a:lnTo>
                      <a:pt x="125" y="112"/>
                    </a:lnTo>
                    <a:lnTo>
                      <a:pt x="125" y="114"/>
                    </a:lnTo>
                    <a:lnTo>
                      <a:pt x="126" y="114"/>
                    </a:lnTo>
                    <a:lnTo>
                      <a:pt x="129" y="114"/>
                    </a:lnTo>
                    <a:lnTo>
                      <a:pt x="129" y="114"/>
                    </a:lnTo>
                    <a:lnTo>
                      <a:pt x="129" y="114"/>
                    </a:lnTo>
                    <a:lnTo>
                      <a:pt x="128" y="108"/>
                    </a:lnTo>
                    <a:lnTo>
                      <a:pt x="130" y="105"/>
                    </a:lnTo>
                    <a:lnTo>
                      <a:pt x="137" y="102"/>
                    </a:lnTo>
                    <a:lnTo>
                      <a:pt x="140" y="102"/>
                    </a:lnTo>
                    <a:lnTo>
                      <a:pt x="156" y="95"/>
                    </a:lnTo>
                    <a:lnTo>
                      <a:pt x="159" y="95"/>
                    </a:lnTo>
                    <a:lnTo>
                      <a:pt x="167" y="92"/>
                    </a:lnTo>
                    <a:lnTo>
                      <a:pt x="172" y="90"/>
                    </a:lnTo>
                    <a:lnTo>
                      <a:pt x="172" y="89"/>
                    </a:lnTo>
                    <a:lnTo>
                      <a:pt x="170" y="87"/>
                    </a:lnTo>
                    <a:lnTo>
                      <a:pt x="169" y="85"/>
                    </a:lnTo>
                    <a:lnTo>
                      <a:pt x="167" y="82"/>
                    </a:lnTo>
                    <a:lnTo>
                      <a:pt x="170" y="80"/>
                    </a:lnTo>
                    <a:lnTo>
                      <a:pt x="171" y="79"/>
                    </a:lnTo>
                    <a:lnTo>
                      <a:pt x="172" y="77"/>
                    </a:lnTo>
                    <a:lnTo>
                      <a:pt x="172" y="75"/>
                    </a:lnTo>
                    <a:lnTo>
                      <a:pt x="172" y="74"/>
                    </a:lnTo>
                    <a:lnTo>
                      <a:pt x="171" y="72"/>
                    </a:lnTo>
                    <a:lnTo>
                      <a:pt x="172" y="70"/>
                    </a:lnTo>
                    <a:lnTo>
                      <a:pt x="176" y="67"/>
                    </a:lnTo>
                    <a:lnTo>
                      <a:pt x="178" y="66"/>
                    </a:lnTo>
                    <a:lnTo>
                      <a:pt x="179" y="65"/>
                    </a:lnTo>
                    <a:lnTo>
                      <a:pt x="179" y="65"/>
                    </a:lnTo>
                    <a:lnTo>
                      <a:pt x="178" y="64"/>
                    </a:lnTo>
                    <a:lnTo>
                      <a:pt x="178" y="62"/>
                    </a:lnTo>
                    <a:lnTo>
                      <a:pt x="177" y="59"/>
                    </a:lnTo>
                    <a:lnTo>
                      <a:pt x="178" y="58"/>
                    </a:lnTo>
                    <a:lnTo>
                      <a:pt x="179" y="57"/>
                    </a:lnTo>
                    <a:lnTo>
                      <a:pt x="177" y="55"/>
                    </a:lnTo>
                    <a:lnTo>
                      <a:pt x="178" y="52"/>
                    </a:lnTo>
                    <a:lnTo>
                      <a:pt x="178" y="51"/>
                    </a:lnTo>
                    <a:lnTo>
                      <a:pt x="178" y="49"/>
                    </a:lnTo>
                    <a:lnTo>
                      <a:pt x="177" y="46"/>
                    </a:lnTo>
                    <a:lnTo>
                      <a:pt x="177" y="43"/>
                    </a:lnTo>
                    <a:lnTo>
                      <a:pt x="180" y="40"/>
                    </a:lnTo>
                    <a:lnTo>
                      <a:pt x="180" y="38"/>
                    </a:lnTo>
                    <a:lnTo>
                      <a:pt x="181" y="38"/>
                    </a:lnTo>
                    <a:lnTo>
                      <a:pt x="181" y="35"/>
                    </a:lnTo>
                    <a:lnTo>
                      <a:pt x="180" y="34"/>
                    </a:lnTo>
                    <a:lnTo>
                      <a:pt x="178" y="31"/>
                    </a:lnTo>
                    <a:lnTo>
                      <a:pt x="177" y="29"/>
                    </a:lnTo>
                    <a:lnTo>
                      <a:pt x="179" y="26"/>
                    </a:lnTo>
                    <a:lnTo>
                      <a:pt x="178" y="26"/>
                    </a:lnTo>
                    <a:lnTo>
                      <a:pt x="176" y="23"/>
                    </a:lnTo>
                    <a:lnTo>
                      <a:pt x="174" y="21"/>
                    </a:lnTo>
                    <a:lnTo>
                      <a:pt x="173" y="21"/>
                    </a:lnTo>
                    <a:lnTo>
                      <a:pt x="173" y="19"/>
                    </a:lnTo>
                    <a:lnTo>
                      <a:pt x="172" y="19"/>
                    </a:lnTo>
                    <a:lnTo>
                      <a:pt x="169" y="15"/>
                    </a:lnTo>
                    <a:lnTo>
                      <a:pt x="167" y="13"/>
                    </a:lnTo>
                    <a:lnTo>
                      <a:pt x="166" y="13"/>
                    </a:lnTo>
                    <a:lnTo>
                      <a:pt x="165" y="12"/>
                    </a:lnTo>
                    <a:lnTo>
                      <a:pt x="163" y="12"/>
                    </a:lnTo>
                    <a:lnTo>
                      <a:pt x="156" y="9"/>
                    </a:lnTo>
                    <a:lnTo>
                      <a:pt x="154" y="9"/>
                    </a:lnTo>
                    <a:lnTo>
                      <a:pt x="150" y="7"/>
                    </a:lnTo>
                    <a:lnTo>
                      <a:pt x="150" y="6"/>
                    </a:lnTo>
                    <a:lnTo>
                      <a:pt x="149" y="5"/>
                    </a:lnTo>
                    <a:lnTo>
                      <a:pt x="147" y="5"/>
                    </a:lnTo>
                    <a:lnTo>
                      <a:pt x="145" y="4"/>
                    </a:lnTo>
                    <a:lnTo>
                      <a:pt x="142" y="4"/>
                    </a:lnTo>
                    <a:lnTo>
                      <a:pt x="136" y="0"/>
                    </a:lnTo>
                    <a:lnTo>
                      <a:pt x="135" y="0"/>
                    </a:lnTo>
                    <a:lnTo>
                      <a:pt x="111" y="6"/>
                    </a:lnTo>
                    <a:lnTo>
                      <a:pt x="105" y="18"/>
                    </a:lnTo>
                    <a:lnTo>
                      <a:pt x="106" y="20"/>
                    </a:lnTo>
                    <a:lnTo>
                      <a:pt x="107" y="21"/>
                    </a:lnTo>
                    <a:lnTo>
                      <a:pt x="110" y="22"/>
                    </a:lnTo>
                    <a:lnTo>
                      <a:pt x="108" y="24"/>
                    </a:lnTo>
                    <a:lnTo>
                      <a:pt x="108" y="26"/>
                    </a:lnTo>
                    <a:lnTo>
                      <a:pt x="108" y="28"/>
                    </a:lnTo>
                    <a:lnTo>
                      <a:pt x="108" y="29"/>
                    </a:lnTo>
                    <a:lnTo>
                      <a:pt x="108" y="31"/>
                    </a:lnTo>
                    <a:lnTo>
                      <a:pt x="107" y="36"/>
                    </a:lnTo>
                    <a:lnTo>
                      <a:pt x="107" y="36"/>
                    </a:lnTo>
                    <a:lnTo>
                      <a:pt x="107" y="37"/>
                    </a:lnTo>
                    <a:lnTo>
                      <a:pt x="106" y="40"/>
                    </a:lnTo>
                    <a:lnTo>
                      <a:pt x="103" y="42"/>
                    </a:lnTo>
                    <a:lnTo>
                      <a:pt x="103" y="43"/>
                    </a:lnTo>
                    <a:lnTo>
                      <a:pt x="104" y="55"/>
                    </a:lnTo>
                    <a:lnTo>
                      <a:pt x="105" y="56"/>
                    </a:lnTo>
                    <a:lnTo>
                      <a:pt x="110" y="60"/>
                    </a:lnTo>
                    <a:lnTo>
                      <a:pt x="111" y="63"/>
                    </a:lnTo>
                    <a:lnTo>
                      <a:pt x="111" y="64"/>
                    </a:lnTo>
                    <a:lnTo>
                      <a:pt x="115" y="64"/>
                    </a:lnTo>
                    <a:lnTo>
                      <a:pt x="115" y="64"/>
                    </a:lnTo>
                    <a:lnTo>
                      <a:pt x="115" y="60"/>
                    </a:lnTo>
                    <a:lnTo>
                      <a:pt x="120" y="60"/>
                    </a:lnTo>
                    <a:lnTo>
                      <a:pt x="124" y="62"/>
                    </a:lnTo>
                    <a:lnTo>
                      <a:pt x="124" y="79"/>
                    </a:lnTo>
                    <a:lnTo>
                      <a:pt x="122" y="81"/>
                    </a:lnTo>
                    <a:lnTo>
                      <a:pt x="119" y="80"/>
                    </a:lnTo>
                    <a:lnTo>
                      <a:pt x="118" y="79"/>
                    </a:lnTo>
                    <a:lnTo>
                      <a:pt x="117" y="80"/>
                    </a:lnTo>
                    <a:lnTo>
                      <a:pt x="113" y="81"/>
                    </a:lnTo>
                    <a:lnTo>
                      <a:pt x="111" y="81"/>
                    </a:lnTo>
                    <a:lnTo>
                      <a:pt x="107" y="78"/>
                    </a:lnTo>
                    <a:lnTo>
                      <a:pt x="104" y="74"/>
                    </a:lnTo>
                    <a:lnTo>
                      <a:pt x="102" y="72"/>
                    </a:lnTo>
                    <a:lnTo>
                      <a:pt x="98" y="67"/>
                    </a:lnTo>
                    <a:lnTo>
                      <a:pt x="95" y="65"/>
                    </a:lnTo>
                    <a:lnTo>
                      <a:pt x="89" y="64"/>
                    </a:lnTo>
                    <a:lnTo>
                      <a:pt x="84" y="62"/>
                    </a:lnTo>
                    <a:lnTo>
                      <a:pt x="84" y="59"/>
                    </a:lnTo>
                    <a:lnTo>
                      <a:pt x="82" y="57"/>
                    </a:lnTo>
                    <a:lnTo>
                      <a:pt x="82" y="52"/>
                    </a:lnTo>
                    <a:lnTo>
                      <a:pt x="81" y="53"/>
                    </a:lnTo>
                    <a:lnTo>
                      <a:pt x="80" y="53"/>
                    </a:lnTo>
                    <a:lnTo>
                      <a:pt x="78" y="57"/>
                    </a:lnTo>
                    <a:lnTo>
                      <a:pt x="78" y="59"/>
                    </a:lnTo>
                    <a:lnTo>
                      <a:pt x="71" y="60"/>
                    </a:lnTo>
                    <a:lnTo>
                      <a:pt x="69" y="60"/>
                    </a:lnTo>
                    <a:lnTo>
                      <a:pt x="68" y="59"/>
                    </a:lnTo>
                    <a:lnTo>
                      <a:pt x="66" y="59"/>
                    </a:lnTo>
                    <a:lnTo>
                      <a:pt x="62" y="58"/>
                    </a:lnTo>
                    <a:lnTo>
                      <a:pt x="59" y="56"/>
                    </a:lnTo>
                    <a:lnTo>
                      <a:pt x="56" y="56"/>
                    </a:lnTo>
                    <a:lnTo>
                      <a:pt x="54" y="55"/>
                    </a:lnTo>
                    <a:lnTo>
                      <a:pt x="52" y="55"/>
                    </a:lnTo>
                    <a:lnTo>
                      <a:pt x="52" y="52"/>
                    </a:lnTo>
                    <a:lnTo>
                      <a:pt x="52" y="51"/>
                    </a:lnTo>
                    <a:lnTo>
                      <a:pt x="51" y="49"/>
                    </a:lnTo>
                    <a:lnTo>
                      <a:pt x="51" y="46"/>
                    </a:lnTo>
                    <a:lnTo>
                      <a:pt x="48" y="48"/>
                    </a:lnTo>
                    <a:lnTo>
                      <a:pt x="47" y="49"/>
                    </a:lnTo>
                    <a:lnTo>
                      <a:pt x="44" y="49"/>
                    </a:lnTo>
                    <a:lnTo>
                      <a:pt x="43" y="50"/>
                    </a:lnTo>
                    <a:lnTo>
                      <a:pt x="40" y="51"/>
                    </a:lnTo>
                    <a:lnTo>
                      <a:pt x="38" y="51"/>
                    </a:lnTo>
                    <a:lnTo>
                      <a:pt x="37" y="49"/>
                    </a:lnTo>
                    <a:lnTo>
                      <a:pt x="37" y="46"/>
                    </a:lnTo>
                    <a:lnTo>
                      <a:pt x="37" y="46"/>
                    </a:lnTo>
                    <a:lnTo>
                      <a:pt x="34" y="45"/>
                    </a:lnTo>
                    <a:lnTo>
                      <a:pt x="33" y="45"/>
                    </a:lnTo>
                    <a:lnTo>
                      <a:pt x="32" y="46"/>
                    </a:lnTo>
                    <a:lnTo>
                      <a:pt x="33" y="52"/>
                    </a:lnTo>
                    <a:lnTo>
                      <a:pt x="33" y="60"/>
                    </a:lnTo>
                    <a:lnTo>
                      <a:pt x="34" y="64"/>
                    </a:lnTo>
                    <a:lnTo>
                      <a:pt x="34" y="67"/>
                    </a:lnTo>
                    <a:lnTo>
                      <a:pt x="33" y="68"/>
                    </a:lnTo>
                    <a:lnTo>
                      <a:pt x="33" y="72"/>
                    </a:lnTo>
                    <a:lnTo>
                      <a:pt x="34" y="75"/>
                    </a:lnTo>
                    <a:lnTo>
                      <a:pt x="1" y="75"/>
                    </a:lnTo>
                    <a:lnTo>
                      <a:pt x="0" y="124"/>
                    </a:lnTo>
                    <a:lnTo>
                      <a:pt x="0" y="125"/>
                    </a:lnTo>
                    <a:lnTo>
                      <a:pt x="2" y="127"/>
                    </a:lnTo>
                    <a:lnTo>
                      <a:pt x="3" y="130"/>
                    </a:lnTo>
                    <a:lnTo>
                      <a:pt x="6" y="131"/>
                    </a:lnTo>
                    <a:lnTo>
                      <a:pt x="7" y="132"/>
                    </a:lnTo>
                    <a:lnTo>
                      <a:pt x="10" y="136"/>
                    </a:lnTo>
                    <a:lnTo>
                      <a:pt x="12" y="138"/>
                    </a:lnTo>
                    <a:lnTo>
                      <a:pt x="15" y="138"/>
                    </a:lnTo>
                    <a:lnTo>
                      <a:pt x="16" y="140"/>
                    </a:lnTo>
                    <a:lnTo>
                      <a:pt x="17" y="143"/>
                    </a:lnTo>
                    <a:lnTo>
                      <a:pt x="19" y="144"/>
                    </a:lnTo>
                    <a:lnTo>
                      <a:pt x="21" y="145"/>
                    </a:lnTo>
                    <a:lnTo>
                      <a:pt x="34" y="143"/>
                    </a:lnTo>
                    <a:lnTo>
                      <a:pt x="36" y="143"/>
                    </a:lnTo>
                    <a:lnTo>
                      <a:pt x="39" y="141"/>
                    </a:lnTo>
                    <a:lnTo>
                      <a:pt x="40" y="141"/>
                    </a:lnTo>
                    <a:lnTo>
                      <a:pt x="41" y="141"/>
                    </a:lnTo>
                    <a:lnTo>
                      <a:pt x="43" y="143"/>
                    </a:lnTo>
                    <a:lnTo>
                      <a:pt x="44" y="143"/>
                    </a:lnTo>
                    <a:lnTo>
                      <a:pt x="46" y="144"/>
                    </a:lnTo>
                    <a:lnTo>
                      <a:pt x="48" y="146"/>
                    </a:lnTo>
                    <a:lnTo>
                      <a:pt x="48" y="1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1" name="Freeform 113">
                <a:extLst>
                  <a:ext uri="{FF2B5EF4-FFF2-40B4-BE49-F238E27FC236}">
                    <a16:creationId xmlns:a16="http://schemas.microsoft.com/office/drawing/2014/main" id="{10DB7640-D9C7-D856-2769-3D3DC13B67DA}"/>
                  </a:ext>
                </a:extLst>
              </p:cNvPr>
              <p:cNvSpPr/>
              <p:nvPr/>
            </p:nvSpPr>
            <p:spPr bwMode="auto">
              <a:xfrm>
                <a:off x="5954713" y="3608388"/>
                <a:ext cx="306388" cy="295275"/>
              </a:xfrm>
              <a:custGeom>
                <a:avLst/>
                <a:gdLst>
                  <a:gd name="T0" fmla="*/ 173 w 193"/>
                  <a:gd name="T1" fmla="*/ 175 h 186"/>
                  <a:gd name="T2" fmla="*/ 164 w 193"/>
                  <a:gd name="T3" fmla="*/ 168 h 186"/>
                  <a:gd name="T4" fmla="*/ 158 w 193"/>
                  <a:gd name="T5" fmla="*/ 159 h 186"/>
                  <a:gd name="T6" fmla="*/ 192 w 193"/>
                  <a:gd name="T7" fmla="*/ 102 h 186"/>
                  <a:gd name="T8" fmla="*/ 192 w 193"/>
                  <a:gd name="T9" fmla="*/ 93 h 186"/>
                  <a:gd name="T10" fmla="*/ 191 w 193"/>
                  <a:gd name="T11" fmla="*/ 79 h 186"/>
                  <a:gd name="T12" fmla="*/ 180 w 193"/>
                  <a:gd name="T13" fmla="*/ 83 h 186"/>
                  <a:gd name="T14" fmla="*/ 171 w 193"/>
                  <a:gd name="T15" fmla="*/ 80 h 186"/>
                  <a:gd name="T16" fmla="*/ 165 w 193"/>
                  <a:gd name="T17" fmla="*/ 83 h 186"/>
                  <a:gd name="T18" fmla="*/ 165 w 193"/>
                  <a:gd name="T19" fmla="*/ 76 h 186"/>
                  <a:gd name="T20" fmla="*/ 164 w 193"/>
                  <a:gd name="T21" fmla="*/ 68 h 186"/>
                  <a:gd name="T22" fmla="*/ 163 w 193"/>
                  <a:gd name="T23" fmla="*/ 61 h 186"/>
                  <a:gd name="T24" fmla="*/ 160 w 193"/>
                  <a:gd name="T25" fmla="*/ 57 h 186"/>
                  <a:gd name="T26" fmla="*/ 157 w 193"/>
                  <a:gd name="T27" fmla="*/ 50 h 186"/>
                  <a:gd name="T28" fmla="*/ 158 w 193"/>
                  <a:gd name="T29" fmla="*/ 37 h 186"/>
                  <a:gd name="T30" fmla="*/ 157 w 193"/>
                  <a:gd name="T31" fmla="*/ 29 h 186"/>
                  <a:gd name="T32" fmla="*/ 158 w 193"/>
                  <a:gd name="T33" fmla="*/ 22 h 186"/>
                  <a:gd name="T34" fmla="*/ 139 w 193"/>
                  <a:gd name="T35" fmla="*/ 15 h 186"/>
                  <a:gd name="T36" fmla="*/ 121 w 193"/>
                  <a:gd name="T37" fmla="*/ 24 h 186"/>
                  <a:gd name="T38" fmla="*/ 109 w 193"/>
                  <a:gd name="T39" fmla="*/ 33 h 186"/>
                  <a:gd name="T40" fmla="*/ 97 w 193"/>
                  <a:gd name="T41" fmla="*/ 34 h 186"/>
                  <a:gd name="T42" fmla="*/ 86 w 193"/>
                  <a:gd name="T43" fmla="*/ 22 h 186"/>
                  <a:gd name="T44" fmla="*/ 82 w 193"/>
                  <a:gd name="T45" fmla="*/ 14 h 186"/>
                  <a:gd name="T46" fmla="*/ 81 w 193"/>
                  <a:gd name="T47" fmla="*/ 6 h 186"/>
                  <a:gd name="T48" fmla="*/ 80 w 193"/>
                  <a:gd name="T49" fmla="*/ 0 h 186"/>
                  <a:gd name="T50" fmla="*/ 32 w 193"/>
                  <a:gd name="T51" fmla="*/ 0 h 186"/>
                  <a:gd name="T52" fmla="*/ 18 w 193"/>
                  <a:gd name="T53" fmla="*/ 2 h 186"/>
                  <a:gd name="T54" fmla="*/ 15 w 193"/>
                  <a:gd name="T55" fmla="*/ 5 h 186"/>
                  <a:gd name="T56" fmla="*/ 29 w 193"/>
                  <a:gd name="T57" fmla="*/ 35 h 186"/>
                  <a:gd name="T58" fmla="*/ 25 w 193"/>
                  <a:gd name="T59" fmla="*/ 55 h 186"/>
                  <a:gd name="T60" fmla="*/ 33 w 193"/>
                  <a:gd name="T61" fmla="*/ 75 h 186"/>
                  <a:gd name="T62" fmla="*/ 27 w 193"/>
                  <a:gd name="T63" fmla="*/ 102 h 186"/>
                  <a:gd name="T64" fmla="*/ 12 w 193"/>
                  <a:gd name="T65" fmla="*/ 123 h 186"/>
                  <a:gd name="T66" fmla="*/ 6 w 193"/>
                  <a:gd name="T67" fmla="*/ 147 h 186"/>
                  <a:gd name="T68" fmla="*/ 1 w 193"/>
                  <a:gd name="T69" fmla="*/ 169 h 186"/>
                  <a:gd name="T70" fmla="*/ 2 w 193"/>
                  <a:gd name="T71" fmla="*/ 175 h 186"/>
                  <a:gd name="T72" fmla="*/ 12 w 193"/>
                  <a:gd name="T73" fmla="*/ 174 h 186"/>
                  <a:gd name="T74" fmla="*/ 20 w 193"/>
                  <a:gd name="T75" fmla="*/ 168 h 186"/>
                  <a:gd name="T76" fmla="*/ 28 w 193"/>
                  <a:gd name="T77" fmla="*/ 169 h 186"/>
                  <a:gd name="T78" fmla="*/ 30 w 193"/>
                  <a:gd name="T79" fmla="*/ 173 h 186"/>
                  <a:gd name="T80" fmla="*/ 39 w 193"/>
                  <a:gd name="T81" fmla="*/ 175 h 186"/>
                  <a:gd name="T82" fmla="*/ 103 w 193"/>
                  <a:gd name="T83" fmla="*/ 175 h 186"/>
                  <a:gd name="T84" fmla="*/ 110 w 193"/>
                  <a:gd name="T85" fmla="*/ 181 h 186"/>
                  <a:gd name="T86" fmla="*/ 118 w 193"/>
                  <a:gd name="T87" fmla="*/ 183 h 186"/>
                  <a:gd name="T88" fmla="*/ 128 w 193"/>
                  <a:gd name="T89" fmla="*/ 182 h 186"/>
                  <a:gd name="T90" fmla="*/ 134 w 193"/>
                  <a:gd name="T91" fmla="*/ 181 h 186"/>
                  <a:gd name="T92" fmla="*/ 142 w 193"/>
                  <a:gd name="T93" fmla="*/ 186 h 186"/>
                  <a:gd name="T94" fmla="*/ 148 w 193"/>
                  <a:gd name="T95" fmla="*/ 184 h 186"/>
                  <a:gd name="T96" fmla="*/ 153 w 193"/>
                  <a:gd name="T97" fmla="*/ 186 h 186"/>
                  <a:gd name="T98" fmla="*/ 179 w 193"/>
                  <a:gd name="T99" fmla="*/ 18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3" h="186">
                    <a:moveTo>
                      <a:pt x="179" y="180"/>
                    </a:moveTo>
                    <a:lnTo>
                      <a:pt x="177" y="179"/>
                    </a:lnTo>
                    <a:lnTo>
                      <a:pt x="175" y="176"/>
                    </a:lnTo>
                    <a:lnTo>
                      <a:pt x="173" y="175"/>
                    </a:lnTo>
                    <a:lnTo>
                      <a:pt x="171" y="174"/>
                    </a:lnTo>
                    <a:lnTo>
                      <a:pt x="170" y="173"/>
                    </a:lnTo>
                    <a:lnTo>
                      <a:pt x="167" y="169"/>
                    </a:lnTo>
                    <a:lnTo>
                      <a:pt x="164" y="168"/>
                    </a:lnTo>
                    <a:lnTo>
                      <a:pt x="163" y="166"/>
                    </a:lnTo>
                    <a:lnTo>
                      <a:pt x="161" y="165"/>
                    </a:lnTo>
                    <a:lnTo>
                      <a:pt x="158" y="161"/>
                    </a:lnTo>
                    <a:lnTo>
                      <a:pt x="158" y="159"/>
                    </a:lnTo>
                    <a:lnTo>
                      <a:pt x="160" y="107"/>
                    </a:lnTo>
                    <a:lnTo>
                      <a:pt x="192" y="107"/>
                    </a:lnTo>
                    <a:lnTo>
                      <a:pt x="191" y="107"/>
                    </a:lnTo>
                    <a:lnTo>
                      <a:pt x="192" y="102"/>
                    </a:lnTo>
                    <a:lnTo>
                      <a:pt x="193" y="101"/>
                    </a:lnTo>
                    <a:lnTo>
                      <a:pt x="193" y="100"/>
                    </a:lnTo>
                    <a:lnTo>
                      <a:pt x="192" y="97"/>
                    </a:lnTo>
                    <a:lnTo>
                      <a:pt x="192" y="93"/>
                    </a:lnTo>
                    <a:lnTo>
                      <a:pt x="192" y="87"/>
                    </a:lnTo>
                    <a:lnTo>
                      <a:pt x="191" y="81"/>
                    </a:lnTo>
                    <a:lnTo>
                      <a:pt x="192" y="79"/>
                    </a:lnTo>
                    <a:lnTo>
                      <a:pt x="191" y="79"/>
                    </a:lnTo>
                    <a:lnTo>
                      <a:pt x="189" y="80"/>
                    </a:lnTo>
                    <a:lnTo>
                      <a:pt x="184" y="83"/>
                    </a:lnTo>
                    <a:lnTo>
                      <a:pt x="182" y="83"/>
                    </a:lnTo>
                    <a:lnTo>
                      <a:pt x="180" y="83"/>
                    </a:lnTo>
                    <a:lnTo>
                      <a:pt x="176" y="83"/>
                    </a:lnTo>
                    <a:lnTo>
                      <a:pt x="173" y="81"/>
                    </a:lnTo>
                    <a:lnTo>
                      <a:pt x="172" y="80"/>
                    </a:lnTo>
                    <a:lnTo>
                      <a:pt x="171" y="80"/>
                    </a:lnTo>
                    <a:lnTo>
                      <a:pt x="170" y="80"/>
                    </a:lnTo>
                    <a:lnTo>
                      <a:pt x="170" y="81"/>
                    </a:lnTo>
                    <a:lnTo>
                      <a:pt x="169" y="83"/>
                    </a:lnTo>
                    <a:lnTo>
                      <a:pt x="165" y="83"/>
                    </a:lnTo>
                    <a:lnTo>
                      <a:pt x="164" y="80"/>
                    </a:lnTo>
                    <a:lnTo>
                      <a:pt x="164" y="77"/>
                    </a:lnTo>
                    <a:lnTo>
                      <a:pt x="165" y="76"/>
                    </a:lnTo>
                    <a:lnTo>
                      <a:pt x="165" y="76"/>
                    </a:lnTo>
                    <a:lnTo>
                      <a:pt x="167" y="73"/>
                    </a:lnTo>
                    <a:lnTo>
                      <a:pt x="164" y="72"/>
                    </a:lnTo>
                    <a:lnTo>
                      <a:pt x="164" y="69"/>
                    </a:lnTo>
                    <a:lnTo>
                      <a:pt x="164" y="68"/>
                    </a:lnTo>
                    <a:lnTo>
                      <a:pt x="164" y="66"/>
                    </a:lnTo>
                    <a:lnTo>
                      <a:pt x="163" y="65"/>
                    </a:lnTo>
                    <a:lnTo>
                      <a:pt x="163" y="62"/>
                    </a:lnTo>
                    <a:lnTo>
                      <a:pt x="163" y="61"/>
                    </a:lnTo>
                    <a:lnTo>
                      <a:pt x="163" y="59"/>
                    </a:lnTo>
                    <a:lnTo>
                      <a:pt x="162" y="59"/>
                    </a:lnTo>
                    <a:lnTo>
                      <a:pt x="161" y="57"/>
                    </a:lnTo>
                    <a:lnTo>
                      <a:pt x="160" y="57"/>
                    </a:lnTo>
                    <a:lnTo>
                      <a:pt x="160" y="55"/>
                    </a:lnTo>
                    <a:lnTo>
                      <a:pt x="158" y="53"/>
                    </a:lnTo>
                    <a:lnTo>
                      <a:pt x="158" y="51"/>
                    </a:lnTo>
                    <a:lnTo>
                      <a:pt x="157" y="50"/>
                    </a:lnTo>
                    <a:lnTo>
                      <a:pt x="158" y="47"/>
                    </a:lnTo>
                    <a:lnTo>
                      <a:pt x="158" y="41"/>
                    </a:lnTo>
                    <a:lnTo>
                      <a:pt x="157" y="40"/>
                    </a:lnTo>
                    <a:lnTo>
                      <a:pt x="158" y="37"/>
                    </a:lnTo>
                    <a:lnTo>
                      <a:pt x="158" y="36"/>
                    </a:lnTo>
                    <a:lnTo>
                      <a:pt x="158" y="35"/>
                    </a:lnTo>
                    <a:lnTo>
                      <a:pt x="157" y="33"/>
                    </a:lnTo>
                    <a:lnTo>
                      <a:pt x="157" y="29"/>
                    </a:lnTo>
                    <a:lnTo>
                      <a:pt x="158" y="27"/>
                    </a:lnTo>
                    <a:lnTo>
                      <a:pt x="158" y="25"/>
                    </a:lnTo>
                    <a:lnTo>
                      <a:pt x="160" y="24"/>
                    </a:lnTo>
                    <a:lnTo>
                      <a:pt x="158" y="22"/>
                    </a:lnTo>
                    <a:lnTo>
                      <a:pt x="141" y="21"/>
                    </a:lnTo>
                    <a:lnTo>
                      <a:pt x="140" y="18"/>
                    </a:lnTo>
                    <a:lnTo>
                      <a:pt x="141" y="15"/>
                    </a:lnTo>
                    <a:lnTo>
                      <a:pt x="139" y="15"/>
                    </a:lnTo>
                    <a:lnTo>
                      <a:pt x="139" y="17"/>
                    </a:lnTo>
                    <a:lnTo>
                      <a:pt x="124" y="18"/>
                    </a:lnTo>
                    <a:lnTo>
                      <a:pt x="124" y="21"/>
                    </a:lnTo>
                    <a:lnTo>
                      <a:pt x="121" y="24"/>
                    </a:lnTo>
                    <a:lnTo>
                      <a:pt x="121" y="25"/>
                    </a:lnTo>
                    <a:lnTo>
                      <a:pt x="121" y="26"/>
                    </a:lnTo>
                    <a:lnTo>
                      <a:pt x="121" y="32"/>
                    </a:lnTo>
                    <a:lnTo>
                      <a:pt x="109" y="33"/>
                    </a:lnTo>
                    <a:lnTo>
                      <a:pt x="106" y="34"/>
                    </a:lnTo>
                    <a:lnTo>
                      <a:pt x="101" y="33"/>
                    </a:lnTo>
                    <a:lnTo>
                      <a:pt x="99" y="33"/>
                    </a:lnTo>
                    <a:lnTo>
                      <a:pt x="97" y="34"/>
                    </a:lnTo>
                    <a:lnTo>
                      <a:pt x="92" y="34"/>
                    </a:lnTo>
                    <a:lnTo>
                      <a:pt x="89" y="33"/>
                    </a:lnTo>
                    <a:lnTo>
                      <a:pt x="89" y="27"/>
                    </a:lnTo>
                    <a:lnTo>
                      <a:pt x="86" y="22"/>
                    </a:lnTo>
                    <a:lnTo>
                      <a:pt x="84" y="21"/>
                    </a:lnTo>
                    <a:lnTo>
                      <a:pt x="83" y="19"/>
                    </a:lnTo>
                    <a:lnTo>
                      <a:pt x="83" y="18"/>
                    </a:lnTo>
                    <a:lnTo>
                      <a:pt x="82" y="14"/>
                    </a:lnTo>
                    <a:lnTo>
                      <a:pt x="81" y="11"/>
                    </a:lnTo>
                    <a:lnTo>
                      <a:pt x="81" y="9"/>
                    </a:lnTo>
                    <a:lnTo>
                      <a:pt x="81" y="7"/>
                    </a:lnTo>
                    <a:lnTo>
                      <a:pt x="81" y="6"/>
                    </a:lnTo>
                    <a:lnTo>
                      <a:pt x="80" y="4"/>
                    </a:lnTo>
                    <a:lnTo>
                      <a:pt x="79" y="2"/>
                    </a:lnTo>
                    <a:lnTo>
                      <a:pt x="80" y="0"/>
                    </a:lnTo>
                    <a:lnTo>
                      <a:pt x="80" y="0"/>
                    </a:lnTo>
                    <a:lnTo>
                      <a:pt x="53" y="0"/>
                    </a:lnTo>
                    <a:lnTo>
                      <a:pt x="49" y="0"/>
                    </a:lnTo>
                    <a:lnTo>
                      <a:pt x="40" y="0"/>
                    </a:lnTo>
                    <a:lnTo>
                      <a:pt x="32" y="0"/>
                    </a:lnTo>
                    <a:lnTo>
                      <a:pt x="30" y="0"/>
                    </a:lnTo>
                    <a:lnTo>
                      <a:pt x="25" y="0"/>
                    </a:lnTo>
                    <a:lnTo>
                      <a:pt x="21" y="2"/>
                    </a:lnTo>
                    <a:lnTo>
                      <a:pt x="18" y="2"/>
                    </a:lnTo>
                    <a:lnTo>
                      <a:pt x="18" y="2"/>
                    </a:lnTo>
                    <a:lnTo>
                      <a:pt x="18" y="3"/>
                    </a:lnTo>
                    <a:lnTo>
                      <a:pt x="14" y="4"/>
                    </a:lnTo>
                    <a:lnTo>
                      <a:pt x="15" y="5"/>
                    </a:lnTo>
                    <a:lnTo>
                      <a:pt x="15" y="7"/>
                    </a:lnTo>
                    <a:lnTo>
                      <a:pt x="23" y="17"/>
                    </a:lnTo>
                    <a:lnTo>
                      <a:pt x="24" y="29"/>
                    </a:lnTo>
                    <a:lnTo>
                      <a:pt x="29" y="35"/>
                    </a:lnTo>
                    <a:lnTo>
                      <a:pt x="28" y="42"/>
                    </a:lnTo>
                    <a:lnTo>
                      <a:pt x="24" y="48"/>
                    </a:lnTo>
                    <a:lnTo>
                      <a:pt x="25" y="49"/>
                    </a:lnTo>
                    <a:lnTo>
                      <a:pt x="25" y="55"/>
                    </a:lnTo>
                    <a:lnTo>
                      <a:pt x="28" y="58"/>
                    </a:lnTo>
                    <a:lnTo>
                      <a:pt x="28" y="62"/>
                    </a:lnTo>
                    <a:lnTo>
                      <a:pt x="35" y="71"/>
                    </a:lnTo>
                    <a:lnTo>
                      <a:pt x="33" y="75"/>
                    </a:lnTo>
                    <a:lnTo>
                      <a:pt x="36" y="77"/>
                    </a:lnTo>
                    <a:lnTo>
                      <a:pt x="36" y="91"/>
                    </a:lnTo>
                    <a:lnTo>
                      <a:pt x="29" y="102"/>
                    </a:lnTo>
                    <a:lnTo>
                      <a:pt x="27" y="102"/>
                    </a:lnTo>
                    <a:lnTo>
                      <a:pt x="21" y="107"/>
                    </a:lnTo>
                    <a:lnTo>
                      <a:pt x="21" y="110"/>
                    </a:lnTo>
                    <a:lnTo>
                      <a:pt x="13" y="119"/>
                    </a:lnTo>
                    <a:lnTo>
                      <a:pt x="12" y="123"/>
                    </a:lnTo>
                    <a:lnTo>
                      <a:pt x="10" y="124"/>
                    </a:lnTo>
                    <a:lnTo>
                      <a:pt x="10" y="136"/>
                    </a:lnTo>
                    <a:lnTo>
                      <a:pt x="7" y="142"/>
                    </a:lnTo>
                    <a:lnTo>
                      <a:pt x="6" y="147"/>
                    </a:lnTo>
                    <a:lnTo>
                      <a:pt x="1" y="152"/>
                    </a:lnTo>
                    <a:lnTo>
                      <a:pt x="1" y="157"/>
                    </a:lnTo>
                    <a:lnTo>
                      <a:pt x="1" y="162"/>
                    </a:lnTo>
                    <a:lnTo>
                      <a:pt x="1" y="169"/>
                    </a:lnTo>
                    <a:lnTo>
                      <a:pt x="0" y="174"/>
                    </a:lnTo>
                    <a:lnTo>
                      <a:pt x="0" y="174"/>
                    </a:lnTo>
                    <a:lnTo>
                      <a:pt x="2" y="175"/>
                    </a:lnTo>
                    <a:lnTo>
                      <a:pt x="2" y="175"/>
                    </a:lnTo>
                    <a:lnTo>
                      <a:pt x="3" y="173"/>
                    </a:lnTo>
                    <a:lnTo>
                      <a:pt x="5" y="173"/>
                    </a:lnTo>
                    <a:lnTo>
                      <a:pt x="9" y="173"/>
                    </a:lnTo>
                    <a:lnTo>
                      <a:pt x="12" y="174"/>
                    </a:lnTo>
                    <a:lnTo>
                      <a:pt x="12" y="174"/>
                    </a:lnTo>
                    <a:lnTo>
                      <a:pt x="12" y="172"/>
                    </a:lnTo>
                    <a:lnTo>
                      <a:pt x="17" y="168"/>
                    </a:lnTo>
                    <a:lnTo>
                      <a:pt x="20" y="168"/>
                    </a:lnTo>
                    <a:lnTo>
                      <a:pt x="23" y="169"/>
                    </a:lnTo>
                    <a:lnTo>
                      <a:pt x="23" y="168"/>
                    </a:lnTo>
                    <a:lnTo>
                      <a:pt x="25" y="168"/>
                    </a:lnTo>
                    <a:lnTo>
                      <a:pt x="28" y="169"/>
                    </a:lnTo>
                    <a:lnTo>
                      <a:pt x="28" y="171"/>
                    </a:lnTo>
                    <a:lnTo>
                      <a:pt x="30" y="172"/>
                    </a:lnTo>
                    <a:lnTo>
                      <a:pt x="30" y="173"/>
                    </a:lnTo>
                    <a:lnTo>
                      <a:pt x="30" y="173"/>
                    </a:lnTo>
                    <a:lnTo>
                      <a:pt x="33" y="176"/>
                    </a:lnTo>
                    <a:lnTo>
                      <a:pt x="36" y="176"/>
                    </a:lnTo>
                    <a:lnTo>
                      <a:pt x="38" y="175"/>
                    </a:lnTo>
                    <a:lnTo>
                      <a:pt x="39" y="175"/>
                    </a:lnTo>
                    <a:lnTo>
                      <a:pt x="42" y="174"/>
                    </a:lnTo>
                    <a:lnTo>
                      <a:pt x="44" y="174"/>
                    </a:lnTo>
                    <a:lnTo>
                      <a:pt x="45" y="175"/>
                    </a:lnTo>
                    <a:lnTo>
                      <a:pt x="103" y="175"/>
                    </a:lnTo>
                    <a:lnTo>
                      <a:pt x="104" y="176"/>
                    </a:lnTo>
                    <a:lnTo>
                      <a:pt x="106" y="179"/>
                    </a:lnTo>
                    <a:lnTo>
                      <a:pt x="106" y="180"/>
                    </a:lnTo>
                    <a:lnTo>
                      <a:pt x="110" y="181"/>
                    </a:lnTo>
                    <a:lnTo>
                      <a:pt x="112" y="181"/>
                    </a:lnTo>
                    <a:lnTo>
                      <a:pt x="116" y="181"/>
                    </a:lnTo>
                    <a:lnTo>
                      <a:pt x="118" y="182"/>
                    </a:lnTo>
                    <a:lnTo>
                      <a:pt x="118" y="183"/>
                    </a:lnTo>
                    <a:lnTo>
                      <a:pt x="119" y="183"/>
                    </a:lnTo>
                    <a:lnTo>
                      <a:pt x="121" y="182"/>
                    </a:lnTo>
                    <a:lnTo>
                      <a:pt x="124" y="181"/>
                    </a:lnTo>
                    <a:lnTo>
                      <a:pt x="128" y="182"/>
                    </a:lnTo>
                    <a:lnTo>
                      <a:pt x="130" y="182"/>
                    </a:lnTo>
                    <a:lnTo>
                      <a:pt x="130" y="180"/>
                    </a:lnTo>
                    <a:lnTo>
                      <a:pt x="132" y="181"/>
                    </a:lnTo>
                    <a:lnTo>
                      <a:pt x="134" y="181"/>
                    </a:lnTo>
                    <a:lnTo>
                      <a:pt x="138" y="184"/>
                    </a:lnTo>
                    <a:lnTo>
                      <a:pt x="140" y="186"/>
                    </a:lnTo>
                    <a:lnTo>
                      <a:pt x="142" y="186"/>
                    </a:lnTo>
                    <a:lnTo>
                      <a:pt x="142" y="186"/>
                    </a:lnTo>
                    <a:lnTo>
                      <a:pt x="142" y="184"/>
                    </a:lnTo>
                    <a:lnTo>
                      <a:pt x="146" y="183"/>
                    </a:lnTo>
                    <a:lnTo>
                      <a:pt x="148" y="184"/>
                    </a:lnTo>
                    <a:lnTo>
                      <a:pt x="148" y="184"/>
                    </a:lnTo>
                    <a:lnTo>
                      <a:pt x="150" y="183"/>
                    </a:lnTo>
                    <a:lnTo>
                      <a:pt x="151" y="186"/>
                    </a:lnTo>
                    <a:lnTo>
                      <a:pt x="153" y="186"/>
                    </a:lnTo>
                    <a:lnTo>
                      <a:pt x="153" y="186"/>
                    </a:lnTo>
                    <a:lnTo>
                      <a:pt x="154" y="186"/>
                    </a:lnTo>
                    <a:lnTo>
                      <a:pt x="155" y="186"/>
                    </a:lnTo>
                    <a:lnTo>
                      <a:pt x="156" y="186"/>
                    </a:lnTo>
                    <a:lnTo>
                      <a:pt x="179" y="181"/>
                    </a:lnTo>
                    <a:lnTo>
                      <a:pt x="179" y="18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2" name="Freeform 114">
                <a:extLst>
                  <a:ext uri="{FF2B5EF4-FFF2-40B4-BE49-F238E27FC236}">
                    <a16:creationId xmlns:a16="http://schemas.microsoft.com/office/drawing/2014/main" id="{8F46E395-C9F3-EF62-E412-4D17510A9729}"/>
                  </a:ext>
                </a:extLst>
              </p:cNvPr>
              <p:cNvSpPr/>
              <p:nvPr/>
            </p:nvSpPr>
            <p:spPr bwMode="auto">
              <a:xfrm>
                <a:off x="6288088" y="3846513"/>
                <a:ext cx="190500" cy="166688"/>
              </a:xfrm>
              <a:custGeom>
                <a:avLst/>
                <a:gdLst>
                  <a:gd name="T0" fmla="*/ 75 w 120"/>
                  <a:gd name="T1" fmla="*/ 1 h 105"/>
                  <a:gd name="T2" fmla="*/ 68 w 120"/>
                  <a:gd name="T3" fmla="*/ 1 h 105"/>
                  <a:gd name="T4" fmla="*/ 59 w 120"/>
                  <a:gd name="T5" fmla="*/ 4 h 105"/>
                  <a:gd name="T6" fmla="*/ 58 w 120"/>
                  <a:gd name="T7" fmla="*/ 8 h 105"/>
                  <a:gd name="T8" fmla="*/ 58 w 120"/>
                  <a:gd name="T9" fmla="*/ 10 h 105"/>
                  <a:gd name="T10" fmla="*/ 50 w 120"/>
                  <a:gd name="T11" fmla="*/ 15 h 105"/>
                  <a:gd name="T12" fmla="*/ 29 w 120"/>
                  <a:gd name="T13" fmla="*/ 37 h 105"/>
                  <a:gd name="T14" fmla="*/ 18 w 120"/>
                  <a:gd name="T15" fmla="*/ 36 h 105"/>
                  <a:gd name="T16" fmla="*/ 13 w 120"/>
                  <a:gd name="T17" fmla="*/ 34 h 105"/>
                  <a:gd name="T18" fmla="*/ 6 w 120"/>
                  <a:gd name="T19" fmla="*/ 36 h 105"/>
                  <a:gd name="T20" fmla="*/ 0 w 120"/>
                  <a:gd name="T21" fmla="*/ 36 h 105"/>
                  <a:gd name="T22" fmla="*/ 3 w 120"/>
                  <a:gd name="T23" fmla="*/ 39 h 105"/>
                  <a:gd name="T24" fmla="*/ 7 w 120"/>
                  <a:gd name="T25" fmla="*/ 44 h 105"/>
                  <a:gd name="T26" fmla="*/ 10 w 120"/>
                  <a:gd name="T27" fmla="*/ 48 h 105"/>
                  <a:gd name="T28" fmla="*/ 13 w 120"/>
                  <a:gd name="T29" fmla="*/ 54 h 105"/>
                  <a:gd name="T30" fmla="*/ 17 w 120"/>
                  <a:gd name="T31" fmla="*/ 58 h 105"/>
                  <a:gd name="T32" fmla="*/ 26 w 120"/>
                  <a:gd name="T33" fmla="*/ 67 h 105"/>
                  <a:gd name="T34" fmla="*/ 31 w 120"/>
                  <a:gd name="T35" fmla="*/ 72 h 105"/>
                  <a:gd name="T36" fmla="*/ 33 w 120"/>
                  <a:gd name="T37" fmla="*/ 74 h 105"/>
                  <a:gd name="T38" fmla="*/ 36 w 120"/>
                  <a:gd name="T39" fmla="*/ 82 h 105"/>
                  <a:gd name="T40" fmla="*/ 40 w 120"/>
                  <a:gd name="T41" fmla="*/ 89 h 105"/>
                  <a:gd name="T42" fmla="*/ 46 w 120"/>
                  <a:gd name="T43" fmla="*/ 91 h 105"/>
                  <a:gd name="T44" fmla="*/ 55 w 120"/>
                  <a:gd name="T45" fmla="*/ 95 h 105"/>
                  <a:gd name="T46" fmla="*/ 59 w 120"/>
                  <a:gd name="T47" fmla="*/ 98 h 105"/>
                  <a:gd name="T48" fmla="*/ 70 w 120"/>
                  <a:gd name="T49" fmla="*/ 100 h 105"/>
                  <a:gd name="T50" fmla="*/ 77 w 120"/>
                  <a:gd name="T51" fmla="*/ 104 h 105"/>
                  <a:gd name="T52" fmla="*/ 84 w 120"/>
                  <a:gd name="T53" fmla="*/ 103 h 105"/>
                  <a:gd name="T54" fmla="*/ 107 w 120"/>
                  <a:gd name="T55" fmla="*/ 90 h 105"/>
                  <a:gd name="T56" fmla="*/ 108 w 120"/>
                  <a:gd name="T57" fmla="*/ 78 h 105"/>
                  <a:gd name="T58" fmla="*/ 109 w 120"/>
                  <a:gd name="T59" fmla="*/ 72 h 105"/>
                  <a:gd name="T60" fmla="*/ 116 w 120"/>
                  <a:gd name="T61" fmla="*/ 67 h 105"/>
                  <a:gd name="T62" fmla="*/ 115 w 120"/>
                  <a:gd name="T63" fmla="*/ 62 h 105"/>
                  <a:gd name="T64" fmla="*/ 116 w 120"/>
                  <a:gd name="T65" fmla="*/ 56 h 105"/>
                  <a:gd name="T66" fmla="*/ 115 w 120"/>
                  <a:gd name="T67" fmla="*/ 50 h 105"/>
                  <a:gd name="T68" fmla="*/ 117 w 120"/>
                  <a:gd name="T69" fmla="*/ 43 h 105"/>
                  <a:gd name="T70" fmla="*/ 117 w 120"/>
                  <a:gd name="T71" fmla="*/ 37 h 105"/>
                  <a:gd name="T72" fmla="*/ 118 w 120"/>
                  <a:gd name="T73" fmla="*/ 29 h 105"/>
                  <a:gd name="T74" fmla="*/ 118 w 120"/>
                  <a:gd name="T75" fmla="*/ 22 h 105"/>
                  <a:gd name="T76" fmla="*/ 116 w 120"/>
                  <a:gd name="T77" fmla="*/ 18 h 105"/>
                  <a:gd name="T78" fmla="*/ 105 w 120"/>
                  <a:gd name="T79" fmla="*/ 14 h 105"/>
                  <a:gd name="T80" fmla="*/ 94 w 120"/>
                  <a:gd name="T81" fmla="*/ 7 h 105"/>
                  <a:gd name="T82" fmla="*/ 90 w 120"/>
                  <a:gd name="T83" fmla="*/ 7 h 105"/>
                  <a:gd name="T84" fmla="*/ 81 w 120"/>
                  <a:gd name="T85" fmla="*/ 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20" h="105">
                    <a:moveTo>
                      <a:pt x="80" y="1"/>
                    </a:moveTo>
                    <a:lnTo>
                      <a:pt x="77" y="1"/>
                    </a:lnTo>
                    <a:lnTo>
                      <a:pt x="75" y="1"/>
                    </a:lnTo>
                    <a:lnTo>
                      <a:pt x="75" y="0"/>
                    </a:lnTo>
                    <a:lnTo>
                      <a:pt x="71" y="0"/>
                    </a:lnTo>
                    <a:lnTo>
                      <a:pt x="68" y="1"/>
                    </a:lnTo>
                    <a:lnTo>
                      <a:pt x="65" y="2"/>
                    </a:lnTo>
                    <a:lnTo>
                      <a:pt x="63" y="3"/>
                    </a:lnTo>
                    <a:lnTo>
                      <a:pt x="59" y="4"/>
                    </a:lnTo>
                    <a:lnTo>
                      <a:pt x="58" y="6"/>
                    </a:lnTo>
                    <a:lnTo>
                      <a:pt x="58" y="8"/>
                    </a:lnTo>
                    <a:lnTo>
                      <a:pt x="58" y="8"/>
                    </a:lnTo>
                    <a:lnTo>
                      <a:pt x="58" y="8"/>
                    </a:lnTo>
                    <a:lnTo>
                      <a:pt x="58" y="9"/>
                    </a:lnTo>
                    <a:lnTo>
                      <a:pt x="58" y="10"/>
                    </a:lnTo>
                    <a:lnTo>
                      <a:pt x="58" y="12"/>
                    </a:lnTo>
                    <a:lnTo>
                      <a:pt x="56" y="14"/>
                    </a:lnTo>
                    <a:lnTo>
                      <a:pt x="50" y="15"/>
                    </a:lnTo>
                    <a:lnTo>
                      <a:pt x="42" y="22"/>
                    </a:lnTo>
                    <a:lnTo>
                      <a:pt x="35" y="30"/>
                    </a:lnTo>
                    <a:lnTo>
                      <a:pt x="29" y="37"/>
                    </a:lnTo>
                    <a:lnTo>
                      <a:pt x="25" y="38"/>
                    </a:lnTo>
                    <a:lnTo>
                      <a:pt x="21" y="37"/>
                    </a:lnTo>
                    <a:lnTo>
                      <a:pt x="18" y="36"/>
                    </a:lnTo>
                    <a:lnTo>
                      <a:pt x="18" y="36"/>
                    </a:lnTo>
                    <a:lnTo>
                      <a:pt x="16" y="34"/>
                    </a:lnTo>
                    <a:lnTo>
                      <a:pt x="13" y="34"/>
                    </a:lnTo>
                    <a:lnTo>
                      <a:pt x="10" y="37"/>
                    </a:lnTo>
                    <a:lnTo>
                      <a:pt x="7" y="37"/>
                    </a:lnTo>
                    <a:lnTo>
                      <a:pt x="6" y="36"/>
                    </a:lnTo>
                    <a:lnTo>
                      <a:pt x="4" y="34"/>
                    </a:lnTo>
                    <a:lnTo>
                      <a:pt x="0" y="33"/>
                    </a:lnTo>
                    <a:lnTo>
                      <a:pt x="0" y="36"/>
                    </a:lnTo>
                    <a:lnTo>
                      <a:pt x="0" y="36"/>
                    </a:lnTo>
                    <a:lnTo>
                      <a:pt x="0" y="37"/>
                    </a:lnTo>
                    <a:lnTo>
                      <a:pt x="3" y="39"/>
                    </a:lnTo>
                    <a:lnTo>
                      <a:pt x="4" y="40"/>
                    </a:lnTo>
                    <a:lnTo>
                      <a:pt x="6" y="41"/>
                    </a:lnTo>
                    <a:lnTo>
                      <a:pt x="7" y="44"/>
                    </a:lnTo>
                    <a:lnTo>
                      <a:pt x="7" y="45"/>
                    </a:lnTo>
                    <a:lnTo>
                      <a:pt x="9" y="45"/>
                    </a:lnTo>
                    <a:lnTo>
                      <a:pt x="10" y="48"/>
                    </a:lnTo>
                    <a:lnTo>
                      <a:pt x="11" y="51"/>
                    </a:lnTo>
                    <a:lnTo>
                      <a:pt x="12" y="52"/>
                    </a:lnTo>
                    <a:lnTo>
                      <a:pt x="13" y="54"/>
                    </a:lnTo>
                    <a:lnTo>
                      <a:pt x="13" y="54"/>
                    </a:lnTo>
                    <a:lnTo>
                      <a:pt x="14" y="54"/>
                    </a:lnTo>
                    <a:lnTo>
                      <a:pt x="17" y="58"/>
                    </a:lnTo>
                    <a:lnTo>
                      <a:pt x="20" y="63"/>
                    </a:lnTo>
                    <a:lnTo>
                      <a:pt x="24" y="66"/>
                    </a:lnTo>
                    <a:lnTo>
                      <a:pt x="26" y="67"/>
                    </a:lnTo>
                    <a:lnTo>
                      <a:pt x="28" y="69"/>
                    </a:lnTo>
                    <a:lnTo>
                      <a:pt x="31" y="70"/>
                    </a:lnTo>
                    <a:lnTo>
                      <a:pt x="31" y="72"/>
                    </a:lnTo>
                    <a:lnTo>
                      <a:pt x="31" y="73"/>
                    </a:lnTo>
                    <a:lnTo>
                      <a:pt x="31" y="74"/>
                    </a:lnTo>
                    <a:lnTo>
                      <a:pt x="33" y="74"/>
                    </a:lnTo>
                    <a:lnTo>
                      <a:pt x="36" y="76"/>
                    </a:lnTo>
                    <a:lnTo>
                      <a:pt x="35" y="80"/>
                    </a:lnTo>
                    <a:lnTo>
                      <a:pt x="36" y="82"/>
                    </a:lnTo>
                    <a:lnTo>
                      <a:pt x="36" y="84"/>
                    </a:lnTo>
                    <a:lnTo>
                      <a:pt x="36" y="87"/>
                    </a:lnTo>
                    <a:lnTo>
                      <a:pt x="40" y="89"/>
                    </a:lnTo>
                    <a:lnTo>
                      <a:pt x="41" y="91"/>
                    </a:lnTo>
                    <a:lnTo>
                      <a:pt x="43" y="91"/>
                    </a:lnTo>
                    <a:lnTo>
                      <a:pt x="46" y="91"/>
                    </a:lnTo>
                    <a:lnTo>
                      <a:pt x="50" y="92"/>
                    </a:lnTo>
                    <a:lnTo>
                      <a:pt x="53" y="92"/>
                    </a:lnTo>
                    <a:lnTo>
                      <a:pt x="55" y="95"/>
                    </a:lnTo>
                    <a:lnTo>
                      <a:pt x="57" y="95"/>
                    </a:lnTo>
                    <a:lnTo>
                      <a:pt x="59" y="96"/>
                    </a:lnTo>
                    <a:lnTo>
                      <a:pt x="59" y="98"/>
                    </a:lnTo>
                    <a:lnTo>
                      <a:pt x="61" y="100"/>
                    </a:lnTo>
                    <a:lnTo>
                      <a:pt x="65" y="99"/>
                    </a:lnTo>
                    <a:lnTo>
                      <a:pt x="70" y="100"/>
                    </a:lnTo>
                    <a:lnTo>
                      <a:pt x="71" y="102"/>
                    </a:lnTo>
                    <a:lnTo>
                      <a:pt x="73" y="102"/>
                    </a:lnTo>
                    <a:lnTo>
                      <a:pt x="77" y="104"/>
                    </a:lnTo>
                    <a:lnTo>
                      <a:pt x="78" y="104"/>
                    </a:lnTo>
                    <a:lnTo>
                      <a:pt x="79" y="104"/>
                    </a:lnTo>
                    <a:lnTo>
                      <a:pt x="84" y="103"/>
                    </a:lnTo>
                    <a:lnTo>
                      <a:pt x="90" y="104"/>
                    </a:lnTo>
                    <a:lnTo>
                      <a:pt x="92" y="105"/>
                    </a:lnTo>
                    <a:lnTo>
                      <a:pt x="107" y="90"/>
                    </a:lnTo>
                    <a:lnTo>
                      <a:pt x="108" y="84"/>
                    </a:lnTo>
                    <a:lnTo>
                      <a:pt x="108" y="83"/>
                    </a:lnTo>
                    <a:lnTo>
                      <a:pt x="108" y="78"/>
                    </a:lnTo>
                    <a:lnTo>
                      <a:pt x="109" y="77"/>
                    </a:lnTo>
                    <a:lnTo>
                      <a:pt x="109" y="75"/>
                    </a:lnTo>
                    <a:lnTo>
                      <a:pt x="109" y="72"/>
                    </a:lnTo>
                    <a:lnTo>
                      <a:pt x="112" y="72"/>
                    </a:lnTo>
                    <a:lnTo>
                      <a:pt x="113" y="69"/>
                    </a:lnTo>
                    <a:lnTo>
                      <a:pt x="116" y="67"/>
                    </a:lnTo>
                    <a:lnTo>
                      <a:pt x="117" y="66"/>
                    </a:lnTo>
                    <a:lnTo>
                      <a:pt x="117" y="65"/>
                    </a:lnTo>
                    <a:lnTo>
                      <a:pt x="115" y="62"/>
                    </a:lnTo>
                    <a:lnTo>
                      <a:pt x="115" y="59"/>
                    </a:lnTo>
                    <a:lnTo>
                      <a:pt x="116" y="58"/>
                    </a:lnTo>
                    <a:lnTo>
                      <a:pt x="116" y="56"/>
                    </a:lnTo>
                    <a:lnTo>
                      <a:pt x="114" y="54"/>
                    </a:lnTo>
                    <a:lnTo>
                      <a:pt x="114" y="51"/>
                    </a:lnTo>
                    <a:lnTo>
                      <a:pt x="115" y="50"/>
                    </a:lnTo>
                    <a:lnTo>
                      <a:pt x="115" y="47"/>
                    </a:lnTo>
                    <a:lnTo>
                      <a:pt x="115" y="44"/>
                    </a:lnTo>
                    <a:lnTo>
                      <a:pt x="117" y="43"/>
                    </a:lnTo>
                    <a:lnTo>
                      <a:pt x="117" y="43"/>
                    </a:lnTo>
                    <a:lnTo>
                      <a:pt x="115" y="40"/>
                    </a:lnTo>
                    <a:lnTo>
                      <a:pt x="117" y="37"/>
                    </a:lnTo>
                    <a:lnTo>
                      <a:pt x="117" y="32"/>
                    </a:lnTo>
                    <a:lnTo>
                      <a:pt x="118" y="30"/>
                    </a:lnTo>
                    <a:lnTo>
                      <a:pt x="118" y="29"/>
                    </a:lnTo>
                    <a:lnTo>
                      <a:pt x="118" y="26"/>
                    </a:lnTo>
                    <a:lnTo>
                      <a:pt x="118" y="25"/>
                    </a:lnTo>
                    <a:lnTo>
                      <a:pt x="118" y="22"/>
                    </a:lnTo>
                    <a:lnTo>
                      <a:pt x="120" y="19"/>
                    </a:lnTo>
                    <a:lnTo>
                      <a:pt x="120" y="18"/>
                    </a:lnTo>
                    <a:lnTo>
                      <a:pt x="116" y="18"/>
                    </a:lnTo>
                    <a:lnTo>
                      <a:pt x="115" y="16"/>
                    </a:lnTo>
                    <a:lnTo>
                      <a:pt x="113" y="15"/>
                    </a:lnTo>
                    <a:lnTo>
                      <a:pt x="105" y="14"/>
                    </a:lnTo>
                    <a:lnTo>
                      <a:pt x="101" y="10"/>
                    </a:lnTo>
                    <a:lnTo>
                      <a:pt x="98" y="8"/>
                    </a:lnTo>
                    <a:lnTo>
                      <a:pt x="94" y="7"/>
                    </a:lnTo>
                    <a:lnTo>
                      <a:pt x="93" y="8"/>
                    </a:lnTo>
                    <a:lnTo>
                      <a:pt x="91" y="9"/>
                    </a:lnTo>
                    <a:lnTo>
                      <a:pt x="90" y="7"/>
                    </a:lnTo>
                    <a:lnTo>
                      <a:pt x="87" y="7"/>
                    </a:lnTo>
                    <a:lnTo>
                      <a:pt x="81" y="7"/>
                    </a:lnTo>
                    <a:lnTo>
                      <a:pt x="81" y="1"/>
                    </a:lnTo>
                    <a:lnTo>
                      <a:pt x="80"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3" name="Freeform 115">
                <a:extLst>
                  <a:ext uri="{FF2B5EF4-FFF2-40B4-BE49-F238E27FC236}">
                    <a16:creationId xmlns:a16="http://schemas.microsoft.com/office/drawing/2014/main" id="{FC2F8755-1EFC-22F9-38F6-6C7B708B3A3E}"/>
                  </a:ext>
                </a:extLst>
              </p:cNvPr>
              <p:cNvSpPr/>
              <p:nvPr/>
            </p:nvSpPr>
            <p:spPr bwMode="auto">
              <a:xfrm>
                <a:off x="6154738" y="3898901"/>
                <a:ext cx="225425" cy="222250"/>
              </a:xfrm>
              <a:custGeom>
                <a:avLst/>
                <a:gdLst>
                  <a:gd name="T0" fmla="*/ 138 w 142"/>
                  <a:gd name="T1" fmla="*/ 64 h 140"/>
                  <a:gd name="T2" fmla="*/ 130 w 142"/>
                  <a:gd name="T3" fmla="*/ 61 h 140"/>
                  <a:gd name="T4" fmla="*/ 121 w 142"/>
                  <a:gd name="T5" fmla="*/ 57 h 140"/>
                  <a:gd name="T6" fmla="*/ 117 w 142"/>
                  <a:gd name="T7" fmla="*/ 50 h 140"/>
                  <a:gd name="T8" fmla="*/ 116 w 142"/>
                  <a:gd name="T9" fmla="*/ 43 h 140"/>
                  <a:gd name="T10" fmla="*/ 112 w 142"/>
                  <a:gd name="T11" fmla="*/ 39 h 140"/>
                  <a:gd name="T12" fmla="*/ 106 w 142"/>
                  <a:gd name="T13" fmla="*/ 34 h 140"/>
                  <a:gd name="T14" fmla="*/ 97 w 142"/>
                  <a:gd name="T15" fmla="*/ 25 h 140"/>
                  <a:gd name="T16" fmla="*/ 93 w 142"/>
                  <a:gd name="T17" fmla="*/ 19 h 140"/>
                  <a:gd name="T18" fmla="*/ 89 w 142"/>
                  <a:gd name="T19" fmla="*/ 13 h 140"/>
                  <a:gd name="T20" fmla="*/ 86 w 142"/>
                  <a:gd name="T21" fmla="*/ 8 h 140"/>
                  <a:gd name="T22" fmla="*/ 82 w 142"/>
                  <a:gd name="T23" fmla="*/ 4 h 140"/>
                  <a:gd name="T24" fmla="*/ 82 w 142"/>
                  <a:gd name="T25" fmla="*/ 0 h 140"/>
                  <a:gd name="T26" fmla="*/ 73 w 142"/>
                  <a:gd name="T27" fmla="*/ 5 h 140"/>
                  <a:gd name="T28" fmla="*/ 67 w 142"/>
                  <a:gd name="T29" fmla="*/ 4 h 140"/>
                  <a:gd name="T30" fmla="*/ 56 w 142"/>
                  <a:gd name="T31" fmla="*/ 14 h 140"/>
                  <a:gd name="T32" fmla="*/ 53 w 142"/>
                  <a:gd name="T33" fmla="*/ 10 h 140"/>
                  <a:gd name="T34" fmla="*/ 51 w 142"/>
                  <a:gd name="T35" fmla="*/ 7 h 140"/>
                  <a:gd name="T36" fmla="*/ 30 w 142"/>
                  <a:gd name="T37" fmla="*/ 12 h 140"/>
                  <a:gd name="T38" fmla="*/ 2 w 142"/>
                  <a:gd name="T39" fmla="*/ 66 h 140"/>
                  <a:gd name="T40" fmla="*/ 7 w 142"/>
                  <a:gd name="T41" fmla="*/ 121 h 140"/>
                  <a:gd name="T42" fmla="*/ 8 w 142"/>
                  <a:gd name="T43" fmla="*/ 139 h 140"/>
                  <a:gd name="T44" fmla="*/ 15 w 142"/>
                  <a:gd name="T45" fmla="*/ 140 h 140"/>
                  <a:gd name="T46" fmla="*/ 23 w 142"/>
                  <a:gd name="T47" fmla="*/ 138 h 140"/>
                  <a:gd name="T48" fmla="*/ 30 w 142"/>
                  <a:gd name="T49" fmla="*/ 133 h 140"/>
                  <a:gd name="T50" fmla="*/ 41 w 142"/>
                  <a:gd name="T51" fmla="*/ 123 h 140"/>
                  <a:gd name="T52" fmla="*/ 56 w 142"/>
                  <a:gd name="T53" fmla="*/ 120 h 140"/>
                  <a:gd name="T54" fmla="*/ 65 w 142"/>
                  <a:gd name="T55" fmla="*/ 124 h 140"/>
                  <a:gd name="T56" fmla="*/ 72 w 142"/>
                  <a:gd name="T57" fmla="*/ 124 h 140"/>
                  <a:gd name="T58" fmla="*/ 81 w 142"/>
                  <a:gd name="T59" fmla="*/ 125 h 140"/>
                  <a:gd name="T60" fmla="*/ 83 w 142"/>
                  <a:gd name="T61" fmla="*/ 124 h 140"/>
                  <a:gd name="T62" fmla="*/ 86 w 142"/>
                  <a:gd name="T63" fmla="*/ 117 h 140"/>
                  <a:gd name="T64" fmla="*/ 90 w 142"/>
                  <a:gd name="T65" fmla="*/ 109 h 140"/>
                  <a:gd name="T66" fmla="*/ 96 w 142"/>
                  <a:gd name="T67" fmla="*/ 107 h 140"/>
                  <a:gd name="T68" fmla="*/ 100 w 142"/>
                  <a:gd name="T69" fmla="*/ 102 h 140"/>
                  <a:gd name="T70" fmla="*/ 104 w 142"/>
                  <a:gd name="T71" fmla="*/ 100 h 140"/>
                  <a:gd name="T72" fmla="*/ 104 w 142"/>
                  <a:gd name="T73" fmla="*/ 93 h 140"/>
                  <a:gd name="T74" fmla="*/ 112 w 142"/>
                  <a:gd name="T75" fmla="*/ 86 h 140"/>
                  <a:gd name="T76" fmla="*/ 116 w 142"/>
                  <a:gd name="T77" fmla="*/ 83 h 140"/>
                  <a:gd name="T78" fmla="*/ 123 w 142"/>
                  <a:gd name="T79" fmla="*/ 77 h 140"/>
                  <a:gd name="T80" fmla="*/ 130 w 142"/>
                  <a:gd name="T81" fmla="*/ 77 h 140"/>
                  <a:gd name="T82" fmla="*/ 135 w 142"/>
                  <a:gd name="T83" fmla="*/ 74 h 140"/>
                  <a:gd name="T84" fmla="*/ 138 w 142"/>
                  <a:gd name="T85" fmla="*/ 69 h 140"/>
                  <a:gd name="T86" fmla="*/ 141 w 142"/>
                  <a:gd name="T87" fmla="*/ 6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2" h="140">
                    <a:moveTo>
                      <a:pt x="141" y="64"/>
                    </a:moveTo>
                    <a:lnTo>
                      <a:pt x="140" y="64"/>
                    </a:lnTo>
                    <a:lnTo>
                      <a:pt x="138" y="64"/>
                    </a:lnTo>
                    <a:lnTo>
                      <a:pt x="135" y="62"/>
                    </a:lnTo>
                    <a:lnTo>
                      <a:pt x="133" y="62"/>
                    </a:lnTo>
                    <a:lnTo>
                      <a:pt x="130" y="61"/>
                    </a:lnTo>
                    <a:lnTo>
                      <a:pt x="128" y="62"/>
                    </a:lnTo>
                    <a:lnTo>
                      <a:pt x="124" y="61"/>
                    </a:lnTo>
                    <a:lnTo>
                      <a:pt x="121" y="57"/>
                    </a:lnTo>
                    <a:lnTo>
                      <a:pt x="119" y="55"/>
                    </a:lnTo>
                    <a:lnTo>
                      <a:pt x="118" y="52"/>
                    </a:lnTo>
                    <a:lnTo>
                      <a:pt x="117" y="50"/>
                    </a:lnTo>
                    <a:lnTo>
                      <a:pt x="117" y="45"/>
                    </a:lnTo>
                    <a:lnTo>
                      <a:pt x="117" y="44"/>
                    </a:lnTo>
                    <a:lnTo>
                      <a:pt x="116" y="43"/>
                    </a:lnTo>
                    <a:lnTo>
                      <a:pt x="112" y="42"/>
                    </a:lnTo>
                    <a:lnTo>
                      <a:pt x="111" y="40"/>
                    </a:lnTo>
                    <a:lnTo>
                      <a:pt x="112" y="39"/>
                    </a:lnTo>
                    <a:lnTo>
                      <a:pt x="110" y="37"/>
                    </a:lnTo>
                    <a:lnTo>
                      <a:pt x="109" y="36"/>
                    </a:lnTo>
                    <a:lnTo>
                      <a:pt x="106" y="34"/>
                    </a:lnTo>
                    <a:lnTo>
                      <a:pt x="103" y="33"/>
                    </a:lnTo>
                    <a:lnTo>
                      <a:pt x="97" y="25"/>
                    </a:lnTo>
                    <a:lnTo>
                      <a:pt x="97" y="25"/>
                    </a:lnTo>
                    <a:lnTo>
                      <a:pt x="95" y="22"/>
                    </a:lnTo>
                    <a:lnTo>
                      <a:pt x="94" y="20"/>
                    </a:lnTo>
                    <a:lnTo>
                      <a:pt x="93" y="19"/>
                    </a:lnTo>
                    <a:lnTo>
                      <a:pt x="91" y="15"/>
                    </a:lnTo>
                    <a:lnTo>
                      <a:pt x="90" y="14"/>
                    </a:lnTo>
                    <a:lnTo>
                      <a:pt x="89" y="13"/>
                    </a:lnTo>
                    <a:lnTo>
                      <a:pt x="89" y="11"/>
                    </a:lnTo>
                    <a:lnTo>
                      <a:pt x="88" y="10"/>
                    </a:lnTo>
                    <a:lnTo>
                      <a:pt x="86" y="8"/>
                    </a:lnTo>
                    <a:lnTo>
                      <a:pt x="84" y="7"/>
                    </a:lnTo>
                    <a:lnTo>
                      <a:pt x="82" y="5"/>
                    </a:lnTo>
                    <a:lnTo>
                      <a:pt x="82" y="4"/>
                    </a:lnTo>
                    <a:lnTo>
                      <a:pt x="82" y="3"/>
                    </a:lnTo>
                    <a:lnTo>
                      <a:pt x="82" y="1"/>
                    </a:lnTo>
                    <a:lnTo>
                      <a:pt x="82" y="0"/>
                    </a:lnTo>
                    <a:lnTo>
                      <a:pt x="80" y="1"/>
                    </a:lnTo>
                    <a:lnTo>
                      <a:pt x="75" y="3"/>
                    </a:lnTo>
                    <a:lnTo>
                      <a:pt x="73" y="5"/>
                    </a:lnTo>
                    <a:lnTo>
                      <a:pt x="69" y="4"/>
                    </a:lnTo>
                    <a:lnTo>
                      <a:pt x="69" y="3"/>
                    </a:lnTo>
                    <a:lnTo>
                      <a:pt x="67" y="4"/>
                    </a:lnTo>
                    <a:lnTo>
                      <a:pt x="64" y="6"/>
                    </a:lnTo>
                    <a:lnTo>
                      <a:pt x="61" y="10"/>
                    </a:lnTo>
                    <a:lnTo>
                      <a:pt x="56" y="14"/>
                    </a:lnTo>
                    <a:lnTo>
                      <a:pt x="52" y="13"/>
                    </a:lnTo>
                    <a:lnTo>
                      <a:pt x="53" y="10"/>
                    </a:lnTo>
                    <a:lnTo>
                      <a:pt x="53" y="10"/>
                    </a:lnTo>
                    <a:lnTo>
                      <a:pt x="53" y="8"/>
                    </a:lnTo>
                    <a:lnTo>
                      <a:pt x="52" y="6"/>
                    </a:lnTo>
                    <a:lnTo>
                      <a:pt x="51" y="7"/>
                    </a:lnTo>
                    <a:lnTo>
                      <a:pt x="50" y="7"/>
                    </a:lnTo>
                    <a:lnTo>
                      <a:pt x="45" y="8"/>
                    </a:lnTo>
                    <a:lnTo>
                      <a:pt x="30" y="12"/>
                    </a:lnTo>
                    <a:lnTo>
                      <a:pt x="20" y="12"/>
                    </a:lnTo>
                    <a:lnTo>
                      <a:pt x="16" y="66"/>
                    </a:lnTo>
                    <a:lnTo>
                      <a:pt x="2" y="66"/>
                    </a:lnTo>
                    <a:lnTo>
                      <a:pt x="0" y="113"/>
                    </a:lnTo>
                    <a:lnTo>
                      <a:pt x="5" y="116"/>
                    </a:lnTo>
                    <a:lnTo>
                      <a:pt x="7" y="121"/>
                    </a:lnTo>
                    <a:lnTo>
                      <a:pt x="10" y="129"/>
                    </a:lnTo>
                    <a:lnTo>
                      <a:pt x="10" y="135"/>
                    </a:lnTo>
                    <a:lnTo>
                      <a:pt x="8" y="139"/>
                    </a:lnTo>
                    <a:lnTo>
                      <a:pt x="8" y="140"/>
                    </a:lnTo>
                    <a:lnTo>
                      <a:pt x="12" y="139"/>
                    </a:lnTo>
                    <a:lnTo>
                      <a:pt x="15" y="140"/>
                    </a:lnTo>
                    <a:lnTo>
                      <a:pt x="17" y="139"/>
                    </a:lnTo>
                    <a:lnTo>
                      <a:pt x="21" y="139"/>
                    </a:lnTo>
                    <a:lnTo>
                      <a:pt x="23" y="138"/>
                    </a:lnTo>
                    <a:lnTo>
                      <a:pt x="27" y="137"/>
                    </a:lnTo>
                    <a:lnTo>
                      <a:pt x="29" y="136"/>
                    </a:lnTo>
                    <a:lnTo>
                      <a:pt x="30" y="133"/>
                    </a:lnTo>
                    <a:lnTo>
                      <a:pt x="36" y="131"/>
                    </a:lnTo>
                    <a:lnTo>
                      <a:pt x="38" y="129"/>
                    </a:lnTo>
                    <a:lnTo>
                      <a:pt x="41" y="123"/>
                    </a:lnTo>
                    <a:lnTo>
                      <a:pt x="45" y="118"/>
                    </a:lnTo>
                    <a:lnTo>
                      <a:pt x="50" y="118"/>
                    </a:lnTo>
                    <a:lnTo>
                      <a:pt x="56" y="120"/>
                    </a:lnTo>
                    <a:lnTo>
                      <a:pt x="57" y="121"/>
                    </a:lnTo>
                    <a:lnTo>
                      <a:pt x="59" y="121"/>
                    </a:lnTo>
                    <a:lnTo>
                      <a:pt x="65" y="124"/>
                    </a:lnTo>
                    <a:lnTo>
                      <a:pt x="67" y="124"/>
                    </a:lnTo>
                    <a:lnTo>
                      <a:pt x="69" y="124"/>
                    </a:lnTo>
                    <a:lnTo>
                      <a:pt x="72" y="124"/>
                    </a:lnTo>
                    <a:lnTo>
                      <a:pt x="76" y="124"/>
                    </a:lnTo>
                    <a:lnTo>
                      <a:pt x="79" y="123"/>
                    </a:lnTo>
                    <a:lnTo>
                      <a:pt x="81" y="125"/>
                    </a:lnTo>
                    <a:lnTo>
                      <a:pt x="82" y="125"/>
                    </a:lnTo>
                    <a:lnTo>
                      <a:pt x="83" y="124"/>
                    </a:lnTo>
                    <a:lnTo>
                      <a:pt x="83" y="124"/>
                    </a:lnTo>
                    <a:lnTo>
                      <a:pt x="84" y="121"/>
                    </a:lnTo>
                    <a:lnTo>
                      <a:pt x="84" y="118"/>
                    </a:lnTo>
                    <a:lnTo>
                      <a:pt x="86" y="117"/>
                    </a:lnTo>
                    <a:lnTo>
                      <a:pt x="86" y="114"/>
                    </a:lnTo>
                    <a:lnTo>
                      <a:pt x="87" y="110"/>
                    </a:lnTo>
                    <a:lnTo>
                      <a:pt x="90" y="109"/>
                    </a:lnTo>
                    <a:lnTo>
                      <a:pt x="93" y="108"/>
                    </a:lnTo>
                    <a:lnTo>
                      <a:pt x="95" y="108"/>
                    </a:lnTo>
                    <a:lnTo>
                      <a:pt x="96" y="107"/>
                    </a:lnTo>
                    <a:lnTo>
                      <a:pt x="96" y="106"/>
                    </a:lnTo>
                    <a:lnTo>
                      <a:pt x="97" y="105"/>
                    </a:lnTo>
                    <a:lnTo>
                      <a:pt x="100" y="102"/>
                    </a:lnTo>
                    <a:lnTo>
                      <a:pt x="102" y="101"/>
                    </a:lnTo>
                    <a:lnTo>
                      <a:pt x="102" y="100"/>
                    </a:lnTo>
                    <a:lnTo>
                      <a:pt x="104" y="100"/>
                    </a:lnTo>
                    <a:lnTo>
                      <a:pt x="104" y="99"/>
                    </a:lnTo>
                    <a:lnTo>
                      <a:pt x="103" y="98"/>
                    </a:lnTo>
                    <a:lnTo>
                      <a:pt x="104" y="93"/>
                    </a:lnTo>
                    <a:lnTo>
                      <a:pt x="109" y="87"/>
                    </a:lnTo>
                    <a:lnTo>
                      <a:pt x="111" y="86"/>
                    </a:lnTo>
                    <a:lnTo>
                      <a:pt x="112" y="86"/>
                    </a:lnTo>
                    <a:lnTo>
                      <a:pt x="113" y="84"/>
                    </a:lnTo>
                    <a:lnTo>
                      <a:pt x="116" y="84"/>
                    </a:lnTo>
                    <a:lnTo>
                      <a:pt x="116" y="83"/>
                    </a:lnTo>
                    <a:lnTo>
                      <a:pt x="118" y="81"/>
                    </a:lnTo>
                    <a:lnTo>
                      <a:pt x="119" y="79"/>
                    </a:lnTo>
                    <a:lnTo>
                      <a:pt x="123" y="77"/>
                    </a:lnTo>
                    <a:lnTo>
                      <a:pt x="127" y="76"/>
                    </a:lnTo>
                    <a:lnTo>
                      <a:pt x="128" y="77"/>
                    </a:lnTo>
                    <a:lnTo>
                      <a:pt x="130" y="77"/>
                    </a:lnTo>
                    <a:lnTo>
                      <a:pt x="132" y="76"/>
                    </a:lnTo>
                    <a:lnTo>
                      <a:pt x="133" y="74"/>
                    </a:lnTo>
                    <a:lnTo>
                      <a:pt x="135" y="74"/>
                    </a:lnTo>
                    <a:lnTo>
                      <a:pt x="135" y="72"/>
                    </a:lnTo>
                    <a:lnTo>
                      <a:pt x="135" y="71"/>
                    </a:lnTo>
                    <a:lnTo>
                      <a:pt x="138" y="69"/>
                    </a:lnTo>
                    <a:lnTo>
                      <a:pt x="141" y="69"/>
                    </a:lnTo>
                    <a:lnTo>
                      <a:pt x="142" y="67"/>
                    </a:lnTo>
                    <a:lnTo>
                      <a:pt x="141" y="66"/>
                    </a:lnTo>
                    <a:lnTo>
                      <a:pt x="141"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4" name="Freeform 116">
                <a:extLst>
                  <a:ext uri="{FF2B5EF4-FFF2-40B4-BE49-F238E27FC236}">
                    <a16:creationId xmlns:a16="http://schemas.microsoft.com/office/drawing/2014/main" id="{0282A764-73C1-B230-905A-3BE83D9412C6}"/>
                  </a:ext>
                </a:extLst>
              </p:cNvPr>
              <p:cNvSpPr/>
              <p:nvPr/>
            </p:nvSpPr>
            <p:spPr bwMode="auto">
              <a:xfrm>
                <a:off x="5956301" y="3879851"/>
                <a:ext cx="325438" cy="298450"/>
              </a:xfrm>
              <a:custGeom>
                <a:avLst/>
                <a:gdLst>
                  <a:gd name="T0" fmla="*/ 125 w 205"/>
                  <a:gd name="T1" fmla="*/ 76 h 188"/>
                  <a:gd name="T2" fmla="*/ 155 w 205"/>
                  <a:gd name="T3" fmla="*/ 22 h 188"/>
                  <a:gd name="T4" fmla="*/ 176 w 205"/>
                  <a:gd name="T5" fmla="*/ 16 h 188"/>
                  <a:gd name="T6" fmla="*/ 179 w 205"/>
                  <a:gd name="T7" fmla="*/ 19 h 188"/>
                  <a:gd name="T8" fmla="*/ 184 w 205"/>
                  <a:gd name="T9" fmla="*/ 20 h 188"/>
                  <a:gd name="T10" fmla="*/ 196 w 205"/>
                  <a:gd name="T11" fmla="*/ 12 h 188"/>
                  <a:gd name="T12" fmla="*/ 199 w 205"/>
                  <a:gd name="T13" fmla="*/ 13 h 188"/>
                  <a:gd name="T14" fmla="*/ 204 w 205"/>
                  <a:gd name="T15" fmla="*/ 9 h 188"/>
                  <a:gd name="T16" fmla="*/ 200 w 205"/>
                  <a:gd name="T17" fmla="*/ 8 h 188"/>
                  <a:gd name="T18" fmla="*/ 194 w 205"/>
                  <a:gd name="T19" fmla="*/ 9 h 188"/>
                  <a:gd name="T20" fmla="*/ 150 w 205"/>
                  <a:gd name="T21" fmla="*/ 17 h 188"/>
                  <a:gd name="T22" fmla="*/ 148 w 205"/>
                  <a:gd name="T23" fmla="*/ 16 h 188"/>
                  <a:gd name="T24" fmla="*/ 145 w 205"/>
                  <a:gd name="T25" fmla="*/ 15 h 188"/>
                  <a:gd name="T26" fmla="*/ 142 w 205"/>
                  <a:gd name="T27" fmla="*/ 17 h 188"/>
                  <a:gd name="T28" fmla="*/ 132 w 205"/>
                  <a:gd name="T29" fmla="*/ 12 h 188"/>
                  <a:gd name="T30" fmla="*/ 127 w 205"/>
                  <a:gd name="T31" fmla="*/ 15 h 188"/>
                  <a:gd name="T32" fmla="*/ 118 w 205"/>
                  <a:gd name="T33" fmla="*/ 16 h 188"/>
                  <a:gd name="T34" fmla="*/ 113 w 205"/>
                  <a:gd name="T35" fmla="*/ 12 h 188"/>
                  <a:gd name="T36" fmla="*/ 104 w 205"/>
                  <a:gd name="T37" fmla="*/ 11 h 188"/>
                  <a:gd name="T38" fmla="*/ 101 w 205"/>
                  <a:gd name="T39" fmla="*/ 7 h 188"/>
                  <a:gd name="T40" fmla="*/ 41 w 205"/>
                  <a:gd name="T41" fmla="*/ 5 h 188"/>
                  <a:gd name="T42" fmla="*/ 36 w 205"/>
                  <a:gd name="T43" fmla="*/ 9 h 188"/>
                  <a:gd name="T44" fmla="*/ 26 w 205"/>
                  <a:gd name="T45" fmla="*/ 3 h 188"/>
                  <a:gd name="T46" fmla="*/ 24 w 205"/>
                  <a:gd name="T47" fmla="*/ 1 h 188"/>
                  <a:gd name="T48" fmla="*/ 22 w 205"/>
                  <a:gd name="T49" fmla="*/ 2 h 188"/>
                  <a:gd name="T50" fmla="*/ 17 w 205"/>
                  <a:gd name="T51" fmla="*/ 0 h 188"/>
                  <a:gd name="T52" fmla="*/ 11 w 205"/>
                  <a:gd name="T53" fmla="*/ 7 h 188"/>
                  <a:gd name="T54" fmla="*/ 5 w 205"/>
                  <a:gd name="T55" fmla="*/ 4 h 188"/>
                  <a:gd name="T56" fmla="*/ 0 w 205"/>
                  <a:gd name="T57" fmla="*/ 7 h 188"/>
                  <a:gd name="T58" fmla="*/ 9 w 205"/>
                  <a:gd name="T59" fmla="*/ 26 h 188"/>
                  <a:gd name="T60" fmla="*/ 23 w 205"/>
                  <a:gd name="T61" fmla="*/ 59 h 188"/>
                  <a:gd name="T62" fmla="*/ 39 w 205"/>
                  <a:gd name="T63" fmla="*/ 85 h 188"/>
                  <a:gd name="T64" fmla="*/ 39 w 205"/>
                  <a:gd name="T65" fmla="*/ 100 h 188"/>
                  <a:gd name="T66" fmla="*/ 44 w 205"/>
                  <a:gd name="T67" fmla="*/ 130 h 188"/>
                  <a:gd name="T68" fmla="*/ 45 w 205"/>
                  <a:gd name="T69" fmla="*/ 137 h 188"/>
                  <a:gd name="T70" fmla="*/ 50 w 205"/>
                  <a:gd name="T71" fmla="*/ 150 h 188"/>
                  <a:gd name="T72" fmla="*/ 51 w 205"/>
                  <a:gd name="T73" fmla="*/ 156 h 188"/>
                  <a:gd name="T74" fmla="*/ 57 w 205"/>
                  <a:gd name="T75" fmla="*/ 173 h 188"/>
                  <a:gd name="T76" fmla="*/ 66 w 205"/>
                  <a:gd name="T77" fmla="*/ 181 h 188"/>
                  <a:gd name="T78" fmla="*/ 71 w 205"/>
                  <a:gd name="T79" fmla="*/ 180 h 188"/>
                  <a:gd name="T80" fmla="*/ 76 w 205"/>
                  <a:gd name="T81" fmla="*/ 173 h 188"/>
                  <a:gd name="T82" fmla="*/ 81 w 205"/>
                  <a:gd name="T83" fmla="*/ 181 h 188"/>
                  <a:gd name="T84" fmla="*/ 90 w 205"/>
                  <a:gd name="T85" fmla="*/ 187 h 188"/>
                  <a:gd name="T86" fmla="*/ 97 w 205"/>
                  <a:gd name="T87" fmla="*/ 187 h 188"/>
                  <a:gd name="T88" fmla="*/ 103 w 205"/>
                  <a:gd name="T89" fmla="*/ 188 h 188"/>
                  <a:gd name="T90" fmla="*/ 105 w 205"/>
                  <a:gd name="T91" fmla="*/ 186 h 188"/>
                  <a:gd name="T92" fmla="*/ 110 w 205"/>
                  <a:gd name="T93" fmla="*/ 181 h 188"/>
                  <a:gd name="T94" fmla="*/ 123 w 205"/>
                  <a:gd name="T95" fmla="*/ 126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5" h="188">
                    <a:moveTo>
                      <a:pt x="123" y="126"/>
                    </a:moveTo>
                    <a:lnTo>
                      <a:pt x="123" y="125"/>
                    </a:lnTo>
                    <a:lnTo>
                      <a:pt x="125" y="76"/>
                    </a:lnTo>
                    <a:lnTo>
                      <a:pt x="139" y="75"/>
                    </a:lnTo>
                    <a:lnTo>
                      <a:pt x="142" y="20"/>
                    </a:lnTo>
                    <a:lnTo>
                      <a:pt x="155" y="22"/>
                    </a:lnTo>
                    <a:lnTo>
                      <a:pt x="169" y="18"/>
                    </a:lnTo>
                    <a:lnTo>
                      <a:pt x="174" y="17"/>
                    </a:lnTo>
                    <a:lnTo>
                      <a:pt x="176" y="16"/>
                    </a:lnTo>
                    <a:lnTo>
                      <a:pt x="177" y="16"/>
                    </a:lnTo>
                    <a:lnTo>
                      <a:pt x="179" y="17"/>
                    </a:lnTo>
                    <a:lnTo>
                      <a:pt x="179" y="19"/>
                    </a:lnTo>
                    <a:lnTo>
                      <a:pt x="182" y="20"/>
                    </a:lnTo>
                    <a:lnTo>
                      <a:pt x="181" y="23"/>
                    </a:lnTo>
                    <a:lnTo>
                      <a:pt x="184" y="20"/>
                    </a:lnTo>
                    <a:lnTo>
                      <a:pt x="188" y="17"/>
                    </a:lnTo>
                    <a:lnTo>
                      <a:pt x="191" y="13"/>
                    </a:lnTo>
                    <a:lnTo>
                      <a:pt x="196" y="12"/>
                    </a:lnTo>
                    <a:lnTo>
                      <a:pt x="197" y="13"/>
                    </a:lnTo>
                    <a:lnTo>
                      <a:pt x="197" y="13"/>
                    </a:lnTo>
                    <a:lnTo>
                      <a:pt x="199" y="13"/>
                    </a:lnTo>
                    <a:lnTo>
                      <a:pt x="205" y="11"/>
                    </a:lnTo>
                    <a:lnTo>
                      <a:pt x="205" y="10"/>
                    </a:lnTo>
                    <a:lnTo>
                      <a:pt x="204" y="9"/>
                    </a:lnTo>
                    <a:lnTo>
                      <a:pt x="201" y="9"/>
                    </a:lnTo>
                    <a:lnTo>
                      <a:pt x="200" y="9"/>
                    </a:lnTo>
                    <a:lnTo>
                      <a:pt x="200" y="8"/>
                    </a:lnTo>
                    <a:lnTo>
                      <a:pt x="199" y="8"/>
                    </a:lnTo>
                    <a:lnTo>
                      <a:pt x="196" y="9"/>
                    </a:lnTo>
                    <a:lnTo>
                      <a:pt x="194" y="9"/>
                    </a:lnTo>
                    <a:lnTo>
                      <a:pt x="155" y="17"/>
                    </a:lnTo>
                    <a:lnTo>
                      <a:pt x="153" y="17"/>
                    </a:lnTo>
                    <a:lnTo>
                      <a:pt x="150" y="17"/>
                    </a:lnTo>
                    <a:lnTo>
                      <a:pt x="150" y="17"/>
                    </a:lnTo>
                    <a:lnTo>
                      <a:pt x="149" y="17"/>
                    </a:lnTo>
                    <a:lnTo>
                      <a:pt x="148" y="16"/>
                    </a:lnTo>
                    <a:lnTo>
                      <a:pt x="147" y="16"/>
                    </a:lnTo>
                    <a:lnTo>
                      <a:pt x="146" y="15"/>
                    </a:lnTo>
                    <a:lnTo>
                      <a:pt x="145" y="15"/>
                    </a:lnTo>
                    <a:lnTo>
                      <a:pt x="144" y="15"/>
                    </a:lnTo>
                    <a:lnTo>
                      <a:pt x="144" y="16"/>
                    </a:lnTo>
                    <a:lnTo>
                      <a:pt x="142" y="17"/>
                    </a:lnTo>
                    <a:lnTo>
                      <a:pt x="138" y="17"/>
                    </a:lnTo>
                    <a:lnTo>
                      <a:pt x="134" y="16"/>
                    </a:lnTo>
                    <a:lnTo>
                      <a:pt x="132" y="12"/>
                    </a:lnTo>
                    <a:lnTo>
                      <a:pt x="131" y="12"/>
                    </a:lnTo>
                    <a:lnTo>
                      <a:pt x="130" y="13"/>
                    </a:lnTo>
                    <a:lnTo>
                      <a:pt x="127" y="15"/>
                    </a:lnTo>
                    <a:lnTo>
                      <a:pt x="123" y="13"/>
                    </a:lnTo>
                    <a:lnTo>
                      <a:pt x="120" y="13"/>
                    </a:lnTo>
                    <a:lnTo>
                      <a:pt x="118" y="16"/>
                    </a:lnTo>
                    <a:lnTo>
                      <a:pt x="116" y="13"/>
                    </a:lnTo>
                    <a:lnTo>
                      <a:pt x="115" y="13"/>
                    </a:lnTo>
                    <a:lnTo>
                      <a:pt x="113" y="12"/>
                    </a:lnTo>
                    <a:lnTo>
                      <a:pt x="111" y="13"/>
                    </a:lnTo>
                    <a:lnTo>
                      <a:pt x="108" y="12"/>
                    </a:lnTo>
                    <a:lnTo>
                      <a:pt x="104" y="11"/>
                    </a:lnTo>
                    <a:lnTo>
                      <a:pt x="103" y="9"/>
                    </a:lnTo>
                    <a:lnTo>
                      <a:pt x="102" y="7"/>
                    </a:lnTo>
                    <a:lnTo>
                      <a:pt x="101" y="7"/>
                    </a:lnTo>
                    <a:lnTo>
                      <a:pt x="43" y="7"/>
                    </a:lnTo>
                    <a:lnTo>
                      <a:pt x="42" y="5"/>
                    </a:lnTo>
                    <a:lnTo>
                      <a:pt x="41" y="5"/>
                    </a:lnTo>
                    <a:lnTo>
                      <a:pt x="38" y="8"/>
                    </a:lnTo>
                    <a:lnTo>
                      <a:pt x="38" y="8"/>
                    </a:lnTo>
                    <a:lnTo>
                      <a:pt x="36" y="9"/>
                    </a:lnTo>
                    <a:lnTo>
                      <a:pt x="31" y="7"/>
                    </a:lnTo>
                    <a:lnTo>
                      <a:pt x="28" y="4"/>
                    </a:lnTo>
                    <a:lnTo>
                      <a:pt x="26" y="3"/>
                    </a:lnTo>
                    <a:lnTo>
                      <a:pt x="27" y="2"/>
                    </a:lnTo>
                    <a:lnTo>
                      <a:pt x="26" y="2"/>
                    </a:lnTo>
                    <a:lnTo>
                      <a:pt x="24" y="1"/>
                    </a:lnTo>
                    <a:lnTo>
                      <a:pt x="23" y="0"/>
                    </a:lnTo>
                    <a:lnTo>
                      <a:pt x="23" y="0"/>
                    </a:lnTo>
                    <a:lnTo>
                      <a:pt x="22" y="2"/>
                    </a:lnTo>
                    <a:lnTo>
                      <a:pt x="20" y="1"/>
                    </a:lnTo>
                    <a:lnTo>
                      <a:pt x="19" y="0"/>
                    </a:lnTo>
                    <a:lnTo>
                      <a:pt x="17" y="0"/>
                    </a:lnTo>
                    <a:lnTo>
                      <a:pt x="13" y="2"/>
                    </a:lnTo>
                    <a:lnTo>
                      <a:pt x="13" y="4"/>
                    </a:lnTo>
                    <a:lnTo>
                      <a:pt x="11" y="7"/>
                    </a:lnTo>
                    <a:lnTo>
                      <a:pt x="8" y="4"/>
                    </a:lnTo>
                    <a:lnTo>
                      <a:pt x="5" y="4"/>
                    </a:lnTo>
                    <a:lnTo>
                      <a:pt x="5" y="4"/>
                    </a:lnTo>
                    <a:lnTo>
                      <a:pt x="4" y="7"/>
                    </a:lnTo>
                    <a:lnTo>
                      <a:pt x="1" y="7"/>
                    </a:lnTo>
                    <a:lnTo>
                      <a:pt x="0" y="7"/>
                    </a:lnTo>
                    <a:lnTo>
                      <a:pt x="0" y="7"/>
                    </a:lnTo>
                    <a:lnTo>
                      <a:pt x="0" y="17"/>
                    </a:lnTo>
                    <a:lnTo>
                      <a:pt x="9" y="26"/>
                    </a:lnTo>
                    <a:lnTo>
                      <a:pt x="14" y="34"/>
                    </a:lnTo>
                    <a:lnTo>
                      <a:pt x="22" y="52"/>
                    </a:lnTo>
                    <a:lnTo>
                      <a:pt x="23" y="59"/>
                    </a:lnTo>
                    <a:lnTo>
                      <a:pt x="31" y="69"/>
                    </a:lnTo>
                    <a:lnTo>
                      <a:pt x="31" y="74"/>
                    </a:lnTo>
                    <a:lnTo>
                      <a:pt x="39" y="85"/>
                    </a:lnTo>
                    <a:lnTo>
                      <a:pt x="39" y="92"/>
                    </a:lnTo>
                    <a:lnTo>
                      <a:pt x="37" y="93"/>
                    </a:lnTo>
                    <a:lnTo>
                      <a:pt x="39" y="100"/>
                    </a:lnTo>
                    <a:lnTo>
                      <a:pt x="39" y="112"/>
                    </a:lnTo>
                    <a:lnTo>
                      <a:pt x="44" y="123"/>
                    </a:lnTo>
                    <a:lnTo>
                      <a:pt x="44" y="130"/>
                    </a:lnTo>
                    <a:lnTo>
                      <a:pt x="45" y="135"/>
                    </a:lnTo>
                    <a:lnTo>
                      <a:pt x="44" y="136"/>
                    </a:lnTo>
                    <a:lnTo>
                      <a:pt x="45" y="137"/>
                    </a:lnTo>
                    <a:lnTo>
                      <a:pt x="46" y="145"/>
                    </a:lnTo>
                    <a:lnTo>
                      <a:pt x="48" y="147"/>
                    </a:lnTo>
                    <a:lnTo>
                      <a:pt x="50" y="150"/>
                    </a:lnTo>
                    <a:lnTo>
                      <a:pt x="49" y="152"/>
                    </a:lnTo>
                    <a:lnTo>
                      <a:pt x="49" y="154"/>
                    </a:lnTo>
                    <a:lnTo>
                      <a:pt x="51" y="156"/>
                    </a:lnTo>
                    <a:lnTo>
                      <a:pt x="51" y="163"/>
                    </a:lnTo>
                    <a:lnTo>
                      <a:pt x="53" y="166"/>
                    </a:lnTo>
                    <a:lnTo>
                      <a:pt x="57" y="173"/>
                    </a:lnTo>
                    <a:lnTo>
                      <a:pt x="61" y="177"/>
                    </a:lnTo>
                    <a:lnTo>
                      <a:pt x="61" y="179"/>
                    </a:lnTo>
                    <a:lnTo>
                      <a:pt x="66" y="181"/>
                    </a:lnTo>
                    <a:lnTo>
                      <a:pt x="68" y="180"/>
                    </a:lnTo>
                    <a:lnTo>
                      <a:pt x="71" y="180"/>
                    </a:lnTo>
                    <a:lnTo>
                      <a:pt x="71" y="180"/>
                    </a:lnTo>
                    <a:lnTo>
                      <a:pt x="70" y="179"/>
                    </a:lnTo>
                    <a:lnTo>
                      <a:pt x="72" y="174"/>
                    </a:lnTo>
                    <a:lnTo>
                      <a:pt x="76" y="173"/>
                    </a:lnTo>
                    <a:lnTo>
                      <a:pt x="79" y="177"/>
                    </a:lnTo>
                    <a:lnTo>
                      <a:pt x="82" y="177"/>
                    </a:lnTo>
                    <a:lnTo>
                      <a:pt x="81" y="181"/>
                    </a:lnTo>
                    <a:lnTo>
                      <a:pt x="82" y="185"/>
                    </a:lnTo>
                    <a:lnTo>
                      <a:pt x="88" y="186"/>
                    </a:lnTo>
                    <a:lnTo>
                      <a:pt x="90" y="187"/>
                    </a:lnTo>
                    <a:lnTo>
                      <a:pt x="93" y="186"/>
                    </a:lnTo>
                    <a:lnTo>
                      <a:pt x="95" y="187"/>
                    </a:lnTo>
                    <a:lnTo>
                      <a:pt x="97" y="187"/>
                    </a:lnTo>
                    <a:lnTo>
                      <a:pt x="98" y="186"/>
                    </a:lnTo>
                    <a:lnTo>
                      <a:pt x="102" y="186"/>
                    </a:lnTo>
                    <a:lnTo>
                      <a:pt x="103" y="188"/>
                    </a:lnTo>
                    <a:lnTo>
                      <a:pt x="104" y="188"/>
                    </a:lnTo>
                    <a:lnTo>
                      <a:pt x="105" y="188"/>
                    </a:lnTo>
                    <a:lnTo>
                      <a:pt x="105" y="186"/>
                    </a:lnTo>
                    <a:lnTo>
                      <a:pt x="108" y="184"/>
                    </a:lnTo>
                    <a:lnTo>
                      <a:pt x="109" y="184"/>
                    </a:lnTo>
                    <a:lnTo>
                      <a:pt x="110" y="181"/>
                    </a:lnTo>
                    <a:lnTo>
                      <a:pt x="115" y="178"/>
                    </a:lnTo>
                    <a:lnTo>
                      <a:pt x="120" y="179"/>
                    </a:lnTo>
                    <a:lnTo>
                      <a:pt x="123" y="126"/>
                    </a:lnTo>
                    <a:lnTo>
                      <a:pt x="123" y="1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5" name="Freeform 117">
                <a:extLst>
                  <a:ext uri="{FF2B5EF4-FFF2-40B4-BE49-F238E27FC236}">
                    <a16:creationId xmlns:a16="http://schemas.microsoft.com/office/drawing/2014/main" id="{5DDB077D-76AD-C1FC-DE85-7F3E5B1FDC04}"/>
                  </a:ext>
                </a:extLst>
              </p:cNvPr>
              <p:cNvSpPr/>
              <p:nvPr/>
            </p:nvSpPr>
            <p:spPr bwMode="auto">
              <a:xfrm>
                <a:off x="6721476" y="3756026"/>
                <a:ext cx="187325" cy="341313"/>
              </a:xfrm>
              <a:custGeom>
                <a:avLst/>
                <a:gdLst>
                  <a:gd name="T0" fmla="*/ 115 w 118"/>
                  <a:gd name="T1" fmla="*/ 39 h 215"/>
                  <a:gd name="T2" fmla="*/ 114 w 118"/>
                  <a:gd name="T3" fmla="*/ 22 h 215"/>
                  <a:gd name="T4" fmla="*/ 108 w 118"/>
                  <a:gd name="T5" fmla="*/ 10 h 215"/>
                  <a:gd name="T6" fmla="*/ 106 w 118"/>
                  <a:gd name="T7" fmla="*/ 0 h 215"/>
                  <a:gd name="T8" fmla="*/ 97 w 118"/>
                  <a:gd name="T9" fmla="*/ 6 h 215"/>
                  <a:gd name="T10" fmla="*/ 100 w 118"/>
                  <a:gd name="T11" fmla="*/ 13 h 215"/>
                  <a:gd name="T12" fmla="*/ 94 w 118"/>
                  <a:gd name="T13" fmla="*/ 24 h 215"/>
                  <a:gd name="T14" fmla="*/ 87 w 118"/>
                  <a:gd name="T15" fmla="*/ 30 h 215"/>
                  <a:gd name="T16" fmla="*/ 83 w 118"/>
                  <a:gd name="T17" fmla="*/ 27 h 215"/>
                  <a:gd name="T18" fmla="*/ 85 w 118"/>
                  <a:gd name="T19" fmla="*/ 36 h 215"/>
                  <a:gd name="T20" fmla="*/ 84 w 118"/>
                  <a:gd name="T21" fmla="*/ 41 h 215"/>
                  <a:gd name="T22" fmla="*/ 79 w 118"/>
                  <a:gd name="T23" fmla="*/ 43 h 215"/>
                  <a:gd name="T24" fmla="*/ 75 w 118"/>
                  <a:gd name="T25" fmla="*/ 44 h 215"/>
                  <a:gd name="T26" fmla="*/ 72 w 118"/>
                  <a:gd name="T27" fmla="*/ 47 h 215"/>
                  <a:gd name="T28" fmla="*/ 71 w 118"/>
                  <a:gd name="T29" fmla="*/ 54 h 215"/>
                  <a:gd name="T30" fmla="*/ 65 w 118"/>
                  <a:gd name="T31" fmla="*/ 54 h 215"/>
                  <a:gd name="T32" fmla="*/ 58 w 118"/>
                  <a:gd name="T33" fmla="*/ 60 h 215"/>
                  <a:gd name="T34" fmla="*/ 55 w 118"/>
                  <a:gd name="T35" fmla="*/ 61 h 215"/>
                  <a:gd name="T36" fmla="*/ 47 w 118"/>
                  <a:gd name="T37" fmla="*/ 58 h 215"/>
                  <a:gd name="T38" fmla="*/ 43 w 118"/>
                  <a:gd name="T39" fmla="*/ 64 h 215"/>
                  <a:gd name="T40" fmla="*/ 39 w 118"/>
                  <a:gd name="T41" fmla="*/ 64 h 215"/>
                  <a:gd name="T42" fmla="*/ 28 w 118"/>
                  <a:gd name="T43" fmla="*/ 66 h 215"/>
                  <a:gd name="T44" fmla="*/ 20 w 118"/>
                  <a:gd name="T45" fmla="*/ 80 h 215"/>
                  <a:gd name="T46" fmla="*/ 18 w 118"/>
                  <a:gd name="T47" fmla="*/ 89 h 215"/>
                  <a:gd name="T48" fmla="*/ 21 w 118"/>
                  <a:gd name="T49" fmla="*/ 109 h 215"/>
                  <a:gd name="T50" fmla="*/ 21 w 118"/>
                  <a:gd name="T51" fmla="*/ 117 h 215"/>
                  <a:gd name="T52" fmla="*/ 17 w 118"/>
                  <a:gd name="T53" fmla="*/ 132 h 215"/>
                  <a:gd name="T54" fmla="*/ 11 w 118"/>
                  <a:gd name="T55" fmla="*/ 142 h 215"/>
                  <a:gd name="T56" fmla="*/ 4 w 118"/>
                  <a:gd name="T57" fmla="*/ 153 h 215"/>
                  <a:gd name="T58" fmla="*/ 0 w 118"/>
                  <a:gd name="T59" fmla="*/ 164 h 215"/>
                  <a:gd name="T60" fmla="*/ 5 w 118"/>
                  <a:gd name="T61" fmla="*/ 179 h 215"/>
                  <a:gd name="T62" fmla="*/ 4 w 118"/>
                  <a:gd name="T63" fmla="*/ 182 h 215"/>
                  <a:gd name="T64" fmla="*/ 5 w 118"/>
                  <a:gd name="T65" fmla="*/ 198 h 215"/>
                  <a:gd name="T66" fmla="*/ 11 w 118"/>
                  <a:gd name="T67" fmla="*/ 205 h 215"/>
                  <a:gd name="T68" fmla="*/ 17 w 118"/>
                  <a:gd name="T69" fmla="*/ 210 h 215"/>
                  <a:gd name="T70" fmla="*/ 25 w 118"/>
                  <a:gd name="T71" fmla="*/ 215 h 215"/>
                  <a:gd name="T72" fmla="*/ 34 w 118"/>
                  <a:gd name="T73" fmla="*/ 213 h 215"/>
                  <a:gd name="T74" fmla="*/ 55 w 118"/>
                  <a:gd name="T75" fmla="*/ 207 h 215"/>
                  <a:gd name="T76" fmla="*/ 63 w 118"/>
                  <a:gd name="T77" fmla="*/ 196 h 215"/>
                  <a:gd name="T78" fmla="*/ 65 w 118"/>
                  <a:gd name="T79" fmla="*/ 185 h 215"/>
                  <a:gd name="T80" fmla="*/ 70 w 118"/>
                  <a:gd name="T81" fmla="*/ 178 h 215"/>
                  <a:gd name="T82" fmla="*/ 78 w 118"/>
                  <a:gd name="T83" fmla="*/ 155 h 215"/>
                  <a:gd name="T84" fmla="*/ 91 w 118"/>
                  <a:gd name="T85" fmla="*/ 125 h 215"/>
                  <a:gd name="T86" fmla="*/ 98 w 118"/>
                  <a:gd name="T87" fmla="*/ 107 h 215"/>
                  <a:gd name="T88" fmla="*/ 103 w 118"/>
                  <a:gd name="T89" fmla="*/ 86 h 215"/>
                  <a:gd name="T90" fmla="*/ 106 w 118"/>
                  <a:gd name="T91" fmla="*/ 74 h 215"/>
                  <a:gd name="T92" fmla="*/ 108 w 118"/>
                  <a:gd name="T93" fmla="*/ 64 h 215"/>
                  <a:gd name="T94" fmla="*/ 108 w 118"/>
                  <a:gd name="T95" fmla="*/ 54 h 215"/>
                  <a:gd name="T96" fmla="*/ 115 w 118"/>
                  <a:gd name="T97" fmla="*/ 63 h 215"/>
                  <a:gd name="T98" fmla="*/ 117 w 118"/>
                  <a:gd name="T99" fmla="*/ 54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8" h="215">
                    <a:moveTo>
                      <a:pt x="115" y="46"/>
                    </a:moveTo>
                    <a:lnTo>
                      <a:pt x="115" y="44"/>
                    </a:lnTo>
                    <a:lnTo>
                      <a:pt x="115" y="42"/>
                    </a:lnTo>
                    <a:lnTo>
                      <a:pt x="115" y="39"/>
                    </a:lnTo>
                    <a:lnTo>
                      <a:pt x="115" y="35"/>
                    </a:lnTo>
                    <a:lnTo>
                      <a:pt x="115" y="34"/>
                    </a:lnTo>
                    <a:lnTo>
                      <a:pt x="116" y="26"/>
                    </a:lnTo>
                    <a:lnTo>
                      <a:pt x="114" y="22"/>
                    </a:lnTo>
                    <a:lnTo>
                      <a:pt x="113" y="15"/>
                    </a:lnTo>
                    <a:lnTo>
                      <a:pt x="112" y="13"/>
                    </a:lnTo>
                    <a:lnTo>
                      <a:pt x="110" y="14"/>
                    </a:lnTo>
                    <a:lnTo>
                      <a:pt x="108" y="10"/>
                    </a:lnTo>
                    <a:lnTo>
                      <a:pt x="108" y="7"/>
                    </a:lnTo>
                    <a:lnTo>
                      <a:pt x="105" y="6"/>
                    </a:lnTo>
                    <a:lnTo>
                      <a:pt x="107" y="4"/>
                    </a:lnTo>
                    <a:lnTo>
                      <a:pt x="106" y="0"/>
                    </a:lnTo>
                    <a:lnTo>
                      <a:pt x="101" y="4"/>
                    </a:lnTo>
                    <a:lnTo>
                      <a:pt x="102" y="6"/>
                    </a:lnTo>
                    <a:lnTo>
                      <a:pt x="100" y="7"/>
                    </a:lnTo>
                    <a:lnTo>
                      <a:pt x="97" y="6"/>
                    </a:lnTo>
                    <a:lnTo>
                      <a:pt x="95" y="6"/>
                    </a:lnTo>
                    <a:lnTo>
                      <a:pt x="98" y="9"/>
                    </a:lnTo>
                    <a:lnTo>
                      <a:pt x="98" y="10"/>
                    </a:lnTo>
                    <a:lnTo>
                      <a:pt x="100" y="13"/>
                    </a:lnTo>
                    <a:lnTo>
                      <a:pt x="100" y="14"/>
                    </a:lnTo>
                    <a:lnTo>
                      <a:pt x="97" y="16"/>
                    </a:lnTo>
                    <a:lnTo>
                      <a:pt x="97" y="21"/>
                    </a:lnTo>
                    <a:lnTo>
                      <a:pt x="94" y="24"/>
                    </a:lnTo>
                    <a:lnTo>
                      <a:pt x="93" y="23"/>
                    </a:lnTo>
                    <a:lnTo>
                      <a:pt x="90" y="27"/>
                    </a:lnTo>
                    <a:lnTo>
                      <a:pt x="90" y="29"/>
                    </a:lnTo>
                    <a:lnTo>
                      <a:pt x="87" y="30"/>
                    </a:lnTo>
                    <a:lnTo>
                      <a:pt x="86" y="29"/>
                    </a:lnTo>
                    <a:lnTo>
                      <a:pt x="86" y="26"/>
                    </a:lnTo>
                    <a:lnTo>
                      <a:pt x="84" y="26"/>
                    </a:lnTo>
                    <a:lnTo>
                      <a:pt x="83" y="27"/>
                    </a:lnTo>
                    <a:lnTo>
                      <a:pt x="81" y="31"/>
                    </a:lnTo>
                    <a:lnTo>
                      <a:pt x="85" y="34"/>
                    </a:lnTo>
                    <a:lnTo>
                      <a:pt x="86" y="35"/>
                    </a:lnTo>
                    <a:lnTo>
                      <a:pt x="85" y="36"/>
                    </a:lnTo>
                    <a:lnTo>
                      <a:pt x="83" y="36"/>
                    </a:lnTo>
                    <a:lnTo>
                      <a:pt x="79" y="36"/>
                    </a:lnTo>
                    <a:lnTo>
                      <a:pt x="80" y="39"/>
                    </a:lnTo>
                    <a:lnTo>
                      <a:pt x="84" y="41"/>
                    </a:lnTo>
                    <a:lnTo>
                      <a:pt x="84" y="42"/>
                    </a:lnTo>
                    <a:lnTo>
                      <a:pt x="83" y="44"/>
                    </a:lnTo>
                    <a:lnTo>
                      <a:pt x="81" y="42"/>
                    </a:lnTo>
                    <a:lnTo>
                      <a:pt x="79" y="43"/>
                    </a:lnTo>
                    <a:lnTo>
                      <a:pt x="78" y="44"/>
                    </a:lnTo>
                    <a:lnTo>
                      <a:pt x="73" y="49"/>
                    </a:lnTo>
                    <a:lnTo>
                      <a:pt x="73" y="45"/>
                    </a:lnTo>
                    <a:lnTo>
                      <a:pt x="75" y="44"/>
                    </a:lnTo>
                    <a:lnTo>
                      <a:pt x="73" y="42"/>
                    </a:lnTo>
                    <a:lnTo>
                      <a:pt x="71" y="45"/>
                    </a:lnTo>
                    <a:lnTo>
                      <a:pt x="72" y="45"/>
                    </a:lnTo>
                    <a:lnTo>
                      <a:pt x="72" y="47"/>
                    </a:lnTo>
                    <a:lnTo>
                      <a:pt x="68" y="49"/>
                    </a:lnTo>
                    <a:lnTo>
                      <a:pt x="70" y="52"/>
                    </a:lnTo>
                    <a:lnTo>
                      <a:pt x="71" y="52"/>
                    </a:lnTo>
                    <a:lnTo>
                      <a:pt x="71" y="54"/>
                    </a:lnTo>
                    <a:lnTo>
                      <a:pt x="70" y="54"/>
                    </a:lnTo>
                    <a:lnTo>
                      <a:pt x="66" y="57"/>
                    </a:lnTo>
                    <a:lnTo>
                      <a:pt x="66" y="54"/>
                    </a:lnTo>
                    <a:lnTo>
                      <a:pt x="65" y="54"/>
                    </a:lnTo>
                    <a:lnTo>
                      <a:pt x="66" y="52"/>
                    </a:lnTo>
                    <a:lnTo>
                      <a:pt x="65" y="51"/>
                    </a:lnTo>
                    <a:lnTo>
                      <a:pt x="59" y="56"/>
                    </a:lnTo>
                    <a:lnTo>
                      <a:pt x="58" y="60"/>
                    </a:lnTo>
                    <a:lnTo>
                      <a:pt x="59" y="61"/>
                    </a:lnTo>
                    <a:lnTo>
                      <a:pt x="58" y="64"/>
                    </a:lnTo>
                    <a:lnTo>
                      <a:pt x="56" y="63"/>
                    </a:lnTo>
                    <a:lnTo>
                      <a:pt x="55" y="61"/>
                    </a:lnTo>
                    <a:lnTo>
                      <a:pt x="55" y="58"/>
                    </a:lnTo>
                    <a:lnTo>
                      <a:pt x="54" y="58"/>
                    </a:lnTo>
                    <a:lnTo>
                      <a:pt x="50" y="61"/>
                    </a:lnTo>
                    <a:lnTo>
                      <a:pt x="47" y="58"/>
                    </a:lnTo>
                    <a:lnTo>
                      <a:pt x="46" y="59"/>
                    </a:lnTo>
                    <a:lnTo>
                      <a:pt x="44" y="60"/>
                    </a:lnTo>
                    <a:lnTo>
                      <a:pt x="44" y="64"/>
                    </a:lnTo>
                    <a:lnTo>
                      <a:pt x="43" y="64"/>
                    </a:lnTo>
                    <a:lnTo>
                      <a:pt x="42" y="64"/>
                    </a:lnTo>
                    <a:lnTo>
                      <a:pt x="42" y="61"/>
                    </a:lnTo>
                    <a:lnTo>
                      <a:pt x="41" y="61"/>
                    </a:lnTo>
                    <a:lnTo>
                      <a:pt x="39" y="64"/>
                    </a:lnTo>
                    <a:lnTo>
                      <a:pt x="38" y="61"/>
                    </a:lnTo>
                    <a:lnTo>
                      <a:pt x="32" y="67"/>
                    </a:lnTo>
                    <a:lnTo>
                      <a:pt x="29" y="67"/>
                    </a:lnTo>
                    <a:lnTo>
                      <a:pt x="28" y="66"/>
                    </a:lnTo>
                    <a:lnTo>
                      <a:pt x="25" y="66"/>
                    </a:lnTo>
                    <a:lnTo>
                      <a:pt x="24" y="67"/>
                    </a:lnTo>
                    <a:lnTo>
                      <a:pt x="25" y="73"/>
                    </a:lnTo>
                    <a:lnTo>
                      <a:pt x="20" y="80"/>
                    </a:lnTo>
                    <a:lnTo>
                      <a:pt x="20" y="81"/>
                    </a:lnTo>
                    <a:lnTo>
                      <a:pt x="16" y="86"/>
                    </a:lnTo>
                    <a:lnTo>
                      <a:pt x="16" y="88"/>
                    </a:lnTo>
                    <a:lnTo>
                      <a:pt x="18" y="89"/>
                    </a:lnTo>
                    <a:lnTo>
                      <a:pt x="16" y="93"/>
                    </a:lnTo>
                    <a:lnTo>
                      <a:pt x="18" y="97"/>
                    </a:lnTo>
                    <a:lnTo>
                      <a:pt x="17" y="101"/>
                    </a:lnTo>
                    <a:lnTo>
                      <a:pt x="21" y="109"/>
                    </a:lnTo>
                    <a:lnTo>
                      <a:pt x="21" y="111"/>
                    </a:lnTo>
                    <a:lnTo>
                      <a:pt x="24" y="113"/>
                    </a:lnTo>
                    <a:lnTo>
                      <a:pt x="24" y="115"/>
                    </a:lnTo>
                    <a:lnTo>
                      <a:pt x="21" y="117"/>
                    </a:lnTo>
                    <a:lnTo>
                      <a:pt x="22" y="119"/>
                    </a:lnTo>
                    <a:lnTo>
                      <a:pt x="21" y="126"/>
                    </a:lnTo>
                    <a:lnTo>
                      <a:pt x="18" y="129"/>
                    </a:lnTo>
                    <a:lnTo>
                      <a:pt x="17" y="132"/>
                    </a:lnTo>
                    <a:lnTo>
                      <a:pt x="16" y="132"/>
                    </a:lnTo>
                    <a:lnTo>
                      <a:pt x="14" y="135"/>
                    </a:lnTo>
                    <a:lnTo>
                      <a:pt x="11" y="137"/>
                    </a:lnTo>
                    <a:lnTo>
                      <a:pt x="11" y="142"/>
                    </a:lnTo>
                    <a:lnTo>
                      <a:pt x="10" y="145"/>
                    </a:lnTo>
                    <a:lnTo>
                      <a:pt x="5" y="146"/>
                    </a:lnTo>
                    <a:lnTo>
                      <a:pt x="4" y="147"/>
                    </a:lnTo>
                    <a:lnTo>
                      <a:pt x="4" y="153"/>
                    </a:lnTo>
                    <a:lnTo>
                      <a:pt x="0" y="156"/>
                    </a:lnTo>
                    <a:lnTo>
                      <a:pt x="0" y="160"/>
                    </a:lnTo>
                    <a:lnTo>
                      <a:pt x="0" y="162"/>
                    </a:lnTo>
                    <a:lnTo>
                      <a:pt x="0" y="164"/>
                    </a:lnTo>
                    <a:lnTo>
                      <a:pt x="0" y="169"/>
                    </a:lnTo>
                    <a:lnTo>
                      <a:pt x="5" y="174"/>
                    </a:lnTo>
                    <a:lnTo>
                      <a:pt x="4" y="177"/>
                    </a:lnTo>
                    <a:lnTo>
                      <a:pt x="5" y="179"/>
                    </a:lnTo>
                    <a:lnTo>
                      <a:pt x="7" y="181"/>
                    </a:lnTo>
                    <a:lnTo>
                      <a:pt x="9" y="181"/>
                    </a:lnTo>
                    <a:lnTo>
                      <a:pt x="7" y="181"/>
                    </a:lnTo>
                    <a:lnTo>
                      <a:pt x="4" y="182"/>
                    </a:lnTo>
                    <a:lnTo>
                      <a:pt x="4" y="185"/>
                    </a:lnTo>
                    <a:lnTo>
                      <a:pt x="5" y="190"/>
                    </a:lnTo>
                    <a:lnTo>
                      <a:pt x="4" y="197"/>
                    </a:lnTo>
                    <a:lnTo>
                      <a:pt x="5" y="198"/>
                    </a:lnTo>
                    <a:lnTo>
                      <a:pt x="5" y="199"/>
                    </a:lnTo>
                    <a:lnTo>
                      <a:pt x="7" y="200"/>
                    </a:lnTo>
                    <a:lnTo>
                      <a:pt x="10" y="204"/>
                    </a:lnTo>
                    <a:lnTo>
                      <a:pt x="11" y="205"/>
                    </a:lnTo>
                    <a:lnTo>
                      <a:pt x="12" y="207"/>
                    </a:lnTo>
                    <a:lnTo>
                      <a:pt x="14" y="210"/>
                    </a:lnTo>
                    <a:lnTo>
                      <a:pt x="17" y="208"/>
                    </a:lnTo>
                    <a:lnTo>
                      <a:pt x="17" y="210"/>
                    </a:lnTo>
                    <a:lnTo>
                      <a:pt x="20" y="210"/>
                    </a:lnTo>
                    <a:lnTo>
                      <a:pt x="22" y="213"/>
                    </a:lnTo>
                    <a:lnTo>
                      <a:pt x="25" y="214"/>
                    </a:lnTo>
                    <a:lnTo>
                      <a:pt x="25" y="215"/>
                    </a:lnTo>
                    <a:lnTo>
                      <a:pt x="25" y="215"/>
                    </a:lnTo>
                    <a:lnTo>
                      <a:pt x="27" y="214"/>
                    </a:lnTo>
                    <a:lnTo>
                      <a:pt x="31" y="214"/>
                    </a:lnTo>
                    <a:lnTo>
                      <a:pt x="34" y="213"/>
                    </a:lnTo>
                    <a:lnTo>
                      <a:pt x="38" y="210"/>
                    </a:lnTo>
                    <a:lnTo>
                      <a:pt x="47" y="208"/>
                    </a:lnTo>
                    <a:lnTo>
                      <a:pt x="50" y="208"/>
                    </a:lnTo>
                    <a:lnTo>
                      <a:pt x="55" y="207"/>
                    </a:lnTo>
                    <a:lnTo>
                      <a:pt x="56" y="204"/>
                    </a:lnTo>
                    <a:lnTo>
                      <a:pt x="58" y="204"/>
                    </a:lnTo>
                    <a:lnTo>
                      <a:pt x="61" y="199"/>
                    </a:lnTo>
                    <a:lnTo>
                      <a:pt x="63" y="196"/>
                    </a:lnTo>
                    <a:lnTo>
                      <a:pt x="63" y="192"/>
                    </a:lnTo>
                    <a:lnTo>
                      <a:pt x="66" y="191"/>
                    </a:lnTo>
                    <a:lnTo>
                      <a:pt x="66" y="186"/>
                    </a:lnTo>
                    <a:lnTo>
                      <a:pt x="65" y="185"/>
                    </a:lnTo>
                    <a:lnTo>
                      <a:pt x="68" y="184"/>
                    </a:lnTo>
                    <a:lnTo>
                      <a:pt x="69" y="179"/>
                    </a:lnTo>
                    <a:lnTo>
                      <a:pt x="69" y="178"/>
                    </a:lnTo>
                    <a:lnTo>
                      <a:pt x="70" y="178"/>
                    </a:lnTo>
                    <a:lnTo>
                      <a:pt x="72" y="174"/>
                    </a:lnTo>
                    <a:lnTo>
                      <a:pt x="75" y="163"/>
                    </a:lnTo>
                    <a:lnTo>
                      <a:pt x="76" y="157"/>
                    </a:lnTo>
                    <a:lnTo>
                      <a:pt x="78" y="155"/>
                    </a:lnTo>
                    <a:lnTo>
                      <a:pt x="80" y="149"/>
                    </a:lnTo>
                    <a:lnTo>
                      <a:pt x="84" y="142"/>
                    </a:lnTo>
                    <a:lnTo>
                      <a:pt x="88" y="130"/>
                    </a:lnTo>
                    <a:lnTo>
                      <a:pt x="91" y="125"/>
                    </a:lnTo>
                    <a:lnTo>
                      <a:pt x="91" y="120"/>
                    </a:lnTo>
                    <a:lnTo>
                      <a:pt x="94" y="115"/>
                    </a:lnTo>
                    <a:lnTo>
                      <a:pt x="94" y="112"/>
                    </a:lnTo>
                    <a:lnTo>
                      <a:pt x="98" y="107"/>
                    </a:lnTo>
                    <a:lnTo>
                      <a:pt x="100" y="98"/>
                    </a:lnTo>
                    <a:lnTo>
                      <a:pt x="101" y="93"/>
                    </a:lnTo>
                    <a:lnTo>
                      <a:pt x="102" y="90"/>
                    </a:lnTo>
                    <a:lnTo>
                      <a:pt x="103" y="86"/>
                    </a:lnTo>
                    <a:lnTo>
                      <a:pt x="102" y="83"/>
                    </a:lnTo>
                    <a:lnTo>
                      <a:pt x="103" y="80"/>
                    </a:lnTo>
                    <a:lnTo>
                      <a:pt x="107" y="75"/>
                    </a:lnTo>
                    <a:lnTo>
                      <a:pt x="106" y="74"/>
                    </a:lnTo>
                    <a:lnTo>
                      <a:pt x="108" y="71"/>
                    </a:lnTo>
                    <a:lnTo>
                      <a:pt x="108" y="67"/>
                    </a:lnTo>
                    <a:lnTo>
                      <a:pt x="107" y="66"/>
                    </a:lnTo>
                    <a:lnTo>
                      <a:pt x="108" y="64"/>
                    </a:lnTo>
                    <a:lnTo>
                      <a:pt x="108" y="60"/>
                    </a:lnTo>
                    <a:lnTo>
                      <a:pt x="107" y="59"/>
                    </a:lnTo>
                    <a:lnTo>
                      <a:pt x="106" y="56"/>
                    </a:lnTo>
                    <a:lnTo>
                      <a:pt x="108" y="54"/>
                    </a:lnTo>
                    <a:lnTo>
                      <a:pt x="110" y="56"/>
                    </a:lnTo>
                    <a:lnTo>
                      <a:pt x="110" y="59"/>
                    </a:lnTo>
                    <a:lnTo>
                      <a:pt x="113" y="63"/>
                    </a:lnTo>
                    <a:lnTo>
                      <a:pt x="115" y="63"/>
                    </a:lnTo>
                    <a:lnTo>
                      <a:pt x="116" y="60"/>
                    </a:lnTo>
                    <a:lnTo>
                      <a:pt x="116" y="58"/>
                    </a:lnTo>
                    <a:lnTo>
                      <a:pt x="117" y="57"/>
                    </a:lnTo>
                    <a:lnTo>
                      <a:pt x="117" y="54"/>
                    </a:lnTo>
                    <a:lnTo>
                      <a:pt x="118" y="53"/>
                    </a:lnTo>
                    <a:lnTo>
                      <a:pt x="118" y="50"/>
                    </a:lnTo>
                    <a:lnTo>
                      <a:pt x="115"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6" name="Freeform 118">
                <a:extLst>
                  <a:ext uri="{FF2B5EF4-FFF2-40B4-BE49-F238E27FC236}">
                    <a16:creationId xmlns:a16="http://schemas.microsoft.com/office/drawing/2014/main" id="{0CC68FA3-C3DF-379B-AA00-6E30E4B61727}"/>
                  </a:ext>
                </a:extLst>
              </p:cNvPr>
              <p:cNvSpPr/>
              <p:nvPr/>
            </p:nvSpPr>
            <p:spPr bwMode="auto">
              <a:xfrm>
                <a:off x="6419851" y="3722688"/>
                <a:ext cx="252413" cy="401638"/>
              </a:xfrm>
              <a:custGeom>
                <a:avLst/>
                <a:gdLst>
                  <a:gd name="T0" fmla="*/ 74 w 159"/>
                  <a:gd name="T1" fmla="*/ 47 h 253"/>
                  <a:gd name="T2" fmla="*/ 86 w 159"/>
                  <a:gd name="T3" fmla="*/ 63 h 253"/>
                  <a:gd name="T4" fmla="*/ 83 w 159"/>
                  <a:gd name="T5" fmla="*/ 71 h 253"/>
                  <a:gd name="T6" fmla="*/ 83 w 159"/>
                  <a:gd name="T7" fmla="*/ 84 h 253"/>
                  <a:gd name="T8" fmla="*/ 75 w 159"/>
                  <a:gd name="T9" fmla="*/ 95 h 253"/>
                  <a:gd name="T10" fmla="*/ 69 w 159"/>
                  <a:gd name="T11" fmla="*/ 99 h 253"/>
                  <a:gd name="T12" fmla="*/ 59 w 159"/>
                  <a:gd name="T13" fmla="*/ 88 h 253"/>
                  <a:gd name="T14" fmla="*/ 60 w 159"/>
                  <a:gd name="T15" fmla="*/ 72 h 253"/>
                  <a:gd name="T16" fmla="*/ 59 w 159"/>
                  <a:gd name="T17" fmla="*/ 60 h 253"/>
                  <a:gd name="T18" fmla="*/ 47 w 159"/>
                  <a:gd name="T19" fmla="*/ 60 h 253"/>
                  <a:gd name="T20" fmla="*/ 42 w 159"/>
                  <a:gd name="T21" fmla="*/ 55 h 253"/>
                  <a:gd name="T22" fmla="*/ 9 w 159"/>
                  <a:gd name="T23" fmla="*/ 67 h 253"/>
                  <a:gd name="T24" fmla="*/ 1 w 159"/>
                  <a:gd name="T25" fmla="*/ 77 h 253"/>
                  <a:gd name="T26" fmla="*/ 1 w 159"/>
                  <a:gd name="T27" fmla="*/ 82 h 253"/>
                  <a:gd name="T28" fmla="*/ 10 w 159"/>
                  <a:gd name="T29" fmla="*/ 82 h 253"/>
                  <a:gd name="T30" fmla="*/ 33 w 159"/>
                  <a:gd name="T31" fmla="*/ 93 h 253"/>
                  <a:gd name="T32" fmla="*/ 38 w 159"/>
                  <a:gd name="T33" fmla="*/ 103 h 253"/>
                  <a:gd name="T34" fmla="*/ 37 w 159"/>
                  <a:gd name="T35" fmla="*/ 116 h 253"/>
                  <a:gd name="T36" fmla="*/ 35 w 159"/>
                  <a:gd name="T37" fmla="*/ 124 h 253"/>
                  <a:gd name="T38" fmla="*/ 35 w 159"/>
                  <a:gd name="T39" fmla="*/ 132 h 253"/>
                  <a:gd name="T40" fmla="*/ 37 w 159"/>
                  <a:gd name="T41" fmla="*/ 144 h 253"/>
                  <a:gd name="T42" fmla="*/ 29 w 159"/>
                  <a:gd name="T43" fmla="*/ 153 h 253"/>
                  <a:gd name="T44" fmla="*/ 27 w 159"/>
                  <a:gd name="T45" fmla="*/ 169 h 253"/>
                  <a:gd name="T46" fmla="*/ 13 w 159"/>
                  <a:gd name="T47" fmla="*/ 205 h 253"/>
                  <a:gd name="T48" fmla="*/ 15 w 159"/>
                  <a:gd name="T49" fmla="*/ 232 h 253"/>
                  <a:gd name="T50" fmla="*/ 18 w 159"/>
                  <a:gd name="T51" fmla="*/ 247 h 253"/>
                  <a:gd name="T52" fmla="*/ 25 w 159"/>
                  <a:gd name="T53" fmla="*/ 253 h 253"/>
                  <a:gd name="T54" fmla="*/ 22 w 159"/>
                  <a:gd name="T55" fmla="*/ 250 h 253"/>
                  <a:gd name="T56" fmla="*/ 24 w 159"/>
                  <a:gd name="T57" fmla="*/ 237 h 253"/>
                  <a:gd name="T58" fmla="*/ 38 w 159"/>
                  <a:gd name="T59" fmla="*/ 225 h 253"/>
                  <a:gd name="T60" fmla="*/ 68 w 159"/>
                  <a:gd name="T61" fmla="*/ 209 h 253"/>
                  <a:gd name="T62" fmla="*/ 67 w 159"/>
                  <a:gd name="T63" fmla="*/ 200 h 253"/>
                  <a:gd name="T64" fmla="*/ 69 w 159"/>
                  <a:gd name="T65" fmla="*/ 187 h 253"/>
                  <a:gd name="T66" fmla="*/ 66 w 159"/>
                  <a:gd name="T67" fmla="*/ 168 h 253"/>
                  <a:gd name="T68" fmla="*/ 63 w 159"/>
                  <a:gd name="T69" fmla="*/ 158 h 253"/>
                  <a:gd name="T70" fmla="*/ 62 w 159"/>
                  <a:gd name="T71" fmla="*/ 144 h 253"/>
                  <a:gd name="T72" fmla="*/ 67 w 159"/>
                  <a:gd name="T73" fmla="*/ 139 h 253"/>
                  <a:gd name="T74" fmla="*/ 84 w 159"/>
                  <a:gd name="T75" fmla="*/ 128 h 253"/>
                  <a:gd name="T76" fmla="*/ 93 w 159"/>
                  <a:gd name="T77" fmla="*/ 119 h 253"/>
                  <a:gd name="T78" fmla="*/ 100 w 159"/>
                  <a:gd name="T79" fmla="*/ 114 h 253"/>
                  <a:gd name="T80" fmla="*/ 116 w 159"/>
                  <a:gd name="T81" fmla="*/ 102 h 253"/>
                  <a:gd name="T82" fmla="*/ 133 w 159"/>
                  <a:gd name="T83" fmla="*/ 94 h 253"/>
                  <a:gd name="T84" fmla="*/ 148 w 159"/>
                  <a:gd name="T85" fmla="*/ 80 h 253"/>
                  <a:gd name="T86" fmla="*/ 151 w 159"/>
                  <a:gd name="T87" fmla="*/ 71 h 253"/>
                  <a:gd name="T88" fmla="*/ 159 w 159"/>
                  <a:gd name="T89" fmla="*/ 63 h 253"/>
                  <a:gd name="T90" fmla="*/ 156 w 159"/>
                  <a:gd name="T91" fmla="*/ 52 h 253"/>
                  <a:gd name="T92" fmla="*/ 156 w 159"/>
                  <a:gd name="T93" fmla="*/ 34 h 253"/>
                  <a:gd name="T94" fmla="*/ 157 w 159"/>
                  <a:gd name="T95" fmla="*/ 22 h 253"/>
                  <a:gd name="T96" fmla="*/ 156 w 159"/>
                  <a:gd name="T97" fmla="*/ 12 h 253"/>
                  <a:gd name="T98" fmla="*/ 159 w 159"/>
                  <a:gd name="T99" fmla="*/ 0 h 253"/>
                  <a:gd name="T100" fmla="*/ 148 w 159"/>
                  <a:gd name="T101" fmla="*/ 5 h 253"/>
                  <a:gd name="T102" fmla="*/ 136 w 159"/>
                  <a:gd name="T103" fmla="*/ 9 h 253"/>
                  <a:gd name="T104" fmla="*/ 121 w 159"/>
                  <a:gd name="T105" fmla="*/ 12 h 253"/>
                  <a:gd name="T106" fmla="*/ 110 w 159"/>
                  <a:gd name="T107" fmla="*/ 18 h 253"/>
                  <a:gd name="T108" fmla="*/ 103 w 159"/>
                  <a:gd name="T109" fmla="*/ 15 h 253"/>
                  <a:gd name="T110" fmla="*/ 91 w 159"/>
                  <a:gd name="T111" fmla="*/ 16 h 253"/>
                  <a:gd name="T112" fmla="*/ 84 w 159"/>
                  <a:gd name="T113" fmla="*/ 13 h 253"/>
                  <a:gd name="T114" fmla="*/ 63 w 159"/>
                  <a:gd name="T115" fmla="*/ 27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9" h="253">
                    <a:moveTo>
                      <a:pt x="63" y="27"/>
                    </a:moveTo>
                    <a:lnTo>
                      <a:pt x="66" y="41"/>
                    </a:lnTo>
                    <a:lnTo>
                      <a:pt x="70" y="43"/>
                    </a:lnTo>
                    <a:lnTo>
                      <a:pt x="72" y="45"/>
                    </a:lnTo>
                    <a:lnTo>
                      <a:pt x="74" y="47"/>
                    </a:lnTo>
                    <a:lnTo>
                      <a:pt x="75" y="47"/>
                    </a:lnTo>
                    <a:lnTo>
                      <a:pt x="81" y="52"/>
                    </a:lnTo>
                    <a:lnTo>
                      <a:pt x="82" y="55"/>
                    </a:lnTo>
                    <a:lnTo>
                      <a:pt x="85" y="59"/>
                    </a:lnTo>
                    <a:lnTo>
                      <a:pt x="86" y="63"/>
                    </a:lnTo>
                    <a:lnTo>
                      <a:pt x="88" y="65"/>
                    </a:lnTo>
                    <a:lnTo>
                      <a:pt x="88" y="68"/>
                    </a:lnTo>
                    <a:lnTo>
                      <a:pt x="85" y="68"/>
                    </a:lnTo>
                    <a:lnTo>
                      <a:pt x="84" y="71"/>
                    </a:lnTo>
                    <a:lnTo>
                      <a:pt x="83" y="71"/>
                    </a:lnTo>
                    <a:lnTo>
                      <a:pt x="83" y="72"/>
                    </a:lnTo>
                    <a:lnTo>
                      <a:pt x="83" y="73"/>
                    </a:lnTo>
                    <a:lnTo>
                      <a:pt x="84" y="74"/>
                    </a:lnTo>
                    <a:lnTo>
                      <a:pt x="84" y="81"/>
                    </a:lnTo>
                    <a:lnTo>
                      <a:pt x="83" y="84"/>
                    </a:lnTo>
                    <a:lnTo>
                      <a:pt x="81" y="86"/>
                    </a:lnTo>
                    <a:lnTo>
                      <a:pt x="78" y="87"/>
                    </a:lnTo>
                    <a:lnTo>
                      <a:pt x="77" y="90"/>
                    </a:lnTo>
                    <a:lnTo>
                      <a:pt x="76" y="93"/>
                    </a:lnTo>
                    <a:lnTo>
                      <a:pt x="75" y="95"/>
                    </a:lnTo>
                    <a:lnTo>
                      <a:pt x="76" y="99"/>
                    </a:lnTo>
                    <a:lnTo>
                      <a:pt x="75" y="103"/>
                    </a:lnTo>
                    <a:lnTo>
                      <a:pt x="70" y="104"/>
                    </a:lnTo>
                    <a:lnTo>
                      <a:pt x="69" y="100"/>
                    </a:lnTo>
                    <a:lnTo>
                      <a:pt x="69" y="99"/>
                    </a:lnTo>
                    <a:lnTo>
                      <a:pt x="68" y="96"/>
                    </a:lnTo>
                    <a:lnTo>
                      <a:pt x="67" y="95"/>
                    </a:lnTo>
                    <a:lnTo>
                      <a:pt x="64" y="94"/>
                    </a:lnTo>
                    <a:lnTo>
                      <a:pt x="62" y="92"/>
                    </a:lnTo>
                    <a:lnTo>
                      <a:pt x="59" y="88"/>
                    </a:lnTo>
                    <a:lnTo>
                      <a:pt x="59" y="86"/>
                    </a:lnTo>
                    <a:lnTo>
                      <a:pt x="57" y="82"/>
                    </a:lnTo>
                    <a:lnTo>
                      <a:pt x="56" y="79"/>
                    </a:lnTo>
                    <a:lnTo>
                      <a:pt x="59" y="77"/>
                    </a:lnTo>
                    <a:lnTo>
                      <a:pt x="60" y="72"/>
                    </a:lnTo>
                    <a:lnTo>
                      <a:pt x="63" y="70"/>
                    </a:lnTo>
                    <a:lnTo>
                      <a:pt x="63" y="66"/>
                    </a:lnTo>
                    <a:lnTo>
                      <a:pt x="63" y="63"/>
                    </a:lnTo>
                    <a:lnTo>
                      <a:pt x="62" y="60"/>
                    </a:lnTo>
                    <a:lnTo>
                      <a:pt x="59" y="60"/>
                    </a:lnTo>
                    <a:lnTo>
                      <a:pt x="56" y="60"/>
                    </a:lnTo>
                    <a:lnTo>
                      <a:pt x="55" y="62"/>
                    </a:lnTo>
                    <a:lnTo>
                      <a:pt x="53" y="62"/>
                    </a:lnTo>
                    <a:lnTo>
                      <a:pt x="51" y="63"/>
                    </a:lnTo>
                    <a:lnTo>
                      <a:pt x="47" y="60"/>
                    </a:lnTo>
                    <a:lnTo>
                      <a:pt x="47" y="58"/>
                    </a:lnTo>
                    <a:lnTo>
                      <a:pt x="46" y="57"/>
                    </a:lnTo>
                    <a:lnTo>
                      <a:pt x="45" y="55"/>
                    </a:lnTo>
                    <a:lnTo>
                      <a:pt x="42" y="55"/>
                    </a:lnTo>
                    <a:lnTo>
                      <a:pt x="42" y="55"/>
                    </a:lnTo>
                    <a:lnTo>
                      <a:pt x="41" y="55"/>
                    </a:lnTo>
                    <a:lnTo>
                      <a:pt x="37" y="57"/>
                    </a:lnTo>
                    <a:lnTo>
                      <a:pt x="27" y="60"/>
                    </a:lnTo>
                    <a:lnTo>
                      <a:pt x="25" y="60"/>
                    </a:lnTo>
                    <a:lnTo>
                      <a:pt x="9" y="67"/>
                    </a:lnTo>
                    <a:lnTo>
                      <a:pt x="5" y="67"/>
                    </a:lnTo>
                    <a:lnTo>
                      <a:pt x="0" y="70"/>
                    </a:lnTo>
                    <a:lnTo>
                      <a:pt x="0" y="72"/>
                    </a:lnTo>
                    <a:lnTo>
                      <a:pt x="1" y="75"/>
                    </a:lnTo>
                    <a:lnTo>
                      <a:pt x="1" y="77"/>
                    </a:lnTo>
                    <a:lnTo>
                      <a:pt x="1" y="77"/>
                    </a:lnTo>
                    <a:lnTo>
                      <a:pt x="1" y="79"/>
                    </a:lnTo>
                    <a:lnTo>
                      <a:pt x="1" y="79"/>
                    </a:lnTo>
                    <a:lnTo>
                      <a:pt x="1" y="79"/>
                    </a:lnTo>
                    <a:lnTo>
                      <a:pt x="1" y="82"/>
                    </a:lnTo>
                    <a:lnTo>
                      <a:pt x="5" y="82"/>
                    </a:lnTo>
                    <a:lnTo>
                      <a:pt x="8" y="82"/>
                    </a:lnTo>
                    <a:lnTo>
                      <a:pt x="9" y="84"/>
                    </a:lnTo>
                    <a:lnTo>
                      <a:pt x="9" y="84"/>
                    </a:lnTo>
                    <a:lnTo>
                      <a:pt x="10" y="82"/>
                    </a:lnTo>
                    <a:lnTo>
                      <a:pt x="16" y="84"/>
                    </a:lnTo>
                    <a:lnTo>
                      <a:pt x="20" y="86"/>
                    </a:lnTo>
                    <a:lnTo>
                      <a:pt x="23" y="89"/>
                    </a:lnTo>
                    <a:lnTo>
                      <a:pt x="30" y="90"/>
                    </a:lnTo>
                    <a:lnTo>
                      <a:pt x="33" y="93"/>
                    </a:lnTo>
                    <a:lnTo>
                      <a:pt x="34" y="94"/>
                    </a:lnTo>
                    <a:lnTo>
                      <a:pt x="39" y="94"/>
                    </a:lnTo>
                    <a:lnTo>
                      <a:pt x="39" y="99"/>
                    </a:lnTo>
                    <a:lnTo>
                      <a:pt x="38" y="101"/>
                    </a:lnTo>
                    <a:lnTo>
                      <a:pt x="38" y="103"/>
                    </a:lnTo>
                    <a:lnTo>
                      <a:pt x="38" y="104"/>
                    </a:lnTo>
                    <a:lnTo>
                      <a:pt x="38" y="107"/>
                    </a:lnTo>
                    <a:lnTo>
                      <a:pt x="38" y="109"/>
                    </a:lnTo>
                    <a:lnTo>
                      <a:pt x="37" y="111"/>
                    </a:lnTo>
                    <a:lnTo>
                      <a:pt x="37" y="116"/>
                    </a:lnTo>
                    <a:lnTo>
                      <a:pt x="35" y="118"/>
                    </a:lnTo>
                    <a:lnTo>
                      <a:pt x="35" y="118"/>
                    </a:lnTo>
                    <a:lnTo>
                      <a:pt x="39" y="117"/>
                    </a:lnTo>
                    <a:lnTo>
                      <a:pt x="37" y="123"/>
                    </a:lnTo>
                    <a:lnTo>
                      <a:pt x="35" y="124"/>
                    </a:lnTo>
                    <a:lnTo>
                      <a:pt x="35" y="125"/>
                    </a:lnTo>
                    <a:lnTo>
                      <a:pt x="34" y="130"/>
                    </a:lnTo>
                    <a:lnTo>
                      <a:pt x="33" y="130"/>
                    </a:lnTo>
                    <a:lnTo>
                      <a:pt x="33" y="131"/>
                    </a:lnTo>
                    <a:lnTo>
                      <a:pt x="35" y="132"/>
                    </a:lnTo>
                    <a:lnTo>
                      <a:pt x="37" y="137"/>
                    </a:lnTo>
                    <a:lnTo>
                      <a:pt x="34" y="138"/>
                    </a:lnTo>
                    <a:lnTo>
                      <a:pt x="34" y="139"/>
                    </a:lnTo>
                    <a:lnTo>
                      <a:pt x="35" y="140"/>
                    </a:lnTo>
                    <a:lnTo>
                      <a:pt x="37" y="144"/>
                    </a:lnTo>
                    <a:lnTo>
                      <a:pt x="34" y="147"/>
                    </a:lnTo>
                    <a:lnTo>
                      <a:pt x="32" y="150"/>
                    </a:lnTo>
                    <a:lnTo>
                      <a:pt x="31" y="152"/>
                    </a:lnTo>
                    <a:lnTo>
                      <a:pt x="29" y="152"/>
                    </a:lnTo>
                    <a:lnTo>
                      <a:pt x="29" y="153"/>
                    </a:lnTo>
                    <a:lnTo>
                      <a:pt x="30" y="155"/>
                    </a:lnTo>
                    <a:lnTo>
                      <a:pt x="29" y="158"/>
                    </a:lnTo>
                    <a:lnTo>
                      <a:pt x="27" y="162"/>
                    </a:lnTo>
                    <a:lnTo>
                      <a:pt x="27" y="163"/>
                    </a:lnTo>
                    <a:lnTo>
                      <a:pt x="27" y="169"/>
                    </a:lnTo>
                    <a:lnTo>
                      <a:pt x="10" y="185"/>
                    </a:lnTo>
                    <a:lnTo>
                      <a:pt x="12" y="194"/>
                    </a:lnTo>
                    <a:lnTo>
                      <a:pt x="13" y="197"/>
                    </a:lnTo>
                    <a:lnTo>
                      <a:pt x="13" y="205"/>
                    </a:lnTo>
                    <a:lnTo>
                      <a:pt x="13" y="205"/>
                    </a:lnTo>
                    <a:lnTo>
                      <a:pt x="13" y="209"/>
                    </a:lnTo>
                    <a:lnTo>
                      <a:pt x="15" y="211"/>
                    </a:lnTo>
                    <a:lnTo>
                      <a:pt x="16" y="214"/>
                    </a:lnTo>
                    <a:lnTo>
                      <a:pt x="16" y="226"/>
                    </a:lnTo>
                    <a:lnTo>
                      <a:pt x="15" y="232"/>
                    </a:lnTo>
                    <a:lnTo>
                      <a:pt x="15" y="240"/>
                    </a:lnTo>
                    <a:lnTo>
                      <a:pt x="16" y="241"/>
                    </a:lnTo>
                    <a:lnTo>
                      <a:pt x="17" y="243"/>
                    </a:lnTo>
                    <a:lnTo>
                      <a:pt x="19" y="246"/>
                    </a:lnTo>
                    <a:lnTo>
                      <a:pt x="18" y="247"/>
                    </a:lnTo>
                    <a:lnTo>
                      <a:pt x="18" y="249"/>
                    </a:lnTo>
                    <a:lnTo>
                      <a:pt x="18" y="251"/>
                    </a:lnTo>
                    <a:lnTo>
                      <a:pt x="18" y="250"/>
                    </a:lnTo>
                    <a:lnTo>
                      <a:pt x="24" y="253"/>
                    </a:lnTo>
                    <a:lnTo>
                      <a:pt x="25" y="253"/>
                    </a:lnTo>
                    <a:lnTo>
                      <a:pt x="25" y="250"/>
                    </a:lnTo>
                    <a:lnTo>
                      <a:pt x="27" y="248"/>
                    </a:lnTo>
                    <a:lnTo>
                      <a:pt x="27" y="247"/>
                    </a:lnTo>
                    <a:lnTo>
                      <a:pt x="25" y="247"/>
                    </a:lnTo>
                    <a:lnTo>
                      <a:pt x="22" y="250"/>
                    </a:lnTo>
                    <a:lnTo>
                      <a:pt x="23" y="244"/>
                    </a:lnTo>
                    <a:lnTo>
                      <a:pt x="22" y="242"/>
                    </a:lnTo>
                    <a:lnTo>
                      <a:pt x="19" y="240"/>
                    </a:lnTo>
                    <a:lnTo>
                      <a:pt x="23" y="237"/>
                    </a:lnTo>
                    <a:lnTo>
                      <a:pt x="24" y="237"/>
                    </a:lnTo>
                    <a:lnTo>
                      <a:pt x="25" y="235"/>
                    </a:lnTo>
                    <a:lnTo>
                      <a:pt x="26" y="233"/>
                    </a:lnTo>
                    <a:lnTo>
                      <a:pt x="29" y="231"/>
                    </a:lnTo>
                    <a:lnTo>
                      <a:pt x="32" y="231"/>
                    </a:lnTo>
                    <a:lnTo>
                      <a:pt x="38" y="225"/>
                    </a:lnTo>
                    <a:lnTo>
                      <a:pt x="38" y="225"/>
                    </a:lnTo>
                    <a:lnTo>
                      <a:pt x="52" y="222"/>
                    </a:lnTo>
                    <a:lnTo>
                      <a:pt x="61" y="218"/>
                    </a:lnTo>
                    <a:lnTo>
                      <a:pt x="67" y="213"/>
                    </a:lnTo>
                    <a:lnTo>
                      <a:pt x="68" y="209"/>
                    </a:lnTo>
                    <a:lnTo>
                      <a:pt x="69" y="207"/>
                    </a:lnTo>
                    <a:lnTo>
                      <a:pt x="67" y="209"/>
                    </a:lnTo>
                    <a:lnTo>
                      <a:pt x="66" y="203"/>
                    </a:lnTo>
                    <a:lnTo>
                      <a:pt x="67" y="203"/>
                    </a:lnTo>
                    <a:lnTo>
                      <a:pt x="67" y="200"/>
                    </a:lnTo>
                    <a:lnTo>
                      <a:pt x="68" y="198"/>
                    </a:lnTo>
                    <a:lnTo>
                      <a:pt x="68" y="196"/>
                    </a:lnTo>
                    <a:lnTo>
                      <a:pt x="70" y="192"/>
                    </a:lnTo>
                    <a:lnTo>
                      <a:pt x="69" y="191"/>
                    </a:lnTo>
                    <a:lnTo>
                      <a:pt x="69" y="187"/>
                    </a:lnTo>
                    <a:lnTo>
                      <a:pt x="70" y="185"/>
                    </a:lnTo>
                    <a:lnTo>
                      <a:pt x="68" y="185"/>
                    </a:lnTo>
                    <a:lnTo>
                      <a:pt x="67" y="181"/>
                    </a:lnTo>
                    <a:lnTo>
                      <a:pt x="67" y="172"/>
                    </a:lnTo>
                    <a:lnTo>
                      <a:pt x="66" y="168"/>
                    </a:lnTo>
                    <a:lnTo>
                      <a:pt x="66" y="165"/>
                    </a:lnTo>
                    <a:lnTo>
                      <a:pt x="63" y="163"/>
                    </a:lnTo>
                    <a:lnTo>
                      <a:pt x="61" y="161"/>
                    </a:lnTo>
                    <a:lnTo>
                      <a:pt x="64" y="159"/>
                    </a:lnTo>
                    <a:lnTo>
                      <a:pt x="63" y="158"/>
                    </a:lnTo>
                    <a:lnTo>
                      <a:pt x="59" y="152"/>
                    </a:lnTo>
                    <a:lnTo>
                      <a:pt x="61" y="150"/>
                    </a:lnTo>
                    <a:lnTo>
                      <a:pt x="61" y="147"/>
                    </a:lnTo>
                    <a:lnTo>
                      <a:pt x="62" y="145"/>
                    </a:lnTo>
                    <a:lnTo>
                      <a:pt x="62" y="144"/>
                    </a:lnTo>
                    <a:lnTo>
                      <a:pt x="60" y="141"/>
                    </a:lnTo>
                    <a:lnTo>
                      <a:pt x="60" y="139"/>
                    </a:lnTo>
                    <a:lnTo>
                      <a:pt x="63" y="139"/>
                    </a:lnTo>
                    <a:lnTo>
                      <a:pt x="66" y="140"/>
                    </a:lnTo>
                    <a:lnTo>
                      <a:pt x="67" y="139"/>
                    </a:lnTo>
                    <a:lnTo>
                      <a:pt x="71" y="139"/>
                    </a:lnTo>
                    <a:lnTo>
                      <a:pt x="72" y="137"/>
                    </a:lnTo>
                    <a:lnTo>
                      <a:pt x="72" y="133"/>
                    </a:lnTo>
                    <a:lnTo>
                      <a:pt x="82" y="128"/>
                    </a:lnTo>
                    <a:lnTo>
                      <a:pt x="84" y="128"/>
                    </a:lnTo>
                    <a:lnTo>
                      <a:pt x="84" y="126"/>
                    </a:lnTo>
                    <a:lnTo>
                      <a:pt x="86" y="125"/>
                    </a:lnTo>
                    <a:lnTo>
                      <a:pt x="88" y="124"/>
                    </a:lnTo>
                    <a:lnTo>
                      <a:pt x="88" y="123"/>
                    </a:lnTo>
                    <a:lnTo>
                      <a:pt x="93" y="119"/>
                    </a:lnTo>
                    <a:lnTo>
                      <a:pt x="94" y="116"/>
                    </a:lnTo>
                    <a:lnTo>
                      <a:pt x="96" y="116"/>
                    </a:lnTo>
                    <a:lnTo>
                      <a:pt x="98" y="109"/>
                    </a:lnTo>
                    <a:lnTo>
                      <a:pt x="100" y="114"/>
                    </a:lnTo>
                    <a:lnTo>
                      <a:pt x="100" y="114"/>
                    </a:lnTo>
                    <a:lnTo>
                      <a:pt x="104" y="110"/>
                    </a:lnTo>
                    <a:lnTo>
                      <a:pt x="104" y="106"/>
                    </a:lnTo>
                    <a:lnTo>
                      <a:pt x="106" y="108"/>
                    </a:lnTo>
                    <a:lnTo>
                      <a:pt x="112" y="104"/>
                    </a:lnTo>
                    <a:lnTo>
                      <a:pt x="116" y="102"/>
                    </a:lnTo>
                    <a:lnTo>
                      <a:pt x="116" y="101"/>
                    </a:lnTo>
                    <a:lnTo>
                      <a:pt x="121" y="102"/>
                    </a:lnTo>
                    <a:lnTo>
                      <a:pt x="130" y="97"/>
                    </a:lnTo>
                    <a:lnTo>
                      <a:pt x="131" y="94"/>
                    </a:lnTo>
                    <a:lnTo>
                      <a:pt x="133" y="94"/>
                    </a:lnTo>
                    <a:lnTo>
                      <a:pt x="142" y="89"/>
                    </a:lnTo>
                    <a:lnTo>
                      <a:pt x="142" y="86"/>
                    </a:lnTo>
                    <a:lnTo>
                      <a:pt x="145" y="86"/>
                    </a:lnTo>
                    <a:lnTo>
                      <a:pt x="148" y="82"/>
                    </a:lnTo>
                    <a:lnTo>
                      <a:pt x="148" y="80"/>
                    </a:lnTo>
                    <a:lnTo>
                      <a:pt x="152" y="75"/>
                    </a:lnTo>
                    <a:lnTo>
                      <a:pt x="153" y="75"/>
                    </a:lnTo>
                    <a:lnTo>
                      <a:pt x="153" y="73"/>
                    </a:lnTo>
                    <a:lnTo>
                      <a:pt x="153" y="73"/>
                    </a:lnTo>
                    <a:lnTo>
                      <a:pt x="151" y="71"/>
                    </a:lnTo>
                    <a:lnTo>
                      <a:pt x="155" y="67"/>
                    </a:lnTo>
                    <a:lnTo>
                      <a:pt x="157" y="67"/>
                    </a:lnTo>
                    <a:lnTo>
                      <a:pt x="155" y="65"/>
                    </a:lnTo>
                    <a:lnTo>
                      <a:pt x="158" y="64"/>
                    </a:lnTo>
                    <a:lnTo>
                      <a:pt x="159" y="63"/>
                    </a:lnTo>
                    <a:lnTo>
                      <a:pt x="158" y="57"/>
                    </a:lnTo>
                    <a:lnTo>
                      <a:pt x="155" y="57"/>
                    </a:lnTo>
                    <a:lnTo>
                      <a:pt x="153" y="56"/>
                    </a:lnTo>
                    <a:lnTo>
                      <a:pt x="153" y="53"/>
                    </a:lnTo>
                    <a:lnTo>
                      <a:pt x="156" y="52"/>
                    </a:lnTo>
                    <a:lnTo>
                      <a:pt x="156" y="48"/>
                    </a:lnTo>
                    <a:lnTo>
                      <a:pt x="153" y="44"/>
                    </a:lnTo>
                    <a:lnTo>
                      <a:pt x="156" y="44"/>
                    </a:lnTo>
                    <a:lnTo>
                      <a:pt x="157" y="38"/>
                    </a:lnTo>
                    <a:lnTo>
                      <a:pt x="156" y="34"/>
                    </a:lnTo>
                    <a:lnTo>
                      <a:pt x="158" y="31"/>
                    </a:lnTo>
                    <a:lnTo>
                      <a:pt x="157" y="29"/>
                    </a:lnTo>
                    <a:lnTo>
                      <a:pt x="157" y="28"/>
                    </a:lnTo>
                    <a:lnTo>
                      <a:pt x="157" y="23"/>
                    </a:lnTo>
                    <a:lnTo>
                      <a:pt x="157" y="22"/>
                    </a:lnTo>
                    <a:lnTo>
                      <a:pt x="156" y="20"/>
                    </a:lnTo>
                    <a:lnTo>
                      <a:pt x="155" y="14"/>
                    </a:lnTo>
                    <a:lnTo>
                      <a:pt x="156" y="13"/>
                    </a:lnTo>
                    <a:lnTo>
                      <a:pt x="156" y="13"/>
                    </a:lnTo>
                    <a:lnTo>
                      <a:pt x="156" y="12"/>
                    </a:lnTo>
                    <a:lnTo>
                      <a:pt x="156" y="8"/>
                    </a:lnTo>
                    <a:lnTo>
                      <a:pt x="158" y="5"/>
                    </a:lnTo>
                    <a:lnTo>
                      <a:pt x="158" y="5"/>
                    </a:lnTo>
                    <a:lnTo>
                      <a:pt x="159" y="3"/>
                    </a:lnTo>
                    <a:lnTo>
                      <a:pt x="159" y="0"/>
                    </a:lnTo>
                    <a:lnTo>
                      <a:pt x="158" y="1"/>
                    </a:lnTo>
                    <a:lnTo>
                      <a:pt x="156" y="0"/>
                    </a:lnTo>
                    <a:lnTo>
                      <a:pt x="153" y="3"/>
                    </a:lnTo>
                    <a:lnTo>
                      <a:pt x="151" y="5"/>
                    </a:lnTo>
                    <a:lnTo>
                      <a:pt x="148" y="5"/>
                    </a:lnTo>
                    <a:lnTo>
                      <a:pt x="145" y="7"/>
                    </a:lnTo>
                    <a:lnTo>
                      <a:pt x="142" y="8"/>
                    </a:lnTo>
                    <a:lnTo>
                      <a:pt x="142" y="9"/>
                    </a:lnTo>
                    <a:lnTo>
                      <a:pt x="138" y="9"/>
                    </a:lnTo>
                    <a:lnTo>
                      <a:pt x="136" y="9"/>
                    </a:lnTo>
                    <a:lnTo>
                      <a:pt x="130" y="11"/>
                    </a:lnTo>
                    <a:lnTo>
                      <a:pt x="129" y="12"/>
                    </a:lnTo>
                    <a:lnTo>
                      <a:pt x="126" y="13"/>
                    </a:lnTo>
                    <a:lnTo>
                      <a:pt x="123" y="11"/>
                    </a:lnTo>
                    <a:lnTo>
                      <a:pt x="121" y="12"/>
                    </a:lnTo>
                    <a:lnTo>
                      <a:pt x="119" y="11"/>
                    </a:lnTo>
                    <a:lnTo>
                      <a:pt x="120" y="12"/>
                    </a:lnTo>
                    <a:lnTo>
                      <a:pt x="118" y="15"/>
                    </a:lnTo>
                    <a:lnTo>
                      <a:pt x="113" y="15"/>
                    </a:lnTo>
                    <a:lnTo>
                      <a:pt x="110" y="18"/>
                    </a:lnTo>
                    <a:lnTo>
                      <a:pt x="107" y="15"/>
                    </a:lnTo>
                    <a:lnTo>
                      <a:pt x="105" y="15"/>
                    </a:lnTo>
                    <a:lnTo>
                      <a:pt x="105" y="14"/>
                    </a:lnTo>
                    <a:lnTo>
                      <a:pt x="104" y="14"/>
                    </a:lnTo>
                    <a:lnTo>
                      <a:pt x="103" y="15"/>
                    </a:lnTo>
                    <a:lnTo>
                      <a:pt x="101" y="15"/>
                    </a:lnTo>
                    <a:lnTo>
                      <a:pt x="98" y="18"/>
                    </a:lnTo>
                    <a:lnTo>
                      <a:pt x="91" y="20"/>
                    </a:lnTo>
                    <a:lnTo>
                      <a:pt x="92" y="16"/>
                    </a:lnTo>
                    <a:lnTo>
                      <a:pt x="91" y="16"/>
                    </a:lnTo>
                    <a:lnTo>
                      <a:pt x="89" y="15"/>
                    </a:lnTo>
                    <a:lnTo>
                      <a:pt x="88" y="14"/>
                    </a:lnTo>
                    <a:lnTo>
                      <a:pt x="84" y="14"/>
                    </a:lnTo>
                    <a:lnTo>
                      <a:pt x="84" y="13"/>
                    </a:lnTo>
                    <a:lnTo>
                      <a:pt x="84" y="13"/>
                    </a:lnTo>
                    <a:lnTo>
                      <a:pt x="84" y="14"/>
                    </a:lnTo>
                    <a:lnTo>
                      <a:pt x="81" y="14"/>
                    </a:lnTo>
                    <a:lnTo>
                      <a:pt x="67" y="15"/>
                    </a:lnTo>
                    <a:lnTo>
                      <a:pt x="64" y="20"/>
                    </a:lnTo>
                    <a:lnTo>
                      <a:pt x="63"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7" name="Freeform 119">
                <a:extLst>
                  <a:ext uri="{FF2B5EF4-FFF2-40B4-BE49-F238E27FC236}">
                    <a16:creationId xmlns:a16="http://schemas.microsoft.com/office/drawing/2014/main" id="{1CDCA4B7-5BC1-62C6-E4C6-F0134DC48115}"/>
                  </a:ext>
                </a:extLst>
              </p:cNvPr>
              <p:cNvSpPr/>
              <p:nvPr/>
            </p:nvSpPr>
            <p:spPr bwMode="auto">
              <a:xfrm>
                <a:off x="6415088" y="4097338"/>
                <a:ext cx="31750" cy="34925"/>
              </a:xfrm>
              <a:custGeom>
                <a:avLst/>
                <a:gdLst>
                  <a:gd name="T0" fmla="*/ 10 w 20"/>
                  <a:gd name="T1" fmla="*/ 3 h 22"/>
                  <a:gd name="T2" fmla="*/ 7 w 20"/>
                  <a:gd name="T3" fmla="*/ 0 h 22"/>
                  <a:gd name="T4" fmla="*/ 5 w 20"/>
                  <a:gd name="T5" fmla="*/ 1 h 22"/>
                  <a:gd name="T6" fmla="*/ 5 w 20"/>
                  <a:gd name="T7" fmla="*/ 4 h 22"/>
                  <a:gd name="T8" fmla="*/ 0 w 20"/>
                  <a:gd name="T9" fmla="*/ 11 h 22"/>
                  <a:gd name="T10" fmla="*/ 0 w 20"/>
                  <a:gd name="T11" fmla="*/ 14 h 22"/>
                  <a:gd name="T12" fmla="*/ 0 w 20"/>
                  <a:gd name="T13" fmla="*/ 15 h 22"/>
                  <a:gd name="T14" fmla="*/ 3 w 20"/>
                  <a:gd name="T15" fmla="*/ 17 h 22"/>
                  <a:gd name="T16" fmla="*/ 4 w 20"/>
                  <a:gd name="T17" fmla="*/ 20 h 22"/>
                  <a:gd name="T18" fmla="*/ 8 w 20"/>
                  <a:gd name="T19" fmla="*/ 22 h 22"/>
                  <a:gd name="T20" fmla="*/ 14 w 20"/>
                  <a:gd name="T21" fmla="*/ 22 h 22"/>
                  <a:gd name="T22" fmla="*/ 15 w 20"/>
                  <a:gd name="T23" fmla="*/ 22 h 22"/>
                  <a:gd name="T24" fmla="*/ 15 w 20"/>
                  <a:gd name="T25" fmla="*/ 20 h 22"/>
                  <a:gd name="T26" fmla="*/ 15 w 20"/>
                  <a:gd name="T27" fmla="*/ 18 h 22"/>
                  <a:gd name="T28" fmla="*/ 18 w 20"/>
                  <a:gd name="T29" fmla="*/ 15 h 22"/>
                  <a:gd name="T30" fmla="*/ 18 w 20"/>
                  <a:gd name="T31" fmla="*/ 15 h 22"/>
                  <a:gd name="T32" fmla="*/ 19 w 20"/>
                  <a:gd name="T33" fmla="*/ 12 h 22"/>
                  <a:gd name="T34" fmla="*/ 20 w 20"/>
                  <a:gd name="T35" fmla="*/ 10 h 22"/>
                  <a:gd name="T36" fmla="*/ 19 w 20"/>
                  <a:gd name="T37" fmla="*/ 8 h 22"/>
                  <a:gd name="T38" fmla="*/ 16 w 20"/>
                  <a:gd name="T39" fmla="*/ 7 h 22"/>
                  <a:gd name="T40" fmla="*/ 15 w 20"/>
                  <a:gd name="T41" fmla="*/ 6 h 22"/>
                  <a:gd name="T42" fmla="*/ 15 w 20"/>
                  <a:gd name="T43" fmla="*/ 6 h 22"/>
                  <a:gd name="T44" fmla="*/ 13 w 20"/>
                  <a:gd name="T45" fmla="*/ 5 h 22"/>
                  <a:gd name="T46" fmla="*/ 10 w 20"/>
                  <a:gd name="T47"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0" h="22">
                    <a:moveTo>
                      <a:pt x="10" y="3"/>
                    </a:moveTo>
                    <a:lnTo>
                      <a:pt x="7" y="0"/>
                    </a:lnTo>
                    <a:lnTo>
                      <a:pt x="5" y="1"/>
                    </a:lnTo>
                    <a:lnTo>
                      <a:pt x="5" y="4"/>
                    </a:lnTo>
                    <a:lnTo>
                      <a:pt x="0" y="11"/>
                    </a:lnTo>
                    <a:lnTo>
                      <a:pt x="0" y="14"/>
                    </a:lnTo>
                    <a:lnTo>
                      <a:pt x="0" y="15"/>
                    </a:lnTo>
                    <a:lnTo>
                      <a:pt x="3" y="17"/>
                    </a:lnTo>
                    <a:lnTo>
                      <a:pt x="4" y="20"/>
                    </a:lnTo>
                    <a:lnTo>
                      <a:pt x="8" y="22"/>
                    </a:lnTo>
                    <a:lnTo>
                      <a:pt x="14" y="22"/>
                    </a:lnTo>
                    <a:lnTo>
                      <a:pt x="15" y="22"/>
                    </a:lnTo>
                    <a:lnTo>
                      <a:pt x="15" y="20"/>
                    </a:lnTo>
                    <a:lnTo>
                      <a:pt x="15" y="18"/>
                    </a:lnTo>
                    <a:lnTo>
                      <a:pt x="18" y="15"/>
                    </a:lnTo>
                    <a:lnTo>
                      <a:pt x="18" y="15"/>
                    </a:lnTo>
                    <a:lnTo>
                      <a:pt x="19" y="12"/>
                    </a:lnTo>
                    <a:lnTo>
                      <a:pt x="20" y="10"/>
                    </a:lnTo>
                    <a:lnTo>
                      <a:pt x="19" y="8"/>
                    </a:lnTo>
                    <a:lnTo>
                      <a:pt x="16" y="7"/>
                    </a:lnTo>
                    <a:lnTo>
                      <a:pt x="15" y="6"/>
                    </a:lnTo>
                    <a:lnTo>
                      <a:pt x="15" y="6"/>
                    </a:lnTo>
                    <a:lnTo>
                      <a:pt x="13" y="5"/>
                    </a:lnTo>
                    <a:lnTo>
                      <a:pt x="1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8" name="Freeform 120">
                <a:extLst>
                  <a:ext uri="{FF2B5EF4-FFF2-40B4-BE49-F238E27FC236}">
                    <a16:creationId xmlns:a16="http://schemas.microsoft.com/office/drawing/2014/main" id="{B9719216-748D-B3B6-0163-AE516CE8246A}"/>
                  </a:ext>
                </a:extLst>
              </p:cNvPr>
              <p:cNvSpPr>
                <a:spLocks noEditPoints="1"/>
              </p:cNvSpPr>
              <p:nvPr/>
            </p:nvSpPr>
            <p:spPr bwMode="auto">
              <a:xfrm>
                <a:off x="6062663" y="4008438"/>
                <a:ext cx="396875" cy="328613"/>
              </a:xfrm>
              <a:custGeom>
                <a:avLst/>
                <a:gdLst>
                  <a:gd name="T0" fmla="*/ 236 w 250"/>
                  <a:gd name="T1" fmla="*/ 81 h 207"/>
                  <a:gd name="T2" fmla="*/ 219 w 250"/>
                  <a:gd name="T3" fmla="*/ 70 h 207"/>
                  <a:gd name="T4" fmla="*/ 234 w 250"/>
                  <a:gd name="T5" fmla="*/ 56 h 207"/>
                  <a:gd name="T6" fmla="*/ 237 w 250"/>
                  <a:gd name="T7" fmla="*/ 51 h 207"/>
                  <a:gd name="T8" fmla="*/ 236 w 250"/>
                  <a:gd name="T9" fmla="*/ 25 h 207"/>
                  <a:gd name="T10" fmla="*/ 233 w 250"/>
                  <a:gd name="T11" fmla="*/ 7 h 207"/>
                  <a:gd name="T12" fmla="*/ 218 w 250"/>
                  <a:gd name="T13" fmla="*/ 3 h 207"/>
                  <a:gd name="T14" fmla="*/ 205 w 250"/>
                  <a:gd name="T15" fmla="*/ 0 h 207"/>
                  <a:gd name="T16" fmla="*/ 201 w 250"/>
                  <a:gd name="T17" fmla="*/ 1 h 207"/>
                  <a:gd name="T18" fmla="*/ 196 w 250"/>
                  <a:gd name="T19" fmla="*/ 7 h 207"/>
                  <a:gd name="T20" fmla="*/ 184 w 250"/>
                  <a:gd name="T21" fmla="*/ 9 h 207"/>
                  <a:gd name="T22" fmla="*/ 175 w 250"/>
                  <a:gd name="T23" fmla="*/ 17 h 207"/>
                  <a:gd name="T24" fmla="*/ 164 w 250"/>
                  <a:gd name="T25" fmla="*/ 25 h 207"/>
                  <a:gd name="T26" fmla="*/ 161 w 250"/>
                  <a:gd name="T27" fmla="*/ 34 h 207"/>
                  <a:gd name="T28" fmla="*/ 154 w 250"/>
                  <a:gd name="T29" fmla="*/ 41 h 207"/>
                  <a:gd name="T30" fmla="*/ 146 w 250"/>
                  <a:gd name="T31" fmla="*/ 49 h 207"/>
                  <a:gd name="T32" fmla="*/ 140 w 250"/>
                  <a:gd name="T33" fmla="*/ 60 h 207"/>
                  <a:gd name="T34" fmla="*/ 127 w 250"/>
                  <a:gd name="T35" fmla="*/ 59 h 207"/>
                  <a:gd name="T36" fmla="*/ 112 w 250"/>
                  <a:gd name="T37" fmla="*/ 53 h 207"/>
                  <a:gd name="T38" fmla="*/ 95 w 250"/>
                  <a:gd name="T39" fmla="*/ 64 h 207"/>
                  <a:gd name="T40" fmla="*/ 80 w 250"/>
                  <a:gd name="T41" fmla="*/ 74 h 207"/>
                  <a:gd name="T42" fmla="*/ 64 w 250"/>
                  <a:gd name="T43" fmla="*/ 69 h 207"/>
                  <a:gd name="T44" fmla="*/ 58 w 250"/>
                  <a:gd name="T45" fmla="*/ 46 h 207"/>
                  <a:gd name="T46" fmla="*/ 43 w 250"/>
                  <a:gd name="T47" fmla="*/ 105 h 207"/>
                  <a:gd name="T48" fmla="*/ 34 w 250"/>
                  <a:gd name="T49" fmla="*/ 110 h 207"/>
                  <a:gd name="T50" fmla="*/ 26 w 250"/>
                  <a:gd name="T51" fmla="*/ 108 h 207"/>
                  <a:gd name="T52" fmla="*/ 12 w 250"/>
                  <a:gd name="T53" fmla="*/ 98 h 207"/>
                  <a:gd name="T54" fmla="*/ 6 w 250"/>
                  <a:gd name="T55" fmla="*/ 98 h 207"/>
                  <a:gd name="T56" fmla="*/ 6 w 250"/>
                  <a:gd name="T57" fmla="*/ 110 h 207"/>
                  <a:gd name="T58" fmla="*/ 19 w 250"/>
                  <a:gd name="T59" fmla="*/ 147 h 207"/>
                  <a:gd name="T60" fmla="*/ 24 w 250"/>
                  <a:gd name="T61" fmla="*/ 171 h 207"/>
                  <a:gd name="T62" fmla="*/ 18 w 250"/>
                  <a:gd name="T63" fmla="*/ 176 h 207"/>
                  <a:gd name="T64" fmla="*/ 24 w 250"/>
                  <a:gd name="T65" fmla="*/ 194 h 207"/>
                  <a:gd name="T66" fmla="*/ 33 w 250"/>
                  <a:gd name="T67" fmla="*/ 200 h 207"/>
                  <a:gd name="T68" fmla="*/ 45 w 250"/>
                  <a:gd name="T69" fmla="*/ 207 h 207"/>
                  <a:gd name="T70" fmla="*/ 56 w 250"/>
                  <a:gd name="T71" fmla="*/ 200 h 207"/>
                  <a:gd name="T72" fmla="*/ 72 w 250"/>
                  <a:gd name="T73" fmla="*/ 201 h 207"/>
                  <a:gd name="T74" fmla="*/ 81 w 250"/>
                  <a:gd name="T75" fmla="*/ 198 h 207"/>
                  <a:gd name="T76" fmla="*/ 97 w 250"/>
                  <a:gd name="T77" fmla="*/ 195 h 207"/>
                  <a:gd name="T78" fmla="*/ 121 w 250"/>
                  <a:gd name="T79" fmla="*/ 198 h 207"/>
                  <a:gd name="T80" fmla="*/ 132 w 250"/>
                  <a:gd name="T81" fmla="*/ 195 h 207"/>
                  <a:gd name="T82" fmla="*/ 145 w 250"/>
                  <a:gd name="T83" fmla="*/ 189 h 207"/>
                  <a:gd name="T84" fmla="*/ 160 w 250"/>
                  <a:gd name="T85" fmla="*/ 184 h 207"/>
                  <a:gd name="T86" fmla="*/ 177 w 250"/>
                  <a:gd name="T87" fmla="*/ 171 h 207"/>
                  <a:gd name="T88" fmla="*/ 201 w 250"/>
                  <a:gd name="T89" fmla="*/ 149 h 207"/>
                  <a:gd name="T90" fmla="*/ 219 w 250"/>
                  <a:gd name="T91" fmla="*/ 125 h 207"/>
                  <a:gd name="T92" fmla="*/ 229 w 250"/>
                  <a:gd name="T93" fmla="*/ 111 h 207"/>
                  <a:gd name="T94" fmla="*/ 241 w 250"/>
                  <a:gd name="T95" fmla="*/ 103 h 207"/>
                  <a:gd name="T96" fmla="*/ 248 w 250"/>
                  <a:gd name="T97" fmla="*/ 82 h 207"/>
                  <a:gd name="T98" fmla="*/ 243 w 250"/>
                  <a:gd name="T99" fmla="*/ 74 h 207"/>
                  <a:gd name="T100" fmla="*/ 192 w 250"/>
                  <a:gd name="T101" fmla="*/ 122 h 207"/>
                  <a:gd name="T102" fmla="*/ 184 w 250"/>
                  <a:gd name="T103" fmla="*/ 129 h 207"/>
                  <a:gd name="T104" fmla="*/ 176 w 250"/>
                  <a:gd name="T105" fmla="*/ 139 h 207"/>
                  <a:gd name="T106" fmla="*/ 164 w 250"/>
                  <a:gd name="T107" fmla="*/ 129 h 207"/>
                  <a:gd name="T108" fmla="*/ 161 w 250"/>
                  <a:gd name="T109" fmla="*/ 118 h 207"/>
                  <a:gd name="T110" fmla="*/ 177 w 250"/>
                  <a:gd name="T111" fmla="*/ 105 h 207"/>
                  <a:gd name="T112" fmla="*/ 185 w 250"/>
                  <a:gd name="T113" fmla="*/ 103 h 207"/>
                  <a:gd name="T114" fmla="*/ 197 w 250"/>
                  <a:gd name="T115" fmla="*/ 118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50" h="206">
                    <a:moveTo>
                      <a:pt x="241" y="74"/>
                    </a:moveTo>
                    <a:lnTo>
                      <a:pt x="240" y="75"/>
                    </a:lnTo>
                    <a:lnTo>
                      <a:pt x="241" y="76"/>
                    </a:lnTo>
                    <a:lnTo>
                      <a:pt x="240" y="79"/>
                    </a:lnTo>
                    <a:lnTo>
                      <a:pt x="236" y="81"/>
                    </a:lnTo>
                    <a:lnTo>
                      <a:pt x="229" y="81"/>
                    </a:lnTo>
                    <a:lnTo>
                      <a:pt x="223" y="77"/>
                    </a:lnTo>
                    <a:lnTo>
                      <a:pt x="222" y="74"/>
                    </a:lnTo>
                    <a:lnTo>
                      <a:pt x="220" y="73"/>
                    </a:lnTo>
                    <a:lnTo>
                      <a:pt x="219" y="70"/>
                    </a:lnTo>
                    <a:lnTo>
                      <a:pt x="221" y="66"/>
                    </a:lnTo>
                    <a:lnTo>
                      <a:pt x="225" y="59"/>
                    </a:lnTo>
                    <a:lnTo>
                      <a:pt x="225" y="55"/>
                    </a:lnTo>
                    <a:lnTo>
                      <a:pt x="229" y="54"/>
                    </a:lnTo>
                    <a:lnTo>
                      <a:pt x="234" y="56"/>
                    </a:lnTo>
                    <a:lnTo>
                      <a:pt x="236" y="59"/>
                    </a:lnTo>
                    <a:lnTo>
                      <a:pt x="236" y="59"/>
                    </a:lnTo>
                    <a:lnTo>
                      <a:pt x="237" y="55"/>
                    </a:lnTo>
                    <a:lnTo>
                      <a:pt x="237" y="55"/>
                    </a:lnTo>
                    <a:lnTo>
                      <a:pt x="237" y="51"/>
                    </a:lnTo>
                    <a:lnTo>
                      <a:pt x="238" y="46"/>
                    </a:lnTo>
                    <a:lnTo>
                      <a:pt x="238" y="34"/>
                    </a:lnTo>
                    <a:lnTo>
                      <a:pt x="237" y="32"/>
                    </a:lnTo>
                    <a:lnTo>
                      <a:pt x="236" y="29"/>
                    </a:lnTo>
                    <a:lnTo>
                      <a:pt x="236" y="25"/>
                    </a:lnTo>
                    <a:lnTo>
                      <a:pt x="236" y="24"/>
                    </a:lnTo>
                    <a:lnTo>
                      <a:pt x="236" y="18"/>
                    </a:lnTo>
                    <a:lnTo>
                      <a:pt x="235" y="15"/>
                    </a:lnTo>
                    <a:lnTo>
                      <a:pt x="233" y="7"/>
                    </a:lnTo>
                    <a:lnTo>
                      <a:pt x="233" y="7"/>
                    </a:lnTo>
                    <a:lnTo>
                      <a:pt x="230" y="4"/>
                    </a:lnTo>
                    <a:lnTo>
                      <a:pt x="226" y="3"/>
                    </a:lnTo>
                    <a:lnTo>
                      <a:pt x="221" y="4"/>
                    </a:lnTo>
                    <a:lnTo>
                      <a:pt x="219" y="5"/>
                    </a:lnTo>
                    <a:lnTo>
                      <a:pt x="218" y="3"/>
                    </a:lnTo>
                    <a:lnTo>
                      <a:pt x="214" y="2"/>
                    </a:lnTo>
                    <a:lnTo>
                      <a:pt x="212" y="2"/>
                    </a:lnTo>
                    <a:lnTo>
                      <a:pt x="211" y="1"/>
                    </a:lnTo>
                    <a:lnTo>
                      <a:pt x="207" y="0"/>
                    </a:lnTo>
                    <a:lnTo>
                      <a:pt x="205" y="0"/>
                    </a:lnTo>
                    <a:lnTo>
                      <a:pt x="205" y="1"/>
                    </a:lnTo>
                    <a:lnTo>
                      <a:pt x="204" y="1"/>
                    </a:lnTo>
                    <a:lnTo>
                      <a:pt x="203" y="1"/>
                    </a:lnTo>
                    <a:lnTo>
                      <a:pt x="203" y="1"/>
                    </a:lnTo>
                    <a:lnTo>
                      <a:pt x="201" y="1"/>
                    </a:lnTo>
                    <a:lnTo>
                      <a:pt x="199" y="2"/>
                    </a:lnTo>
                    <a:lnTo>
                      <a:pt x="197" y="2"/>
                    </a:lnTo>
                    <a:lnTo>
                      <a:pt x="196" y="3"/>
                    </a:lnTo>
                    <a:lnTo>
                      <a:pt x="197" y="3"/>
                    </a:lnTo>
                    <a:lnTo>
                      <a:pt x="196" y="7"/>
                    </a:lnTo>
                    <a:lnTo>
                      <a:pt x="192" y="8"/>
                    </a:lnTo>
                    <a:lnTo>
                      <a:pt x="190" y="10"/>
                    </a:lnTo>
                    <a:lnTo>
                      <a:pt x="188" y="10"/>
                    </a:lnTo>
                    <a:lnTo>
                      <a:pt x="185" y="10"/>
                    </a:lnTo>
                    <a:lnTo>
                      <a:pt x="184" y="9"/>
                    </a:lnTo>
                    <a:lnTo>
                      <a:pt x="182" y="10"/>
                    </a:lnTo>
                    <a:lnTo>
                      <a:pt x="179" y="12"/>
                    </a:lnTo>
                    <a:lnTo>
                      <a:pt x="177" y="14"/>
                    </a:lnTo>
                    <a:lnTo>
                      <a:pt x="176" y="15"/>
                    </a:lnTo>
                    <a:lnTo>
                      <a:pt x="175" y="17"/>
                    </a:lnTo>
                    <a:lnTo>
                      <a:pt x="173" y="17"/>
                    </a:lnTo>
                    <a:lnTo>
                      <a:pt x="171" y="19"/>
                    </a:lnTo>
                    <a:lnTo>
                      <a:pt x="169" y="19"/>
                    </a:lnTo>
                    <a:lnTo>
                      <a:pt x="168" y="20"/>
                    </a:lnTo>
                    <a:lnTo>
                      <a:pt x="164" y="25"/>
                    </a:lnTo>
                    <a:lnTo>
                      <a:pt x="163" y="27"/>
                    </a:lnTo>
                    <a:lnTo>
                      <a:pt x="164" y="29"/>
                    </a:lnTo>
                    <a:lnTo>
                      <a:pt x="164" y="33"/>
                    </a:lnTo>
                    <a:lnTo>
                      <a:pt x="162" y="33"/>
                    </a:lnTo>
                    <a:lnTo>
                      <a:pt x="161" y="34"/>
                    </a:lnTo>
                    <a:lnTo>
                      <a:pt x="159" y="36"/>
                    </a:lnTo>
                    <a:lnTo>
                      <a:pt x="158" y="37"/>
                    </a:lnTo>
                    <a:lnTo>
                      <a:pt x="156" y="39"/>
                    </a:lnTo>
                    <a:lnTo>
                      <a:pt x="155" y="39"/>
                    </a:lnTo>
                    <a:lnTo>
                      <a:pt x="154" y="41"/>
                    </a:lnTo>
                    <a:lnTo>
                      <a:pt x="152" y="41"/>
                    </a:lnTo>
                    <a:lnTo>
                      <a:pt x="149" y="42"/>
                    </a:lnTo>
                    <a:lnTo>
                      <a:pt x="147" y="44"/>
                    </a:lnTo>
                    <a:lnTo>
                      <a:pt x="146" y="45"/>
                    </a:lnTo>
                    <a:lnTo>
                      <a:pt x="146" y="49"/>
                    </a:lnTo>
                    <a:lnTo>
                      <a:pt x="145" y="51"/>
                    </a:lnTo>
                    <a:lnTo>
                      <a:pt x="145" y="53"/>
                    </a:lnTo>
                    <a:lnTo>
                      <a:pt x="144" y="54"/>
                    </a:lnTo>
                    <a:lnTo>
                      <a:pt x="145" y="56"/>
                    </a:lnTo>
                    <a:lnTo>
                      <a:pt x="140" y="60"/>
                    </a:lnTo>
                    <a:lnTo>
                      <a:pt x="137" y="59"/>
                    </a:lnTo>
                    <a:lnTo>
                      <a:pt x="137" y="57"/>
                    </a:lnTo>
                    <a:lnTo>
                      <a:pt x="134" y="57"/>
                    </a:lnTo>
                    <a:lnTo>
                      <a:pt x="131" y="57"/>
                    </a:lnTo>
                    <a:lnTo>
                      <a:pt x="127" y="59"/>
                    </a:lnTo>
                    <a:lnTo>
                      <a:pt x="124" y="57"/>
                    </a:lnTo>
                    <a:lnTo>
                      <a:pt x="122" y="57"/>
                    </a:lnTo>
                    <a:lnTo>
                      <a:pt x="116" y="54"/>
                    </a:lnTo>
                    <a:lnTo>
                      <a:pt x="114" y="54"/>
                    </a:lnTo>
                    <a:lnTo>
                      <a:pt x="112" y="53"/>
                    </a:lnTo>
                    <a:lnTo>
                      <a:pt x="108" y="52"/>
                    </a:lnTo>
                    <a:lnTo>
                      <a:pt x="104" y="52"/>
                    </a:lnTo>
                    <a:lnTo>
                      <a:pt x="101" y="55"/>
                    </a:lnTo>
                    <a:lnTo>
                      <a:pt x="99" y="61"/>
                    </a:lnTo>
                    <a:lnTo>
                      <a:pt x="95" y="64"/>
                    </a:lnTo>
                    <a:lnTo>
                      <a:pt x="90" y="67"/>
                    </a:lnTo>
                    <a:lnTo>
                      <a:pt x="89" y="68"/>
                    </a:lnTo>
                    <a:lnTo>
                      <a:pt x="86" y="71"/>
                    </a:lnTo>
                    <a:lnTo>
                      <a:pt x="82" y="71"/>
                    </a:lnTo>
                    <a:lnTo>
                      <a:pt x="80" y="74"/>
                    </a:lnTo>
                    <a:lnTo>
                      <a:pt x="75" y="73"/>
                    </a:lnTo>
                    <a:lnTo>
                      <a:pt x="73" y="74"/>
                    </a:lnTo>
                    <a:lnTo>
                      <a:pt x="70" y="73"/>
                    </a:lnTo>
                    <a:lnTo>
                      <a:pt x="64" y="74"/>
                    </a:lnTo>
                    <a:lnTo>
                      <a:pt x="64" y="69"/>
                    </a:lnTo>
                    <a:lnTo>
                      <a:pt x="66" y="64"/>
                    </a:lnTo>
                    <a:lnTo>
                      <a:pt x="66" y="61"/>
                    </a:lnTo>
                    <a:lnTo>
                      <a:pt x="63" y="53"/>
                    </a:lnTo>
                    <a:lnTo>
                      <a:pt x="60" y="48"/>
                    </a:lnTo>
                    <a:lnTo>
                      <a:pt x="58" y="46"/>
                    </a:lnTo>
                    <a:lnTo>
                      <a:pt x="56" y="100"/>
                    </a:lnTo>
                    <a:lnTo>
                      <a:pt x="53" y="100"/>
                    </a:lnTo>
                    <a:lnTo>
                      <a:pt x="49" y="100"/>
                    </a:lnTo>
                    <a:lnTo>
                      <a:pt x="45" y="101"/>
                    </a:lnTo>
                    <a:lnTo>
                      <a:pt x="43" y="105"/>
                    </a:lnTo>
                    <a:lnTo>
                      <a:pt x="41" y="105"/>
                    </a:lnTo>
                    <a:lnTo>
                      <a:pt x="41" y="106"/>
                    </a:lnTo>
                    <a:lnTo>
                      <a:pt x="41" y="111"/>
                    </a:lnTo>
                    <a:lnTo>
                      <a:pt x="37" y="110"/>
                    </a:lnTo>
                    <a:lnTo>
                      <a:pt x="34" y="110"/>
                    </a:lnTo>
                    <a:lnTo>
                      <a:pt x="33" y="108"/>
                    </a:lnTo>
                    <a:lnTo>
                      <a:pt x="31" y="108"/>
                    </a:lnTo>
                    <a:lnTo>
                      <a:pt x="30" y="110"/>
                    </a:lnTo>
                    <a:lnTo>
                      <a:pt x="27" y="108"/>
                    </a:lnTo>
                    <a:lnTo>
                      <a:pt x="26" y="108"/>
                    </a:lnTo>
                    <a:lnTo>
                      <a:pt x="23" y="108"/>
                    </a:lnTo>
                    <a:lnTo>
                      <a:pt x="20" y="107"/>
                    </a:lnTo>
                    <a:lnTo>
                      <a:pt x="14" y="106"/>
                    </a:lnTo>
                    <a:lnTo>
                      <a:pt x="11" y="100"/>
                    </a:lnTo>
                    <a:lnTo>
                      <a:pt x="12" y="98"/>
                    </a:lnTo>
                    <a:lnTo>
                      <a:pt x="11" y="98"/>
                    </a:lnTo>
                    <a:lnTo>
                      <a:pt x="8" y="95"/>
                    </a:lnTo>
                    <a:lnTo>
                      <a:pt x="6" y="96"/>
                    </a:lnTo>
                    <a:lnTo>
                      <a:pt x="5" y="97"/>
                    </a:lnTo>
                    <a:lnTo>
                      <a:pt x="6" y="98"/>
                    </a:lnTo>
                    <a:lnTo>
                      <a:pt x="6" y="101"/>
                    </a:lnTo>
                    <a:lnTo>
                      <a:pt x="1" y="103"/>
                    </a:lnTo>
                    <a:lnTo>
                      <a:pt x="0" y="103"/>
                    </a:lnTo>
                    <a:lnTo>
                      <a:pt x="1" y="106"/>
                    </a:lnTo>
                    <a:lnTo>
                      <a:pt x="6" y="110"/>
                    </a:lnTo>
                    <a:lnTo>
                      <a:pt x="9" y="120"/>
                    </a:lnTo>
                    <a:lnTo>
                      <a:pt x="9" y="125"/>
                    </a:lnTo>
                    <a:lnTo>
                      <a:pt x="13" y="133"/>
                    </a:lnTo>
                    <a:lnTo>
                      <a:pt x="15" y="141"/>
                    </a:lnTo>
                    <a:lnTo>
                      <a:pt x="19" y="147"/>
                    </a:lnTo>
                    <a:lnTo>
                      <a:pt x="20" y="150"/>
                    </a:lnTo>
                    <a:lnTo>
                      <a:pt x="23" y="157"/>
                    </a:lnTo>
                    <a:lnTo>
                      <a:pt x="23" y="159"/>
                    </a:lnTo>
                    <a:lnTo>
                      <a:pt x="26" y="165"/>
                    </a:lnTo>
                    <a:lnTo>
                      <a:pt x="24" y="171"/>
                    </a:lnTo>
                    <a:lnTo>
                      <a:pt x="22" y="173"/>
                    </a:lnTo>
                    <a:lnTo>
                      <a:pt x="20" y="173"/>
                    </a:lnTo>
                    <a:lnTo>
                      <a:pt x="19" y="172"/>
                    </a:lnTo>
                    <a:lnTo>
                      <a:pt x="18" y="172"/>
                    </a:lnTo>
                    <a:lnTo>
                      <a:pt x="18" y="176"/>
                    </a:lnTo>
                    <a:lnTo>
                      <a:pt x="20" y="179"/>
                    </a:lnTo>
                    <a:lnTo>
                      <a:pt x="23" y="181"/>
                    </a:lnTo>
                    <a:lnTo>
                      <a:pt x="26" y="187"/>
                    </a:lnTo>
                    <a:lnTo>
                      <a:pt x="23" y="191"/>
                    </a:lnTo>
                    <a:lnTo>
                      <a:pt x="24" y="194"/>
                    </a:lnTo>
                    <a:lnTo>
                      <a:pt x="23" y="196"/>
                    </a:lnTo>
                    <a:lnTo>
                      <a:pt x="23" y="198"/>
                    </a:lnTo>
                    <a:lnTo>
                      <a:pt x="27" y="195"/>
                    </a:lnTo>
                    <a:lnTo>
                      <a:pt x="31" y="195"/>
                    </a:lnTo>
                    <a:lnTo>
                      <a:pt x="33" y="200"/>
                    </a:lnTo>
                    <a:lnTo>
                      <a:pt x="34" y="199"/>
                    </a:lnTo>
                    <a:lnTo>
                      <a:pt x="37" y="201"/>
                    </a:lnTo>
                    <a:lnTo>
                      <a:pt x="37" y="203"/>
                    </a:lnTo>
                    <a:lnTo>
                      <a:pt x="38" y="203"/>
                    </a:lnTo>
                    <a:lnTo>
                      <a:pt x="45" y="207"/>
                    </a:lnTo>
                    <a:lnTo>
                      <a:pt x="48" y="206"/>
                    </a:lnTo>
                    <a:lnTo>
                      <a:pt x="49" y="207"/>
                    </a:lnTo>
                    <a:lnTo>
                      <a:pt x="49" y="205"/>
                    </a:lnTo>
                    <a:lnTo>
                      <a:pt x="52" y="205"/>
                    </a:lnTo>
                    <a:lnTo>
                      <a:pt x="56" y="200"/>
                    </a:lnTo>
                    <a:lnTo>
                      <a:pt x="59" y="201"/>
                    </a:lnTo>
                    <a:lnTo>
                      <a:pt x="60" y="200"/>
                    </a:lnTo>
                    <a:lnTo>
                      <a:pt x="65" y="200"/>
                    </a:lnTo>
                    <a:lnTo>
                      <a:pt x="70" y="201"/>
                    </a:lnTo>
                    <a:lnTo>
                      <a:pt x="72" y="201"/>
                    </a:lnTo>
                    <a:lnTo>
                      <a:pt x="74" y="200"/>
                    </a:lnTo>
                    <a:lnTo>
                      <a:pt x="75" y="200"/>
                    </a:lnTo>
                    <a:lnTo>
                      <a:pt x="78" y="198"/>
                    </a:lnTo>
                    <a:lnTo>
                      <a:pt x="80" y="198"/>
                    </a:lnTo>
                    <a:lnTo>
                      <a:pt x="81" y="198"/>
                    </a:lnTo>
                    <a:lnTo>
                      <a:pt x="81" y="195"/>
                    </a:lnTo>
                    <a:lnTo>
                      <a:pt x="85" y="194"/>
                    </a:lnTo>
                    <a:lnTo>
                      <a:pt x="94" y="194"/>
                    </a:lnTo>
                    <a:lnTo>
                      <a:pt x="96" y="196"/>
                    </a:lnTo>
                    <a:lnTo>
                      <a:pt x="97" y="195"/>
                    </a:lnTo>
                    <a:lnTo>
                      <a:pt x="99" y="194"/>
                    </a:lnTo>
                    <a:lnTo>
                      <a:pt x="104" y="193"/>
                    </a:lnTo>
                    <a:lnTo>
                      <a:pt x="111" y="195"/>
                    </a:lnTo>
                    <a:lnTo>
                      <a:pt x="114" y="196"/>
                    </a:lnTo>
                    <a:lnTo>
                      <a:pt x="121" y="198"/>
                    </a:lnTo>
                    <a:lnTo>
                      <a:pt x="119" y="196"/>
                    </a:lnTo>
                    <a:lnTo>
                      <a:pt x="123" y="193"/>
                    </a:lnTo>
                    <a:lnTo>
                      <a:pt x="126" y="194"/>
                    </a:lnTo>
                    <a:lnTo>
                      <a:pt x="129" y="195"/>
                    </a:lnTo>
                    <a:lnTo>
                      <a:pt x="132" y="195"/>
                    </a:lnTo>
                    <a:lnTo>
                      <a:pt x="130" y="194"/>
                    </a:lnTo>
                    <a:lnTo>
                      <a:pt x="133" y="189"/>
                    </a:lnTo>
                    <a:lnTo>
                      <a:pt x="138" y="188"/>
                    </a:lnTo>
                    <a:lnTo>
                      <a:pt x="142" y="188"/>
                    </a:lnTo>
                    <a:lnTo>
                      <a:pt x="145" y="189"/>
                    </a:lnTo>
                    <a:lnTo>
                      <a:pt x="147" y="189"/>
                    </a:lnTo>
                    <a:lnTo>
                      <a:pt x="151" y="187"/>
                    </a:lnTo>
                    <a:lnTo>
                      <a:pt x="155" y="186"/>
                    </a:lnTo>
                    <a:lnTo>
                      <a:pt x="155" y="185"/>
                    </a:lnTo>
                    <a:lnTo>
                      <a:pt x="160" y="184"/>
                    </a:lnTo>
                    <a:lnTo>
                      <a:pt x="162" y="181"/>
                    </a:lnTo>
                    <a:lnTo>
                      <a:pt x="173" y="174"/>
                    </a:lnTo>
                    <a:lnTo>
                      <a:pt x="175" y="172"/>
                    </a:lnTo>
                    <a:lnTo>
                      <a:pt x="175" y="171"/>
                    </a:lnTo>
                    <a:lnTo>
                      <a:pt x="177" y="171"/>
                    </a:lnTo>
                    <a:lnTo>
                      <a:pt x="193" y="155"/>
                    </a:lnTo>
                    <a:lnTo>
                      <a:pt x="195" y="154"/>
                    </a:lnTo>
                    <a:lnTo>
                      <a:pt x="196" y="154"/>
                    </a:lnTo>
                    <a:lnTo>
                      <a:pt x="199" y="150"/>
                    </a:lnTo>
                    <a:lnTo>
                      <a:pt x="201" y="149"/>
                    </a:lnTo>
                    <a:lnTo>
                      <a:pt x="201" y="145"/>
                    </a:lnTo>
                    <a:lnTo>
                      <a:pt x="207" y="141"/>
                    </a:lnTo>
                    <a:lnTo>
                      <a:pt x="213" y="130"/>
                    </a:lnTo>
                    <a:lnTo>
                      <a:pt x="217" y="125"/>
                    </a:lnTo>
                    <a:lnTo>
                      <a:pt x="219" y="125"/>
                    </a:lnTo>
                    <a:lnTo>
                      <a:pt x="220" y="122"/>
                    </a:lnTo>
                    <a:lnTo>
                      <a:pt x="220" y="121"/>
                    </a:lnTo>
                    <a:lnTo>
                      <a:pt x="223" y="118"/>
                    </a:lnTo>
                    <a:lnTo>
                      <a:pt x="226" y="113"/>
                    </a:lnTo>
                    <a:lnTo>
                      <a:pt x="229" y="111"/>
                    </a:lnTo>
                    <a:lnTo>
                      <a:pt x="232" y="110"/>
                    </a:lnTo>
                    <a:lnTo>
                      <a:pt x="234" y="108"/>
                    </a:lnTo>
                    <a:lnTo>
                      <a:pt x="235" y="106"/>
                    </a:lnTo>
                    <a:lnTo>
                      <a:pt x="236" y="106"/>
                    </a:lnTo>
                    <a:lnTo>
                      <a:pt x="241" y="103"/>
                    </a:lnTo>
                    <a:lnTo>
                      <a:pt x="241" y="99"/>
                    </a:lnTo>
                    <a:lnTo>
                      <a:pt x="243" y="97"/>
                    </a:lnTo>
                    <a:lnTo>
                      <a:pt x="244" y="91"/>
                    </a:lnTo>
                    <a:lnTo>
                      <a:pt x="247" y="86"/>
                    </a:lnTo>
                    <a:lnTo>
                      <a:pt x="248" y="82"/>
                    </a:lnTo>
                    <a:lnTo>
                      <a:pt x="249" y="77"/>
                    </a:lnTo>
                    <a:lnTo>
                      <a:pt x="248" y="77"/>
                    </a:lnTo>
                    <a:lnTo>
                      <a:pt x="250" y="75"/>
                    </a:lnTo>
                    <a:lnTo>
                      <a:pt x="249" y="75"/>
                    </a:lnTo>
                    <a:lnTo>
                      <a:pt x="243" y="74"/>
                    </a:lnTo>
                    <a:lnTo>
                      <a:pt x="242" y="74"/>
                    </a:lnTo>
                    <a:lnTo>
                      <a:pt x="241" y="74"/>
                    </a:lnTo>
                    <a:close/>
                    <a:moveTo>
                      <a:pt x="193" y="121"/>
                    </a:moveTo>
                    <a:lnTo>
                      <a:pt x="192" y="122"/>
                    </a:lnTo>
                    <a:lnTo>
                      <a:pt x="192" y="122"/>
                    </a:lnTo>
                    <a:lnTo>
                      <a:pt x="193" y="123"/>
                    </a:lnTo>
                    <a:lnTo>
                      <a:pt x="192" y="128"/>
                    </a:lnTo>
                    <a:lnTo>
                      <a:pt x="189" y="130"/>
                    </a:lnTo>
                    <a:lnTo>
                      <a:pt x="186" y="129"/>
                    </a:lnTo>
                    <a:lnTo>
                      <a:pt x="184" y="129"/>
                    </a:lnTo>
                    <a:lnTo>
                      <a:pt x="182" y="132"/>
                    </a:lnTo>
                    <a:lnTo>
                      <a:pt x="179" y="132"/>
                    </a:lnTo>
                    <a:lnTo>
                      <a:pt x="178" y="135"/>
                    </a:lnTo>
                    <a:lnTo>
                      <a:pt x="177" y="136"/>
                    </a:lnTo>
                    <a:lnTo>
                      <a:pt x="176" y="139"/>
                    </a:lnTo>
                    <a:lnTo>
                      <a:pt x="173" y="139"/>
                    </a:lnTo>
                    <a:lnTo>
                      <a:pt x="169" y="137"/>
                    </a:lnTo>
                    <a:lnTo>
                      <a:pt x="167" y="134"/>
                    </a:lnTo>
                    <a:lnTo>
                      <a:pt x="164" y="133"/>
                    </a:lnTo>
                    <a:lnTo>
                      <a:pt x="164" y="129"/>
                    </a:lnTo>
                    <a:lnTo>
                      <a:pt x="162" y="127"/>
                    </a:lnTo>
                    <a:lnTo>
                      <a:pt x="162" y="126"/>
                    </a:lnTo>
                    <a:lnTo>
                      <a:pt x="160" y="123"/>
                    </a:lnTo>
                    <a:lnTo>
                      <a:pt x="159" y="120"/>
                    </a:lnTo>
                    <a:lnTo>
                      <a:pt x="161" y="118"/>
                    </a:lnTo>
                    <a:lnTo>
                      <a:pt x="164" y="115"/>
                    </a:lnTo>
                    <a:lnTo>
                      <a:pt x="167" y="111"/>
                    </a:lnTo>
                    <a:lnTo>
                      <a:pt x="170" y="107"/>
                    </a:lnTo>
                    <a:lnTo>
                      <a:pt x="176" y="107"/>
                    </a:lnTo>
                    <a:lnTo>
                      <a:pt x="177" y="105"/>
                    </a:lnTo>
                    <a:lnTo>
                      <a:pt x="179" y="105"/>
                    </a:lnTo>
                    <a:lnTo>
                      <a:pt x="179" y="103"/>
                    </a:lnTo>
                    <a:lnTo>
                      <a:pt x="183" y="103"/>
                    </a:lnTo>
                    <a:lnTo>
                      <a:pt x="184" y="104"/>
                    </a:lnTo>
                    <a:lnTo>
                      <a:pt x="185" y="103"/>
                    </a:lnTo>
                    <a:lnTo>
                      <a:pt x="188" y="105"/>
                    </a:lnTo>
                    <a:lnTo>
                      <a:pt x="190" y="104"/>
                    </a:lnTo>
                    <a:lnTo>
                      <a:pt x="195" y="107"/>
                    </a:lnTo>
                    <a:lnTo>
                      <a:pt x="197" y="114"/>
                    </a:lnTo>
                    <a:lnTo>
                      <a:pt x="197" y="118"/>
                    </a:lnTo>
                    <a:lnTo>
                      <a:pt x="193" y="1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9" name="Freeform 121">
                <a:extLst>
                  <a:ext uri="{FF2B5EF4-FFF2-40B4-BE49-F238E27FC236}">
                    <a16:creationId xmlns:a16="http://schemas.microsoft.com/office/drawing/2014/main" id="{3B7D3D32-3B9B-D189-FED6-FB96F6201949}"/>
                  </a:ext>
                </a:extLst>
              </p:cNvPr>
              <p:cNvSpPr/>
              <p:nvPr/>
            </p:nvSpPr>
            <p:spPr bwMode="auto">
              <a:xfrm>
                <a:off x="6318251" y="4175126"/>
                <a:ext cx="53975" cy="49213"/>
              </a:xfrm>
              <a:custGeom>
                <a:avLst/>
                <a:gdLst>
                  <a:gd name="T0" fmla="*/ 31 w 34"/>
                  <a:gd name="T1" fmla="*/ 3 h 31"/>
                  <a:gd name="T2" fmla="*/ 29 w 34"/>
                  <a:gd name="T3" fmla="*/ 2 h 31"/>
                  <a:gd name="T4" fmla="*/ 27 w 34"/>
                  <a:gd name="T5" fmla="*/ 2 h 31"/>
                  <a:gd name="T6" fmla="*/ 24 w 34"/>
                  <a:gd name="T7" fmla="*/ 1 h 31"/>
                  <a:gd name="T8" fmla="*/ 23 w 34"/>
                  <a:gd name="T9" fmla="*/ 2 h 31"/>
                  <a:gd name="T10" fmla="*/ 21 w 34"/>
                  <a:gd name="T11" fmla="*/ 0 h 31"/>
                  <a:gd name="T12" fmla="*/ 21 w 34"/>
                  <a:gd name="T13" fmla="*/ 0 h 31"/>
                  <a:gd name="T14" fmla="*/ 20 w 34"/>
                  <a:gd name="T15" fmla="*/ 1 h 31"/>
                  <a:gd name="T16" fmla="*/ 17 w 34"/>
                  <a:gd name="T17" fmla="*/ 2 h 31"/>
                  <a:gd name="T18" fmla="*/ 16 w 34"/>
                  <a:gd name="T19" fmla="*/ 5 h 31"/>
                  <a:gd name="T20" fmla="*/ 10 w 34"/>
                  <a:gd name="T21" fmla="*/ 5 h 31"/>
                  <a:gd name="T22" fmla="*/ 8 w 34"/>
                  <a:gd name="T23" fmla="*/ 8 h 31"/>
                  <a:gd name="T24" fmla="*/ 6 w 34"/>
                  <a:gd name="T25" fmla="*/ 12 h 31"/>
                  <a:gd name="T26" fmla="*/ 0 w 34"/>
                  <a:gd name="T27" fmla="*/ 16 h 31"/>
                  <a:gd name="T28" fmla="*/ 1 w 34"/>
                  <a:gd name="T29" fmla="*/ 17 h 31"/>
                  <a:gd name="T30" fmla="*/ 3 w 34"/>
                  <a:gd name="T31" fmla="*/ 20 h 31"/>
                  <a:gd name="T32" fmla="*/ 3 w 34"/>
                  <a:gd name="T33" fmla="*/ 21 h 31"/>
                  <a:gd name="T34" fmla="*/ 6 w 34"/>
                  <a:gd name="T35" fmla="*/ 23 h 31"/>
                  <a:gd name="T36" fmla="*/ 6 w 34"/>
                  <a:gd name="T37" fmla="*/ 27 h 31"/>
                  <a:gd name="T38" fmla="*/ 7 w 34"/>
                  <a:gd name="T39" fmla="*/ 28 h 31"/>
                  <a:gd name="T40" fmla="*/ 9 w 34"/>
                  <a:gd name="T41" fmla="*/ 30 h 31"/>
                  <a:gd name="T42" fmla="*/ 12 w 34"/>
                  <a:gd name="T43" fmla="*/ 31 h 31"/>
                  <a:gd name="T44" fmla="*/ 14 w 34"/>
                  <a:gd name="T45" fmla="*/ 31 h 31"/>
                  <a:gd name="T46" fmla="*/ 15 w 34"/>
                  <a:gd name="T47" fmla="*/ 30 h 31"/>
                  <a:gd name="T48" fmla="*/ 15 w 34"/>
                  <a:gd name="T49" fmla="*/ 29 h 31"/>
                  <a:gd name="T50" fmla="*/ 17 w 34"/>
                  <a:gd name="T51" fmla="*/ 24 h 31"/>
                  <a:gd name="T52" fmla="*/ 20 w 34"/>
                  <a:gd name="T53" fmla="*/ 24 h 31"/>
                  <a:gd name="T54" fmla="*/ 22 w 34"/>
                  <a:gd name="T55" fmla="*/ 22 h 31"/>
                  <a:gd name="T56" fmla="*/ 25 w 34"/>
                  <a:gd name="T57" fmla="*/ 22 h 31"/>
                  <a:gd name="T58" fmla="*/ 27 w 34"/>
                  <a:gd name="T59" fmla="*/ 22 h 31"/>
                  <a:gd name="T60" fmla="*/ 29 w 34"/>
                  <a:gd name="T61" fmla="*/ 21 h 31"/>
                  <a:gd name="T62" fmla="*/ 29 w 34"/>
                  <a:gd name="T63" fmla="*/ 20 h 31"/>
                  <a:gd name="T64" fmla="*/ 29 w 34"/>
                  <a:gd name="T65" fmla="*/ 18 h 31"/>
                  <a:gd name="T66" fmla="*/ 28 w 34"/>
                  <a:gd name="T67" fmla="*/ 16 h 31"/>
                  <a:gd name="T68" fmla="*/ 31 w 34"/>
                  <a:gd name="T69" fmla="*/ 14 h 31"/>
                  <a:gd name="T70" fmla="*/ 34 w 34"/>
                  <a:gd name="T71" fmla="*/ 13 h 31"/>
                  <a:gd name="T72" fmla="*/ 34 w 34"/>
                  <a:gd name="T73" fmla="*/ 9 h 31"/>
                  <a:gd name="T74" fmla="*/ 31 w 34"/>
                  <a:gd name="T75"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4" h="31">
                    <a:moveTo>
                      <a:pt x="31" y="3"/>
                    </a:moveTo>
                    <a:lnTo>
                      <a:pt x="29" y="2"/>
                    </a:lnTo>
                    <a:lnTo>
                      <a:pt x="27" y="2"/>
                    </a:lnTo>
                    <a:lnTo>
                      <a:pt x="24" y="1"/>
                    </a:lnTo>
                    <a:lnTo>
                      <a:pt x="23" y="2"/>
                    </a:lnTo>
                    <a:lnTo>
                      <a:pt x="21" y="0"/>
                    </a:lnTo>
                    <a:lnTo>
                      <a:pt x="21" y="0"/>
                    </a:lnTo>
                    <a:lnTo>
                      <a:pt x="20" y="1"/>
                    </a:lnTo>
                    <a:lnTo>
                      <a:pt x="17" y="2"/>
                    </a:lnTo>
                    <a:lnTo>
                      <a:pt x="16" y="5"/>
                    </a:lnTo>
                    <a:lnTo>
                      <a:pt x="10" y="5"/>
                    </a:lnTo>
                    <a:lnTo>
                      <a:pt x="8" y="8"/>
                    </a:lnTo>
                    <a:lnTo>
                      <a:pt x="6" y="12"/>
                    </a:lnTo>
                    <a:lnTo>
                      <a:pt x="0" y="16"/>
                    </a:lnTo>
                    <a:lnTo>
                      <a:pt x="1" y="17"/>
                    </a:lnTo>
                    <a:lnTo>
                      <a:pt x="3" y="20"/>
                    </a:lnTo>
                    <a:lnTo>
                      <a:pt x="3" y="21"/>
                    </a:lnTo>
                    <a:lnTo>
                      <a:pt x="6" y="23"/>
                    </a:lnTo>
                    <a:lnTo>
                      <a:pt x="6" y="27"/>
                    </a:lnTo>
                    <a:lnTo>
                      <a:pt x="7" y="28"/>
                    </a:lnTo>
                    <a:lnTo>
                      <a:pt x="9" y="30"/>
                    </a:lnTo>
                    <a:lnTo>
                      <a:pt x="12" y="31"/>
                    </a:lnTo>
                    <a:lnTo>
                      <a:pt x="14" y="31"/>
                    </a:lnTo>
                    <a:lnTo>
                      <a:pt x="15" y="30"/>
                    </a:lnTo>
                    <a:lnTo>
                      <a:pt x="15" y="29"/>
                    </a:lnTo>
                    <a:lnTo>
                      <a:pt x="17" y="24"/>
                    </a:lnTo>
                    <a:lnTo>
                      <a:pt x="20" y="24"/>
                    </a:lnTo>
                    <a:lnTo>
                      <a:pt x="22" y="22"/>
                    </a:lnTo>
                    <a:lnTo>
                      <a:pt x="25" y="22"/>
                    </a:lnTo>
                    <a:lnTo>
                      <a:pt x="27" y="22"/>
                    </a:lnTo>
                    <a:lnTo>
                      <a:pt x="29" y="21"/>
                    </a:lnTo>
                    <a:lnTo>
                      <a:pt x="29" y="20"/>
                    </a:lnTo>
                    <a:lnTo>
                      <a:pt x="29" y="18"/>
                    </a:lnTo>
                    <a:lnTo>
                      <a:pt x="28" y="16"/>
                    </a:lnTo>
                    <a:lnTo>
                      <a:pt x="31" y="14"/>
                    </a:lnTo>
                    <a:lnTo>
                      <a:pt x="34" y="13"/>
                    </a:lnTo>
                    <a:lnTo>
                      <a:pt x="34" y="9"/>
                    </a:lnTo>
                    <a:lnTo>
                      <a:pt x="3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70" name="Freeform 122">
                <a:extLst>
                  <a:ext uri="{FF2B5EF4-FFF2-40B4-BE49-F238E27FC236}">
                    <a16:creationId xmlns:a16="http://schemas.microsoft.com/office/drawing/2014/main" id="{5821F03A-DE44-CC19-8F7C-9008AA56B4E4}"/>
                  </a:ext>
                </a:extLst>
              </p:cNvPr>
              <p:cNvSpPr/>
              <p:nvPr/>
            </p:nvSpPr>
            <p:spPr bwMode="auto">
              <a:xfrm>
                <a:off x="6251576" y="3155951"/>
                <a:ext cx="292100" cy="219075"/>
              </a:xfrm>
              <a:custGeom>
                <a:avLst/>
                <a:gdLst>
                  <a:gd name="T0" fmla="*/ 157 w 159"/>
                  <a:gd name="T1" fmla="*/ 85 h 120"/>
                  <a:gd name="T2" fmla="*/ 150 w 159"/>
                  <a:gd name="T3" fmla="*/ 79 h 120"/>
                  <a:gd name="T4" fmla="*/ 146 w 159"/>
                  <a:gd name="T5" fmla="*/ 76 h 120"/>
                  <a:gd name="T6" fmla="*/ 142 w 159"/>
                  <a:gd name="T7" fmla="*/ 68 h 120"/>
                  <a:gd name="T8" fmla="*/ 138 w 159"/>
                  <a:gd name="T9" fmla="*/ 65 h 120"/>
                  <a:gd name="T10" fmla="*/ 130 w 159"/>
                  <a:gd name="T11" fmla="*/ 59 h 120"/>
                  <a:gd name="T12" fmla="*/ 132 w 159"/>
                  <a:gd name="T13" fmla="*/ 57 h 120"/>
                  <a:gd name="T14" fmla="*/ 137 w 159"/>
                  <a:gd name="T15" fmla="*/ 54 h 120"/>
                  <a:gd name="T16" fmla="*/ 142 w 159"/>
                  <a:gd name="T17" fmla="*/ 55 h 120"/>
                  <a:gd name="T18" fmla="*/ 144 w 159"/>
                  <a:gd name="T19" fmla="*/ 43 h 120"/>
                  <a:gd name="T20" fmla="*/ 141 w 159"/>
                  <a:gd name="T21" fmla="*/ 36 h 120"/>
                  <a:gd name="T22" fmla="*/ 139 w 159"/>
                  <a:gd name="T23" fmla="*/ 28 h 120"/>
                  <a:gd name="T24" fmla="*/ 136 w 159"/>
                  <a:gd name="T25" fmla="*/ 24 h 120"/>
                  <a:gd name="T26" fmla="*/ 131 w 159"/>
                  <a:gd name="T27" fmla="*/ 0 h 120"/>
                  <a:gd name="T28" fmla="*/ 121 w 159"/>
                  <a:gd name="T29" fmla="*/ 4 h 120"/>
                  <a:gd name="T30" fmla="*/ 122 w 159"/>
                  <a:gd name="T31" fmla="*/ 16 h 120"/>
                  <a:gd name="T32" fmla="*/ 114 w 159"/>
                  <a:gd name="T33" fmla="*/ 24 h 120"/>
                  <a:gd name="T34" fmla="*/ 109 w 159"/>
                  <a:gd name="T35" fmla="*/ 30 h 120"/>
                  <a:gd name="T36" fmla="*/ 106 w 159"/>
                  <a:gd name="T37" fmla="*/ 34 h 120"/>
                  <a:gd name="T38" fmla="*/ 97 w 159"/>
                  <a:gd name="T39" fmla="*/ 38 h 120"/>
                  <a:gd name="T40" fmla="*/ 89 w 159"/>
                  <a:gd name="T41" fmla="*/ 34 h 120"/>
                  <a:gd name="T42" fmla="*/ 80 w 159"/>
                  <a:gd name="T43" fmla="*/ 31 h 120"/>
                  <a:gd name="T44" fmla="*/ 77 w 159"/>
                  <a:gd name="T45" fmla="*/ 32 h 120"/>
                  <a:gd name="T46" fmla="*/ 66 w 159"/>
                  <a:gd name="T47" fmla="*/ 40 h 120"/>
                  <a:gd name="T48" fmla="*/ 51 w 159"/>
                  <a:gd name="T49" fmla="*/ 43 h 120"/>
                  <a:gd name="T50" fmla="*/ 33 w 159"/>
                  <a:gd name="T51" fmla="*/ 42 h 120"/>
                  <a:gd name="T52" fmla="*/ 26 w 159"/>
                  <a:gd name="T53" fmla="*/ 38 h 120"/>
                  <a:gd name="T54" fmla="*/ 21 w 159"/>
                  <a:gd name="T55" fmla="*/ 34 h 120"/>
                  <a:gd name="T56" fmla="*/ 10 w 159"/>
                  <a:gd name="T57" fmla="*/ 40 h 120"/>
                  <a:gd name="T58" fmla="*/ 2 w 159"/>
                  <a:gd name="T59" fmla="*/ 42 h 120"/>
                  <a:gd name="T60" fmla="*/ 0 w 159"/>
                  <a:gd name="T61" fmla="*/ 46 h 120"/>
                  <a:gd name="T62" fmla="*/ 5 w 159"/>
                  <a:gd name="T63" fmla="*/ 49 h 120"/>
                  <a:gd name="T64" fmla="*/ 11 w 159"/>
                  <a:gd name="T65" fmla="*/ 55 h 120"/>
                  <a:gd name="T66" fmla="*/ 21 w 159"/>
                  <a:gd name="T67" fmla="*/ 59 h 120"/>
                  <a:gd name="T68" fmla="*/ 28 w 159"/>
                  <a:gd name="T69" fmla="*/ 64 h 120"/>
                  <a:gd name="T70" fmla="*/ 24 w 159"/>
                  <a:gd name="T71" fmla="*/ 70 h 120"/>
                  <a:gd name="T72" fmla="*/ 29 w 159"/>
                  <a:gd name="T73" fmla="*/ 71 h 120"/>
                  <a:gd name="T74" fmla="*/ 39 w 159"/>
                  <a:gd name="T75" fmla="*/ 77 h 120"/>
                  <a:gd name="T76" fmla="*/ 42 w 159"/>
                  <a:gd name="T77" fmla="*/ 83 h 120"/>
                  <a:gd name="T78" fmla="*/ 44 w 159"/>
                  <a:gd name="T79" fmla="*/ 87 h 120"/>
                  <a:gd name="T80" fmla="*/ 51 w 159"/>
                  <a:gd name="T81" fmla="*/ 91 h 120"/>
                  <a:gd name="T82" fmla="*/ 54 w 159"/>
                  <a:gd name="T83" fmla="*/ 98 h 120"/>
                  <a:gd name="T84" fmla="*/ 57 w 159"/>
                  <a:gd name="T85" fmla="*/ 100 h 120"/>
                  <a:gd name="T86" fmla="*/ 60 w 159"/>
                  <a:gd name="T87" fmla="*/ 104 h 120"/>
                  <a:gd name="T88" fmla="*/ 66 w 159"/>
                  <a:gd name="T89" fmla="*/ 109 h 120"/>
                  <a:gd name="T90" fmla="*/ 71 w 159"/>
                  <a:gd name="T91" fmla="*/ 106 h 120"/>
                  <a:gd name="T92" fmla="*/ 79 w 159"/>
                  <a:gd name="T93" fmla="*/ 106 h 120"/>
                  <a:gd name="T94" fmla="*/ 82 w 159"/>
                  <a:gd name="T95" fmla="*/ 103 h 120"/>
                  <a:gd name="T96" fmla="*/ 89 w 159"/>
                  <a:gd name="T97" fmla="*/ 108 h 120"/>
                  <a:gd name="T98" fmla="*/ 94 w 159"/>
                  <a:gd name="T99" fmla="*/ 112 h 120"/>
                  <a:gd name="T100" fmla="*/ 97 w 159"/>
                  <a:gd name="T101" fmla="*/ 115 h 120"/>
                  <a:gd name="T102" fmla="*/ 101 w 159"/>
                  <a:gd name="T103" fmla="*/ 119 h 120"/>
                  <a:gd name="T104" fmla="*/ 104 w 159"/>
                  <a:gd name="T105" fmla="*/ 115 h 120"/>
                  <a:gd name="T106" fmla="*/ 116 w 159"/>
                  <a:gd name="T107" fmla="*/ 117 h 120"/>
                  <a:gd name="T108" fmla="*/ 119 w 159"/>
                  <a:gd name="T109" fmla="*/ 118 h 120"/>
                  <a:gd name="T110" fmla="*/ 126 w 159"/>
                  <a:gd name="T111" fmla="*/ 116 h 120"/>
                  <a:gd name="T112" fmla="*/ 134 w 159"/>
                  <a:gd name="T113" fmla="*/ 115 h 120"/>
                  <a:gd name="T114" fmla="*/ 141 w 159"/>
                  <a:gd name="T115" fmla="*/ 112 h 120"/>
                  <a:gd name="T116" fmla="*/ 146 w 159"/>
                  <a:gd name="T117" fmla="*/ 108 h 120"/>
                  <a:gd name="T118" fmla="*/ 151 w 159"/>
                  <a:gd name="T119" fmla="*/ 103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9" h="120">
                    <a:moveTo>
                      <a:pt x="159" y="95"/>
                    </a:moveTo>
                    <a:cubicBezTo>
                      <a:pt x="159" y="91"/>
                      <a:pt x="159" y="91"/>
                      <a:pt x="159" y="91"/>
                    </a:cubicBezTo>
                    <a:cubicBezTo>
                      <a:pt x="158" y="91"/>
                      <a:pt x="158" y="91"/>
                      <a:pt x="158" y="91"/>
                    </a:cubicBezTo>
                    <a:cubicBezTo>
                      <a:pt x="157" y="90"/>
                      <a:pt x="157" y="90"/>
                      <a:pt x="157" y="90"/>
                    </a:cubicBezTo>
                    <a:cubicBezTo>
                      <a:pt x="157" y="85"/>
                      <a:pt x="157" y="85"/>
                      <a:pt x="157" y="85"/>
                    </a:cubicBezTo>
                    <a:cubicBezTo>
                      <a:pt x="154" y="82"/>
                      <a:pt x="154" y="82"/>
                      <a:pt x="154" y="82"/>
                    </a:cubicBezTo>
                    <a:cubicBezTo>
                      <a:pt x="153" y="80"/>
                      <a:pt x="153" y="80"/>
                      <a:pt x="153" y="80"/>
                    </a:cubicBezTo>
                    <a:cubicBezTo>
                      <a:pt x="152" y="79"/>
                      <a:pt x="152" y="79"/>
                      <a:pt x="152" y="79"/>
                    </a:cubicBezTo>
                    <a:cubicBezTo>
                      <a:pt x="150" y="79"/>
                      <a:pt x="150" y="79"/>
                      <a:pt x="150" y="79"/>
                    </a:cubicBezTo>
                    <a:cubicBezTo>
                      <a:pt x="150" y="79"/>
                      <a:pt x="150" y="79"/>
                      <a:pt x="150" y="79"/>
                    </a:cubicBezTo>
                    <a:cubicBezTo>
                      <a:pt x="150" y="79"/>
                      <a:pt x="150" y="79"/>
                      <a:pt x="150" y="79"/>
                    </a:cubicBezTo>
                    <a:cubicBezTo>
                      <a:pt x="148" y="77"/>
                      <a:pt x="148" y="77"/>
                      <a:pt x="148" y="77"/>
                    </a:cubicBezTo>
                    <a:cubicBezTo>
                      <a:pt x="148" y="77"/>
                      <a:pt x="148" y="77"/>
                      <a:pt x="148" y="77"/>
                    </a:cubicBezTo>
                    <a:cubicBezTo>
                      <a:pt x="148" y="76"/>
                      <a:pt x="148" y="76"/>
                      <a:pt x="148" y="76"/>
                    </a:cubicBezTo>
                    <a:cubicBezTo>
                      <a:pt x="146" y="76"/>
                      <a:pt x="146" y="76"/>
                      <a:pt x="146" y="76"/>
                    </a:cubicBezTo>
                    <a:cubicBezTo>
                      <a:pt x="143" y="71"/>
                      <a:pt x="143" y="71"/>
                      <a:pt x="143" y="71"/>
                    </a:cubicBezTo>
                    <a:cubicBezTo>
                      <a:pt x="143" y="71"/>
                      <a:pt x="143" y="71"/>
                      <a:pt x="143" y="71"/>
                    </a:cubicBezTo>
                    <a:cubicBezTo>
                      <a:pt x="142" y="70"/>
                      <a:pt x="142" y="70"/>
                      <a:pt x="142" y="70"/>
                    </a:cubicBezTo>
                    <a:cubicBezTo>
                      <a:pt x="142" y="69"/>
                      <a:pt x="142" y="69"/>
                      <a:pt x="142" y="69"/>
                    </a:cubicBezTo>
                    <a:cubicBezTo>
                      <a:pt x="142" y="68"/>
                      <a:pt x="142" y="68"/>
                      <a:pt x="142" y="68"/>
                    </a:cubicBezTo>
                    <a:cubicBezTo>
                      <a:pt x="141" y="68"/>
                      <a:pt x="141" y="68"/>
                      <a:pt x="141" y="68"/>
                    </a:cubicBezTo>
                    <a:cubicBezTo>
                      <a:pt x="140" y="66"/>
                      <a:pt x="140" y="66"/>
                      <a:pt x="140" y="66"/>
                    </a:cubicBezTo>
                    <a:cubicBezTo>
                      <a:pt x="139" y="65"/>
                      <a:pt x="139" y="65"/>
                      <a:pt x="139" y="65"/>
                    </a:cubicBezTo>
                    <a:cubicBezTo>
                      <a:pt x="138" y="65"/>
                      <a:pt x="138" y="65"/>
                      <a:pt x="138" y="65"/>
                    </a:cubicBezTo>
                    <a:cubicBezTo>
                      <a:pt x="138" y="65"/>
                      <a:pt x="138" y="65"/>
                      <a:pt x="138" y="65"/>
                    </a:cubicBezTo>
                    <a:cubicBezTo>
                      <a:pt x="133" y="65"/>
                      <a:pt x="133" y="65"/>
                      <a:pt x="133" y="65"/>
                    </a:cubicBezTo>
                    <a:cubicBezTo>
                      <a:pt x="130" y="64"/>
                      <a:pt x="130" y="64"/>
                      <a:pt x="130" y="64"/>
                    </a:cubicBezTo>
                    <a:cubicBezTo>
                      <a:pt x="130" y="63"/>
                      <a:pt x="130" y="63"/>
                      <a:pt x="130" y="63"/>
                    </a:cubicBezTo>
                    <a:cubicBezTo>
                      <a:pt x="129" y="61"/>
                      <a:pt x="129" y="61"/>
                      <a:pt x="129" y="61"/>
                    </a:cubicBezTo>
                    <a:cubicBezTo>
                      <a:pt x="130" y="59"/>
                      <a:pt x="130" y="59"/>
                      <a:pt x="130" y="59"/>
                    </a:cubicBezTo>
                    <a:cubicBezTo>
                      <a:pt x="132" y="57"/>
                      <a:pt x="132" y="57"/>
                      <a:pt x="132" y="57"/>
                    </a:cubicBezTo>
                    <a:cubicBezTo>
                      <a:pt x="132" y="57"/>
                      <a:pt x="132" y="57"/>
                      <a:pt x="132" y="57"/>
                    </a:cubicBezTo>
                    <a:cubicBezTo>
                      <a:pt x="132" y="57"/>
                      <a:pt x="132" y="57"/>
                      <a:pt x="132" y="57"/>
                    </a:cubicBezTo>
                    <a:cubicBezTo>
                      <a:pt x="132" y="57"/>
                      <a:pt x="132" y="57"/>
                      <a:pt x="132" y="57"/>
                    </a:cubicBezTo>
                    <a:cubicBezTo>
                      <a:pt x="132" y="57"/>
                      <a:pt x="132" y="57"/>
                      <a:pt x="132" y="57"/>
                    </a:cubicBezTo>
                    <a:cubicBezTo>
                      <a:pt x="132" y="56"/>
                      <a:pt x="132" y="56"/>
                      <a:pt x="132" y="56"/>
                    </a:cubicBezTo>
                    <a:cubicBezTo>
                      <a:pt x="133" y="53"/>
                      <a:pt x="133" y="53"/>
                      <a:pt x="133" y="53"/>
                    </a:cubicBezTo>
                    <a:cubicBezTo>
                      <a:pt x="133" y="53"/>
                      <a:pt x="133" y="53"/>
                      <a:pt x="133" y="53"/>
                    </a:cubicBezTo>
                    <a:cubicBezTo>
                      <a:pt x="133" y="53"/>
                      <a:pt x="133" y="53"/>
                      <a:pt x="133" y="53"/>
                    </a:cubicBezTo>
                    <a:cubicBezTo>
                      <a:pt x="137" y="54"/>
                      <a:pt x="137" y="54"/>
                      <a:pt x="137" y="54"/>
                    </a:cubicBezTo>
                    <a:cubicBezTo>
                      <a:pt x="139" y="54"/>
                      <a:pt x="139" y="54"/>
                      <a:pt x="139" y="54"/>
                    </a:cubicBezTo>
                    <a:cubicBezTo>
                      <a:pt x="139" y="54"/>
                      <a:pt x="139" y="54"/>
                      <a:pt x="139" y="54"/>
                    </a:cubicBezTo>
                    <a:cubicBezTo>
                      <a:pt x="139" y="54"/>
                      <a:pt x="139" y="54"/>
                      <a:pt x="139" y="54"/>
                    </a:cubicBezTo>
                    <a:cubicBezTo>
                      <a:pt x="141" y="55"/>
                      <a:pt x="141" y="55"/>
                      <a:pt x="141" y="55"/>
                    </a:cubicBezTo>
                    <a:cubicBezTo>
                      <a:pt x="142" y="55"/>
                      <a:pt x="142" y="55"/>
                      <a:pt x="142" y="55"/>
                    </a:cubicBezTo>
                    <a:cubicBezTo>
                      <a:pt x="142" y="54"/>
                      <a:pt x="142" y="54"/>
                      <a:pt x="142" y="54"/>
                    </a:cubicBezTo>
                    <a:cubicBezTo>
                      <a:pt x="144" y="53"/>
                      <a:pt x="144" y="53"/>
                      <a:pt x="144" y="53"/>
                    </a:cubicBezTo>
                    <a:cubicBezTo>
                      <a:pt x="144" y="51"/>
                      <a:pt x="144" y="51"/>
                      <a:pt x="144" y="51"/>
                    </a:cubicBezTo>
                    <a:cubicBezTo>
                      <a:pt x="144" y="47"/>
                      <a:pt x="144" y="47"/>
                      <a:pt x="144" y="47"/>
                    </a:cubicBezTo>
                    <a:cubicBezTo>
                      <a:pt x="144" y="43"/>
                      <a:pt x="144" y="43"/>
                      <a:pt x="144" y="43"/>
                    </a:cubicBezTo>
                    <a:cubicBezTo>
                      <a:pt x="144" y="42"/>
                      <a:pt x="144" y="42"/>
                      <a:pt x="144" y="42"/>
                    </a:cubicBezTo>
                    <a:cubicBezTo>
                      <a:pt x="144" y="42"/>
                      <a:pt x="144" y="42"/>
                      <a:pt x="143" y="42"/>
                    </a:cubicBezTo>
                    <a:cubicBezTo>
                      <a:pt x="142" y="42"/>
                      <a:pt x="141" y="41"/>
                      <a:pt x="141" y="40"/>
                    </a:cubicBezTo>
                    <a:cubicBezTo>
                      <a:pt x="141" y="39"/>
                      <a:pt x="141" y="38"/>
                      <a:pt x="141" y="38"/>
                    </a:cubicBezTo>
                    <a:cubicBezTo>
                      <a:pt x="141" y="37"/>
                      <a:pt x="141" y="36"/>
                      <a:pt x="141" y="36"/>
                    </a:cubicBezTo>
                    <a:cubicBezTo>
                      <a:pt x="142" y="34"/>
                      <a:pt x="142" y="33"/>
                      <a:pt x="142" y="31"/>
                    </a:cubicBezTo>
                    <a:cubicBezTo>
                      <a:pt x="142" y="31"/>
                      <a:pt x="142" y="31"/>
                      <a:pt x="142" y="30"/>
                    </a:cubicBezTo>
                    <a:cubicBezTo>
                      <a:pt x="141" y="30"/>
                      <a:pt x="141" y="30"/>
                      <a:pt x="141" y="29"/>
                    </a:cubicBezTo>
                    <a:cubicBezTo>
                      <a:pt x="140" y="29"/>
                      <a:pt x="140" y="29"/>
                      <a:pt x="140" y="28"/>
                    </a:cubicBezTo>
                    <a:cubicBezTo>
                      <a:pt x="140" y="28"/>
                      <a:pt x="139" y="28"/>
                      <a:pt x="139" y="28"/>
                    </a:cubicBezTo>
                    <a:cubicBezTo>
                      <a:pt x="139" y="27"/>
                      <a:pt x="139" y="27"/>
                      <a:pt x="138" y="27"/>
                    </a:cubicBezTo>
                    <a:cubicBezTo>
                      <a:pt x="138" y="26"/>
                      <a:pt x="138" y="26"/>
                      <a:pt x="138" y="26"/>
                    </a:cubicBezTo>
                    <a:cubicBezTo>
                      <a:pt x="138" y="26"/>
                      <a:pt x="138" y="26"/>
                      <a:pt x="138" y="26"/>
                    </a:cubicBezTo>
                    <a:cubicBezTo>
                      <a:pt x="137" y="26"/>
                      <a:pt x="137" y="25"/>
                      <a:pt x="137" y="24"/>
                    </a:cubicBezTo>
                    <a:cubicBezTo>
                      <a:pt x="136" y="24"/>
                      <a:pt x="136" y="24"/>
                      <a:pt x="136" y="24"/>
                    </a:cubicBezTo>
                    <a:cubicBezTo>
                      <a:pt x="135" y="24"/>
                      <a:pt x="135" y="23"/>
                      <a:pt x="135" y="23"/>
                    </a:cubicBezTo>
                    <a:cubicBezTo>
                      <a:pt x="132" y="23"/>
                      <a:pt x="131" y="21"/>
                      <a:pt x="131" y="19"/>
                    </a:cubicBezTo>
                    <a:cubicBezTo>
                      <a:pt x="131" y="17"/>
                      <a:pt x="130" y="16"/>
                      <a:pt x="130" y="14"/>
                    </a:cubicBezTo>
                    <a:cubicBezTo>
                      <a:pt x="129" y="10"/>
                      <a:pt x="129" y="6"/>
                      <a:pt x="131" y="2"/>
                    </a:cubicBezTo>
                    <a:cubicBezTo>
                      <a:pt x="131" y="1"/>
                      <a:pt x="131" y="1"/>
                      <a:pt x="131" y="0"/>
                    </a:cubicBezTo>
                    <a:cubicBezTo>
                      <a:pt x="131" y="0"/>
                      <a:pt x="131" y="0"/>
                      <a:pt x="130" y="0"/>
                    </a:cubicBezTo>
                    <a:cubicBezTo>
                      <a:pt x="129" y="0"/>
                      <a:pt x="128" y="0"/>
                      <a:pt x="127" y="0"/>
                    </a:cubicBezTo>
                    <a:cubicBezTo>
                      <a:pt x="127" y="1"/>
                      <a:pt x="127" y="1"/>
                      <a:pt x="127" y="1"/>
                    </a:cubicBezTo>
                    <a:cubicBezTo>
                      <a:pt x="126" y="4"/>
                      <a:pt x="124" y="4"/>
                      <a:pt x="123" y="4"/>
                    </a:cubicBezTo>
                    <a:cubicBezTo>
                      <a:pt x="122" y="4"/>
                      <a:pt x="122" y="4"/>
                      <a:pt x="121" y="4"/>
                    </a:cubicBezTo>
                    <a:cubicBezTo>
                      <a:pt x="120" y="4"/>
                      <a:pt x="120" y="4"/>
                      <a:pt x="119" y="4"/>
                    </a:cubicBezTo>
                    <a:cubicBezTo>
                      <a:pt x="119" y="4"/>
                      <a:pt x="119" y="4"/>
                      <a:pt x="119" y="5"/>
                    </a:cubicBezTo>
                    <a:cubicBezTo>
                      <a:pt x="120" y="5"/>
                      <a:pt x="121" y="6"/>
                      <a:pt x="121" y="8"/>
                    </a:cubicBezTo>
                    <a:cubicBezTo>
                      <a:pt x="121" y="9"/>
                      <a:pt x="121" y="9"/>
                      <a:pt x="121" y="10"/>
                    </a:cubicBezTo>
                    <a:cubicBezTo>
                      <a:pt x="121" y="12"/>
                      <a:pt x="121" y="14"/>
                      <a:pt x="122" y="16"/>
                    </a:cubicBezTo>
                    <a:cubicBezTo>
                      <a:pt x="122" y="17"/>
                      <a:pt x="121" y="18"/>
                      <a:pt x="120" y="19"/>
                    </a:cubicBezTo>
                    <a:cubicBezTo>
                      <a:pt x="120" y="19"/>
                      <a:pt x="119" y="20"/>
                      <a:pt x="119" y="20"/>
                    </a:cubicBezTo>
                    <a:cubicBezTo>
                      <a:pt x="118" y="21"/>
                      <a:pt x="117" y="22"/>
                      <a:pt x="116" y="22"/>
                    </a:cubicBezTo>
                    <a:cubicBezTo>
                      <a:pt x="116" y="23"/>
                      <a:pt x="115" y="23"/>
                      <a:pt x="115" y="23"/>
                    </a:cubicBezTo>
                    <a:cubicBezTo>
                      <a:pt x="114" y="23"/>
                      <a:pt x="114" y="24"/>
                      <a:pt x="114" y="24"/>
                    </a:cubicBezTo>
                    <a:cubicBezTo>
                      <a:pt x="114" y="25"/>
                      <a:pt x="113" y="25"/>
                      <a:pt x="113" y="25"/>
                    </a:cubicBezTo>
                    <a:cubicBezTo>
                      <a:pt x="113" y="26"/>
                      <a:pt x="113" y="26"/>
                      <a:pt x="112" y="27"/>
                    </a:cubicBezTo>
                    <a:cubicBezTo>
                      <a:pt x="112" y="27"/>
                      <a:pt x="112" y="29"/>
                      <a:pt x="110" y="29"/>
                    </a:cubicBezTo>
                    <a:cubicBezTo>
                      <a:pt x="110" y="30"/>
                      <a:pt x="110" y="30"/>
                      <a:pt x="110" y="30"/>
                    </a:cubicBezTo>
                    <a:cubicBezTo>
                      <a:pt x="109" y="30"/>
                      <a:pt x="109" y="30"/>
                      <a:pt x="109" y="30"/>
                    </a:cubicBezTo>
                    <a:cubicBezTo>
                      <a:pt x="108" y="31"/>
                      <a:pt x="108" y="31"/>
                      <a:pt x="108" y="31"/>
                    </a:cubicBezTo>
                    <a:cubicBezTo>
                      <a:pt x="108" y="31"/>
                      <a:pt x="108" y="31"/>
                      <a:pt x="108" y="31"/>
                    </a:cubicBezTo>
                    <a:cubicBezTo>
                      <a:pt x="108" y="32"/>
                      <a:pt x="108" y="32"/>
                      <a:pt x="108" y="32"/>
                    </a:cubicBezTo>
                    <a:cubicBezTo>
                      <a:pt x="108" y="32"/>
                      <a:pt x="108" y="32"/>
                      <a:pt x="107" y="33"/>
                    </a:cubicBezTo>
                    <a:cubicBezTo>
                      <a:pt x="106" y="34"/>
                      <a:pt x="106" y="34"/>
                      <a:pt x="106" y="34"/>
                    </a:cubicBezTo>
                    <a:cubicBezTo>
                      <a:pt x="106" y="34"/>
                      <a:pt x="106" y="34"/>
                      <a:pt x="106" y="34"/>
                    </a:cubicBezTo>
                    <a:cubicBezTo>
                      <a:pt x="105" y="35"/>
                      <a:pt x="105" y="35"/>
                      <a:pt x="105" y="35"/>
                    </a:cubicBezTo>
                    <a:cubicBezTo>
                      <a:pt x="105" y="36"/>
                      <a:pt x="104" y="36"/>
                      <a:pt x="104" y="36"/>
                    </a:cubicBezTo>
                    <a:cubicBezTo>
                      <a:pt x="103" y="38"/>
                      <a:pt x="101" y="38"/>
                      <a:pt x="99" y="38"/>
                    </a:cubicBezTo>
                    <a:cubicBezTo>
                      <a:pt x="98" y="38"/>
                      <a:pt x="97" y="38"/>
                      <a:pt x="97" y="38"/>
                    </a:cubicBezTo>
                    <a:cubicBezTo>
                      <a:pt x="96" y="39"/>
                      <a:pt x="94" y="38"/>
                      <a:pt x="93" y="37"/>
                    </a:cubicBezTo>
                    <a:cubicBezTo>
                      <a:pt x="93" y="37"/>
                      <a:pt x="93" y="37"/>
                      <a:pt x="93" y="36"/>
                    </a:cubicBezTo>
                    <a:cubicBezTo>
                      <a:pt x="92" y="36"/>
                      <a:pt x="92" y="36"/>
                      <a:pt x="92" y="36"/>
                    </a:cubicBezTo>
                    <a:cubicBezTo>
                      <a:pt x="91" y="35"/>
                      <a:pt x="91" y="35"/>
                      <a:pt x="90" y="35"/>
                    </a:cubicBezTo>
                    <a:cubicBezTo>
                      <a:pt x="90" y="34"/>
                      <a:pt x="90" y="34"/>
                      <a:pt x="89" y="34"/>
                    </a:cubicBezTo>
                    <a:cubicBezTo>
                      <a:pt x="89" y="34"/>
                      <a:pt x="89" y="33"/>
                      <a:pt x="89" y="33"/>
                    </a:cubicBezTo>
                    <a:cubicBezTo>
                      <a:pt x="88" y="33"/>
                      <a:pt x="87" y="33"/>
                      <a:pt x="87" y="32"/>
                    </a:cubicBezTo>
                    <a:cubicBezTo>
                      <a:pt x="86" y="32"/>
                      <a:pt x="85" y="32"/>
                      <a:pt x="84" y="31"/>
                    </a:cubicBezTo>
                    <a:cubicBezTo>
                      <a:pt x="84" y="31"/>
                      <a:pt x="83" y="30"/>
                      <a:pt x="83" y="30"/>
                    </a:cubicBezTo>
                    <a:cubicBezTo>
                      <a:pt x="82" y="30"/>
                      <a:pt x="81" y="30"/>
                      <a:pt x="80" y="31"/>
                    </a:cubicBezTo>
                    <a:cubicBezTo>
                      <a:pt x="79" y="31"/>
                      <a:pt x="79" y="31"/>
                      <a:pt x="79" y="31"/>
                    </a:cubicBezTo>
                    <a:cubicBezTo>
                      <a:pt x="79" y="31"/>
                      <a:pt x="79" y="31"/>
                      <a:pt x="79" y="31"/>
                    </a:cubicBezTo>
                    <a:cubicBezTo>
                      <a:pt x="78" y="31"/>
                      <a:pt x="78" y="31"/>
                      <a:pt x="78" y="31"/>
                    </a:cubicBezTo>
                    <a:cubicBezTo>
                      <a:pt x="78" y="31"/>
                      <a:pt x="78" y="31"/>
                      <a:pt x="77" y="32"/>
                    </a:cubicBezTo>
                    <a:cubicBezTo>
                      <a:pt x="77" y="32"/>
                      <a:pt x="77" y="32"/>
                      <a:pt x="77" y="32"/>
                    </a:cubicBezTo>
                    <a:cubicBezTo>
                      <a:pt x="77" y="32"/>
                      <a:pt x="77" y="32"/>
                      <a:pt x="77" y="33"/>
                    </a:cubicBezTo>
                    <a:cubicBezTo>
                      <a:pt x="77" y="35"/>
                      <a:pt x="77" y="36"/>
                      <a:pt x="76" y="37"/>
                    </a:cubicBezTo>
                    <a:cubicBezTo>
                      <a:pt x="75" y="38"/>
                      <a:pt x="74" y="38"/>
                      <a:pt x="72" y="38"/>
                    </a:cubicBezTo>
                    <a:cubicBezTo>
                      <a:pt x="70" y="38"/>
                      <a:pt x="69" y="38"/>
                      <a:pt x="68" y="39"/>
                    </a:cubicBezTo>
                    <a:cubicBezTo>
                      <a:pt x="68" y="39"/>
                      <a:pt x="67" y="40"/>
                      <a:pt x="66" y="40"/>
                    </a:cubicBezTo>
                    <a:cubicBezTo>
                      <a:pt x="66" y="40"/>
                      <a:pt x="66" y="41"/>
                      <a:pt x="65" y="41"/>
                    </a:cubicBezTo>
                    <a:cubicBezTo>
                      <a:pt x="65" y="43"/>
                      <a:pt x="64" y="44"/>
                      <a:pt x="60" y="44"/>
                    </a:cubicBezTo>
                    <a:cubicBezTo>
                      <a:pt x="59" y="44"/>
                      <a:pt x="57" y="44"/>
                      <a:pt x="55" y="44"/>
                    </a:cubicBezTo>
                    <a:cubicBezTo>
                      <a:pt x="54" y="44"/>
                      <a:pt x="54" y="44"/>
                      <a:pt x="54" y="44"/>
                    </a:cubicBezTo>
                    <a:cubicBezTo>
                      <a:pt x="53" y="44"/>
                      <a:pt x="52" y="44"/>
                      <a:pt x="51" y="43"/>
                    </a:cubicBezTo>
                    <a:cubicBezTo>
                      <a:pt x="51" y="43"/>
                      <a:pt x="50" y="42"/>
                      <a:pt x="50" y="41"/>
                    </a:cubicBezTo>
                    <a:cubicBezTo>
                      <a:pt x="50" y="41"/>
                      <a:pt x="50" y="41"/>
                      <a:pt x="50" y="40"/>
                    </a:cubicBezTo>
                    <a:cubicBezTo>
                      <a:pt x="49" y="40"/>
                      <a:pt x="48" y="40"/>
                      <a:pt x="48" y="40"/>
                    </a:cubicBezTo>
                    <a:cubicBezTo>
                      <a:pt x="43" y="40"/>
                      <a:pt x="38" y="40"/>
                      <a:pt x="33" y="41"/>
                    </a:cubicBezTo>
                    <a:cubicBezTo>
                      <a:pt x="33" y="42"/>
                      <a:pt x="33" y="42"/>
                      <a:pt x="33" y="42"/>
                    </a:cubicBezTo>
                    <a:cubicBezTo>
                      <a:pt x="29" y="42"/>
                      <a:pt x="29" y="42"/>
                      <a:pt x="29" y="42"/>
                    </a:cubicBezTo>
                    <a:cubicBezTo>
                      <a:pt x="29" y="42"/>
                      <a:pt x="29" y="42"/>
                      <a:pt x="29" y="42"/>
                    </a:cubicBezTo>
                    <a:cubicBezTo>
                      <a:pt x="28" y="41"/>
                      <a:pt x="28" y="41"/>
                      <a:pt x="28" y="40"/>
                    </a:cubicBezTo>
                    <a:cubicBezTo>
                      <a:pt x="27" y="40"/>
                      <a:pt x="27" y="39"/>
                      <a:pt x="27" y="39"/>
                    </a:cubicBezTo>
                    <a:cubicBezTo>
                      <a:pt x="27" y="39"/>
                      <a:pt x="26" y="39"/>
                      <a:pt x="26" y="38"/>
                    </a:cubicBezTo>
                    <a:cubicBezTo>
                      <a:pt x="26" y="38"/>
                      <a:pt x="26" y="38"/>
                      <a:pt x="26" y="38"/>
                    </a:cubicBezTo>
                    <a:cubicBezTo>
                      <a:pt x="25" y="38"/>
                      <a:pt x="24" y="37"/>
                      <a:pt x="24" y="37"/>
                    </a:cubicBezTo>
                    <a:cubicBezTo>
                      <a:pt x="23" y="36"/>
                      <a:pt x="23" y="35"/>
                      <a:pt x="23" y="34"/>
                    </a:cubicBezTo>
                    <a:cubicBezTo>
                      <a:pt x="23" y="34"/>
                      <a:pt x="23" y="34"/>
                      <a:pt x="23" y="34"/>
                    </a:cubicBezTo>
                    <a:cubicBezTo>
                      <a:pt x="22" y="34"/>
                      <a:pt x="22" y="34"/>
                      <a:pt x="21" y="34"/>
                    </a:cubicBezTo>
                    <a:cubicBezTo>
                      <a:pt x="20" y="33"/>
                      <a:pt x="18" y="33"/>
                      <a:pt x="17" y="33"/>
                    </a:cubicBezTo>
                    <a:cubicBezTo>
                      <a:pt x="16" y="34"/>
                      <a:pt x="16" y="34"/>
                      <a:pt x="15" y="34"/>
                    </a:cubicBezTo>
                    <a:cubicBezTo>
                      <a:pt x="13" y="35"/>
                      <a:pt x="13" y="35"/>
                      <a:pt x="13" y="36"/>
                    </a:cubicBezTo>
                    <a:cubicBezTo>
                      <a:pt x="13" y="37"/>
                      <a:pt x="12" y="38"/>
                      <a:pt x="11" y="39"/>
                    </a:cubicBezTo>
                    <a:cubicBezTo>
                      <a:pt x="11" y="39"/>
                      <a:pt x="11" y="40"/>
                      <a:pt x="10" y="40"/>
                    </a:cubicBezTo>
                    <a:cubicBezTo>
                      <a:pt x="10" y="40"/>
                      <a:pt x="10" y="41"/>
                      <a:pt x="9" y="41"/>
                    </a:cubicBezTo>
                    <a:cubicBezTo>
                      <a:pt x="9" y="41"/>
                      <a:pt x="8" y="41"/>
                      <a:pt x="6" y="42"/>
                    </a:cubicBezTo>
                    <a:cubicBezTo>
                      <a:pt x="5" y="42"/>
                      <a:pt x="4" y="42"/>
                      <a:pt x="4" y="42"/>
                    </a:cubicBezTo>
                    <a:cubicBezTo>
                      <a:pt x="4" y="43"/>
                      <a:pt x="3" y="43"/>
                      <a:pt x="3" y="43"/>
                    </a:cubicBezTo>
                    <a:cubicBezTo>
                      <a:pt x="2" y="43"/>
                      <a:pt x="2" y="42"/>
                      <a:pt x="2" y="42"/>
                    </a:cubicBezTo>
                    <a:cubicBezTo>
                      <a:pt x="2" y="43"/>
                      <a:pt x="2" y="43"/>
                      <a:pt x="2" y="43"/>
                    </a:cubicBezTo>
                    <a:cubicBezTo>
                      <a:pt x="1" y="43"/>
                      <a:pt x="1" y="43"/>
                      <a:pt x="1" y="43"/>
                    </a:cubicBezTo>
                    <a:cubicBezTo>
                      <a:pt x="1" y="44"/>
                      <a:pt x="1" y="44"/>
                      <a:pt x="1" y="44"/>
                    </a:cubicBezTo>
                    <a:cubicBezTo>
                      <a:pt x="0" y="46"/>
                      <a:pt x="0" y="46"/>
                      <a:pt x="0" y="46"/>
                    </a:cubicBezTo>
                    <a:cubicBezTo>
                      <a:pt x="0" y="46"/>
                      <a:pt x="0" y="46"/>
                      <a:pt x="0" y="46"/>
                    </a:cubicBezTo>
                    <a:cubicBezTo>
                      <a:pt x="0" y="49"/>
                      <a:pt x="0" y="49"/>
                      <a:pt x="0" y="49"/>
                    </a:cubicBezTo>
                    <a:cubicBezTo>
                      <a:pt x="1" y="51"/>
                      <a:pt x="1" y="51"/>
                      <a:pt x="1" y="51"/>
                    </a:cubicBezTo>
                    <a:cubicBezTo>
                      <a:pt x="4" y="51"/>
                      <a:pt x="4" y="51"/>
                      <a:pt x="4" y="51"/>
                    </a:cubicBezTo>
                    <a:cubicBezTo>
                      <a:pt x="5" y="49"/>
                      <a:pt x="5" y="49"/>
                      <a:pt x="5" y="49"/>
                    </a:cubicBezTo>
                    <a:cubicBezTo>
                      <a:pt x="5" y="49"/>
                      <a:pt x="5" y="49"/>
                      <a:pt x="5" y="49"/>
                    </a:cubicBezTo>
                    <a:cubicBezTo>
                      <a:pt x="5" y="49"/>
                      <a:pt x="5" y="49"/>
                      <a:pt x="5" y="49"/>
                    </a:cubicBezTo>
                    <a:cubicBezTo>
                      <a:pt x="10" y="49"/>
                      <a:pt x="10" y="49"/>
                      <a:pt x="10" y="49"/>
                    </a:cubicBezTo>
                    <a:cubicBezTo>
                      <a:pt x="12" y="51"/>
                      <a:pt x="12" y="51"/>
                      <a:pt x="12" y="51"/>
                    </a:cubicBezTo>
                    <a:cubicBezTo>
                      <a:pt x="11" y="53"/>
                      <a:pt x="11" y="53"/>
                      <a:pt x="11" y="53"/>
                    </a:cubicBezTo>
                    <a:cubicBezTo>
                      <a:pt x="11" y="55"/>
                      <a:pt x="11" y="55"/>
                      <a:pt x="11" y="55"/>
                    </a:cubicBezTo>
                    <a:cubicBezTo>
                      <a:pt x="11" y="55"/>
                      <a:pt x="11" y="55"/>
                      <a:pt x="11" y="55"/>
                    </a:cubicBezTo>
                    <a:cubicBezTo>
                      <a:pt x="13" y="57"/>
                      <a:pt x="13" y="57"/>
                      <a:pt x="13" y="57"/>
                    </a:cubicBezTo>
                    <a:cubicBezTo>
                      <a:pt x="16" y="58"/>
                      <a:pt x="16" y="58"/>
                      <a:pt x="16" y="58"/>
                    </a:cubicBezTo>
                    <a:cubicBezTo>
                      <a:pt x="18" y="58"/>
                      <a:pt x="18" y="58"/>
                      <a:pt x="18" y="58"/>
                    </a:cubicBezTo>
                    <a:cubicBezTo>
                      <a:pt x="21" y="59"/>
                      <a:pt x="21" y="59"/>
                      <a:pt x="21" y="59"/>
                    </a:cubicBezTo>
                    <a:cubicBezTo>
                      <a:pt x="21" y="61"/>
                      <a:pt x="21" y="61"/>
                      <a:pt x="21" y="61"/>
                    </a:cubicBezTo>
                    <a:cubicBezTo>
                      <a:pt x="23" y="62"/>
                      <a:pt x="23" y="62"/>
                      <a:pt x="23" y="62"/>
                    </a:cubicBezTo>
                    <a:cubicBezTo>
                      <a:pt x="24" y="62"/>
                      <a:pt x="24" y="62"/>
                      <a:pt x="24" y="62"/>
                    </a:cubicBezTo>
                    <a:cubicBezTo>
                      <a:pt x="26" y="62"/>
                      <a:pt x="26" y="62"/>
                      <a:pt x="26" y="62"/>
                    </a:cubicBezTo>
                    <a:cubicBezTo>
                      <a:pt x="28" y="64"/>
                      <a:pt x="28" y="64"/>
                      <a:pt x="28" y="64"/>
                    </a:cubicBezTo>
                    <a:cubicBezTo>
                      <a:pt x="27" y="67"/>
                      <a:pt x="27" y="67"/>
                      <a:pt x="27" y="67"/>
                    </a:cubicBezTo>
                    <a:cubicBezTo>
                      <a:pt x="25" y="69"/>
                      <a:pt x="25" y="69"/>
                      <a:pt x="25" y="69"/>
                    </a:cubicBezTo>
                    <a:cubicBezTo>
                      <a:pt x="25" y="69"/>
                      <a:pt x="25" y="69"/>
                      <a:pt x="25" y="69"/>
                    </a:cubicBezTo>
                    <a:cubicBezTo>
                      <a:pt x="25" y="70"/>
                      <a:pt x="25" y="70"/>
                      <a:pt x="25" y="70"/>
                    </a:cubicBezTo>
                    <a:cubicBezTo>
                      <a:pt x="24" y="70"/>
                      <a:pt x="24" y="70"/>
                      <a:pt x="24" y="70"/>
                    </a:cubicBezTo>
                    <a:cubicBezTo>
                      <a:pt x="26" y="71"/>
                      <a:pt x="26" y="71"/>
                      <a:pt x="26" y="71"/>
                    </a:cubicBezTo>
                    <a:cubicBezTo>
                      <a:pt x="26" y="71"/>
                      <a:pt x="26" y="71"/>
                      <a:pt x="26" y="71"/>
                    </a:cubicBezTo>
                    <a:cubicBezTo>
                      <a:pt x="28" y="72"/>
                      <a:pt x="28" y="72"/>
                      <a:pt x="28" y="72"/>
                    </a:cubicBezTo>
                    <a:cubicBezTo>
                      <a:pt x="29" y="71"/>
                      <a:pt x="29" y="71"/>
                      <a:pt x="29" y="71"/>
                    </a:cubicBezTo>
                    <a:cubicBezTo>
                      <a:pt x="29" y="71"/>
                      <a:pt x="29" y="71"/>
                      <a:pt x="29" y="71"/>
                    </a:cubicBezTo>
                    <a:cubicBezTo>
                      <a:pt x="29" y="71"/>
                      <a:pt x="29" y="71"/>
                      <a:pt x="29" y="71"/>
                    </a:cubicBezTo>
                    <a:cubicBezTo>
                      <a:pt x="31" y="73"/>
                      <a:pt x="31" y="73"/>
                      <a:pt x="31" y="73"/>
                    </a:cubicBezTo>
                    <a:cubicBezTo>
                      <a:pt x="32" y="72"/>
                      <a:pt x="32" y="72"/>
                      <a:pt x="32" y="72"/>
                    </a:cubicBezTo>
                    <a:cubicBezTo>
                      <a:pt x="37" y="75"/>
                      <a:pt x="37" y="75"/>
                      <a:pt x="37" y="75"/>
                    </a:cubicBezTo>
                    <a:cubicBezTo>
                      <a:pt x="39" y="77"/>
                      <a:pt x="39" y="77"/>
                      <a:pt x="39" y="77"/>
                    </a:cubicBezTo>
                    <a:cubicBezTo>
                      <a:pt x="39" y="79"/>
                      <a:pt x="39" y="79"/>
                      <a:pt x="39" y="79"/>
                    </a:cubicBezTo>
                    <a:cubicBezTo>
                      <a:pt x="39" y="81"/>
                      <a:pt x="39" y="81"/>
                      <a:pt x="39" y="81"/>
                    </a:cubicBezTo>
                    <a:cubicBezTo>
                      <a:pt x="40" y="82"/>
                      <a:pt x="40" y="82"/>
                      <a:pt x="40" y="82"/>
                    </a:cubicBezTo>
                    <a:cubicBezTo>
                      <a:pt x="42" y="83"/>
                      <a:pt x="42" y="83"/>
                      <a:pt x="42" y="83"/>
                    </a:cubicBezTo>
                    <a:cubicBezTo>
                      <a:pt x="42" y="83"/>
                      <a:pt x="42" y="83"/>
                      <a:pt x="42" y="83"/>
                    </a:cubicBezTo>
                    <a:cubicBezTo>
                      <a:pt x="42" y="83"/>
                      <a:pt x="42" y="83"/>
                      <a:pt x="42" y="83"/>
                    </a:cubicBezTo>
                    <a:cubicBezTo>
                      <a:pt x="43" y="83"/>
                      <a:pt x="43" y="83"/>
                      <a:pt x="43" y="83"/>
                    </a:cubicBezTo>
                    <a:cubicBezTo>
                      <a:pt x="44" y="84"/>
                      <a:pt x="44" y="84"/>
                      <a:pt x="44" y="84"/>
                    </a:cubicBezTo>
                    <a:cubicBezTo>
                      <a:pt x="43" y="87"/>
                      <a:pt x="43" y="87"/>
                      <a:pt x="43" y="87"/>
                    </a:cubicBezTo>
                    <a:cubicBezTo>
                      <a:pt x="44" y="87"/>
                      <a:pt x="44" y="87"/>
                      <a:pt x="44" y="87"/>
                    </a:cubicBezTo>
                    <a:cubicBezTo>
                      <a:pt x="47" y="88"/>
                      <a:pt x="47" y="88"/>
                      <a:pt x="47" y="88"/>
                    </a:cubicBezTo>
                    <a:cubicBezTo>
                      <a:pt x="49" y="89"/>
                      <a:pt x="49" y="89"/>
                      <a:pt x="49" y="89"/>
                    </a:cubicBezTo>
                    <a:cubicBezTo>
                      <a:pt x="50" y="90"/>
                      <a:pt x="50" y="90"/>
                      <a:pt x="50" y="90"/>
                    </a:cubicBezTo>
                    <a:cubicBezTo>
                      <a:pt x="51" y="91"/>
                      <a:pt x="51" y="91"/>
                      <a:pt x="51" y="91"/>
                    </a:cubicBezTo>
                    <a:cubicBezTo>
                      <a:pt x="51" y="91"/>
                      <a:pt x="51" y="91"/>
                      <a:pt x="51" y="91"/>
                    </a:cubicBezTo>
                    <a:cubicBezTo>
                      <a:pt x="51" y="91"/>
                      <a:pt x="51" y="91"/>
                      <a:pt x="51" y="91"/>
                    </a:cubicBezTo>
                    <a:cubicBezTo>
                      <a:pt x="51" y="92"/>
                      <a:pt x="51" y="92"/>
                      <a:pt x="51" y="92"/>
                    </a:cubicBezTo>
                    <a:cubicBezTo>
                      <a:pt x="51" y="92"/>
                      <a:pt x="51" y="92"/>
                      <a:pt x="51" y="92"/>
                    </a:cubicBezTo>
                    <a:cubicBezTo>
                      <a:pt x="51" y="96"/>
                      <a:pt x="51" y="96"/>
                      <a:pt x="51" y="96"/>
                    </a:cubicBezTo>
                    <a:cubicBezTo>
                      <a:pt x="54" y="98"/>
                      <a:pt x="54" y="98"/>
                      <a:pt x="54" y="98"/>
                    </a:cubicBezTo>
                    <a:cubicBezTo>
                      <a:pt x="55" y="98"/>
                      <a:pt x="55" y="98"/>
                      <a:pt x="55" y="98"/>
                    </a:cubicBezTo>
                    <a:cubicBezTo>
                      <a:pt x="56" y="100"/>
                      <a:pt x="56" y="100"/>
                      <a:pt x="56" y="100"/>
                    </a:cubicBezTo>
                    <a:cubicBezTo>
                      <a:pt x="56" y="100"/>
                      <a:pt x="56" y="100"/>
                      <a:pt x="56" y="100"/>
                    </a:cubicBezTo>
                    <a:cubicBezTo>
                      <a:pt x="57" y="100"/>
                      <a:pt x="57" y="100"/>
                      <a:pt x="57" y="100"/>
                    </a:cubicBezTo>
                    <a:cubicBezTo>
                      <a:pt x="57" y="100"/>
                      <a:pt x="57" y="100"/>
                      <a:pt x="57" y="100"/>
                    </a:cubicBezTo>
                    <a:cubicBezTo>
                      <a:pt x="57" y="100"/>
                      <a:pt x="57" y="100"/>
                      <a:pt x="57" y="100"/>
                    </a:cubicBezTo>
                    <a:cubicBezTo>
                      <a:pt x="57" y="103"/>
                      <a:pt x="57" y="103"/>
                      <a:pt x="57" y="103"/>
                    </a:cubicBezTo>
                    <a:cubicBezTo>
                      <a:pt x="58" y="104"/>
                      <a:pt x="58" y="104"/>
                      <a:pt x="58" y="104"/>
                    </a:cubicBezTo>
                    <a:cubicBezTo>
                      <a:pt x="59" y="104"/>
                      <a:pt x="59" y="104"/>
                      <a:pt x="59" y="104"/>
                    </a:cubicBezTo>
                    <a:cubicBezTo>
                      <a:pt x="60" y="104"/>
                      <a:pt x="60" y="104"/>
                      <a:pt x="60" y="104"/>
                    </a:cubicBezTo>
                    <a:cubicBezTo>
                      <a:pt x="61" y="106"/>
                      <a:pt x="61" y="106"/>
                      <a:pt x="61" y="106"/>
                    </a:cubicBezTo>
                    <a:cubicBezTo>
                      <a:pt x="61" y="106"/>
                      <a:pt x="61" y="106"/>
                      <a:pt x="61" y="106"/>
                    </a:cubicBezTo>
                    <a:cubicBezTo>
                      <a:pt x="62" y="107"/>
                      <a:pt x="62" y="107"/>
                      <a:pt x="62" y="107"/>
                    </a:cubicBezTo>
                    <a:cubicBezTo>
                      <a:pt x="64" y="108"/>
                      <a:pt x="64" y="108"/>
                      <a:pt x="64" y="108"/>
                    </a:cubicBezTo>
                    <a:cubicBezTo>
                      <a:pt x="66" y="109"/>
                      <a:pt x="66" y="109"/>
                      <a:pt x="66" y="109"/>
                    </a:cubicBezTo>
                    <a:cubicBezTo>
                      <a:pt x="67" y="109"/>
                      <a:pt x="67" y="109"/>
                      <a:pt x="67" y="109"/>
                    </a:cubicBezTo>
                    <a:cubicBezTo>
                      <a:pt x="67" y="109"/>
                      <a:pt x="67" y="109"/>
                      <a:pt x="67" y="109"/>
                    </a:cubicBezTo>
                    <a:cubicBezTo>
                      <a:pt x="68" y="107"/>
                      <a:pt x="68" y="107"/>
                      <a:pt x="68" y="107"/>
                    </a:cubicBezTo>
                    <a:cubicBezTo>
                      <a:pt x="70" y="106"/>
                      <a:pt x="70" y="106"/>
                      <a:pt x="70" y="106"/>
                    </a:cubicBezTo>
                    <a:cubicBezTo>
                      <a:pt x="71" y="106"/>
                      <a:pt x="71" y="106"/>
                      <a:pt x="71" y="106"/>
                    </a:cubicBezTo>
                    <a:cubicBezTo>
                      <a:pt x="76" y="106"/>
                      <a:pt x="76" y="106"/>
                      <a:pt x="76" y="106"/>
                    </a:cubicBezTo>
                    <a:cubicBezTo>
                      <a:pt x="76" y="107"/>
                      <a:pt x="76" y="107"/>
                      <a:pt x="76" y="107"/>
                    </a:cubicBezTo>
                    <a:cubicBezTo>
                      <a:pt x="77" y="107"/>
                      <a:pt x="77" y="107"/>
                      <a:pt x="77" y="107"/>
                    </a:cubicBezTo>
                    <a:cubicBezTo>
                      <a:pt x="78" y="107"/>
                      <a:pt x="78" y="107"/>
                      <a:pt x="78" y="107"/>
                    </a:cubicBezTo>
                    <a:cubicBezTo>
                      <a:pt x="79" y="106"/>
                      <a:pt x="79" y="106"/>
                      <a:pt x="79" y="106"/>
                    </a:cubicBezTo>
                    <a:cubicBezTo>
                      <a:pt x="81" y="104"/>
                      <a:pt x="81" y="104"/>
                      <a:pt x="81" y="104"/>
                    </a:cubicBezTo>
                    <a:cubicBezTo>
                      <a:pt x="82" y="103"/>
                      <a:pt x="82" y="103"/>
                      <a:pt x="82" y="103"/>
                    </a:cubicBezTo>
                    <a:cubicBezTo>
                      <a:pt x="82" y="103"/>
                      <a:pt x="82" y="103"/>
                      <a:pt x="82" y="103"/>
                    </a:cubicBezTo>
                    <a:cubicBezTo>
                      <a:pt x="82" y="103"/>
                      <a:pt x="82" y="103"/>
                      <a:pt x="82" y="103"/>
                    </a:cubicBezTo>
                    <a:cubicBezTo>
                      <a:pt x="82" y="103"/>
                      <a:pt x="82" y="103"/>
                      <a:pt x="82" y="103"/>
                    </a:cubicBezTo>
                    <a:cubicBezTo>
                      <a:pt x="85" y="103"/>
                      <a:pt x="85" y="103"/>
                      <a:pt x="85" y="103"/>
                    </a:cubicBezTo>
                    <a:cubicBezTo>
                      <a:pt x="86" y="104"/>
                      <a:pt x="86" y="104"/>
                      <a:pt x="86" y="104"/>
                    </a:cubicBezTo>
                    <a:cubicBezTo>
                      <a:pt x="87" y="104"/>
                      <a:pt x="87" y="104"/>
                      <a:pt x="87" y="104"/>
                    </a:cubicBezTo>
                    <a:cubicBezTo>
                      <a:pt x="88" y="105"/>
                      <a:pt x="88" y="105"/>
                      <a:pt x="88" y="105"/>
                    </a:cubicBezTo>
                    <a:cubicBezTo>
                      <a:pt x="89" y="108"/>
                      <a:pt x="89" y="108"/>
                      <a:pt x="89" y="108"/>
                    </a:cubicBezTo>
                    <a:cubicBezTo>
                      <a:pt x="90" y="109"/>
                      <a:pt x="90" y="109"/>
                      <a:pt x="90" y="109"/>
                    </a:cubicBezTo>
                    <a:cubicBezTo>
                      <a:pt x="91" y="110"/>
                      <a:pt x="91" y="110"/>
                      <a:pt x="91" y="110"/>
                    </a:cubicBezTo>
                    <a:cubicBezTo>
                      <a:pt x="92" y="111"/>
                      <a:pt x="92" y="111"/>
                      <a:pt x="92" y="111"/>
                    </a:cubicBezTo>
                    <a:cubicBezTo>
                      <a:pt x="94" y="112"/>
                      <a:pt x="94" y="112"/>
                      <a:pt x="94" y="112"/>
                    </a:cubicBezTo>
                    <a:cubicBezTo>
                      <a:pt x="94" y="112"/>
                      <a:pt x="94" y="112"/>
                      <a:pt x="94" y="112"/>
                    </a:cubicBezTo>
                    <a:cubicBezTo>
                      <a:pt x="94" y="112"/>
                      <a:pt x="94" y="112"/>
                      <a:pt x="94" y="112"/>
                    </a:cubicBezTo>
                    <a:cubicBezTo>
                      <a:pt x="96" y="113"/>
                      <a:pt x="96" y="113"/>
                      <a:pt x="96" y="113"/>
                    </a:cubicBezTo>
                    <a:cubicBezTo>
                      <a:pt x="96" y="113"/>
                      <a:pt x="96" y="113"/>
                      <a:pt x="96" y="113"/>
                    </a:cubicBezTo>
                    <a:cubicBezTo>
                      <a:pt x="96" y="113"/>
                      <a:pt x="96" y="113"/>
                      <a:pt x="96" y="113"/>
                    </a:cubicBezTo>
                    <a:cubicBezTo>
                      <a:pt x="97" y="115"/>
                      <a:pt x="97" y="115"/>
                      <a:pt x="97" y="115"/>
                    </a:cubicBezTo>
                    <a:cubicBezTo>
                      <a:pt x="98" y="116"/>
                      <a:pt x="98" y="116"/>
                      <a:pt x="98" y="116"/>
                    </a:cubicBezTo>
                    <a:cubicBezTo>
                      <a:pt x="99" y="118"/>
                      <a:pt x="99" y="118"/>
                      <a:pt x="99" y="118"/>
                    </a:cubicBezTo>
                    <a:cubicBezTo>
                      <a:pt x="99" y="119"/>
                      <a:pt x="99" y="119"/>
                      <a:pt x="99" y="119"/>
                    </a:cubicBezTo>
                    <a:cubicBezTo>
                      <a:pt x="99" y="119"/>
                      <a:pt x="99" y="119"/>
                      <a:pt x="99" y="119"/>
                    </a:cubicBezTo>
                    <a:cubicBezTo>
                      <a:pt x="101" y="119"/>
                      <a:pt x="101" y="119"/>
                      <a:pt x="101" y="119"/>
                    </a:cubicBezTo>
                    <a:cubicBezTo>
                      <a:pt x="101" y="117"/>
                      <a:pt x="101" y="117"/>
                      <a:pt x="101" y="117"/>
                    </a:cubicBezTo>
                    <a:cubicBezTo>
                      <a:pt x="103" y="116"/>
                      <a:pt x="103" y="116"/>
                      <a:pt x="103" y="116"/>
                    </a:cubicBezTo>
                    <a:cubicBezTo>
                      <a:pt x="104" y="115"/>
                      <a:pt x="104" y="115"/>
                      <a:pt x="104" y="115"/>
                    </a:cubicBezTo>
                    <a:cubicBezTo>
                      <a:pt x="104" y="115"/>
                      <a:pt x="104" y="115"/>
                      <a:pt x="104" y="115"/>
                    </a:cubicBezTo>
                    <a:cubicBezTo>
                      <a:pt x="104" y="115"/>
                      <a:pt x="104" y="115"/>
                      <a:pt x="104" y="115"/>
                    </a:cubicBezTo>
                    <a:cubicBezTo>
                      <a:pt x="109" y="116"/>
                      <a:pt x="109" y="116"/>
                      <a:pt x="109" y="116"/>
                    </a:cubicBezTo>
                    <a:cubicBezTo>
                      <a:pt x="110" y="117"/>
                      <a:pt x="110" y="117"/>
                      <a:pt x="110" y="117"/>
                    </a:cubicBezTo>
                    <a:cubicBezTo>
                      <a:pt x="112" y="116"/>
                      <a:pt x="112" y="116"/>
                      <a:pt x="112" y="116"/>
                    </a:cubicBezTo>
                    <a:cubicBezTo>
                      <a:pt x="114" y="117"/>
                      <a:pt x="114" y="117"/>
                      <a:pt x="114" y="117"/>
                    </a:cubicBezTo>
                    <a:cubicBezTo>
                      <a:pt x="116" y="117"/>
                      <a:pt x="116" y="117"/>
                      <a:pt x="116" y="117"/>
                    </a:cubicBezTo>
                    <a:cubicBezTo>
                      <a:pt x="116" y="118"/>
                      <a:pt x="116" y="118"/>
                      <a:pt x="116" y="118"/>
                    </a:cubicBezTo>
                    <a:cubicBezTo>
                      <a:pt x="116" y="119"/>
                      <a:pt x="116" y="119"/>
                      <a:pt x="116" y="119"/>
                    </a:cubicBezTo>
                    <a:cubicBezTo>
                      <a:pt x="116" y="119"/>
                      <a:pt x="116" y="119"/>
                      <a:pt x="116" y="119"/>
                    </a:cubicBezTo>
                    <a:cubicBezTo>
                      <a:pt x="119" y="120"/>
                      <a:pt x="119" y="120"/>
                      <a:pt x="119" y="120"/>
                    </a:cubicBezTo>
                    <a:cubicBezTo>
                      <a:pt x="119" y="118"/>
                      <a:pt x="119" y="118"/>
                      <a:pt x="119" y="118"/>
                    </a:cubicBezTo>
                    <a:cubicBezTo>
                      <a:pt x="120" y="117"/>
                      <a:pt x="120" y="117"/>
                      <a:pt x="120" y="117"/>
                    </a:cubicBezTo>
                    <a:cubicBezTo>
                      <a:pt x="121" y="116"/>
                      <a:pt x="121" y="116"/>
                      <a:pt x="121" y="116"/>
                    </a:cubicBezTo>
                    <a:cubicBezTo>
                      <a:pt x="123" y="117"/>
                      <a:pt x="123" y="117"/>
                      <a:pt x="123" y="117"/>
                    </a:cubicBezTo>
                    <a:cubicBezTo>
                      <a:pt x="124" y="116"/>
                      <a:pt x="124" y="116"/>
                      <a:pt x="124" y="116"/>
                    </a:cubicBezTo>
                    <a:cubicBezTo>
                      <a:pt x="126" y="116"/>
                      <a:pt x="126" y="116"/>
                      <a:pt x="126" y="116"/>
                    </a:cubicBezTo>
                    <a:cubicBezTo>
                      <a:pt x="127" y="116"/>
                      <a:pt x="127" y="116"/>
                      <a:pt x="127" y="116"/>
                    </a:cubicBezTo>
                    <a:cubicBezTo>
                      <a:pt x="129" y="115"/>
                      <a:pt x="129" y="115"/>
                      <a:pt x="129" y="115"/>
                    </a:cubicBezTo>
                    <a:cubicBezTo>
                      <a:pt x="134" y="115"/>
                      <a:pt x="134" y="115"/>
                      <a:pt x="134" y="115"/>
                    </a:cubicBezTo>
                    <a:cubicBezTo>
                      <a:pt x="134" y="115"/>
                      <a:pt x="134" y="115"/>
                      <a:pt x="134" y="115"/>
                    </a:cubicBezTo>
                    <a:cubicBezTo>
                      <a:pt x="134" y="115"/>
                      <a:pt x="134" y="115"/>
                      <a:pt x="134" y="115"/>
                    </a:cubicBezTo>
                    <a:cubicBezTo>
                      <a:pt x="137" y="116"/>
                      <a:pt x="137" y="116"/>
                      <a:pt x="137" y="116"/>
                    </a:cubicBezTo>
                    <a:cubicBezTo>
                      <a:pt x="139" y="114"/>
                      <a:pt x="139" y="114"/>
                      <a:pt x="139" y="114"/>
                    </a:cubicBezTo>
                    <a:cubicBezTo>
                      <a:pt x="141" y="113"/>
                      <a:pt x="141" y="113"/>
                      <a:pt x="141" y="113"/>
                    </a:cubicBezTo>
                    <a:cubicBezTo>
                      <a:pt x="141" y="112"/>
                      <a:pt x="141" y="112"/>
                      <a:pt x="141" y="112"/>
                    </a:cubicBezTo>
                    <a:cubicBezTo>
                      <a:pt x="141" y="112"/>
                      <a:pt x="141" y="112"/>
                      <a:pt x="141" y="112"/>
                    </a:cubicBezTo>
                    <a:cubicBezTo>
                      <a:pt x="141" y="112"/>
                      <a:pt x="141" y="112"/>
                      <a:pt x="141" y="112"/>
                    </a:cubicBezTo>
                    <a:cubicBezTo>
                      <a:pt x="143" y="111"/>
                      <a:pt x="143" y="111"/>
                      <a:pt x="143" y="111"/>
                    </a:cubicBezTo>
                    <a:cubicBezTo>
                      <a:pt x="144" y="110"/>
                      <a:pt x="144" y="110"/>
                      <a:pt x="144" y="110"/>
                    </a:cubicBezTo>
                    <a:cubicBezTo>
                      <a:pt x="145" y="110"/>
                      <a:pt x="145" y="110"/>
                      <a:pt x="145" y="110"/>
                    </a:cubicBezTo>
                    <a:cubicBezTo>
                      <a:pt x="146" y="108"/>
                      <a:pt x="146" y="108"/>
                      <a:pt x="146" y="108"/>
                    </a:cubicBezTo>
                    <a:cubicBezTo>
                      <a:pt x="147" y="108"/>
                      <a:pt x="147" y="108"/>
                      <a:pt x="147" y="108"/>
                    </a:cubicBezTo>
                    <a:cubicBezTo>
                      <a:pt x="148" y="107"/>
                      <a:pt x="148" y="107"/>
                      <a:pt x="148" y="107"/>
                    </a:cubicBezTo>
                    <a:cubicBezTo>
                      <a:pt x="148" y="106"/>
                      <a:pt x="148" y="106"/>
                      <a:pt x="148" y="106"/>
                    </a:cubicBezTo>
                    <a:cubicBezTo>
                      <a:pt x="148" y="106"/>
                      <a:pt x="148" y="106"/>
                      <a:pt x="148" y="106"/>
                    </a:cubicBezTo>
                    <a:cubicBezTo>
                      <a:pt x="151" y="103"/>
                      <a:pt x="151" y="103"/>
                      <a:pt x="151" y="103"/>
                    </a:cubicBezTo>
                    <a:cubicBezTo>
                      <a:pt x="152" y="104"/>
                      <a:pt x="152" y="104"/>
                      <a:pt x="152" y="104"/>
                    </a:cubicBezTo>
                    <a:cubicBezTo>
                      <a:pt x="155" y="100"/>
                      <a:pt x="155" y="100"/>
                      <a:pt x="155" y="100"/>
                    </a:cubicBezTo>
                    <a:lnTo>
                      <a:pt x="159" y="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nvGrpSpPr>
            <p:cNvPr id="8" name="Group 7">
              <a:extLst>
                <a:ext uri="{FF2B5EF4-FFF2-40B4-BE49-F238E27FC236}">
                  <a16:creationId xmlns:a16="http://schemas.microsoft.com/office/drawing/2014/main" id="{EBF46383-8A07-2276-8658-6D394C25D61C}"/>
                </a:ext>
              </a:extLst>
            </p:cNvPr>
            <p:cNvGrpSpPr/>
            <p:nvPr/>
          </p:nvGrpSpPr>
          <p:grpSpPr>
            <a:xfrm>
              <a:off x="6075168" y="2970249"/>
              <a:ext cx="2053172" cy="1386096"/>
              <a:chOff x="2027237" y="1641476"/>
              <a:chExt cx="2887663" cy="1949450"/>
            </a:xfrm>
            <a:solidFill>
              <a:schemeClr val="accent5"/>
            </a:solidFill>
          </p:grpSpPr>
          <p:sp>
            <p:nvSpPr>
              <p:cNvPr id="73" name="Freeform 126">
                <a:extLst>
                  <a:ext uri="{FF2B5EF4-FFF2-40B4-BE49-F238E27FC236}">
                    <a16:creationId xmlns:a16="http://schemas.microsoft.com/office/drawing/2014/main" id="{CC5ABC5D-BEC1-FC9B-F375-EF4F183DC3D9}"/>
                  </a:ext>
                </a:extLst>
              </p:cNvPr>
              <p:cNvSpPr/>
              <p:nvPr/>
            </p:nvSpPr>
            <p:spPr bwMode="auto">
              <a:xfrm>
                <a:off x="2462213" y="2266951"/>
                <a:ext cx="128588" cy="104775"/>
              </a:xfrm>
              <a:custGeom>
                <a:avLst/>
                <a:gdLst>
                  <a:gd name="T0" fmla="*/ 22 w 81"/>
                  <a:gd name="T1" fmla="*/ 1 h 66"/>
                  <a:gd name="T2" fmla="*/ 22 w 81"/>
                  <a:gd name="T3" fmla="*/ 5 h 66"/>
                  <a:gd name="T4" fmla="*/ 28 w 81"/>
                  <a:gd name="T5" fmla="*/ 9 h 66"/>
                  <a:gd name="T6" fmla="*/ 19 w 81"/>
                  <a:gd name="T7" fmla="*/ 14 h 66"/>
                  <a:gd name="T8" fmla="*/ 4 w 81"/>
                  <a:gd name="T9" fmla="*/ 9 h 66"/>
                  <a:gd name="T10" fmla="*/ 0 w 81"/>
                  <a:gd name="T11" fmla="*/ 12 h 66"/>
                  <a:gd name="T12" fmla="*/ 8 w 81"/>
                  <a:gd name="T13" fmla="*/ 15 h 66"/>
                  <a:gd name="T14" fmla="*/ 10 w 81"/>
                  <a:gd name="T15" fmla="*/ 22 h 66"/>
                  <a:gd name="T16" fmla="*/ 17 w 81"/>
                  <a:gd name="T17" fmla="*/ 30 h 66"/>
                  <a:gd name="T18" fmla="*/ 16 w 81"/>
                  <a:gd name="T19" fmla="*/ 36 h 66"/>
                  <a:gd name="T20" fmla="*/ 23 w 81"/>
                  <a:gd name="T21" fmla="*/ 43 h 66"/>
                  <a:gd name="T22" fmla="*/ 33 w 81"/>
                  <a:gd name="T23" fmla="*/ 49 h 66"/>
                  <a:gd name="T24" fmla="*/ 31 w 81"/>
                  <a:gd name="T25" fmla="*/ 52 h 66"/>
                  <a:gd name="T26" fmla="*/ 30 w 81"/>
                  <a:gd name="T27" fmla="*/ 57 h 66"/>
                  <a:gd name="T28" fmla="*/ 32 w 81"/>
                  <a:gd name="T29" fmla="*/ 56 h 66"/>
                  <a:gd name="T30" fmla="*/ 34 w 81"/>
                  <a:gd name="T31" fmla="*/ 52 h 66"/>
                  <a:gd name="T32" fmla="*/ 38 w 81"/>
                  <a:gd name="T33" fmla="*/ 49 h 66"/>
                  <a:gd name="T34" fmla="*/ 43 w 81"/>
                  <a:gd name="T35" fmla="*/ 45 h 66"/>
                  <a:gd name="T36" fmla="*/ 47 w 81"/>
                  <a:gd name="T37" fmla="*/ 43 h 66"/>
                  <a:gd name="T38" fmla="*/ 51 w 81"/>
                  <a:gd name="T39" fmla="*/ 44 h 66"/>
                  <a:gd name="T40" fmla="*/ 54 w 81"/>
                  <a:gd name="T41" fmla="*/ 46 h 66"/>
                  <a:gd name="T42" fmla="*/ 54 w 81"/>
                  <a:gd name="T43" fmla="*/ 51 h 66"/>
                  <a:gd name="T44" fmla="*/ 60 w 81"/>
                  <a:gd name="T45" fmla="*/ 54 h 66"/>
                  <a:gd name="T46" fmla="*/ 59 w 81"/>
                  <a:gd name="T47" fmla="*/ 63 h 66"/>
                  <a:gd name="T48" fmla="*/ 62 w 81"/>
                  <a:gd name="T49" fmla="*/ 65 h 66"/>
                  <a:gd name="T50" fmla="*/ 63 w 81"/>
                  <a:gd name="T51" fmla="*/ 65 h 66"/>
                  <a:gd name="T52" fmla="*/ 63 w 81"/>
                  <a:gd name="T53" fmla="*/ 59 h 66"/>
                  <a:gd name="T54" fmla="*/ 62 w 81"/>
                  <a:gd name="T55" fmla="*/ 52 h 66"/>
                  <a:gd name="T56" fmla="*/ 66 w 81"/>
                  <a:gd name="T57" fmla="*/ 47 h 66"/>
                  <a:gd name="T58" fmla="*/ 68 w 81"/>
                  <a:gd name="T59" fmla="*/ 49 h 66"/>
                  <a:gd name="T60" fmla="*/ 69 w 81"/>
                  <a:gd name="T61" fmla="*/ 46 h 66"/>
                  <a:gd name="T62" fmla="*/ 68 w 81"/>
                  <a:gd name="T63" fmla="*/ 41 h 66"/>
                  <a:gd name="T64" fmla="*/ 69 w 81"/>
                  <a:gd name="T65" fmla="*/ 37 h 66"/>
                  <a:gd name="T66" fmla="*/ 74 w 81"/>
                  <a:gd name="T67" fmla="*/ 28 h 66"/>
                  <a:gd name="T68" fmla="*/ 81 w 81"/>
                  <a:gd name="T69" fmla="*/ 25 h 66"/>
                  <a:gd name="T70" fmla="*/ 77 w 81"/>
                  <a:gd name="T71" fmla="*/ 23 h 66"/>
                  <a:gd name="T72" fmla="*/ 68 w 81"/>
                  <a:gd name="T73" fmla="*/ 21 h 66"/>
                  <a:gd name="T74" fmla="*/ 63 w 81"/>
                  <a:gd name="T75" fmla="*/ 15 h 66"/>
                  <a:gd name="T76" fmla="*/ 60 w 81"/>
                  <a:gd name="T77" fmla="*/ 7 h 66"/>
                  <a:gd name="T78" fmla="*/ 54 w 81"/>
                  <a:gd name="T79" fmla="*/ 0 h 66"/>
                  <a:gd name="T80" fmla="*/ 50 w 81"/>
                  <a:gd name="T81" fmla="*/ 6 h 66"/>
                  <a:gd name="T82" fmla="*/ 45 w 81"/>
                  <a:gd name="T83" fmla="*/ 8 h 66"/>
                  <a:gd name="T84" fmla="*/ 34 w 81"/>
                  <a:gd name="T85" fmla="*/ 10 h 66"/>
                  <a:gd name="T86" fmla="*/ 25 w 81"/>
                  <a:gd name="T87" fmla="*/ 1 h 66"/>
                  <a:gd name="T88" fmla="*/ 22 w 81"/>
                  <a:gd name="T89" fmla="*/ 1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1" h="66">
                    <a:moveTo>
                      <a:pt x="22" y="1"/>
                    </a:moveTo>
                    <a:lnTo>
                      <a:pt x="22" y="1"/>
                    </a:lnTo>
                    <a:lnTo>
                      <a:pt x="22" y="1"/>
                    </a:lnTo>
                    <a:lnTo>
                      <a:pt x="22" y="5"/>
                    </a:lnTo>
                    <a:lnTo>
                      <a:pt x="25" y="6"/>
                    </a:lnTo>
                    <a:lnTo>
                      <a:pt x="28" y="9"/>
                    </a:lnTo>
                    <a:lnTo>
                      <a:pt x="26" y="17"/>
                    </a:lnTo>
                    <a:lnTo>
                      <a:pt x="19" y="14"/>
                    </a:lnTo>
                    <a:lnTo>
                      <a:pt x="14" y="14"/>
                    </a:lnTo>
                    <a:lnTo>
                      <a:pt x="4" y="9"/>
                    </a:lnTo>
                    <a:lnTo>
                      <a:pt x="0" y="10"/>
                    </a:lnTo>
                    <a:lnTo>
                      <a:pt x="0" y="12"/>
                    </a:lnTo>
                    <a:lnTo>
                      <a:pt x="2" y="14"/>
                    </a:lnTo>
                    <a:lnTo>
                      <a:pt x="8" y="15"/>
                    </a:lnTo>
                    <a:lnTo>
                      <a:pt x="13" y="19"/>
                    </a:lnTo>
                    <a:lnTo>
                      <a:pt x="10" y="22"/>
                    </a:lnTo>
                    <a:lnTo>
                      <a:pt x="11" y="24"/>
                    </a:lnTo>
                    <a:lnTo>
                      <a:pt x="17" y="30"/>
                    </a:lnTo>
                    <a:lnTo>
                      <a:pt x="17" y="34"/>
                    </a:lnTo>
                    <a:lnTo>
                      <a:pt x="16" y="36"/>
                    </a:lnTo>
                    <a:lnTo>
                      <a:pt x="17" y="39"/>
                    </a:lnTo>
                    <a:lnTo>
                      <a:pt x="23" y="43"/>
                    </a:lnTo>
                    <a:lnTo>
                      <a:pt x="29" y="43"/>
                    </a:lnTo>
                    <a:lnTo>
                      <a:pt x="33" y="49"/>
                    </a:lnTo>
                    <a:lnTo>
                      <a:pt x="30" y="50"/>
                    </a:lnTo>
                    <a:lnTo>
                      <a:pt x="31" y="52"/>
                    </a:lnTo>
                    <a:lnTo>
                      <a:pt x="30" y="54"/>
                    </a:lnTo>
                    <a:lnTo>
                      <a:pt x="30" y="57"/>
                    </a:lnTo>
                    <a:lnTo>
                      <a:pt x="31" y="57"/>
                    </a:lnTo>
                    <a:lnTo>
                      <a:pt x="32" y="56"/>
                    </a:lnTo>
                    <a:lnTo>
                      <a:pt x="33" y="54"/>
                    </a:lnTo>
                    <a:lnTo>
                      <a:pt x="34" y="52"/>
                    </a:lnTo>
                    <a:lnTo>
                      <a:pt x="36" y="52"/>
                    </a:lnTo>
                    <a:lnTo>
                      <a:pt x="38" y="49"/>
                    </a:lnTo>
                    <a:lnTo>
                      <a:pt x="40" y="47"/>
                    </a:lnTo>
                    <a:lnTo>
                      <a:pt x="43" y="45"/>
                    </a:lnTo>
                    <a:lnTo>
                      <a:pt x="45" y="45"/>
                    </a:lnTo>
                    <a:lnTo>
                      <a:pt x="47" y="43"/>
                    </a:lnTo>
                    <a:lnTo>
                      <a:pt x="51" y="43"/>
                    </a:lnTo>
                    <a:lnTo>
                      <a:pt x="51" y="44"/>
                    </a:lnTo>
                    <a:lnTo>
                      <a:pt x="52" y="44"/>
                    </a:lnTo>
                    <a:lnTo>
                      <a:pt x="54" y="46"/>
                    </a:lnTo>
                    <a:lnTo>
                      <a:pt x="56" y="50"/>
                    </a:lnTo>
                    <a:lnTo>
                      <a:pt x="54" y="51"/>
                    </a:lnTo>
                    <a:lnTo>
                      <a:pt x="55" y="51"/>
                    </a:lnTo>
                    <a:lnTo>
                      <a:pt x="60" y="54"/>
                    </a:lnTo>
                    <a:lnTo>
                      <a:pt x="54" y="58"/>
                    </a:lnTo>
                    <a:lnTo>
                      <a:pt x="59" y="63"/>
                    </a:lnTo>
                    <a:lnTo>
                      <a:pt x="61" y="64"/>
                    </a:lnTo>
                    <a:lnTo>
                      <a:pt x="62" y="65"/>
                    </a:lnTo>
                    <a:lnTo>
                      <a:pt x="63" y="66"/>
                    </a:lnTo>
                    <a:lnTo>
                      <a:pt x="63" y="65"/>
                    </a:lnTo>
                    <a:lnTo>
                      <a:pt x="63" y="60"/>
                    </a:lnTo>
                    <a:lnTo>
                      <a:pt x="63" y="59"/>
                    </a:lnTo>
                    <a:lnTo>
                      <a:pt x="63" y="57"/>
                    </a:lnTo>
                    <a:lnTo>
                      <a:pt x="62" y="52"/>
                    </a:lnTo>
                    <a:lnTo>
                      <a:pt x="63" y="50"/>
                    </a:lnTo>
                    <a:lnTo>
                      <a:pt x="66" y="47"/>
                    </a:lnTo>
                    <a:lnTo>
                      <a:pt x="68" y="50"/>
                    </a:lnTo>
                    <a:lnTo>
                      <a:pt x="68" y="49"/>
                    </a:lnTo>
                    <a:lnTo>
                      <a:pt x="69" y="47"/>
                    </a:lnTo>
                    <a:lnTo>
                      <a:pt x="69" y="46"/>
                    </a:lnTo>
                    <a:lnTo>
                      <a:pt x="68" y="44"/>
                    </a:lnTo>
                    <a:lnTo>
                      <a:pt x="68" y="41"/>
                    </a:lnTo>
                    <a:lnTo>
                      <a:pt x="69" y="39"/>
                    </a:lnTo>
                    <a:lnTo>
                      <a:pt x="69" y="37"/>
                    </a:lnTo>
                    <a:lnTo>
                      <a:pt x="69" y="31"/>
                    </a:lnTo>
                    <a:lnTo>
                      <a:pt x="74" y="28"/>
                    </a:lnTo>
                    <a:lnTo>
                      <a:pt x="78" y="27"/>
                    </a:lnTo>
                    <a:lnTo>
                      <a:pt x="81" y="25"/>
                    </a:lnTo>
                    <a:lnTo>
                      <a:pt x="81" y="25"/>
                    </a:lnTo>
                    <a:lnTo>
                      <a:pt x="77" y="23"/>
                    </a:lnTo>
                    <a:lnTo>
                      <a:pt x="73" y="23"/>
                    </a:lnTo>
                    <a:lnTo>
                      <a:pt x="68" y="21"/>
                    </a:lnTo>
                    <a:lnTo>
                      <a:pt x="68" y="19"/>
                    </a:lnTo>
                    <a:lnTo>
                      <a:pt x="63" y="15"/>
                    </a:lnTo>
                    <a:lnTo>
                      <a:pt x="61" y="9"/>
                    </a:lnTo>
                    <a:lnTo>
                      <a:pt x="60" y="7"/>
                    </a:lnTo>
                    <a:lnTo>
                      <a:pt x="56" y="1"/>
                    </a:lnTo>
                    <a:lnTo>
                      <a:pt x="54" y="0"/>
                    </a:lnTo>
                    <a:lnTo>
                      <a:pt x="50" y="6"/>
                    </a:lnTo>
                    <a:lnTo>
                      <a:pt x="50" y="6"/>
                    </a:lnTo>
                    <a:lnTo>
                      <a:pt x="48" y="6"/>
                    </a:lnTo>
                    <a:lnTo>
                      <a:pt x="45" y="8"/>
                    </a:lnTo>
                    <a:lnTo>
                      <a:pt x="43" y="12"/>
                    </a:lnTo>
                    <a:lnTo>
                      <a:pt x="34" y="10"/>
                    </a:lnTo>
                    <a:lnTo>
                      <a:pt x="32" y="6"/>
                    </a:lnTo>
                    <a:lnTo>
                      <a:pt x="25" y="1"/>
                    </a:lnTo>
                    <a:lnTo>
                      <a:pt x="22" y="0"/>
                    </a:lnTo>
                    <a:lnTo>
                      <a:pt x="22" y="1"/>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4" name="Freeform 127">
                <a:extLst>
                  <a:ext uri="{FF2B5EF4-FFF2-40B4-BE49-F238E27FC236}">
                    <a16:creationId xmlns:a16="http://schemas.microsoft.com/office/drawing/2014/main" id="{EFC9DEC3-4C28-36DD-92D6-D8C0D6191CD6}"/>
                  </a:ext>
                </a:extLst>
              </p:cNvPr>
              <p:cNvSpPr/>
              <p:nvPr/>
            </p:nvSpPr>
            <p:spPr bwMode="auto">
              <a:xfrm>
                <a:off x="2451100" y="2336801"/>
                <a:ext cx="500063" cy="392113"/>
              </a:xfrm>
              <a:custGeom>
                <a:avLst/>
                <a:gdLst>
                  <a:gd name="T0" fmla="*/ 273 w 315"/>
                  <a:gd name="T1" fmla="*/ 170 h 247"/>
                  <a:gd name="T2" fmla="*/ 282 w 315"/>
                  <a:gd name="T3" fmla="*/ 138 h 247"/>
                  <a:gd name="T4" fmla="*/ 266 w 315"/>
                  <a:gd name="T5" fmla="*/ 119 h 247"/>
                  <a:gd name="T6" fmla="*/ 260 w 315"/>
                  <a:gd name="T7" fmla="*/ 97 h 247"/>
                  <a:gd name="T8" fmla="*/ 256 w 315"/>
                  <a:gd name="T9" fmla="*/ 82 h 247"/>
                  <a:gd name="T10" fmla="*/ 263 w 315"/>
                  <a:gd name="T11" fmla="*/ 74 h 247"/>
                  <a:gd name="T12" fmla="*/ 263 w 315"/>
                  <a:gd name="T13" fmla="*/ 61 h 247"/>
                  <a:gd name="T14" fmla="*/ 250 w 315"/>
                  <a:gd name="T15" fmla="*/ 50 h 247"/>
                  <a:gd name="T16" fmla="*/ 232 w 315"/>
                  <a:gd name="T17" fmla="*/ 35 h 247"/>
                  <a:gd name="T18" fmla="*/ 209 w 315"/>
                  <a:gd name="T19" fmla="*/ 28 h 247"/>
                  <a:gd name="T20" fmla="*/ 191 w 315"/>
                  <a:gd name="T21" fmla="*/ 22 h 247"/>
                  <a:gd name="T22" fmla="*/ 167 w 315"/>
                  <a:gd name="T23" fmla="*/ 31 h 247"/>
                  <a:gd name="T24" fmla="*/ 155 w 315"/>
                  <a:gd name="T25" fmla="*/ 42 h 247"/>
                  <a:gd name="T26" fmla="*/ 135 w 315"/>
                  <a:gd name="T27" fmla="*/ 51 h 247"/>
                  <a:gd name="T28" fmla="*/ 111 w 315"/>
                  <a:gd name="T29" fmla="*/ 51 h 247"/>
                  <a:gd name="T30" fmla="*/ 94 w 315"/>
                  <a:gd name="T31" fmla="*/ 42 h 247"/>
                  <a:gd name="T32" fmla="*/ 77 w 315"/>
                  <a:gd name="T33" fmla="*/ 36 h 247"/>
                  <a:gd name="T34" fmla="*/ 72 w 315"/>
                  <a:gd name="T35" fmla="*/ 24 h 247"/>
                  <a:gd name="T36" fmla="*/ 58 w 315"/>
                  <a:gd name="T37" fmla="*/ 14 h 247"/>
                  <a:gd name="T38" fmla="*/ 59 w 315"/>
                  <a:gd name="T39" fmla="*/ 3 h 247"/>
                  <a:gd name="T40" fmla="*/ 52 w 315"/>
                  <a:gd name="T41" fmla="*/ 3 h 247"/>
                  <a:gd name="T42" fmla="*/ 43 w 315"/>
                  <a:gd name="T43" fmla="*/ 10 h 247"/>
                  <a:gd name="T44" fmla="*/ 33 w 315"/>
                  <a:gd name="T45" fmla="*/ 15 h 247"/>
                  <a:gd name="T46" fmla="*/ 17 w 315"/>
                  <a:gd name="T47" fmla="*/ 9 h 247"/>
                  <a:gd name="T48" fmla="*/ 7 w 315"/>
                  <a:gd name="T49" fmla="*/ 0 h 247"/>
                  <a:gd name="T50" fmla="*/ 0 w 315"/>
                  <a:gd name="T51" fmla="*/ 5 h 247"/>
                  <a:gd name="T52" fmla="*/ 6 w 315"/>
                  <a:gd name="T53" fmla="*/ 20 h 247"/>
                  <a:gd name="T54" fmla="*/ 8 w 315"/>
                  <a:gd name="T55" fmla="*/ 35 h 247"/>
                  <a:gd name="T56" fmla="*/ 17 w 315"/>
                  <a:gd name="T57" fmla="*/ 51 h 247"/>
                  <a:gd name="T58" fmla="*/ 24 w 315"/>
                  <a:gd name="T59" fmla="*/ 63 h 247"/>
                  <a:gd name="T60" fmla="*/ 39 w 315"/>
                  <a:gd name="T61" fmla="*/ 67 h 247"/>
                  <a:gd name="T62" fmla="*/ 38 w 315"/>
                  <a:gd name="T63" fmla="*/ 75 h 247"/>
                  <a:gd name="T64" fmla="*/ 35 w 315"/>
                  <a:gd name="T65" fmla="*/ 89 h 247"/>
                  <a:gd name="T66" fmla="*/ 32 w 315"/>
                  <a:gd name="T67" fmla="*/ 101 h 247"/>
                  <a:gd name="T68" fmla="*/ 40 w 315"/>
                  <a:gd name="T69" fmla="*/ 107 h 247"/>
                  <a:gd name="T70" fmla="*/ 44 w 315"/>
                  <a:gd name="T71" fmla="*/ 117 h 247"/>
                  <a:gd name="T72" fmla="*/ 65 w 315"/>
                  <a:gd name="T73" fmla="*/ 125 h 247"/>
                  <a:gd name="T74" fmla="*/ 70 w 315"/>
                  <a:gd name="T75" fmla="*/ 146 h 247"/>
                  <a:gd name="T76" fmla="*/ 83 w 315"/>
                  <a:gd name="T77" fmla="*/ 162 h 247"/>
                  <a:gd name="T78" fmla="*/ 89 w 315"/>
                  <a:gd name="T79" fmla="*/ 166 h 247"/>
                  <a:gd name="T80" fmla="*/ 92 w 315"/>
                  <a:gd name="T81" fmla="*/ 160 h 247"/>
                  <a:gd name="T82" fmla="*/ 99 w 315"/>
                  <a:gd name="T83" fmla="*/ 167 h 247"/>
                  <a:gd name="T84" fmla="*/ 112 w 315"/>
                  <a:gd name="T85" fmla="*/ 171 h 247"/>
                  <a:gd name="T86" fmla="*/ 124 w 315"/>
                  <a:gd name="T87" fmla="*/ 186 h 247"/>
                  <a:gd name="T88" fmla="*/ 137 w 315"/>
                  <a:gd name="T89" fmla="*/ 202 h 247"/>
                  <a:gd name="T90" fmla="*/ 152 w 315"/>
                  <a:gd name="T91" fmla="*/ 206 h 247"/>
                  <a:gd name="T92" fmla="*/ 162 w 315"/>
                  <a:gd name="T93" fmla="*/ 215 h 247"/>
                  <a:gd name="T94" fmla="*/ 180 w 315"/>
                  <a:gd name="T95" fmla="*/ 221 h 247"/>
                  <a:gd name="T96" fmla="*/ 199 w 315"/>
                  <a:gd name="T97" fmla="*/ 217 h 247"/>
                  <a:gd name="T98" fmla="*/ 215 w 315"/>
                  <a:gd name="T99" fmla="*/ 214 h 247"/>
                  <a:gd name="T100" fmla="*/ 224 w 315"/>
                  <a:gd name="T101" fmla="*/ 232 h 247"/>
                  <a:gd name="T102" fmla="*/ 240 w 315"/>
                  <a:gd name="T103" fmla="*/ 239 h 247"/>
                  <a:gd name="T104" fmla="*/ 263 w 315"/>
                  <a:gd name="T105" fmla="*/ 242 h 247"/>
                  <a:gd name="T106" fmla="*/ 276 w 315"/>
                  <a:gd name="T107" fmla="*/ 242 h 247"/>
                  <a:gd name="T108" fmla="*/ 292 w 315"/>
                  <a:gd name="T109" fmla="*/ 244 h 247"/>
                  <a:gd name="T110" fmla="*/ 295 w 315"/>
                  <a:gd name="T111" fmla="*/ 230 h 247"/>
                  <a:gd name="T112" fmla="*/ 311 w 315"/>
                  <a:gd name="T113" fmla="*/ 218 h 247"/>
                  <a:gd name="T114" fmla="*/ 307 w 315"/>
                  <a:gd name="T115" fmla="*/ 212 h 247"/>
                  <a:gd name="T116" fmla="*/ 300 w 315"/>
                  <a:gd name="T117" fmla="*/ 196 h 247"/>
                  <a:gd name="T118" fmla="*/ 287 w 315"/>
                  <a:gd name="T119" fmla="*/ 189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5" h="246">
                    <a:moveTo>
                      <a:pt x="272" y="170"/>
                    </a:moveTo>
                    <a:lnTo>
                      <a:pt x="273" y="170"/>
                    </a:lnTo>
                    <a:lnTo>
                      <a:pt x="273" y="170"/>
                    </a:lnTo>
                    <a:lnTo>
                      <a:pt x="273" y="170"/>
                    </a:lnTo>
                    <a:lnTo>
                      <a:pt x="273" y="170"/>
                    </a:lnTo>
                    <a:lnTo>
                      <a:pt x="273" y="169"/>
                    </a:lnTo>
                    <a:lnTo>
                      <a:pt x="285" y="152"/>
                    </a:lnTo>
                    <a:lnTo>
                      <a:pt x="284" y="147"/>
                    </a:lnTo>
                    <a:lnTo>
                      <a:pt x="284" y="142"/>
                    </a:lnTo>
                    <a:lnTo>
                      <a:pt x="282" y="138"/>
                    </a:lnTo>
                    <a:lnTo>
                      <a:pt x="268" y="138"/>
                    </a:lnTo>
                    <a:lnTo>
                      <a:pt x="268" y="132"/>
                    </a:lnTo>
                    <a:lnTo>
                      <a:pt x="266" y="129"/>
                    </a:lnTo>
                    <a:lnTo>
                      <a:pt x="267" y="126"/>
                    </a:lnTo>
                    <a:lnTo>
                      <a:pt x="266" y="119"/>
                    </a:lnTo>
                    <a:lnTo>
                      <a:pt x="261" y="111"/>
                    </a:lnTo>
                    <a:lnTo>
                      <a:pt x="262" y="107"/>
                    </a:lnTo>
                    <a:lnTo>
                      <a:pt x="266" y="103"/>
                    </a:lnTo>
                    <a:lnTo>
                      <a:pt x="260" y="102"/>
                    </a:lnTo>
                    <a:lnTo>
                      <a:pt x="260" y="97"/>
                    </a:lnTo>
                    <a:lnTo>
                      <a:pt x="259" y="93"/>
                    </a:lnTo>
                    <a:lnTo>
                      <a:pt x="258" y="92"/>
                    </a:lnTo>
                    <a:lnTo>
                      <a:pt x="261" y="88"/>
                    </a:lnTo>
                    <a:lnTo>
                      <a:pt x="259" y="86"/>
                    </a:lnTo>
                    <a:lnTo>
                      <a:pt x="256" y="82"/>
                    </a:lnTo>
                    <a:lnTo>
                      <a:pt x="261" y="81"/>
                    </a:lnTo>
                    <a:lnTo>
                      <a:pt x="265" y="79"/>
                    </a:lnTo>
                    <a:lnTo>
                      <a:pt x="265" y="78"/>
                    </a:lnTo>
                    <a:lnTo>
                      <a:pt x="265" y="76"/>
                    </a:lnTo>
                    <a:lnTo>
                      <a:pt x="263" y="74"/>
                    </a:lnTo>
                    <a:lnTo>
                      <a:pt x="265" y="72"/>
                    </a:lnTo>
                    <a:lnTo>
                      <a:pt x="265" y="71"/>
                    </a:lnTo>
                    <a:lnTo>
                      <a:pt x="265" y="66"/>
                    </a:lnTo>
                    <a:lnTo>
                      <a:pt x="262" y="64"/>
                    </a:lnTo>
                    <a:lnTo>
                      <a:pt x="263" y="61"/>
                    </a:lnTo>
                    <a:lnTo>
                      <a:pt x="261" y="57"/>
                    </a:lnTo>
                    <a:lnTo>
                      <a:pt x="262" y="54"/>
                    </a:lnTo>
                    <a:lnTo>
                      <a:pt x="261" y="51"/>
                    </a:lnTo>
                    <a:lnTo>
                      <a:pt x="258" y="50"/>
                    </a:lnTo>
                    <a:lnTo>
                      <a:pt x="250" y="50"/>
                    </a:lnTo>
                    <a:lnTo>
                      <a:pt x="244" y="41"/>
                    </a:lnTo>
                    <a:lnTo>
                      <a:pt x="239" y="39"/>
                    </a:lnTo>
                    <a:lnTo>
                      <a:pt x="236" y="41"/>
                    </a:lnTo>
                    <a:lnTo>
                      <a:pt x="233" y="38"/>
                    </a:lnTo>
                    <a:lnTo>
                      <a:pt x="232" y="35"/>
                    </a:lnTo>
                    <a:lnTo>
                      <a:pt x="230" y="35"/>
                    </a:lnTo>
                    <a:lnTo>
                      <a:pt x="224" y="32"/>
                    </a:lnTo>
                    <a:lnTo>
                      <a:pt x="222" y="34"/>
                    </a:lnTo>
                    <a:lnTo>
                      <a:pt x="218" y="34"/>
                    </a:lnTo>
                    <a:lnTo>
                      <a:pt x="209" y="28"/>
                    </a:lnTo>
                    <a:lnTo>
                      <a:pt x="204" y="27"/>
                    </a:lnTo>
                    <a:lnTo>
                      <a:pt x="199" y="22"/>
                    </a:lnTo>
                    <a:lnTo>
                      <a:pt x="195" y="22"/>
                    </a:lnTo>
                    <a:lnTo>
                      <a:pt x="193" y="21"/>
                    </a:lnTo>
                    <a:lnTo>
                      <a:pt x="191" y="22"/>
                    </a:lnTo>
                    <a:lnTo>
                      <a:pt x="189" y="26"/>
                    </a:lnTo>
                    <a:lnTo>
                      <a:pt x="183" y="24"/>
                    </a:lnTo>
                    <a:lnTo>
                      <a:pt x="177" y="26"/>
                    </a:lnTo>
                    <a:lnTo>
                      <a:pt x="170" y="31"/>
                    </a:lnTo>
                    <a:lnTo>
                      <a:pt x="167" y="31"/>
                    </a:lnTo>
                    <a:lnTo>
                      <a:pt x="166" y="32"/>
                    </a:lnTo>
                    <a:lnTo>
                      <a:pt x="164" y="38"/>
                    </a:lnTo>
                    <a:lnTo>
                      <a:pt x="156" y="38"/>
                    </a:lnTo>
                    <a:lnTo>
                      <a:pt x="155" y="39"/>
                    </a:lnTo>
                    <a:lnTo>
                      <a:pt x="155" y="42"/>
                    </a:lnTo>
                    <a:lnTo>
                      <a:pt x="158" y="46"/>
                    </a:lnTo>
                    <a:lnTo>
                      <a:pt x="156" y="51"/>
                    </a:lnTo>
                    <a:lnTo>
                      <a:pt x="151" y="51"/>
                    </a:lnTo>
                    <a:lnTo>
                      <a:pt x="143" y="50"/>
                    </a:lnTo>
                    <a:lnTo>
                      <a:pt x="135" y="51"/>
                    </a:lnTo>
                    <a:lnTo>
                      <a:pt x="125" y="53"/>
                    </a:lnTo>
                    <a:lnTo>
                      <a:pt x="125" y="53"/>
                    </a:lnTo>
                    <a:lnTo>
                      <a:pt x="125" y="53"/>
                    </a:lnTo>
                    <a:lnTo>
                      <a:pt x="120" y="53"/>
                    </a:lnTo>
                    <a:lnTo>
                      <a:pt x="111" y="51"/>
                    </a:lnTo>
                    <a:lnTo>
                      <a:pt x="107" y="51"/>
                    </a:lnTo>
                    <a:lnTo>
                      <a:pt x="99" y="48"/>
                    </a:lnTo>
                    <a:lnTo>
                      <a:pt x="96" y="44"/>
                    </a:lnTo>
                    <a:lnTo>
                      <a:pt x="96" y="42"/>
                    </a:lnTo>
                    <a:lnTo>
                      <a:pt x="94" y="42"/>
                    </a:lnTo>
                    <a:lnTo>
                      <a:pt x="90" y="39"/>
                    </a:lnTo>
                    <a:lnTo>
                      <a:pt x="87" y="41"/>
                    </a:lnTo>
                    <a:lnTo>
                      <a:pt x="84" y="39"/>
                    </a:lnTo>
                    <a:lnTo>
                      <a:pt x="80" y="39"/>
                    </a:lnTo>
                    <a:lnTo>
                      <a:pt x="77" y="36"/>
                    </a:lnTo>
                    <a:lnTo>
                      <a:pt x="74" y="36"/>
                    </a:lnTo>
                    <a:lnTo>
                      <a:pt x="73" y="34"/>
                    </a:lnTo>
                    <a:lnTo>
                      <a:pt x="74" y="30"/>
                    </a:lnTo>
                    <a:lnTo>
                      <a:pt x="73" y="27"/>
                    </a:lnTo>
                    <a:lnTo>
                      <a:pt x="72" y="24"/>
                    </a:lnTo>
                    <a:lnTo>
                      <a:pt x="70" y="24"/>
                    </a:lnTo>
                    <a:lnTo>
                      <a:pt x="67" y="23"/>
                    </a:lnTo>
                    <a:lnTo>
                      <a:pt x="66" y="22"/>
                    </a:lnTo>
                    <a:lnTo>
                      <a:pt x="63" y="21"/>
                    </a:lnTo>
                    <a:lnTo>
                      <a:pt x="58" y="14"/>
                    </a:lnTo>
                    <a:lnTo>
                      <a:pt x="62" y="10"/>
                    </a:lnTo>
                    <a:lnTo>
                      <a:pt x="60" y="9"/>
                    </a:lnTo>
                    <a:lnTo>
                      <a:pt x="59" y="7"/>
                    </a:lnTo>
                    <a:lnTo>
                      <a:pt x="60" y="5"/>
                    </a:lnTo>
                    <a:lnTo>
                      <a:pt x="59" y="3"/>
                    </a:lnTo>
                    <a:lnTo>
                      <a:pt x="58" y="2"/>
                    </a:lnTo>
                    <a:lnTo>
                      <a:pt x="57" y="2"/>
                    </a:lnTo>
                    <a:lnTo>
                      <a:pt x="55" y="1"/>
                    </a:lnTo>
                    <a:lnTo>
                      <a:pt x="55" y="1"/>
                    </a:lnTo>
                    <a:lnTo>
                      <a:pt x="52" y="3"/>
                    </a:lnTo>
                    <a:lnTo>
                      <a:pt x="51" y="3"/>
                    </a:lnTo>
                    <a:lnTo>
                      <a:pt x="48" y="6"/>
                    </a:lnTo>
                    <a:lnTo>
                      <a:pt x="47" y="7"/>
                    </a:lnTo>
                    <a:lnTo>
                      <a:pt x="44" y="10"/>
                    </a:lnTo>
                    <a:lnTo>
                      <a:pt x="43" y="10"/>
                    </a:lnTo>
                    <a:lnTo>
                      <a:pt x="41" y="12"/>
                    </a:lnTo>
                    <a:lnTo>
                      <a:pt x="41" y="14"/>
                    </a:lnTo>
                    <a:lnTo>
                      <a:pt x="38" y="15"/>
                    </a:lnTo>
                    <a:lnTo>
                      <a:pt x="36" y="14"/>
                    </a:lnTo>
                    <a:lnTo>
                      <a:pt x="33" y="15"/>
                    </a:lnTo>
                    <a:lnTo>
                      <a:pt x="32" y="17"/>
                    </a:lnTo>
                    <a:lnTo>
                      <a:pt x="26" y="15"/>
                    </a:lnTo>
                    <a:lnTo>
                      <a:pt x="22" y="15"/>
                    </a:lnTo>
                    <a:lnTo>
                      <a:pt x="17" y="13"/>
                    </a:lnTo>
                    <a:lnTo>
                      <a:pt x="17" y="9"/>
                    </a:lnTo>
                    <a:lnTo>
                      <a:pt x="10" y="6"/>
                    </a:lnTo>
                    <a:lnTo>
                      <a:pt x="10" y="3"/>
                    </a:lnTo>
                    <a:lnTo>
                      <a:pt x="9" y="1"/>
                    </a:lnTo>
                    <a:lnTo>
                      <a:pt x="8" y="1"/>
                    </a:lnTo>
                    <a:lnTo>
                      <a:pt x="7" y="0"/>
                    </a:lnTo>
                    <a:lnTo>
                      <a:pt x="7" y="2"/>
                    </a:lnTo>
                    <a:lnTo>
                      <a:pt x="6" y="0"/>
                    </a:lnTo>
                    <a:lnTo>
                      <a:pt x="5" y="0"/>
                    </a:lnTo>
                    <a:lnTo>
                      <a:pt x="3" y="5"/>
                    </a:lnTo>
                    <a:lnTo>
                      <a:pt x="0" y="5"/>
                    </a:lnTo>
                    <a:lnTo>
                      <a:pt x="1" y="8"/>
                    </a:lnTo>
                    <a:lnTo>
                      <a:pt x="2" y="14"/>
                    </a:lnTo>
                    <a:lnTo>
                      <a:pt x="2" y="16"/>
                    </a:lnTo>
                    <a:lnTo>
                      <a:pt x="2" y="20"/>
                    </a:lnTo>
                    <a:lnTo>
                      <a:pt x="6" y="20"/>
                    </a:lnTo>
                    <a:lnTo>
                      <a:pt x="7" y="23"/>
                    </a:lnTo>
                    <a:lnTo>
                      <a:pt x="5" y="28"/>
                    </a:lnTo>
                    <a:lnTo>
                      <a:pt x="5" y="32"/>
                    </a:lnTo>
                    <a:lnTo>
                      <a:pt x="5" y="32"/>
                    </a:lnTo>
                    <a:lnTo>
                      <a:pt x="8" y="35"/>
                    </a:lnTo>
                    <a:lnTo>
                      <a:pt x="11" y="41"/>
                    </a:lnTo>
                    <a:lnTo>
                      <a:pt x="14" y="44"/>
                    </a:lnTo>
                    <a:lnTo>
                      <a:pt x="14" y="46"/>
                    </a:lnTo>
                    <a:lnTo>
                      <a:pt x="16" y="46"/>
                    </a:lnTo>
                    <a:lnTo>
                      <a:pt x="17" y="51"/>
                    </a:lnTo>
                    <a:lnTo>
                      <a:pt x="17" y="53"/>
                    </a:lnTo>
                    <a:lnTo>
                      <a:pt x="18" y="56"/>
                    </a:lnTo>
                    <a:lnTo>
                      <a:pt x="21" y="57"/>
                    </a:lnTo>
                    <a:lnTo>
                      <a:pt x="23" y="59"/>
                    </a:lnTo>
                    <a:lnTo>
                      <a:pt x="24" y="63"/>
                    </a:lnTo>
                    <a:lnTo>
                      <a:pt x="26" y="64"/>
                    </a:lnTo>
                    <a:lnTo>
                      <a:pt x="29" y="64"/>
                    </a:lnTo>
                    <a:lnTo>
                      <a:pt x="33" y="67"/>
                    </a:lnTo>
                    <a:lnTo>
                      <a:pt x="36" y="67"/>
                    </a:lnTo>
                    <a:lnTo>
                      <a:pt x="39" y="67"/>
                    </a:lnTo>
                    <a:lnTo>
                      <a:pt x="41" y="68"/>
                    </a:lnTo>
                    <a:lnTo>
                      <a:pt x="45" y="71"/>
                    </a:lnTo>
                    <a:lnTo>
                      <a:pt x="41" y="72"/>
                    </a:lnTo>
                    <a:lnTo>
                      <a:pt x="38" y="73"/>
                    </a:lnTo>
                    <a:lnTo>
                      <a:pt x="38" y="75"/>
                    </a:lnTo>
                    <a:lnTo>
                      <a:pt x="39" y="76"/>
                    </a:lnTo>
                    <a:lnTo>
                      <a:pt x="39" y="83"/>
                    </a:lnTo>
                    <a:lnTo>
                      <a:pt x="37" y="85"/>
                    </a:lnTo>
                    <a:lnTo>
                      <a:pt x="36" y="85"/>
                    </a:lnTo>
                    <a:lnTo>
                      <a:pt x="35" y="89"/>
                    </a:lnTo>
                    <a:lnTo>
                      <a:pt x="33" y="90"/>
                    </a:lnTo>
                    <a:lnTo>
                      <a:pt x="33" y="95"/>
                    </a:lnTo>
                    <a:lnTo>
                      <a:pt x="32" y="97"/>
                    </a:lnTo>
                    <a:lnTo>
                      <a:pt x="33" y="98"/>
                    </a:lnTo>
                    <a:lnTo>
                      <a:pt x="32" y="101"/>
                    </a:lnTo>
                    <a:lnTo>
                      <a:pt x="32" y="101"/>
                    </a:lnTo>
                    <a:lnTo>
                      <a:pt x="33" y="102"/>
                    </a:lnTo>
                    <a:lnTo>
                      <a:pt x="36" y="103"/>
                    </a:lnTo>
                    <a:lnTo>
                      <a:pt x="39" y="104"/>
                    </a:lnTo>
                    <a:lnTo>
                      <a:pt x="40" y="107"/>
                    </a:lnTo>
                    <a:lnTo>
                      <a:pt x="44" y="110"/>
                    </a:lnTo>
                    <a:lnTo>
                      <a:pt x="43" y="114"/>
                    </a:lnTo>
                    <a:lnTo>
                      <a:pt x="43" y="115"/>
                    </a:lnTo>
                    <a:lnTo>
                      <a:pt x="43" y="116"/>
                    </a:lnTo>
                    <a:lnTo>
                      <a:pt x="44" y="117"/>
                    </a:lnTo>
                    <a:lnTo>
                      <a:pt x="45" y="117"/>
                    </a:lnTo>
                    <a:lnTo>
                      <a:pt x="48" y="116"/>
                    </a:lnTo>
                    <a:lnTo>
                      <a:pt x="60" y="124"/>
                    </a:lnTo>
                    <a:lnTo>
                      <a:pt x="62" y="123"/>
                    </a:lnTo>
                    <a:lnTo>
                      <a:pt x="65" y="125"/>
                    </a:lnTo>
                    <a:lnTo>
                      <a:pt x="68" y="130"/>
                    </a:lnTo>
                    <a:lnTo>
                      <a:pt x="70" y="132"/>
                    </a:lnTo>
                    <a:lnTo>
                      <a:pt x="74" y="140"/>
                    </a:lnTo>
                    <a:lnTo>
                      <a:pt x="70" y="142"/>
                    </a:lnTo>
                    <a:lnTo>
                      <a:pt x="70" y="146"/>
                    </a:lnTo>
                    <a:lnTo>
                      <a:pt x="72" y="149"/>
                    </a:lnTo>
                    <a:lnTo>
                      <a:pt x="76" y="149"/>
                    </a:lnTo>
                    <a:lnTo>
                      <a:pt x="77" y="160"/>
                    </a:lnTo>
                    <a:lnTo>
                      <a:pt x="80" y="161"/>
                    </a:lnTo>
                    <a:lnTo>
                      <a:pt x="83" y="162"/>
                    </a:lnTo>
                    <a:lnTo>
                      <a:pt x="84" y="163"/>
                    </a:lnTo>
                    <a:lnTo>
                      <a:pt x="87" y="162"/>
                    </a:lnTo>
                    <a:lnTo>
                      <a:pt x="87" y="164"/>
                    </a:lnTo>
                    <a:lnTo>
                      <a:pt x="88" y="167"/>
                    </a:lnTo>
                    <a:lnTo>
                      <a:pt x="89" y="166"/>
                    </a:lnTo>
                    <a:lnTo>
                      <a:pt x="90" y="166"/>
                    </a:lnTo>
                    <a:lnTo>
                      <a:pt x="90" y="163"/>
                    </a:lnTo>
                    <a:lnTo>
                      <a:pt x="84" y="160"/>
                    </a:lnTo>
                    <a:lnTo>
                      <a:pt x="91" y="160"/>
                    </a:lnTo>
                    <a:lnTo>
                      <a:pt x="92" y="160"/>
                    </a:lnTo>
                    <a:lnTo>
                      <a:pt x="97" y="155"/>
                    </a:lnTo>
                    <a:lnTo>
                      <a:pt x="94" y="163"/>
                    </a:lnTo>
                    <a:lnTo>
                      <a:pt x="96" y="164"/>
                    </a:lnTo>
                    <a:lnTo>
                      <a:pt x="98" y="163"/>
                    </a:lnTo>
                    <a:lnTo>
                      <a:pt x="99" y="167"/>
                    </a:lnTo>
                    <a:lnTo>
                      <a:pt x="100" y="167"/>
                    </a:lnTo>
                    <a:lnTo>
                      <a:pt x="105" y="162"/>
                    </a:lnTo>
                    <a:lnTo>
                      <a:pt x="107" y="163"/>
                    </a:lnTo>
                    <a:lnTo>
                      <a:pt x="111" y="168"/>
                    </a:lnTo>
                    <a:lnTo>
                      <a:pt x="112" y="171"/>
                    </a:lnTo>
                    <a:lnTo>
                      <a:pt x="118" y="178"/>
                    </a:lnTo>
                    <a:lnTo>
                      <a:pt x="118" y="182"/>
                    </a:lnTo>
                    <a:lnTo>
                      <a:pt x="119" y="183"/>
                    </a:lnTo>
                    <a:lnTo>
                      <a:pt x="121" y="183"/>
                    </a:lnTo>
                    <a:lnTo>
                      <a:pt x="124" y="186"/>
                    </a:lnTo>
                    <a:lnTo>
                      <a:pt x="125" y="186"/>
                    </a:lnTo>
                    <a:lnTo>
                      <a:pt x="126" y="191"/>
                    </a:lnTo>
                    <a:lnTo>
                      <a:pt x="129" y="200"/>
                    </a:lnTo>
                    <a:lnTo>
                      <a:pt x="133" y="202"/>
                    </a:lnTo>
                    <a:lnTo>
                      <a:pt x="137" y="202"/>
                    </a:lnTo>
                    <a:lnTo>
                      <a:pt x="143" y="203"/>
                    </a:lnTo>
                    <a:lnTo>
                      <a:pt x="144" y="204"/>
                    </a:lnTo>
                    <a:lnTo>
                      <a:pt x="149" y="204"/>
                    </a:lnTo>
                    <a:lnTo>
                      <a:pt x="150" y="205"/>
                    </a:lnTo>
                    <a:lnTo>
                      <a:pt x="152" y="206"/>
                    </a:lnTo>
                    <a:lnTo>
                      <a:pt x="154" y="208"/>
                    </a:lnTo>
                    <a:lnTo>
                      <a:pt x="152" y="210"/>
                    </a:lnTo>
                    <a:lnTo>
                      <a:pt x="156" y="213"/>
                    </a:lnTo>
                    <a:lnTo>
                      <a:pt x="159" y="214"/>
                    </a:lnTo>
                    <a:lnTo>
                      <a:pt x="162" y="215"/>
                    </a:lnTo>
                    <a:lnTo>
                      <a:pt x="164" y="217"/>
                    </a:lnTo>
                    <a:lnTo>
                      <a:pt x="170" y="220"/>
                    </a:lnTo>
                    <a:lnTo>
                      <a:pt x="171" y="220"/>
                    </a:lnTo>
                    <a:lnTo>
                      <a:pt x="174" y="219"/>
                    </a:lnTo>
                    <a:lnTo>
                      <a:pt x="180" y="221"/>
                    </a:lnTo>
                    <a:lnTo>
                      <a:pt x="186" y="225"/>
                    </a:lnTo>
                    <a:lnTo>
                      <a:pt x="191" y="220"/>
                    </a:lnTo>
                    <a:lnTo>
                      <a:pt x="196" y="217"/>
                    </a:lnTo>
                    <a:lnTo>
                      <a:pt x="198" y="208"/>
                    </a:lnTo>
                    <a:lnTo>
                      <a:pt x="199" y="217"/>
                    </a:lnTo>
                    <a:lnTo>
                      <a:pt x="201" y="215"/>
                    </a:lnTo>
                    <a:lnTo>
                      <a:pt x="206" y="213"/>
                    </a:lnTo>
                    <a:lnTo>
                      <a:pt x="209" y="212"/>
                    </a:lnTo>
                    <a:lnTo>
                      <a:pt x="215" y="213"/>
                    </a:lnTo>
                    <a:lnTo>
                      <a:pt x="215" y="214"/>
                    </a:lnTo>
                    <a:lnTo>
                      <a:pt x="216" y="213"/>
                    </a:lnTo>
                    <a:lnTo>
                      <a:pt x="217" y="217"/>
                    </a:lnTo>
                    <a:lnTo>
                      <a:pt x="220" y="220"/>
                    </a:lnTo>
                    <a:lnTo>
                      <a:pt x="222" y="226"/>
                    </a:lnTo>
                    <a:lnTo>
                      <a:pt x="224" y="232"/>
                    </a:lnTo>
                    <a:lnTo>
                      <a:pt x="224" y="235"/>
                    </a:lnTo>
                    <a:lnTo>
                      <a:pt x="226" y="236"/>
                    </a:lnTo>
                    <a:lnTo>
                      <a:pt x="226" y="237"/>
                    </a:lnTo>
                    <a:lnTo>
                      <a:pt x="238" y="237"/>
                    </a:lnTo>
                    <a:lnTo>
                      <a:pt x="240" y="239"/>
                    </a:lnTo>
                    <a:lnTo>
                      <a:pt x="244" y="236"/>
                    </a:lnTo>
                    <a:lnTo>
                      <a:pt x="246" y="236"/>
                    </a:lnTo>
                    <a:lnTo>
                      <a:pt x="250" y="240"/>
                    </a:lnTo>
                    <a:lnTo>
                      <a:pt x="259" y="240"/>
                    </a:lnTo>
                    <a:lnTo>
                      <a:pt x="263" y="242"/>
                    </a:lnTo>
                    <a:lnTo>
                      <a:pt x="270" y="242"/>
                    </a:lnTo>
                    <a:lnTo>
                      <a:pt x="273" y="243"/>
                    </a:lnTo>
                    <a:lnTo>
                      <a:pt x="274" y="242"/>
                    </a:lnTo>
                    <a:lnTo>
                      <a:pt x="276" y="243"/>
                    </a:lnTo>
                    <a:lnTo>
                      <a:pt x="276" y="242"/>
                    </a:lnTo>
                    <a:lnTo>
                      <a:pt x="281" y="241"/>
                    </a:lnTo>
                    <a:lnTo>
                      <a:pt x="282" y="244"/>
                    </a:lnTo>
                    <a:lnTo>
                      <a:pt x="290" y="247"/>
                    </a:lnTo>
                    <a:lnTo>
                      <a:pt x="291" y="246"/>
                    </a:lnTo>
                    <a:lnTo>
                      <a:pt x="292" y="244"/>
                    </a:lnTo>
                    <a:lnTo>
                      <a:pt x="293" y="244"/>
                    </a:lnTo>
                    <a:lnTo>
                      <a:pt x="292" y="243"/>
                    </a:lnTo>
                    <a:lnTo>
                      <a:pt x="293" y="237"/>
                    </a:lnTo>
                    <a:lnTo>
                      <a:pt x="292" y="234"/>
                    </a:lnTo>
                    <a:lnTo>
                      <a:pt x="295" y="230"/>
                    </a:lnTo>
                    <a:lnTo>
                      <a:pt x="293" y="228"/>
                    </a:lnTo>
                    <a:lnTo>
                      <a:pt x="296" y="225"/>
                    </a:lnTo>
                    <a:lnTo>
                      <a:pt x="300" y="222"/>
                    </a:lnTo>
                    <a:lnTo>
                      <a:pt x="302" y="221"/>
                    </a:lnTo>
                    <a:lnTo>
                      <a:pt x="311" y="218"/>
                    </a:lnTo>
                    <a:lnTo>
                      <a:pt x="314" y="220"/>
                    </a:lnTo>
                    <a:lnTo>
                      <a:pt x="315" y="219"/>
                    </a:lnTo>
                    <a:lnTo>
                      <a:pt x="315" y="214"/>
                    </a:lnTo>
                    <a:lnTo>
                      <a:pt x="312" y="212"/>
                    </a:lnTo>
                    <a:lnTo>
                      <a:pt x="307" y="212"/>
                    </a:lnTo>
                    <a:lnTo>
                      <a:pt x="306" y="208"/>
                    </a:lnTo>
                    <a:lnTo>
                      <a:pt x="306" y="204"/>
                    </a:lnTo>
                    <a:lnTo>
                      <a:pt x="305" y="200"/>
                    </a:lnTo>
                    <a:lnTo>
                      <a:pt x="305" y="197"/>
                    </a:lnTo>
                    <a:lnTo>
                      <a:pt x="300" y="196"/>
                    </a:lnTo>
                    <a:lnTo>
                      <a:pt x="300" y="195"/>
                    </a:lnTo>
                    <a:lnTo>
                      <a:pt x="298" y="193"/>
                    </a:lnTo>
                    <a:lnTo>
                      <a:pt x="292" y="192"/>
                    </a:lnTo>
                    <a:lnTo>
                      <a:pt x="291" y="191"/>
                    </a:lnTo>
                    <a:lnTo>
                      <a:pt x="287" y="189"/>
                    </a:lnTo>
                    <a:lnTo>
                      <a:pt x="283" y="184"/>
                    </a:lnTo>
                    <a:lnTo>
                      <a:pt x="281" y="181"/>
                    </a:lnTo>
                    <a:lnTo>
                      <a:pt x="274" y="171"/>
                    </a:lnTo>
                    <a:lnTo>
                      <a:pt x="272" y="17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5" name="Freeform 128">
                <a:extLst>
                  <a:ext uri="{FF2B5EF4-FFF2-40B4-BE49-F238E27FC236}">
                    <a16:creationId xmlns:a16="http://schemas.microsoft.com/office/drawing/2014/main" id="{0668B4DB-1429-C18C-3ED2-87226B773948}"/>
                  </a:ext>
                </a:extLst>
              </p:cNvPr>
              <p:cNvSpPr/>
              <p:nvPr/>
            </p:nvSpPr>
            <p:spPr bwMode="auto">
              <a:xfrm>
                <a:off x="2427288" y="2287588"/>
                <a:ext cx="80963" cy="69850"/>
              </a:xfrm>
              <a:custGeom>
                <a:avLst/>
                <a:gdLst>
                  <a:gd name="T0" fmla="*/ 22 w 51"/>
                  <a:gd name="T1" fmla="*/ 26 h 44"/>
                  <a:gd name="T2" fmla="*/ 25 w 51"/>
                  <a:gd name="T3" fmla="*/ 25 h 44"/>
                  <a:gd name="T4" fmla="*/ 29 w 51"/>
                  <a:gd name="T5" fmla="*/ 29 h 44"/>
                  <a:gd name="T6" fmla="*/ 31 w 51"/>
                  <a:gd name="T7" fmla="*/ 28 h 44"/>
                  <a:gd name="T8" fmla="*/ 35 w 51"/>
                  <a:gd name="T9" fmla="*/ 28 h 44"/>
                  <a:gd name="T10" fmla="*/ 37 w 51"/>
                  <a:gd name="T11" fmla="*/ 32 h 44"/>
                  <a:gd name="T12" fmla="*/ 40 w 51"/>
                  <a:gd name="T13" fmla="*/ 33 h 44"/>
                  <a:gd name="T14" fmla="*/ 45 w 51"/>
                  <a:gd name="T15" fmla="*/ 40 h 44"/>
                  <a:gd name="T16" fmla="*/ 47 w 51"/>
                  <a:gd name="T17" fmla="*/ 44 h 44"/>
                  <a:gd name="T18" fmla="*/ 50 w 51"/>
                  <a:gd name="T19" fmla="*/ 43 h 44"/>
                  <a:gd name="T20" fmla="*/ 50 w 51"/>
                  <a:gd name="T21" fmla="*/ 40 h 44"/>
                  <a:gd name="T22" fmla="*/ 50 w 51"/>
                  <a:gd name="T23" fmla="*/ 39 h 44"/>
                  <a:gd name="T24" fmla="*/ 47 w 51"/>
                  <a:gd name="T25" fmla="*/ 34 h 44"/>
                  <a:gd name="T26" fmla="*/ 51 w 51"/>
                  <a:gd name="T27" fmla="*/ 34 h 44"/>
                  <a:gd name="T28" fmla="*/ 50 w 51"/>
                  <a:gd name="T29" fmla="*/ 32 h 44"/>
                  <a:gd name="T30" fmla="*/ 45 w 51"/>
                  <a:gd name="T31" fmla="*/ 32 h 44"/>
                  <a:gd name="T32" fmla="*/ 37 w 51"/>
                  <a:gd name="T33" fmla="*/ 29 h 44"/>
                  <a:gd name="T34" fmla="*/ 35 w 51"/>
                  <a:gd name="T35" fmla="*/ 23 h 44"/>
                  <a:gd name="T36" fmla="*/ 37 w 51"/>
                  <a:gd name="T37" fmla="*/ 21 h 44"/>
                  <a:gd name="T38" fmla="*/ 37 w 51"/>
                  <a:gd name="T39" fmla="*/ 18 h 44"/>
                  <a:gd name="T40" fmla="*/ 30 w 51"/>
                  <a:gd name="T41" fmla="*/ 14 h 44"/>
                  <a:gd name="T42" fmla="*/ 30 w 51"/>
                  <a:gd name="T43" fmla="*/ 9 h 44"/>
                  <a:gd name="T44" fmla="*/ 31 w 51"/>
                  <a:gd name="T45" fmla="*/ 7 h 44"/>
                  <a:gd name="T46" fmla="*/ 29 w 51"/>
                  <a:gd name="T47" fmla="*/ 4 h 44"/>
                  <a:gd name="T48" fmla="*/ 23 w 51"/>
                  <a:gd name="T49" fmla="*/ 3 h 44"/>
                  <a:gd name="T50" fmla="*/ 20 w 51"/>
                  <a:gd name="T51" fmla="*/ 0 h 44"/>
                  <a:gd name="T52" fmla="*/ 20 w 51"/>
                  <a:gd name="T53" fmla="*/ 0 h 44"/>
                  <a:gd name="T54" fmla="*/ 20 w 51"/>
                  <a:gd name="T55" fmla="*/ 0 h 44"/>
                  <a:gd name="T56" fmla="*/ 11 w 51"/>
                  <a:gd name="T57" fmla="*/ 0 h 44"/>
                  <a:gd name="T58" fmla="*/ 9 w 51"/>
                  <a:gd name="T59" fmla="*/ 0 h 44"/>
                  <a:gd name="T60" fmla="*/ 2 w 51"/>
                  <a:gd name="T61" fmla="*/ 1 h 44"/>
                  <a:gd name="T62" fmla="*/ 0 w 51"/>
                  <a:gd name="T63" fmla="*/ 2 h 44"/>
                  <a:gd name="T64" fmla="*/ 1 w 51"/>
                  <a:gd name="T65" fmla="*/ 3 h 44"/>
                  <a:gd name="T66" fmla="*/ 1 w 51"/>
                  <a:gd name="T67" fmla="*/ 6 h 44"/>
                  <a:gd name="T68" fmla="*/ 3 w 51"/>
                  <a:gd name="T69" fmla="*/ 6 h 44"/>
                  <a:gd name="T70" fmla="*/ 6 w 51"/>
                  <a:gd name="T71" fmla="*/ 10 h 44"/>
                  <a:gd name="T72" fmla="*/ 4 w 51"/>
                  <a:gd name="T73" fmla="*/ 15 h 44"/>
                  <a:gd name="T74" fmla="*/ 6 w 51"/>
                  <a:gd name="T75" fmla="*/ 19 h 44"/>
                  <a:gd name="T76" fmla="*/ 9 w 51"/>
                  <a:gd name="T77" fmla="*/ 22 h 44"/>
                  <a:gd name="T78" fmla="*/ 14 w 51"/>
                  <a:gd name="T79" fmla="*/ 22 h 44"/>
                  <a:gd name="T80" fmla="*/ 17 w 51"/>
                  <a:gd name="T81" fmla="*/ 22 h 44"/>
                  <a:gd name="T82" fmla="*/ 20 w 51"/>
                  <a:gd name="T83" fmla="*/ 25 h 44"/>
                  <a:gd name="T84" fmla="*/ 21 w 51"/>
                  <a:gd name="T85" fmla="*/ 26 h 44"/>
                  <a:gd name="T86" fmla="*/ 22 w 51"/>
                  <a:gd name="T87" fmla="*/ 2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1" h="44">
                    <a:moveTo>
                      <a:pt x="22" y="26"/>
                    </a:moveTo>
                    <a:lnTo>
                      <a:pt x="25" y="25"/>
                    </a:lnTo>
                    <a:lnTo>
                      <a:pt x="29" y="29"/>
                    </a:lnTo>
                    <a:lnTo>
                      <a:pt x="31" y="28"/>
                    </a:lnTo>
                    <a:lnTo>
                      <a:pt x="35" y="28"/>
                    </a:lnTo>
                    <a:lnTo>
                      <a:pt x="37" y="32"/>
                    </a:lnTo>
                    <a:lnTo>
                      <a:pt x="40" y="33"/>
                    </a:lnTo>
                    <a:lnTo>
                      <a:pt x="45" y="40"/>
                    </a:lnTo>
                    <a:lnTo>
                      <a:pt x="47" y="44"/>
                    </a:lnTo>
                    <a:lnTo>
                      <a:pt x="50" y="43"/>
                    </a:lnTo>
                    <a:lnTo>
                      <a:pt x="50" y="40"/>
                    </a:lnTo>
                    <a:lnTo>
                      <a:pt x="50" y="39"/>
                    </a:lnTo>
                    <a:lnTo>
                      <a:pt x="47" y="34"/>
                    </a:lnTo>
                    <a:lnTo>
                      <a:pt x="51" y="34"/>
                    </a:lnTo>
                    <a:lnTo>
                      <a:pt x="50" y="32"/>
                    </a:lnTo>
                    <a:lnTo>
                      <a:pt x="45" y="32"/>
                    </a:lnTo>
                    <a:lnTo>
                      <a:pt x="37" y="29"/>
                    </a:lnTo>
                    <a:lnTo>
                      <a:pt x="35" y="23"/>
                    </a:lnTo>
                    <a:lnTo>
                      <a:pt x="37" y="21"/>
                    </a:lnTo>
                    <a:lnTo>
                      <a:pt x="37" y="18"/>
                    </a:lnTo>
                    <a:lnTo>
                      <a:pt x="30" y="14"/>
                    </a:lnTo>
                    <a:lnTo>
                      <a:pt x="30" y="9"/>
                    </a:lnTo>
                    <a:lnTo>
                      <a:pt x="31" y="7"/>
                    </a:lnTo>
                    <a:lnTo>
                      <a:pt x="29" y="4"/>
                    </a:lnTo>
                    <a:lnTo>
                      <a:pt x="23" y="3"/>
                    </a:lnTo>
                    <a:lnTo>
                      <a:pt x="20" y="0"/>
                    </a:lnTo>
                    <a:lnTo>
                      <a:pt x="20" y="0"/>
                    </a:lnTo>
                    <a:lnTo>
                      <a:pt x="20" y="0"/>
                    </a:lnTo>
                    <a:lnTo>
                      <a:pt x="11" y="0"/>
                    </a:lnTo>
                    <a:lnTo>
                      <a:pt x="9" y="0"/>
                    </a:lnTo>
                    <a:lnTo>
                      <a:pt x="2" y="1"/>
                    </a:lnTo>
                    <a:lnTo>
                      <a:pt x="0" y="2"/>
                    </a:lnTo>
                    <a:lnTo>
                      <a:pt x="1" y="3"/>
                    </a:lnTo>
                    <a:lnTo>
                      <a:pt x="1" y="6"/>
                    </a:lnTo>
                    <a:lnTo>
                      <a:pt x="3" y="6"/>
                    </a:lnTo>
                    <a:lnTo>
                      <a:pt x="6" y="10"/>
                    </a:lnTo>
                    <a:lnTo>
                      <a:pt x="4" y="15"/>
                    </a:lnTo>
                    <a:lnTo>
                      <a:pt x="6" y="19"/>
                    </a:lnTo>
                    <a:lnTo>
                      <a:pt x="9" y="22"/>
                    </a:lnTo>
                    <a:lnTo>
                      <a:pt x="14" y="22"/>
                    </a:lnTo>
                    <a:lnTo>
                      <a:pt x="17" y="22"/>
                    </a:lnTo>
                    <a:lnTo>
                      <a:pt x="20" y="25"/>
                    </a:lnTo>
                    <a:lnTo>
                      <a:pt x="21" y="26"/>
                    </a:lnTo>
                    <a:lnTo>
                      <a:pt x="22" y="26"/>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6" name="Freeform 129">
                <a:extLst>
                  <a:ext uri="{FF2B5EF4-FFF2-40B4-BE49-F238E27FC236}">
                    <a16:creationId xmlns:a16="http://schemas.microsoft.com/office/drawing/2014/main" id="{9B3EAEB7-106B-4A30-E6B5-742A98940861}"/>
                  </a:ext>
                </a:extLst>
              </p:cNvPr>
              <p:cNvSpPr/>
              <p:nvPr/>
            </p:nvSpPr>
            <p:spPr bwMode="auto">
              <a:xfrm>
                <a:off x="2346325" y="2406651"/>
                <a:ext cx="233363" cy="220663"/>
              </a:xfrm>
              <a:custGeom>
                <a:avLst/>
                <a:gdLst>
                  <a:gd name="T0" fmla="*/ 74 w 147"/>
                  <a:gd name="T1" fmla="*/ 6 h 139"/>
                  <a:gd name="T2" fmla="*/ 71 w 147"/>
                  <a:gd name="T3" fmla="*/ 4 h 139"/>
                  <a:gd name="T4" fmla="*/ 69 w 147"/>
                  <a:gd name="T5" fmla="*/ 0 h 139"/>
                  <a:gd name="T6" fmla="*/ 60 w 147"/>
                  <a:gd name="T7" fmla="*/ 0 h 139"/>
                  <a:gd name="T8" fmla="*/ 52 w 147"/>
                  <a:gd name="T9" fmla="*/ 1 h 139"/>
                  <a:gd name="T10" fmla="*/ 46 w 147"/>
                  <a:gd name="T11" fmla="*/ 4 h 139"/>
                  <a:gd name="T12" fmla="*/ 44 w 147"/>
                  <a:gd name="T13" fmla="*/ 8 h 139"/>
                  <a:gd name="T14" fmla="*/ 38 w 147"/>
                  <a:gd name="T15" fmla="*/ 10 h 139"/>
                  <a:gd name="T16" fmla="*/ 30 w 147"/>
                  <a:gd name="T17" fmla="*/ 16 h 139"/>
                  <a:gd name="T18" fmla="*/ 34 w 147"/>
                  <a:gd name="T19" fmla="*/ 27 h 139"/>
                  <a:gd name="T20" fmla="*/ 31 w 147"/>
                  <a:gd name="T21" fmla="*/ 37 h 139"/>
                  <a:gd name="T22" fmla="*/ 31 w 147"/>
                  <a:gd name="T23" fmla="*/ 44 h 139"/>
                  <a:gd name="T24" fmla="*/ 0 w 147"/>
                  <a:gd name="T25" fmla="*/ 70 h 139"/>
                  <a:gd name="T26" fmla="*/ 8 w 147"/>
                  <a:gd name="T27" fmla="*/ 87 h 139"/>
                  <a:gd name="T28" fmla="*/ 20 w 147"/>
                  <a:gd name="T29" fmla="*/ 89 h 139"/>
                  <a:gd name="T30" fmla="*/ 94 w 147"/>
                  <a:gd name="T31" fmla="*/ 138 h 139"/>
                  <a:gd name="T32" fmla="*/ 125 w 147"/>
                  <a:gd name="T33" fmla="*/ 133 h 139"/>
                  <a:gd name="T34" fmla="*/ 136 w 147"/>
                  <a:gd name="T35" fmla="*/ 122 h 139"/>
                  <a:gd name="T36" fmla="*/ 144 w 147"/>
                  <a:gd name="T37" fmla="*/ 123 h 139"/>
                  <a:gd name="T38" fmla="*/ 147 w 147"/>
                  <a:gd name="T39" fmla="*/ 120 h 139"/>
                  <a:gd name="T40" fmla="*/ 144 w 147"/>
                  <a:gd name="T41" fmla="*/ 119 h 139"/>
                  <a:gd name="T42" fmla="*/ 144 w 147"/>
                  <a:gd name="T43" fmla="*/ 119 h 139"/>
                  <a:gd name="T44" fmla="*/ 140 w 147"/>
                  <a:gd name="T45" fmla="*/ 108 h 139"/>
                  <a:gd name="T46" fmla="*/ 134 w 147"/>
                  <a:gd name="T47" fmla="*/ 103 h 139"/>
                  <a:gd name="T48" fmla="*/ 138 w 147"/>
                  <a:gd name="T49" fmla="*/ 95 h 139"/>
                  <a:gd name="T50" fmla="*/ 132 w 147"/>
                  <a:gd name="T51" fmla="*/ 88 h 139"/>
                  <a:gd name="T52" fmla="*/ 127 w 147"/>
                  <a:gd name="T53" fmla="*/ 82 h 139"/>
                  <a:gd name="T54" fmla="*/ 114 w 147"/>
                  <a:gd name="T55" fmla="*/ 75 h 139"/>
                  <a:gd name="T56" fmla="*/ 110 w 147"/>
                  <a:gd name="T57" fmla="*/ 76 h 139"/>
                  <a:gd name="T58" fmla="*/ 106 w 147"/>
                  <a:gd name="T59" fmla="*/ 71 h 139"/>
                  <a:gd name="T60" fmla="*/ 106 w 147"/>
                  <a:gd name="T61" fmla="*/ 67 h 139"/>
                  <a:gd name="T62" fmla="*/ 103 w 147"/>
                  <a:gd name="T63" fmla="*/ 63 h 139"/>
                  <a:gd name="T64" fmla="*/ 98 w 147"/>
                  <a:gd name="T65" fmla="*/ 60 h 139"/>
                  <a:gd name="T66" fmla="*/ 96 w 147"/>
                  <a:gd name="T67" fmla="*/ 56 h 139"/>
                  <a:gd name="T68" fmla="*/ 96 w 147"/>
                  <a:gd name="T69" fmla="*/ 53 h 139"/>
                  <a:gd name="T70" fmla="*/ 97 w 147"/>
                  <a:gd name="T71" fmla="*/ 45 h 139"/>
                  <a:gd name="T72" fmla="*/ 99 w 147"/>
                  <a:gd name="T73" fmla="*/ 38 h 139"/>
                  <a:gd name="T74" fmla="*/ 103 w 147"/>
                  <a:gd name="T75" fmla="*/ 38 h 139"/>
                  <a:gd name="T76" fmla="*/ 102 w 147"/>
                  <a:gd name="T77" fmla="*/ 34 h 139"/>
                  <a:gd name="T78" fmla="*/ 102 w 147"/>
                  <a:gd name="T79" fmla="*/ 28 h 139"/>
                  <a:gd name="T80" fmla="*/ 104 w 147"/>
                  <a:gd name="T81" fmla="*/ 27 h 139"/>
                  <a:gd name="T82" fmla="*/ 105 w 147"/>
                  <a:gd name="T83" fmla="*/ 26 h 139"/>
                  <a:gd name="T84" fmla="*/ 98 w 147"/>
                  <a:gd name="T85" fmla="*/ 26 h 139"/>
                  <a:gd name="T86" fmla="*/ 91 w 147"/>
                  <a:gd name="T87" fmla="*/ 22 h 139"/>
                  <a:gd name="T88" fmla="*/ 87 w 147"/>
                  <a:gd name="T89" fmla="*/ 16 h 139"/>
                  <a:gd name="T90" fmla="*/ 83 w 147"/>
                  <a:gd name="T91" fmla="*/ 14 h 139"/>
                  <a:gd name="T92" fmla="*/ 81 w 147"/>
                  <a:gd name="T93" fmla="*/ 7 h 139"/>
                  <a:gd name="T94" fmla="*/ 79 w 147"/>
                  <a:gd name="T95" fmla="*/ 5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7" h="139">
                    <a:moveTo>
                      <a:pt x="74" y="6"/>
                    </a:moveTo>
                    <a:lnTo>
                      <a:pt x="74" y="6"/>
                    </a:lnTo>
                    <a:lnTo>
                      <a:pt x="74" y="6"/>
                    </a:lnTo>
                    <a:lnTo>
                      <a:pt x="71" y="4"/>
                    </a:lnTo>
                    <a:lnTo>
                      <a:pt x="71" y="1"/>
                    </a:lnTo>
                    <a:lnTo>
                      <a:pt x="69" y="0"/>
                    </a:lnTo>
                    <a:lnTo>
                      <a:pt x="66" y="1"/>
                    </a:lnTo>
                    <a:lnTo>
                      <a:pt x="60" y="0"/>
                    </a:lnTo>
                    <a:lnTo>
                      <a:pt x="54" y="0"/>
                    </a:lnTo>
                    <a:lnTo>
                      <a:pt x="52" y="1"/>
                    </a:lnTo>
                    <a:lnTo>
                      <a:pt x="49" y="1"/>
                    </a:lnTo>
                    <a:lnTo>
                      <a:pt x="46" y="4"/>
                    </a:lnTo>
                    <a:lnTo>
                      <a:pt x="46" y="4"/>
                    </a:lnTo>
                    <a:lnTo>
                      <a:pt x="44" y="8"/>
                    </a:lnTo>
                    <a:lnTo>
                      <a:pt x="42" y="8"/>
                    </a:lnTo>
                    <a:lnTo>
                      <a:pt x="38" y="10"/>
                    </a:lnTo>
                    <a:lnTo>
                      <a:pt x="32" y="12"/>
                    </a:lnTo>
                    <a:lnTo>
                      <a:pt x="30" y="16"/>
                    </a:lnTo>
                    <a:lnTo>
                      <a:pt x="30" y="21"/>
                    </a:lnTo>
                    <a:lnTo>
                      <a:pt x="34" y="27"/>
                    </a:lnTo>
                    <a:lnTo>
                      <a:pt x="34" y="31"/>
                    </a:lnTo>
                    <a:lnTo>
                      <a:pt x="31" y="37"/>
                    </a:lnTo>
                    <a:lnTo>
                      <a:pt x="31" y="39"/>
                    </a:lnTo>
                    <a:lnTo>
                      <a:pt x="31" y="44"/>
                    </a:lnTo>
                    <a:lnTo>
                      <a:pt x="27" y="50"/>
                    </a:lnTo>
                    <a:lnTo>
                      <a:pt x="0" y="70"/>
                    </a:lnTo>
                    <a:lnTo>
                      <a:pt x="7" y="87"/>
                    </a:lnTo>
                    <a:lnTo>
                      <a:pt x="8" y="87"/>
                    </a:lnTo>
                    <a:lnTo>
                      <a:pt x="21" y="89"/>
                    </a:lnTo>
                    <a:lnTo>
                      <a:pt x="20" y="89"/>
                    </a:lnTo>
                    <a:lnTo>
                      <a:pt x="21" y="89"/>
                    </a:lnTo>
                    <a:lnTo>
                      <a:pt x="94" y="138"/>
                    </a:lnTo>
                    <a:lnTo>
                      <a:pt x="121" y="139"/>
                    </a:lnTo>
                    <a:lnTo>
                      <a:pt x="125" y="133"/>
                    </a:lnTo>
                    <a:lnTo>
                      <a:pt x="128" y="125"/>
                    </a:lnTo>
                    <a:lnTo>
                      <a:pt x="136" y="122"/>
                    </a:lnTo>
                    <a:lnTo>
                      <a:pt x="141" y="124"/>
                    </a:lnTo>
                    <a:lnTo>
                      <a:pt x="144" y="123"/>
                    </a:lnTo>
                    <a:lnTo>
                      <a:pt x="146" y="123"/>
                    </a:lnTo>
                    <a:lnTo>
                      <a:pt x="147" y="120"/>
                    </a:lnTo>
                    <a:lnTo>
                      <a:pt x="147" y="120"/>
                    </a:lnTo>
                    <a:lnTo>
                      <a:pt x="144" y="119"/>
                    </a:lnTo>
                    <a:lnTo>
                      <a:pt x="144" y="119"/>
                    </a:lnTo>
                    <a:lnTo>
                      <a:pt x="144" y="119"/>
                    </a:lnTo>
                    <a:lnTo>
                      <a:pt x="141" y="117"/>
                    </a:lnTo>
                    <a:lnTo>
                      <a:pt x="140" y="108"/>
                    </a:lnTo>
                    <a:lnTo>
                      <a:pt x="135" y="108"/>
                    </a:lnTo>
                    <a:lnTo>
                      <a:pt x="134" y="103"/>
                    </a:lnTo>
                    <a:lnTo>
                      <a:pt x="134" y="97"/>
                    </a:lnTo>
                    <a:lnTo>
                      <a:pt x="138" y="95"/>
                    </a:lnTo>
                    <a:lnTo>
                      <a:pt x="134" y="89"/>
                    </a:lnTo>
                    <a:lnTo>
                      <a:pt x="132" y="88"/>
                    </a:lnTo>
                    <a:lnTo>
                      <a:pt x="128" y="82"/>
                    </a:lnTo>
                    <a:lnTo>
                      <a:pt x="127" y="82"/>
                    </a:lnTo>
                    <a:lnTo>
                      <a:pt x="126" y="82"/>
                    </a:lnTo>
                    <a:lnTo>
                      <a:pt x="114" y="75"/>
                    </a:lnTo>
                    <a:lnTo>
                      <a:pt x="112" y="75"/>
                    </a:lnTo>
                    <a:lnTo>
                      <a:pt x="110" y="76"/>
                    </a:lnTo>
                    <a:lnTo>
                      <a:pt x="105" y="73"/>
                    </a:lnTo>
                    <a:lnTo>
                      <a:pt x="106" y="71"/>
                    </a:lnTo>
                    <a:lnTo>
                      <a:pt x="105" y="70"/>
                    </a:lnTo>
                    <a:lnTo>
                      <a:pt x="106" y="67"/>
                    </a:lnTo>
                    <a:lnTo>
                      <a:pt x="104" y="64"/>
                    </a:lnTo>
                    <a:lnTo>
                      <a:pt x="103" y="63"/>
                    </a:lnTo>
                    <a:lnTo>
                      <a:pt x="99" y="61"/>
                    </a:lnTo>
                    <a:lnTo>
                      <a:pt x="98" y="60"/>
                    </a:lnTo>
                    <a:lnTo>
                      <a:pt x="96" y="59"/>
                    </a:lnTo>
                    <a:lnTo>
                      <a:pt x="96" y="56"/>
                    </a:lnTo>
                    <a:lnTo>
                      <a:pt x="97" y="54"/>
                    </a:lnTo>
                    <a:lnTo>
                      <a:pt x="96" y="53"/>
                    </a:lnTo>
                    <a:lnTo>
                      <a:pt x="97" y="51"/>
                    </a:lnTo>
                    <a:lnTo>
                      <a:pt x="97" y="45"/>
                    </a:lnTo>
                    <a:lnTo>
                      <a:pt x="98" y="43"/>
                    </a:lnTo>
                    <a:lnTo>
                      <a:pt x="99" y="38"/>
                    </a:lnTo>
                    <a:lnTo>
                      <a:pt x="102" y="38"/>
                    </a:lnTo>
                    <a:lnTo>
                      <a:pt x="103" y="38"/>
                    </a:lnTo>
                    <a:lnTo>
                      <a:pt x="103" y="34"/>
                    </a:lnTo>
                    <a:lnTo>
                      <a:pt x="102" y="34"/>
                    </a:lnTo>
                    <a:lnTo>
                      <a:pt x="102" y="28"/>
                    </a:lnTo>
                    <a:lnTo>
                      <a:pt x="102" y="28"/>
                    </a:lnTo>
                    <a:lnTo>
                      <a:pt x="102" y="28"/>
                    </a:lnTo>
                    <a:lnTo>
                      <a:pt x="104" y="27"/>
                    </a:lnTo>
                    <a:lnTo>
                      <a:pt x="106" y="27"/>
                    </a:lnTo>
                    <a:lnTo>
                      <a:pt x="105" y="26"/>
                    </a:lnTo>
                    <a:lnTo>
                      <a:pt x="102" y="27"/>
                    </a:lnTo>
                    <a:lnTo>
                      <a:pt x="98" y="26"/>
                    </a:lnTo>
                    <a:lnTo>
                      <a:pt x="94" y="22"/>
                    </a:lnTo>
                    <a:lnTo>
                      <a:pt x="91" y="22"/>
                    </a:lnTo>
                    <a:lnTo>
                      <a:pt x="88" y="21"/>
                    </a:lnTo>
                    <a:lnTo>
                      <a:pt x="87" y="16"/>
                    </a:lnTo>
                    <a:lnTo>
                      <a:pt x="86" y="15"/>
                    </a:lnTo>
                    <a:lnTo>
                      <a:pt x="83" y="14"/>
                    </a:lnTo>
                    <a:lnTo>
                      <a:pt x="81" y="10"/>
                    </a:lnTo>
                    <a:lnTo>
                      <a:pt x="81" y="7"/>
                    </a:lnTo>
                    <a:lnTo>
                      <a:pt x="80" y="5"/>
                    </a:lnTo>
                    <a:lnTo>
                      <a:pt x="79" y="5"/>
                    </a:lnTo>
                    <a:lnTo>
                      <a:pt x="74" y="6"/>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7" name="Freeform 130">
                <a:extLst>
                  <a:ext uri="{FF2B5EF4-FFF2-40B4-BE49-F238E27FC236}">
                    <a16:creationId xmlns:a16="http://schemas.microsoft.com/office/drawing/2014/main" id="{3CABCF93-8566-C318-7A7C-015309A7BBE0}"/>
                  </a:ext>
                </a:extLst>
              </p:cNvPr>
              <p:cNvSpPr/>
              <p:nvPr/>
            </p:nvSpPr>
            <p:spPr bwMode="auto">
              <a:xfrm>
                <a:off x="2543175" y="2603501"/>
                <a:ext cx="36513" cy="38100"/>
              </a:xfrm>
              <a:custGeom>
                <a:avLst/>
                <a:gdLst>
                  <a:gd name="T0" fmla="*/ 16 w 23"/>
                  <a:gd name="T1" fmla="*/ 20 h 24"/>
                  <a:gd name="T2" fmla="*/ 16 w 23"/>
                  <a:gd name="T3" fmla="*/ 24 h 24"/>
                  <a:gd name="T4" fmla="*/ 23 w 23"/>
                  <a:gd name="T5" fmla="*/ 21 h 24"/>
                  <a:gd name="T6" fmla="*/ 22 w 23"/>
                  <a:gd name="T7" fmla="*/ 18 h 24"/>
                  <a:gd name="T8" fmla="*/ 22 w 23"/>
                  <a:gd name="T9" fmla="*/ 18 h 24"/>
                  <a:gd name="T10" fmla="*/ 22 w 23"/>
                  <a:gd name="T11" fmla="*/ 17 h 24"/>
                  <a:gd name="T12" fmla="*/ 22 w 23"/>
                  <a:gd name="T13" fmla="*/ 15 h 24"/>
                  <a:gd name="T14" fmla="*/ 22 w 23"/>
                  <a:gd name="T15" fmla="*/ 15 h 24"/>
                  <a:gd name="T16" fmla="*/ 11 w 23"/>
                  <a:gd name="T17" fmla="*/ 9 h 24"/>
                  <a:gd name="T18" fmla="*/ 22 w 23"/>
                  <a:gd name="T19" fmla="*/ 7 h 24"/>
                  <a:gd name="T20" fmla="*/ 20 w 23"/>
                  <a:gd name="T21" fmla="*/ 1 h 24"/>
                  <a:gd name="T22" fmla="*/ 17 w 23"/>
                  <a:gd name="T23" fmla="*/ 2 h 24"/>
                  <a:gd name="T24" fmla="*/ 12 w 23"/>
                  <a:gd name="T25" fmla="*/ 0 h 24"/>
                  <a:gd name="T26" fmla="*/ 5 w 23"/>
                  <a:gd name="T27" fmla="*/ 3 h 24"/>
                  <a:gd name="T28" fmla="*/ 3 w 23"/>
                  <a:gd name="T29" fmla="*/ 10 h 24"/>
                  <a:gd name="T30" fmla="*/ 0 w 23"/>
                  <a:gd name="T31" fmla="*/ 15 h 24"/>
                  <a:gd name="T32" fmla="*/ 1 w 23"/>
                  <a:gd name="T33" fmla="*/ 15 h 24"/>
                  <a:gd name="T34" fmla="*/ 16 w 23"/>
                  <a:gd name="T35" fmla="*/ 2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24">
                    <a:moveTo>
                      <a:pt x="16" y="20"/>
                    </a:moveTo>
                    <a:lnTo>
                      <a:pt x="16" y="24"/>
                    </a:lnTo>
                    <a:lnTo>
                      <a:pt x="23" y="21"/>
                    </a:lnTo>
                    <a:lnTo>
                      <a:pt x="22" y="18"/>
                    </a:lnTo>
                    <a:lnTo>
                      <a:pt x="22" y="18"/>
                    </a:lnTo>
                    <a:lnTo>
                      <a:pt x="22" y="17"/>
                    </a:lnTo>
                    <a:lnTo>
                      <a:pt x="22" y="15"/>
                    </a:lnTo>
                    <a:lnTo>
                      <a:pt x="22" y="15"/>
                    </a:lnTo>
                    <a:lnTo>
                      <a:pt x="11" y="9"/>
                    </a:lnTo>
                    <a:lnTo>
                      <a:pt x="22" y="7"/>
                    </a:lnTo>
                    <a:lnTo>
                      <a:pt x="20" y="1"/>
                    </a:lnTo>
                    <a:lnTo>
                      <a:pt x="17" y="2"/>
                    </a:lnTo>
                    <a:lnTo>
                      <a:pt x="12" y="0"/>
                    </a:lnTo>
                    <a:lnTo>
                      <a:pt x="5" y="3"/>
                    </a:lnTo>
                    <a:lnTo>
                      <a:pt x="3" y="10"/>
                    </a:lnTo>
                    <a:lnTo>
                      <a:pt x="0" y="15"/>
                    </a:lnTo>
                    <a:lnTo>
                      <a:pt x="1" y="15"/>
                    </a:lnTo>
                    <a:lnTo>
                      <a:pt x="16" y="2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8" name="Freeform 131">
                <a:extLst>
                  <a:ext uri="{FF2B5EF4-FFF2-40B4-BE49-F238E27FC236}">
                    <a16:creationId xmlns:a16="http://schemas.microsoft.com/office/drawing/2014/main" id="{77824477-1B37-5ECC-D234-D708D2C3D4D1}"/>
                  </a:ext>
                </a:extLst>
              </p:cNvPr>
              <p:cNvSpPr/>
              <p:nvPr/>
            </p:nvSpPr>
            <p:spPr bwMode="auto">
              <a:xfrm>
                <a:off x="2265363" y="2413001"/>
                <a:ext cx="149225" cy="130175"/>
              </a:xfrm>
              <a:custGeom>
                <a:avLst/>
                <a:gdLst>
                  <a:gd name="T0" fmla="*/ 7 w 94"/>
                  <a:gd name="T1" fmla="*/ 69 h 82"/>
                  <a:gd name="T2" fmla="*/ 7 w 94"/>
                  <a:gd name="T3" fmla="*/ 76 h 82"/>
                  <a:gd name="T4" fmla="*/ 16 w 94"/>
                  <a:gd name="T5" fmla="*/ 81 h 82"/>
                  <a:gd name="T6" fmla="*/ 19 w 94"/>
                  <a:gd name="T7" fmla="*/ 82 h 82"/>
                  <a:gd name="T8" fmla="*/ 76 w 94"/>
                  <a:gd name="T9" fmla="*/ 45 h 82"/>
                  <a:gd name="T10" fmla="*/ 80 w 94"/>
                  <a:gd name="T11" fmla="*/ 39 h 82"/>
                  <a:gd name="T12" fmla="*/ 79 w 94"/>
                  <a:gd name="T13" fmla="*/ 33 h 82"/>
                  <a:gd name="T14" fmla="*/ 81 w 94"/>
                  <a:gd name="T15" fmla="*/ 23 h 82"/>
                  <a:gd name="T16" fmla="*/ 79 w 94"/>
                  <a:gd name="T17" fmla="*/ 11 h 82"/>
                  <a:gd name="T18" fmla="*/ 89 w 94"/>
                  <a:gd name="T19" fmla="*/ 4 h 82"/>
                  <a:gd name="T20" fmla="*/ 93 w 94"/>
                  <a:gd name="T21" fmla="*/ 2 h 82"/>
                  <a:gd name="T22" fmla="*/ 94 w 94"/>
                  <a:gd name="T23" fmla="*/ 0 h 82"/>
                  <a:gd name="T24" fmla="*/ 90 w 94"/>
                  <a:gd name="T25" fmla="*/ 0 h 82"/>
                  <a:gd name="T26" fmla="*/ 75 w 94"/>
                  <a:gd name="T27" fmla="*/ 1 h 82"/>
                  <a:gd name="T28" fmla="*/ 68 w 94"/>
                  <a:gd name="T29" fmla="*/ 2 h 82"/>
                  <a:gd name="T30" fmla="*/ 61 w 94"/>
                  <a:gd name="T31" fmla="*/ 5 h 82"/>
                  <a:gd name="T32" fmla="*/ 57 w 94"/>
                  <a:gd name="T33" fmla="*/ 9 h 82"/>
                  <a:gd name="T34" fmla="*/ 43 w 94"/>
                  <a:gd name="T35" fmla="*/ 8 h 82"/>
                  <a:gd name="T36" fmla="*/ 39 w 94"/>
                  <a:gd name="T37" fmla="*/ 5 h 82"/>
                  <a:gd name="T38" fmla="*/ 29 w 94"/>
                  <a:gd name="T39" fmla="*/ 8 h 82"/>
                  <a:gd name="T40" fmla="*/ 20 w 94"/>
                  <a:gd name="T41" fmla="*/ 10 h 82"/>
                  <a:gd name="T42" fmla="*/ 13 w 94"/>
                  <a:gd name="T43" fmla="*/ 10 h 82"/>
                  <a:gd name="T44" fmla="*/ 11 w 94"/>
                  <a:gd name="T45" fmla="*/ 17 h 82"/>
                  <a:gd name="T46" fmla="*/ 7 w 94"/>
                  <a:gd name="T47" fmla="*/ 23 h 82"/>
                  <a:gd name="T48" fmla="*/ 7 w 94"/>
                  <a:gd name="T49" fmla="*/ 23 h 82"/>
                  <a:gd name="T50" fmla="*/ 1 w 94"/>
                  <a:gd name="T51" fmla="*/ 23 h 82"/>
                  <a:gd name="T52" fmla="*/ 0 w 94"/>
                  <a:gd name="T53" fmla="*/ 26 h 82"/>
                  <a:gd name="T54" fmla="*/ 4 w 94"/>
                  <a:gd name="T55" fmla="*/ 35 h 82"/>
                  <a:gd name="T56" fmla="*/ 2 w 94"/>
                  <a:gd name="T57" fmla="*/ 44 h 82"/>
                  <a:gd name="T58" fmla="*/ 11 w 94"/>
                  <a:gd name="T59" fmla="*/ 47 h 82"/>
                  <a:gd name="T60" fmla="*/ 14 w 94"/>
                  <a:gd name="T61" fmla="*/ 54 h 82"/>
                  <a:gd name="T62" fmla="*/ 12 w 94"/>
                  <a:gd name="T63" fmla="*/ 59 h 82"/>
                  <a:gd name="T64" fmla="*/ 8 w 94"/>
                  <a:gd name="T65" fmla="*/ 60 h 82"/>
                  <a:gd name="T66" fmla="*/ 5 w 94"/>
                  <a:gd name="T67" fmla="*/ 67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4" h="82">
                    <a:moveTo>
                      <a:pt x="5" y="67"/>
                    </a:moveTo>
                    <a:lnTo>
                      <a:pt x="7" y="69"/>
                    </a:lnTo>
                    <a:lnTo>
                      <a:pt x="8" y="75"/>
                    </a:lnTo>
                    <a:lnTo>
                      <a:pt x="7" y="76"/>
                    </a:lnTo>
                    <a:lnTo>
                      <a:pt x="13" y="78"/>
                    </a:lnTo>
                    <a:lnTo>
                      <a:pt x="16" y="81"/>
                    </a:lnTo>
                    <a:lnTo>
                      <a:pt x="16" y="81"/>
                    </a:lnTo>
                    <a:lnTo>
                      <a:pt x="19" y="82"/>
                    </a:lnTo>
                    <a:lnTo>
                      <a:pt x="49" y="63"/>
                    </a:lnTo>
                    <a:lnTo>
                      <a:pt x="76" y="45"/>
                    </a:lnTo>
                    <a:lnTo>
                      <a:pt x="78" y="42"/>
                    </a:lnTo>
                    <a:lnTo>
                      <a:pt x="80" y="39"/>
                    </a:lnTo>
                    <a:lnTo>
                      <a:pt x="80" y="35"/>
                    </a:lnTo>
                    <a:lnTo>
                      <a:pt x="79" y="33"/>
                    </a:lnTo>
                    <a:lnTo>
                      <a:pt x="82" y="27"/>
                    </a:lnTo>
                    <a:lnTo>
                      <a:pt x="81" y="23"/>
                    </a:lnTo>
                    <a:lnTo>
                      <a:pt x="79" y="17"/>
                    </a:lnTo>
                    <a:lnTo>
                      <a:pt x="79" y="11"/>
                    </a:lnTo>
                    <a:lnTo>
                      <a:pt x="82" y="5"/>
                    </a:lnTo>
                    <a:lnTo>
                      <a:pt x="89" y="4"/>
                    </a:lnTo>
                    <a:lnTo>
                      <a:pt x="91" y="2"/>
                    </a:lnTo>
                    <a:lnTo>
                      <a:pt x="93" y="2"/>
                    </a:lnTo>
                    <a:lnTo>
                      <a:pt x="94" y="0"/>
                    </a:lnTo>
                    <a:lnTo>
                      <a:pt x="94" y="0"/>
                    </a:lnTo>
                    <a:lnTo>
                      <a:pt x="94" y="0"/>
                    </a:lnTo>
                    <a:lnTo>
                      <a:pt x="90" y="0"/>
                    </a:lnTo>
                    <a:lnTo>
                      <a:pt x="83" y="2"/>
                    </a:lnTo>
                    <a:lnTo>
                      <a:pt x="75" y="1"/>
                    </a:lnTo>
                    <a:lnTo>
                      <a:pt x="73" y="2"/>
                    </a:lnTo>
                    <a:lnTo>
                      <a:pt x="68" y="2"/>
                    </a:lnTo>
                    <a:lnTo>
                      <a:pt x="64" y="3"/>
                    </a:lnTo>
                    <a:lnTo>
                      <a:pt x="61" y="5"/>
                    </a:lnTo>
                    <a:lnTo>
                      <a:pt x="58" y="6"/>
                    </a:lnTo>
                    <a:lnTo>
                      <a:pt x="57" y="9"/>
                    </a:lnTo>
                    <a:lnTo>
                      <a:pt x="49" y="9"/>
                    </a:lnTo>
                    <a:lnTo>
                      <a:pt x="43" y="8"/>
                    </a:lnTo>
                    <a:lnTo>
                      <a:pt x="42" y="5"/>
                    </a:lnTo>
                    <a:lnTo>
                      <a:pt x="39" y="5"/>
                    </a:lnTo>
                    <a:lnTo>
                      <a:pt x="31" y="5"/>
                    </a:lnTo>
                    <a:lnTo>
                      <a:pt x="29" y="8"/>
                    </a:lnTo>
                    <a:lnTo>
                      <a:pt x="28" y="8"/>
                    </a:lnTo>
                    <a:lnTo>
                      <a:pt x="20" y="10"/>
                    </a:lnTo>
                    <a:lnTo>
                      <a:pt x="14" y="9"/>
                    </a:lnTo>
                    <a:lnTo>
                      <a:pt x="13" y="10"/>
                    </a:lnTo>
                    <a:lnTo>
                      <a:pt x="13" y="16"/>
                    </a:lnTo>
                    <a:lnTo>
                      <a:pt x="11" y="17"/>
                    </a:lnTo>
                    <a:lnTo>
                      <a:pt x="12" y="20"/>
                    </a:lnTo>
                    <a:lnTo>
                      <a:pt x="7" y="23"/>
                    </a:lnTo>
                    <a:lnTo>
                      <a:pt x="7" y="23"/>
                    </a:lnTo>
                    <a:lnTo>
                      <a:pt x="7" y="23"/>
                    </a:lnTo>
                    <a:lnTo>
                      <a:pt x="4" y="23"/>
                    </a:lnTo>
                    <a:lnTo>
                      <a:pt x="1" y="23"/>
                    </a:lnTo>
                    <a:lnTo>
                      <a:pt x="0" y="23"/>
                    </a:lnTo>
                    <a:lnTo>
                      <a:pt x="0" y="26"/>
                    </a:lnTo>
                    <a:lnTo>
                      <a:pt x="2" y="31"/>
                    </a:lnTo>
                    <a:lnTo>
                      <a:pt x="4" y="35"/>
                    </a:lnTo>
                    <a:lnTo>
                      <a:pt x="4" y="39"/>
                    </a:lnTo>
                    <a:lnTo>
                      <a:pt x="2" y="44"/>
                    </a:lnTo>
                    <a:lnTo>
                      <a:pt x="9" y="44"/>
                    </a:lnTo>
                    <a:lnTo>
                      <a:pt x="11" y="47"/>
                    </a:lnTo>
                    <a:lnTo>
                      <a:pt x="14" y="49"/>
                    </a:lnTo>
                    <a:lnTo>
                      <a:pt x="14" y="54"/>
                    </a:lnTo>
                    <a:lnTo>
                      <a:pt x="15" y="56"/>
                    </a:lnTo>
                    <a:lnTo>
                      <a:pt x="12" y="59"/>
                    </a:lnTo>
                    <a:lnTo>
                      <a:pt x="11" y="59"/>
                    </a:lnTo>
                    <a:lnTo>
                      <a:pt x="8" y="60"/>
                    </a:lnTo>
                    <a:lnTo>
                      <a:pt x="7" y="63"/>
                    </a:lnTo>
                    <a:lnTo>
                      <a:pt x="5" y="67"/>
                    </a:lnTo>
                    <a:lnTo>
                      <a:pt x="5" y="67"/>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9" name="Freeform 132">
                <a:extLst>
                  <a:ext uri="{FF2B5EF4-FFF2-40B4-BE49-F238E27FC236}">
                    <a16:creationId xmlns:a16="http://schemas.microsoft.com/office/drawing/2014/main" id="{61C3A39A-152C-2BC8-440C-19FEC1323BE8}"/>
                  </a:ext>
                </a:extLst>
              </p:cNvPr>
              <p:cNvSpPr/>
              <p:nvPr/>
            </p:nvSpPr>
            <p:spPr bwMode="auto">
              <a:xfrm>
                <a:off x="2236788" y="2524126"/>
                <a:ext cx="28575" cy="95250"/>
              </a:xfrm>
              <a:custGeom>
                <a:avLst/>
                <a:gdLst>
                  <a:gd name="T0" fmla="*/ 12 w 18"/>
                  <a:gd name="T1" fmla="*/ 59 h 60"/>
                  <a:gd name="T2" fmla="*/ 12 w 18"/>
                  <a:gd name="T3" fmla="*/ 57 h 60"/>
                  <a:gd name="T4" fmla="*/ 14 w 18"/>
                  <a:gd name="T5" fmla="*/ 56 h 60"/>
                  <a:gd name="T6" fmla="*/ 14 w 18"/>
                  <a:gd name="T7" fmla="*/ 52 h 60"/>
                  <a:gd name="T8" fmla="*/ 15 w 18"/>
                  <a:gd name="T9" fmla="*/ 49 h 60"/>
                  <a:gd name="T10" fmla="*/ 15 w 18"/>
                  <a:gd name="T11" fmla="*/ 44 h 60"/>
                  <a:gd name="T12" fmla="*/ 16 w 18"/>
                  <a:gd name="T13" fmla="*/ 43 h 60"/>
                  <a:gd name="T14" fmla="*/ 16 w 18"/>
                  <a:gd name="T15" fmla="*/ 41 h 60"/>
                  <a:gd name="T16" fmla="*/ 17 w 18"/>
                  <a:gd name="T17" fmla="*/ 37 h 60"/>
                  <a:gd name="T18" fmla="*/ 17 w 18"/>
                  <a:gd name="T19" fmla="*/ 35 h 60"/>
                  <a:gd name="T20" fmla="*/ 17 w 18"/>
                  <a:gd name="T21" fmla="*/ 35 h 60"/>
                  <a:gd name="T22" fmla="*/ 17 w 18"/>
                  <a:gd name="T23" fmla="*/ 35 h 60"/>
                  <a:gd name="T24" fmla="*/ 17 w 18"/>
                  <a:gd name="T25" fmla="*/ 30 h 60"/>
                  <a:gd name="T26" fmla="*/ 16 w 18"/>
                  <a:gd name="T27" fmla="*/ 30 h 60"/>
                  <a:gd name="T28" fmla="*/ 12 w 18"/>
                  <a:gd name="T29" fmla="*/ 31 h 60"/>
                  <a:gd name="T30" fmla="*/ 10 w 18"/>
                  <a:gd name="T31" fmla="*/ 29 h 60"/>
                  <a:gd name="T32" fmla="*/ 11 w 18"/>
                  <a:gd name="T33" fmla="*/ 23 h 60"/>
                  <a:gd name="T34" fmla="*/ 11 w 18"/>
                  <a:gd name="T35" fmla="*/ 18 h 60"/>
                  <a:gd name="T36" fmla="*/ 10 w 18"/>
                  <a:gd name="T37" fmla="*/ 15 h 60"/>
                  <a:gd name="T38" fmla="*/ 11 w 18"/>
                  <a:gd name="T39" fmla="*/ 9 h 60"/>
                  <a:gd name="T40" fmla="*/ 17 w 18"/>
                  <a:gd name="T41" fmla="*/ 9 h 60"/>
                  <a:gd name="T42" fmla="*/ 17 w 18"/>
                  <a:gd name="T43" fmla="*/ 13 h 60"/>
                  <a:gd name="T44" fmla="*/ 18 w 18"/>
                  <a:gd name="T45" fmla="*/ 12 h 60"/>
                  <a:gd name="T46" fmla="*/ 18 w 18"/>
                  <a:gd name="T47" fmla="*/ 9 h 60"/>
                  <a:gd name="T48" fmla="*/ 17 w 18"/>
                  <a:gd name="T49" fmla="*/ 6 h 60"/>
                  <a:gd name="T50" fmla="*/ 18 w 18"/>
                  <a:gd name="T51" fmla="*/ 1 h 60"/>
                  <a:gd name="T52" fmla="*/ 12 w 18"/>
                  <a:gd name="T53" fmla="*/ 1 h 60"/>
                  <a:gd name="T54" fmla="*/ 11 w 18"/>
                  <a:gd name="T55" fmla="*/ 0 h 60"/>
                  <a:gd name="T56" fmla="*/ 9 w 18"/>
                  <a:gd name="T57" fmla="*/ 4 h 60"/>
                  <a:gd name="T58" fmla="*/ 8 w 18"/>
                  <a:gd name="T59" fmla="*/ 14 h 60"/>
                  <a:gd name="T60" fmla="*/ 3 w 18"/>
                  <a:gd name="T61" fmla="*/ 23 h 60"/>
                  <a:gd name="T62" fmla="*/ 0 w 18"/>
                  <a:gd name="T63" fmla="*/ 29 h 60"/>
                  <a:gd name="T64" fmla="*/ 0 w 18"/>
                  <a:gd name="T65" fmla="*/ 29 h 60"/>
                  <a:gd name="T66" fmla="*/ 3 w 18"/>
                  <a:gd name="T67" fmla="*/ 34 h 60"/>
                  <a:gd name="T68" fmla="*/ 4 w 18"/>
                  <a:gd name="T69" fmla="*/ 40 h 60"/>
                  <a:gd name="T70" fmla="*/ 9 w 18"/>
                  <a:gd name="T71" fmla="*/ 45 h 60"/>
                  <a:gd name="T72" fmla="*/ 12 w 18"/>
                  <a:gd name="T73" fmla="*/ 55 h 60"/>
                  <a:gd name="T74" fmla="*/ 11 w 18"/>
                  <a:gd name="T75" fmla="*/ 58 h 60"/>
                  <a:gd name="T76" fmla="*/ 12 w 18"/>
                  <a:gd name="T77" fmla="*/ 60 h 60"/>
                  <a:gd name="T78" fmla="*/ 12 w 18"/>
                  <a:gd name="T79" fmla="*/ 5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8" h="60">
                    <a:moveTo>
                      <a:pt x="12" y="59"/>
                    </a:moveTo>
                    <a:lnTo>
                      <a:pt x="12" y="57"/>
                    </a:lnTo>
                    <a:lnTo>
                      <a:pt x="14" y="56"/>
                    </a:lnTo>
                    <a:lnTo>
                      <a:pt x="14" y="52"/>
                    </a:lnTo>
                    <a:lnTo>
                      <a:pt x="15" y="49"/>
                    </a:lnTo>
                    <a:lnTo>
                      <a:pt x="15" y="44"/>
                    </a:lnTo>
                    <a:lnTo>
                      <a:pt x="16" y="43"/>
                    </a:lnTo>
                    <a:lnTo>
                      <a:pt x="16" y="41"/>
                    </a:lnTo>
                    <a:lnTo>
                      <a:pt x="17" y="37"/>
                    </a:lnTo>
                    <a:lnTo>
                      <a:pt x="17" y="35"/>
                    </a:lnTo>
                    <a:lnTo>
                      <a:pt x="17" y="35"/>
                    </a:lnTo>
                    <a:lnTo>
                      <a:pt x="17" y="35"/>
                    </a:lnTo>
                    <a:lnTo>
                      <a:pt x="17" y="30"/>
                    </a:lnTo>
                    <a:lnTo>
                      <a:pt x="16" y="30"/>
                    </a:lnTo>
                    <a:lnTo>
                      <a:pt x="12" y="31"/>
                    </a:lnTo>
                    <a:lnTo>
                      <a:pt x="10" y="29"/>
                    </a:lnTo>
                    <a:lnTo>
                      <a:pt x="11" y="23"/>
                    </a:lnTo>
                    <a:lnTo>
                      <a:pt x="11" y="18"/>
                    </a:lnTo>
                    <a:lnTo>
                      <a:pt x="10" y="15"/>
                    </a:lnTo>
                    <a:lnTo>
                      <a:pt x="11" y="9"/>
                    </a:lnTo>
                    <a:lnTo>
                      <a:pt x="17" y="9"/>
                    </a:lnTo>
                    <a:lnTo>
                      <a:pt x="17" y="13"/>
                    </a:lnTo>
                    <a:lnTo>
                      <a:pt x="18" y="12"/>
                    </a:lnTo>
                    <a:lnTo>
                      <a:pt x="18" y="9"/>
                    </a:lnTo>
                    <a:lnTo>
                      <a:pt x="17" y="6"/>
                    </a:lnTo>
                    <a:lnTo>
                      <a:pt x="18" y="1"/>
                    </a:lnTo>
                    <a:lnTo>
                      <a:pt x="12" y="1"/>
                    </a:lnTo>
                    <a:lnTo>
                      <a:pt x="11" y="0"/>
                    </a:lnTo>
                    <a:lnTo>
                      <a:pt x="9" y="4"/>
                    </a:lnTo>
                    <a:lnTo>
                      <a:pt x="8" y="14"/>
                    </a:lnTo>
                    <a:lnTo>
                      <a:pt x="3" y="23"/>
                    </a:lnTo>
                    <a:lnTo>
                      <a:pt x="0" y="29"/>
                    </a:lnTo>
                    <a:lnTo>
                      <a:pt x="0" y="29"/>
                    </a:lnTo>
                    <a:lnTo>
                      <a:pt x="3" y="34"/>
                    </a:lnTo>
                    <a:lnTo>
                      <a:pt x="4" y="40"/>
                    </a:lnTo>
                    <a:lnTo>
                      <a:pt x="9" y="45"/>
                    </a:lnTo>
                    <a:lnTo>
                      <a:pt x="12" y="55"/>
                    </a:lnTo>
                    <a:lnTo>
                      <a:pt x="11" y="58"/>
                    </a:lnTo>
                    <a:lnTo>
                      <a:pt x="12" y="60"/>
                    </a:lnTo>
                    <a:lnTo>
                      <a:pt x="12" y="59"/>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0" name="Freeform 133">
                <a:extLst>
                  <a:ext uri="{FF2B5EF4-FFF2-40B4-BE49-F238E27FC236}">
                    <a16:creationId xmlns:a16="http://schemas.microsoft.com/office/drawing/2014/main" id="{5A0F0B63-C74E-2BC2-1A06-5D67E173EF0D}"/>
                  </a:ext>
                </a:extLst>
              </p:cNvPr>
              <p:cNvSpPr/>
              <p:nvPr/>
            </p:nvSpPr>
            <p:spPr bwMode="auto">
              <a:xfrm>
                <a:off x="2255838" y="2544763"/>
                <a:ext cx="9525" cy="25400"/>
              </a:xfrm>
              <a:custGeom>
                <a:avLst/>
                <a:gdLst>
                  <a:gd name="T0" fmla="*/ 6 w 6"/>
                  <a:gd name="T1" fmla="*/ 9 h 16"/>
                  <a:gd name="T2" fmla="*/ 6 w 6"/>
                  <a:gd name="T3" fmla="*/ 8 h 16"/>
                  <a:gd name="T4" fmla="*/ 6 w 6"/>
                  <a:gd name="T5" fmla="*/ 3 h 16"/>
                  <a:gd name="T6" fmla="*/ 6 w 6"/>
                  <a:gd name="T7" fmla="*/ 2 h 16"/>
                  <a:gd name="T8" fmla="*/ 6 w 6"/>
                  <a:gd name="T9" fmla="*/ 2 h 16"/>
                  <a:gd name="T10" fmla="*/ 6 w 6"/>
                  <a:gd name="T11" fmla="*/ 2 h 16"/>
                  <a:gd name="T12" fmla="*/ 3 w 6"/>
                  <a:gd name="T13" fmla="*/ 2 h 16"/>
                  <a:gd name="T14" fmla="*/ 3 w 6"/>
                  <a:gd name="T15" fmla="*/ 0 h 16"/>
                  <a:gd name="T16" fmla="*/ 2 w 6"/>
                  <a:gd name="T17" fmla="*/ 0 h 16"/>
                  <a:gd name="T18" fmla="*/ 0 w 6"/>
                  <a:gd name="T19" fmla="*/ 2 h 16"/>
                  <a:gd name="T20" fmla="*/ 2 w 6"/>
                  <a:gd name="T21" fmla="*/ 3 h 16"/>
                  <a:gd name="T22" fmla="*/ 2 w 6"/>
                  <a:gd name="T23" fmla="*/ 11 h 16"/>
                  <a:gd name="T24" fmla="*/ 0 w 6"/>
                  <a:gd name="T25" fmla="*/ 15 h 16"/>
                  <a:gd name="T26" fmla="*/ 2 w 6"/>
                  <a:gd name="T27" fmla="*/ 16 h 16"/>
                  <a:gd name="T28" fmla="*/ 4 w 6"/>
                  <a:gd name="T29" fmla="*/ 15 h 16"/>
                  <a:gd name="T30" fmla="*/ 5 w 6"/>
                  <a:gd name="T31" fmla="*/ 15 h 16"/>
                  <a:gd name="T32" fmla="*/ 6 w 6"/>
                  <a:gd name="T33" fmla="*/ 9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 h="16">
                    <a:moveTo>
                      <a:pt x="6" y="9"/>
                    </a:moveTo>
                    <a:lnTo>
                      <a:pt x="6" y="8"/>
                    </a:lnTo>
                    <a:lnTo>
                      <a:pt x="6" y="3"/>
                    </a:lnTo>
                    <a:lnTo>
                      <a:pt x="6" y="2"/>
                    </a:lnTo>
                    <a:lnTo>
                      <a:pt x="6" y="2"/>
                    </a:lnTo>
                    <a:lnTo>
                      <a:pt x="6" y="2"/>
                    </a:lnTo>
                    <a:lnTo>
                      <a:pt x="3" y="2"/>
                    </a:lnTo>
                    <a:lnTo>
                      <a:pt x="3" y="0"/>
                    </a:lnTo>
                    <a:lnTo>
                      <a:pt x="2" y="0"/>
                    </a:lnTo>
                    <a:lnTo>
                      <a:pt x="0" y="2"/>
                    </a:lnTo>
                    <a:lnTo>
                      <a:pt x="2" y="3"/>
                    </a:lnTo>
                    <a:lnTo>
                      <a:pt x="2" y="11"/>
                    </a:lnTo>
                    <a:lnTo>
                      <a:pt x="0" y="15"/>
                    </a:lnTo>
                    <a:lnTo>
                      <a:pt x="2" y="16"/>
                    </a:lnTo>
                    <a:lnTo>
                      <a:pt x="4" y="15"/>
                    </a:lnTo>
                    <a:lnTo>
                      <a:pt x="5" y="15"/>
                    </a:lnTo>
                    <a:lnTo>
                      <a:pt x="6"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1" name="Freeform 134">
                <a:extLst>
                  <a:ext uri="{FF2B5EF4-FFF2-40B4-BE49-F238E27FC236}">
                    <a16:creationId xmlns:a16="http://schemas.microsoft.com/office/drawing/2014/main" id="{2FEDA0A3-889A-4410-B204-436E47FABB7E}"/>
                  </a:ext>
                </a:extLst>
              </p:cNvPr>
              <p:cNvSpPr/>
              <p:nvPr/>
            </p:nvSpPr>
            <p:spPr bwMode="auto">
              <a:xfrm>
                <a:off x="2260600" y="2519363"/>
                <a:ext cx="93663" cy="112713"/>
              </a:xfrm>
              <a:custGeom>
                <a:avLst/>
                <a:gdLst>
                  <a:gd name="T0" fmla="*/ 52 w 59"/>
                  <a:gd name="T1" fmla="*/ 0 h 71"/>
                  <a:gd name="T2" fmla="*/ 22 w 59"/>
                  <a:gd name="T3" fmla="*/ 18 h 71"/>
                  <a:gd name="T4" fmla="*/ 19 w 59"/>
                  <a:gd name="T5" fmla="*/ 16 h 71"/>
                  <a:gd name="T6" fmla="*/ 18 w 59"/>
                  <a:gd name="T7" fmla="*/ 16 h 71"/>
                  <a:gd name="T8" fmla="*/ 15 w 59"/>
                  <a:gd name="T9" fmla="*/ 14 h 71"/>
                  <a:gd name="T10" fmla="*/ 10 w 59"/>
                  <a:gd name="T11" fmla="*/ 11 h 71"/>
                  <a:gd name="T12" fmla="*/ 9 w 59"/>
                  <a:gd name="T13" fmla="*/ 11 h 71"/>
                  <a:gd name="T14" fmla="*/ 8 w 59"/>
                  <a:gd name="T15" fmla="*/ 12 h 71"/>
                  <a:gd name="T16" fmla="*/ 7 w 59"/>
                  <a:gd name="T17" fmla="*/ 15 h 71"/>
                  <a:gd name="T18" fmla="*/ 7 w 59"/>
                  <a:gd name="T19" fmla="*/ 15 h 71"/>
                  <a:gd name="T20" fmla="*/ 7 w 59"/>
                  <a:gd name="T21" fmla="*/ 15 h 71"/>
                  <a:gd name="T22" fmla="*/ 7 w 59"/>
                  <a:gd name="T23" fmla="*/ 15 h 71"/>
                  <a:gd name="T24" fmla="*/ 5 w 59"/>
                  <a:gd name="T25" fmla="*/ 15 h 71"/>
                  <a:gd name="T26" fmla="*/ 5 w 59"/>
                  <a:gd name="T27" fmla="*/ 15 h 71"/>
                  <a:gd name="T28" fmla="*/ 5 w 59"/>
                  <a:gd name="T29" fmla="*/ 16 h 71"/>
                  <a:gd name="T30" fmla="*/ 5 w 59"/>
                  <a:gd name="T31" fmla="*/ 16 h 71"/>
                  <a:gd name="T32" fmla="*/ 5 w 59"/>
                  <a:gd name="T33" fmla="*/ 16 h 71"/>
                  <a:gd name="T34" fmla="*/ 7 w 59"/>
                  <a:gd name="T35" fmla="*/ 18 h 71"/>
                  <a:gd name="T36" fmla="*/ 5 w 59"/>
                  <a:gd name="T37" fmla="*/ 19 h 71"/>
                  <a:gd name="T38" fmla="*/ 5 w 59"/>
                  <a:gd name="T39" fmla="*/ 24 h 71"/>
                  <a:gd name="T40" fmla="*/ 5 w 59"/>
                  <a:gd name="T41" fmla="*/ 25 h 71"/>
                  <a:gd name="T42" fmla="*/ 5 w 59"/>
                  <a:gd name="T43" fmla="*/ 26 h 71"/>
                  <a:gd name="T44" fmla="*/ 5 w 59"/>
                  <a:gd name="T45" fmla="*/ 26 h 71"/>
                  <a:gd name="T46" fmla="*/ 4 w 59"/>
                  <a:gd name="T47" fmla="*/ 38 h 71"/>
                  <a:gd name="T48" fmla="*/ 4 w 59"/>
                  <a:gd name="T49" fmla="*/ 40 h 71"/>
                  <a:gd name="T50" fmla="*/ 3 w 59"/>
                  <a:gd name="T51" fmla="*/ 44 h 71"/>
                  <a:gd name="T52" fmla="*/ 3 w 59"/>
                  <a:gd name="T53" fmla="*/ 47 h 71"/>
                  <a:gd name="T54" fmla="*/ 3 w 59"/>
                  <a:gd name="T55" fmla="*/ 48 h 71"/>
                  <a:gd name="T56" fmla="*/ 3 w 59"/>
                  <a:gd name="T57" fmla="*/ 52 h 71"/>
                  <a:gd name="T58" fmla="*/ 2 w 59"/>
                  <a:gd name="T59" fmla="*/ 56 h 71"/>
                  <a:gd name="T60" fmla="*/ 2 w 59"/>
                  <a:gd name="T61" fmla="*/ 60 h 71"/>
                  <a:gd name="T62" fmla="*/ 0 w 59"/>
                  <a:gd name="T63" fmla="*/ 61 h 71"/>
                  <a:gd name="T64" fmla="*/ 0 w 59"/>
                  <a:gd name="T65" fmla="*/ 63 h 71"/>
                  <a:gd name="T66" fmla="*/ 0 w 59"/>
                  <a:gd name="T67" fmla="*/ 63 h 71"/>
                  <a:gd name="T68" fmla="*/ 1 w 59"/>
                  <a:gd name="T69" fmla="*/ 65 h 71"/>
                  <a:gd name="T70" fmla="*/ 0 w 59"/>
                  <a:gd name="T71" fmla="*/ 68 h 71"/>
                  <a:gd name="T72" fmla="*/ 3 w 59"/>
                  <a:gd name="T73" fmla="*/ 68 h 71"/>
                  <a:gd name="T74" fmla="*/ 3 w 59"/>
                  <a:gd name="T75" fmla="*/ 68 h 71"/>
                  <a:gd name="T76" fmla="*/ 18 w 59"/>
                  <a:gd name="T77" fmla="*/ 71 h 71"/>
                  <a:gd name="T78" fmla="*/ 29 w 59"/>
                  <a:gd name="T79" fmla="*/ 61 h 71"/>
                  <a:gd name="T80" fmla="*/ 40 w 59"/>
                  <a:gd name="T81" fmla="*/ 60 h 71"/>
                  <a:gd name="T82" fmla="*/ 40 w 59"/>
                  <a:gd name="T83" fmla="*/ 55 h 71"/>
                  <a:gd name="T84" fmla="*/ 47 w 59"/>
                  <a:gd name="T85" fmla="*/ 48 h 71"/>
                  <a:gd name="T86" fmla="*/ 29 w 59"/>
                  <a:gd name="T87" fmla="*/ 30 h 71"/>
                  <a:gd name="T88" fmla="*/ 53 w 59"/>
                  <a:gd name="T89" fmla="*/ 22 h 71"/>
                  <a:gd name="T90" fmla="*/ 59 w 59"/>
                  <a:gd name="T91" fmla="*/ 16 h 71"/>
                  <a:gd name="T92" fmla="*/ 52 w 59"/>
                  <a:gd name="T93" fmla="*/ 0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9" h="71">
                    <a:moveTo>
                      <a:pt x="52" y="0"/>
                    </a:moveTo>
                    <a:lnTo>
                      <a:pt x="22" y="18"/>
                    </a:lnTo>
                    <a:lnTo>
                      <a:pt x="19" y="16"/>
                    </a:lnTo>
                    <a:lnTo>
                      <a:pt x="18" y="16"/>
                    </a:lnTo>
                    <a:lnTo>
                      <a:pt x="15" y="14"/>
                    </a:lnTo>
                    <a:lnTo>
                      <a:pt x="10" y="11"/>
                    </a:lnTo>
                    <a:lnTo>
                      <a:pt x="9" y="11"/>
                    </a:lnTo>
                    <a:lnTo>
                      <a:pt x="8" y="12"/>
                    </a:lnTo>
                    <a:lnTo>
                      <a:pt x="7" y="15"/>
                    </a:lnTo>
                    <a:lnTo>
                      <a:pt x="7" y="15"/>
                    </a:lnTo>
                    <a:lnTo>
                      <a:pt x="7" y="15"/>
                    </a:lnTo>
                    <a:lnTo>
                      <a:pt x="7" y="15"/>
                    </a:lnTo>
                    <a:lnTo>
                      <a:pt x="5" y="15"/>
                    </a:lnTo>
                    <a:lnTo>
                      <a:pt x="5" y="15"/>
                    </a:lnTo>
                    <a:lnTo>
                      <a:pt x="5" y="16"/>
                    </a:lnTo>
                    <a:lnTo>
                      <a:pt x="5" y="16"/>
                    </a:lnTo>
                    <a:lnTo>
                      <a:pt x="5" y="16"/>
                    </a:lnTo>
                    <a:lnTo>
                      <a:pt x="7" y="18"/>
                    </a:lnTo>
                    <a:lnTo>
                      <a:pt x="5" y="19"/>
                    </a:lnTo>
                    <a:lnTo>
                      <a:pt x="5" y="24"/>
                    </a:lnTo>
                    <a:lnTo>
                      <a:pt x="5" y="25"/>
                    </a:lnTo>
                    <a:lnTo>
                      <a:pt x="5" y="26"/>
                    </a:lnTo>
                    <a:lnTo>
                      <a:pt x="5" y="26"/>
                    </a:lnTo>
                    <a:lnTo>
                      <a:pt x="4" y="38"/>
                    </a:lnTo>
                    <a:lnTo>
                      <a:pt x="4" y="40"/>
                    </a:lnTo>
                    <a:lnTo>
                      <a:pt x="3" y="44"/>
                    </a:lnTo>
                    <a:lnTo>
                      <a:pt x="3" y="47"/>
                    </a:lnTo>
                    <a:lnTo>
                      <a:pt x="3" y="48"/>
                    </a:lnTo>
                    <a:lnTo>
                      <a:pt x="3" y="52"/>
                    </a:lnTo>
                    <a:lnTo>
                      <a:pt x="2" y="56"/>
                    </a:lnTo>
                    <a:lnTo>
                      <a:pt x="2" y="60"/>
                    </a:lnTo>
                    <a:lnTo>
                      <a:pt x="0" y="61"/>
                    </a:lnTo>
                    <a:lnTo>
                      <a:pt x="0" y="63"/>
                    </a:lnTo>
                    <a:lnTo>
                      <a:pt x="0" y="63"/>
                    </a:lnTo>
                    <a:lnTo>
                      <a:pt x="1" y="65"/>
                    </a:lnTo>
                    <a:lnTo>
                      <a:pt x="0" y="68"/>
                    </a:lnTo>
                    <a:lnTo>
                      <a:pt x="3" y="68"/>
                    </a:lnTo>
                    <a:lnTo>
                      <a:pt x="3" y="68"/>
                    </a:lnTo>
                    <a:lnTo>
                      <a:pt x="18" y="71"/>
                    </a:lnTo>
                    <a:lnTo>
                      <a:pt x="29" y="61"/>
                    </a:lnTo>
                    <a:lnTo>
                      <a:pt x="40" y="60"/>
                    </a:lnTo>
                    <a:lnTo>
                      <a:pt x="40" y="55"/>
                    </a:lnTo>
                    <a:lnTo>
                      <a:pt x="47" y="48"/>
                    </a:lnTo>
                    <a:lnTo>
                      <a:pt x="29" y="30"/>
                    </a:lnTo>
                    <a:lnTo>
                      <a:pt x="53" y="22"/>
                    </a:lnTo>
                    <a:lnTo>
                      <a:pt x="59" y="16"/>
                    </a:lnTo>
                    <a:lnTo>
                      <a:pt x="52"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2" name="Freeform 135">
                <a:extLst>
                  <a:ext uri="{FF2B5EF4-FFF2-40B4-BE49-F238E27FC236}">
                    <a16:creationId xmlns:a16="http://schemas.microsoft.com/office/drawing/2014/main" id="{DA0A34CA-0E75-09D9-6624-3B6BFF438BB9}"/>
                  </a:ext>
                </a:extLst>
              </p:cNvPr>
              <p:cNvSpPr/>
              <p:nvPr/>
            </p:nvSpPr>
            <p:spPr bwMode="auto">
              <a:xfrm>
                <a:off x="2255838" y="2547938"/>
                <a:ext cx="509588" cy="415925"/>
              </a:xfrm>
              <a:custGeom>
                <a:avLst/>
                <a:gdLst>
                  <a:gd name="T0" fmla="*/ 177 w 321"/>
                  <a:gd name="T1" fmla="*/ 52 h 262"/>
                  <a:gd name="T2" fmla="*/ 149 w 321"/>
                  <a:gd name="T3" fmla="*/ 51 h 262"/>
                  <a:gd name="T4" fmla="*/ 63 w 321"/>
                  <a:gd name="T5" fmla="*/ 0 h 262"/>
                  <a:gd name="T6" fmla="*/ 54 w 321"/>
                  <a:gd name="T7" fmla="*/ 30 h 262"/>
                  <a:gd name="T8" fmla="*/ 33 w 321"/>
                  <a:gd name="T9" fmla="*/ 45 h 262"/>
                  <a:gd name="T10" fmla="*/ 2 w 321"/>
                  <a:gd name="T11" fmla="*/ 52 h 262"/>
                  <a:gd name="T12" fmla="*/ 0 w 321"/>
                  <a:gd name="T13" fmla="*/ 67 h 262"/>
                  <a:gd name="T14" fmla="*/ 4 w 321"/>
                  <a:gd name="T15" fmla="*/ 66 h 262"/>
                  <a:gd name="T16" fmla="*/ 14 w 321"/>
                  <a:gd name="T17" fmla="*/ 78 h 262"/>
                  <a:gd name="T18" fmla="*/ 18 w 321"/>
                  <a:gd name="T19" fmla="*/ 85 h 262"/>
                  <a:gd name="T20" fmla="*/ 27 w 321"/>
                  <a:gd name="T21" fmla="*/ 95 h 262"/>
                  <a:gd name="T22" fmla="*/ 30 w 321"/>
                  <a:gd name="T23" fmla="*/ 100 h 262"/>
                  <a:gd name="T24" fmla="*/ 36 w 321"/>
                  <a:gd name="T25" fmla="*/ 108 h 262"/>
                  <a:gd name="T26" fmla="*/ 43 w 321"/>
                  <a:gd name="T27" fmla="*/ 122 h 262"/>
                  <a:gd name="T28" fmla="*/ 45 w 321"/>
                  <a:gd name="T29" fmla="*/ 128 h 262"/>
                  <a:gd name="T30" fmla="*/ 48 w 321"/>
                  <a:gd name="T31" fmla="*/ 128 h 262"/>
                  <a:gd name="T32" fmla="*/ 62 w 321"/>
                  <a:gd name="T33" fmla="*/ 138 h 262"/>
                  <a:gd name="T34" fmla="*/ 64 w 321"/>
                  <a:gd name="T35" fmla="*/ 145 h 262"/>
                  <a:gd name="T36" fmla="*/ 71 w 321"/>
                  <a:gd name="T37" fmla="*/ 154 h 262"/>
                  <a:gd name="T38" fmla="*/ 71 w 321"/>
                  <a:gd name="T39" fmla="*/ 167 h 262"/>
                  <a:gd name="T40" fmla="*/ 73 w 321"/>
                  <a:gd name="T41" fmla="*/ 175 h 262"/>
                  <a:gd name="T42" fmla="*/ 77 w 321"/>
                  <a:gd name="T43" fmla="*/ 186 h 262"/>
                  <a:gd name="T44" fmla="*/ 89 w 321"/>
                  <a:gd name="T45" fmla="*/ 195 h 262"/>
                  <a:gd name="T46" fmla="*/ 99 w 321"/>
                  <a:gd name="T47" fmla="*/ 202 h 262"/>
                  <a:gd name="T48" fmla="*/ 102 w 321"/>
                  <a:gd name="T49" fmla="*/ 206 h 262"/>
                  <a:gd name="T50" fmla="*/ 111 w 321"/>
                  <a:gd name="T51" fmla="*/ 223 h 262"/>
                  <a:gd name="T52" fmla="*/ 124 w 321"/>
                  <a:gd name="T53" fmla="*/ 238 h 262"/>
                  <a:gd name="T54" fmla="*/ 133 w 321"/>
                  <a:gd name="T55" fmla="*/ 254 h 262"/>
                  <a:gd name="T56" fmla="*/ 138 w 321"/>
                  <a:gd name="T57" fmla="*/ 252 h 262"/>
                  <a:gd name="T58" fmla="*/ 141 w 321"/>
                  <a:gd name="T59" fmla="*/ 236 h 262"/>
                  <a:gd name="T60" fmla="*/ 161 w 321"/>
                  <a:gd name="T61" fmla="*/ 239 h 262"/>
                  <a:gd name="T62" fmla="*/ 190 w 321"/>
                  <a:gd name="T63" fmla="*/ 262 h 262"/>
                  <a:gd name="T64" fmla="*/ 278 w 321"/>
                  <a:gd name="T65" fmla="*/ 210 h 262"/>
                  <a:gd name="T66" fmla="*/ 318 w 321"/>
                  <a:gd name="T67" fmla="*/ 155 h 262"/>
                  <a:gd name="T68" fmla="*/ 267 w 321"/>
                  <a:gd name="T69" fmla="*/ 152 h 262"/>
                  <a:gd name="T70" fmla="*/ 259 w 321"/>
                  <a:gd name="T71" fmla="*/ 131 h 262"/>
                  <a:gd name="T72" fmla="*/ 258 w 321"/>
                  <a:gd name="T73" fmla="*/ 125 h 262"/>
                  <a:gd name="T74" fmla="*/ 255 w 321"/>
                  <a:gd name="T75" fmla="*/ 124 h 262"/>
                  <a:gd name="T76" fmla="*/ 248 w 321"/>
                  <a:gd name="T77" fmla="*/ 122 h 262"/>
                  <a:gd name="T78" fmla="*/ 236 w 321"/>
                  <a:gd name="T79" fmla="*/ 103 h 262"/>
                  <a:gd name="T80" fmla="*/ 233 w 321"/>
                  <a:gd name="T81" fmla="*/ 91 h 262"/>
                  <a:gd name="T82" fmla="*/ 230 w 321"/>
                  <a:gd name="T83" fmla="*/ 87 h 262"/>
                  <a:gd name="T84" fmla="*/ 220 w 321"/>
                  <a:gd name="T85" fmla="*/ 77 h 262"/>
                  <a:gd name="T86" fmla="*/ 214 w 321"/>
                  <a:gd name="T87" fmla="*/ 73 h 262"/>
                  <a:gd name="T88" fmla="*/ 207 w 321"/>
                  <a:gd name="T89" fmla="*/ 60 h 262"/>
                  <a:gd name="T90" fmla="*/ 205 w 321"/>
                  <a:gd name="T91" fmla="*/ 58 h 262"/>
                  <a:gd name="T92" fmla="*/ 181 w 321"/>
                  <a:gd name="T93" fmla="*/ 52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21" h="262">
                    <a:moveTo>
                      <a:pt x="180" y="52"/>
                    </a:moveTo>
                    <a:lnTo>
                      <a:pt x="180" y="52"/>
                    </a:lnTo>
                    <a:lnTo>
                      <a:pt x="177" y="52"/>
                    </a:lnTo>
                    <a:lnTo>
                      <a:pt x="177" y="52"/>
                    </a:lnTo>
                    <a:lnTo>
                      <a:pt x="177" y="52"/>
                    </a:lnTo>
                    <a:lnTo>
                      <a:pt x="149" y="51"/>
                    </a:lnTo>
                    <a:lnTo>
                      <a:pt x="149" y="51"/>
                    </a:lnTo>
                    <a:lnTo>
                      <a:pt x="77" y="3"/>
                    </a:lnTo>
                    <a:lnTo>
                      <a:pt x="63" y="0"/>
                    </a:lnTo>
                    <a:lnTo>
                      <a:pt x="57" y="6"/>
                    </a:lnTo>
                    <a:lnTo>
                      <a:pt x="36" y="13"/>
                    </a:lnTo>
                    <a:lnTo>
                      <a:pt x="54" y="30"/>
                    </a:lnTo>
                    <a:lnTo>
                      <a:pt x="45" y="38"/>
                    </a:lnTo>
                    <a:lnTo>
                      <a:pt x="45" y="44"/>
                    </a:lnTo>
                    <a:lnTo>
                      <a:pt x="33" y="45"/>
                    </a:lnTo>
                    <a:lnTo>
                      <a:pt x="21" y="57"/>
                    </a:lnTo>
                    <a:lnTo>
                      <a:pt x="5" y="52"/>
                    </a:lnTo>
                    <a:lnTo>
                      <a:pt x="2" y="52"/>
                    </a:lnTo>
                    <a:lnTo>
                      <a:pt x="2" y="57"/>
                    </a:lnTo>
                    <a:lnTo>
                      <a:pt x="2" y="63"/>
                    </a:lnTo>
                    <a:lnTo>
                      <a:pt x="0" y="67"/>
                    </a:lnTo>
                    <a:lnTo>
                      <a:pt x="2" y="66"/>
                    </a:lnTo>
                    <a:lnTo>
                      <a:pt x="3" y="67"/>
                    </a:lnTo>
                    <a:lnTo>
                      <a:pt x="4" y="66"/>
                    </a:lnTo>
                    <a:lnTo>
                      <a:pt x="10" y="70"/>
                    </a:lnTo>
                    <a:lnTo>
                      <a:pt x="8" y="71"/>
                    </a:lnTo>
                    <a:lnTo>
                      <a:pt x="14" y="78"/>
                    </a:lnTo>
                    <a:lnTo>
                      <a:pt x="15" y="80"/>
                    </a:lnTo>
                    <a:lnTo>
                      <a:pt x="17" y="81"/>
                    </a:lnTo>
                    <a:lnTo>
                      <a:pt x="18" y="85"/>
                    </a:lnTo>
                    <a:lnTo>
                      <a:pt x="20" y="87"/>
                    </a:lnTo>
                    <a:lnTo>
                      <a:pt x="22" y="87"/>
                    </a:lnTo>
                    <a:lnTo>
                      <a:pt x="27" y="95"/>
                    </a:lnTo>
                    <a:lnTo>
                      <a:pt x="27" y="97"/>
                    </a:lnTo>
                    <a:lnTo>
                      <a:pt x="28" y="100"/>
                    </a:lnTo>
                    <a:lnTo>
                      <a:pt x="30" y="100"/>
                    </a:lnTo>
                    <a:lnTo>
                      <a:pt x="32" y="104"/>
                    </a:lnTo>
                    <a:lnTo>
                      <a:pt x="33" y="106"/>
                    </a:lnTo>
                    <a:lnTo>
                      <a:pt x="36" y="108"/>
                    </a:lnTo>
                    <a:lnTo>
                      <a:pt x="40" y="115"/>
                    </a:lnTo>
                    <a:lnTo>
                      <a:pt x="42" y="116"/>
                    </a:lnTo>
                    <a:lnTo>
                      <a:pt x="43" y="122"/>
                    </a:lnTo>
                    <a:lnTo>
                      <a:pt x="42" y="124"/>
                    </a:lnTo>
                    <a:lnTo>
                      <a:pt x="42" y="125"/>
                    </a:lnTo>
                    <a:lnTo>
                      <a:pt x="45" y="128"/>
                    </a:lnTo>
                    <a:lnTo>
                      <a:pt x="45" y="130"/>
                    </a:lnTo>
                    <a:lnTo>
                      <a:pt x="45" y="130"/>
                    </a:lnTo>
                    <a:lnTo>
                      <a:pt x="48" y="128"/>
                    </a:lnTo>
                    <a:lnTo>
                      <a:pt x="52" y="131"/>
                    </a:lnTo>
                    <a:lnTo>
                      <a:pt x="57" y="133"/>
                    </a:lnTo>
                    <a:lnTo>
                      <a:pt x="62" y="138"/>
                    </a:lnTo>
                    <a:lnTo>
                      <a:pt x="63" y="140"/>
                    </a:lnTo>
                    <a:lnTo>
                      <a:pt x="64" y="140"/>
                    </a:lnTo>
                    <a:lnTo>
                      <a:pt x="64" y="145"/>
                    </a:lnTo>
                    <a:lnTo>
                      <a:pt x="66" y="146"/>
                    </a:lnTo>
                    <a:lnTo>
                      <a:pt x="67" y="152"/>
                    </a:lnTo>
                    <a:lnTo>
                      <a:pt x="71" y="154"/>
                    </a:lnTo>
                    <a:lnTo>
                      <a:pt x="71" y="160"/>
                    </a:lnTo>
                    <a:lnTo>
                      <a:pt x="72" y="161"/>
                    </a:lnTo>
                    <a:lnTo>
                      <a:pt x="71" y="167"/>
                    </a:lnTo>
                    <a:lnTo>
                      <a:pt x="70" y="168"/>
                    </a:lnTo>
                    <a:lnTo>
                      <a:pt x="71" y="169"/>
                    </a:lnTo>
                    <a:lnTo>
                      <a:pt x="73" y="175"/>
                    </a:lnTo>
                    <a:lnTo>
                      <a:pt x="73" y="181"/>
                    </a:lnTo>
                    <a:lnTo>
                      <a:pt x="75" y="183"/>
                    </a:lnTo>
                    <a:lnTo>
                      <a:pt x="77" y="186"/>
                    </a:lnTo>
                    <a:lnTo>
                      <a:pt x="84" y="194"/>
                    </a:lnTo>
                    <a:lnTo>
                      <a:pt x="86" y="194"/>
                    </a:lnTo>
                    <a:lnTo>
                      <a:pt x="89" y="195"/>
                    </a:lnTo>
                    <a:lnTo>
                      <a:pt x="92" y="197"/>
                    </a:lnTo>
                    <a:lnTo>
                      <a:pt x="93" y="197"/>
                    </a:lnTo>
                    <a:lnTo>
                      <a:pt x="99" y="202"/>
                    </a:lnTo>
                    <a:lnTo>
                      <a:pt x="99" y="204"/>
                    </a:lnTo>
                    <a:lnTo>
                      <a:pt x="103" y="204"/>
                    </a:lnTo>
                    <a:lnTo>
                      <a:pt x="102" y="206"/>
                    </a:lnTo>
                    <a:lnTo>
                      <a:pt x="104" y="208"/>
                    </a:lnTo>
                    <a:lnTo>
                      <a:pt x="108" y="220"/>
                    </a:lnTo>
                    <a:lnTo>
                      <a:pt x="111" y="223"/>
                    </a:lnTo>
                    <a:lnTo>
                      <a:pt x="111" y="227"/>
                    </a:lnTo>
                    <a:lnTo>
                      <a:pt x="122" y="238"/>
                    </a:lnTo>
                    <a:lnTo>
                      <a:pt x="124" y="238"/>
                    </a:lnTo>
                    <a:lnTo>
                      <a:pt x="125" y="245"/>
                    </a:lnTo>
                    <a:lnTo>
                      <a:pt x="131" y="246"/>
                    </a:lnTo>
                    <a:lnTo>
                      <a:pt x="133" y="254"/>
                    </a:lnTo>
                    <a:lnTo>
                      <a:pt x="136" y="254"/>
                    </a:lnTo>
                    <a:lnTo>
                      <a:pt x="137" y="254"/>
                    </a:lnTo>
                    <a:lnTo>
                      <a:pt x="138" y="252"/>
                    </a:lnTo>
                    <a:lnTo>
                      <a:pt x="141" y="249"/>
                    </a:lnTo>
                    <a:lnTo>
                      <a:pt x="139" y="245"/>
                    </a:lnTo>
                    <a:lnTo>
                      <a:pt x="141" y="236"/>
                    </a:lnTo>
                    <a:lnTo>
                      <a:pt x="147" y="234"/>
                    </a:lnTo>
                    <a:lnTo>
                      <a:pt x="152" y="239"/>
                    </a:lnTo>
                    <a:lnTo>
                      <a:pt x="161" y="239"/>
                    </a:lnTo>
                    <a:lnTo>
                      <a:pt x="175" y="245"/>
                    </a:lnTo>
                    <a:lnTo>
                      <a:pt x="190" y="252"/>
                    </a:lnTo>
                    <a:lnTo>
                      <a:pt x="190" y="262"/>
                    </a:lnTo>
                    <a:lnTo>
                      <a:pt x="217" y="227"/>
                    </a:lnTo>
                    <a:lnTo>
                      <a:pt x="278" y="210"/>
                    </a:lnTo>
                    <a:lnTo>
                      <a:pt x="278" y="210"/>
                    </a:lnTo>
                    <a:lnTo>
                      <a:pt x="319" y="197"/>
                    </a:lnTo>
                    <a:lnTo>
                      <a:pt x="321" y="166"/>
                    </a:lnTo>
                    <a:lnTo>
                      <a:pt x="318" y="155"/>
                    </a:lnTo>
                    <a:lnTo>
                      <a:pt x="314" y="159"/>
                    </a:lnTo>
                    <a:lnTo>
                      <a:pt x="314" y="159"/>
                    </a:lnTo>
                    <a:lnTo>
                      <a:pt x="267" y="152"/>
                    </a:lnTo>
                    <a:lnTo>
                      <a:pt x="264" y="139"/>
                    </a:lnTo>
                    <a:lnTo>
                      <a:pt x="259" y="135"/>
                    </a:lnTo>
                    <a:lnTo>
                      <a:pt x="259" y="131"/>
                    </a:lnTo>
                    <a:lnTo>
                      <a:pt x="259" y="131"/>
                    </a:lnTo>
                    <a:lnTo>
                      <a:pt x="257" y="128"/>
                    </a:lnTo>
                    <a:lnTo>
                      <a:pt x="258" y="125"/>
                    </a:lnTo>
                    <a:lnTo>
                      <a:pt x="257" y="125"/>
                    </a:lnTo>
                    <a:lnTo>
                      <a:pt x="257" y="125"/>
                    </a:lnTo>
                    <a:lnTo>
                      <a:pt x="255" y="124"/>
                    </a:lnTo>
                    <a:lnTo>
                      <a:pt x="249" y="122"/>
                    </a:lnTo>
                    <a:lnTo>
                      <a:pt x="249" y="122"/>
                    </a:lnTo>
                    <a:lnTo>
                      <a:pt x="248" y="122"/>
                    </a:lnTo>
                    <a:lnTo>
                      <a:pt x="244" y="117"/>
                    </a:lnTo>
                    <a:lnTo>
                      <a:pt x="244" y="113"/>
                    </a:lnTo>
                    <a:lnTo>
                      <a:pt x="236" y="103"/>
                    </a:lnTo>
                    <a:lnTo>
                      <a:pt x="233" y="97"/>
                    </a:lnTo>
                    <a:lnTo>
                      <a:pt x="235" y="97"/>
                    </a:lnTo>
                    <a:lnTo>
                      <a:pt x="233" y="91"/>
                    </a:lnTo>
                    <a:lnTo>
                      <a:pt x="233" y="89"/>
                    </a:lnTo>
                    <a:lnTo>
                      <a:pt x="232" y="87"/>
                    </a:lnTo>
                    <a:lnTo>
                      <a:pt x="230" y="87"/>
                    </a:lnTo>
                    <a:lnTo>
                      <a:pt x="225" y="80"/>
                    </a:lnTo>
                    <a:lnTo>
                      <a:pt x="223" y="80"/>
                    </a:lnTo>
                    <a:lnTo>
                      <a:pt x="220" y="77"/>
                    </a:lnTo>
                    <a:lnTo>
                      <a:pt x="220" y="74"/>
                    </a:lnTo>
                    <a:lnTo>
                      <a:pt x="220" y="74"/>
                    </a:lnTo>
                    <a:lnTo>
                      <a:pt x="214" y="73"/>
                    </a:lnTo>
                    <a:lnTo>
                      <a:pt x="211" y="65"/>
                    </a:lnTo>
                    <a:lnTo>
                      <a:pt x="210" y="62"/>
                    </a:lnTo>
                    <a:lnTo>
                      <a:pt x="207" y="60"/>
                    </a:lnTo>
                    <a:lnTo>
                      <a:pt x="207" y="59"/>
                    </a:lnTo>
                    <a:lnTo>
                      <a:pt x="206" y="59"/>
                    </a:lnTo>
                    <a:lnTo>
                      <a:pt x="205" y="58"/>
                    </a:lnTo>
                    <a:lnTo>
                      <a:pt x="196" y="63"/>
                    </a:lnTo>
                    <a:lnTo>
                      <a:pt x="195" y="56"/>
                    </a:lnTo>
                    <a:lnTo>
                      <a:pt x="181" y="52"/>
                    </a:lnTo>
                    <a:lnTo>
                      <a:pt x="180" y="52"/>
                    </a:lnTo>
                    <a:lnTo>
                      <a:pt x="180" y="52"/>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3" name="Freeform 136">
                <a:extLst>
                  <a:ext uri="{FF2B5EF4-FFF2-40B4-BE49-F238E27FC236}">
                    <a16:creationId xmlns:a16="http://schemas.microsoft.com/office/drawing/2014/main" id="{16566E4A-FD19-6BA6-5E41-4151BA913B4E}"/>
                  </a:ext>
                </a:extLst>
              </p:cNvPr>
              <p:cNvSpPr/>
              <p:nvPr/>
            </p:nvSpPr>
            <p:spPr bwMode="auto">
              <a:xfrm>
                <a:off x="2676525" y="2711451"/>
                <a:ext cx="107950" cy="85725"/>
              </a:xfrm>
              <a:custGeom>
                <a:avLst/>
                <a:gdLst>
                  <a:gd name="T0" fmla="*/ 56 w 68"/>
                  <a:gd name="T1" fmla="*/ 42 h 54"/>
                  <a:gd name="T2" fmla="*/ 66 w 68"/>
                  <a:gd name="T3" fmla="*/ 10 h 54"/>
                  <a:gd name="T4" fmla="*/ 66 w 68"/>
                  <a:gd name="T5" fmla="*/ 10 h 54"/>
                  <a:gd name="T6" fmla="*/ 66 w 68"/>
                  <a:gd name="T7" fmla="*/ 8 h 54"/>
                  <a:gd name="T8" fmla="*/ 68 w 68"/>
                  <a:gd name="T9" fmla="*/ 8 h 54"/>
                  <a:gd name="T10" fmla="*/ 68 w 68"/>
                  <a:gd name="T11" fmla="*/ 5 h 54"/>
                  <a:gd name="T12" fmla="*/ 67 w 68"/>
                  <a:gd name="T13" fmla="*/ 5 h 54"/>
                  <a:gd name="T14" fmla="*/ 66 w 68"/>
                  <a:gd name="T15" fmla="*/ 4 h 54"/>
                  <a:gd name="T16" fmla="*/ 65 w 68"/>
                  <a:gd name="T17" fmla="*/ 4 h 54"/>
                  <a:gd name="T18" fmla="*/ 64 w 68"/>
                  <a:gd name="T19" fmla="*/ 0 h 54"/>
                  <a:gd name="T20" fmla="*/ 64 w 68"/>
                  <a:gd name="T21" fmla="*/ 1 h 54"/>
                  <a:gd name="T22" fmla="*/ 54 w 68"/>
                  <a:gd name="T23" fmla="*/ 7 h 54"/>
                  <a:gd name="T24" fmla="*/ 54 w 68"/>
                  <a:gd name="T25" fmla="*/ 11 h 54"/>
                  <a:gd name="T26" fmla="*/ 45 w 68"/>
                  <a:gd name="T27" fmla="*/ 19 h 54"/>
                  <a:gd name="T28" fmla="*/ 44 w 68"/>
                  <a:gd name="T29" fmla="*/ 19 h 54"/>
                  <a:gd name="T30" fmla="*/ 44 w 68"/>
                  <a:gd name="T31" fmla="*/ 20 h 54"/>
                  <a:gd name="T32" fmla="*/ 46 w 68"/>
                  <a:gd name="T33" fmla="*/ 22 h 54"/>
                  <a:gd name="T34" fmla="*/ 41 w 68"/>
                  <a:gd name="T35" fmla="*/ 28 h 54"/>
                  <a:gd name="T36" fmla="*/ 38 w 68"/>
                  <a:gd name="T37" fmla="*/ 26 h 54"/>
                  <a:gd name="T38" fmla="*/ 38 w 68"/>
                  <a:gd name="T39" fmla="*/ 27 h 54"/>
                  <a:gd name="T40" fmla="*/ 37 w 68"/>
                  <a:gd name="T41" fmla="*/ 27 h 54"/>
                  <a:gd name="T42" fmla="*/ 37 w 68"/>
                  <a:gd name="T43" fmla="*/ 29 h 54"/>
                  <a:gd name="T44" fmla="*/ 36 w 68"/>
                  <a:gd name="T45" fmla="*/ 29 h 54"/>
                  <a:gd name="T46" fmla="*/ 35 w 68"/>
                  <a:gd name="T47" fmla="*/ 30 h 54"/>
                  <a:gd name="T48" fmla="*/ 30 w 68"/>
                  <a:gd name="T49" fmla="*/ 32 h 54"/>
                  <a:gd name="T50" fmla="*/ 25 w 68"/>
                  <a:gd name="T51" fmla="*/ 32 h 54"/>
                  <a:gd name="T52" fmla="*/ 24 w 68"/>
                  <a:gd name="T53" fmla="*/ 30 h 54"/>
                  <a:gd name="T54" fmla="*/ 22 w 68"/>
                  <a:gd name="T55" fmla="*/ 30 h 54"/>
                  <a:gd name="T56" fmla="*/ 21 w 68"/>
                  <a:gd name="T57" fmla="*/ 29 h 54"/>
                  <a:gd name="T58" fmla="*/ 19 w 68"/>
                  <a:gd name="T59" fmla="*/ 30 h 54"/>
                  <a:gd name="T60" fmla="*/ 14 w 68"/>
                  <a:gd name="T61" fmla="*/ 29 h 54"/>
                  <a:gd name="T62" fmla="*/ 7 w 68"/>
                  <a:gd name="T63" fmla="*/ 34 h 54"/>
                  <a:gd name="T64" fmla="*/ 4 w 68"/>
                  <a:gd name="T65" fmla="*/ 33 h 54"/>
                  <a:gd name="T66" fmla="*/ 2 w 68"/>
                  <a:gd name="T67" fmla="*/ 33 h 54"/>
                  <a:gd name="T68" fmla="*/ 0 w 68"/>
                  <a:gd name="T69" fmla="*/ 34 h 54"/>
                  <a:gd name="T70" fmla="*/ 1 w 68"/>
                  <a:gd name="T71" fmla="*/ 35 h 54"/>
                  <a:gd name="T72" fmla="*/ 4 w 68"/>
                  <a:gd name="T73" fmla="*/ 47 h 54"/>
                  <a:gd name="T74" fmla="*/ 49 w 68"/>
                  <a:gd name="T75" fmla="*/ 54 h 54"/>
                  <a:gd name="T76" fmla="*/ 53 w 68"/>
                  <a:gd name="T77" fmla="*/ 49 h 54"/>
                  <a:gd name="T78" fmla="*/ 56 w 68"/>
                  <a:gd name="T79" fmla="*/ 4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8" h="54">
                    <a:moveTo>
                      <a:pt x="56" y="42"/>
                    </a:moveTo>
                    <a:lnTo>
                      <a:pt x="66" y="10"/>
                    </a:lnTo>
                    <a:lnTo>
                      <a:pt x="66" y="10"/>
                    </a:lnTo>
                    <a:lnTo>
                      <a:pt x="66" y="8"/>
                    </a:lnTo>
                    <a:lnTo>
                      <a:pt x="68" y="8"/>
                    </a:lnTo>
                    <a:lnTo>
                      <a:pt x="68" y="5"/>
                    </a:lnTo>
                    <a:lnTo>
                      <a:pt x="67" y="5"/>
                    </a:lnTo>
                    <a:lnTo>
                      <a:pt x="66" y="4"/>
                    </a:lnTo>
                    <a:lnTo>
                      <a:pt x="65" y="4"/>
                    </a:lnTo>
                    <a:lnTo>
                      <a:pt x="64" y="0"/>
                    </a:lnTo>
                    <a:lnTo>
                      <a:pt x="64" y="1"/>
                    </a:lnTo>
                    <a:lnTo>
                      <a:pt x="54" y="7"/>
                    </a:lnTo>
                    <a:lnTo>
                      <a:pt x="54" y="11"/>
                    </a:lnTo>
                    <a:lnTo>
                      <a:pt x="45" y="19"/>
                    </a:lnTo>
                    <a:lnTo>
                      <a:pt x="44" y="19"/>
                    </a:lnTo>
                    <a:lnTo>
                      <a:pt x="44" y="20"/>
                    </a:lnTo>
                    <a:lnTo>
                      <a:pt x="46" y="22"/>
                    </a:lnTo>
                    <a:lnTo>
                      <a:pt x="41" y="28"/>
                    </a:lnTo>
                    <a:lnTo>
                      <a:pt x="38" y="26"/>
                    </a:lnTo>
                    <a:lnTo>
                      <a:pt x="38" y="27"/>
                    </a:lnTo>
                    <a:lnTo>
                      <a:pt x="37" y="27"/>
                    </a:lnTo>
                    <a:lnTo>
                      <a:pt x="37" y="29"/>
                    </a:lnTo>
                    <a:lnTo>
                      <a:pt x="36" y="29"/>
                    </a:lnTo>
                    <a:lnTo>
                      <a:pt x="35" y="30"/>
                    </a:lnTo>
                    <a:lnTo>
                      <a:pt x="30" y="32"/>
                    </a:lnTo>
                    <a:lnTo>
                      <a:pt x="25" y="32"/>
                    </a:lnTo>
                    <a:lnTo>
                      <a:pt x="24" y="30"/>
                    </a:lnTo>
                    <a:lnTo>
                      <a:pt x="22" y="30"/>
                    </a:lnTo>
                    <a:lnTo>
                      <a:pt x="21" y="29"/>
                    </a:lnTo>
                    <a:lnTo>
                      <a:pt x="19" y="30"/>
                    </a:lnTo>
                    <a:lnTo>
                      <a:pt x="14" y="29"/>
                    </a:lnTo>
                    <a:lnTo>
                      <a:pt x="7" y="34"/>
                    </a:lnTo>
                    <a:lnTo>
                      <a:pt x="4" y="33"/>
                    </a:lnTo>
                    <a:lnTo>
                      <a:pt x="2" y="33"/>
                    </a:lnTo>
                    <a:lnTo>
                      <a:pt x="0" y="34"/>
                    </a:lnTo>
                    <a:lnTo>
                      <a:pt x="1" y="35"/>
                    </a:lnTo>
                    <a:lnTo>
                      <a:pt x="4" y="47"/>
                    </a:lnTo>
                    <a:lnTo>
                      <a:pt x="49" y="54"/>
                    </a:lnTo>
                    <a:lnTo>
                      <a:pt x="53" y="49"/>
                    </a:lnTo>
                    <a:lnTo>
                      <a:pt x="56" y="42"/>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4" name="Freeform 137">
                <a:extLst>
                  <a:ext uri="{FF2B5EF4-FFF2-40B4-BE49-F238E27FC236}">
                    <a16:creationId xmlns:a16="http://schemas.microsoft.com/office/drawing/2014/main" id="{A9AE9874-7F5A-506C-E50C-1AB5C928A3E1}"/>
                  </a:ext>
                </a:extLst>
              </p:cNvPr>
              <p:cNvSpPr/>
              <p:nvPr/>
            </p:nvSpPr>
            <p:spPr bwMode="auto">
              <a:xfrm>
                <a:off x="2695575" y="2728913"/>
                <a:ext cx="179388" cy="219075"/>
              </a:xfrm>
              <a:custGeom>
                <a:avLst/>
                <a:gdLst>
                  <a:gd name="T0" fmla="*/ 45 w 113"/>
                  <a:gd name="T1" fmla="*/ 34 h 138"/>
                  <a:gd name="T2" fmla="*/ 47 w 113"/>
                  <a:gd name="T3" fmla="*/ 51 h 138"/>
                  <a:gd name="T4" fmla="*/ 45 w 113"/>
                  <a:gd name="T5" fmla="*/ 85 h 138"/>
                  <a:gd name="T6" fmla="*/ 0 w 113"/>
                  <a:gd name="T7" fmla="*/ 104 h 138"/>
                  <a:gd name="T8" fmla="*/ 11 w 113"/>
                  <a:gd name="T9" fmla="*/ 128 h 138"/>
                  <a:gd name="T10" fmla="*/ 22 w 113"/>
                  <a:gd name="T11" fmla="*/ 138 h 138"/>
                  <a:gd name="T12" fmla="*/ 24 w 113"/>
                  <a:gd name="T13" fmla="*/ 138 h 138"/>
                  <a:gd name="T14" fmla="*/ 30 w 113"/>
                  <a:gd name="T15" fmla="*/ 135 h 138"/>
                  <a:gd name="T16" fmla="*/ 39 w 113"/>
                  <a:gd name="T17" fmla="*/ 132 h 138"/>
                  <a:gd name="T18" fmla="*/ 45 w 113"/>
                  <a:gd name="T19" fmla="*/ 133 h 138"/>
                  <a:gd name="T20" fmla="*/ 48 w 113"/>
                  <a:gd name="T21" fmla="*/ 128 h 138"/>
                  <a:gd name="T22" fmla="*/ 49 w 113"/>
                  <a:gd name="T23" fmla="*/ 127 h 138"/>
                  <a:gd name="T24" fmla="*/ 48 w 113"/>
                  <a:gd name="T25" fmla="*/ 124 h 138"/>
                  <a:gd name="T26" fmla="*/ 52 w 113"/>
                  <a:gd name="T27" fmla="*/ 117 h 138"/>
                  <a:gd name="T28" fmla="*/ 62 w 113"/>
                  <a:gd name="T29" fmla="*/ 117 h 138"/>
                  <a:gd name="T30" fmla="*/ 67 w 113"/>
                  <a:gd name="T31" fmla="*/ 114 h 138"/>
                  <a:gd name="T32" fmla="*/ 72 w 113"/>
                  <a:gd name="T33" fmla="*/ 102 h 138"/>
                  <a:gd name="T34" fmla="*/ 79 w 113"/>
                  <a:gd name="T35" fmla="*/ 102 h 138"/>
                  <a:gd name="T36" fmla="*/ 87 w 113"/>
                  <a:gd name="T37" fmla="*/ 100 h 138"/>
                  <a:gd name="T38" fmla="*/ 84 w 113"/>
                  <a:gd name="T39" fmla="*/ 92 h 138"/>
                  <a:gd name="T40" fmla="*/ 84 w 113"/>
                  <a:gd name="T41" fmla="*/ 91 h 138"/>
                  <a:gd name="T42" fmla="*/ 85 w 113"/>
                  <a:gd name="T43" fmla="*/ 88 h 138"/>
                  <a:gd name="T44" fmla="*/ 87 w 113"/>
                  <a:gd name="T45" fmla="*/ 80 h 138"/>
                  <a:gd name="T46" fmla="*/ 87 w 113"/>
                  <a:gd name="T47" fmla="*/ 77 h 138"/>
                  <a:gd name="T48" fmla="*/ 91 w 113"/>
                  <a:gd name="T49" fmla="*/ 74 h 138"/>
                  <a:gd name="T50" fmla="*/ 97 w 113"/>
                  <a:gd name="T51" fmla="*/ 73 h 138"/>
                  <a:gd name="T52" fmla="*/ 96 w 113"/>
                  <a:gd name="T53" fmla="*/ 76 h 138"/>
                  <a:gd name="T54" fmla="*/ 97 w 113"/>
                  <a:gd name="T55" fmla="*/ 76 h 138"/>
                  <a:gd name="T56" fmla="*/ 100 w 113"/>
                  <a:gd name="T57" fmla="*/ 70 h 138"/>
                  <a:gd name="T58" fmla="*/ 105 w 113"/>
                  <a:gd name="T59" fmla="*/ 63 h 138"/>
                  <a:gd name="T60" fmla="*/ 112 w 113"/>
                  <a:gd name="T61" fmla="*/ 53 h 138"/>
                  <a:gd name="T62" fmla="*/ 113 w 113"/>
                  <a:gd name="T63" fmla="*/ 47 h 138"/>
                  <a:gd name="T64" fmla="*/ 113 w 113"/>
                  <a:gd name="T65" fmla="*/ 45 h 138"/>
                  <a:gd name="T66" fmla="*/ 104 w 113"/>
                  <a:gd name="T67" fmla="*/ 39 h 138"/>
                  <a:gd name="T68" fmla="*/ 99 w 113"/>
                  <a:gd name="T69" fmla="*/ 33 h 138"/>
                  <a:gd name="T70" fmla="*/ 94 w 113"/>
                  <a:gd name="T71" fmla="*/ 25 h 138"/>
                  <a:gd name="T72" fmla="*/ 89 w 113"/>
                  <a:gd name="T73" fmla="*/ 25 h 138"/>
                  <a:gd name="T74" fmla="*/ 79 w 113"/>
                  <a:gd name="T75" fmla="*/ 24 h 138"/>
                  <a:gd name="T76" fmla="*/ 72 w 113"/>
                  <a:gd name="T77" fmla="*/ 24 h 138"/>
                  <a:gd name="T78" fmla="*/ 63 w 113"/>
                  <a:gd name="T79" fmla="*/ 15 h 138"/>
                  <a:gd name="T80" fmla="*/ 57 w 113"/>
                  <a:gd name="T81" fmla="*/ 0 h 138"/>
                  <a:gd name="T82" fmla="*/ 46 w 113"/>
                  <a:gd name="T83" fmla="*/ 3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13" h="138">
                    <a:moveTo>
                      <a:pt x="45" y="34"/>
                    </a:moveTo>
                    <a:lnTo>
                      <a:pt x="45" y="34"/>
                    </a:lnTo>
                    <a:lnTo>
                      <a:pt x="44" y="39"/>
                    </a:lnTo>
                    <a:lnTo>
                      <a:pt x="47" y="51"/>
                    </a:lnTo>
                    <a:lnTo>
                      <a:pt x="47" y="52"/>
                    </a:lnTo>
                    <a:lnTo>
                      <a:pt x="45" y="85"/>
                    </a:lnTo>
                    <a:lnTo>
                      <a:pt x="0" y="98"/>
                    </a:lnTo>
                    <a:lnTo>
                      <a:pt x="0" y="104"/>
                    </a:lnTo>
                    <a:lnTo>
                      <a:pt x="13" y="122"/>
                    </a:lnTo>
                    <a:lnTo>
                      <a:pt x="11" y="128"/>
                    </a:lnTo>
                    <a:lnTo>
                      <a:pt x="19" y="138"/>
                    </a:lnTo>
                    <a:lnTo>
                      <a:pt x="22" y="138"/>
                    </a:lnTo>
                    <a:lnTo>
                      <a:pt x="23" y="138"/>
                    </a:lnTo>
                    <a:lnTo>
                      <a:pt x="24" y="138"/>
                    </a:lnTo>
                    <a:lnTo>
                      <a:pt x="26" y="135"/>
                    </a:lnTo>
                    <a:lnTo>
                      <a:pt x="30" y="135"/>
                    </a:lnTo>
                    <a:lnTo>
                      <a:pt x="35" y="132"/>
                    </a:lnTo>
                    <a:lnTo>
                      <a:pt x="39" y="132"/>
                    </a:lnTo>
                    <a:lnTo>
                      <a:pt x="42" y="132"/>
                    </a:lnTo>
                    <a:lnTo>
                      <a:pt x="45" y="133"/>
                    </a:lnTo>
                    <a:lnTo>
                      <a:pt x="46" y="133"/>
                    </a:lnTo>
                    <a:lnTo>
                      <a:pt x="48" y="128"/>
                    </a:lnTo>
                    <a:lnTo>
                      <a:pt x="48" y="127"/>
                    </a:lnTo>
                    <a:lnTo>
                      <a:pt x="49" y="127"/>
                    </a:lnTo>
                    <a:lnTo>
                      <a:pt x="48" y="126"/>
                    </a:lnTo>
                    <a:lnTo>
                      <a:pt x="48" y="124"/>
                    </a:lnTo>
                    <a:lnTo>
                      <a:pt x="47" y="121"/>
                    </a:lnTo>
                    <a:lnTo>
                      <a:pt x="52" y="117"/>
                    </a:lnTo>
                    <a:lnTo>
                      <a:pt x="57" y="118"/>
                    </a:lnTo>
                    <a:lnTo>
                      <a:pt x="62" y="117"/>
                    </a:lnTo>
                    <a:lnTo>
                      <a:pt x="63" y="117"/>
                    </a:lnTo>
                    <a:lnTo>
                      <a:pt x="67" y="114"/>
                    </a:lnTo>
                    <a:lnTo>
                      <a:pt x="67" y="110"/>
                    </a:lnTo>
                    <a:lnTo>
                      <a:pt x="72" y="102"/>
                    </a:lnTo>
                    <a:lnTo>
                      <a:pt x="77" y="100"/>
                    </a:lnTo>
                    <a:lnTo>
                      <a:pt x="79" y="102"/>
                    </a:lnTo>
                    <a:lnTo>
                      <a:pt x="81" y="100"/>
                    </a:lnTo>
                    <a:lnTo>
                      <a:pt x="87" y="100"/>
                    </a:lnTo>
                    <a:lnTo>
                      <a:pt x="86" y="99"/>
                    </a:lnTo>
                    <a:lnTo>
                      <a:pt x="84" y="92"/>
                    </a:lnTo>
                    <a:lnTo>
                      <a:pt x="85" y="92"/>
                    </a:lnTo>
                    <a:lnTo>
                      <a:pt x="84" y="91"/>
                    </a:lnTo>
                    <a:lnTo>
                      <a:pt x="83" y="91"/>
                    </a:lnTo>
                    <a:lnTo>
                      <a:pt x="85" y="88"/>
                    </a:lnTo>
                    <a:lnTo>
                      <a:pt x="85" y="84"/>
                    </a:lnTo>
                    <a:lnTo>
                      <a:pt x="87" y="80"/>
                    </a:lnTo>
                    <a:lnTo>
                      <a:pt x="89" y="80"/>
                    </a:lnTo>
                    <a:lnTo>
                      <a:pt x="87" y="77"/>
                    </a:lnTo>
                    <a:lnTo>
                      <a:pt x="89" y="76"/>
                    </a:lnTo>
                    <a:lnTo>
                      <a:pt x="91" y="74"/>
                    </a:lnTo>
                    <a:lnTo>
                      <a:pt x="93" y="72"/>
                    </a:lnTo>
                    <a:lnTo>
                      <a:pt x="97" y="73"/>
                    </a:lnTo>
                    <a:lnTo>
                      <a:pt x="96" y="76"/>
                    </a:lnTo>
                    <a:lnTo>
                      <a:pt x="96" y="76"/>
                    </a:lnTo>
                    <a:lnTo>
                      <a:pt x="96" y="76"/>
                    </a:lnTo>
                    <a:lnTo>
                      <a:pt x="97" y="76"/>
                    </a:lnTo>
                    <a:lnTo>
                      <a:pt x="98" y="72"/>
                    </a:lnTo>
                    <a:lnTo>
                      <a:pt x="100" y="70"/>
                    </a:lnTo>
                    <a:lnTo>
                      <a:pt x="101" y="66"/>
                    </a:lnTo>
                    <a:lnTo>
                      <a:pt x="105" y="63"/>
                    </a:lnTo>
                    <a:lnTo>
                      <a:pt x="111" y="54"/>
                    </a:lnTo>
                    <a:lnTo>
                      <a:pt x="112" y="53"/>
                    </a:lnTo>
                    <a:lnTo>
                      <a:pt x="111" y="51"/>
                    </a:lnTo>
                    <a:lnTo>
                      <a:pt x="113" y="47"/>
                    </a:lnTo>
                    <a:lnTo>
                      <a:pt x="113" y="45"/>
                    </a:lnTo>
                    <a:lnTo>
                      <a:pt x="113" y="45"/>
                    </a:lnTo>
                    <a:lnTo>
                      <a:pt x="109" y="44"/>
                    </a:lnTo>
                    <a:lnTo>
                      <a:pt x="104" y="39"/>
                    </a:lnTo>
                    <a:lnTo>
                      <a:pt x="102" y="36"/>
                    </a:lnTo>
                    <a:lnTo>
                      <a:pt x="99" y="33"/>
                    </a:lnTo>
                    <a:lnTo>
                      <a:pt x="98" y="30"/>
                    </a:lnTo>
                    <a:lnTo>
                      <a:pt x="94" y="25"/>
                    </a:lnTo>
                    <a:lnTo>
                      <a:pt x="93" y="24"/>
                    </a:lnTo>
                    <a:lnTo>
                      <a:pt x="89" y="25"/>
                    </a:lnTo>
                    <a:lnTo>
                      <a:pt x="82" y="24"/>
                    </a:lnTo>
                    <a:lnTo>
                      <a:pt x="79" y="24"/>
                    </a:lnTo>
                    <a:lnTo>
                      <a:pt x="77" y="25"/>
                    </a:lnTo>
                    <a:lnTo>
                      <a:pt x="72" y="24"/>
                    </a:lnTo>
                    <a:lnTo>
                      <a:pt x="63" y="16"/>
                    </a:lnTo>
                    <a:lnTo>
                      <a:pt x="63" y="15"/>
                    </a:lnTo>
                    <a:lnTo>
                      <a:pt x="57" y="8"/>
                    </a:lnTo>
                    <a:lnTo>
                      <a:pt x="57" y="0"/>
                    </a:lnTo>
                    <a:lnTo>
                      <a:pt x="56" y="0"/>
                    </a:lnTo>
                    <a:lnTo>
                      <a:pt x="46" y="32"/>
                    </a:lnTo>
                    <a:lnTo>
                      <a:pt x="45" y="34"/>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5" name="Freeform 138">
                <a:extLst>
                  <a:ext uri="{FF2B5EF4-FFF2-40B4-BE49-F238E27FC236}">
                    <a16:creationId xmlns:a16="http://schemas.microsoft.com/office/drawing/2014/main" id="{06A798F1-B302-0D2C-B002-34374A912267}"/>
                  </a:ext>
                </a:extLst>
              </p:cNvPr>
              <p:cNvSpPr/>
              <p:nvPr/>
            </p:nvSpPr>
            <p:spPr bwMode="auto">
              <a:xfrm>
                <a:off x="2468563" y="2886076"/>
                <a:ext cx="254000" cy="161925"/>
              </a:xfrm>
              <a:custGeom>
                <a:avLst/>
                <a:gdLst>
                  <a:gd name="T0" fmla="*/ 52 w 160"/>
                  <a:gd name="T1" fmla="*/ 40 h 102"/>
                  <a:gd name="T2" fmla="*/ 27 w 160"/>
                  <a:gd name="T3" fmla="*/ 28 h 102"/>
                  <a:gd name="T4" fmla="*/ 12 w 160"/>
                  <a:gd name="T5" fmla="*/ 25 h 102"/>
                  <a:gd name="T6" fmla="*/ 7 w 160"/>
                  <a:gd name="T7" fmla="*/ 32 h 102"/>
                  <a:gd name="T8" fmla="*/ 6 w 160"/>
                  <a:gd name="T9" fmla="*/ 41 h 102"/>
                  <a:gd name="T10" fmla="*/ 0 w 160"/>
                  <a:gd name="T11" fmla="*/ 43 h 102"/>
                  <a:gd name="T12" fmla="*/ 0 w 160"/>
                  <a:gd name="T13" fmla="*/ 44 h 102"/>
                  <a:gd name="T14" fmla="*/ 2 w 160"/>
                  <a:gd name="T15" fmla="*/ 58 h 102"/>
                  <a:gd name="T16" fmla="*/ 0 w 160"/>
                  <a:gd name="T17" fmla="*/ 58 h 102"/>
                  <a:gd name="T18" fmla="*/ 0 w 160"/>
                  <a:gd name="T19" fmla="*/ 62 h 102"/>
                  <a:gd name="T20" fmla="*/ 6 w 160"/>
                  <a:gd name="T21" fmla="*/ 80 h 102"/>
                  <a:gd name="T22" fmla="*/ 11 w 160"/>
                  <a:gd name="T23" fmla="*/ 89 h 102"/>
                  <a:gd name="T24" fmla="*/ 10 w 160"/>
                  <a:gd name="T25" fmla="*/ 93 h 102"/>
                  <a:gd name="T26" fmla="*/ 14 w 160"/>
                  <a:gd name="T27" fmla="*/ 101 h 102"/>
                  <a:gd name="T28" fmla="*/ 17 w 160"/>
                  <a:gd name="T29" fmla="*/ 102 h 102"/>
                  <a:gd name="T30" fmla="*/ 22 w 160"/>
                  <a:gd name="T31" fmla="*/ 102 h 102"/>
                  <a:gd name="T32" fmla="*/ 28 w 160"/>
                  <a:gd name="T33" fmla="*/ 99 h 102"/>
                  <a:gd name="T34" fmla="*/ 33 w 160"/>
                  <a:gd name="T35" fmla="*/ 100 h 102"/>
                  <a:gd name="T36" fmla="*/ 39 w 160"/>
                  <a:gd name="T37" fmla="*/ 95 h 102"/>
                  <a:gd name="T38" fmla="*/ 41 w 160"/>
                  <a:gd name="T39" fmla="*/ 92 h 102"/>
                  <a:gd name="T40" fmla="*/ 48 w 160"/>
                  <a:gd name="T41" fmla="*/ 88 h 102"/>
                  <a:gd name="T42" fmla="*/ 51 w 160"/>
                  <a:gd name="T43" fmla="*/ 89 h 102"/>
                  <a:gd name="T44" fmla="*/ 57 w 160"/>
                  <a:gd name="T45" fmla="*/ 91 h 102"/>
                  <a:gd name="T46" fmla="*/ 66 w 160"/>
                  <a:gd name="T47" fmla="*/ 88 h 102"/>
                  <a:gd name="T48" fmla="*/ 73 w 160"/>
                  <a:gd name="T49" fmla="*/ 86 h 102"/>
                  <a:gd name="T50" fmla="*/ 80 w 160"/>
                  <a:gd name="T51" fmla="*/ 80 h 102"/>
                  <a:gd name="T52" fmla="*/ 85 w 160"/>
                  <a:gd name="T53" fmla="*/ 81 h 102"/>
                  <a:gd name="T54" fmla="*/ 88 w 160"/>
                  <a:gd name="T55" fmla="*/ 79 h 102"/>
                  <a:gd name="T56" fmla="*/ 92 w 160"/>
                  <a:gd name="T57" fmla="*/ 80 h 102"/>
                  <a:gd name="T58" fmla="*/ 99 w 160"/>
                  <a:gd name="T59" fmla="*/ 72 h 102"/>
                  <a:gd name="T60" fmla="*/ 104 w 160"/>
                  <a:gd name="T61" fmla="*/ 71 h 102"/>
                  <a:gd name="T62" fmla="*/ 122 w 160"/>
                  <a:gd name="T63" fmla="*/ 64 h 102"/>
                  <a:gd name="T64" fmla="*/ 138 w 160"/>
                  <a:gd name="T65" fmla="*/ 59 h 102"/>
                  <a:gd name="T66" fmla="*/ 146 w 160"/>
                  <a:gd name="T67" fmla="*/ 56 h 102"/>
                  <a:gd name="T68" fmla="*/ 146 w 160"/>
                  <a:gd name="T69" fmla="*/ 54 h 102"/>
                  <a:gd name="T70" fmla="*/ 146 w 160"/>
                  <a:gd name="T71" fmla="*/ 48 h 102"/>
                  <a:gd name="T72" fmla="*/ 160 w 160"/>
                  <a:gd name="T73" fmla="*/ 40 h 102"/>
                  <a:gd name="T74" fmla="*/ 154 w 160"/>
                  <a:gd name="T75" fmla="*/ 23 h 102"/>
                  <a:gd name="T76" fmla="*/ 140 w 160"/>
                  <a:gd name="T77" fmla="*/ 0 h 102"/>
                  <a:gd name="T78" fmla="*/ 54 w 160"/>
                  <a:gd name="T79" fmla="*/ 5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0" h="102">
                    <a:moveTo>
                      <a:pt x="54" y="56"/>
                    </a:moveTo>
                    <a:lnTo>
                      <a:pt x="52" y="40"/>
                    </a:lnTo>
                    <a:lnTo>
                      <a:pt x="40" y="34"/>
                    </a:lnTo>
                    <a:lnTo>
                      <a:pt x="27" y="28"/>
                    </a:lnTo>
                    <a:lnTo>
                      <a:pt x="17" y="28"/>
                    </a:lnTo>
                    <a:lnTo>
                      <a:pt x="12" y="25"/>
                    </a:lnTo>
                    <a:lnTo>
                      <a:pt x="10" y="26"/>
                    </a:lnTo>
                    <a:lnTo>
                      <a:pt x="7" y="32"/>
                    </a:lnTo>
                    <a:lnTo>
                      <a:pt x="11" y="37"/>
                    </a:lnTo>
                    <a:lnTo>
                      <a:pt x="6" y="41"/>
                    </a:lnTo>
                    <a:lnTo>
                      <a:pt x="4" y="44"/>
                    </a:lnTo>
                    <a:lnTo>
                      <a:pt x="0" y="43"/>
                    </a:lnTo>
                    <a:lnTo>
                      <a:pt x="0" y="43"/>
                    </a:lnTo>
                    <a:lnTo>
                      <a:pt x="0" y="44"/>
                    </a:lnTo>
                    <a:lnTo>
                      <a:pt x="2" y="51"/>
                    </a:lnTo>
                    <a:lnTo>
                      <a:pt x="2" y="58"/>
                    </a:lnTo>
                    <a:lnTo>
                      <a:pt x="0" y="58"/>
                    </a:lnTo>
                    <a:lnTo>
                      <a:pt x="0" y="58"/>
                    </a:lnTo>
                    <a:lnTo>
                      <a:pt x="0" y="58"/>
                    </a:lnTo>
                    <a:lnTo>
                      <a:pt x="0" y="62"/>
                    </a:lnTo>
                    <a:lnTo>
                      <a:pt x="4" y="66"/>
                    </a:lnTo>
                    <a:lnTo>
                      <a:pt x="6" y="80"/>
                    </a:lnTo>
                    <a:lnTo>
                      <a:pt x="10" y="84"/>
                    </a:lnTo>
                    <a:lnTo>
                      <a:pt x="11" y="89"/>
                    </a:lnTo>
                    <a:lnTo>
                      <a:pt x="9" y="91"/>
                    </a:lnTo>
                    <a:lnTo>
                      <a:pt x="10" y="93"/>
                    </a:lnTo>
                    <a:lnTo>
                      <a:pt x="13" y="96"/>
                    </a:lnTo>
                    <a:lnTo>
                      <a:pt x="14" y="101"/>
                    </a:lnTo>
                    <a:lnTo>
                      <a:pt x="15" y="102"/>
                    </a:lnTo>
                    <a:lnTo>
                      <a:pt x="17" y="102"/>
                    </a:lnTo>
                    <a:lnTo>
                      <a:pt x="18" y="101"/>
                    </a:lnTo>
                    <a:lnTo>
                      <a:pt x="22" y="102"/>
                    </a:lnTo>
                    <a:lnTo>
                      <a:pt x="25" y="102"/>
                    </a:lnTo>
                    <a:lnTo>
                      <a:pt x="28" y="99"/>
                    </a:lnTo>
                    <a:lnTo>
                      <a:pt x="32" y="99"/>
                    </a:lnTo>
                    <a:lnTo>
                      <a:pt x="33" y="100"/>
                    </a:lnTo>
                    <a:lnTo>
                      <a:pt x="35" y="100"/>
                    </a:lnTo>
                    <a:lnTo>
                      <a:pt x="39" y="95"/>
                    </a:lnTo>
                    <a:lnTo>
                      <a:pt x="40" y="95"/>
                    </a:lnTo>
                    <a:lnTo>
                      <a:pt x="41" y="92"/>
                    </a:lnTo>
                    <a:lnTo>
                      <a:pt x="46" y="88"/>
                    </a:lnTo>
                    <a:lnTo>
                      <a:pt x="48" y="88"/>
                    </a:lnTo>
                    <a:lnTo>
                      <a:pt x="51" y="88"/>
                    </a:lnTo>
                    <a:lnTo>
                      <a:pt x="51" y="89"/>
                    </a:lnTo>
                    <a:lnTo>
                      <a:pt x="56" y="89"/>
                    </a:lnTo>
                    <a:lnTo>
                      <a:pt x="57" y="91"/>
                    </a:lnTo>
                    <a:lnTo>
                      <a:pt x="59" y="91"/>
                    </a:lnTo>
                    <a:lnTo>
                      <a:pt x="66" y="88"/>
                    </a:lnTo>
                    <a:lnTo>
                      <a:pt x="72" y="87"/>
                    </a:lnTo>
                    <a:lnTo>
                      <a:pt x="73" y="86"/>
                    </a:lnTo>
                    <a:lnTo>
                      <a:pt x="74" y="85"/>
                    </a:lnTo>
                    <a:lnTo>
                      <a:pt x="80" y="80"/>
                    </a:lnTo>
                    <a:lnTo>
                      <a:pt x="84" y="80"/>
                    </a:lnTo>
                    <a:lnTo>
                      <a:pt x="85" y="81"/>
                    </a:lnTo>
                    <a:lnTo>
                      <a:pt x="87" y="81"/>
                    </a:lnTo>
                    <a:lnTo>
                      <a:pt x="88" y="79"/>
                    </a:lnTo>
                    <a:lnTo>
                      <a:pt x="91" y="80"/>
                    </a:lnTo>
                    <a:lnTo>
                      <a:pt x="92" y="80"/>
                    </a:lnTo>
                    <a:lnTo>
                      <a:pt x="95" y="77"/>
                    </a:lnTo>
                    <a:lnTo>
                      <a:pt x="99" y="72"/>
                    </a:lnTo>
                    <a:lnTo>
                      <a:pt x="102" y="70"/>
                    </a:lnTo>
                    <a:lnTo>
                      <a:pt x="104" y="71"/>
                    </a:lnTo>
                    <a:lnTo>
                      <a:pt x="121" y="65"/>
                    </a:lnTo>
                    <a:lnTo>
                      <a:pt x="122" y="64"/>
                    </a:lnTo>
                    <a:lnTo>
                      <a:pt x="132" y="62"/>
                    </a:lnTo>
                    <a:lnTo>
                      <a:pt x="138" y="59"/>
                    </a:lnTo>
                    <a:lnTo>
                      <a:pt x="141" y="57"/>
                    </a:lnTo>
                    <a:lnTo>
                      <a:pt x="146" y="56"/>
                    </a:lnTo>
                    <a:lnTo>
                      <a:pt x="146" y="55"/>
                    </a:lnTo>
                    <a:lnTo>
                      <a:pt x="146" y="54"/>
                    </a:lnTo>
                    <a:lnTo>
                      <a:pt x="146" y="52"/>
                    </a:lnTo>
                    <a:lnTo>
                      <a:pt x="146" y="48"/>
                    </a:lnTo>
                    <a:lnTo>
                      <a:pt x="152" y="41"/>
                    </a:lnTo>
                    <a:lnTo>
                      <a:pt x="160" y="40"/>
                    </a:lnTo>
                    <a:lnTo>
                      <a:pt x="152" y="30"/>
                    </a:lnTo>
                    <a:lnTo>
                      <a:pt x="154" y="23"/>
                    </a:lnTo>
                    <a:lnTo>
                      <a:pt x="139" y="6"/>
                    </a:lnTo>
                    <a:lnTo>
                      <a:pt x="140" y="0"/>
                    </a:lnTo>
                    <a:lnTo>
                      <a:pt x="84" y="17"/>
                    </a:lnTo>
                    <a:lnTo>
                      <a:pt x="54" y="56"/>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6" name="Freeform 139">
                <a:extLst>
                  <a:ext uri="{FF2B5EF4-FFF2-40B4-BE49-F238E27FC236}">
                    <a16:creationId xmlns:a16="http://schemas.microsoft.com/office/drawing/2014/main" id="{378D1D34-064B-90E9-DEB4-D11125740792}"/>
                  </a:ext>
                </a:extLst>
              </p:cNvPr>
              <p:cNvSpPr/>
              <p:nvPr/>
            </p:nvSpPr>
            <p:spPr bwMode="auto">
              <a:xfrm>
                <a:off x="2386013" y="2262188"/>
                <a:ext cx="115888" cy="26988"/>
              </a:xfrm>
              <a:custGeom>
                <a:avLst/>
                <a:gdLst>
                  <a:gd name="T0" fmla="*/ 24 w 63"/>
                  <a:gd name="T1" fmla="*/ 13 h 15"/>
                  <a:gd name="T2" fmla="*/ 30 w 63"/>
                  <a:gd name="T3" fmla="*/ 12 h 15"/>
                  <a:gd name="T4" fmla="*/ 32 w 63"/>
                  <a:gd name="T5" fmla="*/ 12 h 15"/>
                  <a:gd name="T6" fmla="*/ 39 w 63"/>
                  <a:gd name="T7" fmla="*/ 12 h 15"/>
                  <a:gd name="T8" fmla="*/ 39 w 63"/>
                  <a:gd name="T9" fmla="*/ 11 h 15"/>
                  <a:gd name="T10" fmla="*/ 46 w 63"/>
                  <a:gd name="T11" fmla="*/ 8 h 15"/>
                  <a:gd name="T12" fmla="*/ 53 w 63"/>
                  <a:gd name="T13" fmla="*/ 13 h 15"/>
                  <a:gd name="T14" fmla="*/ 59 w 63"/>
                  <a:gd name="T15" fmla="*/ 13 h 15"/>
                  <a:gd name="T16" fmla="*/ 62 w 63"/>
                  <a:gd name="T17" fmla="*/ 15 h 15"/>
                  <a:gd name="T18" fmla="*/ 63 w 63"/>
                  <a:gd name="T19" fmla="*/ 12 h 15"/>
                  <a:gd name="T20" fmla="*/ 61 w 63"/>
                  <a:gd name="T21" fmla="*/ 10 h 15"/>
                  <a:gd name="T22" fmla="*/ 57 w 63"/>
                  <a:gd name="T23" fmla="*/ 8 h 15"/>
                  <a:gd name="T24" fmla="*/ 58 w 63"/>
                  <a:gd name="T25" fmla="*/ 4 h 15"/>
                  <a:gd name="T26" fmla="*/ 58 w 63"/>
                  <a:gd name="T27" fmla="*/ 4 h 15"/>
                  <a:gd name="T28" fmla="*/ 56 w 63"/>
                  <a:gd name="T29" fmla="*/ 4 h 15"/>
                  <a:gd name="T30" fmla="*/ 55 w 63"/>
                  <a:gd name="T31" fmla="*/ 4 h 15"/>
                  <a:gd name="T32" fmla="*/ 55 w 63"/>
                  <a:gd name="T33" fmla="*/ 3 h 15"/>
                  <a:gd name="T34" fmla="*/ 54 w 63"/>
                  <a:gd name="T35" fmla="*/ 3 h 15"/>
                  <a:gd name="T36" fmla="*/ 54 w 63"/>
                  <a:gd name="T37" fmla="*/ 2 h 15"/>
                  <a:gd name="T38" fmla="*/ 50 w 63"/>
                  <a:gd name="T39" fmla="*/ 0 h 15"/>
                  <a:gd name="T40" fmla="*/ 35 w 63"/>
                  <a:gd name="T41" fmla="*/ 5 h 15"/>
                  <a:gd name="T42" fmla="*/ 35 w 63"/>
                  <a:gd name="T43" fmla="*/ 5 h 15"/>
                  <a:gd name="T44" fmla="*/ 29 w 63"/>
                  <a:gd name="T45" fmla="*/ 2 h 15"/>
                  <a:gd name="T46" fmla="*/ 16 w 63"/>
                  <a:gd name="T47" fmla="*/ 2 h 15"/>
                  <a:gd name="T48" fmla="*/ 16 w 63"/>
                  <a:gd name="T49" fmla="*/ 5 h 15"/>
                  <a:gd name="T50" fmla="*/ 15 w 63"/>
                  <a:gd name="T51" fmla="*/ 6 h 15"/>
                  <a:gd name="T52" fmla="*/ 15 w 63"/>
                  <a:gd name="T53" fmla="*/ 7 h 15"/>
                  <a:gd name="T54" fmla="*/ 14 w 63"/>
                  <a:gd name="T55" fmla="*/ 7 h 15"/>
                  <a:gd name="T56" fmla="*/ 13 w 63"/>
                  <a:gd name="T57" fmla="*/ 7 h 15"/>
                  <a:gd name="T58" fmla="*/ 13 w 63"/>
                  <a:gd name="T59" fmla="*/ 8 h 15"/>
                  <a:gd name="T60" fmla="*/ 12 w 63"/>
                  <a:gd name="T61" fmla="*/ 8 h 15"/>
                  <a:gd name="T62" fmla="*/ 12 w 63"/>
                  <a:gd name="T63" fmla="*/ 8 h 15"/>
                  <a:gd name="T64" fmla="*/ 0 w 63"/>
                  <a:gd name="T65" fmla="*/ 9 h 15"/>
                  <a:gd name="T66" fmla="*/ 0 w 63"/>
                  <a:gd name="T67" fmla="*/ 10 h 15"/>
                  <a:gd name="T68" fmla="*/ 1 w 63"/>
                  <a:gd name="T69" fmla="*/ 11 h 15"/>
                  <a:gd name="T70" fmla="*/ 2 w 63"/>
                  <a:gd name="T71" fmla="*/ 9 h 15"/>
                  <a:gd name="T72" fmla="*/ 6 w 63"/>
                  <a:gd name="T73" fmla="*/ 10 h 15"/>
                  <a:gd name="T74" fmla="*/ 7 w 63"/>
                  <a:gd name="T75" fmla="*/ 10 h 15"/>
                  <a:gd name="T76" fmla="*/ 9 w 63"/>
                  <a:gd name="T77" fmla="*/ 8 h 15"/>
                  <a:gd name="T78" fmla="*/ 12 w 63"/>
                  <a:gd name="T79" fmla="*/ 9 h 15"/>
                  <a:gd name="T80" fmla="*/ 18 w 63"/>
                  <a:gd name="T81" fmla="*/ 14 h 15"/>
                  <a:gd name="T82" fmla="*/ 20 w 63"/>
                  <a:gd name="T83" fmla="*/ 14 h 15"/>
                  <a:gd name="T84" fmla="*/ 24 w 63"/>
                  <a:gd name="T85" fmla="*/ 13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2" h="15">
                    <a:moveTo>
                      <a:pt x="24" y="13"/>
                    </a:moveTo>
                    <a:cubicBezTo>
                      <a:pt x="30" y="12"/>
                      <a:pt x="30" y="12"/>
                      <a:pt x="30" y="12"/>
                    </a:cubicBezTo>
                    <a:cubicBezTo>
                      <a:pt x="32" y="12"/>
                      <a:pt x="32" y="12"/>
                      <a:pt x="32" y="12"/>
                    </a:cubicBezTo>
                    <a:cubicBezTo>
                      <a:pt x="39" y="12"/>
                      <a:pt x="39" y="12"/>
                      <a:pt x="39" y="12"/>
                    </a:cubicBezTo>
                    <a:cubicBezTo>
                      <a:pt x="39" y="11"/>
                      <a:pt x="39" y="11"/>
                      <a:pt x="39" y="11"/>
                    </a:cubicBezTo>
                    <a:cubicBezTo>
                      <a:pt x="46" y="8"/>
                      <a:pt x="46" y="8"/>
                      <a:pt x="46" y="8"/>
                    </a:cubicBezTo>
                    <a:cubicBezTo>
                      <a:pt x="53" y="13"/>
                      <a:pt x="53" y="13"/>
                      <a:pt x="53" y="13"/>
                    </a:cubicBezTo>
                    <a:cubicBezTo>
                      <a:pt x="59" y="13"/>
                      <a:pt x="59" y="13"/>
                      <a:pt x="59" y="13"/>
                    </a:cubicBezTo>
                    <a:cubicBezTo>
                      <a:pt x="62" y="15"/>
                      <a:pt x="62" y="15"/>
                      <a:pt x="62" y="15"/>
                    </a:cubicBezTo>
                    <a:cubicBezTo>
                      <a:pt x="63" y="12"/>
                      <a:pt x="63" y="12"/>
                      <a:pt x="63" y="12"/>
                    </a:cubicBezTo>
                    <a:cubicBezTo>
                      <a:pt x="61" y="10"/>
                      <a:pt x="61" y="10"/>
                      <a:pt x="61" y="10"/>
                    </a:cubicBezTo>
                    <a:cubicBezTo>
                      <a:pt x="57" y="8"/>
                      <a:pt x="57" y="8"/>
                      <a:pt x="57" y="8"/>
                    </a:cubicBezTo>
                    <a:cubicBezTo>
                      <a:pt x="58" y="4"/>
                      <a:pt x="58" y="4"/>
                      <a:pt x="58" y="4"/>
                    </a:cubicBezTo>
                    <a:cubicBezTo>
                      <a:pt x="58" y="4"/>
                      <a:pt x="58" y="4"/>
                      <a:pt x="58" y="4"/>
                    </a:cubicBezTo>
                    <a:cubicBezTo>
                      <a:pt x="57" y="4"/>
                      <a:pt x="56" y="4"/>
                      <a:pt x="56" y="4"/>
                    </a:cubicBezTo>
                    <a:cubicBezTo>
                      <a:pt x="56" y="4"/>
                      <a:pt x="55" y="4"/>
                      <a:pt x="55" y="4"/>
                    </a:cubicBezTo>
                    <a:cubicBezTo>
                      <a:pt x="55" y="4"/>
                      <a:pt x="55" y="4"/>
                      <a:pt x="55" y="3"/>
                    </a:cubicBezTo>
                    <a:cubicBezTo>
                      <a:pt x="55" y="3"/>
                      <a:pt x="54" y="3"/>
                      <a:pt x="54" y="3"/>
                    </a:cubicBezTo>
                    <a:cubicBezTo>
                      <a:pt x="54" y="3"/>
                      <a:pt x="54" y="3"/>
                      <a:pt x="54" y="2"/>
                    </a:cubicBezTo>
                    <a:cubicBezTo>
                      <a:pt x="53" y="1"/>
                      <a:pt x="51" y="0"/>
                      <a:pt x="50" y="0"/>
                    </a:cubicBezTo>
                    <a:cubicBezTo>
                      <a:pt x="48" y="1"/>
                      <a:pt x="38" y="5"/>
                      <a:pt x="35" y="5"/>
                    </a:cubicBezTo>
                    <a:cubicBezTo>
                      <a:pt x="35" y="5"/>
                      <a:pt x="35" y="5"/>
                      <a:pt x="35" y="5"/>
                    </a:cubicBezTo>
                    <a:cubicBezTo>
                      <a:pt x="33" y="5"/>
                      <a:pt x="30" y="3"/>
                      <a:pt x="29" y="2"/>
                    </a:cubicBezTo>
                    <a:cubicBezTo>
                      <a:pt x="16" y="2"/>
                      <a:pt x="16" y="2"/>
                      <a:pt x="16" y="2"/>
                    </a:cubicBezTo>
                    <a:cubicBezTo>
                      <a:pt x="16" y="5"/>
                      <a:pt x="16" y="5"/>
                      <a:pt x="16" y="5"/>
                    </a:cubicBezTo>
                    <a:cubicBezTo>
                      <a:pt x="16" y="5"/>
                      <a:pt x="16" y="6"/>
                      <a:pt x="15" y="6"/>
                    </a:cubicBezTo>
                    <a:cubicBezTo>
                      <a:pt x="15" y="7"/>
                      <a:pt x="15" y="7"/>
                      <a:pt x="15" y="7"/>
                    </a:cubicBezTo>
                    <a:cubicBezTo>
                      <a:pt x="14" y="7"/>
                      <a:pt x="14" y="7"/>
                      <a:pt x="14" y="7"/>
                    </a:cubicBezTo>
                    <a:cubicBezTo>
                      <a:pt x="14" y="7"/>
                      <a:pt x="14" y="7"/>
                      <a:pt x="13" y="7"/>
                    </a:cubicBezTo>
                    <a:cubicBezTo>
                      <a:pt x="13" y="7"/>
                      <a:pt x="13" y="7"/>
                      <a:pt x="13" y="8"/>
                    </a:cubicBezTo>
                    <a:cubicBezTo>
                      <a:pt x="13" y="8"/>
                      <a:pt x="12" y="8"/>
                      <a:pt x="12" y="8"/>
                    </a:cubicBezTo>
                    <a:cubicBezTo>
                      <a:pt x="12" y="8"/>
                      <a:pt x="12" y="8"/>
                      <a:pt x="12" y="8"/>
                    </a:cubicBezTo>
                    <a:cubicBezTo>
                      <a:pt x="9" y="8"/>
                      <a:pt x="5" y="9"/>
                      <a:pt x="0" y="9"/>
                    </a:cubicBezTo>
                    <a:cubicBezTo>
                      <a:pt x="0" y="10"/>
                      <a:pt x="0" y="10"/>
                      <a:pt x="0" y="10"/>
                    </a:cubicBezTo>
                    <a:cubicBezTo>
                      <a:pt x="1" y="11"/>
                      <a:pt x="1" y="11"/>
                      <a:pt x="1" y="11"/>
                    </a:cubicBezTo>
                    <a:cubicBezTo>
                      <a:pt x="2" y="9"/>
                      <a:pt x="2" y="9"/>
                      <a:pt x="2" y="9"/>
                    </a:cubicBezTo>
                    <a:cubicBezTo>
                      <a:pt x="6" y="10"/>
                      <a:pt x="6" y="10"/>
                      <a:pt x="6" y="10"/>
                    </a:cubicBezTo>
                    <a:cubicBezTo>
                      <a:pt x="7" y="10"/>
                      <a:pt x="7" y="10"/>
                      <a:pt x="7" y="10"/>
                    </a:cubicBezTo>
                    <a:cubicBezTo>
                      <a:pt x="9" y="8"/>
                      <a:pt x="9" y="8"/>
                      <a:pt x="9" y="8"/>
                    </a:cubicBezTo>
                    <a:cubicBezTo>
                      <a:pt x="12" y="9"/>
                      <a:pt x="12" y="9"/>
                      <a:pt x="12" y="9"/>
                    </a:cubicBezTo>
                    <a:cubicBezTo>
                      <a:pt x="18" y="14"/>
                      <a:pt x="18" y="14"/>
                      <a:pt x="18" y="14"/>
                    </a:cubicBezTo>
                    <a:cubicBezTo>
                      <a:pt x="20" y="14"/>
                      <a:pt x="20" y="14"/>
                      <a:pt x="20" y="14"/>
                    </a:cubicBezTo>
                    <a:lnTo>
                      <a:pt x="24" y="13"/>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7" name="Freeform 140">
                <a:extLst>
                  <a:ext uri="{FF2B5EF4-FFF2-40B4-BE49-F238E27FC236}">
                    <a16:creationId xmlns:a16="http://schemas.microsoft.com/office/drawing/2014/main" id="{5290E975-3902-2188-5C4A-1B592A3EADAA}"/>
                  </a:ext>
                </a:extLst>
              </p:cNvPr>
              <p:cNvSpPr/>
              <p:nvPr/>
            </p:nvSpPr>
            <p:spPr bwMode="auto">
              <a:xfrm>
                <a:off x="2027237" y="2270126"/>
                <a:ext cx="441325" cy="174625"/>
              </a:xfrm>
              <a:custGeom>
                <a:avLst/>
                <a:gdLst>
                  <a:gd name="T0" fmla="*/ 261 w 278"/>
                  <a:gd name="T1" fmla="*/ 84 h 110"/>
                  <a:gd name="T2" fmla="*/ 274 w 278"/>
                  <a:gd name="T3" fmla="*/ 88 h 110"/>
                  <a:gd name="T4" fmla="*/ 277 w 278"/>
                  <a:gd name="T5" fmla="*/ 84 h 110"/>
                  <a:gd name="T6" fmla="*/ 269 w 278"/>
                  <a:gd name="T7" fmla="*/ 70 h 110"/>
                  <a:gd name="T8" fmla="*/ 267 w 278"/>
                  <a:gd name="T9" fmla="*/ 58 h 110"/>
                  <a:gd name="T10" fmla="*/ 263 w 278"/>
                  <a:gd name="T11" fmla="*/ 44 h 110"/>
                  <a:gd name="T12" fmla="*/ 270 w 278"/>
                  <a:gd name="T13" fmla="*/ 39 h 110"/>
                  <a:gd name="T14" fmla="*/ 268 w 278"/>
                  <a:gd name="T15" fmla="*/ 35 h 110"/>
                  <a:gd name="T16" fmla="*/ 254 w 278"/>
                  <a:gd name="T17" fmla="*/ 26 h 110"/>
                  <a:gd name="T18" fmla="*/ 251 w 278"/>
                  <a:gd name="T19" fmla="*/ 15 h 110"/>
                  <a:gd name="T20" fmla="*/ 238 w 278"/>
                  <a:gd name="T21" fmla="*/ 7 h 110"/>
                  <a:gd name="T22" fmla="*/ 228 w 278"/>
                  <a:gd name="T23" fmla="*/ 10 h 110"/>
                  <a:gd name="T24" fmla="*/ 224 w 278"/>
                  <a:gd name="T25" fmla="*/ 6 h 110"/>
                  <a:gd name="T26" fmla="*/ 211 w 278"/>
                  <a:gd name="T27" fmla="*/ 18 h 110"/>
                  <a:gd name="T28" fmla="*/ 195 w 278"/>
                  <a:gd name="T29" fmla="*/ 18 h 110"/>
                  <a:gd name="T30" fmla="*/ 184 w 278"/>
                  <a:gd name="T31" fmla="*/ 18 h 110"/>
                  <a:gd name="T32" fmla="*/ 166 w 278"/>
                  <a:gd name="T33" fmla="*/ 19 h 110"/>
                  <a:gd name="T34" fmla="*/ 151 w 278"/>
                  <a:gd name="T35" fmla="*/ 12 h 110"/>
                  <a:gd name="T36" fmla="*/ 142 w 278"/>
                  <a:gd name="T37" fmla="*/ 5 h 110"/>
                  <a:gd name="T38" fmla="*/ 134 w 278"/>
                  <a:gd name="T39" fmla="*/ 7 h 110"/>
                  <a:gd name="T40" fmla="*/ 121 w 278"/>
                  <a:gd name="T41" fmla="*/ 1 h 110"/>
                  <a:gd name="T42" fmla="*/ 104 w 278"/>
                  <a:gd name="T43" fmla="*/ 1 h 110"/>
                  <a:gd name="T44" fmla="*/ 84 w 278"/>
                  <a:gd name="T45" fmla="*/ 6 h 110"/>
                  <a:gd name="T46" fmla="*/ 76 w 278"/>
                  <a:gd name="T47" fmla="*/ 12 h 110"/>
                  <a:gd name="T48" fmla="*/ 67 w 278"/>
                  <a:gd name="T49" fmla="*/ 19 h 110"/>
                  <a:gd name="T50" fmla="*/ 51 w 278"/>
                  <a:gd name="T51" fmla="*/ 17 h 110"/>
                  <a:gd name="T52" fmla="*/ 40 w 278"/>
                  <a:gd name="T53" fmla="*/ 19 h 110"/>
                  <a:gd name="T54" fmla="*/ 51 w 278"/>
                  <a:gd name="T55" fmla="*/ 27 h 110"/>
                  <a:gd name="T56" fmla="*/ 40 w 278"/>
                  <a:gd name="T57" fmla="*/ 29 h 110"/>
                  <a:gd name="T58" fmla="*/ 28 w 278"/>
                  <a:gd name="T59" fmla="*/ 33 h 110"/>
                  <a:gd name="T60" fmla="*/ 18 w 278"/>
                  <a:gd name="T61" fmla="*/ 35 h 110"/>
                  <a:gd name="T62" fmla="*/ 2 w 278"/>
                  <a:gd name="T63" fmla="*/ 37 h 110"/>
                  <a:gd name="T64" fmla="*/ 0 w 278"/>
                  <a:gd name="T65" fmla="*/ 48 h 110"/>
                  <a:gd name="T66" fmla="*/ 8 w 278"/>
                  <a:gd name="T67" fmla="*/ 47 h 110"/>
                  <a:gd name="T68" fmla="*/ 11 w 278"/>
                  <a:gd name="T69" fmla="*/ 56 h 110"/>
                  <a:gd name="T70" fmla="*/ 13 w 278"/>
                  <a:gd name="T71" fmla="*/ 63 h 110"/>
                  <a:gd name="T72" fmla="*/ 9 w 278"/>
                  <a:gd name="T73" fmla="*/ 71 h 110"/>
                  <a:gd name="T74" fmla="*/ 5 w 278"/>
                  <a:gd name="T75" fmla="*/ 73 h 110"/>
                  <a:gd name="T76" fmla="*/ 13 w 278"/>
                  <a:gd name="T77" fmla="*/ 74 h 110"/>
                  <a:gd name="T78" fmla="*/ 17 w 278"/>
                  <a:gd name="T79" fmla="*/ 86 h 110"/>
                  <a:gd name="T80" fmla="*/ 22 w 278"/>
                  <a:gd name="T81" fmla="*/ 94 h 110"/>
                  <a:gd name="T82" fmla="*/ 30 w 278"/>
                  <a:gd name="T83" fmla="*/ 99 h 110"/>
                  <a:gd name="T84" fmla="*/ 38 w 278"/>
                  <a:gd name="T85" fmla="*/ 99 h 110"/>
                  <a:gd name="T86" fmla="*/ 47 w 278"/>
                  <a:gd name="T87" fmla="*/ 99 h 110"/>
                  <a:gd name="T88" fmla="*/ 47 w 278"/>
                  <a:gd name="T89" fmla="*/ 106 h 110"/>
                  <a:gd name="T90" fmla="*/ 58 w 278"/>
                  <a:gd name="T91" fmla="*/ 108 h 110"/>
                  <a:gd name="T92" fmla="*/ 67 w 278"/>
                  <a:gd name="T93" fmla="*/ 106 h 110"/>
                  <a:gd name="T94" fmla="*/ 67 w 278"/>
                  <a:gd name="T95" fmla="*/ 96 h 110"/>
                  <a:gd name="T96" fmla="*/ 92 w 278"/>
                  <a:gd name="T97" fmla="*/ 100 h 110"/>
                  <a:gd name="T98" fmla="*/ 119 w 278"/>
                  <a:gd name="T99" fmla="*/ 106 h 110"/>
                  <a:gd name="T100" fmla="*/ 122 w 278"/>
                  <a:gd name="T101" fmla="*/ 102 h 110"/>
                  <a:gd name="T102" fmla="*/ 142 w 278"/>
                  <a:gd name="T103" fmla="*/ 99 h 110"/>
                  <a:gd name="T104" fmla="*/ 155 w 278"/>
                  <a:gd name="T105" fmla="*/ 95 h 110"/>
                  <a:gd name="T106" fmla="*/ 150 w 278"/>
                  <a:gd name="T107" fmla="*/ 105 h 110"/>
                  <a:gd name="T108" fmla="*/ 157 w 278"/>
                  <a:gd name="T109" fmla="*/ 109 h 110"/>
                  <a:gd name="T110" fmla="*/ 161 w 278"/>
                  <a:gd name="T111" fmla="*/ 99 h 110"/>
                  <a:gd name="T112" fmla="*/ 179 w 278"/>
                  <a:gd name="T113" fmla="*/ 94 h 110"/>
                  <a:gd name="T114" fmla="*/ 194 w 278"/>
                  <a:gd name="T115" fmla="*/ 95 h 110"/>
                  <a:gd name="T116" fmla="*/ 210 w 278"/>
                  <a:gd name="T117" fmla="*/ 93 h 110"/>
                  <a:gd name="T118" fmla="*/ 225 w 278"/>
                  <a:gd name="T119" fmla="*/ 88 h 110"/>
                  <a:gd name="T120" fmla="*/ 245 w 278"/>
                  <a:gd name="T121" fmla="*/ 87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8" h="110">
                    <a:moveTo>
                      <a:pt x="250" y="85"/>
                    </a:moveTo>
                    <a:lnTo>
                      <a:pt x="253" y="85"/>
                    </a:lnTo>
                    <a:lnTo>
                      <a:pt x="254" y="84"/>
                    </a:lnTo>
                    <a:lnTo>
                      <a:pt x="261" y="84"/>
                    </a:lnTo>
                    <a:lnTo>
                      <a:pt x="267" y="85"/>
                    </a:lnTo>
                    <a:lnTo>
                      <a:pt x="270" y="84"/>
                    </a:lnTo>
                    <a:lnTo>
                      <a:pt x="274" y="85"/>
                    </a:lnTo>
                    <a:lnTo>
                      <a:pt x="274" y="88"/>
                    </a:lnTo>
                    <a:lnTo>
                      <a:pt x="275" y="88"/>
                    </a:lnTo>
                    <a:lnTo>
                      <a:pt x="277" y="88"/>
                    </a:lnTo>
                    <a:lnTo>
                      <a:pt x="278" y="87"/>
                    </a:lnTo>
                    <a:lnTo>
                      <a:pt x="277" y="84"/>
                    </a:lnTo>
                    <a:lnTo>
                      <a:pt x="274" y="78"/>
                    </a:lnTo>
                    <a:lnTo>
                      <a:pt x="269" y="77"/>
                    </a:lnTo>
                    <a:lnTo>
                      <a:pt x="269" y="73"/>
                    </a:lnTo>
                    <a:lnTo>
                      <a:pt x="269" y="70"/>
                    </a:lnTo>
                    <a:lnTo>
                      <a:pt x="272" y="65"/>
                    </a:lnTo>
                    <a:lnTo>
                      <a:pt x="270" y="64"/>
                    </a:lnTo>
                    <a:lnTo>
                      <a:pt x="267" y="64"/>
                    </a:lnTo>
                    <a:lnTo>
                      <a:pt x="267" y="58"/>
                    </a:lnTo>
                    <a:lnTo>
                      <a:pt x="267" y="56"/>
                    </a:lnTo>
                    <a:lnTo>
                      <a:pt x="266" y="50"/>
                    </a:lnTo>
                    <a:lnTo>
                      <a:pt x="263" y="47"/>
                    </a:lnTo>
                    <a:lnTo>
                      <a:pt x="263" y="44"/>
                    </a:lnTo>
                    <a:lnTo>
                      <a:pt x="268" y="44"/>
                    </a:lnTo>
                    <a:lnTo>
                      <a:pt x="270" y="40"/>
                    </a:lnTo>
                    <a:lnTo>
                      <a:pt x="272" y="40"/>
                    </a:lnTo>
                    <a:lnTo>
                      <a:pt x="270" y="39"/>
                    </a:lnTo>
                    <a:lnTo>
                      <a:pt x="270" y="37"/>
                    </a:lnTo>
                    <a:lnTo>
                      <a:pt x="270" y="37"/>
                    </a:lnTo>
                    <a:lnTo>
                      <a:pt x="270" y="37"/>
                    </a:lnTo>
                    <a:lnTo>
                      <a:pt x="268" y="35"/>
                    </a:lnTo>
                    <a:lnTo>
                      <a:pt x="266" y="36"/>
                    </a:lnTo>
                    <a:lnTo>
                      <a:pt x="260" y="35"/>
                    </a:lnTo>
                    <a:lnTo>
                      <a:pt x="254" y="33"/>
                    </a:lnTo>
                    <a:lnTo>
                      <a:pt x="254" y="26"/>
                    </a:lnTo>
                    <a:lnTo>
                      <a:pt x="255" y="21"/>
                    </a:lnTo>
                    <a:lnTo>
                      <a:pt x="254" y="19"/>
                    </a:lnTo>
                    <a:lnTo>
                      <a:pt x="251" y="18"/>
                    </a:lnTo>
                    <a:lnTo>
                      <a:pt x="251" y="15"/>
                    </a:lnTo>
                    <a:lnTo>
                      <a:pt x="248" y="13"/>
                    </a:lnTo>
                    <a:lnTo>
                      <a:pt x="246" y="13"/>
                    </a:lnTo>
                    <a:lnTo>
                      <a:pt x="239" y="7"/>
                    </a:lnTo>
                    <a:lnTo>
                      <a:pt x="238" y="7"/>
                    </a:lnTo>
                    <a:lnTo>
                      <a:pt x="236" y="8"/>
                    </a:lnTo>
                    <a:lnTo>
                      <a:pt x="233" y="10"/>
                    </a:lnTo>
                    <a:lnTo>
                      <a:pt x="230" y="7"/>
                    </a:lnTo>
                    <a:lnTo>
                      <a:pt x="228" y="10"/>
                    </a:lnTo>
                    <a:lnTo>
                      <a:pt x="225" y="8"/>
                    </a:lnTo>
                    <a:lnTo>
                      <a:pt x="224" y="6"/>
                    </a:lnTo>
                    <a:lnTo>
                      <a:pt x="224" y="6"/>
                    </a:lnTo>
                    <a:lnTo>
                      <a:pt x="224" y="6"/>
                    </a:lnTo>
                    <a:lnTo>
                      <a:pt x="222" y="11"/>
                    </a:lnTo>
                    <a:lnTo>
                      <a:pt x="217" y="13"/>
                    </a:lnTo>
                    <a:lnTo>
                      <a:pt x="213" y="15"/>
                    </a:lnTo>
                    <a:lnTo>
                      <a:pt x="211" y="18"/>
                    </a:lnTo>
                    <a:lnTo>
                      <a:pt x="207" y="18"/>
                    </a:lnTo>
                    <a:lnTo>
                      <a:pt x="204" y="20"/>
                    </a:lnTo>
                    <a:lnTo>
                      <a:pt x="198" y="18"/>
                    </a:lnTo>
                    <a:lnTo>
                      <a:pt x="195" y="18"/>
                    </a:lnTo>
                    <a:lnTo>
                      <a:pt x="193" y="18"/>
                    </a:lnTo>
                    <a:lnTo>
                      <a:pt x="193" y="17"/>
                    </a:lnTo>
                    <a:lnTo>
                      <a:pt x="189" y="18"/>
                    </a:lnTo>
                    <a:lnTo>
                      <a:pt x="184" y="18"/>
                    </a:lnTo>
                    <a:lnTo>
                      <a:pt x="178" y="21"/>
                    </a:lnTo>
                    <a:lnTo>
                      <a:pt x="171" y="19"/>
                    </a:lnTo>
                    <a:lnTo>
                      <a:pt x="169" y="18"/>
                    </a:lnTo>
                    <a:lnTo>
                      <a:pt x="166" y="19"/>
                    </a:lnTo>
                    <a:lnTo>
                      <a:pt x="161" y="15"/>
                    </a:lnTo>
                    <a:lnTo>
                      <a:pt x="157" y="15"/>
                    </a:lnTo>
                    <a:lnTo>
                      <a:pt x="151" y="12"/>
                    </a:lnTo>
                    <a:lnTo>
                      <a:pt x="151" y="12"/>
                    </a:lnTo>
                    <a:lnTo>
                      <a:pt x="150" y="13"/>
                    </a:lnTo>
                    <a:lnTo>
                      <a:pt x="146" y="13"/>
                    </a:lnTo>
                    <a:lnTo>
                      <a:pt x="142" y="8"/>
                    </a:lnTo>
                    <a:lnTo>
                      <a:pt x="142" y="5"/>
                    </a:lnTo>
                    <a:lnTo>
                      <a:pt x="140" y="4"/>
                    </a:lnTo>
                    <a:lnTo>
                      <a:pt x="140" y="4"/>
                    </a:lnTo>
                    <a:lnTo>
                      <a:pt x="135" y="7"/>
                    </a:lnTo>
                    <a:lnTo>
                      <a:pt x="134" y="7"/>
                    </a:lnTo>
                    <a:lnTo>
                      <a:pt x="133" y="8"/>
                    </a:lnTo>
                    <a:lnTo>
                      <a:pt x="126" y="3"/>
                    </a:lnTo>
                    <a:lnTo>
                      <a:pt x="125" y="0"/>
                    </a:lnTo>
                    <a:lnTo>
                      <a:pt x="121" y="1"/>
                    </a:lnTo>
                    <a:lnTo>
                      <a:pt x="117" y="1"/>
                    </a:lnTo>
                    <a:lnTo>
                      <a:pt x="114" y="0"/>
                    </a:lnTo>
                    <a:lnTo>
                      <a:pt x="111" y="1"/>
                    </a:lnTo>
                    <a:lnTo>
                      <a:pt x="104" y="1"/>
                    </a:lnTo>
                    <a:lnTo>
                      <a:pt x="100" y="1"/>
                    </a:lnTo>
                    <a:lnTo>
                      <a:pt x="92" y="5"/>
                    </a:lnTo>
                    <a:lnTo>
                      <a:pt x="90" y="5"/>
                    </a:lnTo>
                    <a:lnTo>
                      <a:pt x="84" y="6"/>
                    </a:lnTo>
                    <a:lnTo>
                      <a:pt x="83" y="8"/>
                    </a:lnTo>
                    <a:lnTo>
                      <a:pt x="80" y="10"/>
                    </a:lnTo>
                    <a:lnTo>
                      <a:pt x="77" y="12"/>
                    </a:lnTo>
                    <a:lnTo>
                      <a:pt x="76" y="12"/>
                    </a:lnTo>
                    <a:lnTo>
                      <a:pt x="75" y="15"/>
                    </a:lnTo>
                    <a:lnTo>
                      <a:pt x="74" y="17"/>
                    </a:lnTo>
                    <a:lnTo>
                      <a:pt x="74" y="19"/>
                    </a:lnTo>
                    <a:lnTo>
                      <a:pt x="67" y="19"/>
                    </a:lnTo>
                    <a:lnTo>
                      <a:pt x="59" y="17"/>
                    </a:lnTo>
                    <a:lnTo>
                      <a:pt x="57" y="17"/>
                    </a:lnTo>
                    <a:lnTo>
                      <a:pt x="54" y="18"/>
                    </a:lnTo>
                    <a:lnTo>
                      <a:pt x="51" y="17"/>
                    </a:lnTo>
                    <a:lnTo>
                      <a:pt x="46" y="18"/>
                    </a:lnTo>
                    <a:lnTo>
                      <a:pt x="44" y="18"/>
                    </a:lnTo>
                    <a:lnTo>
                      <a:pt x="41" y="18"/>
                    </a:lnTo>
                    <a:lnTo>
                      <a:pt x="40" y="19"/>
                    </a:lnTo>
                    <a:lnTo>
                      <a:pt x="43" y="22"/>
                    </a:lnTo>
                    <a:lnTo>
                      <a:pt x="46" y="22"/>
                    </a:lnTo>
                    <a:lnTo>
                      <a:pt x="52" y="23"/>
                    </a:lnTo>
                    <a:lnTo>
                      <a:pt x="51" y="27"/>
                    </a:lnTo>
                    <a:lnTo>
                      <a:pt x="44" y="27"/>
                    </a:lnTo>
                    <a:lnTo>
                      <a:pt x="38" y="29"/>
                    </a:lnTo>
                    <a:lnTo>
                      <a:pt x="37" y="30"/>
                    </a:lnTo>
                    <a:lnTo>
                      <a:pt x="40" y="29"/>
                    </a:lnTo>
                    <a:lnTo>
                      <a:pt x="43" y="33"/>
                    </a:lnTo>
                    <a:lnTo>
                      <a:pt x="38" y="35"/>
                    </a:lnTo>
                    <a:lnTo>
                      <a:pt x="31" y="35"/>
                    </a:lnTo>
                    <a:lnTo>
                      <a:pt x="28" y="33"/>
                    </a:lnTo>
                    <a:lnTo>
                      <a:pt x="24" y="35"/>
                    </a:lnTo>
                    <a:lnTo>
                      <a:pt x="22" y="33"/>
                    </a:lnTo>
                    <a:lnTo>
                      <a:pt x="22" y="33"/>
                    </a:lnTo>
                    <a:lnTo>
                      <a:pt x="18" y="35"/>
                    </a:lnTo>
                    <a:lnTo>
                      <a:pt x="15" y="35"/>
                    </a:lnTo>
                    <a:lnTo>
                      <a:pt x="11" y="33"/>
                    </a:lnTo>
                    <a:lnTo>
                      <a:pt x="8" y="33"/>
                    </a:lnTo>
                    <a:lnTo>
                      <a:pt x="2" y="37"/>
                    </a:lnTo>
                    <a:lnTo>
                      <a:pt x="0" y="42"/>
                    </a:lnTo>
                    <a:lnTo>
                      <a:pt x="1" y="43"/>
                    </a:lnTo>
                    <a:lnTo>
                      <a:pt x="1" y="48"/>
                    </a:lnTo>
                    <a:lnTo>
                      <a:pt x="0" y="48"/>
                    </a:lnTo>
                    <a:lnTo>
                      <a:pt x="0" y="48"/>
                    </a:lnTo>
                    <a:lnTo>
                      <a:pt x="5" y="47"/>
                    </a:lnTo>
                    <a:lnTo>
                      <a:pt x="6" y="48"/>
                    </a:lnTo>
                    <a:lnTo>
                      <a:pt x="8" y="47"/>
                    </a:lnTo>
                    <a:lnTo>
                      <a:pt x="15" y="48"/>
                    </a:lnTo>
                    <a:lnTo>
                      <a:pt x="9" y="52"/>
                    </a:lnTo>
                    <a:lnTo>
                      <a:pt x="10" y="54"/>
                    </a:lnTo>
                    <a:lnTo>
                      <a:pt x="11" y="56"/>
                    </a:lnTo>
                    <a:lnTo>
                      <a:pt x="11" y="58"/>
                    </a:lnTo>
                    <a:lnTo>
                      <a:pt x="15" y="56"/>
                    </a:lnTo>
                    <a:lnTo>
                      <a:pt x="15" y="61"/>
                    </a:lnTo>
                    <a:lnTo>
                      <a:pt x="13" y="63"/>
                    </a:lnTo>
                    <a:lnTo>
                      <a:pt x="11" y="64"/>
                    </a:lnTo>
                    <a:lnTo>
                      <a:pt x="16" y="64"/>
                    </a:lnTo>
                    <a:lnTo>
                      <a:pt x="10" y="68"/>
                    </a:lnTo>
                    <a:lnTo>
                      <a:pt x="9" y="71"/>
                    </a:lnTo>
                    <a:lnTo>
                      <a:pt x="6" y="71"/>
                    </a:lnTo>
                    <a:lnTo>
                      <a:pt x="6" y="71"/>
                    </a:lnTo>
                    <a:lnTo>
                      <a:pt x="5" y="72"/>
                    </a:lnTo>
                    <a:lnTo>
                      <a:pt x="5" y="73"/>
                    </a:lnTo>
                    <a:lnTo>
                      <a:pt x="6" y="73"/>
                    </a:lnTo>
                    <a:lnTo>
                      <a:pt x="6" y="72"/>
                    </a:lnTo>
                    <a:lnTo>
                      <a:pt x="10" y="76"/>
                    </a:lnTo>
                    <a:lnTo>
                      <a:pt x="13" y="74"/>
                    </a:lnTo>
                    <a:lnTo>
                      <a:pt x="16" y="78"/>
                    </a:lnTo>
                    <a:lnTo>
                      <a:pt x="18" y="83"/>
                    </a:lnTo>
                    <a:lnTo>
                      <a:pt x="16" y="85"/>
                    </a:lnTo>
                    <a:lnTo>
                      <a:pt x="17" y="86"/>
                    </a:lnTo>
                    <a:lnTo>
                      <a:pt x="17" y="87"/>
                    </a:lnTo>
                    <a:lnTo>
                      <a:pt x="18" y="87"/>
                    </a:lnTo>
                    <a:lnTo>
                      <a:pt x="23" y="92"/>
                    </a:lnTo>
                    <a:lnTo>
                      <a:pt x="22" y="94"/>
                    </a:lnTo>
                    <a:lnTo>
                      <a:pt x="24" y="94"/>
                    </a:lnTo>
                    <a:lnTo>
                      <a:pt x="32" y="94"/>
                    </a:lnTo>
                    <a:lnTo>
                      <a:pt x="31" y="98"/>
                    </a:lnTo>
                    <a:lnTo>
                      <a:pt x="30" y="99"/>
                    </a:lnTo>
                    <a:lnTo>
                      <a:pt x="30" y="100"/>
                    </a:lnTo>
                    <a:lnTo>
                      <a:pt x="33" y="96"/>
                    </a:lnTo>
                    <a:lnTo>
                      <a:pt x="37" y="96"/>
                    </a:lnTo>
                    <a:lnTo>
                      <a:pt x="38" y="99"/>
                    </a:lnTo>
                    <a:lnTo>
                      <a:pt x="39" y="99"/>
                    </a:lnTo>
                    <a:lnTo>
                      <a:pt x="41" y="100"/>
                    </a:lnTo>
                    <a:lnTo>
                      <a:pt x="43" y="98"/>
                    </a:lnTo>
                    <a:lnTo>
                      <a:pt x="47" y="99"/>
                    </a:lnTo>
                    <a:lnTo>
                      <a:pt x="47" y="102"/>
                    </a:lnTo>
                    <a:lnTo>
                      <a:pt x="46" y="102"/>
                    </a:lnTo>
                    <a:lnTo>
                      <a:pt x="47" y="103"/>
                    </a:lnTo>
                    <a:lnTo>
                      <a:pt x="47" y="106"/>
                    </a:lnTo>
                    <a:lnTo>
                      <a:pt x="50" y="107"/>
                    </a:lnTo>
                    <a:lnTo>
                      <a:pt x="51" y="107"/>
                    </a:lnTo>
                    <a:lnTo>
                      <a:pt x="54" y="108"/>
                    </a:lnTo>
                    <a:lnTo>
                      <a:pt x="58" y="108"/>
                    </a:lnTo>
                    <a:lnTo>
                      <a:pt x="59" y="106"/>
                    </a:lnTo>
                    <a:lnTo>
                      <a:pt x="62" y="106"/>
                    </a:lnTo>
                    <a:lnTo>
                      <a:pt x="65" y="105"/>
                    </a:lnTo>
                    <a:lnTo>
                      <a:pt x="67" y="106"/>
                    </a:lnTo>
                    <a:lnTo>
                      <a:pt x="68" y="106"/>
                    </a:lnTo>
                    <a:lnTo>
                      <a:pt x="68" y="102"/>
                    </a:lnTo>
                    <a:lnTo>
                      <a:pt x="68" y="101"/>
                    </a:lnTo>
                    <a:lnTo>
                      <a:pt x="67" y="96"/>
                    </a:lnTo>
                    <a:lnTo>
                      <a:pt x="75" y="95"/>
                    </a:lnTo>
                    <a:lnTo>
                      <a:pt x="82" y="96"/>
                    </a:lnTo>
                    <a:lnTo>
                      <a:pt x="89" y="100"/>
                    </a:lnTo>
                    <a:lnTo>
                      <a:pt x="92" y="100"/>
                    </a:lnTo>
                    <a:lnTo>
                      <a:pt x="97" y="107"/>
                    </a:lnTo>
                    <a:lnTo>
                      <a:pt x="100" y="109"/>
                    </a:lnTo>
                    <a:lnTo>
                      <a:pt x="114" y="107"/>
                    </a:lnTo>
                    <a:lnTo>
                      <a:pt x="119" y="106"/>
                    </a:lnTo>
                    <a:lnTo>
                      <a:pt x="121" y="106"/>
                    </a:lnTo>
                    <a:lnTo>
                      <a:pt x="121" y="106"/>
                    </a:lnTo>
                    <a:lnTo>
                      <a:pt x="122" y="106"/>
                    </a:lnTo>
                    <a:lnTo>
                      <a:pt x="122" y="102"/>
                    </a:lnTo>
                    <a:lnTo>
                      <a:pt x="129" y="95"/>
                    </a:lnTo>
                    <a:lnTo>
                      <a:pt x="132" y="94"/>
                    </a:lnTo>
                    <a:lnTo>
                      <a:pt x="139" y="96"/>
                    </a:lnTo>
                    <a:lnTo>
                      <a:pt x="142" y="99"/>
                    </a:lnTo>
                    <a:lnTo>
                      <a:pt x="146" y="98"/>
                    </a:lnTo>
                    <a:lnTo>
                      <a:pt x="147" y="96"/>
                    </a:lnTo>
                    <a:lnTo>
                      <a:pt x="150" y="94"/>
                    </a:lnTo>
                    <a:lnTo>
                      <a:pt x="155" y="95"/>
                    </a:lnTo>
                    <a:lnTo>
                      <a:pt x="155" y="99"/>
                    </a:lnTo>
                    <a:lnTo>
                      <a:pt x="152" y="102"/>
                    </a:lnTo>
                    <a:lnTo>
                      <a:pt x="150" y="105"/>
                    </a:lnTo>
                    <a:lnTo>
                      <a:pt x="150" y="105"/>
                    </a:lnTo>
                    <a:lnTo>
                      <a:pt x="152" y="108"/>
                    </a:lnTo>
                    <a:lnTo>
                      <a:pt x="152" y="110"/>
                    </a:lnTo>
                    <a:lnTo>
                      <a:pt x="154" y="110"/>
                    </a:lnTo>
                    <a:lnTo>
                      <a:pt x="157" y="109"/>
                    </a:lnTo>
                    <a:lnTo>
                      <a:pt x="158" y="109"/>
                    </a:lnTo>
                    <a:lnTo>
                      <a:pt x="158" y="106"/>
                    </a:lnTo>
                    <a:lnTo>
                      <a:pt x="161" y="105"/>
                    </a:lnTo>
                    <a:lnTo>
                      <a:pt x="161" y="99"/>
                    </a:lnTo>
                    <a:lnTo>
                      <a:pt x="162" y="95"/>
                    </a:lnTo>
                    <a:lnTo>
                      <a:pt x="170" y="98"/>
                    </a:lnTo>
                    <a:lnTo>
                      <a:pt x="177" y="95"/>
                    </a:lnTo>
                    <a:lnTo>
                      <a:pt x="179" y="94"/>
                    </a:lnTo>
                    <a:lnTo>
                      <a:pt x="181" y="93"/>
                    </a:lnTo>
                    <a:lnTo>
                      <a:pt x="189" y="93"/>
                    </a:lnTo>
                    <a:lnTo>
                      <a:pt x="193" y="94"/>
                    </a:lnTo>
                    <a:lnTo>
                      <a:pt x="194" y="95"/>
                    </a:lnTo>
                    <a:lnTo>
                      <a:pt x="199" y="95"/>
                    </a:lnTo>
                    <a:lnTo>
                      <a:pt x="206" y="96"/>
                    </a:lnTo>
                    <a:lnTo>
                      <a:pt x="206" y="95"/>
                    </a:lnTo>
                    <a:lnTo>
                      <a:pt x="210" y="93"/>
                    </a:lnTo>
                    <a:lnTo>
                      <a:pt x="213" y="91"/>
                    </a:lnTo>
                    <a:lnTo>
                      <a:pt x="218" y="90"/>
                    </a:lnTo>
                    <a:lnTo>
                      <a:pt x="223" y="90"/>
                    </a:lnTo>
                    <a:lnTo>
                      <a:pt x="225" y="88"/>
                    </a:lnTo>
                    <a:lnTo>
                      <a:pt x="233" y="90"/>
                    </a:lnTo>
                    <a:lnTo>
                      <a:pt x="239" y="87"/>
                    </a:lnTo>
                    <a:lnTo>
                      <a:pt x="245" y="87"/>
                    </a:lnTo>
                    <a:lnTo>
                      <a:pt x="245" y="87"/>
                    </a:lnTo>
                    <a:lnTo>
                      <a:pt x="250" y="85"/>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8" name="Freeform 141">
                <a:extLst>
                  <a:ext uri="{FF2B5EF4-FFF2-40B4-BE49-F238E27FC236}">
                    <a16:creationId xmlns:a16="http://schemas.microsoft.com/office/drawing/2014/main" id="{304CD25D-FB60-EE48-ACE9-ED0BDDE2A1D1}"/>
                  </a:ext>
                </a:extLst>
              </p:cNvPr>
              <p:cNvSpPr/>
              <p:nvPr/>
            </p:nvSpPr>
            <p:spPr bwMode="auto">
              <a:xfrm>
                <a:off x="4587875" y="1641476"/>
                <a:ext cx="149225" cy="336550"/>
              </a:xfrm>
              <a:custGeom>
                <a:avLst/>
                <a:gdLst>
                  <a:gd name="T0" fmla="*/ 28 w 94"/>
                  <a:gd name="T1" fmla="*/ 76 h 212"/>
                  <a:gd name="T2" fmla="*/ 36 w 94"/>
                  <a:gd name="T3" fmla="*/ 87 h 212"/>
                  <a:gd name="T4" fmla="*/ 39 w 94"/>
                  <a:gd name="T5" fmla="*/ 98 h 212"/>
                  <a:gd name="T6" fmla="*/ 43 w 94"/>
                  <a:gd name="T7" fmla="*/ 104 h 212"/>
                  <a:gd name="T8" fmla="*/ 48 w 94"/>
                  <a:gd name="T9" fmla="*/ 115 h 212"/>
                  <a:gd name="T10" fmla="*/ 50 w 94"/>
                  <a:gd name="T11" fmla="*/ 126 h 212"/>
                  <a:gd name="T12" fmla="*/ 54 w 94"/>
                  <a:gd name="T13" fmla="*/ 142 h 212"/>
                  <a:gd name="T14" fmla="*/ 56 w 94"/>
                  <a:gd name="T15" fmla="*/ 150 h 212"/>
                  <a:gd name="T16" fmla="*/ 64 w 94"/>
                  <a:gd name="T17" fmla="*/ 164 h 212"/>
                  <a:gd name="T18" fmla="*/ 66 w 94"/>
                  <a:gd name="T19" fmla="*/ 180 h 212"/>
                  <a:gd name="T20" fmla="*/ 72 w 94"/>
                  <a:gd name="T21" fmla="*/ 191 h 212"/>
                  <a:gd name="T22" fmla="*/ 72 w 94"/>
                  <a:gd name="T23" fmla="*/ 205 h 212"/>
                  <a:gd name="T24" fmla="*/ 79 w 94"/>
                  <a:gd name="T25" fmla="*/ 212 h 212"/>
                  <a:gd name="T26" fmla="*/ 78 w 94"/>
                  <a:gd name="T27" fmla="*/ 206 h 212"/>
                  <a:gd name="T28" fmla="*/ 81 w 94"/>
                  <a:gd name="T29" fmla="*/ 194 h 212"/>
                  <a:gd name="T30" fmla="*/ 85 w 94"/>
                  <a:gd name="T31" fmla="*/ 197 h 212"/>
                  <a:gd name="T32" fmla="*/ 94 w 94"/>
                  <a:gd name="T33" fmla="*/ 195 h 212"/>
                  <a:gd name="T34" fmla="*/ 93 w 94"/>
                  <a:gd name="T35" fmla="*/ 191 h 212"/>
                  <a:gd name="T36" fmla="*/ 84 w 94"/>
                  <a:gd name="T37" fmla="*/ 189 h 212"/>
                  <a:gd name="T38" fmla="*/ 78 w 94"/>
                  <a:gd name="T39" fmla="*/ 179 h 212"/>
                  <a:gd name="T40" fmla="*/ 71 w 94"/>
                  <a:gd name="T41" fmla="*/ 169 h 212"/>
                  <a:gd name="T42" fmla="*/ 67 w 94"/>
                  <a:gd name="T43" fmla="*/ 155 h 212"/>
                  <a:gd name="T44" fmla="*/ 66 w 94"/>
                  <a:gd name="T45" fmla="*/ 142 h 212"/>
                  <a:gd name="T46" fmla="*/ 65 w 94"/>
                  <a:gd name="T47" fmla="*/ 132 h 212"/>
                  <a:gd name="T48" fmla="*/ 69 w 94"/>
                  <a:gd name="T49" fmla="*/ 128 h 212"/>
                  <a:gd name="T50" fmla="*/ 78 w 94"/>
                  <a:gd name="T51" fmla="*/ 128 h 212"/>
                  <a:gd name="T52" fmla="*/ 78 w 94"/>
                  <a:gd name="T53" fmla="*/ 125 h 212"/>
                  <a:gd name="T54" fmla="*/ 73 w 94"/>
                  <a:gd name="T55" fmla="*/ 116 h 212"/>
                  <a:gd name="T56" fmla="*/ 70 w 94"/>
                  <a:gd name="T57" fmla="*/ 109 h 212"/>
                  <a:gd name="T58" fmla="*/ 59 w 94"/>
                  <a:gd name="T59" fmla="*/ 92 h 212"/>
                  <a:gd name="T60" fmla="*/ 49 w 94"/>
                  <a:gd name="T61" fmla="*/ 78 h 212"/>
                  <a:gd name="T62" fmla="*/ 48 w 94"/>
                  <a:gd name="T63" fmla="*/ 73 h 212"/>
                  <a:gd name="T64" fmla="*/ 43 w 94"/>
                  <a:gd name="T65" fmla="*/ 69 h 212"/>
                  <a:gd name="T66" fmla="*/ 36 w 94"/>
                  <a:gd name="T67" fmla="*/ 62 h 212"/>
                  <a:gd name="T68" fmla="*/ 33 w 94"/>
                  <a:gd name="T69" fmla="*/ 51 h 212"/>
                  <a:gd name="T70" fmla="*/ 33 w 94"/>
                  <a:gd name="T71" fmla="*/ 41 h 212"/>
                  <a:gd name="T72" fmla="*/ 26 w 94"/>
                  <a:gd name="T73" fmla="*/ 33 h 212"/>
                  <a:gd name="T74" fmla="*/ 24 w 94"/>
                  <a:gd name="T75" fmla="*/ 26 h 212"/>
                  <a:gd name="T76" fmla="*/ 24 w 94"/>
                  <a:gd name="T77" fmla="*/ 22 h 212"/>
                  <a:gd name="T78" fmla="*/ 14 w 94"/>
                  <a:gd name="T79" fmla="*/ 14 h 212"/>
                  <a:gd name="T80" fmla="*/ 11 w 94"/>
                  <a:gd name="T81" fmla="*/ 4 h 212"/>
                  <a:gd name="T82" fmla="*/ 5 w 94"/>
                  <a:gd name="T83" fmla="*/ 1 h 212"/>
                  <a:gd name="T84" fmla="*/ 2 w 94"/>
                  <a:gd name="T85" fmla="*/ 3 h 212"/>
                  <a:gd name="T86" fmla="*/ 10 w 94"/>
                  <a:gd name="T87" fmla="*/ 11 h 212"/>
                  <a:gd name="T88" fmla="*/ 11 w 94"/>
                  <a:gd name="T89" fmla="*/ 16 h 212"/>
                  <a:gd name="T90" fmla="*/ 12 w 94"/>
                  <a:gd name="T91" fmla="*/ 16 h 212"/>
                  <a:gd name="T92" fmla="*/ 6 w 94"/>
                  <a:gd name="T93" fmla="*/ 23 h 212"/>
                  <a:gd name="T94" fmla="*/ 3 w 94"/>
                  <a:gd name="T95" fmla="*/ 25 h 212"/>
                  <a:gd name="T96" fmla="*/ 10 w 94"/>
                  <a:gd name="T97" fmla="*/ 35 h 212"/>
                  <a:gd name="T98" fmla="*/ 14 w 94"/>
                  <a:gd name="T99" fmla="*/ 48 h 212"/>
                  <a:gd name="T100" fmla="*/ 19 w 94"/>
                  <a:gd name="T101" fmla="*/ 64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4" h="211">
                    <a:moveTo>
                      <a:pt x="22" y="69"/>
                    </a:moveTo>
                    <a:lnTo>
                      <a:pt x="22" y="70"/>
                    </a:lnTo>
                    <a:lnTo>
                      <a:pt x="28" y="76"/>
                    </a:lnTo>
                    <a:lnTo>
                      <a:pt x="31" y="77"/>
                    </a:lnTo>
                    <a:lnTo>
                      <a:pt x="35" y="82"/>
                    </a:lnTo>
                    <a:lnTo>
                      <a:pt x="36" y="87"/>
                    </a:lnTo>
                    <a:lnTo>
                      <a:pt x="35" y="92"/>
                    </a:lnTo>
                    <a:lnTo>
                      <a:pt x="39" y="95"/>
                    </a:lnTo>
                    <a:lnTo>
                      <a:pt x="39" y="98"/>
                    </a:lnTo>
                    <a:lnTo>
                      <a:pt x="40" y="100"/>
                    </a:lnTo>
                    <a:lnTo>
                      <a:pt x="44" y="103"/>
                    </a:lnTo>
                    <a:lnTo>
                      <a:pt x="43" y="104"/>
                    </a:lnTo>
                    <a:lnTo>
                      <a:pt x="43" y="107"/>
                    </a:lnTo>
                    <a:lnTo>
                      <a:pt x="47" y="111"/>
                    </a:lnTo>
                    <a:lnTo>
                      <a:pt x="48" y="115"/>
                    </a:lnTo>
                    <a:lnTo>
                      <a:pt x="49" y="120"/>
                    </a:lnTo>
                    <a:lnTo>
                      <a:pt x="49" y="125"/>
                    </a:lnTo>
                    <a:lnTo>
                      <a:pt x="50" y="126"/>
                    </a:lnTo>
                    <a:lnTo>
                      <a:pt x="50" y="130"/>
                    </a:lnTo>
                    <a:lnTo>
                      <a:pt x="50" y="135"/>
                    </a:lnTo>
                    <a:lnTo>
                      <a:pt x="54" y="142"/>
                    </a:lnTo>
                    <a:lnTo>
                      <a:pt x="52" y="144"/>
                    </a:lnTo>
                    <a:lnTo>
                      <a:pt x="52" y="147"/>
                    </a:lnTo>
                    <a:lnTo>
                      <a:pt x="56" y="150"/>
                    </a:lnTo>
                    <a:lnTo>
                      <a:pt x="62" y="157"/>
                    </a:lnTo>
                    <a:lnTo>
                      <a:pt x="62" y="160"/>
                    </a:lnTo>
                    <a:lnTo>
                      <a:pt x="64" y="164"/>
                    </a:lnTo>
                    <a:lnTo>
                      <a:pt x="64" y="170"/>
                    </a:lnTo>
                    <a:lnTo>
                      <a:pt x="64" y="175"/>
                    </a:lnTo>
                    <a:lnTo>
                      <a:pt x="66" y="180"/>
                    </a:lnTo>
                    <a:lnTo>
                      <a:pt x="67" y="183"/>
                    </a:lnTo>
                    <a:lnTo>
                      <a:pt x="72" y="188"/>
                    </a:lnTo>
                    <a:lnTo>
                      <a:pt x="72" y="191"/>
                    </a:lnTo>
                    <a:lnTo>
                      <a:pt x="71" y="196"/>
                    </a:lnTo>
                    <a:lnTo>
                      <a:pt x="71" y="202"/>
                    </a:lnTo>
                    <a:lnTo>
                      <a:pt x="72" y="205"/>
                    </a:lnTo>
                    <a:lnTo>
                      <a:pt x="76" y="208"/>
                    </a:lnTo>
                    <a:lnTo>
                      <a:pt x="78" y="212"/>
                    </a:lnTo>
                    <a:lnTo>
                      <a:pt x="79" y="212"/>
                    </a:lnTo>
                    <a:lnTo>
                      <a:pt x="79" y="212"/>
                    </a:lnTo>
                    <a:lnTo>
                      <a:pt x="79" y="209"/>
                    </a:lnTo>
                    <a:lnTo>
                      <a:pt x="78" y="206"/>
                    </a:lnTo>
                    <a:lnTo>
                      <a:pt x="77" y="202"/>
                    </a:lnTo>
                    <a:lnTo>
                      <a:pt x="78" y="196"/>
                    </a:lnTo>
                    <a:lnTo>
                      <a:pt x="81" y="194"/>
                    </a:lnTo>
                    <a:lnTo>
                      <a:pt x="85" y="195"/>
                    </a:lnTo>
                    <a:lnTo>
                      <a:pt x="85" y="197"/>
                    </a:lnTo>
                    <a:lnTo>
                      <a:pt x="85" y="197"/>
                    </a:lnTo>
                    <a:lnTo>
                      <a:pt x="91" y="197"/>
                    </a:lnTo>
                    <a:lnTo>
                      <a:pt x="91" y="196"/>
                    </a:lnTo>
                    <a:lnTo>
                      <a:pt x="94" y="195"/>
                    </a:lnTo>
                    <a:lnTo>
                      <a:pt x="94" y="196"/>
                    </a:lnTo>
                    <a:lnTo>
                      <a:pt x="94" y="192"/>
                    </a:lnTo>
                    <a:lnTo>
                      <a:pt x="93" y="191"/>
                    </a:lnTo>
                    <a:lnTo>
                      <a:pt x="92" y="192"/>
                    </a:lnTo>
                    <a:lnTo>
                      <a:pt x="89" y="192"/>
                    </a:lnTo>
                    <a:lnTo>
                      <a:pt x="84" y="189"/>
                    </a:lnTo>
                    <a:lnTo>
                      <a:pt x="84" y="184"/>
                    </a:lnTo>
                    <a:lnTo>
                      <a:pt x="81" y="181"/>
                    </a:lnTo>
                    <a:lnTo>
                      <a:pt x="78" y="179"/>
                    </a:lnTo>
                    <a:lnTo>
                      <a:pt x="76" y="177"/>
                    </a:lnTo>
                    <a:lnTo>
                      <a:pt x="73" y="174"/>
                    </a:lnTo>
                    <a:lnTo>
                      <a:pt x="71" y="169"/>
                    </a:lnTo>
                    <a:lnTo>
                      <a:pt x="69" y="165"/>
                    </a:lnTo>
                    <a:lnTo>
                      <a:pt x="67" y="161"/>
                    </a:lnTo>
                    <a:lnTo>
                      <a:pt x="67" y="155"/>
                    </a:lnTo>
                    <a:lnTo>
                      <a:pt x="67" y="151"/>
                    </a:lnTo>
                    <a:lnTo>
                      <a:pt x="65" y="147"/>
                    </a:lnTo>
                    <a:lnTo>
                      <a:pt x="66" y="142"/>
                    </a:lnTo>
                    <a:lnTo>
                      <a:pt x="66" y="139"/>
                    </a:lnTo>
                    <a:lnTo>
                      <a:pt x="64" y="135"/>
                    </a:lnTo>
                    <a:lnTo>
                      <a:pt x="65" y="132"/>
                    </a:lnTo>
                    <a:lnTo>
                      <a:pt x="66" y="131"/>
                    </a:lnTo>
                    <a:lnTo>
                      <a:pt x="65" y="128"/>
                    </a:lnTo>
                    <a:lnTo>
                      <a:pt x="69" y="128"/>
                    </a:lnTo>
                    <a:lnTo>
                      <a:pt x="70" y="128"/>
                    </a:lnTo>
                    <a:lnTo>
                      <a:pt x="73" y="128"/>
                    </a:lnTo>
                    <a:lnTo>
                      <a:pt x="78" y="128"/>
                    </a:lnTo>
                    <a:lnTo>
                      <a:pt x="81" y="130"/>
                    </a:lnTo>
                    <a:lnTo>
                      <a:pt x="81" y="129"/>
                    </a:lnTo>
                    <a:lnTo>
                      <a:pt x="78" y="125"/>
                    </a:lnTo>
                    <a:lnTo>
                      <a:pt x="78" y="123"/>
                    </a:lnTo>
                    <a:lnTo>
                      <a:pt x="77" y="122"/>
                    </a:lnTo>
                    <a:lnTo>
                      <a:pt x="73" y="116"/>
                    </a:lnTo>
                    <a:lnTo>
                      <a:pt x="72" y="113"/>
                    </a:lnTo>
                    <a:lnTo>
                      <a:pt x="70" y="111"/>
                    </a:lnTo>
                    <a:lnTo>
                      <a:pt x="70" y="109"/>
                    </a:lnTo>
                    <a:lnTo>
                      <a:pt x="65" y="103"/>
                    </a:lnTo>
                    <a:lnTo>
                      <a:pt x="61" y="95"/>
                    </a:lnTo>
                    <a:lnTo>
                      <a:pt x="59" y="92"/>
                    </a:lnTo>
                    <a:lnTo>
                      <a:pt x="55" y="85"/>
                    </a:lnTo>
                    <a:lnTo>
                      <a:pt x="51" y="80"/>
                    </a:lnTo>
                    <a:lnTo>
                      <a:pt x="49" y="78"/>
                    </a:lnTo>
                    <a:lnTo>
                      <a:pt x="49" y="74"/>
                    </a:lnTo>
                    <a:lnTo>
                      <a:pt x="48" y="73"/>
                    </a:lnTo>
                    <a:lnTo>
                      <a:pt x="48" y="73"/>
                    </a:lnTo>
                    <a:lnTo>
                      <a:pt x="43" y="73"/>
                    </a:lnTo>
                    <a:lnTo>
                      <a:pt x="42" y="71"/>
                    </a:lnTo>
                    <a:lnTo>
                      <a:pt x="43" y="69"/>
                    </a:lnTo>
                    <a:lnTo>
                      <a:pt x="42" y="67"/>
                    </a:lnTo>
                    <a:lnTo>
                      <a:pt x="40" y="65"/>
                    </a:lnTo>
                    <a:lnTo>
                      <a:pt x="36" y="62"/>
                    </a:lnTo>
                    <a:lnTo>
                      <a:pt x="35" y="57"/>
                    </a:lnTo>
                    <a:lnTo>
                      <a:pt x="34" y="55"/>
                    </a:lnTo>
                    <a:lnTo>
                      <a:pt x="33" y="51"/>
                    </a:lnTo>
                    <a:lnTo>
                      <a:pt x="34" y="48"/>
                    </a:lnTo>
                    <a:lnTo>
                      <a:pt x="34" y="45"/>
                    </a:lnTo>
                    <a:lnTo>
                      <a:pt x="33" y="41"/>
                    </a:lnTo>
                    <a:lnTo>
                      <a:pt x="33" y="37"/>
                    </a:lnTo>
                    <a:lnTo>
                      <a:pt x="29" y="36"/>
                    </a:lnTo>
                    <a:lnTo>
                      <a:pt x="26" y="33"/>
                    </a:lnTo>
                    <a:lnTo>
                      <a:pt x="26" y="30"/>
                    </a:lnTo>
                    <a:lnTo>
                      <a:pt x="24" y="29"/>
                    </a:lnTo>
                    <a:lnTo>
                      <a:pt x="24" y="26"/>
                    </a:lnTo>
                    <a:lnTo>
                      <a:pt x="26" y="26"/>
                    </a:lnTo>
                    <a:lnTo>
                      <a:pt x="26" y="25"/>
                    </a:lnTo>
                    <a:lnTo>
                      <a:pt x="24" y="22"/>
                    </a:lnTo>
                    <a:lnTo>
                      <a:pt x="21" y="22"/>
                    </a:lnTo>
                    <a:lnTo>
                      <a:pt x="20" y="19"/>
                    </a:lnTo>
                    <a:lnTo>
                      <a:pt x="14" y="14"/>
                    </a:lnTo>
                    <a:lnTo>
                      <a:pt x="12" y="10"/>
                    </a:lnTo>
                    <a:lnTo>
                      <a:pt x="12" y="5"/>
                    </a:lnTo>
                    <a:lnTo>
                      <a:pt x="11" y="4"/>
                    </a:lnTo>
                    <a:lnTo>
                      <a:pt x="6" y="3"/>
                    </a:lnTo>
                    <a:lnTo>
                      <a:pt x="5" y="0"/>
                    </a:lnTo>
                    <a:lnTo>
                      <a:pt x="5" y="1"/>
                    </a:lnTo>
                    <a:lnTo>
                      <a:pt x="2" y="3"/>
                    </a:lnTo>
                    <a:lnTo>
                      <a:pt x="0" y="1"/>
                    </a:lnTo>
                    <a:lnTo>
                      <a:pt x="2" y="3"/>
                    </a:lnTo>
                    <a:lnTo>
                      <a:pt x="7" y="6"/>
                    </a:lnTo>
                    <a:lnTo>
                      <a:pt x="10" y="10"/>
                    </a:lnTo>
                    <a:lnTo>
                      <a:pt x="10" y="11"/>
                    </a:lnTo>
                    <a:lnTo>
                      <a:pt x="12" y="10"/>
                    </a:lnTo>
                    <a:lnTo>
                      <a:pt x="13" y="14"/>
                    </a:lnTo>
                    <a:lnTo>
                      <a:pt x="11" y="16"/>
                    </a:lnTo>
                    <a:lnTo>
                      <a:pt x="10" y="16"/>
                    </a:lnTo>
                    <a:lnTo>
                      <a:pt x="10" y="16"/>
                    </a:lnTo>
                    <a:lnTo>
                      <a:pt x="12" y="16"/>
                    </a:lnTo>
                    <a:lnTo>
                      <a:pt x="13" y="21"/>
                    </a:lnTo>
                    <a:lnTo>
                      <a:pt x="10" y="23"/>
                    </a:lnTo>
                    <a:lnTo>
                      <a:pt x="6" y="23"/>
                    </a:lnTo>
                    <a:lnTo>
                      <a:pt x="5" y="21"/>
                    </a:lnTo>
                    <a:lnTo>
                      <a:pt x="4" y="22"/>
                    </a:lnTo>
                    <a:lnTo>
                      <a:pt x="3" y="25"/>
                    </a:lnTo>
                    <a:lnTo>
                      <a:pt x="5" y="28"/>
                    </a:lnTo>
                    <a:lnTo>
                      <a:pt x="6" y="32"/>
                    </a:lnTo>
                    <a:lnTo>
                      <a:pt x="10" y="35"/>
                    </a:lnTo>
                    <a:lnTo>
                      <a:pt x="12" y="41"/>
                    </a:lnTo>
                    <a:lnTo>
                      <a:pt x="13" y="47"/>
                    </a:lnTo>
                    <a:lnTo>
                      <a:pt x="14" y="48"/>
                    </a:lnTo>
                    <a:lnTo>
                      <a:pt x="14" y="52"/>
                    </a:lnTo>
                    <a:lnTo>
                      <a:pt x="17" y="60"/>
                    </a:lnTo>
                    <a:lnTo>
                      <a:pt x="19" y="64"/>
                    </a:lnTo>
                    <a:lnTo>
                      <a:pt x="22" y="66"/>
                    </a:lnTo>
                    <a:lnTo>
                      <a:pt x="22" y="6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89" name="Freeform 142">
                <a:extLst>
                  <a:ext uri="{FF2B5EF4-FFF2-40B4-BE49-F238E27FC236}">
                    <a16:creationId xmlns:a16="http://schemas.microsoft.com/office/drawing/2014/main" id="{559F0169-5026-0D20-BC7A-7F7A4EF87240}"/>
                  </a:ext>
                </a:extLst>
              </p:cNvPr>
              <p:cNvSpPr/>
              <p:nvPr/>
            </p:nvSpPr>
            <p:spPr bwMode="auto">
              <a:xfrm>
                <a:off x="4354513" y="2695576"/>
                <a:ext cx="42863" cy="101600"/>
              </a:xfrm>
              <a:custGeom>
                <a:avLst/>
                <a:gdLst>
                  <a:gd name="T0" fmla="*/ 6 w 27"/>
                  <a:gd name="T1" fmla="*/ 17 h 64"/>
                  <a:gd name="T2" fmla="*/ 3 w 27"/>
                  <a:gd name="T3" fmla="*/ 23 h 64"/>
                  <a:gd name="T4" fmla="*/ 1 w 27"/>
                  <a:gd name="T5" fmla="*/ 29 h 64"/>
                  <a:gd name="T6" fmla="*/ 0 w 27"/>
                  <a:gd name="T7" fmla="*/ 30 h 64"/>
                  <a:gd name="T8" fmla="*/ 1 w 27"/>
                  <a:gd name="T9" fmla="*/ 31 h 64"/>
                  <a:gd name="T10" fmla="*/ 1 w 27"/>
                  <a:gd name="T11" fmla="*/ 37 h 64"/>
                  <a:gd name="T12" fmla="*/ 2 w 27"/>
                  <a:gd name="T13" fmla="*/ 44 h 64"/>
                  <a:gd name="T14" fmla="*/ 3 w 27"/>
                  <a:gd name="T15" fmla="*/ 45 h 64"/>
                  <a:gd name="T16" fmla="*/ 3 w 27"/>
                  <a:gd name="T17" fmla="*/ 46 h 64"/>
                  <a:gd name="T18" fmla="*/ 3 w 27"/>
                  <a:gd name="T19" fmla="*/ 46 h 64"/>
                  <a:gd name="T20" fmla="*/ 3 w 27"/>
                  <a:gd name="T21" fmla="*/ 49 h 64"/>
                  <a:gd name="T22" fmla="*/ 4 w 27"/>
                  <a:gd name="T23" fmla="*/ 51 h 64"/>
                  <a:gd name="T24" fmla="*/ 6 w 27"/>
                  <a:gd name="T25" fmla="*/ 51 h 64"/>
                  <a:gd name="T26" fmla="*/ 6 w 27"/>
                  <a:gd name="T27" fmla="*/ 53 h 64"/>
                  <a:gd name="T28" fmla="*/ 11 w 27"/>
                  <a:gd name="T29" fmla="*/ 54 h 64"/>
                  <a:gd name="T30" fmla="*/ 13 w 27"/>
                  <a:gd name="T31" fmla="*/ 58 h 64"/>
                  <a:gd name="T32" fmla="*/ 13 w 27"/>
                  <a:gd name="T33" fmla="*/ 61 h 64"/>
                  <a:gd name="T34" fmla="*/ 13 w 27"/>
                  <a:gd name="T35" fmla="*/ 64 h 64"/>
                  <a:gd name="T36" fmla="*/ 16 w 27"/>
                  <a:gd name="T37" fmla="*/ 64 h 64"/>
                  <a:gd name="T38" fmla="*/ 18 w 27"/>
                  <a:gd name="T39" fmla="*/ 64 h 64"/>
                  <a:gd name="T40" fmla="*/ 17 w 27"/>
                  <a:gd name="T41" fmla="*/ 61 h 64"/>
                  <a:gd name="T42" fmla="*/ 18 w 27"/>
                  <a:gd name="T43" fmla="*/ 58 h 64"/>
                  <a:gd name="T44" fmla="*/ 16 w 27"/>
                  <a:gd name="T45" fmla="*/ 53 h 64"/>
                  <a:gd name="T46" fmla="*/ 19 w 27"/>
                  <a:gd name="T47" fmla="*/ 50 h 64"/>
                  <a:gd name="T48" fmla="*/ 23 w 27"/>
                  <a:gd name="T49" fmla="*/ 44 h 64"/>
                  <a:gd name="T50" fmla="*/ 23 w 27"/>
                  <a:gd name="T51" fmla="*/ 40 h 64"/>
                  <a:gd name="T52" fmla="*/ 24 w 27"/>
                  <a:gd name="T53" fmla="*/ 39 h 64"/>
                  <a:gd name="T54" fmla="*/ 23 w 27"/>
                  <a:gd name="T55" fmla="*/ 38 h 64"/>
                  <a:gd name="T56" fmla="*/ 24 w 27"/>
                  <a:gd name="T57" fmla="*/ 32 h 64"/>
                  <a:gd name="T58" fmla="*/ 24 w 27"/>
                  <a:gd name="T59" fmla="*/ 29 h 64"/>
                  <a:gd name="T60" fmla="*/ 23 w 27"/>
                  <a:gd name="T61" fmla="*/ 24 h 64"/>
                  <a:gd name="T62" fmla="*/ 25 w 27"/>
                  <a:gd name="T63" fmla="*/ 21 h 64"/>
                  <a:gd name="T64" fmla="*/ 25 w 27"/>
                  <a:gd name="T65" fmla="*/ 13 h 64"/>
                  <a:gd name="T66" fmla="*/ 26 w 27"/>
                  <a:gd name="T67" fmla="*/ 9 h 64"/>
                  <a:gd name="T68" fmla="*/ 27 w 27"/>
                  <a:gd name="T69" fmla="*/ 9 h 64"/>
                  <a:gd name="T70" fmla="*/ 27 w 27"/>
                  <a:gd name="T71" fmla="*/ 6 h 64"/>
                  <a:gd name="T72" fmla="*/ 24 w 27"/>
                  <a:gd name="T73" fmla="*/ 4 h 64"/>
                  <a:gd name="T74" fmla="*/ 24 w 27"/>
                  <a:gd name="T75" fmla="*/ 4 h 64"/>
                  <a:gd name="T76" fmla="*/ 21 w 27"/>
                  <a:gd name="T77" fmla="*/ 1 h 64"/>
                  <a:gd name="T78" fmla="*/ 18 w 27"/>
                  <a:gd name="T79" fmla="*/ 0 h 64"/>
                  <a:gd name="T80" fmla="*/ 16 w 27"/>
                  <a:gd name="T81" fmla="*/ 1 h 64"/>
                  <a:gd name="T82" fmla="*/ 17 w 27"/>
                  <a:gd name="T83" fmla="*/ 2 h 64"/>
                  <a:gd name="T84" fmla="*/ 13 w 27"/>
                  <a:gd name="T85" fmla="*/ 3 h 64"/>
                  <a:gd name="T86" fmla="*/ 10 w 27"/>
                  <a:gd name="T87" fmla="*/ 7 h 64"/>
                  <a:gd name="T88" fmla="*/ 8 w 27"/>
                  <a:gd name="T89" fmla="*/ 13 h 64"/>
                  <a:gd name="T90" fmla="*/ 8 w 27"/>
                  <a:gd name="T91" fmla="*/ 14 h 64"/>
                  <a:gd name="T92" fmla="*/ 8 w 27"/>
                  <a:gd name="T93" fmla="*/ 16 h 64"/>
                  <a:gd name="T94" fmla="*/ 6 w 27"/>
                  <a:gd name="T95" fmla="*/ 1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7" h="64">
                    <a:moveTo>
                      <a:pt x="6" y="17"/>
                    </a:moveTo>
                    <a:lnTo>
                      <a:pt x="3" y="23"/>
                    </a:lnTo>
                    <a:lnTo>
                      <a:pt x="1" y="29"/>
                    </a:lnTo>
                    <a:lnTo>
                      <a:pt x="0" y="30"/>
                    </a:lnTo>
                    <a:lnTo>
                      <a:pt x="1" y="31"/>
                    </a:lnTo>
                    <a:lnTo>
                      <a:pt x="1" y="37"/>
                    </a:lnTo>
                    <a:lnTo>
                      <a:pt x="2" y="44"/>
                    </a:lnTo>
                    <a:lnTo>
                      <a:pt x="3" y="45"/>
                    </a:lnTo>
                    <a:lnTo>
                      <a:pt x="3" y="46"/>
                    </a:lnTo>
                    <a:lnTo>
                      <a:pt x="3" y="46"/>
                    </a:lnTo>
                    <a:lnTo>
                      <a:pt x="3" y="49"/>
                    </a:lnTo>
                    <a:lnTo>
                      <a:pt x="4" y="51"/>
                    </a:lnTo>
                    <a:lnTo>
                      <a:pt x="6" y="51"/>
                    </a:lnTo>
                    <a:lnTo>
                      <a:pt x="6" y="53"/>
                    </a:lnTo>
                    <a:lnTo>
                      <a:pt x="11" y="54"/>
                    </a:lnTo>
                    <a:lnTo>
                      <a:pt x="13" y="58"/>
                    </a:lnTo>
                    <a:lnTo>
                      <a:pt x="13" y="61"/>
                    </a:lnTo>
                    <a:lnTo>
                      <a:pt x="13" y="64"/>
                    </a:lnTo>
                    <a:lnTo>
                      <a:pt x="16" y="64"/>
                    </a:lnTo>
                    <a:lnTo>
                      <a:pt x="18" y="64"/>
                    </a:lnTo>
                    <a:lnTo>
                      <a:pt x="17" y="61"/>
                    </a:lnTo>
                    <a:lnTo>
                      <a:pt x="18" y="58"/>
                    </a:lnTo>
                    <a:lnTo>
                      <a:pt x="16" y="53"/>
                    </a:lnTo>
                    <a:lnTo>
                      <a:pt x="19" y="50"/>
                    </a:lnTo>
                    <a:lnTo>
                      <a:pt x="23" y="44"/>
                    </a:lnTo>
                    <a:lnTo>
                      <a:pt x="23" y="40"/>
                    </a:lnTo>
                    <a:lnTo>
                      <a:pt x="24" y="39"/>
                    </a:lnTo>
                    <a:lnTo>
                      <a:pt x="23" y="38"/>
                    </a:lnTo>
                    <a:lnTo>
                      <a:pt x="24" y="32"/>
                    </a:lnTo>
                    <a:lnTo>
                      <a:pt x="24" y="29"/>
                    </a:lnTo>
                    <a:lnTo>
                      <a:pt x="23" y="24"/>
                    </a:lnTo>
                    <a:lnTo>
                      <a:pt x="25" y="21"/>
                    </a:lnTo>
                    <a:lnTo>
                      <a:pt x="25" y="13"/>
                    </a:lnTo>
                    <a:lnTo>
                      <a:pt x="26" y="9"/>
                    </a:lnTo>
                    <a:lnTo>
                      <a:pt x="27" y="9"/>
                    </a:lnTo>
                    <a:lnTo>
                      <a:pt x="27" y="6"/>
                    </a:lnTo>
                    <a:lnTo>
                      <a:pt x="24" y="4"/>
                    </a:lnTo>
                    <a:lnTo>
                      <a:pt x="24" y="4"/>
                    </a:lnTo>
                    <a:lnTo>
                      <a:pt x="21" y="1"/>
                    </a:lnTo>
                    <a:lnTo>
                      <a:pt x="18" y="0"/>
                    </a:lnTo>
                    <a:lnTo>
                      <a:pt x="16" y="1"/>
                    </a:lnTo>
                    <a:lnTo>
                      <a:pt x="17" y="2"/>
                    </a:lnTo>
                    <a:lnTo>
                      <a:pt x="13" y="3"/>
                    </a:lnTo>
                    <a:lnTo>
                      <a:pt x="10" y="7"/>
                    </a:lnTo>
                    <a:lnTo>
                      <a:pt x="8" y="13"/>
                    </a:lnTo>
                    <a:lnTo>
                      <a:pt x="8" y="14"/>
                    </a:lnTo>
                    <a:lnTo>
                      <a:pt x="8" y="16"/>
                    </a:lnTo>
                    <a:lnTo>
                      <a:pt x="6"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0" name="Freeform 143">
                <a:extLst>
                  <a:ext uri="{FF2B5EF4-FFF2-40B4-BE49-F238E27FC236}">
                    <a16:creationId xmlns:a16="http://schemas.microsoft.com/office/drawing/2014/main" id="{1FC1187D-7CF8-0B12-193D-B0DE3E393730}"/>
                  </a:ext>
                </a:extLst>
              </p:cNvPr>
              <p:cNvSpPr/>
              <p:nvPr/>
            </p:nvSpPr>
            <p:spPr bwMode="auto">
              <a:xfrm>
                <a:off x="3006725" y="1739901"/>
                <a:ext cx="1512888" cy="1100138"/>
              </a:xfrm>
              <a:custGeom>
                <a:avLst/>
                <a:gdLst>
                  <a:gd name="T0" fmla="*/ 926 w 953"/>
                  <a:gd name="T1" fmla="*/ 190 h 693"/>
                  <a:gd name="T2" fmla="*/ 950 w 953"/>
                  <a:gd name="T3" fmla="*/ 164 h 693"/>
                  <a:gd name="T4" fmla="*/ 953 w 953"/>
                  <a:gd name="T5" fmla="*/ 127 h 693"/>
                  <a:gd name="T6" fmla="*/ 922 w 953"/>
                  <a:gd name="T7" fmla="*/ 121 h 693"/>
                  <a:gd name="T8" fmla="*/ 888 w 953"/>
                  <a:gd name="T9" fmla="*/ 111 h 693"/>
                  <a:gd name="T10" fmla="*/ 861 w 953"/>
                  <a:gd name="T11" fmla="*/ 90 h 693"/>
                  <a:gd name="T12" fmla="*/ 823 w 953"/>
                  <a:gd name="T13" fmla="*/ 76 h 693"/>
                  <a:gd name="T14" fmla="*/ 793 w 953"/>
                  <a:gd name="T15" fmla="*/ 32 h 693"/>
                  <a:gd name="T16" fmla="*/ 772 w 953"/>
                  <a:gd name="T17" fmla="*/ 8 h 693"/>
                  <a:gd name="T18" fmla="*/ 736 w 953"/>
                  <a:gd name="T19" fmla="*/ 1 h 693"/>
                  <a:gd name="T20" fmla="*/ 697 w 953"/>
                  <a:gd name="T21" fmla="*/ 22 h 693"/>
                  <a:gd name="T22" fmla="*/ 705 w 953"/>
                  <a:gd name="T23" fmla="*/ 63 h 693"/>
                  <a:gd name="T24" fmla="*/ 677 w 953"/>
                  <a:gd name="T25" fmla="*/ 103 h 693"/>
                  <a:gd name="T26" fmla="*/ 726 w 953"/>
                  <a:gd name="T27" fmla="*/ 149 h 693"/>
                  <a:gd name="T28" fmla="*/ 699 w 953"/>
                  <a:gd name="T29" fmla="*/ 184 h 693"/>
                  <a:gd name="T30" fmla="*/ 630 w 953"/>
                  <a:gd name="T31" fmla="*/ 220 h 693"/>
                  <a:gd name="T32" fmla="*/ 566 w 953"/>
                  <a:gd name="T33" fmla="*/ 286 h 693"/>
                  <a:gd name="T34" fmla="*/ 440 w 953"/>
                  <a:gd name="T35" fmla="*/ 282 h 693"/>
                  <a:gd name="T36" fmla="*/ 369 w 953"/>
                  <a:gd name="T37" fmla="*/ 243 h 693"/>
                  <a:gd name="T38" fmla="*/ 313 w 953"/>
                  <a:gd name="T39" fmla="*/ 200 h 693"/>
                  <a:gd name="T40" fmla="*/ 273 w 953"/>
                  <a:gd name="T41" fmla="*/ 180 h 693"/>
                  <a:gd name="T42" fmla="*/ 244 w 953"/>
                  <a:gd name="T43" fmla="*/ 166 h 693"/>
                  <a:gd name="T44" fmla="*/ 198 w 953"/>
                  <a:gd name="T45" fmla="*/ 213 h 693"/>
                  <a:gd name="T46" fmla="*/ 165 w 953"/>
                  <a:gd name="T47" fmla="*/ 252 h 693"/>
                  <a:gd name="T48" fmla="*/ 161 w 953"/>
                  <a:gd name="T49" fmla="*/ 294 h 693"/>
                  <a:gd name="T50" fmla="*/ 79 w 953"/>
                  <a:gd name="T51" fmla="*/ 303 h 693"/>
                  <a:gd name="T52" fmla="*/ 52 w 953"/>
                  <a:gd name="T53" fmla="*/ 338 h 693"/>
                  <a:gd name="T54" fmla="*/ 12 w 953"/>
                  <a:gd name="T55" fmla="*/ 373 h 693"/>
                  <a:gd name="T56" fmla="*/ 37 w 953"/>
                  <a:gd name="T57" fmla="*/ 402 h 693"/>
                  <a:gd name="T58" fmla="*/ 68 w 953"/>
                  <a:gd name="T59" fmla="*/ 414 h 693"/>
                  <a:gd name="T60" fmla="*/ 125 w 953"/>
                  <a:gd name="T61" fmla="*/ 405 h 693"/>
                  <a:gd name="T62" fmla="*/ 198 w 953"/>
                  <a:gd name="T63" fmla="*/ 473 h 693"/>
                  <a:gd name="T64" fmla="*/ 215 w 953"/>
                  <a:gd name="T65" fmla="*/ 518 h 693"/>
                  <a:gd name="T66" fmla="*/ 268 w 953"/>
                  <a:gd name="T67" fmla="*/ 542 h 693"/>
                  <a:gd name="T68" fmla="*/ 325 w 953"/>
                  <a:gd name="T69" fmla="*/ 565 h 693"/>
                  <a:gd name="T70" fmla="*/ 394 w 953"/>
                  <a:gd name="T71" fmla="*/ 565 h 693"/>
                  <a:gd name="T72" fmla="*/ 450 w 953"/>
                  <a:gd name="T73" fmla="*/ 544 h 693"/>
                  <a:gd name="T74" fmla="*/ 491 w 953"/>
                  <a:gd name="T75" fmla="*/ 562 h 693"/>
                  <a:gd name="T76" fmla="*/ 501 w 953"/>
                  <a:gd name="T77" fmla="*/ 618 h 693"/>
                  <a:gd name="T78" fmla="*/ 538 w 953"/>
                  <a:gd name="T79" fmla="*/ 653 h 693"/>
                  <a:gd name="T80" fmla="*/ 569 w 953"/>
                  <a:gd name="T81" fmla="*/ 678 h 693"/>
                  <a:gd name="T82" fmla="*/ 600 w 953"/>
                  <a:gd name="T83" fmla="*/ 656 h 693"/>
                  <a:gd name="T84" fmla="*/ 647 w 953"/>
                  <a:gd name="T85" fmla="*/ 664 h 693"/>
                  <a:gd name="T86" fmla="*/ 698 w 953"/>
                  <a:gd name="T87" fmla="*/ 675 h 693"/>
                  <a:gd name="T88" fmla="*/ 703 w 953"/>
                  <a:gd name="T89" fmla="*/ 675 h 693"/>
                  <a:gd name="T90" fmla="*/ 746 w 953"/>
                  <a:gd name="T91" fmla="*/ 660 h 693"/>
                  <a:gd name="T92" fmla="*/ 778 w 953"/>
                  <a:gd name="T93" fmla="*/ 649 h 693"/>
                  <a:gd name="T94" fmla="*/ 812 w 953"/>
                  <a:gd name="T95" fmla="*/ 628 h 693"/>
                  <a:gd name="T96" fmla="*/ 825 w 953"/>
                  <a:gd name="T97" fmla="*/ 602 h 693"/>
                  <a:gd name="T98" fmla="*/ 833 w 953"/>
                  <a:gd name="T99" fmla="*/ 574 h 693"/>
                  <a:gd name="T100" fmla="*/ 855 w 953"/>
                  <a:gd name="T101" fmla="*/ 549 h 693"/>
                  <a:gd name="T102" fmla="*/ 853 w 953"/>
                  <a:gd name="T103" fmla="*/ 524 h 693"/>
                  <a:gd name="T104" fmla="*/ 850 w 953"/>
                  <a:gd name="T105" fmla="*/ 499 h 693"/>
                  <a:gd name="T106" fmla="*/ 813 w 953"/>
                  <a:gd name="T107" fmla="*/ 473 h 693"/>
                  <a:gd name="T108" fmla="*/ 825 w 953"/>
                  <a:gd name="T109" fmla="*/ 455 h 693"/>
                  <a:gd name="T110" fmla="*/ 808 w 953"/>
                  <a:gd name="T111" fmla="*/ 391 h 693"/>
                  <a:gd name="T112" fmla="*/ 839 w 953"/>
                  <a:gd name="T113" fmla="*/ 367 h 693"/>
                  <a:gd name="T114" fmla="*/ 783 w 953"/>
                  <a:gd name="T115" fmla="*/ 378 h 693"/>
                  <a:gd name="T116" fmla="*/ 765 w 953"/>
                  <a:gd name="T117" fmla="*/ 335 h 693"/>
                  <a:gd name="T118" fmla="*/ 813 w 953"/>
                  <a:gd name="T119" fmla="*/ 296 h 693"/>
                  <a:gd name="T120" fmla="*/ 813 w 953"/>
                  <a:gd name="T121" fmla="*/ 337 h 693"/>
                  <a:gd name="T122" fmla="*/ 859 w 953"/>
                  <a:gd name="T123" fmla="*/ 302 h 693"/>
                  <a:gd name="T124" fmla="*/ 899 w 953"/>
                  <a:gd name="T125" fmla="*/ 260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53" h="693">
                    <a:moveTo>
                      <a:pt x="924" y="239"/>
                    </a:moveTo>
                    <a:lnTo>
                      <a:pt x="925" y="238"/>
                    </a:lnTo>
                    <a:lnTo>
                      <a:pt x="927" y="236"/>
                    </a:lnTo>
                    <a:lnTo>
                      <a:pt x="931" y="237"/>
                    </a:lnTo>
                    <a:lnTo>
                      <a:pt x="931" y="235"/>
                    </a:lnTo>
                    <a:lnTo>
                      <a:pt x="931" y="234"/>
                    </a:lnTo>
                    <a:lnTo>
                      <a:pt x="931" y="231"/>
                    </a:lnTo>
                    <a:lnTo>
                      <a:pt x="932" y="230"/>
                    </a:lnTo>
                    <a:lnTo>
                      <a:pt x="931" y="225"/>
                    </a:lnTo>
                    <a:lnTo>
                      <a:pt x="929" y="224"/>
                    </a:lnTo>
                    <a:lnTo>
                      <a:pt x="929" y="219"/>
                    </a:lnTo>
                    <a:lnTo>
                      <a:pt x="928" y="212"/>
                    </a:lnTo>
                    <a:lnTo>
                      <a:pt x="928" y="209"/>
                    </a:lnTo>
                    <a:lnTo>
                      <a:pt x="927" y="207"/>
                    </a:lnTo>
                    <a:lnTo>
                      <a:pt x="926" y="206"/>
                    </a:lnTo>
                    <a:lnTo>
                      <a:pt x="925" y="203"/>
                    </a:lnTo>
                    <a:lnTo>
                      <a:pt x="921" y="198"/>
                    </a:lnTo>
                    <a:lnTo>
                      <a:pt x="920" y="194"/>
                    </a:lnTo>
                    <a:lnTo>
                      <a:pt x="921" y="192"/>
                    </a:lnTo>
                    <a:lnTo>
                      <a:pt x="924" y="191"/>
                    </a:lnTo>
                    <a:lnTo>
                      <a:pt x="925" y="191"/>
                    </a:lnTo>
                    <a:lnTo>
                      <a:pt x="926" y="190"/>
                    </a:lnTo>
                    <a:lnTo>
                      <a:pt x="927" y="187"/>
                    </a:lnTo>
                    <a:lnTo>
                      <a:pt x="931" y="183"/>
                    </a:lnTo>
                    <a:lnTo>
                      <a:pt x="932" y="181"/>
                    </a:lnTo>
                    <a:lnTo>
                      <a:pt x="935" y="183"/>
                    </a:lnTo>
                    <a:lnTo>
                      <a:pt x="936" y="184"/>
                    </a:lnTo>
                    <a:lnTo>
                      <a:pt x="947" y="185"/>
                    </a:lnTo>
                    <a:lnTo>
                      <a:pt x="948" y="185"/>
                    </a:lnTo>
                    <a:lnTo>
                      <a:pt x="949" y="185"/>
                    </a:lnTo>
                    <a:lnTo>
                      <a:pt x="949" y="185"/>
                    </a:lnTo>
                    <a:lnTo>
                      <a:pt x="949" y="184"/>
                    </a:lnTo>
                    <a:lnTo>
                      <a:pt x="948" y="181"/>
                    </a:lnTo>
                    <a:lnTo>
                      <a:pt x="948" y="179"/>
                    </a:lnTo>
                    <a:lnTo>
                      <a:pt x="948" y="178"/>
                    </a:lnTo>
                    <a:lnTo>
                      <a:pt x="948" y="177"/>
                    </a:lnTo>
                    <a:lnTo>
                      <a:pt x="948" y="175"/>
                    </a:lnTo>
                    <a:lnTo>
                      <a:pt x="949" y="171"/>
                    </a:lnTo>
                    <a:lnTo>
                      <a:pt x="950" y="171"/>
                    </a:lnTo>
                    <a:lnTo>
                      <a:pt x="949" y="169"/>
                    </a:lnTo>
                    <a:lnTo>
                      <a:pt x="948" y="168"/>
                    </a:lnTo>
                    <a:lnTo>
                      <a:pt x="949" y="165"/>
                    </a:lnTo>
                    <a:lnTo>
                      <a:pt x="950" y="164"/>
                    </a:lnTo>
                    <a:lnTo>
                      <a:pt x="950" y="164"/>
                    </a:lnTo>
                    <a:lnTo>
                      <a:pt x="950" y="163"/>
                    </a:lnTo>
                    <a:lnTo>
                      <a:pt x="949" y="161"/>
                    </a:lnTo>
                    <a:lnTo>
                      <a:pt x="950" y="157"/>
                    </a:lnTo>
                    <a:lnTo>
                      <a:pt x="951" y="157"/>
                    </a:lnTo>
                    <a:lnTo>
                      <a:pt x="951" y="156"/>
                    </a:lnTo>
                    <a:lnTo>
                      <a:pt x="950" y="155"/>
                    </a:lnTo>
                    <a:lnTo>
                      <a:pt x="949" y="151"/>
                    </a:lnTo>
                    <a:lnTo>
                      <a:pt x="949" y="147"/>
                    </a:lnTo>
                    <a:lnTo>
                      <a:pt x="951" y="147"/>
                    </a:lnTo>
                    <a:lnTo>
                      <a:pt x="951" y="146"/>
                    </a:lnTo>
                    <a:lnTo>
                      <a:pt x="950" y="144"/>
                    </a:lnTo>
                    <a:lnTo>
                      <a:pt x="950" y="143"/>
                    </a:lnTo>
                    <a:lnTo>
                      <a:pt x="949" y="143"/>
                    </a:lnTo>
                    <a:lnTo>
                      <a:pt x="948" y="141"/>
                    </a:lnTo>
                    <a:lnTo>
                      <a:pt x="949" y="139"/>
                    </a:lnTo>
                    <a:lnTo>
                      <a:pt x="949" y="136"/>
                    </a:lnTo>
                    <a:lnTo>
                      <a:pt x="949" y="136"/>
                    </a:lnTo>
                    <a:lnTo>
                      <a:pt x="947" y="134"/>
                    </a:lnTo>
                    <a:lnTo>
                      <a:pt x="947" y="132"/>
                    </a:lnTo>
                    <a:lnTo>
                      <a:pt x="950" y="128"/>
                    </a:lnTo>
                    <a:lnTo>
                      <a:pt x="951" y="128"/>
                    </a:lnTo>
                    <a:lnTo>
                      <a:pt x="953" y="127"/>
                    </a:lnTo>
                    <a:lnTo>
                      <a:pt x="953" y="125"/>
                    </a:lnTo>
                    <a:lnTo>
                      <a:pt x="953" y="122"/>
                    </a:lnTo>
                    <a:lnTo>
                      <a:pt x="951" y="121"/>
                    </a:lnTo>
                    <a:lnTo>
                      <a:pt x="949" y="120"/>
                    </a:lnTo>
                    <a:lnTo>
                      <a:pt x="949" y="118"/>
                    </a:lnTo>
                    <a:lnTo>
                      <a:pt x="947" y="114"/>
                    </a:lnTo>
                    <a:lnTo>
                      <a:pt x="946" y="112"/>
                    </a:lnTo>
                    <a:lnTo>
                      <a:pt x="947" y="111"/>
                    </a:lnTo>
                    <a:lnTo>
                      <a:pt x="946" y="108"/>
                    </a:lnTo>
                    <a:lnTo>
                      <a:pt x="943" y="108"/>
                    </a:lnTo>
                    <a:lnTo>
                      <a:pt x="941" y="106"/>
                    </a:lnTo>
                    <a:lnTo>
                      <a:pt x="940" y="106"/>
                    </a:lnTo>
                    <a:lnTo>
                      <a:pt x="939" y="107"/>
                    </a:lnTo>
                    <a:lnTo>
                      <a:pt x="935" y="107"/>
                    </a:lnTo>
                    <a:lnTo>
                      <a:pt x="934" y="108"/>
                    </a:lnTo>
                    <a:lnTo>
                      <a:pt x="934" y="111"/>
                    </a:lnTo>
                    <a:lnTo>
                      <a:pt x="931" y="112"/>
                    </a:lnTo>
                    <a:lnTo>
                      <a:pt x="929" y="115"/>
                    </a:lnTo>
                    <a:lnTo>
                      <a:pt x="925" y="115"/>
                    </a:lnTo>
                    <a:lnTo>
                      <a:pt x="924" y="117"/>
                    </a:lnTo>
                    <a:lnTo>
                      <a:pt x="924" y="120"/>
                    </a:lnTo>
                    <a:lnTo>
                      <a:pt x="922" y="121"/>
                    </a:lnTo>
                    <a:lnTo>
                      <a:pt x="921" y="122"/>
                    </a:lnTo>
                    <a:lnTo>
                      <a:pt x="921" y="125"/>
                    </a:lnTo>
                    <a:lnTo>
                      <a:pt x="919" y="126"/>
                    </a:lnTo>
                    <a:lnTo>
                      <a:pt x="918" y="128"/>
                    </a:lnTo>
                    <a:lnTo>
                      <a:pt x="912" y="129"/>
                    </a:lnTo>
                    <a:lnTo>
                      <a:pt x="911" y="129"/>
                    </a:lnTo>
                    <a:lnTo>
                      <a:pt x="909" y="129"/>
                    </a:lnTo>
                    <a:lnTo>
                      <a:pt x="907" y="130"/>
                    </a:lnTo>
                    <a:lnTo>
                      <a:pt x="905" y="132"/>
                    </a:lnTo>
                    <a:lnTo>
                      <a:pt x="904" y="128"/>
                    </a:lnTo>
                    <a:lnTo>
                      <a:pt x="903" y="127"/>
                    </a:lnTo>
                    <a:lnTo>
                      <a:pt x="902" y="127"/>
                    </a:lnTo>
                    <a:lnTo>
                      <a:pt x="899" y="128"/>
                    </a:lnTo>
                    <a:lnTo>
                      <a:pt x="896" y="129"/>
                    </a:lnTo>
                    <a:lnTo>
                      <a:pt x="895" y="127"/>
                    </a:lnTo>
                    <a:lnTo>
                      <a:pt x="892" y="124"/>
                    </a:lnTo>
                    <a:lnTo>
                      <a:pt x="891" y="124"/>
                    </a:lnTo>
                    <a:lnTo>
                      <a:pt x="888" y="119"/>
                    </a:lnTo>
                    <a:lnTo>
                      <a:pt x="888" y="117"/>
                    </a:lnTo>
                    <a:lnTo>
                      <a:pt x="889" y="115"/>
                    </a:lnTo>
                    <a:lnTo>
                      <a:pt x="889" y="113"/>
                    </a:lnTo>
                    <a:lnTo>
                      <a:pt x="888" y="111"/>
                    </a:lnTo>
                    <a:lnTo>
                      <a:pt x="888" y="108"/>
                    </a:lnTo>
                    <a:lnTo>
                      <a:pt x="885" y="110"/>
                    </a:lnTo>
                    <a:lnTo>
                      <a:pt x="884" y="106"/>
                    </a:lnTo>
                    <a:lnTo>
                      <a:pt x="884" y="104"/>
                    </a:lnTo>
                    <a:lnTo>
                      <a:pt x="885" y="102"/>
                    </a:lnTo>
                    <a:lnTo>
                      <a:pt x="885" y="100"/>
                    </a:lnTo>
                    <a:lnTo>
                      <a:pt x="885" y="102"/>
                    </a:lnTo>
                    <a:lnTo>
                      <a:pt x="884" y="103"/>
                    </a:lnTo>
                    <a:lnTo>
                      <a:pt x="882" y="103"/>
                    </a:lnTo>
                    <a:lnTo>
                      <a:pt x="880" y="103"/>
                    </a:lnTo>
                    <a:lnTo>
                      <a:pt x="877" y="103"/>
                    </a:lnTo>
                    <a:lnTo>
                      <a:pt x="876" y="102"/>
                    </a:lnTo>
                    <a:lnTo>
                      <a:pt x="874" y="102"/>
                    </a:lnTo>
                    <a:lnTo>
                      <a:pt x="873" y="100"/>
                    </a:lnTo>
                    <a:lnTo>
                      <a:pt x="869" y="98"/>
                    </a:lnTo>
                    <a:lnTo>
                      <a:pt x="869" y="97"/>
                    </a:lnTo>
                    <a:lnTo>
                      <a:pt x="868" y="96"/>
                    </a:lnTo>
                    <a:lnTo>
                      <a:pt x="867" y="96"/>
                    </a:lnTo>
                    <a:lnTo>
                      <a:pt x="865" y="95"/>
                    </a:lnTo>
                    <a:lnTo>
                      <a:pt x="865" y="93"/>
                    </a:lnTo>
                    <a:lnTo>
                      <a:pt x="864" y="93"/>
                    </a:lnTo>
                    <a:lnTo>
                      <a:pt x="861" y="90"/>
                    </a:lnTo>
                    <a:lnTo>
                      <a:pt x="861" y="89"/>
                    </a:lnTo>
                    <a:lnTo>
                      <a:pt x="860" y="89"/>
                    </a:lnTo>
                    <a:lnTo>
                      <a:pt x="860" y="89"/>
                    </a:lnTo>
                    <a:lnTo>
                      <a:pt x="859" y="91"/>
                    </a:lnTo>
                    <a:lnTo>
                      <a:pt x="857" y="90"/>
                    </a:lnTo>
                    <a:lnTo>
                      <a:pt x="857" y="90"/>
                    </a:lnTo>
                    <a:lnTo>
                      <a:pt x="855" y="92"/>
                    </a:lnTo>
                    <a:lnTo>
                      <a:pt x="852" y="90"/>
                    </a:lnTo>
                    <a:lnTo>
                      <a:pt x="851" y="89"/>
                    </a:lnTo>
                    <a:lnTo>
                      <a:pt x="850" y="89"/>
                    </a:lnTo>
                    <a:lnTo>
                      <a:pt x="846" y="89"/>
                    </a:lnTo>
                    <a:lnTo>
                      <a:pt x="844" y="86"/>
                    </a:lnTo>
                    <a:lnTo>
                      <a:pt x="844" y="86"/>
                    </a:lnTo>
                    <a:lnTo>
                      <a:pt x="840" y="86"/>
                    </a:lnTo>
                    <a:lnTo>
                      <a:pt x="839" y="88"/>
                    </a:lnTo>
                    <a:lnTo>
                      <a:pt x="837" y="86"/>
                    </a:lnTo>
                    <a:lnTo>
                      <a:pt x="836" y="86"/>
                    </a:lnTo>
                    <a:lnTo>
                      <a:pt x="833" y="86"/>
                    </a:lnTo>
                    <a:lnTo>
                      <a:pt x="831" y="84"/>
                    </a:lnTo>
                    <a:lnTo>
                      <a:pt x="829" y="83"/>
                    </a:lnTo>
                    <a:lnTo>
                      <a:pt x="825" y="80"/>
                    </a:lnTo>
                    <a:lnTo>
                      <a:pt x="823" y="76"/>
                    </a:lnTo>
                    <a:lnTo>
                      <a:pt x="824" y="74"/>
                    </a:lnTo>
                    <a:lnTo>
                      <a:pt x="823" y="73"/>
                    </a:lnTo>
                    <a:lnTo>
                      <a:pt x="822" y="71"/>
                    </a:lnTo>
                    <a:lnTo>
                      <a:pt x="820" y="70"/>
                    </a:lnTo>
                    <a:lnTo>
                      <a:pt x="820" y="67"/>
                    </a:lnTo>
                    <a:lnTo>
                      <a:pt x="818" y="67"/>
                    </a:lnTo>
                    <a:lnTo>
                      <a:pt x="818" y="63"/>
                    </a:lnTo>
                    <a:lnTo>
                      <a:pt x="817" y="61"/>
                    </a:lnTo>
                    <a:lnTo>
                      <a:pt x="812" y="58"/>
                    </a:lnTo>
                    <a:lnTo>
                      <a:pt x="808" y="53"/>
                    </a:lnTo>
                    <a:lnTo>
                      <a:pt x="808" y="51"/>
                    </a:lnTo>
                    <a:lnTo>
                      <a:pt x="807" y="49"/>
                    </a:lnTo>
                    <a:lnTo>
                      <a:pt x="806" y="51"/>
                    </a:lnTo>
                    <a:lnTo>
                      <a:pt x="803" y="49"/>
                    </a:lnTo>
                    <a:lnTo>
                      <a:pt x="805" y="46"/>
                    </a:lnTo>
                    <a:lnTo>
                      <a:pt x="803" y="45"/>
                    </a:lnTo>
                    <a:lnTo>
                      <a:pt x="802" y="42"/>
                    </a:lnTo>
                    <a:lnTo>
                      <a:pt x="800" y="41"/>
                    </a:lnTo>
                    <a:lnTo>
                      <a:pt x="800" y="39"/>
                    </a:lnTo>
                    <a:lnTo>
                      <a:pt x="798" y="37"/>
                    </a:lnTo>
                    <a:lnTo>
                      <a:pt x="796" y="34"/>
                    </a:lnTo>
                    <a:lnTo>
                      <a:pt x="793" y="32"/>
                    </a:lnTo>
                    <a:lnTo>
                      <a:pt x="792" y="30"/>
                    </a:lnTo>
                    <a:lnTo>
                      <a:pt x="793" y="27"/>
                    </a:lnTo>
                    <a:lnTo>
                      <a:pt x="793" y="27"/>
                    </a:lnTo>
                    <a:lnTo>
                      <a:pt x="790" y="27"/>
                    </a:lnTo>
                    <a:lnTo>
                      <a:pt x="788" y="25"/>
                    </a:lnTo>
                    <a:lnTo>
                      <a:pt x="788" y="24"/>
                    </a:lnTo>
                    <a:lnTo>
                      <a:pt x="787" y="22"/>
                    </a:lnTo>
                    <a:lnTo>
                      <a:pt x="787" y="19"/>
                    </a:lnTo>
                    <a:lnTo>
                      <a:pt x="786" y="18"/>
                    </a:lnTo>
                    <a:lnTo>
                      <a:pt x="785" y="18"/>
                    </a:lnTo>
                    <a:lnTo>
                      <a:pt x="785" y="16"/>
                    </a:lnTo>
                    <a:lnTo>
                      <a:pt x="785" y="16"/>
                    </a:lnTo>
                    <a:lnTo>
                      <a:pt x="784" y="16"/>
                    </a:lnTo>
                    <a:lnTo>
                      <a:pt x="780" y="15"/>
                    </a:lnTo>
                    <a:lnTo>
                      <a:pt x="779" y="12"/>
                    </a:lnTo>
                    <a:lnTo>
                      <a:pt x="779" y="11"/>
                    </a:lnTo>
                    <a:lnTo>
                      <a:pt x="779" y="11"/>
                    </a:lnTo>
                    <a:lnTo>
                      <a:pt x="778" y="11"/>
                    </a:lnTo>
                    <a:lnTo>
                      <a:pt x="777" y="12"/>
                    </a:lnTo>
                    <a:lnTo>
                      <a:pt x="776" y="11"/>
                    </a:lnTo>
                    <a:lnTo>
                      <a:pt x="773" y="10"/>
                    </a:lnTo>
                    <a:lnTo>
                      <a:pt x="772" y="8"/>
                    </a:lnTo>
                    <a:lnTo>
                      <a:pt x="772" y="7"/>
                    </a:lnTo>
                    <a:lnTo>
                      <a:pt x="772" y="5"/>
                    </a:lnTo>
                    <a:lnTo>
                      <a:pt x="771" y="5"/>
                    </a:lnTo>
                    <a:lnTo>
                      <a:pt x="769" y="5"/>
                    </a:lnTo>
                    <a:lnTo>
                      <a:pt x="768" y="4"/>
                    </a:lnTo>
                    <a:lnTo>
                      <a:pt x="766" y="4"/>
                    </a:lnTo>
                    <a:lnTo>
                      <a:pt x="764" y="4"/>
                    </a:lnTo>
                    <a:lnTo>
                      <a:pt x="763" y="4"/>
                    </a:lnTo>
                    <a:lnTo>
                      <a:pt x="763" y="4"/>
                    </a:lnTo>
                    <a:lnTo>
                      <a:pt x="763" y="7"/>
                    </a:lnTo>
                    <a:lnTo>
                      <a:pt x="761" y="8"/>
                    </a:lnTo>
                    <a:lnTo>
                      <a:pt x="757" y="5"/>
                    </a:lnTo>
                    <a:lnTo>
                      <a:pt x="757" y="5"/>
                    </a:lnTo>
                    <a:lnTo>
                      <a:pt x="755" y="5"/>
                    </a:lnTo>
                    <a:lnTo>
                      <a:pt x="750" y="5"/>
                    </a:lnTo>
                    <a:lnTo>
                      <a:pt x="750" y="3"/>
                    </a:lnTo>
                    <a:lnTo>
                      <a:pt x="748" y="2"/>
                    </a:lnTo>
                    <a:lnTo>
                      <a:pt x="743" y="2"/>
                    </a:lnTo>
                    <a:lnTo>
                      <a:pt x="741" y="1"/>
                    </a:lnTo>
                    <a:lnTo>
                      <a:pt x="739" y="1"/>
                    </a:lnTo>
                    <a:lnTo>
                      <a:pt x="738" y="0"/>
                    </a:lnTo>
                    <a:lnTo>
                      <a:pt x="736" y="1"/>
                    </a:lnTo>
                    <a:lnTo>
                      <a:pt x="733" y="1"/>
                    </a:lnTo>
                    <a:lnTo>
                      <a:pt x="732" y="3"/>
                    </a:lnTo>
                    <a:lnTo>
                      <a:pt x="731" y="3"/>
                    </a:lnTo>
                    <a:lnTo>
                      <a:pt x="729" y="4"/>
                    </a:lnTo>
                    <a:lnTo>
                      <a:pt x="726" y="4"/>
                    </a:lnTo>
                    <a:lnTo>
                      <a:pt x="724" y="4"/>
                    </a:lnTo>
                    <a:lnTo>
                      <a:pt x="720" y="4"/>
                    </a:lnTo>
                    <a:lnTo>
                      <a:pt x="719" y="5"/>
                    </a:lnTo>
                    <a:lnTo>
                      <a:pt x="717" y="5"/>
                    </a:lnTo>
                    <a:lnTo>
                      <a:pt x="716" y="8"/>
                    </a:lnTo>
                    <a:lnTo>
                      <a:pt x="712" y="9"/>
                    </a:lnTo>
                    <a:lnTo>
                      <a:pt x="710" y="9"/>
                    </a:lnTo>
                    <a:lnTo>
                      <a:pt x="710" y="10"/>
                    </a:lnTo>
                    <a:lnTo>
                      <a:pt x="707" y="10"/>
                    </a:lnTo>
                    <a:lnTo>
                      <a:pt x="706" y="10"/>
                    </a:lnTo>
                    <a:lnTo>
                      <a:pt x="702" y="11"/>
                    </a:lnTo>
                    <a:lnTo>
                      <a:pt x="701" y="11"/>
                    </a:lnTo>
                    <a:lnTo>
                      <a:pt x="701" y="14"/>
                    </a:lnTo>
                    <a:lnTo>
                      <a:pt x="698" y="16"/>
                    </a:lnTo>
                    <a:lnTo>
                      <a:pt x="697" y="19"/>
                    </a:lnTo>
                    <a:lnTo>
                      <a:pt x="697" y="20"/>
                    </a:lnTo>
                    <a:lnTo>
                      <a:pt x="697" y="22"/>
                    </a:lnTo>
                    <a:lnTo>
                      <a:pt x="696" y="23"/>
                    </a:lnTo>
                    <a:lnTo>
                      <a:pt x="696" y="26"/>
                    </a:lnTo>
                    <a:lnTo>
                      <a:pt x="696" y="26"/>
                    </a:lnTo>
                    <a:lnTo>
                      <a:pt x="697" y="26"/>
                    </a:lnTo>
                    <a:lnTo>
                      <a:pt x="699" y="25"/>
                    </a:lnTo>
                    <a:lnTo>
                      <a:pt x="703" y="24"/>
                    </a:lnTo>
                    <a:lnTo>
                      <a:pt x="705" y="24"/>
                    </a:lnTo>
                    <a:lnTo>
                      <a:pt x="707" y="29"/>
                    </a:lnTo>
                    <a:lnTo>
                      <a:pt x="709" y="31"/>
                    </a:lnTo>
                    <a:lnTo>
                      <a:pt x="711" y="33"/>
                    </a:lnTo>
                    <a:lnTo>
                      <a:pt x="711" y="36"/>
                    </a:lnTo>
                    <a:lnTo>
                      <a:pt x="712" y="38"/>
                    </a:lnTo>
                    <a:lnTo>
                      <a:pt x="712" y="41"/>
                    </a:lnTo>
                    <a:lnTo>
                      <a:pt x="710" y="44"/>
                    </a:lnTo>
                    <a:lnTo>
                      <a:pt x="707" y="46"/>
                    </a:lnTo>
                    <a:lnTo>
                      <a:pt x="707" y="49"/>
                    </a:lnTo>
                    <a:lnTo>
                      <a:pt x="705" y="52"/>
                    </a:lnTo>
                    <a:lnTo>
                      <a:pt x="704" y="54"/>
                    </a:lnTo>
                    <a:lnTo>
                      <a:pt x="703" y="56"/>
                    </a:lnTo>
                    <a:lnTo>
                      <a:pt x="705" y="59"/>
                    </a:lnTo>
                    <a:lnTo>
                      <a:pt x="704" y="61"/>
                    </a:lnTo>
                    <a:lnTo>
                      <a:pt x="705" y="63"/>
                    </a:lnTo>
                    <a:lnTo>
                      <a:pt x="706" y="64"/>
                    </a:lnTo>
                    <a:lnTo>
                      <a:pt x="706" y="69"/>
                    </a:lnTo>
                    <a:lnTo>
                      <a:pt x="704" y="70"/>
                    </a:lnTo>
                    <a:lnTo>
                      <a:pt x="704" y="71"/>
                    </a:lnTo>
                    <a:lnTo>
                      <a:pt x="705" y="74"/>
                    </a:lnTo>
                    <a:lnTo>
                      <a:pt x="705" y="78"/>
                    </a:lnTo>
                    <a:lnTo>
                      <a:pt x="704" y="80"/>
                    </a:lnTo>
                    <a:lnTo>
                      <a:pt x="704" y="83"/>
                    </a:lnTo>
                    <a:lnTo>
                      <a:pt x="705" y="83"/>
                    </a:lnTo>
                    <a:lnTo>
                      <a:pt x="706" y="83"/>
                    </a:lnTo>
                    <a:lnTo>
                      <a:pt x="707" y="83"/>
                    </a:lnTo>
                    <a:lnTo>
                      <a:pt x="710" y="84"/>
                    </a:lnTo>
                    <a:lnTo>
                      <a:pt x="710" y="88"/>
                    </a:lnTo>
                    <a:lnTo>
                      <a:pt x="709" y="91"/>
                    </a:lnTo>
                    <a:lnTo>
                      <a:pt x="706" y="95"/>
                    </a:lnTo>
                    <a:lnTo>
                      <a:pt x="701" y="95"/>
                    </a:lnTo>
                    <a:lnTo>
                      <a:pt x="697" y="97"/>
                    </a:lnTo>
                    <a:lnTo>
                      <a:pt x="690" y="104"/>
                    </a:lnTo>
                    <a:lnTo>
                      <a:pt x="687" y="105"/>
                    </a:lnTo>
                    <a:lnTo>
                      <a:pt x="684" y="103"/>
                    </a:lnTo>
                    <a:lnTo>
                      <a:pt x="681" y="103"/>
                    </a:lnTo>
                    <a:lnTo>
                      <a:pt x="677" y="103"/>
                    </a:lnTo>
                    <a:lnTo>
                      <a:pt x="676" y="102"/>
                    </a:lnTo>
                    <a:lnTo>
                      <a:pt x="675" y="102"/>
                    </a:lnTo>
                    <a:lnTo>
                      <a:pt x="675" y="102"/>
                    </a:lnTo>
                    <a:lnTo>
                      <a:pt x="672" y="125"/>
                    </a:lnTo>
                    <a:lnTo>
                      <a:pt x="672" y="129"/>
                    </a:lnTo>
                    <a:lnTo>
                      <a:pt x="671" y="134"/>
                    </a:lnTo>
                    <a:lnTo>
                      <a:pt x="672" y="137"/>
                    </a:lnTo>
                    <a:lnTo>
                      <a:pt x="669" y="143"/>
                    </a:lnTo>
                    <a:lnTo>
                      <a:pt x="672" y="148"/>
                    </a:lnTo>
                    <a:lnTo>
                      <a:pt x="677" y="150"/>
                    </a:lnTo>
                    <a:lnTo>
                      <a:pt x="682" y="147"/>
                    </a:lnTo>
                    <a:lnTo>
                      <a:pt x="689" y="147"/>
                    </a:lnTo>
                    <a:lnTo>
                      <a:pt x="696" y="148"/>
                    </a:lnTo>
                    <a:lnTo>
                      <a:pt x="698" y="150"/>
                    </a:lnTo>
                    <a:lnTo>
                      <a:pt x="702" y="147"/>
                    </a:lnTo>
                    <a:lnTo>
                      <a:pt x="701" y="143"/>
                    </a:lnTo>
                    <a:lnTo>
                      <a:pt x="702" y="140"/>
                    </a:lnTo>
                    <a:lnTo>
                      <a:pt x="706" y="139"/>
                    </a:lnTo>
                    <a:lnTo>
                      <a:pt x="707" y="136"/>
                    </a:lnTo>
                    <a:lnTo>
                      <a:pt x="716" y="139"/>
                    </a:lnTo>
                    <a:lnTo>
                      <a:pt x="720" y="143"/>
                    </a:lnTo>
                    <a:lnTo>
                      <a:pt x="726" y="149"/>
                    </a:lnTo>
                    <a:lnTo>
                      <a:pt x="731" y="154"/>
                    </a:lnTo>
                    <a:lnTo>
                      <a:pt x="736" y="158"/>
                    </a:lnTo>
                    <a:lnTo>
                      <a:pt x="736" y="162"/>
                    </a:lnTo>
                    <a:lnTo>
                      <a:pt x="738" y="163"/>
                    </a:lnTo>
                    <a:lnTo>
                      <a:pt x="738" y="166"/>
                    </a:lnTo>
                    <a:lnTo>
                      <a:pt x="736" y="169"/>
                    </a:lnTo>
                    <a:lnTo>
                      <a:pt x="736" y="171"/>
                    </a:lnTo>
                    <a:lnTo>
                      <a:pt x="734" y="173"/>
                    </a:lnTo>
                    <a:lnTo>
                      <a:pt x="731" y="172"/>
                    </a:lnTo>
                    <a:lnTo>
                      <a:pt x="729" y="171"/>
                    </a:lnTo>
                    <a:lnTo>
                      <a:pt x="727" y="172"/>
                    </a:lnTo>
                    <a:lnTo>
                      <a:pt x="725" y="173"/>
                    </a:lnTo>
                    <a:lnTo>
                      <a:pt x="720" y="171"/>
                    </a:lnTo>
                    <a:lnTo>
                      <a:pt x="719" y="171"/>
                    </a:lnTo>
                    <a:lnTo>
                      <a:pt x="716" y="176"/>
                    </a:lnTo>
                    <a:lnTo>
                      <a:pt x="712" y="178"/>
                    </a:lnTo>
                    <a:lnTo>
                      <a:pt x="709" y="180"/>
                    </a:lnTo>
                    <a:lnTo>
                      <a:pt x="705" y="179"/>
                    </a:lnTo>
                    <a:lnTo>
                      <a:pt x="705" y="180"/>
                    </a:lnTo>
                    <a:lnTo>
                      <a:pt x="704" y="183"/>
                    </a:lnTo>
                    <a:lnTo>
                      <a:pt x="701" y="184"/>
                    </a:lnTo>
                    <a:lnTo>
                      <a:pt x="699" y="184"/>
                    </a:lnTo>
                    <a:lnTo>
                      <a:pt x="697" y="188"/>
                    </a:lnTo>
                    <a:lnTo>
                      <a:pt x="696" y="193"/>
                    </a:lnTo>
                    <a:lnTo>
                      <a:pt x="696" y="197"/>
                    </a:lnTo>
                    <a:lnTo>
                      <a:pt x="694" y="199"/>
                    </a:lnTo>
                    <a:lnTo>
                      <a:pt x="690" y="200"/>
                    </a:lnTo>
                    <a:lnTo>
                      <a:pt x="683" y="205"/>
                    </a:lnTo>
                    <a:lnTo>
                      <a:pt x="680" y="205"/>
                    </a:lnTo>
                    <a:lnTo>
                      <a:pt x="676" y="203"/>
                    </a:lnTo>
                    <a:lnTo>
                      <a:pt x="675" y="205"/>
                    </a:lnTo>
                    <a:lnTo>
                      <a:pt x="672" y="210"/>
                    </a:lnTo>
                    <a:lnTo>
                      <a:pt x="665" y="215"/>
                    </a:lnTo>
                    <a:lnTo>
                      <a:pt x="664" y="217"/>
                    </a:lnTo>
                    <a:lnTo>
                      <a:pt x="662" y="220"/>
                    </a:lnTo>
                    <a:lnTo>
                      <a:pt x="660" y="221"/>
                    </a:lnTo>
                    <a:lnTo>
                      <a:pt x="657" y="219"/>
                    </a:lnTo>
                    <a:lnTo>
                      <a:pt x="653" y="217"/>
                    </a:lnTo>
                    <a:lnTo>
                      <a:pt x="647" y="216"/>
                    </a:lnTo>
                    <a:lnTo>
                      <a:pt x="644" y="214"/>
                    </a:lnTo>
                    <a:lnTo>
                      <a:pt x="640" y="214"/>
                    </a:lnTo>
                    <a:lnTo>
                      <a:pt x="635" y="215"/>
                    </a:lnTo>
                    <a:lnTo>
                      <a:pt x="632" y="217"/>
                    </a:lnTo>
                    <a:lnTo>
                      <a:pt x="630" y="220"/>
                    </a:lnTo>
                    <a:lnTo>
                      <a:pt x="630" y="225"/>
                    </a:lnTo>
                    <a:lnTo>
                      <a:pt x="630" y="229"/>
                    </a:lnTo>
                    <a:lnTo>
                      <a:pt x="630" y="231"/>
                    </a:lnTo>
                    <a:lnTo>
                      <a:pt x="636" y="235"/>
                    </a:lnTo>
                    <a:lnTo>
                      <a:pt x="643" y="239"/>
                    </a:lnTo>
                    <a:lnTo>
                      <a:pt x="643" y="242"/>
                    </a:lnTo>
                    <a:lnTo>
                      <a:pt x="642" y="245"/>
                    </a:lnTo>
                    <a:lnTo>
                      <a:pt x="639" y="247"/>
                    </a:lnTo>
                    <a:lnTo>
                      <a:pt x="632" y="256"/>
                    </a:lnTo>
                    <a:lnTo>
                      <a:pt x="629" y="261"/>
                    </a:lnTo>
                    <a:lnTo>
                      <a:pt x="627" y="267"/>
                    </a:lnTo>
                    <a:lnTo>
                      <a:pt x="623" y="267"/>
                    </a:lnTo>
                    <a:lnTo>
                      <a:pt x="618" y="269"/>
                    </a:lnTo>
                    <a:lnTo>
                      <a:pt x="614" y="269"/>
                    </a:lnTo>
                    <a:lnTo>
                      <a:pt x="610" y="272"/>
                    </a:lnTo>
                    <a:lnTo>
                      <a:pt x="606" y="275"/>
                    </a:lnTo>
                    <a:lnTo>
                      <a:pt x="601" y="275"/>
                    </a:lnTo>
                    <a:lnTo>
                      <a:pt x="595" y="276"/>
                    </a:lnTo>
                    <a:lnTo>
                      <a:pt x="591" y="278"/>
                    </a:lnTo>
                    <a:lnTo>
                      <a:pt x="586" y="279"/>
                    </a:lnTo>
                    <a:lnTo>
                      <a:pt x="575" y="282"/>
                    </a:lnTo>
                    <a:lnTo>
                      <a:pt x="566" y="286"/>
                    </a:lnTo>
                    <a:lnTo>
                      <a:pt x="562" y="290"/>
                    </a:lnTo>
                    <a:lnTo>
                      <a:pt x="553" y="297"/>
                    </a:lnTo>
                    <a:lnTo>
                      <a:pt x="548" y="298"/>
                    </a:lnTo>
                    <a:lnTo>
                      <a:pt x="542" y="296"/>
                    </a:lnTo>
                    <a:lnTo>
                      <a:pt x="542" y="294"/>
                    </a:lnTo>
                    <a:lnTo>
                      <a:pt x="542" y="293"/>
                    </a:lnTo>
                    <a:lnTo>
                      <a:pt x="536" y="295"/>
                    </a:lnTo>
                    <a:lnTo>
                      <a:pt x="531" y="295"/>
                    </a:lnTo>
                    <a:lnTo>
                      <a:pt x="525" y="293"/>
                    </a:lnTo>
                    <a:lnTo>
                      <a:pt x="520" y="291"/>
                    </a:lnTo>
                    <a:lnTo>
                      <a:pt x="511" y="288"/>
                    </a:lnTo>
                    <a:lnTo>
                      <a:pt x="501" y="283"/>
                    </a:lnTo>
                    <a:lnTo>
                      <a:pt x="496" y="279"/>
                    </a:lnTo>
                    <a:lnTo>
                      <a:pt x="491" y="279"/>
                    </a:lnTo>
                    <a:lnTo>
                      <a:pt x="481" y="278"/>
                    </a:lnTo>
                    <a:lnTo>
                      <a:pt x="472" y="278"/>
                    </a:lnTo>
                    <a:lnTo>
                      <a:pt x="469" y="278"/>
                    </a:lnTo>
                    <a:lnTo>
                      <a:pt x="468" y="279"/>
                    </a:lnTo>
                    <a:lnTo>
                      <a:pt x="467" y="280"/>
                    </a:lnTo>
                    <a:lnTo>
                      <a:pt x="461" y="282"/>
                    </a:lnTo>
                    <a:lnTo>
                      <a:pt x="454" y="283"/>
                    </a:lnTo>
                    <a:lnTo>
                      <a:pt x="440" y="282"/>
                    </a:lnTo>
                    <a:lnTo>
                      <a:pt x="431" y="282"/>
                    </a:lnTo>
                    <a:lnTo>
                      <a:pt x="424" y="282"/>
                    </a:lnTo>
                    <a:lnTo>
                      <a:pt x="415" y="283"/>
                    </a:lnTo>
                    <a:lnTo>
                      <a:pt x="412" y="282"/>
                    </a:lnTo>
                    <a:lnTo>
                      <a:pt x="408" y="275"/>
                    </a:lnTo>
                    <a:lnTo>
                      <a:pt x="406" y="272"/>
                    </a:lnTo>
                    <a:lnTo>
                      <a:pt x="404" y="267"/>
                    </a:lnTo>
                    <a:lnTo>
                      <a:pt x="400" y="264"/>
                    </a:lnTo>
                    <a:lnTo>
                      <a:pt x="399" y="259"/>
                    </a:lnTo>
                    <a:lnTo>
                      <a:pt x="398" y="257"/>
                    </a:lnTo>
                    <a:lnTo>
                      <a:pt x="397" y="256"/>
                    </a:lnTo>
                    <a:lnTo>
                      <a:pt x="394" y="254"/>
                    </a:lnTo>
                    <a:lnTo>
                      <a:pt x="392" y="254"/>
                    </a:lnTo>
                    <a:lnTo>
                      <a:pt x="392" y="252"/>
                    </a:lnTo>
                    <a:lnTo>
                      <a:pt x="391" y="250"/>
                    </a:lnTo>
                    <a:lnTo>
                      <a:pt x="390" y="250"/>
                    </a:lnTo>
                    <a:lnTo>
                      <a:pt x="385" y="250"/>
                    </a:lnTo>
                    <a:lnTo>
                      <a:pt x="382" y="247"/>
                    </a:lnTo>
                    <a:lnTo>
                      <a:pt x="376" y="244"/>
                    </a:lnTo>
                    <a:lnTo>
                      <a:pt x="373" y="244"/>
                    </a:lnTo>
                    <a:lnTo>
                      <a:pt x="372" y="244"/>
                    </a:lnTo>
                    <a:lnTo>
                      <a:pt x="369" y="243"/>
                    </a:lnTo>
                    <a:lnTo>
                      <a:pt x="368" y="241"/>
                    </a:lnTo>
                    <a:lnTo>
                      <a:pt x="363" y="238"/>
                    </a:lnTo>
                    <a:lnTo>
                      <a:pt x="353" y="236"/>
                    </a:lnTo>
                    <a:lnTo>
                      <a:pt x="353" y="236"/>
                    </a:lnTo>
                    <a:lnTo>
                      <a:pt x="351" y="237"/>
                    </a:lnTo>
                    <a:lnTo>
                      <a:pt x="347" y="238"/>
                    </a:lnTo>
                    <a:lnTo>
                      <a:pt x="340" y="238"/>
                    </a:lnTo>
                    <a:lnTo>
                      <a:pt x="324" y="235"/>
                    </a:lnTo>
                    <a:lnTo>
                      <a:pt x="320" y="232"/>
                    </a:lnTo>
                    <a:lnTo>
                      <a:pt x="317" y="227"/>
                    </a:lnTo>
                    <a:lnTo>
                      <a:pt x="316" y="224"/>
                    </a:lnTo>
                    <a:lnTo>
                      <a:pt x="316" y="221"/>
                    </a:lnTo>
                    <a:lnTo>
                      <a:pt x="318" y="219"/>
                    </a:lnTo>
                    <a:lnTo>
                      <a:pt x="319" y="217"/>
                    </a:lnTo>
                    <a:lnTo>
                      <a:pt x="320" y="216"/>
                    </a:lnTo>
                    <a:lnTo>
                      <a:pt x="318" y="214"/>
                    </a:lnTo>
                    <a:lnTo>
                      <a:pt x="318" y="210"/>
                    </a:lnTo>
                    <a:lnTo>
                      <a:pt x="318" y="208"/>
                    </a:lnTo>
                    <a:lnTo>
                      <a:pt x="318" y="205"/>
                    </a:lnTo>
                    <a:lnTo>
                      <a:pt x="317" y="203"/>
                    </a:lnTo>
                    <a:lnTo>
                      <a:pt x="316" y="201"/>
                    </a:lnTo>
                    <a:lnTo>
                      <a:pt x="313" y="200"/>
                    </a:lnTo>
                    <a:lnTo>
                      <a:pt x="310" y="198"/>
                    </a:lnTo>
                    <a:lnTo>
                      <a:pt x="309" y="194"/>
                    </a:lnTo>
                    <a:lnTo>
                      <a:pt x="308" y="192"/>
                    </a:lnTo>
                    <a:lnTo>
                      <a:pt x="306" y="190"/>
                    </a:lnTo>
                    <a:lnTo>
                      <a:pt x="306" y="187"/>
                    </a:lnTo>
                    <a:lnTo>
                      <a:pt x="305" y="185"/>
                    </a:lnTo>
                    <a:lnTo>
                      <a:pt x="303" y="184"/>
                    </a:lnTo>
                    <a:lnTo>
                      <a:pt x="301" y="183"/>
                    </a:lnTo>
                    <a:lnTo>
                      <a:pt x="298" y="180"/>
                    </a:lnTo>
                    <a:lnTo>
                      <a:pt x="297" y="180"/>
                    </a:lnTo>
                    <a:lnTo>
                      <a:pt x="295" y="180"/>
                    </a:lnTo>
                    <a:lnTo>
                      <a:pt x="294" y="181"/>
                    </a:lnTo>
                    <a:lnTo>
                      <a:pt x="291" y="183"/>
                    </a:lnTo>
                    <a:lnTo>
                      <a:pt x="289" y="181"/>
                    </a:lnTo>
                    <a:lnTo>
                      <a:pt x="287" y="179"/>
                    </a:lnTo>
                    <a:lnTo>
                      <a:pt x="286" y="178"/>
                    </a:lnTo>
                    <a:lnTo>
                      <a:pt x="284" y="178"/>
                    </a:lnTo>
                    <a:lnTo>
                      <a:pt x="281" y="179"/>
                    </a:lnTo>
                    <a:lnTo>
                      <a:pt x="281" y="180"/>
                    </a:lnTo>
                    <a:lnTo>
                      <a:pt x="280" y="183"/>
                    </a:lnTo>
                    <a:lnTo>
                      <a:pt x="278" y="183"/>
                    </a:lnTo>
                    <a:lnTo>
                      <a:pt x="273" y="180"/>
                    </a:lnTo>
                    <a:lnTo>
                      <a:pt x="273" y="177"/>
                    </a:lnTo>
                    <a:lnTo>
                      <a:pt x="273" y="177"/>
                    </a:lnTo>
                    <a:lnTo>
                      <a:pt x="271" y="175"/>
                    </a:lnTo>
                    <a:lnTo>
                      <a:pt x="267" y="172"/>
                    </a:lnTo>
                    <a:lnTo>
                      <a:pt x="265" y="170"/>
                    </a:lnTo>
                    <a:lnTo>
                      <a:pt x="264" y="169"/>
                    </a:lnTo>
                    <a:lnTo>
                      <a:pt x="261" y="166"/>
                    </a:lnTo>
                    <a:lnTo>
                      <a:pt x="260" y="164"/>
                    </a:lnTo>
                    <a:lnTo>
                      <a:pt x="260" y="163"/>
                    </a:lnTo>
                    <a:lnTo>
                      <a:pt x="259" y="164"/>
                    </a:lnTo>
                    <a:lnTo>
                      <a:pt x="257" y="161"/>
                    </a:lnTo>
                    <a:lnTo>
                      <a:pt x="256" y="159"/>
                    </a:lnTo>
                    <a:lnTo>
                      <a:pt x="256" y="156"/>
                    </a:lnTo>
                    <a:lnTo>
                      <a:pt x="256" y="156"/>
                    </a:lnTo>
                    <a:lnTo>
                      <a:pt x="256" y="156"/>
                    </a:lnTo>
                    <a:lnTo>
                      <a:pt x="252" y="155"/>
                    </a:lnTo>
                    <a:lnTo>
                      <a:pt x="252" y="155"/>
                    </a:lnTo>
                    <a:lnTo>
                      <a:pt x="249" y="158"/>
                    </a:lnTo>
                    <a:lnTo>
                      <a:pt x="246" y="159"/>
                    </a:lnTo>
                    <a:lnTo>
                      <a:pt x="243" y="163"/>
                    </a:lnTo>
                    <a:lnTo>
                      <a:pt x="243" y="164"/>
                    </a:lnTo>
                    <a:lnTo>
                      <a:pt x="244" y="166"/>
                    </a:lnTo>
                    <a:lnTo>
                      <a:pt x="241" y="171"/>
                    </a:lnTo>
                    <a:lnTo>
                      <a:pt x="236" y="172"/>
                    </a:lnTo>
                    <a:lnTo>
                      <a:pt x="234" y="175"/>
                    </a:lnTo>
                    <a:lnTo>
                      <a:pt x="234" y="177"/>
                    </a:lnTo>
                    <a:lnTo>
                      <a:pt x="234" y="183"/>
                    </a:lnTo>
                    <a:lnTo>
                      <a:pt x="237" y="188"/>
                    </a:lnTo>
                    <a:lnTo>
                      <a:pt x="239" y="193"/>
                    </a:lnTo>
                    <a:lnTo>
                      <a:pt x="239" y="197"/>
                    </a:lnTo>
                    <a:lnTo>
                      <a:pt x="235" y="201"/>
                    </a:lnTo>
                    <a:lnTo>
                      <a:pt x="231" y="202"/>
                    </a:lnTo>
                    <a:lnTo>
                      <a:pt x="229" y="205"/>
                    </a:lnTo>
                    <a:lnTo>
                      <a:pt x="226" y="206"/>
                    </a:lnTo>
                    <a:lnTo>
                      <a:pt x="223" y="205"/>
                    </a:lnTo>
                    <a:lnTo>
                      <a:pt x="223" y="203"/>
                    </a:lnTo>
                    <a:lnTo>
                      <a:pt x="221" y="203"/>
                    </a:lnTo>
                    <a:lnTo>
                      <a:pt x="215" y="205"/>
                    </a:lnTo>
                    <a:lnTo>
                      <a:pt x="210" y="205"/>
                    </a:lnTo>
                    <a:lnTo>
                      <a:pt x="205" y="202"/>
                    </a:lnTo>
                    <a:lnTo>
                      <a:pt x="201" y="202"/>
                    </a:lnTo>
                    <a:lnTo>
                      <a:pt x="200" y="202"/>
                    </a:lnTo>
                    <a:lnTo>
                      <a:pt x="199" y="208"/>
                    </a:lnTo>
                    <a:lnTo>
                      <a:pt x="198" y="213"/>
                    </a:lnTo>
                    <a:lnTo>
                      <a:pt x="198" y="216"/>
                    </a:lnTo>
                    <a:lnTo>
                      <a:pt x="197" y="224"/>
                    </a:lnTo>
                    <a:lnTo>
                      <a:pt x="197" y="231"/>
                    </a:lnTo>
                    <a:lnTo>
                      <a:pt x="195" y="234"/>
                    </a:lnTo>
                    <a:lnTo>
                      <a:pt x="197" y="234"/>
                    </a:lnTo>
                    <a:lnTo>
                      <a:pt x="201" y="236"/>
                    </a:lnTo>
                    <a:lnTo>
                      <a:pt x="199" y="239"/>
                    </a:lnTo>
                    <a:lnTo>
                      <a:pt x="199" y="243"/>
                    </a:lnTo>
                    <a:lnTo>
                      <a:pt x="195" y="243"/>
                    </a:lnTo>
                    <a:lnTo>
                      <a:pt x="194" y="244"/>
                    </a:lnTo>
                    <a:lnTo>
                      <a:pt x="191" y="244"/>
                    </a:lnTo>
                    <a:lnTo>
                      <a:pt x="190" y="243"/>
                    </a:lnTo>
                    <a:lnTo>
                      <a:pt x="189" y="244"/>
                    </a:lnTo>
                    <a:lnTo>
                      <a:pt x="184" y="244"/>
                    </a:lnTo>
                    <a:lnTo>
                      <a:pt x="177" y="246"/>
                    </a:lnTo>
                    <a:lnTo>
                      <a:pt x="172" y="247"/>
                    </a:lnTo>
                    <a:lnTo>
                      <a:pt x="170" y="247"/>
                    </a:lnTo>
                    <a:lnTo>
                      <a:pt x="168" y="246"/>
                    </a:lnTo>
                    <a:lnTo>
                      <a:pt x="167" y="247"/>
                    </a:lnTo>
                    <a:lnTo>
                      <a:pt x="164" y="250"/>
                    </a:lnTo>
                    <a:lnTo>
                      <a:pt x="164" y="251"/>
                    </a:lnTo>
                    <a:lnTo>
                      <a:pt x="165" y="252"/>
                    </a:lnTo>
                    <a:lnTo>
                      <a:pt x="170" y="252"/>
                    </a:lnTo>
                    <a:lnTo>
                      <a:pt x="175" y="252"/>
                    </a:lnTo>
                    <a:lnTo>
                      <a:pt x="175" y="256"/>
                    </a:lnTo>
                    <a:lnTo>
                      <a:pt x="172" y="257"/>
                    </a:lnTo>
                    <a:lnTo>
                      <a:pt x="173" y="261"/>
                    </a:lnTo>
                    <a:lnTo>
                      <a:pt x="173" y="264"/>
                    </a:lnTo>
                    <a:lnTo>
                      <a:pt x="176" y="265"/>
                    </a:lnTo>
                    <a:lnTo>
                      <a:pt x="176" y="268"/>
                    </a:lnTo>
                    <a:lnTo>
                      <a:pt x="179" y="273"/>
                    </a:lnTo>
                    <a:lnTo>
                      <a:pt x="179" y="275"/>
                    </a:lnTo>
                    <a:lnTo>
                      <a:pt x="183" y="278"/>
                    </a:lnTo>
                    <a:lnTo>
                      <a:pt x="184" y="285"/>
                    </a:lnTo>
                    <a:lnTo>
                      <a:pt x="182" y="287"/>
                    </a:lnTo>
                    <a:lnTo>
                      <a:pt x="182" y="289"/>
                    </a:lnTo>
                    <a:lnTo>
                      <a:pt x="185" y="293"/>
                    </a:lnTo>
                    <a:lnTo>
                      <a:pt x="183" y="294"/>
                    </a:lnTo>
                    <a:lnTo>
                      <a:pt x="182" y="295"/>
                    </a:lnTo>
                    <a:lnTo>
                      <a:pt x="179" y="297"/>
                    </a:lnTo>
                    <a:lnTo>
                      <a:pt x="179" y="301"/>
                    </a:lnTo>
                    <a:lnTo>
                      <a:pt x="175" y="303"/>
                    </a:lnTo>
                    <a:lnTo>
                      <a:pt x="168" y="301"/>
                    </a:lnTo>
                    <a:lnTo>
                      <a:pt x="161" y="294"/>
                    </a:lnTo>
                    <a:lnTo>
                      <a:pt x="158" y="295"/>
                    </a:lnTo>
                    <a:lnTo>
                      <a:pt x="152" y="293"/>
                    </a:lnTo>
                    <a:lnTo>
                      <a:pt x="142" y="291"/>
                    </a:lnTo>
                    <a:lnTo>
                      <a:pt x="138" y="294"/>
                    </a:lnTo>
                    <a:lnTo>
                      <a:pt x="130" y="291"/>
                    </a:lnTo>
                    <a:lnTo>
                      <a:pt x="123" y="293"/>
                    </a:lnTo>
                    <a:lnTo>
                      <a:pt x="118" y="294"/>
                    </a:lnTo>
                    <a:lnTo>
                      <a:pt x="116" y="293"/>
                    </a:lnTo>
                    <a:lnTo>
                      <a:pt x="112" y="295"/>
                    </a:lnTo>
                    <a:lnTo>
                      <a:pt x="110" y="296"/>
                    </a:lnTo>
                    <a:lnTo>
                      <a:pt x="109" y="296"/>
                    </a:lnTo>
                    <a:lnTo>
                      <a:pt x="101" y="295"/>
                    </a:lnTo>
                    <a:lnTo>
                      <a:pt x="94" y="293"/>
                    </a:lnTo>
                    <a:lnTo>
                      <a:pt x="91" y="291"/>
                    </a:lnTo>
                    <a:lnTo>
                      <a:pt x="87" y="291"/>
                    </a:lnTo>
                    <a:lnTo>
                      <a:pt x="84" y="293"/>
                    </a:lnTo>
                    <a:lnTo>
                      <a:pt x="81" y="291"/>
                    </a:lnTo>
                    <a:lnTo>
                      <a:pt x="79" y="291"/>
                    </a:lnTo>
                    <a:lnTo>
                      <a:pt x="78" y="291"/>
                    </a:lnTo>
                    <a:lnTo>
                      <a:pt x="78" y="294"/>
                    </a:lnTo>
                    <a:lnTo>
                      <a:pt x="79" y="297"/>
                    </a:lnTo>
                    <a:lnTo>
                      <a:pt x="79" y="303"/>
                    </a:lnTo>
                    <a:lnTo>
                      <a:pt x="73" y="304"/>
                    </a:lnTo>
                    <a:lnTo>
                      <a:pt x="64" y="304"/>
                    </a:lnTo>
                    <a:lnTo>
                      <a:pt x="51" y="303"/>
                    </a:lnTo>
                    <a:lnTo>
                      <a:pt x="49" y="302"/>
                    </a:lnTo>
                    <a:lnTo>
                      <a:pt x="44" y="301"/>
                    </a:lnTo>
                    <a:lnTo>
                      <a:pt x="43" y="303"/>
                    </a:lnTo>
                    <a:lnTo>
                      <a:pt x="44" y="305"/>
                    </a:lnTo>
                    <a:lnTo>
                      <a:pt x="41" y="307"/>
                    </a:lnTo>
                    <a:lnTo>
                      <a:pt x="41" y="307"/>
                    </a:lnTo>
                    <a:lnTo>
                      <a:pt x="42" y="311"/>
                    </a:lnTo>
                    <a:lnTo>
                      <a:pt x="35" y="323"/>
                    </a:lnTo>
                    <a:lnTo>
                      <a:pt x="36" y="323"/>
                    </a:lnTo>
                    <a:lnTo>
                      <a:pt x="44" y="325"/>
                    </a:lnTo>
                    <a:lnTo>
                      <a:pt x="46" y="327"/>
                    </a:lnTo>
                    <a:lnTo>
                      <a:pt x="48" y="329"/>
                    </a:lnTo>
                    <a:lnTo>
                      <a:pt x="50" y="326"/>
                    </a:lnTo>
                    <a:lnTo>
                      <a:pt x="50" y="322"/>
                    </a:lnTo>
                    <a:lnTo>
                      <a:pt x="54" y="323"/>
                    </a:lnTo>
                    <a:lnTo>
                      <a:pt x="63" y="329"/>
                    </a:lnTo>
                    <a:lnTo>
                      <a:pt x="64" y="332"/>
                    </a:lnTo>
                    <a:lnTo>
                      <a:pt x="58" y="338"/>
                    </a:lnTo>
                    <a:lnTo>
                      <a:pt x="52" y="338"/>
                    </a:lnTo>
                    <a:lnTo>
                      <a:pt x="44" y="339"/>
                    </a:lnTo>
                    <a:lnTo>
                      <a:pt x="42" y="337"/>
                    </a:lnTo>
                    <a:lnTo>
                      <a:pt x="39" y="334"/>
                    </a:lnTo>
                    <a:lnTo>
                      <a:pt x="36" y="339"/>
                    </a:lnTo>
                    <a:lnTo>
                      <a:pt x="32" y="338"/>
                    </a:lnTo>
                    <a:lnTo>
                      <a:pt x="28" y="341"/>
                    </a:lnTo>
                    <a:lnTo>
                      <a:pt x="24" y="342"/>
                    </a:lnTo>
                    <a:lnTo>
                      <a:pt x="24" y="344"/>
                    </a:lnTo>
                    <a:lnTo>
                      <a:pt x="29" y="346"/>
                    </a:lnTo>
                    <a:lnTo>
                      <a:pt x="29" y="352"/>
                    </a:lnTo>
                    <a:lnTo>
                      <a:pt x="23" y="354"/>
                    </a:lnTo>
                    <a:lnTo>
                      <a:pt x="19" y="355"/>
                    </a:lnTo>
                    <a:lnTo>
                      <a:pt x="20" y="359"/>
                    </a:lnTo>
                    <a:lnTo>
                      <a:pt x="14" y="361"/>
                    </a:lnTo>
                    <a:lnTo>
                      <a:pt x="13" y="364"/>
                    </a:lnTo>
                    <a:lnTo>
                      <a:pt x="9" y="366"/>
                    </a:lnTo>
                    <a:lnTo>
                      <a:pt x="2" y="364"/>
                    </a:lnTo>
                    <a:lnTo>
                      <a:pt x="0" y="366"/>
                    </a:lnTo>
                    <a:lnTo>
                      <a:pt x="0" y="370"/>
                    </a:lnTo>
                    <a:lnTo>
                      <a:pt x="4" y="374"/>
                    </a:lnTo>
                    <a:lnTo>
                      <a:pt x="6" y="373"/>
                    </a:lnTo>
                    <a:lnTo>
                      <a:pt x="12" y="373"/>
                    </a:lnTo>
                    <a:lnTo>
                      <a:pt x="13" y="378"/>
                    </a:lnTo>
                    <a:lnTo>
                      <a:pt x="11" y="381"/>
                    </a:lnTo>
                    <a:lnTo>
                      <a:pt x="13" y="384"/>
                    </a:lnTo>
                    <a:lnTo>
                      <a:pt x="15" y="385"/>
                    </a:lnTo>
                    <a:lnTo>
                      <a:pt x="16" y="391"/>
                    </a:lnTo>
                    <a:lnTo>
                      <a:pt x="15" y="393"/>
                    </a:lnTo>
                    <a:lnTo>
                      <a:pt x="12" y="400"/>
                    </a:lnTo>
                    <a:lnTo>
                      <a:pt x="11" y="408"/>
                    </a:lnTo>
                    <a:lnTo>
                      <a:pt x="12" y="411"/>
                    </a:lnTo>
                    <a:lnTo>
                      <a:pt x="14" y="412"/>
                    </a:lnTo>
                    <a:lnTo>
                      <a:pt x="19" y="411"/>
                    </a:lnTo>
                    <a:lnTo>
                      <a:pt x="21" y="408"/>
                    </a:lnTo>
                    <a:lnTo>
                      <a:pt x="23" y="406"/>
                    </a:lnTo>
                    <a:lnTo>
                      <a:pt x="24" y="406"/>
                    </a:lnTo>
                    <a:lnTo>
                      <a:pt x="27" y="404"/>
                    </a:lnTo>
                    <a:lnTo>
                      <a:pt x="30" y="406"/>
                    </a:lnTo>
                    <a:lnTo>
                      <a:pt x="31" y="407"/>
                    </a:lnTo>
                    <a:lnTo>
                      <a:pt x="35" y="407"/>
                    </a:lnTo>
                    <a:lnTo>
                      <a:pt x="35" y="407"/>
                    </a:lnTo>
                    <a:lnTo>
                      <a:pt x="32" y="406"/>
                    </a:lnTo>
                    <a:lnTo>
                      <a:pt x="34" y="403"/>
                    </a:lnTo>
                    <a:lnTo>
                      <a:pt x="37" y="402"/>
                    </a:lnTo>
                    <a:lnTo>
                      <a:pt x="38" y="399"/>
                    </a:lnTo>
                    <a:lnTo>
                      <a:pt x="42" y="399"/>
                    </a:lnTo>
                    <a:lnTo>
                      <a:pt x="42" y="402"/>
                    </a:lnTo>
                    <a:lnTo>
                      <a:pt x="44" y="400"/>
                    </a:lnTo>
                    <a:lnTo>
                      <a:pt x="45" y="398"/>
                    </a:lnTo>
                    <a:lnTo>
                      <a:pt x="44" y="395"/>
                    </a:lnTo>
                    <a:lnTo>
                      <a:pt x="46" y="391"/>
                    </a:lnTo>
                    <a:lnTo>
                      <a:pt x="48" y="390"/>
                    </a:lnTo>
                    <a:lnTo>
                      <a:pt x="49" y="386"/>
                    </a:lnTo>
                    <a:lnTo>
                      <a:pt x="51" y="383"/>
                    </a:lnTo>
                    <a:lnTo>
                      <a:pt x="56" y="383"/>
                    </a:lnTo>
                    <a:lnTo>
                      <a:pt x="58" y="384"/>
                    </a:lnTo>
                    <a:lnTo>
                      <a:pt x="61" y="386"/>
                    </a:lnTo>
                    <a:lnTo>
                      <a:pt x="61" y="390"/>
                    </a:lnTo>
                    <a:lnTo>
                      <a:pt x="61" y="393"/>
                    </a:lnTo>
                    <a:lnTo>
                      <a:pt x="61" y="395"/>
                    </a:lnTo>
                    <a:lnTo>
                      <a:pt x="64" y="395"/>
                    </a:lnTo>
                    <a:lnTo>
                      <a:pt x="66" y="398"/>
                    </a:lnTo>
                    <a:lnTo>
                      <a:pt x="65" y="403"/>
                    </a:lnTo>
                    <a:lnTo>
                      <a:pt x="66" y="405"/>
                    </a:lnTo>
                    <a:lnTo>
                      <a:pt x="66" y="411"/>
                    </a:lnTo>
                    <a:lnTo>
                      <a:pt x="68" y="414"/>
                    </a:lnTo>
                    <a:lnTo>
                      <a:pt x="68" y="415"/>
                    </a:lnTo>
                    <a:lnTo>
                      <a:pt x="71" y="417"/>
                    </a:lnTo>
                    <a:lnTo>
                      <a:pt x="73" y="417"/>
                    </a:lnTo>
                    <a:lnTo>
                      <a:pt x="75" y="415"/>
                    </a:lnTo>
                    <a:lnTo>
                      <a:pt x="76" y="413"/>
                    </a:lnTo>
                    <a:lnTo>
                      <a:pt x="82" y="411"/>
                    </a:lnTo>
                    <a:lnTo>
                      <a:pt x="83" y="408"/>
                    </a:lnTo>
                    <a:lnTo>
                      <a:pt x="84" y="406"/>
                    </a:lnTo>
                    <a:lnTo>
                      <a:pt x="87" y="404"/>
                    </a:lnTo>
                    <a:lnTo>
                      <a:pt x="95" y="399"/>
                    </a:lnTo>
                    <a:lnTo>
                      <a:pt x="101" y="398"/>
                    </a:lnTo>
                    <a:lnTo>
                      <a:pt x="101" y="402"/>
                    </a:lnTo>
                    <a:lnTo>
                      <a:pt x="105" y="400"/>
                    </a:lnTo>
                    <a:lnTo>
                      <a:pt x="108" y="398"/>
                    </a:lnTo>
                    <a:lnTo>
                      <a:pt x="116" y="398"/>
                    </a:lnTo>
                    <a:lnTo>
                      <a:pt x="117" y="403"/>
                    </a:lnTo>
                    <a:lnTo>
                      <a:pt x="115" y="405"/>
                    </a:lnTo>
                    <a:lnTo>
                      <a:pt x="117" y="404"/>
                    </a:lnTo>
                    <a:lnTo>
                      <a:pt x="119" y="406"/>
                    </a:lnTo>
                    <a:lnTo>
                      <a:pt x="120" y="405"/>
                    </a:lnTo>
                    <a:lnTo>
                      <a:pt x="123" y="406"/>
                    </a:lnTo>
                    <a:lnTo>
                      <a:pt x="125" y="405"/>
                    </a:lnTo>
                    <a:lnTo>
                      <a:pt x="126" y="403"/>
                    </a:lnTo>
                    <a:lnTo>
                      <a:pt x="130" y="403"/>
                    </a:lnTo>
                    <a:lnTo>
                      <a:pt x="132" y="406"/>
                    </a:lnTo>
                    <a:lnTo>
                      <a:pt x="134" y="411"/>
                    </a:lnTo>
                    <a:lnTo>
                      <a:pt x="141" y="420"/>
                    </a:lnTo>
                    <a:lnTo>
                      <a:pt x="145" y="424"/>
                    </a:lnTo>
                    <a:lnTo>
                      <a:pt x="146" y="427"/>
                    </a:lnTo>
                    <a:lnTo>
                      <a:pt x="148" y="429"/>
                    </a:lnTo>
                    <a:lnTo>
                      <a:pt x="149" y="430"/>
                    </a:lnTo>
                    <a:lnTo>
                      <a:pt x="155" y="432"/>
                    </a:lnTo>
                    <a:lnTo>
                      <a:pt x="161" y="432"/>
                    </a:lnTo>
                    <a:lnTo>
                      <a:pt x="164" y="433"/>
                    </a:lnTo>
                    <a:lnTo>
                      <a:pt x="165" y="436"/>
                    </a:lnTo>
                    <a:lnTo>
                      <a:pt x="171" y="437"/>
                    </a:lnTo>
                    <a:lnTo>
                      <a:pt x="177" y="441"/>
                    </a:lnTo>
                    <a:lnTo>
                      <a:pt x="179" y="448"/>
                    </a:lnTo>
                    <a:lnTo>
                      <a:pt x="183" y="452"/>
                    </a:lnTo>
                    <a:lnTo>
                      <a:pt x="189" y="455"/>
                    </a:lnTo>
                    <a:lnTo>
                      <a:pt x="191" y="459"/>
                    </a:lnTo>
                    <a:lnTo>
                      <a:pt x="191" y="466"/>
                    </a:lnTo>
                    <a:lnTo>
                      <a:pt x="193" y="473"/>
                    </a:lnTo>
                    <a:lnTo>
                      <a:pt x="198" y="473"/>
                    </a:lnTo>
                    <a:lnTo>
                      <a:pt x="199" y="481"/>
                    </a:lnTo>
                    <a:lnTo>
                      <a:pt x="200" y="487"/>
                    </a:lnTo>
                    <a:lnTo>
                      <a:pt x="197" y="493"/>
                    </a:lnTo>
                    <a:lnTo>
                      <a:pt x="195" y="490"/>
                    </a:lnTo>
                    <a:lnTo>
                      <a:pt x="194" y="488"/>
                    </a:lnTo>
                    <a:lnTo>
                      <a:pt x="191" y="492"/>
                    </a:lnTo>
                    <a:lnTo>
                      <a:pt x="192" y="494"/>
                    </a:lnTo>
                    <a:lnTo>
                      <a:pt x="192" y="495"/>
                    </a:lnTo>
                    <a:lnTo>
                      <a:pt x="197" y="498"/>
                    </a:lnTo>
                    <a:lnTo>
                      <a:pt x="195" y="503"/>
                    </a:lnTo>
                    <a:lnTo>
                      <a:pt x="198" y="507"/>
                    </a:lnTo>
                    <a:lnTo>
                      <a:pt x="197" y="508"/>
                    </a:lnTo>
                    <a:lnTo>
                      <a:pt x="198" y="509"/>
                    </a:lnTo>
                    <a:lnTo>
                      <a:pt x="200" y="513"/>
                    </a:lnTo>
                    <a:lnTo>
                      <a:pt x="200" y="514"/>
                    </a:lnTo>
                    <a:lnTo>
                      <a:pt x="201" y="514"/>
                    </a:lnTo>
                    <a:lnTo>
                      <a:pt x="202" y="517"/>
                    </a:lnTo>
                    <a:lnTo>
                      <a:pt x="204" y="518"/>
                    </a:lnTo>
                    <a:lnTo>
                      <a:pt x="206" y="516"/>
                    </a:lnTo>
                    <a:lnTo>
                      <a:pt x="210" y="516"/>
                    </a:lnTo>
                    <a:lnTo>
                      <a:pt x="212" y="518"/>
                    </a:lnTo>
                    <a:lnTo>
                      <a:pt x="215" y="518"/>
                    </a:lnTo>
                    <a:lnTo>
                      <a:pt x="219" y="522"/>
                    </a:lnTo>
                    <a:lnTo>
                      <a:pt x="221" y="523"/>
                    </a:lnTo>
                    <a:lnTo>
                      <a:pt x="223" y="527"/>
                    </a:lnTo>
                    <a:lnTo>
                      <a:pt x="226" y="527"/>
                    </a:lnTo>
                    <a:lnTo>
                      <a:pt x="226" y="528"/>
                    </a:lnTo>
                    <a:lnTo>
                      <a:pt x="227" y="528"/>
                    </a:lnTo>
                    <a:lnTo>
                      <a:pt x="227" y="528"/>
                    </a:lnTo>
                    <a:lnTo>
                      <a:pt x="227" y="527"/>
                    </a:lnTo>
                    <a:lnTo>
                      <a:pt x="227" y="528"/>
                    </a:lnTo>
                    <a:lnTo>
                      <a:pt x="232" y="530"/>
                    </a:lnTo>
                    <a:lnTo>
                      <a:pt x="232" y="531"/>
                    </a:lnTo>
                    <a:lnTo>
                      <a:pt x="236" y="531"/>
                    </a:lnTo>
                    <a:lnTo>
                      <a:pt x="237" y="532"/>
                    </a:lnTo>
                    <a:lnTo>
                      <a:pt x="238" y="530"/>
                    </a:lnTo>
                    <a:lnTo>
                      <a:pt x="243" y="529"/>
                    </a:lnTo>
                    <a:lnTo>
                      <a:pt x="250" y="532"/>
                    </a:lnTo>
                    <a:lnTo>
                      <a:pt x="251" y="534"/>
                    </a:lnTo>
                    <a:lnTo>
                      <a:pt x="254" y="534"/>
                    </a:lnTo>
                    <a:lnTo>
                      <a:pt x="257" y="535"/>
                    </a:lnTo>
                    <a:lnTo>
                      <a:pt x="261" y="539"/>
                    </a:lnTo>
                    <a:lnTo>
                      <a:pt x="265" y="539"/>
                    </a:lnTo>
                    <a:lnTo>
                      <a:pt x="268" y="542"/>
                    </a:lnTo>
                    <a:lnTo>
                      <a:pt x="269" y="544"/>
                    </a:lnTo>
                    <a:lnTo>
                      <a:pt x="273" y="547"/>
                    </a:lnTo>
                    <a:lnTo>
                      <a:pt x="274" y="549"/>
                    </a:lnTo>
                    <a:lnTo>
                      <a:pt x="274" y="545"/>
                    </a:lnTo>
                    <a:lnTo>
                      <a:pt x="276" y="543"/>
                    </a:lnTo>
                    <a:lnTo>
                      <a:pt x="279" y="544"/>
                    </a:lnTo>
                    <a:lnTo>
                      <a:pt x="281" y="544"/>
                    </a:lnTo>
                    <a:lnTo>
                      <a:pt x="286" y="546"/>
                    </a:lnTo>
                    <a:lnTo>
                      <a:pt x="286" y="551"/>
                    </a:lnTo>
                    <a:lnTo>
                      <a:pt x="289" y="553"/>
                    </a:lnTo>
                    <a:lnTo>
                      <a:pt x="294" y="552"/>
                    </a:lnTo>
                    <a:lnTo>
                      <a:pt x="299" y="553"/>
                    </a:lnTo>
                    <a:lnTo>
                      <a:pt x="298" y="560"/>
                    </a:lnTo>
                    <a:lnTo>
                      <a:pt x="299" y="562"/>
                    </a:lnTo>
                    <a:lnTo>
                      <a:pt x="301" y="562"/>
                    </a:lnTo>
                    <a:lnTo>
                      <a:pt x="305" y="564"/>
                    </a:lnTo>
                    <a:lnTo>
                      <a:pt x="306" y="562"/>
                    </a:lnTo>
                    <a:lnTo>
                      <a:pt x="310" y="561"/>
                    </a:lnTo>
                    <a:lnTo>
                      <a:pt x="313" y="558"/>
                    </a:lnTo>
                    <a:lnTo>
                      <a:pt x="320" y="559"/>
                    </a:lnTo>
                    <a:lnTo>
                      <a:pt x="324" y="561"/>
                    </a:lnTo>
                    <a:lnTo>
                      <a:pt x="325" y="565"/>
                    </a:lnTo>
                    <a:lnTo>
                      <a:pt x="330" y="567"/>
                    </a:lnTo>
                    <a:lnTo>
                      <a:pt x="332" y="571"/>
                    </a:lnTo>
                    <a:lnTo>
                      <a:pt x="334" y="571"/>
                    </a:lnTo>
                    <a:lnTo>
                      <a:pt x="339" y="569"/>
                    </a:lnTo>
                    <a:lnTo>
                      <a:pt x="340" y="571"/>
                    </a:lnTo>
                    <a:lnTo>
                      <a:pt x="343" y="569"/>
                    </a:lnTo>
                    <a:lnTo>
                      <a:pt x="347" y="569"/>
                    </a:lnTo>
                    <a:lnTo>
                      <a:pt x="349" y="567"/>
                    </a:lnTo>
                    <a:lnTo>
                      <a:pt x="355" y="566"/>
                    </a:lnTo>
                    <a:lnTo>
                      <a:pt x="357" y="571"/>
                    </a:lnTo>
                    <a:lnTo>
                      <a:pt x="357" y="574"/>
                    </a:lnTo>
                    <a:lnTo>
                      <a:pt x="358" y="575"/>
                    </a:lnTo>
                    <a:lnTo>
                      <a:pt x="361" y="574"/>
                    </a:lnTo>
                    <a:lnTo>
                      <a:pt x="361" y="574"/>
                    </a:lnTo>
                    <a:lnTo>
                      <a:pt x="361" y="574"/>
                    </a:lnTo>
                    <a:lnTo>
                      <a:pt x="364" y="567"/>
                    </a:lnTo>
                    <a:lnTo>
                      <a:pt x="373" y="562"/>
                    </a:lnTo>
                    <a:lnTo>
                      <a:pt x="379" y="562"/>
                    </a:lnTo>
                    <a:lnTo>
                      <a:pt x="380" y="565"/>
                    </a:lnTo>
                    <a:lnTo>
                      <a:pt x="387" y="566"/>
                    </a:lnTo>
                    <a:lnTo>
                      <a:pt x="390" y="567"/>
                    </a:lnTo>
                    <a:lnTo>
                      <a:pt x="394" y="565"/>
                    </a:lnTo>
                    <a:lnTo>
                      <a:pt x="399" y="566"/>
                    </a:lnTo>
                    <a:lnTo>
                      <a:pt x="401" y="568"/>
                    </a:lnTo>
                    <a:lnTo>
                      <a:pt x="404" y="568"/>
                    </a:lnTo>
                    <a:lnTo>
                      <a:pt x="404" y="568"/>
                    </a:lnTo>
                    <a:lnTo>
                      <a:pt x="404" y="568"/>
                    </a:lnTo>
                    <a:lnTo>
                      <a:pt x="409" y="567"/>
                    </a:lnTo>
                    <a:lnTo>
                      <a:pt x="410" y="567"/>
                    </a:lnTo>
                    <a:lnTo>
                      <a:pt x="412" y="564"/>
                    </a:lnTo>
                    <a:lnTo>
                      <a:pt x="415" y="561"/>
                    </a:lnTo>
                    <a:lnTo>
                      <a:pt x="416" y="561"/>
                    </a:lnTo>
                    <a:lnTo>
                      <a:pt x="416" y="560"/>
                    </a:lnTo>
                    <a:lnTo>
                      <a:pt x="420" y="560"/>
                    </a:lnTo>
                    <a:lnTo>
                      <a:pt x="421" y="557"/>
                    </a:lnTo>
                    <a:lnTo>
                      <a:pt x="424" y="553"/>
                    </a:lnTo>
                    <a:lnTo>
                      <a:pt x="428" y="553"/>
                    </a:lnTo>
                    <a:lnTo>
                      <a:pt x="434" y="552"/>
                    </a:lnTo>
                    <a:lnTo>
                      <a:pt x="436" y="547"/>
                    </a:lnTo>
                    <a:lnTo>
                      <a:pt x="436" y="544"/>
                    </a:lnTo>
                    <a:lnTo>
                      <a:pt x="439" y="544"/>
                    </a:lnTo>
                    <a:lnTo>
                      <a:pt x="443" y="540"/>
                    </a:lnTo>
                    <a:lnTo>
                      <a:pt x="446" y="545"/>
                    </a:lnTo>
                    <a:lnTo>
                      <a:pt x="450" y="544"/>
                    </a:lnTo>
                    <a:lnTo>
                      <a:pt x="456" y="545"/>
                    </a:lnTo>
                    <a:lnTo>
                      <a:pt x="456" y="545"/>
                    </a:lnTo>
                    <a:lnTo>
                      <a:pt x="456" y="542"/>
                    </a:lnTo>
                    <a:lnTo>
                      <a:pt x="464" y="537"/>
                    </a:lnTo>
                    <a:lnTo>
                      <a:pt x="467" y="538"/>
                    </a:lnTo>
                    <a:lnTo>
                      <a:pt x="468" y="540"/>
                    </a:lnTo>
                    <a:lnTo>
                      <a:pt x="471" y="539"/>
                    </a:lnTo>
                    <a:lnTo>
                      <a:pt x="472" y="543"/>
                    </a:lnTo>
                    <a:lnTo>
                      <a:pt x="469" y="547"/>
                    </a:lnTo>
                    <a:lnTo>
                      <a:pt x="471" y="547"/>
                    </a:lnTo>
                    <a:lnTo>
                      <a:pt x="474" y="546"/>
                    </a:lnTo>
                    <a:lnTo>
                      <a:pt x="475" y="550"/>
                    </a:lnTo>
                    <a:lnTo>
                      <a:pt x="477" y="553"/>
                    </a:lnTo>
                    <a:lnTo>
                      <a:pt x="477" y="556"/>
                    </a:lnTo>
                    <a:lnTo>
                      <a:pt x="475" y="558"/>
                    </a:lnTo>
                    <a:lnTo>
                      <a:pt x="475" y="559"/>
                    </a:lnTo>
                    <a:lnTo>
                      <a:pt x="477" y="560"/>
                    </a:lnTo>
                    <a:lnTo>
                      <a:pt x="480" y="559"/>
                    </a:lnTo>
                    <a:lnTo>
                      <a:pt x="483" y="560"/>
                    </a:lnTo>
                    <a:lnTo>
                      <a:pt x="486" y="562"/>
                    </a:lnTo>
                    <a:lnTo>
                      <a:pt x="488" y="561"/>
                    </a:lnTo>
                    <a:lnTo>
                      <a:pt x="491" y="562"/>
                    </a:lnTo>
                    <a:lnTo>
                      <a:pt x="494" y="561"/>
                    </a:lnTo>
                    <a:lnTo>
                      <a:pt x="498" y="561"/>
                    </a:lnTo>
                    <a:lnTo>
                      <a:pt x="501" y="566"/>
                    </a:lnTo>
                    <a:lnTo>
                      <a:pt x="504" y="568"/>
                    </a:lnTo>
                    <a:lnTo>
                      <a:pt x="504" y="573"/>
                    </a:lnTo>
                    <a:lnTo>
                      <a:pt x="506" y="573"/>
                    </a:lnTo>
                    <a:lnTo>
                      <a:pt x="510" y="576"/>
                    </a:lnTo>
                    <a:lnTo>
                      <a:pt x="510" y="581"/>
                    </a:lnTo>
                    <a:lnTo>
                      <a:pt x="513" y="587"/>
                    </a:lnTo>
                    <a:lnTo>
                      <a:pt x="513" y="591"/>
                    </a:lnTo>
                    <a:lnTo>
                      <a:pt x="512" y="598"/>
                    </a:lnTo>
                    <a:lnTo>
                      <a:pt x="512" y="601"/>
                    </a:lnTo>
                    <a:lnTo>
                      <a:pt x="511" y="604"/>
                    </a:lnTo>
                    <a:lnTo>
                      <a:pt x="509" y="605"/>
                    </a:lnTo>
                    <a:lnTo>
                      <a:pt x="509" y="608"/>
                    </a:lnTo>
                    <a:lnTo>
                      <a:pt x="506" y="609"/>
                    </a:lnTo>
                    <a:lnTo>
                      <a:pt x="506" y="609"/>
                    </a:lnTo>
                    <a:lnTo>
                      <a:pt x="508" y="612"/>
                    </a:lnTo>
                    <a:lnTo>
                      <a:pt x="505" y="616"/>
                    </a:lnTo>
                    <a:lnTo>
                      <a:pt x="503" y="615"/>
                    </a:lnTo>
                    <a:lnTo>
                      <a:pt x="502" y="616"/>
                    </a:lnTo>
                    <a:lnTo>
                      <a:pt x="501" y="618"/>
                    </a:lnTo>
                    <a:lnTo>
                      <a:pt x="503" y="620"/>
                    </a:lnTo>
                    <a:lnTo>
                      <a:pt x="501" y="623"/>
                    </a:lnTo>
                    <a:lnTo>
                      <a:pt x="501" y="624"/>
                    </a:lnTo>
                    <a:lnTo>
                      <a:pt x="503" y="625"/>
                    </a:lnTo>
                    <a:lnTo>
                      <a:pt x="504" y="627"/>
                    </a:lnTo>
                    <a:lnTo>
                      <a:pt x="506" y="630"/>
                    </a:lnTo>
                    <a:lnTo>
                      <a:pt x="506" y="633"/>
                    </a:lnTo>
                    <a:lnTo>
                      <a:pt x="506" y="635"/>
                    </a:lnTo>
                    <a:lnTo>
                      <a:pt x="510" y="633"/>
                    </a:lnTo>
                    <a:lnTo>
                      <a:pt x="518" y="632"/>
                    </a:lnTo>
                    <a:lnTo>
                      <a:pt x="519" y="635"/>
                    </a:lnTo>
                    <a:lnTo>
                      <a:pt x="518" y="637"/>
                    </a:lnTo>
                    <a:lnTo>
                      <a:pt x="519" y="638"/>
                    </a:lnTo>
                    <a:lnTo>
                      <a:pt x="524" y="637"/>
                    </a:lnTo>
                    <a:lnTo>
                      <a:pt x="525" y="640"/>
                    </a:lnTo>
                    <a:lnTo>
                      <a:pt x="524" y="642"/>
                    </a:lnTo>
                    <a:lnTo>
                      <a:pt x="525" y="645"/>
                    </a:lnTo>
                    <a:lnTo>
                      <a:pt x="531" y="646"/>
                    </a:lnTo>
                    <a:lnTo>
                      <a:pt x="529" y="647"/>
                    </a:lnTo>
                    <a:lnTo>
                      <a:pt x="534" y="647"/>
                    </a:lnTo>
                    <a:lnTo>
                      <a:pt x="538" y="649"/>
                    </a:lnTo>
                    <a:lnTo>
                      <a:pt x="538" y="653"/>
                    </a:lnTo>
                    <a:lnTo>
                      <a:pt x="536" y="655"/>
                    </a:lnTo>
                    <a:lnTo>
                      <a:pt x="536" y="657"/>
                    </a:lnTo>
                    <a:lnTo>
                      <a:pt x="533" y="663"/>
                    </a:lnTo>
                    <a:lnTo>
                      <a:pt x="531" y="666"/>
                    </a:lnTo>
                    <a:lnTo>
                      <a:pt x="532" y="664"/>
                    </a:lnTo>
                    <a:lnTo>
                      <a:pt x="538" y="666"/>
                    </a:lnTo>
                    <a:lnTo>
                      <a:pt x="538" y="666"/>
                    </a:lnTo>
                    <a:lnTo>
                      <a:pt x="540" y="663"/>
                    </a:lnTo>
                    <a:lnTo>
                      <a:pt x="543" y="668"/>
                    </a:lnTo>
                    <a:lnTo>
                      <a:pt x="542" y="673"/>
                    </a:lnTo>
                    <a:lnTo>
                      <a:pt x="543" y="674"/>
                    </a:lnTo>
                    <a:lnTo>
                      <a:pt x="546" y="675"/>
                    </a:lnTo>
                    <a:lnTo>
                      <a:pt x="548" y="674"/>
                    </a:lnTo>
                    <a:lnTo>
                      <a:pt x="551" y="674"/>
                    </a:lnTo>
                    <a:lnTo>
                      <a:pt x="558" y="670"/>
                    </a:lnTo>
                    <a:lnTo>
                      <a:pt x="563" y="671"/>
                    </a:lnTo>
                    <a:lnTo>
                      <a:pt x="563" y="676"/>
                    </a:lnTo>
                    <a:lnTo>
                      <a:pt x="562" y="676"/>
                    </a:lnTo>
                    <a:lnTo>
                      <a:pt x="563" y="677"/>
                    </a:lnTo>
                    <a:lnTo>
                      <a:pt x="564" y="679"/>
                    </a:lnTo>
                    <a:lnTo>
                      <a:pt x="568" y="678"/>
                    </a:lnTo>
                    <a:lnTo>
                      <a:pt x="569" y="678"/>
                    </a:lnTo>
                    <a:lnTo>
                      <a:pt x="568" y="676"/>
                    </a:lnTo>
                    <a:lnTo>
                      <a:pt x="568" y="673"/>
                    </a:lnTo>
                    <a:lnTo>
                      <a:pt x="566" y="669"/>
                    </a:lnTo>
                    <a:lnTo>
                      <a:pt x="566" y="663"/>
                    </a:lnTo>
                    <a:lnTo>
                      <a:pt x="569" y="662"/>
                    </a:lnTo>
                    <a:lnTo>
                      <a:pt x="569" y="660"/>
                    </a:lnTo>
                    <a:lnTo>
                      <a:pt x="576" y="659"/>
                    </a:lnTo>
                    <a:lnTo>
                      <a:pt x="576" y="659"/>
                    </a:lnTo>
                    <a:lnTo>
                      <a:pt x="577" y="659"/>
                    </a:lnTo>
                    <a:lnTo>
                      <a:pt x="578" y="657"/>
                    </a:lnTo>
                    <a:lnTo>
                      <a:pt x="580" y="655"/>
                    </a:lnTo>
                    <a:lnTo>
                      <a:pt x="584" y="654"/>
                    </a:lnTo>
                    <a:lnTo>
                      <a:pt x="587" y="654"/>
                    </a:lnTo>
                    <a:lnTo>
                      <a:pt x="587" y="657"/>
                    </a:lnTo>
                    <a:lnTo>
                      <a:pt x="587" y="657"/>
                    </a:lnTo>
                    <a:lnTo>
                      <a:pt x="588" y="657"/>
                    </a:lnTo>
                    <a:lnTo>
                      <a:pt x="588" y="655"/>
                    </a:lnTo>
                    <a:lnTo>
                      <a:pt x="592" y="653"/>
                    </a:lnTo>
                    <a:lnTo>
                      <a:pt x="595" y="655"/>
                    </a:lnTo>
                    <a:lnTo>
                      <a:pt x="597" y="654"/>
                    </a:lnTo>
                    <a:lnTo>
                      <a:pt x="600" y="654"/>
                    </a:lnTo>
                    <a:lnTo>
                      <a:pt x="600" y="656"/>
                    </a:lnTo>
                    <a:lnTo>
                      <a:pt x="601" y="655"/>
                    </a:lnTo>
                    <a:lnTo>
                      <a:pt x="602" y="653"/>
                    </a:lnTo>
                    <a:lnTo>
                      <a:pt x="607" y="652"/>
                    </a:lnTo>
                    <a:lnTo>
                      <a:pt x="610" y="653"/>
                    </a:lnTo>
                    <a:lnTo>
                      <a:pt x="614" y="652"/>
                    </a:lnTo>
                    <a:lnTo>
                      <a:pt x="614" y="647"/>
                    </a:lnTo>
                    <a:lnTo>
                      <a:pt x="618" y="645"/>
                    </a:lnTo>
                    <a:lnTo>
                      <a:pt x="622" y="645"/>
                    </a:lnTo>
                    <a:lnTo>
                      <a:pt x="624" y="642"/>
                    </a:lnTo>
                    <a:lnTo>
                      <a:pt x="629" y="646"/>
                    </a:lnTo>
                    <a:lnTo>
                      <a:pt x="629" y="647"/>
                    </a:lnTo>
                    <a:lnTo>
                      <a:pt x="632" y="648"/>
                    </a:lnTo>
                    <a:lnTo>
                      <a:pt x="634" y="649"/>
                    </a:lnTo>
                    <a:lnTo>
                      <a:pt x="640" y="649"/>
                    </a:lnTo>
                    <a:lnTo>
                      <a:pt x="642" y="651"/>
                    </a:lnTo>
                    <a:lnTo>
                      <a:pt x="645" y="649"/>
                    </a:lnTo>
                    <a:lnTo>
                      <a:pt x="649" y="653"/>
                    </a:lnTo>
                    <a:lnTo>
                      <a:pt x="649" y="657"/>
                    </a:lnTo>
                    <a:lnTo>
                      <a:pt x="646" y="657"/>
                    </a:lnTo>
                    <a:lnTo>
                      <a:pt x="645" y="661"/>
                    </a:lnTo>
                    <a:lnTo>
                      <a:pt x="646" y="662"/>
                    </a:lnTo>
                    <a:lnTo>
                      <a:pt x="647" y="664"/>
                    </a:lnTo>
                    <a:lnTo>
                      <a:pt x="653" y="667"/>
                    </a:lnTo>
                    <a:lnTo>
                      <a:pt x="654" y="669"/>
                    </a:lnTo>
                    <a:lnTo>
                      <a:pt x="659" y="671"/>
                    </a:lnTo>
                    <a:lnTo>
                      <a:pt x="662" y="670"/>
                    </a:lnTo>
                    <a:lnTo>
                      <a:pt x="665" y="671"/>
                    </a:lnTo>
                    <a:lnTo>
                      <a:pt x="666" y="671"/>
                    </a:lnTo>
                    <a:lnTo>
                      <a:pt x="669" y="673"/>
                    </a:lnTo>
                    <a:lnTo>
                      <a:pt x="671" y="673"/>
                    </a:lnTo>
                    <a:lnTo>
                      <a:pt x="673" y="673"/>
                    </a:lnTo>
                    <a:lnTo>
                      <a:pt x="674" y="673"/>
                    </a:lnTo>
                    <a:lnTo>
                      <a:pt x="674" y="671"/>
                    </a:lnTo>
                    <a:lnTo>
                      <a:pt x="675" y="666"/>
                    </a:lnTo>
                    <a:lnTo>
                      <a:pt x="679" y="670"/>
                    </a:lnTo>
                    <a:lnTo>
                      <a:pt x="680" y="673"/>
                    </a:lnTo>
                    <a:lnTo>
                      <a:pt x="682" y="673"/>
                    </a:lnTo>
                    <a:lnTo>
                      <a:pt x="686" y="675"/>
                    </a:lnTo>
                    <a:lnTo>
                      <a:pt x="687" y="675"/>
                    </a:lnTo>
                    <a:lnTo>
                      <a:pt x="688" y="675"/>
                    </a:lnTo>
                    <a:lnTo>
                      <a:pt x="690" y="671"/>
                    </a:lnTo>
                    <a:lnTo>
                      <a:pt x="694" y="675"/>
                    </a:lnTo>
                    <a:lnTo>
                      <a:pt x="695" y="674"/>
                    </a:lnTo>
                    <a:lnTo>
                      <a:pt x="698" y="675"/>
                    </a:lnTo>
                    <a:lnTo>
                      <a:pt x="698" y="678"/>
                    </a:lnTo>
                    <a:lnTo>
                      <a:pt x="696" y="678"/>
                    </a:lnTo>
                    <a:lnTo>
                      <a:pt x="695" y="681"/>
                    </a:lnTo>
                    <a:lnTo>
                      <a:pt x="694" y="683"/>
                    </a:lnTo>
                    <a:lnTo>
                      <a:pt x="694" y="684"/>
                    </a:lnTo>
                    <a:lnTo>
                      <a:pt x="696" y="689"/>
                    </a:lnTo>
                    <a:lnTo>
                      <a:pt x="699" y="690"/>
                    </a:lnTo>
                    <a:lnTo>
                      <a:pt x="699" y="692"/>
                    </a:lnTo>
                    <a:lnTo>
                      <a:pt x="699" y="691"/>
                    </a:lnTo>
                    <a:lnTo>
                      <a:pt x="705" y="692"/>
                    </a:lnTo>
                    <a:lnTo>
                      <a:pt x="705" y="693"/>
                    </a:lnTo>
                    <a:lnTo>
                      <a:pt x="706" y="691"/>
                    </a:lnTo>
                    <a:lnTo>
                      <a:pt x="706" y="691"/>
                    </a:lnTo>
                    <a:lnTo>
                      <a:pt x="705" y="690"/>
                    </a:lnTo>
                    <a:lnTo>
                      <a:pt x="705" y="689"/>
                    </a:lnTo>
                    <a:lnTo>
                      <a:pt x="704" y="686"/>
                    </a:lnTo>
                    <a:lnTo>
                      <a:pt x="702" y="686"/>
                    </a:lnTo>
                    <a:lnTo>
                      <a:pt x="699" y="682"/>
                    </a:lnTo>
                    <a:lnTo>
                      <a:pt x="702" y="681"/>
                    </a:lnTo>
                    <a:lnTo>
                      <a:pt x="703" y="678"/>
                    </a:lnTo>
                    <a:lnTo>
                      <a:pt x="704" y="677"/>
                    </a:lnTo>
                    <a:lnTo>
                      <a:pt x="703" y="675"/>
                    </a:lnTo>
                    <a:lnTo>
                      <a:pt x="704" y="675"/>
                    </a:lnTo>
                    <a:lnTo>
                      <a:pt x="706" y="673"/>
                    </a:lnTo>
                    <a:lnTo>
                      <a:pt x="707" y="675"/>
                    </a:lnTo>
                    <a:lnTo>
                      <a:pt x="711" y="675"/>
                    </a:lnTo>
                    <a:lnTo>
                      <a:pt x="711" y="676"/>
                    </a:lnTo>
                    <a:lnTo>
                      <a:pt x="713" y="676"/>
                    </a:lnTo>
                    <a:lnTo>
                      <a:pt x="714" y="673"/>
                    </a:lnTo>
                    <a:lnTo>
                      <a:pt x="718" y="674"/>
                    </a:lnTo>
                    <a:lnTo>
                      <a:pt x="720" y="674"/>
                    </a:lnTo>
                    <a:lnTo>
                      <a:pt x="721" y="673"/>
                    </a:lnTo>
                    <a:lnTo>
                      <a:pt x="720" y="669"/>
                    </a:lnTo>
                    <a:lnTo>
                      <a:pt x="725" y="669"/>
                    </a:lnTo>
                    <a:lnTo>
                      <a:pt x="728" y="669"/>
                    </a:lnTo>
                    <a:lnTo>
                      <a:pt x="731" y="670"/>
                    </a:lnTo>
                    <a:lnTo>
                      <a:pt x="733" y="669"/>
                    </a:lnTo>
                    <a:lnTo>
                      <a:pt x="735" y="668"/>
                    </a:lnTo>
                    <a:lnTo>
                      <a:pt x="739" y="666"/>
                    </a:lnTo>
                    <a:lnTo>
                      <a:pt x="740" y="663"/>
                    </a:lnTo>
                    <a:lnTo>
                      <a:pt x="741" y="660"/>
                    </a:lnTo>
                    <a:lnTo>
                      <a:pt x="743" y="662"/>
                    </a:lnTo>
                    <a:lnTo>
                      <a:pt x="744" y="662"/>
                    </a:lnTo>
                    <a:lnTo>
                      <a:pt x="746" y="660"/>
                    </a:lnTo>
                    <a:lnTo>
                      <a:pt x="748" y="659"/>
                    </a:lnTo>
                    <a:lnTo>
                      <a:pt x="747" y="656"/>
                    </a:lnTo>
                    <a:lnTo>
                      <a:pt x="747" y="653"/>
                    </a:lnTo>
                    <a:lnTo>
                      <a:pt x="747" y="651"/>
                    </a:lnTo>
                    <a:lnTo>
                      <a:pt x="744" y="645"/>
                    </a:lnTo>
                    <a:lnTo>
                      <a:pt x="750" y="649"/>
                    </a:lnTo>
                    <a:lnTo>
                      <a:pt x="754" y="652"/>
                    </a:lnTo>
                    <a:lnTo>
                      <a:pt x="755" y="654"/>
                    </a:lnTo>
                    <a:lnTo>
                      <a:pt x="757" y="656"/>
                    </a:lnTo>
                    <a:lnTo>
                      <a:pt x="760" y="655"/>
                    </a:lnTo>
                    <a:lnTo>
                      <a:pt x="760" y="654"/>
                    </a:lnTo>
                    <a:lnTo>
                      <a:pt x="763" y="654"/>
                    </a:lnTo>
                    <a:lnTo>
                      <a:pt x="765" y="652"/>
                    </a:lnTo>
                    <a:lnTo>
                      <a:pt x="768" y="653"/>
                    </a:lnTo>
                    <a:lnTo>
                      <a:pt x="769" y="653"/>
                    </a:lnTo>
                    <a:lnTo>
                      <a:pt x="770" y="651"/>
                    </a:lnTo>
                    <a:lnTo>
                      <a:pt x="772" y="651"/>
                    </a:lnTo>
                    <a:lnTo>
                      <a:pt x="773" y="647"/>
                    </a:lnTo>
                    <a:lnTo>
                      <a:pt x="776" y="652"/>
                    </a:lnTo>
                    <a:lnTo>
                      <a:pt x="777" y="653"/>
                    </a:lnTo>
                    <a:lnTo>
                      <a:pt x="778" y="653"/>
                    </a:lnTo>
                    <a:lnTo>
                      <a:pt x="778" y="649"/>
                    </a:lnTo>
                    <a:lnTo>
                      <a:pt x="781" y="649"/>
                    </a:lnTo>
                    <a:lnTo>
                      <a:pt x="783" y="651"/>
                    </a:lnTo>
                    <a:lnTo>
                      <a:pt x="783" y="651"/>
                    </a:lnTo>
                    <a:lnTo>
                      <a:pt x="783" y="648"/>
                    </a:lnTo>
                    <a:lnTo>
                      <a:pt x="787" y="648"/>
                    </a:lnTo>
                    <a:lnTo>
                      <a:pt x="792" y="644"/>
                    </a:lnTo>
                    <a:lnTo>
                      <a:pt x="792" y="645"/>
                    </a:lnTo>
                    <a:lnTo>
                      <a:pt x="794" y="646"/>
                    </a:lnTo>
                    <a:lnTo>
                      <a:pt x="794" y="646"/>
                    </a:lnTo>
                    <a:lnTo>
                      <a:pt x="794" y="644"/>
                    </a:lnTo>
                    <a:lnTo>
                      <a:pt x="795" y="641"/>
                    </a:lnTo>
                    <a:lnTo>
                      <a:pt x="796" y="639"/>
                    </a:lnTo>
                    <a:lnTo>
                      <a:pt x="794" y="634"/>
                    </a:lnTo>
                    <a:lnTo>
                      <a:pt x="798" y="634"/>
                    </a:lnTo>
                    <a:lnTo>
                      <a:pt x="798" y="633"/>
                    </a:lnTo>
                    <a:lnTo>
                      <a:pt x="803" y="633"/>
                    </a:lnTo>
                    <a:lnTo>
                      <a:pt x="805" y="634"/>
                    </a:lnTo>
                    <a:lnTo>
                      <a:pt x="805" y="634"/>
                    </a:lnTo>
                    <a:lnTo>
                      <a:pt x="806" y="631"/>
                    </a:lnTo>
                    <a:lnTo>
                      <a:pt x="807" y="631"/>
                    </a:lnTo>
                    <a:lnTo>
                      <a:pt x="808" y="628"/>
                    </a:lnTo>
                    <a:lnTo>
                      <a:pt x="812" y="628"/>
                    </a:lnTo>
                    <a:lnTo>
                      <a:pt x="813" y="625"/>
                    </a:lnTo>
                    <a:lnTo>
                      <a:pt x="814" y="626"/>
                    </a:lnTo>
                    <a:lnTo>
                      <a:pt x="814" y="625"/>
                    </a:lnTo>
                    <a:lnTo>
                      <a:pt x="816" y="625"/>
                    </a:lnTo>
                    <a:lnTo>
                      <a:pt x="816" y="625"/>
                    </a:lnTo>
                    <a:lnTo>
                      <a:pt x="816" y="624"/>
                    </a:lnTo>
                    <a:lnTo>
                      <a:pt x="814" y="625"/>
                    </a:lnTo>
                    <a:lnTo>
                      <a:pt x="806" y="620"/>
                    </a:lnTo>
                    <a:lnTo>
                      <a:pt x="814" y="619"/>
                    </a:lnTo>
                    <a:lnTo>
                      <a:pt x="817" y="616"/>
                    </a:lnTo>
                    <a:lnTo>
                      <a:pt x="818" y="617"/>
                    </a:lnTo>
                    <a:lnTo>
                      <a:pt x="820" y="616"/>
                    </a:lnTo>
                    <a:lnTo>
                      <a:pt x="823" y="618"/>
                    </a:lnTo>
                    <a:lnTo>
                      <a:pt x="824" y="617"/>
                    </a:lnTo>
                    <a:lnTo>
                      <a:pt x="822" y="617"/>
                    </a:lnTo>
                    <a:lnTo>
                      <a:pt x="821" y="615"/>
                    </a:lnTo>
                    <a:lnTo>
                      <a:pt x="822" y="610"/>
                    </a:lnTo>
                    <a:lnTo>
                      <a:pt x="823" y="611"/>
                    </a:lnTo>
                    <a:lnTo>
                      <a:pt x="823" y="610"/>
                    </a:lnTo>
                    <a:lnTo>
                      <a:pt x="820" y="606"/>
                    </a:lnTo>
                    <a:lnTo>
                      <a:pt x="824" y="605"/>
                    </a:lnTo>
                    <a:lnTo>
                      <a:pt x="825" y="602"/>
                    </a:lnTo>
                    <a:lnTo>
                      <a:pt x="827" y="602"/>
                    </a:lnTo>
                    <a:lnTo>
                      <a:pt x="829" y="600"/>
                    </a:lnTo>
                    <a:lnTo>
                      <a:pt x="830" y="601"/>
                    </a:lnTo>
                    <a:lnTo>
                      <a:pt x="830" y="600"/>
                    </a:lnTo>
                    <a:lnTo>
                      <a:pt x="832" y="598"/>
                    </a:lnTo>
                    <a:lnTo>
                      <a:pt x="829" y="597"/>
                    </a:lnTo>
                    <a:lnTo>
                      <a:pt x="833" y="594"/>
                    </a:lnTo>
                    <a:lnTo>
                      <a:pt x="832" y="594"/>
                    </a:lnTo>
                    <a:lnTo>
                      <a:pt x="831" y="594"/>
                    </a:lnTo>
                    <a:lnTo>
                      <a:pt x="828" y="597"/>
                    </a:lnTo>
                    <a:lnTo>
                      <a:pt x="829" y="590"/>
                    </a:lnTo>
                    <a:lnTo>
                      <a:pt x="832" y="588"/>
                    </a:lnTo>
                    <a:lnTo>
                      <a:pt x="833" y="588"/>
                    </a:lnTo>
                    <a:lnTo>
                      <a:pt x="828" y="582"/>
                    </a:lnTo>
                    <a:lnTo>
                      <a:pt x="832" y="582"/>
                    </a:lnTo>
                    <a:lnTo>
                      <a:pt x="832" y="582"/>
                    </a:lnTo>
                    <a:lnTo>
                      <a:pt x="827" y="582"/>
                    </a:lnTo>
                    <a:lnTo>
                      <a:pt x="830" y="579"/>
                    </a:lnTo>
                    <a:lnTo>
                      <a:pt x="827" y="575"/>
                    </a:lnTo>
                    <a:lnTo>
                      <a:pt x="831" y="576"/>
                    </a:lnTo>
                    <a:lnTo>
                      <a:pt x="832" y="574"/>
                    </a:lnTo>
                    <a:lnTo>
                      <a:pt x="833" y="574"/>
                    </a:lnTo>
                    <a:lnTo>
                      <a:pt x="837" y="574"/>
                    </a:lnTo>
                    <a:lnTo>
                      <a:pt x="837" y="578"/>
                    </a:lnTo>
                    <a:lnTo>
                      <a:pt x="837" y="578"/>
                    </a:lnTo>
                    <a:lnTo>
                      <a:pt x="840" y="574"/>
                    </a:lnTo>
                    <a:lnTo>
                      <a:pt x="840" y="572"/>
                    </a:lnTo>
                    <a:lnTo>
                      <a:pt x="839" y="572"/>
                    </a:lnTo>
                    <a:lnTo>
                      <a:pt x="840" y="565"/>
                    </a:lnTo>
                    <a:lnTo>
                      <a:pt x="844" y="568"/>
                    </a:lnTo>
                    <a:lnTo>
                      <a:pt x="845" y="568"/>
                    </a:lnTo>
                    <a:lnTo>
                      <a:pt x="844" y="566"/>
                    </a:lnTo>
                    <a:lnTo>
                      <a:pt x="845" y="565"/>
                    </a:lnTo>
                    <a:lnTo>
                      <a:pt x="844" y="564"/>
                    </a:lnTo>
                    <a:lnTo>
                      <a:pt x="845" y="560"/>
                    </a:lnTo>
                    <a:lnTo>
                      <a:pt x="846" y="559"/>
                    </a:lnTo>
                    <a:lnTo>
                      <a:pt x="845" y="558"/>
                    </a:lnTo>
                    <a:lnTo>
                      <a:pt x="845" y="557"/>
                    </a:lnTo>
                    <a:lnTo>
                      <a:pt x="832" y="550"/>
                    </a:lnTo>
                    <a:lnTo>
                      <a:pt x="847" y="554"/>
                    </a:lnTo>
                    <a:lnTo>
                      <a:pt x="849" y="554"/>
                    </a:lnTo>
                    <a:lnTo>
                      <a:pt x="851" y="549"/>
                    </a:lnTo>
                    <a:lnTo>
                      <a:pt x="855" y="547"/>
                    </a:lnTo>
                    <a:lnTo>
                      <a:pt x="855" y="549"/>
                    </a:lnTo>
                    <a:lnTo>
                      <a:pt x="857" y="547"/>
                    </a:lnTo>
                    <a:lnTo>
                      <a:pt x="855" y="546"/>
                    </a:lnTo>
                    <a:lnTo>
                      <a:pt x="853" y="546"/>
                    </a:lnTo>
                    <a:lnTo>
                      <a:pt x="851" y="544"/>
                    </a:lnTo>
                    <a:lnTo>
                      <a:pt x="853" y="542"/>
                    </a:lnTo>
                    <a:lnTo>
                      <a:pt x="855" y="542"/>
                    </a:lnTo>
                    <a:lnTo>
                      <a:pt x="855" y="542"/>
                    </a:lnTo>
                    <a:lnTo>
                      <a:pt x="855" y="540"/>
                    </a:lnTo>
                    <a:lnTo>
                      <a:pt x="852" y="539"/>
                    </a:lnTo>
                    <a:lnTo>
                      <a:pt x="855" y="536"/>
                    </a:lnTo>
                    <a:lnTo>
                      <a:pt x="855" y="536"/>
                    </a:lnTo>
                    <a:lnTo>
                      <a:pt x="850" y="536"/>
                    </a:lnTo>
                    <a:lnTo>
                      <a:pt x="850" y="532"/>
                    </a:lnTo>
                    <a:lnTo>
                      <a:pt x="854" y="529"/>
                    </a:lnTo>
                    <a:lnTo>
                      <a:pt x="858" y="530"/>
                    </a:lnTo>
                    <a:lnTo>
                      <a:pt x="858" y="530"/>
                    </a:lnTo>
                    <a:lnTo>
                      <a:pt x="858" y="528"/>
                    </a:lnTo>
                    <a:lnTo>
                      <a:pt x="855" y="527"/>
                    </a:lnTo>
                    <a:lnTo>
                      <a:pt x="852" y="530"/>
                    </a:lnTo>
                    <a:lnTo>
                      <a:pt x="847" y="530"/>
                    </a:lnTo>
                    <a:lnTo>
                      <a:pt x="847" y="525"/>
                    </a:lnTo>
                    <a:lnTo>
                      <a:pt x="853" y="524"/>
                    </a:lnTo>
                    <a:lnTo>
                      <a:pt x="858" y="520"/>
                    </a:lnTo>
                    <a:lnTo>
                      <a:pt x="857" y="520"/>
                    </a:lnTo>
                    <a:lnTo>
                      <a:pt x="855" y="518"/>
                    </a:lnTo>
                    <a:lnTo>
                      <a:pt x="854" y="520"/>
                    </a:lnTo>
                    <a:lnTo>
                      <a:pt x="849" y="513"/>
                    </a:lnTo>
                    <a:lnTo>
                      <a:pt x="846" y="512"/>
                    </a:lnTo>
                    <a:lnTo>
                      <a:pt x="842" y="516"/>
                    </a:lnTo>
                    <a:lnTo>
                      <a:pt x="838" y="515"/>
                    </a:lnTo>
                    <a:lnTo>
                      <a:pt x="835" y="510"/>
                    </a:lnTo>
                    <a:lnTo>
                      <a:pt x="832" y="512"/>
                    </a:lnTo>
                    <a:lnTo>
                      <a:pt x="830" y="514"/>
                    </a:lnTo>
                    <a:lnTo>
                      <a:pt x="825" y="525"/>
                    </a:lnTo>
                    <a:lnTo>
                      <a:pt x="828" y="512"/>
                    </a:lnTo>
                    <a:lnTo>
                      <a:pt x="831" y="508"/>
                    </a:lnTo>
                    <a:lnTo>
                      <a:pt x="833" y="508"/>
                    </a:lnTo>
                    <a:lnTo>
                      <a:pt x="836" y="506"/>
                    </a:lnTo>
                    <a:lnTo>
                      <a:pt x="840" y="508"/>
                    </a:lnTo>
                    <a:lnTo>
                      <a:pt x="842" y="507"/>
                    </a:lnTo>
                    <a:lnTo>
                      <a:pt x="842" y="505"/>
                    </a:lnTo>
                    <a:lnTo>
                      <a:pt x="844" y="502"/>
                    </a:lnTo>
                    <a:lnTo>
                      <a:pt x="846" y="503"/>
                    </a:lnTo>
                    <a:lnTo>
                      <a:pt x="850" y="499"/>
                    </a:lnTo>
                    <a:lnTo>
                      <a:pt x="853" y="499"/>
                    </a:lnTo>
                    <a:lnTo>
                      <a:pt x="853" y="498"/>
                    </a:lnTo>
                    <a:lnTo>
                      <a:pt x="850" y="493"/>
                    </a:lnTo>
                    <a:lnTo>
                      <a:pt x="842" y="488"/>
                    </a:lnTo>
                    <a:lnTo>
                      <a:pt x="837" y="485"/>
                    </a:lnTo>
                    <a:lnTo>
                      <a:pt x="831" y="479"/>
                    </a:lnTo>
                    <a:lnTo>
                      <a:pt x="829" y="479"/>
                    </a:lnTo>
                    <a:lnTo>
                      <a:pt x="823" y="483"/>
                    </a:lnTo>
                    <a:lnTo>
                      <a:pt x="820" y="481"/>
                    </a:lnTo>
                    <a:lnTo>
                      <a:pt x="815" y="478"/>
                    </a:lnTo>
                    <a:lnTo>
                      <a:pt x="815" y="477"/>
                    </a:lnTo>
                    <a:lnTo>
                      <a:pt x="815" y="476"/>
                    </a:lnTo>
                    <a:lnTo>
                      <a:pt x="812" y="478"/>
                    </a:lnTo>
                    <a:lnTo>
                      <a:pt x="807" y="477"/>
                    </a:lnTo>
                    <a:lnTo>
                      <a:pt x="805" y="478"/>
                    </a:lnTo>
                    <a:lnTo>
                      <a:pt x="793" y="492"/>
                    </a:lnTo>
                    <a:lnTo>
                      <a:pt x="802" y="474"/>
                    </a:lnTo>
                    <a:lnTo>
                      <a:pt x="806" y="472"/>
                    </a:lnTo>
                    <a:lnTo>
                      <a:pt x="808" y="473"/>
                    </a:lnTo>
                    <a:lnTo>
                      <a:pt x="809" y="473"/>
                    </a:lnTo>
                    <a:lnTo>
                      <a:pt x="810" y="472"/>
                    </a:lnTo>
                    <a:lnTo>
                      <a:pt x="813" y="473"/>
                    </a:lnTo>
                    <a:lnTo>
                      <a:pt x="817" y="471"/>
                    </a:lnTo>
                    <a:lnTo>
                      <a:pt x="820" y="477"/>
                    </a:lnTo>
                    <a:lnTo>
                      <a:pt x="822" y="478"/>
                    </a:lnTo>
                    <a:lnTo>
                      <a:pt x="823" y="478"/>
                    </a:lnTo>
                    <a:lnTo>
                      <a:pt x="825" y="474"/>
                    </a:lnTo>
                    <a:lnTo>
                      <a:pt x="831" y="476"/>
                    </a:lnTo>
                    <a:lnTo>
                      <a:pt x="835" y="478"/>
                    </a:lnTo>
                    <a:lnTo>
                      <a:pt x="837" y="478"/>
                    </a:lnTo>
                    <a:lnTo>
                      <a:pt x="840" y="481"/>
                    </a:lnTo>
                    <a:lnTo>
                      <a:pt x="844" y="479"/>
                    </a:lnTo>
                    <a:lnTo>
                      <a:pt x="851" y="481"/>
                    </a:lnTo>
                    <a:lnTo>
                      <a:pt x="851" y="480"/>
                    </a:lnTo>
                    <a:lnTo>
                      <a:pt x="850" y="478"/>
                    </a:lnTo>
                    <a:lnTo>
                      <a:pt x="847" y="477"/>
                    </a:lnTo>
                    <a:lnTo>
                      <a:pt x="843" y="472"/>
                    </a:lnTo>
                    <a:lnTo>
                      <a:pt x="843" y="471"/>
                    </a:lnTo>
                    <a:lnTo>
                      <a:pt x="843" y="471"/>
                    </a:lnTo>
                    <a:lnTo>
                      <a:pt x="839" y="471"/>
                    </a:lnTo>
                    <a:lnTo>
                      <a:pt x="836" y="470"/>
                    </a:lnTo>
                    <a:lnTo>
                      <a:pt x="831" y="463"/>
                    </a:lnTo>
                    <a:lnTo>
                      <a:pt x="831" y="458"/>
                    </a:lnTo>
                    <a:lnTo>
                      <a:pt x="825" y="455"/>
                    </a:lnTo>
                    <a:lnTo>
                      <a:pt x="825" y="450"/>
                    </a:lnTo>
                    <a:lnTo>
                      <a:pt x="822" y="449"/>
                    </a:lnTo>
                    <a:lnTo>
                      <a:pt x="823" y="446"/>
                    </a:lnTo>
                    <a:lnTo>
                      <a:pt x="823" y="446"/>
                    </a:lnTo>
                    <a:lnTo>
                      <a:pt x="818" y="436"/>
                    </a:lnTo>
                    <a:lnTo>
                      <a:pt x="810" y="433"/>
                    </a:lnTo>
                    <a:lnTo>
                      <a:pt x="807" y="434"/>
                    </a:lnTo>
                    <a:lnTo>
                      <a:pt x="807" y="430"/>
                    </a:lnTo>
                    <a:lnTo>
                      <a:pt x="800" y="427"/>
                    </a:lnTo>
                    <a:lnTo>
                      <a:pt x="798" y="428"/>
                    </a:lnTo>
                    <a:lnTo>
                      <a:pt x="798" y="419"/>
                    </a:lnTo>
                    <a:lnTo>
                      <a:pt x="799" y="413"/>
                    </a:lnTo>
                    <a:lnTo>
                      <a:pt x="798" y="411"/>
                    </a:lnTo>
                    <a:lnTo>
                      <a:pt x="799" y="404"/>
                    </a:lnTo>
                    <a:lnTo>
                      <a:pt x="801" y="405"/>
                    </a:lnTo>
                    <a:lnTo>
                      <a:pt x="802" y="405"/>
                    </a:lnTo>
                    <a:lnTo>
                      <a:pt x="806" y="399"/>
                    </a:lnTo>
                    <a:lnTo>
                      <a:pt x="807" y="400"/>
                    </a:lnTo>
                    <a:lnTo>
                      <a:pt x="808" y="399"/>
                    </a:lnTo>
                    <a:lnTo>
                      <a:pt x="806" y="398"/>
                    </a:lnTo>
                    <a:lnTo>
                      <a:pt x="805" y="396"/>
                    </a:lnTo>
                    <a:lnTo>
                      <a:pt x="808" y="391"/>
                    </a:lnTo>
                    <a:lnTo>
                      <a:pt x="812" y="392"/>
                    </a:lnTo>
                    <a:lnTo>
                      <a:pt x="812" y="389"/>
                    </a:lnTo>
                    <a:lnTo>
                      <a:pt x="816" y="388"/>
                    </a:lnTo>
                    <a:lnTo>
                      <a:pt x="815" y="388"/>
                    </a:lnTo>
                    <a:lnTo>
                      <a:pt x="809" y="384"/>
                    </a:lnTo>
                    <a:lnTo>
                      <a:pt x="817" y="383"/>
                    </a:lnTo>
                    <a:lnTo>
                      <a:pt x="818" y="384"/>
                    </a:lnTo>
                    <a:lnTo>
                      <a:pt x="820" y="383"/>
                    </a:lnTo>
                    <a:lnTo>
                      <a:pt x="822" y="383"/>
                    </a:lnTo>
                    <a:lnTo>
                      <a:pt x="825" y="381"/>
                    </a:lnTo>
                    <a:lnTo>
                      <a:pt x="827" y="381"/>
                    </a:lnTo>
                    <a:lnTo>
                      <a:pt x="831" y="376"/>
                    </a:lnTo>
                    <a:lnTo>
                      <a:pt x="832" y="377"/>
                    </a:lnTo>
                    <a:lnTo>
                      <a:pt x="835" y="375"/>
                    </a:lnTo>
                    <a:lnTo>
                      <a:pt x="835" y="378"/>
                    </a:lnTo>
                    <a:lnTo>
                      <a:pt x="837" y="381"/>
                    </a:lnTo>
                    <a:lnTo>
                      <a:pt x="840" y="378"/>
                    </a:lnTo>
                    <a:lnTo>
                      <a:pt x="838" y="378"/>
                    </a:lnTo>
                    <a:lnTo>
                      <a:pt x="837" y="373"/>
                    </a:lnTo>
                    <a:lnTo>
                      <a:pt x="840" y="371"/>
                    </a:lnTo>
                    <a:lnTo>
                      <a:pt x="838" y="369"/>
                    </a:lnTo>
                    <a:lnTo>
                      <a:pt x="839" y="367"/>
                    </a:lnTo>
                    <a:lnTo>
                      <a:pt x="838" y="368"/>
                    </a:lnTo>
                    <a:lnTo>
                      <a:pt x="832" y="368"/>
                    </a:lnTo>
                    <a:lnTo>
                      <a:pt x="832" y="367"/>
                    </a:lnTo>
                    <a:lnTo>
                      <a:pt x="831" y="367"/>
                    </a:lnTo>
                    <a:lnTo>
                      <a:pt x="830" y="368"/>
                    </a:lnTo>
                    <a:lnTo>
                      <a:pt x="818" y="368"/>
                    </a:lnTo>
                    <a:lnTo>
                      <a:pt x="816" y="366"/>
                    </a:lnTo>
                    <a:lnTo>
                      <a:pt x="814" y="366"/>
                    </a:lnTo>
                    <a:lnTo>
                      <a:pt x="813" y="362"/>
                    </a:lnTo>
                    <a:lnTo>
                      <a:pt x="810" y="362"/>
                    </a:lnTo>
                    <a:lnTo>
                      <a:pt x="810" y="361"/>
                    </a:lnTo>
                    <a:lnTo>
                      <a:pt x="803" y="364"/>
                    </a:lnTo>
                    <a:lnTo>
                      <a:pt x="802" y="364"/>
                    </a:lnTo>
                    <a:lnTo>
                      <a:pt x="802" y="368"/>
                    </a:lnTo>
                    <a:lnTo>
                      <a:pt x="800" y="370"/>
                    </a:lnTo>
                    <a:lnTo>
                      <a:pt x="798" y="370"/>
                    </a:lnTo>
                    <a:lnTo>
                      <a:pt x="799" y="373"/>
                    </a:lnTo>
                    <a:lnTo>
                      <a:pt x="796" y="376"/>
                    </a:lnTo>
                    <a:lnTo>
                      <a:pt x="794" y="378"/>
                    </a:lnTo>
                    <a:lnTo>
                      <a:pt x="791" y="377"/>
                    </a:lnTo>
                    <a:lnTo>
                      <a:pt x="788" y="378"/>
                    </a:lnTo>
                    <a:lnTo>
                      <a:pt x="783" y="378"/>
                    </a:lnTo>
                    <a:lnTo>
                      <a:pt x="778" y="369"/>
                    </a:lnTo>
                    <a:lnTo>
                      <a:pt x="778" y="364"/>
                    </a:lnTo>
                    <a:lnTo>
                      <a:pt x="778" y="363"/>
                    </a:lnTo>
                    <a:lnTo>
                      <a:pt x="775" y="363"/>
                    </a:lnTo>
                    <a:lnTo>
                      <a:pt x="772" y="364"/>
                    </a:lnTo>
                    <a:lnTo>
                      <a:pt x="772" y="363"/>
                    </a:lnTo>
                    <a:lnTo>
                      <a:pt x="770" y="366"/>
                    </a:lnTo>
                    <a:lnTo>
                      <a:pt x="770" y="366"/>
                    </a:lnTo>
                    <a:lnTo>
                      <a:pt x="770" y="367"/>
                    </a:lnTo>
                    <a:lnTo>
                      <a:pt x="765" y="360"/>
                    </a:lnTo>
                    <a:lnTo>
                      <a:pt x="764" y="359"/>
                    </a:lnTo>
                    <a:lnTo>
                      <a:pt x="760" y="355"/>
                    </a:lnTo>
                    <a:lnTo>
                      <a:pt x="756" y="353"/>
                    </a:lnTo>
                    <a:lnTo>
                      <a:pt x="756" y="349"/>
                    </a:lnTo>
                    <a:lnTo>
                      <a:pt x="754" y="345"/>
                    </a:lnTo>
                    <a:lnTo>
                      <a:pt x="755" y="344"/>
                    </a:lnTo>
                    <a:lnTo>
                      <a:pt x="755" y="342"/>
                    </a:lnTo>
                    <a:lnTo>
                      <a:pt x="756" y="340"/>
                    </a:lnTo>
                    <a:lnTo>
                      <a:pt x="756" y="337"/>
                    </a:lnTo>
                    <a:lnTo>
                      <a:pt x="758" y="335"/>
                    </a:lnTo>
                    <a:lnTo>
                      <a:pt x="758" y="333"/>
                    </a:lnTo>
                    <a:lnTo>
                      <a:pt x="765" y="335"/>
                    </a:lnTo>
                    <a:lnTo>
                      <a:pt x="773" y="335"/>
                    </a:lnTo>
                    <a:lnTo>
                      <a:pt x="775" y="333"/>
                    </a:lnTo>
                    <a:lnTo>
                      <a:pt x="772" y="331"/>
                    </a:lnTo>
                    <a:lnTo>
                      <a:pt x="776" y="331"/>
                    </a:lnTo>
                    <a:lnTo>
                      <a:pt x="776" y="329"/>
                    </a:lnTo>
                    <a:lnTo>
                      <a:pt x="775" y="327"/>
                    </a:lnTo>
                    <a:lnTo>
                      <a:pt x="776" y="325"/>
                    </a:lnTo>
                    <a:lnTo>
                      <a:pt x="778" y="317"/>
                    </a:lnTo>
                    <a:lnTo>
                      <a:pt x="784" y="313"/>
                    </a:lnTo>
                    <a:lnTo>
                      <a:pt x="786" y="313"/>
                    </a:lnTo>
                    <a:lnTo>
                      <a:pt x="790" y="310"/>
                    </a:lnTo>
                    <a:lnTo>
                      <a:pt x="791" y="309"/>
                    </a:lnTo>
                    <a:lnTo>
                      <a:pt x="791" y="304"/>
                    </a:lnTo>
                    <a:lnTo>
                      <a:pt x="794" y="301"/>
                    </a:lnTo>
                    <a:lnTo>
                      <a:pt x="794" y="296"/>
                    </a:lnTo>
                    <a:lnTo>
                      <a:pt x="796" y="296"/>
                    </a:lnTo>
                    <a:lnTo>
                      <a:pt x="798" y="293"/>
                    </a:lnTo>
                    <a:lnTo>
                      <a:pt x="802" y="291"/>
                    </a:lnTo>
                    <a:lnTo>
                      <a:pt x="805" y="293"/>
                    </a:lnTo>
                    <a:lnTo>
                      <a:pt x="806" y="293"/>
                    </a:lnTo>
                    <a:lnTo>
                      <a:pt x="807" y="289"/>
                    </a:lnTo>
                    <a:lnTo>
                      <a:pt x="813" y="296"/>
                    </a:lnTo>
                    <a:lnTo>
                      <a:pt x="821" y="300"/>
                    </a:lnTo>
                    <a:lnTo>
                      <a:pt x="821" y="304"/>
                    </a:lnTo>
                    <a:lnTo>
                      <a:pt x="818" y="305"/>
                    </a:lnTo>
                    <a:lnTo>
                      <a:pt x="818" y="308"/>
                    </a:lnTo>
                    <a:lnTo>
                      <a:pt x="815" y="311"/>
                    </a:lnTo>
                    <a:lnTo>
                      <a:pt x="815" y="316"/>
                    </a:lnTo>
                    <a:lnTo>
                      <a:pt x="813" y="316"/>
                    </a:lnTo>
                    <a:lnTo>
                      <a:pt x="812" y="319"/>
                    </a:lnTo>
                    <a:lnTo>
                      <a:pt x="815" y="323"/>
                    </a:lnTo>
                    <a:lnTo>
                      <a:pt x="815" y="326"/>
                    </a:lnTo>
                    <a:lnTo>
                      <a:pt x="814" y="326"/>
                    </a:lnTo>
                    <a:lnTo>
                      <a:pt x="814" y="327"/>
                    </a:lnTo>
                    <a:lnTo>
                      <a:pt x="814" y="327"/>
                    </a:lnTo>
                    <a:lnTo>
                      <a:pt x="816" y="326"/>
                    </a:lnTo>
                    <a:lnTo>
                      <a:pt x="824" y="320"/>
                    </a:lnTo>
                    <a:lnTo>
                      <a:pt x="820" y="329"/>
                    </a:lnTo>
                    <a:lnTo>
                      <a:pt x="817" y="331"/>
                    </a:lnTo>
                    <a:lnTo>
                      <a:pt x="820" y="331"/>
                    </a:lnTo>
                    <a:lnTo>
                      <a:pt x="820" y="334"/>
                    </a:lnTo>
                    <a:lnTo>
                      <a:pt x="817" y="335"/>
                    </a:lnTo>
                    <a:lnTo>
                      <a:pt x="814" y="335"/>
                    </a:lnTo>
                    <a:lnTo>
                      <a:pt x="813" y="337"/>
                    </a:lnTo>
                    <a:lnTo>
                      <a:pt x="810" y="338"/>
                    </a:lnTo>
                    <a:lnTo>
                      <a:pt x="809" y="338"/>
                    </a:lnTo>
                    <a:lnTo>
                      <a:pt x="812" y="339"/>
                    </a:lnTo>
                    <a:lnTo>
                      <a:pt x="812" y="341"/>
                    </a:lnTo>
                    <a:lnTo>
                      <a:pt x="812" y="341"/>
                    </a:lnTo>
                    <a:lnTo>
                      <a:pt x="814" y="339"/>
                    </a:lnTo>
                    <a:lnTo>
                      <a:pt x="816" y="339"/>
                    </a:lnTo>
                    <a:lnTo>
                      <a:pt x="818" y="335"/>
                    </a:lnTo>
                    <a:lnTo>
                      <a:pt x="822" y="333"/>
                    </a:lnTo>
                    <a:lnTo>
                      <a:pt x="822" y="333"/>
                    </a:lnTo>
                    <a:lnTo>
                      <a:pt x="821" y="330"/>
                    </a:lnTo>
                    <a:lnTo>
                      <a:pt x="832" y="320"/>
                    </a:lnTo>
                    <a:lnTo>
                      <a:pt x="833" y="320"/>
                    </a:lnTo>
                    <a:lnTo>
                      <a:pt x="835" y="318"/>
                    </a:lnTo>
                    <a:lnTo>
                      <a:pt x="839" y="318"/>
                    </a:lnTo>
                    <a:lnTo>
                      <a:pt x="844" y="315"/>
                    </a:lnTo>
                    <a:lnTo>
                      <a:pt x="845" y="316"/>
                    </a:lnTo>
                    <a:lnTo>
                      <a:pt x="846" y="316"/>
                    </a:lnTo>
                    <a:lnTo>
                      <a:pt x="850" y="316"/>
                    </a:lnTo>
                    <a:lnTo>
                      <a:pt x="854" y="310"/>
                    </a:lnTo>
                    <a:lnTo>
                      <a:pt x="854" y="305"/>
                    </a:lnTo>
                    <a:lnTo>
                      <a:pt x="859" y="302"/>
                    </a:lnTo>
                    <a:lnTo>
                      <a:pt x="860" y="298"/>
                    </a:lnTo>
                    <a:lnTo>
                      <a:pt x="860" y="295"/>
                    </a:lnTo>
                    <a:lnTo>
                      <a:pt x="865" y="293"/>
                    </a:lnTo>
                    <a:lnTo>
                      <a:pt x="867" y="288"/>
                    </a:lnTo>
                    <a:lnTo>
                      <a:pt x="870" y="286"/>
                    </a:lnTo>
                    <a:lnTo>
                      <a:pt x="873" y="279"/>
                    </a:lnTo>
                    <a:lnTo>
                      <a:pt x="874" y="276"/>
                    </a:lnTo>
                    <a:lnTo>
                      <a:pt x="874" y="275"/>
                    </a:lnTo>
                    <a:lnTo>
                      <a:pt x="874" y="269"/>
                    </a:lnTo>
                    <a:lnTo>
                      <a:pt x="877" y="265"/>
                    </a:lnTo>
                    <a:lnTo>
                      <a:pt x="882" y="271"/>
                    </a:lnTo>
                    <a:lnTo>
                      <a:pt x="884" y="272"/>
                    </a:lnTo>
                    <a:lnTo>
                      <a:pt x="885" y="273"/>
                    </a:lnTo>
                    <a:lnTo>
                      <a:pt x="888" y="272"/>
                    </a:lnTo>
                    <a:lnTo>
                      <a:pt x="891" y="274"/>
                    </a:lnTo>
                    <a:lnTo>
                      <a:pt x="898" y="273"/>
                    </a:lnTo>
                    <a:lnTo>
                      <a:pt x="901" y="273"/>
                    </a:lnTo>
                    <a:lnTo>
                      <a:pt x="903" y="271"/>
                    </a:lnTo>
                    <a:lnTo>
                      <a:pt x="903" y="269"/>
                    </a:lnTo>
                    <a:lnTo>
                      <a:pt x="899" y="266"/>
                    </a:lnTo>
                    <a:lnTo>
                      <a:pt x="895" y="263"/>
                    </a:lnTo>
                    <a:lnTo>
                      <a:pt x="899" y="260"/>
                    </a:lnTo>
                    <a:lnTo>
                      <a:pt x="903" y="259"/>
                    </a:lnTo>
                    <a:lnTo>
                      <a:pt x="907" y="256"/>
                    </a:lnTo>
                    <a:lnTo>
                      <a:pt x="907" y="252"/>
                    </a:lnTo>
                    <a:lnTo>
                      <a:pt x="911" y="249"/>
                    </a:lnTo>
                    <a:lnTo>
                      <a:pt x="914" y="247"/>
                    </a:lnTo>
                    <a:lnTo>
                      <a:pt x="914" y="246"/>
                    </a:lnTo>
                    <a:lnTo>
                      <a:pt x="913" y="244"/>
                    </a:lnTo>
                    <a:lnTo>
                      <a:pt x="913" y="241"/>
                    </a:lnTo>
                    <a:lnTo>
                      <a:pt x="913" y="237"/>
                    </a:lnTo>
                    <a:lnTo>
                      <a:pt x="917" y="235"/>
                    </a:lnTo>
                    <a:lnTo>
                      <a:pt x="921" y="238"/>
                    </a:lnTo>
                    <a:lnTo>
                      <a:pt x="921" y="242"/>
                    </a:lnTo>
                    <a:lnTo>
                      <a:pt x="921" y="243"/>
                    </a:lnTo>
                    <a:lnTo>
                      <a:pt x="925" y="243"/>
                    </a:lnTo>
                    <a:lnTo>
                      <a:pt x="924" y="23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1" name="Freeform 144">
                <a:extLst>
                  <a:ext uri="{FF2B5EF4-FFF2-40B4-BE49-F238E27FC236}">
                    <a16:creationId xmlns:a16="http://schemas.microsoft.com/office/drawing/2014/main" id="{49F35F7C-11CD-D960-7CFE-07FC1E23F2C8}"/>
                  </a:ext>
                </a:extLst>
              </p:cNvPr>
              <p:cNvSpPr/>
              <p:nvPr/>
            </p:nvSpPr>
            <p:spPr bwMode="auto">
              <a:xfrm>
                <a:off x="4087813" y="2847976"/>
                <a:ext cx="58738" cy="49213"/>
              </a:xfrm>
              <a:custGeom>
                <a:avLst/>
                <a:gdLst>
                  <a:gd name="T0" fmla="*/ 5 w 32"/>
                  <a:gd name="T1" fmla="*/ 25 h 27"/>
                  <a:gd name="T2" fmla="*/ 8 w 32"/>
                  <a:gd name="T3" fmla="*/ 25 h 27"/>
                  <a:gd name="T4" fmla="*/ 10 w 32"/>
                  <a:gd name="T5" fmla="*/ 26 h 27"/>
                  <a:gd name="T6" fmla="*/ 12 w 32"/>
                  <a:gd name="T7" fmla="*/ 26 h 27"/>
                  <a:gd name="T8" fmla="*/ 14 w 32"/>
                  <a:gd name="T9" fmla="*/ 27 h 27"/>
                  <a:gd name="T10" fmla="*/ 16 w 32"/>
                  <a:gd name="T11" fmla="*/ 27 h 27"/>
                  <a:gd name="T12" fmla="*/ 16 w 32"/>
                  <a:gd name="T13" fmla="*/ 24 h 27"/>
                  <a:gd name="T14" fmla="*/ 18 w 32"/>
                  <a:gd name="T15" fmla="*/ 24 h 27"/>
                  <a:gd name="T16" fmla="*/ 21 w 32"/>
                  <a:gd name="T17" fmla="*/ 24 h 27"/>
                  <a:gd name="T18" fmla="*/ 22 w 32"/>
                  <a:gd name="T19" fmla="*/ 22 h 27"/>
                  <a:gd name="T20" fmla="*/ 22 w 32"/>
                  <a:gd name="T21" fmla="*/ 21 h 27"/>
                  <a:gd name="T22" fmla="*/ 25 w 32"/>
                  <a:gd name="T23" fmla="*/ 20 h 27"/>
                  <a:gd name="T24" fmla="*/ 27 w 32"/>
                  <a:gd name="T25" fmla="*/ 18 h 27"/>
                  <a:gd name="T26" fmla="*/ 26 w 32"/>
                  <a:gd name="T27" fmla="*/ 16 h 27"/>
                  <a:gd name="T28" fmla="*/ 28 w 32"/>
                  <a:gd name="T29" fmla="*/ 12 h 27"/>
                  <a:gd name="T30" fmla="*/ 29 w 32"/>
                  <a:gd name="T31" fmla="*/ 11 h 27"/>
                  <a:gd name="T32" fmla="*/ 30 w 32"/>
                  <a:gd name="T33" fmla="*/ 9 h 27"/>
                  <a:gd name="T34" fmla="*/ 32 w 32"/>
                  <a:gd name="T35" fmla="*/ 6 h 27"/>
                  <a:gd name="T36" fmla="*/ 31 w 32"/>
                  <a:gd name="T37" fmla="*/ 3 h 27"/>
                  <a:gd name="T38" fmla="*/ 28 w 32"/>
                  <a:gd name="T39" fmla="*/ 1 h 27"/>
                  <a:gd name="T40" fmla="*/ 25 w 32"/>
                  <a:gd name="T41" fmla="*/ 0 h 27"/>
                  <a:gd name="T42" fmla="*/ 23 w 32"/>
                  <a:gd name="T43" fmla="*/ 1 h 27"/>
                  <a:gd name="T44" fmla="*/ 22 w 32"/>
                  <a:gd name="T45" fmla="*/ 0 h 27"/>
                  <a:gd name="T46" fmla="*/ 19 w 32"/>
                  <a:gd name="T47" fmla="*/ 1 h 27"/>
                  <a:gd name="T48" fmla="*/ 17 w 32"/>
                  <a:gd name="T49" fmla="*/ 0 h 27"/>
                  <a:gd name="T50" fmla="*/ 16 w 32"/>
                  <a:gd name="T51" fmla="*/ 1 h 27"/>
                  <a:gd name="T52" fmla="*/ 13 w 32"/>
                  <a:gd name="T53" fmla="*/ 1 h 27"/>
                  <a:gd name="T54" fmla="*/ 10 w 32"/>
                  <a:gd name="T55" fmla="*/ 3 h 27"/>
                  <a:gd name="T56" fmla="*/ 8 w 32"/>
                  <a:gd name="T57" fmla="*/ 3 h 27"/>
                  <a:gd name="T58" fmla="*/ 7 w 32"/>
                  <a:gd name="T59" fmla="*/ 5 h 27"/>
                  <a:gd name="T60" fmla="*/ 3 w 32"/>
                  <a:gd name="T61" fmla="*/ 8 h 27"/>
                  <a:gd name="T62" fmla="*/ 0 w 32"/>
                  <a:gd name="T63" fmla="*/ 11 h 27"/>
                  <a:gd name="T64" fmla="*/ 1 w 32"/>
                  <a:gd name="T65" fmla="*/ 14 h 27"/>
                  <a:gd name="T66" fmla="*/ 1 w 32"/>
                  <a:gd name="T67" fmla="*/ 18 h 27"/>
                  <a:gd name="T68" fmla="*/ 3 w 32"/>
                  <a:gd name="T69" fmla="*/ 21 h 27"/>
                  <a:gd name="T70" fmla="*/ 3 w 32"/>
                  <a:gd name="T71" fmla="*/ 23 h 27"/>
                  <a:gd name="T72" fmla="*/ 5 w 32"/>
                  <a:gd name="T73" fmla="*/ 2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2" h="27">
                    <a:moveTo>
                      <a:pt x="5" y="25"/>
                    </a:moveTo>
                    <a:cubicBezTo>
                      <a:pt x="8" y="25"/>
                      <a:pt x="8" y="25"/>
                      <a:pt x="8" y="25"/>
                    </a:cubicBezTo>
                    <a:cubicBezTo>
                      <a:pt x="10" y="26"/>
                      <a:pt x="10" y="26"/>
                      <a:pt x="10" y="26"/>
                    </a:cubicBezTo>
                    <a:cubicBezTo>
                      <a:pt x="12" y="26"/>
                      <a:pt x="12" y="26"/>
                      <a:pt x="12" y="26"/>
                    </a:cubicBezTo>
                    <a:cubicBezTo>
                      <a:pt x="14" y="27"/>
                      <a:pt x="14" y="27"/>
                      <a:pt x="14" y="27"/>
                    </a:cubicBezTo>
                    <a:cubicBezTo>
                      <a:pt x="16" y="27"/>
                      <a:pt x="16" y="27"/>
                      <a:pt x="16" y="27"/>
                    </a:cubicBezTo>
                    <a:cubicBezTo>
                      <a:pt x="16" y="24"/>
                      <a:pt x="16" y="24"/>
                      <a:pt x="16" y="24"/>
                    </a:cubicBezTo>
                    <a:cubicBezTo>
                      <a:pt x="18" y="24"/>
                      <a:pt x="18" y="24"/>
                      <a:pt x="18" y="24"/>
                    </a:cubicBezTo>
                    <a:cubicBezTo>
                      <a:pt x="21" y="24"/>
                      <a:pt x="21" y="24"/>
                      <a:pt x="21" y="24"/>
                    </a:cubicBezTo>
                    <a:cubicBezTo>
                      <a:pt x="22" y="22"/>
                      <a:pt x="22" y="22"/>
                      <a:pt x="22" y="22"/>
                    </a:cubicBezTo>
                    <a:cubicBezTo>
                      <a:pt x="22" y="21"/>
                      <a:pt x="22" y="21"/>
                      <a:pt x="22" y="21"/>
                    </a:cubicBezTo>
                    <a:cubicBezTo>
                      <a:pt x="25" y="20"/>
                      <a:pt x="25" y="20"/>
                      <a:pt x="25" y="20"/>
                    </a:cubicBezTo>
                    <a:cubicBezTo>
                      <a:pt x="27" y="18"/>
                      <a:pt x="27" y="18"/>
                      <a:pt x="27" y="18"/>
                    </a:cubicBezTo>
                    <a:cubicBezTo>
                      <a:pt x="26" y="16"/>
                      <a:pt x="26" y="16"/>
                      <a:pt x="26" y="16"/>
                    </a:cubicBezTo>
                    <a:cubicBezTo>
                      <a:pt x="28" y="12"/>
                      <a:pt x="28" y="12"/>
                      <a:pt x="28" y="12"/>
                    </a:cubicBezTo>
                    <a:cubicBezTo>
                      <a:pt x="29" y="11"/>
                      <a:pt x="29" y="11"/>
                      <a:pt x="29" y="11"/>
                    </a:cubicBezTo>
                    <a:cubicBezTo>
                      <a:pt x="30" y="9"/>
                      <a:pt x="30" y="9"/>
                      <a:pt x="30" y="9"/>
                    </a:cubicBezTo>
                    <a:cubicBezTo>
                      <a:pt x="32" y="6"/>
                      <a:pt x="32" y="6"/>
                      <a:pt x="32" y="6"/>
                    </a:cubicBezTo>
                    <a:cubicBezTo>
                      <a:pt x="31" y="3"/>
                      <a:pt x="31" y="3"/>
                      <a:pt x="31" y="3"/>
                    </a:cubicBezTo>
                    <a:cubicBezTo>
                      <a:pt x="28" y="1"/>
                      <a:pt x="28" y="1"/>
                      <a:pt x="28" y="1"/>
                    </a:cubicBezTo>
                    <a:cubicBezTo>
                      <a:pt x="25" y="0"/>
                      <a:pt x="25" y="0"/>
                      <a:pt x="25" y="0"/>
                    </a:cubicBezTo>
                    <a:cubicBezTo>
                      <a:pt x="23" y="1"/>
                      <a:pt x="23" y="1"/>
                      <a:pt x="23" y="1"/>
                    </a:cubicBezTo>
                    <a:cubicBezTo>
                      <a:pt x="23" y="1"/>
                      <a:pt x="21" y="0"/>
                      <a:pt x="22" y="0"/>
                    </a:cubicBezTo>
                    <a:cubicBezTo>
                      <a:pt x="19" y="1"/>
                      <a:pt x="19" y="1"/>
                      <a:pt x="19" y="1"/>
                    </a:cubicBezTo>
                    <a:cubicBezTo>
                      <a:pt x="17" y="0"/>
                      <a:pt x="17" y="0"/>
                      <a:pt x="17" y="0"/>
                    </a:cubicBezTo>
                    <a:cubicBezTo>
                      <a:pt x="16" y="1"/>
                      <a:pt x="16" y="1"/>
                      <a:pt x="16" y="1"/>
                    </a:cubicBezTo>
                    <a:cubicBezTo>
                      <a:pt x="13" y="1"/>
                      <a:pt x="13" y="1"/>
                      <a:pt x="13" y="1"/>
                    </a:cubicBezTo>
                    <a:cubicBezTo>
                      <a:pt x="10" y="3"/>
                      <a:pt x="10" y="3"/>
                      <a:pt x="10" y="3"/>
                    </a:cubicBezTo>
                    <a:cubicBezTo>
                      <a:pt x="8" y="3"/>
                      <a:pt x="8" y="3"/>
                      <a:pt x="8" y="3"/>
                    </a:cubicBezTo>
                    <a:cubicBezTo>
                      <a:pt x="7" y="5"/>
                      <a:pt x="7" y="5"/>
                      <a:pt x="7" y="5"/>
                    </a:cubicBezTo>
                    <a:cubicBezTo>
                      <a:pt x="3" y="8"/>
                      <a:pt x="3" y="8"/>
                      <a:pt x="3" y="8"/>
                    </a:cubicBezTo>
                    <a:cubicBezTo>
                      <a:pt x="0" y="11"/>
                      <a:pt x="0" y="11"/>
                      <a:pt x="0" y="11"/>
                    </a:cubicBezTo>
                    <a:cubicBezTo>
                      <a:pt x="1" y="14"/>
                      <a:pt x="1" y="14"/>
                      <a:pt x="1" y="14"/>
                    </a:cubicBezTo>
                    <a:cubicBezTo>
                      <a:pt x="1" y="18"/>
                      <a:pt x="1" y="18"/>
                      <a:pt x="1" y="18"/>
                    </a:cubicBezTo>
                    <a:cubicBezTo>
                      <a:pt x="3" y="21"/>
                      <a:pt x="3" y="21"/>
                      <a:pt x="3" y="21"/>
                    </a:cubicBezTo>
                    <a:cubicBezTo>
                      <a:pt x="3" y="23"/>
                      <a:pt x="3" y="23"/>
                      <a:pt x="3" y="23"/>
                    </a:cubicBezTo>
                    <a:lnTo>
                      <a:pt x="5"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2" name="Freeform 145">
                <a:extLst>
                  <a:ext uri="{FF2B5EF4-FFF2-40B4-BE49-F238E27FC236}">
                    <a16:creationId xmlns:a16="http://schemas.microsoft.com/office/drawing/2014/main" id="{955EED3D-8A47-BFA9-7D98-3875AF11F567}"/>
                  </a:ext>
                </a:extLst>
              </p:cNvPr>
              <p:cNvSpPr/>
              <p:nvPr/>
            </p:nvSpPr>
            <p:spPr bwMode="auto">
              <a:xfrm>
                <a:off x="4702175" y="2000251"/>
                <a:ext cx="127000" cy="150813"/>
              </a:xfrm>
              <a:custGeom>
                <a:avLst/>
                <a:gdLst>
                  <a:gd name="T0" fmla="*/ 68 w 80"/>
                  <a:gd name="T1" fmla="*/ 26 h 95"/>
                  <a:gd name="T2" fmla="*/ 60 w 80"/>
                  <a:gd name="T3" fmla="*/ 33 h 95"/>
                  <a:gd name="T4" fmla="*/ 56 w 80"/>
                  <a:gd name="T5" fmla="*/ 33 h 95"/>
                  <a:gd name="T6" fmla="*/ 50 w 80"/>
                  <a:gd name="T7" fmla="*/ 29 h 95"/>
                  <a:gd name="T8" fmla="*/ 41 w 80"/>
                  <a:gd name="T9" fmla="*/ 27 h 95"/>
                  <a:gd name="T10" fmla="*/ 35 w 80"/>
                  <a:gd name="T11" fmla="*/ 23 h 95"/>
                  <a:gd name="T12" fmla="*/ 30 w 80"/>
                  <a:gd name="T13" fmla="*/ 19 h 95"/>
                  <a:gd name="T14" fmla="*/ 21 w 80"/>
                  <a:gd name="T15" fmla="*/ 7 h 95"/>
                  <a:gd name="T16" fmla="*/ 12 w 80"/>
                  <a:gd name="T17" fmla="*/ 2 h 95"/>
                  <a:gd name="T18" fmla="*/ 9 w 80"/>
                  <a:gd name="T19" fmla="*/ 0 h 95"/>
                  <a:gd name="T20" fmla="*/ 7 w 80"/>
                  <a:gd name="T21" fmla="*/ 4 h 95"/>
                  <a:gd name="T22" fmla="*/ 7 w 80"/>
                  <a:gd name="T23" fmla="*/ 5 h 95"/>
                  <a:gd name="T24" fmla="*/ 13 w 80"/>
                  <a:gd name="T25" fmla="*/ 16 h 95"/>
                  <a:gd name="T26" fmla="*/ 15 w 80"/>
                  <a:gd name="T27" fmla="*/ 27 h 95"/>
                  <a:gd name="T28" fmla="*/ 15 w 80"/>
                  <a:gd name="T29" fmla="*/ 33 h 95"/>
                  <a:gd name="T30" fmla="*/ 16 w 80"/>
                  <a:gd name="T31" fmla="*/ 38 h 95"/>
                  <a:gd name="T32" fmla="*/ 13 w 80"/>
                  <a:gd name="T33" fmla="*/ 41 h 95"/>
                  <a:gd name="T34" fmla="*/ 15 w 80"/>
                  <a:gd name="T35" fmla="*/ 45 h 95"/>
                  <a:gd name="T36" fmla="*/ 17 w 80"/>
                  <a:gd name="T37" fmla="*/ 46 h 95"/>
                  <a:gd name="T38" fmla="*/ 17 w 80"/>
                  <a:gd name="T39" fmla="*/ 51 h 95"/>
                  <a:gd name="T40" fmla="*/ 15 w 80"/>
                  <a:gd name="T41" fmla="*/ 56 h 95"/>
                  <a:gd name="T42" fmla="*/ 4 w 80"/>
                  <a:gd name="T43" fmla="*/ 52 h 95"/>
                  <a:gd name="T44" fmla="*/ 2 w 80"/>
                  <a:gd name="T45" fmla="*/ 53 h 95"/>
                  <a:gd name="T46" fmla="*/ 4 w 80"/>
                  <a:gd name="T47" fmla="*/ 55 h 95"/>
                  <a:gd name="T48" fmla="*/ 8 w 80"/>
                  <a:gd name="T49" fmla="*/ 59 h 95"/>
                  <a:gd name="T50" fmla="*/ 5 w 80"/>
                  <a:gd name="T51" fmla="*/ 65 h 95"/>
                  <a:gd name="T52" fmla="*/ 2 w 80"/>
                  <a:gd name="T53" fmla="*/ 66 h 95"/>
                  <a:gd name="T54" fmla="*/ 0 w 80"/>
                  <a:gd name="T55" fmla="*/ 68 h 95"/>
                  <a:gd name="T56" fmla="*/ 0 w 80"/>
                  <a:gd name="T57" fmla="*/ 75 h 95"/>
                  <a:gd name="T58" fmla="*/ 1 w 80"/>
                  <a:gd name="T59" fmla="*/ 77 h 95"/>
                  <a:gd name="T60" fmla="*/ 7 w 80"/>
                  <a:gd name="T61" fmla="*/ 81 h 95"/>
                  <a:gd name="T62" fmla="*/ 11 w 80"/>
                  <a:gd name="T63" fmla="*/ 93 h 95"/>
                  <a:gd name="T64" fmla="*/ 11 w 80"/>
                  <a:gd name="T65" fmla="*/ 95 h 95"/>
                  <a:gd name="T66" fmla="*/ 14 w 80"/>
                  <a:gd name="T67" fmla="*/ 93 h 95"/>
                  <a:gd name="T68" fmla="*/ 15 w 80"/>
                  <a:gd name="T69" fmla="*/ 88 h 95"/>
                  <a:gd name="T70" fmla="*/ 22 w 80"/>
                  <a:gd name="T71" fmla="*/ 86 h 95"/>
                  <a:gd name="T72" fmla="*/ 24 w 80"/>
                  <a:gd name="T73" fmla="*/ 86 h 95"/>
                  <a:gd name="T74" fmla="*/ 26 w 80"/>
                  <a:gd name="T75" fmla="*/ 83 h 95"/>
                  <a:gd name="T76" fmla="*/ 19 w 80"/>
                  <a:gd name="T77" fmla="*/ 82 h 95"/>
                  <a:gd name="T78" fmla="*/ 12 w 80"/>
                  <a:gd name="T79" fmla="*/ 79 h 95"/>
                  <a:gd name="T80" fmla="*/ 6 w 80"/>
                  <a:gd name="T81" fmla="*/ 73 h 95"/>
                  <a:gd name="T82" fmla="*/ 9 w 80"/>
                  <a:gd name="T83" fmla="*/ 67 h 95"/>
                  <a:gd name="T84" fmla="*/ 17 w 80"/>
                  <a:gd name="T85" fmla="*/ 71 h 95"/>
                  <a:gd name="T86" fmla="*/ 24 w 80"/>
                  <a:gd name="T87" fmla="*/ 64 h 95"/>
                  <a:gd name="T88" fmla="*/ 29 w 80"/>
                  <a:gd name="T89" fmla="*/ 65 h 95"/>
                  <a:gd name="T90" fmla="*/ 35 w 80"/>
                  <a:gd name="T91" fmla="*/ 65 h 95"/>
                  <a:gd name="T92" fmla="*/ 42 w 80"/>
                  <a:gd name="T93" fmla="*/ 72 h 95"/>
                  <a:gd name="T94" fmla="*/ 51 w 80"/>
                  <a:gd name="T95" fmla="*/ 75 h 95"/>
                  <a:gd name="T96" fmla="*/ 53 w 80"/>
                  <a:gd name="T97" fmla="*/ 78 h 95"/>
                  <a:gd name="T98" fmla="*/ 53 w 80"/>
                  <a:gd name="T99" fmla="*/ 74 h 95"/>
                  <a:gd name="T100" fmla="*/ 53 w 80"/>
                  <a:gd name="T101" fmla="*/ 66 h 95"/>
                  <a:gd name="T102" fmla="*/ 59 w 80"/>
                  <a:gd name="T103" fmla="*/ 53 h 95"/>
                  <a:gd name="T104" fmla="*/ 66 w 80"/>
                  <a:gd name="T105" fmla="*/ 53 h 95"/>
                  <a:gd name="T106" fmla="*/ 68 w 80"/>
                  <a:gd name="T107" fmla="*/ 52 h 95"/>
                  <a:gd name="T108" fmla="*/ 73 w 80"/>
                  <a:gd name="T109" fmla="*/ 51 h 95"/>
                  <a:gd name="T110" fmla="*/ 75 w 80"/>
                  <a:gd name="T111" fmla="*/ 50 h 95"/>
                  <a:gd name="T112" fmla="*/ 79 w 80"/>
                  <a:gd name="T113" fmla="*/ 45 h 95"/>
                  <a:gd name="T114" fmla="*/ 80 w 80"/>
                  <a:gd name="T115" fmla="*/ 44 h 95"/>
                  <a:gd name="T116" fmla="*/ 74 w 80"/>
                  <a:gd name="T117" fmla="*/ 45 h 95"/>
                  <a:gd name="T118" fmla="*/ 75 w 80"/>
                  <a:gd name="T119" fmla="*/ 41 h 95"/>
                  <a:gd name="T120" fmla="*/ 68 w 80"/>
                  <a:gd name="T121" fmla="*/ 36 h 95"/>
                  <a:gd name="T122" fmla="*/ 67 w 80"/>
                  <a:gd name="T123" fmla="*/ 29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 h="95">
                    <a:moveTo>
                      <a:pt x="67" y="29"/>
                    </a:moveTo>
                    <a:lnTo>
                      <a:pt x="68" y="26"/>
                    </a:lnTo>
                    <a:lnTo>
                      <a:pt x="66" y="29"/>
                    </a:lnTo>
                    <a:lnTo>
                      <a:pt x="60" y="33"/>
                    </a:lnTo>
                    <a:lnTo>
                      <a:pt x="57" y="33"/>
                    </a:lnTo>
                    <a:lnTo>
                      <a:pt x="56" y="33"/>
                    </a:lnTo>
                    <a:lnTo>
                      <a:pt x="53" y="33"/>
                    </a:lnTo>
                    <a:lnTo>
                      <a:pt x="50" y="29"/>
                    </a:lnTo>
                    <a:lnTo>
                      <a:pt x="46" y="29"/>
                    </a:lnTo>
                    <a:lnTo>
                      <a:pt x="41" y="27"/>
                    </a:lnTo>
                    <a:lnTo>
                      <a:pt x="38" y="24"/>
                    </a:lnTo>
                    <a:lnTo>
                      <a:pt x="35" y="23"/>
                    </a:lnTo>
                    <a:lnTo>
                      <a:pt x="34" y="21"/>
                    </a:lnTo>
                    <a:lnTo>
                      <a:pt x="30" y="19"/>
                    </a:lnTo>
                    <a:lnTo>
                      <a:pt x="23" y="12"/>
                    </a:lnTo>
                    <a:lnTo>
                      <a:pt x="21" y="7"/>
                    </a:lnTo>
                    <a:lnTo>
                      <a:pt x="16" y="7"/>
                    </a:lnTo>
                    <a:lnTo>
                      <a:pt x="12" y="2"/>
                    </a:lnTo>
                    <a:lnTo>
                      <a:pt x="11" y="0"/>
                    </a:lnTo>
                    <a:lnTo>
                      <a:pt x="9" y="0"/>
                    </a:lnTo>
                    <a:lnTo>
                      <a:pt x="9" y="1"/>
                    </a:lnTo>
                    <a:lnTo>
                      <a:pt x="7" y="4"/>
                    </a:lnTo>
                    <a:lnTo>
                      <a:pt x="6" y="4"/>
                    </a:lnTo>
                    <a:lnTo>
                      <a:pt x="7" y="5"/>
                    </a:lnTo>
                    <a:lnTo>
                      <a:pt x="8" y="8"/>
                    </a:lnTo>
                    <a:lnTo>
                      <a:pt x="13" y="16"/>
                    </a:lnTo>
                    <a:lnTo>
                      <a:pt x="14" y="21"/>
                    </a:lnTo>
                    <a:lnTo>
                      <a:pt x="15" y="27"/>
                    </a:lnTo>
                    <a:lnTo>
                      <a:pt x="14" y="28"/>
                    </a:lnTo>
                    <a:lnTo>
                      <a:pt x="15" y="33"/>
                    </a:lnTo>
                    <a:lnTo>
                      <a:pt x="17" y="36"/>
                    </a:lnTo>
                    <a:lnTo>
                      <a:pt x="16" y="38"/>
                    </a:lnTo>
                    <a:lnTo>
                      <a:pt x="15" y="38"/>
                    </a:lnTo>
                    <a:lnTo>
                      <a:pt x="13" y="41"/>
                    </a:lnTo>
                    <a:lnTo>
                      <a:pt x="14" y="42"/>
                    </a:lnTo>
                    <a:lnTo>
                      <a:pt x="15" y="45"/>
                    </a:lnTo>
                    <a:lnTo>
                      <a:pt x="16" y="46"/>
                    </a:lnTo>
                    <a:lnTo>
                      <a:pt x="17" y="46"/>
                    </a:lnTo>
                    <a:lnTo>
                      <a:pt x="19" y="50"/>
                    </a:lnTo>
                    <a:lnTo>
                      <a:pt x="17" y="51"/>
                    </a:lnTo>
                    <a:lnTo>
                      <a:pt x="17" y="53"/>
                    </a:lnTo>
                    <a:lnTo>
                      <a:pt x="15" y="56"/>
                    </a:lnTo>
                    <a:lnTo>
                      <a:pt x="8" y="55"/>
                    </a:lnTo>
                    <a:lnTo>
                      <a:pt x="4" y="52"/>
                    </a:lnTo>
                    <a:lnTo>
                      <a:pt x="2" y="52"/>
                    </a:lnTo>
                    <a:lnTo>
                      <a:pt x="2" y="53"/>
                    </a:lnTo>
                    <a:lnTo>
                      <a:pt x="2" y="53"/>
                    </a:lnTo>
                    <a:lnTo>
                      <a:pt x="4" y="55"/>
                    </a:lnTo>
                    <a:lnTo>
                      <a:pt x="7" y="57"/>
                    </a:lnTo>
                    <a:lnTo>
                      <a:pt x="8" y="59"/>
                    </a:lnTo>
                    <a:lnTo>
                      <a:pt x="6" y="61"/>
                    </a:lnTo>
                    <a:lnTo>
                      <a:pt x="5" y="65"/>
                    </a:lnTo>
                    <a:lnTo>
                      <a:pt x="2" y="65"/>
                    </a:lnTo>
                    <a:lnTo>
                      <a:pt x="2" y="66"/>
                    </a:lnTo>
                    <a:lnTo>
                      <a:pt x="0" y="67"/>
                    </a:lnTo>
                    <a:lnTo>
                      <a:pt x="0" y="68"/>
                    </a:lnTo>
                    <a:lnTo>
                      <a:pt x="0" y="72"/>
                    </a:lnTo>
                    <a:lnTo>
                      <a:pt x="0" y="75"/>
                    </a:lnTo>
                    <a:lnTo>
                      <a:pt x="0" y="77"/>
                    </a:lnTo>
                    <a:lnTo>
                      <a:pt x="1" y="77"/>
                    </a:lnTo>
                    <a:lnTo>
                      <a:pt x="5" y="79"/>
                    </a:lnTo>
                    <a:lnTo>
                      <a:pt x="7" y="81"/>
                    </a:lnTo>
                    <a:lnTo>
                      <a:pt x="9" y="87"/>
                    </a:lnTo>
                    <a:lnTo>
                      <a:pt x="11" y="93"/>
                    </a:lnTo>
                    <a:lnTo>
                      <a:pt x="9" y="94"/>
                    </a:lnTo>
                    <a:lnTo>
                      <a:pt x="11" y="95"/>
                    </a:lnTo>
                    <a:lnTo>
                      <a:pt x="12" y="95"/>
                    </a:lnTo>
                    <a:lnTo>
                      <a:pt x="14" y="93"/>
                    </a:lnTo>
                    <a:lnTo>
                      <a:pt x="15" y="90"/>
                    </a:lnTo>
                    <a:lnTo>
                      <a:pt x="15" y="88"/>
                    </a:lnTo>
                    <a:lnTo>
                      <a:pt x="17" y="86"/>
                    </a:lnTo>
                    <a:lnTo>
                      <a:pt x="22" y="86"/>
                    </a:lnTo>
                    <a:lnTo>
                      <a:pt x="23" y="87"/>
                    </a:lnTo>
                    <a:lnTo>
                      <a:pt x="24" y="86"/>
                    </a:lnTo>
                    <a:lnTo>
                      <a:pt x="26" y="83"/>
                    </a:lnTo>
                    <a:lnTo>
                      <a:pt x="26" y="83"/>
                    </a:lnTo>
                    <a:lnTo>
                      <a:pt x="22" y="83"/>
                    </a:lnTo>
                    <a:lnTo>
                      <a:pt x="19" y="82"/>
                    </a:lnTo>
                    <a:lnTo>
                      <a:pt x="15" y="79"/>
                    </a:lnTo>
                    <a:lnTo>
                      <a:pt x="12" y="79"/>
                    </a:lnTo>
                    <a:lnTo>
                      <a:pt x="7" y="77"/>
                    </a:lnTo>
                    <a:lnTo>
                      <a:pt x="6" y="73"/>
                    </a:lnTo>
                    <a:lnTo>
                      <a:pt x="6" y="70"/>
                    </a:lnTo>
                    <a:lnTo>
                      <a:pt x="9" y="67"/>
                    </a:lnTo>
                    <a:lnTo>
                      <a:pt x="12" y="67"/>
                    </a:lnTo>
                    <a:lnTo>
                      <a:pt x="17" y="71"/>
                    </a:lnTo>
                    <a:lnTo>
                      <a:pt x="20" y="66"/>
                    </a:lnTo>
                    <a:lnTo>
                      <a:pt x="24" y="64"/>
                    </a:lnTo>
                    <a:lnTo>
                      <a:pt x="28" y="64"/>
                    </a:lnTo>
                    <a:lnTo>
                      <a:pt x="29" y="65"/>
                    </a:lnTo>
                    <a:lnTo>
                      <a:pt x="31" y="65"/>
                    </a:lnTo>
                    <a:lnTo>
                      <a:pt x="35" y="65"/>
                    </a:lnTo>
                    <a:lnTo>
                      <a:pt x="37" y="68"/>
                    </a:lnTo>
                    <a:lnTo>
                      <a:pt x="42" y="72"/>
                    </a:lnTo>
                    <a:lnTo>
                      <a:pt x="46" y="74"/>
                    </a:lnTo>
                    <a:lnTo>
                      <a:pt x="51" y="75"/>
                    </a:lnTo>
                    <a:lnTo>
                      <a:pt x="52" y="78"/>
                    </a:lnTo>
                    <a:lnTo>
                      <a:pt x="53" y="78"/>
                    </a:lnTo>
                    <a:lnTo>
                      <a:pt x="53" y="77"/>
                    </a:lnTo>
                    <a:lnTo>
                      <a:pt x="53" y="74"/>
                    </a:lnTo>
                    <a:lnTo>
                      <a:pt x="52" y="71"/>
                    </a:lnTo>
                    <a:lnTo>
                      <a:pt x="53" y="66"/>
                    </a:lnTo>
                    <a:lnTo>
                      <a:pt x="56" y="59"/>
                    </a:lnTo>
                    <a:lnTo>
                      <a:pt x="59" y="53"/>
                    </a:lnTo>
                    <a:lnTo>
                      <a:pt x="63" y="52"/>
                    </a:lnTo>
                    <a:lnTo>
                      <a:pt x="66" y="53"/>
                    </a:lnTo>
                    <a:lnTo>
                      <a:pt x="68" y="53"/>
                    </a:lnTo>
                    <a:lnTo>
                      <a:pt x="68" y="52"/>
                    </a:lnTo>
                    <a:lnTo>
                      <a:pt x="72" y="50"/>
                    </a:lnTo>
                    <a:lnTo>
                      <a:pt x="73" y="51"/>
                    </a:lnTo>
                    <a:lnTo>
                      <a:pt x="74" y="51"/>
                    </a:lnTo>
                    <a:lnTo>
                      <a:pt x="75" y="50"/>
                    </a:lnTo>
                    <a:lnTo>
                      <a:pt x="75" y="48"/>
                    </a:lnTo>
                    <a:lnTo>
                      <a:pt x="79" y="45"/>
                    </a:lnTo>
                    <a:lnTo>
                      <a:pt x="80" y="45"/>
                    </a:lnTo>
                    <a:lnTo>
                      <a:pt x="80" y="44"/>
                    </a:lnTo>
                    <a:lnTo>
                      <a:pt x="79" y="45"/>
                    </a:lnTo>
                    <a:lnTo>
                      <a:pt x="74" y="45"/>
                    </a:lnTo>
                    <a:lnTo>
                      <a:pt x="75" y="43"/>
                    </a:lnTo>
                    <a:lnTo>
                      <a:pt x="75" y="41"/>
                    </a:lnTo>
                    <a:lnTo>
                      <a:pt x="73" y="38"/>
                    </a:lnTo>
                    <a:lnTo>
                      <a:pt x="68" y="36"/>
                    </a:lnTo>
                    <a:lnTo>
                      <a:pt x="67" y="34"/>
                    </a:lnTo>
                    <a:lnTo>
                      <a:pt x="67"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3" name="Freeform 146">
                <a:extLst>
                  <a:ext uri="{FF2B5EF4-FFF2-40B4-BE49-F238E27FC236}">
                    <a16:creationId xmlns:a16="http://schemas.microsoft.com/office/drawing/2014/main" id="{5FAAA75C-BC9F-A2F4-9F21-2883B673DA00}"/>
                  </a:ext>
                </a:extLst>
              </p:cNvPr>
              <p:cNvSpPr/>
              <p:nvPr/>
            </p:nvSpPr>
            <p:spPr bwMode="auto">
              <a:xfrm>
                <a:off x="4567238" y="2163763"/>
                <a:ext cx="225425" cy="268288"/>
              </a:xfrm>
              <a:custGeom>
                <a:avLst/>
                <a:gdLst>
                  <a:gd name="T0" fmla="*/ 12 w 142"/>
                  <a:gd name="T1" fmla="*/ 161 h 169"/>
                  <a:gd name="T2" fmla="*/ 17 w 142"/>
                  <a:gd name="T3" fmla="*/ 157 h 169"/>
                  <a:gd name="T4" fmla="*/ 25 w 142"/>
                  <a:gd name="T5" fmla="*/ 155 h 169"/>
                  <a:gd name="T6" fmla="*/ 41 w 142"/>
                  <a:gd name="T7" fmla="*/ 152 h 169"/>
                  <a:gd name="T8" fmla="*/ 46 w 142"/>
                  <a:gd name="T9" fmla="*/ 148 h 169"/>
                  <a:gd name="T10" fmla="*/ 60 w 142"/>
                  <a:gd name="T11" fmla="*/ 144 h 169"/>
                  <a:gd name="T12" fmla="*/ 62 w 142"/>
                  <a:gd name="T13" fmla="*/ 152 h 169"/>
                  <a:gd name="T14" fmla="*/ 63 w 142"/>
                  <a:gd name="T15" fmla="*/ 161 h 169"/>
                  <a:gd name="T16" fmla="*/ 74 w 142"/>
                  <a:gd name="T17" fmla="*/ 169 h 169"/>
                  <a:gd name="T18" fmla="*/ 79 w 142"/>
                  <a:gd name="T19" fmla="*/ 160 h 169"/>
                  <a:gd name="T20" fmla="*/ 85 w 142"/>
                  <a:gd name="T21" fmla="*/ 152 h 169"/>
                  <a:gd name="T22" fmla="*/ 85 w 142"/>
                  <a:gd name="T23" fmla="*/ 148 h 169"/>
                  <a:gd name="T24" fmla="*/ 83 w 142"/>
                  <a:gd name="T25" fmla="*/ 137 h 169"/>
                  <a:gd name="T26" fmla="*/ 86 w 142"/>
                  <a:gd name="T27" fmla="*/ 141 h 169"/>
                  <a:gd name="T28" fmla="*/ 93 w 142"/>
                  <a:gd name="T29" fmla="*/ 141 h 169"/>
                  <a:gd name="T30" fmla="*/ 105 w 142"/>
                  <a:gd name="T31" fmla="*/ 143 h 169"/>
                  <a:gd name="T32" fmla="*/ 112 w 142"/>
                  <a:gd name="T33" fmla="*/ 133 h 169"/>
                  <a:gd name="T34" fmla="*/ 115 w 142"/>
                  <a:gd name="T35" fmla="*/ 141 h 169"/>
                  <a:gd name="T36" fmla="*/ 117 w 142"/>
                  <a:gd name="T37" fmla="*/ 130 h 169"/>
                  <a:gd name="T38" fmla="*/ 123 w 142"/>
                  <a:gd name="T39" fmla="*/ 121 h 169"/>
                  <a:gd name="T40" fmla="*/ 130 w 142"/>
                  <a:gd name="T41" fmla="*/ 125 h 169"/>
                  <a:gd name="T42" fmla="*/ 131 w 142"/>
                  <a:gd name="T43" fmla="*/ 136 h 169"/>
                  <a:gd name="T44" fmla="*/ 139 w 142"/>
                  <a:gd name="T45" fmla="*/ 126 h 169"/>
                  <a:gd name="T46" fmla="*/ 139 w 142"/>
                  <a:gd name="T47" fmla="*/ 118 h 169"/>
                  <a:gd name="T48" fmla="*/ 135 w 142"/>
                  <a:gd name="T49" fmla="*/ 93 h 169"/>
                  <a:gd name="T50" fmla="*/ 128 w 142"/>
                  <a:gd name="T51" fmla="*/ 67 h 169"/>
                  <a:gd name="T52" fmla="*/ 137 w 142"/>
                  <a:gd name="T53" fmla="*/ 56 h 169"/>
                  <a:gd name="T54" fmla="*/ 136 w 142"/>
                  <a:gd name="T55" fmla="*/ 48 h 169"/>
                  <a:gd name="T56" fmla="*/ 136 w 142"/>
                  <a:gd name="T57" fmla="*/ 42 h 169"/>
                  <a:gd name="T58" fmla="*/ 135 w 142"/>
                  <a:gd name="T59" fmla="*/ 28 h 169"/>
                  <a:gd name="T60" fmla="*/ 128 w 142"/>
                  <a:gd name="T61" fmla="*/ 16 h 169"/>
                  <a:gd name="T62" fmla="*/ 116 w 142"/>
                  <a:gd name="T63" fmla="*/ 0 h 169"/>
                  <a:gd name="T64" fmla="*/ 112 w 142"/>
                  <a:gd name="T65" fmla="*/ 6 h 169"/>
                  <a:gd name="T66" fmla="*/ 105 w 142"/>
                  <a:gd name="T67" fmla="*/ 0 h 169"/>
                  <a:gd name="T68" fmla="*/ 102 w 142"/>
                  <a:gd name="T69" fmla="*/ 5 h 169"/>
                  <a:gd name="T70" fmla="*/ 99 w 142"/>
                  <a:gd name="T71" fmla="*/ 13 h 169"/>
                  <a:gd name="T72" fmla="*/ 100 w 142"/>
                  <a:gd name="T73" fmla="*/ 27 h 169"/>
                  <a:gd name="T74" fmla="*/ 104 w 142"/>
                  <a:gd name="T75" fmla="*/ 24 h 169"/>
                  <a:gd name="T76" fmla="*/ 108 w 142"/>
                  <a:gd name="T77" fmla="*/ 51 h 169"/>
                  <a:gd name="T78" fmla="*/ 101 w 142"/>
                  <a:gd name="T79" fmla="*/ 73 h 169"/>
                  <a:gd name="T80" fmla="*/ 98 w 142"/>
                  <a:gd name="T81" fmla="*/ 89 h 169"/>
                  <a:gd name="T82" fmla="*/ 82 w 142"/>
                  <a:gd name="T83" fmla="*/ 101 h 169"/>
                  <a:gd name="T84" fmla="*/ 75 w 142"/>
                  <a:gd name="T85" fmla="*/ 89 h 169"/>
                  <a:gd name="T86" fmla="*/ 76 w 142"/>
                  <a:gd name="T87" fmla="*/ 86 h 169"/>
                  <a:gd name="T88" fmla="*/ 72 w 142"/>
                  <a:gd name="T89" fmla="*/ 95 h 169"/>
                  <a:gd name="T90" fmla="*/ 68 w 142"/>
                  <a:gd name="T91" fmla="*/ 111 h 169"/>
                  <a:gd name="T92" fmla="*/ 68 w 142"/>
                  <a:gd name="T93" fmla="*/ 122 h 169"/>
                  <a:gd name="T94" fmla="*/ 67 w 142"/>
                  <a:gd name="T95" fmla="*/ 128 h 169"/>
                  <a:gd name="T96" fmla="*/ 56 w 142"/>
                  <a:gd name="T97" fmla="*/ 129 h 169"/>
                  <a:gd name="T98" fmla="*/ 50 w 142"/>
                  <a:gd name="T99" fmla="*/ 126 h 169"/>
                  <a:gd name="T100" fmla="*/ 28 w 142"/>
                  <a:gd name="T101" fmla="*/ 131 h 169"/>
                  <a:gd name="T102" fmla="*/ 17 w 142"/>
                  <a:gd name="T103" fmla="*/ 140 h 169"/>
                  <a:gd name="T104" fmla="*/ 8 w 142"/>
                  <a:gd name="T105" fmla="*/ 151 h 169"/>
                  <a:gd name="T106" fmla="*/ 0 w 142"/>
                  <a:gd name="T107" fmla="*/ 158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2" h="169">
                    <a:moveTo>
                      <a:pt x="2" y="165"/>
                    </a:moveTo>
                    <a:lnTo>
                      <a:pt x="2" y="165"/>
                    </a:lnTo>
                    <a:lnTo>
                      <a:pt x="8" y="162"/>
                    </a:lnTo>
                    <a:lnTo>
                      <a:pt x="12" y="161"/>
                    </a:lnTo>
                    <a:lnTo>
                      <a:pt x="18" y="163"/>
                    </a:lnTo>
                    <a:lnTo>
                      <a:pt x="18" y="162"/>
                    </a:lnTo>
                    <a:lnTo>
                      <a:pt x="18" y="159"/>
                    </a:lnTo>
                    <a:lnTo>
                      <a:pt x="17" y="157"/>
                    </a:lnTo>
                    <a:lnTo>
                      <a:pt x="19" y="154"/>
                    </a:lnTo>
                    <a:lnTo>
                      <a:pt x="23" y="153"/>
                    </a:lnTo>
                    <a:lnTo>
                      <a:pt x="24" y="155"/>
                    </a:lnTo>
                    <a:lnTo>
                      <a:pt x="25" y="155"/>
                    </a:lnTo>
                    <a:lnTo>
                      <a:pt x="27" y="154"/>
                    </a:lnTo>
                    <a:lnTo>
                      <a:pt x="32" y="153"/>
                    </a:lnTo>
                    <a:lnTo>
                      <a:pt x="38" y="152"/>
                    </a:lnTo>
                    <a:lnTo>
                      <a:pt x="41" y="152"/>
                    </a:lnTo>
                    <a:lnTo>
                      <a:pt x="42" y="152"/>
                    </a:lnTo>
                    <a:lnTo>
                      <a:pt x="42" y="152"/>
                    </a:lnTo>
                    <a:lnTo>
                      <a:pt x="42" y="151"/>
                    </a:lnTo>
                    <a:lnTo>
                      <a:pt x="46" y="148"/>
                    </a:lnTo>
                    <a:lnTo>
                      <a:pt x="47" y="147"/>
                    </a:lnTo>
                    <a:lnTo>
                      <a:pt x="50" y="144"/>
                    </a:lnTo>
                    <a:lnTo>
                      <a:pt x="55" y="143"/>
                    </a:lnTo>
                    <a:lnTo>
                      <a:pt x="60" y="144"/>
                    </a:lnTo>
                    <a:lnTo>
                      <a:pt x="63" y="143"/>
                    </a:lnTo>
                    <a:lnTo>
                      <a:pt x="65" y="145"/>
                    </a:lnTo>
                    <a:lnTo>
                      <a:pt x="65" y="148"/>
                    </a:lnTo>
                    <a:lnTo>
                      <a:pt x="62" y="152"/>
                    </a:lnTo>
                    <a:lnTo>
                      <a:pt x="62" y="153"/>
                    </a:lnTo>
                    <a:lnTo>
                      <a:pt x="63" y="154"/>
                    </a:lnTo>
                    <a:lnTo>
                      <a:pt x="64" y="160"/>
                    </a:lnTo>
                    <a:lnTo>
                      <a:pt x="63" y="161"/>
                    </a:lnTo>
                    <a:lnTo>
                      <a:pt x="64" y="163"/>
                    </a:lnTo>
                    <a:lnTo>
                      <a:pt x="67" y="165"/>
                    </a:lnTo>
                    <a:lnTo>
                      <a:pt x="71" y="168"/>
                    </a:lnTo>
                    <a:lnTo>
                      <a:pt x="74" y="169"/>
                    </a:lnTo>
                    <a:lnTo>
                      <a:pt x="75" y="168"/>
                    </a:lnTo>
                    <a:lnTo>
                      <a:pt x="77" y="165"/>
                    </a:lnTo>
                    <a:lnTo>
                      <a:pt x="77" y="161"/>
                    </a:lnTo>
                    <a:lnTo>
                      <a:pt x="79" y="160"/>
                    </a:lnTo>
                    <a:lnTo>
                      <a:pt x="79" y="160"/>
                    </a:lnTo>
                    <a:lnTo>
                      <a:pt x="78" y="158"/>
                    </a:lnTo>
                    <a:lnTo>
                      <a:pt x="82" y="153"/>
                    </a:lnTo>
                    <a:lnTo>
                      <a:pt x="85" y="152"/>
                    </a:lnTo>
                    <a:lnTo>
                      <a:pt x="86" y="152"/>
                    </a:lnTo>
                    <a:lnTo>
                      <a:pt x="86" y="152"/>
                    </a:lnTo>
                    <a:lnTo>
                      <a:pt x="86" y="151"/>
                    </a:lnTo>
                    <a:lnTo>
                      <a:pt x="85" y="148"/>
                    </a:lnTo>
                    <a:lnTo>
                      <a:pt x="80" y="146"/>
                    </a:lnTo>
                    <a:lnTo>
                      <a:pt x="79" y="144"/>
                    </a:lnTo>
                    <a:lnTo>
                      <a:pt x="80" y="139"/>
                    </a:lnTo>
                    <a:lnTo>
                      <a:pt x="83" y="137"/>
                    </a:lnTo>
                    <a:lnTo>
                      <a:pt x="87" y="136"/>
                    </a:lnTo>
                    <a:lnTo>
                      <a:pt x="85" y="139"/>
                    </a:lnTo>
                    <a:lnTo>
                      <a:pt x="85" y="141"/>
                    </a:lnTo>
                    <a:lnTo>
                      <a:pt x="86" y="141"/>
                    </a:lnTo>
                    <a:lnTo>
                      <a:pt x="87" y="140"/>
                    </a:lnTo>
                    <a:lnTo>
                      <a:pt x="90" y="140"/>
                    </a:lnTo>
                    <a:lnTo>
                      <a:pt x="91" y="141"/>
                    </a:lnTo>
                    <a:lnTo>
                      <a:pt x="93" y="141"/>
                    </a:lnTo>
                    <a:lnTo>
                      <a:pt x="96" y="141"/>
                    </a:lnTo>
                    <a:lnTo>
                      <a:pt x="96" y="143"/>
                    </a:lnTo>
                    <a:lnTo>
                      <a:pt x="97" y="141"/>
                    </a:lnTo>
                    <a:lnTo>
                      <a:pt x="105" y="143"/>
                    </a:lnTo>
                    <a:lnTo>
                      <a:pt x="107" y="143"/>
                    </a:lnTo>
                    <a:lnTo>
                      <a:pt x="106" y="139"/>
                    </a:lnTo>
                    <a:lnTo>
                      <a:pt x="107" y="135"/>
                    </a:lnTo>
                    <a:lnTo>
                      <a:pt x="112" y="133"/>
                    </a:lnTo>
                    <a:lnTo>
                      <a:pt x="115" y="133"/>
                    </a:lnTo>
                    <a:lnTo>
                      <a:pt x="116" y="138"/>
                    </a:lnTo>
                    <a:lnTo>
                      <a:pt x="115" y="140"/>
                    </a:lnTo>
                    <a:lnTo>
                      <a:pt x="115" y="141"/>
                    </a:lnTo>
                    <a:lnTo>
                      <a:pt x="116" y="141"/>
                    </a:lnTo>
                    <a:lnTo>
                      <a:pt x="119" y="139"/>
                    </a:lnTo>
                    <a:lnTo>
                      <a:pt x="116" y="135"/>
                    </a:lnTo>
                    <a:lnTo>
                      <a:pt x="117" y="130"/>
                    </a:lnTo>
                    <a:lnTo>
                      <a:pt x="122" y="126"/>
                    </a:lnTo>
                    <a:lnTo>
                      <a:pt x="123" y="126"/>
                    </a:lnTo>
                    <a:lnTo>
                      <a:pt x="122" y="125"/>
                    </a:lnTo>
                    <a:lnTo>
                      <a:pt x="123" y="121"/>
                    </a:lnTo>
                    <a:lnTo>
                      <a:pt x="127" y="118"/>
                    </a:lnTo>
                    <a:lnTo>
                      <a:pt x="130" y="119"/>
                    </a:lnTo>
                    <a:lnTo>
                      <a:pt x="131" y="122"/>
                    </a:lnTo>
                    <a:lnTo>
                      <a:pt x="130" y="125"/>
                    </a:lnTo>
                    <a:lnTo>
                      <a:pt x="129" y="129"/>
                    </a:lnTo>
                    <a:lnTo>
                      <a:pt x="130" y="136"/>
                    </a:lnTo>
                    <a:lnTo>
                      <a:pt x="130" y="136"/>
                    </a:lnTo>
                    <a:lnTo>
                      <a:pt x="131" y="136"/>
                    </a:lnTo>
                    <a:lnTo>
                      <a:pt x="133" y="132"/>
                    </a:lnTo>
                    <a:lnTo>
                      <a:pt x="136" y="132"/>
                    </a:lnTo>
                    <a:lnTo>
                      <a:pt x="138" y="130"/>
                    </a:lnTo>
                    <a:lnTo>
                      <a:pt x="139" y="126"/>
                    </a:lnTo>
                    <a:lnTo>
                      <a:pt x="138" y="123"/>
                    </a:lnTo>
                    <a:lnTo>
                      <a:pt x="142" y="121"/>
                    </a:lnTo>
                    <a:lnTo>
                      <a:pt x="142" y="119"/>
                    </a:lnTo>
                    <a:lnTo>
                      <a:pt x="139" y="118"/>
                    </a:lnTo>
                    <a:lnTo>
                      <a:pt x="136" y="112"/>
                    </a:lnTo>
                    <a:lnTo>
                      <a:pt x="135" y="109"/>
                    </a:lnTo>
                    <a:lnTo>
                      <a:pt x="134" y="101"/>
                    </a:lnTo>
                    <a:lnTo>
                      <a:pt x="135" y="93"/>
                    </a:lnTo>
                    <a:lnTo>
                      <a:pt x="135" y="87"/>
                    </a:lnTo>
                    <a:lnTo>
                      <a:pt x="133" y="77"/>
                    </a:lnTo>
                    <a:lnTo>
                      <a:pt x="129" y="72"/>
                    </a:lnTo>
                    <a:lnTo>
                      <a:pt x="128" y="67"/>
                    </a:lnTo>
                    <a:lnTo>
                      <a:pt x="129" y="62"/>
                    </a:lnTo>
                    <a:lnTo>
                      <a:pt x="135" y="59"/>
                    </a:lnTo>
                    <a:lnTo>
                      <a:pt x="138" y="59"/>
                    </a:lnTo>
                    <a:lnTo>
                      <a:pt x="137" y="56"/>
                    </a:lnTo>
                    <a:lnTo>
                      <a:pt x="136" y="55"/>
                    </a:lnTo>
                    <a:lnTo>
                      <a:pt x="135" y="51"/>
                    </a:lnTo>
                    <a:lnTo>
                      <a:pt x="136" y="50"/>
                    </a:lnTo>
                    <a:lnTo>
                      <a:pt x="136" y="48"/>
                    </a:lnTo>
                    <a:lnTo>
                      <a:pt x="136" y="45"/>
                    </a:lnTo>
                    <a:lnTo>
                      <a:pt x="136" y="45"/>
                    </a:lnTo>
                    <a:lnTo>
                      <a:pt x="137" y="43"/>
                    </a:lnTo>
                    <a:lnTo>
                      <a:pt x="136" y="42"/>
                    </a:lnTo>
                    <a:lnTo>
                      <a:pt x="136" y="37"/>
                    </a:lnTo>
                    <a:lnTo>
                      <a:pt x="136" y="36"/>
                    </a:lnTo>
                    <a:lnTo>
                      <a:pt x="135" y="34"/>
                    </a:lnTo>
                    <a:lnTo>
                      <a:pt x="135" y="28"/>
                    </a:lnTo>
                    <a:lnTo>
                      <a:pt x="133" y="23"/>
                    </a:lnTo>
                    <a:lnTo>
                      <a:pt x="130" y="23"/>
                    </a:lnTo>
                    <a:lnTo>
                      <a:pt x="128" y="22"/>
                    </a:lnTo>
                    <a:lnTo>
                      <a:pt x="128" y="16"/>
                    </a:lnTo>
                    <a:lnTo>
                      <a:pt x="126" y="14"/>
                    </a:lnTo>
                    <a:lnTo>
                      <a:pt x="119" y="6"/>
                    </a:lnTo>
                    <a:lnTo>
                      <a:pt x="117" y="2"/>
                    </a:lnTo>
                    <a:lnTo>
                      <a:pt x="116" y="0"/>
                    </a:lnTo>
                    <a:lnTo>
                      <a:pt x="115" y="2"/>
                    </a:lnTo>
                    <a:lnTo>
                      <a:pt x="112" y="5"/>
                    </a:lnTo>
                    <a:lnTo>
                      <a:pt x="112" y="4"/>
                    </a:lnTo>
                    <a:lnTo>
                      <a:pt x="112" y="6"/>
                    </a:lnTo>
                    <a:lnTo>
                      <a:pt x="109" y="8"/>
                    </a:lnTo>
                    <a:lnTo>
                      <a:pt x="106" y="7"/>
                    </a:lnTo>
                    <a:lnTo>
                      <a:pt x="105" y="0"/>
                    </a:lnTo>
                    <a:lnTo>
                      <a:pt x="105" y="0"/>
                    </a:lnTo>
                    <a:lnTo>
                      <a:pt x="102" y="0"/>
                    </a:lnTo>
                    <a:lnTo>
                      <a:pt x="102" y="0"/>
                    </a:lnTo>
                    <a:lnTo>
                      <a:pt x="102" y="1"/>
                    </a:lnTo>
                    <a:lnTo>
                      <a:pt x="102" y="5"/>
                    </a:lnTo>
                    <a:lnTo>
                      <a:pt x="104" y="9"/>
                    </a:lnTo>
                    <a:lnTo>
                      <a:pt x="101" y="11"/>
                    </a:lnTo>
                    <a:lnTo>
                      <a:pt x="99" y="12"/>
                    </a:lnTo>
                    <a:lnTo>
                      <a:pt x="99" y="13"/>
                    </a:lnTo>
                    <a:lnTo>
                      <a:pt x="104" y="16"/>
                    </a:lnTo>
                    <a:lnTo>
                      <a:pt x="105" y="20"/>
                    </a:lnTo>
                    <a:lnTo>
                      <a:pt x="104" y="24"/>
                    </a:lnTo>
                    <a:lnTo>
                      <a:pt x="100" y="27"/>
                    </a:lnTo>
                    <a:lnTo>
                      <a:pt x="99" y="26"/>
                    </a:lnTo>
                    <a:lnTo>
                      <a:pt x="100" y="28"/>
                    </a:lnTo>
                    <a:lnTo>
                      <a:pt x="101" y="27"/>
                    </a:lnTo>
                    <a:lnTo>
                      <a:pt x="104" y="24"/>
                    </a:lnTo>
                    <a:lnTo>
                      <a:pt x="108" y="33"/>
                    </a:lnTo>
                    <a:lnTo>
                      <a:pt x="109" y="41"/>
                    </a:lnTo>
                    <a:lnTo>
                      <a:pt x="108" y="44"/>
                    </a:lnTo>
                    <a:lnTo>
                      <a:pt x="108" y="51"/>
                    </a:lnTo>
                    <a:lnTo>
                      <a:pt x="106" y="62"/>
                    </a:lnTo>
                    <a:lnTo>
                      <a:pt x="107" y="66"/>
                    </a:lnTo>
                    <a:lnTo>
                      <a:pt x="106" y="72"/>
                    </a:lnTo>
                    <a:lnTo>
                      <a:pt x="101" y="73"/>
                    </a:lnTo>
                    <a:lnTo>
                      <a:pt x="100" y="78"/>
                    </a:lnTo>
                    <a:lnTo>
                      <a:pt x="100" y="82"/>
                    </a:lnTo>
                    <a:lnTo>
                      <a:pt x="98" y="86"/>
                    </a:lnTo>
                    <a:lnTo>
                      <a:pt x="98" y="89"/>
                    </a:lnTo>
                    <a:lnTo>
                      <a:pt x="93" y="93"/>
                    </a:lnTo>
                    <a:lnTo>
                      <a:pt x="86" y="97"/>
                    </a:lnTo>
                    <a:lnTo>
                      <a:pt x="84" y="97"/>
                    </a:lnTo>
                    <a:lnTo>
                      <a:pt x="82" y="101"/>
                    </a:lnTo>
                    <a:lnTo>
                      <a:pt x="76" y="99"/>
                    </a:lnTo>
                    <a:lnTo>
                      <a:pt x="72" y="94"/>
                    </a:lnTo>
                    <a:lnTo>
                      <a:pt x="72" y="90"/>
                    </a:lnTo>
                    <a:lnTo>
                      <a:pt x="75" y="89"/>
                    </a:lnTo>
                    <a:lnTo>
                      <a:pt x="76" y="87"/>
                    </a:lnTo>
                    <a:lnTo>
                      <a:pt x="76" y="86"/>
                    </a:lnTo>
                    <a:lnTo>
                      <a:pt x="76" y="86"/>
                    </a:lnTo>
                    <a:lnTo>
                      <a:pt x="76" y="86"/>
                    </a:lnTo>
                    <a:lnTo>
                      <a:pt x="72" y="88"/>
                    </a:lnTo>
                    <a:lnTo>
                      <a:pt x="70" y="89"/>
                    </a:lnTo>
                    <a:lnTo>
                      <a:pt x="70" y="90"/>
                    </a:lnTo>
                    <a:lnTo>
                      <a:pt x="72" y="95"/>
                    </a:lnTo>
                    <a:lnTo>
                      <a:pt x="72" y="102"/>
                    </a:lnTo>
                    <a:lnTo>
                      <a:pt x="71" y="106"/>
                    </a:lnTo>
                    <a:lnTo>
                      <a:pt x="68" y="109"/>
                    </a:lnTo>
                    <a:lnTo>
                      <a:pt x="68" y="111"/>
                    </a:lnTo>
                    <a:lnTo>
                      <a:pt x="67" y="112"/>
                    </a:lnTo>
                    <a:lnTo>
                      <a:pt x="67" y="117"/>
                    </a:lnTo>
                    <a:lnTo>
                      <a:pt x="68" y="118"/>
                    </a:lnTo>
                    <a:lnTo>
                      <a:pt x="68" y="122"/>
                    </a:lnTo>
                    <a:lnTo>
                      <a:pt x="68" y="123"/>
                    </a:lnTo>
                    <a:lnTo>
                      <a:pt x="68" y="123"/>
                    </a:lnTo>
                    <a:lnTo>
                      <a:pt x="67" y="126"/>
                    </a:lnTo>
                    <a:lnTo>
                      <a:pt x="67" y="128"/>
                    </a:lnTo>
                    <a:lnTo>
                      <a:pt x="63" y="129"/>
                    </a:lnTo>
                    <a:lnTo>
                      <a:pt x="61" y="128"/>
                    </a:lnTo>
                    <a:lnTo>
                      <a:pt x="59" y="129"/>
                    </a:lnTo>
                    <a:lnTo>
                      <a:pt x="56" y="129"/>
                    </a:lnTo>
                    <a:lnTo>
                      <a:pt x="56" y="125"/>
                    </a:lnTo>
                    <a:lnTo>
                      <a:pt x="54" y="126"/>
                    </a:lnTo>
                    <a:lnTo>
                      <a:pt x="52" y="126"/>
                    </a:lnTo>
                    <a:lnTo>
                      <a:pt x="50" y="126"/>
                    </a:lnTo>
                    <a:lnTo>
                      <a:pt x="38" y="131"/>
                    </a:lnTo>
                    <a:lnTo>
                      <a:pt x="33" y="131"/>
                    </a:lnTo>
                    <a:lnTo>
                      <a:pt x="30" y="132"/>
                    </a:lnTo>
                    <a:lnTo>
                      <a:pt x="28" y="131"/>
                    </a:lnTo>
                    <a:lnTo>
                      <a:pt x="25" y="131"/>
                    </a:lnTo>
                    <a:lnTo>
                      <a:pt x="20" y="136"/>
                    </a:lnTo>
                    <a:lnTo>
                      <a:pt x="19" y="139"/>
                    </a:lnTo>
                    <a:lnTo>
                      <a:pt x="17" y="140"/>
                    </a:lnTo>
                    <a:lnTo>
                      <a:pt x="17" y="143"/>
                    </a:lnTo>
                    <a:lnTo>
                      <a:pt x="11" y="147"/>
                    </a:lnTo>
                    <a:lnTo>
                      <a:pt x="9" y="148"/>
                    </a:lnTo>
                    <a:lnTo>
                      <a:pt x="8" y="151"/>
                    </a:lnTo>
                    <a:lnTo>
                      <a:pt x="7" y="153"/>
                    </a:lnTo>
                    <a:lnTo>
                      <a:pt x="4" y="155"/>
                    </a:lnTo>
                    <a:lnTo>
                      <a:pt x="0" y="157"/>
                    </a:lnTo>
                    <a:lnTo>
                      <a:pt x="0" y="158"/>
                    </a:lnTo>
                    <a:lnTo>
                      <a:pt x="0" y="161"/>
                    </a:lnTo>
                    <a:lnTo>
                      <a:pt x="2" y="162"/>
                    </a:lnTo>
                    <a:lnTo>
                      <a:pt x="2" y="16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4" name="Freeform 147">
                <a:extLst>
                  <a:ext uri="{FF2B5EF4-FFF2-40B4-BE49-F238E27FC236}">
                    <a16:creationId xmlns:a16="http://schemas.microsoft.com/office/drawing/2014/main" id="{9DC12B42-2B5A-9978-5F6E-8F9CBBE0090A}"/>
                  </a:ext>
                </a:extLst>
              </p:cNvPr>
              <p:cNvSpPr/>
              <p:nvPr/>
            </p:nvSpPr>
            <p:spPr bwMode="auto">
              <a:xfrm>
                <a:off x="4418013" y="2279651"/>
                <a:ext cx="96838" cy="133350"/>
              </a:xfrm>
              <a:custGeom>
                <a:avLst/>
                <a:gdLst>
                  <a:gd name="T0" fmla="*/ 6 w 61"/>
                  <a:gd name="T1" fmla="*/ 17 h 84"/>
                  <a:gd name="T2" fmla="*/ 15 w 61"/>
                  <a:gd name="T3" fmla="*/ 27 h 84"/>
                  <a:gd name="T4" fmla="*/ 16 w 61"/>
                  <a:gd name="T5" fmla="*/ 29 h 84"/>
                  <a:gd name="T6" fmla="*/ 21 w 61"/>
                  <a:gd name="T7" fmla="*/ 37 h 84"/>
                  <a:gd name="T8" fmla="*/ 12 w 61"/>
                  <a:gd name="T9" fmla="*/ 36 h 84"/>
                  <a:gd name="T10" fmla="*/ 8 w 61"/>
                  <a:gd name="T11" fmla="*/ 38 h 84"/>
                  <a:gd name="T12" fmla="*/ 15 w 61"/>
                  <a:gd name="T13" fmla="*/ 39 h 84"/>
                  <a:gd name="T14" fmla="*/ 17 w 61"/>
                  <a:gd name="T15" fmla="*/ 50 h 84"/>
                  <a:gd name="T16" fmla="*/ 20 w 61"/>
                  <a:gd name="T17" fmla="*/ 49 h 84"/>
                  <a:gd name="T18" fmla="*/ 17 w 61"/>
                  <a:gd name="T19" fmla="*/ 60 h 84"/>
                  <a:gd name="T20" fmla="*/ 20 w 61"/>
                  <a:gd name="T21" fmla="*/ 62 h 84"/>
                  <a:gd name="T22" fmla="*/ 18 w 61"/>
                  <a:gd name="T23" fmla="*/ 67 h 84"/>
                  <a:gd name="T24" fmla="*/ 21 w 61"/>
                  <a:gd name="T25" fmla="*/ 73 h 84"/>
                  <a:gd name="T26" fmla="*/ 21 w 61"/>
                  <a:gd name="T27" fmla="*/ 78 h 84"/>
                  <a:gd name="T28" fmla="*/ 24 w 61"/>
                  <a:gd name="T29" fmla="*/ 82 h 84"/>
                  <a:gd name="T30" fmla="*/ 25 w 61"/>
                  <a:gd name="T31" fmla="*/ 78 h 84"/>
                  <a:gd name="T32" fmla="*/ 29 w 61"/>
                  <a:gd name="T33" fmla="*/ 79 h 84"/>
                  <a:gd name="T34" fmla="*/ 40 w 61"/>
                  <a:gd name="T35" fmla="*/ 72 h 84"/>
                  <a:gd name="T36" fmla="*/ 42 w 61"/>
                  <a:gd name="T37" fmla="*/ 71 h 84"/>
                  <a:gd name="T38" fmla="*/ 46 w 61"/>
                  <a:gd name="T39" fmla="*/ 74 h 84"/>
                  <a:gd name="T40" fmla="*/ 49 w 61"/>
                  <a:gd name="T41" fmla="*/ 72 h 84"/>
                  <a:gd name="T42" fmla="*/ 57 w 61"/>
                  <a:gd name="T43" fmla="*/ 70 h 84"/>
                  <a:gd name="T44" fmla="*/ 59 w 61"/>
                  <a:gd name="T45" fmla="*/ 63 h 84"/>
                  <a:gd name="T46" fmla="*/ 61 w 61"/>
                  <a:gd name="T47" fmla="*/ 52 h 84"/>
                  <a:gd name="T48" fmla="*/ 59 w 61"/>
                  <a:gd name="T49" fmla="*/ 48 h 84"/>
                  <a:gd name="T50" fmla="*/ 54 w 61"/>
                  <a:gd name="T51" fmla="*/ 35 h 84"/>
                  <a:gd name="T52" fmla="*/ 45 w 61"/>
                  <a:gd name="T53" fmla="*/ 17 h 84"/>
                  <a:gd name="T54" fmla="*/ 31 w 61"/>
                  <a:gd name="T55" fmla="*/ 0 h 84"/>
                  <a:gd name="T56" fmla="*/ 15 w 61"/>
                  <a:gd name="T57" fmla="*/ 4 h 84"/>
                  <a:gd name="T58" fmla="*/ 5 w 61"/>
                  <a:gd name="T59" fmla="*/ 11 h 84"/>
                  <a:gd name="T60" fmla="*/ 0 w 61"/>
                  <a:gd name="T61" fmla="*/ 15 h 84"/>
                  <a:gd name="T62" fmla="*/ 10 w 61"/>
                  <a:gd name="T63" fmla="*/ 1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1" h="84">
                    <a:moveTo>
                      <a:pt x="10" y="14"/>
                    </a:moveTo>
                    <a:lnTo>
                      <a:pt x="6" y="17"/>
                    </a:lnTo>
                    <a:lnTo>
                      <a:pt x="10" y="21"/>
                    </a:lnTo>
                    <a:lnTo>
                      <a:pt x="15" y="27"/>
                    </a:lnTo>
                    <a:lnTo>
                      <a:pt x="18" y="27"/>
                    </a:lnTo>
                    <a:lnTo>
                      <a:pt x="16" y="29"/>
                    </a:lnTo>
                    <a:lnTo>
                      <a:pt x="18" y="33"/>
                    </a:lnTo>
                    <a:lnTo>
                      <a:pt x="21" y="37"/>
                    </a:lnTo>
                    <a:lnTo>
                      <a:pt x="13" y="35"/>
                    </a:lnTo>
                    <a:lnTo>
                      <a:pt x="12" y="36"/>
                    </a:lnTo>
                    <a:lnTo>
                      <a:pt x="9" y="36"/>
                    </a:lnTo>
                    <a:lnTo>
                      <a:pt x="8" y="38"/>
                    </a:lnTo>
                    <a:lnTo>
                      <a:pt x="13" y="41"/>
                    </a:lnTo>
                    <a:lnTo>
                      <a:pt x="15" y="39"/>
                    </a:lnTo>
                    <a:lnTo>
                      <a:pt x="17" y="44"/>
                    </a:lnTo>
                    <a:lnTo>
                      <a:pt x="17" y="50"/>
                    </a:lnTo>
                    <a:lnTo>
                      <a:pt x="17" y="50"/>
                    </a:lnTo>
                    <a:lnTo>
                      <a:pt x="20" y="49"/>
                    </a:lnTo>
                    <a:lnTo>
                      <a:pt x="23" y="57"/>
                    </a:lnTo>
                    <a:lnTo>
                      <a:pt x="17" y="60"/>
                    </a:lnTo>
                    <a:lnTo>
                      <a:pt x="17" y="60"/>
                    </a:lnTo>
                    <a:lnTo>
                      <a:pt x="20" y="62"/>
                    </a:lnTo>
                    <a:lnTo>
                      <a:pt x="20" y="66"/>
                    </a:lnTo>
                    <a:lnTo>
                      <a:pt x="18" y="67"/>
                    </a:lnTo>
                    <a:lnTo>
                      <a:pt x="18" y="68"/>
                    </a:lnTo>
                    <a:lnTo>
                      <a:pt x="21" y="73"/>
                    </a:lnTo>
                    <a:lnTo>
                      <a:pt x="18" y="73"/>
                    </a:lnTo>
                    <a:lnTo>
                      <a:pt x="21" y="78"/>
                    </a:lnTo>
                    <a:lnTo>
                      <a:pt x="23" y="79"/>
                    </a:lnTo>
                    <a:lnTo>
                      <a:pt x="24" y="82"/>
                    </a:lnTo>
                    <a:lnTo>
                      <a:pt x="25" y="84"/>
                    </a:lnTo>
                    <a:lnTo>
                      <a:pt x="25" y="78"/>
                    </a:lnTo>
                    <a:lnTo>
                      <a:pt x="28" y="81"/>
                    </a:lnTo>
                    <a:lnTo>
                      <a:pt x="29" y="79"/>
                    </a:lnTo>
                    <a:lnTo>
                      <a:pt x="37" y="73"/>
                    </a:lnTo>
                    <a:lnTo>
                      <a:pt x="40" y="72"/>
                    </a:lnTo>
                    <a:lnTo>
                      <a:pt x="42" y="72"/>
                    </a:lnTo>
                    <a:lnTo>
                      <a:pt x="42" y="71"/>
                    </a:lnTo>
                    <a:lnTo>
                      <a:pt x="45" y="72"/>
                    </a:lnTo>
                    <a:lnTo>
                      <a:pt x="46" y="74"/>
                    </a:lnTo>
                    <a:lnTo>
                      <a:pt x="49" y="73"/>
                    </a:lnTo>
                    <a:lnTo>
                      <a:pt x="49" y="72"/>
                    </a:lnTo>
                    <a:lnTo>
                      <a:pt x="53" y="70"/>
                    </a:lnTo>
                    <a:lnTo>
                      <a:pt x="57" y="70"/>
                    </a:lnTo>
                    <a:lnTo>
                      <a:pt x="60" y="65"/>
                    </a:lnTo>
                    <a:lnTo>
                      <a:pt x="59" y="63"/>
                    </a:lnTo>
                    <a:lnTo>
                      <a:pt x="61" y="62"/>
                    </a:lnTo>
                    <a:lnTo>
                      <a:pt x="61" y="52"/>
                    </a:lnTo>
                    <a:lnTo>
                      <a:pt x="59" y="55"/>
                    </a:lnTo>
                    <a:lnTo>
                      <a:pt x="59" y="48"/>
                    </a:lnTo>
                    <a:lnTo>
                      <a:pt x="57" y="38"/>
                    </a:lnTo>
                    <a:lnTo>
                      <a:pt x="54" y="35"/>
                    </a:lnTo>
                    <a:lnTo>
                      <a:pt x="54" y="28"/>
                    </a:lnTo>
                    <a:lnTo>
                      <a:pt x="45" y="17"/>
                    </a:lnTo>
                    <a:lnTo>
                      <a:pt x="37" y="9"/>
                    </a:lnTo>
                    <a:lnTo>
                      <a:pt x="31" y="0"/>
                    </a:lnTo>
                    <a:lnTo>
                      <a:pt x="25" y="4"/>
                    </a:lnTo>
                    <a:lnTo>
                      <a:pt x="15" y="4"/>
                    </a:lnTo>
                    <a:lnTo>
                      <a:pt x="9" y="9"/>
                    </a:lnTo>
                    <a:lnTo>
                      <a:pt x="5" y="11"/>
                    </a:lnTo>
                    <a:lnTo>
                      <a:pt x="0" y="14"/>
                    </a:lnTo>
                    <a:lnTo>
                      <a:pt x="0" y="15"/>
                    </a:lnTo>
                    <a:lnTo>
                      <a:pt x="1" y="14"/>
                    </a:lnTo>
                    <a:lnTo>
                      <a:pt x="10"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5" name="Freeform 148">
                <a:extLst>
                  <a:ext uri="{FF2B5EF4-FFF2-40B4-BE49-F238E27FC236}">
                    <a16:creationId xmlns:a16="http://schemas.microsoft.com/office/drawing/2014/main" id="{5D534B0B-F936-F21E-642F-8B4A685D0D1C}"/>
                  </a:ext>
                </a:extLst>
              </p:cNvPr>
              <p:cNvSpPr/>
              <p:nvPr/>
            </p:nvSpPr>
            <p:spPr bwMode="auto">
              <a:xfrm>
                <a:off x="4367213" y="2117726"/>
                <a:ext cx="111125" cy="192088"/>
              </a:xfrm>
              <a:custGeom>
                <a:avLst/>
                <a:gdLst>
                  <a:gd name="T0" fmla="*/ 69 w 70"/>
                  <a:gd name="T1" fmla="*/ 8 h 121"/>
                  <a:gd name="T2" fmla="*/ 68 w 70"/>
                  <a:gd name="T3" fmla="*/ 7 h 121"/>
                  <a:gd name="T4" fmla="*/ 62 w 70"/>
                  <a:gd name="T5" fmla="*/ 5 h 121"/>
                  <a:gd name="T6" fmla="*/ 60 w 70"/>
                  <a:gd name="T7" fmla="*/ 0 h 121"/>
                  <a:gd name="T8" fmla="*/ 60 w 70"/>
                  <a:gd name="T9" fmla="*/ 3 h 121"/>
                  <a:gd name="T10" fmla="*/ 61 w 70"/>
                  <a:gd name="T11" fmla="*/ 8 h 121"/>
                  <a:gd name="T12" fmla="*/ 55 w 70"/>
                  <a:gd name="T13" fmla="*/ 13 h 121"/>
                  <a:gd name="T14" fmla="*/ 54 w 70"/>
                  <a:gd name="T15" fmla="*/ 19 h 121"/>
                  <a:gd name="T16" fmla="*/ 44 w 70"/>
                  <a:gd name="T17" fmla="*/ 25 h 121"/>
                  <a:gd name="T18" fmla="*/ 44 w 70"/>
                  <a:gd name="T19" fmla="*/ 26 h 121"/>
                  <a:gd name="T20" fmla="*/ 48 w 70"/>
                  <a:gd name="T21" fmla="*/ 33 h 121"/>
                  <a:gd name="T22" fmla="*/ 41 w 70"/>
                  <a:gd name="T23" fmla="*/ 37 h 121"/>
                  <a:gd name="T24" fmla="*/ 31 w 70"/>
                  <a:gd name="T25" fmla="*/ 37 h 121"/>
                  <a:gd name="T26" fmla="*/ 25 w 70"/>
                  <a:gd name="T27" fmla="*/ 36 h 121"/>
                  <a:gd name="T28" fmla="*/ 20 w 70"/>
                  <a:gd name="T29" fmla="*/ 31 h 121"/>
                  <a:gd name="T30" fmla="*/ 19 w 70"/>
                  <a:gd name="T31" fmla="*/ 37 h 121"/>
                  <a:gd name="T32" fmla="*/ 18 w 70"/>
                  <a:gd name="T33" fmla="*/ 42 h 121"/>
                  <a:gd name="T34" fmla="*/ 12 w 70"/>
                  <a:gd name="T35" fmla="*/ 51 h 121"/>
                  <a:gd name="T36" fmla="*/ 5 w 70"/>
                  <a:gd name="T37" fmla="*/ 59 h 121"/>
                  <a:gd name="T38" fmla="*/ 3 w 70"/>
                  <a:gd name="T39" fmla="*/ 66 h 121"/>
                  <a:gd name="T40" fmla="*/ 0 w 70"/>
                  <a:gd name="T41" fmla="*/ 75 h 121"/>
                  <a:gd name="T42" fmla="*/ 2 w 70"/>
                  <a:gd name="T43" fmla="*/ 81 h 121"/>
                  <a:gd name="T44" fmla="*/ 3 w 70"/>
                  <a:gd name="T45" fmla="*/ 77 h 121"/>
                  <a:gd name="T46" fmla="*/ 9 w 70"/>
                  <a:gd name="T47" fmla="*/ 81 h 121"/>
                  <a:gd name="T48" fmla="*/ 15 w 70"/>
                  <a:gd name="T49" fmla="*/ 79 h 121"/>
                  <a:gd name="T50" fmla="*/ 17 w 70"/>
                  <a:gd name="T51" fmla="*/ 84 h 121"/>
                  <a:gd name="T52" fmla="*/ 18 w 70"/>
                  <a:gd name="T53" fmla="*/ 87 h 121"/>
                  <a:gd name="T54" fmla="*/ 13 w 70"/>
                  <a:gd name="T55" fmla="*/ 100 h 121"/>
                  <a:gd name="T56" fmla="*/ 19 w 70"/>
                  <a:gd name="T57" fmla="*/ 100 h 121"/>
                  <a:gd name="T58" fmla="*/ 19 w 70"/>
                  <a:gd name="T59" fmla="*/ 104 h 121"/>
                  <a:gd name="T60" fmla="*/ 15 w 70"/>
                  <a:gd name="T61" fmla="*/ 108 h 121"/>
                  <a:gd name="T62" fmla="*/ 13 w 70"/>
                  <a:gd name="T63" fmla="*/ 115 h 121"/>
                  <a:gd name="T64" fmla="*/ 22 w 70"/>
                  <a:gd name="T65" fmla="*/ 116 h 121"/>
                  <a:gd name="T66" fmla="*/ 18 w 70"/>
                  <a:gd name="T67" fmla="*/ 121 h 121"/>
                  <a:gd name="T68" fmla="*/ 23 w 70"/>
                  <a:gd name="T69" fmla="*/ 119 h 121"/>
                  <a:gd name="T70" fmla="*/ 24 w 70"/>
                  <a:gd name="T71" fmla="*/ 116 h 121"/>
                  <a:gd name="T72" fmla="*/ 30 w 70"/>
                  <a:gd name="T73" fmla="*/ 116 h 121"/>
                  <a:gd name="T74" fmla="*/ 35 w 70"/>
                  <a:gd name="T75" fmla="*/ 110 h 121"/>
                  <a:gd name="T76" fmla="*/ 47 w 70"/>
                  <a:gd name="T77" fmla="*/ 103 h 121"/>
                  <a:gd name="T78" fmla="*/ 62 w 70"/>
                  <a:gd name="T79" fmla="*/ 100 h 121"/>
                  <a:gd name="T80" fmla="*/ 49 w 70"/>
                  <a:gd name="T81" fmla="*/ 91 h 121"/>
                  <a:gd name="T82" fmla="*/ 42 w 70"/>
                  <a:gd name="T83" fmla="*/ 88 h 121"/>
                  <a:gd name="T84" fmla="*/ 42 w 70"/>
                  <a:gd name="T85" fmla="*/ 81 h 121"/>
                  <a:gd name="T86" fmla="*/ 41 w 70"/>
                  <a:gd name="T87" fmla="*/ 73 h 121"/>
                  <a:gd name="T88" fmla="*/ 47 w 70"/>
                  <a:gd name="T89" fmla="*/ 67 h 121"/>
                  <a:gd name="T90" fmla="*/ 54 w 70"/>
                  <a:gd name="T91" fmla="*/ 65 h 121"/>
                  <a:gd name="T92" fmla="*/ 56 w 70"/>
                  <a:gd name="T93" fmla="*/ 63 h 121"/>
                  <a:gd name="T94" fmla="*/ 63 w 70"/>
                  <a:gd name="T95" fmla="*/ 52 h 121"/>
                  <a:gd name="T96" fmla="*/ 67 w 70"/>
                  <a:gd name="T97" fmla="*/ 48 h 121"/>
                  <a:gd name="T98" fmla="*/ 65 w 70"/>
                  <a:gd name="T99" fmla="*/ 43 h 121"/>
                  <a:gd name="T100" fmla="*/ 62 w 70"/>
                  <a:gd name="T101" fmla="*/ 33 h 121"/>
                  <a:gd name="T102" fmla="*/ 63 w 70"/>
                  <a:gd name="T103" fmla="*/ 20 h 121"/>
                  <a:gd name="T104" fmla="*/ 67 w 70"/>
                  <a:gd name="T105" fmla="*/ 15 h 121"/>
                  <a:gd name="T106" fmla="*/ 70 w 70"/>
                  <a:gd name="T107" fmla="*/ 11 h 121"/>
                  <a:gd name="T108" fmla="*/ 69 w 70"/>
                  <a:gd name="T109"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0" h="120">
                    <a:moveTo>
                      <a:pt x="69" y="8"/>
                    </a:moveTo>
                    <a:lnTo>
                      <a:pt x="69" y="8"/>
                    </a:lnTo>
                    <a:lnTo>
                      <a:pt x="69" y="8"/>
                    </a:lnTo>
                    <a:lnTo>
                      <a:pt x="68" y="7"/>
                    </a:lnTo>
                    <a:lnTo>
                      <a:pt x="63" y="7"/>
                    </a:lnTo>
                    <a:lnTo>
                      <a:pt x="62" y="5"/>
                    </a:lnTo>
                    <a:lnTo>
                      <a:pt x="62" y="1"/>
                    </a:lnTo>
                    <a:lnTo>
                      <a:pt x="60" y="0"/>
                    </a:lnTo>
                    <a:lnTo>
                      <a:pt x="60" y="0"/>
                    </a:lnTo>
                    <a:lnTo>
                      <a:pt x="60" y="3"/>
                    </a:lnTo>
                    <a:lnTo>
                      <a:pt x="59" y="6"/>
                    </a:lnTo>
                    <a:lnTo>
                      <a:pt x="61" y="8"/>
                    </a:lnTo>
                    <a:lnTo>
                      <a:pt x="59" y="12"/>
                    </a:lnTo>
                    <a:lnTo>
                      <a:pt x="55" y="13"/>
                    </a:lnTo>
                    <a:lnTo>
                      <a:pt x="54" y="15"/>
                    </a:lnTo>
                    <a:lnTo>
                      <a:pt x="54" y="19"/>
                    </a:lnTo>
                    <a:lnTo>
                      <a:pt x="47" y="25"/>
                    </a:lnTo>
                    <a:lnTo>
                      <a:pt x="44" y="25"/>
                    </a:lnTo>
                    <a:lnTo>
                      <a:pt x="42" y="25"/>
                    </a:lnTo>
                    <a:lnTo>
                      <a:pt x="44" y="26"/>
                    </a:lnTo>
                    <a:lnTo>
                      <a:pt x="48" y="30"/>
                    </a:lnTo>
                    <a:lnTo>
                      <a:pt x="48" y="33"/>
                    </a:lnTo>
                    <a:lnTo>
                      <a:pt x="46" y="38"/>
                    </a:lnTo>
                    <a:lnTo>
                      <a:pt x="41" y="37"/>
                    </a:lnTo>
                    <a:lnTo>
                      <a:pt x="34" y="38"/>
                    </a:lnTo>
                    <a:lnTo>
                      <a:pt x="31" y="37"/>
                    </a:lnTo>
                    <a:lnTo>
                      <a:pt x="28" y="38"/>
                    </a:lnTo>
                    <a:lnTo>
                      <a:pt x="25" y="36"/>
                    </a:lnTo>
                    <a:lnTo>
                      <a:pt x="23" y="34"/>
                    </a:lnTo>
                    <a:lnTo>
                      <a:pt x="20" y="31"/>
                    </a:lnTo>
                    <a:lnTo>
                      <a:pt x="19" y="33"/>
                    </a:lnTo>
                    <a:lnTo>
                      <a:pt x="19" y="37"/>
                    </a:lnTo>
                    <a:lnTo>
                      <a:pt x="19" y="40"/>
                    </a:lnTo>
                    <a:lnTo>
                      <a:pt x="18" y="42"/>
                    </a:lnTo>
                    <a:lnTo>
                      <a:pt x="15" y="50"/>
                    </a:lnTo>
                    <a:lnTo>
                      <a:pt x="12" y="51"/>
                    </a:lnTo>
                    <a:lnTo>
                      <a:pt x="9" y="57"/>
                    </a:lnTo>
                    <a:lnTo>
                      <a:pt x="5" y="59"/>
                    </a:lnTo>
                    <a:lnTo>
                      <a:pt x="5" y="62"/>
                    </a:lnTo>
                    <a:lnTo>
                      <a:pt x="3" y="66"/>
                    </a:lnTo>
                    <a:lnTo>
                      <a:pt x="0" y="69"/>
                    </a:lnTo>
                    <a:lnTo>
                      <a:pt x="0" y="75"/>
                    </a:lnTo>
                    <a:lnTo>
                      <a:pt x="1" y="75"/>
                    </a:lnTo>
                    <a:lnTo>
                      <a:pt x="2" y="81"/>
                    </a:lnTo>
                    <a:lnTo>
                      <a:pt x="2" y="80"/>
                    </a:lnTo>
                    <a:lnTo>
                      <a:pt x="3" y="77"/>
                    </a:lnTo>
                    <a:lnTo>
                      <a:pt x="8" y="80"/>
                    </a:lnTo>
                    <a:lnTo>
                      <a:pt x="9" y="81"/>
                    </a:lnTo>
                    <a:lnTo>
                      <a:pt x="12" y="81"/>
                    </a:lnTo>
                    <a:lnTo>
                      <a:pt x="15" y="79"/>
                    </a:lnTo>
                    <a:lnTo>
                      <a:pt x="19" y="78"/>
                    </a:lnTo>
                    <a:lnTo>
                      <a:pt x="17" y="84"/>
                    </a:lnTo>
                    <a:lnTo>
                      <a:pt x="16" y="85"/>
                    </a:lnTo>
                    <a:lnTo>
                      <a:pt x="18" y="87"/>
                    </a:lnTo>
                    <a:lnTo>
                      <a:pt x="13" y="93"/>
                    </a:lnTo>
                    <a:lnTo>
                      <a:pt x="13" y="100"/>
                    </a:lnTo>
                    <a:lnTo>
                      <a:pt x="15" y="100"/>
                    </a:lnTo>
                    <a:lnTo>
                      <a:pt x="19" y="100"/>
                    </a:lnTo>
                    <a:lnTo>
                      <a:pt x="30" y="95"/>
                    </a:lnTo>
                    <a:lnTo>
                      <a:pt x="19" y="104"/>
                    </a:lnTo>
                    <a:lnTo>
                      <a:pt x="16" y="104"/>
                    </a:lnTo>
                    <a:lnTo>
                      <a:pt x="15" y="108"/>
                    </a:lnTo>
                    <a:lnTo>
                      <a:pt x="15" y="114"/>
                    </a:lnTo>
                    <a:lnTo>
                      <a:pt x="13" y="115"/>
                    </a:lnTo>
                    <a:lnTo>
                      <a:pt x="16" y="114"/>
                    </a:lnTo>
                    <a:lnTo>
                      <a:pt x="22" y="116"/>
                    </a:lnTo>
                    <a:lnTo>
                      <a:pt x="18" y="121"/>
                    </a:lnTo>
                    <a:lnTo>
                      <a:pt x="18" y="121"/>
                    </a:lnTo>
                    <a:lnTo>
                      <a:pt x="22" y="118"/>
                    </a:lnTo>
                    <a:lnTo>
                      <a:pt x="23" y="119"/>
                    </a:lnTo>
                    <a:lnTo>
                      <a:pt x="24" y="118"/>
                    </a:lnTo>
                    <a:lnTo>
                      <a:pt x="24" y="116"/>
                    </a:lnTo>
                    <a:lnTo>
                      <a:pt x="27" y="114"/>
                    </a:lnTo>
                    <a:lnTo>
                      <a:pt x="30" y="116"/>
                    </a:lnTo>
                    <a:lnTo>
                      <a:pt x="31" y="115"/>
                    </a:lnTo>
                    <a:lnTo>
                      <a:pt x="35" y="110"/>
                    </a:lnTo>
                    <a:lnTo>
                      <a:pt x="41" y="108"/>
                    </a:lnTo>
                    <a:lnTo>
                      <a:pt x="47" y="103"/>
                    </a:lnTo>
                    <a:lnTo>
                      <a:pt x="57" y="102"/>
                    </a:lnTo>
                    <a:lnTo>
                      <a:pt x="62" y="100"/>
                    </a:lnTo>
                    <a:lnTo>
                      <a:pt x="61" y="97"/>
                    </a:lnTo>
                    <a:lnTo>
                      <a:pt x="49" y="91"/>
                    </a:lnTo>
                    <a:lnTo>
                      <a:pt x="48" y="89"/>
                    </a:lnTo>
                    <a:lnTo>
                      <a:pt x="42" y="88"/>
                    </a:lnTo>
                    <a:lnTo>
                      <a:pt x="41" y="82"/>
                    </a:lnTo>
                    <a:lnTo>
                      <a:pt x="42" y="81"/>
                    </a:lnTo>
                    <a:lnTo>
                      <a:pt x="41" y="78"/>
                    </a:lnTo>
                    <a:lnTo>
                      <a:pt x="41" y="73"/>
                    </a:lnTo>
                    <a:lnTo>
                      <a:pt x="46" y="71"/>
                    </a:lnTo>
                    <a:lnTo>
                      <a:pt x="47" y="67"/>
                    </a:lnTo>
                    <a:lnTo>
                      <a:pt x="50" y="65"/>
                    </a:lnTo>
                    <a:lnTo>
                      <a:pt x="54" y="65"/>
                    </a:lnTo>
                    <a:lnTo>
                      <a:pt x="54" y="64"/>
                    </a:lnTo>
                    <a:lnTo>
                      <a:pt x="56" y="63"/>
                    </a:lnTo>
                    <a:lnTo>
                      <a:pt x="55" y="60"/>
                    </a:lnTo>
                    <a:lnTo>
                      <a:pt x="63" y="52"/>
                    </a:lnTo>
                    <a:lnTo>
                      <a:pt x="62" y="51"/>
                    </a:lnTo>
                    <a:lnTo>
                      <a:pt x="67" y="48"/>
                    </a:lnTo>
                    <a:lnTo>
                      <a:pt x="68" y="44"/>
                    </a:lnTo>
                    <a:lnTo>
                      <a:pt x="65" y="43"/>
                    </a:lnTo>
                    <a:lnTo>
                      <a:pt x="64" y="35"/>
                    </a:lnTo>
                    <a:lnTo>
                      <a:pt x="62" y="33"/>
                    </a:lnTo>
                    <a:lnTo>
                      <a:pt x="62" y="28"/>
                    </a:lnTo>
                    <a:lnTo>
                      <a:pt x="63" y="20"/>
                    </a:lnTo>
                    <a:lnTo>
                      <a:pt x="64" y="15"/>
                    </a:lnTo>
                    <a:lnTo>
                      <a:pt x="67" y="15"/>
                    </a:lnTo>
                    <a:lnTo>
                      <a:pt x="70" y="11"/>
                    </a:lnTo>
                    <a:lnTo>
                      <a:pt x="70" y="11"/>
                    </a:lnTo>
                    <a:lnTo>
                      <a:pt x="70" y="11"/>
                    </a:lnTo>
                    <a:lnTo>
                      <a:pt x="69"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6" name="Freeform 149">
                <a:extLst>
                  <a:ext uri="{FF2B5EF4-FFF2-40B4-BE49-F238E27FC236}">
                    <a16:creationId xmlns:a16="http://schemas.microsoft.com/office/drawing/2014/main" id="{315334EA-AA51-EA2D-A911-1F48352C30CD}"/>
                  </a:ext>
                </a:extLst>
              </p:cNvPr>
              <p:cNvSpPr/>
              <p:nvPr/>
            </p:nvSpPr>
            <p:spPr bwMode="auto">
              <a:xfrm>
                <a:off x="3416300" y="1862138"/>
                <a:ext cx="757238" cy="346075"/>
              </a:xfrm>
              <a:custGeom>
                <a:avLst/>
                <a:gdLst>
                  <a:gd name="T0" fmla="*/ 3 w 477"/>
                  <a:gd name="T1" fmla="*/ 82 h 218"/>
                  <a:gd name="T2" fmla="*/ 11 w 477"/>
                  <a:gd name="T3" fmla="*/ 93 h 218"/>
                  <a:gd name="T4" fmla="*/ 20 w 477"/>
                  <a:gd name="T5" fmla="*/ 103 h 218"/>
                  <a:gd name="T6" fmla="*/ 32 w 477"/>
                  <a:gd name="T7" fmla="*/ 102 h 218"/>
                  <a:gd name="T8" fmla="*/ 44 w 477"/>
                  <a:gd name="T9" fmla="*/ 103 h 218"/>
                  <a:gd name="T10" fmla="*/ 53 w 477"/>
                  <a:gd name="T11" fmla="*/ 116 h 218"/>
                  <a:gd name="T12" fmla="*/ 62 w 477"/>
                  <a:gd name="T13" fmla="*/ 133 h 218"/>
                  <a:gd name="T14" fmla="*/ 60 w 477"/>
                  <a:gd name="T15" fmla="*/ 147 h 218"/>
                  <a:gd name="T16" fmla="*/ 92 w 477"/>
                  <a:gd name="T17" fmla="*/ 158 h 218"/>
                  <a:gd name="T18" fmla="*/ 114 w 477"/>
                  <a:gd name="T19" fmla="*/ 164 h 218"/>
                  <a:gd name="T20" fmla="*/ 133 w 477"/>
                  <a:gd name="T21" fmla="*/ 170 h 218"/>
                  <a:gd name="T22" fmla="*/ 143 w 477"/>
                  <a:gd name="T23" fmla="*/ 179 h 218"/>
                  <a:gd name="T24" fmla="*/ 155 w 477"/>
                  <a:gd name="T25" fmla="*/ 203 h 218"/>
                  <a:gd name="T26" fmla="*/ 203 w 477"/>
                  <a:gd name="T27" fmla="*/ 203 h 218"/>
                  <a:gd name="T28" fmla="*/ 235 w 477"/>
                  <a:gd name="T29" fmla="*/ 199 h 218"/>
                  <a:gd name="T30" fmla="*/ 273 w 477"/>
                  <a:gd name="T31" fmla="*/ 216 h 218"/>
                  <a:gd name="T32" fmla="*/ 293 w 477"/>
                  <a:gd name="T33" fmla="*/ 218 h 218"/>
                  <a:gd name="T34" fmla="*/ 332 w 477"/>
                  <a:gd name="T35" fmla="*/ 198 h 218"/>
                  <a:gd name="T36" fmla="*/ 359 w 477"/>
                  <a:gd name="T37" fmla="*/ 189 h 218"/>
                  <a:gd name="T38" fmla="*/ 381 w 477"/>
                  <a:gd name="T39" fmla="*/ 167 h 218"/>
                  <a:gd name="T40" fmla="*/ 370 w 477"/>
                  <a:gd name="T41" fmla="*/ 150 h 218"/>
                  <a:gd name="T42" fmla="*/ 391 w 477"/>
                  <a:gd name="T43" fmla="*/ 137 h 218"/>
                  <a:gd name="T44" fmla="*/ 406 w 477"/>
                  <a:gd name="T45" fmla="*/ 136 h 218"/>
                  <a:gd name="T46" fmla="*/ 432 w 477"/>
                  <a:gd name="T47" fmla="*/ 120 h 218"/>
                  <a:gd name="T48" fmla="*/ 443 w 477"/>
                  <a:gd name="T49" fmla="*/ 104 h 218"/>
                  <a:gd name="T50" fmla="*/ 452 w 477"/>
                  <a:gd name="T51" fmla="*/ 100 h 218"/>
                  <a:gd name="T52" fmla="*/ 473 w 477"/>
                  <a:gd name="T53" fmla="*/ 92 h 218"/>
                  <a:gd name="T54" fmla="*/ 477 w 477"/>
                  <a:gd name="T55" fmla="*/ 87 h 218"/>
                  <a:gd name="T56" fmla="*/ 456 w 477"/>
                  <a:gd name="T57" fmla="*/ 64 h 218"/>
                  <a:gd name="T58" fmla="*/ 441 w 477"/>
                  <a:gd name="T59" fmla="*/ 78 h 218"/>
                  <a:gd name="T60" fmla="*/ 409 w 477"/>
                  <a:gd name="T61" fmla="*/ 66 h 218"/>
                  <a:gd name="T62" fmla="*/ 414 w 477"/>
                  <a:gd name="T63" fmla="*/ 23 h 218"/>
                  <a:gd name="T64" fmla="*/ 395 w 477"/>
                  <a:gd name="T65" fmla="*/ 26 h 218"/>
                  <a:gd name="T66" fmla="*/ 377 w 477"/>
                  <a:gd name="T67" fmla="*/ 22 h 218"/>
                  <a:gd name="T68" fmla="*/ 365 w 477"/>
                  <a:gd name="T69" fmla="*/ 29 h 218"/>
                  <a:gd name="T70" fmla="*/ 349 w 477"/>
                  <a:gd name="T71" fmla="*/ 40 h 218"/>
                  <a:gd name="T72" fmla="*/ 329 w 477"/>
                  <a:gd name="T73" fmla="*/ 49 h 218"/>
                  <a:gd name="T74" fmla="*/ 298 w 477"/>
                  <a:gd name="T75" fmla="*/ 49 h 218"/>
                  <a:gd name="T76" fmla="*/ 283 w 477"/>
                  <a:gd name="T77" fmla="*/ 37 h 218"/>
                  <a:gd name="T78" fmla="*/ 260 w 477"/>
                  <a:gd name="T79" fmla="*/ 31 h 218"/>
                  <a:gd name="T80" fmla="*/ 235 w 477"/>
                  <a:gd name="T81" fmla="*/ 33 h 218"/>
                  <a:gd name="T82" fmla="*/ 219 w 477"/>
                  <a:gd name="T83" fmla="*/ 37 h 218"/>
                  <a:gd name="T84" fmla="*/ 200 w 477"/>
                  <a:gd name="T85" fmla="*/ 33 h 218"/>
                  <a:gd name="T86" fmla="*/ 189 w 477"/>
                  <a:gd name="T87" fmla="*/ 20 h 218"/>
                  <a:gd name="T88" fmla="*/ 179 w 477"/>
                  <a:gd name="T89" fmla="*/ 12 h 218"/>
                  <a:gd name="T90" fmla="*/ 162 w 477"/>
                  <a:gd name="T91" fmla="*/ 7 h 218"/>
                  <a:gd name="T92" fmla="*/ 142 w 477"/>
                  <a:gd name="T93" fmla="*/ 0 h 218"/>
                  <a:gd name="T94" fmla="*/ 135 w 477"/>
                  <a:gd name="T95" fmla="*/ 8 h 218"/>
                  <a:gd name="T96" fmla="*/ 130 w 477"/>
                  <a:gd name="T97" fmla="*/ 27 h 218"/>
                  <a:gd name="T98" fmla="*/ 140 w 477"/>
                  <a:gd name="T99" fmla="*/ 43 h 218"/>
                  <a:gd name="T100" fmla="*/ 132 w 477"/>
                  <a:gd name="T101" fmla="*/ 53 h 218"/>
                  <a:gd name="T102" fmla="*/ 111 w 477"/>
                  <a:gd name="T103" fmla="*/ 51 h 218"/>
                  <a:gd name="T104" fmla="*/ 90 w 477"/>
                  <a:gd name="T105" fmla="*/ 51 h 218"/>
                  <a:gd name="T106" fmla="*/ 74 w 477"/>
                  <a:gd name="T107" fmla="*/ 42 h 218"/>
                  <a:gd name="T108" fmla="*/ 61 w 477"/>
                  <a:gd name="T109" fmla="*/ 36 h 218"/>
                  <a:gd name="T110" fmla="*/ 43 w 477"/>
                  <a:gd name="T111" fmla="*/ 40 h 218"/>
                  <a:gd name="T112" fmla="*/ 36 w 477"/>
                  <a:gd name="T113" fmla="*/ 47 h 218"/>
                  <a:gd name="T114" fmla="*/ 22 w 477"/>
                  <a:gd name="T115" fmla="*/ 59 h 218"/>
                  <a:gd name="T116" fmla="*/ 4 w 477"/>
                  <a:gd name="T117" fmla="*/ 72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7" h="218">
                    <a:moveTo>
                      <a:pt x="0" y="79"/>
                    </a:moveTo>
                    <a:lnTo>
                      <a:pt x="0" y="79"/>
                    </a:lnTo>
                    <a:lnTo>
                      <a:pt x="0" y="82"/>
                    </a:lnTo>
                    <a:lnTo>
                      <a:pt x="1" y="82"/>
                    </a:lnTo>
                    <a:lnTo>
                      <a:pt x="1" y="84"/>
                    </a:lnTo>
                    <a:lnTo>
                      <a:pt x="3" y="82"/>
                    </a:lnTo>
                    <a:lnTo>
                      <a:pt x="4" y="86"/>
                    </a:lnTo>
                    <a:lnTo>
                      <a:pt x="4" y="87"/>
                    </a:lnTo>
                    <a:lnTo>
                      <a:pt x="6" y="88"/>
                    </a:lnTo>
                    <a:lnTo>
                      <a:pt x="7" y="89"/>
                    </a:lnTo>
                    <a:lnTo>
                      <a:pt x="9" y="91"/>
                    </a:lnTo>
                    <a:lnTo>
                      <a:pt x="11" y="93"/>
                    </a:lnTo>
                    <a:lnTo>
                      <a:pt x="14" y="95"/>
                    </a:lnTo>
                    <a:lnTo>
                      <a:pt x="17" y="99"/>
                    </a:lnTo>
                    <a:lnTo>
                      <a:pt x="17" y="100"/>
                    </a:lnTo>
                    <a:lnTo>
                      <a:pt x="17" y="101"/>
                    </a:lnTo>
                    <a:lnTo>
                      <a:pt x="20" y="103"/>
                    </a:lnTo>
                    <a:lnTo>
                      <a:pt x="20" y="103"/>
                    </a:lnTo>
                    <a:lnTo>
                      <a:pt x="21" y="101"/>
                    </a:lnTo>
                    <a:lnTo>
                      <a:pt x="22" y="100"/>
                    </a:lnTo>
                    <a:lnTo>
                      <a:pt x="25" y="99"/>
                    </a:lnTo>
                    <a:lnTo>
                      <a:pt x="30" y="99"/>
                    </a:lnTo>
                    <a:lnTo>
                      <a:pt x="31" y="100"/>
                    </a:lnTo>
                    <a:lnTo>
                      <a:pt x="32" y="102"/>
                    </a:lnTo>
                    <a:lnTo>
                      <a:pt x="33" y="102"/>
                    </a:lnTo>
                    <a:lnTo>
                      <a:pt x="35" y="102"/>
                    </a:lnTo>
                    <a:lnTo>
                      <a:pt x="36" y="101"/>
                    </a:lnTo>
                    <a:lnTo>
                      <a:pt x="39" y="101"/>
                    </a:lnTo>
                    <a:lnTo>
                      <a:pt x="43" y="102"/>
                    </a:lnTo>
                    <a:lnTo>
                      <a:pt x="44" y="103"/>
                    </a:lnTo>
                    <a:lnTo>
                      <a:pt x="46" y="104"/>
                    </a:lnTo>
                    <a:lnTo>
                      <a:pt x="48" y="107"/>
                    </a:lnTo>
                    <a:lnTo>
                      <a:pt x="51" y="109"/>
                    </a:lnTo>
                    <a:lnTo>
                      <a:pt x="51" y="111"/>
                    </a:lnTo>
                    <a:lnTo>
                      <a:pt x="52" y="114"/>
                    </a:lnTo>
                    <a:lnTo>
                      <a:pt x="53" y="116"/>
                    </a:lnTo>
                    <a:lnTo>
                      <a:pt x="54" y="118"/>
                    </a:lnTo>
                    <a:lnTo>
                      <a:pt x="57" y="121"/>
                    </a:lnTo>
                    <a:lnTo>
                      <a:pt x="59" y="122"/>
                    </a:lnTo>
                    <a:lnTo>
                      <a:pt x="62" y="128"/>
                    </a:lnTo>
                    <a:lnTo>
                      <a:pt x="62" y="131"/>
                    </a:lnTo>
                    <a:lnTo>
                      <a:pt x="62" y="133"/>
                    </a:lnTo>
                    <a:lnTo>
                      <a:pt x="62" y="136"/>
                    </a:lnTo>
                    <a:lnTo>
                      <a:pt x="65" y="138"/>
                    </a:lnTo>
                    <a:lnTo>
                      <a:pt x="63" y="143"/>
                    </a:lnTo>
                    <a:lnTo>
                      <a:pt x="61" y="144"/>
                    </a:lnTo>
                    <a:lnTo>
                      <a:pt x="60" y="145"/>
                    </a:lnTo>
                    <a:lnTo>
                      <a:pt x="60" y="147"/>
                    </a:lnTo>
                    <a:lnTo>
                      <a:pt x="61" y="148"/>
                    </a:lnTo>
                    <a:lnTo>
                      <a:pt x="65" y="153"/>
                    </a:lnTo>
                    <a:lnTo>
                      <a:pt x="67" y="155"/>
                    </a:lnTo>
                    <a:lnTo>
                      <a:pt x="82" y="159"/>
                    </a:lnTo>
                    <a:lnTo>
                      <a:pt x="89" y="158"/>
                    </a:lnTo>
                    <a:lnTo>
                      <a:pt x="92" y="158"/>
                    </a:lnTo>
                    <a:lnTo>
                      <a:pt x="93" y="157"/>
                    </a:lnTo>
                    <a:lnTo>
                      <a:pt x="95" y="157"/>
                    </a:lnTo>
                    <a:lnTo>
                      <a:pt x="106" y="159"/>
                    </a:lnTo>
                    <a:lnTo>
                      <a:pt x="112" y="162"/>
                    </a:lnTo>
                    <a:lnTo>
                      <a:pt x="113" y="164"/>
                    </a:lnTo>
                    <a:lnTo>
                      <a:pt x="114" y="164"/>
                    </a:lnTo>
                    <a:lnTo>
                      <a:pt x="117" y="164"/>
                    </a:lnTo>
                    <a:lnTo>
                      <a:pt x="119" y="165"/>
                    </a:lnTo>
                    <a:lnTo>
                      <a:pt x="125" y="168"/>
                    </a:lnTo>
                    <a:lnTo>
                      <a:pt x="128" y="170"/>
                    </a:lnTo>
                    <a:lnTo>
                      <a:pt x="132" y="170"/>
                    </a:lnTo>
                    <a:lnTo>
                      <a:pt x="133" y="170"/>
                    </a:lnTo>
                    <a:lnTo>
                      <a:pt x="135" y="170"/>
                    </a:lnTo>
                    <a:lnTo>
                      <a:pt x="136" y="174"/>
                    </a:lnTo>
                    <a:lnTo>
                      <a:pt x="136" y="175"/>
                    </a:lnTo>
                    <a:lnTo>
                      <a:pt x="137" y="175"/>
                    </a:lnTo>
                    <a:lnTo>
                      <a:pt x="140" y="176"/>
                    </a:lnTo>
                    <a:lnTo>
                      <a:pt x="143" y="179"/>
                    </a:lnTo>
                    <a:lnTo>
                      <a:pt x="143" y="181"/>
                    </a:lnTo>
                    <a:lnTo>
                      <a:pt x="144" y="186"/>
                    </a:lnTo>
                    <a:lnTo>
                      <a:pt x="147" y="188"/>
                    </a:lnTo>
                    <a:lnTo>
                      <a:pt x="150" y="194"/>
                    </a:lnTo>
                    <a:lnTo>
                      <a:pt x="152" y="197"/>
                    </a:lnTo>
                    <a:lnTo>
                      <a:pt x="155" y="203"/>
                    </a:lnTo>
                    <a:lnTo>
                      <a:pt x="157" y="203"/>
                    </a:lnTo>
                    <a:lnTo>
                      <a:pt x="166" y="203"/>
                    </a:lnTo>
                    <a:lnTo>
                      <a:pt x="173" y="203"/>
                    </a:lnTo>
                    <a:lnTo>
                      <a:pt x="182" y="202"/>
                    </a:lnTo>
                    <a:lnTo>
                      <a:pt x="196" y="203"/>
                    </a:lnTo>
                    <a:lnTo>
                      <a:pt x="203" y="203"/>
                    </a:lnTo>
                    <a:lnTo>
                      <a:pt x="208" y="201"/>
                    </a:lnTo>
                    <a:lnTo>
                      <a:pt x="208" y="199"/>
                    </a:lnTo>
                    <a:lnTo>
                      <a:pt x="210" y="198"/>
                    </a:lnTo>
                    <a:lnTo>
                      <a:pt x="214" y="198"/>
                    </a:lnTo>
                    <a:lnTo>
                      <a:pt x="223" y="198"/>
                    </a:lnTo>
                    <a:lnTo>
                      <a:pt x="235" y="199"/>
                    </a:lnTo>
                    <a:lnTo>
                      <a:pt x="238" y="199"/>
                    </a:lnTo>
                    <a:lnTo>
                      <a:pt x="244" y="205"/>
                    </a:lnTo>
                    <a:lnTo>
                      <a:pt x="253" y="209"/>
                    </a:lnTo>
                    <a:lnTo>
                      <a:pt x="263" y="212"/>
                    </a:lnTo>
                    <a:lnTo>
                      <a:pt x="268" y="213"/>
                    </a:lnTo>
                    <a:lnTo>
                      <a:pt x="273" y="216"/>
                    </a:lnTo>
                    <a:lnTo>
                      <a:pt x="278" y="214"/>
                    </a:lnTo>
                    <a:lnTo>
                      <a:pt x="285" y="213"/>
                    </a:lnTo>
                    <a:lnTo>
                      <a:pt x="287" y="217"/>
                    </a:lnTo>
                    <a:lnTo>
                      <a:pt x="287" y="218"/>
                    </a:lnTo>
                    <a:lnTo>
                      <a:pt x="290" y="218"/>
                    </a:lnTo>
                    <a:lnTo>
                      <a:pt x="293" y="218"/>
                    </a:lnTo>
                    <a:lnTo>
                      <a:pt x="296" y="217"/>
                    </a:lnTo>
                    <a:lnTo>
                      <a:pt x="303" y="211"/>
                    </a:lnTo>
                    <a:lnTo>
                      <a:pt x="307" y="206"/>
                    </a:lnTo>
                    <a:lnTo>
                      <a:pt x="315" y="203"/>
                    </a:lnTo>
                    <a:lnTo>
                      <a:pt x="327" y="199"/>
                    </a:lnTo>
                    <a:lnTo>
                      <a:pt x="332" y="198"/>
                    </a:lnTo>
                    <a:lnTo>
                      <a:pt x="336" y="196"/>
                    </a:lnTo>
                    <a:lnTo>
                      <a:pt x="343" y="196"/>
                    </a:lnTo>
                    <a:lnTo>
                      <a:pt x="347" y="196"/>
                    </a:lnTo>
                    <a:lnTo>
                      <a:pt x="351" y="192"/>
                    </a:lnTo>
                    <a:lnTo>
                      <a:pt x="356" y="190"/>
                    </a:lnTo>
                    <a:lnTo>
                      <a:pt x="359" y="189"/>
                    </a:lnTo>
                    <a:lnTo>
                      <a:pt x="365" y="188"/>
                    </a:lnTo>
                    <a:lnTo>
                      <a:pt x="366" y="188"/>
                    </a:lnTo>
                    <a:lnTo>
                      <a:pt x="369" y="183"/>
                    </a:lnTo>
                    <a:lnTo>
                      <a:pt x="372" y="177"/>
                    </a:lnTo>
                    <a:lnTo>
                      <a:pt x="379" y="169"/>
                    </a:lnTo>
                    <a:lnTo>
                      <a:pt x="381" y="167"/>
                    </a:lnTo>
                    <a:lnTo>
                      <a:pt x="382" y="165"/>
                    </a:lnTo>
                    <a:lnTo>
                      <a:pt x="382" y="164"/>
                    </a:lnTo>
                    <a:lnTo>
                      <a:pt x="377" y="160"/>
                    </a:lnTo>
                    <a:lnTo>
                      <a:pt x="370" y="155"/>
                    </a:lnTo>
                    <a:lnTo>
                      <a:pt x="370" y="152"/>
                    </a:lnTo>
                    <a:lnTo>
                      <a:pt x="370" y="150"/>
                    </a:lnTo>
                    <a:lnTo>
                      <a:pt x="370" y="142"/>
                    </a:lnTo>
                    <a:lnTo>
                      <a:pt x="372" y="138"/>
                    </a:lnTo>
                    <a:lnTo>
                      <a:pt x="377" y="136"/>
                    </a:lnTo>
                    <a:lnTo>
                      <a:pt x="382" y="135"/>
                    </a:lnTo>
                    <a:lnTo>
                      <a:pt x="387" y="135"/>
                    </a:lnTo>
                    <a:lnTo>
                      <a:pt x="391" y="137"/>
                    </a:lnTo>
                    <a:lnTo>
                      <a:pt x="395" y="138"/>
                    </a:lnTo>
                    <a:lnTo>
                      <a:pt x="399" y="139"/>
                    </a:lnTo>
                    <a:lnTo>
                      <a:pt x="402" y="140"/>
                    </a:lnTo>
                    <a:lnTo>
                      <a:pt x="402" y="140"/>
                    </a:lnTo>
                    <a:lnTo>
                      <a:pt x="403" y="138"/>
                    </a:lnTo>
                    <a:lnTo>
                      <a:pt x="406" y="136"/>
                    </a:lnTo>
                    <a:lnTo>
                      <a:pt x="413" y="131"/>
                    </a:lnTo>
                    <a:lnTo>
                      <a:pt x="415" y="125"/>
                    </a:lnTo>
                    <a:lnTo>
                      <a:pt x="417" y="124"/>
                    </a:lnTo>
                    <a:lnTo>
                      <a:pt x="422" y="124"/>
                    </a:lnTo>
                    <a:lnTo>
                      <a:pt x="425" y="124"/>
                    </a:lnTo>
                    <a:lnTo>
                      <a:pt x="432" y="120"/>
                    </a:lnTo>
                    <a:lnTo>
                      <a:pt x="434" y="120"/>
                    </a:lnTo>
                    <a:lnTo>
                      <a:pt x="436" y="118"/>
                    </a:lnTo>
                    <a:lnTo>
                      <a:pt x="436" y="116"/>
                    </a:lnTo>
                    <a:lnTo>
                      <a:pt x="437" y="110"/>
                    </a:lnTo>
                    <a:lnTo>
                      <a:pt x="440" y="103"/>
                    </a:lnTo>
                    <a:lnTo>
                      <a:pt x="443" y="104"/>
                    </a:lnTo>
                    <a:lnTo>
                      <a:pt x="445" y="103"/>
                    </a:lnTo>
                    <a:lnTo>
                      <a:pt x="445" y="103"/>
                    </a:lnTo>
                    <a:lnTo>
                      <a:pt x="445" y="100"/>
                    </a:lnTo>
                    <a:lnTo>
                      <a:pt x="448" y="99"/>
                    </a:lnTo>
                    <a:lnTo>
                      <a:pt x="451" y="101"/>
                    </a:lnTo>
                    <a:lnTo>
                      <a:pt x="452" y="100"/>
                    </a:lnTo>
                    <a:lnTo>
                      <a:pt x="456" y="96"/>
                    </a:lnTo>
                    <a:lnTo>
                      <a:pt x="459" y="92"/>
                    </a:lnTo>
                    <a:lnTo>
                      <a:pt x="463" y="92"/>
                    </a:lnTo>
                    <a:lnTo>
                      <a:pt x="467" y="93"/>
                    </a:lnTo>
                    <a:lnTo>
                      <a:pt x="469" y="92"/>
                    </a:lnTo>
                    <a:lnTo>
                      <a:pt x="473" y="92"/>
                    </a:lnTo>
                    <a:lnTo>
                      <a:pt x="474" y="93"/>
                    </a:lnTo>
                    <a:lnTo>
                      <a:pt x="475" y="94"/>
                    </a:lnTo>
                    <a:lnTo>
                      <a:pt x="476" y="93"/>
                    </a:lnTo>
                    <a:lnTo>
                      <a:pt x="476" y="91"/>
                    </a:lnTo>
                    <a:lnTo>
                      <a:pt x="477" y="89"/>
                    </a:lnTo>
                    <a:lnTo>
                      <a:pt x="477" y="87"/>
                    </a:lnTo>
                    <a:lnTo>
                      <a:pt x="476" y="85"/>
                    </a:lnTo>
                    <a:lnTo>
                      <a:pt x="476" y="82"/>
                    </a:lnTo>
                    <a:lnTo>
                      <a:pt x="470" y="79"/>
                    </a:lnTo>
                    <a:lnTo>
                      <a:pt x="466" y="73"/>
                    </a:lnTo>
                    <a:lnTo>
                      <a:pt x="461" y="69"/>
                    </a:lnTo>
                    <a:lnTo>
                      <a:pt x="456" y="64"/>
                    </a:lnTo>
                    <a:lnTo>
                      <a:pt x="451" y="63"/>
                    </a:lnTo>
                    <a:lnTo>
                      <a:pt x="449" y="64"/>
                    </a:lnTo>
                    <a:lnTo>
                      <a:pt x="446" y="64"/>
                    </a:lnTo>
                    <a:lnTo>
                      <a:pt x="446" y="66"/>
                    </a:lnTo>
                    <a:lnTo>
                      <a:pt x="446" y="70"/>
                    </a:lnTo>
                    <a:lnTo>
                      <a:pt x="441" y="78"/>
                    </a:lnTo>
                    <a:lnTo>
                      <a:pt x="437" y="73"/>
                    </a:lnTo>
                    <a:lnTo>
                      <a:pt x="431" y="72"/>
                    </a:lnTo>
                    <a:lnTo>
                      <a:pt x="425" y="72"/>
                    </a:lnTo>
                    <a:lnTo>
                      <a:pt x="419" y="77"/>
                    </a:lnTo>
                    <a:lnTo>
                      <a:pt x="411" y="72"/>
                    </a:lnTo>
                    <a:lnTo>
                      <a:pt x="409" y="66"/>
                    </a:lnTo>
                    <a:lnTo>
                      <a:pt x="410" y="60"/>
                    </a:lnTo>
                    <a:lnTo>
                      <a:pt x="410" y="57"/>
                    </a:lnTo>
                    <a:lnTo>
                      <a:pt x="411" y="52"/>
                    </a:lnTo>
                    <a:lnTo>
                      <a:pt x="411" y="48"/>
                    </a:lnTo>
                    <a:lnTo>
                      <a:pt x="415" y="25"/>
                    </a:lnTo>
                    <a:lnTo>
                      <a:pt x="414" y="23"/>
                    </a:lnTo>
                    <a:lnTo>
                      <a:pt x="408" y="22"/>
                    </a:lnTo>
                    <a:lnTo>
                      <a:pt x="404" y="22"/>
                    </a:lnTo>
                    <a:lnTo>
                      <a:pt x="404" y="23"/>
                    </a:lnTo>
                    <a:lnTo>
                      <a:pt x="400" y="26"/>
                    </a:lnTo>
                    <a:lnTo>
                      <a:pt x="396" y="26"/>
                    </a:lnTo>
                    <a:lnTo>
                      <a:pt x="395" y="26"/>
                    </a:lnTo>
                    <a:lnTo>
                      <a:pt x="392" y="27"/>
                    </a:lnTo>
                    <a:lnTo>
                      <a:pt x="389" y="26"/>
                    </a:lnTo>
                    <a:lnTo>
                      <a:pt x="387" y="22"/>
                    </a:lnTo>
                    <a:lnTo>
                      <a:pt x="384" y="21"/>
                    </a:lnTo>
                    <a:lnTo>
                      <a:pt x="381" y="20"/>
                    </a:lnTo>
                    <a:lnTo>
                      <a:pt x="377" y="22"/>
                    </a:lnTo>
                    <a:lnTo>
                      <a:pt x="376" y="21"/>
                    </a:lnTo>
                    <a:lnTo>
                      <a:pt x="373" y="21"/>
                    </a:lnTo>
                    <a:lnTo>
                      <a:pt x="372" y="22"/>
                    </a:lnTo>
                    <a:lnTo>
                      <a:pt x="371" y="26"/>
                    </a:lnTo>
                    <a:lnTo>
                      <a:pt x="367" y="28"/>
                    </a:lnTo>
                    <a:lnTo>
                      <a:pt x="365" y="29"/>
                    </a:lnTo>
                    <a:lnTo>
                      <a:pt x="363" y="31"/>
                    </a:lnTo>
                    <a:lnTo>
                      <a:pt x="363" y="34"/>
                    </a:lnTo>
                    <a:lnTo>
                      <a:pt x="362" y="37"/>
                    </a:lnTo>
                    <a:lnTo>
                      <a:pt x="358" y="40"/>
                    </a:lnTo>
                    <a:lnTo>
                      <a:pt x="351" y="40"/>
                    </a:lnTo>
                    <a:lnTo>
                      <a:pt x="349" y="40"/>
                    </a:lnTo>
                    <a:lnTo>
                      <a:pt x="347" y="43"/>
                    </a:lnTo>
                    <a:lnTo>
                      <a:pt x="342" y="43"/>
                    </a:lnTo>
                    <a:lnTo>
                      <a:pt x="337" y="45"/>
                    </a:lnTo>
                    <a:lnTo>
                      <a:pt x="335" y="50"/>
                    </a:lnTo>
                    <a:lnTo>
                      <a:pt x="332" y="50"/>
                    </a:lnTo>
                    <a:lnTo>
                      <a:pt x="329" y="49"/>
                    </a:lnTo>
                    <a:lnTo>
                      <a:pt x="326" y="49"/>
                    </a:lnTo>
                    <a:lnTo>
                      <a:pt x="325" y="50"/>
                    </a:lnTo>
                    <a:lnTo>
                      <a:pt x="320" y="50"/>
                    </a:lnTo>
                    <a:lnTo>
                      <a:pt x="311" y="50"/>
                    </a:lnTo>
                    <a:lnTo>
                      <a:pt x="305" y="49"/>
                    </a:lnTo>
                    <a:lnTo>
                      <a:pt x="298" y="49"/>
                    </a:lnTo>
                    <a:lnTo>
                      <a:pt x="295" y="49"/>
                    </a:lnTo>
                    <a:lnTo>
                      <a:pt x="292" y="47"/>
                    </a:lnTo>
                    <a:lnTo>
                      <a:pt x="290" y="45"/>
                    </a:lnTo>
                    <a:lnTo>
                      <a:pt x="288" y="44"/>
                    </a:lnTo>
                    <a:lnTo>
                      <a:pt x="284" y="42"/>
                    </a:lnTo>
                    <a:lnTo>
                      <a:pt x="283" y="37"/>
                    </a:lnTo>
                    <a:lnTo>
                      <a:pt x="282" y="36"/>
                    </a:lnTo>
                    <a:lnTo>
                      <a:pt x="280" y="37"/>
                    </a:lnTo>
                    <a:lnTo>
                      <a:pt x="275" y="37"/>
                    </a:lnTo>
                    <a:lnTo>
                      <a:pt x="268" y="35"/>
                    </a:lnTo>
                    <a:lnTo>
                      <a:pt x="266" y="30"/>
                    </a:lnTo>
                    <a:lnTo>
                      <a:pt x="260" y="31"/>
                    </a:lnTo>
                    <a:lnTo>
                      <a:pt x="255" y="30"/>
                    </a:lnTo>
                    <a:lnTo>
                      <a:pt x="252" y="29"/>
                    </a:lnTo>
                    <a:lnTo>
                      <a:pt x="248" y="29"/>
                    </a:lnTo>
                    <a:lnTo>
                      <a:pt x="245" y="30"/>
                    </a:lnTo>
                    <a:lnTo>
                      <a:pt x="241" y="31"/>
                    </a:lnTo>
                    <a:lnTo>
                      <a:pt x="235" y="33"/>
                    </a:lnTo>
                    <a:lnTo>
                      <a:pt x="231" y="34"/>
                    </a:lnTo>
                    <a:lnTo>
                      <a:pt x="229" y="36"/>
                    </a:lnTo>
                    <a:lnTo>
                      <a:pt x="225" y="37"/>
                    </a:lnTo>
                    <a:lnTo>
                      <a:pt x="223" y="36"/>
                    </a:lnTo>
                    <a:lnTo>
                      <a:pt x="222" y="36"/>
                    </a:lnTo>
                    <a:lnTo>
                      <a:pt x="219" y="37"/>
                    </a:lnTo>
                    <a:lnTo>
                      <a:pt x="215" y="37"/>
                    </a:lnTo>
                    <a:lnTo>
                      <a:pt x="214" y="38"/>
                    </a:lnTo>
                    <a:lnTo>
                      <a:pt x="210" y="38"/>
                    </a:lnTo>
                    <a:lnTo>
                      <a:pt x="206" y="36"/>
                    </a:lnTo>
                    <a:lnTo>
                      <a:pt x="201" y="35"/>
                    </a:lnTo>
                    <a:lnTo>
                      <a:pt x="200" y="33"/>
                    </a:lnTo>
                    <a:lnTo>
                      <a:pt x="198" y="30"/>
                    </a:lnTo>
                    <a:lnTo>
                      <a:pt x="195" y="30"/>
                    </a:lnTo>
                    <a:lnTo>
                      <a:pt x="193" y="28"/>
                    </a:lnTo>
                    <a:lnTo>
                      <a:pt x="193" y="25"/>
                    </a:lnTo>
                    <a:lnTo>
                      <a:pt x="192" y="22"/>
                    </a:lnTo>
                    <a:lnTo>
                      <a:pt x="189" y="20"/>
                    </a:lnTo>
                    <a:lnTo>
                      <a:pt x="189" y="18"/>
                    </a:lnTo>
                    <a:lnTo>
                      <a:pt x="188" y="15"/>
                    </a:lnTo>
                    <a:lnTo>
                      <a:pt x="188" y="14"/>
                    </a:lnTo>
                    <a:lnTo>
                      <a:pt x="187" y="12"/>
                    </a:lnTo>
                    <a:lnTo>
                      <a:pt x="186" y="12"/>
                    </a:lnTo>
                    <a:lnTo>
                      <a:pt x="179" y="12"/>
                    </a:lnTo>
                    <a:lnTo>
                      <a:pt x="176" y="11"/>
                    </a:lnTo>
                    <a:lnTo>
                      <a:pt x="174" y="9"/>
                    </a:lnTo>
                    <a:lnTo>
                      <a:pt x="170" y="9"/>
                    </a:lnTo>
                    <a:lnTo>
                      <a:pt x="169" y="8"/>
                    </a:lnTo>
                    <a:lnTo>
                      <a:pt x="166" y="7"/>
                    </a:lnTo>
                    <a:lnTo>
                      <a:pt x="162" y="7"/>
                    </a:lnTo>
                    <a:lnTo>
                      <a:pt x="157" y="7"/>
                    </a:lnTo>
                    <a:lnTo>
                      <a:pt x="152" y="5"/>
                    </a:lnTo>
                    <a:lnTo>
                      <a:pt x="152" y="4"/>
                    </a:lnTo>
                    <a:lnTo>
                      <a:pt x="149" y="3"/>
                    </a:lnTo>
                    <a:lnTo>
                      <a:pt x="144" y="1"/>
                    </a:lnTo>
                    <a:lnTo>
                      <a:pt x="142" y="0"/>
                    </a:lnTo>
                    <a:lnTo>
                      <a:pt x="140" y="0"/>
                    </a:lnTo>
                    <a:lnTo>
                      <a:pt x="139" y="1"/>
                    </a:lnTo>
                    <a:lnTo>
                      <a:pt x="139" y="3"/>
                    </a:lnTo>
                    <a:lnTo>
                      <a:pt x="140" y="5"/>
                    </a:lnTo>
                    <a:lnTo>
                      <a:pt x="137" y="9"/>
                    </a:lnTo>
                    <a:lnTo>
                      <a:pt x="135" y="8"/>
                    </a:lnTo>
                    <a:lnTo>
                      <a:pt x="134" y="9"/>
                    </a:lnTo>
                    <a:lnTo>
                      <a:pt x="133" y="11"/>
                    </a:lnTo>
                    <a:lnTo>
                      <a:pt x="133" y="13"/>
                    </a:lnTo>
                    <a:lnTo>
                      <a:pt x="129" y="16"/>
                    </a:lnTo>
                    <a:lnTo>
                      <a:pt x="129" y="23"/>
                    </a:lnTo>
                    <a:lnTo>
                      <a:pt x="130" y="27"/>
                    </a:lnTo>
                    <a:lnTo>
                      <a:pt x="135" y="28"/>
                    </a:lnTo>
                    <a:lnTo>
                      <a:pt x="136" y="29"/>
                    </a:lnTo>
                    <a:lnTo>
                      <a:pt x="140" y="30"/>
                    </a:lnTo>
                    <a:lnTo>
                      <a:pt x="140" y="34"/>
                    </a:lnTo>
                    <a:lnTo>
                      <a:pt x="140" y="38"/>
                    </a:lnTo>
                    <a:lnTo>
                      <a:pt x="140" y="43"/>
                    </a:lnTo>
                    <a:lnTo>
                      <a:pt x="142" y="44"/>
                    </a:lnTo>
                    <a:lnTo>
                      <a:pt x="144" y="47"/>
                    </a:lnTo>
                    <a:lnTo>
                      <a:pt x="141" y="53"/>
                    </a:lnTo>
                    <a:lnTo>
                      <a:pt x="135" y="53"/>
                    </a:lnTo>
                    <a:lnTo>
                      <a:pt x="132" y="53"/>
                    </a:lnTo>
                    <a:lnTo>
                      <a:pt x="132" y="53"/>
                    </a:lnTo>
                    <a:lnTo>
                      <a:pt x="128" y="55"/>
                    </a:lnTo>
                    <a:lnTo>
                      <a:pt x="125" y="53"/>
                    </a:lnTo>
                    <a:lnTo>
                      <a:pt x="119" y="53"/>
                    </a:lnTo>
                    <a:lnTo>
                      <a:pt x="117" y="53"/>
                    </a:lnTo>
                    <a:lnTo>
                      <a:pt x="113" y="52"/>
                    </a:lnTo>
                    <a:lnTo>
                      <a:pt x="111" y="51"/>
                    </a:lnTo>
                    <a:lnTo>
                      <a:pt x="109" y="51"/>
                    </a:lnTo>
                    <a:lnTo>
                      <a:pt x="105" y="53"/>
                    </a:lnTo>
                    <a:lnTo>
                      <a:pt x="103" y="55"/>
                    </a:lnTo>
                    <a:lnTo>
                      <a:pt x="100" y="56"/>
                    </a:lnTo>
                    <a:lnTo>
                      <a:pt x="93" y="53"/>
                    </a:lnTo>
                    <a:lnTo>
                      <a:pt x="90" y="51"/>
                    </a:lnTo>
                    <a:lnTo>
                      <a:pt x="83" y="47"/>
                    </a:lnTo>
                    <a:lnTo>
                      <a:pt x="82" y="44"/>
                    </a:lnTo>
                    <a:lnTo>
                      <a:pt x="81" y="42"/>
                    </a:lnTo>
                    <a:lnTo>
                      <a:pt x="81" y="41"/>
                    </a:lnTo>
                    <a:lnTo>
                      <a:pt x="77" y="41"/>
                    </a:lnTo>
                    <a:lnTo>
                      <a:pt x="74" y="42"/>
                    </a:lnTo>
                    <a:lnTo>
                      <a:pt x="72" y="42"/>
                    </a:lnTo>
                    <a:lnTo>
                      <a:pt x="69" y="42"/>
                    </a:lnTo>
                    <a:lnTo>
                      <a:pt x="66" y="43"/>
                    </a:lnTo>
                    <a:lnTo>
                      <a:pt x="63" y="40"/>
                    </a:lnTo>
                    <a:lnTo>
                      <a:pt x="63" y="38"/>
                    </a:lnTo>
                    <a:lnTo>
                      <a:pt x="61" y="36"/>
                    </a:lnTo>
                    <a:lnTo>
                      <a:pt x="60" y="38"/>
                    </a:lnTo>
                    <a:lnTo>
                      <a:pt x="55" y="37"/>
                    </a:lnTo>
                    <a:lnTo>
                      <a:pt x="53" y="37"/>
                    </a:lnTo>
                    <a:lnTo>
                      <a:pt x="51" y="38"/>
                    </a:lnTo>
                    <a:lnTo>
                      <a:pt x="45" y="40"/>
                    </a:lnTo>
                    <a:lnTo>
                      <a:pt x="43" y="40"/>
                    </a:lnTo>
                    <a:lnTo>
                      <a:pt x="41" y="44"/>
                    </a:lnTo>
                    <a:lnTo>
                      <a:pt x="38" y="45"/>
                    </a:lnTo>
                    <a:lnTo>
                      <a:pt x="33" y="44"/>
                    </a:lnTo>
                    <a:lnTo>
                      <a:pt x="33" y="44"/>
                    </a:lnTo>
                    <a:lnTo>
                      <a:pt x="33" y="45"/>
                    </a:lnTo>
                    <a:lnTo>
                      <a:pt x="36" y="47"/>
                    </a:lnTo>
                    <a:lnTo>
                      <a:pt x="33" y="49"/>
                    </a:lnTo>
                    <a:lnTo>
                      <a:pt x="31" y="52"/>
                    </a:lnTo>
                    <a:lnTo>
                      <a:pt x="29" y="53"/>
                    </a:lnTo>
                    <a:lnTo>
                      <a:pt x="26" y="55"/>
                    </a:lnTo>
                    <a:lnTo>
                      <a:pt x="26" y="57"/>
                    </a:lnTo>
                    <a:lnTo>
                      <a:pt x="22" y="59"/>
                    </a:lnTo>
                    <a:lnTo>
                      <a:pt x="22" y="62"/>
                    </a:lnTo>
                    <a:lnTo>
                      <a:pt x="21" y="65"/>
                    </a:lnTo>
                    <a:lnTo>
                      <a:pt x="16" y="67"/>
                    </a:lnTo>
                    <a:lnTo>
                      <a:pt x="13" y="70"/>
                    </a:lnTo>
                    <a:lnTo>
                      <a:pt x="11" y="72"/>
                    </a:lnTo>
                    <a:lnTo>
                      <a:pt x="4" y="72"/>
                    </a:lnTo>
                    <a:lnTo>
                      <a:pt x="2" y="73"/>
                    </a:lnTo>
                    <a:lnTo>
                      <a:pt x="0" y="78"/>
                    </a:lnTo>
                    <a:lnTo>
                      <a:pt x="0" y="79"/>
                    </a:lnTo>
                    <a:lnTo>
                      <a:pt x="0" y="7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7" name="Freeform 150">
                <a:extLst>
                  <a:ext uri="{FF2B5EF4-FFF2-40B4-BE49-F238E27FC236}">
                    <a16:creationId xmlns:a16="http://schemas.microsoft.com/office/drawing/2014/main" id="{97E0D0F2-8391-07F4-A5F4-22699B7FEACE}"/>
                  </a:ext>
                </a:extLst>
              </p:cNvPr>
              <p:cNvSpPr/>
              <p:nvPr/>
            </p:nvSpPr>
            <p:spPr bwMode="auto">
              <a:xfrm>
                <a:off x="2709863" y="2151063"/>
                <a:ext cx="392113" cy="236538"/>
              </a:xfrm>
              <a:custGeom>
                <a:avLst/>
                <a:gdLst>
                  <a:gd name="T0" fmla="*/ 214 w 247"/>
                  <a:gd name="T1" fmla="*/ 61 h 149"/>
                  <a:gd name="T2" fmla="*/ 209 w 247"/>
                  <a:gd name="T3" fmla="*/ 68 h 149"/>
                  <a:gd name="T4" fmla="*/ 199 w 247"/>
                  <a:gd name="T5" fmla="*/ 80 h 149"/>
                  <a:gd name="T6" fmla="*/ 191 w 247"/>
                  <a:gd name="T7" fmla="*/ 75 h 149"/>
                  <a:gd name="T8" fmla="*/ 181 w 247"/>
                  <a:gd name="T9" fmla="*/ 75 h 149"/>
                  <a:gd name="T10" fmla="*/ 170 w 247"/>
                  <a:gd name="T11" fmla="*/ 79 h 149"/>
                  <a:gd name="T12" fmla="*/ 151 w 247"/>
                  <a:gd name="T13" fmla="*/ 60 h 149"/>
                  <a:gd name="T14" fmla="*/ 147 w 247"/>
                  <a:gd name="T15" fmla="*/ 41 h 149"/>
                  <a:gd name="T16" fmla="*/ 135 w 247"/>
                  <a:gd name="T17" fmla="*/ 26 h 149"/>
                  <a:gd name="T18" fmla="*/ 87 w 247"/>
                  <a:gd name="T19" fmla="*/ 28 h 149"/>
                  <a:gd name="T20" fmla="*/ 63 w 247"/>
                  <a:gd name="T21" fmla="*/ 16 h 149"/>
                  <a:gd name="T22" fmla="*/ 0 w 247"/>
                  <a:gd name="T23" fmla="*/ 7 h 149"/>
                  <a:gd name="T24" fmla="*/ 17 w 247"/>
                  <a:gd name="T25" fmla="*/ 76 h 149"/>
                  <a:gd name="T26" fmla="*/ 23 w 247"/>
                  <a:gd name="T27" fmla="*/ 78 h 149"/>
                  <a:gd name="T28" fmla="*/ 22 w 247"/>
                  <a:gd name="T29" fmla="*/ 73 h 149"/>
                  <a:gd name="T30" fmla="*/ 24 w 247"/>
                  <a:gd name="T31" fmla="*/ 59 h 149"/>
                  <a:gd name="T32" fmla="*/ 32 w 247"/>
                  <a:gd name="T33" fmla="*/ 56 h 149"/>
                  <a:gd name="T34" fmla="*/ 40 w 247"/>
                  <a:gd name="T35" fmla="*/ 54 h 149"/>
                  <a:gd name="T36" fmla="*/ 37 w 247"/>
                  <a:gd name="T37" fmla="*/ 50 h 149"/>
                  <a:gd name="T38" fmla="*/ 58 w 247"/>
                  <a:gd name="T39" fmla="*/ 56 h 149"/>
                  <a:gd name="T40" fmla="*/ 68 w 247"/>
                  <a:gd name="T41" fmla="*/ 65 h 149"/>
                  <a:gd name="T42" fmla="*/ 88 w 247"/>
                  <a:gd name="T43" fmla="*/ 75 h 149"/>
                  <a:gd name="T44" fmla="*/ 95 w 247"/>
                  <a:gd name="T45" fmla="*/ 74 h 149"/>
                  <a:gd name="T46" fmla="*/ 104 w 247"/>
                  <a:gd name="T47" fmla="*/ 88 h 149"/>
                  <a:gd name="T48" fmla="*/ 109 w 247"/>
                  <a:gd name="T49" fmla="*/ 95 h 149"/>
                  <a:gd name="T50" fmla="*/ 117 w 247"/>
                  <a:gd name="T51" fmla="*/ 103 h 149"/>
                  <a:gd name="T52" fmla="*/ 137 w 247"/>
                  <a:gd name="T53" fmla="*/ 117 h 149"/>
                  <a:gd name="T54" fmla="*/ 159 w 247"/>
                  <a:gd name="T55" fmla="*/ 129 h 149"/>
                  <a:gd name="T56" fmla="*/ 170 w 247"/>
                  <a:gd name="T57" fmla="*/ 132 h 149"/>
                  <a:gd name="T58" fmla="*/ 178 w 247"/>
                  <a:gd name="T59" fmla="*/ 136 h 149"/>
                  <a:gd name="T60" fmla="*/ 179 w 247"/>
                  <a:gd name="T61" fmla="*/ 146 h 149"/>
                  <a:gd name="T62" fmla="*/ 181 w 247"/>
                  <a:gd name="T63" fmla="*/ 145 h 149"/>
                  <a:gd name="T64" fmla="*/ 182 w 247"/>
                  <a:gd name="T65" fmla="*/ 145 h 149"/>
                  <a:gd name="T66" fmla="*/ 188 w 247"/>
                  <a:gd name="T67" fmla="*/ 149 h 149"/>
                  <a:gd name="T68" fmla="*/ 192 w 247"/>
                  <a:gd name="T69" fmla="*/ 147 h 149"/>
                  <a:gd name="T70" fmla="*/ 196 w 247"/>
                  <a:gd name="T71" fmla="*/ 140 h 149"/>
                  <a:gd name="T72" fmla="*/ 201 w 247"/>
                  <a:gd name="T73" fmla="*/ 131 h 149"/>
                  <a:gd name="T74" fmla="*/ 198 w 247"/>
                  <a:gd name="T75" fmla="*/ 127 h 149"/>
                  <a:gd name="T76" fmla="*/ 196 w 247"/>
                  <a:gd name="T77" fmla="*/ 118 h 149"/>
                  <a:gd name="T78" fmla="*/ 193 w 247"/>
                  <a:gd name="T79" fmla="*/ 117 h 149"/>
                  <a:gd name="T80" fmla="*/ 185 w 247"/>
                  <a:gd name="T81" fmla="*/ 111 h 149"/>
                  <a:gd name="T82" fmla="*/ 189 w 247"/>
                  <a:gd name="T83" fmla="*/ 103 h 149"/>
                  <a:gd name="T84" fmla="*/ 198 w 247"/>
                  <a:gd name="T85" fmla="*/ 103 h 149"/>
                  <a:gd name="T86" fmla="*/ 203 w 247"/>
                  <a:gd name="T87" fmla="*/ 97 h 149"/>
                  <a:gd name="T88" fmla="*/ 201 w 247"/>
                  <a:gd name="T89" fmla="*/ 94 h 149"/>
                  <a:gd name="T90" fmla="*/ 214 w 247"/>
                  <a:gd name="T91" fmla="*/ 90 h 149"/>
                  <a:gd name="T92" fmla="*/ 209 w 247"/>
                  <a:gd name="T93" fmla="*/ 87 h 149"/>
                  <a:gd name="T94" fmla="*/ 214 w 247"/>
                  <a:gd name="T95" fmla="*/ 80 h 149"/>
                  <a:gd name="T96" fmla="*/ 222 w 247"/>
                  <a:gd name="T97" fmla="*/ 76 h 149"/>
                  <a:gd name="T98" fmla="*/ 231 w 247"/>
                  <a:gd name="T99" fmla="*/ 76 h 149"/>
                  <a:gd name="T100" fmla="*/ 239 w 247"/>
                  <a:gd name="T101" fmla="*/ 76 h 149"/>
                  <a:gd name="T102" fmla="*/ 247 w 247"/>
                  <a:gd name="T103" fmla="*/ 73 h 149"/>
                  <a:gd name="T104" fmla="*/ 239 w 247"/>
                  <a:gd name="T105" fmla="*/ 65 h 149"/>
                  <a:gd name="T106" fmla="*/ 236 w 247"/>
                  <a:gd name="T107" fmla="*/ 72 h 149"/>
                  <a:gd name="T108" fmla="*/ 229 w 247"/>
                  <a:gd name="T109" fmla="*/ 68 h 149"/>
                  <a:gd name="T110" fmla="*/ 218 w 247"/>
                  <a:gd name="T111" fmla="*/ 64 h 149"/>
                  <a:gd name="T112" fmla="*/ 225 w 247"/>
                  <a:gd name="T113" fmla="*/ 52 h 149"/>
                  <a:gd name="T114" fmla="*/ 225 w 247"/>
                  <a:gd name="T115" fmla="*/ 50 h 149"/>
                  <a:gd name="T116" fmla="*/ 219 w 247"/>
                  <a:gd name="T117" fmla="*/ 5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46" h="149">
                    <a:moveTo>
                      <a:pt x="219" y="54"/>
                    </a:moveTo>
                    <a:lnTo>
                      <a:pt x="214" y="61"/>
                    </a:lnTo>
                    <a:lnTo>
                      <a:pt x="211" y="66"/>
                    </a:lnTo>
                    <a:lnTo>
                      <a:pt x="209" y="68"/>
                    </a:lnTo>
                    <a:lnTo>
                      <a:pt x="206" y="74"/>
                    </a:lnTo>
                    <a:lnTo>
                      <a:pt x="199" y="80"/>
                    </a:lnTo>
                    <a:lnTo>
                      <a:pt x="196" y="79"/>
                    </a:lnTo>
                    <a:lnTo>
                      <a:pt x="191" y="75"/>
                    </a:lnTo>
                    <a:lnTo>
                      <a:pt x="185" y="74"/>
                    </a:lnTo>
                    <a:lnTo>
                      <a:pt x="181" y="75"/>
                    </a:lnTo>
                    <a:lnTo>
                      <a:pt x="174" y="79"/>
                    </a:lnTo>
                    <a:lnTo>
                      <a:pt x="170" y="79"/>
                    </a:lnTo>
                    <a:lnTo>
                      <a:pt x="163" y="61"/>
                    </a:lnTo>
                    <a:lnTo>
                      <a:pt x="151" y="60"/>
                    </a:lnTo>
                    <a:lnTo>
                      <a:pt x="151" y="39"/>
                    </a:lnTo>
                    <a:lnTo>
                      <a:pt x="147" y="41"/>
                    </a:lnTo>
                    <a:lnTo>
                      <a:pt x="142" y="30"/>
                    </a:lnTo>
                    <a:lnTo>
                      <a:pt x="135" y="26"/>
                    </a:lnTo>
                    <a:lnTo>
                      <a:pt x="110" y="26"/>
                    </a:lnTo>
                    <a:lnTo>
                      <a:pt x="87" y="28"/>
                    </a:lnTo>
                    <a:lnTo>
                      <a:pt x="73" y="20"/>
                    </a:lnTo>
                    <a:lnTo>
                      <a:pt x="63" y="16"/>
                    </a:lnTo>
                    <a:lnTo>
                      <a:pt x="39" y="0"/>
                    </a:lnTo>
                    <a:lnTo>
                      <a:pt x="0" y="7"/>
                    </a:lnTo>
                    <a:lnTo>
                      <a:pt x="11" y="76"/>
                    </a:lnTo>
                    <a:lnTo>
                      <a:pt x="17" y="76"/>
                    </a:lnTo>
                    <a:lnTo>
                      <a:pt x="18" y="76"/>
                    </a:lnTo>
                    <a:lnTo>
                      <a:pt x="23" y="78"/>
                    </a:lnTo>
                    <a:lnTo>
                      <a:pt x="24" y="75"/>
                    </a:lnTo>
                    <a:lnTo>
                      <a:pt x="22" y="73"/>
                    </a:lnTo>
                    <a:lnTo>
                      <a:pt x="21" y="67"/>
                    </a:lnTo>
                    <a:lnTo>
                      <a:pt x="24" y="59"/>
                    </a:lnTo>
                    <a:lnTo>
                      <a:pt x="30" y="59"/>
                    </a:lnTo>
                    <a:lnTo>
                      <a:pt x="32" y="56"/>
                    </a:lnTo>
                    <a:lnTo>
                      <a:pt x="36" y="53"/>
                    </a:lnTo>
                    <a:lnTo>
                      <a:pt x="40" y="54"/>
                    </a:lnTo>
                    <a:lnTo>
                      <a:pt x="40" y="54"/>
                    </a:lnTo>
                    <a:lnTo>
                      <a:pt x="37" y="50"/>
                    </a:lnTo>
                    <a:lnTo>
                      <a:pt x="47" y="51"/>
                    </a:lnTo>
                    <a:lnTo>
                      <a:pt x="58" y="56"/>
                    </a:lnTo>
                    <a:lnTo>
                      <a:pt x="67" y="61"/>
                    </a:lnTo>
                    <a:lnTo>
                      <a:pt x="68" y="65"/>
                    </a:lnTo>
                    <a:lnTo>
                      <a:pt x="80" y="71"/>
                    </a:lnTo>
                    <a:lnTo>
                      <a:pt x="88" y="75"/>
                    </a:lnTo>
                    <a:lnTo>
                      <a:pt x="90" y="74"/>
                    </a:lnTo>
                    <a:lnTo>
                      <a:pt x="95" y="74"/>
                    </a:lnTo>
                    <a:lnTo>
                      <a:pt x="100" y="79"/>
                    </a:lnTo>
                    <a:lnTo>
                      <a:pt x="104" y="88"/>
                    </a:lnTo>
                    <a:lnTo>
                      <a:pt x="107" y="90"/>
                    </a:lnTo>
                    <a:lnTo>
                      <a:pt x="109" y="95"/>
                    </a:lnTo>
                    <a:lnTo>
                      <a:pt x="111" y="101"/>
                    </a:lnTo>
                    <a:lnTo>
                      <a:pt x="117" y="103"/>
                    </a:lnTo>
                    <a:lnTo>
                      <a:pt x="127" y="109"/>
                    </a:lnTo>
                    <a:lnTo>
                      <a:pt x="137" y="117"/>
                    </a:lnTo>
                    <a:lnTo>
                      <a:pt x="149" y="122"/>
                    </a:lnTo>
                    <a:lnTo>
                      <a:pt x="159" y="129"/>
                    </a:lnTo>
                    <a:lnTo>
                      <a:pt x="167" y="130"/>
                    </a:lnTo>
                    <a:lnTo>
                      <a:pt x="170" y="132"/>
                    </a:lnTo>
                    <a:lnTo>
                      <a:pt x="171" y="131"/>
                    </a:lnTo>
                    <a:lnTo>
                      <a:pt x="178" y="136"/>
                    </a:lnTo>
                    <a:lnTo>
                      <a:pt x="178" y="140"/>
                    </a:lnTo>
                    <a:lnTo>
                      <a:pt x="179" y="146"/>
                    </a:lnTo>
                    <a:lnTo>
                      <a:pt x="180" y="146"/>
                    </a:lnTo>
                    <a:lnTo>
                      <a:pt x="181" y="145"/>
                    </a:lnTo>
                    <a:lnTo>
                      <a:pt x="181" y="145"/>
                    </a:lnTo>
                    <a:lnTo>
                      <a:pt x="182" y="145"/>
                    </a:lnTo>
                    <a:lnTo>
                      <a:pt x="186" y="147"/>
                    </a:lnTo>
                    <a:lnTo>
                      <a:pt x="188" y="149"/>
                    </a:lnTo>
                    <a:lnTo>
                      <a:pt x="189" y="149"/>
                    </a:lnTo>
                    <a:lnTo>
                      <a:pt x="192" y="147"/>
                    </a:lnTo>
                    <a:lnTo>
                      <a:pt x="195" y="147"/>
                    </a:lnTo>
                    <a:lnTo>
                      <a:pt x="196" y="140"/>
                    </a:lnTo>
                    <a:lnTo>
                      <a:pt x="200" y="132"/>
                    </a:lnTo>
                    <a:lnTo>
                      <a:pt x="201" y="131"/>
                    </a:lnTo>
                    <a:lnTo>
                      <a:pt x="200" y="129"/>
                    </a:lnTo>
                    <a:lnTo>
                      <a:pt x="198" y="127"/>
                    </a:lnTo>
                    <a:lnTo>
                      <a:pt x="195" y="122"/>
                    </a:lnTo>
                    <a:lnTo>
                      <a:pt x="196" y="118"/>
                    </a:lnTo>
                    <a:lnTo>
                      <a:pt x="196" y="117"/>
                    </a:lnTo>
                    <a:lnTo>
                      <a:pt x="193" y="117"/>
                    </a:lnTo>
                    <a:lnTo>
                      <a:pt x="189" y="118"/>
                    </a:lnTo>
                    <a:lnTo>
                      <a:pt x="185" y="111"/>
                    </a:lnTo>
                    <a:lnTo>
                      <a:pt x="185" y="105"/>
                    </a:lnTo>
                    <a:lnTo>
                      <a:pt x="189" y="103"/>
                    </a:lnTo>
                    <a:lnTo>
                      <a:pt x="196" y="103"/>
                    </a:lnTo>
                    <a:lnTo>
                      <a:pt x="198" y="103"/>
                    </a:lnTo>
                    <a:lnTo>
                      <a:pt x="199" y="100"/>
                    </a:lnTo>
                    <a:lnTo>
                      <a:pt x="203" y="97"/>
                    </a:lnTo>
                    <a:lnTo>
                      <a:pt x="203" y="97"/>
                    </a:lnTo>
                    <a:lnTo>
                      <a:pt x="201" y="94"/>
                    </a:lnTo>
                    <a:lnTo>
                      <a:pt x="209" y="93"/>
                    </a:lnTo>
                    <a:lnTo>
                      <a:pt x="214" y="90"/>
                    </a:lnTo>
                    <a:lnTo>
                      <a:pt x="214" y="89"/>
                    </a:lnTo>
                    <a:lnTo>
                      <a:pt x="209" y="87"/>
                    </a:lnTo>
                    <a:lnTo>
                      <a:pt x="209" y="81"/>
                    </a:lnTo>
                    <a:lnTo>
                      <a:pt x="214" y="80"/>
                    </a:lnTo>
                    <a:lnTo>
                      <a:pt x="218" y="76"/>
                    </a:lnTo>
                    <a:lnTo>
                      <a:pt x="222" y="76"/>
                    </a:lnTo>
                    <a:lnTo>
                      <a:pt x="226" y="72"/>
                    </a:lnTo>
                    <a:lnTo>
                      <a:pt x="231" y="76"/>
                    </a:lnTo>
                    <a:lnTo>
                      <a:pt x="232" y="78"/>
                    </a:lnTo>
                    <a:lnTo>
                      <a:pt x="239" y="76"/>
                    </a:lnTo>
                    <a:lnTo>
                      <a:pt x="244" y="76"/>
                    </a:lnTo>
                    <a:lnTo>
                      <a:pt x="247" y="73"/>
                    </a:lnTo>
                    <a:lnTo>
                      <a:pt x="247" y="71"/>
                    </a:lnTo>
                    <a:lnTo>
                      <a:pt x="239" y="65"/>
                    </a:lnTo>
                    <a:lnTo>
                      <a:pt x="239" y="68"/>
                    </a:lnTo>
                    <a:lnTo>
                      <a:pt x="236" y="72"/>
                    </a:lnTo>
                    <a:lnTo>
                      <a:pt x="231" y="71"/>
                    </a:lnTo>
                    <a:lnTo>
                      <a:pt x="229" y="68"/>
                    </a:lnTo>
                    <a:lnTo>
                      <a:pt x="222" y="66"/>
                    </a:lnTo>
                    <a:lnTo>
                      <a:pt x="218" y="64"/>
                    </a:lnTo>
                    <a:lnTo>
                      <a:pt x="221" y="59"/>
                    </a:lnTo>
                    <a:lnTo>
                      <a:pt x="225" y="52"/>
                    </a:lnTo>
                    <a:lnTo>
                      <a:pt x="225" y="50"/>
                    </a:lnTo>
                    <a:lnTo>
                      <a:pt x="225" y="50"/>
                    </a:lnTo>
                    <a:lnTo>
                      <a:pt x="222" y="53"/>
                    </a:lnTo>
                    <a:lnTo>
                      <a:pt x="219" y="54"/>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8" name="Freeform 151">
                <a:extLst>
                  <a:ext uri="{FF2B5EF4-FFF2-40B4-BE49-F238E27FC236}">
                    <a16:creationId xmlns:a16="http://schemas.microsoft.com/office/drawing/2014/main" id="{EE54B91C-6631-ADE8-6AD1-56E2F4FA7E5A}"/>
                  </a:ext>
                </a:extLst>
              </p:cNvPr>
              <p:cNvSpPr/>
              <p:nvPr/>
            </p:nvSpPr>
            <p:spPr bwMode="auto">
              <a:xfrm>
                <a:off x="2638425" y="2235201"/>
                <a:ext cx="352425" cy="212725"/>
              </a:xfrm>
              <a:custGeom>
                <a:avLst/>
                <a:gdLst>
                  <a:gd name="T0" fmla="*/ 156 w 222"/>
                  <a:gd name="T1" fmla="*/ 130 h 134"/>
                  <a:gd name="T2" fmla="*/ 163 w 222"/>
                  <a:gd name="T3" fmla="*/ 129 h 134"/>
                  <a:gd name="T4" fmla="*/ 169 w 222"/>
                  <a:gd name="T5" fmla="*/ 132 h 134"/>
                  <a:gd name="T6" fmla="*/ 175 w 222"/>
                  <a:gd name="T7" fmla="*/ 128 h 134"/>
                  <a:gd name="T8" fmla="*/ 182 w 222"/>
                  <a:gd name="T9" fmla="*/ 121 h 134"/>
                  <a:gd name="T10" fmla="*/ 192 w 222"/>
                  <a:gd name="T11" fmla="*/ 117 h 134"/>
                  <a:gd name="T12" fmla="*/ 194 w 222"/>
                  <a:gd name="T13" fmla="*/ 109 h 134"/>
                  <a:gd name="T14" fmla="*/ 196 w 222"/>
                  <a:gd name="T15" fmla="*/ 102 h 134"/>
                  <a:gd name="T16" fmla="*/ 201 w 222"/>
                  <a:gd name="T17" fmla="*/ 96 h 134"/>
                  <a:gd name="T18" fmla="*/ 210 w 222"/>
                  <a:gd name="T19" fmla="*/ 92 h 134"/>
                  <a:gd name="T20" fmla="*/ 222 w 222"/>
                  <a:gd name="T21" fmla="*/ 92 h 134"/>
                  <a:gd name="T22" fmla="*/ 216 w 222"/>
                  <a:gd name="T23" fmla="*/ 81 h 134"/>
                  <a:gd name="T24" fmla="*/ 203 w 222"/>
                  <a:gd name="T25" fmla="*/ 78 h 134"/>
                  <a:gd name="T26" fmla="*/ 171 w 222"/>
                  <a:gd name="T27" fmla="*/ 58 h 134"/>
                  <a:gd name="T28" fmla="*/ 151 w 222"/>
                  <a:gd name="T29" fmla="*/ 43 h 134"/>
                  <a:gd name="T30" fmla="*/ 144 w 222"/>
                  <a:gd name="T31" fmla="*/ 28 h 134"/>
                  <a:gd name="T32" fmla="*/ 133 w 222"/>
                  <a:gd name="T33" fmla="*/ 25 h 134"/>
                  <a:gd name="T34" fmla="*/ 102 w 222"/>
                  <a:gd name="T35" fmla="*/ 5 h 134"/>
                  <a:gd name="T36" fmla="*/ 89 w 222"/>
                  <a:gd name="T37" fmla="*/ 3 h 134"/>
                  <a:gd name="T38" fmla="*/ 78 w 222"/>
                  <a:gd name="T39" fmla="*/ 4 h 134"/>
                  <a:gd name="T40" fmla="*/ 68 w 222"/>
                  <a:gd name="T41" fmla="*/ 14 h 134"/>
                  <a:gd name="T42" fmla="*/ 70 w 222"/>
                  <a:gd name="T43" fmla="*/ 27 h 134"/>
                  <a:gd name="T44" fmla="*/ 46 w 222"/>
                  <a:gd name="T45" fmla="*/ 28 h 134"/>
                  <a:gd name="T46" fmla="*/ 16 w 222"/>
                  <a:gd name="T47" fmla="*/ 8 h 134"/>
                  <a:gd name="T48" fmla="*/ 0 w 222"/>
                  <a:gd name="T49" fmla="*/ 19 h 134"/>
                  <a:gd name="T50" fmla="*/ 6 w 222"/>
                  <a:gd name="T51" fmla="*/ 26 h 134"/>
                  <a:gd name="T52" fmla="*/ 9 w 222"/>
                  <a:gd name="T53" fmla="*/ 40 h 134"/>
                  <a:gd name="T54" fmla="*/ 10 w 222"/>
                  <a:gd name="T55" fmla="*/ 51 h 134"/>
                  <a:gd name="T56" fmla="*/ 14 w 222"/>
                  <a:gd name="T57" fmla="*/ 52 h 134"/>
                  <a:gd name="T58" fmla="*/ 23 w 222"/>
                  <a:gd name="T59" fmla="*/ 54 h 134"/>
                  <a:gd name="T60" fmla="*/ 24 w 222"/>
                  <a:gd name="T61" fmla="*/ 58 h 134"/>
                  <a:gd name="T62" fmla="*/ 23 w 222"/>
                  <a:gd name="T63" fmla="*/ 64 h 134"/>
                  <a:gd name="T64" fmla="*/ 24 w 222"/>
                  <a:gd name="T65" fmla="*/ 66 h 134"/>
                  <a:gd name="T66" fmla="*/ 31 w 222"/>
                  <a:gd name="T67" fmla="*/ 76 h 134"/>
                  <a:gd name="T68" fmla="*/ 32 w 222"/>
                  <a:gd name="T69" fmla="*/ 90 h 134"/>
                  <a:gd name="T70" fmla="*/ 38 w 222"/>
                  <a:gd name="T71" fmla="*/ 100 h 134"/>
                  <a:gd name="T72" fmla="*/ 48 w 222"/>
                  <a:gd name="T73" fmla="*/ 93 h 134"/>
                  <a:gd name="T74" fmla="*/ 65 w 222"/>
                  <a:gd name="T75" fmla="*/ 86 h 134"/>
                  <a:gd name="T76" fmla="*/ 75 w 222"/>
                  <a:gd name="T77" fmla="*/ 83 h 134"/>
                  <a:gd name="T78" fmla="*/ 88 w 222"/>
                  <a:gd name="T79" fmla="*/ 88 h 134"/>
                  <a:gd name="T80" fmla="*/ 103 w 222"/>
                  <a:gd name="T81" fmla="*/ 95 h 134"/>
                  <a:gd name="T82" fmla="*/ 117 w 222"/>
                  <a:gd name="T83" fmla="*/ 96 h 134"/>
                  <a:gd name="T84" fmla="*/ 121 w 222"/>
                  <a:gd name="T85" fmla="*/ 101 h 134"/>
                  <a:gd name="T86" fmla="*/ 140 w 222"/>
                  <a:gd name="T87" fmla="*/ 112 h 134"/>
                  <a:gd name="T88" fmla="*/ 147 w 222"/>
                  <a:gd name="T89" fmla="*/ 121 h 134"/>
                  <a:gd name="T90" fmla="*/ 148 w 222"/>
                  <a:gd name="T91" fmla="*/ 128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1" h="134">
                    <a:moveTo>
                      <a:pt x="149" y="128"/>
                    </a:moveTo>
                    <a:lnTo>
                      <a:pt x="154" y="129"/>
                    </a:lnTo>
                    <a:lnTo>
                      <a:pt x="156" y="130"/>
                    </a:lnTo>
                    <a:lnTo>
                      <a:pt x="157" y="130"/>
                    </a:lnTo>
                    <a:lnTo>
                      <a:pt x="159" y="129"/>
                    </a:lnTo>
                    <a:lnTo>
                      <a:pt x="163" y="129"/>
                    </a:lnTo>
                    <a:lnTo>
                      <a:pt x="166" y="131"/>
                    </a:lnTo>
                    <a:lnTo>
                      <a:pt x="167" y="134"/>
                    </a:lnTo>
                    <a:lnTo>
                      <a:pt x="169" y="132"/>
                    </a:lnTo>
                    <a:lnTo>
                      <a:pt x="173" y="132"/>
                    </a:lnTo>
                    <a:lnTo>
                      <a:pt x="175" y="130"/>
                    </a:lnTo>
                    <a:lnTo>
                      <a:pt x="175" y="128"/>
                    </a:lnTo>
                    <a:lnTo>
                      <a:pt x="177" y="127"/>
                    </a:lnTo>
                    <a:lnTo>
                      <a:pt x="177" y="124"/>
                    </a:lnTo>
                    <a:lnTo>
                      <a:pt x="182" y="121"/>
                    </a:lnTo>
                    <a:lnTo>
                      <a:pt x="188" y="121"/>
                    </a:lnTo>
                    <a:lnTo>
                      <a:pt x="188" y="120"/>
                    </a:lnTo>
                    <a:lnTo>
                      <a:pt x="192" y="117"/>
                    </a:lnTo>
                    <a:lnTo>
                      <a:pt x="193" y="116"/>
                    </a:lnTo>
                    <a:lnTo>
                      <a:pt x="194" y="113"/>
                    </a:lnTo>
                    <a:lnTo>
                      <a:pt x="194" y="109"/>
                    </a:lnTo>
                    <a:lnTo>
                      <a:pt x="197" y="106"/>
                    </a:lnTo>
                    <a:lnTo>
                      <a:pt x="197" y="103"/>
                    </a:lnTo>
                    <a:lnTo>
                      <a:pt x="196" y="102"/>
                    </a:lnTo>
                    <a:lnTo>
                      <a:pt x="196" y="99"/>
                    </a:lnTo>
                    <a:lnTo>
                      <a:pt x="199" y="98"/>
                    </a:lnTo>
                    <a:lnTo>
                      <a:pt x="201" y="96"/>
                    </a:lnTo>
                    <a:lnTo>
                      <a:pt x="204" y="95"/>
                    </a:lnTo>
                    <a:lnTo>
                      <a:pt x="206" y="95"/>
                    </a:lnTo>
                    <a:lnTo>
                      <a:pt x="210" y="92"/>
                    </a:lnTo>
                    <a:lnTo>
                      <a:pt x="215" y="91"/>
                    </a:lnTo>
                    <a:lnTo>
                      <a:pt x="218" y="93"/>
                    </a:lnTo>
                    <a:lnTo>
                      <a:pt x="222" y="92"/>
                    </a:lnTo>
                    <a:lnTo>
                      <a:pt x="221" y="87"/>
                    </a:lnTo>
                    <a:lnTo>
                      <a:pt x="221" y="84"/>
                    </a:lnTo>
                    <a:lnTo>
                      <a:pt x="216" y="81"/>
                    </a:lnTo>
                    <a:lnTo>
                      <a:pt x="214" y="81"/>
                    </a:lnTo>
                    <a:lnTo>
                      <a:pt x="211" y="79"/>
                    </a:lnTo>
                    <a:lnTo>
                      <a:pt x="203" y="78"/>
                    </a:lnTo>
                    <a:lnTo>
                      <a:pt x="193" y="71"/>
                    </a:lnTo>
                    <a:lnTo>
                      <a:pt x="181" y="66"/>
                    </a:lnTo>
                    <a:lnTo>
                      <a:pt x="171" y="58"/>
                    </a:lnTo>
                    <a:lnTo>
                      <a:pt x="160" y="52"/>
                    </a:lnTo>
                    <a:lnTo>
                      <a:pt x="155" y="49"/>
                    </a:lnTo>
                    <a:lnTo>
                      <a:pt x="151" y="43"/>
                    </a:lnTo>
                    <a:lnTo>
                      <a:pt x="150" y="39"/>
                    </a:lnTo>
                    <a:lnTo>
                      <a:pt x="147" y="37"/>
                    </a:lnTo>
                    <a:lnTo>
                      <a:pt x="144" y="28"/>
                    </a:lnTo>
                    <a:lnTo>
                      <a:pt x="137" y="23"/>
                    </a:lnTo>
                    <a:lnTo>
                      <a:pt x="135" y="23"/>
                    </a:lnTo>
                    <a:lnTo>
                      <a:pt x="133" y="25"/>
                    </a:lnTo>
                    <a:lnTo>
                      <a:pt x="111" y="14"/>
                    </a:lnTo>
                    <a:lnTo>
                      <a:pt x="110" y="10"/>
                    </a:lnTo>
                    <a:lnTo>
                      <a:pt x="102" y="5"/>
                    </a:lnTo>
                    <a:lnTo>
                      <a:pt x="91" y="0"/>
                    </a:lnTo>
                    <a:lnTo>
                      <a:pt x="86" y="0"/>
                    </a:lnTo>
                    <a:lnTo>
                      <a:pt x="89" y="3"/>
                    </a:lnTo>
                    <a:lnTo>
                      <a:pt x="85" y="5"/>
                    </a:lnTo>
                    <a:lnTo>
                      <a:pt x="81" y="3"/>
                    </a:lnTo>
                    <a:lnTo>
                      <a:pt x="78" y="4"/>
                    </a:lnTo>
                    <a:lnTo>
                      <a:pt x="76" y="8"/>
                    </a:lnTo>
                    <a:lnTo>
                      <a:pt x="71" y="8"/>
                    </a:lnTo>
                    <a:lnTo>
                      <a:pt x="68" y="14"/>
                    </a:lnTo>
                    <a:lnTo>
                      <a:pt x="69" y="19"/>
                    </a:lnTo>
                    <a:lnTo>
                      <a:pt x="73" y="21"/>
                    </a:lnTo>
                    <a:lnTo>
                      <a:pt x="70" y="27"/>
                    </a:lnTo>
                    <a:lnTo>
                      <a:pt x="62" y="26"/>
                    </a:lnTo>
                    <a:lnTo>
                      <a:pt x="53" y="27"/>
                    </a:lnTo>
                    <a:lnTo>
                      <a:pt x="46" y="28"/>
                    </a:lnTo>
                    <a:lnTo>
                      <a:pt x="36" y="17"/>
                    </a:lnTo>
                    <a:lnTo>
                      <a:pt x="25" y="11"/>
                    </a:lnTo>
                    <a:lnTo>
                      <a:pt x="16" y="8"/>
                    </a:lnTo>
                    <a:lnTo>
                      <a:pt x="9" y="11"/>
                    </a:lnTo>
                    <a:lnTo>
                      <a:pt x="0" y="19"/>
                    </a:lnTo>
                    <a:lnTo>
                      <a:pt x="0" y="19"/>
                    </a:lnTo>
                    <a:lnTo>
                      <a:pt x="2" y="21"/>
                    </a:lnTo>
                    <a:lnTo>
                      <a:pt x="3" y="23"/>
                    </a:lnTo>
                    <a:lnTo>
                      <a:pt x="6" y="26"/>
                    </a:lnTo>
                    <a:lnTo>
                      <a:pt x="7" y="28"/>
                    </a:lnTo>
                    <a:lnTo>
                      <a:pt x="10" y="34"/>
                    </a:lnTo>
                    <a:lnTo>
                      <a:pt x="9" y="40"/>
                    </a:lnTo>
                    <a:lnTo>
                      <a:pt x="8" y="42"/>
                    </a:lnTo>
                    <a:lnTo>
                      <a:pt x="8" y="49"/>
                    </a:lnTo>
                    <a:lnTo>
                      <a:pt x="10" y="51"/>
                    </a:lnTo>
                    <a:lnTo>
                      <a:pt x="10" y="54"/>
                    </a:lnTo>
                    <a:lnTo>
                      <a:pt x="11" y="55"/>
                    </a:lnTo>
                    <a:lnTo>
                      <a:pt x="14" y="52"/>
                    </a:lnTo>
                    <a:lnTo>
                      <a:pt x="18" y="54"/>
                    </a:lnTo>
                    <a:lnTo>
                      <a:pt x="21" y="52"/>
                    </a:lnTo>
                    <a:lnTo>
                      <a:pt x="23" y="54"/>
                    </a:lnTo>
                    <a:lnTo>
                      <a:pt x="23" y="57"/>
                    </a:lnTo>
                    <a:lnTo>
                      <a:pt x="23" y="59"/>
                    </a:lnTo>
                    <a:lnTo>
                      <a:pt x="24" y="58"/>
                    </a:lnTo>
                    <a:lnTo>
                      <a:pt x="28" y="63"/>
                    </a:lnTo>
                    <a:lnTo>
                      <a:pt x="25" y="65"/>
                    </a:lnTo>
                    <a:lnTo>
                      <a:pt x="23" y="64"/>
                    </a:lnTo>
                    <a:lnTo>
                      <a:pt x="21" y="65"/>
                    </a:lnTo>
                    <a:lnTo>
                      <a:pt x="22" y="65"/>
                    </a:lnTo>
                    <a:lnTo>
                      <a:pt x="24" y="66"/>
                    </a:lnTo>
                    <a:lnTo>
                      <a:pt x="26" y="69"/>
                    </a:lnTo>
                    <a:lnTo>
                      <a:pt x="30" y="71"/>
                    </a:lnTo>
                    <a:lnTo>
                      <a:pt x="31" y="76"/>
                    </a:lnTo>
                    <a:lnTo>
                      <a:pt x="31" y="80"/>
                    </a:lnTo>
                    <a:lnTo>
                      <a:pt x="32" y="81"/>
                    </a:lnTo>
                    <a:lnTo>
                      <a:pt x="32" y="90"/>
                    </a:lnTo>
                    <a:lnTo>
                      <a:pt x="33" y="95"/>
                    </a:lnTo>
                    <a:lnTo>
                      <a:pt x="36" y="101"/>
                    </a:lnTo>
                    <a:lnTo>
                      <a:pt x="38" y="100"/>
                    </a:lnTo>
                    <a:lnTo>
                      <a:pt x="45" y="99"/>
                    </a:lnTo>
                    <a:lnTo>
                      <a:pt x="46" y="95"/>
                    </a:lnTo>
                    <a:lnTo>
                      <a:pt x="48" y="93"/>
                    </a:lnTo>
                    <a:lnTo>
                      <a:pt x="51" y="93"/>
                    </a:lnTo>
                    <a:lnTo>
                      <a:pt x="58" y="87"/>
                    </a:lnTo>
                    <a:lnTo>
                      <a:pt x="65" y="86"/>
                    </a:lnTo>
                    <a:lnTo>
                      <a:pt x="69" y="87"/>
                    </a:lnTo>
                    <a:lnTo>
                      <a:pt x="70" y="84"/>
                    </a:lnTo>
                    <a:lnTo>
                      <a:pt x="75" y="83"/>
                    </a:lnTo>
                    <a:lnTo>
                      <a:pt x="78" y="84"/>
                    </a:lnTo>
                    <a:lnTo>
                      <a:pt x="82" y="84"/>
                    </a:lnTo>
                    <a:lnTo>
                      <a:pt x="88" y="88"/>
                    </a:lnTo>
                    <a:lnTo>
                      <a:pt x="92" y="90"/>
                    </a:lnTo>
                    <a:lnTo>
                      <a:pt x="102" y="95"/>
                    </a:lnTo>
                    <a:lnTo>
                      <a:pt x="103" y="95"/>
                    </a:lnTo>
                    <a:lnTo>
                      <a:pt x="105" y="93"/>
                    </a:lnTo>
                    <a:lnTo>
                      <a:pt x="112" y="96"/>
                    </a:lnTo>
                    <a:lnTo>
                      <a:pt x="117" y="96"/>
                    </a:lnTo>
                    <a:lnTo>
                      <a:pt x="118" y="101"/>
                    </a:lnTo>
                    <a:lnTo>
                      <a:pt x="118" y="102"/>
                    </a:lnTo>
                    <a:lnTo>
                      <a:pt x="121" y="101"/>
                    </a:lnTo>
                    <a:lnTo>
                      <a:pt x="127" y="102"/>
                    </a:lnTo>
                    <a:lnTo>
                      <a:pt x="134" y="112"/>
                    </a:lnTo>
                    <a:lnTo>
                      <a:pt x="140" y="112"/>
                    </a:lnTo>
                    <a:lnTo>
                      <a:pt x="144" y="114"/>
                    </a:lnTo>
                    <a:lnTo>
                      <a:pt x="148" y="118"/>
                    </a:lnTo>
                    <a:lnTo>
                      <a:pt x="147" y="121"/>
                    </a:lnTo>
                    <a:lnTo>
                      <a:pt x="148" y="124"/>
                    </a:lnTo>
                    <a:lnTo>
                      <a:pt x="148" y="127"/>
                    </a:lnTo>
                    <a:lnTo>
                      <a:pt x="148" y="128"/>
                    </a:lnTo>
                    <a:lnTo>
                      <a:pt x="149" y="128"/>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99" name="Freeform 152">
                <a:extLst>
                  <a:ext uri="{FF2B5EF4-FFF2-40B4-BE49-F238E27FC236}">
                    <a16:creationId xmlns:a16="http://schemas.microsoft.com/office/drawing/2014/main" id="{46815023-6F18-6EA6-E407-8593C6ECD7F4}"/>
                  </a:ext>
                </a:extLst>
              </p:cNvPr>
              <p:cNvSpPr/>
              <p:nvPr/>
            </p:nvSpPr>
            <p:spPr bwMode="auto">
              <a:xfrm>
                <a:off x="4440238" y="3116263"/>
                <a:ext cx="117475" cy="107950"/>
              </a:xfrm>
              <a:custGeom>
                <a:avLst/>
                <a:gdLst>
                  <a:gd name="T0" fmla="*/ 56 w 74"/>
                  <a:gd name="T1" fmla="*/ 66 h 68"/>
                  <a:gd name="T2" fmla="*/ 60 w 74"/>
                  <a:gd name="T3" fmla="*/ 56 h 68"/>
                  <a:gd name="T4" fmla="*/ 56 w 74"/>
                  <a:gd name="T5" fmla="*/ 48 h 68"/>
                  <a:gd name="T6" fmla="*/ 65 w 74"/>
                  <a:gd name="T7" fmla="*/ 43 h 68"/>
                  <a:gd name="T8" fmla="*/ 66 w 74"/>
                  <a:gd name="T9" fmla="*/ 51 h 68"/>
                  <a:gd name="T10" fmla="*/ 69 w 74"/>
                  <a:gd name="T11" fmla="*/ 56 h 68"/>
                  <a:gd name="T12" fmla="*/ 68 w 74"/>
                  <a:gd name="T13" fmla="*/ 46 h 68"/>
                  <a:gd name="T14" fmla="*/ 71 w 74"/>
                  <a:gd name="T15" fmla="*/ 45 h 68"/>
                  <a:gd name="T16" fmla="*/ 74 w 74"/>
                  <a:gd name="T17" fmla="*/ 37 h 68"/>
                  <a:gd name="T18" fmla="*/ 70 w 74"/>
                  <a:gd name="T19" fmla="*/ 28 h 68"/>
                  <a:gd name="T20" fmla="*/ 68 w 74"/>
                  <a:gd name="T21" fmla="*/ 23 h 68"/>
                  <a:gd name="T22" fmla="*/ 66 w 74"/>
                  <a:gd name="T23" fmla="*/ 19 h 68"/>
                  <a:gd name="T24" fmla="*/ 68 w 74"/>
                  <a:gd name="T25" fmla="*/ 14 h 68"/>
                  <a:gd name="T26" fmla="*/ 65 w 74"/>
                  <a:gd name="T27" fmla="*/ 9 h 68"/>
                  <a:gd name="T28" fmla="*/ 56 w 74"/>
                  <a:gd name="T29" fmla="*/ 1 h 68"/>
                  <a:gd name="T30" fmla="*/ 55 w 74"/>
                  <a:gd name="T31" fmla="*/ 1 h 68"/>
                  <a:gd name="T32" fmla="*/ 54 w 74"/>
                  <a:gd name="T33" fmla="*/ 9 h 68"/>
                  <a:gd name="T34" fmla="*/ 51 w 74"/>
                  <a:gd name="T35" fmla="*/ 9 h 68"/>
                  <a:gd name="T36" fmla="*/ 47 w 74"/>
                  <a:gd name="T37" fmla="*/ 14 h 68"/>
                  <a:gd name="T38" fmla="*/ 44 w 74"/>
                  <a:gd name="T39" fmla="*/ 14 h 68"/>
                  <a:gd name="T40" fmla="*/ 44 w 74"/>
                  <a:gd name="T41" fmla="*/ 19 h 68"/>
                  <a:gd name="T42" fmla="*/ 40 w 74"/>
                  <a:gd name="T43" fmla="*/ 19 h 68"/>
                  <a:gd name="T44" fmla="*/ 32 w 74"/>
                  <a:gd name="T45" fmla="*/ 28 h 68"/>
                  <a:gd name="T46" fmla="*/ 29 w 74"/>
                  <a:gd name="T47" fmla="*/ 26 h 68"/>
                  <a:gd name="T48" fmla="*/ 22 w 74"/>
                  <a:gd name="T49" fmla="*/ 17 h 68"/>
                  <a:gd name="T50" fmla="*/ 16 w 74"/>
                  <a:gd name="T51" fmla="*/ 24 h 68"/>
                  <a:gd name="T52" fmla="*/ 9 w 74"/>
                  <a:gd name="T53" fmla="*/ 27 h 68"/>
                  <a:gd name="T54" fmla="*/ 1 w 74"/>
                  <a:gd name="T55" fmla="*/ 34 h 68"/>
                  <a:gd name="T56" fmla="*/ 0 w 74"/>
                  <a:gd name="T57" fmla="*/ 44 h 68"/>
                  <a:gd name="T58" fmla="*/ 7 w 74"/>
                  <a:gd name="T59" fmla="*/ 39 h 68"/>
                  <a:gd name="T60" fmla="*/ 11 w 74"/>
                  <a:gd name="T61" fmla="*/ 34 h 68"/>
                  <a:gd name="T62" fmla="*/ 14 w 74"/>
                  <a:gd name="T63" fmla="*/ 39 h 68"/>
                  <a:gd name="T64" fmla="*/ 17 w 74"/>
                  <a:gd name="T65" fmla="*/ 36 h 68"/>
                  <a:gd name="T66" fmla="*/ 19 w 74"/>
                  <a:gd name="T67" fmla="*/ 38 h 68"/>
                  <a:gd name="T68" fmla="*/ 24 w 74"/>
                  <a:gd name="T69" fmla="*/ 39 h 68"/>
                  <a:gd name="T70" fmla="*/ 23 w 74"/>
                  <a:gd name="T71" fmla="*/ 35 h 68"/>
                  <a:gd name="T72" fmla="*/ 29 w 74"/>
                  <a:gd name="T73" fmla="*/ 36 h 68"/>
                  <a:gd name="T74" fmla="*/ 35 w 74"/>
                  <a:gd name="T75" fmla="*/ 42 h 68"/>
                  <a:gd name="T76" fmla="*/ 33 w 74"/>
                  <a:gd name="T77" fmla="*/ 43 h 68"/>
                  <a:gd name="T78" fmla="*/ 33 w 74"/>
                  <a:gd name="T79" fmla="*/ 49 h 68"/>
                  <a:gd name="T80" fmla="*/ 36 w 74"/>
                  <a:gd name="T81" fmla="*/ 56 h 68"/>
                  <a:gd name="T82" fmla="*/ 43 w 74"/>
                  <a:gd name="T83" fmla="*/ 61 h 68"/>
                  <a:gd name="T84" fmla="*/ 51 w 74"/>
                  <a:gd name="T85" fmla="*/ 64 h 68"/>
                  <a:gd name="T86" fmla="*/ 54 w 74"/>
                  <a:gd name="T87" fmla="*/ 63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4" h="68">
                    <a:moveTo>
                      <a:pt x="54" y="67"/>
                    </a:moveTo>
                    <a:lnTo>
                      <a:pt x="54" y="68"/>
                    </a:lnTo>
                    <a:lnTo>
                      <a:pt x="56" y="66"/>
                    </a:lnTo>
                    <a:lnTo>
                      <a:pt x="61" y="61"/>
                    </a:lnTo>
                    <a:lnTo>
                      <a:pt x="61" y="58"/>
                    </a:lnTo>
                    <a:lnTo>
                      <a:pt x="60" y="56"/>
                    </a:lnTo>
                    <a:lnTo>
                      <a:pt x="58" y="52"/>
                    </a:lnTo>
                    <a:lnTo>
                      <a:pt x="55" y="50"/>
                    </a:lnTo>
                    <a:lnTo>
                      <a:pt x="56" y="48"/>
                    </a:lnTo>
                    <a:lnTo>
                      <a:pt x="60" y="41"/>
                    </a:lnTo>
                    <a:lnTo>
                      <a:pt x="62" y="39"/>
                    </a:lnTo>
                    <a:lnTo>
                      <a:pt x="65" y="43"/>
                    </a:lnTo>
                    <a:lnTo>
                      <a:pt x="65" y="46"/>
                    </a:lnTo>
                    <a:lnTo>
                      <a:pt x="67" y="49"/>
                    </a:lnTo>
                    <a:lnTo>
                      <a:pt x="66" y="51"/>
                    </a:lnTo>
                    <a:lnTo>
                      <a:pt x="68" y="56"/>
                    </a:lnTo>
                    <a:lnTo>
                      <a:pt x="69" y="58"/>
                    </a:lnTo>
                    <a:lnTo>
                      <a:pt x="69" y="56"/>
                    </a:lnTo>
                    <a:lnTo>
                      <a:pt x="69" y="52"/>
                    </a:lnTo>
                    <a:lnTo>
                      <a:pt x="68" y="48"/>
                    </a:lnTo>
                    <a:lnTo>
                      <a:pt x="68" y="46"/>
                    </a:lnTo>
                    <a:lnTo>
                      <a:pt x="70" y="45"/>
                    </a:lnTo>
                    <a:lnTo>
                      <a:pt x="71" y="48"/>
                    </a:lnTo>
                    <a:lnTo>
                      <a:pt x="71" y="45"/>
                    </a:lnTo>
                    <a:lnTo>
                      <a:pt x="73" y="46"/>
                    </a:lnTo>
                    <a:lnTo>
                      <a:pt x="74" y="42"/>
                    </a:lnTo>
                    <a:lnTo>
                      <a:pt x="74" y="37"/>
                    </a:lnTo>
                    <a:lnTo>
                      <a:pt x="71" y="34"/>
                    </a:lnTo>
                    <a:lnTo>
                      <a:pt x="70" y="31"/>
                    </a:lnTo>
                    <a:lnTo>
                      <a:pt x="70" y="28"/>
                    </a:lnTo>
                    <a:lnTo>
                      <a:pt x="69" y="24"/>
                    </a:lnTo>
                    <a:lnTo>
                      <a:pt x="68" y="27"/>
                    </a:lnTo>
                    <a:lnTo>
                      <a:pt x="68" y="23"/>
                    </a:lnTo>
                    <a:lnTo>
                      <a:pt x="69" y="21"/>
                    </a:lnTo>
                    <a:lnTo>
                      <a:pt x="67" y="21"/>
                    </a:lnTo>
                    <a:lnTo>
                      <a:pt x="66" y="19"/>
                    </a:lnTo>
                    <a:lnTo>
                      <a:pt x="66" y="17"/>
                    </a:lnTo>
                    <a:lnTo>
                      <a:pt x="68" y="17"/>
                    </a:lnTo>
                    <a:lnTo>
                      <a:pt x="68" y="14"/>
                    </a:lnTo>
                    <a:lnTo>
                      <a:pt x="66" y="10"/>
                    </a:lnTo>
                    <a:lnTo>
                      <a:pt x="66" y="8"/>
                    </a:lnTo>
                    <a:lnTo>
                      <a:pt x="65" y="9"/>
                    </a:lnTo>
                    <a:lnTo>
                      <a:pt x="61" y="7"/>
                    </a:lnTo>
                    <a:lnTo>
                      <a:pt x="56" y="4"/>
                    </a:lnTo>
                    <a:lnTo>
                      <a:pt x="56" y="1"/>
                    </a:lnTo>
                    <a:lnTo>
                      <a:pt x="55" y="1"/>
                    </a:lnTo>
                    <a:lnTo>
                      <a:pt x="55" y="1"/>
                    </a:lnTo>
                    <a:lnTo>
                      <a:pt x="55" y="1"/>
                    </a:lnTo>
                    <a:lnTo>
                      <a:pt x="53" y="0"/>
                    </a:lnTo>
                    <a:lnTo>
                      <a:pt x="53" y="4"/>
                    </a:lnTo>
                    <a:lnTo>
                      <a:pt x="54" y="9"/>
                    </a:lnTo>
                    <a:lnTo>
                      <a:pt x="54" y="12"/>
                    </a:lnTo>
                    <a:lnTo>
                      <a:pt x="52" y="9"/>
                    </a:lnTo>
                    <a:lnTo>
                      <a:pt x="51" y="9"/>
                    </a:lnTo>
                    <a:lnTo>
                      <a:pt x="51" y="14"/>
                    </a:lnTo>
                    <a:lnTo>
                      <a:pt x="50" y="15"/>
                    </a:lnTo>
                    <a:lnTo>
                      <a:pt x="47" y="14"/>
                    </a:lnTo>
                    <a:lnTo>
                      <a:pt x="44" y="13"/>
                    </a:lnTo>
                    <a:lnTo>
                      <a:pt x="44" y="13"/>
                    </a:lnTo>
                    <a:lnTo>
                      <a:pt x="44" y="14"/>
                    </a:lnTo>
                    <a:lnTo>
                      <a:pt x="44" y="14"/>
                    </a:lnTo>
                    <a:lnTo>
                      <a:pt x="43" y="19"/>
                    </a:lnTo>
                    <a:lnTo>
                      <a:pt x="44" y="19"/>
                    </a:lnTo>
                    <a:lnTo>
                      <a:pt x="44" y="22"/>
                    </a:lnTo>
                    <a:lnTo>
                      <a:pt x="41" y="22"/>
                    </a:lnTo>
                    <a:lnTo>
                      <a:pt x="40" y="19"/>
                    </a:lnTo>
                    <a:lnTo>
                      <a:pt x="37" y="20"/>
                    </a:lnTo>
                    <a:lnTo>
                      <a:pt x="36" y="26"/>
                    </a:lnTo>
                    <a:lnTo>
                      <a:pt x="32" y="28"/>
                    </a:lnTo>
                    <a:lnTo>
                      <a:pt x="29" y="28"/>
                    </a:lnTo>
                    <a:lnTo>
                      <a:pt x="26" y="30"/>
                    </a:lnTo>
                    <a:lnTo>
                      <a:pt x="29" y="26"/>
                    </a:lnTo>
                    <a:lnTo>
                      <a:pt x="29" y="21"/>
                    </a:lnTo>
                    <a:lnTo>
                      <a:pt x="25" y="17"/>
                    </a:lnTo>
                    <a:lnTo>
                      <a:pt x="22" y="17"/>
                    </a:lnTo>
                    <a:lnTo>
                      <a:pt x="21" y="20"/>
                    </a:lnTo>
                    <a:lnTo>
                      <a:pt x="17" y="22"/>
                    </a:lnTo>
                    <a:lnTo>
                      <a:pt x="16" y="24"/>
                    </a:lnTo>
                    <a:lnTo>
                      <a:pt x="17" y="27"/>
                    </a:lnTo>
                    <a:lnTo>
                      <a:pt x="13" y="28"/>
                    </a:lnTo>
                    <a:lnTo>
                      <a:pt x="9" y="27"/>
                    </a:lnTo>
                    <a:lnTo>
                      <a:pt x="7" y="29"/>
                    </a:lnTo>
                    <a:lnTo>
                      <a:pt x="4" y="30"/>
                    </a:lnTo>
                    <a:lnTo>
                      <a:pt x="1" y="34"/>
                    </a:lnTo>
                    <a:lnTo>
                      <a:pt x="2" y="36"/>
                    </a:lnTo>
                    <a:lnTo>
                      <a:pt x="2" y="39"/>
                    </a:lnTo>
                    <a:lnTo>
                      <a:pt x="0" y="44"/>
                    </a:lnTo>
                    <a:lnTo>
                      <a:pt x="2" y="48"/>
                    </a:lnTo>
                    <a:lnTo>
                      <a:pt x="4" y="45"/>
                    </a:lnTo>
                    <a:lnTo>
                      <a:pt x="7" y="39"/>
                    </a:lnTo>
                    <a:lnTo>
                      <a:pt x="8" y="37"/>
                    </a:lnTo>
                    <a:lnTo>
                      <a:pt x="10" y="34"/>
                    </a:lnTo>
                    <a:lnTo>
                      <a:pt x="11" y="34"/>
                    </a:lnTo>
                    <a:lnTo>
                      <a:pt x="14" y="35"/>
                    </a:lnTo>
                    <a:lnTo>
                      <a:pt x="13" y="38"/>
                    </a:lnTo>
                    <a:lnTo>
                      <a:pt x="14" y="39"/>
                    </a:lnTo>
                    <a:lnTo>
                      <a:pt x="15" y="38"/>
                    </a:lnTo>
                    <a:lnTo>
                      <a:pt x="17" y="39"/>
                    </a:lnTo>
                    <a:lnTo>
                      <a:pt x="17" y="36"/>
                    </a:lnTo>
                    <a:lnTo>
                      <a:pt x="18" y="36"/>
                    </a:lnTo>
                    <a:lnTo>
                      <a:pt x="19" y="36"/>
                    </a:lnTo>
                    <a:lnTo>
                      <a:pt x="19" y="38"/>
                    </a:lnTo>
                    <a:lnTo>
                      <a:pt x="21" y="38"/>
                    </a:lnTo>
                    <a:lnTo>
                      <a:pt x="23" y="39"/>
                    </a:lnTo>
                    <a:lnTo>
                      <a:pt x="24" y="39"/>
                    </a:lnTo>
                    <a:lnTo>
                      <a:pt x="23" y="37"/>
                    </a:lnTo>
                    <a:lnTo>
                      <a:pt x="24" y="36"/>
                    </a:lnTo>
                    <a:lnTo>
                      <a:pt x="23" y="35"/>
                    </a:lnTo>
                    <a:lnTo>
                      <a:pt x="24" y="34"/>
                    </a:lnTo>
                    <a:lnTo>
                      <a:pt x="25" y="34"/>
                    </a:lnTo>
                    <a:lnTo>
                      <a:pt x="29" y="36"/>
                    </a:lnTo>
                    <a:lnTo>
                      <a:pt x="31" y="36"/>
                    </a:lnTo>
                    <a:lnTo>
                      <a:pt x="35" y="39"/>
                    </a:lnTo>
                    <a:lnTo>
                      <a:pt x="35" y="42"/>
                    </a:lnTo>
                    <a:lnTo>
                      <a:pt x="37" y="44"/>
                    </a:lnTo>
                    <a:lnTo>
                      <a:pt x="35" y="43"/>
                    </a:lnTo>
                    <a:lnTo>
                      <a:pt x="33" y="43"/>
                    </a:lnTo>
                    <a:lnTo>
                      <a:pt x="33" y="45"/>
                    </a:lnTo>
                    <a:lnTo>
                      <a:pt x="32" y="46"/>
                    </a:lnTo>
                    <a:lnTo>
                      <a:pt x="33" y="49"/>
                    </a:lnTo>
                    <a:lnTo>
                      <a:pt x="33" y="51"/>
                    </a:lnTo>
                    <a:lnTo>
                      <a:pt x="33" y="52"/>
                    </a:lnTo>
                    <a:lnTo>
                      <a:pt x="36" y="56"/>
                    </a:lnTo>
                    <a:lnTo>
                      <a:pt x="36" y="58"/>
                    </a:lnTo>
                    <a:lnTo>
                      <a:pt x="39" y="61"/>
                    </a:lnTo>
                    <a:lnTo>
                      <a:pt x="43" y="61"/>
                    </a:lnTo>
                    <a:lnTo>
                      <a:pt x="45" y="64"/>
                    </a:lnTo>
                    <a:lnTo>
                      <a:pt x="48" y="65"/>
                    </a:lnTo>
                    <a:lnTo>
                      <a:pt x="51" y="64"/>
                    </a:lnTo>
                    <a:lnTo>
                      <a:pt x="51" y="63"/>
                    </a:lnTo>
                    <a:lnTo>
                      <a:pt x="53" y="61"/>
                    </a:lnTo>
                    <a:lnTo>
                      <a:pt x="54" y="63"/>
                    </a:lnTo>
                    <a:lnTo>
                      <a:pt x="53" y="64"/>
                    </a:lnTo>
                    <a:lnTo>
                      <a:pt x="54" y="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0" name="Freeform 153">
                <a:extLst>
                  <a:ext uri="{FF2B5EF4-FFF2-40B4-BE49-F238E27FC236}">
                    <a16:creationId xmlns:a16="http://schemas.microsoft.com/office/drawing/2014/main" id="{3B02EFB3-C9BE-A286-D894-42024E0D472E}"/>
                  </a:ext>
                </a:extLst>
              </p:cNvPr>
              <p:cNvSpPr/>
              <p:nvPr/>
            </p:nvSpPr>
            <p:spPr bwMode="auto">
              <a:xfrm>
                <a:off x="4370388" y="2886076"/>
                <a:ext cx="119063" cy="161925"/>
              </a:xfrm>
              <a:custGeom>
                <a:avLst/>
                <a:gdLst>
                  <a:gd name="T0" fmla="*/ 35 w 75"/>
                  <a:gd name="T1" fmla="*/ 0 h 102"/>
                  <a:gd name="T2" fmla="*/ 31 w 75"/>
                  <a:gd name="T3" fmla="*/ 4 h 102"/>
                  <a:gd name="T4" fmla="*/ 23 w 75"/>
                  <a:gd name="T5" fmla="*/ 4 h 102"/>
                  <a:gd name="T6" fmla="*/ 10 w 75"/>
                  <a:gd name="T7" fmla="*/ 1 h 102"/>
                  <a:gd name="T8" fmla="*/ 8 w 75"/>
                  <a:gd name="T9" fmla="*/ 15 h 102"/>
                  <a:gd name="T10" fmla="*/ 5 w 75"/>
                  <a:gd name="T11" fmla="*/ 33 h 102"/>
                  <a:gd name="T12" fmla="*/ 5 w 75"/>
                  <a:gd name="T13" fmla="*/ 41 h 102"/>
                  <a:gd name="T14" fmla="*/ 0 w 75"/>
                  <a:gd name="T15" fmla="*/ 41 h 102"/>
                  <a:gd name="T16" fmla="*/ 2 w 75"/>
                  <a:gd name="T17" fmla="*/ 45 h 102"/>
                  <a:gd name="T18" fmla="*/ 5 w 75"/>
                  <a:gd name="T19" fmla="*/ 56 h 102"/>
                  <a:gd name="T20" fmla="*/ 8 w 75"/>
                  <a:gd name="T21" fmla="*/ 62 h 102"/>
                  <a:gd name="T22" fmla="*/ 11 w 75"/>
                  <a:gd name="T23" fmla="*/ 70 h 102"/>
                  <a:gd name="T24" fmla="*/ 14 w 75"/>
                  <a:gd name="T25" fmla="*/ 65 h 102"/>
                  <a:gd name="T26" fmla="*/ 21 w 75"/>
                  <a:gd name="T27" fmla="*/ 66 h 102"/>
                  <a:gd name="T28" fmla="*/ 16 w 75"/>
                  <a:gd name="T29" fmla="*/ 73 h 102"/>
                  <a:gd name="T30" fmla="*/ 18 w 75"/>
                  <a:gd name="T31" fmla="*/ 78 h 102"/>
                  <a:gd name="T32" fmla="*/ 20 w 75"/>
                  <a:gd name="T33" fmla="*/ 83 h 102"/>
                  <a:gd name="T34" fmla="*/ 28 w 75"/>
                  <a:gd name="T35" fmla="*/ 84 h 102"/>
                  <a:gd name="T36" fmla="*/ 31 w 75"/>
                  <a:gd name="T37" fmla="*/ 78 h 102"/>
                  <a:gd name="T38" fmla="*/ 43 w 75"/>
                  <a:gd name="T39" fmla="*/ 83 h 102"/>
                  <a:gd name="T40" fmla="*/ 51 w 75"/>
                  <a:gd name="T41" fmla="*/ 89 h 102"/>
                  <a:gd name="T42" fmla="*/ 46 w 75"/>
                  <a:gd name="T43" fmla="*/ 77 h 102"/>
                  <a:gd name="T44" fmla="*/ 52 w 75"/>
                  <a:gd name="T45" fmla="*/ 80 h 102"/>
                  <a:gd name="T46" fmla="*/ 60 w 75"/>
                  <a:gd name="T47" fmla="*/ 88 h 102"/>
                  <a:gd name="T48" fmla="*/ 66 w 75"/>
                  <a:gd name="T49" fmla="*/ 96 h 102"/>
                  <a:gd name="T50" fmla="*/ 70 w 75"/>
                  <a:gd name="T51" fmla="*/ 95 h 102"/>
                  <a:gd name="T52" fmla="*/ 70 w 75"/>
                  <a:gd name="T53" fmla="*/ 101 h 102"/>
                  <a:gd name="T54" fmla="*/ 74 w 75"/>
                  <a:gd name="T55" fmla="*/ 95 h 102"/>
                  <a:gd name="T56" fmla="*/ 72 w 75"/>
                  <a:gd name="T57" fmla="*/ 93 h 102"/>
                  <a:gd name="T58" fmla="*/ 67 w 75"/>
                  <a:gd name="T59" fmla="*/ 89 h 102"/>
                  <a:gd name="T60" fmla="*/ 65 w 75"/>
                  <a:gd name="T61" fmla="*/ 80 h 102"/>
                  <a:gd name="T62" fmla="*/ 68 w 75"/>
                  <a:gd name="T63" fmla="*/ 80 h 102"/>
                  <a:gd name="T64" fmla="*/ 60 w 75"/>
                  <a:gd name="T65" fmla="*/ 74 h 102"/>
                  <a:gd name="T66" fmla="*/ 57 w 75"/>
                  <a:gd name="T67" fmla="*/ 80 h 102"/>
                  <a:gd name="T68" fmla="*/ 54 w 75"/>
                  <a:gd name="T69" fmla="*/ 72 h 102"/>
                  <a:gd name="T70" fmla="*/ 42 w 75"/>
                  <a:gd name="T71" fmla="*/ 72 h 102"/>
                  <a:gd name="T72" fmla="*/ 42 w 75"/>
                  <a:gd name="T73" fmla="*/ 77 h 102"/>
                  <a:gd name="T74" fmla="*/ 36 w 75"/>
                  <a:gd name="T75" fmla="*/ 74 h 102"/>
                  <a:gd name="T76" fmla="*/ 31 w 75"/>
                  <a:gd name="T77" fmla="*/ 66 h 102"/>
                  <a:gd name="T78" fmla="*/ 29 w 75"/>
                  <a:gd name="T79" fmla="*/ 58 h 102"/>
                  <a:gd name="T80" fmla="*/ 30 w 75"/>
                  <a:gd name="T81" fmla="*/ 51 h 102"/>
                  <a:gd name="T82" fmla="*/ 35 w 75"/>
                  <a:gd name="T83" fmla="*/ 41 h 102"/>
                  <a:gd name="T84" fmla="*/ 36 w 75"/>
                  <a:gd name="T85" fmla="*/ 43 h 102"/>
                  <a:gd name="T86" fmla="*/ 39 w 75"/>
                  <a:gd name="T87" fmla="*/ 32 h 102"/>
                  <a:gd name="T88" fmla="*/ 38 w 75"/>
                  <a:gd name="T89" fmla="*/ 19 h 102"/>
                  <a:gd name="T90" fmla="*/ 35 w 75"/>
                  <a:gd name="T91"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5" h="102">
                    <a:moveTo>
                      <a:pt x="37" y="5"/>
                    </a:moveTo>
                    <a:lnTo>
                      <a:pt x="37" y="3"/>
                    </a:lnTo>
                    <a:lnTo>
                      <a:pt x="35" y="0"/>
                    </a:lnTo>
                    <a:lnTo>
                      <a:pt x="33" y="0"/>
                    </a:lnTo>
                    <a:lnTo>
                      <a:pt x="33" y="3"/>
                    </a:lnTo>
                    <a:lnTo>
                      <a:pt x="31" y="4"/>
                    </a:lnTo>
                    <a:lnTo>
                      <a:pt x="26" y="4"/>
                    </a:lnTo>
                    <a:lnTo>
                      <a:pt x="25" y="5"/>
                    </a:lnTo>
                    <a:lnTo>
                      <a:pt x="23" y="4"/>
                    </a:lnTo>
                    <a:lnTo>
                      <a:pt x="21" y="1"/>
                    </a:lnTo>
                    <a:lnTo>
                      <a:pt x="15" y="0"/>
                    </a:lnTo>
                    <a:lnTo>
                      <a:pt x="10" y="1"/>
                    </a:lnTo>
                    <a:lnTo>
                      <a:pt x="10" y="5"/>
                    </a:lnTo>
                    <a:lnTo>
                      <a:pt x="7" y="11"/>
                    </a:lnTo>
                    <a:lnTo>
                      <a:pt x="8" y="15"/>
                    </a:lnTo>
                    <a:lnTo>
                      <a:pt x="8" y="21"/>
                    </a:lnTo>
                    <a:lnTo>
                      <a:pt x="6" y="28"/>
                    </a:lnTo>
                    <a:lnTo>
                      <a:pt x="5" y="33"/>
                    </a:lnTo>
                    <a:lnTo>
                      <a:pt x="7" y="37"/>
                    </a:lnTo>
                    <a:lnTo>
                      <a:pt x="7" y="40"/>
                    </a:lnTo>
                    <a:lnTo>
                      <a:pt x="5" y="41"/>
                    </a:lnTo>
                    <a:lnTo>
                      <a:pt x="2" y="40"/>
                    </a:lnTo>
                    <a:lnTo>
                      <a:pt x="0" y="37"/>
                    </a:lnTo>
                    <a:lnTo>
                      <a:pt x="0" y="41"/>
                    </a:lnTo>
                    <a:lnTo>
                      <a:pt x="0" y="44"/>
                    </a:lnTo>
                    <a:lnTo>
                      <a:pt x="2" y="44"/>
                    </a:lnTo>
                    <a:lnTo>
                      <a:pt x="2" y="45"/>
                    </a:lnTo>
                    <a:lnTo>
                      <a:pt x="1" y="48"/>
                    </a:lnTo>
                    <a:lnTo>
                      <a:pt x="2" y="52"/>
                    </a:lnTo>
                    <a:lnTo>
                      <a:pt x="5" y="56"/>
                    </a:lnTo>
                    <a:lnTo>
                      <a:pt x="6" y="62"/>
                    </a:lnTo>
                    <a:lnTo>
                      <a:pt x="7" y="63"/>
                    </a:lnTo>
                    <a:lnTo>
                      <a:pt x="8" y="62"/>
                    </a:lnTo>
                    <a:lnTo>
                      <a:pt x="9" y="63"/>
                    </a:lnTo>
                    <a:lnTo>
                      <a:pt x="9" y="65"/>
                    </a:lnTo>
                    <a:lnTo>
                      <a:pt x="11" y="70"/>
                    </a:lnTo>
                    <a:lnTo>
                      <a:pt x="14" y="70"/>
                    </a:lnTo>
                    <a:lnTo>
                      <a:pt x="16" y="67"/>
                    </a:lnTo>
                    <a:lnTo>
                      <a:pt x="14" y="65"/>
                    </a:lnTo>
                    <a:lnTo>
                      <a:pt x="14" y="64"/>
                    </a:lnTo>
                    <a:lnTo>
                      <a:pt x="17" y="64"/>
                    </a:lnTo>
                    <a:lnTo>
                      <a:pt x="21" y="66"/>
                    </a:lnTo>
                    <a:lnTo>
                      <a:pt x="17" y="70"/>
                    </a:lnTo>
                    <a:lnTo>
                      <a:pt x="15" y="72"/>
                    </a:lnTo>
                    <a:lnTo>
                      <a:pt x="16" y="73"/>
                    </a:lnTo>
                    <a:lnTo>
                      <a:pt x="15" y="78"/>
                    </a:lnTo>
                    <a:lnTo>
                      <a:pt x="17" y="80"/>
                    </a:lnTo>
                    <a:lnTo>
                      <a:pt x="18" y="78"/>
                    </a:lnTo>
                    <a:lnTo>
                      <a:pt x="20" y="77"/>
                    </a:lnTo>
                    <a:lnTo>
                      <a:pt x="21" y="80"/>
                    </a:lnTo>
                    <a:lnTo>
                      <a:pt x="20" y="83"/>
                    </a:lnTo>
                    <a:lnTo>
                      <a:pt x="22" y="81"/>
                    </a:lnTo>
                    <a:lnTo>
                      <a:pt x="24" y="80"/>
                    </a:lnTo>
                    <a:lnTo>
                      <a:pt x="28" y="84"/>
                    </a:lnTo>
                    <a:lnTo>
                      <a:pt x="31" y="81"/>
                    </a:lnTo>
                    <a:lnTo>
                      <a:pt x="30" y="79"/>
                    </a:lnTo>
                    <a:lnTo>
                      <a:pt x="31" y="78"/>
                    </a:lnTo>
                    <a:lnTo>
                      <a:pt x="35" y="77"/>
                    </a:lnTo>
                    <a:lnTo>
                      <a:pt x="42" y="80"/>
                    </a:lnTo>
                    <a:lnTo>
                      <a:pt x="43" y="83"/>
                    </a:lnTo>
                    <a:lnTo>
                      <a:pt x="46" y="85"/>
                    </a:lnTo>
                    <a:lnTo>
                      <a:pt x="50" y="89"/>
                    </a:lnTo>
                    <a:lnTo>
                      <a:pt x="51" y="89"/>
                    </a:lnTo>
                    <a:lnTo>
                      <a:pt x="50" y="84"/>
                    </a:lnTo>
                    <a:lnTo>
                      <a:pt x="46" y="79"/>
                    </a:lnTo>
                    <a:lnTo>
                      <a:pt x="46" y="77"/>
                    </a:lnTo>
                    <a:lnTo>
                      <a:pt x="48" y="78"/>
                    </a:lnTo>
                    <a:lnTo>
                      <a:pt x="50" y="79"/>
                    </a:lnTo>
                    <a:lnTo>
                      <a:pt x="52" y="80"/>
                    </a:lnTo>
                    <a:lnTo>
                      <a:pt x="54" y="84"/>
                    </a:lnTo>
                    <a:lnTo>
                      <a:pt x="59" y="85"/>
                    </a:lnTo>
                    <a:lnTo>
                      <a:pt x="60" y="88"/>
                    </a:lnTo>
                    <a:lnTo>
                      <a:pt x="60" y="92"/>
                    </a:lnTo>
                    <a:lnTo>
                      <a:pt x="62" y="92"/>
                    </a:lnTo>
                    <a:lnTo>
                      <a:pt x="66" y="96"/>
                    </a:lnTo>
                    <a:lnTo>
                      <a:pt x="68" y="95"/>
                    </a:lnTo>
                    <a:lnTo>
                      <a:pt x="68" y="94"/>
                    </a:lnTo>
                    <a:lnTo>
                      <a:pt x="70" y="95"/>
                    </a:lnTo>
                    <a:lnTo>
                      <a:pt x="70" y="96"/>
                    </a:lnTo>
                    <a:lnTo>
                      <a:pt x="68" y="98"/>
                    </a:lnTo>
                    <a:lnTo>
                      <a:pt x="70" y="101"/>
                    </a:lnTo>
                    <a:lnTo>
                      <a:pt x="74" y="102"/>
                    </a:lnTo>
                    <a:lnTo>
                      <a:pt x="75" y="98"/>
                    </a:lnTo>
                    <a:lnTo>
                      <a:pt x="74" y="95"/>
                    </a:lnTo>
                    <a:lnTo>
                      <a:pt x="75" y="94"/>
                    </a:lnTo>
                    <a:lnTo>
                      <a:pt x="74" y="93"/>
                    </a:lnTo>
                    <a:lnTo>
                      <a:pt x="72" y="93"/>
                    </a:lnTo>
                    <a:lnTo>
                      <a:pt x="69" y="92"/>
                    </a:lnTo>
                    <a:lnTo>
                      <a:pt x="66" y="92"/>
                    </a:lnTo>
                    <a:lnTo>
                      <a:pt x="67" y="89"/>
                    </a:lnTo>
                    <a:lnTo>
                      <a:pt x="65" y="84"/>
                    </a:lnTo>
                    <a:lnTo>
                      <a:pt x="63" y="81"/>
                    </a:lnTo>
                    <a:lnTo>
                      <a:pt x="65" y="80"/>
                    </a:lnTo>
                    <a:lnTo>
                      <a:pt x="67" y="81"/>
                    </a:lnTo>
                    <a:lnTo>
                      <a:pt x="69" y="81"/>
                    </a:lnTo>
                    <a:lnTo>
                      <a:pt x="68" y="80"/>
                    </a:lnTo>
                    <a:lnTo>
                      <a:pt x="66" y="78"/>
                    </a:lnTo>
                    <a:lnTo>
                      <a:pt x="61" y="78"/>
                    </a:lnTo>
                    <a:lnTo>
                      <a:pt x="60" y="74"/>
                    </a:lnTo>
                    <a:lnTo>
                      <a:pt x="59" y="76"/>
                    </a:lnTo>
                    <a:lnTo>
                      <a:pt x="59" y="79"/>
                    </a:lnTo>
                    <a:lnTo>
                      <a:pt x="57" y="80"/>
                    </a:lnTo>
                    <a:lnTo>
                      <a:pt x="55" y="79"/>
                    </a:lnTo>
                    <a:lnTo>
                      <a:pt x="55" y="76"/>
                    </a:lnTo>
                    <a:lnTo>
                      <a:pt x="54" y="72"/>
                    </a:lnTo>
                    <a:lnTo>
                      <a:pt x="50" y="69"/>
                    </a:lnTo>
                    <a:lnTo>
                      <a:pt x="46" y="70"/>
                    </a:lnTo>
                    <a:lnTo>
                      <a:pt x="42" y="72"/>
                    </a:lnTo>
                    <a:lnTo>
                      <a:pt x="42" y="74"/>
                    </a:lnTo>
                    <a:lnTo>
                      <a:pt x="42" y="74"/>
                    </a:lnTo>
                    <a:lnTo>
                      <a:pt x="42" y="77"/>
                    </a:lnTo>
                    <a:lnTo>
                      <a:pt x="39" y="76"/>
                    </a:lnTo>
                    <a:lnTo>
                      <a:pt x="39" y="76"/>
                    </a:lnTo>
                    <a:lnTo>
                      <a:pt x="36" y="74"/>
                    </a:lnTo>
                    <a:lnTo>
                      <a:pt x="33" y="72"/>
                    </a:lnTo>
                    <a:lnTo>
                      <a:pt x="31" y="70"/>
                    </a:lnTo>
                    <a:lnTo>
                      <a:pt x="31" y="66"/>
                    </a:lnTo>
                    <a:lnTo>
                      <a:pt x="32" y="65"/>
                    </a:lnTo>
                    <a:lnTo>
                      <a:pt x="31" y="63"/>
                    </a:lnTo>
                    <a:lnTo>
                      <a:pt x="29" y="58"/>
                    </a:lnTo>
                    <a:lnTo>
                      <a:pt x="28" y="57"/>
                    </a:lnTo>
                    <a:lnTo>
                      <a:pt x="28" y="54"/>
                    </a:lnTo>
                    <a:lnTo>
                      <a:pt x="30" y="51"/>
                    </a:lnTo>
                    <a:lnTo>
                      <a:pt x="29" y="48"/>
                    </a:lnTo>
                    <a:lnTo>
                      <a:pt x="30" y="45"/>
                    </a:lnTo>
                    <a:lnTo>
                      <a:pt x="35" y="41"/>
                    </a:lnTo>
                    <a:lnTo>
                      <a:pt x="37" y="40"/>
                    </a:lnTo>
                    <a:lnTo>
                      <a:pt x="36" y="42"/>
                    </a:lnTo>
                    <a:lnTo>
                      <a:pt x="36" y="43"/>
                    </a:lnTo>
                    <a:lnTo>
                      <a:pt x="39" y="40"/>
                    </a:lnTo>
                    <a:lnTo>
                      <a:pt x="38" y="35"/>
                    </a:lnTo>
                    <a:lnTo>
                      <a:pt x="39" y="32"/>
                    </a:lnTo>
                    <a:lnTo>
                      <a:pt x="42" y="25"/>
                    </a:lnTo>
                    <a:lnTo>
                      <a:pt x="39" y="22"/>
                    </a:lnTo>
                    <a:lnTo>
                      <a:pt x="38" y="19"/>
                    </a:lnTo>
                    <a:lnTo>
                      <a:pt x="37" y="18"/>
                    </a:lnTo>
                    <a:lnTo>
                      <a:pt x="35" y="13"/>
                    </a:lnTo>
                    <a:lnTo>
                      <a:pt x="35" y="7"/>
                    </a:lnTo>
                    <a:lnTo>
                      <a:pt x="37"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1" name="Freeform 154">
                <a:extLst>
                  <a:ext uri="{FF2B5EF4-FFF2-40B4-BE49-F238E27FC236}">
                    <a16:creationId xmlns:a16="http://schemas.microsoft.com/office/drawing/2014/main" id="{6097A469-4BF1-4101-D9FC-19D0931970FA}"/>
                  </a:ext>
                </a:extLst>
              </p:cNvPr>
              <p:cNvSpPr/>
              <p:nvPr/>
            </p:nvSpPr>
            <p:spPr bwMode="auto">
              <a:xfrm>
                <a:off x="4360863" y="3325813"/>
                <a:ext cx="165100" cy="180975"/>
              </a:xfrm>
              <a:custGeom>
                <a:avLst/>
                <a:gdLst>
                  <a:gd name="T0" fmla="*/ 8 w 104"/>
                  <a:gd name="T1" fmla="*/ 80 h 114"/>
                  <a:gd name="T2" fmla="*/ 13 w 104"/>
                  <a:gd name="T3" fmla="*/ 94 h 114"/>
                  <a:gd name="T4" fmla="*/ 9 w 104"/>
                  <a:gd name="T5" fmla="*/ 112 h 114"/>
                  <a:gd name="T6" fmla="*/ 19 w 104"/>
                  <a:gd name="T7" fmla="*/ 112 h 114"/>
                  <a:gd name="T8" fmla="*/ 27 w 104"/>
                  <a:gd name="T9" fmla="*/ 111 h 114"/>
                  <a:gd name="T10" fmla="*/ 26 w 104"/>
                  <a:gd name="T11" fmla="*/ 101 h 114"/>
                  <a:gd name="T12" fmla="*/ 27 w 104"/>
                  <a:gd name="T13" fmla="*/ 85 h 114"/>
                  <a:gd name="T14" fmla="*/ 26 w 104"/>
                  <a:gd name="T15" fmla="*/ 73 h 114"/>
                  <a:gd name="T16" fmla="*/ 36 w 104"/>
                  <a:gd name="T17" fmla="*/ 70 h 114"/>
                  <a:gd name="T18" fmla="*/ 35 w 104"/>
                  <a:gd name="T19" fmla="*/ 79 h 114"/>
                  <a:gd name="T20" fmla="*/ 39 w 104"/>
                  <a:gd name="T21" fmla="*/ 88 h 114"/>
                  <a:gd name="T22" fmla="*/ 42 w 104"/>
                  <a:gd name="T23" fmla="*/ 99 h 114"/>
                  <a:gd name="T24" fmla="*/ 50 w 104"/>
                  <a:gd name="T25" fmla="*/ 103 h 114"/>
                  <a:gd name="T26" fmla="*/ 54 w 104"/>
                  <a:gd name="T27" fmla="*/ 96 h 114"/>
                  <a:gd name="T28" fmla="*/ 67 w 104"/>
                  <a:gd name="T29" fmla="*/ 93 h 114"/>
                  <a:gd name="T30" fmla="*/ 72 w 104"/>
                  <a:gd name="T31" fmla="*/ 89 h 114"/>
                  <a:gd name="T32" fmla="*/ 63 w 104"/>
                  <a:gd name="T33" fmla="*/ 89 h 114"/>
                  <a:gd name="T34" fmla="*/ 59 w 104"/>
                  <a:gd name="T35" fmla="*/ 86 h 114"/>
                  <a:gd name="T36" fmla="*/ 54 w 104"/>
                  <a:gd name="T37" fmla="*/ 82 h 114"/>
                  <a:gd name="T38" fmla="*/ 57 w 104"/>
                  <a:gd name="T39" fmla="*/ 78 h 114"/>
                  <a:gd name="T40" fmla="*/ 56 w 104"/>
                  <a:gd name="T41" fmla="*/ 73 h 114"/>
                  <a:gd name="T42" fmla="*/ 51 w 104"/>
                  <a:gd name="T43" fmla="*/ 68 h 114"/>
                  <a:gd name="T44" fmla="*/ 42 w 104"/>
                  <a:gd name="T45" fmla="*/ 57 h 114"/>
                  <a:gd name="T46" fmla="*/ 48 w 104"/>
                  <a:gd name="T47" fmla="*/ 57 h 114"/>
                  <a:gd name="T48" fmla="*/ 61 w 104"/>
                  <a:gd name="T49" fmla="*/ 48 h 114"/>
                  <a:gd name="T50" fmla="*/ 69 w 104"/>
                  <a:gd name="T51" fmla="*/ 41 h 114"/>
                  <a:gd name="T52" fmla="*/ 78 w 104"/>
                  <a:gd name="T53" fmla="*/ 36 h 114"/>
                  <a:gd name="T54" fmla="*/ 59 w 104"/>
                  <a:gd name="T55" fmla="*/ 37 h 114"/>
                  <a:gd name="T56" fmla="*/ 49 w 104"/>
                  <a:gd name="T57" fmla="*/ 41 h 114"/>
                  <a:gd name="T58" fmla="*/ 38 w 104"/>
                  <a:gd name="T59" fmla="*/ 48 h 114"/>
                  <a:gd name="T60" fmla="*/ 27 w 104"/>
                  <a:gd name="T61" fmla="*/ 43 h 114"/>
                  <a:gd name="T62" fmla="*/ 24 w 104"/>
                  <a:gd name="T63" fmla="*/ 22 h 114"/>
                  <a:gd name="T64" fmla="*/ 39 w 104"/>
                  <a:gd name="T65" fmla="*/ 21 h 114"/>
                  <a:gd name="T66" fmla="*/ 53 w 104"/>
                  <a:gd name="T67" fmla="*/ 20 h 114"/>
                  <a:gd name="T68" fmla="*/ 66 w 104"/>
                  <a:gd name="T69" fmla="*/ 19 h 114"/>
                  <a:gd name="T70" fmla="*/ 76 w 104"/>
                  <a:gd name="T71" fmla="*/ 22 h 114"/>
                  <a:gd name="T72" fmla="*/ 96 w 104"/>
                  <a:gd name="T73" fmla="*/ 14 h 114"/>
                  <a:gd name="T74" fmla="*/ 103 w 104"/>
                  <a:gd name="T75" fmla="*/ 6 h 114"/>
                  <a:gd name="T76" fmla="*/ 97 w 104"/>
                  <a:gd name="T77" fmla="*/ 0 h 114"/>
                  <a:gd name="T78" fmla="*/ 91 w 104"/>
                  <a:gd name="T79" fmla="*/ 7 h 114"/>
                  <a:gd name="T80" fmla="*/ 81 w 104"/>
                  <a:gd name="T81" fmla="*/ 13 h 114"/>
                  <a:gd name="T82" fmla="*/ 65 w 104"/>
                  <a:gd name="T83" fmla="*/ 13 h 114"/>
                  <a:gd name="T84" fmla="*/ 53 w 104"/>
                  <a:gd name="T85" fmla="*/ 9 h 114"/>
                  <a:gd name="T86" fmla="*/ 42 w 104"/>
                  <a:gd name="T87" fmla="*/ 6 h 114"/>
                  <a:gd name="T88" fmla="*/ 32 w 104"/>
                  <a:gd name="T89" fmla="*/ 11 h 114"/>
                  <a:gd name="T90" fmla="*/ 21 w 104"/>
                  <a:gd name="T91" fmla="*/ 14 h 114"/>
                  <a:gd name="T92" fmla="*/ 16 w 104"/>
                  <a:gd name="T93" fmla="*/ 26 h 114"/>
                  <a:gd name="T94" fmla="*/ 17 w 104"/>
                  <a:gd name="T95" fmla="*/ 38 h 114"/>
                  <a:gd name="T96" fmla="*/ 14 w 104"/>
                  <a:gd name="T97" fmla="*/ 37 h 114"/>
                  <a:gd name="T98" fmla="*/ 9 w 104"/>
                  <a:gd name="T99" fmla="*/ 48 h 114"/>
                  <a:gd name="T100" fmla="*/ 7 w 104"/>
                  <a:gd name="T101" fmla="*/ 60 h 114"/>
                  <a:gd name="T102" fmla="*/ 1 w 104"/>
                  <a:gd name="T103" fmla="*/ 72 h 114"/>
                  <a:gd name="T104" fmla="*/ 4 w 104"/>
                  <a:gd name="T105" fmla="*/ 8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4" h="114">
                    <a:moveTo>
                      <a:pt x="4" y="82"/>
                    </a:moveTo>
                    <a:lnTo>
                      <a:pt x="5" y="82"/>
                    </a:lnTo>
                    <a:lnTo>
                      <a:pt x="7" y="82"/>
                    </a:lnTo>
                    <a:lnTo>
                      <a:pt x="8" y="80"/>
                    </a:lnTo>
                    <a:lnTo>
                      <a:pt x="11" y="81"/>
                    </a:lnTo>
                    <a:lnTo>
                      <a:pt x="12" y="85"/>
                    </a:lnTo>
                    <a:lnTo>
                      <a:pt x="14" y="93"/>
                    </a:lnTo>
                    <a:lnTo>
                      <a:pt x="13" y="94"/>
                    </a:lnTo>
                    <a:lnTo>
                      <a:pt x="12" y="97"/>
                    </a:lnTo>
                    <a:lnTo>
                      <a:pt x="9" y="101"/>
                    </a:lnTo>
                    <a:lnTo>
                      <a:pt x="9" y="108"/>
                    </a:lnTo>
                    <a:lnTo>
                      <a:pt x="9" y="112"/>
                    </a:lnTo>
                    <a:lnTo>
                      <a:pt x="12" y="112"/>
                    </a:lnTo>
                    <a:lnTo>
                      <a:pt x="14" y="114"/>
                    </a:lnTo>
                    <a:lnTo>
                      <a:pt x="16" y="114"/>
                    </a:lnTo>
                    <a:lnTo>
                      <a:pt x="19" y="112"/>
                    </a:lnTo>
                    <a:lnTo>
                      <a:pt x="21" y="112"/>
                    </a:lnTo>
                    <a:lnTo>
                      <a:pt x="23" y="112"/>
                    </a:lnTo>
                    <a:lnTo>
                      <a:pt x="26" y="114"/>
                    </a:lnTo>
                    <a:lnTo>
                      <a:pt x="27" y="111"/>
                    </a:lnTo>
                    <a:lnTo>
                      <a:pt x="26" y="109"/>
                    </a:lnTo>
                    <a:lnTo>
                      <a:pt x="23" y="107"/>
                    </a:lnTo>
                    <a:lnTo>
                      <a:pt x="23" y="103"/>
                    </a:lnTo>
                    <a:lnTo>
                      <a:pt x="26" y="101"/>
                    </a:lnTo>
                    <a:lnTo>
                      <a:pt x="26" y="95"/>
                    </a:lnTo>
                    <a:lnTo>
                      <a:pt x="26" y="90"/>
                    </a:lnTo>
                    <a:lnTo>
                      <a:pt x="24" y="89"/>
                    </a:lnTo>
                    <a:lnTo>
                      <a:pt x="27" y="85"/>
                    </a:lnTo>
                    <a:lnTo>
                      <a:pt x="28" y="81"/>
                    </a:lnTo>
                    <a:lnTo>
                      <a:pt x="27" y="77"/>
                    </a:lnTo>
                    <a:lnTo>
                      <a:pt x="26" y="74"/>
                    </a:lnTo>
                    <a:lnTo>
                      <a:pt x="26" y="73"/>
                    </a:lnTo>
                    <a:lnTo>
                      <a:pt x="28" y="71"/>
                    </a:lnTo>
                    <a:lnTo>
                      <a:pt x="30" y="68"/>
                    </a:lnTo>
                    <a:lnTo>
                      <a:pt x="32" y="68"/>
                    </a:lnTo>
                    <a:lnTo>
                      <a:pt x="36" y="70"/>
                    </a:lnTo>
                    <a:lnTo>
                      <a:pt x="36" y="71"/>
                    </a:lnTo>
                    <a:lnTo>
                      <a:pt x="37" y="73"/>
                    </a:lnTo>
                    <a:lnTo>
                      <a:pt x="37" y="77"/>
                    </a:lnTo>
                    <a:lnTo>
                      <a:pt x="35" y="79"/>
                    </a:lnTo>
                    <a:lnTo>
                      <a:pt x="34" y="82"/>
                    </a:lnTo>
                    <a:lnTo>
                      <a:pt x="36" y="85"/>
                    </a:lnTo>
                    <a:lnTo>
                      <a:pt x="38" y="86"/>
                    </a:lnTo>
                    <a:lnTo>
                      <a:pt x="39" y="88"/>
                    </a:lnTo>
                    <a:lnTo>
                      <a:pt x="43" y="89"/>
                    </a:lnTo>
                    <a:lnTo>
                      <a:pt x="44" y="93"/>
                    </a:lnTo>
                    <a:lnTo>
                      <a:pt x="43" y="93"/>
                    </a:lnTo>
                    <a:lnTo>
                      <a:pt x="42" y="99"/>
                    </a:lnTo>
                    <a:lnTo>
                      <a:pt x="43" y="101"/>
                    </a:lnTo>
                    <a:lnTo>
                      <a:pt x="45" y="102"/>
                    </a:lnTo>
                    <a:lnTo>
                      <a:pt x="46" y="101"/>
                    </a:lnTo>
                    <a:lnTo>
                      <a:pt x="50" y="103"/>
                    </a:lnTo>
                    <a:lnTo>
                      <a:pt x="53" y="102"/>
                    </a:lnTo>
                    <a:lnTo>
                      <a:pt x="52" y="101"/>
                    </a:lnTo>
                    <a:lnTo>
                      <a:pt x="52" y="99"/>
                    </a:lnTo>
                    <a:lnTo>
                      <a:pt x="54" y="96"/>
                    </a:lnTo>
                    <a:lnTo>
                      <a:pt x="57" y="96"/>
                    </a:lnTo>
                    <a:lnTo>
                      <a:pt x="61" y="94"/>
                    </a:lnTo>
                    <a:lnTo>
                      <a:pt x="66" y="94"/>
                    </a:lnTo>
                    <a:lnTo>
                      <a:pt x="67" y="93"/>
                    </a:lnTo>
                    <a:lnTo>
                      <a:pt x="68" y="93"/>
                    </a:lnTo>
                    <a:lnTo>
                      <a:pt x="71" y="93"/>
                    </a:lnTo>
                    <a:lnTo>
                      <a:pt x="72" y="90"/>
                    </a:lnTo>
                    <a:lnTo>
                      <a:pt x="72" y="89"/>
                    </a:lnTo>
                    <a:lnTo>
                      <a:pt x="67" y="89"/>
                    </a:lnTo>
                    <a:lnTo>
                      <a:pt x="66" y="89"/>
                    </a:lnTo>
                    <a:lnTo>
                      <a:pt x="65" y="89"/>
                    </a:lnTo>
                    <a:lnTo>
                      <a:pt x="63" y="89"/>
                    </a:lnTo>
                    <a:lnTo>
                      <a:pt x="61" y="87"/>
                    </a:lnTo>
                    <a:lnTo>
                      <a:pt x="60" y="87"/>
                    </a:lnTo>
                    <a:lnTo>
                      <a:pt x="60" y="86"/>
                    </a:lnTo>
                    <a:lnTo>
                      <a:pt x="59" y="86"/>
                    </a:lnTo>
                    <a:lnTo>
                      <a:pt x="58" y="86"/>
                    </a:lnTo>
                    <a:lnTo>
                      <a:pt x="58" y="85"/>
                    </a:lnTo>
                    <a:lnTo>
                      <a:pt x="54" y="83"/>
                    </a:lnTo>
                    <a:lnTo>
                      <a:pt x="54" y="82"/>
                    </a:lnTo>
                    <a:lnTo>
                      <a:pt x="56" y="80"/>
                    </a:lnTo>
                    <a:lnTo>
                      <a:pt x="57" y="79"/>
                    </a:lnTo>
                    <a:lnTo>
                      <a:pt x="58" y="79"/>
                    </a:lnTo>
                    <a:lnTo>
                      <a:pt x="57" y="78"/>
                    </a:lnTo>
                    <a:lnTo>
                      <a:pt x="58" y="78"/>
                    </a:lnTo>
                    <a:lnTo>
                      <a:pt x="59" y="75"/>
                    </a:lnTo>
                    <a:lnTo>
                      <a:pt x="57" y="74"/>
                    </a:lnTo>
                    <a:lnTo>
                      <a:pt x="56" y="73"/>
                    </a:lnTo>
                    <a:lnTo>
                      <a:pt x="56" y="72"/>
                    </a:lnTo>
                    <a:lnTo>
                      <a:pt x="56" y="71"/>
                    </a:lnTo>
                    <a:lnTo>
                      <a:pt x="53" y="68"/>
                    </a:lnTo>
                    <a:lnTo>
                      <a:pt x="51" y="68"/>
                    </a:lnTo>
                    <a:lnTo>
                      <a:pt x="51" y="66"/>
                    </a:lnTo>
                    <a:lnTo>
                      <a:pt x="46" y="61"/>
                    </a:lnTo>
                    <a:lnTo>
                      <a:pt x="44" y="59"/>
                    </a:lnTo>
                    <a:lnTo>
                      <a:pt x="42" y="57"/>
                    </a:lnTo>
                    <a:lnTo>
                      <a:pt x="43" y="56"/>
                    </a:lnTo>
                    <a:lnTo>
                      <a:pt x="44" y="56"/>
                    </a:lnTo>
                    <a:lnTo>
                      <a:pt x="44" y="57"/>
                    </a:lnTo>
                    <a:lnTo>
                      <a:pt x="48" y="57"/>
                    </a:lnTo>
                    <a:lnTo>
                      <a:pt x="50" y="56"/>
                    </a:lnTo>
                    <a:lnTo>
                      <a:pt x="50" y="53"/>
                    </a:lnTo>
                    <a:lnTo>
                      <a:pt x="57" y="51"/>
                    </a:lnTo>
                    <a:lnTo>
                      <a:pt x="61" y="48"/>
                    </a:lnTo>
                    <a:lnTo>
                      <a:pt x="63" y="44"/>
                    </a:lnTo>
                    <a:lnTo>
                      <a:pt x="66" y="43"/>
                    </a:lnTo>
                    <a:lnTo>
                      <a:pt x="66" y="41"/>
                    </a:lnTo>
                    <a:lnTo>
                      <a:pt x="69" y="41"/>
                    </a:lnTo>
                    <a:lnTo>
                      <a:pt x="73" y="42"/>
                    </a:lnTo>
                    <a:lnTo>
                      <a:pt x="74" y="42"/>
                    </a:lnTo>
                    <a:lnTo>
                      <a:pt x="78" y="38"/>
                    </a:lnTo>
                    <a:lnTo>
                      <a:pt x="78" y="36"/>
                    </a:lnTo>
                    <a:lnTo>
                      <a:pt x="74" y="35"/>
                    </a:lnTo>
                    <a:lnTo>
                      <a:pt x="67" y="35"/>
                    </a:lnTo>
                    <a:lnTo>
                      <a:pt x="64" y="37"/>
                    </a:lnTo>
                    <a:lnTo>
                      <a:pt x="59" y="37"/>
                    </a:lnTo>
                    <a:lnTo>
                      <a:pt x="57" y="38"/>
                    </a:lnTo>
                    <a:lnTo>
                      <a:pt x="54" y="41"/>
                    </a:lnTo>
                    <a:lnTo>
                      <a:pt x="51" y="41"/>
                    </a:lnTo>
                    <a:lnTo>
                      <a:pt x="49" y="41"/>
                    </a:lnTo>
                    <a:lnTo>
                      <a:pt x="46" y="39"/>
                    </a:lnTo>
                    <a:lnTo>
                      <a:pt x="43" y="38"/>
                    </a:lnTo>
                    <a:lnTo>
                      <a:pt x="41" y="42"/>
                    </a:lnTo>
                    <a:lnTo>
                      <a:pt x="38" y="48"/>
                    </a:lnTo>
                    <a:lnTo>
                      <a:pt x="35" y="49"/>
                    </a:lnTo>
                    <a:lnTo>
                      <a:pt x="32" y="49"/>
                    </a:lnTo>
                    <a:lnTo>
                      <a:pt x="31" y="46"/>
                    </a:lnTo>
                    <a:lnTo>
                      <a:pt x="27" y="43"/>
                    </a:lnTo>
                    <a:lnTo>
                      <a:pt x="23" y="39"/>
                    </a:lnTo>
                    <a:lnTo>
                      <a:pt x="21" y="34"/>
                    </a:lnTo>
                    <a:lnTo>
                      <a:pt x="21" y="28"/>
                    </a:lnTo>
                    <a:lnTo>
                      <a:pt x="24" y="22"/>
                    </a:lnTo>
                    <a:lnTo>
                      <a:pt x="27" y="20"/>
                    </a:lnTo>
                    <a:lnTo>
                      <a:pt x="30" y="19"/>
                    </a:lnTo>
                    <a:lnTo>
                      <a:pt x="35" y="20"/>
                    </a:lnTo>
                    <a:lnTo>
                      <a:pt x="39" y="21"/>
                    </a:lnTo>
                    <a:lnTo>
                      <a:pt x="45" y="17"/>
                    </a:lnTo>
                    <a:lnTo>
                      <a:pt x="49" y="19"/>
                    </a:lnTo>
                    <a:lnTo>
                      <a:pt x="50" y="20"/>
                    </a:lnTo>
                    <a:lnTo>
                      <a:pt x="53" y="20"/>
                    </a:lnTo>
                    <a:lnTo>
                      <a:pt x="56" y="19"/>
                    </a:lnTo>
                    <a:lnTo>
                      <a:pt x="63" y="20"/>
                    </a:lnTo>
                    <a:lnTo>
                      <a:pt x="66" y="20"/>
                    </a:lnTo>
                    <a:lnTo>
                      <a:pt x="66" y="19"/>
                    </a:lnTo>
                    <a:lnTo>
                      <a:pt x="69" y="19"/>
                    </a:lnTo>
                    <a:lnTo>
                      <a:pt x="72" y="20"/>
                    </a:lnTo>
                    <a:lnTo>
                      <a:pt x="73" y="21"/>
                    </a:lnTo>
                    <a:lnTo>
                      <a:pt x="76" y="22"/>
                    </a:lnTo>
                    <a:lnTo>
                      <a:pt x="88" y="20"/>
                    </a:lnTo>
                    <a:lnTo>
                      <a:pt x="93" y="16"/>
                    </a:lnTo>
                    <a:lnTo>
                      <a:pt x="94" y="14"/>
                    </a:lnTo>
                    <a:lnTo>
                      <a:pt x="96" y="14"/>
                    </a:lnTo>
                    <a:lnTo>
                      <a:pt x="98" y="12"/>
                    </a:lnTo>
                    <a:lnTo>
                      <a:pt x="100" y="11"/>
                    </a:lnTo>
                    <a:lnTo>
                      <a:pt x="101" y="8"/>
                    </a:lnTo>
                    <a:lnTo>
                      <a:pt x="103" y="6"/>
                    </a:lnTo>
                    <a:lnTo>
                      <a:pt x="104" y="5"/>
                    </a:lnTo>
                    <a:lnTo>
                      <a:pt x="103" y="4"/>
                    </a:lnTo>
                    <a:lnTo>
                      <a:pt x="102" y="1"/>
                    </a:lnTo>
                    <a:lnTo>
                      <a:pt x="97" y="0"/>
                    </a:lnTo>
                    <a:lnTo>
                      <a:pt x="95" y="1"/>
                    </a:lnTo>
                    <a:lnTo>
                      <a:pt x="94" y="5"/>
                    </a:lnTo>
                    <a:lnTo>
                      <a:pt x="91" y="6"/>
                    </a:lnTo>
                    <a:lnTo>
                      <a:pt x="91" y="7"/>
                    </a:lnTo>
                    <a:lnTo>
                      <a:pt x="88" y="9"/>
                    </a:lnTo>
                    <a:lnTo>
                      <a:pt x="86" y="11"/>
                    </a:lnTo>
                    <a:lnTo>
                      <a:pt x="85" y="13"/>
                    </a:lnTo>
                    <a:lnTo>
                      <a:pt x="81" y="13"/>
                    </a:lnTo>
                    <a:lnTo>
                      <a:pt x="73" y="12"/>
                    </a:lnTo>
                    <a:lnTo>
                      <a:pt x="67" y="12"/>
                    </a:lnTo>
                    <a:lnTo>
                      <a:pt x="66" y="13"/>
                    </a:lnTo>
                    <a:lnTo>
                      <a:pt x="65" y="13"/>
                    </a:lnTo>
                    <a:lnTo>
                      <a:pt x="61" y="11"/>
                    </a:lnTo>
                    <a:lnTo>
                      <a:pt x="59" y="11"/>
                    </a:lnTo>
                    <a:lnTo>
                      <a:pt x="57" y="11"/>
                    </a:lnTo>
                    <a:lnTo>
                      <a:pt x="53" y="9"/>
                    </a:lnTo>
                    <a:lnTo>
                      <a:pt x="50" y="9"/>
                    </a:lnTo>
                    <a:lnTo>
                      <a:pt x="48" y="11"/>
                    </a:lnTo>
                    <a:lnTo>
                      <a:pt x="45" y="9"/>
                    </a:lnTo>
                    <a:lnTo>
                      <a:pt x="42" y="6"/>
                    </a:lnTo>
                    <a:lnTo>
                      <a:pt x="37" y="6"/>
                    </a:lnTo>
                    <a:lnTo>
                      <a:pt x="35" y="6"/>
                    </a:lnTo>
                    <a:lnTo>
                      <a:pt x="35" y="9"/>
                    </a:lnTo>
                    <a:lnTo>
                      <a:pt x="32" y="11"/>
                    </a:lnTo>
                    <a:lnTo>
                      <a:pt x="30" y="13"/>
                    </a:lnTo>
                    <a:lnTo>
                      <a:pt x="29" y="15"/>
                    </a:lnTo>
                    <a:lnTo>
                      <a:pt x="24" y="14"/>
                    </a:lnTo>
                    <a:lnTo>
                      <a:pt x="21" y="14"/>
                    </a:lnTo>
                    <a:lnTo>
                      <a:pt x="20" y="16"/>
                    </a:lnTo>
                    <a:lnTo>
                      <a:pt x="20" y="17"/>
                    </a:lnTo>
                    <a:lnTo>
                      <a:pt x="16" y="21"/>
                    </a:lnTo>
                    <a:lnTo>
                      <a:pt x="16" y="26"/>
                    </a:lnTo>
                    <a:lnTo>
                      <a:pt x="16" y="28"/>
                    </a:lnTo>
                    <a:lnTo>
                      <a:pt x="16" y="33"/>
                    </a:lnTo>
                    <a:lnTo>
                      <a:pt x="15" y="35"/>
                    </a:lnTo>
                    <a:lnTo>
                      <a:pt x="17" y="38"/>
                    </a:lnTo>
                    <a:lnTo>
                      <a:pt x="17" y="41"/>
                    </a:lnTo>
                    <a:lnTo>
                      <a:pt x="16" y="39"/>
                    </a:lnTo>
                    <a:lnTo>
                      <a:pt x="15" y="37"/>
                    </a:lnTo>
                    <a:lnTo>
                      <a:pt x="14" y="37"/>
                    </a:lnTo>
                    <a:lnTo>
                      <a:pt x="12" y="41"/>
                    </a:lnTo>
                    <a:lnTo>
                      <a:pt x="9" y="42"/>
                    </a:lnTo>
                    <a:lnTo>
                      <a:pt x="8" y="44"/>
                    </a:lnTo>
                    <a:lnTo>
                      <a:pt x="9" y="48"/>
                    </a:lnTo>
                    <a:lnTo>
                      <a:pt x="8" y="50"/>
                    </a:lnTo>
                    <a:lnTo>
                      <a:pt x="8" y="57"/>
                    </a:lnTo>
                    <a:lnTo>
                      <a:pt x="8" y="58"/>
                    </a:lnTo>
                    <a:lnTo>
                      <a:pt x="7" y="60"/>
                    </a:lnTo>
                    <a:lnTo>
                      <a:pt x="6" y="61"/>
                    </a:lnTo>
                    <a:lnTo>
                      <a:pt x="6" y="65"/>
                    </a:lnTo>
                    <a:lnTo>
                      <a:pt x="2" y="68"/>
                    </a:lnTo>
                    <a:lnTo>
                      <a:pt x="1" y="72"/>
                    </a:lnTo>
                    <a:lnTo>
                      <a:pt x="1" y="73"/>
                    </a:lnTo>
                    <a:lnTo>
                      <a:pt x="0" y="74"/>
                    </a:lnTo>
                    <a:lnTo>
                      <a:pt x="1" y="80"/>
                    </a:lnTo>
                    <a:lnTo>
                      <a:pt x="4" y="8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2" name="Freeform 155">
                <a:extLst>
                  <a:ext uri="{FF2B5EF4-FFF2-40B4-BE49-F238E27FC236}">
                    <a16:creationId xmlns:a16="http://schemas.microsoft.com/office/drawing/2014/main" id="{C1A3E0BA-B9CD-86B3-12B3-B4CA21D30D5C}"/>
                  </a:ext>
                </a:extLst>
              </p:cNvPr>
              <p:cNvSpPr/>
              <p:nvPr/>
            </p:nvSpPr>
            <p:spPr bwMode="auto">
              <a:xfrm>
                <a:off x="4670425" y="3375026"/>
                <a:ext cx="244475" cy="215900"/>
              </a:xfrm>
              <a:custGeom>
                <a:avLst/>
                <a:gdLst>
                  <a:gd name="T0" fmla="*/ 150 w 154"/>
                  <a:gd name="T1" fmla="*/ 33 h 136"/>
                  <a:gd name="T2" fmla="*/ 141 w 154"/>
                  <a:gd name="T3" fmla="*/ 32 h 136"/>
                  <a:gd name="T4" fmla="*/ 128 w 154"/>
                  <a:gd name="T5" fmla="*/ 27 h 136"/>
                  <a:gd name="T6" fmla="*/ 118 w 154"/>
                  <a:gd name="T7" fmla="*/ 24 h 136"/>
                  <a:gd name="T8" fmla="*/ 106 w 154"/>
                  <a:gd name="T9" fmla="*/ 18 h 136"/>
                  <a:gd name="T10" fmla="*/ 95 w 154"/>
                  <a:gd name="T11" fmla="*/ 22 h 136"/>
                  <a:gd name="T12" fmla="*/ 91 w 154"/>
                  <a:gd name="T13" fmla="*/ 29 h 136"/>
                  <a:gd name="T14" fmla="*/ 85 w 154"/>
                  <a:gd name="T15" fmla="*/ 30 h 136"/>
                  <a:gd name="T16" fmla="*/ 80 w 154"/>
                  <a:gd name="T17" fmla="*/ 36 h 136"/>
                  <a:gd name="T18" fmla="*/ 76 w 154"/>
                  <a:gd name="T19" fmla="*/ 43 h 136"/>
                  <a:gd name="T20" fmla="*/ 71 w 154"/>
                  <a:gd name="T21" fmla="*/ 48 h 136"/>
                  <a:gd name="T22" fmla="*/ 62 w 154"/>
                  <a:gd name="T23" fmla="*/ 47 h 136"/>
                  <a:gd name="T24" fmla="*/ 57 w 154"/>
                  <a:gd name="T25" fmla="*/ 43 h 136"/>
                  <a:gd name="T26" fmla="*/ 55 w 154"/>
                  <a:gd name="T27" fmla="*/ 36 h 136"/>
                  <a:gd name="T28" fmla="*/ 51 w 154"/>
                  <a:gd name="T29" fmla="*/ 41 h 136"/>
                  <a:gd name="T30" fmla="*/ 47 w 154"/>
                  <a:gd name="T31" fmla="*/ 27 h 136"/>
                  <a:gd name="T32" fmla="*/ 49 w 154"/>
                  <a:gd name="T33" fmla="*/ 17 h 136"/>
                  <a:gd name="T34" fmla="*/ 46 w 154"/>
                  <a:gd name="T35" fmla="*/ 8 h 136"/>
                  <a:gd name="T36" fmla="*/ 42 w 154"/>
                  <a:gd name="T37" fmla="*/ 6 h 136"/>
                  <a:gd name="T38" fmla="*/ 24 w 154"/>
                  <a:gd name="T39" fmla="*/ 0 h 136"/>
                  <a:gd name="T40" fmla="*/ 14 w 154"/>
                  <a:gd name="T41" fmla="*/ 5 h 136"/>
                  <a:gd name="T42" fmla="*/ 5 w 154"/>
                  <a:gd name="T43" fmla="*/ 8 h 136"/>
                  <a:gd name="T44" fmla="*/ 4 w 154"/>
                  <a:gd name="T45" fmla="*/ 14 h 136"/>
                  <a:gd name="T46" fmla="*/ 4 w 154"/>
                  <a:gd name="T47" fmla="*/ 15 h 136"/>
                  <a:gd name="T48" fmla="*/ 13 w 154"/>
                  <a:gd name="T49" fmla="*/ 19 h 136"/>
                  <a:gd name="T50" fmla="*/ 15 w 154"/>
                  <a:gd name="T51" fmla="*/ 26 h 136"/>
                  <a:gd name="T52" fmla="*/ 24 w 154"/>
                  <a:gd name="T53" fmla="*/ 28 h 136"/>
                  <a:gd name="T54" fmla="*/ 28 w 154"/>
                  <a:gd name="T55" fmla="*/ 28 h 136"/>
                  <a:gd name="T56" fmla="*/ 33 w 154"/>
                  <a:gd name="T57" fmla="*/ 26 h 136"/>
                  <a:gd name="T58" fmla="*/ 44 w 154"/>
                  <a:gd name="T59" fmla="*/ 35 h 136"/>
                  <a:gd name="T60" fmla="*/ 42 w 154"/>
                  <a:gd name="T61" fmla="*/ 46 h 136"/>
                  <a:gd name="T62" fmla="*/ 44 w 154"/>
                  <a:gd name="T63" fmla="*/ 52 h 136"/>
                  <a:gd name="T64" fmla="*/ 49 w 154"/>
                  <a:gd name="T65" fmla="*/ 52 h 136"/>
                  <a:gd name="T66" fmla="*/ 51 w 154"/>
                  <a:gd name="T67" fmla="*/ 54 h 136"/>
                  <a:gd name="T68" fmla="*/ 56 w 154"/>
                  <a:gd name="T69" fmla="*/ 55 h 136"/>
                  <a:gd name="T70" fmla="*/ 57 w 154"/>
                  <a:gd name="T71" fmla="*/ 58 h 136"/>
                  <a:gd name="T72" fmla="*/ 61 w 154"/>
                  <a:gd name="T73" fmla="*/ 61 h 136"/>
                  <a:gd name="T74" fmla="*/ 69 w 154"/>
                  <a:gd name="T75" fmla="*/ 63 h 136"/>
                  <a:gd name="T76" fmla="*/ 95 w 154"/>
                  <a:gd name="T77" fmla="*/ 70 h 136"/>
                  <a:gd name="T78" fmla="*/ 101 w 154"/>
                  <a:gd name="T79" fmla="*/ 74 h 136"/>
                  <a:gd name="T80" fmla="*/ 104 w 154"/>
                  <a:gd name="T81" fmla="*/ 76 h 136"/>
                  <a:gd name="T82" fmla="*/ 109 w 154"/>
                  <a:gd name="T83" fmla="*/ 79 h 136"/>
                  <a:gd name="T84" fmla="*/ 109 w 154"/>
                  <a:gd name="T85" fmla="*/ 81 h 136"/>
                  <a:gd name="T86" fmla="*/ 114 w 154"/>
                  <a:gd name="T87" fmla="*/ 90 h 136"/>
                  <a:gd name="T88" fmla="*/ 121 w 154"/>
                  <a:gd name="T89" fmla="*/ 99 h 136"/>
                  <a:gd name="T90" fmla="*/ 117 w 154"/>
                  <a:gd name="T91" fmla="*/ 102 h 136"/>
                  <a:gd name="T92" fmla="*/ 122 w 154"/>
                  <a:gd name="T93" fmla="*/ 106 h 136"/>
                  <a:gd name="T94" fmla="*/ 125 w 154"/>
                  <a:gd name="T95" fmla="*/ 108 h 136"/>
                  <a:gd name="T96" fmla="*/ 123 w 154"/>
                  <a:gd name="T97" fmla="*/ 116 h 136"/>
                  <a:gd name="T98" fmla="*/ 121 w 154"/>
                  <a:gd name="T99" fmla="*/ 121 h 136"/>
                  <a:gd name="T100" fmla="*/ 124 w 154"/>
                  <a:gd name="T101" fmla="*/ 120 h 136"/>
                  <a:gd name="T102" fmla="*/ 130 w 154"/>
                  <a:gd name="T103" fmla="*/ 120 h 136"/>
                  <a:gd name="T104" fmla="*/ 139 w 154"/>
                  <a:gd name="T105" fmla="*/ 107 h 136"/>
                  <a:gd name="T106" fmla="*/ 138 w 154"/>
                  <a:gd name="T107" fmla="*/ 124 h 136"/>
                  <a:gd name="T108" fmla="*/ 143 w 154"/>
                  <a:gd name="T109" fmla="*/ 129 h 136"/>
                  <a:gd name="T110" fmla="*/ 151 w 154"/>
                  <a:gd name="T111" fmla="*/ 136 h 136"/>
                  <a:gd name="T112" fmla="*/ 151 w 154"/>
                  <a:gd name="T113" fmla="*/ 96 h 136"/>
                  <a:gd name="T114" fmla="*/ 153 w 154"/>
                  <a:gd name="T115" fmla="*/ 37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4" h="136">
                    <a:moveTo>
                      <a:pt x="150" y="36"/>
                    </a:moveTo>
                    <a:lnTo>
                      <a:pt x="150" y="34"/>
                    </a:lnTo>
                    <a:lnTo>
                      <a:pt x="150" y="33"/>
                    </a:lnTo>
                    <a:lnTo>
                      <a:pt x="148" y="33"/>
                    </a:lnTo>
                    <a:lnTo>
                      <a:pt x="146" y="33"/>
                    </a:lnTo>
                    <a:lnTo>
                      <a:pt x="141" y="32"/>
                    </a:lnTo>
                    <a:lnTo>
                      <a:pt x="140" y="32"/>
                    </a:lnTo>
                    <a:lnTo>
                      <a:pt x="137" y="32"/>
                    </a:lnTo>
                    <a:lnTo>
                      <a:pt x="128" y="27"/>
                    </a:lnTo>
                    <a:lnTo>
                      <a:pt x="124" y="27"/>
                    </a:lnTo>
                    <a:lnTo>
                      <a:pt x="121" y="26"/>
                    </a:lnTo>
                    <a:lnTo>
                      <a:pt x="118" y="24"/>
                    </a:lnTo>
                    <a:lnTo>
                      <a:pt x="113" y="22"/>
                    </a:lnTo>
                    <a:lnTo>
                      <a:pt x="108" y="20"/>
                    </a:lnTo>
                    <a:lnTo>
                      <a:pt x="106" y="18"/>
                    </a:lnTo>
                    <a:lnTo>
                      <a:pt x="102" y="18"/>
                    </a:lnTo>
                    <a:lnTo>
                      <a:pt x="95" y="22"/>
                    </a:lnTo>
                    <a:lnTo>
                      <a:pt x="95" y="22"/>
                    </a:lnTo>
                    <a:lnTo>
                      <a:pt x="96" y="25"/>
                    </a:lnTo>
                    <a:lnTo>
                      <a:pt x="95" y="28"/>
                    </a:lnTo>
                    <a:lnTo>
                      <a:pt x="91" y="29"/>
                    </a:lnTo>
                    <a:lnTo>
                      <a:pt x="87" y="30"/>
                    </a:lnTo>
                    <a:lnTo>
                      <a:pt x="85" y="30"/>
                    </a:lnTo>
                    <a:lnTo>
                      <a:pt x="85" y="30"/>
                    </a:lnTo>
                    <a:lnTo>
                      <a:pt x="84" y="30"/>
                    </a:lnTo>
                    <a:lnTo>
                      <a:pt x="84" y="34"/>
                    </a:lnTo>
                    <a:lnTo>
                      <a:pt x="80" y="36"/>
                    </a:lnTo>
                    <a:lnTo>
                      <a:pt x="77" y="36"/>
                    </a:lnTo>
                    <a:lnTo>
                      <a:pt x="76" y="39"/>
                    </a:lnTo>
                    <a:lnTo>
                      <a:pt x="76" y="43"/>
                    </a:lnTo>
                    <a:lnTo>
                      <a:pt x="73" y="43"/>
                    </a:lnTo>
                    <a:lnTo>
                      <a:pt x="72" y="44"/>
                    </a:lnTo>
                    <a:lnTo>
                      <a:pt x="71" y="48"/>
                    </a:lnTo>
                    <a:lnTo>
                      <a:pt x="68" y="49"/>
                    </a:lnTo>
                    <a:lnTo>
                      <a:pt x="64" y="49"/>
                    </a:lnTo>
                    <a:lnTo>
                      <a:pt x="62" y="47"/>
                    </a:lnTo>
                    <a:lnTo>
                      <a:pt x="58" y="44"/>
                    </a:lnTo>
                    <a:lnTo>
                      <a:pt x="58" y="42"/>
                    </a:lnTo>
                    <a:lnTo>
                      <a:pt x="57" y="43"/>
                    </a:lnTo>
                    <a:lnTo>
                      <a:pt x="55" y="39"/>
                    </a:lnTo>
                    <a:lnTo>
                      <a:pt x="55" y="36"/>
                    </a:lnTo>
                    <a:lnTo>
                      <a:pt x="55" y="36"/>
                    </a:lnTo>
                    <a:lnTo>
                      <a:pt x="55" y="36"/>
                    </a:lnTo>
                    <a:lnTo>
                      <a:pt x="55" y="41"/>
                    </a:lnTo>
                    <a:lnTo>
                      <a:pt x="51" y="41"/>
                    </a:lnTo>
                    <a:lnTo>
                      <a:pt x="50" y="39"/>
                    </a:lnTo>
                    <a:lnTo>
                      <a:pt x="48" y="34"/>
                    </a:lnTo>
                    <a:lnTo>
                      <a:pt x="47" y="27"/>
                    </a:lnTo>
                    <a:lnTo>
                      <a:pt x="46" y="22"/>
                    </a:lnTo>
                    <a:lnTo>
                      <a:pt x="48" y="19"/>
                    </a:lnTo>
                    <a:lnTo>
                      <a:pt x="49" y="17"/>
                    </a:lnTo>
                    <a:lnTo>
                      <a:pt x="49" y="15"/>
                    </a:lnTo>
                    <a:lnTo>
                      <a:pt x="46" y="13"/>
                    </a:lnTo>
                    <a:lnTo>
                      <a:pt x="46" y="8"/>
                    </a:lnTo>
                    <a:lnTo>
                      <a:pt x="47" y="7"/>
                    </a:lnTo>
                    <a:lnTo>
                      <a:pt x="47" y="7"/>
                    </a:lnTo>
                    <a:lnTo>
                      <a:pt x="42" y="6"/>
                    </a:lnTo>
                    <a:lnTo>
                      <a:pt x="36" y="6"/>
                    </a:lnTo>
                    <a:lnTo>
                      <a:pt x="32" y="3"/>
                    </a:lnTo>
                    <a:lnTo>
                      <a:pt x="24" y="0"/>
                    </a:lnTo>
                    <a:lnTo>
                      <a:pt x="19" y="2"/>
                    </a:lnTo>
                    <a:lnTo>
                      <a:pt x="19" y="3"/>
                    </a:lnTo>
                    <a:lnTo>
                      <a:pt x="14" y="5"/>
                    </a:lnTo>
                    <a:lnTo>
                      <a:pt x="12" y="6"/>
                    </a:lnTo>
                    <a:lnTo>
                      <a:pt x="10" y="8"/>
                    </a:lnTo>
                    <a:lnTo>
                      <a:pt x="5" y="8"/>
                    </a:lnTo>
                    <a:lnTo>
                      <a:pt x="4" y="10"/>
                    </a:lnTo>
                    <a:lnTo>
                      <a:pt x="5" y="11"/>
                    </a:lnTo>
                    <a:lnTo>
                      <a:pt x="4" y="14"/>
                    </a:lnTo>
                    <a:lnTo>
                      <a:pt x="0" y="17"/>
                    </a:lnTo>
                    <a:lnTo>
                      <a:pt x="3" y="17"/>
                    </a:lnTo>
                    <a:lnTo>
                      <a:pt x="4" y="15"/>
                    </a:lnTo>
                    <a:lnTo>
                      <a:pt x="6" y="13"/>
                    </a:lnTo>
                    <a:lnTo>
                      <a:pt x="9" y="17"/>
                    </a:lnTo>
                    <a:lnTo>
                      <a:pt x="13" y="19"/>
                    </a:lnTo>
                    <a:lnTo>
                      <a:pt x="15" y="22"/>
                    </a:lnTo>
                    <a:lnTo>
                      <a:pt x="14" y="24"/>
                    </a:lnTo>
                    <a:lnTo>
                      <a:pt x="15" y="26"/>
                    </a:lnTo>
                    <a:lnTo>
                      <a:pt x="18" y="28"/>
                    </a:lnTo>
                    <a:lnTo>
                      <a:pt x="20" y="28"/>
                    </a:lnTo>
                    <a:lnTo>
                      <a:pt x="24" y="28"/>
                    </a:lnTo>
                    <a:lnTo>
                      <a:pt x="25" y="29"/>
                    </a:lnTo>
                    <a:lnTo>
                      <a:pt x="26" y="28"/>
                    </a:lnTo>
                    <a:lnTo>
                      <a:pt x="28" y="28"/>
                    </a:lnTo>
                    <a:lnTo>
                      <a:pt x="33" y="28"/>
                    </a:lnTo>
                    <a:lnTo>
                      <a:pt x="34" y="28"/>
                    </a:lnTo>
                    <a:lnTo>
                      <a:pt x="33" y="26"/>
                    </a:lnTo>
                    <a:lnTo>
                      <a:pt x="44" y="27"/>
                    </a:lnTo>
                    <a:lnTo>
                      <a:pt x="46" y="30"/>
                    </a:lnTo>
                    <a:lnTo>
                      <a:pt x="44" y="35"/>
                    </a:lnTo>
                    <a:lnTo>
                      <a:pt x="43" y="35"/>
                    </a:lnTo>
                    <a:lnTo>
                      <a:pt x="43" y="43"/>
                    </a:lnTo>
                    <a:lnTo>
                      <a:pt x="42" y="46"/>
                    </a:lnTo>
                    <a:lnTo>
                      <a:pt x="43" y="48"/>
                    </a:lnTo>
                    <a:lnTo>
                      <a:pt x="44" y="51"/>
                    </a:lnTo>
                    <a:lnTo>
                      <a:pt x="44" y="52"/>
                    </a:lnTo>
                    <a:lnTo>
                      <a:pt x="44" y="51"/>
                    </a:lnTo>
                    <a:lnTo>
                      <a:pt x="47" y="50"/>
                    </a:lnTo>
                    <a:lnTo>
                      <a:pt x="49" y="52"/>
                    </a:lnTo>
                    <a:lnTo>
                      <a:pt x="49" y="54"/>
                    </a:lnTo>
                    <a:lnTo>
                      <a:pt x="49" y="52"/>
                    </a:lnTo>
                    <a:lnTo>
                      <a:pt x="51" y="54"/>
                    </a:lnTo>
                    <a:lnTo>
                      <a:pt x="52" y="55"/>
                    </a:lnTo>
                    <a:lnTo>
                      <a:pt x="54" y="56"/>
                    </a:lnTo>
                    <a:lnTo>
                      <a:pt x="56" y="55"/>
                    </a:lnTo>
                    <a:lnTo>
                      <a:pt x="59" y="55"/>
                    </a:lnTo>
                    <a:lnTo>
                      <a:pt x="61" y="58"/>
                    </a:lnTo>
                    <a:lnTo>
                      <a:pt x="57" y="58"/>
                    </a:lnTo>
                    <a:lnTo>
                      <a:pt x="57" y="58"/>
                    </a:lnTo>
                    <a:lnTo>
                      <a:pt x="59" y="58"/>
                    </a:lnTo>
                    <a:lnTo>
                      <a:pt x="61" y="61"/>
                    </a:lnTo>
                    <a:lnTo>
                      <a:pt x="61" y="62"/>
                    </a:lnTo>
                    <a:lnTo>
                      <a:pt x="64" y="63"/>
                    </a:lnTo>
                    <a:lnTo>
                      <a:pt x="69" y="63"/>
                    </a:lnTo>
                    <a:lnTo>
                      <a:pt x="87" y="69"/>
                    </a:lnTo>
                    <a:lnTo>
                      <a:pt x="89" y="69"/>
                    </a:lnTo>
                    <a:lnTo>
                      <a:pt x="95" y="70"/>
                    </a:lnTo>
                    <a:lnTo>
                      <a:pt x="95" y="73"/>
                    </a:lnTo>
                    <a:lnTo>
                      <a:pt x="99" y="74"/>
                    </a:lnTo>
                    <a:lnTo>
                      <a:pt x="101" y="74"/>
                    </a:lnTo>
                    <a:lnTo>
                      <a:pt x="110" y="69"/>
                    </a:lnTo>
                    <a:lnTo>
                      <a:pt x="104" y="76"/>
                    </a:lnTo>
                    <a:lnTo>
                      <a:pt x="104" y="76"/>
                    </a:lnTo>
                    <a:lnTo>
                      <a:pt x="106" y="77"/>
                    </a:lnTo>
                    <a:lnTo>
                      <a:pt x="114" y="76"/>
                    </a:lnTo>
                    <a:lnTo>
                      <a:pt x="109" y="79"/>
                    </a:lnTo>
                    <a:lnTo>
                      <a:pt x="109" y="80"/>
                    </a:lnTo>
                    <a:lnTo>
                      <a:pt x="109" y="81"/>
                    </a:lnTo>
                    <a:lnTo>
                      <a:pt x="109" y="81"/>
                    </a:lnTo>
                    <a:lnTo>
                      <a:pt x="116" y="81"/>
                    </a:lnTo>
                    <a:lnTo>
                      <a:pt x="110" y="86"/>
                    </a:lnTo>
                    <a:lnTo>
                      <a:pt x="114" y="90"/>
                    </a:lnTo>
                    <a:lnTo>
                      <a:pt x="113" y="93"/>
                    </a:lnTo>
                    <a:lnTo>
                      <a:pt x="114" y="94"/>
                    </a:lnTo>
                    <a:lnTo>
                      <a:pt x="121" y="99"/>
                    </a:lnTo>
                    <a:lnTo>
                      <a:pt x="123" y="103"/>
                    </a:lnTo>
                    <a:lnTo>
                      <a:pt x="118" y="102"/>
                    </a:lnTo>
                    <a:lnTo>
                      <a:pt x="117" y="102"/>
                    </a:lnTo>
                    <a:lnTo>
                      <a:pt x="117" y="103"/>
                    </a:lnTo>
                    <a:lnTo>
                      <a:pt x="120" y="105"/>
                    </a:lnTo>
                    <a:lnTo>
                      <a:pt x="122" y="106"/>
                    </a:lnTo>
                    <a:lnTo>
                      <a:pt x="124" y="105"/>
                    </a:lnTo>
                    <a:lnTo>
                      <a:pt x="133" y="107"/>
                    </a:lnTo>
                    <a:lnTo>
                      <a:pt x="125" y="108"/>
                    </a:lnTo>
                    <a:lnTo>
                      <a:pt x="122" y="109"/>
                    </a:lnTo>
                    <a:lnTo>
                      <a:pt x="124" y="110"/>
                    </a:lnTo>
                    <a:lnTo>
                      <a:pt x="123" y="116"/>
                    </a:lnTo>
                    <a:lnTo>
                      <a:pt x="122" y="116"/>
                    </a:lnTo>
                    <a:lnTo>
                      <a:pt x="122" y="119"/>
                    </a:lnTo>
                    <a:lnTo>
                      <a:pt x="121" y="121"/>
                    </a:lnTo>
                    <a:lnTo>
                      <a:pt x="121" y="121"/>
                    </a:lnTo>
                    <a:lnTo>
                      <a:pt x="121" y="122"/>
                    </a:lnTo>
                    <a:lnTo>
                      <a:pt x="124" y="120"/>
                    </a:lnTo>
                    <a:lnTo>
                      <a:pt x="126" y="121"/>
                    </a:lnTo>
                    <a:lnTo>
                      <a:pt x="128" y="121"/>
                    </a:lnTo>
                    <a:lnTo>
                      <a:pt x="130" y="120"/>
                    </a:lnTo>
                    <a:lnTo>
                      <a:pt x="135" y="120"/>
                    </a:lnTo>
                    <a:lnTo>
                      <a:pt x="136" y="120"/>
                    </a:lnTo>
                    <a:lnTo>
                      <a:pt x="139" y="107"/>
                    </a:lnTo>
                    <a:lnTo>
                      <a:pt x="139" y="121"/>
                    </a:lnTo>
                    <a:lnTo>
                      <a:pt x="138" y="123"/>
                    </a:lnTo>
                    <a:lnTo>
                      <a:pt x="138" y="124"/>
                    </a:lnTo>
                    <a:lnTo>
                      <a:pt x="139" y="124"/>
                    </a:lnTo>
                    <a:lnTo>
                      <a:pt x="143" y="128"/>
                    </a:lnTo>
                    <a:lnTo>
                      <a:pt x="143" y="129"/>
                    </a:lnTo>
                    <a:lnTo>
                      <a:pt x="144" y="131"/>
                    </a:lnTo>
                    <a:lnTo>
                      <a:pt x="147" y="135"/>
                    </a:lnTo>
                    <a:lnTo>
                      <a:pt x="151" y="136"/>
                    </a:lnTo>
                    <a:lnTo>
                      <a:pt x="152" y="101"/>
                    </a:lnTo>
                    <a:lnTo>
                      <a:pt x="151" y="100"/>
                    </a:lnTo>
                    <a:lnTo>
                      <a:pt x="151" y="96"/>
                    </a:lnTo>
                    <a:lnTo>
                      <a:pt x="152" y="92"/>
                    </a:lnTo>
                    <a:lnTo>
                      <a:pt x="154" y="37"/>
                    </a:lnTo>
                    <a:lnTo>
                      <a:pt x="153" y="37"/>
                    </a:lnTo>
                    <a:lnTo>
                      <a:pt x="150"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3" name="Freeform 156">
                <a:extLst>
                  <a:ext uri="{FF2B5EF4-FFF2-40B4-BE49-F238E27FC236}">
                    <a16:creationId xmlns:a16="http://schemas.microsoft.com/office/drawing/2014/main" id="{852041CC-9E56-7AD9-6E60-2C7656911BA5}"/>
                  </a:ext>
                </a:extLst>
              </p:cNvPr>
              <p:cNvSpPr/>
              <p:nvPr/>
            </p:nvSpPr>
            <p:spPr bwMode="auto">
              <a:xfrm>
                <a:off x="4122738" y="3255963"/>
                <a:ext cx="239713" cy="211138"/>
              </a:xfrm>
              <a:custGeom>
                <a:avLst/>
                <a:gdLst>
                  <a:gd name="T0" fmla="*/ 115 w 151"/>
                  <a:gd name="T1" fmla="*/ 0 h 133"/>
                  <a:gd name="T2" fmla="*/ 106 w 151"/>
                  <a:gd name="T3" fmla="*/ 2 h 133"/>
                  <a:gd name="T4" fmla="*/ 105 w 151"/>
                  <a:gd name="T5" fmla="*/ 9 h 133"/>
                  <a:gd name="T6" fmla="*/ 95 w 151"/>
                  <a:gd name="T7" fmla="*/ 35 h 133"/>
                  <a:gd name="T8" fmla="*/ 81 w 151"/>
                  <a:gd name="T9" fmla="*/ 48 h 133"/>
                  <a:gd name="T10" fmla="*/ 68 w 151"/>
                  <a:gd name="T11" fmla="*/ 50 h 133"/>
                  <a:gd name="T12" fmla="*/ 55 w 151"/>
                  <a:gd name="T13" fmla="*/ 50 h 133"/>
                  <a:gd name="T14" fmla="*/ 36 w 151"/>
                  <a:gd name="T15" fmla="*/ 55 h 133"/>
                  <a:gd name="T16" fmla="*/ 26 w 151"/>
                  <a:gd name="T17" fmla="*/ 57 h 133"/>
                  <a:gd name="T18" fmla="*/ 18 w 151"/>
                  <a:gd name="T19" fmla="*/ 50 h 133"/>
                  <a:gd name="T20" fmla="*/ 10 w 151"/>
                  <a:gd name="T21" fmla="*/ 41 h 133"/>
                  <a:gd name="T22" fmla="*/ 4 w 151"/>
                  <a:gd name="T23" fmla="*/ 48 h 133"/>
                  <a:gd name="T24" fmla="*/ 2 w 151"/>
                  <a:gd name="T25" fmla="*/ 56 h 133"/>
                  <a:gd name="T26" fmla="*/ 1 w 151"/>
                  <a:gd name="T27" fmla="*/ 64 h 133"/>
                  <a:gd name="T28" fmla="*/ 4 w 151"/>
                  <a:gd name="T29" fmla="*/ 73 h 133"/>
                  <a:gd name="T30" fmla="*/ 9 w 151"/>
                  <a:gd name="T31" fmla="*/ 75 h 133"/>
                  <a:gd name="T32" fmla="*/ 33 w 151"/>
                  <a:gd name="T33" fmla="*/ 75 h 133"/>
                  <a:gd name="T34" fmla="*/ 10 w 151"/>
                  <a:gd name="T35" fmla="*/ 79 h 133"/>
                  <a:gd name="T36" fmla="*/ 13 w 151"/>
                  <a:gd name="T37" fmla="*/ 83 h 133"/>
                  <a:gd name="T38" fmla="*/ 20 w 151"/>
                  <a:gd name="T39" fmla="*/ 94 h 133"/>
                  <a:gd name="T40" fmla="*/ 16 w 151"/>
                  <a:gd name="T41" fmla="*/ 100 h 133"/>
                  <a:gd name="T42" fmla="*/ 20 w 151"/>
                  <a:gd name="T43" fmla="*/ 112 h 133"/>
                  <a:gd name="T44" fmla="*/ 25 w 151"/>
                  <a:gd name="T45" fmla="*/ 114 h 133"/>
                  <a:gd name="T46" fmla="*/ 31 w 151"/>
                  <a:gd name="T47" fmla="*/ 117 h 133"/>
                  <a:gd name="T48" fmla="*/ 40 w 151"/>
                  <a:gd name="T49" fmla="*/ 116 h 133"/>
                  <a:gd name="T50" fmla="*/ 40 w 151"/>
                  <a:gd name="T51" fmla="*/ 102 h 133"/>
                  <a:gd name="T52" fmla="*/ 46 w 151"/>
                  <a:gd name="T53" fmla="*/ 119 h 133"/>
                  <a:gd name="T54" fmla="*/ 46 w 151"/>
                  <a:gd name="T55" fmla="*/ 126 h 133"/>
                  <a:gd name="T56" fmla="*/ 54 w 151"/>
                  <a:gd name="T57" fmla="*/ 123 h 133"/>
                  <a:gd name="T58" fmla="*/ 60 w 151"/>
                  <a:gd name="T59" fmla="*/ 121 h 133"/>
                  <a:gd name="T60" fmla="*/ 67 w 151"/>
                  <a:gd name="T61" fmla="*/ 119 h 133"/>
                  <a:gd name="T62" fmla="*/ 73 w 151"/>
                  <a:gd name="T63" fmla="*/ 123 h 133"/>
                  <a:gd name="T64" fmla="*/ 77 w 151"/>
                  <a:gd name="T65" fmla="*/ 123 h 133"/>
                  <a:gd name="T66" fmla="*/ 82 w 151"/>
                  <a:gd name="T67" fmla="*/ 124 h 133"/>
                  <a:gd name="T68" fmla="*/ 87 w 151"/>
                  <a:gd name="T69" fmla="*/ 129 h 133"/>
                  <a:gd name="T70" fmla="*/ 89 w 151"/>
                  <a:gd name="T71" fmla="*/ 133 h 133"/>
                  <a:gd name="T72" fmla="*/ 104 w 151"/>
                  <a:gd name="T73" fmla="*/ 126 h 133"/>
                  <a:gd name="T74" fmla="*/ 109 w 151"/>
                  <a:gd name="T75" fmla="*/ 112 h 133"/>
                  <a:gd name="T76" fmla="*/ 110 w 151"/>
                  <a:gd name="T77" fmla="*/ 110 h 133"/>
                  <a:gd name="T78" fmla="*/ 113 w 151"/>
                  <a:gd name="T79" fmla="*/ 103 h 133"/>
                  <a:gd name="T80" fmla="*/ 110 w 151"/>
                  <a:gd name="T81" fmla="*/ 99 h 133"/>
                  <a:gd name="T82" fmla="*/ 114 w 151"/>
                  <a:gd name="T83" fmla="*/ 96 h 133"/>
                  <a:gd name="T84" fmla="*/ 118 w 151"/>
                  <a:gd name="T85" fmla="*/ 88 h 133"/>
                  <a:gd name="T86" fmla="*/ 121 w 151"/>
                  <a:gd name="T87" fmla="*/ 87 h 133"/>
                  <a:gd name="T88" fmla="*/ 122 w 151"/>
                  <a:gd name="T89" fmla="*/ 80 h 133"/>
                  <a:gd name="T90" fmla="*/ 129 w 151"/>
                  <a:gd name="T91" fmla="*/ 70 h 133"/>
                  <a:gd name="T92" fmla="*/ 132 w 151"/>
                  <a:gd name="T93" fmla="*/ 59 h 133"/>
                  <a:gd name="T94" fmla="*/ 135 w 151"/>
                  <a:gd name="T95" fmla="*/ 49 h 133"/>
                  <a:gd name="T96" fmla="*/ 148 w 151"/>
                  <a:gd name="T97" fmla="*/ 55 h 133"/>
                  <a:gd name="T98" fmla="*/ 151 w 151"/>
                  <a:gd name="T99" fmla="*/ 55 h 133"/>
                  <a:gd name="T100" fmla="*/ 147 w 151"/>
                  <a:gd name="T101" fmla="*/ 50 h 133"/>
                  <a:gd name="T102" fmla="*/ 135 w 151"/>
                  <a:gd name="T103" fmla="*/ 42 h 133"/>
                  <a:gd name="T104" fmla="*/ 134 w 151"/>
                  <a:gd name="T105" fmla="*/ 35 h 133"/>
                  <a:gd name="T106" fmla="*/ 137 w 151"/>
                  <a:gd name="T107" fmla="*/ 30 h 133"/>
                  <a:gd name="T108" fmla="*/ 127 w 151"/>
                  <a:gd name="T109" fmla="*/ 20 h 133"/>
                  <a:gd name="T110" fmla="*/ 129 w 151"/>
                  <a:gd name="T111" fmla="*/ 15 h 133"/>
                  <a:gd name="T112" fmla="*/ 133 w 151"/>
                  <a:gd name="T113" fmla="*/ 9 h 133"/>
                  <a:gd name="T114" fmla="*/ 128 w 151"/>
                  <a:gd name="T115" fmla="*/ 6 h 133"/>
                  <a:gd name="T116" fmla="*/ 128 w 151"/>
                  <a:gd name="T117" fmla="*/ 1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1" h="133">
                    <a:moveTo>
                      <a:pt x="124" y="1"/>
                    </a:moveTo>
                    <a:lnTo>
                      <a:pt x="122" y="0"/>
                    </a:lnTo>
                    <a:lnTo>
                      <a:pt x="115" y="0"/>
                    </a:lnTo>
                    <a:lnTo>
                      <a:pt x="111" y="1"/>
                    </a:lnTo>
                    <a:lnTo>
                      <a:pt x="109" y="0"/>
                    </a:lnTo>
                    <a:lnTo>
                      <a:pt x="106" y="2"/>
                    </a:lnTo>
                    <a:lnTo>
                      <a:pt x="106" y="5"/>
                    </a:lnTo>
                    <a:lnTo>
                      <a:pt x="105" y="7"/>
                    </a:lnTo>
                    <a:lnTo>
                      <a:pt x="105" y="9"/>
                    </a:lnTo>
                    <a:lnTo>
                      <a:pt x="102" y="22"/>
                    </a:lnTo>
                    <a:lnTo>
                      <a:pt x="97" y="29"/>
                    </a:lnTo>
                    <a:lnTo>
                      <a:pt x="95" y="35"/>
                    </a:lnTo>
                    <a:lnTo>
                      <a:pt x="89" y="44"/>
                    </a:lnTo>
                    <a:lnTo>
                      <a:pt x="89" y="46"/>
                    </a:lnTo>
                    <a:lnTo>
                      <a:pt x="81" y="48"/>
                    </a:lnTo>
                    <a:lnTo>
                      <a:pt x="74" y="51"/>
                    </a:lnTo>
                    <a:lnTo>
                      <a:pt x="69" y="51"/>
                    </a:lnTo>
                    <a:lnTo>
                      <a:pt x="68" y="50"/>
                    </a:lnTo>
                    <a:lnTo>
                      <a:pt x="65" y="48"/>
                    </a:lnTo>
                    <a:lnTo>
                      <a:pt x="58" y="48"/>
                    </a:lnTo>
                    <a:lnTo>
                      <a:pt x="55" y="50"/>
                    </a:lnTo>
                    <a:lnTo>
                      <a:pt x="46" y="53"/>
                    </a:lnTo>
                    <a:lnTo>
                      <a:pt x="38" y="53"/>
                    </a:lnTo>
                    <a:lnTo>
                      <a:pt x="36" y="55"/>
                    </a:lnTo>
                    <a:lnTo>
                      <a:pt x="32" y="53"/>
                    </a:lnTo>
                    <a:lnTo>
                      <a:pt x="32" y="56"/>
                    </a:lnTo>
                    <a:lnTo>
                      <a:pt x="26" y="57"/>
                    </a:lnTo>
                    <a:lnTo>
                      <a:pt x="24" y="57"/>
                    </a:lnTo>
                    <a:lnTo>
                      <a:pt x="22" y="53"/>
                    </a:lnTo>
                    <a:lnTo>
                      <a:pt x="18" y="50"/>
                    </a:lnTo>
                    <a:lnTo>
                      <a:pt x="18" y="49"/>
                    </a:lnTo>
                    <a:lnTo>
                      <a:pt x="13" y="45"/>
                    </a:lnTo>
                    <a:lnTo>
                      <a:pt x="10" y="41"/>
                    </a:lnTo>
                    <a:lnTo>
                      <a:pt x="9" y="41"/>
                    </a:lnTo>
                    <a:lnTo>
                      <a:pt x="8" y="43"/>
                    </a:lnTo>
                    <a:lnTo>
                      <a:pt x="4" y="48"/>
                    </a:lnTo>
                    <a:lnTo>
                      <a:pt x="2" y="51"/>
                    </a:lnTo>
                    <a:lnTo>
                      <a:pt x="2" y="53"/>
                    </a:lnTo>
                    <a:lnTo>
                      <a:pt x="2" y="56"/>
                    </a:lnTo>
                    <a:lnTo>
                      <a:pt x="2" y="58"/>
                    </a:lnTo>
                    <a:lnTo>
                      <a:pt x="0" y="59"/>
                    </a:lnTo>
                    <a:lnTo>
                      <a:pt x="1" y="64"/>
                    </a:lnTo>
                    <a:lnTo>
                      <a:pt x="4" y="68"/>
                    </a:lnTo>
                    <a:lnTo>
                      <a:pt x="9" y="75"/>
                    </a:lnTo>
                    <a:lnTo>
                      <a:pt x="4" y="73"/>
                    </a:lnTo>
                    <a:lnTo>
                      <a:pt x="6" y="74"/>
                    </a:lnTo>
                    <a:lnTo>
                      <a:pt x="8" y="75"/>
                    </a:lnTo>
                    <a:lnTo>
                      <a:pt x="9" y="75"/>
                    </a:lnTo>
                    <a:lnTo>
                      <a:pt x="14" y="74"/>
                    </a:lnTo>
                    <a:lnTo>
                      <a:pt x="18" y="72"/>
                    </a:lnTo>
                    <a:lnTo>
                      <a:pt x="33" y="75"/>
                    </a:lnTo>
                    <a:lnTo>
                      <a:pt x="20" y="75"/>
                    </a:lnTo>
                    <a:lnTo>
                      <a:pt x="15" y="78"/>
                    </a:lnTo>
                    <a:lnTo>
                      <a:pt x="10" y="79"/>
                    </a:lnTo>
                    <a:lnTo>
                      <a:pt x="8" y="81"/>
                    </a:lnTo>
                    <a:lnTo>
                      <a:pt x="9" y="81"/>
                    </a:lnTo>
                    <a:lnTo>
                      <a:pt x="13" y="83"/>
                    </a:lnTo>
                    <a:lnTo>
                      <a:pt x="17" y="88"/>
                    </a:lnTo>
                    <a:lnTo>
                      <a:pt x="20" y="92"/>
                    </a:lnTo>
                    <a:lnTo>
                      <a:pt x="20" y="94"/>
                    </a:lnTo>
                    <a:lnTo>
                      <a:pt x="17" y="97"/>
                    </a:lnTo>
                    <a:lnTo>
                      <a:pt x="16" y="100"/>
                    </a:lnTo>
                    <a:lnTo>
                      <a:pt x="16" y="100"/>
                    </a:lnTo>
                    <a:lnTo>
                      <a:pt x="20" y="102"/>
                    </a:lnTo>
                    <a:lnTo>
                      <a:pt x="20" y="109"/>
                    </a:lnTo>
                    <a:lnTo>
                      <a:pt x="20" y="112"/>
                    </a:lnTo>
                    <a:lnTo>
                      <a:pt x="22" y="116"/>
                    </a:lnTo>
                    <a:lnTo>
                      <a:pt x="22" y="116"/>
                    </a:lnTo>
                    <a:lnTo>
                      <a:pt x="25" y="114"/>
                    </a:lnTo>
                    <a:lnTo>
                      <a:pt x="26" y="116"/>
                    </a:lnTo>
                    <a:lnTo>
                      <a:pt x="30" y="116"/>
                    </a:lnTo>
                    <a:lnTo>
                      <a:pt x="31" y="117"/>
                    </a:lnTo>
                    <a:lnTo>
                      <a:pt x="35" y="117"/>
                    </a:lnTo>
                    <a:lnTo>
                      <a:pt x="38" y="115"/>
                    </a:lnTo>
                    <a:lnTo>
                      <a:pt x="40" y="116"/>
                    </a:lnTo>
                    <a:lnTo>
                      <a:pt x="40" y="115"/>
                    </a:lnTo>
                    <a:lnTo>
                      <a:pt x="41" y="112"/>
                    </a:lnTo>
                    <a:lnTo>
                      <a:pt x="40" y="102"/>
                    </a:lnTo>
                    <a:lnTo>
                      <a:pt x="45" y="114"/>
                    </a:lnTo>
                    <a:lnTo>
                      <a:pt x="45" y="116"/>
                    </a:lnTo>
                    <a:lnTo>
                      <a:pt x="46" y="119"/>
                    </a:lnTo>
                    <a:lnTo>
                      <a:pt x="46" y="125"/>
                    </a:lnTo>
                    <a:lnTo>
                      <a:pt x="46" y="126"/>
                    </a:lnTo>
                    <a:lnTo>
                      <a:pt x="46" y="126"/>
                    </a:lnTo>
                    <a:lnTo>
                      <a:pt x="50" y="122"/>
                    </a:lnTo>
                    <a:lnTo>
                      <a:pt x="53" y="122"/>
                    </a:lnTo>
                    <a:lnTo>
                      <a:pt x="54" y="123"/>
                    </a:lnTo>
                    <a:lnTo>
                      <a:pt x="55" y="123"/>
                    </a:lnTo>
                    <a:lnTo>
                      <a:pt x="57" y="121"/>
                    </a:lnTo>
                    <a:lnTo>
                      <a:pt x="60" y="121"/>
                    </a:lnTo>
                    <a:lnTo>
                      <a:pt x="62" y="118"/>
                    </a:lnTo>
                    <a:lnTo>
                      <a:pt x="65" y="117"/>
                    </a:lnTo>
                    <a:lnTo>
                      <a:pt x="67" y="119"/>
                    </a:lnTo>
                    <a:lnTo>
                      <a:pt x="69" y="118"/>
                    </a:lnTo>
                    <a:lnTo>
                      <a:pt x="73" y="121"/>
                    </a:lnTo>
                    <a:lnTo>
                      <a:pt x="73" y="123"/>
                    </a:lnTo>
                    <a:lnTo>
                      <a:pt x="73" y="124"/>
                    </a:lnTo>
                    <a:lnTo>
                      <a:pt x="75" y="118"/>
                    </a:lnTo>
                    <a:lnTo>
                      <a:pt x="77" y="123"/>
                    </a:lnTo>
                    <a:lnTo>
                      <a:pt x="78" y="123"/>
                    </a:lnTo>
                    <a:lnTo>
                      <a:pt x="81" y="122"/>
                    </a:lnTo>
                    <a:lnTo>
                      <a:pt x="82" y="124"/>
                    </a:lnTo>
                    <a:lnTo>
                      <a:pt x="84" y="123"/>
                    </a:lnTo>
                    <a:lnTo>
                      <a:pt x="85" y="125"/>
                    </a:lnTo>
                    <a:lnTo>
                      <a:pt x="87" y="129"/>
                    </a:lnTo>
                    <a:lnTo>
                      <a:pt x="87" y="131"/>
                    </a:lnTo>
                    <a:lnTo>
                      <a:pt x="87" y="133"/>
                    </a:lnTo>
                    <a:lnTo>
                      <a:pt x="89" y="133"/>
                    </a:lnTo>
                    <a:lnTo>
                      <a:pt x="95" y="130"/>
                    </a:lnTo>
                    <a:lnTo>
                      <a:pt x="99" y="130"/>
                    </a:lnTo>
                    <a:lnTo>
                      <a:pt x="104" y="126"/>
                    </a:lnTo>
                    <a:lnTo>
                      <a:pt x="107" y="121"/>
                    </a:lnTo>
                    <a:lnTo>
                      <a:pt x="107" y="119"/>
                    </a:lnTo>
                    <a:lnTo>
                      <a:pt x="109" y="112"/>
                    </a:lnTo>
                    <a:lnTo>
                      <a:pt x="111" y="116"/>
                    </a:lnTo>
                    <a:lnTo>
                      <a:pt x="112" y="112"/>
                    </a:lnTo>
                    <a:lnTo>
                      <a:pt x="110" y="110"/>
                    </a:lnTo>
                    <a:lnTo>
                      <a:pt x="111" y="105"/>
                    </a:lnTo>
                    <a:lnTo>
                      <a:pt x="110" y="104"/>
                    </a:lnTo>
                    <a:lnTo>
                      <a:pt x="113" y="103"/>
                    </a:lnTo>
                    <a:lnTo>
                      <a:pt x="113" y="102"/>
                    </a:lnTo>
                    <a:lnTo>
                      <a:pt x="107" y="102"/>
                    </a:lnTo>
                    <a:lnTo>
                      <a:pt x="110" y="99"/>
                    </a:lnTo>
                    <a:lnTo>
                      <a:pt x="109" y="96"/>
                    </a:lnTo>
                    <a:lnTo>
                      <a:pt x="113" y="96"/>
                    </a:lnTo>
                    <a:lnTo>
                      <a:pt x="114" y="96"/>
                    </a:lnTo>
                    <a:lnTo>
                      <a:pt x="115" y="94"/>
                    </a:lnTo>
                    <a:lnTo>
                      <a:pt x="118" y="90"/>
                    </a:lnTo>
                    <a:lnTo>
                      <a:pt x="118" y="88"/>
                    </a:lnTo>
                    <a:lnTo>
                      <a:pt x="115" y="83"/>
                    </a:lnTo>
                    <a:lnTo>
                      <a:pt x="121" y="86"/>
                    </a:lnTo>
                    <a:lnTo>
                      <a:pt x="121" y="87"/>
                    </a:lnTo>
                    <a:lnTo>
                      <a:pt x="124" y="86"/>
                    </a:lnTo>
                    <a:lnTo>
                      <a:pt x="125" y="83"/>
                    </a:lnTo>
                    <a:lnTo>
                      <a:pt x="122" y="80"/>
                    </a:lnTo>
                    <a:lnTo>
                      <a:pt x="127" y="77"/>
                    </a:lnTo>
                    <a:lnTo>
                      <a:pt x="128" y="71"/>
                    </a:lnTo>
                    <a:lnTo>
                      <a:pt x="129" y="70"/>
                    </a:lnTo>
                    <a:lnTo>
                      <a:pt x="130" y="63"/>
                    </a:lnTo>
                    <a:lnTo>
                      <a:pt x="132" y="61"/>
                    </a:lnTo>
                    <a:lnTo>
                      <a:pt x="132" y="59"/>
                    </a:lnTo>
                    <a:lnTo>
                      <a:pt x="136" y="55"/>
                    </a:lnTo>
                    <a:lnTo>
                      <a:pt x="136" y="56"/>
                    </a:lnTo>
                    <a:lnTo>
                      <a:pt x="135" y="49"/>
                    </a:lnTo>
                    <a:lnTo>
                      <a:pt x="143" y="57"/>
                    </a:lnTo>
                    <a:lnTo>
                      <a:pt x="146" y="57"/>
                    </a:lnTo>
                    <a:lnTo>
                      <a:pt x="148" y="55"/>
                    </a:lnTo>
                    <a:lnTo>
                      <a:pt x="150" y="56"/>
                    </a:lnTo>
                    <a:lnTo>
                      <a:pt x="151" y="56"/>
                    </a:lnTo>
                    <a:lnTo>
                      <a:pt x="151" y="55"/>
                    </a:lnTo>
                    <a:lnTo>
                      <a:pt x="150" y="55"/>
                    </a:lnTo>
                    <a:lnTo>
                      <a:pt x="149" y="52"/>
                    </a:lnTo>
                    <a:lnTo>
                      <a:pt x="147" y="50"/>
                    </a:lnTo>
                    <a:lnTo>
                      <a:pt x="144" y="50"/>
                    </a:lnTo>
                    <a:lnTo>
                      <a:pt x="137" y="43"/>
                    </a:lnTo>
                    <a:lnTo>
                      <a:pt x="135" y="42"/>
                    </a:lnTo>
                    <a:lnTo>
                      <a:pt x="134" y="39"/>
                    </a:lnTo>
                    <a:lnTo>
                      <a:pt x="133" y="38"/>
                    </a:lnTo>
                    <a:lnTo>
                      <a:pt x="134" y="35"/>
                    </a:lnTo>
                    <a:lnTo>
                      <a:pt x="137" y="34"/>
                    </a:lnTo>
                    <a:lnTo>
                      <a:pt x="139" y="33"/>
                    </a:lnTo>
                    <a:lnTo>
                      <a:pt x="137" y="30"/>
                    </a:lnTo>
                    <a:lnTo>
                      <a:pt x="132" y="24"/>
                    </a:lnTo>
                    <a:lnTo>
                      <a:pt x="130" y="22"/>
                    </a:lnTo>
                    <a:lnTo>
                      <a:pt x="127" y="20"/>
                    </a:lnTo>
                    <a:lnTo>
                      <a:pt x="129" y="16"/>
                    </a:lnTo>
                    <a:lnTo>
                      <a:pt x="130" y="15"/>
                    </a:lnTo>
                    <a:lnTo>
                      <a:pt x="129" y="15"/>
                    </a:lnTo>
                    <a:lnTo>
                      <a:pt x="126" y="11"/>
                    </a:lnTo>
                    <a:lnTo>
                      <a:pt x="128" y="9"/>
                    </a:lnTo>
                    <a:lnTo>
                      <a:pt x="133" y="9"/>
                    </a:lnTo>
                    <a:lnTo>
                      <a:pt x="134" y="9"/>
                    </a:lnTo>
                    <a:lnTo>
                      <a:pt x="132" y="8"/>
                    </a:lnTo>
                    <a:lnTo>
                      <a:pt x="128" y="6"/>
                    </a:lnTo>
                    <a:lnTo>
                      <a:pt x="129" y="4"/>
                    </a:lnTo>
                    <a:lnTo>
                      <a:pt x="129" y="1"/>
                    </a:lnTo>
                    <a:lnTo>
                      <a:pt x="128" y="1"/>
                    </a:lnTo>
                    <a:lnTo>
                      <a:pt x="124" y="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4" name="Freeform 157">
                <a:extLst>
                  <a:ext uri="{FF2B5EF4-FFF2-40B4-BE49-F238E27FC236}">
                    <a16:creationId xmlns:a16="http://schemas.microsoft.com/office/drawing/2014/main" id="{1CCEE1CE-049F-8F04-5942-CFC8E200E38B}"/>
                  </a:ext>
                </a:extLst>
              </p:cNvPr>
              <p:cNvSpPr/>
              <p:nvPr/>
            </p:nvSpPr>
            <p:spPr bwMode="auto">
              <a:xfrm>
                <a:off x="3781425" y="3224213"/>
                <a:ext cx="269875" cy="285750"/>
              </a:xfrm>
              <a:custGeom>
                <a:avLst/>
                <a:gdLst>
                  <a:gd name="T0" fmla="*/ 84 w 170"/>
                  <a:gd name="T1" fmla="*/ 51 h 180"/>
                  <a:gd name="T2" fmla="*/ 77 w 170"/>
                  <a:gd name="T3" fmla="*/ 50 h 180"/>
                  <a:gd name="T4" fmla="*/ 73 w 170"/>
                  <a:gd name="T5" fmla="*/ 46 h 180"/>
                  <a:gd name="T6" fmla="*/ 67 w 170"/>
                  <a:gd name="T7" fmla="*/ 37 h 180"/>
                  <a:gd name="T8" fmla="*/ 54 w 170"/>
                  <a:gd name="T9" fmla="*/ 29 h 180"/>
                  <a:gd name="T10" fmla="*/ 45 w 170"/>
                  <a:gd name="T11" fmla="*/ 22 h 180"/>
                  <a:gd name="T12" fmla="*/ 39 w 170"/>
                  <a:gd name="T13" fmla="*/ 12 h 180"/>
                  <a:gd name="T14" fmla="*/ 32 w 170"/>
                  <a:gd name="T15" fmla="*/ 7 h 180"/>
                  <a:gd name="T16" fmla="*/ 25 w 170"/>
                  <a:gd name="T17" fmla="*/ 6 h 180"/>
                  <a:gd name="T18" fmla="*/ 15 w 170"/>
                  <a:gd name="T19" fmla="*/ 6 h 180"/>
                  <a:gd name="T20" fmla="*/ 0 w 170"/>
                  <a:gd name="T21" fmla="*/ 2 h 180"/>
                  <a:gd name="T22" fmla="*/ 5 w 170"/>
                  <a:gd name="T23" fmla="*/ 14 h 180"/>
                  <a:gd name="T24" fmla="*/ 15 w 170"/>
                  <a:gd name="T25" fmla="*/ 22 h 180"/>
                  <a:gd name="T26" fmla="*/ 23 w 170"/>
                  <a:gd name="T27" fmla="*/ 27 h 180"/>
                  <a:gd name="T28" fmla="*/ 39 w 170"/>
                  <a:gd name="T29" fmla="*/ 44 h 180"/>
                  <a:gd name="T30" fmla="*/ 44 w 170"/>
                  <a:gd name="T31" fmla="*/ 50 h 180"/>
                  <a:gd name="T32" fmla="*/ 48 w 170"/>
                  <a:gd name="T33" fmla="*/ 56 h 180"/>
                  <a:gd name="T34" fmla="*/ 57 w 170"/>
                  <a:gd name="T35" fmla="*/ 62 h 180"/>
                  <a:gd name="T36" fmla="*/ 59 w 170"/>
                  <a:gd name="T37" fmla="*/ 69 h 180"/>
                  <a:gd name="T38" fmla="*/ 63 w 170"/>
                  <a:gd name="T39" fmla="*/ 81 h 180"/>
                  <a:gd name="T40" fmla="*/ 73 w 170"/>
                  <a:gd name="T41" fmla="*/ 90 h 180"/>
                  <a:gd name="T42" fmla="*/ 81 w 170"/>
                  <a:gd name="T43" fmla="*/ 101 h 180"/>
                  <a:gd name="T44" fmla="*/ 87 w 170"/>
                  <a:gd name="T45" fmla="*/ 124 h 180"/>
                  <a:gd name="T46" fmla="*/ 99 w 170"/>
                  <a:gd name="T47" fmla="*/ 138 h 180"/>
                  <a:gd name="T48" fmla="*/ 106 w 170"/>
                  <a:gd name="T49" fmla="*/ 145 h 180"/>
                  <a:gd name="T50" fmla="*/ 114 w 170"/>
                  <a:gd name="T51" fmla="*/ 153 h 180"/>
                  <a:gd name="T52" fmla="*/ 127 w 170"/>
                  <a:gd name="T53" fmla="*/ 165 h 180"/>
                  <a:gd name="T54" fmla="*/ 142 w 170"/>
                  <a:gd name="T55" fmla="*/ 178 h 180"/>
                  <a:gd name="T56" fmla="*/ 144 w 170"/>
                  <a:gd name="T57" fmla="*/ 179 h 180"/>
                  <a:gd name="T58" fmla="*/ 148 w 170"/>
                  <a:gd name="T59" fmla="*/ 175 h 180"/>
                  <a:gd name="T60" fmla="*/ 156 w 170"/>
                  <a:gd name="T61" fmla="*/ 173 h 180"/>
                  <a:gd name="T62" fmla="*/ 163 w 170"/>
                  <a:gd name="T63" fmla="*/ 179 h 180"/>
                  <a:gd name="T64" fmla="*/ 165 w 170"/>
                  <a:gd name="T65" fmla="*/ 163 h 180"/>
                  <a:gd name="T66" fmla="*/ 165 w 170"/>
                  <a:gd name="T67" fmla="*/ 150 h 180"/>
                  <a:gd name="T68" fmla="*/ 170 w 170"/>
                  <a:gd name="T69" fmla="*/ 141 h 180"/>
                  <a:gd name="T70" fmla="*/ 164 w 170"/>
                  <a:gd name="T71" fmla="*/ 136 h 180"/>
                  <a:gd name="T72" fmla="*/ 161 w 170"/>
                  <a:gd name="T73" fmla="*/ 129 h 180"/>
                  <a:gd name="T74" fmla="*/ 149 w 170"/>
                  <a:gd name="T75" fmla="*/ 128 h 180"/>
                  <a:gd name="T76" fmla="*/ 143 w 170"/>
                  <a:gd name="T77" fmla="*/ 124 h 180"/>
                  <a:gd name="T78" fmla="*/ 144 w 170"/>
                  <a:gd name="T79" fmla="*/ 108 h 180"/>
                  <a:gd name="T80" fmla="*/ 134 w 170"/>
                  <a:gd name="T81" fmla="*/ 108 h 180"/>
                  <a:gd name="T82" fmla="*/ 133 w 170"/>
                  <a:gd name="T83" fmla="*/ 98 h 180"/>
                  <a:gd name="T84" fmla="*/ 119 w 170"/>
                  <a:gd name="T85" fmla="*/ 100 h 180"/>
                  <a:gd name="T86" fmla="*/ 134 w 170"/>
                  <a:gd name="T87" fmla="*/ 91 h 180"/>
                  <a:gd name="T88" fmla="*/ 127 w 170"/>
                  <a:gd name="T89" fmla="*/ 84 h 180"/>
                  <a:gd name="T90" fmla="*/ 117 w 170"/>
                  <a:gd name="T91" fmla="*/ 86 h 180"/>
                  <a:gd name="T92" fmla="*/ 121 w 170"/>
                  <a:gd name="T93" fmla="*/ 84 h 180"/>
                  <a:gd name="T94" fmla="*/ 119 w 170"/>
                  <a:gd name="T95" fmla="*/ 81 h 180"/>
                  <a:gd name="T96" fmla="*/ 109 w 170"/>
                  <a:gd name="T97" fmla="*/ 75 h 180"/>
                  <a:gd name="T98" fmla="*/ 100 w 170"/>
                  <a:gd name="T99" fmla="*/ 65 h 180"/>
                  <a:gd name="T100" fmla="*/ 94 w 170"/>
                  <a:gd name="T101" fmla="*/ 57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0" h="180">
                    <a:moveTo>
                      <a:pt x="94" y="57"/>
                    </a:moveTo>
                    <a:lnTo>
                      <a:pt x="90" y="54"/>
                    </a:lnTo>
                    <a:lnTo>
                      <a:pt x="84" y="51"/>
                    </a:lnTo>
                    <a:lnTo>
                      <a:pt x="82" y="50"/>
                    </a:lnTo>
                    <a:lnTo>
                      <a:pt x="81" y="53"/>
                    </a:lnTo>
                    <a:lnTo>
                      <a:pt x="77" y="50"/>
                    </a:lnTo>
                    <a:lnTo>
                      <a:pt x="77" y="48"/>
                    </a:lnTo>
                    <a:lnTo>
                      <a:pt x="75" y="49"/>
                    </a:lnTo>
                    <a:lnTo>
                      <a:pt x="73" y="46"/>
                    </a:lnTo>
                    <a:lnTo>
                      <a:pt x="73" y="41"/>
                    </a:lnTo>
                    <a:lnTo>
                      <a:pt x="70" y="39"/>
                    </a:lnTo>
                    <a:lnTo>
                      <a:pt x="67" y="37"/>
                    </a:lnTo>
                    <a:lnTo>
                      <a:pt x="66" y="35"/>
                    </a:lnTo>
                    <a:lnTo>
                      <a:pt x="57" y="31"/>
                    </a:lnTo>
                    <a:lnTo>
                      <a:pt x="54" y="29"/>
                    </a:lnTo>
                    <a:lnTo>
                      <a:pt x="50" y="26"/>
                    </a:lnTo>
                    <a:lnTo>
                      <a:pt x="46" y="25"/>
                    </a:lnTo>
                    <a:lnTo>
                      <a:pt x="45" y="22"/>
                    </a:lnTo>
                    <a:lnTo>
                      <a:pt x="44" y="18"/>
                    </a:lnTo>
                    <a:lnTo>
                      <a:pt x="41" y="17"/>
                    </a:lnTo>
                    <a:lnTo>
                      <a:pt x="39" y="12"/>
                    </a:lnTo>
                    <a:lnTo>
                      <a:pt x="38" y="12"/>
                    </a:lnTo>
                    <a:lnTo>
                      <a:pt x="36" y="9"/>
                    </a:lnTo>
                    <a:lnTo>
                      <a:pt x="32" y="7"/>
                    </a:lnTo>
                    <a:lnTo>
                      <a:pt x="30" y="7"/>
                    </a:lnTo>
                    <a:lnTo>
                      <a:pt x="28" y="9"/>
                    </a:lnTo>
                    <a:lnTo>
                      <a:pt x="25" y="6"/>
                    </a:lnTo>
                    <a:lnTo>
                      <a:pt x="22" y="6"/>
                    </a:lnTo>
                    <a:lnTo>
                      <a:pt x="17" y="7"/>
                    </a:lnTo>
                    <a:lnTo>
                      <a:pt x="15" y="6"/>
                    </a:lnTo>
                    <a:lnTo>
                      <a:pt x="8" y="2"/>
                    </a:lnTo>
                    <a:lnTo>
                      <a:pt x="2" y="0"/>
                    </a:lnTo>
                    <a:lnTo>
                      <a:pt x="0" y="2"/>
                    </a:lnTo>
                    <a:lnTo>
                      <a:pt x="0" y="3"/>
                    </a:lnTo>
                    <a:lnTo>
                      <a:pt x="1" y="6"/>
                    </a:lnTo>
                    <a:lnTo>
                      <a:pt x="5" y="14"/>
                    </a:lnTo>
                    <a:lnTo>
                      <a:pt x="7" y="15"/>
                    </a:lnTo>
                    <a:lnTo>
                      <a:pt x="13" y="22"/>
                    </a:lnTo>
                    <a:lnTo>
                      <a:pt x="15" y="22"/>
                    </a:lnTo>
                    <a:lnTo>
                      <a:pt x="20" y="27"/>
                    </a:lnTo>
                    <a:lnTo>
                      <a:pt x="21" y="28"/>
                    </a:lnTo>
                    <a:lnTo>
                      <a:pt x="23" y="27"/>
                    </a:lnTo>
                    <a:lnTo>
                      <a:pt x="29" y="32"/>
                    </a:lnTo>
                    <a:lnTo>
                      <a:pt x="35" y="40"/>
                    </a:lnTo>
                    <a:lnTo>
                      <a:pt x="39" y="44"/>
                    </a:lnTo>
                    <a:lnTo>
                      <a:pt x="41" y="44"/>
                    </a:lnTo>
                    <a:lnTo>
                      <a:pt x="41" y="49"/>
                    </a:lnTo>
                    <a:lnTo>
                      <a:pt x="44" y="50"/>
                    </a:lnTo>
                    <a:lnTo>
                      <a:pt x="44" y="55"/>
                    </a:lnTo>
                    <a:lnTo>
                      <a:pt x="45" y="56"/>
                    </a:lnTo>
                    <a:lnTo>
                      <a:pt x="48" y="56"/>
                    </a:lnTo>
                    <a:lnTo>
                      <a:pt x="53" y="61"/>
                    </a:lnTo>
                    <a:lnTo>
                      <a:pt x="54" y="62"/>
                    </a:lnTo>
                    <a:lnTo>
                      <a:pt x="57" y="62"/>
                    </a:lnTo>
                    <a:lnTo>
                      <a:pt x="58" y="64"/>
                    </a:lnTo>
                    <a:lnTo>
                      <a:pt x="57" y="66"/>
                    </a:lnTo>
                    <a:lnTo>
                      <a:pt x="59" y="69"/>
                    </a:lnTo>
                    <a:lnTo>
                      <a:pt x="60" y="72"/>
                    </a:lnTo>
                    <a:lnTo>
                      <a:pt x="60" y="73"/>
                    </a:lnTo>
                    <a:lnTo>
                      <a:pt x="63" y="81"/>
                    </a:lnTo>
                    <a:lnTo>
                      <a:pt x="65" y="85"/>
                    </a:lnTo>
                    <a:lnTo>
                      <a:pt x="68" y="86"/>
                    </a:lnTo>
                    <a:lnTo>
                      <a:pt x="73" y="90"/>
                    </a:lnTo>
                    <a:lnTo>
                      <a:pt x="73" y="93"/>
                    </a:lnTo>
                    <a:lnTo>
                      <a:pt x="77" y="99"/>
                    </a:lnTo>
                    <a:lnTo>
                      <a:pt x="81" y="101"/>
                    </a:lnTo>
                    <a:lnTo>
                      <a:pt x="81" y="109"/>
                    </a:lnTo>
                    <a:lnTo>
                      <a:pt x="88" y="120"/>
                    </a:lnTo>
                    <a:lnTo>
                      <a:pt x="87" y="124"/>
                    </a:lnTo>
                    <a:lnTo>
                      <a:pt x="88" y="128"/>
                    </a:lnTo>
                    <a:lnTo>
                      <a:pt x="94" y="131"/>
                    </a:lnTo>
                    <a:lnTo>
                      <a:pt x="99" y="138"/>
                    </a:lnTo>
                    <a:lnTo>
                      <a:pt x="100" y="142"/>
                    </a:lnTo>
                    <a:lnTo>
                      <a:pt x="105" y="143"/>
                    </a:lnTo>
                    <a:lnTo>
                      <a:pt x="106" y="145"/>
                    </a:lnTo>
                    <a:lnTo>
                      <a:pt x="111" y="147"/>
                    </a:lnTo>
                    <a:lnTo>
                      <a:pt x="111" y="152"/>
                    </a:lnTo>
                    <a:lnTo>
                      <a:pt x="114" y="153"/>
                    </a:lnTo>
                    <a:lnTo>
                      <a:pt x="119" y="158"/>
                    </a:lnTo>
                    <a:lnTo>
                      <a:pt x="126" y="163"/>
                    </a:lnTo>
                    <a:lnTo>
                      <a:pt x="127" y="165"/>
                    </a:lnTo>
                    <a:lnTo>
                      <a:pt x="132" y="167"/>
                    </a:lnTo>
                    <a:lnTo>
                      <a:pt x="141" y="175"/>
                    </a:lnTo>
                    <a:lnTo>
                      <a:pt x="142" y="178"/>
                    </a:lnTo>
                    <a:lnTo>
                      <a:pt x="143" y="179"/>
                    </a:lnTo>
                    <a:lnTo>
                      <a:pt x="144" y="180"/>
                    </a:lnTo>
                    <a:lnTo>
                      <a:pt x="144" y="179"/>
                    </a:lnTo>
                    <a:lnTo>
                      <a:pt x="143" y="178"/>
                    </a:lnTo>
                    <a:lnTo>
                      <a:pt x="143" y="174"/>
                    </a:lnTo>
                    <a:lnTo>
                      <a:pt x="148" y="175"/>
                    </a:lnTo>
                    <a:lnTo>
                      <a:pt x="154" y="180"/>
                    </a:lnTo>
                    <a:lnTo>
                      <a:pt x="154" y="176"/>
                    </a:lnTo>
                    <a:lnTo>
                      <a:pt x="156" y="173"/>
                    </a:lnTo>
                    <a:lnTo>
                      <a:pt x="159" y="174"/>
                    </a:lnTo>
                    <a:lnTo>
                      <a:pt x="163" y="179"/>
                    </a:lnTo>
                    <a:lnTo>
                      <a:pt x="163" y="179"/>
                    </a:lnTo>
                    <a:lnTo>
                      <a:pt x="164" y="178"/>
                    </a:lnTo>
                    <a:lnTo>
                      <a:pt x="164" y="172"/>
                    </a:lnTo>
                    <a:lnTo>
                      <a:pt x="165" y="163"/>
                    </a:lnTo>
                    <a:lnTo>
                      <a:pt x="164" y="158"/>
                    </a:lnTo>
                    <a:lnTo>
                      <a:pt x="166" y="151"/>
                    </a:lnTo>
                    <a:lnTo>
                      <a:pt x="165" y="150"/>
                    </a:lnTo>
                    <a:lnTo>
                      <a:pt x="165" y="144"/>
                    </a:lnTo>
                    <a:lnTo>
                      <a:pt x="169" y="142"/>
                    </a:lnTo>
                    <a:lnTo>
                      <a:pt x="170" y="141"/>
                    </a:lnTo>
                    <a:lnTo>
                      <a:pt x="169" y="139"/>
                    </a:lnTo>
                    <a:lnTo>
                      <a:pt x="167" y="138"/>
                    </a:lnTo>
                    <a:lnTo>
                      <a:pt x="164" y="136"/>
                    </a:lnTo>
                    <a:lnTo>
                      <a:pt x="163" y="132"/>
                    </a:lnTo>
                    <a:lnTo>
                      <a:pt x="161" y="131"/>
                    </a:lnTo>
                    <a:lnTo>
                      <a:pt x="161" y="129"/>
                    </a:lnTo>
                    <a:lnTo>
                      <a:pt x="158" y="128"/>
                    </a:lnTo>
                    <a:lnTo>
                      <a:pt x="154" y="129"/>
                    </a:lnTo>
                    <a:lnTo>
                      <a:pt x="149" y="128"/>
                    </a:lnTo>
                    <a:lnTo>
                      <a:pt x="149" y="123"/>
                    </a:lnTo>
                    <a:lnTo>
                      <a:pt x="148" y="121"/>
                    </a:lnTo>
                    <a:lnTo>
                      <a:pt x="143" y="124"/>
                    </a:lnTo>
                    <a:lnTo>
                      <a:pt x="146" y="117"/>
                    </a:lnTo>
                    <a:lnTo>
                      <a:pt x="144" y="114"/>
                    </a:lnTo>
                    <a:lnTo>
                      <a:pt x="144" y="108"/>
                    </a:lnTo>
                    <a:lnTo>
                      <a:pt x="142" y="109"/>
                    </a:lnTo>
                    <a:lnTo>
                      <a:pt x="140" y="108"/>
                    </a:lnTo>
                    <a:lnTo>
                      <a:pt x="134" y="108"/>
                    </a:lnTo>
                    <a:lnTo>
                      <a:pt x="128" y="103"/>
                    </a:lnTo>
                    <a:lnTo>
                      <a:pt x="128" y="100"/>
                    </a:lnTo>
                    <a:lnTo>
                      <a:pt x="133" y="98"/>
                    </a:lnTo>
                    <a:lnTo>
                      <a:pt x="129" y="98"/>
                    </a:lnTo>
                    <a:lnTo>
                      <a:pt x="128" y="98"/>
                    </a:lnTo>
                    <a:lnTo>
                      <a:pt x="119" y="100"/>
                    </a:lnTo>
                    <a:lnTo>
                      <a:pt x="126" y="94"/>
                    </a:lnTo>
                    <a:lnTo>
                      <a:pt x="130" y="91"/>
                    </a:lnTo>
                    <a:lnTo>
                      <a:pt x="134" y="91"/>
                    </a:lnTo>
                    <a:lnTo>
                      <a:pt x="134" y="90"/>
                    </a:lnTo>
                    <a:lnTo>
                      <a:pt x="129" y="85"/>
                    </a:lnTo>
                    <a:lnTo>
                      <a:pt x="127" y="84"/>
                    </a:lnTo>
                    <a:lnTo>
                      <a:pt x="120" y="88"/>
                    </a:lnTo>
                    <a:lnTo>
                      <a:pt x="117" y="88"/>
                    </a:lnTo>
                    <a:lnTo>
                      <a:pt x="117" y="86"/>
                    </a:lnTo>
                    <a:lnTo>
                      <a:pt x="118" y="86"/>
                    </a:lnTo>
                    <a:lnTo>
                      <a:pt x="120" y="85"/>
                    </a:lnTo>
                    <a:lnTo>
                      <a:pt x="121" y="84"/>
                    </a:lnTo>
                    <a:lnTo>
                      <a:pt x="121" y="83"/>
                    </a:lnTo>
                    <a:lnTo>
                      <a:pt x="121" y="83"/>
                    </a:lnTo>
                    <a:lnTo>
                      <a:pt x="119" y="81"/>
                    </a:lnTo>
                    <a:lnTo>
                      <a:pt x="113" y="81"/>
                    </a:lnTo>
                    <a:lnTo>
                      <a:pt x="109" y="77"/>
                    </a:lnTo>
                    <a:lnTo>
                      <a:pt x="109" y="75"/>
                    </a:lnTo>
                    <a:lnTo>
                      <a:pt x="107" y="71"/>
                    </a:lnTo>
                    <a:lnTo>
                      <a:pt x="102" y="65"/>
                    </a:lnTo>
                    <a:lnTo>
                      <a:pt x="100" y="65"/>
                    </a:lnTo>
                    <a:lnTo>
                      <a:pt x="98" y="66"/>
                    </a:lnTo>
                    <a:lnTo>
                      <a:pt x="95" y="63"/>
                    </a:lnTo>
                    <a:lnTo>
                      <a:pt x="94"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5" name="Freeform 158">
                <a:extLst>
                  <a:ext uri="{FF2B5EF4-FFF2-40B4-BE49-F238E27FC236}">
                    <a16:creationId xmlns:a16="http://schemas.microsoft.com/office/drawing/2014/main" id="{1A6AAECF-7CA7-E656-C29A-ABCF22B9F278}"/>
                  </a:ext>
                </a:extLst>
              </p:cNvPr>
              <p:cNvSpPr/>
              <p:nvPr/>
            </p:nvSpPr>
            <p:spPr bwMode="auto">
              <a:xfrm>
                <a:off x="4038600" y="3514726"/>
                <a:ext cx="211138" cy="69850"/>
              </a:xfrm>
              <a:custGeom>
                <a:avLst/>
                <a:gdLst>
                  <a:gd name="T0" fmla="*/ 9 w 133"/>
                  <a:gd name="T1" fmla="*/ 15 h 44"/>
                  <a:gd name="T2" fmla="*/ 11 w 133"/>
                  <a:gd name="T3" fmla="*/ 15 h 44"/>
                  <a:gd name="T4" fmla="*/ 14 w 133"/>
                  <a:gd name="T5" fmla="*/ 19 h 44"/>
                  <a:gd name="T6" fmla="*/ 12 w 133"/>
                  <a:gd name="T7" fmla="*/ 21 h 44"/>
                  <a:gd name="T8" fmla="*/ 19 w 133"/>
                  <a:gd name="T9" fmla="*/ 24 h 44"/>
                  <a:gd name="T10" fmla="*/ 25 w 133"/>
                  <a:gd name="T11" fmla="*/ 22 h 44"/>
                  <a:gd name="T12" fmla="*/ 34 w 133"/>
                  <a:gd name="T13" fmla="*/ 27 h 44"/>
                  <a:gd name="T14" fmla="*/ 44 w 133"/>
                  <a:gd name="T15" fmla="*/ 26 h 44"/>
                  <a:gd name="T16" fmla="*/ 49 w 133"/>
                  <a:gd name="T17" fmla="*/ 28 h 44"/>
                  <a:gd name="T18" fmla="*/ 53 w 133"/>
                  <a:gd name="T19" fmla="*/ 26 h 44"/>
                  <a:gd name="T20" fmla="*/ 60 w 133"/>
                  <a:gd name="T21" fmla="*/ 28 h 44"/>
                  <a:gd name="T22" fmla="*/ 73 w 133"/>
                  <a:gd name="T23" fmla="*/ 33 h 44"/>
                  <a:gd name="T24" fmla="*/ 83 w 133"/>
                  <a:gd name="T25" fmla="*/ 34 h 44"/>
                  <a:gd name="T26" fmla="*/ 92 w 133"/>
                  <a:gd name="T27" fmla="*/ 37 h 44"/>
                  <a:gd name="T28" fmla="*/ 101 w 133"/>
                  <a:gd name="T29" fmla="*/ 35 h 44"/>
                  <a:gd name="T30" fmla="*/ 108 w 133"/>
                  <a:gd name="T31" fmla="*/ 37 h 44"/>
                  <a:gd name="T32" fmla="*/ 116 w 133"/>
                  <a:gd name="T33" fmla="*/ 35 h 44"/>
                  <a:gd name="T34" fmla="*/ 122 w 133"/>
                  <a:gd name="T35" fmla="*/ 40 h 44"/>
                  <a:gd name="T36" fmla="*/ 130 w 133"/>
                  <a:gd name="T37" fmla="*/ 42 h 44"/>
                  <a:gd name="T38" fmla="*/ 133 w 133"/>
                  <a:gd name="T39" fmla="*/ 44 h 44"/>
                  <a:gd name="T40" fmla="*/ 129 w 133"/>
                  <a:gd name="T41" fmla="*/ 40 h 44"/>
                  <a:gd name="T42" fmla="*/ 133 w 133"/>
                  <a:gd name="T43" fmla="*/ 31 h 44"/>
                  <a:gd name="T44" fmla="*/ 128 w 133"/>
                  <a:gd name="T45" fmla="*/ 29 h 44"/>
                  <a:gd name="T46" fmla="*/ 126 w 133"/>
                  <a:gd name="T47" fmla="*/ 28 h 44"/>
                  <a:gd name="T48" fmla="*/ 121 w 133"/>
                  <a:gd name="T49" fmla="*/ 31 h 44"/>
                  <a:gd name="T50" fmla="*/ 115 w 133"/>
                  <a:gd name="T51" fmla="*/ 29 h 44"/>
                  <a:gd name="T52" fmla="*/ 108 w 133"/>
                  <a:gd name="T53" fmla="*/ 25 h 44"/>
                  <a:gd name="T54" fmla="*/ 105 w 133"/>
                  <a:gd name="T55" fmla="*/ 19 h 44"/>
                  <a:gd name="T56" fmla="*/ 103 w 133"/>
                  <a:gd name="T57" fmla="*/ 15 h 44"/>
                  <a:gd name="T58" fmla="*/ 98 w 133"/>
                  <a:gd name="T59" fmla="*/ 14 h 44"/>
                  <a:gd name="T60" fmla="*/ 91 w 133"/>
                  <a:gd name="T61" fmla="*/ 11 h 44"/>
                  <a:gd name="T62" fmla="*/ 88 w 133"/>
                  <a:gd name="T63" fmla="*/ 11 h 44"/>
                  <a:gd name="T64" fmla="*/ 81 w 133"/>
                  <a:gd name="T65" fmla="*/ 7 h 44"/>
                  <a:gd name="T66" fmla="*/ 78 w 133"/>
                  <a:gd name="T67" fmla="*/ 12 h 44"/>
                  <a:gd name="T68" fmla="*/ 68 w 133"/>
                  <a:gd name="T69" fmla="*/ 17 h 44"/>
                  <a:gd name="T70" fmla="*/ 51 w 133"/>
                  <a:gd name="T71" fmla="*/ 15 h 44"/>
                  <a:gd name="T72" fmla="*/ 42 w 133"/>
                  <a:gd name="T73" fmla="*/ 11 h 44"/>
                  <a:gd name="T74" fmla="*/ 42 w 133"/>
                  <a:gd name="T75" fmla="*/ 6 h 44"/>
                  <a:gd name="T76" fmla="*/ 30 w 133"/>
                  <a:gd name="T77" fmla="*/ 4 h 44"/>
                  <a:gd name="T78" fmla="*/ 23 w 133"/>
                  <a:gd name="T79" fmla="*/ 2 h 44"/>
                  <a:gd name="T80" fmla="*/ 19 w 133"/>
                  <a:gd name="T81" fmla="*/ 4 h 44"/>
                  <a:gd name="T82" fmla="*/ 12 w 133"/>
                  <a:gd name="T83" fmla="*/ 2 h 44"/>
                  <a:gd name="T84" fmla="*/ 8 w 133"/>
                  <a:gd name="T85" fmla="*/ 0 h 44"/>
                  <a:gd name="T86" fmla="*/ 5 w 133"/>
                  <a:gd name="T87" fmla="*/ 5 h 44"/>
                  <a:gd name="T88" fmla="*/ 1 w 133"/>
                  <a:gd name="T89" fmla="*/ 10 h 44"/>
                  <a:gd name="T90" fmla="*/ 0 w 133"/>
                  <a:gd name="T91" fmla="*/ 13 h 44"/>
                  <a:gd name="T92" fmla="*/ 8 w 133"/>
                  <a:gd name="T93" fmla="*/ 1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3" h="44">
                    <a:moveTo>
                      <a:pt x="8" y="12"/>
                    </a:moveTo>
                    <a:lnTo>
                      <a:pt x="9" y="15"/>
                    </a:lnTo>
                    <a:lnTo>
                      <a:pt x="10" y="15"/>
                    </a:lnTo>
                    <a:lnTo>
                      <a:pt x="11" y="15"/>
                    </a:lnTo>
                    <a:lnTo>
                      <a:pt x="17" y="15"/>
                    </a:lnTo>
                    <a:lnTo>
                      <a:pt x="14" y="19"/>
                    </a:lnTo>
                    <a:lnTo>
                      <a:pt x="12" y="21"/>
                    </a:lnTo>
                    <a:lnTo>
                      <a:pt x="12" y="21"/>
                    </a:lnTo>
                    <a:lnTo>
                      <a:pt x="16" y="22"/>
                    </a:lnTo>
                    <a:lnTo>
                      <a:pt x="19" y="24"/>
                    </a:lnTo>
                    <a:lnTo>
                      <a:pt x="23" y="21"/>
                    </a:lnTo>
                    <a:lnTo>
                      <a:pt x="25" y="22"/>
                    </a:lnTo>
                    <a:lnTo>
                      <a:pt x="30" y="24"/>
                    </a:lnTo>
                    <a:lnTo>
                      <a:pt x="34" y="27"/>
                    </a:lnTo>
                    <a:lnTo>
                      <a:pt x="41" y="28"/>
                    </a:lnTo>
                    <a:lnTo>
                      <a:pt x="44" y="26"/>
                    </a:lnTo>
                    <a:lnTo>
                      <a:pt x="47" y="25"/>
                    </a:lnTo>
                    <a:lnTo>
                      <a:pt x="49" y="28"/>
                    </a:lnTo>
                    <a:lnTo>
                      <a:pt x="51" y="28"/>
                    </a:lnTo>
                    <a:lnTo>
                      <a:pt x="53" y="26"/>
                    </a:lnTo>
                    <a:lnTo>
                      <a:pt x="56" y="26"/>
                    </a:lnTo>
                    <a:lnTo>
                      <a:pt x="60" y="28"/>
                    </a:lnTo>
                    <a:lnTo>
                      <a:pt x="64" y="28"/>
                    </a:lnTo>
                    <a:lnTo>
                      <a:pt x="73" y="33"/>
                    </a:lnTo>
                    <a:lnTo>
                      <a:pt x="79" y="36"/>
                    </a:lnTo>
                    <a:lnTo>
                      <a:pt x="83" y="34"/>
                    </a:lnTo>
                    <a:lnTo>
                      <a:pt x="89" y="35"/>
                    </a:lnTo>
                    <a:lnTo>
                      <a:pt x="92" y="37"/>
                    </a:lnTo>
                    <a:lnTo>
                      <a:pt x="96" y="34"/>
                    </a:lnTo>
                    <a:lnTo>
                      <a:pt x="101" y="35"/>
                    </a:lnTo>
                    <a:lnTo>
                      <a:pt x="105" y="37"/>
                    </a:lnTo>
                    <a:lnTo>
                      <a:pt x="108" y="37"/>
                    </a:lnTo>
                    <a:lnTo>
                      <a:pt x="113" y="35"/>
                    </a:lnTo>
                    <a:lnTo>
                      <a:pt x="116" y="35"/>
                    </a:lnTo>
                    <a:lnTo>
                      <a:pt x="120" y="39"/>
                    </a:lnTo>
                    <a:lnTo>
                      <a:pt x="122" y="40"/>
                    </a:lnTo>
                    <a:lnTo>
                      <a:pt x="127" y="42"/>
                    </a:lnTo>
                    <a:lnTo>
                      <a:pt x="130" y="42"/>
                    </a:lnTo>
                    <a:lnTo>
                      <a:pt x="133" y="44"/>
                    </a:lnTo>
                    <a:lnTo>
                      <a:pt x="133" y="44"/>
                    </a:lnTo>
                    <a:lnTo>
                      <a:pt x="131" y="41"/>
                    </a:lnTo>
                    <a:lnTo>
                      <a:pt x="129" y="40"/>
                    </a:lnTo>
                    <a:lnTo>
                      <a:pt x="131" y="36"/>
                    </a:lnTo>
                    <a:lnTo>
                      <a:pt x="133" y="31"/>
                    </a:lnTo>
                    <a:lnTo>
                      <a:pt x="131" y="29"/>
                    </a:lnTo>
                    <a:lnTo>
                      <a:pt x="128" y="29"/>
                    </a:lnTo>
                    <a:lnTo>
                      <a:pt x="128" y="28"/>
                    </a:lnTo>
                    <a:lnTo>
                      <a:pt x="126" y="28"/>
                    </a:lnTo>
                    <a:lnTo>
                      <a:pt x="125" y="29"/>
                    </a:lnTo>
                    <a:lnTo>
                      <a:pt x="121" y="31"/>
                    </a:lnTo>
                    <a:lnTo>
                      <a:pt x="119" y="28"/>
                    </a:lnTo>
                    <a:lnTo>
                      <a:pt x="115" y="29"/>
                    </a:lnTo>
                    <a:lnTo>
                      <a:pt x="111" y="28"/>
                    </a:lnTo>
                    <a:lnTo>
                      <a:pt x="108" y="25"/>
                    </a:lnTo>
                    <a:lnTo>
                      <a:pt x="108" y="22"/>
                    </a:lnTo>
                    <a:lnTo>
                      <a:pt x="105" y="19"/>
                    </a:lnTo>
                    <a:lnTo>
                      <a:pt x="105" y="15"/>
                    </a:lnTo>
                    <a:lnTo>
                      <a:pt x="103" y="15"/>
                    </a:lnTo>
                    <a:lnTo>
                      <a:pt x="100" y="17"/>
                    </a:lnTo>
                    <a:lnTo>
                      <a:pt x="98" y="14"/>
                    </a:lnTo>
                    <a:lnTo>
                      <a:pt x="94" y="14"/>
                    </a:lnTo>
                    <a:lnTo>
                      <a:pt x="91" y="11"/>
                    </a:lnTo>
                    <a:lnTo>
                      <a:pt x="90" y="11"/>
                    </a:lnTo>
                    <a:lnTo>
                      <a:pt x="88" y="11"/>
                    </a:lnTo>
                    <a:lnTo>
                      <a:pt x="84" y="11"/>
                    </a:lnTo>
                    <a:lnTo>
                      <a:pt x="81" y="7"/>
                    </a:lnTo>
                    <a:lnTo>
                      <a:pt x="79" y="7"/>
                    </a:lnTo>
                    <a:lnTo>
                      <a:pt x="78" y="12"/>
                    </a:lnTo>
                    <a:lnTo>
                      <a:pt x="76" y="15"/>
                    </a:lnTo>
                    <a:lnTo>
                      <a:pt x="68" y="17"/>
                    </a:lnTo>
                    <a:lnTo>
                      <a:pt x="60" y="15"/>
                    </a:lnTo>
                    <a:lnTo>
                      <a:pt x="51" y="15"/>
                    </a:lnTo>
                    <a:lnTo>
                      <a:pt x="45" y="13"/>
                    </a:lnTo>
                    <a:lnTo>
                      <a:pt x="42" y="11"/>
                    </a:lnTo>
                    <a:lnTo>
                      <a:pt x="44" y="7"/>
                    </a:lnTo>
                    <a:lnTo>
                      <a:pt x="42" y="6"/>
                    </a:lnTo>
                    <a:lnTo>
                      <a:pt x="36" y="5"/>
                    </a:lnTo>
                    <a:lnTo>
                      <a:pt x="30" y="4"/>
                    </a:lnTo>
                    <a:lnTo>
                      <a:pt x="26" y="2"/>
                    </a:lnTo>
                    <a:lnTo>
                      <a:pt x="23" y="2"/>
                    </a:lnTo>
                    <a:lnTo>
                      <a:pt x="22" y="3"/>
                    </a:lnTo>
                    <a:lnTo>
                      <a:pt x="19" y="4"/>
                    </a:lnTo>
                    <a:lnTo>
                      <a:pt x="17" y="2"/>
                    </a:lnTo>
                    <a:lnTo>
                      <a:pt x="12" y="2"/>
                    </a:lnTo>
                    <a:lnTo>
                      <a:pt x="8" y="2"/>
                    </a:lnTo>
                    <a:lnTo>
                      <a:pt x="8" y="0"/>
                    </a:lnTo>
                    <a:lnTo>
                      <a:pt x="5" y="3"/>
                    </a:lnTo>
                    <a:lnTo>
                      <a:pt x="5" y="5"/>
                    </a:lnTo>
                    <a:lnTo>
                      <a:pt x="4" y="10"/>
                    </a:lnTo>
                    <a:lnTo>
                      <a:pt x="1" y="10"/>
                    </a:lnTo>
                    <a:lnTo>
                      <a:pt x="1" y="13"/>
                    </a:lnTo>
                    <a:lnTo>
                      <a:pt x="0" y="13"/>
                    </a:lnTo>
                    <a:lnTo>
                      <a:pt x="3" y="13"/>
                    </a:lnTo>
                    <a:lnTo>
                      <a:pt x="8"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6" name="Freeform 159">
                <a:extLst>
                  <a:ext uri="{FF2B5EF4-FFF2-40B4-BE49-F238E27FC236}">
                    <a16:creationId xmlns:a16="http://schemas.microsoft.com/office/drawing/2014/main" id="{D5E3D11D-FA74-9F29-CDA5-C73B69010472}"/>
                  </a:ext>
                </a:extLst>
              </p:cNvPr>
              <p:cNvSpPr/>
              <p:nvPr/>
            </p:nvSpPr>
            <p:spPr bwMode="auto">
              <a:xfrm>
                <a:off x="3902075" y="3197226"/>
                <a:ext cx="103188" cy="131763"/>
              </a:xfrm>
              <a:custGeom>
                <a:avLst/>
                <a:gdLst>
                  <a:gd name="T0" fmla="*/ 5 w 65"/>
                  <a:gd name="T1" fmla="*/ 21 h 83"/>
                  <a:gd name="T2" fmla="*/ 8 w 65"/>
                  <a:gd name="T3" fmla="*/ 29 h 83"/>
                  <a:gd name="T4" fmla="*/ 7 w 65"/>
                  <a:gd name="T5" fmla="*/ 36 h 83"/>
                  <a:gd name="T6" fmla="*/ 11 w 65"/>
                  <a:gd name="T7" fmla="*/ 41 h 83"/>
                  <a:gd name="T8" fmla="*/ 11 w 65"/>
                  <a:gd name="T9" fmla="*/ 44 h 83"/>
                  <a:gd name="T10" fmla="*/ 18 w 65"/>
                  <a:gd name="T11" fmla="*/ 51 h 83"/>
                  <a:gd name="T12" fmla="*/ 23 w 65"/>
                  <a:gd name="T13" fmla="*/ 56 h 83"/>
                  <a:gd name="T14" fmla="*/ 20 w 65"/>
                  <a:gd name="T15" fmla="*/ 59 h 83"/>
                  <a:gd name="T16" fmla="*/ 27 w 65"/>
                  <a:gd name="T17" fmla="*/ 63 h 83"/>
                  <a:gd name="T18" fmla="*/ 31 w 65"/>
                  <a:gd name="T19" fmla="*/ 70 h 83"/>
                  <a:gd name="T20" fmla="*/ 36 w 65"/>
                  <a:gd name="T21" fmla="*/ 73 h 83"/>
                  <a:gd name="T22" fmla="*/ 42 w 65"/>
                  <a:gd name="T23" fmla="*/ 74 h 83"/>
                  <a:gd name="T24" fmla="*/ 48 w 65"/>
                  <a:gd name="T25" fmla="*/ 79 h 83"/>
                  <a:gd name="T26" fmla="*/ 56 w 65"/>
                  <a:gd name="T27" fmla="*/ 82 h 83"/>
                  <a:gd name="T28" fmla="*/ 58 w 65"/>
                  <a:gd name="T29" fmla="*/ 82 h 83"/>
                  <a:gd name="T30" fmla="*/ 59 w 65"/>
                  <a:gd name="T31" fmla="*/ 82 h 83"/>
                  <a:gd name="T32" fmla="*/ 61 w 65"/>
                  <a:gd name="T33" fmla="*/ 81 h 83"/>
                  <a:gd name="T34" fmla="*/ 65 w 65"/>
                  <a:gd name="T35" fmla="*/ 80 h 83"/>
                  <a:gd name="T36" fmla="*/ 60 w 65"/>
                  <a:gd name="T37" fmla="*/ 74 h 83"/>
                  <a:gd name="T38" fmla="*/ 60 w 65"/>
                  <a:gd name="T39" fmla="*/ 72 h 83"/>
                  <a:gd name="T40" fmla="*/ 58 w 65"/>
                  <a:gd name="T41" fmla="*/ 66 h 83"/>
                  <a:gd name="T42" fmla="*/ 59 w 65"/>
                  <a:gd name="T43" fmla="*/ 65 h 83"/>
                  <a:gd name="T44" fmla="*/ 52 w 65"/>
                  <a:gd name="T45" fmla="*/ 60 h 83"/>
                  <a:gd name="T46" fmla="*/ 50 w 65"/>
                  <a:gd name="T47" fmla="*/ 49 h 83"/>
                  <a:gd name="T48" fmla="*/ 49 w 65"/>
                  <a:gd name="T49" fmla="*/ 44 h 83"/>
                  <a:gd name="T50" fmla="*/ 50 w 65"/>
                  <a:gd name="T51" fmla="*/ 35 h 83"/>
                  <a:gd name="T52" fmla="*/ 49 w 65"/>
                  <a:gd name="T53" fmla="*/ 28 h 83"/>
                  <a:gd name="T54" fmla="*/ 35 w 65"/>
                  <a:gd name="T55" fmla="*/ 12 h 83"/>
                  <a:gd name="T56" fmla="*/ 31 w 65"/>
                  <a:gd name="T57" fmla="*/ 9 h 83"/>
                  <a:gd name="T58" fmla="*/ 29 w 65"/>
                  <a:gd name="T59" fmla="*/ 13 h 83"/>
                  <a:gd name="T60" fmla="*/ 23 w 65"/>
                  <a:gd name="T61" fmla="*/ 13 h 83"/>
                  <a:gd name="T62" fmla="*/ 18 w 65"/>
                  <a:gd name="T63" fmla="*/ 16 h 83"/>
                  <a:gd name="T64" fmla="*/ 12 w 65"/>
                  <a:gd name="T65" fmla="*/ 12 h 83"/>
                  <a:gd name="T66" fmla="*/ 14 w 65"/>
                  <a:gd name="T67" fmla="*/ 6 h 83"/>
                  <a:gd name="T68" fmla="*/ 9 w 65"/>
                  <a:gd name="T69" fmla="*/ 5 h 83"/>
                  <a:gd name="T70" fmla="*/ 4 w 65"/>
                  <a:gd name="T71" fmla="*/ 1 h 83"/>
                  <a:gd name="T72" fmla="*/ 1 w 65"/>
                  <a:gd name="T73" fmla="*/ 1 h 83"/>
                  <a:gd name="T74" fmla="*/ 4 w 65"/>
                  <a:gd name="T75" fmla="*/ 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5" h="83">
                    <a:moveTo>
                      <a:pt x="4" y="9"/>
                    </a:moveTo>
                    <a:lnTo>
                      <a:pt x="5" y="21"/>
                    </a:lnTo>
                    <a:lnTo>
                      <a:pt x="7" y="26"/>
                    </a:lnTo>
                    <a:lnTo>
                      <a:pt x="8" y="29"/>
                    </a:lnTo>
                    <a:lnTo>
                      <a:pt x="8" y="35"/>
                    </a:lnTo>
                    <a:lnTo>
                      <a:pt x="7" y="36"/>
                    </a:lnTo>
                    <a:lnTo>
                      <a:pt x="7" y="38"/>
                    </a:lnTo>
                    <a:lnTo>
                      <a:pt x="11" y="41"/>
                    </a:lnTo>
                    <a:lnTo>
                      <a:pt x="9" y="42"/>
                    </a:lnTo>
                    <a:lnTo>
                      <a:pt x="11" y="44"/>
                    </a:lnTo>
                    <a:lnTo>
                      <a:pt x="15" y="46"/>
                    </a:lnTo>
                    <a:lnTo>
                      <a:pt x="18" y="51"/>
                    </a:lnTo>
                    <a:lnTo>
                      <a:pt x="21" y="52"/>
                    </a:lnTo>
                    <a:lnTo>
                      <a:pt x="23" y="56"/>
                    </a:lnTo>
                    <a:lnTo>
                      <a:pt x="20" y="59"/>
                    </a:lnTo>
                    <a:lnTo>
                      <a:pt x="20" y="59"/>
                    </a:lnTo>
                    <a:lnTo>
                      <a:pt x="21" y="60"/>
                    </a:lnTo>
                    <a:lnTo>
                      <a:pt x="27" y="63"/>
                    </a:lnTo>
                    <a:lnTo>
                      <a:pt x="33" y="67"/>
                    </a:lnTo>
                    <a:lnTo>
                      <a:pt x="31" y="70"/>
                    </a:lnTo>
                    <a:lnTo>
                      <a:pt x="35" y="73"/>
                    </a:lnTo>
                    <a:lnTo>
                      <a:pt x="36" y="73"/>
                    </a:lnTo>
                    <a:lnTo>
                      <a:pt x="39" y="73"/>
                    </a:lnTo>
                    <a:lnTo>
                      <a:pt x="42" y="74"/>
                    </a:lnTo>
                    <a:lnTo>
                      <a:pt x="44" y="76"/>
                    </a:lnTo>
                    <a:lnTo>
                      <a:pt x="48" y="79"/>
                    </a:lnTo>
                    <a:lnTo>
                      <a:pt x="53" y="80"/>
                    </a:lnTo>
                    <a:lnTo>
                      <a:pt x="56" y="82"/>
                    </a:lnTo>
                    <a:lnTo>
                      <a:pt x="57" y="83"/>
                    </a:lnTo>
                    <a:lnTo>
                      <a:pt x="58" y="82"/>
                    </a:lnTo>
                    <a:lnTo>
                      <a:pt x="59" y="82"/>
                    </a:lnTo>
                    <a:lnTo>
                      <a:pt x="59" y="82"/>
                    </a:lnTo>
                    <a:lnTo>
                      <a:pt x="61" y="81"/>
                    </a:lnTo>
                    <a:lnTo>
                      <a:pt x="61" y="81"/>
                    </a:lnTo>
                    <a:lnTo>
                      <a:pt x="54" y="73"/>
                    </a:lnTo>
                    <a:lnTo>
                      <a:pt x="65" y="80"/>
                    </a:lnTo>
                    <a:lnTo>
                      <a:pt x="61" y="75"/>
                    </a:lnTo>
                    <a:lnTo>
                      <a:pt x="60" y="74"/>
                    </a:lnTo>
                    <a:lnTo>
                      <a:pt x="60" y="73"/>
                    </a:lnTo>
                    <a:lnTo>
                      <a:pt x="60" y="72"/>
                    </a:lnTo>
                    <a:lnTo>
                      <a:pt x="59" y="71"/>
                    </a:lnTo>
                    <a:lnTo>
                      <a:pt x="58" y="66"/>
                    </a:lnTo>
                    <a:lnTo>
                      <a:pt x="59" y="65"/>
                    </a:lnTo>
                    <a:lnTo>
                      <a:pt x="59" y="65"/>
                    </a:lnTo>
                    <a:lnTo>
                      <a:pt x="57" y="65"/>
                    </a:lnTo>
                    <a:lnTo>
                      <a:pt x="52" y="60"/>
                    </a:lnTo>
                    <a:lnTo>
                      <a:pt x="50" y="57"/>
                    </a:lnTo>
                    <a:lnTo>
                      <a:pt x="50" y="49"/>
                    </a:lnTo>
                    <a:lnTo>
                      <a:pt x="49" y="48"/>
                    </a:lnTo>
                    <a:lnTo>
                      <a:pt x="49" y="44"/>
                    </a:lnTo>
                    <a:lnTo>
                      <a:pt x="50" y="43"/>
                    </a:lnTo>
                    <a:lnTo>
                      <a:pt x="50" y="35"/>
                    </a:lnTo>
                    <a:lnTo>
                      <a:pt x="51" y="34"/>
                    </a:lnTo>
                    <a:lnTo>
                      <a:pt x="49" y="28"/>
                    </a:lnTo>
                    <a:lnTo>
                      <a:pt x="46" y="23"/>
                    </a:lnTo>
                    <a:lnTo>
                      <a:pt x="35" y="12"/>
                    </a:lnTo>
                    <a:lnTo>
                      <a:pt x="33" y="8"/>
                    </a:lnTo>
                    <a:lnTo>
                      <a:pt x="31" y="9"/>
                    </a:lnTo>
                    <a:lnTo>
                      <a:pt x="29" y="10"/>
                    </a:lnTo>
                    <a:lnTo>
                      <a:pt x="29" y="13"/>
                    </a:lnTo>
                    <a:lnTo>
                      <a:pt x="26" y="15"/>
                    </a:lnTo>
                    <a:lnTo>
                      <a:pt x="23" y="13"/>
                    </a:lnTo>
                    <a:lnTo>
                      <a:pt x="21" y="14"/>
                    </a:lnTo>
                    <a:lnTo>
                      <a:pt x="18" y="16"/>
                    </a:lnTo>
                    <a:lnTo>
                      <a:pt x="12" y="15"/>
                    </a:lnTo>
                    <a:lnTo>
                      <a:pt x="12" y="12"/>
                    </a:lnTo>
                    <a:lnTo>
                      <a:pt x="14" y="9"/>
                    </a:lnTo>
                    <a:lnTo>
                      <a:pt x="14" y="6"/>
                    </a:lnTo>
                    <a:lnTo>
                      <a:pt x="13" y="5"/>
                    </a:lnTo>
                    <a:lnTo>
                      <a:pt x="9" y="5"/>
                    </a:lnTo>
                    <a:lnTo>
                      <a:pt x="8" y="2"/>
                    </a:lnTo>
                    <a:lnTo>
                      <a:pt x="4" y="1"/>
                    </a:lnTo>
                    <a:lnTo>
                      <a:pt x="2" y="0"/>
                    </a:lnTo>
                    <a:lnTo>
                      <a:pt x="1" y="1"/>
                    </a:lnTo>
                    <a:lnTo>
                      <a:pt x="0" y="4"/>
                    </a:lnTo>
                    <a:lnTo>
                      <a:pt x="4" y="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7" name="Freeform 160">
                <a:extLst>
                  <a:ext uri="{FF2B5EF4-FFF2-40B4-BE49-F238E27FC236}">
                    <a16:creationId xmlns:a16="http://schemas.microsoft.com/office/drawing/2014/main" id="{B99C9194-4838-DE1D-4B9B-E541C8641636}"/>
                  </a:ext>
                </a:extLst>
              </p:cNvPr>
              <p:cNvSpPr/>
              <p:nvPr/>
            </p:nvSpPr>
            <p:spPr bwMode="auto">
              <a:xfrm>
                <a:off x="4149725" y="3192463"/>
                <a:ext cx="222250" cy="150813"/>
              </a:xfrm>
              <a:custGeom>
                <a:avLst/>
                <a:gdLst>
                  <a:gd name="T0" fmla="*/ 115 w 140"/>
                  <a:gd name="T1" fmla="*/ 38 h 95"/>
                  <a:gd name="T2" fmla="*/ 122 w 140"/>
                  <a:gd name="T3" fmla="*/ 41 h 95"/>
                  <a:gd name="T4" fmla="*/ 127 w 140"/>
                  <a:gd name="T5" fmla="*/ 39 h 95"/>
                  <a:gd name="T6" fmla="*/ 124 w 140"/>
                  <a:gd name="T7" fmla="*/ 31 h 95"/>
                  <a:gd name="T8" fmla="*/ 133 w 140"/>
                  <a:gd name="T9" fmla="*/ 30 h 95"/>
                  <a:gd name="T10" fmla="*/ 140 w 140"/>
                  <a:gd name="T11" fmla="*/ 26 h 95"/>
                  <a:gd name="T12" fmla="*/ 138 w 140"/>
                  <a:gd name="T13" fmla="*/ 26 h 95"/>
                  <a:gd name="T14" fmla="*/ 132 w 140"/>
                  <a:gd name="T15" fmla="*/ 23 h 95"/>
                  <a:gd name="T16" fmla="*/ 125 w 140"/>
                  <a:gd name="T17" fmla="*/ 19 h 95"/>
                  <a:gd name="T18" fmla="*/ 120 w 140"/>
                  <a:gd name="T19" fmla="*/ 23 h 95"/>
                  <a:gd name="T20" fmla="*/ 118 w 140"/>
                  <a:gd name="T21" fmla="*/ 19 h 95"/>
                  <a:gd name="T22" fmla="*/ 113 w 140"/>
                  <a:gd name="T23" fmla="*/ 17 h 95"/>
                  <a:gd name="T24" fmla="*/ 117 w 140"/>
                  <a:gd name="T25" fmla="*/ 9 h 95"/>
                  <a:gd name="T26" fmla="*/ 113 w 140"/>
                  <a:gd name="T27" fmla="*/ 8 h 95"/>
                  <a:gd name="T28" fmla="*/ 109 w 140"/>
                  <a:gd name="T29" fmla="*/ 4 h 95"/>
                  <a:gd name="T30" fmla="*/ 107 w 140"/>
                  <a:gd name="T31" fmla="*/ 0 h 95"/>
                  <a:gd name="T32" fmla="*/ 103 w 140"/>
                  <a:gd name="T33" fmla="*/ 7 h 95"/>
                  <a:gd name="T34" fmla="*/ 101 w 140"/>
                  <a:gd name="T35" fmla="*/ 2 h 95"/>
                  <a:gd name="T36" fmla="*/ 98 w 140"/>
                  <a:gd name="T37" fmla="*/ 7 h 95"/>
                  <a:gd name="T38" fmla="*/ 93 w 140"/>
                  <a:gd name="T39" fmla="*/ 15 h 95"/>
                  <a:gd name="T40" fmla="*/ 87 w 140"/>
                  <a:gd name="T41" fmla="*/ 25 h 95"/>
                  <a:gd name="T42" fmla="*/ 81 w 140"/>
                  <a:gd name="T43" fmla="*/ 25 h 95"/>
                  <a:gd name="T44" fmla="*/ 80 w 140"/>
                  <a:gd name="T45" fmla="*/ 27 h 95"/>
                  <a:gd name="T46" fmla="*/ 82 w 140"/>
                  <a:gd name="T47" fmla="*/ 31 h 95"/>
                  <a:gd name="T48" fmla="*/ 80 w 140"/>
                  <a:gd name="T49" fmla="*/ 33 h 95"/>
                  <a:gd name="T50" fmla="*/ 80 w 140"/>
                  <a:gd name="T51" fmla="*/ 42 h 95"/>
                  <a:gd name="T52" fmla="*/ 75 w 140"/>
                  <a:gd name="T53" fmla="*/ 37 h 95"/>
                  <a:gd name="T54" fmla="*/ 74 w 140"/>
                  <a:gd name="T55" fmla="*/ 35 h 95"/>
                  <a:gd name="T56" fmla="*/ 75 w 140"/>
                  <a:gd name="T57" fmla="*/ 44 h 95"/>
                  <a:gd name="T58" fmla="*/ 68 w 140"/>
                  <a:gd name="T59" fmla="*/ 41 h 95"/>
                  <a:gd name="T60" fmla="*/ 64 w 140"/>
                  <a:gd name="T61" fmla="*/ 38 h 95"/>
                  <a:gd name="T62" fmla="*/ 61 w 140"/>
                  <a:gd name="T63" fmla="*/ 38 h 95"/>
                  <a:gd name="T64" fmla="*/ 57 w 140"/>
                  <a:gd name="T65" fmla="*/ 46 h 95"/>
                  <a:gd name="T66" fmla="*/ 51 w 140"/>
                  <a:gd name="T67" fmla="*/ 53 h 95"/>
                  <a:gd name="T68" fmla="*/ 46 w 140"/>
                  <a:gd name="T69" fmla="*/ 60 h 95"/>
                  <a:gd name="T70" fmla="*/ 29 w 140"/>
                  <a:gd name="T71" fmla="*/ 67 h 95"/>
                  <a:gd name="T72" fmla="*/ 34 w 140"/>
                  <a:gd name="T73" fmla="*/ 75 h 95"/>
                  <a:gd name="T74" fmla="*/ 26 w 140"/>
                  <a:gd name="T75" fmla="*/ 74 h 95"/>
                  <a:gd name="T76" fmla="*/ 21 w 140"/>
                  <a:gd name="T77" fmla="*/ 75 h 95"/>
                  <a:gd name="T78" fmla="*/ 20 w 140"/>
                  <a:gd name="T79" fmla="*/ 83 h 95"/>
                  <a:gd name="T80" fmla="*/ 18 w 140"/>
                  <a:gd name="T81" fmla="*/ 89 h 95"/>
                  <a:gd name="T82" fmla="*/ 4 w 140"/>
                  <a:gd name="T83" fmla="*/ 85 h 95"/>
                  <a:gd name="T84" fmla="*/ 4 w 140"/>
                  <a:gd name="T85" fmla="*/ 88 h 95"/>
                  <a:gd name="T86" fmla="*/ 7 w 140"/>
                  <a:gd name="T87" fmla="*/ 92 h 95"/>
                  <a:gd name="T88" fmla="*/ 9 w 140"/>
                  <a:gd name="T89" fmla="*/ 95 h 95"/>
                  <a:gd name="T90" fmla="*/ 14 w 140"/>
                  <a:gd name="T91" fmla="*/ 91 h 95"/>
                  <a:gd name="T92" fmla="*/ 21 w 140"/>
                  <a:gd name="T93" fmla="*/ 90 h 95"/>
                  <a:gd name="T94" fmla="*/ 29 w 140"/>
                  <a:gd name="T95" fmla="*/ 91 h 95"/>
                  <a:gd name="T96" fmla="*/ 40 w 140"/>
                  <a:gd name="T97" fmla="*/ 85 h 95"/>
                  <a:gd name="T98" fmla="*/ 52 w 140"/>
                  <a:gd name="T99" fmla="*/ 88 h 95"/>
                  <a:gd name="T100" fmla="*/ 57 w 140"/>
                  <a:gd name="T101" fmla="*/ 89 h 95"/>
                  <a:gd name="T102" fmla="*/ 70 w 140"/>
                  <a:gd name="T103" fmla="*/ 84 h 95"/>
                  <a:gd name="T104" fmla="*/ 75 w 140"/>
                  <a:gd name="T105" fmla="*/ 74 h 95"/>
                  <a:gd name="T106" fmla="*/ 82 w 140"/>
                  <a:gd name="T107" fmla="*/ 61 h 95"/>
                  <a:gd name="T108" fmla="*/ 86 w 140"/>
                  <a:gd name="T109" fmla="*/ 47 h 95"/>
                  <a:gd name="T110" fmla="*/ 87 w 140"/>
                  <a:gd name="T111" fmla="*/ 42 h 95"/>
                  <a:gd name="T112" fmla="*/ 94 w 140"/>
                  <a:gd name="T113" fmla="*/ 38 h 95"/>
                  <a:gd name="T114" fmla="*/ 107 w 140"/>
                  <a:gd name="T115" fmla="*/ 38 h 95"/>
                  <a:gd name="T116" fmla="*/ 112 w 140"/>
                  <a:gd name="T117" fmla="*/ 39 h 95"/>
                  <a:gd name="T118" fmla="*/ 115 w 140"/>
                  <a:gd name="T119" fmla="*/ 4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0" h="95">
                    <a:moveTo>
                      <a:pt x="115" y="40"/>
                    </a:moveTo>
                    <a:lnTo>
                      <a:pt x="115" y="38"/>
                    </a:lnTo>
                    <a:lnTo>
                      <a:pt x="119" y="41"/>
                    </a:lnTo>
                    <a:lnTo>
                      <a:pt x="122" y="41"/>
                    </a:lnTo>
                    <a:lnTo>
                      <a:pt x="125" y="40"/>
                    </a:lnTo>
                    <a:lnTo>
                      <a:pt x="127" y="39"/>
                    </a:lnTo>
                    <a:lnTo>
                      <a:pt x="124" y="37"/>
                    </a:lnTo>
                    <a:lnTo>
                      <a:pt x="124" y="31"/>
                    </a:lnTo>
                    <a:lnTo>
                      <a:pt x="126" y="29"/>
                    </a:lnTo>
                    <a:lnTo>
                      <a:pt x="133" y="30"/>
                    </a:lnTo>
                    <a:lnTo>
                      <a:pt x="138" y="29"/>
                    </a:lnTo>
                    <a:lnTo>
                      <a:pt x="140" y="26"/>
                    </a:lnTo>
                    <a:lnTo>
                      <a:pt x="140" y="26"/>
                    </a:lnTo>
                    <a:lnTo>
                      <a:pt x="138" y="26"/>
                    </a:lnTo>
                    <a:lnTo>
                      <a:pt x="134" y="25"/>
                    </a:lnTo>
                    <a:lnTo>
                      <a:pt x="132" y="23"/>
                    </a:lnTo>
                    <a:lnTo>
                      <a:pt x="129" y="23"/>
                    </a:lnTo>
                    <a:lnTo>
                      <a:pt x="125" y="19"/>
                    </a:lnTo>
                    <a:lnTo>
                      <a:pt x="124" y="19"/>
                    </a:lnTo>
                    <a:lnTo>
                      <a:pt x="120" y="23"/>
                    </a:lnTo>
                    <a:lnTo>
                      <a:pt x="118" y="19"/>
                    </a:lnTo>
                    <a:lnTo>
                      <a:pt x="118" y="19"/>
                    </a:lnTo>
                    <a:lnTo>
                      <a:pt x="116" y="17"/>
                    </a:lnTo>
                    <a:lnTo>
                      <a:pt x="113" y="17"/>
                    </a:lnTo>
                    <a:lnTo>
                      <a:pt x="113" y="10"/>
                    </a:lnTo>
                    <a:lnTo>
                      <a:pt x="117" y="9"/>
                    </a:lnTo>
                    <a:lnTo>
                      <a:pt x="117" y="9"/>
                    </a:lnTo>
                    <a:lnTo>
                      <a:pt x="113" y="8"/>
                    </a:lnTo>
                    <a:lnTo>
                      <a:pt x="112" y="8"/>
                    </a:lnTo>
                    <a:lnTo>
                      <a:pt x="109" y="4"/>
                    </a:lnTo>
                    <a:lnTo>
                      <a:pt x="109" y="1"/>
                    </a:lnTo>
                    <a:lnTo>
                      <a:pt x="107" y="0"/>
                    </a:lnTo>
                    <a:lnTo>
                      <a:pt x="108" y="2"/>
                    </a:lnTo>
                    <a:lnTo>
                      <a:pt x="103" y="7"/>
                    </a:lnTo>
                    <a:lnTo>
                      <a:pt x="100" y="5"/>
                    </a:lnTo>
                    <a:lnTo>
                      <a:pt x="101" y="2"/>
                    </a:lnTo>
                    <a:lnTo>
                      <a:pt x="101" y="1"/>
                    </a:lnTo>
                    <a:lnTo>
                      <a:pt x="98" y="7"/>
                    </a:lnTo>
                    <a:lnTo>
                      <a:pt x="96" y="8"/>
                    </a:lnTo>
                    <a:lnTo>
                      <a:pt x="93" y="15"/>
                    </a:lnTo>
                    <a:lnTo>
                      <a:pt x="93" y="18"/>
                    </a:lnTo>
                    <a:lnTo>
                      <a:pt x="87" y="25"/>
                    </a:lnTo>
                    <a:lnTo>
                      <a:pt x="83" y="25"/>
                    </a:lnTo>
                    <a:lnTo>
                      <a:pt x="81" y="25"/>
                    </a:lnTo>
                    <a:lnTo>
                      <a:pt x="81" y="25"/>
                    </a:lnTo>
                    <a:lnTo>
                      <a:pt x="80" y="27"/>
                    </a:lnTo>
                    <a:lnTo>
                      <a:pt x="86" y="26"/>
                    </a:lnTo>
                    <a:lnTo>
                      <a:pt x="82" y="31"/>
                    </a:lnTo>
                    <a:lnTo>
                      <a:pt x="80" y="32"/>
                    </a:lnTo>
                    <a:lnTo>
                      <a:pt x="80" y="33"/>
                    </a:lnTo>
                    <a:lnTo>
                      <a:pt x="82" y="39"/>
                    </a:lnTo>
                    <a:lnTo>
                      <a:pt x="80" y="42"/>
                    </a:lnTo>
                    <a:lnTo>
                      <a:pt x="76" y="41"/>
                    </a:lnTo>
                    <a:lnTo>
                      <a:pt x="75" y="37"/>
                    </a:lnTo>
                    <a:lnTo>
                      <a:pt x="75" y="35"/>
                    </a:lnTo>
                    <a:lnTo>
                      <a:pt x="74" y="35"/>
                    </a:lnTo>
                    <a:lnTo>
                      <a:pt x="74" y="35"/>
                    </a:lnTo>
                    <a:lnTo>
                      <a:pt x="75" y="44"/>
                    </a:lnTo>
                    <a:lnTo>
                      <a:pt x="72" y="45"/>
                    </a:lnTo>
                    <a:lnTo>
                      <a:pt x="68" y="41"/>
                    </a:lnTo>
                    <a:lnTo>
                      <a:pt x="66" y="38"/>
                    </a:lnTo>
                    <a:lnTo>
                      <a:pt x="64" y="38"/>
                    </a:lnTo>
                    <a:lnTo>
                      <a:pt x="63" y="37"/>
                    </a:lnTo>
                    <a:lnTo>
                      <a:pt x="61" y="38"/>
                    </a:lnTo>
                    <a:lnTo>
                      <a:pt x="61" y="42"/>
                    </a:lnTo>
                    <a:lnTo>
                      <a:pt x="57" y="46"/>
                    </a:lnTo>
                    <a:lnTo>
                      <a:pt x="56" y="48"/>
                    </a:lnTo>
                    <a:lnTo>
                      <a:pt x="51" y="53"/>
                    </a:lnTo>
                    <a:lnTo>
                      <a:pt x="50" y="55"/>
                    </a:lnTo>
                    <a:lnTo>
                      <a:pt x="46" y="60"/>
                    </a:lnTo>
                    <a:lnTo>
                      <a:pt x="42" y="64"/>
                    </a:lnTo>
                    <a:lnTo>
                      <a:pt x="29" y="67"/>
                    </a:lnTo>
                    <a:lnTo>
                      <a:pt x="29" y="70"/>
                    </a:lnTo>
                    <a:lnTo>
                      <a:pt x="34" y="75"/>
                    </a:lnTo>
                    <a:lnTo>
                      <a:pt x="28" y="73"/>
                    </a:lnTo>
                    <a:lnTo>
                      <a:pt x="26" y="74"/>
                    </a:lnTo>
                    <a:lnTo>
                      <a:pt x="22" y="74"/>
                    </a:lnTo>
                    <a:lnTo>
                      <a:pt x="21" y="75"/>
                    </a:lnTo>
                    <a:lnTo>
                      <a:pt x="20" y="78"/>
                    </a:lnTo>
                    <a:lnTo>
                      <a:pt x="20" y="83"/>
                    </a:lnTo>
                    <a:lnTo>
                      <a:pt x="18" y="86"/>
                    </a:lnTo>
                    <a:lnTo>
                      <a:pt x="18" y="89"/>
                    </a:lnTo>
                    <a:lnTo>
                      <a:pt x="11" y="88"/>
                    </a:lnTo>
                    <a:lnTo>
                      <a:pt x="4" y="85"/>
                    </a:lnTo>
                    <a:lnTo>
                      <a:pt x="0" y="85"/>
                    </a:lnTo>
                    <a:lnTo>
                      <a:pt x="4" y="88"/>
                    </a:lnTo>
                    <a:lnTo>
                      <a:pt x="4" y="89"/>
                    </a:lnTo>
                    <a:lnTo>
                      <a:pt x="7" y="92"/>
                    </a:lnTo>
                    <a:lnTo>
                      <a:pt x="8" y="95"/>
                    </a:lnTo>
                    <a:lnTo>
                      <a:pt x="9" y="95"/>
                    </a:lnTo>
                    <a:lnTo>
                      <a:pt x="13" y="93"/>
                    </a:lnTo>
                    <a:lnTo>
                      <a:pt x="14" y="91"/>
                    </a:lnTo>
                    <a:lnTo>
                      <a:pt x="19" y="91"/>
                    </a:lnTo>
                    <a:lnTo>
                      <a:pt x="21" y="90"/>
                    </a:lnTo>
                    <a:lnTo>
                      <a:pt x="21" y="90"/>
                    </a:lnTo>
                    <a:lnTo>
                      <a:pt x="29" y="91"/>
                    </a:lnTo>
                    <a:lnTo>
                      <a:pt x="37" y="88"/>
                    </a:lnTo>
                    <a:lnTo>
                      <a:pt x="40" y="85"/>
                    </a:lnTo>
                    <a:lnTo>
                      <a:pt x="48" y="85"/>
                    </a:lnTo>
                    <a:lnTo>
                      <a:pt x="52" y="88"/>
                    </a:lnTo>
                    <a:lnTo>
                      <a:pt x="53" y="89"/>
                    </a:lnTo>
                    <a:lnTo>
                      <a:pt x="57" y="89"/>
                    </a:lnTo>
                    <a:lnTo>
                      <a:pt x="63" y="85"/>
                    </a:lnTo>
                    <a:lnTo>
                      <a:pt x="70" y="84"/>
                    </a:lnTo>
                    <a:lnTo>
                      <a:pt x="68" y="83"/>
                    </a:lnTo>
                    <a:lnTo>
                      <a:pt x="75" y="74"/>
                    </a:lnTo>
                    <a:lnTo>
                      <a:pt x="78" y="68"/>
                    </a:lnTo>
                    <a:lnTo>
                      <a:pt x="82" y="61"/>
                    </a:lnTo>
                    <a:lnTo>
                      <a:pt x="86" y="49"/>
                    </a:lnTo>
                    <a:lnTo>
                      <a:pt x="86" y="47"/>
                    </a:lnTo>
                    <a:lnTo>
                      <a:pt x="87" y="44"/>
                    </a:lnTo>
                    <a:lnTo>
                      <a:pt x="87" y="42"/>
                    </a:lnTo>
                    <a:lnTo>
                      <a:pt x="92" y="37"/>
                    </a:lnTo>
                    <a:lnTo>
                      <a:pt x="94" y="38"/>
                    </a:lnTo>
                    <a:lnTo>
                      <a:pt x="98" y="38"/>
                    </a:lnTo>
                    <a:lnTo>
                      <a:pt x="107" y="38"/>
                    </a:lnTo>
                    <a:lnTo>
                      <a:pt x="108" y="39"/>
                    </a:lnTo>
                    <a:lnTo>
                      <a:pt x="112" y="39"/>
                    </a:lnTo>
                    <a:lnTo>
                      <a:pt x="115" y="40"/>
                    </a:lnTo>
                    <a:lnTo>
                      <a:pt x="115"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8" name="Freeform 161">
                <a:extLst>
                  <a:ext uri="{FF2B5EF4-FFF2-40B4-BE49-F238E27FC236}">
                    <a16:creationId xmlns:a16="http://schemas.microsoft.com/office/drawing/2014/main" id="{126A93DE-B2B5-ED29-F04F-7AE2B7EF6867}"/>
                  </a:ext>
                </a:extLst>
              </p:cNvPr>
              <p:cNvSpPr/>
              <p:nvPr/>
            </p:nvSpPr>
            <p:spPr bwMode="auto">
              <a:xfrm>
                <a:off x="3922713" y="2765426"/>
                <a:ext cx="198438" cy="381000"/>
              </a:xfrm>
              <a:custGeom>
                <a:avLst/>
                <a:gdLst>
                  <a:gd name="T0" fmla="*/ 75 w 125"/>
                  <a:gd name="T1" fmla="*/ 25 h 240"/>
                  <a:gd name="T2" fmla="*/ 67 w 125"/>
                  <a:gd name="T3" fmla="*/ 9 h 240"/>
                  <a:gd name="T4" fmla="*/ 62 w 125"/>
                  <a:gd name="T5" fmla="*/ 7 h 240"/>
                  <a:gd name="T6" fmla="*/ 47 w 125"/>
                  <a:gd name="T7" fmla="*/ 0 h 240"/>
                  <a:gd name="T8" fmla="*/ 33 w 125"/>
                  <a:gd name="T9" fmla="*/ 9 h 240"/>
                  <a:gd name="T10" fmla="*/ 21 w 125"/>
                  <a:gd name="T11" fmla="*/ 10 h 240"/>
                  <a:gd name="T12" fmla="*/ 13 w 125"/>
                  <a:gd name="T13" fmla="*/ 14 h 240"/>
                  <a:gd name="T14" fmla="*/ 5 w 125"/>
                  <a:gd name="T15" fmla="*/ 11 h 240"/>
                  <a:gd name="T16" fmla="*/ 1 w 125"/>
                  <a:gd name="T17" fmla="*/ 16 h 240"/>
                  <a:gd name="T18" fmla="*/ 11 w 125"/>
                  <a:gd name="T19" fmla="*/ 30 h 240"/>
                  <a:gd name="T20" fmla="*/ 32 w 125"/>
                  <a:gd name="T21" fmla="*/ 38 h 240"/>
                  <a:gd name="T22" fmla="*/ 45 w 125"/>
                  <a:gd name="T23" fmla="*/ 49 h 240"/>
                  <a:gd name="T24" fmla="*/ 43 w 125"/>
                  <a:gd name="T25" fmla="*/ 62 h 240"/>
                  <a:gd name="T26" fmla="*/ 38 w 125"/>
                  <a:gd name="T27" fmla="*/ 69 h 240"/>
                  <a:gd name="T28" fmla="*/ 44 w 125"/>
                  <a:gd name="T29" fmla="*/ 76 h 240"/>
                  <a:gd name="T30" fmla="*/ 65 w 125"/>
                  <a:gd name="T31" fmla="*/ 91 h 240"/>
                  <a:gd name="T32" fmla="*/ 75 w 125"/>
                  <a:gd name="T33" fmla="*/ 103 h 240"/>
                  <a:gd name="T34" fmla="*/ 84 w 125"/>
                  <a:gd name="T35" fmla="*/ 111 h 240"/>
                  <a:gd name="T36" fmla="*/ 90 w 125"/>
                  <a:gd name="T37" fmla="*/ 118 h 240"/>
                  <a:gd name="T38" fmla="*/ 94 w 125"/>
                  <a:gd name="T39" fmla="*/ 127 h 240"/>
                  <a:gd name="T40" fmla="*/ 94 w 125"/>
                  <a:gd name="T41" fmla="*/ 141 h 240"/>
                  <a:gd name="T42" fmla="*/ 98 w 125"/>
                  <a:gd name="T43" fmla="*/ 160 h 240"/>
                  <a:gd name="T44" fmla="*/ 96 w 125"/>
                  <a:gd name="T45" fmla="*/ 181 h 240"/>
                  <a:gd name="T46" fmla="*/ 82 w 125"/>
                  <a:gd name="T47" fmla="*/ 191 h 240"/>
                  <a:gd name="T48" fmla="*/ 81 w 125"/>
                  <a:gd name="T49" fmla="*/ 200 h 240"/>
                  <a:gd name="T50" fmla="*/ 72 w 125"/>
                  <a:gd name="T51" fmla="*/ 204 h 240"/>
                  <a:gd name="T52" fmla="*/ 55 w 125"/>
                  <a:gd name="T53" fmla="*/ 209 h 240"/>
                  <a:gd name="T54" fmla="*/ 57 w 125"/>
                  <a:gd name="T55" fmla="*/ 214 h 240"/>
                  <a:gd name="T56" fmla="*/ 65 w 125"/>
                  <a:gd name="T57" fmla="*/ 218 h 240"/>
                  <a:gd name="T58" fmla="*/ 60 w 125"/>
                  <a:gd name="T59" fmla="*/ 230 h 240"/>
                  <a:gd name="T60" fmla="*/ 61 w 125"/>
                  <a:gd name="T61" fmla="*/ 240 h 240"/>
                  <a:gd name="T62" fmla="*/ 67 w 125"/>
                  <a:gd name="T63" fmla="*/ 233 h 240"/>
                  <a:gd name="T64" fmla="*/ 76 w 125"/>
                  <a:gd name="T65" fmla="*/ 227 h 240"/>
                  <a:gd name="T66" fmla="*/ 80 w 125"/>
                  <a:gd name="T67" fmla="*/ 221 h 240"/>
                  <a:gd name="T68" fmla="*/ 81 w 125"/>
                  <a:gd name="T69" fmla="*/ 216 h 240"/>
                  <a:gd name="T70" fmla="*/ 73 w 125"/>
                  <a:gd name="T71" fmla="*/ 211 h 240"/>
                  <a:gd name="T72" fmla="*/ 89 w 125"/>
                  <a:gd name="T73" fmla="*/ 211 h 240"/>
                  <a:gd name="T74" fmla="*/ 102 w 125"/>
                  <a:gd name="T75" fmla="*/ 208 h 240"/>
                  <a:gd name="T76" fmla="*/ 112 w 125"/>
                  <a:gd name="T77" fmla="*/ 200 h 240"/>
                  <a:gd name="T78" fmla="*/ 121 w 125"/>
                  <a:gd name="T79" fmla="*/ 191 h 240"/>
                  <a:gd name="T80" fmla="*/ 122 w 125"/>
                  <a:gd name="T81" fmla="*/ 179 h 240"/>
                  <a:gd name="T82" fmla="*/ 124 w 125"/>
                  <a:gd name="T83" fmla="*/ 170 h 240"/>
                  <a:gd name="T84" fmla="*/ 121 w 125"/>
                  <a:gd name="T85" fmla="*/ 161 h 240"/>
                  <a:gd name="T86" fmla="*/ 119 w 125"/>
                  <a:gd name="T87" fmla="*/ 148 h 240"/>
                  <a:gd name="T88" fmla="*/ 113 w 125"/>
                  <a:gd name="T89" fmla="*/ 137 h 240"/>
                  <a:gd name="T90" fmla="*/ 109 w 125"/>
                  <a:gd name="T91" fmla="*/ 126 h 240"/>
                  <a:gd name="T92" fmla="*/ 82 w 125"/>
                  <a:gd name="T93" fmla="*/ 105 h 240"/>
                  <a:gd name="T94" fmla="*/ 70 w 125"/>
                  <a:gd name="T95" fmla="*/ 91 h 240"/>
                  <a:gd name="T96" fmla="*/ 63 w 125"/>
                  <a:gd name="T97" fmla="*/ 82 h 240"/>
                  <a:gd name="T98" fmla="*/ 58 w 125"/>
                  <a:gd name="T99" fmla="*/ 69 h 240"/>
                  <a:gd name="T100" fmla="*/ 58 w 125"/>
                  <a:gd name="T101" fmla="*/ 59 h 240"/>
                  <a:gd name="T102" fmla="*/ 63 w 125"/>
                  <a:gd name="T103" fmla="*/ 54 h 240"/>
                  <a:gd name="T104" fmla="*/ 67 w 125"/>
                  <a:gd name="T105" fmla="*/ 47 h 240"/>
                  <a:gd name="T106" fmla="*/ 68 w 125"/>
                  <a:gd name="T107" fmla="*/ 37 h 240"/>
                  <a:gd name="T108" fmla="*/ 77 w 125"/>
                  <a:gd name="T109" fmla="*/ 37 h 240"/>
                  <a:gd name="T110" fmla="*/ 82 w 125"/>
                  <a:gd name="T111" fmla="*/ 31 h 240"/>
                  <a:gd name="T112" fmla="*/ 90 w 125"/>
                  <a:gd name="T113" fmla="*/ 29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5" h="240">
                    <a:moveTo>
                      <a:pt x="89" y="28"/>
                    </a:moveTo>
                    <a:lnTo>
                      <a:pt x="87" y="29"/>
                    </a:lnTo>
                    <a:lnTo>
                      <a:pt x="85" y="28"/>
                    </a:lnTo>
                    <a:lnTo>
                      <a:pt x="82" y="28"/>
                    </a:lnTo>
                    <a:lnTo>
                      <a:pt x="75" y="25"/>
                    </a:lnTo>
                    <a:lnTo>
                      <a:pt x="74" y="23"/>
                    </a:lnTo>
                    <a:lnTo>
                      <a:pt x="68" y="21"/>
                    </a:lnTo>
                    <a:lnTo>
                      <a:pt x="67" y="17"/>
                    </a:lnTo>
                    <a:lnTo>
                      <a:pt x="65" y="16"/>
                    </a:lnTo>
                    <a:lnTo>
                      <a:pt x="67" y="9"/>
                    </a:lnTo>
                    <a:lnTo>
                      <a:pt x="69" y="9"/>
                    </a:lnTo>
                    <a:lnTo>
                      <a:pt x="69" y="8"/>
                    </a:lnTo>
                    <a:lnTo>
                      <a:pt x="68" y="7"/>
                    </a:lnTo>
                    <a:lnTo>
                      <a:pt x="63" y="8"/>
                    </a:lnTo>
                    <a:lnTo>
                      <a:pt x="62" y="7"/>
                    </a:lnTo>
                    <a:lnTo>
                      <a:pt x="55" y="7"/>
                    </a:lnTo>
                    <a:lnTo>
                      <a:pt x="53" y="5"/>
                    </a:lnTo>
                    <a:lnTo>
                      <a:pt x="50" y="3"/>
                    </a:lnTo>
                    <a:lnTo>
                      <a:pt x="50" y="1"/>
                    </a:lnTo>
                    <a:lnTo>
                      <a:pt x="47" y="0"/>
                    </a:lnTo>
                    <a:lnTo>
                      <a:pt x="46" y="1"/>
                    </a:lnTo>
                    <a:lnTo>
                      <a:pt x="41" y="1"/>
                    </a:lnTo>
                    <a:lnTo>
                      <a:pt x="39" y="2"/>
                    </a:lnTo>
                    <a:lnTo>
                      <a:pt x="39" y="8"/>
                    </a:lnTo>
                    <a:lnTo>
                      <a:pt x="33" y="9"/>
                    </a:lnTo>
                    <a:lnTo>
                      <a:pt x="30" y="8"/>
                    </a:lnTo>
                    <a:lnTo>
                      <a:pt x="28" y="9"/>
                    </a:lnTo>
                    <a:lnTo>
                      <a:pt x="26" y="10"/>
                    </a:lnTo>
                    <a:lnTo>
                      <a:pt x="22" y="14"/>
                    </a:lnTo>
                    <a:lnTo>
                      <a:pt x="21" y="10"/>
                    </a:lnTo>
                    <a:lnTo>
                      <a:pt x="21" y="10"/>
                    </a:lnTo>
                    <a:lnTo>
                      <a:pt x="18" y="14"/>
                    </a:lnTo>
                    <a:lnTo>
                      <a:pt x="15" y="10"/>
                    </a:lnTo>
                    <a:lnTo>
                      <a:pt x="14" y="10"/>
                    </a:lnTo>
                    <a:lnTo>
                      <a:pt x="13" y="14"/>
                    </a:lnTo>
                    <a:lnTo>
                      <a:pt x="9" y="14"/>
                    </a:lnTo>
                    <a:lnTo>
                      <a:pt x="7" y="13"/>
                    </a:lnTo>
                    <a:lnTo>
                      <a:pt x="8" y="10"/>
                    </a:lnTo>
                    <a:lnTo>
                      <a:pt x="7" y="10"/>
                    </a:lnTo>
                    <a:lnTo>
                      <a:pt x="5" y="11"/>
                    </a:lnTo>
                    <a:lnTo>
                      <a:pt x="2" y="13"/>
                    </a:lnTo>
                    <a:lnTo>
                      <a:pt x="2" y="15"/>
                    </a:lnTo>
                    <a:lnTo>
                      <a:pt x="0" y="15"/>
                    </a:lnTo>
                    <a:lnTo>
                      <a:pt x="1" y="16"/>
                    </a:lnTo>
                    <a:lnTo>
                      <a:pt x="1" y="16"/>
                    </a:lnTo>
                    <a:lnTo>
                      <a:pt x="6" y="17"/>
                    </a:lnTo>
                    <a:lnTo>
                      <a:pt x="8" y="22"/>
                    </a:lnTo>
                    <a:lnTo>
                      <a:pt x="11" y="24"/>
                    </a:lnTo>
                    <a:lnTo>
                      <a:pt x="13" y="29"/>
                    </a:lnTo>
                    <a:lnTo>
                      <a:pt x="11" y="30"/>
                    </a:lnTo>
                    <a:lnTo>
                      <a:pt x="16" y="35"/>
                    </a:lnTo>
                    <a:lnTo>
                      <a:pt x="20" y="39"/>
                    </a:lnTo>
                    <a:lnTo>
                      <a:pt x="25" y="39"/>
                    </a:lnTo>
                    <a:lnTo>
                      <a:pt x="29" y="40"/>
                    </a:lnTo>
                    <a:lnTo>
                      <a:pt x="32" y="38"/>
                    </a:lnTo>
                    <a:lnTo>
                      <a:pt x="37" y="38"/>
                    </a:lnTo>
                    <a:lnTo>
                      <a:pt x="39" y="42"/>
                    </a:lnTo>
                    <a:lnTo>
                      <a:pt x="44" y="43"/>
                    </a:lnTo>
                    <a:lnTo>
                      <a:pt x="45" y="46"/>
                    </a:lnTo>
                    <a:lnTo>
                      <a:pt x="45" y="49"/>
                    </a:lnTo>
                    <a:lnTo>
                      <a:pt x="48" y="50"/>
                    </a:lnTo>
                    <a:lnTo>
                      <a:pt x="48" y="53"/>
                    </a:lnTo>
                    <a:lnTo>
                      <a:pt x="46" y="54"/>
                    </a:lnTo>
                    <a:lnTo>
                      <a:pt x="45" y="60"/>
                    </a:lnTo>
                    <a:lnTo>
                      <a:pt x="43" y="62"/>
                    </a:lnTo>
                    <a:lnTo>
                      <a:pt x="39" y="62"/>
                    </a:lnTo>
                    <a:lnTo>
                      <a:pt x="35" y="64"/>
                    </a:lnTo>
                    <a:lnTo>
                      <a:pt x="33" y="64"/>
                    </a:lnTo>
                    <a:lnTo>
                      <a:pt x="33" y="65"/>
                    </a:lnTo>
                    <a:lnTo>
                      <a:pt x="38" y="69"/>
                    </a:lnTo>
                    <a:lnTo>
                      <a:pt x="35" y="72"/>
                    </a:lnTo>
                    <a:lnTo>
                      <a:pt x="35" y="72"/>
                    </a:lnTo>
                    <a:lnTo>
                      <a:pt x="37" y="72"/>
                    </a:lnTo>
                    <a:lnTo>
                      <a:pt x="39" y="76"/>
                    </a:lnTo>
                    <a:lnTo>
                      <a:pt x="44" y="76"/>
                    </a:lnTo>
                    <a:lnTo>
                      <a:pt x="48" y="79"/>
                    </a:lnTo>
                    <a:lnTo>
                      <a:pt x="52" y="79"/>
                    </a:lnTo>
                    <a:lnTo>
                      <a:pt x="57" y="84"/>
                    </a:lnTo>
                    <a:lnTo>
                      <a:pt x="61" y="87"/>
                    </a:lnTo>
                    <a:lnTo>
                      <a:pt x="65" y="91"/>
                    </a:lnTo>
                    <a:lnTo>
                      <a:pt x="65" y="94"/>
                    </a:lnTo>
                    <a:lnTo>
                      <a:pt x="69" y="99"/>
                    </a:lnTo>
                    <a:lnTo>
                      <a:pt x="70" y="102"/>
                    </a:lnTo>
                    <a:lnTo>
                      <a:pt x="72" y="103"/>
                    </a:lnTo>
                    <a:lnTo>
                      <a:pt x="75" y="103"/>
                    </a:lnTo>
                    <a:lnTo>
                      <a:pt x="77" y="106"/>
                    </a:lnTo>
                    <a:lnTo>
                      <a:pt x="78" y="109"/>
                    </a:lnTo>
                    <a:lnTo>
                      <a:pt x="80" y="110"/>
                    </a:lnTo>
                    <a:lnTo>
                      <a:pt x="81" y="110"/>
                    </a:lnTo>
                    <a:lnTo>
                      <a:pt x="84" y="111"/>
                    </a:lnTo>
                    <a:lnTo>
                      <a:pt x="83" y="115"/>
                    </a:lnTo>
                    <a:lnTo>
                      <a:pt x="84" y="115"/>
                    </a:lnTo>
                    <a:lnTo>
                      <a:pt x="88" y="115"/>
                    </a:lnTo>
                    <a:lnTo>
                      <a:pt x="89" y="118"/>
                    </a:lnTo>
                    <a:lnTo>
                      <a:pt x="90" y="118"/>
                    </a:lnTo>
                    <a:lnTo>
                      <a:pt x="94" y="117"/>
                    </a:lnTo>
                    <a:lnTo>
                      <a:pt x="96" y="120"/>
                    </a:lnTo>
                    <a:lnTo>
                      <a:pt x="94" y="123"/>
                    </a:lnTo>
                    <a:lnTo>
                      <a:pt x="92" y="126"/>
                    </a:lnTo>
                    <a:lnTo>
                      <a:pt x="94" y="127"/>
                    </a:lnTo>
                    <a:lnTo>
                      <a:pt x="97" y="127"/>
                    </a:lnTo>
                    <a:lnTo>
                      <a:pt x="97" y="133"/>
                    </a:lnTo>
                    <a:lnTo>
                      <a:pt x="92" y="137"/>
                    </a:lnTo>
                    <a:lnTo>
                      <a:pt x="92" y="139"/>
                    </a:lnTo>
                    <a:lnTo>
                      <a:pt x="94" y="141"/>
                    </a:lnTo>
                    <a:lnTo>
                      <a:pt x="95" y="147"/>
                    </a:lnTo>
                    <a:lnTo>
                      <a:pt x="91" y="149"/>
                    </a:lnTo>
                    <a:lnTo>
                      <a:pt x="92" y="152"/>
                    </a:lnTo>
                    <a:lnTo>
                      <a:pt x="95" y="153"/>
                    </a:lnTo>
                    <a:lnTo>
                      <a:pt x="98" y="160"/>
                    </a:lnTo>
                    <a:lnTo>
                      <a:pt x="98" y="164"/>
                    </a:lnTo>
                    <a:lnTo>
                      <a:pt x="98" y="168"/>
                    </a:lnTo>
                    <a:lnTo>
                      <a:pt x="98" y="172"/>
                    </a:lnTo>
                    <a:lnTo>
                      <a:pt x="98" y="176"/>
                    </a:lnTo>
                    <a:lnTo>
                      <a:pt x="96" y="181"/>
                    </a:lnTo>
                    <a:lnTo>
                      <a:pt x="94" y="182"/>
                    </a:lnTo>
                    <a:lnTo>
                      <a:pt x="92" y="184"/>
                    </a:lnTo>
                    <a:lnTo>
                      <a:pt x="88" y="185"/>
                    </a:lnTo>
                    <a:lnTo>
                      <a:pt x="84" y="187"/>
                    </a:lnTo>
                    <a:lnTo>
                      <a:pt x="82" y="191"/>
                    </a:lnTo>
                    <a:lnTo>
                      <a:pt x="76" y="191"/>
                    </a:lnTo>
                    <a:lnTo>
                      <a:pt x="74" y="192"/>
                    </a:lnTo>
                    <a:lnTo>
                      <a:pt x="74" y="197"/>
                    </a:lnTo>
                    <a:lnTo>
                      <a:pt x="77" y="197"/>
                    </a:lnTo>
                    <a:lnTo>
                      <a:pt x="81" y="200"/>
                    </a:lnTo>
                    <a:lnTo>
                      <a:pt x="80" y="203"/>
                    </a:lnTo>
                    <a:lnTo>
                      <a:pt x="82" y="207"/>
                    </a:lnTo>
                    <a:lnTo>
                      <a:pt x="75" y="208"/>
                    </a:lnTo>
                    <a:lnTo>
                      <a:pt x="74" y="205"/>
                    </a:lnTo>
                    <a:lnTo>
                      <a:pt x="72" y="204"/>
                    </a:lnTo>
                    <a:lnTo>
                      <a:pt x="63" y="206"/>
                    </a:lnTo>
                    <a:lnTo>
                      <a:pt x="62" y="205"/>
                    </a:lnTo>
                    <a:lnTo>
                      <a:pt x="60" y="205"/>
                    </a:lnTo>
                    <a:lnTo>
                      <a:pt x="59" y="209"/>
                    </a:lnTo>
                    <a:lnTo>
                      <a:pt x="55" y="209"/>
                    </a:lnTo>
                    <a:lnTo>
                      <a:pt x="53" y="212"/>
                    </a:lnTo>
                    <a:lnTo>
                      <a:pt x="53" y="212"/>
                    </a:lnTo>
                    <a:lnTo>
                      <a:pt x="53" y="215"/>
                    </a:lnTo>
                    <a:lnTo>
                      <a:pt x="54" y="215"/>
                    </a:lnTo>
                    <a:lnTo>
                      <a:pt x="57" y="214"/>
                    </a:lnTo>
                    <a:lnTo>
                      <a:pt x="58" y="215"/>
                    </a:lnTo>
                    <a:lnTo>
                      <a:pt x="60" y="215"/>
                    </a:lnTo>
                    <a:lnTo>
                      <a:pt x="63" y="215"/>
                    </a:lnTo>
                    <a:lnTo>
                      <a:pt x="70" y="212"/>
                    </a:lnTo>
                    <a:lnTo>
                      <a:pt x="65" y="218"/>
                    </a:lnTo>
                    <a:lnTo>
                      <a:pt x="61" y="221"/>
                    </a:lnTo>
                    <a:lnTo>
                      <a:pt x="59" y="225"/>
                    </a:lnTo>
                    <a:lnTo>
                      <a:pt x="59" y="229"/>
                    </a:lnTo>
                    <a:lnTo>
                      <a:pt x="59" y="230"/>
                    </a:lnTo>
                    <a:lnTo>
                      <a:pt x="60" y="230"/>
                    </a:lnTo>
                    <a:lnTo>
                      <a:pt x="59" y="233"/>
                    </a:lnTo>
                    <a:lnTo>
                      <a:pt x="59" y="235"/>
                    </a:lnTo>
                    <a:lnTo>
                      <a:pt x="60" y="236"/>
                    </a:lnTo>
                    <a:lnTo>
                      <a:pt x="66" y="234"/>
                    </a:lnTo>
                    <a:lnTo>
                      <a:pt x="61" y="240"/>
                    </a:lnTo>
                    <a:lnTo>
                      <a:pt x="63" y="238"/>
                    </a:lnTo>
                    <a:lnTo>
                      <a:pt x="63" y="236"/>
                    </a:lnTo>
                    <a:lnTo>
                      <a:pt x="66" y="236"/>
                    </a:lnTo>
                    <a:lnTo>
                      <a:pt x="67" y="236"/>
                    </a:lnTo>
                    <a:lnTo>
                      <a:pt x="67" y="233"/>
                    </a:lnTo>
                    <a:lnTo>
                      <a:pt x="68" y="230"/>
                    </a:lnTo>
                    <a:lnTo>
                      <a:pt x="70" y="230"/>
                    </a:lnTo>
                    <a:lnTo>
                      <a:pt x="72" y="229"/>
                    </a:lnTo>
                    <a:lnTo>
                      <a:pt x="75" y="227"/>
                    </a:lnTo>
                    <a:lnTo>
                      <a:pt x="76" y="227"/>
                    </a:lnTo>
                    <a:lnTo>
                      <a:pt x="77" y="226"/>
                    </a:lnTo>
                    <a:lnTo>
                      <a:pt x="76" y="226"/>
                    </a:lnTo>
                    <a:lnTo>
                      <a:pt x="77" y="225"/>
                    </a:lnTo>
                    <a:lnTo>
                      <a:pt x="76" y="221"/>
                    </a:lnTo>
                    <a:lnTo>
                      <a:pt x="80" y="221"/>
                    </a:lnTo>
                    <a:lnTo>
                      <a:pt x="81" y="222"/>
                    </a:lnTo>
                    <a:lnTo>
                      <a:pt x="82" y="222"/>
                    </a:lnTo>
                    <a:lnTo>
                      <a:pt x="82" y="221"/>
                    </a:lnTo>
                    <a:lnTo>
                      <a:pt x="80" y="219"/>
                    </a:lnTo>
                    <a:lnTo>
                      <a:pt x="81" y="216"/>
                    </a:lnTo>
                    <a:lnTo>
                      <a:pt x="84" y="219"/>
                    </a:lnTo>
                    <a:lnTo>
                      <a:pt x="84" y="219"/>
                    </a:lnTo>
                    <a:lnTo>
                      <a:pt x="83" y="216"/>
                    </a:lnTo>
                    <a:lnTo>
                      <a:pt x="84" y="216"/>
                    </a:lnTo>
                    <a:lnTo>
                      <a:pt x="73" y="211"/>
                    </a:lnTo>
                    <a:lnTo>
                      <a:pt x="83" y="213"/>
                    </a:lnTo>
                    <a:lnTo>
                      <a:pt x="77" y="208"/>
                    </a:lnTo>
                    <a:lnTo>
                      <a:pt x="85" y="211"/>
                    </a:lnTo>
                    <a:lnTo>
                      <a:pt x="88" y="204"/>
                    </a:lnTo>
                    <a:lnTo>
                      <a:pt x="89" y="211"/>
                    </a:lnTo>
                    <a:lnTo>
                      <a:pt x="88" y="212"/>
                    </a:lnTo>
                    <a:lnTo>
                      <a:pt x="90" y="212"/>
                    </a:lnTo>
                    <a:lnTo>
                      <a:pt x="92" y="212"/>
                    </a:lnTo>
                    <a:lnTo>
                      <a:pt x="96" y="212"/>
                    </a:lnTo>
                    <a:lnTo>
                      <a:pt x="102" y="208"/>
                    </a:lnTo>
                    <a:lnTo>
                      <a:pt x="104" y="206"/>
                    </a:lnTo>
                    <a:lnTo>
                      <a:pt x="106" y="206"/>
                    </a:lnTo>
                    <a:lnTo>
                      <a:pt x="106" y="204"/>
                    </a:lnTo>
                    <a:lnTo>
                      <a:pt x="110" y="201"/>
                    </a:lnTo>
                    <a:lnTo>
                      <a:pt x="112" y="200"/>
                    </a:lnTo>
                    <a:lnTo>
                      <a:pt x="117" y="197"/>
                    </a:lnTo>
                    <a:lnTo>
                      <a:pt x="118" y="197"/>
                    </a:lnTo>
                    <a:lnTo>
                      <a:pt x="118" y="192"/>
                    </a:lnTo>
                    <a:lnTo>
                      <a:pt x="120" y="192"/>
                    </a:lnTo>
                    <a:lnTo>
                      <a:pt x="121" y="191"/>
                    </a:lnTo>
                    <a:lnTo>
                      <a:pt x="120" y="190"/>
                    </a:lnTo>
                    <a:lnTo>
                      <a:pt x="121" y="187"/>
                    </a:lnTo>
                    <a:lnTo>
                      <a:pt x="119" y="184"/>
                    </a:lnTo>
                    <a:lnTo>
                      <a:pt x="122" y="182"/>
                    </a:lnTo>
                    <a:lnTo>
                      <a:pt x="122" y="179"/>
                    </a:lnTo>
                    <a:lnTo>
                      <a:pt x="124" y="178"/>
                    </a:lnTo>
                    <a:lnTo>
                      <a:pt x="122" y="177"/>
                    </a:lnTo>
                    <a:lnTo>
                      <a:pt x="122" y="174"/>
                    </a:lnTo>
                    <a:lnTo>
                      <a:pt x="125" y="171"/>
                    </a:lnTo>
                    <a:lnTo>
                      <a:pt x="124" y="170"/>
                    </a:lnTo>
                    <a:lnTo>
                      <a:pt x="124" y="169"/>
                    </a:lnTo>
                    <a:lnTo>
                      <a:pt x="121" y="168"/>
                    </a:lnTo>
                    <a:lnTo>
                      <a:pt x="121" y="165"/>
                    </a:lnTo>
                    <a:lnTo>
                      <a:pt x="120" y="162"/>
                    </a:lnTo>
                    <a:lnTo>
                      <a:pt x="121" y="161"/>
                    </a:lnTo>
                    <a:lnTo>
                      <a:pt x="120" y="159"/>
                    </a:lnTo>
                    <a:lnTo>
                      <a:pt x="120" y="156"/>
                    </a:lnTo>
                    <a:lnTo>
                      <a:pt x="120" y="154"/>
                    </a:lnTo>
                    <a:lnTo>
                      <a:pt x="120" y="154"/>
                    </a:lnTo>
                    <a:lnTo>
                      <a:pt x="119" y="148"/>
                    </a:lnTo>
                    <a:lnTo>
                      <a:pt x="117" y="148"/>
                    </a:lnTo>
                    <a:lnTo>
                      <a:pt x="117" y="142"/>
                    </a:lnTo>
                    <a:lnTo>
                      <a:pt x="113" y="139"/>
                    </a:lnTo>
                    <a:lnTo>
                      <a:pt x="114" y="137"/>
                    </a:lnTo>
                    <a:lnTo>
                      <a:pt x="113" y="137"/>
                    </a:lnTo>
                    <a:lnTo>
                      <a:pt x="113" y="134"/>
                    </a:lnTo>
                    <a:lnTo>
                      <a:pt x="110" y="131"/>
                    </a:lnTo>
                    <a:lnTo>
                      <a:pt x="110" y="130"/>
                    </a:lnTo>
                    <a:lnTo>
                      <a:pt x="110" y="130"/>
                    </a:lnTo>
                    <a:lnTo>
                      <a:pt x="109" y="126"/>
                    </a:lnTo>
                    <a:lnTo>
                      <a:pt x="107" y="123"/>
                    </a:lnTo>
                    <a:lnTo>
                      <a:pt x="99" y="118"/>
                    </a:lnTo>
                    <a:lnTo>
                      <a:pt x="98" y="115"/>
                    </a:lnTo>
                    <a:lnTo>
                      <a:pt x="91" y="110"/>
                    </a:lnTo>
                    <a:lnTo>
                      <a:pt x="82" y="105"/>
                    </a:lnTo>
                    <a:lnTo>
                      <a:pt x="82" y="104"/>
                    </a:lnTo>
                    <a:lnTo>
                      <a:pt x="78" y="103"/>
                    </a:lnTo>
                    <a:lnTo>
                      <a:pt x="73" y="97"/>
                    </a:lnTo>
                    <a:lnTo>
                      <a:pt x="72" y="95"/>
                    </a:lnTo>
                    <a:lnTo>
                      <a:pt x="70" y="91"/>
                    </a:lnTo>
                    <a:lnTo>
                      <a:pt x="70" y="90"/>
                    </a:lnTo>
                    <a:lnTo>
                      <a:pt x="70" y="89"/>
                    </a:lnTo>
                    <a:lnTo>
                      <a:pt x="69" y="87"/>
                    </a:lnTo>
                    <a:lnTo>
                      <a:pt x="68" y="87"/>
                    </a:lnTo>
                    <a:lnTo>
                      <a:pt x="63" y="82"/>
                    </a:lnTo>
                    <a:lnTo>
                      <a:pt x="59" y="80"/>
                    </a:lnTo>
                    <a:lnTo>
                      <a:pt x="53" y="77"/>
                    </a:lnTo>
                    <a:lnTo>
                      <a:pt x="59" y="76"/>
                    </a:lnTo>
                    <a:lnTo>
                      <a:pt x="55" y="73"/>
                    </a:lnTo>
                    <a:lnTo>
                      <a:pt x="58" y="69"/>
                    </a:lnTo>
                    <a:lnTo>
                      <a:pt x="59" y="66"/>
                    </a:lnTo>
                    <a:lnTo>
                      <a:pt x="59" y="65"/>
                    </a:lnTo>
                    <a:lnTo>
                      <a:pt x="57" y="65"/>
                    </a:lnTo>
                    <a:lnTo>
                      <a:pt x="57" y="60"/>
                    </a:lnTo>
                    <a:lnTo>
                      <a:pt x="58" y="59"/>
                    </a:lnTo>
                    <a:lnTo>
                      <a:pt x="59" y="57"/>
                    </a:lnTo>
                    <a:lnTo>
                      <a:pt x="60" y="55"/>
                    </a:lnTo>
                    <a:lnTo>
                      <a:pt x="61" y="51"/>
                    </a:lnTo>
                    <a:lnTo>
                      <a:pt x="63" y="54"/>
                    </a:lnTo>
                    <a:lnTo>
                      <a:pt x="63" y="54"/>
                    </a:lnTo>
                    <a:lnTo>
                      <a:pt x="66" y="51"/>
                    </a:lnTo>
                    <a:lnTo>
                      <a:pt x="67" y="51"/>
                    </a:lnTo>
                    <a:lnTo>
                      <a:pt x="67" y="51"/>
                    </a:lnTo>
                    <a:lnTo>
                      <a:pt x="66" y="49"/>
                    </a:lnTo>
                    <a:lnTo>
                      <a:pt x="67" y="47"/>
                    </a:lnTo>
                    <a:lnTo>
                      <a:pt x="67" y="46"/>
                    </a:lnTo>
                    <a:lnTo>
                      <a:pt x="67" y="44"/>
                    </a:lnTo>
                    <a:lnTo>
                      <a:pt x="66" y="43"/>
                    </a:lnTo>
                    <a:lnTo>
                      <a:pt x="68" y="40"/>
                    </a:lnTo>
                    <a:lnTo>
                      <a:pt x="68" y="37"/>
                    </a:lnTo>
                    <a:lnTo>
                      <a:pt x="70" y="38"/>
                    </a:lnTo>
                    <a:lnTo>
                      <a:pt x="72" y="39"/>
                    </a:lnTo>
                    <a:lnTo>
                      <a:pt x="73" y="38"/>
                    </a:lnTo>
                    <a:lnTo>
                      <a:pt x="76" y="37"/>
                    </a:lnTo>
                    <a:lnTo>
                      <a:pt x="77" y="37"/>
                    </a:lnTo>
                    <a:lnTo>
                      <a:pt x="77" y="37"/>
                    </a:lnTo>
                    <a:lnTo>
                      <a:pt x="78" y="37"/>
                    </a:lnTo>
                    <a:lnTo>
                      <a:pt x="77" y="35"/>
                    </a:lnTo>
                    <a:lnTo>
                      <a:pt x="78" y="32"/>
                    </a:lnTo>
                    <a:lnTo>
                      <a:pt x="82" y="31"/>
                    </a:lnTo>
                    <a:lnTo>
                      <a:pt x="85" y="32"/>
                    </a:lnTo>
                    <a:lnTo>
                      <a:pt x="88" y="30"/>
                    </a:lnTo>
                    <a:lnTo>
                      <a:pt x="89" y="30"/>
                    </a:lnTo>
                    <a:lnTo>
                      <a:pt x="90" y="30"/>
                    </a:lnTo>
                    <a:lnTo>
                      <a:pt x="90" y="29"/>
                    </a:lnTo>
                    <a:lnTo>
                      <a:pt x="90" y="29"/>
                    </a:lnTo>
                    <a:lnTo>
                      <a:pt x="90" y="29"/>
                    </a:lnTo>
                    <a:lnTo>
                      <a:pt x="89" y="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09" name="Freeform 162">
                <a:extLst>
                  <a:ext uri="{FF2B5EF4-FFF2-40B4-BE49-F238E27FC236}">
                    <a16:creationId xmlns:a16="http://schemas.microsoft.com/office/drawing/2014/main" id="{537706AB-B0C2-9194-E4B9-8085F4BC49B9}"/>
                  </a:ext>
                </a:extLst>
              </p:cNvPr>
              <p:cNvSpPr/>
              <p:nvPr/>
            </p:nvSpPr>
            <p:spPr bwMode="auto">
              <a:xfrm>
                <a:off x="3949700" y="2995613"/>
                <a:ext cx="125413" cy="104775"/>
              </a:xfrm>
              <a:custGeom>
                <a:avLst/>
                <a:gdLst>
                  <a:gd name="T0" fmla="*/ 66 w 79"/>
                  <a:gd name="T1" fmla="*/ 2 h 66"/>
                  <a:gd name="T2" fmla="*/ 63 w 79"/>
                  <a:gd name="T3" fmla="*/ 0 h 66"/>
                  <a:gd name="T4" fmla="*/ 57 w 79"/>
                  <a:gd name="T5" fmla="*/ 2 h 66"/>
                  <a:gd name="T6" fmla="*/ 59 w 79"/>
                  <a:gd name="T7" fmla="*/ 8 h 66"/>
                  <a:gd name="T8" fmla="*/ 60 w 79"/>
                  <a:gd name="T9" fmla="*/ 15 h 66"/>
                  <a:gd name="T10" fmla="*/ 51 w 79"/>
                  <a:gd name="T11" fmla="*/ 8 h 66"/>
                  <a:gd name="T12" fmla="*/ 44 w 79"/>
                  <a:gd name="T13" fmla="*/ 5 h 66"/>
                  <a:gd name="T14" fmla="*/ 41 w 79"/>
                  <a:gd name="T15" fmla="*/ 4 h 66"/>
                  <a:gd name="T16" fmla="*/ 40 w 79"/>
                  <a:gd name="T17" fmla="*/ 4 h 66"/>
                  <a:gd name="T18" fmla="*/ 37 w 79"/>
                  <a:gd name="T19" fmla="*/ 2 h 66"/>
                  <a:gd name="T20" fmla="*/ 29 w 79"/>
                  <a:gd name="T21" fmla="*/ 2 h 66"/>
                  <a:gd name="T22" fmla="*/ 21 w 79"/>
                  <a:gd name="T23" fmla="*/ 3 h 66"/>
                  <a:gd name="T24" fmla="*/ 16 w 79"/>
                  <a:gd name="T25" fmla="*/ 2 h 66"/>
                  <a:gd name="T26" fmla="*/ 6 w 79"/>
                  <a:gd name="T27" fmla="*/ 4 h 66"/>
                  <a:gd name="T28" fmla="*/ 3 w 79"/>
                  <a:gd name="T29" fmla="*/ 12 h 66"/>
                  <a:gd name="T30" fmla="*/ 0 w 79"/>
                  <a:gd name="T31" fmla="*/ 20 h 66"/>
                  <a:gd name="T32" fmla="*/ 4 w 79"/>
                  <a:gd name="T33" fmla="*/ 27 h 66"/>
                  <a:gd name="T34" fmla="*/ 5 w 79"/>
                  <a:gd name="T35" fmla="*/ 37 h 66"/>
                  <a:gd name="T36" fmla="*/ 7 w 79"/>
                  <a:gd name="T37" fmla="*/ 41 h 66"/>
                  <a:gd name="T38" fmla="*/ 8 w 79"/>
                  <a:gd name="T39" fmla="*/ 46 h 66"/>
                  <a:gd name="T40" fmla="*/ 11 w 79"/>
                  <a:gd name="T41" fmla="*/ 51 h 66"/>
                  <a:gd name="T42" fmla="*/ 14 w 79"/>
                  <a:gd name="T43" fmla="*/ 54 h 66"/>
                  <a:gd name="T44" fmla="*/ 14 w 79"/>
                  <a:gd name="T45" fmla="*/ 58 h 66"/>
                  <a:gd name="T46" fmla="*/ 16 w 79"/>
                  <a:gd name="T47" fmla="*/ 60 h 66"/>
                  <a:gd name="T48" fmla="*/ 16 w 79"/>
                  <a:gd name="T49" fmla="*/ 58 h 66"/>
                  <a:gd name="T50" fmla="*/ 22 w 79"/>
                  <a:gd name="T51" fmla="*/ 53 h 66"/>
                  <a:gd name="T52" fmla="*/ 23 w 79"/>
                  <a:gd name="T53" fmla="*/ 60 h 66"/>
                  <a:gd name="T54" fmla="*/ 21 w 79"/>
                  <a:gd name="T55" fmla="*/ 63 h 66"/>
                  <a:gd name="T56" fmla="*/ 22 w 79"/>
                  <a:gd name="T57" fmla="*/ 64 h 66"/>
                  <a:gd name="T58" fmla="*/ 26 w 79"/>
                  <a:gd name="T59" fmla="*/ 61 h 66"/>
                  <a:gd name="T60" fmla="*/ 30 w 79"/>
                  <a:gd name="T61" fmla="*/ 64 h 66"/>
                  <a:gd name="T62" fmla="*/ 34 w 79"/>
                  <a:gd name="T63" fmla="*/ 66 h 66"/>
                  <a:gd name="T64" fmla="*/ 40 w 79"/>
                  <a:gd name="T65" fmla="*/ 62 h 66"/>
                  <a:gd name="T66" fmla="*/ 46 w 79"/>
                  <a:gd name="T67" fmla="*/ 58 h 66"/>
                  <a:gd name="T68" fmla="*/ 55 w 79"/>
                  <a:gd name="T69" fmla="*/ 56 h 66"/>
                  <a:gd name="T70" fmla="*/ 59 w 79"/>
                  <a:gd name="T71" fmla="*/ 60 h 66"/>
                  <a:gd name="T72" fmla="*/ 60 w 79"/>
                  <a:gd name="T73" fmla="*/ 59 h 66"/>
                  <a:gd name="T74" fmla="*/ 59 w 79"/>
                  <a:gd name="T75" fmla="*/ 54 h 66"/>
                  <a:gd name="T76" fmla="*/ 55 w 79"/>
                  <a:gd name="T77" fmla="*/ 46 h 66"/>
                  <a:gd name="T78" fmla="*/ 64 w 79"/>
                  <a:gd name="T79" fmla="*/ 44 h 66"/>
                  <a:gd name="T80" fmla="*/ 70 w 79"/>
                  <a:gd name="T81" fmla="*/ 38 h 66"/>
                  <a:gd name="T82" fmla="*/ 74 w 79"/>
                  <a:gd name="T83" fmla="*/ 34 h 66"/>
                  <a:gd name="T84" fmla="*/ 79 w 79"/>
                  <a:gd name="T85" fmla="*/ 30 h 66"/>
                  <a:gd name="T86" fmla="*/ 79 w 79"/>
                  <a:gd name="T87" fmla="*/ 23 h 66"/>
                  <a:gd name="T88" fmla="*/ 79 w 79"/>
                  <a:gd name="T89" fmla="*/ 16 h 66"/>
                  <a:gd name="T90" fmla="*/ 73 w 79"/>
                  <a:gd name="T91" fmla="*/ 9 h 66"/>
                  <a:gd name="T92" fmla="*/ 70 w 79"/>
                  <a:gd name="T93" fmla="*/ 4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9" h="66">
                    <a:moveTo>
                      <a:pt x="70" y="4"/>
                    </a:moveTo>
                    <a:lnTo>
                      <a:pt x="66" y="2"/>
                    </a:lnTo>
                    <a:lnTo>
                      <a:pt x="64" y="2"/>
                    </a:lnTo>
                    <a:lnTo>
                      <a:pt x="63" y="0"/>
                    </a:lnTo>
                    <a:lnTo>
                      <a:pt x="59" y="1"/>
                    </a:lnTo>
                    <a:lnTo>
                      <a:pt x="57" y="2"/>
                    </a:lnTo>
                    <a:lnTo>
                      <a:pt x="60" y="4"/>
                    </a:lnTo>
                    <a:lnTo>
                      <a:pt x="59" y="8"/>
                    </a:lnTo>
                    <a:lnTo>
                      <a:pt x="60" y="10"/>
                    </a:lnTo>
                    <a:lnTo>
                      <a:pt x="60" y="15"/>
                    </a:lnTo>
                    <a:lnTo>
                      <a:pt x="53" y="12"/>
                    </a:lnTo>
                    <a:lnTo>
                      <a:pt x="51" y="8"/>
                    </a:lnTo>
                    <a:lnTo>
                      <a:pt x="46" y="8"/>
                    </a:lnTo>
                    <a:lnTo>
                      <a:pt x="44" y="5"/>
                    </a:lnTo>
                    <a:lnTo>
                      <a:pt x="42" y="3"/>
                    </a:lnTo>
                    <a:lnTo>
                      <a:pt x="41" y="4"/>
                    </a:lnTo>
                    <a:lnTo>
                      <a:pt x="40" y="4"/>
                    </a:lnTo>
                    <a:lnTo>
                      <a:pt x="40" y="4"/>
                    </a:lnTo>
                    <a:lnTo>
                      <a:pt x="40" y="4"/>
                    </a:lnTo>
                    <a:lnTo>
                      <a:pt x="37" y="2"/>
                    </a:lnTo>
                    <a:lnTo>
                      <a:pt x="33" y="2"/>
                    </a:lnTo>
                    <a:lnTo>
                      <a:pt x="29" y="2"/>
                    </a:lnTo>
                    <a:lnTo>
                      <a:pt x="27" y="2"/>
                    </a:lnTo>
                    <a:lnTo>
                      <a:pt x="21" y="3"/>
                    </a:lnTo>
                    <a:lnTo>
                      <a:pt x="20" y="2"/>
                    </a:lnTo>
                    <a:lnTo>
                      <a:pt x="16" y="2"/>
                    </a:lnTo>
                    <a:lnTo>
                      <a:pt x="8" y="4"/>
                    </a:lnTo>
                    <a:lnTo>
                      <a:pt x="6" y="4"/>
                    </a:lnTo>
                    <a:lnTo>
                      <a:pt x="4" y="8"/>
                    </a:lnTo>
                    <a:lnTo>
                      <a:pt x="3" y="12"/>
                    </a:lnTo>
                    <a:lnTo>
                      <a:pt x="0" y="16"/>
                    </a:lnTo>
                    <a:lnTo>
                      <a:pt x="0" y="20"/>
                    </a:lnTo>
                    <a:lnTo>
                      <a:pt x="1" y="26"/>
                    </a:lnTo>
                    <a:lnTo>
                      <a:pt x="4" y="27"/>
                    </a:lnTo>
                    <a:lnTo>
                      <a:pt x="5" y="31"/>
                    </a:lnTo>
                    <a:lnTo>
                      <a:pt x="5" y="37"/>
                    </a:lnTo>
                    <a:lnTo>
                      <a:pt x="5" y="39"/>
                    </a:lnTo>
                    <a:lnTo>
                      <a:pt x="7" y="41"/>
                    </a:lnTo>
                    <a:lnTo>
                      <a:pt x="7" y="44"/>
                    </a:lnTo>
                    <a:lnTo>
                      <a:pt x="8" y="46"/>
                    </a:lnTo>
                    <a:lnTo>
                      <a:pt x="9" y="48"/>
                    </a:lnTo>
                    <a:lnTo>
                      <a:pt x="11" y="51"/>
                    </a:lnTo>
                    <a:lnTo>
                      <a:pt x="12" y="51"/>
                    </a:lnTo>
                    <a:lnTo>
                      <a:pt x="14" y="54"/>
                    </a:lnTo>
                    <a:lnTo>
                      <a:pt x="13" y="56"/>
                    </a:lnTo>
                    <a:lnTo>
                      <a:pt x="14" y="58"/>
                    </a:lnTo>
                    <a:lnTo>
                      <a:pt x="14" y="59"/>
                    </a:lnTo>
                    <a:lnTo>
                      <a:pt x="16" y="60"/>
                    </a:lnTo>
                    <a:lnTo>
                      <a:pt x="16" y="60"/>
                    </a:lnTo>
                    <a:lnTo>
                      <a:pt x="16" y="58"/>
                    </a:lnTo>
                    <a:lnTo>
                      <a:pt x="19" y="55"/>
                    </a:lnTo>
                    <a:lnTo>
                      <a:pt x="22" y="53"/>
                    </a:lnTo>
                    <a:lnTo>
                      <a:pt x="22" y="56"/>
                    </a:lnTo>
                    <a:lnTo>
                      <a:pt x="23" y="60"/>
                    </a:lnTo>
                    <a:lnTo>
                      <a:pt x="23" y="62"/>
                    </a:lnTo>
                    <a:lnTo>
                      <a:pt x="21" y="63"/>
                    </a:lnTo>
                    <a:lnTo>
                      <a:pt x="22" y="64"/>
                    </a:lnTo>
                    <a:lnTo>
                      <a:pt x="22" y="64"/>
                    </a:lnTo>
                    <a:lnTo>
                      <a:pt x="24" y="63"/>
                    </a:lnTo>
                    <a:lnTo>
                      <a:pt x="26" y="61"/>
                    </a:lnTo>
                    <a:lnTo>
                      <a:pt x="28" y="63"/>
                    </a:lnTo>
                    <a:lnTo>
                      <a:pt x="30" y="64"/>
                    </a:lnTo>
                    <a:lnTo>
                      <a:pt x="31" y="63"/>
                    </a:lnTo>
                    <a:lnTo>
                      <a:pt x="34" y="66"/>
                    </a:lnTo>
                    <a:lnTo>
                      <a:pt x="36" y="62"/>
                    </a:lnTo>
                    <a:lnTo>
                      <a:pt x="40" y="62"/>
                    </a:lnTo>
                    <a:lnTo>
                      <a:pt x="42" y="58"/>
                    </a:lnTo>
                    <a:lnTo>
                      <a:pt x="46" y="58"/>
                    </a:lnTo>
                    <a:lnTo>
                      <a:pt x="48" y="59"/>
                    </a:lnTo>
                    <a:lnTo>
                      <a:pt x="55" y="56"/>
                    </a:lnTo>
                    <a:lnTo>
                      <a:pt x="58" y="59"/>
                    </a:lnTo>
                    <a:lnTo>
                      <a:pt x="59" y="60"/>
                    </a:lnTo>
                    <a:lnTo>
                      <a:pt x="61" y="60"/>
                    </a:lnTo>
                    <a:lnTo>
                      <a:pt x="60" y="59"/>
                    </a:lnTo>
                    <a:lnTo>
                      <a:pt x="61" y="56"/>
                    </a:lnTo>
                    <a:lnTo>
                      <a:pt x="59" y="54"/>
                    </a:lnTo>
                    <a:lnTo>
                      <a:pt x="55" y="53"/>
                    </a:lnTo>
                    <a:lnTo>
                      <a:pt x="55" y="46"/>
                    </a:lnTo>
                    <a:lnTo>
                      <a:pt x="58" y="44"/>
                    </a:lnTo>
                    <a:lnTo>
                      <a:pt x="64" y="44"/>
                    </a:lnTo>
                    <a:lnTo>
                      <a:pt x="65" y="41"/>
                    </a:lnTo>
                    <a:lnTo>
                      <a:pt x="70" y="38"/>
                    </a:lnTo>
                    <a:lnTo>
                      <a:pt x="73" y="37"/>
                    </a:lnTo>
                    <a:lnTo>
                      <a:pt x="74" y="34"/>
                    </a:lnTo>
                    <a:lnTo>
                      <a:pt x="77" y="34"/>
                    </a:lnTo>
                    <a:lnTo>
                      <a:pt x="79" y="30"/>
                    </a:lnTo>
                    <a:lnTo>
                      <a:pt x="78" y="26"/>
                    </a:lnTo>
                    <a:lnTo>
                      <a:pt x="79" y="23"/>
                    </a:lnTo>
                    <a:lnTo>
                      <a:pt x="78" y="20"/>
                    </a:lnTo>
                    <a:lnTo>
                      <a:pt x="79" y="16"/>
                    </a:lnTo>
                    <a:lnTo>
                      <a:pt x="77" y="10"/>
                    </a:lnTo>
                    <a:lnTo>
                      <a:pt x="73" y="9"/>
                    </a:lnTo>
                    <a:lnTo>
                      <a:pt x="72" y="4"/>
                    </a:lnTo>
                    <a:lnTo>
                      <a:pt x="7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0" name="Freeform 163">
                <a:extLst>
                  <a:ext uri="{FF2B5EF4-FFF2-40B4-BE49-F238E27FC236}">
                    <a16:creationId xmlns:a16="http://schemas.microsoft.com/office/drawing/2014/main" id="{C0EFE089-2026-D5E7-306D-13F13DF2DD18}"/>
                  </a:ext>
                </a:extLst>
              </p:cNvPr>
              <p:cNvSpPr/>
              <p:nvPr/>
            </p:nvSpPr>
            <p:spPr bwMode="auto">
              <a:xfrm>
                <a:off x="3875088" y="2790826"/>
                <a:ext cx="196850" cy="222250"/>
              </a:xfrm>
              <a:custGeom>
                <a:avLst/>
                <a:gdLst>
                  <a:gd name="T0" fmla="*/ 99 w 124"/>
                  <a:gd name="T1" fmla="*/ 134 h 140"/>
                  <a:gd name="T2" fmla="*/ 105 w 124"/>
                  <a:gd name="T3" fmla="*/ 140 h 140"/>
                  <a:gd name="T4" fmla="*/ 100 w 124"/>
                  <a:gd name="T5" fmla="*/ 131 h 140"/>
                  <a:gd name="T6" fmla="*/ 113 w 124"/>
                  <a:gd name="T7" fmla="*/ 129 h 140"/>
                  <a:gd name="T8" fmla="*/ 118 w 124"/>
                  <a:gd name="T9" fmla="*/ 131 h 140"/>
                  <a:gd name="T10" fmla="*/ 121 w 124"/>
                  <a:gd name="T11" fmla="*/ 130 h 140"/>
                  <a:gd name="T12" fmla="*/ 119 w 124"/>
                  <a:gd name="T13" fmla="*/ 119 h 140"/>
                  <a:gd name="T14" fmla="*/ 122 w 124"/>
                  <a:gd name="T15" fmla="*/ 114 h 140"/>
                  <a:gd name="T16" fmla="*/ 122 w 124"/>
                  <a:gd name="T17" fmla="*/ 104 h 140"/>
                  <a:gd name="T18" fmla="*/ 118 w 124"/>
                  <a:gd name="T19" fmla="*/ 104 h 140"/>
                  <a:gd name="T20" fmla="*/ 111 w 124"/>
                  <a:gd name="T21" fmla="*/ 99 h 140"/>
                  <a:gd name="T22" fmla="*/ 108 w 124"/>
                  <a:gd name="T23" fmla="*/ 97 h 140"/>
                  <a:gd name="T24" fmla="*/ 104 w 124"/>
                  <a:gd name="T25" fmla="*/ 89 h 140"/>
                  <a:gd name="T26" fmla="*/ 97 w 124"/>
                  <a:gd name="T27" fmla="*/ 85 h 140"/>
                  <a:gd name="T28" fmla="*/ 89 w 124"/>
                  <a:gd name="T29" fmla="*/ 73 h 140"/>
                  <a:gd name="T30" fmla="*/ 77 w 124"/>
                  <a:gd name="T31" fmla="*/ 65 h 140"/>
                  <a:gd name="T32" fmla="*/ 66 w 124"/>
                  <a:gd name="T33" fmla="*/ 58 h 140"/>
                  <a:gd name="T34" fmla="*/ 65 w 124"/>
                  <a:gd name="T35" fmla="*/ 53 h 140"/>
                  <a:gd name="T36" fmla="*/ 65 w 124"/>
                  <a:gd name="T37" fmla="*/ 45 h 140"/>
                  <a:gd name="T38" fmla="*/ 73 w 124"/>
                  <a:gd name="T39" fmla="*/ 42 h 140"/>
                  <a:gd name="T40" fmla="*/ 76 w 124"/>
                  <a:gd name="T41" fmla="*/ 35 h 140"/>
                  <a:gd name="T42" fmla="*/ 71 w 124"/>
                  <a:gd name="T43" fmla="*/ 29 h 140"/>
                  <a:gd name="T44" fmla="*/ 62 w 124"/>
                  <a:gd name="T45" fmla="*/ 26 h 140"/>
                  <a:gd name="T46" fmla="*/ 47 w 124"/>
                  <a:gd name="T47" fmla="*/ 26 h 140"/>
                  <a:gd name="T48" fmla="*/ 39 w 124"/>
                  <a:gd name="T49" fmla="*/ 12 h 140"/>
                  <a:gd name="T50" fmla="*/ 35 w 124"/>
                  <a:gd name="T51" fmla="*/ 4 h 140"/>
                  <a:gd name="T52" fmla="*/ 24 w 124"/>
                  <a:gd name="T53" fmla="*/ 0 h 140"/>
                  <a:gd name="T54" fmla="*/ 22 w 124"/>
                  <a:gd name="T55" fmla="*/ 7 h 140"/>
                  <a:gd name="T56" fmla="*/ 24 w 124"/>
                  <a:gd name="T57" fmla="*/ 20 h 140"/>
                  <a:gd name="T58" fmla="*/ 14 w 124"/>
                  <a:gd name="T59" fmla="*/ 17 h 140"/>
                  <a:gd name="T60" fmla="*/ 7 w 124"/>
                  <a:gd name="T61" fmla="*/ 19 h 140"/>
                  <a:gd name="T62" fmla="*/ 7 w 124"/>
                  <a:gd name="T63" fmla="*/ 26 h 140"/>
                  <a:gd name="T64" fmla="*/ 0 w 124"/>
                  <a:gd name="T65" fmla="*/ 31 h 140"/>
                  <a:gd name="T66" fmla="*/ 9 w 124"/>
                  <a:gd name="T67" fmla="*/ 37 h 140"/>
                  <a:gd name="T68" fmla="*/ 9 w 124"/>
                  <a:gd name="T69" fmla="*/ 48 h 140"/>
                  <a:gd name="T70" fmla="*/ 19 w 124"/>
                  <a:gd name="T71" fmla="*/ 46 h 140"/>
                  <a:gd name="T72" fmla="*/ 21 w 124"/>
                  <a:gd name="T73" fmla="*/ 56 h 140"/>
                  <a:gd name="T74" fmla="*/ 19 w 124"/>
                  <a:gd name="T75" fmla="*/ 65 h 140"/>
                  <a:gd name="T76" fmla="*/ 22 w 124"/>
                  <a:gd name="T77" fmla="*/ 75 h 140"/>
                  <a:gd name="T78" fmla="*/ 32 w 124"/>
                  <a:gd name="T79" fmla="*/ 68 h 140"/>
                  <a:gd name="T80" fmla="*/ 44 w 124"/>
                  <a:gd name="T81" fmla="*/ 74 h 140"/>
                  <a:gd name="T82" fmla="*/ 58 w 124"/>
                  <a:gd name="T83" fmla="*/ 66 h 140"/>
                  <a:gd name="T84" fmla="*/ 78 w 124"/>
                  <a:gd name="T85" fmla="*/ 80 h 140"/>
                  <a:gd name="T86" fmla="*/ 80 w 124"/>
                  <a:gd name="T87" fmla="*/ 88 h 140"/>
                  <a:gd name="T88" fmla="*/ 80 w 124"/>
                  <a:gd name="T89" fmla="*/ 99 h 140"/>
                  <a:gd name="T90" fmla="*/ 88 w 124"/>
                  <a:gd name="T91" fmla="*/ 103 h 140"/>
                  <a:gd name="T92" fmla="*/ 95 w 124"/>
                  <a:gd name="T93" fmla="*/ 109 h 140"/>
                  <a:gd name="T94" fmla="*/ 95 w 124"/>
                  <a:gd name="T95" fmla="*/ 117 h 140"/>
                  <a:gd name="T96" fmla="*/ 93 w 124"/>
                  <a:gd name="T97" fmla="*/ 12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4" h="140">
                    <a:moveTo>
                      <a:pt x="93" y="132"/>
                    </a:moveTo>
                    <a:lnTo>
                      <a:pt x="95" y="134"/>
                    </a:lnTo>
                    <a:lnTo>
                      <a:pt x="99" y="134"/>
                    </a:lnTo>
                    <a:lnTo>
                      <a:pt x="102" y="139"/>
                    </a:lnTo>
                    <a:lnTo>
                      <a:pt x="105" y="140"/>
                    </a:lnTo>
                    <a:lnTo>
                      <a:pt x="105" y="140"/>
                    </a:lnTo>
                    <a:lnTo>
                      <a:pt x="104" y="137"/>
                    </a:lnTo>
                    <a:lnTo>
                      <a:pt x="104" y="134"/>
                    </a:lnTo>
                    <a:lnTo>
                      <a:pt x="100" y="131"/>
                    </a:lnTo>
                    <a:lnTo>
                      <a:pt x="105" y="127"/>
                    </a:lnTo>
                    <a:lnTo>
                      <a:pt x="111" y="125"/>
                    </a:lnTo>
                    <a:lnTo>
                      <a:pt x="113" y="129"/>
                    </a:lnTo>
                    <a:lnTo>
                      <a:pt x="115" y="129"/>
                    </a:lnTo>
                    <a:lnTo>
                      <a:pt x="118" y="131"/>
                    </a:lnTo>
                    <a:lnTo>
                      <a:pt x="118" y="131"/>
                    </a:lnTo>
                    <a:lnTo>
                      <a:pt x="118" y="131"/>
                    </a:lnTo>
                    <a:lnTo>
                      <a:pt x="120" y="131"/>
                    </a:lnTo>
                    <a:lnTo>
                      <a:pt x="121" y="130"/>
                    </a:lnTo>
                    <a:lnTo>
                      <a:pt x="121" y="126"/>
                    </a:lnTo>
                    <a:lnTo>
                      <a:pt x="120" y="124"/>
                    </a:lnTo>
                    <a:lnTo>
                      <a:pt x="119" y="119"/>
                    </a:lnTo>
                    <a:lnTo>
                      <a:pt x="124" y="116"/>
                    </a:lnTo>
                    <a:lnTo>
                      <a:pt x="124" y="114"/>
                    </a:lnTo>
                    <a:lnTo>
                      <a:pt x="122" y="114"/>
                    </a:lnTo>
                    <a:lnTo>
                      <a:pt x="120" y="111"/>
                    </a:lnTo>
                    <a:lnTo>
                      <a:pt x="121" y="105"/>
                    </a:lnTo>
                    <a:lnTo>
                      <a:pt x="122" y="104"/>
                    </a:lnTo>
                    <a:lnTo>
                      <a:pt x="122" y="103"/>
                    </a:lnTo>
                    <a:lnTo>
                      <a:pt x="120" y="104"/>
                    </a:lnTo>
                    <a:lnTo>
                      <a:pt x="118" y="104"/>
                    </a:lnTo>
                    <a:lnTo>
                      <a:pt x="117" y="102"/>
                    </a:lnTo>
                    <a:lnTo>
                      <a:pt x="113" y="101"/>
                    </a:lnTo>
                    <a:lnTo>
                      <a:pt x="111" y="99"/>
                    </a:lnTo>
                    <a:lnTo>
                      <a:pt x="111" y="96"/>
                    </a:lnTo>
                    <a:lnTo>
                      <a:pt x="110" y="96"/>
                    </a:lnTo>
                    <a:lnTo>
                      <a:pt x="108" y="97"/>
                    </a:lnTo>
                    <a:lnTo>
                      <a:pt x="106" y="94"/>
                    </a:lnTo>
                    <a:lnTo>
                      <a:pt x="105" y="92"/>
                    </a:lnTo>
                    <a:lnTo>
                      <a:pt x="104" y="89"/>
                    </a:lnTo>
                    <a:lnTo>
                      <a:pt x="100" y="89"/>
                    </a:lnTo>
                    <a:lnTo>
                      <a:pt x="98" y="88"/>
                    </a:lnTo>
                    <a:lnTo>
                      <a:pt x="97" y="85"/>
                    </a:lnTo>
                    <a:lnTo>
                      <a:pt x="91" y="79"/>
                    </a:lnTo>
                    <a:lnTo>
                      <a:pt x="91" y="77"/>
                    </a:lnTo>
                    <a:lnTo>
                      <a:pt x="89" y="73"/>
                    </a:lnTo>
                    <a:lnTo>
                      <a:pt x="84" y="71"/>
                    </a:lnTo>
                    <a:lnTo>
                      <a:pt x="81" y="65"/>
                    </a:lnTo>
                    <a:lnTo>
                      <a:pt x="77" y="65"/>
                    </a:lnTo>
                    <a:lnTo>
                      <a:pt x="74" y="63"/>
                    </a:lnTo>
                    <a:lnTo>
                      <a:pt x="68" y="63"/>
                    </a:lnTo>
                    <a:lnTo>
                      <a:pt x="66" y="58"/>
                    </a:lnTo>
                    <a:lnTo>
                      <a:pt x="63" y="58"/>
                    </a:lnTo>
                    <a:lnTo>
                      <a:pt x="62" y="55"/>
                    </a:lnTo>
                    <a:lnTo>
                      <a:pt x="65" y="53"/>
                    </a:lnTo>
                    <a:lnTo>
                      <a:pt x="61" y="50"/>
                    </a:lnTo>
                    <a:lnTo>
                      <a:pt x="61" y="45"/>
                    </a:lnTo>
                    <a:lnTo>
                      <a:pt x="65" y="45"/>
                    </a:lnTo>
                    <a:lnTo>
                      <a:pt x="68" y="44"/>
                    </a:lnTo>
                    <a:lnTo>
                      <a:pt x="71" y="43"/>
                    </a:lnTo>
                    <a:lnTo>
                      <a:pt x="73" y="42"/>
                    </a:lnTo>
                    <a:lnTo>
                      <a:pt x="74" y="36"/>
                    </a:lnTo>
                    <a:lnTo>
                      <a:pt x="76" y="36"/>
                    </a:lnTo>
                    <a:lnTo>
                      <a:pt x="76" y="35"/>
                    </a:lnTo>
                    <a:lnTo>
                      <a:pt x="71" y="34"/>
                    </a:lnTo>
                    <a:lnTo>
                      <a:pt x="71" y="30"/>
                    </a:lnTo>
                    <a:lnTo>
                      <a:pt x="71" y="29"/>
                    </a:lnTo>
                    <a:lnTo>
                      <a:pt x="68" y="28"/>
                    </a:lnTo>
                    <a:lnTo>
                      <a:pt x="66" y="26"/>
                    </a:lnTo>
                    <a:lnTo>
                      <a:pt x="62" y="26"/>
                    </a:lnTo>
                    <a:lnTo>
                      <a:pt x="59" y="28"/>
                    </a:lnTo>
                    <a:lnTo>
                      <a:pt x="54" y="27"/>
                    </a:lnTo>
                    <a:lnTo>
                      <a:pt x="47" y="26"/>
                    </a:lnTo>
                    <a:lnTo>
                      <a:pt x="44" y="21"/>
                    </a:lnTo>
                    <a:lnTo>
                      <a:pt x="38" y="15"/>
                    </a:lnTo>
                    <a:lnTo>
                      <a:pt x="39" y="12"/>
                    </a:lnTo>
                    <a:lnTo>
                      <a:pt x="39" y="9"/>
                    </a:lnTo>
                    <a:lnTo>
                      <a:pt x="37" y="7"/>
                    </a:lnTo>
                    <a:lnTo>
                      <a:pt x="35" y="4"/>
                    </a:lnTo>
                    <a:lnTo>
                      <a:pt x="29" y="1"/>
                    </a:lnTo>
                    <a:lnTo>
                      <a:pt x="28" y="0"/>
                    </a:lnTo>
                    <a:lnTo>
                      <a:pt x="24" y="0"/>
                    </a:lnTo>
                    <a:lnTo>
                      <a:pt x="24" y="1"/>
                    </a:lnTo>
                    <a:lnTo>
                      <a:pt x="22" y="2"/>
                    </a:lnTo>
                    <a:lnTo>
                      <a:pt x="22" y="7"/>
                    </a:lnTo>
                    <a:lnTo>
                      <a:pt x="23" y="11"/>
                    </a:lnTo>
                    <a:lnTo>
                      <a:pt x="23" y="14"/>
                    </a:lnTo>
                    <a:lnTo>
                      <a:pt x="24" y="20"/>
                    </a:lnTo>
                    <a:lnTo>
                      <a:pt x="21" y="19"/>
                    </a:lnTo>
                    <a:lnTo>
                      <a:pt x="16" y="20"/>
                    </a:lnTo>
                    <a:lnTo>
                      <a:pt x="14" y="17"/>
                    </a:lnTo>
                    <a:lnTo>
                      <a:pt x="13" y="16"/>
                    </a:lnTo>
                    <a:lnTo>
                      <a:pt x="10" y="19"/>
                    </a:lnTo>
                    <a:lnTo>
                      <a:pt x="7" y="19"/>
                    </a:lnTo>
                    <a:lnTo>
                      <a:pt x="7" y="21"/>
                    </a:lnTo>
                    <a:lnTo>
                      <a:pt x="6" y="23"/>
                    </a:lnTo>
                    <a:lnTo>
                      <a:pt x="7" y="26"/>
                    </a:lnTo>
                    <a:lnTo>
                      <a:pt x="2" y="29"/>
                    </a:lnTo>
                    <a:lnTo>
                      <a:pt x="1" y="29"/>
                    </a:lnTo>
                    <a:lnTo>
                      <a:pt x="0" y="31"/>
                    </a:lnTo>
                    <a:lnTo>
                      <a:pt x="1" y="34"/>
                    </a:lnTo>
                    <a:lnTo>
                      <a:pt x="4" y="33"/>
                    </a:lnTo>
                    <a:lnTo>
                      <a:pt x="9" y="37"/>
                    </a:lnTo>
                    <a:lnTo>
                      <a:pt x="9" y="44"/>
                    </a:lnTo>
                    <a:lnTo>
                      <a:pt x="8" y="45"/>
                    </a:lnTo>
                    <a:lnTo>
                      <a:pt x="9" y="48"/>
                    </a:lnTo>
                    <a:lnTo>
                      <a:pt x="10" y="48"/>
                    </a:lnTo>
                    <a:lnTo>
                      <a:pt x="13" y="46"/>
                    </a:lnTo>
                    <a:lnTo>
                      <a:pt x="19" y="46"/>
                    </a:lnTo>
                    <a:lnTo>
                      <a:pt x="21" y="50"/>
                    </a:lnTo>
                    <a:lnTo>
                      <a:pt x="18" y="53"/>
                    </a:lnTo>
                    <a:lnTo>
                      <a:pt x="21" y="56"/>
                    </a:lnTo>
                    <a:lnTo>
                      <a:pt x="21" y="59"/>
                    </a:lnTo>
                    <a:lnTo>
                      <a:pt x="18" y="61"/>
                    </a:lnTo>
                    <a:lnTo>
                      <a:pt x="19" y="65"/>
                    </a:lnTo>
                    <a:lnTo>
                      <a:pt x="19" y="71"/>
                    </a:lnTo>
                    <a:lnTo>
                      <a:pt x="19" y="77"/>
                    </a:lnTo>
                    <a:lnTo>
                      <a:pt x="22" y="75"/>
                    </a:lnTo>
                    <a:lnTo>
                      <a:pt x="25" y="74"/>
                    </a:lnTo>
                    <a:lnTo>
                      <a:pt x="26" y="71"/>
                    </a:lnTo>
                    <a:lnTo>
                      <a:pt x="32" y="68"/>
                    </a:lnTo>
                    <a:lnTo>
                      <a:pt x="38" y="71"/>
                    </a:lnTo>
                    <a:lnTo>
                      <a:pt x="41" y="71"/>
                    </a:lnTo>
                    <a:lnTo>
                      <a:pt x="44" y="74"/>
                    </a:lnTo>
                    <a:lnTo>
                      <a:pt x="48" y="74"/>
                    </a:lnTo>
                    <a:lnTo>
                      <a:pt x="52" y="67"/>
                    </a:lnTo>
                    <a:lnTo>
                      <a:pt x="58" y="66"/>
                    </a:lnTo>
                    <a:lnTo>
                      <a:pt x="66" y="67"/>
                    </a:lnTo>
                    <a:lnTo>
                      <a:pt x="68" y="72"/>
                    </a:lnTo>
                    <a:lnTo>
                      <a:pt x="78" y="80"/>
                    </a:lnTo>
                    <a:lnTo>
                      <a:pt x="81" y="83"/>
                    </a:lnTo>
                    <a:lnTo>
                      <a:pt x="80" y="87"/>
                    </a:lnTo>
                    <a:lnTo>
                      <a:pt x="80" y="88"/>
                    </a:lnTo>
                    <a:lnTo>
                      <a:pt x="81" y="92"/>
                    </a:lnTo>
                    <a:lnTo>
                      <a:pt x="81" y="96"/>
                    </a:lnTo>
                    <a:lnTo>
                      <a:pt x="80" y="99"/>
                    </a:lnTo>
                    <a:lnTo>
                      <a:pt x="82" y="100"/>
                    </a:lnTo>
                    <a:lnTo>
                      <a:pt x="85" y="103"/>
                    </a:lnTo>
                    <a:lnTo>
                      <a:pt x="88" y="103"/>
                    </a:lnTo>
                    <a:lnTo>
                      <a:pt x="92" y="104"/>
                    </a:lnTo>
                    <a:lnTo>
                      <a:pt x="91" y="107"/>
                    </a:lnTo>
                    <a:lnTo>
                      <a:pt x="95" y="109"/>
                    </a:lnTo>
                    <a:lnTo>
                      <a:pt x="95" y="111"/>
                    </a:lnTo>
                    <a:lnTo>
                      <a:pt x="93" y="115"/>
                    </a:lnTo>
                    <a:lnTo>
                      <a:pt x="95" y="117"/>
                    </a:lnTo>
                    <a:lnTo>
                      <a:pt x="93" y="119"/>
                    </a:lnTo>
                    <a:lnTo>
                      <a:pt x="95" y="122"/>
                    </a:lnTo>
                    <a:lnTo>
                      <a:pt x="93" y="129"/>
                    </a:lnTo>
                    <a:lnTo>
                      <a:pt x="91" y="131"/>
                    </a:lnTo>
                    <a:lnTo>
                      <a:pt x="93" y="1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1" name="Freeform 164">
                <a:extLst>
                  <a:ext uri="{FF2B5EF4-FFF2-40B4-BE49-F238E27FC236}">
                    <a16:creationId xmlns:a16="http://schemas.microsoft.com/office/drawing/2014/main" id="{5879CC76-D519-B2E1-0511-4F116A95A057}"/>
                  </a:ext>
                </a:extLst>
              </p:cNvPr>
              <p:cNvSpPr/>
              <p:nvPr/>
            </p:nvSpPr>
            <p:spPr bwMode="auto">
              <a:xfrm>
                <a:off x="3816350" y="2844801"/>
                <a:ext cx="204788" cy="223838"/>
              </a:xfrm>
              <a:custGeom>
                <a:avLst/>
                <a:gdLst>
                  <a:gd name="T0" fmla="*/ 127 w 129"/>
                  <a:gd name="T1" fmla="*/ 85 h 141"/>
                  <a:gd name="T2" fmla="*/ 129 w 129"/>
                  <a:gd name="T3" fmla="*/ 77 h 141"/>
                  <a:gd name="T4" fmla="*/ 125 w 129"/>
                  <a:gd name="T5" fmla="*/ 71 h 141"/>
                  <a:gd name="T6" fmla="*/ 118 w 129"/>
                  <a:gd name="T7" fmla="*/ 67 h 141"/>
                  <a:gd name="T8" fmla="*/ 115 w 129"/>
                  <a:gd name="T9" fmla="*/ 59 h 141"/>
                  <a:gd name="T10" fmla="*/ 115 w 129"/>
                  <a:gd name="T11" fmla="*/ 49 h 141"/>
                  <a:gd name="T12" fmla="*/ 102 w 129"/>
                  <a:gd name="T13" fmla="*/ 36 h 141"/>
                  <a:gd name="T14" fmla="*/ 88 w 129"/>
                  <a:gd name="T15" fmla="*/ 43 h 141"/>
                  <a:gd name="T16" fmla="*/ 74 w 129"/>
                  <a:gd name="T17" fmla="*/ 40 h 141"/>
                  <a:gd name="T18" fmla="*/ 65 w 129"/>
                  <a:gd name="T19" fmla="*/ 43 h 141"/>
                  <a:gd name="T20" fmla="*/ 54 w 129"/>
                  <a:gd name="T21" fmla="*/ 37 h 141"/>
                  <a:gd name="T22" fmla="*/ 54 w 129"/>
                  <a:gd name="T23" fmla="*/ 24 h 141"/>
                  <a:gd name="T24" fmla="*/ 54 w 129"/>
                  <a:gd name="T25" fmla="*/ 16 h 141"/>
                  <a:gd name="T26" fmla="*/ 47 w 129"/>
                  <a:gd name="T27" fmla="*/ 17 h 141"/>
                  <a:gd name="T28" fmla="*/ 44 w 129"/>
                  <a:gd name="T29" fmla="*/ 9 h 141"/>
                  <a:gd name="T30" fmla="*/ 37 w 129"/>
                  <a:gd name="T31" fmla="*/ 3 h 141"/>
                  <a:gd name="T32" fmla="*/ 29 w 129"/>
                  <a:gd name="T33" fmla="*/ 1 h 141"/>
                  <a:gd name="T34" fmla="*/ 29 w 129"/>
                  <a:gd name="T35" fmla="*/ 7 h 141"/>
                  <a:gd name="T36" fmla="*/ 23 w 129"/>
                  <a:gd name="T37" fmla="*/ 10 h 141"/>
                  <a:gd name="T38" fmla="*/ 14 w 129"/>
                  <a:gd name="T39" fmla="*/ 16 h 141"/>
                  <a:gd name="T40" fmla="*/ 8 w 129"/>
                  <a:gd name="T41" fmla="*/ 22 h 141"/>
                  <a:gd name="T42" fmla="*/ 7 w 129"/>
                  <a:gd name="T43" fmla="*/ 30 h 141"/>
                  <a:gd name="T44" fmla="*/ 0 w 129"/>
                  <a:gd name="T45" fmla="*/ 34 h 141"/>
                  <a:gd name="T46" fmla="*/ 7 w 129"/>
                  <a:gd name="T47" fmla="*/ 43 h 141"/>
                  <a:gd name="T48" fmla="*/ 15 w 129"/>
                  <a:gd name="T49" fmla="*/ 55 h 141"/>
                  <a:gd name="T50" fmla="*/ 21 w 129"/>
                  <a:gd name="T51" fmla="*/ 63 h 141"/>
                  <a:gd name="T52" fmla="*/ 21 w 129"/>
                  <a:gd name="T53" fmla="*/ 71 h 141"/>
                  <a:gd name="T54" fmla="*/ 21 w 129"/>
                  <a:gd name="T55" fmla="*/ 83 h 141"/>
                  <a:gd name="T56" fmla="*/ 21 w 129"/>
                  <a:gd name="T57" fmla="*/ 92 h 141"/>
                  <a:gd name="T58" fmla="*/ 33 w 129"/>
                  <a:gd name="T59" fmla="*/ 104 h 141"/>
                  <a:gd name="T60" fmla="*/ 35 w 129"/>
                  <a:gd name="T61" fmla="*/ 117 h 141"/>
                  <a:gd name="T62" fmla="*/ 37 w 129"/>
                  <a:gd name="T63" fmla="*/ 126 h 141"/>
                  <a:gd name="T64" fmla="*/ 40 w 129"/>
                  <a:gd name="T65" fmla="*/ 136 h 141"/>
                  <a:gd name="T66" fmla="*/ 41 w 129"/>
                  <a:gd name="T67" fmla="*/ 136 h 141"/>
                  <a:gd name="T68" fmla="*/ 43 w 129"/>
                  <a:gd name="T69" fmla="*/ 129 h 141"/>
                  <a:gd name="T70" fmla="*/ 45 w 129"/>
                  <a:gd name="T71" fmla="*/ 120 h 141"/>
                  <a:gd name="T72" fmla="*/ 43 w 129"/>
                  <a:gd name="T73" fmla="*/ 114 h 141"/>
                  <a:gd name="T74" fmla="*/ 46 w 129"/>
                  <a:gd name="T75" fmla="*/ 113 h 141"/>
                  <a:gd name="T76" fmla="*/ 51 w 129"/>
                  <a:gd name="T77" fmla="*/ 113 h 141"/>
                  <a:gd name="T78" fmla="*/ 55 w 129"/>
                  <a:gd name="T79" fmla="*/ 112 h 141"/>
                  <a:gd name="T80" fmla="*/ 61 w 129"/>
                  <a:gd name="T81" fmla="*/ 117 h 141"/>
                  <a:gd name="T82" fmla="*/ 61 w 129"/>
                  <a:gd name="T83" fmla="*/ 124 h 141"/>
                  <a:gd name="T84" fmla="*/ 62 w 129"/>
                  <a:gd name="T85" fmla="*/ 126 h 141"/>
                  <a:gd name="T86" fmla="*/ 72 w 129"/>
                  <a:gd name="T87" fmla="*/ 125 h 141"/>
                  <a:gd name="T88" fmla="*/ 82 w 129"/>
                  <a:gd name="T89" fmla="*/ 131 h 141"/>
                  <a:gd name="T90" fmla="*/ 84 w 129"/>
                  <a:gd name="T91" fmla="*/ 134 h 141"/>
                  <a:gd name="T92" fmla="*/ 87 w 129"/>
                  <a:gd name="T93" fmla="*/ 132 h 141"/>
                  <a:gd name="T94" fmla="*/ 83 w 129"/>
                  <a:gd name="T95" fmla="*/ 122 h 141"/>
                  <a:gd name="T96" fmla="*/ 84 w 129"/>
                  <a:gd name="T97" fmla="*/ 106 h 141"/>
                  <a:gd name="T98" fmla="*/ 92 w 129"/>
                  <a:gd name="T99" fmla="*/ 96 h 141"/>
                  <a:gd name="T100" fmla="*/ 106 w 129"/>
                  <a:gd name="T101" fmla="*/ 96 h 141"/>
                  <a:gd name="T102" fmla="*/ 117 w 129"/>
                  <a:gd name="T103" fmla="*/ 95 h 141"/>
                  <a:gd name="T104" fmla="*/ 127 w 129"/>
                  <a:gd name="T105" fmla="*/ 95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9" h="141">
                    <a:moveTo>
                      <a:pt x="128" y="93"/>
                    </a:moveTo>
                    <a:lnTo>
                      <a:pt x="128" y="89"/>
                    </a:lnTo>
                    <a:lnTo>
                      <a:pt x="127" y="85"/>
                    </a:lnTo>
                    <a:lnTo>
                      <a:pt x="128" y="83"/>
                    </a:lnTo>
                    <a:lnTo>
                      <a:pt x="128" y="81"/>
                    </a:lnTo>
                    <a:lnTo>
                      <a:pt x="129" y="77"/>
                    </a:lnTo>
                    <a:lnTo>
                      <a:pt x="129" y="76"/>
                    </a:lnTo>
                    <a:lnTo>
                      <a:pt x="125" y="74"/>
                    </a:lnTo>
                    <a:lnTo>
                      <a:pt x="125" y="71"/>
                    </a:lnTo>
                    <a:lnTo>
                      <a:pt x="125" y="71"/>
                    </a:lnTo>
                    <a:lnTo>
                      <a:pt x="121" y="71"/>
                    </a:lnTo>
                    <a:lnTo>
                      <a:pt x="118" y="67"/>
                    </a:lnTo>
                    <a:lnTo>
                      <a:pt x="114" y="65"/>
                    </a:lnTo>
                    <a:lnTo>
                      <a:pt x="115" y="62"/>
                    </a:lnTo>
                    <a:lnTo>
                      <a:pt x="115" y="59"/>
                    </a:lnTo>
                    <a:lnTo>
                      <a:pt x="113" y="54"/>
                    </a:lnTo>
                    <a:lnTo>
                      <a:pt x="114" y="52"/>
                    </a:lnTo>
                    <a:lnTo>
                      <a:pt x="115" y="49"/>
                    </a:lnTo>
                    <a:lnTo>
                      <a:pt x="114" y="47"/>
                    </a:lnTo>
                    <a:lnTo>
                      <a:pt x="103" y="40"/>
                    </a:lnTo>
                    <a:lnTo>
                      <a:pt x="102" y="36"/>
                    </a:lnTo>
                    <a:lnTo>
                      <a:pt x="95" y="34"/>
                    </a:lnTo>
                    <a:lnTo>
                      <a:pt x="91" y="36"/>
                    </a:lnTo>
                    <a:lnTo>
                      <a:pt x="88" y="43"/>
                    </a:lnTo>
                    <a:lnTo>
                      <a:pt x="80" y="43"/>
                    </a:lnTo>
                    <a:lnTo>
                      <a:pt x="77" y="39"/>
                    </a:lnTo>
                    <a:lnTo>
                      <a:pt x="74" y="40"/>
                    </a:lnTo>
                    <a:lnTo>
                      <a:pt x="69" y="37"/>
                    </a:lnTo>
                    <a:lnTo>
                      <a:pt x="66" y="39"/>
                    </a:lnTo>
                    <a:lnTo>
                      <a:pt x="65" y="43"/>
                    </a:lnTo>
                    <a:lnTo>
                      <a:pt x="60" y="44"/>
                    </a:lnTo>
                    <a:lnTo>
                      <a:pt x="54" y="46"/>
                    </a:lnTo>
                    <a:lnTo>
                      <a:pt x="54" y="37"/>
                    </a:lnTo>
                    <a:lnTo>
                      <a:pt x="54" y="31"/>
                    </a:lnTo>
                    <a:lnTo>
                      <a:pt x="53" y="27"/>
                    </a:lnTo>
                    <a:lnTo>
                      <a:pt x="54" y="24"/>
                    </a:lnTo>
                    <a:lnTo>
                      <a:pt x="54" y="23"/>
                    </a:lnTo>
                    <a:lnTo>
                      <a:pt x="53" y="19"/>
                    </a:lnTo>
                    <a:lnTo>
                      <a:pt x="54" y="16"/>
                    </a:lnTo>
                    <a:lnTo>
                      <a:pt x="54" y="15"/>
                    </a:lnTo>
                    <a:lnTo>
                      <a:pt x="51" y="15"/>
                    </a:lnTo>
                    <a:lnTo>
                      <a:pt x="47" y="17"/>
                    </a:lnTo>
                    <a:lnTo>
                      <a:pt x="44" y="16"/>
                    </a:lnTo>
                    <a:lnTo>
                      <a:pt x="41" y="10"/>
                    </a:lnTo>
                    <a:lnTo>
                      <a:pt x="44" y="9"/>
                    </a:lnTo>
                    <a:lnTo>
                      <a:pt x="44" y="4"/>
                    </a:lnTo>
                    <a:lnTo>
                      <a:pt x="41" y="2"/>
                    </a:lnTo>
                    <a:lnTo>
                      <a:pt x="37" y="3"/>
                    </a:lnTo>
                    <a:lnTo>
                      <a:pt x="35" y="0"/>
                    </a:lnTo>
                    <a:lnTo>
                      <a:pt x="31" y="0"/>
                    </a:lnTo>
                    <a:lnTo>
                      <a:pt x="29" y="1"/>
                    </a:lnTo>
                    <a:lnTo>
                      <a:pt x="29" y="1"/>
                    </a:lnTo>
                    <a:lnTo>
                      <a:pt x="31" y="3"/>
                    </a:lnTo>
                    <a:lnTo>
                      <a:pt x="29" y="7"/>
                    </a:lnTo>
                    <a:lnTo>
                      <a:pt x="24" y="5"/>
                    </a:lnTo>
                    <a:lnTo>
                      <a:pt x="23" y="7"/>
                    </a:lnTo>
                    <a:lnTo>
                      <a:pt x="23" y="10"/>
                    </a:lnTo>
                    <a:lnTo>
                      <a:pt x="22" y="12"/>
                    </a:lnTo>
                    <a:lnTo>
                      <a:pt x="17" y="12"/>
                    </a:lnTo>
                    <a:lnTo>
                      <a:pt x="14" y="16"/>
                    </a:lnTo>
                    <a:lnTo>
                      <a:pt x="8" y="14"/>
                    </a:lnTo>
                    <a:lnTo>
                      <a:pt x="7" y="16"/>
                    </a:lnTo>
                    <a:lnTo>
                      <a:pt x="8" y="22"/>
                    </a:lnTo>
                    <a:lnTo>
                      <a:pt x="6" y="23"/>
                    </a:lnTo>
                    <a:lnTo>
                      <a:pt x="6" y="27"/>
                    </a:lnTo>
                    <a:lnTo>
                      <a:pt x="7" y="30"/>
                    </a:lnTo>
                    <a:lnTo>
                      <a:pt x="3" y="33"/>
                    </a:lnTo>
                    <a:lnTo>
                      <a:pt x="0" y="34"/>
                    </a:lnTo>
                    <a:lnTo>
                      <a:pt x="0" y="34"/>
                    </a:lnTo>
                    <a:lnTo>
                      <a:pt x="2" y="36"/>
                    </a:lnTo>
                    <a:lnTo>
                      <a:pt x="4" y="40"/>
                    </a:lnTo>
                    <a:lnTo>
                      <a:pt x="7" y="43"/>
                    </a:lnTo>
                    <a:lnTo>
                      <a:pt x="8" y="45"/>
                    </a:lnTo>
                    <a:lnTo>
                      <a:pt x="11" y="47"/>
                    </a:lnTo>
                    <a:lnTo>
                      <a:pt x="15" y="55"/>
                    </a:lnTo>
                    <a:lnTo>
                      <a:pt x="17" y="55"/>
                    </a:lnTo>
                    <a:lnTo>
                      <a:pt x="19" y="61"/>
                    </a:lnTo>
                    <a:lnTo>
                      <a:pt x="21" y="63"/>
                    </a:lnTo>
                    <a:lnTo>
                      <a:pt x="23" y="65"/>
                    </a:lnTo>
                    <a:lnTo>
                      <a:pt x="24" y="69"/>
                    </a:lnTo>
                    <a:lnTo>
                      <a:pt x="21" y="71"/>
                    </a:lnTo>
                    <a:lnTo>
                      <a:pt x="19" y="73"/>
                    </a:lnTo>
                    <a:lnTo>
                      <a:pt x="22" y="80"/>
                    </a:lnTo>
                    <a:lnTo>
                      <a:pt x="21" y="83"/>
                    </a:lnTo>
                    <a:lnTo>
                      <a:pt x="18" y="84"/>
                    </a:lnTo>
                    <a:lnTo>
                      <a:pt x="21" y="90"/>
                    </a:lnTo>
                    <a:lnTo>
                      <a:pt x="21" y="92"/>
                    </a:lnTo>
                    <a:lnTo>
                      <a:pt x="24" y="96"/>
                    </a:lnTo>
                    <a:lnTo>
                      <a:pt x="29" y="99"/>
                    </a:lnTo>
                    <a:lnTo>
                      <a:pt x="33" y="104"/>
                    </a:lnTo>
                    <a:lnTo>
                      <a:pt x="36" y="111"/>
                    </a:lnTo>
                    <a:lnTo>
                      <a:pt x="35" y="114"/>
                    </a:lnTo>
                    <a:lnTo>
                      <a:pt x="35" y="117"/>
                    </a:lnTo>
                    <a:lnTo>
                      <a:pt x="35" y="120"/>
                    </a:lnTo>
                    <a:lnTo>
                      <a:pt x="36" y="121"/>
                    </a:lnTo>
                    <a:lnTo>
                      <a:pt x="37" y="126"/>
                    </a:lnTo>
                    <a:lnTo>
                      <a:pt x="38" y="129"/>
                    </a:lnTo>
                    <a:lnTo>
                      <a:pt x="38" y="133"/>
                    </a:lnTo>
                    <a:lnTo>
                      <a:pt x="40" y="136"/>
                    </a:lnTo>
                    <a:lnTo>
                      <a:pt x="40" y="141"/>
                    </a:lnTo>
                    <a:lnTo>
                      <a:pt x="41" y="139"/>
                    </a:lnTo>
                    <a:lnTo>
                      <a:pt x="41" y="136"/>
                    </a:lnTo>
                    <a:lnTo>
                      <a:pt x="44" y="133"/>
                    </a:lnTo>
                    <a:lnTo>
                      <a:pt x="44" y="131"/>
                    </a:lnTo>
                    <a:lnTo>
                      <a:pt x="43" y="129"/>
                    </a:lnTo>
                    <a:lnTo>
                      <a:pt x="44" y="127"/>
                    </a:lnTo>
                    <a:lnTo>
                      <a:pt x="44" y="124"/>
                    </a:lnTo>
                    <a:lnTo>
                      <a:pt x="45" y="120"/>
                    </a:lnTo>
                    <a:lnTo>
                      <a:pt x="45" y="119"/>
                    </a:lnTo>
                    <a:lnTo>
                      <a:pt x="41" y="118"/>
                    </a:lnTo>
                    <a:lnTo>
                      <a:pt x="43" y="114"/>
                    </a:lnTo>
                    <a:lnTo>
                      <a:pt x="43" y="112"/>
                    </a:lnTo>
                    <a:lnTo>
                      <a:pt x="45" y="113"/>
                    </a:lnTo>
                    <a:lnTo>
                      <a:pt x="46" y="113"/>
                    </a:lnTo>
                    <a:lnTo>
                      <a:pt x="47" y="112"/>
                    </a:lnTo>
                    <a:lnTo>
                      <a:pt x="50" y="113"/>
                    </a:lnTo>
                    <a:lnTo>
                      <a:pt x="51" y="113"/>
                    </a:lnTo>
                    <a:lnTo>
                      <a:pt x="53" y="112"/>
                    </a:lnTo>
                    <a:lnTo>
                      <a:pt x="54" y="112"/>
                    </a:lnTo>
                    <a:lnTo>
                      <a:pt x="55" y="112"/>
                    </a:lnTo>
                    <a:lnTo>
                      <a:pt x="56" y="113"/>
                    </a:lnTo>
                    <a:lnTo>
                      <a:pt x="60" y="113"/>
                    </a:lnTo>
                    <a:lnTo>
                      <a:pt x="61" y="117"/>
                    </a:lnTo>
                    <a:lnTo>
                      <a:pt x="60" y="118"/>
                    </a:lnTo>
                    <a:lnTo>
                      <a:pt x="60" y="121"/>
                    </a:lnTo>
                    <a:lnTo>
                      <a:pt x="61" y="124"/>
                    </a:lnTo>
                    <a:lnTo>
                      <a:pt x="60" y="126"/>
                    </a:lnTo>
                    <a:lnTo>
                      <a:pt x="60" y="126"/>
                    </a:lnTo>
                    <a:lnTo>
                      <a:pt x="62" y="126"/>
                    </a:lnTo>
                    <a:lnTo>
                      <a:pt x="66" y="126"/>
                    </a:lnTo>
                    <a:lnTo>
                      <a:pt x="69" y="126"/>
                    </a:lnTo>
                    <a:lnTo>
                      <a:pt x="72" y="125"/>
                    </a:lnTo>
                    <a:lnTo>
                      <a:pt x="75" y="126"/>
                    </a:lnTo>
                    <a:lnTo>
                      <a:pt x="80" y="129"/>
                    </a:lnTo>
                    <a:lnTo>
                      <a:pt x="82" y="131"/>
                    </a:lnTo>
                    <a:lnTo>
                      <a:pt x="82" y="132"/>
                    </a:lnTo>
                    <a:lnTo>
                      <a:pt x="82" y="132"/>
                    </a:lnTo>
                    <a:lnTo>
                      <a:pt x="84" y="134"/>
                    </a:lnTo>
                    <a:lnTo>
                      <a:pt x="84" y="133"/>
                    </a:lnTo>
                    <a:lnTo>
                      <a:pt x="87" y="133"/>
                    </a:lnTo>
                    <a:lnTo>
                      <a:pt x="87" y="132"/>
                    </a:lnTo>
                    <a:lnTo>
                      <a:pt x="87" y="127"/>
                    </a:lnTo>
                    <a:lnTo>
                      <a:pt x="85" y="125"/>
                    </a:lnTo>
                    <a:lnTo>
                      <a:pt x="83" y="122"/>
                    </a:lnTo>
                    <a:lnTo>
                      <a:pt x="81" y="115"/>
                    </a:lnTo>
                    <a:lnTo>
                      <a:pt x="82" y="110"/>
                    </a:lnTo>
                    <a:lnTo>
                      <a:pt x="84" y="106"/>
                    </a:lnTo>
                    <a:lnTo>
                      <a:pt x="85" y="102"/>
                    </a:lnTo>
                    <a:lnTo>
                      <a:pt x="89" y="96"/>
                    </a:lnTo>
                    <a:lnTo>
                      <a:pt x="92" y="96"/>
                    </a:lnTo>
                    <a:lnTo>
                      <a:pt x="100" y="93"/>
                    </a:lnTo>
                    <a:lnTo>
                      <a:pt x="105" y="95"/>
                    </a:lnTo>
                    <a:lnTo>
                      <a:pt x="106" y="96"/>
                    </a:lnTo>
                    <a:lnTo>
                      <a:pt x="110" y="93"/>
                    </a:lnTo>
                    <a:lnTo>
                      <a:pt x="114" y="93"/>
                    </a:lnTo>
                    <a:lnTo>
                      <a:pt x="117" y="95"/>
                    </a:lnTo>
                    <a:lnTo>
                      <a:pt x="121" y="95"/>
                    </a:lnTo>
                    <a:lnTo>
                      <a:pt x="125" y="96"/>
                    </a:lnTo>
                    <a:lnTo>
                      <a:pt x="127" y="95"/>
                    </a:lnTo>
                    <a:lnTo>
                      <a:pt x="128"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2" name="Freeform 165">
                <a:extLst>
                  <a:ext uri="{FF2B5EF4-FFF2-40B4-BE49-F238E27FC236}">
                    <a16:creationId xmlns:a16="http://schemas.microsoft.com/office/drawing/2014/main" id="{2F16304B-124A-149E-9A0D-47FCC595DD0D}"/>
                  </a:ext>
                </a:extLst>
              </p:cNvPr>
              <p:cNvSpPr/>
              <p:nvPr/>
            </p:nvSpPr>
            <p:spPr bwMode="auto">
              <a:xfrm>
                <a:off x="3852863" y="3071813"/>
                <a:ext cx="92075" cy="147638"/>
              </a:xfrm>
              <a:custGeom>
                <a:avLst/>
                <a:gdLst>
                  <a:gd name="T0" fmla="*/ 8 w 58"/>
                  <a:gd name="T1" fmla="*/ 13 h 93"/>
                  <a:gd name="T2" fmla="*/ 6 w 58"/>
                  <a:gd name="T3" fmla="*/ 19 h 93"/>
                  <a:gd name="T4" fmla="*/ 5 w 58"/>
                  <a:gd name="T5" fmla="*/ 25 h 93"/>
                  <a:gd name="T6" fmla="*/ 5 w 58"/>
                  <a:gd name="T7" fmla="*/ 29 h 93"/>
                  <a:gd name="T8" fmla="*/ 3 w 58"/>
                  <a:gd name="T9" fmla="*/ 33 h 93"/>
                  <a:gd name="T10" fmla="*/ 3 w 58"/>
                  <a:gd name="T11" fmla="*/ 37 h 93"/>
                  <a:gd name="T12" fmla="*/ 2 w 58"/>
                  <a:gd name="T13" fmla="*/ 42 h 93"/>
                  <a:gd name="T14" fmla="*/ 0 w 58"/>
                  <a:gd name="T15" fmla="*/ 47 h 93"/>
                  <a:gd name="T16" fmla="*/ 0 w 58"/>
                  <a:gd name="T17" fmla="*/ 52 h 93"/>
                  <a:gd name="T18" fmla="*/ 1 w 58"/>
                  <a:gd name="T19" fmla="*/ 51 h 93"/>
                  <a:gd name="T20" fmla="*/ 7 w 58"/>
                  <a:gd name="T21" fmla="*/ 52 h 93"/>
                  <a:gd name="T22" fmla="*/ 8 w 58"/>
                  <a:gd name="T23" fmla="*/ 55 h 93"/>
                  <a:gd name="T24" fmla="*/ 13 w 58"/>
                  <a:gd name="T25" fmla="*/ 61 h 93"/>
                  <a:gd name="T26" fmla="*/ 18 w 58"/>
                  <a:gd name="T27" fmla="*/ 66 h 93"/>
                  <a:gd name="T28" fmla="*/ 22 w 58"/>
                  <a:gd name="T29" fmla="*/ 69 h 93"/>
                  <a:gd name="T30" fmla="*/ 24 w 58"/>
                  <a:gd name="T31" fmla="*/ 71 h 93"/>
                  <a:gd name="T32" fmla="*/ 23 w 58"/>
                  <a:gd name="T33" fmla="*/ 76 h 93"/>
                  <a:gd name="T34" fmla="*/ 30 w 58"/>
                  <a:gd name="T35" fmla="*/ 80 h 93"/>
                  <a:gd name="T36" fmla="*/ 32 w 58"/>
                  <a:gd name="T37" fmla="*/ 76 h 93"/>
                  <a:gd name="T38" fmla="*/ 42 w 58"/>
                  <a:gd name="T39" fmla="*/ 80 h 93"/>
                  <a:gd name="T40" fmla="*/ 45 w 58"/>
                  <a:gd name="T41" fmla="*/ 81 h 93"/>
                  <a:gd name="T42" fmla="*/ 47 w 58"/>
                  <a:gd name="T43" fmla="*/ 89 h 93"/>
                  <a:gd name="T44" fmla="*/ 45 w 58"/>
                  <a:gd name="T45" fmla="*/ 92 h 93"/>
                  <a:gd name="T46" fmla="*/ 51 w 58"/>
                  <a:gd name="T47" fmla="*/ 91 h 93"/>
                  <a:gd name="T48" fmla="*/ 57 w 58"/>
                  <a:gd name="T49" fmla="*/ 91 h 93"/>
                  <a:gd name="T50" fmla="*/ 58 w 58"/>
                  <a:gd name="T51" fmla="*/ 88 h 93"/>
                  <a:gd name="T52" fmla="*/ 58 w 58"/>
                  <a:gd name="T53" fmla="*/ 87 h 93"/>
                  <a:gd name="T54" fmla="*/ 53 w 58"/>
                  <a:gd name="T55" fmla="*/ 83 h 93"/>
                  <a:gd name="T56" fmla="*/ 50 w 58"/>
                  <a:gd name="T57" fmla="*/ 78 h 93"/>
                  <a:gd name="T58" fmla="*/ 45 w 58"/>
                  <a:gd name="T59" fmla="*/ 79 h 93"/>
                  <a:gd name="T60" fmla="*/ 38 w 58"/>
                  <a:gd name="T61" fmla="*/ 72 h 93"/>
                  <a:gd name="T62" fmla="*/ 29 w 58"/>
                  <a:gd name="T63" fmla="*/ 69 h 93"/>
                  <a:gd name="T64" fmla="*/ 33 w 58"/>
                  <a:gd name="T65" fmla="*/ 62 h 93"/>
                  <a:gd name="T66" fmla="*/ 33 w 58"/>
                  <a:gd name="T67" fmla="*/ 57 h 93"/>
                  <a:gd name="T68" fmla="*/ 31 w 58"/>
                  <a:gd name="T69" fmla="*/ 54 h 93"/>
                  <a:gd name="T70" fmla="*/ 28 w 58"/>
                  <a:gd name="T71" fmla="*/ 52 h 93"/>
                  <a:gd name="T72" fmla="*/ 23 w 58"/>
                  <a:gd name="T73" fmla="*/ 48 h 93"/>
                  <a:gd name="T74" fmla="*/ 23 w 58"/>
                  <a:gd name="T75" fmla="*/ 42 h 93"/>
                  <a:gd name="T76" fmla="*/ 22 w 58"/>
                  <a:gd name="T77" fmla="*/ 38 h 93"/>
                  <a:gd name="T78" fmla="*/ 18 w 58"/>
                  <a:gd name="T79" fmla="*/ 38 h 93"/>
                  <a:gd name="T80" fmla="*/ 15 w 58"/>
                  <a:gd name="T81" fmla="*/ 42 h 93"/>
                  <a:gd name="T82" fmla="*/ 15 w 58"/>
                  <a:gd name="T83" fmla="*/ 36 h 93"/>
                  <a:gd name="T84" fmla="*/ 12 w 58"/>
                  <a:gd name="T85" fmla="*/ 29 h 93"/>
                  <a:gd name="T86" fmla="*/ 12 w 58"/>
                  <a:gd name="T87" fmla="*/ 23 h 93"/>
                  <a:gd name="T88" fmla="*/ 12 w 58"/>
                  <a:gd name="T89" fmla="*/ 19 h 93"/>
                  <a:gd name="T90" fmla="*/ 15 w 58"/>
                  <a:gd name="T91" fmla="*/ 11 h 93"/>
                  <a:gd name="T92" fmla="*/ 15 w 58"/>
                  <a:gd name="T93" fmla="*/ 0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7" h="93">
                    <a:moveTo>
                      <a:pt x="12" y="11"/>
                    </a:moveTo>
                    <a:lnTo>
                      <a:pt x="8" y="13"/>
                    </a:lnTo>
                    <a:lnTo>
                      <a:pt x="7" y="16"/>
                    </a:lnTo>
                    <a:lnTo>
                      <a:pt x="6" y="19"/>
                    </a:lnTo>
                    <a:lnTo>
                      <a:pt x="6" y="21"/>
                    </a:lnTo>
                    <a:lnTo>
                      <a:pt x="5" y="25"/>
                    </a:lnTo>
                    <a:lnTo>
                      <a:pt x="7" y="25"/>
                    </a:lnTo>
                    <a:lnTo>
                      <a:pt x="5" y="29"/>
                    </a:lnTo>
                    <a:lnTo>
                      <a:pt x="6" y="30"/>
                    </a:lnTo>
                    <a:lnTo>
                      <a:pt x="3" y="33"/>
                    </a:lnTo>
                    <a:lnTo>
                      <a:pt x="6" y="33"/>
                    </a:lnTo>
                    <a:lnTo>
                      <a:pt x="3" y="37"/>
                    </a:lnTo>
                    <a:lnTo>
                      <a:pt x="2" y="37"/>
                    </a:lnTo>
                    <a:lnTo>
                      <a:pt x="2" y="42"/>
                    </a:lnTo>
                    <a:lnTo>
                      <a:pt x="0" y="43"/>
                    </a:lnTo>
                    <a:lnTo>
                      <a:pt x="0" y="47"/>
                    </a:lnTo>
                    <a:lnTo>
                      <a:pt x="0" y="48"/>
                    </a:lnTo>
                    <a:lnTo>
                      <a:pt x="0" y="52"/>
                    </a:lnTo>
                    <a:lnTo>
                      <a:pt x="1" y="54"/>
                    </a:lnTo>
                    <a:lnTo>
                      <a:pt x="1" y="51"/>
                    </a:lnTo>
                    <a:lnTo>
                      <a:pt x="7" y="49"/>
                    </a:lnTo>
                    <a:lnTo>
                      <a:pt x="7" y="52"/>
                    </a:lnTo>
                    <a:lnTo>
                      <a:pt x="8" y="54"/>
                    </a:lnTo>
                    <a:lnTo>
                      <a:pt x="8" y="55"/>
                    </a:lnTo>
                    <a:lnTo>
                      <a:pt x="10" y="56"/>
                    </a:lnTo>
                    <a:lnTo>
                      <a:pt x="13" y="61"/>
                    </a:lnTo>
                    <a:lnTo>
                      <a:pt x="15" y="61"/>
                    </a:lnTo>
                    <a:lnTo>
                      <a:pt x="18" y="66"/>
                    </a:lnTo>
                    <a:lnTo>
                      <a:pt x="18" y="67"/>
                    </a:lnTo>
                    <a:lnTo>
                      <a:pt x="22" y="69"/>
                    </a:lnTo>
                    <a:lnTo>
                      <a:pt x="22" y="71"/>
                    </a:lnTo>
                    <a:lnTo>
                      <a:pt x="24" y="71"/>
                    </a:lnTo>
                    <a:lnTo>
                      <a:pt x="24" y="74"/>
                    </a:lnTo>
                    <a:lnTo>
                      <a:pt x="23" y="76"/>
                    </a:lnTo>
                    <a:lnTo>
                      <a:pt x="23" y="76"/>
                    </a:lnTo>
                    <a:lnTo>
                      <a:pt x="30" y="80"/>
                    </a:lnTo>
                    <a:lnTo>
                      <a:pt x="30" y="79"/>
                    </a:lnTo>
                    <a:lnTo>
                      <a:pt x="32" y="76"/>
                    </a:lnTo>
                    <a:lnTo>
                      <a:pt x="37" y="78"/>
                    </a:lnTo>
                    <a:lnTo>
                      <a:pt x="42" y="80"/>
                    </a:lnTo>
                    <a:lnTo>
                      <a:pt x="42" y="81"/>
                    </a:lnTo>
                    <a:lnTo>
                      <a:pt x="45" y="81"/>
                    </a:lnTo>
                    <a:lnTo>
                      <a:pt x="47" y="84"/>
                    </a:lnTo>
                    <a:lnTo>
                      <a:pt x="47" y="89"/>
                    </a:lnTo>
                    <a:lnTo>
                      <a:pt x="45" y="92"/>
                    </a:lnTo>
                    <a:lnTo>
                      <a:pt x="45" y="92"/>
                    </a:lnTo>
                    <a:lnTo>
                      <a:pt x="47" y="93"/>
                    </a:lnTo>
                    <a:lnTo>
                      <a:pt x="51" y="91"/>
                    </a:lnTo>
                    <a:lnTo>
                      <a:pt x="54" y="89"/>
                    </a:lnTo>
                    <a:lnTo>
                      <a:pt x="57" y="91"/>
                    </a:lnTo>
                    <a:lnTo>
                      <a:pt x="58" y="91"/>
                    </a:lnTo>
                    <a:lnTo>
                      <a:pt x="58" y="88"/>
                    </a:lnTo>
                    <a:lnTo>
                      <a:pt x="58" y="87"/>
                    </a:lnTo>
                    <a:lnTo>
                      <a:pt x="58" y="87"/>
                    </a:lnTo>
                    <a:lnTo>
                      <a:pt x="55" y="85"/>
                    </a:lnTo>
                    <a:lnTo>
                      <a:pt x="53" y="83"/>
                    </a:lnTo>
                    <a:lnTo>
                      <a:pt x="52" y="79"/>
                    </a:lnTo>
                    <a:lnTo>
                      <a:pt x="50" y="78"/>
                    </a:lnTo>
                    <a:lnTo>
                      <a:pt x="46" y="78"/>
                    </a:lnTo>
                    <a:lnTo>
                      <a:pt x="45" y="79"/>
                    </a:lnTo>
                    <a:lnTo>
                      <a:pt x="43" y="77"/>
                    </a:lnTo>
                    <a:lnTo>
                      <a:pt x="38" y="72"/>
                    </a:lnTo>
                    <a:lnTo>
                      <a:pt x="36" y="71"/>
                    </a:lnTo>
                    <a:lnTo>
                      <a:pt x="29" y="69"/>
                    </a:lnTo>
                    <a:lnTo>
                      <a:pt x="30" y="64"/>
                    </a:lnTo>
                    <a:lnTo>
                      <a:pt x="33" y="62"/>
                    </a:lnTo>
                    <a:lnTo>
                      <a:pt x="33" y="62"/>
                    </a:lnTo>
                    <a:lnTo>
                      <a:pt x="33" y="57"/>
                    </a:lnTo>
                    <a:lnTo>
                      <a:pt x="31" y="56"/>
                    </a:lnTo>
                    <a:lnTo>
                      <a:pt x="31" y="54"/>
                    </a:lnTo>
                    <a:lnTo>
                      <a:pt x="30" y="52"/>
                    </a:lnTo>
                    <a:lnTo>
                      <a:pt x="28" y="52"/>
                    </a:lnTo>
                    <a:lnTo>
                      <a:pt x="25" y="49"/>
                    </a:lnTo>
                    <a:lnTo>
                      <a:pt x="23" y="48"/>
                    </a:lnTo>
                    <a:lnTo>
                      <a:pt x="24" y="44"/>
                    </a:lnTo>
                    <a:lnTo>
                      <a:pt x="23" y="42"/>
                    </a:lnTo>
                    <a:lnTo>
                      <a:pt x="22" y="40"/>
                    </a:lnTo>
                    <a:lnTo>
                      <a:pt x="22" y="38"/>
                    </a:lnTo>
                    <a:lnTo>
                      <a:pt x="20" y="38"/>
                    </a:lnTo>
                    <a:lnTo>
                      <a:pt x="18" y="38"/>
                    </a:lnTo>
                    <a:lnTo>
                      <a:pt x="18" y="41"/>
                    </a:lnTo>
                    <a:lnTo>
                      <a:pt x="15" y="42"/>
                    </a:lnTo>
                    <a:lnTo>
                      <a:pt x="13" y="38"/>
                    </a:lnTo>
                    <a:lnTo>
                      <a:pt x="15" y="36"/>
                    </a:lnTo>
                    <a:lnTo>
                      <a:pt x="12" y="32"/>
                    </a:lnTo>
                    <a:lnTo>
                      <a:pt x="12" y="29"/>
                    </a:lnTo>
                    <a:lnTo>
                      <a:pt x="10" y="25"/>
                    </a:lnTo>
                    <a:lnTo>
                      <a:pt x="12" y="23"/>
                    </a:lnTo>
                    <a:lnTo>
                      <a:pt x="9" y="23"/>
                    </a:lnTo>
                    <a:lnTo>
                      <a:pt x="12" y="19"/>
                    </a:lnTo>
                    <a:lnTo>
                      <a:pt x="12" y="15"/>
                    </a:lnTo>
                    <a:lnTo>
                      <a:pt x="15" y="11"/>
                    </a:lnTo>
                    <a:lnTo>
                      <a:pt x="16" y="0"/>
                    </a:lnTo>
                    <a:lnTo>
                      <a:pt x="15" y="0"/>
                    </a:lnTo>
                    <a:lnTo>
                      <a:pt x="12"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3" name="Freeform 166">
                <a:extLst>
                  <a:ext uri="{FF2B5EF4-FFF2-40B4-BE49-F238E27FC236}">
                    <a16:creationId xmlns:a16="http://schemas.microsoft.com/office/drawing/2014/main" id="{69695510-9E7E-354B-ACC4-158CEE6BF7CD}"/>
                  </a:ext>
                </a:extLst>
              </p:cNvPr>
              <p:cNvSpPr/>
              <p:nvPr/>
            </p:nvSpPr>
            <p:spPr bwMode="auto">
              <a:xfrm>
                <a:off x="3679825" y="2635251"/>
                <a:ext cx="217488" cy="469900"/>
              </a:xfrm>
              <a:custGeom>
                <a:avLst/>
                <a:gdLst>
                  <a:gd name="T0" fmla="*/ 127 w 137"/>
                  <a:gd name="T1" fmla="*/ 115 h 296"/>
                  <a:gd name="T2" fmla="*/ 137 w 137"/>
                  <a:gd name="T3" fmla="*/ 110 h 296"/>
                  <a:gd name="T4" fmla="*/ 117 w 137"/>
                  <a:gd name="T5" fmla="*/ 112 h 296"/>
                  <a:gd name="T6" fmla="*/ 112 w 137"/>
                  <a:gd name="T7" fmla="*/ 104 h 296"/>
                  <a:gd name="T8" fmla="*/ 110 w 137"/>
                  <a:gd name="T9" fmla="*/ 92 h 296"/>
                  <a:gd name="T10" fmla="*/ 107 w 137"/>
                  <a:gd name="T11" fmla="*/ 85 h 296"/>
                  <a:gd name="T12" fmla="*/ 97 w 137"/>
                  <a:gd name="T13" fmla="*/ 80 h 296"/>
                  <a:gd name="T14" fmla="*/ 93 w 137"/>
                  <a:gd name="T15" fmla="*/ 71 h 296"/>
                  <a:gd name="T16" fmla="*/ 80 w 137"/>
                  <a:gd name="T17" fmla="*/ 67 h 296"/>
                  <a:gd name="T18" fmla="*/ 75 w 137"/>
                  <a:gd name="T19" fmla="*/ 56 h 296"/>
                  <a:gd name="T20" fmla="*/ 81 w 137"/>
                  <a:gd name="T21" fmla="*/ 48 h 296"/>
                  <a:gd name="T22" fmla="*/ 85 w 137"/>
                  <a:gd name="T23" fmla="*/ 38 h 296"/>
                  <a:gd name="T24" fmla="*/ 84 w 137"/>
                  <a:gd name="T25" fmla="*/ 18 h 296"/>
                  <a:gd name="T26" fmla="*/ 74 w 137"/>
                  <a:gd name="T27" fmla="*/ 4 h 296"/>
                  <a:gd name="T28" fmla="*/ 63 w 137"/>
                  <a:gd name="T29" fmla="*/ 1 h 296"/>
                  <a:gd name="T30" fmla="*/ 56 w 137"/>
                  <a:gd name="T31" fmla="*/ 12 h 296"/>
                  <a:gd name="T32" fmla="*/ 41 w 137"/>
                  <a:gd name="T33" fmla="*/ 23 h 296"/>
                  <a:gd name="T34" fmla="*/ 32 w 137"/>
                  <a:gd name="T35" fmla="*/ 42 h 296"/>
                  <a:gd name="T36" fmla="*/ 26 w 137"/>
                  <a:gd name="T37" fmla="*/ 68 h 296"/>
                  <a:gd name="T38" fmla="*/ 15 w 137"/>
                  <a:gd name="T39" fmla="*/ 80 h 296"/>
                  <a:gd name="T40" fmla="*/ 12 w 137"/>
                  <a:gd name="T41" fmla="*/ 97 h 296"/>
                  <a:gd name="T42" fmla="*/ 7 w 137"/>
                  <a:gd name="T43" fmla="*/ 109 h 296"/>
                  <a:gd name="T44" fmla="*/ 7 w 137"/>
                  <a:gd name="T45" fmla="*/ 112 h 296"/>
                  <a:gd name="T46" fmla="*/ 3 w 137"/>
                  <a:gd name="T47" fmla="*/ 118 h 296"/>
                  <a:gd name="T48" fmla="*/ 4 w 137"/>
                  <a:gd name="T49" fmla="*/ 129 h 296"/>
                  <a:gd name="T50" fmla="*/ 13 w 137"/>
                  <a:gd name="T51" fmla="*/ 132 h 296"/>
                  <a:gd name="T52" fmla="*/ 18 w 137"/>
                  <a:gd name="T53" fmla="*/ 137 h 296"/>
                  <a:gd name="T54" fmla="*/ 27 w 137"/>
                  <a:gd name="T55" fmla="*/ 149 h 296"/>
                  <a:gd name="T56" fmla="*/ 36 w 137"/>
                  <a:gd name="T57" fmla="*/ 164 h 296"/>
                  <a:gd name="T58" fmla="*/ 40 w 137"/>
                  <a:gd name="T59" fmla="*/ 176 h 296"/>
                  <a:gd name="T60" fmla="*/ 38 w 137"/>
                  <a:gd name="T61" fmla="*/ 203 h 296"/>
                  <a:gd name="T62" fmla="*/ 42 w 137"/>
                  <a:gd name="T63" fmla="*/ 205 h 296"/>
                  <a:gd name="T64" fmla="*/ 52 w 137"/>
                  <a:gd name="T65" fmla="*/ 205 h 296"/>
                  <a:gd name="T66" fmla="*/ 65 w 137"/>
                  <a:gd name="T67" fmla="*/ 198 h 296"/>
                  <a:gd name="T68" fmla="*/ 65 w 137"/>
                  <a:gd name="T69" fmla="*/ 192 h 296"/>
                  <a:gd name="T70" fmla="*/ 74 w 137"/>
                  <a:gd name="T71" fmla="*/ 191 h 296"/>
                  <a:gd name="T72" fmla="*/ 69 w 137"/>
                  <a:gd name="T73" fmla="*/ 176 h 296"/>
                  <a:gd name="T74" fmla="*/ 84 w 137"/>
                  <a:gd name="T75" fmla="*/ 191 h 296"/>
                  <a:gd name="T76" fmla="*/ 93 w 137"/>
                  <a:gd name="T77" fmla="*/ 188 h 296"/>
                  <a:gd name="T78" fmla="*/ 92 w 137"/>
                  <a:gd name="T79" fmla="*/ 203 h 296"/>
                  <a:gd name="T80" fmla="*/ 96 w 137"/>
                  <a:gd name="T81" fmla="*/ 223 h 296"/>
                  <a:gd name="T82" fmla="*/ 102 w 137"/>
                  <a:gd name="T83" fmla="*/ 239 h 296"/>
                  <a:gd name="T84" fmla="*/ 110 w 137"/>
                  <a:gd name="T85" fmla="*/ 247 h 296"/>
                  <a:gd name="T86" fmla="*/ 112 w 137"/>
                  <a:gd name="T87" fmla="*/ 266 h 296"/>
                  <a:gd name="T88" fmla="*/ 115 w 137"/>
                  <a:gd name="T89" fmla="*/ 280 h 296"/>
                  <a:gd name="T90" fmla="*/ 111 w 137"/>
                  <a:gd name="T91" fmla="*/ 290 h 296"/>
                  <a:gd name="T92" fmla="*/ 112 w 137"/>
                  <a:gd name="T93" fmla="*/ 293 h 296"/>
                  <a:gd name="T94" fmla="*/ 122 w 137"/>
                  <a:gd name="T95" fmla="*/ 274 h 296"/>
                  <a:gd name="T96" fmla="*/ 121 w 137"/>
                  <a:gd name="T97" fmla="*/ 259 h 296"/>
                  <a:gd name="T98" fmla="*/ 118 w 137"/>
                  <a:gd name="T99" fmla="*/ 243 h 296"/>
                  <a:gd name="T100" fmla="*/ 103 w 137"/>
                  <a:gd name="T101" fmla="*/ 222 h 296"/>
                  <a:gd name="T102" fmla="*/ 104 w 137"/>
                  <a:gd name="T103" fmla="*/ 201 h 296"/>
                  <a:gd name="T104" fmla="*/ 102 w 137"/>
                  <a:gd name="T105" fmla="*/ 190 h 296"/>
                  <a:gd name="T106" fmla="*/ 88 w 137"/>
                  <a:gd name="T107" fmla="*/ 173 h 296"/>
                  <a:gd name="T108" fmla="*/ 89 w 137"/>
                  <a:gd name="T109" fmla="*/ 162 h 296"/>
                  <a:gd name="T110" fmla="*/ 94 w 137"/>
                  <a:gd name="T111" fmla="*/ 142 h 296"/>
                  <a:gd name="T112" fmla="*/ 107 w 137"/>
                  <a:gd name="T113" fmla="*/ 137 h 296"/>
                  <a:gd name="T114" fmla="*/ 112 w 137"/>
                  <a:gd name="T115" fmla="*/ 131 h 296"/>
                  <a:gd name="T116" fmla="*/ 123 w 137"/>
                  <a:gd name="T117" fmla="*/ 125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7" h="296">
                    <a:moveTo>
                      <a:pt x="124" y="125"/>
                    </a:moveTo>
                    <a:lnTo>
                      <a:pt x="126" y="124"/>
                    </a:lnTo>
                    <a:lnTo>
                      <a:pt x="125" y="121"/>
                    </a:lnTo>
                    <a:lnTo>
                      <a:pt x="127" y="119"/>
                    </a:lnTo>
                    <a:lnTo>
                      <a:pt x="127" y="115"/>
                    </a:lnTo>
                    <a:lnTo>
                      <a:pt x="132" y="114"/>
                    </a:lnTo>
                    <a:lnTo>
                      <a:pt x="136" y="111"/>
                    </a:lnTo>
                    <a:lnTo>
                      <a:pt x="136" y="111"/>
                    </a:lnTo>
                    <a:lnTo>
                      <a:pt x="136" y="111"/>
                    </a:lnTo>
                    <a:lnTo>
                      <a:pt x="137" y="110"/>
                    </a:lnTo>
                    <a:lnTo>
                      <a:pt x="134" y="109"/>
                    </a:lnTo>
                    <a:lnTo>
                      <a:pt x="127" y="112"/>
                    </a:lnTo>
                    <a:lnTo>
                      <a:pt x="124" y="112"/>
                    </a:lnTo>
                    <a:lnTo>
                      <a:pt x="122" y="114"/>
                    </a:lnTo>
                    <a:lnTo>
                      <a:pt x="117" y="112"/>
                    </a:lnTo>
                    <a:lnTo>
                      <a:pt x="116" y="109"/>
                    </a:lnTo>
                    <a:lnTo>
                      <a:pt x="117" y="104"/>
                    </a:lnTo>
                    <a:lnTo>
                      <a:pt x="116" y="103"/>
                    </a:lnTo>
                    <a:lnTo>
                      <a:pt x="114" y="105"/>
                    </a:lnTo>
                    <a:lnTo>
                      <a:pt x="112" y="104"/>
                    </a:lnTo>
                    <a:lnTo>
                      <a:pt x="108" y="103"/>
                    </a:lnTo>
                    <a:lnTo>
                      <a:pt x="104" y="105"/>
                    </a:lnTo>
                    <a:lnTo>
                      <a:pt x="103" y="100"/>
                    </a:lnTo>
                    <a:lnTo>
                      <a:pt x="107" y="97"/>
                    </a:lnTo>
                    <a:lnTo>
                      <a:pt x="110" y="92"/>
                    </a:lnTo>
                    <a:lnTo>
                      <a:pt x="110" y="91"/>
                    </a:lnTo>
                    <a:lnTo>
                      <a:pt x="111" y="88"/>
                    </a:lnTo>
                    <a:lnTo>
                      <a:pt x="111" y="87"/>
                    </a:lnTo>
                    <a:lnTo>
                      <a:pt x="109" y="85"/>
                    </a:lnTo>
                    <a:lnTo>
                      <a:pt x="107" y="85"/>
                    </a:lnTo>
                    <a:lnTo>
                      <a:pt x="105" y="89"/>
                    </a:lnTo>
                    <a:lnTo>
                      <a:pt x="102" y="84"/>
                    </a:lnTo>
                    <a:lnTo>
                      <a:pt x="102" y="83"/>
                    </a:lnTo>
                    <a:lnTo>
                      <a:pt x="100" y="83"/>
                    </a:lnTo>
                    <a:lnTo>
                      <a:pt x="97" y="80"/>
                    </a:lnTo>
                    <a:lnTo>
                      <a:pt x="99" y="76"/>
                    </a:lnTo>
                    <a:lnTo>
                      <a:pt x="97" y="75"/>
                    </a:lnTo>
                    <a:lnTo>
                      <a:pt x="94" y="76"/>
                    </a:lnTo>
                    <a:lnTo>
                      <a:pt x="92" y="74"/>
                    </a:lnTo>
                    <a:lnTo>
                      <a:pt x="93" y="71"/>
                    </a:lnTo>
                    <a:lnTo>
                      <a:pt x="93" y="70"/>
                    </a:lnTo>
                    <a:lnTo>
                      <a:pt x="87" y="71"/>
                    </a:lnTo>
                    <a:lnTo>
                      <a:pt x="81" y="75"/>
                    </a:lnTo>
                    <a:lnTo>
                      <a:pt x="80" y="70"/>
                    </a:lnTo>
                    <a:lnTo>
                      <a:pt x="80" y="67"/>
                    </a:lnTo>
                    <a:lnTo>
                      <a:pt x="78" y="64"/>
                    </a:lnTo>
                    <a:lnTo>
                      <a:pt x="77" y="63"/>
                    </a:lnTo>
                    <a:lnTo>
                      <a:pt x="74" y="62"/>
                    </a:lnTo>
                    <a:lnTo>
                      <a:pt x="74" y="58"/>
                    </a:lnTo>
                    <a:lnTo>
                      <a:pt x="75" y="56"/>
                    </a:lnTo>
                    <a:lnTo>
                      <a:pt x="74" y="54"/>
                    </a:lnTo>
                    <a:lnTo>
                      <a:pt x="75" y="51"/>
                    </a:lnTo>
                    <a:lnTo>
                      <a:pt x="79" y="48"/>
                    </a:lnTo>
                    <a:lnTo>
                      <a:pt x="80" y="48"/>
                    </a:lnTo>
                    <a:lnTo>
                      <a:pt x="81" y="48"/>
                    </a:lnTo>
                    <a:lnTo>
                      <a:pt x="79" y="46"/>
                    </a:lnTo>
                    <a:lnTo>
                      <a:pt x="80" y="42"/>
                    </a:lnTo>
                    <a:lnTo>
                      <a:pt x="82" y="42"/>
                    </a:lnTo>
                    <a:lnTo>
                      <a:pt x="82" y="39"/>
                    </a:lnTo>
                    <a:lnTo>
                      <a:pt x="85" y="38"/>
                    </a:lnTo>
                    <a:lnTo>
                      <a:pt x="86" y="37"/>
                    </a:lnTo>
                    <a:lnTo>
                      <a:pt x="86" y="34"/>
                    </a:lnTo>
                    <a:lnTo>
                      <a:pt x="87" y="27"/>
                    </a:lnTo>
                    <a:lnTo>
                      <a:pt x="86" y="23"/>
                    </a:lnTo>
                    <a:lnTo>
                      <a:pt x="84" y="18"/>
                    </a:lnTo>
                    <a:lnTo>
                      <a:pt x="84" y="14"/>
                    </a:lnTo>
                    <a:lnTo>
                      <a:pt x="81" y="11"/>
                    </a:lnTo>
                    <a:lnTo>
                      <a:pt x="79" y="11"/>
                    </a:lnTo>
                    <a:lnTo>
                      <a:pt x="78" y="7"/>
                    </a:lnTo>
                    <a:lnTo>
                      <a:pt x="74" y="4"/>
                    </a:lnTo>
                    <a:lnTo>
                      <a:pt x="73" y="1"/>
                    </a:lnTo>
                    <a:lnTo>
                      <a:pt x="70" y="1"/>
                    </a:lnTo>
                    <a:lnTo>
                      <a:pt x="67" y="2"/>
                    </a:lnTo>
                    <a:lnTo>
                      <a:pt x="64" y="0"/>
                    </a:lnTo>
                    <a:lnTo>
                      <a:pt x="63" y="1"/>
                    </a:lnTo>
                    <a:lnTo>
                      <a:pt x="64" y="3"/>
                    </a:lnTo>
                    <a:lnTo>
                      <a:pt x="60" y="7"/>
                    </a:lnTo>
                    <a:lnTo>
                      <a:pt x="60" y="10"/>
                    </a:lnTo>
                    <a:lnTo>
                      <a:pt x="63" y="15"/>
                    </a:lnTo>
                    <a:lnTo>
                      <a:pt x="56" y="12"/>
                    </a:lnTo>
                    <a:lnTo>
                      <a:pt x="55" y="10"/>
                    </a:lnTo>
                    <a:lnTo>
                      <a:pt x="50" y="14"/>
                    </a:lnTo>
                    <a:lnTo>
                      <a:pt x="47" y="15"/>
                    </a:lnTo>
                    <a:lnTo>
                      <a:pt x="44" y="18"/>
                    </a:lnTo>
                    <a:lnTo>
                      <a:pt x="41" y="23"/>
                    </a:lnTo>
                    <a:lnTo>
                      <a:pt x="37" y="24"/>
                    </a:lnTo>
                    <a:lnTo>
                      <a:pt x="33" y="31"/>
                    </a:lnTo>
                    <a:lnTo>
                      <a:pt x="32" y="34"/>
                    </a:lnTo>
                    <a:lnTo>
                      <a:pt x="34" y="36"/>
                    </a:lnTo>
                    <a:lnTo>
                      <a:pt x="32" y="42"/>
                    </a:lnTo>
                    <a:lnTo>
                      <a:pt x="27" y="49"/>
                    </a:lnTo>
                    <a:lnTo>
                      <a:pt x="27" y="51"/>
                    </a:lnTo>
                    <a:lnTo>
                      <a:pt x="32" y="53"/>
                    </a:lnTo>
                    <a:lnTo>
                      <a:pt x="27" y="62"/>
                    </a:lnTo>
                    <a:lnTo>
                      <a:pt x="26" y="68"/>
                    </a:lnTo>
                    <a:lnTo>
                      <a:pt x="23" y="75"/>
                    </a:lnTo>
                    <a:lnTo>
                      <a:pt x="18" y="75"/>
                    </a:lnTo>
                    <a:lnTo>
                      <a:pt x="15" y="74"/>
                    </a:lnTo>
                    <a:lnTo>
                      <a:pt x="14" y="74"/>
                    </a:lnTo>
                    <a:lnTo>
                      <a:pt x="15" y="80"/>
                    </a:lnTo>
                    <a:lnTo>
                      <a:pt x="15" y="84"/>
                    </a:lnTo>
                    <a:lnTo>
                      <a:pt x="14" y="91"/>
                    </a:lnTo>
                    <a:lnTo>
                      <a:pt x="12" y="90"/>
                    </a:lnTo>
                    <a:lnTo>
                      <a:pt x="12" y="93"/>
                    </a:lnTo>
                    <a:lnTo>
                      <a:pt x="12" y="97"/>
                    </a:lnTo>
                    <a:lnTo>
                      <a:pt x="12" y="99"/>
                    </a:lnTo>
                    <a:lnTo>
                      <a:pt x="11" y="106"/>
                    </a:lnTo>
                    <a:lnTo>
                      <a:pt x="7" y="107"/>
                    </a:lnTo>
                    <a:lnTo>
                      <a:pt x="7" y="106"/>
                    </a:lnTo>
                    <a:lnTo>
                      <a:pt x="7" y="109"/>
                    </a:lnTo>
                    <a:lnTo>
                      <a:pt x="7" y="109"/>
                    </a:lnTo>
                    <a:lnTo>
                      <a:pt x="7" y="109"/>
                    </a:lnTo>
                    <a:lnTo>
                      <a:pt x="7" y="110"/>
                    </a:lnTo>
                    <a:lnTo>
                      <a:pt x="7" y="112"/>
                    </a:lnTo>
                    <a:lnTo>
                      <a:pt x="7" y="112"/>
                    </a:lnTo>
                    <a:lnTo>
                      <a:pt x="7" y="113"/>
                    </a:lnTo>
                    <a:lnTo>
                      <a:pt x="6" y="113"/>
                    </a:lnTo>
                    <a:lnTo>
                      <a:pt x="6" y="113"/>
                    </a:lnTo>
                    <a:lnTo>
                      <a:pt x="4" y="119"/>
                    </a:lnTo>
                    <a:lnTo>
                      <a:pt x="3" y="118"/>
                    </a:lnTo>
                    <a:lnTo>
                      <a:pt x="0" y="120"/>
                    </a:lnTo>
                    <a:lnTo>
                      <a:pt x="0" y="122"/>
                    </a:lnTo>
                    <a:lnTo>
                      <a:pt x="0" y="122"/>
                    </a:lnTo>
                    <a:lnTo>
                      <a:pt x="1" y="126"/>
                    </a:lnTo>
                    <a:lnTo>
                      <a:pt x="4" y="129"/>
                    </a:lnTo>
                    <a:lnTo>
                      <a:pt x="6" y="133"/>
                    </a:lnTo>
                    <a:lnTo>
                      <a:pt x="6" y="131"/>
                    </a:lnTo>
                    <a:lnTo>
                      <a:pt x="11" y="133"/>
                    </a:lnTo>
                    <a:lnTo>
                      <a:pt x="13" y="133"/>
                    </a:lnTo>
                    <a:lnTo>
                      <a:pt x="13" y="132"/>
                    </a:lnTo>
                    <a:lnTo>
                      <a:pt x="14" y="133"/>
                    </a:lnTo>
                    <a:lnTo>
                      <a:pt x="15" y="133"/>
                    </a:lnTo>
                    <a:lnTo>
                      <a:pt x="14" y="134"/>
                    </a:lnTo>
                    <a:lnTo>
                      <a:pt x="15" y="136"/>
                    </a:lnTo>
                    <a:lnTo>
                      <a:pt x="18" y="137"/>
                    </a:lnTo>
                    <a:lnTo>
                      <a:pt x="20" y="139"/>
                    </a:lnTo>
                    <a:lnTo>
                      <a:pt x="25" y="140"/>
                    </a:lnTo>
                    <a:lnTo>
                      <a:pt x="28" y="146"/>
                    </a:lnTo>
                    <a:lnTo>
                      <a:pt x="28" y="149"/>
                    </a:lnTo>
                    <a:lnTo>
                      <a:pt x="27" y="149"/>
                    </a:lnTo>
                    <a:lnTo>
                      <a:pt x="32" y="153"/>
                    </a:lnTo>
                    <a:lnTo>
                      <a:pt x="32" y="156"/>
                    </a:lnTo>
                    <a:lnTo>
                      <a:pt x="33" y="158"/>
                    </a:lnTo>
                    <a:lnTo>
                      <a:pt x="35" y="161"/>
                    </a:lnTo>
                    <a:lnTo>
                      <a:pt x="36" y="164"/>
                    </a:lnTo>
                    <a:lnTo>
                      <a:pt x="38" y="168"/>
                    </a:lnTo>
                    <a:lnTo>
                      <a:pt x="37" y="168"/>
                    </a:lnTo>
                    <a:lnTo>
                      <a:pt x="37" y="169"/>
                    </a:lnTo>
                    <a:lnTo>
                      <a:pt x="40" y="169"/>
                    </a:lnTo>
                    <a:lnTo>
                      <a:pt x="40" y="176"/>
                    </a:lnTo>
                    <a:lnTo>
                      <a:pt x="42" y="181"/>
                    </a:lnTo>
                    <a:lnTo>
                      <a:pt x="45" y="184"/>
                    </a:lnTo>
                    <a:lnTo>
                      <a:pt x="41" y="187"/>
                    </a:lnTo>
                    <a:lnTo>
                      <a:pt x="38" y="201"/>
                    </a:lnTo>
                    <a:lnTo>
                      <a:pt x="38" y="203"/>
                    </a:lnTo>
                    <a:lnTo>
                      <a:pt x="40" y="202"/>
                    </a:lnTo>
                    <a:lnTo>
                      <a:pt x="42" y="200"/>
                    </a:lnTo>
                    <a:lnTo>
                      <a:pt x="47" y="188"/>
                    </a:lnTo>
                    <a:lnTo>
                      <a:pt x="47" y="201"/>
                    </a:lnTo>
                    <a:lnTo>
                      <a:pt x="42" y="205"/>
                    </a:lnTo>
                    <a:lnTo>
                      <a:pt x="42" y="206"/>
                    </a:lnTo>
                    <a:lnTo>
                      <a:pt x="48" y="202"/>
                    </a:lnTo>
                    <a:lnTo>
                      <a:pt x="50" y="205"/>
                    </a:lnTo>
                    <a:lnTo>
                      <a:pt x="51" y="198"/>
                    </a:lnTo>
                    <a:lnTo>
                      <a:pt x="52" y="205"/>
                    </a:lnTo>
                    <a:lnTo>
                      <a:pt x="52" y="203"/>
                    </a:lnTo>
                    <a:lnTo>
                      <a:pt x="56" y="203"/>
                    </a:lnTo>
                    <a:lnTo>
                      <a:pt x="62" y="200"/>
                    </a:lnTo>
                    <a:lnTo>
                      <a:pt x="63" y="197"/>
                    </a:lnTo>
                    <a:lnTo>
                      <a:pt x="65" y="198"/>
                    </a:lnTo>
                    <a:lnTo>
                      <a:pt x="66" y="198"/>
                    </a:lnTo>
                    <a:lnTo>
                      <a:pt x="67" y="198"/>
                    </a:lnTo>
                    <a:lnTo>
                      <a:pt x="66" y="198"/>
                    </a:lnTo>
                    <a:lnTo>
                      <a:pt x="67" y="195"/>
                    </a:lnTo>
                    <a:lnTo>
                      <a:pt x="65" y="192"/>
                    </a:lnTo>
                    <a:lnTo>
                      <a:pt x="69" y="192"/>
                    </a:lnTo>
                    <a:lnTo>
                      <a:pt x="71" y="194"/>
                    </a:lnTo>
                    <a:lnTo>
                      <a:pt x="72" y="194"/>
                    </a:lnTo>
                    <a:lnTo>
                      <a:pt x="75" y="192"/>
                    </a:lnTo>
                    <a:lnTo>
                      <a:pt x="74" y="191"/>
                    </a:lnTo>
                    <a:lnTo>
                      <a:pt x="75" y="188"/>
                    </a:lnTo>
                    <a:lnTo>
                      <a:pt x="77" y="187"/>
                    </a:lnTo>
                    <a:lnTo>
                      <a:pt x="74" y="186"/>
                    </a:lnTo>
                    <a:lnTo>
                      <a:pt x="75" y="183"/>
                    </a:lnTo>
                    <a:lnTo>
                      <a:pt x="69" y="176"/>
                    </a:lnTo>
                    <a:lnTo>
                      <a:pt x="79" y="181"/>
                    </a:lnTo>
                    <a:lnTo>
                      <a:pt x="79" y="183"/>
                    </a:lnTo>
                    <a:lnTo>
                      <a:pt x="80" y="183"/>
                    </a:lnTo>
                    <a:lnTo>
                      <a:pt x="81" y="185"/>
                    </a:lnTo>
                    <a:lnTo>
                      <a:pt x="84" y="191"/>
                    </a:lnTo>
                    <a:lnTo>
                      <a:pt x="86" y="193"/>
                    </a:lnTo>
                    <a:lnTo>
                      <a:pt x="86" y="195"/>
                    </a:lnTo>
                    <a:lnTo>
                      <a:pt x="87" y="195"/>
                    </a:lnTo>
                    <a:lnTo>
                      <a:pt x="89" y="194"/>
                    </a:lnTo>
                    <a:lnTo>
                      <a:pt x="93" y="188"/>
                    </a:lnTo>
                    <a:lnTo>
                      <a:pt x="92" y="197"/>
                    </a:lnTo>
                    <a:lnTo>
                      <a:pt x="92" y="198"/>
                    </a:lnTo>
                    <a:lnTo>
                      <a:pt x="93" y="201"/>
                    </a:lnTo>
                    <a:lnTo>
                      <a:pt x="93" y="203"/>
                    </a:lnTo>
                    <a:lnTo>
                      <a:pt x="92" y="203"/>
                    </a:lnTo>
                    <a:lnTo>
                      <a:pt x="93" y="205"/>
                    </a:lnTo>
                    <a:lnTo>
                      <a:pt x="94" y="206"/>
                    </a:lnTo>
                    <a:lnTo>
                      <a:pt x="95" y="217"/>
                    </a:lnTo>
                    <a:lnTo>
                      <a:pt x="96" y="217"/>
                    </a:lnTo>
                    <a:lnTo>
                      <a:pt x="96" y="223"/>
                    </a:lnTo>
                    <a:lnTo>
                      <a:pt x="102" y="225"/>
                    </a:lnTo>
                    <a:lnTo>
                      <a:pt x="100" y="228"/>
                    </a:lnTo>
                    <a:lnTo>
                      <a:pt x="100" y="230"/>
                    </a:lnTo>
                    <a:lnTo>
                      <a:pt x="102" y="232"/>
                    </a:lnTo>
                    <a:lnTo>
                      <a:pt x="102" y="239"/>
                    </a:lnTo>
                    <a:lnTo>
                      <a:pt x="102" y="239"/>
                    </a:lnTo>
                    <a:lnTo>
                      <a:pt x="102" y="236"/>
                    </a:lnTo>
                    <a:lnTo>
                      <a:pt x="107" y="243"/>
                    </a:lnTo>
                    <a:lnTo>
                      <a:pt x="108" y="245"/>
                    </a:lnTo>
                    <a:lnTo>
                      <a:pt x="110" y="247"/>
                    </a:lnTo>
                    <a:lnTo>
                      <a:pt x="110" y="257"/>
                    </a:lnTo>
                    <a:lnTo>
                      <a:pt x="112" y="258"/>
                    </a:lnTo>
                    <a:lnTo>
                      <a:pt x="114" y="261"/>
                    </a:lnTo>
                    <a:lnTo>
                      <a:pt x="112" y="264"/>
                    </a:lnTo>
                    <a:lnTo>
                      <a:pt x="112" y="266"/>
                    </a:lnTo>
                    <a:lnTo>
                      <a:pt x="114" y="268"/>
                    </a:lnTo>
                    <a:lnTo>
                      <a:pt x="117" y="272"/>
                    </a:lnTo>
                    <a:lnTo>
                      <a:pt x="114" y="273"/>
                    </a:lnTo>
                    <a:lnTo>
                      <a:pt x="116" y="278"/>
                    </a:lnTo>
                    <a:lnTo>
                      <a:pt x="115" y="280"/>
                    </a:lnTo>
                    <a:lnTo>
                      <a:pt x="114" y="280"/>
                    </a:lnTo>
                    <a:lnTo>
                      <a:pt x="114" y="283"/>
                    </a:lnTo>
                    <a:lnTo>
                      <a:pt x="114" y="283"/>
                    </a:lnTo>
                    <a:lnTo>
                      <a:pt x="114" y="287"/>
                    </a:lnTo>
                    <a:lnTo>
                      <a:pt x="111" y="290"/>
                    </a:lnTo>
                    <a:lnTo>
                      <a:pt x="110" y="291"/>
                    </a:lnTo>
                    <a:lnTo>
                      <a:pt x="111" y="294"/>
                    </a:lnTo>
                    <a:lnTo>
                      <a:pt x="111" y="296"/>
                    </a:lnTo>
                    <a:lnTo>
                      <a:pt x="112" y="294"/>
                    </a:lnTo>
                    <a:lnTo>
                      <a:pt x="112" y="293"/>
                    </a:lnTo>
                    <a:lnTo>
                      <a:pt x="112" y="293"/>
                    </a:lnTo>
                    <a:lnTo>
                      <a:pt x="114" y="289"/>
                    </a:lnTo>
                    <a:lnTo>
                      <a:pt x="115" y="287"/>
                    </a:lnTo>
                    <a:lnTo>
                      <a:pt x="118" y="283"/>
                    </a:lnTo>
                    <a:lnTo>
                      <a:pt x="122" y="274"/>
                    </a:lnTo>
                    <a:lnTo>
                      <a:pt x="123" y="273"/>
                    </a:lnTo>
                    <a:lnTo>
                      <a:pt x="124" y="269"/>
                    </a:lnTo>
                    <a:lnTo>
                      <a:pt x="122" y="266"/>
                    </a:lnTo>
                    <a:lnTo>
                      <a:pt x="122" y="261"/>
                    </a:lnTo>
                    <a:lnTo>
                      <a:pt x="121" y="259"/>
                    </a:lnTo>
                    <a:lnTo>
                      <a:pt x="119" y="254"/>
                    </a:lnTo>
                    <a:lnTo>
                      <a:pt x="118" y="252"/>
                    </a:lnTo>
                    <a:lnTo>
                      <a:pt x="118" y="249"/>
                    </a:lnTo>
                    <a:lnTo>
                      <a:pt x="117" y="245"/>
                    </a:lnTo>
                    <a:lnTo>
                      <a:pt x="118" y="243"/>
                    </a:lnTo>
                    <a:lnTo>
                      <a:pt x="117" y="237"/>
                    </a:lnTo>
                    <a:lnTo>
                      <a:pt x="112" y="234"/>
                    </a:lnTo>
                    <a:lnTo>
                      <a:pt x="108" y="230"/>
                    </a:lnTo>
                    <a:lnTo>
                      <a:pt x="103" y="224"/>
                    </a:lnTo>
                    <a:lnTo>
                      <a:pt x="103" y="222"/>
                    </a:lnTo>
                    <a:lnTo>
                      <a:pt x="101" y="216"/>
                    </a:lnTo>
                    <a:lnTo>
                      <a:pt x="104" y="214"/>
                    </a:lnTo>
                    <a:lnTo>
                      <a:pt x="105" y="212"/>
                    </a:lnTo>
                    <a:lnTo>
                      <a:pt x="103" y="205"/>
                    </a:lnTo>
                    <a:lnTo>
                      <a:pt x="104" y="201"/>
                    </a:lnTo>
                    <a:lnTo>
                      <a:pt x="108" y="200"/>
                    </a:lnTo>
                    <a:lnTo>
                      <a:pt x="107" y="199"/>
                    </a:lnTo>
                    <a:lnTo>
                      <a:pt x="104" y="197"/>
                    </a:lnTo>
                    <a:lnTo>
                      <a:pt x="103" y="193"/>
                    </a:lnTo>
                    <a:lnTo>
                      <a:pt x="102" y="190"/>
                    </a:lnTo>
                    <a:lnTo>
                      <a:pt x="100" y="188"/>
                    </a:lnTo>
                    <a:lnTo>
                      <a:pt x="95" y="180"/>
                    </a:lnTo>
                    <a:lnTo>
                      <a:pt x="92" y="178"/>
                    </a:lnTo>
                    <a:lnTo>
                      <a:pt x="90" y="176"/>
                    </a:lnTo>
                    <a:lnTo>
                      <a:pt x="88" y="173"/>
                    </a:lnTo>
                    <a:lnTo>
                      <a:pt x="86" y="170"/>
                    </a:lnTo>
                    <a:lnTo>
                      <a:pt x="84" y="169"/>
                    </a:lnTo>
                    <a:lnTo>
                      <a:pt x="82" y="165"/>
                    </a:lnTo>
                    <a:lnTo>
                      <a:pt x="88" y="163"/>
                    </a:lnTo>
                    <a:lnTo>
                      <a:pt x="89" y="162"/>
                    </a:lnTo>
                    <a:lnTo>
                      <a:pt x="88" y="159"/>
                    </a:lnTo>
                    <a:lnTo>
                      <a:pt x="88" y="154"/>
                    </a:lnTo>
                    <a:lnTo>
                      <a:pt x="90" y="153"/>
                    </a:lnTo>
                    <a:lnTo>
                      <a:pt x="90" y="147"/>
                    </a:lnTo>
                    <a:lnTo>
                      <a:pt x="94" y="142"/>
                    </a:lnTo>
                    <a:lnTo>
                      <a:pt x="100" y="146"/>
                    </a:lnTo>
                    <a:lnTo>
                      <a:pt x="103" y="142"/>
                    </a:lnTo>
                    <a:lnTo>
                      <a:pt x="105" y="142"/>
                    </a:lnTo>
                    <a:lnTo>
                      <a:pt x="107" y="142"/>
                    </a:lnTo>
                    <a:lnTo>
                      <a:pt x="107" y="137"/>
                    </a:lnTo>
                    <a:lnTo>
                      <a:pt x="109" y="135"/>
                    </a:lnTo>
                    <a:lnTo>
                      <a:pt x="114" y="135"/>
                    </a:lnTo>
                    <a:lnTo>
                      <a:pt x="114" y="135"/>
                    </a:lnTo>
                    <a:lnTo>
                      <a:pt x="112" y="134"/>
                    </a:lnTo>
                    <a:lnTo>
                      <a:pt x="112" y="131"/>
                    </a:lnTo>
                    <a:lnTo>
                      <a:pt x="117" y="129"/>
                    </a:lnTo>
                    <a:lnTo>
                      <a:pt x="121" y="129"/>
                    </a:lnTo>
                    <a:lnTo>
                      <a:pt x="122" y="127"/>
                    </a:lnTo>
                    <a:lnTo>
                      <a:pt x="122" y="127"/>
                    </a:lnTo>
                    <a:lnTo>
                      <a:pt x="123" y="125"/>
                    </a:lnTo>
                    <a:lnTo>
                      <a:pt x="124" y="1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4" name="Freeform 167">
                <a:extLst>
                  <a:ext uri="{FF2B5EF4-FFF2-40B4-BE49-F238E27FC236}">
                    <a16:creationId xmlns:a16="http://schemas.microsoft.com/office/drawing/2014/main" id="{6340908A-7AE7-3809-1320-36178B76BDE0}"/>
                  </a:ext>
                </a:extLst>
              </p:cNvPr>
              <p:cNvSpPr/>
              <p:nvPr/>
            </p:nvSpPr>
            <p:spPr bwMode="auto">
              <a:xfrm>
                <a:off x="3392488" y="3127376"/>
                <a:ext cx="52388" cy="90488"/>
              </a:xfrm>
              <a:custGeom>
                <a:avLst/>
                <a:gdLst>
                  <a:gd name="T0" fmla="*/ 32 w 33"/>
                  <a:gd name="T1" fmla="*/ 32 h 57"/>
                  <a:gd name="T2" fmla="*/ 31 w 33"/>
                  <a:gd name="T3" fmla="*/ 28 h 57"/>
                  <a:gd name="T4" fmla="*/ 26 w 33"/>
                  <a:gd name="T5" fmla="*/ 16 h 57"/>
                  <a:gd name="T6" fmla="*/ 23 w 33"/>
                  <a:gd name="T7" fmla="*/ 16 h 57"/>
                  <a:gd name="T8" fmla="*/ 24 w 33"/>
                  <a:gd name="T9" fmla="*/ 15 h 57"/>
                  <a:gd name="T10" fmla="*/ 22 w 33"/>
                  <a:gd name="T11" fmla="*/ 13 h 57"/>
                  <a:gd name="T12" fmla="*/ 18 w 33"/>
                  <a:gd name="T13" fmla="*/ 9 h 57"/>
                  <a:gd name="T14" fmla="*/ 17 w 33"/>
                  <a:gd name="T15" fmla="*/ 6 h 57"/>
                  <a:gd name="T16" fmla="*/ 15 w 33"/>
                  <a:gd name="T17" fmla="*/ 2 h 57"/>
                  <a:gd name="T18" fmla="*/ 11 w 33"/>
                  <a:gd name="T19" fmla="*/ 2 h 57"/>
                  <a:gd name="T20" fmla="*/ 9 w 33"/>
                  <a:gd name="T21" fmla="*/ 2 h 57"/>
                  <a:gd name="T22" fmla="*/ 7 w 33"/>
                  <a:gd name="T23" fmla="*/ 0 h 57"/>
                  <a:gd name="T24" fmla="*/ 7 w 33"/>
                  <a:gd name="T25" fmla="*/ 1 h 57"/>
                  <a:gd name="T26" fmla="*/ 7 w 33"/>
                  <a:gd name="T27" fmla="*/ 2 h 57"/>
                  <a:gd name="T28" fmla="*/ 6 w 33"/>
                  <a:gd name="T29" fmla="*/ 3 h 57"/>
                  <a:gd name="T30" fmla="*/ 4 w 33"/>
                  <a:gd name="T31" fmla="*/ 8 h 57"/>
                  <a:gd name="T32" fmla="*/ 1 w 33"/>
                  <a:gd name="T33" fmla="*/ 7 h 57"/>
                  <a:gd name="T34" fmla="*/ 0 w 33"/>
                  <a:gd name="T35" fmla="*/ 7 h 57"/>
                  <a:gd name="T36" fmla="*/ 2 w 33"/>
                  <a:gd name="T37" fmla="*/ 9 h 57"/>
                  <a:gd name="T38" fmla="*/ 3 w 33"/>
                  <a:gd name="T39" fmla="*/ 13 h 57"/>
                  <a:gd name="T40" fmla="*/ 3 w 33"/>
                  <a:gd name="T41" fmla="*/ 16 h 57"/>
                  <a:gd name="T42" fmla="*/ 2 w 33"/>
                  <a:gd name="T43" fmla="*/ 20 h 57"/>
                  <a:gd name="T44" fmla="*/ 1 w 33"/>
                  <a:gd name="T45" fmla="*/ 24 h 57"/>
                  <a:gd name="T46" fmla="*/ 1 w 33"/>
                  <a:gd name="T47" fmla="*/ 28 h 57"/>
                  <a:gd name="T48" fmla="*/ 2 w 33"/>
                  <a:gd name="T49" fmla="*/ 34 h 57"/>
                  <a:gd name="T50" fmla="*/ 3 w 33"/>
                  <a:gd name="T51" fmla="*/ 43 h 57"/>
                  <a:gd name="T52" fmla="*/ 8 w 33"/>
                  <a:gd name="T53" fmla="*/ 54 h 57"/>
                  <a:gd name="T54" fmla="*/ 15 w 33"/>
                  <a:gd name="T55" fmla="*/ 56 h 57"/>
                  <a:gd name="T56" fmla="*/ 25 w 33"/>
                  <a:gd name="T57" fmla="*/ 54 h 57"/>
                  <a:gd name="T58" fmla="*/ 32 w 33"/>
                  <a:gd name="T59" fmla="*/ 44 h 57"/>
                  <a:gd name="T60" fmla="*/ 33 w 33"/>
                  <a:gd name="T61" fmla="*/ 39 h 57"/>
                  <a:gd name="T62" fmla="*/ 33 w 33"/>
                  <a:gd name="T63" fmla="*/ 3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3" h="57">
                    <a:moveTo>
                      <a:pt x="33" y="35"/>
                    </a:moveTo>
                    <a:lnTo>
                      <a:pt x="32" y="32"/>
                    </a:lnTo>
                    <a:lnTo>
                      <a:pt x="33" y="30"/>
                    </a:lnTo>
                    <a:lnTo>
                      <a:pt x="31" y="28"/>
                    </a:lnTo>
                    <a:lnTo>
                      <a:pt x="28" y="22"/>
                    </a:lnTo>
                    <a:lnTo>
                      <a:pt x="26" y="16"/>
                    </a:lnTo>
                    <a:lnTo>
                      <a:pt x="23" y="17"/>
                    </a:lnTo>
                    <a:lnTo>
                      <a:pt x="23" y="16"/>
                    </a:lnTo>
                    <a:lnTo>
                      <a:pt x="21" y="16"/>
                    </a:lnTo>
                    <a:lnTo>
                      <a:pt x="24" y="15"/>
                    </a:lnTo>
                    <a:lnTo>
                      <a:pt x="23" y="13"/>
                    </a:lnTo>
                    <a:lnTo>
                      <a:pt x="22" y="13"/>
                    </a:lnTo>
                    <a:lnTo>
                      <a:pt x="21" y="9"/>
                    </a:lnTo>
                    <a:lnTo>
                      <a:pt x="18" y="9"/>
                    </a:lnTo>
                    <a:lnTo>
                      <a:pt x="17" y="7"/>
                    </a:lnTo>
                    <a:lnTo>
                      <a:pt x="17" y="6"/>
                    </a:lnTo>
                    <a:lnTo>
                      <a:pt x="17" y="5"/>
                    </a:lnTo>
                    <a:lnTo>
                      <a:pt x="15" y="2"/>
                    </a:lnTo>
                    <a:lnTo>
                      <a:pt x="14" y="2"/>
                    </a:lnTo>
                    <a:lnTo>
                      <a:pt x="11" y="2"/>
                    </a:lnTo>
                    <a:lnTo>
                      <a:pt x="11" y="3"/>
                    </a:lnTo>
                    <a:lnTo>
                      <a:pt x="9" y="2"/>
                    </a:lnTo>
                    <a:lnTo>
                      <a:pt x="10" y="1"/>
                    </a:lnTo>
                    <a:lnTo>
                      <a:pt x="7" y="0"/>
                    </a:lnTo>
                    <a:lnTo>
                      <a:pt x="7" y="2"/>
                    </a:lnTo>
                    <a:lnTo>
                      <a:pt x="7" y="1"/>
                    </a:lnTo>
                    <a:lnTo>
                      <a:pt x="7" y="2"/>
                    </a:lnTo>
                    <a:lnTo>
                      <a:pt x="7" y="2"/>
                    </a:lnTo>
                    <a:lnTo>
                      <a:pt x="6" y="2"/>
                    </a:lnTo>
                    <a:lnTo>
                      <a:pt x="6" y="3"/>
                    </a:lnTo>
                    <a:lnTo>
                      <a:pt x="6" y="6"/>
                    </a:lnTo>
                    <a:lnTo>
                      <a:pt x="4" y="8"/>
                    </a:lnTo>
                    <a:lnTo>
                      <a:pt x="3" y="8"/>
                    </a:lnTo>
                    <a:lnTo>
                      <a:pt x="1" y="7"/>
                    </a:lnTo>
                    <a:lnTo>
                      <a:pt x="0" y="7"/>
                    </a:lnTo>
                    <a:lnTo>
                      <a:pt x="0" y="7"/>
                    </a:lnTo>
                    <a:lnTo>
                      <a:pt x="1" y="8"/>
                    </a:lnTo>
                    <a:lnTo>
                      <a:pt x="2" y="9"/>
                    </a:lnTo>
                    <a:lnTo>
                      <a:pt x="1" y="10"/>
                    </a:lnTo>
                    <a:lnTo>
                      <a:pt x="3" y="13"/>
                    </a:lnTo>
                    <a:lnTo>
                      <a:pt x="3" y="16"/>
                    </a:lnTo>
                    <a:lnTo>
                      <a:pt x="3" y="16"/>
                    </a:lnTo>
                    <a:lnTo>
                      <a:pt x="2" y="20"/>
                    </a:lnTo>
                    <a:lnTo>
                      <a:pt x="2" y="20"/>
                    </a:lnTo>
                    <a:lnTo>
                      <a:pt x="2" y="22"/>
                    </a:lnTo>
                    <a:lnTo>
                      <a:pt x="1" y="24"/>
                    </a:lnTo>
                    <a:lnTo>
                      <a:pt x="1" y="26"/>
                    </a:lnTo>
                    <a:lnTo>
                      <a:pt x="1" y="28"/>
                    </a:lnTo>
                    <a:lnTo>
                      <a:pt x="0" y="28"/>
                    </a:lnTo>
                    <a:lnTo>
                      <a:pt x="2" y="34"/>
                    </a:lnTo>
                    <a:lnTo>
                      <a:pt x="1" y="36"/>
                    </a:lnTo>
                    <a:lnTo>
                      <a:pt x="3" y="43"/>
                    </a:lnTo>
                    <a:lnTo>
                      <a:pt x="6" y="51"/>
                    </a:lnTo>
                    <a:lnTo>
                      <a:pt x="8" y="54"/>
                    </a:lnTo>
                    <a:lnTo>
                      <a:pt x="11" y="57"/>
                    </a:lnTo>
                    <a:lnTo>
                      <a:pt x="15" y="56"/>
                    </a:lnTo>
                    <a:lnTo>
                      <a:pt x="19" y="56"/>
                    </a:lnTo>
                    <a:lnTo>
                      <a:pt x="25" y="54"/>
                    </a:lnTo>
                    <a:lnTo>
                      <a:pt x="30" y="49"/>
                    </a:lnTo>
                    <a:lnTo>
                      <a:pt x="32" y="44"/>
                    </a:lnTo>
                    <a:lnTo>
                      <a:pt x="33" y="42"/>
                    </a:lnTo>
                    <a:lnTo>
                      <a:pt x="33" y="39"/>
                    </a:lnTo>
                    <a:lnTo>
                      <a:pt x="33" y="38"/>
                    </a:lnTo>
                    <a:lnTo>
                      <a:pt x="33"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5" name="Freeform 168">
                <a:extLst>
                  <a:ext uri="{FF2B5EF4-FFF2-40B4-BE49-F238E27FC236}">
                    <a16:creationId xmlns:a16="http://schemas.microsoft.com/office/drawing/2014/main" id="{0DF5C917-523F-D0C9-C511-90117284D560}"/>
                  </a:ext>
                </a:extLst>
              </p:cNvPr>
              <p:cNvSpPr/>
              <p:nvPr/>
            </p:nvSpPr>
            <p:spPr bwMode="auto">
              <a:xfrm>
                <a:off x="3087688" y="2501901"/>
                <a:ext cx="690563" cy="658813"/>
              </a:xfrm>
              <a:custGeom>
                <a:avLst/>
                <a:gdLst>
                  <a:gd name="T0" fmla="*/ 386 w 435"/>
                  <a:gd name="T1" fmla="*/ 164 h 415"/>
                  <a:gd name="T2" fmla="*/ 398 w 435"/>
                  <a:gd name="T3" fmla="*/ 133 h 415"/>
                  <a:gd name="T4" fmla="*/ 423 w 435"/>
                  <a:gd name="T5" fmla="*/ 95 h 415"/>
                  <a:gd name="T6" fmla="*/ 428 w 435"/>
                  <a:gd name="T7" fmla="*/ 82 h 415"/>
                  <a:gd name="T8" fmla="*/ 418 w 435"/>
                  <a:gd name="T9" fmla="*/ 63 h 415"/>
                  <a:gd name="T10" fmla="*/ 392 w 435"/>
                  <a:gd name="T11" fmla="*/ 64 h 415"/>
                  <a:gd name="T12" fmla="*/ 369 w 435"/>
                  <a:gd name="T13" fmla="*/ 82 h 415"/>
                  <a:gd name="T14" fmla="*/ 351 w 435"/>
                  <a:gd name="T15" fmla="*/ 95 h 415"/>
                  <a:gd name="T16" fmla="*/ 324 w 435"/>
                  <a:gd name="T17" fmla="*/ 113 h 415"/>
                  <a:gd name="T18" fmla="*/ 302 w 435"/>
                  <a:gd name="T19" fmla="*/ 89 h 415"/>
                  <a:gd name="T20" fmla="*/ 279 w 435"/>
                  <a:gd name="T21" fmla="*/ 116 h 415"/>
                  <a:gd name="T22" fmla="*/ 225 w 435"/>
                  <a:gd name="T23" fmla="*/ 101 h 415"/>
                  <a:gd name="T24" fmla="*/ 179 w 435"/>
                  <a:gd name="T25" fmla="*/ 81 h 415"/>
                  <a:gd name="T26" fmla="*/ 172 w 435"/>
                  <a:gd name="T27" fmla="*/ 49 h 415"/>
                  <a:gd name="T28" fmla="*/ 149 w 435"/>
                  <a:gd name="T29" fmla="*/ 40 h 415"/>
                  <a:gd name="T30" fmla="*/ 139 w 435"/>
                  <a:gd name="T31" fmla="*/ 18 h 415"/>
                  <a:gd name="T32" fmla="*/ 106 w 435"/>
                  <a:gd name="T33" fmla="*/ 0 h 415"/>
                  <a:gd name="T34" fmla="*/ 89 w 435"/>
                  <a:gd name="T35" fmla="*/ 19 h 415"/>
                  <a:gd name="T36" fmla="*/ 74 w 435"/>
                  <a:gd name="T37" fmla="*/ 47 h 415"/>
                  <a:gd name="T38" fmla="*/ 52 w 435"/>
                  <a:gd name="T39" fmla="*/ 80 h 415"/>
                  <a:gd name="T40" fmla="*/ 18 w 435"/>
                  <a:gd name="T41" fmla="*/ 96 h 415"/>
                  <a:gd name="T42" fmla="*/ 20 w 435"/>
                  <a:gd name="T43" fmla="*/ 114 h 415"/>
                  <a:gd name="T44" fmla="*/ 39 w 435"/>
                  <a:gd name="T45" fmla="*/ 148 h 415"/>
                  <a:gd name="T46" fmla="*/ 21 w 435"/>
                  <a:gd name="T47" fmla="*/ 158 h 415"/>
                  <a:gd name="T48" fmla="*/ 14 w 435"/>
                  <a:gd name="T49" fmla="*/ 161 h 415"/>
                  <a:gd name="T50" fmla="*/ 29 w 435"/>
                  <a:gd name="T51" fmla="*/ 177 h 415"/>
                  <a:gd name="T52" fmla="*/ 22 w 435"/>
                  <a:gd name="T53" fmla="*/ 189 h 415"/>
                  <a:gd name="T54" fmla="*/ 10 w 435"/>
                  <a:gd name="T55" fmla="*/ 188 h 415"/>
                  <a:gd name="T56" fmla="*/ 42 w 435"/>
                  <a:gd name="T57" fmla="*/ 215 h 415"/>
                  <a:gd name="T58" fmla="*/ 61 w 435"/>
                  <a:gd name="T59" fmla="*/ 186 h 415"/>
                  <a:gd name="T60" fmla="*/ 66 w 435"/>
                  <a:gd name="T61" fmla="*/ 193 h 415"/>
                  <a:gd name="T62" fmla="*/ 70 w 435"/>
                  <a:gd name="T63" fmla="*/ 209 h 415"/>
                  <a:gd name="T64" fmla="*/ 77 w 435"/>
                  <a:gd name="T65" fmla="*/ 241 h 415"/>
                  <a:gd name="T66" fmla="*/ 88 w 435"/>
                  <a:gd name="T67" fmla="*/ 277 h 415"/>
                  <a:gd name="T68" fmla="*/ 101 w 435"/>
                  <a:gd name="T69" fmla="*/ 309 h 415"/>
                  <a:gd name="T70" fmla="*/ 114 w 435"/>
                  <a:gd name="T71" fmla="*/ 345 h 415"/>
                  <a:gd name="T72" fmla="*/ 135 w 435"/>
                  <a:gd name="T73" fmla="*/ 373 h 415"/>
                  <a:gd name="T74" fmla="*/ 164 w 435"/>
                  <a:gd name="T75" fmla="*/ 411 h 415"/>
                  <a:gd name="T76" fmla="*/ 178 w 435"/>
                  <a:gd name="T77" fmla="*/ 396 h 415"/>
                  <a:gd name="T78" fmla="*/ 192 w 435"/>
                  <a:gd name="T79" fmla="*/ 366 h 415"/>
                  <a:gd name="T80" fmla="*/ 195 w 435"/>
                  <a:gd name="T81" fmla="*/ 313 h 415"/>
                  <a:gd name="T82" fmla="*/ 208 w 435"/>
                  <a:gd name="T83" fmla="*/ 286 h 415"/>
                  <a:gd name="T84" fmla="*/ 238 w 435"/>
                  <a:gd name="T85" fmla="*/ 263 h 415"/>
                  <a:gd name="T86" fmla="*/ 270 w 435"/>
                  <a:gd name="T87" fmla="*/ 226 h 415"/>
                  <a:gd name="T88" fmla="*/ 289 w 435"/>
                  <a:gd name="T89" fmla="*/ 213 h 415"/>
                  <a:gd name="T90" fmla="*/ 303 w 435"/>
                  <a:gd name="T91" fmla="*/ 194 h 415"/>
                  <a:gd name="T92" fmla="*/ 310 w 435"/>
                  <a:gd name="T93" fmla="*/ 193 h 415"/>
                  <a:gd name="T94" fmla="*/ 321 w 435"/>
                  <a:gd name="T95" fmla="*/ 195 h 415"/>
                  <a:gd name="T96" fmla="*/ 313 w 435"/>
                  <a:gd name="T97" fmla="*/ 162 h 415"/>
                  <a:gd name="T98" fmla="*/ 311 w 435"/>
                  <a:gd name="T99" fmla="*/ 135 h 415"/>
                  <a:gd name="T100" fmla="*/ 303 w 435"/>
                  <a:gd name="T101" fmla="*/ 116 h 415"/>
                  <a:gd name="T102" fmla="*/ 311 w 435"/>
                  <a:gd name="T103" fmla="*/ 117 h 415"/>
                  <a:gd name="T104" fmla="*/ 329 w 435"/>
                  <a:gd name="T105" fmla="*/ 131 h 415"/>
                  <a:gd name="T106" fmla="*/ 351 w 435"/>
                  <a:gd name="T107" fmla="*/ 135 h 415"/>
                  <a:gd name="T108" fmla="*/ 362 w 435"/>
                  <a:gd name="T109" fmla="*/ 152 h 415"/>
                  <a:gd name="T110" fmla="*/ 355 w 435"/>
                  <a:gd name="T111" fmla="*/ 164 h 415"/>
                  <a:gd name="T112" fmla="*/ 364 w 435"/>
                  <a:gd name="T113" fmla="*/ 160 h 415"/>
                  <a:gd name="T114" fmla="*/ 377 w 435"/>
                  <a:gd name="T115" fmla="*/ 187 h 4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35" h="415">
                    <a:moveTo>
                      <a:pt x="378" y="187"/>
                    </a:moveTo>
                    <a:lnTo>
                      <a:pt x="380" y="188"/>
                    </a:lnTo>
                    <a:lnTo>
                      <a:pt x="381" y="188"/>
                    </a:lnTo>
                    <a:lnTo>
                      <a:pt x="383" y="183"/>
                    </a:lnTo>
                    <a:lnTo>
                      <a:pt x="383" y="181"/>
                    </a:lnTo>
                    <a:lnTo>
                      <a:pt x="383" y="177"/>
                    </a:lnTo>
                    <a:lnTo>
                      <a:pt x="381" y="172"/>
                    </a:lnTo>
                    <a:lnTo>
                      <a:pt x="385" y="172"/>
                    </a:lnTo>
                    <a:lnTo>
                      <a:pt x="386" y="164"/>
                    </a:lnTo>
                    <a:lnTo>
                      <a:pt x="384" y="155"/>
                    </a:lnTo>
                    <a:lnTo>
                      <a:pt x="388" y="155"/>
                    </a:lnTo>
                    <a:lnTo>
                      <a:pt x="391" y="157"/>
                    </a:lnTo>
                    <a:lnTo>
                      <a:pt x="394" y="157"/>
                    </a:lnTo>
                    <a:lnTo>
                      <a:pt x="396" y="151"/>
                    </a:lnTo>
                    <a:lnTo>
                      <a:pt x="398" y="145"/>
                    </a:lnTo>
                    <a:lnTo>
                      <a:pt x="401" y="138"/>
                    </a:lnTo>
                    <a:lnTo>
                      <a:pt x="398" y="137"/>
                    </a:lnTo>
                    <a:lnTo>
                      <a:pt x="398" y="133"/>
                    </a:lnTo>
                    <a:lnTo>
                      <a:pt x="402" y="125"/>
                    </a:lnTo>
                    <a:lnTo>
                      <a:pt x="403" y="121"/>
                    </a:lnTo>
                    <a:lnTo>
                      <a:pt x="402" y="118"/>
                    </a:lnTo>
                    <a:lnTo>
                      <a:pt x="403" y="114"/>
                    </a:lnTo>
                    <a:lnTo>
                      <a:pt x="409" y="106"/>
                    </a:lnTo>
                    <a:lnTo>
                      <a:pt x="413" y="104"/>
                    </a:lnTo>
                    <a:lnTo>
                      <a:pt x="416" y="101"/>
                    </a:lnTo>
                    <a:lnTo>
                      <a:pt x="417" y="96"/>
                    </a:lnTo>
                    <a:lnTo>
                      <a:pt x="423" y="95"/>
                    </a:lnTo>
                    <a:lnTo>
                      <a:pt x="428" y="92"/>
                    </a:lnTo>
                    <a:lnTo>
                      <a:pt x="431" y="94"/>
                    </a:lnTo>
                    <a:lnTo>
                      <a:pt x="431" y="94"/>
                    </a:lnTo>
                    <a:lnTo>
                      <a:pt x="431" y="89"/>
                    </a:lnTo>
                    <a:lnTo>
                      <a:pt x="435" y="87"/>
                    </a:lnTo>
                    <a:lnTo>
                      <a:pt x="433" y="85"/>
                    </a:lnTo>
                    <a:lnTo>
                      <a:pt x="431" y="82"/>
                    </a:lnTo>
                    <a:lnTo>
                      <a:pt x="429" y="81"/>
                    </a:lnTo>
                    <a:lnTo>
                      <a:pt x="428" y="82"/>
                    </a:lnTo>
                    <a:lnTo>
                      <a:pt x="423" y="81"/>
                    </a:lnTo>
                    <a:lnTo>
                      <a:pt x="422" y="78"/>
                    </a:lnTo>
                    <a:lnTo>
                      <a:pt x="424" y="76"/>
                    </a:lnTo>
                    <a:lnTo>
                      <a:pt x="424" y="74"/>
                    </a:lnTo>
                    <a:lnTo>
                      <a:pt x="422" y="71"/>
                    </a:lnTo>
                    <a:lnTo>
                      <a:pt x="422" y="70"/>
                    </a:lnTo>
                    <a:lnTo>
                      <a:pt x="418" y="71"/>
                    </a:lnTo>
                    <a:lnTo>
                      <a:pt x="416" y="66"/>
                    </a:lnTo>
                    <a:lnTo>
                      <a:pt x="418" y="63"/>
                    </a:lnTo>
                    <a:lnTo>
                      <a:pt x="416" y="63"/>
                    </a:lnTo>
                    <a:lnTo>
                      <a:pt x="415" y="60"/>
                    </a:lnTo>
                    <a:lnTo>
                      <a:pt x="413" y="60"/>
                    </a:lnTo>
                    <a:lnTo>
                      <a:pt x="407" y="63"/>
                    </a:lnTo>
                    <a:lnTo>
                      <a:pt x="408" y="66"/>
                    </a:lnTo>
                    <a:lnTo>
                      <a:pt x="405" y="69"/>
                    </a:lnTo>
                    <a:lnTo>
                      <a:pt x="399" y="66"/>
                    </a:lnTo>
                    <a:lnTo>
                      <a:pt x="394" y="67"/>
                    </a:lnTo>
                    <a:lnTo>
                      <a:pt x="392" y="64"/>
                    </a:lnTo>
                    <a:lnTo>
                      <a:pt x="388" y="66"/>
                    </a:lnTo>
                    <a:lnTo>
                      <a:pt x="387" y="66"/>
                    </a:lnTo>
                    <a:lnTo>
                      <a:pt x="387" y="69"/>
                    </a:lnTo>
                    <a:lnTo>
                      <a:pt x="384" y="73"/>
                    </a:lnTo>
                    <a:lnTo>
                      <a:pt x="378" y="76"/>
                    </a:lnTo>
                    <a:lnTo>
                      <a:pt x="374" y="76"/>
                    </a:lnTo>
                    <a:lnTo>
                      <a:pt x="372" y="78"/>
                    </a:lnTo>
                    <a:lnTo>
                      <a:pt x="371" y="81"/>
                    </a:lnTo>
                    <a:lnTo>
                      <a:pt x="369" y="82"/>
                    </a:lnTo>
                    <a:lnTo>
                      <a:pt x="369" y="85"/>
                    </a:lnTo>
                    <a:lnTo>
                      <a:pt x="365" y="84"/>
                    </a:lnTo>
                    <a:lnTo>
                      <a:pt x="363" y="85"/>
                    </a:lnTo>
                    <a:lnTo>
                      <a:pt x="362" y="89"/>
                    </a:lnTo>
                    <a:lnTo>
                      <a:pt x="358" y="89"/>
                    </a:lnTo>
                    <a:lnTo>
                      <a:pt x="353" y="91"/>
                    </a:lnTo>
                    <a:lnTo>
                      <a:pt x="351" y="91"/>
                    </a:lnTo>
                    <a:lnTo>
                      <a:pt x="350" y="94"/>
                    </a:lnTo>
                    <a:lnTo>
                      <a:pt x="351" y="95"/>
                    </a:lnTo>
                    <a:lnTo>
                      <a:pt x="356" y="98"/>
                    </a:lnTo>
                    <a:lnTo>
                      <a:pt x="356" y="107"/>
                    </a:lnTo>
                    <a:lnTo>
                      <a:pt x="349" y="109"/>
                    </a:lnTo>
                    <a:lnTo>
                      <a:pt x="344" y="108"/>
                    </a:lnTo>
                    <a:lnTo>
                      <a:pt x="339" y="110"/>
                    </a:lnTo>
                    <a:lnTo>
                      <a:pt x="335" y="108"/>
                    </a:lnTo>
                    <a:lnTo>
                      <a:pt x="333" y="109"/>
                    </a:lnTo>
                    <a:lnTo>
                      <a:pt x="329" y="113"/>
                    </a:lnTo>
                    <a:lnTo>
                      <a:pt x="324" y="113"/>
                    </a:lnTo>
                    <a:lnTo>
                      <a:pt x="317" y="109"/>
                    </a:lnTo>
                    <a:lnTo>
                      <a:pt x="316" y="110"/>
                    </a:lnTo>
                    <a:lnTo>
                      <a:pt x="309" y="108"/>
                    </a:lnTo>
                    <a:lnTo>
                      <a:pt x="305" y="102"/>
                    </a:lnTo>
                    <a:lnTo>
                      <a:pt x="306" y="100"/>
                    </a:lnTo>
                    <a:lnTo>
                      <a:pt x="306" y="98"/>
                    </a:lnTo>
                    <a:lnTo>
                      <a:pt x="304" y="95"/>
                    </a:lnTo>
                    <a:lnTo>
                      <a:pt x="303" y="91"/>
                    </a:lnTo>
                    <a:lnTo>
                      <a:pt x="302" y="89"/>
                    </a:lnTo>
                    <a:lnTo>
                      <a:pt x="299" y="89"/>
                    </a:lnTo>
                    <a:lnTo>
                      <a:pt x="297" y="91"/>
                    </a:lnTo>
                    <a:lnTo>
                      <a:pt x="298" y="94"/>
                    </a:lnTo>
                    <a:lnTo>
                      <a:pt x="297" y="101"/>
                    </a:lnTo>
                    <a:lnTo>
                      <a:pt x="299" y="107"/>
                    </a:lnTo>
                    <a:lnTo>
                      <a:pt x="298" y="115"/>
                    </a:lnTo>
                    <a:lnTo>
                      <a:pt x="288" y="117"/>
                    </a:lnTo>
                    <a:lnTo>
                      <a:pt x="282" y="114"/>
                    </a:lnTo>
                    <a:lnTo>
                      <a:pt x="279" y="116"/>
                    </a:lnTo>
                    <a:lnTo>
                      <a:pt x="265" y="111"/>
                    </a:lnTo>
                    <a:lnTo>
                      <a:pt x="260" y="111"/>
                    </a:lnTo>
                    <a:lnTo>
                      <a:pt x="257" y="113"/>
                    </a:lnTo>
                    <a:lnTo>
                      <a:pt x="247" y="110"/>
                    </a:lnTo>
                    <a:lnTo>
                      <a:pt x="244" y="107"/>
                    </a:lnTo>
                    <a:lnTo>
                      <a:pt x="243" y="102"/>
                    </a:lnTo>
                    <a:lnTo>
                      <a:pt x="236" y="101"/>
                    </a:lnTo>
                    <a:lnTo>
                      <a:pt x="228" y="103"/>
                    </a:lnTo>
                    <a:lnTo>
                      <a:pt x="225" y="101"/>
                    </a:lnTo>
                    <a:lnTo>
                      <a:pt x="217" y="102"/>
                    </a:lnTo>
                    <a:lnTo>
                      <a:pt x="211" y="99"/>
                    </a:lnTo>
                    <a:lnTo>
                      <a:pt x="208" y="99"/>
                    </a:lnTo>
                    <a:lnTo>
                      <a:pt x="205" y="96"/>
                    </a:lnTo>
                    <a:lnTo>
                      <a:pt x="199" y="95"/>
                    </a:lnTo>
                    <a:lnTo>
                      <a:pt x="193" y="89"/>
                    </a:lnTo>
                    <a:lnTo>
                      <a:pt x="187" y="85"/>
                    </a:lnTo>
                    <a:lnTo>
                      <a:pt x="181" y="82"/>
                    </a:lnTo>
                    <a:lnTo>
                      <a:pt x="179" y="81"/>
                    </a:lnTo>
                    <a:lnTo>
                      <a:pt x="176" y="81"/>
                    </a:lnTo>
                    <a:lnTo>
                      <a:pt x="173" y="79"/>
                    </a:lnTo>
                    <a:lnTo>
                      <a:pt x="169" y="79"/>
                    </a:lnTo>
                    <a:lnTo>
                      <a:pt x="168" y="73"/>
                    </a:lnTo>
                    <a:lnTo>
                      <a:pt x="172" y="67"/>
                    </a:lnTo>
                    <a:lnTo>
                      <a:pt x="172" y="63"/>
                    </a:lnTo>
                    <a:lnTo>
                      <a:pt x="175" y="55"/>
                    </a:lnTo>
                    <a:lnTo>
                      <a:pt x="173" y="51"/>
                    </a:lnTo>
                    <a:lnTo>
                      <a:pt x="172" y="49"/>
                    </a:lnTo>
                    <a:lnTo>
                      <a:pt x="170" y="49"/>
                    </a:lnTo>
                    <a:lnTo>
                      <a:pt x="169" y="44"/>
                    </a:lnTo>
                    <a:lnTo>
                      <a:pt x="165" y="44"/>
                    </a:lnTo>
                    <a:lnTo>
                      <a:pt x="163" y="41"/>
                    </a:lnTo>
                    <a:lnTo>
                      <a:pt x="159" y="41"/>
                    </a:lnTo>
                    <a:lnTo>
                      <a:pt x="158" y="38"/>
                    </a:lnTo>
                    <a:lnTo>
                      <a:pt x="156" y="38"/>
                    </a:lnTo>
                    <a:lnTo>
                      <a:pt x="154" y="42"/>
                    </a:lnTo>
                    <a:lnTo>
                      <a:pt x="149" y="40"/>
                    </a:lnTo>
                    <a:lnTo>
                      <a:pt x="148" y="36"/>
                    </a:lnTo>
                    <a:lnTo>
                      <a:pt x="147" y="36"/>
                    </a:lnTo>
                    <a:lnTo>
                      <a:pt x="147" y="33"/>
                    </a:lnTo>
                    <a:lnTo>
                      <a:pt x="144" y="32"/>
                    </a:lnTo>
                    <a:lnTo>
                      <a:pt x="142" y="29"/>
                    </a:lnTo>
                    <a:lnTo>
                      <a:pt x="143" y="27"/>
                    </a:lnTo>
                    <a:lnTo>
                      <a:pt x="142" y="25"/>
                    </a:lnTo>
                    <a:lnTo>
                      <a:pt x="142" y="19"/>
                    </a:lnTo>
                    <a:lnTo>
                      <a:pt x="139" y="18"/>
                    </a:lnTo>
                    <a:lnTo>
                      <a:pt x="139" y="14"/>
                    </a:lnTo>
                    <a:lnTo>
                      <a:pt x="138" y="13"/>
                    </a:lnTo>
                    <a:lnTo>
                      <a:pt x="132" y="10"/>
                    </a:lnTo>
                    <a:lnTo>
                      <a:pt x="127" y="10"/>
                    </a:lnTo>
                    <a:lnTo>
                      <a:pt x="126" y="5"/>
                    </a:lnTo>
                    <a:lnTo>
                      <a:pt x="122" y="4"/>
                    </a:lnTo>
                    <a:lnTo>
                      <a:pt x="118" y="6"/>
                    </a:lnTo>
                    <a:lnTo>
                      <a:pt x="109" y="0"/>
                    </a:lnTo>
                    <a:lnTo>
                      <a:pt x="106" y="0"/>
                    </a:lnTo>
                    <a:lnTo>
                      <a:pt x="105" y="4"/>
                    </a:lnTo>
                    <a:lnTo>
                      <a:pt x="101" y="5"/>
                    </a:lnTo>
                    <a:lnTo>
                      <a:pt x="97" y="8"/>
                    </a:lnTo>
                    <a:lnTo>
                      <a:pt x="92" y="15"/>
                    </a:lnTo>
                    <a:lnTo>
                      <a:pt x="91" y="16"/>
                    </a:lnTo>
                    <a:lnTo>
                      <a:pt x="91" y="16"/>
                    </a:lnTo>
                    <a:lnTo>
                      <a:pt x="90" y="18"/>
                    </a:lnTo>
                    <a:lnTo>
                      <a:pt x="89" y="19"/>
                    </a:lnTo>
                    <a:lnTo>
                      <a:pt x="89" y="19"/>
                    </a:lnTo>
                    <a:lnTo>
                      <a:pt x="88" y="20"/>
                    </a:lnTo>
                    <a:lnTo>
                      <a:pt x="86" y="20"/>
                    </a:lnTo>
                    <a:lnTo>
                      <a:pt x="83" y="21"/>
                    </a:lnTo>
                    <a:lnTo>
                      <a:pt x="80" y="22"/>
                    </a:lnTo>
                    <a:lnTo>
                      <a:pt x="76" y="27"/>
                    </a:lnTo>
                    <a:lnTo>
                      <a:pt x="76" y="27"/>
                    </a:lnTo>
                    <a:lnTo>
                      <a:pt x="79" y="33"/>
                    </a:lnTo>
                    <a:lnTo>
                      <a:pt x="76" y="45"/>
                    </a:lnTo>
                    <a:lnTo>
                      <a:pt x="74" y="47"/>
                    </a:lnTo>
                    <a:lnTo>
                      <a:pt x="70" y="51"/>
                    </a:lnTo>
                    <a:lnTo>
                      <a:pt x="72" y="51"/>
                    </a:lnTo>
                    <a:lnTo>
                      <a:pt x="72" y="56"/>
                    </a:lnTo>
                    <a:lnTo>
                      <a:pt x="70" y="59"/>
                    </a:lnTo>
                    <a:lnTo>
                      <a:pt x="65" y="63"/>
                    </a:lnTo>
                    <a:lnTo>
                      <a:pt x="61" y="66"/>
                    </a:lnTo>
                    <a:lnTo>
                      <a:pt x="61" y="72"/>
                    </a:lnTo>
                    <a:lnTo>
                      <a:pt x="59" y="76"/>
                    </a:lnTo>
                    <a:lnTo>
                      <a:pt x="52" y="80"/>
                    </a:lnTo>
                    <a:lnTo>
                      <a:pt x="49" y="89"/>
                    </a:lnTo>
                    <a:lnTo>
                      <a:pt x="44" y="95"/>
                    </a:lnTo>
                    <a:lnTo>
                      <a:pt x="35" y="95"/>
                    </a:lnTo>
                    <a:lnTo>
                      <a:pt x="29" y="99"/>
                    </a:lnTo>
                    <a:lnTo>
                      <a:pt x="25" y="98"/>
                    </a:lnTo>
                    <a:lnTo>
                      <a:pt x="25" y="94"/>
                    </a:lnTo>
                    <a:lnTo>
                      <a:pt x="23" y="94"/>
                    </a:lnTo>
                    <a:lnTo>
                      <a:pt x="22" y="95"/>
                    </a:lnTo>
                    <a:lnTo>
                      <a:pt x="18" y="96"/>
                    </a:lnTo>
                    <a:lnTo>
                      <a:pt x="18" y="99"/>
                    </a:lnTo>
                    <a:lnTo>
                      <a:pt x="14" y="104"/>
                    </a:lnTo>
                    <a:lnTo>
                      <a:pt x="12" y="106"/>
                    </a:lnTo>
                    <a:lnTo>
                      <a:pt x="9" y="110"/>
                    </a:lnTo>
                    <a:lnTo>
                      <a:pt x="9" y="113"/>
                    </a:lnTo>
                    <a:lnTo>
                      <a:pt x="10" y="113"/>
                    </a:lnTo>
                    <a:lnTo>
                      <a:pt x="14" y="114"/>
                    </a:lnTo>
                    <a:lnTo>
                      <a:pt x="16" y="113"/>
                    </a:lnTo>
                    <a:lnTo>
                      <a:pt x="20" y="114"/>
                    </a:lnTo>
                    <a:lnTo>
                      <a:pt x="22" y="120"/>
                    </a:lnTo>
                    <a:lnTo>
                      <a:pt x="22" y="123"/>
                    </a:lnTo>
                    <a:lnTo>
                      <a:pt x="23" y="128"/>
                    </a:lnTo>
                    <a:lnTo>
                      <a:pt x="27" y="130"/>
                    </a:lnTo>
                    <a:lnTo>
                      <a:pt x="30" y="130"/>
                    </a:lnTo>
                    <a:lnTo>
                      <a:pt x="33" y="132"/>
                    </a:lnTo>
                    <a:lnTo>
                      <a:pt x="32" y="135"/>
                    </a:lnTo>
                    <a:lnTo>
                      <a:pt x="36" y="139"/>
                    </a:lnTo>
                    <a:lnTo>
                      <a:pt x="39" y="148"/>
                    </a:lnTo>
                    <a:lnTo>
                      <a:pt x="38" y="151"/>
                    </a:lnTo>
                    <a:lnTo>
                      <a:pt x="40" y="153"/>
                    </a:lnTo>
                    <a:lnTo>
                      <a:pt x="36" y="154"/>
                    </a:lnTo>
                    <a:lnTo>
                      <a:pt x="31" y="158"/>
                    </a:lnTo>
                    <a:lnTo>
                      <a:pt x="29" y="154"/>
                    </a:lnTo>
                    <a:lnTo>
                      <a:pt x="29" y="154"/>
                    </a:lnTo>
                    <a:lnTo>
                      <a:pt x="29" y="154"/>
                    </a:lnTo>
                    <a:lnTo>
                      <a:pt x="28" y="155"/>
                    </a:lnTo>
                    <a:lnTo>
                      <a:pt x="21" y="158"/>
                    </a:lnTo>
                    <a:lnTo>
                      <a:pt x="10" y="157"/>
                    </a:lnTo>
                    <a:lnTo>
                      <a:pt x="8" y="158"/>
                    </a:lnTo>
                    <a:lnTo>
                      <a:pt x="6" y="158"/>
                    </a:lnTo>
                    <a:lnTo>
                      <a:pt x="5" y="161"/>
                    </a:lnTo>
                    <a:lnTo>
                      <a:pt x="2" y="162"/>
                    </a:lnTo>
                    <a:lnTo>
                      <a:pt x="0" y="164"/>
                    </a:lnTo>
                    <a:lnTo>
                      <a:pt x="0" y="165"/>
                    </a:lnTo>
                    <a:lnTo>
                      <a:pt x="2" y="162"/>
                    </a:lnTo>
                    <a:lnTo>
                      <a:pt x="14" y="161"/>
                    </a:lnTo>
                    <a:lnTo>
                      <a:pt x="5" y="166"/>
                    </a:lnTo>
                    <a:lnTo>
                      <a:pt x="2" y="169"/>
                    </a:lnTo>
                    <a:lnTo>
                      <a:pt x="1" y="172"/>
                    </a:lnTo>
                    <a:lnTo>
                      <a:pt x="3" y="173"/>
                    </a:lnTo>
                    <a:lnTo>
                      <a:pt x="8" y="177"/>
                    </a:lnTo>
                    <a:lnTo>
                      <a:pt x="17" y="180"/>
                    </a:lnTo>
                    <a:lnTo>
                      <a:pt x="20" y="180"/>
                    </a:lnTo>
                    <a:lnTo>
                      <a:pt x="23" y="180"/>
                    </a:lnTo>
                    <a:lnTo>
                      <a:pt x="29" y="177"/>
                    </a:lnTo>
                    <a:lnTo>
                      <a:pt x="29" y="176"/>
                    </a:lnTo>
                    <a:lnTo>
                      <a:pt x="28" y="173"/>
                    </a:lnTo>
                    <a:lnTo>
                      <a:pt x="31" y="175"/>
                    </a:lnTo>
                    <a:lnTo>
                      <a:pt x="36" y="175"/>
                    </a:lnTo>
                    <a:lnTo>
                      <a:pt x="33" y="181"/>
                    </a:lnTo>
                    <a:lnTo>
                      <a:pt x="32" y="181"/>
                    </a:lnTo>
                    <a:lnTo>
                      <a:pt x="30" y="184"/>
                    </a:lnTo>
                    <a:lnTo>
                      <a:pt x="28" y="184"/>
                    </a:lnTo>
                    <a:lnTo>
                      <a:pt x="22" y="189"/>
                    </a:lnTo>
                    <a:lnTo>
                      <a:pt x="21" y="191"/>
                    </a:lnTo>
                    <a:lnTo>
                      <a:pt x="18" y="190"/>
                    </a:lnTo>
                    <a:lnTo>
                      <a:pt x="18" y="190"/>
                    </a:lnTo>
                    <a:lnTo>
                      <a:pt x="16" y="191"/>
                    </a:lnTo>
                    <a:lnTo>
                      <a:pt x="13" y="191"/>
                    </a:lnTo>
                    <a:lnTo>
                      <a:pt x="13" y="188"/>
                    </a:lnTo>
                    <a:lnTo>
                      <a:pt x="12" y="189"/>
                    </a:lnTo>
                    <a:lnTo>
                      <a:pt x="10" y="188"/>
                    </a:lnTo>
                    <a:lnTo>
                      <a:pt x="10" y="188"/>
                    </a:lnTo>
                    <a:lnTo>
                      <a:pt x="10" y="188"/>
                    </a:lnTo>
                    <a:lnTo>
                      <a:pt x="10" y="189"/>
                    </a:lnTo>
                    <a:lnTo>
                      <a:pt x="17" y="196"/>
                    </a:lnTo>
                    <a:lnTo>
                      <a:pt x="18" y="197"/>
                    </a:lnTo>
                    <a:lnTo>
                      <a:pt x="21" y="196"/>
                    </a:lnTo>
                    <a:lnTo>
                      <a:pt x="21" y="198"/>
                    </a:lnTo>
                    <a:lnTo>
                      <a:pt x="25" y="204"/>
                    </a:lnTo>
                    <a:lnTo>
                      <a:pt x="37" y="213"/>
                    </a:lnTo>
                    <a:lnTo>
                      <a:pt x="42" y="215"/>
                    </a:lnTo>
                    <a:lnTo>
                      <a:pt x="45" y="213"/>
                    </a:lnTo>
                    <a:lnTo>
                      <a:pt x="53" y="209"/>
                    </a:lnTo>
                    <a:lnTo>
                      <a:pt x="58" y="206"/>
                    </a:lnTo>
                    <a:lnTo>
                      <a:pt x="58" y="205"/>
                    </a:lnTo>
                    <a:lnTo>
                      <a:pt x="60" y="203"/>
                    </a:lnTo>
                    <a:lnTo>
                      <a:pt x="61" y="198"/>
                    </a:lnTo>
                    <a:lnTo>
                      <a:pt x="59" y="195"/>
                    </a:lnTo>
                    <a:lnTo>
                      <a:pt x="61" y="189"/>
                    </a:lnTo>
                    <a:lnTo>
                      <a:pt x="61" y="186"/>
                    </a:lnTo>
                    <a:lnTo>
                      <a:pt x="62" y="180"/>
                    </a:lnTo>
                    <a:lnTo>
                      <a:pt x="65" y="186"/>
                    </a:lnTo>
                    <a:lnTo>
                      <a:pt x="68" y="184"/>
                    </a:lnTo>
                    <a:lnTo>
                      <a:pt x="69" y="186"/>
                    </a:lnTo>
                    <a:lnTo>
                      <a:pt x="76" y="181"/>
                    </a:lnTo>
                    <a:lnTo>
                      <a:pt x="72" y="188"/>
                    </a:lnTo>
                    <a:lnTo>
                      <a:pt x="69" y="191"/>
                    </a:lnTo>
                    <a:lnTo>
                      <a:pt x="67" y="190"/>
                    </a:lnTo>
                    <a:lnTo>
                      <a:pt x="66" y="193"/>
                    </a:lnTo>
                    <a:lnTo>
                      <a:pt x="68" y="195"/>
                    </a:lnTo>
                    <a:lnTo>
                      <a:pt x="68" y="197"/>
                    </a:lnTo>
                    <a:lnTo>
                      <a:pt x="68" y="197"/>
                    </a:lnTo>
                    <a:lnTo>
                      <a:pt x="72" y="196"/>
                    </a:lnTo>
                    <a:lnTo>
                      <a:pt x="87" y="199"/>
                    </a:lnTo>
                    <a:lnTo>
                      <a:pt x="73" y="199"/>
                    </a:lnTo>
                    <a:lnTo>
                      <a:pt x="72" y="201"/>
                    </a:lnTo>
                    <a:lnTo>
                      <a:pt x="69" y="203"/>
                    </a:lnTo>
                    <a:lnTo>
                      <a:pt x="70" y="209"/>
                    </a:lnTo>
                    <a:lnTo>
                      <a:pt x="72" y="210"/>
                    </a:lnTo>
                    <a:lnTo>
                      <a:pt x="73" y="215"/>
                    </a:lnTo>
                    <a:lnTo>
                      <a:pt x="74" y="219"/>
                    </a:lnTo>
                    <a:lnTo>
                      <a:pt x="72" y="223"/>
                    </a:lnTo>
                    <a:lnTo>
                      <a:pt x="72" y="225"/>
                    </a:lnTo>
                    <a:lnTo>
                      <a:pt x="76" y="227"/>
                    </a:lnTo>
                    <a:lnTo>
                      <a:pt x="72" y="228"/>
                    </a:lnTo>
                    <a:lnTo>
                      <a:pt x="73" y="233"/>
                    </a:lnTo>
                    <a:lnTo>
                      <a:pt x="77" y="241"/>
                    </a:lnTo>
                    <a:lnTo>
                      <a:pt x="77" y="243"/>
                    </a:lnTo>
                    <a:lnTo>
                      <a:pt x="80" y="247"/>
                    </a:lnTo>
                    <a:lnTo>
                      <a:pt x="77" y="248"/>
                    </a:lnTo>
                    <a:lnTo>
                      <a:pt x="76" y="249"/>
                    </a:lnTo>
                    <a:lnTo>
                      <a:pt x="82" y="257"/>
                    </a:lnTo>
                    <a:lnTo>
                      <a:pt x="79" y="257"/>
                    </a:lnTo>
                    <a:lnTo>
                      <a:pt x="81" y="260"/>
                    </a:lnTo>
                    <a:lnTo>
                      <a:pt x="81" y="264"/>
                    </a:lnTo>
                    <a:lnTo>
                      <a:pt x="88" y="277"/>
                    </a:lnTo>
                    <a:lnTo>
                      <a:pt x="88" y="285"/>
                    </a:lnTo>
                    <a:lnTo>
                      <a:pt x="90" y="291"/>
                    </a:lnTo>
                    <a:lnTo>
                      <a:pt x="92" y="293"/>
                    </a:lnTo>
                    <a:lnTo>
                      <a:pt x="94" y="298"/>
                    </a:lnTo>
                    <a:lnTo>
                      <a:pt x="96" y="299"/>
                    </a:lnTo>
                    <a:lnTo>
                      <a:pt x="96" y="301"/>
                    </a:lnTo>
                    <a:lnTo>
                      <a:pt x="99" y="307"/>
                    </a:lnTo>
                    <a:lnTo>
                      <a:pt x="101" y="307"/>
                    </a:lnTo>
                    <a:lnTo>
                      <a:pt x="101" y="309"/>
                    </a:lnTo>
                    <a:lnTo>
                      <a:pt x="104" y="313"/>
                    </a:lnTo>
                    <a:lnTo>
                      <a:pt x="105" y="313"/>
                    </a:lnTo>
                    <a:lnTo>
                      <a:pt x="106" y="320"/>
                    </a:lnTo>
                    <a:lnTo>
                      <a:pt x="107" y="321"/>
                    </a:lnTo>
                    <a:lnTo>
                      <a:pt x="110" y="326"/>
                    </a:lnTo>
                    <a:lnTo>
                      <a:pt x="110" y="330"/>
                    </a:lnTo>
                    <a:lnTo>
                      <a:pt x="113" y="337"/>
                    </a:lnTo>
                    <a:lnTo>
                      <a:pt x="114" y="340"/>
                    </a:lnTo>
                    <a:lnTo>
                      <a:pt x="114" y="345"/>
                    </a:lnTo>
                    <a:lnTo>
                      <a:pt x="117" y="347"/>
                    </a:lnTo>
                    <a:lnTo>
                      <a:pt x="118" y="351"/>
                    </a:lnTo>
                    <a:lnTo>
                      <a:pt x="121" y="355"/>
                    </a:lnTo>
                    <a:lnTo>
                      <a:pt x="124" y="355"/>
                    </a:lnTo>
                    <a:lnTo>
                      <a:pt x="126" y="359"/>
                    </a:lnTo>
                    <a:lnTo>
                      <a:pt x="131" y="365"/>
                    </a:lnTo>
                    <a:lnTo>
                      <a:pt x="133" y="370"/>
                    </a:lnTo>
                    <a:lnTo>
                      <a:pt x="134" y="373"/>
                    </a:lnTo>
                    <a:lnTo>
                      <a:pt x="135" y="373"/>
                    </a:lnTo>
                    <a:lnTo>
                      <a:pt x="135" y="378"/>
                    </a:lnTo>
                    <a:lnTo>
                      <a:pt x="139" y="384"/>
                    </a:lnTo>
                    <a:lnTo>
                      <a:pt x="140" y="389"/>
                    </a:lnTo>
                    <a:lnTo>
                      <a:pt x="141" y="395"/>
                    </a:lnTo>
                    <a:lnTo>
                      <a:pt x="146" y="407"/>
                    </a:lnTo>
                    <a:lnTo>
                      <a:pt x="150" y="411"/>
                    </a:lnTo>
                    <a:lnTo>
                      <a:pt x="155" y="415"/>
                    </a:lnTo>
                    <a:lnTo>
                      <a:pt x="159" y="415"/>
                    </a:lnTo>
                    <a:lnTo>
                      <a:pt x="164" y="411"/>
                    </a:lnTo>
                    <a:lnTo>
                      <a:pt x="165" y="409"/>
                    </a:lnTo>
                    <a:lnTo>
                      <a:pt x="164" y="407"/>
                    </a:lnTo>
                    <a:lnTo>
                      <a:pt x="165" y="406"/>
                    </a:lnTo>
                    <a:lnTo>
                      <a:pt x="166" y="404"/>
                    </a:lnTo>
                    <a:lnTo>
                      <a:pt x="168" y="401"/>
                    </a:lnTo>
                    <a:lnTo>
                      <a:pt x="175" y="399"/>
                    </a:lnTo>
                    <a:lnTo>
                      <a:pt x="176" y="399"/>
                    </a:lnTo>
                    <a:lnTo>
                      <a:pt x="180" y="397"/>
                    </a:lnTo>
                    <a:lnTo>
                      <a:pt x="178" y="396"/>
                    </a:lnTo>
                    <a:lnTo>
                      <a:pt x="178" y="393"/>
                    </a:lnTo>
                    <a:lnTo>
                      <a:pt x="183" y="387"/>
                    </a:lnTo>
                    <a:lnTo>
                      <a:pt x="183" y="386"/>
                    </a:lnTo>
                    <a:lnTo>
                      <a:pt x="185" y="381"/>
                    </a:lnTo>
                    <a:lnTo>
                      <a:pt x="190" y="380"/>
                    </a:lnTo>
                    <a:lnTo>
                      <a:pt x="191" y="381"/>
                    </a:lnTo>
                    <a:lnTo>
                      <a:pt x="193" y="380"/>
                    </a:lnTo>
                    <a:lnTo>
                      <a:pt x="193" y="378"/>
                    </a:lnTo>
                    <a:lnTo>
                      <a:pt x="192" y="366"/>
                    </a:lnTo>
                    <a:lnTo>
                      <a:pt x="190" y="364"/>
                    </a:lnTo>
                    <a:lnTo>
                      <a:pt x="190" y="357"/>
                    </a:lnTo>
                    <a:lnTo>
                      <a:pt x="194" y="350"/>
                    </a:lnTo>
                    <a:lnTo>
                      <a:pt x="198" y="341"/>
                    </a:lnTo>
                    <a:lnTo>
                      <a:pt x="196" y="334"/>
                    </a:lnTo>
                    <a:lnTo>
                      <a:pt x="193" y="333"/>
                    </a:lnTo>
                    <a:lnTo>
                      <a:pt x="193" y="320"/>
                    </a:lnTo>
                    <a:lnTo>
                      <a:pt x="193" y="315"/>
                    </a:lnTo>
                    <a:lnTo>
                      <a:pt x="195" y="313"/>
                    </a:lnTo>
                    <a:lnTo>
                      <a:pt x="193" y="306"/>
                    </a:lnTo>
                    <a:lnTo>
                      <a:pt x="192" y="300"/>
                    </a:lnTo>
                    <a:lnTo>
                      <a:pt x="194" y="297"/>
                    </a:lnTo>
                    <a:lnTo>
                      <a:pt x="200" y="291"/>
                    </a:lnTo>
                    <a:lnTo>
                      <a:pt x="202" y="291"/>
                    </a:lnTo>
                    <a:lnTo>
                      <a:pt x="203" y="293"/>
                    </a:lnTo>
                    <a:lnTo>
                      <a:pt x="205" y="293"/>
                    </a:lnTo>
                    <a:lnTo>
                      <a:pt x="208" y="289"/>
                    </a:lnTo>
                    <a:lnTo>
                      <a:pt x="208" y="286"/>
                    </a:lnTo>
                    <a:lnTo>
                      <a:pt x="213" y="283"/>
                    </a:lnTo>
                    <a:lnTo>
                      <a:pt x="220" y="284"/>
                    </a:lnTo>
                    <a:lnTo>
                      <a:pt x="223" y="282"/>
                    </a:lnTo>
                    <a:lnTo>
                      <a:pt x="224" y="278"/>
                    </a:lnTo>
                    <a:lnTo>
                      <a:pt x="224" y="276"/>
                    </a:lnTo>
                    <a:lnTo>
                      <a:pt x="224" y="271"/>
                    </a:lnTo>
                    <a:lnTo>
                      <a:pt x="230" y="268"/>
                    </a:lnTo>
                    <a:lnTo>
                      <a:pt x="236" y="265"/>
                    </a:lnTo>
                    <a:lnTo>
                      <a:pt x="238" y="263"/>
                    </a:lnTo>
                    <a:lnTo>
                      <a:pt x="240" y="259"/>
                    </a:lnTo>
                    <a:lnTo>
                      <a:pt x="254" y="248"/>
                    </a:lnTo>
                    <a:lnTo>
                      <a:pt x="258" y="240"/>
                    </a:lnTo>
                    <a:lnTo>
                      <a:pt x="264" y="235"/>
                    </a:lnTo>
                    <a:lnTo>
                      <a:pt x="262" y="235"/>
                    </a:lnTo>
                    <a:lnTo>
                      <a:pt x="264" y="228"/>
                    </a:lnTo>
                    <a:lnTo>
                      <a:pt x="266" y="228"/>
                    </a:lnTo>
                    <a:lnTo>
                      <a:pt x="268" y="226"/>
                    </a:lnTo>
                    <a:lnTo>
                      <a:pt x="270" y="226"/>
                    </a:lnTo>
                    <a:lnTo>
                      <a:pt x="272" y="227"/>
                    </a:lnTo>
                    <a:lnTo>
                      <a:pt x="272" y="230"/>
                    </a:lnTo>
                    <a:lnTo>
                      <a:pt x="279" y="226"/>
                    </a:lnTo>
                    <a:lnTo>
                      <a:pt x="280" y="224"/>
                    </a:lnTo>
                    <a:lnTo>
                      <a:pt x="284" y="220"/>
                    </a:lnTo>
                    <a:lnTo>
                      <a:pt x="284" y="218"/>
                    </a:lnTo>
                    <a:lnTo>
                      <a:pt x="287" y="217"/>
                    </a:lnTo>
                    <a:lnTo>
                      <a:pt x="287" y="215"/>
                    </a:lnTo>
                    <a:lnTo>
                      <a:pt x="289" y="213"/>
                    </a:lnTo>
                    <a:lnTo>
                      <a:pt x="289" y="213"/>
                    </a:lnTo>
                    <a:lnTo>
                      <a:pt x="289" y="211"/>
                    </a:lnTo>
                    <a:lnTo>
                      <a:pt x="288" y="209"/>
                    </a:lnTo>
                    <a:lnTo>
                      <a:pt x="287" y="206"/>
                    </a:lnTo>
                    <a:lnTo>
                      <a:pt x="289" y="203"/>
                    </a:lnTo>
                    <a:lnTo>
                      <a:pt x="290" y="201"/>
                    </a:lnTo>
                    <a:lnTo>
                      <a:pt x="292" y="198"/>
                    </a:lnTo>
                    <a:lnTo>
                      <a:pt x="302" y="195"/>
                    </a:lnTo>
                    <a:lnTo>
                      <a:pt x="303" y="194"/>
                    </a:lnTo>
                    <a:lnTo>
                      <a:pt x="303" y="191"/>
                    </a:lnTo>
                    <a:lnTo>
                      <a:pt x="305" y="189"/>
                    </a:lnTo>
                    <a:lnTo>
                      <a:pt x="304" y="188"/>
                    </a:lnTo>
                    <a:lnTo>
                      <a:pt x="303" y="188"/>
                    </a:lnTo>
                    <a:lnTo>
                      <a:pt x="302" y="184"/>
                    </a:lnTo>
                    <a:lnTo>
                      <a:pt x="306" y="184"/>
                    </a:lnTo>
                    <a:lnTo>
                      <a:pt x="310" y="188"/>
                    </a:lnTo>
                    <a:lnTo>
                      <a:pt x="309" y="190"/>
                    </a:lnTo>
                    <a:lnTo>
                      <a:pt x="310" y="193"/>
                    </a:lnTo>
                    <a:lnTo>
                      <a:pt x="310" y="194"/>
                    </a:lnTo>
                    <a:lnTo>
                      <a:pt x="311" y="193"/>
                    </a:lnTo>
                    <a:lnTo>
                      <a:pt x="313" y="194"/>
                    </a:lnTo>
                    <a:lnTo>
                      <a:pt x="314" y="190"/>
                    </a:lnTo>
                    <a:lnTo>
                      <a:pt x="316" y="187"/>
                    </a:lnTo>
                    <a:lnTo>
                      <a:pt x="318" y="194"/>
                    </a:lnTo>
                    <a:lnTo>
                      <a:pt x="318" y="193"/>
                    </a:lnTo>
                    <a:lnTo>
                      <a:pt x="321" y="196"/>
                    </a:lnTo>
                    <a:lnTo>
                      <a:pt x="321" y="195"/>
                    </a:lnTo>
                    <a:lnTo>
                      <a:pt x="319" y="191"/>
                    </a:lnTo>
                    <a:lnTo>
                      <a:pt x="320" y="190"/>
                    </a:lnTo>
                    <a:lnTo>
                      <a:pt x="320" y="187"/>
                    </a:lnTo>
                    <a:lnTo>
                      <a:pt x="319" y="184"/>
                    </a:lnTo>
                    <a:lnTo>
                      <a:pt x="319" y="181"/>
                    </a:lnTo>
                    <a:lnTo>
                      <a:pt x="314" y="174"/>
                    </a:lnTo>
                    <a:lnTo>
                      <a:pt x="313" y="169"/>
                    </a:lnTo>
                    <a:lnTo>
                      <a:pt x="314" y="167"/>
                    </a:lnTo>
                    <a:lnTo>
                      <a:pt x="313" y="162"/>
                    </a:lnTo>
                    <a:lnTo>
                      <a:pt x="313" y="158"/>
                    </a:lnTo>
                    <a:lnTo>
                      <a:pt x="310" y="154"/>
                    </a:lnTo>
                    <a:lnTo>
                      <a:pt x="305" y="152"/>
                    </a:lnTo>
                    <a:lnTo>
                      <a:pt x="302" y="147"/>
                    </a:lnTo>
                    <a:lnTo>
                      <a:pt x="302" y="140"/>
                    </a:lnTo>
                    <a:lnTo>
                      <a:pt x="305" y="139"/>
                    </a:lnTo>
                    <a:lnTo>
                      <a:pt x="306" y="136"/>
                    </a:lnTo>
                    <a:lnTo>
                      <a:pt x="310" y="133"/>
                    </a:lnTo>
                    <a:lnTo>
                      <a:pt x="311" y="135"/>
                    </a:lnTo>
                    <a:lnTo>
                      <a:pt x="312" y="133"/>
                    </a:lnTo>
                    <a:lnTo>
                      <a:pt x="311" y="130"/>
                    </a:lnTo>
                    <a:lnTo>
                      <a:pt x="311" y="130"/>
                    </a:lnTo>
                    <a:lnTo>
                      <a:pt x="310" y="130"/>
                    </a:lnTo>
                    <a:lnTo>
                      <a:pt x="306" y="131"/>
                    </a:lnTo>
                    <a:lnTo>
                      <a:pt x="297" y="128"/>
                    </a:lnTo>
                    <a:lnTo>
                      <a:pt x="298" y="123"/>
                    </a:lnTo>
                    <a:lnTo>
                      <a:pt x="302" y="120"/>
                    </a:lnTo>
                    <a:lnTo>
                      <a:pt x="303" y="116"/>
                    </a:lnTo>
                    <a:lnTo>
                      <a:pt x="302" y="115"/>
                    </a:lnTo>
                    <a:lnTo>
                      <a:pt x="300" y="111"/>
                    </a:lnTo>
                    <a:lnTo>
                      <a:pt x="303" y="111"/>
                    </a:lnTo>
                    <a:lnTo>
                      <a:pt x="304" y="108"/>
                    </a:lnTo>
                    <a:lnTo>
                      <a:pt x="306" y="111"/>
                    </a:lnTo>
                    <a:lnTo>
                      <a:pt x="309" y="114"/>
                    </a:lnTo>
                    <a:lnTo>
                      <a:pt x="309" y="116"/>
                    </a:lnTo>
                    <a:lnTo>
                      <a:pt x="311" y="117"/>
                    </a:lnTo>
                    <a:lnTo>
                      <a:pt x="311" y="117"/>
                    </a:lnTo>
                    <a:lnTo>
                      <a:pt x="312" y="114"/>
                    </a:lnTo>
                    <a:lnTo>
                      <a:pt x="316" y="114"/>
                    </a:lnTo>
                    <a:lnTo>
                      <a:pt x="319" y="118"/>
                    </a:lnTo>
                    <a:lnTo>
                      <a:pt x="320" y="118"/>
                    </a:lnTo>
                    <a:lnTo>
                      <a:pt x="320" y="117"/>
                    </a:lnTo>
                    <a:lnTo>
                      <a:pt x="324" y="117"/>
                    </a:lnTo>
                    <a:lnTo>
                      <a:pt x="327" y="122"/>
                    </a:lnTo>
                    <a:lnTo>
                      <a:pt x="327" y="128"/>
                    </a:lnTo>
                    <a:lnTo>
                      <a:pt x="329" y="131"/>
                    </a:lnTo>
                    <a:lnTo>
                      <a:pt x="328" y="132"/>
                    </a:lnTo>
                    <a:lnTo>
                      <a:pt x="331" y="133"/>
                    </a:lnTo>
                    <a:lnTo>
                      <a:pt x="334" y="132"/>
                    </a:lnTo>
                    <a:lnTo>
                      <a:pt x="336" y="135"/>
                    </a:lnTo>
                    <a:lnTo>
                      <a:pt x="341" y="135"/>
                    </a:lnTo>
                    <a:lnTo>
                      <a:pt x="347" y="133"/>
                    </a:lnTo>
                    <a:lnTo>
                      <a:pt x="347" y="133"/>
                    </a:lnTo>
                    <a:lnTo>
                      <a:pt x="347" y="133"/>
                    </a:lnTo>
                    <a:lnTo>
                      <a:pt x="351" y="135"/>
                    </a:lnTo>
                    <a:lnTo>
                      <a:pt x="359" y="133"/>
                    </a:lnTo>
                    <a:lnTo>
                      <a:pt x="361" y="135"/>
                    </a:lnTo>
                    <a:lnTo>
                      <a:pt x="363" y="135"/>
                    </a:lnTo>
                    <a:lnTo>
                      <a:pt x="365" y="137"/>
                    </a:lnTo>
                    <a:lnTo>
                      <a:pt x="369" y="138"/>
                    </a:lnTo>
                    <a:lnTo>
                      <a:pt x="366" y="143"/>
                    </a:lnTo>
                    <a:lnTo>
                      <a:pt x="365" y="146"/>
                    </a:lnTo>
                    <a:lnTo>
                      <a:pt x="363" y="152"/>
                    </a:lnTo>
                    <a:lnTo>
                      <a:pt x="362" y="152"/>
                    </a:lnTo>
                    <a:lnTo>
                      <a:pt x="362" y="154"/>
                    </a:lnTo>
                    <a:lnTo>
                      <a:pt x="359" y="157"/>
                    </a:lnTo>
                    <a:lnTo>
                      <a:pt x="357" y="157"/>
                    </a:lnTo>
                    <a:lnTo>
                      <a:pt x="356" y="155"/>
                    </a:lnTo>
                    <a:lnTo>
                      <a:pt x="355" y="157"/>
                    </a:lnTo>
                    <a:lnTo>
                      <a:pt x="354" y="159"/>
                    </a:lnTo>
                    <a:lnTo>
                      <a:pt x="353" y="159"/>
                    </a:lnTo>
                    <a:lnTo>
                      <a:pt x="353" y="160"/>
                    </a:lnTo>
                    <a:lnTo>
                      <a:pt x="355" y="164"/>
                    </a:lnTo>
                    <a:lnTo>
                      <a:pt x="356" y="166"/>
                    </a:lnTo>
                    <a:lnTo>
                      <a:pt x="356" y="167"/>
                    </a:lnTo>
                    <a:lnTo>
                      <a:pt x="358" y="169"/>
                    </a:lnTo>
                    <a:lnTo>
                      <a:pt x="359" y="171"/>
                    </a:lnTo>
                    <a:lnTo>
                      <a:pt x="362" y="167"/>
                    </a:lnTo>
                    <a:lnTo>
                      <a:pt x="362" y="166"/>
                    </a:lnTo>
                    <a:lnTo>
                      <a:pt x="362" y="165"/>
                    </a:lnTo>
                    <a:lnTo>
                      <a:pt x="361" y="162"/>
                    </a:lnTo>
                    <a:lnTo>
                      <a:pt x="364" y="160"/>
                    </a:lnTo>
                    <a:lnTo>
                      <a:pt x="366" y="162"/>
                    </a:lnTo>
                    <a:lnTo>
                      <a:pt x="370" y="162"/>
                    </a:lnTo>
                    <a:lnTo>
                      <a:pt x="371" y="164"/>
                    </a:lnTo>
                    <a:lnTo>
                      <a:pt x="372" y="166"/>
                    </a:lnTo>
                    <a:lnTo>
                      <a:pt x="373" y="171"/>
                    </a:lnTo>
                    <a:lnTo>
                      <a:pt x="373" y="174"/>
                    </a:lnTo>
                    <a:lnTo>
                      <a:pt x="374" y="176"/>
                    </a:lnTo>
                    <a:lnTo>
                      <a:pt x="376" y="182"/>
                    </a:lnTo>
                    <a:lnTo>
                      <a:pt x="377" y="187"/>
                    </a:lnTo>
                    <a:lnTo>
                      <a:pt x="378" y="189"/>
                    </a:lnTo>
                    <a:lnTo>
                      <a:pt x="378" y="18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6" name="Freeform 169">
                <a:extLst>
                  <a:ext uri="{FF2B5EF4-FFF2-40B4-BE49-F238E27FC236}">
                    <a16:creationId xmlns:a16="http://schemas.microsoft.com/office/drawing/2014/main" id="{15939625-39E5-862E-17F1-F6775A56D44E}"/>
                  </a:ext>
                </a:extLst>
              </p:cNvPr>
              <p:cNvSpPr/>
              <p:nvPr/>
            </p:nvSpPr>
            <p:spPr bwMode="auto">
              <a:xfrm>
                <a:off x="3563938" y="2681288"/>
                <a:ext cx="122238" cy="146050"/>
              </a:xfrm>
              <a:custGeom>
                <a:avLst/>
                <a:gdLst>
                  <a:gd name="T0" fmla="*/ 76 w 77"/>
                  <a:gd name="T1" fmla="*/ 77 h 92"/>
                  <a:gd name="T2" fmla="*/ 72 w 77"/>
                  <a:gd name="T3" fmla="*/ 63 h 92"/>
                  <a:gd name="T4" fmla="*/ 70 w 77"/>
                  <a:gd name="T5" fmla="*/ 54 h 92"/>
                  <a:gd name="T6" fmla="*/ 65 w 77"/>
                  <a:gd name="T7" fmla="*/ 51 h 92"/>
                  <a:gd name="T8" fmla="*/ 64 w 77"/>
                  <a:gd name="T9" fmla="*/ 55 h 92"/>
                  <a:gd name="T10" fmla="*/ 63 w 77"/>
                  <a:gd name="T11" fmla="*/ 61 h 92"/>
                  <a:gd name="T12" fmla="*/ 55 w 77"/>
                  <a:gd name="T13" fmla="*/ 55 h 92"/>
                  <a:gd name="T14" fmla="*/ 50 w 77"/>
                  <a:gd name="T15" fmla="*/ 48 h 92"/>
                  <a:gd name="T16" fmla="*/ 53 w 77"/>
                  <a:gd name="T17" fmla="*/ 42 h 92"/>
                  <a:gd name="T18" fmla="*/ 58 w 77"/>
                  <a:gd name="T19" fmla="*/ 41 h 92"/>
                  <a:gd name="T20" fmla="*/ 62 w 77"/>
                  <a:gd name="T21" fmla="*/ 37 h 92"/>
                  <a:gd name="T22" fmla="*/ 65 w 77"/>
                  <a:gd name="T23" fmla="*/ 26 h 92"/>
                  <a:gd name="T24" fmla="*/ 61 w 77"/>
                  <a:gd name="T25" fmla="*/ 24 h 92"/>
                  <a:gd name="T26" fmla="*/ 51 w 77"/>
                  <a:gd name="T27" fmla="*/ 24 h 92"/>
                  <a:gd name="T28" fmla="*/ 36 w 77"/>
                  <a:gd name="T29" fmla="*/ 24 h 92"/>
                  <a:gd name="T30" fmla="*/ 26 w 77"/>
                  <a:gd name="T31" fmla="*/ 20 h 92"/>
                  <a:gd name="T32" fmla="*/ 25 w 77"/>
                  <a:gd name="T33" fmla="*/ 13 h 92"/>
                  <a:gd name="T34" fmla="*/ 22 w 77"/>
                  <a:gd name="T35" fmla="*/ 9 h 92"/>
                  <a:gd name="T36" fmla="*/ 13 w 77"/>
                  <a:gd name="T37" fmla="*/ 8 h 92"/>
                  <a:gd name="T38" fmla="*/ 6 w 77"/>
                  <a:gd name="T39" fmla="*/ 2 h 92"/>
                  <a:gd name="T40" fmla="*/ 4 w 77"/>
                  <a:gd name="T41" fmla="*/ 1 h 92"/>
                  <a:gd name="T42" fmla="*/ 3 w 77"/>
                  <a:gd name="T43" fmla="*/ 8 h 92"/>
                  <a:gd name="T44" fmla="*/ 6 w 77"/>
                  <a:gd name="T45" fmla="*/ 15 h 92"/>
                  <a:gd name="T46" fmla="*/ 13 w 77"/>
                  <a:gd name="T47" fmla="*/ 18 h 92"/>
                  <a:gd name="T48" fmla="*/ 10 w 77"/>
                  <a:gd name="T49" fmla="*/ 24 h 92"/>
                  <a:gd name="T50" fmla="*/ 4 w 77"/>
                  <a:gd name="T51" fmla="*/ 30 h 92"/>
                  <a:gd name="T52" fmla="*/ 11 w 77"/>
                  <a:gd name="T53" fmla="*/ 39 h 92"/>
                  <a:gd name="T54" fmla="*/ 17 w 77"/>
                  <a:gd name="T55" fmla="*/ 53 h 92"/>
                  <a:gd name="T56" fmla="*/ 21 w 77"/>
                  <a:gd name="T57" fmla="*/ 67 h 92"/>
                  <a:gd name="T58" fmla="*/ 22 w 77"/>
                  <a:gd name="T59" fmla="*/ 77 h 92"/>
                  <a:gd name="T60" fmla="*/ 27 w 77"/>
                  <a:gd name="T61" fmla="*/ 80 h 92"/>
                  <a:gd name="T62" fmla="*/ 32 w 77"/>
                  <a:gd name="T63" fmla="*/ 80 h 92"/>
                  <a:gd name="T64" fmla="*/ 32 w 77"/>
                  <a:gd name="T65" fmla="*/ 73 h 92"/>
                  <a:gd name="T66" fmla="*/ 27 w 77"/>
                  <a:gd name="T67" fmla="*/ 59 h 92"/>
                  <a:gd name="T68" fmla="*/ 34 w 77"/>
                  <a:gd name="T69" fmla="*/ 75 h 92"/>
                  <a:gd name="T70" fmla="*/ 42 w 77"/>
                  <a:gd name="T71" fmla="*/ 71 h 92"/>
                  <a:gd name="T72" fmla="*/ 42 w 77"/>
                  <a:gd name="T73" fmla="*/ 70 h 92"/>
                  <a:gd name="T74" fmla="*/ 42 w 77"/>
                  <a:gd name="T75" fmla="*/ 64 h 92"/>
                  <a:gd name="T76" fmla="*/ 40 w 77"/>
                  <a:gd name="T77" fmla="*/ 55 h 92"/>
                  <a:gd name="T78" fmla="*/ 46 w 77"/>
                  <a:gd name="T79" fmla="*/ 61 h 92"/>
                  <a:gd name="T80" fmla="*/ 53 w 77"/>
                  <a:gd name="T81" fmla="*/ 64 h 92"/>
                  <a:gd name="T82" fmla="*/ 58 w 77"/>
                  <a:gd name="T83" fmla="*/ 62 h 92"/>
                  <a:gd name="T84" fmla="*/ 65 w 77"/>
                  <a:gd name="T85" fmla="*/ 77 h 92"/>
                  <a:gd name="T86" fmla="*/ 65 w 77"/>
                  <a:gd name="T87" fmla="*/ 83 h 92"/>
                  <a:gd name="T88" fmla="*/ 68 w 77"/>
                  <a:gd name="T89" fmla="*/ 88 h 92"/>
                  <a:gd name="T90" fmla="*/ 71 w 77"/>
                  <a:gd name="T91" fmla="*/ 90 h 92"/>
                  <a:gd name="T92" fmla="*/ 77 w 77"/>
                  <a:gd name="T93" fmla="*/ 84 h 92"/>
                  <a:gd name="T94" fmla="*/ 76 w 77"/>
                  <a:gd name="T95" fmla="*/ 78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7" h="92">
                    <a:moveTo>
                      <a:pt x="76" y="78"/>
                    </a:moveTo>
                    <a:lnTo>
                      <a:pt x="76" y="77"/>
                    </a:lnTo>
                    <a:lnTo>
                      <a:pt x="76" y="77"/>
                    </a:lnTo>
                    <a:lnTo>
                      <a:pt x="74" y="74"/>
                    </a:lnTo>
                    <a:lnTo>
                      <a:pt x="73" y="70"/>
                    </a:lnTo>
                    <a:lnTo>
                      <a:pt x="72" y="63"/>
                    </a:lnTo>
                    <a:lnTo>
                      <a:pt x="71" y="61"/>
                    </a:lnTo>
                    <a:lnTo>
                      <a:pt x="71" y="58"/>
                    </a:lnTo>
                    <a:lnTo>
                      <a:pt x="70" y="54"/>
                    </a:lnTo>
                    <a:lnTo>
                      <a:pt x="69" y="52"/>
                    </a:lnTo>
                    <a:lnTo>
                      <a:pt x="65" y="52"/>
                    </a:lnTo>
                    <a:lnTo>
                      <a:pt x="65" y="51"/>
                    </a:lnTo>
                    <a:lnTo>
                      <a:pt x="65" y="52"/>
                    </a:lnTo>
                    <a:lnTo>
                      <a:pt x="64" y="53"/>
                    </a:lnTo>
                    <a:lnTo>
                      <a:pt x="64" y="55"/>
                    </a:lnTo>
                    <a:lnTo>
                      <a:pt x="63" y="56"/>
                    </a:lnTo>
                    <a:lnTo>
                      <a:pt x="63" y="58"/>
                    </a:lnTo>
                    <a:lnTo>
                      <a:pt x="63" y="61"/>
                    </a:lnTo>
                    <a:lnTo>
                      <a:pt x="59" y="61"/>
                    </a:lnTo>
                    <a:lnTo>
                      <a:pt x="57" y="58"/>
                    </a:lnTo>
                    <a:lnTo>
                      <a:pt x="55" y="55"/>
                    </a:lnTo>
                    <a:lnTo>
                      <a:pt x="54" y="54"/>
                    </a:lnTo>
                    <a:lnTo>
                      <a:pt x="53" y="52"/>
                    </a:lnTo>
                    <a:lnTo>
                      <a:pt x="50" y="48"/>
                    </a:lnTo>
                    <a:lnTo>
                      <a:pt x="50" y="45"/>
                    </a:lnTo>
                    <a:lnTo>
                      <a:pt x="51" y="44"/>
                    </a:lnTo>
                    <a:lnTo>
                      <a:pt x="53" y="42"/>
                    </a:lnTo>
                    <a:lnTo>
                      <a:pt x="56" y="39"/>
                    </a:lnTo>
                    <a:lnTo>
                      <a:pt x="58" y="41"/>
                    </a:lnTo>
                    <a:lnTo>
                      <a:pt x="58" y="41"/>
                    </a:lnTo>
                    <a:lnTo>
                      <a:pt x="59" y="40"/>
                    </a:lnTo>
                    <a:lnTo>
                      <a:pt x="59" y="38"/>
                    </a:lnTo>
                    <a:lnTo>
                      <a:pt x="62" y="37"/>
                    </a:lnTo>
                    <a:lnTo>
                      <a:pt x="63" y="32"/>
                    </a:lnTo>
                    <a:lnTo>
                      <a:pt x="64" y="29"/>
                    </a:lnTo>
                    <a:lnTo>
                      <a:pt x="65" y="26"/>
                    </a:lnTo>
                    <a:lnTo>
                      <a:pt x="64" y="26"/>
                    </a:lnTo>
                    <a:lnTo>
                      <a:pt x="62" y="24"/>
                    </a:lnTo>
                    <a:lnTo>
                      <a:pt x="61" y="24"/>
                    </a:lnTo>
                    <a:lnTo>
                      <a:pt x="59" y="24"/>
                    </a:lnTo>
                    <a:lnTo>
                      <a:pt x="57" y="24"/>
                    </a:lnTo>
                    <a:lnTo>
                      <a:pt x="51" y="24"/>
                    </a:lnTo>
                    <a:lnTo>
                      <a:pt x="47" y="23"/>
                    </a:lnTo>
                    <a:lnTo>
                      <a:pt x="41" y="24"/>
                    </a:lnTo>
                    <a:lnTo>
                      <a:pt x="36" y="24"/>
                    </a:lnTo>
                    <a:lnTo>
                      <a:pt x="33" y="23"/>
                    </a:lnTo>
                    <a:lnTo>
                      <a:pt x="31" y="23"/>
                    </a:lnTo>
                    <a:lnTo>
                      <a:pt x="26" y="20"/>
                    </a:lnTo>
                    <a:lnTo>
                      <a:pt x="26" y="18"/>
                    </a:lnTo>
                    <a:lnTo>
                      <a:pt x="25" y="15"/>
                    </a:lnTo>
                    <a:lnTo>
                      <a:pt x="25" y="13"/>
                    </a:lnTo>
                    <a:lnTo>
                      <a:pt x="24" y="10"/>
                    </a:lnTo>
                    <a:lnTo>
                      <a:pt x="22" y="7"/>
                    </a:lnTo>
                    <a:lnTo>
                      <a:pt x="22" y="9"/>
                    </a:lnTo>
                    <a:lnTo>
                      <a:pt x="18" y="7"/>
                    </a:lnTo>
                    <a:lnTo>
                      <a:pt x="17" y="7"/>
                    </a:lnTo>
                    <a:lnTo>
                      <a:pt x="13" y="8"/>
                    </a:lnTo>
                    <a:lnTo>
                      <a:pt x="10" y="7"/>
                    </a:lnTo>
                    <a:lnTo>
                      <a:pt x="6" y="3"/>
                    </a:lnTo>
                    <a:lnTo>
                      <a:pt x="6" y="2"/>
                    </a:lnTo>
                    <a:lnTo>
                      <a:pt x="5" y="0"/>
                    </a:lnTo>
                    <a:lnTo>
                      <a:pt x="4" y="1"/>
                    </a:lnTo>
                    <a:lnTo>
                      <a:pt x="4" y="1"/>
                    </a:lnTo>
                    <a:lnTo>
                      <a:pt x="4" y="1"/>
                    </a:lnTo>
                    <a:lnTo>
                      <a:pt x="5" y="3"/>
                    </a:lnTo>
                    <a:lnTo>
                      <a:pt x="3" y="8"/>
                    </a:lnTo>
                    <a:lnTo>
                      <a:pt x="0" y="11"/>
                    </a:lnTo>
                    <a:lnTo>
                      <a:pt x="0" y="13"/>
                    </a:lnTo>
                    <a:lnTo>
                      <a:pt x="6" y="15"/>
                    </a:lnTo>
                    <a:lnTo>
                      <a:pt x="9" y="13"/>
                    </a:lnTo>
                    <a:lnTo>
                      <a:pt x="14" y="15"/>
                    </a:lnTo>
                    <a:lnTo>
                      <a:pt x="13" y="18"/>
                    </a:lnTo>
                    <a:lnTo>
                      <a:pt x="14" y="22"/>
                    </a:lnTo>
                    <a:lnTo>
                      <a:pt x="12" y="24"/>
                    </a:lnTo>
                    <a:lnTo>
                      <a:pt x="10" y="24"/>
                    </a:lnTo>
                    <a:lnTo>
                      <a:pt x="9" y="25"/>
                    </a:lnTo>
                    <a:lnTo>
                      <a:pt x="6" y="29"/>
                    </a:lnTo>
                    <a:lnTo>
                      <a:pt x="4" y="30"/>
                    </a:lnTo>
                    <a:lnTo>
                      <a:pt x="4" y="34"/>
                    </a:lnTo>
                    <a:lnTo>
                      <a:pt x="7" y="38"/>
                    </a:lnTo>
                    <a:lnTo>
                      <a:pt x="11" y="39"/>
                    </a:lnTo>
                    <a:lnTo>
                      <a:pt x="16" y="45"/>
                    </a:lnTo>
                    <a:lnTo>
                      <a:pt x="16" y="49"/>
                    </a:lnTo>
                    <a:lnTo>
                      <a:pt x="17" y="53"/>
                    </a:lnTo>
                    <a:lnTo>
                      <a:pt x="17" y="56"/>
                    </a:lnTo>
                    <a:lnTo>
                      <a:pt x="17" y="61"/>
                    </a:lnTo>
                    <a:lnTo>
                      <a:pt x="21" y="67"/>
                    </a:lnTo>
                    <a:lnTo>
                      <a:pt x="21" y="71"/>
                    </a:lnTo>
                    <a:lnTo>
                      <a:pt x="22" y="74"/>
                    </a:lnTo>
                    <a:lnTo>
                      <a:pt x="22" y="77"/>
                    </a:lnTo>
                    <a:lnTo>
                      <a:pt x="24" y="76"/>
                    </a:lnTo>
                    <a:lnTo>
                      <a:pt x="26" y="81"/>
                    </a:lnTo>
                    <a:lnTo>
                      <a:pt x="27" y="80"/>
                    </a:lnTo>
                    <a:lnTo>
                      <a:pt x="29" y="78"/>
                    </a:lnTo>
                    <a:lnTo>
                      <a:pt x="32" y="80"/>
                    </a:lnTo>
                    <a:lnTo>
                      <a:pt x="32" y="80"/>
                    </a:lnTo>
                    <a:lnTo>
                      <a:pt x="32" y="78"/>
                    </a:lnTo>
                    <a:lnTo>
                      <a:pt x="29" y="73"/>
                    </a:lnTo>
                    <a:lnTo>
                      <a:pt x="32" y="73"/>
                    </a:lnTo>
                    <a:lnTo>
                      <a:pt x="32" y="70"/>
                    </a:lnTo>
                    <a:lnTo>
                      <a:pt x="33" y="69"/>
                    </a:lnTo>
                    <a:lnTo>
                      <a:pt x="27" y="59"/>
                    </a:lnTo>
                    <a:lnTo>
                      <a:pt x="35" y="69"/>
                    </a:lnTo>
                    <a:lnTo>
                      <a:pt x="35" y="70"/>
                    </a:lnTo>
                    <a:lnTo>
                      <a:pt x="34" y="75"/>
                    </a:lnTo>
                    <a:lnTo>
                      <a:pt x="35" y="76"/>
                    </a:lnTo>
                    <a:lnTo>
                      <a:pt x="36" y="74"/>
                    </a:lnTo>
                    <a:lnTo>
                      <a:pt x="42" y="71"/>
                    </a:lnTo>
                    <a:lnTo>
                      <a:pt x="40" y="74"/>
                    </a:lnTo>
                    <a:lnTo>
                      <a:pt x="42" y="74"/>
                    </a:lnTo>
                    <a:lnTo>
                      <a:pt x="42" y="70"/>
                    </a:lnTo>
                    <a:lnTo>
                      <a:pt x="41" y="68"/>
                    </a:lnTo>
                    <a:lnTo>
                      <a:pt x="36" y="66"/>
                    </a:lnTo>
                    <a:lnTo>
                      <a:pt x="42" y="64"/>
                    </a:lnTo>
                    <a:lnTo>
                      <a:pt x="42" y="63"/>
                    </a:lnTo>
                    <a:lnTo>
                      <a:pt x="40" y="60"/>
                    </a:lnTo>
                    <a:lnTo>
                      <a:pt x="40" y="55"/>
                    </a:lnTo>
                    <a:lnTo>
                      <a:pt x="42" y="54"/>
                    </a:lnTo>
                    <a:lnTo>
                      <a:pt x="43" y="59"/>
                    </a:lnTo>
                    <a:lnTo>
                      <a:pt x="46" y="61"/>
                    </a:lnTo>
                    <a:lnTo>
                      <a:pt x="47" y="61"/>
                    </a:lnTo>
                    <a:lnTo>
                      <a:pt x="48" y="62"/>
                    </a:lnTo>
                    <a:lnTo>
                      <a:pt x="53" y="64"/>
                    </a:lnTo>
                    <a:lnTo>
                      <a:pt x="55" y="62"/>
                    </a:lnTo>
                    <a:lnTo>
                      <a:pt x="55" y="62"/>
                    </a:lnTo>
                    <a:lnTo>
                      <a:pt x="58" y="62"/>
                    </a:lnTo>
                    <a:lnTo>
                      <a:pt x="63" y="73"/>
                    </a:lnTo>
                    <a:lnTo>
                      <a:pt x="65" y="75"/>
                    </a:lnTo>
                    <a:lnTo>
                      <a:pt x="65" y="77"/>
                    </a:lnTo>
                    <a:lnTo>
                      <a:pt x="65" y="80"/>
                    </a:lnTo>
                    <a:lnTo>
                      <a:pt x="66" y="81"/>
                    </a:lnTo>
                    <a:lnTo>
                      <a:pt x="65" y="83"/>
                    </a:lnTo>
                    <a:lnTo>
                      <a:pt x="69" y="76"/>
                    </a:lnTo>
                    <a:lnTo>
                      <a:pt x="68" y="86"/>
                    </a:lnTo>
                    <a:lnTo>
                      <a:pt x="68" y="88"/>
                    </a:lnTo>
                    <a:lnTo>
                      <a:pt x="69" y="89"/>
                    </a:lnTo>
                    <a:lnTo>
                      <a:pt x="71" y="92"/>
                    </a:lnTo>
                    <a:lnTo>
                      <a:pt x="71" y="90"/>
                    </a:lnTo>
                    <a:lnTo>
                      <a:pt x="76" y="85"/>
                    </a:lnTo>
                    <a:lnTo>
                      <a:pt x="77" y="86"/>
                    </a:lnTo>
                    <a:lnTo>
                      <a:pt x="77" y="84"/>
                    </a:lnTo>
                    <a:lnTo>
                      <a:pt x="77" y="81"/>
                    </a:lnTo>
                    <a:lnTo>
                      <a:pt x="77" y="81"/>
                    </a:lnTo>
                    <a:lnTo>
                      <a:pt x="76" y="7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7" name="Freeform 170">
                <a:extLst>
                  <a:ext uri="{FF2B5EF4-FFF2-40B4-BE49-F238E27FC236}">
                    <a16:creationId xmlns:a16="http://schemas.microsoft.com/office/drawing/2014/main" id="{5F72B273-A57E-E4C2-5B3B-7165A35A42E8}"/>
                  </a:ext>
                </a:extLst>
              </p:cNvPr>
              <p:cNvSpPr/>
              <p:nvPr/>
            </p:nvSpPr>
            <p:spPr bwMode="auto">
              <a:xfrm>
                <a:off x="3575050" y="2636838"/>
                <a:ext cx="74613" cy="39688"/>
              </a:xfrm>
              <a:custGeom>
                <a:avLst/>
                <a:gdLst>
                  <a:gd name="T0" fmla="*/ 40 w 47"/>
                  <a:gd name="T1" fmla="*/ 3 h 25"/>
                  <a:gd name="T2" fmla="*/ 36 w 47"/>
                  <a:gd name="T3" fmla="*/ 3 h 25"/>
                  <a:gd name="T4" fmla="*/ 32 w 47"/>
                  <a:gd name="T5" fmla="*/ 4 h 25"/>
                  <a:gd name="T6" fmla="*/ 29 w 47"/>
                  <a:gd name="T7" fmla="*/ 3 h 25"/>
                  <a:gd name="T8" fmla="*/ 21 w 47"/>
                  <a:gd name="T9" fmla="*/ 2 h 25"/>
                  <a:gd name="T10" fmla="*/ 19 w 47"/>
                  <a:gd name="T11" fmla="*/ 0 h 25"/>
                  <a:gd name="T12" fmla="*/ 15 w 47"/>
                  <a:gd name="T13" fmla="*/ 0 h 25"/>
                  <a:gd name="T14" fmla="*/ 9 w 47"/>
                  <a:gd name="T15" fmla="*/ 4 h 25"/>
                  <a:gd name="T16" fmla="*/ 5 w 47"/>
                  <a:gd name="T17" fmla="*/ 11 h 25"/>
                  <a:gd name="T18" fmla="*/ 2 w 47"/>
                  <a:gd name="T19" fmla="*/ 13 h 25"/>
                  <a:gd name="T20" fmla="*/ 2 w 47"/>
                  <a:gd name="T21" fmla="*/ 16 h 25"/>
                  <a:gd name="T22" fmla="*/ 0 w 47"/>
                  <a:gd name="T23" fmla="*/ 17 h 25"/>
                  <a:gd name="T24" fmla="*/ 3 w 47"/>
                  <a:gd name="T25" fmla="*/ 21 h 25"/>
                  <a:gd name="T26" fmla="*/ 7 w 47"/>
                  <a:gd name="T27" fmla="*/ 22 h 25"/>
                  <a:gd name="T28" fmla="*/ 10 w 47"/>
                  <a:gd name="T29" fmla="*/ 21 h 25"/>
                  <a:gd name="T30" fmla="*/ 18 w 47"/>
                  <a:gd name="T31" fmla="*/ 25 h 25"/>
                  <a:gd name="T32" fmla="*/ 21 w 47"/>
                  <a:gd name="T33" fmla="*/ 25 h 25"/>
                  <a:gd name="T34" fmla="*/ 24 w 47"/>
                  <a:gd name="T35" fmla="*/ 22 h 25"/>
                  <a:gd name="T36" fmla="*/ 28 w 47"/>
                  <a:gd name="T37" fmla="*/ 21 h 25"/>
                  <a:gd name="T38" fmla="*/ 32 w 47"/>
                  <a:gd name="T39" fmla="*/ 22 h 25"/>
                  <a:gd name="T40" fmla="*/ 37 w 47"/>
                  <a:gd name="T41" fmla="*/ 21 h 25"/>
                  <a:gd name="T42" fmla="*/ 41 w 47"/>
                  <a:gd name="T43" fmla="*/ 21 h 25"/>
                  <a:gd name="T44" fmla="*/ 47 w 47"/>
                  <a:gd name="T45" fmla="*/ 19 h 25"/>
                  <a:gd name="T46" fmla="*/ 47 w 47"/>
                  <a:gd name="T47" fmla="*/ 18 h 25"/>
                  <a:gd name="T48" fmla="*/ 47 w 47"/>
                  <a:gd name="T49" fmla="*/ 15 h 25"/>
                  <a:gd name="T50" fmla="*/ 42 w 47"/>
                  <a:gd name="T51" fmla="*/ 13 h 25"/>
                  <a:gd name="T52" fmla="*/ 41 w 47"/>
                  <a:gd name="T53" fmla="*/ 8 h 25"/>
                  <a:gd name="T54" fmla="*/ 42 w 47"/>
                  <a:gd name="T55" fmla="*/ 6 h 25"/>
                  <a:gd name="T56" fmla="*/ 40 w 47"/>
                  <a:gd name="T57" fmla="*/ 3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7" h="25">
                    <a:moveTo>
                      <a:pt x="40" y="3"/>
                    </a:moveTo>
                    <a:lnTo>
                      <a:pt x="36" y="3"/>
                    </a:lnTo>
                    <a:lnTo>
                      <a:pt x="32" y="4"/>
                    </a:lnTo>
                    <a:lnTo>
                      <a:pt x="29" y="3"/>
                    </a:lnTo>
                    <a:lnTo>
                      <a:pt x="21" y="2"/>
                    </a:lnTo>
                    <a:lnTo>
                      <a:pt x="19" y="0"/>
                    </a:lnTo>
                    <a:lnTo>
                      <a:pt x="15" y="0"/>
                    </a:lnTo>
                    <a:lnTo>
                      <a:pt x="9" y="4"/>
                    </a:lnTo>
                    <a:lnTo>
                      <a:pt x="5" y="11"/>
                    </a:lnTo>
                    <a:lnTo>
                      <a:pt x="2" y="13"/>
                    </a:lnTo>
                    <a:lnTo>
                      <a:pt x="2" y="16"/>
                    </a:lnTo>
                    <a:lnTo>
                      <a:pt x="0" y="17"/>
                    </a:lnTo>
                    <a:lnTo>
                      <a:pt x="3" y="21"/>
                    </a:lnTo>
                    <a:lnTo>
                      <a:pt x="7" y="22"/>
                    </a:lnTo>
                    <a:lnTo>
                      <a:pt x="10" y="21"/>
                    </a:lnTo>
                    <a:lnTo>
                      <a:pt x="18" y="25"/>
                    </a:lnTo>
                    <a:lnTo>
                      <a:pt x="21" y="25"/>
                    </a:lnTo>
                    <a:lnTo>
                      <a:pt x="24" y="22"/>
                    </a:lnTo>
                    <a:lnTo>
                      <a:pt x="28" y="21"/>
                    </a:lnTo>
                    <a:lnTo>
                      <a:pt x="32" y="22"/>
                    </a:lnTo>
                    <a:lnTo>
                      <a:pt x="37" y="21"/>
                    </a:lnTo>
                    <a:lnTo>
                      <a:pt x="41" y="21"/>
                    </a:lnTo>
                    <a:lnTo>
                      <a:pt x="47" y="19"/>
                    </a:lnTo>
                    <a:lnTo>
                      <a:pt x="47" y="18"/>
                    </a:lnTo>
                    <a:lnTo>
                      <a:pt x="47" y="15"/>
                    </a:lnTo>
                    <a:lnTo>
                      <a:pt x="42" y="13"/>
                    </a:lnTo>
                    <a:lnTo>
                      <a:pt x="41" y="8"/>
                    </a:lnTo>
                    <a:lnTo>
                      <a:pt x="42" y="6"/>
                    </a:lnTo>
                    <a:lnTo>
                      <a:pt x="40"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8" name="Freeform 171">
                <a:extLst>
                  <a:ext uri="{FF2B5EF4-FFF2-40B4-BE49-F238E27FC236}">
                    <a16:creationId xmlns:a16="http://schemas.microsoft.com/office/drawing/2014/main" id="{8F0B01B6-B15A-24CA-DC0A-F26C4BE88F4C}"/>
                  </a:ext>
                </a:extLst>
              </p:cNvPr>
              <p:cNvSpPr/>
              <p:nvPr/>
            </p:nvSpPr>
            <p:spPr bwMode="auto">
              <a:xfrm>
                <a:off x="3359150" y="2582863"/>
                <a:ext cx="200025" cy="101600"/>
              </a:xfrm>
              <a:custGeom>
                <a:avLst/>
                <a:gdLst>
                  <a:gd name="T0" fmla="*/ 118 w 126"/>
                  <a:gd name="T1" fmla="*/ 42 h 64"/>
                  <a:gd name="T2" fmla="*/ 112 w 126"/>
                  <a:gd name="T3" fmla="*/ 43 h 64"/>
                  <a:gd name="T4" fmla="*/ 105 w 126"/>
                  <a:gd name="T5" fmla="*/ 37 h 64"/>
                  <a:gd name="T6" fmla="*/ 99 w 126"/>
                  <a:gd name="T7" fmla="*/ 33 h 64"/>
                  <a:gd name="T8" fmla="*/ 91 w 126"/>
                  <a:gd name="T9" fmla="*/ 30 h 64"/>
                  <a:gd name="T10" fmla="*/ 86 w 126"/>
                  <a:gd name="T11" fmla="*/ 34 h 64"/>
                  <a:gd name="T12" fmla="*/ 79 w 126"/>
                  <a:gd name="T13" fmla="*/ 34 h 64"/>
                  <a:gd name="T14" fmla="*/ 73 w 126"/>
                  <a:gd name="T15" fmla="*/ 29 h 64"/>
                  <a:gd name="T16" fmla="*/ 72 w 126"/>
                  <a:gd name="T17" fmla="*/ 23 h 64"/>
                  <a:gd name="T18" fmla="*/ 61 w 126"/>
                  <a:gd name="T19" fmla="*/ 21 h 64"/>
                  <a:gd name="T20" fmla="*/ 59 w 126"/>
                  <a:gd name="T21" fmla="*/ 15 h 64"/>
                  <a:gd name="T22" fmla="*/ 54 w 126"/>
                  <a:gd name="T23" fmla="*/ 15 h 64"/>
                  <a:gd name="T24" fmla="*/ 54 w 126"/>
                  <a:gd name="T25" fmla="*/ 20 h 64"/>
                  <a:gd name="T26" fmla="*/ 49 w 126"/>
                  <a:gd name="T27" fmla="*/ 18 h 64"/>
                  <a:gd name="T28" fmla="*/ 45 w 126"/>
                  <a:gd name="T29" fmla="*/ 13 h 64"/>
                  <a:gd name="T30" fmla="*/ 38 w 126"/>
                  <a:gd name="T31" fmla="*/ 11 h 64"/>
                  <a:gd name="T32" fmla="*/ 31 w 126"/>
                  <a:gd name="T33" fmla="*/ 5 h 64"/>
                  <a:gd name="T34" fmla="*/ 25 w 126"/>
                  <a:gd name="T35" fmla="*/ 3 h 64"/>
                  <a:gd name="T36" fmla="*/ 17 w 126"/>
                  <a:gd name="T37" fmla="*/ 1 h 64"/>
                  <a:gd name="T38" fmla="*/ 13 w 126"/>
                  <a:gd name="T39" fmla="*/ 4 h 64"/>
                  <a:gd name="T40" fmla="*/ 8 w 126"/>
                  <a:gd name="T41" fmla="*/ 1 h 64"/>
                  <a:gd name="T42" fmla="*/ 6 w 126"/>
                  <a:gd name="T43" fmla="*/ 5 h 64"/>
                  <a:gd name="T44" fmla="*/ 4 w 126"/>
                  <a:gd name="T45" fmla="*/ 18 h 64"/>
                  <a:gd name="T46" fmla="*/ 0 w 126"/>
                  <a:gd name="T47" fmla="*/ 26 h 64"/>
                  <a:gd name="T48" fmla="*/ 6 w 126"/>
                  <a:gd name="T49" fmla="*/ 28 h 64"/>
                  <a:gd name="T50" fmla="*/ 12 w 126"/>
                  <a:gd name="T51" fmla="*/ 30 h 64"/>
                  <a:gd name="T52" fmla="*/ 24 w 126"/>
                  <a:gd name="T53" fmla="*/ 36 h 64"/>
                  <a:gd name="T54" fmla="*/ 35 w 126"/>
                  <a:gd name="T55" fmla="*/ 43 h 64"/>
                  <a:gd name="T56" fmla="*/ 42 w 126"/>
                  <a:gd name="T57" fmla="*/ 45 h 64"/>
                  <a:gd name="T58" fmla="*/ 54 w 126"/>
                  <a:gd name="T59" fmla="*/ 48 h 64"/>
                  <a:gd name="T60" fmla="*/ 65 w 126"/>
                  <a:gd name="T61" fmla="*/ 48 h 64"/>
                  <a:gd name="T62" fmla="*/ 75 w 126"/>
                  <a:gd name="T63" fmla="*/ 53 h 64"/>
                  <a:gd name="T64" fmla="*/ 86 w 126"/>
                  <a:gd name="T65" fmla="*/ 59 h 64"/>
                  <a:gd name="T66" fmla="*/ 95 w 126"/>
                  <a:gd name="T67" fmla="*/ 57 h 64"/>
                  <a:gd name="T68" fmla="*/ 111 w 126"/>
                  <a:gd name="T69" fmla="*/ 60 h 64"/>
                  <a:gd name="T70" fmla="*/ 125 w 126"/>
                  <a:gd name="T71" fmla="*/ 62 h 64"/>
                  <a:gd name="T72" fmla="*/ 124 w 126"/>
                  <a:gd name="T73" fmla="*/ 50 h 64"/>
                  <a:gd name="T74" fmla="*/ 124 w 126"/>
                  <a:gd name="T75" fmla="*/ 41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25" h="64">
                    <a:moveTo>
                      <a:pt x="123" y="41"/>
                    </a:moveTo>
                    <a:lnTo>
                      <a:pt x="118" y="42"/>
                    </a:lnTo>
                    <a:lnTo>
                      <a:pt x="117" y="41"/>
                    </a:lnTo>
                    <a:lnTo>
                      <a:pt x="112" y="43"/>
                    </a:lnTo>
                    <a:lnTo>
                      <a:pt x="109" y="42"/>
                    </a:lnTo>
                    <a:lnTo>
                      <a:pt x="105" y="37"/>
                    </a:lnTo>
                    <a:lnTo>
                      <a:pt x="101" y="36"/>
                    </a:lnTo>
                    <a:lnTo>
                      <a:pt x="99" y="33"/>
                    </a:lnTo>
                    <a:lnTo>
                      <a:pt x="97" y="30"/>
                    </a:lnTo>
                    <a:lnTo>
                      <a:pt x="91" y="30"/>
                    </a:lnTo>
                    <a:lnTo>
                      <a:pt x="89" y="33"/>
                    </a:lnTo>
                    <a:lnTo>
                      <a:pt x="86" y="34"/>
                    </a:lnTo>
                    <a:lnTo>
                      <a:pt x="83" y="36"/>
                    </a:lnTo>
                    <a:lnTo>
                      <a:pt x="79" y="34"/>
                    </a:lnTo>
                    <a:lnTo>
                      <a:pt x="75" y="34"/>
                    </a:lnTo>
                    <a:lnTo>
                      <a:pt x="73" y="29"/>
                    </a:lnTo>
                    <a:lnTo>
                      <a:pt x="74" y="25"/>
                    </a:lnTo>
                    <a:lnTo>
                      <a:pt x="72" y="23"/>
                    </a:lnTo>
                    <a:lnTo>
                      <a:pt x="66" y="26"/>
                    </a:lnTo>
                    <a:lnTo>
                      <a:pt x="61" y="21"/>
                    </a:lnTo>
                    <a:lnTo>
                      <a:pt x="61" y="18"/>
                    </a:lnTo>
                    <a:lnTo>
                      <a:pt x="59" y="15"/>
                    </a:lnTo>
                    <a:lnTo>
                      <a:pt x="56" y="15"/>
                    </a:lnTo>
                    <a:lnTo>
                      <a:pt x="54" y="15"/>
                    </a:lnTo>
                    <a:lnTo>
                      <a:pt x="54" y="15"/>
                    </a:lnTo>
                    <a:lnTo>
                      <a:pt x="54" y="20"/>
                    </a:lnTo>
                    <a:lnTo>
                      <a:pt x="51" y="21"/>
                    </a:lnTo>
                    <a:lnTo>
                      <a:pt x="49" y="18"/>
                    </a:lnTo>
                    <a:lnTo>
                      <a:pt x="46" y="14"/>
                    </a:lnTo>
                    <a:lnTo>
                      <a:pt x="45" y="13"/>
                    </a:lnTo>
                    <a:lnTo>
                      <a:pt x="42" y="11"/>
                    </a:lnTo>
                    <a:lnTo>
                      <a:pt x="38" y="11"/>
                    </a:lnTo>
                    <a:lnTo>
                      <a:pt x="34" y="6"/>
                    </a:lnTo>
                    <a:lnTo>
                      <a:pt x="31" y="5"/>
                    </a:lnTo>
                    <a:lnTo>
                      <a:pt x="28" y="5"/>
                    </a:lnTo>
                    <a:lnTo>
                      <a:pt x="25" y="3"/>
                    </a:lnTo>
                    <a:lnTo>
                      <a:pt x="21" y="1"/>
                    </a:lnTo>
                    <a:lnTo>
                      <a:pt x="17" y="1"/>
                    </a:lnTo>
                    <a:lnTo>
                      <a:pt x="15" y="5"/>
                    </a:lnTo>
                    <a:lnTo>
                      <a:pt x="13" y="4"/>
                    </a:lnTo>
                    <a:lnTo>
                      <a:pt x="9" y="4"/>
                    </a:lnTo>
                    <a:lnTo>
                      <a:pt x="8" y="1"/>
                    </a:lnTo>
                    <a:lnTo>
                      <a:pt x="6" y="0"/>
                    </a:lnTo>
                    <a:lnTo>
                      <a:pt x="6" y="5"/>
                    </a:lnTo>
                    <a:lnTo>
                      <a:pt x="4" y="13"/>
                    </a:lnTo>
                    <a:lnTo>
                      <a:pt x="4" y="18"/>
                    </a:lnTo>
                    <a:lnTo>
                      <a:pt x="0" y="23"/>
                    </a:lnTo>
                    <a:lnTo>
                      <a:pt x="0" y="26"/>
                    </a:lnTo>
                    <a:lnTo>
                      <a:pt x="4" y="26"/>
                    </a:lnTo>
                    <a:lnTo>
                      <a:pt x="6" y="28"/>
                    </a:lnTo>
                    <a:lnTo>
                      <a:pt x="8" y="28"/>
                    </a:lnTo>
                    <a:lnTo>
                      <a:pt x="12" y="30"/>
                    </a:lnTo>
                    <a:lnTo>
                      <a:pt x="17" y="31"/>
                    </a:lnTo>
                    <a:lnTo>
                      <a:pt x="24" y="36"/>
                    </a:lnTo>
                    <a:lnTo>
                      <a:pt x="29" y="42"/>
                    </a:lnTo>
                    <a:lnTo>
                      <a:pt x="35" y="43"/>
                    </a:lnTo>
                    <a:lnTo>
                      <a:pt x="37" y="45"/>
                    </a:lnTo>
                    <a:lnTo>
                      <a:pt x="42" y="45"/>
                    </a:lnTo>
                    <a:lnTo>
                      <a:pt x="47" y="48"/>
                    </a:lnTo>
                    <a:lnTo>
                      <a:pt x="54" y="48"/>
                    </a:lnTo>
                    <a:lnTo>
                      <a:pt x="58" y="50"/>
                    </a:lnTo>
                    <a:lnTo>
                      <a:pt x="65" y="48"/>
                    </a:lnTo>
                    <a:lnTo>
                      <a:pt x="74" y="50"/>
                    </a:lnTo>
                    <a:lnTo>
                      <a:pt x="75" y="53"/>
                    </a:lnTo>
                    <a:lnTo>
                      <a:pt x="79" y="57"/>
                    </a:lnTo>
                    <a:lnTo>
                      <a:pt x="86" y="59"/>
                    </a:lnTo>
                    <a:lnTo>
                      <a:pt x="89" y="58"/>
                    </a:lnTo>
                    <a:lnTo>
                      <a:pt x="95" y="57"/>
                    </a:lnTo>
                    <a:lnTo>
                      <a:pt x="108" y="62"/>
                    </a:lnTo>
                    <a:lnTo>
                      <a:pt x="111" y="60"/>
                    </a:lnTo>
                    <a:lnTo>
                      <a:pt x="117" y="64"/>
                    </a:lnTo>
                    <a:lnTo>
                      <a:pt x="125" y="62"/>
                    </a:lnTo>
                    <a:lnTo>
                      <a:pt x="126" y="56"/>
                    </a:lnTo>
                    <a:lnTo>
                      <a:pt x="124" y="50"/>
                    </a:lnTo>
                    <a:lnTo>
                      <a:pt x="125" y="43"/>
                    </a:lnTo>
                    <a:lnTo>
                      <a:pt x="124" y="41"/>
                    </a:lnTo>
                    <a:lnTo>
                      <a:pt x="123"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19" name="Freeform 172">
                <a:extLst>
                  <a:ext uri="{FF2B5EF4-FFF2-40B4-BE49-F238E27FC236}">
                    <a16:creationId xmlns:a16="http://schemas.microsoft.com/office/drawing/2014/main" id="{C7020AF1-FB4B-730B-D017-B3A1228B42ED}"/>
                  </a:ext>
                </a:extLst>
              </p:cNvPr>
              <p:cNvSpPr/>
              <p:nvPr/>
            </p:nvSpPr>
            <p:spPr bwMode="auto">
              <a:xfrm>
                <a:off x="2890838" y="2403476"/>
                <a:ext cx="338138" cy="361950"/>
              </a:xfrm>
              <a:custGeom>
                <a:avLst/>
                <a:gdLst>
                  <a:gd name="T0" fmla="*/ 200 w 213"/>
                  <a:gd name="T1" fmla="*/ 75 h 228"/>
                  <a:gd name="T2" fmla="*/ 182 w 213"/>
                  <a:gd name="T3" fmla="*/ 62 h 228"/>
                  <a:gd name="T4" fmla="*/ 175 w 213"/>
                  <a:gd name="T5" fmla="*/ 37 h 228"/>
                  <a:gd name="T6" fmla="*/ 183 w 213"/>
                  <a:gd name="T7" fmla="*/ 28 h 228"/>
                  <a:gd name="T8" fmla="*/ 169 w 213"/>
                  <a:gd name="T9" fmla="*/ 17 h 228"/>
                  <a:gd name="T10" fmla="*/ 157 w 213"/>
                  <a:gd name="T11" fmla="*/ 6 h 228"/>
                  <a:gd name="T12" fmla="*/ 156 w 213"/>
                  <a:gd name="T13" fmla="*/ 0 h 228"/>
                  <a:gd name="T14" fmla="*/ 142 w 213"/>
                  <a:gd name="T15" fmla="*/ 8 h 228"/>
                  <a:gd name="T16" fmla="*/ 140 w 213"/>
                  <a:gd name="T17" fmla="*/ 36 h 228"/>
                  <a:gd name="T18" fmla="*/ 132 w 213"/>
                  <a:gd name="T19" fmla="*/ 51 h 228"/>
                  <a:gd name="T20" fmla="*/ 129 w 213"/>
                  <a:gd name="T21" fmla="*/ 54 h 228"/>
                  <a:gd name="T22" fmla="*/ 123 w 213"/>
                  <a:gd name="T23" fmla="*/ 66 h 228"/>
                  <a:gd name="T24" fmla="*/ 119 w 213"/>
                  <a:gd name="T25" fmla="*/ 78 h 228"/>
                  <a:gd name="T26" fmla="*/ 111 w 213"/>
                  <a:gd name="T27" fmla="*/ 88 h 228"/>
                  <a:gd name="T28" fmla="*/ 102 w 213"/>
                  <a:gd name="T29" fmla="*/ 89 h 228"/>
                  <a:gd name="T30" fmla="*/ 95 w 213"/>
                  <a:gd name="T31" fmla="*/ 98 h 228"/>
                  <a:gd name="T32" fmla="*/ 84 w 213"/>
                  <a:gd name="T33" fmla="*/ 103 h 228"/>
                  <a:gd name="T34" fmla="*/ 79 w 213"/>
                  <a:gd name="T35" fmla="*/ 112 h 228"/>
                  <a:gd name="T36" fmla="*/ 80 w 213"/>
                  <a:gd name="T37" fmla="*/ 127 h 228"/>
                  <a:gd name="T38" fmla="*/ 53 w 213"/>
                  <a:gd name="T39" fmla="*/ 131 h 228"/>
                  <a:gd name="T40" fmla="*/ 36 w 213"/>
                  <a:gd name="T41" fmla="*/ 134 h 228"/>
                  <a:gd name="T42" fmla="*/ 8 w 213"/>
                  <a:gd name="T43" fmla="*/ 141 h 228"/>
                  <a:gd name="T44" fmla="*/ 22 w 213"/>
                  <a:gd name="T45" fmla="*/ 149 h 228"/>
                  <a:gd name="T46" fmla="*/ 30 w 213"/>
                  <a:gd name="T47" fmla="*/ 158 h 228"/>
                  <a:gd name="T48" fmla="*/ 35 w 213"/>
                  <a:gd name="T49" fmla="*/ 168 h 228"/>
                  <a:gd name="T50" fmla="*/ 33 w 213"/>
                  <a:gd name="T51" fmla="*/ 179 h 228"/>
                  <a:gd name="T52" fmla="*/ 19 w 213"/>
                  <a:gd name="T53" fmla="*/ 186 h 228"/>
                  <a:gd name="T54" fmla="*/ 19 w 213"/>
                  <a:gd name="T55" fmla="*/ 201 h 228"/>
                  <a:gd name="T56" fmla="*/ 20 w 213"/>
                  <a:gd name="T57" fmla="*/ 205 h 228"/>
                  <a:gd name="T58" fmla="*/ 32 w 213"/>
                  <a:gd name="T59" fmla="*/ 201 h 228"/>
                  <a:gd name="T60" fmla="*/ 42 w 213"/>
                  <a:gd name="T61" fmla="*/ 201 h 228"/>
                  <a:gd name="T62" fmla="*/ 49 w 213"/>
                  <a:gd name="T63" fmla="*/ 200 h 228"/>
                  <a:gd name="T64" fmla="*/ 53 w 213"/>
                  <a:gd name="T65" fmla="*/ 201 h 228"/>
                  <a:gd name="T66" fmla="*/ 63 w 213"/>
                  <a:gd name="T67" fmla="*/ 199 h 228"/>
                  <a:gd name="T68" fmla="*/ 74 w 213"/>
                  <a:gd name="T69" fmla="*/ 199 h 228"/>
                  <a:gd name="T70" fmla="*/ 85 w 213"/>
                  <a:gd name="T71" fmla="*/ 198 h 228"/>
                  <a:gd name="T72" fmla="*/ 95 w 213"/>
                  <a:gd name="T73" fmla="*/ 207 h 228"/>
                  <a:gd name="T74" fmla="*/ 105 w 213"/>
                  <a:gd name="T75" fmla="*/ 213 h 228"/>
                  <a:gd name="T76" fmla="*/ 107 w 213"/>
                  <a:gd name="T77" fmla="*/ 222 h 228"/>
                  <a:gd name="T78" fmla="*/ 122 w 213"/>
                  <a:gd name="T79" fmla="*/ 228 h 228"/>
                  <a:gd name="T80" fmla="*/ 129 w 213"/>
                  <a:gd name="T81" fmla="*/ 217 h 228"/>
                  <a:gd name="T82" fmla="*/ 145 w 213"/>
                  <a:gd name="T83" fmla="*/ 217 h 228"/>
                  <a:gd name="T84" fmla="*/ 156 w 213"/>
                  <a:gd name="T85" fmla="*/ 215 h 228"/>
                  <a:gd name="T86" fmla="*/ 160 w 213"/>
                  <a:gd name="T87" fmla="*/ 214 h 228"/>
                  <a:gd name="T88" fmla="*/ 154 w 213"/>
                  <a:gd name="T89" fmla="*/ 195 h 228"/>
                  <a:gd name="T90" fmla="*/ 144 w 213"/>
                  <a:gd name="T91" fmla="*/ 185 h 228"/>
                  <a:gd name="T92" fmla="*/ 139 w 213"/>
                  <a:gd name="T93" fmla="*/ 179 h 228"/>
                  <a:gd name="T94" fmla="*/ 133 w 213"/>
                  <a:gd name="T95" fmla="*/ 165 h 228"/>
                  <a:gd name="T96" fmla="*/ 144 w 213"/>
                  <a:gd name="T97" fmla="*/ 155 h 228"/>
                  <a:gd name="T98" fmla="*/ 153 w 213"/>
                  <a:gd name="T99" fmla="*/ 157 h 228"/>
                  <a:gd name="T100" fmla="*/ 174 w 213"/>
                  <a:gd name="T101" fmla="*/ 141 h 228"/>
                  <a:gd name="T102" fmla="*/ 188 w 213"/>
                  <a:gd name="T103" fmla="*/ 122 h 228"/>
                  <a:gd name="T104" fmla="*/ 191 w 213"/>
                  <a:gd name="T105" fmla="*/ 113 h 228"/>
                  <a:gd name="T106" fmla="*/ 198 w 213"/>
                  <a:gd name="T107" fmla="*/ 90 h 228"/>
                  <a:gd name="T108" fmla="*/ 208 w 213"/>
                  <a:gd name="T109" fmla="*/ 8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13" h="228">
                    <a:moveTo>
                      <a:pt x="213" y="75"/>
                    </a:moveTo>
                    <a:lnTo>
                      <a:pt x="210" y="75"/>
                    </a:lnTo>
                    <a:lnTo>
                      <a:pt x="206" y="76"/>
                    </a:lnTo>
                    <a:lnTo>
                      <a:pt x="200" y="75"/>
                    </a:lnTo>
                    <a:lnTo>
                      <a:pt x="198" y="70"/>
                    </a:lnTo>
                    <a:lnTo>
                      <a:pt x="193" y="69"/>
                    </a:lnTo>
                    <a:lnTo>
                      <a:pt x="188" y="67"/>
                    </a:lnTo>
                    <a:lnTo>
                      <a:pt x="182" y="62"/>
                    </a:lnTo>
                    <a:lnTo>
                      <a:pt x="181" y="58"/>
                    </a:lnTo>
                    <a:lnTo>
                      <a:pt x="178" y="47"/>
                    </a:lnTo>
                    <a:lnTo>
                      <a:pt x="175" y="43"/>
                    </a:lnTo>
                    <a:lnTo>
                      <a:pt x="175" y="37"/>
                    </a:lnTo>
                    <a:lnTo>
                      <a:pt x="178" y="36"/>
                    </a:lnTo>
                    <a:lnTo>
                      <a:pt x="178" y="32"/>
                    </a:lnTo>
                    <a:lnTo>
                      <a:pt x="183" y="30"/>
                    </a:lnTo>
                    <a:lnTo>
                      <a:pt x="183" y="28"/>
                    </a:lnTo>
                    <a:lnTo>
                      <a:pt x="178" y="26"/>
                    </a:lnTo>
                    <a:lnTo>
                      <a:pt x="177" y="23"/>
                    </a:lnTo>
                    <a:lnTo>
                      <a:pt x="174" y="22"/>
                    </a:lnTo>
                    <a:lnTo>
                      <a:pt x="169" y="17"/>
                    </a:lnTo>
                    <a:lnTo>
                      <a:pt x="167" y="15"/>
                    </a:lnTo>
                    <a:lnTo>
                      <a:pt x="161" y="16"/>
                    </a:lnTo>
                    <a:lnTo>
                      <a:pt x="157" y="14"/>
                    </a:lnTo>
                    <a:lnTo>
                      <a:pt x="157" y="6"/>
                    </a:lnTo>
                    <a:lnTo>
                      <a:pt x="164" y="1"/>
                    </a:lnTo>
                    <a:lnTo>
                      <a:pt x="164" y="1"/>
                    </a:lnTo>
                    <a:lnTo>
                      <a:pt x="160" y="1"/>
                    </a:lnTo>
                    <a:lnTo>
                      <a:pt x="156" y="0"/>
                    </a:lnTo>
                    <a:lnTo>
                      <a:pt x="152" y="2"/>
                    </a:lnTo>
                    <a:lnTo>
                      <a:pt x="148" y="6"/>
                    </a:lnTo>
                    <a:lnTo>
                      <a:pt x="145" y="6"/>
                    </a:lnTo>
                    <a:lnTo>
                      <a:pt x="142" y="8"/>
                    </a:lnTo>
                    <a:lnTo>
                      <a:pt x="140" y="10"/>
                    </a:lnTo>
                    <a:lnTo>
                      <a:pt x="146" y="19"/>
                    </a:lnTo>
                    <a:lnTo>
                      <a:pt x="147" y="28"/>
                    </a:lnTo>
                    <a:lnTo>
                      <a:pt x="140" y="36"/>
                    </a:lnTo>
                    <a:lnTo>
                      <a:pt x="144" y="39"/>
                    </a:lnTo>
                    <a:lnTo>
                      <a:pt x="144" y="44"/>
                    </a:lnTo>
                    <a:lnTo>
                      <a:pt x="139" y="51"/>
                    </a:lnTo>
                    <a:lnTo>
                      <a:pt x="132" y="51"/>
                    </a:lnTo>
                    <a:lnTo>
                      <a:pt x="126" y="50"/>
                    </a:lnTo>
                    <a:lnTo>
                      <a:pt x="124" y="51"/>
                    </a:lnTo>
                    <a:lnTo>
                      <a:pt x="125" y="53"/>
                    </a:lnTo>
                    <a:lnTo>
                      <a:pt x="129" y="54"/>
                    </a:lnTo>
                    <a:lnTo>
                      <a:pt x="131" y="60"/>
                    </a:lnTo>
                    <a:lnTo>
                      <a:pt x="130" y="63"/>
                    </a:lnTo>
                    <a:lnTo>
                      <a:pt x="125" y="66"/>
                    </a:lnTo>
                    <a:lnTo>
                      <a:pt x="123" y="66"/>
                    </a:lnTo>
                    <a:lnTo>
                      <a:pt x="122" y="67"/>
                    </a:lnTo>
                    <a:lnTo>
                      <a:pt x="122" y="73"/>
                    </a:lnTo>
                    <a:lnTo>
                      <a:pt x="121" y="76"/>
                    </a:lnTo>
                    <a:lnTo>
                      <a:pt x="119" y="78"/>
                    </a:lnTo>
                    <a:lnTo>
                      <a:pt x="119" y="80"/>
                    </a:lnTo>
                    <a:lnTo>
                      <a:pt x="121" y="87"/>
                    </a:lnTo>
                    <a:lnTo>
                      <a:pt x="116" y="92"/>
                    </a:lnTo>
                    <a:lnTo>
                      <a:pt x="111" y="88"/>
                    </a:lnTo>
                    <a:lnTo>
                      <a:pt x="111" y="90"/>
                    </a:lnTo>
                    <a:lnTo>
                      <a:pt x="107" y="90"/>
                    </a:lnTo>
                    <a:lnTo>
                      <a:pt x="104" y="89"/>
                    </a:lnTo>
                    <a:lnTo>
                      <a:pt x="102" y="89"/>
                    </a:lnTo>
                    <a:lnTo>
                      <a:pt x="101" y="91"/>
                    </a:lnTo>
                    <a:lnTo>
                      <a:pt x="97" y="94"/>
                    </a:lnTo>
                    <a:lnTo>
                      <a:pt x="99" y="95"/>
                    </a:lnTo>
                    <a:lnTo>
                      <a:pt x="95" y="98"/>
                    </a:lnTo>
                    <a:lnTo>
                      <a:pt x="89" y="102"/>
                    </a:lnTo>
                    <a:lnTo>
                      <a:pt x="87" y="100"/>
                    </a:lnTo>
                    <a:lnTo>
                      <a:pt x="85" y="100"/>
                    </a:lnTo>
                    <a:lnTo>
                      <a:pt x="84" y="103"/>
                    </a:lnTo>
                    <a:lnTo>
                      <a:pt x="82" y="105"/>
                    </a:lnTo>
                    <a:lnTo>
                      <a:pt x="80" y="106"/>
                    </a:lnTo>
                    <a:lnTo>
                      <a:pt x="78" y="109"/>
                    </a:lnTo>
                    <a:lnTo>
                      <a:pt x="79" y="112"/>
                    </a:lnTo>
                    <a:lnTo>
                      <a:pt x="80" y="117"/>
                    </a:lnTo>
                    <a:lnTo>
                      <a:pt x="79" y="120"/>
                    </a:lnTo>
                    <a:lnTo>
                      <a:pt x="81" y="122"/>
                    </a:lnTo>
                    <a:lnTo>
                      <a:pt x="80" y="127"/>
                    </a:lnTo>
                    <a:lnTo>
                      <a:pt x="72" y="129"/>
                    </a:lnTo>
                    <a:lnTo>
                      <a:pt x="67" y="129"/>
                    </a:lnTo>
                    <a:lnTo>
                      <a:pt x="63" y="129"/>
                    </a:lnTo>
                    <a:lnTo>
                      <a:pt x="53" y="131"/>
                    </a:lnTo>
                    <a:lnTo>
                      <a:pt x="49" y="132"/>
                    </a:lnTo>
                    <a:lnTo>
                      <a:pt x="47" y="133"/>
                    </a:lnTo>
                    <a:lnTo>
                      <a:pt x="42" y="133"/>
                    </a:lnTo>
                    <a:lnTo>
                      <a:pt x="36" y="134"/>
                    </a:lnTo>
                    <a:lnTo>
                      <a:pt x="19" y="135"/>
                    </a:lnTo>
                    <a:lnTo>
                      <a:pt x="0" y="129"/>
                    </a:lnTo>
                    <a:lnTo>
                      <a:pt x="6" y="138"/>
                    </a:lnTo>
                    <a:lnTo>
                      <a:pt x="8" y="141"/>
                    </a:lnTo>
                    <a:lnTo>
                      <a:pt x="12" y="144"/>
                    </a:lnTo>
                    <a:lnTo>
                      <a:pt x="15" y="147"/>
                    </a:lnTo>
                    <a:lnTo>
                      <a:pt x="16" y="148"/>
                    </a:lnTo>
                    <a:lnTo>
                      <a:pt x="22" y="149"/>
                    </a:lnTo>
                    <a:lnTo>
                      <a:pt x="26" y="150"/>
                    </a:lnTo>
                    <a:lnTo>
                      <a:pt x="26" y="151"/>
                    </a:lnTo>
                    <a:lnTo>
                      <a:pt x="30" y="153"/>
                    </a:lnTo>
                    <a:lnTo>
                      <a:pt x="30" y="158"/>
                    </a:lnTo>
                    <a:lnTo>
                      <a:pt x="32" y="162"/>
                    </a:lnTo>
                    <a:lnTo>
                      <a:pt x="32" y="166"/>
                    </a:lnTo>
                    <a:lnTo>
                      <a:pt x="33" y="168"/>
                    </a:lnTo>
                    <a:lnTo>
                      <a:pt x="35" y="168"/>
                    </a:lnTo>
                    <a:lnTo>
                      <a:pt x="41" y="170"/>
                    </a:lnTo>
                    <a:lnTo>
                      <a:pt x="41" y="178"/>
                    </a:lnTo>
                    <a:lnTo>
                      <a:pt x="37" y="180"/>
                    </a:lnTo>
                    <a:lnTo>
                      <a:pt x="33" y="179"/>
                    </a:lnTo>
                    <a:lnTo>
                      <a:pt x="27" y="180"/>
                    </a:lnTo>
                    <a:lnTo>
                      <a:pt x="25" y="183"/>
                    </a:lnTo>
                    <a:lnTo>
                      <a:pt x="20" y="184"/>
                    </a:lnTo>
                    <a:lnTo>
                      <a:pt x="19" y="186"/>
                    </a:lnTo>
                    <a:lnTo>
                      <a:pt x="20" y="190"/>
                    </a:lnTo>
                    <a:lnTo>
                      <a:pt x="18" y="192"/>
                    </a:lnTo>
                    <a:lnTo>
                      <a:pt x="19" y="195"/>
                    </a:lnTo>
                    <a:lnTo>
                      <a:pt x="19" y="201"/>
                    </a:lnTo>
                    <a:lnTo>
                      <a:pt x="19" y="202"/>
                    </a:lnTo>
                    <a:lnTo>
                      <a:pt x="20" y="202"/>
                    </a:lnTo>
                    <a:lnTo>
                      <a:pt x="20" y="205"/>
                    </a:lnTo>
                    <a:lnTo>
                      <a:pt x="20" y="205"/>
                    </a:lnTo>
                    <a:lnTo>
                      <a:pt x="25" y="202"/>
                    </a:lnTo>
                    <a:lnTo>
                      <a:pt x="29" y="202"/>
                    </a:lnTo>
                    <a:lnTo>
                      <a:pt x="29" y="204"/>
                    </a:lnTo>
                    <a:lnTo>
                      <a:pt x="32" y="201"/>
                    </a:lnTo>
                    <a:lnTo>
                      <a:pt x="36" y="201"/>
                    </a:lnTo>
                    <a:lnTo>
                      <a:pt x="37" y="202"/>
                    </a:lnTo>
                    <a:lnTo>
                      <a:pt x="40" y="201"/>
                    </a:lnTo>
                    <a:lnTo>
                      <a:pt x="42" y="201"/>
                    </a:lnTo>
                    <a:lnTo>
                      <a:pt x="42" y="201"/>
                    </a:lnTo>
                    <a:lnTo>
                      <a:pt x="43" y="200"/>
                    </a:lnTo>
                    <a:lnTo>
                      <a:pt x="44" y="198"/>
                    </a:lnTo>
                    <a:lnTo>
                      <a:pt x="49" y="200"/>
                    </a:lnTo>
                    <a:lnTo>
                      <a:pt x="49" y="200"/>
                    </a:lnTo>
                    <a:lnTo>
                      <a:pt x="50" y="199"/>
                    </a:lnTo>
                    <a:lnTo>
                      <a:pt x="53" y="200"/>
                    </a:lnTo>
                    <a:lnTo>
                      <a:pt x="53" y="201"/>
                    </a:lnTo>
                    <a:lnTo>
                      <a:pt x="56" y="201"/>
                    </a:lnTo>
                    <a:lnTo>
                      <a:pt x="58" y="202"/>
                    </a:lnTo>
                    <a:lnTo>
                      <a:pt x="59" y="202"/>
                    </a:lnTo>
                    <a:lnTo>
                      <a:pt x="63" y="199"/>
                    </a:lnTo>
                    <a:lnTo>
                      <a:pt x="68" y="199"/>
                    </a:lnTo>
                    <a:lnTo>
                      <a:pt x="70" y="200"/>
                    </a:lnTo>
                    <a:lnTo>
                      <a:pt x="72" y="199"/>
                    </a:lnTo>
                    <a:lnTo>
                      <a:pt x="74" y="199"/>
                    </a:lnTo>
                    <a:lnTo>
                      <a:pt x="75" y="197"/>
                    </a:lnTo>
                    <a:lnTo>
                      <a:pt x="77" y="198"/>
                    </a:lnTo>
                    <a:lnTo>
                      <a:pt x="81" y="199"/>
                    </a:lnTo>
                    <a:lnTo>
                      <a:pt x="85" y="198"/>
                    </a:lnTo>
                    <a:lnTo>
                      <a:pt x="90" y="198"/>
                    </a:lnTo>
                    <a:lnTo>
                      <a:pt x="94" y="200"/>
                    </a:lnTo>
                    <a:lnTo>
                      <a:pt x="95" y="205"/>
                    </a:lnTo>
                    <a:lnTo>
                      <a:pt x="95" y="207"/>
                    </a:lnTo>
                    <a:lnTo>
                      <a:pt x="96" y="207"/>
                    </a:lnTo>
                    <a:lnTo>
                      <a:pt x="102" y="205"/>
                    </a:lnTo>
                    <a:lnTo>
                      <a:pt x="102" y="209"/>
                    </a:lnTo>
                    <a:lnTo>
                      <a:pt x="105" y="213"/>
                    </a:lnTo>
                    <a:lnTo>
                      <a:pt x="105" y="219"/>
                    </a:lnTo>
                    <a:lnTo>
                      <a:pt x="107" y="220"/>
                    </a:lnTo>
                    <a:lnTo>
                      <a:pt x="107" y="222"/>
                    </a:lnTo>
                    <a:lnTo>
                      <a:pt x="107" y="222"/>
                    </a:lnTo>
                    <a:lnTo>
                      <a:pt x="108" y="224"/>
                    </a:lnTo>
                    <a:lnTo>
                      <a:pt x="110" y="224"/>
                    </a:lnTo>
                    <a:lnTo>
                      <a:pt x="115" y="224"/>
                    </a:lnTo>
                    <a:lnTo>
                      <a:pt x="122" y="228"/>
                    </a:lnTo>
                    <a:lnTo>
                      <a:pt x="122" y="224"/>
                    </a:lnTo>
                    <a:lnTo>
                      <a:pt x="125" y="222"/>
                    </a:lnTo>
                    <a:lnTo>
                      <a:pt x="127" y="221"/>
                    </a:lnTo>
                    <a:lnTo>
                      <a:pt x="129" y="217"/>
                    </a:lnTo>
                    <a:lnTo>
                      <a:pt x="131" y="217"/>
                    </a:lnTo>
                    <a:lnTo>
                      <a:pt x="134" y="216"/>
                    </a:lnTo>
                    <a:lnTo>
                      <a:pt x="134" y="216"/>
                    </a:lnTo>
                    <a:lnTo>
                      <a:pt x="145" y="217"/>
                    </a:lnTo>
                    <a:lnTo>
                      <a:pt x="151" y="215"/>
                    </a:lnTo>
                    <a:lnTo>
                      <a:pt x="152" y="214"/>
                    </a:lnTo>
                    <a:lnTo>
                      <a:pt x="159" y="212"/>
                    </a:lnTo>
                    <a:lnTo>
                      <a:pt x="156" y="215"/>
                    </a:lnTo>
                    <a:lnTo>
                      <a:pt x="156" y="216"/>
                    </a:lnTo>
                    <a:lnTo>
                      <a:pt x="159" y="214"/>
                    </a:lnTo>
                    <a:lnTo>
                      <a:pt x="160" y="214"/>
                    </a:lnTo>
                    <a:lnTo>
                      <a:pt x="160" y="214"/>
                    </a:lnTo>
                    <a:lnTo>
                      <a:pt x="160" y="210"/>
                    </a:lnTo>
                    <a:lnTo>
                      <a:pt x="157" y="202"/>
                    </a:lnTo>
                    <a:lnTo>
                      <a:pt x="154" y="198"/>
                    </a:lnTo>
                    <a:lnTo>
                      <a:pt x="154" y="195"/>
                    </a:lnTo>
                    <a:lnTo>
                      <a:pt x="153" y="194"/>
                    </a:lnTo>
                    <a:lnTo>
                      <a:pt x="151" y="195"/>
                    </a:lnTo>
                    <a:lnTo>
                      <a:pt x="145" y="191"/>
                    </a:lnTo>
                    <a:lnTo>
                      <a:pt x="144" y="185"/>
                    </a:lnTo>
                    <a:lnTo>
                      <a:pt x="144" y="182"/>
                    </a:lnTo>
                    <a:lnTo>
                      <a:pt x="142" y="178"/>
                    </a:lnTo>
                    <a:lnTo>
                      <a:pt x="140" y="178"/>
                    </a:lnTo>
                    <a:lnTo>
                      <a:pt x="139" y="179"/>
                    </a:lnTo>
                    <a:lnTo>
                      <a:pt x="134" y="177"/>
                    </a:lnTo>
                    <a:lnTo>
                      <a:pt x="131" y="178"/>
                    </a:lnTo>
                    <a:lnTo>
                      <a:pt x="131" y="172"/>
                    </a:lnTo>
                    <a:lnTo>
                      <a:pt x="133" y="165"/>
                    </a:lnTo>
                    <a:lnTo>
                      <a:pt x="137" y="164"/>
                    </a:lnTo>
                    <a:lnTo>
                      <a:pt x="140" y="160"/>
                    </a:lnTo>
                    <a:lnTo>
                      <a:pt x="140" y="156"/>
                    </a:lnTo>
                    <a:lnTo>
                      <a:pt x="144" y="155"/>
                    </a:lnTo>
                    <a:lnTo>
                      <a:pt x="146" y="153"/>
                    </a:lnTo>
                    <a:lnTo>
                      <a:pt x="151" y="155"/>
                    </a:lnTo>
                    <a:lnTo>
                      <a:pt x="152" y="157"/>
                    </a:lnTo>
                    <a:lnTo>
                      <a:pt x="153" y="157"/>
                    </a:lnTo>
                    <a:lnTo>
                      <a:pt x="159" y="155"/>
                    </a:lnTo>
                    <a:lnTo>
                      <a:pt x="167" y="155"/>
                    </a:lnTo>
                    <a:lnTo>
                      <a:pt x="170" y="149"/>
                    </a:lnTo>
                    <a:lnTo>
                      <a:pt x="174" y="141"/>
                    </a:lnTo>
                    <a:lnTo>
                      <a:pt x="181" y="135"/>
                    </a:lnTo>
                    <a:lnTo>
                      <a:pt x="183" y="133"/>
                    </a:lnTo>
                    <a:lnTo>
                      <a:pt x="184" y="127"/>
                    </a:lnTo>
                    <a:lnTo>
                      <a:pt x="188" y="122"/>
                    </a:lnTo>
                    <a:lnTo>
                      <a:pt x="192" y="120"/>
                    </a:lnTo>
                    <a:lnTo>
                      <a:pt x="193" y="117"/>
                    </a:lnTo>
                    <a:lnTo>
                      <a:pt x="193" y="116"/>
                    </a:lnTo>
                    <a:lnTo>
                      <a:pt x="191" y="113"/>
                    </a:lnTo>
                    <a:lnTo>
                      <a:pt x="196" y="107"/>
                    </a:lnTo>
                    <a:lnTo>
                      <a:pt x="198" y="105"/>
                    </a:lnTo>
                    <a:lnTo>
                      <a:pt x="199" y="95"/>
                    </a:lnTo>
                    <a:lnTo>
                      <a:pt x="198" y="90"/>
                    </a:lnTo>
                    <a:lnTo>
                      <a:pt x="197" y="88"/>
                    </a:lnTo>
                    <a:lnTo>
                      <a:pt x="203" y="82"/>
                    </a:lnTo>
                    <a:lnTo>
                      <a:pt x="206" y="81"/>
                    </a:lnTo>
                    <a:lnTo>
                      <a:pt x="208" y="80"/>
                    </a:lnTo>
                    <a:lnTo>
                      <a:pt x="211" y="80"/>
                    </a:lnTo>
                    <a:lnTo>
                      <a:pt x="213" y="77"/>
                    </a:lnTo>
                    <a:lnTo>
                      <a:pt x="213"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0" name="Freeform 173">
                <a:extLst>
                  <a:ext uri="{FF2B5EF4-FFF2-40B4-BE49-F238E27FC236}">
                    <a16:creationId xmlns:a16="http://schemas.microsoft.com/office/drawing/2014/main" id="{1F666287-5FD5-9E18-0AC8-33F4BC12D9CC}"/>
                  </a:ext>
                </a:extLst>
              </p:cNvPr>
              <p:cNvSpPr/>
              <p:nvPr/>
            </p:nvSpPr>
            <p:spPr bwMode="auto">
              <a:xfrm>
                <a:off x="2865438" y="2351088"/>
                <a:ext cx="320675" cy="263525"/>
              </a:xfrm>
              <a:custGeom>
                <a:avLst/>
                <a:gdLst>
                  <a:gd name="T0" fmla="*/ 199 w 202"/>
                  <a:gd name="T1" fmla="*/ 22 h 166"/>
                  <a:gd name="T2" fmla="*/ 202 w 202"/>
                  <a:gd name="T3" fmla="*/ 15 h 166"/>
                  <a:gd name="T4" fmla="*/ 187 w 202"/>
                  <a:gd name="T5" fmla="*/ 17 h 166"/>
                  <a:gd name="T6" fmla="*/ 175 w 202"/>
                  <a:gd name="T7" fmla="*/ 25 h 166"/>
                  <a:gd name="T8" fmla="*/ 163 w 202"/>
                  <a:gd name="T9" fmla="*/ 34 h 166"/>
                  <a:gd name="T10" fmla="*/ 153 w 202"/>
                  <a:gd name="T11" fmla="*/ 27 h 166"/>
                  <a:gd name="T12" fmla="*/ 152 w 202"/>
                  <a:gd name="T13" fmla="*/ 12 h 166"/>
                  <a:gd name="T14" fmla="*/ 148 w 202"/>
                  <a:gd name="T15" fmla="*/ 3 h 166"/>
                  <a:gd name="T16" fmla="*/ 140 w 202"/>
                  <a:gd name="T17" fmla="*/ 1 h 166"/>
                  <a:gd name="T18" fmla="*/ 137 w 202"/>
                  <a:gd name="T19" fmla="*/ 14 h 166"/>
                  <a:gd name="T20" fmla="*/ 127 w 202"/>
                  <a:gd name="T21" fmla="*/ 19 h 166"/>
                  <a:gd name="T22" fmla="*/ 126 w 202"/>
                  <a:gd name="T23" fmla="*/ 26 h 166"/>
                  <a:gd name="T24" fmla="*/ 115 w 202"/>
                  <a:gd name="T25" fmla="*/ 23 h 166"/>
                  <a:gd name="T26" fmla="*/ 102 w 202"/>
                  <a:gd name="T27" fmla="*/ 29 h 166"/>
                  <a:gd name="T28" fmla="*/ 91 w 202"/>
                  <a:gd name="T29" fmla="*/ 26 h 166"/>
                  <a:gd name="T30" fmla="*/ 80 w 202"/>
                  <a:gd name="T31" fmla="*/ 22 h 166"/>
                  <a:gd name="T32" fmla="*/ 79 w 202"/>
                  <a:gd name="T33" fmla="*/ 22 h 166"/>
                  <a:gd name="T34" fmla="*/ 68 w 202"/>
                  <a:gd name="T35" fmla="*/ 21 h 166"/>
                  <a:gd name="T36" fmla="*/ 57 w 202"/>
                  <a:gd name="T37" fmla="*/ 27 h 166"/>
                  <a:gd name="T38" fmla="*/ 57 w 202"/>
                  <a:gd name="T39" fmla="*/ 34 h 166"/>
                  <a:gd name="T40" fmla="*/ 49 w 202"/>
                  <a:gd name="T41" fmla="*/ 47 h 166"/>
                  <a:gd name="T42" fmla="*/ 36 w 202"/>
                  <a:gd name="T43" fmla="*/ 52 h 166"/>
                  <a:gd name="T44" fmla="*/ 31 w 202"/>
                  <a:gd name="T45" fmla="*/ 62 h 166"/>
                  <a:gd name="T46" fmla="*/ 22 w 202"/>
                  <a:gd name="T47" fmla="*/ 61 h 166"/>
                  <a:gd name="T48" fmla="*/ 12 w 202"/>
                  <a:gd name="T49" fmla="*/ 59 h 166"/>
                  <a:gd name="T50" fmla="*/ 6 w 202"/>
                  <a:gd name="T51" fmla="*/ 62 h 166"/>
                  <a:gd name="T52" fmla="*/ 6 w 202"/>
                  <a:gd name="T53" fmla="*/ 70 h 166"/>
                  <a:gd name="T54" fmla="*/ 0 w 202"/>
                  <a:gd name="T55" fmla="*/ 76 h 166"/>
                  <a:gd name="T56" fmla="*/ 1 w 202"/>
                  <a:gd name="T57" fmla="*/ 88 h 166"/>
                  <a:gd name="T58" fmla="*/ 4 w 202"/>
                  <a:gd name="T59" fmla="*/ 99 h 166"/>
                  <a:gd name="T60" fmla="*/ 8 w 202"/>
                  <a:gd name="T61" fmla="*/ 120 h 166"/>
                  <a:gd name="T62" fmla="*/ 26 w 202"/>
                  <a:gd name="T63" fmla="*/ 133 h 166"/>
                  <a:gd name="T64" fmla="*/ 26 w 202"/>
                  <a:gd name="T65" fmla="*/ 146 h 166"/>
                  <a:gd name="T66" fmla="*/ 35 w 202"/>
                  <a:gd name="T67" fmla="*/ 166 h 166"/>
                  <a:gd name="T68" fmla="*/ 63 w 202"/>
                  <a:gd name="T69" fmla="*/ 164 h 166"/>
                  <a:gd name="T70" fmla="*/ 83 w 202"/>
                  <a:gd name="T71" fmla="*/ 160 h 166"/>
                  <a:gd name="T72" fmla="*/ 93 w 202"/>
                  <a:gd name="T73" fmla="*/ 153 h 166"/>
                  <a:gd name="T74" fmla="*/ 94 w 202"/>
                  <a:gd name="T75" fmla="*/ 137 h 166"/>
                  <a:gd name="T76" fmla="*/ 104 w 202"/>
                  <a:gd name="T77" fmla="*/ 130 h 166"/>
                  <a:gd name="T78" fmla="*/ 108 w 202"/>
                  <a:gd name="T79" fmla="*/ 128 h 166"/>
                  <a:gd name="T80" fmla="*/ 123 w 202"/>
                  <a:gd name="T81" fmla="*/ 121 h 166"/>
                  <a:gd name="T82" fmla="*/ 131 w 202"/>
                  <a:gd name="T83" fmla="*/ 122 h 166"/>
                  <a:gd name="T84" fmla="*/ 133 w 202"/>
                  <a:gd name="T85" fmla="*/ 108 h 166"/>
                  <a:gd name="T86" fmla="*/ 141 w 202"/>
                  <a:gd name="T87" fmla="*/ 96 h 166"/>
                  <a:gd name="T88" fmla="*/ 139 w 202"/>
                  <a:gd name="T89" fmla="*/ 88 h 166"/>
                  <a:gd name="T90" fmla="*/ 153 w 202"/>
                  <a:gd name="T91" fmla="*/ 81 h 166"/>
                  <a:gd name="T92" fmla="*/ 160 w 202"/>
                  <a:gd name="T93" fmla="*/ 59 h 166"/>
                  <a:gd name="T94" fmla="*/ 158 w 202"/>
                  <a:gd name="T95" fmla="*/ 36 h 166"/>
                  <a:gd name="T96" fmla="*/ 177 w 202"/>
                  <a:gd name="T97" fmla="*/ 32 h 166"/>
                  <a:gd name="T98" fmla="*/ 198 w 202"/>
                  <a:gd name="T99" fmla="*/ 2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1" h="166">
                    <a:moveTo>
                      <a:pt x="198" y="26"/>
                    </a:moveTo>
                    <a:lnTo>
                      <a:pt x="199" y="25"/>
                    </a:lnTo>
                    <a:lnTo>
                      <a:pt x="200" y="22"/>
                    </a:lnTo>
                    <a:lnTo>
                      <a:pt x="199" y="22"/>
                    </a:lnTo>
                    <a:lnTo>
                      <a:pt x="199" y="22"/>
                    </a:lnTo>
                    <a:lnTo>
                      <a:pt x="197" y="22"/>
                    </a:lnTo>
                    <a:lnTo>
                      <a:pt x="202" y="17"/>
                    </a:lnTo>
                    <a:lnTo>
                      <a:pt x="202" y="15"/>
                    </a:lnTo>
                    <a:lnTo>
                      <a:pt x="198" y="15"/>
                    </a:lnTo>
                    <a:lnTo>
                      <a:pt x="195" y="19"/>
                    </a:lnTo>
                    <a:lnTo>
                      <a:pt x="189" y="19"/>
                    </a:lnTo>
                    <a:lnTo>
                      <a:pt x="187" y="17"/>
                    </a:lnTo>
                    <a:lnTo>
                      <a:pt x="184" y="17"/>
                    </a:lnTo>
                    <a:lnTo>
                      <a:pt x="177" y="21"/>
                    </a:lnTo>
                    <a:lnTo>
                      <a:pt x="176" y="22"/>
                    </a:lnTo>
                    <a:lnTo>
                      <a:pt x="175" y="25"/>
                    </a:lnTo>
                    <a:lnTo>
                      <a:pt x="172" y="28"/>
                    </a:lnTo>
                    <a:lnTo>
                      <a:pt x="167" y="30"/>
                    </a:lnTo>
                    <a:lnTo>
                      <a:pt x="167" y="32"/>
                    </a:lnTo>
                    <a:lnTo>
                      <a:pt x="163" y="34"/>
                    </a:lnTo>
                    <a:lnTo>
                      <a:pt x="158" y="34"/>
                    </a:lnTo>
                    <a:lnTo>
                      <a:pt x="155" y="33"/>
                    </a:lnTo>
                    <a:lnTo>
                      <a:pt x="155" y="30"/>
                    </a:lnTo>
                    <a:lnTo>
                      <a:pt x="153" y="27"/>
                    </a:lnTo>
                    <a:lnTo>
                      <a:pt x="153" y="20"/>
                    </a:lnTo>
                    <a:lnTo>
                      <a:pt x="152" y="18"/>
                    </a:lnTo>
                    <a:lnTo>
                      <a:pt x="152" y="14"/>
                    </a:lnTo>
                    <a:lnTo>
                      <a:pt x="152" y="12"/>
                    </a:lnTo>
                    <a:lnTo>
                      <a:pt x="149" y="12"/>
                    </a:lnTo>
                    <a:lnTo>
                      <a:pt x="147" y="8"/>
                    </a:lnTo>
                    <a:lnTo>
                      <a:pt x="148" y="4"/>
                    </a:lnTo>
                    <a:lnTo>
                      <a:pt x="148" y="3"/>
                    </a:lnTo>
                    <a:lnTo>
                      <a:pt x="146" y="1"/>
                    </a:lnTo>
                    <a:lnTo>
                      <a:pt x="143" y="0"/>
                    </a:lnTo>
                    <a:lnTo>
                      <a:pt x="141" y="0"/>
                    </a:lnTo>
                    <a:lnTo>
                      <a:pt x="140" y="1"/>
                    </a:lnTo>
                    <a:lnTo>
                      <a:pt x="139" y="6"/>
                    </a:lnTo>
                    <a:lnTo>
                      <a:pt x="138" y="8"/>
                    </a:lnTo>
                    <a:lnTo>
                      <a:pt x="137" y="10"/>
                    </a:lnTo>
                    <a:lnTo>
                      <a:pt x="137" y="14"/>
                    </a:lnTo>
                    <a:lnTo>
                      <a:pt x="134" y="19"/>
                    </a:lnTo>
                    <a:lnTo>
                      <a:pt x="130" y="19"/>
                    </a:lnTo>
                    <a:lnTo>
                      <a:pt x="128" y="17"/>
                    </a:lnTo>
                    <a:lnTo>
                      <a:pt x="127" y="19"/>
                    </a:lnTo>
                    <a:lnTo>
                      <a:pt x="125" y="19"/>
                    </a:lnTo>
                    <a:lnTo>
                      <a:pt x="125" y="20"/>
                    </a:lnTo>
                    <a:lnTo>
                      <a:pt x="126" y="21"/>
                    </a:lnTo>
                    <a:lnTo>
                      <a:pt x="126" y="26"/>
                    </a:lnTo>
                    <a:lnTo>
                      <a:pt x="119" y="25"/>
                    </a:lnTo>
                    <a:lnTo>
                      <a:pt x="117" y="22"/>
                    </a:lnTo>
                    <a:lnTo>
                      <a:pt x="117" y="22"/>
                    </a:lnTo>
                    <a:lnTo>
                      <a:pt x="115" y="23"/>
                    </a:lnTo>
                    <a:lnTo>
                      <a:pt x="113" y="23"/>
                    </a:lnTo>
                    <a:lnTo>
                      <a:pt x="111" y="26"/>
                    </a:lnTo>
                    <a:lnTo>
                      <a:pt x="108" y="28"/>
                    </a:lnTo>
                    <a:lnTo>
                      <a:pt x="102" y="29"/>
                    </a:lnTo>
                    <a:lnTo>
                      <a:pt x="100" y="28"/>
                    </a:lnTo>
                    <a:lnTo>
                      <a:pt x="96" y="23"/>
                    </a:lnTo>
                    <a:lnTo>
                      <a:pt x="95" y="23"/>
                    </a:lnTo>
                    <a:lnTo>
                      <a:pt x="91" y="26"/>
                    </a:lnTo>
                    <a:lnTo>
                      <a:pt x="89" y="26"/>
                    </a:lnTo>
                    <a:lnTo>
                      <a:pt x="87" y="22"/>
                    </a:lnTo>
                    <a:lnTo>
                      <a:pt x="84" y="21"/>
                    </a:lnTo>
                    <a:lnTo>
                      <a:pt x="80" y="22"/>
                    </a:lnTo>
                    <a:lnTo>
                      <a:pt x="80" y="22"/>
                    </a:lnTo>
                    <a:lnTo>
                      <a:pt x="79" y="22"/>
                    </a:lnTo>
                    <a:lnTo>
                      <a:pt x="79" y="23"/>
                    </a:lnTo>
                    <a:lnTo>
                      <a:pt x="79" y="22"/>
                    </a:lnTo>
                    <a:lnTo>
                      <a:pt x="78" y="22"/>
                    </a:lnTo>
                    <a:lnTo>
                      <a:pt x="74" y="22"/>
                    </a:lnTo>
                    <a:lnTo>
                      <a:pt x="72" y="21"/>
                    </a:lnTo>
                    <a:lnTo>
                      <a:pt x="68" y="21"/>
                    </a:lnTo>
                    <a:lnTo>
                      <a:pt x="64" y="25"/>
                    </a:lnTo>
                    <a:lnTo>
                      <a:pt x="63" y="25"/>
                    </a:lnTo>
                    <a:lnTo>
                      <a:pt x="58" y="26"/>
                    </a:lnTo>
                    <a:lnTo>
                      <a:pt x="57" y="27"/>
                    </a:lnTo>
                    <a:lnTo>
                      <a:pt x="56" y="27"/>
                    </a:lnTo>
                    <a:lnTo>
                      <a:pt x="56" y="28"/>
                    </a:lnTo>
                    <a:lnTo>
                      <a:pt x="57" y="29"/>
                    </a:lnTo>
                    <a:lnTo>
                      <a:pt x="57" y="34"/>
                    </a:lnTo>
                    <a:lnTo>
                      <a:pt x="53" y="37"/>
                    </a:lnTo>
                    <a:lnTo>
                      <a:pt x="53" y="41"/>
                    </a:lnTo>
                    <a:lnTo>
                      <a:pt x="52" y="45"/>
                    </a:lnTo>
                    <a:lnTo>
                      <a:pt x="49" y="47"/>
                    </a:lnTo>
                    <a:lnTo>
                      <a:pt x="48" y="48"/>
                    </a:lnTo>
                    <a:lnTo>
                      <a:pt x="46" y="49"/>
                    </a:lnTo>
                    <a:lnTo>
                      <a:pt x="41" y="51"/>
                    </a:lnTo>
                    <a:lnTo>
                      <a:pt x="36" y="52"/>
                    </a:lnTo>
                    <a:lnTo>
                      <a:pt x="37" y="55"/>
                    </a:lnTo>
                    <a:lnTo>
                      <a:pt x="35" y="57"/>
                    </a:lnTo>
                    <a:lnTo>
                      <a:pt x="34" y="58"/>
                    </a:lnTo>
                    <a:lnTo>
                      <a:pt x="31" y="62"/>
                    </a:lnTo>
                    <a:lnTo>
                      <a:pt x="27" y="62"/>
                    </a:lnTo>
                    <a:lnTo>
                      <a:pt x="24" y="64"/>
                    </a:lnTo>
                    <a:lnTo>
                      <a:pt x="22" y="62"/>
                    </a:lnTo>
                    <a:lnTo>
                      <a:pt x="22" y="61"/>
                    </a:lnTo>
                    <a:lnTo>
                      <a:pt x="19" y="58"/>
                    </a:lnTo>
                    <a:lnTo>
                      <a:pt x="17" y="58"/>
                    </a:lnTo>
                    <a:lnTo>
                      <a:pt x="15" y="59"/>
                    </a:lnTo>
                    <a:lnTo>
                      <a:pt x="12" y="59"/>
                    </a:lnTo>
                    <a:lnTo>
                      <a:pt x="9" y="58"/>
                    </a:lnTo>
                    <a:lnTo>
                      <a:pt x="6" y="57"/>
                    </a:lnTo>
                    <a:lnTo>
                      <a:pt x="6" y="57"/>
                    </a:lnTo>
                    <a:lnTo>
                      <a:pt x="6" y="62"/>
                    </a:lnTo>
                    <a:lnTo>
                      <a:pt x="6" y="63"/>
                    </a:lnTo>
                    <a:lnTo>
                      <a:pt x="5" y="65"/>
                    </a:lnTo>
                    <a:lnTo>
                      <a:pt x="7" y="69"/>
                    </a:lnTo>
                    <a:lnTo>
                      <a:pt x="6" y="70"/>
                    </a:lnTo>
                    <a:lnTo>
                      <a:pt x="6" y="71"/>
                    </a:lnTo>
                    <a:lnTo>
                      <a:pt x="1" y="74"/>
                    </a:lnTo>
                    <a:lnTo>
                      <a:pt x="0" y="76"/>
                    </a:lnTo>
                    <a:lnTo>
                      <a:pt x="0" y="76"/>
                    </a:lnTo>
                    <a:lnTo>
                      <a:pt x="4" y="78"/>
                    </a:lnTo>
                    <a:lnTo>
                      <a:pt x="0" y="83"/>
                    </a:lnTo>
                    <a:lnTo>
                      <a:pt x="0" y="83"/>
                    </a:lnTo>
                    <a:lnTo>
                      <a:pt x="1" y="88"/>
                    </a:lnTo>
                    <a:lnTo>
                      <a:pt x="1" y="91"/>
                    </a:lnTo>
                    <a:lnTo>
                      <a:pt x="6" y="92"/>
                    </a:lnTo>
                    <a:lnTo>
                      <a:pt x="9" y="92"/>
                    </a:lnTo>
                    <a:lnTo>
                      <a:pt x="4" y="99"/>
                    </a:lnTo>
                    <a:lnTo>
                      <a:pt x="2" y="102"/>
                    </a:lnTo>
                    <a:lnTo>
                      <a:pt x="7" y="109"/>
                    </a:lnTo>
                    <a:lnTo>
                      <a:pt x="9" y="117"/>
                    </a:lnTo>
                    <a:lnTo>
                      <a:pt x="8" y="120"/>
                    </a:lnTo>
                    <a:lnTo>
                      <a:pt x="9" y="122"/>
                    </a:lnTo>
                    <a:lnTo>
                      <a:pt x="9" y="127"/>
                    </a:lnTo>
                    <a:lnTo>
                      <a:pt x="23" y="127"/>
                    </a:lnTo>
                    <a:lnTo>
                      <a:pt x="26" y="133"/>
                    </a:lnTo>
                    <a:lnTo>
                      <a:pt x="26" y="137"/>
                    </a:lnTo>
                    <a:lnTo>
                      <a:pt x="28" y="144"/>
                    </a:lnTo>
                    <a:lnTo>
                      <a:pt x="26" y="146"/>
                    </a:lnTo>
                    <a:lnTo>
                      <a:pt x="26" y="146"/>
                    </a:lnTo>
                    <a:lnTo>
                      <a:pt x="26" y="146"/>
                    </a:lnTo>
                    <a:lnTo>
                      <a:pt x="23" y="149"/>
                    </a:lnTo>
                    <a:lnTo>
                      <a:pt x="15" y="160"/>
                    </a:lnTo>
                    <a:lnTo>
                      <a:pt x="35" y="166"/>
                    </a:lnTo>
                    <a:lnTo>
                      <a:pt x="52" y="165"/>
                    </a:lnTo>
                    <a:lnTo>
                      <a:pt x="58" y="164"/>
                    </a:lnTo>
                    <a:lnTo>
                      <a:pt x="58" y="164"/>
                    </a:lnTo>
                    <a:lnTo>
                      <a:pt x="63" y="164"/>
                    </a:lnTo>
                    <a:lnTo>
                      <a:pt x="64" y="162"/>
                    </a:lnTo>
                    <a:lnTo>
                      <a:pt x="69" y="161"/>
                    </a:lnTo>
                    <a:lnTo>
                      <a:pt x="78" y="160"/>
                    </a:lnTo>
                    <a:lnTo>
                      <a:pt x="83" y="160"/>
                    </a:lnTo>
                    <a:lnTo>
                      <a:pt x="88" y="160"/>
                    </a:lnTo>
                    <a:lnTo>
                      <a:pt x="94" y="158"/>
                    </a:lnTo>
                    <a:lnTo>
                      <a:pt x="94" y="155"/>
                    </a:lnTo>
                    <a:lnTo>
                      <a:pt x="93" y="153"/>
                    </a:lnTo>
                    <a:lnTo>
                      <a:pt x="93" y="150"/>
                    </a:lnTo>
                    <a:lnTo>
                      <a:pt x="91" y="145"/>
                    </a:lnTo>
                    <a:lnTo>
                      <a:pt x="91" y="140"/>
                    </a:lnTo>
                    <a:lnTo>
                      <a:pt x="94" y="137"/>
                    </a:lnTo>
                    <a:lnTo>
                      <a:pt x="97" y="136"/>
                    </a:lnTo>
                    <a:lnTo>
                      <a:pt x="97" y="135"/>
                    </a:lnTo>
                    <a:lnTo>
                      <a:pt x="98" y="131"/>
                    </a:lnTo>
                    <a:lnTo>
                      <a:pt x="104" y="130"/>
                    </a:lnTo>
                    <a:lnTo>
                      <a:pt x="105" y="131"/>
                    </a:lnTo>
                    <a:lnTo>
                      <a:pt x="110" y="129"/>
                    </a:lnTo>
                    <a:lnTo>
                      <a:pt x="111" y="129"/>
                    </a:lnTo>
                    <a:lnTo>
                      <a:pt x="108" y="128"/>
                    </a:lnTo>
                    <a:lnTo>
                      <a:pt x="115" y="122"/>
                    </a:lnTo>
                    <a:lnTo>
                      <a:pt x="116" y="120"/>
                    </a:lnTo>
                    <a:lnTo>
                      <a:pt x="121" y="120"/>
                    </a:lnTo>
                    <a:lnTo>
                      <a:pt x="123" y="121"/>
                    </a:lnTo>
                    <a:lnTo>
                      <a:pt x="125" y="121"/>
                    </a:lnTo>
                    <a:lnTo>
                      <a:pt x="125" y="118"/>
                    </a:lnTo>
                    <a:lnTo>
                      <a:pt x="128" y="118"/>
                    </a:lnTo>
                    <a:lnTo>
                      <a:pt x="131" y="122"/>
                    </a:lnTo>
                    <a:lnTo>
                      <a:pt x="133" y="118"/>
                    </a:lnTo>
                    <a:lnTo>
                      <a:pt x="132" y="111"/>
                    </a:lnTo>
                    <a:lnTo>
                      <a:pt x="133" y="110"/>
                    </a:lnTo>
                    <a:lnTo>
                      <a:pt x="133" y="108"/>
                    </a:lnTo>
                    <a:lnTo>
                      <a:pt x="134" y="105"/>
                    </a:lnTo>
                    <a:lnTo>
                      <a:pt x="135" y="99"/>
                    </a:lnTo>
                    <a:lnTo>
                      <a:pt x="137" y="96"/>
                    </a:lnTo>
                    <a:lnTo>
                      <a:pt x="141" y="96"/>
                    </a:lnTo>
                    <a:lnTo>
                      <a:pt x="143" y="94"/>
                    </a:lnTo>
                    <a:lnTo>
                      <a:pt x="145" y="93"/>
                    </a:lnTo>
                    <a:lnTo>
                      <a:pt x="142" y="89"/>
                    </a:lnTo>
                    <a:lnTo>
                      <a:pt x="139" y="88"/>
                    </a:lnTo>
                    <a:lnTo>
                      <a:pt x="137" y="83"/>
                    </a:lnTo>
                    <a:lnTo>
                      <a:pt x="142" y="79"/>
                    </a:lnTo>
                    <a:lnTo>
                      <a:pt x="148" y="81"/>
                    </a:lnTo>
                    <a:lnTo>
                      <a:pt x="153" y="81"/>
                    </a:lnTo>
                    <a:lnTo>
                      <a:pt x="156" y="77"/>
                    </a:lnTo>
                    <a:lnTo>
                      <a:pt x="156" y="73"/>
                    </a:lnTo>
                    <a:lnTo>
                      <a:pt x="153" y="70"/>
                    </a:lnTo>
                    <a:lnTo>
                      <a:pt x="160" y="59"/>
                    </a:lnTo>
                    <a:lnTo>
                      <a:pt x="160" y="54"/>
                    </a:lnTo>
                    <a:lnTo>
                      <a:pt x="153" y="43"/>
                    </a:lnTo>
                    <a:lnTo>
                      <a:pt x="156" y="40"/>
                    </a:lnTo>
                    <a:lnTo>
                      <a:pt x="158" y="36"/>
                    </a:lnTo>
                    <a:lnTo>
                      <a:pt x="163" y="36"/>
                    </a:lnTo>
                    <a:lnTo>
                      <a:pt x="167" y="33"/>
                    </a:lnTo>
                    <a:lnTo>
                      <a:pt x="172" y="29"/>
                    </a:lnTo>
                    <a:lnTo>
                      <a:pt x="177" y="32"/>
                    </a:lnTo>
                    <a:lnTo>
                      <a:pt x="182" y="30"/>
                    </a:lnTo>
                    <a:lnTo>
                      <a:pt x="182" y="30"/>
                    </a:lnTo>
                    <a:lnTo>
                      <a:pt x="192" y="29"/>
                    </a:lnTo>
                    <a:lnTo>
                      <a:pt x="198"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21" name="Freeform 174">
                <a:extLst>
                  <a:ext uri="{FF2B5EF4-FFF2-40B4-BE49-F238E27FC236}">
                    <a16:creationId xmlns:a16="http://schemas.microsoft.com/office/drawing/2014/main" id="{C73496AC-ED36-E610-0AE5-7032BB9D75B1}"/>
                  </a:ext>
                </a:extLst>
              </p:cNvPr>
              <p:cNvSpPr/>
              <p:nvPr/>
            </p:nvSpPr>
            <p:spPr bwMode="auto">
              <a:xfrm>
                <a:off x="3144838" y="2382838"/>
                <a:ext cx="176213" cy="138113"/>
              </a:xfrm>
              <a:custGeom>
                <a:avLst/>
                <a:gdLst>
                  <a:gd name="T0" fmla="*/ 111 w 111"/>
                  <a:gd name="T1" fmla="*/ 82 h 87"/>
                  <a:gd name="T2" fmla="*/ 110 w 111"/>
                  <a:gd name="T3" fmla="*/ 76 h 87"/>
                  <a:gd name="T4" fmla="*/ 104 w 111"/>
                  <a:gd name="T5" fmla="*/ 69 h 87"/>
                  <a:gd name="T6" fmla="*/ 102 w 111"/>
                  <a:gd name="T7" fmla="*/ 56 h 87"/>
                  <a:gd name="T8" fmla="*/ 95 w 111"/>
                  <a:gd name="T9" fmla="*/ 50 h 87"/>
                  <a:gd name="T10" fmla="*/ 88 w 111"/>
                  <a:gd name="T11" fmla="*/ 37 h 87"/>
                  <a:gd name="T12" fmla="*/ 76 w 111"/>
                  <a:gd name="T13" fmla="*/ 32 h 87"/>
                  <a:gd name="T14" fmla="*/ 74 w 111"/>
                  <a:gd name="T15" fmla="*/ 29 h 87"/>
                  <a:gd name="T16" fmla="*/ 61 w 111"/>
                  <a:gd name="T17" fmla="*/ 28 h 87"/>
                  <a:gd name="T18" fmla="*/ 55 w 111"/>
                  <a:gd name="T19" fmla="*/ 23 h 87"/>
                  <a:gd name="T20" fmla="*/ 52 w 111"/>
                  <a:gd name="T21" fmla="*/ 17 h 87"/>
                  <a:gd name="T22" fmla="*/ 43 w 111"/>
                  <a:gd name="T23" fmla="*/ 2 h 87"/>
                  <a:gd name="T24" fmla="*/ 40 w 111"/>
                  <a:gd name="T25" fmla="*/ 0 h 87"/>
                  <a:gd name="T26" fmla="*/ 37 w 111"/>
                  <a:gd name="T27" fmla="*/ 3 h 87"/>
                  <a:gd name="T28" fmla="*/ 32 w 111"/>
                  <a:gd name="T29" fmla="*/ 5 h 87"/>
                  <a:gd name="T30" fmla="*/ 28 w 111"/>
                  <a:gd name="T31" fmla="*/ 2 h 87"/>
                  <a:gd name="T32" fmla="*/ 24 w 111"/>
                  <a:gd name="T33" fmla="*/ 8 h 87"/>
                  <a:gd name="T34" fmla="*/ 7 w 111"/>
                  <a:gd name="T35" fmla="*/ 13 h 87"/>
                  <a:gd name="T36" fmla="*/ 0 w 111"/>
                  <a:gd name="T37" fmla="*/ 20 h 87"/>
                  <a:gd name="T38" fmla="*/ 2 w 111"/>
                  <a:gd name="T39" fmla="*/ 27 h 87"/>
                  <a:gd name="T40" fmla="*/ 11 w 111"/>
                  <a:gd name="T41" fmla="*/ 29 h 87"/>
                  <a:gd name="T42" fmla="*/ 19 w 111"/>
                  <a:gd name="T43" fmla="*/ 35 h 87"/>
                  <a:gd name="T44" fmla="*/ 25 w 111"/>
                  <a:gd name="T45" fmla="*/ 38 h 87"/>
                  <a:gd name="T46" fmla="*/ 21 w 111"/>
                  <a:gd name="T47" fmla="*/ 47 h 87"/>
                  <a:gd name="T48" fmla="*/ 17 w 111"/>
                  <a:gd name="T49" fmla="*/ 51 h 87"/>
                  <a:gd name="T50" fmla="*/ 21 w 111"/>
                  <a:gd name="T51" fmla="*/ 59 h 87"/>
                  <a:gd name="T52" fmla="*/ 24 w 111"/>
                  <a:gd name="T53" fmla="*/ 74 h 87"/>
                  <a:gd name="T54" fmla="*/ 34 w 111"/>
                  <a:gd name="T55" fmla="*/ 80 h 87"/>
                  <a:gd name="T56" fmla="*/ 43 w 111"/>
                  <a:gd name="T57" fmla="*/ 86 h 87"/>
                  <a:gd name="T58" fmla="*/ 50 w 111"/>
                  <a:gd name="T59" fmla="*/ 86 h 87"/>
                  <a:gd name="T60" fmla="*/ 55 w 111"/>
                  <a:gd name="T61" fmla="*/ 87 h 87"/>
                  <a:gd name="T62" fmla="*/ 63 w 111"/>
                  <a:gd name="T63" fmla="*/ 76 h 87"/>
                  <a:gd name="T64" fmla="*/ 69 w 111"/>
                  <a:gd name="T65" fmla="*/ 73 h 87"/>
                  <a:gd name="T66" fmla="*/ 82 w 111"/>
                  <a:gd name="T67" fmla="*/ 79 h 87"/>
                  <a:gd name="T68" fmla="*/ 91 w 111"/>
                  <a:gd name="T69" fmla="*/ 79 h 87"/>
                  <a:gd name="T70" fmla="*/ 97 w 111"/>
                  <a:gd name="T71" fmla="*/ 82 h 87"/>
                  <a:gd name="T72" fmla="*/ 106 w 111"/>
                  <a:gd name="T73" fmla="*/ 81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10" h="87">
                    <a:moveTo>
                      <a:pt x="106" y="81"/>
                    </a:moveTo>
                    <a:lnTo>
                      <a:pt x="111" y="82"/>
                    </a:lnTo>
                    <a:lnTo>
                      <a:pt x="111" y="82"/>
                    </a:lnTo>
                    <a:lnTo>
                      <a:pt x="110" y="76"/>
                    </a:lnTo>
                    <a:lnTo>
                      <a:pt x="108" y="71"/>
                    </a:lnTo>
                    <a:lnTo>
                      <a:pt x="104" y="69"/>
                    </a:lnTo>
                    <a:lnTo>
                      <a:pt x="102" y="63"/>
                    </a:lnTo>
                    <a:lnTo>
                      <a:pt x="102" y="56"/>
                    </a:lnTo>
                    <a:lnTo>
                      <a:pt x="99" y="52"/>
                    </a:lnTo>
                    <a:lnTo>
                      <a:pt x="95" y="50"/>
                    </a:lnTo>
                    <a:lnTo>
                      <a:pt x="90" y="44"/>
                    </a:lnTo>
                    <a:lnTo>
                      <a:pt x="88" y="37"/>
                    </a:lnTo>
                    <a:lnTo>
                      <a:pt x="83" y="35"/>
                    </a:lnTo>
                    <a:lnTo>
                      <a:pt x="76" y="32"/>
                    </a:lnTo>
                    <a:lnTo>
                      <a:pt x="76" y="29"/>
                    </a:lnTo>
                    <a:lnTo>
                      <a:pt x="74" y="29"/>
                    </a:lnTo>
                    <a:lnTo>
                      <a:pt x="68" y="29"/>
                    </a:lnTo>
                    <a:lnTo>
                      <a:pt x="61" y="28"/>
                    </a:lnTo>
                    <a:lnTo>
                      <a:pt x="59" y="25"/>
                    </a:lnTo>
                    <a:lnTo>
                      <a:pt x="55" y="23"/>
                    </a:lnTo>
                    <a:lnTo>
                      <a:pt x="55" y="20"/>
                    </a:lnTo>
                    <a:lnTo>
                      <a:pt x="52" y="17"/>
                    </a:lnTo>
                    <a:lnTo>
                      <a:pt x="45" y="7"/>
                    </a:lnTo>
                    <a:lnTo>
                      <a:pt x="43" y="2"/>
                    </a:lnTo>
                    <a:lnTo>
                      <a:pt x="41" y="1"/>
                    </a:lnTo>
                    <a:lnTo>
                      <a:pt x="40" y="0"/>
                    </a:lnTo>
                    <a:lnTo>
                      <a:pt x="39" y="1"/>
                    </a:lnTo>
                    <a:lnTo>
                      <a:pt x="37" y="3"/>
                    </a:lnTo>
                    <a:lnTo>
                      <a:pt x="34" y="3"/>
                    </a:lnTo>
                    <a:lnTo>
                      <a:pt x="32" y="5"/>
                    </a:lnTo>
                    <a:lnTo>
                      <a:pt x="29" y="2"/>
                    </a:lnTo>
                    <a:lnTo>
                      <a:pt x="28" y="2"/>
                    </a:lnTo>
                    <a:lnTo>
                      <a:pt x="28" y="2"/>
                    </a:lnTo>
                    <a:lnTo>
                      <a:pt x="24" y="8"/>
                    </a:lnTo>
                    <a:lnTo>
                      <a:pt x="16" y="12"/>
                    </a:lnTo>
                    <a:lnTo>
                      <a:pt x="7" y="13"/>
                    </a:lnTo>
                    <a:lnTo>
                      <a:pt x="8" y="15"/>
                    </a:lnTo>
                    <a:lnTo>
                      <a:pt x="0" y="20"/>
                    </a:lnTo>
                    <a:lnTo>
                      <a:pt x="0" y="25"/>
                    </a:lnTo>
                    <a:lnTo>
                      <a:pt x="2" y="27"/>
                    </a:lnTo>
                    <a:lnTo>
                      <a:pt x="7" y="24"/>
                    </a:lnTo>
                    <a:lnTo>
                      <a:pt x="11" y="29"/>
                    </a:lnTo>
                    <a:lnTo>
                      <a:pt x="15" y="32"/>
                    </a:lnTo>
                    <a:lnTo>
                      <a:pt x="19" y="35"/>
                    </a:lnTo>
                    <a:lnTo>
                      <a:pt x="21" y="37"/>
                    </a:lnTo>
                    <a:lnTo>
                      <a:pt x="25" y="38"/>
                    </a:lnTo>
                    <a:lnTo>
                      <a:pt x="25" y="44"/>
                    </a:lnTo>
                    <a:lnTo>
                      <a:pt x="21" y="47"/>
                    </a:lnTo>
                    <a:lnTo>
                      <a:pt x="21" y="50"/>
                    </a:lnTo>
                    <a:lnTo>
                      <a:pt x="17" y="51"/>
                    </a:lnTo>
                    <a:lnTo>
                      <a:pt x="17" y="54"/>
                    </a:lnTo>
                    <a:lnTo>
                      <a:pt x="21" y="59"/>
                    </a:lnTo>
                    <a:lnTo>
                      <a:pt x="23" y="69"/>
                    </a:lnTo>
                    <a:lnTo>
                      <a:pt x="24" y="74"/>
                    </a:lnTo>
                    <a:lnTo>
                      <a:pt x="29" y="79"/>
                    </a:lnTo>
                    <a:lnTo>
                      <a:pt x="34" y="80"/>
                    </a:lnTo>
                    <a:lnTo>
                      <a:pt x="40" y="82"/>
                    </a:lnTo>
                    <a:lnTo>
                      <a:pt x="43" y="86"/>
                    </a:lnTo>
                    <a:lnTo>
                      <a:pt x="46" y="87"/>
                    </a:lnTo>
                    <a:lnTo>
                      <a:pt x="50" y="86"/>
                    </a:lnTo>
                    <a:lnTo>
                      <a:pt x="55" y="87"/>
                    </a:lnTo>
                    <a:lnTo>
                      <a:pt x="55" y="87"/>
                    </a:lnTo>
                    <a:lnTo>
                      <a:pt x="59" y="81"/>
                    </a:lnTo>
                    <a:lnTo>
                      <a:pt x="63" y="76"/>
                    </a:lnTo>
                    <a:lnTo>
                      <a:pt x="67" y="76"/>
                    </a:lnTo>
                    <a:lnTo>
                      <a:pt x="69" y="73"/>
                    </a:lnTo>
                    <a:lnTo>
                      <a:pt x="74" y="73"/>
                    </a:lnTo>
                    <a:lnTo>
                      <a:pt x="82" y="79"/>
                    </a:lnTo>
                    <a:lnTo>
                      <a:pt x="86" y="76"/>
                    </a:lnTo>
                    <a:lnTo>
                      <a:pt x="91" y="79"/>
                    </a:lnTo>
                    <a:lnTo>
                      <a:pt x="93" y="82"/>
                    </a:lnTo>
                    <a:lnTo>
                      <a:pt x="97" y="82"/>
                    </a:lnTo>
                    <a:lnTo>
                      <a:pt x="103" y="86"/>
                    </a:lnTo>
                    <a:lnTo>
                      <a:pt x="106"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nvGrpSpPr>
            <p:cNvPr id="9" name="Group 8">
              <a:extLst>
                <a:ext uri="{FF2B5EF4-FFF2-40B4-BE49-F238E27FC236}">
                  <a16:creationId xmlns:a16="http://schemas.microsoft.com/office/drawing/2014/main" id="{AF62A6E3-4E82-0471-DE4E-035876D7738F}"/>
                </a:ext>
              </a:extLst>
            </p:cNvPr>
            <p:cNvGrpSpPr/>
            <p:nvPr/>
          </p:nvGrpSpPr>
          <p:grpSpPr>
            <a:xfrm>
              <a:off x="2724839" y="1852379"/>
              <a:ext cx="2441464" cy="2050944"/>
              <a:chOff x="895350" y="739775"/>
              <a:chExt cx="3433763" cy="2884487"/>
            </a:xfrm>
            <a:solidFill>
              <a:schemeClr val="accent1"/>
            </a:solidFill>
          </p:grpSpPr>
          <p:sp>
            <p:nvSpPr>
              <p:cNvPr id="33" name="Freeform 178">
                <a:extLst>
                  <a:ext uri="{FF2B5EF4-FFF2-40B4-BE49-F238E27FC236}">
                    <a16:creationId xmlns:a16="http://schemas.microsoft.com/office/drawing/2014/main" id="{126E8892-1B7F-06BB-CC65-D766764A7224}"/>
                  </a:ext>
                </a:extLst>
              </p:cNvPr>
              <p:cNvSpPr/>
              <p:nvPr/>
            </p:nvSpPr>
            <p:spPr bwMode="auto">
              <a:xfrm>
                <a:off x="2617788" y="968375"/>
                <a:ext cx="79375" cy="49212"/>
              </a:xfrm>
              <a:custGeom>
                <a:avLst/>
                <a:gdLst>
                  <a:gd name="T0" fmla="*/ 0 w 50"/>
                  <a:gd name="T1" fmla="*/ 17 h 31"/>
                  <a:gd name="T2" fmla="*/ 1 w 50"/>
                  <a:gd name="T3" fmla="*/ 21 h 31"/>
                  <a:gd name="T4" fmla="*/ 2 w 50"/>
                  <a:gd name="T5" fmla="*/ 21 h 31"/>
                  <a:gd name="T6" fmla="*/ 6 w 50"/>
                  <a:gd name="T7" fmla="*/ 23 h 31"/>
                  <a:gd name="T8" fmla="*/ 8 w 50"/>
                  <a:gd name="T9" fmla="*/ 27 h 31"/>
                  <a:gd name="T10" fmla="*/ 7 w 50"/>
                  <a:gd name="T11" fmla="*/ 30 h 31"/>
                  <a:gd name="T12" fmla="*/ 9 w 50"/>
                  <a:gd name="T13" fmla="*/ 30 h 31"/>
                  <a:gd name="T14" fmla="*/ 13 w 50"/>
                  <a:gd name="T15" fmla="*/ 30 h 31"/>
                  <a:gd name="T16" fmla="*/ 14 w 50"/>
                  <a:gd name="T17" fmla="*/ 29 h 31"/>
                  <a:gd name="T18" fmla="*/ 17 w 50"/>
                  <a:gd name="T19" fmla="*/ 31 h 31"/>
                  <a:gd name="T20" fmla="*/ 21 w 50"/>
                  <a:gd name="T21" fmla="*/ 31 h 31"/>
                  <a:gd name="T22" fmla="*/ 24 w 50"/>
                  <a:gd name="T23" fmla="*/ 30 h 31"/>
                  <a:gd name="T24" fmla="*/ 27 w 50"/>
                  <a:gd name="T25" fmla="*/ 30 h 31"/>
                  <a:gd name="T26" fmla="*/ 28 w 50"/>
                  <a:gd name="T27" fmla="*/ 27 h 31"/>
                  <a:gd name="T28" fmla="*/ 28 w 50"/>
                  <a:gd name="T29" fmla="*/ 26 h 31"/>
                  <a:gd name="T30" fmla="*/ 31 w 50"/>
                  <a:gd name="T31" fmla="*/ 25 h 31"/>
                  <a:gd name="T32" fmla="*/ 31 w 50"/>
                  <a:gd name="T33" fmla="*/ 24 h 31"/>
                  <a:gd name="T34" fmla="*/ 35 w 50"/>
                  <a:gd name="T35" fmla="*/ 19 h 31"/>
                  <a:gd name="T36" fmla="*/ 35 w 50"/>
                  <a:gd name="T37" fmla="*/ 19 h 31"/>
                  <a:gd name="T38" fmla="*/ 35 w 50"/>
                  <a:gd name="T39" fmla="*/ 19 h 31"/>
                  <a:gd name="T40" fmla="*/ 30 w 50"/>
                  <a:gd name="T41" fmla="*/ 18 h 31"/>
                  <a:gd name="T42" fmla="*/ 30 w 50"/>
                  <a:gd name="T43" fmla="*/ 15 h 31"/>
                  <a:gd name="T44" fmla="*/ 35 w 50"/>
                  <a:gd name="T45" fmla="*/ 11 h 31"/>
                  <a:gd name="T46" fmla="*/ 38 w 50"/>
                  <a:gd name="T47" fmla="*/ 11 h 31"/>
                  <a:gd name="T48" fmla="*/ 45 w 50"/>
                  <a:gd name="T49" fmla="*/ 9 h 31"/>
                  <a:gd name="T50" fmla="*/ 47 w 50"/>
                  <a:gd name="T51" fmla="*/ 9 h 31"/>
                  <a:gd name="T52" fmla="*/ 50 w 50"/>
                  <a:gd name="T53" fmla="*/ 5 h 31"/>
                  <a:gd name="T54" fmla="*/ 50 w 50"/>
                  <a:gd name="T55" fmla="*/ 5 h 31"/>
                  <a:gd name="T56" fmla="*/ 45 w 50"/>
                  <a:gd name="T57" fmla="*/ 4 h 31"/>
                  <a:gd name="T58" fmla="*/ 45 w 50"/>
                  <a:gd name="T59" fmla="*/ 3 h 31"/>
                  <a:gd name="T60" fmla="*/ 42 w 50"/>
                  <a:gd name="T61" fmla="*/ 3 h 31"/>
                  <a:gd name="T62" fmla="*/ 36 w 50"/>
                  <a:gd name="T63" fmla="*/ 3 h 31"/>
                  <a:gd name="T64" fmla="*/ 36 w 50"/>
                  <a:gd name="T65" fmla="*/ 2 h 31"/>
                  <a:gd name="T66" fmla="*/ 32 w 50"/>
                  <a:gd name="T67" fmla="*/ 1 h 31"/>
                  <a:gd name="T68" fmla="*/ 30 w 50"/>
                  <a:gd name="T69" fmla="*/ 1 h 31"/>
                  <a:gd name="T70" fmla="*/ 27 w 50"/>
                  <a:gd name="T71" fmla="*/ 1 h 31"/>
                  <a:gd name="T72" fmla="*/ 24 w 50"/>
                  <a:gd name="T73" fmla="*/ 1 h 31"/>
                  <a:gd name="T74" fmla="*/ 22 w 50"/>
                  <a:gd name="T75" fmla="*/ 1 h 31"/>
                  <a:gd name="T76" fmla="*/ 20 w 50"/>
                  <a:gd name="T77" fmla="*/ 0 h 31"/>
                  <a:gd name="T78" fmla="*/ 13 w 50"/>
                  <a:gd name="T79" fmla="*/ 1 h 31"/>
                  <a:gd name="T80" fmla="*/ 11 w 50"/>
                  <a:gd name="T81" fmla="*/ 1 h 31"/>
                  <a:gd name="T82" fmla="*/ 8 w 50"/>
                  <a:gd name="T83" fmla="*/ 2 h 31"/>
                  <a:gd name="T84" fmla="*/ 6 w 50"/>
                  <a:gd name="T85" fmla="*/ 3 h 31"/>
                  <a:gd name="T86" fmla="*/ 6 w 50"/>
                  <a:gd name="T87" fmla="*/ 7 h 31"/>
                  <a:gd name="T88" fmla="*/ 2 w 50"/>
                  <a:gd name="T89" fmla="*/ 10 h 31"/>
                  <a:gd name="T90" fmla="*/ 2 w 50"/>
                  <a:gd name="T91" fmla="*/ 12 h 31"/>
                  <a:gd name="T92" fmla="*/ 0 w 50"/>
                  <a:gd name="T93" fmla="*/ 15 h 31"/>
                  <a:gd name="T94" fmla="*/ 0 w 50"/>
                  <a:gd name="T95" fmla="*/ 17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0" h="31">
                    <a:moveTo>
                      <a:pt x="0" y="17"/>
                    </a:moveTo>
                    <a:lnTo>
                      <a:pt x="1" y="21"/>
                    </a:lnTo>
                    <a:lnTo>
                      <a:pt x="2" y="21"/>
                    </a:lnTo>
                    <a:lnTo>
                      <a:pt x="6" y="23"/>
                    </a:lnTo>
                    <a:lnTo>
                      <a:pt x="8" y="27"/>
                    </a:lnTo>
                    <a:lnTo>
                      <a:pt x="7" y="30"/>
                    </a:lnTo>
                    <a:lnTo>
                      <a:pt x="9" y="30"/>
                    </a:lnTo>
                    <a:lnTo>
                      <a:pt x="13" y="30"/>
                    </a:lnTo>
                    <a:lnTo>
                      <a:pt x="14" y="29"/>
                    </a:lnTo>
                    <a:lnTo>
                      <a:pt x="17" y="31"/>
                    </a:lnTo>
                    <a:lnTo>
                      <a:pt x="21" y="31"/>
                    </a:lnTo>
                    <a:lnTo>
                      <a:pt x="24" y="30"/>
                    </a:lnTo>
                    <a:lnTo>
                      <a:pt x="27" y="30"/>
                    </a:lnTo>
                    <a:lnTo>
                      <a:pt x="28" y="27"/>
                    </a:lnTo>
                    <a:lnTo>
                      <a:pt x="28" y="26"/>
                    </a:lnTo>
                    <a:lnTo>
                      <a:pt x="31" y="25"/>
                    </a:lnTo>
                    <a:lnTo>
                      <a:pt x="31" y="24"/>
                    </a:lnTo>
                    <a:lnTo>
                      <a:pt x="35" y="19"/>
                    </a:lnTo>
                    <a:lnTo>
                      <a:pt x="35" y="19"/>
                    </a:lnTo>
                    <a:lnTo>
                      <a:pt x="35" y="19"/>
                    </a:lnTo>
                    <a:lnTo>
                      <a:pt x="30" y="18"/>
                    </a:lnTo>
                    <a:lnTo>
                      <a:pt x="30" y="15"/>
                    </a:lnTo>
                    <a:lnTo>
                      <a:pt x="35" y="11"/>
                    </a:lnTo>
                    <a:lnTo>
                      <a:pt x="38" y="11"/>
                    </a:lnTo>
                    <a:lnTo>
                      <a:pt x="45" y="9"/>
                    </a:lnTo>
                    <a:lnTo>
                      <a:pt x="47" y="9"/>
                    </a:lnTo>
                    <a:lnTo>
                      <a:pt x="50" y="5"/>
                    </a:lnTo>
                    <a:lnTo>
                      <a:pt x="50" y="5"/>
                    </a:lnTo>
                    <a:lnTo>
                      <a:pt x="45" y="4"/>
                    </a:lnTo>
                    <a:lnTo>
                      <a:pt x="45" y="3"/>
                    </a:lnTo>
                    <a:lnTo>
                      <a:pt x="42" y="3"/>
                    </a:lnTo>
                    <a:lnTo>
                      <a:pt x="36" y="3"/>
                    </a:lnTo>
                    <a:lnTo>
                      <a:pt x="36" y="2"/>
                    </a:lnTo>
                    <a:lnTo>
                      <a:pt x="32" y="1"/>
                    </a:lnTo>
                    <a:lnTo>
                      <a:pt x="30" y="1"/>
                    </a:lnTo>
                    <a:lnTo>
                      <a:pt x="27" y="1"/>
                    </a:lnTo>
                    <a:lnTo>
                      <a:pt x="24" y="1"/>
                    </a:lnTo>
                    <a:lnTo>
                      <a:pt x="22" y="1"/>
                    </a:lnTo>
                    <a:lnTo>
                      <a:pt x="20" y="0"/>
                    </a:lnTo>
                    <a:lnTo>
                      <a:pt x="13" y="1"/>
                    </a:lnTo>
                    <a:lnTo>
                      <a:pt x="11" y="1"/>
                    </a:lnTo>
                    <a:lnTo>
                      <a:pt x="8" y="2"/>
                    </a:lnTo>
                    <a:lnTo>
                      <a:pt x="6" y="3"/>
                    </a:lnTo>
                    <a:lnTo>
                      <a:pt x="6" y="7"/>
                    </a:lnTo>
                    <a:lnTo>
                      <a:pt x="2" y="10"/>
                    </a:lnTo>
                    <a:lnTo>
                      <a:pt x="2" y="12"/>
                    </a:lnTo>
                    <a:lnTo>
                      <a:pt x="0" y="15"/>
                    </a:lnTo>
                    <a:lnTo>
                      <a:pt x="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4" name="Freeform 179">
                <a:extLst>
                  <a:ext uri="{FF2B5EF4-FFF2-40B4-BE49-F238E27FC236}">
                    <a16:creationId xmlns:a16="http://schemas.microsoft.com/office/drawing/2014/main" id="{7E1EF619-51C6-1DFE-CCA7-B4F4017DA958}"/>
                  </a:ext>
                </a:extLst>
              </p:cNvPr>
              <p:cNvSpPr/>
              <p:nvPr/>
            </p:nvSpPr>
            <p:spPr bwMode="auto">
              <a:xfrm>
                <a:off x="895350" y="1125538"/>
                <a:ext cx="877888" cy="844550"/>
              </a:xfrm>
              <a:custGeom>
                <a:avLst/>
                <a:gdLst>
                  <a:gd name="T0" fmla="*/ 519 w 553"/>
                  <a:gd name="T1" fmla="*/ 99 h 532"/>
                  <a:gd name="T2" fmla="*/ 498 w 553"/>
                  <a:gd name="T3" fmla="*/ 84 h 532"/>
                  <a:gd name="T4" fmla="*/ 481 w 553"/>
                  <a:gd name="T5" fmla="*/ 71 h 532"/>
                  <a:gd name="T6" fmla="*/ 453 w 553"/>
                  <a:gd name="T7" fmla="*/ 66 h 532"/>
                  <a:gd name="T8" fmla="*/ 447 w 553"/>
                  <a:gd name="T9" fmla="*/ 33 h 532"/>
                  <a:gd name="T10" fmla="*/ 427 w 553"/>
                  <a:gd name="T11" fmla="*/ 19 h 532"/>
                  <a:gd name="T12" fmla="*/ 409 w 553"/>
                  <a:gd name="T13" fmla="*/ 26 h 532"/>
                  <a:gd name="T14" fmla="*/ 419 w 553"/>
                  <a:gd name="T15" fmla="*/ 7 h 532"/>
                  <a:gd name="T16" fmla="*/ 372 w 553"/>
                  <a:gd name="T17" fmla="*/ 8 h 532"/>
                  <a:gd name="T18" fmla="*/ 341 w 553"/>
                  <a:gd name="T19" fmla="*/ 33 h 532"/>
                  <a:gd name="T20" fmla="*/ 269 w 553"/>
                  <a:gd name="T21" fmla="*/ 56 h 532"/>
                  <a:gd name="T22" fmla="*/ 211 w 553"/>
                  <a:gd name="T23" fmla="*/ 71 h 532"/>
                  <a:gd name="T24" fmla="*/ 228 w 553"/>
                  <a:gd name="T25" fmla="*/ 138 h 532"/>
                  <a:gd name="T26" fmla="*/ 250 w 553"/>
                  <a:gd name="T27" fmla="*/ 166 h 532"/>
                  <a:gd name="T28" fmla="*/ 224 w 553"/>
                  <a:gd name="T29" fmla="*/ 171 h 532"/>
                  <a:gd name="T30" fmla="*/ 192 w 553"/>
                  <a:gd name="T31" fmla="*/ 169 h 532"/>
                  <a:gd name="T32" fmla="*/ 177 w 553"/>
                  <a:gd name="T33" fmla="*/ 148 h 532"/>
                  <a:gd name="T34" fmla="*/ 141 w 553"/>
                  <a:gd name="T35" fmla="*/ 159 h 532"/>
                  <a:gd name="T36" fmla="*/ 149 w 553"/>
                  <a:gd name="T37" fmla="*/ 195 h 532"/>
                  <a:gd name="T38" fmla="*/ 125 w 553"/>
                  <a:gd name="T39" fmla="*/ 218 h 532"/>
                  <a:gd name="T40" fmla="*/ 162 w 553"/>
                  <a:gd name="T41" fmla="*/ 229 h 532"/>
                  <a:gd name="T42" fmla="*/ 199 w 553"/>
                  <a:gd name="T43" fmla="*/ 222 h 532"/>
                  <a:gd name="T44" fmla="*/ 177 w 553"/>
                  <a:gd name="T45" fmla="*/ 262 h 532"/>
                  <a:gd name="T46" fmla="*/ 127 w 553"/>
                  <a:gd name="T47" fmla="*/ 274 h 532"/>
                  <a:gd name="T48" fmla="*/ 95 w 553"/>
                  <a:gd name="T49" fmla="*/ 288 h 532"/>
                  <a:gd name="T50" fmla="*/ 64 w 553"/>
                  <a:gd name="T51" fmla="*/ 313 h 532"/>
                  <a:gd name="T52" fmla="*/ 76 w 553"/>
                  <a:gd name="T53" fmla="*/ 343 h 532"/>
                  <a:gd name="T54" fmla="*/ 76 w 553"/>
                  <a:gd name="T55" fmla="*/ 349 h 532"/>
                  <a:gd name="T56" fmla="*/ 57 w 553"/>
                  <a:gd name="T57" fmla="*/ 360 h 532"/>
                  <a:gd name="T58" fmla="*/ 83 w 553"/>
                  <a:gd name="T59" fmla="*/ 366 h 532"/>
                  <a:gd name="T60" fmla="*/ 87 w 553"/>
                  <a:gd name="T61" fmla="*/ 390 h 532"/>
                  <a:gd name="T62" fmla="*/ 80 w 553"/>
                  <a:gd name="T63" fmla="*/ 413 h 532"/>
                  <a:gd name="T64" fmla="*/ 97 w 553"/>
                  <a:gd name="T65" fmla="*/ 421 h 532"/>
                  <a:gd name="T66" fmla="*/ 116 w 553"/>
                  <a:gd name="T67" fmla="*/ 420 h 532"/>
                  <a:gd name="T68" fmla="*/ 140 w 553"/>
                  <a:gd name="T69" fmla="*/ 432 h 532"/>
                  <a:gd name="T70" fmla="*/ 111 w 553"/>
                  <a:gd name="T71" fmla="*/ 473 h 532"/>
                  <a:gd name="T72" fmla="*/ 81 w 553"/>
                  <a:gd name="T73" fmla="*/ 486 h 532"/>
                  <a:gd name="T74" fmla="*/ 43 w 553"/>
                  <a:gd name="T75" fmla="*/ 514 h 532"/>
                  <a:gd name="T76" fmla="*/ 12 w 553"/>
                  <a:gd name="T77" fmla="*/ 522 h 532"/>
                  <a:gd name="T78" fmla="*/ 12 w 553"/>
                  <a:gd name="T79" fmla="*/ 527 h 532"/>
                  <a:gd name="T80" fmla="*/ 39 w 553"/>
                  <a:gd name="T81" fmla="*/ 522 h 532"/>
                  <a:gd name="T82" fmla="*/ 74 w 553"/>
                  <a:gd name="T83" fmla="*/ 507 h 532"/>
                  <a:gd name="T84" fmla="*/ 100 w 553"/>
                  <a:gd name="T85" fmla="*/ 491 h 532"/>
                  <a:gd name="T86" fmla="*/ 124 w 553"/>
                  <a:gd name="T87" fmla="*/ 477 h 532"/>
                  <a:gd name="T88" fmla="*/ 151 w 553"/>
                  <a:gd name="T89" fmla="*/ 463 h 532"/>
                  <a:gd name="T90" fmla="*/ 180 w 553"/>
                  <a:gd name="T91" fmla="*/ 447 h 532"/>
                  <a:gd name="T92" fmla="*/ 189 w 553"/>
                  <a:gd name="T93" fmla="*/ 418 h 532"/>
                  <a:gd name="T94" fmla="*/ 214 w 553"/>
                  <a:gd name="T95" fmla="*/ 401 h 532"/>
                  <a:gd name="T96" fmla="*/ 267 w 553"/>
                  <a:gd name="T97" fmla="*/ 377 h 532"/>
                  <a:gd name="T98" fmla="*/ 267 w 553"/>
                  <a:gd name="T99" fmla="*/ 394 h 532"/>
                  <a:gd name="T100" fmla="*/ 223 w 553"/>
                  <a:gd name="T101" fmla="*/ 421 h 532"/>
                  <a:gd name="T102" fmla="*/ 214 w 553"/>
                  <a:gd name="T103" fmla="*/ 436 h 532"/>
                  <a:gd name="T104" fmla="*/ 238 w 553"/>
                  <a:gd name="T105" fmla="*/ 433 h 532"/>
                  <a:gd name="T106" fmla="*/ 270 w 553"/>
                  <a:gd name="T107" fmla="*/ 425 h 532"/>
                  <a:gd name="T108" fmla="*/ 277 w 553"/>
                  <a:gd name="T109" fmla="*/ 401 h 532"/>
                  <a:gd name="T110" fmla="*/ 302 w 553"/>
                  <a:gd name="T111" fmla="*/ 399 h 532"/>
                  <a:gd name="T112" fmla="*/ 320 w 553"/>
                  <a:gd name="T113" fmla="*/ 406 h 532"/>
                  <a:gd name="T114" fmla="*/ 330 w 553"/>
                  <a:gd name="T115" fmla="*/ 421 h 532"/>
                  <a:gd name="T116" fmla="*/ 337 w 553"/>
                  <a:gd name="T117" fmla="*/ 438 h 532"/>
                  <a:gd name="T118" fmla="*/ 372 w 553"/>
                  <a:gd name="T119" fmla="*/ 447 h 532"/>
                  <a:gd name="T120" fmla="*/ 389 w 553"/>
                  <a:gd name="T121" fmla="*/ 465 h 532"/>
                  <a:gd name="T122" fmla="*/ 401 w 553"/>
                  <a:gd name="T123" fmla="*/ 460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53" h="532">
                    <a:moveTo>
                      <a:pt x="550" y="119"/>
                    </a:moveTo>
                    <a:lnTo>
                      <a:pt x="548" y="119"/>
                    </a:lnTo>
                    <a:lnTo>
                      <a:pt x="545" y="117"/>
                    </a:lnTo>
                    <a:lnTo>
                      <a:pt x="544" y="111"/>
                    </a:lnTo>
                    <a:lnTo>
                      <a:pt x="543" y="109"/>
                    </a:lnTo>
                    <a:lnTo>
                      <a:pt x="541" y="108"/>
                    </a:lnTo>
                    <a:lnTo>
                      <a:pt x="540" y="103"/>
                    </a:lnTo>
                    <a:lnTo>
                      <a:pt x="538" y="100"/>
                    </a:lnTo>
                    <a:lnTo>
                      <a:pt x="537" y="100"/>
                    </a:lnTo>
                    <a:lnTo>
                      <a:pt x="533" y="99"/>
                    </a:lnTo>
                    <a:lnTo>
                      <a:pt x="531" y="100"/>
                    </a:lnTo>
                    <a:lnTo>
                      <a:pt x="527" y="100"/>
                    </a:lnTo>
                    <a:lnTo>
                      <a:pt x="522" y="100"/>
                    </a:lnTo>
                    <a:lnTo>
                      <a:pt x="521" y="99"/>
                    </a:lnTo>
                    <a:lnTo>
                      <a:pt x="520" y="100"/>
                    </a:lnTo>
                    <a:lnTo>
                      <a:pt x="519" y="99"/>
                    </a:lnTo>
                    <a:lnTo>
                      <a:pt x="518" y="100"/>
                    </a:lnTo>
                    <a:lnTo>
                      <a:pt x="514" y="99"/>
                    </a:lnTo>
                    <a:lnTo>
                      <a:pt x="514" y="96"/>
                    </a:lnTo>
                    <a:lnTo>
                      <a:pt x="515" y="96"/>
                    </a:lnTo>
                    <a:lnTo>
                      <a:pt x="514" y="95"/>
                    </a:lnTo>
                    <a:lnTo>
                      <a:pt x="513" y="96"/>
                    </a:lnTo>
                    <a:lnTo>
                      <a:pt x="508" y="94"/>
                    </a:lnTo>
                    <a:lnTo>
                      <a:pt x="510" y="92"/>
                    </a:lnTo>
                    <a:lnTo>
                      <a:pt x="510" y="92"/>
                    </a:lnTo>
                    <a:lnTo>
                      <a:pt x="506" y="92"/>
                    </a:lnTo>
                    <a:lnTo>
                      <a:pt x="506" y="89"/>
                    </a:lnTo>
                    <a:lnTo>
                      <a:pt x="504" y="87"/>
                    </a:lnTo>
                    <a:lnTo>
                      <a:pt x="500" y="85"/>
                    </a:lnTo>
                    <a:lnTo>
                      <a:pt x="499" y="85"/>
                    </a:lnTo>
                    <a:lnTo>
                      <a:pt x="498" y="84"/>
                    </a:lnTo>
                    <a:lnTo>
                      <a:pt x="498" y="84"/>
                    </a:lnTo>
                    <a:lnTo>
                      <a:pt x="493" y="88"/>
                    </a:lnTo>
                    <a:lnTo>
                      <a:pt x="495" y="84"/>
                    </a:lnTo>
                    <a:lnTo>
                      <a:pt x="495" y="82"/>
                    </a:lnTo>
                    <a:lnTo>
                      <a:pt x="493" y="82"/>
                    </a:lnTo>
                    <a:lnTo>
                      <a:pt x="492" y="85"/>
                    </a:lnTo>
                    <a:lnTo>
                      <a:pt x="489" y="82"/>
                    </a:lnTo>
                    <a:lnTo>
                      <a:pt x="489" y="80"/>
                    </a:lnTo>
                    <a:lnTo>
                      <a:pt x="489" y="79"/>
                    </a:lnTo>
                    <a:lnTo>
                      <a:pt x="488" y="79"/>
                    </a:lnTo>
                    <a:lnTo>
                      <a:pt x="483" y="80"/>
                    </a:lnTo>
                    <a:lnTo>
                      <a:pt x="485" y="77"/>
                    </a:lnTo>
                    <a:lnTo>
                      <a:pt x="485" y="77"/>
                    </a:lnTo>
                    <a:lnTo>
                      <a:pt x="483" y="74"/>
                    </a:lnTo>
                    <a:lnTo>
                      <a:pt x="479" y="72"/>
                    </a:lnTo>
                    <a:lnTo>
                      <a:pt x="481" y="71"/>
                    </a:lnTo>
                    <a:lnTo>
                      <a:pt x="481" y="71"/>
                    </a:lnTo>
                    <a:lnTo>
                      <a:pt x="479" y="70"/>
                    </a:lnTo>
                    <a:lnTo>
                      <a:pt x="478" y="71"/>
                    </a:lnTo>
                    <a:lnTo>
                      <a:pt x="471" y="77"/>
                    </a:lnTo>
                    <a:lnTo>
                      <a:pt x="466" y="80"/>
                    </a:lnTo>
                    <a:lnTo>
                      <a:pt x="464" y="78"/>
                    </a:lnTo>
                    <a:lnTo>
                      <a:pt x="470" y="74"/>
                    </a:lnTo>
                    <a:lnTo>
                      <a:pt x="473" y="68"/>
                    </a:lnTo>
                    <a:lnTo>
                      <a:pt x="476" y="65"/>
                    </a:lnTo>
                    <a:lnTo>
                      <a:pt x="477" y="63"/>
                    </a:lnTo>
                    <a:lnTo>
                      <a:pt x="471" y="59"/>
                    </a:lnTo>
                    <a:lnTo>
                      <a:pt x="469" y="59"/>
                    </a:lnTo>
                    <a:lnTo>
                      <a:pt x="464" y="62"/>
                    </a:lnTo>
                    <a:lnTo>
                      <a:pt x="462" y="62"/>
                    </a:lnTo>
                    <a:lnTo>
                      <a:pt x="461" y="62"/>
                    </a:lnTo>
                    <a:lnTo>
                      <a:pt x="458" y="63"/>
                    </a:lnTo>
                    <a:lnTo>
                      <a:pt x="453" y="66"/>
                    </a:lnTo>
                    <a:lnTo>
                      <a:pt x="449" y="70"/>
                    </a:lnTo>
                    <a:lnTo>
                      <a:pt x="448" y="67"/>
                    </a:lnTo>
                    <a:lnTo>
                      <a:pt x="451" y="65"/>
                    </a:lnTo>
                    <a:lnTo>
                      <a:pt x="449" y="62"/>
                    </a:lnTo>
                    <a:lnTo>
                      <a:pt x="451" y="57"/>
                    </a:lnTo>
                    <a:lnTo>
                      <a:pt x="451" y="56"/>
                    </a:lnTo>
                    <a:lnTo>
                      <a:pt x="446" y="53"/>
                    </a:lnTo>
                    <a:lnTo>
                      <a:pt x="446" y="50"/>
                    </a:lnTo>
                    <a:lnTo>
                      <a:pt x="449" y="49"/>
                    </a:lnTo>
                    <a:lnTo>
                      <a:pt x="444" y="45"/>
                    </a:lnTo>
                    <a:lnTo>
                      <a:pt x="443" y="42"/>
                    </a:lnTo>
                    <a:lnTo>
                      <a:pt x="444" y="40"/>
                    </a:lnTo>
                    <a:lnTo>
                      <a:pt x="448" y="37"/>
                    </a:lnTo>
                    <a:lnTo>
                      <a:pt x="449" y="36"/>
                    </a:lnTo>
                    <a:lnTo>
                      <a:pt x="448" y="35"/>
                    </a:lnTo>
                    <a:lnTo>
                      <a:pt x="447" y="33"/>
                    </a:lnTo>
                    <a:lnTo>
                      <a:pt x="447" y="33"/>
                    </a:lnTo>
                    <a:lnTo>
                      <a:pt x="445" y="34"/>
                    </a:lnTo>
                    <a:lnTo>
                      <a:pt x="443" y="30"/>
                    </a:lnTo>
                    <a:lnTo>
                      <a:pt x="441" y="30"/>
                    </a:lnTo>
                    <a:lnTo>
                      <a:pt x="438" y="30"/>
                    </a:lnTo>
                    <a:lnTo>
                      <a:pt x="433" y="28"/>
                    </a:lnTo>
                    <a:lnTo>
                      <a:pt x="431" y="29"/>
                    </a:lnTo>
                    <a:lnTo>
                      <a:pt x="429" y="29"/>
                    </a:lnTo>
                    <a:lnTo>
                      <a:pt x="427" y="30"/>
                    </a:lnTo>
                    <a:lnTo>
                      <a:pt x="427" y="35"/>
                    </a:lnTo>
                    <a:lnTo>
                      <a:pt x="423" y="29"/>
                    </a:lnTo>
                    <a:lnTo>
                      <a:pt x="424" y="26"/>
                    </a:lnTo>
                    <a:lnTo>
                      <a:pt x="425" y="25"/>
                    </a:lnTo>
                    <a:lnTo>
                      <a:pt x="425" y="22"/>
                    </a:lnTo>
                    <a:lnTo>
                      <a:pt x="426" y="20"/>
                    </a:lnTo>
                    <a:lnTo>
                      <a:pt x="427" y="19"/>
                    </a:lnTo>
                    <a:lnTo>
                      <a:pt x="427" y="18"/>
                    </a:lnTo>
                    <a:lnTo>
                      <a:pt x="429" y="14"/>
                    </a:lnTo>
                    <a:lnTo>
                      <a:pt x="429" y="14"/>
                    </a:lnTo>
                    <a:lnTo>
                      <a:pt x="425" y="16"/>
                    </a:lnTo>
                    <a:lnTo>
                      <a:pt x="425" y="20"/>
                    </a:lnTo>
                    <a:lnTo>
                      <a:pt x="423" y="20"/>
                    </a:lnTo>
                    <a:lnTo>
                      <a:pt x="421" y="19"/>
                    </a:lnTo>
                    <a:lnTo>
                      <a:pt x="418" y="20"/>
                    </a:lnTo>
                    <a:lnTo>
                      <a:pt x="418" y="20"/>
                    </a:lnTo>
                    <a:lnTo>
                      <a:pt x="419" y="23"/>
                    </a:lnTo>
                    <a:lnTo>
                      <a:pt x="416" y="27"/>
                    </a:lnTo>
                    <a:lnTo>
                      <a:pt x="414" y="27"/>
                    </a:lnTo>
                    <a:lnTo>
                      <a:pt x="414" y="28"/>
                    </a:lnTo>
                    <a:lnTo>
                      <a:pt x="412" y="37"/>
                    </a:lnTo>
                    <a:lnTo>
                      <a:pt x="409" y="28"/>
                    </a:lnTo>
                    <a:lnTo>
                      <a:pt x="409" y="26"/>
                    </a:lnTo>
                    <a:lnTo>
                      <a:pt x="409" y="27"/>
                    </a:lnTo>
                    <a:lnTo>
                      <a:pt x="403" y="28"/>
                    </a:lnTo>
                    <a:lnTo>
                      <a:pt x="406" y="22"/>
                    </a:lnTo>
                    <a:lnTo>
                      <a:pt x="404" y="20"/>
                    </a:lnTo>
                    <a:lnTo>
                      <a:pt x="401" y="21"/>
                    </a:lnTo>
                    <a:lnTo>
                      <a:pt x="402" y="16"/>
                    </a:lnTo>
                    <a:lnTo>
                      <a:pt x="407" y="14"/>
                    </a:lnTo>
                    <a:lnTo>
                      <a:pt x="410" y="13"/>
                    </a:lnTo>
                    <a:lnTo>
                      <a:pt x="414" y="15"/>
                    </a:lnTo>
                    <a:lnTo>
                      <a:pt x="417" y="14"/>
                    </a:lnTo>
                    <a:lnTo>
                      <a:pt x="419" y="13"/>
                    </a:lnTo>
                    <a:lnTo>
                      <a:pt x="422" y="11"/>
                    </a:lnTo>
                    <a:lnTo>
                      <a:pt x="423" y="9"/>
                    </a:lnTo>
                    <a:lnTo>
                      <a:pt x="423" y="8"/>
                    </a:lnTo>
                    <a:lnTo>
                      <a:pt x="423" y="8"/>
                    </a:lnTo>
                    <a:lnTo>
                      <a:pt x="419" y="7"/>
                    </a:lnTo>
                    <a:lnTo>
                      <a:pt x="418" y="7"/>
                    </a:lnTo>
                    <a:lnTo>
                      <a:pt x="417" y="4"/>
                    </a:lnTo>
                    <a:lnTo>
                      <a:pt x="415" y="1"/>
                    </a:lnTo>
                    <a:lnTo>
                      <a:pt x="415" y="0"/>
                    </a:lnTo>
                    <a:lnTo>
                      <a:pt x="412" y="3"/>
                    </a:lnTo>
                    <a:lnTo>
                      <a:pt x="411" y="4"/>
                    </a:lnTo>
                    <a:lnTo>
                      <a:pt x="407" y="4"/>
                    </a:lnTo>
                    <a:lnTo>
                      <a:pt x="404" y="6"/>
                    </a:lnTo>
                    <a:lnTo>
                      <a:pt x="397" y="11"/>
                    </a:lnTo>
                    <a:lnTo>
                      <a:pt x="393" y="12"/>
                    </a:lnTo>
                    <a:lnTo>
                      <a:pt x="385" y="12"/>
                    </a:lnTo>
                    <a:lnTo>
                      <a:pt x="380" y="9"/>
                    </a:lnTo>
                    <a:lnTo>
                      <a:pt x="380" y="11"/>
                    </a:lnTo>
                    <a:lnTo>
                      <a:pt x="377" y="9"/>
                    </a:lnTo>
                    <a:lnTo>
                      <a:pt x="374" y="7"/>
                    </a:lnTo>
                    <a:lnTo>
                      <a:pt x="372" y="8"/>
                    </a:lnTo>
                    <a:lnTo>
                      <a:pt x="372" y="11"/>
                    </a:lnTo>
                    <a:lnTo>
                      <a:pt x="369" y="11"/>
                    </a:lnTo>
                    <a:lnTo>
                      <a:pt x="367" y="8"/>
                    </a:lnTo>
                    <a:lnTo>
                      <a:pt x="367" y="6"/>
                    </a:lnTo>
                    <a:lnTo>
                      <a:pt x="366" y="6"/>
                    </a:lnTo>
                    <a:lnTo>
                      <a:pt x="357" y="11"/>
                    </a:lnTo>
                    <a:lnTo>
                      <a:pt x="356" y="13"/>
                    </a:lnTo>
                    <a:lnTo>
                      <a:pt x="357" y="14"/>
                    </a:lnTo>
                    <a:lnTo>
                      <a:pt x="362" y="15"/>
                    </a:lnTo>
                    <a:lnTo>
                      <a:pt x="357" y="20"/>
                    </a:lnTo>
                    <a:lnTo>
                      <a:pt x="354" y="20"/>
                    </a:lnTo>
                    <a:lnTo>
                      <a:pt x="350" y="22"/>
                    </a:lnTo>
                    <a:lnTo>
                      <a:pt x="348" y="29"/>
                    </a:lnTo>
                    <a:lnTo>
                      <a:pt x="345" y="34"/>
                    </a:lnTo>
                    <a:lnTo>
                      <a:pt x="342" y="35"/>
                    </a:lnTo>
                    <a:lnTo>
                      <a:pt x="341" y="33"/>
                    </a:lnTo>
                    <a:lnTo>
                      <a:pt x="342" y="27"/>
                    </a:lnTo>
                    <a:lnTo>
                      <a:pt x="347" y="20"/>
                    </a:lnTo>
                    <a:lnTo>
                      <a:pt x="347" y="20"/>
                    </a:lnTo>
                    <a:lnTo>
                      <a:pt x="339" y="23"/>
                    </a:lnTo>
                    <a:lnTo>
                      <a:pt x="335" y="22"/>
                    </a:lnTo>
                    <a:lnTo>
                      <a:pt x="334" y="22"/>
                    </a:lnTo>
                    <a:lnTo>
                      <a:pt x="330" y="25"/>
                    </a:lnTo>
                    <a:lnTo>
                      <a:pt x="326" y="23"/>
                    </a:lnTo>
                    <a:lnTo>
                      <a:pt x="321" y="22"/>
                    </a:lnTo>
                    <a:lnTo>
                      <a:pt x="315" y="25"/>
                    </a:lnTo>
                    <a:lnTo>
                      <a:pt x="307" y="31"/>
                    </a:lnTo>
                    <a:lnTo>
                      <a:pt x="298" y="36"/>
                    </a:lnTo>
                    <a:lnTo>
                      <a:pt x="292" y="40"/>
                    </a:lnTo>
                    <a:lnTo>
                      <a:pt x="277" y="52"/>
                    </a:lnTo>
                    <a:lnTo>
                      <a:pt x="273" y="55"/>
                    </a:lnTo>
                    <a:lnTo>
                      <a:pt x="269" y="56"/>
                    </a:lnTo>
                    <a:lnTo>
                      <a:pt x="265" y="58"/>
                    </a:lnTo>
                    <a:lnTo>
                      <a:pt x="261" y="58"/>
                    </a:lnTo>
                    <a:lnTo>
                      <a:pt x="256" y="62"/>
                    </a:lnTo>
                    <a:lnTo>
                      <a:pt x="251" y="62"/>
                    </a:lnTo>
                    <a:lnTo>
                      <a:pt x="248" y="59"/>
                    </a:lnTo>
                    <a:lnTo>
                      <a:pt x="244" y="59"/>
                    </a:lnTo>
                    <a:lnTo>
                      <a:pt x="239" y="57"/>
                    </a:lnTo>
                    <a:lnTo>
                      <a:pt x="232" y="53"/>
                    </a:lnTo>
                    <a:lnTo>
                      <a:pt x="231" y="53"/>
                    </a:lnTo>
                    <a:lnTo>
                      <a:pt x="228" y="57"/>
                    </a:lnTo>
                    <a:lnTo>
                      <a:pt x="222" y="62"/>
                    </a:lnTo>
                    <a:lnTo>
                      <a:pt x="221" y="66"/>
                    </a:lnTo>
                    <a:lnTo>
                      <a:pt x="218" y="68"/>
                    </a:lnTo>
                    <a:lnTo>
                      <a:pt x="216" y="73"/>
                    </a:lnTo>
                    <a:lnTo>
                      <a:pt x="213" y="72"/>
                    </a:lnTo>
                    <a:lnTo>
                      <a:pt x="211" y="71"/>
                    </a:lnTo>
                    <a:lnTo>
                      <a:pt x="210" y="71"/>
                    </a:lnTo>
                    <a:lnTo>
                      <a:pt x="213" y="77"/>
                    </a:lnTo>
                    <a:lnTo>
                      <a:pt x="217" y="90"/>
                    </a:lnTo>
                    <a:lnTo>
                      <a:pt x="221" y="101"/>
                    </a:lnTo>
                    <a:lnTo>
                      <a:pt x="222" y="110"/>
                    </a:lnTo>
                    <a:lnTo>
                      <a:pt x="222" y="119"/>
                    </a:lnTo>
                    <a:lnTo>
                      <a:pt x="217" y="125"/>
                    </a:lnTo>
                    <a:lnTo>
                      <a:pt x="215" y="129"/>
                    </a:lnTo>
                    <a:lnTo>
                      <a:pt x="215" y="130"/>
                    </a:lnTo>
                    <a:lnTo>
                      <a:pt x="221" y="136"/>
                    </a:lnTo>
                    <a:lnTo>
                      <a:pt x="222" y="137"/>
                    </a:lnTo>
                    <a:lnTo>
                      <a:pt x="222" y="132"/>
                    </a:lnTo>
                    <a:lnTo>
                      <a:pt x="224" y="136"/>
                    </a:lnTo>
                    <a:lnTo>
                      <a:pt x="226" y="133"/>
                    </a:lnTo>
                    <a:lnTo>
                      <a:pt x="232" y="133"/>
                    </a:lnTo>
                    <a:lnTo>
                      <a:pt x="228" y="138"/>
                    </a:lnTo>
                    <a:lnTo>
                      <a:pt x="228" y="138"/>
                    </a:lnTo>
                    <a:lnTo>
                      <a:pt x="237" y="145"/>
                    </a:lnTo>
                    <a:lnTo>
                      <a:pt x="232" y="147"/>
                    </a:lnTo>
                    <a:lnTo>
                      <a:pt x="230" y="147"/>
                    </a:lnTo>
                    <a:lnTo>
                      <a:pt x="230" y="148"/>
                    </a:lnTo>
                    <a:lnTo>
                      <a:pt x="229" y="155"/>
                    </a:lnTo>
                    <a:lnTo>
                      <a:pt x="230" y="159"/>
                    </a:lnTo>
                    <a:lnTo>
                      <a:pt x="230" y="159"/>
                    </a:lnTo>
                    <a:lnTo>
                      <a:pt x="232" y="158"/>
                    </a:lnTo>
                    <a:lnTo>
                      <a:pt x="236" y="156"/>
                    </a:lnTo>
                    <a:lnTo>
                      <a:pt x="239" y="158"/>
                    </a:lnTo>
                    <a:lnTo>
                      <a:pt x="240" y="159"/>
                    </a:lnTo>
                    <a:lnTo>
                      <a:pt x="243" y="158"/>
                    </a:lnTo>
                    <a:lnTo>
                      <a:pt x="248" y="160"/>
                    </a:lnTo>
                    <a:lnTo>
                      <a:pt x="255" y="163"/>
                    </a:lnTo>
                    <a:lnTo>
                      <a:pt x="250" y="166"/>
                    </a:lnTo>
                    <a:lnTo>
                      <a:pt x="251" y="168"/>
                    </a:lnTo>
                    <a:lnTo>
                      <a:pt x="248" y="173"/>
                    </a:lnTo>
                    <a:lnTo>
                      <a:pt x="241" y="174"/>
                    </a:lnTo>
                    <a:lnTo>
                      <a:pt x="241" y="170"/>
                    </a:lnTo>
                    <a:lnTo>
                      <a:pt x="240" y="169"/>
                    </a:lnTo>
                    <a:lnTo>
                      <a:pt x="238" y="170"/>
                    </a:lnTo>
                    <a:lnTo>
                      <a:pt x="233" y="170"/>
                    </a:lnTo>
                    <a:lnTo>
                      <a:pt x="231" y="168"/>
                    </a:lnTo>
                    <a:lnTo>
                      <a:pt x="230" y="165"/>
                    </a:lnTo>
                    <a:lnTo>
                      <a:pt x="229" y="163"/>
                    </a:lnTo>
                    <a:lnTo>
                      <a:pt x="230" y="167"/>
                    </a:lnTo>
                    <a:lnTo>
                      <a:pt x="230" y="174"/>
                    </a:lnTo>
                    <a:lnTo>
                      <a:pt x="226" y="177"/>
                    </a:lnTo>
                    <a:lnTo>
                      <a:pt x="217" y="181"/>
                    </a:lnTo>
                    <a:lnTo>
                      <a:pt x="224" y="173"/>
                    </a:lnTo>
                    <a:lnTo>
                      <a:pt x="224" y="171"/>
                    </a:lnTo>
                    <a:lnTo>
                      <a:pt x="222" y="170"/>
                    </a:lnTo>
                    <a:lnTo>
                      <a:pt x="221" y="171"/>
                    </a:lnTo>
                    <a:lnTo>
                      <a:pt x="216" y="175"/>
                    </a:lnTo>
                    <a:lnTo>
                      <a:pt x="216" y="177"/>
                    </a:lnTo>
                    <a:lnTo>
                      <a:pt x="213" y="180"/>
                    </a:lnTo>
                    <a:lnTo>
                      <a:pt x="209" y="181"/>
                    </a:lnTo>
                    <a:lnTo>
                      <a:pt x="208" y="177"/>
                    </a:lnTo>
                    <a:lnTo>
                      <a:pt x="207" y="177"/>
                    </a:lnTo>
                    <a:lnTo>
                      <a:pt x="203" y="177"/>
                    </a:lnTo>
                    <a:lnTo>
                      <a:pt x="200" y="176"/>
                    </a:lnTo>
                    <a:lnTo>
                      <a:pt x="200" y="173"/>
                    </a:lnTo>
                    <a:lnTo>
                      <a:pt x="199" y="173"/>
                    </a:lnTo>
                    <a:lnTo>
                      <a:pt x="198" y="174"/>
                    </a:lnTo>
                    <a:lnTo>
                      <a:pt x="193" y="173"/>
                    </a:lnTo>
                    <a:lnTo>
                      <a:pt x="193" y="170"/>
                    </a:lnTo>
                    <a:lnTo>
                      <a:pt x="192" y="169"/>
                    </a:lnTo>
                    <a:lnTo>
                      <a:pt x="191" y="170"/>
                    </a:lnTo>
                    <a:lnTo>
                      <a:pt x="187" y="170"/>
                    </a:lnTo>
                    <a:lnTo>
                      <a:pt x="187" y="166"/>
                    </a:lnTo>
                    <a:lnTo>
                      <a:pt x="186" y="163"/>
                    </a:lnTo>
                    <a:lnTo>
                      <a:pt x="186" y="161"/>
                    </a:lnTo>
                    <a:lnTo>
                      <a:pt x="189" y="160"/>
                    </a:lnTo>
                    <a:lnTo>
                      <a:pt x="193" y="155"/>
                    </a:lnTo>
                    <a:lnTo>
                      <a:pt x="194" y="154"/>
                    </a:lnTo>
                    <a:lnTo>
                      <a:pt x="195" y="153"/>
                    </a:lnTo>
                    <a:lnTo>
                      <a:pt x="195" y="152"/>
                    </a:lnTo>
                    <a:lnTo>
                      <a:pt x="192" y="148"/>
                    </a:lnTo>
                    <a:lnTo>
                      <a:pt x="189" y="147"/>
                    </a:lnTo>
                    <a:lnTo>
                      <a:pt x="187" y="147"/>
                    </a:lnTo>
                    <a:lnTo>
                      <a:pt x="183" y="151"/>
                    </a:lnTo>
                    <a:lnTo>
                      <a:pt x="179" y="151"/>
                    </a:lnTo>
                    <a:lnTo>
                      <a:pt x="177" y="148"/>
                    </a:lnTo>
                    <a:lnTo>
                      <a:pt x="174" y="148"/>
                    </a:lnTo>
                    <a:lnTo>
                      <a:pt x="166" y="152"/>
                    </a:lnTo>
                    <a:lnTo>
                      <a:pt x="165" y="152"/>
                    </a:lnTo>
                    <a:lnTo>
                      <a:pt x="166" y="153"/>
                    </a:lnTo>
                    <a:lnTo>
                      <a:pt x="171" y="156"/>
                    </a:lnTo>
                    <a:lnTo>
                      <a:pt x="169" y="160"/>
                    </a:lnTo>
                    <a:lnTo>
                      <a:pt x="166" y="159"/>
                    </a:lnTo>
                    <a:lnTo>
                      <a:pt x="163" y="159"/>
                    </a:lnTo>
                    <a:lnTo>
                      <a:pt x="162" y="158"/>
                    </a:lnTo>
                    <a:lnTo>
                      <a:pt x="159" y="156"/>
                    </a:lnTo>
                    <a:lnTo>
                      <a:pt x="154" y="155"/>
                    </a:lnTo>
                    <a:lnTo>
                      <a:pt x="148" y="156"/>
                    </a:lnTo>
                    <a:lnTo>
                      <a:pt x="147" y="158"/>
                    </a:lnTo>
                    <a:lnTo>
                      <a:pt x="147" y="160"/>
                    </a:lnTo>
                    <a:lnTo>
                      <a:pt x="142" y="160"/>
                    </a:lnTo>
                    <a:lnTo>
                      <a:pt x="141" y="159"/>
                    </a:lnTo>
                    <a:lnTo>
                      <a:pt x="140" y="159"/>
                    </a:lnTo>
                    <a:lnTo>
                      <a:pt x="136" y="161"/>
                    </a:lnTo>
                    <a:lnTo>
                      <a:pt x="136" y="162"/>
                    </a:lnTo>
                    <a:lnTo>
                      <a:pt x="133" y="163"/>
                    </a:lnTo>
                    <a:lnTo>
                      <a:pt x="128" y="166"/>
                    </a:lnTo>
                    <a:lnTo>
                      <a:pt x="125" y="168"/>
                    </a:lnTo>
                    <a:lnTo>
                      <a:pt x="121" y="169"/>
                    </a:lnTo>
                    <a:lnTo>
                      <a:pt x="120" y="169"/>
                    </a:lnTo>
                    <a:lnTo>
                      <a:pt x="125" y="174"/>
                    </a:lnTo>
                    <a:lnTo>
                      <a:pt x="128" y="180"/>
                    </a:lnTo>
                    <a:lnTo>
                      <a:pt x="133" y="181"/>
                    </a:lnTo>
                    <a:lnTo>
                      <a:pt x="136" y="185"/>
                    </a:lnTo>
                    <a:lnTo>
                      <a:pt x="140" y="188"/>
                    </a:lnTo>
                    <a:lnTo>
                      <a:pt x="141" y="191"/>
                    </a:lnTo>
                    <a:lnTo>
                      <a:pt x="143" y="191"/>
                    </a:lnTo>
                    <a:lnTo>
                      <a:pt x="149" y="195"/>
                    </a:lnTo>
                    <a:lnTo>
                      <a:pt x="146" y="197"/>
                    </a:lnTo>
                    <a:lnTo>
                      <a:pt x="139" y="197"/>
                    </a:lnTo>
                    <a:lnTo>
                      <a:pt x="139" y="193"/>
                    </a:lnTo>
                    <a:lnTo>
                      <a:pt x="134" y="190"/>
                    </a:lnTo>
                    <a:lnTo>
                      <a:pt x="133" y="190"/>
                    </a:lnTo>
                    <a:lnTo>
                      <a:pt x="129" y="193"/>
                    </a:lnTo>
                    <a:lnTo>
                      <a:pt x="127" y="193"/>
                    </a:lnTo>
                    <a:lnTo>
                      <a:pt x="125" y="190"/>
                    </a:lnTo>
                    <a:lnTo>
                      <a:pt x="125" y="195"/>
                    </a:lnTo>
                    <a:lnTo>
                      <a:pt x="126" y="196"/>
                    </a:lnTo>
                    <a:lnTo>
                      <a:pt x="126" y="198"/>
                    </a:lnTo>
                    <a:lnTo>
                      <a:pt x="122" y="202"/>
                    </a:lnTo>
                    <a:lnTo>
                      <a:pt x="120" y="205"/>
                    </a:lnTo>
                    <a:lnTo>
                      <a:pt x="119" y="210"/>
                    </a:lnTo>
                    <a:lnTo>
                      <a:pt x="120" y="213"/>
                    </a:lnTo>
                    <a:lnTo>
                      <a:pt x="125" y="218"/>
                    </a:lnTo>
                    <a:lnTo>
                      <a:pt x="129" y="220"/>
                    </a:lnTo>
                    <a:lnTo>
                      <a:pt x="133" y="224"/>
                    </a:lnTo>
                    <a:lnTo>
                      <a:pt x="134" y="224"/>
                    </a:lnTo>
                    <a:lnTo>
                      <a:pt x="137" y="221"/>
                    </a:lnTo>
                    <a:lnTo>
                      <a:pt x="143" y="219"/>
                    </a:lnTo>
                    <a:lnTo>
                      <a:pt x="147" y="221"/>
                    </a:lnTo>
                    <a:lnTo>
                      <a:pt x="154" y="222"/>
                    </a:lnTo>
                    <a:lnTo>
                      <a:pt x="157" y="225"/>
                    </a:lnTo>
                    <a:lnTo>
                      <a:pt x="158" y="228"/>
                    </a:lnTo>
                    <a:lnTo>
                      <a:pt x="158" y="228"/>
                    </a:lnTo>
                    <a:lnTo>
                      <a:pt x="158" y="228"/>
                    </a:lnTo>
                    <a:lnTo>
                      <a:pt x="158" y="224"/>
                    </a:lnTo>
                    <a:lnTo>
                      <a:pt x="161" y="221"/>
                    </a:lnTo>
                    <a:lnTo>
                      <a:pt x="165" y="222"/>
                    </a:lnTo>
                    <a:lnTo>
                      <a:pt x="165" y="226"/>
                    </a:lnTo>
                    <a:lnTo>
                      <a:pt x="162" y="229"/>
                    </a:lnTo>
                    <a:lnTo>
                      <a:pt x="162" y="230"/>
                    </a:lnTo>
                    <a:lnTo>
                      <a:pt x="165" y="228"/>
                    </a:lnTo>
                    <a:lnTo>
                      <a:pt x="166" y="226"/>
                    </a:lnTo>
                    <a:lnTo>
                      <a:pt x="172" y="225"/>
                    </a:lnTo>
                    <a:lnTo>
                      <a:pt x="179" y="221"/>
                    </a:lnTo>
                    <a:lnTo>
                      <a:pt x="183" y="220"/>
                    </a:lnTo>
                    <a:lnTo>
                      <a:pt x="185" y="218"/>
                    </a:lnTo>
                    <a:lnTo>
                      <a:pt x="187" y="218"/>
                    </a:lnTo>
                    <a:lnTo>
                      <a:pt x="188" y="219"/>
                    </a:lnTo>
                    <a:lnTo>
                      <a:pt x="188" y="220"/>
                    </a:lnTo>
                    <a:lnTo>
                      <a:pt x="194" y="217"/>
                    </a:lnTo>
                    <a:lnTo>
                      <a:pt x="198" y="217"/>
                    </a:lnTo>
                    <a:lnTo>
                      <a:pt x="203" y="212"/>
                    </a:lnTo>
                    <a:lnTo>
                      <a:pt x="199" y="220"/>
                    </a:lnTo>
                    <a:lnTo>
                      <a:pt x="196" y="221"/>
                    </a:lnTo>
                    <a:lnTo>
                      <a:pt x="199" y="222"/>
                    </a:lnTo>
                    <a:lnTo>
                      <a:pt x="194" y="229"/>
                    </a:lnTo>
                    <a:lnTo>
                      <a:pt x="188" y="230"/>
                    </a:lnTo>
                    <a:lnTo>
                      <a:pt x="187" y="228"/>
                    </a:lnTo>
                    <a:lnTo>
                      <a:pt x="186" y="228"/>
                    </a:lnTo>
                    <a:lnTo>
                      <a:pt x="184" y="230"/>
                    </a:lnTo>
                    <a:lnTo>
                      <a:pt x="186" y="230"/>
                    </a:lnTo>
                    <a:lnTo>
                      <a:pt x="188" y="233"/>
                    </a:lnTo>
                    <a:lnTo>
                      <a:pt x="188" y="239"/>
                    </a:lnTo>
                    <a:lnTo>
                      <a:pt x="184" y="244"/>
                    </a:lnTo>
                    <a:lnTo>
                      <a:pt x="183" y="248"/>
                    </a:lnTo>
                    <a:lnTo>
                      <a:pt x="181" y="250"/>
                    </a:lnTo>
                    <a:lnTo>
                      <a:pt x="180" y="251"/>
                    </a:lnTo>
                    <a:lnTo>
                      <a:pt x="181" y="252"/>
                    </a:lnTo>
                    <a:lnTo>
                      <a:pt x="181" y="255"/>
                    </a:lnTo>
                    <a:lnTo>
                      <a:pt x="180" y="258"/>
                    </a:lnTo>
                    <a:lnTo>
                      <a:pt x="177" y="262"/>
                    </a:lnTo>
                    <a:lnTo>
                      <a:pt x="174" y="264"/>
                    </a:lnTo>
                    <a:lnTo>
                      <a:pt x="171" y="264"/>
                    </a:lnTo>
                    <a:lnTo>
                      <a:pt x="170" y="265"/>
                    </a:lnTo>
                    <a:lnTo>
                      <a:pt x="166" y="268"/>
                    </a:lnTo>
                    <a:lnTo>
                      <a:pt x="163" y="269"/>
                    </a:lnTo>
                    <a:lnTo>
                      <a:pt x="159" y="269"/>
                    </a:lnTo>
                    <a:lnTo>
                      <a:pt x="156" y="266"/>
                    </a:lnTo>
                    <a:lnTo>
                      <a:pt x="154" y="266"/>
                    </a:lnTo>
                    <a:lnTo>
                      <a:pt x="150" y="263"/>
                    </a:lnTo>
                    <a:lnTo>
                      <a:pt x="147" y="266"/>
                    </a:lnTo>
                    <a:lnTo>
                      <a:pt x="143" y="269"/>
                    </a:lnTo>
                    <a:lnTo>
                      <a:pt x="141" y="272"/>
                    </a:lnTo>
                    <a:lnTo>
                      <a:pt x="135" y="273"/>
                    </a:lnTo>
                    <a:lnTo>
                      <a:pt x="133" y="276"/>
                    </a:lnTo>
                    <a:lnTo>
                      <a:pt x="129" y="276"/>
                    </a:lnTo>
                    <a:lnTo>
                      <a:pt x="127" y="274"/>
                    </a:lnTo>
                    <a:lnTo>
                      <a:pt x="122" y="274"/>
                    </a:lnTo>
                    <a:lnTo>
                      <a:pt x="119" y="278"/>
                    </a:lnTo>
                    <a:lnTo>
                      <a:pt x="116" y="278"/>
                    </a:lnTo>
                    <a:lnTo>
                      <a:pt x="114" y="279"/>
                    </a:lnTo>
                    <a:lnTo>
                      <a:pt x="113" y="283"/>
                    </a:lnTo>
                    <a:lnTo>
                      <a:pt x="111" y="288"/>
                    </a:lnTo>
                    <a:lnTo>
                      <a:pt x="107" y="292"/>
                    </a:lnTo>
                    <a:lnTo>
                      <a:pt x="106" y="288"/>
                    </a:lnTo>
                    <a:lnTo>
                      <a:pt x="104" y="285"/>
                    </a:lnTo>
                    <a:lnTo>
                      <a:pt x="100" y="285"/>
                    </a:lnTo>
                    <a:lnTo>
                      <a:pt x="99" y="285"/>
                    </a:lnTo>
                    <a:lnTo>
                      <a:pt x="99" y="286"/>
                    </a:lnTo>
                    <a:lnTo>
                      <a:pt x="102" y="288"/>
                    </a:lnTo>
                    <a:lnTo>
                      <a:pt x="99" y="292"/>
                    </a:lnTo>
                    <a:lnTo>
                      <a:pt x="97" y="292"/>
                    </a:lnTo>
                    <a:lnTo>
                      <a:pt x="95" y="288"/>
                    </a:lnTo>
                    <a:lnTo>
                      <a:pt x="94" y="286"/>
                    </a:lnTo>
                    <a:lnTo>
                      <a:pt x="92" y="286"/>
                    </a:lnTo>
                    <a:lnTo>
                      <a:pt x="89" y="289"/>
                    </a:lnTo>
                    <a:lnTo>
                      <a:pt x="87" y="294"/>
                    </a:lnTo>
                    <a:lnTo>
                      <a:pt x="84" y="295"/>
                    </a:lnTo>
                    <a:lnTo>
                      <a:pt x="83" y="295"/>
                    </a:lnTo>
                    <a:lnTo>
                      <a:pt x="76" y="301"/>
                    </a:lnTo>
                    <a:lnTo>
                      <a:pt x="75" y="306"/>
                    </a:lnTo>
                    <a:lnTo>
                      <a:pt x="73" y="307"/>
                    </a:lnTo>
                    <a:lnTo>
                      <a:pt x="69" y="308"/>
                    </a:lnTo>
                    <a:lnTo>
                      <a:pt x="69" y="307"/>
                    </a:lnTo>
                    <a:lnTo>
                      <a:pt x="70" y="309"/>
                    </a:lnTo>
                    <a:lnTo>
                      <a:pt x="69" y="313"/>
                    </a:lnTo>
                    <a:lnTo>
                      <a:pt x="66" y="313"/>
                    </a:lnTo>
                    <a:lnTo>
                      <a:pt x="65" y="310"/>
                    </a:lnTo>
                    <a:lnTo>
                      <a:pt x="64" y="313"/>
                    </a:lnTo>
                    <a:lnTo>
                      <a:pt x="60" y="317"/>
                    </a:lnTo>
                    <a:lnTo>
                      <a:pt x="60" y="318"/>
                    </a:lnTo>
                    <a:lnTo>
                      <a:pt x="62" y="322"/>
                    </a:lnTo>
                    <a:lnTo>
                      <a:pt x="62" y="327"/>
                    </a:lnTo>
                    <a:lnTo>
                      <a:pt x="62" y="329"/>
                    </a:lnTo>
                    <a:lnTo>
                      <a:pt x="61" y="331"/>
                    </a:lnTo>
                    <a:lnTo>
                      <a:pt x="61" y="332"/>
                    </a:lnTo>
                    <a:lnTo>
                      <a:pt x="61" y="332"/>
                    </a:lnTo>
                    <a:lnTo>
                      <a:pt x="65" y="329"/>
                    </a:lnTo>
                    <a:lnTo>
                      <a:pt x="66" y="332"/>
                    </a:lnTo>
                    <a:lnTo>
                      <a:pt x="67" y="337"/>
                    </a:lnTo>
                    <a:lnTo>
                      <a:pt x="69" y="337"/>
                    </a:lnTo>
                    <a:lnTo>
                      <a:pt x="70" y="339"/>
                    </a:lnTo>
                    <a:lnTo>
                      <a:pt x="70" y="340"/>
                    </a:lnTo>
                    <a:lnTo>
                      <a:pt x="74" y="340"/>
                    </a:lnTo>
                    <a:lnTo>
                      <a:pt x="76" y="343"/>
                    </a:lnTo>
                    <a:lnTo>
                      <a:pt x="79" y="342"/>
                    </a:lnTo>
                    <a:lnTo>
                      <a:pt x="81" y="340"/>
                    </a:lnTo>
                    <a:lnTo>
                      <a:pt x="82" y="335"/>
                    </a:lnTo>
                    <a:lnTo>
                      <a:pt x="84" y="332"/>
                    </a:lnTo>
                    <a:lnTo>
                      <a:pt x="90" y="332"/>
                    </a:lnTo>
                    <a:lnTo>
                      <a:pt x="100" y="325"/>
                    </a:lnTo>
                    <a:lnTo>
                      <a:pt x="90" y="336"/>
                    </a:lnTo>
                    <a:lnTo>
                      <a:pt x="88" y="337"/>
                    </a:lnTo>
                    <a:lnTo>
                      <a:pt x="83" y="340"/>
                    </a:lnTo>
                    <a:lnTo>
                      <a:pt x="83" y="344"/>
                    </a:lnTo>
                    <a:lnTo>
                      <a:pt x="82" y="345"/>
                    </a:lnTo>
                    <a:lnTo>
                      <a:pt x="84" y="347"/>
                    </a:lnTo>
                    <a:lnTo>
                      <a:pt x="84" y="351"/>
                    </a:lnTo>
                    <a:lnTo>
                      <a:pt x="79" y="352"/>
                    </a:lnTo>
                    <a:lnTo>
                      <a:pt x="76" y="351"/>
                    </a:lnTo>
                    <a:lnTo>
                      <a:pt x="76" y="349"/>
                    </a:lnTo>
                    <a:lnTo>
                      <a:pt x="76" y="347"/>
                    </a:lnTo>
                    <a:lnTo>
                      <a:pt x="73" y="349"/>
                    </a:lnTo>
                    <a:lnTo>
                      <a:pt x="72" y="345"/>
                    </a:lnTo>
                    <a:lnTo>
                      <a:pt x="67" y="345"/>
                    </a:lnTo>
                    <a:lnTo>
                      <a:pt x="66" y="343"/>
                    </a:lnTo>
                    <a:lnTo>
                      <a:pt x="65" y="345"/>
                    </a:lnTo>
                    <a:lnTo>
                      <a:pt x="62" y="345"/>
                    </a:lnTo>
                    <a:lnTo>
                      <a:pt x="61" y="347"/>
                    </a:lnTo>
                    <a:lnTo>
                      <a:pt x="59" y="350"/>
                    </a:lnTo>
                    <a:lnTo>
                      <a:pt x="55" y="349"/>
                    </a:lnTo>
                    <a:lnTo>
                      <a:pt x="55" y="349"/>
                    </a:lnTo>
                    <a:lnTo>
                      <a:pt x="57" y="351"/>
                    </a:lnTo>
                    <a:lnTo>
                      <a:pt x="60" y="351"/>
                    </a:lnTo>
                    <a:lnTo>
                      <a:pt x="57" y="354"/>
                    </a:lnTo>
                    <a:lnTo>
                      <a:pt x="57" y="358"/>
                    </a:lnTo>
                    <a:lnTo>
                      <a:pt x="57" y="360"/>
                    </a:lnTo>
                    <a:lnTo>
                      <a:pt x="59" y="360"/>
                    </a:lnTo>
                    <a:lnTo>
                      <a:pt x="60" y="366"/>
                    </a:lnTo>
                    <a:lnTo>
                      <a:pt x="60" y="368"/>
                    </a:lnTo>
                    <a:lnTo>
                      <a:pt x="60" y="369"/>
                    </a:lnTo>
                    <a:lnTo>
                      <a:pt x="62" y="372"/>
                    </a:lnTo>
                    <a:lnTo>
                      <a:pt x="64" y="375"/>
                    </a:lnTo>
                    <a:lnTo>
                      <a:pt x="59" y="375"/>
                    </a:lnTo>
                    <a:lnTo>
                      <a:pt x="68" y="379"/>
                    </a:lnTo>
                    <a:lnTo>
                      <a:pt x="72" y="379"/>
                    </a:lnTo>
                    <a:lnTo>
                      <a:pt x="79" y="376"/>
                    </a:lnTo>
                    <a:lnTo>
                      <a:pt x="81" y="377"/>
                    </a:lnTo>
                    <a:lnTo>
                      <a:pt x="82" y="377"/>
                    </a:lnTo>
                    <a:lnTo>
                      <a:pt x="85" y="373"/>
                    </a:lnTo>
                    <a:lnTo>
                      <a:pt x="85" y="370"/>
                    </a:lnTo>
                    <a:lnTo>
                      <a:pt x="83" y="368"/>
                    </a:lnTo>
                    <a:lnTo>
                      <a:pt x="83" y="366"/>
                    </a:lnTo>
                    <a:lnTo>
                      <a:pt x="88" y="364"/>
                    </a:lnTo>
                    <a:lnTo>
                      <a:pt x="92" y="360"/>
                    </a:lnTo>
                    <a:lnTo>
                      <a:pt x="100" y="355"/>
                    </a:lnTo>
                    <a:lnTo>
                      <a:pt x="111" y="358"/>
                    </a:lnTo>
                    <a:lnTo>
                      <a:pt x="100" y="359"/>
                    </a:lnTo>
                    <a:lnTo>
                      <a:pt x="95" y="365"/>
                    </a:lnTo>
                    <a:lnTo>
                      <a:pt x="91" y="367"/>
                    </a:lnTo>
                    <a:lnTo>
                      <a:pt x="91" y="368"/>
                    </a:lnTo>
                    <a:lnTo>
                      <a:pt x="94" y="369"/>
                    </a:lnTo>
                    <a:lnTo>
                      <a:pt x="92" y="373"/>
                    </a:lnTo>
                    <a:lnTo>
                      <a:pt x="90" y="377"/>
                    </a:lnTo>
                    <a:lnTo>
                      <a:pt x="87" y="380"/>
                    </a:lnTo>
                    <a:lnTo>
                      <a:pt x="87" y="382"/>
                    </a:lnTo>
                    <a:lnTo>
                      <a:pt x="88" y="386"/>
                    </a:lnTo>
                    <a:lnTo>
                      <a:pt x="87" y="389"/>
                    </a:lnTo>
                    <a:lnTo>
                      <a:pt x="87" y="390"/>
                    </a:lnTo>
                    <a:lnTo>
                      <a:pt x="87" y="392"/>
                    </a:lnTo>
                    <a:lnTo>
                      <a:pt x="88" y="397"/>
                    </a:lnTo>
                    <a:lnTo>
                      <a:pt x="82" y="398"/>
                    </a:lnTo>
                    <a:lnTo>
                      <a:pt x="81" y="399"/>
                    </a:lnTo>
                    <a:lnTo>
                      <a:pt x="80" y="403"/>
                    </a:lnTo>
                    <a:lnTo>
                      <a:pt x="77" y="402"/>
                    </a:lnTo>
                    <a:lnTo>
                      <a:pt x="79" y="404"/>
                    </a:lnTo>
                    <a:lnTo>
                      <a:pt x="79" y="406"/>
                    </a:lnTo>
                    <a:lnTo>
                      <a:pt x="79" y="406"/>
                    </a:lnTo>
                    <a:lnTo>
                      <a:pt x="82" y="406"/>
                    </a:lnTo>
                    <a:lnTo>
                      <a:pt x="84" y="406"/>
                    </a:lnTo>
                    <a:lnTo>
                      <a:pt x="85" y="409"/>
                    </a:lnTo>
                    <a:lnTo>
                      <a:pt x="83" y="412"/>
                    </a:lnTo>
                    <a:lnTo>
                      <a:pt x="80" y="412"/>
                    </a:lnTo>
                    <a:lnTo>
                      <a:pt x="80" y="412"/>
                    </a:lnTo>
                    <a:lnTo>
                      <a:pt x="80" y="413"/>
                    </a:lnTo>
                    <a:lnTo>
                      <a:pt x="80" y="414"/>
                    </a:lnTo>
                    <a:lnTo>
                      <a:pt x="81" y="418"/>
                    </a:lnTo>
                    <a:lnTo>
                      <a:pt x="77" y="419"/>
                    </a:lnTo>
                    <a:lnTo>
                      <a:pt x="75" y="420"/>
                    </a:lnTo>
                    <a:lnTo>
                      <a:pt x="73" y="421"/>
                    </a:lnTo>
                    <a:lnTo>
                      <a:pt x="74" y="421"/>
                    </a:lnTo>
                    <a:lnTo>
                      <a:pt x="75" y="423"/>
                    </a:lnTo>
                    <a:lnTo>
                      <a:pt x="77" y="420"/>
                    </a:lnTo>
                    <a:lnTo>
                      <a:pt x="85" y="416"/>
                    </a:lnTo>
                    <a:lnTo>
                      <a:pt x="88" y="416"/>
                    </a:lnTo>
                    <a:lnTo>
                      <a:pt x="90" y="414"/>
                    </a:lnTo>
                    <a:lnTo>
                      <a:pt x="98" y="411"/>
                    </a:lnTo>
                    <a:lnTo>
                      <a:pt x="96" y="417"/>
                    </a:lnTo>
                    <a:lnTo>
                      <a:pt x="95" y="417"/>
                    </a:lnTo>
                    <a:lnTo>
                      <a:pt x="97" y="418"/>
                    </a:lnTo>
                    <a:lnTo>
                      <a:pt x="97" y="421"/>
                    </a:lnTo>
                    <a:lnTo>
                      <a:pt x="97" y="423"/>
                    </a:lnTo>
                    <a:lnTo>
                      <a:pt x="98" y="423"/>
                    </a:lnTo>
                    <a:lnTo>
                      <a:pt x="99" y="421"/>
                    </a:lnTo>
                    <a:lnTo>
                      <a:pt x="102" y="418"/>
                    </a:lnTo>
                    <a:lnTo>
                      <a:pt x="105" y="421"/>
                    </a:lnTo>
                    <a:lnTo>
                      <a:pt x="104" y="424"/>
                    </a:lnTo>
                    <a:lnTo>
                      <a:pt x="105" y="426"/>
                    </a:lnTo>
                    <a:lnTo>
                      <a:pt x="106" y="432"/>
                    </a:lnTo>
                    <a:lnTo>
                      <a:pt x="105" y="434"/>
                    </a:lnTo>
                    <a:lnTo>
                      <a:pt x="106" y="436"/>
                    </a:lnTo>
                    <a:lnTo>
                      <a:pt x="107" y="434"/>
                    </a:lnTo>
                    <a:lnTo>
                      <a:pt x="107" y="432"/>
                    </a:lnTo>
                    <a:lnTo>
                      <a:pt x="110" y="427"/>
                    </a:lnTo>
                    <a:lnTo>
                      <a:pt x="111" y="424"/>
                    </a:lnTo>
                    <a:lnTo>
                      <a:pt x="114" y="421"/>
                    </a:lnTo>
                    <a:lnTo>
                      <a:pt x="116" y="420"/>
                    </a:lnTo>
                    <a:lnTo>
                      <a:pt x="119" y="419"/>
                    </a:lnTo>
                    <a:lnTo>
                      <a:pt x="131" y="418"/>
                    </a:lnTo>
                    <a:lnTo>
                      <a:pt x="120" y="423"/>
                    </a:lnTo>
                    <a:lnTo>
                      <a:pt x="117" y="426"/>
                    </a:lnTo>
                    <a:lnTo>
                      <a:pt x="117" y="427"/>
                    </a:lnTo>
                    <a:lnTo>
                      <a:pt x="120" y="431"/>
                    </a:lnTo>
                    <a:lnTo>
                      <a:pt x="121" y="431"/>
                    </a:lnTo>
                    <a:lnTo>
                      <a:pt x="126" y="430"/>
                    </a:lnTo>
                    <a:lnTo>
                      <a:pt x="132" y="428"/>
                    </a:lnTo>
                    <a:lnTo>
                      <a:pt x="134" y="426"/>
                    </a:lnTo>
                    <a:lnTo>
                      <a:pt x="136" y="426"/>
                    </a:lnTo>
                    <a:lnTo>
                      <a:pt x="142" y="424"/>
                    </a:lnTo>
                    <a:lnTo>
                      <a:pt x="150" y="424"/>
                    </a:lnTo>
                    <a:lnTo>
                      <a:pt x="143" y="426"/>
                    </a:lnTo>
                    <a:lnTo>
                      <a:pt x="140" y="430"/>
                    </a:lnTo>
                    <a:lnTo>
                      <a:pt x="140" y="432"/>
                    </a:lnTo>
                    <a:lnTo>
                      <a:pt x="137" y="434"/>
                    </a:lnTo>
                    <a:lnTo>
                      <a:pt x="128" y="439"/>
                    </a:lnTo>
                    <a:lnTo>
                      <a:pt x="125" y="441"/>
                    </a:lnTo>
                    <a:lnTo>
                      <a:pt x="122" y="446"/>
                    </a:lnTo>
                    <a:lnTo>
                      <a:pt x="122" y="448"/>
                    </a:lnTo>
                    <a:lnTo>
                      <a:pt x="124" y="450"/>
                    </a:lnTo>
                    <a:lnTo>
                      <a:pt x="131" y="455"/>
                    </a:lnTo>
                    <a:lnTo>
                      <a:pt x="120" y="453"/>
                    </a:lnTo>
                    <a:lnTo>
                      <a:pt x="119" y="454"/>
                    </a:lnTo>
                    <a:lnTo>
                      <a:pt x="117" y="456"/>
                    </a:lnTo>
                    <a:lnTo>
                      <a:pt x="116" y="461"/>
                    </a:lnTo>
                    <a:lnTo>
                      <a:pt x="111" y="465"/>
                    </a:lnTo>
                    <a:lnTo>
                      <a:pt x="110" y="467"/>
                    </a:lnTo>
                    <a:lnTo>
                      <a:pt x="111" y="468"/>
                    </a:lnTo>
                    <a:lnTo>
                      <a:pt x="112" y="469"/>
                    </a:lnTo>
                    <a:lnTo>
                      <a:pt x="111" y="473"/>
                    </a:lnTo>
                    <a:lnTo>
                      <a:pt x="107" y="472"/>
                    </a:lnTo>
                    <a:lnTo>
                      <a:pt x="106" y="470"/>
                    </a:lnTo>
                    <a:lnTo>
                      <a:pt x="105" y="470"/>
                    </a:lnTo>
                    <a:lnTo>
                      <a:pt x="103" y="472"/>
                    </a:lnTo>
                    <a:lnTo>
                      <a:pt x="100" y="475"/>
                    </a:lnTo>
                    <a:lnTo>
                      <a:pt x="102" y="476"/>
                    </a:lnTo>
                    <a:lnTo>
                      <a:pt x="99" y="479"/>
                    </a:lnTo>
                    <a:lnTo>
                      <a:pt x="96" y="479"/>
                    </a:lnTo>
                    <a:lnTo>
                      <a:pt x="95" y="478"/>
                    </a:lnTo>
                    <a:lnTo>
                      <a:pt x="95" y="478"/>
                    </a:lnTo>
                    <a:lnTo>
                      <a:pt x="88" y="484"/>
                    </a:lnTo>
                    <a:lnTo>
                      <a:pt x="87" y="486"/>
                    </a:lnTo>
                    <a:lnTo>
                      <a:pt x="87" y="487"/>
                    </a:lnTo>
                    <a:lnTo>
                      <a:pt x="85" y="490"/>
                    </a:lnTo>
                    <a:lnTo>
                      <a:pt x="81" y="489"/>
                    </a:lnTo>
                    <a:lnTo>
                      <a:pt x="81" y="486"/>
                    </a:lnTo>
                    <a:lnTo>
                      <a:pt x="79" y="487"/>
                    </a:lnTo>
                    <a:lnTo>
                      <a:pt x="75" y="490"/>
                    </a:lnTo>
                    <a:lnTo>
                      <a:pt x="73" y="491"/>
                    </a:lnTo>
                    <a:lnTo>
                      <a:pt x="72" y="493"/>
                    </a:lnTo>
                    <a:lnTo>
                      <a:pt x="68" y="494"/>
                    </a:lnTo>
                    <a:lnTo>
                      <a:pt x="65" y="494"/>
                    </a:lnTo>
                    <a:lnTo>
                      <a:pt x="60" y="499"/>
                    </a:lnTo>
                    <a:lnTo>
                      <a:pt x="53" y="501"/>
                    </a:lnTo>
                    <a:lnTo>
                      <a:pt x="49" y="505"/>
                    </a:lnTo>
                    <a:lnTo>
                      <a:pt x="47" y="508"/>
                    </a:lnTo>
                    <a:lnTo>
                      <a:pt x="47" y="509"/>
                    </a:lnTo>
                    <a:lnTo>
                      <a:pt x="49" y="512"/>
                    </a:lnTo>
                    <a:lnTo>
                      <a:pt x="47" y="515"/>
                    </a:lnTo>
                    <a:lnTo>
                      <a:pt x="45" y="516"/>
                    </a:lnTo>
                    <a:lnTo>
                      <a:pt x="43" y="514"/>
                    </a:lnTo>
                    <a:lnTo>
                      <a:pt x="43" y="514"/>
                    </a:lnTo>
                    <a:lnTo>
                      <a:pt x="44" y="516"/>
                    </a:lnTo>
                    <a:lnTo>
                      <a:pt x="40" y="519"/>
                    </a:lnTo>
                    <a:lnTo>
                      <a:pt x="38" y="515"/>
                    </a:lnTo>
                    <a:lnTo>
                      <a:pt x="38" y="512"/>
                    </a:lnTo>
                    <a:lnTo>
                      <a:pt x="38" y="511"/>
                    </a:lnTo>
                    <a:lnTo>
                      <a:pt x="38" y="511"/>
                    </a:lnTo>
                    <a:lnTo>
                      <a:pt x="35" y="511"/>
                    </a:lnTo>
                    <a:lnTo>
                      <a:pt x="33" y="509"/>
                    </a:lnTo>
                    <a:lnTo>
                      <a:pt x="31" y="511"/>
                    </a:lnTo>
                    <a:lnTo>
                      <a:pt x="27" y="511"/>
                    </a:lnTo>
                    <a:lnTo>
                      <a:pt x="24" y="512"/>
                    </a:lnTo>
                    <a:lnTo>
                      <a:pt x="22" y="514"/>
                    </a:lnTo>
                    <a:lnTo>
                      <a:pt x="17" y="516"/>
                    </a:lnTo>
                    <a:lnTo>
                      <a:pt x="14" y="519"/>
                    </a:lnTo>
                    <a:lnTo>
                      <a:pt x="12" y="521"/>
                    </a:lnTo>
                    <a:lnTo>
                      <a:pt x="12" y="522"/>
                    </a:lnTo>
                    <a:lnTo>
                      <a:pt x="9" y="526"/>
                    </a:lnTo>
                    <a:lnTo>
                      <a:pt x="8" y="524"/>
                    </a:lnTo>
                    <a:lnTo>
                      <a:pt x="5" y="526"/>
                    </a:lnTo>
                    <a:lnTo>
                      <a:pt x="3" y="527"/>
                    </a:lnTo>
                    <a:lnTo>
                      <a:pt x="2" y="529"/>
                    </a:lnTo>
                    <a:lnTo>
                      <a:pt x="0" y="530"/>
                    </a:lnTo>
                    <a:lnTo>
                      <a:pt x="0" y="529"/>
                    </a:lnTo>
                    <a:lnTo>
                      <a:pt x="0" y="530"/>
                    </a:lnTo>
                    <a:lnTo>
                      <a:pt x="0" y="532"/>
                    </a:lnTo>
                    <a:lnTo>
                      <a:pt x="1" y="532"/>
                    </a:lnTo>
                    <a:lnTo>
                      <a:pt x="3" y="528"/>
                    </a:lnTo>
                    <a:lnTo>
                      <a:pt x="7" y="527"/>
                    </a:lnTo>
                    <a:lnTo>
                      <a:pt x="8" y="530"/>
                    </a:lnTo>
                    <a:lnTo>
                      <a:pt x="8" y="532"/>
                    </a:lnTo>
                    <a:lnTo>
                      <a:pt x="9" y="532"/>
                    </a:lnTo>
                    <a:lnTo>
                      <a:pt x="12" y="527"/>
                    </a:lnTo>
                    <a:lnTo>
                      <a:pt x="13" y="529"/>
                    </a:lnTo>
                    <a:lnTo>
                      <a:pt x="15" y="528"/>
                    </a:lnTo>
                    <a:lnTo>
                      <a:pt x="17" y="528"/>
                    </a:lnTo>
                    <a:lnTo>
                      <a:pt x="20" y="527"/>
                    </a:lnTo>
                    <a:lnTo>
                      <a:pt x="22" y="524"/>
                    </a:lnTo>
                    <a:lnTo>
                      <a:pt x="21" y="521"/>
                    </a:lnTo>
                    <a:lnTo>
                      <a:pt x="24" y="520"/>
                    </a:lnTo>
                    <a:lnTo>
                      <a:pt x="27" y="516"/>
                    </a:lnTo>
                    <a:lnTo>
                      <a:pt x="29" y="516"/>
                    </a:lnTo>
                    <a:lnTo>
                      <a:pt x="33" y="520"/>
                    </a:lnTo>
                    <a:lnTo>
                      <a:pt x="32" y="521"/>
                    </a:lnTo>
                    <a:lnTo>
                      <a:pt x="36" y="520"/>
                    </a:lnTo>
                    <a:lnTo>
                      <a:pt x="36" y="520"/>
                    </a:lnTo>
                    <a:lnTo>
                      <a:pt x="36" y="520"/>
                    </a:lnTo>
                    <a:lnTo>
                      <a:pt x="39" y="520"/>
                    </a:lnTo>
                    <a:lnTo>
                      <a:pt x="39" y="522"/>
                    </a:lnTo>
                    <a:lnTo>
                      <a:pt x="40" y="521"/>
                    </a:lnTo>
                    <a:lnTo>
                      <a:pt x="43" y="521"/>
                    </a:lnTo>
                    <a:lnTo>
                      <a:pt x="45" y="520"/>
                    </a:lnTo>
                    <a:lnTo>
                      <a:pt x="47" y="520"/>
                    </a:lnTo>
                    <a:lnTo>
                      <a:pt x="51" y="515"/>
                    </a:lnTo>
                    <a:lnTo>
                      <a:pt x="54" y="514"/>
                    </a:lnTo>
                    <a:lnTo>
                      <a:pt x="57" y="515"/>
                    </a:lnTo>
                    <a:lnTo>
                      <a:pt x="58" y="513"/>
                    </a:lnTo>
                    <a:lnTo>
                      <a:pt x="60" y="515"/>
                    </a:lnTo>
                    <a:lnTo>
                      <a:pt x="62" y="514"/>
                    </a:lnTo>
                    <a:lnTo>
                      <a:pt x="65" y="515"/>
                    </a:lnTo>
                    <a:lnTo>
                      <a:pt x="67" y="515"/>
                    </a:lnTo>
                    <a:lnTo>
                      <a:pt x="69" y="512"/>
                    </a:lnTo>
                    <a:lnTo>
                      <a:pt x="72" y="512"/>
                    </a:lnTo>
                    <a:lnTo>
                      <a:pt x="73" y="509"/>
                    </a:lnTo>
                    <a:lnTo>
                      <a:pt x="74" y="507"/>
                    </a:lnTo>
                    <a:lnTo>
                      <a:pt x="72" y="506"/>
                    </a:lnTo>
                    <a:lnTo>
                      <a:pt x="79" y="504"/>
                    </a:lnTo>
                    <a:lnTo>
                      <a:pt x="83" y="501"/>
                    </a:lnTo>
                    <a:lnTo>
                      <a:pt x="89" y="501"/>
                    </a:lnTo>
                    <a:lnTo>
                      <a:pt x="90" y="500"/>
                    </a:lnTo>
                    <a:lnTo>
                      <a:pt x="90" y="500"/>
                    </a:lnTo>
                    <a:lnTo>
                      <a:pt x="87" y="499"/>
                    </a:lnTo>
                    <a:lnTo>
                      <a:pt x="90" y="497"/>
                    </a:lnTo>
                    <a:lnTo>
                      <a:pt x="92" y="497"/>
                    </a:lnTo>
                    <a:lnTo>
                      <a:pt x="95" y="495"/>
                    </a:lnTo>
                    <a:lnTo>
                      <a:pt x="98" y="495"/>
                    </a:lnTo>
                    <a:lnTo>
                      <a:pt x="98" y="498"/>
                    </a:lnTo>
                    <a:lnTo>
                      <a:pt x="98" y="497"/>
                    </a:lnTo>
                    <a:lnTo>
                      <a:pt x="98" y="495"/>
                    </a:lnTo>
                    <a:lnTo>
                      <a:pt x="100" y="493"/>
                    </a:lnTo>
                    <a:lnTo>
                      <a:pt x="100" y="491"/>
                    </a:lnTo>
                    <a:lnTo>
                      <a:pt x="103" y="489"/>
                    </a:lnTo>
                    <a:lnTo>
                      <a:pt x="105" y="491"/>
                    </a:lnTo>
                    <a:lnTo>
                      <a:pt x="105" y="493"/>
                    </a:lnTo>
                    <a:lnTo>
                      <a:pt x="106" y="493"/>
                    </a:lnTo>
                    <a:lnTo>
                      <a:pt x="109" y="492"/>
                    </a:lnTo>
                    <a:lnTo>
                      <a:pt x="110" y="489"/>
                    </a:lnTo>
                    <a:lnTo>
                      <a:pt x="112" y="489"/>
                    </a:lnTo>
                    <a:lnTo>
                      <a:pt x="114" y="486"/>
                    </a:lnTo>
                    <a:lnTo>
                      <a:pt x="116" y="485"/>
                    </a:lnTo>
                    <a:lnTo>
                      <a:pt x="118" y="487"/>
                    </a:lnTo>
                    <a:lnTo>
                      <a:pt x="119" y="487"/>
                    </a:lnTo>
                    <a:lnTo>
                      <a:pt x="122" y="484"/>
                    </a:lnTo>
                    <a:lnTo>
                      <a:pt x="122" y="483"/>
                    </a:lnTo>
                    <a:lnTo>
                      <a:pt x="120" y="483"/>
                    </a:lnTo>
                    <a:lnTo>
                      <a:pt x="118" y="482"/>
                    </a:lnTo>
                    <a:lnTo>
                      <a:pt x="124" y="477"/>
                    </a:lnTo>
                    <a:lnTo>
                      <a:pt x="126" y="476"/>
                    </a:lnTo>
                    <a:lnTo>
                      <a:pt x="128" y="473"/>
                    </a:lnTo>
                    <a:lnTo>
                      <a:pt x="131" y="473"/>
                    </a:lnTo>
                    <a:lnTo>
                      <a:pt x="131" y="475"/>
                    </a:lnTo>
                    <a:lnTo>
                      <a:pt x="134" y="472"/>
                    </a:lnTo>
                    <a:lnTo>
                      <a:pt x="136" y="471"/>
                    </a:lnTo>
                    <a:lnTo>
                      <a:pt x="137" y="469"/>
                    </a:lnTo>
                    <a:lnTo>
                      <a:pt x="139" y="468"/>
                    </a:lnTo>
                    <a:lnTo>
                      <a:pt x="140" y="467"/>
                    </a:lnTo>
                    <a:lnTo>
                      <a:pt x="143" y="465"/>
                    </a:lnTo>
                    <a:lnTo>
                      <a:pt x="144" y="468"/>
                    </a:lnTo>
                    <a:lnTo>
                      <a:pt x="146" y="467"/>
                    </a:lnTo>
                    <a:lnTo>
                      <a:pt x="148" y="467"/>
                    </a:lnTo>
                    <a:lnTo>
                      <a:pt x="149" y="465"/>
                    </a:lnTo>
                    <a:lnTo>
                      <a:pt x="149" y="463"/>
                    </a:lnTo>
                    <a:lnTo>
                      <a:pt x="151" y="463"/>
                    </a:lnTo>
                    <a:lnTo>
                      <a:pt x="154" y="461"/>
                    </a:lnTo>
                    <a:lnTo>
                      <a:pt x="155" y="462"/>
                    </a:lnTo>
                    <a:lnTo>
                      <a:pt x="158" y="463"/>
                    </a:lnTo>
                    <a:lnTo>
                      <a:pt x="158" y="460"/>
                    </a:lnTo>
                    <a:lnTo>
                      <a:pt x="162" y="460"/>
                    </a:lnTo>
                    <a:lnTo>
                      <a:pt x="162" y="461"/>
                    </a:lnTo>
                    <a:lnTo>
                      <a:pt x="163" y="460"/>
                    </a:lnTo>
                    <a:lnTo>
                      <a:pt x="162" y="461"/>
                    </a:lnTo>
                    <a:lnTo>
                      <a:pt x="165" y="455"/>
                    </a:lnTo>
                    <a:lnTo>
                      <a:pt x="169" y="453"/>
                    </a:lnTo>
                    <a:lnTo>
                      <a:pt x="169" y="453"/>
                    </a:lnTo>
                    <a:lnTo>
                      <a:pt x="166" y="450"/>
                    </a:lnTo>
                    <a:lnTo>
                      <a:pt x="171" y="449"/>
                    </a:lnTo>
                    <a:lnTo>
                      <a:pt x="173" y="449"/>
                    </a:lnTo>
                    <a:lnTo>
                      <a:pt x="177" y="447"/>
                    </a:lnTo>
                    <a:lnTo>
                      <a:pt x="180" y="447"/>
                    </a:lnTo>
                    <a:lnTo>
                      <a:pt x="184" y="445"/>
                    </a:lnTo>
                    <a:lnTo>
                      <a:pt x="185" y="443"/>
                    </a:lnTo>
                    <a:lnTo>
                      <a:pt x="188" y="441"/>
                    </a:lnTo>
                    <a:lnTo>
                      <a:pt x="188" y="438"/>
                    </a:lnTo>
                    <a:lnTo>
                      <a:pt x="188" y="438"/>
                    </a:lnTo>
                    <a:lnTo>
                      <a:pt x="186" y="438"/>
                    </a:lnTo>
                    <a:lnTo>
                      <a:pt x="185" y="433"/>
                    </a:lnTo>
                    <a:lnTo>
                      <a:pt x="185" y="433"/>
                    </a:lnTo>
                    <a:lnTo>
                      <a:pt x="179" y="433"/>
                    </a:lnTo>
                    <a:lnTo>
                      <a:pt x="180" y="428"/>
                    </a:lnTo>
                    <a:lnTo>
                      <a:pt x="180" y="425"/>
                    </a:lnTo>
                    <a:lnTo>
                      <a:pt x="184" y="424"/>
                    </a:lnTo>
                    <a:lnTo>
                      <a:pt x="185" y="421"/>
                    </a:lnTo>
                    <a:lnTo>
                      <a:pt x="187" y="421"/>
                    </a:lnTo>
                    <a:lnTo>
                      <a:pt x="186" y="420"/>
                    </a:lnTo>
                    <a:lnTo>
                      <a:pt x="189" y="418"/>
                    </a:lnTo>
                    <a:lnTo>
                      <a:pt x="193" y="418"/>
                    </a:lnTo>
                    <a:lnTo>
                      <a:pt x="196" y="416"/>
                    </a:lnTo>
                    <a:lnTo>
                      <a:pt x="200" y="418"/>
                    </a:lnTo>
                    <a:lnTo>
                      <a:pt x="204" y="416"/>
                    </a:lnTo>
                    <a:lnTo>
                      <a:pt x="204" y="413"/>
                    </a:lnTo>
                    <a:lnTo>
                      <a:pt x="208" y="412"/>
                    </a:lnTo>
                    <a:lnTo>
                      <a:pt x="210" y="413"/>
                    </a:lnTo>
                    <a:lnTo>
                      <a:pt x="215" y="412"/>
                    </a:lnTo>
                    <a:lnTo>
                      <a:pt x="216" y="409"/>
                    </a:lnTo>
                    <a:lnTo>
                      <a:pt x="215" y="406"/>
                    </a:lnTo>
                    <a:lnTo>
                      <a:pt x="210" y="404"/>
                    </a:lnTo>
                    <a:lnTo>
                      <a:pt x="210" y="404"/>
                    </a:lnTo>
                    <a:lnTo>
                      <a:pt x="207" y="406"/>
                    </a:lnTo>
                    <a:lnTo>
                      <a:pt x="207" y="403"/>
                    </a:lnTo>
                    <a:lnTo>
                      <a:pt x="209" y="401"/>
                    </a:lnTo>
                    <a:lnTo>
                      <a:pt x="214" y="401"/>
                    </a:lnTo>
                    <a:lnTo>
                      <a:pt x="216" y="402"/>
                    </a:lnTo>
                    <a:lnTo>
                      <a:pt x="220" y="402"/>
                    </a:lnTo>
                    <a:lnTo>
                      <a:pt x="222" y="399"/>
                    </a:lnTo>
                    <a:lnTo>
                      <a:pt x="222" y="398"/>
                    </a:lnTo>
                    <a:lnTo>
                      <a:pt x="230" y="394"/>
                    </a:lnTo>
                    <a:lnTo>
                      <a:pt x="233" y="390"/>
                    </a:lnTo>
                    <a:lnTo>
                      <a:pt x="237" y="390"/>
                    </a:lnTo>
                    <a:lnTo>
                      <a:pt x="237" y="390"/>
                    </a:lnTo>
                    <a:lnTo>
                      <a:pt x="237" y="388"/>
                    </a:lnTo>
                    <a:lnTo>
                      <a:pt x="245" y="382"/>
                    </a:lnTo>
                    <a:lnTo>
                      <a:pt x="250" y="382"/>
                    </a:lnTo>
                    <a:lnTo>
                      <a:pt x="256" y="376"/>
                    </a:lnTo>
                    <a:lnTo>
                      <a:pt x="261" y="376"/>
                    </a:lnTo>
                    <a:lnTo>
                      <a:pt x="272" y="362"/>
                    </a:lnTo>
                    <a:lnTo>
                      <a:pt x="267" y="375"/>
                    </a:lnTo>
                    <a:lnTo>
                      <a:pt x="267" y="377"/>
                    </a:lnTo>
                    <a:lnTo>
                      <a:pt x="267" y="377"/>
                    </a:lnTo>
                    <a:lnTo>
                      <a:pt x="270" y="379"/>
                    </a:lnTo>
                    <a:lnTo>
                      <a:pt x="270" y="379"/>
                    </a:lnTo>
                    <a:lnTo>
                      <a:pt x="274" y="375"/>
                    </a:lnTo>
                    <a:lnTo>
                      <a:pt x="276" y="374"/>
                    </a:lnTo>
                    <a:lnTo>
                      <a:pt x="283" y="372"/>
                    </a:lnTo>
                    <a:lnTo>
                      <a:pt x="289" y="366"/>
                    </a:lnTo>
                    <a:lnTo>
                      <a:pt x="285" y="375"/>
                    </a:lnTo>
                    <a:lnTo>
                      <a:pt x="280" y="379"/>
                    </a:lnTo>
                    <a:lnTo>
                      <a:pt x="276" y="379"/>
                    </a:lnTo>
                    <a:lnTo>
                      <a:pt x="270" y="384"/>
                    </a:lnTo>
                    <a:lnTo>
                      <a:pt x="270" y="387"/>
                    </a:lnTo>
                    <a:lnTo>
                      <a:pt x="273" y="391"/>
                    </a:lnTo>
                    <a:lnTo>
                      <a:pt x="275" y="398"/>
                    </a:lnTo>
                    <a:lnTo>
                      <a:pt x="269" y="394"/>
                    </a:lnTo>
                    <a:lnTo>
                      <a:pt x="267" y="394"/>
                    </a:lnTo>
                    <a:lnTo>
                      <a:pt x="266" y="395"/>
                    </a:lnTo>
                    <a:lnTo>
                      <a:pt x="262" y="395"/>
                    </a:lnTo>
                    <a:lnTo>
                      <a:pt x="259" y="391"/>
                    </a:lnTo>
                    <a:lnTo>
                      <a:pt x="259" y="389"/>
                    </a:lnTo>
                    <a:lnTo>
                      <a:pt x="254" y="390"/>
                    </a:lnTo>
                    <a:lnTo>
                      <a:pt x="252" y="391"/>
                    </a:lnTo>
                    <a:lnTo>
                      <a:pt x="247" y="394"/>
                    </a:lnTo>
                    <a:lnTo>
                      <a:pt x="244" y="394"/>
                    </a:lnTo>
                    <a:lnTo>
                      <a:pt x="241" y="396"/>
                    </a:lnTo>
                    <a:lnTo>
                      <a:pt x="241" y="398"/>
                    </a:lnTo>
                    <a:lnTo>
                      <a:pt x="241" y="401"/>
                    </a:lnTo>
                    <a:lnTo>
                      <a:pt x="239" y="405"/>
                    </a:lnTo>
                    <a:lnTo>
                      <a:pt x="236" y="408"/>
                    </a:lnTo>
                    <a:lnTo>
                      <a:pt x="235" y="412"/>
                    </a:lnTo>
                    <a:lnTo>
                      <a:pt x="225" y="419"/>
                    </a:lnTo>
                    <a:lnTo>
                      <a:pt x="223" y="421"/>
                    </a:lnTo>
                    <a:lnTo>
                      <a:pt x="223" y="424"/>
                    </a:lnTo>
                    <a:lnTo>
                      <a:pt x="225" y="426"/>
                    </a:lnTo>
                    <a:lnTo>
                      <a:pt x="226" y="425"/>
                    </a:lnTo>
                    <a:lnTo>
                      <a:pt x="228" y="424"/>
                    </a:lnTo>
                    <a:lnTo>
                      <a:pt x="231" y="423"/>
                    </a:lnTo>
                    <a:lnTo>
                      <a:pt x="235" y="423"/>
                    </a:lnTo>
                    <a:lnTo>
                      <a:pt x="235" y="426"/>
                    </a:lnTo>
                    <a:lnTo>
                      <a:pt x="229" y="431"/>
                    </a:lnTo>
                    <a:lnTo>
                      <a:pt x="226" y="431"/>
                    </a:lnTo>
                    <a:lnTo>
                      <a:pt x="224" y="434"/>
                    </a:lnTo>
                    <a:lnTo>
                      <a:pt x="221" y="433"/>
                    </a:lnTo>
                    <a:lnTo>
                      <a:pt x="220" y="433"/>
                    </a:lnTo>
                    <a:lnTo>
                      <a:pt x="217" y="433"/>
                    </a:lnTo>
                    <a:lnTo>
                      <a:pt x="217" y="436"/>
                    </a:lnTo>
                    <a:lnTo>
                      <a:pt x="215" y="435"/>
                    </a:lnTo>
                    <a:lnTo>
                      <a:pt x="214" y="436"/>
                    </a:lnTo>
                    <a:lnTo>
                      <a:pt x="214" y="439"/>
                    </a:lnTo>
                    <a:lnTo>
                      <a:pt x="217" y="442"/>
                    </a:lnTo>
                    <a:lnTo>
                      <a:pt x="217" y="441"/>
                    </a:lnTo>
                    <a:lnTo>
                      <a:pt x="220" y="439"/>
                    </a:lnTo>
                    <a:lnTo>
                      <a:pt x="221" y="440"/>
                    </a:lnTo>
                    <a:lnTo>
                      <a:pt x="221" y="438"/>
                    </a:lnTo>
                    <a:lnTo>
                      <a:pt x="225" y="438"/>
                    </a:lnTo>
                    <a:lnTo>
                      <a:pt x="225" y="438"/>
                    </a:lnTo>
                    <a:lnTo>
                      <a:pt x="229" y="436"/>
                    </a:lnTo>
                    <a:lnTo>
                      <a:pt x="231" y="434"/>
                    </a:lnTo>
                    <a:lnTo>
                      <a:pt x="231" y="432"/>
                    </a:lnTo>
                    <a:lnTo>
                      <a:pt x="236" y="427"/>
                    </a:lnTo>
                    <a:lnTo>
                      <a:pt x="236" y="432"/>
                    </a:lnTo>
                    <a:lnTo>
                      <a:pt x="236" y="433"/>
                    </a:lnTo>
                    <a:lnTo>
                      <a:pt x="236" y="434"/>
                    </a:lnTo>
                    <a:lnTo>
                      <a:pt x="238" y="433"/>
                    </a:lnTo>
                    <a:lnTo>
                      <a:pt x="243" y="430"/>
                    </a:lnTo>
                    <a:lnTo>
                      <a:pt x="247" y="430"/>
                    </a:lnTo>
                    <a:lnTo>
                      <a:pt x="248" y="431"/>
                    </a:lnTo>
                    <a:lnTo>
                      <a:pt x="248" y="431"/>
                    </a:lnTo>
                    <a:lnTo>
                      <a:pt x="250" y="425"/>
                    </a:lnTo>
                    <a:lnTo>
                      <a:pt x="254" y="423"/>
                    </a:lnTo>
                    <a:lnTo>
                      <a:pt x="256" y="423"/>
                    </a:lnTo>
                    <a:lnTo>
                      <a:pt x="258" y="419"/>
                    </a:lnTo>
                    <a:lnTo>
                      <a:pt x="262" y="416"/>
                    </a:lnTo>
                    <a:lnTo>
                      <a:pt x="262" y="420"/>
                    </a:lnTo>
                    <a:lnTo>
                      <a:pt x="263" y="420"/>
                    </a:lnTo>
                    <a:lnTo>
                      <a:pt x="266" y="424"/>
                    </a:lnTo>
                    <a:lnTo>
                      <a:pt x="266" y="425"/>
                    </a:lnTo>
                    <a:lnTo>
                      <a:pt x="268" y="425"/>
                    </a:lnTo>
                    <a:lnTo>
                      <a:pt x="269" y="426"/>
                    </a:lnTo>
                    <a:lnTo>
                      <a:pt x="270" y="425"/>
                    </a:lnTo>
                    <a:lnTo>
                      <a:pt x="272" y="420"/>
                    </a:lnTo>
                    <a:lnTo>
                      <a:pt x="276" y="420"/>
                    </a:lnTo>
                    <a:lnTo>
                      <a:pt x="277" y="420"/>
                    </a:lnTo>
                    <a:lnTo>
                      <a:pt x="277" y="420"/>
                    </a:lnTo>
                    <a:lnTo>
                      <a:pt x="276" y="419"/>
                    </a:lnTo>
                    <a:lnTo>
                      <a:pt x="277" y="414"/>
                    </a:lnTo>
                    <a:lnTo>
                      <a:pt x="283" y="412"/>
                    </a:lnTo>
                    <a:lnTo>
                      <a:pt x="284" y="411"/>
                    </a:lnTo>
                    <a:lnTo>
                      <a:pt x="284" y="410"/>
                    </a:lnTo>
                    <a:lnTo>
                      <a:pt x="282" y="410"/>
                    </a:lnTo>
                    <a:lnTo>
                      <a:pt x="280" y="409"/>
                    </a:lnTo>
                    <a:lnTo>
                      <a:pt x="275" y="408"/>
                    </a:lnTo>
                    <a:lnTo>
                      <a:pt x="277" y="404"/>
                    </a:lnTo>
                    <a:lnTo>
                      <a:pt x="281" y="404"/>
                    </a:lnTo>
                    <a:lnTo>
                      <a:pt x="281" y="404"/>
                    </a:lnTo>
                    <a:lnTo>
                      <a:pt x="277" y="401"/>
                    </a:lnTo>
                    <a:lnTo>
                      <a:pt x="277" y="397"/>
                    </a:lnTo>
                    <a:lnTo>
                      <a:pt x="282" y="396"/>
                    </a:lnTo>
                    <a:lnTo>
                      <a:pt x="284" y="395"/>
                    </a:lnTo>
                    <a:lnTo>
                      <a:pt x="284" y="395"/>
                    </a:lnTo>
                    <a:lnTo>
                      <a:pt x="283" y="391"/>
                    </a:lnTo>
                    <a:lnTo>
                      <a:pt x="290" y="389"/>
                    </a:lnTo>
                    <a:lnTo>
                      <a:pt x="293" y="391"/>
                    </a:lnTo>
                    <a:lnTo>
                      <a:pt x="296" y="391"/>
                    </a:lnTo>
                    <a:lnTo>
                      <a:pt x="303" y="391"/>
                    </a:lnTo>
                    <a:lnTo>
                      <a:pt x="295" y="396"/>
                    </a:lnTo>
                    <a:lnTo>
                      <a:pt x="295" y="398"/>
                    </a:lnTo>
                    <a:lnTo>
                      <a:pt x="296" y="401"/>
                    </a:lnTo>
                    <a:lnTo>
                      <a:pt x="297" y="396"/>
                    </a:lnTo>
                    <a:lnTo>
                      <a:pt x="300" y="395"/>
                    </a:lnTo>
                    <a:lnTo>
                      <a:pt x="304" y="395"/>
                    </a:lnTo>
                    <a:lnTo>
                      <a:pt x="302" y="399"/>
                    </a:lnTo>
                    <a:lnTo>
                      <a:pt x="303" y="398"/>
                    </a:lnTo>
                    <a:lnTo>
                      <a:pt x="304" y="396"/>
                    </a:lnTo>
                    <a:lnTo>
                      <a:pt x="306" y="397"/>
                    </a:lnTo>
                    <a:lnTo>
                      <a:pt x="310" y="396"/>
                    </a:lnTo>
                    <a:lnTo>
                      <a:pt x="311" y="396"/>
                    </a:lnTo>
                    <a:lnTo>
                      <a:pt x="313" y="394"/>
                    </a:lnTo>
                    <a:lnTo>
                      <a:pt x="318" y="392"/>
                    </a:lnTo>
                    <a:lnTo>
                      <a:pt x="321" y="395"/>
                    </a:lnTo>
                    <a:lnTo>
                      <a:pt x="320" y="397"/>
                    </a:lnTo>
                    <a:lnTo>
                      <a:pt x="317" y="397"/>
                    </a:lnTo>
                    <a:lnTo>
                      <a:pt x="313" y="401"/>
                    </a:lnTo>
                    <a:lnTo>
                      <a:pt x="311" y="401"/>
                    </a:lnTo>
                    <a:lnTo>
                      <a:pt x="311" y="402"/>
                    </a:lnTo>
                    <a:lnTo>
                      <a:pt x="311" y="402"/>
                    </a:lnTo>
                    <a:lnTo>
                      <a:pt x="317" y="403"/>
                    </a:lnTo>
                    <a:lnTo>
                      <a:pt x="320" y="406"/>
                    </a:lnTo>
                    <a:lnTo>
                      <a:pt x="319" y="410"/>
                    </a:lnTo>
                    <a:lnTo>
                      <a:pt x="314" y="406"/>
                    </a:lnTo>
                    <a:lnTo>
                      <a:pt x="311" y="406"/>
                    </a:lnTo>
                    <a:lnTo>
                      <a:pt x="308" y="406"/>
                    </a:lnTo>
                    <a:lnTo>
                      <a:pt x="308" y="408"/>
                    </a:lnTo>
                    <a:lnTo>
                      <a:pt x="310" y="408"/>
                    </a:lnTo>
                    <a:lnTo>
                      <a:pt x="312" y="406"/>
                    </a:lnTo>
                    <a:lnTo>
                      <a:pt x="317" y="410"/>
                    </a:lnTo>
                    <a:lnTo>
                      <a:pt x="313" y="412"/>
                    </a:lnTo>
                    <a:lnTo>
                      <a:pt x="312" y="412"/>
                    </a:lnTo>
                    <a:lnTo>
                      <a:pt x="315" y="412"/>
                    </a:lnTo>
                    <a:lnTo>
                      <a:pt x="319" y="417"/>
                    </a:lnTo>
                    <a:lnTo>
                      <a:pt x="321" y="419"/>
                    </a:lnTo>
                    <a:lnTo>
                      <a:pt x="323" y="420"/>
                    </a:lnTo>
                    <a:lnTo>
                      <a:pt x="328" y="418"/>
                    </a:lnTo>
                    <a:lnTo>
                      <a:pt x="330" y="421"/>
                    </a:lnTo>
                    <a:lnTo>
                      <a:pt x="330" y="424"/>
                    </a:lnTo>
                    <a:lnTo>
                      <a:pt x="328" y="425"/>
                    </a:lnTo>
                    <a:lnTo>
                      <a:pt x="328" y="425"/>
                    </a:lnTo>
                    <a:lnTo>
                      <a:pt x="329" y="425"/>
                    </a:lnTo>
                    <a:lnTo>
                      <a:pt x="330" y="427"/>
                    </a:lnTo>
                    <a:lnTo>
                      <a:pt x="332" y="427"/>
                    </a:lnTo>
                    <a:lnTo>
                      <a:pt x="332" y="426"/>
                    </a:lnTo>
                    <a:lnTo>
                      <a:pt x="332" y="425"/>
                    </a:lnTo>
                    <a:lnTo>
                      <a:pt x="333" y="423"/>
                    </a:lnTo>
                    <a:lnTo>
                      <a:pt x="340" y="423"/>
                    </a:lnTo>
                    <a:lnTo>
                      <a:pt x="336" y="427"/>
                    </a:lnTo>
                    <a:lnTo>
                      <a:pt x="336" y="428"/>
                    </a:lnTo>
                    <a:lnTo>
                      <a:pt x="333" y="432"/>
                    </a:lnTo>
                    <a:lnTo>
                      <a:pt x="336" y="435"/>
                    </a:lnTo>
                    <a:lnTo>
                      <a:pt x="334" y="436"/>
                    </a:lnTo>
                    <a:lnTo>
                      <a:pt x="337" y="438"/>
                    </a:lnTo>
                    <a:lnTo>
                      <a:pt x="340" y="436"/>
                    </a:lnTo>
                    <a:lnTo>
                      <a:pt x="342" y="438"/>
                    </a:lnTo>
                    <a:lnTo>
                      <a:pt x="345" y="436"/>
                    </a:lnTo>
                    <a:lnTo>
                      <a:pt x="349" y="438"/>
                    </a:lnTo>
                    <a:lnTo>
                      <a:pt x="354" y="436"/>
                    </a:lnTo>
                    <a:lnTo>
                      <a:pt x="356" y="438"/>
                    </a:lnTo>
                    <a:lnTo>
                      <a:pt x="356" y="440"/>
                    </a:lnTo>
                    <a:lnTo>
                      <a:pt x="357" y="440"/>
                    </a:lnTo>
                    <a:lnTo>
                      <a:pt x="359" y="442"/>
                    </a:lnTo>
                    <a:lnTo>
                      <a:pt x="362" y="443"/>
                    </a:lnTo>
                    <a:lnTo>
                      <a:pt x="362" y="446"/>
                    </a:lnTo>
                    <a:lnTo>
                      <a:pt x="364" y="446"/>
                    </a:lnTo>
                    <a:lnTo>
                      <a:pt x="367" y="443"/>
                    </a:lnTo>
                    <a:lnTo>
                      <a:pt x="369" y="442"/>
                    </a:lnTo>
                    <a:lnTo>
                      <a:pt x="372" y="443"/>
                    </a:lnTo>
                    <a:lnTo>
                      <a:pt x="372" y="447"/>
                    </a:lnTo>
                    <a:lnTo>
                      <a:pt x="369" y="449"/>
                    </a:lnTo>
                    <a:lnTo>
                      <a:pt x="367" y="449"/>
                    </a:lnTo>
                    <a:lnTo>
                      <a:pt x="371" y="450"/>
                    </a:lnTo>
                    <a:lnTo>
                      <a:pt x="372" y="454"/>
                    </a:lnTo>
                    <a:lnTo>
                      <a:pt x="373" y="455"/>
                    </a:lnTo>
                    <a:lnTo>
                      <a:pt x="378" y="456"/>
                    </a:lnTo>
                    <a:lnTo>
                      <a:pt x="384" y="455"/>
                    </a:lnTo>
                    <a:lnTo>
                      <a:pt x="386" y="454"/>
                    </a:lnTo>
                    <a:lnTo>
                      <a:pt x="387" y="455"/>
                    </a:lnTo>
                    <a:lnTo>
                      <a:pt x="388" y="454"/>
                    </a:lnTo>
                    <a:lnTo>
                      <a:pt x="392" y="450"/>
                    </a:lnTo>
                    <a:lnTo>
                      <a:pt x="396" y="450"/>
                    </a:lnTo>
                    <a:lnTo>
                      <a:pt x="394" y="455"/>
                    </a:lnTo>
                    <a:lnTo>
                      <a:pt x="391" y="456"/>
                    </a:lnTo>
                    <a:lnTo>
                      <a:pt x="391" y="462"/>
                    </a:lnTo>
                    <a:lnTo>
                      <a:pt x="389" y="465"/>
                    </a:lnTo>
                    <a:lnTo>
                      <a:pt x="386" y="465"/>
                    </a:lnTo>
                    <a:lnTo>
                      <a:pt x="384" y="465"/>
                    </a:lnTo>
                    <a:lnTo>
                      <a:pt x="385" y="467"/>
                    </a:lnTo>
                    <a:lnTo>
                      <a:pt x="386" y="469"/>
                    </a:lnTo>
                    <a:lnTo>
                      <a:pt x="387" y="470"/>
                    </a:lnTo>
                    <a:lnTo>
                      <a:pt x="389" y="469"/>
                    </a:lnTo>
                    <a:lnTo>
                      <a:pt x="393" y="471"/>
                    </a:lnTo>
                    <a:lnTo>
                      <a:pt x="391" y="475"/>
                    </a:lnTo>
                    <a:lnTo>
                      <a:pt x="391" y="475"/>
                    </a:lnTo>
                    <a:lnTo>
                      <a:pt x="393" y="477"/>
                    </a:lnTo>
                    <a:lnTo>
                      <a:pt x="394" y="477"/>
                    </a:lnTo>
                    <a:lnTo>
                      <a:pt x="396" y="477"/>
                    </a:lnTo>
                    <a:lnTo>
                      <a:pt x="397" y="475"/>
                    </a:lnTo>
                    <a:lnTo>
                      <a:pt x="401" y="469"/>
                    </a:lnTo>
                    <a:lnTo>
                      <a:pt x="403" y="469"/>
                    </a:lnTo>
                    <a:lnTo>
                      <a:pt x="401" y="460"/>
                    </a:lnTo>
                    <a:lnTo>
                      <a:pt x="396" y="447"/>
                    </a:lnTo>
                    <a:lnTo>
                      <a:pt x="400" y="442"/>
                    </a:lnTo>
                    <a:lnTo>
                      <a:pt x="394" y="441"/>
                    </a:lnTo>
                    <a:lnTo>
                      <a:pt x="388" y="445"/>
                    </a:lnTo>
                    <a:lnTo>
                      <a:pt x="384" y="442"/>
                    </a:lnTo>
                    <a:lnTo>
                      <a:pt x="372" y="442"/>
                    </a:lnTo>
                    <a:lnTo>
                      <a:pt x="373" y="441"/>
                    </a:lnTo>
                    <a:lnTo>
                      <a:pt x="553" y="121"/>
                    </a:lnTo>
                    <a:lnTo>
                      <a:pt x="553" y="121"/>
                    </a:lnTo>
                    <a:lnTo>
                      <a:pt x="550"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5" name="Freeform 180">
                <a:extLst>
                  <a:ext uri="{FF2B5EF4-FFF2-40B4-BE49-F238E27FC236}">
                    <a16:creationId xmlns:a16="http://schemas.microsoft.com/office/drawing/2014/main" id="{C9B104A5-7B24-89FE-7B37-E9B2CC285C74}"/>
                  </a:ext>
                </a:extLst>
              </p:cNvPr>
              <p:cNvSpPr/>
              <p:nvPr/>
            </p:nvSpPr>
            <p:spPr bwMode="auto">
              <a:xfrm>
                <a:off x="2882900" y="3346450"/>
                <a:ext cx="39688" cy="12700"/>
              </a:xfrm>
              <a:custGeom>
                <a:avLst/>
                <a:gdLst>
                  <a:gd name="T0" fmla="*/ 2 w 25"/>
                  <a:gd name="T1" fmla="*/ 7 h 8"/>
                  <a:gd name="T2" fmla="*/ 9 w 25"/>
                  <a:gd name="T3" fmla="*/ 7 h 8"/>
                  <a:gd name="T4" fmla="*/ 11 w 25"/>
                  <a:gd name="T5" fmla="*/ 8 h 8"/>
                  <a:gd name="T6" fmla="*/ 16 w 25"/>
                  <a:gd name="T7" fmla="*/ 7 h 8"/>
                  <a:gd name="T8" fmla="*/ 18 w 25"/>
                  <a:gd name="T9" fmla="*/ 7 h 8"/>
                  <a:gd name="T10" fmla="*/ 22 w 25"/>
                  <a:gd name="T11" fmla="*/ 6 h 8"/>
                  <a:gd name="T12" fmla="*/ 25 w 25"/>
                  <a:gd name="T13" fmla="*/ 2 h 8"/>
                  <a:gd name="T14" fmla="*/ 24 w 25"/>
                  <a:gd name="T15" fmla="*/ 2 h 8"/>
                  <a:gd name="T16" fmla="*/ 22 w 25"/>
                  <a:gd name="T17" fmla="*/ 0 h 8"/>
                  <a:gd name="T18" fmla="*/ 21 w 25"/>
                  <a:gd name="T19" fmla="*/ 0 h 8"/>
                  <a:gd name="T20" fmla="*/ 16 w 25"/>
                  <a:gd name="T21" fmla="*/ 1 h 8"/>
                  <a:gd name="T22" fmla="*/ 4 w 25"/>
                  <a:gd name="T23" fmla="*/ 0 h 8"/>
                  <a:gd name="T24" fmla="*/ 3 w 25"/>
                  <a:gd name="T25" fmla="*/ 1 h 8"/>
                  <a:gd name="T26" fmla="*/ 0 w 25"/>
                  <a:gd name="T27" fmla="*/ 2 h 8"/>
                  <a:gd name="T28" fmla="*/ 2 w 25"/>
                  <a:gd name="T29" fmla="*/ 5 h 8"/>
                  <a:gd name="T30" fmla="*/ 0 w 25"/>
                  <a:gd name="T31" fmla="*/ 6 h 8"/>
                  <a:gd name="T32" fmla="*/ 2 w 25"/>
                  <a:gd name="T33"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5" h="8">
                    <a:moveTo>
                      <a:pt x="2" y="7"/>
                    </a:moveTo>
                    <a:lnTo>
                      <a:pt x="9" y="7"/>
                    </a:lnTo>
                    <a:lnTo>
                      <a:pt x="11" y="8"/>
                    </a:lnTo>
                    <a:lnTo>
                      <a:pt x="16" y="7"/>
                    </a:lnTo>
                    <a:lnTo>
                      <a:pt x="18" y="7"/>
                    </a:lnTo>
                    <a:lnTo>
                      <a:pt x="22" y="6"/>
                    </a:lnTo>
                    <a:lnTo>
                      <a:pt x="25" y="2"/>
                    </a:lnTo>
                    <a:lnTo>
                      <a:pt x="24" y="2"/>
                    </a:lnTo>
                    <a:lnTo>
                      <a:pt x="22" y="0"/>
                    </a:lnTo>
                    <a:lnTo>
                      <a:pt x="21" y="0"/>
                    </a:lnTo>
                    <a:lnTo>
                      <a:pt x="16" y="1"/>
                    </a:lnTo>
                    <a:lnTo>
                      <a:pt x="4" y="0"/>
                    </a:lnTo>
                    <a:lnTo>
                      <a:pt x="3" y="1"/>
                    </a:lnTo>
                    <a:lnTo>
                      <a:pt x="0" y="2"/>
                    </a:lnTo>
                    <a:lnTo>
                      <a:pt x="2" y="5"/>
                    </a:lnTo>
                    <a:lnTo>
                      <a:pt x="0" y="6"/>
                    </a:lnTo>
                    <a:lnTo>
                      <a:pt x="2"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6" name="Freeform 181">
                <a:extLst>
                  <a:ext uri="{FF2B5EF4-FFF2-40B4-BE49-F238E27FC236}">
                    <a16:creationId xmlns:a16="http://schemas.microsoft.com/office/drawing/2014/main" id="{64FEB99A-2465-AA54-99DF-8B3594461E25}"/>
                  </a:ext>
                </a:extLst>
              </p:cNvPr>
              <p:cNvSpPr/>
              <p:nvPr/>
            </p:nvSpPr>
            <p:spPr bwMode="auto">
              <a:xfrm>
                <a:off x="2768600" y="3309938"/>
                <a:ext cx="88900" cy="57150"/>
              </a:xfrm>
              <a:custGeom>
                <a:avLst/>
                <a:gdLst>
                  <a:gd name="T0" fmla="*/ 1 w 56"/>
                  <a:gd name="T1" fmla="*/ 27 h 36"/>
                  <a:gd name="T2" fmla="*/ 3 w 56"/>
                  <a:gd name="T3" fmla="*/ 31 h 36"/>
                  <a:gd name="T4" fmla="*/ 2 w 56"/>
                  <a:gd name="T5" fmla="*/ 34 h 36"/>
                  <a:gd name="T6" fmla="*/ 4 w 56"/>
                  <a:gd name="T7" fmla="*/ 34 h 36"/>
                  <a:gd name="T8" fmla="*/ 5 w 56"/>
                  <a:gd name="T9" fmla="*/ 36 h 36"/>
                  <a:gd name="T10" fmla="*/ 5 w 56"/>
                  <a:gd name="T11" fmla="*/ 36 h 36"/>
                  <a:gd name="T12" fmla="*/ 7 w 56"/>
                  <a:gd name="T13" fmla="*/ 32 h 36"/>
                  <a:gd name="T14" fmla="*/ 10 w 56"/>
                  <a:gd name="T15" fmla="*/ 28 h 36"/>
                  <a:gd name="T16" fmla="*/ 10 w 56"/>
                  <a:gd name="T17" fmla="*/ 27 h 36"/>
                  <a:gd name="T18" fmla="*/ 12 w 56"/>
                  <a:gd name="T19" fmla="*/ 22 h 36"/>
                  <a:gd name="T20" fmla="*/ 15 w 56"/>
                  <a:gd name="T21" fmla="*/ 24 h 36"/>
                  <a:gd name="T22" fmla="*/ 16 w 56"/>
                  <a:gd name="T23" fmla="*/ 24 h 36"/>
                  <a:gd name="T24" fmla="*/ 18 w 56"/>
                  <a:gd name="T25" fmla="*/ 21 h 36"/>
                  <a:gd name="T26" fmla="*/ 22 w 56"/>
                  <a:gd name="T27" fmla="*/ 23 h 36"/>
                  <a:gd name="T28" fmla="*/ 22 w 56"/>
                  <a:gd name="T29" fmla="*/ 25 h 36"/>
                  <a:gd name="T30" fmla="*/ 23 w 56"/>
                  <a:gd name="T31" fmla="*/ 27 h 36"/>
                  <a:gd name="T32" fmla="*/ 26 w 56"/>
                  <a:gd name="T33" fmla="*/ 25 h 36"/>
                  <a:gd name="T34" fmla="*/ 31 w 56"/>
                  <a:gd name="T35" fmla="*/ 22 h 36"/>
                  <a:gd name="T36" fmla="*/ 36 w 56"/>
                  <a:gd name="T37" fmla="*/ 21 h 36"/>
                  <a:gd name="T38" fmla="*/ 40 w 56"/>
                  <a:gd name="T39" fmla="*/ 22 h 36"/>
                  <a:gd name="T40" fmla="*/ 44 w 56"/>
                  <a:gd name="T41" fmla="*/ 21 h 36"/>
                  <a:gd name="T42" fmla="*/ 46 w 56"/>
                  <a:gd name="T43" fmla="*/ 22 h 36"/>
                  <a:gd name="T44" fmla="*/ 49 w 56"/>
                  <a:gd name="T45" fmla="*/ 22 h 36"/>
                  <a:gd name="T46" fmla="*/ 53 w 56"/>
                  <a:gd name="T47" fmla="*/ 23 h 36"/>
                  <a:gd name="T48" fmla="*/ 54 w 56"/>
                  <a:gd name="T49" fmla="*/ 21 h 36"/>
                  <a:gd name="T50" fmla="*/ 55 w 56"/>
                  <a:gd name="T51" fmla="*/ 21 h 36"/>
                  <a:gd name="T52" fmla="*/ 56 w 56"/>
                  <a:gd name="T53" fmla="*/ 20 h 36"/>
                  <a:gd name="T54" fmla="*/ 55 w 56"/>
                  <a:gd name="T55" fmla="*/ 19 h 36"/>
                  <a:gd name="T56" fmla="*/ 49 w 56"/>
                  <a:gd name="T57" fmla="*/ 16 h 36"/>
                  <a:gd name="T58" fmla="*/ 47 w 56"/>
                  <a:gd name="T59" fmla="*/ 15 h 36"/>
                  <a:gd name="T60" fmla="*/ 44 w 56"/>
                  <a:gd name="T61" fmla="*/ 14 h 36"/>
                  <a:gd name="T62" fmla="*/ 41 w 56"/>
                  <a:gd name="T63" fmla="*/ 15 h 36"/>
                  <a:gd name="T64" fmla="*/ 37 w 56"/>
                  <a:gd name="T65" fmla="*/ 13 h 36"/>
                  <a:gd name="T66" fmla="*/ 32 w 56"/>
                  <a:gd name="T67" fmla="*/ 10 h 36"/>
                  <a:gd name="T68" fmla="*/ 23 w 56"/>
                  <a:gd name="T69" fmla="*/ 10 h 36"/>
                  <a:gd name="T70" fmla="*/ 32 w 56"/>
                  <a:gd name="T71" fmla="*/ 7 h 36"/>
                  <a:gd name="T72" fmla="*/ 36 w 56"/>
                  <a:gd name="T73" fmla="*/ 8 h 36"/>
                  <a:gd name="T74" fmla="*/ 33 w 56"/>
                  <a:gd name="T75" fmla="*/ 4 h 36"/>
                  <a:gd name="T76" fmla="*/ 32 w 56"/>
                  <a:gd name="T77" fmla="*/ 4 h 36"/>
                  <a:gd name="T78" fmla="*/ 30 w 56"/>
                  <a:gd name="T79" fmla="*/ 4 h 36"/>
                  <a:gd name="T80" fmla="*/ 27 w 56"/>
                  <a:gd name="T81" fmla="*/ 2 h 36"/>
                  <a:gd name="T82" fmla="*/ 16 w 56"/>
                  <a:gd name="T83" fmla="*/ 0 h 36"/>
                  <a:gd name="T84" fmla="*/ 14 w 56"/>
                  <a:gd name="T85" fmla="*/ 1 h 36"/>
                  <a:gd name="T86" fmla="*/ 11 w 56"/>
                  <a:gd name="T87" fmla="*/ 0 h 36"/>
                  <a:gd name="T88" fmla="*/ 7 w 56"/>
                  <a:gd name="T89" fmla="*/ 0 h 36"/>
                  <a:gd name="T90" fmla="*/ 5 w 56"/>
                  <a:gd name="T91" fmla="*/ 2 h 36"/>
                  <a:gd name="T92" fmla="*/ 5 w 56"/>
                  <a:gd name="T93" fmla="*/ 4 h 36"/>
                  <a:gd name="T94" fmla="*/ 4 w 56"/>
                  <a:gd name="T95" fmla="*/ 7 h 36"/>
                  <a:gd name="T96" fmla="*/ 5 w 56"/>
                  <a:gd name="T97" fmla="*/ 9 h 36"/>
                  <a:gd name="T98" fmla="*/ 4 w 56"/>
                  <a:gd name="T99" fmla="*/ 13 h 36"/>
                  <a:gd name="T100" fmla="*/ 2 w 56"/>
                  <a:gd name="T101" fmla="*/ 15 h 36"/>
                  <a:gd name="T102" fmla="*/ 2 w 56"/>
                  <a:gd name="T103" fmla="*/ 15 h 36"/>
                  <a:gd name="T104" fmla="*/ 3 w 56"/>
                  <a:gd name="T105" fmla="*/ 17 h 36"/>
                  <a:gd name="T106" fmla="*/ 3 w 56"/>
                  <a:gd name="T107" fmla="*/ 23 h 36"/>
                  <a:gd name="T108" fmla="*/ 0 w 56"/>
                  <a:gd name="T109" fmla="*/ 27 h 36"/>
                  <a:gd name="T110" fmla="*/ 0 w 56"/>
                  <a:gd name="T111" fmla="*/ 27 h 36"/>
                  <a:gd name="T112" fmla="*/ 1 w 56"/>
                  <a:gd name="T113"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6" h="36">
                    <a:moveTo>
                      <a:pt x="1" y="27"/>
                    </a:moveTo>
                    <a:lnTo>
                      <a:pt x="3" y="31"/>
                    </a:lnTo>
                    <a:lnTo>
                      <a:pt x="2" y="34"/>
                    </a:lnTo>
                    <a:lnTo>
                      <a:pt x="4" y="34"/>
                    </a:lnTo>
                    <a:lnTo>
                      <a:pt x="5" y="36"/>
                    </a:lnTo>
                    <a:lnTo>
                      <a:pt x="5" y="36"/>
                    </a:lnTo>
                    <a:lnTo>
                      <a:pt x="7" y="32"/>
                    </a:lnTo>
                    <a:lnTo>
                      <a:pt x="10" y="28"/>
                    </a:lnTo>
                    <a:lnTo>
                      <a:pt x="10" y="27"/>
                    </a:lnTo>
                    <a:lnTo>
                      <a:pt x="12" y="22"/>
                    </a:lnTo>
                    <a:lnTo>
                      <a:pt x="15" y="24"/>
                    </a:lnTo>
                    <a:lnTo>
                      <a:pt x="16" y="24"/>
                    </a:lnTo>
                    <a:lnTo>
                      <a:pt x="18" y="21"/>
                    </a:lnTo>
                    <a:lnTo>
                      <a:pt x="22" y="23"/>
                    </a:lnTo>
                    <a:lnTo>
                      <a:pt x="22" y="25"/>
                    </a:lnTo>
                    <a:lnTo>
                      <a:pt x="23" y="27"/>
                    </a:lnTo>
                    <a:lnTo>
                      <a:pt x="26" y="25"/>
                    </a:lnTo>
                    <a:lnTo>
                      <a:pt x="31" y="22"/>
                    </a:lnTo>
                    <a:lnTo>
                      <a:pt x="36" y="21"/>
                    </a:lnTo>
                    <a:lnTo>
                      <a:pt x="40" y="22"/>
                    </a:lnTo>
                    <a:lnTo>
                      <a:pt x="44" y="21"/>
                    </a:lnTo>
                    <a:lnTo>
                      <a:pt x="46" y="22"/>
                    </a:lnTo>
                    <a:lnTo>
                      <a:pt x="49" y="22"/>
                    </a:lnTo>
                    <a:lnTo>
                      <a:pt x="53" y="23"/>
                    </a:lnTo>
                    <a:lnTo>
                      <a:pt x="54" y="21"/>
                    </a:lnTo>
                    <a:lnTo>
                      <a:pt x="55" y="21"/>
                    </a:lnTo>
                    <a:lnTo>
                      <a:pt x="56" y="20"/>
                    </a:lnTo>
                    <a:lnTo>
                      <a:pt x="55" y="19"/>
                    </a:lnTo>
                    <a:lnTo>
                      <a:pt x="49" y="16"/>
                    </a:lnTo>
                    <a:lnTo>
                      <a:pt x="47" y="15"/>
                    </a:lnTo>
                    <a:lnTo>
                      <a:pt x="44" y="14"/>
                    </a:lnTo>
                    <a:lnTo>
                      <a:pt x="41" y="15"/>
                    </a:lnTo>
                    <a:lnTo>
                      <a:pt x="37" y="13"/>
                    </a:lnTo>
                    <a:lnTo>
                      <a:pt x="32" y="10"/>
                    </a:lnTo>
                    <a:lnTo>
                      <a:pt x="23" y="10"/>
                    </a:lnTo>
                    <a:lnTo>
                      <a:pt x="32" y="7"/>
                    </a:lnTo>
                    <a:lnTo>
                      <a:pt x="36" y="8"/>
                    </a:lnTo>
                    <a:lnTo>
                      <a:pt x="33" y="4"/>
                    </a:lnTo>
                    <a:lnTo>
                      <a:pt x="32" y="4"/>
                    </a:lnTo>
                    <a:lnTo>
                      <a:pt x="30" y="4"/>
                    </a:lnTo>
                    <a:lnTo>
                      <a:pt x="27" y="2"/>
                    </a:lnTo>
                    <a:lnTo>
                      <a:pt x="16" y="0"/>
                    </a:lnTo>
                    <a:lnTo>
                      <a:pt x="14" y="1"/>
                    </a:lnTo>
                    <a:lnTo>
                      <a:pt x="11" y="0"/>
                    </a:lnTo>
                    <a:lnTo>
                      <a:pt x="7" y="0"/>
                    </a:lnTo>
                    <a:lnTo>
                      <a:pt x="5" y="2"/>
                    </a:lnTo>
                    <a:lnTo>
                      <a:pt x="5" y="4"/>
                    </a:lnTo>
                    <a:lnTo>
                      <a:pt x="4" y="7"/>
                    </a:lnTo>
                    <a:lnTo>
                      <a:pt x="5" y="9"/>
                    </a:lnTo>
                    <a:lnTo>
                      <a:pt x="4" y="13"/>
                    </a:lnTo>
                    <a:lnTo>
                      <a:pt x="2" y="15"/>
                    </a:lnTo>
                    <a:lnTo>
                      <a:pt x="2" y="15"/>
                    </a:lnTo>
                    <a:lnTo>
                      <a:pt x="3" y="17"/>
                    </a:lnTo>
                    <a:lnTo>
                      <a:pt x="3" y="23"/>
                    </a:lnTo>
                    <a:lnTo>
                      <a:pt x="0" y="27"/>
                    </a:lnTo>
                    <a:lnTo>
                      <a:pt x="0" y="27"/>
                    </a:lnTo>
                    <a:lnTo>
                      <a:pt x="1"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7" name="Freeform 182">
                <a:extLst>
                  <a:ext uri="{FF2B5EF4-FFF2-40B4-BE49-F238E27FC236}">
                    <a16:creationId xmlns:a16="http://schemas.microsoft.com/office/drawing/2014/main" id="{6DB07436-C418-7923-0EA4-9FD5E31F508F}"/>
                  </a:ext>
                </a:extLst>
              </p:cNvPr>
              <p:cNvSpPr/>
              <p:nvPr/>
            </p:nvSpPr>
            <p:spPr bwMode="auto">
              <a:xfrm>
                <a:off x="3302000" y="809625"/>
                <a:ext cx="1027113" cy="1292225"/>
              </a:xfrm>
              <a:custGeom>
                <a:avLst/>
                <a:gdLst>
                  <a:gd name="T0" fmla="*/ 435 w 560"/>
                  <a:gd name="T1" fmla="*/ 160 h 703"/>
                  <a:gd name="T2" fmla="*/ 470 w 560"/>
                  <a:gd name="T3" fmla="*/ 105 h 703"/>
                  <a:gd name="T4" fmla="*/ 411 w 560"/>
                  <a:gd name="T5" fmla="*/ 91 h 703"/>
                  <a:gd name="T6" fmla="*/ 421 w 560"/>
                  <a:gd name="T7" fmla="*/ 76 h 703"/>
                  <a:gd name="T8" fmla="*/ 494 w 560"/>
                  <a:gd name="T9" fmla="*/ 60 h 703"/>
                  <a:gd name="T10" fmla="*/ 450 w 560"/>
                  <a:gd name="T11" fmla="*/ 38 h 703"/>
                  <a:gd name="T12" fmla="*/ 381 w 560"/>
                  <a:gd name="T13" fmla="*/ 31 h 703"/>
                  <a:gd name="T14" fmla="*/ 455 w 560"/>
                  <a:gd name="T15" fmla="*/ 21 h 703"/>
                  <a:gd name="T16" fmla="*/ 372 w 560"/>
                  <a:gd name="T17" fmla="*/ 5 h 703"/>
                  <a:gd name="T18" fmla="*/ 326 w 560"/>
                  <a:gd name="T19" fmla="*/ 17 h 703"/>
                  <a:gd name="T20" fmla="*/ 323 w 560"/>
                  <a:gd name="T21" fmla="*/ 38 h 703"/>
                  <a:gd name="T22" fmla="*/ 303 w 560"/>
                  <a:gd name="T23" fmla="*/ 94 h 703"/>
                  <a:gd name="T24" fmla="*/ 260 w 560"/>
                  <a:gd name="T25" fmla="*/ 77 h 703"/>
                  <a:gd name="T26" fmla="*/ 226 w 560"/>
                  <a:gd name="T27" fmla="*/ 66 h 703"/>
                  <a:gd name="T28" fmla="*/ 180 w 560"/>
                  <a:gd name="T29" fmla="*/ 59 h 703"/>
                  <a:gd name="T30" fmla="*/ 135 w 560"/>
                  <a:gd name="T31" fmla="*/ 79 h 703"/>
                  <a:gd name="T32" fmla="*/ 86 w 560"/>
                  <a:gd name="T33" fmla="*/ 114 h 703"/>
                  <a:gd name="T34" fmla="*/ 84 w 560"/>
                  <a:gd name="T35" fmla="*/ 156 h 703"/>
                  <a:gd name="T36" fmla="*/ 6 w 560"/>
                  <a:gd name="T37" fmla="*/ 174 h 703"/>
                  <a:gd name="T38" fmla="*/ 44 w 560"/>
                  <a:gd name="T39" fmla="*/ 204 h 703"/>
                  <a:gd name="T40" fmla="*/ 2 w 560"/>
                  <a:gd name="T41" fmla="*/ 229 h 703"/>
                  <a:gd name="T42" fmla="*/ 31 w 560"/>
                  <a:gd name="T43" fmla="*/ 259 h 703"/>
                  <a:gd name="T44" fmla="*/ 102 w 560"/>
                  <a:gd name="T45" fmla="*/ 290 h 703"/>
                  <a:gd name="T46" fmla="*/ 106 w 560"/>
                  <a:gd name="T47" fmla="*/ 362 h 703"/>
                  <a:gd name="T48" fmla="*/ 92 w 560"/>
                  <a:gd name="T49" fmla="*/ 414 h 703"/>
                  <a:gd name="T50" fmla="*/ 119 w 560"/>
                  <a:gd name="T51" fmla="*/ 415 h 703"/>
                  <a:gd name="T52" fmla="*/ 128 w 560"/>
                  <a:gd name="T53" fmla="*/ 449 h 703"/>
                  <a:gd name="T54" fmla="*/ 118 w 560"/>
                  <a:gd name="T55" fmla="*/ 464 h 703"/>
                  <a:gd name="T56" fmla="*/ 116 w 560"/>
                  <a:gd name="T57" fmla="*/ 496 h 703"/>
                  <a:gd name="T58" fmla="*/ 115 w 560"/>
                  <a:gd name="T59" fmla="*/ 531 h 703"/>
                  <a:gd name="T60" fmla="*/ 85 w 560"/>
                  <a:gd name="T61" fmla="*/ 542 h 703"/>
                  <a:gd name="T62" fmla="*/ 92 w 560"/>
                  <a:gd name="T63" fmla="*/ 562 h 703"/>
                  <a:gd name="T64" fmla="*/ 87 w 560"/>
                  <a:gd name="T65" fmla="*/ 589 h 703"/>
                  <a:gd name="T66" fmla="*/ 84 w 560"/>
                  <a:gd name="T67" fmla="*/ 614 h 703"/>
                  <a:gd name="T68" fmla="*/ 93 w 560"/>
                  <a:gd name="T69" fmla="*/ 647 h 703"/>
                  <a:gd name="T70" fmla="*/ 118 w 560"/>
                  <a:gd name="T71" fmla="*/ 682 h 703"/>
                  <a:gd name="T72" fmla="*/ 149 w 560"/>
                  <a:gd name="T73" fmla="*/ 697 h 703"/>
                  <a:gd name="T74" fmla="*/ 161 w 560"/>
                  <a:gd name="T75" fmla="*/ 681 h 703"/>
                  <a:gd name="T76" fmla="*/ 171 w 560"/>
                  <a:gd name="T77" fmla="*/ 646 h 703"/>
                  <a:gd name="T78" fmla="*/ 201 w 560"/>
                  <a:gd name="T79" fmla="*/ 628 h 703"/>
                  <a:gd name="T80" fmla="*/ 208 w 560"/>
                  <a:gd name="T81" fmla="*/ 594 h 703"/>
                  <a:gd name="T82" fmla="*/ 248 w 560"/>
                  <a:gd name="T83" fmla="*/ 569 h 703"/>
                  <a:gd name="T84" fmla="*/ 283 w 560"/>
                  <a:gd name="T85" fmla="*/ 564 h 703"/>
                  <a:gd name="T86" fmla="*/ 315 w 560"/>
                  <a:gd name="T87" fmla="*/ 518 h 703"/>
                  <a:gd name="T88" fmla="*/ 363 w 560"/>
                  <a:gd name="T89" fmla="*/ 521 h 703"/>
                  <a:gd name="T90" fmla="*/ 410 w 560"/>
                  <a:gd name="T91" fmla="*/ 500 h 703"/>
                  <a:gd name="T92" fmla="*/ 376 w 560"/>
                  <a:gd name="T93" fmla="*/ 483 h 703"/>
                  <a:gd name="T94" fmla="*/ 378 w 560"/>
                  <a:gd name="T95" fmla="*/ 463 h 703"/>
                  <a:gd name="T96" fmla="*/ 396 w 560"/>
                  <a:gd name="T97" fmla="*/ 447 h 703"/>
                  <a:gd name="T98" fmla="*/ 431 w 560"/>
                  <a:gd name="T99" fmla="*/ 465 h 703"/>
                  <a:gd name="T100" fmla="*/ 412 w 560"/>
                  <a:gd name="T101" fmla="*/ 425 h 703"/>
                  <a:gd name="T102" fmla="*/ 399 w 560"/>
                  <a:gd name="T103" fmla="*/ 408 h 703"/>
                  <a:gd name="T104" fmla="*/ 398 w 560"/>
                  <a:gd name="T105" fmla="*/ 396 h 703"/>
                  <a:gd name="T106" fmla="*/ 427 w 560"/>
                  <a:gd name="T107" fmla="*/ 394 h 703"/>
                  <a:gd name="T108" fmla="*/ 437 w 560"/>
                  <a:gd name="T109" fmla="*/ 373 h 703"/>
                  <a:gd name="T110" fmla="*/ 457 w 560"/>
                  <a:gd name="T111" fmla="*/ 348 h 703"/>
                  <a:gd name="T112" fmla="*/ 463 w 560"/>
                  <a:gd name="T113" fmla="*/ 340 h 703"/>
                  <a:gd name="T114" fmla="*/ 460 w 560"/>
                  <a:gd name="T115" fmla="*/ 311 h 703"/>
                  <a:gd name="T116" fmla="*/ 481 w 560"/>
                  <a:gd name="T117" fmla="*/ 294 h 703"/>
                  <a:gd name="T118" fmla="*/ 470 w 560"/>
                  <a:gd name="T119" fmla="*/ 254 h 703"/>
                  <a:gd name="T120" fmla="*/ 507 w 560"/>
                  <a:gd name="T121" fmla="*/ 176 h 703"/>
                  <a:gd name="T122" fmla="*/ 506 w 560"/>
                  <a:gd name="T123" fmla="*/ 159 h 703"/>
                  <a:gd name="T124" fmla="*/ 544 w 560"/>
                  <a:gd name="T125" fmla="*/ 139 h 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60" h="703">
                    <a:moveTo>
                      <a:pt x="509" y="119"/>
                    </a:moveTo>
                    <a:cubicBezTo>
                      <a:pt x="506" y="119"/>
                      <a:pt x="506" y="119"/>
                      <a:pt x="506" y="119"/>
                    </a:cubicBezTo>
                    <a:cubicBezTo>
                      <a:pt x="504" y="117"/>
                      <a:pt x="504" y="117"/>
                      <a:pt x="504" y="117"/>
                    </a:cubicBezTo>
                    <a:cubicBezTo>
                      <a:pt x="504" y="116"/>
                      <a:pt x="504" y="116"/>
                      <a:pt x="504" y="116"/>
                    </a:cubicBezTo>
                    <a:cubicBezTo>
                      <a:pt x="504" y="116"/>
                      <a:pt x="504" y="116"/>
                      <a:pt x="504" y="116"/>
                    </a:cubicBezTo>
                    <a:cubicBezTo>
                      <a:pt x="504" y="117"/>
                      <a:pt x="504" y="117"/>
                      <a:pt x="504" y="117"/>
                    </a:cubicBezTo>
                    <a:cubicBezTo>
                      <a:pt x="505" y="118"/>
                      <a:pt x="505" y="118"/>
                      <a:pt x="505" y="118"/>
                    </a:cubicBezTo>
                    <a:cubicBezTo>
                      <a:pt x="503" y="121"/>
                      <a:pt x="503" y="121"/>
                      <a:pt x="503" y="121"/>
                    </a:cubicBezTo>
                    <a:cubicBezTo>
                      <a:pt x="503" y="122"/>
                      <a:pt x="503" y="122"/>
                      <a:pt x="503" y="122"/>
                    </a:cubicBezTo>
                    <a:cubicBezTo>
                      <a:pt x="500" y="127"/>
                      <a:pt x="500" y="127"/>
                      <a:pt x="500" y="127"/>
                    </a:cubicBezTo>
                    <a:cubicBezTo>
                      <a:pt x="500" y="122"/>
                      <a:pt x="500" y="122"/>
                      <a:pt x="500" y="122"/>
                    </a:cubicBezTo>
                    <a:cubicBezTo>
                      <a:pt x="500" y="121"/>
                      <a:pt x="500" y="121"/>
                      <a:pt x="500" y="121"/>
                    </a:cubicBezTo>
                    <a:cubicBezTo>
                      <a:pt x="500" y="118"/>
                      <a:pt x="500" y="118"/>
                      <a:pt x="500" y="118"/>
                    </a:cubicBezTo>
                    <a:cubicBezTo>
                      <a:pt x="499" y="116"/>
                      <a:pt x="499" y="116"/>
                      <a:pt x="499" y="116"/>
                    </a:cubicBezTo>
                    <a:cubicBezTo>
                      <a:pt x="499" y="114"/>
                      <a:pt x="499" y="114"/>
                      <a:pt x="499" y="114"/>
                    </a:cubicBezTo>
                    <a:cubicBezTo>
                      <a:pt x="499" y="113"/>
                      <a:pt x="499" y="113"/>
                      <a:pt x="499" y="113"/>
                    </a:cubicBezTo>
                    <a:cubicBezTo>
                      <a:pt x="498" y="111"/>
                      <a:pt x="498" y="111"/>
                      <a:pt x="498" y="111"/>
                    </a:cubicBezTo>
                    <a:cubicBezTo>
                      <a:pt x="498" y="112"/>
                      <a:pt x="498" y="112"/>
                      <a:pt x="498" y="112"/>
                    </a:cubicBezTo>
                    <a:cubicBezTo>
                      <a:pt x="497" y="114"/>
                      <a:pt x="497" y="114"/>
                      <a:pt x="497" y="114"/>
                    </a:cubicBezTo>
                    <a:cubicBezTo>
                      <a:pt x="497" y="115"/>
                      <a:pt x="497" y="115"/>
                      <a:pt x="497" y="115"/>
                    </a:cubicBezTo>
                    <a:cubicBezTo>
                      <a:pt x="496" y="118"/>
                      <a:pt x="496" y="118"/>
                      <a:pt x="496" y="118"/>
                    </a:cubicBezTo>
                    <a:cubicBezTo>
                      <a:pt x="492" y="122"/>
                      <a:pt x="492" y="122"/>
                      <a:pt x="492" y="122"/>
                    </a:cubicBezTo>
                    <a:cubicBezTo>
                      <a:pt x="490" y="124"/>
                      <a:pt x="490" y="124"/>
                      <a:pt x="490" y="124"/>
                    </a:cubicBezTo>
                    <a:cubicBezTo>
                      <a:pt x="488" y="124"/>
                      <a:pt x="488" y="124"/>
                      <a:pt x="488" y="124"/>
                    </a:cubicBezTo>
                    <a:cubicBezTo>
                      <a:pt x="487" y="125"/>
                      <a:pt x="487" y="125"/>
                      <a:pt x="487" y="125"/>
                    </a:cubicBezTo>
                    <a:cubicBezTo>
                      <a:pt x="484" y="127"/>
                      <a:pt x="484" y="127"/>
                      <a:pt x="484" y="127"/>
                    </a:cubicBezTo>
                    <a:cubicBezTo>
                      <a:pt x="482" y="127"/>
                      <a:pt x="482" y="127"/>
                      <a:pt x="482" y="127"/>
                    </a:cubicBezTo>
                    <a:cubicBezTo>
                      <a:pt x="480" y="129"/>
                      <a:pt x="480" y="129"/>
                      <a:pt x="480" y="129"/>
                    </a:cubicBezTo>
                    <a:cubicBezTo>
                      <a:pt x="476" y="131"/>
                      <a:pt x="476" y="131"/>
                      <a:pt x="476" y="131"/>
                    </a:cubicBezTo>
                    <a:cubicBezTo>
                      <a:pt x="470" y="131"/>
                      <a:pt x="470" y="131"/>
                      <a:pt x="470" y="131"/>
                    </a:cubicBezTo>
                    <a:cubicBezTo>
                      <a:pt x="470" y="132"/>
                      <a:pt x="470" y="132"/>
                      <a:pt x="470" y="132"/>
                    </a:cubicBezTo>
                    <a:cubicBezTo>
                      <a:pt x="468" y="134"/>
                      <a:pt x="468" y="134"/>
                      <a:pt x="468" y="134"/>
                    </a:cubicBezTo>
                    <a:cubicBezTo>
                      <a:pt x="465" y="134"/>
                      <a:pt x="465" y="134"/>
                      <a:pt x="465" y="134"/>
                    </a:cubicBezTo>
                    <a:cubicBezTo>
                      <a:pt x="463" y="134"/>
                      <a:pt x="463" y="134"/>
                      <a:pt x="463" y="134"/>
                    </a:cubicBezTo>
                    <a:cubicBezTo>
                      <a:pt x="462" y="134"/>
                      <a:pt x="462" y="134"/>
                      <a:pt x="462" y="134"/>
                    </a:cubicBezTo>
                    <a:cubicBezTo>
                      <a:pt x="459" y="137"/>
                      <a:pt x="459" y="137"/>
                      <a:pt x="459" y="137"/>
                    </a:cubicBezTo>
                    <a:cubicBezTo>
                      <a:pt x="455" y="141"/>
                      <a:pt x="455" y="141"/>
                      <a:pt x="455" y="141"/>
                    </a:cubicBezTo>
                    <a:cubicBezTo>
                      <a:pt x="454" y="143"/>
                      <a:pt x="454" y="143"/>
                      <a:pt x="454" y="143"/>
                    </a:cubicBezTo>
                    <a:cubicBezTo>
                      <a:pt x="452" y="144"/>
                      <a:pt x="452" y="144"/>
                      <a:pt x="452" y="144"/>
                    </a:cubicBezTo>
                    <a:cubicBezTo>
                      <a:pt x="448" y="147"/>
                      <a:pt x="448" y="147"/>
                      <a:pt x="448" y="147"/>
                    </a:cubicBezTo>
                    <a:cubicBezTo>
                      <a:pt x="445" y="150"/>
                      <a:pt x="445" y="150"/>
                      <a:pt x="445" y="150"/>
                    </a:cubicBezTo>
                    <a:cubicBezTo>
                      <a:pt x="444" y="149"/>
                      <a:pt x="444" y="149"/>
                      <a:pt x="444" y="149"/>
                    </a:cubicBezTo>
                    <a:cubicBezTo>
                      <a:pt x="442" y="150"/>
                      <a:pt x="442" y="150"/>
                      <a:pt x="442" y="150"/>
                    </a:cubicBezTo>
                    <a:cubicBezTo>
                      <a:pt x="440" y="153"/>
                      <a:pt x="440" y="153"/>
                      <a:pt x="440" y="153"/>
                    </a:cubicBezTo>
                    <a:cubicBezTo>
                      <a:pt x="438" y="155"/>
                      <a:pt x="438" y="155"/>
                      <a:pt x="438" y="155"/>
                    </a:cubicBezTo>
                    <a:cubicBezTo>
                      <a:pt x="437" y="157"/>
                      <a:pt x="437" y="157"/>
                      <a:pt x="437" y="157"/>
                    </a:cubicBezTo>
                    <a:cubicBezTo>
                      <a:pt x="435" y="160"/>
                      <a:pt x="435" y="160"/>
                      <a:pt x="435" y="160"/>
                    </a:cubicBezTo>
                    <a:cubicBezTo>
                      <a:pt x="434" y="157"/>
                      <a:pt x="434" y="157"/>
                      <a:pt x="434" y="157"/>
                    </a:cubicBezTo>
                    <a:cubicBezTo>
                      <a:pt x="435" y="154"/>
                      <a:pt x="435" y="154"/>
                      <a:pt x="435" y="154"/>
                    </a:cubicBezTo>
                    <a:cubicBezTo>
                      <a:pt x="435" y="152"/>
                      <a:pt x="435" y="152"/>
                      <a:pt x="435" y="152"/>
                    </a:cubicBezTo>
                    <a:cubicBezTo>
                      <a:pt x="435" y="149"/>
                      <a:pt x="435" y="149"/>
                      <a:pt x="435" y="149"/>
                    </a:cubicBezTo>
                    <a:cubicBezTo>
                      <a:pt x="437" y="148"/>
                      <a:pt x="437" y="148"/>
                      <a:pt x="437" y="148"/>
                    </a:cubicBezTo>
                    <a:cubicBezTo>
                      <a:pt x="438" y="147"/>
                      <a:pt x="438" y="147"/>
                      <a:pt x="438" y="147"/>
                    </a:cubicBezTo>
                    <a:cubicBezTo>
                      <a:pt x="442" y="145"/>
                      <a:pt x="442" y="145"/>
                      <a:pt x="442" y="145"/>
                    </a:cubicBezTo>
                    <a:cubicBezTo>
                      <a:pt x="443" y="144"/>
                      <a:pt x="443" y="144"/>
                      <a:pt x="443" y="144"/>
                    </a:cubicBezTo>
                    <a:cubicBezTo>
                      <a:pt x="446" y="142"/>
                      <a:pt x="446" y="142"/>
                      <a:pt x="446" y="142"/>
                    </a:cubicBezTo>
                    <a:cubicBezTo>
                      <a:pt x="449" y="139"/>
                      <a:pt x="449" y="139"/>
                      <a:pt x="449" y="139"/>
                    </a:cubicBezTo>
                    <a:cubicBezTo>
                      <a:pt x="450" y="137"/>
                      <a:pt x="450" y="137"/>
                      <a:pt x="450" y="137"/>
                    </a:cubicBezTo>
                    <a:cubicBezTo>
                      <a:pt x="453" y="136"/>
                      <a:pt x="453" y="136"/>
                      <a:pt x="453" y="136"/>
                    </a:cubicBezTo>
                    <a:cubicBezTo>
                      <a:pt x="455" y="133"/>
                      <a:pt x="455" y="133"/>
                      <a:pt x="455" y="133"/>
                    </a:cubicBezTo>
                    <a:cubicBezTo>
                      <a:pt x="455" y="132"/>
                      <a:pt x="455" y="132"/>
                      <a:pt x="455" y="132"/>
                    </a:cubicBezTo>
                    <a:cubicBezTo>
                      <a:pt x="455" y="130"/>
                      <a:pt x="455" y="130"/>
                      <a:pt x="455" y="130"/>
                    </a:cubicBezTo>
                    <a:cubicBezTo>
                      <a:pt x="457" y="127"/>
                      <a:pt x="457" y="127"/>
                      <a:pt x="457" y="127"/>
                    </a:cubicBezTo>
                    <a:cubicBezTo>
                      <a:pt x="458" y="129"/>
                      <a:pt x="458" y="129"/>
                      <a:pt x="458" y="129"/>
                    </a:cubicBezTo>
                    <a:cubicBezTo>
                      <a:pt x="459" y="129"/>
                      <a:pt x="459" y="129"/>
                      <a:pt x="459" y="129"/>
                    </a:cubicBezTo>
                    <a:cubicBezTo>
                      <a:pt x="460" y="127"/>
                      <a:pt x="460" y="127"/>
                      <a:pt x="460" y="127"/>
                    </a:cubicBezTo>
                    <a:cubicBezTo>
                      <a:pt x="462" y="126"/>
                      <a:pt x="462" y="126"/>
                      <a:pt x="462" y="126"/>
                    </a:cubicBezTo>
                    <a:cubicBezTo>
                      <a:pt x="462" y="125"/>
                      <a:pt x="462" y="125"/>
                      <a:pt x="462" y="125"/>
                    </a:cubicBezTo>
                    <a:cubicBezTo>
                      <a:pt x="464" y="122"/>
                      <a:pt x="464" y="122"/>
                      <a:pt x="464" y="122"/>
                    </a:cubicBezTo>
                    <a:cubicBezTo>
                      <a:pt x="466" y="121"/>
                      <a:pt x="466" y="121"/>
                      <a:pt x="466" y="121"/>
                    </a:cubicBezTo>
                    <a:cubicBezTo>
                      <a:pt x="467" y="122"/>
                      <a:pt x="467" y="122"/>
                      <a:pt x="467" y="122"/>
                    </a:cubicBezTo>
                    <a:cubicBezTo>
                      <a:pt x="469" y="120"/>
                      <a:pt x="469" y="120"/>
                      <a:pt x="469" y="120"/>
                    </a:cubicBezTo>
                    <a:cubicBezTo>
                      <a:pt x="471" y="119"/>
                      <a:pt x="471" y="119"/>
                      <a:pt x="471" y="119"/>
                    </a:cubicBezTo>
                    <a:cubicBezTo>
                      <a:pt x="472" y="120"/>
                      <a:pt x="472" y="120"/>
                      <a:pt x="472" y="120"/>
                    </a:cubicBezTo>
                    <a:cubicBezTo>
                      <a:pt x="473" y="120"/>
                      <a:pt x="473" y="120"/>
                      <a:pt x="473" y="120"/>
                    </a:cubicBezTo>
                    <a:cubicBezTo>
                      <a:pt x="480" y="114"/>
                      <a:pt x="480" y="114"/>
                      <a:pt x="480" y="114"/>
                    </a:cubicBezTo>
                    <a:cubicBezTo>
                      <a:pt x="481" y="112"/>
                      <a:pt x="481" y="112"/>
                      <a:pt x="481" y="112"/>
                    </a:cubicBezTo>
                    <a:cubicBezTo>
                      <a:pt x="482" y="108"/>
                      <a:pt x="482" y="108"/>
                      <a:pt x="482" y="108"/>
                    </a:cubicBezTo>
                    <a:cubicBezTo>
                      <a:pt x="484" y="104"/>
                      <a:pt x="484" y="104"/>
                      <a:pt x="484" y="104"/>
                    </a:cubicBezTo>
                    <a:cubicBezTo>
                      <a:pt x="486" y="101"/>
                      <a:pt x="486" y="101"/>
                      <a:pt x="486" y="101"/>
                    </a:cubicBezTo>
                    <a:cubicBezTo>
                      <a:pt x="486" y="99"/>
                      <a:pt x="486" y="99"/>
                      <a:pt x="486" y="99"/>
                    </a:cubicBezTo>
                    <a:cubicBezTo>
                      <a:pt x="486" y="95"/>
                      <a:pt x="486" y="95"/>
                      <a:pt x="486" y="95"/>
                    </a:cubicBezTo>
                    <a:cubicBezTo>
                      <a:pt x="486" y="93"/>
                      <a:pt x="486" y="93"/>
                      <a:pt x="486" y="93"/>
                    </a:cubicBezTo>
                    <a:cubicBezTo>
                      <a:pt x="485" y="93"/>
                      <a:pt x="485" y="93"/>
                      <a:pt x="485" y="93"/>
                    </a:cubicBezTo>
                    <a:cubicBezTo>
                      <a:pt x="482" y="93"/>
                      <a:pt x="482" y="93"/>
                      <a:pt x="482" y="93"/>
                    </a:cubicBezTo>
                    <a:cubicBezTo>
                      <a:pt x="478" y="93"/>
                      <a:pt x="478" y="93"/>
                      <a:pt x="478" y="93"/>
                    </a:cubicBezTo>
                    <a:cubicBezTo>
                      <a:pt x="475" y="92"/>
                      <a:pt x="475" y="92"/>
                      <a:pt x="475" y="92"/>
                    </a:cubicBezTo>
                    <a:cubicBezTo>
                      <a:pt x="473" y="92"/>
                      <a:pt x="473" y="92"/>
                      <a:pt x="473" y="92"/>
                    </a:cubicBezTo>
                    <a:cubicBezTo>
                      <a:pt x="472" y="93"/>
                      <a:pt x="472" y="93"/>
                      <a:pt x="472" y="93"/>
                    </a:cubicBezTo>
                    <a:cubicBezTo>
                      <a:pt x="471" y="94"/>
                      <a:pt x="471" y="94"/>
                      <a:pt x="471" y="94"/>
                    </a:cubicBezTo>
                    <a:cubicBezTo>
                      <a:pt x="472" y="95"/>
                      <a:pt x="472" y="95"/>
                      <a:pt x="472" y="95"/>
                    </a:cubicBezTo>
                    <a:cubicBezTo>
                      <a:pt x="471" y="97"/>
                      <a:pt x="471" y="97"/>
                      <a:pt x="471" y="97"/>
                    </a:cubicBezTo>
                    <a:cubicBezTo>
                      <a:pt x="471" y="101"/>
                      <a:pt x="471" y="101"/>
                      <a:pt x="471" y="101"/>
                    </a:cubicBezTo>
                    <a:cubicBezTo>
                      <a:pt x="470" y="105"/>
                      <a:pt x="470" y="105"/>
                      <a:pt x="470" y="105"/>
                    </a:cubicBezTo>
                    <a:cubicBezTo>
                      <a:pt x="467" y="109"/>
                      <a:pt x="467" y="109"/>
                      <a:pt x="467" y="109"/>
                    </a:cubicBezTo>
                    <a:cubicBezTo>
                      <a:pt x="465" y="107"/>
                      <a:pt x="465" y="107"/>
                      <a:pt x="465" y="107"/>
                    </a:cubicBezTo>
                    <a:cubicBezTo>
                      <a:pt x="464" y="107"/>
                      <a:pt x="464" y="107"/>
                      <a:pt x="464" y="107"/>
                    </a:cubicBezTo>
                    <a:cubicBezTo>
                      <a:pt x="463" y="107"/>
                      <a:pt x="463" y="107"/>
                      <a:pt x="463" y="107"/>
                    </a:cubicBezTo>
                    <a:cubicBezTo>
                      <a:pt x="463" y="108"/>
                      <a:pt x="463" y="108"/>
                      <a:pt x="463" y="108"/>
                    </a:cubicBezTo>
                    <a:cubicBezTo>
                      <a:pt x="461" y="109"/>
                      <a:pt x="461" y="109"/>
                      <a:pt x="461" y="109"/>
                    </a:cubicBezTo>
                    <a:cubicBezTo>
                      <a:pt x="458" y="108"/>
                      <a:pt x="458" y="108"/>
                      <a:pt x="458" y="108"/>
                    </a:cubicBezTo>
                    <a:cubicBezTo>
                      <a:pt x="457" y="108"/>
                      <a:pt x="457" y="108"/>
                      <a:pt x="457" y="108"/>
                    </a:cubicBezTo>
                    <a:cubicBezTo>
                      <a:pt x="457" y="108"/>
                      <a:pt x="453" y="106"/>
                      <a:pt x="452" y="106"/>
                    </a:cubicBezTo>
                    <a:cubicBezTo>
                      <a:pt x="452" y="106"/>
                      <a:pt x="450" y="106"/>
                      <a:pt x="448" y="106"/>
                    </a:cubicBezTo>
                    <a:cubicBezTo>
                      <a:pt x="446" y="107"/>
                      <a:pt x="446" y="107"/>
                      <a:pt x="446" y="107"/>
                    </a:cubicBezTo>
                    <a:cubicBezTo>
                      <a:pt x="442" y="108"/>
                      <a:pt x="442" y="108"/>
                      <a:pt x="442" y="108"/>
                    </a:cubicBezTo>
                    <a:cubicBezTo>
                      <a:pt x="439" y="109"/>
                      <a:pt x="439" y="109"/>
                      <a:pt x="439" y="109"/>
                    </a:cubicBezTo>
                    <a:cubicBezTo>
                      <a:pt x="437" y="109"/>
                      <a:pt x="437" y="109"/>
                      <a:pt x="437" y="109"/>
                    </a:cubicBezTo>
                    <a:cubicBezTo>
                      <a:pt x="436" y="106"/>
                      <a:pt x="436" y="106"/>
                      <a:pt x="436" y="106"/>
                    </a:cubicBezTo>
                    <a:cubicBezTo>
                      <a:pt x="437" y="104"/>
                      <a:pt x="437" y="104"/>
                      <a:pt x="437" y="104"/>
                    </a:cubicBezTo>
                    <a:cubicBezTo>
                      <a:pt x="437" y="103"/>
                      <a:pt x="437" y="103"/>
                      <a:pt x="437" y="103"/>
                    </a:cubicBezTo>
                    <a:cubicBezTo>
                      <a:pt x="438" y="100"/>
                      <a:pt x="438" y="100"/>
                      <a:pt x="438" y="100"/>
                    </a:cubicBezTo>
                    <a:cubicBezTo>
                      <a:pt x="440" y="99"/>
                      <a:pt x="440" y="99"/>
                      <a:pt x="440" y="99"/>
                    </a:cubicBezTo>
                    <a:cubicBezTo>
                      <a:pt x="441" y="100"/>
                      <a:pt x="441" y="100"/>
                      <a:pt x="441" y="100"/>
                    </a:cubicBezTo>
                    <a:cubicBezTo>
                      <a:pt x="441" y="100"/>
                      <a:pt x="441" y="100"/>
                      <a:pt x="441" y="100"/>
                    </a:cubicBezTo>
                    <a:cubicBezTo>
                      <a:pt x="444" y="99"/>
                      <a:pt x="444" y="99"/>
                      <a:pt x="444" y="99"/>
                    </a:cubicBezTo>
                    <a:cubicBezTo>
                      <a:pt x="451" y="98"/>
                      <a:pt x="451" y="98"/>
                      <a:pt x="451" y="98"/>
                    </a:cubicBezTo>
                    <a:cubicBezTo>
                      <a:pt x="452" y="97"/>
                      <a:pt x="452" y="97"/>
                      <a:pt x="452" y="97"/>
                    </a:cubicBezTo>
                    <a:cubicBezTo>
                      <a:pt x="453" y="95"/>
                      <a:pt x="453" y="95"/>
                      <a:pt x="453" y="95"/>
                    </a:cubicBezTo>
                    <a:cubicBezTo>
                      <a:pt x="453" y="93"/>
                      <a:pt x="453" y="93"/>
                      <a:pt x="453" y="93"/>
                    </a:cubicBezTo>
                    <a:cubicBezTo>
                      <a:pt x="455" y="92"/>
                      <a:pt x="455" y="92"/>
                      <a:pt x="455" y="92"/>
                    </a:cubicBezTo>
                    <a:cubicBezTo>
                      <a:pt x="455" y="92"/>
                      <a:pt x="455" y="92"/>
                      <a:pt x="455" y="92"/>
                    </a:cubicBezTo>
                    <a:cubicBezTo>
                      <a:pt x="455" y="91"/>
                      <a:pt x="455" y="91"/>
                      <a:pt x="455" y="91"/>
                    </a:cubicBezTo>
                    <a:cubicBezTo>
                      <a:pt x="454" y="90"/>
                      <a:pt x="454" y="90"/>
                      <a:pt x="454" y="90"/>
                    </a:cubicBezTo>
                    <a:cubicBezTo>
                      <a:pt x="453" y="90"/>
                      <a:pt x="453" y="90"/>
                      <a:pt x="453" y="90"/>
                    </a:cubicBezTo>
                    <a:cubicBezTo>
                      <a:pt x="448" y="90"/>
                      <a:pt x="448" y="90"/>
                      <a:pt x="448" y="90"/>
                    </a:cubicBezTo>
                    <a:cubicBezTo>
                      <a:pt x="444" y="89"/>
                      <a:pt x="444" y="89"/>
                      <a:pt x="444" y="89"/>
                    </a:cubicBezTo>
                    <a:cubicBezTo>
                      <a:pt x="441" y="88"/>
                      <a:pt x="441" y="88"/>
                      <a:pt x="441" y="88"/>
                    </a:cubicBezTo>
                    <a:cubicBezTo>
                      <a:pt x="439" y="87"/>
                      <a:pt x="439" y="87"/>
                      <a:pt x="439" y="87"/>
                    </a:cubicBezTo>
                    <a:cubicBezTo>
                      <a:pt x="433" y="88"/>
                      <a:pt x="433" y="88"/>
                      <a:pt x="433" y="88"/>
                    </a:cubicBezTo>
                    <a:cubicBezTo>
                      <a:pt x="430" y="87"/>
                      <a:pt x="430" y="87"/>
                      <a:pt x="430" y="87"/>
                    </a:cubicBezTo>
                    <a:cubicBezTo>
                      <a:pt x="428" y="86"/>
                      <a:pt x="428" y="86"/>
                      <a:pt x="428" y="86"/>
                    </a:cubicBezTo>
                    <a:cubicBezTo>
                      <a:pt x="425" y="86"/>
                      <a:pt x="425" y="86"/>
                      <a:pt x="425" y="86"/>
                    </a:cubicBezTo>
                    <a:cubicBezTo>
                      <a:pt x="422" y="87"/>
                      <a:pt x="422" y="87"/>
                      <a:pt x="422" y="87"/>
                    </a:cubicBezTo>
                    <a:cubicBezTo>
                      <a:pt x="420" y="86"/>
                      <a:pt x="420" y="86"/>
                      <a:pt x="420" y="86"/>
                    </a:cubicBezTo>
                    <a:cubicBezTo>
                      <a:pt x="418" y="86"/>
                      <a:pt x="418" y="86"/>
                      <a:pt x="418" y="86"/>
                    </a:cubicBezTo>
                    <a:cubicBezTo>
                      <a:pt x="417" y="86"/>
                      <a:pt x="417" y="86"/>
                      <a:pt x="417" y="86"/>
                    </a:cubicBezTo>
                    <a:cubicBezTo>
                      <a:pt x="416" y="88"/>
                      <a:pt x="416" y="88"/>
                      <a:pt x="416" y="88"/>
                    </a:cubicBezTo>
                    <a:cubicBezTo>
                      <a:pt x="415" y="90"/>
                      <a:pt x="415" y="90"/>
                      <a:pt x="415" y="90"/>
                    </a:cubicBezTo>
                    <a:cubicBezTo>
                      <a:pt x="413" y="92"/>
                      <a:pt x="413" y="92"/>
                      <a:pt x="413" y="92"/>
                    </a:cubicBezTo>
                    <a:cubicBezTo>
                      <a:pt x="411" y="91"/>
                      <a:pt x="411" y="91"/>
                      <a:pt x="411" y="91"/>
                    </a:cubicBezTo>
                    <a:cubicBezTo>
                      <a:pt x="411" y="89"/>
                      <a:pt x="411" y="89"/>
                      <a:pt x="411" y="89"/>
                    </a:cubicBezTo>
                    <a:cubicBezTo>
                      <a:pt x="411" y="89"/>
                      <a:pt x="411" y="89"/>
                      <a:pt x="411" y="89"/>
                    </a:cubicBezTo>
                    <a:cubicBezTo>
                      <a:pt x="405" y="91"/>
                      <a:pt x="405" y="91"/>
                      <a:pt x="405" y="91"/>
                    </a:cubicBezTo>
                    <a:cubicBezTo>
                      <a:pt x="402" y="92"/>
                      <a:pt x="402" y="92"/>
                      <a:pt x="402" y="92"/>
                    </a:cubicBezTo>
                    <a:cubicBezTo>
                      <a:pt x="401" y="93"/>
                      <a:pt x="401" y="93"/>
                      <a:pt x="401" y="93"/>
                    </a:cubicBezTo>
                    <a:cubicBezTo>
                      <a:pt x="399" y="95"/>
                      <a:pt x="399" y="95"/>
                      <a:pt x="399" y="95"/>
                    </a:cubicBezTo>
                    <a:cubicBezTo>
                      <a:pt x="397" y="95"/>
                      <a:pt x="397" y="95"/>
                      <a:pt x="397" y="95"/>
                    </a:cubicBezTo>
                    <a:cubicBezTo>
                      <a:pt x="395" y="95"/>
                      <a:pt x="395" y="95"/>
                      <a:pt x="395" y="95"/>
                    </a:cubicBezTo>
                    <a:cubicBezTo>
                      <a:pt x="393" y="96"/>
                      <a:pt x="393" y="96"/>
                      <a:pt x="393" y="96"/>
                    </a:cubicBezTo>
                    <a:cubicBezTo>
                      <a:pt x="391" y="97"/>
                      <a:pt x="391" y="97"/>
                      <a:pt x="391" y="97"/>
                    </a:cubicBezTo>
                    <a:cubicBezTo>
                      <a:pt x="390" y="98"/>
                      <a:pt x="390" y="98"/>
                      <a:pt x="390" y="98"/>
                    </a:cubicBezTo>
                    <a:cubicBezTo>
                      <a:pt x="389" y="100"/>
                      <a:pt x="389" y="100"/>
                      <a:pt x="389" y="100"/>
                    </a:cubicBezTo>
                    <a:cubicBezTo>
                      <a:pt x="388" y="102"/>
                      <a:pt x="388" y="102"/>
                      <a:pt x="388" y="102"/>
                    </a:cubicBezTo>
                    <a:cubicBezTo>
                      <a:pt x="385" y="102"/>
                      <a:pt x="385" y="102"/>
                      <a:pt x="385" y="102"/>
                    </a:cubicBezTo>
                    <a:cubicBezTo>
                      <a:pt x="384" y="99"/>
                      <a:pt x="384" y="99"/>
                      <a:pt x="384" y="99"/>
                    </a:cubicBezTo>
                    <a:cubicBezTo>
                      <a:pt x="384" y="97"/>
                      <a:pt x="384" y="97"/>
                      <a:pt x="384" y="97"/>
                    </a:cubicBezTo>
                    <a:cubicBezTo>
                      <a:pt x="383" y="96"/>
                      <a:pt x="383" y="96"/>
                      <a:pt x="383" y="96"/>
                    </a:cubicBezTo>
                    <a:cubicBezTo>
                      <a:pt x="382" y="94"/>
                      <a:pt x="382" y="94"/>
                      <a:pt x="382" y="94"/>
                    </a:cubicBezTo>
                    <a:cubicBezTo>
                      <a:pt x="382" y="92"/>
                      <a:pt x="382" y="92"/>
                      <a:pt x="382" y="92"/>
                    </a:cubicBezTo>
                    <a:cubicBezTo>
                      <a:pt x="384" y="89"/>
                      <a:pt x="384" y="89"/>
                      <a:pt x="384" y="89"/>
                    </a:cubicBezTo>
                    <a:cubicBezTo>
                      <a:pt x="386" y="89"/>
                      <a:pt x="386" y="89"/>
                      <a:pt x="386" y="89"/>
                    </a:cubicBezTo>
                    <a:cubicBezTo>
                      <a:pt x="389" y="88"/>
                      <a:pt x="389" y="88"/>
                      <a:pt x="389" y="88"/>
                    </a:cubicBezTo>
                    <a:cubicBezTo>
                      <a:pt x="391" y="88"/>
                      <a:pt x="391" y="88"/>
                      <a:pt x="391" y="88"/>
                    </a:cubicBezTo>
                    <a:cubicBezTo>
                      <a:pt x="393" y="87"/>
                      <a:pt x="393" y="87"/>
                      <a:pt x="393" y="87"/>
                    </a:cubicBezTo>
                    <a:cubicBezTo>
                      <a:pt x="393" y="86"/>
                      <a:pt x="393" y="86"/>
                      <a:pt x="393" y="86"/>
                    </a:cubicBezTo>
                    <a:cubicBezTo>
                      <a:pt x="396" y="85"/>
                      <a:pt x="396" y="85"/>
                      <a:pt x="396" y="85"/>
                    </a:cubicBezTo>
                    <a:cubicBezTo>
                      <a:pt x="399" y="85"/>
                      <a:pt x="399" y="85"/>
                      <a:pt x="399" y="85"/>
                    </a:cubicBezTo>
                    <a:cubicBezTo>
                      <a:pt x="402" y="84"/>
                      <a:pt x="402" y="84"/>
                      <a:pt x="402" y="84"/>
                    </a:cubicBezTo>
                    <a:cubicBezTo>
                      <a:pt x="404" y="82"/>
                      <a:pt x="404" y="82"/>
                      <a:pt x="404" y="82"/>
                    </a:cubicBezTo>
                    <a:cubicBezTo>
                      <a:pt x="406" y="82"/>
                      <a:pt x="406" y="82"/>
                      <a:pt x="406" y="82"/>
                    </a:cubicBezTo>
                    <a:cubicBezTo>
                      <a:pt x="407" y="82"/>
                      <a:pt x="407" y="82"/>
                      <a:pt x="407" y="82"/>
                    </a:cubicBezTo>
                    <a:cubicBezTo>
                      <a:pt x="409" y="82"/>
                      <a:pt x="409" y="82"/>
                      <a:pt x="409" y="82"/>
                    </a:cubicBezTo>
                    <a:cubicBezTo>
                      <a:pt x="409" y="81"/>
                      <a:pt x="409" y="81"/>
                      <a:pt x="409" y="81"/>
                    </a:cubicBezTo>
                    <a:cubicBezTo>
                      <a:pt x="409" y="80"/>
                      <a:pt x="409" y="80"/>
                      <a:pt x="409" y="80"/>
                    </a:cubicBezTo>
                    <a:cubicBezTo>
                      <a:pt x="408" y="80"/>
                      <a:pt x="408" y="80"/>
                      <a:pt x="408" y="80"/>
                    </a:cubicBezTo>
                    <a:cubicBezTo>
                      <a:pt x="405" y="80"/>
                      <a:pt x="405" y="80"/>
                      <a:pt x="405" y="80"/>
                    </a:cubicBezTo>
                    <a:cubicBezTo>
                      <a:pt x="403" y="79"/>
                      <a:pt x="403" y="79"/>
                      <a:pt x="403" y="79"/>
                    </a:cubicBezTo>
                    <a:cubicBezTo>
                      <a:pt x="404" y="76"/>
                      <a:pt x="404" y="76"/>
                      <a:pt x="404" y="76"/>
                    </a:cubicBezTo>
                    <a:cubicBezTo>
                      <a:pt x="407" y="76"/>
                      <a:pt x="407" y="76"/>
                      <a:pt x="407" y="76"/>
                    </a:cubicBezTo>
                    <a:cubicBezTo>
                      <a:pt x="408" y="77"/>
                      <a:pt x="408" y="77"/>
                      <a:pt x="408" y="77"/>
                    </a:cubicBezTo>
                    <a:cubicBezTo>
                      <a:pt x="410" y="77"/>
                      <a:pt x="410" y="77"/>
                      <a:pt x="410" y="77"/>
                    </a:cubicBezTo>
                    <a:cubicBezTo>
                      <a:pt x="412" y="78"/>
                      <a:pt x="412" y="78"/>
                      <a:pt x="412" y="78"/>
                    </a:cubicBezTo>
                    <a:cubicBezTo>
                      <a:pt x="412" y="79"/>
                      <a:pt x="412" y="79"/>
                      <a:pt x="412" y="79"/>
                    </a:cubicBezTo>
                    <a:cubicBezTo>
                      <a:pt x="415" y="78"/>
                      <a:pt x="415" y="78"/>
                      <a:pt x="415" y="78"/>
                    </a:cubicBezTo>
                    <a:cubicBezTo>
                      <a:pt x="418" y="78"/>
                      <a:pt x="418" y="78"/>
                      <a:pt x="418" y="78"/>
                    </a:cubicBezTo>
                    <a:cubicBezTo>
                      <a:pt x="419" y="78"/>
                      <a:pt x="419" y="78"/>
                      <a:pt x="419" y="78"/>
                    </a:cubicBezTo>
                    <a:cubicBezTo>
                      <a:pt x="421" y="76"/>
                      <a:pt x="421" y="76"/>
                      <a:pt x="421" y="76"/>
                    </a:cubicBezTo>
                    <a:cubicBezTo>
                      <a:pt x="423" y="76"/>
                      <a:pt x="423" y="76"/>
                      <a:pt x="423" y="76"/>
                    </a:cubicBezTo>
                    <a:cubicBezTo>
                      <a:pt x="426" y="76"/>
                      <a:pt x="426" y="76"/>
                      <a:pt x="426" y="76"/>
                    </a:cubicBezTo>
                    <a:cubicBezTo>
                      <a:pt x="428" y="77"/>
                      <a:pt x="428" y="77"/>
                      <a:pt x="428" y="77"/>
                    </a:cubicBezTo>
                    <a:cubicBezTo>
                      <a:pt x="431" y="76"/>
                      <a:pt x="431" y="76"/>
                      <a:pt x="431" y="76"/>
                    </a:cubicBezTo>
                    <a:cubicBezTo>
                      <a:pt x="432" y="76"/>
                      <a:pt x="432" y="76"/>
                      <a:pt x="432" y="76"/>
                    </a:cubicBezTo>
                    <a:cubicBezTo>
                      <a:pt x="434" y="77"/>
                      <a:pt x="434" y="77"/>
                      <a:pt x="434" y="77"/>
                    </a:cubicBezTo>
                    <a:cubicBezTo>
                      <a:pt x="438" y="77"/>
                      <a:pt x="438" y="77"/>
                      <a:pt x="438" y="77"/>
                    </a:cubicBezTo>
                    <a:cubicBezTo>
                      <a:pt x="439" y="78"/>
                      <a:pt x="439" y="78"/>
                      <a:pt x="439" y="78"/>
                    </a:cubicBezTo>
                    <a:cubicBezTo>
                      <a:pt x="440" y="78"/>
                      <a:pt x="440" y="78"/>
                      <a:pt x="440" y="78"/>
                    </a:cubicBezTo>
                    <a:cubicBezTo>
                      <a:pt x="443" y="80"/>
                      <a:pt x="443" y="80"/>
                      <a:pt x="443" y="80"/>
                    </a:cubicBezTo>
                    <a:cubicBezTo>
                      <a:pt x="445" y="81"/>
                      <a:pt x="445" y="81"/>
                      <a:pt x="445" y="81"/>
                    </a:cubicBezTo>
                    <a:cubicBezTo>
                      <a:pt x="447" y="80"/>
                      <a:pt x="447" y="80"/>
                      <a:pt x="447" y="80"/>
                    </a:cubicBezTo>
                    <a:cubicBezTo>
                      <a:pt x="448" y="79"/>
                      <a:pt x="448" y="79"/>
                      <a:pt x="448" y="79"/>
                    </a:cubicBezTo>
                    <a:cubicBezTo>
                      <a:pt x="450" y="79"/>
                      <a:pt x="450" y="79"/>
                      <a:pt x="450" y="79"/>
                    </a:cubicBezTo>
                    <a:cubicBezTo>
                      <a:pt x="453" y="80"/>
                      <a:pt x="453" y="80"/>
                      <a:pt x="453" y="80"/>
                    </a:cubicBezTo>
                    <a:cubicBezTo>
                      <a:pt x="455" y="80"/>
                      <a:pt x="455" y="80"/>
                      <a:pt x="455" y="80"/>
                    </a:cubicBezTo>
                    <a:cubicBezTo>
                      <a:pt x="456" y="81"/>
                      <a:pt x="456" y="81"/>
                      <a:pt x="456" y="81"/>
                    </a:cubicBezTo>
                    <a:cubicBezTo>
                      <a:pt x="458" y="81"/>
                      <a:pt x="458" y="81"/>
                      <a:pt x="458" y="81"/>
                    </a:cubicBezTo>
                    <a:cubicBezTo>
                      <a:pt x="461" y="80"/>
                      <a:pt x="461" y="80"/>
                      <a:pt x="461" y="80"/>
                    </a:cubicBezTo>
                    <a:cubicBezTo>
                      <a:pt x="463" y="78"/>
                      <a:pt x="463" y="78"/>
                      <a:pt x="463" y="78"/>
                    </a:cubicBezTo>
                    <a:cubicBezTo>
                      <a:pt x="466" y="78"/>
                      <a:pt x="466" y="78"/>
                      <a:pt x="466" y="78"/>
                    </a:cubicBezTo>
                    <a:cubicBezTo>
                      <a:pt x="468" y="80"/>
                      <a:pt x="468" y="80"/>
                      <a:pt x="468" y="80"/>
                    </a:cubicBezTo>
                    <a:cubicBezTo>
                      <a:pt x="468" y="80"/>
                      <a:pt x="468" y="80"/>
                      <a:pt x="468" y="80"/>
                    </a:cubicBezTo>
                    <a:cubicBezTo>
                      <a:pt x="470" y="78"/>
                      <a:pt x="470" y="78"/>
                      <a:pt x="470" y="78"/>
                    </a:cubicBezTo>
                    <a:cubicBezTo>
                      <a:pt x="473" y="79"/>
                      <a:pt x="473" y="79"/>
                      <a:pt x="473" y="79"/>
                    </a:cubicBezTo>
                    <a:cubicBezTo>
                      <a:pt x="473" y="76"/>
                      <a:pt x="473" y="76"/>
                      <a:pt x="473" y="76"/>
                    </a:cubicBezTo>
                    <a:cubicBezTo>
                      <a:pt x="475" y="75"/>
                      <a:pt x="475" y="75"/>
                      <a:pt x="475" y="75"/>
                    </a:cubicBezTo>
                    <a:cubicBezTo>
                      <a:pt x="478" y="78"/>
                      <a:pt x="478" y="78"/>
                      <a:pt x="478" y="78"/>
                    </a:cubicBezTo>
                    <a:cubicBezTo>
                      <a:pt x="479" y="78"/>
                      <a:pt x="479" y="78"/>
                      <a:pt x="479" y="78"/>
                    </a:cubicBezTo>
                    <a:cubicBezTo>
                      <a:pt x="480" y="78"/>
                      <a:pt x="480" y="78"/>
                      <a:pt x="480" y="78"/>
                    </a:cubicBezTo>
                    <a:cubicBezTo>
                      <a:pt x="484" y="77"/>
                      <a:pt x="484" y="77"/>
                      <a:pt x="484" y="77"/>
                    </a:cubicBezTo>
                    <a:cubicBezTo>
                      <a:pt x="488" y="76"/>
                      <a:pt x="488" y="76"/>
                      <a:pt x="488" y="76"/>
                    </a:cubicBezTo>
                    <a:cubicBezTo>
                      <a:pt x="490" y="74"/>
                      <a:pt x="490" y="74"/>
                      <a:pt x="490" y="74"/>
                    </a:cubicBezTo>
                    <a:cubicBezTo>
                      <a:pt x="490" y="74"/>
                      <a:pt x="490" y="74"/>
                      <a:pt x="490" y="74"/>
                    </a:cubicBezTo>
                    <a:cubicBezTo>
                      <a:pt x="490" y="72"/>
                      <a:pt x="490" y="72"/>
                      <a:pt x="490" y="72"/>
                    </a:cubicBezTo>
                    <a:cubicBezTo>
                      <a:pt x="492" y="71"/>
                      <a:pt x="492" y="71"/>
                      <a:pt x="492" y="71"/>
                    </a:cubicBezTo>
                    <a:cubicBezTo>
                      <a:pt x="494" y="72"/>
                      <a:pt x="494" y="72"/>
                      <a:pt x="494" y="72"/>
                    </a:cubicBezTo>
                    <a:cubicBezTo>
                      <a:pt x="495" y="71"/>
                      <a:pt x="495" y="71"/>
                      <a:pt x="495" y="71"/>
                    </a:cubicBezTo>
                    <a:cubicBezTo>
                      <a:pt x="497" y="70"/>
                      <a:pt x="497" y="70"/>
                      <a:pt x="497" y="70"/>
                    </a:cubicBezTo>
                    <a:cubicBezTo>
                      <a:pt x="498" y="69"/>
                      <a:pt x="498" y="69"/>
                      <a:pt x="498" y="69"/>
                    </a:cubicBezTo>
                    <a:cubicBezTo>
                      <a:pt x="498" y="68"/>
                      <a:pt x="498" y="68"/>
                      <a:pt x="498" y="68"/>
                    </a:cubicBezTo>
                    <a:cubicBezTo>
                      <a:pt x="499" y="66"/>
                      <a:pt x="499" y="66"/>
                      <a:pt x="499" y="66"/>
                    </a:cubicBezTo>
                    <a:cubicBezTo>
                      <a:pt x="500" y="65"/>
                      <a:pt x="500" y="65"/>
                      <a:pt x="500" y="65"/>
                    </a:cubicBezTo>
                    <a:cubicBezTo>
                      <a:pt x="500" y="64"/>
                      <a:pt x="500" y="64"/>
                      <a:pt x="500" y="64"/>
                    </a:cubicBezTo>
                    <a:cubicBezTo>
                      <a:pt x="500" y="63"/>
                      <a:pt x="500" y="63"/>
                      <a:pt x="500" y="63"/>
                    </a:cubicBezTo>
                    <a:cubicBezTo>
                      <a:pt x="497" y="61"/>
                      <a:pt x="497" y="61"/>
                      <a:pt x="497" y="61"/>
                    </a:cubicBezTo>
                    <a:cubicBezTo>
                      <a:pt x="494" y="60"/>
                      <a:pt x="494" y="60"/>
                      <a:pt x="494" y="60"/>
                    </a:cubicBezTo>
                    <a:cubicBezTo>
                      <a:pt x="491" y="57"/>
                      <a:pt x="491" y="57"/>
                      <a:pt x="491" y="57"/>
                    </a:cubicBezTo>
                    <a:cubicBezTo>
                      <a:pt x="491" y="56"/>
                      <a:pt x="491" y="56"/>
                      <a:pt x="491" y="56"/>
                    </a:cubicBezTo>
                    <a:cubicBezTo>
                      <a:pt x="490" y="55"/>
                      <a:pt x="490" y="55"/>
                      <a:pt x="490" y="55"/>
                    </a:cubicBezTo>
                    <a:cubicBezTo>
                      <a:pt x="486" y="55"/>
                      <a:pt x="486" y="55"/>
                      <a:pt x="486" y="55"/>
                    </a:cubicBezTo>
                    <a:cubicBezTo>
                      <a:pt x="484" y="52"/>
                      <a:pt x="484" y="52"/>
                      <a:pt x="484" y="52"/>
                    </a:cubicBezTo>
                    <a:cubicBezTo>
                      <a:pt x="484" y="51"/>
                      <a:pt x="484" y="51"/>
                      <a:pt x="484" y="51"/>
                    </a:cubicBezTo>
                    <a:cubicBezTo>
                      <a:pt x="483" y="51"/>
                      <a:pt x="483" y="51"/>
                      <a:pt x="483" y="51"/>
                    </a:cubicBezTo>
                    <a:cubicBezTo>
                      <a:pt x="481" y="52"/>
                      <a:pt x="481" y="52"/>
                      <a:pt x="481" y="52"/>
                    </a:cubicBezTo>
                    <a:cubicBezTo>
                      <a:pt x="479" y="51"/>
                      <a:pt x="479" y="51"/>
                      <a:pt x="479" y="51"/>
                    </a:cubicBezTo>
                    <a:cubicBezTo>
                      <a:pt x="479" y="49"/>
                      <a:pt x="479" y="49"/>
                      <a:pt x="479" y="49"/>
                    </a:cubicBezTo>
                    <a:cubicBezTo>
                      <a:pt x="478" y="49"/>
                      <a:pt x="478" y="49"/>
                      <a:pt x="478" y="49"/>
                    </a:cubicBezTo>
                    <a:cubicBezTo>
                      <a:pt x="473" y="49"/>
                      <a:pt x="473" y="49"/>
                      <a:pt x="473" y="49"/>
                    </a:cubicBezTo>
                    <a:cubicBezTo>
                      <a:pt x="472" y="49"/>
                      <a:pt x="472" y="49"/>
                      <a:pt x="472" y="49"/>
                    </a:cubicBezTo>
                    <a:cubicBezTo>
                      <a:pt x="472" y="50"/>
                      <a:pt x="472" y="50"/>
                      <a:pt x="472" y="50"/>
                    </a:cubicBezTo>
                    <a:cubicBezTo>
                      <a:pt x="471" y="53"/>
                      <a:pt x="471" y="53"/>
                      <a:pt x="471" y="53"/>
                    </a:cubicBezTo>
                    <a:cubicBezTo>
                      <a:pt x="469" y="51"/>
                      <a:pt x="469" y="51"/>
                      <a:pt x="469" y="51"/>
                    </a:cubicBezTo>
                    <a:cubicBezTo>
                      <a:pt x="468" y="51"/>
                      <a:pt x="468" y="51"/>
                      <a:pt x="468" y="51"/>
                    </a:cubicBezTo>
                    <a:cubicBezTo>
                      <a:pt x="464" y="53"/>
                      <a:pt x="464" y="53"/>
                      <a:pt x="464" y="53"/>
                    </a:cubicBezTo>
                    <a:cubicBezTo>
                      <a:pt x="462" y="53"/>
                      <a:pt x="462" y="53"/>
                      <a:pt x="462" y="53"/>
                    </a:cubicBezTo>
                    <a:cubicBezTo>
                      <a:pt x="459" y="52"/>
                      <a:pt x="459" y="52"/>
                      <a:pt x="459" y="52"/>
                    </a:cubicBezTo>
                    <a:cubicBezTo>
                      <a:pt x="456" y="51"/>
                      <a:pt x="456" y="51"/>
                      <a:pt x="456" y="51"/>
                    </a:cubicBezTo>
                    <a:cubicBezTo>
                      <a:pt x="454" y="51"/>
                      <a:pt x="454" y="51"/>
                      <a:pt x="454" y="51"/>
                    </a:cubicBezTo>
                    <a:cubicBezTo>
                      <a:pt x="452" y="48"/>
                      <a:pt x="452" y="48"/>
                      <a:pt x="452" y="48"/>
                    </a:cubicBezTo>
                    <a:cubicBezTo>
                      <a:pt x="453" y="45"/>
                      <a:pt x="453" y="45"/>
                      <a:pt x="453" y="45"/>
                    </a:cubicBezTo>
                    <a:cubicBezTo>
                      <a:pt x="455" y="45"/>
                      <a:pt x="455" y="45"/>
                      <a:pt x="455" y="45"/>
                    </a:cubicBezTo>
                    <a:cubicBezTo>
                      <a:pt x="456" y="46"/>
                      <a:pt x="456" y="46"/>
                      <a:pt x="456" y="46"/>
                    </a:cubicBezTo>
                    <a:cubicBezTo>
                      <a:pt x="455" y="43"/>
                      <a:pt x="455" y="43"/>
                      <a:pt x="455" y="43"/>
                    </a:cubicBezTo>
                    <a:cubicBezTo>
                      <a:pt x="458" y="41"/>
                      <a:pt x="458" y="41"/>
                      <a:pt x="458" y="41"/>
                    </a:cubicBezTo>
                    <a:cubicBezTo>
                      <a:pt x="460" y="43"/>
                      <a:pt x="460" y="43"/>
                      <a:pt x="460" y="43"/>
                    </a:cubicBezTo>
                    <a:cubicBezTo>
                      <a:pt x="462" y="45"/>
                      <a:pt x="462" y="45"/>
                      <a:pt x="462" y="45"/>
                    </a:cubicBezTo>
                    <a:cubicBezTo>
                      <a:pt x="463" y="45"/>
                      <a:pt x="463" y="45"/>
                      <a:pt x="463" y="45"/>
                    </a:cubicBezTo>
                    <a:cubicBezTo>
                      <a:pt x="467" y="44"/>
                      <a:pt x="467" y="44"/>
                      <a:pt x="467" y="44"/>
                    </a:cubicBezTo>
                    <a:cubicBezTo>
                      <a:pt x="470" y="41"/>
                      <a:pt x="470" y="41"/>
                      <a:pt x="470" y="41"/>
                    </a:cubicBezTo>
                    <a:cubicBezTo>
                      <a:pt x="470" y="41"/>
                      <a:pt x="470" y="41"/>
                      <a:pt x="470" y="41"/>
                    </a:cubicBezTo>
                    <a:cubicBezTo>
                      <a:pt x="469" y="40"/>
                      <a:pt x="469" y="40"/>
                      <a:pt x="469" y="40"/>
                    </a:cubicBezTo>
                    <a:cubicBezTo>
                      <a:pt x="468" y="39"/>
                      <a:pt x="468" y="39"/>
                      <a:pt x="468" y="39"/>
                    </a:cubicBezTo>
                    <a:cubicBezTo>
                      <a:pt x="468" y="37"/>
                      <a:pt x="468" y="37"/>
                      <a:pt x="468" y="37"/>
                    </a:cubicBezTo>
                    <a:cubicBezTo>
                      <a:pt x="469" y="36"/>
                      <a:pt x="469" y="36"/>
                      <a:pt x="469" y="36"/>
                    </a:cubicBezTo>
                    <a:cubicBezTo>
                      <a:pt x="467" y="34"/>
                      <a:pt x="467" y="34"/>
                      <a:pt x="467" y="34"/>
                    </a:cubicBezTo>
                    <a:cubicBezTo>
                      <a:pt x="465" y="32"/>
                      <a:pt x="465" y="32"/>
                      <a:pt x="465" y="32"/>
                    </a:cubicBezTo>
                    <a:cubicBezTo>
                      <a:pt x="465" y="32"/>
                      <a:pt x="465" y="32"/>
                      <a:pt x="465" y="32"/>
                    </a:cubicBezTo>
                    <a:cubicBezTo>
                      <a:pt x="464" y="32"/>
                      <a:pt x="464" y="32"/>
                      <a:pt x="464" y="32"/>
                    </a:cubicBezTo>
                    <a:cubicBezTo>
                      <a:pt x="462" y="34"/>
                      <a:pt x="462" y="34"/>
                      <a:pt x="462" y="34"/>
                    </a:cubicBezTo>
                    <a:cubicBezTo>
                      <a:pt x="458" y="36"/>
                      <a:pt x="458" y="36"/>
                      <a:pt x="458" y="36"/>
                    </a:cubicBezTo>
                    <a:cubicBezTo>
                      <a:pt x="454" y="36"/>
                      <a:pt x="454" y="36"/>
                      <a:pt x="454" y="36"/>
                    </a:cubicBezTo>
                    <a:cubicBezTo>
                      <a:pt x="452" y="38"/>
                      <a:pt x="452" y="38"/>
                      <a:pt x="452" y="38"/>
                    </a:cubicBezTo>
                    <a:cubicBezTo>
                      <a:pt x="450" y="38"/>
                      <a:pt x="450" y="38"/>
                      <a:pt x="450" y="38"/>
                    </a:cubicBezTo>
                    <a:cubicBezTo>
                      <a:pt x="449" y="36"/>
                      <a:pt x="449" y="36"/>
                      <a:pt x="449" y="36"/>
                    </a:cubicBezTo>
                    <a:cubicBezTo>
                      <a:pt x="448" y="36"/>
                      <a:pt x="448" y="36"/>
                      <a:pt x="448" y="36"/>
                    </a:cubicBezTo>
                    <a:cubicBezTo>
                      <a:pt x="447" y="36"/>
                      <a:pt x="447" y="36"/>
                      <a:pt x="447" y="36"/>
                    </a:cubicBezTo>
                    <a:cubicBezTo>
                      <a:pt x="445" y="37"/>
                      <a:pt x="445" y="37"/>
                      <a:pt x="445" y="37"/>
                    </a:cubicBezTo>
                    <a:cubicBezTo>
                      <a:pt x="443" y="36"/>
                      <a:pt x="443" y="36"/>
                      <a:pt x="443" y="36"/>
                    </a:cubicBezTo>
                    <a:cubicBezTo>
                      <a:pt x="441" y="35"/>
                      <a:pt x="441" y="35"/>
                      <a:pt x="441" y="35"/>
                    </a:cubicBezTo>
                    <a:cubicBezTo>
                      <a:pt x="439" y="34"/>
                      <a:pt x="439" y="34"/>
                      <a:pt x="439" y="34"/>
                    </a:cubicBezTo>
                    <a:cubicBezTo>
                      <a:pt x="436" y="33"/>
                      <a:pt x="436" y="33"/>
                      <a:pt x="436" y="33"/>
                    </a:cubicBezTo>
                    <a:cubicBezTo>
                      <a:pt x="434" y="33"/>
                      <a:pt x="434" y="33"/>
                      <a:pt x="434" y="33"/>
                    </a:cubicBezTo>
                    <a:cubicBezTo>
                      <a:pt x="431" y="31"/>
                      <a:pt x="431" y="31"/>
                      <a:pt x="431" y="31"/>
                    </a:cubicBezTo>
                    <a:cubicBezTo>
                      <a:pt x="428" y="31"/>
                      <a:pt x="428" y="31"/>
                      <a:pt x="428" y="31"/>
                    </a:cubicBezTo>
                    <a:cubicBezTo>
                      <a:pt x="424" y="31"/>
                      <a:pt x="424" y="31"/>
                      <a:pt x="424" y="31"/>
                    </a:cubicBezTo>
                    <a:cubicBezTo>
                      <a:pt x="417" y="33"/>
                      <a:pt x="417" y="33"/>
                      <a:pt x="417" y="33"/>
                    </a:cubicBezTo>
                    <a:cubicBezTo>
                      <a:pt x="414" y="34"/>
                      <a:pt x="414" y="34"/>
                      <a:pt x="414" y="34"/>
                    </a:cubicBezTo>
                    <a:cubicBezTo>
                      <a:pt x="411" y="34"/>
                      <a:pt x="411" y="34"/>
                      <a:pt x="411" y="34"/>
                    </a:cubicBezTo>
                    <a:cubicBezTo>
                      <a:pt x="409" y="34"/>
                      <a:pt x="409" y="34"/>
                      <a:pt x="409" y="34"/>
                    </a:cubicBezTo>
                    <a:cubicBezTo>
                      <a:pt x="406" y="34"/>
                      <a:pt x="406" y="34"/>
                      <a:pt x="406" y="34"/>
                    </a:cubicBezTo>
                    <a:cubicBezTo>
                      <a:pt x="407" y="37"/>
                      <a:pt x="407" y="37"/>
                      <a:pt x="407" y="37"/>
                    </a:cubicBezTo>
                    <a:cubicBezTo>
                      <a:pt x="407" y="40"/>
                      <a:pt x="407" y="40"/>
                      <a:pt x="407" y="40"/>
                    </a:cubicBezTo>
                    <a:cubicBezTo>
                      <a:pt x="404" y="40"/>
                      <a:pt x="404" y="40"/>
                      <a:pt x="404" y="40"/>
                    </a:cubicBezTo>
                    <a:cubicBezTo>
                      <a:pt x="402" y="38"/>
                      <a:pt x="402" y="38"/>
                      <a:pt x="402" y="38"/>
                    </a:cubicBezTo>
                    <a:cubicBezTo>
                      <a:pt x="400" y="34"/>
                      <a:pt x="400" y="34"/>
                      <a:pt x="400" y="34"/>
                    </a:cubicBezTo>
                    <a:cubicBezTo>
                      <a:pt x="400" y="34"/>
                      <a:pt x="400" y="34"/>
                      <a:pt x="400" y="34"/>
                    </a:cubicBezTo>
                    <a:cubicBezTo>
                      <a:pt x="398" y="34"/>
                      <a:pt x="398" y="34"/>
                      <a:pt x="398" y="34"/>
                    </a:cubicBezTo>
                    <a:cubicBezTo>
                      <a:pt x="396" y="34"/>
                      <a:pt x="396" y="34"/>
                      <a:pt x="396" y="34"/>
                    </a:cubicBezTo>
                    <a:cubicBezTo>
                      <a:pt x="393" y="35"/>
                      <a:pt x="393" y="35"/>
                      <a:pt x="393" y="35"/>
                    </a:cubicBezTo>
                    <a:cubicBezTo>
                      <a:pt x="391" y="35"/>
                      <a:pt x="391" y="35"/>
                      <a:pt x="391" y="35"/>
                    </a:cubicBezTo>
                    <a:cubicBezTo>
                      <a:pt x="390" y="35"/>
                      <a:pt x="389" y="35"/>
                      <a:pt x="389" y="36"/>
                    </a:cubicBezTo>
                    <a:cubicBezTo>
                      <a:pt x="389" y="36"/>
                      <a:pt x="388" y="37"/>
                      <a:pt x="387" y="38"/>
                    </a:cubicBezTo>
                    <a:cubicBezTo>
                      <a:pt x="386" y="42"/>
                      <a:pt x="386" y="42"/>
                      <a:pt x="386" y="42"/>
                    </a:cubicBezTo>
                    <a:cubicBezTo>
                      <a:pt x="385" y="44"/>
                      <a:pt x="385" y="44"/>
                      <a:pt x="385" y="44"/>
                    </a:cubicBezTo>
                    <a:cubicBezTo>
                      <a:pt x="382" y="44"/>
                      <a:pt x="382" y="44"/>
                      <a:pt x="382" y="44"/>
                    </a:cubicBezTo>
                    <a:cubicBezTo>
                      <a:pt x="382" y="42"/>
                      <a:pt x="382" y="42"/>
                      <a:pt x="382" y="42"/>
                    </a:cubicBezTo>
                    <a:cubicBezTo>
                      <a:pt x="383" y="38"/>
                      <a:pt x="383" y="38"/>
                      <a:pt x="383" y="38"/>
                    </a:cubicBezTo>
                    <a:cubicBezTo>
                      <a:pt x="383" y="39"/>
                      <a:pt x="383" y="39"/>
                      <a:pt x="383" y="39"/>
                    </a:cubicBezTo>
                    <a:cubicBezTo>
                      <a:pt x="380" y="39"/>
                      <a:pt x="380" y="39"/>
                      <a:pt x="380" y="39"/>
                    </a:cubicBezTo>
                    <a:cubicBezTo>
                      <a:pt x="379" y="39"/>
                      <a:pt x="379" y="39"/>
                      <a:pt x="379" y="39"/>
                    </a:cubicBezTo>
                    <a:cubicBezTo>
                      <a:pt x="379" y="40"/>
                      <a:pt x="379" y="40"/>
                      <a:pt x="379" y="40"/>
                    </a:cubicBezTo>
                    <a:cubicBezTo>
                      <a:pt x="379" y="41"/>
                      <a:pt x="379" y="41"/>
                      <a:pt x="379" y="41"/>
                    </a:cubicBezTo>
                    <a:cubicBezTo>
                      <a:pt x="379" y="44"/>
                      <a:pt x="379" y="44"/>
                      <a:pt x="379" y="44"/>
                    </a:cubicBezTo>
                    <a:cubicBezTo>
                      <a:pt x="375" y="46"/>
                      <a:pt x="375" y="46"/>
                      <a:pt x="375" y="46"/>
                    </a:cubicBezTo>
                    <a:cubicBezTo>
                      <a:pt x="374" y="44"/>
                      <a:pt x="374" y="44"/>
                      <a:pt x="374" y="44"/>
                    </a:cubicBezTo>
                    <a:cubicBezTo>
                      <a:pt x="374" y="41"/>
                      <a:pt x="374" y="41"/>
                      <a:pt x="374" y="41"/>
                    </a:cubicBezTo>
                    <a:cubicBezTo>
                      <a:pt x="375" y="40"/>
                      <a:pt x="375" y="40"/>
                      <a:pt x="375" y="40"/>
                    </a:cubicBezTo>
                    <a:cubicBezTo>
                      <a:pt x="375" y="36"/>
                      <a:pt x="375" y="36"/>
                      <a:pt x="375" y="36"/>
                    </a:cubicBezTo>
                    <a:cubicBezTo>
                      <a:pt x="375" y="34"/>
                      <a:pt x="375" y="34"/>
                      <a:pt x="375" y="34"/>
                    </a:cubicBezTo>
                    <a:cubicBezTo>
                      <a:pt x="381" y="31"/>
                      <a:pt x="381" y="31"/>
                      <a:pt x="381" y="31"/>
                    </a:cubicBezTo>
                    <a:cubicBezTo>
                      <a:pt x="384" y="29"/>
                      <a:pt x="384" y="29"/>
                      <a:pt x="384" y="29"/>
                    </a:cubicBezTo>
                    <a:cubicBezTo>
                      <a:pt x="388" y="29"/>
                      <a:pt x="388" y="29"/>
                      <a:pt x="388" y="29"/>
                    </a:cubicBezTo>
                    <a:cubicBezTo>
                      <a:pt x="391" y="30"/>
                      <a:pt x="391" y="30"/>
                      <a:pt x="391" y="30"/>
                    </a:cubicBezTo>
                    <a:cubicBezTo>
                      <a:pt x="393" y="29"/>
                      <a:pt x="393" y="29"/>
                      <a:pt x="393" y="29"/>
                    </a:cubicBezTo>
                    <a:cubicBezTo>
                      <a:pt x="394" y="29"/>
                      <a:pt x="394" y="29"/>
                      <a:pt x="394" y="29"/>
                    </a:cubicBezTo>
                    <a:cubicBezTo>
                      <a:pt x="399" y="29"/>
                      <a:pt x="399" y="29"/>
                      <a:pt x="399" y="29"/>
                    </a:cubicBezTo>
                    <a:cubicBezTo>
                      <a:pt x="400" y="29"/>
                      <a:pt x="400" y="29"/>
                      <a:pt x="400" y="29"/>
                    </a:cubicBezTo>
                    <a:cubicBezTo>
                      <a:pt x="402" y="28"/>
                      <a:pt x="402" y="28"/>
                      <a:pt x="402" y="28"/>
                    </a:cubicBezTo>
                    <a:cubicBezTo>
                      <a:pt x="401" y="28"/>
                      <a:pt x="401" y="28"/>
                      <a:pt x="401" y="28"/>
                    </a:cubicBezTo>
                    <a:cubicBezTo>
                      <a:pt x="399" y="25"/>
                      <a:pt x="399" y="25"/>
                      <a:pt x="399" y="25"/>
                    </a:cubicBezTo>
                    <a:cubicBezTo>
                      <a:pt x="399" y="22"/>
                      <a:pt x="399" y="22"/>
                      <a:pt x="399" y="22"/>
                    </a:cubicBezTo>
                    <a:cubicBezTo>
                      <a:pt x="402" y="20"/>
                      <a:pt x="402" y="20"/>
                      <a:pt x="402" y="20"/>
                    </a:cubicBezTo>
                    <a:cubicBezTo>
                      <a:pt x="404" y="19"/>
                      <a:pt x="404" y="19"/>
                      <a:pt x="404" y="19"/>
                    </a:cubicBezTo>
                    <a:cubicBezTo>
                      <a:pt x="407" y="19"/>
                      <a:pt x="407" y="19"/>
                      <a:pt x="407" y="19"/>
                    </a:cubicBezTo>
                    <a:cubicBezTo>
                      <a:pt x="408" y="21"/>
                      <a:pt x="408" y="21"/>
                      <a:pt x="408" y="21"/>
                    </a:cubicBezTo>
                    <a:cubicBezTo>
                      <a:pt x="407" y="24"/>
                      <a:pt x="407" y="24"/>
                      <a:pt x="407" y="24"/>
                    </a:cubicBezTo>
                    <a:cubicBezTo>
                      <a:pt x="406" y="24"/>
                      <a:pt x="406" y="24"/>
                      <a:pt x="406" y="24"/>
                    </a:cubicBezTo>
                    <a:cubicBezTo>
                      <a:pt x="405" y="24"/>
                      <a:pt x="405" y="24"/>
                      <a:pt x="405" y="24"/>
                    </a:cubicBezTo>
                    <a:cubicBezTo>
                      <a:pt x="405" y="26"/>
                      <a:pt x="405" y="26"/>
                      <a:pt x="405" y="26"/>
                    </a:cubicBezTo>
                    <a:cubicBezTo>
                      <a:pt x="406" y="27"/>
                      <a:pt x="406" y="27"/>
                      <a:pt x="406" y="27"/>
                    </a:cubicBezTo>
                    <a:cubicBezTo>
                      <a:pt x="409" y="27"/>
                      <a:pt x="409" y="27"/>
                      <a:pt x="409" y="27"/>
                    </a:cubicBezTo>
                    <a:cubicBezTo>
                      <a:pt x="412" y="26"/>
                      <a:pt x="412" y="26"/>
                      <a:pt x="412" y="26"/>
                    </a:cubicBezTo>
                    <a:cubicBezTo>
                      <a:pt x="415" y="26"/>
                      <a:pt x="415" y="26"/>
                      <a:pt x="415" y="26"/>
                    </a:cubicBezTo>
                    <a:cubicBezTo>
                      <a:pt x="417" y="27"/>
                      <a:pt x="417" y="27"/>
                      <a:pt x="417" y="27"/>
                    </a:cubicBezTo>
                    <a:cubicBezTo>
                      <a:pt x="418" y="26"/>
                      <a:pt x="418" y="26"/>
                      <a:pt x="418" y="26"/>
                    </a:cubicBezTo>
                    <a:cubicBezTo>
                      <a:pt x="422" y="24"/>
                      <a:pt x="422" y="24"/>
                      <a:pt x="422" y="24"/>
                    </a:cubicBezTo>
                    <a:cubicBezTo>
                      <a:pt x="426" y="24"/>
                      <a:pt x="426" y="24"/>
                      <a:pt x="426" y="24"/>
                    </a:cubicBezTo>
                    <a:cubicBezTo>
                      <a:pt x="427" y="25"/>
                      <a:pt x="427" y="25"/>
                      <a:pt x="427" y="25"/>
                    </a:cubicBezTo>
                    <a:cubicBezTo>
                      <a:pt x="427" y="25"/>
                      <a:pt x="427" y="25"/>
                      <a:pt x="427" y="25"/>
                    </a:cubicBezTo>
                    <a:cubicBezTo>
                      <a:pt x="429" y="24"/>
                      <a:pt x="429" y="24"/>
                      <a:pt x="429" y="24"/>
                    </a:cubicBezTo>
                    <a:cubicBezTo>
                      <a:pt x="432" y="24"/>
                      <a:pt x="432" y="24"/>
                      <a:pt x="432" y="24"/>
                    </a:cubicBezTo>
                    <a:cubicBezTo>
                      <a:pt x="434" y="25"/>
                      <a:pt x="434" y="25"/>
                      <a:pt x="434" y="25"/>
                    </a:cubicBezTo>
                    <a:cubicBezTo>
                      <a:pt x="436" y="25"/>
                      <a:pt x="436" y="25"/>
                      <a:pt x="436" y="25"/>
                    </a:cubicBezTo>
                    <a:cubicBezTo>
                      <a:pt x="439" y="25"/>
                      <a:pt x="439" y="25"/>
                      <a:pt x="439" y="25"/>
                    </a:cubicBezTo>
                    <a:cubicBezTo>
                      <a:pt x="444" y="28"/>
                      <a:pt x="444" y="28"/>
                      <a:pt x="444" y="28"/>
                    </a:cubicBezTo>
                    <a:cubicBezTo>
                      <a:pt x="446" y="28"/>
                      <a:pt x="446" y="28"/>
                      <a:pt x="446" y="28"/>
                    </a:cubicBezTo>
                    <a:cubicBezTo>
                      <a:pt x="449" y="27"/>
                      <a:pt x="449" y="27"/>
                      <a:pt x="449" y="27"/>
                    </a:cubicBezTo>
                    <a:cubicBezTo>
                      <a:pt x="450" y="28"/>
                      <a:pt x="450" y="28"/>
                      <a:pt x="450" y="28"/>
                    </a:cubicBezTo>
                    <a:cubicBezTo>
                      <a:pt x="452" y="28"/>
                      <a:pt x="452" y="28"/>
                      <a:pt x="452" y="28"/>
                    </a:cubicBezTo>
                    <a:cubicBezTo>
                      <a:pt x="453" y="26"/>
                      <a:pt x="453" y="26"/>
                      <a:pt x="453" y="26"/>
                    </a:cubicBezTo>
                    <a:cubicBezTo>
                      <a:pt x="455" y="25"/>
                      <a:pt x="455" y="25"/>
                      <a:pt x="455" y="25"/>
                    </a:cubicBezTo>
                    <a:cubicBezTo>
                      <a:pt x="458" y="25"/>
                      <a:pt x="458" y="25"/>
                      <a:pt x="458" y="25"/>
                    </a:cubicBezTo>
                    <a:cubicBezTo>
                      <a:pt x="459" y="25"/>
                      <a:pt x="459" y="25"/>
                      <a:pt x="459" y="25"/>
                    </a:cubicBezTo>
                    <a:cubicBezTo>
                      <a:pt x="460" y="24"/>
                      <a:pt x="460" y="24"/>
                      <a:pt x="460" y="24"/>
                    </a:cubicBezTo>
                    <a:cubicBezTo>
                      <a:pt x="460" y="24"/>
                      <a:pt x="460" y="24"/>
                      <a:pt x="460" y="24"/>
                    </a:cubicBezTo>
                    <a:cubicBezTo>
                      <a:pt x="457" y="22"/>
                      <a:pt x="457" y="22"/>
                      <a:pt x="457" y="22"/>
                    </a:cubicBezTo>
                    <a:cubicBezTo>
                      <a:pt x="455" y="21"/>
                      <a:pt x="455" y="21"/>
                      <a:pt x="455" y="21"/>
                    </a:cubicBezTo>
                    <a:cubicBezTo>
                      <a:pt x="454" y="18"/>
                      <a:pt x="454" y="18"/>
                      <a:pt x="454" y="18"/>
                    </a:cubicBezTo>
                    <a:cubicBezTo>
                      <a:pt x="451" y="16"/>
                      <a:pt x="451" y="16"/>
                      <a:pt x="451" y="16"/>
                    </a:cubicBezTo>
                    <a:cubicBezTo>
                      <a:pt x="447" y="15"/>
                      <a:pt x="447" y="15"/>
                      <a:pt x="447" y="15"/>
                    </a:cubicBezTo>
                    <a:cubicBezTo>
                      <a:pt x="445" y="13"/>
                      <a:pt x="445" y="13"/>
                      <a:pt x="445" y="13"/>
                    </a:cubicBezTo>
                    <a:cubicBezTo>
                      <a:pt x="443" y="13"/>
                      <a:pt x="443" y="13"/>
                      <a:pt x="443" y="13"/>
                    </a:cubicBezTo>
                    <a:cubicBezTo>
                      <a:pt x="440" y="14"/>
                      <a:pt x="440" y="14"/>
                      <a:pt x="440" y="14"/>
                    </a:cubicBezTo>
                    <a:cubicBezTo>
                      <a:pt x="438" y="12"/>
                      <a:pt x="438" y="12"/>
                      <a:pt x="438" y="12"/>
                    </a:cubicBezTo>
                    <a:cubicBezTo>
                      <a:pt x="436" y="12"/>
                      <a:pt x="436" y="12"/>
                      <a:pt x="436" y="12"/>
                    </a:cubicBezTo>
                    <a:cubicBezTo>
                      <a:pt x="434" y="11"/>
                      <a:pt x="434" y="11"/>
                      <a:pt x="434" y="11"/>
                    </a:cubicBezTo>
                    <a:cubicBezTo>
                      <a:pt x="429" y="11"/>
                      <a:pt x="429" y="11"/>
                      <a:pt x="429" y="11"/>
                    </a:cubicBezTo>
                    <a:cubicBezTo>
                      <a:pt x="426" y="8"/>
                      <a:pt x="426" y="8"/>
                      <a:pt x="426" y="8"/>
                    </a:cubicBezTo>
                    <a:cubicBezTo>
                      <a:pt x="424" y="8"/>
                      <a:pt x="424" y="8"/>
                      <a:pt x="424" y="8"/>
                    </a:cubicBezTo>
                    <a:cubicBezTo>
                      <a:pt x="420" y="6"/>
                      <a:pt x="420" y="6"/>
                      <a:pt x="420" y="6"/>
                    </a:cubicBezTo>
                    <a:cubicBezTo>
                      <a:pt x="420" y="6"/>
                      <a:pt x="420" y="6"/>
                      <a:pt x="420" y="6"/>
                    </a:cubicBezTo>
                    <a:cubicBezTo>
                      <a:pt x="420" y="6"/>
                      <a:pt x="420" y="6"/>
                      <a:pt x="420" y="6"/>
                    </a:cubicBezTo>
                    <a:cubicBezTo>
                      <a:pt x="417" y="7"/>
                      <a:pt x="417" y="7"/>
                      <a:pt x="417" y="7"/>
                    </a:cubicBezTo>
                    <a:cubicBezTo>
                      <a:pt x="413" y="4"/>
                      <a:pt x="413" y="4"/>
                      <a:pt x="413" y="4"/>
                    </a:cubicBezTo>
                    <a:cubicBezTo>
                      <a:pt x="412" y="3"/>
                      <a:pt x="412" y="3"/>
                      <a:pt x="412" y="3"/>
                    </a:cubicBezTo>
                    <a:cubicBezTo>
                      <a:pt x="411" y="2"/>
                      <a:pt x="411" y="2"/>
                      <a:pt x="411" y="2"/>
                    </a:cubicBezTo>
                    <a:cubicBezTo>
                      <a:pt x="410" y="3"/>
                      <a:pt x="410" y="3"/>
                      <a:pt x="410" y="3"/>
                    </a:cubicBezTo>
                    <a:cubicBezTo>
                      <a:pt x="408" y="3"/>
                      <a:pt x="408" y="3"/>
                      <a:pt x="408" y="3"/>
                    </a:cubicBezTo>
                    <a:cubicBezTo>
                      <a:pt x="406" y="2"/>
                      <a:pt x="406" y="2"/>
                      <a:pt x="406" y="2"/>
                    </a:cubicBezTo>
                    <a:cubicBezTo>
                      <a:pt x="402" y="2"/>
                      <a:pt x="402" y="2"/>
                      <a:pt x="402" y="2"/>
                    </a:cubicBezTo>
                    <a:cubicBezTo>
                      <a:pt x="400" y="1"/>
                      <a:pt x="400" y="1"/>
                      <a:pt x="400" y="1"/>
                    </a:cubicBezTo>
                    <a:cubicBezTo>
                      <a:pt x="398" y="2"/>
                      <a:pt x="398" y="2"/>
                      <a:pt x="398" y="2"/>
                    </a:cubicBezTo>
                    <a:cubicBezTo>
                      <a:pt x="396" y="2"/>
                      <a:pt x="396" y="2"/>
                      <a:pt x="396" y="2"/>
                    </a:cubicBezTo>
                    <a:cubicBezTo>
                      <a:pt x="396" y="1"/>
                      <a:pt x="396" y="1"/>
                      <a:pt x="396" y="1"/>
                    </a:cubicBezTo>
                    <a:cubicBezTo>
                      <a:pt x="394" y="0"/>
                      <a:pt x="394" y="0"/>
                      <a:pt x="394" y="0"/>
                    </a:cubicBezTo>
                    <a:cubicBezTo>
                      <a:pt x="390" y="1"/>
                      <a:pt x="390" y="1"/>
                      <a:pt x="390" y="1"/>
                    </a:cubicBezTo>
                    <a:cubicBezTo>
                      <a:pt x="387" y="0"/>
                      <a:pt x="387" y="0"/>
                      <a:pt x="387" y="0"/>
                    </a:cubicBezTo>
                    <a:cubicBezTo>
                      <a:pt x="386" y="0"/>
                      <a:pt x="386" y="0"/>
                      <a:pt x="386" y="0"/>
                    </a:cubicBezTo>
                    <a:cubicBezTo>
                      <a:pt x="385" y="1"/>
                      <a:pt x="385" y="1"/>
                      <a:pt x="385" y="1"/>
                    </a:cubicBezTo>
                    <a:cubicBezTo>
                      <a:pt x="385" y="2"/>
                      <a:pt x="385" y="2"/>
                      <a:pt x="385" y="2"/>
                    </a:cubicBezTo>
                    <a:cubicBezTo>
                      <a:pt x="386" y="4"/>
                      <a:pt x="386" y="4"/>
                      <a:pt x="386" y="4"/>
                    </a:cubicBezTo>
                    <a:cubicBezTo>
                      <a:pt x="386" y="6"/>
                      <a:pt x="386" y="6"/>
                      <a:pt x="386" y="6"/>
                    </a:cubicBezTo>
                    <a:cubicBezTo>
                      <a:pt x="384" y="8"/>
                      <a:pt x="384" y="8"/>
                      <a:pt x="384" y="8"/>
                    </a:cubicBezTo>
                    <a:cubicBezTo>
                      <a:pt x="381" y="6"/>
                      <a:pt x="381" y="6"/>
                      <a:pt x="381" y="6"/>
                    </a:cubicBezTo>
                    <a:cubicBezTo>
                      <a:pt x="381" y="3"/>
                      <a:pt x="381" y="3"/>
                      <a:pt x="381" y="3"/>
                    </a:cubicBezTo>
                    <a:cubicBezTo>
                      <a:pt x="380" y="2"/>
                      <a:pt x="380" y="2"/>
                      <a:pt x="380" y="2"/>
                    </a:cubicBezTo>
                    <a:cubicBezTo>
                      <a:pt x="379" y="2"/>
                      <a:pt x="379" y="2"/>
                      <a:pt x="379" y="2"/>
                    </a:cubicBezTo>
                    <a:cubicBezTo>
                      <a:pt x="378" y="1"/>
                      <a:pt x="378" y="1"/>
                      <a:pt x="378" y="1"/>
                    </a:cubicBezTo>
                    <a:cubicBezTo>
                      <a:pt x="377" y="1"/>
                      <a:pt x="377" y="1"/>
                      <a:pt x="377" y="1"/>
                    </a:cubicBezTo>
                    <a:cubicBezTo>
                      <a:pt x="377" y="1"/>
                      <a:pt x="377" y="1"/>
                      <a:pt x="377" y="1"/>
                    </a:cubicBezTo>
                    <a:cubicBezTo>
                      <a:pt x="376" y="4"/>
                      <a:pt x="376" y="4"/>
                      <a:pt x="376" y="4"/>
                    </a:cubicBezTo>
                    <a:cubicBezTo>
                      <a:pt x="375" y="6"/>
                      <a:pt x="375" y="6"/>
                      <a:pt x="375" y="6"/>
                    </a:cubicBezTo>
                    <a:cubicBezTo>
                      <a:pt x="373" y="5"/>
                      <a:pt x="373" y="5"/>
                      <a:pt x="373" y="5"/>
                    </a:cubicBezTo>
                    <a:cubicBezTo>
                      <a:pt x="372" y="5"/>
                      <a:pt x="372" y="5"/>
                      <a:pt x="372" y="5"/>
                    </a:cubicBezTo>
                    <a:cubicBezTo>
                      <a:pt x="371" y="6"/>
                      <a:pt x="371" y="6"/>
                      <a:pt x="371" y="6"/>
                    </a:cubicBezTo>
                    <a:cubicBezTo>
                      <a:pt x="373" y="9"/>
                      <a:pt x="373" y="9"/>
                      <a:pt x="373" y="9"/>
                    </a:cubicBezTo>
                    <a:cubicBezTo>
                      <a:pt x="371" y="12"/>
                      <a:pt x="371" y="12"/>
                      <a:pt x="371" y="12"/>
                    </a:cubicBezTo>
                    <a:cubicBezTo>
                      <a:pt x="369" y="14"/>
                      <a:pt x="369" y="14"/>
                      <a:pt x="369" y="14"/>
                    </a:cubicBezTo>
                    <a:cubicBezTo>
                      <a:pt x="369" y="14"/>
                      <a:pt x="369" y="14"/>
                      <a:pt x="369" y="14"/>
                    </a:cubicBezTo>
                    <a:cubicBezTo>
                      <a:pt x="370" y="15"/>
                      <a:pt x="370" y="15"/>
                      <a:pt x="370" y="15"/>
                    </a:cubicBezTo>
                    <a:cubicBezTo>
                      <a:pt x="372" y="17"/>
                      <a:pt x="372" y="17"/>
                      <a:pt x="372" y="17"/>
                    </a:cubicBezTo>
                    <a:cubicBezTo>
                      <a:pt x="370" y="19"/>
                      <a:pt x="370" y="19"/>
                      <a:pt x="370" y="19"/>
                    </a:cubicBezTo>
                    <a:cubicBezTo>
                      <a:pt x="367" y="19"/>
                      <a:pt x="367" y="19"/>
                      <a:pt x="367" y="19"/>
                    </a:cubicBezTo>
                    <a:cubicBezTo>
                      <a:pt x="363" y="17"/>
                      <a:pt x="363" y="17"/>
                      <a:pt x="363" y="17"/>
                    </a:cubicBezTo>
                    <a:cubicBezTo>
                      <a:pt x="361" y="17"/>
                      <a:pt x="361" y="17"/>
                      <a:pt x="361" y="17"/>
                    </a:cubicBezTo>
                    <a:cubicBezTo>
                      <a:pt x="359" y="17"/>
                      <a:pt x="359" y="17"/>
                      <a:pt x="359" y="17"/>
                    </a:cubicBezTo>
                    <a:cubicBezTo>
                      <a:pt x="359" y="20"/>
                      <a:pt x="359" y="20"/>
                      <a:pt x="359" y="20"/>
                    </a:cubicBezTo>
                    <a:cubicBezTo>
                      <a:pt x="359" y="23"/>
                      <a:pt x="359" y="23"/>
                      <a:pt x="359" y="23"/>
                    </a:cubicBezTo>
                    <a:cubicBezTo>
                      <a:pt x="361" y="26"/>
                      <a:pt x="361" y="26"/>
                      <a:pt x="361" y="26"/>
                    </a:cubicBezTo>
                    <a:cubicBezTo>
                      <a:pt x="364" y="27"/>
                      <a:pt x="364" y="27"/>
                      <a:pt x="364" y="27"/>
                    </a:cubicBezTo>
                    <a:cubicBezTo>
                      <a:pt x="366" y="29"/>
                      <a:pt x="366" y="29"/>
                      <a:pt x="366" y="29"/>
                    </a:cubicBezTo>
                    <a:cubicBezTo>
                      <a:pt x="366" y="31"/>
                      <a:pt x="366" y="31"/>
                      <a:pt x="366" y="31"/>
                    </a:cubicBezTo>
                    <a:cubicBezTo>
                      <a:pt x="361" y="31"/>
                      <a:pt x="361" y="31"/>
                      <a:pt x="361" y="31"/>
                    </a:cubicBezTo>
                    <a:cubicBezTo>
                      <a:pt x="358" y="29"/>
                      <a:pt x="358" y="29"/>
                      <a:pt x="358" y="29"/>
                    </a:cubicBezTo>
                    <a:cubicBezTo>
                      <a:pt x="355" y="25"/>
                      <a:pt x="355" y="25"/>
                      <a:pt x="355" y="25"/>
                    </a:cubicBezTo>
                    <a:cubicBezTo>
                      <a:pt x="351" y="22"/>
                      <a:pt x="351" y="22"/>
                      <a:pt x="351" y="22"/>
                    </a:cubicBezTo>
                    <a:cubicBezTo>
                      <a:pt x="351" y="24"/>
                      <a:pt x="351" y="24"/>
                      <a:pt x="351" y="24"/>
                    </a:cubicBezTo>
                    <a:cubicBezTo>
                      <a:pt x="353" y="27"/>
                      <a:pt x="353" y="27"/>
                      <a:pt x="353" y="27"/>
                    </a:cubicBezTo>
                    <a:cubicBezTo>
                      <a:pt x="353" y="31"/>
                      <a:pt x="353" y="31"/>
                      <a:pt x="353" y="31"/>
                    </a:cubicBezTo>
                    <a:cubicBezTo>
                      <a:pt x="349" y="36"/>
                      <a:pt x="349" y="36"/>
                      <a:pt x="349" y="36"/>
                    </a:cubicBezTo>
                    <a:cubicBezTo>
                      <a:pt x="349" y="29"/>
                      <a:pt x="349" y="29"/>
                      <a:pt x="349" y="29"/>
                    </a:cubicBezTo>
                    <a:cubicBezTo>
                      <a:pt x="348" y="26"/>
                      <a:pt x="348" y="26"/>
                      <a:pt x="348" y="26"/>
                    </a:cubicBezTo>
                    <a:cubicBezTo>
                      <a:pt x="347" y="23"/>
                      <a:pt x="347" y="23"/>
                      <a:pt x="347" y="23"/>
                    </a:cubicBezTo>
                    <a:cubicBezTo>
                      <a:pt x="347" y="21"/>
                      <a:pt x="347" y="21"/>
                      <a:pt x="347" y="21"/>
                    </a:cubicBezTo>
                    <a:cubicBezTo>
                      <a:pt x="345" y="19"/>
                      <a:pt x="345" y="19"/>
                      <a:pt x="345" y="19"/>
                    </a:cubicBezTo>
                    <a:cubicBezTo>
                      <a:pt x="343" y="19"/>
                      <a:pt x="343" y="19"/>
                      <a:pt x="343" y="19"/>
                    </a:cubicBezTo>
                    <a:cubicBezTo>
                      <a:pt x="340" y="24"/>
                      <a:pt x="340" y="24"/>
                      <a:pt x="340" y="24"/>
                    </a:cubicBezTo>
                    <a:cubicBezTo>
                      <a:pt x="338" y="20"/>
                      <a:pt x="338" y="20"/>
                      <a:pt x="338" y="20"/>
                    </a:cubicBezTo>
                    <a:cubicBezTo>
                      <a:pt x="339" y="18"/>
                      <a:pt x="339" y="18"/>
                      <a:pt x="339" y="18"/>
                    </a:cubicBezTo>
                    <a:cubicBezTo>
                      <a:pt x="339" y="18"/>
                      <a:pt x="339" y="18"/>
                      <a:pt x="339" y="18"/>
                    </a:cubicBezTo>
                    <a:cubicBezTo>
                      <a:pt x="338" y="17"/>
                      <a:pt x="338" y="17"/>
                      <a:pt x="338" y="17"/>
                    </a:cubicBezTo>
                    <a:cubicBezTo>
                      <a:pt x="337" y="14"/>
                      <a:pt x="337" y="14"/>
                      <a:pt x="337" y="14"/>
                    </a:cubicBezTo>
                    <a:cubicBezTo>
                      <a:pt x="337" y="14"/>
                      <a:pt x="337" y="14"/>
                      <a:pt x="337" y="14"/>
                    </a:cubicBezTo>
                    <a:cubicBezTo>
                      <a:pt x="335" y="14"/>
                      <a:pt x="335" y="14"/>
                      <a:pt x="335" y="14"/>
                    </a:cubicBezTo>
                    <a:cubicBezTo>
                      <a:pt x="333" y="15"/>
                      <a:pt x="333" y="15"/>
                      <a:pt x="333" y="15"/>
                    </a:cubicBezTo>
                    <a:cubicBezTo>
                      <a:pt x="331" y="13"/>
                      <a:pt x="331" y="13"/>
                      <a:pt x="331" y="13"/>
                    </a:cubicBezTo>
                    <a:cubicBezTo>
                      <a:pt x="331" y="13"/>
                      <a:pt x="331" y="13"/>
                      <a:pt x="331" y="13"/>
                    </a:cubicBezTo>
                    <a:cubicBezTo>
                      <a:pt x="331" y="13"/>
                      <a:pt x="331" y="13"/>
                      <a:pt x="331" y="13"/>
                    </a:cubicBezTo>
                    <a:cubicBezTo>
                      <a:pt x="331" y="15"/>
                      <a:pt x="331" y="15"/>
                      <a:pt x="331" y="15"/>
                    </a:cubicBezTo>
                    <a:cubicBezTo>
                      <a:pt x="328" y="17"/>
                      <a:pt x="328" y="17"/>
                      <a:pt x="328" y="17"/>
                    </a:cubicBezTo>
                    <a:cubicBezTo>
                      <a:pt x="326" y="17"/>
                      <a:pt x="326" y="17"/>
                      <a:pt x="326" y="17"/>
                    </a:cubicBezTo>
                    <a:cubicBezTo>
                      <a:pt x="323" y="21"/>
                      <a:pt x="323" y="21"/>
                      <a:pt x="323" y="21"/>
                    </a:cubicBezTo>
                    <a:cubicBezTo>
                      <a:pt x="321" y="22"/>
                      <a:pt x="321" y="22"/>
                      <a:pt x="321" y="22"/>
                    </a:cubicBezTo>
                    <a:cubicBezTo>
                      <a:pt x="320" y="18"/>
                      <a:pt x="320" y="18"/>
                      <a:pt x="320" y="18"/>
                    </a:cubicBezTo>
                    <a:cubicBezTo>
                      <a:pt x="318" y="17"/>
                      <a:pt x="318" y="17"/>
                      <a:pt x="318" y="17"/>
                    </a:cubicBezTo>
                    <a:cubicBezTo>
                      <a:pt x="317" y="20"/>
                      <a:pt x="317" y="20"/>
                      <a:pt x="317" y="20"/>
                    </a:cubicBezTo>
                    <a:cubicBezTo>
                      <a:pt x="318" y="22"/>
                      <a:pt x="318" y="22"/>
                      <a:pt x="318" y="22"/>
                    </a:cubicBezTo>
                    <a:cubicBezTo>
                      <a:pt x="321" y="25"/>
                      <a:pt x="321" y="25"/>
                      <a:pt x="321" y="25"/>
                    </a:cubicBezTo>
                    <a:cubicBezTo>
                      <a:pt x="321" y="27"/>
                      <a:pt x="321" y="27"/>
                      <a:pt x="321" y="27"/>
                    </a:cubicBezTo>
                    <a:cubicBezTo>
                      <a:pt x="319" y="28"/>
                      <a:pt x="319" y="28"/>
                      <a:pt x="319" y="28"/>
                    </a:cubicBezTo>
                    <a:cubicBezTo>
                      <a:pt x="318" y="30"/>
                      <a:pt x="318" y="30"/>
                      <a:pt x="318" y="30"/>
                    </a:cubicBezTo>
                    <a:cubicBezTo>
                      <a:pt x="318" y="32"/>
                      <a:pt x="318" y="32"/>
                      <a:pt x="318" y="32"/>
                    </a:cubicBezTo>
                    <a:cubicBezTo>
                      <a:pt x="320" y="33"/>
                      <a:pt x="320" y="33"/>
                      <a:pt x="320" y="33"/>
                    </a:cubicBezTo>
                    <a:cubicBezTo>
                      <a:pt x="321" y="33"/>
                      <a:pt x="321" y="33"/>
                      <a:pt x="321" y="33"/>
                    </a:cubicBezTo>
                    <a:cubicBezTo>
                      <a:pt x="323" y="32"/>
                      <a:pt x="323" y="32"/>
                      <a:pt x="323" y="32"/>
                    </a:cubicBezTo>
                    <a:cubicBezTo>
                      <a:pt x="326" y="32"/>
                      <a:pt x="326" y="32"/>
                      <a:pt x="326" y="32"/>
                    </a:cubicBezTo>
                    <a:cubicBezTo>
                      <a:pt x="328" y="32"/>
                      <a:pt x="328" y="32"/>
                      <a:pt x="328" y="32"/>
                    </a:cubicBezTo>
                    <a:cubicBezTo>
                      <a:pt x="331" y="36"/>
                      <a:pt x="331" y="36"/>
                      <a:pt x="331" y="36"/>
                    </a:cubicBezTo>
                    <a:cubicBezTo>
                      <a:pt x="333" y="37"/>
                      <a:pt x="333" y="37"/>
                      <a:pt x="333" y="37"/>
                    </a:cubicBezTo>
                    <a:cubicBezTo>
                      <a:pt x="335" y="40"/>
                      <a:pt x="335" y="40"/>
                      <a:pt x="335" y="40"/>
                    </a:cubicBezTo>
                    <a:cubicBezTo>
                      <a:pt x="334" y="41"/>
                      <a:pt x="334" y="41"/>
                      <a:pt x="334" y="41"/>
                    </a:cubicBezTo>
                    <a:cubicBezTo>
                      <a:pt x="334" y="43"/>
                      <a:pt x="334" y="43"/>
                      <a:pt x="334" y="43"/>
                    </a:cubicBezTo>
                    <a:cubicBezTo>
                      <a:pt x="335" y="46"/>
                      <a:pt x="335" y="46"/>
                      <a:pt x="335" y="46"/>
                    </a:cubicBezTo>
                    <a:cubicBezTo>
                      <a:pt x="333" y="49"/>
                      <a:pt x="333" y="49"/>
                      <a:pt x="333" y="49"/>
                    </a:cubicBezTo>
                    <a:cubicBezTo>
                      <a:pt x="333" y="50"/>
                      <a:pt x="333" y="50"/>
                      <a:pt x="333" y="50"/>
                    </a:cubicBezTo>
                    <a:cubicBezTo>
                      <a:pt x="335" y="53"/>
                      <a:pt x="335" y="53"/>
                      <a:pt x="335" y="53"/>
                    </a:cubicBezTo>
                    <a:cubicBezTo>
                      <a:pt x="335" y="56"/>
                      <a:pt x="335" y="56"/>
                      <a:pt x="335" y="56"/>
                    </a:cubicBezTo>
                    <a:cubicBezTo>
                      <a:pt x="335" y="57"/>
                      <a:pt x="335" y="57"/>
                      <a:pt x="335" y="57"/>
                    </a:cubicBezTo>
                    <a:cubicBezTo>
                      <a:pt x="337" y="58"/>
                      <a:pt x="337" y="58"/>
                      <a:pt x="337" y="58"/>
                    </a:cubicBezTo>
                    <a:cubicBezTo>
                      <a:pt x="339" y="58"/>
                      <a:pt x="339" y="58"/>
                      <a:pt x="339" y="58"/>
                    </a:cubicBezTo>
                    <a:cubicBezTo>
                      <a:pt x="341" y="61"/>
                      <a:pt x="341" y="61"/>
                      <a:pt x="341" y="61"/>
                    </a:cubicBezTo>
                    <a:cubicBezTo>
                      <a:pt x="344" y="62"/>
                      <a:pt x="344" y="62"/>
                      <a:pt x="344" y="62"/>
                    </a:cubicBezTo>
                    <a:cubicBezTo>
                      <a:pt x="344" y="64"/>
                      <a:pt x="344" y="64"/>
                      <a:pt x="344" y="64"/>
                    </a:cubicBezTo>
                    <a:cubicBezTo>
                      <a:pt x="346" y="69"/>
                      <a:pt x="346" y="69"/>
                      <a:pt x="346" y="69"/>
                    </a:cubicBezTo>
                    <a:cubicBezTo>
                      <a:pt x="340" y="65"/>
                      <a:pt x="340" y="65"/>
                      <a:pt x="340" y="65"/>
                    </a:cubicBezTo>
                    <a:cubicBezTo>
                      <a:pt x="337" y="63"/>
                      <a:pt x="337" y="63"/>
                      <a:pt x="337" y="63"/>
                    </a:cubicBezTo>
                    <a:cubicBezTo>
                      <a:pt x="334" y="63"/>
                      <a:pt x="334" y="63"/>
                      <a:pt x="334" y="63"/>
                    </a:cubicBezTo>
                    <a:cubicBezTo>
                      <a:pt x="331" y="61"/>
                      <a:pt x="331" y="61"/>
                      <a:pt x="331" y="61"/>
                    </a:cubicBezTo>
                    <a:cubicBezTo>
                      <a:pt x="330" y="59"/>
                      <a:pt x="330" y="59"/>
                      <a:pt x="330" y="59"/>
                    </a:cubicBezTo>
                    <a:cubicBezTo>
                      <a:pt x="330" y="56"/>
                      <a:pt x="330" y="56"/>
                      <a:pt x="330" y="56"/>
                    </a:cubicBezTo>
                    <a:cubicBezTo>
                      <a:pt x="329" y="51"/>
                      <a:pt x="329" y="51"/>
                      <a:pt x="329" y="51"/>
                    </a:cubicBezTo>
                    <a:cubicBezTo>
                      <a:pt x="330" y="49"/>
                      <a:pt x="330" y="49"/>
                      <a:pt x="330" y="49"/>
                    </a:cubicBezTo>
                    <a:cubicBezTo>
                      <a:pt x="330" y="47"/>
                      <a:pt x="330" y="47"/>
                      <a:pt x="330" y="47"/>
                    </a:cubicBezTo>
                    <a:cubicBezTo>
                      <a:pt x="327" y="44"/>
                      <a:pt x="327" y="44"/>
                      <a:pt x="327" y="44"/>
                    </a:cubicBezTo>
                    <a:cubicBezTo>
                      <a:pt x="327" y="43"/>
                      <a:pt x="327" y="43"/>
                      <a:pt x="327" y="43"/>
                    </a:cubicBezTo>
                    <a:cubicBezTo>
                      <a:pt x="326" y="39"/>
                      <a:pt x="326" y="39"/>
                      <a:pt x="326" y="39"/>
                    </a:cubicBezTo>
                    <a:cubicBezTo>
                      <a:pt x="325" y="38"/>
                      <a:pt x="325" y="38"/>
                      <a:pt x="325" y="38"/>
                    </a:cubicBezTo>
                    <a:cubicBezTo>
                      <a:pt x="323" y="38"/>
                      <a:pt x="323" y="38"/>
                      <a:pt x="323" y="38"/>
                    </a:cubicBezTo>
                    <a:cubicBezTo>
                      <a:pt x="321" y="36"/>
                      <a:pt x="321" y="36"/>
                      <a:pt x="321" y="36"/>
                    </a:cubicBezTo>
                    <a:cubicBezTo>
                      <a:pt x="319" y="36"/>
                      <a:pt x="319" y="36"/>
                      <a:pt x="319" y="36"/>
                    </a:cubicBezTo>
                    <a:cubicBezTo>
                      <a:pt x="317" y="37"/>
                      <a:pt x="317" y="37"/>
                      <a:pt x="317" y="37"/>
                    </a:cubicBezTo>
                    <a:cubicBezTo>
                      <a:pt x="314" y="38"/>
                      <a:pt x="314" y="38"/>
                      <a:pt x="314" y="38"/>
                    </a:cubicBezTo>
                    <a:cubicBezTo>
                      <a:pt x="312" y="37"/>
                      <a:pt x="312" y="37"/>
                      <a:pt x="312" y="37"/>
                    </a:cubicBezTo>
                    <a:cubicBezTo>
                      <a:pt x="311" y="37"/>
                      <a:pt x="311" y="37"/>
                      <a:pt x="311" y="37"/>
                    </a:cubicBezTo>
                    <a:cubicBezTo>
                      <a:pt x="310" y="40"/>
                      <a:pt x="310" y="40"/>
                      <a:pt x="310" y="40"/>
                    </a:cubicBezTo>
                    <a:cubicBezTo>
                      <a:pt x="311" y="41"/>
                      <a:pt x="311" y="41"/>
                      <a:pt x="311" y="41"/>
                    </a:cubicBezTo>
                    <a:cubicBezTo>
                      <a:pt x="311" y="44"/>
                      <a:pt x="311" y="44"/>
                      <a:pt x="311" y="44"/>
                    </a:cubicBezTo>
                    <a:cubicBezTo>
                      <a:pt x="309" y="46"/>
                      <a:pt x="309" y="46"/>
                      <a:pt x="309" y="46"/>
                    </a:cubicBezTo>
                    <a:cubicBezTo>
                      <a:pt x="304" y="44"/>
                      <a:pt x="304" y="44"/>
                      <a:pt x="304" y="44"/>
                    </a:cubicBezTo>
                    <a:cubicBezTo>
                      <a:pt x="300" y="39"/>
                      <a:pt x="300" y="39"/>
                      <a:pt x="300" y="39"/>
                    </a:cubicBezTo>
                    <a:cubicBezTo>
                      <a:pt x="300" y="39"/>
                      <a:pt x="300" y="39"/>
                      <a:pt x="300" y="39"/>
                    </a:cubicBezTo>
                    <a:cubicBezTo>
                      <a:pt x="299" y="41"/>
                      <a:pt x="299" y="41"/>
                      <a:pt x="299" y="41"/>
                    </a:cubicBezTo>
                    <a:cubicBezTo>
                      <a:pt x="297" y="41"/>
                      <a:pt x="297" y="41"/>
                      <a:pt x="297" y="41"/>
                    </a:cubicBezTo>
                    <a:cubicBezTo>
                      <a:pt x="296" y="39"/>
                      <a:pt x="296" y="39"/>
                      <a:pt x="296" y="39"/>
                    </a:cubicBezTo>
                    <a:cubicBezTo>
                      <a:pt x="292" y="38"/>
                      <a:pt x="292" y="38"/>
                      <a:pt x="292" y="38"/>
                    </a:cubicBezTo>
                    <a:cubicBezTo>
                      <a:pt x="292" y="39"/>
                      <a:pt x="292" y="39"/>
                      <a:pt x="292" y="39"/>
                    </a:cubicBezTo>
                    <a:cubicBezTo>
                      <a:pt x="292" y="41"/>
                      <a:pt x="292" y="41"/>
                      <a:pt x="292" y="41"/>
                    </a:cubicBezTo>
                    <a:cubicBezTo>
                      <a:pt x="294" y="44"/>
                      <a:pt x="294" y="44"/>
                      <a:pt x="294" y="44"/>
                    </a:cubicBezTo>
                    <a:cubicBezTo>
                      <a:pt x="293" y="46"/>
                      <a:pt x="293" y="46"/>
                      <a:pt x="293" y="46"/>
                    </a:cubicBezTo>
                    <a:cubicBezTo>
                      <a:pt x="294" y="48"/>
                      <a:pt x="294" y="48"/>
                      <a:pt x="294" y="48"/>
                    </a:cubicBezTo>
                    <a:cubicBezTo>
                      <a:pt x="295" y="51"/>
                      <a:pt x="295" y="51"/>
                      <a:pt x="295" y="51"/>
                    </a:cubicBezTo>
                    <a:cubicBezTo>
                      <a:pt x="295" y="54"/>
                      <a:pt x="295" y="54"/>
                      <a:pt x="295" y="54"/>
                    </a:cubicBezTo>
                    <a:cubicBezTo>
                      <a:pt x="296" y="55"/>
                      <a:pt x="296" y="55"/>
                      <a:pt x="296" y="55"/>
                    </a:cubicBezTo>
                    <a:cubicBezTo>
                      <a:pt x="296" y="59"/>
                      <a:pt x="296" y="59"/>
                      <a:pt x="296" y="59"/>
                    </a:cubicBezTo>
                    <a:cubicBezTo>
                      <a:pt x="296" y="60"/>
                      <a:pt x="296" y="60"/>
                      <a:pt x="296" y="60"/>
                    </a:cubicBezTo>
                    <a:cubicBezTo>
                      <a:pt x="296" y="62"/>
                      <a:pt x="296" y="62"/>
                      <a:pt x="296" y="62"/>
                    </a:cubicBezTo>
                    <a:cubicBezTo>
                      <a:pt x="298" y="65"/>
                      <a:pt x="298" y="65"/>
                      <a:pt x="298" y="65"/>
                    </a:cubicBezTo>
                    <a:cubicBezTo>
                      <a:pt x="298" y="68"/>
                      <a:pt x="298" y="68"/>
                      <a:pt x="298" y="68"/>
                    </a:cubicBezTo>
                    <a:cubicBezTo>
                      <a:pt x="298" y="72"/>
                      <a:pt x="298" y="72"/>
                      <a:pt x="298" y="72"/>
                    </a:cubicBezTo>
                    <a:cubicBezTo>
                      <a:pt x="298" y="73"/>
                      <a:pt x="298" y="73"/>
                      <a:pt x="298" y="73"/>
                    </a:cubicBezTo>
                    <a:cubicBezTo>
                      <a:pt x="299" y="75"/>
                      <a:pt x="299" y="75"/>
                      <a:pt x="299" y="75"/>
                    </a:cubicBezTo>
                    <a:cubicBezTo>
                      <a:pt x="300" y="78"/>
                      <a:pt x="300" y="78"/>
                      <a:pt x="300" y="78"/>
                    </a:cubicBezTo>
                    <a:cubicBezTo>
                      <a:pt x="300" y="80"/>
                      <a:pt x="300" y="80"/>
                      <a:pt x="300" y="80"/>
                    </a:cubicBezTo>
                    <a:cubicBezTo>
                      <a:pt x="303" y="82"/>
                      <a:pt x="303" y="82"/>
                      <a:pt x="303" y="82"/>
                    </a:cubicBezTo>
                    <a:cubicBezTo>
                      <a:pt x="304" y="84"/>
                      <a:pt x="304" y="84"/>
                      <a:pt x="304" y="84"/>
                    </a:cubicBezTo>
                    <a:cubicBezTo>
                      <a:pt x="304" y="86"/>
                      <a:pt x="304" y="86"/>
                      <a:pt x="304" y="86"/>
                    </a:cubicBezTo>
                    <a:cubicBezTo>
                      <a:pt x="304" y="87"/>
                      <a:pt x="304" y="87"/>
                      <a:pt x="304" y="87"/>
                    </a:cubicBezTo>
                    <a:cubicBezTo>
                      <a:pt x="307" y="87"/>
                      <a:pt x="307" y="87"/>
                      <a:pt x="307" y="87"/>
                    </a:cubicBezTo>
                    <a:cubicBezTo>
                      <a:pt x="307" y="89"/>
                      <a:pt x="307" y="89"/>
                      <a:pt x="307" y="89"/>
                    </a:cubicBezTo>
                    <a:cubicBezTo>
                      <a:pt x="307" y="90"/>
                      <a:pt x="307" y="90"/>
                      <a:pt x="307" y="90"/>
                    </a:cubicBezTo>
                    <a:cubicBezTo>
                      <a:pt x="311" y="93"/>
                      <a:pt x="311" y="93"/>
                      <a:pt x="311" y="93"/>
                    </a:cubicBezTo>
                    <a:cubicBezTo>
                      <a:pt x="310" y="95"/>
                      <a:pt x="310" y="95"/>
                      <a:pt x="310" y="95"/>
                    </a:cubicBezTo>
                    <a:cubicBezTo>
                      <a:pt x="306" y="95"/>
                      <a:pt x="306" y="95"/>
                      <a:pt x="306" y="95"/>
                    </a:cubicBezTo>
                    <a:cubicBezTo>
                      <a:pt x="305" y="94"/>
                      <a:pt x="305" y="94"/>
                      <a:pt x="305" y="94"/>
                    </a:cubicBezTo>
                    <a:cubicBezTo>
                      <a:pt x="303" y="94"/>
                      <a:pt x="303" y="94"/>
                      <a:pt x="303" y="94"/>
                    </a:cubicBezTo>
                    <a:cubicBezTo>
                      <a:pt x="301" y="92"/>
                      <a:pt x="301" y="92"/>
                      <a:pt x="301" y="92"/>
                    </a:cubicBezTo>
                    <a:cubicBezTo>
                      <a:pt x="301" y="90"/>
                      <a:pt x="301" y="90"/>
                      <a:pt x="301" y="90"/>
                    </a:cubicBezTo>
                    <a:cubicBezTo>
                      <a:pt x="301" y="90"/>
                      <a:pt x="301" y="90"/>
                      <a:pt x="301" y="90"/>
                    </a:cubicBezTo>
                    <a:cubicBezTo>
                      <a:pt x="300" y="89"/>
                      <a:pt x="300" y="89"/>
                      <a:pt x="300" y="89"/>
                    </a:cubicBezTo>
                    <a:cubicBezTo>
                      <a:pt x="298" y="90"/>
                      <a:pt x="298" y="90"/>
                      <a:pt x="298" y="90"/>
                    </a:cubicBezTo>
                    <a:cubicBezTo>
                      <a:pt x="296" y="90"/>
                      <a:pt x="296" y="90"/>
                      <a:pt x="296" y="90"/>
                    </a:cubicBezTo>
                    <a:cubicBezTo>
                      <a:pt x="295" y="87"/>
                      <a:pt x="295" y="87"/>
                      <a:pt x="295" y="87"/>
                    </a:cubicBezTo>
                    <a:cubicBezTo>
                      <a:pt x="295" y="87"/>
                      <a:pt x="295" y="87"/>
                      <a:pt x="295" y="87"/>
                    </a:cubicBezTo>
                    <a:cubicBezTo>
                      <a:pt x="294" y="90"/>
                      <a:pt x="294" y="90"/>
                      <a:pt x="294" y="90"/>
                    </a:cubicBezTo>
                    <a:cubicBezTo>
                      <a:pt x="290" y="91"/>
                      <a:pt x="290" y="91"/>
                      <a:pt x="290" y="91"/>
                    </a:cubicBezTo>
                    <a:cubicBezTo>
                      <a:pt x="288" y="91"/>
                      <a:pt x="288" y="91"/>
                      <a:pt x="288" y="91"/>
                    </a:cubicBezTo>
                    <a:cubicBezTo>
                      <a:pt x="285" y="89"/>
                      <a:pt x="285" y="89"/>
                      <a:pt x="285" y="89"/>
                    </a:cubicBezTo>
                    <a:cubicBezTo>
                      <a:pt x="282" y="89"/>
                      <a:pt x="282" y="89"/>
                      <a:pt x="282" y="89"/>
                    </a:cubicBezTo>
                    <a:cubicBezTo>
                      <a:pt x="281" y="86"/>
                      <a:pt x="281" y="86"/>
                      <a:pt x="281" y="86"/>
                    </a:cubicBezTo>
                    <a:cubicBezTo>
                      <a:pt x="281" y="84"/>
                      <a:pt x="281" y="84"/>
                      <a:pt x="281" y="84"/>
                    </a:cubicBezTo>
                    <a:cubicBezTo>
                      <a:pt x="281" y="81"/>
                      <a:pt x="281" y="81"/>
                      <a:pt x="281" y="81"/>
                    </a:cubicBezTo>
                    <a:cubicBezTo>
                      <a:pt x="280" y="77"/>
                      <a:pt x="280" y="77"/>
                      <a:pt x="280" y="77"/>
                    </a:cubicBezTo>
                    <a:cubicBezTo>
                      <a:pt x="278" y="76"/>
                      <a:pt x="278" y="76"/>
                      <a:pt x="278" y="76"/>
                    </a:cubicBezTo>
                    <a:cubicBezTo>
                      <a:pt x="278" y="73"/>
                      <a:pt x="278" y="73"/>
                      <a:pt x="278" y="73"/>
                    </a:cubicBezTo>
                    <a:cubicBezTo>
                      <a:pt x="278" y="70"/>
                      <a:pt x="278" y="70"/>
                      <a:pt x="278" y="70"/>
                    </a:cubicBezTo>
                    <a:cubicBezTo>
                      <a:pt x="279" y="69"/>
                      <a:pt x="279" y="69"/>
                      <a:pt x="279" y="69"/>
                    </a:cubicBezTo>
                    <a:cubicBezTo>
                      <a:pt x="279" y="68"/>
                      <a:pt x="279" y="68"/>
                      <a:pt x="279" y="68"/>
                    </a:cubicBezTo>
                    <a:cubicBezTo>
                      <a:pt x="279" y="62"/>
                      <a:pt x="279" y="62"/>
                      <a:pt x="279" y="62"/>
                    </a:cubicBezTo>
                    <a:cubicBezTo>
                      <a:pt x="277" y="59"/>
                      <a:pt x="277" y="59"/>
                      <a:pt x="277" y="59"/>
                    </a:cubicBezTo>
                    <a:cubicBezTo>
                      <a:pt x="275" y="56"/>
                      <a:pt x="275" y="56"/>
                      <a:pt x="275" y="56"/>
                    </a:cubicBezTo>
                    <a:cubicBezTo>
                      <a:pt x="275" y="53"/>
                      <a:pt x="275" y="53"/>
                      <a:pt x="275" y="53"/>
                    </a:cubicBezTo>
                    <a:cubicBezTo>
                      <a:pt x="273" y="48"/>
                      <a:pt x="273" y="48"/>
                      <a:pt x="273" y="48"/>
                    </a:cubicBezTo>
                    <a:cubicBezTo>
                      <a:pt x="272" y="46"/>
                      <a:pt x="272" y="46"/>
                      <a:pt x="272" y="46"/>
                    </a:cubicBezTo>
                    <a:cubicBezTo>
                      <a:pt x="270" y="45"/>
                      <a:pt x="270" y="45"/>
                      <a:pt x="270" y="45"/>
                    </a:cubicBezTo>
                    <a:cubicBezTo>
                      <a:pt x="269" y="43"/>
                      <a:pt x="269" y="43"/>
                      <a:pt x="269" y="43"/>
                    </a:cubicBezTo>
                    <a:cubicBezTo>
                      <a:pt x="268" y="43"/>
                      <a:pt x="268" y="43"/>
                      <a:pt x="268" y="43"/>
                    </a:cubicBezTo>
                    <a:cubicBezTo>
                      <a:pt x="265" y="43"/>
                      <a:pt x="265" y="43"/>
                      <a:pt x="265" y="43"/>
                    </a:cubicBezTo>
                    <a:cubicBezTo>
                      <a:pt x="264" y="42"/>
                      <a:pt x="264" y="42"/>
                      <a:pt x="264" y="42"/>
                    </a:cubicBezTo>
                    <a:cubicBezTo>
                      <a:pt x="263" y="42"/>
                      <a:pt x="263" y="42"/>
                      <a:pt x="263" y="42"/>
                    </a:cubicBezTo>
                    <a:cubicBezTo>
                      <a:pt x="262" y="43"/>
                      <a:pt x="262" y="43"/>
                      <a:pt x="262" y="43"/>
                    </a:cubicBezTo>
                    <a:cubicBezTo>
                      <a:pt x="262" y="46"/>
                      <a:pt x="262" y="46"/>
                      <a:pt x="262" y="46"/>
                    </a:cubicBezTo>
                    <a:cubicBezTo>
                      <a:pt x="261" y="47"/>
                      <a:pt x="261" y="47"/>
                      <a:pt x="261" y="47"/>
                    </a:cubicBezTo>
                    <a:cubicBezTo>
                      <a:pt x="262" y="48"/>
                      <a:pt x="262" y="48"/>
                      <a:pt x="262" y="48"/>
                    </a:cubicBezTo>
                    <a:cubicBezTo>
                      <a:pt x="261" y="50"/>
                      <a:pt x="261" y="50"/>
                      <a:pt x="261" y="50"/>
                    </a:cubicBezTo>
                    <a:cubicBezTo>
                      <a:pt x="259" y="55"/>
                      <a:pt x="259" y="55"/>
                      <a:pt x="259" y="55"/>
                    </a:cubicBezTo>
                    <a:cubicBezTo>
                      <a:pt x="259" y="57"/>
                      <a:pt x="259" y="57"/>
                      <a:pt x="259" y="57"/>
                    </a:cubicBezTo>
                    <a:cubicBezTo>
                      <a:pt x="260" y="60"/>
                      <a:pt x="260" y="60"/>
                      <a:pt x="260" y="60"/>
                    </a:cubicBezTo>
                    <a:cubicBezTo>
                      <a:pt x="261" y="62"/>
                      <a:pt x="261" y="62"/>
                      <a:pt x="261" y="62"/>
                    </a:cubicBezTo>
                    <a:cubicBezTo>
                      <a:pt x="261" y="66"/>
                      <a:pt x="261" y="66"/>
                      <a:pt x="261" y="66"/>
                    </a:cubicBezTo>
                    <a:cubicBezTo>
                      <a:pt x="260" y="70"/>
                      <a:pt x="260" y="70"/>
                      <a:pt x="260" y="70"/>
                    </a:cubicBezTo>
                    <a:cubicBezTo>
                      <a:pt x="260" y="72"/>
                      <a:pt x="260" y="72"/>
                      <a:pt x="260" y="72"/>
                    </a:cubicBezTo>
                    <a:cubicBezTo>
                      <a:pt x="260" y="77"/>
                      <a:pt x="260" y="77"/>
                      <a:pt x="260" y="77"/>
                    </a:cubicBezTo>
                    <a:cubicBezTo>
                      <a:pt x="258" y="78"/>
                      <a:pt x="258" y="78"/>
                      <a:pt x="258" y="78"/>
                    </a:cubicBezTo>
                    <a:cubicBezTo>
                      <a:pt x="257" y="77"/>
                      <a:pt x="257" y="77"/>
                      <a:pt x="257" y="77"/>
                    </a:cubicBezTo>
                    <a:cubicBezTo>
                      <a:pt x="256" y="78"/>
                      <a:pt x="256" y="78"/>
                      <a:pt x="256" y="78"/>
                    </a:cubicBezTo>
                    <a:cubicBezTo>
                      <a:pt x="253" y="77"/>
                      <a:pt x="253" y="77"/>
                      <a:pt x="253" y="77"/>
                    </a:cubicBezTo>
                    <a:cubicBezTo>
                      <a:pt x="252" y="76"/>
                      <a:pt x="252" y="76"/>
                      <a:pt x="252" y="76"/>
                    </a:cubicBezTo>
                    <a:cubicBezTo>
                      <a:pt x="251" y="76"/>
                      <a:pt x="251" y="76"/>
                      <a:pt x="251" y="76"/>
                    </a:cubicBezTo>
                    <a:cubicBezTo>
                      <a:pt x="248" y="75"/>
                      <a:pt x="248" y="75"/>
                      <a:pt x="248" y="75"/>
                    </a:cubicBezTo>
                    <a:cubicBezTo>
                      <a:pt x="246" y="74"/>
                      <a:pt x="246" y="74"/>
                      <a:pt x="246" y="74"/>
                    </a:cubicBezTo>
                    <a:cubicBezTo>
                      <a:pt x="246" y="74"/>
                      <a:pt x="246" y="74"/>
                      <a:pt x="246" y="74"/>
                    </a:cubicBezTo>
                    <a:cubicBezTo>
                      <a:pt x="248" y="76"/>
                      <a:pt x="248" y="76"/>
                      <a:pt x="248" y="76"/>
                    </a:cubicBezTo>
                    <a:cubicBezTo>
                      <a:pt x="249" y="78"/>
                      <a:pt x="249" y="78"/>
                      <a:pt x="249" y="78"/>
                    </a:cubicBezTo>
                    <a:cubicBezTo>
                      <a:pt x="247" y="81"/>
                      <a:pt x="247" y="81"/>
                      <a:pt x="247" y="81"/>
                    </a:cubicBezTo>
                    <a:cubicBezTo>
                      <a:pt x="245" y="81"/>
                      <a:pt x="245" y="81"/>
                      <a:pt x="245" y="81"/>
                    </a:cubicBezTo>
                    <a:cubicBezTo>
                      <a:pt x="244" y="80"/>
                      <a:pt x="244" y="80"/>
                      <a:pt x="244" y="80"/>
                    </a:cubicBezTo>
                    <a:cubicBezTo>
                      <a:pt x="242" y="80"/>
                      <a:pt x="242" y="80"/>
                      <a:pt x="242" y="80"/>
                    </a:cubicBezTo>
                    <a:cubicBezTo>
                      <a:pt x="240" y="79"/>
                      <a:pt x="240" y="79"/>
                      <a:pt x="240" y="79"/>
                    </a:cubicBezTo>
                    <a:cubicBezTo>
                      <a:pt x="240" y="75"/>
                      <a:pt x="240" y="75"/>
                      <a:pt x="240" y="75"/>
                    </a:cubicBezTo>
                    <a:cubicBezTo>
                      <a:pt x="238" y="72"/>
                      <a:pt x="238" y="72"/>
                      <a:pt x="238" y="72"/>
                    </a:cubicBezTo>
                    <a:cubicBezTo>
                      <a:pt x="237" y="69"/>
                      <a:pt x="237" y="69"/>
                      <a:pt x="237" y="69"/>
                    </a:cubicBezTo>
                    <a:cubicBezTo>
                      <a:pt x="237" y="67"/>
                      <a:pt x="237" y="67"/>
                      <a:pt x="237" y="67"/>
                    </a:cubicBezTo>
                    <a:cubicBezTo>
                      <a:pt x="235" y="66"/>
                      <a:pt x="235" y="66"/>
                      <a:pt x="235" y="66"/>
                    </a:cubicBezTo>
                    <a:cubicBezTo>
                      <a:pt x="235" y="63"/>
                      <a:pt x="235" y="63"/>
                      <a:pt x="235" y="63"/>
                    </a:cubicBezTo>
                    <a:cubicBezTo>
                      <a:pt x="235" y="63"/>
                      <a:pt x="235" y="63"/>
                      <a:pt x="235" y="63"/>
                    </a:cubicBezTo>
                    <a:cubicBezTo>
                      <a:pt x="235" y="63"/>
                      <a:pt x="235" y="63"/>
                      <a:pt x="235" y="63"/>
                    </a:cubicBezTo>
                    <a:cubicBezTo>
                      <a:pt x="234" y="66"/>
                      <a:pt x="234" y="66"/>
                      <a:pt x="234" y="66"/>
                    </a:cubicBezTo>
                    <a:cubicBezTo>
                      <a:pt x="232" y="67"/>
                      <a:pt x="232" y="67"/>
                      <a:pt x="232" y="67"/>
                    </a:cubicBezTo>
                    <a:cubicBezTo>
                      <a:pt x="232" y="69"/>
                      <a:pt x="232" y="69"/>
                      <a:pt x="232" y="69"/>
                    </a:cubicBezTo>
                    <a:cubicBezTo>
                      <a:pt x="231" y="71"/>
                      <a:pt x="231" y="71"/>
                      <a:pt x="231" y="71"/>
                    </a:cubicBezTo>
                    <a:cubicBezTo>
                      <a:pt x="230" y="72"/>
                      <a:pt x="230" y="72"/>
                      <a:pt x="230" y="72"/>
                    </a:cubicBezTo>
                    <a:cubicBezTo>
                      <a:pt x="228" y="72"/>
                      <a:pt x="228" y="72"/>
                      <a:pt x="228" y="72"/>
                    </a:cubicBezTo>
                    <a:cubicBezTo>
                      <a:pt x="227" y="74"/>
                      <a:pt x="227" y="74"/>
                      <a:pt x="227" y="74"/>
                    </a:cubicBezTo>
                    <a:cubicBezTo>
                      <a:pt x="225" y="78"/>
                      <a:pt x="225" y="78"/>
                      <a:pt x="225" y="78"/>
                    </a:cubicBezTo>
                    <a:cubicBezTo>
                      <a:pt x="223" y="80"/>
                      <a:pt x="223" y="80"/>
                      <a:pt x="223" y="80"/>
                    </a:cubicBezTo>
                    <a:cubicBezTo>
                      <a:pt x="223" y="81"/>
                      <a:pt x="223" y="81"/>
                      <a:pt x="223" y="81"/>
                    </a:cubicBezTo>
                    <a:cubicBezTo>
                      <a:pt x="221" y="83"/>
                      <a:pt x="221" y="83"/>
                      <a:pt x="221" y="83"/>
                    </a:cubicBezTo>
                    <a:cubicBezTo>
                      <a:pt x="219" y="86"/>
                      <a:pt x="219" y="86"/>
                      <a:pt x="219" y="86"/>
                    </a:cubicBezTo>
                    <a:cubicBezTo>
                      <a:pt x="217" y="86"/>
                      <a:pt x="217" y="86"/>
                      <a:pt x="217" y="86"/>
                    </a:cubicBezTo>
                    <a:cubicBezTo>
                      <a:pt x="216" y="84"/>
                      <a:pt x="216" y="84"/>
                      <a:pt x="216" y="84"/>
                    </a:cubicBezTo>
                    <a:cubicBezTo>
                      <a:pt x="216" y="81"/>
                      <a:pt x="216" y="81"/>
                      <a:pt x="216" y="81"/>
                    </a:cubicBezTo>
                    <a:cubicBezTo>
                      <a:pt x="218" y="79"/>
                      <a:pt x="218" y="79"/>
                      <a:pt x="218" y="79"/>
                    </a:cubicBezTo>
                    <a:cubicBezTo>
                      <a:pt x="218" y="76"/>
                      <a:pt x="218" y="76"/>
                      <a:pt x="218" y="76"/>
                    </a:cubicBezTo>
                    <a:cubicBezTo>
                      <a:pt x="220" y="74"/>
                      <a:pt x="220" y="74"/>
                      <a:pt x="220" y="74"/>
                    </a:cubicBezTo>
                    <a:cubicBezTo>
                      <a:pt x="222" y="73"/>
                      <a:pt x="222" y="73"/>
                      <a:pt x="222" y="73"/>
                    </a:cubicBezTo>
                    <a:cubicBezTo>
                      <a:pt x="223" y="70"/>
                      <a:pt x="223" y="70"/>
                      <a:pt x="223" y="70"/>
                    </a:cubicBezTo>
                    <a:cubicBezTo>
                      <a:pt x="225" y="68"/>
                      <a:pt x="225" y="68"/>
                      <a:pt x="225" y="68"/>
                    </a:cubicBezTo>
                    <a:cubicBezTo>
                      <a:pt x="226" y="67"/>
                      <a:pt x="226" y="67"/>
                      <a:pt x="226" y="67"/>
                    </a:cubicBezTo>
                    <a:cubicBezTo>
                      <a:pt x="226" y="66"/>
                      <a:pt x="226" y="66"/>
                      <a:pt x="226" y="66"/>
                    </a:cubicBezTo>
                    <a:cubicBezTo>
                      <a:pt x="224" y="64"/>
                      <a:pt x="224" y="64"/>
                      <a:pt x="224" y="64"/>
                    </a:cubicBezTo>
                    <a:cubicBezTo>
                      <a:pt x="225" y="62"/>
                      <a:pt x="225" y="62"/>
                      <a:pt x="225" y="62"/>
                    </a:cubicBezTo>
                    <a:cubicBezTo>
                      <a:pt x="227" y="62"/>
                      <a:pt x="227" y="62"/>
                      <a:pt x="227" y="62"/>
                    </a:cubicBezTo>
                    <a:cubicBezTo>
                      <a:pt x="227" y="60"/>
                      <a:pt x="227" y="60"/>
                      <a:pt x="227" y="60"/>
                    </a:cubicBezTo>
                    <a:cubicBezTo>
                      <a:pt x="227" y="58"/>
                      <a:pt x="227" y="58"/>
                      <a:pt x="227" y="58"/>
                    </a:cubicBezTo>
                    <a:cubicBezTo>
                      <a:pt x="230" y="52"/>
                      <a:pt x="230" y="52"/>
                      <a:pt x="230" y="52"/>
                    </a:cubicBezTo>
                    <a:cubicBezTo>
                      <a:pt x="230" y="50"/>
                      <a:pt x="230" y="50"/>
                      <a:pt x="230" y="50"/>
                    </a:cubicBezTo>
                    <a:cubicBezTo>
                      <a:pt x="232" y="46"/>
                      <a:pt x="232" y="46"/>
                      <a:pt x="232" y="46"/>
                    </a:cubicBezTo>
                    <a:cubicBezTo>
                      <a:pt x="232" y="40"/>
                      <a:pt x="232" y="40"/>
                      <a:pt x="232" y="40"/>
                    </a:cubicBezTo>
                    <a:cubicBezTo>
                      <a:pt x="232" y="40"/>
                      <a:pt x="232" y="40"/>
                      <a:pt x="232" y="40"/>
                    </a:cubicBezTo>
                    <a:cubicBezTo>
                      <a:pt x="228" y="39"/>
                      <a:pt x="228" y="39"/>
                      <a:pt x="228" y="39"/>
                    </a:cubicBezTo>
                    <a:cubicBezTo>
                      <a:pt x="226" y="40"/>
                      <a:pt x="226" y="40"/>
                      <a:pt x="226" y="40"/>
                    </a:cubicBezTo>
                    <a:cubicBezTo>
                      <a:pt x="224" y="42"/>
                      <a:pt x="224" y="42"/>
                      <a:pt x="224" y="42"/>
                    </a:cubicBezTo>
                    <a:cubicBezTo>
                      <a:pt x="221" y="40"/>
                      <a:pt x="221" y="40"/>
                      <a:pt x="221" y="40"/>
                    </a:cubicBezTo>
                    <a:cubicBezTo>
                      <a:pt x="220" y="40"/>
                      <a:pt x="220" y="40"/>
                      <a:pt x="220" y="40"/>
                    </a:cubicBezTo>
                    <a:cubicBezTo>
                      <a:pt x="220" y="40"/>
                      <a:pt x="220" y="40"/>
                      <a:pt x="220" y="40"/>
                    </a:cubicBezTo>
                    <a:cubicBezTo>
                      <a:pt x="220" y="41"/>
                      <a:pt x="220" y="41"/>
                      <a:pt x="220" y="41"/>
                    </a:cubicBezTo>
                    <a:cubicBezTo>
                      <a:pt x="222" y="43"/>
                      <a:pt x="222" y="43"/>
                      <a:pt x="222" y="43"/>
                    </a:cubicBezTo>
                    <a:cubicBezTo>
                      <a:pt x="222" y="47"/>
                      <a:pt x="222" y="47"/>
                      <a:pt x="222" y="47"/>
                    </a:cubicBezTo>
                    <a:cubicBezTo>
                      <a:pt x="221" y="51"/>
                      <a:pt x="221" y="51"/>
                      <a:pt x="221" y="51"/>
                    </a:cubicBezTo>
                    <a:cubicBezTo>
                      <a:pt x="218" y="48"/>
                      <a:pt x="218" y="48"/>
                      <a:pt x="218" y="48"/>
                    </a:cubicBezTo>
                    <a:cubicBezTo>
                      <a:pt x="218" y="45"/>
                      <a:pt x="218" y="45"/>
                      <a:pt x="218" y="45"/>
                    </a:cubicBezTo>
                    <a:cubicBezTo>
                      <a:pt x="216" y="44"/>
                      <a:pt x="216" y="44"/>
                      <a:pt x="216" y="44"/>
                    </a:cubicBezTo>
                    <a:cubicBezTo>
                      <a:pt x="215" y="43"/>
                      <a:pt x="215" y="43"/>
                      <a:pt x="215" y="43"/>
                    </a:cubicBezTo>
                    <a:cubicBezTo>
                      <a:pt x="212" y="45"/>
                      <a:pt x="212" y="45"/>
                      <a:pt x="212" y="45"/>
                    </a:cubicBezTo>
                    <a:cubicBezTo>
                      <a:pt x="212" y="47"/>
                      <a:pt x="212" y="47"/>
                      <a:pt x="212" y="47"/>
                    </a:cubicBezTo>
                    <a:cubicBezTo>
                      <a:pt x="213" y="49"/>
                      <a:pt x="213" y="49"/>
                      <a:pt x="213" y="49"/>
                    </a:cubicBezTo>
                    <a:cubicBezTo>
                      <a:pt x="212" y="52"/>
                      <a:pt x="212" y="52"/>
                      <a:pt x="212" y="52"/>
                    </a:cubicBezTo>
                    <a:cubicBezTo>
                      <a:pt x="208" y="52"/>
                      <a:pt x="208" y="52"/>
                      <a:pt x="208" y="52"/>
                    </a:cubicBezTo>
                    <a:cubicBezTo>
                      <a:pt x="208" y="48"/>
                      <a:pt x="208" y="48"/>
                      <a:pt x="208" y="48"/>
                    </a:cubicBezTo>
                    <a:cubicBezTo>
                      <a:pt x="207" y="46"/>
                      <a:pt x="207" y="46"/>
                      <a:pt x="207" y="46"/>
                    </a:cubicBezTo>
                    <a:cubicBezTo>
                      <a:pt x="206" y="45"/>
                      <a:pt x="206" y="45"/>
                      <a:pt x="206" y="45"/>
                    </a:cubicBezTo>
                    <a:cubicBezTo>
                      <a:pt x="202" y="45"/>
                      <a:pt x="202" y="45"/>
                      <a:pt x="202" y="45"/>
                    </a:cubicBezTo>
                    <a:cubicBezTo>
                      <a:pt x="197" y="47"/>
                      <a:pt x="197" y="47"/>
                      <a:pt x="197" y="47"/>
                    </a:cubicBezTo>
                    <a:cubicBezTo>
                      <a:pt x="191" y="48"/>
                      <a:pt x="191" y="48"/>
                      <a:pt x="191" y="48"/>
                    </a:cubicBezTo>
                    <a:cubicBezTo>
                      <a:pt x="188" y="47"/>
                      <a:pt x="188" y="47"/>
                      <a:pt x="188" y="47"/>
                    </a:cubicBezTo>
                    <a:cubicBezTo>
                      <a:pt x="186" y="47"/>
                      <a:pt x="186" y="47"/>
                      <a:pt x="186" y="47"/>
                    </a:cubicBezTo>
                    <a:cubicBezTo>
                      <a:pt x="184" y="48"/>
                      <a:pt x="184" y="48"/>
                      <a:pt x="184" y="48"/>
                    </a:cubicBezTo>
                    <a:cubicBezTo>
                      <a:pt x="182" y="47"/>
                      <a:pt x="182" y="47"/>
                      <a:pt x="182" y="47"/>
                    </a:cubicBezTo>
                    <a:cubicBezTo>
                      <a:pt x="180" y="47"/>
                      <a:pt x="180" y="47"/>
                      <a:pt x="180" y="47"/>
                    </a:cubicBezTo>
                    <a:cubicBezTo>
                      <a:pt x="178" y="49"/>
                      <a:pt x="178" y="49"/>
                      <a:pt x="178" y="49"/>
                    </a:cubicBezTo>
                    <a:cubicBezTo>
                      <a:pt x="178" y="49"/>
                      <a:pt x="178" y="49"/>
                      <a:pt x="178" y="49"/>
                    </a:cubicBezTo>
                    <a:cubicBezTo>
                      <a:pt x="179" y="51"/>
                      <a:pt x="179" y="51"/>
                      <a:pt x="179" y="51"/>
                    </a:cubicBezTo>
                    <a:cubicBezTo>
                      <a:pt x="179" y="53"/>
                      <a:pt x="179" y="53"/>
                      <a:pt x="179" y="53"/>
                    </a:cubicBezTo>
                    <a:cubicBezTo>
                      <a:pt x="180" y="55"/>
                      <a:pt x="180" y="55"/>
                      <a:pt x="180" y="55"/>
                    </a:cubicBezTo>
                    <a:cubicBezTo>
                      <a:pt x="181" y="56"/>
                      <a:pt x="181" y="56"/>
                      <a:pt x="181" y="56"/>
                    </a:cubicBezTo>
                    <a:cubicBezTo>
                      <a:pt x="180" y="59"/>
                      <a:pt x="180" y="59"/>
                      <a:pt x="180" y="59"/>
                    </a:cubicBezTo>
                    <a:cubicBezTo>
                      <a:pt x="179" y="62"/>
                      <a:pt x="179" y="62"/>
                      <a:pt x="179" y="62"/>
                    </a:cubicBezTo>
                    <a:cubicBezTo>
                      <a:pt x="179" y="65"/>
                      <a:pt x="179" y="65"/>
                      <a:pt x="179" y="65"/>
                    </a:cubicBezTo>
                    <a:cubicBezTo>
                      <a:pt x="182" y="70"/>
                      <a:pt x="182" y="70"/>
                      <a:pt x="182" y="70"/>
                    </a:cubicBezTo>
                    <a:cubicBezTo>
                      <a:pt x="182" y="72"/>
                      <a:pt x="182" y="72"/>
                      <a:pt x="182" y="72"/>
                    </a:cubicBezTo>
                    <a:cubicBezTo>
                      <a:pt x="183" y="77"/>
                      <a:pt x="183" y="77"/>
                      <a:pt x="183" y="77"/>
                    </a:cubicBezTo>
                    <a:cubicBezTo>
                      <a:pt x="182" y="79"/>
                      <a:pt x="182" y="79"/>
                      <a:pt x="182" y="79"/>
                    </a:cubicBezTo>
                    <a:cubicBezTo>
                      <a:pt x="179" y="77"/>
                      <a:pt x="179" y="77"/>
                      <a:pt x="179" y="77"/>
                    </a:cubicBezTo>
                    <a:cubicBezTo>
                      <a:pt x="178" y="75"/>
                      <a:pt x="178" y="75"/>
                      <a:pt x="178" y="75"/>
                    </a:cubicBezTo>
                    <a:cubicBezTo>
                      <a:pt x="175" y="72"/>
                      <a:pt x="175" y="72"/>
                      <a:pt x="175" y="72"/>
                    </a:cubicBezTo>
                    <a:cubicBezTo>
                      <a:pt x="173" y="71"/>
                      <a:pt x="173" y="71"/>
                      <a:pt x="173" y="71"/>
                    </a:cubicBezTo>
                    <a:cubicBezTo>
                      <a:pt x="173" y="65"/>
                      <a:pt x="173" y="65"/>
                      <a:pt x="173" y="65"/>
                    </a:cubicBezTo>
                    <a:cubicBezTo>
                      <a:pt x="174" y="61"/>
                      <a:pt x="174" y="61"/>
                      <a:pt x="174" y="61"/>
                    </a:cubicBezTo>
                    <a:cubicBezTo>
                      <a:pt x="174" y="59"/>
                      <a:pt x="174" y="59"/>
                      <a:pt x="174" y="59"/>
                    </a:cubicBezTo>
                    <a:cubicBezTo>
                      <a:pt x="171" y="55"/>
                      <a:pt x="171" y="55"/>
                      <a:pt x="171" y="55"/>
                    </a:cubicBezTo>
                    <a:cubicBezTo>
                      <a:pt x="171" y="53"/>
                      <a:pt x="171" y="53"/>
                      <a:pt x="171" y="53"/>
                    </a:cubicBezTo>
                    <a:cubicBezTo>
                      <a:pt x="171" y="52"/>
                      <a:pt x="171" y="52"/>
                      <a:pt x="171" y="52"/>
                    </a:cubicBezTo>
                    <a:cubicBezTo>
                      <a:pt x="168" y="53"/>
                      <a:pt x="168" y="53"/>
                      <a:pt x="168" y="53"/>
                    </a:cubicBezTo>
                    <a:cubicBezTo>
                      <a:pt x="165" y="54"/>
                      <a:pt x="165" y="54"/>
                      <a:pt x="165" y="54"/>
                    </a:cubicBezTo>
                    <a:cubicBezTo>
                      <a:pt x="161" y="55"/>
                      <a:pt x="161" y="55"/>
                      <a:pt x="161" y="55"/>
                    </a:cubicBezTo>
                    <a:cubicBezTo>
                      <a:pt x="160" y="56"/>
                      <a:pt x="160" y="56"/>
                      <a:pt x="160" y="56"/>
                    </a:cubicBezTo>
                    <a:cubicBezTo>
                      <a:pt x="159" y="59"/>
                      <a:pt x="159" y="59"/>
                      <a:pt x="159" y="59"/>
                    </a:cubicBezTo>
                    <a:cubicBezTo>
                      <a:pt x="160" y="61"/>
                      <a:pt x="160" y="61"/>
                      <a:pt x="160" y="61"/>
                    </a:cubicBezTo>
                    <a:cubicBezTo>
                      <a:pt x="159" y="64"/>
                      <a:pt x="159" y="64"/>
                      <a:pt x="159" y="64"/>
                    </a:cubicBezTo>
                    <a:cubicBezTo>
                      <a:pt x="157" y="66"/>
                      <a:pt x="157" y="66"/>
                      <a:pt x="157" y="66"/>
                    </a:cubicBezTo>
                    <a:cubicBezTo>
                      <a:pt x="157" y="67"/>
                      <a:pt x="157" y="67"/>
                      <a:pt x="157" y="67"/>
                    </a:cubicBezTo>
                    <a:cubicBezTo>
                      <a:pt x="158" y="67"/>
                      <a:pt x="158" y="67"/>
                      <a:pt x="158" y="67"/>
                    </a:cubicBezTo>
                    <a:cubicBezTo>
                      <a:pt x="160" y="68"/>
                      <a:pt x="160" y="68"/>
                      <a:pt x="160" y="68"/>
                    </a:cubicBezTo>
                    <a:cubicBezTo>
                      <a:pt x="160" y="72"/>
                      <a:pt x="160" y="72"/>
                      <a:pt x="160" y="72"/>
                    </a:cubicBezTo>
                    <a:cubicBezTo>
                      <a:pt x="158" y="75"/>
                      <a:pt x="158" y="75"/>
                      <a:pt x="158" y="75"/>
                    </a:cubicBezTo>
                    <a:cubicBezTo>
                      <a:pt x="154" y="77"/>
                      <a:pt x="154" y="77"/>
                      <a:pt x="154" y="77"/>
                    </a:cubicBezTo>
                    <a:cubicBezTo>
                      <a:pt x="152" y="77"/>
                      <a:pt x="152" y="77"/>
                      <a:pt x="152" y="77"/>
                    </a:cubicBezTo>
                    <a:cubicBezTo>
                      <a:pt x="152" y="78"/>
                      <a:pt x="152" y="78"/>
                      <a:pt x="152" y="78"/>
                    </a:cubicBezTo>
                    <a:cubicBezTo>
                      <a:pt x="151" y="80"/>
                      <a:pt x="151" y="80"/>
                      <a:pt x="151" y="80"/>
                    </a:cubicBezTo>
                    <a:cubicBezTo>
                      <a:pt x="150" y="81"/>
                      <a:pt x="150" y="81"/>
                      <a:pt x="150" y="81"/>
                    </a:cubicBezTo>
                    <a:cubicBezTo>
                      <a:pt x="149" y="82"/>
                      <a:pt x="149" y="82"/>
                      <a:pt x="149" y="82"/>
                    </a:cubicBezTo>
                    <a:cubicBezTo>
                      <a:pt x="150" y="84"/>
                      <a:pt x="150" y="84"/>
                      <a:pt x="150" y="84"/>
                    </a:cubicBezTo>
                    <a:cubicBezTo>
                      <a:pt x="149" y="86"/>
                      <a:pt x="149" y="86"/>
                      <a:pt x="149" y="86"/>
                    </a:cubicBezTo>
                    <a:cubicBezTo>
                      <a:pt x="147" y="86"/>
                      <a:pt x="147" y="86"/>
                      <a:pt x="147" y="86"/>
                    </a:cubicBezTo>
                    <a:cubicBezTo>
                      <a:pt x="146" y="87"/>
                      <a:pt x="146" y="87"/>
                      <a:pt x="146" y="87"/>
                    </a:cubicBezTo>
                    <a:cubicBezTo>
                      <a:pt x="142" y="87"/>
                      <a:pt x="142" y="87"/>
                      <a:pt x="142" y="87"/>
                    </a:cubicBezTo>
                    <a:cubicBezTo>
                      <a:pt x="139" y="85"/>
                      <a:pt x="139" y="85"/>
                      <a:pt x="139" y="85"/>
                    </a:cubicBezTo>
                    <a:cubicBezTo>
                      <a:pt x="138" y="83"/>
                      <a:pt x="138" y="83"/>
                      <a:pt x="138" y="83"/>
                    </a:cubicBezTo>
                    <a:cubicBezTo>
                      <a:pt x="138" y="82"/>
                      <a:pt x="138" y="82"/>
                      <a:pt x="138" y="82"/>
                    </a:cubicBezTo>
                    <a:cubicBezTo>
                      <a:pt x="138" y="82"/>
                      <a:pt x="138" y="82"/>
                      <a:pt x="138" y="82"/>
                    </a:cubicBezTo>
                    <a:cubicBezTo>
                      <a:pt x="137" y="82"/>
                      <a:pt x="137" y="82"/>
                      <a:pt x="137" y="82"/>
                    </a:cubicBezTo>
                    <a:cubicBezTo>
                      <a:pt x="135" y="80"/>
                      <a:pt x="135" y="80"/>
                      <a:pt x="135" y="80"/>
                    </a:cubicBezTo>
                    <a:cubicBezTo>
                      <a:pt x="135" y="79"/>
                      <a:pt x="135" y="79"/>
                      <a:pt x="135" y="79"/>
                    </a:cubicBezTo>
                    <a:cubicBezTo>
                      <a:pt x="135" y="80"/>
                      <a:pt x="135" y="80"/>
                      <a:pt x="135" y="80"/>
                    </a:cubicBezTo>
                    <a:cubicBezTo>
                      <a:pt x="134" y="81"/>
                      <a:pt x="134" y="81"/>
                      <a:pt x="134" y="81"/>
                    </a:cubicBezTo>
                    <a:cubicBezTo>
                      <a:pt x="132" y="81"/>
                      <a:pt x="132" y="81"/>
                      <a:pt x="132" y="81"/>
                    </a:cubicBezTo>
                    <a:cubicBezTo>
                      <a:pt x="131" y="82"/>
                      <a:pt x="131" y="82"/>
                      <a:pt x="131" y="82"/>
                    </a:cubicBezTo>
                    <a:cubicBezTo>
                      <a:pt x="131" y="85"/>
                      <a:pt x="131" y="85"/>
                      <a:pt x="131" y="85"/>
                    </a:cubicBezTo>
                    <a:cubicBezTo>
                      <a:pt x="131" y="86"/>
                      <a:pt x="131" y="86"/>
                      <a:pt x="131" y="86"/>
                    </a:cubicBezTo>
                    <a:cubicBezTo>
                      <a:pt x="131" y="89"/>
                      <a:pt x="131" y="89"/>
                      <a:pt x="131" y="89"/>
                    </a:cubicBezTo>
                    <a:cubicBezTo>
                      <a:pt x="132" y="92"/>
                      <a:pt x="132" y="92"/>
                      <a:pt x="132" y="92"/>
                    </a:cubicBezTo>
                    <a:cubicBezTo>
                      <a:pt x="131" y="97"/>
                      <a:pt x="131" y="97"/>
                      <a:pt x="131" y="97"/>
                    </a:cubicBezTo>
                    <a:cubicBezTo>
                      <a:pt x="130" y="99"/>
                      <a:pt x="130" y="99"/>
                      <a:pt x="130" y="99"/>
                    </a:cubicBezTo>
                    <a:cubicBezTo>
                      <a:pt x="127" y="100"/>
                      <a:pt x="127" y="100"/>
                      <a:pt x="127" y="100"/>
                    </a:cubicBezTo>
                    <a:cubicBezTo>
                      <a:pt x="128" y="93"/>
                      <a:pt x="128" y="93"/>
                      <a:pt x="128" y="93"/>
                    </a:cubicBezTo>
                    <a:cubicBezTo>
                      <a:pt x="128" y="90"/>
                      <a:pt x="128" y="90"/>
                      <a:pt x="128" y="90"/>
                    </a:cubicBezTo>
                    <a:cubicBezTo>
                      <a:pt x="127" y="88"/>
                      <a:pt x="127" y="88"/>
                      <a:pt x="127" y="88"/>
                    </a:cubicBezTo>
                    <a:cubicBezTo>
                      <a:pt x="127" y="84"/>
                      <a:pt x="127" y="84"/>
                      <a:pt x="127" y="84"/>
                    </a:cubicBezTo>
                    <a:cubicBezTo>
                      <a:pt x="127" y="81"/>
                      <a:pt x="127" y="81"/>
                      <a:pt x="127" y="81"/>
                    </a:cubicBezTo>
                    <a:cubicBezTo>
                      <a:pt x="126" y="82"/>
                      <a:pt x="126" y="82"/>
                      <a:pt x="126" y="82"/>
                    </a:cubicBezTo>
                    <a:cubicBezTo>
                      <a:pt x="124" y="82"/>
                      <a:pt x="124" y="82"/>
                      <a:pt x="124" y="82"/>
                    </a:cubicBezTo>
                    <a:cubicBezTo>
                      <a:pt x="123" y="84"/>
                      <a:pt x="123" y="84"/>
                      <a:pt x="123" y="84"/>
                    </a:cubicBezTo>
                    <a:cubicBezTo>
                      <a:pt x="120" y="84"/>
                      <a:pt x="120" y="84"/>
                      <a:pt x="120" y="84"/>
                    </a:cubicBezTo>
                    <a:cubicBezTo>
                      <a:pt x="118" y="86"/>
                      <a:pt x="118" y="86"/>
                      <a:pt x="118" y="86"/>
                    </a:cubicBezTo>
                    <a:cubicBezTo>
                      <a:pt x="118" y="87"/>
                      <a:pt x="118" y="87"/>
                      <a:pt x="118" y="87"/>
                    </a:cubicBezTo>
                    <a:cubicBezTo>
                      <a:pt x="118" y="89"/>
                      <a:pt x="118" y="89"/>
                      <a:pt x="118" y="89"/>
                    </a:cubicBezTo>
                    <a:cubicBezTo>
                      <a:pt x="114" y="93"/>
                      <a:pt x="114" y="93"/>
                      <a:pt x="114" y="93"/>
                    </a:cubicBezTo>
                    <a:cubicBezTo>
                      <a:pt x="112" y="94"/>
                      <a:pt x="112" y="94"/>
                      <a:pt x="112" y="94"/>
                    </a:cubicBezTo>
                    <a:cubicBezTo>
                      <a:pt x="111" y="93"/>
                      <a:pt x="111" y="93"/>
                      <a:pt x="111" y="93"/>
                    </a:cubicBezTo>
                    <a:cubicBezTo>
                      <a:pt x="110" y="93"/>
                      <a:pt x="110" y="93"/>
                      <a:pt x="110" y="93"/>
                    </a:cubicBezTo>
                    <a:cubicBezTo>
                      <a:pt x="110" y="93"/>
                      <a:pt x="110" y="93"/>
                      <a:pt x="110" y="93"/>
                    </a:cubicBezTo>
                    <a:cubicBezTo>
                      <a:pt x="110" y="93"/>
                      <a:pt x="110" y="93"/>
                      <a:pt x="110" y="93"/>
                    </a:cubicBezTo>
                    <a:cubicBezTo>
                      <a:pt x="112" y="95"/>
                      <a:pt x="112" y="95"/>
                      <a:pt x="112" y="95"/>
                    </a:cubicBezTo>
                    <a:cubicBezTo>
                      <a:pt x="109" y="96"/>
                      <a:pt x="109" y="96"/>
                      <a:pt x="109" y="96"/>
                    </a:cubicBezTo>
                    <a:cubicBezTo>
                      <a:pt x="105" y="96"/>
                      <a:pt x="105" y="96"/>
                      <a:pt x="105" y="96"/>
                    </a:cubicBezTo>
                    <a:cubicBezTo>
                      <a:pt x="104" y="96"/>
                      <a:pt x="104" y="96"/>
                      <a:pt x="104" y="96"/>
                    </a:cubicBezTo>
                    <a:cubicBezTo>
                      <a:pt x="102" y="98"/>
                      <a:pt x="102" y="98"/>
                      <a:pt x="102" y="98"/>
                    </a:cubicBezTo>
                    <a:cubicBezTo>
                      <a:pt x="98" y="100"/>
                      <a:pt x="98" y="100"/>
                      <a:pt x="98" y="100"/>
                    </a:cubicBezTo>
                    <a:cubicBezTo>
                      <a:pt x="98" y="101"/>
                      <a:pt x="98" y="101"/>
                      <a:pt x="98" y="101"/>
                    </a:cubicBezTo>
                    <a:cubicBezTo>
                      <a:pt x="96" y="102"/>
                      <a:pt x="96" y="102"/>
                      <a:pt x="96" y="102"/>
                    </a:cubicBezTo>
                    <a:cubicBezTo>
                      <a:pt x="93" y="104"/>
                      <a:pt x="93" y="104"/>
                      <a:pt x="93" y="104"/>
                    </a:cubicBezTo>
                    <a:cubicBezTo>
                      <a:pt x="92" y="104"/>
                      <a:pt x="92" y="104"/>
                      <a:pt x="92" y="104"/>
                    </a:cubicBezTo>
                    <a:cubicBezTo>
                      <a:pt x="92" y="104"/>
                      <a:pt x="92" y="104"/>
                      <a:pt x="92" y="104"/>
                    </a:cubicBezTo>
                    <a:cubicBezTo>
                      <a:pt x="92" y="105"/>
                      <a:pt x="92" y="105"/>
                      <a:pt x="92" y="105"/>
                    </a:cubicBezTo>
                    <a:cubicBezTo>
                      <a:pt x="93" y="106"/>
                      <a:pt x="93" y="106"/>
                      <a:pt x="93" y="106"/>
                    </a:cubicBezTo>
                    <a:cubicBezTo>
                      <a:pt x="92" y="109"/>
                      <a:pt x="92" y="109"/>
                      <a:pt x="92" y="109"/>
                    </a:cubicBezTo>
                    <a:cubicBezTo>
                      <a:pt x="91" y="109"/>
                      <a:pt x="91" y="109"/>
                      <a:pt x="91" y="109"/>
                    </a:cubicBezTo>
                    <a:cubicBezTo>
                      <a:pt x="88" y="112"/>
                      <a:pt x="88" y="112"/>
                      <a:pt x="88" y="112"/>
                    </a:cubicBezTo>
                    <a:cubicBezTo>
                      <a:pt x="87" y="113"/>
                      <a:pt x="87" y="113"/>
                      <a:pt x="87" y="113"/>
                    </a:cubicBezTo>
                    <a:cubicBezTo>
                      <a:pt x="86" y="114"/>
                      <a:pt x="86" y="114"/>
                      <a:pt x="86" y="114"/>
                    </a:cubicBezTo>
                    <a:cubicBezTo>
                      <a:pt x="86" y="115"/>
                      <a:pt x="86" y="115"/>
                      <a:pt x="86" y="115"/>
                    </a:cubicBezTo>
                    <a:cubicBezTo>
                      <a:pt x="87" y="115"/>
                      <a:pt x="87" y="115"/>
                      <a:pt x="87" y="115"/>
                    </a:cubicBezTo>
                    <a:cubicBezTo>
                      <a:pt x="87" y="118"/>
                      <a:pt x="87" y="118"/>
                      <a:pt x="87" y="118"/>
                    </a:cubicBezTo>
                    <a:cubicBezTo>
                      <a:pt x="87" y="118"/>
                      <a:pt x="87" y="118"/>
                      <a:pt x="87" y="118"/>
                    </a:cubicBezTo>
                    <a:cubicBezTo>
                      <a:pt x="89" y="118"/>
                      <a:pt x="89" y="118"/>
                      <a:pt x="89" y="118"/>
                    </a:cubicBezTo>
                    <a:cubicBezTo>
                      <a:pt x="91" y="119"/>
                      <a:pt x="91" y="119"/>
                      <a:pt x="91" y="119"/>
                    </a:cubicBezTo>
                    <a:cubicBezTo>
                      <a:pt x="91" y="119"/>
                      <a:pt x="91" y="119"/>
                      <a:pt x="91" y="119"/>
                    </a:cubicBezTo>
                    <a:cubicBezTo>
                      <a:pt x="92" y="118"/>
                      <a:pt x="92" y="118"/>
                      <a:pt x="92" y="118"/>
                    </a:cubicBezTo>
                    <a:cubicBezTo>
                      <a:pt x="95" y="117"/>
                      <a:pt x="95" y="117"/>
                      <a:pt x="95" y="117"/>
                    </a:cubicBezTo>
                    <a:cubicBezTo>
                      <a:pt x="98" y="120"/>
                      <a:pt x="98" y="120"/>
                      <a:pt x="98" y="120"/>
                    </a:cubicBezTo>
                    <a:cubicBezTo>
                      <a:pt x="98" y="121"/>
                      <a:pt x="98" y="121"/>
                      <a:pt x="98" y="121"/>
                    </a:cubicBezTo>
                    <a:cubicBezTo>
                      <a:pt x="99" y="121"/>
                      <a:pt x="99" y="121"/>
                      <a:pt x="99" y="121"/>
                    </a:cubicBezTo>
                    <a:cubicBezTo>
                      <a:pt x="102" y="119"/>
                      <a:pt x="102" y="119"/>
                      <a:pt x="102" y="119"/>
                    </a:cubicBezTo>
                    <a:cubicBezTo>
                      <a:pt x="103" y="118"/>
                      <a:pt x="103" y="118"/>
                      <a:pt x="103" y="118"/>
                    </a:cubicBezTo>
                    <a:cubicBezTo>
                      <a:pt x="106" y="119"/>
                      <a:pt x="106" y="119"/>
                      <a:pt x="106" y="119"/>
                    </a:cubicBezTo>
                    <a:cubicBezTo>
                      <a:pt x="109" y="119"/>
                      <a:pt x="109" y="119"/>
                      <a:pt x="109" y="119"/>
                    </a:cubicBezTo>
                    <a:cubicBezTo>
                      <a:pt x="110" y="119"/>
                      <a:pt x="110" y="119"/>
                      <a:pt x="110" y="119"/>
                    </a:cubicBezTo>
                    <a:cubicBezTo>
                      <a:pt x="110" y="117"/>
                      <a:pt x="110" y="117"/>
                      <a:pt x="110" y="117"/>
                    </a:cubicBezTo>
                    <a:cubicBezTo>
                      <a:pt x="113" y="115"/>
                      <a:pt x="113" y="115"/>
                      <a:pt x="113" y="115"/>
                    </a:cubicBezTo>
                    <a:cubicBezTo>
                      <a:pt x="115" y="114"/>
                      <a:pt x="115" y="114"/>
                      <a:pt x="115" y="114"/>
                    </a:cubicBezTo>
                    <a:cubicBezTo>
                      <a:pt x="115" y="118"/>
                      <a:pt x="115" y="118"/>
                      <a:pt x="115" y="118"/>
                    </a:cubicBezTo>
                    <a:cubicBezTo>
                      <a:pt x="116" y="118"/>
                      <a:pt x="116" y="118"/>
                      <a:pt x="116" y="118"/>
                    </a:cubicBezTo>
                    <a:cubicBezTo>
                      <a:pt x="115" y="121"/>
                      <a:pt x="115" y="121"/>
                      <a:pt x="115" y="121"/>
                    </a:cubicBezTo>
                    <a:cubicBezTo>
                      <a:pt x="111" y="122"/>
                      <a:pt x="111" y="122"/>
                      <a:pt x="111" y="122"/>
                    </a:cubicBezTo>
                    <a:cubicBezTo>
                      <a:pt x="108" y="124"/>
                      <a:pt x="108" y="124"/>
                      <a:pt x="108" y="124"/>
                    </a:cubicBezTo>
                    <a:cubicBezTo>
                      <a:pt x="105" y="123"/>
                      <a:pt x="105" y="123"/>
                      <a:pt x="105" y="123"/>
                    </a:cubicBezTo>
                    <a:cubicBezTo>
                      <a:pt x="103" y="124"/>
                      <a:pt x="103" y="124"/>
                      <a:pt x="103" y="124"/>
                    </a:cubicBezTo>
                    <a:cubicBezTo>
                      <a:pt x="103" y="124"/>
                      <a:pt x="103" y="124"/>
                      <a:pt x="103" y="124"/>
                    </a:cubicBezTo>
                    <a:cubicBezTo>
                      <a:pt x="103" y="125"/>
                      <a:pt x="103" y="125"/>
                      <a:pt x="103" y="125"/>
                    </a:cubicBezTo>
                    <a:cubicBezTo>
                      <a:pt x="105" y="126"/>
                      <a:pt x="105" y="126"/>
                      <a:pt x="105" y="126"/>
                    </a:cubicBezTo>
                    <a:cubicBezTo>
                      <a:pt x="108" y="126"/>
                      <a:pt x="108" y="126"/>
                      <a:pt x="108" y="126"/>
                    </a:cubicBezTo>
                    <a:cubicBezTo>
                      <a:pt x="109" y="128"/>
                      <a:pt x="109" y="128"/>
                      <a:pt x="109" y="128"/>
                    </a:cubicBezTo>
                    <a:cubicBezTo>
                      <a:pt x="108" y="130"/>
                      <a:pt x="108" y="130"/>
                      <a:pt x="108" y="130"/>
                    </a:cubicBezTo>
                    <a:cubicBezTo>
                      <a:pt x="105" y="133"/>
                      <a:pt x="105" y="133"/>
                      <a:pt x="105" y="133"/>
                    </a:cubicBezTo>
                    <a:cubicBezTo>
                      <a:pt x="101" y="132"/>
                      <a:pt x="101" y="132"/>
                      <a:pt x="101" y="132"/>
                    </a:cubicBezTo>
                    <a:cubicBezTo>
                      <a:pt x="99" y="133"/>
                      <a:pt x="99" y="133"/>
                      <a:pt x="99" y="133"/>
                    </a:cubicBezTo>
                    <a:cubicBezTo>
                      <a:pt x="98" y="134"/>
                      <a:pt x="98" y="134"/>
                      <a:pt x="98" y="134"/>
                    </a:cubicBezTo>
                    <a:cubicBezTo>
                      <a:pt x="98" y="136"/>
                      <a:pt x="98" y="136"/>
                      <a:pt x="98" y="136"/>
                    </a:cubicBezTo>
                    <a:cubicBezTo>
                      <a:pt x="100" y="137"/>
                      <a:pt x="100" y="137"/>
                      <a:pt x="100" y="137"/>
                    </a:cubicBezTo>
                    <a:cubicBezTo>
                      <a:pt x="99" y="141"/>
                      <a:pt x="99" y="141"/>
                      <a:pt x="99" y="141"/>
                    </a:cubicBezTo>
                    <a:cubicBezTo>
                      <a:pt x="96" y="141"/>
                      <a:pt x="96" y="141"/>
                      <a:pt x="96" y="141"/>
                    </a:cubicBezTo>
                    <a:cubicBezTo>
                      <a:pt x="93" y="146"/>
                      <a:pt x="93" y="146"/>
                      <a:pt x="93" y="146"/>
                    </a:cubicBezTo>
                    <a:cubicBezTo>
                      <a:pt x="90" y="148"/>
                      <a:pt x="90" y="148"/>
                      <a:pt x="90" y="148"/>
                    </a:cubicBezTo>
                    <a:cubicBezTo>
                      <a:pt x="88" y="150"/>
                      <a:pt x="88" y="150"/>
                      <a:pt x="88" y="150"/>
                    </a:cubicBezTo>
                    <a:cubicBezTo>
                      <a:pt x="86" y="153"/>
                      <a:pt x="86" y="153"/>
                      <a:pt x="86" y="153"/>
                    </a:cubicBezTo>
                    <a:cubicBezTo>
                      <a:pt x="84" y="155"/>
                      <a:pt x="84" y="155"/>
                      <a:pt x="84" y="155"/>
                    </a:cubicBezTo>
                    <a:cubicBezTo>
                      <a:pt x="84" y="156"/>
                      <a:pt x="84" y="156"/>
                      <a:pt x="84" y="156"/>
                    </a:cubicBezTo>
                    <a:cubicBezTo>
                      <a:pt x="81" y="157"/>
                      <a:pt x="81" y="157"/>
                      <a:pt x="81" y="157"/>
                    </a:cubicBezTo>
                    <a:cubicBezTo>
                      <a:pt x="79" y="157"/>
                      <a:pt x="79" y="157"/>
                      <a:pt x="79" y="157"/>
                    </a:cubicBezTo>
                    <a:cubicBezTo>
                      <a:pt x="75" y="154"/>
                      <a:pt x="75" y="154"/>
                      <a:pt x="75" y="154"/>
                    </a:cubicBezTo>
                    <a:cubicBezTo>
                      <a:pt x="73" y="154"/>
                      <a:pt x="73" y="154"/>
                      <a:pt x="73" y="154"/>
                    </a:cubicBezTo>
                    <a:cubicBezTo>
                      <a:pt x="72" y="153"/>
                      <a:pt x="72" y="153"/>
                      <a:pt x="72" y="153"/>
                    </a:cubicBezTo>
                    <a:cubicBezTo>
                      <a:pt x="69" y="152"/>
                      <a:pt x="69" y="152"/>
                      <a:pt x="69" y="152"/>
                    </a:cubicBezTo>
                    <a:cubicBezTo>
                      <a:pt x="66" y="153"/>
                      <a:pt x="66" y="153"/>
                      <a:pt x="66" y="153"/>
                    </a:cubicBezTo>
                    <a:cubicBezTo>
                      <a:pt x="64" y="154"/>
                      <a:pt x="64" y="154"/>
                      <a:pt x="64" y="154"/>
                    </a:cubicBezTo>
                    <a:cubicBezTo>
                      <a:pt x="61" y="153"/>
                      <a:pt x="61" y="153"/>
                      <a:pt x="61" y="153"/>
                    </a:cubicBezTo>
                    <a:cubicBezTo>
                      <a:pt x="60" y="153"/>
                      <a:pt x="60" y="153"/>
                      <a:pt x="60" y="153"/>
                    </a:cubicBezTo>
                    <a:cubicBezTo>
                      <a:pt x="57" y="153"/>
                      <a:pt x="57" y="153"/>
                      <a:pt x="57" y="153"/>
                    </a:cubicBezTo>
                    <a:cubicBezTo>
                      <a:pt x="53" y="153"/>
                      <a:pt x="53" y="153"/>
                      <a:pt x="53" y="153"/>
                    </a:cubicBezTo>
                    <a:cubicBezTo>
                      <a:pt x="50" y="155"/>
                      <a:pt x="50" y="155"/>
                      <a:pt x="50" y="155"/>
                    </a:cubicBezTo>
                    <a:cubicBezTo>
                      <a:pt x="50" y="155"/>
                      <a:pt x="50" y="155"/>
                      <a:pt x="50" y="155"/>
                    </a:cubicBezTo>
                    <a:cubicBezTo>
                      <a:pt x="51" y="156"/>
                      <a:pt x="51" y="156"/>
                      <a:pt x="51" y="156"/>
                    </a:cubicBezTo>
                    <a:cubicBezTo>
                      <a:pt x="49" y="160"/>
                      <a:pt x="49" y="160"/>
                      <a:pt x="49" y="160"/>
                    </a:cubicBezTo>
                    <a:cubicBezTo>
                      <a:pt x="48" y="158"/>
                      <a:pt x="48" y="158"/>
                      <a:pt x="48" y="158"/>
                    </a:cubicBezTo>
                    <a:cubicBezTo>
                      <a:pt x="46" y="158"/>
                      <a:pt x="46" y="158"/>
                      <a:pt x="46" y="158"/>
                    </a:cubicBezTo>
                    <a:cubicBezTo>
                      <a:pt x="36" y="160"/>
                      <a:pt x="36" y="160"/>
                      <a:pt x="36" y="160"/>
                    </a:cubicBezTo>
                    <a:cubicBezTo>
                      <a:pt x="33" y="160"/>
                      <a:pt x="33" y="160"/>
                      <a:pt x="33" y="160"/>
                    </a:cubicBezTo>
                    <a:cubicBezTo>
                      <a:pt x="32" y="161"/>
                      <a:pt x="32" y="161"/>
                      <a:pt x="32" y="161"/>
                    </a:cubicBezTo>
                    <a:cubicBezTo>
                      <a:pt x="31" y="161"/>
                      <a:pt x="31" y="161"/>
                      <a:pt x="31" y="161"/>
                    </a:cubicBezTo>
                    <a:cubicBezTo>
                      <a:pt x="29" y="161"/>
                      <a:pt x="29" y="161"/>
                      <a:pt x="29" y="161"/>
                    </a:cubicBezTo>
                    <a:cubicBezTo>
                      <a:pt x="28" y="162"/>
                      <a:pt x="28" y="162"/>
                      <a:pt x="28" y="162"/>
                    </a:cubicBezTo>
                    <a:cubicBezTo>
                      <a:pt x="27" y="163"/>
                      <a:pt x="27" y="163"/>
                      <a:pt x="27" y="163"/>
                    </a:cubicBezTo>
                    <a:cubicBezTo>
                      <a:pt x="25" y="164"/>
                      <a:pt x="25" y="164"/>
                      <a:pt x="25" y="164"/>
                    </a:cubicBezTo>
                    <a:cubicBezTo>
                      <a:pt x="23" y="163"/>
                      <a:pt x="23" y="163"/>
                      <a:pt x="23" y="163"/>
                    </a:cubicBezTo>
                    <a:cubicBezTo>
                      <a:pt x="23" y="163"/>
                      <a:pt x="23" y="163"/>
                      <a:pt x="23" y="163"/>
                    </a:cubicBezTo>
                    <a:cubicBezTo>
                      <a:pt x="22" y="162"/>
                      <a:pt x="22" y="162"/>
                      <a:pt x="22" y="162"/>
                    </a:cubicBezTo>
                    <a:cubicBezTo>
                      <a:pt x="21" y="162"/>
                      <a:pt x="21" y="162"/>
                      <a:pt x="21" y="162"/>
                    </a:cubicBezTo>
                    <a:cubicBezTo>
                      <a:pt x="19" y="163"/>
                      <a:pt x="19" y="163"/>
                      <a:pt x="19" y="163"/>
                    </a:cubicBezTo>
                    <a:cubicBezTo>
                      <a:pt x="17" y="164"/>
                      <a:pt x="17" y="164"/>
                      <a:pt x="17" y="164"/>
                    </a:cubicBezTo>
                    <a:cubicBezTo>
                      <a:pt x="16" y="163"/>
                      <a:pt x="16" y="163"/>
                      <a:pt x="16" y="163"/>
                    </a:cubicBezTo>
                    <a:cubicBezTo>
                      <a:pt x="14" y="163"/>
                      <a:pt x="14" y="163"/>
                      <a:pt x="14" y="163"/>
                    </a:cubicBezTo>
                    <a:cubicBezTo>
                      <a:pt x="13" y="164"/>
                      <a:pt x="13" y="164"/>
                      <a:pt x="13" y="164"/>
                    </a:cubicBezTo>
                    <a:cubicBezTo>
                      <a:pt x="12" y="164"/>
                      <a:pt x="12" y="164"/>
                      <a:pt x="12" y="164"/>
                    </a:cubicBezTo>
                    <a:cubicBezTo>
                      <a:pt x="12" y="165"/>
                      <a:pt x="12" y="165"/>
                      <a:pt x="12" y="165"/>
                    </a:cubicBezTo>
                    <a:cubicBezTo>
                      <a:pt x="11" y="167"/>
                      <a:pt x="11" y="167"/>
                      <a:pt x="11" y="167"/>
                    </a:cubicBezTo>
                    <a:cubicBezTo>
                      <a:pt x="6" y="169"/>
                      <a:pt x="6" y="169"/>
                      <a:pt x="6" y="169"/>
                    </a:cubicBezTo>
                    <a:cubicBezTo>
                      <a:pt x="5" y="169"/>
                      <a:pt x="5" y="169"/>
                      <a:pt x="5" y="169"/>
                    </a:cubicBezTo>
                    <a:cubicBezTo>
                      <a:pt x="5" y="169"/>
                      <a:pt x="5" y="169"/>
                      <a:pt x="5" y="169"/>
                    </a:cubicBezTo>
                    <a:cubicBezTo>
                      <a:pt x="7" y="170"/>
                      <a:pt x="7" y="170"/>
                      <a:pt x="7" y="170"/>
                    </a:cubicBezTo>
                    <a:cubicBezTo>
                      <a:pt x="9" y="171"/>
                      <a:pt x="9" y="171"/>
                      <a:pt x="9" y="171"/>
                    </a:cubicBezTo>
                    <a:cubicBezTo>
                      <a:pt x="9" y="174"/>
                      <a:pt x="9" y="174"/>
                      <a:pt x="9" y="174"/>
                    </a:cubicBezTo>
                    <a:cubicBezTo>
                      <a:pt x="6" y="174"/>
                      <a:pt x="6" y="174"/>
                      <a:pt x="6" y="174"/>
                    </a:cubicBezTo>
                    <a:cubicBezTo>
                      <a:pt x="6" y="173"/>
                      <a:pt x="6" y="173"/>
                      <a:pt x="6" y="173"/>
                    </a:cubicBezTo>
                    <a:cubicBezTo>
                      <a:pt x="6" y="174"/>
                      <a:pt x="6" y="174"/>
                      <a:pt x="6" y="174"/>
                    </a:cubicBezTo>
                    <a:cubicBezTo>
                      <a:pt x="4" y="176"/>
                      <a:pt x="4" y="176"/>
                      <a:pt x="4" y="176"/>
                    </a:cubicBezTo>
                    <a:cubicBezTo>
                      <a:pt x="1" y="177"/>
                      <a:pt x="1" y="177"/>
                      <a:pt x="1" y="177"/>
                    </a:cubicBezTo>
                    <a:cubicBezTo>
                      <a:pt x="1" y="177"/>
                      <a:pt x="1" y="177"/>
                      <a:pt x="1" y="177"/>
                    </a:cubicBezTo>
                    <a:cubicBezTo>
                      <a:pt x="4" y="178"/>
                      <a:pt x="4" y="178"/>
                      <a:pt x="4" y="178"/>
                    </a:cubicBezTo>
                    <a:cubicBezTo>
                      <a:pt x="5" y="180"/>
                      <a:pt x="5" y="180"/>
                      <a:pt x="5" y="180"/>
                    </a:cubicBezTo>
                    <a:cubicBezTo>
                      <a:pt x="8" y="185"/>
                      <a:pt x="8" y="185"/>
                      <a:pt x="8" y="185"/>
                    </a:cubicBezTo>
                    <a:cubicBezTo>
                      <a:pt x="9" y="186"/>
                      <a:pt x="9" y="186"/>
                      <a:pt x="9" y="186"/>
                    </a:cubicBezTo>
                    <a:cubicBezTo>
                      <a:pt x="11" y="186"/>
                      <a:pt x="11" y="186"/>
                      <a:pt x="11" y="186"/>
                    </a:cubicBezTo>
                    <a:cubicBezTo>
                      <a:pt x="12" y="187"/>
                      <a:pt x="12" y="187"/>
                      <a:pt x="12" y="187"/>
                    </a:cubicBezTo>
                    <a:cubicBezTo>
                      <a:pt x="14" y="189"/>
                      <a:pt x="14" y="189"/>
                      <a:pt x="14" y="189"/>
                    </a:cubicBezTo>
                    <a:cubicBezTo>
                      <a:pt x="10" y="191"/>
                      <a:pt x="10" y="191"/>
                      <a:pt x="10" y="191"/>
                    </a:cubicBezTo>
                    <a:cubicBezTo>
                      <a:pt x="10" y="192"/>
                      <a:pt x="10" y="192"/>
                      <a:pt x="10" y="192"/>
                    </a:cubicBezTo>
                    <a:cubicBezTo>
                      <a:pt x="11" y="193"/>
                      <a:pt x="11" y="193"/>
                      <a:pt x="11" y="193"/>
                    </a:cubicBezTo>
                    <a:cubicBezTo>
                      <a:pt x="12" y="193"/>
                      <a:pt x="12" y="193"/>
                      <a:pt x="12" y="193"/>
                    </a:cubicBezTo>
                    <a:cubicBezTo>
                      <a:pt x="15" y="193"/>
                      <a:pt x="15" y="193"/>
                      <a:pt x="15" y="193"/>
                    </a:cubicBezTo>
                    <a:cubicBezTo>
                      <a:pt x="17" y="191"/>
                      <a:pt x="17" y="191"/>
                      <a:pt x="17" y="191"/>
                    </a:cubicBezTo>
                    <a:cubicBezTo>
                      <a:pt x="18" y="190"/>
                      <a:pt x="18" y="190"/>
                      <a:pt x="18" y="190"/>
                    </a:cubicBezTo>
                    <a:cubicBezTo>
                      <a:pt x="19" y="189"/>
                      <a:pt x="19" y="189"/>
                      <a:pt x="19" y="189"/>
                    </a:cubicBezTo>
                    <a:cubicBezTo>
                      <a:pt x="22" y="190"/>
                      <a:pt x="22" y="190"/>
                      <a:pt x="22" y="190"/>
                    </a:cubicBezTo>
                    <a:cubicBezTo>
                      <a:pt x="23" y="192"/>
                      <a:pt x="23" y="192"/>
                      <a:pt x="23" y="192"/>
                    </a:cubicBezTo>
                    <a:cubicBezTo>
                      <a:pt x="20" y="196"/>
                      <a:pt x="20" y="196"/>
                      <a:pt x="20" y="196"/>
                    </a:cubicBezTo>
                    <a:cubicBezTo>
                      <a:pt x="18" y="197"/>
                      <a:pt x="18" y="197"/>
                      <a:pt x="18" y="197"/>
                    </a:cubicBezTo>
                    <a:cubicBezTo>
                      <a:pt x="16" y="198"/>
                      <a:pt x="16" y="198"/>
                      <a:pt x="16" y="198"/>
                    </a:cubicBezTo>
                    <a:cubicBezTo>
                      <a:pt x="15" y="198"/>
                      <a:pt x="15" y="198"/>
                      <a:pt x="15" y="198"/>
                    </a:cubicBezTo>
                    <a:cubicBezTo>
                      <a:pt x="15" y="199"/>
                      <a:pt x="15" y="199"/>
                      <a:pt x="15" y="199"/>
                    </a:cubicBezTo>
                    <a:cubicBezTo>
                      <a:pt x="17" y="199"/>
                      <a:pt x="17" y="199"/>
                      <a:pt x="17" y="199"/>
                    </a:cubicBezTo>
                    <a:cubicBezTo>
                      <a:pt x="18" y="198"/>
                      <a:pt x="18" y="198"/>
                      <a:pt x="18" y="198"/>
                    </a:cubicBezTo>
                    <a:cubicBezTo>
                      <a:pt x="22" y="197"/>
                      <a:pt x="22" y="197"/>
                      <a:pt x="22" y="197"/>
                    </a:cubicBezTo>
                    <a:cubicBezTo>
                      <a:pt x="24" y="198"/>
                      <a:pt x="24" y="198"/>
                      <a:pt x="24" y="198"/>
                    </a:cubicBezTo>
                    <a:cubicBezTo>
                      <a:pt x="25" y="200"/>
                      <a:pt x="25" y="200"/>
                      <a:pt x="25" y="200"/>
                    </a:cubicBezTo>
                    <a:cubicBezTo>
                      <a:pt x="17" y="203"/>
                      <a:pt x="17" y="203"/>
                      <a:pt x="17" y="203"/>
                    </a:cubicBezTo>
                    <a:cubicBezTo>
                      <a:pt x="21" y="206"/>
                      <a:pt x="21" y="206"/>
                      <a:pt x="21" y="206"/>
                    </a:cubicBezTo>
                    <a:cubicBezTo>
                      <a:pt x="23" y="207"/>
                      <a:pt x="23" y="207"/>
                      <a:pt x="23" y="207"/>
                    </a:cubicBezTo>
                    <a:cubicBezTo>
                      <a:pt x="26" y="207"/>
                      <a:pt x="26" y="207"/>
                      <a:pt x="26" y="207"/>
                    </a:cubicBezTo>
                    <a:cubicBezTo>
                      <a:pt x="27" y="207"/>
                      <a:pt x="27" y="207"/>
                      <a:pt x="27" y="207"/>
                    </a:cubicBezTo>
                    <a:cubicBezTo>
                      <a:pt x="27" y="205"/>
                      <a:pt x="27" y="205"/>
                      <a:pt x="27" y="205"/>
                    </a:cubicBezTo>
                    <a:cubicBezTo>
                      <a:pt x="26" y="203"/>
                      <a:pt x="26" y="203"/>
                      <a:pt x="26" y="203"/>
                    </a:cubicBezTo>
                    <a:cubicBezTo>
                      <a:pt x="26" y="202"/>
                      <a:pt x="26" y="202"/>
                      <a:pt x="26" y="202"/>
                    </a:cubicBezTo>
                    <a:cubicBezTo>
                      <a:pt x="27" y="200"/>
                      <a:pt x="27" y="200"/>
                      <a:pt x="27" y="200"/>
                    </a:cubicBezTo>
                    <a:cubicBezTo>
                      <a:pt x="29" y="200"/>
                      <a:pt x="29" y="200"/>
                      <a:pt x="29" y="200"/>
                    </a:cubicBezTo>
                    <a:cubicBezTo>
                      <a:pt x="33" y="204"/>
                      <a:pt x="33" y="204"/>
                      <a:pt x="33" y="204"/>
                    </a:cubicBezTo>
                    <a:cubicBezTo>
                      <a:pt x="32" y="205"/>
                      <a:pt x="32" y="205"/>
                      <a:pt x="32" y="205"/>
                    </a:cubicBezTo>
                    <a:cubicBezTo>
                      <a:pt x="34" y="206"/>
                      <a:pt x="34" y="206"/>
                      <a:pt x="34" y="206"/>
                    </a:cubicBezTo>
                    <a:cubicBezTo>
                      <a:pt x="37" y="207"/>
                      <a:pt x="37" y="207"/>
                      <a:pt x="37" y="207"/>
                    </a:cubicBezTo>
                    <a:cubicBezTo>
                      <a:pt x="40" y="206"/>
                      <a:pt x="40" y="206"/>
                      <a:pt x="40" y="206"/>
                    </a:cubicBezTo>
                    <a:cubicBezTo>
                      <a:pt x="42" y="205"/>
                      <a:pt x="42" y="205"/>
                      <a:pt x="42" y="205"/>
                    </a:cubicBezTo>
                    <a:cubicBezTo>
                      <a:pt x="44" y="204"/>
                      <a:pt x="44" y="204"/>
                      <a:pt x="44" y="204"/>
                    </a:cubicBezTo>
                    <a:cubicBezTo>
                      <a:pt x="47" y="205"/>
                      <a:pt x="47" y="205"/>
                      <a:pt x="47" y="205"/>
                    </a:cubicBezTo>
                    <a:cubicBezTo>
                      <a:pt x="47" y="207"/>
                      <a:pt x="47" y="207"/>
                      <a:pt x="47" y="207"/>
                    </a:cubicBezTo>
                    <a:cubicBezTo>
                      <a:pt x="47" y="207"/>
                      <a:pt x="47" y="207"/>
                      <a:pt x="47" y="207"/>
                    </a:cubicBezTo>
                    <a:cubicBezTo>
                      <a:pt x="48" y="207"/>
                      <a:pt x="48" y="207"/>
                      <a:pt x="48" y="207"/>
                    </a:cubicBezTo>
                    <a:cubicBezTo>
                      <a:pt x="51" y="208"/>
                      <a:pt x="51" y="208"/>
                      <a:pt x="51" y="208"/>
                    </a:cubicBezTo>
                    <a:cubicBezTo>
                      <a:pt x="51" y="214"/>
                      <a:pt x="51" y="214"/>
                      <a:pt x="51" y="214"/>
                    </a:cubicBezTo>
                    <a:cubicBezTo>
                      <a:pt x="49" y="214"/>
                      <a:pt x="49" y="214"/>
                      <a:pt x="49" y="214"/>
                    </a:cubicBezTo>
                    <a:cubicBezTo>
                      <a:pt x="47" y="215"/>
                      <a:pt x="47" y="215"/>
                      <a:pt x="47" y="215"/>
                    </a:cubicBezTo>
                    <a:cubicBezTo>
                      <a:pt x="47" y="216"/>
                      <a:pt x="47" y="216"/>
                      <a:pt x="47" y="216"/>
                    </a:cubicBezTo>
                    <a:cubicBezTo>
                      <a:pt x="48" y="217"/>
                      <a:pt x="48" y="217"/>
                      <a:pt x="48" y="217"/>
                    </a:cubicBezTo>
                    <a:cubicBezTo>
                      <a:pt x="48" y="221"/>
                      <a:pt x="48" y="221"/>
                      <a:pt x="48" y="221"/>
                    </a:cubicBezTo>
                    <a:cubicBezTo>
                      <a:pt x="44" y="219"/>
                      <a:pt x="44" y="219"/>
                      <a:pt x="44" y="219"/>
                    </a:cubicBezTo>
                    <a:cubicBezTo>
                      <a:pt x="43" y="218"/>
                      <a:pt x="43" y="218"/>
                      <a:pt x="43" y="218"/>
                    </a:cubicBezTo>
                    <a:cubicBezTo>
                      <a:pt x="42" y="217"/>
                      <a:pt x="42" y="217"/>
                      <a:pt x="42" y="217"/>
                    </a:cubicBezTo>
                    <a:cubicBezTo>
                      <a:pt x="40" y="215"/>
                      <a:pt x="40" y="215"/>
                      <a:pt x="40" y="215"/>
                    </a:cubicBezTo>
                    <a:cubicBezTo>
                      <a:pt x="36" y="214"/>
                      <a:pt x="36" y="214"/>
                      <a:pt x="36" y="214"/>
                    </a:cubicBezTo>
                    <a:cubicBezTo>
                      <a:pt x="31" y="214"/>
                      <a:pt x="31" y="214"/>
                      <a:pt x="31" y="214"/>
                    </a:cubicBezTo>
                    <a:cubicBezTo>
                      <a:pt x="27" y="213"/>
                      <a:pt x="27" y="213"/>
                      <a:pt x="27" y="213"/>
                    </a:cubicBezTo>
                    <a:cubicBezTo>
                      <a:pt x="24" y="214"/>
                      <a:pt x="24" y="214"/>
                      <a:pt x="24" y="214"/>
                    </a:cubicBezTo>
                    <a:cubicBezTo>
                      <a:pt x="25" y="216"/>
                      <a:pt x="25" y="216"/>
                      <a:pt x="25" y="216"/>
                    </a:cubicBezTo>
                    <a:cubicBezTo>
                      <a:pt x="32" y="217"/>
                      <a:pt x="32" y="217"/>
                      <a:pt x="32" y="217"/>
                    </a:cubicBezTo>
                    <a:cubicBezTo>
                      <a:pt x="35" y="219"/>
                      <a:pt x="35" y="219"/>
                      <a:pt x="35" y="219"/>
                    </a:cubicBezTo>
                    <a:cubicBezTo>
                      <a:pt x="39" y="221"/>
                      <a:pt x="39" y="221"/>
                      <a:pt x="39" y="221"/>
                    </a:cubicBezTo>
                    <a:cubicBezTo>
                      <a:pt x="41" y="221"/>
                      <a:pt x="41" y="221"/>
                      <a:pt x="41" y="221"/>
                    </a:cubicBezTo>
                    <a:cubicBezTo>
                      <a:pt x="47" y="222"/>
                      <a:pt x="47" y="222"/>
                      <a:pt x="47" y="222"/>
                    </a:cubicBezTo>
                    <a:cubicBezTo>
                      <a:pt x="40" y="225"/>
                      <a:pt x="40" y="225"/>
                      <a:pt x="40" y="225"/>
                    </a:cubicBezTo>
                    <a:cubicBezTo>
                      <a:pt x="39" y="224"/>
                      <a:pt x="39" y="224"/>
                      <a:pt x="39" y="224"/>
                    </a:cubicBezTo>
                    <a:cubicBezTo>
                      <a:pt x="37" y="224"/>
                      <a:pt x="37" y="224"/>
                      <a:pt x="37" y="224"/>
                    </a:cubicBezTo>
                    <a:cubicBezTo>
                      <a:pt x="30" y="221"/>
                      <a:pt x="30" y="221"/>
                      <a:pt x="30" y="221"/>
                    </a:cubicBezTo>
                    <a:cubicBezTo>
                      <a:pt x="26" y="221"/>
                      <a:pt x="26" y="221"/>
                      <a:pt x="26" y="221"/>
                    </a:cubicBezTo>
                    <a:cubicBezTo>
                      <a:pt x="21" y="218"/>
                      <a:pt x="21" y="218"/>
                      <a:pt x="21" y="218"/>
                    </a:cubicBezTo>
                    <a:cubicBezTo>
                      <a:pt x="17" y="218"/>
                      <a:pt x="17" y="218"/>
                      <a:pt x="17" y="218"/>
                    </a:cubicBezTo>
                    <a:cubicBezTo>
                      <a:pt x="14" y="216"/>
                      <a:pt x="14" y="216"/>
                      <a:pt x="14" y="216"/>
                    </a:cubicBezTo>
                    <a:cubicBezTo>
                      <a:pt x="10" y="215"/>
                      <a:pt x="10" y="215"/>
                      <a:pt x="10" y="215"/>
                    </a:cubicBezTo>
                    <a:cubicBezTo>
                      <a:pt x="6" y="216"/>
                      <a:pt x="6" y="216"/>
                      <a:pt x="6" y="216"/>
                    </a:cubicBezTo>
                    <a:cubicBezTo>
                      <a:pt x="7" y="221"/>
                      <a:pt x="7" y="221"/>
                      <a:pt x="7" y="221"/>
                    </a:cubicBezTo>
                    <a:cubicBezTo>
                      <a:pt x="3" y="218"/>
                      <a:pt x="3" y="218"/>
                      <a:pt x="3" y="218"/>
                    </a:cubicBezTo>
                    <a:cubicBezTo>
                      <a:pt x="3" y="218"/>
                      <a:pt x="3" y="218"/>
                      <a:pt x="3" y="218"/>
                    </a:cubicBezTo>
                    <a:cubicBezTo>
                      <a:pt x="2" y="219"/>
                      <a:pt x="2" y="219"/>
                      <a:pt x="2" y="219"/>
                    </a:cubicBezTo>
                    <a:cubicBezTo>
                      <a:pt x="1" y="219"/>
                      <a:pt x="1" y="219"/>
                      <a:pt x="1" y="219"/>
                    </a:cubicBezTo>
                    <a:cubicBezTo>
                      <a:pt x="0" y="220"/>
                      <a:pt x="0" y="220"/>
                      <a:pt x="0" y="220"/>
                    </a:cubicBezTo>
                    <a:cubicBezTo>
                      <a:pt x="0" y="222"/>
                      <a:pt x="0" y="222"/>
                      <a:pt x="0" y="222"/>
                    </a:cubicBezTo>
                    <a:cubicBezTo>
                      <a:pt x="2" y="222"/>
                      <a:pt x="2" y="222"/>
                      <a:pt x="2" y="222"/>
                    </a:cubicBezTo>
                    <a:cubicBezTo>
                      <a:pt x="4" y="224"/>
                      <a:pt x="4" y="224"/>
                      <a:pt x="4" y="224"/>
                    </a:cubicBezTo>
                    <a:cubicBezTo>
                      <a:pt x="2" y="226"/>
                      <a:pt x="2" y="226"/>
                      <a:pt x="2" y="226"/>
                    </a:cubicBezTo>
                    <a:cubicBezTo>
                      <a:pt x="1" y="227"/>
                      <a:pt x="1" y="227"/>
                      <a:pt x="1" y="227"/>
                    </a:cubicBezTo>
                    <a:cubicBezTo>
                      <a:pt x="2" y="229"/>
                      <a:pt x="2" y="229"/>
                      <a:pt x="2" y="229"/>
                    </a:cubicBezTo>
                    <a:cubicBezTo>
                      <a:pt x="3" y="229"/>
                      <a:pt x="3" y="229"/>
                      <a:pt x="3" y="229"/>
                    </a:cubicBezTo>
                    <a:cubicBezTo>
                      <a:pt x="4" y="228"/>
                      <a:pt x="4" y="228"/>
                      <a:pt x="4" y="228"/>
                    </a:cubicBezTo>
                    <a:cubicBezTo>
                      <a:pt x="6" y="227"/>
                      <a:pt x="6" y="227"/>
                      <a:pt x="6" y="227"/>
                    </a:cubicBezTo>
                    <a:cubicBezTo>
                      <a:pt x="7" y="227"/>
                      <a:pt x="7" y="227"/>
                      <a:pt x="7" y="227"/>
                    </a:cubicBezTo>
                    <a:cubicBezTo>
                      <a:pt x="9" y="224"/>
                      <a:pt x="9" y="224"/>
                      <a:pt x="9" y="224"/>
                    </a:cubicBezTo>
                    <a:cubicBezTo>
                      <a:pt x="10" y="223"/>
                      <a:pt x="10" y="223"/>
                      <a:pt x="10" y="223"/>
                    </a:cubicBezTo>
                    <a:cubicBezTo>
                      <a:pt x="15" y="223"/>
                      <a:pt x="15" y="223"/>
                      <a:pt x="15" y="223"/>
                    </a:cubicBezTo>
                    <a:cubicBezTo>
                      <a:pt x="12" y="226"/>
                      <a:pt x="12" y="226"/>
                      <a:pt x="12" y="226"/>
                    </a:cubicBezTo>
                    <a:cubicBezTo>
                      <a:pt x="11" y="229"/>
                      <a:pt x="11" y="229"/>
                      <a:pt x="11" y="229"/>
                    </a:cubicBezTo>
                    <a:cubicBezTo>
                      <a:pt x="9" y="230"/>
                      <a:pt x="9" y="230"/>
                      <a:pt x="9" y="230"/>
                    </a:cubicBezTo>
                    <a:cubicBezTo>
                      <a:pt x="8" y="231"/>
                      <a:pt x="8" y="231"/>
                      <a:pt x="8" y="231"/>
                    </a:cubicBezTo>
                    <a:cubicBezTo>
                      <a:pt x="8" y="234"/>
                      <a:pt x="8" y="234"/>
                      <a:pt x="8" y="234"/>
                    </a:cubicBezTo>
                    <a:cubicBezTo>
                      <a:pt x="11" y="236"/>
                      <a:pt x="11" y="236"/>
                      <a:pt x="11" y="236"/>
                    </a:cubicBezTo>
                    <a:cubicBezTo>
                      <a:pt x="11" y="236"/>
                      <a:pt x="11" y="236"/>
                      <a:pt x="11" y="236"/>
                    </a:cubicBezTo>
                    <a:cubicBezTo>
                      <a:pt x="13" y="236"/>
                      <a:pt x="13" y="236"/>
                      <a:pt x="13" y="236"/>
                    </a:cubicBezTo>
                    <a:cubicBezTo>
                      <a:pt x="17" y="237"/>
                      <a:pt x="17" y="237"/>
                      <a:pt x="17" y="237"/>
                    </a:cubicBezTo>
                    <a:cubicBezTo>
                      <a:pt x="20" y="237"/>
                      <a:pt x="20" y="237"/>
                      <a:pt x="20" y="237"/>
                    </a:cubicBezTo>
                    <a:cubicBezTo>
                      <a:pt x="21" y="240"/>
                      <a:pt x="21" y="240"/>
                      <a:pt x="21" y="240"/>
                    </a:cubicBezTo>
                    <a:cubicBezTo>
                      <a:pt x="19" y="242"/>
                      <a:pt x="19" y="242"/>
                      <a:pt x="19" y="242"/>
                    </a:cubicBezTo>
                    <a:cubicBezTo>
                      <a:pt x="17" y="244"/>
                      <a:pt x="17" y="244"/>
                      <a:pt x="17" y="244"/>
                    </a:cubicBezTo>
                    <a:cubicBezTo>
                      <a:pt x="15" y="242"/>
                      <a:pt x="15" y="242"/>
                      <a:pt x="15" y="242"/>
                    </a:cubicBezTo>
                    <a:cubicBezTo>
                      <a:pt x="13" y="242"/>
                      <a:pt x="13" y="242"/>
                      <a:pt x="13" y="242"/>
                    </a:cubicBezTo>
                    <a:cubicBezTo>
                      <a:pt x="11" y="243"/>
                      <a:pt x="11" y="243"/>
                      <a:pt x="11" y="243"/>
                    </a:cubicBezTo>
                    <a:cubicBezTo>
                      <a:pt x="9" y="244"/>
                      <a:pt x="9" y="244"/>
                      <a:pt x="9" y="244"/>
                    </a:cubicBezTo>
                    <a:cubicBezTo>
                      <a:pt x="6" y="245"/>
                      <a:pt x="6" y="245"/>
                      <a:pt x="6" y="245"/>
                    </a:cubicBezTo>
                    <a:cubicBezTo>
                      <a:pt x="5" y="245"/>
                      <a:pt x="5" y="245"/>
                      <a:pt x="5" y="245"/>
                    </a:cubicBezTo>
                    <a:cubicBezTo>
                      <a:pt x="5" y="247"/>
                      <a:pt x="5" y="247"/>
                      <a:pt x="5" y="247"/>
                    </a:cubicBezTo>
                    <a:cubicBezTo>
                      <a:pt x="7" y="250"/>
                      <a:pt x="7" y="250"/>
                      <a:pt x="7" y="250"/>
                    </a:cubicBezTo>
                    <a:cubicBezTo>
                      <a:pt x="8" y="251"/>
                      <a:pt x="8" y="251"/>
                      <a:pt x="8" y="251"/>
                    </a:cubicBezTo>
                    <a:cubicBezTo>
                      <a:pt x="10" y="255"/>
                      <a:pt x="10" y="255"/>
                      <a:pt x="10" y="255"/>
                    </a:cubicBezTo>
                    <a:cubicBezTo>
                      <a:pt x="14" y="257"/>
                      <a:pt x="14" y="257"/>
                      <a:pt x="14" y="257"/>
                    </a:cubicBezTo>
                    <a:cubicBezTo>
                      <a:pt x="12" y="258"/>
                      <a:pt x="12" y="258"/>
                      <a:pt x="12" y="258"/>
                    </a:cubicBezTo>
                    <a:cubicBezTo>
                      <a:pt x="13" y="259"/>
                      <a:pt x="13" y="259"/>
                      <a:pt x="13" y="259"/>
                    </a:cubicBezTo>
                    <a:cubicBezTo>
                      <a:pt x="16" y="261"/>
                      <a:pt x="16" y="261"/>
                      <a:pt x="16" y="261"/>
                    </a:cubicBezTo>
                    <a:cubicBezTo>
                      <a:pt x="18" y="262"/>
                      <a:pt x="18" y="262"/>
                      <a:pt x="18" y="262"/>
                    </a:cubicBezTo>
                    <a:cubicBezTo>
                      <a:pt x="21" y="264"/>
                      <a:pt x="21" y="264"/>
                      <a:pt x="21" y="264"/>
                    </a:cubicBezTo>
                    <a:cubicBezTo>
                      <a:pt x="23" y="266"/>
                      <a:pt x="23" y="266"/>
                      <a:pt x="23" y="266"/>
                    </a:cubicBezTo>
                    <a:cubicBezTo>
                      <a:pt x="24" y="266"/>
                      <a:pt x="24" y="266"/>
                      <a:pt x="24" y="266"/>
                    </a:cubicBezTo>
                    <a:cubicBezTo>
                      <a:pt x="24" y="265"/>
                      <a:pt x="24" y="265"/>
                      <a:pt x="24" y="265"/>
                    </a:cubicBezTo>
                    <a:cubicBezTo>
                      <a:pt x="23" y="262"/>
                      <a:pt x="23" y="262"/>
                      <a:pt x="23" y="262"/>
                    </a:cubicBezTo>
                    <a:cubicBezTo>
                      <a:pt x="23" y="260"/>
                      <a:pt x="23" y="260"/>
                      <a:pt x="23" y="260"/>
                    </a:cubicBezTo>
                    <a:cubicBezTo>
                      <a:pt x="25" y="258"/>
                      <a:pt x="25" y="258"/>
                      <a:pt x="25" y="258"/>
                    </a:cubicBezTo>
                    <a:cubicBezTo>
                      <a:pt x="26" y="254"/>
                      <a:pt x="26" y="254"/>
                      <a:pt x="26" y="254"/>
                    </a:cubicBezTo>
                    <a:cubicBezTo>
                      <a:pt x="28" y="253"/>
                      <a:pt x="28" y="253"/>
                      <a:pt x="28" y="253"/>
                    </a:cubicBezTo>
                    <a:cubicBezTo>
                      <a:pt x="30" y="253"/>
                      <a:pt x="30" y="253"/>
                      <a:pt x="30" y="253"/>
                    </a:cubicBezTo>
                    <a:cubicBezTo>
                      <a:pt x="30" y="256"/>
                      <a:pt x="30" y="256"/>
                      <a:pt x="30" y="256"/>
                    </a:cubicBezTo>
                    <a:cubicBezTo>
                      <a:pt x="31" y="259"/>
                      <a:pt x="31" y="259"/>
                      <a:pt x="31" y="259"/>
                    </a:cubicBezTo>
                    <a:cubicBezTo>
                      <a:pt x="32" y="259"/>
                      <a:pt x="32" y="259"/>
                      <a:pt x="32" y="259"/>
                    </a:cubicBezTo>
                    <a:cubicBezTo>
                      <a:pt x="34" y="259"/>
                      <a:pt x="34" y="259"/>
                      <a:pt x="34" y="259"/>
                    </a:cubicBezTo>
                    <a:cubicBezTo>
                      <a:pt x="37" y="257"/>
                      <a:pt x="37" y="257"/>
                      <a:pt x="37" y="257"/>
                    </a:cubicBezTo>
                    <a:cubicBezTo>
                      <a:pt x="38" y="258"/>
                      <a:pt x="38" y="258"/>
                      <a:pt x="38" y="258"/>
                    </a:cubicBezTo>
                    <a:cubicBezTo>
                      <a:pt x="40" y="257"/>
                      <a:pt x="40" y="257"/>
                      <a:pt x="40" y="257"/>
                    </a:cubicBezTo>
                    <a:cubicBezTo>
                      <a:pt x="40" y="259"/>
                      <a:pt x="40" y="259"/>
                      <a:pt x="40" y="259"/>
                    </a:cubicBezTo>
                    <a:cubicBezTo>
                      <a:pt x="40" y="259"/>
                      <a:pt x="40" y="259"/>
                      <a:pt x="40" y="259"/>
                    </a:cubicBezTo>
                    <a:cubicBezTo>
                      <a:pt x="43" y="260"/>
                      <a:pt x="43" y="260"/>
                      <a:pt x="43" y="260"/>
                    </a:cubicBezTo>
                    <a:cubicBezTo>
                      <a:pt x="45" y="263"/>
                      <a:pt x="45" y="263"/>
                      <a:pt x="45" y="263"/>
                    </a:cubicBezTo>
                    <a:cubicBezTo>
                      <a:pt x="46" y="263"/>
                      <a:pt x="46" y="263"/>
                      <a:pt x="46" y="263"/>
                    </a:cubicBezTo>
                    <a:cubicBezTo>
                      <a:pt x="46" y="263"/>
                      <a:pt x="46" y="263"/>
                      <a:pt x="46" y="263"/>
                    </a:cubicBezTo>
                    <a:cubicBezTo>
                      <a:pt x="46" y="261"/>
                      <a:pt x="46" y="261"/>
                      <a:pt x="46" y="261"/>
                    </a:cubicBezTo>
                    <a:cubicBezTo>
                      <a:pt x="48" y="259"/>
                      <a:pt x="48" y="259"/>
                      <a:pt x="48" y="259"/>
                    </a:cubicBezTo>
                    <a:cubicBezTo>
                      <a:pt x="52" y="259"/>
                      <a:pt x="52" y="259"/>
                      <a:pt x="52" y="259"/>
                    </a:cubicBezTo>
                    <a:cubicBezTo>
                      <a:pt x="53" y="261"/>
                      <a:pt x="53" y="261"/>
                      <a:pt x="53" y="261"/>
                    </a:cubicBezTo>
                    <a:cubicBezTo>
                      <a:pt x="54" y="264"/>
                      <a:pt x="54" y="264"/>
                      <a:pt x="54" y="264"/>
                    </a:cubicBezTo>
                    <a:cubicBezTo>
                      <a:pt x="53" y="265"/>
                      <a:pt x="53" y="265"/>
                      <a:pt x="53" y="265"/>
                    </a:cubicBezTo>
                    <a:cubicBezTo>
                      <a:pt x="54" y="264"/>
                      <a:pt x="54" y="264"/>
                      <a:pt x="54" y="264"/>
                    </a:cubicBezTo>
                    <a:cubicBezTo>
                      <a:pt x="56" y="262"/>
                      <a:pt x="56" y="262"/>
                      <a:pt x="56" y="262"/>
                    </a:cubicBezTo>
                    <a:cubicBezTo>
                      <a:pt x="58" y="260"/>
                      <a:pt x="58" y="260"/>
                      <a:pt x="58" y="260"/>
                    </a:cubicBezTo>
                    <a:cubicBezTo>
                      <a:pt x="61" y="259"/>
                      <a:pt x="61" y="259"/>
                      <a:pt x="61" y="259"/>
                    </a:cubicBezTo>
                    <a:cubicBezTo>
                      <a:pt x="64" y="260"/>
                      <a:pt x="64" y="260"/>
                      <a:pt x="64" y="260"/>
                    </a:cubicBezTo>
                    <a:cubicBezTo>
                      <a:pt x="66" y="262"/>
                      <a:pt x="66" y="262"/>
                      <a:pt x="66" y="262"/>
                    </a:cubicBezTo>
                    <a:cubicBezTo>
                      <a:pt x="69" y="263"/>
                      <a:pt x="69" y="263"/>
                      <a:pt x="69" y="263"/>
                    </a:cubicBezTo>
                    <a:cubicBezTo>
                      <a:pt x="72" y="266"/>
                      <a:pt x="72" y="266"/>
                      <a:pt x="72" y="266"/>
                    </a:cubicBezTo>
                    <a:cubicBezTo>
                      <a:pt x="74" y="267"/>
                      <a:pt x="74" y="267"/>
                      <a:pt x="74" y="267"/>
                    </a:cubicBezTo>
                    <a:cubicBezTo>
                      <a:pt x="75" y="266"/>
                      <a:pt x="75" y="266"/>
                      <a:pt x="75" y="266"/>
                    </a:cubicBezTo>
                    <a:cubicBezTo>
                      <a:pt x="77" y="265"/>
                      <a:pt x="77" y="265"/>
                      <a:pt x="77" y="265"/>
                    </a:cubicBezTo>
                    <a:cubicBezTo>
                      <a:pt x="79" y="268"/>
                      <a:pt x="79" y="268"/>
                      <a:pt x="79" y="268"/>
                    </a:cubicBezTo>
                    <a:cubicBezTo>
                      <a:pt x="83" y="271"/>
                      <a:pt x="83" y="271"/>
                      <a:pt x="83" y="271"/>
                    </a:cubicBezTo>
                    <a:cubicBezTo>
                      <a:pt x="82" y="273"/>
                      <a:pt x="82" y="273"/>
                      <a:pt x="82" y="273"/>
                    </a:cubicBezTo>
                    <a:cubicBezTo>
                      <a:pt x="83" y="272"/>
                      <a:pt x="83" y="272"/>
                      <a:pt x="83" y="272"/>
                    </a:cubicBezTo>
                    <a:cubicBezTo>
                      <a:pt x="85" y="273"/>
                      <a:pt x="85" y="273"/>
                      <a:pt x="85" y="273"/>
                    </a:cubicBezTo>
                    <a:cubicBezTo>
                      <a:pt x="86" y="275"/>
                      <a:pt x="86" y="275"/>
                      <a:pt x="86" y="275"/>
                    </a:cubicBezTo>
                    <a:cubicBezTo>
                      <a:pt x="88" y="276"/>
                      <a:pt x="88" y="276"/>
                      <a:pt x="88" y="276"/>
                    </a:cubicBezTo>
                    <a:cubicBezTo>
                      <a:pt x="90" y="277"/>
                      <a:pt x="90" y="277"/>
                      <a:pt x="90" y="277"/>
                    </a:cubicBezTo>
                    <a:cubicBezTo>
                      <a:pt x="90" y="279"/>
                      <a:pt x="90" y="279"/>
                      <a:pt x="90" y="279"/>
                    </a:cubicBezTo>
                    <a:cubicBezTo>
                      <a:pt x="90" y="278"/>
                      <a:pt x="90" y="278"/>
                      <a:pt x="90" y="278"/>
                    </a:cubicBezTo>
                    <a:cubicBezTo>
                      <a:pt x="92" y="278"/>
                      <a:pt x="92" y="278"/>
                      <a:pt x="92" y="278"/>
                    </a:cubicBezTo>
                    <a:cubicBezTo>
                      <a:pt x="94" y="279"/>
                      <a:pt x="94" y="279"/>
                      <a:pt x="94" y="279"/>
                    </a:cubicBezTo>
                    <a:cubicBezTo>
                      <a:pt x="95" y="281"/>
                      <a:pt x="95" y="281"/>
                      <a:pt x="95" y="281"/>
                    </a:cubicBezTo>
                    <a:cubicBezTo>
                      <a:pt x="98" y="283"/>
                      <a:pt x="98" y="283"/>
                      <a:pt x="98" y="283"/>
                    </a:cubicBezTo>
                    <a:cubicBezTo>
                      <a:pt x="100" y="286"/>
                      <a:pt x="100" y="286"/>
                      <a:pt x="100" y="286"/>
                    </a:cubicBezTo>
                    <a:cubicBezTo>
                      <a:pt x="101" y="286"/>
                      <a:pt x="101" y="286"/>
                      <a:pt x="101" y="286"/>
                    </a:cubicBezTo>
                    <a:cubicBezTo>
                      <a:pt x="103" y="288"/>
                      <a:pt x="103" y="288"/>
                      <a:pt x="103" y="288"/>
                    </a:cubicBezTo>
                    <a:cubicBezTo>
                      <a:pt x="102" y="290"/>
                      <a:pt x="102" y="290"/>
                      <a:pt x="102" y="290"/>
                    </a:cubicBezTo>
                    <a:cubicBezTo>
                      <a:pt x="102" y="290"/>
                      <a:pt x="102" y="290"/>
                      <a:pt x="102" y="290"/>
                    </a:cubicBezTo>
                    <a:cubicBezTo>
                      <a:pt x="102" y="292"/>
                      <a:pt x="102" y="292"/>
                      <a:pt x="102" y="292"/>
                    </a:cubicBezTo>
                    <a:cubicBezTo>
                      <a:pt x="101" y="294"/>
                      <a:pt x="101" y="294"/>
                      <a:pt x="101" y="294"/>
                    </a:cubicBezTo>
                    <a:cubicBezTo>
                      <a:pt x="100" y="296"/>
                      <a:pt x="100" y="296"/>
                      <a:pt x="100" y="296"/>
                    </a:cubicBezTo>
                    <a:cubicBezTo>
                      <a:pt x="100" y="296"/>
                      <a:pt x="100" y="296"/>
                      <a:pt x="100" y="296"/>
                    </a:cubicBezTo>
                    <a:cubicBezTo>
                      <a:pt x="101" y="298"/>
                      <a:pt x="101" y="298"/>
                      <a:pt x="101" y="298"/>
                    </a:cubicBezTo>
                    <a:cubicBezTo>
                      <a:pt x="100" y="300"/>
                      <a:pt x="100" y="300"/>
                      <a:pt x="100" y="300"/>
                    </a:cubicBezTo>
                    <a:cubicBezTo>
                      <a:pt x="98" y="301"/>
                      <a:pt x="98" y="301"/>
                      <a:pt x="98" y="301"/>
                    </a:cubicBezTo>
                    <a:cubicBezTo>
                      <a:pt x="95" y="304"/>
                      <a:pt x="95" y="304"/>
                      <a:pt x="95" y="304"/>
                    </a:cubicBezTo>
                    <a:cubicBezTo>
                      <a:pt x="96" y="305"/>
                      <a:pt x="96" y="305"/>
                      <a:pt x="96" y="305"/>
                    </a:cubicBezTo>
                    <a:cubicBezTo>
                      <a:pt x="97" y="307"/>
                      <a:pt x="97" y="307"/>
                      <a:pt x="97" y="307"/>
                    </a:cubicBezTo>
                    <a:cubicBezTo>
                      <a:pt x="97" y="307"/>
                      <a:pt x="97" y="307"/>
                      <a:pt x="97" y="307"/>
                    </a:cubicBezTo>
                    <a:cubicBezTo>
                      <a:pt x="102" y="311"/>
                      <a:pt x="102" y="311"/>
                      <a:pt x="102" y="311"/>
                    </a:cubicBezTo>
                    <a:cubicBezTo>
                      <a:pt x="103" y="313"/>
                      <a:pt x="103" y="313"/>
                      <a:pt x="103" y="313"/>
                    </a:cubicBezTo>
                    <a:cubicBezTo>
                      <a:pt x="103" y="316"/>
                      <a:pt x="103" y="316"/>
                      <a:pt x="103" y="316"/>
                    </a:cubicBezTo>
                    <a:cubicBezTo>
                      <a:pt x="104" y="317"/>
                      <a:pt x="104" y="317"/>
                      <a:pt x="104" y="317"/>
                    </a:cubicBezTo>
                    <a:cubicBezTo>
                      <a:pt x="103" y="318"/>
                      <a:pt x="103" y="318"/>
                      <a:pt x="103" y="318"/>
                    </a:cubicBezTo>
                    <a:cubicBezTo>
                      <a:pt x="103" y="319"/>
                      <a:pt x="103" y="319"/>
                      <a:pt x="103" y="319"/>
                    </a:cubicBezTo>
                    <a:cubicBezTo>
                      <a:pt x="104" y="320"/>
                      <a:pt x="104" y="320"/>
                      <a:pt x="104" y="320"/>
                    </a:cubicBezTo>
                    <a:cubicBezTo>
                      <a:pt x="105" y="320"/>
                      <a:pt x="105" y="320"/>
                      <a:pt x="105" y="320"/>
                    </a:cubicBezTo>
                    <a:cubicBezTo>
                      <a:pt x="106" y="321"/>
                      <a:pt x="106" y="321"/>
                      <a:pt x="106" y="321"/>
                    </a:cubicBezTo>
                    <a:cubicBezTo>
                      <a:pt x="106" y="324"/>
                      <a:pt x="106" y="324"/>
                      <a:pt x="106" y="324"/>
                    </a:cubicBezTo>
                    <a:cubicBezTo>
                      <a:pt x="109" y="327"/>
                      <a:pt x="109" y="327"/>
                      <a:pt x="109" y="327"/>
                    </a:cubicBezTo>
                    <a:cubicBezTo>
                      <a:pt x="110" y="330"/>
                      <a:pt x="110" y="330"/>
                      <a:pt x="110" y="330"/>
                    </a:cubicBezTo>
                    <a:cubicBezTo>
                      <a:pt x="109" y="332"/>
                      <a:pt x="109" y="332"/>
                      <a:pt x="109" y="332"/>
                    </a:cubicBezTo>
                    <a:cubicBezTo>
                      <a:pt x="106" y="333"/>
                      <a:pt x="106" y="333"/>
                      <a:pt x="106" y="333"/>
                    </a:cubicBezTo>
                    <a:cubicBezTo>
                      <a:pt x="105" y="334"/>
                      <a:pt x="105" y="334"/>
                      <a:pt x="105" y="334"/>
                    </a:cubicBezTo>
                    <a:cubicBezTo>
                      <a:pt x="104" y="336"/>
                      <a:pt x="104" y="336"/>
                      <a:pt x="104" y="336"/>
                    </a:cubicBezTo>
                    <a:cubicBezTo>
                      <a:pt x="106" y="336"/>
                      <a:pt x="106" y="336"/>
                      <a:pt x="106" y="336"/>
                    </a:cubicBezTo>
                    <a:cubicBezTo>
                      <a:pt x="108" y="336"/>
                      <a:pt x="108" y="336"/>
                      <a:pt x="108" y="336"/>
                    </a:cubicBezTo>
                    <a:cubicBezTo>
                      <a:pt x="107" y="340"/>
                      <a:pt x="107" y="340"/>
                      <a:pt x="107" y="340"/>
                    </a:cubicBezTo>
                    <a:cubicBezTo>
                      <a:pt x="106" y="341"/>
                      <a:pt x="106" y="341"/>
                      <a:pt x="106" y="341"/>
                    </a:cubicBezTo>
                    <a:cubicBezTo>
                      <a:pt x="107" y="343"/>
                      <a:pt x="107" y="343"/>
                      <a:pt x="107" y="343"/>
                    </a:cubicBezTo>
                    <a:cubicBezTo>
                      <a:pt x="106" y="344"/>
                      <a:pt x="106" y="344"/>
                      <a:pt x="106" y="344"/>
                    </a:cubicBezTo>
                    <a:cubicBezTo>
                      <a:pt x="108" y="346"/>
                      <a:pt x="108" y="346"/>
                      <a:pt x="108" y="346"/>
                    </a:cubicBezTo>
                    <a:cubicBezTo>
                      <a:pt x="108" y="349"/>
                      <a:pt x="108" y="349"/>
                      <a:pt x="108" y="349"/>
                    </a:cubicBezTo>
                    <a:cubicBezTo>
                      <a:pt x="107" y="351"/>
                      <a:pt x="107" y="351"/>
                      <a:pt x="107" y="351"/>
                    </a:cubicBezTo>
                    <a:cubicBezTo>
                      <a:pt x="107" y="352"/>
                      <a:pt x="107" y="352"/>
                      <a:pt x="107" y="352"/>
                    </a:cubicBezTo>
                    <a:cubicBezTo>
                      <a:pt x="108" y="354"/>
                      <a:pt x="108" y="354"/>
                      <a:pt x="108" y="354"/>
                    </a:cubicBezTo>
                    <a:cubicBezTo>
                      <a:pt x="108" y="358"/>
                      <a:pt x="108" y="358"/>
                      <a:pt x="108" y="358"/>
                    </a:cubicBezTo>
                    <a:cubicBezTo>
                      <a:pt x="106" y="355"/>
                      <a:pt x="106" y="355"/>
                      <a:pt x="106" y="355"/>
                    </a:cubicBezTo>
                    <a:cubicBezTo>
                      <a:pt x="106" y="356"/>
                      <a:pt x="106" y="356"/>
                      <a:pt x="106" y="356"/>
                    </a:cubicBezTo>
                    <a:cubicBezTo>
                      <a:pt x="107" y="358"/>
                      <a:pt x="107" y="358"/>
                      <a:pt x="107" y="358"/>
                    </a:cubicBezTo>
                    <a:cubicBezTo>
                      <a:pt x="107" y="361"/>
                      <a:pt x="107" y="361"/>
                      <a:pt x="107" y="361"/>
                    </a:cubicBezTo>
                    <a:cubicBezTo>
                      <a:pt x="106" y="361"/>
                      <a:pt x="106" y="361"/>
                      <a:pt x="106" y="361"/>
                    </a:cubicBezTo>
                    <a:cubicBezTo>
                      <a:pt x="106" y="361"/>
                      <a:pt x="106" y="361"/>
                      <a:pt x="106" y="361"/>
                    </a:cubicBezTo>
                    <a:cubicBezTo>
                      <a:pt x="106" y="362"/>
                      <a:pt x="106" y="362"/>
                      <a:pt x="106" y="362"/>
                    </a:cubicBezTo>
                    <a:cubicBezTo>
                      <a:pt x="106" y="362"/>
                      <a:pt x="106" y="362"/>
                      <a:pt x="106" y="362"/>
                    </a:cubicBezTo>
                    <a:cubicBezTo>
                      <a:pt x="108" y="362"/>
                      <a:pt x="108" y="362"/>
                      <a:pt x="108" y="362"/>
                    </a:cubicBezTo>
                    <a:cubicBezTo>
                      <a:pt x="109" y="364"/>
                      <a:pt x="109" y="364"/>
                      <a:pt x="109" y="364"/>
                    </a:cubicBezTo>
                    <a:cubicBezTo>
                      <a:pt x="109" y="366"/>
                      <a:pt x="109" y="366"/>
                      <a:pt x="109" y="366"/>
                    </a:cubicBezTo>
                    <a:cubicBezTo>
                      <a:pt x="108" y="368"/>
                      <a:pt x="108" y="368"/>
                      <a:pt x="108" y="368"/>
                    </a:cubicBezTo>
                    <a:cubicBezTo>
                      <a:pt x="108" y="370"/>
                      <a:pt x="108" y="370"/>
                      <a:pt x="108" y="370"/>
                    </a:cubicBezTo>
                    <a:cubicBezTo>
                      <a:pt x="106" y="372"/>
                      <a:pt x="106" y="372"/>
                      <a:pt x="106" y="372"/>
                    </a:cubicBezTo>
                    <a:cubicBezTo>
                      <a:pt x="105" y="373"/>
                      <a:pt x="105" y="373"/>
                      <a:pt x="105" y="373"/>
                    </a:cubicBezTo>
                    <a:cubicBezTo>
                      <a:pt x="105" y="373"/>
                      <a:pt x="105" y="373"/>
                      <a:pt x="105" y="373"/>
                    </a:cubicBezTo>
                    <a:cubicBezTo>
                      <a:pt x="106" y="374"/>
                      <a:pt x="106" y="374"/>
                      <a:pt x="106" y="374"/>
                    </a:cubicBezTo>
                    <a:cubicBezTo>
                      <a:pt x="107" y="374"/>
                      <a:pt x="107" y="374"/>
                      <a:pt x="107" y="374"/>
                    </a:cubicBezTo>
                    <a:cubicBezTo>
                      <a:pt x="109" y="375"/>
                      <a:pt x="109" y="375"/>
                      <a:pt x="109" y="375"/>
                    </a:cubicBezTo>
                    <a:cubicBezTo>
                      <a:pt x="110" y="377"/>
                      <a:pt x="110" y="377"/>
                      <a:pt x="110" y="377"/>
                    </a:cubicBezTo>
                    <a:cubicBezTo>
                      <a:pt x="110" y="379"/>
                      <a:pt x="110" y="379"/>
                      <a:pt x="110" y="379"/>
                    </a:cubicBezTo>
                    <a:cubicBezTo>
                      <a:pt x="111" y="383"/>
                      <a:pt x="111" y="383"/>
                      <a:pt x="111" y="383"/>
                    </a:cubicBezTo>
                    <a:cubicBezTo>
                      <a:pt x="108" y="385"/>
                      <a:pt x="108" y="385"/>
                      <a:pt x="108" y="385"/>
                    </a:cubicBezTo>
                    <a:cubicBezTo>
                      <a:pt x="108" y="386"/>
                      <a:pt x="108" y="386"/>
                      <a:pt x="108" y="386"/>
                    </a:cubicBezTo>
                    <a:cubicBezTo>
                      <a:pt x="109" y="388"/>
                      <a:pt x="109" y="388"/>
                      <a:pt x="109" y="388"/>
                    </a:cubicBezTo>
                    <a:cubicBezTo>
                      <a:pt x="107" y="392"/>
                      <a:pt x="107" y="392"/>
                      <a:pt x="107" y="392"/>
                    </a:cubicBezTo>
                    <a:cubicBezTo>
                      <a:pt x="103" y="393"/>
                      <a:pt x="103" y="393"/>
                      <a:pt x="103" y="393"/>
                    </a:cubicBezTo>
                    <a:cubicBezTo>
                      <a:pt x="104" y="394"/>
                      <a:pt x="104" y="394"/>
                      <a:pt x="104" y="394"/>
                    </a:cubicBezTo>
                    <a:cubicBezTo>
                      <a:pt x="104" y="395"/>
                      <a:pt x="104" y="395"/>
                      <a:pt x="104" y="395"/>
                    </a:cubicBezTo>
                    <a:cubicBezTo>
                      <a:pt x="106" y="397"/>
                      <a:pt x="106" y="397"/>
                      <a:pt x="106" y="397"/>
                    </a:cubicBezTo>
                    <a:cubicBezTo>
                      <a:pt x="104" y="398"/>
                      <a:pt x="104" y="398"/>
                      <a:pt x="104" y="398"/>
                    </a:cubicBezTo>
                    <a:cubicBezTo>
                      <a:pt x="102" y="399"/>
                      <a:pt x="102" y="399"/>
                      <a:pt x="102" y="399"/>
                    </a:cubicBezTo>
                    <a:cubicBezTo>
                      <a:pt x="102" y="399"/>
                      <a:pt x="102" y="399"/>
                      <a:pt x="102" y="399"/>
                    </a:cubicBezTo>
                    <a:cubicBezTo>
                      <a:pt x="102" y="400"/>
                      <a:pt x="102" y="400"/>
                      <a:pt x="102" y="400"/>
                    </a:cubicBezTo>
                    <a:cubicBezTo>
                      <a:pt x="101" y="402"/>
                      <a:pt x="101" y="402"/>
                      <a:pt x="101" y="402"/>
                    </a:cubicBezTo>
                    <a:cubicBezTo>
                      <a:pt x="100" y="402"/>
                      <a:pt x="100" y="402"/>
                      <a:pt x="100" y="402"/>
                    </a:cubicBezTo>
                    <a:cubicBezTo>
                      <a:pt x="97" y="404"/>
                      <a:pt x="97" y="404"/>
                      <a:pt x="97" y="404"/>
                    </a:cubicBezTo>
                    <a:cubicBezTo>
                      <a:pt x="95" y="406"/>
                      <a:pt x="95" y="406"/>
                      <a:pt x="95" y="406"/>
                    </a:cubicBezTo>
                    <a:cubicBezTo>
                      <a:pt x="95" y="406"/>
                      <a:pt x="95" y="406"/>
                      <a:pt x="95" y="406"/>
                    </a:cubicBezTo>
                    <a:cubicBezTo>
                      <a:pt x="96" y="407"/>
                      <a:pt x="96" y="407"/>
                      <a:pt x="96" y="407"/>
                    </a:cubicBezTo>
                    <a:cubicBezTo>
                      <a:pt x="99" y="408"/>
                      <a:pt x="99" y="408"/>
                      <a:pt x="99" y="408"/>
                    </a:cubicBezTo>
                    <a:cubicBezTo>
                      <a:pt x="101" y="407"/>
                      <a:pt x="101" y="407"/>
                      <a:pt x="101" y="407"/>
                    </a:cubicBezTo>
                    <a:cubicBezTo>
                      <a:pt x="103" y="405"/>
                      <a:pt x="103" y="405"/>
                      <a:pt x="103" y="405"/>
                    </a:cubicBezTo>
                    <a:cubicBezTo>
                      <a:pt x="104" y="402"/>
                      <a:pt x="104" y="402"/>
                      <a:pt x="104" y="402"/>
                    </a:cubicBezTo>
                    <a:cubicBezTo>
                      <a:pt x="106" y="401"/>
                      <a:pt x="106" y="401"/>
                      <a:pt x="106" y="401"/>
                    </a:cubicBezTo>
                    <a:cubicBezTo>
                      <a:pt x="108" y="402"/>
                      <a:pt x="108" y="402"/>
                      <a:pt x="108" y="402"/>
                    </a:cubicBezTo>
                    <a:cubicBezTo>
                      <a:pt x="108" y="404"/>
                      <a:pt x="108" y="404"/>
                      <a:pt x="108" y="404"/>
                    </a:cubicBezTo>
                    <a:cubicBezTo>
                      <a:pt x="106" y="408"/>
                      <a:pt x="106" y="408"/>
                      <a:pt x="106" y="408"/>
                    </a:cubicBezTo>
                    <a:cubicBezTo>
                      <a:pt x="102" y="412"/>
                      <a:pt x="102" y="412"/>
                      <a:pt x="102" y="412"/>
                    </a:cubicBezTo>
                    <a:cubicBezTo>
                      <a:pt x="101" y="411"/>
                      <a:pt x="101" y="411"/>
                      <a:pt x="101" y="411"/>
                    </a:cubicBezTo>
                    <a:cubicBezTo>
                      <a:pt x="97" y="412"/>
                      <a:pt x="97" y="412"/>
                      <a:pt x="97" y="412"/>
                    </a:cubicBezTo>
                    <a:cubicBezTo>
                      <a:pt x="96" y="412"/>
                      <a:pt x="96" y="412"/>
                      <a:pt x="96" y="412"/>
                    </a:cubicBezTo>
                    <a:cubicBezTo>
                      <a:pt x="94" y="415"/>
                      <a:pt x="94" y="415"/>
                      <a:pt x="94" y="415"/>
                    </a:cubicBezTo>
                    <a:cubicBezTo>
                      <a:pt x="93" y="413"/>
                      <a:pt x="93" y="413"/>
                      <a:pt x="93" y="413"/>
                    </a:cubicBezTo>
                    <a:cubicBezTo>
                      <a:pt x="92" y="414"/>
                      <a:pt x="92" y="414"/>
                      <a:pt x="92" y="414"/>
                    </a:cubicBezTo>
                    <a:cubicBezTo>
                      <a:pt x="90" y="414"/>
                      <a:pt x="90" y="414"/>
                      <a:pt x="90" y="414"/>
                    </a:cubicBezTo>
                    <a:cubicBezTo>
                      <a:pt x="90" y="415"/>
                      <a:pt x="90" y="415"/>
                      <a:pt x="90" y="415"/>
                    </a:cubicBezTo>
                    <a:cubicBezTo>
                      <a:pt x="91" y="416"/>
                      <a:pt x="91" y="416"/>
                      <a:pt x="91" y="416"/>
                    </a:cubicBezTo>
                    <a:cubicBezTo>
                      <a:pt x="91" y="417"/>
                      <a:pt x="91" y="417"/>
                      <a:pt x="91" y="417"/>
                    </a:cubicBezTo>
                    <a:cubicBezTo>
                      <a:pt x="91" y="419"/>
                      <a:pt x="91" y="419"/>
                      <a:pt x="91" y="419"/>
                    </a:cubicBezTo>
                    <a:cubicBezTo>
                      <a:pt x="91" y="420"/>
                      <a:pt x="91" y="420"/>
                      <a:pt x="91" y="420"/>
                    </a:cubicBezTo>
                    <a:cubicBezTo>
                      <a:pt x="91" y="420"/>
                      <a:pt x="91" y="420"/>
                      <a:pt x="91" y="420"/>
                    </a:cubicBezTo>
                    <a:cubicBezTo>
                      <a:pt x="93" y="420"/>
                      <a:pt x="93" y="420"/>
                      <a:pt x="93" y="420"/>
                    </a:cubicBezTo>
                    <a:cubicBezTo>
                      <a:pt x="95" y="421"/>
                      <a:pt x="95" y="421"/>
                      <a:pt x="95" y="421"/>
                    </a:cubicBezTo>
                    <a:cubicBezTo>
                      <a:pt x="96" y="423"/>
                      <a:pt x="96" y="423"/>
                      <a:pt x="96" y="423"/>
                    </a:cubicBezTo>
                    <a:cubicBezTo>
                      <a:pt x="95" y="424"/>
                      <a:pt x="95" y="424"/>
                      <a:pt x="95" y="424"/>
                    </a:cubicBezTo>
                    <a:cubicBezTo>
                      <a:pt x="96" y="425"/>
                      <a:pt x="96" y="425"/>
                      <a:pt x="96" y="425"/>
                    </a:cubicBezTo>
                    <a:cubicBezTo>
                      <a:pt x="99" y="425"/>
                      <a:pt x="99" y="425"/>
                      <a:pt x="99" y="425"/>
                    </a:cubicBezTo>
                    <a:cubicBezTo>
                      <a:pt x="100" y="424"/>
                      <a:pt x="100" y="424"/>
                      <a:pt x="100" y="424"/>
                    </a:cubicBezTo>
                    <a:cubicBezTo>
                      <a:pt x="101" y="423"/>
                      <a:pt x="101" y="423"/>
                      <a:pt x="101" y="423"/>
                    </a:cubicBezTo>
                    <a:cubicBezTo>
                      <a:pt x="103" y="423"/>
                      <a:pt x="103" y="423"/>
                      <a:pt x="103" y="423"/>
                    </a:cubicBezTo>
                    <a:cubicBezTo>
                      <a:pt x="104" y="423"/>
                      <a:pt x="104" y="423"/>
                      <a:pt x="104" y="423"/>
                    </a:cubicBezTo>
                    <a:cubicBezTo>
                      <a:pt x="105" y="422"/>
                      <a:pt x="105" y="422"/>
                      <a:pt x="105" y="422"/>
                    </a:cubicBezTo>
                    <a:cubicBezTo>
                      <a:pt x="105" y="420"/>
                      <a:pt x="105" y="420"/>
                      <a:pt x="105" y="420"/>
                    </a:cubicBezTo>
                    <a:cubicBezTo>
                      <a:pt x="105" y="419"/>
                      <a:pt x="105" y="419"/>
                      <a:pt x="105" y="419"/>
                    </a:cubicBezTo>
                    <a:cubicBezTo>
                      <a:pt x="102" y="417"/>
                      <a:pt x="102" y="417"/>
                      <a:pt x="102" y="417"/>
                    </a:cubicBezTo>
                    <a:cubicBezTo>
                      <a:pt x="107" y="417"/>
                      <a:pt x="107" y="417"/>
                      <a:pt x="107" y="417"/>
                    </a:cubicBezTo>
                    <a:cubicBezTo>
                      <a:pt x="107" y="411"/>
                      <a:pt x="107" y="411"/>
                      <a:pt x="107" y="411"/>
                    </a:cubicBezTo>
                    <a:cubicBezTo>
                      <a:pt x="110" y="415"/>
                      <a:pt x="110" y="415"/>
                      <a:pt x="110" y="415"/>
                    </a:cubicBezTo>
                    <a:cubicBezTo>
                      <a:pt x="111" y="416"/>
                      <a:pt x="111" y="416"/>
                      <a:pt x="111" y="416"/>
                    </a:cubicBezTo>
                    <a:cubicBezTo>
                      <a:pt x="111" y="415"/>
                      <a:pt x="111" y="415"/>
                      <a:pt x="111" y="415"/>
                    </a:cubicBezTo>
                    <a:cubicBezTo>
                      <a:pt x="112" y="414"/>
                      <a:pt x="112" y="414"/>
                      <a:pt x="112" y="414"/>
                    </a:cubicBezTo>
                    <a:cubicBezTo>
                      <a:pt x="112" y="409"/>
                      <a:pt x="112" y="409"/>
                      <a:pt x="112" y="409"/>
                    </a:cubicBezTo>
                    <a:cubicBezTo>
                      <a:pt x="110" y="405"/>
                      <a:pt x="110" y="405"/>
                      <a:pt x="110" y="405"/>
                    </a:cubicBezTo>
                    <a:cubicBezTo>
                      <a:pt x="111" y="399"/>
                      <a:pt x="111" y="399"/>
                      <a:pt x="111" y="399"/>
                    </a:cubicBezTo>
                    <a:cubicBezTo>
                      <a:pt x="112" y="398"/>
                      <a:pt x="112" y="398"/>
                      <a:pt x="112" y="398"/>
                    </a:cubicBezTo>
                    <a:cubicBezTo>
                      <a:pt x="114" y="397"/>
                      <a:pt x="114" y="397"/>
                      <a:pt x="114" y="397"/>
                    </a:cubicBezTo>
                    <a:cubicBezTo>
                      <a:pt x="115" y="401"/>
                      <a:pt x="115" y="401"/>
                      <a:pt x="115" y="401"/>
                    </a:cubicBezTo>
                    <a:cubicBezTo>
                      <a:pt x="114" y="403"/>
                      <a:pt x="114" y="403"/>
                      <a:pt x="114" y="403"/>
                    </a:cubicBezTo>
                    <a:cubicBezTo>
                      <a:pt x="114" y="405"/>
                      <a:pt x="114" y="405"/>
                      <a:pt x="114" y="405"/>
                    </a:cubicBezTo>
                    <a:cubicBezTo>
                      <a:pt x="115" y="408"/>
                      <a:pt x="115" y="408"/>
                      <a:pt x="115" y="408"/>
                    </a:cubicBezTo>
                    <a:cubicBezTo>
                      <a:pt x="115" y="411"/>
                      <a:pt x="115" y="411"/>
                      <a:pt x="115" y="411"/>
                    </a:cubicBezTo>
                    <a:cubicBezTo>
                      <a:pt x="115" y="414"/>
                      <a:pt x="115" y="414"/>
                      <a:pt x="115" y="414"/>
                    </a:cubicBezTo>
                    <a:cubicBezTo>
                      <a:pt x="116" y="414"/>
                      <a:pt x="116" y="414"/>
                      <a:pt x="116" y="414"/>
                    </a:cubicBezTo>
                    <a:cubicBezTo>
                      <a:pt x="116" y="413"/>
                      <a:pt x="116" y="413"/>
                      <a:pt x="116" y="413"/>
                    </a:cubicBezTo>
                    <a:cubicBezTo>
                      <a:pt x="119" y="409"/>
                      <a:pt x="119" y="409"/>
                      <a:pt x="119" y="409"/>
                    </a:cubicBezTo>
                    <a:cubicBezTo>
                      <a:pt x="122" y="408"/>
                      <a:pt x="122" y="408"/>
                      <a:pt x="122" y="408"/>
                    </a:cubicBezTo>
                    <a:cubicBezTo>
                      <a:pt x="123" y="408"/>
                      <a:pt x="123" y="408"/>
                      <a:pt x="123" y="408"/>
                    </a:cubicBezTo>
                    <a:cubicBezTo>
                      <a:pt x="124" y="410"/>
                      <a:pt x="124" y="410"/>
                      <a:pt x="124" y="410"/>
                    </a:cubicBezTo>
                    <a:cubicBezTo>
                      <a:pt x="121" y="412"/>
                      <a:pt x="121" y="412"/>
                      <a:pt x="121" y="412"/>
                    </a:cubicBezTo>
                    <a:cubicBezTo>
                      <a:pt x="121" y="412"/>
                      <a:pt x="121" y="412"/>
                      <a:pt x="121" y="412"/>
                    </a:cubicBezTo>
                    <a:cubicBezTo>
                      <a:pt x="119" y="415"/>
                      <a:pt x="119" y="415"/>
                      <a:pt x="119" y="415"/>
                    </a:cubicBezTo>
                    <a:cubicBezTo>
                      <a:pt x="118" y="417"/>
                      <a:pt x="118" y="417"/>
                      <a:pt x="118" y="417"/>
                    </a:cubicBezTo>
                    <a:cubicBezTo>
                      <a:pt x="120" y="416"/>
                      <a:pt x="120" y="416"/>
                      <a:pt x="120" y="416"/>
                    </a:cubicBezTo>
                    <a:cubicBezTo>
                      <a:pt x="122" y="418"/>
                      <a:pt x="122" y="418"/>
                      <a:pt x="122" y="418"/>
                    </a:cubicBezTo>
                    <a:cubicBezTo>
                      <a:pt x="123" y="419"/>
                      <a:pt x="123" y="419"/>
                      <a:pt x="123" y="419"/>
                    </a:cubicBezTo>
                    <a:cubicBezTo>
                      <a:pt x="124" y="419"/>
                      <a:pt x="124" y="419"/>
                      <a:pt x="124" y="419"/>
                    </a:cubicBezTo>
                    <a:cubicBezTo>
                      <a:pt x="126" y="419"/>
                      <a:pt x="126" y="419"/>
                      <a:pt x="126" y="419"/>
                    </a:cubicBezTo>
                    <a:cubicBezTo>
                      <a:pt x="128" y="417"/>
                      <a:pt x="128" y="417"/>
                      <a:pt x="128" y="417"/>
                    </a:cubicBezTo>
                    <a:cubicBezTo>
                      <a:pt x="129" y="417"/>
                      <a:pt x="129" y="417"/>
                      <a:pt x="129" y="417"/>
                    </a:cubicBezTo>
                    <a:cubicBezTo>
                      <a:pt x="131" y="418"/>
                      <a:pt x="131" y="418"/>
                      <a:pt x="131" y="418"/>
                    </a:cubicBezTo>
                    <a:cubicBezTo>
                      <a:pt x="131" y="421"/>
                      <a:pt x="131" y="421"/>
                      <a:pt x="131" y="421"/>
                    </a:cubicBezTo>
                    <a:cubicBezTo>
                      <a:pt x="127" y="423"/>
                      <a:pt x="127" y="423"/>
                      <a:pt x="127" y="423"/>
                    </a:cubicBezTo>
                    <a:cubicBezTo>
                      <a:pt x="123" y="424"/>
                      <a:pt x="123" y="424"/>
                      <a:pt x="123" y="424"/>
                    </a:cubicBezTo>
                    <a:cubicBezTo>
                      <a:pt x="119" y="424"/>
                      <a:pt x="119" y="424"/>
                      <a:pt x="119" y="424"/>
                    </a:cubicBezTo>
                    <a:cubicBezTo>
                      <a:pt x="118" y="425"/>
                      <a:pt x="118" y="425"/>
                      <a:pt x="118" y="425"/>
                    </a:cubicBezTo>
                    <a:cubicBezTo>
                      <a:pt x="117" y="426"/>
                      <a:pt x="117" y="426"/>
                      <a:pt x="117" y="426"/>
                    </a:cubicBezTo>
                    <a:cubicBezTo>
                      <a:pt x="117" y="426"/>
                      <a:pt x="117" y="426"/>
                      <a:pt x="117" y="426"/>
                    </a:cubicBezTo>
                    <a:cubicBezTo>
                      <a:pt x="120" y="426"/>
                      <a:pt x="120" y="426"/>
                      <a:pt x="120" y="426"/>
                    </a:cubicBezTo>
                    <a:cubicBezTo>
                      <a:pt x="121" y="426"/>
                      <a:pt x="121" y="426"/>
                      <a:pt x="121" y="426"/>
                    </a:cubicBezTo>
                    <a:cubicBezTo>
                      <a:pt x="122" y="426"/>
                      <a:pt x="122" y="426"/>
                      <a:pt x="122" y="426"/>
                    </a:cubicBezTo>
                    <a:cubicBezTo>
                      <a:pt x="124" y="424"/>
                      <a:pt x="124" y="424"/>
                      <a:pt x="124" y="424"/>
                    </a:cubicBezTo>
                    <a:cubicBezTo>
                      <a:pt x="128" y="425"/>
                      <a:pt x="128" y="425"/>
                      <a:pt x="128" y="425"/>
                    </a:cubicBezTo>
                    <a:cubicBezTo>
                      <a:pt x="130" y="426"/>
                      <a:pt x="130" y="426"/>
                      <a:pt x="130" y="426"/>
                    </a:cubicBezTo>
                    <a:cubicBezTo>
                      <a:pt x="128" y="428"/>
                      <a:pt x="128" y="428"/>
                      <a:pt x="128" y="428"/>
                    </a:cubicBezTo>
                    <a:cubicBezTo>
                      <a:pt x="126" y="428"/>
                      <a:pt x="126" y="428"/>
                      <a:pt x="126" y="428"/>
                    </a:cubicBezTo>
                    <a:cubicBezTo>
                      <a:pt x="124" y="430"/>
                      <a:pt x="124" y="430"/>
                      <a:pt x="124" y="430"/>
                    </a:cubicBezTo>
                    <a:cubicBezTo>
                      <a:pt x="122" y="430"/>
                      <a:pt x="122" y="430"/>
                      <a:pt x="122" y="430"/>
                    </a:cubicBezTo>
                    <a:cubicBezTo>
                      <a:pt x="122" y="430"/>
                      <a:pt x="122" y="430"/>
                      <a:pt x="122" y="430"/>
                    </a:cubicBezTo>
                    <a:cubicBezTo>
                      <a:pt x="120" y="431"/>
                      <a:pt x="120" y="431"/>
                      <a:pt x="120" y="431"/>
                    </a:cubicBezTo>
                    <a:cubicBezTo>
                      <a:pt x="120" y="432"/>
                      <a:pt x="120" y="432"/>
                      <a:pt x="120" y="432"/>
                    </a:cubicBezTo>
                    <a:cubicBezTo>
                      <a:pt x="123" y="430"/>
                      <a:pt x="123" y="430"/>
                      <a:pt x="123" y="430"/>
                    </a:cubicBezTo>
                    <a:cubicBezTo>
                      <a:pt x="124" y="430"/>
                      <a:pt x="124" y="430"/>
                      <a:pt x="124" y="430"/>
                    </a:cubicBezTo>
                    <a:cubicBezTo>
                      <a:pt x="125" y="429"/>
                      <a:pt x="125" y="429"/>
                      <a:pt x="125" y="429"/>
                    </a:cubicBezTo>
                    <a:cubicBezTo>
                      <a:pt x="127" y="429"/>
                      <a:pt x="127" y="429"/>
                      <a:pt x="127" y="429"/>
                    </a:cubicBezTo>
                    <a:cubicBezTo>
                      <a:pt x="129" y="431"/>
                      <a:pt x="129" y="431"/>
                      <a:pt x="129" y="431"/>
                    </a:cubicBezTo>
                    <a:cubicBezTo>
                      <a:pt x="130" y="433"/>
                      <a:pt x="130" y="433"/>
                      <a:pt x="130" y="433"/>
                    </a:cubicBezTo>
                    <a:cubicBezTo>
                      <a:pt x="129" y="435"/>
                      <a:pt x="129" y="435"/>
                      <a:pt x="129" y="435"/>
                    </a:cubicBezTo>
                    <a:cubicBezTo>
                      <a:pt x="129" y="435"/>
                      <a:pt x="129" y="435"/>
                      <a:pt x="129" y="435"/>
                    </a:cubicBezTo>
                    <a:cubicBezTo>
                      <a:pt x="132" y="438"/>
                      <a:pt x="132" y="438"/>
                      <a:pt x="132" y="438"/>
                    </a:cubicBezTo>
                    <a:cubicBezTo>
                      <a:pt x="132" y="441"/>
                      <a:pt x="132" y="441"/>
                      <a:pt x="132" y="441"/>
                    </a:cubicBezTo>
                    <a:cubicBezTo>
                      <a:pt x="129" y="442"/>
                      <a:pt x="129" y="442"/>
                      <a:pt x="129" y="442"/>
                    </a:cubicBezTo>
                    <a:cubicBezTo>
                      <a:pt x="122" y="440"/>
                      <a:pt x="122" y="440"/>
                      <a:pt x="122" y="440"/>
                    </a:cubicBezTo>
                    <a:cubicBezTo>
                      <a:pt x="123" y="440"/>
                      <a:pt x="123" y="440"/>
                      <a:pt x="123" y="440"/>
                    </a:cubicBezTo>
                    <a:cubicBezTo>
                      <a:pt x="125" y="441"/>
                      <a:pt x="125" y="441"/>
                      <a:pt x="125" y="441"/>
                    </a:cubicBezTo>
                    <a:cubicBezTo>
                      <a:pt x="128" y="444"/>
                      <a:pt x="128" y="444"/>
                      <a:pt x="128" y="444"/>
                    </a:cubicBezTo>
                    <a:cubicBezTo>
                      <a:pt x="130" y="448"/>
                      <a:pt x="130" y="448"/>
                      <a:pt x="130" y="448"/>
                    </a:cubicBezTo>
                    <a:cubicBezTo>
                      <a:pt x="127" y="448"/>
                      <a:pt x="127" y="448"/>
                      <a:pt x="127" y="448"/>
                    </a:cubicBezTo>
                    <a:cubicBezTo>
                      <a:pt x="128" y="449"/>
                      <a:pt x="128" y="449"/>
                      <a:pt x="128" y="449"/>
                    </a:cubicBezTo>
                    <a:cubicBezTo>
                      <a:pt x="131" y="451"/>
                      <a:pt x="131" y="451"/>
                      <a:pt x="131" y="451"/>
                    </a:cubicBezTo>
                    <a:cubicBezTo>
                      <a:pt x="131" y="454"/>
                      <a:pt x="131" y="454"/>
                      <a:pt x="131" y="454"/>
                    </a:cubicBezTo>
                    <a:cubicBezTo>
                      <a:pt x="129" y="454"/>
                      <a:pt x="129" y="454"/>
                      <a:pt x="129" y="454"/>
                    </a:cubicBezTo>
                    <a:cubicBezTo>
                      <a:pt x="129" y="455"/>
                      <a:pt x="129" y="455"/>
                      <a:pt x="129" y="455"/>
                    </a:cubicBezTo>
                    <a:cubicBezTo>
                      <a:pt x="127" y="455"/>
                      <a:pt x="127" y="455"/>
                      <a:pt x="127" y="455"/>
                    </a:cubicBezTo>
                    <a:cubicBezTo>
                      <a:pt x="127" y="455"/>
                      <a:pt x="127" y="455"/>
                      <a:pt x="127" y="455"/>
                    </a:cubicBezTo>
                    <a:cubicBezTo>
                      <a:pt x="128" y="456"/>
                      <a:pt x="128" y="456"/>
                      <a:pt x="128" y="456"/>
                    </a:cubicBezTo>
                    <a:cubicBezTo>
                      <a:pt x="129" y="456"/>
                      <a:pt x="129" y="456"/>
                      <a:pt x="129" y="456"/>
                    </a:cubicBezTo>
                    <a:cubicBezTo>
                      <a:pt x="131" y="455"/>
                      <a:pt x="131" y="455"/>
                      <a:pt x="131" y="455"/>
                    </a:cubicBezTo>
                    <a:cubicBezTo>
                      <a:pt x="133" y="456"/>
                      <a:pt x="133" y="456"/>
                      <a:pt x="133" y="456"/>
                    </a:cubicBezTo>
                    <a:cubicBezTo>
                      <a:pt x="131" y="460"/>
                      <a:pt x="131" y="460"/>
                      <a:pt x="131" y="460"/>
                    </a:cubicBezTo>
                    <a:cubicBezTo>
                      <a:pt x="129" y="460"/>
                      <a:pt x="129" y="460"/>
                      <a:pt x="129" y="460"/>
                    </a:cubicBezTo>
                    <a:cubicBezTo>
                      <a:pt x="126" y="459"/>
                      <a:pt x="126" y="459"/>
                      <a:pt x="126" y="459"/>
                    </a:cubicBezTo>
                    <a:cubicBezTo>
                      <a:pt x="123" y="457"/>
                      <a:pt x="123" y="457"/>
                      <a:pt x="123" y="457"/>
                    </a:cubicBezTo>
                    <a:cubicBezTo>
                      <a:pt x="121" y="456"/>
                      <a:pt x="121" y="456"/>
                      <a:pt x="121" y="456"/>
                    </a:cubicBezTo>
                    <a:cubicBezTo>
                      <a:pt x="119" y="453"/>
                      <a:pt x="119" y="453"/>
                      <a:pt x="119" y="453"/>
                    </a:cubicBezTo>
                    <a:cubicBezTo>
                      <a:pt x="117" y="448"/>
                      <a:pt x="117" y="448"/>
                      <a:pt x="117" y="448"/>
                    </a:cubicBezTo>
                    <a:cubicBezTo>
                      <a:pt x="116" y="447"/>
                      <a:pt x="116" y="447"/>
                      <a:pt x="116" y="447"/>
                    </a:cubicBezTo>
                    <a:cubicBezTo>
                      <a:pt x="115" y="447"/>
                      <a:pt x="115" y="447"/>
                      <a:pt x="115" y="447"/>
                    </a:cubicBezTo>
                    <a:cubicBezTo>
                      <a:pt x="113" y="446"/>
                      <a:pt x="113" y="446"/>
                      <a:pt x="113" y="446"/>
                    </a:cubicBezTo>
                    <a:cubicBezTo>
                      <a:pt x="111" y="445"/>
                      <a:pt x="111" y="445"/>
                      <a:pt x="111" y="445"/>
                    </a:cubicBezTo>
                    <a:cubicBezTo>
                      <a:pt x="109" y="445"/>
                      <a:pt x="109" y="445"/>
                      <a:pt x="109" y="445"/>
                    </a:cubicBezTo>
                    <a:cubicBezTo>
                      <a:pt x="108" y="444"/>
                      <a:pt x="108" y="444"/>
                      <a:pt x="108" y="444"/>
                    </a:cubicBezTo>
                    <a:cubicBezTo>
                      <a:pt x="106" y="444"/>
                      <a:pt x="106" y="444"/>
                      <a:pt x="106" y="444"/>
                    </a:cubicBezTo>
                    <a:cubicBezTo>
                      <a:pt x="103" y="444"/>
                      <a:pt x="103" y="444"/>
                      <a:pt x="103" y="444"/>
                    </a:cubicBezTo>
                    <a:cubicBezTo>
                      <a:pt x="101" y="442"/>
                      <a:pt x="101" y="442"/>
                      <a:pt x="101" y="442"/>
                    </a:cubicBezTo>
                    <a:cubicBezTo>
                      <a:pt x="99" y="441"/>
                      <a:pt x="99" y="441"/>
                      <a:pt x="99" y="441"/>
                    </a:cubicBezTo>
                    <a:cubicBezTo>
                      <a:pt x="97" y="441"/>
                      <a:pt x="97" y="441"/>
                      <a:pt x="97" y="441"/>
                    </a:cubicBezTo>
                    <a:cubicBezTo>
                      <a:pt x="96" y="441"/>
                      <a:pt x="96" y="441"/>
                      <a:pt x="96" y="441"/>
                    </a:cubicBezTo>
                    <a:cubicBezTo>
                      <a:pt x="94" y="441"/>
                      <a:pt x="94" y="441"/>
                      <a:pt x="94" y="441"/>
                    </a:cubicBezTo>
                    <a:cubicBezTo>
                      <a:pt x="92" y="443"/>
                      <a:pt x="92" y="443"/>
                      <a:pt x="92" y="443"/>
                    </a:cubicBezTo>
                    <a:cubicBezTo>
                      <a:pt x="92" y="444"/>
                      <a:pt x="92" y="444"/>
                      <a:pt x="92" y="444"/>
                    </a:cubicBezTo>
                    <a:cubicBezTo>
                      <a:pt x="93" y="444"/>
                      <a:pt x="93" y="444"/>
                      <a:pt x="93" y="444"/>
                    </a:cubicBezTo>
                    <a:cubicBezTo>
                      <a:pt x="95" y="447"/>
                      <a:pt x="95" y="447"/>
                      <a:pt x="95" y="447"/>
                    </a:cubicBezTo>
                    <a:cubicBezTo>
                      <a:pt x="96" y="450"/>
                      <a:pt x="96" y="450"/>
                      <a:pt x="96" y="450"/>
                    </a:cubicBezTo>
                    <a:cubicBezTo>
                      <a:pt x="96" y="451"/>
                      <a:pt x="96" y="451"/>
                      <a:pt x="96" y="451"/>
                    </a:cubicBezTo>
                    <a:cubicBezTo>
                      <a:pt x="97" y="453"/>
                      <a:pt x="97" y="453"/>
                      <a:pt x="97" y="453"/>
                    </a:cubicBezTo>
                    <a:cubicBezTo>
                      <a:pt x="101" y="454"/>
                      <a:pt x="101" y="454"/>
                      <a:pt x="101" y="454"/>
                    </a:cubicBezTo>
                    <a:cubicBezTo>
                      <a:pt x="106" y="456"/>
                      <a:pt x="106" y="456"/>
                      <a:pt x="106" y="456"/>
                    </a:cubicBezTo>
                    <a:cubicBezTo>
                      <a:pt x="109" y="458"/>
                      <a:pt x="109" y="458"/>
                      <a:pt x="109" y="458"/>
                    </a:cubicBezTo>
                    <a:cubicBezTo>
                      <a:pt x="110" y="462"/>
                      <a:pt x="110" y="462"/>
                      <a:pt x="110" y="462"/>
                    </a:cubicBezTo>
                    <a:cubicBezTo>
                      <a:pt x="110" y="462"/>
                      <a:pt x="110" y="462"/>
                      <a:pt x="110" y="462"/>
                    </a:cubicBezTo>
                    <a:cubicBezTo>
                      <a:pt x="111" y="463"/>
                      <a:pt x="111" y="463"/>
                      <a:pt x="111" y="463"/>
                    </a:cubicBezTo>
                    <a:cubicBezTo>
                      <a:pt x="113" y="463"/>
                      <a:pt x="113" y="463"/>
                      <a:pt x="113" y="463"/>
                    </a:cubicBezTo>
                    <a:cubicBezTo>
                      <a:pt x="115" y="465"/>
                      <a:pt x="115" y="465"/>
                      <a:pt x="115" y="465"/>
                    </a:cubicBezTo>
                    <a:cubicBezTo>
                      <a:pt x="117" y="465"/>
                      <a:pt x="117" y="465"/>
                      <a:pt x="117" y="465"/>
                    </a:cubicBezTo>
                    <a:cubicBezTo>
                      <a:pt x="118" y="464"/>
                      <a:pt x="118" y="464"/>
                      <a:pt x="118" y="464"/>
                    </a:cubicBezTo>
                    <a:cubicBezTo>
                      <a:pt x="120" y="466"/>
                      <a:pt x="120" y="466"/>
                      <a:pt x="120" y="466"/>
                    </a:cubicBezTo>
                    <a:cubicBezTo>
                      <a:pt x="121" y="466"/>
                      <a:pt x="121" y="466"/>
                      <a:pt x="121" y="466"/>
                    </a:cubicBezTo>
                    <a:cubicBezTo>
                      <a:pt x="123" y="465"/>
                      <a:pt x="123" y="465"/>
                      <a:pt x="123" y="465"/>
                    </a:cubicBezTo>
                    <a:cubicBezTo>
                      <a:pt x="125" y="467"/>
                      <a:pt x="125" y="467"/>
                      <a:pt x="125" y="467"/>
                    </a:cubicBezTo>
                    <a:cubicBezTo>
                      <a:pt x="126" y="467"/>
                      <a:pt x="126" y="467"/>
                      <a:pt x="126" y="467"/>
                    </a:cubicBezTo>
                    <a:cubicBezTo>
                      <a:pt x="128" y="465"/>
                      <a:pt x="128" y="465"/>
                      <a:pt x="128" y="465"/>
                    </a:cubicBezTo>
                    <a:cubicBezTo>
                      <a:pt x="131" y="465"/>
                      <a:pt x="131" y="465"/>
                      <a:pt x="131" y="465"/>
                    </a:cubicBezTo>
                    <a:cubicBezTo>
                      <a:pt x="133" y="466"/>
                      <a:pt x="133" y="466"/>
                      <a:pt x="133" y="466"/>
                    </a:cubicBezTo>
                    <a:cubicBezTo>
                      <a:pt x="134" y="469"/>
                      <a:pt x="134" y="469"/>
                      <a:pt x="134" y="469"/>
                    </a:cubicBezTo>
                    <a:cubicBezTo>
                      <a:pt x="132" y="469"/>
                      <a:pt x="132" y="469"/>
                      <a:pt x="132" y="469"/>
                    </a:cubicBezTo>
                    <a:cubicBezTo>
                      <a:pt x="134" y="472"/>
                      <a:pt x="134" y="472"/>
                      <a:pt x="134" y="472"/>
                    </a:cubicBezTo>
                    <a:cubicBezTo>
                      <a:pt x="131" y="473"/>
                      <a:pt x="131" y="473"/>
                      <a:pt x="131" y="473"/>
                    </a:cubicBezTo>
                    <a:cubicBezTo>
                      <a:pt x="131" y="474"/>
                      <a:pt x="131" y="474"/>
                      <a:pt x="131" y="474"/>
                    </a:cubicBezTo>
                    <a:cubicBezTo>
                      <a:pt x="129" y="475"/>
                      <a:pt x="129" y="475"/>
                      <a:pt x="129" y="475"/>
                    </a:cubicBezTo>
                    <a:cubicBezTo>
                      <a:pt x="128" y="476"/>
                      <a:pt x="128" y="476"/>
                      <a:pt x="128" y="476"/>
                    </a:cubicBezTo>
                    <a:cubicBezTo>
                      <a:pt x="126" y="477"/>
                      <a:pt x="126" y="477"/>
                      <a:pt x="126" y="477"/>
                    </a:cubicBezTo>
                    <a:cubicBezTo>
                      <a:pt x="127" y="477"/>
                      <a:pt x="127" y="477"/>
                      <a:pt x="127" y="477"/>
                    </a:cubicBezTo>
                    <a:cubicBezTo>
                      <a:pt x="129" y="478"/>
                      <a:pt x="129" y="478"/>
                      <a:pt x="129" y="478"/>
                    </a:cubicBezTo>
                    <a:cubicBezTo>
                      <a:pt x="130" y="481"/>
                      <a:pt x="130" y="481"/>
                      <a:pt x="130" y="481"/>
                    </a:cubicBezTo>
                    <a:cubicBezTo>
                      <a:pt x="127" y="481"/>
                      <a:pt x="127" y="481"/>
                      <a:pt x="127" y="481"/>
                    </a:cubicBezTo>
                    <a:cubicBezTo>
                      <a:pt x="125" y="481"/>
                      <a:pt x="125" y="481"/>
                      <a:pt x="125" y="481"/>
                    </a:cubicBezTo>
                    <a:cubicBezTo>
                      <a:pt x="125" y="481"/>
                      <a:pt x="125" y="481"/>
                      <a:pt x="125" y="481"/>
                    </a:cubicBezTo>
                    <a:cubicBezTo>
                      <a:pt x="124" y="482"/>
                      <a:pt x="124" y="482"/>
                      <a:pt x="124" y="482"/>
                    </a:cubicBezTo>
                    <a:cubicBezTo>
                      <a:pt x="122" y="485"/>
                      <a:pt x="122" y="485"/>
                      <a:pt x="122" y="485"/>
                    </a:cubicBezTo>
                    <a:cubicBezTo>
                      <a:pt x="121" y="485"/>
                      <a:pt x="121" y="485"/>
                      <a:pt x="121" y="485"/>
                    </a:cubicBezTo>
                    <a:cubicBezTo>
                      <a:pt x="120" y="485"/>
                      <a:pt x="120" y="485"/>
                      <a:pt x="120" y="485"/>
                    </a:cubicBezTo>
                    <a:cubicBezTo>
                      <a:pt x="122" y="486"/>
                      <a:pt x="122" y="486"/>
                      <a:pt x="122" y="486"/>
                    </a:cubicBezTo>
                    <a:cubicBezTo>
                      <a:pt x="123" y="485"/>
                      <a:pt x="123" y="485"/>
                      <a:pt x="123" y="485"/>
                    </a:cubicBezTo>
                    <a:cubicBezTo>
                      <a:pt x="125" y="486"/>
                      <a:pt x="125" y="486"/>
                      <a:pt x="125" y="486"/>
                    </a:cubicBezTo>
                    <a:cubicBezTo>
                      <a:pt x="126" y="487"/>
                      <a:pt x="126" y="487"/>
                      <a:pt x="126" y="487"/>
                    </a:cubicBezTo>
                    <a:cubicBezTo>
                      <a:pt x="127" y="487"/>
                      <a:pt x="127" y="487"/>
                      <a:pt x="127" y="487"/>
                    </a:cubicBezTo>
                    <a:cubicBezTo>
                      <a:pt x="129" y="488"/>
                      <a:pt x="129" y="488"/>
                      <a:pt x="129" y="488"/>
                    </a:cubicBezTo>
                    <a:cubicBezTo>
                      <a:pt x="129" y="490"/>
                      <a:pt x="129" y="490"/>
                      <a:pt x="129" y="490"/>
                    </a:cubicBezTo>
                    <a:cubicBezTo>
                      <a:pt x="127" y="491"/>
                      <a:pt x="127" y="491"/>
                      <a:pt x="127" y="491"/>
                    </a:cubicBezTo>
                    <a:cubicBezTo>
                      <a:pt x="129" y="491"/>
                      <a:pt x="129" y="491"/>
                      <a:pt x="129" y="491"/>
                    </a:cubicBezTo>
                    <a:cubicBezTo>
                      <a:pt x="129" y="495"/>
                      <a:pt x="129" y="495"/>
                      <a:pt x="129" y="495"/>
                    </a:cubicBezTo>
                    <a:cubicBezTo>
                      <a:pt x="126" y="494"/>
                      <a:pt x="126" y="494"/>
                      <a:pt x="126" y="494"/>
                    </a:cubicBezTo>
                    <a:cubicBezTo>
                      <a:pt x="126" y="495"/>
                      <a:pt x="126" y="495"/>
                      <a:pt x="126" y="495"/>
                    </a:cubicBezTo>
                    <a:cubicBezTo>
                      <a:pt x="123" y="495"/>
                      <a:pt x="123" y="495"/>
                      <a:pt x="123" y="495"/>
                    </a:cubicBezTo>
                    <a:cubicBezTo>
                      <a:pt x="122" y="494"/>
                      <a:pt x="122" y="494"/>
                      <a:pt x="122" y="494"/>
                    </a:cubicBezTo>
                    <a:cubicBezTo>
                      <a:pt x="121" y="494"/>
                      <a:pt x="121" y="494"/>
                      <a:pt x="121" y="494"/>
                    </a:cubicBezTo>
                    <a:cubicBezTo>
                      <a:pt x="118" y="493"/>
                      <a:pt x="118" y="493"/>
                      <a:pt x="118" y="493"/>
                    </a:cubicBezTo>
                    <a:cubicBezTo>
                      <a:pt x="118" y="491"/>
                      <a:pt x="118" y="491"/>
                      <a:pt x="118" y="491"/>
                    </a:cubicBezTo>
                    <a:cubicBezTo>
                      <a:pt x="118" y="490"/>
                      <a:pt x="118" y="490"/>
                      <a:pt x="118" y="490"/>
                    </a:cubicBezTo>
                    <a:cubicBezTo>
                      <a:pt x="117" y="489"/>
                      <a:pt x="117" y="489"/>
                      <a:pt x="117" y="489"/>
                    </a:cubicBezTo>
                    <a:cubicBezTo>
                      <a:pt x="118" y="490"/>
                      <a:pt x="118" y="490"/>
                      <a:pt x="118" y="490"/>
                    </a:cubicBezTo>
                    <a:cubicBezTo>
                      <a:pt x="116" y="496"/>
                      <a:pt x="116" y="496"/>
                      <a:pt x="116" y="496"/>
                    </a:cubicBezTo>
                    <a:cubicBezTo>
                      <a:pt x="115" y="497"/>
                      <a:pt x="115" y="497"/>
                      <a:pt x="115" y="497"/>
                    </a:cubicBezTo>
                    <a:cubicBezTo>
                      <a:pt x="115" y="497"/>
                      <a:pt x="115" y="497"/>
                      <a:pt x="115" y="497"/>
                    </a:cubicBezTo>
                    <a:cubicBezTo>
                      <a:pt x="117" y="496"/>
                      <a:pt x="117" y="496"/>
                      <a:pt x="117" y="496"/>
                    </a:cubicBezTo>
                    <a:cubicBezTo>
                      <a:pt x="119" y="497"/>
                      <a:pt x="119" y="497"/>
                      <a:pt x="119" y="497"/>
                    </a:cubicBezTo>
                    <a:cubicBezTo>
                      <a:pt x="118" y="499"/>
                      <a:pt x="118" y="499"/>
                      <a:pt x="118" y="499"/>
                    </a:cubicBezTo>
                    <a:cubicBezTo>
                      <a:pt x="116" y="500"/>
                      <a:pt x="116" y="500"/>
                      <a:pt x="116" y="500"/>
                    </a:cubicBezTo>
                    <a:cubicBezTo>
                      <a:pt x="115" y="502"/>
                      <a:pt x="115" y="502"/>
                      <a:pt x="115" y="502"/>
                    </a:cubicBezTo>
                    <a:cubicBezTo>
                      <a:pt x="114" y="502"/>
                      <a:pt x="114" y="502"/>
                      <a:pt x="114" y="502"/>
                    </a:cubicBezTo>
                    <a:cubicBezTo>
                      <a:pt x="114" y="504"/>
                      <a:pt x="114" y="504"/>
                      <a:pt x="114" y="504"/>
                    </a:cubicBezTo>
                    <a:cubicBezTo>
                      <a:pt x="110" y="503"/>
                      <a:pt x="110" y="503"/>
                      <a:pt x="110" y="503"/>
                    </a:cubicBezTo>
                    <a:cubicBezTo>
                      <a:pt x="108" y="503"/>
                      <a:pt x="108" y="503"/>
                      <a:pt x="108" y="503"/>
                    </a:cubicBezTo>
                    <a:cubicBezTo>
                      <a:pt x="105" y="504"/>
                      <a:pt x="105" y="504"/>
                      <a:pt x="105" y="504"/>
                    </a:cubicBezTo>
                    <a:cubicBezTo>
                      <a:pt x="104" y="503"/>
                      <a:pt x="104" y="503"/>
                      <a:pt x="104" y="503"/>
                    </a:cubicBezTo>
                    <a:cubicBezTo>
                      <a:pt x="102" y="503"/>
                      <a:pt x="102" y="503"/>
                      <a:pt x="102" y="503"/>
                    </a:cubicBezTo>
                    <a:cubicBezTo>
                      <a:pt x="100" y="504"/>
                      <a:pt x="100" y="504"/>
                      <a:pt x="100" y="504"/>
                    </a:cubicBezTo>
                    <a:cubicBezTo>
                      <a:pt x="101" y="504"/>
                      <a:pt x="101" y="504"/>
                      <a:pt x="101" y="504"/>
                    </a:cubicBezTo>
                    <a:cubicBezTo>
                      <a:pt x="97" y="507"/>
                      <a:pt x="97" y="507"/>
                      <a:pt x="97" y="507"/>
                    </a:cubicBezTo>
                    <a:cubicBezTo>
                      <a:pt x="99" y="508"/>
                      <a:pt x="99" y="508"/>
                      <a:pt x="99" y="508"/>
                    </a:cubicBezTo>
                    <a:cubicBezTo>
                      <a:pt x="100" y="509"/>
                      <a:pt x="100" y="509"/>
                      <a:pt x="100" y="509"/>
                    </a:cubicBezTo>
                    <a:cubicBezTo>
                      <a:pt x="102" y="509"/>
                      <a:pt x="102" y="509"/>
                      <a:pt x="102" y="509"/>
                    </a:cubicBezTo>
                    <a:cubicBezTo>
                      <a:pt x="104" y="509"/>
                      <a:pt x="104" y="509"/>
                      <a:pt x="104" y="509"/>
                    </a:cubicBezTo>
                    <a:cubicBezTo>
                      <a:pt x="105" y="509"/>
                      <a:pt x="105" y="509"/>
                      <a:pt x="105" y="509"/>
                    </a:cubicBezTo>
                    <a:cubicBezTo>
                      <a:pt x="107" y="509"/>
                      <a:pt x="107" y="509"/>
                      <a:pt x="107" y="509"/>
                    </a:cubicBezTo>
                    <a:cubicBezTo>
                      <a:pt x="106" y="508"/>
                      <a:pt x="106" y="508"/>
                      <a:pt x="106" y="508"/>
                    </a:cubicBezTo>
                    <a:cubicBezTo>
                      <a:pt x="105" y="507"/>
                      <a:pt x="105" y="507"/>
                      <a:pt x="105" y="507"/>
                    </a:cubicBezTo>
                    <a:cubicBezTo>
                      <a:pt x="107" y="505"/>
                      <a:pt x="107" y="505"/>
                      <a:pt x="107" y="505"/>
                    </a:cubicBezTo>
                    <a:cubicBezTo>
                      <a:pt x="110" y="505"/>
                      <a:pt x="110" y="505"/>
                      <a:pt x="110" y="505"/>
                    </a:cubicBezTo>
                    <a:cubicBezTo>
                      <a:pt x="112" y="504"/>
                      <a:pt x="112" y="504"/>
                      <a:pt x="112" y="504"/>
                    </a:cubicBezTo>
                    <a:cubicBezTo>
                      <a:pt x="115" y="504"/>
                      <a:pt x="115" y="504"/>
                      <a:pt x="115" y="504"/>
                    </a:cubicBezTo>
                    <a:cubicBezTo>
                      <a:pt x="115" y="507"/>
                      <a:pt x="115" y="507"/>
                      <a:pt x="115" y="507"/>
                    </a:cubicBezTo>
                    <a:cubicBezTo>
                      <a:pt x="114" y="507"/>
                      <a:pt x="114" y="507"/>
                      <a:pt x="114" y="507"/>
                    </a:cubicBezTo>
                    <a:cubicBezTo>
                      <a:pt x="113" y="509"/>
                      <a:pt x="113" y="509"/>
                      <a:pt x="113" y="509"/>
                    </a:cubicBezTo>
                    <a:cubicBezTo>
                      <a:pt x="113" y="510"/>
                      <a:pt x="113" y="510"/>
                      <a:pt x="113" y="510"/>
                    </a:cubicBezTo>
                    <a:cubicBezTo>
                      <a:pt x="110" y="512"/>
                      <a:pt x="110" y="512"/>
                      <a:pt x="110" y="512"/>
                    </a:cubicBezTo>
                    <a:cubicBezTo>
                      <a:pt x="110" y="512"/>
                      <a:pt x="110" y="512"/>
                      <a:pt x="110" y="512"/>
                    </a:cubicBezTo>
                    <a:cubicBezTo>
                      <a:pt x="115" y="516"/>
                      <a:pt x="115" y="516"/>
                      <a:pt x="115" y="516"/>
                    </a:cubicBezTo>
                    <a:cubicBezTo>
                      <a:pt x="118" y="519"/>
                      <a:pt x="118" y="519"/>
                      <a:pt x="118" y="519"/>
                    </a:cubicBezTo>
                    <a:cubicBezTo>
                      <a:pt x="118" y="521"/>
                      <a:pt x="118" y="521"/>
                      <a:pt x="118" y="521"/>
                    </a:cubicBezTo>
                    <a:cubicBezTo>
                      <a:pt x="118" y="521"/>
                      <a:pt x="118" y="521"/>
                      <a:pt x="118" y="521"/>
                    </a:cubicBezTo>
                    <a:cubicBezTo>
                      <a:pt x="118" y="521"/>
                      <a:pt x="118" y="521"/>
                      <a:pt x="118" y="521"/>
                    </a:cubicBezTo>
                    <a:cubicBezTo>
                      <a:pt x="119" y="524"/>
                      <a:pt x="119" y="524"/>
                      <a:pt x="119" y="524"/>
                    </a:cubicBezTo>
                    <a:cubicBezTo>
                      <a:pt x="117" y="526"/>
                      <a:pt x="117" y="526"/>
                      <a:pt x="117" y="526"/>
                    </a:cubicBezTo>
                    <a:cubicBezTo>
                      <a:pt x="113" y="527"/>
                      <a:pt x="113" y="527"/>
                      <a:pt x="113" y="527"/>
                    </a:cubicBezTo>
                    <a:cubicBezTo>
                      <a:pt x="109" y="527"/>
                      <a:pt x="109" y="527"/>
                      <a:pt x="109" y="527"/>
                    </a:cubicBezTo>
                    <a:cubicBezTo>
                      <a:pt x="111" y="530"/>
                      <a:pt x="111" y="530"/>
                      <a:pt x="111" y="530"/>
                    </a:cubicBezTo>
                    <a:cubicBezTo>
                      <a:pt x="114" y="531"/>
                      <a:pt x="114" y="531"/>
                      <a:pt x="114" y="531"/>
                    </a:cubicBezTo>
                    <a:cubicBezTo>
                      <a:pt x="115" y="531"/>
                      <a:pt x="115" y="531"/>
                      <a:pt x="115" y="531"/>
                    </a:cubicBezTo>
                    <a:cubicBezTo>
                      <a:pt x="116" y="531"/>
                      <a:pt x="116" y="531"/>
                      <a:pt x="116" y="531"/>
                    </a:cubicBezTo>
                    <a:cubicBezTo>
                      <a:pt x="119" y="530"/>
                      <a:pt x="119" y="530"/>
                      <a:pt x="119" y="530"/>
                    </a:cubicBezTo>
                    <a:cubicBezTo>
                      <a:pt x="120" y="533"/>
                      <a:pt x="120" y="533"/>
                      <a:pt x="120" y="533"/>
                    </a:cubicBezTo>
                    <a:cubicBezTo>
                      <a:pt x="119" y="534"/>
                      <a:pt x="119" y="534"/>
                      <a:pt x="119" y="534"/>
                    </a:cubicBezTo>
                    <a:cubicBezTo>
                      <a:pt x="117" y="534"/>
                      <a:pt x="117" y="534"/>
                      <a:pt x="117" y="534"/>
                    </a:cubicBezTo>
                    <a:cubicBezTo>
                      <a:pt x="116" y="535"/>
                      <a:pt x="116" y="535"/>
                      <a:pt x="116" y="535"/>
                    </a:cubicBezTo>
                    <a:cubicBezTo>
                      <a:pt x="112" y="534"/>
                      <a:pt x="112" y="534"/>
                      <a:pt x="112" y="534"/>
                    </a:cubicBezTo>
                    <a:cubicBezTo>
                      <a:pt x="108" y="532"/>
                      <a:pt x="108" y="532"/>
                      <a:pt x="108" y="532"/>
                    </a:cubicBezTo>
                    <a:cubicBezTo>
                      <a:pt x="106" y="530"/>
                      <a:pt x="106" y="530"/>
                      <a:pt x="106" y="530"/>
                    </a:cubicBezTo>
                    <a:cubicBezTo>
                      <a:pt x="104" y="529"/>
                      <a:pt x="104" y="529"/>
                      <a:pt x="104" y="529"/>
                    </a:cubicBezTo>
                    <a:cubicBezTo>
                      <a:pt x="101" y="529"/>
                      <a:pt x="101" y="529"/>
                      <a:pt x="101" y="529"/>
                    </a:cubicBezTo>
                    <a:cubicBezTo>
                      <a:pt x="98" y="527"/>
                      <a:pt x="98" y="527"/>
                      <a:pt x="98" y="527"/>
                    </a:cubicBezTo>
                    <a:cubicBezTo>
                      <a:pt x="95" y="525"/>
                      <a:pt x="95" y="525"/>
                      <a:pt x="95" y="525"/>
                    </a:cubicBezTo>
                    <a:cubicBezTo>
                      <a:pt x="95" y="525"/>
                      <a:pt x="95" y="525"/>
                      <a:pt x="95" y="525"/>
                    </a:cubicBezTo>
                    <a:cubicBezTo>
                      <a:pt x="94" y="525"/>
                      <a:pt x="94" y="525"/>
                      <a:pt x="94" y="525"/>
                    </a:cubicBezTo>
                    <a:cubicBezTo>
                      <a:pt x="92" y="526"/>
                      <a:pt x="92" y="526"/>
                      <a:pt x="92" y="526"/>
                    </a:cubicBezTo>
                    <a:cubicBezTo>
                      <a:pt x="89" y="526"/>
                      <a:pt x="89" y="526"/>
                      <a:pt x="89" y="526"/>
                    </a:cubicBezTo>
                    <a:cubicBezTo>
                      <a:pt x="89" y="525"/>
                      <a:pt x="89" y="525"/>
                      <a:pt x="89" y="525"/>
                    </a:cubicBezTo>
                    <a:cubicBezTo>
                      <a:pt x="88" y="525"/>
                      <a:pt x="88" y="525"/>
                      <a:pt x="88" y="525"/>
                    </a:cubicBezTo>
                    <a:cubicBezTo>
                      <a:pt x="86" y="526"/>
                      <a:pt x="86" y="526"/>
                      <a:pt x="86" y="526"/>
                    </a:cubicBezTo>
                    <a:cubicBezTo>
                      <a:pt x="85" y="529"/>
                      <a:pt x="85" y="529"/>
                      <a:pt x="85" y="529"/>
                    </a:cubicBezTo>
                    <a:cubicBezTo>
                      <a:pt x="83" y="530"/>
                      <a:pt x="83" y="530"/>
                      <a:pt x="83" y="530"/>
                    </a:cubicBezTo>
                    <a:cubicBezTo>
                      <a:pt x="81" y="531"/>
                      <a:pt x="81" y="531"/>
                      <a:pt x="81" y="531"/>
                    </a:cubicBezTo>
                    <a:cubicBezTo>
                      <a:pt x="79" y="532"/>
                      <a:pt x="79" y="532"/>
                      <a:pt x="79" y="532"/>
                    </a:cubicBezTo>
                    <a:cubicBezTo>
                      <a:pt x="78" y="534"/>
                      <a:pt x="78" y="534"/>
                      <a:pt x="78" y="534"/>
                    </a:cubicBezTo>
                    <a:cubicBezTo>
                      <a:pt x="79" y="533"/>
                      <a:pt x="79" y="533"/>
                      <a:pt x="79" y="533"/>
                    </a:cubicBezTo>
                    <a:cubicBezTo>
                      <a:pt x="82" y="533"/>
                      <a:pt x="82" y="533"/>
                      <a:pt x="82" y="533"/>
                    </a:cubicBezTo>
                    <a:cubicBezTo>
                      <a:pt x="83" y="533"/>
                      <a:pt x="83" y="533"/>
                      <a:pt x="83" y="533"/>
                    </a:cubicBezTo>
                    <a:cubicBezTo>
                      <a:pt x="84" y="534"/>
                      <a:pt x="84" y="534"/>
                      <a:pt x="84" y="534"/>
                    </a:cubicBezTo>
                    <a:cubicBezTo>
                      <a:pt x="86" y="533"/>
                      <a:pt x="86" y="533"/>
                      <a:pt x="86" y="533"/>
                    </a:cubicBezTo>
                    <a:cubicBezTo>
                      <a:pt x="90" y="532"/>
                      <a:pt x="90" y="532"/>
                      <a:pt x="90" y="532"/>
                    </a:cubicBezTo>
                    <a:cubicBezTo>
                      <a:pt x="95" y="532"/>
                      <a:pt x="95" y="532"/>
                      <a:pt x="95" y="532"/>
                    </a:cubicBezTo>
                    <a:cubicBezTo>
                      <a:pt x="99" y="534"/>
                      <a:pt x="99" y="534"/>
                      <a:pt x="99" y="534"/>
                    </a:cubicBezTo>
                    <a:cubicBezTo>
                      <a:pt x="99" y="537"/>
                      <a:pt x="99" y="537"/>
                      <a:pt x="99" y="537"/>
                    </a:cubicBezTo>
                    <a:cubicBezTo>
                      <a:pt x="97" y="537"/>
                      <a:pt x="97" y="537"/>
                      <a:pt x="97" y="537"/>
                    </a:cubicBezTo>
                    <a:cubicBezTo>
                      <a:pt x="94" y="537"/>
                      <a:pt x="94" y="537"/>
                      <a:pt x="94" y="537"/>
                    </a:cubicBezTo>
                    <a:cubicBezTo>
                      <a:pt x="92" y="538"/>
                      <a:pt x="92" y="538"/>
                      <a:pt x="92" y="538"/>
                    </a:cubicBezTo>
                    <a:cubicBezTo>
                      <a:pt x="92" y="538"/>
                      <a:pt x="92" y="538"/>
                      <a:pt x="92" y="538"/>
                    </a:cubicBezTo>
                    <a:cubicBezTo>
                      <a:pt x="83" y="537"/>
                      <a:pt x="83" y="537"/>
                      <a:pt x="83" y="537"/>
                    </a:cubicBezTo>
                    <a:cubicBezTo>
                      <a:pt x="81" y="537"/>
                      <a:pt x="81" y="537"/>
                      <a:pt x="81" y="537"/>
                    </a:cubicBezTo>
                    <a:cubicBezTo>
                      <a:pt x="80" y="538"/>
                      <a:pt x="80" y="538"/>
                      <a:pt x="80" y="538"/>
                    </a:cubicBezTo>
                    <a:cubicBezTo>
                      <a:pt x="79" y="538"/>
                      <a:pt x="79" y="538"/>
                      <a:pt x="79" y="538"/>
                    </a:cubicBezTo>
                    <a:cubicBezTo>
                      <a:pt x="79" y="538"/>
                      <a:pt x="79" y="538"/>
                      <a:pt x="79" y="538"/>
                    </a:cubicBezTo>
                    <a:cubicBezTo>
                      <a:pt x="81" y="540"/>
                      <a:pt x="81" y="540"/>
                      <a:pt x="81" y="540"/>
                    </a:cubicBezTo>
                    <a:cubicBezTo>
                      <a:pt x="79" y="541"/>
                      <a:pt x="79" y="541"/>
                      <a:pt x="79" y="541"/>
                    </a:cubicBezTo>
                    <a:cubicBezTo>
                      <a:pt x="84" y="543"/>
                      <a:pt x="84" y="543"/>
                      <a:pt x="84" y="543"/>
                    </a:cubicBezTo>
                    <a:cubicBezTo>
                      <a:pt x="85" y="542"/>
                      <a:pt x="85" y="542"/>
                      <a:pt x="85" y="542"/>
                    </a:cubicBezTo>
                    <a:cubicBezTo>
                      <a:pt x="86" y="541"/>
                      <a:pt x="86" y="541"/>
                      <a:pt x="86" y="541"/>
                    </a:cubicBezTo>
                    <a:cubicBezTo>
                      <a:pt x="89" y="542"/>
                      <a:pt x="89" y="542"/>
                      <a:pt x="89" y="542"/>
                    </a:cubicBezTo>
                    <a:cubicBezTo>
                      <a:pt x="90" y="543"/>
                      <a:pt x="90" y="543"/>
                      <a:pt x="90" y="543"/>
                    </a:cubicBezTo>
                    <a:cubicBezTo>
                      <a:pt x="90" y="545"/>
                      <a:pt x="90" y="545"/>
                      <a:pt x="90" y="545"/>
                    </a:cubicBezTo>
                    <a:cubicBezTo>
                      <a:pt x="90" y="547"/>
                      <a:pt x="90" y="547"/>
                      <a:pt x="90" y="547"/>
                    </a:cubicBezTo>
                    <a:cubicBezTo>
                      <a:pt x="88" y="548"/>
                      <a:pt x="88" y="548"/>
                      <a:pt x="88" y="548"/>
                    </a:cubicBezTo>
                    <a:cubicBezTo>
                      <a:pt x="86" y="547"/>
                      <a:pt x="86" y="547"/>
                      <a:pt x="86" y="547"/>
                    </a:cubicBezTo>
                    <a:cubicBezTo>
                      <a:pt x="85" y="548"/>
                      <a:pt x="85" y="548"/>
                      <a:pt x="85" y="548"/>
                    </a:cubicBezTo>
                    <a:cubicBezTo>
                      <a:pt x="86" y="548"/>
                      <a:pt x="86" y="548"/>
                      <a:pt x="86" y="548"/>
                    </a:cubicBezTo>
                    <a:cubicBezTo>
                      <a:pt x="87" y="550"/>
                      <a:pt x="87" y="550"/>
                      <a:pt x="87" y="550"/>
                    </a:cubicBezTo>
                    <a:cubicBezTo>
                      <a:pt x="84" y="552"/>
                      <a:pt x="84" y="552"/>
                      <a:pt x="84" y="552"/>
                    </a:cubicBezTo>
                    <a:cubicBezTo>
                      <a:pt x="85" y="553"/>
                      <a:pt x="85" y="553"/>
                      <a:pt x="85" y="553"/>
                    </a:cubicBezTo>
                    <a:cubicBezTo>
                      <a:pt x="87" y="555"/>
                      <a:pt x="87" y="555"/>
                      <a:pt x="87" y="555"/>
                    </a:cubicBezTo>
                    <a:cubicBezTo>
                      <a:pt x="83" y="555"/>
                      <a:pt x="83" y="555"/>
                      <a:pt x="83" y="555"/>
                    </a:cubicBezTo>
                    <a:cubicBezTo>
                      <a:pt x="80" y="555"/>
                      <a:pt x="80" y="555"/>
                      <a:pt x="80" y="555"/>
                    </a:cubicBezTo>
                    <a:cubicBezTo>
                      <a:pt x="78" y="556"/>
                      <a:pt x="78" y="556"/>
                      <a:pt x="78" y="556"/>
                    </a:cubicBezTo>
                    <a:cubicBezTo>
                      <a:pt x="76" y="555"/>
                      <a:pt x="76" y="555"/>
                      <a:pt x="76" y="555"/>
                    </a:cubicBezTo>
                    <a:cubicBezTo>
                      <a:pt x="75" y="555"/>
                      <a:pt x="75" y="555"/>
                      <a:pt x="75" y="555"/>
                    </a:cubicBezTo>
                    <a:cubicBezTo>
                      <a:pt x="74" y="556"/>
                      <a:pt x="74" y="556"/>
                      <a:pt x="74" y="556"/>
                    </a:cubicBezTo>
                    <a:cubicBezTo>
                      <a:pt x="74" y="560"/>
                      <a:pt x="74" y="560"/>
                      <a:pt x="74" y="560"/>
                    </a:cubicBezTo>
                    <a:cubicBezTo>
                      <a:pt x="74" y="561"/>
                      <a:pt x="74" y="561"/>
                      <a:pt x="74" y="561"/>
                    </a:cubicBezTo>
                    <a:cubicBezTo>
                      <a:pt x="74" y="561"/>
                      <a:pt x="74" y="561"/>
                      <a:pt x="74" y="561"/>
                    </a:cubicBezTo>
                    <a:cubicBezTo>
                      <a:pt x="80" y="559"/>
                      <a:pt x="80" y="559"/>
                      <a:pt x="80" y="559"/>
                    </a:cubicBezTo>
                    <a:cubicBezTo>
                      <a:pt x="81" y="558"/>
                      <a:pt x="81" y="558"/>
                      <a:pt x="81" y="558"/>
                    </a:cubicBezTo>
                    <a:cubicBezTo>
                      <a:pt x="86" y="557"/>
                      <a:pt x="86" y="557"/>
                      <a:pt x="86" y="557"/>
                    </a:cubicBezTo>
                    <a:cubicBezTo>
                      <a:pt x="88" y="556"/>
                      <a:pt x="88" y="556"/>
                      <a:pt x="88" y="556"/>
                    </a:cubicBezTo>
                    <a:cubicBezTo>
                      <a:pt x="89" y="553"/>
                      <a:pt x="89" y="553"/>
                      <a:pt x="89" y="553"/>
                    </a:cubicBezTo>
                    <a:cubicBezTo>
                      <a:pt x="93" y="550"/>
                      <a:pt x="93" y="550"/>
                      <a:pt x="93" y="550"/>
                    </a:cubicBezTo>
                    <a:cubicBezTo>
                      <a:pt x="100" y="547"/>
                      <a:pt x="100" y="547"/>
                      <a:pt x="100" y="547"/>
                    </a:cubicBezTo>
                    <a:cubicBezTo>
                      <a:pt x="103" y="546"/>
                      <a:pt x="103" y="546"/>
                      <a:pt x="103" y="546"/>
                    </a:cubicBezTo>
                    <a:cubicBezTo>
                      <a:pt x="106" y="546"/>
                      <a:pt x="106" y="546"/>
                      <a:pt x="106" y="546"/>
                    </a:cubicBezTo>
                    <a:cubicBezTo>
                      <a:pt x="107" y="549"/>
                      <a:pt x="107" y="549"/>
                      <a:pt x="107" y="549"/>
                    </a:cubicBezTo>
                    <a:cubicBezTo>
                      <a:pt x="105" y="550"/>
                      <a:pt x="105" y="550"/>
                      <a:pt x="105" y="550"/>
                    </a:cubicBezTo>
                    <a:cubicBezTo>
                      <a:pt x="103" y="550"/>
                      <a:pt x="103" y="550"/>
                      <a:pt x="103" y="550"/>
                    </a:cubicBezTo>
                    <a:cubicBezTo>
                      <a:pt x="99" y="551"/>
                      <a:pt x="99" y="551"/>
                      <a:pt x="99" y="551"/>
                    </a:cubicBezTo>
                    <a:cubicBezTo>
                      <a:pt x="95" y="553"/>
                      <a:pt x="95" y="553"/>
                      <a:pt x="95" y="553"/>
                    </a:cubicBezTo>
                    <a:cubicBezTo>
                      <a:pt x="91" y="558"/>
                      <a:pt x="91" y="558"/>
                      <a:pt x="91" y="558"/>
                    </a:cubicBezTo>
                    <a:cubicBezTo>
                      <a:pt x="89" y="560"/>
                      <a:pt x="89" y="560"/>
                      <a:pt x="89" y="560"/>
                    </a:cubicBezTo>
                    <a:cubicBezTo>
                      <a:pt x="85" y="561"/>
                      <a:pt x="85" y="561"/>
                      <a:pt x="85" y="561"/>
                    </a:cubicBezTo>
                    <a:cubicBezTo>
                      <a:pt x="83" y="562"/>
                      <a:pt x="83" y="562"/>
                      <a:pt x="83" y="562"/>
                    </a:cubicBezTo>
                    <a:cubicBezTo>
                      <a:pt x="81" y="563"/>
                      <a:pt x="81" y="563"/>
                      <a:pt x="81" y="563"/>
                    </a:cubicBezTo>
                    <a:cubicBezTo>
                      <a:pt x="83" y="563"/>
                      <a:pt x="83" y="563"/>
                      <a:pt x="83" y="563"/>
                    </a:cubicBezTo>
                    <a:cubicBezTo>
                      <a:pt x="84" y="565"/>
                      <a:pt x="84" y="565"/>
                      <a:pt x="84" y="565"/>
                    </a:cubicBezTo>
                    <a:cubicBezTo>
                      <a:pt x="85" y="565"/>
                      <a:pt x="85" y="565"/>
                      <a:pt x="85" y="565"/>
                    </a:cubicBezTo>
                    <a:cubicBezTo>
                      <a:pt x="86" y="564"/>
                      <a:pt x="86" y="564"/>
                      <a:pt x="86" y="564"/>
                    </a:cubicBezTo>
                    <a:cubicBezTo>
                      <a:pt x="89" y="562"/>
                      <a:pt x="89" y="562"/>
                      <a:pt x="89" y="562"/>
                    </a:cubicBezTo>
                    <a:cubicBezTo>
                      <a:pt x="92" y="562"/>
                      <a:pt x="92" y="562"/>
                      <a:pt x="92" y="562"/>
                    </a:cubicBezTo>
                    <a:cubicBezTo>
                      <a:pt x="93" y="564"/>
                      <a:pt x="93" y="564"/>
                      <a:pt x="93" y="564"/>
                    </a:cubicBezTo>
                    <a:cubicBezTo>
                      <a:pt x="92" y="567"/>
                      <a:pt x="92" y="567"/>
                      <a:pt x="92" y="567"/>
                    </a:cubicBezTo>
                    <a:cubicBezTo>
                      <a:pt x="89" y="567"/>
                      <a:pt x="89" y="567"/>
                      <a:pt x="89" y="567"/>
                    </a:cubicBezTo>
                    <a:cubicBezTo>
                      <a:pt x="87" y="568"/>
                      <a:pt x="87" y="568"/>
                      <a:pt x="87" y="568"/>
                    </a:cubicBezTo>
                    <a:cubicBezTo>
                      <a:pt x="85" y="569"/>
                      <a:pt x="85" y="569"/>
                      <a:pt x="85" y="569"/>
                    </a:cubicBezTo>
                    <a:cubicBezTo>
                      <a:pt x="82" y="569"/>
                      <a:pt x="82" y="569"/>
                      <a:pt x="82" y="569"/>
                    </a:cubicBezTo>
                    <a:cubicBezTo>
                      <a:pt x="82" y="568"/>
                      <a:pt x="82" y="568"/>
                      <a:pt x="82" y="568"/>
                    </a:cubicBezTo>
                    <a:cubicBezTo>
                      <a:pt x="81" y="568"/>
                      <a:pt x="81" y="568"/>
                      <a:pt x="81" y="568"/>
                    </a:cubicBezTo>
                    <a:cubicBezTo>
                      <a:pt x="80" y="569"/>
                      <a:pt x="80" y="569"/>
                      <a:pt x="80" y="569"/>
                    </a:cubicBezTo>
                    <a:cubicBezTo>
                      <a:pt x="77" y="570"/>
                      <a:pt x="77" y="570"/>
                      <a:pt x="77" y="570"/>
                    </a:cubicBezTo>
                    <a:cubicBezTo>
                      <a:pt x="78" y="571"/>
                      <a:pt x="78" y="571"/>
                      <a:pt x="78" y="571"/>
                    </a:cubicBezTo>
                    <a:cubicBezTo>
                      <a:pt x="79" y="571"/>
                      <a:pt x="79" y="571"/>
                      <a:pt x="79" y="571"/>
                    </a:cubicBezTo>
                    <a:cubicBezTo>
                      <a:pt x="83" y="573"/>
                      <a:pt x="83" y="573"/>
                      <a:pt x="83" y="573"/>
                    </a:cubicBezTo>
                    <a:cubicBezTo>
                      <a:pt x="80" y="575"/>
                      <a:pt x="80" y="575"/>
                      <a:pt x="80" y="575"/>
                    </a:cubicBezTo>
                    <a:cubicBezTo>
                      <a:pt x="82" y="575"/>
                      <a:pt x="82" y="575"/>
                      <a:pt x="82" y="575"/>
                    </a:cubicBezTo>
                    <a:cubicBezTo>
                      <a:pt x="81" y="578"/>
                      <a:pt x="81" y="578"/>
                      <a:pt x="81" y="578"/>
                    </a:cubicBezTo>
                    <a:cubicBezTo>
                      <a:pt x="81" y="578"/>
                      <a:pt x="81" y="578"/>
                      <a:pt x="81" y="578"/>
                    </a:cubicBezTo>
                    <a:cubicBezTo>
                      <a:pt x="83" y="576"/>
                      <a:pt x="83" y="576"/>
                      <a:pt x="83" y="576"/>
                    </a:cubicBezTo>
                    <a:cubicBezTo>
                      <a:pt x="85" y="575"/>
                      <a:pt x="85" y="575"/>
                      <a:pt x="85" y="575"/>
                    </a:cubicBezTo>
                    <a:cubicBezTo>
                      <a:pt x="86" y="575"/>
                      <a:pt x="86" y="575"/>
                      <a:pt x="86" y="575"/>
                    </a:cubicBezTo>
                    <a:cubicBezTo>
                      <a:pt x="87" y="573"/>
                      <a:pt x="87" y="573"/>
                      <a:pt x="87" y="573"/>
                    </a:cubicBezTo>
                    <a:cubicBezTo>
                      <a:pt x="89" y="571"/>
                      <a:pt x="89" y="571"/>
                      <a:pt x="89" y="571"/>
                    </a:cubicBezTo>
                    <a:cubicBezTo>
                      <a:pt x="90" y="571"/>
                      <a:pt x="90" y="571"/>
                      <a:pt x="90" y="571"/>
                    </a:cubicBezTo>
                    <a:cubicBezTo>
                      <a:pt x="96" y="569"/>
                      <a:pt x="96" y="569"/>
                      <a:pt x="96" y="569"/>
                    </a:cubicBezTo>
                    <a:cubicBezTo>
                      <a:pt x="98" y="569"/>
                      <a:pt x="98" y="569"/>
                      <a:pt x="98" y="569"/>
                    </a:cubicBezTo>
                    <a:cubicBezTo>
                      <a:pt x="99" y="571"/>
                      <a:pt x="99" y="571"/>
                      <a:pt x="99" y="571"/>
                    </a:cubicBezTo>
                    <a:cubicBezTo>
                      <a:pt x="101" y="571"/>
                      <a:pt x="101" y="571"/>
                      <a:pt x="101" y="571"/>
                    </a:cubicBezTo>
                    <a:cubicBezTo>
                      <a:pt x="102" y="575"/>
                      <a:pt x="102" y="575"/>
                      <a:pt x="102" y="575"/>
                    </a:cubicBezTo>
                    <a:cubicBezTo>
                      <a:pt x="98" y="575"/>
                      <a:pt x="98" y="575"/>
                      <a:pt x="98" y="575"/>
                    </a:cubicBezTo>
                    <a:cubicBezTo>
                      <a:pt x="97" y="574"/>
                      <a:pt x="97" y="574"/>
                      <a:pt x="97" y="574"/>
                    </a:cubicBezTo>
                    <a:cubicBezTo>
                      <a:pt x="94" y="574"/>
                      <a:pt x="94" y="574"/>
                      <a:pt x="94" y="574"/>
                    </a:cubicBezTo>
                    <a:cubicBezTo>
                      <a:pt x="92" y="576"/>
                      <a:pt x="92" y="576"/>
                      <a:pt x="92" y="576"/>
                    </a:cubicBezTo>
                    <a:cubicBezTo>
                      <a:pt x="91" y="575"/>
                      <a:pt x="91" y="575"/>
                      <a:pt x="91" y="575"/>
                    </a:cubicBezTo>
                    <a:cubicBezTo>
                      <a:pt x="91" y="577"/>
                      <a:pt x="91" y="577"/>
                      <a:pt x="91" y="577"/>
                    </a:cubicBezTo>
                    <a:cubicBezTo>
                      <a:pt x="89" y="578"/>
                      <a:pt x="89" y="578"/>
                      <a:pt x="89" y="578"/>
                    </a:cubicBezTo>
                    <a:cubicBezTo>
                      <a:pt x="88" y="579"/>
                      <a:pt x="88" y="579"/>
                      <a:pt x="88" y="579"/>
                    </a:cubicBezTo>
                    <a:cubicBezTo>
                      <a:pt x="84" y="580"/>
                      <a:pt x="84" y="580"/>
                      <a:pt x="84" y="580"/>
                    </a:cubicBezTo>
                    <a:cubicBezTo>
                      <a:pt x="83" y="581"/>
                      <a:pt x="83" y="581"/>
                      <a:pt x="83" y="581"/>
                    </a:cubicBezTo>
                    <a:cubicBezTo>
                      <a:pt x="84" y="584"/>
                      <a:pt x="84" y="584"/>
                      <a:pt x="84" y="584"/>
                    </a:cubicBezTo>
                    <a:cubicBezTo>
                      <a:pt x="83" y="587"/>
                      <a:pt x="83" y="587"/>
                      <a:pt x="83" y="587"/>
                    </a:cubicBezTo>
                    <a:cubicBezTo>
                      <a:pt x="82" y="588"/>
                      <a:pt x="82" y="588"/>
                      <a:pt x="82" y="588"/>
                    </a:cubicBezTo>
                    <a:cubicBezTo>
                      <a:pt x="82" y="590"/>
                      <a:pt x="82" y="590"/>
                      <a:pt x="82" y="590"/>
                    </a:cubicBezTo>
                    <a:cubicBezTo>
                      <a:pt x="83" y="591"/>
                      <a:pt x="83" y="591"/>
                      <a:pt x="83" y="591"/>
                    </a:cubicBezTo>
                    <a:cubicBezTo>
                      <a:pt x="84" y="591"/>
                      <a:pt x="84" y="591"/>
                      <a:pt x="84" y="591"/>
                    </a:cubicBezTo>
                    <a:cubicBezTo>
                      <a:pt x="85" y="591"/>
                      <a:pt x="85" y="591"/>
                      <a:pt x="85" y="591"/>
                    </a:cubicBezTo>
                    <a:cubicBezTo>
                      <a:pt x="85" y="588"/>
                      <a:pt x="85" y="588"/>
                      <a:pt x="85" y="588"/>
                    </a:cubicBezTo>
                    <a:cubicBezTo>
                      <a:pt x="87" y="589"/>
                      <a:pt x="87" y="589"/>
                      <a:pt x="87" y="589"/>
                    </a:cubicBezTo>
                    <a:cubicBezTo>
                      <a:pt x="89" y="588"/>
                      <a:pt x="89" y="588"/>
                      <a:pt x="89" y="588"/>
                    </a:cubicBezTo>
                    <a:cubicBezTo>
                      <a:pt x="91" y="588"/>
                      <a:pt x="91" y="588"/>
                      <a:pt x="91" y="588"/>
                    </a:cubicBezTo>
                    <a:cubicBezTo>
                      <a:pt x="93" y="590"/>
                      <a:pt x="93" y="590"/>
                      <a:pt x="93" y="590"/>
                    </a:cubicBezTo>
                    <a:cubicBezTo>
                      <a:pt x="91" y="591"/>
                      <a:pt x="91" y="591"/>
                      <a:pt x="91" y="591"/>
                    </a:cubicBezTo>
                    <a:cubicBezTo>
                      <a:pt x="89" y="594"/>
                      <a:pt x="89" y="594"/>
                      <a:pt x="89" y="594"/>
                    </a:cubicBezTo>
                    <a:cubicBezTo>
                      <a:pt x="87" y="593"/>
                      <a:pt x="87" y="593"/>
                      <a:pt x="87" y="593"/>
                    </a:cubicBezTo>
                    <a:cubicBezTo>
                      <a:pt x="83" y="595"/>
                      <a:pt x="83" y="595"/>
                      <a:pt x="83" y="595"/>
                    </a:cubicBezTo>
                    <a:cubicBezTo>
                      <a:pt x="82" y="595"/>
                      <a:pt x="82" y="595"/>
                      <a:pt x="82" y="595"/>
                    </a:cubicBezTo>
                    <a:cubicBezTo>
                      <a:pt x="82" y="596"/>
                      <a:pt x="82" y="596"/>
                      <a:pt x="82" y="596"/>
                    </a:cubicBezTo>
                    <a:cubicBezTo>
                      <a:pt x="82" y="597"/>
                      <a:pt x="82" y="597"/>
                      <a:pt x="82" y="597"/>
                    </a:cubicBezTo>
                    <a:cubicBezTo>
                      <a:pt x="84" y="599"/>
                      <a:pt x="84" y="599"/>
                      <a:pt x="84" y="599"/>
                    </a:cubicBezTo>
                    <a:cubicBezTo>
                      <a:pt x="82" y="601"/>
                      <a:pt x="82" y="601"/>
                      <a:pt x="82" y="601"/>
                    </a:cubicBezTo>
                    <a:cubicBezTo>
                      <a:pt x="82" y="603"/>
                      <a:pt x="82" y="603"/>
                      <a:pt x="82" y="603"/>
                    </a:cubicBezTo>
                    <a:cubicBezTo>
                      <a:pt x="82" y="604"/>
                      <a:pt x="82" y="604"/>
                      <a:pt x="82" y="604"/>
                    </a:cubicBezTo>
                    <a:cubicBezTo>
                      <a:pt x="84" y="601"/>
                      <a:pt x="84" y="601"/>
                      <a:pt x="84" y="601"/>
                    </a:cubicBezTo>
                    <a:cubicBezTo>
                      <a:pt x="85" y="601"/>
                      <a:pt x="85" y="601"/>
                      <a:pt x="85" y="601"/>
                    </a:cubicBezTo>
                    <a:cubicBezTo>
                      <a:pt x="88" y="598"/>
                      <a:pt x="88" y="598"/>
                      <a:pt x="88" y="598"/>
                    </a:cubicBezTo>
                    <a:cubicBezTo>
                      <a:pt x="89" y="598"/>
                      <a:pt x="89" y="598"/>
                      <a:pt x="89" y="598"/>
                    </a:cubicBezTo>
                    <a:cubicBezTo>
                      <a:pt x="90" y="596"/>
                      <a:pt x="90" y="596"/>
                      <a:pt x="90" y="596"/>
                    </a:cubicBezTo>
                    <a:cubicBezTo>
                      <a:pt x="93" y="595"/>
                      <a:pt x="93" y="595"/>
                      <a:pt x="93" y="595"/>
                    </a:cubicBezTo>
                    <a:cubicBezTo>
                      <a:pt x="94" y="597"/>
                      <a:pt x="94" y="597"/>
                      <a:pt x="94" y="597"/>
                    </a:cubicBezTo>
                    <a:cubicBezTo>
                      <a:pt x="93" y="598"/>
                      <a:pt x="93" y="598"/>
                      <a:pt x="93" y="598"/>
                    </a:cubicBezTo>
                    <a:cubicBezTo>
                      <a:pt x="93" y="598"/>
                      <a:pt x="93" y="598"/>
                      <a:pt x="93" y="598"/>
                    </a:cubicBezTo>
                    <a:cubicBezTo>
                      <a:pt x="96" y="595"/>
                      <a:pt x="96" y="595"/>
                      <a:pt x="96" y="595"/>
                    </a:cubicBezTo>
                    <a:cubicBezTo>
                      <a:pt x="98" y="593"/>
                      <a:pt x="98" y="593"/>
                      <a:pt x="98" y="593"/>
                    </a:cubicBezTo>
                    <a:cubicBezTo>
                      <a:pt x="100" y="595"/>
                      <a:pt x="100" y="595"/>
                      <a:pt x="100" y="595"/>
                    </a:cubicBezTo>
                    <a:cubicBezTo>
                      <a:pt x="100" y="595"/>
                      <a:pt x="100" y="595"/>
                      <a:pt x="100" y="595"/>
                    </a:cubicBezTo>
                    <a:cubicBezTo>
                      <a:pt x="101" y="594"/>
                      <a:pt x="101" y="594"/>
                      <a:pt x="101" y="594"/>
                    </a:cubicBezTo>
                    <a:cubicBezTo>
                      <a:pt x="104" y="594"/>
                      <a:pt x="104" y="594"/>
                      <a:pt x="104" y="594"/>
                    </a:cubicBezTo>
                    <a:cubicBezTo>
                      <a:pt x="104" y="596"/>
                      <a:pt x="104" y="596"/>
                      <a:pt x="104" y="596"/>
                    </a:cubicBezTo>
                    <a:cubicBezTo>
                      <a:pt x="103" y="598"/>
                      <a:pt x="103" y="598"/>
                      <a:pt x="103" y="598"/>
                    </a:cubicBezTo>
                    <a:cubicBezTo>
                      <a:pt x="103" y="601"/>
                      <a:pt x="103" y="601"/>
                      <a:pt x="103" y="601"/>
                    </a:cubicBezTo>
                    <a:cubicBezTo>
                      <a:pt x="104" y="602"/>
                      <a:pt x="104" y="602"/>
                      <a:pt x="104" y="602"/>
                    </a:cubicBezTo>
                    <a:cubicBezTo>
                      <a:pt x="105" y="605"/>
                      <a:pt x="105" y="605"/>
                      <a:pt x="105" y="605"/>
                    </a:cubicBezTo>
                    <a:cubicBezTo>
                      <a:pt x="103" y="606"/>
                      <a:pt x="103" y="606"/>
                      <a:pt x="103" y="606"/>
                    </a:cubicBezTo>
                    <a:cubicBezTo>
                      <a:pt x="101" y="605"/>
                      <a:pt x="101" y="605"/>
                      <a:pt x="101" y="605"/>
                    </a:cubicBezTo>
                    <a:cubicBezTo>
                      <a:pt x="100" y="607"/>
                      <a:pt x="100" y="607"/>
                      <a:pt x="100" y="607"/>
                    </a:cubicBezTo>
                    <a:cubicBezTo>
                      <a:pt x="102" y="606"/>
                      <a:pt x="102" y="606"/>
                      <a:pt x="102" y="606"/>
                    </a:cubicBezTo>
                    <a:cubicBezTo>
                      <a:pt x="100" y="609"/>
                      <a:pt x="100" y="609"/>
                      <a:pt x="100" y="609"/>
                    </a:cubicBezTo>
                    <a:cubicBezTo>
                      <a:pt x="98" y="611"/>
                      <a:pt x="98" y="611"/>
                      <a:pt x="98" y="611"/>
                    </a:cubicBezTo>
                    <a:cubicBezTo>
                      <a:pt x="94" y="611"/>
                      <a:pt x="94" y="611"/>
                      <a:pt x="94" y="611"/>
                    </a:cubicBezTo>
                    <a:cubicBezTo>
                      <a:pt x="91" y="612"/>
                      <a:pt x="91" y="612"/>
                      <a:pt x="91" y="612"/>
                    </a:cubicBezTo>
                    <a:cubicBezTo>
                      <a:pt x="91" y="612"/>
                      <a:pt x="91" y="612"/>
                      <a:pt x="91" y="612"/>
                    </a:cubicBezTo>
                    <a:cubicBezTo>
                      <a:pt x="86" y="612"/>
                      <a:pt x="86" y="612"/>
                      <a:pt x="86" y="612"/>
                    </a:cubicBezTo>
                    <a:cubicBezTo>
                      <a:pt x="84" y="612"/>
                      <a:pt x="84" y="612"/>
                      <a:pt x="84" y="612"/>
                    </a:cubicBezTo>
                    <a:cubicBezTo>
                      <a:pt x="84" y="613"/>
                      <a:pt x="84" y="613"/>
                      <a:pt x="84" y="613"/>
                    </a:cubicBezTo>
                    <a:cubicBezTo>
                      <a:pt x="84" y="614"/>
                      <a:pt x="84" y="614"/>
                      <a:pt x="84" y="614"/>
                    </a:cubicBezTo>
                    <a:cubicBezTo>
                      <a:pt x="86" y="614"/>
                      <a:pt x="86" y="614"/>
                      <a:pt x="86" y="614"/>
                    </a:cubicBezTo>
                    <a:cubicBezTo>
                      <a:pt x="89" y="613"/>
                      <a:pt x="89" y="613"/>
                      <a:pt x="89" y="613"/>
                    </a:cubicBezTo>
                    <a:cubicBezTo>
                      <a:pt x="91" y="615"/>
                      <a:pt x="91" y="615"/>
                      <a:pt x="91" y="615"/>
                    </a:cubicBezTo>
                    <a:cubicBezTo>
                      <a:pt x="87" y="617"/>
                      <a:pt x="87" y="617"/>
                      <a:pt x="87" y="617"/>
                    </a:cubicBezTo>
                    <a:cubicBezTo>
                      <a:pt x="85" y="618"/>
                      <a:pt x="85" y="618"/>
                      <a:pt x="85" y="618"/>
                    </a:cubicBezTo>
                    <a:cubicBezTo>
                      <a:pt x="84" y="619"/>
                      <a:pt x="84" y="619"/>
                      <a:pt x="84" y="619"/>
                    </a:cubicBezTo>
                    <a:cubicBezTo>
                      <a:pt x="84" y="619"/>
                      <a:pt x="84" y="619"/>
                      <a:pt x="84" y="619"/>
                    </a:cubicBezTo>
                    <a:cubicBezTo>
                      <a:pt x="85" y="620"/>
                      <a:pt x="85" y="620"/>
                      <a:pt x="85" y="620"/>
                    </a:cubicBezTo>
                    <a:cubicBezTo>
                      <a:pt x="86" y="620"/>
                      <a:pt x="86" y="620"/>
                      <a:pt x="86" y="620"/>
                    </a:cubicBezTo>
                    <a:cubicBezTo>
                      <a:pt x="87" y="618"/>
                      <a:pt x="87" y="618"/>
                      <a:pt x="87" y="618"/>
                    </a:cubicBezTo>
                    <a:cubicBezTo>
                      <a:pt x="90" y="618"/>
                      <a:pt x="90" y="618"/>
                      <a:pt x="90" y="618"/>
                    </a:cubicBezTo>
                    <a:cubicBezTo>
                      <a:pt x="91" y="618"/>
                      <a:pt x="91" y="618"/>
                      <a:pt x="91" y="618"/>
                    </a:cubicBezTo>
                    <a:cubicBezTo>
                      <a:pt x="92" y="618"/>
                      <a:pt x="92" y="618"/>
                      <a:pt x="92" y="618"/>
                    </a:cubicBezTo>
                    <a:cubicBezTo>
                      <a:pt x="93" y="618"/>
                      <a:pt x="93" y="618"/>
                      <a:pt x="93" y="618"/>
                    </a:cubicBezTo>
                    <a:cubicBezTo>
                      <a:pt x="95" y="617"/>
                      <a:pt x="95" y="617"/>
                      <a:pt x="95" y="617"/>
                    </a:cubicBezTo>
                    <a:cubicBezTo>
                      <a:pt x="97" y="619"/>
                      <a:pt x="97" y="619"/>
                      <a:pt x="97" y="619"/>
                    </a:cubicBezTo>
                    <a:cubicBezTo>
                      <a:pt x="95" y="621"/>
                      <a:pt x="95" y="621"/>
                      <a:pt x="95" y="621"/>
                    </a:cubicBezTo>
                    <a:cubicBezTo>
                      <a:pt x="93" y="622"/>
                      <a:pt x="93" y="622"/>
                      <a:pt x="93" y="622"/>
                    </a:cubicBezTo>
                    <a:cubicBezTo>
                      <a:pt x="94" y="622"/>
                      <a:pt x="94" y="622"/>
                      <a:pt x="94" y="622"/>
                    </a:cubicBezTo>
                    <a:cubicBezTo>
                      <a:pt x="91" y="624"/>
                      <a:pt x="91" y="624"/>
                      <a:pt x="91" y="624"/>
                    </a:cubicBezTo>
                    <a:cubicBezTo>
                      <a:pt x="88" y="624"/>
                      <a:pt x="88" y="624"/>
                      <a:pt x="88" y="624"/>
                    </a:cubicBezTo>
                    <a:cubicBezTo>
                      <a:pt x="87" y="625"/>
                      <a:pt x="87" y="625"/>
                      <a:pt x="87" y="625"/>
                    </a:cubicBezTo>
                    <a:cubicBezTo>
                      <a:pt x="87" y="625"/>
                      <a:pt x="87" y="625"/>
                      <a:pt x="87" y="625"/>
                    </a:cubicBezTo>
                    <a:cubicBezTo>
                      <a:pt x="87" y="625"/>
                      <a:pt x="87" y="625"/>
                      <a:pt x="87" y="625"/>
                    </a:cubicBezTo>
                    <a:cubicBezTo>
                      <a:pt x="88" y="625"/>
                      <a:pt x="88" y="625"/>
                      <a:pt x="88" y="625"/>
                    </a:cubicBezTo>
                    <a:cubicBezTo>
                      <a:pt x="92" y="624"/>
                      <a:pt x="92" y="624"/>
                      <a:pt x="92" y="624"/>
                    </a:cubicBezTo>
                    <a:cubicBezTo>
                      <a:pt x="93" y="625"/>
                      <a:pt x="93" y="625"/>
                      <a:pt x="93" y="625"/>
                    </a:cubicBezTo>
                    <a:cubicBezTo>
                      <a:pt x="96" y="626"/>
                      <a:pt x="96" y="626"/>
                      <a:pt x="96" y="626"/>
                    </a:cubicBezTo>
                    <a:cubicBezTo>
                      <a:pt x="94" y="628"/>
                      <a:pt x="94" y="628"/>
                      <a:pt x="94" y="628"/>
                    </a:cubicBezTo>
                    <a:cubicBezTo>
                      <a:pt x="92" y="629"/>
                      <a:pt x="92" y="629"/>
                      <a:pt x="92" y="629"/>
                    </a:cubicBezTo>
                    <a:cubicBezTo>
                      <a:pt x="95" y="630"/>
                      <a:pt x="95" y="630"/>
                      <a:pt x="95" y="630"/>
                    </a:cubicBezTo>
                    <a:cubicBezTo>
                      <a:pt x="94" y="632"/>
                      <a:pt x="94" y="632"/>
                      <a:pt x="94" y="632"/>
                    </a:cubicBezTo>
                    <a:cubicBezTo>
                      <a:pt x="90" y="634"/>
                      <a:pt x="90" y="634"/>
                      <a:pt x="90" y="634"/>
                    </a:cubicBezTo>
                    <a:cubicBezTo>
                      <a:pt x="90" y="634"/>
                      <a:pt x="90" y="634"/>
                      <a:pt x="90" y="634"/>
                    </a:cubicBezTo>
                    <a:cubicBezTo>
                      <a:pt x="91" y="635"/>
                      <a:pt x="91" y="635"/>
                      <a:pt x="91" y="635"/>
                    </a:cubicBezTo>
                    <a:cubicBezTo>
                      <a:pt x="91" y="635"/>
                      <a:pt x="91" y="635"/>
                      <a:pt x="91" y="635"/>
                    </a:cubicBezTo>
                    <a:cubicBezTo>
                      <a:pt x="94" y="634"/>
                      <a:pt x="94" y="634"/>
                      <a:pt x="94" y="634"/>
                    </a:cubicBezTo>
                    <a:cubicBezTo>
                      <a:pt x="95" y="635"/>
                      <a:pt x="95" y="635"/>
                      <a:pt x="95" y="635"/>
                    </a:cubicBezTo>
                    <a:cubicBezTo>
                      <a:pt x="96" y="635"/>
                      <a:pt x="96" y="635"/>
                      <a:pt x="96" y="635"/>
                    </a:cubicBezTo>
                    <a:cubicBezTo>
                      <a:pt x="98" y="636"/>
                      <a:pt x="98" y="636"/>
                      <a:pt x="98" y="636"/>
                    </a:cubicBezTo>
                    <a:cubicBezTo>
                      <a:pt x="97" y="638"/>
                      <a:pt x="97" y="638"/>
                      <a:pt x="97" y="638"/>
                    </a:cubicBezTo>
                    <a:cubicBezTo>
                      <a:pt x="97" y="639"/>
                      <a:pt x="97" y="639"/>
                      <a:pt x="97" y="639"/>
                    </a:cubicBezTo>
                    <a:cubicBezTo>
                      <a:pt x="98" y="640"/>
                      <a:pt x="98" y="640"/>
                      <a:pt x="98" y="640"/>
                    </a:cubicBezTo>
                    <a:cubicBezTo>
                      <a:pt x="95" y="644"/>
                      <a:pt x="95" y="644"/>
                      <a:pt x="95" y="644"/>
                    </a:cubicBezTo>
                    <a:cubicBezTo>
                      <a:pt x="94" y="644"/>
                      <a:pt x="94" y="644"/>
                      <a:pt x="94" y="644"/>
                    </a:cubicBezTo>
                    <a:cubicBezTo>
                      <a:pt x="93" y="646"/>
                      <a:pt x="93" y="646"/>
                      <a:pt x="93" y="646"/>
                    </a:cubicBezTo>
                    <a:cubicBezTo>
                      <a:pt x="93" y="647"/>
                      <a:pt x="93" y="647"/>
                      <a:pt x="93" y="647"/>
                    </a:cubicBezTo>
                    <a:cubicBezTo>
                      <a:pt x="93" y="647"/>
                      <a:pt x="93" y="647"/>
                      <a:pt x="93" y="647"/>
                    </a:cubicBezTo>
                    <a:cubicBezTo>
                      <a:pt x="94" y="646"/>
                      <a:pt x="94" y="646"/>
                      <a:pt x="94" y="646"/>
                    </a:cubicBezTo>
                    <a:cubicBezTo>
                      <a:pt x="97" y="646"/>
                      <a:pt x="97" y="646"/>
                      <a:pt x="97" y="646"/>
                    </a:cubicBezTo>
                    <a:cubicBezTo>
                      <a:pt x="97" y="649"/>
                      <a:pt x="97" y="649"/>
                      <a:pt x="97" y="649"/>
                    </a:cubicBezTo>
                    <a:cubicBezTo>
                      <a:pt x="97" y="649"/>
                      <a:pt x="97" y="649"/>
                      <a:pt x="97" y="649"/>
                    </a:cubicBezTo>
                    <a:cubicBezTo>
                      <a:pt x="98" y="649"/>
                      <a:pt x="98" y="649"/>
                      <a:pt x="98" y="649"/>
                    </a:cubicBezTo>
                    <a:cubicBezTo>
                      <a:pt x="99" y="651"/>
                      <a:pt x="99" y="651"/>
                      <a:pt x="99" y="651"/>
                    </a:cubicBezTo>
                    <a:cubicBezTo>
                      <a:pt x="100" y="653"/>
                      <a:pt x="100" y="653"/>
                      <a:pt x="100" y="653"/>
                    </a:cubicBezTo>
                    <a:cubicBezTo>
                      <a:pt x="99" y="653"/>
                      <a:pt x="99" y="653"/>
                      <a:pt x="99" y="653"/>
                    </a:cubicBezTo>
                    <a:cubicBezTo>
                      <a:pt x="99" y="654"/>
                      <a:pt x="99" y="654"/>
                      <a:pt x="99" y="654"/>
                    </a:cubicBezTo>
                    <a:cubicBezTo>
                      <a:pt x="99" y="654"/>
                      <a:pt x="99" y="654"/>
                      <a:pt x="99" y="654"/>
                    </a:cubicBezTo>
                    <a:cubicBezTo>
                      <a:pt x="103" y="653"/>
                      <a:pt x="103" y="653"/>
                      <a:pt x="103" y="653"/>
                    </a:cubicBezTo>
                    <a:cubicBezTo>
                      <a:pt x="105" y="655"/>
                      <a:pt x="105" y="655"/>
                      <a:pt x="105" y="655"/>
                    </a:cubicBezTo>
                    <a:cubicBezTo>
                      <a:pt x="104" y="657"/>
                      <a:pt x="104" y="657"/>
                      <a:pt x="104" y="657"/>
                    </a:cubicBezTo>
                    <a:cubicBezTo>
                      <a:pt x="104" y="658"/>
                      <a:pt x="104" y="658"/>
                      <a:pt x="104" y="658"/>
                    </a:cubicBezTo>
                    <a:cubicBezTo>
                      <a:pt x="102" y="660"/>
                      <a:pt x="102" y="660"/>
                      <a:pt x="102" y="660"/>
                    </a:cubicBezTo>
                    <a:cubicBezTo>
                      <a:pt x="104" y="660"/>
                      <a:pt x="104" y="660"/>
                      <a:pt x="104" y="660"/>
                    </a:cubicBezTo>
                    <a:cubicBezTo>
                      <a:pt x="105" y="662"/>
                      <a:pt x="105" y="662"/>
                      <a:pt x="105" y="662"/>
                    </a:cubicBezTo>
                    <a:cubicBezTo>
                      <a:pt x="103" y="664"/>
                      <a:pt x="103" y="664"/>
                      <a:pt x="103" y="664"/>
                    </a:cubicBezTo>
                    <a:cubicBezTo>
                      <a:pt x="101" y="665"/>
                      <a:pt x="101" y="665"/>
                      <a:pt x="101" y="665"/>
                    </a:cubicBezTo>
                    <a:cubicBezTo>
                      <a:pt x="101" y="667"/>
                      <a:pt x="101" y="667"/>
                      <a:pt x="101" y="667"/>
                    </a:cubicBezTo>
                    <a:cubicBezTo>
                      <a:pt x="99" y="669"/>
                      <a:pt x="99" y="669"/>
                      <a:pt x="99" y="669"/>
                    </a:cubicBezTo>
                    <a:cubicBezTo>
                      <a:pt x="97" y="669"/>
                      <a:pt x="97" y="669"/>
                      <a:pt x="97" y="669"/>
                    </a:cubicBezTo>
                    <a:cubicBezTo>
                      <a:pt x="98" y="669"/>
                      <a:pt x="98" y="669"/>
                      <a:pt x="98" y="669"/>
                    </a:cubicBezTo>
                    <a:cubicBezTo>
                      <a:pt x="100" y="669"/>
                      <a:pt x="100" y="669"/>
                      <a:pt x="100" y="669"/>
                    </a:cubicBezTo>
                    <a:cubicBezTo>
                      <a:pt x="102" y="667"/>
                      <a:pt x="102" y="667"/>
                      <a:pt x="102" y="667"/>
                    </a:cubicBezTo>
                    <a:cubicBezTo>
                      <a:pt x="105" y="667"/>
                      <a:pt x="105" y="667"/>
                      <a:pt x="105" y="667"/>
                    </a:cubicBezTo>
                    <a:cubicBezTo>
                      <a:pt x="108" y="667"/>
                      <a:pt x="108" y="667"/>
                      <a:pt x="108" y="667"/>
                    </a:cubicBezTo>
                    <a:cubicBezTo>
                      <a:pt x="109" y="669"/>
                      <a:pt x="109" y="669"/>
                      <a:pt x="109" y="669"/>
                    </a:cubicBezTo>
                    <a:cubicBezTo>
                      <a:pt x="107" y="671"/>
                      <a:pt x="107" y="671"/>
                      <a:pt x="107" y="671"/>
                    </a:cubicBezTo>
                    <a:cubicBezTo>
                      <a:pt x="105" y="671"/>
                      <a:pt x="105" y="671"/>
                      <a:pt x="105" y="671"/>
                    </a:cubicBezTo>
                    <a:cubicBezTo>
                      <a:pt x="104" y="671"/>
                      <a:pt x="104" y="671"/>
                      <a:pt x="104" y="671"/>
                    </a:cubicBezTo>
                    <a:cubicBezTo>
                      <a:pt x="106" y="674"/>
                      <a:pt x="106" y="674"/>
                      <a:pt x="106" y="674"/>
                    </a:cubicBezTo>
                    <a:cubicBezTo>
                      <a:pt x="104" y="676"/>
                      <a:pt x="104" y="676"/>
                      <a:pt x="104" y="676"/>
                    </a:cubicBezTo>
                    <a:cubicBezTo>
                      <a:pt x="104" y="676"/>
                      <a:pt x="104" y="676"/>
                      <a:pt x="104" y="676"/>
                    </a:cubicBezTo>
                    <a:cubicBezTo>
                      <a:pt x="105" y="677"/>
                      <a:pt x="105" y="677"/>
                      <a:pt x="105" y="677"/>
                    </a:cubicBezTo>
                    <a:cubicBezTo>
                      <a:pt x="108" y="674"/>
                      <a:pt x="108" y="674"/>
                      <a:pt x="108" y="674"/>
                    </a:cubicBezTo>
                    <a:cubicBezTo>
                      <a:pt x="110" y="674"/>
                      <a:pt x="110" y="674"/>
                      <a:pt x="110" y="674"/>
                    </a:cubicBezTo>
                    <a:cubicBezTo>
                      <a:pt x="111" y="675"/>
                      <a:pt x="111" y="675"/>
                      <a:pt x="111" y="675"/>
                    </a:cubicBezTo>
                    <a:cubicBezTo>
                      <a:pt x="113" y="677"/>
                      <a:pt x="113" y="677"/>
                      <a:pt x="113" y="677"/>
                    </a:cubicBezTo>
                    <a:cubicBezTo>
                      <a:pt x="113" y="679"/>
                      <a:pt x="113" y="679"/>
                      <a:pt x="113" y="679"/>
                    </a:cubicBezTo>
                    <a:cubicBezTo>
                      <a:pt x="115" y="680"/>
                      <a:pt x="115" y="680"/>
                      <a:pt x="115" y="680"/>
                    </a:cubicBezTo>
                    <a:cubicBezTo>
                      <a:pt x="116" y="682"/>
                      <a:pt x="116" y="682"/>
                      <a:pt x="116" y="682"/>
                    </a:cubicBezTo>
                    <a:cubicBezTo>
                      <a:pt x="114" y="683"/>
                      <a:pt x="114" y="683"/>
                      <a:pt x="114" y="683"/>
                    </a:cubicBezTo>
                    <a:cubicBezTo>
                      <a:pt x="116" y="682"/>
                      <a:pt x="116" y="682"/>
                      <a:pt x="116" y="682"/>
                    </a:cubicBezTo>
                    <a:cubicBezTo>
                      <a:pt x="117" y="683"/>
                      <a:pt x="117" y="683"/>
                      <a:pt x="117" y="683"/>
                    </a:cubicBezTo>
                    <a:cubicBezTo>
                      <a:pt x="118" y="682"/>
                      <a:pt x="118" y="682"/>
                      <a:pt x="118" y="682"/>
                    </a:cubicBezTo>
                    <a:cubicBezTo>
                      <a:pt x="121" y="681"/>
                      <a:pt x="121" y="681"/>
                      <a:pt x="121" y="681"/>
                    </a:cubicBezTo>
                    <a:cubicBezTo>
                      <a:pt x="123" y="683"/>
                      <a:pt x="123" y="683"/>
                      <a:pt x="123" y="683"/>
                    </a:cubicBezTo>
                    <a:cubicBezTo>
                      <a:pt x="123" y="683"/>
                      <a:pt x="123" y="683"/>
                      <a:pt x="123" y="683"/>
                    </a:cubicBezTo>
                    <a:cubicBezTo>
                      <a:pt x="124" y="683"/>
                      <a:pt x="124" y="683"/>
                      <a:pt x="124" y="683"/>
                    </a:cubicBezTo>
                    <a:cubicBezTo>
                      <a:pt x="125" y="681"/>
                      <a:pt x="125" y="681"/>
                      <a:pt x="125" y="681"/>
                    </a:cubicBezTo>
                    <a:cubicBezTo>
                      <a:pt x="127" y="680"/>
                      <a:pt x="127" y="680"/>
                      <a:pt x="127" y="680"/>
                    </a:cubicBezTo>
                    <a:cubicBezTo>
                      <a:pt x="129" y="680"/>
                      <a:pt x="129" y="680"/>
                      <a:pt x="129" y="680"/>
                    </a:cubicBezTo>
                    <a:cubicBezTo>
                      <a:pt x="131" y="679"/>
                      <a:pt x="131" y="679"/>
                      <a:pt x="131" y="679"/>
                    </a:cubicBezTo>
                    <a:cubicBezTo>
                      <a:pt x="132" y="680"/>
                      <a:pt x="132" y="680"/>
                      <a:pt x="132" y="680"/>
                    </a:cubicBezTo>
                    <a:cubicBezTo>
                      <a:pt x="133" y="679"/>
                      <a:pt x="133" y="679"/>
                      <a:pt x="133" y="679"/>
                    </a:cubicBezTo>
                    <a:cubicBezTo>
                      <a:pt x="133" y="679"/>
                      <a:pt x="133" y="679"/>
                      <a:pt x="133" y="679"/>
                    </a:cubicBezTo>
                    <a:cubicBezTo>
                      <a:pt x="132" y="678"/>
                      <a:pt x="132" y="678"/>
                      <a:pt x="132" y="678"/>
                    </a:cubicBezTo>
                    <a:cubicBezTo>
                      <a:pt x="132" y="676"/>
                      <a:pt x="132" y="676"/>
                      <a:pt x="132" y="676"/>
                    </a:cubicBezTo>
                    <a:cubicBezTo>
                      <a:pt x="134" y="674"/>
                      <a:pt x="134" y="674"/>
                      <a:pt x="134" y="674"/>
                    </a:cubicBezTo>
                    <a:cubicBezTo>
                      <a:pt x="136" y="675"/>
                      <a:pt x="136" y="675"/>
                      <a:pt x="136" y="675"/>
                    </a:cubicBezTo>
                    <a:cubicBezTo>
                      <a:pt x="138" y="678"/>
                      <a:pt x="138" y="678"/>
                      <a:pt x="138" y="678"/>
                    </a:cubicBezTo>
                    <a:cubicBezTo>
                      <a:pt x="137" y="681"/>
                      <a:pt x="137" y="681"/>
                      <a:pt x="137" y="681"/>
                    </a:cubicBezTo>
                    <a:cubicBezTo>
                      <a:pt x="138" y="681"/>
                      <a:pt x="138" y="681"/>
                      <a:pt x="138" y="681"/>
                    </a:cubicBezTo>
                    <a:cubicBezTo>
                      <a:pt x="141" y="677"/>
                      <a:pt x="141" y="677"/>
                      <a:pt x="141" y="677"/>
                    </a:cubicBezTo>
                    <a:cubicBezTo>
                      <a:pt x="143" y="677"/>
                      <a:pt x="143" y="677"/>
                      <a:pt x="143" y="677"/>
                    </a:cubicBezTo>
                    <a:cubicBezTo>
                      <a:pt x="145" y="679"/>
                      <a:pt x="145" y="679"/>
                      <a:pt x="145" y="679"/>
                    </a:cubicBezTo>
                    <a:cubicBezTo>
                      <a:pt x="144" y="683"/>
                      <a:pt x="144" y="683"/>
                      <a:pt x="144" y="683"/>
                    </a:cubicBezTo>
                    <a:cubicBezTo>
                      <a:pt x="142" y="683"/>
                      <a:pt x="142" y="683"/>
                      <a:pt x="142" y="683"/>
                    </a:cubicBezTo>
                    <a:cubicBezTo>
                      <a:pt x="141" y="684"/>
                      <a:pt x="141" y="684"/>
                      <a:pt x="141" y="684"/>
                    </a:cubicBezTo>
                    <a:cubicBezTo>
                      <a:pt x="142" y="685"/>
                      <a:pt x="142" y="685"/>
                      <a:pt x="142" y="685"/>
                    </a:cubicBezTo>
                    <a:cubicBezTo>
                      <a:pt x="138" y="688"/>
                      <a:pt x="138" y="688"/>
                      <a:pt x="138" y="688"/>
                    </a:cubicBezTo>
                    <a:cubicBezTo>
                      <a:pt x="137" y="688"/>
                      <a:pt x="137" y="688"/>
                      <a:pt x="137" y="688"/>
                    </a:cubicBezTo>
                    <a:cubicBezTo>
                      <a:pt x="137" y="690"/>
                      <a:pt x="137" y="690"/>
                      <a:pt x="137" y="690"/>
                    </a:cubicBezTo>
                    <a:cubicBezTo>
                      <a:pt x="136" y="691"/>
                      <a:pt x="136" y="691"/>
                      <a:pt x="136" y="691"/>
                    </a:cubicBezTo>
                    <a:cubicBezTo>
                      <a:pt x="136" y="691"/>
                      <a:pt x="136" y="691"/>
                      <a:pt x="136" y="691"/>
                    </a:cubicBezTo>
                    <a:cubicBezTo>
                      <a:pt x="136" y="693"/>
                      <a:pt x="136" y="693"/>
                      <a:pt x="136" y="693"/>
                    </a:cubicBezTo>
                    <a:cubicBezTo>
                      <a:pt x="138" y="692"/>
                      <a:pt x="138" y="692"/>
                      <a:pt x="138" y="692"/>
                    </a:cubicBezTo>
                    <a:cubicBezTo>
                      <a:pt x="139" y="690"/>
                      <a:pt x="139" y="690"/>
                      <a:pt x="139" y="690"/>
                    </a:cubicBezTo>
                    <a:cubicBezTo>
                      <a:pt x="141" y="690"/>
                      <a:pt x="141" y="690"/>
                      <a:pt x="141" y="690"/>
                    </a:cubicBezTo>
                    <a:cubicBezTo>
                      <a:pt x="143" y="692"/>
                      <a:pt x="143" y="692"/>
                      <a:pt x="143" y="692"/>
                    </a:cubicBezTo>
                    <a:cubicBezTo>
                      <a:pt x="142" y="692"/>
                      <a:pt x="142" y="692"/>
                      <a:pt x="142" y="692"/>
                    </a:cubicBezTo>
                    <a:cubicBezTo>
                      <a:pt x="143" y="692"/>
                      <a:pt x="143" y="692"/>
                      <a:pt x="143" y="692"/>
                    </a:cubicBezTo>
                    <a:cubicBezTo>
                      <a:pt x="147" y="691"/>
                      <a:pt x="147" y="691"/>
                      <a:pt x="147" y="691"/>
                    </a:cubicBezTo>
                    <a:cubicBezTo>
                      <a:pt x="145" y="695"/>
                      <a:pt x="145" y="695"/>
                      <a:pt x="145" y="695"/>
                    </a:cubicBezTo>
                    <a:cubicBezTo>
                      <a:pt x="147" y="693"/>
                      <a:pt x="147" y="693"/>
                      <a:pt x="147" y="693"/>
                    </a:cubicBezTo>
                    <a:cubicBezTo>
                      <a:pt x="148" y="695"/>
                      <a:pt x="148" y="695"/>
                      <a:pt x="148" y="695"/>
                    </a:cubicBezTo>
                    <a:cubicBezTo>
                      <a:pt x="146" y="699"/>
                      <a:pt x="146" y="699"/>
                      <a:pt x="146" y="699"/>
                    </a:cubicBezTo>
                    <a:cubicBezTo>
                      <a:pt x="146" y="700"/>
                      <a:pt x="146" y="700"/>
                      <a:pt x="146" y="700"/>
                    </a:cubicBezTo>
                    <a:cubicBezTo>
                      <a:pt x="147" y="700"/>
                      <a:pt x="147" y="700"/>
                      <a:pt x="147" y="700"/>
                    </a:cubicBezTo>
                    <a:cubicBezTo>
                      <a:pt x="148" y="700"/>
                      <a:pt x="148" y="700"/>
                      <a:pt x="148" y="700"/>
                    </a:cubicBezTo>
                    <a:cubicBezTo>
                      <a:pt x="148" y="698"/>
                      <a:pt x="148" y="698"/>
                      <a:pt x="148" y="698"/>
                    </a:cubicBezTo>
                    <a:cubicBezTo>
                      <a:pt x="149" y="697"/>
                      <a:pt x="149" y="697"/>
                      <a:pt x="149" y="697"/>
                    </a:cubicBezTo>
                    <a:cubicBezTo>
                      <a:pt x="150" y="696"/>
                      <a:pt x="150" y="696"/>
                      <a:pt x="150" y="696"/>
                    </a:cubicBezTo>
                    <a:cubicBezTo>
                      <a:pt x="153" y="696"/>
                      <a:pt x="153" y="696"/>
                      <a:pt x="153" y="696"/>
                    </a:cubicBezTo>
                    <a:cubicBezTo>
                      <a:pt x="153" y="699"/>
                      <a:pt x="153" y="699"/>
                      <a:pt x="153" y="699"/>
                    </a:cubicBezTo>
                    <a:cubicBezTo>
                      <a:pt x="152" y="699"/>
                      <a:pt x="152" y="699"/>
                      <a:pt x="152" y="699"/>
                    </a:cubicBezTo>
                    <a:cubicBezTo>
                      <a:pt x="152" y="700"/>
                      <a:pt x="152" y="700"/>
                      <a:pt x="152" y="700"/>
                    </a:cubicBezTo>
                    <a:cubicBezTo>
                      <a:pt x="155" y="701"/>
                      <a:pt x="155" y="701"/>
                      <a:pt x="155" y="701"/>
                    </a:cubicBezTo>
                    <a:cubicBezTo>
                      <a:pt x="161" y="703"/>
                      <a:pt x="161" y="703"/>
                      <a:pt x="161" y="703"/>
                    </a:cubicBezTo>
                    <a:cubicBezTo>
                      <a:pt x="163" y="702"/>
                      <a:pt x="163" y="702"/>
                      <a:pt x="163" y="702"/>
                    </a:cubicBezTo>
                    <a:cubicBezTo>
                      <a:pt x="162" y="701"/>
                      <a:pt x="162" y="701"/>
                      <a:pt x="162" y="701"/>
                    </a:cubicBezTo>
                    <a:cubicBezTo>
                      <a:pt x="161" y="701"/>
                      <a:pt x="161" y="701"/>
                      <a:pt x="161" y="701"/>
                    </a:cubicBezTo>
                    <a:cubicBezTo>
                      <a:pt x="159" y="702"/>
                      <a:pt x="159" y="702"/>
                      <a:pt x="159" y="702"/>
                    </a:cubicBezTo>
                    <a:cubicBezTo>
                      <a:pt x="158" y="699"/>
                      <a:pt x="158" y="699"/>
                      <a:pt x="158" y="699"/>
                    </a:cubicBezTo>
                    <a:cubicBezTo>
                      <a:pt x="159" y="698"/>
                      <a:pt x="159" y="698"/>
                      <a:pt x="159" y="698"/>
                    </a:cubicBezTo>
                    <a:cubicBezTo>
                      <a:pt x="159" y="698"/>
                      <a:pt x="159" y="698"/>
                      <a:pt x="159" y="698"/>
                    </a:cubicBezTo>
                    <a:cubicBezTo>
                      <a:pt x="158" y="697"/>
                      <a:pt x="158" y="697"/>
                      <a:pt x="158" y="697"/>
                    </a:cubicBezTo>
                    <a:cubicBezTo>
                      <a:pt x="153" y="695"/>
                      <a:pt x="153" y="695"/>
                      <a:pt x="153" y="695"/>
                    </a:cubicBezTo>
                    <a:cubicBezTo>
                      <a:pt x="152" y="693"/>
                      <a:pt x="152" y="693"/>
                      <a:pt x="152" y="693"/>
                    </a:cubicBezTo>
                    <a:cubicBezTo>
                      <a:pt x="154" y="692"/>
                      <a:pt x="154" y="692"/>
                      <a:pt x="154" y="692"/>
                    </a:cubicBezTo>
                    <a:cubicBezTo>
                      <a:pt x="156" y="692"/>
                      <a:pt x="156" y="692"/>
                      <a:pt x="156" y="692"/>
                    </a:cubicBezTo>
                    <a:cubicBezTo>
                      <a:pt x="157" y="692"/>
                      <a:pt x="157" y="692"/>
                      <a:pt x="157" y="692"/>
                    </a:cubicBezTo>
                    <a:cubicBezTo>
                      <a:pt x="159" y="692"/>
                      <a:pt x="159" y="692"/>
                      <a:pt x="159" y="692"/>
                    </a:cubicBezTo>
                    <a:cubicBezTo>
                      <a:pt x="159" y="693"/>
                      <a:pt x="159" y="693"/>
                      <a:pt x="159" y="693"/>
                    </a:cubicBezTo>
                    <a:cubicBezTo>
                      <a:pt x="161" y="695"/>
                      <a:pt x="161" y="695"/>
                      <a:pt x="161" y="695"/>
                    </a:cubicBezTo>
                    <a:cubicBezTo>
                      <a:pt x="162" y="696"/>
                      <a:pt x="162" y="696"/>
                      <a:pt x="162" y="696"/>
                    </a:cubicBezTo>
                    <a:cubicBezTo>
                      <a:pt x="163" y="696"/>
                      <a:pt x="163" y="696"/>
                      <a:pt x="163" y="696"/>
                    </a:cubicBezTo>
                    <a:cubicBezTo>
                      <a:pt x="166" y="695"/>
                      <a:pt x="166" y="695"/>
                      <a:pt x="166" y="695"/>
                    </a:cubicBezTo>
                    <a:cubicBezTo>
                      <a:pt x="166" y="695"/>
                      <a:pt x="166" y="695"/>
                      <a:pt x="166" y="695"/>
                    </a:cubicBezTo>
                    <a:cubicBezTo>
                      <a:pt x="164" y="695"/>
                      <a:pt x="164" y="695"/>
                      <a:pt x="164" y="695"/>
                    </a:cubicBezTo>
                    <a:cubicBezTo>
                      <a:pt x="161" y="694"/>
                      <a:pt x="161" y="694"/>
                      <a:pt x="161" y="694"/>
                    </a:cubicBezTo>
                    <a:cubicBezTo>
                      <a:pt x="162" y="691"/>
                      <a:pt x="162" y="691"/>
                      <a:pt x="162" y="691"/>
                    </a:cubicBezTo>
                    <a:cubicBezTo>
                      <a:pt x="164" y="691"/>
                      <a:pt x="164" y="691"/>
                      <a:pt x="164" y="691"/>
                    </a:cubicBezTo>
                    <a:cubicBezTo>
                      <a:pt x="166" y="691"/>
                      <a:pt x="166" y="691"/>
                      <a:pt x="166" y="691"/>
                    </a:cubicBezTo>
                    <a:cubicBezTo>
                      <a:pt x="166" y="691"/>
                      <a:pt x="166" y="691"/>
                      <a:pt x="166" y="691"/>
                    </a:cubicBezTo>
                    <a:cubicBezTo>
                      <a:pt x="165" y="691"/>
                      <a:pt x="165" y="691"/>
                      <a:pt x="165" y="691"/>
                    </a:cubicBezTo>
                    <a:cubicBezTo>
                      <a:pt x="161" y="690"/>
                      <a:pt x="161" y="690"/>
                      <a:pt x="161" y="690"/>
                    </a:cubicBezTo>
                    <a:cubicBezTo>
                      <a:pt x="163" y="688"/>
                      <a:pt x="163" y="688"/>
                      <a:pt x="163" y="688"/>
                    </a:cubicBezTo>
                    <a:cubicBezTo>
                      <a:pt x="161" y="688"/>
                      <a:pt x="161" y="688"/>
                      <a:pt x="161" y="688"/>
                    </a:cubicBezTo>
                    <a:cubicBezTo>
                      <a:pt x="159" y="685"/>
                      <a:pt x="159" y="685"/>
                      <a:pt x="159" y="685"/>
                    </a:cubicBezTo>
                    <a:cubicBezTo>
                      <a:pt x="161" y="684"/>
                      <a:pt x="161" y="684"/>
                      <a:pt x="161" y="684"/>
                    </a:cubicBezTo>
                    <a:cubicBezTo>
                      <a:pt x="164" y="685"/>
                      <a:pt x="164" y="685"/>
                      <a:pt x="164" y="685"/>
                    </a:cubicBezTo>
                    <a:cubicBezTo>
                      <a:pt x="166" y="685"/>
                      <a:pt x="166" y="685"/>
                      <a:pt x="166" y="685"/>
                    </a:cubicBezTo>
                    <a:cubicBezTo>
                      <a:pt x="169" y="685"/>
                      <a:pt x="169" y="685"/>
                      <a:pt x="169" y="685"/>
                    </a:cubicBezTo>
                    <a:cubicBezTo>
                      <a:pt x="170" y="684"/>
                      <a:pt x="170" y="684"/>
                      <a:pt x="170" y="684"/>
                    </a:cubicBezTo>
                    <a:cubicBezTo>
                      <a:pt x="170" y="684"/>
                      <a:pt x="170" y="684"/>
                      <a:pt x="170" y="684"/>
                    </a:cubicBezTo>
                    <a:cubicBezTo>
                      <a:pt x="169" y="683"/>
                      <a:pt x="169" y="683"/>
                      <a:pt x="169" y="683"/>
                    </a:cubicBezTo>
                    <a:cubicBezTo>
                      <a:pt x="164" y="682"/>
                      <a:pt x="164" y="682"/>
                      <a:pt x="164" y="682"/>
                    </a:cubicBezTo>
                    <a:cubicBezTo>
                      <a:pt x="161" y="681"/>
                      <a:pt x="161" y="681"/>
                      <a:pt x="161" y="681"/>
                    </a:cubicBezTo>
                    <a:cubicBezTo>
                      <a:pt x="161" y="679"/>
                      <a:pt x="161" y="679"/>
                      <a:pt x="161" y="679"/>
                    </a:cubicBezTo>
                    <a:cubicBezTo>
                      <a:pt x="164" y="679"/>
                      <a:pt x="164" y="679"/>
                      <a:pt x="164" y="679"/>
                    </a:cubicBezTo>
                    <a:cubicBezTo>
                      <a:pt x="165" y="680"/>
                      <a:pt x="165" y="680"/>
                      <a:pt x="165" y="680"/>
                    </a:cubicBezTo>
                    <a:cubicBezTo>
                      <a:pt x="168" y="680"/>
                      <a:pt x="168" y="680"/>
                      <a:pt x="168" y="680"/>
                    </a:cubicBezTo>
                    <a:cubicBezTo>
                      <a:pt x="169" y="679"/>
                      <a:pt x="169" y="679"/>
                      <a:pt x="169" y="679"/>
                    </a:cubicBezTo>
                    <a:cubicBezTo>
                      <a:pt x="169" y="679"/>
                      <a:pt x="169" y="679"/>
                      <a:pt x="169" y="679"/>
                    </a:cubicBezTo>
                    <a:cubicBezTo>
                      <a:pt x="168" y="678"/>
                      <a:pt x="168" y="678"/>
                      <a:pt x="168" y="678"/>
                    </a:cubicBezTo>
                    <a:cubicBezTo>
                      <a:pt x="166" y="677"/>
                      <a:pt x="166" y="677"/>
                      <a:pt x="166" y="677"/>
                    </a:cubicBezTo>
                    <a:cubicBezTo>
                      <a:pt x="165" y="674"/>
                      <a:pt x="165" y="674"/>
                      <a:pt x="165" y="674"/>
                    </a:cubicBezTo>
                    <a:cubicBezTo>
                      <a:pt x="168" y="674"/>
                      <a:pt x="168" y="674"/>
                      <a:pt x="168" y="674"/>
                    </a:cubicBezTo>
                    <a:cubicBezTo>
                      <a:pt x="170" y="675"/>
                      <a:pt x="170" y="675"/>
                      <a:pt x="170" y="675"/>
                    </a:cubicBezTo>
                    <a:cubicBezTo>
                      <a:pt x="170" y="676"/>
                      <a:pt x="170" y="676"/>
                      <a:pt x="170" y="676"/>
                    </a:cubicBezTo>
                    <a:cubicBezTo>
                      <a:pt x="171" y="675"/>
                      <a:pt x="171" y="675"/>
                      <a:pt x="171" y="675"/>
                    </a:cubicBezTo>
                    <a:cubicBezTo>
                      <a:pt x="172" y="674"/>
                      <a:pt x="172" y="674"/>
                      <a:pt x="172" y="674"/>
                    </a:cubicBezTo>
                    <a:cubicBezTo>
                      <a:pt x="171" y="674"/>
                      <a:pt x="171" y="674"/>
                      <a:pt x="171" y="674"/>
                    </a:cubicBezTo>
                    <a:cubicBezTo>
                      <a:pt x="169" y="673"/>
                      <a:pt x="169" y="673"/>
                      <a:pt x="169" y="673"/>
                    </a:cubicBezTo>
                    <a:cubicBezTo>
                      <a:pt x="169" y="670"/>
                      <a:pt x="169" y="670"/>
                      <a:pt x="169" y="670"/>
                    </a:cubicBezTo>
                    <a:cubicBezTo>
                      <a:pt x="171" y="670"/>
                      <a:pt x="171" y="670"/>
                      <a:pt x="171" y="670"/>
                    </a:cubicBezTo>
                    <a:cubicBezTo>
                      <a:pt x="170" y="669"/>
                      <a:pt x="170" y="669"/>
                      <a:pt x="170" y="669"/>
                    </a:cubicBezTo>
                    <a:cubicBezTo>
                      <a:pt x="168" y="666"/>
                      <a:pt x="168" y="666"/>
                      <a:pt x="168" y="666"/>
                    </a:cubicBezTo>
                    <a:cubicBezTo>
                      <a:pt x="171" y="666"/>
                      <a:pt x="171" y="666"/>
                      <a:pt x="171" y="666"/>
                    </a:cubicBezTo>
                    <a:cubicBezTo>
                      <a:pt x="173" y="667"/>
                      <a:pt x="173" y="667"/>
                      <a:pt x="173" y="667"/>
                    </a:cubicBezTo>
                    <a:cubicBezTo>
                      <a:pt x="175" y="667"/>
                      <a:pt x="175" y="667"/>
                      <a:pt x="175" y="667"/>
                    </a:cubicBezTo>
                    <a:cubicBezTo>
                      <a:pt x="176" y="668"/>
                      <a:pt x="176" y="668"/>
                      <a:pt x="176" y="668"/>
                    </a:cubicBezTo>
                    <a:cubicBezTo>
                      <a:pt x="177" y="668"/>
                      <a:pt x="177" y="668"/>
                      <a:pt x="177" y="668"/>
                    </a:cubicBezTo>
                    <a:cubicBezTo>
                      <a:pt x="177" y="667"/>
                      <a:pt x="177" y="667"/>
                      <a:pt x="177" y="667"/>
                    </a:cubicBezTo>
                    <a:cubicBezTo>
                      <a:pt x="177" y="665"/>
                      <a:pt x="177" y="665"/>
                      <a:pt x="177" y="665"/>
                    </a:cubicBezTo>
                    <a:cubicBezTo>
                      <a:pt x="179" y="664"/>
                      <a:pt x="179" y="664"/>
                      <a:pt x="179" y="664"/>
                    </a:cubicBezTo>
                    <a:cubicBezTo>
                      <a:pt x="179" y="664"/>
                      <a:pt x="179" y="664"/>
                      <a:pt x="179" y="664"/>
                    </a:cubicBezTo>
                    <a:cubicBezTo>
                      <a:pt x="178" y="663"/>
                      <a:pt x="178" y="663"/>
                      <a:pt x="178" y="663"/>
                    </a:cubicBezTo>
                    <a:cubicBezTo>
                      <a:pt x="179" y="659"/>
                      <a:pt x="179" y="659"/>
                      <a:pt x="179" y="659"/>
                    </a:cubicBezTo>
                    <a:cubicBezTo>
                      <a:pt x="177" y="658"/>
                      <a:pt x="177" y="658"/>
                      <a:pt x="177" y="658"/>
                    </a:cubicBezTo>
                    <a:cubicBezTo>
                      <a:pt x="175" y="656"/>
                      <a:pt x="175" y="656"/>
                      <a:pt x="175" y="656"/>
                    </a:cubicBezTo>
                    <a:cubicBezTo>
                      <a:pt x="173" y="655"/>
                      <a:pt x="173" y="655"/>
                      <a:pt x="173" y="655"/>
                    </a:cubicBezTo>
                    <a:cubicBezTo>
                      <a:pt x="171" y="653"/>
                      <a:pt x="171" y="653"/>
                      <a:pt x="171" y="653"/>
                    </a:cubicBezTo>
                    <a:cubicBezTo>
                      <a:pt x="171" y="651"/>
                      <a:pt x="171" y="651"/>
                      <a:pt x="171" y="651"/>
                    </a:cubicBezTo>
                    <a:cubicBezTo>
                      <a:pt x="174" y="651"/>
                      <a:pt x="174" y="651"/>
                      <a:pt x="174" y="651"/>
                    </a:cubicBezTo>
                    <a:cubicBezTo>
                      <a:pt x="175" y="652"/>
                      <a:pt x="175" y="652"/>
                      <a:pt x="175" y="652"/>
                    </a:cubicBezTo>
                    <a:cubicBezTo>
                      <a:pt x="179" y="654"/>
                      <a:pt x="179" y="654"/>
                      <a:pt x="179" y="654"/>
                    </a:cubicBezTo>
                    <a:cubicBezTo>
                      <a:pt x="180" y="656"/>
                      <a:pt x="180" y="656"/>
                      <a:pt x="180" y="656"/>
                    </a:cubicBezTo>
                    <a:cubicBezTo>
                      <a:pt x="181" y="656"/>
                      <a:pt x="181" y="656"/>
                      <a:pt x="181" y="656"/>
                    </a:cubicBezTo>
                    <a:cubicBezTo>
                      <a:pt x="180" y="654"/>
                      <a:pt x="180" y="654"/>
                      <a:pt x="180" y="654"/>
                    </a:cubicBezTo>
                    <a:cubicBezTo>
                      <a:pt x="179" y="652"/>
                      <a:pt x="179" y="652"/>
                      <a:pt x="179" y="652"/>
                    </a:cubicBezTo>
                    <a:cubicBezTo>
                      <a:pt x="177" y="652"/>
                      <a:pt x="177" y="652"/>
                      <a:pt x="177" y="652"/>
                    </a:cubicBezTo>
                    <a:cubicBezTo>
                      <a:pt x="172" y="650"/>
                      <a:pt x="172" y="650"/>
                      <a:pt x="172" y="650"/>
                    </a:cubicBezTo>
                    <a:cubicBezTo>
                      <a:pt x="171" y="648"/>
                      <a:pt x="171" y="648"/>
                      <a:pt x="171" y="648"/>
                    </a:cubicBezTo>
                    <a:cubicBezTo>
                      <a:pt x="171" y="646"/>
                      <a:pt x="171" y="646"/>
                      <a:pt x="171" y="646"/>
                    </a:cubicBezTo>
                    <a:cubicBezTo>
                      <a:pt x="174" y="645"/>
                      <a:pt x="174" y="645"/>
                      <a:pt x="174" y="645"/>
                    </a:cubicBezTo>
                    <a:cubicBezTo>
                      <a:pt x="175" y="646"/>
                      <a:pt x="175" y="646"/>
                      <a:pt x="175" y="646"/>
                    </a:cubicBezTo>
                    <a:cubicBezTo>
                      <a:pt x="176" y="647"/>
                      <a:pt x="176" y="647"/>
                      <a:pt x="176" y="647"/>
                    </a:cubicBezTo>
                    <a:cubicBezTo>
                      <a:pt x="178" y="647"/>
                      <a:pt x="178" y="647"/>
                      <a:pt x="178" y="647"/>
                    </a:cubicBezTo>
                    <a:cubicBezTo>
                      <a:pt x="178" y="646"/>
                      <a:pt x="178" y="646"/>
                      <a:pt x="178" y="646"/>
                    </a:cubicBezTo>
                    <a:cubicBezTo>
                      <a:pt x="179" y="645"/>
                      <a:pt x="179" y="645"/>
                      <a:pt x="179" y="645"/>
                    </a:cubicBezTo>
                    <a:cubicBezTo>
                      <a:pt x="179" y="643"/>
                      <a:pt x="179" y="643"/>
                      <a:pt x="179" y="643"/>
                    </a:cubicBezTo>
                    <a:cubicBezTo>
                      <a:pt x="181" y="642"/>
                      <a:pt x="181" y="642"/>
                      <a:pt x="181" y="642"/>
                    </a:cubicBezTo>
                    <a:cubicBezTo>
                      <a:pt x="183" y="644"/>
                      <a:pt x="183" y="644"/>
                      <a:pt x="183" y="644"/>
                    </a:cubicBezTo>
                    <a:cubicBezTo>
                      <a:pt x="183" y="645"/>
                      <a:pt x="183" y="645"/>
                      <a:pt x="183" y="645"/>
                    </a:cubicBezTo>
                    <a:cubicBezTo>
                      <a:pt x="183" y="645"/>
                      <a:pt x="183" y="645"/>
                      <a:pt x="183" y="645"/>
                    </a:cubicBezTo>
                    <a:cubicBezTo>
                      <a:pt x="184" y="646"/>
                      <a:pt x="184" y="646"/>
                      <a:pt x="184" y="646"/>
                    </a:cubicBezTo>
                    <a:cubicBezTo>
                      <a:pt x="186" y="646"/>
                      <a:pt x="186" y="646"/>
                      <a:pt x="186" y="646"/>
                    </a:cubicBezTo>
                    <a:cubicBezTo>
                      <a:pt x="187" y="647"/>
                      <a:pt x="187" y="647"/>
                      <a:pt x="187" y="647"/>
                    </a:cubicBezTo>
                    <a:cubicBezTo>
                      <a:pt x="188" y="647"/>
                      <a:pt x="188" y="647"/>
                      <a:pt x="188" y="647"/>
                    </a:cubicBezTo>
                    <a:cubicBezTo>
                      <a:pt x="188" y="646"/>
                      <a:pt x="188" y="646"/>
                      <a:pt x="188" y="646"/>
                    </a:cubicBezTo>
                    <a:cubicBezTo>
                      <a:pt x="190" y="644"/>
                      <a:pt x="190" y="644"/>
                      <a:pt x="190" y="644"/>
                    </a:cubicBezTo>
                    <a:cubicBezTo>
                      <a:pt x="190" y="644"/>
                      <a:pt x="190" y="644"/>
                      <a:pt x="190" y="644"/>
                    </a:cubicBezTo>
                    <a:cubicBezTo>
                      <a:pt x="189" y="644"/>
                      <a:pt x="189" y="644"/>
                      <a:pt x="189" y="644"/>
                    </a:cubicBezTo>
                    <a:cubicBezTo>
                      <a:pt x="185" y="644"/>
                      <a:pt x="185" y="644"/>
                      <a:pt x="185" y="644"/>
                    </a:cubicBezTo>
                    <a:cubicBezTo>
                      <a:pt x="183" y="642"/>
                      <a:pt x="183" y="642"/>
                      <a:pt x="183" y="642"/>
                    </a:cubicBezTo>
                    <a:cubicBezTo>
                      <a:pt x="184" y="641"/>
                      <a:pt x="184" y="641"/>
                      <a:pt x="184" y="641"/>
                    </a:cubicBezTo>
                    <a:cubicBezTo>
                      <a:pt x="183" y="641"/>
                      <a:pt x="183" y="641"/>
                      <a:pt x="183" y="641"/>
                    </a:cubicBezTo>
                    <a:cubicBezTo>
                      <a:pt x="182" y="639"/>
                      <a:pt x="182" y="639"/>
                      <a:pt x="182" y="639"/>
                    </a:cubicBezTo>
                    <a:cubicBezTo>
                      <a:pt x="182" y="637"/>
                      <a:pt x="182" y="637"/>
                      <a:pt x="182" y="637"/>
                    </a:cubicBezTo>
                    <a:cubicBezTo>
                      <a:pt x="184" y="635"/>
                      <a:pt x="184" y="635"/>
                      <a:pt x="184" y="635"/>
                    </a:cubicBezTo>
                    <a:cubicBezTo>
                      <a:pt x="186" y="635"/>
                      <a:pt x="186" y="635"/>
                      <a:pt x="186" y="635"/>
                    </a:cubicBezTo>
                    <a:cubicBezTo>
                      <a:pt x="185" y="632"/>
                      <a:pt x="185" y="632"/>
                      <a:pt x="185" y="632"/>
                    </a:cubicBezTo>
                    <a:cubicBezTo>
                      <a:pt x="188" y="632"/>
                      <a:pt x="188" y="632"/>
                      <a:pt x="188" y="632"/>
                    </a:cubicBezTo>
                    <a:cubicBezTo>
                      <a:pt x="189" y="634"/>
                      <a:pt x="189" y="634"/>
                      <a:pt x="189" y="634"/>
                    </a:cubicBezTo>
                    <a:cubicBezTo>
                      <a:pt x="191" y="635"/>
                      <a:pt x="191" y="635"/>
                      <a:pt x="191" y="635"/>
                    </a:cubicBezTo>
                    <a:cubicBezTo>
                      <a:pt x="193" y="636"/>
                      <a:pt x="193" y="636"/>
                      <a:pt x="193" y="636"/>
                    </a:cubicBezTo>
                    <a:cubicBezTo>
                      <a:pt x="193" y="636"/>
                      <a:pt x="193" y="636"/>
                      <a:pt x="193" y="636"/>
                    </a:cubicBezTo>
                    <a:cubicBezTo>
                      <a:pt x="193" y="636"/>
                      <a:pt x="193" y="636"/>
                      <a:pt x="193" y="636"/>
                    </a:cubicBezTo>
                    <a:cubicBezTo>
                      <a:pt x="191" y="635"/>
                      <a:pt x="191" y="635"/>
                      <a:pt x="191" y="635"/>
                    </a:cubicBezTo>
                    <a:cubicBezTo>
                      <a:pt x="189" y="633"/>
                      <a:pt x="189" y="633"/>
                      <a:pt x="189" y="633"/>
                    </a:cubicBezTo>
                    <a:cubicBezTo>
                      <a:pt x="188" y="630"/>
                      <a:pt x="188" y="630"/>
                      <a:pt x="188" y="630"/>
                    </a:cubicBezTo>
                    <a:cubicBezTo>
                      <a:pt x="191" y="627"/>
                      <a:pt x="191" y="627"/>
                      <a:pt x="191" y="627"/>
                    </a:cubicBezTo>
                    <a:cubicBezTo>
                      <a:pt x="193" y="627"/>
                      <a:pt x="193" y="627"/>
                      <a:pt x="193" y="627"/>
                    </a:cubicBezTo>
                    <a:cubicBezTo>
                      <a:pt x="194" y="629"/>
                      <a:pt x="194" y="629"/>
                      <a:pt x="194" y="629"/>
                    </a:cubicBezTo>
                    <a:cubicBezTo>
                      <a:pt x="197" y="631"/>
                      <a:pt x="197" y="631"/>
                      <a:pt x="197" y="631"/>
                    </a:cubicBezTo>
                    <a:cubicBezTo>
                      <a:pt x="197" y="631"/>
                      <a:pt x="197" y="631"/>
                      <a:pt x="197" y="631"/>
                    </a:cubicBezTo>
                    <a:cubicBezTo>
                      <a:pt x="199" y="630"/>
                      <a:pt x="199" y="630"/>
                      <a:pt x="199" y="630"/>
                    </a:cubicBezTo>
                    <a:cubicBezTo>
                      <a:pt x="200" y="631"/>
                      <a:pt x="200" y="631"/>
                      <a:pt x="200" y="631"/>
                    </a:cubicBezTo>
                    <a:cubicBezTo>
                      <a:pt x="202" y="630"/>
                      <a:pt x="202" y="630"/>
                      <a:pt x="202" y="630"/>
                    </a:cubicBezTo>
                    <a:cubicBezTo>
                      <a:pt x="202" y="629"/>
                      <a:pt x="202" y="629"/>
                      <a:pt x="202" y="629"/>
                    </a:cubicBezTo>
                    <a:cubicBezTo>
                      <a:pt x="201" y="628"/>
                      <a:pt x="201" y="628"/>
                      <a:pt x="201" y="628"/>
                    </a:cubicBezTo>
                    <a:cubicBezTo>
                      <a:pt x="196" y="626"/>
                      <a:pt x="196" y="626"/>
                      <a:pt x="196" y="626"/>
                    </a:cubicBezTo>
                    <a:cubicBezTo>
                      <a:pt x="192" y="625"/>
                      <a:pt x="192" y="625"/>
                      <a:pt x="192" y="625"/>
                    </a:cubicBezTo>
                    <a:cubicBezTo>
                      <a:pt x="193" y="622"/>
                      <a:pt x="193" y="622"/>
                      <a:pt x="193" y="622"/>
                    </a:cubicBezTo>
                    <a:cubicBezTo>
                      <a:pt x="194" y="621"/>
                      <a:pt x="194" y="621"/>
                      <a:pt x="194" y="621"/>
                    </a:cubicBezTo>
                    <a:cubicBezTo>
                      <a:pt x="196" y="621"/>
                      <a:pt x="196" y="621"/>
                      <a:pt x="196" y="621"/>
                    </a:cubicBezTo>
                    <a:cubicBezTo>
                      <a:pt x="198" y="623"/>
                      <a:pt x="198" y="623"/>
                      <a:pt x="198" y="623"/>
                    </a:cubicBezTo>
                    <a:cubicBezTo>
                      <a:pt x="199" y="623"/>
                      <a:pt x="199" y="623"/>
                      <a:pt x="199" y="623"/>
                    </a:cubicBezTo>
                    <a:cubicBezTo>
                      <a:pt x="200" y="623"/>
                      <a:pt x="200" y="623"/>
                      <a:pt x="200" y="623"/>
                    </a:cubicBezTo>
                    <a:cubicBezTo>
                      <a:pt x="202" y="626"/>
                      <a:pt x="202" y="626"/>
                      <a:pt x="202" y="626"/>
                    </a:cubicBezTo>
                    <a:cubicBezTo>
                      <a:pt x="203" y="626"/>
                      <a:pt x="203" y="626"/>
                      <a:pt x="203" y="626"/>
                    </a:cubicBezTo>
                    <a:cubicBezTo>
                      <a:pt x="203" y="626"/>
                      <a:pt x="203" y="626"/>
                      <a:pt x="203" y="626"/>
                    </a:cubicBezTo>
                    <a:cubicBezTo>
                      <a:pt x="204" y="626"/>
                      <a:pt x="204" y="626"/>
                      <a:pt x="204" y="626"/>
                    </a:cubicBezTo>
                    <a:cubicBezTo>
                      <a:pt x="204" y="625"/>
                      <a:pt x="204" y="625"/>
                      <a:pt x="204" y="625"/>
                    </a:cubicBezTo>
                    <a:cubicBezTo>
                      <a:pt x="204" y="623"/>
                      <a:pt x="204" y="623"/>
                      <a:pt x="204" y="623"/>
                    </a:cubicBezTo>
                    <a:cubicBezTo>
                      <a:pt x="204" y="622"/>
                      <a:pt x="204" y="622"/>
                      <a:pt x="204" y="622"/>
                    </a:cubicBezTo>
                    <a:cubicBezTo>
                      <a:pt x="202" y="621"/>
                      <a:pt x="202" y="621"/>
                      <a:pt x="202" y="621"/>
                    </a:cubicBezTo>
                    <a:cubicBezTo>
                      <a:pt x="202" y="619"/>
                      <a:pt x="202" y="619"/>
                      <a:pt x="202" y="619"/>
                    </a:cubicBezTo>
                    <a:cubicBezTo>
                      <a:pt x="205" y="619"/>
                      <a:pt x="205" y="619"/>
                      <a:pt x="205" y="619"/>
                    </a:cubicBezTo>
                    <a:cubicBezTo>
                      <a:pt x="205" y="618"/>
                      <a:pt x="205" y="618"/>
                      <a:pt x="205" y="618"/>
                    </a:cubicBezTo>
                    <a:cubicBezTo>
                      <a:pt x="205" y="618"/>
                      <a:pt x="205" y="618"/>
                      <a:pt x="205" y="618"/>
                    </a:cubicBezTo>
                    <a:cubicBezTo>
                      <a:pt x="204" y="618"/>
                      <a:pt x="204" y="618"/>
                      <a:pt x="204" y="618"/>
                    </a:cubicBezTo>
                    <a:cubicBezTo>
                      <a:pt x="202" y="617"/>
                      <a:pt x="202" y="617"/>
                      <a:pt x="202" y="617"/>
                    </a:cubicBezTo>
                    <a:cubicBezTo>
                      <a:pt x="201" y="616"/>
                      <a:pt x="201" y="616"/>
                      <a:pt x="201" y="616"/>
                    </a:cubicBezTo>
                    <a:cubicBezTo>
                      <a:pt x="199" y="616"/>
                      <a:pt x="199" y="616"/>
                      <a:pt x="199" y="616"/>
                    </a:cubicBezTo>
                    <a:cubicBezTo>
                      <a:pt x="196" y="614"/>
                      <a:pt x="196" y="614"/>
                      <a:pt x="196" y="614"/>
                    </a:cubicBezTo>
                    <a:cubicBezTo>
                      <a:pt x="195" y="612"/>
                      <a:pt x="195" y="612"/>
                      <a:pt x="195" y="612"/>
                    </a:cubicBezTo>
                    <a:cubicBezTo>
                      <a:pt x="197" y="610"/>
                      <a:pt x="197" y="610"/>
                      <a:pt x="197" y="610"/>
                    </a:cubicBezTo>
                    <a:cubicBezTo>
                      <a:pt x="200" y="610"/>
                      <a:pt x="200" y="610"/>
                      <a:pt x="200" y="610"/>
                    </a:cubicBezTo>
                    <a:cubicBezTo>
                      <a:pt x="202" y="610"/>
                      <a:pt x="202" y="610"/>
                      <a:pt x="202" y="610"/>
                    </a:cubicBezTo>
                    <a:cubicBezTo>
                      <a:pt x="204" y="610"/>
                      <a:pt x="204" y="610"/>
                      <a:pt x="204" y="610"/>
                    </a:cubicBezTo>
                    <a:cubicBezTo>
                      <a:pt x="204" y="609"/>
                      <a:pt x="204" y="609"/>
                      <a:pt x="204" y="609"/>
                    </a:cubicBezTo>
                    <a:cubicBezTo>
                      <a:pt x="206" y="609"/>
                      <a:pt x="206" y="609"/>
                      <a:pt x="206" y="609"/>
                    </a:cubicBezTo>
                    <a:cubicBezTo>
                      <a:pt x="207" y="609"/>
                      <a:pt x="207" y="609"/>
                      <a:pt x="207" y="609"/>
                    </a:cubicBezTo>
                    <a:cubicBezTo>
                      <a:pt x="207" y="609"/>
                      <a:pt x="207" y="609"/>
                      <a:pt x="207" y="609"/>
                    </a:cubicBezTo>
                    <a:cubicBezTo>
                      <a:pt x="207" y="605"/>
                      <a:pt x="207" y="605"/>
                      <a:pt x="207" y="605"/>
                    </a:cubicBezTo>
                    <a:cubicBezTo>
                      <a:pt x="206" y="603"/>
                      <a:pt x="206" y="603"/>
                      <a:pt x="206" y="603"/>
                    </a:cubicBezTo>
                    <a:cubicBezTo>
                      <a:pt x="205" y="602"/>
                      <a:pt x="205" y="602"/>
                      <a:pt x="205" y="602"/>
                    </a:cubicBezTo>
                    <a:cubicBezTo>
                      <a:pt x="204" y="600"/>
                      <a:pt x="204" y="600"/>
                      <a:pt x="204" y="600"/>
                    </a:cubicBezTo>
                    <a:cubicBezTo>
                      <a:pt x="204" y="598"/>
                      <a:pt x="204" y="598"/>
                      <a:pt x="204" y="598"/>
                    </a:cubicBezTo>
                    <a:cubicBezTo>
                      <a:pt x="205" y="597"/>
                      <a:pt x="205" y="597"/>
                      <a:pt x="205" y="597"/>
                    </a:cubicBezTo>
                    <a:cubicBezTo>
                      <a:pt x="204" y="595"/>
                      <a:pt x="204" y="595"/>
                      <a:pt x="204" y="595"/>
                    </a:cubicBezTo>
                    <a:cubicBezTo>
                      <a:pt x="204" y="594"/>
                      <a:pt x="204" y="594"/>
                      <a:pt x="204" y="594"/>
                    </a:cubicBezTo>
                    <a:cubicBezTo>
                      <a:pt x="205" y="591"/>
                      <a:pt x="205" y="591"/>
                      <a:pt x="205" y="591"/>
                    </a:cubicBezTo>
                    <a:cubicBezTo>
                      <a:pt x="207" y="593"/>
                      <a:pt x="207" y="593"/>
                      <a:pt x="207" y="593"/>
                    </a:cubicBezTo>
                    <a:cubicBezTo>
                      <a:pt x="208" y="594"/>
                      <a:pt x="208" y="594"/>
                      <a:pt x="208" y="594"/>
                    </a:cubicBezTo>
                    <a:cubicBezTo>
                      <a:pt x="208" y="594"/>
                      <a:pt x="208" y="594"/>
                      <a:pt x="208" y="594"/>
                    </a:cubicBezTo>
                    <a:cubicBezTo>
                      <a:pt x="208" y="594"/>
                      <a:pt x="208" y="594"/>
                      <a:pt x="208" y="594"/>
                    </a:cubicBezTo>
                    <a:cubicBezTo>
                      <a:pt x="210" y="593"/>
                      <a:pt x="210" y="593"/>
                      <a:pt x="210" y="593"/>
                    </a:cubicBezTo>
                    <a:cubicBezTo>
                      <a:pt x="213" y="594"/>
                      <a:pt x="213" y="594"/>
                      <a:pt x="213" y="594"/>
                    </a:cubicBezTo>
                    <a:cubicBezTo>
                      <a:pt x="214" y="597"/>
                      <a:pt x="214" y="597"/>
                      <a:pt x="214" y="597"/>
                    </a:cubicBezTo>
                    <a:cubicBezTo>
                      <a:pt x="214" y="597"/>
                      <a:pt x="214" y="597"/>
                      <a:pt x="214" y="597"/>
                    </a:cubicBezTo>
                    <a:cubicBezTo>
                      <a:pt x="215" y="597"/>
                      <a:pt x="215" y="597"/>
                      <a:pt x="215" y="597"/>
                    </a:cubicBezTo>
                    <a:cubicBezTo>
                      <a:pt x="217" y="595"/>
                      <a:pt x="217" y="595"/>
                      <a:pt x="217" y="595"/>
                    </a:cubicBezTo>
                    <a:cubicBezTo>
                      <a:pt x="218" y="592"/>
                      <a:pt x="218" y="592"/>
                      <a:pt x="218" y="592"/>
                    </a:cubicBezTo>
                    <a:cubicBezTo>
                      <a:pt x="218" y="590"/>
                      <a:pt x="218" y="590"/>
                      <a:pt x="218" y="590"/>
                    </a:cubicBezTo>
                    <a:cubicBezTo>
                      <a:pt x="217" y="586"/>
                      <a:pt x="217" y="586"/>
                      <a:pt x="217" y="586"/>
                    </a:cubicBezTo>
                    <a:cubicBezTo>
                      <a:pt x="219" y="585"/>
                      <a:pt x="219" y="585"/>
                      <a:pt x="219" y="585"/>
                    </a:cubicBezTo>
                    <a:cubicBezTo>
                      <a:pt x="220" y="585"/>
                      <a:pt x="220" y="585"/>
                      <a:pt x="220" y="585"/>
                    </a:cubicBezTo>
                    <a:cubicBezTo>
                      <a:pt x="220" y="584"/>
                      <a:pt x="220" y="584"/>
                      <a:pt x="220" y="584"/>
                    </a:cubicBezTo>
                    <a:cubicBezTo>
                      <a:pt x="223" y="583"/>
                      <a:pt x="223" y="583"/>
                      <a:pt x="223" y="583"/>
                    </a:cubicBezTo>
                    <a:cubicBezTo>
                      <a:pt x="224" y="585"/>
                      <a:pt x="224" y="585"/>
                      <a:pt x="224" y="585"/>
                    </a:cubicBezTo>
                    <a:cubicBezTo>
                      <a:pt x="225" y="587"/>
                      <a:pt x="225" y="587"/>
                      <a:pt x="225" y="587"/>
                    </a:cubicBezTo>
                    <a:cubicBezTo>
                      <a:pt x="225" y="587"/>
                      <a:pt x="225" y="587"/>
                      <a:pt x="225" y="587"/>
                    </a:cubicBezTo>
                    <a:cubicBezTo>
                      <a:pt x="226" y="586"/>
                      <a:pt x="226" y="586"/>
                      <a:pt x="226" y="586"/>
                    </a:cubicBezTo>
                    <a:cubicBezTo>
                      <a:pt x="226" y="585"/>
                      <a:pt x="226" y="585"/>
                      <a:pt x="226" y="585"/>
                    </a:cubicBezTo>
                    <a:cubicBezTo>
                      <a:pt x="226" y="583"/>
                      <a:pt x="226" y="583"/>
                      <a:pt x="226" y="583"/>
                    </a:cubicBezTo>
                    <a:cubicBezTo>
                      <a:pt x="228" y="583"/>
                      <a:pt x="228" y="583"/>
                      <a:pt x="228" y="583"/>
                    </a:cubicBezTo>
                    <a:cubicBezTo>
                      <a:pt x="229" y="585"/>
                      <a:pt x="229" y="585"/>
                      <a:pt x="229" y="585"/>
                    </a:cubicBezTo>
                    <a:cubicBezTo>
                      <a:pt x="230" y="587"/>
                      <a:pt x="230" y="587"/>
                      <a:pt x="230" y="587"/>
                    </a:cubicBezTo>
                    <a:cubicBezTo>
                      <a:pt x="232" y="587"/>
                      <a:pt x="232" y="587"/>
                      <a:pt x="232" y="587"/>
                    </a:cubicBezTo>
                    <a:cubicBezTo>
                      <a:pt x="233" y="585"/>
                      <a:pt x="233" y="585"/>
                      <a:pt x="233" y="585"/>
                    </a:cubicBezTo>
                    <a:cubicBezTo>
                      <a:pt x="235" y="585"/>
                      <a:pt x="235" y="585"/>
                      <a:pt x="235" y="585"/>
                    </a:cubicBezTo>
                    <a:cubicBezTo>
                      <a:pt x="236" y="586"/>
                      <a:pt x="236" y="586"/>
                      <a:pt x="236" y="586"/>
                    </a:cubicBezTo>
                    <a:cubicBezTo>
                      <a:pt x="237" y="586"/>
                      <a:pt x="237" y="586"/>
                      <a:pt x="237" y="586"/>
                    </a:cubicBezTo>
                    <a:cubicBezTo>
                      <a:pt x="238" y="585"/>
                      <a:pt x="238" y="585"/>
                      <a:pt x="238" y="585"/>
                    </a:cubicBezTo>
                    <a:cubicBezTo>
                      <a:pt x="239" y="584"/>
                      <a:pt x="239" y="584"/>
                      <a:pt x="239" y="584"/>
                    </a:cubicBezTo>
                    <a:cubicBezTo>
                      <a:pt x="239" y="583"/>
                      <a:pt x="239" y="583"/>
                      <a:pt x="239" y="583"/>
                    </a:cubicBezTo>
                    <a:cubicBezTo>
                      <a:pt x="238" y="582"/>
                      <a:pt x="238" y="582"/>
                      <a:pt x="238" y="582"/>
                    </a:cubicBezTo>
                    <a:cubicBezTo>
                      <a:pt x="237" y="579"/>
                      <a:pt x="237" y="579"/>
                      <a:pt x="237" y="579"/>
                    </a:cubicBezTo>
                    <a:cubicBezTo>
                      <a:pt x="236" y="577"/>
                      <a:pt x="236" y="577"/>
                      <a:pt x="236" y="577"/>
                    </a:cubicBezTo>
                    <a:cubicBezTo>
                      <a:pt x="239" y="574"/>
                      <a:pt x="239" y="574"/>
                      <a:pt x="239" y="574"/>
                    </a:cubicBezTo>
                    <a:cubicBezTo>
                      <a:pt x="241" y="576"/>
                      <a:pt x="241" y="576"/>
                      <a:pt x="241" y="576"/>
                    </a:cubicBezTo>
                    <a:cubicBezTo>
                      <a:pt x="241" y="577"/>
                      <a:pt x="241" y="577"/>
                      <a:pt x="241" y="577"/>
                    </a:cubicBezTo>
                    <a:cubicBezTo>
                      <a:pt x="242" y="576"/>
                      <a:pt x="242" y="576"/>
                      <a:pt x="242" y="576"/>
                    </a:cubicBezTo>
                    <a:cubicBezTo>
                      <a:pt x="243" y="574"/>
                      <a:pt x="243" y="574"/>
                      <a:pt x="243" y="574"/>
                    </a:cubicBezTo>
                    <a:cubicBezTo>
                      <a:pt x="244" y="573"/>
                      <a:pt x="244" y="573"/>
                      <a:pt x="244" y="573"/>
                    </a:cubicBezTo>
                    <a:cubicBezTo>
                      <a:pt x="244" y="572"/>
                      <a:pt x="244" y="572"/>
                      <a:pt x="244" y="572"/>
                    </a:cubicBezTo>
                    <a:cubicBezTo>
                      <a:pt x="242" y="570"/>
                      <a:pt x="242" y="570"/>
                      <a:pt x="242" y="570"/>
                    </a:cubicBezTo>
                    <a:cubicBezTo>
                      <a:pt x="242" y="569"/>
                      <a:pt x="242" y="569"/>
                      <a:pt x="242" y="569"/>
                    </a:cubicBezTo>
                    <a:cubicBezTo>
                      <a:pt x="243" y="567"/>
                      <a:pt x="243" y="567"/>
                      <a:pt x="243" y="567"/>
                    </a:cubicBezTo>
                    <a:cubicBezTo>
                      <a:pt x="245" y="566"/>
                      <a:pt x="245" y="566"/>
                      <a:pt x="245" y="566"/>
                    </a:cubicBezTo>
                    <a:cubicBezTo>
                      <a:pt x="247" y="567"/>
                      <a:pt x="247" y="567"/>
                      <a:pt x="247" y="567"/>
                    </a:cubicBezTo>
                    <a:cubicBezTo>
                      <a:pt x="247" y="568"/>
                      <a:pt x="247" y="568"/>
                      <a:pt x="247" y="568"/>
                    </a:cubicBezTo>
                    <a:cubicBezTo>
                      <a:pt x="248" y="569"/>
                      <a:pt x="248" y="569"/>
                      <a:pt x="248" y="569"/>
                    </a:cubicBezTo>
                    <a:cubicBezTo>
                      <a:pt x="250" y="569"/>
                      <a:pt x="250" y="569"/>
                      <a:pt x="250" y="569"/>
                    </a:cubicBezTo>
                    <a:cubicBezTo>
                      <a:pt x="252" y="571"/>
                      <a:pt x="252" y="571"/>
                      <a:pt x="252" y="571"/>
                    </a:cubicBezTo>
                    <a:cubicBezTo>
                      <a:pt x="248" y="574"/>
                      <a:pt x="248" y="574"/>
                      <a:pt x="248" y="574"/>
                    </a:cubicBezTo>
                    <a:cubicBezTo>
                      <a:pt x="247" y="576"/>
                      <a:pt x="247" y="576"/>
                      <a:pt x="247" y="576"/>
                    </a:cubicBezTo>
                    <a:cubicBezTo>
                      <a:pt x="247" y="578"/>
                      <a:pt x="247" y="578"/>
                      <a:pt x="247" y="578"/>
                    </a:cubicBezTo>
                    <a:cubicBezTo>
                      <a:pt x="250" y="581"/>
                      <a:pt x="250" y="581"/>
                      <a:pt x="250" y="581"/>
                    </a:cubicBezTo>
                    <a:cubicBezTo>
                      <a:pt x="250" y="580"/>
                      <a:pt x="250" y="580"/>
                      <a:pt x="250" y="580"/>
                    </a:cubicBezTo>
                    <a:cubicBezTo>
                      <a:pt x="250" y="579"/>
                      <a:pt x="250" y="579"/>
                      <a:pt x="250" y="579"/>
                    </a:cubicBezTo>
                    <a:cubicBezTo>
                      <a:pt x="251" y="577"/>
                      <a:pt x="251" y="577"/>
                      <a:pt x="251" y="577"/>
                    </a:cubicBezTo>
                    <a:cubicBezTo>
                      <a:pt x="251" y="573"/>
                      <a:pt x="251" y="573"/>
                      <a:pt x="251" y="573"/>
                    </a:cubicBezTo>
                    <a:cubicBezTo>
                      <a:pt x="253" y="574"/>
                      <a:pt x="253" y="574"/>
                      <a:pt x="253" y="574"/>
                    </a:cubicBezTo>
                    <a:cubicBezTo>
                      <a:pt x="255" y="576"/>
                      <a:pt x="255" y="576"/>
                      <a:pt x="255" y="576"/>
                    </a:cubicBezTo>
                    <a:cubicBezTo>
                      <a:pt x="254" y="578"/>
                      <a:pt x="254" y="578"/>
                      <a:pt x="254" y="578"/>
                    </a:cubicBezTo>
                    <a:cubicBezTo>
                      <a:pt x="254" y="579"/>
                      <a:pt x="254" y="579"/>
                      <a:pt x="254" y="579"/>
                    </a:cubicBezTo>
                    <a:cubicBezTo>
                      <a:pt x="254" y="580"/>
                      <a:pt x="254" y="580"/>
                      <a:pt x="254" y="580"/>
                    </a:cubicBezTo>
                    <a:cubicBezTo>
                      <a:pt x="256" y="581"/>
                      <a:pt x="256" y="581"/>
                      <a:pt x="256" y="581"/>
                    </a:cubicBezTo>
                    <a:cubicBezTo>
                      <a:pt x="258" y="580"/>
                      <a:pt x="258" y="580"/>
                      <a:pt x="258" y="580"/>
                    </a:cubicBezTo>
                    <a:cubicBezTo>
                      <a:pt x="258" y="580"/>
                      <a:pt x="258" y="580"/>
                      <a:pt x="258" y="580"/>
                    </a:cubicBezTo>
                    <a:cubicBezTo>
                      <a:pt x="258" y="580"/>
                      <a:pt x="258" y="580"/>
                      <a:pt x="258" y="580"/>
                    </a:cubicBezTo>
                    <a:cubicBezTo>
                      <a:pt x="258" y="578"/>
                      <a:pt x="258" y="578"/>
                      <a:pt x="258" y="578"/>
                    </a:cubicBezTo>
                    <a:cubicBezTo>
                      <a:pt x="259" y="576"/>
                      <a:pt x="259" y="576"/>
                      <a:pt x="259" y="576"/>
                    </a:cubicBezTo>
                    <a:cubicBezTo>
                      <a:pt x="261" y="576"/>
                      <a:pt x="261" y="576"/>
                      <a:pt x="261" y="576"/>
                    </a:cubicBezTo>
                    <a:cubicBezTo>
                      <a:pt x="263" y="577"/>
                      <a:pt x="263" y="577"/>
                      <a:pt x="263" y="577"/>
                    </a:cubicBezTo>
                    <a:cubicBezTo>
                      <a:pt x="262" y="579"/>
                      <a:pt x="262" y="579"/>
                      <a:pt x="262" y="579"/>
                    </a:cubicBezTo>
                    <a:cubicBezTo>
                      <a:pt x="263" y="580"/>
                      <a:pt x="263" y="580"/>
                      <a:pt x="263" y="580"/>
                    </a:cubicBezTo>
                    <a:cubicBezTo>
                      <a:pt x="264" y="580"/>
                      <a:pt x="264" y="580"/>
                      <a:pt x="264" y="580"/>
                    </a:cubicBezTo>
                    <a:cubicBezTo>
                      <a:pt x="265" y="578"/>
                      <a:pt x="265" y="578"/>
                      <a:pt x="265" y="578"/>
                    </a:cubicBezTo>
                    <a:cubicBezTo>
                      <a:pt x="269" y="575"/>
                      <a:pt x="269" y="575"/>
                      <a:pt x="269" y="575"/>
                    </a:cubicBezTo>
                    <a:cubicBezTo>
                      <a:pt x="270" y="575"/>
                      <a:pt x="270" y="575"/>
                      <a:pt x="270" y="575"/>
                    </a:cubicBezTo>
                    <a:cubicBezTo>
                      <a:pt x="271" y="575"/>
                      <a:pt x="271" y="575"/>
                      <a:pt x="271" y="575"/>
                    </a:cubicBezTo>
                    <a:cubicBezTo>
                      <a:pt x="271" y="574"/>
                      <a:pt x="271" y="574"/>
                      <a:pt x="271" y="574"/>
                    </a:cubicBezTo>
                    <a:cubicBezTo>
                      <a:pt x="270" y="573"/>
                      <a:pt x="270" y="573"/>
                      <a:pt x="270" y="573"/>
                    </a:cubicBezTo>
                    <a:cubicBezTo>
                      <a:pt x="269" y="572"/>
                      <a:pt x="269" y="572"/>
                      <a:pt x="269" y="572"/>
                    </a:cubicBezTo>
                    <a:cubicBezTo>
                      <a:pt x="267" y="570"/>
                      <a:pt x="267" y="570"/>
                      <a:pt x="267" y="570"/>
                    </a:cubicBezTo>
                    <a:cubicBezTo>
                      <a:pt x="269" y="568"/>
                      <a:pt x="269" y="568"/>
                      <a:pt x="269" y="568"/>
                    </a:cubicBezTo>
                    <a:cubicBezTo>
                      <a:pt x="271" y="569"/>
                      <a:pt x="271" y="569"/>
                      <a:pt x="271" y="569"/>
                    </a:cubicBezTo>
                    <a:cubicBezTo>
                      <a:pt x="272" y="570"/>
                      <a:pt x="272" y="570"/>
                      <a:pt x="272" y="570"/>
                    </a:cubicBezTo>
                    <a:cubicBezTo>
                      <a:pt x="274" y="571"/>
                      <a:pt x="274" y="571"/>
                      <a:pt x="274" y="571"/>
                    </a:cubicBezTo>
                    <a:cubicBezTo>
                      <a:pt x="274" y="570"/>
                      <a:pt x="274" y="570"/>
                      <a:pt x="274" y="570"/>
                    </a:cubicBezTo>
                    <a:cubicBezTo>
                      <a:pt x="277" y="569"/>
                      <a:pt x="277" y="569"/>
                      <a:pt x="277" y="569"/>
                    </a:cubicBezTo>
                    <a:cubicBezTo>
                      <a:pt x="278" y="571"/>
                      <a:pt x="278" y="571"/>
                      <a:pt x="278" y="571"/>
                    </a:cubicBezTo>
                    <a:cubicBezTo>
                      <a:pt x="278" y="572"/>
                      <a:pt x="278" y="572"/>
                      <a:pt x="278" y="572"/>
                    </a:cubicBezTo>
                    <a:cubicBezTo>
                      <a:pt x="278" y="572"/>
                      <a:pt x="278" y="572"/>
                      <a:pt x="278" y="572"/>
                    </a:cubicBezTo>
                    <a:cubicBezTo>
                      <a:pt x="282" y="569"/>
                      <a:pt x="282" y="569"/>
                      <a:pt x="282" y="569"/>
                    </a:cubicBezTo>
                    <a:cubicBezTo>
                      <a:pt x="282" y="568"/>
                      <a:pt x="282" y="568"/>
                      <a:pt x="282" y="568"/>
                    </a:cubicBezTo>
                    <a:cubicBezTo>
                      <a:pt x="282" y="566"/>
                      <a:pt x="282" y="566"/>
                      <a:pt x="282" y="566"/>
                    </a:cubicBezTo>
                    <a:cubicBezTo>
                      <a:pt x="283" y="564"/>
                      <a:pt x="283" y="564"/>
                      <a:pt x="283" y="564"/>
                    </a:cubicBezTo>
                    <a:cubicBezTo>
                      <a:pt x="287" y="563"/>
                      <a:pt x="287" y="563"/>
                      <a:pt x="287" y="563"/>
                    </a:cubicBezTo>
                    <a:cubicBezTo>
                      <a:pt x="286" y="566"/>
                      <a:pt x="286" y="566"/>
                      <a:pt x="286" y="566"/>
                    </a:cubicBezTo>
                    <a:cubicBezTo>
                      <a:pt x="286" y="566"/>
                      <a:pt x="286" y="566"/>
                      <a:pt x="286" y="566"/>
                    </a:cubicBezTo>
                    <a:cubicBezTo>
                      <a:pt x="286" y="566"/>
                      <a:pt x="286" y="566"/>
                      <a:pt x="286" y="566"/>
                    </a:cubicBezTo>
                    <a:cubicBezTo>
                      <a:pt x="288" y="564"/>
                      <a:pt x="288" y="564"/>
                      <a:pt x="288" y="564"/>
                    </a:cubicBezTo>
                    <a:cubicBezTo>
                      <a:pt x="289" y="562"/>
                      <a:pt x="289" y="562"/>
                      <a:pt x="289" y="562"/>
                    </a:cubicBezTo>
                    <a:cubicBezTo>
                      <a:pt x="288" y="561"/>
                      <a:pt x="288" y="561"/>
                      <a:pt x="288" y="561"/>
                    </a:cubicBezTo>
                    <a:cubicBezTo>
                      <a:pt x="289" y="559"/>
                      <a:pt x="289" y="559"/>
                      <a:pt x="289" y="559"/>
                    </a:cubicBezTo>
                    <a:cubicBezTo>
                      <a:pt x="292" y="555"/>
                      <a:pt x="292" y="555"/>
                      <a:pt x="292" y="555"/>
                    </a:cubicBezTo>
                    <a:cubicBezTo>
                      <a:pt x="294" y="554"/>
                      <a:pt x="294" y="554"/>
                      <a:pt x="294" y="554"/>
                    </a:cubicBezTo>
                    <a:cubicBezTo>
                      <a:pt x="295" y="554"/>
                      <a:pt x="295" y="554"/>
                      <a:pt x="295" y="554"/>
                    </a:cubicBezTo>
                    <a:cubicBezTo>
                      <a:pt x="294" y="552"/>
                      <a:pt x="294" y="552"/>
                      <a:pt x="294" y="552"/>
                    </a:cubicBezTo>
                    <a:cubicBezTo>
                      <a:pt x="295" y="550"/>
                      <a:pt x="295" y="550"/>
                      <a:pt x="295" y="550"/>
                    </a:cubicBezTo>
                    <a:cubicBezTo>
                      <a:pt x="297" y="551"/>
                      <a:pt x="297" y="551"/>
                      <a:pt x="297" y="551"/>
                    </a:cubicBezTo>
                    <a:cubicBezTo>
                      <a:pt x="298" y="551"/>
                      <a:pt x="298" y="551"/>
                      <a:pt x="298" y="551"/>
                    </a:cubicBezTo>
                    <a:cubicBezTo>
                      <a:pt x="298" y="551"/>
                      <a:pt x="298" y="551"/>
                      <a:pt x="298" y="551"/>
                    </a:cubicBezTo>
                    <a:cubicBezTo>
                      <a:pt x="298" y="550"/>
                      <a:pt x="298" y="550"/>
                      <a:pt x="298" y="550"/>
                    </a:cubicBezTo>
                    <a:cubicBezTo>
                      <a:pt x="294" y="546"/>
                      <a:pt x="294" y="546"/>
                      <a:pt x="294" y="546"/>
                    </a:cubicBezTo>
                    <a:cubicBezTo>
                      <a:pt x="299" y="548"/>
                      <a:pt x="299" y="548"/>
                      <a:pt x="299" y="548"/>
                    </a:cubicBezTo>
                    <a:cubicBezTo>
                      <a:pt x="299" y="547"/>
                      <a:pt x="299" y="547"/>
                      <a:pt x="299" y="547"/>
                    </a:cubicBezTo>
                    <a:cubicBezTo>
                      <a:pt x="300" y="545"/>
                      <a:pt x="300" y="545"/>
                      <a:pt x="300" y="545"/>
                    </a:cubicBezTo>
                    <a:cubicBezTo>
                      <a:pt x="302" y="545"/>
                      <a:pt x="302" y="545"/>
                      <a:pt x="302" y="545"/>
                    </a:cubicBezTo>
                    <a:cubicBezTo>
                      <a:pt x="303" y="544"/>
                      <a:pt x="303" y="544"/>
                      <a:pt x="303" y="544"/>
                    </a:cubicBezTo>
                    <a:cubicBezTo>
                      <a:pt x="303" y="543"/>
                      <a:pt x="303" y="543"/>
                      <a:pt x="303" y="543"/>
                    </a:cubicBezTo>
                    <a:cubicBezTo>
                      <a:pt x="303" y="542"/>
                      <a:pt x="303" y="542"/>
                      <a:pt x="303" y="542"/>
                    </a:cubicBezTo>
                    <a:cubicBezTo>
                      <a:pt x="304" y="540"/>
                      <a:pt x="304" y="540"/>
                      <a:pt x="304" y="540"/>
                    </a:cubicBezTo>
                    <a:cubicBezTo>
                      <a:pt x="306" y="541"/>
                      <a:pt x="306" y="541"/>
                      <a:pt x="306" y="541"/>
                    </a:cubicBezTo>
                    <a:cubicBezTo>
                      <a:pt x="307" y="540"/>
                      <a:pt x="307" y="540"/>
                      <a:pt x="307" y="540"/>
                    </a:cubicBezTo>
                    <a:cubicBezTo>
                      <a:pt x="309" y="538"/>
                      <a:pt x="309" y="538"/>
                      <a:pt x="309" y="538"/>
                    </a:cubicBezTo>
                    <a:cubicBezTo>
                      <a:pt x="311" y="537"/>
                      <a:pt x="311" y="537"/>
                      <a:pt x="311" y="537"/>
                    </a:cubicBezTo>
                    <a:cubicBezTo>
                      <a:pt x="313" y="537"/>
                      <a:pt x="313" y="537"/>
                      <a:pt x="313" y="537"/>
                    </a:cubicBezTo>
                    <a:cubicBezTo>
                      <a:pt x="313" y="537"/>
                      <a:pt x="313" y="537"/>
                      <a:pt x="313" y="537"/>
                    </a:cubicBezTo>
                    <a:cubicBezTo>
                      <a:pt x="314" y="537"/>
                      <a:pt x="314" y="537"/>
                      <a:pt x="314" y="537"/>
                    </a:cubicBezTo>
                    <a:cubicBezTo>
                      <a:pt x="315" y="536"/>
                      <a:pt x="315" y="536"/>
                      <a:pt x="315" y="536"/>
                    </a:cubicBezTo>
                    <a:cubicBezTo>
                      <a:pt x="315" y="533"/>
                      <a:pt x="315" y="533"/>
                      <a:pt x="315" y="533"/>
                    </a:cubicBezTo>
                    <a:cubicBezTo>
                      <a:pt x="315" y="531"/>
                      <a:pt x="315" y="531"/>
                      <a:pt x="315" y="531"/>
                    </a:cubicBezTo>
                    <a:cubicBezTo>
                      <a:pt x="314" y="531"/>
                      <a:pt x="314" y="531"/>
                      <a:pt x="314" y="531"/>
                    </a:cubicBezTo>
                    <a:cubicBezTo>
                      <a:pt x="313" y="530"/>
                      <a:pt x="313" y="530"/>
                      <a:pt x="313" y="530"/>
                    </a:cubicBezTo>
                    <a:cubicBezTo>
                      <a:pt x="314" y="528"/>
                      <a:pt x="314" y="528"/>
                      <a:pt x="314" y="528"/>
                    </a:cubicBezTo>
                    <a:cubicBezTo>
                      <a:pt x="314" y="526"/>
                      <a:pt x="314" y="526"/>
                      <a:pt x="314" y="526"/>
                    </a:cubicBezTo>
                    <a:cubicBezTo>
                      <a:pt x="313" y="525"/>
                      <a:pt x="313" y="525"/>
                      <a:pt x="313" y="525"/>
                    </a:cubicBezTo>
                    <a:cubicBezTo>
                      <a:pt x="312" y="523"/>
                      <a:pt x="312" y="523"/>
                      <a:pt x="312" y="523"/>
                    </a:cubicBezTo>
                    <a:cubicBezTo>
                      <a:pt x="311" y="521"/>
                      <a:pt x="311" y="521"/>
                      <a:pt x="311" y="521"/>
                    </a:cubicBezTo>
                    <a:cubicBezTo>
                      <a:pt x="310" y="520"/>
                      <a:pt x="310" y="520"/>
                      <a:pt x="310" y="520"/>
                    </a:cubicBezTo>
                    <a:cubicBezTo>
                      <a:pt x="311" y="517"/>
                      <a:pt x="311" y="517"/>
                      <a:pt x="311" y="517"/>
                    </a:cubicBezTo>
                    <a:cubicBezTo>
                      <a:pt x="313" y="516"/>
                      <a:pt x="313" y="516"/>
                      <a:pt x="313" y="516"/>
                    </a:cubicBezTo>
                    <a:cubicBezTo>
                      <a:pt x="315" y="518"/>
                      <a:pt x="315" y="518"/>
                      <a:pt x="315" y="518"/>
                    </a:cubicBezTo>
                    <a:cubicBezTo>
                      <a:pt x="316" y="520"/>
                      <a:pt x="316" y="520"/>
                      <a:pt x="316" y="520"/>
                    </a:cubicBezTo>
                    <a:cubicBezTo>
                      <a:pt x="317" y="522"/>
                      <a:pt x="317" y="522"/>
                      <a:pt x="317" y="522"/>
                    </a:cubicBezTo>
                    <a:cubicBezTo>
                      <a:pt x="317" y="524"/>
                      <a:pt x="317" y="524"/>
                      <a:pt x="317" y="524"/>
                    </a:cubicBezTo>
                    <a:cubicBezTo>
                      <a:pt x="318" y="526"/>
                      <a:pt x="318" y="526"/>
                      <a:pt x="318" y="526"/>
                    </a:cubicBezTo>
                    <a:cubicBezTo>
                      <a:pt x="319" y="526"/>
                      <a:pt x="319" y="526"/>
                      <a:pt x="319" y="526"/>
                    </a:cubicBezTo>
                    <a:cubicBezTo>
                      <a:pt x="321" y="528"/>
                      <a:pt x="321" y="528"/>
                      <a:pt x="321" y="528"/>
                    </a:cubicBezTo>
                    <a:cubicBezTo>
                      <a:pt x="320" y="530"/>
                      <a:pt x="320" y="530"/>
                      <a:pt x="320" y="530"/>
                    </a:cubicBezTo>
                    <a:cubicBezTo>
                      <a:pt x="320" y="531"/>
                      <a:pt x="320" y="531"/>
                      <a:pt x="320" y="531"/>
                    </a:cubicBezTo>
                    <a:cubicBezTo>
                      <a:pt x="322" y="532"/>
                      <a:pt x="322" y="532"/>
                      <a:pt x="322" y="532"/>
                    </a:cubicBezTo>
                    <a:cubicBezTo>
                      <a:pt x="322" y="532"/>
                      <a:pt x="322" y="532"/>
                      <a:pt x="322" y="532"/>
                    </a:cubicBezTo>
                    <a:cubicBezTo>
                      <a:pt x="323" y="530"/>
                      <a:pt x="323" y="530"/>
                      <a:pt x="323" y="530"/>
                    </a:cubicBezTo>
                    <a:cubicBezTo>
                      <a:pt x="326" y="530"/>
                      <a:pt x="326" y="530"/>
                      <a:pt x="326" y="530"/>
                    </a:cubicBezTo>
                    <a:cubicBezTo>
                      <a:pt x="327" y="532"/>
                      <a:pt x="327" y="532"/>
                      <a:pt x="327" y="532"/>
                    </a:cubicBezTo>
                    <a:cubicBezTo>
                      <a:pt x="329" y="532"/>
                      <a:pt x="329" y="532"/>
                      <a:pt x="329" y="532"/>
                    </a:cubicBezTo>
                    <a:cubicBezTo>
                      <a:pt x="330" y="532"/>
                      <a:pt x="330" y="532"/>
                      <a:pt x="330" y="532"/>
                    </a:cubicBezTo>
                    <a:cubicBezTo>
                      <a:pt x="331" y="530"/>
                      <a:pt x="331" y="530"/>
                      <a:pt x="331" y="530"/>
                    </a:cubicBezTo>
                    <a:cubicBezTo>
                      <a:pt x="333" y="531"/>
                      <a:pt x="333" y="531"/>
                      <a:pt x="333" y="531"/>
                    </a:cubicBezTo>
                    <a:cubicBezTo>
                      <a:pt x="333" y="531"/>
                      <a:pt x="333" y="531"/>
                      <a:pt x="333" y="531"/>
                    </a:cubicBezTo>
                    <a:cubicBezTo>
                      <a:pt x="334" y="530"/>
                      <a:pt x="334" y="530"/>
                      <a:pt x="334" y="530"/>
                    </a:cubicBezTo>
                    <a:cubicBezTo>
                      <a:pt x="335" y="528"/>
                      <a:pt x="335" y="528"/>
                      <a:pt x="335" y="528"/>
                    </a:cubicBezTo>
                    <a:cubicBezTo>
                      <a:pt x="336" y="528"/>
                      <a:pt x="336" y="528"/>
                      <a:pt x="336" y="528"/>
                    </a:cubicBezTo>
                    <a:cubicBezTo>
                      <a:pt x="336" y="527"/>
                      <a:pt x="336" y="527"/>
                      <a:pt x="336" y="527"/>
                    </a:cubicBezTo>
                    <a:cubicBezTo>
                      <a:pt x="338" y="526"/>
                      <a:pt x="338" y="526"/>
                      <a:pt x="338" y="526"/>
                    </a:cubicBezTo>
                    <a:cubicBezTo>
                      <a:pt x="340" y="527"/>
                      <a:pt x="340" y="527"/>
                      <a:pt x="340" y="527"/>
                    </a:cubicBezTo>
                    <a:cubicBezTo>
                      <a:pt x="343" y="530"/>
                      <a:pt x="343" y="530"/>
                      <a:pt x="343" y="530"/>
                    </a:cubicBezTo>
                    <a:cubicBezTo>
                      <a:pt x="343" y="531"/>
                      <a:pt x="343" y="531"/>
                      <a:pt x="343" y="531"/>
                    </a:cubicBezTo>
                    <a:cubicBezTo>
                      <a:pt x="344" y="531"/>
                      <a:pt x="344" y="531"/>
                      <a:pt x="344" y="531"/>
                    </a:cubicBezTo>
                    <a:cubicBezTo>
                      <a:pt x="344" y="530"/>
                      <a:pt x="344" y="530"/>
                      <a:pt x="344" y="530"/>
                    </a:cubicBezTo>
                    <a:cubicBezTo>
                      <a:pt x="345" y="530"/>
                      <a:pt x="345" y="530"/>
                      <a:pt x="345" y="530"/>
                    </a:cubicBezTo>
                    <a:cubicBezTo>
                      <a:pt x="346" y="527"/>
                      <a:pt x="346" y="527"/>
                      <a:pt x="346" y="527"/>
                    </a:cubicBezTo>
                    <a:cubicBezTo>
                      <a:pt x="348" y="527"/>
                      <a:pt x="348" y="527"/>
                      <a:pt x="348" y="527"/>
                    </a:cubicBezTo>
                    <a:cubicBezTo>
                      <a:pt x="348" y="527"/>
                      <a:pt x="348" y="527"/>
                      <a:pt x="348" y="527"/>
                    </a:cubicBezTo>
                    <a:cubicBezTo>
                      <a:pt x="348" y="527"/>
                      <a:pt x="348" y="527"/>
                      <a:pt x="348" y="527"/>
                    </a:cubicBezTo>
                    <a:cubicBezTo>
                      <a:pt x="351" y="526"/>
                      <a:pt x="351" y="526"/>
                      <a:pt x="351" y="526"/>
                    </a:cubicBezTo>
                    <a:cubicBezTo>
                      <a:pt x="351" y="527"/>
                      <a:pt x="351" y="527"/>
                      <a:pt x="351" y="527"/>
                    </a:cubicBezTo>
                    <a:cubicBezTo>
                      <a:pt x="352" y="527"/>
                      <a:pt x="352" y="527"/>
                      <a:pt x="352" y="527"/>
                    </a:cubicBezTo>
                    <a:cubicBezTo>
                      <a:pt x="352" y="527"/>
                      <a:pt x="352" y="527"/>
                      <a:pt x="352" y="527"/>
                    </a:cubicBezTo>
                    <a:cubicBezTo>
                      <a:pt x="352" y="525"/>
                      <a:pt x="352" y="525"/>
                      <a:pt x="352" y="525"/>
                    </a:cubicBezTo>
                    <a:cubicBezTo>
                      <a:pt x="354" y="524"/>
                      <a:pt x="354" y="524"/>
                      <a:pt x="354" y="524"/>
                    </a:cubicBezTo>
                    <a:cubicBezTo>
                      <a:pt x="356" y="524"/>
                      <a:pt x="356" y="524"/>
                      <a:pt x="356" y="524"/>
                    </a:cubicBezTo>
                    <a:cubicBezTo>
                      <a:pt x="356" y="522"/>
                      <a:pt x="356" y="522"/>
                      <a:pt x="356" y="522"/>
                    </a:cubicBezTo>
                    <a:cubicBezTo>
                      <a:pt x="359" y="523"/>
                      <a:pt x="359" y="523"/>
                      <a:pt x="359" y="523"/>
                    </a:cubicBezTo>
                    <a:cubicBezTo>
                      <a:pt x="359" y="524"/>
                      <a:pt x="359" y="524"/>
                      <a:pt x="359" y="524"/>
                    </a:cubicBezTo>
                    <a:cubicBezTo>
                      <a:pt x="359" y="524"/>
                      <a:pt x="359" y="524"/>
                      <a:pt x="359" y="524"/>
                    </a:cubicBezTo>
                    <a:cubicBezTo>
                      <a:pt x="360" y="524"/>
                      <a:pt x="360" y="524"/>
                      <a:pt x="360" y="524"/>
                    </a:cubicBezTo>
                    <a:cubicBezTo>
                      <a:pt x="361" y="521"/>
                      <a:pt x="361" y="521"/>
                      <a:pt x="361" y="521"/>
                    </a:cubicBezTo>
                    <a:cubicBezTo>
                      <a:pt x="363" y="521"/>
                      <a:pt x="363" y="521"/>
                      <a:pt x="363" y="521"/>
                    </a:cubicBezTo>
                    <a:cubicBezTo>
                      <a:pt x="364" y="523"/>
                      <a:pt x="364" y="523"/>
                      <a:pt x="364" y="523"/>
                    </a:cubicBezTo>
                    <a:cubicBezTo>
                      <a:pt x="365" y="521"/>
                      <a:pt x="365" y="521"/>
                      <a:pt x="365" y="521"/>
                    </a:cubicBezTo>
                    <a:cubicBezTo>
                      <a:pt x="367" y="521"/>
                      <a:pt x="367" y="521"/>
                      <a:pt x="367" y="521"/>
                    </a:cubicBezTo>
                    <a:cubicBezTo>
                      <a:pt x="368" y="522"/>
                      <a:pt x="368" y="522"/>
                      <a:pt x="368" y="522"/>
                    </a:cubicBezTo>
                    <a:cubicBezTo>
                      <a:pt x="369" y="523"/>
                      <a:pt x="369" y="523"/>
                      <a:pt x="369" y="523"/>
                    </a:cubicBezTo>
                    <a:cubicBezTo>
                      <a:pt x="369" y="523"/>
                      <a:pt x="369" y="523"/>
                      <a:pt x="369" y="523"/>
                    </a:cubicBezTo>
                    <a:cubicBezTo>
                      <a:pt x="370" y="521"/>
                      <a:pt x="370" y="521"/>
                      <a:pt x="370" y="521"/>
                    </a:cubicBezTo>
                    <a:cubicBezTo>
                      <a:pt x="372" y="520"/>
                      <a:pt x="372" y="520"/>
                      <a:pt x="372" y="520"/>
                    </a:cubicBezTo>
                    <a:cubicBezTo>
                      <a:pt x="374" y="520"/>
                      <a:pt x="374" y="520"/>
                      <a:pt x="374" y="520"/>
                    </a:cubicBezTo>
                    <a:cubicBezTo>
                      <a:pt x="376" y="519"/>
                      <a:pt x="376" y="519"/>
                      <a:pt x="376" y="519"/>
                    </a:cubicBezTo>
                    <a:cubicBezTo>
                      <a:pt x="378" y="519"/>
                      <a:pt x="378" y="519"/>
                      <a:pt x="378" y="519"/>
                    </a:cubicBezTo>
                    <a:cubicBezTo>
                      <a:pt x="379" y="520"/>
                      <a:pt x="379" y="520"/>
                      <a:pt x="379" y="520"/>
                    </a:cubicBezTo>
                    <a:cubicBezTo>
                      <a:pt x="380" y="519"/>
                      <a:pt x="380" y="519"/>
                      <a:pt x="380" y="519"/>
                    </a:cubicBezTo>
                    <a:cubicBezTo>
                      <a:pt x="381" y="517"/>
                      <a:pt x="381" y="517"/>
                      <a:pt x="381" y="517"/>
                    </a:cubicBezTo>
                    <a:cubicBezTo>
                      <a:pt x="384" y="517"/>
                      <a:pt x="384" y="517"/>
                      <a:pt x="384" y="517"/>
                    </a:cubicBezTo>
                    <a:cubicBezTo>
                      <a:pt x="385" y="516"/>
                      <a:pt x="385" y="516"/>
                      <a:pt x="385" y="516"/>
                    </a:cubicBezTo>
                    <a:cubicBezTo>
                      <a:pt x="387" y="515"/>
                      <a:pt x="387" y="515"/>
                      <a:pt x="387" y="515"/>
                    </a:cubicBezTo>
                    <a:cubicBezTo>
                      <a:pt x="388" y="515"/>
                      <a:pt x="388" y="515"/>
                      <a:pt x="388" y="515"/>
                    </a:cubicBezTo>
                    <a:cubicBezTo>
                      <a:pt x="388" y="515"/>
                      <a:pt x="388" y="515"/>
                      <a:pt x="388" y="515"/>
                    </a:cubicBezTo>
                    <a:cubicBezTo>
                      <a:pt x="387" y="513"/>
                      <a:pt x="387" y="513"/>
                      <a:pt x="387" y="513"/>
                    </a:cubicBezTo>
                    <a:cubicBezTo>
                      <a:pt x="387" y="511"/>
                      <a:pt x="387" y="511"/>
                      <a:pt x="387" y="511"/>
                    </a:cubicBezTo>
                    <a:cubicBezTo>
                      <a:pt x="389" y="510"/>
                      <a:pt x="389" y="510"/>
                      <a:pt x="389" y="510"/>
                    </a:cubicBezTo>
                    <a:cubicBezTo>
                      <a:pt x="392" y="511"/>
                      <a:pt x="392" y="511"/>
                      <a:pt x="392" y="511"/>
                    </a:cubicBezTo>
                    <a:cubicBezTo>
                      <a:pt x="392" y="513"/>
                      <a:pt x="392" y="513"/>
                      <a:pt x="392" y="513"/>
                    </a:cubicBezTo>
                    <a:cubicBezTo>
                      <a:pt x="394" y="511"/>
                      <a:pt x="394" y="511"/>
                      <a:pt x="394" y="511"/>
                    </a:cubicBezTo>
                    <a:cubicBezTo>
                      <a:pt x="394" y="511"/>
                      <a:pt x="394" y="511"/>
                      <a:pt x="394" y="511"/>
                    </a:cubicBezTo>
                    <a:cubicBezTo>
                      <a:pt x="393" y="510"/>
                      <a:pt x="393" y="510"/>
                      <a:pt x="393" y="510"/>
                    </a:cubicBezTo>
                    <a:cubicBezTo>
                      <a:pt x="393" y="508"/>
                      <a:pt x="393" y="508"/>
                      <a:pt x="393" y="508"/>
                    </a:cubicBezTo>
                    <a:cubicBezTo>
                      <a:pt x="397" y="506"/>
                      <a:pt x="397" y="506"/>
                      <a:pt x="397" y="506"/>
                    </a:cubicBezTo>
                    <a:cubicBezTo>
                      <a:pt x="397" y="508"/>
                      <a:pt x="397" y="508"/>
                      <a:pt x="397" y="508"/>
                    </a:cubicBezTo>
                    <a:cubicBezTo>
                      <a:pt x="398" y="508"/>
                      <a:pt x="398" y="508"/>
                      <a:pt x="398" y="508"/>
                    </a:cubicBezTo>
                    <a:cubicBezTo>
                      <a:pt x="398" y="508"/>
                      <a:pt x="398" y="508"/>
                      <a:pt x="398" y="508"/>
                    </a:cubicBezTo>
                    <a:cubicBezTo>
                      <a:pt x="398" y="506"/>
                      <a:pt x="398" y="506"/>
                      <a:pt x="398" y="506"/>
                    </a:cubicBezTo>
                    <a:cubicBezTo>
                      <a:pt x="398" y="503"/>
                      <a:pt x="398" y="503"/>
                      <a:pt x="398" y="503"/>
                    </a:cubicBezTo>
                    <a:cubicBezTo>
                      <a:pt x="401" y="503"/>
                      <a:pt x="401" y="503"/>
                      <a:pt x="401" y="503"/>
                    </a:cubicBezTo>
                    <a:cubicBezTo>
                      <a:pt x="401" y="504"/>
                      <a:pt x="401" y="504"/>
                      <a:pt x="401" y="504"/>
                    </a:cubicBezTo>
                    <a:cubicBezTo>
                      <a:pt x="402" y="505"/>
                      <a:pt x="402" y="505"/>
                      <a:pt x="402" y="505"/>
                    </a:cubicBezTo>
                    <a:cubicBezTo>
                      <a:pt x="403" y="504"/>
                      <a:pt x="403" y="504"/>
                      <a:pt x="403" y="504"/>
                    </a:cubicBezTo>
                    <a:cubicBezTo>
                      <a:pt x="404" y="503"/>
                      <a:pt x="404" y="503"/>
                      <a:pt x="404" y="503"/>
                    </a:cubicBezTo>
                    <a:cubicBezTo>
                      <a:pt x="405" y="503"/>
                      <a:pt x="405" y="503"/>
                      <a:pt x="405" y="503"/>
                    </a:cubicBezTo>
                    <a:cubicBezTo>
                      <a:pt x="405" y="503"/>
                      <a:pt x="405" y="503"/>
                      <a:pt x="405" y="503"/>
                    </a:cubicBezTo>
                    <a:cubicBezTo>
                      <a:pt x="404" y="501"/>
                      <a:pt x="404" y="501"/>
                      <a:pt x="404" y="501"/>
                    </a:cubicBezTo>
                    <a:cubicBezTo>
                      <a:pt x="406" y="499"/>
                      <a:pt x="406" y="499"/>
                      <a:pt x="406" y="499"/>
                    </a:cubicBezTo>
                    <a:cubicBezTo>
                      <a:pt x="408" y="501"/>
                      <a:pt x="408" y="501"/>
                      <a:pt x="408" y="501"/>
                    </a:cubicBezTo>
                    <a:cubicBezTo>
                      <a:pt x="409" y="501"/>
                      <a:pt x="409" y="501"/>
                      <a:pt x="409" y="501"/>
                    </a:cubicBezTo>
                    <a:cubicBezTo>
                      <a:pt x="410" y="500"/>
                      <a:pt x="410" y="500"/>
                      <a:pt x="410" y="500"/>
                    </a:cubicBezTo>
                    <a:cubicBezTo>
                      <a:pt x="410" y="500"/>
                      <a:pt x="410" y="500"/>
                      <a:pt x="410" y="500"/>
                    </a:cubicBezTo>
                    <a:cubicBezTo>
                      <a:pt x="410" y="499"/>
                      <a:pt x="410" y="499"/>
                      <a:pt x="410" y="499"/>
                    </a:cubicBezTo>
                    <a:cubicBezTo>
                      <a:pt x="409" y="497"/>
                      <a:pt x="409" y="497"/>
                      <a:pt x="409" y="497"/>
                    </a:cubicBezTo>
                    <a:cubicBezTo>
                      <a:pt x="410" y="496"/>
                      <a:pt x="410" y="496"/>
                      <a:pt x="410" y="496"/>
                    </a:cubicBezTo>
                    <a:cubicBezTo>
                      <a:pt x="413" y="496"/>
                      <a:pt x="413" y="496"/>
                      <a:pt x="413" y="496"/>
                    </a:cubicBezTo>
                    <a:cubicBezTo>
                      <a:pt x="414" y="496"/>
                      <a:pt x="414" y="496"/>
                      <a:pt x="414" y="496"/>
                    </a:cubicBezTo>
                    <a:cubicBezTo>
                      <a:pt x="415" y="494"/>
                      <a:pt x="415" y="494"/>
                      <a:pt x="415" y="494"/>
                    </a:cubicBezTo>
                    <a:cubicBezTo>
                      <a:pt x="417" y="494"/>
                      <a:pt x="417" y="494"/>
                      <a:pt x="417" y="494"/>
                    </a:cubicBezTo>
                    <a:cubicBezTo>
                      <a:pt x="417" y="492"/>
                      <a:pt x="417" y="492"/>
                      <a:pt x="417" y="492"/>
                    </a:cubicBezTo>
                    <a:cubicBezTo>
                      <a:pt x="420" y="490"/>
                      <a:pt x="420" y="490"/>
                      <a:pt x="420" y="490"/>
                    </a:cubicBezTo>
                    <a:cubicBezTo>
                      <a:pt x="421" y="491"/>
                      <a:pt x="421" y="491"/>
                      <a:pt x="421" y="491"/>
                    </a:cubicBezTo>
                    <a:cubicBezTo>
                      <a:pt x="424" y="490"/>
                      <a:pt x="424" y="490"/>
                      <a:pt x="424" y="490"/>
                    </a:cubicBezTo>
                    <a:cubicBezTo>
                      <a:pt x="426" y="489"/>
                      <a:pt x="426" y="489"/>
                      <a:pt x="426" y="489"/>
                    </a:cubicBezTo>
                    <a:cubicBezTo>
                      <a:pt x="426" y="489"/>
                      <a:pt x="426" y="489"/>
                      <a:pt x="426" y="489"/>
                    </a:cubicBezTo>
                    <a:cubicBezTo>
                      <a:pt x="424" y="489"/>
                      <a:pt x="424" y="489"/>
                      <a:pt x="424" y="489"/>
                    </a:cubicBezTo>
                    <a:cubicBezTo>
                      <a:pt x="421" y="489"/>
                      <a:pt x="421" y="489"/>
                      <a:pt x="421" y="489"/>
                    </a:cubicBezTo>
                    <a:cubicBezTo>
                      <a:pt x="420" y="488"/>
                      <a:pt x="420" y="488"/>
                      <a:pt x="420" y="488"/>
                    </a:cubicBezTo>
                    <a:cubicBezTo>
                      <a:pt x="417" y="488"/>
                      <a:pt x="417" y="488"/>
                      <a:pt x="417" y="488"/>
                    </a:cubicBezTo>
                    <a:cubicBezTo>
                      <a:pt x="415" y="488"/>
                      <a:pt x="415" y="488"/>
                      <a:pt x="415" y="488"/>
                    </a:cubicBezTo>
                    <a:cubicBezTo>
                      <a:pt x="411" y="487"/>
                      <a:pt x="411" y="487"/>
                      <a:pt x="411" y="487"/>
                    </a:cubicBezTo>
                    <a:cubicBezTo>
                      <a:pt x="408" y="486"/>
                      <a:pt x="408" y="486"/>
                      <a:pt x="408" y="486"/>
                    </a:cubicBezTo>
                    <a:cubicBezTo>
                      <a:pt x="404" y="485"/>
                      <a:pt x="404" y="485"/>
                      <a:pt x="404" y="485"/>
                    </a:cubicBezTo>
                    <a:cubicBezTo>
                      <a:pt x="400" y="483"/>
                      <a:pt x="400" y="483"/>
                      <a:pt x="400" y="483"/>
                    </a:cubicBezTo>
                    <a:cubicBezTo>
                      <a:pt x="400" y="482"/>
                      <a:pt x="400" y="482"/>
                      <a:pt x="400" y="482"/>
                    </a:cubicBezTo>
                    <a:cubicBezTo>
                      <a:pt x="398" y="483"/>
                      <a:pt x="398" y="483"/>
                      <a:pt x="398" y="483"/>
                    </a:cubicBezTo>
                    <a:cubicBezTo>
                      <a:pt x="396" y="482"/>
                      <a:pt x="396" y="482"/>
                      <a:pt x="396" y="482"/>
                    </a:cubicBezTo>
                    <a:cubicBezTo>
                      <a:pt x="393" y="484"/>
                      <a:pt x="393" y="484"/>
                      <a:pt x="393" y="484"/>
                    </a:cubicBezTo>
                    <a:cubicBezTo>
                      <a:pt x="390" y="485"/>
                      <a:pt x="390" y="485"/>
                      <a:pt x="390" y="485"/>
                    </a:cubicBezTo>
                    <a:cubicBezTo>
                      <a:pt x="387" y="485"/>
                      <a:pt x="387" y="485"/>
                      <a:pt x="387" y="485"/>
                    </a:cubicBezTo>
                    <a:cubicBezTo>
                      <a:pt x="385" y="486"/>
                      <a:pt x="385" y="486"/>
                      <a:pt x="385" y="486"/>
                    </a:cubicBezTo>
                    <a:cubicBezTo>
                      <a:pt x="384" y="485"/>
                      <a:pt x="384" y="485"/>
                      <a:pt x="384" y="485"/>
                    </a:cubicBezTo>
                    <a:cubicBezTo>
                      <a:pt x="383" y="485"/>
                      <a:pt x="383" y="485"/>
                      <a:pt x="383" y="485"/>
                    </a:cubicBezTo>
                    <a:cubicBezTo>
                      <a:pt x="381" y="485"/>
                      <a:pt x="381" y="485"/>
                      <a:pt x="381" y="485"/>
                    </a:cubicBezTo>
                    <a:cubicBezTo>
                      <a:pt x="381" y="485"/>
                      <a:pt x="380" y="485"/>
                      <a:pt x="379" y="485"/>
                    </a:cubicBezTo>
                    <a:cubicBezTo>
                      <a:pt x="377" y="488"/>
                      <a:pt x="377" y="488"/>
                      <a:pt x="377" y="488"/>
                    </a:cubicBezTo>
                    <a:cubicBezTo>
                      <a:pt x="375" y="491"/>
                      <a:pt x="375" y="491"/>
                      <a:pt x="375" y="491"/>
                    </a:cubicBezTo>
                    <a:cubicBezTo>
                      <a:pt x="373" y="488"/>
                      <a:pt x="373" y="488"/>
                      <a:pt x="373" y="488"/>
                    </a:cubicBezTo>
                    <a:cubicBezTo>
                      <a:pt x="372" y="487"/>
                      <a:pt x="372" y="487"/>
                      <a:pt x="372" y="487"/>
                    </a:cubicBezTo>
                    <a:cubicBezTo>
                      <a:pt x="368" y="487"/>
                      <a:pt x="368" y="487"/>
                      <a:pt x="368" y="487"/>
                    </a:cubicBezTo>
                    <a:cubicBezTo>
                      <a:pt x="366" y="487"/>
                      <a:pt x="366" y="487"/>
                      <a:pt x="366" y="487"/>
                    </a:cubicBezTo>
                    <a:cubicBezTo>
                      <a:pt x="365" y="487"/>
                      <a:pt x="365" y="487"/>
                      <a:pt x="365" y="487"/>
                    </a:cubicBezTo>
                    <a:cubicBezTo>
                      <a:pt x="362" y="485"/>
                      <a:pt x="362" y="485"/>
                      <a:pt x="362" y="485"/>
                    </a:cubicBezTo>
                    <a:cubicBezTo>
                      <a:pt x="365" y="482"/>
                      <a:pt x="365" y="482"/>
                      <a:pt x="365" y="482"/>
                    </a:cubicBezTo>
                    <a:cubicBezTo>
                      <a:pt x="368" y="482"/>
                      <a:pt x="368" y="482"/>
                      <a:pt x="368" y="482"/>
                    </a:cubicBezTo>
                    <a:cubicBezTo>
                      <a:pt x="370" y="484"/>
                      <a:pt x="370" y="484"/>
                      <a:pt x="370" y="484"/>
                    </a:cubicBezTo>
                    <a:cubicBezTo>
                      <a:pt x="371" y="484"/>
                      <a:pt x="371" y="484"/>
                      <a:pt x="371" y="484"/>
                    </a:cubicBezTo>
                    <a:cubicBezTo>
                      <a:pt x="373" y="483"/>
                      <a:pt x="373" y="483"/>
                      <a:pt x="373" y="483"/>
                    </a:cubicBezTo>
                    <a:cubicBezTo>
                      <a:pt x="376" y="483"/>
                      <a:pt x="376" y="483"/>
                      <a:pt x="376" y="483"/>
                    </a:cubicBezTo>
                    <a:cubicBezTo>
                      <a:pt x="378" y="481"/>
                      <a:pt x="378" y="481"/>
                      <a:pt x="378" y="481"/>
                    </a:cubicBezTo>
                    <a:cubicBezTo>
                      <a:pt x="380" y="481"/>
                      <a:pt x="380" y="481"/>
                      <a:pt x="380" y="481"/>
                    </a:cubicBezTo>
                    <a:cubicBezTo>
                      <a:pt x="383" y="481"/>
                      <a:pt x="383" y="481"/>
                      <a:pt x="383" y="481"/>
                    </a:cubicBezTo>
                    <a:cubicBezTo>
                      <a:pt x="384" y="481"/>
                      <a:pt x="384" y="481"/>
                      <a:pt x="384" y="481"/>
                    </a:cubicBezTo>
                    <a:cubicBezTo>
                      <a:pt x="385" y="481"/>
                      <a:pt x="385" y="481"/>
                      <a:pt x="385" y="481"/>
                    </a:cubicBezTo>
                    <a:cubicBezTo>
                      <a:pt x="385" y="480"/>
                      <a:pt x="385" y="480"/>
                      <a:pt x="385" y="480"/>
                    </a:cubicBezTo>
                    <a:cubicBezTo>
                      <a:pt x="383" y="480"/>
                      <a:pt x="383" y="480"/>
                      <a:pt x="383" y="480"/>
                    </a:cubicBezTo>
                    <a:cubicBezTo>
                      <a:pt x="383" y="479"/>
                      <a:pt x="383" y="479"/>
                      <a:pt x="383" y="479"/>
                    </a:cubicBezTo>
                    <a:cubicBezTo>
                      <a:pt x="382" y="479"/>
                      <a:pt x="382" y="479"/>
                      <a:pt x="382" y="479"/>
                    </a:cubicBezTo>
                    <a:cubicBezTo>
                      <a:pt x="380" y="480"/>
                      <a:pt x="380" y="480"/>
                      <a:pt x="380" y="480"/>
                    </a:cubicBezTo>
                    <a:cubicBezTo>
                      <a:pt x="378" y="479"/>
                      <a:pt x="378" y="479"/>
                      <a:pt x="378" y="479"/>
                    </a:cubicBezTo>
                    <a:cubicBezTo>
                      <a:pt x="374" y="479"/>
                      <a:pt x="374" y="479"/>
                      <a:pt x="374" y="479"/>
                    </a:cubicBezTo>
                    <a:cubicBezTo>
                      <a:pt x="371" y="480"/>
                      <a:pt x="371" y="480"/>
                      <a:pt x="371" y="480"/>
                    </a:cubicBezTo>
                    <a:cubicBezTo>
                      <a:pt x="369" y="480"/>
                      <a:pt x="369" y="480"/>
                      <a:pt x="369" y="480"/>
                    </a:cubicBezTo>
                    <a:cubicBezTo>
                      <a:pt x="366" y="479"/>
                      <a:pt x="366" y="479"/>
                      <a:pt x="366" y="479"/>
                    </a:cubicBezTo>
                    <a:cubicBezTo>
                      <a:pt x="365" y="478"/>
                      <a:pt x="365" y="478"/>
                      <a:pt x="365" y="478"/>
                    </a:cubicBezTo>
                    <a:cubicBezTo>
                      <a:pt x="364" y="477"/>
                      <a:pt x="364" y="477"/>
                      <a:pt x="364" y="477"/>
                    </a:cubicBezTo>
                    <a:cubicBezTo>
                      <a:pt x="362" y="478"/>
                      <a:pt x="362" y="478"/>
                      <a:pt x="362" y="478"/>
                    </a:cubicBezTo>
                    <a:cubicBezTo>
                      <a:pt x="359" y="478"/>
                      <a:pt x="359" y="478"/>
                      <a:pt x="359" y="478"/>
                    </a:cubicBezTo>
                    <a:cubicBezTo>
                      <a:pt x="354" y="480"/>
                      <a:pt x="354" y="480"/>
                      <a:pt x="354" y="480"/>
                    </a:cubicBezTo>
                    <a:cubicBezTo>
                      <a:pt x="353" y="479"/>
                      <a:pt x="353" y="479"/>
                      <a:pt x="353" y="479"/>
                    </a:cubicBezTo>
                    <a:cubicBezTo>
                      <a:pt x="354" y="476"/>
                      <a:pt x="354" y="476"/>
                      <a:pt x="354" y="476"/>
                    </a:cubicBezTo>
                    <a:cubicBezTo>
                      <a:pt x="357" y="474"/>
                      <a:pt x="357" y="474"/>
                      <a:pt x="357" y="474"/>
                    </a:cubicBezTo>
                    <a:cubicBezTo>
                      <a:pt x="361" y="474"/>
                      <a:pt x="361" y="474"/>
                      <a:pt x="361" y="474"/>
                    </a:cubicBezTo>
                    <a:cubicBezTo>
                      <a:pt x="365" y="472"/>
                      <a:pt x="365" y="472"/>
                      <a:pt x="365" y="472"/>
                    </a:cubicBezTo>
                    <a:cubicBezTo>
                      <a:pt x="366" y="472"/>
                      <a:pt x="366" y="472"/>
                      <a:pt x="366" y="472"/>
                    </a:cubicBezTo>
                    <a:cubicBezTo>
                      <a:pt x="366" y="470"/>
                      <a:pt x="366" y="470"/>
                      <a:pt x="366" y="470"/>
                    </a:cubicBezTo>
                    <a:cubicBezTo>
                      <a:pt x="367" y="468"/>
                      <a:pt x="367" y="468"/>
                      <a:pt x="367" y="468"/>
                    </a:cubicBezTo>
                    <a:cubicBezTo>
                      <a:pt x="369" y="468"/>
                      <a:pt x="369" y="468"/>
                      <a:pt x="369" y="468"/>
                    </a:cubicBezTo>
                    <a:cubicBezTo>
                      <a:pt x="370" y="468"/>
                      <a:pt x="370" y="468"/>
                      <a:pt x="370" y="468"/>
                    </a:cubicBezTo>
                    <a:cubicBezTo>
                      <a:pt x="370" y="467"/>
                      <a:pt x="370" y="467"/>
                      <a:pt x="370" y="467"/>
                    </a:cubicBezTo>
                    <a:cubicBezTo>
                      <a:pt x="370" y="466"/>
                      <a:pt x="370" y="466"/>
                      <a:pt x="370" y="466"/>
                    </a:cubicBezTo>
                    <a:cubicBezTo>
                      <a:pt x="370" y="466"/>
                      <a:pt x="370" y="466"/>
                      <a:pt x="370" y="466"/>
                    </a:cubicBezTo>
                    <a:cubicBezTo>
                      <a:pt x="367" y="465"/>
                      <a:pt x="367" y="465"/>
                      <a:pt x="367" y="465"/>
                    </a:cubicBezTo>
                    <a:cubicBezTo>
                      <a:pt x="366" y="463"/>
                      <a:pt x="366" y="463"/>
                      <a:pt x="366" y="463"/>
                    </a:cubicBezTo>
                    <a:cubicBezTo>
                      <a:pt x="369" y="461"/>
                      <a:pt x="369" y="461"/>
                      <a:pt x="369" y="461"/>
                    </a:cubicBezTo>
                    <a:cubicBezTo>
                      <a:pt x="371" y="461"/>
                      <a:pt x="371" y="461"/>
                      <a:pt x="371" y="461"/>
                    </a:cubicBezTo>
                    <a:cubicBezTo>
                      <a:pt x="371" y="462"/>
                      <a:pt x="371" y="462"/>
                      <a:pt x="371" y="462"/>
                    </a:cubicBezTo>
                    <a:cubicBezTo>
                      <a:pt x="372" y="462"/>
                      <a:pt x="372" y="462"/>
                      <a:pt x="372" y="462"/>
                    </a:cubicBezTo>
                    <a:cubicBezTo>
                      <a:pt x="372" y="462"/>
                      <a:pt x="372" y="462"/>
                      <a:pt x="372" y="462"/>
                    </a:cubicBezTo>
                    <a:cubicBezTo>
                      <a:pt x="371" y="461"/>
                      <a:pt x="371" y="461"/>
                      <a:pt x="371" y="461"/>
                    </a:cubicBezTo>
                    <a:cubicBezTo>
                      <a:pt x="371" y="456"/>
                      <a:pt x="371" y="456"/>
                      <a:pt x="371" y="456"/>
                    </a:cubicBezTo>
                    <a:cubicBezTo>
                      <a:pt x="374" y="458"/>
                      <a:pt x="374" y="458"/>
                      <a:pt x="374" y="458"/>
                    </a:cubicBezTo>
                    <a:cubicBezTo>
                      <a:pt x="376" y="459"/>
                      <a:pt x="376" y="459"/>
                      <a:pt x="376" y="459"/>
                    </a:cubicBezTo>
                    <a:cubicBezTo>
                      <a:pt x="376" y="461"/>
                      <a:pt x="376" y="461"/>
                      <a:pt x="376" y="461"/>
                    </a:cubicBezTo>
                    <a:cubicBezTo>
                      <a:pt x="377" y="463"/>
                      <a:pt x="377" y="463"/>
                      <a:pt x="377" y="463"/>
                    </a:cubicBezTo>
                    <a:cubicBezTo>
                      <a:pt x="378" y="463"/>
                      <a:pt x="378" y="463"/>
                      <a:pt x="378" y="463"/>
                    </a:cubicBezTo>
                    <a:cubicBezTo>
                      <a:pt x="380" y="463"/>
                      <a:pt x="380" y="463"/>
                      <a:pt x="380" y="463"/>
                    </a:cubicBezTo>
                    <a:cubicBezTo>
                      <a:pt x="383" y="463"/>
                      <a:pt x="383" y="463"/>
                      <a:pt x="383" y="463"/>
                    </a:cubicBezTo>
                    <a:cubicBezTo>
                      <a:pt x="390" y="459"/>
                      <a:pt x="390" y="459"/>
                      <a:pt x="390" y="459"/>
                    </a:cubicBezTo>
                    <a:cubicBezTo>
                      <a:pt x="391" y="459"/>
                      <a:pt x="391" y="459"/>
                      <a:pt x="391" y="459"/>
                    </a:cubicBezTo>
                    <a:cubicBezTo>
                      <a:pt x="393" y="459"/>
                      <a:pt x="393" y="459"/>
                      <a:pt x="393" y="459"/>
                    </a:cubicBezTo>
                    <a:cubicBezTo>
                      <a:pt x="394" y="457"/>
                      <a:pt x="394" y="457"/>
                      <a:pt x="394" y="457"/>
                    </a:cubicBezTo>
                    <a:cubicBezTo>
                      <a:pt x="396" y="457"/>
                      <a:pt x="396" y="457"/>
                      <a:pt x="396" y="457"/>
                    </a:cubicBezTo>
                    <a:cubicBezTo>
                      <a:pt x="396" y="455"/>
                      <a:pt x="396" y="455"/>
                      <a:pt x="396" y="455"/>
                    </a:cubicBezTo>
                    <a:cubicBezTo>
                      <a:pt x="395" y="452"/>
                      <a:pt x="395" y="452"/>
                      <a:pt x="395" y="452"/>
                    </a:cubicBezTo>
                    <a:cubicBezTo>
                      <a:pt x="394" y="452"/>
                      <a:pt x="394" y="452"/>
                      <a:pt x="394" y="452"/>
                    </a:cubicBezTo>
                    <a:cubicBezTo>
                      <a:pt x="391" y="451"/>
                      <a:pt x="391" y="451"/>
                      <a:pt x="391" y="451"/>
                    </a:cubicBezTo>
                    <a:cubicBezTo>
                      <a:pt x="385" y="449"/>
                      <a:pt x="385" y="449"/>
                      <a:pt x="385" y="449"/>
                    </a:cubicBezTo>
                    <a:cubicBezTo>
                      <a:pt x="382" y="450"/>
                      <a:pt x="382" y="450"/>
                      <a:pt x="382" y="450"/>
                    </a:cubicBezTo>
                    <a:cubicBezTo>
                      <a:pt x="380" y="448"/>
                      <a:pt x="380" y="448"/>
                      <a:pt x="380" y="448"/>
                    </a:cubicBezTo>
                    <a:cubicBezTo>
                      <a:pt x="380" y="447"/>
                      <a:pt x="380" y="447"/>
                      <a:pt x="380" y="447"/>
                    </a:cubicBezTo>
                    <a:cubicBezTo>
                      <a:pt x="378" y="448"/>
                      <a:pt x="378" y="448"/>
                      <a:pt x="378" y="448"/>
                    </a:cubicBezTo>
                    <a:cubicBezTo>
                      <a:pt x="377" y="448"/>
                      <a:pt x="377" y="448"/>
                      <a:pt x="377" y="448"/>
                    </a:cubicBezTo>
                    <a:cubicBezTo>
                      <a:pt x="374" y="450"/>
                      <a:pt x="374" y="450"/>
                      <a:pt x="374" y="450"/>
                    </a:cubicBezTo>
                    <a:cubicBezTo>
                      <a:pt x="372" y="450"/>
                      <a:pt x="372" y="450"/>
                      <a:pt x="372" y="450"/>
                    </a:cubicBezTo>
                    <a:cubicBezTo>
                      <a:pt x="369" y="448"/>
                      <a:pt x="369" y="448"/>
                      <a:pt x="369" y="448"/>
                    </a:cubicBezTo>
                    <a:cubicBezTo>
                      <a:pt x="369" y="443"/>
                      <a:pt x="369" y="443"/>
                      <a:pt x="369" y="443"/>
                    </a:cubicBezTo>
                    <a:cubicBezTo>
                      <a:pt x="372" y="446"/>
                      <a:pt x="372" y="446"/>
                      <a:pt x="372" y="446"/>
                    </a:cubicBezTo>
                    <a:cubicBezTo>
                      <a:pt x="373" y="445"/>
                      <a:pt x="373" y="445"/>
                      <a:pt x="373" y="445"/>
                    </a:cubicBezTo>
                    <a:cubicBezTo>
                      <a:pt x="374" y="444"/>
                      <a:pt x="374" y="444"/>
                      <a:pt x="374" y="444"/>
                    </a:cubicBezTo>
                    <a:cubicBezTo>
                      <a:pt x="377" y="444"/>
                      <a:pt x="377" y="444"/>
                      <a:pt x="377" y="444"/>
                    </a:cubicBezTo>
                    <a:cubicBezTo>
                      <a:pt x="374" y="441"/>
                      <a:pt x="374" y="441"/>
                      <a:pt x="374" y="441"/>
                    </a:cubicBezTo>
                    <a:cubicBezTo>
                      <a:pt x="374" y="440"/>
                      <a:pt x="374" y="440"/>
                      <a:pt x="374" y="440"/>
                    </a:cubicBezTo>
                    <a:cubicBezTo>
                      <a:pt x="369" y="440"/>
                      <a:pt x="369" y="440"/>
                      <a:pt x="369" y="440"/>
                    </a:cubicBezTo>
                    <a:cubicBezTo>
                      <a:pt x="372" y="437"/>
                      <a:pt x="372" y="437"/>
                      <a:pt x="372" y="437"/>
                    </a:cubicBezTo>
                    <a:cubicBezTo>
                      <a:pt x="374" y="436"/>
                      <a:pt x="374" y="436"/>
                      <a:pt x="374" y="436"/>
                    </a:cubicBezTo>
                    <a:cubicBezTo>
                      <a:pt x="374" y="436"/>
                      <a:pt x="374" y="436"/>
                      <a:pt x="374" y="436"/>
                    </a:cubicBezTo>
                    <a:cubicBezTo>
                      <a:pt x="374" y="433"/>
                      <a:pt x="374" y="433"/>
                      <a:pt x="374" y="433"/>
                    </a:cubicBezTo>
                    <a:cubicBezTo>
                      <a:pt x="375" y="431"/>
                      <a:pt x="375" y="431"/>
                      <a:pt x="375" y="431"/>
                    </a:cubicBezTo>
                    <a:cubicBezTo>
                      <a:pt x="378" y="434"/>
                      <a:pt x="378" y="434"/>
                      <a:pt x="378" y="434"/>
                    </a:cubicBezTo>
                    <a:cubicBezTo>
                      <a:pt x="379" y="436"/>
                      <a:pt x="379" y="436"/>
                      <a:pt x="379" y="436"/>
                    </a:cubicBezTo>
                    <a:cubicBezTo>
                      <a:pt x="380" y="438"/>
                      <a:pt x="380" y="438"/>
                      <a:pt x="380" y="438"/>
                    </a:cubicBezTo>
                    <a:cubicBezTo>
                      <a:pt x="380" y="439"/>
                      <a:pt x="380" y="439"/>
                      <a:pt x="380" y="439"/>
                    </a:cubicBezTo>
                    <a:cubicBezTo>
                      <a:pt x="383" y="442"/>
                      <a:pt x="383" y="442"/>
                      <a:pt x="383" y="442"/>
                    </a:cubicBezTo>
                    <a:cubicBezTo>
                      <a:pt x="383" y="443"/>
                      <a:pt x="383" y="443"/>
                      <a:pt x="383" y="443"/>
                    </a:cubicBezTo>
                    <a:cubicBezTo>
                      <a:pt x="384" y="445"/>
                      <a:pt x="384" y="445"/>
                      <a:pt x="384" y="445"/>
                    </a:cubicBezTo>
                    <a:cubicBezTo>
                      <a:pt x="385" y="445"/>
                      <a:pt x="385" y="445"/>
                      <a:pt x="385" y="445"/>
                    </a:cubicBezTo>
                    <a:cubicBezTo>
                      <a:pt x="387" y="444"/>
                      <a:pt x="387" y="444"/>
                      <a:pt x="387" y="444"/>
                    </a:cubicBezTo>
                    <a:cubicBezTo>
                      <a:pt x="390" y="445"/>
                      <a:pt x="390" y="445"/>
                      <a:pt x="390" y="445"/>
                    </a:cubicBezTo>
                    <a:cubicBezTo>
                      <a:pt x="392" y="444"/>
                      <a:pt x="392" y="444"/>
                      <a:pt x="392" y="444"/>
                    </a:cubicBezTo>
                    <a:cubicBezTo>
                      <a:pt x="394" y="443"/>
                      <a:pt x="394" y="443"/>
                      <a:pt x="394" y="443"/>
                    </a:cubicBezTo>
                    <a:cubicBezTo>
                      <a:pt x="396" y="445"/>
                      <a:pt x="396" y="445"/>
                      <a:pt x="396" y="445"/>
                    </a:cubicBezTo>
                    <a:cubicBezTo>
                      <a:pt x="396" y="447"/>
                      <a:pt x="396" y="447"/>
                      <a:pt x="396" y="447"/>
                    </a:cubicBezTo>
                    <a:cubicBezTo>
                      <a:pt x="400" y="452"/>
                      <a:pt x="400" y="452"/>
                      <a:pt x="400" y="452"/>
                    </a:cubicBezTo>
                    <a:cubicBezTo>
                      <a:pt x="401" y="453"/>
                      <a:pt x="401" y="453"/>
                      <a:pt x="401" y="453"/>
                    </a:cubicBezTo>
                    <a:cubicBezTo>
                      <a:pt x="401" y="452"/>
                      <a:pt x="401" y="452"/>
                      <a:pt x="401" y="452"/>
                    </a:cubicBezTo>
                    <a:cubicBezTo>
                      <a:pt x="406" y="452"/>
                      <a:pt x="406" y="452"/>
                      <a:pt x="406" y="452"/>
                    </a:cubicBezTo>
                    <a:cubicBezTo>
                      <a:pt x="407" y="454"/>
                      <a:pt x="407" y="454"/>
                      <a:pt x="407" y="454"/>
                    </a:cubicBezTo>
                    <a:cubicBezTo>
                      <a:pt x="406" y="456"/>
                      <a:pt x="406" y="456"/>
                      <a:pt x="406" y="456"/>
                    </a:cubicBezTo>
                    <a:cubicBezTo>
                      <a:pt x="406" y="458"/>
                      <a:pt x="406" y="458"/>
                      <a:pt x="406" y="458"/>
                    </a:cubicBezTo>
                    <a:cubicBezTo>
                      <a:pt x="406" y="461"/>
                      <a:pt x="406" y="461"/>
                      <a:pt x="406" y="461"/>
                    </a:cubicBezTo>
                    <a:cubicBezTo>
                      <a:pt x="408" y="462"/>
                      <a:pt x="408" y="462"/>
                      <a:pt x="408" y="462"/>
                    </a:cubicBezTo>
                    <a:cubicBezTo>
                      <a:pt x="409" y="465"/>
                      <a:pt x="409" y="465"/>
                      <a:pt x="409" y="465"/>
                    </a:cubicBezTo>
                    <a:cubicBezTo>
                      <a:pt x="410" y="469"/>
                      <a:pt x="410" y="469"/>
                      <a:pt x="410" y="469"/>
                    </a:cubicBezTo>
                    <a:cubicBezTo>
                      <a:pt x="412" y="472"/>
                      <a:pt x="412" y="472"/>
                      <a:pt x="412" y="472"/>
                    </a:cubicBezTo>
                    <a:cubicBezTo>
                      <a:pt x="415" y="476"/>
                      <a:pt x="415" y="476"/>
                      <a:pt x="415" y="476"/>
                    </a:cubicBezTo>
                    <a:cubicBezTo>
                      <a:pt x="419" y="479"/>
                      <a:pt x="419" y="479"/>
                      <a:pt x="419" y="479"/>
                    </a:cubicBezTo>
                    <a:cubicBezTo>
                      <a:pt x="420" y="479"/>
                      <a:pt x="420" y="479"/>
                      <a:pt x="420" y="479"/>
                    </a:cubicBezTo>
                    <a:cubicBezTo>
                      <a:pt x="422" y="478"/>
                      <a:pt x="422" y="478"/>
                      <a:pt x="422" y="478"/>
                    </a:cubicBezTo>
                    <a:cubicBezTo>
                      <a:pt x="423" y="478"/>
                      <a:pt x="423" y="478"/>
                      <a:pt x="423" y="478"/>
                    </a:cubicBezTo>
                    <a:cubicBezTo>
                      <a:pt x="423" y="478"/>
                      <a:pt x="423" y="478"/>
                      <a:pt x="423" y="478"/>
                    </a:cubicBezTo>
                    <a:cubicBezTo>
                      <a:pt x="423" y="477"/>
                      <a:pt x="423" y="477"/>
                      <a:pt x="423" y="477"/>
                    </a:cubicBezTo>
                    <a:cubicBezTo>
                      <a:pt x="423" y="474"/>
                      <a:pt x="423" y="474"/>
                      <a:pt x="423" y="474"/>
                    </a:cubicBezTo>
                    <a:cubicBezTo>
                      <a:pt x="423" y="471"/>
                      <a:pt x="423" y="471"/>
                      <a:pt x="423" y="471"/>
                    </a:cubicBezTo>
                    <a:cubicBezTo>
                      <a:pt x="424" y="468"/>
                      <a:pt x="424" y="468"/>
                      <a:pt x="424" y="468"/>
                    </a:cubicBezTo>
                    <a:cubicBezTo>
                      <a:pt x="425" y="466"/>
                      <a:pt x="425" y="466"/>
                      <a:pt x="425" y="466"/>
                    </a:cubicBezTo>
                    <a:cubicBezTo>
                      <a:pt x="427" y="466"/>
                      <a:pt x="427" y="466"/>
                      <a:pt x="427" y="466"/>
                    </a:cubicBezTo>
                    <a:cubicBezTo>
                      <a:pt x="428" y="468"/>
                      <a:pt x="428" y="468"/>
                      <a:pt x="428" y="468"/>
                    </a:cubicBezTo>
                    <a:cubicBezTo>
                      <a:pt x="427" y="470"/>
                      <a:pt x="427" y="470"/>
                      <a:pt x="427" y="470"/>
                    </a:cubicBezTo>
                    <a:cubicBezTo>
                      <a:pt x="427" y="472"/>
                      <a:pt x="427" y="472"/>
                      <a:pt x="427" y="472"/>
                    </a:cubicBezTo>
                    <a:cubicBezTo>
                      <a:pt x="428" y="474"/>
                      <a:pt x="428" y="474"/>
                      <a:pt x="428" y="474"/>
                    </a:cubicBezTo>
                    <a:cubicBezTo>
                      <a:pt x="427" y="477"/>
                      <a:pt x="427" y="477"/>
                      <a:pt x="427" y="477"/>
                    </a:cubicBezTo>
                    <a:cubicBezTo>
                      <a:pt x="427" y="477"/>
                      <a:pt x="427" y="477"/>
                      <a:pt x="427" y="477"/>
                    </a:cubicBezTo>
                    <a:cubicBezTo>
                      <a:pt x="428" y="477"/>
                      <a:pt x="428" y="477"/>
                      <a:pt x="428" y="477"/>
                    </a:cubicBezTo>
                    <a:cubicBezTo>
                      <a:pt x="430" y="476"/>
                      <a:pt x="430" y="476"/>
                      <a:pt x="430" y="476"/>
                    </a:cubicBezTo>
                    <a:cubicBezTo>
                      <a:pt x="432" y="477"/>
                      <a:pt x="432" y="477"/>
                      <a:pt x="432" y="477"/>
                    </a:cubicBezTo>
                    <a:cubicBezTo>
                      <a:pt x="433" y="479"/>
                      <a:pt x="433" y="479"/>
                      <a:pt x="433" y="479"/>
                    </a:cubicBezTo>
                    <a:cubicBezTo>
                      <a:pt x="432" y="480"/>
                      <a:pt x="432" y="480"/>
                      <a:pt x="432" y="480"/>
                    </a:cubicBezTo>
                    <a:cubicBezTo>
                      <a:pt x="434" y="480"/>
                      <a:pt x="434" y="480"/>
                      <a:pt x="434" y="480"/>
                    </a:cubicBezTo>
                    <a:cubicBezTo>
                      <a:pt x="434" y="479"/>
                      <a:pt x="434" y="479"/>
                      <a:pt x="434" y="479"/>
                    </a:cubicBezTo>
                    <a:cubicBezTo>
                      <a:pt x="434" y="478"/>
                      <a:pt x="434" y="478"/>
                      <a:pt x="434" y="478"/>
                    </a:cubicBezTo>
                    <a:cubicBezTo>
                      <a:pt x="434" y="477"/>
                      <a:pt x="434" y="477"/>
                      <a:pt x="434" y="477"/>
                    </a:cubicBezTo>
                    <a:cubicBezTo>
                      <a:pt x="434" y="472"/>
                      <a:pt x="434" y="472"/>
                      <a:pt x="434" y="472"/>
                    </a:cubicBezTo>
                    <a:cubicBezTo>
                      <a:pt x="435" y="471"/>
                      <a:pt x="435" y="471"/>
                      <a:pt x="435" y="471"/>
                    </a:cubicBezTo>
                    <a:cubicBezTo>
                      <a:pt x="435" y="468"/>
                      <a:pt x="435" y="468"/>
                      <a:pt x="435" y="468"/>
                    </a:cubicBezTo>
                    <a:cubicBezTo>
                      <a:pt x="435" y="468"/>
                      <a:pt x="435" y="468"/>
                      <a:pt x="435" y="468"/>
                    </a:cubicBezTo>
                    <a:cubicBezTo>
                      <a:pt x="435" y="467"/>
                      <a:pt x="435" y="467"/>
                      <a:pt x="435" y="467"/>
                    </a:cubicBezTo>
                    <a:cubicBezTo>
                      <a:pt x="433" y="467"/>
                      <a:pt x="433" y="467"/>
                      <a:pt x="433" y="467"/>
                    </a:cubicBezTo>
                    <a:cubicBezTo>
                      <a:pt x="434" y="464"/>
                      <a:pt x="434" y="464"/>
                      <a:pt x="434" y="464"/>
                    </a:cubicBezTo>
                    <a:cubicBezTo>
                      <a:pt x="431" y="465"/>
                      <a:pt x="431" y="465"/>
                      <a:pt x="431" y="465"/>
                    </a:cubicBezTo>
                    <a:cubicBezTo>
                      <a:pt x="431" y="462"/>
                      <a:pt x="431" y="462"/>
                      <a:pt x="431" y="462"/>
                    </a:cubicBezTo>
                    <a:cubicBezTo>
                      <a:pt x="432" y="460"/>
                      <a:pt x="432" y="460"/>
                      <a:pt x="432" y="460"/>
                    </a:cubicBezTo>
                    <a:cubicBezTo>
                      <a:pt x="434" y="460"/>
                      <a:pt x="434" y="460"/>
                      <a:pt x="434" y="460"/>
                    </a:cubicBezTo>
                    <a:cubicBezTo>
                      <a:pt x="435" y="459"/>
                      <a:pt x="435" y="459"/>
                      <a:pt x="435" y="459"/>
                    </a:cubicBezTo>
                    <a:cubicBezTo>
                      <a:pt x="435" y="458"/>
                      <a:pt x="435" y="458"/>
                      <a:pt x="435" y="458"/>
                    </a:cubicBezTo>
                    <a:cubicBezTo>
                      <a:pt x="434" y="459"/>
                      <a:pt x="434" y="459"/>
                      <a:pt x="434" y="459"/>
                    </a:cubicBezTo>
                    <a:cubicBezTo>
                      <a:pt x="433" y="456"/>
                      <a:pt x="433" y="456"/>
                      <a:pt x="433" y="456"/>
                    </a:cubicBezTo>
                    <a:cubicBezTo>
                      <a:pt x="435" y="452"/>
                      <a:pt x="435" y="452"/>
                      <a:pt x="435" y="452"/>
                    </a:cubicBezTo>
                    <a:cubicBezTo>
                      <a:pt x="434" y="453"/>
                      <a:pt x="434" y="453"/>
                      <a:pt x="434" y="453"/>
                    </a:cubicBezTo>
                    <a:cubicBezTo>
                      <a:pt x="432" y="455"/>
                      <a:pt x="432" y="455"/>
                      <a:pt x="432" y="455"/>
                    </a:cubicBezTo>
                    <a:cubicBezTo>
                      <a:pt x="432" y="459"/>
                      <a:pt x="432" y="459"/>
                      <a:pt x="432" y="459"/>
                    </a:cubicBezTo>
                    <a:cubicBezTo>
                      <a:pt x="429" y="460"/>
                      <a:pt x="429" y="460"/>
                      <a:pt x="429" y="460"/>
                    </a:cubicBezTo>
                    <a:cubicBezTo>
                      <a:pt x="428" y="457"/>
                      <a:pt x="428" y="457"/>
                      <a:pt x="428" y="457"/>
                    </a:cubicBezTo>
                    <a:cubicBezTo>
                      <a:pt x="429" y="454"/>
                      <a:pt x="429" y="454"/>
                      <a:pt x="429" y="454"/>
                    </a:cubicBezTo>
                    <a:cubicBezTo>
                      <a:pt x="429" y="453"/>
                      <a:pt x="429" y="453"/>
                      <a:pt x="429" y="453"/>
                    </a:cubicBezTo>
                    <a:cubicBezTo>
                      <a:pt x="428" y="451"/>
                      <a:pt x="428" y="451"/>
                      <a:pt x="428" y="451"/>
                    </a:cubicBezTo>
                    <a:cubicBezTo>
                      <a:pt x="429" y="448"/>
                      <a:pt x="429" y="448"/>
                      <a:pt x="429" y="448"/>
                    </a:cubicBezTo>
                    <a:cubicBezTo>
                      <a:pt x="431" y="447"/>
                      <a:pt x="431" y="447"/>
                      <a:pt x="431" y="447"/>
                    </a:cubicBezTo>
                    <a:cubicBezTo>
                      <a:pt x="433" y="446"/>
                      <a:pt x="433" y="446"/>
                      <a:pt x="433" y="446"/>
                    </a:cubicBezTo>
                    <a:cubicBezTo>
                      <a:pt x="434" y="445"/>
                      <a:pt x="434" y="445"/>
                      <a:pt x="434" y="445"/>
                    </a:cubicBezTo>
                    <a:cubicBezTo>
                      <a:pt x="433" y="444"/>
                      <a:pt x="433" y="444"/>
                      <a:pt x="433" y="444"/>
                    </a:cubicBezTo>
                    <a:cubicBezTo>
                      <a:pt x="432" y="444"/>
                      <a:pt x="432" y="444"/>
                      <a:pt x="432" y="444"/>
                    </a:cubicBezTo>
                    <a:cubicBezTo>
                      <a:pt x="432" y="445"/>
                      <a:pt x="432" y="445"/>
                      <a:pt x="432" y="445"/>
                    </a:cubicBezTo>
                    <a:cubicBezTo>
                      <a:pt x="431" y="446"/>
                      <a:pt x="431" y="446"/>
                      <a:pt x="431" y="446"/>
                    </a:cubicBezTo>
                    <a:cubicBezTo>
                      <a:pt x="427" y="450"/>
                      <a:pt x="427" y="450"/>
                      <a:pt x="427" y="450"/>
                    </a:cubicBezTo>
                    <a:cubicBezTo>
                      <a:pt x="429" y="444"/>
                      <a:pt x="429" y="444"/>
                      <a:pt x="429" y="444"/>
                    </a:cubicBezTo>
                    <a:cubicBezTo>
                      <a:pt x="428" y="445"/>
                      <a:pt x="428" y="445"/>
                      <a:pt x="428" y="445"/>
                    </a:cubicBezTo>
                    <a:cubicBezTo>
                      <a:pt x="424" y="449"/>
                      <a:pt x="424" y="449"/>
                      <a:pt x="424" y="449"/>
                    </a:cubicBezTo>
                    <a:cubicBezTo>
                      <a:pt x="424" y="446"/>
                      <a:pt x="424" y="446"/>
                      <a:pt x="424" y="446"/>
                    </a:cubicBezTo>
                    <a:cubicBezTo>
                      <a:pt x="425" y="444"/>
                      <a:pt x="425" y="444"/>
                      <a:pt x="425" y="444"/>
                    </a:cubicBezTo>
                    <a:cubicBezTo>
                      <a:pt x="426" y="442"/>
                      <a:pt x="426" y="442"/>
                      <a:pt x="426" y="442"/>
                    </a:cubicBezTo>
                    <a:cubicBezTo>
                      <a:pt x="427" y="441"/>
                      <a:pt x="427" y="441"/>
                      <a:pt x="427" y="441"/>
                    </a:cubicBezTo>
                    <a:cubicBezTo>
                      <a:pt x="428" y="439"/>
                      <a:pt x="428" y="439"/>
                      <a:pt x="428" y="439"/>
                    </a:cubicBezTo>
                    <a:cubicBezTo>
                      <a:pt x="427" y="438"/>
                      <a:pt x="427" y="438"/>
                      <a:pt x="427" y="438"/>
                    </a:cubicBezTo>
                    <a:cubicBezTo>
                      <a:pt x="427" y="437"/>
                      <a:pt x="427" y="437"/>
                      <a:pt x="427" y="437"/>
                    </a:cubicBezTo>
                    <a:cubicBezTo>
                      <a:pt x="426" y="437"/>
                      <a:pt x="426" y="437"/>
                      <a:pt x="426" y="437"/>
                    </a:cubicBezTo>
                    <a:cubicBezTo>
                      <a:pt x="424" y="435"/>
                      <a:pt x="424" y="435"/>
                      <a:pt x="424" y="435"/>
                    </a:cubicBezTo>
                    <a:cubicBezTo>
                      <a:pt x="424" y="434"/>
                      <a:pt x="424" y="434"/>
                      <a:pt x="424" y="434"/>
                    </a:cubicBezTo>
                    <a:cubicBezTo>
                      <a:pt x="423" y="433"/>
                      <a:pt x="423" y="433"/>
                      <a:pt x="423" y="433"/>
                    </a:cubicBezTo>
                    <a:cubicBezTo>
                      <a:pt x="421" y="432"/>
                      <a:pt x="421" y="432"/>
                      <a:pt x="421" y="432"/>
                    </a:cubicBezTo>
                    <a:cubicBezTo>
                      <a:pt x="420" y="432"/>
                      <a:pt x="420" y="432"/>
                      <a:pt x="420" y="432"/>
                    </a:cubicBezTo>
                    <a:cubicBezTo>
                      <a:pt x="419" y="431"/>
                      <a:pt x="419" y="431"/>
                      <a:pt x="419" y="431"/>
                    </a:cubicBezTo>
                    <a:cubicBezTo>
                      <a:pt x="417" y="431"/>
                      <a:pt x="417" y="431"/>
                      <a:pt x="417" y="431"/>
                    </a:cubicBezTo>
                    <a:cubicBezTo>
                      <a:pt x="417" y="429"/>
                      <a:pt x="417" y="429"/>
                      <a:pt x="417" y="429"/>
                    </a:cubicBezTo>
                    <a:cubicBezTo>
                      <a:pt x="416" y="429"/>
                      <a:pt x="416" y="429"/>
                      <a:pt x="416" y="429"/>
                    </a:cubicBezTo>
                    <a:cubicBezTo>
                      <a:pt x="412" y="426"/>
                      <a:pt x="412" y="426"/>
                      <a:pt x="412" y="426"/>
                    </a:cubicBezTo>
                    <a:cubicBezTo>
                      <a:pt x="412" y="425"/>
                      <a:pt x="412" y="425"/>
                      <a:pt x="412" y="425"/>
                    </a:cubicBezTo>
                    <a:cubicBezTo>
                      <a:pt x="410" y="424"/>
                      <a:pt x="410" y="424"/>
                      <a:pt x="410" y="424"/>
                    </a:cubicBezTo>
                    <a:cubicBezTo>
                      <a:pt x="408" y="424"/>
                      <a:pt x="408" y="424"/>
                      <a:pt x="408" y="424"/>
                    </a:cubicBezTo>
                    <a:cubicBezTo>
                      <a:pt x="406" y="424"/>
                      <a:pt x="406" y="424"/>
                      <a:pt x="406" y="424"/>
                    </a:cubicBezTo>
                    <a:cubicBezTo>
                      <a:pt x="402" y="429"/>
                      <a:pt x="402" y="429"/>
                      <a:pt x="402" y="429"/>
                    </a:cubicBezTo>
                    <a:cubicBezTo>
                      <a:pt x="403" y="424"/>
                      <a:pt x="403" y="424"/>
                      <a:pt x="403" y="424"/>
                    </a:cubicBezTo>
                    <a:cubicBezTo>
                      <a:pt x="402" y="424"/>
                      <a:pt x="402" y="424"/>
                      <a:pt x="402" y="424"/>
                    </a:cubicBezTo>
                    <a:cubicBezTo>
                      <a:pt x="399" y="423"/>
                      <a:pt x="399" y="423"/>
                      <a:pt x="399" y="423"/>
                    </a:cubicBezTo>
                    <a:cubicBezTo>
                      <a:pt x="397" y="423"/>
                      <a:pt x="397" y="423"/>
                      <a:pt x="397" y="423"/>
                    </a:cubicBezTo>
                    <a:cubicBezTo>
                      <a:pt x="394" y="423"/>
                      <a:pt x="394" y="423"/>
                      <a:pt x="394" y="423"/>
                    </a:cubicBezTo>
                    <a:cubicBezTo>
                      <a:pt x="392" y="422"/>
                      <a:pt x="392" y="422"/>
                      <a:pt x="392" y="422"/>
                    </a:cubicBezTo>
                    <a:cubicBezTo>
                      <a:pt x="395" y="419"/>
                      <a:pt x="395" y="419"/>
                      <a:pt x="395" y="419"/>
                    </a:cubicBezTo>
                    <a:cubicBezTo>
                      <a:pt x="396" y="419"/>
                      <a:pt x="396" y="419"/>
                      <a:pt x="396" y="419"/>
                    </a:cubicBezTo>
                    <a:cubicBezTo>
                      <a:pt x="401" y="419"/>
                      <a:pt x="401" y="419"/>
                      <a:pt x="401" y="419"/>
                    </a:cubicBezTo>
                    <a:cubicBezTo>
                      <a:pt x="403" y="420"/>
                      <a:pt x="403" y="420"/>
                      <a:pt x="403" y="420"/>
                    </a:cubicBezTo>
                    <a:cubicBezTo>
                      <a:pt x="405" y="420"/>
                      <a:pt x="405" y="420"/>
                      <a:pt x="405" y="420"/>
                    </a:cubicBezTo>
                    <a:cubicBezTo>
                      <a:pt x="407" y="420"/>
                      <a:pt x="407" y="420"/>
                      <a:pt x="407" y="420"/>
                    </a:cubicBezTo>
                    <a:cubicBezTo>
                      <a:pt x="408" y="419"/>
                      <a:pt x="408" y="419"/>
                      <a:pt x="408" y="419"/>
                    </a:cubicBezTo>
                    <a:cubicBezTo>
                      <a:pt x="408" y="415"/>
                      <a:pt x="408" y="415"/>
                      <a:pt x="408" y="415"/>
                    </a:cubicBezTo>
                    <a:cubicBezTo>
                      <a:pt x="408" y="414"/>
                      <a:pt x="408" y="414"/>
                      <a:pt x="408" y="414"/>
                    </a:cubicBezTo>
                    <a:cubicBezTo>
                      <a:pt x="407" y="414"/>
                      <a:pt x="407" y="414"/>
                      <a:pt x="407" y="414"/>
                    </a:cubicBezTo>
                    <a:cubicBezTo>
                      <a:pt x="403" y="412"/>
                      <a:pt x="403" y="412"/>
                      <a:pt x="403" y="412"/>
                    </a:cubicBezTo>
                    <a:cubicBezTo>
                      <a:pt x="402" y="412"/>
                      <a:pt x="402" y="412"/>
                      <a:pt x="402" y="412"/>
                    </a:cubicBezTo>
                    <a:cubicBezTo>
                      <a:pt x="400" y="413"/>
                      <a:pt x="400" y="413"/>
                      <a:pt x="400" y="413"/>
                    </a:cubicBezTo>
                    <a:cubicBezTo>
                      <a:pt x="398" y="413"/>
                      <a:pt x="398" y="413"/>
                      <a:pt x="398" y="413"/>
                    </a:cubicBezTo>
                    <a:cubicBezTo>
                      <a:pt x="397" y="414"/>
                      <a:pt x="397" y="414"/>
                      <a:pt x="397" y="414"/>
                    </a:cubicBezTo>
                    <a:cubicBezTo>
                      <a:pt x="395" y="416"/>
                      <a:pt x="395" y="416"/>
                      <a:pt x="395" y="416"/>
                    </a:cubicBezTo>
                    <a:cubicBezTo>
                      <a:pt x="393" y="416"/>
                      <a:pt x="393" y="416"/>
                      <a:pt x="393" y="416"/>
                    </a:cubicBezTo>
                    <a:cubicBezTo>
                      <a:pt x="393" y="413"/>
                      <a:pt x="393" y="413"/>
                      <a:pt x="393" y="413"/>
                    </a:cubicBezTo>
                    <a:cubicBezTo>
                      <a:pt x="393" y="413"/>
                      <a:pt x="393" y="413"/>
                      <a:pt x="393" y="413"/>
                    </a:cubicBezTo>
                    <a:cubicBezTo>
                      <a:pt x="393" y="413"/>
                      <a:pt x="393" y="413"/>
                      <a:pt x="393" y="413"/>
                    </a:cubicBezTo>
                    <a:cubicBezTo>
                      <a:pt x="390" y="414"/>
                      <a:pt x="390" y="414"/>
                      <a:pt x="390" y="414"/>
                    </a:cubicBezTo>
                    <a:cubicBezTo>
                      <a:pt x="389" y="414"/>
                      <a:pt x="389" y="414"/>
                      <a:pt x="389" y="414"/>
                    </a:cubicBezTo>
                    <a:cubicBezTo>
                      <a:pt x="386" y="414"/>
                      <a:pt x="386" y="414"/>
                      <a:pt x="386" y="414"/>
                    </a:cubicBezTo>
                    <a:cubicBezTo>
                      <a:pt x="387" y="412"/>
                      <a:pt x="387" y="412"/>
                      <a:pt x="387" y="412"/>
                    </a:cubicBezTo>
                    <a:cubicBezTo>
                      <a:pt x="390" y="410"/>
                      <a:pt x="390" y="410"/>
                      <a:pt x="390" y="410"/>
                    </a:cubicBezTo>
                    <a:cubicBezTo>
                      <a:pt x="388" y="410"/>
                      <a:pt x="388" y="410"/>
                      <a:pt x="388" y="410"/>
                    </a:cubicBezTo>
                    <a:cubicBezTo>
                      <a:pt x="385" y="410"/>
                      <a:pt x="385" y="410"/>
                      <a:pt x="385" y="410"/>
                    </a:cubicBezTo>
                    <a:cubicBezTo>
                      <a:pt x="385" y="407"/>
                      <a:pt x="385" y="407"/>
                      <a:pt x="385" y="407"/>
                    </a:cubicBezTo>
                    <a:cubicBezTo>
                      <a:pt x="388" y="407"/>
                      <a:pt x="388" y="407"/>
                      <a:pt x="388" y="407"/>
                    </a:cubicBezTo>
                    <a:cubicBezTo>
                      <a:pt x="388" y="407"/>
                      <a:pt x="388" y="407"/>
                      <a:pt x="388" y="407"/>
                    </a:cubicBezTo>
                    <a:cubicBezTo>
                      <a:pt x="389" y="407"/>
                      <a:pt x="389" y="407"/>
                      <a:pt x="389" y="407"/>
                    </a:cubicBezTo>
                    <a:cubicBezTo>
                      <a:pt x="390" y="406"/>
                      <a:pt x="390" y="406"/>
                      <a:pt x="390" y="406"/>
                    </a:cubicBezTo>
                    <a:cubicBezTo>
                      <a:pt x="392" y="406"/>
                      <a:pt x="392" y="406"/>
                      <a:pt x="392" y="406"/>
                    </a:cubicBezTo>
                    <a:cubicBezTo>
                      <a:pt x="394" y="407"/>
                      <a:pt x="394" y="407"/>
                      <a:pt x="394" y="407"/>
                    </a:cubicBezTo>
                    <a:cubicBezTo>
                      <a:pt x="396" y="409"/>
                      <a:pt x="396" y="409"/>
                      <a:pt x="396" y="409"/>
                    </a:cubicBezTo>
                    <a:cubicBezTo>
                      <a:pt x="398" y="409"/>
                      <a:pt x="398" y="409"/>
                      <a:pt x="398" y="409"/>
                    </a:cubicBezTo>
                    <a:cubicBezTo>
                      <a:pt x="399" y="408"/>
                      <a:pt x="399" y="408"/>
                      <a:pt x="399" y="408"/>
                    </a:cubicBezTo>
                    <a:cubicBezTo>
                      <a:pt x="401" y="407"/>
                      <a:pt x="401" y="407"/>
                      <a:pt x="401" y="407"/>
                    </a:cubicBezTo>
                    <a:cubicBezTo>
                      <a:pt x="404" y="406"/>
                      <a:pt x="404" y="406"/>
                      <a:pt x="404" y="406"/>
                    </a:cubicBezTo>
                    <a:cubicBezTo>
                      <a:pt x="405" y="406"/>
                      <a:pt x="405" y="406"/>
                      <a:pt x="405" y="406"/>
                    </a:cubicBezTo>
                    <a:cubicBezTo>
                      <a:pt x="406" y="405"/>
                      <a:pt x="406" y="405"/>
                      <a:pt x="406" y="405"/>
                    </a:cubicBezTo>
                    <a:cubicBezTo>
                      <a:pt x="407" y="405"/>
                      <a:pt x="407" y="405"/>
                      <a:pt x="407" y="405"/>
                    </a:cubicBezTo>
                    <a:cubicBezTo>
                      <a:pt x="408" y="404"/>
                      <a:pt x="408" y="404"/>
                      <a:pt x="408" y="404"/>
                    </a:cubicBezTo>
                    <a:cubicBezTo>
                      <a:pt x="407" y="403"/>
                      <a:pt x="407" y="403"/>
                      <a:pt x="407" y="403"/>
                    </a:cubicBezTo>
                    <a:cubicBezTo>
                      <a:pt x="406" y="402"/>
                      <a:pt x="406" y="402"/>
                      <a:pt x="406" y="402"/>
                    </a:cubicBezTo>
                    <a:cubicBezTo>
                      <a:pt x="403" y="402"/>
                      <a:pt x="403" y="402"/>
                      <a:pt x="403" y="402"/>
                    </a:cubicBezTo>
                    <a:cubicBezTo>
                      <a:pt x="401" y="401"/>
                      <a:pt x="401" y="401"/>
                      <a:pt x="401" y="401"/>
                    </a:cubicBezTo>
                    <a:cubicBezTo>
                      <a:pt x="400" y="400"/>
                      <a:pt x="400" y="400"/>
                      <a:pt x="400" y="400"/>
                    </a:cubicBezTo>
                    <a:cubicBezTo>
                      <a:pt x="399" y="400"/>
                      <a:pt x="399" y="400"/>
                      <a:pt x="399" y="400"/>
                    </a:cubicBezTo>
                    <a:cubicBezTo>
                      <a:pt x="396" y="400"/>
                      <a:pt x="396" y="400"/>
                      <a:pt x="396" y="400"/>
                    </a:cubicBezTo>
                    <a:cubicBezTo>
                      <a:pt x="395" y="400"/>
                      <a:pt x="395" y="400"/>
                      <a:pt x="395" y="400"/>
                    </a:cubicBezTo>
                    <a:cubicBezTo>
                      <a:pt x="395" y="401"/>
                      <a:pt x="395" y="401"/>
                      <a:pt x="395" y="401"/>
                    </a:cubicBezTo>
                    <a:cubicBezTo>
                      <a:pt x="392" y="403"/>
                      <a:pt x="392" y="403"/>
                      <a:pt x="392" y="403"/>
                    </a:cubicBezTo>
                    <a:cubicBezTo>
                      <a:pt x="392" y="402"/>
                      <a:pt x="392" y="402"/>
                      <a:pt x="392" y="402"/>
                    </a:cubicBezTo>
                    <a:cubicBezTo>
                      <a:pt x="392" y="402"/>
                      <a:pt x="390" y="402"/>
                      <a:pt x="390" y="402"/>
                    </a:cubicBezTo>
                    <a:cubicBezTo>
                      <a:pt x="390" y="402"/>
                      <a:pt x="389" y="401"/>
                      <a:pt x="388" y="401"/>
                    </a:cubicBezTo>
                    <a:cubicBezTo>
                      <a:pt x="387" y="401"/>
                      <a:pt x="387" y="401"/>
                      <a:pt x="387" y="401"/>
                    </a:cubicBezTo>
                    <a:cubicBezTo>
                      <a:pt x="387" y="402"/>
                      <a:pt x="387" y="402"/>
                      <a:pt x="387" y="402"/>
                    </a:cubicBezTo>
                    <a:cubicBezTo>
                      <a:pt x="386" y="404"/>
                      <a:pt x="386" y="404"/>
                      <a:pt x="386" y="404"/>
                    </a:cubicBezTo>
                    <a:cubicBezTo>
                      <a:pt x="383" y="403"/>
                      <a:pt x="383" y="403"/>
                      <a:pt x="383" y="403"/>
                    </a:cubicBezTo>
                    <a:cubicBezTo>
                      <a:pt x="382" y="402"/>
                      <a:pt x="382" y="402"/>
                      <a:pt x="382" y="402"/>
                    </a:cubicBezTo>
                    <a:cubicBezTo>
                      <a:pt x="382" y="402"/>
                      <a:pt x="382" y="402"/>
                      <a:pt x="382" y="402"/>
                    </a:cubicBezTo>
                    <a:cubicBezTo>
                      <a:pt x="380" y="400"/>
                      <a:pt x="380" y="400"/>
                      <a:pt x="380" y="400"/>
                    </a:cubicBezTo>
                    <a:cubicBezTo>
                      <a:pt x="383" y="398"/>
                      <a:pt x="383" y="398"/>
                      <a:pt x="383" y="398"/>
                    </a:cubicBezTo>
                    <a:cubicBezTo>
                      <a:pt x="385" y="397"/>
                      <a:pt x="385" y="397"/>
                      <a:pt x="385" y="397"/>
                    </a:cubicBezTo>
                    <a:cubicBezTo>
                      <a:pt x="388" y="397"/>
                      <a:pt x="388" y="397"/>
                      <a:pt x="388" y="397"/>
                    </a:cubicBezTo>
                    <a:cubicBezTo>
                      <a:pt x="392" y="398"/>
                      <a:pt x="392" y="398"/>
                      <a:pt x="392" y="398"/>
                    </a:cubicBezTo>
                    <a:cubicBezTo>
                      <a:pt x="392" y="397"/>
                      <a:pt x="392" y="397"/>
                      <a:pt x="392" y="397"/>
                    </a:cubicBezTo>
                    <a:cubicBezTo>
                      <a:pt x="392" y="397"/>
                      <a:pt x="392" y="397"/>
                      <a:pt x="392" y="397"/>
                    </a:cubicBezTo>
                    <a:cubicBezTo>
                      <a:pt x="391" y="395"/>
                      <a:pt x="391" y="395"/>
                      <a:pt x="391" y="395"/>
                    </a:cubicBezTo>
                    <a:cubicBezTo>
                      <a:pt x="389" y="393"/>
                      <a:pt x="389" y="393"/>
                      <a:pt x="389" y="393"/>
                    </a:cubicBezTo>
                    <a:cubicBezTo>
                      <a:pt x="387" y="392"/>
                      <a:pt x="387" y="392"/>
                      <a:pt x="387" y="392"/>
                    </a:cubicBezTo>
                    <a:cubicBezTo>
                      <a:pt x="385" y="390"/>
                      <a:pt x="385" y="390"/>
                      <a:pt x="385" y="390"/>
                    </a:cubicBezTo>
                    <a:cubicBezTo>
                      <a:pt x="386" y="387"/>
                      <a:pt x="386" y="387"/>
                      <a:pt x="386" y="387"/>
                    </a:cubicBezTo>
                    <a:cubicBezTo>
                      <a:pt x="387" y="386"/>
                      <a:pt x="387" y="386"/>
                      <a:pt x="387" y="386"/>
                    </a:cubicBezTo>
                    <a:cubicBezTo>
                      <a:pt x="389" y="387"/>
                      <a:pt x="389" y="387"/>
                      <a:pt x="389" y="387"/>
                    </a:cubicBezTo>
                    <a:cubicBezTo>
                      <a:pt x="390" y="389"/>
                      <a:pt x="390" y="389"/>
                      <a:pt x="390" y="389"/>
                    </a:cubicBezTo>
                    <a:cubicBezTo>
                      <a:pt x="390" y="389"/>
                      <a:pt x="390" y="389"/>
                      <a:pt x="390" y="389"/>
                    </a:cubicBezTo>
                    <a:cubicBezTo>
                      <a:pt x="391" y="390"/>
                      <a:pt x="391" y="390"/>
                      <a:pt x="391" y="390"/>
                    </a:cubicBezTo>
                    <a:cubicBezTo>
                      <a:pt x="394" y="393"/>
                      <a:pt x="394" y="393"/>
                      <a:pt x="394" y="393"/>
                    </a:cubicBezTo>
                    <a:cubicBezTo>
                      <a:pt x="394" y="393"/>
                      <a:pt x="394" y="393"/>
                      <a:pt x="394" y="393"/>
                    </a:cubicBezTo>
                    <a:cubicBezTo>
                      <a:pt x="395" y="394"/>
                      <a:pt x="395" y="394"/>
                      <a:pt x="395" y="394"/>
                    </a:cubicBezTo>
                    <a:cubicBezTo>
                      <a:pt x="397" y="394"/>
                      <a:pt x="397" y="394"/>
                      <a:pt x="397" y="394"/>
                    </a:cubicBezTo>
                    <a:cubicBezTo>
                      <a:pt x="398" y="396"/>
                      <a:pt x="398" y="396"/>
                      <a:pt x="398" y="396"/>
                    </a:cubicBezTo>
                    <a:cubicBezTo>
                      <a:pt x="400" y="396"/>
                      <a:pt x="400" y="396"/>
                      <a:pt x="400" y="396"/>
                    </a:cubicBezTo>
                    <a:cubicBezTo>
                      <a:pt x="402" y="395"/>
                      <a:pt x="402" y="395"/>
                      <a:pt x="402" y="395"/>
                    </a:cubicBezTo>
                    <a:cubicBezTo>
                      <a:pt x="403" y="394"/>
                      <a:pt x="403" y="394"/>
                      <a:pt x="403" y="394"/>
                    </a:cubicBezTo>
                    <a:cubicBezTo>
                      <a:pt x="405" y="394"/>
                      <a:pt x="405" y="394"/>
                      <a:pt x="405" y="394"/>
                    </a:cubicBezTo>
                    <a:cubicBezTo>
                      <a:pt x="406" y="393"/>
                      <a:pt x="406" y="393"/>
                      <a:pt x="406" y="393"/>
                    </a:cubicBezTo>
                    <a:cubicBezTo>
                      <a:pt x="408" y="391"/>
                      <a:pt x="408" y="391"/>
                      <a:pt x="408" y="391"/>
                    </a:cubicBezTo>
                    <a:cubicBezTo>
                      <a:pt x="410" y="390"/>
                      <a:pt x="410" y="390"/>
                      <a:pt x="410" y="390"/>
                    </a:cubicBezTo>
                    <a:cubicBezTo>
                      <a:pt x="411" y="390"/>
                      <a:pt x="411" y="390"/>
                      <a:pt x="411" y="390"/>
                    </a:cubicBezTo>
                    <a:cubicBezTo>
                      <a:pt x="411" y="390"/>
                      <a:pt x="411" y="390"/>
                      <a:pt x="411" y="390"/>
                    </a:cubicBezTo>
                    <a:cubicBezTo>
                      <a:pt x="411" y="389"/>
                      <a:pt x="411" y="389"/>
                      <a:pt x="411" y="389"/>
                    </a:cubicBezTo>
                    <a:cubicBezTo>
                      <a:pt x="409" y="387"/>
                      <a:pt x="409" y="387"/>
                      <a:pt x="409" y="387"/>
                    </a:cubicBezTo>
                    <a:cubicBezTo>
                      <a:pt x="408" y="386"/>
                      <a:pt x="408" y="386"/>
                      <a:pt x="408" y="386"/>
                    </a:cubicBezTo>
                    <a:cubicBezTo>
                      <a:pt x="406" y="381"/>
                      <a:pt x="406" y="381"/>
                      <a:pt x="406" y="381"/>
                    </a:cubicBezTo>
                    <a:cubicBezTo>
                      <a:pt x="404" y="380"/>
                      <a:pt x="404" y="380"/>
                      <a:pt x="404" y="380"/>
                    </a:cubicBezTo>
                    <a:cubicBezTo>
                      <a:pt x="403" y="378"/>
                      <a:pt x="403" y="378"/>
                      <a:pt x="403" y="378"/>
                    </a:cubicBezTo>
                    <a:cubicBezTo>
                      <a:pt x="404" y="376"/>
                      <a:pt x="404" y="376"/>
                      <a:pt x="404" y="376"/>
                    </a:cubicBezTo>
                    <a:cubicBezTo>
                      <a:pt x="406" y="377"/>
                      <a:pt x="406" y="377"/>
                      <a:pt x="406" y="377"/>
                    </a:cubicBezTo>
                    <a:cubicBezTo>
                      <a:pt x="408" y="378"/>
                      <a:pt x="408" y="378"/>
                      <a:pt x="408" y="378"/>
                    </a:cubicBezTo>
                    <a:cubicBezTo>
                      <a:pt x="408" y="379"/>
                      <a:pt x="408" y="379"/>
                      <a:pt x="408" y="379"/>
                    </a:cubicBezTo>
                    <a:cubicBezTo>
                      <a:pt x="409" y="381"/>
                      <a:pt x="409" y="381"/>
                      <a:pt x="409" y="381"/>
                    </a:cubicBezTo>
                    <a:cubicBezTo>
                      <a:pt x="412" y="385"/>
                      <a:pt x="412" y="385"/>
                      <a:pt x="412" y="385"/>
                    </a:cubicBezTo>
                    <a:cubicBezTo>
                      <a:pt x="415" y="389"/>
                      <a:pt x="415" y="389"/>
                      <a:pt x="415" y="389"/>
                    </a:cubicBezTo>
                    <a:cubicBezTo>
                      <a:pt x="415" y="388"/>
                      <a:pt x="415" y="388"/>
                      <a:pt x="415" y="388"/>
                    </a:cubicBezTo>
                    <a:cubicBezTo>
                      <a:pt x="416" y="382"/>
                      <a:pt x="416" y="382"/>
                      <a:pt x="416" y="382"/>
                    </a:cubicBezTo>
                    <a:cubicBezTo>
                      <a:pt x="417" y="380"/>
                      <a:pt x="417" y="380"/>
                      <a:pt x="417" y="380"/>
                    </a:cubicBezTo>
                    <a:cubicBezTo>
                      <a:pt x="419" y="380"/>
                      <a:pt x="419" y="380"/>
                      <a:pt x="419" y="380"/>
                    </a:cubicBezTo>
                    <a:cubicBezTo>
                      <a:pt x="421" y="381"/>
                      <a:pt x="421" y="381"/>
                      <a:pt x="421" y="381"/>
                    </a:cubicBezTo>
                    <a:cubicBezTo>
                      <a:pt x="421" y="383"/>
                      <a:pt x="421" y="383"/>
                      <a:pt x="421" y="383"/>
                    </a:cubicBezTo>
                    <a:cubicBezTo>
                      <a:pt x="421" y="383"/>
                      <a:pt x="421" y="383"/>
                      <a:pt x="421" y="383"/>
                    </a:cubicBezTo>
                    <a:cubicBezTo>
                      <a:pt x="422" y="383"/>
                      <a:pt x="422" y="383"/>
                      <a:pt x="422" y="383"/>
                    </a:cubicBezTo>
                    <a:cubicBezTo>
                      <a:pt x="427" y="385"/>
                      <a:pt x="427" y="385"/>
                      <a:pt x="427" y="385"/>
                    </a:cubicBezTo>
                    <a:cubicBezTo>
                      <a:pt x="431" y="388"/>
                      <a:pt x="431" y="388"/>
                      <a:pt x="431" y="388"/>
                    </a:cubicBezTo>
                    <a:cubicBezTo>
                      <a:pt x="432" y="388"/>
                      <a:pt x="432" y="388"/>
                      <a:pt x="432" y="388"/>
                    </a:cubicBezTo>
                    <a:cubicBezTo>
                      <a:pt x="433" y="387"/>
                      <a:pt x="433" y="387"/>
                      <a:pt x="433" y="387"/>
                    </a:cubicBezTo>
                    <a:cubicBezTo>
                      <a:pt x="435" y="387"/>
                      <a:pt x="435" y="387"/>
                      <a:pt x="435" y="387"/>
                    </a:cubicBezTo>
                    <a:cubicBezTo>
                      <a:pt x="437" y="389"/>
                      <a:pt x="437" y="389"/>
                      <a:pt x="437" y="389"/>
                    </a:cubicBezTo>
                    <a:cubicBezTo>
                      <a:pt x="436" y="391"/>
                      <a:pt x="436" y="391"/>
                      <a:pt x="436" y="391"/>
                    </a:cubicBezTo>
                    <a:cubicBezTo>
                      <a:pt x="432" y="392"/>
                      <a:pt x="432" y="392"/>
                      <a:pt x="432" y="392"/>
                    </a:cubicBezTo>
                    <a:cubicBezTo>
                      <a:pt x="431" y="393"/>
                      <a:pt x="431" y="393"/>
                      <a:pt x="431" y="393"/>
                    </a:cubicBezTo>
                    <a:cubicBezTo>
                      <a:pt x="428" y="390"/>
                      <a:pt x="428" y="390"/>
                      <a:pt x="428" y="390"/>
                    </a:cubicBezTo>
                    <a:cubicBezTo>
                      <a:pt x="422" y="387"/>
                      <a:pt x="422" y="387"/>
                      <a:pt x="422" y="387"/>
                    </a:cubicBezTo>
                    <a:cubicBezTo>
                      <a:pt x="422" y="387"/>
                      <a:pt x="422" y="387"/>
                      <a:pt x="422" y="387"/>
                    </a:cubicBezTo>
                    <a:cubicBezTo>
                      <a:pt x="421" y="387"/>
                      <a:pt x="421" y="387"/>
                      <a:pt x="421" y="387"/>
                    </a:cubicBezTo>
                    <a:cubicBezTo>
                      <a:pt x="421" y="387"/>
                      <a:pt x="421" y="387"/>
                      <a:pt x="421" y="387"/>
                    </a:cubicBezTo>
                    <a:cubicBezTo>
                      <a:pt x="421" y="388"/>
                      <a:pt x="421" y="388"/>
                      <a:pt x="421" y="388"/>
                    </a:cubicBezTo>
                    <a:cubicBezTo>
                      <a:pt x="422" y="389"/>
                      <a:pt x="422" y="389"/>
                      <a:pt x="422" y="389"/>
                    </a:cubicBezTo>
                    <a:cubicBezTo>
                      <a:pt x="427" y="394"/>
                      <a:pt x="427" y="394"/>
                      <a:pt x="427" y="394"/>
                    </a:cubicBezTo>
                    <a:cubicBezTo>
                      <a:pt x="429" y="396"/>
                      <a:pt x="429" y="396"/>
                      <a:pt x="429" y="396"/>
                    </a:cubicBezTo>
                    <a:cubicBezTo>
                      <a:pt x="433" y="398"/>
                      <a:pt x="433" y="398"/>
                      <a:pt x="433" y="398"/>
                    </a:cubicBezTo>
                    <a:cubicBezTo>
                      <a:pt x="435" y="400"/>
                      <a:pt x="435" y="400"/>
                      <a:pt x="435" y="400"/>
                    </a:cubicBezTo>
                    <a:cubicBezTo>
                      <a:pt x="436" y="400"/>
                      <a:pt x="436" y="400"/>
                      <a:pt x="436" y="400"/>
                    </a:cubicBezTo>
                    <a:cubicBezTo>
                      <a:pt x="437" y="400"/>
                      <a:pt x="437" y="400"/>
                      <a:pt x="437" y="400"/>
                    </a:cubicBezTo>
                    <a:cubicBezTo>
                      <a:pt x="437" y="399"/>
                      <a:pt x="437" y="399"/>
                      <a:pt x="437" y="399"/>
                    </a:cubicBezTo>
                    <a:cubicBezTo>
                      <a:pt x="438" y="397"/>
                      <a:pt x="438" y="397"/>
                      <a:pt x="438" y="397"/>
                    </a:cubicBezTo>
                    <a:cubicBezTo>
                      <a:pt x="440" y="397"/>
                      <a:pt x="440" y="397"/>
                      <a:pt x="440" y="397"/>
                    </a:cubicBezTo>
                    <a:cubicBezTo>
                      <a:pt x="441" y="397"/>
                      <a:pt x="441" y="397"/>
                      <a:pt x="441" y="397"/>
                    </a:cubicBezTo>
                    <a:cubicBezTo>
                      <a:pt x="442" y="396"/>
                      <a:pt x="442" y="396"/>
                      <a:pt x="442" y="396"/>
                    </a:cubicBezTo>
                    <a:cubicBezTo>
                      <a:pt x="442" y="395"/>
                      <a:pt x="442" y="395"/>
                      <a:pt x="442" y="395"/>
                    </a:cubicBezTo>
                    <a:cubicBezTo>
                      <a:pt x="444" y="393"/>
                      <a:pt x="444" y="393"/>
                      <a:pt x="444" y="393"/>
                    </a:cubicBezTo>
                    <a:cubicBezTo>
                      <a:pt x="446" y="393"/>
                      <a:pt x="446" y="393"/>
                      <a:pt x="446" y="393"/>
                    </a:cubicBezTo>
                    <a:cubicBezTo>
                      <a:pt x="448" y="394"/>
                      <a:pt x="448" y="394"/>
                      <a:pt x="448" y="394"/>
                    </a:cubicBezTo>
                    <a:cubicBezTo>
                      <a:pt x="449" y="394"/>
                      <a:pt x="449" y="394"/>
                      <a:pt x="449" y="394"/>
                    </a:cubicBezTo>
                    <a:cubicBezTo>
                      <a:pt x="452" y="393"/>
                      <a:pt x="452" y="393"/>
                      <a:pt x="452" y="393"/>
                    </a:cubicBezTo>
                    <a:cubicBezTo>
                      <a:pt x="454" y="393"/>
                      <a:pt x="454" y="393"/>
                      <a:pt x="454" y="393"/>
                    </a:cubicBezTo>
                    <a:cubicBezTo>
                      <a:pt x="454" y="393"/>
                      <a:pt x="454" y="393"/>
                      <a:pt x="454" y="393"/>
                    </a:cubicBezTo>
                    <a:cubicBezTo>
                      <a:pt x="454" y="391"/>
                      <a:pt x="454" y="391"/>
                      <a:pt x="454" y="391"/>
                    </a:cubicBezTo>
                    <a:cubicBezTo>
                      <a:pt x="454" y="388"/>
                      <a:pt x="454" y="388"/>
                      <a:pt x="454" y="388"/>
                    </a:cubicBezTo>
                    <a:cubicBezTo>
                      <a:pt x="457" y="383"/>
                      <a:pt x="457" y="383"/>
                      <a:pt x="457" y="383"/>
                    </a:cubicBezTo>
                    <a:cubicBezTo>
                      <a:pt x="457" y="382"/>
                      <a:pt x="457" y="382"/>
                      <a:pt x="457" y="382"/>
                    </a:cubicBezTo>
                    <a:cubicBezTo>
                      <a:pt x="457" y="382"/>
                      <a:pt x="457" y="382"/>
                      <a:pt x="457" y="382"/>
                    </a:cubicBezTo>
                    <a:cubicBezTo>
                      <a:pt x="456" y="381"/>
                      <a:pt x="456" y="381"/>
                      <a:pt x="456" y="381"/>
                    </a:cubicBezTo>
                    <a:cubicBezTo>
                      <a:pt x="454" y="382"/>
                      <a:pt x="454" y="382"/>
                      <a:pt x="454" y="382"/>
                    </a:cubicBezTo>
                    <a:cubicBezTo>
                      <a:pt x="453" y="383"/>
                      <a:pt x="453" y="383"/>
                      <a:pt x="453" y="383"/>
                    </a:cubicBezTo>
                    <a:cubicBezTo>
                      <a:pt x="452" y="382"/>
                      <a:pt x="452" y="382"/>
                      <a:pt x="452" y="382"/>
                    </a:cubicBezTo>
                    <a:cubicBezTo>
                      <a:pt x="451" y="382"/>
                      <a:pt x="451" y="382"/>
                      <a:pt x="451" y="382"/>
                    </a:cubicBezTo>
                    <a:cubicBezTo>
                      <a:pt x="450" y="383"/>
                      <a:pt x="450" y="383"/>
                      <a:pt x="450" y="383"/>
                    </a:cubicBezTo>
                    <a:cubicBezTo>
                      <a:pt x="447" y="381"/>
                      <a:pt x="447" y="381"/>
                      <a:pt x="447" y="381"/>
                    </a:cubicBezTo>
                    <a:cubicBezTo>
                      <a:pt x="446" y="379"/>
                      <a:pt x="446" y="379"/>
                      <a:pt x="446" y="379"/>
                    </a:cubicBezTo>
                    <a:cubicBezTo>
                      <a:pt x="445" y="378"/>
                      <a:pt x="445" y="378"/>
                      <a:pt x="445" y="378"/>
                    </a:cubicBezTo>
                    <a:cubicBezTo>
                      <a:pt x="445" y="378"/>
                      <a:pt x="445" y="378"/>
                      <a:pt x="445" y="378"/>
                    </a:cubicBezTo>
                    <a:cubicBezTo>
                      <a:pt x="444" y="378"/>
                      <a:pt x="444" y="378"/>
                      <a:pt x="444" y="378"/>
                    </a:cubicBezTo>
                    <a:cubicBezTo>
                      <a:pt x="444" y="380"/>
                      <a:pt x="444" y="380"/>
                      <a:pt x="444" y="380"/>
                    </a:cubicBezTo>
                    <a:cubicBezTo>
                      <a:pt x="445" y="380"/>
                      <a:pt x="445" y="380"/>
                      <a:pt x="445" y="380"/>
                    </a:cubicBezTo>
                    <a:cubicBezTo>
                      <a:pt x="446" y="383"/>
                      <a:pt x="446" y="383"/>
                      <a:pt x="446" y="383"/>
                    </a:cubicBezTo>
                    <a:cubicBezTo>
                      <a:pt x="444" y="385"/>
                      <a:pt x="444" y="385"/>
                      <a:pt x="444" y="385"/>
                    </a:cubicBezTo>
                    <a:cubicBezTo>
                      <a:pt x="443" y="389"/>
                      <a:pt x="443" y="389"/>
                      <a:pt x="443" y="389"/>
                    </a:cubicBezTo>
                    <a:cubicBezTo>
                      <a:pt x="441" y="386"/>
                      <a:pt x="441" y="386"/>
                      <a:pt x="441" y="386"/>
                    </a:cubicBezTo>
                    <a:cubicBezTo>
                      <a:pt x="442" y="382"/>
                      <a:pt x="442" y="382"/>
                      <a:pt x="442" y="382"/>
                    </a:cubicBezTo>
                    <a:cubicBezTo>
                      <a:pt x="442" y="381"/>
                      <a:pt x="442" y="381"/>
                      <a:pt x="442" y="381"/>
                    </a:cubicBezTo>
                    <a:cubicBezTo>
                      <a:pt x="440" y="380"/>
                      <a:pt x="440" y="380"/>
                      <a:pt x="440" y="380"/>
                    </a:cubicBezTo>
                    <a:cubicBezTo>
                      <a:pt x="439" y="377"/>
                      <a:pt x="439" y="377"/>
                      <a:pt x="439" y="377"/>
                    </a:cubicBezTo>
                    <a:cubicBezTo>
                      <a:pt x="438" y="376"/>
                      <a:pt x="438" y="376"/>
                      <a:pt x="438" y="376"/>
                    </a:cubicBezTo>
                    <a:cubicBezTo>
                      <a:pt x="437" y="375"/>
                      <a:pt x="437" y="375"/>
                      <a:pt x="437" y="375"/>
                    </a:cubicBezTo>
                    <a:cubicBezTo>
                      <a:pt x="437" y="373"/>
                      <a:pt x="437" y="373"/>
                      <a:pt x="437" y="373"/>
                    </a:cubicBezTo>
                    <a:cubicBezTo>
                      <a:pt x="439" y="372"/>
                      <a:pt x="439" y="372"/>
                      <a:pt x="439" y="372"/>
                    </a:cubicBezTo>
                    <a:cubicBezTo>
                      <a:pt x="441" y="370"/>
                      <a:pt x="441" y="370"/>
                      <a:pt x="441" y="370"/>
                    </a:cubicBezTo>
                    <a:cubicBezTo>
                      <a:pt x="441" y="369"/>
                      <a:pt x="441" y="369"/>
                      <a:pt x="441" y="369"/>
                    </a:cubicBezTo>
                    <a:cubicBezTo>
                      <a:pt x="440" y="369"/>
                      <a:pt x="440" y="369"/>
                      <a:pt x="440" y="369"/>
                    </a:cubicBezTo>
                    <a:cubicBezTo>
                      <a:pt x="437" y="368"/>
                      <a:pt x="437" y="368"/>
                      <a:pt x="437" y="368"/>
                    </a:cubicBezTo>
                    <a:cubicBezTo>
                      <a:pt x="440" y="366"/>
                      <a:pt x="440" y="366"/>
                      <a:pt x="440" y="366"/>
                    </a:cubicBezTo>
                    <a:cubicBezTo>
                      <a:pt x="442" y="366"/>
                      <a:pt x="442" y="366"/>
                      <a:pt x="442" y="366"/>
                    </a:cubicBezTo>
                    <a:cubicBezTo>
                      <a:pt x="443" y="365"/>
                      <a:pt x="443" y="365"/>
                      <a:pt x="443" y="365"/>
                    </a:cubicBezTo>
                    <a:cubicBezTo>
                      <a:pt x="444" y="364"/>
                      <a:pt x="444" y="364"/>
                      <a:pt x="444" y="364"/>
                    </a:cubicBezTo>
                    <a:cubicBezTo>
                      <a:pt x="444" y="362"/>
                      <a:pt x="444" y="362"/>
                      <a:pt x="444" y="362"/>
                    </a:cubicBezTo>
                    <a:cubicBezTo>
                      <a:pt x="443" y="360"/>
                      <a:pt x="443" y="360"/>
                      <a:pt x="443" y="360"/>
                    </a:cubicBezTo>
                    <a:cubicBezTo>
                      <a:pt x="443" y="358"/>
                      <a:pt x="443" y="358"/>
                      <a:pt x="443" y="358"/>
                    </a:cubicBezTo>
                    <a:cubicBezTo>
                      <a:pt x="445" y="358"/>
                      <a:pt x="445" y="358"/>
                      <a:pt x="445" y="358"/>
                    </a:cubicBezTo>
                    <a:cubicBezTo>
                      <a:pt x="447" y="360"/>
                      <a:pt x="447" y="360"/>
                      <a:pt x="447" y="360"/>
                    </a:cubicBezTo>
                    <a:cubicBezTo>
                      <a:pt x="448" y="361"/>
                      <a:pt x="448" y="361"/>
                      <a:pt x="448" y="361"/>
                    </a:cubicBezTo>
                    <a:cubicBezTo>
                      <a:pt x="448" y="362"/>
                      <a:pt x="448" y="362"/>
                      <a:pt x="448" y="362"/>
                    </a:cubicBezTo>
                    <a:cubicBezTo>
                      <a:pt x="450" y="362"/>
                      <a:pt x="450" y="362"/>
                      <a:pt x="450" y="362"/>
                    </a:cubicBezTo>
                    <a:cubicBezTo>
                      <a:pt x="451" y="361"/>
                      <a:pt x="451" y="361"/>
                      <a:pt x="451" y="361"/>
                    </a:cubicBezTo>
                    <a:cubicBezTo>
                      <a:pt x="454" y="361"/>
                      <a:pt x="454" y="361"/>
                      <a:pt x="454" y="361"/>
                    </a:cubicBezTo>
                    <a:cubicBezTo>
                      <a:pt x="456" y="362"/>
                      <a:pt x="456" y="362"/>
                      <a:pt x="456" y="362"/>
                    </a:cubicBezTo>
                    <a:cubicBezTo>
                      <a:pt x="458" y="363"/>
                      <a:pt x="458" y="363"/>
                      <a:pt x="458" y="363"/>
                    </a:cubicBezTo>
                    <a:cubicBezTo>
                      <a:pt x="462" y="366"/>
                      <a:pt x="462" y="366"/>
                      <a:pt x="462" y="366"/>
                    </a:cubicBezTo>
                    <a:cubicBezTo>
                      <a:pt x="462" y="368"/>
                      <a:pt x="462" y="368"/>
                      <a:pt x="462" y="368"/>
                    </a:cubicBezTo>
                    <a:cubicBezTo>
                      <a:pt x="462" y="369"/>
                      <a:pt x="462" y="369"/>
                      <a:pt x="462" y="369"/>
                    </a:cubicBezTo>
                    <a:cubicBezTo>
                      <a:pt x="464" y="370"/>
                      <a:pt x="464" y="370"/>
                      <a:pt x="464" y="370"/>
                    </a:cubicBezTo>
                    <a:cubicBezTo>
                      <a:pt x="464" y="372"/>
                      <a:pt x="464" y="372"/>
                      <a:pt x="464" y="372"/>
                    </a:cubicBezTo>
                    <a:cubicBezTo>
                      <a:pt x="465" y="372"/>
                      <a:pt x="465" y="372"/>
                      <a:pt x="465" y="372"/>
                    </a:cubicBezTo>
                    <a:cubicBezTo>
                      <a:pt x="467" y="371"/>
                      <a:pt x="467" y="371"/>
                      <a:pt x="467" y="371"/>
                    </a:cubicBezTo>
                    <a:cubicBezTo>
                      <a:pt x="469" y="367"/>
                      <a:pt x="469" y="367"/>
                      <a:pt x="469" y="367"/>
                    </a:cubicBezTo>
                    <a:cubicBezTo>
                      <a:pt x="470" y="366"/>
                      <a:pt x="470" y="366"/>
                      <a:pt x="470" y="366"/>
                    </a:cubicBezTo>
                    <a:cubicBezTo>
                      <a:pt x="469" y="364"/>
                      <a:pt x="469" y="364"/>
                      <a:pt x="469" y="364"/>
                    </a:cubicBezTo>
                    <a:cubicBezTo>
                      <a:pt x="468" y="362"/>
                      <a:pt x="468" y="362"/>
                      <a:pt x="468" y="362"/>
                    </a:cubicBezTo>
                    <a:cubicBezTo>
                      <a:pt x="469" y="361"/>
                      <a:pt x="469" y="361"/>
                      <a:pt x="469" y="361"/>
                    </a:cubicBezTo>
                    <a:cubicBezTo>
                      <a:pt x="468" y="360"/>
                      <a:pt x="468" y="360"/>
                      <a:pt x="468" y="360"/>
                    </a:cubicBezTo>
                    <a:cubicBezTo>
                      <a:pt x="467" y="361"/>
                      <a:pt x="467" y="361"/>
                      <a:pt x="467" y="361"/>
                    </a:cubicBezTo>
                    <a:cubicBezTo>
                      <a:pt x="465" y="363"/>
                      <a:pt x="465" y="363"/>
                      <a:pt x="465" y="363"/>
                    </a:cubicBezTo>
                    <a:cubicBezTo>
                      <a:pt x="461" y="360"/>
                      <a:pt x="461" y="360"/>
                      <a:pt x="461" y="360"/>
                    </a:cubicBezTo>
                    <a:cubicBezTo>
                      <a:pt x="460" y="358"/>
                      <a:pt x="460" y="358"/>
                      <a:pt x="460" y="358"/>
                    </a:cubicBezTo>
                    <a:cubicBezTo>
                      <a:pt x="458" y="358"/>
                      <a:pt x="458" y="358"/>
                      <a:pt x="458" y="358"/>
                    </a:cubicBezTo>
                    <a:cubicBezTo>
                      <a:pt x="456" y="359"/>
                      <a:pt x="456" y="359"/>
                      <a:pt x="456" y="359"/>
                    </a:cubicBezTo>
                    <a:cubicBezTo>
                      <a:pt x="454" y="357"/>
                      <a:pt x="454" y="357"/>
                      <a:pt x="454" y="357"/>
                    </a:cubicBezTo>
                    <a:cubicBezTo>
                      <a:pt x="453" y="355"/>
                      <a:pt x="453" y="355"/>
                      <a:pt x="453" y="355"/>
                    </a:cubicBezTo>
                    <a:cubicBezTo>
                      <a:pt x="455" y="354"/>
                      <a:pt x="455" y="354"/>
                      <a:pt x="455" y="354"/>
                    </a:cubicBezTo>
                    <a:cubicBezTo>
                      <a:pt x="456" y="354"/>
                      <a:pt x="456" y="354"/>
                      <a:pt x="456" y="354"/>
                    </a:cubicBezTo>
                    <a:cubicBezTo>
                      <a:pt x="457" y="349"/>
                      <a:pt x="457" y="349"/>
                      <a:pt x="457" y="349"/>
                    </a:cubicBezTo>
                    <a:cubicBezTo>
                      <a:pt x="457" y="348"/>
                      <a:pt x="457" y="348"/>
                      <a:pt x="457" y="348"/>
                    </a:cubicBezTo>
                    <a:cubicBezTo>
                      <a:pt x="457" y="348"/>
                      <a:pt x="457" y="348"/>
                      <a:pt x="457" y="348"/>
                    </a:cubicBezTo>
                    <a:cubicBezTo>
                      <a:pt x="455" y="347"/>
                      <a:pt x="455" y="347"/>
                      <a:pt x="455" y="347"/>
                    </a:cubicBezTo>
                    <a:cubicBezTo>
                      <a:pt x="454" y="347"/>
                      <a:pt x="454" y="347"/>
                      <a:pt x="454" y="347"/>
                    </a:cubicBezTo>
                    <a:cubicBezTo>
                      <a:pt x="452" y="349"/>
                      <a:pt x="452" y="349"/>
                      <a:pt x="452" y="349"/>
                    </a:cubicBezTo>
                    <a:cubicBezTo>
                      <a:pt x="449" y="350"/>
                      <a:pt x="449" y="350"/>
                      <a:pt x="449" y="350"/>
                    </a:cubicBezTo>
                    <a:cubicBezTo>
                      <a:pt x="446" y="349"/>
                      <a:pt x="446" y="349"/>
                      <a:pt x="446" y="349"/>
                    </a:cubicBezTo>
                    <a:cubicBezTo>
                      <a:pt x="445" y="347"/>
                      <a:pt x="445" y="347"/>
                      <a:pt x="445" y="347"/>
                    </a:cubicBezTo>
                    <a:cubicBezTo>
                      <a:pt x="444" y="345"/>
                      <a:pt x="444" y="345"/>
                      <a:pt x="444" y="345"/>
                    </a:cubicBezTo>
                    <a:cubicBezTo>
                      <a:pt x="443" y="343"/>
                      <a:pt x="443" y="343"/>
                      <a:pt x="443" y="343"/>
                    </a:cubicBezTo>
                    <a:cubicBezTo>
                      <a:pt x="443" y="339"/>
                      <a:pt x="443" y="339"/>
                      <a:pt x="443" y="339"/>
                    </a:cubicBezTo>
                    <a:cubicBezTo>
                      <a:pt x="447" y="342"/>
                      <a:pt x="447" y="342"/>
                      <a:pt x="447" y="342"/>
                    </a:cubicBezTo>
                    <a:cubicBezTo>
                      <a:pt x="448" y="344"/>
                      <a:pt x="448" y="344"/>
                      <a:pt x="448" y="344"/>
                    </a:cubicBezTo>
                    <a:cubicBezTo>
                      <a:pt x="447" y="345"/>
                      <a:pt x="447" y="345"/>
                      <a:pt x="447" y="345"/>
                    </a:cubicBezTo>
                    <a:cubicBezTo>
                      <a:pt x="448" y="345"/>
                      <a:pt x="448" y="345"/>
                      <a:pt x="448" y="345"/>
                    </a:cubicBezTo>
                    <a:cubicBezTo>
                      <a:pt x="449" y="346"/>
                      <a:pt x="449" y="346"/>
                      <a:pt x="449" y="346"/>
                    </a:cubicBezTo>
                    <a:cubicBezTo>
                      <a:pt x="450" y="346"/>
                      <a:pt x="450" y="346"/>
                      <a:pt x="450" y="346"/>
                    </a:cubicBezTo>
                    <a:cubicBezTo>
                      <a:pt x="452" y="344"/>
                      <a:pt x="452" y="344"/>
                      <a:pt x="452" y="344"/>
                    </a:cubicBezTo>
                    <a:cubicBezTo>
                      <a:pt x="455" y="343"/>
                      <a:pt x="455" y="343"/>
                      <a:pt x="455" y="343"/>
                    </a:cubicBezTo>
                    <a:cubicBezTo>
                      <a:pt x="457" y="343"/>
                      <a:pt x="457" y="343"/>
                      <a:pt x="457" y="343"/>
                    </a:cubicBezTo>
                    <a:cubicBezTo>
                      <a:pt x="459" y="344"/>
                      <a:pt x="459" y="344"/>
                      <a:pt x="459" y="344"/>
                    </a:cubicBezTo>
                    <a:cubicBezTo>
                      <a:pt x="459" y="344"/>
                      <a:pt x="459" y="344"/>
                      <a:pt x="459" y="344"/>
                    </a:cubicBezTo>
                    <a:cubicBezTo>
                      <a:pt x="459" y="343"/>
                      <a:pt x="459" y="343"/>
                      <a:pt x="459" y="343"/>
                    </a:cubicBezTo>
                    <a:cubicBezTo>
                      <a:pt x="454" y="338"/>
                      <a:pt x="454" y="338"/>
                      <a:pt x="454" y="338"/>
                    </a:cubicBezTo>
                    <a:cubicBezTo>
                      <a:pt x="451" y="336"/>
                      <a:pt x="451" y="336"/>
                      <a:pt x="451" y="336"/>
                    </a:cubicBezTo>
                    <a:cubicBezTo>
                      <a:pt x="447" y="336"/>
                      <a:pt x="447" y="336"/>
                      <a:pt x="447" y="336"/>
                    </a:cubicBezTo>
                    <a:cubicBezTo>
                      <a:pt x="443" y="334"/>
                      <a:pt x="443" y="334"/>
                      <a:pt x="443" y="334"/>
                    </a:cubicBezTo>
                    <a:cubicBezTo>
                      <a:pt x="441" y="331"/>
                      <a:pt x="441" y="331"/>
                      <a:pt x="441" y="331"/>
                    </a:cubicBezTo>
                    <a:cubicBezTo>
                      <a:pt x="441" y="329"/>
                      <a:pt x="441" y="329"/>
                      <a:pt x="441" y="329"/>
                    </a:cubicBezTo>
                    <a:cubicBezTo>
                      <a:pt x="441" y="325"/>
                      <a:pt x="441" y="325"/>
                      <a:pt x="441" y="325"/>
                    </a:cubicBezTo>
                    <a:cubicBezTo>
                      <a:pt x="444" y="328"/>
                      <a:pt x="444" y="328"/>
                      <a:pt x="444" y="328"/>
                    </a:cubicBezTo>
                    <a:cubicBezTo>
                      <a:pt x="445" y="331"/>
                      <a:pt x="445" y="331"/>
                      <a:pt x="445" y="331"/>
                    </a:cubicBezTo>
                    <a:cubicBezTo>
                      <a:pt x="446" y="332"/>
                      <a:pt x="446" y="332"/>
                      <a:pt x="446" y="332"/>
                    </a:cubicBezTo>
                    <a:cubicBezTo>
                      <a:pt x="448" y="332"/>
                      <a:pt x="448" y="332"/>
                      <a:pt x="448" y="332"/>
                    </a:cubicBezTo>
                    <a:cubicBezTo>
                      <a:pt x="449" y="331"/>
                      <a:pt x="449" y="331"/>
                      <a:pt x="449" y="331"/>
                    </a:cubicBezTo>
                    <a:cubicBezTo>
                      <a:pt x="448" y="331"/>
                      <a:pt x="448" y="331"/>
                      <a:pt x="448" y="331"/>
                    </a:cubicBezTo>
                    <a:cubicBezTo>
                      <a:pt x="447" y="329"/>
                      <a:pt x="447" y="329"/>
                      <a:pt x="447" y="329"/>
                    </a:cubicBezTo>
                    <a:cubicBezTo>
                      <a:pt x="446" y="327"/>
                      <a:pt x="446" y="327"/>
                      <a:pt x="446" y="327"/>
                    </a:cubicBezTo>
                    <a:cubicBezTo>
                      <a:pt x="446" y="325"/>
                      <a:pt x="446" y="325"/>
                      <a:pt x="446" y="325"/>
                    </a:cubicBezTo>
                    <a:cubicBezTo>
                      <a:pt x="448" y="325"/>
                      <a:pt x="448" y="325"/>
                      <a:pt x="448" y="325"/>
                    </a:cubicBezTo>
                    <a:cubicBezTo>
                      <a:pt x="449" y="326"/>
                      <a:pt x="449" y="326"/>
                      <a:pt x="449" y="326"/>
                    </a:cubicBezTo>
                    <a:cubicBezTo>
                      <a:pt x="453" y="330"/>
                      <a:pt x="453" y="330"/>
                      <a:pt x="453" y="330"/>
                    </a:cubicBezTo>
                    <a:cubicBezTo>
                      <a:pt x="454" y="332"/>
                      <a:pt x="454" y="332"/>
                      <a:pt x="454" y="332"/>
                    </a:cubicBezTo>
                    <a:cubicBezTo>
                      <a:pt x="454" y="333"/>
                      <a:pt x="454" y="333"/>
                      <a:pt x="454" y="333"/>
                    </a:cubicBezTo>
                    <a:cubicBezTo>
                      <a:pt x="456" y="335"/>
                      <a:pt x="456" y="335"/>
                      <a:pt x="456" y="335"/>
                    </a:cubicBezTo>
                    <a:cubicBezTo>
                      <a:pt x="458" y="337"/>
                      <a:pt x="458" y="337"/>
                      <a:pt x="458" y="337"/>
                    </a:cubicBezTo>
                    <a:cubicBezTo>
                      <a:pt x="461" y="340"/>
                      <a:pt x="461" y="340"/>
                      <a:pt x="461" y="340"/>
                    </a:cubicBezTo>
                    <a:cubicBezTo>
                      <a:pt x="462" y="340"/>
                      <a:pt x="462" y="340"/>
                      <a:pt x="462" y="340"/>
                    </a:cubicBezTo>
                    <a:cubicBezTo>
                      <a:pt x="463" y="340"/>
                      <a:pt x="463" y="340"/>
                      <a:pt x="463" y="340"/>
                    </a:cubicBezTo>
                    <a:cubicBezTo>
                      <a:pt x="465" y="340"/>
                      <a:pt x="465" y="340"/>
                      <a:pt x="465" y="340"/>
                    </a:cubicBezTo>
                    <a:cubicBezTo>
                      <a:pt x="466" y="343"/>
                      <a:pt x="466" y="343"/>
                      <a:pt x="466" y="343"/>
                    </a:cubicBezTo>
                    <a:cubicBezTo>
                      <a:pt x="465" y="344"/>
                      <a:pt x="465" y="344"/>
                      <a:pt x="465" y="344"/>
                    </a:cubicBezTo>
                    <a:cubicBezTo>
                      <a:pt x="465" y="345"/>
                      <a:pt x="465" y="345"/>
                      <a:pt x="465" y="345"/>
                    </a:cubicBezTo>
                    <a:cubicBezTo>
                      <a:pt x="466" y="346"/>
                      <a:pt x="466" y="346"/>
                      <a:pt x="466" y="346"/>
                    </a:cubicBezTo>
                    <a:cubicBezTo>
                      <a:pt x="467" y="346"/>
                      <a:pt x="467" y="346"/>
                      <a:pt x="467" y="346"/>
                    </a:cubicBezTo>
                    <a:cubicBezTo>
                      <a:pt x="468" y="345"/>
                      <a:pt x="468" y="345"/>
                      <a:pt x="468" y="345"/>
                    </a:cubicBezTo>
                    <a:cubicBezTo>
                      <a:pt x="469" y="341"/>
                      <a:pt x="469" y="341"/>
                      <a:pt x="469" y="341"/>
                    </a:cubicBezTo>
                    <a:cubicBezTo>
                      <a:pt x="470" y="339"/>
                      <a:pt x="470" y="339"/>
                      <a:pt x="470" y="339"/>
                    </a:cubicBezTo>
                    <a:cubicBezTo>
                      <a:pt x="470" y="338"/>
                      <a:pt x="470" y="338"/>
                      <a:pt x="470" y="338"/>
                    </a:cubicBezTo>
                    <a:cubicBezTo>
                      <a:pt x="470" y="336"/>
                      <a:pt x="470" y="336"/>
                      <a:pt x="470" y="336"/>
                    </a:cubicBezTo>
                    <a:cubicBezTo>
                      <a:pt x="470" y="335"/>
                      <a:pt x="470" y="335"/>
                      <a:pt x="470" y="335"/>
                    </a:cubicBezTo>
                    <a:cubicBezTo>
                      <a:pt x="470" y="332"/>
                      <a:pt x="470" y="332"/>
                      <a:pt x="470" y="332"/>
                    </a:cubicBezTo>
                    <a:cubicBezTo>
                      <a:pt x="469" y="330"/>
                      <a:pt x="469" y="330"/>
                      <a:pt x="469" y="330"/>
                    </a:cubicBezTo>
                    <a:cubicBezTo>
                      <a:pt x="469" y="328"/>
                      <a:pt x="469" y="328"/>
                      <a:pt x="469" y="328"/>
                    </a:cubicBezTo>
                    <a:cubicBezTo>
                      <a:pt x="470" y="326"/>
                      <a:pt x="470" y="326"/>
                      <a:pt x="470" y="326"/>
                    </a:cubicBezTo>
                    <a:cubicBezTo>
                      <a:pt x="471" y="326"/>
                      <a:pt x="471" y="326"/>
                      <a:pt x="471" y="326"/>
                    </a:cubicBezTo>
                    <a:cubicBezTo>
                      <a:pt x="470" y="326"/>
                      <a:pt x="470" y="326"/>
                      <a:pt x="470" y="326"/>
                    </a:cubicBezTo>
                    <a:cubicBezTo>
                      <a:pt x="469" y="324"/>
                      <a:pt x="469" y="324"/>
                      <a:pt x="469" y="324"/>
                    </a:cubicBezTo>
                    <a:cubicBezTo>
                      <a:pt x="468" y="323"/>
                      <a:pt x="468" y="323"/>
                      <a:pt x="468" y="323"/>
                    </a:cubicBezTo>
                    <a:cubicBezTo>
                      <a:pt x="466" y="322"/>
                      <a:pt x="466" y="322"/>
                      <a:pt x="466" y="322"/>
                    </a:cubicBezTo>
                    <a:cubicBezTo>
                      <a:pt x="464" y="322"/>
                      <a:pt x="464" y="322"/>
                      <a:pt x="464" y="322"/>
                    </a:cubicBezTo>
                    <a:cubicBezTo>
                      <a:pt x="463" y="320"/>
                      <a:pt x="463" y="320"/>
                      <a:pt x="463" y="320"/>
                    </a:cubicBezTo>
                    <a:cubicBezTo>
                      <a:pt x="461" y="320"/>
                      <a:pt x="461" y="320"/>
                      <a:pt x="461" y="320"/>
                    </a:cubicBezTo>
                    <a:cubicBezTo>
                      <a:pt x="457" y="320"/>
                      <a:pt x="457" y="320"/>
                      <a:pt x="457" y="320"/>
                    </a:cubicBezTo>
                    <a:cubicBezTo>
                      <a:pt x="455" y="320"/>
                      <a:pt x="455" y="320"/>
                      <a:pt x="455" y="320"/>
                    </a:cubicBezTo>
                    <a:cubicBezTo>
                      <a:pt x="453" y="320"/>
                      <a:pt x="453" y="320"/>
                      <a:pt x="453" y="320"/>
                    </a:cubicBezTo>
                    <a:cubicBezTo>
                      <a:pt x="452" y="319"/>
                      <a:pt x="452" y="319"/>
                      <a:pt x="452" y="319"/>
                    </a:cubicBezTo>
                    <a:cubicBezTo>
                      <a:pt x="451" y="318"/>
                      <a:pt x="451" y="318"/>
                      <a:pt x="451" y="318"/>
                    </a:cubicBezTo>
                    <a:cubicBezTo>
                      <a:pt x="453" y="314"/>
                      <a:pt x="453" y="314"/>
                      <a:pt x="453" y="314"/>
                    </a:cubicBezTo>
                    <a:cubicBezTo>
                      <a:pt x="454" y="316"/>
                      <a:pt x="454" y="316"/>
                      <a:pt x="454" y="316"/>
                    </a:cubicBezTo>
                    <a:cubicBezTo>
                      <a:pt x="455" y="316"/>
                      <a:pt x="455" y="316"/>
                      <a:pt x="455" y="316"/>
                    </a:cubicBezTo>
                    <a:cubicBezTo>
                      <a:pt x="458" y="316"/>
                      <a:pt x="458" y="316"/>
                      <a:pt x="458" y="316"/>
                    </a:cubicBezTo>
                    <a:cubicBezTo>
                      <a:pt x="462" y="315"/>
                      <a:pt x="462" y="315"/>
                      <a:pt x="462" y="315"/>
                    </a:cubicBezTo>
                    <a:cubicBezTo>
                      <a:pt x="463" y="316"/>
                      <a:pt x="463" y="316"/>
                      <a:pt x="463" y="316"/>
                    </a:cubicBezTo>
                    <a:cubicBezTo>
                      <a:pt x="464" y="316"/>
                      <a:pt x="464" y="316"/>
                      <a:pt x="464" y="316"/>
                    </a:cubicBezTo>
                    <a:cubicBezTo>
                      <a:pt x="466" y="315"/>
                      <a:pt x="466" y="315"/>
                      <a:pt x="466" y="315"/>
                    </a:cubicBezTo>
                    <a:cubicBezTo>
                      <a:pt x="468" y="316"/>
                      <a:pt x="468" y="316"/>
                      <a:pt x="468" y="316"/>
                    </a:cubicBezTo>
                    <a:cubicBezTo>
                      <a:pt x="469" y="316"/>
                      <a:pt x="469" y="316"/>
                      <a:pt x="469" y="316"/>
                    </a:cubicBezTo>
                    <a:cubicBezTo>
                      <a:pt x="470" y="316"/>
                      <a:pt x="470" y="316"/>
                      <a:pt x="470" y="316"/>
                    </a:cubicBezTo>
                    <a:cubicBezTo>
                      <a:pt x="469" y="315"/>
                      <a:pt x="469" y="315"/>
                      <a:pt x="469" y="315"/>
                    </a:cubicBezTo>
                    <a:cubicBezTo>
                      <a:pt x="469" y="312"/>
                      <a:pt x="469" y="312"/>
                      <a:pt x="469" y="312"/>
                    </a:cubicBezTo>
                    <a:cubicBezTo>
                      <a:pt x="469" y="312"/>
                      <a:pt x="469" y="312"/>
                      <a:pt x="469" y="312"/>
                    </a:cubicBezTo>
                    <a:cubicBezTo>
                      <a:pt x="467" y="313"/>
                      <a:pt x="467" y="313"/>
                      <a:pt x="467" y="313"/>
                    </a:cubicBezTo>
                    <a:cubicBezTo>
                      <a:pt x="464" y="312"/>
                      <a:pt x="464" y="312"/>
                      <a:pt x="464" y="312"/>
                    </a:cubicBezTo>
                    <a:cubicBezTo>
                      <a:pt x="461" y="312"/>
                      <a:pt x="461" y="312"/>
                      <a:pt x="461" y="312"/>
                    </a:cubicBezTo>
                    <a:cubicBezTo>
                      <a:pt x="460" y="311"/>
                      <a:pt x="460" y="311"/>
                      <a:pt x="460" y="311"/>
                    </a:cubicBezTo>
                    <a:cubicBezTo>
                      <a:pt x="458" y="310"/>
                      <a:pt x="458" y="310"/>
                      <a:pt x="458" y="310"/>
                    </a:cubicBezTo>
                    <a:cubicBezTo>
                      <a:pt x="456" y="311"/>
                      <a:pt x="456" y="311"/>
                      <a:pt x="456" y="311"/>
                    </a:cubicBezTo>
                    <a:cubicBezTo>
                      <a:pt x="455" y="312"/>
                      <a:pt x="455" y="312"/>
                      <a:pt x="455" y="312"/>
                    </a:cubicBezTo>
                    <a:cubicBezTo>
                      <a:pt x="453" y="311"/>
                      <a:pt x="453" y="311"/>
                      <a:pt x="453" y="311"/>
                    </a:cubicBezTo>
                    <a:cubicBezTo>
                      <a:pt x="453" y="308"/>
                      <a:pt x="453" y="308"/>
                      <a:pt x="453" y="308"/>
                    </a:cubicBezTo>
                    <a:cubicBezTo>
                      <a:pt x="453" y="307"/>
                      <a:pt x="453" y="307"/>
                      <a:pt x="453" y="307"/>
                    </a:cubicBezTo>
                    <a:cubicBezTo>
                      <a:pt x="451" y="307"/>
                      <a:pt x="451" y="307"/>
                      <a:pt x="451" y="307"/>
                    </a:cubicBezTo>
                    <a:cubicBezTo>
                      <a:pt x="449" y="307"/>
                      <a:pt x="449" y="307"/>
                      <a:pt x="449" y="307"/>
                    </a:cubicBezTo>
                    <a:cubicBezTo>
                      <a:pt x="446" y="305"/>
                      <a:pt x="446" y="305"/>
                      <a:pt x="446" y="305"/>
                    </a:cubicBezTo>
                    <a:cubicBezTo>
                      <a:pt x="447" y="302"/>
                      <a:pt x="447" y="302"/>
                      <a:pt x="447" y="302"/>
                    </a:cubicBezTo>
                    <a:cubicBezTo>
                      <a:pt x="450" y="303"/>
                      <a:pt x="450" y="303"/>
                      <a:pt x="450" y="303"/>
                    </a:cubicBezTo>
                    <a:cubicBezTo>
                      <a:pt x="452" y="303"/>
                      <a:pt x="452" y="303"/>
                      <a:pt x="452" y="303"/>
                    </a:cubicBezTo>
                    <a:cubicBezTo>
                      <a:pt x="452" y="303"/>
                      <a:pt x="452" y="303"/>
                      <a:pt x="452" y="303"/>
                    </a:cubicBezTo>
                    <a:cubicBezTo>
                      <a:pt x="451" y="302"/>
                      <a:pt x="451" y="302"/>
                      <a:pt x="451" y="302"/>
                    </a:cubicBezTo>
                    <a:cubicBezTo>
                      <a:pt x="452" y="300"/>
                      <a:pt x="452" y="300"/>
                      <a:pt x="452" y="300"/>
                    </a:cubicBezTo>
                    <a:cubicBezTo>
                      <a:pt x="452" y="299"/>
                      <a:pt x="452" y="299"/>
                      <a:pt x="452" y="299"/>
                    </a:cubicBezTo>
                    <a:cubicBezTo>
                      <a:pt x="451" y="298"/>
                      <a:pt x="451" y="298"/>
                      <a:pt x="451" y="298"/>
                    </a:cubicBezTo>
                    <a:cubicBezTo>
                      <a:pt x="452" y="296"/>
                      <a:pt x="452" y="296"/>
                      <a:pt x="452" y="296"/>
                    </a:cubicBezTo>
                    <a:cubicBezTo>
                      <a:pt x="451" y="295"/>
                      <a:pt x="451" y="295"/>
                      <a:pt x="451" y="295"/>
                    </a:cubicBezTo>
                    <a:cubicBezTo>
                      <a:pt x="451" y="293"/>
                      <a:pt x="451" y="293"/>
                      <a:pt x="451" y="293"/>
                    </a:cubicBezTo>
                    <a:cubicBezTo>
                      <a:pt x="454" y="291"/>
                      <a:pt x="454" y="291"/>
                      <a:pt x="454" y="291"/>
                    </a:cubicBezTo>
                    <a:cubicBezTo>
                      <a:pt x="455" y="293"/>
                      <a:pt x="455" y="293"/>
                      <a:pt x="455" y="293"/>
                    </a:cubicBezTo>
                    <a:cubicBezTo>
                      <a:pt x="455" y="295"/>
                      <a:pt x="455" y="295"/>
                      <a:pt x="455" y="295"/>
                    </a:cubicBezTo>
                    <a:cubicBezTo>
                      <a:pt x="456" y="295"/>
                      <a:pt x="456" y="295"/>
                      <a:pt x="456" y="295"/>
                    </a:cubicBezTo>
                    <a:cubicBezTo>
                      <a:pt x="456" y="296"/>
                      <a:pt x="456" y="296"/>
                      <a:pt x="456" y="296"/>
                    </a:cubicBezTo>
                    <a:cubicBezTo>
                      <a:pt x="458" y="294"/>
                      <a:pt x="458" y="294"/>
                      <a:pt x="458" y="294"/>
                    </a:cubicBezTo>
                    <a:cubicBezTo>
                      <a:pt x="461" y="291"/>
                      <a:pt x="461" y="291"/>
                      <a:pt x="461" y="291"/>
                    </a:cubicBezTo>
                    <a:cubicBezTo>
                      <a:pt x="462" y="291"/>
                      <a:pt x="462" y="291"/>
                      <a:pt x="462" y="291"/>
                    </a:cubicBezTo>
                    <a:cubicBezTo>
                      <a:pt x="461" y="291"/>
                      <a:pt x="461" y="291"/>
                      <a:pt x="461" y="291"/>
                    </a:cubicBezTo>
                    <a:cubicBezTo>
                      <a:pt x="458" y="291"/>
                      <a:pt x="458" y="291"/>
                      <a:pt x="458" y="291"/>
                    </a:cubicBezTo>
                    <a:cubicBezTo>
                      <a:pt x="456" y="289"/>
                      <a:pt x="456" y="289"/>
                      <a:pt x="456" y="289"/>
                    </a:cubicBezTo>
                    <a:cubicBezTo>
                      <a:pt x="460" y="287"/>
                      <a:pt x="460" y="287"/>
                      <a:pt x="460" y="287"/>
                    </a:cubicBezTo>
                    <a:cubicBezTo>
                      <a:pt x="463" y="288"/>
                      <a:pt x="463" y="288"/>
                      <a:pt x="463" y="288"/>
                    </a:cubicBezTo>
                    <a:cubicBezTo>
                      <a:pt x="462" y="287"/>
                      <a:pt x="462" y="287"/>
                      <a:pt x="462" y="287"/>
                    </a:cubicBezTo>
                    <a:cubicBezTo>
                      <a:pt x="466" y="285"/>
                      <a:pt x="466" y="285"/>
                      <a:pt x="466" y="285"/>
                    </a:cubicBezTo>
                    <a:cubicBezTo>
                      <a:pt x="469" y="285"/>
                      <a:pt x="469" y="285"/>
                      <a:pt x="469" y="285"/>
                    </a:cubicBezTo>
                    <a:cubicBezTo>
                      <a:pt x="471" y="287"/>
                      <a:pt x="471" y="287"/>
                      <a:pt x="471" y="287"/>
                    </a:cubicBezTo>
                    <a:cubicBezTo>
                      <a:pt x="471" y="288"/>
                      <a:pt x="471" y="288"/>
                      <a:pt x="471" y="288"/>
                    </a:cubicBezTo>
                    <a:cubicBezTo>
                      <a:pt x="472" y="287"/>
                      <a:pt x="472" y="287"/>
                      <a:pt x="472" y="287"/>
                    </a:cubicBezTo>
                    <a:cubicBezTo>
                      <a:pt x="474" y="288"/>
                      <a:pt x="474" y="288"/>
                      <a:pt x="474" y="288"/>
                    </a:cubicBezTo>
                    <a:cubicBezTo>
                      <a:pt x="476" y="290"/>
                      <a:pt x="476" y="290"/>
                      <a:pt x="476" y="290"/>
                    </a:cubicBezTo>
                    <a:cubicBezTo>
                      <a:pt x="476" y="292"/>
                      <a:pt x="476" y="292"/>
                      <a:pt x="476" y="292"/>
                    </a:cubicBezTo>
                    <a:cubicBezTo>
                      <a:pt x="476" y="292"/>
                      <a:pt x="476" y="292"/>
                      <a:pt x="476" y="292"/>
                    </a:cubicBezTo>
                    <a:cubicBezTo>
                      <a:pt x="477" y="292"/>
                      <a:pt x="477" y="292"/>
                      <a:pt x="477" y="292"/>
                    </a:cubicBezTo>
                    <a:cubicBezTo>
                      <a:pt x="478" y="292"/>
                      <a:pt x="478" y="292"/>
                      <a:pt x="478" y="292"/>
                    </a:cubicBezTo>
                    <a:cubicBezTo>
                      <a:pt x="480" y="293"/>
                      <a:pt x="480" y="293"/>
                      <a:pt x="480" y="293"/>
                    </a:cubicBezTo>
                    <a:cubicBezTo>
                      <a:pt x="481" y="294"/>
                      <a:pt x="481" y="294"/>
                      <a:pt x="481" y="294"/>
                    </a:cubicBezTo>
                    <a:cubicBezTo>
                      <a:pt x="484" y="295"/>
                      <a:pt x="484" y="295"/>
                      <a:pt x="484" y="295"/>
                    </a:cubicBezTo>
                    <a:cubicBezTo>
                      <a:pt x="485" y="297"/>
                      <a:pt x="485" y="297"/>
                      <a:pt x="485" y="297"/>
                    </a:cubicBezTo>
                    <a:cubicBezTo>
                      <a:pt x="485" y="295"/>
                      <a:pt x="485" y="295"/>
                      <a:pt x="485" y="295"/>
                    </a:cubicBezTo>
                    <a:cubicBezTo>
                      <a:pt x="486" y="293"/>
                      <a:pt x="486" y="293"/>
                      <a:pt x="486" y="293"/>
                    </a:cubicBezTo>
                    <a:cubicBezTo>
                      <a:pt x="487" y="290"/>
                      <a:pt x="487" y="290"/>
                      <a:pt x="487" y="290"/>
                    </a:cubicBezTo>
                    <a:cubicBezTo>
                      <a:pt x="487" y="289"/>
                      <a:pt x="487" y="289"/>
                      <a:pt x="487" y="289"/>
                    </a:cubicBezTo>
                    <a:cubicBezTo>
                      <a:pt x="488" y="286"/>
                      <a:pt x="488" y="286"/>
                      <a:pt x="488" y="286"/>
                    </a:cubicBezTo>
                    <a:cubicBezTo>
                      <a:pt x="488" y="282"/>
                      <a:pt x="488" y="282"/>
                      <a:pt x="488" y="282"/>
                    </a:cubicBezTo>
                    <a:cubicBezTo>
                      <a:pt x="489" y="281"/>
                      <a:pt x="489" y="281"/>
                      <a:pt x="489" y="281"/>
                    </a:cubicBezTo>
                    <a:cubicBezTo>
                      <a:pt x="489" y="280"/>
                      <a:pt x="489" y="280"/>
                      <a:pt x="489" y="280"/>
                    </a:cubicBezTo>
                    <a:cubicBezTo>
                      <a:pt x="489" y="278"/>
                      <a:pt x="489" y="278"/>
                      <a:pt x="489" y="278"/>
                    </a:cubicBezTo>
                    <a:cubicBezTo>
                      <a:pt x="487" y="278"/>
                      <a:pt x="487" y="278"/>
                      <a:pt x="487" y="278"/>
                    </a:cubicBezTo>
                    <a:cubicBezTo>
                      <a:pt x="485" y="277"/>
                      <a:pt x="485" y="277"/>
                      <a:pt x="485" y="277"/>
                    </a:cubicBezTo>
                    <a:cubicBezTo>
                      <a:pt x="484" y="277"/>
                      <a:pt x="484" y="277"/>
                      <a:pt x="484" y="277"/>
                    </a:cubicBezTo>
                    <a:cubicBezTo>
                      <a:pt x="483" y="275"/>
                      <a:pt x="483" y="275"/>
                      <a:pt x="483" y="275"/>
                    </a:cubicBezTo>
                    <a:cubicBezTo>
                      <a:pt x="483" y="276"/>
                      <a:pt x="483" y="276"/>
                      <a:pt x="483" y="276"/>
                    </a:cubicBezTo>
                    <a:cubicBezTo>
                      <a:pt x="480" y="279"/>
                      <a:pt x="480" y="279"/>
                      <a:pt x="480" y="279"/>
                    </a:cubicBezTo>
                    <a:cubicBezTo>
                      <a:pt x="478" y="280"/>
                      <a:pt x="478" y="280"/>
                      <a:pt x="478" y="280"/>
                    </a:cubicBezTo>
                    <a:cubicBezTo>
                      <a:pt x="476" y="278"/>
                      <a:pt x="476" y="278"/>
                      <a:pt x="476" y="278"/>
                    </a:cubicBezTo>
                    <a:cubicBezTo>
                      <a:pt x="476" y="276"/>
                      <a:pt x="476" y="276"/>
                      <a:pt x="476" y="276"/>
                    </a:cubicBezTo>
                    <a:cubicBezTo>
                      <a:pt x="476" y="275"/>
                      <a:pt x="476" y="275"/>
                      <a:pt x="476" y="275"/>
                    </a:cubicBezTo>
                    <a:cubicBezTo>
                      <a:pt x="476" y="275"/>
                      <a:pt x="476" y="275"/>
                      <a:pt x="476" y="275"/>
                    </a:cubicBezTo>
                    <a:cubicBezTo>
                      <a:pt x="474" y="274"/>
                      <a:pt x="474" y="274"/>
                      <a:pt x="474" y="274"/>
                    </a:cubicBezTo>
                    <a:cubicBezTo>
                      <a:pt x="472" y="274"/>
                      <a:pt x="472" y="274"/>
                      <a:pt x="472" y="274"/>
                    </a:cubicBezTo>
                    <a:cubicBezTo>
                      <a:pt x="470" y="272"/>
                      <a:pt x="470" y="272"/>
                      <a:pt x="470" y="272"/>
                    </a:cubicBezTo>
                    <a:cubicBezTo>
                      <a:pt x="471" y="271"/>
                      <a:pt x="471" y="271"/>
                      <a:pt x="471" y="271"/>
                    </a:cubicBezTo>
                    <a:cubicBezTo>
                      <a:pt x="470" y="270"/>
                      <a:pt x="470" y="270"/>
                      <a:pt x="470" y="270"/>
                    </a:cubicBezTo>
                    <a:cubicBezTo>
                      <a:pt x="469" y="269"/>
                      <a:pt x="469" y="269"/>
                      <a:pt x="469" y="269"/>
                    </a:cubicBezTo>
                    <a:cubicBezTo>
                      <a:pt x="471" y="266"/>
                      <a:pt x="471" y="266"/>
                      <a:pt x="471" y="266"/>
                    </a:cubicBezTo>
                    <a:cubicBezTo>
                      <a:pt x="472" y="267"/>
                      <a:pt x="472" y="267"/>
                      <a:pt x="472" y="267"/>
                    </a:cubicBezTo>
                    <a:cubicBezTo>
                      <a:pt x="471" y="266"/>
                      <a:pt x="471" y="266"/>
                      <a:pt x="471" y="266"/>
                    </a:cubicBezTo>
                    <a:cubicBezTo>
                      <a:pt x="470" y="264"/>
                      <a:pt x="470" y="264"/>
                      <a:pt x="470" y="264"/>
                    </a:cubicBezTo>
                    <a:cubicBezTo>
                      <a:pt x="471" y="262"/>
                      <a:pt x="471" y="262"/>
                      <a:pt x="471" y="262"/>
                    </a:cubicBezTo>
                    <a:cubicBezTo>
                      <a:pt x="473" y="261"/>
                      <a:pt x="473" y="261"/>
                      <a:pt x="473" y="261"/>
                    </a:cubicBezTo>
                    <a:cubicBezTo>
                      <a:pt x="474" y="262"/>
                      <a:pt x="474" y="262"/>
                      <a:pt x="474" y="262"/>
                    </a:cubicBezTo>
                    <a:cubicBezTo>
                      <a:pt x="476" y="263"/>
                      <a:pt x="476" y="263"/>
                      <a:pt x="476" y="263"/>
                    </a:cubicBezTo>
                    <a:cubicBezTo>
                      <a:pt x="477" y="264"/>
                      <a:pt x="477" y="264"/>
                      <a:pt x="477" y="264"/>
                    </a:cubicBezTo>
                    <a:cubicBezTo>
                      <a:pt x="479" y="267"/>
                      <a:pt x="479" y="267"/>
                      <a:pt x="479" y="267"/>
                    </a:cubicBezTo>
                    <a:cubicBezTo>
                      <a:pt x="481" y="268"/>
                      <a:pt x="481" y="268"/>
                      <a:pt x="481" y="268"/>
                    </a:cubicBezTo>
                    <a:cubicBezTo>
                      <a:pt x="481" y="268"/>
                      <a:pt x="481" y="268"/>
                      <a:pt x="481" y="268"/>
                    </a:cubicBezTo>
                    <a:cubicBezTo>
                      <a:pt x="482" y="267"/>
                      <a:pt x="482" y="267"/>
                      <a:pt x="482" y="267"/>
                    </a:cubicBezTo>
                    <a:cubicBezTo>
                      <a:pt x="481" y="265"/>
                      <a:pt x="481" y="265"/>
                      <a:pt x="481" y="265"/>
                    </a:cubicBezTo>
                    <a:cubicBezTo>
                      <a:pt x="478" y="263"/>
                      <a:pt x="478" y="263"/>
                      <a:pt x="478" y="263"/>
                    </a:cubicBezTo>
                    <a:cubicBezTo>
                      <a:pt x="476" y="262"/>
                      <a:pt x="476" y="262"/>
                      <a:pt x="476" y="262"/>
                    </a:cubicBezTo>
                    <a:cubicBezTo>
                      <a:pt x="474" y="261"/>
                      <a:pt x="474" y="261"/>
                      <a:pt x="474" y="261"/>
                    </a:cubicBezTo>
                    <a:cubicBezTo>
                      <a:pt x="473" y="257"/>
                      <a:pt x="473" y="257"/>
                      <a:pt x="473" y="257"/>
                    </a:cubicBezTo>
                    <a:cubicBezTo>
                      <a:pt x="470" y="254"/>
                      <a:pt x="470" y="254"/>
                      <a:pt x="470" y="254"/>
                    </a:cubicBezTo>
                    <a:cubicBezTo>
                      <a:pt x="468" y="253"/>
                      <a:pt x="468" y="253"/>
                      <a:pt x="468" y="253"/>
                    </a:cubicBezTo>
                    <a:cubicBezTo>
                      <a:pt x="467" y="252"/>
                      <a:pt x="467" y="252"/>
                      <a:pt x="467" y="252"/>
                    </a:cubicBezTo>
                    <a:cubicBezTo>
                      <a:pt x="467" y="249"/>
                      <a:pt x="467" y="249"/>
                      <a:pt x="467" y="249"/>
                    </a:cubicBezTo>
                    <a:cubicBezTo>
                      <a:pt x="468" y="248"/>
                      <a:pt x="468" y="248"/>
                      <a:pt x="468" y="248"/>
                    </a:cubicBezTo>
                    <a:cubicBezTo>
                      <a:pt x="468" y="248"/>
                      <a:pt x="468" y="248"/>
                      <a:pt x="468" y="248"/>
                    </a:cubicBezTo>
                    <a:cubicBezTo>
                      <a:pt x="467" y="248"/>
                      <a:pt x="467" y="248"/>
                      <a:pt x="467" y="248"/>
                    </a:cubicBezTo>
                    <a:cubicBezTo>
                      <a:pt x="467" y="246"/>
                      <a:pt x="467" y="246"/>
                      <a:pt x="467" y="246"/>
                    </a:cubicBezTo>
                    <a:cubicBezTo>
                      <a:pt x="468" y="244"/>
                      <a:pt x="468" y="244"/>
                      <a:pt x="468" y="244"/>
                    </a:cubicBezTo>
                    <a:cubicBezTo>
                      <a:pt x="470" y="244"/>
                      <a:pt x="470" y="244"/>
                      <a:pt x="470" y="244"/>
                    </a:cubicBezTo>
                    <a:cubicBezTo>
                      <a:pt x="472" y="243"/>
                      <a:pt x="472" y="243"/>
                      <a:pt x="472" y="243"/>
                    </a:cubicBezTo>
                    <a:cubicBezTo>
                      <a:pt x="474" y="244"/>
                      <a:pt x="474" y="244"/>
                      <a:pt x="474" y="244"/>
                    </a:cubicBezTo>
                    <a:cubicBezTo>
                      <a:pt x="476" y="246"/>
                      <a:pt x="476" y="246"/>
                      <a:pt x="476" y="246"/>
                    </a:cubicBezTo>
                    <a:cubicBezTo>
                      <a:pt x="475" y="247"/>
                      <a:pt x="475" y="247"/>
                      <a:pt x="475" y="247"/>
                    </a:cubicBezTo>
                    <a:cubicBezTo>
                      <a:pt x="476" y="248"/>
                      <a:pt x="476" y="248"/>
                      <a:pt x="476" y="248"/>
                    </a:cubicBezTo>
                    <a:cubicBezTo>
                      <a:pt x="476" y="250"/>
                      <a:pt x="476" y="250"/>
                      <a:pt x="476" y="250"/>
                    </a:cubicBezTo>
                    <a:cubicBezTo>
                      <a:pt x="476" y="250"/>
                      <a:pt x="476" y="250"/>
                      <a:pt x="476" y="250"/>
                    </a:cubicBezTo>
                    <a:cubicBezTo>
                      <a:pt x="477" y="251"/>
                      <a:pt x="477" y="251"/>
                      <a:pt x="477" y="251"/>
                    </a:cubicBezTo>
                    <a:cubicBezTo>
                      <a:pt x="479" y="249"/>
                      <a:pt x="479" y="249"/>
                      <a:pt x="479" y="249"/>
                    </a:cubicBezTo>
                    <a:cubicBezTo>
                      <a:pt x="480" y="246"/>
                      <a:pt x="480" y="246"/>
                      <a:pt x="480" y="246"/>
                    </a:cubicBezTo>
                    <a:cubicBezTo>
                      <a:pt x="480" y="243"/>
                      <a:pt x="480" y="243"/>
                      <a:pt x="480" y="243"/>
                    </a:cubicBezTo>
                    <a:cubicBezTo>
                      <a:pt x="481" y="241"/>
                      <a:pt x="481" y="241"/>
                      <a:pt x="481" y="241"/>
                    </a:cubicBezTo>
                    <a:cubicBezTo>
                      <a:pt x="482" y="241"/>
                      <a:pt x="482" y="241"/>
                      <a:pt x="482" y="241"/>
                    </a:cubicBezTo>
                    <a:cubicBezTo>
                      <a:pt x="481" y="237"/>
                      <a:pt x="481" y="237"/>
                      <a:pt x="481" y="237"/>
                    </a:cubicBezTo>
                    <a:cubicBezTo>
                      <a:pt x="483" y="235"/>
                      <a:pt x="483" y="235"/>
                      <a:pt x="483" y="235"/>
                    </a:cubicBezTo>
                    <a:cubicBezTo>
                      <a:pt x="485" y="234"/>
                      <a:pt x="485" y="234"/>
                      <a:pt x="485" y="234"/>
                    </a:cubicBezTo>
                    <a:cubicBezTo>
                      <a:pt x="485" y="231"/>
                      <a:pt x="485" y="231"/>
                      <a:pt x="485" y="231"/>
                    </a:cubicBezTo>
                    <a:cubicBezTo>
                      <a:pt x="485" y="229"/>
                      <a:pt x="485" y="229"/>
                      <a:pt x="485" y="229"/>
                    </a:cubicBezTo>
                    <a:cubicBezTo>
                      <a:pt x="484" y="227"/>
                      <a:pt x="484" y="227"/>
                      <a:pt x="484" y="227"/>
                    </a:cubicBezTo>
                    <a:cubicBezTo>
                      <a:pt x="485" y="222"/>
                      <a:pt x="485" y="222"/>
                      <a:pt x="485" y="222"/>
                    </a:cubicBezTo>
                    <a:cubicBezTo>
                      <a:pt x="486" y="218"/>
                      <a:pt x="486" y="218"/>
                      <a:pt x="486" y="218"/>
                    </a:cubicBezTo>
                    <a:cubicBezTo>
                      <a:pt x="486" y="215"/>
                      <a:pt x="486" y="215"/>
                      <a:pt x="486" y="215"/>
                    </a:cubicBezTo>
                    <a:cubicBezTo>
                      <a:pt x="488" y="213"/>
                      <a:pt x="488" y="213"/>
                      <a:pt x="488" y="213"/>
                    </a:cubicBezTo>
                    <a:cubicBezTo>
                      <a:pt x="488" y="211"/>
                      <a:pt x="488" y="211"/>
                      <a:pt x="488" y="211"/>
                    </a:cubicBezTo>
                    <a:cubicBezTo>
                      <a:pt x="489" y="209"/>
                      <a:pt x="489" y="209"/>
                      <a:pt x="489" y="209"/>
                    </a:cubicBezTo>
                    <a:cubicBezTo>
                      <a:pt x="489" y="205"/>
                      <a:pt x="489" y="205"/>
                      <a:pt x="489" y="205"/>
                    </a:cubicBezTo>
                    <a:cubicBezTo>
                      <a:pt x="491" y="203"/>
                      <a:pt x="491" y="203"/>
                      <a:pt x="491" y="203"/>
                    </a:cubicBezTo>
                    <a:cubicBezTo>
                      <a:pt x="493" y="200"/>
                      <a:pt x="493" y="200"/>
                      <a:pt x="493" y="200"/>
                    </a:cubicBezTo>
                    <a:cubicBezTo>
                      <a:pt x="497" y="194"/>
                      <a:pt x="497" y="194"/>
                      <a:pt x="497" y="194"/>
                    </a:cubicBezTo>
                    <a:cubicBezTo>
                      <a:pt x="499" y="191"/>
                      <a:pt x="499" y="191"/>
                      <a:pt x="499" y="191"/>
                    </a:cubicBezTo>
                    <a:cubicBezTo>
                      <a:pt x="503" y="188"/>
                      <a:pt x="503" y="188"/>
                      <a:pt x="503" y="188"/>
                    </a:cubicBezTo>
                    <a:cubicBezTo>
                      <a:pt x="504" y="186"/>
                      <a:pt x="504" y="186"/>
                      <a:pt x="504" y="186"/>
                    </a:cubicBezTo>
                    <a:cubicBezTo>
                      <a:pt x="506" y="184"/>
                      <a:pt x="506" y="184"/>
                      <a:pt x="506" y="184"/>
                    </a:cubicBezTo>
                    <a:cubicBezTo>
                      <a:pt x="507" y="181"/>
                      <a:pt x="507" y="181"/>
                      <a:pt x="507" y="181"/>
                    </a:cubicBezTo>
                    <a:cubicBezTo>
                      <a:pt x="511" y="178"/>
                      <a:pt x="511" y="178"/>
                      <a:pt x="511" y="178"/>
                    </a:cubicBezTo>
                    <a:cubicBezTo>
                      <a:pt x="510" y="178"/>
                      <a:pt x="510" y="178"/>
                      <a:pt x="510" y="178"/>
                    </a:cubicBezTo>
                    <a:cubicBezTo>
                      <a:pt x="509" y="177"/>
                      <a:pt x="509" y="177"/>
                      <a:pt x="509" y="177"/>
                    </a:cubicBezTo>
                    <a:cubicBezTo>
                      <a:pt x="507" y="176"/>
                      <a:pt x="507" y="176"/>
                      <a:pt x="507" y="176"/>
                    </a:cubicBezTo>
                    <a:cubicBezTo>
                      <a:pt x="505" y="174"/>
                      <a:pt x="505" y="174"/>
                      <a:pt x="505" y="174"/>
                    </a:cubicBezTo>
                    <a:cubicBezTo>
                      <a:pt x="503" y="175"/>
                      <a:pt x="503" y="175"/>
                      <a:pt x="503" y="175"/>
                    </a:cubicBezTo>
                    <a:cubicBezTo>
                      <a:pt x="500" y="176"/>
                      <a:pt x="500" y="176"/>
                      <a:pt x="500" y="176"/>
                    </a:cubicBezTo>
                    <a:cubicBezTo>
                      <a:pt x="496" y="177"/>
                      <a:pt x="496" y="177"/>
                      <a:pt x="496" y="177"/>
                    </a:cubicBezTo>
                    <a:cubicBezTo>
                      <a:pt x="493" y="178"/>
                      <a:pt x="493" y="178"/>
                      <a:pt x="493" y="178"/>
                    </a:cubicBezTo>
                    <a:cubicBezTo>
                      <a:pt x="491" y="180"/>
                      <a:pt x="491" y="180"/>
                      <a:pt x="491" y="180"/>
                    </a:cubicBezTo>
                    <a:cubicBezTo>
                      <a:pt x="489" y="181"/>
                      <a:pt x="489" y="181"/>
                      <a:pt x="489" y="181"/>
                    </a:cubicBezTo>
                    <a:cubicBezTo>
                      <a:pt x="488" y="183"/>
                      <a:pt x="488" y="183"/>
                      <a:pt x="488" y="183"/>
                    </a:cubicBezTo>
                    <a:cubicBezTo>
                      <a:pt x="486" y="183"/>
                      <a:pt x="486" y="183"/>
                      <a:pt x="486" y="183"/>
                    </a:cubicBezTo>
                    <a:cubicBezTo>
                      <a:pt x="483" y="182"/>
                      <a:pt x="483" y="182"/>
                      <a:pt x="483" y="182"/>
                    </a:cubicBezTo>
                    <a:cubicBezTo>
                      <a:pt x="482" y="180"/>
                      <a:pt x="482" y="180"/>
                      <a:pt x="482" y="180"/>
                    </a:cubicBezTo>
                    <a:cubicBezTo>
                      <a:pt x="482" y="178"/>
                      <a:pt x="482" y="178"/>
                      <a:pt x="482" y="178"/>
                    </a:cubicBezTo>
                    <a:cubicBezTo>
                      <a:pt x="484" y="178"/>
                      <a:pt x="484" y="178"/>
                      <a:pt x="484" y="178"/>
                    </a:cubicBezTo>
                    <a:cubicBezTo>
                      <a:pt x="484" y="177"/>
                      <a:pt x="484" y="177"/>
                      <a:pt x="484" y="177"/>
                    </a:cubicBezTo>
                    <a:cubicBezTo>
                      <a:pt x="484" y="176"/>
                      <a:pt x="484" y="176"/>
                      <a:pt x="484" y="176"/>
                    </a:cubicBezTo>
                    <a:cubicBezTo>
                      <a:pt x="484" y="176"/>
                      <a:pt x="484" y="176"/>
                      <a:pt x="484" y="176"/>
                    </a:cubicBezTo>
                    <a:cubicBezTo>
                      <a:pt x="482" y="175"/>
                      <a:pt x="482" y="175"/>
                      <a:pt x="482" y="175"/>
                    </a:cubicBezTo>
                    <a:cubicBezTo>
                      <a:pt x="478" y="173"/>
                      <a:pt x="478" y="173"/>
                      <a:pt x="478" y="173"/>
                    </a:cubicBezTo>
                    <a:cubicBezTo>
                      <a:pt x="483" y="172"/>
                      <a:pt x="483" y="172"/>
                      <a:pt x="483" y="172"/>
                    </a:cubicBezTo>
                    <a:cubicBezTo>
                      <a:pt x="484" y="171"/>
                      <a:pt x="484" y="171"/>
                      <a:pt x="484" y="171"/>
                    </a:cubicBezTo>
                    <a:cubicBezTo>
                      <a:pt x="486" y="170"/>
                      <a:pt x="486" y="170"/>
                      <a:pt x="486" y="170"/>
                    </a:cubicBezTo>
                    <a:cubicBezTo>
                      <a:pt x="488" y="166"/>
                      <a:pt x="488" y="166"/>
                      <a:pt x="488" y="166"/>
                    </a:cubicBezTo>
                    <a:cubicBezTo>
                      <a:pt x="491" y="164"/>
                      <a:pt x="491" y="164"/>
                      <a:pt x="491" y="164"/>
                    </a:cubicBezTo>
                    <a:cubicBezTo>
                      <a:pt x="493" y="164"/>
                      <a:pt x="493" y="164"/>
                      <a:pt x="493" y="164"/>
                    </a:cubicBezTo>
                    <a:cubicBezTo>
                      <a:pt x="497" y="165"/>
                      <a:pt x="497" y="165"/>
                      <a:pt x="497" y="165"/>
                    </a:cubicBezTo>
                    <a:cubicBezTo>
                      <a:pt x="502" y="169"/>
                      <a:pt x="502" y="169"/>
                      <a:pt x="502" y="169"/>
                    </a:cubicBezTo>
                    <a:cubicBezTo>
                      <a:pt x="504" y="170"/>
                      <a:pt x="504" y="170"/>
                      <a:pt x="504" y="170"/>
                    </a:cubicBezTo>
                    <a:cubicBezTo>
                      <a:pt x="508" y="170"/>
                      <a:pt x="508" y="170"/>
                      <a:pt x="508" y="170"/>
                    </a:cubicBezTo>
                    <a:cubicBezTo>
                      <a:pt x="510" y="170"/>
                      <a:pt x="510" y="170"/>
                      <a:pt x="510" y="170"/>
                    </a:cubicBezTo>
                    <a:cubicBezTo>
                      <a:pt x="513" y="170"/>
                      <a:pt x="513" y="170"/>
                      <a:pt x="513" y="170"/>
                    </a:cubicBezTo>
                    <a:cubicBezTo>
                      <a:pt x="517" y="169"/>
                      <a:pt x="517" y="169"/>
                      <a:pt x="517" y="169"/>
                    </a:cubicBezTo>
                    <a:cubicBezTo>
                      <a:pt x="519" y="168"/>
                      <a:pt x="519" y="168"/>
                      <a:pt x="519" y="168"/>
                    </a:cubicBezTo>
                    <a:cubicBezTo>
                      <a:pt x="519" y="167"/>
                      <a:pt x="519" y="167"/>
                      <a:pt x="519" y="167"/>
                    </a:cubicBezTo>
                    <a:cubicBezTo>
                      <a:pt x="518" y="164"/>
                      <a:pt x="518" y="164"/>
                      <a:pt x="518" y="164"/>
                    </a:cubicBezTo>
                    <a:cubicBezTo>
                      <a:pt x="520" y="164"/>
                      <a:pt x="520" y="164"/>
                      <a:pt x="520" y="164"/>
                    </a:cubicBezTo>
                    <a:cubicBezTo>
                      <a:pt x="522" y="164"/>
                      <a:pt x="522" y="164"/>
                      <a:pt x="522" y="164"/>
                    </a:cubicBezTo>
                    <a:cubicBezTo>
                      <a:pt x="523" y="163"/>
                      <a:pt x="523" y="163"/>
                      <a:pt x="523" y="163"/>
                    </a:cubicBezTo>
                    <a:cubicBezTo>
                      <a:pt x="523" y="162"/>
                      <a:pt x="523" y="162"/>
                      <a:pt x="523" y="162"/>
                    </a:cubicBezTo>
                    <a:cubicBezTo>
                      <a:pt x="523" y="161"/>
                      <a:pt x="523" y="161"/>
                      <a:pt x="523" y="161"/>
                    </a:cubicBezTo>
                    <a:cubicBezTo>
                      <a:pt x="520" y="160"/>
                      <a:pt x="520" y="160"/>
                      <a:pt x="520" y="160"/>
                    </a:cubicBezTo>
                    <a:cubicBezTo>
                      <a:pt x="519" y="158"/>
                      <a:pt x="519" y="158"/>
                      <a:pt x="519" y="158"/>
                    </a:cubicBezTo>
                    <a:cubicBezTo>
                      <a:pt x="518" y="158"/>
                      <a:pt x="518" y="158"/>
                      <a:pt x="518" y="158"/>
                    </a:cubicBezTo>
                    <a:cubicBezTo>
                      <a:pt x="517" y="158"/>
                      <a:pt x="517" y="158"/>
                      <a:pt x="517" y="158"/>
                    </a:cubicBezTo>
                    <a:cubicBezTo>
                      <a:pt x="515" y="160"/>
                      <a:pt x="515" y="160"/>
                      <a:pt x="515" y="160"/>
                    </a:cubicBezTo>
                    <a:cubicBezTo>
                      <a:pt x="513" y="160"/>
                      <a:pt x="513" y="160"/>
                      <a:pt x="513" y="160"/>
                    </a:cubicBezTo>
                    <a:cubicBezTo>
                      <a:pt x="511" y="158"/>
                      <a:pt x="511" y="158"/>
                      <a:pt x="511" y="158"/>
                    </a:cubicBezTo>
                    <a:cubicBezTo>
                      <a:pt x="506" y="159"/>
                      <a:pt x="506" y="159"/>
                      <a:pt x="506" y="159"/>
                    </a:cubicBezTo>
                    <a:cubicBezTo>
                      <a:pt x="503" y="158"/>
                      <a:pt x="503" y="158"/>
                      <a:pt x="503" y="158"/>
                    </a:cubicBezTo>
                    <a:cubicBezTo>
                      <a:pt x="501" y="157"/>
                      <a:pt x="501" y="157"/>
                      <a:pt x="501" y="157"/>
                    </a:cubicBezTo>
                    <a:cubicBezTo>
                      <a:pt x="499" y="157"/>
                      <a:pt x="499" y="157"/>
                      <a:pt x="499" y="157"/>
                    </a:cubicBezTo>
                    <a:cubicBezTo>
                      <a:pt x="498" y="157"/>
                      <a:pt x="498" y="157"/>
                      <a:pt x="498" y="157"/>
                    </a:cubicBezTo>
                    <a:cubicBezTo>
                      <a:pt x="492" y="158"/>
                      <a:pt x="492" y="158"/>
                      <a:pt x="492" y="158"/>
                    </a:cubicBezTo>
                    <a:cubicBezTo>
                      <a:pt x="490" y="157"/>
                      <a:pt x="490" y="157"/>
                      <a:pt x="490" y="157"/>
                    </a:cubicBezTo>
                    <a:cubicBezTo>
                      <a:pt x="484" y="155"/>
                      <a:pt x="484" y="155"/>
                      <a:pt x="484" y="155"/>
                    </a:cubicBezTo>
                    <a:cubicBezTo>
                      <a:pt x="490" y="154"/>
                      <a:pt x="490" y="154"/>
                      <a:pt x="490" y="154"/>
                    </a:cubicBezTo>
                    <a:cubicBezTo>
                      <a:pt x="492" y="155"/>
                      <a:pt x="492" y="155"/>
                      <a:pt x="492" y="155"/>
                    </a:cubicBezTo>
                    <a:cubicBezTo>
                      <a:pt x="495" y="153"/>
                      <a:pt x="495" y="153"/>
                      <a:pt x="495" y="153"/>
                    </a:cubicBezTo>
                    <a:cubicBezTo>
                      <a:pt x="498" y="153"/>
                      <a:pt x="498" y="153"/>
                      <a:pt x="498" y="153"/>
                    </a:cubicBezTo>
                    <a:cubicBezTo>
                      <a:pt x="500" y="154"/>
                      <a:pt x="500" y="154"/>
                      <a:pt x="500" y="154"/>
                    </a:cubicBezTo>
                    <a:cubicBezTo>
                      <a:pt x="502" y="154"/>
                      <a:pt x="502" y="154"/>
                      <a:pt x="502" y="154"/>
                    </a:cubicBezTo>
                    <a:cubicBezTo>
                      <a:pt x="503" y="154"/>
                      <a:pt x="503" y="154"/>
                      <a:pt x="503" y="154"/>
                    </a:cubicBezTo>
                    <a:cubicBezTo>
                      <a:pt x="505" y="152"/>
                      <a:pt x="505" y="152"/>
                      <a:pt x="505" y="152"/>
                    </a:cubicBezTo>
                    <a:cubicBezTo>
                      <a:pt x="506" y="153"/>
                      <a:pt x="506" y="153"/>
                      <a:pt x="506" y="153"/>
                    </a:cubicBezTo>
                    <a:cubicBezTo>
                      <a:pt x="507" y="153"/>
                      <a:pt x="507" y="153"/>
                      <a:pt x="507" y="153"/>
                    </a:cubicBezTo>
                    <a:cubicBezTo>
                      <a:pt x="508" y="152"/>
                      <a:pt x="508" y="152"/>
                      <a:pt x="508" y="152"/>
                    </a:cubicBezTo>
                    <a:cubicBezTo>
                      <a:pt x="509" y="151"/>
                      <a:pt x="509" y="151"/>
                      <a:pt x="509" y="151"/>
                    </a:cubicBezTo>
                    <a:cubicBezTo>
                      <a:pt x="511" y="151"/>
                      <a:pt x="511" y="151"/>
                      <a:pt x="511" y="151"/>
                    </a:cubicBezTo>
                    <a:cubicBezTo>
                      <a:pt x="512" y="151"/>
                      <a:pt x="512" y="151"/>
                      <a:pt x="512" y="151"/>
                    </a:cubicBezTo>
                    <a:cubicBezTo>
                      <a:pt x="512" y="150"/>
                      <a:pt x="512" y="150"/>
                      <a:pt x="512" y="150"/>
                    </a:cubicBezTo>
                    <a:cubicBezTo>
                      <a:pt x="513" y="150"/>
                      <a:pt x="513" y="150"/>
                      <a:pt x="513" y="150"/>
                    </a:cubicBezTo>
                    <a:cubicBezTo>
                      <a:pt x="515" y="150"/>
                      <a:pt x="515" y="150"/>
                      <a:pt x="515" y="150"/>
                    </a:cubicBezTo>
                    <a:cubicBezTo>
                      <a:pt x="516" y="150"/>
                      <a:pt x="516" y="150"/>
                      <a:pt x="516" y="150"/>
                    </a:cubicBezTo>
                    <a:cubicBezTo>
                      <a:pt x="517" y="151"/>
                      <a:pt x="517" y="151"/>
                      <a:pt x="517" y="151"/>
                    </a:cubicBezTo>
                    <a:cubicBezTo>
                      <a:pt x="518" y="151"/>
                      <a:pt x="518" y="151"/>
                      <a:pt x="518" y="151"/>
                    </a:cubicBezTo>
                    <a:cubicBezTo>
                      <a:pt x="520" y="152"/>
                      <a:pt x="520" y="152"/>
                      <a:pt x="520" y="152"/>
                    </a:cubicBezTo>
                    <a:cubicBezTo>
                      <a:pt x="523" y="152"/>
                      <a:pt x="523" y="152"/>
                      <a:pt x="523" y="152"/>
                    </a:cubicBezTo>
                    <a:cubicBezTo>
                      <a:pt x="524" y="153"/>
                      <a:pt x="524" y="153"/>
                      <a:pt x="524" y="153"/>
                    </a:cubicBezTo>
                    <a:cubicBezTo>
                      <a:pt x="525" y="153"/>
                      <a:pt x="525" y="153"/>
                      <a:pt x="525" y="153"/>
                    </a:cubicBezTo>
                    <a:cubicBezTo>
                      <a:pt x="527" y="153"/>
                      <a:pt x="527" y="153"/>
                      <a:pt x="527" y="153"/>
                    </a:cubicBezTo>
                    <a:cubicBezTo>
                      <a:pt x="530" y="152"/>
                      <a:pt x="530" y="152"/>
                      <a:pt x="530" y="152"/>
                    </a:cubicBezTo>
                    <a:cubicBezTo>
                      <a:pt x="534" y="149"/>
                      <a:pt x="534" y="149"/>
                      <a:pt x="534" y="149"/>
                    </a:cubicBezTo>
                    <a:cubicBezTo>
                      <a:pt x="536" y="149"/>
                      <a:pt x="536" y="149"/>
                      <a:pt x="536" y="149"/>
                    </a:cubicBezTo>
                    <a:cubicBezTo>
                      <a:pt x="537" y="149"/>
                      <a:pt x="537" y="149"/>
                      <a:pt x="537" y="149"/>
                    </a:cubicBezTo>
                    <a:cubicBezTo>
                      <a:pt x="538" y="149"/>
                      <a:pt x="538" y="149"/>
                      <a:pt x="538" y="149"/>
                    </a:cubicBezTo>
                    <a:cubicBezTo>
                      <a:pt x="538" y="148"/>
                      <a:pt x="538" y="148"/>
                      <a:pt x="538" y="148"/>
                    </a:cubicBezTo>
                    <a:cubicBezTo>
                      <a:pt x="537" y="147"/>
                      <a:pt x="537" y="147"/>
                      <a:pt x="537" y="147"/>
                    </a:cubicBezTo>
                    <a:cubicBezTo>
                      <a:pt x="535" y="145"/>
                      <a:pt x="535" y="145"/>
                      <a:pt x="535" y="145"/>
                    </a:cubicBezTo>
                    <a:cubicBezTo>
                      <a:pt x="535" y="144"/>
                      <a:pt x="535" y="144"/>
                      <a:pt x="535" y="144"/>
                    </a:cubicBezTo>
                    <a:cubicBezTo>
                      <a:pt x="534" y="143"/>
                      <a:pt x="534" y="143"/>
                      <a:pt x="534" y="143"/>
                    </a:cubicBezTo>
                    <a:cubicBezTo>
                      <a:pt x="534" y="141"/>
                      <a:pt x="534" y="141"/>
                      <a:pt x="534" y="141"/>
                    </a:cubicBezTo>
                    <a:cubicBezTo>
                      <a:pt x="536" y="138"/>
                      <a:pt x="536" y="138"/>
                      <a:pt x="536" y="138"/>
                    </a:cubicBezTo>
                    <a:cubicBezTo>
                      <a:pt x="538" y="137"/>
                      <a:pt x="538" y="137"/>
                      <a:pt x="538" y="137"/>
                    </a:cubicBezTo>
                    <a:cubicBezTo>
                      <a:pt x="540" y="137"/>
                      <a:pt x="540" y="137"/>
                      <a:pt x="540" y="137"/>
                    </a:cubicBezTo>
                    <a:cubicBezTo>
                      <a:pt x="544" y="139"/>
                      <a:pt x="544" y="139"/>
                      <a:pt x="544" y="139"/>
                    </a:cubicBezTo>
                    <a:cubicBezTo>
                      <a:pt x="545" y="139"/>
                      <a:pt x="545" y="139"/>
                      <a:pt x="545" y="139"/>
                    </a:cubicBezTo>
                    <a:cubicBezTo>
                      <a:pt x="546" y="139"/>
                      <a:pt x="546" y="139"/>
                      <a:pt x="546" y="139"/>
                    </a:cubicBezTo>
                    <a:cubicBezTo>
                      <a:pt x="550" y="134"/>
                      <a:pt x="550" y="134"/>
                      <a:pt x="550" y="134"/>
                    </a:cubicBezTo>
                    <a:cubicBezTo>
                      <a:pt x="552" y="132"/>
                      <a:pt x="552" y="132"/>
                      <a:pt x="552" y="132"/>
                    </a:cubicBezTo>
                    <a:cubicBezTo>
                      <a:pt x="554" y="132"/>
                      <a:pt x="554" y="132"/>
                      <a:pt x="554" y="132"/>
                    </a:cubicBezTo>
                    <a:cubicBezTo>
                      <a:pt x="555" y="130"/>
                      <a:pt x="555" y="130"/>
                      <a:pt x="555" y="130"/>
                    </a:cubicBezTo>
                    <a:cubicBezTo>
                      <a:pt x="557" y="129"/>
                      <a:pt x="557" y="129"/>
                      <a:pt x="557" y="129"/>
                    </a:cubicBezTo>
                    <a:cubicBezTo>
                      <a:pt x="559" y="128"/>
                      <a:pt x="559" y="128"/>
                      <a:pt x="559" y="128"/>
                    </a:cubicBezTo>
                    <a:cubicBezTo>
                      <a:pt x="560" y="127"/>
                      <a:pt x="560" y="127"/>
                      <a:pt x="560" y="127"/>
                    </a:cubicBezTo>
                    <a:cubicBezTo>
                      <a:pt x="560" y="124"/>
                      <a:pt x="560" y="124"/>
                      <a:pt x="560" y="124"/>
                    </a:cubicBezTo>
                    <a:cubicBezTo>
                      <a:pt x="559" y="121"/>
                      <a:pt x="559" y="121"/>
                      <a:pt x="559" y="121"/>
                    </a:cubicBezTo>
                    <a:cubicBezTo>
                      <a:pt x="557" y="119"/>
                      <a:pt x="557" y="119"/>
                      <a:pt x="557" y="119"/>
                    </a:cubicBezTo>
                    <a:cubicBezTo>
                      <a:pt x="557" y="118"/>
                      <a:pt x="557" y="118"/>
                      <a:pt x="557" y="118"/>
                    </a:cubicBezTo>
                    <a:cubicBezTo>
                      <a:pt x="553" y="115"/>
                      <a:pt x="553" y="115"/>
                      <a:pt x="553" y="115"/>
                    </a:cubicBezTo>
                    <a:cubicBezTo>
                      <a:pt x="552" y="113"/>
                      <a:pt x="552" y="113"/>
                      <a:pt x="552" y="113"/>
                    </a:cubicBezTo>
                    <a:cubicBezTo>
                      <a:pt x="552" y="111"/>
                      <a:pt x="552" y="111"/>
                      <a:pt x="552" y="111"/>
                    </a:cubicBezTo>
                    <a:cubicBezTo>
                      <a:pt x="549" y="110"/>
                      <a:pt x="549" y="110"/>
                      <a:pt x="549" y="110"/>
                    </a:cubicBezTo>
                    <a:cubicBezTo>
                      <a:pt x="548" y="110"/>
                      <a:pt x="548" y="110"/>
                      <a:pt x="548" y="110"/>
                    </a:cubicBezTo>
                    <a:cubicBezTo>
                      <a:pt x="546" y="108"/>
                      <a:pt x="546" y="108"/>
                      <a:pt x="546" y="108"/>
                    </a:cubicBezTo>
                    <a:cubicBezTo>
                      <a:pt x="544" y="107"/>
                      <a:pt x="544" y="107"/>
                      <a:pt x="544" y="107"/>
                    </a:cubicBezTo>
                    <a:cubicBezTo>
                      <a:pt x="542" y="107"/>
                      <a:pt x="542" y="107"/>
                      <a:pt x="542" y="107"/>
                    </a:cubicBezTo>
                    <a:cubicBezTo>
                      <a:pt x="538" y="106"/>
                      <a:pt x="538" y="106"/>
                      <a:pt x="538" y="106"/>
                    </a:cubicBezTo>
                    <a:cubicBezTo>
                      <a:pt x="534" y="104"/>
                      <a:pt x="534" y="104"/>
                      <a:pt x="534" y="104"/>
                    </a:cubicBezTo>
                    <a:cubicBezTo>
                      <a:pt x="531" y="104"/>
                      <a:pt x="531" y="104"/>
                      <a:pt x="531" y="104"/>
                    </a:cubicBezTo>
                    <a:cubicBezTo>
                      <a:pt x="530" y="104"/>
                      <a:pt x="530" y="104"/>
                      <a:pt x="530" y="104"/>
                    </a:cubicBezTo>
                    <a:cubicBezTo>
                      <a:pt x="527" y="104"/>
                      <a:pt x="527" y="104"/>
                      <a:pt x="527" y="104"/>
                    </a:cubicBezTo>
                    <a:cubicBezTo>
                      <a:pt x="524" y="105"/>
                      <a:pt x="524" y="105"/>
                      <a:pt x="524" y="105"/>
                    </a:cubicBezTo>
                    <a:cubicBezTo>
                      <a:pt x="522" y="107"/>
                      <a:pt x="522" y="107"/>
                      <a:pt x="522" y="107"/>
                    </a:cubicBezTo>
                    <a:cubicBezTo>
                      <a:pt x="519" y="108"/>
                      <a:pt x="519" y="108"/>
                      <a:pt x="519" y="108"/>
                    </a:cubicBezTo>
                    <a:cubicBezTo>
                      <a:pt x="516" y="107"/>
                      <a:pt x="516" y="107"/>
                      <a:pt x="516" y="107"/>
                    </a:cubicBezTo>
                    <a:cubicBezTo>
                      <a:pt x="516" y="106"/>
                      <a:pt x="516" y="106"/>
                      <a:pt x="516" y="106"/>
                    </a:cubicBezTo>
                    <a:cubicBezTo>
                      <a:pt x="515" y="106"/>
                      <a:pt x="515" y="106"/>
                      <a:pt x="515" y="106"/>
                    </a:cubicBezTo>
                    <a:cubicBezTo>
                      <a:pt x="515" y="107"/>
                      <a:pt x="515" y="107"/>
                      <a:pt x="515" y="107"/>
                    </a:cubicBezTo>
                    <a:cubicBezTo>
                      <a:pt x="515" y="109"/>
                      <a:pt x="515" y="109"/>
                      <a:pt x="515" y="109"/>
                    </a:cubicBezTo>
                    <a:cubicBezTo>
                      <a:pt x="515" y="112"/>
                      <a:pt x="515" y="112"/>
                      <a:pt x="515" y="112"/>
                    </a:cubicBezTo>
                    <a:cubicBezTo>
                      <a:pt x="514" y="114"/>
                      <a:pt x="514" y="114"/>
                      <a:pt x="514" y="114"/>
                    </a:cubicBezTo>
                    <a:cubicBezTo>
                      <a:pt x="513" y="114"/>
                      <a:pt x="513" y="114"/>
                      <a:pt x="513" y="114"/>
                    </a:cubicBezTo>
                    <a:cubicBezTo>
                      <a:pt x="513" y="115"/>
                      <a:pt x="513" y="115"/>
                      <a:pt x="513" y="115"/>
                    </a:cubicBezTo>
                    <a:cubicBezTo>
                      <a:pt x="512" y="118"/>
                      <a:pt x="512" y="118"/>
                      <a:pt x="512" y="118"/>
                    </a:cubicBezTo>
                    <a:lnTo>
                      <a:pt x="509" y="1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8" name="Freeform 183">
                <a:extLst>
                  <a:ext uri="{FF2B5EF4-FFF2-40B4-BE49-F238E27FC236}">
                    <a16:creationId xmlns:a16="http://schemas.microsoft.com/office/drawing/2014/main" id="{CD5862DF-EBE1-468C-AEC4-B64B2638AABF}"/>
                  </a:ext>
                </a:extLst>
              </p:cNvPr>
              <p:cNvSpPr/>
              <p:nvPr/>
            </p:nvSpPr>
            <p:spPr bwMode="auto">
              <a:xfrm>
                <a:off x="2806700" y="1355725"/>
                <a:ext cx="479425" cy="636587"/>
              </a:xfrm>
              <a:custGeom>
                <a:avLst/>
                <a:gdLst>
                  <a:gd name="T0" fmla="*/ 233 w 302"/>
                  <a:gd name="T1" fmla="*/ 200 h 401"/>
                  <a:gd name="T2" fmla="*/ 259 w 302"/>
                  <a:gd name="T3" fmla="*/ 195 h 401"/>
                  <a:gd name="T4" fmla="*/ 258 w 302"/>
                  <a:gd name="T5" fmla="*/ 177 h 401"/>
                  <a:gd name="T6" fmla="*/ 226 w 302"/>
                  <a:gd name="T7" fmla="*/ 177 h 401"/>
                  <a:gd name="T8" fmla="*/ 224 w 302"/>
                  <a:gd name="T9" fmla="*/ 168 h 401"/>
                  <a:gd name="T10" fmla="*/ 238 w 302"/>
                  <a:gd name="T11" fmla="*/ 144 h 401"/>
                  <a:gd name="T12" fmla="*/ 215 w 302"/>
                  <a:gd name="T13" fmla="*/ 151 h 401"/>
                  <a:gd name="T14" fmla="*/ 198 w 302"/>
                  <a:gd name="T15" fmla="*/ 141 h 401"/>
                  <a:gd name="T16" fmla="*/ 216 w 302"/>
                  <a:gd name="T17" fmla="*/ 107 h 401"/>
                  <a:gd name="T18" fmla="*/ 192 w 302"/>
                  <a:gd name="T19" fmla="*/ 127 h 401"/>
                  <a:gd name="T20" fmla="*/ 188 w 302"/>
                  <a:gd name="T21" fmla="*/ 111 h 401"/>
                  <a:gd name="T22" fmla="*/ 192 w 302"/>
                  <a:gd name="T23" fmla="*/ 89 h 401"/>
                  <a:gd name="T24" fmla="*/ 192 w 302"/>
                  <a:gd name="T25" fmla="*/ 80 h 401"/>
                  <a:gd name="T26" fmla="*/ 164 w 302"/>
                  <a:gd name="T27" fmla="*/ 75 h 401"/>
                  <a:gd name="T28" fmla="*/ 137 w 302"/>
                  <a:gd name="T29" fmla="*/ 80 h 401"/>
                  <a:gd name="T30" fmla="*/ 120 w 302"/>
                  <a:gd name="T31" fmla="*/ 77 h 401"/>
                  <a:gd name="T32" fmla="*/ 135 w 302"/>
                  <a:gd name="T33" fmla="*/ 52 h 401"/>
                  <a:gd name="T34" fmla="*/ 109 w 302"/>
                  <a:gd name="T35" fmla="*/ 21 h 401"/>
                  <a:gd name="T36" fmla="*/ 89 w 302"/>
                  <a:gd name="T37" fmla="*/ 29 h 401"/>
                  <a:gd name="T38" fmla="*/ 75 w 302"/>
                  <a:gd name="T39" fmla="*/ 54 h 401"/>
                  <a:gd name="T40" fmla="*/ 64 w 302"/>
                  <a:gd name="T41" fmla="*/ 74 h 401"/>
                  <a:gd name="T42" fmla="*/ 54 w 302"/>
                  <a:gd name="T43" fmla="*/ 92 h 401"/>
                  <a:gd name="T44" fmla="*/ 59 w 302"/>
                  <a:gd name="T45" fmla="*/ 44 h 401"/>
                  <a:gd name="T46" fmla="*/ 62 w 302"/>
                  <a:gd name="T47" fmla="*/ 4 h 401"/>
                  <a:gd name="T48" fmla="*/ 18 w 302"/>
                  <a:gd name="T49" fmla="*/ 47 h 401"/>
                  <a:gd name="T50" fmla="*/ 20 w 302"/>
                  <a:gd name="T51" fmla="*/ 88 h 401"/>
                  <a:gd name="T52" fmla="*/ 2 w 302"/>
                  <a:gd name="T53" fmla="*/ 113 h 401"/>
                  <a:gd name="T54" fmla="*/ 29 w 302"/>
                  <a:gd name="T55" fmla="*/ 127 h 401"/>
                  <a:gd name="T56" fmla="*/ 66 w 302"/>
                  <a:gd name="T57" fmla="*/ 140 h 401"/>
                  <a:gd name="T58" fmla="*/ 84 w 302"/>
                  <a:gd name="T59" fmla="*/ 146 h 401"/>
                  <a:gd name="T60" fmla="*/ 117 w 302"/>
                  <a:gd name="T61" fmla="*/ 139 h 401"/>
                  <a:gd name="T62" fmla="*/ 132 w 302"/>
                  <a:gd name="T63" fmla="*/ 140 h 401"/>
                  <a:gd name="T64" fmla="*/ 141 w 302"/>
                  <a:gd name="T65" fmla="*/ 177 h 401"/>
                  <a:gd name="T66" fmla="*/ 151 w 302"/>
                  <a:gd name="T67" fmla="*/ 187 h 401"/>
                  <a:gd name="T68" fmla="*/ 162 w 302"/>
                  <a:gd name="T69" fmla="*/ 212 h 401"/>
                  <a:gd name="T70" fmla="*/ 170 w 302"/>
                  <a:gd name="T71" fmla="*/ 251 h 401"/>
                  <a:gd name="T72" fmla="*/ 134 w 302"/>
                  <a:gd name="T73" fmla="*/ 298 h 401"/>
                  <a:gd name="T74" fmla="*/ 92 w 302"/>
                  <a:gd name="T75" fmla="*/ 296 h 401"/>
                  <a:gd name="T76" fmla="*/ 80 w 302"/>
                  <a:gd name="T77" fmla="*/ 323 h 401"/>
                  <a:gd name="T78" fmla="*/ 120 w 302"/>
                  <a:gd name="T79" fmla="*/ 319 h 401"/>
                  <a:gd name="T80" fmla="*/ 143 w 302"/>
                  <a:gd name="T81" fmla="*/ 345 h 401"/>
                  <a:gd name="T82" fmla="*/ 167 w 302"/>
                  <a:gd name="T83" fmla="*/ 379 h 401"/>
                  <a:gd name="T84" fmla="*/ 204 w 302"/>
                  <a:gd name="T85" fmla="*/ 393 h 401"/>
                  <a:gd name="T86" fmla="*/ 177 w 302"/>
                  <a:gd name="T87" fmla="*/ 352 h 401"/>
                  <a:gd name="T88" fmla="*/ 209 w 302"/>
                  <a:gd name="T89" fmla="*/ 367 h 401"/>
                  <a:gd name="T90" fmla="*/ 229 w 302"/>
                  <a:gd name="T91" fmla="*/ 346 h 401"/>
                  <a:gd name="T92" fmla="*/ 230 w 302"/>
                  <a:gd name="T93" fmla="*/ 327 h 401"/>
                  <a:gd name="T94" fmla="*/ 214 w 302"/>
                  <a:gd name="T95" fmla="*/ 312 h 401"/>
                  <a:gd name="T96" fmla="*/ 207 w 302"/>
                  <a:gd name="T97" fmla="*/ 288 h 401"/>
                  <a:gd name="T98" fmla="*/ 219 w 302"/>
                  <a:gd name="T99" fmla="*/ 287 h 401"/>
                  <a:gd name="T100" fmla="*/ 229 w 302"/>
                  <a:gd name="T101" fmla="*/ 273 h 401"/>
                  <a:gd name="T102" fmla="*/ 240 w 302"/>
                  <a:gd name="T103" fmla="*/ 293 h 401"/>
                  <a:gd name="T104" fmla="*/ 245 w 302"/>
                  <a:gd name="T105" fmla="*/ 306 h 401"/>
                  <a:gd name="T106" fmla="*/ 254 w 302"/>
                  <a:gd name="T107" fmla="*/ 318 h 401"/>
                  <a:gd name="T108" fmla="*/ 262 w 302"/>
                  <a:gd name="T109" fmla="*/ 308 h 401"/>
                  <a:gd name="T110" fmla="*/ 271 w 302"/>
                  <a:gd name="T111" fmla="*/ 297 h 401"/>
                  <a:gd name="T112" fmla="*/ 282 w 302"/>
                  <a:gd name="T113" fmla="*/ 290 h 401"/>
                  <a:gd name="T114" fmla="*/ 291 w 302"/>
                  <a:gd name="T115" fmla="*/ 279 h 401"/>
                  <a:gd name="T116" fmla="*/ 285 w 302"/>
                  <a:gd name="T117" fmla="*/ 274 h 401"/>
                  <a:gd name="T118" fmla="*/ 274 w 302"/>
                  <a:gd name="T119" fmla="*/ 261 h 401"/>
                  <a:gd name="T120" fmla="*/ 259 w 302"/>
                  <a:gd name="T121" fmla="*/ 246 h 401"/>
                  <a:gd name="T122" fmla="*/ 251 w 302"/>
                  <a:gd name="T123" fmla="*/ 239 h 401"/>
                  <a:gd name="T124" fmla="*/ 222 w 302"/>
                  <a:gd name="T125" fmla="*/ 216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02" h="401">
                    <a:moveTo>
                      <a:pt x="223" y="208"/>
                    </a:moveTo>
                    <a:lnTo>
                      <a:pt x="219" y="206"/>
                    </a:lnTo>
                    <a:lnTo>
                      <a:pt x="225" y="205"/>
                    </a:lnTo>
                    <a:lnTo>
                      <a:pt x="231" y="207"/>
                    </a:lnTo>
                    <a:lnTo>
                      <a:pt x="235" y="207"/>
                    </a:lnTo>
                    <a:lnTo>
                      <a:pt x="239" y="208"/>
                    </a:lnTo>
                    <a:lnTo>
                      <a:pt x="239" y="207"/>
                    </a:lnTo>
                    <a:lnTo>
                      <a:pt x="239" y="206"/>
                    </a:lnTo>
                    <a:lnTo>
                      <a:pt x="237" y="206"/>
                    </a:lnTo>
                    <a:lnTo>
                      <a:pt x="233" y="202"/>
                    </a:lnTo>
                    <a:lnTo>
                      <a:pt x="236" y="201"/>
                    </a:lnTo>
                    <a:lnTo>
                      <a:pt x="238" y="201"/>
                    </a:lnTo>
                    <a:lnTo>
                      <a:pt x="239" y="202"/>
                    </a:lnTo>
                    <a:lnTo>
                      <a:pt x="239" y="202"/>
                    </a:lnTo>
                    <a:lnTo>
                      <a:pt x="240" y="201"/>
                    </a:lnTo>
                    <a:lnTo>
                      <a:pt x="241" y="201"/>
                    </a:lnTo>
                    <a:lnTo>
                      <a:pt x="241" y="201"/>
                    </a:lnTo>
                    <a:lnTo>
                      <a:pt x="241" y="200"/>
                    </a:lnTo>
                    <a:lnTo>
                      <a:pt x="240" y="199"/>
                    </a:lnTo>
                    <a:lnTo>
                      <a:pt x="239" y="199"/>
                    </a:lnTo>
                    <a:lnTo>
                      <a:pt x="237" y="200"/>
                    </a:lnTo>
                    <a:lnTo>
                      <a:pt x="233" y="200"/>
                    </a:lnTo>
                    <a:lnTo>
                      <a:pt x="232" y="201"/>
                    </a:lnTo>
                    <a:lnTo>
                      <a:pt x="229" y="202"/>
                    </a:lnTo>
                    <a:lnTo>
                      <a:pt x="229" y="198"/>
                    </a:lnTo>
                    <a:lnTo>
                      <a:pt x="232" y="195"/>
                    </a:lnTo>
                    <a:lnTo>
                      <a:pt x="236" y="195"/>
                    </a:lnTo>
                    <a:lnTo>
                      <a:pt x="237" y="195"/>
                    </a:lnTo>
                    <a:lnTo>
                      <a:pt x="238" y="195"/>
                    </a:lnTo>
                    <a:lnTo>
                      <a:pt x="236" y="194"/>
                    </a:lnTo>
                    <a:lnTo>
                      <a:pt x="231" y="188"/>
                    </a:lnTo>
                    <a:lnTo>
                      <a:pt x="238" y="192"/>
                    </a:lnTo>
                    <a:lnTo>
                      <a:pt x="243" y="192"/>
                    </a:lnTo>
                    <a:lnTo>
                      <a:pt x="245" y="192"/>
                    </a:lnTo>
                    <a:lnTo>
                      <a:pt x="248" y="195"/>
                    </a:lnTo>
                    <a:lnTo>
                      <a:pt x="250" y="197"/>
                    </a:lnTo>
                    <a:lnTo>
                      <a:pt x="252" y="195"/>
                    </a:lnTo>
                    <a:lnTo>
                      <a:pt x="253" y="198"/>
                    </a:lnTo>
                    <a:lnTo>
                      <a:pt x="254" y="197"/>
                    </a:lnTo>
                    <a:lnTo>
                      <a:pt x="256" y="195"/>
                    </a:lnTo>
                    <a:lnTo>
                      <a:pt x="258" y="199"/>
                    </a:lnTo>
                    <a:lnTo>
                      <a:pt x="259" y="199"/>
                    </a:lnTo>
                    <a:lnTo>
                      <a:pt x="259" y="198"/>
                    </a:lnTo>
                    <a:lnTo>
                      <a:pt x="259" y="195"/>
                    </a:lnTo>
                    <a:lnTo>
                      <a:pt x="258" y="193"/>
                    </a:lnTo>
                    <a:lnTo>
                      <a:pt x="258" y="192"/>
                    </a:lnTo>
                    <a:lnTo>
                      <a:pt x="255" y="191"/>
                    </a:lnTo>
                    <a:lnTo>
                      <a:pt x="251" y="188"/>
                    </a:lnTo>
                    <a:lnTo>
                      <a:pt x="250" y="188"/>
                    </a:lnTo>
                    <a:lnTo>
                      <a:pt x="248" y="190"/>
                    </a:lnTo>
                    <a:lnTo>
                      <a:pt x="245" y="188"/>
                    </a:lnTo>
                    <a:lnTo>
                      <a:pt x="241" y="185"/>
                    </a:lnTo>
                    <a:lnTo>
                      <a:pt x="239" y="184"/>
                    </a:lnTo>
                    <a:lnTo>
                      <a:pt x="233" y="185"/>
                    </a:lnTo>
                    <a:lnTo>
                      <a:pt x="226" y="183"/>
                    </a:lnTo>
                    <a:lnTo>
                      <a:pt x="236" y="180"/>
                    </a:lnTo>
                    <a:lnTo>
                      <a:pt x="238" y="179"/>
                    </a:lnTo>
                    <a:lnTo>
                      <a:pt x="241" y="179"/>
                    </a:lnTo>
                    <a:lnTo>
                      <a:pt x="241" y="179"/>
                    </a:lnTo>
                    <a:lnTo>
                      <a:pt x="243" y="179"/>
                    </a:lnTo>
                    <a:lnTo>
                      <a:pt x="245" y="178"/>
                    </a:lnTo>
                    <a:lnTo>
                      <a:pt x="248" y="177"/>
                    </a:lnTo>
                    <a:lnTo>
                      <a:pt x="253" y="177"/>
                    </a:lnTo>
                    <a:lnTo>
                      <a:pt x="255" y="178"/>
                    </a:lnTo>
                    <a:lnTo>
                      <a:pt x="256" y="179"/>
                    </a:lnTo>
                    <a:lnTo>
                      <a:pt x="258" y="177"/>
                    </a:lnTo>
                    <a:lnTo>
                      <a:pt x="259" y="176"/>
                    </a:lnTo>
                    <a:lnTo>
                      <a:pt x="256" y="173"/>
                    </a:lnTo>
                    <a:lnTo>
                      <a:pt x="256" y="170"/>
                    </a:lnTo>
                    <a:lnTo>
                      <a:pt x="253" y="164"/>
                    </a:lnTo>
                    <a:lnTo>
                      <a:pt x="253" y="162"/>
                    </a:lnTo>
                    <a:lnTo>
                      <a:pt x="252" y="163"/>
                    </a:lnTo>
                    <a:lnTo>
                      <a:pt x="251" y="162"/>
                    </a:lnTo>
                    <a:lnTo>
                      <a:pt x="251" y="162"/>
                    </a:lnTo>
                    <a:lnTo>
                      <a:pt x="251" y="163"/>
                    </a:lnTo>
                    <a:lnTo>
                      <a:pt x="250" y="165"/>
                    </a:lnTo>
                    <a:lnTo>
                      <a:pt x="250" y="165"/>
                    </a:lnTo>
                    <a:lnTo>
                      <a:pt x="250" y="169"/>
                    </a:lnTo>
                    <a:lnTo>
                      <a:pt x="248" y="170"/>
                    </a:lnTo>
                    <a:lnTo>
                      <a:pt x="245" y="171"/>
                    </a:lnTo>
                    <a:lnTo>
                      <a:pt x="243" y="173"/>
                    </a:lnTo>
                    <a:lnTo>
                      <a:pt x="239" y="172"/>
                    </a:lnTo>
                    <a:lnTo>
                      <a:pt x="238" y="172"/>
                    </a:lnTo>
                    <a:lnTo>
                      <a:pt x="236" y="172"/>
                    </a:lnTo>
                    <a:lnTo>
                      <a:pt x="235" y="176"/>
                    </a:lnTo>
                    <a:lnTo>
                      <a:pt x="230" y="178"/>
                    </a:lnTo>
                    <a:lnTo>
                      <a:pt x="229" y="177"/>
                    </a:lnTo>
                    <a:lnTo>
                      <a:pt x="226" y="177"/>
                    </a:lnTo>
                    <a:lnTo>
                      <a:pt x="224" y="178"/>
                    </a:lnTo>
                    <a:lnTo>
                      <a:pt x="218" y="179"/>
                    </a:lnTo>
                    <a:lnTo>
                      <a:pt x="224" y="173"/>
                    </a:lnTo>
                    <a:lnTo>
                      <a:pt x="226" y="172"/>
                    </a:lnTo>
                    <a:lnTo>
                      <a:pt x="229" y="173"/>
                    </a:lnTo>
                    <a:lnTo>
                      <a:pt x="231" y="173"/>
                    </a:lnTo>
                    <a:lnTo>
                      <a:pt x="232" y="170"/>
                    </a:lnTo>
                    <a:lnTo>
                      <a:pt x="236" y="169"/>
                    </a:lnTo>
                    <a:lnTo>
                      <a:pt x="237" y="169"/>
                    </a:lnTo>
                    <a:lnTo>
                      <a:pt x="240" y="166"/>
                    </a:lnTo>
                    <a:lnTo>
                      <a:pt x="241" y="164"/>
                    </a:lnTo>
                    <a:lnTo>
                      <a:pt x="240" y="164"/>
                    </a:lnTo>
                    <a:lnTo>
                      <a:pt x="238" y="165"/>
                    </a:lnTo>
                    <a:lnTo>
                      <a:pt x="236" y="164"/>
                    </a:lnTo>
                    <a:lnTo>
                      <a:pt x="233" y="164"/>
                    </a:lnTo>
                    <a:lnTo>
                      <a:pt x="229" y="169"/>
                    </a:lnTo>
                    <a:lnTo>
                      <a:pt x="225" y="171"/>
                    </a:lnTo>
                    <a:lnTo>
                      <a:pt x="217" y="172"/>
                    </a:lnTo>
                    <a:lnTo>
                      <a:pt x="221" y="169"/>
                    </a:lnTo>
                    <a:lnTo>
                      <a:pt x="224" y="168"/>
                    </a:lnTo>
                    <a:lnTo>
                      <a:pt x="224" y="168"/>
                    </a:lnTo>
                    <a:lnTo>
                      <a:pt x="224" y="168"/>
                    </a:lnTo>
                    <a:lnTo>
                      <a:pt x="215" y="169"/>
                    </a:lnTo>
                    <a:lnTo>
                      <a:pt x="225" y="163"/>
                    </a:lnTo>
                    <a:lnTo>
                      <a:pt x="228" y="163"/>
                    </a:lnTo>
                    <a:lnTo>
                      <a:pt x="232" y="160"/>
                    </a:lnTo>
                    <a:lnTo>
                      <a:pt x="236" y="160"/>
                    </a:lnTo>
                    <a:lnTo>
                      <a:pt x="238" y="160"/>
                    </a:lnTo>
                    <a:lnTo>
                      <a:pt x="243" y="158"/>
                    </a:lnTo>
                    <a:lnTo>
                      <a:pt x="244" y="157"/>
                    </a:lnTo>
                    <a:lnTo>
                      <a:pt x="245" y="156"/>
                    </a:lnTo>
                    <a:lnTo>
                      <a:pt x="246" y="154"/>
                    </a:lnTo>
                    <a:lnTo>
                      <a:pt x="250" y="153"/>
                    </a:lnTo>
                    <a:lnTo>
                      <a:pt x="250" y="156"/>
                    </a:lnTo>
                    <a:lnTo>
                      <a:pt x="251" y="155"/>
                    </a:lnTo>
                    <a:lnTo>
                      <a:pt x="252" y="153"/>
                    </a:lnTo>
                    <a:lnTo>
                      <a:pt x="251" y="153"/>
                    </a:lnTo>
                    <a:lnTo>
                      <a:pt x="250" y="151"/>
                    </a:lnTo>
                    <a:lnTo>
                      <a:pt x="247" y="148"/>
                    </a:lnTo>
                    <a:lnTo>
                      <a:pt x="244" y="144"/>
                    </a:lnTo>
                    <a:lnTo>
                      <a:pt x="243" y="142"/>
                    </a:lnTo>
                    <a:lnTo>
                      <a:pt x="241" y="142"/>
                    </a:lnTo>
                    <a:lnTo>
                      <a:pt x="240" y="143"/>
                    </a:lnTo>
                    <a:lnTo>
                      <a:pt x="238" y="144"/>
                    </a:lnTo>
                    <a:lnTo>
                      <a:pt x="236" y="146"/>
                    </a:lnTo>
                    <a:lnTo>
                      <a:pt x="233" y="148"/>
                    </a:lnTo>
                    <a:lnTo>
                      <a:pt x="230" y="148"/>
                    </a:lnTo>
                    <a:lnTo>
                      <a:pt x="228" y="150"/>
                    </a:lnTo>
                    <a:lnTo>
                      <a:pt x="225" y="149"/>
                    </a:lnTo>
                    <a:lnTo>
                      <a:pt x="226" y="146"/>
                    </a:lnTo>
                    <a:lnTo>
                      <a:pt x="229" y="143"/>
                    </a:lnTo>
                    <a:lnTo>
                      <a:pt x="226" y="144"/>
                    </a:lnTo>
                    <a:lnTo>
                      <a:pt x="224" y="144"/>
                    </a:lnTo>
                    <a:lnTo>
                      <a:pt x="224" y="146"/>
                    </a:lnTo>
                    <a:lnTo>
                      <a:pt x="223" y="148"/>
                    </a:lnTo>
                    <a:lnTo>
                      <a:pt x="221" y="153"/>
                    </a:lnTo>
                    <a:lnTo>
                      <a:pt x="216" y="158"/>
                    </a:lnTo>
                    <a:lnTo>
                      <a:pt x="209" y="162"/>
                    </a:lnTo>
                    <a:lnTo>
                      <a:pt x="209" y="158"/>
                    </a:lnTo>
                    <a:lnTo>
                      <a:pt x="215" y="153"/>
                    </a:lnTo>
                    <a:lnTo>
                      <a:pt x="217" y="149"/>
                    </a:lnTo>
                    <a:lnTo>
                      <a:pt x="218" y="148"/>
                    </a:lnTo>
                    <a:lnTo>
                      <a:pt x="217" y="148"/>
                    </a:lnTo>
                    <a:lnTo>
                      <a:pt x="217" y="148"/>
                    </a:lnTo>
                    <a:lnTo>
                      <a:pt x="216" y="148"/>
                    </a:lnTo>
                    <a:lnTo>
                      <a:pt x="215" y="151"/>
                    </a:lnTo>
                    <a:lnTo>
                      <a:pt x="210" y="156"/>
                    </a:lnTo>
                    <a:lnTo>
                      <a:pt x="206" y="156"/>
                    </a:lnTo>
                    <a:lnTo>
                      <a:pt x="208" y="153"/>
                    </a:lnTo>
                    <a:lnTo>
                      <a:pt x="208" y="150"/>
                    </a:lnTo>
                    <a:lnTo>
                      <a:pt x="211" y="148"/>
                    </a:lnTo>
                    <a:lnTo>
                      <a:pt x="211" y="146"/>
                    </a:lnTo>
                    <a:lnTo>
                      <a:pt x="214" y="143"/>
                    </a:lnTo>
                    <a:lnTo>
                      <a:pt x="216" y="143"/>
                    </a:lnTo>
                    <a:lnTo>
                      <a:pt x="218" y="144"/>
                    </a:lnTo>
                    <a:lnTo>
                      <a:pt x="219" y="144"/>
                    </a:lnTo>
                    <a:lnTo>
                      <a:pt x="221" y="143"/>
                    </a:lnTo>
                    <a:lnTo>
                      <a:pt x="222" y="141"/>
                    </a:lnTo>
                    <a:lnTo>
                      <a:pt x="218" y="143"/>
                    </a:lnTo>
                    <a:lnTo>
                      <a:pt x="221" y="139"/>
                    </a:lnTo>
                    <a:lnTo>
                      <a:pt x="221" y="139"/>
                    </a:lnTo>
                    <a:lnTo>
                      <a:pt x="219" y="138"/>
                    </a:lnTo>
                    <a:lnTo>
                      <a:pt x="217" y="138"/>
                    </a:lnTo>
                    <a:lnTo>
                      <a:pt x="215" y="140"/>
                    </a:lnTo>
                    <a:lnTo>
                      <a:pt x="211" y="140"/>
                    </a:lnTo>
                    <a:lnTo>
                      <a:pt x="209" y="140"/>
                    </a:lnTo>
                    <a:lnTo>
                      <a:pt x="207" y="141"/>
                    </a:lnTo>
                    <a:lnTo>
                      <a:pt x="198" y="141"/>
                    </a:lnTo>
                    <a:lnTo>
                      <a:pt x="207" y="136"/>
                    </a:lnTo>
                    <a:lnTo>
                      <a:pt x="208" y="135"/>
                    </a:lnTo>
                    <a:lnTo>
                      <a:pt x="208" y="134"/>
                    </a:lnTo>
                    <a:lnTo>
                      <a:pt x="208" y="134"/>
                    </a:lnTo>
                    <a:lnTo>
                      <a:pt x="201" y="135"/>
                    </a:lnTo>
                    <a:lnTo>
                      <a:pt x="206" y="131"/>
                    </a:lnTo>
                    <a:lnTo>
                      <a:pt x="208" y="131"/>
                    </a:lnTo>
                    <a:lnTo>
                      <a:pt x="209" y="129"/>
                    </a:lnTo>
                    <a:lnTo>
                      <a:pt x="210" y="127"/>
                    </a:lnTo>
                    <a:lnTo>
                      <a:pt x="213" y="126"/>
                    </a:lnTo>
                    <a:lnTo>
                      <a:pt x="214" y="125"/>
                    </a:lnTo>
                    <a:lnTo>
                      <a:pt x="216" y="125"/>
                    </a:lnTo>
                    <a:lnTo>
                      <a:pt x="221" y="128"/>
                    </a:lnTo>
                    <a:lnTo>
                      <a:pt x="222" y="128"/>
                    </a:lnTo>
                    <a:lnTo>
                      <a:pt x="224" y="125"/>
                    </a:lnTo>
                    <a:lnTo>
                      <a:pt x="226" y="124"/>
                    </a:lnTo>
                    <a:lnTo>
                      <a:pt x="226" y="124"/>
                    </a:lnTo>
                    <a:lnTo>
                      <a:pt x="223" y="120"/>
                    </a:lnTo>
                    <a:lnTo>
                      <a:pt x="222" y="114"/>
                    </a:lnTo>
                    <a:lnTo>
                      <a:pt x="219" y="112"/>
                    </a:lnTo>
                    <a:lnTo>
                      <a:pt x="217" y="111"/>
                    </a:lnTo>
                    <a:lnTo>
                      <a:pt x="216" y="107"/>
                    </a:lnTo>
                    <a:lnTo>
                      <a:pt x="216" y="109"/>
                    </a:lnTo>
                    <a:lnTo>
                      <a:pt x="214" y="111"/>
                    </a:lnTo>
                    <a:lnTo>
                      <a:pt x="213" y="112"/>
                    </a:lnTo>
                    <a:lnTo>
                      <a:pt x="213" y="113"/>
                    </a:lnTo>
                    <a:lnTo>
                      <a:pt x="211" y="116"/>
                    </a:lnTo>
                    <a:lnTo>
                      <a:pt x="209" y="117"/>
                    </a:lnTo>
                    <a:lnTo>
                      <a:pt x="208" y="118"/>
                    </a:lnTo>
                    <a:lnTo>
                      <a:pt x="208" y="121"/>
                    </a:lnTo>
                    <a:lnTo>
                      <a:pt x="204" y="124"/>
                    </a:lnTo>
                    <a:lnTo>
                      <a:pt x="203" y="126"/>
                    </a:lnTo>
                    <a:lnTo>
                      <a:pt x="202" y="128"/>
                    </a:lnTo>
                    <a:lnTo>
                      <a:pt x="201" y="132"/>
                    </a:lnTo>
                    <a:lnTo>
                      <a:pt x="198" y="131"/>
                    </a:lnTo>
                    <a:lnTo>
                      <a:pt x="199" y="125"/>
                    </a:lnTo>
                    <a:lnTo>
                      <a:pt x="201" y="120"/>
                    </a:lnTo>
                    <a:lnTo>
                      <a:pt x="203" y="120"/>
                    </a:lnTo>
                    <a:lnTo>
                      <a:pt x="202" y="119"/>
                    </a:lnTo>
                    <a:lnTo>
                      <a:pt x="202" y="118"/>
                    </a:lnTo>
                    <a:lnTo>
                      <a:pt x="201" y="119"/>
                    </a:lnTo>
                    <a:lnTo>
                      <a:pt x="198" y="124"/>
                    </a:lnTo>
                    <a:lnTo>
                      <a:pt x="196" y="126"/>
                    </a:lnTo>
                    <a:lnTo>
                      <a:pt x="192" y="127"/>
                    </a:lnTo>
                    <a:lnTo>
                      <a:pt x="191" y="125"/>
                    </a:lnTo>
                    <a:lnTo>
                      <a:pt x="193" y="123"/>
                    </a:lnTo>
                    <a:lnTo>
                      <a:pt x="195" y="119"/>
                    </a:lnTo>
                    <a:lnTo>
                      <a:pt x="195" y="117"/>
                    </a:lnTo>
                    <a:lnTo>
                      <a:pt x="200" y="113"/>
                    </a:lnTo>
                    <a:lnTo>
                      <a:pt x="200" y="112"/>
                    </a:lnTo>
                    <a:lnTo>
                      <a:pt x="200" y="111"/>
                    </a:lnTo>
                    <a:lnTo>
                      <a:pt x="199" y="112"/>
                    </a:lnTo>
                    <a:lnTo>
                      <a:pt x="195" y="114"/>
                    </a:lnTo>
                    <a:lnTo>
                      <a:pt x="194" y="118"/>
                    </a:lnTo>
                    <a:lnTo>
                      <a:pt x="192" y="120"/>
                    </a:lnTo>
                    <a:lnTo>
                      <a:pt x="189" y="119"/>
                    </a:lnTo>
                    <a:lnTo>
                      <a:pt x="191" y="116"/>
                    </a:lnTo>
                    <a:lnTo>
                      <a:pt x="191" y="114"/>
                    </a:lnTo>
                    <a:lnTo>
                      <a:pt x="191" y="113"/>
                    </a:lnTo>
                    <a:lnTo>
                      <a:pt x="191" y="111"/>
                    </a:lnTo>
                    <a:lnTo>
                      <a:pt x="193" y="110"/>
                    </a:lnTo>
                    <a:lnTo>
                      <a:pt x="195" y="109"/>
                    </a:lnTo>
                    <a:lnTo>
                      <a:pt x="194" y="109"/>
                    </a:lnTo>
                    <a:lnTo>
                      <a:pt x="194" y="106"/>
                    </a:lnTo>
                    <a:lnTo>
                      <a:pt x="191" y="109"/>
                    </a:lnTo>
                    <a:lnTo>
                      <a:pt x="188" y="111"/>
                    </a:lnTo>
                    <a:lnTo>
                      <a:pt x="186" y="116"/>
                    </a:lnTo>
                    <a:lnTo>
                      <a:pt x="181" y="119"/>
                    </a:lnTo>
                    <a:lnTo>
                      <a:pt x="177" y="118"/>
                    </a:lnTo>
                    <a:lnTo>
                      <a:pt x="184" y="112"/>
                    </a:lnTo>
                    <a:lnTo>
                      <a:pt x="185" y="111"/>
                    </a:lnTo>
                    <a:lnTo>
                      <a:pt x="179" y="111"/>
                    </a:lnTo>
                    <a:lnTo>
                      <a:pt x="183" y="109"/>
                    </a:lnTo>
                    <a:lnTo>
                      <a:pt x="178" y="107"/>
                    </a:lnTo>
                    <a:lnTo>
                      <a:pt x="185" y="104"/>
                    </a:lnTo>
                    <a:lnTo>
                      <a:pt x="180" y="104"/>
                    </a:lnTo>
                    <a:lnTo>
                      <a:pt x="184" y="99"/>
                    </a:lnTo>
                    <a:lnTo>
                      <a:pt x="188" y="99"/>
                    </a:lnTo>
                    <a:lnTo>
                      <a:pt x="189" y="101"/>
                    </a:lnTo>
                    <a:lnTo>
                      <a:pt x="192" y="99"/>
                    </a:lnTo>
                    <a:lnTo>
                      <a:pt x="193" y="97"/>
                    </a:lnTo>
                    <a:lnTo>
                      <a:pt x="195" y="96"/>
                    </a:lnTo>
                    <a:lnTo>
                      <a:pt x="195" y="95"/>
                    </a:lnTo>
                    <a:lnTo>
                      <a:pt x="196" y="92"/>
                    </a:lnTo>
                    <a:lnTo>
                      <a:pt x="196" y="91"/>
                    </a:lnTo>
                    <a:lnTo>
                      <a:pt x="195" y="91"/>
                    </a:lnTo>
                    <a:lnTo>
                      <a:pt x="194" y="90"/>
                    </a:lnTo>
                    <a:lnTo>
                      <a:pt x="192" y="89"/>
                    </a:lnTo>
                    <a:lnTo>
                      <a:pt x="188" y="92"/>
                    </a:lnTo>
                    <a:lnTo>
                      <a:pt x="185" y="94"/>
                    </a:lnTo>
                    <a:lnTo>
                      <a:pt x="183" y="96"/>
                    </a:lnTo>
                    <a:lnTo>
                      <a:pt x="177" y="103"/>
                    </a:lnTo>
                    <a:lnTo>
                      <a:pt x="173" y="102"/>
                    </a:lnTo>
                    <a:lnTo>
                      <a:pt x="174" y="98"/>
                    </a:lnTo>
                    <a:lnTo>
                      <a:pt x="177" y="97"/>
                    </a:lnTo>
                    <a:lnTo>
                      <a:pt x="178" y="96"/>
                    </a:lnTo>
                    <a:lnTo>
                      <a:pt x="183" y="91"/>
                    </a:lnTo>
                    <a:lnTo>
                      <a:pt x="185" y="89"/>
                    </a:lnTo>
                    <a:lnTo>
                      <a:pt x="186" y="88"/>
                    </a:lnTo>
                    <a:lnTo>
                      <a:pt x="186" y="88"/>
                    </a:lnTo>
                    <a:lnTo>
                      <a:pt x="183" y="88"/>
                    </a:lnTo>
                    <a:lnTo>
                      <a:pt x="178" y="91"/>
                    </a:lnTo>
                    <a:lnTo>
                      <a:pt x="176" y="89"/>
                    </a:lnTo>
                    <a:lnTo>
                      <a:pt x="181" y="84"/>
                    </a:lnTo>
                    <a:lnTo>
                      <a:pt x="186" y="83"/>
                    </a:lnTo>
                    <a:lnTo>
                      <a:pt x="189" y="84"/>
                    </a:lnTo>
                    <a:lnTo>
                      <a:pt x="191" y="84"/>
                    </a:lnTo>
                    <a:lnTo>
                      <a:pt x="193" y="82"/>
                    </a:lnTo>
                    <a:lnTo>
                      <a:pt x="192" y="81"/>
                    </a:lnTo>
                    <a:lnTo>
                      <a:pt x="192" y="80"/>
                    </a:lnTo>
                    <a:lnTo>
                      <a:pt x="192" y="76"/>
                    </a:lnTo>
                    <a:lnTo>
                      <a:pt x="192" y="76"/>
                    </a:lnTo>
                    <a:lnTo>
                      <a:pt x="188" y="74"/>
                    </a:lnTo>
                    <a:lnTo>
                      <a:pt x="187" y="72"/>
                    </a:lnTo>
                    <a:lnTo>
                      <a:pt x="186" y="72"/>
                    </a:lnTo>
                    <a:lnTo>
                      <a:pt x="186" y="73"/>
                    </a:lnTo>
                    <a:lnTo>
                      <a:pt x="183" y="73"/>
                    </a:lnTo>
                    <a:lnTo>
                      <a:pt x="183" y="70"/>
                    </a:lnTo>
                    <a:lnTo>
                      <a:pt x="180" y="69"/>
                    </a:lnTo>
                    <a:lnTo>
                      <a:pt x="178" y="67"/>
                    </a:lnTo>
                    <a:lnTo>
                      <a:pt x="178" y="66"/>
                    </a:lnTo>
                    <a:lnTo>
                      <a:pt x="174" y="63"/>
                    </a:lnTo>
                    <a:lnTo>
                      <a:pt x="172" y="65"/>
                    </a:lnTo>
                    <a:lnTo>
                      <a:pt x="171" y="62"/>
                    </a:lnTo>
                    <a:lnTo>
                      <a:pt x="167" y="62"/>
                    </a:lnTo>
                    <a:lnTo>
                      <a:pt x="164" y="63"/>
                    </a:lnTo>
                    <a:lnTo>
                      <a:pt x="161" y="66"/>
                    </a:lnTo>
                    <a:lnTo>
                      <a:pt x="157" y="66"/>
                    </a:lnTo>
                    <a:lnTo>
                      <a:pt x="155" y="69"/>
                    </a:lnTo>
                    <a:lnTo>
                      <a:pt x="156" y="69"/>
                    </a:lnTo>
                    <a:lnTo>
                      <a:pt x="158" y="70"/>
                    </a:lnTo>
                    <a:lnTo>
                      <a:pt x="164" y="75"/>
                    </a:lnTo>
                    <a:lnTo>
                      <a:pt x="164" y="76"/>
                    </a:lnTo>
                    <a:lnTo>
                      <a:pt x="166" y="77"/>
                    </a:lnTo>
                    <a:lnTo>
                      <a:pt x="169" y="82"/>
                    </a:lnTo>
                    <a:lnTo>
                      <a:pt x="165" y="82"/>
                    </a:lnTo>
                    <a:lnTo>
                      <a:pt x="163" y="81"/>
                    </a:lnTo>
                    <a:lnTo>
                      <a:pt x="158" y="81"/>
                    </a:lnTo>
                    <a:lnTo>
                      <a:pt x="158" y="79"/>
                    </a:lnTo>
                    <a:lnTo>
                      <a:pt x="155" y="74"/>
                    </a:lnTo>
                    <a:lnTo>
                      <a:pt x="152" y="75"/>
                    </a:lnTo>
                    <a:lnTo>
                      <a:pt x="150" y="76"/>
                    </a:lnTo>
                    <a:lnTo>
                      <a:pt x="150" y="76"/>
                    </a:lnTo>
                    <a:lnTo>
                      <a:pt x="151" y="81"/>
                    </a:lnTo>
                    <a:lnTo>
                      <a:pt x="148" y="89"/>
                    </a:lnTo>
                    <a:lnTo>
                      <a:pt x="148" y="80"/>
                    </a:lnTo>
                    <a:lnTo>
                      <a:pt x="147" y="79"/>
                    </a:lnTo>
                    <a:lnTo>
                      <a:pt x="146" y="80"/>
                    </a:lnTo>
                    <a:lnTo>
                      <a:pt x="144" y="82"/>
                    </a:lnTo>
                    <a:lnTo>
                      <a:pt x="147" y="84"/>
                    </a:lnTo>
                    <a:lnTo>
                      <a:pt x="143" y="87"/>
                    </a:lnTo>
                    <a:lnTo>
                      <a:pt x="140" y="84"/>
                    </a:lnTo>
                    <a:lnTo>
                      <a:pt x="135" y="84"/>
                    </a:lnTo>
                    <a:lnTo>
                      <a:pt x="137" y="80"/>
                    </a:lnTo>
                    <a:lnTo>
                      <a:pt x="141" y="77"/>
                    </a:lnTo>
                    <a:lnTo>
                      <a:pt x="144" y="73"/>
                    </a:lnTo>
                    <a:lnTo>
                      <a:pt x="144" y="72"/>
                    </a:lnTo>
                    <a:lnTo>
                      <a:pt x="143" y="69"/>
                    </a:lnTo>
                    <a:lnTo>
                      <a:pt x="143" y="68"/>
                    </a:lnTo>
                    <a:lnTo>
                      <a:pt x="139" y="73"/>
                    </a:lnTo>
                    <a:lnTo>
                      <a:pt x="136" y="69"/>
                    </a:lnTo>
                    <a:lnTo>
                      <a:pt x="136" y="67"/>
                    </a:lnTo>
                    <a:lnTo>
                      <a:pt x="135" y="67"/>
                    </a:lnTo>
                    <a:lnTo>
                      <a:pt x="135" y="67"/>
                    </a:lnTo>
                    <a:lnTo>
                      <a:pt x="134" y="68"/>
                    </a:lnTo>
                    <a:lnTo>
                      <a:pt x="135" y="72"/>
                    </a:lnTo>
                    <a:lnTo>
                      <a:pt x="135" y="77"/>
                    </a:lnTo>
                    <a:lnTo>
                      <a:pt x="131" y="75"/>
                    </a:lnTo>
                    <a:lnTo>
                      <a:pt x="131" y="73"/>
                    </a:lnTo>
                    <a:lnTo>
                      <a:pt x="128" y="74"/>
                    </a:lnTo>
                    <a:lnTo>
                      <a:pt x="128" y="75"/>
                    </a:lnTo>
                    <a:lnTo>
                      <a:pt x="126" y="79"/>
                    </a:lnTo>
                    <a:lnTo>
                      <a:pt x="124" y="80"/>
                    </a:lnTo>
                    <a:lnTo>
                      <a:pt x="122" y="82"/>
                    </a:lnTo>
                    <a:lnTo>
                      <a:pt x="115" y="82"/>
                    </a:lnTo>
                    <a:lnTo>
                      <a:pt x="120" y="77"/>
                    </a:lnTo>
                    <a:lnTo>
                      <a:pt x="120" y="76"/>
                    </a:lnTo>
                    <a:lnTo>
                      <a:pt x="120" y="76"/>
                    </a:lnTo>
                    <a:lnTo>
                      <a:pt x="118" y="76"/>
                    </a:lnTo>
                    <a:lnTo>
                      <a:pt x="118" y="72"/>
                    </a:lnTo>
                    <a:lnTo>
                      <a:pt x="121" y="72"/>
                    </a:lnTo>
                    <a:lnTo>
                      <a:pt x="122" y="72"/>
                    </a:lnTo>
                    <a:lnTo>
                      <a:pt x="121" y="70"/>
                    </a:lnTo>
                    <a:lnTo>
                      <a:pt x="122" y="69"/>
                    </a:lnTo>
                    <a:lnTo>
                      <a:pt x="126" y="67"/>
                    </a:lnTo>
                    <a:lnTo>
                      <a:pt x="129" y="63"/>
                    </a:lnTo>
                    <a:lnTo>
                      <a:pt x="131" y="62"/>
                    </a:lnTo>
                    <a:lnTo>
                      <a:pt x="127" y="63"/>
                    </a:lnTo>
                    <a:lnTo>
                      <a:pt x="124" y="67"/>
                    </a:lnTo>
                    <a:lnTo>
                      <a:pt x="118" y="68"/>
                    </a:lnTo>
                    <a:lnTo>
                      <a:pt x="122" y="63"/>
                    </a:lnTo>
                    <a:lnTo>
                      <a:pt x="124" y="61"/>
                    </a:lnTo>
                    <a:lnTo>
                      <a:pt x="127" y="59"/>
                    </a:lnTo>
                    <a:lnTo>
                      <a:pt x="129" y="58"/>
                    </a:lnTo>
                    <a:lnTo>
                      <a:pt x="132" y="55"/>
                    </a:lnTo>
                    <a:lnTo>
                      <a:pt x="134" y="55"/>
                    </a:lnTo>
                    <a:lnTo>
                      <a:pt x="135" y="53"/>
                    </a:lnTo>
                    <a:lnTo>
                      <a:pt x="135" y="52"/>
                    </a:lnTo>
                    <a:lnTo>
                      <a:pt x="133" y="50"/>
                    </a:lnTo>
                    <a:lnTo>
                      <a:pt x="133" y="46"/>
                    </a:lnTo>
                    <a:lnTo>
                      <a:pt x="134" y="44"/>
                    </a:lnTo>
                    <a:lnTo>
                      <a:pt x="139" y="39"/>
                    </a:lnTo>
                    <a:lnTo>
                      <a:pt x="139" y="38"/>
                    </a:lnTo>
                    <a:lnTo>
                      <a:pt x="137" y="37"/>
                    </a:lnTo>
                    <a:lnTo>
                      <a:pt x="135" y="36"/>
                    </a:lnTo>
                    <a:lnTo>
                      <a:pt x="134" y="33"/>
                    </a:lnTo>
                    <a:lnTo>
                      <a:pt x="136" y="29"/>
                    </a:lnTo>
                    <a:lnTo>
                      <a:pt x="139" y="26"/>
                    </a:lnTo>
                    <a:lnTo>
                      <a:pt x="139" y="25"/>
                    </a:lnTo>
                    <a:lnTo>
                      <a:pt x="140" y="18"/>
                    </a:lnTo>
                    <a:lnTo>
                      <a:pt x="140" y="17"/>
                    </a:lnTo>
                    <a:lnTo>
                      <a:pt x="140" y="17"/>
                    </a:lnTo>
                    <a:lnTo>
                      <a:pt x="136" y="16"/>
                    </a:lnTo>
                    <a:lnTo>
                      <a:pt x="131" y="16"/>
                    </a:lnTo>
                    <a:lnTo>
                      <a:pt x="127" y="14"/>
                    </a:lnTo>
                    <a:lnTo>
                      <a:pt x="124" y="16"/>
                    </a:lnTo>
                    <a:lnTo>
                      <a:pt x="120" y="17"/>
                    </a:lnTo>
                    <a:lnTo>
                      <a:pt x="115" y="18"/>
                    </a:lnTo>
                    <a:lnTo>
                      <a:pt x="109" y="21"/>
                    </a:lnTo>
                    <a:lnTo>
                      <a:pt x="109" y="21"/>
                    </a:lnTo>
                    <a:lnTo>
                      <a:pt x="111" y="24"/>
                    </a:lnTo>
                    <a:lnTo>
                      <a:pt x="111" y="28"/>
                    </a:lnTo>
                    <a:lnTo>
                      <a:pt x="107" y="31"/>
                    </a:lnTo>
                    <a:lnTo>
                      <a:pt x="106" y="25"/>
                    </a:lnTo>
                    <a:lnTo>
                      <a:pt x="104" y="24"/>
                    </a:lnTo>
                    <a:lnTo>
                      <a:pt x="103" y="22"/>
                    </a:lnTo>
                    <a:lnTo>
                      <a:pt x="100" y="22"/>
                    </a:lnTo>
                    <a:lnTo>
                      <a:pt x="100" y="23"/>
                    </a:lnTo>
                    <a:lnTo>
                      <a:pt x="100" y="25"/>
                    </a:lnTo>
                    <a:lnTo>
                      <a:pt x="97" y="29"/>
                    </a:lnTo>
                    <a:lnTo>
                      <a:pt x="96" y="24"/>
                    </a:lnTo>
                    <a:lnTo>
                      <a:pt x="96" y="22"/>
                    </a:lnTo>
                    <a:lnTo>
                      <a:pt x="96" y="22"/>
                    </a:lnTo>
                    <a:lnTo>
                      <a:pt x="92" y="22"/>
                    </a:lnTo>
                    <a:lnTo>
                      <a:pt x="91" y="24"/>
                    </a:lnTo>
                    <a:lnTo>
                      <a:pt x="91" y="25"/>
                    </a:lnTo>
                    <a:lnTo>
                      <a:pt x="95" y="28"/>
                    </a:lnTo>
                    <a:lnTo>
                      <a:pt x="97" y="32"/>
                    </a:lnTo>
                    <a:lnTo>
                      <a:pt x="104" y="36"/>
                    </a:lnTo>
                    <a:lnTo>
                      <a:pt x="98" y="37"/>
                    </a:lnTo>
                    <a:lnTo>
                      <a:pt x="94" y="33"/>
                    </a:lnTo>
                    <a:lnTo>
                      <a:pt x="89" y="29"/>
                    </a:lnTo>
                    <a:lnTo>
                      <a:pt x="89" y="30"/>
                    </a:lnTo>
                    <a:lnTo>
                      <a:pt x="87" y="30"/>
                    </a:lnTo>
                    <a:lnTo>
                      <a:pt x="88" y="32"/>
                    </a:lnTo>
                    <a:lnTo>
                      <a:pt x="89" y="36"/>
                    </a:lnTo>
                    <a:lnTo>
                      <a:pt x="94" y="38"/>
                    </a:lnTo>
                    <a:lnTo>
                      <a:pt x="94" y="40"/>
                    </a:lnTo>
                    <a:lnTo>
                      <a:pt x="99" y="44"/>
                    </a:lnTo>
                    <a:lnTo>
                      <a:pt x="91" y="44"/>
                    </a:lnTo>
                    <a:lnTo>
                      <a:pt x="89" y="40"/>
                    </a:lnTo>
                    <a:lnTo>
                      <a:pt x="84" y="38"/>
                    </a:lnTo>
                    <a:lnTo>
                      <a:pt x="84" y="37"/>
                    </a:lnTo>
                    <a:lnTo>
                      <a:pt x="82" y="35"/>
                    </a:lnTo>
                    <a:lnTo>
                      <a:pt x="80" y="33"/>
                    </a:lnTo>
                    <a:lnTo>
                      <a:pt x="79" y="36"/>
                    </a:lnTo>
                    <a:lnTo>
                      <a:pt x="77" y="38"/>
                    </a:lnTo>
                    <a:lnTo>
                      <a:pt x="75" y="42"/>
                    </a:lnTo>
                    <a:lnTo>
                      <a:pt x="75" y="45"/>
                    </a:lnTo>
                    <a:lnTo>
                      <a:pt x="77" y="48"/>
                    </a:lnTo>
                    <a:lnTo>
                      <a:pt x="73" y="50"/>
                    </a:lnTo>
                    <a:lnTo>
                      <a:pt x="73" y="51"/>
                    </a:lnTo>
                    <a:lnTo>
                      <a:pt x="75" y="52"/>
                    </a:lnTo>
                    <a:lnTo>
                      <a:pt x="75" y="54"/>
                    </a:lnTo>
                    <a:lnTo>
                      <a:pt x="76" y="54"/>
                    </a:lnTo>
                    <a:lnTo>
                      <a:pt x="81" y="51"/>
                    </a:lnTo>
                    <a:lnTo>
                      <a:pt x="84" y="51"/>
                    </a:lnTo>
                    <a:lnTo>
                      <a:pt x="87" y="54"/>
                    </a:lnTo>
                    <a:lnTo>
                      <a:pt x="82" y="57"/>
                    </a:lnTo>
                    <a:lnTo>
                      <a:pt x="82" y="57"/>
                    </a:lnTo>
                    <a:lnTo>
                      <a:pt x="82" y="59"/>
                    </a:lnTo>
                    <a:lnTo>
                      <a:pt x="80" y="59"/>
                    </a:lnTo>
                    <a:lnTo>
                      <a:pt x="77" y="60"/>
                    </a:lnTo>
                    <a:lnTo>
                      <a:pt x="77" y="63"/>
                    </a:lnTo>
                    <a:lnTo>
                      <a:pt x="75" y="67"/>
                    </a:lnTo>
                    <a:lnTo>
                      <a:pt x="72" y="65"/>
                    </a:lnTo>
                    <a:lnTo>
                      <a:pt x="73" y="62"/>
                    </a:lnTo>
                    <a:lnTo>
                      <a:pt x="72" y="59"/>
                    </a:lnTo>
                    <a:lnTo>
                      <a:pt x="70" y="59"/>
                    </a:lnTo>
                    <a:lnTo>
                      <a:pt x="69" y="60"/>
                    </a:lnTo>
                    <a:lnTo>
                      <a:pt x="70" y="62"/>
                    </a:lnTo>
                    <a:lnTo>
                      <a:pt x="68" y="66"/>
                    </a:lnTo>
                    <a:lnTo>
                      <a:pt x="65" y="66"/>
                    </a:lnTo>
                    <a:lnTo>
                      <a:pt x="62" y="68"/>
                    </a:lnTo>
                    <a:lnTo>
                      <a:pt x="64" y="70"/>
                    </a:lnTo>
                    <a:lnTo>
                      <a:pt x="64" y="74"/>
                    </a:lnTo>
                    <a:lnTo>
                      <a:pt x="65" y="75"/>
                    </a:lnTo>
                    <a:lnTo>
                      <a:pt x="65" y="79"/>
                    </a:lnTo>
                    <a:lnTo>
                      <a:pt x="66" y="79"/>
                    </a:lnTo>
                    <a:lnTo>
                      <a:pt x="68" y="81"/>
                    </a:lnTo>
                    <a:lnTo>
                      <a:pt x="68" y="83"/>
                    </a:lnTo>
                    <a:lnTo>
                      <a:pt x="68" y="84"/>
                    </a:lnTo>
                    <a:lnTo>
                      <a:pt x="68" y="89"/>
                    </a:lnTo>
                    <a:lnTo>
                      <a:pt x="66" y="90"/>
                    </a:lnTo>
                    <a:lnTo>
                      <a:pt x="65" y="92"/>
                    </a:lnTo>
                    <a:lnTo>
                      <a:pt x="64" y="97"/>
                    </a:lnTo>
                    <a:lnTo>
                      <a:pt x="62" y="99"/>
                    </a:lnTo>
                    <a:lnTo>
                      <a:pt x="59" y="104"/>
                    </a:lnTo>
                    <a:lnTo>
                      <a:pt x="59" y="106"/>
                    </a:lnTo>
                    <a:lnTo>
                      <a:pt x="50" y="116"/>
                    </a:lnTo>
                    <a:lnTo>
                      <a:pt x="53" y="107"/>
                    </a:lnTo>
                    <a:lnTo>
                      <a:pt x="53" y="105"/>
                    </a:lnTo>
                    <a:lnTo>
                      <a:pt x="55" y="101"/>
                    </a:lnTo>
                    <a:lnTo>
                      <a:pt x="55" y="99"/>
                    </a:lnTo>
                    <a:lnTo>
                      <a:pt x="54" y="99"/>
                    </a:lnTo>
                    <a:lnTo>
                      <a:pt x="52" y="97"/>
                    </a:lnTo>
                    <a:lnTo>
                      <a:pt x="48" y="95"/>
                    </a:lnTo>
                    <a:lnTo>
                      <a:pt x="54" y="92"/>
                    </a:lnTo>
                    <a:lnTo>
                      <a:pt x="55" y="92"/>
                    </a:lnTo>
                    <a:lnTo>
                      <a:pt x="57" y="91"/>
                    </a:lnTo>
                    <a:lnTo>
                      <a:pt x="60" y="91"/>
                    </a:lnTo>
                    <a:lnTo>
                      <a:pt x="60" y="91"/>
                    </a:lnTo>
                    <a:lnTo>
                      <a:pt x="60" y="90"/>
                    </a:lnTo>
                    <a:lnTo>
                      <a:pt x="57" y="88"/>
                    </a:lnTo>
                    <a:lnTo>
                      <a:pt x="57" y="87"/>
                    </a:lnTo>
                    <a:lnTo>
                      <a:pt x="53" y="83"/>
                    </a:lnTo>
                    <a:lnTo>
                      <a:pt x="53" y="79"/>
                    </a:lnTo>
                    <a:lnTo>
                      <a:pt x="52" y="76"/>
                    </a:lnTo>
                    <a:lnTo>
                      <a:pt x="52" y="73"/>
                    </a:lnTo>
                    <a:lnTo>
                      <a:pt x="50" y="69"/>
                    </a:lnTo>
                    <a:lnTo>
                      <a:pt x="51" y="67"/>
                    </a:lnTo>
                    <a:lnTo>
                      <a:pt x="52" y="65"/>
                    </a:lnTo>
                    <a:lnTo>
                      <a:pt x="54" y="62"/>
                    </a:lnTo>
                    <a:lnTo>
                      <a:pt x="54" y="59"/>
                    </a:lnTo>
                    <a:lnTo>
                      <a:pt x="58" y="55"/>
                    </a:lnTo>
                    <a:lnTo>
                      <a:pt x="60" y="52"/>
                    </a:lnTo>
                    <a:lnTo>
                      <a:pt x="62" y="51"/>
                    </a:lnTo>
                    <a:lnTo>
                      <a:pt x="62" y="50"/>
                    </a:lnTo>
                    <a:lnTo>
                      <a:pt x="60" y="47"/>
                    </a:lnTo>
                    <a:lnTo>
                      <a:pt x="59" y="44"/>
                    </a:lnTo>
                    <a:lnTo>
                      <a:pt x="59" y="40"/>
                    </a:lnTo>
                    <a:lnTo>
                      <a:pt x="62" y="33"/>
                    </a:lnTo>
                    <a:lnTo>
                      <a:pt x="65" y="33"/>
                    </a:lnTo>
                    <a:lnTo>
                      <a:pt x="69" y="30"/>
                    </a:lnTo>
                    <a:lnTo>
                      <a:pt x="74" y="23"/>
                    </a:lnTo>
                    <a:lnTo>
                      <a:pt x="81" y="17"/>
                    </a:lnTo>
                    <a:lnTo>
                      <a:pt x="83" y="17"/>
                    </a:lnTo>
                    <a:lnTo>
                      <a:pt x="85" y="14"/>
                    </a:lnTo>
                    <a:lnTo>
                      <a:pt x="88" y="11"/>
                    </a:lnTo>
                    <a:lnTo>
                      <a:pt x="91" y="11"/>
                    </a:lnTo>
                    <a:lnTo>
                      <a:pt x="99" y="8"/>
                    </a:lnTo>
                    <a:lnTo>
                      <a:pt x="100" y="7"/>
                    </a:lnTo>
                    <a:lnTo>
                      <a:pt x="99" y="6"/>
                    </a:lnTo>
                    <a:lnTo>
                      <a:pt x="94" y="3"/>
                    </a:lnTo>
                    <a:lnTo>
                      <a:pt x="90" y="1"/>
                    </a:lnTo>
                    <a:lnTo>
                      <a:pt x="85" y="1"/>
                    </a:lnTo>
                    <a:lnTo>
                      <a:pt x="84" y="0"/>
                    </a:lnTo>
                    <a:lnTo>
                      <a:pt x="82" y="1"/>
                    </a:lnTo>
                    <a:lnTo>
                      <a:pt x="79" y="0"/>
                    </a:lnTo>
                    <a:lnTo>
                      <a:pt x="76" y="1"/>
                    </a:lnTo>
                    <a:lnTo>
                      <a:pt x="70" y="1"/>
                    </a:lnTo>
                    <a:lnTo>
                      <a:pt x="62" y="4"/>
                    </a:lnTo>
                    <a:lnTo>
                      <a:pt x="57" y="8"/>
                    </a:lnTo>
                    <a:lnTo>
                      <a:pt x="52" y="10"/>
                    </a:lnTo>
                    <a:lnTo>
                      <a:pt x="52" y="13"/>
                    </a:lnTo>
                    <a:lnTo>
                      <a:pt x="53" y="18"/>
                    </a:lnTo>
                    <a:lnTo>
                      <a:pt x="48" y="16"/>
                    </a:lnTo>
                    <a:lnTo>
                      <a:pt x="47" y="15"/>
                    </a:lnTo>
                    <a:lnTo>
                      <a:pt x="46" y="18"/>
                    </a:lnTo>
                    <a:lnTo>
                      <a:pt x="43" y="18"/>
                    </a:lnTo>
                    <a:lnTo>
                      <a:pt x="40" y="21"/>
                    </a:lnTo>
                    <a:lnTo>
                      <a:pt x="40" y="24"/>
                    </a:lnTo>
                    <a:lnTo>
                      <a:pt x="38" y="24"/>
                    </a:lnTo>
                    <a:lnTo>
                      <a:pt x="35" y="29"/>
                    </a:lnTo>
                    <a:lnTo>
                      <a:pt x="36" y="31"/>
                    </a:lnTo>
                    <a:lnTo>
                      <a:pt x="32" y="35"/>
                    </a:lnTo>
                    <a:lnTo>
                      <a:pt x="31" y="32"/>
                    </a:lnTo>
                    <a:lnTo>
                      <a:pt x="30" y="36"/>
                    </a:lnTo>
                    <a:lnTo>
                      <a:pt x="28" y="36"/>
                    </a:lnTo>
                    <a:lnTo>
                      <a:pt x="27" y="36"/>
                    </a:lnTo>
                    <a:lnTo>
                      <a:pt x="24" y="38"/>
                    </a:lnTo>
                    <a:lnTo>
                      <a:pt x="23" y="39"/>
                    </a:lnTo>
                    <a:lnTo>
                      <a:pt x="21" y="44"/>
                    </a:lnTo>
                    <a:lnTo>
                      <a:pt x="18" y="47"/>
                    </a:lnTo>
                    <a:lnTo>
                      <a:pt x="18" y="48"/>
                    </a:lnTo>
                    <a:lnTo>
                      <a:pt x="18" y="48"/>
                    </a:lnTo>
                    <a:lnTo>
                      <a:pt x="21" y="47"/>
                    </a:lnTo>
                    <a:lnTo>
                      <a:pt x="20" y="52"/>
                    </a:lnTo>
                    <a:lnTo>
                      <a:pt x="16" y="53"/>
                    </a:lnTo>
                    <a:lnTo>
                      <a:pt x="13" y="54"/>
                    </a:lnTo>
                    <a:lnTo>
                      <a:pt x="13" y="58"/>
                    </a:lnTo>
                    <a:lnTo>
                      <a:pt x="10" y="58"/>
                    </a:lnTo>
                    <a:lnTo>
                      <a:pt x="9" y="59"/>
                    </a:lnTo>
                    <a:lnTo>
                      <a:pt x="9" y="65"/>
                    </a:lnTo>
                    <a:lnTo>
                      <a:pt x="7" y="68"/>
                    </a:lnTo>
                    <a:lnTo>
                      <a:pt x="5" y="68"/>
                    </a:lnTo>
                    <a:lnTo>
                      <a:pt x="5" y="70"/>
                    </a:lnTo>
                    <a:lnTo>
                      <a:pt x="5" y="74"/>
                    </a:lnTo>
                    <a:lnTo>
                      <a:pt x="2" y="75"/>
                    </a:lnTo>
                    <a:lnTo>
                      <a:pt x="1" y="80"/>
                    </a:lnTo>
                    <a:lnTo>
                      <a:pt x="2" y="81"/>
                    </a:lnTo>
                    <a:lnTo>
                      <a:pt x="7" y="84"/>
                    </a:lnTo>
                    <a:lnTo>
                      <a:pt x="10" y="84"/>
                    </a:lnTo>
                    <a:lnTo>
                      <a:pt x="14" y="87"/>
                    </a:lnTo>
                    <a:lnTo>
                      <a:pt x="16" y="87"/>
                    </a:lnTo>
                    <a:lnTo>
                      <a:pt x="20" y="88"/>
                    </a:lnTo>
                    <a:lnTo>
                      <a:pt x="24" y="88"/>
                    </a:lnTo>
                    <a:lnTo>
                      <a:pt x="24" y="92"/>
                    </a:lnTo>
                    <a:lnTo>
                      <a:pt x="29" y="95"/>
                    </a:lnTo>
                    <a:lnTo>
                      <a:pt x="29" y="97"/>
                    </a:lnTo>
                    <a:lnTo>
                      <a:pt x="33" y="101"/>
                    </a:lnTo>
                    <a:lnTo>
                      <a:pt x="25" y="101"/>
                    </a:lnTo>
                    <a:lnTo>
                      <a:pt x="24" y="102"/>
                    </a:lnTo>
                    <a:lnTo>
                      <a:pt x="18" y="102"/>
                    </a:lnTo>
                    <a:lnTo>
                      <a:pt x="13" y="99"/>
                    </a:lnTo>
                    <a:lnTo>
                      <a:pt x="12" y="96"/>
                    </a:lnTo>
                    <a:lnTo>
                      <a:pt x="9" y="95"/>
                    </a:lnTo>
                    <a:lnTo>
                      <a:pt x="5" y="95"/>
                    </a:lnTo>
                    <a:lnTo>
                      <a:pt x="3" y="92"/>
                    </a:lnTo>
                    <a:lnTo>
                      <a:pt x="2" y="92"/>
                    </a:lnTo>
                    <a:lnTo>
                      <a:pt x="3" y="96"/>
                    </a:lnTo>
                    <a:lnTo>
                      <a:pt x="3" y="98"/>
                    </a:lnTo>
                    <a:lnTo>
                      <a:pt x="1" y="98"/>
                    </a:lnTo>
                    <a:lnTo>
                      <a:pt x="0" y="99"/>
                    </a:lnTo>
                    <a:lnTo>
                      <a:pt x="1" y="104"/>
                    </a:lnTo>
                    <a:lnTo>
                      <a:pt x="2" y="107"/>
                    </a:lnTo>
                    <a:lnTo>
                      <a:pt x="1" y="111"/>
                    </a:lnTo>
                    <a:lnTo>
                      <a:pt x="2" y="113"/>
                    </a:lnTo>
                    <a:lnTo>
                      <a:pt x="5" y="114"/>
                    </a:lnTo>
                    <a:lnTo>
                      <a:pt x="8" y="118"/>
                    </a:lnTo>
                    <a:lnTo>
                      <a:pt x="8" y="120"/>
                    </a:lnTo>
                    <a:lnTo>
                      <a:pt x="12" y="119"/>
                    </a:lnTo>
                    <a:lnTo>
                      <a:pt x="15" y="120"/>
                    </a:lnTo>
                    <a:lnTo>
                      <a:pt x="16" y="123"/>
                    </a:lnTo>
                    <a:lnTo>
                      <a:pt x="17" y="123"/>
                    </a:lnTo>
                    <a:lnTo>
                      <a:pt x="17" y="123"/>
                    </a:lnTo>
                    <a:lnTo>
                      <a:pt x="17" y="120"/>
                    </a:lnTo>
                    <a:lnTo>
                      <a:pt x="18" y="118"/>
                    </a:lnTo>
                    <a:lnTo>
                      <a:pt x="21" y="117"/>
                    </a:lnTo>
                    <a:lnTo>
                      <a:pt x="23" y="119"/>
                    </a:lnTo>
                    <a:lnTo>
                      <a:pt x="22" y="121"/>
                    </a:lnTo>
                    <a:lnTo>
                      <a:pt x="23" y="123"/>
                    </a:lnTo>
                    <a:lnTo>
                      <a:pt x="24" y="119"/>
                    </a:lnTo>
                    <a:lnTo>
                      <a:pt x="28" y="119"/>
                    </a:lnTo>
                    <a:lnTo>
                      <a:pt x="31" y="117"/>
                    </a:lnTo>
                    <a:lnTo>
                      <a:pt x="33" y="119"/>
                    </a:lnTo>
                    <a:lnTo>
                      <a:pt x="31" y="121"/>
                    </a:lnTo>
                    <a:lnTo>
                      <a:pt x="27" y="125"/>
                    </a:lnTo>
                    <a:lnTo>
                      <a:pt x="27" y="126"/>
                    </a:lnTo>
                    <a:lnTo>
                      <a:pt x="29" y="127"/>
                    </a:lnTo>
                    <a:lnTo>
                      <a:pt x="29" y="132"/>
                    </a:lnTo>
                    <a:lnTo>
                      <a:pt x="32" y="134"/>
                    </a:lnTo>
                    <a:lnTo>
                      <a:pt x="35" y="134"/>
                    </a:lnTo>
                    <a:lnTo>
                      <a:pt x="32" y="132"/>
                    </a:lnTo>
                    <a:lnTo>
                      <a:pt x="36" y="131"/>
                    </a:lnTo>
                    <a:lnTo>
                      <a:pt x="39" y="132"/>
                    </a:lnTo>
                    <a:lnTo>
                      <a:pt x="42" y="133"/>
                    </a:lnTo>
                    <a:lnTo>
                      <a:pt x="43" y="133"/>
                    </a:lnTo>
                    <a:lnTo>
                      <a:pt x="44" y="131"/>
                    </a:lnTo>
                    <a:lnTo>
                      <a:pt x="47" y="128"/>
                    </a:lnTo>
                    <a:lnTo>
                      <a:pt x="51" y="127"/>
                    </a:lnTo>
                    <a:lnTo>
                      <a:pt x="51" y="131"/>
                    </a:lnTo>
                    <a:lnTo>
                      <a:pt x="48" y="132"/>
                    </a:lnTo>
                    <a:lnTo>
                      <a:pt x="45" y="135"/>
                    </a:lnTo>
                    <a:lnTo>
                      <a:pt x="45" y="136"/>
                    </a:lnTo>
                    <a:lnTo>
                      <a:pt x="48" y="139"/>
                    </a:lnTo>
                    <a:lnTo>
                      <a:pt x="50" y="140"/>
                    </a:lnTo>
                    <a:lnTo>
                      <a:pt x="52" y="140"/>
                    </a:lnTo>
                    <a:lnTo>
                      <a:pt x="55" y="141"/>
                    </a:lnTo>
                    <a:lnTo>
                      <a:pt x="58" y="142"/>
                    </a:lnTo>
                    <a:lnTo>
                      <a:pt x="60" y="141"/>
                    </a:lnTo>
                    <a:lnTo>
                      <a:pt x="66" y="140"/>
                    </a:lnTo>
                    <a:lnTo>
                      <a:pt x="67" y="143"/>
                    </a:lnTo>
                    <a:lnTo>
                      <a:pt x="69" y="143"/>
                    </a:lnTo>
                    <a:lnTo>
                      <a:pt x="70" y="146"/>
                    </a:lnTo>
                    <a:lnTo>
                      <a:pt x="73" y="146"/>
                    </a:lnTo>
                    <a:lnTo>
                      <a:pt x="76" y="148"/>
                    </a:lnTo>
                    <a:lnTo>
                      <a:pt x="77" y="146"/>
                    </a:lnTo>
                    <a:lnTo>
                      <a:pt x="79" y="147"/>
                    </a:lnTo>
                    <a:lnTo>
                      <a:pt x="80" y="147"/>
                    </a:lnTo>
                    <a:lnTo>
                      <a:pt x="79" y="146"/>
                    </a:lnTo>
                    <a:lnTo>
                      <a:pt x="76" y="144"/>
                    </a:lnTo>
                    <a:lnTo>
                      <a:pt x="74" y="141"/>
                    </a:lnTo>
                    <a:lnTo>
                      <a:pt x="73" y="139"/>
                    </a:lnTo>
                    <a:lnTo>
                      <a:pt x="67" y="134"/>
                    </a:lnTo>
                    <a:lnTo>
                      <a:pt x="66" y="129"/>
                    </a:lnTo>
                    <a:lnTo>
                      <a:pt x="70" y="132"/>
                    </a:lnTo>
                    <a:lnTo>
                      <a:pt x="72" y="133"/>
                    </a:lnTo>
                    <a:lnTo>
                      <a:pt x="74" y="134"/>
                    </a:lnTo>
                    <a:lnTo>
                      <a:pt x="76" y="136"/>
                    </a:lnTo>
                    <a:lnTo>
                      <a:pt x="79" y="138"/>
                    </a:lnTo>
                    <a:lnTo>
                      <a:pt x="79" y="140"/>
                    </a:lnTo>
                    <a:lnTo>
                      <a:pt x="81" y="142"/>
                    </a:lnTo>
                    <a:lnTo>
                      <a:pt x="84" y="146"/>
                    </a:lnTo>
                    <a:lnTo>
                      <a:pt x="84" y="147"/>
                    </a:lnTo>
                    <a:lnTo>
                      <a:pt x="85" y="147"/>
                    </a:lnTo>
                    <a:lnTo>
                      <a:pt x="89" y="150"/>
                    </a:lnTo>
                    <a:lnTo>
                      <a:pt x="90" y="153"/>
                    </a:lnTo>
                    <a:lnTo>
                      <a:pt x="90" y="153"/>
                    </a:lnTo>
                    <a:lnTo>
                      <a:pt x="89" y="150"/>
                    </a:lnTo>
                    <a:lnTo>
                      <a:pt x="87" y="143"/>
                    </a:lnTo>
                    <a:lnTo>
                      <a:pt x="94" y="143"/>
                    </a:lnTo>
                    <a:lnTo>
                      <a:pt x="98" y="146"/>
                    </a:lnTo>
                    <a:lnTo>
                      <a:pt x="104" y="146"/>
                    </a:lnTo>
                    <a:lnTo>
                      <a:pt x="104" y="150"/>
                    </a:lnTo>
                    <a:lnTo>
                      <a:pt x="104" y="151"/>
                    </a:lnTo>
                    <a:lnTo>
                      <a:pt x="105" y="151"/>
                    </a:lnTo>
                    <a:lnTo>
                      <a:pt x="109" y="151"/>
                    </a:lnTo>
                    <a:lnTo>
                      <a:pt x="110" y="153"/>
                    </a:lnTo>
                    <a:lnTo>
                      <a:pt x="115" y="153"/>
                    </a:lnTo>
                    <a:lnTo>
                      <a:pt x="117" y="151"/>
                    </a:lnTo>
                    <a:lnTo>
                      <a:pt x="119" y="149"/>
                    </a:lnTo>
                    <a:lnTo>
                      <a:pt x="119" y="147"/>
                    </a:lnTo>
                    <a:lnTo>
                      <a:pt x="119" y="144"/>
                    </a:lnTo>
                    <a:lnTo>
                      <a:pt x="118" y="143"/>
                    </a:lnTo>
                    <a:lnTo>
                      <a:pt x="117" y="139"/>
                    </a:lnTo>
                    <a:lnTo>
                      <a:pt x="114" y="139"/>
                    </a:lnTo>
                    <a:lnTo>
                      <a:pt x="111" y="134"/>
                    </a:lnTo>
                    <a:lnTo>
                      <a:pt x="112" y="129"/>
                    </a:lnTo>
                    <a:lnTo>
                      <a:pt x="113" y="129"/>
                    </a:lnTo>
                    <a:lnTo>
                      <a:pt x="113" y="128"/>
                    </a:lnTo>
                    <a:lnTo>
                      <a:pt x="115" y="126"/>
                    </a:lnTo>
                    <a:lnTo>
                      <a:pt x="118" y="128"/>
                    </a:lnTo>
                    <a:lnTo>
                      <a:pt x="119" y="125"/>
                    </a:lnTo>
                    <a:lnTo>
                      <a:pt x="121" y="123"/>
                    </a:lnTo>
                    <a:lnTo>
                      <a:pt x="125" y="121"/>
                    </a:lnTo>
                    <a:lnTo>
                      <a:pt x="125" y="126"/>
                    </a:lnTo>
                    <a:lnTo>
                      <a:pt x="126" y="127"/>
                    </a:lnTo>
                    <a:lnTo>
                      <a:pt x="125" y="129"/>
                    </a:lnTo>
                    <a:lnTo>
                      <a:pt x="122" y="131"/>
                    </a:lnTo>
                    <a:lnTo>
                      <a:pt x="121" y="133"/>
                    </a:lnTo>
                    <a:lnTo>
                      <a:pt x="122" y="133"/>
                    </a:lnTo>
                    <a:lnTo>
                      <a:pt x="125" y="135"/>
                    </a:lnTo>
                    <a:lnTo>
                      <a:pt x="125" y="138"/>
                    </a:lnTo>
                    <a:lnTo>
                      <a:pt x="128" y="141"/>
                    </a:lnTo>
                    <a:lnTo>
                      <a:pt x="128" y="140"/>
                    </a:lnTo>
                    <a:lnTo>
                      <a:pt x="131" y="139"/>
                    </a:lnTo>
                    <a:lnTo>
                      <a:pt x="132" y="140"/>
                    </a:lnTo>
                    <a:lnTo>
                      <a:pt x="135" y="138"/>
                    </a:lnTo>
                    <a:lnTo>
                      <a:pt x="137" y="141"/>
                    </a:lnTo>
                    <a:lnTo>
                      <a:pt x="136" y="143"/>
                    </a:lnTo>
                    <a:lnTo>
                      <a:pt x="135" y="147"/>
                    </a:lnTo>
                    <a:lnTo>
                      <a:pt x="134" y="150"/>
                    </a:lnTo>
                    <a:lnTo>
                      <a:pt x="134" y="151"/>
                    </a:lnTo>
                    <a:lnTo>
                      <a:pt x="131" y="156"/>
                    </a:lnTo>
                    <a:lnTo>
                      <a:pt x="131" y="157"/>
                    </a:lnTo>
                    <a:lnTo>
                      <a:pt x="134" y="158"/>
                    </a:lnTo>
                    <a:lnTo>
                      <a:pt x="134" y="160"/>
                    </a:lnTo>
                    <a:lnTo>
                      <a:pt x="135" y="160"/>
                    </a:lnTo>
                    <a:lnTo>
                      <a:pt x="137" y="161"/>
                    </a:lnTo>
                    <a:lnTo>
                      <a:pt x="144" y="162"/>
                    </a:lnTo>
                    <a:lnTo>
                      <a:pt x="139" y="165"/>
                    </a:lnTo>
                    <a:lnTo>
                      <a:pt x="139" y="166"/>
                    </a:lnTo>
                    <a:lnTo>
                      <a:pt x="136" y="168"/>
                    </a:lnTo>
                    <a:lnTo>
                      <a:pt x="136" y="169"/>
                    </a:lnTo>
                    <a:lnTo>
                      <a:pt x="140" y="169"/>
                    </a:lnTo>
                    <a:lnTo>
                      <a:pt x="140" y="172"/>
                    </a:lnTo>
                    <a:lnTo>
                      <a:pt x="140" y="173"/>
                    </a:lnTo>
                    <a:lnTo>
                      <a:pt x="141" y="175"/>
                    </a:lnTo>
                    <a:lnTo>
                      <a:pt x="141" y="177"/>
                    </a:lnTo>
                    <a:lnTo>
                      <a:pt x="144" y="178"/>
                    </a:lnTo>
                    <a:lnTo>
                      <a:pt x="147" y="179"/>
                    </a:lnTo>
                    <a:lnTo>
                      <a:pt x="148" y="182"/>
                    </a:lnTo>
                    <a:lnTo>
                      <a:pt x="147" y="185"/>
                    </a:lnTo>
                    <a:lnTo>
                      <a:pt x="143" y="188"/>
                    </a:lnTo>
                    <a:lnTo>
                      <a:pt x="141" y="188"/>
                    </a:lnTo>
                    <a:lnTo>
                      <a:pt x="140" y="190"/>
                    </a:lnTo>
                    <a:lnTo>
                      <a:pt x="136" y="187"/>
                    </a:lnTo>
                    <a:lnTo>
                      <a:pt x="135" y="187"/>
                    </a:lnTo>
                    <a:lnTo>
                      <a:pt x="134" y="188"/>
                    </a:lnTo>
                    <a:lnTo>
                      <a:pt x="135" y="190"/>
                    </a:lnTo>
                    <a:lnTo>
                      <a:pt x="135" y="192"/>
                    </a:lnTo>
                    <a:lnTo>
                      <a:pt x="134" y="193"/>
                    </a:lnTo>
                    <a:lnTo>
                      <a:pt x="136" y="192"/>
                    </a:lnTo>
                    <a:lnTo>
                      <a:pt x="139" y="192"/>
                    </a:lnTo>
                    <a:lnTo>
                      <a:pt x="141" y="191"/>
                    </a:lnTo>
                    <a:lnTo>
                      <a:pt x="143" y="191"/>
                    </a:lnTo>
                    <a:lnTo>
                      <a:pt x="144" y="188"/>
                    </a:lnTo>
                    <a:lnTo>
                      <a:pt x="148" y="186"/>
                    </a:lnTo>
                    <a:lnTo>
                      <a:pt x="148" y="191"/>
                    </a:lnTo>
                    <a:lnTo>
                      <a:pt x="149" y="191"/>
                    </a:lnTo>
                    <a:lnTo>
                      <a:pt x="151" y="187"/>
                    </a:lnTo>
                    <a:lnTo>
                      <a:pt x="155" y="185"/>
                    </a:lnTo>
                    <a:lnTo>
                      <a:pt x="158" y="187"/>
                    </a:lnTo>
                    <a:lnTo>
                      <a:pt x="157" y="190"/>
                    </a:lnTo>
                    <a:lnTo>
                      <a:pt x="156" y="191"/>
                    </a:lnTo>
                    <a:lnTo>
                      <a:pt x="156" y="191"/>
                    </a:lnTo>
                    <a:lnTo>
                      <a:pt x="155" y="193"/>
                    </a:lnTo>
                    <a:lnTo>
                      <a:pt x="157" y="197"/>
                    </a:lnTo>
                    <a:lnTo>
                      <a:pt x="154" y="199"/>
                    </a:lnTo>
                    <a:lnTo>
                      <a:pt x="155" y="201"/>
                    </a:lnTo>
                    <a:lnTo>
                      <a:pt x="156" y="202"/>
                    </a:lnTo>
                    <a:lnTo>
                      <a:pt x="157" y="205"/>
                    </a:lnTo>
                    <a:lnTo>
                      <a:pt x="158" y="204"/>
                    </a:lnTo>
                    <a:lnTo>
                      <a:pt x="159" y="204"/>
                    </a:lnTo>
                    <a:lnTo>
                      <a:pt x="158" y="201"/>
                    </a:lnTo>
                    <a:lnTo>
                      <a:pt x="158" y="199"/>
                    </a:lnTo>
                    <a:lnTo>
                      <a:pt x="161" y="198"/>
                    </a:lnTo>
                    <a:lnTo>
                      <a:pt x="165" y="201"/>
                    </a:lnTo>
                    <a:lnTo>
                      <a:pt x="165" y="204"/>
                    </a:lnTo>
                    <a:lnTo>
                      <a:pt x="164" y="206"/>
                    </a:lnTo>
                    <a:lnTo>
                      <a:pt x="165" y="207"/>
                    </a:lnTo>
                    <a:lnTo>
                      <a:pt x="167" y="209"/>
                    </a:lnTo>
                    <a:lnTo>
                      <a:pt x="162" y="212"/>
                    </a:lnTo>
                    <a:lnTo>
                      <a:pt x="163" y="213"/>
                    </a:lnTo>
                    <a:lnTo>
                      <a:pt x="169" y="213"/>
                    </a:lnTo>
                    <a:lnTo>
                      <a:pt x="171" y="214"/>
                    </a:lnTo>
                    <a:lnTo>
                      <a:pt x="171" y="215"/>
                    </a:lnTo>
                    <a:lnTo>
                      <a:pt x="172" y="214"/>
                    </a:lnTo>
                    <a:lnTo>
                      <a:pt x="176" y="214"/>
                    </a:lnTo>
                    <a:lnTo>
                      <a:pt x="176" y="217"/>
                    </a:lnTo>
                    <a:lnTo>
                      <a:pt x="174" y="220"/>
                    </a:lnTo>
                    <a:lnTo>
                      <a:pt x="173" y="222"/>
                    </a:lnTo>
                    <a:lnTo>
                      <a:pt x="171" y="223"/>
                    </a:lnTo>
                    <a:lnTo>
                      <a:pt x="170" y="225"/>
                    </a:lnTo>
                    <a:lnTo>
                      <a:pt x="170" y="227"/>
                    </a:lnTo>
                    <a:lnTo>
                      <a:pt x="172" y="227"/>
                    </a:lnTo>
                    <a:lnTo>
                      <a:pt x="172" y="231"/>
                    </a:lnTo>
                    <a:lnTo>
                      <a:pt x="171" y="234"/>
                    </a:lnTo>
                    <a:lnTo>
                      <a:pt x="171" y="235"/>
                    </a:lnTo>
                    <a:lnTo>
                      <a:pt x="172" y="236"/>
                    </a:lnTo>
                    <a:lnTo>
                      <a:pt x="171" y="238"/>
                    </a:lnTo>
                    <a:lnTo>
                      <a:pt x="170" y="244"/>
                    </a:lnTo>
                    <a:lnTo>
                      <a:pt x="170" y="245"/>
                    </a:lnTo>
                    <a:lnTo>
                      <a:pt x="171" y="247"/>
                    </a:lnTo>
                    <a:lnTo>
                      <a:pt x="170" y="251"/>
                    </a:lnTo>
                    <a:lnTo>
                      <a:pt x="164" y="253"/>
                    </a:lnTo>
                    <a:lnTo>
                      <a:pt x="161" y="252"/>
                    </a:lnTo>
                    <a:lnTo>
                      <a:pt x="159" y="252"/>
                    </a:lnTo>
                    <a:lnTo>
                      <a:pt x="158" y="254"/>
                    </a:lnTo>
                    <a:lnTo>
                      <a:pt x="154" y="259"/>
                    </a:lnTo>
                    <a:lnTo>
                      <a:pt x="154" y="260"/>
                    </a:lnTo>
                    <a:lnTo>
                      <a:pt x="159" y="264"/>
                    </a:lnTo>
                    <a:lnTo>
                      <a:pt x="155" y="264"/>
                    </a:lnTo>
                    <a:lnTo>
                      <a:pt x="152" y="265"/>
                    </a:lnTo>
                    <a:lnTo>
                      <a:pt x="150" y="264"/>
                    </a:lnTo>
                    <a:lnTo>
                      <a:pt x="149" y="264"/>
                    </a:lnTo>
                    <a:lnTo>
                      <a:pt x="146" y="267"/>
                    </a:lnTo>
                    <a:lnTo>
                      <a:pt x="139" y="272"/>
                    </a:lnTo>
                    <a:lnTo>
                      <a:pt x="134" y="275"/>
                    </a:lnTo>
                    <a:lnTo>
                      <a:pt x="132" y="275"/>
                    </a:lnTo>
                    <a:lnTo>
                      <a:pt x="132" y="276"/>
                    </a:lnTo>
                    <a:lnTo>
                      <a:pt x="131" y="279"/>
                    </a:lnTo>
                    <a:lnTo>
                      <a:pt x="133" y="281"/>
                    </a:lnTo>
                    <a:lnTo>
                      <a:pt x="133" y="283"/>
                    </a:lnTo>
                    <a:lnTo>
                      <a:pt x="135" y="288"/>
                    </a:lnTo>
                    <a:lnTo>
                      <a:pt x="136" y="296"/>
                    </a:lnTo>
                    <a:lnTo>
                      <a:pt x="134" y="298"/>
                    </a:lnTo>
                    <a:lnTo>
                      <a:pt x="132" y="297"/>
                    </a:lnTo>
                    <a:lnTo>
                      <a:pt x="132" y="298"/>
                    </a:lnTo>
                    <a:lnTo>
                      <a:pt x="131" y="305"/>
                    </a:lnTo>
                    <a:lnTo>
                      <a:pt x="127" y="298"/>
                    </a:lnTo>
                    <a:lnTo>
                      <a:pt x="127" y="294"/>
                    </a:lnTo>
                    <a:lnTo>
                      <a:pt x="127" y="294"/>
                    </a:lnTo>
                    <a:lnTo>
                      <a:pt x="126" y="295"/>
                    </a:lnTo>
                    <a:lnTo>
                      <a:pt x="125" y="297"/>
                    </a:lnTo>
                    <a:lnTo>
                      <a:pt x="120" y="301"/>
                    </a:lnTo>
                    <a:lnTo>
                      <a:pt x="117" y="298"/>
                    </a:lnTo>
                    <a:lnTo>
                      <a:pt x="118" y="296"/>
                    </a:lnTo>
                    <a:lnTo>
                      <a:pt x="117" y="296"/>
                    </a:lnTo>
                    <a:lnTo>
                      <a:pt x="114" y="298"/>
                    </a:lnTo>
                    <a:lnTo>
                      <a:pt x="112" y="302"/>
                    </a:lnTo>
                    <a:lnTo>
                      <a:pt x="109" y="301"/>
                    </a:lnTo>
                    <a:lnTo>
                      <a:pt x="105" y="301"/>
                    </a:lnTo>
                    <a:lnTo>
                      <a:pt x="104" y="300"/>
                    </a:lnTo>
                    <a:lnTo>
                      <a:pt x="103" y="300"/>
                    </a:lnTo>
                    <a:lnTo>
                      <a:pt x="100" y="301"/>
                    </a:lnTo>
                    <a:lnTo>
                      <a:pt x="97" y="300"/>
                    </a:lnTo>
                    <a:lnTo>
                      <a:pt x="95" y="298"/>
                    </a:lnTo>
                    <a:lnTo>
                      <a:pt x="92" y="296"/>
                    </a:lnTo>
                    <a:lnTo>
                      <a:pt x="90" y="294"/>
                    </a:lnTo>
                    <a:lnTo>
                      <a:pt x="87" y="294"/>
                    </a:lnTo>
                    <a:lnTo>
                      <a:pt x="84" y="290"/>
                    </a:lnTo>
                    <a:lnTo>
                      <a:pt x="83" y="294"/>
                    </a:lnTo>
                    <a:lnTo>
                      <a:pt x="82" y="293"/>
                    </a:lnTo>
                    <a:lnTo>
                      <a:pt x="82" y="294"/>
                    </a:lnTo>
                    <a:lnTo>
                      <a:pt x="83" y="296"/>
                    </a:lnTo>
                    <a:lnTo>
                      <a:pt x="82" y="300"/>
                    </a:lnTo>
                    <a:lnTo>
                      <a:pt x="80" y="300"/>
                    </a:lnTo>
                    <a:lnTo>
                      <a:pt x="77" y="300"/>
                    </a:lnTo>
                    <a:lnTo>
                      <a:pt x="76" y="302"/>
                    </a:lnTo>
                    <a:lnTo>
                      <a:pt x="73" y="302"/>
                    </a:lnTo>
                    <a:lnTo>
                      <a:pt x="70" y="304"/>
                    </a:lnTo>
                    <a:lnTo>
                      <a:pt x="70" y="306"/>
                    </a:lnTo>
                    <a:lnTo>
                      <a:pt x="68" y="309"/>
                    </a:lnTo>
                    <a:lnTo>
                      <a:pt x="67" y="311"/>
                    </a:lnTo>
                    <a:lnTo>
                      <a:pt x="69" y="316"/>
                    </a:lnTo>
                    <a:lnTo>
                      <a:pt x="70" y="318"/>
                    </a:lnTo>
                    <a:lnTo>
                      <a:pt x="73" y="317"/>
                    </a:lnTo>
                    <a:lnTo>
                      <a:pt x="77" y="322"/>
                    </a:lnTo>
                    <a:lnTo>
                      <a:pt x="76" y="323"/>
                    </a:lnTo>
                    <a:lnTo>
                      <a:pt x="80" y="323"/>
                    </a:lnTo>
                    <a:lnTo>
                      <a:pt x="82" y="324"/>
                    </a:lnTo>
                    <a:lnTo>
                      <a:pt x="83" y="323"/>
                    </a:lnTo>
                    <a:lnTo>
                      <a:pt x="87" y="323"/>
                    </a:lnTo>
                    <a:lnTo>
                      <a:pt x="87" y="320"/>
                    </a:lnTo>
                    <a:lnTo>
                      <a:pt x="91" y="320"/>
                    </a:lnTo>
                    <a:lnTo>
                      <a:pt x="92" y="320"/>
                    </a:lnTo>
                    <a:lnTo>
                      <a:pt x="95" y="320"/>
                    </a:lnTo>
                    <a:lnTo>
                      <a:pt x="96" y="320"/>
                    </a:lnTo>
                    <a:lnTo>
                      <a:pt x="96" y="317"/>
                    </a:lnTo>
                    <a:lnTo>
                      <a:pt x="97" y="315"/>
                    </a:lnTo>
                    <a:lnTo>
                      <a:pt x="99" y="315"/>
                    </a:lnTo>
                    <a:lnTo>
                      <a:pt x="103" y="319"/>
                    </a:lnTo>
                    <a:lnTo>
                      <a:pt x="105" y="319"/>
                    </a:lnTo>
                    <a:lnTo>
                      <a:pt x="106" y="322"/>
                    </a:lnTo>
                    <a:lnTo>
                      <a:pt x="110" y="323"/>
                    </a:lnTo>
                    <a:lnTo>
                      <a:pt x="110" y="322"/>
                    </a:lnTo>
                    <a:lnTo>
                      <a:pt x="112" y="318"/>
                    </a:lnTo>
                    <a:lnTo>
                      <a:pt x="113" y="318"/>
                    </a:lnTo>
                    <a:lnTo>
                      <a:pt x="115" y="316"/>
                    </a:lnTo>
                    <a:lnTo>
                      <a:pt x="121" y="315"/>
                    </a:lnTo>
                    <a:lnTo>
                      <a:pt x="120" y="318"/>
                    </a:lnTo>
                    <a:lnTo>
                      <a:pt x="120" y="319"/>
                    </a:lnTo>
                    <a:lnTo>
                      <a:pt x="120" y="319"/>
                    </a:lnTo>
                    <a:lnTo>
                      <a:pt x="120" y="318"/>
                    </a:lnTo>
                    <a:lnTo>
                      <a:pt x="122" y="319"/>
                    </a:lnTo>
                    <a:lnTo>
                      <a:pt x="124" y="318"/>
                    </a:lnTo>
                    <a:lnTo>
                      <a:pt x="127" y="320"/>
                    </a:lnTo>
                    <a:lnTo>
                      <a:pt x="127" y="320"/>
                    </a:lnTo>
                    <a:lnTo>
                      <a:pt x="131" y="317"/>
                    </a:lnTo>
                    <a:lnTo>
                      <a:pt x="133" y="322"/>
                    </a:lnTo>
                    <a:lnTo>
                      <a:pt x="129" y="324"/>
                    </a:lnTo>
                    <a:lnTo>
                      <a:pt x="129" y="325"/>
                    </a:lnTo>
                    <a:lnTo>
                      <a:pt x="131" y="326"/>
                    </a:lnTo>
                    <a:lnTo>
                      <a:pt x="133" y="331"/>
                    </a:lnTo>
                    <a:lnTo>
                      <a:pt x="133" y="334"/>
                    </a:lnTo>
                    <a:lnTo>
                      <a:pt x="133" y="335"/>
                    </a:lnTo>
                    <a:lnTo>
                      <a:pt x="135" y="334"/>
                    </a:lnTo>
                    <a:lnTo>
                      <a:pt x="135" y="339"/>
                    </a:lnTo>
                    <a:lnTo>
                      <a:pt x="140" y="332"/>
                    </a:lnTo>
                    <a:lnTo>
                      <a:pt x="139" y="341"/>
                    </a:lnTo>
                    <a:lnTo>
                      <a:pt x="139" y="341"/>
                    </a:lnTo>
                    <a:lnTo>
                      <a:pt x="144" y="339"/>
                    </a:lnTo>
                    <a:lnTo>
                      <a:pt x="142" y="342"/>
                    </a:lnTo>
                    <a:lnTo>
                      <a:pt x="143" y="345"/>
                    </a:lnTo>
                    <a:lnTo>
                      <a:pt x="144" y="347"/>
                    </a:lnTo>
                    <a:lnTo>
                      <a:pt x="151" y="347"/>
                    </a:lnTo>
                    <a:lnTo>
                      <a:pt x="148" y="350"/>
                    </a:lnTo>
                    <a:lnTo>
                      <a:pt x="142" y="355"/>
                    </a:lnTo>
                    <a:lnTo>
                      <a:pt x="140" y="355"/>
                    </a:lnTo>
                    <a:lnTo>
                      <a:pt x="141" y="355"/>
                    </a:lnTo>
                    <a:lnTo>
                      <a:pt x="141" y="359"/>
                    </a:lnTo>
                    <a:lnTo>
                      <a:pt x="144" y="363"/>
                    </a:lnTo>
                    <a:lnTo>
                      <a:pt x="147" y="363"/>
                    </a:lnTo>
                    <a:lnTo>
                      <a:pt x="147" y="366"/>
                    </a:lnTo>
                    <a:lnTo>
                      <a:pt x="150" y="369"/>
                    </a:lnTo>
                    <a:lnTo>
                      <a:pt x="151" y="369"/>
                    </a:lnTo>
                    <a:lnTo>
                      <a:pt x="156" y="371"/>
                    </a:lnTo>
                    <a:lnTo>
                      <a:pt x="159" y="371"/>
                    </a:lnTo>
                    <a:lnTo>
                      <a:pt x="159" y="374"/>
                    </a:lnTo>
                    <a:lnTo>
                      <a:pt x="161" y="374"/>
                    </a:lnTo>
                    <a:lnTo>
                      <a:pt x="162" y="372"/>
                    </a:lnTo>
                    <a:lnTo>
                      <a:pt x="167" y="375"/>
                    </a:lnTo>
                    <a:lnTo>
                      <a:pt x="164" y="377"/>
                    </a:lnTo>
                    <a:lnTo>
                      <a:pt x="164" y="378"/>
                    </a:lnTo>
                    <a:lnTo>
                      <a:pt x="165" y="379"/>
                    </a:lnTo>
                    <a:lnTo>
                      <a:pt x="167" y="379"/>
                    </a:lnTo>
                    <a:lnTo>
                      <a:pt x="167" y="382"/>
                    </a:lnTo>
                    <a:lnTo>
                      <a:pt x="170" y="385"/>
                    </a:lnTo>
                    <a:lnTo>
                      <a:pt x="172" y="385"/>
                    </a:lnTo>
                    <a:lnTo>
                      <a:pt x="174" y="387"/>
                    </a:lnTo>
                    <a:lnTo>
                      <a:pt x="176" y="389"/>
                    </a:lnTo>
                    <a:lnTo>
                      <a:pt x="179" y="390"/>
                    </a:lnTo>
                    <a:lnTo>
                      <a:pt x="180" y="389"/>
                    </a:lnTo>
                    <a:lnTo>
                      <a:pt x="181" y="390"/>
                    </a:lnTo>
                    <a:lnTo>
                      <a:pt x="184" y="390"/>
                    </a:lnTo>
                    <a:lnTo>
                      <a:pt x="187" y="391"/>
                    </a:lnTo>
                    <a:lnTo>
                      <a:pt x="187" y="393"/>
                    </a:lnTo>
                    <a:lnTo>
                      <a:pt x="192" y="396"/>
                    </a:lnTo>
                    <a:lnTo>
                      <a:pt x="194" y="397"/>
                    </a:lnTo>
                    <a:lnTo>
                      <a:pt x="195" y="398"/>
                    </a:lnTo>
                    <a:lnTo>
                      <a:pt x="200" y="399"/>
                    </a:lnTo>
                    <a:lnTo>
                      <a:pt x="203" y="401"/>
                    </a:lnTo>
                    <a:lnTo>
                      <a:pt x="204" y="401"/>
                    </a:lnTo>
                    <a:lnTo>
                      <a:pt x="204" y="400"/>
                    </a:lnTo>
                    <a:lnTo>
                      <a:pt x="203" y="399"/>
                    </a:lnTo>
                    <a:lnTo>
                      <a:pt x="201" y="396"/>
                    </a:lnTo>
                    <a:lnTo>
                      <a:pt x="204" y="393"/>
                    </a:lnTo>
                    <a:lnTo>
                      <a:pt x="204" y="393"/>
                    </a:lnTo>
                    <a:lnTo>
                      <a:pt x="203" y="392"/>
                    </a:lnTo>
                    <a:lnTo>
                      <a:pt x="203" y="390"/>
                    </a:lnTo>
                    <a:lnTo>
                      <a:pt x="201" y="392"/>
                    </a:lnTo>
                    <a:lnTo>
                      <a:pt x="200" y="389"/>
                    </a:lnTo>
                    <a:lnTo>
                      <a:pt x="200" y="387"/>
                    </a:lnTo>
                    <a:lnTo>
                      <a:pt x="196" y="387"/>
                    </a:lnTo>
                    <a:lnTo>
                      <a:pt x="200" y="383"/>
                    </a:lnTo>
                    <a:lnTo>
                      <a:pt x="200" y="382"/>
                    </a:lnTo>
                    <a:lnTo>
                      <a:pt x="199" y="381"/>
                    </a:lnTo>
                    <a:lnTo>
                      <a:pt x="195" y="382"/>
                    </a:lnTo>
                    <a:lnTo>
                      <a:pt x="196" y="378"/>
                    </a:lnTo>
                    <a:lnTo>
                      <a:pt x="194" y="374"/>
                    </a:lnTo>
                    <a:lnTo>
                      <a:pt x="189" y="374"/>
                    </a:lnTo>
                    <a:lnTo>
                      <a:pt x="192" y="371"/>
                    </a:lnTo>
                    <a:lnTo>
                      <a:pt x="188" y="371"/>
                    </a:lnTo>
                    <a:lnTo>
                      <a:pt x="189" y="369"/>
                    </a:lnTo>
                    <a:lnTo>
                      <a:pt x="188" y="367"/>
                    </a:lnTo>
                    <a:lnTo>
                      <a:pt x="186" y="367"/>
                    </a:lnTo>
                    <a:lnTo>
                      <a:pt x="183" y="367"/>
                    </a:lnTo>
                    <a:lnTo>
                      <a:pt x="183" y="359"/>
                    </a:lnTo>
                    <a:lnTo>
                      <a:pt x="178" y="355"/>
                    </a:lnTo>
                    <a:lnTo>
                      <a:pt x="177" y="352"/>
                    </a:lnTo>
                    <a:lnTo>
                      <a:pt x="178" y="347"/>
                    </a:lnTo>
                    <a:lnTo>
                      <a:pt x="180" y="348"/>
                    </a:lnTo>
                    <a:lnTo>
                      <a:pt x="181" y="347"/>
                    </a:lnTo>
                    <a:lnTo>
                      <a:pt x="186" y="347"/>
                    </a:lnTo>
                    <a:lnTo>
                      <a:pt x="186" y="350"/>
                    </a:lnTo>
                    <a:lnTo>
                      <a:pt x="188" y="354"/>
                    </a:lnTo>
                    <a:lnTo>
                      <a:pt x="191" y="355"/>
                    </a:lnTo>
                    <a:lnTo>
                      <a:pt x="192" y="354"/>
                    </a:lnTo>
                    <a:lnTo>
                      <a:pt x="194" y="352"/>
                    </a:lnTo>
                    <a:lnTo>
                      <a:pt x="196" y="355"/>
                    </a:lnTo>
                    <a:lnTo>
                      <a:pt x="196" y="356"/>
                    </a:lnTo>
                    <a:lnTo>
                      <a:pt x="198" y="357"/>
                    </a:lnTo>
                    <a:lnTo>
                      <a:pt x="199" y="362"/>
                    </a:lnTo>
                    <a:lnTo>
                      <a:pt x="201" y="362"/>
                    </a:lnTo>
                    <a:lnTo>
                      <a:pt x="201" y="364"/>
                    </a:lnTo>
                    <a:lnTo>
                      <a:pt x="203" y="367"/>
                    </a:lnTo>
                    <a:lnTo>
                      <a:pt x="204" y="369"/>
                    </a:lnTo>
                    <a:lnTo>
                      <a:pt x="204" y="368"/>
                    </a:lnTo>
                    <a:lnTo>
                      <a:pt x="203" y="362"/>
                    </a:lnTo>
                    <a:lnTo>
                      <a:pt x="207" y="352"/>
                    </a:lnTo>
                    <a:lnTo>
                      <a:pt x="207" y="362"/>
                    </a:lnTo>
                    <a:lnTo>
                      <a:pt x="209" y="367"/>
                    </a:lnTo>
                    <a:lnTo>
                      <a:pt x="209" y="369"/>
                    </a:lnTo>
                    <a:lnTo>
                      <a:pt x="209" y="370"/>
                    </a:lnTo>
                    <a:lnTo>
                      <a:pt x="210" y="371"/>
                    </a:lnTo>
                    <a:lnTo>
                      <a:pt x="209" y="370"/>
                    </a:lnTo>
                    <a:lnTo>
                      <a:pt x="209" y="368"/>
                    </a:lnTo>
                    <a:lnTo>
                      <a:pt x="214" y="368"/>
                    </a:lnTo>
                    <a:lnTo>
                      <a:pt x="215" y="371"/>
                    </a:lnTo>
                    <a:lnTo>
                      <a:pt x="217" y="370"/>
                    </a:lnTo>
                    <a:lnTo>
                      <a:pt x="217" y="376"/>
                    </a:lnTo>
                    <a:lnTo>
                      <a:pt x="218" y="377"/>
                    </a:lnTo>
                    <a:lnTo>
                      <a:pt x="218" y="376"/>
                    </a:lnTo>
                    <a:lnTo>
                      <a:pt x="222" y="372"/>
                    </a:lnTo>
                    <a:lnTo>
                      <a:pt x="222" y="374"/>
                    </a:lnTo>
                    <a:lnTo>
                      <a:pt x="226" y="374"/>
                    </a:lnTo>
                    <a:lnTo>
                      <a:pt x="228" y="376"/>
                    </a:lnTo>
                    <a:lnTo>
                      <a:pt x="229" y="376"/>
                    </a:lnTo>
                    <a:lnTo>
                      <a:pt x="228" y="374"/>
                    </a:lnTo>
                    <a:lnTo>
                      <a:pt x="229" y="371"/>
                    </a:lnTo>
                    <a:lnTo>
                      <a:pt x="229" y="367"/>
                    </a:lnTo>
                    <a:lnTo>
                      <a:pt x="226" y="362"/>
                    </a:lnTo>
                    <a:lnTo>
                      <a:pt x="228" y="357"/>
                    </a:lnTo>
                    <a:lnTo>
                      <a:pt x="229" y="346"/>
                    </a:lnTo>
                    <a:lnTo>
                      <a:pt x="231" y="359"/>
                    </a:lnTo>
                    <a:lnTo>
                      <a:pt x="231" y="361"/>
                    </a:lnTo>
                    <a:lnTo>
                      <a:pt x="232" y="364"/>
                    </a:lnTo>
                    <a:lnTo>
                      <a:pt x="233" y="367"/>
                    </a:lnTo>
                    <a:lnTo>
                      <a:pt x="233" y="364"/>
                    </a:lnTo>
                    <a:lnTo>
                      <a:pt x="235" y="361"/>
                    </a:lnTo>
                    <a:lnTo>
                      <a:pt x="236" y="356"/>
                    </a:lnTo>
                    <a:lnTo>
                      <a:pt x="237" y="356"/>
                    </a:lnTo>
                    <a:lnTo>
                      <a:pt x="233" y="350"/>
                    </a:lnTo>
                    <a:lnTo>
                      <a:pt x="232" y="348"/>
                    </a:lnTo>
                    <a:lnTo>
                      <a:pt x="231" y="347"/>
                    </a:lnTo>
                    <a:lnTo>
                      <a:pt x="231" y="345"/>
                    </a:lnTo>
                    <a:lnTo>
                      <a:pt x="230" y="341"/>
                    </a:lnTo>
                    <a:lnTo>
                      <a:pt x="226" y="338"/>
                    </a:lnTo>
                    <a:lnTo>
                      <a:pt x="232" y="338"/>
                    </a:lnTo>
                    <a:lnTo>
                      <a:pt x="232" y="337"/>
                    </a:lnTo>
                    <a:lnTo>
                      <a:pt x="229" y="337"/>
                    </a:lnTo>
                    <a:lnTo>
                      <a:pt x="225" y="334"/>
                    </a:lnTo>
                    <a:lnTo>
                      <a:pt x="226" y="333"/>
                    </a:lnTo>
                    <a:lnTo>
                      <a:pt x="228" y="331"/>
                    </a:lnTo>
                    <a:lnTo>
                      <a:pt x="229" y="330"/>
                    </a:lnTo>
                    <a:lnTo>
                      <a:pt x="230" y="327"/>
                    </a:lnTo>
                    <a:lnTo>
                      <a:pt x="229" y="326"/>
                    </a:lnTo>
                    <a:lnTo>
                      <a:pt x="229" y="327"/>
                    </a:lnTo>
                    <a:lnTo>
                      <a:pt x="225" y="332"/>
                    </a:lnTo>
                    <a:lnTo>
                      <a:pt x="225" y="328"/>
                    </a:lnTo>
                    <a:lnTo>
                      <a:pt x="221" y="328"/>
                    </a:lnTo>
                    <a:lnTo>
                      <a:pt x="219" y="326"/>
                    </a:lnTo>
                    <a:lnTo>
                      <a:pt x="223" y="324"/>
                    </a:lnTo>
                    <a:lnTo>
                      <a:pt x="222" y="324"/>
                    </a:lnTo>
                    <a:lnTo>
                      <a:pt x="222" y="320"/>
                    </a:lnTo>
                    <a:lnTo>
                      <a:pt x="221" y="319"/>
                    </a:lnTo>
                    <a:lnTo>
                      <a:pt x="221" y="319"/>
                    </a:lnTo>
                    <a:lnTo>
                      <a:pt x="221" y="323"/>
                    </a:lnTo>
                    <a:lnTo>
                      <a:pt x="218" y="325"/>
                    </a:lnTo>
                    <a:lnTo>
                      <a:pt x="216" y="324"/>
                    </a:lnTo>
                    <a:lnTo>
                      <a:pt x="216" y="319"/>
                    </a:lnTo>
                    <a:lnTo>
                      <a:pt x="216" y="318"/>
                    </a:lnTo>
                    <a:lnTo>
                      <a:pt x="214" y="318"/>
                    </a:lnTo>
                    <a:lnTo>
                      <a:pt x="214" y="316"/>
                    </a:lnTo>
                    <a:lnTo>
                      <a:pt x="214" y="316"/>
                    </a:lnTo>
                    <a:lnTo>
                      <a:pt x="213" y="313"/>
                    </a:lnTo>
                    <a:lnTo>
                      <a:pt x="214" y="312"/>
                    </a:lnTo>
                    <a:lnTo>
                      <a:pt x="214" y="312"/>
                    </a:lnTo>
                    <a:lnTo>
                      <a:pt x="210" y="311"/>
                    </a:lnTo>
                    <a:lnTo>
                      <a:pt x="213" y="309"/>
                    </a:lnTo>
                    <a:lnTo>
                      <a:pt x="216" y="308"/>
                    </a:lnTo>
                    <a:lnTo>
                      <a:pt x="216" y="308"/>
                    </a:lnTo>
                    <a:lnTo>
                      <a:pt x="213" y="308"/>
                    </a:lnTo>
                    <a:lnTo>
                      <a:pt x="210" y="306"/>
                    </a:lnTo>
                    <a:lnTo>
                      <a:pt x="214" y="303"/>
                    </a:lnTo>
                    <a:lnTo>
                      <a:pt x="215" y="302"/>
                    </a:lnTo>
                    <a:lnTo>
                      <a:pt x="215" y="301"/>
                    </a:lnTo>
                    <a:lnTo>
                      <a:pt x="211" y="301"/>
                    </a:lnTo>
                    <a:lnTo>
                      <a:pt x="211" y="302"/>
                    </a:lnTo>
                    <a:lnTo>
                      <a:pt x="209" y="304"/>
                    </a:lnTo>
                    <a:lnTo>
                      <a:pt x="198" y="306"/>
                    </a:lnTo>
                    <a:lnTo>
                      <a:pt x="204" y="302"/>
                    </a:lnTo>
                    <a:lnTo>
                      <a:pt x="209" y="298"/>
                    </a:lnTo>
                    <a:lnTo>
                      <a:pt x="210" y="296"/>
                    </a:lnTo>
                    <a:lnTo>
                      <a:pt x="208" y="296"/>
                    </a:lnTo>
                    <a:lnTo>
                      <a:pt x="206" y="295"/>
                    </a:lnTo>
                    <a:lnTo>
                      <a:pt x="207" y="293"/>
                    </a:lnTo>
                    <a:lnTo>
                      <a:pt x="204" y="294"/>
                    </a:lnTo>
                    <a:lnTo>
                      <a:pt x="204" y="290"/>
                    </a:lnTo>
                    <a:lnTo>
                      <a:pt x="207" y="288"/>
                    </a:lnTo>
                    <a:lnTo>
                      <a:pt x="207" y="286"/>
                    </a:lnTo>
                    <a:lnTo>
                      <a:pt x="204" y="286"/>
                    </a:lnTo>
                    <a:lnTo>
                      <a:pt x="202" y="285"/>
                    </a:lnTo>
                    <a:lnTo>
                      <a:pt x="198" y="285"/>
                    </a:lnTo>
                    <a:lnTo>
                      <a:pt x="194" y="280"/>
                    </a:lnTo>
                    <a:lnTo>
                      <a:pt x="200" y="280"/>
                    </a:lnTo>
                    <a:lnTo>
                      <a:pt x="202" y="280"/>
                    </a:lnTo>
                    <a:lnTo>
                      <a:pt x="204" y="278"/>
                    </a:lnTo>
                    <a:lnTo>
                      <a:pt x="207" y="281"/>
                    </a:lnTo>
                    <a:lnTo>
                      <a:pt x="207" y="282"/>
                    </a:lnTo>
                    <a:lnTo>
                      <a:pt x="209" y="282"/>
                    </a:lnTo>
                    <a:lnTo>
                      <a:pt x="213" y="285"/>
                    </a:lnTo>
                    <a:lnTo>
                      <a:pt x="213" y="287"/>
                    </a:lnTo>
                    <a:lnTo>
                      <a:pt x="211" y="288"/>
                    </a:lnTo>
                    <a:lnTo>
                      <a:pt x="213" y="290"/>
                    </a:lnTo>
                    <a:lnTo>
                      <a:pt x="214" y="291"/>
                    </a:lnTo>
                    <a:lnTo>
                      <a:pt x="215" y="288"/>
                    </a:lnTo>
                    <a:lnTo>
                      <a:pt x="218" y="291"/>
                    </a:lnTo>
                    <a:lnTo>
                      <a:pt x="219" y="291"/>
                    </a:lnTo>
                    <a:lnTo>
                      <a:pt x="219" y="291"/>
                    </a:lnTo>
                    <a:lnTo>
                      <a:pt x="219" y="289"/>
                    </a:lnTo>
                    <a:lnTo>
                      <a:pt x="219" y="287"/>
                    </a:lnTo>
                    <a:lnTo>
                      <a:pt x="217" y="286"/>
                    </a:lnTo>
                    <a:lnTo>
                      <a:pt x="215" y="285"/>
                    </a:lnTo>
                    <a:lnTo>
                      <a:pt x="216" y="281"/>
                    </a:lnTo>
                    <a:lnTo>
                      <a:pt x="216" y="280"/>
                    </a:lnTo>
                    <a:lnTo>
                      <a:pt x="214" y="278"/>
                    </a:lnTo>
                    <a:lnTo>
                      <a:pt x="216" y="275"/>
                    </a:lnTo>
                    <a:lnTo>
                      <a:pt x="218" y="278"/>
                    </a:lnTo>
                    <a:lnTo>
                      <a:pt x="219" y="280"/>
                    </a:lnTo>
                    <a:lnTo>
                      <a:pt x="221" y="281"/>
                    </a:lnTo>
                    <a:lnTo>
                      <a:pt x="221" y="281"/>
                    </a:lnTo>
                    <a:lnTo>
                      <a:pt x="222" y="279"/>
                    </a:lnTo>
                    <a:lnTo>
                      <a:pt x="223" y="280"/>
                    </a:lnTo>
                    <a:lnTo>
                      <a:pt x="223" y="279"/>
                    </a:lnTo>
                    <a:lnTo>
                      <a:pt x="221" y="276"/>
                    </a:lnTo>
                    <a:lnTo>
                      <a:pt x="215" y="273"/>
                    </a:lnTo>
                    <a:lnTo>
                      <a:pt x="222" y="273"/>
                    </a:lnTo>
                    <a:lnTo>
                      <a:pt x="225" y="275"/>
                    </a:lnTo>
                    <a:lnTo>
                      <a:pt x="225" y="275"/>
                    </a:lnTo>
                    <a:lnTo>
                      <a:pt x="225" y="274"/>
                    </a:lnTo>
                    <a:lnTo>
                      <a:pt x="225" y="271"/>
                    </a:lnTo>
                    <a:lnTo>
                      <a:pt x="228" y="271"/>
                    </a:lnTo>
                    <a:lnTo>
                      <a:pt x="229" y="273"/>
                    </a:lnTo>
                    <a:lnTo>
                      <a:pt x="231" y="274"/>
                    </a:lnTo>
                    <a:lnTo>
                      <a:pt x="231" y="276"/>
                    </a:lnTo>
                    <a:lnTo>
                      <a:pt x="230" y="278"/>
                    </a:lnTo>
                    <a:lnTo>
                      <a:pt x="230" y="279"/>
                    </a:lnTo>
                    <a:lnTo>
                      <a:pt x="231" y="279"/>
                    </a:lnTo>
                    <a:lnTo>
                      <a:pt x="232" y="281"/>
                    </a:lnTo>
                    <a:lnTo>
                      <a:pt x="232" y="283"/>
                    </a:lnTo>
                    <a:lnTo>
                      <a:pt x="233" y="283"/>
                    </a:lnTo>
                    <a:lnTo>
                      <a:pt x="235" y="286"/>
                    </a:lnTo>
                    <a:lnTo>
                      <a:pt x="235" y="287"/>
                    </a:lnTo>
                    <a:lnTo>
                      <a:pt x="235" y="288"/>
                    </a:lnTo>
                    <a:lnTo>
                      <a:pt x="235" y="288"/>
                    </a:lnTo>
                    <a:lnTo>
                      <a:pt x="236" y="287"/>
                    </a:lnTo>
                    <a:lnTo>
                      <a:pt x="241" y="283"/>
                    </a:lnTo>
                    <a:lnTo>
                      <a:pt x="246" y="278"/>
                    </a:lnTo>
                    <a:lnTo>
                      <a:pt x="246" y="285"/>
                    </a:lnTo>
                    <a:lnTo>
                      <a:pt x="245" y="286"/>
                    </a:lnTo>
                    <a:lnTo>
                      <a:pt x="244" y="287"/>
                    </a:lnTo>
                    <a:lnTo>
                      <a:pt x="240" y="289"/>
                    </a:lnTo>
                    <a:lnTo>
                      <a:pt x="237" y="293"/>
                    </a:lnTo>
                    <a:lnTo>
                      <a:pt x="238" y="293"/>
                    </a:lnTo>
                    <a:lnTo>
                      <a:pt x="240" y="293"/>
                    </a:lnTo>
                    <a:lnTo>
                      <a:pt x="244" y="289"/>
                    </a:lnTo>
                    <a:lnTo>
                      <a:pt x="246" y="290"/>
                    </a:lnTo>
                    <a:lnTo>
                      <a:pt x="250" y="288"/>
                    </a:lnTo>
                    <a:lnTo>
                      <a:pt x="251" y="286"/>
                    </a:lnTo>
                    <a:lnTo>
                      <a:pt x="252" y="286"/>
                    </a:lnTo>
                    <a:lnTo>
                      <a:pt x="255" y="283"/>
                    </a:lnTo>
                    <a:lnTo>
                      <a:pt x="258" y="282"/>
                    </a:lnTo>
                    <a:lnTo>
                      <a:pt x="259" y="286"/>
                    </a:lnTo>
                    <a:lnTo>
                      <a:pt x="256" y="287"/>
                    </a:lnTo>
                    <a:lnTo>
                      <a:pt x="255" y="289"/>
                    </a:lnTo>
                    <a:lnTo>
                      <a:pt x="254" y="291"/>
                    </a:lnTo>
                    <a:lnTo>
                      <a:pt x="251" y="293"/>
                    </a:lnTo>
                    <a:lnTo>
                      <a:pt x="248" y="295"/>
                    </a:lnTo>
                    <a:lnTo>
                      <a:pt x="245" y="296"/>
                    </a:lnTo>
                    <a:lnTo>
                      <a:pt x="245" y="296"/>
                    </a:lnTo>
                    <a:lnTo>
                      <a:pt x="243" y="298"/>
                    </a:lnTo>
                    <a:lnTo>
                      <a:pt x="243" y="298"/>
                    </a:lnTo>
                    <a:lnTo>
                      <a:pt x="246" y="297"/>
                    </a:lnTo>
                    <a:lnTo>
                      <a:pt x="251" y="300"/>
                    </a:lnTo>
                    <a:lnTo>
                      <a:pt x="245" y="302"/>
                    </a:lnTo>
                    <a:lnTo>
                      <a:pt x="250" y="301"/>
                    </a:lnTo>
                    <a:lnTo>
                      <a:pt x="245" y="306"/>
                    </a:lnTo>
                    <a:lnTo>
                      <a:pt x="243" y="308"/>
                    </a:lnTo>
                    <a:lnTo>
                      <a:pt x="244" y="308"/>
                    </a:lnTo>
                    <a:lnTo>
                      <a:pt x="246" y="306"/>
                    </a:lnTo>
                    <a:lnTo>
                      <a:pt x="250" y="308"/>
                    </a:lnTo>
                    <a:lnTo>
                      <a:pt x="251" y="310"/>
                    </a:lnTo>
                    <a:lnTo>
                      <a:pt x="248" y="311"/>
                    </a:lnTo>
                    <a:lnTo>
                      <a:pt x="248" y="311"/>
                    </a:lnTo>
                    <a:lnTo>
                      <a:pt x="245" y="312"/>
                    </a:lnTo>
                    <a:lnTo>
                      <a:pt x="245" y="313"/>
                    </a:lnTo>
                    <a:lnTo>
                      <a:pt x="245" y="315"/>
                    </a:lnTo>
                    <a:lnTo>
                      <a:pt x="246" y="316"/>
                    </a:lnTo>
                    <a:lnTo>
                      <a:pt x="248" y="313"/>
                    </a:lnTo>
                    <a:lnTo>
                      <a:pt x="250" y="311"/>
                    </a:lnTo>
                    <a:lnTo>
                      <a:pt x="252" y="312"/>
                    </a:lnTo>
                    <a:lnTo>
                      <a:pt x="252" y="315"/>
                    </a:lnTo>
                    <a:lnTo>
                      <a:pt x="252" y="316"/>
                    </a:lnTo>
                    <a:lnTo>
                      <a:pt x="251" y="317"/>
                    </a:lnTo>
                    <a:lnTo>
                      <a:pt x="252" y="318"/>
                    </a:lnTo>
                    <a:lnTo>
                      <a:pt x="251" y="319"/>
                    </a:lnTo>
                    <a:lnTo>
                      <a:pt x="251" y="320"/>
                    </a:lnTo>
                    <a:lnTo>
                      <a:pt x="252" y="319"/>
                    </a:lnTo>
                    <a:lnTo>
                      <a:pt x="254" y="318"/>
                    </a:lnTo>
                    <a:lnTo>
                      <a:pt x="256" y="318"/>
                    </a:lnTo>
                    <a:lnTo>
                      <a:pt x="256" y="320"/>
                    </a:lnTo>
                    <a:lnTo>
                      <a:pt x="255" y="322"/>
                    </a:lnTo>
                    <a:lnTo>
                      <a:pt x="258" y="323"/>
                    </a:lnTo>
                    <a:lnTo>
                      <a:pt x="258" y="324"/>
                    </a:lnTo>
                    <a:lnTo>
                      <a:pt x="258" y="325"/>
                    </a:lnTo>
                    <a:lnTo>
                      <a:pt x="258" y="325"/>
                    </a:lnTo>
                    <a:lnTo>
                      <a:pt x="259" y="325"/>
                    </a:lnTo>
                    <a:lnTo>
                      <a:pt x="261" y="324"/>
                    </a:lnTo>
                    <a:lnTo>
                      <a:pt x="261" y="323"/>
                    </a:lnTo>
                    <a:lnTo>
                      <a:pt x="261" y="322"/>
                    </a:lnTo>
                    <a:lnTo>
                      <a:pt x="258" y="318"/>
                    </a:lnTo>
                    <a:lnTo>
                      <a:pt x="261" y="317"/>
                    </a:lnTo>
                    <a:lnTo>
                      <a:pt x="261" y="318"/>
                    </a:lnTo>
                    <a:lnTo>
                      <a:pt x="261" y="316"/>
                    </a:lnTo>
                    <a:lnTo>
                      <a:pt x="261" y="313"/>
                    </a:lnTo>
                    <a:lnTo>
                      <a:pt x="262" y="313"/>
                    </a:lnTo>
                    <a:lnTo>
                      <a:pt x="262" y="312"/>
                    </a:lnTo>
                    <a:lnTo>
                      <a:pt x="262" y="312"/>
                    </a:lnTo>
                    <a:lnTo>
                      <a:pt x="259" y="310"/>
                    </a:lnTo>
                    <a:lnTo>
                      <a:pt x="260" y="306"/>
                    </a:lnTo>
                    <a:lnTo>
                      <a:pt x="262" y="308"/>
                    </a:lnTo>
                    <a:lnTo>
                      <a:pt x="263" y="308"/>
                    </a:lnTo>
                    <a:lnTo>
                      <a:pt x="263" y="308"/>
                    </a:lnTo>
                    <a:lnTo>
                      <a:pt x="262" y="308"/>
                    </a:lnTo>
                    <a:lnTo>
                      <a:pt x="259" y="304"/>
                    </a:lnTo>
                    <a:lnTo>
                      <a:pt x="263" y="304"/>
                    </a:lnTo>
                    <a:lnTo>
                      <a:pt x="265" y="304"/>
                    </a:lnTo>
                    <a:lnTo>
                      <a:pt x="265" y="301"/>
                    </a:lnTo>
                    <a:lnTo>
                      <a:pt x="265" y="296"/>
                    </a:lnTo>
                    <a:lnTo>
                      <a:pt x="268" y="300"/>
                    </a:lnTo>
                    <a:lnTo>
                      <a:pt x="268" y="302"/>
                    </a:lnTo>
                    <a:lnTo>
                      <a:pt x="269" y="304"/>
                    </a:lnTo>
                    <a:lnTo>
                      <a:pt x="268" y="305"/>
                    </a:lnTo>
                    <a:lnTo>
                      <a:pt x="269" y="305"/>
                    </a:lnTo>
                    <a:lnTo>
                      <a:pt x="269" y="305"/>
                    </a:lnTo>
                    <a:lnTo>
                      <a:pt x="270" y="304"/>
                    </a:lnTo>
                    <a:lnTo>
                      <a:pt x="274" y="302"/>
                    </a:lnTo>
                    <a:lnTo>
                      <a:pt x="274" y="306"/>
                    </a:lnTo>
                    <a:lnTo>
                      <a:pt x="274" y="306"/>
                    </a:lnTo>
                    <a:lnTo>
                      <a:pt x="274" y="306"/>
                    </a:lnTo>
                    <a:lnTo>
                      <a:pt x="274" y="302"/>
                    </a:lnTo>
                    <a:lnTo>
                      <a:pt x="274" y="301"/>
                    </a:lnTo>
                    <a:lnTo>
                      <a:pt x="271" y="297"/>
                    </a:lnTo>
                    <a:lnTo>
                      <a:pt x="277" y="300"/>
                    </a:lnTo>
                    <a:lnTo>
                      <a:pt x="278" y="301"/>
                    </a:lnTo>
                    <a:lnTo>
                      <a:pt x="280" y="302"/>
                    </a:lnTo>
                    <a:lnTo>
                      <a:pt x="280" y="302"/>
                    </a:lnTo>
                    <a:lnTo>
                      <a:pt x="280" y="300"/>
                    </a:lnTo>
                    <a:lnTo>
                      <a:pt x="278" y="297"/>
                    </a:lnTo>
                    <a:lnTo>
                      <a:pt x="276" y="295"/>
                    </a:lnTo>
                    <a:lnTo>
                      <a:pt x="274" y="293"/>
                    </a:lnTo>
                    <a:lnTo>
                      <a:pt x="277" y="291"/>
                    </a:lnTo>
                    <a:lnTo>
                      <a:pt x="280" y="294"/>
                    </a:lnTo>
                    <a:lnTo>
                      <a:pt x="282" y="296"/>
                    </a:lnTo>
                    <a:lnTo>
                      <a:pt x="283" y="297"/>
                    </a:lnTo>
                    <a:lnTo>
                      <a:pt x="285" y="297"/>
                    </a:lnTo>
                    <a:lnTo>
                      <a:pt x="287" y="296"/>
                    </a:lnTo>
                    <a:lnTo>
                      <a:pt x="285" y="295"/>
                    </a:lnTo>
                    <a:lnTo>
                      <a:pt x="284" y="295"/>
                    </a:lnTo>
                    <a:lnTo>
                      <a:pt x="283" y="294"/>
                    </a:lnTo>
                    <a:lnTo>
                      <a:pt x="280" y="294"/>
                    </a:lnTo>
                    <a:lnTo>
                      <a:pt x="277" y="291"/>
                    </a:lnTo>
                    <a:lnTo>
                      <a:pt x="280" y="282"/>
                    </a:lnTo>
                    <a:lnTo>
                      <a:pt x="281" y="289"/>
                    </a:lnTo>
                    <a:lnTo>
                      <a:pt x="282" y="290"/>
                    </a:lnTo>
                    <a:lnTo>
                      <a:pt x="283" y="289"/>
                    </a:lnTo>
                    <a:lnTo>
                      <a:pt x="283" y="288"/>
                    </a:lnTo>
                    <a:lnTo>
                      <a:pt x="282" y="287"/>
                    </a:lnTo>
                    <a:lnTo>
                      <a:pt x="281" y="283"/>
                    </a:lnTo>
                    <a:lnTo>
                      <a:pt x="284" y="283"/>
                    </a:lnTo>
                    <a:lnTo>
                      <a:pt x="285" y="285"/>
                    </a:lnTo>
                    <a:lnTo>
                      <a:pt x="288" y="286"/>
                    </a:lnTo>
                    <a:lnTo>
                      <a:pt x="288" y="288"/>
                    </a:lnTo>
                    <a:lnTo>
                      <a:pt x="288" y="289"/>
                    </a:lnTo>
                    <a:lnTo>
                      <a:pt x="291" y="289"/>
                    </a:lnTo>
                    <a:lnTo>
                      <a:pt x="293" y="289"/>
                    </a:lnTo>
                    <a:lnTo>
                      <a:pt x="296" y="289"/>
                    </a:lnTo>
                    <a:lnTo>
                      <a:pt x="296" y="289"/>
                    </a:lnTo>
                    <a:lnTo>
                      <a:pt x="291" y="289"/>
                    </a:lnTo>
                    <a:lnTo>
                      <a:pt x="289" y="287"/>
                    </a:lnTo>
                    <a:lnTo>
                      <a:pt x="292" y="285"/>
                    </a:lnTo>
                    <a:lnTo>
                      <a:pt x="295" y="285"/>
                    </a:lnTo>
                    <a:lnTo>
                      <a:pt x="291" y="283"/>
                    </a:lnTo>
                    <a:lnTo>
                      <a:pt x="293" y="282"/>
                    </a:lnTo>
                    <a:lnTo>
                      <a:pt x="292" y="282"/>
                    </a:lnTo>
                    <a:lnTo>
                      <a:pt x="287" y="285"/>
                    </a:lnTo>
                    <a:lnTo>
                      <a:pt x="291" y="279"/>
                    </a:lnTo>
                    <a:lnTo>
                      <a:pt x="293" y="278"/>
                    </a:lnTo>
                    <a:lnTo>
                      <a:pt x="296" y="279"/>
                    </a:lnTo>
                    <a:lnTo>
                      <a:pt x="297" y="279"/>
                    </a:lnTo>
                    <a:lnTo>
                      <a:pt x="299" y="282"/>
                    </a:lnTo>
                    <a:lnTo>
                      <a:pt x="299" y="283"/>
                    </a:lnTo>
                    <a:lnTo>
                      <a:pt x="300" y="283"/>
                    </a:lnTo>
                    <a:lnTo>
                      <a:pt x="302" y="282"/>
                    </a:lnTo>
                    <a:lnTo>
                      <a:pt x="302" y="281"/>
                    </a:lnTo>
                    <a:lnTo>
                      <a:pt x="299" y="280"/>
                    </a:lnTo>
                    <a:lnTo>
                      <a:pt x="299" y="278"/>
                    </a:lnTo>
                    <a:lnTo>
                      <a:pt x="298" y="276"/>
                    </a:lnTo>
                    <a:lnTo>
                      <a:pt x="295" y="278"/>
                    </a:lnTo>
                    <a:lnTo>
                      <a:pt x="297" y="273"/>
                    </a:lnTo>
                    <a:lnTo>
                      <a:pt x="296" y="272"/>
                    </a:lnTo>
                    <a:lnTo>
                      <a:pt x="293" y="272"/>
                    </a:lnTo>
                    <a:lnTo>
                      <a:pt x="291" y="272"/>
                    </a:lnTo>
                    <a:lnTo>
                      <a:pt x="291" y="271"/>
                    </a:lnTo>
                    <a:lnTo>
                      <a:pt x="291" y="271"/>
                    </a:lnTo>
                    <a:lnTo>
                      <a:pt x="290" y="272"/>
                    </a:lnTo>
                    <a:lnTo>
                      <a:pt x="290" y="276"/>
                    </a:lnTo>
                    <a:lnTo>
                      <a:pt x="288" y="276"/>
                    </a:lnTo>
                    <a:lnTo>
                      <a:pt x="285" y="274"/>
                    </a:lnTo>
                    <a:lnTo>
                      <a:pt x="285" y="272"/>
                    </a:lnTo>
                    <a:lnTo>
                      <a:pt x="283" y="276"/>
                    </a:lnTo>
                    <a:lnTo>
                      <a:pt x="277" y="280"/>
                    </a:lnTo>
                    <a:lnTo>
                      <a:pt x="280" y="274"/>
                    </a:lnTo>
                    <a:lnTo>
                      <a:pt x="281" y="271"/>
                    </a:lnTo>
                    <a:lnTo>
                      <a:pt x="282" y="267"/>
                    </a:lnTo>
                    <a:lnTo>
                      <a:pt x="282" y="268"/>
                    </a:lnTo>
                    <a:lnTo>
                      <a:pt x="280" y="271"/>
                    </a:lnTo>
                    <a:lnTo>
                      <a:pt x="280" y="272"/>
                    </a:lnTo>
                    <a:lnTo>
                      <a:pt x="276" y="275"/>
                    </a:lnTo>
                    <a:lnTo>
                      <a:pt x="273" y="274"/>
                    </a:lnTo>
                    <a:lnTo>
                      <a:pt x="273" y="272"/>
                    </a:lnTo>
                    <a:lnTo>
                      <a:pt x="275" y="268"/>
                    </a:lnTo>
                    <a:lnTo>
                      <a:pt x="277" y="267"/>
                    </a:lnTo>
                    <a:lnTo>
                      <a:pt x="278" y="264"/>
                    </a:lnTo>
                    <a:lnTo>
                      <a:pt x="281" y="261"/>
                    </a:lnTo>
                    <a:lnTo>
                      <a:pt x="281" y="261"/>
                    </a:lnTo>
                    <a:lnTo>
                      <a:pt x="278" y="264"/>
                    </a:lnTo>
                    <a:lnTo>
                      <a:pt x="276" y="264"/>
                    </a:lnTo>
                    <a:lnTo>
                      <a:pt x="269" y="271"/>
                    </a:lnTo>
                    <a:lnTo>
                      <a:pt x="274" y="263"/>
                    </a:lnTo>
                    <a:lnTo>
                      <a:pt x="274" y="261"/>
                    </a:lnTo>
                    <a:lnTo>
                      <a:pt x="274" y="261"/>
                    </a:lnTo>
                    <a:lnTo>
                      <a:pt x="273" y="263"/>
                    </a:lnTo>
                    <a:lnTo>
                      <a:pt x="268" y="261"/>
                    </a:lnTo>
                    <a:lnTo>
                      <a:pt x="265" y="263"/>
                    </a:lnTo>
                    <a:lnTo>
                      <a:pt x="260" y="258"/>
                    </a:lnTo>
                    <a:lnTo>
                      <a:pt x="266" y="258"/>
                    </a:lnTo>
                    <a:lnTo>
                      <a:pt x="268" y="258"/>
                    </a:lnTo>
                    <a:lnTo>
                      <a:pt x="262" y="253"/>
                    </a:lnTo>
                    <a:lnTo>
                      <a:pt x="269" y="256"/>
                    </a:lnTo>
                    <a:lnTo>
                      <a:pt x="270" y="254"/>
                    </a:lnTo>
                    <a:lnTo>
                      <a:pt x="269" y="254"/>
                    </a:lnTo>
                    <a:lnTo>
                      <a:pt x="268" y="254"/>
                    </a:lnTo>
                    <a:lnTo>
                      <a:pt x="267" y="251"/>
                    </a:lnTo>
                    <a:lnTo>
                      <a:pt x="270" y="250"/>
                    </a:lnTo>
                    <a:lnTo>
                      <a:pt x="270" y="250"/>
                    </a:lnTo>
                    <a:lnTo>
                      <a:pt x="269" y="246"/>
                    </a:lnTo>
                    <a:lnTo>
                      <a:pt x="269" y="245"/>
                    </a:lnTo>
                    <a:lnTo>
                      <a:pt x="267" y="246"/>
                    </a:lnTo>
                    <a:lnTo>
                      <a:pt x="265" y="247"/>
                    </a:lnTo>
                    <a:lnTo>
                      <a:pt x="263" y="247"/>
                    </a:lnTo>
                    <a:lnTo>
                      <a:pt x="262" y="247"/>
                    </a:lnTo>
                    <a:lnTo>
                      <a:pt x="259" y="246"/>
                    </a:lnTo>
                    <a:lnTo>
                      <a:pt x="261" y="243"/>
                    </a:lnTo>
                    <a:lnTo>
                      <a:pt x="261" y="241"/>
                    </a:lnTo>
                    <a:lnTo>
                      <a:pt x="260" y="242"/>
                    </a:lnTo>
                    <a:lnTo>
                      <a:pt x="259" y="244"/>
                    </a:lnTo>
                    <a:lnTo>
                      <a:pt x="258" y="245"/>
                    </a:lnTo>
                    <a:lnTo>
                      <a:pt x="259" y="247"/>
                    </a:lnTo>
                    <a:lnTo>
                      <a:pt x="255" y="251"/>
                    </a:lnTo>
                    <a:lnTo>
                      <a:pt x="254" y="245"/>
                    </a:lnTo>
                    <a:lnTo>
                      <a:pt x="254" y="243"/>
                    </a:lnTo>
                    <a:lnTo>
                      <a:pt x="255" y="241"/>
                    </a:lnTo>
                    <a:lnTo>
                      <a:pt x="254" y="241"/>
                    </a:lnTo>
                    <a:lnTo>
                      <a:pt x="254" y="242"/>
                    </a:lnTo>
                    <a:lnTo>
                      <a:pt x="254" y="244"/>
                    </a:lnTo>
                    <a:lnTo>
                      <a:pt x="251" y="247"/>
                    </a:lnTo>
                    <a:lnTo>
                      <a:pt x="247" y="250"/>
                    </a:lnTo>
                    <a:lnTo>
                      <a:pt x="247" y="245"/>
                    </a:lnTo>
                    <a:lnTo>
                      <a:pt x="250" y="243"/>
                    </a:lnTo>
                    <a:lnTo>
                      <a:pt x="253" y="236"/>
                    </a:lnTo>
                    <a:lnTo>
                      <a:pt x="253" y="236"/>
                    </a:lnTo>
                    <a:lnTo>
                      <a:pt x="252" y="236"/>
                    </a:lnTo>
                    <a:lnTo>
                      <a:pt x="251" y="237"/>
                    </a:lnTo>
                    <a:lnTo>
                      <a:pt x="251" y="239"/>
                    </a:lnTo>
                    <a:lnTo>
                      <a:pt x="247" y="242"/>
                    </a:lnTo>
                    <a:lnTo>
                      <a:pt x="246" y="237"/>
                    </a:lnTo>
                    <a:lnTo>
                      <a:pt x="248" y="232"/>
                    </a:lnTo>
                    <a:lnTo>
                      <a:pt x="248" y="232"/>
                    </a:lnTo>
                    <a:lnTo>
                      <a:pt x="244" y="230"/>
                    </a:lnTo>
                    <a:lnTo>
                      <a:pt x="246" y="229"/>
                    </a:lnTo>
                    <a:lnTo>
                      <a:pt x="245" y="229"/>
                    </a:lnTo>
                    <a:lnTo>
                      <a:pt x="243" y="229"/>
                    </a:lnTo>
                    <a:lnTo>
                      <a:pt x="238" y="231"/>
                    </a:lnTo>
                    <a:lnTo>
                      <a:pt x="239" y="227"/>
                    </a:lnTo>
                    <a:lnTo>
                      <a:pt x="238" y="227"/>
                    </a:lnTo>
                    <a:lnTo>
                      <a:pt x="233" y="231"/>
                    </a:lnTo>
                    <a:lnTo>
                      <a:pt x="235" y="224"/>
                    </a:lnTo>
                    <a:lnTo>
                      <a:pt x="238" y="222"/>
                    </a:lnTo>
                    <a:lnTo>
                      <a:pt x="236" y="223"/>
                    </a:lnTo>
                    <a:lnTo>
                      <a:pt x="236" y="221"/>
                    </a:lnTo>
                    <a:lnTo>
                      <a:pt x="235" y="222"/>
                    </a:lnTo>
                    <a:lnTo>
                      <a:pt x="232" y="219"/>
                    </a:lnTo>
                    <a:lnTo>
                      <a:pt x="232" y="217"/>
                    </a:lnTo>
                    <a:lnTo>
                      <a:pt x="231" y="217"/>
                    </a:lnTo>
                    <a:lnTo>
                      <a:pt x="228" y="215"/>
                    </a:lnTo>
                    <a:lnTo>
                      <a:pt x="222" y="216"/>
                    </a:lnTo>
                    <a:lnTo>
                      <a:pt x="228" y="210"/>
                    </a:lnTo>
                    <a:lnTo>
                      <a:pt x="228" y="210"/>
                    </a:lnTo>
                    <a:lnTo>
                      <a:pt x="226" y="209"/>
                    </a:lnTo>
                    <a:lnTo>
                      <a:pt x="223" y="20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9" name="Freeform 184">
                <a:extLst>
                  <a:ext uri="{FF2B5EF4-FFF2-40B4-BE49-F238E27FC236}">
                    <a16:creationId xmlns:a16="http://schemas.microsoft.com/office/drawing/2014/main" id="{1FF6B10C-E566-DB41-ACD7-7DA45E1CF0EC}"/>
                  </a:ext>
                </a:extLst>
              </p:cNvPr>
              <p:cNvSpPr/>
              <p:nvPr/>
            </p:nvSpPr>
            <p:spPr bwMode="auto">
              <a:xfrm>
                <a:off x="2898775" y="1074738"/>
                <a:ext cx="57150" cy="28575"/>
              </a:xfrm>
              <a:custGeom>
                <a:avLst/>
                <a:gdLst>
                  <a:gd name="T0" fmla="*/ 25 w 36"/>
                  <a:gd name="T1" fmla="*/ 8 h 18"/>
                  <a:gd name="T2" fmla="*/ 26 w 36"/>
                  <a:gd name="T3" fmla="*/ 7 h 18"/>
                  <a:gd name="T4" fmla="*/ 25 w 36"/>
                  <a:gd name="T5" fmla="*/ 7 h 18"/>
                  <a:gd name="T6" fmla="*/ 23 w 36"/>
                  <a:gd name="T7" fmla="*/ 3 h 18"/>
                  <a:gd name="T8" fmla="*/ 21 w 36"/>
                  <a:gd name="T9" fmla="*/ 2 h 18"/>
                  <a:gd name="T10" fmla="*/ 18 w 36"/>
                  <a:gd name="T11" fmla="*/ 2 h 18"/>
                  <a:gd name="T12" fmla="*/ 18 w 36"/>
                  <a:gd name="T13" fmla="*/ 2 h 18"/>
                  <a:gd name="T14" fmla="*/ 14 w 36"/>
                  <a:gd name="T15" fmla="*/ 2 h 18"/>
                  <a:gd name="T16" fmla="*/ 14 w 36"/>
                  <a:gd name="T17" fmla="*/ 0 h 18"/>
                  <a:gd name="T18" fmla="*/ 12 w 36"/>
                  <a:gd name="T19" fmla="*/ 0 h 18"/>
                  <a:gd name="T20" fmla="*/ 10 w 36"/>
                  <a:gd name="T21" fmla="*/ 0 h 18"/>
                  <a:gd name="T22" fmla="*/ 8 w 36"/>
                  <a:gd name="T23" fmla="*/ 0 h 18"/>
                  <a:gd name="T24" fmla="*/ 6 w 36"/>
                  <a:gd name="T25" fmla="*/ 0 h 18"/>
                  <a:gd name="T26" fmla="*/ 3 w 36"/>
                  <a:gd name="T27" fmla="*/ 0 h 18"/>
                  <a:gd name="T28" fmla="*/ 1 w 36"/>
                  <a:gd name="T29" fmla="*/ 2 h 18"/>
                  <a:gd name="T30" fmla="*/ 0 w 36"/>
                  <a:gd name="T31" fmla="*/ 6 h 18"/>
                  <a:gd name="T32" fmla="*/ 0 w 36"/>
                  <a:gd name="T33" fmla="*/ 9 h 18"/>
                  <a:gd name="T34" fmla="*/ 1 w 36"/>
                  <a:gd name="T35" fmla="*/ 9 h 18"/>
                  <a:gd name="T36" fmla="*/ 4 w 36"/>
                  <a:gd name="T37" fmla="*/ 9 h 18"/>
                  <a:gd name="T38" fmla="*/ 7 w 36"/>
                  <a:gd name="T39" fmla="*/ 11 h 18"/>
                  <a:gd name="T40" fmla="*/ 10 w 36"/>
                  <a:gd name="T41" fmla="*/ 14 h 18"/>
                  <a:gd name="T42" fmla="*/ 14 w 36"/>
                  <a:gd name="T43" fmla="*/ 14 h 18"/>
                  <a:gd name="T44" fmla="*/ 17 w 36"/>
                  <a:gd name="T45" fmla="*/ 16 h 18"/>
                  <a:gd name="T46" fmla="*/ 22 w 36"/>
                  <a:gd name="T47" fmla="*/ 16 h 18"/>
                  <a:gd name="T48" fmla="*/ 25 w 36"/>
                  <a:gd name="T49" fmla="*/ 18 h 18"/>
                  <a:gd name="T50" fmla="*/ 27 w 36"/>
                  <a:gd name="T51" fmla="*/ 18 h 18"/>
                  <a:gd name="T52" fmla="*/ 32 w 36"/>
                  <a:gd name="T53" fmla="*/ 15 h 18"/>
                  <a:gd name="T54" fmla="*/ 36 w 36"/>
                  <a:gd name="T55" fmla="*/ 15 h 18"/>
                  <a:gd name="T56" fmla="*/ 36 w 36"/>
                  <a:gd name="T57" fmla="*/ 15 h 18"/>
                  <a:gd name="T58" fmla="*/ 34 w 36"/>
                  <a:gd name="T59" fmla="*/ 14 h 18"/>
                  <a:gd name="T60" fmla="*/ 36 w 36"/>
                  <a:gd name="T61" fmla="*/ 13 h 18"/>
                  <a:gd name="T62" fmla="*/ 33 w 36"/>
                  <a:gd name="T63" fmla="*/ 11 h 18"/>
                  <a:gd name="T64" fmla="*/ 32 w 36"/>
                  <a:gd name="T65" fmla="*/ 10 h 18"/>
                  <a:gd name="T66" fmla="*/ 31 w 36"/>
                  <a:gd name="T67" fmla="*/ 10 h 18"/>
                  <a:gd name="T68" fmla="*/ 27 w 36"/>
                  <a:gd name="T69" fmla="*/ 10 h 18"/>
                  <a:gd name="T70" fmla="*/ 25 w 36"/>
                  <a:gd name="T71" fmla="*/ 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6" h="18">
                    <a:moveTo>
                      <a:pt x="25" y="8"/>
                    </a:moveTo>
                    <a:lnTo>
                      <a:pt x="26" y="7"/>
                    </a:lnTo>
                    <a:lnTo>
                      <a:pt x="25" y="7"/>
                    </a:lnTo>
                    <a:lnTo>
                      <a:pt x="23" y="3"/>
                    </a:lnTo>
                    <a:lnTo>
                      <a:pt x="21" y="2"/>
                    </a:lnTo>
                    <a:lnTo>
                      <a:pt x="18" y="2"/>
                    </a:lnTo>
                    <a:lnTo>
                      <a:pt x="18" y="2"/>
                    </a:lnTo>
                    <a:lnTo>
                      <a:pt x="14" y="2"/>
                    </a:lnTo>
                    <a:lnTo>
                      <a:pt x="14" y="0"/>
                    </a:lnTo>
                    <a:lnTo>
                      <a:pt x="12" y="0"/>
                    </a:lnTo>
                    <a:lnTo>
                      <a:pt x="10" y="0"/>
                    </a:lnTo>
                    <a:lnTo>
                      <a:pt x="8" y="0"/>
                    </a:lnTo>
                    <a:lnTo>
                      <a:pt x="6" y="0"/>
                    </a:lnTo>
                    <a:lnTo>
                      <a:pt x="3" y="0"/>
                    </a:lnTo>
                    <a:lnTo>
                      <a:pt x="1" y="2"/>
                    </a:lnTo>
                    <a:lnTo>
                      <a:pt x="0" y="6"/>
                    </a:lnTo>
                    <a:lnTo>
                      <a:pt x="0" y="9"/>
                    </a:lnTo>
                    <a:lnTo>
                      <a:pt x="1" y="9"/>
                    </a:lnTo>
                    <a:lnTo>
                      <a:pt x="4" y="9"/>
                    </a:lnTo>
                    <a:lnTo>
                      <a:pt x="7" y="11"/>
                    </a:lnTo>
                    <a:lnTo>
                      <a:pt x="10" y="14"/>
                    </a:lnTo>
                    <a:lnTo>
                      <a:pt x="14" y="14"/>
                    </a:lnTo>
                    <a:lnTo>
                      <a:pt x="17" y="16"/>
                    </a:lnTo>
                    <a:lnTo>
                      <a:pt x="22" y="16"/>
                    </a:lnTo>
                    <a:lnTo>
                      <a:pt x="25" y="18"/>
                    </a:lnTo>
                    <a:lnTo>
                      <a:pt x="27" y="18"/>
                    </a:lnTo>
                    <a:lnTo>
                      <a:pt x="32" y="15"/>
                    </a:lnTo>
                    <a:lnTo>
                      <a:pt x="36" y="15"/>
                    </a:lnTo>
                    <a:lnTo>
                      <a:pt x="36" y="15"/>
                    </a:lnTo>
                    <a:lnTo>
                      <a:pt x="34" y="14"/>
                    </a:lnTo>
                    <a:lnTo>
                      <a:pt x="36" y="13"/>
                    </a:lnTo>
                    <a:lnTo>
                      <a:pt x="33" y="11"/>
                    </a:lnTo>
                    <a:lnTo>
                      <a:pt x="32" y="10"/>
                    </a:lnTo>
                    <a:lnTo>
                      <a:pt x="31" y="10"/>
                    </a:lnTo>
                    <a:lnTo>
                      <a:pt x="27" y="10"/>
                    </a:lnTo>
                    <a:lnTo>
                      <a:pt x="25"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0" name="Freeform 185">
                <a:extLst>
                  <a:ext uri="{FF2B5EF4-FFF2-40B4-BE49-F238E27FC236}">
                    <a16:creationId xmlns:a16="http://schemas.microsoft.com/office/drawing/2014/main" id="{558849A9-D158-90AA-104E-BFFB762801F3}"/>
                  </a:ext>
                </a:extLst>
              </p:cNvPr>
              <p:cNvSpPr/>
              <p:nvPr/>
            </p:nvSpPr>
            <p:spPr bwMode="auto">
              <a:xfrm>
                <a:off x="2865438" y="1114425"/>
                <a:ext cx="49213" cy="60325"/>
              </a:xfrm>
              <a:custGeom>
                <a:avLst/>
                <a:gdLst>
                  <a:gd name="T0" fmla="*/ 24 w 31"/>
                  <a:gd name="T1" fmla="*/ 29 h 38"/>
                  <a:gd name="T2" fmla="*/ 31 w 31"/>
                  <a:gd name="T3" fmla="*/ 23 h 38"/>
                  <a:gd name="T4" fmla="*/ 31 w 31"/>
                  <a:gd name="T5" fmla="*/ 22 h 38"/>
                  <a:gd name="T6" fmla="*/ 30 w 31"/>
                  <a:gd name="T7" fmla="*/ 20 h 38"/>
                  <a:gd name="T8" fmla="*/ 30 w 31"/>
                  <a:gd name="T9" fmla="*/ 12 h 38"/>
                  <a:gd name="T10" fmla="*/ 30 w 31"/>
                  <a:gd name="T11" fmla="*/ 12 h 38"/>
                  <a:gd name="T12" fmla="*/ 30 w 31"/>
                  <a:gd name="T13" fmla="*/ 12 h 38"/>
                  <a:gd name="T14" fmla="*/ 29 w 31"/>
                  <a:gd name="T15" fmla="*/ 12 h 38"/>
                  <a:gd name="T16" fmla="*/ 24 w 31"/>
                  <a:gd name="T17" fmla="*/ 12 h 38"/>
                  <a:gd name="T18" fmla="*/ 22 w 31"/>
                  <a:gd name="T19" fmla="*/ 10 h 38"/>
                  <a:gd name="T20" fmla="*/ 22 w 31"/>
                  <a:gd name="T21" fmla="*/ 6 h 38"/>
                  <a:gd name="T22" fmla="*/ 22 w 31"/>
                  <a:gd name="T23" fmla="*/ 6 h 38"/>
                  <a:gd name="T24" fmla="*/ 17 w 31"/>
                  <a:gd name="T25" fmla="*/ 4 h 38"/>
                  <a:gd name="T26" fmla="*/ 15 w 31"/>
                  <a:gd name="T27" fmla="*/ 1 h 38"/>
                  <a:gd name="T28" fmla="*/ 11 w 31"/>
                  <a:gd name="T29" fmla="*/ 1 h 38"/>
                  <a:gd name="T30" fmla="*/ 9 w 31"/>
                  <a:gd name="T31" fmla="*/ 0 h 38"/>
                  <a:gd name="T32" fmla="*/ 8 w 31"/>
                  <a:gd name="T33" fmla="*/ 1 h 38"/>
                  <a:gd name="T34" fmla="*/ 2 w 31"/>
                  <a:gd name="T35" fmla="*/ 1 h 38"/>
                  <a:gd name="T36" fmla="*/ 2 w 31"/>
                  <a:gd name="T37" fmla="*/ 3 h 38"/>
                  <a:gd name="T38" fmla="*/ 0 w 31"/>
                  <a:gd name="T39" fmla="*/ 3 h 38"/>
                  <a:gd name="T40" fmla="*/ 0 w 31"/>
                  <a:gd name="T41" fmla="*/ 5 h 38"/>
                  <a:gd name="T42" fmla="*/ 1 w 31"/>
                  <a:gd name="T43" fmla="*/ 6 h 38"/>
                  <a:gd name="T44" fmla="*/ 3 w 31"/>
                  <a:gd name="T45" fmla="*/ 12 h 38"/>
                  <a:gd name="T46" fmla="*/ 0 w 31"/>
                  <a:gd name="T47" fmla="*/ 12 h 38"/>
                  <a:gd name="T48" fmla="*/ 0 w 31"/>
                  <a:gd name="T49" fmla="*/ 12 h 38"/>
                  <a:gd name="T50" fmla="*/ 3 w 31"/>
                  <a:gd name="T51" fmla="*/ 16 h 38"/>
                  <a:gd name="T52" fmla="*/ 8 w 31"/>
                  <a:gd name="T53" fmla="*/ 16 h 38"/>
                  <a:gd name="T54" fmla="*/ 5 w 31"/>
                  <a:gd name="T55" fmla="*/ 21 h 38"/>
                  <a:gd name="T56" fmla="*/ 2 w 31"/>
                  <a:gd name="T57" fmla="*/ 21 h 38"/>
                  <a:gd name="T58" fmla="*/ 2 w 31"/>
                  <a:gd name="T59" fmla="*/ 22 h 38"/>
                  <a:gd name="T60" fmla="*/ 5 w 31"/>
                  <a:gd name="T61" fmla="*/ 26 h 38"/>
                  <a:gd name="T62" fmla="*/ 8 w 31"/>
                  <a:gd name="T63" fmla="*/ 28 h 38"/>
                  <a:gd name="T64" fmla="*/ 8 w 31"/>
                  <a:gd name="T65" fmla="*/ 32 h 38"/>
                  <a:gd name="T66" fmla="*/ 10 w 31"/>
                  <a:gd name="T67" fmla="*/ 30 h 38"/>
                  <a:gd name="T68" fmla="*/ 11 w 31"/>
                  <a:gd name="T69" fmla="*/ 33 h 38"/>
                  <a:gd name="T70" fmla="*/ 15 w 31"/>
                  <a:gd name="T71" fmla="*/ 34 h 38"/>
                  <a:gd name="T72" fmla="*/ 15 w 31"/>
                  <a:gd name="T73" fmla="*/ 36 h 38"/>
                  <a:gd name="T74" fmla="*/ 18 w 31"/>
                  <a:gd name="T75" fmla="*/ 38 h 38"/>
                  <a:gd name="T76" fmla="*/ 18 w 31"/>
                  <a:gd name="T77" fmla="*/ 35 h 38"/>
                  <a:gd name="T78" fmla="*/ 21 w 31"/>
                  <a:gd name="T79" fmla="*/ 37 h 38"/>
                  <a:gd name="T80" fmla="*/ 21 w 31"/>
                  <a:gd name="T81" fmla="*/ 34 h 38"/>
                  <a:gd name="T82" fmla="*/ 23 w 31"/>
                  <a:gd name="T83" fmla="*/ 30 h 38"/>
                  <a:gd name="T84" fmla="*/ 24 w 31"/>
                  <a:gd name="T8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1" h="38">
                    <a:moveTo>
                      <a:pt x="24" y="29"/>
                    </a:moveTo>
                    <a:lnTo>
                      <a:pt x="31" y="23"/>
                    </a:lnTo>
                    <a:lnTo>
                      <a:pt x="31" y="22"/>
                    </a:lnTo>
                    <a:lnTo>
                      <a:pt x="30" y="20"/>
                    </a:lnTo>
                    <a:lnTo>
                      <a:pt x="30" y="12"/>
                    </a:lnTo>
                    <a:lnTo>
                      <a:pt x="30" y="12"/>
                    </a:lnTo>
                    <a:lnTo>
                      <a:pt x="30" y="12"/>
                    </a:lnTo>
                    <a:lnTo>
                      <a:pt x="29" y="12"/>
                    </a:lnTo>
                    <a:lnTo>
                      <a:pt x="24" y="12"/>
                    </a:lnTo>
                    <a:lnTo>
                      <a:pt x="22" y="10"/>
                    </a:lnTo>
                    <a:lnTo>
                      <a:pt x="22" y="6"/>
                    </a:lnTo>
                    <a:lnTo>
                      <a:pt x="22" y="6"/>
                    </a:lnTo>
                    <a:lnTo>
                      <a:pt x="17" y="4"/>
                    </a:lnTo>
                    <a:lnTo>
                      <a:pt x="15" y="1"/>
                    </a:lnTo>
                    <a:lnTo>
                      <a:pt x="11" y="1"/>
                    </a:lnTo>
                    <a:lnTo>
                      <a:pt x="9" y="0"/>
                    </a:lnTo>
                    <a:lnTo>
                      <a:pt x="8" y="1"/>
                    </a:lnTo>
                    <a:lnTo>
                      <a:pt x="2" y="1"/>
                    </a:lnTo>
                    <a:lnTo>
                      <a:pt x="2" y="3"/>
                    </a:lnTo>
                    <a:lnTo>
                      <a:pt x="0" y="3"/>
                    </a:lnTo>
                    <a:lnTo>
                      <a:pt x="0" y="5"/>
                    </a:lnTo>
                    <a:lnTo>
                      <a:pt x="1" y="6"/>
                    </a:lnTo>
                    <a:lnTo>
                      <a:pt x="3" y="12"/>
                    </a:lnTo>
                    <a:lnTo>
                      <a:pt x="0" y="12"/>
                    </a:lnTo>
                    <a:lnTo>
                      <a:pt x="0" y="12"/>
                    </a:lnTo>
                    <a:lnTo>
                      <a:pt x="3" y="16"/>
                    </a:lnTo>
                    <a:lnTo>
                      <a:pt x="8" y="16"/>
                    </a:lnTo>
                    <a:lnTo>
                      <a:pt x="5" y="21"/>
                    </a:lnTo>
                    <a:lnTo>
                      <a:pt x="2" y="21"/>
                    </a:lnTo>
                    <a:lnTo>
                      <a:pt x="2" y="22"/>
                    </a:lnTo>
                    <a:lnTo>
                      <a:pt x="5" y="26"/>
                    </a:lnTo>
                    <a:lnTo>
                      <a:pt x="8" y="28"/>
                    </a:lnTo>
                    <a:lnTo>
                      <a:pt x="8" y="32"/>
                    </a:lnTo>
                    <a:lnTo>
                      <a:pt x="10" y="30"/>
                    </a:lnTo>
                    <a:lnTo>
                      <a:pt x="11" y="33"/>
                    </a:lnTo>
                    <a:lnTo>
                      <a:pt x="15" y="34"/>
                    </a:lnTo>
                    <a:lnTo>
                      <a:pt x="15" y="36"/>
                    </a:lnTo>
                    <a:lnTo>
                      <a:pt x="18" y="38"/>
                    </a:lnTo>
                    <a:lnTo>
                      <a:pt x="18" y="35"/>
                    </a:lnTo>
                    <a:lnTo>
                      <a:pt x="21" y="37"/>
                    </a:lnTo>
                    <a:lnTo>
                      <a:pt x="21" y="34"/>
                    </a:lnTo>
                    <a:lnTo>
                      <a:pt x="23" y="30"/>
                    </a:lnTo>
                    <a:lnTo>
                      <a:pt x="24" y="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1" name="Freeform 186">
                <a:extLst>
                  <a:ext uri="{FF2B5EF4-FFF2-40B4-BE49-F238E27FC236}">
                    <a16:creationId xmlns:a16="http://schemas.microsoft.com/office/drawing/2014/main" id="{A502B082-5D65-C16B-D67B-5F1F1FF333B9}"/>
                  </a:ext>
                </a:extLst>
              </p:cNvPr>
              <p:cNvSpPr/>
              <p:nvPr/>
            </p:nvSpPr>
            <p:spPr bwMode="auto">
              <a:xfrm>
                <a:off x="2876550" y="1158875"/>
                <a:ext cx="227013" cy="174625"/>
              </a:xfrm>
              <a:custGeom>
                <a:avLst/>
                <a:gdLst>
                  <a:gd name="T0" fmla="*/ 5 w 124"/>
                  <a:gd name="T1" fmla="*/ 65 h 95"/>
                  <a:gd name="T2" fmla="*/ 13 w 124"/>
                  <a:gd name="T3" fmla="*/ 63 h 95"/>
                  <a:gd name="T4" fmla="*/ 12 w 124"/>
                  <a:gd name="T5" fmla="*/ 73 h 95"/>
                  <a:gd name="T6" fmla="*/ 22 w 124"/>
                  <a:gd name="T7" fmla="*/ 71 h 95"/>
                  <a:gd name="T8" fmla="*/ 28 w 124"/>
                  <a:gd name="T9" fmla="*/ 67 h 95"/>
                  <a:gd name="T10" fmla="*/ 26 w 124"/>
                  <a:gd name="T11" fmla="*/ 78 h 95"/>
                  <a:gd name="T12" fmla="*/ 34 w 124"/>
                  <a:gd name="T13" fmla="*/ 82 h 95"/>
                  <a:gd name="T14" fmla="*/ 40 w 124"/>
                  <a:gd name="T15" fmla="*/ 83 h 95"/>
                  <a:gd name="T16" fmla="*/ 43 w 124"/>
                  <a:gd name="T17" fmla="*/ 81 h 95"/>
                  <a:gd name="T18" fmla="*/ 47 w 124"/>
                  <a:gd name="T19" fmla="*/ 85 h 95"/>
                  <a:gd name="T20" fmla="*/ 51 w 124"/>
                  <a:gd name="T21" fmla="*/ 85 h 95"/>
                  <a:gd name="T22" fmla="*/ 59 w 124"/>
                  <a:gd name="T23" fmla="*/ 83 h 95"/>
                  <a:gd name="T24" fmla="*/ 63 w 124"/>
                  <a:gd name="T25" fmla="*/ 77 h 95"/>
                  <a:gd name="T26" fmla="*/ 72 w 124"/>
                  <a:gd name="T27" fmla="*/ 87 h 95"/>
                  <a:gd name="T28" fmla="*/ 79 w 124"/>
                  <a:gd name="T29" fmla="*/ 83 h 95"/>
                  <a:gd name="T30" fmla="*/ 83 w 124"/>
                  <a:gd name="T31" fmla="*/ 80 h 95"/>
                  <a:gd name="T32" fmla="*/ 82 w 124"/>
                  <a:gd name="T33" fmla="*/ 92 h 95"/>
                  <a:gd name="T34" fmla="*/ 91 w 124"/>
                  <a:gd name="T35" fmla="*/ 95 h 95"/>
                  <a:gd name="T36" fmla="*/ 106 w 124"/>
                  <a:gd name="T37" fmla="*/ 93 h 95"/>
                  <a:gd name="T38" fmla="*/ 111 w 124"/>
                  <a:gd name="T39" fmla="*/ 88 h 95"/>
                  <a:gd name="T40" fmla="*/ 111 w 124"/>
                  <a:gd name="T41" fmla="*/ 78 h 95"/>
                  <a:gd name="T42" fmla="*/ 121 w 124"/>
                  <a:gd name="T43" fmla="*/ 76 h 95"/>
                  <a:gd name="T44" fmla="*/ 123 w 124"/>
                  <a:gd name="T45" fmla="*/ 68 h 95"/>
                  <a:gd name="T46" fmla="*/ 122 w 124"/>
                  <a:gd name="T47" fmla="*/ 63 h 95"/>
                  <a:gd name="T48" fmla="*/ 114 w 124"/>
                  <a:gd name="T49" fmla="*/ 56 h 95"/>
                  <a:gd name="T50" fmla="*/ 107 w 124"/>
                  <a:gd name="T51" fmla="*/ 53 h 95"/>
                  <a:gd name="T52" fmla="*/ 93 w 124"/>
                  <a:gd name="T53" fmla="*/ 48 h 95"/>
                  <a:gd name="T54" fmla="*/ 83 w 124"/>
                  <a:gd name="T55" fmla="*/ 54 h 95"/>
                  <a:gd name="T56" fmla="*/ 75 w 124"/>
                  <a:gd name="T57" fmla="*/ 52 h 95"/>
                  <a:gd name="T58" fmla="*/ 65 w 124"/>
                  <a:gd name="T59" fmla="*/ 51 h 95"/>
                  <a:gd name="T60" fmla="*/ 62 w 124"/>
                  <a:gd name="T61" fmla="*/ 55 h 95"/>
                  <a:gd name="T62" fmla="*/ 57 w 124"/>
                  <a:gd name="T63" fmla="*/ 51 h 95"/>
                  <a:gd name="T64" fmla="*/ 54 w 124"/>
                  <a:gd name="T65" fmla="*/ 48 h 95"/>
                  <a:gd name="T66" fmla="*/ 48 w 124"/>
                  <a:gd name="T67" fmla="*/ 46 h 95"/>
                  <a:gd name="T68" fmla="*/ 44 w 124"/>
                  <a:gd name="T69" fmla="*/ 41 h 95"/>
                  <a:gd name="T70" fmla="*/ 35 w 124"/>
                  <a:gd name="T71" fmla="*/ 44 h 95"/>
                  <a:gd name="T72" fmla="*/ 33 w 124"/>
                  <a:gd name="T73" fmla="*/ 37 h 95"/>
                  <a:gd name="T74" fmla="*/ 36 w 124"/>
                  <a:gd name="T75" fmla="*/ 30 h 95"/>
                  <a:gd name="T76" fmla="*/ 29 w 124"/>
                  <a:gd name="T77" fmla="*/ 28 h 95"/>
                  <a:gd name="T78" fmla="*/ 26 w 124"/>
                  <a:gd name="T79" fmla="*/ 25 h 95"/>
                  <a:gd name="T80" fmla="*/ 28 w 124"/>
                  <a:gd name="T81" fmla="*/ 18 h 95"/>
                  <a:gd name="T82" fmla="*/ 31 w 124"/>
                  <a:gd name="T83" fmla="*/ 15 h 95"/>
                  <a:gd name="T84" fmla="*/ 42 w 124"/>
                  <a:gd name="T85" fmla="*/ 21 h 95"/>
                  <a:gd name="T86" fmla="*/ 42 w 124"/>
                  <a:gd name="T87" fmla="*/ 15 h 95"/>
                  <a:gd name="T88" fmla="*/ 34 w 124"/>
                  <a:gd name="T89" fmla="*/ 8 h 95"/>
                  <a:gd name="T90" fmla="*/ 40 w 124"/>
                  <a:gd name="T91" fmla="*/ 6 h 95"/>
                  <a:gd name="T92" fmla="*/ 36 w 124"/>
                  <a:gd name="T93" fmla="*/ 1 h 95"/>
                  <a:gd name="T94" fmla="*/ 25 w 124"/>
                  <a:gd name="T95" fmla="*/ 1 h 95"/>
                  <a:gd name="T96" fmla="*/ 16 w 124"/>
                  <a:gd name="T97" fmla="*/ 6 h 95"/>
                  <a:gd name="T98" fmla="*/ 18 w 124"/>
                  <a:gd name="T99" fmla="*/ 10 h 95"/>
                  <a:gd name="T100" fmla="*/ 18 w 124"/>
                  <a:gd name="T101" fmla="*/ 25 h 95"/>
                  <a:gd name="T102" fmla="*/ 9 w 124"/>
                  <a:gd name="T103" fmla="*/ 37 h 95"/>
                  <a:gd name="T104" fmla="*/ 2 w 124"/>
                  <a:gd name="T105" fmla="*/ 48 h 95"/>
                  <a:gd name="T106" fmla="*/ 1 w 124"/>
                  <a:gd name="T107" fmla="*/ 55 h 95"/>
                  <a:gd name="T108" fmla="*/ 3 w 124"/>
                  <a:gd name="T109" fmla="*/ 64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24" h="95">
                    <a:moveTo>
                      <a:pt x="3" y="64"/>
                    </a:moveTo>
                    <a:cubicBezTo>
                      <a:pt x="3" y="66"/>
                      <a:pt x="3" y="66"/>
                      <a:pt x="3" y="66"/>
                    </a:cubicBezTo>
                    <a:cubicBezTo>
                      <a:pt x="4" y="67"/>
                      <a:pt x="4" y="67"/>
                      <a:pt x="4" y="67"/>
                    </a:cubicBezTo>
                    <a:cubicBezTo>
                      <a:pt x="4" y="67"/>
                      <a:pt x="4" y="67"/>
                      <a:pt x="4" y="67"/>
                    </a:cubicBezTo>
                    <a:cubicBezTo>
                      <a:pt x="5" y="65"/>
                      <a:pt x="5" y="65"/>
                      <a:pt x="5" y="65"/>
                    </a:cubicBezTo>
                    <a:cubicBezTo>
                      <a:pt x="6" y="63"/>
                      <a:pt x="6" y="63"/>
                      <a:pt x="6" y="63"/>
                    </a:cubicBezTo>
                    <a:cubicBezTo>
                      <a:pt x="8" y="64"/>
                      <a:pt x="8" y="64"/>
                      <a:pt x="8" y="64"/>
                    </a:cubicBezTo>
                    <a:cubicBezTo>
                      <a:pt x="8" y="64"/>
                      <a:pt x="8" y="64"/>
                      <a:pt x="8" y="64"/>
                    </a:cubicBezTo>
                    <a:cubicBezTo>
                      <a:pt x="11" y="60"/>
                      <a:pt x="11" y="60"/>
                      <a:pt x="11" y="60"/>
                    </a:cubicBezTo>
                    <a:cubicBezTo>
                      <a:pt x="13" y="63"/>
                      <a:pt x="13" y="63"/>
                      <a:pt x="13" y="63"/>
                    </a:cubicBezTo>
                    <a:cubicBezTo>
                      <a:pt x="11" y="67"/>
                      <a:pt x="11" y="67"/>
                      <a:pt x="11" y="67"/>
                    </a:cubicBezTo>
                    <a:cubicBezTo>
                      <a:pt x="9" y="68"/>
                      <a:pt x="9" y="68"/>
                      <a:pt x="9" y="68"/>
                    </a:cubicBezTo>
                    <a:cubicBezTo>
                      <a:pt x="10" y="69"/>
                      <a:pt x="10" y="69"/>
                      <a:pt x="10" y="69"/>
                    </a:cubicBezTo>
                    <a:cubicBezTo>
                      <a:pt x="10" y="71"/>
                      <a:pt x="10" y="71"/>
                      <a:pt x="10" y="71"/>
                    </a:cubicBezTo>
                    <a:cubicBezTo>
                      <a:pt x="12" y="73"/>
                      <a:pt x="12" y="73"/>
                      <a:pt x="12" y="73"/>
                    </a:cubicBezTo>
                    <a:cubicBezTo>
                      <a:pt x="15" y="72"/>
                      <a:pt x="15" y="72"/>
                      <a:pt x="15" y="72"/>
                    </a:cubicBezTo>
                    <a:cubicBezTo>
                      <a:pt x="16" y="73"/>
                      <a:pt x="16" y="73"/>
                      <a:pt x="16" y="73"/>
                    </a:cubicBezTo>
                    <a:cubicBezTo>
                      <a:pt x="18" y="74"/>
                      <a:pt x="18" y="74"/>
                      <a:pt x="18" y="74"/>
                    </a:cubicBezTo>
                    <a:cubicBezTo>
                      <a:pt x="19" y="72"/>
                      <a:pt x="19" y="72"/>
                      <a:pt x="19" y="72"/>
                    </a:cubicBezTo>
                    <a:cubicBezTo>
                      <a:pt x="22" y="71"/>
                      <a:pt x="22" y="71"/>
                      <a:pt x="22" y="71"/>
                    </a:cubicBezTo>
                    <a:cubicBezTo>
                      <a:pt x="22" y="68"/>
                      <a:pt x="22" y="68"/>
                      <a:pt x="22" y="68"/>
                    </a:cubicBezTo>
                    <a:cubicBezTo>
                      <a:pt x="24" y="68"/>
                      <a:pt x="24" y="68"/>
                      <a:pt x="24" y="68"/>
                    </a:cubicBezTo>
                    <a:cubicBezTo>
                      <a:pt x="26" y="66"/>
                      <a:pt x="26" y="66"/>
                      <a:pt x="26" y="66"/>
                    </a:cubicBezTo>
                    <a:cubicBezTo>
                      <a:pt x="27" y="69"/>
                      <a:pt x="27" y="69"/>
                      <a:pt x="27" y="69"/>
                    </a:cubicBezTo>
                    <a:cubicBezTo>
                      <a:pt x="28" y="67"/>
                      <a:pt x="28" y="67"/>
                      <a:pt x="28" y="67"/>
                    </a:cubicBezTo>
                    <a:cubicBezTo>
                      <a:pt x="30" y="66"/>
                      <a:pt x="30" y="66"/>
                      <a:pt x="30" y="66"/>
                    </a:cubicBezTo>
                    <a:cubicBezTo>
                      <a:pt x="32" y="68"/>
                      <a:pt x="32" y="68"/>
                      <a:pt x="32" y="68"/>
                    </a:cubicBezTo>
                    <a:cubicBezTo>
                      <a:pt x="31" y="72"/>
                      <a:pt x="31" y="72"/>
                      <a:pt x="31" y="72"/>
                    </a:cubicBezTo>
                    <a:cubicBezTo>
                      <a:pt x="27" y="76"/>
                      <a:pt x="27" y="76"/>
                      <a:pt x="27" y="76"/>
                    </a:cubicBezTo>
                    <a:cubicBezTo>
                      <a:pt x="26" y="78"/>
                      <a:pt x="26" y="78"/>
                      <a:pt x="26" y="78"/>
                    </a:cubicBezTo>
                    <a:cubicBezTo>
                      <a:pt x="26" y="79"/>
                      <a:pt x="26" y="79"/>
                      <a:pt x="26" y="79"/>
                    </a:cubicBezTo>
                    <a:cubicBezTo>
                      <a:pt x="29" y="80"/>
                      <a:pt x="29" y="80"/>
                      <a:pt x="29" y="80"/>
                    </a:cubicBezTo>
                    <a:cubicBezTo>
                      <a:pt x="30" y="81"/>
                      <a:pt x="30" y="81"/>
                      <a:pt x="30" y="81"/>
                    </a:cubicBezTo>
                    <a:cubicBezTo>
                      <a:pt x="33" y="81"/>
                      <a:pt x="33" y="81"/>
                      <a:pt x="33" y="81"/>
                    </a:cubicBezTo>
                    <a:cubicBezTo>
                      <a:pt x="34" y="82"/>
                      <a:pt x="34" y="82"/>
                      <a:pt x="34" y="82"/>
                    </a:cubicBezTo>
                    <a:cubicBezTo>
                      <a:pt x="35" y="82"/>
                      <a:pt x="35" y="82"/>
                      <a:pt x="35" y="82"/>
                    </a:cubicBezTo>
                    <a:cubicBezTo>
                      <a:pt x="36" y="80"/>
                      <a:pt x="36" y="80"/>
                      <a:pt x="36" y="80"/>
                    </a:cubicBezTo>
                    <a:cubicBezTo>
                      <a:pt x="41" y="81"/>
                      <a:pt x="41" y="81"/>
                      <a:pt x="41" y="81"/>
                    </a:cubicBezTo>
                    <a:cubicBezTo>
                      <a:pt x="40" y="83"/>
                      <a:pt x="40" y="83"/>
                      <a:pt x="40" y="83"/>
                    </a:cubicBezTo>
                    <a:cubicBezTo>
                      <a:pt x="40" y="83"/>
                      <a:pt x="40" y="83"/>
                      <a:pt x="40" y="83"/>
                    </a:cubicBezTo>
                    <a:cubicBezTo>
                      <a:pt x="41" y="84"/>
                      <a:pt x="41" y="84"/>
                      <a:pt x="41" y="84"/>
                    </a:cubicBezTo>
                    <a:cubicBezTo>
                      <a:pt x="43" y="85"/>
                      <a:pt x="43" y="85"/>
                      <a:pt x="43" y="85"/>
                    </a:cubicBezTo>
                    <a:cubicBezTo>
                      <a:pt x="43" y="84"/>
                      <a:pt x="43" y="84"/>
                      <a:pt x="43" y="84"/>
                    </a:cubicBezTo>
                    <a:cubicBezTo>
                      <a:pt x="43" y="83"/>
                      <a:pt x="43" y="83"/>
                      <a:pt x="43" y="83"/>
                    </a:cubicBezTo>
                    <a:cubicBezTo>
                      <a:pt x="43" y="81"/>
                      <a:pt x="43" y="81"/>
                      <a:pt x="43" y="81"/>
                    </a:cubicBezTo>
                    <a:cubicBezTo>
                      <a:pt x="46" y="77"/>
                      <a:pt x="46" y="77"/>
                      <a:pt x="46" y="77"/>
                    </a:cubicBezTo>
                    <a:cubicBezTo>
                      <a:pt x="47" y="81"/>
                      <a:pt x="47" y="81"/>
                      <a:pt x="47" y="81"/>
                    </a:cubicBezTo>
                    <a:cubicBezTo>
                      <a:pt x="46" y="83"/>
                      <a:pt x="46" y="83"/>
                      <a:pt x="46" y="83"/>
                    </a:cubicBezTo>
                    <a:cubicBezTo>
                      <a:pt x="47" y="85"/>
                      <a:pt x="47" y="85"/>
                      <a:pt x="47" y="85"/>
                    </a:cubicBezTo>
                    <a:cubicBezTo>
                      <a:pt x="47" y="85"/>
                      <a:pt x="47" y="85"/>
                      <a:pt x="47" y="85"/>
                    </a:cubicBezTo>
                    <a:cubicBezTo>
                      <a:pt x="47" y="83"/>
                      <a:pt x="47" y="83"/>
                      <a:pt x="47" y="83"/>
                    </a:cubicBezTo>
                    <a:cubicBezTo>
                      <a:pt x="49" y="81"/>
                      <a:pt x="49" y="81"/>
                      <a:pt x="49" y="81"/>
                    </a:cubicBezTo>
                    <a:cubicBezTo>
                      <a:pt x="52" y="80"/>
                      <a:pt x="52" y="80"/>
                      <a:pt x="52" y="80"/>
                    </a:cubicBezTo>
                    <a:cubicBezTo>
                      <a:pt x="52" y="84"/>
                      <a:pt x="52" y="84"/>
                      <a:pt x="52" y="84"/>
                    </a:cubicBezTo>
                    <a:cubicBezTo>
                      <a:pt x="51" y="85"/>
                      <a:pt x="51" y="85"/>
                      <a:pt x="51" y="85"/>
                    </a:cubicBezTo>
                    <a:cubicBezTo>
                      <a:pt x="51" y="85"/>
                      <a:pt x="51" y="85"/>
                      <a:pt x="51" y="85"/>
                    </a:cubicBezTo>
                    <a:cubicBezTo>
                      <a:pt x="53" y="85"/>
                      <a:pt x="53" y="85"/>
                      <a:pt x="53" y="85"/>
                    </a:cubicBezTo>
                    <a:cubicBezTo>
                      <a:pt x="55" y="84"/>
                      <a:pt x="55" y="84"/>
                      <a:pt x="55" y="84"/>
                    </a:cubicBezTo>
                    <a:cubicBezTo>
                      <a:pt x="58" y="77"/>
                      <a:pt x="58" y="77"/>
                      <a:pt x="58" y="77"/>
                    </a:cubicBezTo>
                    <a:cubicBezTo>
                      <a:pt x="59" y="83"/>
                      <a:pt x="59" y="83"/>
                      <a:pt x="59" y="83"/>
                    </a:cubicBezTo>
                    <a:cubicBezTo>
                      <a:pt x="58" y="85"/>
                      <a:pt x="58" y="85"/>
                      <a:pt x="58" y="85"/>
                    </a:cubicBezTo>
                    <a:cubicBezTo>
                      <a:pt x="58" y="85"/>
                      <a:pt x="58" y="85"/>
                      <a:pt x="58" y="85"/>
                    </a:cubicBezTo>
                    <a:cubicBezTo>
                      <a:pt x="59" y="85"/>
                      <a:pt x="59" y="85"/>
                      <a:pt x="59" y="85"/>
                    </a:cubicBezTo>
                    <a:cubicBezTo>
                      <a:pt x="60" y="82"/>
                      <a:pt x="60" y="82"/>
                      <a:pt x="60" y="82"/>
                    </a:cubicBezTo>
                    <a:cubicBezTo>
                      <a:pt x="63" y="77"/>
                      <a:pt x="63" y="77"/>
                      <a:pt x="63" y="77"/>
                    </a:cubicBezTo>
                    <a:cubicBezTo>
                      <a:pt x="62" y="86"/>
                      <a:pt x="62" y="86"/>
                      <a:pt x="62" y="86"/>
                    </a:cubicBezTo>
                    <a:cubicBezTo>
                      <a:pt x="62" y="87"/>
                      <a:pt x="62" y="87"/>
                      <a:pt x="62" y="87"/>
                    </a:cubicBezTo>
                    <a:cubicBezTo>
                      <a:pt x="65" y="87"/>
                      <a:pt x="65" y="87"/>
                      <a:pt x="65" y="87"/>
                    </a:cubicBezTo>
                    <a:cubicBezTo>
                      <a:pt x="68" y="89"/>
                      <a:pt x="68" y="89"/>
                      <a:pt x="68" y="89"/>
                    </a:cubicBezTo>
                    <a:cubicBezTo>
                      <a:pt x="72" y="87"/>
                      <a:pt x="72" y="87"/>
                      <a:pt x="72" y="87"/>
                    </a:cubicBezTo>
                    <a:cubicBezTo>
                      <a:pt x="73" y="89"/>
                      <a:pt x="73" y="89"/>
                      <a:pt x="73" y="89"/>
                    </a:cubicBezTo>
                    <a:cubicBezTo>
                      <a:pt x="75" y="88"/>
                      <a:pt x="75" y="88"/>
                      <a:pt x="75" y="88"/>
                    </a:cubicBezTo>
                    <a:cubicBezTo>
                      <a:pt x="76" y="88"/>
                      <a:pt x="76" y="88"/>
                      <a:pt x="76" y="88"/>
                    </a:cubicBezTo>
                    <a:cubicBezTo>
                      <a:pt x="76" y="85"/>
                      <a:pt x="76" y="85"/>
                      <a:pt x="76" y="85"/>
                    </a:cubicBezTo>
                    <a:cubicBezTo>
                      <a:pt x="79" y="83"/>
                      <a:pt x="79" y="83"/>
                      <a:pt x="79" y="83"/>
                    </a:cubicBezTo>
                    <a:cubicBezTo>
                      <a:pt x="80" y="82"/>
                      <a:pt x="80" y="82"/>
                      <a:pt x="80" y="82"/>
                    </a:cubicBezTo>
                    <a:cubicBezTo>
                      <a:pt x="78" y="79"/>
                      <a:pt x="78" y="79"/>
                      <a:pt x="78" y="79"/>
                    </a:cubicBezTo>
                    <a:cubicBezTo>
                      <a:pt x="80" y="76"/>
                      <a:pt x="80" y="76"/>
                      <a:pt x="80" y="76"/>
                    </a:cubicBezTo>
                    <a:cubicBezTo>
                      <a:pt x="83" y="77"/>
                      <a:pt x="83" y="77"/>
                      <a:pt x="83" y="77"/>
                    </a:cubicBezTo>
                    <a:cubicBezTo>
                      <a:pt x="83" y="80"/>
                      <a:pt x="83" y="80"/>
                      <a:pt x="83" y="80"/>
                    </a:cubicBezTo>
                    <a:cubicBezTo>
                      <a:pt x="85" y="80"/>
                      <a:pt x="85" y="80"/>
                      <a:pt x="85" y="80"/>
                    </a:cubicBezTo>
                    <a:cubicBezTo>
                      <a:pt x="85" y="82"/>
                      <a:pt x="85" y="82"/>
                      <a:pt x="85" y="82"/>
                    </a:cubicBezTo>
                    <a:cubicBezTo>
                      <a:pt x="83" y="84"/>
                      <a:pt x="83" y="84"/>
                      <a:pt x="83" y="84"/>
                    </a:cubicBezTo>
                    <a:cubicBezTo>
                      <a:pt x="82" y="87"/>
                      <a:pt x="82" y="87"/>
                      <a:pt x="82" y="87"/>
                    </a:cubicBezTo>
                    <a:cubicBezTo>
                      <a:pt x="82" y="92"/>
                      <a:pt x="82" y="92"/>
                      <a:pt x="82" y="92"/>
                    </a:cubicBezTo>
                    <a:cubicBezTo>
                      <a:pt x="82" y="92"/>
                      <a:pt x="83" y="92"/>
                      <a:pt x="84" y="92"/>
                    </a:cubicBezTo>
                    <a:cubicBezTo>
                      <a:pt x="87" y="91"/>
                      <a:pt x="87" y="91"/>
                      <a:pt x="87" y="91"/>
                    </a:cubicBezTo>
                    <a:cubicBezTo>
                      <a:pt x="88" y="94"/>
                      <a:pt x="88" y="94"/>
                      <a:pt x="88" y="94"/>
                    </a:cubicBezTo>
                    <a:cubicBezTo>
                      <a:pt x="90" y="94"/>
                      <a:pt x="90" y="94"/>
                      <a:pt x="90" y="94"/>
                    </a:cubicBezTo>
                    <a:cubicBezTo>
                      <a:pt x="91" y="95"/>
                      <a:pt x="91" y="95"/>
                      <a:pt x="91" y="95"/>
                    </a:cubicBezTo>
                    <a:cubicBezTo>
                      <a:pt x="92" y="95"/>
                      <a:pt x="92" y="95"/>
                      <a:pt x="92" y="95"/>
                    </a:cubicBezTo>
                    <a:cubicBezTo>
                      <a:pt x="97" y="92"/>
                      <a:pt x="97" y="92"/>
                      <a:pt x="97" y="92"/>
                    </a:cubicBezTo>
                    <a:cubicBezTo>
                      <a:pt x="100" y="92"/>
                      <a:pt x="100" y="92"/>
                      <a:pt x="100" y="92"/>
                    </a:cubicBezTo>
                    <a:cubicBezTo>
                      <a:pt x="104" y="94"/>
                      <a:pt x="104" y="94"/>
                      <a:pt x="104" y="94"/>
                    </a:cubicBezTo>
                    <a:cubicBezTo>
                      <a:pt x="106" y="93"/>
                      <a:pt x="106" y="93"/>
                      <a:pt x="106" y="93"/>
                    </a:cubicBezTo>
                    <a:cubicBezTo>
                      <a:pt x="107" y="94"/>
                      <a:pt x="107" y="94"/>
                      <a:pt x="107" y="94"/>
                    </a:cubicBezTo>
                    <a:cubicBezTo>
                      <a:pt x="108" y="94"/>
                      <a:pt x="108" y="94"/>
                      <a:pt x="108" y="94"/>
                    </a:cubicBezTo>
                    <a:cubicBezTo>
                      <a:pt x="108" y="93"/>
                      <a:pt x="108" y="93"/>
                      <a:pt x="108" y="93"/>
                    </a:cubicBezTo>
                    <a:cubicBezTo>
                      <a:pt x="110" y="88"/>
                      <a:pt x="110" y="88"/>
                      <a:pt x="110" y="88"/>
                    </a:cubicBezTo>
                    <a:cubicBezTo>
                      <a:pt x="111" y="88"/>
                      <a:pt x="111" y="88"/>
                      <a:pt x="111" y="88"/>
                    </a:cubicBezTo>
                    <a:cubicBezTo>
                      <a:pt x="111" y="88"/>
                      <a:pt x="111" y="88"/>
                      <a:pt x="111" y="88"/>
                    </a:cubicBezTo>
                    <a:cubicBezTo>
                      <a:pt x="110" y="85"/>
                      <a:pt x="110" y="85"/>
                      <a:pt x="110" y="85"/>
                    </a:cubicBezTo>
                    <a:cubicBezTo>
                      <a:pt x="110" y="79"/>
                      <a:pt x="110" y="79"/>
                      <a:pt x="110" y="79"/>
                    </a:cubicBezTo>
                    <a:cubicBezTo>
                      <a:pt x="112" y="81"/>
                      <a:pt x="112" y="81"/>
                      <a:pt x="112" y="81"/>
                    </a:cubicBezTo>
                    <a:cubicBezTo>
                      <a:pt x="111" y="78"/>
                      <a:pt x="111" y="78"/>
                      <a:pt x="111" y="78"/>
                    </a:cubicBezTo>
                    <a:cubicBezTo>
                      <a:pt x="113" y="77"/>
                      <a:pt x="113" y="77"/>
                      <a:pt x="113" y="77"/>
                    </a:cubicBezTo>
                    <a:cubicBezTo>
                      <a:pt x="115" y="78"/>
                      <a:pt x="115" y="78"/>
                      <a:pt x="115" y="78"/>
                    </a:cubicBezTo>
                    <a:cubicBezTo>
                      <a:pt x="117" y="77"/>
                      <a:pt x="117" y="77"/>
                      <a:pt x="117" y="77"/>
                    </a:cubicBezTo>
                    <a:cubicBezTo>
                      <a:pt x="119" y="74"/>
                      <a:pt x="119" y="74"/>
                      <a:pt x="119" y="74"/>
                    </a:cubicBezTo>
                    <a:cubicBezTo>
                      <a:pt x="121" y="76"/>
                      <a:pt x="121" y="76"/>
                      <a:pt x="121" y="76"/>
                    </a:cubicBezTo>
                    <a:cubicBezTo>
                      <a:pt x="122" y="76"/>
                      <a:pt x="122" y="76"/>
                      <a:pt x="122" y="76"/>
                    </a:cubicBezTo>
                    <a:cubicBezTo>
                      <a:pt x="123" y="74"/>
                      <a:pt x="123" y="74"/>
                      <a:pt x="123" y="74"/>
                    </a:cubicBezTo>
                    <a:cubicBezTo>
                      <a:pt x="122" y="73"/>
                      <a:pt x="122" y="73"/>
                      <a:pt x="122" y="73"/>
                    </a:cubicBezTo>
                    <a:cubicBezTo>
                      <a:pt x="124" y="70"/>
                      <a:pt x="124" y="70"/>
                      <a:pt x="124" y="70"/>
                    </a:cubicBezTo>
                    <a:cubicBezTo>
                      <a:pt x="123" y="68"/>
                      <a:pt x="123" y="68"/>
                      <a:pt x="123" y="68"/>
                    </a:cubicBezTo>
                    <a:cubicBezTo>
                      <a:pt x="124" y="67"/>
                      <a:pt x="124" y="67"/>
                      <a:pt x="124" y="67"/>
                    </a:cubicBezTo>
                    <a:cubicBezTo>
                      <a:pt x="123" y="67"/>
                      <a:pt x="123" y="67"/>
                      <a:pt x="123" y="67"/>
                    </a:cubicBezTo>
                    <a:cubicBezTo>
                      <a:pt x="119" y="68"/>
                      <a:pt x="119" y="68"/>
                      <a:pt x="119" y="68"/>
                    </a:cubicBezTo>
                    <a:cubicBezTo>
                      <a:pt x="121" y="64"/>
                      <a:pt x="121" y="64"/>
                      <a:pt x="121" y="64"/>
                    </a:cubicBezTo>
                    <a:cubicBezTo>
                      <a:pt x="122" y="63"/>
                      <a:pt x="122" y="63"/>
                      <a:pt x="122" y="63"/>
                    </a:cubicBezTo>
                    <a:cubicBezTo>
                      <a:pt x="122" y="62"/>
                      <a:pt x="122" y="62"/>
                      <a:pt x="122" y="62"/>
                    </a:cubicBezTo>
                    <a:cubicBezTo>
                      <a:pt x="121" y="61"/>
                      <a:pt x="121" y="61"/>
                      <a:pt x="121" y="61"/>
                    </a:cubicBezTo>
                    <a:cubicBezTo>
                      <a:pt x="115" y="61"/>
                      <a:pt x="115" y="61"/>
                      <a:pt x="115" y="61"/>
                    </a:cubicBezTo>
                    <a:cubicBezTo>
                      <a:pt x="113" y="59"/>
                      <a:pt x="113" y="59"/>
                      <a:pt x="113" y="59"/>
                    </a:cubicBezTo>
                    <a:cubicBezTo>
                      <a:pt x="114" y="56"/>
                      <a:pt x="114" y="56"/>
                      <a:pt x="114" y="56"/>
                    </a:cubicBezTo>
                    <a:cubicBezTo>
                      <a:pt x="115" y="56"/>
                      <a:pt x="115" y="56"/>
                      <a:pt x="115" y="56"/>
                    </a:cubicBezTo>
                    <a:cubicBezTo>
                      <a:pt x="114" y="55"/>
                      <a:pt x="114" y="55"/>
                      <a:pt x="114" y="55"/>
                    </a:cubicBezTo>
                    <a:cubicBezTo>
                      <a:pt x="111" y="52"/>
                      <a:pt x="111" y="52"/>
                      <a:pt x="111" y="52"/>
                    </a:cubicBezTo>
                    <a:cubicBezTo>
                      <a:pt x="109" y="52"/>
                      <a:pt x="109" y="52"/>
                      <a:pt x="109" y="52"/>
                    </a:cubicBezTo>
                    <a:cubicBezTo>
                      <a:pt x="107" y="53"/>
                      <a:pt x="107" y="53"/>
                      <a:pt x="107" y="53"/>
                    </a:cubicBezTo>
                    <a:cubicBezTo>
                      <a:pt x="104" y="53"/>
                      <a:pt x="104" y="53"/>
                      <a:pt x="104" y="53"/>
                    </a:cubicBezTo>
                    <a:cubicBezTo>
                      <a:pt x="99" y="54"/>
                      <a:pt x="99" y="54"/>
                      <a:pt x="99" y="54"/>
                    </a:cubicBezTo>
                    <a:cubicBezTo>
                      <a:pt x="94" y="51"/>
                      <a:pt x="94" y="51"/>
                      <a:pt x="94" y="51"/>
                    </a:cubicBezTo>
                    <a:cubicBezTo>
                      <a:pt x="93" y="49"/>
                      <a:pt x="93" y="49"/>
                      <a:pt x="93" y="49"/>
                    </a:cubicBezTo>
                    <a:cubicBezTo>
                      <a:pt x="93" y="48"/>
                      <a:pt x="93" y="48"/>
                      <a:pt x="93" y="48"/>
                    </a:cubicBezTo>
                    <a:cubicBezTo>
                      <a:pt x="91" y="50"/>
                      <a:pt x="91" y="50"/>
                      <a:pt x="91" y="50"/>
                    </a:cubicBezTo>
                    <a:cubicBezTo>
                      <a:pt x="89" y="50"/>
                      <a:pt x="89" y="50"/>
                      <a:pt x="89" y="50"/>
                    </a:cubicBezTo>
                    <a:cubicBezTo>
                      <a:pt x="87" y="50"/>
                      <a:pt x="87" y="50"/>
                      <a:pt x="87" y="50"/>
                    </a:cubicBezTo>
                    <a:cubicBezTo>
                      <a:pt x="85" y="50"/>
                      <a:pt x="85" y="50"/>
                      <a:pt x="85" y="50"/>
                    </a:cubicBezTo>
                    <a:cubicBezTo>
                      <a:pt x="83" y="54"/>
                      <a:pt x="83" y="54"/>
                      <a:pt x="83" y="54"/>
                    </a:cubicBezTo>
                    <a:cubicBezTo>
                      <a:pt x="81" y="51"/>
                      <a:pt x="81" y="51"/>
                      <a:pt x="81" y="51"/>
                    </a:cubicBezTo>
                    <a:cubicBezTo>
                      <a:pt x="79" y="50"/>
                      <a:pt x="79" y="50"/>
                      <a:pt x="79" y="50"/>
                    </a:cubicBezTo>
                    <a:cubicBezTo>
                      <a:pt x="77" y="51"/>
                      <a:pt x="77" y="51"/>
                      <a:pt x="77" y="51"/>
                    </a:cubicBezTo>
                    <a:cubicBezTo>
                      <a:pt x="75" y="51"/>
                      <a:pt x="75" y="51"/>
                      <a:pt x="75" y="51"/>
                    </a:cubicBezTo>
                    <a:cubicBezTo>
                      <a:pt x="75" y="52"/>
                      <a:pt x="75" y="52"/>
                      <a:pt x="75" y="52"/>
                    </a:cubicBezTo>
                    <a:cubicBezTo>
                      <a:pt x="72" y="55"/>
                      <a:pt x="72" y="55"/>
                      <a:pt x="72" y="55"/>
                    </a:cubicBezTo>
                    <a:cubicBezTo>
                      <a:pt x="72" y="52"/>
                      <a:pt x="72" y="52"/>
                      <a:pt x="72" y="52"/>
                    </a:cubicBezTo>
                    <a:cubicBezTo>
                      <a:pt x="71" y="51"/>
                      <a:pt x="71" y="51"/>
                      <a:pt x="71" y="51"/>
                    </a:cubicBezTo>
                    <a:cubicBezTo>
                      <a:pt x="69" y="52"/>
                      <a:pt x="69" y="52"/>
                      <a:pt x="69" y="52"/>
                    </a:cubicBezTo>
                    <a:cubicBezTo>
                      <a:pt x="65" y="51"/>
                      <a:pt x="65" y="51"/>
                      <a:pt x="65" y="51"/>
                    </a:cubicBezTo>
                    <a:cubicBezTo>
                      <a:pt x="65" y="52"/>
                      <a:pt x="65" y="52"/>
                      <a:pt x="65" y="52"/>
                    </a:cubicBezTo>
                    <a:cubicBezTo>
                      <a:pt x="65" y="54"/>
                      <a:pt x="65" y="54"/>
                      <a:pt x="65" y="54"/>
                    </a:cubicBezTo>
                    <a:cubicBezTo>
                      <a:pt x="70" y="58"/>
                      <a:pt x="70" y="58"/>
                      <a:pt x="70" y="58"/>
                    </a:cubicBezTo>
                    <a:cubicBezTo>
                      <a:pt x="63" y="57"/>
                      <a:pt x="63" y="57"/>
                      <a:pt x="63" y="57"/>
                    </a:cubicBezTo>
                    <a:cubicBezTo>
                      <a:pt x="62" y="55"/>
                      <a:pt x="62" y="55"/>
                      <a:pt x="62" y="55"/>
                    </a:cubicBezTo>
                    <a:cubicBezTo>
                      <a:pt x="61" y="55"/>
                      <a:pt x="61" y="55"/>
                      <a:pt x="61" y="55"/>
                    </a:cubicBezTo>
                    <a:cubicBezTo>
                      <a:pt x="57" y="55"/>
                      <a:pt x="57" y="55"/>
                      <a:pt x="57" y="55"/>
                    </a:cubicBezTo>
                    <a:cubicBezTo>
                      <a:pt x="53" y="53"/>
                      <a:pt x="53" y="53"/>
                      <a:pt x="53" y="53"/>
                    </a:cubicBezTo>
                    <a:cubicBezTo>
                      <a:pt x="57" y="52"/>
                      <a:pt x="57" y="52"/>
                      <a:pt x="57" y="52"/>
                    </a:cubicBezTo>
                    <a:cubicBezTo>
                      <a:pt x="57" y="51"/>
                      <a:pt x="57" y="51"/>
                      <a:pt x="57" y="51"/>
                    </a:cubicBezTo>
                    <a:cubicBezTo>
                      <a:pt x="55" y="48"/>
                      <a:pt x="55" y="48"/>
                      <a:pt x="55" y="48"/>
                    </a:cubicBezTo>
                    <a:cubicBezTo>
                      <a:pt x="55" y="46"/>
                      <a:pt x="55" y="46"/>
                      <a:pt x="55" y="46"/>
                    </a:cubicBezTo>
                    <a:cubicBezTo>
                      <a:pt x="55" y="46"/>
                      <a:pt x="55" y="46"/>
                      <a:pt x="55" y="46"/>
                    </a:cubicBezTo>
                    <a:cubicBezTo>
                      <a:pt x="53" y="47"/>
                      <a:pt x="53" y="47"/>
                      <a:pt x="53" y="47"/>
                    </a:cubicBezTo>
                    <a:cubicBezTo>
                      <a:pt x="54" y="48"/>
                      <a:pt x="54" y="48"/>
                      <a:pt x="54" y="48"/>
                    </a:cubicBezTo>
                    <a:cubicBezTo>
                      <a:pt x="52" y="51"/>
                      <a:pt x="52" y="51"/>
                      <a:pt x="52" y="51"/>
                    </a:cubicBezTo>
                    <a:cubicBezTo>
                      <a:pt x="48" y="49"/>
                      <a:pt x="48" y="49"/>
                      <a:pt x="48" y="49"/>
                    </a:cubicBezTo>
                    <a:cubicBezTo>
                      <a:pt x="49" y="47"/>
                      <a:pt x="49" y="47"/>
                      <a:pt x="49" y="47"/>
                    </a:cubicBezTo>
                    <a:cubicBezTo>
                      <a:pt x="49" y="46"/>
                      <a:pt x="49" y="46"/>
                      <a:pt x="49" y="46"/>
                    </a:cubicBezTo>
                    <a:cubicBezTo>
                      <a:pt x="48" y="46"/>
                      <a:pt x="48" y="46"/>
                      <a:pt x="48" y="46"/>
                    </a:cubicBezTo>
                    <a:cubicBezTo>
                      <a:pt x="47" y="47"/>
                      <a:pt x="47" y="47"/>
                      <a:pt x="47" y="47"/>
                    </a:cubicBezTo>
                    <a:cubicBezTo>
                      <a:pt x="43" y="47"/>
                      <a:pt x="43" y="47"/>
                      <a:pt x="43" y="47"/>
                    </a:cubicBezTo>
                    <a:cubicBezTo>
                      <a:pt x="44" y="43"/>
                      <a:pt x="44" y="43"/>
                      <a:pt x="44" y="43"/>
                    </a:cubicBezTo>
                    <a:cubicBezTo>
                      <a:pt x="44" y="43"/>
                      <a:pt x="44" y="43"/>
                      <a:pt x="44" y="43"/>
                    </a:cubicBezTo>
                    <a:cubicBezTo>
                      <a:pt x="44" y="41"/>
                      <a:pt x="44" y="41"/>
                      <a:pt x="44" y="41"/>
                    </a:cubicBezTo>
                    <a:cubicBezTo>
                      <a:pt x="42" y="41"/>
                      <a:pt x="42" y="41"/>
                      <a:pt x="42" y="41"/>
                    </a:cubicBezTo>
                    <a:cubicBezTo>
                      <a:pt x="40" y="44"/>
                      <a:pt x="40" y="44"/>
                      <a:pt x="40" y="44"/>
                    </a:cubicBezTo>
                    <a:cubicBezTo>
                      <a:pt x="41" y="47"/>
                      <a:pt x="41" y="47"/>
                      <a:pt x="41" y="47"/>
                    </a:cubicBezTo>
                    <a:cubicBezTo>
                      <a:pt x="37" y="48"/>
                      <a:pt x="37" y="48"/>
                      <a:pt x="37" y="48"/>
                    </a:cubicBezTo>
                    <a:cubicBezTo>
                      <a:pt x="35" y="44"/>
                      <a:pt x="35" y="44"/>
                      <a:pt x="35" y="44"/>
                    </a:cubicBezTo>
                    <a:cubicBezTo>
                      <a:pt x="37" y="42"/>
                      <a:pt x="37" y="42"/>
                      <a:pt x="37" y="42"/>
                    </a:cubicBezTo>
                    <a:cubicBezTo>
                      <a:pt x="37" y="40"/>
                      <a:pt x="37" y="40"/>
                      <a:pt x="37" y="40"/>
                    </a:cubicBezTo>
                    <a:cubicBezTo>
                      <a:pt x="38" y="37"/>
                      <a:pt x="38" y="37"/>
                      <a:pt x="38" y="37"/>
                    </a:cubicBezTo>
                    <a:cubicBezTo>
                      <a:pt x="37" y="36"/>
                      <a:pt x="37" y="36"/>
                      <a:pt x="37" y="36"/>
                    </a:cubicBezTo>
                    <a:cubicBezTo>
                      <a:pt x="33" y="37"/>
                      <a:pt x="33" y="37"/>
                      <a:pt x="33" y="37"/>
                    </a:cubicBezTo>
                    <a:cubicBezTo>
                      <a:pt x="33" y="34"/>
                      <a:pt x="33" y="34"/>
                      <a:pt x="33" y="34"/>
                    </a:cubicBezTo>
                    <a:cubicBezTo>
                      <a:pt x="36" y="33"/>
                      <a:pt x="36" y="33"/>
                      <a:pt x="36" y="33"/>
                    </a:cubicBezTo>
                    <a:cubicBezTo>
                      <a:pt x="37" y="30"/>
                      <a:pt x="37" y="30"/>
                      <a:pt x="37" y="30"/>
                    </a:cubicBezTo>
                    <a:cubicBezTo>
                      <a:pt x="37" y="30"/>
                      <a:pt x="37" y="30"/>
                      <a:pt x="37" y="30"/>
                    </a:cubicBezTo>
                    <a:cubicBezTo>
                      <a:pt x="36" y="30"/>
                      <a:pt x="36" y="30"/>
                      <a:pt x="36" y="30"/>
                    </a:cubicBezTo>
                    <a:cubicBezTo>
                      <a:pt x="33" y="30"/>
                      <a:pt x="33" y="30"/>
                      <a:pt x="33" y="30"/>
                    </a:cubicBezTo>
                    <a:cubicBezTo>
                      <a:pt x="33" y="31"/>
                      <a:pt x="33" y="31"/>
                      <a:pt x="33" y="31"/>
                    </a:cubicBezTo>
                    <a:cubicBezTo>
                      <a:pt x="27" y="31"/>
                      <a:pt x="27" y="31"/>
                      <a:pt x="27" y="31"/>
                    </a:cubicBezTo>
                    <a:cubicBezTo>
                      <a:pt x="30" y="28"/>
                      <a:pt x="30" y="28"/>
                      <a:pt x="30" y="28"/>
                    </a:cubicBezTo>
                    <a:cubicBezTo>
                      <a:pt x="29" y="28"/>
                      <a:pt x="29" y="28"/>
                      <a:pt x="29" y="28"/>
                    </a:cubicBezTo>
                    <a:cubicBezTo>
                      <a:pt x="28" y="30"/>
                      <a:pt x="28" y="30"/>
                      <a:pt x="28" y="30"/>
                    </a:cubicBezTo>
                    <a:cubicBezTo>
                      <a:pt x="23" y="31"/>
                      <a:pt x="23" y="31"/>
                      <a:pt x="23" y="31"/>
                    </a:cubicBezTo>
                    <a:cubicBezTo>
                      <a:pt x="23" y="27"/>
                      <a:pt x="23" y="27"/>
                      <a:pt x="23" y="27"/>
                    </a:cubicBezTo>
                    <a:cubicBezTo>
                      <a:pt x="25" y="26"/>
                      <a:pt x="25" y="26"/>
                      <a:pt x="25" y="26"/>
                    </a:cubicBezTo>
                    <a:cubicBezTo>
                      <a:pt x="26" y="25"/>
                      <a:pt x="26" y="25"/>
                      <a:pt x="26" y="25"/>
                    </a:cubicBezTo>
                    <a:cubicBezTo>
                      <a:pt x="27" y="22"/>
                      <a:pt x="27" y="22"/>
                      <a:pt x="27" y="22"/>
                    </a:cubicBezTo>
                    <a:cubicBezTo>
                      <a:pt x="29" y="22"/>
                      <a:pt x="29" y="22"/>
                      <a:pt x="29" y="22"/>
                    </a:cubicBezTo>
                    <a:cubicBezTo>
                      <a:pt x="27" y="22"/>
                      <a:pt x="27" y="22"/>
                      <a:pt x="27" y="22"/>
                    </a:cubicBezTo>
                    <a:cubicBezTo>
                      <a:pt x="30" y="20"/>
                      <a:pt x="30" y="20"/>
                      <a:pt x="30" y="20"/>
                    </a:cubicBezTo>
                    <a:cubicBezTo>
                      <a:pt x="28" y="18"/>
                      <a:pt x="28" y="18"/>
                      <a:pt x="28" y="18"/>
                    </a:cubicBezTo>
                    <a:cubicBezTo>
                      <a:pt x="23" y="15"/>
                      <a:pt x="23" y="15"/>
                      <a:pt x="23" y="15"/>
                    </a:cubicBezTo>
                    <a:cubicBezTo>
                      <a:pt x="26" y="14"/>
                      <a:pt x="26" y="14"/>
                      <a:pt x="26" y="14"/>
                    </a:cubicBezTo>
                    <a:cubicBezTo>
                      <a:pt x="26" y="12"/>
                      <a:pt x="26" y="12"/>
                      <a:pt x="26" y="12"/>
                    </a:cubicBezTo>
                    <a:cubicBezTo>
                      <a:pt x="29" y="12"/>
                      <a:pt x="29" y="12"/>
                      <a:pt x="29" y="12"/>
                    </a:cubicBezTo>
                    <a:cubicBezTo>
                      <a:pt x="31" y="15"/>
                      <a:pt x="31" y="15"/>
                      <a:pt x="31" y="15"/>
                    </a:cubicBezTo>
                    <a:cubicBezTo>
                      <a:pt x="33" y="18"/>
                      <a:pt x="33" y="18"/>
                      <a:pt x="33" y="18"/>
                    </a:cubicBezTo>
                    <a:cubicBezTo>
                      <a:pt x="36" y="19"/>
                      <a:pt x="36" y="19"/>
                      <a:pt x="36" y="19"/>
                    </a:cubicBezTo>
                    <a:cubicBezTo>
                      <a:pt x="38" y="20"/>
                      <a:pt x="38" y="20"/>
                      <a:pt x="38" y="20"/>
                    </a:cubicBezTo>
                    <a:cubicBezTo>
                      <a:pt x="39" y="19"/>
                      <a:pt x="39" y="19"/>
                      <a:pt x="39" y="19"/>
                    </a:cubicBezTo>
                    <a:cubicBezTo>
                      <a:pt x="42" y="21"/>
                      <a:pt x="42" y="21"/>
                      <a:pt x="42" y="21"/>
                    </a:cubicBezTo>
                    <a:cubicBezTo>
                      <a:pt x="45" y="22"/>
                      <a:pt x="45" y="22"/>
                      <a:pt x="45" y="22"/>
                    </a:cubicBezTo>
                    <a:cubicBezTo>
                      <a:pt x="47" y="22"/>
                      <a:pt x="47" y="22"/>
                      <a:pt x="47" y="22"/>
                    </a:cubicBezTo>
                    <a:cubicBezTo>
                      <a:pt x="48" y="21"/>
                      <a:pt x="48" y="21"/>
                      <a:pt x="48" y="21"/>
                    </a:cubicBezTo>
                    <a:cubicBezTo>
                      <a:pt x="47" y="19"/>
                      <a:pt x="47" y="19"/>
                      <a:pt x="47" y="19"/>
                    </a:cubicBezTo>
                    <a:cubicBezTo>
                      <a:pt x="42" y="15"/>
                      <a:pt x="42" y="15"/>
                      <a:pt x="42" y="15"/>
                    </a:cubicBezTo>
                    <a:cubicBezTo>
                      <a:pt x="40" y="13"/>
                      <a:pt x="40" y="13"/>
                      <a:pt x="40" y="13"/>
                    </a:cubicBezTo>
                    <a:cubicBezTo>
                      <a:pt x="38" y="13"/>
                      <a:pt x="38" y="13"/>
                      <a:pt x="38" y="13"/>
                    </a:cubicBezTo>
                    <a:cubicBezTo>
                      <a:pt x="37" y="10"/>
                      <a:pt x="37" y="10"/>
                      <a:pt x="37" y="10"/>
                    </a:cubicBezTo>
                    <a:cubicBezTo>
                      <a:pt x="35" y="8"/>
                      <a:pt x="35" y="8"/>
                      <a:pt x="35" y="8"/>
                    </a:cubicBezTo>
                    <a:cubicBezTo>
                      <a:pt x="34" y="8"/>
                      <a:pt x="34" y="8"/>
                      <a:pt x="34" y="8"/>
                    </a:cubicBezTo>
                    <a:cubicBezTo>
                      <a:pt x="32" y="6"/>
                      <a:pt x="32" y="6"/>
                      <a:pt x="32" y="6"/>
                    </a:cubicBezTo>
                    <a:cubicBezTo>
                      <a:pt x="34" y="3"/>
                      <a:pt x="34" y="3"/>
                      <a:pt x="34" y="3"/>
                    </a:cubicBezTo>
                    <a:cubicBezTo>
                      <a:pt x="37" y="4"/>
                      <a:pt x="37" y="4"/>
                      <a:pt x="37" y="4"/>
                    </a:cubicBezTo>
                    <a:cubicBezTo>
                      <a:pt x="38" y="6"/>
                      <a:pt x="38" y="6"/>
                      <a:pt x="38" y="6"/>
                    </a:cubicBezTo>
                    <a:cubicBezTo>
                      <a:pt x="40" y="6"/>
                      <a:pt x="40" y="6"/>
                      <a:pt x="40" y="6"/>
                    </a:cubicBezTo>
                    <a:cubicBezTo>
                      <a:pt x="41" y="8"/>
                      <a:pt x="41" y="8"/>
                      <a:pt x="41" y="8"/>
                    </a:cubicBezTo>
                    <a:cubicBezTo>
                      <a:pt x="42" y="8"/>
                      <a:pt x="42" y="8"/>
                      <a:pt x="42" y="8"/>
                    </a:cubicBezTo>
                    <a:cubicBezTo>
                      <a:pt x="41" y="4"/>
                      <a:pt x="41" y="4"/>
                      <a:pt x="41" y="4"/>
                    </a:cubicBezTo>
                    <a:cubicBezTo>
                      <a:pt x="38" y="1"/>
                      <a:pt x="38" y="1"/>
                      <a:pt x="38" y="1"/>
                    </a:cubicBezTo>
                    <a:cubicBezTo>
                      <a:pt x="36" y="1"/>
                      <a:pt x="36" y="1"/>
                      <a:pt x="36" y="1"/>
                    </a:cubicBezTo>
                    <a:cubicBezTo>
                      <a:pt x="35" y="0"/>
                      <a:pt x="35" y="0"/>
                      <a:pt x="35" y="0"/>
                    </a:cubicBezTo>
                    <a:cubicBezTo>
                      <a:pt x="33" y="0"/>
                      <a:pt x="33" y="0"/>
                      <a:pt x="33" y="0"/>
                    </a:cubicBezTo>
                    <a:cubicBezTo>
                      <a:pt x="30" y="2"/>
                      <a:pt x="30" y="2"/>
                      <a:pt x="30" y="2"/>
                    </a:cubicBezTo>
                    <a:cubicBezTo>
                      <a:pt x="27" y="2"/>
                      <a:pt x="27" y="2"/>
                      <a:pt x="27" y="2"/>
                    </a:cubicBezTo>
                    <a:cubicBezTo>
                      <a:pt x="25" y="1"/>
                      <a:pt x="25" y="1"/>
                      <a:pt x="25" y="1"/>
                    </a:cubicBezTo>
                    <a:cubicBezTo>
                      <a:pt x="23" y="1"/>
                      <a:pt x="23" y="1"/>
                      <a:pt x="23" y="1"/>
                    </a:cubicBezTo>
                    <a:cubicBezTo>
                      <a:pt x="22" y="0"/>
                      <a:pt x="22" y="0"/>
                      <a:pt x="22" y="0"/>
                    </a:cubicBezTo>
                    <a:cubicBezTo>
                      <a:pt x="20" y="3"/>
                      <a:pt x="20" y="3"/>
                      <a:pt x="20" y="3"/>
                    </a:cubicBezTo>
                    <a:cubicBezTo>
                      <a:pt x="16" y="4"/>
                      <a:pt x="16" y="4"/>
                      <a:pt x="16" y="4"/>
                    </a:cubicBezTo>
                    <a:cubicBezTo>
                      <a:pt x="16" y="6"/>
                      <a:pt x="16" y="6"/>
                      <a:pt x="16" y="6"/>
                    </a:cubicBezTo>
                    <a:cubicBezTo>
                      <a:pt x="12" y="8"/>
                      <a:pt x="12" y="8"/>
                      <a:pt x="12" y="8"/>
                    </a:cubicBezTo>
                    <a:cubicBezTo>
                      <a:pt x="13" y="8"/>
                      <a:pt x="13" y="8"/>
                      <a:pt x="13" y="8"/>
                    </a:cubicBezTo>
                    <a:cubicBezTo>
                      <a:pt x="15" y="7"/>
                      <a:pt x="15" y="7"/>
                      <a:pt x="15" y="7"/>
                    </a:cubicBezTo>
                    <a:cubicBezTo>
                      <a:pt x="18" y="8"/>
                      <a:pt x="18" y="8"/>
                      <a:pt x="18" y="8"/>
                    </a:cubicBezTo>
                    <a:cubicBezTo>
                      <a:pt x="18" y="10"/>
                      <a:pt x="18" y="10"/>
                      <a:pt x="18" y="10"/>
                    </a:cubicBezTo>
                    <a:cubicBezTo>
                      <a:pt x="17" y="13"/>
                      <a:pt x="17" y="13"/>
                      <a:pt x="17" y="13"/>
                    </a:cubicBezTo>
                    <a:cubicBezTo>
                      <a:pt x="17" y="18"/>
                      <a:pt x="17" y="18"/>
                      <a:pt x="17" y="18"/>
                    </a:cubicBezTo>
                    <a:cubicBezTo>
                      <a:pt x="16" y="21"/>
                      <a:pt x="16" y="21"/>
                      <a:pt x="16" y="21"/>
                    </a:cubicBezTo>
                    <a:cubicBezTo>
                      <a:pt x="16" y="22"/>
                      <a:pt x="16" y="22"/>
                      <a:pt x="16" y="22"/>
                    </a:cubicBezTo>
                    <a:cubicBezTo>
                      <a:pt x="18" y="25"/>
                      <a:pt x="18" y="25"/>
                      <a:pt x="18" y="25"/>
                    </a:cubicBezTo>
                    <a:cubicBezTo>
                      <a:pt x="17" y="29"/>
                      <a:pt x="17" y="29"/>
                      <a:pt x="17" y="29"/>
                    </a:cubicBezTo>
                    <a:cubicBezTo>
                      <a:pt x="17" y="31"/>
                      <a:pt x="17" y="31"/>
                      <a:pt x="17" y="31"/>
                    </a:cubicBezTo>
                    <a:cubicBezTo>
                      <a:pt x="16" y="34"/>
                      <a:pt x="16" y="34"/>
                      <a:pt x="16" y="34"/>
                    </a:cubicBezTo>
                    <a:cubicBezTo>
                      <a:pt x="11" y="37"/>
                      <a:pt x="11" y="37"/>
                      <a:pt x="11" y="37"/>
                    </a:cubicBezTo>
                    <a:cubicBezTo>
                      <a:pt x="9" y="37"/>
                      <a:pt x="9" y="37"/>
                      <a:pt x="9" y="37"/>
                    </a:cubicBezTo>
                    <a:cubicBezTo>
                      <a:pt x="8" y="39"/>
                      <a:pt x="8" y="39"/>
                      <a:pt x="8" y="39"/>
                    </a:cubicBezTo>
                    <a:cubicBezTo>
                      <a:pt x="6" y="42"/>
                      <a:pt x="6" y="42"/>
                      <a:pt x="6" y="42"/>
                    </a:cubicBezTo>
                    <a:cubicBezTo>
                      <a:pt x="6" y="44"/>
                      <a:pt x="6" y="44"/>
                      <a:pt x="6" y="44"/>
                    </a:cubicBezTo>
                    <a:cubicBezTo>
                      <a:pt x="3" y="46"/>
                      <a:pt x="3" y="46"/>
                      <a:pt x="3" y="46"/>
                    </a:cubicBezTo>
                    <a:cubicBezTo>
                      <a:pt x="2" y="48"/>
                      <a:pt x="2" y="48"/>
                      <a:pt x="2" y="48"/>
                    </a:cubicBezTo>
                    <a:cubicBezTo>
                      <a:pt x="2" y="50"/>
                      <a:pt x="2" y="50"/>
                      <a:pt x="2" y="50"/>
                    </a:cubicBezTo>
                    <a:cubicBezTo>
                      <a:pt x="4" y="50"/>
                      <a:pt x="4" y="50"/>
                      <a:pt x="4" y="50"/>
                    </a:cubicBezTo>
                    <a:cubicBezTo>
                      <a:pt x="4" y="53"/>
                      <a:pt x="4" y="53"/>
                      <a:pt x="4" y="53"/>
                    </a:cubicBezTo>
                    <a:cubicBezTo>
                      <a:pt x="2" y="54"/>
                      <a:pt x="2" y="54"/>
                      <a:pt x="2" y="54"/>
                    </a:cubicBezTo>
                    <a:cubicBezTo>
                      <a:pt x="1" y="55"/>
                      <a:pt x="1" y="55"/>
                      <a:pt x="1" y="55"/>
                    </a:cubicBezTo>
                    <a:cubicBezTo>
                      <a:pt x="3" y="57"/>
                      <a:pt x="3" y="57"/>
                      <a:pt x="3" y="57"/>
                    </a:cubicBezTo>
                    <a:cubicBezTo>
                      <a:pt x="0" y="60"/>
                      <a:pt x="0" y="60"/>
                      <a:pt x="0" y="60"/>
                    </a:cubicBezTo>
                    <a:cubicBezTo>
                      <a:pt x="0" y="61"/>
                      <a:pt x="0" y="61"/>
                      <a:pt x="0" y="61"/>
                    </a:cubicBezTo>
                    <a:cubicBezTo>
                      <a:pt x="1" y="63"/>
                      <a:pt x="1" y="63"/>
                      <a:pt x="1" y="63"/>
                    </a:cubicBezTo>
                    <a:lnTo>
                      <a:pt x="3"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2" name="Freeform 187">
                <a:extLst>
                  <a:ext uri="{FF2B5EF4-FFF2-40B4-BE49-F238E27FC236}">
                    <a16:creationId xmlns:a16="http://schemas.microsoft.com/office/drawing/2014/main" id="{96381A39-8F83-2D19-A326-206A43AD9604}"/>
                  </a:ext>
                </a:extLst>
              </p:cNvPr>
              <p:cNvSpPr/>
              <p:nvPr/>
            </p:nvSpPr>
            <p:spPr bwMode="auto">
              <a:xfrm>
                <a:off x="2800350" y="1212850"/>
                <a:ext cx="52388" cy="58737"/>
              </a:xfrm>
              <a:custGeom>
                <a:avLst/>
                <a:gdLst>
                  <a:gd name="T0" fmla="*/ 33 w 33"/>
                  <a:gd name="T1" fmla="*/ 13 h 37"/>
                  <a:gd name="T2" fmla="*/ 33 w 33"/>
                  <a:gd name="T3" fmla="*/ 12 h 37"/>
                  <a:gd name="T4" fmla="*/ 33 w 33"/>
                  <a:gd name="T5" fmla="*/ 10 h 37"/>
                  <a:gd name="T6" fmla="*/ 31 w 33"/>
                  <a:gd name="T7" fmla="*/ 8 h 37"/>
                  <a:gd name="T8" fmla="*/ 31 w 33"/>
                  <a:gd name="T9" fmla="*/ 5 h 37"/>
                  <a:gd name="T10" fmla="*/ 29 w 33"/>
                  <a:gd name="T11" fmla="*/ 3 h 37"/>
                  <a:gd name="T12" fmla="*/ 28 w 33"/>
                  <a:gd name="T13" fmla="*/ 2 h 37"/>
                  <a:gd name="T14" fmla="*/ 25 w 33"/>
                  <a:gd name="T15" fmla="*/ 0 h 37"/>
                  <a:gd name="T16" fmla="*/ 22 w 33"/>
                  <a:gd name="T17" fmla="*/ 1 h 37"/>
                  <a:gd name="T18" fmla="*/ 19 w 33"/>
                  <a:gd name="T19" fmla="*/ 1 h 37"/>
                  <a:gd name="T20" fmla="*/ 17 w 33"/>
                  <a:gd name="T21" fmla="*/ 1 h 37"/>
                  <a:gd name="T22" fmla="*/ 18 w 33"/>
                  <a:gd name="T23" fmla="*/ 3 h 37"/>
                  <a:gd name="T24" fmla="*/ 18 w 33"/>
                  <a:gd name="T25" fmla="*/ 7 h 37"/>
                  <a:gd name="T26" fmla="*/ 16 w 33"/>
                  <a:gd name="T27" fmla="*/ 5 h 37"/>
                  <a:gd name="T28" fmla="*/ 14 w 33"/>
                  <a:gd name="T29" fmla="*/ 5 h 37"/>
                  <a:gd name="T30" fmla="*/ 14 w 33"/>
                  <a:gd name="T31" fmla="*/ 8 h 37"/>
                  <a:gd name="T32" fmla="*/ 10 w 33"/>
                  <a:gd name="T33" fmla="*/ 9 h 37"/>
                  <a:gd name="T34" fmla="*/ 10 w 33"/>
                  <a:gd name="T35" fmla="*/ 10 h 37"/>
                  <a:gd name="T36" fmla="*/ 11 w 33"/>
                  <a:gd name="T37" fmla="*/ 10 h 37"/>
                  <a:gd name="T38" fmla="*/ 11 w 33"/>
                  <a:gd name="T39" fmla="*/ 13 h 37"/>
                  <a:gd name="T40" fmla="*/ 6 w 33"/>
                  <a:gd name="T41" fmla="*/ 12 h 37"/>
                  <a:gd name="T42" fmla="*/ 3 w 33"/>
                  <a:gd name="T43" fmla="*/ 13 h 37"/>
                  <a:gd name="T44" fmla="*/ 2 w 33"/>
                  <a:gd name="T45" fmla="*/ 15 h 37"/>
                  <a:gd name="T46" fmla="*/ 0 w 33"/>
                  <a:gd name="T47" fmla="*/ 18 h 37"/>
                  <a:gd name="T48" fmla="*/ 2 w 33"/>
                  <a:gd name="T49" fmla="*/ 18 h 37"/>
                  <a:gd name="T50" fmla="*/ 2 w 33"/>
                  <a:gd name="T51" fmla="*/ 19 h 37"/>
                  <a:gd name="T52" fmla="*/ 2 w 33"/>
                  <a:gd name="T53" fmla="*/ 19 h 37"/>
                  <a:gd name="T54" fmla="*/ 4 w 33"/>
                  <a:gd name="T55" fmla="*/ 20 h 37"/>
                  <a:gd name="T56" fmla="*/ 3 w 33"/>
                  <a:gd name="T57" fmla="*/ 24 h 37"/>
                  <a:gd name="T58" fmla="*/ 3 w 33"/>
                  <a:gd name="T59" fmla="*/ 25 h 37"/>
                  <a:gd name="T60" fmla="*/ 4 w 33"/>
                  <a:gd name="T61" fmla="*/ 25 h 37"/>
                  <a:gd name="T62" fmla="*/ 5 w 33"/>
                  <a:gd name="T63" fmla="*/ 25 h 37"/>
                  <a:gd name="T64" fmla="*/ 7 w 33"/>
                  <a:gd name="T65" fmla="*/ 26 h 37"/>
                  <a:gd name="T66" fmla="*/ 7 w 33"/>
                  <a:gd name="T67" fmla="*/ 27 h 37"/>
                  <a:gd name="T68" fmla="*/ 9 w 33"/>
                  <a:gd name="T69" fmla="*/ 26 h 37"/>
                  <a:gd name="T70" fmla="*/ 12 w 33"/>
                  <a:gd name="T71" fmla="*/ 27 h 37"/>
                  <a:gd name="T72" fmla="*/ 12 w 33"/>
                  <a:gd name="T73" fmla="*/ 32 h 37"/>
                  <a:gd name="T74" fmla="*/ 12 w 33"/>
                  <a:gd name="T75" fmla="*/ 32 h 37"/>
                  <a:gd name="T76" fmla="*/ 14 w 33"/>
                  <a:gd name="T77" fmla="*/ 32 h 37"/>
                  <a:gd name="T78" fmla="*/ 16 w 33"/>
                  <a:gd name="T79" fmla="*/ 34 h 37"/>
                  <a:gd name="T80" fmla="*/ 18 w 33"/>
                  <a:gd name="T81" fmla="*/ 34 h 37"/>
                  <a:gd name="T82" fmla="*/ 21 w 33"/>
                  <a:gd name="T83" fmla="*/ 37 h 37"/>
                  <a:gd name="T84" fmla="*/ 24 w 33"/>
                  <a:gd name="T85" fmla="*/ 37 h 37"/>
                  <a:gd name="T86" fmla="*/ 24 w 33"/>
                  <a:gd name="T87" fmla="*/ 35 h 37"/>
                  <a:gd name="T88" fmla="*/ 27 w 33"/>
                  <a:gd name="T89" fmla="*/ 34 h 37"/>
                  <a:gd name="T90" fmla="*/ 28 w 33"/>
                  <a:gd name="T91" fmla="*/ 31 h 37"/>
                  <a:gd name="T92" fmla="*/ 27 w 33"/>
                  <a:gd name="T93" fmla="*/ 27 h 37"/>
                  <a:gd name="T94" fmla="*/ 29 w 33"/>
                  <a:gd name="T95" fmla="*/ 23 h 37"/>
                  <a:gd name="T96" fmla="*/ 31 w 33"/>
                  <a:gd name="T97" fmla="*/ 22 h 37"/>
                  <a:gd name="T98" fmla="*/ 32 w 33"/>
                  <a:gd name="T99" fmla="*/ 17 h 37"/>
                  <a:gd name="T100" fmla="*/ 33 w 33"/>
                  <a:gd name="T101" fmla="*/ 13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 h="37">
                    <a:moveTo>
                      <a:pt x="33" y="13"/>
                    </a:moveTo>
                    <a:lnTo>
                      <a:pt x="33" y="12"/>
                    </a:lnTo>
                    <a:lnTo>
                      <a:pt x="33" y="10"/>
                    </a:lnTo>
                    <a:lnTo>
                      <a:pt x="31" y="8"/>
                    </a:lnTo>
                    <a:lnTo>
                      <a:pt x="31" y="5"/>
                    </a:lnTo>
                    <a:lnTo>
                      <a:pt x="29" y="3"/>
                    </a:lnTo>
                    <a:lnTo>
                      <a:pt x="28" y="2"/>
                    </a:lnTo>
                    <a:lnTo>
                      <a:pt x="25" y="0"/>
                    </a:lnTo>
                    <a:lnTo>
                      <a:pt x="22" y="1"/>
                    </a:lnTo>
                    <a:lnTo>
                      <a:pt x="19" y="1"/>
                    </a:lnTo>
                    <a:lnTo>
                      <a:pt x="17" y="1"/>
                    </a:lnTo>
                    <a:lnTo>
                      <a:pt x="18" y="3"/>
                    </a:lnTo>
                    <a:lnTo>
                      <a:pt x="18" y="7"/>
                    </a:lnTo>
                    <a:lnTo>
                      <a:pt x="16" y="5"/>
                    </a:lnTo>
                    <a:lnTo>
                      <a:pt x="14" y="5"/>
                    </a:lnTo>
                    <a:lnTo>
                      <a:pt x="14" y="8"/>
                    </a:lnTo>
                    <a:lnTo>
                      <a:pt x="10" y="9"/>
                    </a:lnTo>
                    <a:lnTo>
                      <a:pt x="10" y="10"/>
                    </a:lnTo>
                    <a:lnTo>
                      <a:pt x="11" y="10"/>
                    </a:lnTo>
                    <a:lnTo>
                      <a:pt x="11" y="13"/>
                    </a:lnTo>
                    <a:lnTo>
                      <a:pt x="6" y="12"/>
                    </a:lnTo>
                    <a:lnTo>
                      <a:pt x="3" y="13"/>
                    </a:lnTo>
                    <a:lnTo>
                      <a:pt x="2" y="15"/>
                    </a:lnTo>
                    <a:lnTo>
                      <a:pt x="0" y="18"/>
                    </a:lnTo>
                    <a:lnTo>
                      <a:pt x="2" y="18"/>
                    </a:lnTo>
                    <a:lnTo>
                      <a:pt x="2" y="19"/>
                    </a:lnTo>
                    <a:lnTo>
                      <a:pt x="2" y="19"/>
                    </a:lnTo>
                    <a:lnTo>
                      <a:pt x="4" y="20"/>
                    </a:lnTo>
                    <a:lnTo>
                      <a:pt x="3" y="24"/>
                    </a:lnTo>
                    <a:lnTo>
                      <a:pt x="3" y="25"/>
                    </a:lnTo>
                    <a:lnTo>
                      <a:pt x="4" y="25"/>
                    </a:lnTo>
                    <a:lnTo>
                      <a:pt x="5" y="25"/>
                    </a:lnTo>
                    <a:lnTo>
                      <a:pt x="7" y="26"/>
                    </a:lnTo>
                    <a:lnTo>
                      <a:pt x="7" y="27"/>
                    </a:lnTo>
                    <a:lnTo>
                      <a:pt x="9" y="26"/>
                    </a:lnTo>
                    <a:lnTo>
                      <a:pt x="12" y="27"/>
                    </a:lnTo>
                    <a:lnTo>
                      <a:pt x="12" y="32"/>
                    </a:lnTo>
                    <a:lnTo>
                      <a:pt x="12" y="32"/>
                    </a:lnTo>
                    <a:lnTo>
                      <a:pt x="14" y="32"/>
                    </a:lnTo>
                    <a:lnTo>
                      <a:pt x="16" y="34"/>
                    </a:lnTo>
                    <a:lnTo>
                      <a:pt x="18" y="34"/>
                    </a:lnTo>
                    <a:lnTo>
                      <a:pt x="21" y="37"/>
                    </a:lnTo>
                    <a:lnTo>
                      <a:pt x="24" y="37"/>
                    </a:lnTo>
                    <a:lnTo>
                      <a:pt x="24" y="35"/>
                    </a:lnTo>
                    <a:lnTo>
                      <a:pt x="27" y="34"/>
                    </a:lnTo>
                    <a:lnTo>
                      <a:pt x="28" y="31"/>
                    </a:lnTo>
                    <a:lnTo>
                      <a:pt x="27" y="27"/>
                    </a:lnTo>
                    <a:lnTo>
                      <a:pt x="29" y="23"/>
                    </a:lnTo>
                    <a:lnTo>
                      <a:pt x="31" y="22"/>
                    </a:lnTo>
                    <a:lnTo>
                      <a:pt x="32" y="17"/>
                    </a:lnTo>
                    <a:lnTo>
                      <a:pt x="33"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3" name="Freeform 188">
                <a:extLst>
                  <a:ext uri="{FF2B5EF4-FFF2-40B4-BE49-F238E27FC236}">
                    <a16:creationId xmlns:a16="http://schemas.microsoft.com/office/drawing/2014/main" id="{74EF96E2-01C8-F3F8-6E48-810089491F7F}"/>
                  </a:ext>
                </a:extLst>
              </p:cNvPr>
              <p:cNvSpPr/>
              <p:nvPr/>
            </p:nvSpPr>
            <p:spPr bwMode="auto">
              <a:xfrm>
                <a:off x="2555875" y="1271588"/>
                <a:ext cx="49213" cy="53975"/>
              </a:xfrm>
              <a:custGeom>
                <a:avLst/>
                <a:gdLst>
                  <a:gd name="T0" fmla="*/ 31 w 31"/>
                  <a:gd name="T1" fmla="*/ 8 h 34"/>
                  <a:gd name="T2" fmla="*/ 31 w 31"/>
                  <a:gd name="T3" fmla="*/ 7 h 34"/>
                  <a:gd name="T4" fmla="*/ 29 w 31"/>
                  <a:gd name="T5" fmla="*/ 3 h 34"/>
                  <a:gd name="T6" fmla="*/ 27 w 31"/>
                  <a:gd name="T7" fmla="*/ 3 h 34"/>
                  <a:gd name="T8" fmla="*/ 25 w 31"/>
                  <a:gd name="T9" fmla="*/ 4 h 34"/>
                  <a:gd name="T10" fmla="*/ 22 w 31"/>
                  <a:gd name="T11" fmla="*/ 3 h 34"/>
                  <a:gd name="T12" fmla="*/ 20 w 31"/>
                  <a:gd name="T13" fmla="*/ 3 h 34"/>
                  <a:gd name="T14" fmla="*/ 17 w 31"/>
                  <a:gd name="T15" fmla="*/ 2 h 34"/>
                  <a:gd name="T16" fmla="*/ 15 w 31"/>
                  <a:gd name="T17" fmla="*/ 2 h 34"/>
                  <a:gd name="T18" fmla="*/ 12 w 31"/>
                  <a:gd name="T19" fmla="*/ 0 h 34"/>
                  <a:gd name="T20" fmla="*/ 9 w 31"/>
                  <a:gd name="T21" fmla="*/ 0 h 34"/>
                  <a:gd name="T22" fmla="*/ 7 w 31"/>
                  <a:gd name="T23" fmla="*/ 3 h 34"/>
                  <a:gd name="T24" fmla="*/ 4 w 31"/>
                  <a:gd name="T25" fmla="*/ 3 h 34"/>
                  <a:gd name="T26" fmla="*/ 0 w 31"/>
                  <a:gd name="T27" fmla="*/ 7 h 34"/>
                  <a:gd name="T28" fmla="*/ 0 w 31"/>
                  <a:gd name="T29" fmla="*/ 8 h 34"/>
                  <a:gd name="T30" fmla="*/ 2 w 31"/>
                  <a:gd name="T31" fmla="*/ 9 h 34"/>
                  <a:gd name="T32" fmla="*/ 5 w 31"/>
                  <a:gd name="T33" fmla="*/ 14 h 34"/>
                  <a:gd name="T34" fmla="*/ 5 w 31"/>
                  <a:gd name="T35" fmla="*/ 17 h 34"/>
                  <a:gd name="T36" fmla="*/ 5 w 31"/>
                  <a:gd name="T37" fmla="*/ 20 h 34"/>
                  <a:gd name="T38" fmla="*/ 5 w 31"/>
                  <a:gd name="T39" fmla="*/ 23 h 34"/>
                  <a:gd name="T40" fmla="*/ 5 w 31"/>
                  <a:gd name="T41" fmla="*/ 24 h 34"/>
                  <a:gd name="T42" fmla="*/ 7 w 31"/>
                  <a:gd name="T43" fmla="*/ 27 h 34"/>
                  <a:gd name="T44" fmla="*/ 8 w 31"/>
                  <a:gd name="T45" fmla="*/ 33 h 34"/>
                  <a:gd name="T46" fmla="*/ 8 w 31"/>
                  <a:gd name="T47" fmla="*/ 34 h 34"/>
                  <a:gd name="T48" fmla="*/ 8 w 31"/>
                  <a:gd name="T49" fmla="*/ 33 h 34"/>
                  <a:gd name="T50" fmla="*/ 11 w 31"/>
                  <a:gd name="T51" fmla="*/ 31 h 34"/>
                  <a:gd name="T52" fmla="*/ 14 w 31"/>
                  <a:gd name="T53" fmla="*/ 31 h 34"/>
                  <a:gd name="T54" fmla="*/ 17 w 31"/>
                  <a:gd name="T55" fmla="*/ 27 h 34"/>
                  <a:gd name="T56" fmla="*/ 22 w 31"/>
                  <a:gd name="T57" fmla="*/ 25 h 34"/>
                  <a:gd name="T58" fmla="*/ 25 w 31"/>
                  <a:gd name="T59" fmla="*/ 20 h 34"/>
                  <a:gd name="T60" fmla="*/ 27 w 31"/>
                  <a:gd name="T61" fmla="*/ 20 h 34"/>
                  <a:gd name="T62" fmla="*/ 30 w 31"/>
                  <a:gd name="T63" fmla="*/ 17 h 34"/>
                  <a:gd name="T64" fmla="*/ 30 w 31"/>
                  <a:gd name="T65" fmla="*/ 15 h 34"/>
                  <a:gd name="T66" fmla="*/ 31 w 31"/>
                  <a:gd name="T67" fmla="*/ 14 h 34"/>
                  <a:gd name="T68" fmla="*/ 31 w 31"/>
                  <a:gd name="T69" fmla="*/ 14 h 34"/>
                  <a:gd name="T70" fmla="*/ 30 w 31"/>
                  <a:gd name="T71" fmla="*/ 10 h 34"/>
                  <a:gd name="T72" fmla="*/ 31 w 31"/>
                  <a:gd name="T73" fmla="*/ 8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34">
                    <a:moveTo>
                      <a:pt x="31" y="8"/>
                    </a:moveTo>
                    <a:lnTo>
                      <a:pt x="31" y="7"/>
                    </a:lnTo>
                    <a:lnTo>
                      <a:pt x="29" y="3"/>
                    </a:lnTo>
                    <a:lnTo>
                      <a:pt x="27" y="3"/>
                    </a:lnTo>
                    <a:lnTo>
                      <a:pt x="25" y="4"/>
                    </a:lnTo>
                    <a:lnTo>
                      <a:pt x="22" y="3"/>
                    </a:lnTo>
                    <a:lnTo>
                      <a:pt x="20" y="3"/>
                    </a:lnTo>
                    <a:lnTo>
                      <a:pt x="17" y="2"/>
                    </a:lnTo>
                    <a:lnTo>
                      <a:pt x="15" y="2"/>
                    </a:lnTo>
                    <a:lnTo>
                      <a:pt x="12" y="0"/>
                    </a:lnTo>
                    <a:lnTo>
                      <a:pt x="9" y="0"/>
                    </a:lnTo>
                    <a:lnTo>
                      <a:pt x="7" y="3"/>
                    </a:lnTo>
                    <a:lnTo>
                      <a:pt x="4" y="3"/>
                    </a:lnTo>
                    <a:lnTo>
                      <a:pt x="0" y="7"/>
                    </a:lnTo>
                    <a:lnTo>
                      <a:pt x="0" y="8"/>
                    </a:lnTo>
                    <a:lnTo>
                      <a:pt x="2" y="9"/>
                    </a:lnTo>
                    <a:lnTo>
                      <a:pt x="5" y="14"/>
                    </a:lnTo>
                    <a:lnTo>
                      <a:pt x="5" y="17"/>
                    </a:lnTo>
                    <a:lnTo>
                      <a:pt x="5" y="20"/>
                    </a:lnTo>
                    <a:lnTo>
                      <a:pt x="5" y="23"/>
                    </a:lnTo>
                    <a:lnTo>
                      <a:pt x="5" y="24"/>
                    </a:lnTo>
                    <a:lnTo>
                      <a:pt x="7" y="27"/>
                    </a:lnTo>
                    <a:lnTo>
                      <a:pt x="8" y="33"/>
                    </a:lnTo>
                    <a:lnTo>
                      <a:pt x="8" y="34"/>
                    </a:lnTo>
                    <a:lnTo>
                      <a:pt x="8" y="33"/>
                    </a:lnTo>
                    <a:lnTo>
                      <a:pt x="11" y="31"/>
                    </a:lnTo>
                    <a:lnTo>
                      <a:pt x="14" y="31"/>
                    </a:lnTo>
                    <a:lnTo>
                      <a:pt x="17" y="27"/>
                    </a:lnTo>
                    <a:lnTo>
                      <a:pt x="22" y="25"/>
                    </a:lnTo>
                    <a:lnTo>
                      <a:pt x="25" y="20"/>
                    </a:lnTo>
                    <a:lnTo>
                      <a:pt x="27" y="20"/>
                    </a:lnTo>
                    <a:lnTo>
                      <a:pt x="30" y="17"/>
                    </a:lnTo>
                    <a:lnTo>
                      <a:pt x="30" y="15"/>
                    </a:lnTo>
                    <a:lnTo>
                      <a:pt x="31" y="14"/>
                    </a:lnTo>
                    <a:lnTo>
                      <a:pt x="31" y="14"/>
                    </a:lnTo>
                    <a:lnTo>
                      <a:pt x="30" y="10"/>
                    </a:lnTo>
                    <a:lnTo>
                      <a:pt x="31"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4" name="Freeform 189">
                <a:extLst>
                  <a:ext uri="{FF2B5EF4-FFF2-40B4-BE49-F238E27FC236}">
                    <a16:creationId xmlns:a16="http://schemas.microsoft.com/office/drawing/2014/main" id="{640276C0-51FE-3211-9961-32EF487AB126}"/>
                  </a:ext>
                </a:extLst>
              </p:cNvPr>
              <p:cNvSpPr/>
              <p:nvPr/>
            </p:nvSpPr>
            <p:spPr bwMode="auto">
              <a:xfrm>
                <a:off x="1493838" y="1320800"/>
                <a:ext cx="1784350" cy="1355725"/>
              </a:xfrm>
              <a:custGeom>
                <a:avLst/>
                <a:gdLst>
                  <a:gd name="T0" fmla="*/ 971 w 1124"/>
                  <a:gd name="T1" fmla="*/ 803 h 854"/>
                  <a:gd name="T2" fmla="*/ 984 w 1124"/>
                  <a:gd name="T3" fmla="*/ 811 h 854"/>
                  <a:gd name="T4" fmla="*/ 969 w 1124"/>
                  <a:gd name="T5" fmla="*/ 760 h 854"/>
                  <a:gd name="T6" fmla="*/ 970 w 1124"/>
                  <a:gd name="T7" fmla="*/ 722 h 854"/>
                  <a:gd name="T8" fmla="*/ 923 w 1124"/>
                  <a:gd name="T9" fmla="*/ 721 h 854"/>
                  <a:gd name="T10" fmla="*/ 1022 w 1124"/>
                  <a:gd name="T11" fmla="*/ 700 h 854"/>
                  <a:gd name="T12" fmla="*/ 1093 w 1124"/>
                  <a:gd name="T13" fmla="*/ 678 h 854"/>
                  <a:gd name="T14" fmla="*/ 1119 w 1124"/>
                  <a:gd name="T15" fmla="*/ 635 h 854"/>
                  <a:gd name="T16" fmla="*/ 1057 w 1124"/>
                  <a:gd name="T17" fmla="*/ 629 h 854"/>
                  <a:gd name="T18" fmla="*/ 1077 w 1124"/>
                  <a:gd name="T19" fmla="*/ 605 h 854"/>
                  <a:gd name="T20" fmla="*/ 1045 w 1124"/>
                  <a:gd name="T21" fmla="*/ 571 h 854"/>
                  <a:gd name="T22" fmla="*/ 1045 w 1124"/>
                  <a:gd name="T23" fmla="*/ 537 h 854"/>
                  <a:gd name="T24" fmla="*/ 1045 w 1124"/>
                  <a:gd name="T25" fmla="*/ 495 h 854"/>
                  <a:gd name="T26" fmla="*/ 1023 w 1124"/>
                  <a:gd name="T27" fmla="*/ 488 h 854"/>
                  <a:gd name="T28" fmla="*/ 971 w 1124"/>
                  <a:gd name="T29" fmla="*/ 518 h 854"/>
                  <a:gd name="T30" fmla="*/ 971 w 1124"/>
                  <a:gd name="T31" fmla="*/ 450 h 854"/>
                  <a:gd name="T32" fmla="*/ 912 w 1124"/>
                  <a:gd name="T33" fmla="*/ 401 h 854"/>
                  <a:gd name="T34" fmla="*/ 867 w 1124"/>
                  <a:gd name="T35" fmla="*/ 440 h 854"/>
                  <a:gd name="T36" fmla="*/ 854 w 1124"/>
                  <a:gd name="T37" fmla="*/ 534 h 854"/>
                  <a:gd name="T38" fmla="*/ 799 w 1124"/>
                  <a:gd name="T39" fmla="*/ 609 h 854"/>
                  <a:gd name="T40" fmla="*/ 767 w 1124"/>
                  <a:gd name="T41" fmla="*/ 664 h 854"/>
                  <a:gd name="T42" fmla="*/ 754 w 1124"/>
                  <a:gd name="T43" fmla="*/ 574 h 854"/>
                  <a:gd name="T44" fmla="*/ 622 w 1124"/>
                  <a:gd name="T45" fmla="*/ 518 h 854"/>
                  <a:gd name="T46" fmla="*/ 621 w 1124"/>
                  <a:gd name="T47" fmla="*/ 443 h 854"/>
                  <a:gd name="T48" fmla="*/ 680 w 1124"/>
                  <a:gd name="T49" fmla="*/ 376 h 854"/>
                  <a:gd name="T50" fmla="*/ 692 w 1124"/>
                  <a:gd name="T51" fmla="*/ 340 h 854"/>
                  <a:gd name="T52" fmla="*/ 733 w 1124"/>
                  <a:gd name="T53" fmla="*/ 326 h 854"/>
                  <a:gd name="T54" fmla="*/ 747 w 1124"/>
                  <a:gd name="T55" fmla="*/ 278 h 854"/>
                  <a:gd name="T56" fmla="*/ 811 w 1124"/>
                  <a:gd name="T57" fmla="*/ 263 h 854"/>
                  <a:gd name="T58" fmla="*/ 839 w 1124"/>
                  <a:gd name="T59" fmla="*/ 253 h 854"/>
                  <a:gd name="T60" fmla="*/ 878 w 1124"/>
                  <a:gd name="T61" fmla="*/ 226 h 854"/>
                  <a:gd name="T62" fmla="*/ 894 w 1124"/>
                  <a:gd name="T63" fmla="*/ 187 h 854"/>
                  <a:gd name="T64" fmla="*/ 850 w 1124"/>
                  <a:gd name="T65" fmla="*/ 194 h 854"/>
                  <a:gd name="T66" fmla="*/ 802 w 1124"/>
                  <a:gd name="T67" fmla="*/ 209 h 854"/>
                  <a:gd name="T68" fmla="*/ 782 w 1124"/>
                  <a:gd name="T69" fmla="*/ 185 h 854"/>
                  <a:gd name="T70" fmla="*/ 784 w 1124"/>
                  <a:gd name="T71" fmla="*/ 136 h 854"/>
                  <a:gd name="T72" fmla="*/ 777 w 1124"/>
                  <a:gd name="T73" fmla="*/ 68 h 854"/>
                  <a:gd name="T74" fmla="*/ 740 w 1124"/>
                  <a:gd name="T75" fmla="*/ 114 h 854"/>
                  <a:gd name="T76" fmla="*/ 739 w 1124"/>
                  <a:gd name="T77" fmla="*/ 172 h 854"/>
                  <a:gd name="T78" fmla="*/ 709 w 1124"/>
                  <a:gd name="T79" fmla="*/ 222 h 854"/>
                  <a:gd name="T80" fmla="*/ 695 w 1124"/>
                  <a:gd name="T81" fmla="*/ 217 h 854"/>
                  <a:gd name="T82" fmla="*/ 681 w 1124"/>
                  <a:gd name="T83" fmla="*/ 182 h 854"/>
                  <a:gd name="T84" fmla="*/ 621 w 1124"/>
                  <a:gd name="T85" fmla="*/ 193 h 854"/>
                  <a:gd name="T86" fmla="*/ 580 w 1124"/>
                  <a:gd name="T87" fmla="*/ 170 h 854"/>
                  <a:gd name="T88" fmla="*/ 538 w 1124"/>
                  <a:gd name="T89" fmla="*/ 213 h 854"/>
                  <a:gd name="T90" fmla="*/ 506 w 1124"/>
                  <a:gd name="T91" fmla="*/ 169 h 854"/>
                  <a:gd name="T92" fmla="*/ 484 w 1124"/>
                  <a:gd name="T93" fmla="*/ 127 h 854"/>
                  <a:gd name="T94" fmla="*/ 403 w 1124"/>
                  <a:gd name="T95" fmla="*/ 64 h 854"/>
                  <a:gd name="T96" fmla="*/ 366 w 1124"/>
                  <a:gd name="T97" fmla="*/ 65 h 854"/>
                  <a:gd name="T98" fmla="*/ 331 w 1124"/>
                  <a:gd name="T99" fmla="*/ 37 h 854"/>
                  <a:gd name="T100" fmla="*/ 272 w 1124"/>
                  <a:gd name="T101" fmla="*/ 46 h 854"/>
                  <a:gd name="T102" fmla="*/ 286 w 1124"/>
                  <a:gd name="T103" fmla="*/ 33 h 854"/>
                  <a:gd name="T104" fmla="*/ 224 w 1124"/>
                  <a:gd name="T105" fmla="*/ 53 h 854"/>
                  <a:gd name="T106" fmla="*/ 31 w 1124"/>
                  <a:gd name="T107" fmla="*/ 353 h 854"/>
                  <a:gd name="T108" fmla="*/ 79 w 1124"/>
                  <a:gd name="T109" fmla="*/ 437 h 854"/>
                  <a:gd name="T110" fmla="*/ 93 w 1124"/>
                  <a:gd name="T111" fmla="*/ 490 h 854"/>
                  <a:gd name="T112" fmla="*/ 98 w 1124"/>
                  <a:gd name="T113" fmla="*/ 540 h 854"/>
                  <a:gd name="T114" fmla="*/ 104 w 1124"/>
                  <a:gd name="T115" fmla="*/ 566 h 854"/>
                  <a:gd name="T116" fmla="*/ 89 w 1124"/>
                  <a:gd name="T117" fmla="*/ 591 h 854"/>
                  <a:gd name="T118" fmla="*/ 111 w 1124"/>
                  <a:gd name="T119" fmla="*/ 618 h 854"/>
                  <a:gd name="T120" fmla="*/ 542 w 1124"/>
                  <a:gd name="T121" fmla="*/ 695 h 854"/>
                  <a:gd name="T122" fmla="*/ 694 w 1124"/>
                  <a:gd name="T123" fmla="*/ 845 h 854"/>
                  <a:gd name="T124" fmla="*/ 909 w 1124"/>
                  <a:gd name="T125" fmla="*/ 752 h 8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24" h="854">
                    <a:moveTo>
                      <a:pt x="937" y="798"/>
                    </a:moveTo>
                    <a:lnTo>
                      <a:pt x="938" y="801"/>
                    </a:lnTo>
                    <a:lnTo>
                      <a:pt x="938" y="801"/>
                    </a:lnTo>
                    <a:lnTo>
                      <a:pt x="939" y="799"/>
                    </a:lnTo>
                    <a:lnTo>
                      <a:pt x="942" y="801"/>
                    </a:lnTo>
                    <a:lnTo>
                      <a:pt x="945" y="799"/>
                    </a:lnTo>
                    <a:lnTo>
                      <a:pt x="946" y="797"/>
                    </a:lnTo>
                    <a:lnTo>
                      <a:pt x="949" y="794"/>
                    </a:lnTo>
                    <a:lnTo>
                      <a:pt x="951" y="796"/>
                    </a:lnTo>
                    <a:lnTo>
                      <a:pt x="951" y="797"/>
                    </a:lnTo>
                    <a:lnTo>
                      <a:pt x="951" y="797"/>
                    </a:lnTo>
                    <a:lnTo>
                      <a:pt x="951" y="799"/>
                    </a:lnTo>
                    <a:lnTo>
                      <a:pt x="956" y="797"/>
                    </a:lnTo>
                    <a:lnTo>
                      <a:pt x="958" y="796"/>
                    </a:lnTo>
                    <a:lnTo>
                      <a:pt x="961" y="795"/>
                    </a:lnTo>
                    <a:lnTo>
                      <a:pt x="964" y="792"/>
                    </a:lnTo>
                    <a:lnTo>
                      <a:pt x="967" y="791"/>
                    </a:lnTo>
                    <a:lnTo>
                      <a:pt x="971" y="784"/>
                    </a:lnTo>
                    <a:lnTo>
                      <a:pt x="973" y="788"/>
                    </a:lnTo>
                    <a:lnTo>
                      <a:pt x="975" y="787"/>
                    </a:lnTo>
                    <a:lnTo>
                      <a:pt x="975" y="791"/>
                    </a:lnTo>
                    <a:lnTo>
                      <a:pt x="970" y="795"/>
                    </a:lnTo>
                    <a:lnTo>
                      <a:pt x="968" y="795"/>
                    </a:lnTo>
                    <a:lnTo>
                      <a:pt x="966" y="797"/>
                    </a:lnTo>
                    <a:lnTo>
                      <a:pt x="967" y="797"/>
                    </a:lnTo>
                    <a:lnTo>
                      <a:pt x="969" y="795"/>
                    </a:lnTo>
                    <a:lnTo>
                      <a:pt x="973" y="795"/>
                    </a:lnTo>
                    <a:lnTo>
                      <a:pt x="975" y="797"/>
                    </a:lnTo>
                    <a:lnTo>
                      <a:pt x="981" y="797"/>
                    </a:lnTo>
                    <a:lnTo>
                      <a:pt x="992" y="796"/>
                    </a:lnTo>
                    <a:lnTo>
                      <a:pt x="982" y="801"/>
                    </a:lnTo>
                    <a:lnTo>
                      <a:pt x="976" y="802"/>
                    </a:lnTo>
                    <a:lnTo>
                      <a:pt x="976" y="803"/>
                    </a:lnTo>
                    <a:lnTo>
                      <a:pt x="977" y="808"/>
                    </a:lnTo>
                    <a:lnTo>
                      <a:pt x="971" y="803"/>
                    </a:lnTo>
                    <a:lnTo>
                      <a:pt x="971" y="801"/>
                    </a:lnTo>
                    <a:lnTo>
                      <a:pt x="970" y="801"/>
                    </a:lnTo>
                    <a:lnTo>
                      <a:pt x="966" y="802"/>
                    </a:lnTo>
                    <a:lnTo>
                      <a:pt x="961" y="805"/>
                    </a:lnTo>
                    <a:lnTo>
                      <a:pt x="954" y="806"/>
                    </a:lnTo>
                    <a:lnTo>
                      <a:pt x="949" y="810"/>
                    </a:lnTo>
                    <a:lnTo>
                      <a:pt x="948" y="812"/>
                    </a:lnTo>
                    <a:lnTo>
                      <a:pt x="945" y="814"/>
                    </a:lnTo>
                    <a:lnTo>
                      <a:pt x="942" y="819"/>
                    </a:lnTo>
                    <a:lnTo>
                      <a:pt x="942" y="823"/>
                    </a:lnTo>
                    <a:lnTo>
                      <a:pt x="944" y="825"/>
                    </a:lnTo>
                    <a:lnTo>
                      <a:pt x="944" y="826"/>
                    </a:lnTo>
                    <a:lnTo>
                      <a:pt x="944" y="826"/>
                    </a:lnTo>
                    <a:lnTo>
                      <a:pt x="947" y="827"/>
                    </a:lnTo>
                    <a:lnTo>
                      <a:pt x="947" y="831"/>
                    </a:lnTo>
                    <a:lnTo>
                      <a:pt x="948" y="832"/>
                    </a:lnTo>
                    <a:lnTo>
                      <a:pt x="951" y="831"/>
                    </a:lnTo>
                    <a:lnTo>
                      <a:pt x="952" y="832"/>
                    </a:lnTo>
                    <a:lnTo>
                      <a:pt x="952" y="832"/>
                    </a:lnTo>
                    <a:lnTo>
                      <a:pt x="952" y="828"/>
                    </a:lnTo>
                    <a:lnTo>
                      <a:pt x="954" y="827"/>
                    </a:lnTo>
                    <a:lnTo>
                      <a:pt x="956" y="827"/>
                    </a:lnTo>
                    <a:lnTo>
                      <a:pt x="960" y="825"/>
                    </a:lnTo>
                    <a:lnTo>
                      <a:pt x="962" y="825"/>
                    </a:lnTo>
                    <a:lnTo>
                      <a:pt x="966" y="820"/>
                    </a:lnTo>
                    <a:lnTo>
                      <a:pt x="970" y="817"/>
                    </a:lnTo>
                    <a:lnTo>
                      <a:pt x="969" y="816"/>
                    </a:lnTo>
                    <a:lnTo>
                      <a:pt x="973" y="811"/>
                    </a:lnTo>
                    <a:lnTo>
                      <a:pt x="974" y="811"/>
                    </a:lnTo>
                    <a:lnTo>
                      <a:pt x="975" y="809"/>
                    </a:lnTo>
                    <a:lnTo>
                      <a:pt x="978" y="810"/>
                    </a:lnTo>
                    <a:lnTo>
                      <a:pt x="979" y="812"/>
                    </a:lnTo>
                    <a:lnTo>
                      <a:pt x="981" y="812"/>
                    </a:lnTo>
                    <a:lnTo>
                      <a:pt x="981" y="811"/>
                    </a:lnTo>
                    <a:lnTo>
                      <a:pt x="984" y="811"/>
                    </a:lnTo>
                    <a:lnTo>
                      <a:pt x="990" y="809"/>
                    </a:lnTo>
                    <a:lnTo>
                      <a:pt x="994" y="808"/>
                    </a:lnTo>
                    <a:lnTo>
                      <a:pt x="999" y="806"/>
                    </a:lnTo>
                    <a:lnTo>
                      <a:pt x="1003" y="806"/>
                    </a:lnTo>
                    <a:lnTo>
                      <a:pt x="1010" y="803"/>
                    </a:lnTo>
                    <a:lnTo>
                      <a:pt x="1014" y="802"/>
                    </a:lnTo>
                    <a:lnTo>
                      <a:pt x="1015" y="801"/>
                    </a:lnTo>
                    <a:lnTo>
                      <a:pt x="1011" y="798"/>
                    </a:lnTo>
                    <a:lnTo>
                      <a:pt x="1016" y="797"/>
                    </a:lnTo>
                    <a:lnTo>
                      <a:pt x="1012" y="795"/>
                    </a:lnTo>
                    <a:lnTo>
                      <a:pt x="1006" y="794"/>
                    </a:lnTo>
                    <a:lnTo>
                      <a:pt x="1008" y="791"/>
                    </a:lnTo>
                    <a:lnTo>
                      <a:pt x="1008" y="791"/>
                    </a:lnTo>
                    <a:lnTo>
                      <a:pt x="1005" y="794"/>
                    </a:lnTo>
                    <a:lnTo>
                      <a:pt x="1004" y="795"/>
                    </a:lnTo>
                    <a:lnTo>
                      <a:pt x="997" y="794"/>
                    </a:lnTo>
                    <a:lnTo>
                      <a:pt x="997" y="792"/>
                    </a:lnTo>
                    <a:lnTo>
                      <a:pt x="993" y="791"/>
                    </a:lnTo>
                    <a:lnTo>
                      <a:pt x="992" y="792"/>
                    </a:lnTo>
                    <a:lnTo>
                      <a:pt x="989" y="790"/>
                    </a:lnTo>
                    <a:lnTo>
                      <a:pt x="984" y="790"/>
                    </a:lnTo>
                    <a:lnTo>
                      <a:pt x="977" y="787"/>
                    </a:lnTo>
                    <a:lnTo>
                      <a:pt x="982" y="784"/>
                    </a:lnTo>
                    <a:lnTo>
                      <a:pt x="979" y="784"/>
                    </a:lnTo>
                    <a:lnTo>
                      <a:pt x="977" y="783"/>
                    </a:lnTo>
                    <a:lnTo>
                      <a:pt x="974" y="783"/>
                    </a:lnTo>
                    <a:lnTo>
                      <a:pt x="973" y="779"/>
                    </a:lnTo>
                    <a:lnTo>
                      <a:pt x="970" y="777"/>
                    </a:lnTo>
                    <a:lnTo>
                      <a:pt x="970" y="773"/>
                    </a:lnTo>
                    <a:lnTo>
                      <a:pt x="970" y="771"/>
                    </a:lnTo>
                    <a:lnTo>
                      <a:pt x="968" y="768"/>
                    </a:lnTo>
                    <a:lnTo>
                      <a:pt x="970" y="765"/>
                    </a:lnTo>
                    <a:lnTo>
                      <a:pt x="963" y="765"/>
                    </a:lnTo>
                    <a:lnTo>
                      <a:pt x="967" y="760"/>
                    </a:lnTo>
                    <a:lnTo>
                      <a:pt x="969" y="760"/>
                    </a:lnTo>
                    <a:lnTo>
                      <a:pt x="973" y="753"/>
                    </a:lnTo>
                    <a:lnTo>
                      <a:pt x="975" y="751"/>
                    </a:lnTo>
                    <a:lnTo>
                      <a:pt x="975" y="751"/>
                    </a:lnTo>
                    <a:lnTo>
                      <a:pt x="973" y="751"/>
                    </a:lnTo>
                    <a:lnTo>
                      <a:pt x="973" y="750"/>
                    </a:lnTo>
                    <a:lnTo>
                      <a:pt x="970" y="750"/>
                    </a:lnTo>
                    <a:lnTo>
                      <a:pt x="968" y="751"/>
                    </a:lnTo>
                    <a:lnTo>
                      <a:pt x="962" y="753"/>
                    </a:lnTo>
                    <a:lnTo>
                      <a:pt x="961" y="751"/>
                    </a:lnTo>
                    <a:lnTo>
                      <a:pt x="960" y="749"/>
                    </a:lnTo>
                    <a:lnTo>
                      <a:pt x="955" y="746"/>
                    </a:lnTo>
                    <a:lnTo>
                      <a:pt x="951" y="746"/>
                    </a:lnTo>
                    <a:lnTo>
                      <a:pt x="938" y="747"/>
                    </a:lnTo>
                    <a:lnTo>
                      <a:pt x="951" y="743"/>
                    </a:lnTo>
                    <a:lnTo>
                      <a:pt x="954" y="743"/>
                    </a:lnTo>
                    <a:lnTo>
                      <a:pt x="956" y="743"/>
                    </a:lnTo>
                    <a:lnTo>
                      <a:pt x="960" y="740"/>
                    </a:lnTo>
                    <a:lnTo>
                      <a:pt x="963" y="743"/>
                    </a:lnTo>
                    <a:lnTo>
                      <a:pt x="966" y="744"/>
                    </a:lnTo>
                    <a:lnTo>
                      <a:pt x="969" y="744"/>
                    </a:lnTo>
                    <a:lnTo>
                      <a:pt x="973" y="742"/>
                    </a:lnTo>
                    <a:lnTo>
                      <a:pt x="975" y="742"/>
                    </a:lnTo>
                    <a:lnTo>
                      <a:pt x="978" y="738"/>
                    </a:lnTo>
                    <a:lnTo>
                      <a:pt x="981" y="738"/>
                    </a:lnTo>
                    <a:lnTo>
                      <a:pt x="983" y="735"/>
                    </a:lnTo>
                    <a:lnTo>
                      <a:pt x="981" y="732"/>
                    </a:lnTo>
                    <a:lnTo>
                      <a:pt x="983" y="731"/>
                    </a:lnTo>
                    <a:lnTo>
                      <a:pt x="983" y="731"/>
                    </a:lnTo>
                    <a:lnTo>
                      <a:pt x="981" y="730"/>
                    </a:lnTo>
                    <a:lnTo>
                      <a:pt x="976" y="730"/>
                    </a:lnTo>
                    <a:lnTo>
                      <a:pt x="977" y="728"/>
                    </a:lnTo>
                    <a:lnTo>
                      <a:pt x="976" y="725"/>
                    </a:lnTo>
                    <a:lnTo>
                      <a:pt x="979" y="727"/>
                    </a:lnTo>
                    <a:lnTo>
                      <a:pt x="976" y="724"/>
                    </a:lnTo>
                    <a:lnTo>
                      <a:pt x="970" y="722"/>
                    </a:lnTo>
                    <a:lnTo>
                      <a:pt x="961" y="722"/>
                    </a:lnTo>
                    <a:lnTo>
                      <a:pt x="958" y="724"/>
                    </a:lnTo>
                    <a:lnTo>
                      <a:pt x="954" y="724"/>
                    </a:lnTo>
                    <a:lnTo>
                      <a:pt x="945" y="728"/>
                    </a:lnTo>
                    <a:lnTo>
                      <a:pt x="937" y="729"/>
                    </a:lnTo>
                    <a:lnTo>
                      <a:pt x="932" y="731"/>
                    </a:lnTo>
                    <a:lnTo>
                      <a:pt x="929" y="731"/>
                    </a:lnTo>
                    <a:lnTo>
                      <a:pt x="922" y="736"/>
                    </a:lnTo>
                    <a:lnTo>
                      <a:pt x="911" y="743"/>
                    </a:lnTo>
                    <a:lnTo>
                      <a:pt x="903" y="750"/>
                    </a:lnTo>
                    <a:lnTo>
                      <a:pt x="901" y="751"/>
                    </a:lnTo>
                    <a:lnTo>
                      <a:pt x="897" y="754"/>
                    </a:lnTo>
                    <a:lnTo>
                      <a:pt x="893" y="760"/>
                    </a:lnTo>
                    <a:lnTo>
                      <a:pt x="888" y="762"/>
                    </a:lnTo>
                    <a:lnTo>
                      <a:pt x="881" y="766"/>
                    </a:lnTo>
                    <a:lnTo>
                      <a:pt x="872" y="769"/>
                    </a:lnTo>
                    <a:lnTo>
                      <a:pt x="869" y="769"/>
                    </a:lnTo>
                    <a:lnTo>
                      <a:pt x="859" y="769"/>
                    </a:lnTo>
                    <a:lnTo>
                      <a:pt x="873" y="766"/>
                    </a:lnTo>
                    <a:lnTo>
                      <a:pt x="880" y="762"/>
                    </a:lnTo>
                    <a:lnTo>
                      <a:pt x="881" y="761"/>
                    </a:lnTo>
                    <a:lnTo>
                      <a:pt x="888" y="757"/>
                    </a:lnTo>
                    <a:lnTo>
                      <a:pt x="891" y="753"/>
                    </a:lnTo>
                    <a:lnTo>
                      <a:pt x="892" y="750"/>
                    </a:lnTo>
                    <a:lnTo>
                      <a:pt x="895" y="749"/>
                    </a:lnTo>
                    <a:lnTo>
                      <a:pt x="899" y="745"/>
                    </a:lnTo>
                    <a:lnTo>
                      <a:pt x="902" y="743"/>
                    </a:lnTo>
                    <a:lnTo>
                      <a:pt x="903" y="738"/>
                    </a:lnTo>
                    <a:lnTo>
                      <a:pt x="910" y="735"/>
                    </a:lnTo>
                    <a:lnTo>
                      <a:pt x="914" y="729"/>
                    </a:lnTo>
                    <a:lnTo>
                      <a:pt x="915" y="729"/>
                    </a:lnTo>
                    <a:lnTo>
                      <a:pt x="916" y="728"/>
                    </a:lnTo>
                    <a:lnTo>
                      <a:pt x="919" y="724"/>
                    </a:lnTo>
                    <a:lnTo>
                      <a:pt x="922" y="724"/>
                    </a:lnTo>
                    <a:lnTo>
                      <a:pt x="923" y="721"/>
                    </a:lnTo>
                    <a:lnTo>
                      <a:pt x="927" y="718"/>
                    </a:lnTo>
                    <a:lnTo>
                      <a:pt x="929" y="721"/>
                    </a:lnTo>
                    <a:lnTo>
                      <a:pt x="930" y="721"/>
                    </a:lnTo>
                    <a:lnTo>
                      <a:pt x="932" y="716"/>
                    </a:lnTo>
                    <a:lnTo>
                      <a:pt x="938" y="716"/>
                    </a:lnTo>
                    <a:lnTo>
                      <a:pt x="940" y="715"/>
                    </a:lnTo>
                    <a:lnTo>
                      <a:pt x="945" y="715"/>
                    </a:lnTo>
                    <a:lnTo>
                      <a:pt x="946" y="714"/>
                    </a:lnTo>
                    <a:lnTo>
                      <a:pt x="946" y="709"/>
                    </a:lnTo>
                    <a:lnTo>
                      <a:pt x="947" y="708"/>
                    </a:lnTo>
                    <a:lnTo>
                      <a:pt x="948" y="706"/>
                    </a:lnTo>
                    <a:lnTo>
                      <a:pt x="952" y="703"/>
                    </a:lnTo>
                    <a:lnTo>
                      <a:pt x="958" y="699"/>
                    </a:lnTo>
                    <a:lnTo>
                      <a:pt x="961" y="698"/>
                    </a:lnTo>
                    <a:lnTo>
                      <a:pt x="959" y="696"/>
                    </a:lnTo>
                    <a:lnTo>
                      <a:pt x="962" y="693"/>
                    </a:lnTo>
                    <a:lnTo>
                      <a:pt x="966" y="692"/>
                    </a:lnTo>
                    <a:lnTo>
                      <a:pt x="968" y="695"/>
                    </a:lnTo>
                    <a:lnTo>
                      <a:pt x="971" y="695"/>
                    </a:lnTo>
                    <a:lnTo>
                      <a:pt x="978" y="695"/>
                    </a:lnTo>
                    <a:lnTo>
                      <a:pt x="983" y="696"/>
                    </a:lnTo>
                    <a:lnTo>
                      <a:pt x="984" y="696"/>
                    </a:lnTo>
                    <a:lnTo>
                      <a:pt x="986" y="698"/>
                    </a:lnTo>
                    <a:lnTo>
                      <a:pt x="990" y="695"/>
                    </a:lnTo>
                    <a:lnTo>
                      <a:pt x="992" y="698"/>
                    </a:lnTo>
                    <a:lnTo>
                      <a:pt x="994" y="698"/>
                    </a:lnTo>
                    <a:lnTo>
                      <a:pt x="998" y="695"/>
                    </a:lnTo>
                    <a:lnTo>
                      <a:pt x="1001" y="698"/>
                    </a:lnTo>
                    <a:lnTo>
                      <a:pt x="1005" y="699"/>
                    </a:lnTo>
                    <a:lnTo>
                      <a:pt x="1007" y="696"/>
                    </a:lnTo>
                    <a:lnTo>
                      <a:pt x="1010" y="696"/>
                    </a:lnTo>
                    <a:lnTo>
                      <a:pt x="1013" y="699"/>
                    </a:lnTo>
                    <a:lnTo>
                      <a:pt x="1015" y="699"/>
                    </a:lnTo>
                    <a:lnTo>
                      <a:pt x="1018" y="699"/>
                    </a:lnTo>
                    <a:lnTo>
                      <a:pt x="1022" y="700"/>
                    </a:lnTo>
                    <a:lnTo>
                      <a:pt x="1023" y="700"/>
                    </a:lnTo>
                    <a:lnTo>
                      <a:pt x="1027" y="699"/>
                    </a:lnTo>
                    <a:lnTo>
                      <a:pt x="1030" y="700"/>
                    </a:lnTo>
                    <a:lnTo>
                      <a:pt x="1030" y="702"/>
                    </a:lnTo>
                    <a:lnTo>
                      <a:pt x="1031" y="702"/>
                    </a:lnTo>
                    <a:lnTo>
                      <a:pt x="1038" y="700"/>
                    </a:lnTo>
                    <a:lnTo>
                      <a:pt x="1040" y="700"/>
                    </a:lnTo>
                    <a:lnTo>
                      <a:pt x="1043" y="699"/>
                    </a:lnTo>
                    <a:lnTo>
                      <a:pt x="1045" y="700"/>
                    </a:lnTo>
                    <a:lnTo>
                      <a:pt x="1050" y="700"/>
                    </a:lnTo>
                    <a:lnTo>
                      <a:pt x="1051" y="701"/>
                    </a:lnTo>
                    <a:lnTo>
                      <a:pt x="1053" y="700"/>
                    </a:lnTo>
                    <a:lnTo>
                      <a:pt x="1055" y="698"/>
                    </a:lnTo>
                    <a:lnTo>
                      <a:pt x="1058" y="698"/>
                    </a:lnTo>
                    <a:lnTo>
                      <a:pt x="1060" y="696"/>
                    </a:lnTo>
                    <a:lnTo>
                      <a:pt x="1060" y="698"/>
                    </a:lnTo>
                    <a:lnTo>
                      <a:pt x="1063" y="694"/>
                    </a:lnTo>
                    <a:lnTo>
                      <a:pt x="1065" y="693"/>
                    </a:lnTo>
                    <a:lnTo>
                      <a:pt x="1066" y="692"/>
                    </a:lnTo>
                    <a:lnTo>
                      <a:pt x="1068" y="692"/>
                    </a:lnTo>
                    <a:lnTo>
                      <a:pt x="1070" y="688"/>
                    </a:lnTo>
                    <a:lnTo>
                      <a:pt x="1071" y="685"/>
                    </a:lnTo>
                    <a:lnTo>
                      <a:pt x="1073" y="686"/>
                    </a:lnTo>
                    <a:lnTo>
                      <a:pt x="1074" y="684"/>
                    </a:lnTo>
                    <a:lnTo>
                      <a:pt x="1074" y="684"/>
                    </a:lnTo>
                    <a:lnTo>
                      <a:pt x="1073" y="683"/>
                    </a:lnTo>
                    <a:lnTo>
                      <a:pt x="1075" y="680"/>
                    </a:lnTo>
                    <a:lnTo>
                      <a:pt x="1079" y="680"/>
                    </a:lnTo>
                    <a:lnTo>
                      <a:pt x="1080" y="680"/>
                    </a:lnTo>
                    <a:lnTo>
                      <a:pt x="1080" y="678"/>
                    </a:lnTo>
                    <a:lnTo>
                      <a:pt x="1082" y="677"/>
                    </a:lnTo>
                    <a:lnTo>
                      <a:pt x="1085" y="679"/>
                    </a:lnTo>
                    <a:lnTo>
                      <a:pt x="1087" y="679"/>
                    </a:lnTo>
                    <a:lnTo>
                      <a:pt x="1092" y="677"/>
                    </a:lnTo>
                    <a:lnTo>
                      <a:pt x="1093" y="678"/>
                    </a:lnTo>
                    <a:lnTo>
                      <a:pt x="1094" y="679"/>
                    </a:lnTo>
                    <a:lnTo>
                      <a:pt x="1096" y="677"/>
                    </a:lnTo>
                    <a:lnTo>
                      <a:pt x="1098" y="679"/>
                    </a:lnTo>
                    <a:lnTo>
                      <a:pt x="1100" y="679"/>
                    </a:lnTo>
                    <a:lnTo>
                      <a:pt x="1101" y="677"/>
                    </a:lnTo>
                    <a:lnTo>
                      <a:pt x="1102" y="677"/>
                    </a:lnTo>
                    <a:lnTo>
                      <a:pt x="1104" y="674"/>
                    </a:lnTo>
                    <a:lnTo>
                      <a:pt x="1107" y="674"/>
                    </a:lnTo>
                    <a:lnTo>
                      <a:pt x="1109" y="672"/>
                    </a:lnTo>
                    <a:lnTo>
                      <a:pt x="1112" y="672"/>
                    </a:lnTo>
                    <a:lnTo>
                      <a:pt x="1117" y="669"/>
                    </a:lnTo>
                    <a:lnTo>
                      <a:pt x="1118" y="666"/>
                    </a:lnTo>
                    <a:lnTo>
                      <a:pt x="1119" y="666"/>
                    </a:lnTo>
                    <a:lnTo>
                      <a:pt x="1120" y="664"/>
                    </a:lnTo>
                    <a:lnTo>
                      <a:pt x="1122" y="663"/>
                    </a:lnTo>
                    <a:lnTo>
                      <a:pt x="1120" y="662"/>
                    </a:lnTo>
                    <a:lnTo>
                      <a:pt x="1118" y="663"/>
                    </a:lnTo>
                    <a:lnTo>
                      <a:pt x="1114" y="658"/>
                    </a:lnTo>
                    <a:lnTo>
                      <a:pt x="1118" y="658"/>
                    </a:lnTo>
                    <a:lnTo>
                      <a:pt x="1118" y="658"/>
                    </a:lnTo>
                    <a:lnTo>
                      <a:pt x="1114" y="656"/>
                    </a:lnTo>
                    <a:lnTo>
                      <a:pt x="1108" y="649"/>
                    </a:lnTo>
                    <a:lnTo>
                      <a:pt x="1116" y="654"/>
                    </a:lnTo>
                    <a:lnTo>
                      <a:pt x="1117" y="654"/>
                    </a:lnTo>
                    <a:lnTo>
                      <a:pt x="1118" y="650"/>
                    </a:lnTo>
                    <a:lnTo>
                      <a:pt x="1120" y="650"/>
                    </a:lnTo>
                    <a:lnTo>
                      <a:pt x="1120" y="649"/>
                    </a:lnTo>
                    <a:lnTo>
                      <a:pt x="1116" y="647"/>
                    </a:lnTo>
                    <a:lnTo>
                      <a:pt x="1120" y="643"/>
                    </a:lnTo>
                    <a:lnTo>
                      <a:pt x="1123" y="643"/>
                    </a:lnTo>
                    <a:lnTo>
                      <a:pt x="1124" y="643"/>
                    </a:lnTo>
                    <a:lnTo>
                      <a:pt x="1124" y="642"/>
                    </a:lnTo>
                    <a:lnTo>
                      <a:pt x="1119" y="640"/>
                    </a:lnTo>
                    <a:lnTo>
                      <a:pt x="1118" y="635"/>
                    </a:lnTo>
                    <a:lnTo>
                      <a:pt x="1119" y="635"/>
                    </a:lnTo>
                    <a:lnTo>
                      <a:pt x="1119" y="635"/>
                    </a:lnTo>
                    <a:lnTo>
                      <a:pt x="1114" y="635"/>
                    </a:lnTo>
                    <a:lnTo>
                      <a:pt x="1115" y="632"/>
                    </a:lnTo>
                    <a:lnTo>
                      <a:pt x="1112" y="632"/>
                    </a:lnTo>
                    <a:lnTo>
                      <a:pt x="1109" y="633"/>
                    </a:lnTo>
                    <a:lnTo>
                      <a:pt x="1108" y="636"/>
                    </a:lnTo>
                    <a:lnTo>
                      <a:pt x="1105" y="639"/>
                    </a:lnTo>
                    <a:lnTo>
                      <a:pt x="1103" y="635"/>
                    </a:lnTo>
                    <a:lnTo>
                      <a:pt x="1097" y="635"/>
                    </a:lnTo>
                    <a:lnTo>
                      <a:pt x="1102" y="630"/>
                    </a:lnTo>
                    <a:lnTo>
                      <a:pt x="1104" y="630"/>
                    </a:lnTo>
                    <a:lnTo>
                      <a:pt x="1107" y="628"/>
                    </a:lnTo>
                    <a:lnTo>
                      <a:pt x="1107" y="626"/>
                    </a:lnTo>
                    <a:lnTo>
                      <a:pt x="1105" y="621"/>
                    </a:lnTo>
                    <a:lnTo>
                      <a:pt x="1101" y="621"/>
                    </a:lnTo>
                    <a:lnTo>
                      <a:pt x="1097" y="621"/>
                    </a:lnTo>
                    <a:lnTo>
                      <a:pt x="1102" y="624"/>
                    </a:lnTo>
                    <a:lnTo>
                      <a:pt x="1095" y="625"/>
                    </a:lnTo>
                    <a:lnTo>
                      <a:pt x="1092" y="624"/>
                    </a:lnTo>
                    <a:lnTo>
                      <a:pt x="1086" y="626"/>
                    </a:lnTo>
                    <a:lnTo>
                      <a:pt x="1083" y="626"/>
                    </a:lnTo>
                    <a:lnTo>
                      <a:pt x="1080" y="629"/>
                    </a:lnTo>
                    <a:lnTo>
                      <a:pt x="1079" y="633"/>
                    </a:lnTo>
                    <a:lnTo>
                      <a:pt x="1077" y="633"/>
                    </a:lnTo>
                    <a:lnTo>
                      <a:pt x="1073" y="635"/>
                    </a:lnTo>
                    <a:lnTo>
                      <a:pt x="1068" y="635"/>
                    </a:lnTo>
                    <a:lnTo>
                      <a:pt x="1066" y="641"/>
                    </a:lnTo>
                    <a:lnTo>
                      <a:pt x="1064" y="641"/>
                    </a:lnTo>
                    <a:lnTo>
                      <a:pt x="1063" y="642"/>
                    </a:lnTo>
                    <a:lnTo>
                      <a:pt x="1059" y="641"/>
                    </a:lnTo>
                    <a:lnTo>
                      <a:pt x="1058" y="637"/>
                    </a:lnTo>
                    <a:lnTo>
                      <a:pt x="1062" y="635"/>
                    </a:lnTo>
                    <a:lnTo>
                      <a:pt x="1063" y="635"/>
                    </a:lnTo>
                    <a:lnTo>
                      <a:pt x="1057" y="630"/>
                    </a:lnTo>
                    <a:lnTo>
                      <a:pt x="1057" y="629"/>
                    </a:lnTo>
                    <a:lnTo>
                      <a:pt x="1053" y="628"/>
                    </a:lnTo>
                    <a:lnTo>
                      <a:pt x="1055" y="626"/>
                    </a:lnTo>
                    <a:lnTo>
                      <a:pt x="1053" y="618"/>
                    </a:lnTo>
                    <a:lnTo>
                      <a:pt x="1060" y="628"/>
                    </a:lnTo>
                    <a:lnTo>
                      <a:pt x="1064" y="630"/>
                    </a:lnTo>
                    <a:lnTo>
                      <a:pt x="1065" y="630"/>
                    </a:lnTo>
                    <a:lnTo>
                      <a:pt x="1065" y="627"/>
                    </a:lnTo>
                    <a:lnTo>
                      <a:pt x="1070" y="627"/>
                    </a:lnTo>
                    <a:lnTo>
                      <a:pt x="1071" y="625"/>
                    </a:lnTo>
                    <a:lnTo>
                      <a:pt x="1072" y="625"/>
                    </a:lnTo>
                    <a:lnTo>
                      <a:pt x="1073" y="620"/>
                    </a:lnTo>
                    <a:lnTo>
                      <a:pt x="1082" y="618"/>
                    </a:lnTo>
                    <a:lnTo>
                      <a:pt x="1088" y="618"/>
                    </a:lnTo>
                    <a:lnTo>
                      <a:pt x="1090" y="615"/>
                    </a:lnTo>
                    <a:lnTo>
                      <a:pt x="1096" y="613"/>
                    </a:lnTo>
                    <a:lnTo>
                      <a:pt x="1097" y="614"/>
                    </a:lnTo>
                    <a:lnTo>
                      <a:pt x="1102" y="613"/>
                    </a:lnTo>
                    <a:lnTo>
                      <a:pt x="1102" y="612"/>
                    </a:lnTo>
                    <a:lnTo>
                      <a:pt x="1105" y="612"/>
                    </a:lnTo>
                    <a:lnTo>
                      <a:pt x="1104" y="611"/>
                    </a:lnTo>
                    <a:lnTo>
                      <a:pt x="1095" y="609"/>
                    </a:lnTo>
                    <a:lnTo>
                      <a:pt x="1098" y="606"/>
                    </a:lnTo>
                    <a:lnTo>
                      <a:pt x="1100" y="606"/>
                    </a:lnTo>
                    <a:lnTo>
                      <a:pt x="1101" y="605"/>
                    </a:lnTo>
                    <a:lnTo>
                      <a:pt x="1101" y="605"/>
                    </a:lnTo>
                    <a:lnTo>
                      <a:pt x="1096" y="605"/>
                    </a:lnTo>
                    <a:lnTo>
                      <a:pt x="1094" y="609"/>
                    </a:lnTo>
                    <a:lnTo>
                      <a:pt x="1089" y="606"/>
                    </a:lnTo>
                    <a:lnTo>
                      <a:pt x="1086" y="607"/>
                    </a:lnTo>
                    <a:lnTo>
                      <a:pt x="1085" y="603"/>
                    </a:lnTo>
                    <a:lnTo>
                      <a:pt x="1087" y="603"/>
                    </a:lnTo>
                    <a:lnTo>
                      <a:pt x="1087" y="599"/>
                    </a:lnTo>
                    <a:lnTo>
                      <a:pt x="1082" y="603"/>
                    </a:lnTo>
                    <a:lnTo>
                      <a:pt x="1083" y="599"/>
                    </a:lnTo>
                    <a:lnTo>
                      <a:pt x="1077" y="605"/>
                    </a:lnTo>
                    <a:lnTo>
                      <a:pt x="1073" y="604"/>
                    </a:lnTo>
                    <a:lnTo>
                      <a:pt x="1077" y="599"/>
                    </a:lnTo>
                    <a:lnTo>
                      <a:pt x="1078" y="598"/>
                    </a:lnTo>
                    <a:lnTo>
                      <a:pt x="1077" y="599"/>
                    </a:lnTo>
                    <a:lnTo>
                      <a:pt x="1074" y="598"/>
                    </a:lnTo>
                    <a:lnTo>
                      <a:pt x="1070" y="602"/>
                    </a:lnTo>
                    <a:lnTo>
                      <a:pt x="1066" y="600"/>
                    </a:lnTo>
                    <a:lnTo>
                      <a:pt x="1068" y="597"/>
                    </a:lnTo>
                    <a:lnTo>
                      <a:pt x="1065" y="600"/>
                    </a:lnTo>
                    <a:lnTo>
                      <a:pt x="1062" y="602"/>
                    </a:lnTo>
                    <a:lnTo>
                      <a:pt x="1050" y="595"/>
                    </a:lnTo>
                    <a:lnTo>
                      <a:pt x="1062" y="597"/>
                    </a:lnTo>
                    <a:lnTo>
                      <a:pt x="1064" y="596"/>
                    </a:lnTo>
                    <a:lnTo>
                      <a:pt x="1068" y="590"/>
                    </a:lnTo>
                    <a:lnTo>
                      <a:pt x="1071" y="588"/>
                    </a:lnTo>
                    <a:lnTo>
                      <a:pt x="1070" y="587"/>
                    </a:lnTo>
                    <a:lnTo>
                      <a:pt x="1068" y="589"/>
                    </a:lnTo>
                    <a:lnTo>
                      <a:pt x="1065" y="589"/>
                    </a:lnTo>
                    <a:lnTo>
                      <a:pt x="1065" y="587"/>
                    </a:lnTo>
                    <a:lnTo>
                      <a:pt x="1066" y="584"/>
                    </a:lnTo>
                    <a:lnTo>
                      <a:pt x="1066" y="582"/>
                    </a:lnTo>
                    <a:lnTo>
                      <a:pt x="1065" y="581"/>
                    </a:lnTo>
                    <a:lnTo>
                      <a:pt x="1062" y="583"/>
                    </a:lnTo>
                    <a:lnTo>
                      <a:pt x="1059" y="581"/>
                    </a:lnTo>
                    <a:lnTo>
                      <a:pt x="1060" y="578"/>
                    </a:lnTo>
                    <a:lnTo>
                      <a:pt x="1056" y="578"/>
                    </a:lnTo>
                    <a:lnTo>
                      <a:pt x="1058" y="576"/>
                    </a:lnTo>
                    <a:lnTo>
                      <a:pt x="1058" y="575"/>
                    </a:lnTo>
                    <a:lnTo>
                      <a:pt x="1058" y="574"/>
                    </a:lnTo>
                    <a:lnTo>
                      <a:pt x="1057" y="574"/>
                    </a:lnTo>
                    <a:lnTo>
                      <a:pt x="1055" y="574"/>
                    </a:lnTo>
                    <a:lnTo>
                      <a:pt x="1053" y="575"/>
                    </a:lnTo>
                    <a:lnTo>
                      <a:pt x="1051" y="576"/>
                    </a:lnTo>
                    <a:lnTo>
                      <a:pt x="1045" y="574"/>
                    </a:lnTo>
                    <a:lnTo>
                      <a:pt x="1045" y="571"/>
                    </a:lnTo>
                    <a:lnTo>
                      <a:pt x="1049" y="571"/>
                    </a:lnTo>
                    <a:lnTo>
                      <a:pt x="1050" y="570"/>
                    </a:lnTo>
                    <a:lnTo>
                      <a:pt x="1053" y="569"/>
                    </a:lnTo>
                    <a:lnTo>
                      <a:pt x="1052" y="568"/>
                    </a:lnTo>
                    <a:lnTo>
                      <a:pt x="1049" y="566"/>
                    </a:lnTo>
                    <a:lnTo>
                      <a:pt x="1049" y="563"/>
                    </a:lnTo>
                    <a:lnTo>
                      <a:pt x="1042" y="559"/>
                    </a:lnTo>
                    <a:lnTo>
                      <a:pt x="1051" y="559"/>
                    </a:lnTo>
                    <a:lnTo>
                      <a:pt x="1055" y="561"/>
                    </a:lnTo>
                    <a:lnTo>
                      <a:pt x="1056" y="561"/>
                    </a:lnTo>
                    <a:lnTo>
                      <a:pt x="1052" y="559"/>
                    </a:lnTo>
                    <a:lnTo>
                      <a:pt x="1055" y="556"/>
                    </a:lnTo>
                    <a:lnTo>
                      <a:pt x="1058" y="556"/>
                    </a:lnTo>
                    <a:lnTo>
                      <a:pt x="1062" y="554"/>
                    </a:lnTo>
                    <a:lnTo>
                      <a:pt x="1063" y="553"/>
                    </a:lnTo>
                    <a:lnTo>
                      <a:pt x="1064" y="552"/>
                    </a:lnTo>
                    <a:lnTo>
                      <a:pt x="1062" y="551"/>
                    </a:lnTo>
                    <a:lnTo>
                      <a:pt x="1059" y="551"/>
                    </a:lnTo>
                    <a:lnTo>
                      <a:pt x="1055" y="548"/>
                    </a:lnTo>
                    <a:lnTo>
                      <a:pt x="1058" y="546"/>
                    </a:lnTo>
                    <a:lnTo>
                      <a:pt x="1058" y="545"/>
                    </a:lnTo>
                    <a:lnTo>
                      <a:pt x="1058" y="545"/>
                    </a:lnTo>
                    <a:lnTo>
                      <a:pt x="1055" y="545"/>
                    </a:lnTo>
                    <a:lnTo>
                      <a:pt x="1053" y="544"/>
                    </a:lnTo>
                    <a:lnTo>
                      <a:pt x="1051" y="544"/>
                    </a:lnTo>
                    <a:lnTo>
                      <a:pt x="1046" y="539"/>
                    </a:lnTo>
                    <a:lnTo>
                      <a:pt x="1052" y="539"/>
                    </a:lnTo>
                    <a:lnTo>
                      <a:pt x="1053" y="538"/>
                    </a:lnTo>
                    <a:lnTo>
                      <a:pt x="1056" y="539"/>
                    </a:lnTo>
                    <a:lnTo>
                      <a:pt x="1058" y="537"/>
                    </a:lnTo>
                    <a:lnTo>
                      <a:pt x="1057" y="533"/>
                    </a:lnTo>
                    <a:lnTo>
                      <a:pt x="1055" y="532"/>
                    </a:lnTo>
                    <a:lnTo>
                      <a:pt x="1053" y="533"/>
                    </a:lnTo>
                    <a:lnTo>
                      <a:pt x="1051" y="532"/>
                    </a:lnTo>
                    <a:lnTo>
                      <a:pt x="1045" y="537"/>
                    </a:lnTo>
                    <a:lnTo>
                      <a:pt x="1049" y="529"/>
                    </a:lnTo>
                    <a:lnTo>
                      <a:pt x="1052" y="526"/>
                    </a:lnTo>
                    <a:lnTo>
                      <a:pt x="1053" y="526"/>
                    </a:lnTo>
                    <a:lnTo>
                      <a:pt x="1053" y="525"/>
                    </a:lnTo>
                    <a:lnTo>
                      <a:pt x="1052" y="525"/>
                    </a:lnTo>
                    <a:lnTo>
                      <a:pt x="1050" y="526"/>
                    </a:lnTo>
                    <a:lnTo>
                      <a:pt x="1046" y="526"/>
                    </a:lnTo>
                    <a:lnTo>
                      <a:pt x="1037" y="531"/>
                    </a:lnTo>
                    <a:lnTo>
                      <a:pt x="1045" y="521"/>
                    </a:lnTo>
                    <a:lnTo>
                      <a:pt x="1049" y="521"/>
                    </a:lnTo>
                    <a:lnTo>
                      <a:pt x="1051" y="519"/>
                    </a:lnTo>
                    <a:lnTo>
                      <a:pt x="1051" y="518"/>
                    </a:lnTo>
                    <a:lnTo>
                      <a:pt x="1049" y="518"/>
                    </a:lnTo>
                    <a:lnTo>
                      <a:pt x="1045" y="518"/>
                    </a:lnTo>
                    <a:lnTo>
                      <a:pt x="1037" y="522"/>
                    </a:lnTo>
                    <a:lnTo>
                      <a:pt x="1040" y="517"/>
                    </a:lnTo>
                    <a:lnTo>
                      <a:pt x="1040" y="515"/>
                    </a:lnTo>
                    <a:lnTo>
                      <a:pt x="1042" y="510"/>
                    </a:lnTo>
                    <a:lnTo>
                      <a:pt x="1044" y="512"/>
                    </a:lnTo>
                    <a:lnTo>
                      <a:pt x="1049" y="512"/>
                    </a:lnTo>
                    <a:lnTo>
                      <a:pt x="1050" y="510"/>
                    </a:lnTo>
                    <a:lnTo>
                      <a:pt x="1050" y="509"/>
                    </a:lnTo>
                    <a:lnTo>
                      <a:pt x="1049" y="510"/>
                    </a:lnTo>
                    <a:lnTo>
                      <a:pt x="1044" y="508"/>
                    </a:lnTo>
                    <a:lnTo>
                      <a:pt x="1049" y="504"/>
                    </a:lnTo>
                    <a:lnTo>
                      <a:pt x="1049" y="503"/>
                    </a:lnTo>
                    <a:lnTo>
                      <a:pt x="1048" y="503"/>
                    </a:lnTo>
                    <a:lnTo>
                      <a:pt x="1041" y="504"/>
                    </a:lnTo>
                    <a:lnTo>
                      <a:pt x="1036" y="502"/>
                    </a:lnTo>
                    <a:lnTo>
                      <a:pt x="1040" y="499"/>
                    </a:lnTo>
                    <a:lnTo>
                      <a:pt x="1043" y="500"/>
                    </a:lnTo>
                    <a:lnTo>
                      <a:pt x="1045" y="499"/>
                    </a:lnTo>
                    <a:lnTo>
                      <a:pt x="1046" y="496"/>
                    </a:lnTo>
                    <a:lnTo>
                      <a:pt x="1045" y="496"/>
                    </a:lnTo>
                    <a:lnTo>
                      <a:pt x="1045" y="495"/>
                    </a:lnTo>
                    <a:lnTo>
                      <a:pt x="1044" y="496"/>
                    </a:lnTo>
                    <a:lnTo>
                      <a:pt x="1042" y="496"/>
                    </a:lnTo>
                    <a:lnTo>
                      <a:pt x="1041" y="494"/>
                    </a:lnTo>
                    <a:lnTo>
                      <a:pt x="1037" y="490"/>
                    </a:lnTo>
                    <a:lnTo>
                      <a:pt x="1042" y="489"/>
                    </a:lnTo>
                    <a:lnTo>
                      <a:pt x="1043" y="489"/>
                    </a:lnTo>
                    <a:lnTo>
                      <a:pt x="1043" y="487"/>
                    </a:lnTo>
                    <a:lnTo>
                      <a:pt x="1041" y="485"/>
                    </a:lnTo>
                    <a:lnTo>
                      <a:pt x="1040" y="480"/>
                    </a:lnTo>
                    <a:lnTo>
                      <a:pt x="1042" y="479"/>
                    </a:lnTo>
                    <a:lnTo>
                      <a:pt x="1042" y="479"/>
                    </a:lnTo>
                    <a:lnTo>
                      <a:pt x="1038" y="479"/>
                    </a:lnTo>
                    <a:lnTo>
                      <a:pt x="1041" y="475"/>
                    </a:lnTo>
                    <a:lnTo>
                      <a:pt x="1041" y="474"/>
                    </a:lnTo>
                    <a:lnTo>
                      <a:pt x="1037" y="474"/>
                    </a:lnTo>
                    <a:lnTo>
                      <a:pt x="1037" y="471"/>
                    </a:lnTo>
                    <a:lnTo>
                      <a:pt x="1040" y="471"/>
                    </a:lnTo>
                    <a:lnTo>
                      <a:pt x="1041" y="470"/>
                    </a:lnTo>
                    <a:lnTo>
                      <a:pt x="1038" y="469"/>
                    </a:lnTo>
                    <a:lnTo>
                      <a:pt x="1040" y="465"/>
                    </a:lnTo>
                    <a:lnTo>
                      <a:pt x="1036" y="467"/>
                    </a:lnTo>
                    <a:lnTo>
                      <a:pt x="1036" y="467"/>
                    </a:lnTo>
                    <a:lnTo>
                      <a:pt x="1034" y="471"/>
                    </a:lnTo>
                    <a:lnTo>
                      <a:pt x="1031" y="474"/>
                    </a:lnTo>
                    <a:lnTo>
                      <a:pt x="1030" y="477"/>
                    </a:lnTo>
                    <a:lnTo>
                      <a:pt x="1029" y="478"/>
                    </a:lnTo>
                    <a:lnTo>
                      <a:pt x="1029" y="484"/>
                    </a:lnTo>
                    <a:lnTo>
                      <a:pt x="1026" y="480"/>
                    </a:lnTo>
                    <a:lnTo>
                      <a:pt x="1026" y="480"/>
                    </a:lnTo>
                    <a:lnTo>
                      <a:pt x="1023" y="484"/>
                    </a:lnTo>
                    <a:lnTo>
                      <a:pt x="1023" y="485"/>
                    </a:lnTo>
                    <a:lnTo>
                      <a:pt x="1026" y="485"/>
                    </a:lnTo>
                    <a:lnTo>
                      <a:pt x="1028" y="488"/>
                    </a:lnTo>
                    <a:lnTo>
                      <a:pt x="1028" y="493"/>
                    </a:lnTo>
                    <a:lnTo>
                      <a:pt x="1023" y="488"/>
                    </a:lnTo>
                    <a:lnTo>
                      <a:pt x="1023" y="488"/>
                    </a:lnTo>
                    <a:lnTo>
                      <a:pt x="1022" y="490"/>
                    </a:lnTo>
                    <a:lnTo>
                      <a:pt x="1020" y="493"/>
                    </a:lnTo>
                    <a:lnTo>
                      <a:pt x="1018" y="495"/>
                    </a:lnTo>
                    <a:lnTo>
                      <a:pt x="1018" y="499"/>
                    </a:lnTo>
                    <a:lnTo>
                      <a:pt x="1014" y="500"/>
                    </a:lnTo>
                    <a:lnTo>
                      <a:pt x="1013" y="501"/>
                    </a:lnTo>
                    <a:lnTo>
                      <a:pt x="1014" y="503"/>
                    </a:lnTo>
                    <a:lnTo>
                      <a:pt x="1012" y="503"/>
                    </a:lnTo>
                    <a:lnTo>
                      <a:pt x="1012" y="508"/>
                    </a:lnTo>
                    <a:lnTo>
                      <a:pt x="1006" y="521"/>
                    </a:lnTo>
                    <a:lnTo>
                      <a:pt x="1008" y="509"/>
                    </a:lnTo>
                    <a:lnTo>
                      <a:pt x="1007" y="504"/>
                    </a:lnTo>
                    <a:lnTo>
                      <a:pt x="1006" y="503"/>
                    </a:lnTo>
                    <a:lnTo>
                      <a:pt x="1004" y="506"/>
                    </a:lnTo>
                    <a:lnTo>
                      <a:pt x="1001" y="508"/>
                    </a:lnTo>
                    <a:lnTo>
                      <a:pt x="1001" y="511"/>
                    </a:lnTo>
                    <a:lnTo>
                      <a:pt x="998" y="512"/>
                    </a:lnTo>
                    <a:lnTo>
                      <a:pt x="996" y="515"/>
                    </a:lnTo>
                    <a:lnTo>
                      <a:pt x="994" y="512"/>
                    </a:lnTo>
                    <a:lnTo>
                      <a:pt x="993" y="512"/>
                    </a:lnTo>
                    <a:lnTo>
                      <a:pt x="991" y="515"/>
                    </a:lnTo>
                    <a:lnTo>
                      <a:pt x="988" y="515"/>
                    </a:lnTo>
                    <a:lnTo>
                      <a:pt x="985" y="517"/>
                    </a:lnTo>
                    <a:lnTo>
                      <a:pt x="985" y="521"/>
                    </a:lnTo>
                    <a:lnTo>
                      <a:pt x="976" y="530"/>
                    </a:lnTo>
                    <a:lnTo>
                      <a:pt x="981" y="521"/>
                    </a:lnTo>
                    <a:lnTo>
                      <a:pt x="979" y="518"/>
                    </a:lnTo>
                    <a:lnTo>
                      <a:pt x="981" y="517"/>
                    </a:lnTo>
                    <a:lnTo>
                      <a:pt x="981" y="511"/>
                    </a:lnTo>
                    <a:lnTo>
                      <a:pt x="981" y="510"/>
                    </a:lnTo>
                    <a:lnTo>
                      <a:pt x="978" y="512"/>
                    </a:lnTo>
                    <a:lnTo>
                      <a:pt x="974" y="521"/>
                    </a:lnTo>
                    <a:lnTo>
                      <a:pt x="966" y="525"/>
                    </a:lnTo>
                    <a:lnTo>
                      <a:pt x="971" y="518"/>
                    </a:lnTo>
                    <a:lnTo>
                      <a:pt x="971" y="515"/>
                    </a:lnTo>
                    <a:lnTo>
                      <a:pt x="975" y="510"/>
                    </a:lnTo>
                    <a:lnTo>
                      <a:pt x="975" y="507"/>
                    </a:lnTo>
                    <a:lnTo>
                      <a:pt x="976" y="503"/>
                    </a:lnTo>
                    <a:lnTo>
                      <a:pt x="974" y="501"/>
                    </a:lnTo>
                    <a:lnTo>
                      <a:pt x="971" y="499"/>
                    </a:lnTo>
                    <a:lnTo>
                      <a:pt x="971" y="499"/>
                    </a:lnTo>
                    <a:lnTo>
                      <a:pt x="971" y="502"/>
                    </a:lnTo>
                    <a:lnTo>
                      <a:pt x="969" y="502"/>
                    </a:lnTo>
                    <a:lnTo>
                      <a:pt x="966" y="500"/>
                    </a:lnTo>
                    <a:lnTo>
                      <a:pt x="959" y="490"/>
                    </a:lnTo>
                    <a:lnTo>
                      <a:pt x="962" y="493"/>
                    </a:lnTo>
                    <a:lnTo>
                      <a:pt x="963" y="490"/>
                    </a:lnTo>
                    <a:lnTo>
                      <a:pt x="962" y="490"/>
                    </a:lnTo>
                    <a:lnTo>
                      <a:pt x="961" y="489"/>
                    </a:lnTo>
                    <a:lnTo>
                      <a:pt x="964" y="484"/>
                    </a:lnTo>
                    <a:lnTo>
                      <a:pt x="966" y="482"/>
                    </a:lnTo>
                    <a:lnTo>
                      <a:pt x="968" y="479"/>
                    </a:lnTo>
                    <a:lnTo>
                      <a:pt x="968" y="474"/>
                    </a:lnTo>
                    <a:lnTo>
                      <a:pt x="964" y="471"/>
                    </a:lnTo>
                    <a:lnTo>
                      <a:pt x="959" y="470"/>
                    </a:lnTo>
                    <a:lnTo>
                      <a:pt x="952" y="466"/>
                    </a:lnTo>
                    <a:lnTo>
                      <a:pt x="952" y="464"/>
                    </a:lnTo>
                    <a:lnTo>
                      <a:pt x="960" y="466"/>
                    </a:lnTo>
                    <a:lnTo>
                      <a:pt x="966" y="467"/>
                    </a:lnTo>
                    <a:lnTo>
                      <a:pt x="967" y="463"/>
                    </a:lnTo>
                    <a:lnTo>
                      <a:pt x="969" y="459"/>
                    </a:lnTo>
                    <a:lnTo>
                      <a:pt x="969" y="456"/>
                    </a:lnTo>
                    <a:lnTo>
                      <a:pt x="973" y="451"/>
                    </a:lnTo>
                    <a:lnTo>
                      <a:pt x="976" y="450"/>
                    </a:lnTo>
                    <a:lnTo>
                      <a:pt x="977" y="445"/>
                    </a:lnTo>
                    <a:lnTo>
                      <a:pt x="977" y="442"/>
                    </a:lnTo>
                    <a:lnTo>
                      <a:pt x="977" y="442"/>
                    </a:lnTo>
                    <a:lnTo>
                      <a:pt x="976" y="447"/>
                    </a:lnTo>
                    <a:lnTo>
                      <a:pt x="971" y="450"/>
                    </a:lnTo>
                    <a:lnTo>
                      <a:pt x="968" y="445"/>
                    </a:lnTo>
                    <a:lnTo>
                      <a:pt x="969" y="441"/>
                    </a:lnTo>
                    <a:lnTo>
                      <a:pt x="967" y="440"/>
                    </a:lnTo>
                    <a:lnTo>
                      <a:pt x="962" y="442"/>
                    </a:lnTo>
                    <a:lnTo>
                      <a:pt x="961" y="441"/>
                    </a:lnTo>
                    <a:lnTo>
                      <a:pt x="960" y="441"/>
                    </a:lnTo>
                    <a:lnTo>
                      <a:pt x="955" y="437"/>
                    </a:lnTo>
                    <a:lnTo>
                      <a:pt x="952" y="440"/>
                    </a:lnTo>
                    <a:lnTo>
                      <a:pt x="952" y="437"/>
                    </a:lnTo>
                    <a:lnTo>
                      <a:pt x="948" y="440"/>
                    </a:lnTo>
                    <a:lnTo>
                      <a:pt x="948" y="435"/>
                    </a:lnTo>
                    <a:lnTo>
                      <a:pt x="942" y="429"/>
                    </a:lnTo>
                    <a:lnTo>
                      <a:pt x="948" y="429"/>
                    </a:lnTo>
                    <a:lnTo>
                      <a:pt x="949" y="427"/>
                    </a:lnTo>
                    <a:lnTo>
                      <a:pt x="948" y="428"/>
                    </a:lnTo>
                    <a:lnTo>
                      <a:pt x="942" y="423"/>
                    </a:lnTo>
                    <a:lnTo>
                      <a:pt x="946" y="422"/>
                    </a:lnTo>
                    <a:lnTo>
                      <a:pt x="946" y="421"/>
                    </a:lnTo>
                    <a:lnTo>
                      <a:pt x="944" y="419"/>
                    </a:lnTo>
                    <a:lnTo>
                      <a:pt x="940" y="421"/>
                    </a:lnTo>
                    <a:lnTo>
                      <a:pt x="940" y="415"/>
                    </a:lnTo>
                    <a:lnTo>
                      <a:pt x="941" y="413"/>
                    </a:lnTo>
                    <a:lnTo>
                      <a:pt x="941" y="409"/>
                    </a:lnTo>
                    <a:lnTo>
                      <a:pt x="940" y="409"/>
                    </a:lnTo>
                    <a:lnTo>
                      <a:pt x="936" y="406"/>
                    </a:lnTo>
                    <a:lnTo>
                      <a:pt x="936" y="404"/>
                    </a:lnTo>
                    <a:lnTo>
                      <a:pt x="931" y="400"/>
                    </a:lnTo>
                    <a:lnTo>
                      <a:pt x="927" y="403"/>
                    </a:lnTo>
                    <a:lnTo>
                      <a:pt x="925" y="403"/>
                    </a:lnTo>
                    <a:lnTo>
                      <a:pt x="924" y="405"/>
                    </a:lnTo>
                    <a:lnTo>
                      <a:pt x="921" y="404"/>
                    </a:lnTo>
                    <a:lnTo>
                      <a:pt x="921" y="408"/>
                    </a:lnTo>
                    <a:lnTo>
                      <a:pt x="917" y="403"/>
                    </a:lnTo>
                    <a:lnTo>
                      <a:pt x="915" y="403"/>
                    </a:lnTo>
                    <a:lnTo>
                      <a:pt x="912" y="401"/>
                    </a:lnTo>
                    <a:lnTo>
                      <a:pt x="911" y="401"/>
                    </a:lnTo>
                    <a:lnTo>
                      <a:pt x="907" y="404"/>
                    </a:lnTo>
                    <a:lnTo>
                      <a:pt x="901" y="405"/>
                    </a:lnTo>
                    <a:lnTo>
                      <a:pt x="894" y="405"/>
                    </a:lnTo>
                    <a:lnTo>
                      <a:pt x="904" y="400"/>
                    </a:lnTo>
                    <a:lnTo>
                      <a:pt x="904" y="400"/>
                    </a:lnTo>
                    <a:lnTo>
                      <a:pt x="902" y="400"/>
                    </a:lnTo>
                    <a:lnTo>
                      <a:pt x="889" y="393"/>
                    </a:lnTo>
                    <a:lnTo>
                      <a:pt x="885" y="393"/>
                    </a:lnTo>
                    <a:lnTo>
                      <a:pt x="884" y="392"/>
                    </a:lnTo>
                    <a:lnTo>
                      <a:pt x="881" y="392"/>
                    </a:lnTo>
                    <a:lnTo>
                      <a:pt x="880" y="393"/>
                    </a:lnTo>
                    <a:lnTo>
                      <a:pt x="879" y="394"/>
                    </a:lnTo>
                    <a:lnTo>
                      <a:pt x="879" y="397"/>
                    </a:lnTo>
                    <a:lnTo>
                      <a:pt x="875" y="397"/>
                    </a:lnTo>
                    <a:lnTo>
                      <a:pt x="874" y="397"/>
                    </a:lnTo>
                    <a:lnTo>
                      <a:pt x="873" y="397"/>
                    </a:lnTo>
                    <a:lnTo>
                      <a:pt x="873" y="400"/>
                    </a:lnTo>
                    <a:lnTo>
                      <a:pt x="871" y="405"/>
                    </a:lnTo>
                    <a:lnTo>
                      <a:pt x="871" y="409"/>
                    </a:lnTo>
                    <a:lnTo>
                      <a:pt x="872" y="412"/>
                    </a:lnTo>
                    <a:lnTo>
                      <a:pt x="874" y="413"/>
                    </a:lnTo>
                    <a:lnTo>
                      <a:pt x="874" y="414"/>
                    </a:lnTo>
                    <a:lnTo>
                      <a:pt x="875" y="414"/>
                    </a:lnTo>
                    <a:lnTo>
                      <a:pt x="875" y="420"/>
                    </a:lnTo>
                    <a:lnTo>
                      <a:pt x="874" y="422"/>
                    </a:lnTo>
                    <a:lnTo>
                      <a:pt x="872" y="422"/>
                    </a:lnTo>
                    <a:lnTo>
                      <a:pt x="872" y="425"/>
                    </a:lnTo>
                    <a:lnTo>
                      <a:pt x="867" y="430"/>
                    </a:lnTo>
                    <a:lnTo>
                      <a:pt x="862" y="435"/>
                    </a:lnTo>
                    <a:lnTo>
                      <a:pt x="862" y="436"/>
                    </a:lnTo>
                    <a:lnTo>
                      <a:pt x="862" y="436"/>
                    </a:lnTo>
                    <a:lnTo>
                      <a:pt x="866" y="436"/>
                    </a:lnTo>
                    <a:lnTo>
                      <a:pt x="872" y="437"/>
                    </a:lnTo>
                    <a:lnTo>
                      <a:pt x="867" y="440"/>
                    </a:lnTo>
                    <a:lnTo>
                      <a:pt x="866" y="443"/>
                    </a:lnTo>
                    <a:lnTo>
                      <a:pt x="866" y="444"/>
                    </a:lnTo>
                    <a:lnTo>
                      <a:pt x="873" y="445"/>
                    </a:lnTo>
                    <a:lnTo>
                      <a:pt x="866" y="448"/>
                    </a:lnTo>
                    <a:lnTo>
                      <a:pt x="864" y="449"/>
                    </a:lnTo>
                    <a:lnTo>
                      <a:pt x="865" y="450"/>
                    </a:lnTo>
                    <a:lnTo>
                      <a:pt x="867" y="452"/>
                    </a:lnTo>
                    <a:lnTo>
                      <a:pt x="864" y="456"/>
                    </a:lnTo>
                    <a:lnTo>
                      <a:pt x="869" y="456"/>
                    </a:lnTo>
                    <a:lnTo>
                      <a:pt x="870" y="459"/>
                    </a:lnTo>
                    <a:lnTo>
                      <a:pt x="865" y="466"/>
                    </a:lnTo>
                    <a:lnTo>
                      <a:pt x="863" y="467"/>
                    </a:lnTo>
                    <a:lnTo>
                      <a:pt x="863" y="470"/>
                    </a:lnTo>
                    <a:lnTo>
                      <a:pt x="866" y="474"/>
                    </a:lnTo>
                    <a:lnTo>
                      <a:pt x="859" y="472"/>
                    </a:lnTo>
                    <a:lnTo>
                      <a:pt x="857" y="469"/>
                    </a:lnTo>
                    <a:lnTo>
                      <a:pt x="857" y="469"/>
                    </a:lnTo>
                    <a:lnTo>
                      <a:pt x="855" y="472"/>
                    </a:lnTo>
                    <a:lnTo>
                      <a:pt x="855" y="472"/>
                    </a:lnTo>
                    <a:lnTo>
                      <a:pt x="856" y="472"/>
                    </a:lnTo>
                    <a:lnTo>
                      <a:pt x="856" y="475"/>
                    </a:lnTo>
                    <a:lnTo>
                      <a:pt x="854" y="479"/>
                    </a:lnTo>
                    <a:lnTo>
                      <a:pt x="851" y="479"/>
                    </a:lnTo>
                    <a:lnTo>
                      <a:pt x="842" y="487"/>
                    </a:lnTo>
                    <a:lnTo>
                      <a:pt x="840" y="488"/>
                    </a:lnTo>
                    <a:lnTo>
                      <a:pt x="839" y="493"/>
                    </a:lnTo>
                    <a:lnTo>
                      <a:pt x="839" y="494"/>
                    </a:lnTo>
                    <a:lnTo>
                      <a:pt x="842" y="495"/>
                    </a:lnTo>
                    <a:lnTo>
                      <a:pt x="843" y="499"/>
                    </a:lnTo>
                    <a:lnTo>
                      <a:pt x="847" y="501"/>
                    </a:lnTo>
                    <a:lnTo>
                      <a:pt x="851" y="509"/>
                    </a:lnTo>
                    <a:lnTo>
                      <a:pt x="852" y="517"/>
                    </a:lnTo>
                    <a:lnTo>
                      <a:pt x="852" y="526"/>
                    </a:lnTo>
                    <a:lnTo>
                      <a:pt x="855" y="531"/>
                    </a:lnTo>
                    <a:lnTo>
                      <a:pt x="854" y="534"/>
                    </a:lnTo>
                    <a:lnTo>
                      <a:pt x="854" y="540"/>
                    </a:lnTo>
                    <a:lnTo>
                      <a:pt x="852" y="541"/>
                    </a:lnTo>
                    <a:lnTo>
                      <a:pt x="851" y="546"/>
                    </a:lnTo>
                    <a:lnTo>
                      <a:pt x="852" y="545"/>
                    </a:lnTo>
                    <a:lnTo>
                      <a:pt x="854" y="551"/>
                    </a:lnTo>
                    <a:lnTo>
                      <a:pt x="856" y="554"/>
                    </a:lnTo>
                    <a:lnTo>
                      <a:pt x="852" y="559"/>
                    </a:lnTo>
                    <a:lnTo>
                      <a:pt x="849" y="559"/>
                    </a:lnTo>
                    <a:lnTo>
                      <a:pt x="847" y="556"/>
                    </a:lnTo>
                    <a:lnTo>
                      <a:pt x="847" y="556"/>
                    </a:lnTo>
                    <a:lnTo>
                      <a:pt x="842" y="563"/>
                    </a:lnTo>
                    <a:lnTo>
                      <a:pt x="839" y="565"/>
                    </a:lnTo>
                    <a:lnTo>
                      <a:pt x="839" y="567"/>
                    </a:lnTo>
                    <a:lnTo>
                      <a:pt x="830" y="570"/>
                    </a:lnTo>
                    <a:lnTo>
                      <a:pt x="829" y="571"/>
                    </a:lnTo>
                    <a:lnTo>
                      <a:pt x="829" y="574"/>
                    </a:lnTo>
                    <a:lnTo>
                      <a:pt x="819" y="577"/>
                    </a:lnTo>
                    <a:lnTo>
                      <a:pt x="813" y="580"/>
                    </a:lnTo>
                    <a:lnTo>
                      <a:pt x="811" y="582"/>
                    </a:lnTo>
                    <a:lnTo>
                      <a:pt x="807" y="581"/>
                    </a:lnTo>
                    <a:lnTo>
                      <a:pt x="804" y="583"/>
                    </a:lnTo>
                    <a:lnTo>
                      <a:pt x="798" y="584"/>
                    </a:lnTo>
                    <a:lnTo>
                      <a:pt x="796" y="585"/>
                    </a:lnTo>
                    <a:lnTo>
                      <a:pt x="796" y="587"/>
                    </a:lnTo>
                    <a:lnTo>
                      <a:pt x="797" y="590"/>
                    </a:lnTo>
                    <a:lnTo>
                      <a:pt x="798" y="592"/>
                    </a:lnTo>
                    <a:lnTo>
                      <a:pt x="798" y="595"/>
                    </a:lnTo>
                    <a:lnTo>
                      <a:pt x="799" y="598"/>
                    </a:lnTo>
                    <a:lnTo>
                      <a:pt x="798" y="599"/>
                    </a:lnTo>
                    <a:lnTo>
                      <a:pt x="798" y="599"/>
                    </a:lnTo>
                    <a:lnTo>
                      <a:pt x="802" y="600"/>
                    </a:lnTo>
                    <a:lnTo>
                      <a:pt x="798" y="603"/>
                    </a:lnTo>
                    <a:lnTo>
                      <a:pt x="799" y="605"/>
                    </a:lnTo>
                    <a:lnTo>
                      <a:pt x="798" y="606"/>
                    </a:lnTo>
                    <a:lnTo>
                      <a:pt x="799" y="609"/>
                    </a:lnTo>
                    <a:lnTo>
                      <a:pt x="797" y="611"/>
                    </a:lnTo>
                    <a:lnTo>
                      <a:pt x="796" y="614"/>
                    </a:lnTo>
                    <a:lnTo>
                      <a:pt x="797" y="618"/>
                    </a:lnTo>
                    <a:lnTo>
                      <a:pt x="795" y="626"/>
                    </a:lnTo>
                    <a:lnTo>
                      <a:pt x="795" y="626"/>
                    </a:lnTo>
                    <a:lnTo>
                      <a:pt x="797" y="627"/>
                    </a:lnTo>
                    <a:lnTo>
                      <a:pt x="796" y="629"/>
                    </a:lnTo>
                    <a:lnTo>
                      <a:pt x="798" y="632"/>
                    </a:lnTo>
                    <a:lnTo>
                      <a:pt x="795" y="635"/>
                    </a:lnTo>
                    <a:lnTo>
                      <a:pt x="795" y="637"/>
                    </a:lnTo>
                    <a:lnTo>
                      <a:pt x="796" y="639"/>
                    </a:lnTo>
                    <a:lnTo>
                      <a:pt x="797" y="643"/>
                    </a:lnTo>
                    <a:lnTo>
                      <a:pt x="798" y="644"/>
                    </a:lnTo>
                    <a:lnTo>
                      <a:pt x="793" y="649"/>
                    </a:lnTo>
                    <a:lnTo>
                      <a:pt x="792" y="654"/>
                    </a:lnTo>
                    <a:lnTo>
                      <a:pt x="790" y="655"/>
                    </a:lnTo>
                    <a:lnTo>
                      <a:pt x="790" y="655"/>
                    </a:lnTo>
                    <a:lnTo>
                      <a:pt x="792" y="657"/>
                    </a:lnTo>
                    <a:lnTo>
                      <a:pt x="790" y="659"/>
                    </a:lnTo>
                    <a:lnTo>
                      <a:pt x="789" y="664"/>
                    </a:lnTo>
                    <a:lnTo>
                      <a:pt x="790" y="666"/>
                    </a:lnTo>
                    <a:lnTo>
                      <a:pt x="792" y="670"/>
                    </a:lnTo>
                    <a:lnTo>
                      <a:pt x="803" y="674"/>
                    </a:lnTo>
                    <a:lnTo>
                      <a:pt x="789" y="673"/>
                    </a:lnTo>
                    <a:lnTo>
                      <a:pt x="784" y="670"/>
                    </a:lnTo>
                    <a:lnTo>
                      <a:pt x="785" y="665"/>
                    </a:lnTo>
                    <a:lnTo>
                      <a:pt x="784" y="661"/>
                    </a:lnTo>
                    <a:lnTo>
                      <a:pt x="782" y="659"/>
                    </a:lnTo>
                    <a:lnTo>
                      <a:pt x="782" y="657"/>
                    </a:lnTo>
                    <a:lnTo>
                      <a:pt x="778" y="662"/>
                    </a:lnTo>
                    <a:lnTo>
                      <a:pt x="778" y="664"/>
                    </a:lnTo>
                    <a:lnTo>
                      <a:pt x="777" y="668"/>
                    </a:lnTo>
                    <a:lnTo>
                      <a:pt x="773" y="668"/>
                    </a:lnTo>
                    <a:lnTo>
                      <a:pt x="770" y="665"/>
                    </a:lnTo>
                    <a:lnTo>
                      <a:pt x="767" y="664"/>
                    </a:lnTo>
                    <a:lnTo>
                      <a:pt x="763" y="666"/>
                    </a:lnTo>
                    <a:lnTo>
                      <a:pt x="751" y="672"/>
                    </a:lnTo>
                    <a:lnTo>
                      <a:pt x="763" y="662"/>
                    </a:lnTo>
                    <a:lnTo>
                      <a:pt x="765" y="658"/>
                    </a:lnTo>
                    <a:lnTo>
                      <a:pt x="763" y="656"/>
                    </a:lnTo>
                    <a:lnTo>
                      <a:pt x="763" y="651"/>
                    </a:lnTo>
                    <a:lnTo>
                      <a:pt x="761" y="649"/>
                    </a:lnTo>
                    <a:lnTo>
                      <a:pt x="761" y="648"/>
                    </a:lnTo>
                    <a:lnTo>
                      <a:pt x="756" y="646"/>
                    </a:lnTo>
                    <a:lnTo>
                      <a:pt x="753" y="644"/>
                    </a:lnTo>
                    <a:lnTo>
                      <a:pt x="753" y="641"/>
                    </a:lnTo>
                    <a:lnTo>
                      <a:pt x="753" y="640"/>
                    </a:lnTo>
                    <a:lnTo>
                      <a:pt x="754" y="637"/>
                    </a:lnTo>
                    <a:lnTo>
                      <a:pt x="752" y="636"/>
                    </a:lnTo>
                    <a:lnTo>
                      <a:pt x="750" y="634"/>
                    </a:lnTo>
                    <a:lnTo>
                      <a:pt x="750" y="630"/>
                    </a:lnTo>
                    <a:lnTo>
                      <a:pt x="747" y="628"/>
                    </a:lnTo>
                    <a:lnTo>
                      <a:pt x="745" y="625"/>
                    </a:lnTo>
                    <a:lnTo>
                      <a:pt x="747" y="618"/>
                    </a:lnTo>
                    <a:lnTo>
                      <a:pt x="750" y="615"/>
                    </a:lnTo>
                    <a:lnTo>
                      <a:pt x="751" y="612"/>
                    </a:lnTo>
                    <a:lnTo>
                      <a:pt x="751" y="610"/>
                    </a:lnTo>
                    <a:lnTo>
                      <a:pt x="755" y="604"/>
                    </a:lnTo>
                    <a:lnTo>
                      <a:pt x="755" y="598"/>
                    </a:lnTo>
                    <a:lnTo>
                      <a:pt x="754" y="597"/>
                    </a:lnTo>
                    <a:lnTo>
                      <a:pt x="753" y="592"/>
                    </a:lnTo>
                    <a:lnTo>
                      <a:pt x="755" y="589"/>
                    </a:lnTo>
                    <a:lnTo>
                      <a:pt x="758" y="585"/>
                    </a:lnTo>
                    <a:lnTo>
                      <a:pt x="758" y="583"/>
                    </a:lnTo>
                    <a:lnTo>
                      <a:pt x="762" y="576"/>
                    </a:lnTo>
                    <a:lnTo>
                      <a:pt x="761" y="573"/>
                    </a:lnTo>
                    <a:lnTo>
                      <a:pt x="759" y="574"/>
                    </a:lnTo>
                    <a:lnTo>
                      <a:pt x="759" y="573"/>
                    </a:lnTo>
                    <a:lnTo>
                      <a:pt x="758" y="573"/>
                    </a:lnTo>
                    <a:lnTo>
                      <a:pt x="754" y="574"/>
                    </a:lnTo>
                    <a:lnTo>
                      <a:pt x="748" y="573"/>
                    </a:lnTo>
                    <a:lnTo>
                      <a:pt x="744" y="571"/>
                    </a:lnTo>
                    <a:lnTo>
                      <a:pt x="743" y="571"/>
                    </a:lnTo>
                    <a:lnTo>
                      <a:pt x="740" y="569"/>
                    </a:lnTo>
                    <a:lnTo>
                      <a:pt x="735" y="569"/>
                    </a:lnTo>
                    <a:lnTo>
                      <a:pt x="731" y="570"/>
                    </a:lnTo>
                    <a:lnTo>
                      <a:pt x="730" y="569"/>
                    </a:lnTo>
                    <a:lnTo>
                      <a:pt x="724" y="569"/>
                    </a:lnTo>
                    <a:lnTo>
                      <a:pt x="722" y="568"/>
                    </a:lnTo>
                    <a:lnTo>
                      <a:pt x="723" y="566"/>
                    </a:lnTo>
                    <a:lnTo>
                      <a:pt x="719" y="562"/>
                    </a:lnTo>
                    <a:lnTo>
                      <a:pt x="718" y="561"/>
                    </a:lnTo>
                    <a:lnTo>
                      <a:pt x="714" y="556"/>
                    </a:lnTo>
                    <a:lnTo>
                      <a:pt x="711" y="555"/>
                    </a:lnTo>
                    <a:lnTo>
                      <a:pt x="707" y="553"/>
                    </a:lnTo>
                    <a:lnTo>
                      <a:pt x="704" y="552"/>
                    </a:lnTo>
                    <a:lnTo>
                      <a:pt x="698" y="547"/>
                    </a:lnTo>
                    <a:lnTo>
                      <a:pt x="698" y="546"/>
                    </a:lnTo>
                    <a:lnTo>
                      <a:pt x="694" y="548"/>
                    </a:lnTo>
                    <a:lnTo>
                      <a:pt x="694" y="545"/>
                    </a:lnTo>
                    <a:lnTo>
                      <a:pt x="693" y="540"/>
                    </a:lnTo>
                    <a:lnTo>
                      <a:pt x="691" y="538"/>
                    </a:lnTo>
                    <a:lnTo>
                      <a:pt x="691" y="536"/>
                    </a:lnTo>
                    <a:lnTo>
                      <a:pt x="688" y="533"/>
                    </a:lnTo>
                    <a:lnTo>
                      <a:pt x="685" y="530"/>
                    </a:lnTo>
                    <a:lnTo>
                      <a:pt x="683" y="529"/>
                    </a:lnTo>
                    <a:lnTo>
                      <a:pt x="678" y="524"/>
                    </a:lnTo>
                    <a:lnTo>
                      <a:pt x="676" y="523"/>
                    </a:lnTo>
                    <a:lnTo>
                      <a:pt x="673" y="522"/>
                    </a:lnTo>
                    <a:lnTo>
                      <a:pt x="666" y="519"/>
                    </a:lnTo>
                    <a:lnTo>
                      <a:pt x="662" y="515"/>
                    </a:lnTo>
                    <a:lnTo>
                      <a:pt x="656" y="511"/>
                    </a:lnTo>
                    <a:lnTo>
                      <a:pt x="650" y="511"/>
                    </a:lnTo>
                    <a:lnTo>
                      <a:pt x="628" y="518"/>
                    </a:lnTo>
                    <a:lnTo>
                      <a:pt x="622" y="518"/>
                    </a:lnTo>
                    <a:lnTo>
                      <a:pt x="610" y="512"/>
                    </a:lnTo>
                    <a:lnTo>
                      <a:pt x="624" y="515"/>
                    </a:lnTo>
                    <a:lnTo>
                      <a:pt x="627" y="514"/>
                    </a:lnTo>
                    <a:lnTo>
                      <a:pt x="636" y="506"/>
                    </a:lnTo>
                    <a:lnTo>
                      <a:pt x="637" y="503"/>
                    </a:lnTo>
                    <a:lnTo>
                      <a:pt x="636" y="497"/>
                    </a:lnTo>
                    <a:lnTo>
                      <a:pt x="634" y="495"/>
                    </a:lnTo>
                    <a:lnTo>
                      <a:pt x="636" y="488"/>
                    </a:lnTo>
                    <a:lnTo>
                      <a:pt x="636" y="482"/>
                    </a:lnTo>
                    <a:lnTo>
                      <a:pt x="635" y="479"/>
                    </a:lnTo>
                    <a:lnTo>
                      <a:pt x="635" y="474"/>
                    </a:lnTo>
                    <a:lnTo>
                      <a:pt x="636" y="471"/>
                    </a:lnTo>
                    <a:lnTo>
                      <a:pt x="636" y="470"/>
                    </a:lnTo>
                    <a:lnTo>
                      <a:pt x="634" y="469"/>
                    </a:lnTo>
                    <a:lnTo>
                      <a:pt x="627" y="469"/>
                    </a:lnTo>
                    <a:lnTo>
                      <a:pt x="622" y="475"/>
                    </a:lnTo>
                    <a:lnTo>
                      <a:pt x="617" y="482"/>
                    </a:lnTo>
                    <a:lnTo>
                      <a:pt x="610" y="484"/>
                    </a:lnTo>
                    <a:lnTo>
                      <a:pt x="602" y="490"/>
                    </a:lnTo>
                    <a:lnTo>
                      <a:pt x="605" y="482"/>
                    </a:lnTo>
                    <a:lnTo>
                      <a:pt x="614" y="480"/>
                    </a:lnTo>
                    <a:lnTo>
                      <a:pt x="618" y="477"/>
                    </a:lnTo>
                    <a:lnTo>
                      <a:pt x="620" y="471"/>
                    </a:lnTo>
                    <a:lnTo>
                      <a:pt x="619" y="471"/>
                    </a:lnTo>
                    <a:lnTo>
                      <a:pt x="619" y="466"/>
                    </a:lnTo>
                    <a:lnTo>
                      <a:pt x="618" y="464"/>
                    </a:lnTo>
                    <a:lnTo>
                      <a:pt x="619" y="462"/>
                    </a:lnTo>
                    <a:lnTo>
                      <a:pt x="618" y="459"/>
                    </a:lnTo>
                    <a:lnTo>
                      <a:pt x="613" y="459"/>
                    </a:lnTo>
                    <a:lnTo>
                      <a:pt x="617" y="456"/>
                    </a:lnTo>
                    <a:lnTo>
                      <a:pt x="619" y="455"/>
                    </a:lnTo>
                    <a:lnTo>
                      <a:pt x="620" y="452"/>
                    </a:lnTo>
                    <a:lnTo>
                      <a:pt x="622" y="448"/>
                    </a:lnTo>
                    <a:lnTo>
                      <a:pt x="622" y="444"/>
                    </a:lnTo>
                    <a:lnTo>
                      <a:pt x="621" y="443"/>
                    </a:lnTo>
                    <a:lnTo>
                      <a:pt x="624" y="436"/>
                    </a:lnTo>
                    <a:lnTo>
                      <a:pt x="626" y="435"/>
                    </a:lnTo>
                    <a:lnTo>
                      <a:pt x="627" y="431"/>
                    </a:lnTo>
                    <a:lnTo>
                      <a:pt x="629" y="428"/>
                    </a:lnTo>
                    <a:lnTo>
                      <a:pt x="631" y="422"/>
                    </a:lnTo>
                    <a:lnTo>
                      <a:pt x="633" y="420"/>
                    </a:lnTo>
                    <a:lnTo>
                      <a:pt x="632" y="416"/>
                    </a:lnTo>
                    <a:lnTo>
                      <a:pt x="632" y="413"/>
                    </a:lnTo>
                    <a:lnTo>
                      <a:pt x="636" y="415"/>
                    </a:lnTo>
                    <a:lnTo>
                      <a:pt x="639" y="414"/>
                    </a:lnTo>
                    <a:lnTo>
                      <a:pt x="639" y="411"/>
                    </a:lnTo>
                    <a:lnTo>
                      <a:pt x="642" y="409"/>
                    </a:lnTo>
                    <a:lnTo>
                      <a:pt x="648" y="405"/>
                    </a:lnTo>
                    <a:lnTo>
                      <a:pt x="649" y="404"/>
                    </a:lnTo>
                    <a:lnTo>
                      <a:pt x="649" y="401"/>
                    </a:lnTo>
                    <a:lnTo>
                      <a:pt x="651" y="399"/>
                    </a:lnTo>
                    <a:lnTo>
                      <a:pt x="652" y="399"/>
                    </a:lnTo>
                    <a:lnTo>
                      <a:pt x="654" y="398"/>
                    </a:lnTo>
                    <a:lnTo>
                      <a:pt x="651" y="396"/>
                    </a:lnTo>
                    <a:lnTo>
                      <a:pt x="656" y="393"/>
                    </a:lnTo>
                    <a:lnTo>
                      <a:pt x="658" y="389"/>
                    </a:lnTo>
                    <a:lnTo>
                      <a:pt x="661" y="389"/>
                    </a:lnTo>
                    <a:lnTo>
                      <a:pt x="661" y="389"/>
                    </a:lnTo>
                    <a:lnTo>
                      <a:pt x="662" y="388"/>
                    </a:lnTo>
                    <a:lnTo>
                      <a:pt x="657" y="384"/>
                    </a:lnTo>
                    <a:lnTo>
                      <a:pt x="661" y="383"/>
                    </a:lnTo>
                    <a:lnTo>
                      <a:pt x="661" y="381"/>
                    </a:lnTo>
                    <a:lnTo>
                      <a:pt x="665" y="381"/>
                    </a:lnTo>
                    <a:lnTo>
                      <a:pt x="670" y="378"/>
                    </a:lnTo>
                    <a:lnTo>
                      <a:pt x="672" y="377"/>
                    </a:lnTo>
                    <a:lnTo>
                      <a:pt x="677" y="377"/>
                    </a:lnTo>
                    <a:lnTo>
                      <a:pt x="674" y="374"/>
                    </a:lnTo>
                    <a:lnTo>
                      <a:pt x="680" y="375"/>
                    </a:lnTo>
                    <a:lnTo>
                      <a:pt x="680" y="376"/>
                    </a:lnTo>
                    <a:lnTo>
                      <a:pt x="680" y="376"/>
                    </a:lnTo>
                    <a:lnTo>
                      <a:pt x="680" y="375"/>
                    </a:lnTo>
                    <a:lnTo>
                      <a:pt x="679" y="372"/>
                    </a:lnTo>
                    <a:lnTo>
                      <a:pt x="679" y="368"/>
                    </a:lnTo>
                    <a:lnTo>
                      <a:pt x="683" y="370"/>
                    </a:lnTo>
                    <a:lnTo>
                      <a:pt x="681" y="367"/>
                    </a:lnTo>
                    <a:lnTo>
                      <a:pt x="683" y="366"/>
                    </a:lnTo>
                    <a:lnTo>
                      <a:pt x="685" y="360"/>
                    </a:lnTo>
                    <a:lnTo>
                      <a:pt x="686" y="367"/>
                    </a:lnTo>
                    <a:lnTo>
                      <a:pt x="688" y="367"/>
                    </a:lnTo>
                    <a:lnTo>
                      <a:pt x="689" y="368"/>
                    </a:lnTo>
                    <a:lnTo>
                      <a:pt x="691" y="367"/>
                    </a:lnTo>
                    <a:lnTo>
                      <a:pt x="687" y="363"/>
                    </a:lnTo>
                    <a:lnTo>
                      <a:pt x="685" y="356"/>
                    </a:lnTo>
                    <a:lnTo>
                      <a:pt x="683" y="353"/>
                    </a:lnTo>
                    <a:lnTo>
                      <a:pt x="683" y="349"/>
                    </a:lnTo>
                    <a:lnTo>
                      <a:pt x="683" y="347"/>
                    </a:lnTo>
                    <a:lnTo>
                      <a:pt x="684" y="345"/>
                    </a:lnTo>
                    <a:lnTo>
                      <a:pt x="687" y="348"/>
                    </a:lnTo>
                    <a:lnTo>
                      <a:pt x="689" y="353"/>
                    </a:lnTo>
                    <a:lnTo>
                      <a:pt x="693" y="357"/>
                    </a:lnTo>
                    <a:lnTo>
                      <a:pt x="700" y="359"/>
                    </a:lnTo>
                    <a:lnTo>
                      <a:pt x="702" y="361"/>
                    </a:lnTo>
                    <a:lnTo>
                      <a:pt x="704" y="361"/>
                    </a:lnTo>
                    <a:lnTo>
                      <a:pt x="707" y="360"/>
                    </a:lnTo>
                    <a:lnTo>
                      <a:pt x="709" y="359"/>
                    </a:lnTo>
                    <a:lnTo>
                      <a:pt x="713" y="355"/>
                    </a:lnTo>
                    <a:lnTo>
                      <a:pt x="713" y="349"/>
                    </a:lnTo>
                    <a:lnTo>
                      <a:pt x="707" y="344"/>
                    </a:lnTo>
                    <a:lnTo>
                      <a:pt x="707" y="339"/>
                    </a:lnTo>
                    <a:lnTo>
                      <a:pt x="706" y="338"/>
                    </a:lnTo>
                    <a:lnTo>
                      <a:pt x="704" y="338"/>
                    </a:lnTo>
                    <a:lnTo>
                      <a:pt x="701" y="341"/>
                    </a:lnTo>
                    <a:lnTo>
                      <a:pt x="695" y="341"/>
                    </a:lnTo>
                    <a:lnTo>
                      <a:pt x="692" y="344"/>
                    </a:lnTo>
                    <a:lnTo>
                      <a:pt x="692" y="340"/>
                    </a:lnTo>
                    <a:lnTo>
                      <a:pt x="691" y="337"/>
                    </a:lnTo>
                    <a:lnTo>
                      <a:pt x="694" y="338"/>
                    </a:lnTo>
                    <a:lnTo>
                      <a:pt x="698" y="338"/>
                    </a:lnTo>
                    <a:lnTo>
                      <a:pt x="700" y="335"/>
                    </a:lnTo>
                    <a:lnTo>
                      <a:pt x="695" y="332"/>
                    </a:lnTo>
                    <a:lnTo>
                      <a:pt x="689" y="326"/>
                    </a:lnTo>
                    <a:lnTo>
                      <a:pt x="691" y="328"/>
                    </a:lnTo>
                    <a:lnTo>
                      <a:pt x="688" y="331"/>
                    </a:lnTo>
                    <a:lnTo>
                      <a:pt x="684" y="327"/>
                    </a:lnTo>
                    <a:lnTo>
                      <a:pt x="681" y="322"/>
                    </a:lnTo>
                    <a:lnTo>
                      <a:pt x="685" y="322"/>
                    </a:lnTo>
                    <a:lnTo>
                      <a:pt x="686" y="315"/>
                    </a:lnTo>
                    <a:lnTo>
                      <a:pt x="689" y="320"/>
                    </a:lnTo>
                    <a:lnTo>
                      <a:pt x="693" y="324"/>
                    </a:lnTo>
                    <a:lnTo>
                      <a:pt x="695" y="325"/>
                    </a:lnTo>
                    <a:lnTo>
                      <a:pt x="698" y="330"/>
                    </a:lnTo>
                    <a:lnTo>
                      <a:pt x="703" y="332"/>
                    </a:lnTo>
                    <a:lnTo>
                      <a:pt x="709" y="334"/>
                    </a:lnTo>
                    <a:lnTo>
                      <a:pt x="713" y="339"/>
                    </a:lnTo>
                    <a:lnTo>
                      <a:pt x="715" y="340"/>
                    </a:lnTo>
                    <a:lnTo>
                      <a:pt x="716" y="342"/>
                    </a:lnTo>
                    <a:lnTo>
                      <a:pt x="718" y="344"/>
                    </a:lnTo>
                    <a:lnTo>
                      <a:pt x="718" y="341"/>
                    </a:lnTo>
                    <a:lnTo>
                      <a:pt x="721" y="340"/>
                    </a:lnTo>
                    <a:lnTo>
                      <a:pt x="719" y="339"/>
                    </a:lnTo>
                    <a:lnTo>
                      <a:pt x="721" y="333"/>
                    </a:lnTo>
                    <a:lnTo>
                      <a:pt x="724" y="339"/>
                    </a:lnTo>
                    <a:lnTo>
                      <a:pt x="725" y="340"/>
                    </a:lnTo>
                    <a:lnTo>
                      <a:pt x="725" y="341"/>
                    </a:lnTo>
                    <a:lnTo>
                      <a:pt x="729" y="337"/>
                    </a:lnTo>
                    <a:lnTo>
                      <a:pt x="729" y="332"/>
                    </a:lnTo>
                    <a:lnTo>
                      <a:pt x="728" y="330"/>
                    </a:lnTo>
                    <a:lnTo>
                      <a:pt x="730" y="322"/>
                    </a:lnTo>
                    <a:lnTo>
                      <a:pt x="732" y="328"/>
                    </a:lnTo>
                    <a:lnTo>
                      <a:pt x="733" y="326"/>
                    </a:lnTo>
                    <a:lnTo>
                      <a:pt x="738" y="324"/>
                    </a:lnTo>
                    <a:lnTo>
                      <a:pt x="739" y="326"/>
                    </a:lnTo>
                    <a:lnTo>
                      <a:pt x="740" y="327"/>
                    </a:lnTo>
                    <a:lnTo>
                      <a:pt x="739" y="330"/>
                    </a:lnTo>
                    <a:lnTo>
                      <a:pt x="739" y="330"/>
                    </a:lnTo>
                    <a:lnTo>
                      <a:pt x="739" y="331"/>
                    </a:lnTo>
                    <a:lnTo>
                      <a:pt x="740" y="330"/>
                    </a:lnTo>
                    <a:lnTo>
                      <a:pt x="744" y="331"/>
                    </a:lnTo>
                    <a:lnTo>
                      <a:pt x="746" y="334"/>
                    </a:lnTo>
                    <a:lnTo>
                      <a:pt x="746" y="333"/>
                    </a:lnTo>
                    <a:lnTo>
                      <a:pt x="750" y="333"/>
                    </a:lnTo>
                    <a:lnTo>
                      <a:pt x="751" y="334"/>
                    </a:lnTo>
                    <a:lnTo>
                      <a:pt x="753" y="334"/>
                    </a:lnTo>
                    <a:lnTo>
                      <a:pt x="755" y="330"/>
                    </a:lnTo>
                    <a:lnTo>
                      <a:pt x="759" y="327"/>
                    </a:lnTo>
                    <a:lnTo>
                      <a:pt x="769" y="318"/>
                    </a:lnTo>
                    <a:lnTo>
                      <a:pt x="769" y="316"/>
                    </a:lnTo>
                    <a:lnTo>
                      <a:pt x="771" y="315"/>
                    </a:lnTo>
                    <a:lnTo>
                      <a:pt x="773" y="315"/>
                    </a:lnTo>
                    <a:lnTo>
                      <a:pt x="776" y="310"/>
                    </a:lnTo>
                    <a:lnTo>
                      <a:pt x="780" y="309"/>
                    </a:lnTo>
                    <a:lnTo>
                      <a:pt x="783" y="305"/>
                    </a:lnTo>
                    <a:lnTo>
                      <a:pt x="783" y="304"/>
                    </a:lnTo>
                    <a:lnTo>
                      <a:pt x="773" y="301"/>
                    </a:lnTo>
                    <a:lnTo>
                      <a:pt x="767" y="300"/>
                    </a:lnTo>
                    <a:lnTo>
                      <a:pt x="760" y="298"/>
                    </a:lnTo>
                    <a:lnTo>
                      <a:pt x="758" y="293"/>
                    </a:lnTo>
                    <a:lnTo>
                      <a:pt x="755" y="287"/>
                    </a:lnTo>
                    <a:lnTo>
                      <a:pt x="753" y="287"/>
                    </a:lnTo>
                    <a:lnTo>
                      <a:pt x="753" y="281"/>
                    </a:lnTo>
                    <a:lnTo>
                      <a:pt x="752" y="280"/>
                    </a:lnTo>
                    <a:lnTo>
                      <a:pt x="753" y="278"/>
                    </a:lnTo>
                    <a:lnTo>
                      <a:pt x="754" y="278"/>
                    </a:lnTo>
                    <a:lnTo>
                      <a:pt x="753" y="278"/>
                    </a:lnTo>
                    <a:lnTo>
                      <a:pt x="747" y="278"/>
                    </a:lnTo>
                    <a:lnTo>
                      <a:pt x="740" y="275"/>
                    </a:lnTo>
                    <a:lnTo>
                      <a:pt x="739" y="275"/>
                    </a:lnTo>
                    <a:lnTo>
                      <a:pt x="738" y="278"/>
                    </a:lnTo>
                    <a:lnTo>
                      <a:pt x="735" y="274"/>
                    </a:lnTo>
                    <a:lnTo>
                      <a:pt x="735" y="269"/>
                    </a:lnTo>
                    <a:lnTo>
                      <a:pt x="739" y="271"/>
                    </a:lnTo>
                    <a:lnTo>
                      <a:pt x="746" y="272"/>
                    </a:lnTo>
                    <a:lnTo>
                      <a:pt x="751" y="274"/>
                    </a:lnTo>
                    <a:lnTo>
                      <a:pt x="756" y="274"/>
                    </a:lnTo>
                    <a:lnTo>
                      <a:pt x="761" y="278"/>
                    </a:lnTo>
                    <a:lnTo>
                      <a:pt x="765" y="283"/>
                    </a:lnTo>
                    <a:lnTo>
                      <a:pt x="767" y="283"/>
                    </a:lnTo>
                    <a:lnTo>
                      <a:pt x="770" y="287"/>
                    </a:lnTo>
                    <a:lnTo>
                      <a:pt x="767" y="289"/>
                    </a:lnTo>
                    <a:lnTo>
                      <a:pt x="770" y="290"/>
                    </a:lnTo>
                    <a:lnTo>
                      <a:pt x="773" y="294"/>
                    </a:lnTo>
                    <a:lnTo>
                      <a:pt x="774" y="296"/>
                    </a:lnTo>
                    <a:lnTo>
                      <a:pt x="783" y="298"/>
                    </a:lnTo>
                    <a:lnTo>
                      <a:pt x="785" y="297"/>
                    </a:lnTo>
                    <a:lnTo>
                      <a:pt x="787" y="294"/>
                    </a:lnTo>
                    <a:lnTo>
                      <a:pt x="789" y="291"/>
                    </a:lnTo>
                    <a:lnTo>
                      <a:pt x="791" y="293"/>
                    </a:lnTo>
                    <a:lnTo>
                      <a:pt x="798" y="285"/>
                    </a:lnTo>
                    <a:lnTo>
                      <a:pt x="805" y="280"/>
                    </a:lnTo>
                    <a:lnTo>
                      <a:pt x="807" y="279"/>
                    </a:lnTo>
                    <a:lnTo>
                      <a:pt x="808" y="275"/>
                    </a:lnTo>
                    <a:lnTo>
                      <a:pt x="807" y="274"/>
                    </a:lnTo>
                    <a:lnTo>
                      <a:pt x="804" y="274"/>
                    </a:lnTo>
                    <a:lnTo>
                      <a:pt x="802" y="271"/>
                    </a:lnTo>
                    <a:lnTo>
                      <a:pt x="802" y="267"/>
                    </a:lnTo>
                    <a:lnTo>
                      <a:pt x="803" y="266"/>
                    </a:lnTo>
                    <a:lnTo>
                      <a:pt x="803" y="265"/>
                    </a:lnTo>
                    <a:lnTo>
                      <a:pt x="804" y="260"/>
                    </a:lnTo>
                    <a:lnTo>
                      <a:pt x="807" y="263"/>
                    </a:lnTo>
                    <a:lnTo>
                      <a:pt x="811" y="263"/>
                    </a:lnTo>
                    <a:lnTo>
                      <a:pt x="813" y="265"/>
                    </a:lnTo>
                    <a:lnTo>
                      <a:pt x="817" y="265"/>
                    </a:lnTo>
                    <a:lnTo>
                      <a:pt x="822" y="263"/>
                    </a:lnTo>
                    <a:lnTo>
                      <a:pt x="822" y="265"/>
                    </a:lnTo>
                    <a:lnTo>
                      <a:pt x="825" y="266"/>
                    </a:lnTo>
                    <a:lnTo>
                      <a:pt x="823" y="267"/>
                    </a:lnTo>
                    <a:lnTo>
                      <a:pt x="821" y="272"/>
                    </a:lnTo>
                    <a:lnTo>
                      <a:pt x="823" y="271"/>
                    </a:lnTo>
                    <a:lnTo>
                      <a:pt x="825" y="273"/>
                    </a:lnTo>
                    <a:lnTo>
                      <a:pt x="826" y="273"/>
                    </a:lnTo>
                    <a:lnTo>
                      <a:pt x="828" y="274"/>
                    </a:lnTo>
                    <a:lnTo>
                      <a:pt x="828" y="274"/>
                    </a:lnTo>
                    <a:lnTo>
                      <a:pt x="826" y="272"/>
                    </a:lnTo>
                    <a:lnTo>
                      <a:pt x="829" y="266"/>
                    </a:lnTo>
                    <a:lnTo>
                      <a:pt x="830" y="271"/>
                    </a:lnTo>
                    <a:lnTo>
                      <a:pt x="833" y="271"/>
                    </a:lnTo>
                    <a:lnTo>
                      <a:pt x="833" y="274"/>
                    </a:lnTo>
                    <a:lnTo>
                      <a:pt x="837" y="278"/>
                    </a:lnTo>
                    <a:lnTo>
                      <a:pt x="837" y="276"/>
                    </a:lnTo>
                    <a:lnTo>
                      <a:pt x="836" y="275"/>
                    </a:lnTo>
                    <a:lnTo>
                      <a:pt x="837" y="273"/>
                    </a:lnTo>
                    <a:lnTo>
                      <a:pt x="837" y="269"/>
                    </a:lnTo>
                    <a:lnTo>
                      <a:pt x="835" y="268"/>
                    </a:lnTo>
                    <a:lnTo>
                      <a:pt x="836" y="264"/>
                    </a:lnTo>
                    <a:lnTo>
                      <a:pt x="835" y="260"/>
                    </a:lnTo>
                    <a:lnTo>
                      <a:pt x="832" y="259"/>
                    </a:lnTo>
                    <a:lnTo>
                      <a:pt x="832" y="256"/>
                    </a:lnTo>
                    <a:lnTo>
                      <a:pt x="832" y="256"/>
                    </a:lnTo>
                    <a:lnTo>
                      <a:pt x="828" y="258"/>
                    </a:lnTo>
                    <a:lnTo>
                      <a:pt x="825" y="258"/>
                    </a:lnTo>
                    <a:lnTo>
                      <a:pt x="828" y="251"/>
                    </a:lnTo>
                    <a:lnTo>
                      <a:pt x="832" y="251"/>
                    </a:lnTo>
                    <a:lnTo>
                      <a:pt x="833" y="252"/>
                    </a:lnTo>
                    <a:lnTo>
                      <a:pt x="836" y="250"/>
                    </a:lnTo>
                    <a:lnTo>
                      <a:pt x="839" y="253"/>
                    </a:lnTo>
                    <a:lnTo>
                      <a:pt x="840" y="254"/>
                    </a:lnTo>
                    <a:lnTo>
                      <a:pt x="841" y="259"/>
                    </a:lnTo>
                    <a:lnTo>
                      <a:pt x="849" y="251"/>
                    </a:lnTo>
                    <a:lnTo>
                      <a:pt x="842" y="263"/>
                    </a:lnTo>
                    <a:lnTo>
                      <a:pt x="842" y="266"/>
                    </a:lnTo>
                    <a:lnTo>
                      <a:pt x="841" y="266"/>
                    </a:lnTo>
                    <a:lnTo>
                      <a:pt x="841" y="266"/>
                    </a:lnTo>
                    <a:lnTo>
                      <a:pt x="842" y="268"/>
                    </a:lnTo>
                    <a:lnTo>
                      <a:pt x="843" y="273"/>
                    </a:lnTo>
                    <a:lnTo>
                      <a:pt x="843" y="274"/>
                    </a:lnTo>
                    <a:lnTo>
                      <a:pt x="843" y="274"/>
                    </a:lnTo>
                    <a:lnTo>
                      <a:pt x="849" y="273"/>
                    </a:lnTo>
                    <a:lnTo>
                      <a:pt x="851" y="269"/>
                    </a:lnTo>
                    <a:lnTo>
                      <a:pt x="855" y="269"/>
                    </a:lnTo>
                    <a:lnTo>
                      <a:pt x="856" y="269"/>
                    </a:lnTo>
                    <a:lnTo>
                      <a:pt x="859" y="266"/>
                    </a:lnTo>
                    <a:lnTo>
                      <a:pt x="862" y="266"/>
                    </a:lnTo>
                    <a:lnTo>
                      <a:pt x="864" y="264"/>
                    </a:lnTo>
                    <a:lnTo>
                      <a:pt x="866" y="263"/>
                    </a:lnTo>
                    <a:lnTo>
                      <a:pt x="867" y="259"/>
                    </a:lnTo>
                    <a:lnTo>
                      <a:pt x="870" y="257"/>
                    </a:lnTo>
                    <a:lnTo>
                      <a:pt x="875" y="257"/>
                    </a:lnTo>
                    <a:lnTo>
                      <a:pt x="877" y="258"/>
                    </a:lnTo>
                    <a:lnTo>
                      <a:pt x="878" y="257"/>
                    </a:lnTo>
                    <a:lnTo>
                      <a:pt x="877" y="254"/>
                    </a:lnTo>
                    <a:lnTo>
                      <a:pt x="881" y="250"/>
                    </a:lnTo>
                    <a:lnTo>
                      <a:pt x="881" y="247"/>
                    </a:lnTo>
                    <a:lnTo>
                      <a:pt x="882" y="247"/>
                    </a:lnTo>
                    <a:lnTo>
                      <a:pt x="884" y="244"/>
                    </a:lnTo>
                    <a:lnTo>
                      <a:pt x="880" y="238"/>
                    </a:lnTo>
                    <a:lnTo>
                      <a:pt x="880" y="236"/>
                    </a:lnTo>
                    <a:lnTo>
                      <a:pt x="877" y="234"/>
                    </a:lnTo>
                    <a:lnTo>
                      <a:pt x="877" y="230"/>
                    </a:lnTo>
                    <a:lnTo>
                      <a:pt x="878" y="226"/>
                    </a:lnTo>
                    <a:lnTo>
                      <a:pt x="878" y="226"/>
                    </a:lnTo>
                    <a:lnTo>
                      <a:pt x="878" y="223"/>
                    </a:lnTo>
                    <a:lnTo>
                      <a:pt x="879" y="222"/>
                    </a:lnTo>
                    <a:lnTo>
                      <a:pt x="875" y="221"/>
                    </a:lnTo>
                    <a:lnTo>
                      <a:pt x="879" y="217"/>
                    </a:lnTo>
                    <a:lnTo>
                      <a:pt x="879" y="216"/>
                    </a:lnTo>
                    <a:lnTo>
                      <a:pt x="879" y="216"/>
                    </a:lnTo>
                    <a:lnTo>
                      <a:pt x="873" y="215"/>
                    </a:lnTo>
                    <a:lnTo>
                      <a:pt x="877" y="213"/>
                    </a:lnTo>
                    <a:lnTo>
                      <a:pt x="877" y="209"/>
                    </a:lnTo>
                    <a:lnTo>
                      <a:pt x="880" y="209"/>
                    </a:lnTo>
                    <a:lnTo>
                      <a:pt x="881" y="212"/>
                    </a:lnTo>
                    <a:lnTo>
                      <a:pt x="885" y="212"/>
                    </a:lnTo>
                    <a:lnTo>
                      <a:pt x="887" y="214"/>
                    </a:lnTo>
                    <a:lnTo>
                      <a:pt x="888" y="215"/>
                    </a:lnTo>
                    <a:lnTo>
                      <a:pt x="889" y="213"/>
                    </a:lnTo>
                    <a:lnTo>
                      <a:pt x="892" y="213"/>
                    </a:lnTo>
                    <a:lnTo>
                      <a:pt x="896" y="212"/>
                    </a:lnTo>
                    <a:lnTo>
                      <a:pt x="899" y="210"/>
                    </a:lnTo>
                    <a:lnTo>
                      <a:pt x="897" y="209"/>
                    </a:lnTo>
                    <a:lnTo>
                      <a:pt x="899" y="207"/>
                    </a:lnTo>
                    <a:lnTo>
                      <a:pt x="897" y="207"/>
                    </a:lnTo>
                    <a:lnTo>
                      <a:pt x="897" y="205"/>
                    </a:lnTo>
                    <a:lnTo>
                      <a:pt x="896" y="204"/>
                    </a:lnTo>
                    <a:lnTo>
                      <a:pt x="887" y="204"/>
                    </a:lnTo>
                    <a:lnTo>
                      <a:pt x="895" y="200"/>
                    </a:lnTo>
                    <a:lnTo>
                      <a:pt x="897" y="200"/>
                    </a:lnTo>
                    <a:lnTo>
                      <a:pt x="902" y="197"/>
                    </a:lnTo>
                    <a:lnTo>
                      <a:pt x="903" y="194"/>
                    </a:lnTo>
                    <a:lnTo>
                      <a:pt x="903" y="194"/>
                    </a:lnTo>
                    <a:lnTo>
                      <a:pt x="901" y="193"/>
                    </a:lnTo>
                    <a:lnTo>
                      <a:pt x="901" y="192"/>
                    </a:lnTo>
                    <a:lnTo>
                      <a:pt x="896" y="191"/>
                    </a:lnTo>
                    <a:lnTo>
                      <a:pt x="894" y="192"/>
                    </a:lnTo>
                    <a:lnTo>
                      <a:pt x="889" y="190"/>
                    </a:lnTo>
                    <a:lnTo>
                      <a:pt x="894" y="187"/>
                    </a:lnTo>
                    <a:lnTo>
                      <a:pt x="894" y="186"/>
                    </a:lnTo>
                    <a:lnTo>
                      <a:pt x="887" y="183"/>
                    </a:lnTo>
                    <a:lnTo>
                      <a:pt x="886" y="178"/>
                    </a:lnTo>
                    <a:lnTo>
                      <a:pt x="891" y="179"/>
                    </a:lnTo>
                    <a:lnTo>
                      <a:pt x="891" y="179"/>
                    </a:lnTo>
                    <a:lnTo>
                      <a:pt x="893" y="177"/>
                    </a:lnTo>
                    <a:lnTo>
                      <a:pt x="889" y="176"/>
                    </a:lnTo>
                    <a:lnTo>
                      <a:pt x="887" y="175"/>
                    </a:lnTo>
                    <a:lnTo>
                      <a:pt x="885" y="176"/>
                    </a:lnTo>
                    <a:lnTo>
                      <a:pt x="878" y="172"/>
                    </a:lnTo>
                    <a:lnTo>
                      <a:pt x="875" y="170"/>
                    </a:lnTo>
                    <a:lnTo>
                      <a:pt x="875" y="169"/>
                    </a:lnTo>
                    <a:lnTo>
                      <a:pt x="872" y="166"/>
                    </a:lnTo>
                    <a:lnTo>
                      <a:pt x="869" y="166"/>
                    </a:lnTo>
                    <a:lnTo>
                      <a:pt x="866" y="168"/>
                    </a:lnTo>
                    <a:lnTo>
                      <a:pt x="863" y="168"/>
                    </a:lnTo>
                    <a:lnTo>
                      <a:pt x="862" y="170"/>
                    </a:lnTo>
                    <a:lnTo>
                      <a:pt x="860" y="170"/>
                    </a:lnTo>
                    <a:lnTo>
                      <a:pt x="860" y="171"/>
                    </a:lnTo>
                    <a:lnTo>
                      <a:pt x="858" y="173"/>
                    </a:lnTo>
                    <a:lnTo>
                      <a:pt x="858" y="175"/>
                    </a:lnTo>
                    <a:lnTo>
                      <a:pt x="860" y="179"/>
                    </a:lnTo>
                    <a:lnTo>
                      <a:pt x="857" y="179"/>
                    </a:lnTo>
                    <a:lnTo>
                      <a:pt x="857" y="182"/>
                    </a:lnTo>
                    <a:lnTo>
                      <a:pt x="855" y="183"/>
                    </a:lnTo>
                    <a:lnTo>
                      <a:pt x="855" y="186"/>
                    </a:lnTo>
                    <a:lnTo>
                      <a:pt x="856" y="186"/>
                    </a:lnTo>
                    <a:lnTo>
                      <a:pt x="858" y="188"/>
                    </a:lnTo>
                    <a:lnTo>
                      <a:pt x="859" y="188"/>
                    </a:lnTo>
                    <a:lnTo>
                      <a:pt x="862" y="193"/>
                    </a:lnTo>
                    <a:lnTo>
                      <a:pt x="859" y="195"/>
                    </a:lnTo>
                    <a:lnTo>
                      <a:pt x="857" y="194"/>
                    </a:lnTo>
                    <a:lnTo>
                      <a:pt x="855" y="197"/>
                    </a:lnTo>
                    <a:lnTo>
                      <a:pt x="852" y="194"/>
                    </a:lnTo>
                    <a:lnTo>
                      <a:pt x="850" y="194"/>
                    </a:lnTo>
                    <a:lnTo>
                      <a:pt x="850" y="195"/>
                    </a:lnTo>
                    <a:lnTo>
                      <a:pt x="851" y="197"/>
                    </a:lnTo>
                    <a:lnTo>
                      <a:pt x="855" y="197"/>
                    </a:lnTo>
                    <a:lnTo>
                      <a:pt x="854" y="201"/>
                    </a:lnTo>
                    <a:lnTo>
                      <a:pt x="850" y="201"/>
                    </a:lnTo>
                    <a:lnTo>
                      <a:pt x="848" y="200"/>
                    </a:lnTo>
                    <a:lnTo>
                      <a:pt x="847" y="202"/>
                    </a:lnTo>
                    <a:lnTo>
                      <a:pt x="844" y="199"/>
                    </a:lnTo>
                    <a:lnTo>
                      <a:pt x="842" y="200"/>
                    </a:lnTo>
                    <a:lnTo>
                      <a:pt x="840" y="206"/>
                    </a:lnTo>
                    <a:lnTo>
                      <a:pt x="837" y="212"/>
                    </a:lnTo>
                    <a:lnTo>
                      <a:pt x="833" y="219"/>
                    </a:lnTo>
                    <a:lnTo>
                      <a:pt x="828" y="222"/>
                    </a:lnTo>
                    <a:lnTo>
                      <a:pt x="826" y="226"/>
                    </a:lnTo>
                    <a:lnTo>
                      <a:pt x="825" y="226"/>
                    </a:lnTo>
                    <a:lnTo>
                      <a:pt x="822" y="229"/>
                    </a:lnTo>
                    <a:lnTo>
                      <a:pt x="820" y="230"/>
                    </a:lnTo>
                    <a:lnTo>
                      <a:pt x="819" y="235"/>
                    </a:lnTo>
                    <a:lnTo>
                      <a:pt x="817" y="237"/>
                    </a:lnTo>
                    <a:lnTo>
                      <a:pt x="817" y="241"/>
                    </a:lnTo>
                    <a:lnTo>
                      <a:pt x="813" y="242"/>
                    </a:lnTo>
                    <a:lnTo>
                      <a:pt x="811" y="238"/>
                    </a:lnTo>
                    <a:lnTo>
                      <a:pt x="811" y="238"/>
                    </a:lnTo>
                    <a:lnTo>
                      <a:pt x="810" y="239"/>
                    </a:lnTo>
                    <a:lnTo>
                      <a:pt x="810" y="239"/>
                    </a:lnTo>
                    <a:lnTo>
                      <a:pt x="811" y="245"/>
                    </a:lnTo>
                    <a:lnTo>
                      <a:pt x="806" y="245"/>
                    </a:lnTo>
                    <a:lnTo>
                      <a:pt x="804" y="242"/>
                    </a:lnTo>
                    <a:lnTo>
                      <a:pt x="804" y="238"/>
                    </a:lnTo>
                    <a:lnTo>
                      <a:pt x="803" y="235"/>
                    </a:lnTo>
                    <a:lnTo>
                      <a:pt x="799" y="224"/>
                    </a:lnTo>
                    <a:lnTo>
                      <a:pt x="799" y="219"/>
                    </a:lnTo>
                    <a:lnTo>
                      <a:pt x="798" y="216"/>
                    </a:lnTo>
                    <a:lnTo>
                      <a:pt x="800" y="212"/>
                    </a:lnTo>
                    <a:lnTo>
                      <a:pt x="802" y="209"/>
                    </a:lnTo>
                    <a:lnTo>
                      <a:pt x="802" y="207"/>
                    </a:lnTo>
                    <a:lnTo>
                      <a:pt x="803" y="204"/>
                    </a:lnTo>
                    <a:lnTo>
                      <a:pt x="806" y="201"/>
                    </a:lnTo>
                    <a:lnTo>
                      <a:pt x="807" y="202"/>
                    </a:lnTo>
                    <a:lnTo>
                      <a:pt x="808" y="202"/>
                    </a:lnTo>
                    <a:lnTo>
                      <a:pt x="811" y="200"/>
                    </a:lnTo>
                    <a:lnTo>
                      <a:pt x="810" y="194"/>
                    </a:lnTo>
                    <a:lnTo>
                      <a:pt x="811" y="191"/>
                    </a:lnTo>
                    <a:lnTo>
                      <a:pt x="811" y="188"/>
                    </a:lnTo>
                    <a:lnTo>
                      <a:pt x="807" y="185"/>
                    </a:lnTo>
                    <a:lnTo>
                      <a:pt x="807" y="182"/>
                    </a:lnTo>
                    <a:lnTo>
                      <a:pt x="805" y="176"/>
                    </a:lnTo>
                    <a:lnTo>
                      <a:pt x="804" y="173"/>
                    </a:lnTo>
                    <a:lnTo>
                      <a:pt x="804" y="172"/>
                    </a:lnTo>
                    <a:lnTo>
                      <a:pt x="803" y="176"/>
                    </a:lnTo>
                    <a:lnTo>
                      <a:pt x="799" y="182"/>
                    </a:lnTo>
                    <a:lnTo>
                      <a:pt x="796" y="184"/>
                    </a:lnTo>
                    <a:lnTo>
                      <a:pt x="795" y="186"/>
                    </a:lnTo>
                    <a:lnTo>
                      <a:pt x="795" y="192"/>
                    </a:lnTo>
                    <a:lnTo>
                      <a:pt x="792" y="194"/>
                    </a:lnTo>
                    <a:lnTo>
                      <a:pt x="790" y="193"/>
                    </a:lnTo>
                    <a:lnTo>
                      <a:pt x="790" y="194"/>
                    </a:lnTo>
                    <a:lnTo>
                      <a:pt x="790" y="194"/>
                    </a:lnTo>
                    <a:lnTo>
                      <a:pt x="789" y="197"/>
                    </a:lnTo>
                    <a:lnTo>
                      <a:pt x="785" y="199"/>
                    </a:lnTo>
                    <a:lnTo>
                      <a:pt x="784" y="200"/>
                    </a:lnTo>
                    <a:lnTo>
                      <a:pt x="782" y="204"/>
                    </a:lnTo>
                    <a:lnTo>
                      <a:pt x="778" y="204"/>
                    </a:lnTo>
                    <a:lnTo>
                      <a:pt x="777" y="200"/>
                    </a:lnTo>
                    <a:lnTo>
                      <a:pt x="780" y="199"/>
                    </a:lnTo>
                    <a:lnTo>
                      <a:pt x="780" y="197"/>
                    </a:lnTo>
                    <a:lnTo>
                      <a:pt x="778" y="194"/>
                    </a:lnTo>
                    <a:lnTo>
                      <a:pt x="782" y="191"/>
                    </a:lnTo>
                    <a:lnTo>
                      <a:pt x="782" y="188"/>
                    </a:lnTo>
                    <a:lnTo>
                      <a:pt x="782" y="185"/>
                    </a:lnTo>
                    <a:lnTo>
                      <a:pt x="784" y="183"/>
                    </a:lnTo>
                    <a:lnTo>
                      <a:pt x="784" y="182"/>
                    </a:lnTo>
                    <a:lnTo>
                      <a:pt x="784" y="180"/>
                    </a:lnTo>
                    <a:lnTo>
                      <a:pt x="784" y="177"/>
                    </a:lnTo>
                    <a:lnTo>
                      <a:pt x="782" y="172"/>
                    </a:lnTo>
                    <a:lnTo>
                      <a:pt x="782" y="170"/>
                    </a:lnTo>
                    <a:lnTo>
                      <a:pt x="780" y="168"/>
                    </a:lnTo>
                    <a:lnTo>
                      <a:pt x="780" y="163"/>
                    </a:lnTo>
                    <a:lnTo>
                      <a:pt x="783" y="165"/>
                    </a:lnTo>
                    <a:lnTo>
                      <a:pt x="785" y="165"/>
                    </a:lnTo>
                    <a:lnTo>
                      <a:pt x="785" y="168"/>
                    </a:lnTo>
                    <a:lnTo>
                      <a:pt x="788" y="164"/>
                    </a:lnTo>
                    <a:lnTo>
                      <a:pt x="787" y="163"/>
                    </a:lnTo>
                    <a:lnTo>
                      <a:pt x="783" y="162"/>
                    </a:lnTo>
                    <a:lnTo>
                      <a:pt x="783" y="161"/>
                    </a:lnTo>
                    <a:lnTo>
                      <a:pt x="783" y="162"/>
                    </a:lnTo>
                    <a:lnTo>
                      <a:pt x="777" y="163"/>
                    </a:lnTo>
                    <a:lnTo>
                      <a:pt x="774" y="160"/>
                    </a:lnTo>
                    <a:lnTo>
                      <a:pt x="774" y="157"/>
                    </a:lnTo>
                    <a:lnTo>
                      <a:pt x="773" y="157"/>
                    </a:lnTo>
                    <a:lnTo>
                      <a:pt x="769" y="157"/>
                    </a:lnTo>
                    <a:lnTo>
                      <a:pt x="767" y="155"/>
                    </a:lnTo>
                    <a:lnTo>
                      <a:pt x="768" y="150"/>
                    </a:lnTo>
                    <a:lnTo>
                      <a:pt x="770" y="150"/>
                    </a:lnTo>
                    <a:lnTo>
                      <a:pt x="770" y="148"/>
                    </a:lnTo>
                    <a:lnTo>
                      <a:pt x="773" y="148"/>
                    </a:lnTo>
                    <a:lnTo>
                      <a:pt x="781" y="142"/>
                    </a:lnTo>
                    <a:lnTo>
                      <a:pt x="781" y="142"/>
                    </a:lnTo>
                    <a:lnTo>
                      <a:pt x="780" y="141"/>
                    </a:lnTo>
                    <a:lnTo>
                      <a:pt x="775" y="142"/>
                    </a:lnTo>
                    <a:lnTo>
                      <a:pt x="775" y="139"/>
                    </a:lnTo>
                    <a:lnTo>
                      <a:pt x="778" y="138"/>
                    </a:lnTo>
                    <a:lnTo>
                      <a:pt x="780" y="134"/>
                    </a:lnTo>
                    <a:lnTo>
                      <a:pt x="785" y="132"/>
                    </a:lnTo>
                    <a:lnTo>
                      <a:pt x="784" y="136"/>
                    </a:lnTo>
                    <a:lnTo>
                      <a:pt x="785" y="139"/>
                    </a:lnTo>
                    <a:lnTo>
                      <a:pt x="788" y="138"/>
                    </a:lnTo>
                    <a:lnTo>
                      <a:pt x="789" y="139"/>
                    </a:lnTo>
                    <a:lnTo>
                      <a:pt x="790" y="138"/>
                    </a:lnTo>
                    <a:lnTo>
                      <a:pt x="790" y="136"/>
                    </a:lnTo>
                    <a:lnTo>
                      <a:pt x="789" y="134"/>
                    </a:lnTo>
                    <a:lnTo>
                      <a:pt x="787" y="133"/>
                    </a:lnTo>
                    <a:lnTo>
                      <a:pt x="787" y="129"/>
                    </a:lnTo>
                    <a:lnTo>
                      <a:pt x="788" y="127"/>
                    </a:lnTo>
                    <a:lnTo>
                      <a:pt x="787" y="125"/>
                    </a:lnTo>
                    <a:lnTo>
                      <a:pt x="788" y="124"/>
                    </a:lnTo>
                    <a:lnTo>
                      <a:pt x="788" y="121"/>
                    </a:lnTo>
                    <a:lnTo>
                      <a:pt x="784" y="118"/>
                    </a:lnTo>
                    <a:lnTo>
                      <a:pt x="785" y="114"/>
                    </a:lnTo>
                    <a:lnTo>
                      <a:pt x="783" y="112"/>
                    </a:lnTo>
                    <a:lnTo>
                      <a:pt x="785" y="111"/>
                    </a:lnTo>
                    <a:lnTo>
                      <a:pt x="785" y="107"/>
                    </a:lnTo>
                    <a:lnTo>
                      <a:pt x="788" y="103"/>
                    </a:lnTo>
                    <a:lnTo>
                      <a:pt x="788" y="101"/>
                    </a:lnTo>
                    <a:lnTo>
                      <a:pt x="790" y="98"/>
                    </a:lnTo>
                    <a:lnTo>
                      <a:pt x="790" y="98"/>
                    </a:lnTo>
                    <a:lnTo>
                      <a:pt x="788" y="96"/>
                    </a:lnTo>
                    <a:lnTo>
                      <a:pt x="789" y="91"/>
                    </a:lnTo>
                    <a:lnTo>
                      <a:pt x="788" y="89"/>
                    </a:lnTo>
                    <a:lnTo>
                      <a:pt x="785" y="87"/>
                    </a:lnTo>
                    <a:lnTo>
                      <a:pt x="785" y="83"/>
                    </a:lnTo>
                    <a:lnTo>
                      <a:pt x="785" y="80"/>
                    </a:lnTo>
                    <a:lnTo>
                      <a:pt x="787" y="80"/>
                    </a:lnTo>
                    <a:lnTo>
                      <a:pt x="788" y="77"/>
                    </a:lnTo>
                    <a:lnTo>
                      <a:pt x="787" y="76"/>
                    </a:lnTo>
                    <a:lnTo>
                      <a:pt x="783" y="74"/>
                    </a:lnTo>
                    <a:lnTo>
                      <a:pt x="781" y="73"/>
                    </a:lnTo>
                    <a:lnTo>
                      <a:pt x="782" y="70"/>
                    </a:lnTo>
                    <a:lnTo>
                      <a:pt x="782" y="69"/>
                    </a:lnTo>
                    <a:lnTo>
                      <a:pt x="777" y="68"/>
                    </a:lnTo>
                    <a:lnTo>
                      <a:pt x="774" y="67"/>
                    </a:lnTo>
                    <a:lnTo>
                      <a:pt x="774" y="68"/>
                    </a:lnTo>
                    <a:lnTo>
                      <a:pt x="774" y="70"/>
                    </a:lnTo>
                    <a:lnTo>
                      <a:pt x="769" y="74"/>
                    </a:lnTo>
                    <a:lnTo>
                      <a:pt x="767" y="75"/>
                    </a:lnTo>
                    <a:lnTo>
                      <a:pt x="763" y="75"/>
                    </a:lnTo>
                    <a:lnTo>
                      <a:pt x="761" y="76"/>
                    </a:lnTo>
                    <a:lnTo>
                      <a:pt x="762" y="79"/>
                    </a:lnTo>
                    <a:lnTo>
                      <a:pt x="765" y="80"/>
                    </a:lnTo>
                    <a:lnTo>
                      <a:pt x="768" y="80"/>
                    </a:lnTo>
                    <a:lnTo>
                      <a:pt x="768" y="82"/>
                    </a:lnTo>
                    <a:lnTo>
                      <a:pt x="765" y="88"/>
                    </a:lnTo>
                    <a:lnTo>
                      <a:pt x="763" y="90"/>
                    </a:lnTo>
                    <a:lnTo>
                      <a:pt x="758" y="94"/>
                    </a:lnTo>
                    <a:lnTo>
                      <a:pt x="759" y="89"/>
                    </a:lnTo>
                    <a:lnTo>
                      <a:pt x="758" y="88"/>
                    </a:lnTo>
                    <a:lnTo>
                      <a:pt x="759" y="84"/>
                    </a:lnTo>
                    <a:lnTo>
                      <a:pt x="758" y="83"/>
                    </a:lnTo>
                    <a:lnTo>
                      <a:pt x="755" y="84"/>
                    </a:lnTo>
                    <a:lnTo>
                      <a:pt x="753" y="88"/>
                    </a:lnTo>
                    <a:lnTo>
                      <a:pt x="751" y="88"/>
                    </a:lnTo>
                    <a:lnTo>
                      <a:pt x="748" y="92"/>
                    </a:lnTo>
                    <a:lnTo>
                      <a:pt x="747" y="92"/>
                    </a:lnTo>
                    <a:lnTo>
                      <a:pt x="744" y="98"/>
                    </a:lnTo>
                    <a:lnTo>
                      <a:pt x="740" y="102"/>
                    </a:lnTo>
                    <a:lnTo>
                      <a:pt x="740" y="104"/>
                    </a:lnTo>
                    <a:lnTo>
                      <a:pt x="741" y="107"/>
                    </a:lnTo>
                    <a:lnTo>
                      <a:pt x="741" y="109"/>
                    </a:lnTo>
                    <a:lnTo>
                      <a:pt x="741" y="109"/>
                    </a:lnTo>
                    <a:lnTo>
                      <a:pt x="744" y="107"/>
                    </a:lnTo>
                    <a:lnTo>
                      <a:pt x="747" y="107"/>
                    </a:lnTo>
                    <a:lnTo>
                      <a:pt x="746" y="111"/>
                    </a:lnTo>
                    <a:lnTo>
                      <a:pt x="744" y="113"/>
                    </a:lnTo>
                    <a:lnTo>
                      <a:pt x="744" y="114"/>
                    </a:lnTo>
                    <a:lnTo>
                      <a:pt x="740" y="114"/>
                    </a:lnTo>
                    <a:lnTo>
                      <a:pt x="738" y="116"/>
                    </a:lnTo>
                    <a:lnTo>
                      <a:pt x="733" y="120"/>
                    </a:lnTo>
                    <a:lnTo>
                      <a:pt x="731" y="123"/>
                    </a:lnTo>
                    <a:lnTo>
                      <a:pt x="731" y="128"/>
                    </a:lnTo>
                    <a:lnTo>
                      <a:pt x="732" y="132"/>
                    </a:lnTo>
                    <a:lnTo>
                      <a:pt x="732" y="134"/>
                    </a:lnTo>
                    <a:lnTo>
                      <a:pt x="731" y="136"/>
                    </a:lnTo>
                    <a:lnTo>
                      <a:pt x="731" y="138"/>
                    </a:lnTo>
                    <a:lnTo>
                      <a:pt x="732" y="139"/>
                    </a:lnTo>
                    <a:lnTo>
                      <a:pt x="733" y="139"/>
                    </a:lnTo>
                    <a:lnTo>
                      <a:pt x="736" y="140"/>
                    </a:lnTo>
                    <a:lnTo>
                      <a:pt x="737" y="143"/>
                    </a:lnTo>
                    <a:lnTo>
                      <a:pt x="739" y="145"/>
                    </a:lnTo>
                    <a:lnTo>
                      <a:pt x="740" y="147"/>
                    </a:lnTo>
                    <a:lnTo>
                      <a:pt x="740" y="147"/>
                    </a:lnTo>
                    <a:lnTo>
                      <a:pt x="746" y="140"/>
                    </a:lnTo>
                    <a:lnTo>
                      <a:pt x="744" y="149"/>
                    </a:lnTo>
                    <a:lnTo>
                      <a:pt x="745" y="151"/>
                    </a:lnTo>
                    <a:lnTo>
                      <a:pt x="750" y="153"/>
                    </a:lnTo>
                    <a:lnTo>
                      <a:pt x="751" y="154"/>
                    </a:lnTo>
                    <a:lnTo>
                      <a:pt x="754" y="154"/>
                    </a:lnTo>
                    <a:lnTo>
                      <a:pt x="758" y="155"/>
                    </a:lnTo>
                    <a:lnTo>
                      <a:pt x="758" y="160"/>
                    </a:lnTo>
                    <a:lnTo>
                      <a:pt x="755" y="165"/>
                    </a:lnTo>
                    <a:lnTo>
                      <a:pt x="751" y="168"/>
                    </a:lnTo>
                    <a:lnTo>
                      <a:pt x="748" y="165"/>
                    </a:lnTo>
                    <a:lnTo>
                      <a:pt x="750" y="161"/>
                    </a:lnTo>
                    <a:lnTo>
                      <a:pt x="750" y="161"/>
                    </a:lnTo>
                    <a:lnTo>
                      <a:pt x="750" y="161"/>
                    </a:lnTo>
                    <a:lnTo>
                      <a:pt x="746" y="161"/>
                    </a:lnTo>
                    <a:lnTo>
                      <a:pt x="745" y="163"/>
                    </a:lnTo>
                    <a:lnTo>
                      <a:pt x="746" y="164"/>
                    </a:lnTo>
                    <a:lnTo>
                      <a:pt x="746" y="168"/>
                    </a:lnTo>
                    <a:lnTo>
                      <a:pt x="741" y="170"/>
                    </a:lnTo>
                    <a:lnTo>
                      <a:pt x="739" y="172"/>
                    </a:lnTo>
                    <a:lnTo>
                      <a:pt x="738" y="172"/>
                    </a:lnTo>
                    <a:lnTo>
                      <a:pt x="737" y="175"/>
                    </a:lnTo>
                    <a:lnTo>
                      <a:pt x="738" y="175"/>
                    </a:lnTo>
                    <a:lnTo>
                      <a:pt x="739" y="176"/>
                    </a:lnTo>
                    <a:lnTo>
                      <a:pt x="741" y="176"/>
                    </a:lnTo>
                    <a:lnTo>
                      <a:pt x="741" y="173"/>
                    </a:lnTo>
                    <a:lnTo>
                      <a:pt x="741" y="171"/>
                    </a:lnTo>
                    <a:lnTo>
                      <a:pt x="745" y="171"/>
                    </a:lnTo>
                    <a:lnTo>
                      <a:pt x="747" y="169"/>
                    </a:lnTo>
                    <a:lnTo>
                      <a:pt x="750" y="172"/>
                    </a:lnTo>
                    <a:lnTo>
                      <a:pt x="748" y="176"/>
                    </a:lnTo>
                    <a:lnTo>
                      <a:pt x="747" y="179"/>
                    </a:lnTo>
                    <a:lnTo>
                      <a:pt x="746" y="183"/>
                    </a:lnTo>
                    <a:lnTo>
                      <a:pt x="746" y="185"/>
                    </a:lnTo>
                    <a:lnTo>
                      <a:pt x="744" y="188"/>
                    </a:lnTo>
                    <a:lnTo>
                      <a:pt x="739" y="188"/>
                    </a:lnTo>
                    <a:lnTo>
                      <a:pt x="736" y="192"/>
                    </a:lnTo>
                    <a:lnTo>
                      <a:pt x="735" y="192"/>
                    </a:lnTo>
                    <a:lnTo>
                      <a:pt x="735" y="193"/>
                    </a:lnTo>
                    <a:lnTo>
                      <a:pt x="733" y="195"/>
                    </a:lnTo>
                    <a:lnTo>
                      <a:pt x="726" y="199"/>
                    </a:lnTo>
                    <a:lnTo>
                      <a:pt x="724" y="201"/>
                    </a:lnTo>
                    <a:lnTo>
                      <a:pt x="719" y="202"/>
                    </a:lnTo>
                    <a:lnTo>
                      <a:pt x="719" y="200"/>
                    </a:lnTo>
                    <a:lnTo>
                      <a:pt x="717" y="200"/>
                    </a:lnTo>
                    <a:lnTo>
                      <a:pt x="717" y="200"/>
                    </a:lnTo>
                    <a:lnTo>
                      <a:pt x="717" y="201"/>
                    </a:lnTo>
                    <a:lnTo>
                      <a:pt x="711" y="202"/>
                    </a:lnTo>
                    <a:lnTo>
                      <a:pt x="711" y="206"/>
                    </a:lnTo>
                    <a:lnTo>
                      <a:pt x="708" y="209"/>
                    </a:lnTo>
                    <a:lnTo>
                      <a:pt x="709" y="210"/>
                    </a:lnTo>
                    <a:lnTo>
                      <a:pt x="709" y="214"/>
                    </a:lnTo>
                    <a:lnTo>
                      <a:pt x="708" y="219"/>
                    </a:lnTo>
                    <a:lnTo>
                      <a:pt x="708" y="220"/>
                    </a:lnTo>
                    <a:lnTo>
                      <a:pt x="709" y="222"/>
                    </a:lnTo>
                    <a:lnTo>
                      <a:pt x="709" y="223"/>
                    </a:lnTo>
                    <a:lnTo>
                      <a:pt x="709" y="223"/>
                    </a:lnTo>
                    <a:lnTo>
                      <a:pt x="711" y="223"/>
                    </a:lnTo>
                    <a:lnTo>
                      <a:pt x="719" y="217"/>
                    </a:lnTo>
                    <a:lnTo>
                      <a:pt x="713" y="227"/>
                    </a:lnTo>
                    <a:lnTo>
                      <a:pt x="709" y="227"/>
                    </a:lnTo>
                    <a:lnTo>
                      <a:pt x="707" y="229"/>
                    </a:lnTo>
                    <a:lnTo>
                      <a:pt x="703" y="230"/>
                    </a:lnTo>
                    <a:lnTo>
                      <a:pt x="703" y="234"/>
                    </a:lnTo>
                    <a:lnTo>
                      <a:pt x="700" y="236"/>
                    </a:lnTo>
                    <a:lnTo>
                      <a:pt x="696" y="234"/>
                    </a:lnTo>
                    <a:lnTo>
                      <a:pt x="693" y="234"/>
                    </a:lnTo>
                    <a:lnTo>
                      <a:pt x="692" y="232"/>
                    </a:lnTo>
                    <a:lnTo>
                      <a:pt x="692" y="232"/>
                    </a:lnTo>
                    <a:lnTo>
                      <a:pt x="692" y="237"/>
                    </a:lnTo>
                    <a:lnTo>
                      <a:pt x="685" y="252"/>
                    </a:lnTo>
                    <a:lnTo>
                      <a:pt x="688" y="237"/>
                    </a:lnTo>
                    <a:lnTo>
                      <a:pt x="687" y="234"/>
                    </a:lnTo>
                    <a:lnTo>
                      <a:pt x="685" y="230"/>
                    </a:lnTo>
                    <a:lnTo>
                      <a:pt x="686" y="224"/>
                    </a:lnTo>
                    <a:lnTo>
                      <a:pt x="689" y="224"/>
                    </a:lnTo>
                    <a:lnTo>
                      <a:pt x="691" y="228"/>
                    </a:lnTo>
                    <a:lnTo>
                      <a:pt x="694" y="227"/>
                    </a:lnTo>
                    <a:lnTo>
                      <a:pt x="695" y="229"/>
                    </a:lnTo>
                    <a:lnTo>
                      <a:pt x="698" y="230"/>
                    </a:lnTo>
                    <a:lnTo>
                      <a:pt x="699" y="229"/>
                    </a:lnTo>
                    <a:lnTo>
                      <a:pt x="700" y="228"/>
                    </a:lnTo>
                    <a:lnTo>
                      <a:pt x="700" y="226"/>
                    </a:lnTo>
                    <a:lnTo>
                      <a:pt x="700" y="227"/>
                    </a:lnTo>
                    <a:lnTo>
                      <a:pt x="695" y="224"/>
                    </a:lnTo>
                    <a:lnTo>
                      <a:pt x="698" y="222"/>
                    </a:lnTo>
                    <a:lnTo>
                      <a:pt x="692" y="224"/>
                    </a:lnTo>
                    <a:lnTo>
                      <a:pt x="692" y="220"/>
                    </a:lnTo>
                    <a:lnTo>
                      <a:pt x="695" y="217"/>
                    </a:lnTo>
                    <a:lnTo>
                      <a:pt x="695" y="217"/>
                    </a:lnTo>
                    <a:lnTo>
                      <a:pt x="695" y="217"/>
                    </a:lnTo>
                    <a:lnTo>
                      <a:pt x="692" y="219"/>
                    </a:lnTo>
                    <a:lnTo>
                      <a:pt x="691" y="215"/>
                    </a:lnTo>
                    <a:lnTo>
                      <a:pt x="693" y="209"/>
                    </a:lnTo>
                    <a:lnTo>
                      <a:pt x="696" y="205"/>
                    </a:lnTo>
                    <a:lnTo>
                      <a:pt x="696" y="206"/>
                    </a:lnTo>
                    <a:lnTo>
                      <a:pt x="701" y="202"/>
                    </a:lnTo>
                    <a:lnTo>
                      <a:pt x="701" y="200"/>
                    </a:lnTo>
                    <a:lnTo>
                      <a:pt x="706" y="198"/>
                    </a:lnTo>
                    <a:lnTo>
                      <a:pt x="706" y="194"/>
                    </a:lnTo>
                    <a:lnTo>
                      <a:pt x="708" y="192"/>
                    </a:lnTo>
                    <a:lnTo>
                      <a:pt x="704" y="193"/>
                    </a:lnTo>
                    <a:lnTo>
                      <a:pt x="703" y="195"/>
                    </a:lnTo>
                    <a:lnTo>
                      <a:pt x="699" y="198"/>
                    </a:lnTo>
                    <a:lnTo>
                      <a:pt x="695" y="197"/>
                    </a:lnTo>
                    <a:lnTo>
                      <a:pt x="696" y="194"/>
                    </a:lnTo>
                    <a:lnTo>
                      <a:pt x="700" y="192"/>
                    </a:lnTo>
                    <a:lnTo>
                      <a:pt x="700" y="192"/>
                    </a:lnTo>
                    <a:lnTo>
                      <a:pt x="700" y="191"/>
                    </a:lnTo>
                    <a:lnTo>
                      <a:pt x="696" y="192"/>
                    </a:lnTo>
                    <a:lnTo>
                      <a:pt x="694" y="188"/>
                    </a:lnTo>
                    <a:lnTo>
                      <a:pt x="695" y="186"/>
                    </a:lnTo>
                    <a:lnTo>
                      <a:pt x="695" y="184"/>
                    </a:lnTo>
                    <a:lnTo>
                      <a:pt x="694" y="183"/>
                    </a:lnTo>
                    <a:lnTo>
                      <a:pt x="694" y="183"/>
                    </a:lnTo>
                    <a:lnTo>
                      <a:pt x="691" y="190"/>
                    </a:lnTo>
                    <a:lnTo>
                      <a:pt x="691" y="182"/>
                    </a:lnTo>
                    <a:lnTo>
                      <a:pt x="692" y="180"/>
                    </a:lnTo>
                    <a:lnTo>
                      <a:pt x="691" y="179"/>
                    </a:lnTo>
                    <a:lnTo>
                      <a:pt x="689" y="179"/>
                    </a:lnTo>
                    <a:lnTo>
                      <a:pt x="688" y="182"/>
                    </a:lnTo>
                    <a:lnTo>
                      <a:pt x="686" y="183"/>
                    </a:lnTo>
                    <a:lnTo>
                      <a:pt x="685" y="185"/>
                    </a:lnTo>
                    <a:lnTo>
                      <a:pt x="681" y="184"/>
                    </a:lnTo>
                    <a:lnTo>
                      <a:pt x="681" y="182"/>
                    </a:lnTo>
                    <a:lnTo>
                      <a:pt x="680" y="179"/>
                    </a:lnTo>
                    <a:lnTo>
                      <a:pt x="680" y="179"/>
                    </a:lnTo>
                    <a:lnTo>
                      <a:pt x="680" y="180"/>
                    </a:lnTo>
                    <a:lnTo>
                      <a:pt x="680" y="182"/>
                    </a:lnTo>
                    <a:lnTo>
                      <a:pt x="680" y="184"/>
                    </a:lnTo>
                    <a:lnTo>
                      <a:pt x="681" y="186"/>
                    </a:lnTo>
                    <a:lnTo>
                      <a:pt x="681" y="188"/>
                    </a:lnTo>
                    <a:lnTo>
                      <a:pt x="678" y="191"/>
                    </a:lnTo>
                    <a:lnTo>
                      <a:pt x="677" y="190"/>
                    </a:lnTo>
                    <a:lnTo>
                      <a:pt x="678" y="198"/>
                    </a:lnTo>
                    <a:lnTo>
                      <a:pt x="683" y="199"/>
                    </a:lnTo>
                    <a:lnTo>
                      <a:pt x="684" y="202"/>
                    </a:lnTo>
                    <a:lnTo>
                      <a:pt x="684" y="216"/>
                    </a:lnTo>
                    <a:lnTo>
                      <a:pt x="680" y="206"/>
                    </a:lnTo>
                    <a:lnTo>
                      <a:pt x="679" y="205"/>
                    </a:lnTo>
                    <a:lnTo>
                      <a:pt x="674" y="200"/>
                    </a:lnTo>
                    <a:lnTo>
                      <a:pt x="674" y="201"/>
                    </a:lnTo>
                    <a:lnTo>
                      <a:pt x="672" y="204"/>
                    </a:lnTo>
                    <a:lnTo>
                      <a:pt x="670" y="200"/>
                    </a:lnTo>
                    <a:lnTo>
                      <a:pt x="665" y="201"/>
                    </a:lnTo>
                    <a:lnTo>
                      <a:pt x="663" y="202"/>
                    </a:lnTo>
                    <a:lnTo>
                      <a:pt x="661" y="200"/>
                    </a:lnTo>
                    <a:lnTo>
                      <a:pt x="657" y="199"/>
                    </a:lnTo>
                    <a:lnTo>
                      <a:pt x="652" y="195"/>
                    </a:lnTo>
                    <a:lnTo>
                      <a:pt x="647" y="197"/>
                    </a:lnTo>
                    <a:lnTo>
                      <a:pt x="646" y="194"/>
                    </a:lnTo>
                    <a:lnTo>
                      <a:pt x="642" y="197"/>
                    </a:lnTo>
                    <a:lnTo>
                      <a:pt x="640" y="199"/>
                    </a:lnTo>
                    <a:lnTo>
                      <a:pt x="635" y="199"/>
                    </a:lnTo>
                    <a:lnTo>
                      <a:pt x="631" y="200"/>
                    </a:lnTo>
                    <a:lnTo>
                      <a:pt x="627" y="198"/>
                    </a:lnTo>
                    <a:lnTo>
                      <a:pt x="626" y="197"/>
                    </a:lnTo>
                    <a:lnTo>
                      <a:pt x="626" y="194"/>
                    </a:lnTo>
                    <a:lnTo>
                      <a:pt x="621" y="198"/>
                    </a:lnTo>
                    <a:lnTo>
                      <a:pt x="621" y="193"/>
                    </a:lnTo>
                    <a:lnTo>
                      <a:pt x="617" y="190"/>
                    </a:lnTo>
                    <a:lnTo>
                      <a:pt x="617" y="188"/>
                    </a:lnTo>
                    <a:lnTo>
                      <a:pt x="614" y="187"/>
                    </a:lnTo>
                    <a:lnTo>
                      <a:pt x="614" y="184"/>
                    </a:lnTo>
                    <a:lnTo>
                      <a:pt x="616" y="184"/>
                    </a:lnTo>
                    <a:lnTo>
                      <a:pt x="614" y="183"/>
                    </a:lnTo>
                    <a:lnTo>
                      <a:pt x="613" y="184"/>
                    </a:lnTo>
                    <a:lnTo>
                      <a:pt x="612" y="182"/>
                    </a:lnTo>
                    <a:lnTo>
                      <a:pt x="612" y="180"/>
                    </a:lnTo>
                    <a:lnTo>
                      <a:pt x="610" y="182"/>
                    </a:lnTo>
                    <a:lnTo>
                      <a:pt x="605" y="180"/>
                    </a:lnTo>
                    <a:lnTo>
                      <a:pt x="604" y="179"/>
                    </a:lnTo>
                    <a:lnTo>
                      <a:pt x="602" y="179"/>
                    </a:lnTo>
                    <a:lnTo>
                      <a:pt x="602" y="178"/>
                    </a:lnTo>
                    <a:lnTo>
                      <a:pt x="599" y="177"/>
                    </a:lnTo>
                    <a:lnTo>
                      <a:pt x="594" y="177"/>
                    </a:lnTo>
                    <a:lnTo>
                      <a:pt x="596" y="173"/>
                    </a:lnTo>
                    <a:lnTo>
                      <a:pt x="597" y="171"/>
                    </a:lnTo>
                    <a:lnTo>
                      <a:pt x="599" y="169"/>
                    </a:lnTo>
                    <a:lnTo>
                      <a:pt x="598" y="169"/>
                    </a:lnTo>
                    <a:lnTo>
                      <a:pt x="595" y="168"/>
                    </a:lnTo>
                    <a:lnTo>
                      <a:pt x="594" y="162"/>
                    </a:lnTo>
                    <a:lnTo>
                      <a:pt x="594" y="161"/>
                    </a:lnTo>
                    <a:lnTo>
                      <a:pt x="592" y="158"/>
                    </a:lnTo>
                    <a:lnTo>
                      <a:pt x="595" y="157"/>
                    </a:lnTo>
                    <a:lnTo>
                      <a:pt x="594" y="156"/>
                    </a:lnTo>
                    <a:lnTo>
                      <a:pt x="589" y="161"/>
                    </a:lnTo>
                    <a:lnTo>
                      <a:pt x="587" y="160"/>
                    </a:lnTo>
                    <a:lnTo>
                      <a:pt x="585" y="161"/>
                    </a:lnTo>
                    <a:lnTo>
                      <a:pt x="582" y="161"/>
                    </a:lnTo>
                    <a:lnTo>
                      <a:pt x="581" y="160"/>
                    </a:lnTo>
                    <a:lnTo>
                      <a:pt x="580" y="160"/>
                    </a:lnTo>
                    <a:lnTo>
                      <a:pt x="579" y="163"/>
                    </a:lnTo>
                    <a:lnTo>
                      <a:pt x="580" y="166"/>
                    </a:lnTo>
                    <a:lnTo>
                      <a:pt x="580" y="170"/>
                    </a:lnTo>
                    <a:lnTo>
                      <a:pt x="576" y="170"/>
                    </a:lnTo>
                    <a:lnTo>
                      <a:pt x="576" y="166"/>
                    </a:lnTo>
                    <a:lnTo>
                      <a:pt x="575" y="166"/>
                    </a:lnTo>
                    <a:lnTo>
                      <a:pt x="574" y="164"/>
                    </a:lnTo>
                    <a:lnTo>
                      <a:pt x="574" y="164"/>
                    </a:lnTo>
                    <a:lnTo>
                      <a:pt x="573" y="168"/>
                    </a:lnTo>
                    <a:lnTo>
                      <a:pt x="568" y="168"/>
                    </a:lnTo>
                    <a:lnTo>
                      <a:pt x="565" y="170"/>
                    </a:lnTo>
                    <a:lnTo>
                      <a:pt x="565" y="168"/>
                    </a:lnTo>
                    <a:lnTo>
                      <a:pt x="564" y="169"/>
                    </a:lnTo>
                    <a:lnTo>
                      <a:pt x="560" y="171"/>
                    </a:lnTo>
                    <a:lnTo>
                      <a:pt x="559" y="169"/>
                    </a:lnTo>
                    <a:lnTo>
                      <a:pt x="558" y="169"/>
                    </a:lnTo>
                    <a:lnTo>
                      <a:pt x="558" y="170"/>
                    </a:lnTo>
                    <a:lnTo>
                      <a:pt x="557" y="172"/>
                    </a:lnTo>
                    <a:lnTo>
                      <a:pt x="552" y="172"/>
                    </a:lnTo>
                    <a:lnTo>
                      <a:pt x="551" y="173"/>
                    </a:lnTo>
                    <a:lnTo>
                      <a:pt x="551" y="175"/>
                    </a:lnTo>
                    <a:lnTo>
                      <a:pt x="552" y="178"/>
                    </a:lnTo>
                    <a:lnTo>
                      <a:pt x="548" y="186"/>
                    </a:lnTo>
                    <a:lnTo>
                      <a:pt x="547" y="191"/>
                    </a:lnTo>
                    <a:lnTo>
                      <a:pt x="547" y="192"/>
                    </a:lnTo>
                    <a:lnTo>
                      <a:pt x="550" y="195"/>
                    </a:lnTo>
                    <a:lnTo>
                      <a:pt x="548" y="198"/>
                    </a:lnTo>
                    <a:lnTo>
                      <a:pt x="546" y="199"/>
                    </a:lnTo>
                    <a:lnTo>
                      <a:pt x="546" y="199"/>
                    </a:lnTo>
                    <a:lnTo>
                      <a:pt x="548" y="201"/>
                    </a:lnTo>
                    <a:lnTo>
                      <a:pt x="548" y="206"/>
                    </a:lnTo>
                    <a:lnTo>
                      <a:pt x="545" y="208"/>
                    </a:lnTo>
                    <a:lnTo>
                      <a:pt x="544" y="207"/>
                    </a:lnTo>
                    <a:lnTo>
                      <a:pt x="543" y="208"/>
                    </a:lnTo>
                    <a:lnTo>
                      <a:pt x="540" y="206"/>
                    </a:lnTo>
                    <a:lnTo>
                      <a:pt x="540" y="204"/>
                    </a:lnTo>
                    <a:lnTo>
                      <a:pt x="538" y="207"/>
                    </a:lnTo>
                    <a:lnTo>
                      <a:pt x="538" y="213"/>
                    </a:lnTo>
                    <a:lnTo>
                      <a:pt x="539" y="220"/>
                    </a:lnTo>
                    <a:lnTo>
                      <a:pt x="539" y="230"/>
                    </a:lnTo>
                    <a:lnTo>
                      <a:pt x="537" y="230"/>
                    </a:lnTo>
                    <a:lnTo>
                      <a:pt x="536" y="221"/>
                    </a:lnTo>
                    <a:lnTo>
                      <a:pt x="535" y="216"/>
                    </a:lnTo>
                    <a:lnTo>
                      <a:pt x="532" y="215"/>
                    </a:lnTo>
                    <a:lnTo>
                      <a:pt x="535" y="212"/>
                    </a:lnTo>
                    <a:lnTo>
                      <a:pt x="535" y="210"/>
                    </a:lnTo>
                    <a:lnTo>
                      <a:pt x="531" y="208"/>
                    </a:lnTo>
                    <a:lnTo>
                      <a:pt x="532" y="204"/>
                    </a:lnTo>
                    <a:lnTo>
                      <a:pt x="532" y="199"/>
                    </a:lnTo>
                    <a:lnTo>
                      <a:pt x="530" y="195"/>
                    </a:lnTo>
                    <a:lnTo>
                      <a:pt x="530" y="190"/>
                    </a:lnTo>
                    <a:lnTo>
                      <a:pt x="532" y="186"/>
                    </a:lnTo>
                    <a:lnTo>
                      <a:pt x="531" y="187"/>
                    </a:lnTo>
                    <a:lnTo>
                      <a:pt x="530" y="186"/>
                    </a:lnTo>
                    <a:lnTo>
                      <a:pt x="529" y="182"/>
                    </a:lnTo>
                    <a:lnTo>
                      <a:pt x="531" y="177"/>
                    </a:lnTo>
                    <a:lnTo>
                      <a:pt x="531" y="175"/>
                    </a:lnTo>
                    <a:lnTo>
                      <a:pt x="530" y="175"/>
                    </a:lnTo>
                    <a:lnTo>
                      <a:pt x="529" y="176"/>
                    </a:lnTo>
                    <a:lnTo>
                      <a:pt x="527" y="175"/>
                    </a:lnTo>
                    <a:lnTo>
                      <a:pt x="525" y="172"/>
                    </a:lnTo>
                    <a:lnTo>
                      <a:pt x="527" y="170"/>
                    </a:lnTo>
                    <a:lnTo>
                      <a:pt x="527" y="168"/>
                    </a:lnTo>
                    <a:lnTo>
                      <a:pt x="524" y="168"/>
                    </a:lnTo>
                    <a:lnTo>
                      <a:pt x="524" y="165"/>
                    </a:lnTo>
                    <a:lnTo>
                      <a:pt x="525" y="164"/>
                    </a:lnTo>
                    <a:lnTo>
                      <a:pt x="525" y="163"/>
                    </a:lnTo>
                    <a:lnTo>
                      <a:pt x="524" y="163"/>
                    </a:lnTo>
                    <a:lnTo>
                      <a:pt x="516" y="166"/>
                    </a:lnTo>
                    <a:lnTo>
                      <a:pt x="510" y="169"/>
                    </a:lnTo>
                    <a:lnTo>
                      <a:pt x="508" y="168"/>
                    </a:lnTo>
                    <a:lnTo>
                      <a:pt x="508" y="168"/>
                    </a:lnTo>
                    <a:lnTo>
                      <a:pt x="506" y="169"/>
                    </a:lnTo>
                    <a:lnTo>
                      <a:pt x="503" y="169"/>
                    </a:lnTo>
                    <a:lnTo>
                      <a:pt x="502" y="168"/>
                    </a:lnTo>
                    <a:lnTo>
                      <a:pt x="496" y="172"/>
                    </a:lnTo>
                    <a:lnTo>
                      <a:pt x="496" y="168"/>
                    </a:lnTo>
                    <a:lnTo>
                      <a:pt x="495" y="166"/>
                    </a:lnTo>
                    <a:lnTo>
                      <a:pt x="494" y="166"/>
                    </a:lnTo>
                    <a:lnTo>
                      <a:pt x="494" y="169"/>
                    </a:lnTo>
                    <a:lnTo>
                      <a:pt x="490" y="169"/>
                    </a:lnTo>
                    <a:lnTo>
                      <a:pt x="483" y="165"/>
                    </a:lnTo>
                    <a:lnTo>
                      <a:pt x="477" y="165"/>
                    </a:lnTo>
                    <a:lnTo>
                      <a:pt x="472" y="163"/>
                    </a:lnTo>
                    <a:lnTo>
                      <a:pt x="468" y="163"/>
                    </a:lnTo>
                    <a:lnTo>
                      <a:pt x="468" y="160"/>
                    </a:lnTo>
                    <a:lnTo>
                      <a:pt x="465" y="157"/>
                    </a:lnTo>
                    <a:lnTo>
                      <a:pt x="463" y="158"/>
                    </a:lnTo>
                    <a:lnTo>
                      <a:pt x="460" y="156"/>
                    </a:lnTo>
                    <a:lnTo>
                      <a:pt x="458" y="153"/>
                    </a:lnTo>
                    <a:lnTo>
                      <a:pt x="456" y="151"/>
                    </a:lnTo>
                    <a:lnTo>
                      <a:pt x="454" y="148"/>
                    </a:lnTo>
                    <a:lnTo>
                      <a:pt x="458" y="147"/>
                    </a:lnTo>
                    <a:lnTo>
                      <a:pt x="461" y="147"/>
                    </a:lnTo>
                    <a:lnTo>
                      <a:pt x="461" y="145"/>
                    </a:lnTo>
                    <a:lnTo>
                      <a:pt x="463" y="142"/>
                    </a:lnTo>
                    <a:lnTo>
                      <a:pt x="462" y="140"/>
                    </a:lnTo>
                    <a:lnTo>
                      <a:pt x="466" y="140"/>
                    </a:lnTo>
                    <a:lnTo>
                      <a:pt x="470" y="141"/>
                    </a:lnTo>
                    <a:lnTo>
                      <a:pt x="470" y="141"/>
                    </a:lnTo>
                    <a:lnTo>
                      <a:pt x="470" y="139"/>
                    </a:lnTo>
                    <a:lnTo>
                      <a:pt x="476" y="140"/>
                    </a:lnTo>
                    <a:lnTo>
                      <a:pt x="481" y="141"/>
                    </a:lnTo>
                    <a:lnTo>
                      <a:pt x="484" y="140"/>
                    </a:lnTo>
                    <a:lnTo>
                      <a:pt x="484" y="136"/>
                    </a:lnTo>
                    <a:lnTo>
                      <a:pt x="485" y="134"/>
                    </a:lnTo>
                    <a:lnTo>
                      <a:pt x="484" y="131"/>
                    </a:lnTo>
                    <a:lnTo>
                      <a:pt x="484" y="127"/>
                    </a:lnTo>
                    <a:lnTo>
                      <a:pt x="483" y="125"/>
                    </a:lnTo>
                    <a:lnTo>
                      <a:pt x="480" y="121"/>
                    </a:lnTo>
                    <a:lnTo>
                      <a:pt x="478" y="120"/>
                    </a:lnTo>
                    <a:lnTo>
                      <a:pt x="478" y="118"/>
                    </a:lnTo>
                    <a:lnTo>
                      <a:pt x="475" y="114"/>
                    </a:lnTo>
                    <a:lnTo>
                      <a:pt x="473" y="117"/>
                    </a:lnTo>
                    <a:lnTo>
                      <a:pt x="470" y="117"/>
                    </a:lnTo>
                    <a:lnTo>
                      <a:pt x="470" y="116"/>
                    </a:lnTo>
                    <a:lnTo>
                      <a:pt x="469" y="117"/>
                    </a:lnTo>
                    <a:lnTo>
                      <a:pt x="471" y="119"/>
                    </a:lnTo>
                    <a:lnTo>
                      <a:pt x="469" y="124"/>
                    </a:lnTo>
                    <a:lnTo>
                      <a:pt x="465" y="119"/>
                    </a:lnTo>
                    <a:lnTo>
                      <a:pt x="465" y="117"/>
                    </a:lnTo>
                    <a:lnTo>
                      <a:pt x="463" y="117"/>
                    </a:lnTo>
                    <a:lnTo>
                      <a:pt x="457" y="113"/>
                    </a:lnTo>
                    <a:lnTo>
                      <a:pt x="457" y="113"/>
                    </a:lnTo>
                    <a:lnTo>
                      <a:pt x="456" y="114"/>
                    </a:lnTo>
                    <a:lnTo>
                      <a:pt x="454" y="112"/>
                    </a:lnTo>
                    <a:lnTo>
                      <a:pt x="453" y="110"/>
                    </a:lnTo>
                    <a:lnTo>
                      <a:pt x="450" y="107"/>
                    </a:lnTo>
                    <a:lnTo>
                      <a:pt x="448" y="107"/>
                    </a:lnTo>
                    <a:lnTo>
                      <a:pt x="443" y="103"/>
                    </a:lnTo>
                    <a:lnTo>
                      <a:pt x="439" y="101"/>
                    </a:lnTo>
                    <a:lnTo>
                      <a:pt x="438" y="97"/>
                    </a:lnTo>
                    <a:lnTo>
                      <a:pt x="425" y="90"/>
                    </a:lnTo>
                    <a:lnTo>
                      <a:pt x="421" y="84"/>
                    </a:lnTo>
                    <a:lnTo>
                      <a:pt x="421" y="80"/>
                    </a:lnTo>
                    <a:lnTo>
                      <a:pt x="419" y="73"/>
                    </a:lnTo>
                    <a:lnTo>
                      <a:pt x="419" y="72"/>
                    </a:lnTo>
                    <a:lnTo>
                      <a:pt x="417" y="72"/>
                    </a:lnTo>
                    <a:lnTo>
                      <a:pt x="413" y="68"/>
                    </a:lnTo>
                    <a:lnTo>
                      <a:pt x="410" y="68"/>
                    </a:lnTo>
                    <a:lnTo>
                      <a:pt x="408" y="66"/>
                    </a:lnTo>
                    <a:lnTo>
                      <a:pt x="404" y="66"/>
                    </a:lnTo>
                    <a:lnTo>
                      <a:pt x="403" y="64"/>
                    </a:lnTo>
                    <a:lnTo>
                      <a:pt x="401" y="65"/>
                    </a:lnTo>
                    <a:lnTo>
                      <a:pt x="397" y="68"/>
                    </a:lnTo>
                    <a:lnTo>
                      <a:pt x="394" y="74"/>
                    </a:lnTo>
                    <a:lnTo>
                      <a:pt x="390" y="74"/>
                    </a:lnTo>
                    <a:lnTo>
                      <a:pt x="388" y="77"/>
                    </a:lnTo>
                    <a:lnTo>
                      <a:pt x="384" y="77"/>
                    </a:lnTo>
                    <a:lnTo>
                      <a:pt x="381" y="75"/>
                    </a:lnTo>
                    <a:lnTo>
                      <a:pt x="376" y="75"/>
                    </a:lnTo>
                    <a:lnTo>
                      <a:pt x="374" y="72"/>
                    </a:lnTo>
                    <a:lnTo>
                      <a:pt x="379" y="66"/>
                    </a:lnTo>
                    <a:lnTo>
                      <a:pt x="380" y="67"/>
                    </a:lnTo>
                    <a:lnTo>
                      <a:pt x="383" y="64"/>
                    </a:lnTo>
                    <a:lnTo>
                      <a:pt x="384" y="64"/>
                    </a:lnTo>
                    <a:lnTo>
                      <a:pt x="386" y="62"/>
                    </a:lnTo>
                    <a:lnTo>
                      <a:pt x="386" y="62"/>
                    </a:lnTo>
                    <a:lnTo>
                      <a:pt x="383" y="64"/>
                    </a:lnTo>
                    <a:lnTo>
                      <a:pt x="381" y="61"/>
                    </a:lnTo>
                    <a:lnTo>
                      <a:pt x="381" y="58"/>
                    </a:lnTo>
                    <a:lnTo>
                      <a:pt x="384" y="55"/>
                    </a:lnTo>
                    <a:lnTo>
                      <a:pt x="384" y="54"/>
                    </a:lnTo>
                    <a:lnTo>
                      <a:pt x="387" y="51"/>
                    </a:lnTo>
                    <a:lnTo>
                      <a:pt x="387" y="50"/>
                    </a:lnTo>
                    <a:lnTo>
                      <a:pt x="387" y="47"/>
                    </a:lnTo>
                    <a:lnTo>
                      <a:pt x="386" y="48"/>
                    </a:lnTo>
                    <a:lnTo>
                      <a:pt x="386" y="50"/>
                    </a:lnTo>
                    <a:lnTo>
                      <a:pt x="379" y="54"/>
                    </a:lnTo>
                    <a:lnTo>
                      <a:pt x="377" y="54"/>
                    </a:lnTo>
                    <a:lnTo>
                      <a:pt x="380" y="59"/>
                    </a:lnTo>
                    <a:lnTo>
                      <a:pt x="375" y="62"/>
                    </a:lnTo>
                    <a:lnTo>
                      <a:pt x="374" y="59"/>
                    </a:lnTo>
                    <a:lnTo>
                      <a:pt x="372" y="59"/>
                    </a:lnTo>
                    <a:lnTo>
                      <a:pt x="371" y="60"/>
                    </a:lnTo>
                    <a:lnTo>
                      <a:pt x="372" y="60"/>
                    </a:lnTo>
                    <a:lnTo>
                      <a:pt x="371" y="66"/>
                    </a:lnTo>
                    <a:lnTo>
                      <a:pt x="366" y="65"/>
                    </a:lnTo>
                    <a:lnTo>
                      <a:pt x="365" y="66"/>
                    </a:lnTo>
                    <a:lnTo>
                      <a:pt x="365" y="66"/>
                    </a:lnTo>
                    <a:lnTo>
                      <a:pt x="368" y="66"/>
                    </a:lnTo>
                    <a:lnTo>
                      <a:pt x="371" y="69"/>
                    </a:lnTo>
                    <a:lnTo>
                      <a:pt x="364" y="74"/>
                    </a:lnTo>
                    <a:lnTo>
                      <a:pt x="361" y="68"/>
                    </a:lnTo>
                    <a:lnTo>
                      <a:pt x="358" y="67"/>
                    </a:lnTo>
                    <a:lnTo>
                      <a:pt x="356" y="62"/>
                    </a:lnTo>
                    <a:lnTo>
                      <a:pt x="357" y="48"/>
                    </a:lnTo>
                    <a:lnTo>
                      <a:pt x="359" y="44"/>
                    </a:lnTo>
                    <a:lnTo>
                      <a:pt x="358" y="33"/>
                    </a:lnTo>
                    <a:lnTo>
                      <a:pt x="360" y="31"/>
                    </a:lnTo>
                    <a:lnTo>
                      <a:pt x="359" y="20"/>
                    </a:lnTo>
                    <a:lnTo>
                      <a:pt x="359" y="17"/>
                    </a:lnTo>
                    <a:lnTo>
                      <a:pt x="357" y="18"/>
                    </a:lnTo>
                    <a:lnTo>
                      <a:pt x="354" y="21"/>
                    </a:lnTo>
                    <a:lnTo>
                      <a:pt x="357" y="23"/>
                    </a:lnTo>
                    <a:lnTo>
                      <a:pt x="356" y="25"/>
                    </a:lnTo>
                    <a:lnTo>
                      <a:pt x="357" y="28"/>
                    </a:lnTo>
                    <a:lnTo>
                      <a:pt x="356" y="35"/>
                    </a:lnTo>
                    <a:lnTo>
                      <a:pt x="351" y="33"/>
                    </a:lnTo>
                    <a:lnTo>
                      <a:pt x="350" y="32"/>
                    </a:lnTo>
                    <a:lnTo>
                      <a:pt x="350" y="32"/>
                    </a:lnTo>
                    <a:lnTo>
                      <a:pt x="350" y="36"/>
                    </a:lnTo>
                    <a:lnTo>
                      <a:pt x="346" y="35"/>
                    </a:lnTo>
                    <a:lnTo>
                      <a:pt x="344" y="36"/>
                    </a:lnTo>
                    <a:lnTo>
                      <a:pt x="345" y="39"/>
                    </a:lnTo>
                    <a:lnTo>
                      <a:pt x="342" y="38"/>
                    </a:lnTo>
                    <a:lnTo>
                      <a:pt x="336" y="42"/>
                    </a:lnTo>
                    <a:lnTo>
                      <a:pt x="331" y="46"/>
                    </a:lnTo>
                    <a:lnTo>
                      <a:pt x="327" y="44"/>
                    </a:lnTo>
                    <a:lnTo>
                      <a:pt x="327" y="39"/>
                    </a:lnTo>
                    <a:lnTo>
                      <a:pt x="331" y="38"/>
                    </a:lnTo>
                    <a:lnTo>
                      <a:pt x="331" y="37"/>
                    </a:lnTo>
                    <a:lnTo>
                      <a:pt x="331" y="37"/>
                    </a:lnTo>
                    <a:lnTo>
                      <a:pt x="328" y="39"/>
                    </a:lnTo>
                    <a:lnTo>
                      <a:pt x="323" y="39"/>
                    </a:lnTo>
                    <a:lnTo>
                      <a:pt x="319" y="42"/>
                    </a:lnTo>
                    <a:lnTo>
                      <a:pt x="314" y="42"/>
                    </a:lnTo>
                    <a:lnTo>
                      <a:pt x="306" y="47"/>
                    </a:lnTo>
                    <a:lnTo>
                      <a:pt x="301" y="48"/>
                    </a:lnTo>
                    <a:lnTo>
                      <a:pt x="297" y="57"/>
                    </a:lnTo>
                    <a:lnTo>
                      <a:pt x="295" y="50"/>
                    </a:lnTo>
                    <a:lnTo>
                      <a:pt x="299" y="46"/>
                    </a:lnTo>
                    <a:lnTo>
                      <a:pt x="293" y="48"/>
                    </a:lnTo>
                    <a:lnTo>
                      <a:pt x="293" y="47"/>
                    </a:lnTo>
                    <a:lnTo>
                      <a:pt x="292" y="47"/>
                    </a:lnTo>
                    <a:lnTo>
                      <a:pt x="290" y="50"/>
                    </a:lnTo>
                    <a:lnTo>
                      <a:pt x="287" y="46"/>
                    </a:lnTo>
                    <a:lnTo>
                      <a:pt x="286" y="47"/>
                    </a:lnTo>
                    <a:lnTo>
                      <a:pt x="285" y="50"/>
                    </a:lnTo>
                    <a:lnTo>
                      <a:pt x="277" y="54"/>
                    </a:lnTo>
                    <a:lnTo>
                      <a:pt x="273" y="54"/>
                    </a:lnTo>
                    <a:lnTo>
                      <a:pt x="269" y="55"/>
                    </a:lnTo>
                    <a:lnTo>
                      <a:pt x="265" y="59"/>
                    </a:lnTo>
                    <a:lnTo>
                      <a:pt x="268" y="64"/>
                    </a:lnTo>
                    <a:lnTo>
                      <a:pt x="263" y="62"/>
                    </a:lnTo>
                    <a:lnTo>
                      <a:pt x="262" y="62"/>
                    </a:lnTo>
                    <a:lnTo>
                      <a:pt x="261" y="62"/>
                    </a:lnTo>
                    <a:lnTo>
                      <a:pt x="267" y="69"/>
                    </a:lnTo>
                    <a:lnTo>
                      <a:pt x="257" y="65"/>
                    </a:lnTo>
                    <a:lnTo>
                      <a:pt x="254" y="60"/>
                    </a:lnTo>
                    <a:lnTo>
                      <a:pt x="256" y="57"/>
                    </a:lnTo>
                    <a:lnTo>
                      <a:pt x="258" y="57"/>
                    </a:lnTo>
                    <a:lnTo>
                      <a:pt x="260" y="54"/>
                    </a:lnTo>
                    <a:lnTo>
                      <a:pt x="264" y="51"/>
                    </a:lnTo>
                    <a:lnTo>
                      <a:pt x="265" y="52"/>
                    </a:lnTo>
                    <a:lnTo>
                      <a:pt x="267" y="52"/>
                    </a:lnTo>
                    <a:lnTo>
                      <a:pt x="268" y="50"/>
                    </a:lnTo>
                    <a:lnTo>
                      <a:pt x="272" y="46"/>
                    </a:lnTo>
                    <a:lnTo>
                      <a:pt x="273" y="47"/>
                    </a:lnTo>
                    <a:lnTo>
                      <a:pt x="279" y="45"/>
                    </a:lnTo>
                    <a:lnTo>
                      <a:pt x="282" y="42"/>
                    </a:lnTo>
                    <a:lnTo>
                      <a:pt x="285" y="40"/>
                    </a:lnTo>
                    <a:lnTo>
                      <a:pt x="291" y="40"/>
                    </a:lnTo>
                    <a:lnTo>
                      <a:pt x="291" y="39"/>
                    </a:lnTo>
                    <a:lnTo>
                      <a:pt x="297" y="39"/>
                    </a:lnTo>
                    <a:lnTo>
                      <a:pt x="301" y="37"/>
                    </a:lnTo>
                    <a:lnTo>
                      <a:pt x="304" y="39"/>
                    </a:lnTo>
                    <a:lnTo>
                      <a:pt x="304" y="39"/>
                    </a:lnTo>
                    <a:lnTo>
                      <a:pt x="306" y="38"/>
                    </a:lnTo>
                    <a:lnTo>
                      <a:pt x="308" y="38"/>
                    </a:lnTo>
                    <a:lnTo>
                      <a:pt x="312" y="37"/>
                    </a:lnTo>
                    <a:lnTo>
                      <a:pt x="314" y="35"/>
                    </a:lnTo>
                    <a:lnTo>
                      <a:pt x="327" y="31"/>
                    </a:lnTo>
                    <a:lnTo>
                      <a:pt x="327" y="29"/>
                    </a:lnTo>
                    <a:lnTo>
                      <a:pt x="329" y="28"/>
                    </a:lnTo>
                    <a:lnTo>
                      <a:pt x="328" y="28"/>
                    </a:lnTo>
                    <a:lnTo>
                      <a:pt x="328" y="24"/>
                    </a:lnTo>
                    <a:lnTo>
                      <a:pt x="328" y="24"/>
                    </a:lnTo>
                    <a:lnTo>
                      <a:pt x="328" y="24"/>
                    </a:lnTo>
                    <a:lnTo>
                      <a:pt x="327" y="28"/>
                    </a:lnTo>
                    <a:lnTo>
                      <a:pt x="323" y="28"/>
                    </a:lnTo>
                    <a:lnTo>
                      <a:pt x="322" y="26"/>
                    </a:lnTo>
                    <a:lnTo>
                      <a:pt x="321" y="26"/>
                    </a:lnTo>
                    <a:lnTo>
                      <a:pt x="320" y="25"/>
                    </a:lnTo>
                    <a:lnTo>
                      <a:pt x="317" y="25"/>
                    </a:lnTo>
                    <a:lnTo>
                      <a:pt x="313" y="26"/>
                    </a:lnTo>
                    <a:lnTo>
                      <a:pt x="312" y="30"/>
                    </a:lnTo>
                    <a:lnTo>
                      <a:pt x="308" y="32"/>
                    </a:lnTo>
                    <a:lnTo>
                      <a:pt x="306" y="29"/>
                    </a:lnTo>
                    <a:lnTo>
                      <a:pt x="306" y="29"/>
                    </a:lnTo>
                    <a:lnTo>
                      <a:pt x="304" y="31"/>
                    </a:lnTo>
                    <a:lnTo>
                      <a:pt x="295" y="33"/>
                    </a:lnTo>
                    <a:lnTo>
                      <a:pt x="286" y="33"/>
                    </a:lnTo>
                    <a:lnTo>
                      <a:pt x="285" y="32"/>
                    </a:lnTo>
                    <a:lnTo>
                      <a:pt x="285" y="32"/>
                    </a:lnTo>
                    <a:lnTo>
                      <a:pt x="282" y="35"/>
                    </a:lnTo>
                    <a:lnTo>
                      <a:pt x="279" y="35"/>
                    </a:lnTo>
                    <a:lnTo>
                      <a:pt x="278" y="35"/>
                    </a:lnTo>
                    <a:lnTo>
                      <a:pt x="277" y="37"/>
                    </a:lnTo>
                    <a:lnTo>
                      <a:pt x="272" y="43"/>
                    </a:lnTo>
                    <a:lnTo>
                      <a:pt x="270" y="40"/>
                    </a:lnTo>
                    <a:lnTo>
                      <a:pt x="267" y="40"/>
                    </a:lnTo>
                    <a:lnTo>
                      <a:pt x="267" y="40"/>
                    </a:lnTo>
                    <a:lnTo>
                      <a:pt x="263" y="40"/>
                    </a:lnTo>
                    <a:lnTo>
                      <a:pt x="261" y="42"/>
                    </a:lnTo>
                    <a:lnTo>
                      <a:pt x="260" y="42"/>
                    </a:lnTo>
                    <a:lnTo>
                      <a:pt x="257" y="44"/>
                    </a:lnTo>
                    <a:lnTo>
                      <a:pt x="255" y="44"/>
                    </a:lnTo>
                    <a:lnTo>
                      <a:pt x="253" y="46"/>
                    </a:lnTo>
                    <a:lnTo>
                      <a:pt x="248" y="48"/>
                    </a:lnTo>
                    <a:lnTo>
                      <a:pt x="243" y="51"/>
                    </a:lnTo>
                    <a:lnTo>
                      <a:pt x="242" y="52"/>
                    </a:lnTo>
                    <a:lnTo>
                      <a:pt x="241" y="57"/>
                    </a:lnTo>
                    <a:lnTo>
                      <a:pt x="242" y="66"/>
                    </a:lnTo>
                    <a:lnTo>
                      <a:pt x="241" y="72"/>
                    </a:lnTo>
                    <a:lnTo>
                      <a:pt x="239" y="70"/>
                    </a:lnTo>
                    <a:lnTo>
                      <a:pt x="237" y="72"/>
                    </a:lnTo>
                    <a:lnTo>
                      <a:pt x="224" y="83"/>
                    </a:lnTo>
                    <a:lnTo>
                      <a:pt x="231" y="72"/>
                    </a:lnTo>
                    <a:lnTo>
                      <a:pt x="234" y="69"/>
                    </a:lnTo>
                    <a:lnTo>
                      <a:pt x="234" y="68"/>
                    </a:lnTo>
                    <a:lnTo>
                      <a:pt x="233" y="67"/>
                    </a:lnTo>
                    <a:lnTo>
                      <a:pt x="233" y="65"/>
                    </a:lnTo>
                    <a:lnTo>
                      <a:pt x="230" y="61"/>
                    </a:lnTo>
                    <a:lnTo>
                      <a:pt x="227" y="61"/>
                    </a:lnTo>
                    <a:lnTo>
                      <a:pt x="226" y="58"/>
                    </a:lnTo>
                    <a:lnTo>
                      <a:pt x="224" y="58"/>
                    </a:lnTo>
                    <a:lnTo>
                      <a:pt x="224" y="53"/>
                    </a:lnTo>
                    <a:lnTo>
                      <a:pt x="220" y="50"/>
                    </a:lnTo>
                    <a:lnTo>
                      <a:pt x="220" y="50"/>
                    </a:lnTo>
                    <a:lnTo>
                      <a:pt x="218" y="48"/>
                    </a:lnTo>
                    <a:lnTo>
                      <a:pt x="217" y="45"/>
                    </a:lnTo>
                    <a:lnTo>
                      <a:pt x="216" y="45"/>
                    </a:lnTo>
                    <a:lnTo>
                      <a:pt x="215" y="46"/>
                    </a:lnTo>
                    <a:lnTo>
                      <a:pt x="211" y="43"/>
                    </a:lnTo>
                    <a:lnTo>
                      <a:pt x="206" y="38"/>
                    </a:lnTo>
                    <a:lnTo>
                      <a:pt x="205" y="32"/>
                    </a:lnTo>
                    <a:lnTo>
                      <a:pt x="205" y="30"/>
                    </a:lnTo>
                    <a:lnTo>
                      <a:pt x="204" y="30"/>
                    </a:lnTo>
                    <a:lnTo>
                      <a:pt x="202" y="29"/>
                    </a:lnTo>
                    <a:lnTo>
                      <a:pt x="200" y="25"/>
                    </a:lnTo>
                    <a:lnTo>
                      <a:pt x="202" y="22"/>
                    </a:lnTo>
                    <a:lnTo>
                      <a:pt x="201" y="21"/>
                    </a:lnTo>
                    <a:lnTo>
                      <a:pt x="202" y="20"/>
                    </a:lnTo>
                    <a:lnTo>
                      <a:pt x="198" y="16"/>
                    </a:lnTo>
                    <a:lnTo>
                      <a:pt x="198" y="13"/>
                    </a:lnTo>
                    <a:lnTo>
                      <a:pt x="196" y="11"/>
                    </a:lnTo>
                    <a:lnTo>
                      <a:pt x="195" y="11"/>
                    </a:lnTo>
                    <a:lnTo>
                      <a:pt x="193" y="9"/>
                    </a:lnTo>
                    <a:lnTo>
                      <a:pt x="190" y="7"/>
                    </a:lnTo>
                    <a:lnTo>
                      <a:pt x="188" y="7"/>
                    </a:lnTo>
                    <a:lnTo>
                      <a:pt x="180" y="1"/>
                    </a:lnTo>
                    <a:lnTo>
                      <a:pt x="178" y="1"/>
                    </a:lnTo>
                    <a:lnTo>
                      <a:pt x="178" y="0"/>
                    </a:lnTo>
                    <a:lnTo>
                      <a:pt x="0" y="317"/>
                    </a:lnTo>
                    <a:lnTo>
                      <a:pt x="8" y="317"/>
                    </a:lnTo>
                    <a:lnTo>
                      <a:pt x="10" y="318"/>
                    </a:lnTo>
                    <a:lnTo>
                      <a:pt x="16" y="316"/>
                    </a:lnTo>
                    <a:lnTo>
                      <a:pt x="26" y="317"/>
                    </a:lnTo>
                    <a:lnTo>
                      <a:pt x="23" y="325"/>
                    </a:lnTo>
                    <a:lnTo>
                      <a:pt x="24" y="327"/>
                    </a:lnTo>
                    <a:lnTo>
                      <a:pt x="26" y="335"/>
                    </a:lnTo>
                    <a:lnTo>
                      <a:pt x="31" y="353"/>
                    </a:lnTo>
                    <a:lnTo>
                      <a:pt x="32" y="357"/>
                    </a:lnTo>
                    <a:lnTo>
                      <a:pt x="30" y="362"/>
                    </a:lnTo>
                    <a:lnTo>
                      <a:pt x="30" y="362"/>
                    </a:lnTo>
                    <a:lnTo>
                      <a:pt x="35" y="361"/>
                    </a:lnTo>
                    <a:lnTo>
                      <a:pt x="40" y="361"/>
                    </a:lnTo>
                    <a:lnTo>
                      <a:pt x="44" y="359"/>
                    </a:lnTo>
                    <a:lnTo>
                      <a:pt x="47" y="353"/>
                    </a:lnTo>
                    <a:lnTo>
                      <a:pt x="52" y="349"/>
                    </a:lnTo>
                    <a:lnTo>
                      <a:pt x="57" y="347"/>
                    </a:lnTo>
                    <a:lnTo>
                      <a:pt x="59" y="347"/>
                    </a:lnTo>
                    <a:lnTo>
                      <a:pt x="64" y="345"/>
                    </a:lnTo>
                    <a:lnTo>
                      <a:pt x="69" y="345"/>
                    </a:lnTo>
                    <a:lnTo>
                      <a:pt x="74" y="348"/>
                    </a:lnTo>
                    <a:lnTo>
                      <a:pt x="74" y="350"/>
                    </a:lnTo>
                    <a:lnTo>
                      <a:pt x="75" y="354"/>
                    </a:lnTo>
                    <a:lnTo>
                      <a:pt x="71" y="359"/>
                    </a:lnTo>
                    <a:lnTo>
                      <a:pt x="71" y="360"/>
                    </a:lnTo>
                    <a:lnTo>
                      <a:pt x="75" y="368"/>
                    </a:lnTo>
                    <a:lnTo>
                      <a:pt x="74" y="371"/>
                    </a:lnTo>
                    <a:lnTo>
                      <a:pt x="75" y="376"/>
                    </a:lnTo>
                    <a:lnTo>
                      <a:pt x="78" y="379"/>
                    </a:lnTo>
                    <a:lnTo>
                      <a:pt x="79" y="385"/>
                    </a:lnTo>
                    <a:lnTo>
                      <a:pt x="81" y="389"/>
                    </a:lnTo>
                    <a:lnTo>
                      <a:pt x="81" y="391"/>
                    </a:lnTo>
                    <a:lnTo>
                      <a:pt x="79" y="394"/>
                    </a:lnTo>
                    <a:lnTo>
                      <a:pt x="79" y="397"/>
                    </a:lnTo>
                    <a:lnTo>
                      <a:pt x="81" y="399"/>
                    </a:lnTo>
                    <a:lnTo>
                      <a:pt x="79" y="408"/>
                    </a:lnTo>
                    <a:lnTo>
                      <a:pt x="79" y="419"/>
                    </a:lnTo>
                    <a:lnTo>
                      <a:pt x="79" y="430"/>
                    </a:lnTo>
                    <a:lnTo>
                      <a:pt x="77" y="433"/>
                    </a:lnTo>
                    <a:lnTo>
                      <a:pt x="78" y="433"/>
                    </a:lnTo>
                    <a:lnTo>
                      <a:pt x="81" y="434"/>
                    </a:lnTo>
                    <a:lnTo>
                      <a:pt x="82" y="436"/>
                    </a:lnTo>
                    <a:lnTo>
                      <a:pt x="79" y="437"/>
                    </a:lnTo>
                    <a:lnTo>
                      <a:pt x="78" y="438"/>
                    </a:lnTo>
                    <a:lnTo>
                      <a:pt x="79" y="438"/>
                    </a:lnTo>
                    <a:lnTo>
                      <a:pt x="81" y="440"/>
                    </a:lnTo>
                    <a:lnTo>
                      <a:pt x="81" y="442"/>
                    </a:lnTo>
                    <a:lnTo>
                      <a:pt x="84" y="442"/>
                    </a:lnTo>
                    <a:lnTo>
                      <a:pt x="81" y="443"/>
                    </a:lnTo>
                    <a:lnTo>
                      <a:pt x="81" y="443"/>
                    </a:lnTo>
                    <a:lnTo>
                      <a:pt x="81" y="444"/>
                    </a:lnTo>
                    <a:lnTo>
                      <a:pt x="82" y="444"/>
                    </a:lnTo>
                    <a:lnTo>
                      <a:pt x="84" y="445"/>
                    </a:lnTo>
                    <a:lnTo>
                      <a:pt x="87" y="450"/>
                    </a:lnTo>
                    <a:lnTo>
                      <a:pt x="89" y="451"/>
                    </a:lnTo>
                    <a:lnTo>
                      <a:pt x="93" y="456"/>
                    </a:lnTo>
                    <a:lnTo>
                      <a:pt x="96" y="459"/>
                    </a:lnTo>
                    <a:lnTo>
                      <a:pt x="96" y="462"/>
                    </a:lnTo>
                    <a:lnTo>
                      <a:pt x="97" y="462"/>
                    </a:lnTo>
                    <a:lnTo>
                      <a:pt x="98" y="464"/>
                    </a:lnTo>
                    <a:lnTo>
                      <a:pt x="97" y="466"/>
                    </a:lnTo>
                    <a:lnTo>
                      <a:pt x="97" y="467"/>
                    </a:lnTo>
                    <a:lnTo>
                      <a:pt x="96" y="469"/>
                    </a:lnTo>
                    <a:lnTo>
                      <a:pt x="96" y="470"/>
                    </a:lnTo>
                    <a:lnTo>
                      <a:pt x="96" y="470"/>
                    </a:lnTo>
                    <a:lnTo>
                      <a:pt x="96" y="470"/>
                    </a:lnTo>
                    <a:lnTo>
                      <a:pt x="97" y="471"/>
                    </a:lnTo>
                    <a:lnTo>
                      <a:pt x="96" y="475"/>
                    </a:lnTo>
                    <a:lnTo>
                      <a:pt x="91" y="482"/>
                    </a:lnTo>
                    <a:lnTo>
                      <a:pt x="91" y="487"/>
                    </a:lnTo>
                    <a:lnTo>
                      <a:pt x="91" y="487"/>
                    </a:lnTo>
                    <a:lnTo>
                      <a:pt x="91" y="484"/>
                    </a:lnTo>
                    <a:lnTo>
                      <a:pt x="97" y="479"/>
                    </a:lnTo>
                    <a:lnTo>
                      <a:pt x="98" y="481"/>
                    </a:lnTo>
                    <a:lnTo>
                      <a:pt x="100" y="482"/>
                    </a:lnTo>
                    <a:lnTo>
                      <a:pt x="100" y="486"/>
                    </a:lnTo>
                    <a:lnTo>
                      <a:pt x="96" y="488"/>
                    </a:lnTo>
                    <a:lnTo>
                      <a:pt x="93" y="490"/>
                    </a:lnTo>
                    <a:lnTo>
                      <a:pt x="90" y="494"/>
                    </a:lnTo>
                    <a:lnTo>
                      <a:pt x="93" y="494"/>
                    </a:lnTo>
                    <a:lnTo>
                      <a:pt x="90" y="499"/>
                    </a:lnTo>
                    <a:lnTo>
                      <a:pt x="85" y="497"/>
                    </a:lnTo>
                    <a:lnTo>
                      <a:pt x="84" y="497"/>
                    </a:lnTo>
                    <a:lnTo>
                      <a:pt x="83" y="502"/>
                    </a:lnTo>
                    <a:lnTo>
                      <a:pt x="81" y="504"/>
                    </a:lnTo>
                    <a:lnTo>
                      <a:pt x="81" y="509"/>
                    </a:lnTo>
                    <a:lnTo>
                      <a:pt x="77" y="507"/>
                    </a:lnTo>
                    <a:lnTo>
                      <a:pt x="76" y="506"/>
                    </a:lnTo>
                    <a:lnTo>
                      <a:pt x="75" y="507"/>
                    </a:lnTo>
                    <a:lnTo>
                      <a:pt x="75" y="509"/>
                    </a:lnTo>
                    <a:lnTo>
                      <a:pt x="78" y="509"/>
                    </a:lnTo>
                    <a:lnTo>
                      <a:pt x="78" y="512"/>
                    </a:lnTo>
                    <a:lnTo>
                      <a:pt x="77" y="517"/>
                    </a:lnTo>
                    <a:lnTo>
                      <a:pt x="77" y="525"/>
                    </a:lnTo>
                    <a:lnTo>
                      <a:pt x="78" y="530"/>
                    </a:lnTo>
                    <a:lnTo>
                      <a:pt x="79" y="533"/>
                    </a:lnTo>
                    <a:lnTo>
                      <a:pt x="81" y="531"/>
                    </a:lnTo>
                    <a:lnTo>
                      <a:pt x="83" y="529"/>
                    </a:lnTo>
                    <a:lnTo>
                      <a:pt x="87" y="528"/>
                    </a:lnTo>
                    <a:lnTo>
                      <a:pt x="90" y="525"/>
                    </a:lnTo>
                    <a:lnTo>
                      <a:pt x="93" y="522"/>
                    </a:lnTo>
                    <a:lnTo>
                      <a:pt x="97" y="522"/>
                    </a:lnTo>
                    <a:lnTo>
                      <a:pt x="97" y="526"/>
                    </a:lnTo>
                    <a:lnTo>
                      <a:pt x="94" y="530"/>
                    </a:lnTo>
                    <a:lnTo>
                      <a:pt x="93" y="531"/>
                    </a:lnTo>
                    <a:lnTo>
                      <a:pt x="92" y="533"/>
                    </a:lnTo>
                    <a:lnTo>
                      <a:pt x="92" y="533"/>
                    </a:lnTo>
                    <a:lnTo>
                      <a:pt x="93" y="534"/>
                    </a:lnTo>
                    <a:lnTo>
                      <a:pt x="96" y="537"/>
                    </a:lnTo>
                    <a:lnTo>
                      <a:pt x="98" y="537"/>
                    </a:lnTo>
                    <a:lnTo>
                      <a:pt x="101" y="538"/>
                    </a:lnTo>
                    <a:lnTo>
                      <a:pt x="105" y="544"/>
                    </a:lnTo>
                    <a:lnTo>
                      <a:pt x="98" y="540"/>
                    </a:lnTo>
                    <a:lnTo>
                      <a:pt x="94" y="540"/>
                    </a:lnTo>
                    <a:lnTo>
                      <a:pt x="91" y="539"/>
                    </a:lnTo>
                    <a:lnTo>
                      <a:pt x="89" y="539"/>
                    </a:lnTo>
                    <a:lnTo>
                      <a:pt x="87" y="540"/>
                    </a:lnTo>
                    <a:lnTo>
                      <a:pt x="87" y="541"/>
                    </a:lnTo>
                    <a:lnTo>
                      <a:pt x="90" y="544"/>
                    </a:lnTo>
                    <a:lnTo>
                      <a:pt x="90" y="551"/>
                    </a:lnTo>
                    <a:lnTo>
                      <a:pt x="91" y="552"/>
                    </a:lnTo>
                    <a:lnTo>
                      <a:pt x="91" y="552"/>
                    </a:lnTo>
                    <a:lnTo>
                      <a:pt x="94" y="550"/>
                    </a:lnTo>
                    <a:lnTo>
                      <a:pt x="97" y="553"/>
                    </a:lnTo>
                    <a:lnTo>
                      <a:pt x="94" y="555"/>
                    </a:lnTo>
                    <a:lnTo>
                      <a:pt x="96" y="556"/>
                    </a:lnTo>
                    <a:lnTo>
                      <a:pt x="96" y="559"/>
                    </a:lnTo>
                    <a:lnTo>
                      <a:pt x="94" y="561"/>
                    </a:lnTo>
                    <a:lnTo>
                      <a:pt x="91" y="560"/>
                    </a:lnTo>
                    <a:lnTo>
                      <a:pt x="89" y="561"/>
                    </a:lnTo>
                    <a:lnTo>
                      <a:pt x="85" y="563"/>
                    </a:lnTo>
                    <a:lnTo>
                      <a:pt x="85" y="563"/>
                    </a:lnTo>
                    <a:lnTo>
                      <a:pt x="90" y="562"/>
                    </a:lnTo>
                    <a:lnTo>
                      <a:pt x="98" y="565"/>
                    </a:lnTo>
                    <a:lnTo>
                      <a:pt x="91" y="566"/>
                    </a:lnTo>
                    <a:lnTo>
                      <a:pt x="91" y="566"/>
                    </a:lnTo>
                    <a:lnTo>
                      <a:pt x="92" y="568"/>
                    </a:lnTo>
                    <a:lnTo>
                      <a:pt x="94" y="567"/>
                    </a:lnTo>
                    <a:lnTo>
                      <a:pt x="99" y="563"/>
                    </a:lnTo>
                    <a:lnTo>
                      <a:pt x="102" y="559"/>
                    </a:lnTo>
                    <a:lnTo>
                      <a:pt x="106" y="559"/>
                    </a:lnTo>
                    <a:lnTo>
                      <a:pt x="107" y="558"/>
                    </a:lnTo>
                    <a:lnTo>
                      <a:pt x="108" y="554"/>
                    </a:lnTo>
                    <a:lnTo>
                      <a:pt x="111" y="553"/>
                    </a:lnTo>
                    <a:lnTo>
                      <a:pt x="113" y="558"/>
                    </a:lnTo>
                    <a:lnTo>
                      <a:pt x="109" y="562"/>
                    </a:lnTo>
                    <a:lnTo>
                      <a:pt x="106" y="565"/>
                    </a:lnTo>
                    <a:lnTo>
                      <a:pt x="104" y="566"/>
                    </a:lnTo>
                    <a:lnTo>
                      <a:pt x="104" y="566"/>
                    </a:lnTo>
                    <a:lnTo>
                      <a:pt x="104" y="567"/>
                    </a:lnTo>
                    <a:lnTo>
                      <a:pt x="105" y="566"/>
                    </a:lnTo>
                    <a:lnTo>
                      <a:pt x="109" y="566"/>
                    </a:lnTo>
                    <a:lnTo>
                      <a:pt x="120" y="569"/>
                    </a:lnTo>
                    <a:lnTo>
                      <a:pt x="108" y="569"/>
                    </a:lnTo>
                    <a:lnTo>
                      <a:pt x="106" y="570"/>
                    </a:lnTo>
                    <a:lnTo>
                      <a:pt x="106" y="574"/>
                    </a:lnTo>
                    <a:lnTo>
                      <a:pt x="108" y="578"/>
                    </a:lnTo>
                    <a:lnTo>
                      <a:pt x="105" y="580"/>
                    </a:lnTo>
                    <a:lnTo>
                      <a:pt x="102" y="576"/>
                    </a:lnTo>
                    <a:lnTo>
                      <a:pt x="102" y="571"/>
                    </a:lnTo>
                    <a:lnTo>
                      <a:pt x="101" y="571"/>
                    </a:lnTo>
                    <a:lnTo>
                      <a:pt x="100" y="571"/>
                    </a:lnTo>
                    <a:lnTo>
                      <a:pt x="93" y="577"/>
                    </a:lnTo>
                    <a:lnTo>
                      <a:pt x="92" y="580"/>
                    </a:lnTo>
                    <a:lnTo>
                      <a:pt x="89" y="581"/>
                    </a:lnTo>
                    <a:lnTo>
                      <a:pt x="87" y="583"/>
                    </a:lnTo>
                    <a:lnTo>
                      <a:pt x="87" y="584"/>
                    </a:lnTo>
                    <a:lnTo>
                      <a:pt x="87" y="585"/>
                    </a:lnTo>
                    <a:lnTo>
                      <a:pt x="89" y="585"/>
                    </a:lnTo>
                    <a:lnTo>
                      <a:pt x="91" y="584"/>
                    </a:lnTo>
                    <a:lnTo>
                      <a:pt x="93" y="581"/>
                    </a:lnTo>
                    <a:lnTo>
                      <a:pt x="96" y="582"/>
                    </a:lnTo>
                    <a:lnTo>
                      <a:pt x="97" y="583"/>
                    </a:lnTo>
                    <a:lnTo>
                      <a:pt x="104" y="584"/>
                    </a:lnTo>
                    <a:lnTo>
                      <a:pt x="101" y="588"/>
                    </a:lnTo>
                    <a:lnTo>
                      <a:pt x="98" y="587"/>
                    </a:lnTo>
                    <a:lnTo>
                      <a:pt x="94" y="587"/>
                    </a:lnTo>
                    <a:lnTo>
                      <a:pt x="93" y="588"/>
                    </a:lnTo>
                    <a:lnTo>
                      <a:pt x="93" y="589"/>
                    </a:lnTo>
                    <a:lnTo>
                      <a:pt x="94" y="591"/>
                    </a:lnTo>
                    <a:lnTo>
                      <a:pt x="91" y="592"/>
                    </a:lnTo>
                    <a:lnTo>
                      <a:pt x="89" y="591"/>
                    </a:lnTo>
                    <a:lnTo>
                      <a:pt x="89" y="591"/>
                    </a:lnTo>
                    <a:lnTo>
                      <a:pt x="91" y="592"/>
                    </a:lnTo>
                    <a:lnTo>
                      <a:pt x="97" y="592"/>
                    </a:lnTo>
                    <a:lnTo>
                      <a:pt x="92" y="596"/>
                    </a:lnTo>
                    <a:lnTo>
                      <a:pt x="91" y="596"/>
                    </a:lnTo>
                    <a:lnTo>
                      <a:pt x="92" y="597"/>
                    </a:lnTo>
                    <a:lnTo>
                      <a:pt x="98" y="597"/>
                    </a:lnTo>
                    <a:lnTo>
                      <a:pt x="97" y="599"/>
                    </a:lnTo>
                    <a:lnTo>
                      <a:pt x="98" y="599"/>
                    </a:lnTo>
                    <a:lnTo>
                      <a:pt x="97" y="604"/>
                    </a:lnTo>
                    <a:lnTo>
                      <a:pt x="94" y="604"/>
                    </a:lnTo>
                    <a:lnTo>
                      <a:pt x="97" y="605"/>
                    </a:lnTo>
                    <a:lnTo>
                      <a:pt x="100" y="604"/>
                    </a:lnTo>
                    <a:lnTo>
                      <a:pt x="104" y="607"/>
                    </a:lnTo>
                    <a:lnTo>
                      <a:pt x="102" y="607"/>
                    </a:lnTo>
                    <a:lnTo>
                      <a:pt x="102" y="607"/>
                    </a:lnTo>
                    <a:lnTo>
                      <a:pt x="104" y="610"/>
                    </a:lnTo>
                    <a:lnTo>
                      <a:pt x="107" y="611"/>
                    </a:lnTo>
                    <a:lnTo>
                      <a:pt x="107" y="610"/>
                    </a:lnTo>
                    <a:lnTo>
                      <a:pt x="109" y="607"/>
                    </a:lnTo>
                    <a:lnTo>
                      <a:pt x="112" y="605"/>
                    </a:lnTo>
                    <a:lnTo>
                      <a:pt x="114" y="591"/>
                    </a:lnTo>
                    <a:lnTo>
                      <a:pt x="115" y="607"/>
                    </a:lnTo>
                    <a:lnTo>
                      <a:pt x="113" y="611"/>
                    </a:lnTo>
                    <a:lnTo>
                      <a:pt x="108" y="613"/>
                    </a:lnTo>
                    <a:lnTo>
                      <a:pt x="105" y="614"/>
                    </a:lnTo>
                    <a:lnTo>
                      <a:pt x="102" y="614"/>
                    </a:lnTo>
                    <a:lnTo>
                      <a:pt x="101" y="617"/>
                    </a:lnTo>
                    <a:lnTo>
                      <a:pt x="101" y="617"/>
                    </a:lnTo>
                    <a:lnTo>
                      <a:pt x="104" y="615"/>
                    </a:lnTo>
                    <a:lnTo>
                      <a:pt x="106" y="614"/>
                    </a:lnTo>
                    <a:lnTo>
                      <a:pt x="107" y="617"/>
                    </a:lnTo>
                    <a:lnTo>
                      <a:pt x="107" y="615"/>
                    </a:lnTo>
                    <a:lnTo>
                      <a:pt x="112" y="612"/>
                    </a:lnTo>
                    <a:lnTo>
                      <a:pt x="112" y="617"/>
                    </a:lnTo>
                    <a:lnTo>
                      <a:pt x="111" y="618"/>
                    </a:lnTo>
                    <a:lnTo>
                      <a:pt x="111" y="618"/>
                    </a:lnTo>
                    <a:lnTo>
                      <a:pt x="112" y="618"/>
                    </a:lnTo>
                    <a:lnTo>
                      <a:pt x="114" y="619"/>
                    </a:lnTo>
                    <a:lnTo>
                      <a:pt x="114" y="619"/>
                    </a:lnTo>
                    <a:lnTo>
                      <a:pt x="118" y="615"/>
                    </a:lnTo>
                    <a:lnTo>
                      <a:pt x="118" y="610"/>
                    </a:lnTo>
                    <a:lnTo>
                      <a:pt x="120" y="606"/>
                    </a:lnTo>
                    <a:lnTo>
                      <a:pt x="123" y="605"/>
                    </a:lnTo>
                    <a:lnTo>
                      <a:pt x="123" y="610"/>
                    </a:lnTo>
                    <a:lnTo>
                      <a:pt x="122" y="611"/>
                    </a:lnTo>
                    <a:lnTo>
                      <a:pt x="122" y="615"/>
                    </a:lnTo>
                    <a:lnTo>
                      <a:pt x="119" y="620"/>
                    </a:lnTo>
                    <a:lnTo>
                      <a:pt x="118" y="621"/>
                    </a:lnTo>
                    <a:lnTo>
                      <a:pt x="120" y="621"/>
                    </a:lnTo>
                    <a:lnTo>
                      <a:pt x="123" y="620"/>
                    </a:lnTo>
                    <a:lnTo>
                      <a:pt x="126" y="622"/>
                    </a:lnTo>
                    <a:lnTo>
                      <a:pt x="123" y="625"/>
                    </a:lnTo>
                    <a:lnTo>
                      <a:pt x="121" y="629"/>
                    </a:lnTo>
                    <a:lnTo>
                      <a:pt x="118" y="632"/>
                    </a:lnTo>
                    <a:lnTo>
                      <a:pt x="118" y="632"/>
                    </a:lnTo>
                    <a:lnTo>
                      <a:pt x="120" y="635"/>
                    </a:lnTo>
                    <a:lnTo>
                      <a:pt x="121" y="636"/>
                    </a:lnTo>
                    <a:lnTo>
                      <a:pt x="123" y="635"/>
                    </a:lnTo>
                    <a:lnTo>
                      <a:pt x="127" y="635"/>
                    </a:lnTo>
                    <a:lnTo>
                      <a:pt x="128" y="639"/>
                    </a:lnTo>
                    <a:lnTo>
                      <a:pt x="129" y="641"/>
                    </a:lnTo>
                    <a:lnTo>
                      <a:pt x="129" y="644"/>
                    </a:lnTo>
                    <a:lnTo>
                      <a:pt x="129" y="643"/>
                    </a:lnTo>
                    <a:lnTo>
                      <a:pt x="133" y="642"/>
                    </a:lnTo>
                    <a:lnTo>
                      <a:pt x="138" y="639"/>
                    </a:lnTo>
                    <a:lnTo>
                      <a:pt x="136" y="646"/>
                    </a:lnTo>
                    <a:lnTo>
                      <a:pt x="134" y="652"/>
                    </a:lnTo>
                    <a:lnTo>
                      <a:pt x="134" y="656"/>
                    </a:lnTo>
                    <a:lnTo>
                      <a:pt x="136" y="656"/>
                    </a:lnTo>
                    <a:lnTo>
                      <a:pt x="542" y="695"/>
                    </a:lnTo>
                    <a:lnTo>
                      <a:pt x="546" y="695"/>
                    </a:lnTo>
                    <a:lnTo>
                      <a:pt x="550" y="699"/>
                    </a:lnTo>
                    <a:lnTo>
                      <a:pt x="551" y="700"/>
                    </a:lnTo>
                    <a:lnTo>
                      <a:pt x="552" y="702"/>
                    </a:lnTo>
                    <a:lnTo>
                      <a:pt x="555" y="703"/>
                    </a:lnTo>
                    <a:lnTo>
                      <a:pt x="557" y="705"/>
                    </a:lnTo>
                    <a:lnTo>
                      <a:pt x="560" y="705"/>
                    </a:lnTo>
                    <a:lnTo>
                      <a:pt x="561" y="707"/>
                    </a:lnTo>
                    <a:lnTo>
                      <a:pt x="565" y="706"/>
                    </a:lnTo>
                    <a:lnTo>
                      <a:pt x="567" y="707"/>
                    </a:lnTo>
                    <a:lnTo>
                      <a:pt x="570" y="706"/>
                    </a:lnTo>
                    <a:lnTo>
                      <a:pt x="574" y="709"/>
                    </a:lnTo>
                    <a:lnTo>
                      <a:pt x="576" y="709"/>
                    </a:lnTo>
                    <a:lnTo>
                      <a:pt x="577" y="713"/>
                    </a:lnTo>
                    <a:lnTo>
                      <a:pt x="585" y="715"/>
                    </a:lnTo>
                    <a:lnTo>
                      <a:pt x="588" y="717"/>
                    </a:lnTo>
                    <a:lnTo>
                      <a:pt x="590" y="718"/>
                    </a:lnTo>
                    <a:lnTo>
                      <a:pt x="595" y="718"/>
                    </a:lnTo>
                    <a:lnTo>
                      <a:pt x="597" y="716"/>
                    </a:lnTo>
                    <a:lnTo>
                      <a:pt x="600" y="718"/>
                    </a:lnTo>
                    <a:lnTo>
                      <a:pt x="600" y="721"/>
                    </a:lnTo>
                    <a:lnTo>
                      <a:pt x="609" y="721"/>
                    </a:lnTo>
                    <a:lnTo>
                      <a:pt x="610" y="723"/>
                    </a:lnTo>
                    <a:lnTo>
                      <a:pt x="613" y="723"/>
                    </a:lnTo>
                    <a:lnTo>
                      <a:pt x="616" y="725"/>
                    </a:lnTo>
                    <a:lnTo>
                      <a:pt x="678" y="754"/>
                    </a:lnTo>
                    <a:lnTo>
                      <a:pt x="683" y="759"/>
                    </a:lnTo>
                    <a:lnTo>
                      <a:pt x="692" y="766"/>
                    </a:lnTo>
                    <a:lnTo>
                      <a:pt x="692" y="767"/>
                    </a:lnTo>
                    <a:lnTo>
                      <a:pt x="702" y="813"/>
                    </a:lnTo>
                    <a:lnTo>
                      <a:pt x="702" y="813"/>
                    </a:lnTo>
                    <a:lnTo>
                      <a:pt x="701" y="834"/>
                    </a:lnTo>
                    <a:lnTo>
                      <a:pt x="700" y="838"/>
                    </a:lnTo>
                    <a:lnTo>
                      <a:pt x="698" y="841"/>
                    </a:lnTo>
                    <a:lnTo>
                      <a:pt x="694" y="845"/>
                    </a:lnTo>
                    <a:lnTo>
                      <a:pt x="688" y="848"/>
                    </a:lnTo>
                    <a:lnTo>
                      <a:pt x="686" y="850"/>
                    </a:lnTo>
                    <a:lnTo>
                      <a:pt x="688" y="854"/>
                    </a:lnTo>
                    <a:lnTo>
                      <a:pt x="740" y="840"/>
                    </a:lnTo>
                    <a:lnTo>
                      <a:pt x="747" y="838"/>
                    </a:lnTo>
                    <a:lnTo>
                      <a:pt x="748" y="831"/>
                    </a:lnTo>
                    <a:lnTo>
                      <a:pt x="748" y="831"/>
                    </a:lnTo>
                    <a:lnTo>
                      <a:pt x="777" y="821"/>
                    </a:lnTo>
                    <a:lnTo>
                      <a:pt x="795" y="810"/>
                    </a:lnTo>
                    <a:lnTo>
                      <a:pt x="798" y="810"/>
                    </a:lnTo>
                    <a:lnTo>
                      <a:pt x="805" y="803"/>
                    </a:lnTo>
                    <a:lnTo>
                      <a:pt x="808" y="801"/>
                    </a:lnTo>
                    <a:lnTo>
                      <a:pt x="812" y="799"/>
                    </a:lnTo>
                    <a:lnTo>
                      <a:pt x="814" y="796"/>
                    </a:lnTo>
                    <a:lnTo>
                      <a:pt x="820" y="796"/>
                    </a:lnTo>
                    <a:lnTo>
                      <a:pt x="865" y="796"/>
                    </a:lnTo>
                    <a:lnTo>
                      <a:pt x="869" y="794"/>
                    </a:lnTo>
                    <a:lnTo>
                      <a:pt x="870" y="792"/>
                    </a:lnTo>
                    <a:lnTo>
                      <a:pt x="872" y="791"/>
                    </a:lnTo>
                    <a:lnTo>
                      <a:pt x="874" y="791"/>
                    </a:lnTo>
                    <a:lnTo>
                      <a:pt x="877" y="792"/>
                    </a:lnTo>
                    <a:lnTo>
                      <a:pt x="878" y="791"/>
                    </a:lnTo>
                    <a:lnTo>
                      <a:pt x="879" y="789"/>
                    </a:lnTo>
                    <a:lnTo>
                      <a:pt x="884" y="783"/>
                    </a:lnTo>
                    <a:lnTo>
                      <a:pt x="886" y="783"/>
                    </a:lnTo>
                    <a:lnTo>
                      <a:pt x="889" y="779"/>
                    </a:lnTo>
                    <a:lnTo>
                      <a:pt x="891" y="775"/>
                    </a:lnTo>
                    <a:lnTo>
                      <a:pt x="891" y="772"/>
                    </a:lnTo>
                    <a:lnTo>
                      <a:pt x="895" y="771"/>
                    </a:lnTo>
                    <a:lnTo>
                      <a:pt x="895" y="768"/>
                    </a:lnTo>
                    <a:lnTo>
                      <a:pt x="897" y="764"/>
                    </a:lnTo>
                    <a:lnTo>
                      <a:pt x="903" y="758"/>
                    </a:lnTo>
                    <a:lnTo>
                      <a:pt x="904" y="755"/>
                    </a:lnTo>
                    <a:lnTo>
                      <a:pt x="908" y="752"/>
                    </a:lnTo>
                    <a:lnTo>
                      <a:pt x="909" y="752"/>
                    </a:lnTo>
                    <a:lnTo>
                      <a:pt x="911" y="753"/>
                    </a:lnTo>
                    <a:lnTo>
                      <a:pt x="914" y="755"/>
                    </a:lnTo>
                    <a:lnTo>
                      <a:pt x="916" y="754"/>
                    </a:lnTo>
                    <a:lnTo>
                      <a:pt x="921" y="755"/>
                    </a:lnTo>
                    <a:lnTo>
                      <a:pt x="922" y="754"/>
                    </a:lnTo>
                    <a:lnTo>
                      <a:pt x="929" y="761"/>
                    </a:lnTo>
                    <a:lnTo>
                      <a:pt x="930" y="766"/>
                    </a:lnTo>
                    <a:lnTo>
                      <a:pt x="926" y="786"/>
                    </a:lnTo>
                    <a:lnTo>
                      <a:pt x="925" y="787"/>
                    </a:lnTo>
                    <a:lnTo>
                      <a:pt x="926" y="787"/>
                    </a:lnTo>
                    <a:lnTo>
                      <a:pt x="927" y="789"/>
                    </a:lnTo>
                    <a:lnTo>
                      <a:pt x="929" y="791"/>
                    </a:lnTo>
                    <a:lnTo>
                      <a:pt x="929" y="794"/>
                    </a:lnTo>
                    <a:lnTo>
                      <a:pt x="929" y="796"/>
                    </a:lnTo>
                    <a:lnTo>
                      <a:pt x="929" y="797"/>
                    </a:lnTo>
                    <a:lnTo>
                      <a:pt x="929" y="797"/>
                    </a:lnTo>
                    <a:lnTo>
                      <a:pt x="929" y="797"/>
                    </a:lnTo>
                    <a:lnTo>
                      <a:pt x="929" y="797"/>
                    </a:lnTo>
                    <a:lnTo>
                      <a:pt x="929" y="798"/>
                    </a:lnTo>
                    <a:lnTo>
                      <a:pt x="932" y="799"/>
                    </a:lnTo>
                    <a:lnTo>
                      <a:pt x="937" y="79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5" name="Freeform 190">
                <a:extLst>
                  <a:ext uri="{FF2B5EF4-FFF2-40B4-BE49-F238E27FC236}">
                    <a16:creationId xmlns:a16="http://schemas.microsoft.com/office/drawing/2014/main" id="{44AAE826-5DE9-BCD9-296B-0D0DBC739070}"/>
                  </a:ext>
                </a:extLst>
              </p:cNvPr>
              <p:cNvSpPr/>
              <p:nvPr/>
            </p:nvSpPr>
            <p:spPr bwMode="auto">
              <a:xfrm>
                <a:off x="2660650" y="923925"/>
                <a:ext cx="66675" cy="38100"/>
              </a:xfrm>
              <a:custGeom>
                <a:avLst/>
                <a:gdLst>
                  <a:gd name="T0" fmla="*/ 1 w 42"/>
                  <a:gd name="T1" fmla="*/ 8 h 24"/>
                  <a:gd name="T2" fmla="*/ 4 w 42"/>
                  <a:gd name="T3" fmla="*/ 8 h 24"/>
                  <a:gd name="T4" fmla="*/ 6 w 42"/>
                  <a:gd name="T5" fmla="*/ 8 h 24"/>
                  <a:gd name="T6" fmla="*/ 8 w 42"/>
                  <a:gd name="T7" fmla="*/ 8 h 24"/>
                  <a:gd name="T8" fmla="*/ 11 w 42"/>
                  <a:gd name="T9" fmla="*/ 8 h 24"/>
                  <a:gd name="T10" fmla="*/ 15 w 42"/>
                  <a:gd name="T11" fmla="*/ 10 h 24"/>
                  <a:gd name="T12" fmla="*/ 12 w 42"/>
                  <a:gd name="T13" fmla="*/ 13 h 24"/>
                  <a:gd name="T14" fmla="*/ 13 w 42"/>
                  <a:gd name="T15" fmla="*/ 15 h 24"/>
                  <a:gd name="T16" fmla="*/ 15 w 42"/>
                  <a:gd name="T17" fmla="*/ 17 h 24"/>
                  <a:gd name="T18" fmla="*/ 16 w 42"/>
                  <a:gd name="T19" fmla="*/ 16 h 24"/>
                  <a:gd name="T20" fmla="*/ 16 w 42"/>
                  <a:gd name="T21" fmla="*/ 14 h 24"/>
                  <a:gd name="T22" fmla="*/ 18 w 42"/>
                  <a:gd name="T23" fmla="*/ 10 h 24"/>
                  <a:gd name="T24" fmla="*/ 21 w 42"/>
                  <a:gd name="T25" fmla="*/ 16 h 24"/>
                  <a:gd name="T26" fmla="*/ 21 w 42"/>
                  <a:gd name="T27" fmla="*/ 20 h 24"/>
                  <a:gd name="T28" fmla="*/ 25 w 42"/>
                  <a:gd name="T29" fmla="*/ 23 h 24"/>
                  <a:gd name="T30" fmla="*/ 28 w 42"/>
                  <a:gd name="T31" fmla="*/ 22 h 24"/>
                  <a:gd name="T32" fmla="*/ 30 w 42"/>
                  <a:gd name="T33" fmla="*/ 24 h 24"/>
                  <a:gd name="T34" fmla="*/ 32 w 42"/>
                  <a:gd name="T35" fmla="*/ 24 h 24"/>
                  <a:gd name="T36" fmla="*/ 34 w 42"/>
                  <a:gd name="T37" fmla="*/ 24 h 24"/>
                  <a:gd name="T38" fmla="*/ 36 w 42"/>
                  <a:gd name="T39" fmla="*/ 22 h 24"/>
                  <a:gd name="T40" fmla="*/ 39 w 42"/>
                  <a:gd name="T41" fmla="*/ 20 h 24"/>
                  <a:gd name="T42" fmla="*/ 41 w 42"/>
                  <a:gd name="T43" fmla="*/ 15 h 24"/>
                  <a:gd name="T44" fmla="*/ 39 w 42"/>
                  <a:gd name="T45" fmla="*/ 10 h 24"/>
                  <a:gd name="T46" fmla="*/ 42 w 42"/>
                  <a:gd name="T47" fmla="*/ 7 h 24"/>
                  <a:gd name="T48" fmla="*/ 42 w 42"/>
                  <a:gd name="T49" fmla="*/ 5 h 24"/>
                  <a:gd name="T50" fmla="*/ 40 w 42"/>
                  <a:gd name="T51" fmla="*/ 1 h 24"/>
                  <a:gd name="T52" fmla="*/ 40 w 42"/>
                  <a:gd name="T53" fmla="*/ 0 h 24"/>
                  <a:gd name="T54" fmla="*/ 40 w 42"/>
                  <a:gd name="T55" fmla="*/ 0 h 24"/>
                  <a:gd name="T56" fmla="*/ 39 w 42"/>
                  <a:gd name="T57" fmla="*/ 1 h 24"/>
                  <a:gd name="T58" fmla="*/ 36 w 42"/>
                  <a:gd name="T59" fmla="*/ 0 h 24"/>
                  <a:gd name="T60" fmla="*/ 32 w 42"/>
                  <a:gd name="T61" fmla="*/ 0 h 24"/>
                  <a:gd name="T62" fmla="*/ 28 w 42"/>
                  <a:gd name="T63" fmla="*/ 3 h 24"/>
                  <a:gd name="T64" fmla="*/ 24 w 42"/>
                  <a:gd name="T65" fmla="*/ 3 h 24"/>
                  <a:gd name="T66" fmla="*/ 21 w 42"/>
                  <a:gd name="T67" fmla="*/ 3 h 24"/>
                  <a:gd name="T68" fmla="*/ 19 w 42"/>
                  <a:gd name="T69" fmla="*/ 2 h 24"/>
                  <a:gd name="T70" fmla="*/ 17 w 42"/>
                  <a:gd name="T71" fmla="*/ 1 h 24"/>
                  <a:gd name="T72" fmla="*/ 8 w 42"/>
                  <a:gd name="T73" fmla="*/ 3 h 24"/>
                  <a:gd name="T74" fmla="*/ 2 w 42"/>
                  <a:gd name="T75" fmla="*/ 3 h 24"/>
                  <a:gd name="T76" fmla="*/ 2 w 42"/>
                  <a:gd name="T77" fmla="*/ 6 h 24"/>
                  <a:gd name="T78" fmla="*/ 0 w 42"/>
                  <a:gd name="T79" fmla="*/ 8 h 24"/>
                  <a:gd name="T80" fmla="*/ 0 w 42"/>
                  <a:gd name="T81" fmla="*/ 8 h 24"/>
                  <a:gd name="T82" fmla="*/ 1 w 42"/>
                  <a:gd name="T83" fmla="*/ 8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2" h="24">
                    <a:moveTo>
                      <a:pt x="1" y="8"/>
                    </a:moveTo>
                    <a:lnTo>
                      <a:pt x="4" y="8"/>
                    </a:lnTo>
                    <a:lnTo>
                      <a:pt x="6" y="8"/>
                    </a:lnTo>
                    <a:lnTo>
                      <a:pt x="8" y="8"/>
                    </a:lnTo>
                    <a:lnTo>
                      <a:pt x="11" y="8"/>
                    </a:lnTo>
                    <a:lnTo>
                      <a:pt x="15" y="10"/>
                    </a:lnTo>
                    <a:lnTo>
                      <a:pt x="12" y="13"/>
                    </a:lnTo>
                    <a:lnTo>
                      <a:pt x="13" y="15"/>
                    </a:lnTo>
                    <a:lnTo>
                      <a:pt x="15" y="17"/>
                    </a:lnTo>
                    <a:lnTo>
                      <a:pt x="16" y="16"/>
                    </a:lnTo>
                    <a:lnTo>
                      <a:pt x="16" y="14"/>
                    </a:lnTo>
                    <a:lnTo>
                      <a:pt x="18" y="10"/>
                    </a:lnTo>
                    <a:lnTo>
                      <a:pt x="21" y="16"/>
                    </a:lnTo>
                    <a:lnTo>
                      <a:pt x="21" y="20"/>
                    </a:lnTo>
                    <a:lnTo>
                      <a:pt x="25" y="23"/>
                    </a:lnTo>
                    <a:lnTo>
                      <a:pt x="28" y="22"/>
                    </a:lnTo>
                    <a:lnTo>
                      <a:pt x="30" y="24"/>
                    </a:lnTo>
                    <a:lnTo>
                      <a:pt x="32" y="24"/>
                    </a:lnTo>
                    <a:lnTo>
                      <a:pt x="34" y="24"/>
                    </a:lnTo>
                    <a:lnTo>
                      <a:pt x="36" y="22"/>
                    </a:lnTo>
                    <a:lnTo>
                      <a:pt x="39" y="20"/>
                    </a:lnTo>
                    <a:lnTo>
                      <a:pt x="41" y="15"/>
                    </a:lnTo>
                    <a:lnTo>
                      <a:pt x="39" y="10"/>
                    </a:lnTo>
                    <a:lnTo>
                      <a:pt x="42" y="7"/>
                    </a:lnTo>
                    <a:lnTo>
                      <a:pt x="42" y="5"/>
                    </a:lnTo>
                    <a:lnTo>
                      <a:pt x="40" y="1"/>
                    </a:lnTo>
                    <a:lnTo>
                      <a:pt x="40" y="0"/>
                    </a:lnTo>
                    <a:lnTo>
                      <a:pt x="40" y="0"/>
                    </a:lnTo>
                    <a:lnTo>
                      <a:pt x="39" y="1"/>
                    </a:lnTo>
                    <a:lnTo>
                      <a:pt x="36" y="0"/>
                    </a:lnTo>
                    <a:lnTo>
                      <a:pt x="32" y="0"/>
                    </a:lnTo>
                    <a:lnTo>
                      <a:pt x="28" y="3"/>
                    </a:lnTo>
                    <a:lnTo>
                      <a:pt x="24" y="3"/>
                    </a:lnTo>
                    <a:lnTo>
                      <a:pt x="21" y="3"/>
                    </a:lnTo>
                    <a:lnTo>
                      <a:pt x="19" y="2"/>
                    </a:lnTo>
                    <a:lnTo>
                      <a:pt x="17" y="1"/>
                    </a:lnTo>
                    <a:lnTo>
                      <a:pt x="8" y="3"/>
                    </a:lnTo>
                    <a:lnTo>
                      <a:pt x="2" y="3"/>
                    </a:lnTo>
                    <a:lnTo>
                      <a:pt x="2" y="6"/>
                    </a:lnTo>
                    <a:lnTo>
                      <a:pt x="0" y="8"/>
                    </a:lnTo>
                    <a:lnTo>
                      <a:pt x="0" y="8"/>
                    </a:lnTo>
                    <a:lnTo>
                      <a:pt x="1"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6" name="Freeform 191">
                <a:extLst>
                  <a:ext uri="{FF2B5EF4-FFF2-40B4-BE49-F238E27FC236}">
                    <a16:creationId xmlns:a16="http://schemas.microsoft.com/office/drawing/2014/main" id="{F37C1C4D-5A00-73B4-4288-05E0FA86A4E0}"/>
                  </a:ext>
                </a:extLst>
              </p:cNvPr>
              <p:cNvSpPr/>
              <p:nvPr/>
            </p:nvSpPr>
            <p:spPr bwMode="auto">
              <a:xfrm>
                <a:off x="1606550" y="2293938"/>
                <a:ext cx="80963" cy="92075"/>
              </a:xfrm>
              <a:custGeom>
                <a:avLst/>
                <a:gdLst>
                  <a:gd name="T0" fmla="*/ 36 w 51"/>
                  <a:gd name="T1" fmla="*/ 12 h 58"/>
                  <a:gd name="T2" fmla="*/ 35 w 51"/>
                  <a:gd name="T3" fmla="*/ 11 h 58"/>
                  <a:gd name="T4" fmla="*/ 31 w 51"/>
                  <a:gd name="T5" fmla="*/ 11 h 58"/>
                  <a:gd name="T6" fmla="*/ 26 w 51"/>
                  <a:gd name="T7" fmla="*/ 8 h 58"/>
                  <a:gd name="T8" fmla="*/ 23 w 51"/>
                  <a:gd name="T9" fmla="*/ 8 h 58"/>
                  <a:gd name="T10" fmla="*/ 19 w 51"/>
                  <a:gd name="T11" fmla="*/ 6 h 58"/>
                  <a:gd name="T12" fmla="*/ 18 w 51"/>
                  <a:gd name="T13" fmla="*/ 4 h 58"/>
                  <a:gd name="T14" fmla="*/ 13 w 51"/>
                  <a:gd name="T15" fmla="*/ 1 h 58"/>
                  <a:gd name="T16" fmla="*/ 12 w 51"/>
                  <a:gd name="T17" fmla="*/ 0 h 58"/>
                  <a:gd name="T18" fmla="*/ 5 w 51"/>
                  <a:gd name="T19" fmla="*/ 4 h 58"/>
                  <a:gd name="T20" fmla="*/ 1 w 51"/>
                  <a:gd name="T21" fmla="*/ 4 h 58"/>
                  <a:gd name="T22" fmla="*/ 0 w 51"/>
                  <a:gd name="T23" fmla="*/ 5 h 58"/>
                  <a:gd name="T24" fmla="*/ 3 w 51"/>
                  <a:gd name="T25" fmla="*/ 6 h 58"/>
                  <a:gd name="T26" fmla="*/ 0 w 51"/>
                  <a:gd name="T27" fmla="*/ 9 h 58"/>
                  <a:gd name="T28" fmla="*/ 5 w 51"/>
                  <a:gd name="T29" fmla="*/ 8 h 58"/>
                  <a:gd name="T30" fmla="*/ 5 w 51"/>
                  <a:gd name="T31" fmla="*/ 12 h 58"/>
                  <a:gd name="T32" fmla="*/ 8 w 51"/>
                  <a:gd name="T33" fmla="*/ 12 h 58"/>
                  <a:gd name="T34" fmla="*/ 8 w 51"/>
                  <a:gd name="T35" fmla="*/ 15 h 58"/>
                  <a:gd name="T36" fmla="*/ 11 w 51"/>
                  <a:gd name="T37" fmla="*/ 16 h 58"/>
                  <a:gd name="T38" fmla="*/ 19 w 51"/>
                  <a:gd name="T39" fmla="*/ 12 h 58"/>
                  <a:gd name="T40" fmla="*/ 11 w 51"/>
                  <a:gd name="T41" fmla="*/ 21 h 58"/>
                  <a:gd name="T42" fmla="*/ 12 w 51"/>
                  <a:gd name="T43" fmla="*/ 22 h 58"/>
                  <a:gd name="T44" fmla="*/ 13 w 51"/>
                  <a:gd name="T45" fmla="*/ 22 h 58"/>
                  <a:gd name="T46" fmla="*/ 13 w 51"/>
                  <a:gd name="T47" fmla="*/ 20 h 58"/>
                  <a:gd name="T48" fmla="*/ 20 w 51"/>
                  <a:gd name="T49" fmla="*/ 17 h 58"/>
                  <a:gd name="T50" fmla="*/ 19 w 51"/>
                  <a:gd name="T51" fmla="*/ 24 h 58"/>
                  <a:gd name="T52" fmla="*/ 15 w 51"/>
                  <a:gd name="T53" fmla="*/ 26 h 58"/>
                  <a:gd name="T54" fmla="*/ 15 w 51"/>
                  <a:gd name="T55" fmla="*/ 27 h 58"/>
                  <a:gd name="T56" fmla="*/ 18 w 51"/>
                  <a:gd name="T57" fmla="*/ 26 h 58"/>
                  <a:gd name="T58" fmla="*/ 18 w 51"/>
                  <a:gd name="T59" fmla="*/ 30 h 58"/>
                  <a:gd name="T60" fmla="*/ 25 w 51"/>
                  <a:gd name="T61" fmla="*/ 29 h 58"/>
                  <a:gd name="T62" fmla="*/ 23 w 51"/>
                  <a:gd name="T63" fmla="*/ 33 h 58"/>
                  <a:gd name="T64" fmla="*/ 26 w 51"/>
                  <a:gd name="T65" fmla="*/ 33 h 58"/>
                  <a:gd name="T66" fmla="*/ 27 w 51"/>
                  <a:gd name="T67" fmla="*/ 36 h 58"/>
                  <a:gd name="T68" fmla="*/ 26 w 51"/>
                  <a:gd name="T69" fmla="*/ 38 h 58"/>
                  <a:gd name="T70" fmla="*/ 28 w 51"/>
                  <a:gd name="T71" fmla="*/ 41 h 58"/>
                  <a:gd name="T72" fmla="*/ 30 w 51"/>
                  <a:gd name="T73" fmla="*/ 38 h 58"/>
                  <a:gd name="T74" fmla="*/ 33 w 51"/>
                  <a:gd name="T75" fmla="*/ 41 h 58"/>
                  <a:gd name="T76" fmla="*/ 37 w 51"/>
                  <a:gd name="T77" fmla="*/ 41 h 58"/>
                  <a:gd name="T78" fmla="*/ 31 w 51"/>
                  <a:gd name="T79" fmla="*/ 46 h 58"/>
                  <a:gd name="T80" fmla="*/ 36 w 51"/>
                  <a:gd name="T81" fmla="*/ 51 h 58"/>
                  <a:gd name="T82" fmla="*/ 38 w 51"/>
                  <a:gd name="T83" fmla="*/ 51 h 58"/>
                  <a:gd name="T84" fmla="*/ 40 w 51"/>
                  <a:gd name="T85" fmla="*/ 53 h 58"/>
                  <a:gd name="T86" fmla="*/ 49 w 51"/>
                  <a:gd name="T87" fmla="*/ 58 h 58"/>
                  <a:gd name="T88" fmla="*/ 50 w 51"/>
                  <a:gd name="T89" fmla="*/ 58 h 58"/>
                  <a:gd name="T90" fmla="*/ 51 w 51"/>
                  <a:gd name="T91" fmla="*/ 58 h 58"/>
                  <a:gd name="T92" fmla="*/ 50 w 51"/>
                  <a:gd name="T93" fmla="*/ 51 h 58"/>
                  <a:gd name="T94" fmla="*/ 50 w 51"/>
                  <a:gd name="T95" fmla="*/ 48 h 58"/>
                  <a:gd name="T96" fmla="*/ 49 w 51"/>
                  <a:gd name="T97" fmla="*/ 45 h 58"/>
                  <a:gd name="T98" fmla="*/ 50 w 51"/>
                  <a:gd name="T99" fmla="*/ 39 h 58"/>
                  <a:gd name="T100" fmla="*/ 48 w 51"/>
                  <a:gd name="T101" fmla="*/ 37 h 58"/>
                  <a:gd name="T102" fmla="*/ 41 w 51"/>
                  <a:gd name="T103" fmla="*/ 31 h 58"/>
                  <a:gd name="T104" fmla="*/ 40 w 51"/>
                  <a:gd name="T105" fmla="*/ 22 h 58"/>
                  <a:gd name="T106" fmla="*/ 40 w 51"/>
                  <a:gd name="T107" fmla="*/ 22 h 58"/>
                  <a:gd name="T108" fmla="*/ 40 w 51"/>
                  <a:gd name="T109" fmla="*/ 23 h 58"/>
                  <a:gd name="T110" fmla="*/ 40 w 51"/>
                  <a:gd name="T111" fmla="*/ 22 h 58"/>
                  <a:gd name="T112" fmla="*/ 36 w 51"/>
                  <a:gd name="T113" fmla="*/ 17 h 58"/>
                  <a:gd name="T114" fmla="*/ 36 w 51"/>
                  <a:gd name="T115" fmla="*/ 1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 h="57">
                    <a:moveTo>
                      <a:pt x="36" y="12"/>
                    </a:moveTo>
                    <a:lnTo>
                      <a:pt x="35" y="11"/>
                    </a:lnTo>
                    <a:lnTo>
                      <a:pt x="31" y="11"/>
                    </a:lnTo>
                    <a:lnTo>
                      <a:pt x="26" y="8"/>
                    </a:lnTo>
                    <a:lnTo>
                      <a:pt x="23" y="8"/>
                    </a:lnTo>
                    <a:lnTo>
                      <a:pt x="19" y="6"/>
                    </a:lnTo>
                    <a:lnTo>
                      <a:pt x="18" y="4"/>
                    </a:lnTo>
                    <a:lnTo>
                      <a:pt x="13" y="1"/>
                    </a:lnTo>
                    <a:lnTo>
                      <a:pt x="12" y="0"/>
                    </a:lnTo>
                    <a:lnTo>
                      <a:pt x="5" y="4"/>
                    </a:lnTo>
                    <a:lnTo>
                      <a:pt x="1" y="4"/>
                    </a:lnTo>
                    <a:lnTo>
                      <a:pt x="0" y="5"/>
                    </a:lnTo>
                    <a:lnTo>
                      <a:pt x="3" y="6"/>
                    </a:lnTo>
                    <a:lnTo>
                      <a:pt x="0" y="9"/>
                    </a:lnTo>
                    <a:lnTo>
                      <a:pt x="5" y="8"/>
                    </a:lnTo>
                    <a:lnTo>
                      <a:pt x="5" y="12"/>
                    </a:lnTo>
                    <a:lnTo>
                      <a:pt x="8" y="12"/>
                    </a:lnTo>
                    <a:lnTo>
                      <a:pt x="8" y="15"/>
                    </a:lnTo>
                    <a:lnTo>
                      <a:pt x="11" y="16"/>
                    </a:lnTo>
                    <a:lnTo>
                      <a:pt x="19" y="12"/>
                    </a:lnTo>
                    <a:lnTo>
                      <a:pt x="11" y="21"/>
                    </a:lnTo>
                    <a:lnTo>
                      <a:pt x="12" y="22"/>
                    </a:lnTo>
                    <a:lnTo>
                      <a:pt x="13" y="22"/>
                    </a:lnTo>
                    <a:lnTo>
                      <a:pt x="13" y="20"/>
                    </a:lnTo>
                    <a:lnTo>
                      <a:pt x="20" y="17"/>
                    </a:lnTo>
                    <a:lnTo>
                      <a:pt x="19" y="24"/>
                    </a:lnTo>
                    <a:lnTo>
                      <a:pt x="15" y="26"/>
                    </a:lnTo>
                    <a:lnTo>
                      <a:pt x="15" y="27"/>
                    </a:lnTo>
                    <a:lnTo>
                      <a:pt x="18" y="26"/>
                    </a:lnTo>
                    <a:lnTo>
                      <a:pt x="18" y="30"/>
                    </a:lnTo>
                    <a:lnTo>
                      <a:pt x="25" y="29"/>
                    </a:lnTo>
                    <a:lnTo>
                      <a:pt x="23" y="33"/>
                    </a:lnTo>
                    <a:lnTo>
                      <a:pt x="26" y="33"/>
                    </a:lnTo>
                    <a:lnTo>
                      <a:pt x="27" y="36"/>
                    </a:lnTo>
                    <a:lnTo>
                      <a:pt x="26" y="38"/>
                    </a:lnTo>
                    <a:lnTo>
                      <a:pt x="28" y="41"/>
                    </a:lnTo>
                    <a:lnTo>
                      <a:pt x="30" y="38"/>
                    </a:lnTo>
                    <a:lnTo>
                      <a:pt x="33" y="41"/>
                    </a:lnTo>
                    <a:lnTo>
                      <a:pt x="37" y="41"/>
                    </a:lnTo>
                    <a:lnTo>
                      <a:pt x="31" y="46"/>
                    </a:lnTo>
                    <a:lnTo>
                      <a:pt x="36" y="51"/>
                    </a:lnTo>
                    <a:lnTo>
                      <a:pt x="38" y="51"/>
                    </a:lnTo>
                    <a:lnTo>
                      <a:pt x="40" y="53"/>
                    </a:lnTo>
                    <a:lnTo>
                      <a:pt x="49" y="58"/>
                    </a:lnTo>
                    <a:lnTo>
                      <a:pt x="50" y="58"/>
                    </a:lnTo>
                    <a:lnTo>
                      <a:pt x="51" y="58"/>
                    </a:lnTo>
                    <a:lnTo>
                      <a:pt x="50" y="51"/>
                    </a:lnTo>
                    <a:lnTo>
                      <a:pt x="50" y="48"/>
                    </a:lnTo>
                    <a:lnTo>
                      <a:pt x="49" y="45"/>
                    </a:lnTo>
                    <a:lnTo>
                      <a:pt x="50" y="39"/>
                    </a:lnTo>
                    <a:lnTo>
                      <a:pt x="48" y="37"/>
                    </a:lnTo>
                    <a:lnTo>
                      <a:pt x="41" y="31"/>
                    </a:lnTo>
                    <a:lnTo>
                      <a:pt x="40" y="22"/>
                    </a:lnTo>
                    <a:lnTo>
                      <a:pt x="40" y="22"/>
                    </a:lnTo>
                    <a:lnTo>
                      <a:pt x="40" y="23"/>
                    </a:lnTo>
                    <a:lnTo>
                      <a:pt x="40" y="22"/>
                    </a:lnTo>
                    <a:lnTo>
                      <a:pt x="36" y="17"/>
                    </a:lnTo>
                    <a:lnTo>
                      <a:pt x="36"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7" name="Freeform 192">
                <a:extLst>
                  <a:ext uri="{FF2B5EF4-FFF2-40B4-BE49-F238E27FC236}">
                    <a16:creationId xmlns:a16="http://schemas.microsoft.com/office/drawing/2014/main" id="{47E30273-0B8B-CA0D-B188-C05F230B01A2}"/>
                  </a:ext>
                </a:extLst>
              </p:cNvPr>
              <p:cNvSpPr/>
              <p:nvPr/>
            </p:nvSpPr>
            <p:spPr bwMode="auto">
              <a:xfrm>
                <a:off x="2165350" y="1154113"/>
                <a:ext cx="236538" cy="182562"/>
              </a:xfrm>
              <a:custGeom>
                <a:avLst/>
                <a:gdLst>
                  <a:gd name="T0" fmla="*/ 9 w 149"/>
                  <a:gd name="T1" fmla="*/ 86 h 115"/>
                  <a:gd name="T2" fmla="*/ 8 w 149"/>
                  <a:gd name="T3" fmla="*/ 91 h 115"/>
                  <a:gd name="T4" fmla="*/ 9 w 149"/>
                  <a:gd name="T5" fmla="*/ 97 h 115"/>
                  <a:gd name="T6" fmla="*/ 10 w 149"/>
                  <a:gd name="T7" fmla="*/ 105 h 115"/>
                  <a:gd name="T8" fmla="*/ 6 w 149"/>
                  <a:gd name="T9" fmla="*/ 115 h 115"/>
                  <a:gd name="T10" fmla="*/ 9 w 149"/>
                  <a:gd name="T11" fmla="*/ 115 h 115"/>
                  <a:gd name="T12" fmla="*/ 15 w 149"/>
                  <a:gd name="T13" fmla="*/ 113 h 115"/>
                  <a:gd name="T14" fmla="*/ 21 w 149"/>
                  <a:gd name="T15" fmla="*/ 112 h 115"/>
                  <a:gd name="T16" fmla="*/ 27 w 149"/>
                  <a:gd name="T17" fmla="*/ 107 h 115"/>
                  <a:gd name="T18" fmla="*/ 31 w 149"/>
                  <a:gd name="T19" fmla="*/ 103 h 115"/>
                  <a:gd name="T20" fmla="*/ 34 w 149"/>
                  <a:gd name="T21" fmla="*/ 111 h 115"/>
                  <a:gd name="T22" fmla="*/ 33 w 149"/>
                  <a:gd name="T23" fmla="*/ 113 h 115"/>
                  <a:gd name="T24" fmla="*/ 39 w 149"/>
                  <a:gd name="T25" fmla="*/ 112 h 115"/>
                  <a:gd name="T26" fmla="*/ 45 w 149"/>
                  <a:gd name="T27" fmla="*/ 109 h 115"/>
                  <a:gd name="T28" fmla="*/ 48 w 149"/>
                  <a:gd name="T29" fmla="*/ 104 h 115"/>
                  <a:gd name="T30" fmla="*/ 54 w 149"/>
                  <a:gd name="T31" fmla="*/ 97 h 115"/>
                  <a:gd name="T32" fmla="*/ 61 w 149"/>
                  <a:gd name="T33" fmla="*/ 91 h 115"/>
                  <a:gd name="T34" fmla="*/ 63 w 149"/>
                  <a:gd name="T35" fmla="*/ 83 h 115"/>
                  <a:gd name="T36" fmla="*/ 70 w 149"/>
                  <a:gd name="T37" fmla="*/ 89 h 115"/>
                  <a:gd name="T38" fmla="*/ 77 w 149"/>
                  <a:gd name="T39" fmla="*/ 84 h 115"/>
                  <a:gd name="T40" fmla="*/ 80 w 149"/>
                  <a:gd name="T41" fmla="*/ 81 h 115"/>
                  <a:gd name="T42" fmla="*/ 85 w 149"/>
                  <a:gd name="T43" fmla="*/ 74 h 115"/>
                  <a:gd name="T44" fmla="*/ 93 w 149"/>
                  <a:gd name="T45" fmla="*/ 71 h 115"/>
                  <a:gd name="T46" fmla="*/ 95 w 149"/>
                  <a:gd name="T47" fmla="*/ 71 h 115"/>
                  <a:gd name="T48" fmla="*/ 105 w 149"/>
                  <a:gd name="T49" fmla="*/ 69 h 115"/>
                  <a:gd name="T50" fmla="*/ 114 w 149"/>
                  <a:gd name="T51" fmla="*/ 66 h 115"/>
                  <a:gd name="T52" fmla="*/ 128 w 149"/>
                  <a:gd name="T53" fmla="*/ 62 h 115"/>
                  <a:gd name="T54" fmla="*/ 139 w 149"/>
                  <a:gd name="T55" fmla="*/ 61 h 115"/>
                  <a:gd name="T56" fmla="*/ 147 w 149"/>
                  <a:gd name="T57" fmla="*/ 59 h 115"/>
                  <a:gd name="T58" fmla="*/ 149 w 149"/>
                  <a:gd name="T59" fmla="*/ 54 h 115"/>
                  <a:gd name="T60" fmla="*/ 146 w 149"/>
                  <a:gd name="T61" fmla="*/ 48 h 115"/>
                  <a:gd name="T62" fmla="*/ 149 w 149"/>
                  <a:gd name="T63" fmla="*/ 42 h 115"/>
                  <a:gd name="T64" fmla="*/ 147 w 149"/>
                  <a:gd name="T65" fmla="*/ 34 h 115"/>
                  <a:gd name="T66" fmla="*/ 141 w 149"/>
                  <a:gd name="T67" fmla="*/ 22 h 115"/>
                  <a:gd name="T68" fmla="*/ 139 w 149"/>
                  <a:gd name="T69" fmla="*/ 19 h 115"/>
                  <a:gd name="T70" fmla="*/ 131 w 149"/>
                  <a:gd name="T71" fmla="*/ 20 h 115"/>
                  <a:gd name="T72" fmla="*/ 130 w 149"/>
                  <a:gd name="T73" fmla="*/ 25 h 115"/>
                  <a:gd name="T74" fmla="*/ 121 w 149"/>
                  <a:gd name="T75" fmla="*/ 26 h 115"/>
                  <a:gd name="T76" fmla="*/ 127 w 149"/>
                  <a:gd name="T77" fmla="*/ 18 h 115"/>
                  <a:gd name="T78" fmla="*/ 122 w 149"/>
                  <a:gd name="T79" fmla="*/ 19 h 115"/>
                  <a:gd name="T80" fmla="*/ 121 w 149"/>
                  <a:gd name="T81" fmla="*/ 16 h 115"/>
                  <a:gd name="T82" fmla="*/ 113 w 149"/>
                  <a:gd name="T83" fmla="*/ 10 h 115"/>
                  <a:gd name="T84" fmla="*/ 108 w 149"/>
                  <a:gd name="T85" fmla="*/ 5 h 115"/>
                  <a:gd name="T86" fmla="*/ 101 w 149"/>
                  <a:gd name="T87" fmla="*/ 0 h 115"/>
                  <a:gd name="T88" fmla="*/ 84 w 149"/>
                  <a:gd name="T89" fmla="*/ 3 h 115"/>
                  <a:gd name="T90" fmla="*/ 72 w 149"/>
                  <a:gd name="T91" fmla="*/ 2 h 115"/>
                  <a:gd name="T92" fmla="*/ 67 w 149"/>
                  <a:gd name="T93" fmla="*/ 3 h 115"/>
                  <a:gd name="T94" fmla="*/ 67 w 149"/>
                  <a:gd name="T95" fmla="*/ 5 h 115"/>
                  <a:gd name="T96" fmla="*/ 65 w 149"/>
                  <a:gd name="T97" fmla="*/ 12 h 115"/>
                  <a:gd name="T98" fmla="*/ 67 w 149"/>
                  <a:gd name="T99" fmla="*/ 22 h 115"/>
                  <a:gd name="T100" fmla="*/ 60 w 149"/>
                  <a:gd name="T101" fmla="*/ 25 h 115"/>
                  <a:gd name="T102" fmla="*/ 55 w 149"/>
                  <a:gd name="T103" fmla="*/ 32 h 115"/>
                  <a:gd name="T104" fmla="*/ 46 w 149"/>
                  <a:gd name="T105" fmla="*/ 38 h 115"/>
                  <a:gd name="T106" fmla="*/ 37 w 149"/>
                  <a:gd name="T107" fmla="*/ 45 h 115"/>
                  <a:gd name="T108" fmla="*/ 38 w 149"/>
                  <a:gd name="T109" fmla="*/ 49 h 115"/>
                  <a:gd name="T110" fmla="*/ 28 w 149"/>
                  <a:gd name="T111" fmla="*/ 54 h 115"/>
                  <a:gd name="T112" fmla="*/ 25 w 149"/>
                  <a:gd name="T113" fmla="*/ 61 h 115"/>
                  <a:gd name="T114" fmla="*/ 23 w 149"/>
                  <a:gd name="T115" fmla="*/ 63 h 115"/>
                  <a:gd name="T116" fmla="*/ 15 w 149"/>
                  <a:gd name="T117" fmla="*/ 69 h 115"/>
                  <a:gd name="T118" fmla="*/ 9 w 149"/>
                  <a:gd name="T119" fmla="*/ 72 h 115"/>
                  <a:gd name="T120" fmla="*/ 8 w 149"/>
                  <a:gd name="T121" fmla="*/ 75 h 115"/>
                  <a:gd name="T122" fmla="*/ 0 w 149"/>
                  <a:gd name="T123" fmla="*/ 79 h 115"/>
                  <a:gd name="T124" fmla="*/ 9 w 149"/>
                  <a:gd name="T125" fmla="*/ 8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9" h="115">
                    <a:moveTo>
                      <a:pt x="9" y="81"/>
                    </a:moveTo>
                    <a:lnTo>
                      <a:pt x="9" y="86"/>
                    </a:lnTo>
                    <a:lnTo>
                      <a:pt x="6" y="85"/>
                    </a:lnTo>
                    <a:lnTo>
                      <a:pt x="8" y="91"/>
                    </a:lnTo>
                    <a:lnTo>
                      <a:pt x="10" y="92"/>
                    </a:lnTo>
                    <a:lnTo>
                      <a:pt x="9" y="97"/>
                    </a:lnTo>
                    <a:lnTo>
                      <a:pt x="9" y="100"/>
                    </a:lnTo>
                    <a:lnTo>
                      <a:pt x="10" y="105"/>
                    </a:lnTo>
                    <a:lnTo>
                      <a:pt x="6" y="109"/>
                    </a:lnTo>
                    <a:lnTo>
                      <a:pt x="6" y="115"/>
                    </a:lnTo>
                    <a:lnTo>
                      <a:pt x="8" y="115"/>
                    </a:lnTo>
                    <a:lnTo>
                      <a:pt x="9" y="115"/>
                    </a:lnTo>
                    <a:lnTo>
                      <a:pt x="11" y="113"/>
                    </a:lnTo>
                    <a:lnTo>
                      <a:pt x="15" y="113"/>
                    </a:lnTo>
                    <a:lnTo>
                      <a:pt x="18" y="113"/>
                    </a:lnTo>
                    <a:lnTo>
                      <a:pt x="21" y="112"/>
                    </a:lnTo>
                    <a:lnTo>
                      <a:pt x="26" y="108"/>
                    </a:lnTo>
                    <a:lnTo>
                      <a:pt x="27" y="107"/>
                    </a:lnTo>
                    <a:lnTo>
                      <a:pt x="27" y="106"/>
                    </a:lnTo>
                    <a:lnTo>
                      <a:pt x="31" y="103"/>
                    </a:lnTo>
                    <a:lnTo>
                      <a:pt x="33" y="106"/>
                    </a:lnTo>
                    <a:lnTo>
                      <a:pt x="34" y="111"/>
                    </a:lnTo>
                    <a:lnTo>
                      <a:pt x="32" y="112"/>
                    </a:lnTo>
                    <a:lnTo>
                      <a:pt x="33" y="113"/>
                    </a:lnTo>
                    <a:lnTo>
                      <a:pt x="34" y="113"/>
                    </a:lnTo>
                    <a:lnTo>
                      <a:pt x="39" y="112"/>
                    </a:lnTo>
                    <a:lnTo>
                      <a:pt x="42" y="112"/>
                    </a:lnTo>
                    <a:lnTo>
                      <a:pt x="45" y="109"/>
                    </a:lnTo>
                    <a:lnTo>
                      <a:pt x="49" y="105"/>
                    </a:lnTo>
                    <a:lnTo>
                      <a:pt x="48" y="104"/>
                    </a:lnTo>
                    <a:lnTo>
                      <a:pt x="53" y="99"/>
                    </a:lnTo>
                    <a:lnTo>
                      <a:pt x="54" y="97"/>
                    </a:lnTo>
                    <a:lnTo>
                      <a:pt x="57" y="92"/>
                    </a:lnTo>
                    <a:lnTo>
                      <a:pt x="61" y="91"/>
                    </a:lnTo>
                    <a:lnTo>
                      <a:pt x="61" y="89"/>
                    </a:lnTo>
                    <a:lnTo>
                      <a:pt x="63" y="83"/>
                    </a:lnTo>
                    <a:lnTo>
                      <a:pt x="68" y="88"/>
                    </a:lnTo>
                    <a:lnTo>
                      <a:pt x="70" y="89"/>
                    </a:lnTo>
                    <a:lnTo>
                      <a:pt x="73" y="85"/>
                    </a:lnTo>
                    <a:lnTo>
                      <a:pt x="77" y="84"/>
                    </a:lnTo>
                    <a:lnTo>
                      <a:pt x="78" y="81"/>
                    </a:lnTo>
                    <a:lnTo>
                      <a:pt x="80" y="81"/>
                    </a:lnTo>
                    <a:lnTo>
                      <a:pt x="83" y="77"/>
                    </a:lnTo>
                    <a:lnTo>
                      <a:pt x="85" y="74"/>
                    </a:lnTo>
                    <a:lnTo>
                      <a:pt x="91" y="72"/>
                    </a:lnTo>
                    <a:lnTo>
                      <a:pt x="93" y="71"/>
                    </a:lnTo>
                    <a:lnTo>
                      <a:pt x="94" y="72"/>
                    </a:lnTo>
                    <a:lnTo>
                      <a:pt x="95" y="71"/>
                    </a:lnTo>
                    <a:lnTo>
                      <a:pt x="101" y="71"/>
                    </a:lnTo>
                    <a:lnTo>
                      <a:pt x="105" y="69"/>
                    </a:lnTo>
                    <a:lnTo>
                      <a:pt x="107" y="69"/>
                    </a:lnTo>
                    <a:lnTo>
                      <a:pt x="114" y="66"/>
                    </a:lnTo>
                    <a:lnTo>
                      <a:pt x="120" y="66"/>
                    </a:lnTo>
                    <a:lnTo>
                      <a:pt x="128" y="62"/>
                    </a:lnTo>
                    <a:lnTo>
                      <a:pt x="134" y="62"/>
                    </a:lnTo>
                    <a:lnTo>
                      <a:pt x="139" y="61"/>
                    </a:lnTo>
                    <a:lnTo>
                      <a:pt x="142" y="60"/>
                    </a:lnTo>
                    <a:lnTo>
                      <a:pt x="147" y="59"/>
                    </a:lnTo>
                    <a:lnTo>
                      <a:pt x="149" y="56"/>
                    </a:lnTo>
                    <a:lnTo>
                      <a:pt x="149" y="54"/>
                    </a:lnTo>
                    <a:lnTo>
                      <a:pt x="149" y="50"/>
                    </a:lnTo>
                    <a:lnTo>
                      <a:pt x="146" y="48"/>
                    </a:lnTo>
                    <a:lnTo>
                      <a:pt x="149" y="46"/>
                    </a:lnTo>
                    <a:lnTo>
                      <a:pt x="149" y="42"/>
                    </a:lnTo>
                    <a:lnTo>
                      <a:pt x="146" y="38"/>
                    </a:lnTo>
                    <a:lnTo>
                      <a:pt x="147" y="34"/>
                    </a:lnTo>
                    <a:lnTo>
                      <a:pt x="146" y="27"/>
                    </a:lnTo>
                    <a:lnTo>
                      <a:pt x="141" y="22"/>
                    </a:lnTo>
                    <a:lnTo>
                      <a:pt x="141" y="19"/>
                    </a:lnTo>
                    <a:lnTo>
                      <a:pt x="139" y="19"/>
                    </a:lnTo>
                    <a:lnTo>
                      <a:pt x="136" y="20"/>
                    </a:lnTo>
                    <a:lnTo>
                      <a:pt x="131" y="20"/>
                    </a:lnTo>
                    <a:lnTo>
                      <a:pt x="130" y="22"/>
                    </a:lnTo>
                    <a:lnTo>
                      <a:pt x="130" y="25"/>
                    </a:lnTo>
                    <a:lnTo>
                      <a:pt x="122" y="30"/>
                    </a:lnTo>
                    <a:lnTo>
                      <a:pt x="121" y="26"/>
                    </a:lnTo>
                    <a:lnTo>
                      <a:pt x="125" y="22"/>
                    </a:lnTo>
                    <a:lnTo>
                      <a:pt x="127" y="18"/>
                    </a:lnTo>
                    <a:lnTo>
                      <a:pt x="124" y="18"/>
                    </a:lnTo>
                    <a:lnTo>
                      <a:pt x="122" y="19"/>
                    </a:lnTo>
                    <a:lnTo>
                      <a:pt x="116" y="19"/>
                    </a:lnTo>
                    <a:lnTo>
                      <a:pt x="121" y="16"/>
                    </a:lnTo>
                    <a:lnTo>
                      <a:pt x="120" y="15"/>
                    </a:lnTo>
                    <a:lnTo>
                      <a:pt x="113" y="10"/>
                    </a:lnTo>
                    <a:lnTo>
                      <a:pt x="110" y="7"/>
                    </a:lnTo>
                    <a:lnTo>
                      <a:pt x="108" y="5"/>
                    </a:lnTo>
                    <a:lnTo>
                      <a:pt x="108" y="2"/>
                    </a:lnTo>
                    <a:lnTo>
                      <a:pt x="101" y="0"/>
                    </a:lnTo>
                    <a:lnTo>
                      <a:pt x="94" y="3"/>
                    </a:lnTo>
                    <a:lnTo>
                      <a:pt x="84" y="3"/>
                    </a:lnTo>
                    <a:lnTo>
                      <a:pt x="82" y="2"/>
                    </a:lnTo>
                    <a:lnTo>
                      <a:pt x="72" y="2"/>
                    </a:lnTo>
                    <a:lnTo>
                      <a:pt x="70" y="2"/>
                    </a:lnTo>
                    <a:lnTo>
                      <a:pt x="67" y="3"/>
                    </a:lnTo>
                    <a:lnTo>
                      <a:pt x="65" y="4"/>
                    </a:lnTo>
                    <a:lnTo>
                      <a:pt x="67" y="5"/>
                    </a:lnTo>
                    <a:lnTo>
                      <a:pt x="65" y="9"/>
                    </a:lnTo>
                    <a:lnTo>
                      <a:pt x="65" y="12"/>
                    </a:lnTo>
                    <a:lnTo>
                      <a:pt x="64" y="18"/>
                    </a:lnTo>
                    <a:lnTo>
                      <a:pt x="67" y="22"/>
                    </a:lnTo>
                    <a:lnTo>
                      <a:pt x="64" y="25"/>
                    </a:lnTo>
                    <a:lnTo>
                      <a:pt x="60" y="25"/>
                    </a:lnTo>
                    <a:lnTo>
                      <a:pt x="56" y="28"/>
                    </a:lnTo>
                    <a:lnTo>
                      <a:pt x="55" y="32"/>
                    </a:lnTo>
                    <a:lnTo>
                      <a:pt x="49" y="34"/>
                    </a:lnTo>
                    <a:lnTo>
                      <a:pt x="46" y="38"/>
                    </a:lnTo>
                    <a:lnTo>
                      <a:pt x="39" y="44"/>
                    </a:lnTo>
                    <a:lnTo>
                      <a:pt x="37" y="45"/>
                    </a:lnTo>
                    <a:lnTo>
                      <a:pt x="37" y="46"/>
                    </a:lnTo>
                    <a:lnTo>
                      <a:pt x="38" y="49"/>
                    </a:lnTo>
                    <a:lnTo>
                      <a:pt x="38" y="55"/>
                    </a:lnTo>
                    <a:lnTo>
                      <a:pt x="28" y="54"/>
                    </a:lnTo>
                    <a:lnTo>
                      <a:pt x="27" y="56"/>
                    </a:lnTo>
                    <a:lnTo>
                      <a:pt x="25" y="61"/>
                    </a:lnTo>
                    <a:lnTo>
                      <a:pt x="23" y="62"/>
                    </a:lnTo>
                    <a:lnTo>
                      <a:pt x="23" y="63"/>
                    </a:lnTo>
                    <a:lnTo>
                      <a:pt x="17" y="64"/>
                    </a:lnTo>
                    <a:lnTo>
                      <a:pt x="15" y="69"/>
                    </a:lnTo>
                    <a:lnTo>
                      <a:pt x="12" y="70"/>
                    </a:lnTo>
                    <a:lnTo>
                      <a:pt x="9" y="72"/>
                    </a:lnTo>
                    <a:lnTo>
                      <a:pt x="8" y="72"/>
                    </a:lnTo>
                    <a:lnTo>
                      <a:pt x="8" y="75"/>
                    </a:lnTo>
                    <a:lnTo>
                      <a:pt x="3" y="77"/>
                    </a:lnTo>
                    <a:lnTo>
                      <a:pt x="0" y="79"/>
                    </a:lnTo>
                    <a:lnTo>
                      <a:pt x="3" y="81"/>
                    </a:lnTo>
                    <a:lnTo>
                      <a:pt x="9"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8" name="Freeform 193">
                <a:extLst>
                  <a:ext uri="{FF2B5EF4-FFF2-40B4-BE49-F238E27FC236}">
                    <a16:creationId xmlns:a16="http://schemas.microsoft.com/office/drawing/2014/main" id="{8F9C614E-593C-199D-BC5F-E892E329B2AA}"/>
                  </a:ext>
                </a:extLst>
              </p:cNvPr>
              <p:cNvSpPr/>
              <p:nvPr/>
            </p:nvSpPr>
            <p:spPr bwMode="auto">
              <a:xfrm>
                <a:off x="2382838" y="968375"/>
                <a:ext cx="184150" cy="96837"/>
              </a:xfrm>
              <a:custGeom>
                <a:avLst/>
                <a:gdLst>
                  <a:gd name="T0" fmla="*/ 6 w 116"/>
                  <a:gd name="T1" fmla="*/ 43 h 61"/>
                  <a:gd name="T2" fmla="*/ 2 w 116"/>
                  <a:gd name="T3" fmla="*/ 48 h 61"/>
                  <a:gd name="T4" fmla="*/ 8 w 116"/>
                  <a:gd name="T5" fmla="*/ 44 h 61"/>
                  <a:gd name="T6" fmla="*/ 15 w 116"/>
                  <a:gd name="T7" fmla="*/ 53 h 61"/>
                  <a:gd name="T8" fmla="*/ 17 w 116"/>
                  <a:gd name="T9" fmla="*/ 51 h 61"/>
                  <a:gd name="T10" fmla="*/ 22 w 116"/>
                  <a:gd name="T11" fmla="*/ 45 h 61"/>
                  <a:gd name="T12" fmla="*/ 28 w 116"/>
                  <a:gd name="T13" fmla="*/ 48 h 61"/>
                  <a:gd name="T14" fmla="*/ 25 w 116"/>
                  <a:gd name="T15" fmla="*/ 55 h 61"/>
                  <a:gd name="T16" fmla="*/ 22 w 116"/>
                  <a:gd name="T17" fmla="*/ 59 h 61"/>
                  <a:gd name="T18" fmla="*/ 27 w 116"/>
                  <a:gd name="T19" fmla="*/ 61 h 61"/>
                  <a:gd name="T20" fmla="*/ 35 w 116"/>
                  <a:gd name="T21" fmla="*/ 55 h 61"/>
                  <a:gd name="T22" fmla="*/ 38 w 116"/>
                  <a:gd name="T23" fmla="*/ 49 h 61"/>
                  <a:gd name="T24" fmla="*/ 43 w 116"/>
                  <a:gd name="T25" fmla="*/ 43 h 61"/>
                  <a:gd name="T26" fmla="*/ 45 w 116"/>
                  <a:gd name="T27" fmla="*/ 49 h 61"/>
                  <a:gd name="T28" fmla="*/ 46 w 116"/>
                  <a:gd name="T29" fmla="*/ 52 h 61"/>
                  <a:gd name="T30" fmla="*/ 51 w 116"/>
                  <a:gd name="T31" fmla="*/ 46 h 61"/>
                  <a:gd name="T32" fmla="*/ 53 w 116"/>
                  <a:gd name="T33" fmla="*/ 37 h 61"/>
                  <a:gd name="T34" fmla="*/ 62 w 116"/>
                  <a:gd name="T35" fmla="*/ 33 h 61"/>
                  <a:gd name="T36" fmla="*/ 67 w 116"/>
                  <a:gd name="T37" fmla="*/ 25 h 61"/>
                  <a:gd name="T38" fmla="*/ 74 w 116"/>
                  <a:gd name="T39" fmla="*/ 23 h 61"/>
                  <a:gd name="T40" fmla="*/ 72 w 116"/>
                  <a:gd name="T41" fmla="*/ 36 h 61"/>
                  <a:gd name="T42" fmla="*/ 68 w 116"/>
                  <a:gd name="T43" fmla="*/ 43 h 61"/>
                  <a:gd name="T44" fmla="*/ 62 w 116"/>
                  <a:gd name="T45" fmla="*/ 51 h 61"/>
                  <a:gd name="T46" fmla="*/ 65 w 116"/>
                  <a:gd name="T47" fmla="*/ 55 h 61"/>
                  <a:gd name="T48" fmla="*/ 71 w 116"/>
                  <a:gd name="T49" fmla="*/ 53 h 61"/>
                  <a:gd name="T50" fmla="*/ 74 w 116"/>
                  <a:gd name="T51" fmla="*/ 46 h 61"/>
                  <a:gd name="T52" fmla="*/ 80 w 116"/>
                  <a:gd name="T53" fmla="*/ 41 h 61"/>
                  <a:gd name="T54" fmla="*/ 86 w 116"/>
                  <a:gd name="T55" fmla="*/ 43 h 61"/>
                  <a:gd name="T56" fmla="*/ 94 w 116"/>
                  <a:gd name="T57" fmla="*/ 34 h 61"/>
                  <a:gd name="T58" fmla="*/ 97 w 116"/>
                  <a:gd name="T59" fmla="*/ 24 h 61"/>
                  <a:gd name="T60" fmla="*/ 103 w 116"/>
                  <a:gd name="T61" fmla="*/ 29 h 61"/>
                  <a:gd name="T62" fmla="*/ 99 w 116"/>
                  <a:gd name="T63" fmla="*/ 21 h 61"/>
                  <a:gd name="T64" fmla="*/ 110 w 116"/>
                  <a:gd name="T65" fmla="*/ 15 h 61"/>
                  <a:gd name="T66" fmla="*/ 116 w 116"/>
                  <a:gd name="T67" fmla="*/ 14 h 61"/>
                  <a:gd name="T68" fmla="*/ 116 w 116"/>
                  <a:gd name="T69" fmla="*/ 4 h 61"/>
                  <a:gd name="T70" fmla="*/ 113 w 116"/>
                  <a:gd name="T71" fmla="*/ 0 h 61"/>
                  <a:gd name="T72" fmla="*/ 109 w 116"/>
                  <a:gd name="T73" fmla="*/ 7 h 61"/>
                  <a:gd name="T74" fmla="*/ 104 w 116"/>
                  <a:gd name="T75" fmla="*/ 9 h 61"/>
                  <a:gd name="T76" fmla="*/ 98 w 116"/>
                  <a:gd name="T77" fmla="*/ 3 h 61"/>
                  <a:gd name="T78" fmla="*/ 95 w 116"/>
                  <a:gd name="T79" fmla="*/ 2 h 61"/>
                  <a:gd name="T80" fmla="*/ 86 w 116"/>
                  <a:gd name="T81" fmla="*/ 2 h 61"/>
                  <a:gd name="T82" fmla="*/ 75 w 116"/>
                  <a:gd name="T83" fmla="*/ 5 h 61"/>
                  <a:gd name="T84" fmla="*/ 71 w 116"/>
                  <a:gd name="T85" fmla="*/ 7 h 61"/>
                  <a:gd name="T86" fmla="*/ 53 w 116"/>
                  <a:gd name="T87" fmla="*/ 17 h 61"/>
                  <a:gd name="T88" fmla="*/ 49 w 116"/>
                  <a:gd name="T89" fmla="*/ 22 h 61"/>
                  <a:gd name="T90" fmla="*/ 38 w 116"/>
                  <a:gd name="T91" fmla="*/ 23 h 61"/>
                  <a:gd name="T92" fmla="*/ 30 w 116"/>
                  <a:gd name="T93" fmla="*/ 27 h 61"/>
                  <a:gd name="T94" fmla="*/ 20 w 116"/>
                  <a:gd name="T95" fmla="*/ 30 h 61"/>
                  <a:gd name="T96" fmla="*/ 7 w 116"/>
                  <a:gd name="T97" fmla="*/ 36 h 61"/>
                  <a:gd name="T98" fmla="*/ 5 w 116"/>
                  <a:gd name="T99" fmla="*/ 3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5" h="61">
                    <a:moveTo>
                      <a:pt x="8" y="40"/>
                    </a:moveTo>
                    <a:lnTo>
                      <a:pt x="4" y="41"/>
                    </a:lnTo>
                    <a:lnTo>
                      <a:pt x="6" y="43"/>
                    </a:lnTo>
                    <a:lnTo>
                      <a:pt x="4" y="46"/>
                    </a:lnTo>
                    <a:lnTo>
                      <a:pt x="0" y="47"/>
                    </a:lnTo>
                    <a:lnTo>
                      <a:pt x="2" y="48"/>
                    </a:lnTo>
                    <a:lnTo>
                      <a:pt x="5" y="47"/>
                    </a:lnTo>
                    <a:lnTo>
                      <a:pt x="6" y="45"/>
                    </a:lnTo>
                    <a:lnTo>
                      <a:pt x="8" y="44"/>
                    </a:lnTo>
                    <a:lnTo>
                      <a:pt x="13" y="46"/>
                    </a:lnTo>
                    <a:lnTo>
                      <a:pt x="15" y="51"/>
                    </a:lnTo>
                    <a:lnTo>
                      <a:pt x="15" y="53"/>
                    </a:lnTo>
                    <a:lnTo>
                      <a:pt x="16" y="53"/>
                    </a:lnTo>
                    <a:lnTo>
                      <a:pt x="16" y="53"/>
                    </a:lnTo>
                    <a:lnTo>
                      <a:pt x="17" y="51"/>
                    </a:lnTo>
                    <a:lnTo>
                      <a:pt x="17" y="49"/>
                    </a:lnTo>
                    <a:lnTo>
                      <a:pt x="20" y="45"/>
                    </a:lnTo>
                    <a:lnTo>
                      <a:pt x="22" y="45"/>
                    </a:lnTo>
                    <a:lnTo>
                      <a:pt x="25" y="44"/>
                    </a:lnTo>
                    <a:lnTo>
                      <a:pt x="29" y="45"/>
                    </a:lnTo>
                    <a:lnTo>
                      <a:pt x="28" y="48"/>
                    </a:lnTo>
                    <a:lnTo>
                      <a:pt x="25" y="51"/>
                    </a:lnTo>
                    <a:lnTo>
                      <a:pt x="23" y="53"/>
                    </a:lnTo>
                    <a:lnTo>
                      <a:pt x="25" y="55"/>
                    </a:lnTo>
                    <a:lnTo>
                      <a:pt x="22" y="58"/>
                    </a:lnTo>
                    <a:lnTo>
                      <a:pt x="22" y="59"/>
                    </a:lnTo>
                    <a:lnTo>
                      <a:pt x="22" y="59"/>
                    </a:lnTo>
                    <a:lnTo>
                      <a:pt x="23" y="59"/>
                    </a:lnTo>
                    <a:lnTo>
                      <a:pt x="27" y="59"/>
                    </a:lnTo>
                    <a:lnTo>
                      <a:pt x="27" y="61"/>
                    </a:lnTo>
                    <a:lnTo>
                      <a:pt x="31" y="59"/>
                    </a:lnTo>
                    <a:lnTo>
                      <a:pt x="34" y="55"/>
                    </a:lnTo>
                    <a:lnTo>
                      <a:pt x="35" y="55"/>
                    </a:lnTo>
                    <a:lnTo>
                      <a:pt x="36" y="54"/>
                    </a:lnTo>
                    <a:lnTo>
                      <a:pt x="36" y="49"/>
                    </a:lnTo>
                    <a:lnTo>
                      <a:pt x="38" y="49"/>
                    </a:lnTo>
                    <a:lnTo>
                      <a:pt x="39" y="48"/>
                    </a:lnTo>
                    <a:lnTo>
                      <a:pt x="40" y="44"/>
                    </a:lnTo>
                    <a:lnTo>
                      <a:pt x="43" y="43"/>
                    </a:lnTo>
                    <a:lnTo>
                      <a:pt x="45" y="44"/>
                    </a:lnTo>
                    <a:lnTo>
                      <a:pt x="44" y="47"/>
                    </a:lnTo>
                    <a:lnTo>
                      <a:pt x="45" y="49"/>
                    </a:lnTo>
                    <a:lnTo>
                      <a:pt x="44" y="53"/>
                    </a:lnTo>
                    <a:lnTo>
                      <a:pt x="45" y="54"/>
                    </a:lnTo>
                    <a:lnTo>
                      <a:pt x="46" y="52"/>
                    </a:lnTo>
                    <a:lnTo>
                      <a:pt x="47" y="48"/>
                    </a:lnTo>
                    <a:lnTo>
                      <a:pt x="49" y="47"/>
                    </a:lnTo>
                    <a:lnTo>
                      <a:pt x="51" y="46"/>
                    </a:lnTo>
                    <a:lnTo>
                      <a:pt x="53" y="43"/>
                    </a:lnTo>
                    <a:lnTo>
                      <a:pt x="54" y="39"/>
                    </a:lnTo>
                    <a:lnTo>
                      <a:pt x="53" y="37"/>
                    </a:lnTo>
                    <a:lnTo>
                      <a:pt x="56" y="31"/>
                    </a:lnTo>
                    <a:lnTo>
                      <a:pt x="58" y="36"/>
                    </a:lnTo>
                    <a:lnTo>
                      <a:pt x="62" y="33"/>
                    </a:lnTo>
                    <a:lnTo>
                      <a:pt x="64" y="30"/>
                    </a:lnTo>
                    <a:lnTo>
                      <a:pt x="64" y="26"/>
                    </a:lnTo>
                    <a:lnTo>
                      <a:pt x="67" y="25"/>
                    </a:lnTo>
                    <a:lnTo>
                      <a:pt x="69" y="24"/>
                    </a:lnTo>
                    <a:lnTo>
                      <a:pt x="72" y="25"/>
                    </a:lnTo>
                    <a:lnTo>
                      <a:pt x="74" y="23"/>
                    </a:lnTo>
                    <a:lnTo>
                      <a:pt x="77" y="25"/>
                    </a:lnTo>
                    <a:lnTo>
                      <a:pt x="75" y="32"/>
                    </a:lnTo>
                    <a:lnTo>
                      <a:pt x="72" y="36"/>
                    </a:lnTo>
                    <a:lnTo>
                      <a:pt x="71" y="39"/>
                    </a:lnTo>
                    <a:lnTo>
                      <a:pt x="69" y="41"/>
                    </a:lnTo>
                    <a:lnTo>
                      <a:pt x="68" y="43"/>
                    </a:lnTo>
                    <a:lnTo>
                      <a:pt x="66" y="44"/>
                    </a:lnTo>
                    <a:lnTo>
                      <a:pt x="62" y="49"/>
                    </a:lnTo>
                    <a:lnTo>
                      <a:pt x="62" y="51"/>
                    </a:lnTo>
                    <a:lnTo>
                      <a:pt x="64" y="53"/>
                    </a:lnTo>
                    <a:lnTo>
                      <a:pt x="64" y="55"/>
                    </a:lnTo>
                    <a:lnTo>
                      <a:pt x="65" y="55"/>
                    </a:lnTo>
                    <a:lnTo>
                      <a:pt x="67" y="56"/>
                    </a:lnTo>
                    <a:lnTo>
                      <a:pt x="68" y="54"/>
                    </a:lnTo>
                    <a:lnTo>
                      <a:pt x="71" y="53"/>
                    </a:lnTo>
                    <a:lnTo>
                      <a:pt x="72" y="52"/>
                    </a:lnTo>
                    <a:lnTo>
                      <a:pt x="71" y="48"/>
                    </a:lnTo>
                    <a:lnTo>
                      <a:pt x="74" y="46"/>
                    </a:lnTo>
                    <a:lnTo>
                      <a:pt x="75" y="44"/>
                    </a:lnTo>
                    <a:lnTo>
                      <a:pt x="77" y="44"/>
                    </a:lnTo>
                    <a:lnTo>
                      <a:pt x="80" y="41"/>
                    </a:lnTo>
                    <a:lnTo>
                      <a:pt x="82" y="44"/>
                    </a:lnTo>
                    <a:lnTo>
                      <a:pt x="83" y="44"/>
                    </a:lnTo>
                    <a:lnTo>
                      <a:pt x="86" y="43"/>
                    </a:lnTo>
                    <a:lnTo>
                      <a:pt x="90" y="43"/>
                    </a:lnTo>
                    <a:lnTo>
                      <a:pt x="91" y="40"/>
                    </a:lnTo>
                    <a:lnTo>
                      <a:pt x="94" y="34"/>
                    </a:lnTo>
                    <a:lnTo>
                      <a:pt x="96" y="31"/>
                    </a:lnTo>
                    <a:lnTo>
                      <a:pt x="96" y="27"/>
                    </a:lnTo>
                    <a:lnTo>
                      <a:pt x="97" y="24"/>
                    </a:lnTo>
                    <a:lnTo>
                      <a:pt x="101" y="30"/>
                    </a:lnTo>
                    <a:lnTo>
                      <a:pt x="102" y="30"/>
                    </a:lnTo>
                    <a:lnTo>
                      <a:pt x="103" y="29"/>
                    </a:lnTo>
                    <a:lnTo>
                      <a:pt x="102" y="27"/>
                    </a:lnTo>
                    <a:lnTo>
                      <a:pt x="99" y="24"/>
                    </a:lnTo>
                    <a:lnTo>
                      <a:pt x="99" y="21"/>
                    </a:lnTo>
                    <a:lnTo>
                      <a:pt x="103" y="17"/>
                    </a:lnTo>
                    <a:lnTo>
                      <a:pt x="106" y="17"/>
                    </a:lnTo>
                    <a:lnTo>
                      <a:pt x="110" y="15"/>
                    </a:lnTo>
                    <a:lnTo>
                      <a:pt x="112" y="16"/>
                    </a:lnTo>
                    <a:lnTo>
                      <a:pt x="113" y="16"/>
                    </a:lnTo>
                    <a:lnTo>
                      <a:pt x="116" y="14"/>
                    </a:lnTo>
                    <a:lnTo>
                      <a:pt x="114" y="11"/>
                    </a:lnTo>
                    <a:lnTo>
                      <a:pt x="114" y="5"/>
                    </a:lnTo>
                    <a:lnTo>
                      <a:pt x="116" y="4"/>
                    </a:lnTo>
                    <a:lnTo>
                      <a:pt x="114" y="3"/>
                    </a:lnTo>
                    <a:lnTo>
                      <a:pt x="114" y="0"/>
                    </a:lnTo>
                    <a:lnTo>
                      <a:pt x="113" y="0"/>
                    </a:lnTo>
                    <a:lnTo>
                      <a:pt x="109" y="2"/>
                    </a:lnTo>
                    <a:lnTo>
                      <a:pt x="109" y="4"/>
                    </a:lnTo>
                    <a:lnTo>
                      <a:pt x="109" y="7"/>
                    </a:lnTo>
                    <a:lnTo>
                      <a:pt x="109" y="10"/>
                    </a:lnTo>
                    <a:lnTo>
                      <a:pt x="104" y="10"/>
                    </a:lnTo>
                    <a:lnTo>
                      <a:pt x="104" y="9"/>
                    </a:lnTo>
                    <a:lnTo>
                      <a:pt x="102" y="11"/>
                    </a:lnTo>
                    <a:lnTo>
                      <a:pt x="99" y="8"/>
                    </a:lnTo>
                    <a:lnTo>
                      <a:pt x="98" y="3"/>
                    </a:lnTo>
                    <a:lnTo>
                      <a:pt x="96" y="1"/>
                    </a:lnTo>
                    <a:lnTo>
                      <a:pt x="96" y="1"/>
                    </a:lnTo>
                    <a:lnTo>
                      <a:pt x="95" y="2"/>
                    </a:lnTo>
                    <a:lnTo>
                      <a:pt x="90" y="2"/>
                    </a:lnTo>
                    <a:lnTo>
                      <a:pt x="87" y="1"/>
                    </a:lnTo>
                    <a:lnTo>
                      <a:pt x="86" y="2"/>
                    </a:lnTo>
                    <a:lnTo>
                      <a:pt x="79" y="1"/>
                    </a:lnTo>
                    <a:lnTo>
                      <a:pt x="76" y="2"/>
                    </a:lnTo>
                    <a:lnTo>
                      <a:pt x="75" y="5"/>
                    </a:lnTo>
                    <a:lnTo>
                      <a:pt x="73" y="8"/>
                    </a:lnTo>
                    <a:lnTo>
                      <a:pt x="71" y="7"/>
                    </a:lnTo>
                    <a:lnTo>
                      <a:pt x="71" y="7"/>
                    </a:lnTo>
                    <a:lnTo>
                      <a:pt x="60" y="15"/>
                    </a:lnTo>
                    <a:lnTo>
                      <a:pt x="58" y="15"/>
                    </a:lnTo>
                    <a:lnTo>
                      <a:pt x="53" y="17"/>
                    </a:lnTo>
                    <a:lnTo>
                      <a:pt x="51" y="17"/>
                    </a:lnTo>
                    <a:lnTo>
                      <a:pt x="50" y="19"/>
                    </a:lnTo>
                    <a:lnTo>
                      <a:pt x="49" y="22"/>
                    </a:lnTo>
                    <a:lnTo>
                      <a:pt x="43" y="22"/>
                    </a:lnTo>
                    <a:lnTo>
                      <a:pt x="42" y="23"/>
                    </a:lnTo>
                    <a:lnTo>
                      <a:pt x="38" y="23"/>
                    </a:lnTo>
                    <a:lnTo>
                      <a:pt x="37" y="24"/>
                    </a:lnTo>
                    <a:lnTo>
                      <a:pt x="35" y="24"/>
                    </a:lnTo>
                    <a:lnTo>
                      <a:pt x="30" y="27"/>
                    </a:lnTo>
                    <a:lnTo>
                      <a:pt x="27" y="30"/>
                    </a:lnTo>
                    <a:lnTo>
                      <a:pt x="22" y="29"/>
                    </a:lnTo>
                    <a:lnTo>
                      <a:pt x="20" y="30"/>
                    </a:lnTo>
                    <a:lnTo>
                      <a:pt x="13" y="31"/>
                    </a:lnTo>
                    <a:lnTo>
                      <a:pt x="10" y="36"/>
                    </a:lnTo>
                    <a:lnTo>
                      <a:pt x="7" y="36"/>
                    </a:lnTo>
                    <a:lnTo>
                      <a:pt x="4" y="37"/>
                    </a:lnTo>
                    <a:lnTo>
                      <a:pt x="4" y="37"/>
                    </a:lnTo>
                    <a:lnTo>
                      <a:pt x="5" y="37"/>
                    </a:lnTo>
                    <a:lnTo>
                      <a:pt x="8" y="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49" name="Freeform 194">
                <a:extLst>
                  <a:ext uri="{FF2B5EF4-FFF2-40B4-BE49-F238E27FC236}">
                    <a16:creationId xmlns:a16="http://schemas.microsoft.com/office/drawing/2014/main" id="{62B187AC-02E5-C1AA-0F82-D36E3025836A}"/>
                  </a:ext>
                </a:extLst>
              </p:cNvPr>
              <p:cNvSpPr/>
              <p:nvPr/>
            </p:nvSpPr>
            <p:spPr bwMode="auto">
              <a:xfrm>
                <a:off x="2438400" y="1055688"/>
                <a:ext cx="238125" cy="142875"/>
              </a:xfrm>
              <a:custGeom>
                <a:avLst/>
                <a:gdLst>
                  <a:gd name="T0" fmla="*/ 75 w 150"/>
                  <a:gd name="T1" fmla="*/ 47 h 90"/>
                  <a:gd name="T2" fmla="*/ 71 w 150"/>
                  <a:gd name="T3" fmla="*/ 40 h 90"/>
                  <a:gd name="T4" fmla="*/ 77 w 150"/>
                  <a:gd name="T5" fmla="*/ 28 h 90"/>
                  <a:gd name="T6" fmla="*/ 76 w 150"/>
                  <a:gd name="T7" fmla="*/ 19 h 90"/>
                  <a:gd name="T8" fmla="*/ 70 w 150"/>
                  <a:gd name="T9" fmla="*/ 15 h 90"/>
                  <a:gd name="T10" fmla="*/ 66 w 150"/>
                  <a:gd name="T11" fmla="*/ 3 h 90"/>
                  <a:gd name="T12" fmla="*/ 47 w 150"/>
                  <a:gd name="T13" fmla="*/ 3 h 90"/>
                  <a:gd name="T14" fmla="*/ 49 w 150"/>
                  <a:gd name="T15" fmla="*/ 12 h 90"/>
                  <a:gd name="T16" fmla="*/ 37 w 150"/>
                  <a:gd name="T17" fmla="*/ 9 h 90"/>
                  <a:gd name="T18" fmla="*/ 30 w 150"/>
                  <a:gd name="T19" fmla="*/ 16 h 90"/>
                  <a:gd name="T20" fmla="*/ 46 w 150"/>
                  <a:gd name="T21" fmla="*/ 23 h 90"/>
                  <a:gd name="T22" fmla="*/ 25 w 150"/>
                  <a:gd name="T23" fmla="*/ 23 h 90"/>
                  <a:gd name="T24" fmla="*/ 23 w 150"/>
                  <a:gd name="T25" fmla="*/ 33 h 90"/>
                  <a:gd name="T26" fmla="*/ 30 w 150"/>
                  <a:gd name="T27" fmla="*/ 40 h 90"/>
                  <a:gd name="T28" fmla="*/ 10 w 150"/>
                  <a:gd name="T29" fmla="*/ 38 h 90"/>
                  <a:gd name="T30" fmla="*/ 2 w 150"/>
                  <a:gd name="T31" fmla="*/ 48 h 90"/>
                  <a:gd name="T32" fmla="*/ 11 w 150"/>
                  <a:gd name="T33" fmla="*/ 52 h 90"/>
                  <a:gd name="T34" fmla="*/ 16 w 150"/>
                  <a:gd name="T35" fmla="*/ 60 h 90"/>
                  <a:gd name="T36" fmla="*/ 21 w 150"/>
                  <a:gd name="T37" fmla="*/ 62 h 90"/>
                  <a:gd name="T38" fmla="*/ 31 w 150"/>
                  <a:gd name="T39" fmla="*/ 56 h 90"/>
                  <a:gd name="T40" fmla="*/ 46 w 150"/>
                  <a:gd name="T41" fmla="*/ 55 h 90"/>
                  <a:gd name="T42" fmla="*/ 44 w 150"/>
                  <a:gd name="T43" fmla="*/ 64 h 90"/>
                  <a:gd name="T44" fmla="*/ 55 w 150"/>
                  <a:gd name="T45" fmla="*/ 65 h 90"/>
                  <a:gd name="T46" fmla="*/ 69 w 150"/>
                  <a:gd name="T47" fmla="*/ 62 h 90"/>
                  <a:gd name="T48" fmla="*/ 57 w 150"/>
                  <a:gd name="T49" fmla="*/ 73 h 90"/>
                  <a:gd name="T50" fmla="*/ 38 w 150"/>
                  <a:gd name="T51" fmla="*/ 72 h 90"/>
                  <a:gd name="T52" fmla="*/ 21 w 150"/>
                  <a:gd name="T53" fmla="*/ 73 h 90"/>
                  <a:gd name="T54" fmla="*/ 24 w 150"/>
                  <a:gd name="T55" fmla="*/ 87 h 90"/>
                  <a:gd name="T56" fmla="*/ 46 w 150"/>
                  <a:gd name="T57" fmla="*/ 88 h 90"/>
                  <a:gd name="T58" fmla="*/ 56 w 150"/>
                  <a:gd name="T59" fmla="*/ 88 h 90"/>
                  <a:gd name="T60" fmla="*/ 66 w 150"/>
                  <a:gd name="T61" fmla="*/ 82 h 90"/>
                  <a:gd name="T62" fmla="*/ 77 w 150"/>
                  <a:gd name="T63" fmla="*/ 82 h 90"/>
                  <a:gd name="T64" fmla="*/ 89 w 150"/>
                  <a:gd name="T65" fmla="*/ 78 h 90"/>
                  <a:gd name="T66" fmla="*/ 93 w 150"/>
                  <a:gd name="T67" fmla="*/ 82 h 90"/>
                  <a:gd name="T68" fmla="*/ 104 w 150"/>
                  <a:gd name="T69" fmla="*/ 80 h 90"/>
                  <a:gd name="T70" fmla="*/ 111 w 150"/>
                  <a:gd name="T71" fmla="*/ 87 h 90"/>
                  <a:gd name="T72" fmla="*/ 123 w 150"/>
                  <a:gd name="T73" fmla="*/ 85 h 90"/>
                  <a:gd name="T74" fmla="*/ 127 w 150"/>
                  <a:gd name="T75" fmla="*/ 79 h 90"/>
                  <a:gd name="T76" fmla="*/ 136 w 150"/>
                  <a:gd name="T77" fmla="*/ 67 h 90"/>
                  <a:gd name="T78" fmla="*/ 150 w 150"/>
                  <a:gd name="T79" fmla="*/ 53 h 90"/>
                  <a:gd name="T80" fmla="*/ 138 w 150"/>
                  <a:gd name="T81" fmla="*/ 48 h 90"/>
                  <a:gd name="T82" fmla="*/ 133 w 150"/>
                  <a:gd name="T83" fmla="*/ 57 h 90"/>
                  <a:gd name="T84" fmla="*/ 128 w 150"/>
                  <a:gd name="T85" fmla="*/ 48 h 90"/>
                  <a:gd name="T86" fmla="*/ 114 w 150"/>
                  <a:gd name="T87" fmla="*/ 53 h 90"/>
                  <a:gd name="T88" fmla="*/ 127 w 150"/>
                  <a:gd name="T89" fmla="*/ 40 h 90"/>
                  <a:gd name="T90" fmla="*/ 120 w 150"/>
                  <a:gd name="T91" fmla="*/ 35 h 90"/>
                  <a:gd name="T92" fmla="*/ 127 w 150"/>
                  <a:gd name="T93" fmla="*/ 23 h 90"/>
                  <a:gd name="T94" fmla="*/ 133 w 150"/>
                  <a:gd name="T95" fmla="*/ 11 h 90"/>
                  <a:gd name="T96" fmla="*/ 127 w 150"/>
                  <a:gd name="T97" fmla="*/ 5 h 90"/>
                  <a:gd name="T98" fmla="*/ 112 w 150"/>
                  <a:gd name="T99" fmla="*/ 16 h 90"/>
                  <a:gd name="T100" fmla="*/ 108 w 150"/>
                  <a:gd name="T101" fmla="*/ 27 h 90"/>
                  <a:gd name="T102" fmla="*/ 101 w 150"/>
                  <a:gd name="T103" fmla="*/ 40 h 90"/>
                  <a:gd name="T104" fmla="*/ 104 w 150"/>
                  <a:gd name="T105" fmla="*/ 48 h 90"/>
                  <a:gd name="T106" fmla="*/ 96 w 150"/>
                  <a:gd name="T107" fmla="*/ 5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0" h="90">
                    <a:moveTo>
                      <a:pt x="83" y="52"/>
                    </a:moveTo>
                    <a:lnTo>
                      <a:pt x="82" y="53"/>
                    </a:lnTo>
                    <a:lnTo>
                      <a:pt x="78" y="55"/>
                    </a:lnTo>
                    <a:lnTo>
                      <a:pt x="75" y="53"/>
                    </a:lnTo>
                    <a:lnTo>
                      <a:pt x="75" y="47"/>
                    </a:lnTo>
                    <a:lnTo>
                      <a:pt x="77" y="44"/>
                    </a:lnTo>
                    <a:lnTo>
                      <a:pt x="79" y="41"/>
                    </a:lnTo>
                    <a:lnTo>
                      <a:pt x="78" y="40"/>
                    </a:lnTo>
                    <a:lnTo>
                      <a:pt x="75" y="38"/>
                    </a:lnTo>
                    <a:lnTo>
                      <a:pt x="71" y="40"/>
                    </a:lnTo>
                    <a:lnTo>
                      <a:pt x="70" y="36"/>
                    </a:lnTo>
                    <a:lnTo>
                      <a:pt x="75" y="34"/>
                    </a:lnTo>
                    <a:lnTo>
                      <a:pt x="77" y="35"/>
                    </a:lnTo>
                    <a:lnTo>
                      <a:pt x="77" y="34"/>
                    </a:lnTo>
                    <a:lnTo>
                      <a:pt x="77" y="28"/>
                    </a:lnTo>
                    <a:lnTo>
                      <a:pt x="74" y="25"/>
                    </a:lnTo>
                    <a:lnTo>
                      <a:pt x="76" y="21"/>
                    </a:lnTo>
                    <a:lnTo>
                      <a:pt x="77" y="21"/>
                    </a:lnTo>
                    <a:lnTo>
                      <a:pt x="77" y="20"/>
                    </a:lnTo>
                    <a:lnTo>
                      <a:pt x="76" y="19"/>
                    </a:lnTo>
                    <a:lnTo>
                      <a:pt x="76" y="16"/>
                    </a:lnTo>
                    <a:lnTo>
                      <a:pt x="75" y="15"/>
                    </a:lnTo>
                    <a:lnTo>
                      <a:pt x="74" y="15"/>
                    </a:lnTo>
                    <a:lnTo>
                      <a:pt x="71" y="14"/>
                    </a:lnTo>
                    <a:lnTo>
                      <a:pt x="70" y="15"/>
                    </a:lnTo>
                    <a:lnTo>
                      <a:pt x="63" y="15"/>
                    </a:lnTo>
                    <a:lnTo>
                      <a:pt x="62" y="12"/>
                    </a:lnTo>
                    <a:lnTo>
                      <a:pt x="64" y="7"/>
                    </a:lnTo>
                    <a:lnTo>
                      <a:pt x="67" y="6"/>
                    </a:lnTo>
                    <a:lnTo>
                      <a:pt x="66" y="3"/>
                    </a:lnTo>
                    <a:lnTo>
                      <a:pt x="63" y="0"/>
                    </a:lnTo>
                    <a:lnTo>
                      <a:pt x="59" y="0"/>
                    </a:lnTo>
                    <a:lnTo>
                      <a:pt x="56" y="0"/>
                    </a:lnTo>
                    <a:lnTo>
                      <a:pt x="48" y="1"/>
                    </a:lnTo>
                    <a:lnTo>
                      <a:pt x="47" y="3"/>
                    </a:lnTo>
                    <a:lnTo>
                      <a:pt x="48" y="3"/>
                    </a:lnTo>
                    <a:lnTo>
                      <a:pt x="48" y="5"/>
                    </a:lnTo>
                    <a:lnTo>
                      <a:pt x="52" y="7"/>
                    </a:lnTo>
                    <a:lnTo>
                      <a:pt x="55" y="14"/>
                    </a:lnTo>
                    <a:lnTo>
                      <a:pt x="49" y="12"/>
                    </a:lnTo>
                    <a:lnTo>
                      <a:pt x="46" y="8"/>
                    </a:lnTo>
                    <a:lnTo>
                      <a:pt x="44" y="8"/>
                    </a:lnTo>
                    <a:lnTo>
                      <a:pt x="42" y="7"/>
                    </a:lnTo>
                    <a:lnTo>
                      <a:pt x="40" y="7"/>
                    </a:lnTo>
                    <a:lnTo>
                      <a:pt x="37" y="9"/>
                    </a:lnTo>
                    <a:lnTo>
                      <a:pt x="36" y="9"/>
                    </a:lnTo>
                    <a:lnTo>
                      <a:pt x="33" y="11"/>
                    </a:lnTo>
                    <a:lnTo>
                      <a:pt x="32" y="13"/>
                    </a:lnTo>
                    <a:lnTo>
                      <a:pt x="30" y="15"/>
                    </a:lnTo>
                    <a:lnTo>
                      <a:pt x="30" y="16"/>
                    </a:lnTo>
                    <a:lnTo>
                      <a:pt x="36" y="18"/>
                    </a:lnTo>
                    <a:lnTo>
                      <a:pt x="39" y="18"/>
                    </a:lnTo>
                    <a:lnTo>
                      <a:pt x="42" y="19"/>
                    </a:lnTo>
                    <a:lnTo>
                      <a:pt x="45" y="19"/>
                    </a:lnTo>
                    <a:lnTo>
                      <a:pt x="46" y="23"/>
                    </a:lnTo>
                    <a:lnTo>
                      <a:pt x="44" y="25"/>
                    </a:lnTo>
                    <a:lnTo>
                      <a:pt x="39" y="23"/>
                    </a:lnTo>
                    <a:lnTo>
                      <a:pt x="32" y="22"/>
                    </a:lnTo>
                    <a:lnTo>
                      <a:pt x="26" y="23"/>
                    </a:lnTo>
                    <a:lnTo>
                      <a:pt x="25" y="23"/>
                    </a:lnTo>
                    <a:lnTo>
                      <a:pt x="22" y="23"/>
                    </a:lnTo>
                    <a:lnTo>
                      <a:pt x="19" y="27"/>
                    </a:lnTo>
                    <a:lnTo>
                      <a:pt x="16" y="30"/>
                    </a:lnTo>
                    <a:lnTo>
                      <a:pt x="18" y="30"/>
                    </a:lnTo>
                    <a:lnTo>
                      <a:pt x="23" y="33"/>
                    </a:lnTo>
                    <a:lnTo>
                      <a:pt x="26" y="31"/>
                    </a:lnTo>
                    <a:lnTo>
                      <a:pt x="30" y="31"/>
                    </a:lnTo>
                    <a:lnTo>
                      <a:pt x="32" y="33"/>
                    </a:lnTo>
                    <a:lnTo>
                      <a:pt x="36" y="35"/>
                    </a:lnTo>
                    <a:lnTo>
                      <a:pt x="30" y="40"/>
                    </a:lnTo>
                    <a:lnTo>
                      <a:pt x="26" y="40"/>
                    </a:lnTo>
                    <a:lnTo>
                      <a:pt x="24" y="41"/>
                    </a:lnTo>
                    <a:lnTo>
                      <a:pt x="19" y="41"/>
                    </a:lnTo>
                    <a:lnTo>
                      <a:pt x="16" y="38"/>
                    </a:lnTo>
                    <a:lnTo>
                      <a:pt x="10" y="38"/>
                    </a:lnTo>
                    <a:lnTo>
                      <a:pt x="9" y="37"/>
                    </a:lnTo>
                    <a:lnTo>
                      <a:pt x="5" y="38"/>
                    </a:lnTo>
                    <a:lnTo>
                      <a:pt x="1" y="42"/>
                    </a:lnTo>
                    <a:lnTo>
                      <a:pt x="2" y="43"/>
                    </a:lnTo>
                    <a:lnTo>
                      <a:pt x="2" y="48"/>
                    </a:lnTo>
                    <a:lnTo>
                      <a:pt x="0" y="48"/>
                    </a:lnTo>
                    <a:lnTo>
                      <a:pt x="3" y="50"/>
                    </a:lnTo>
                    <a:lnTo>
                      <a:pt x="7" y="53"/>
                    </a:lnTo>
                    <a:lnTo>
                      <a:pt x="7" y="51"/>
                    </a:lnTo>
                    <a:lnTo>
                      <a:pt x="11" y="52"/>
                    </a:lnTo>
                    <a:lnTo>
                      <a:pt x="10" y="55"/>
                    </a:lnTo>
                    <a:lnTo>
                      <a:pt x="14" y="57"/>
                    </a:lnTo>
                    <a:lnTo>
                      <a:pt x="14" y="60"/>
                    </a:lnTo>
                    <a:lnTo>
                      <a:pt x="15" y="62"/>
                    </a:lnTo>
                    <a:lnTo>
                      <a:pt x="16" y="60"/>
                    </a:lnTo>
                    <a:lnTo>
                      <a:pt x="16" y="55"/>
                    </a:lnTo>
                    <a:lnTo>
                      <a:pt x="19" y="57"/>
                    </a:lnTo>
                    <a:lnTo>
                      <a:pt x="24" y="57"/>
                    </a:lnTo>
                    <a:lnTo>
                      <a:pt x="21" y="60"/>
                    </a:lnTo>
                    <a:lnTo>
                      <a:pt x="21" y="62"/>
                    </a:lnTo>
                    <a:lnTo>
                      <a:pt x="23" y="64"/>
                    </a:lnTo>
                    <a:lnTo>
                      <a:pt x="25" y="63"/>
                    </a:lnTo>
                    <a:lnTo>
                      <a:pt x="26" y="62"/>
                    </a:lnTo>
                    <a:lnTo>
                      <a:pt x="31" y="59"/>
                    </a:lnTo>
                    <a:lnTo>
                      <a:pt x="31" y="56"/>
                    </a:lnTo>
                    <a:lnTo>
                      <a:pt x="33" y="53"/>
                    </a:lnTo>
                    <a:lnTo>
                      <a:pt x="36" y="57"/>
                    </a:lnTo>
                    <a:lnTo>
                      <a:pt x="37" y="56"/>
                    </a:lnTo>
                    <a:lnTo>
                      <a:pt x="40" y="55"/>
                    </a:lnTo>
                    <a:lnTo>
                      <a:pt x="46" y="55"/>
                    </a:lnTo>
                    <a:lnTo>
                      <a:pt x="37" y="62"/>
                    </a:lnTo>
                    <a:lnTo>
                      <a:pt x="37" y="63"/>
                    </a:lnTo>
                    <a:lnTo>
                      <a:pt x="39" y="64"/>
                    </a:lnTo>
                    <a:lnTo>
                      <a:pt x="42" y="63"/>
                    </a:lnTo>
                    <a:lnTo>
                      <a:pt x="44" y="64"/>
                    </a:lnTo>
                    <a:lnTo>
                      <a:pt x="46" y="64"/>
                    </a:lnTo>
                    <a:lnTo>
                      <a:pt x="49" y="63"/>
                    </a:lnTo>
                    <a:lnTo>
                      <a:pt x="52" y="60"/>
                    </a:lnTo>
                    <a:lnTo>
                      <a:pt x="55" y="63"/>
                    </a:lnTo>
                    <a:lnTo>
                      <a:pt x="55" y="65"/>
                    </a:lnTo>
                    <a:lnTo>
                      <a:pt x="57" y="65"/>
                    </a:lnTo>
                    <a:lnTo>
                      <a:pt x="63" y="63"/>
                    </a:lnTo>
                    <a:lnTo>
                      <a:pt x="63" y="65"/>
                    </a:lnTo>
                    <a:lnTo>
                      <a:pt x="66" y="65"/>
                    </a:lnTo>
                    <a:lnTo>
                      <a:pt x="69" y="62"/>
                    </a:lnTo>
                    <a:lnTo>
                      <a:pt x="71" y="66"/>
                    </a:lnTo>
                    <a:lnTo>
                      <a:pt x="69" y="67"/>
                    </a:lnTo>
                    <a:lnTo>
                      <a:pt x="68" y="70"/>
                    </a:lnTo>
                    <a:lnTo>
                      <a:pt x="60" y="71"/>
                    </a:lnTo>
                    <a:lnTo>
                      <a:pt x="57" y="73"/>
                    </a:lnTo>
                    <a:lnTo>
                      <a:pt x="55" y="72"/>
                    </a:lnTo>
                    <a:lnTo>
                      <a:pt x="51" y="72"/>
                    </a:lnTo>
                    <a:lnTo>
                      <a:pt x="46" y="70"/>
                    </a:lnTo>
                    <a:lnTo>
                      <a:pt x="42" y="70"/>
                    </a:lnTo>
                    <a:lnTo>
                      <a:pt x="38" y="72"/>
                    </a:lnTo>
                    <a:lnTo>
                      <a:pt x="34" y="73"/>
                    </a:lnTo>
                    <a:lnTo>
                      <a:pt x="31" y="72"/>
                    </a:lnTo>
                    <a:lnTo>
                      <a:pt x="30" y="73"/>
                    </a:lnTo>
                    <a:lnTo>
                      <a:pt x="24" y="72"/>
                    </a:lnTo>
                    <a:lnTo>
                      <a:pt x="21" y="73"/>
                    </a:lnTo>
                    <a:lnTo>
                      <a:pt x="21" y="77"/>
                    </a:lnTo>
                    <a:lnTo>
                      <a:pt x="21" y="79"/>
                    </a:lnTo>
                    <a:lnTo>
                      <a:pt x="21" y="81"/>
                    </a:lnTo>
                    <a:lnTo>
                      <a:pt x="23" y="85"/>
                    </a:lnTo>
                    <a:lnTo>
                      <a:pt x="24" y="87"/>
                    </a:lnTo>
                    <a:lnTo>
                      <a:pt x="29" y="88"/>
                    </a:lnTo>
                    <a:lnTo>
                      <a:pt x="32" y="89"/>
                    </a:lnTo>
                    <a:lnTo>
                      <a:pt x="37" y="89"/>
                    </a:lnTo>
                    <a:lnTo>
                      <a:pt x="41" y="88"/>
                    </a:lnTo>
                    <a:lnTo>
                      <a:pt x="46" y="88"/>
                    </a:lnTo>
                    <a:lnTo>
                      <a:pt x="47" y="90"/>
                    </a:lnTo>
                    <a:lnTo>
                      <a:pt x="49" y="90"/>
                    </a:lnTo>
                    <a:lnTo>
                      <a:pt x="53" y="88"/>
                    </a:lnTo>
                    <a:lnTo>
                      <a:pt x="54" y="89"/>
                    </a:lnTo>
                    <a:lnTo>
                      <a:pt x="56" y="88"/>
                    </a:lnTo>
                    <a:lnTo>
                      <a:pt x="57" y="87"/>
                    </a:lnTo>
                    <a:lnTo>
                      <a:pt x="61" y="87"/>
                    </a:lnTo>
                    <a:lnTo>
                      <a:pt x="62" y="86"/>
                    </a:lnTo>
                    <a:lnTo>
                      <a:pt x="62" y="84"/>
                    </a:lnTo>
                    <a:lnTo>
                      <a:pt x="66" y="82"/>
                    </a:lnTo>
                    <a:lnTo>
                      <a:pt x="68" y="82"/>
                    </a:lnTo>
                    <a:lnTo>
                      <a:pt x="69" y="80"/>
                    </a:lnTo>
                    <a:lnTo>
                      <a:pt x="71" y="81"/>
                    </a:lnTo>
                    <a:lnTo>
                      <a:pt x="76" y="81"/>
                    </a:lnTo>
                    <a:lnTo>
                      <a:pt x="77" y="82"/>
                    </a:lnTo>
                    <a:lnTo>
                      <a:pt x="79" y="82"/>
                    </a:lnTo>
                    <a:lnTo>
                      <a:pt x="81" y="81"/>
                    </a:lnTo>
                    <a:lnTo>
                      <a:pt x="86" y="79"/>
                    </a:lnTo>
                    <a:lnTo>
                      <a:pt x="88" y="79"/>
                    </a:lnTo>
                    <a:lnTo>
                      <a:pt x="89" y="78"/>
                    </a:lnTo>
                    <a:lnTo>
                      <a:pt x="89" y="75"/>
                    </a:lnTo>
                    <a:lnTo>
                      <a:pt x="93" y="77"/>
                    </a:lnTo>
                    <a:lnTo>
                      <a:pt x="94" y="80"/>
                    </a:lnTo>
                    <a:lnTo>
                      <a:pt x="93" y="82"/>
                    </a:lnTo>
                    <a:lnTo>
                      <a:pt x="93" y="82"/>
                    </a:lnTo>
                    <a:lnTo>
                      <a:pt x="96" y="84"/>
                    </a:lnTo>
                    <a:lnTo>
                      <a:pt x="97" y="82"/>
                    </a:lnTo>
                    <a:lnTo>
                      <a:pt x="98" y="81"/>
                    </a:lnTo>
                    <a:lnTo>
                      <a:pt x="101" y="79"/>
                    </a:lnTo>
                    <a:lnTo>
                      <a:pt x="104" y="80"/>
                    </a:lnTo>
                    <a:lnTo>
                      <a:pt x="105" y="82"/>
                    </a:lnTo>
                    <a:lnTo>
                      <a:pt x="103" y="85"/>
                    </a:lnTo>
                    <a:lnTo>
                      <a:pt x="104" y="86"/>
                    </a:lnTo>
                    <a:lnTo>
                      <a:pt x="106" y="87"/>
                    </a:lnTo>
                    <a:lnTo>
                      <a:pt x="111" y="87"/>
                    </a:lnTo>
                    <a:lnTo>
                      <a:pt x="115" y="84"/>
                    </a:lnTo>
                    <a:lnTo>
                      <a:pt x="118" y="85"/>
                    </a:lnTo>
                    <a:lnTo>
                      <a:pt x="121" y="84"/>
                    </a:lnTo>
                    <a:lnTo>
                      <a:pt x="123" y="85"/>
                    </a:lnTo>
                    <a:lnTo>
                      <a:pt x="123" y="85"/>
                    </a:lnTo>
                    <a:lnTo>
                      <a:pt x="123" y="84"/>
                    </a:lnTo>
                    <a:lnTo>
                      <a:pt x="126" y="82"/>
                    </a:lnTo>
                    <a:lnTo>
                      <a:pt x="127" y="82"/>
                    </a:lnTo>
                    <a:lnTo>
                      <a:pt x="127" y="81"/>
                    </a:lnTo>
                    <a:lnTo>
                      <a:pt x="127" y="79"/>
                    </a:lnTo>
                    <a:lnTo>
                      <a:pt x="131" y="75"/>
                    </a:lnTo>
                    <a:lnTo>
                      <a:pt x="133" y="75"/>
                    </a:lnTo>
                    <a:lnTo>
                      <a:pt x="136" y="72"/>
                    </a:lnTo>
                    <a:lnTo>
                      <a:pt x="135" y="70"/>
                    </a:lnTo>
                    <a:lnTo>
                      <a:pt x="136" y="67"/>
                    </a:lnTo>
                    <a:lnTo>
                      <a:pt x="140" y="67"/>
                    </a:lnTo>
                    <a:lnTo>
                      <a:pt x="142" y="66"/>
                    </a:lnTo>
                    <a:lnTo>
                      <a:pt x="145" y="64"/>
                    </a:lnTo>
                    <a:lnTo>
                      <a:pt x="149" y="57"/>
                    </a:lnTo>
                    <a:lnTo>
                      <a:pt x="150" y="53"/>
                    </a:lnTo>
                    <a:lnTo>
                      <a:pt x="149" y="51"/>
                    </a:lnTo>
                    <a:lnTo>
                      <a:pt x="146" y="47"/>
                    </a:lnTo>
                    <a:lnTo>
                      <a:pt x="143" y="44"/>
                    </a:lnTo>
                    <a:lnTo>
                      <a:pt x="142" y="45"/>
                    </a:lnTo>
                    <a:lnTo>
                      <a:pt x="138" y="48"/>
                    </a:lnTo>
                    <a:lnTo>
                      <a:pt x="137" y="51"/>
                    </a:lnTo>
                    <a:lnTo>
                      <a:pt x="136" y="52"/>
                    </a:lnTo>
                    <a:lnTo>
                      <a:pt x="137" y="53"/>
                    </a:lnTo>
                    <a:lnTo>
                      <a:pt x="136" y="57"/>
                    </a:lnTo>
                    <a:lnTo>
                      <a:pt x="133" y="57"/>
                    </a:lnTo>
                    <a:lnTo>
                      <a:pt x="129" y="60"/>
                    </a:lnTo>
                    <a:lnTo>
                      <a:pt x="128" y="57"/>
                    </a:lnTo>
                    <a:lnTo>
                      <a:pt x="130" y="51"/>
                    </a:lnTo>
                    <a:lnTo>
                      <a:pt x="130" y="49"/>
                    </a:lnTo>
                    <a:lnTo>
                      <a:pt x="128" y="48"/>
                    </a:lnTo>
                    <a:lnTo>
                      <a:pt x="127" y="48"/>
                    </a:lnTo>
                    <a:lnTo>
                      <a:pt x="124" y="50"/>
                    </a:lnTo>
                    <a:lnTo>
                      <a:pt x="119" y="52"/>
                    </a:lnTo>
                    <a:lnTo>
                      <a:pt x="118" y="57"/>
                    </a:lnTo>
                    <a:lnTo>
                      <a:pt x="114" y="53"/>
                    </a:lnTo>
                    <a:lnTo>
                      <a:pt x="115" y="49"/>
                    </a:lnTo>
                    <a:lnTo>
                      <a:pt x="120" y="45"/>
                    </a:lnTo>
                    <a:lnTo>
                      <a:pt x="124" y="43"/>
                    </a:lnTo>
                    <a:lnTo>
                      <a:pt x="127" y="40"/>
                    </a:lnTo>
                    <a:lnTo>
                      <a:pt x="127" y="40"/>
                    </a:lnTo>
                    <a:lnTo>
                      <a:pt x="123" y="40"/>
                    </a:lnTo>
                    <a:lnTo>
                      <a:pt x="120" y="41"/>
                    </a:lnTo>
                    <a:lnTo>
                      <a:pt x="118" y="41"/>
                    </a:lnTo>
                    <a:lnTo>
                      <a:pt x="118" y="37"/>
                    </a:lnTo>
                    <a:lnTo>
                      <a:pt x="120" y="35"/>
                    </a:lnTo>
                    <a:lnTo>
                      <a:pt x="124" y="31"/>
                    </a:lnTo>
                    <a:lnTo>
                      <a:pt x="127" y="31"/>
                    </a:lnTo>
                    <a:lnTo>
                      <a:pt x="127" y="30"/>
                    </a:lnTo>
                    <a:lnTo>
                      <a:pt x="127" y="25"/>
                    </a:lnTo>
                    <a:lnTo>
                      <a:pt x="127" y="23"/>
                    </a:lnTo>
                    <a:lnTo>
                      <a:pt x="127" y="19"/>
                    </a:lnTo>
                    <a:lnTo>
                      <a:pt x="127" y="15"/>
                    </a:lnTo>
                    <a:lnTo>
                      <a:pt x="127" y="13"/>
                    </a:lnTo>
                    <a:lnTo>
                      <a:pt x="129" y="11"/>
                    </a:lnTo>
                    <a:lnTo>
                      <a:pt x="133" y="11"/>
                    </a:lnTo>
                    <a:lnTo>
                      <a:pt x="133" y="9"/>
                    </a:lnTo>
                    <a:lnTo>
                      <a:pt x="131" y="7"/>
                    </a:lnTo>
                    <a:lnTo>
                      <a:pt x="131" y="6"/>
                    </a:lnTo>
                    <a:lnTo>
                      <a:pt x="129" y="5"/>
                    </a:lnTo>
                    <a:lnTo>
                      <a:pt x="127" y="5"/>
                    </a:lnTo>
                    <a:lnTo>
                      <a:pt x="120" y="11"/>
                    </a:lnTo>
                    <a:lnTo>
                      <a:pt x="118" y="12"/>
                    </a:lnTo>
                    <a:lnTo>
                      <a:pt x="116" y="14"/>
                    </a:lnTo>
                    <a:lnTo>
                      <a:pt x="118" y="16"/>
                    </a:lnTo>
                    <a:lnTo>
                      <a:pt x="112" y="16"/>
                    </a:lnTo>
                    <a:lnTo>
                      <a:pt x="112" y="16"/>
                    </a:lnTo>
                    <a:lnTo>
                      <a:pt x="109" y="18"/>
                    </a:lnTo>
                    <a:lnTo>
                      <a:pt x="107" y="20"/>
                    </a:lnTo>
                    <a:lnTo>
                      <a:pt x="108" y="23"/>
                    </a:lnTo>
                    <a:lnTo>
                      <a:pt x="108" y="27"/>
                    </a:lnTo>
                    <a:lnTo>
                      <a:pt x="109" y="28"/>
                    </a:lnTo>
                    <a:lnTo>
                      <a:pt x="112" y="33"/>
                    </a:lnTo>
                    <a:lnTo>
                      <a:pt x="109" y="38"/>
                    </a:lnTo>
                    <a:lnTo>
                      <a:pt x="106" y="38"/>
                    </a:lnTo>
                    <a:lnTo>
                      <a:pt x="101" y="40"/>
                    </a:lnTo>
                    <a:lnTo>
                      <a:pt x="100" y="40"/>
                    </a:lnTo>
                    <a:lnTo>
                      <a:pt x="99" y="41"/>
                    </a:lnTo>
                    <a:lnTo>
                      <a:pt x="101" y="42"/>
                    </a:lnTo>
                    <a:lnTo>
                      <a:pt x="100" y="44"/>
                    </a:lnTo>
                    <a:lnTo>
                      <a:pt x="104" y="48"/>
                    </a:lnTo>
                    <a:lnTo>
                      <a:pt x="105" y="53"/>
                    </a:lnTo>
                    <a:lnTo>
                      <a:pt x="101" y="56"/>
                    </a:lnTo>
                    <a:lnTo>
                      <a:pt x="101" y="59"/>
                    </a:lnTo>
                    <a:lnTo>
                      <a:pt x="98" y="60"/>
                    </a:lnTo>
                    <a:lnTo>
                      <a:pt x="96" y="57"/>
                    </a:lnTo>
                    <a:lnTo>
                      <a:pt x="91" y="56"/>
                    </a:lnTo>
                    <a:lnTo>
                      <a:pt x="89" y="56"/>
                    </a:lnTo>
                    <a:lnTo>
                      <a:pt x="84" y="56"/>
                    </a:lnTo>
                    <a:lnTo>
                      <a:pt x="83"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0" name="Freeform 195">
                <a:extLst>
                  <a:ext uri="{FF2B5EF4-FFF2-40B4-BE49-F238E27FC236}">
                    <a16:creationId xmlns:a16="http://schemas.microsoft.com/office/drawing/2014/main" id="{9F1AFB3E-C41F-4CA3-4017-00169500060E}"/>
                  </a:ext>
                </a:extLst>
              </p:cNvPr>
              <p:cNvSpPr/>
              <p:nvPr/>
            </p:nvSpPr>
            <p:spPr bwMode="auto">
              <a:xfrm>
                <a:off x="2716213" y="1116013"/>
                <a:ext cx="115888" cy="112712"/>
              </a:xfrm>
              <a:custGeom>
                <a:avLst/>
                <a:gdLst>
                  <a:gd name="T0" fmla="*/ 4 w 63"/>
                  <a:gd name="T1" fmla="*/ 31 h 61"/>
                  <a:gd name="T2" fmla="*/ 0 w 63"/>
                  <a:gd name="T3" fmla="*/ 31 h 61"/>
                  <a:gd name="T4" fmla="*/ 1 w 63"/>
                  <a:gd name="T5" fmla="*/ 32 h 61"/>
                  <a:gd name="T6" fmla="*/ 7 w 63"/>
                  <a:gd name="T7" fmla="*/ 32 h 61"/>
                  <a:gd name="T8" fmla="*/ 12 w 63"/>
                  <a:gd name="T9" fmla="*/ 34 h 61"/>
                  <a:gd name="T10" fmla="*/ 21 w 63"/>
                  <a:gd name="T11" fmla="*/ 34 h 61"/>
                  <a:gd name="T12" fmla="*/ 31 w 63"/>
                  <a:gd name="T13" fmla="*/ 41 h 61"/>
                  <a:gd name="T14" fmla="*/ 22 w 63"/>
                  <a:gd name="T15" fmla="*/ 42 h 61"/>
                  <a:gd name="T16" fmla="*/ 19 w 63"/>
                  <a:gd name="T17" fmla="*/ 45 h 61"/>
                  <a:gd name="T18" fmla="*/ 13 w 63"/>
                  <a:gd name="T19" fmla="*/ 43 h 61"/>
                  <a:gd name="T20" fmla="*/ 14 w 63"/>
                  <a:gd name="T21" fmla="*/ 47 h 61"/>
                  <a:gd name="T22" fmla="*/ 12 w 63"/>
                  <a:gd name="T23" fmla="*/ 53 h 61"/>
                  <a:gd name="T24" fmla="*/ 10 w 63"/>
                  <a:gd name="T25" fmla="*/ 54 h 61"/>
                  <a:gd name="T26" fmla="*/ 10 w 63"/>
                  <a:gd name="T27" fmla="*/ 57 h 61"/>
                  <a:gd name="T28" fmla="*/ 15 w 63"/>
                  <a:gd name="T29" fmla="*/ 57 h 61"/>
                  <a:gd name="T30" fmla="*/ 18 w 63"/>
                  <a:gd name="T31" fmla="*/ 59 h 61"/>
                  <a:gd name="T32" fmla="*/ 23 w 63"/>
                  <a:gd name="T33" fmla="*/ 59 h 61"/>
                  <a:gd name="T34" fmla="*/ 30 w 63"/>
                  <a:gd name="T35" fmla="*/ 59 h 61"/>
                  <a:gd name="T36" fmla="*/ 32 w 63"/>
                  <a:gd name="T37" fmla="*/ 53 h 61"/>
                  <a:gd name="T38" fmla="*/ 37 w 63"/>
                  <a:gd name="T39" fmla="*/ 48 h 61"/>
                  <a:gd name="T40" fmla="*/ 41 w 63"/>
                  <a:gd name="T41" fmla="*/ 44 h 61"/>
                  <a:gd name="T42" fmla="*/ 46 w 63"/>
                  <a:gd name="T43" fmla="*/ 43 h 61"/>
                  <a:gd name="T44" fmla="*/ 45 w 63"/>
                  <a:gd name="T45" fmla="*/ 37 h 61"/>
                  <a:gd name="T46" fmla="*/ 48 w 63"/>
                  <a:gd name="T47" fmla="*/ 36 h 61"/>
                  <a:gd name="T48" fmla="*/ 52 w 63"/>
                  <a:gd name="T49" fmla="*/ 30 h 61"/>
                  <a:gd name="T50" fmla="*/ 58 w 63"/>
                  <a:gd name="T51" fmla="*/ 24 h 61"/>
                  <a:gd name="T52" fmla="*/ 62 w 63"/>
                  <a:gd name="T53" fmla="*/ 15 h 61"/>
                  <a:gd name="T54" fmla="*/ 60 w 63"/>
                  <a:gd name="T55" fmla="*/ 11 h 61"/>
                  <a:gd name="T56" fmla="*/ 55 w 63"/>
                  <a:gd name="T57" fmla="*/ 6 h 61"/>
                  <a:gd name="T58" fmla="*/ 52 w 63"/>
                  <a:gd name="T59" fmla="*/ 12 h 61"/>
                  <a:gd name="T60" fmla="*/ 47 w 63"/>
                  <a:gd name="T61" fmla="*/ 14 h 61"/>
                  <a:gd name="T62" fmla="*/ 49 w 63"/>
                  <a:gd name="T63" fmla="*/ 4 h 61"/>
                  <a:gd name="T64" fmla="*/ 44 w 63"/>
                  <a:gd name="T65" fmla="*/ 2 h 61"/>
                  <a:gd name="T66" fmla="*/ 40 w 63"/>
                  <a:gd name="T67" fmla="*/ 2 h 61"/>
                  <a:gd name="T68" fmla="*/ 37 w 63"/>
                  <a:gd name="T69" fmla="*/ 3 h 61"/>
                  <a:gd name="T70" fmla="*/ 33 w 63"/>
                  <a:gd name="T71" fmla="*/ 7 h 61"/>
                  <a:gd name="T72" fmla="*/ 36 w 63"/>
                  <a:gd name="T73" fmla="*/ 14 h 61"/>
                  <a:gd name="T74" fmla="*/ 36 w 63"/>
                  <a:gd name="T75" fmla="*/ 18 h 61"/>
                  <a:gd name="T76" fmla="*/ 33 w 63"/>
                  <a:gd name="T77" fmla="*/ 25 h 61"/>
                  <a:gd name="T78" fmla="*/ 27 w 63"/>
                  <a:gd name="T79" fmla="*/ 28 h 61"/>
                  <a:gd name="T80" fmla="*/ 26 w 63"/>
                  <a:gd name="T81" fmla="*/ 17 h 61"/>
                  <a:gd name="T82" fmla="*/ 25 w 63"/>
                  <a:gd name="T83" fmla="*/ 12 h 61"/>
                  <a:gd name="T84" fmla="*/ 23 w 63"/>
                  <a:gd name="T85" fmla="*/ 7 h 61"/>
                  <a:gd name="T86" fmla="*/ 20 w 63"/>
                  <a:gd name="T87" fmla="*/ 8 h 61"/>
                  <a:gd name="T88" fmla="*/ 20 w 63"/>
                  <a:gd name="T89" fmla="*/ 10 h 61"/>
                  <a:gd name="T90" fmla="*/ 18 w 63"/>
                  <a:gd name="T91" fmla="*/ 17 h 61"/>
                  <a:gd name="T92" fmla="*/ 17 w 63"/>
                  <a:gd name="T93" fmla="*/ 20 h 61"/>
                  <a:gd name="T94" fmla="*/ 14 w 63"/>
                  <a:gd name="T95" fmla="*/ 25 h 61"/>
                  <a:gd name="T96" fmla="*/ 13 w 63"/>
                  <a:gd name="T97" fmla="*/ 33 h 61"/>
                  <a:gd name="T98" fmla="*/ 10 w 63"/>
                  <a:gd name="T99" fmla="*/ 27 h 61"/>
                  <a:gd name="T100" fmla="*/ 7 w 63"/>
                  <a:gd name="T101"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2" h="61">
                    <a:moveTo>
                      <a:pt x="5" y="27"/>
                    </a:moveTo>
                    <a:cubicBezTo>
                      <a:pt x="7" y="30"/>
                      <a:pt x="7" y="30"/>
                      <a:pt x="7" y="30"/>
                    </a:cubicBezTo>
                    <a:cubicBezTo>
                      <a:pt x="4" y="31"/>
                      <a:pt x="4" y="31"/>
                      <a:pt x="4" y="31"/>
                    </a:cubicBezTo>
                    <a:cubicBezTo>
                      <a:pt x="2" y="30"/>
                      <a:pt x="2" y="30"/>
                      <a:pt x="2" y="30"/>
                    </a:cubicBezTo>
                    <a:cubicBezTo>
                      <a:pt x="1" y="31"/>
                      <a:pt x="1" y="31"/>
                      <a:pt x="1" y="31"/>
                    </a:cubicBezTo>
                    <a:cubicBezTo>
                      <a:pt x="0" y="31"/>
                      <a:pt x="0" y="31"/>
                      <a:pt x="0" y="31"/>
                    </a:cubicBezTo>
                    <a:cubicBezTo>
                      <a:pt x="0" y="32"/>
                      <a:pt x="0" y="32"/>
                      <a:pt x="0" y="32"/>
                    </a:cubicBezTo>
                    <a:cubicBezTo>
                      <a:pt x="0" y="33"/>
                      <a:pt x="0" y="33"/>
                      <a:pt x="0" y="33"/>
                    </a:cubicBezTo>
                    <a:cubicBezTo>
                      <a:pt x="1" y="32"/>
                      <a:pt x="1" y="32"/>
                      <a:pt x="1" y="32"/>
                    </a:cubicBezTo>
                    <a:cubicBezTo>
                      <a:pt x="2" y="33"/>
                      <a:pt x="2" y="33"/>
                      <a:pt x="2" y="33"/>
                    </a:cubicBezTo>
                    <a:cubicBezTo>
                      <a:pt x="3" y="32"/>
                      <a:pt x="3" y="32"/>
                      <a:pt x="3" y="32"/>
                    </a:cubicBezTo>
                    <a:cubicBezTo>
                      <a:pt x="7" y="32"/>
                      <a:pt x="7" y="32"/>
                      <a:pt x="7" y="32"/>
                    </a:cubicBezTo>
                    <a:cubicBezTo>
                      <a:pt x="8" y="33"/>
                      <a:pt x="8" y="33"/>
                      <a:pt x="8" y="33"/>
                    </a:cubicBezTo>
                    <a:cubicBezTo>
                      <a:pt x="10" y="32"/>
                      <a:pt x="10" y="32"/>
                      <a:pt x="10" y="32"/>
                    </a:cubicBezTo>
                    <a:cubicBezTo>
                      <a:pt x="12" y="34"/>
                      <a:pt x="12" y="34"/>
                      <a:pt x="12" y="34"/>
                    </a:cubicBezTo>
                    <a:cubicBezTo>
                      <a:pt x="16" y="33"/>
                      <a:pt x="16" y="33"/>
                      <a:pt x="16" y="33"/>
                    </a:cubicBezTo>
                    <a:cubicBezTo>
                      <a:pt x="18" y="34"/>
                      <a:pt x="18" y="34"/>
                      <a:pt x="18" y="34"/>
                    </a:cubicBezTo>
                    <a:cubicBezTo>
                      <a:pt x="21" y="34"/>
                      <a:pt x="21" y="34"/>
                      <a:pt x="21" y="34"/>
                    </a:cubicBezTo>
                    <a:cubicBezTo>
                      <a:pt x="32" y="36"/>
                      <a:pt x="32" y="36"/>
                      <a:pt x="32" y="36"/>
                    </a:cubicBezTo>
                    <a:cubicBezTo>
                      <a:pt x="35" y="38"/>
                      <a:pt x="35" y="38"/>
                      <a:pt x="35" y="38"/>
                    </a:cubicBezTo>
                    <a:cubicBezTo>
                      <a:pt x="31" y="41"/>
                      <a:pt x="31" y="41"/>
                      <a:pt x="31" y="41"/>
                    </a:cubicBezTo>
                    <a:cubicBezTo>
                      <a:pt x="28" y="40"/>
                      <a:pt x="28" y="40"/>
                      <a:pt x="28" y="40"/>
                    </a:cubicBezTo>
                    <a:cubicBezTo>
                      <a:pt x="25" y="40"/>
                      <a:pt x="25" y="40"/>
                      <a:pt x="25" y="40"/>
                    </a:cubicBezTo>
                    <a:cubicBezTo>
                      <a:pt x="22" y="42"/>
                      <a:pt x="22" y="42"/>
                      <a:pt x="22" y="42"/>
                    </a:cubicBezTo>
                    <a:cubicBezTo>
                      <a:pt x="21" y="42"/>
                      <a:pt x="21" y="42"/>
                      <a:pt x="21" y="42"/>
                    </a:cubicBezTo>
                    <a:cubicBezTo>
                      <a:pt x="22" y="43"/>
                      <a:pt x="22" y="43"/>
                      <a:pt x="22" y="43"/>
                    </a:cubicBezTo>
                    <a:cubicBezTo>
                      <a:pt x="19" y="45"/>
                      <a:pt x="19" y="45"/>
                      <a:pt x="19" y="45"/>
                    </a:cubicBezTo>
                    <a:cubicBezTo>
                      <a:pt x="15" y="44"/>
                      <a:pt x="15" y="44"/>
                      <a:pt x="15" y="44"/>
                    </a:cubicBezTo>
                    <a:cubicBezTo>
                      <a:pt x="13" y="43"/>
                      <a:pt x="13" y="43"/>
                      <a:pt x="13" y="43"/>
                    </a:cubicBezTo>
                    <a:cubicBezTo>
                      <a:pt x="13" y="43"/>
                      <a:pt x="13" y="43"/>
                      <a:pt x="13" y="43"/>
                    </a:cubicBezTo>
                    <a:cubicBezTo>
                      <a:pt x="13" y="44"/>
                      <a:pt x="13" y="44"/>
                      <a:pt x="13" y="44"/>
                    </a:cubicBezTo>
                    <a:cubicBezTo>
                      <a:pt x="11" y="46"/>
                      <a:pt x="11" y="46"/>
                      <a:pt x="11" y="46"/>
                    </a:cubicBezTo>
                    <a:cubicBezTo>
                      <a:pt x="14" y="47"/>
                      <a:pt x="14" y="47"/>
                      <a:pt x="14" y="47"/>
                    </a:cubicBezTo>
                    <a:cubicBezTo>
                      <a:pt x="13" y="49"/>
                      <a:pt x="13" y="49"/>
                      <a:pt x="13" y="49"/>
                    </a:cubicBezTo>
                    <a:cubicBezTo>
                      <a:pt x="15" y="52"/>
                      <a:pt x="15" y="52"/>
                      <a:pt x="15" y="52"/>
                    </a:cubicBezTo>
                    <a:cubicBezTo>
                      <a:pt x="12" y="53"/>
                      <a:pt x="12" y="53"/>
                      <a:pt x="12" y="53"/>
                    </a:cubicBezTo>
                    <a:cubicBezTo>
                      <a:pt x="10" y="51"/>
                      <a:pt x="10" y="51"/>
                      <a:pt x="10" y="51"/>
                    </a:cubicBezTo>
                    <a:cubicBezTo>
                      <a:pt x="10" y="52"/>
                      <a:pt x="10" y="52"/>
                      <a:pt x="10" y="52"/>
                    </a:cubicBezTo>
                    <a:cubicBezTo>
                      <a:pt x="10" y="54"/>
                      <a:pt x="10" y="54"/>
                      <a:pt x="10" y="54"/>
                    </a:cubicBezTo>
                    <a:cubicBezTo>
                      <a:pt x="9" y="55"/>
                      <a:pt x="9" y="55"/>
                      <a:pt x="9" y="55"/>
                    </a:cubicBezTo>
                    <a:cubicBezTo>
                      <a:pt x="9" y="56"/>
                      <a:pt x="9" y="56"/>
                      <a:pt x="9" y="56"/>
                    </a:cubicBezTo>
                    <a:cubicBezTo>
                      <a:pt x="10" y="57"/>
                      <a:pt x="10" y="57"/>
                      <a:pt x="10" y="57"/>
                    </a:cubicBezTo>
                    <a:cubicBezTo>
                      <a:pt x="12" y="57"/>
                      <a:pt x="12" y="57"/>
                      <a:pt x="12" y="57"/>
                    </a:cubicBezTo>
                    <a:cubicBezTo>
                      <a:pt x="14" y="58"/>
                      <a:pt x="14" y="58"/>
                      <a:pt x="14" y="58"/>
                    </a:cubicBezTo>
                    <a:cubicBezTo>
                      <a:pt x="15" y="57"/>
                      <a:pt x="15" y="57"/>
                      <a:pt x="15" y="57"/>
                    </a:cubicBezTo>
                    <a:cubicBezTo>
                      <a:pt x="22" y="53"/>
                      <a:pt x="22" y="53"/>
                      <a:pt x="22" y="53"/>
                    </a:cubicBezTo>
                    <a:cubicBezTo>
                      <a:pt x="18" y="59"/>
                      <a:pt x="18" y="59"/>
                      <a:pt x="18" y="59"/>
                    </a:cubicBezTo>
                    <a:cubicBezTo>
                      <a:pt x="18" y="59"/>
                      <a:pt x="18" y="59"/>
                      <a:pt x="18" y="59"/>
                    </a:cubicBezTo>
                    <a:cubicBezTo>
                      <a:pt x="19" y="59"/>
                      <a:pt x="19" y="59"/>
                      <a:pt x="19" y="59"/>
                    </a:cubicBezTo>
                    <a:cubicBezTo>
                      <a:pt x="21" y="57"/>
                      <a:pt x="21" y="57"/>
                      <a:pt x="21" y="57"/>
                    </a:cubicBezTo>
                    <a:cubicBezTo>
                      <a:pt x="23" y="59"/>
                      <a:pt x="23" y="59"/>
                      <a:pt x="23" y="59"/>
                    </a:cubicBezTo>
                    <a:cubicBezTo>
                      <a:pt x="23" y="61"/>
                      <a:pt x="23" y="61"/>
                      <a:pt x="23" y="61"/>
                    </a:cubicBezTo>
                    <a:cubicBezTo>
                      <a:pt x="29" y="61"/>
                      <a:pt x="29" y="61"/>
                      <a:pt x="29" y="61"/>
                    </a:cubicBezTo>
                    <a:cubicBezTo>
                      <a:pt x="30" y="59"/>
                      <a:pt x="30" y="59"/>
                      <a:pt x="30" y="59"/>
                    </a:cubicBezTo>
                    <a:cubicBezTo>
                      <a:pt x="29" y="58"/>
                      <a:pt x="29" y="58"/>
                      <a:pt x="29" y="58"/>
                    </a:cubicBezTo>
                    <a:cubicBezTo>
                      <a:pt x="30" y="55"/>
                      <a:pt x="30" y="55"/>
                      <a:pt x="30" y="55"/>
                    </a:cubicBezTo>
                    <a:cubicBezTo>
                      <a:pt x="32" y="53"/>
                      <a:pt x="32" y="53"/>
                      <a:pt x="32" y="53"/>
                    </a:cubicBezTo>
                    <a:cubicBezTo>
                      <a:pt x="33" y="50"/>
                      <a:pt x="33" y="50"/>
                      <a:pt x="33" y="50"/>
                    </a:cubicBezTo>
                    <a:cubicBezTo>
                      <a:pt x="36" y="49"/>
                      <a:pt x="36" y="49"/>
                      <a:pt x="36" y="49"/>
                    </a:cubicBezTo>
                    <a:cubicBezTo>
                      <a:pt x="37" y="48"/>
                      <a:pt x="37" y="48"/>
                      <a:pt x="37" y="48"/>
                    </a:cubicBezTo>
                    <a:cubicBezTo>
                      <a:pt x="38" y="47"/>
                      <a:pt x="38" y="47"/>
                      <a:pt x="38" y="47"/>
                    </a:cubicBezTo>
                    <a:cubicBezTo>
                      <a:pt x="38" y="45"/>
                      <a:pt x="38" y="45"/>
                      <a:pt x="38" y="45"/>
                    </a:cubicBezTo>
                    <a:cubicBezTo>
                      <a:pt x="41" y="44"/>
                      <a:pt x="41" y="44"/>
                      <a:pt x="41" y="44"/>
                    </a:cubicBezTo>
                    <a:cubicBezTo>
                      <a:pt x="44" y="45"/>
                      <a:pt x="44" y="45"/>
                      <a:pt x="44" y="45"/>
                    </a:cubicBezTo>
                    <a:cubicBezTo>
                      <a:pt x="44" y="46"/>
                      <a:pt x="44" y="46"/>
                      <a:pt x="44" y="46"/>
                    </a:cubicBezTo>
                    <a:cubicBezTo>
                      <a:pt x="46" y="43"/>
                      <a:pt x="46" y="43"/>
                      <a:pt x="46" y="43"/>
                    </a:cubicBezTo>
                    <a:cubicBezTo>
                      <a:pt x="43" y="41"/>
                      <a:pt x="43" y="41"/>
                      <a:pt x="43" y="41"/>
                    </a:cubicBezTo>
                    <a:cubicBezTo>
                      <a:pt x="43" y="39"/>
                      <a:pt x="43" y="39"/>
                      <a:pt x="43" y="39"/>
                    </a:cubicBezTo>
                    <a:cubicBezTo>
                      <a:pt x="45" y="37"/>
                      <a:pt x="45" y="37"/>
                      <a:pt x="45" y="37"/>
                    </a:cubicBezTo>
                    <a:cubicBezTo>
                      <a:pt x="47" y="38"/>
                      <a:pt x="47" y="38"/>
                      <a:pt x="47" y="38"/>
                    </a:cubicBezTo>
                    <a:cubicBezTo>
                      <a:pt x="48" y="37"/>
                      <a:pt x="48" y="37"/>
                      <a:pt x="48" y="37"/>
                    </a:cubicBezTo>
                    <a:cubicBezTo>
                      <a:pt x="48" y="36"/>
                      <a:pt x="48" y="36"/>
                      <a:pt x="48" y="36"/>
                    </a:cubicBezTo>
                    <a:cubicBezTo>
                      <a:pt x="48" y="35"/>
                      <a:pt x="48" y="35"/>
                      <a:pt x="48" y="35"/>
                    </a:cubicBezTo>
                    <a:cubicBezTo>
                      <a:pt x="51" y="32"/>
                      <a:pt x="51" y="32"/>
                      <a:pt x="51" y="32"/>
                    </a:cubicBezTo>
                    <a:cubicBezTo>
                      <a:pt x="52" y="30"/>
                      <a:pt x="52" y="30"/>
                      <a:pt x="52" y="30"/>
                    </a:cubicBezTo>
                    <a:cubicBezTo>
                      <a:pt x="55" y="27"/>
                      <a:pt x="55" y="27"/>
                      <a:pt x="55" y="27"/>
                    </a:cubicBezTo>
                    <a:cubicBezTo>
                      <a:pt x="57" y="25"/>
                      <a:pt x="57" y="25"/>
                      <a:pt x="57" y="25"/>
                    </a:cubicBezTo>
                    <a:cubicBezTo>
                      <a:pt x="58" y="24"/>
                      <a:pt x="58" y="24"/>
                      <a:pt x="58" y="24"/>
                    </a:cubicBezTo>
                    <a:cubicBezTo>
                      <a:pt x="57" y="21"/>
                      <a:pt x="57" y="21"/>
                      <a:pt x="57" y="21"/>
                    </a:cubicBezTo>
                    <a:cubicBezTo>
                      <a:pt x="60" y="17"/>
                      <a:pt x="60" y="17"/>
                      <a:pt x="60" y="17"/>
                    </a:cubicBezTo>
                    <a:cubicBezTo>
                      <a:pt x="62" y="15"/>
                      <a:pt x="62" y="15"/>
                      <a:pt x="62" y="15"/>
                    </a:cubicBezTo>
                    <a:cubicBezTo>
                      <a:pt x="63" y="14"/>
                      <a:pt x="63" y="14"/>
                      <a:pt x="63" y="14"/>
                    </a:cubicBezTo>
                    <a:cubicBezTo>
                      <a:pt x="62" y="12"/>
                      <a:pt x="62" y="12"/>
                      <a:pt x="62" y="12"/>
                    </a:cubicBezTo>
                    <a:cubicBezTo>
                      <a:pt x="60" y="11"/>
                      <a:pt x="60" y="11"/>
                      <a:pt x="60" y="11"/>
                    </a:cubicBezTo>
                    <a:cubicBezTo>
                      <a:pt x="57" y="7"/>
                      <a:pt x="57" y="7"/>
                      <a:pt x="57" y="7"/>
                    </a:cubicBezTo>
                    <a:cubicBezTo>
                      <a:pt x="57" y="7"/>
                      <a:pt x="57" y="7"/>
                      <a:pt x="57" y="7"/>
                    </a:cubicBezTo>
                    <a:cubicBezTo>
                      <a:pt x="55" y="6"/>
                      <a:pt x="55" y="6"/>
                      <a:pt x="55" y="6"/>
                    </a:cubicBezTo>
                    <a:cubicBezTo>
                      <a:pt x="54" y="7"/>
                      <a:pt x="54" y="7"/>
                      <a:pt x="54" y="7"/>
                    </a:cubicBezTo>
                    <a:cubicBezTo>
                      <a:pt x="54" y="10"/>
                      <a:pt x="54" y="10"/>
                      <a:pt x="54" y="10"/>
                    </a:cubicBezTo>
                    <a:cubicBezTo>
                      <a:pt x="52" y="12"/>
                      <a:pt x="52" y="12"/>
                      <a:pt x="52" y="12"/>
                    </a:cubicBezTo>
                    <a:cubicBezTo>
                      <a:pt x="51" y="12"/>
                      <a:pt x="51" y="12"/>
                      <a:pt x="51" y="12"/>
                    </a:cubicBezTo>
                    <a:cubicBezTo>
                      <a:pt x="50" y="13"/>
                      <a:pt x="50" y="13"/>
                      <a:pt x="50" y="13"/>
                    </a:cubicBezTo>
                    <a:cubicBezTo>
                      <a:pt x="47" y="14"/>
                      <a:pt x="47" y="14"/>
                      <a:pt x="47" y="14"/>
                    </a:cubicBezTo>
                    <a:cubicBezTo>
                      <a:pt x="46" y="10"/>
                      <a:pt x="46" y="10"/>
                      <a:pt x="46" y="10"/>
                    </a:cubicBezTo>
                    <a:cubicBezTo>
                      <a:pt x="48" y="8"/>
                      <a:pt x="48" y="8"/>
                      <a:pt x="48" y="8"/>
                    </a:cubicBezTo>
                    <a:cubicBezTo>
                      <a:pt x="49" y="4"/>
                      <a:pt x="49" y="4"/>
                      <a:pt x="49" y="4"/>
                    </a:cubicBezTo>
                    <a:cubicBezTo>
                      <a:pt x="48" y="3"/>
                      <a:pt x="48" y="3"/>
                      <a:pt x="48" y="3"/>
                    </a:cubicBezTo>
                    <a:cubicBezTo>
                      <a:pt x="47" y="4"/>
                      <a:pt x="47" y="4"/>
                      <a:pt x="47" y="4"/>
                    </a:cubicBezTo>
                    <a:cubicBezTo>
                      <a:pt x="44" y="2"/>
                      <a:pt x="44" y="2"/>
                      <a:pt x="44" y="2"/>
                    </a:cubicBezTo>
                    <a:cubicBezTo>
                      <a:pt x="43" y="1"/>
                      <a:pt x="43" y="1"/>
                      <a:pt x="43" y="1"/>
                    </a:cubicBezTo>
                    <a:cubicBezTo>
                      <a:pt x="43" y="1"/>
                      <a:pt x="43" y="1"/>
                      <a:pt x="43" y="0"/>
                    </a:cubicBezTo>
                    <a:cubicBezTo>
                      <a:pt x="42" y="1"/>
                      <a:pt x="41" y="1"/>
                      <a:pt x="40" y="2"/>
                    </a:cubicBezTo>
                    <a:cubicBezTo>
                      <a:pt x="40" y="2"/>
                      <a:pt x="40" y="2"/>
                      <a:pt x="40" y="2"/>
                    </a:cubicBezTo>
                    <a:cubicBezTo>
                      <a:pt x="38" y="2"/>
                      <a:pt x="38" y="2"/>
                      <a:pt x="38" y="2"/>
                    </a:cubicBezTo>
                    <a:cubicBezTo>
                      <a:pt x="37" y="3"/>
                      <a:pt x="37" y="3"/>
                      <a:pt x="37" y="3"/>
                    </a:cubicBezTo>
                    <a:cubicBezTo>
                      <a:pt x="35" y="4"/>
                      <a:pt x="35" y="4"/>
                      <a:pt x="35" y="4"/>
                    </a:cubicBezTo>
                    <a:cubicBezTo>
                      <a:pt x="34" y="4"/>
                      <a:pt x="34" y="4"/>
                      <a:pt x="34" y="4"/>
                    </a:cubicBezTo>
                    <a:cubicBezTo>
                      <a:pt x="33" y="7"/>
                      <a:pt x="33" y="7"/>
                      <a:pt x="33" y="7"/>
                    </a:cubicBezTo>
                    <a:cubicBezTo>
                      <a:pt x="33" y="8"/>
                      <a:pt x="33" y="8"/>
                      <a:pt x="33" y="8"/>
                    </a:cubicBezTo>
                    <a:cubicBezTo>
                      <a:pt x="33" y="11"/>
                      <a:pt x="33" y="11"/>
                      <a:pt x="33" y="11"/>
                    </a:cubicBezTo>
                    <a:cubicBezTo>
                      <a:pt x="36" y="14"/>
                      <a:pt x="36" y="14"/>
                      <a:pt x="36" y="14"/>
                    </a:cubicBezTo>
                    <a:cubicBezTo>
                      <a:pt x="37" y="18"/>
                      <a:pt x="37" y="18"/>
                      <a:pt x="37" y="18"/>
                    </a:cubicBezTo>
                    <a:cubicBezTo>
                      <a:pt x="32" y="16"/>
                      <a:pt x="32" y="16"/>
                      <a:pt x="32" y="16"/>
                    </a:cubicBezTo>
                    <a:cubicBezTo>
                      <a:pt x="36" y="18"/>
                      <a:pt x="36" y="18"/>
                      <a:pt x="36" y="18"/>
                    </a:cubicBezTo>
                    <a:cubicBezTo>
                      <a:pt x="36" y="22"/>
                      <a:pt x="36" y="22"/>
                      <a:pt x="36" y="22"/>
                    </a:cubicBezTo>
                    <a:cubicBezTo>
                      <a:pt x="33" y="22"/>
                      <a:pt x="33" y="22"/>
                      <a:pt x="33" y="22"/>
                    </a:cubicBezTo>
                    <a:cubicBezTo>
                      <a:pt x="33" y="25"/>
                      <a:pt x="33" y="25"/>
                      <a:pt x="33" y="25"/>
                    </a:cubicBezTo>
                    <a:cubicBezTo>
                      <a:pt x="34" y="27"/>
                      <a:pt x="34" y="27"/>
                      <a:pt x="34" y="27"/>
                    </a:cubicBezTo>
                    <a:cubicBezTo>
                      <a:pt x="30" y="30"/>
                      <a:pt x="30" y="30"/>
                      <a:pt x="30" y="30"/>
                    </a:cubicBezTo>
                    <a:cubicBezTo>
                      <a:pt x="27" y="28"/>
                      <a:pt x="27" y="28"/>
                      <a:pt x="27" y="28"/>
                    </a:cubicBezTo>
                    <a:cubicBezTo>
                      <a:pt x="26" y="26"/>
                      <a:pt x="26" y="26"/>
                      <a:pt x="26" y="26"/>
                    </a:cubicBezTo>
                    <a:cubicBezTo>
                      <a:pt x="27" y="24"/>
                      <a:pt x="27" y="24"/>
                      <a:pt x="27" y="24"/>
                    </a:cubicBezTo>
                    <a:cubicBezTo>
                      <a:pt x="26" y="17"/>
                      <a:pt x="26" y="17"/>
                      <a:pt x="26" y="17"/>
                    </a:cubicBezTo>
                    <a:cubicBezTo>
                      <a:pt x="25" y="15"/>
                      <a:pt x="25" y="15"/>
                      <a:pt x="25" y="15"/>
                    </a:cubicBezTo>
                    <a:cubicBezTo>
                      <a:pt x="24" y="13"/>
                      <a:pt x="24" y="13"/>
                      <a:pt x="24" y="13"/>
                    </a:cubicBezTo>
                    <a:cubicBezTo>
                      <a:pt x="25" y="12"/>
                      <a:pt x="25" y="12"/>
                      <a:pt x="25" y="12"/>
                    </a:cubicBezTo>
                    <a:cubicBezTo>
                      <a:pt x="25" y="10"/>
                      <a:pt x="25" y="10"/>
                      <a:pt x="25" y="10"/>
                    </a:cubicBezTo>
                    <a:cubicBezTo>
                      <a:pt x="23" y="9"/>
                      <a:pt x="23" y="9"/>
                      <a:pt x="23" y="9"/>
                    </a:cubicBezTo>
                    <a:cubicBezTo>
                      <a:pt x="23" y="7"/>
                      <a:pt x="23" y="7"/>
                      <a:pt x="23" y="7"/>
                    </a:cubicBezTo>
                    <a:cubicBezTo>
                      <a:pt x="23" y="7"/>
                      <a:pt x="23" y="7"/>
                      <a:pt x="23" y="7"/>
                    </a:cubicBezTo>
                    <a:cubicBezTo>
                      <a:pt x="21" y="7"/>
                      <a:pt x="21" y="7"/>
                      <a:pt x="21" y="7"/>
                    </a:cubicBezTo>
                    <a:cubicBezTo>
                      <a:pt x="20" y="8"/>
                      <a:pt x="20" y="8"/>
                      <a:pt x="20" y="8"/>
                    </a:cubicBezTo>
                    <a:cubicBezTo>
                      <a:pt x="18" y="10"/>
                      <a:pt x="18" y="10"/>
                      <a:pt x="18" y="10"/>
                    </a:cubicBezTo>
                    <a:cubicBezTo>
                      <a:pt x="18" y="11"/>
                      <a:pt x="18" y="11"/>
                      <a:pt x="18" y="11"/>
                    </a:cubicBezTo>
                    <a:cubicBezTo>
                      <a:pt x="20" y="10"/>
                      <a:pt x="20" y="10"/>
                      <a:pt x="20" y="10"/>
                    </a:cubicBezTo>
                    <a:cubicBezTo>
                      <a:pt x="23" y="14"/>
                      <a:pt x="23" y="14"/>
                      <a:pt x="23" y="14"/>
                    </a:cubicBezTo>
                    <a:cubicBezTo>
                      <a:pt x="19" y="15"/>
                      <a:pt x="19" y="15"/>
                      <a:pt x="19" y="15"/>
                    </a:cubicBezTo>
                    <a:cubicBezTo>
                      <a:pt x="18" y="17"/>
                      <a:pt x="18" y="17"/>
                      <a:pt x="18" y="17"/>
                    </a:cubicBezTo>
                    <a:cubicBezTo>
                      <a:pt x="16" y="18"/>
                      <a:pt x="16" y="18"/>
                      <a:pt x="16" y="18"/>
                    </a:cubicBezTo>
                    <a:cubicBezTo>
                      <a:pt x="15" y="19"/>
                      <a:pt x="15" y="19"/>
                      <a:pt x="15" y="19"/>
                    </a:cubicBezTo>
                    <a:cubicBezTo>
                      <a:pt x="17" y="20"/>
                      <a:pt x="17" y="20"/>
                      <a:pt x="17" y="20"/>
                    </a:cubicBezTo>
                    <a:cubicBezTo>
                      <a:pt x="17" y="23"/>
                      <a:pt x="17" y="23"/>
                      <a:pt x="17" y="23"/>
                    </a:cubicBezTo>
                    <a:cubicBezTo>
                      <a:pt x="14" y="24"/>
                      <a:pt x="14" y="24"/>
                      <a:pt x="14" y="24"/>
                    </a:cubicBezTo>
                    <a:cubicBezTo>
                      <a:pt x="14" y="25"/>
                      <a:pt x="14" y="25"/>
                      <a:pt x="14" y="25"/>
                    </a:cubicBezTo>
                    <a:cubicBezTo>
                      <a:pt x="15" y="27"/>
                      <a:pt x="15" y="27"/>
                      <a:pt x="15" y="27"/>
                    </a:cubicBezTo>
                    <a:cubicBezTo>
                      <a:pt x="15" y="30"/>
                      <a:pt x="15" y="30"/>
                      <a:pt x="15" y="30"/>
                    </a:cubicBezTo>
                    <a:cubicBezTo>
                      <a:pt x="13" y="33"/>
                      <a:pt x="13" y="33"/>
                      <a:pt x="13" y="33"/>
                    </a:cubicBezTo>
                    <a:cubicBezTo>
                      <a:pt x="11" y="31"/>
                      <a:pt x="11" y="31"/>
                      <a:pt x="11" y="31"/>
                    </a:cubicBezTo>
                    <a:cubicBezTo>
                      <a:pt x="11" y="28"/>
                      <a:pt x="11" y="28"/>
                      <a:pt x="11" y="28"/>
                    </a:cubicBezTo>
                    <a:cubicBezTo>
                      <a:pt x="10" y="27"/>
                      <a:pt x="10" y="27"/>
                      <a:pt x="10" y="27"/>
                    </a:cubicBezTo>
                    <a:cubicBezTo>
                      <a:pt x="9" y="26"/>
                      <a:pt x="9" y="26"/>
                      <a:pt x="9" y="26"/>
                    </a:cubicBezTo>
                    <a:cubicBezTo>
                      <a:pt x="9" y="26"/>
                      <a:pt x="9" y="26"/>
                      <a:pt x="9" y="26"/>
                    </a:cubicBezTo>
                    <a:cubicBezTo>
                      <a:pt x="7" y="26"/>
                      <a:pt x="7" y="26"/>
                      <a:pt x="7" y="26"/>
                    </a:cubicBezTo>
                    <a:cubicBezTo>
                      <a:pt x="6" y="27"/>
                      <a:pt x="6" y="27"/>
                      <a:pt x="6" y="27"/>
                    </a:cubicBezTo>
                    <a:lnTo>
                      <a:pt x="5" y="2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1" name="Freeform 196">
                <a:extLst>
                  <a:ext uri="{FF2B5EF4-FFF2-40B4-BE49-F238E27FC236}">
                    <a16:creationId xmlns:a16="http://schemas.microsoft.com/office/drawing/2014/main" id="{ECDC33BC-CA71-FBC6-3285-2D3BE854087B}"/>
                  </a:ext>
                </a:extLst>
              </p:cNvPr>
              <p:cNvSpPr/>
              <p:nvPr/>
            </p:nvSpPr>
            <p:spPr bwMode="auto">
              <a:xfrm>
                <a:off x="2798763" y="908050"/>
                <a:ext cx="101600" cy="141287"/>
              </a:xfrm>
              <a:custGeom>
                <a:avLst/>
                <a:gdLst>
                  <a:gd name="T0" fmla="*/ 29 w 64"/>
                  <a:gd name="T1" fmla="*/ 61 h 89"/>
                  <a:gd name="T2" fmla="*/ 33 w 64"/>
                  <a:gd name="T3" fmla="*/ 65 h 89"/>
                  <a:gd name="T4" fmla="*/ 33 w 64"/>
                  <a:gd name="T5" fmla="*/ 70 h 89"/>
                  <a:gd name="T6" fmla="*/ 28 w 64"/>
                  <a:gd name="T7" fmla="*/ 83 h 89"/>
                  <a:gd name="T8" fmla="*/ 30 w 64"/>
                  <a:gd name="T9" fmla="*/ 89 h 89"/>
                  <a:gd name="T10" fmla="*/ 36 w 64"/>
                  <a:gd name="T11" fmla="*/ 89 h 89"/>
                  <a:gd name="T12" fmla="*/ 42 w 64"/>
                  <a:gd name="T13" fmla="*/ 86 h 89"/>
                  <a:gd name="T14" fmla="*/ 44 w 64"/>
                  <a:gd name="T15" fmla="*/ 83 h 89"/>
                  <a:gd name="T16" fmla="*/ 47 w 64"/>
                  <a:gd name="T17" fmla="*/ 77 h 89"/>
                  <a:gd name="T18" fmla="*/ 50 w 64"/>
                  <a:gd name="T19" fmla="*/ 69 h 89"/>
                  <a:gd name="T20" fmla="*/ 49 w 64"/>
                  <a:gd name="T21" fmla="*/ 65 h 89"/>
                  <a:gd name="T22" fmla="*/ 52 w 64"/>
                  <a:gd name="T23" fmla="*/ 60 h 89"/>
                  <a:gd name="T24" fmla="*/ 57 w 64"/>
                  <a:gd name="T25" fmla="*/ 56 h 89"/>
                  <a:gd name="T26" fmla="*/ 62 w 64"/>
                  <a:gd name="T27" fmla="*/ 50 h 89"/>
                  <a:gd name="T28" fmla="*/ 64 w 64"/>
                  <a:gd name="T29" fmla="*/ 46 h 89"/>
                  <a:gd name="T30" fmla="*/ 63 w 64"/>
                  <a:gd name="T31" fmla="*/ 42 h 89"/>
                  <a:gd name="T32" fmla="*/ 62 w 64"/>
                  <a:gd name="T33" fmla="*/ 40 h 89"/>
                  <a:gd name="T34" fmla="*/ 55 w 64"/>
                  <a:gd name="T35" fmla="*/ 39 h 89"/>
                  <a:gd name="T36" fmla="*/ 55 w 64"/>
                  <a:gd name="T37" fmla="*/ 32 h 89"/>
                  <a:gd name="T38" fmla="*/ 59 w 64"/>
                  <a:gd name="T39" fmla="*/ 30 h 89"/>
                  <a:gd name="T40" fmla="*/ 57 w 64"/>
                  <a:gd name="T41" fmla="*/ 23 h 89"/>
                  <a:gd name="T42" fmla="*/ 56 w 64"/>
                  <a:gd name="T43" fmla="*/ 19 h 89"/>
                  <a:gd name="T44" fmla="*/ 51 w 64"/>
                  <a:gd name="T45" fmla="*/ 21 h 89"/>
                  <a:gd name="T46" fmla="*/ 47 w 64"/>
                  <a:gd name="T47" fmla="*/ 24 h 89"/>
                  <a:gd name="T48" fmla="*/ 40 w 64"/>
                  <a:gd name="T49" fmla="*/ 27 h 89"/>
                  <a:gd name="T50" fmla="*/ 43 w 64"/>
                  <a:gd name="T51" fmla="*/ 20 h 89"/>
                  <a:gd name="T52" fmla="*/ 44 w 64"/>
                  <a:gd name="T53" fmla="*/ 15 h 89"/>
                  <a:gd name="T54" fmla="*/ 44 w 64"/>
                  <a:gd name="T55" fmla="*/ 8 h 89"/>
                  <a:gd name="T56" fmla="*/ 42 w 64"/>
                  <a:gd name="T57" fmla="*/ 3 h 89"/>
                  <a:gd name="T58" fmla="*/ 36 w 64"/>
                  <a:gd name="T59" fmla="*/ 3 h 89"/>
                  <a:gd name="T60" fmla="*/ 29 w 64"/>
                  <a:gd name="T61" fmla="*/ 5 h 89"/>
                  <a:gd name="T62" fmla="*/ 25 w 64"/>
                  <a:gd name="T63" fmla="*/ 0 h 89"/>
                  <a:gd name="T64" fmla="*/ 23 w 64"/>
                  <a:gd name="T65" fmla="*/ 3 h 89"/>
                  <a:gd name="T66" fmla="*/ 19 w 64"/>
                  <a:gd name="T67" fmla="*/ 8 h 89"/>
                  <a:gd name="T68" fmla="*/ 15 w 64"/>
                  <a:gd name="T69" fmla="*/ 12 h 89"/>
                  <a:gd name="T70" fmla="*/ 19 w 64"/>
                  <a:gd name="T71" fmla="*/ 12 h 89"/>
                  <a:gd name="T72" fmla="*/ 25 w 64"/>
                  <a:gd name="T73" fmla="*/ 15 h 89"/>
                  <a:gd name="T74" fmla="*/ 17 w 64"/>
                  <a:gd name="T75" fmla="*/ 20 h 89"/>
                  <a:gd name="T76" fmla="*/ 17 w 64"/>
                  <a:gd name="T77" fmla="*/ 21 h 89"/>
                  <a:gd name="T78" fmla="*/ 22 w 64"/>
                  <a:gd name="T79" fmla="*/ 18 h 89"/>
                  <a:gd name="T80" fmla="*/ 28 w 64"/>
                  <a:gd name="T81" fmla="*/ 20 h 89"/>
                  <a:gd name="T82" fmla="*/ 25 w 64"/>
                  <a:gd name="T83" fmla="*/ 25 h 89"/>
                  <a:gd name="T84" fmla="*/ 21 w 64"/>
                  <a:gd name="T85" fmla="*/ 30 h 89"/>
                  <a:gd name="T86" fmla="*/ 25 w 64"/>
                  <a:gd name="T87" fmla="*/ 30 h 89"/>
                  <a:gd name="T88" fmla="*/ 25 w 64"/>
                  <a:gd name="T89" fmla="*/ 35 h 89"/>
                  <a:gd name="T90" fmla="*/ 21 w 64"/>
                  <a:gd name="T91" fmla="*/ 37 h 89"/>
                  <a:gd name="T92" fmla="*/ 17 w 64"/>
                  <a:gd name="T93" fmla="*/ 46 h 89"/>
                  <a:gd name="T94" fmla="*/ 12 w 64"/>
                  <a:gd name="T95" fmla="*/ 41 h 89"/>
                  <a:gd name="T96" fmla="*/ 7 w 64"/>
                  <a:gd name="T97" fmla="*/ 37 h 89"/>
                  <a:gd name="T98" fmla="*/ 3 w 64"/>
                  <a:gd name="T99" fmla="*/ 40 h 89"/>
                  <a:gd name="T100" fmla="*/ 3 w 64"/>
                  <a:gd name="T101" fmla="*/ 48 h 89"/>
                  <a:gd name="T102" fmla="*/ 3 w 64"/>
                  <a:gd name="T103" fmla="*/ 52 h 89"/>
                  <a:gd name="T104" fmla="*/ 8 w 64"/>
                  <a:gd name="T105" fmla="*/ 49 h 89"/>
                  <a:gd name="T106" fmla="*/ 19 w 64"/>
                  <a:gd name="T107" fmla="*/ 50 h 89"/>
                  <a:gd name="T108" fmla="*/ 25 w 64"/>
                  <a:gd name="T109" fmla="*/ 50 h 89"/>
                  <a:gd name="T110" fmla="*/ 21 w 64"/>
                  <a:gd name="T111" fmla="*/ 56 h 89"/>
                  <a:gd name="T112" fmla="*/ 21 w 64"/>
                  <a:gd name="T113" fmla="*/ 5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4" h="89">
                    <a:moveTo>
                      <a:pt x="25" y="57"/>
                    </a:moveTo>
                    <a:lnTo>
                      <a:pt x="29" y="61"/>
                    </a:lnTo>
                    <a:lnTo>
                      <a:pt x="30" y="65"/>
                    </a:lnTo>
                    <a:lnTo>
                      <a:pt x="33" y="65"/>
                    </a:lnTo>
                    <a:lnTo>
                      <a:pt x="35" y="68"/>
                    </a:lnTo>
                    <a:lnTo>
                      <a:pt x="33" y="70"/>
                    </a:lnTo>
                    <a:lnTo>
                      <a:pt x="33" y="74"/>
                    </a:lnTo>
                    <a:lnTo>
                      <a:pt x="28" y="83"/>
                    </a:lnTo>
                    <a:lnTo>
                      <a:pt x="29" y="86"/>
                    </a:lnTo>
                    <a:lnTo>
                      <a:pt x="30" y="89"/>
                    </a:lnTo>
                    <a:lnTo>
                      <a:pt x="35" y="87"/>
                    </a:lnTo>
                    <a:lnTo>
                      <a:pt x="36" y="89"/>
                    </a:lnTo>
                    <a:lnTo>
                      <a:pt x="37" y="89"/>
                    </a:lnTo>
                    <a:lnTo>
                      <a:pt x="42" y="86"/>
                    </a:lnTo>
                    <a:lnTo>
                      <a:pt x="42" y="85"/>
                    </a:lnTo>
                    <a:lnTo>
                      <a:pt x="44" y="83"/>
                    </a:lnTo>
                    <a:lnTo>
                      <a:pt x="47" y="81"/>
                    </a:lnTo>
                    <a:lnTo>
                      <a:pt x="47" y="77"/>
                    </a:lnTo>
                    <a:lnTo>
                      <a:pt x="48" y="72"/>
                    </a:lnTo>
                    <a:lnTo>
                      <a:pt x="50" y="69"/>
                    </a:lnTo>
                    <a:lnTo>
                      <a:pt x="49" y="68"/>
                    </a:lnTo>
                    <a:lnTo>
                      <a:pt x="49" y="65"/>
                    </a:lnTo>
                    <a:lnTo>
                      <a:pt x="50" y="63"/>
                    </a:lnTo>
                    <a:lnTo>
                      <a:pt x="52" y="60"/>
                    </a:lnTo>
                    <a:lnTo>
                      <a:pt x="55" y="59"/>
                    </a:lnTo>
                    <a:lnTo>
                      <a:pt x="57" y="56"/>
                    </a:lnTo>
                    <a:lnTo>
                      <a:pt x="60" y="54"/>
                    </a:lnTo>
                    <a:lnTo>
                      <a:pt x="62" y="50"/>
                    </a:lnTo>
                    <a:lnTo>
                      <a:pt x="60" y="48"/>
                    </a:lnTo>
                    <a:lnTo>
                      <a:pt x="64" y="46"/>
                    </a:lnTo>
                    <a:lnTo>
                      <a:pt x="64" y="45"/>
                    </a:lnTo>
                    <a:lnTo>
                      <a:pt x="63" y="42"/>
                    </a:lnTo>
                    <a:lnTo>
                      <a:pt x="62" y="40"/>
                    </a:lnTo>
                    <a:lnTo>
                      <a:pt x="62" y="40"/>
                    </a:lnTo>
                    <a:lnTo>
                      <a:pt x="58" y="39"/>
                    </a:lnTo>
                    <a:lnTo>
                      <a:pt x="55" y="39"/>
                    </a:lnTo>
                    <a:lnTo>
                      <a:pt x="52" y="35"/>
                    </a:lnTo>
                    <a:lnTo>
                      <a:pt x="55" y="32"/>
                    </a:lnTo>
                    <a:lnTo>
                      <a:pt x="59" y="30"/>
                    </a:lnTo>
                    <a:lnTo>
                      <a:pt x="59" y="30"/>
                    </a:lnTo>
                    <a:lnTo>
                      <a:pt x="57" y="27"/>
                    </a:lnTo>
                    <a:lnTo>
                      <a:pt x="57" y="23"/>
                    </a:lnTo>
                    <a:lnTo>
                      <a:pt x="58" y="21"/>
                    </a:lnTo>
                    <a:lnTo>
                      <a:pt x="56" y="19"/>
                    </a:lnTo>
                    <a:lnTo>
                      <a:pt x="55" y="19"/>
                    </a:lnTo>
                    <a:lnTo>
                      <a:pt x="51" y="21"/>
                    </a:lnTo>
                    <a:lnTo>
                      <a:pt x="48" y="23"/>
                    </a:lnTo>
                    <a:lnTo>
                      <a:pt x="47" y="24"/>
                    </a:lnTo>
                    <a:lnTo>
                      <a:pt x="44" y="27"/>
                    </a:lnTo>
                    <a:lnTo>
                      <a:pt x="40" y="27"/>
                    </a:lnTo>
                    <a:lnTo>
                      <a:pt x="40" y="23"/>
                    </a:lnTo>
                    <a:lnTo>
                      <a:pt x="43" y="20"/>
                    </a:lnTo>
                    <a:lnTo>
                      <a:pt x="44" y="19"/>
                    </a:lnTo>
                    <a:lnTo>
                      <a:pt x="44" y="15"/>
                    </a:lnTo>
                    <a:lnTo>
                      <a:pt x="45" y="10"/>
                    </a:lnTo>
                    <a:lnTo>
                      <a:pt x="44" y="8"/>
                    </a:lnTo>
                    <a:lnTo>
                      <a:pt x="43" y="5"/>
                    </a:lnTo>
                    <a:lnTo>
                      <a:pt x="42" y="3"/>
                    </a:lnTo>
                    <a:lnTo>
                      <a:pt x="38" y="2"/>
                    </a:lnTo>
                    <a:lnTo>
                      <a:pt x="36" y="3"/>
                    </a:lnTo>
                    <a:lnTo>
                      <a:pt x="33" y="2"/>
                    </a:lnTo>
                    <a:lnTo>
                      <a:pt x="29" y="5"/>
                    </a:lnTo>
                    <a:lnTo>
                      <a:pt x="26" y="4"/>
                    </a:lnTo>
                    <a:lnTo>
                      <a:pt x="25" y="0"/>
                    </a:lnTo>
                    <a:lnTo>
                      <a:pt x="23" y="0"/>
                    </a:lnTo>
                    <a:lnTo>
                      <a:pt x="23" y="3"/>
                    </a:lnTo>
                    <a:lnTo>
                      <a:pt x="20" y="4"/>
                    </a:lnTo>
                    <a:lnTo>
                      <a:pt x="19" y="8"/>
                    </a:lnTo>
                    <a:lnTo>
                      <a:pt x="15" y="11"/>
                    </a:lnTo>
                    <a:lnTo>
                      <a:pt x="15" y="12"/>
                    </a:lnTo>
                    <a:lnTo>
                      <a:pt x="17" y="13"/>
                    </a:lnTo>
                    <a:lnTo>
                      <a:pt x="19" y="12"/>
                    </a:lnTo>
                    <a:lnTo>
                      <a:pt x="22" y="11"/>
                    </a:lnTo>
                    <a:lnTo>
                      <a:pt x="25" y="15"/>
                    </a:lnTo>
                    <a:lnTo>
                      <a:pt x="20" y="18"/>
                    </a:lnTo>
                    <a:lnTo>
                      <a:pt x="17" y="20"/>
                    </a:lnTo>
                    <a:lnTo>
                      <a:pt x="14" y="23"/>
                    </a:lnTo>
                    <a:lnTo>
                      <a:pt x="17" y="21"/>
                    </a:lnTo>
                    <a:lnTo>
                      <a:pt x="21" y="18"/>
                    </a:lnTo>
                    <a:lnTo>
                      <a:pt x="22" y="18"/>
                    </a:lnTo>
                    <a:lnTo>
                      <a:pt x="26" y="17"/>
                    </a:lnTo>
                    <a:lnTo>
                      <a:pt x="28" y="20"/>
                    </a:lnTo>
                    <a:lnTo>
                      <a:pt x="27" y="25"/>
                    </a:lnTo>
                    <a:lnTo>
                      <a:pt x="25" y="25"/>
                    </a:lnTo>
                    <a:lnTo>
                      <a:pt x="21" y="27"/>
                    </a:lnTo>
                    <a:lnTo>
                      <a:pt x="21" y="30"/>
                    </a:lnTo>
                    <a:lnTo>
                      <a:pt x="21" y="30"/>
                    </a:lnTo>
                    <a:lnTo>
                      <a:pt x="25" y="30"/>
                    </a:lnTo>
                    <a:lnTo>
                      <a:pt x="29" y="32"/>
                    </a:lnTo>
                    <a:lnTo>
                      <a:pt x="25" y="35"/>
                    </a:lnTo>
                    <a:lnTo>
                      <a:pt x="21" y="37"/>
                    </a:lnTo>
                    <a:lnTo>
                      <a:pt x="21" y="37"/>
                    </a:lnTo>
                    <a:lnTo>
                      <a:pt x="21" y="40"/>
                    </a:lnTo>
                    <a:lnTo>
                      <a:pt x="17" y="46"/>
                    </a:lnTo>
                    <a:lnTo>
                      <a:pt x="13" y="46"/>
                    </a:lnTo>
                    <a:lnTo>
                      <a:pt x="12" y="41"/>
                    </a:lnTo>
                    <a:lnTo>
                      <a:pt x="10" y="40"/>
                    </a:lnTo>
                    <a:lnTo>
                      <a:pt x="7" y="37"/>
                    </a:lnTo>
                    <a:lnTo>
                      <a:pt x="3" y="39"/>
                    </a:lnTo>
                    <a:lnTo>
                      <a:pt x="3" y="40"/>
                    </a:lnTo>
                    <a:lnTo>
                      <a:pt x="0" y="45"/>
                    </a:lnTo>
                    <a:lnTo>
                      <a:pt x="3" y="48"/>
                    </a:lnTo>
                    <a:lnTo>
                      <a:pt x="3" y="50"/>
                    </a:lnTo>
                    <a:lnTo>
                      <a:pt x="3" y="52"/>
                    </a:lnTo>
                    <a:lnTo>
                      <a:pt x="5" y="49"/>
                    </a:lnTo>
                    <a:lnTo>
                      <a:pt x="8" y="49"/>
                    </a:lnTo>
                    <a:lnTo>
                      <a:pt x="13" y="50"/>
                    </a:lnTo>
                    <a:lnTo>
                      <a:pt x="19" y="50"/>
                    </a:lnTo>
                    <a:lnTo>
                      <a:pt x="19" y="52"/>
                    </a:lnTo>
                    <a:lnTo>
                      <a:pt x="25" y="50"/>
                    </a:lnTo>
                    <a:lnTo>
                      <a:pt x="25" y="55"/>
                    </a:lnTo>
                    <a:lnTo>
                      <a:pt x="21" y="56"/>
                    </a:lnTo>
                    <a:lnTo>
                      <a:pt x="21" y="56"/>
                    </a:lnTo>
                    <a:lnTo>
                      <a:pt x="21" y="59"/>
                    </a:lnTo>
                    <a:lnTo>
                      <a:pt x="25"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2" name="Freeform 197">
                <a:extLst>
                  <a:ext uri="{FF2B5EF4-FFF2-40B4-BE49-F238E27FC236}">
                    <a16:creationId xmlns:a16="http://schemas.microsoft.com/office/drawing/2014/main" id="{F79634A1-EE94-B20C-ADB5-7282873DAE79}"/>
                  </a:ext>
                </a:extLst>
              </p:cNvPr>
              <p:cNvSpPr/>
              <p:nvPr/>
            </p:nvSpPr>
            <p:spPr bwMode="auto">
              <a:xfrm>
                <a:off x="2994025" y="812800"/>
                <a:ext cx="158750" cy="261937"/>
              </a:xfrm>
              <a:custGeom>
                <a:avLst/>
                <a:gdLst>
                  <a:gd name="T0" fmla="*/ 48 w 100"/>
                  <a:gd name="T1" fmla="*/ 145 h 165"/>
                  <a:gd name="T2" fmla="*/ 53 w 100"/>
                  <a:gd name="T3" fmla="*/ 129 h 165"/>
                  <a:gd name="T4" fmla="*/ 58 w 100"/>
                  <a:gd name="T5" fmla="*/ 132 h 165"/>
                  <a:gd name="T6" fmla="*/ 54 w 100"/>
                  <a:gd name="T7" fmla="*/ 147 h 165"/>
                  <a:gd name="T8" fmla="*/ 65 w 100"/>
                  <a:gd name="T9" fmla="*/ 131 h 165"/>
                  <a:gd name="T10" fmla="*/ 70 w 100"/>
                  <a:gd name="T11" fmla="*/ 132 h 165"/>
                  <a:gd name="T12" fmla="*/ 86 w 100"/>
                  <a:gd name="T13" fmla="*/ 127 h 165"/>
                  <a:gd name="T14" fmla="*/ 95 w 100"/>
                  <a:gd name="T15" fmla="*/ 120 h 165"/>
                  <a:gd name="T16" fmla="*/ 93 w 100"/>
                  <a:gd name="T17" fmla="*/ 109 h 165"/>
                  <a:gd name="T18" fmla="*/ 91 w 100"/>
                  <a:gd name="T19" fmla="*/ 105 h 165"/>
                  <a:gd name="T20" fmla="*/ 86 w 100"/>
                  <a:gd name="T21" fmla="*/ 100 h 165"/>
                  <a:gd name="T22" fmla="*/ 74 w 100"/>
                  <a:gd name="T23" fmla="*/ 102 h 165"/>
                  <a:gd name="T24" fmla="*/ 92 w 100"/>
                  <a:gd name="T25" fmla="*/ 88 h 165"/>
                  <a:gd name="T26" fmla="*/ 91 w 100"/>
                  <a:gd name="T27" fmla="*/ 78 h 165"/>
                  <a:gd name="T28" fmla="*/ 97 w 100"/>
                  <a:gd name="T29" fmla="*/ 70 h 165"/>
                  <a:gd name="T30" fmla="*/ 98 w 100"/>
                  <a:gd name="T31" fmla="*/ 61 h 165"/>
                  <a:gd name="T32" fmla="*/ 92 w 100"/>
                  <a:gd name="T33" fmla="*/ 76 h 165"/>
                  <a:gd name="T34" fmla="*/ 86 w 100"/>
                  <a:gd name="T35" fmla="*/ 70 h 165"/>
                  <a:gd name="T36" fmla="*/ 92 w 100"/>
                  <a:gd name="T37" fmla="*/ 60 h 165"/>
                  <a:gd name="T38" fmla="*/ 82 w 100"/>
                  <a:gd name="T39" fmla="*/ 60 h 165"/>
                  <a:gd name="T40" fmla="*/ 80 w 100"/>
                  <a:gd name="T41" fmla="*/ 39 h 165"/>
                  <a:gd name="T42" fmla="*/ 83 w 100"/>
                  <a:gd name="T43" fmla="*/ 18 h 165"/>
                  <a:gd name="T44" fmla="*/ 75 w 100"/>
                  <a:gd name="T45" fmla="*/ 3 h 165"/>
                  <a:gd name="T46" fmla="*/ 65 w 100"/>
                  <a:gd name="T47" fmla="*/ 0 h 165"/>
                  <a:gd name="T48" fmla="*/ 65 w 100"/>
                  <a:gd name="T49" fmla="*/ 7 h 165"/>
                  <a:gd name="T50" fmla="*/ 76 w 100"/>
                  <a:gd name="T51" fmla="*/ 16 h 165"/>
                  <a:gd name="T52" fmla="*/ 56 w 100"/>
                  <a:gd name="T53" fmla="*/ 24 h 165"/>
                  <a:gd name="T54" fmla="*/ 46 w 100"/>
                  <a:gd name="T55" fmla="*/ 27 h 165"/>
                  <a:gd name="T56" fmla="*/ 51 w 100"/>
                  <a:gd name="T57" fmla="*/ 38 h 165"/>
                  <a:gd name="T58" fmla="*/ 46 w 100"/>
                  <a:gd name="T59" fmla="*/ 41 h 165"/>
                  <a:gd name="T60" fmla="*/ 36 w 100"/>
                  <a:gd name="T61" fmla="*/ 41 h 165"/>
                  <a:gd name="T62" fmla="*/ 31 w 100"/>
                  <a:gd name="T63" fmla="*/ 43 h 165"/>
                  <a:gd name="T64" fmla="*/ 23 w 100"/>
                  <a:gd name="T65" fmla="*/ 40 h 165"/>
                  <a:gd name="T66" fmla="*/ 31 w 100"/>
                  <a:gd name="T67" fmla="*/ 53 h 165"/>
                  <a:gd name="T68" fmla="*/ 36 w 100"/>
                  <a:gd name="T69" fmla="*/ 61 h 165"/>
                  <a:gd name="T70" fmla="*/ 41 w 100"/>
                  <a:gd name="T71" fmla="*/ 64 h 165"/>
                  <a:gd name="T72" fmla="*/ 21 w 100"/>
                  <a:gd name="T73" fmla="*/ 61 h 165"/>
                  <a:gd name="T74" fmla="*/ 16 w 100"/>
                  <a:gd name="T75" fmla="*/ 63 h 165"/>
                  <a:gd name="T76" fmla="*/ 11 w 100"/>
                  <a:gd name="T77" fmla="*/ 75 h 165"/>
                  <a:gd name="T78" fmla="*/ 24 w 100"/>
                  <a:gd name="T79" fmla="*/ 80 h 165"/>
                  <a:gd name="T80" fmla="*/ 10 w 100"/>
                  <a:gd name="T81" fmla="*/ 84 h 165"/>
                  <a:gd name="T82" fmla="*/ 6 w 100"/>
                  <a:gd name="T83" fmla="*/ 95 h 165"/>
                  <a:gd name="T84" fmla="*/ 10 w 100"/>
                  <a:gd name="T85" fmla="*/ 97 h 165"/>
                  <a:gd name="T86" fmla="*/ 22 w 100"/>
                  <a:gd name="T87" fmla="*/ 98 h 165"/>
                  <a:gd name="T88" fmla="*/ 29 w 100"/>
                  <a:gd name="T89" fmla="*/ 107 h 165"/>
                  <a:gd name="T90" fmla="*/ 33 w 100"/>
                  <a:gd name="T91" fmla="*/ 109 h 165"/>
                  <a:gd name="T92" fmla="*/ 28 w 100"/>
                  <a:gd name="T93" fmla="*/ 113 h 165"/>
                  <a:gd name="T94" fmla="*/ 45 w 100"/>
                  <a:gd name="T95" fmla="*/ 119 h 165"/>
                  <a:gd name="T96" fmla="*/ 21 w 100"/>
                  <a:gd name="T97" fmla="*/ 116 h 165"/>
                  <a:gd name="T98" fmla="*/ 6 w 100"/>
                  <a:gd name="T99" fmla="*/ 115 h 165"/>
                  <a:gd name="T100" fmla="*/ 3 w 100"/>
                  <a:gd name="T101" fmla="*/ 132 h 165"/>
                  <a:gd name="T102" fmla="*/ 2 w 100"/>
                  <a:gd name="T103" fmla="*/ 132 h 165"/>
                  <a:gd name="T104" fmla="*/ 4 w 100"/>
                  <a:gd name="T105" fmla="*/ 142 h 165"/>
                  <a:gd name="T106" fmla="*/ 4 w 100"/>
                  <a:gd name="T107" fmla="*/ 151 h 165"/>
                  <a:gd name="T108" fmla="*/ 17 w 100"/>
                  <a:gd name="T109" fmla="*/ 158 h 165"/>
                  <a:gd name="T110" fmla="*/ 23 w 100"/>
                  <a:gd name="T111" fmla="*/ 161 h 165"/>
                  <a:gd name="T112" fmla="*/ 33 w 100"/>
                  <a:gd name="T113" fmla="*/ 134 h 165"/>
                  <a:gd name="T114" fmla="*/ 29 w 100"/>
                  <a:gd name="T115" fmla="*/ 161 h 165"/>
                  <a:gd name="T116" fmla="*/ 37 w 100"/>
                  <a:gd name="T117" fmla="*/ 157 h 165"/>
                  <a:gd name="T118" fmla="*/ 43 w 100"/>
                  <a:gd name="T119" fmla="*/ 156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00" h="165">
                    <a:moveTo>
                      <a:pt x="48" y="151"/>
                    </a:moveTo>
                    <a:lnTo>
                      <a:pt x="48" y="150"/>
                    </a:lnTo>
                    <a:lnTo>
                      <a:pt x="45" y="150"/>
                    </a:lnTo>
                    <a:lnTo>
                      <a:pt x="45" y="146"/>
                    </a:lnTo>
                    <a:lnTo>
                      <a:pt x="48" y="145"/>
                    </a:lnTo>
                    <a:lnTo>
                      <a:pt x="48" y="143"/>
                    </a:lnTo>
                    <a:lnTo>
                      <a:pt x="47" y="141"/>
                    </a:lnTo>
                    <a:lnTo>
                      <a:pt x="47" y="137"/>
                    </a:lnTo>
                    <a:lnTo>
                      <a:pt x="52" y="134"/>
                    </a:lnTo>
                    <a:lnTo>
                      <a:pt x="53" y="129"/>
                    </a:lnTo>
                    <a:lnTo>
                      <a:pt x="56" y="128"/>
                    </a:lnTo>
                    <a:lnTo>
                      <a:pt x="60" y="121"/>
                    </a:lnTo>
                    <a:lnTo>
                      <a:pt x="60" y="129"/>
                    </a:lnTo>
                    <a:lnTo>
                      <a:pt x="60" y="131"/>
                    </a:lnTo>
                    <a:lnTo>
                      <a:pt x="58" y="132"/>
                    </a:lnTo>
                    <a:lnTo>
                      <a:pt x="55" y="137"/>
                    </a:lnTo>
                    <a:lnTo>
                      <a:pt x="53" y="139"/>
                    </a:lnTo>
                    <a:lnTo>
                      <a:pt x="53" y="144"/>
                    </a:lnTo>
                    <a:lnTo>
                      <a:pt x="54" y="146"/>
                    </a:lnTo>
                    <a:lnTo>
                      <a:pt x="54" y="147"/>
                    </a:lnTo>
                    <a:lnTo>
                      <a:pt x="54" y="147"/>
                    </a:lnTo>
                    <a:lnTo>
                      <a:pt x="56" y="143"/>
                    </a:lnTo>
                    <a:lnTo>
                      <a:pt x="62" y="137"/>
                    </a:lnTo>
                    <a:lnTo>
                      <a:pt x="65" y="135"/>
                    </a:lnTo>
                    <a:lnTo>
                      <a:pt x="65" y="131"/>
                    </a:lnTo>
                    <a:lnTo>
                      <a:pt x="67" y="127"/>
                    </a:lnTo>
                    <a:lnTo>
                      <a:pt x="70" y="125"/>
                    </a:lnTo>
                    <a:lnTo>
                      <a:pt x="71" y="130"/>
                    </a:lnTo>
                    <a:lnTo>
                      <a:pt x="70" y="131"/>
                    </a:lnTo>
                    <a:lnTo>
                      <a:pt x="70" y="132"/>
                    </a:lnTo>
                    <a:lnTo>
                      <a:pt x="70" y="131"/>
                    </a:lnTo>
                    <a:lnTo>
                      <a:pt x="74" y="128"/>
                    </a:lnTo>
                    <a:lnTo>
                      <a:pt x="77" y="128"/>
                    </a:lnTo>
                    <a:lnTo>
                      <a:pt x="82" y="128"/>
                    </a:lnTo>
                    <a:lnTo>
                      <a:pt x="86" y="127"/>
                    </a:lnTo>
                    <a:lnTo>
                      <a:pt x="89" y="125"/>
                    </a:lnTo>
                    <a:lnTo>
                      <a:pt x="91" y="124"/>
                    </a:lnTo>
                    <a:lnTo>
                      <a:pt x="93" y="123"/>
                    </a:lnTo>
                    <a:lnTo>
                      <a:pt x="95" y="121"/>
                    </a:lnTo>
                    <a:lnTo>
                      <a:pt x="95" y="120"/>
                    </a:lnTo>
                    <a:lnTo>
                      <a:pt x="96" y="117"/>
                    </a:lnTo>
                    <a:lnTo>
                      <a:pt x="93" y="115"/>
                    </a:lnTo>
                    <a:lnTo>
                      <a:pt x="95" y="112"/>
                    </a:lnTo>
                    <a:lnTo>
                      <a:pt x="95" y="107"/>
                    </a:lnTo>
                    <a:lnTo>
                      <a:pt x="93" y="109"/>
                    </a:lnTo>
                    <a:lnTo>
                      <a:pt x="89" y="114"/>
                    </a:lnTo>
                    <a:lnTo>
                      <a:pt x="85" y="114"/>
                    </a:lnTo>
                    <a:lnTo>
                      <a:pt x="85" y="110"/>
                    </a:lnTo>
                    <a:lnTo>
                      <a:pt x="89" y="107"/>
                    </a:lnTo>
                    <a:lnTo>
                      <a:pt x="91" y="105"/>
                    </a:lnTo>
                    <a:lnTo>
                      <a:pt x="91" y="103"/>
                    </a:lnTo>
                    <a:lnTo>
                      <a:pt x="89" y="101"/>
                    </a:lnTo>
                    <a:lnTo>
                      <a:pt x="88" y="99"/>
                    </a:lnTo>
                    <a:lnTo>
                      <a:pt x="88" y="99"/>
                    </a:lnTo>
                    <a:lnTo>
                      <a:pt x="86" y="100"/>
                    </a:lnTo>
                    <a:lnTo>
                      <a:pt x="85" y="103"/>
                    </a:lnTo>
                    <a:lnTo>
                      <a:pt x="83" y="101"/>
                    </a:lnTo>
                    <a:lnTo>
                      <a:pt x="81" y="101"/>
                    </a:lnTo>
                    <a:lnTo>
                      <a:pt x="78" y="102"/>
                    </a:lnTo>
                    <a:lnTo>
                      <a:pt x="74" y="102"/>
                    </a:lnTo>
                    <a:lnTo>
                      <a:pt x="76" y="99"/>
                    </a:lnTo>
                    <a:lnTo>
                      <a:pt x="83" y="95"/>
                    </a:lnTo>
                    <a:lnTo>
                      <a:pt x="86" y="94"/>
                    </a:lnTo>
                    <a:lnTo>
                      <a:pt x="91" y="90"/>
                    </a:lnTo>
                    <a:lnTo>
                      <a:pt x="92" y="88"/>
                    </a:lnTo>
                    <a:lnTo>
                      <a:pt x="96" y="83"/>
                    </a:lnTo>
                    <a:lnTo>
                      <a:pt x="97" y="79"/>
                    </a:lnTo>
                    <a:lnTo>
                      <a:pt x="96" y="79"/>
                    </a:lnTo>
                    <a:lnTo>
                      <a:pt x="93" y="80"/>
                    </a:lnTo>
                    <a:lnTo>
                      <a:pt x="91" y="78"/>
                    </a:lnTo>
                    <a:lnTo>
                      <a:pt x="92" y="75"/>
                    </a:lnTo>
                    <a:lnTo>
                      <a:pt x="95" y="73"/>
                    </a:lnTo>
                    <a:lnTo>
                      <a:pt x="97" y="73"/>
                    </a:lnTo>
                    <a:lnTo>
                      <a:pt x="98" y="72"/>
                    </a:lnTo>
                    <a:lnTo>
                      <a:pt x="97" y="70"/>
                    </a:lnTo>
                    <a:lnTo>
                      <a:pt x="100" y="66"/>
                    </a:lnTo>
                    <a:lnTo>
                      <a:pt x="100" y="64"/>
                    </a:lnTo>
                    <a:lnTo>
                      <a:pt x="99" y="63"/>
                    </a:lnTo>
                    <a:lnTo>
                      <a:pt x="99" y="61"/>
                    </a:lnTo>
                    <a:lnTo>
                      <a:pt x="98" y="61"/>
                    </a:lnTo>
                    <a:lnTo>
                      <a:pt x="96" y="62"/>
                    </a:lnTo>
                    <a:lnTo>
                      <a:pt x="93" y="68"/>
                    </a:lnTo>
                    <a:lnTo>
                      <a:pt x="92" y="70"/>
                    </a:lnTo>
                    <a:lnTo>
                      <a:pt x="95" y="72"/>
                    </a:lnTo>
                    <a:lnTo>
                      <a:pt x="92" y="76"/>
                    </a:lnTo>
                    <a:lnTo>
                      <a:pt x="89" y="78"/>
                    </a:lnTo>
                    <a:lnTo>
                      <a:pt x="88" y="76"/>
                    </a:lnTo>
                    <a:lnTo>
                      <a:pt x="88" y="75"/>
                    </a:lnTo>
                    <a:lnTo>
                      <a:pt x="86" y="73"/>
                    </a:lnTo>
                    <a:lnTo>
                      <a:pt x="86" y="70"/>
                    </a:lnTo>
                    <a:lnTo>
                      <a:pt x="89" y="64"/>
                    </a:lnTo>
                    <a:lnTo>
                      <a:pt x="88" y="62"/>
                    </a:lnTo>
                    <a:lnTo>
                      <a:pt x="89" y="58"/>
                    </a:lnTo>
                    <a:lnTo>
                      <a:pt x="91" y="60"/>
                    </a:lnTo>
                    <a:lnTo>
                      <a:pt x="92" y="60"/>
                    </a:lnTo>
                    <a:lnTo>
                      <a:pt x="91" y="57"/>
                    </a:lnTo>
                    <a:lnTo>
                      <a:pt x="90" y="55"/>
                    </a:lnTo>
                    <a:lnTo>
                      <a:pt x="88" y="55"/>
                    </a:lnTo>
                    <a:lnTo>
                      <a:pt x="85" y="55"/>
                    </a:lnTo>
                    <a:lnTo>
                      <a:pt x="82" y="60"/>
                    </a:lnTo>
                    <a:lnTo>
                      <a:pt x="81" y="56"/>
                    </a:lnTo>
                    <a:lnTo>
                      <a:pt x="80" y="55"/>
                    </a:lnTo>
                    <a:lnTo>
                      <a:pt x="81" y="50"/>
                    </a:lnTo>
                    <a:lnTo>
                      <a:pt x="78" y="46"/>
                    </a:lnTo>
                    <a:lnTo>
                      <a:pt x="80" y="39"/>
                    </a:lnTo>
                    <a:lnTo>
                      <a:pt x="78" y="34"/>
                    </a:lnTo>
                    <a:lnTo>
                      <a:pt x="81" y="31"/>
                    </a:lnTo>
                    <a:lnTo>
                      <a:pt x="81" y="26"/>
                    </a:lnTo>
                    <a:lnTo>
                      <a:pt x="81" y="22"/>
                    </a:lnTo>
                    <a:lnTo>
                      <a:pt x="83" y="18"/>
                    </a:lnTo>
                    <a:lnTo>
                      <a:pt x="83" y="14"/>
                    </a:lnTo>
                    <a:lnTo>
                      <a:pt x="81" y="11"/>
                    </a:lnTo>
                    <a:lnTo>
                      <a:pt x="80" y="7"/>
                    </a:lnTo>
                    <a:lnTo>
                      <a:pt x="76" y="5"/>
                    </a:lnTo>
                    <a:lnTo>
                      <a:pt x="75" y="3"/>
                    </a:lnTo>
                    <a:lnTo>
                      <a:pt x="71" y="0"/>
                    </a:lnTo>
                    <a:lnTo>
                      <a:pt x="71" y="2"/>
                    </a:lnTo>
                    <a:lnTo>
                      <a:pt x="71" y="3"/>
                    </a:lnTo>
                    <a:lnTo>
                      <a:pt x="69" y="4"/>
                    </a:lnTo>
                    <a:lnTo>
                      <a:pt x="65" y="0"/>
                    </a:lnTo>
                    <a:lnTo>
                      <a:pt x="62" y="0"/>
                    </a:lnTo>
                    <a:lnTo>
                      <a:pt x="62" y="4"/>
                    </a:lnTo>
                    <a:lnTo>
                      <a:pt x="61" y="7"/>
                    </a:lnTo>
                    <a:lnTo>
                      <a:pt x="61" y="7"/>
                    </a:lnTo>
                    <a:lnTo>
                      <a:pt x="65" y="7"/>
                    </a:lnTo>
                    <a:lnTo>
                      <a:pt x="67" y="6"/>
                    </a:lnTo>
                    <a:lnTo>
                      <a:pt x="71" y="9"/>
                    </a:lnTo>
                    <a:lnTo>
                      <a:pt x="73" y="11"/>
                    </a:lnTo>
                    <a:lnTo>
                      <a:pt x="76" y="12"/>
                    </a:lnTo>
                    <a:lnTo>
                      <a:pt x="76" y="16"/>
                    </a:lnTo>
                    <a:lnTo>
                      <a:pt x="70" y="20"/>
                    </a:lnTo>
                    <a:lnTo>
                      <a:pt x="67" y="20"/>
                    </a:lnTo>
                    <a:lnTo>
                      <a:pt x="65" y="19"/>
                    </a:lnTo>
                    <a:lnTo>
                      <a:pt x="60" y="22"/>
                    </a:lnTo>
                    <a:lnTo>
                      <a:pt x="56" y="24"/>
                    </a:lnTo>
                    <a:lnTo>
                      <a:pt x="53" y="20"/>
                    </a:lnTo>
                    <a:lnTo>
                      <a:pt x="49" y="21"/>
                    </a:lnTo>
                    <a:lnTo>
                      <a:pt x="48" y="25"/>
                    </a:lnTo>
                    <a:lnTo>
                      <a:pt x="46" y="27"/>
                    </a:lnTo>
                    <a:lnTo>
                      <a:pt x="46" y="27"/>
                    </a:lnTo>
                    <a:lnTo>
                      <a:pt x="48" y="28"/>
                    </a:lnTo>
                    <a:lnTo>
                      <a:pt x="49" y="32"/>
                    </a:lnTo>
                    <a:lnTo>
                      <a:pt x="53" y="34"/>
                    </a:lnTo>
                    <a:lnTo>
                      <a:pt x="53" y="38"/>
                    </a:lnTo>
                    <a:lnTo>
                      <a:pt x="51" y="38"/>
                    </a:lnTo>
                    <a:lnTo>
                      <a:pt x="51" y="38"/>
                    </a:lnTo>
                    <a:lnTo>
                      <a:pt x="52" y="40"/>
                    </a:lnTo>
                    <a:lnTo>
                      <a:pt x="52" y="43"/>
                    </a:lnTo>
                    <a:lnTo>
                      <a:pt x="48" y="43"/>
                    </a:lnTo>
                    <a:lnTo>
                      <a:pt x="46" y="41"/>
                    </a:lnTo>
                    <a:lnTo>
                      <a:pt x="43" y="41"/>
                    </a:lnTo>
                    <a:lnTo>
                      <a:pt x="39" y="39"/>
                    </a:lnTo>
                    <a:lnTo>
                      <a:pt x="38" y="39"/>
                    </a:lnTo>
                    <a:lnTo>
                      <a:pt x="36" y="40"/>
                    </a:lnTo>
                    <a:lnTo>
                      <a:pt x="36" y="41"/>
                    </a:lnTo>
                    <a:lnTo>
                      <a:pt x="38" y="44"/>
                    </a:lnTo>
                    <a:lnTo>
                      <a:pt x="36" y="48"/>
                    </a:lnTo>
                    <a:lnTo>
                      <a:pt x="32" y="46"/>
                    </a:lnTo>
                    <a:lnTo>
                      <a:pt x="32" y="44"/>
                    </a:lnTo>
                    <a:lnTo>
                      <a:pt x="31" y="43"/>
                    </a:lnTo>
                    <a:lnTo>
                      <a:pt x="28" y="42"/>
                    </a:lnTo>
                    <a:lnTo>
                      <a:pt x="26" y="42"/>
                    </a:lnTo>
                    <a:lnTo>
                      <a:pt x="24" y="40"/>
                    </a:lnTo>
                    <a:lnTo>
                      <a:pt x="23" y="40"/>
                    </a:lnTo>
                    <a:lnTo>
                      <a:pt x="23" y="40"/>
                    </a:lnTo>
                    <a:lnTo>
                      <a:pt x="25" y="43"/>
                    </a:lnTo>
                    <a:lnTo>
                      <a:pt x="24" y="47"/>
                    </a:lnTo>
                    <a:lnTo>
                      <a:pt x="25" y="50"/>
                    </a:lnTo>
                    <a:lnTo>
                      <a:pt x="28" y="51"/>
                    </a:lnTo>
                    <a:lnTo>
                      <a:pt x="31" y="53"/>
                    </a:lnTo>
                    <a:lnTo>
                      <a:pt x="33" y="55"/>
                    </a:lnTo>
                    <a:lnTo>
                      <a:pt x="31" y="56"/>
                    </a:lnTo>
                    <a:lnTo>
                      <a:pt x="32" y="56"/>
                    </a:lnTo>
                    <a:lnTo>
                      <a:pt x="33" y="58"/>
                    </a:lnTo>
                    <a:lnTo>
                      <a:pt x="36" y="61"/>
                    </a:lnTo>
                    <a:lnTo>
                      <a:pt x="38" y="61"/>
                    </a:lnTo>
                    <a:lnTo>
                      <a:pt x="40" y="58"/>
                    </a:lnTo>
                    <a:lnTo>
                      <a:pt x="44" y="58"/>
                    </a:lnTo>
                    <a:lnTo>
                      <a:pt x="44" y="62"/>
                    </a:lnTo>
                    <a:lnTo>
                      <a:pt x="41" y="64"/>
                    </a:lnTo>
                    <a:lnTo>
                      <a:pt x="40" y="69"/>
                    </a:lnTo>
                    <a:lnTo>
                      <a:pt x="37" y="70"/>
                    </a:lnTo>
                    <a:lnTo>
                      <a:pt x="32" y="66"/>
                    </a:lnTo>
                    <a:lnTo>
                      <a:pt x="24" y="64"/>
                    </a:lnTo>
                    <a:lnTo>
                      <a:pt x="21" y="61"/>
                    </a:lnTo>
                    <a:lnTo>
                      <a:pt x="18" y="60"/>
                    </a:lnTo>
                    <a:lnTo>
                      <a:pt x="18" y="58"/>
                    </a:lnTo>
                    <a:lnTo>
                      <a:pt x="17" y="61"/>
                    </a:lnTo>
                    <a:lnTo>
                      <a:pt x="18" y="62"/>
                    </a:lnTo>
                    <a:lnTo>
                      <a:pt x="16" y="63"/>
                    </a:lnTo>
                    <a:lnTo>
                      <a:pt x="18" y="69"/>
                    </a:lnTo>
                    <a:lnTo>
                      <a:pt x="14" y="71"/>
                    </a:lnTo>
                    <a:lnTo>
                      <a:pt x="14" y="70"/>
                    </a:lnTo>
                    <a:lnTo>
                      <a:pt x="14" y="73"/>
                    </a:lnTo>
                    <a:lnTo>
                      <a:pt x="11" y="75"/>
                    </a:lnTo>
                    <a:lnTo>
                      <a:pt x="11" y="79"/>
                    </a:lnTo>
                    <a:lnTo>
                      <a:pt x="13" y="80"/>
                    </a:lnTo>
                    <a:lnTo>
                      <a:pt x="18" y="80"/>
                    </a:lnTo>
                    <a:lnTo>
                      <a:pt x="19" y="81"/>
                    </a:lnTo>
                    <a:lnTo>
                      <a:pt x="24" y="80"/>
                    </a:lnTo>
                    <a:lnTo>
                      <a:pt x="24" y="84"/>
                    </a:lnTo>
                    <a:lnTo>
                      <a:pt x="21" y="86"/>
                    </a:lnTo>
                    <a:lnTo>
                      <a:pt x="17" y="85"/>
                    </a:lnTo>
                    <a:lnTo>
                      <a:pt x="13" y="85"/>
                    </a:lnTo>
                    <a:lnTo>
                      <a:pt x="10" y="84"/>
                    </a:lnTo>
                    <a:lnTo>
                      <a:pt x="9" y="85"/>
                    </a:lnTo>
                    <a:lnTo>
                      <a:pt x="6" y="90"/>
                    </a:lnTo>
                    <a:lnTo>
                      <a:pt x="4" y="91"/>
                    </a:lnTo>
                    <a:lnTo>
                      <a:pt x="7" y="93"/>
                    </a:lnTo>
                    <a:lnTo>
                      <a:pt x="6" y="95"/>
                    </a:lnTo>
                    <a:lnTo>
                      <a:pt x="4" y="97"/>
                    </a:lnTo>
                    <a:lnTo>
                      <a:pt x="4" y="98"/>
                    </a:lnTo>
                    <a:lnTo>
                      <a:pt x="4" y="98"/>
                    </a:lnTo>
                    <a:lnTo>
                      <a:pt x="7" y="97"/>
                    </a:lnTo>
                    <a:lnTo>
                      <a:pt x="10" y="97"/>
                    </a:lnTo>
                    <a:lnTo>
                      <a:pt x="13" y="94"/>
                    </a:lnTo>
                    <a:lnTo>
                      <a:pt x="16" y="97"/>
                    </a:lnTo>
                    <a:lnTo>
                      <a:pt x="15" y="101"/>
                    </a:lnTo>
                    <a:lnTo>
                      <a:pt x="17" y="101"/>
                    </a:lnTo>
                    <a:lnTo>
                      <a:pt x="22" y="98"/>
                    </a:lnTo>
                    <a:lnTo>
                      <a:pt x="22" y="102"/>
                    </a:lnTo>
                    <a:lnTo>
                      <a:pt x="21" y="102"/>
                    </a:lnTo>
                    <a:lnTo>
                      <a:pt x="21" y="103"/>
                    </a:lnTo>
                    <a:lnTo>
                      <a:pt x="25" y="102"/>
                    </a:lnTo>
                    <a:lnTo>
                      <a:pt x="29" y="107"/>
                    </a:lnTo>
                    <a:lnTo>
                      <a:pt x="24" y="107"/>
                    </a:lnTo>
                    <a:lnTo>
                      <a:pt x="24" y="107"/>
                    </a:lnTo>
                    <a:lnTo>
                      <a:pt x="25" y="108"/>
                    </a:lnTo>
                    <a:lnTo>
                      <a:pt x="30" y="107"/>
                    </a:lnTo>
                    <a:lnTo>
                      <a:pt x="33" y="109"/>
                    </a:lnTo>
                    <a:lnTo>
                      <a:pt x="40" y="112"/>
                    </a:lnTo>
                    <a:lnTo>
                      <a:pt x="44" y="115"/>
                    </a:lnTo>
                    <a:lnTo>
                      <a:pt x="34" y="115"/>
                    </a:lnTo>
                    <a:lnTo>
                      <a:pt x="31" y="115"/>
                    </a:lnTo>
                    <a:lnTo>
                      <a:pt x="28" y="113"/>
                    </a:lnTo>
                    <a:lnTo>
                      <a:pt x="24" y="114"/>
                    </a:lnTo>
                    <a:lnTo>
                      <a:pt x="28" y="115"/>
                    </a:lnTo>
                    <a:lnTo>
                      <a:pt x="33" y="115"/>
                    </a:lnTo>
                    <a:lnTo>
                      <a:pt x="40" y="115"/>
                    </a:lnTo>
                    <a:lnTo>
                      <a:pt x="45" y="119"/>
                    </a:lnTo>
                    <a:lnTo>
                      <a:pt x="34" y="121"/>
                    </a:lnTo>
                    <a:lnTo>
                      <a:pt x="32" y="120"/>
                    </a:lnTo>
                    <a:lnTo>
                      <a:pt x="26" y="119"/>
                    </a:lnTo>
                    <a:lnTo>
                      <a:pt x="22" y="119"/>
                    </a:lnTo>
                    <a:lnTo>
                      <a:pt x="21" y="116"/>
                    </a:lnTo>
                    <a:lnTo>
                      <a:pt x="17" y="115"/>
                    </a:lnTo>
                    <a:lnTo>
                      <a:pt x="14" y="113"/>
                    </a:lnTo>
                    <a:lnTo>
                      <a:pt x="13" y="113"/>
                    </a:lnTo>
                    <a:lnTo>
                      <a:pt x="10" y="115"/>
                    </a:lnTo>
                    <a:lnTo>
                      <a:pt x="6" y="115"/>
                    </a:lnTo>
                    <a:lnTo>
                      <a:pt x="4" y="116"/>
                    </a:lnTo>
                    <a:lnTo>
                      <a:pt x="3" y="121"/>
                    </a:lnTo>
                    <a:lnTo>
                      <a:pt x="7" y="124"/>
                    </a:lnTo>
                    <a:lnTo>
                      <a:pt x="7" y="128"/>
                    </a:lnTo>
                    <a:lnTo>
                      <a:pt x="3" y="132"/>
                    </a:lnTo>
                    <a:lnTo>
                      <a:pt x="1" y="125"/>
                    </a:lnTo>
                    <a:lnTo>
                      <a:pt x="0" y="131"/>
                    </a:lnTo>
                    <a:lnTo>
                      <a:pt x="0" y="134"/>
                    </a:lnTo>
                    <a:lnTo>
                      <a:pt x="1" y="134"/>
                    </a:lnTo>
                    <a:lnTo>
                      <a:pt x="2" y="132"/>
                    </a:lnTo>
                    <a:lnTo>
                      <a:pt x="4" y="134"/>
                    </a:lnTo>
                    <a:lnTo>
                      <a:pt x="7" y="137"/>
                    </a:lnTo>
                    <a:lnTo>
                      <a:pt x="14" y="138"/>
                    </a:lnTo>
                    <a:lnTo>
                      <a:pt x="7" y="141"/>
                    </a:lnTo>
                    <a:lnTo>
                      <a:pt x="4" y="142"/>
                    </a:lnTo>
                    <a:lnTo>
                      <a:pt x="3" y="142"/>
                    </a:lnTo>
                    <a:lnTo>
                      <a:pt x="1" y="146"/>
                    </a:lnTo>
                    <a:lnTo>
                      <a:pt x="1" y="150"/>
                    </a:lnTo>
                    <a:lnTo>
                      <a:pt x="1" y="150"/>
                    </a:lnTo>
                    <a:lnTo>
                      <a:pt x="4" y="151"/>
                    </a:lnTo>
                    <a:lnTo>
                      <a:pt x="4" y="156"/>
                    </a:lnTo>
                    <a:lnTo>
                      <a:pt x="9" y="157"/>
                    </a:lnTo>
                    <a:lnTo>
                      <a:pt x="15" y="160"/>
                    </a:lnTo>
                    <a:lnTo>
                      <a:pt x="16" y="160"/>
                    </a:lnTo>
                    <a:lnTo>
                      <a:pt x="17" y="158"/>
                    </a:lnTo>
                    <a:lnTo>
                      <a:pt x="16" y="154"/>
                    </a:lnTo>
                    <a:lnTo>
                      <a:pt x="23" y="154"/>
                    </a:lnTo>
                    <a:lnTo>
                      <a:pt x="24" y="159"/>
                    </a:lnTo>
                    <a:lnTo>
                      <a:pt x="23" y="161"/>
                    </a:lnTo>
                    <a:lnTo>
                      <a:pt x="23" y="161"/>
                    </a:lnTo>
                    <a:lnTo>
                      <a:pt x="25" y="157"/>
                    </a:lnTo>
                    <a:lnTo>
                      <a:pt x="25" y="150"/>
                    </a:lnTo>
                    <a:lnTo>
                      <a:pt x="26" y="145"/>
                    </a:lnTo>
                    <a:lnTo>
                      <a:pt x="30" y="142"/>
                    </a:lnTo>
                    <a:lnTo>
                      <a:pt x="33" y="134"/>
                    </a:lnTo>
                    <a:lnTo>
                      <a:pt x="33" y="144"/>
                    </a:lnTo>
                    <a:lnTo>
                      <a:pt x="30" y="150"/>
                    </a:lnTo>
                    <a:lnTo>
                      <a:pt x="29" y="153"/>
                    </a:lnTo>
                    <a:lnTo>
                      <a:pt x="30" y="156"/>
                    </a:lnTo>
                    <a:lnTo>
                      <a:pt x="29" y="161"/>
                    </a:lnTo>
                    <a:lnTo>
                      <a:pt x="30" y="164"/>
                    </a:lnTo>
                    <a:lnTo>
                      <a:pt x="30" y="165"/>
                    </a:lnTo>
                    <a:lnTo>
                      <a:pt x="30" y="165"/>
                    </a:lnTo>
                    <a:lnTo>
                      <a:pt x="32" y="161"/>
                    </a:lnTo>
                    <a:lnTo>
                      <a:pt x="37" y="157"/>
                    </a:lnTo>
                    <a:lnTo>
                      <a:pt x="39" y="149"/>
                    </a:lnTo>
                    <a:lnTo>
                      <a:pt x="43" y="146"/>
                    </a:lnTo>
                    <a:lnTo>
                      <a:pt x="44" y="151"/>
                    </a:lnTo>
                    <a:lnTo>
                      <a:pt x="43" y="154"/>
                    </a:lnTo>
                    <a:lnTo>
                      <a:pt x="43" y="156"/>
                    </a:lnTo>
                    <a:lnTo>
                      <a:pt x="44" y="156"/>
                    </a:lnTo>
                    <a:lnTo>
                      <a:pt x="46" y="153"/>
                    </a:lnTo>
                    <a:lnTo>
                      <a:pt x="48" y="1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3" name="Freeform 198">
                <a:extLst>
                  <a:ext uri="{FF2B5EF4-FFF2-40B4-BE49-F238E27FC236}">
                    <a16:creationId xmlns:a16="http://schemas.microsoft.com/office/drawing/2014/main" id="{3A13106B-D2F0-AB42-6607-1AE89BBBEA1B}"/>
                  </a:ext>
                </a:extLst>
              </p:cNvPr>
              <p:cNvSpPr/>
              <p:nvPr/>
            </p:nvSpPr>
            <p:spPr bwMode="auto">
              <a:xfrm>
                <a:off x="2900363" y="984250"/>
                <a:ext cx="57150" cy="77787"/>
              </a:xfrm>
              <a:custGeom>
                <a:avLst/>
                <a:gdLst>
                  <a:gd name="T0" fmla="*/ 3 w 36"/>
                  <a:gd name="T1" fmla="*/ 26 h 49"/>
                  <a:gd name="T2" fmla="*/ 6 w 36"/>
                  <a:gd name="T3" fmla="*/ 27 h 49"/>
                  <a:gd name="T4" fmla="*/ 9 w 36"/>
                  <a:gd name="T5" fmla="*/ 33 h 49"/>
                  <a:gd name="T6" fmla="*/ 9 w 36"/>
                  <a:gd name="T7" fmla="*/ 36 h 49"/>
                  <a:gd name="T8" fmla="*/ 6 w 36"/>
                  <a:gd name="T9" fmla="*/ 36 h 49"/>
                  <a:gd name="T10" fmla="*/ 3 w 36"/>
                  <a:gd name="T11" fmla="*/ 34 h 49"/>
                  <a:gd name="T12" fmla="*/ 1 w 36"/>
                  <a:gd name="T13" fmla="*/ 33 h 49"/>
                  <a:gd name="T14" fmla="*/ 0 w 36"/>
                  <a:gd name="T15" fmla="*/ 35 h 49"/>
                  <a:gd name="T16" fmla="*/ 2 w 36"/>
                  <a:gd name="T17" fmla="*/ 37 h 49"/>
                  <a:gd name="T18" fmla="*/ 2 w 36"/>
                  <a:gd name="T19" fmla="*/ 41 h 49"/>
                  <a:gd name="T20" fmla="*/ 5 w 36"/>
                  <a:gd name="T21" fmla="*/ 43 h 49"/>
                  <a:gd name="T22" fmla="*/ 2 w 36"/>
                  <a:gd name="T23" fmla="*/ 45 h 49"/>
                  <a:gd name="T24" fmla="*/ 2 w 36"/>
                  <a:gd name="T25" fmla="*/ 46 h 49"/>
                  <a:gd name="T26" fmla="*/ 2 w 36"/>
                  <a:gd name="T27" fmla="*/ 46 h 49"/>
                  <a:gd name="T28" fmla="*/ 3 w 36"/>
                  <a:gd name="T29" fmla="*/ 44 h 49"/>
                  <a:gd name="T30" fmla="*/ 8 w 36"/>
                  <a:gd name="T31" fmla="*/ 44 h 49"/>
                  <a:gd name="T32" fmla="*/ 8 w 36"/>
                  <a:gd name="T33" fmla="*/ 48 h 49"/>
                  <a:gd name="T34" fmla="*/ 9 w 36"/>
                  <a:gd name="T35" fmla="*/ 48 h 49"/>
                  <a:gd name="T36" fmla="*/ 14 w 36"/>
                  <a:gd name="T37" fmla="*/ 46 h 49"/>
                  <a:gd name="T38" fmla="*/ 16 w 36"/>
                  <a:gd name="T39" fmla="*/ 48 h 49"/>
                  <a:gd name="T40" fmla="*/ 20 w 36"/>
                  <a:gd name="T41" fmla="*/ 44 h 49"/>
                  <a:gd name="T42" fmla="*/ 23 w 36"/>
                  <a:gd name="T43" fmla="*/ 46 h 49"/>
                  <a:gd name="T44" fmla="*/ 23 w 36"/>
                  <a:gd name="T45" fmla="*/ 49 h 49"/>
                  <a:gd name="T46" fmla="*/ 23 w 36"/>
                  <a:gd name="T47" fmla="*/ 49 h 49"/>
                  <a:gd name="T48" fmla="*/ 24 w 36"/>
                  <a:gd name="T49" fmla="*/ 48 h 49"/>
                  <a:gd name="T50" fmla="*/ 29 w 36"/>
                  <a:gd name="T51" fmla="*/ 44 h 49"/>
                  <a:gd name="T52" fmla="*/ 30 w 36"/>
                  <a:gd name="T53" fmla="*/ 42 h 49"/>
                  <a:gd name="T54" fmla="*/ 29 w 36"/>
                  <a:gd name="T55" fmla="*/ 38 h 49"/>
                  <a:gd name="T56" fmla="*/ 28 w 36"/>
                  <a:gd name="T57" fmla="*/ 38 h 49"/>
                  <a:gd name="T58" fmla="*/ 25 w 36"/>
                  <a:gd name="T59" fmla="*/ 36 h 49"/>
                  <a:gd name="T60" fmla="*/ 29 w 36"/>
                  <a:gd name="T61" fmla="*/ 34 h 49"/>
                  <a:gd name="T62" fmla="*/ 31 w 36"/>
                  <a:gd name="T63" fmla="*/ 34 h 49"/>
                  <a:gd name="T64" fmla="*/ 32 w 36"/>
                  <a:gd name="T65" fmla="*/ 33 h 49"/>
                  <a:gd name="T66" fmla="*/ 36 w 36"/>
                  <a:gd name="T67" fmla="*/ 30 h 49"/>
                  <a:gd name="T68" fmla="*/ 35 w 36"/>
                  <a:gd name="T69" fmla="*/ 26 h 49"/>
                  <a:gd name="T70" fmla="*/ 32 w 36"/>
                  <a:gd name="T71" fmla="*/ 22 h 49"/>
                  <a:gd name="T72" fmla="*/ 30 w 36"/>
                  <a:gd name="T73" fmla="*/ 22 h 49"/>
                  <a:gd name="T74" fmla="*/ 29 w 36"/>
                  <a:gd name="T75" fmla="*/ 17 h 49"/>
                  <a:gd name="T76" fmla="*/ 28 w 36"/>
                  <a:gd name="T77" fmla="*/ 16 h 49"/>
                  <a:gd name="T78" fmla="*/ 26 w 36"/>
                  <a:gd name="T79" fmla="*/ 16 h 49"/>
                  <a:gd name="T80" fmla="*/ 26 w 36"/>
                  <a:gd name="T81" fmla="*/ 13 h 49"/>
                  <a:gd name="T82" fmla="*/ 24 w 36"/>
                  <a:gd name="T83" fmla="*/ 12 h 49"/>
                  <a:gd name="T84" fmla="*/ 23 w 36"/>
                  <a:gd name="T85" fmla="*/ 9 h 49"/>
                  <a:gd name="T86" fmla="*/ 24 w 36"/>
                  <a:gd name="T87" fmla="*/ 7 h 49"/>
                  <a:gd name="T88" fmla="*/ 23 w 36"/>
                  <a:gd name="T89" fmla="*/ 4 h 49"/>
                  <a:gd name="T90" fmla="*/ 20 w 36"/>
                  <a:gd name="T91" fmla="*/ 0 h 49"/>
                  <a:gd name="T92" fmla="*/ 17 w 36"/>
                  <a:gd name="T93" fmla="*/ 0 h 49"/>
                  <a:gd name="T94" fmla="*/ 14 w 36"/>
                  <a:gd name="T95" fmla="*/ 2 h 49"/>
                  <a:gd name="T96" fmla="*/ 13 w 36"/>
                  <a:gd name="T97" fmla="*/ 5 h 49"/>
                  <a:gd name="T98" fmla="*/ 11 w 36"/>
                  <a:gd name="T99" fmla="*/ 9 h 49"/>
                  <a:gd name="T100" fmla="*/ 9 w 36"/>
                  <a:gd name="T101" fmla="*/ 11 h 49"/>
                  <a:gd name="T102" fmla="*/ 7 w 36"/>
                  <a:gd name="T103" fmla="*/ 11 h 49"/>
                  <a:gd name="T104" fmla="*/ 6 w 36"/>
                  <a:gd name="T105" fmla="*/ 14 h 49"/>
                  <a:gd name="T106" fmla="*/ 6 w 36"/>
                  <a:gd name="T107" fmla="*/ 19 h 49"/>
                  <a:gd name="T108" fmla="*/ 5 w 36"/>
                  <a:gd name="T109" fmla="*/ 21 h 49"/>
                  <a:gd name="T110" fmla="*/ 7 w 36"/>
                  <a:gd name="T111" fmla="*/ 26 h 49"/>
                  <a:gd name="T112" fmla="*/ 3 w 36"/>
                  <a:gd name="T113"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 h="49">
                    <a:moveTo>
                      <a:pt x="3" y="26"/>
                    </a:moveTo>
                    <a:lnTo>
                      <a:pt x="6" y="27"/>
                    </a:lnTo>
                    <a:lnTo>
                      <a:pt x="9" y="33"/>
                    </a:lnTo>
                    <a:lnTo>
                      <a:pt x="9" y="36"/>
                    </a:lnTo>
                    <a:lnTo>
                      <a:pt x="6" y="36"/>
                    </a:lnTo>
                    <a:lnTo>
                      <a:pt x="3" y="34"/>
                    </a:lnTo>
                    <a:lnTo>
                      <a:pt x="1" y="33"/>
                    </a:lnTo>
                    <a:lnTo>
                      <a:pt x="0" y="35"/>
                    </a:lnTo>
                    <a:lnTo>
                      <a:pt x="2" y="37"/>
                    </a:lnTo>
                    <a:lnTo>
                      <a:pt x="2" y="41"/>
                    </a:lnTo>
                    <a:lnTo>
                      <a:pt x="5" y="43"/>
                    </a:lnTo>
                    <a:lnTo>
                      <a:pt x="2" y="45"/>
                    </a:lnTo>
                    <a:lnTo>
                      <a:pt x="2" y="46"/>
                    </a:lnTo>
                    <a:lnTo>
                      <a:pt x="2" y="46"/>
                    </a:lnTo>
                    <a:lnTo>
                      <a:pt x="3" y="44"/>
                    </a:lnTo>
                    <a:lnTo>
                      <a:pt x="8" y="44"/>
                    </a:lnTo>
                    <a:lnTo>
                      <a:pt x="8" y="48"/>
                    </a:lnTo>
                    <a:lnTo>
                      <a:pt x="9" y="48"/>
                    </a:lnTo>
                    <a:lnTo>
                      <a:pt x="14" y="46"/>
                    </a:lnTo>
                    <a:lnTo>
                      <a:pt x="16" y="48"/>
                    </a:lnTo>
                    <a:lnTo>
                      <a:pt x="20" y="44"/>
                    </a:lnTo>
                    <a:lnTo>
                      <a:pt x="23" y="46"/>
                    </a:lnTo>
                    <a:lnTo>
                      <a:pt x="23" y="49"/>
                    </a:lnTo>
                    <a:lnTo>
                      <a:pt x="23" y="49"/>
                    </a:lnTo>
                    <a:lnTo>
                      <a:pt x="24" y="48"/>
                    </a:lnTo>
                    <a:lnTo>
                      <a:pt x="29" y="44"/>
                    </a:lnTo>
                    <a:lnTo>
                      <a:pt x="30" y="42"/>
                    </a:lnTo>
                    <a:lnTo>
                      <a:pt x="29" y="38"/>
                    </a:lnTo>
                    <a:lnTo>
                      <a:pt x="28" y="38"/>
                    </a:lnTo>
                    <a:lnTo>
                      <a:pt x="25" y="36"/>
                    </a:lnTo>
                    <a:lnTo>
                      <a:pt x="29" y="34"/>
                    </a:lnTo>
                    <a:lnTo>
                      <a:pt x="31" y="34"/>
                    </a:lnTo>
                    <a:lnTo>
                      <a:pt x="32" y="33"/>
                    </a:lnTo>
                    <a:lnTo>
                      <a:pt x="36" y="30"/>
                    </a:lnTo>
                    <a:lnTo>
                      <a:pt x="35" y="26"/>
                    </a:lnTo>
                    <a:lnTo>
                      <a:pt x="32" y="22"/>
                    </a:lnTo>
                    <a:lnTo>
                      <a:pt x="30" y="22"/>
                    </a:lnTo>
                    <a:lnTo>
                      <a:pt x="29" y="17"/>
                    </a:lnTo>
                    <a:lnTo>
                      <a:pt x="28" y="16"/>
                    </a:lnTo>
                    <a:lnTo>
                      <a:pt x="26" y="16"/>
                    </a:lnTo>
                    <a:lnTo>
                      <a:pt x="26" y="13"/>
                    </a:lnTo>
                    <a:lnTo>
                      <a:pt x="24" y="12"/>
                    </a:lnTo>
                    <a:lnTo>
                      <a:pt x="23" y="9"/>
                    </a:lnTo>
                    <a:lnTo>
                      <a:pt x="24" y="7"/>
                    </a:lnTo>
                    <a:lnTo>
                      <a:pt x="23" y="4"/>
                    </a:lnTo>
                    <a:lnTo>
                      <a:pt x="20" y="0"/>
                    </a:lnTo>
                    <a:lnTo>
                      <a:pt x="17" y="0"/>
                    </a:lnTo>
                    <a:lnTo>
                      <a:pt x="14" y="2"/>
                    </a:lnTo>
                    <a:lnTo>
                      <a:pt x="13" y="5"/>
                    </a:lnTo>
                    <a:lnTo>
                      <a:pt x="11" y="9"/>
                    </a:lnTo>
                    <a:lnTo>
                      <a:pt x="9" y="11"/>
                    </a:lnTo>
                    <a:lnTo>
                      <a:pt x="7" y="11"/>
                    </a:lnTo>
                    <a:lnTo>
                      <a:pt x="6" y="14"/>
                    </a:lnTo>
                    <a:lnTo>
                      <a:pt x="6" y="19"/>
                    </a:lnTo>
                    <a:lnTo>
                      <a:pt x="5" y="21"/>
                    </a:lnTo>
                    <a:lnTo>
                      <a:pt x="7" y="26"/>
                    </a:lnTo>
                    <a:lnTo>
                      <a:pt x="3" y="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4" name="Freeform 199">
                <a:extLst>
                  <a:ext uri="{FF2B5EF4-FFF2-40B4-BE49-F238E27FC236}">
                    <a16:creationId xmlns:a16="http://schemas.microsoft.com/office/drawing/2014/main" id="{9762A3A8-5FE3-C315-5344-CD8A45C6AB85}"/>
                  </a:ext>
                </a:extLst>
              </p:cNvPr>
              <p:cNvSpPr/>
              <p:nvPr/>
            </p:nvSpPr>
            <p:spPr bwMode="auto">
              <a:xfrm>
                <a:off x="2981325" y="1684338"/>
                <a:ext cx="49213" cy="47625"/>
              </a:xfrm>
              <a:custGeom>
                <a:avLst/>
                <a:gdLst>
                  <a:gd name="T0" fmla="*/ 8 w 31"/>
                  <a:gd name="T1" fmla="*/ 10 h 30"/>
                  <a:gd name="T2" fmla="*/ 7 w 31"/>
                  <a:gd name="T3" fmla="*/ 12 h 30"/>
                  <a:gd name="T4" fmla="*/ 4 w 31"/>
                  <a:gd name="T5" fmla="*/ 15 h 30"/>
                  <a:gd name="T6" fmla="*/ 1 w 31"/>
                  <a:gd name="T7" fmla="*/ 18 h 30"/>
                  <a:gd name="T8" fmla="*/ 0 w 31"/>
                  <a:gd name="T9" fmla="*/ 24 h 30"/>
                  <a:gd name="T10" fmla="*/ 1 w 31"/>
                  <a:gd name="T11" fmla="*/ 25 h 30"/>
                  <a:gd name="T12" fmla="*/ 0 w 31"/>
                  <a:gd name="T13" fmla="*/ 29 h 30"/>
                  <a:gd name="T14" fmla="*/ 1 w 31"/>
                  <a:gd name="T15" fmla="*/ 29 h 30"/>
                  <a:gd name="T16" fmla="*/ 3 w 31"/>
                  <a:gd name="T17" fmla="*/ 30 h 30"/>
                  <a:gd name="T18" fmla="*/ 8 w 31"/>
                  <a:gd name="T19" fmla="*/ 29 h 30"/>
                  <a:gd name="T20" fmla="*/ 10 w 31"/>
                  <a:gd name="T21" fmla="*/ 30 h 30"/>
                  <a:gd name="T22" fmla="*/ 12 w 31"/>
                  <a:gd name="T23" fmla="*/ 29 h 30"/>
                  <a:gd name="T24" fmla="*/ 15 w 31"/>
                  <a:gd name="T25" fmla="*/ 28 h 30"/>
                  <a:gd name="T26" fmla="*/ 16 w 31"/>
                  <a:gd name="T27" fmla="*/ 28 h 30"/>
                  <a:gd name="T28" fmla="*/ 19 w 31"/>
                  <a:gd name="T29" fmla="*/ 25 h 30"/>
                  <a:gd name="T30" fmla="*/ 22 w 31"/>
                  <a:gd name="T31" fmla="*/ 24 h 30"/>
                  <a:gd name="T32" fmla="*/ 23 w 31"/>
                  <a:gd name="T33" fmla="*/ 23 h 30"/>
                  <a:gd name="T34" fmla="*/ 26 w 31"/>
                  <a:gd name="T35" fmla="*/ 17 h 30"/>
                  <a:gd name="T36" fmla="*/ 27 w 31"/>
                  <a:gd name="T37" fmla="*/ 14 h 30"/>
                  <a:gd name="T38" fmla="*/ 29 w 31"/>
                  <a:gd name="T39" fmla="*/ 10 h 30"/>
                  <a:gd name="T40" fmla="*/ 31 w 31"/>
                  <a:gd name="T41" fmla="*/ 8 h 30"/>
                  <a:gd name="T42" fmla="*/ 31 w 31"/>
                  <a:gd name="T43" fmla="*/ 7 h 30"/>
                  <a:gd name="T44" fmla="*/ 30 w 31"/>
                  <a:gd name="T45" fmla="*/ 5 h 30"/>
                  <a:gd name="T46" fmla="*/ 29 w 31"/>
                  <a:gd name="T47" fmla="*/ 3 h 30"/>
                  <a:gd name="T48" fmla="*/ 26 w 31"/>
                  <a:gd name="T49" fmla="*/ 3 h 30"/>
                  <a:gd name="T50" fmla="*/ 25 w 31"/>
                  <a:gd name="T51" fmla="*/ 1 h 30"/>
                  <a:gd name="T52" fmla="*/ 23 w 31"/>
                  <a:gd name="T53" fmla="*/ 0 h 30"/>
                  <a:gd name="T54" fmla="*/ 19 w 31"/>
                  <a:gd name="T55" fmla="*/ 1 h 30"/>
                  <a:gd name="T56" fmla="*/ 18 w 31"/>
                  <a:gd name="T57" fmla="*/ 1 h 30"/>
                  <a:gd name="T58" fmla="*/ 17 w 31"/>
                  <a:gd name="T59" fmla="*/ 2 h 30"/>
                  <a:gd name="T60" fmla="*/ 16 w 31"/>
                  <a:gd name="T61" fmla="*/ 2 h 30"/>
                  <a:gd name="T62" fmla="*/ 14 w 31"/>
                  <a:gd name="T63" fmla="*/ 3 h 30"/>
                  <a:gd name="T64" fmla="*/ 8 w 31"/>
                  <a:gd name="T65" fmla="*/ 1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1" h="30">
                    <a:moveTo>
                      <a:pt x="8" y="10"/>
                    </a:moveTo>
                    <a:lnTo>
                      <a:pt x="7" y="12"/>
                    </a:lnTo>
                    <a:lnTo>
                      <a:pt x="4" y="15"/>
                    </a:lnTo>
                    <a:lnTo>
                      <a:pt x="1" y="18"/>
                    </a:lnTo>
                    <a:lnTo>
                      <a:pt x="0" y="24"/>
                    </a:lnTo>
                    <a:lnTo>
                      <a:pt x="1" y="25"/>
                    </a:lnTo>
                    <a:lnTo>
                      <a:pt x="0" y="29"/>
                    </a:lnTo>
                    <a:lnTo>
                      <a:pt x="1" y="29"/>
                    </a:lnTo>
                    <a:lnTo>
                      <a:pt x="3" y="30"/>
                    </a:lnTo>
                    <a:lnTo>
                      <a:pt x="8" y="29"/>
                    </a:lnTo>
                    <a:lnTo>
                      <a:pt x="10" y="30"/>
                    </a:lnTo>
                    <a:lnTo>
                      <a:pt x="12" y="29"/>
                    </a:lnTo>
                    <a:lnTo>
                      <a:pt x="15" y="28"/>
                    </a:lnTo>
                    <a:lnTo>
                      <a:pt x="16" y="28"/>
                    </a:lnTo>
                    <a:lnTo>
                      <a:pt x="19" y="25"/>
                    </a:lnTo>
                    <a:lnTo>
                      <a:pt x="22" y="24"/>
                    </a:lnTo>
                    <a:lnTo>
                      <a:pt x="23" y="23"/>
                    </a:lnTo>
                    <a:lnTo>
                      <a:pt x="26" y="17"/>
                    </a:lnTo>
                    <a:lnTo>
                      <a:pt x="27" y="14"/>
                    </a:lnTo>
                    <a:lnTo>
                      <a:pt x="29" y="10"/>
                    </a:lnTo>
                    <a:lnTo>
                      <a:pt x="31" y="8"/>
                    </a:lnTo>
                    <a:lnTo>
                      <a:pt x="31" y="7"/>
                    </a:lnTo>
                    <a:lnTo>
                      <a:pt x="30" y="5"/>
                    </a:lnTo>
                    <a:lnTo>
                      <a:pt x="29" y="3"/>
                    </a:lnTo>
                    <a:lnTo>
                      <a:pt x="26" y="3"/>
                    </a:lnTo>
                    <a:lnTo>
                      <a:pt x="25" y="1"/>
                    </a:lnTo>
                    <a:lnTo>
                      <a:pt x="23" y="0"/>
                    </a:lnTo>
                    <a:lnTo>
                      <a:pt x="19" y="1"/>
                    </a:lnTo>
                    <a:lnTo>
                      <a:pt x="18" y="1"/>
                    </a:lnTo>
                    <a:lnTo>
                      <a:pt x="17" y="2"/>
                    </a:lnTo>
                    <a:lnTo>
                      <a:pt x="16" y="2"/>
                    </a:lnTo>
                    <a:lnTo>
                      <a:pt x="14" y="3"/>
                    </a:lnTo>
                    <a:lnTo>
                      <a:pt x="8"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5" name="Freeform 200">
                <a:extLst>
                  <a:ext uri="{FF2B5EF4-FFF2-40B4-BE49-F238E27FC236}">
                    <a16:creationId xmlns:a16="http://schemas.microsoft.com/office/drawing/2014/main" id="{1D5EDD20-F77F-DFF9-6215-893E0E67C343}"/>
                  </a:ext>
                </a:extLst>
              </p:cNvPr>
              <p:cNvSpPr/>
              <p:nvPr/>
            </p:nvSpPr>
            <p:spPr bwMode="auto">
              <a:xfrm>
                <a:off x="2973388" y="739775"/>
                <a:ext cx="658813" cy="500062"/>
              </a:xfrm>
              <a:custGeom>
                <a:avLst/>
                <a:gdLst>
                  <a:gd name="T0" fmla="*/ 184 w 415"/>
                  <a:gd name="T1" fmla="*/ 241 h 315"/>
                  <a:gd name="T2" fmla="*/ 203 w 415"/>
                  <a:gd name="T3" fmla="*/ 217 h 315"/>
                  <a:gd name="T4" fmla="*/ 178 w 415"/>
                  <a:gd name="T5" fmla="*/ 199 h 315"/>
                  <a:gd name="T6" fmla="*/ 183 w 415"/>
                  <a:gd name="T7" fmla="*/ 184 h 315"/>
                  <a:gd name="T8" fmla="*/ 206 w 415"/>
                  <a:gd name="T9" fmla="*/ 181 h 315"/>
                  <a:gd name="T10" fmla="*/ 220 w 415"/>
                  <a:gd name="T11" fmla="*/ 173 h 315"/>
                  <a:gd name="T12" fmla="*/ 254 w 415"/>
                  <a:gd name="T13" fmla="*/ 177 h 315"/>
                  <a:gd name="T14" fmla="*/ 274 w 415"/>
                  <a:gd name="T15" fmla="*/ 166 h 315"/>
                  <a:gd name="T16" fmla="*/ 299 w 415"/>
                  <a:gd name="T17" fmla="*/ 146 h 315"/>
                  <a:gd name="T18" fmla="*/ 355 w 415"/>
                  <a:gd name="T19" fmla="*/ 116 h 315"/>
                  <a:gd name="T20" fmla="*/ 324 w 415"/>
                  <a:gd name="T21" fmla="*/ 117 h 315"/>
                  <a:gd name="T22" fmla="*/ 353 w 415"/>
                  <a:gd name="T23" fmla="*/ 106 h 315"/>
                  <a:gd name="T24" fmla="*/ 410 w 415"/>
                  <a:gd name="T25" fmla="*/ 87 h 315"/>
                  <a:gd name="T26" fmla="*/ 407 w 415"/>
                  <a:gd name="T27" fmla="*/ 44 h 315"/>
                  <a:gd name="T28" fmla="*/ 379 w 415"/>
                  <a:gd name="T29" fmla="*/ 45 h 315"/>
                  <a:gd name="T30" fmla="*/ 377 w 415"/>
                  <a:gd name="T31" fmla="*/ 27 h 315"/>
                  <a:gd name="T32" fmla="*/ 351 w 415"/>
                  <a:gd name="T33" fmla="*/ 14 h 315"/>
                  <a:gd name="T34" fmla="*/ 316 w 415"/>
                  <a:gd name="T35" fmla="*/ 6 h 315"/>
                  <a:gd name="T36" fmla="*/ 279 w 415"/>
                  <a:gd name="T37" fmla="*/ 18 h 315"/>
                  <a:gd name="T38" fmla="*/ 253 w 415"/>
                  <a:gd name="T39" fmla="*/ 3 h 315"/>
                  <a:gd name="T40" fmla="*/ 247 w 415"/>
                  <a:gd name="T41" fmla="*/ 16 h 315"/>
                  <a:gd name="T42" fmla="*/ 235 w 415"/>
                  <a:gd name="T43" fmla="*/ 18 h 315"/>
                  <a:gd name="T44" fmla="*/ 212 w 415"/>
                  <a:gd name="T45" fmla="*/ 33 h 315"/>
                  <a:gd name="T46" fmla="*/ 187 w 415"/>
                  <a:gd name="T47" fmla="*/ 25 h 315"/>
                  <a:gd name="T48" fmla="*/ 180 w 415"/>
                  <a:gd name="T49" fmla="*/ 41 h 315"/>
                  <a:gd name="T50" fmla="*/ 160 w 415"/>
                  <a:gd name="T51" fmla="*/ 31 h 315"/>
                  <a:gd name="T52" fmla="*/ 131 w 415"/>
                  <a:gd name="T53" fmla="*/ 34 h 315"/>
                  <a:gd name="T54" fmla="*/ 128 w 415"/>
                  <a:gd name="T55" fmla="*/ 41 h 315"/>
                  <a:gd name="T56" fmla="*/ 143 w 415"/>
                  <a:gd name="T57" fmla="*/ 58 h 315"/>
                  <a:gd name="T58" fmla="*/ 123 w 415"/>
                  <a:gd name="T59" fmla="*/ 73 h 315"/>
                  <a:gd name="T60" fmla="*/ 155 w 415"/>
                  <a:gd name="T61" fmla="*/ 84 h 315"/>
                  <a:gd name="T62" fmla="*/ 120 w 415"/>
                  <a:gd name="T63" fmla="*/ 95 h 315"/>
                  <a:gd name="T64" fmla="*/ 170 w 415"/>
                  <a:gd name="T65" fmla="*/ 93 h 315"/>
                  <a:gd name="T66" fmla="*/ 158 w 415"/>
                  <a:gd name="T67" fmla="*/ 115 h 315"/>
                  <a:gd name="T68" fmla="*/ 173 w 415"/>
                  <a:gd name="T69" fmla="*/ 118 h 315"/>
                  <a:gd name="T70" fmla="*/ 238 w 415"/>
                  <a:gd name="T71" fmla="*/ 101 h 315"/>
                  <a:gd name="T72" fmla="*/ 214 w 415"/>
                  <a:gd name="T73" fmla="*/ 125 h 315"/>
                  <a:gd name="T74" fmla="*/ 164 w 415"/>
                  <a:gd name="T75" fmla="*/ 129 h 315"/>
                  <a:gd name="T76" fmla="*/ 151 w 415"/>
                  <a:gd name="T77" fmla="*/ 154 h 315"/>
                  <a:gd name="T78" fmla="*/ 120 w 415"/>
                  <a:gd name="T79" fmla="*/ 146 h 315"/>
                  <a:gd name="T80" fmla="*/ 108 w 415"/>
                  <a:gd name="T81" fmla="*/ 178 h 315"/>
                  <a:gd name="T82" fmla="*/ 123 w 415"/>
                  <a:gd name="T83" fmla="*/ 198 h 315"/>
                  <a:gd name="T84" fmla="*/ 81 w 415"/>
                  <a:gd name="T85" fmla="*/ 191 h 315"/>
                  <a:gd name="T86" fmla="*/ 71 w 415"/>
                  <a:gd name="T87" fmla="*/ 217 h 315"/>
                  <a:gd name="T88" fmla="*/ 90 w 415"/>
                  <a:gd name="T89" fmla="*/ 221 h 315"/>
                  <a:gd name="T90" fmla="*/ 78 w 415"/>
                  <a:gd name="T91" fmla="*/ 240 h 315"/>
                  <a:gd name="T92" fmla="*/ 99 w 415"/>
                  <a:gd name="T93" fmla="*/ 242 h 315"/>
                  <a:gd name="T94" fmla="*/ 66 w 415"/>
                  <a:gd name="T95" fmla="*/ 251 h 315"/>
                  <a:gd name="T96" fmla="*/ 46 w 415"/>
                  <a:gd name="T97" fmla="*/ 243 h 315"/>
                  <a:gd name="T98" fmla="*/ 43 w 415"/>
                  <a:gd name="T99" fmla="*/ 261 h 315"/>
                  <a:gd name="T100" fmla="*/ 1 w 415"/>
                  <a:gd name="T101" fmla="*/ 276 h 315"/>
                  <a:gd name="T102" fmla="*/ 13 w 415"/>
                  <a:gd name="T103" fmla="*/ 288 h 315"/>
                  <a:gd name="T104" fmla="*/ 27 w 415"/>
                  <a:gd name="T105" fmla="*/ 286 h 315"/>
                  <a:gd name="T106" fmla="*/ 45 w 415"/>
                  <a:gd name="T107" fmla="*/ 301 h 315"/>
                  <a:gd name="T108" fmla="*/ 60 w 415"/>
                  <a:gd name="T109" fmla="*/ 285 h 315"/>
                  <a:gd name="T110" fmla="*/ 69 w 415"/>
                  <a:gd name="T111" fmla="*/ 302 h 315"/>
                  <a:gd name="T112" fmla="*/ 84 w 415"/>
                  <a:gd name="T113" fmla="*/ 302 h 315"/>
                  <a:gd name="T114" fmla="*/ 117 w 415"/>
                  <a:gd name="T115" fmla="*/ 308 h 315"/>
                  <a:gd name="T116" fmla="*/ 117 w 415"/>
                  <a:gd name="T117" fmla="*/ 285 h 315"/>
                  <a:gd name="T118" fmla="*/ 96 w 415"/>
                  <a:gd name="T119" fmla="*/ 266 h 315"/>
                  <a:gd name="T120" fmla="*/ 131 w 415"/>
                  <a:gd name="T121" fmla="*/ 270 h 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15" h="315">
                    <a:moveTo>
                      <a:pt x="153" y="247"/>
                    </a:moveTo>
                    <a:lnTo>
                      <a:pt x="161" y="248"/>
                    </a:lnTo>
                    <a:lnTo>
                      <a:pt x="162" y="250"/>
                    </a:lnTo>
                    <a:lnTo>
                      <a:pt x="165" y="250"/>
                    </a:lnTo>
                    <a:lnTo>
                      <a:pt x="169" y="248"/>
                    </a:lnTo>
                    <a:lnTo>
                      <a:pt x="172" y="248"/>
                    </a:lnTo>
                    <a:lnTo>
                      <a:pt x="175" y="250"/>
                    </a:lnTo>
                    <a:lnTo>
                      <a:pt x="176" y="250"/>
                    </a:lnTo>
                    <a:lnTo>
                      <a:pt x="178" y="248"/>
                    </a:lnTo>
                    <a:lnTo>
                      <a:pt x="180" y="247"/>
                    </a:lnTo>
                    <a:lnTo>
                      <a:pt x="178" y="247"/>
                    </a:lnTo>
                    <a:lnTo>
                      <a:pt x="168" y="241"/>
                    </a:lnTo>
                    <a:lnTo>
                      <a:pt x="166" y="237"/>
                    </a:lnTo>
                    <a:lnTo>
                      <a:pt x="170" y="236"/>
                    </a:lnTo>
                    <a:lnTo>
                      <a:pt x="173" y="236"/>
                    </a:lnTo>
                    <a:lnTo>
                      <a:pt x="175" y="237"/>
                    </a:lnTo>
                    <a:lnTo>
                      <a:pt x="178" y="236"/>
                    </a:lnTo>
                    <a:lnTo>
                      <a:pt x="183" y="241"/>
                    </a:lnTo>
                    <a:lnTo>
                      <a:pt x="184" y="241"/>
                    </a:lnTo>
                    <a:lnTo>
                      <a:pt x="187" y="237"/>
                    </a:lnTo>
                    <a:lnTo>
                      <a:pt x="190" y="237"/>
                    </a:lnTo>
                    <a:lnTo>
                      <a:pt x="190" y="236"/>
                    </a:lnTo>
                    <a:lnTo>
                      <a:pt x="190" y="234"/>
                    </a:lnTo>
                    <a:lnTo>
                      <a:pt x="186" y="232"/>
                    </a:lnTo>
                    <a:lnTo>
                      <a:pt x="184" y="230"/>
                    </a:lnTo>
                    <a:lnTo>
                      <a:pt x="183" y="229"/>
                    </a:lnTo>
                    <a:lnTo>
                      <a:pt x="180" y="228"/>
                    </a:lnTo>
                    <a:lnTo>
                      <a:pt x="179" y="225"/>
                    </a:lnTo>
                    <a:lnTo>
                      <a:pt x="185" y="225"/>
                    </a:lnTo>
                    <a:lnTo>
                      <a:pt x="187" y="226"/>
                    </a:lnTo>
                    <a:lnTo>
                      <a:pt x="188" y="228"/>
                    </a:lnTo>
                    <a:lnTo>
                      <a:pt x="190" y="228"/>
                    </a:lnTo>
                    <a:lnTo>
                      <a:pt x="192" y="228"/>
                    </a:lnTo>
                    <a:lnTo>
                      <a:pt x="194" y="229"/>
                    </a:lnTo>
                    <a:lnTo>
                      <a:pt x="198" y="226"/>
                    </a:lnTo>
                    <a:lnTo>
                      <a:pt x="199" y="226"/>
                    </a:lnTo>
                    <a:lnTo>
                      <a:pt x="200" y="222"/>
                    </a:lnTo>
                    <a:lnTo>
                      <a:pt x="203" y="217"/>
                    </a:lnTo>
                    <a:lnTo>
                      <a:pt x="203" y="215"/>
                    </a:lnTo>
                    <a:lnTo>
                      <a:pt x="201" y="213"/>
                    </a:lnTo>
                    <a:lnTo>
                      <a:pt x="199" y="211"/>
                    </a:lnTo>
                    <a:lnTo>
                      <a:pt x="197" y="212"/>
                    </a:lnTo>
                    <a:lnTo>
                      <a:pt x="193" y="212"/>
                    </a:lnTo>
                    <a:lnTo>
                      <a:pt x="188" y="213"/>
                    </a:lnTo>
                    <a:lnTo>
                      <a:pt x="190" y="208"/>
                    </a:lnTo>
                    <a:lnTo>
                      <a:pt x="194" y="207"/>
                    </a:lnTo>
                    <a:lnTo>
                      <a:pt x="197" y="207"/>
                    </a:lnTo>
                    <a:lnTo>
                      <a:pt x="193" y="204"/>
                    </a:lnTo>
                    <a:lnTo>
                      <a:pt x="191" y="203"/>
                    </a:lnTo>
                    <a:lnTo>
                      <a:pt x="188" y="203"/>
                    </a:lnTo>
                    <a:lnTo>
                      <a:pt x="187" y="203"/>
                    </a:lnTo>
                    <a:lnTo>
                      <a:pt x="186" y="203"/>
                    </a:lnTo>
                    <a:lnTo>
                      <a:pt x="184" y="204"/>
                    </a:lnTo>
                    <a:lnTo>
                      <a:pt x="183" y="204"/>
                    </a:lnTo>
                    <a:lnTo>
                      <a:pt x="183" y="204"/>
                    </a:lnTo>
                    <a:lnTo>
                      <a:pt x="178" y="204"/>
                    </a:lnTo>
                    <a:lnTo>
                      <a:pt x="178" y="199"/>
                    </a:lnTo>
                    <a:lnTo>
                      <a:pt x="173" y="197"/>
                    </a:lnTo>
                    <a:lnTo>
                      <a:pt x="171" y="192"/>
                    </a:lnTo>
                    <a:lnTo>
                      <a:pt x="177" y="195"/>
                    </a:lnTo>
                    <a:lnTo>
                      <a:pt x="183" y="196"/>
                    </a:lnTo>
                    <a:lnTo>
                      <a:pt x="185" y="198"/>
                    </a:lnTo>
                    <a:lnTo>
                      <a:pt x="185" y="199"/>
                    </a:lnTo>
                    <a:lnTo>
                      <a:pt x="188" y="198"/>
                    </a:lnTo>
                    <a:lnTo>
                      <a:pt x="194" y="198"/>
                    </a:lnTo>
                    <a:lnTo>
                      <a:pt x="197" y="200"/>
                    </a:lnTo>
                    <a:lnTo>
                      <a:pt x="197" y="199"/>
                    </a:lnTo>
                    <a:lnTo>
                      <a:pt x="192" y="197"/>
                    </a:lnTo>
                    <a:lnTo>
                      <a:pt x="185" y="196"/>
                    </a:lnTo>
                    <a:lnTo>
                      <a:pt x="180" y="195"/>
                    </a:lnTo>
                    <a:lnTo>
                      <a:pt x="182" y="191"/>
                    </a:lnTo>
                    <a:lnTo>
                      <a:pt x="185" y="190"/>
                    </a:lnTo>
                    <a:lnTo>
                      <a:pt x="187" y="191"/>
                    </a:lnTo>
                    <a:lnTo>
                      <a:pt x="187" y="189"/>
                    </a:lnTo>
                    <a:lnTo>
                      <a:pt x="183" y="188"/>
                    </a:lnTo>
                    <a:lnTo>
                      <a:pt x="183" y="184"/>
                    </a:lnTo>
                    <a:lnTo>
                      <a:pt x="187" y="182"/>
                    </a:lnTo>
                    <a:lnTo>
                      <a:pt x="188" y="184"/>
                    </a:lnTo>
                    <a:lnTo>
                      <a:pt x="191" y="185"/>
                    </a:lnTo>
                    <a:lnTo>
                      <a:pt x="191" y="184"/>
                    </a:lnTo>
                    <a:lnTo>
                      <a:pt x="190" y="183"/>
                    </a:lnTo>
                    <a:lnTo>
                      <a:pt x="192" y="180"/>
                    </a:lnTo>
                    <a:lnTo>
                      <a:pt x="195" y="183"/>
                    </a:lnTo>
                    <a:lnTo>
                      <a:pt x="195" y="185"/>
                    </a:lnTo>
                    <a:lnTo>
                      <a:pt x="198" y="188"/>
                    </a:lnTo>
                    <a:lnTo>
                      <a:pt x="205" y="189"/>
                    </a:lnTo>
                    <a:lnTo>
                      <a:pt x="205" y="189"/>
                    </a:lnTo>
                    <a:lnTo>
                      <a:pt x="202" y="184"/>
                    </a:lnTo>
                    <a:lnTo>
                      <a:pt x="199" y="183"/>
                    </a:lnTo>
                    <a:lnTo>
                      <a:pt x="195" y="181"/>
                    </a:lnTo>
                    <a:lnTo>
                      <a:pt x="194" y="177"/>
                    </a:lnTo>
                    <a:lnTo>
                      <a:pt x="198" y="175"/>
                    </a:lnTo>
                    <a:lnTo>
                      <a:pt x="200" y="178"/>
                    </a:lnTo>
                    <a:lnTo>
                      <a:pt x="205" y="178"/>
                    </a:lnTo>
                    <a:lnTo>
                      <a:pt x="206" y="181"/>
                    </a:lnTo>
                    <a:lnTo>
                      <a:pt x="207" y="182"/>
                    </a:lnTo>
                    <a:lnTo>
                      <a:pt x="208" y="182"/>
                    </a:lnTo>
                    <a:lnTo>
                      <a:pt x="210" y="185"/>
                    </a:lnTo>
                    <a:lnTo>
                      <a:pt x="214" y="187"/>
                    </a:lnTo>
                    <a:lnTo>
                      <a:pt x="215" y="188"/>
                    </a:lnTo>
                    <a:lnTo>
                      <a:pt x="215" y="188"/>
                    </a:lnTo>
                    <a:lnTo>
                      <a:pt x="217" y="185"/>
                    </a:lnTo>
                    <a:lnTo>
                      <a:pt x="221" y="185"/>
                    </a:lnTo>
                    <a:lnTo>
                      <a:pt x="223" y="188"/>
                    </a:lnTo>
                    <a:lnTo>
                      <a:pt x="223" y="185"/>
                    </a:lnTo>
                    <a:lnTo>
                      <a:pt x="227" y="184"/>
                    </a:lnTo>
                    <a:lnTo>
                      <a:pt x="230" y="188"/>
                    </a:lnTo>
                    <a:lnTo>
                      <a:pt x="231" y="188"/>
                    </a:lnTo>
                    <a:lnTo>
                      <a:pt x="232" y="188"/>
                    </a:lnTo>
                    <a:lnTo>
                      <a:pt x="232" y="180"/>
                    </a:lnTo>
                    <a:lnTo>
                      <a:pt x="227" y="174"/>
                    </a:lnTo>
                    <a:lnTo>
                      <a:pt x="224" y="174"/>
                    </a:lnTo>
                    <a:lnTo>
                      <a:pt x="223" y="175"/>
                    </a:lnTo>
                    <a:lnTo>
                      <a:pt x="220" y="173"/>
                    </a:lnTo>
                    <a:lnTo>
                      <a:pt x="221" y="169"/>
                    </a:lnTo>
                    <a:lnTo>
                      <a:pt x="227" y="169"/>
                    </a:lnTo>
                    <a:lnTo>
                      <a:pt x="229" y="169"/>
                    </a:lnTo>
                    <a:lnTo>
                      <a:pt x="231" y="168"/>
                    </a:lnTo>
                    <a:lnTo>
                      <a:pt x="233" y="171"/>
                    </a:lnTo>
                    <a:lnTo>
                      <a:pt x="233" y="174"/>
                    </a:lnTo>
                    <a:lnTo>
                      <a:pt x="235" y="175"/>
                    </a:lnTo>
                    <a:lnTo>
                      <a:pt x="239" y="175"/>
                    </a:lnTo>
                    <a:lnTo>
                      <a:pt x="239" y="181"/>
                    </a:lnTo>
                    <a:lnTo>
                      <a:pt x="240" y="182"/>
                    </a:lnTo>
                    <a:lnTo>
                      <a:pt x="243" y="182"/>
                    </a:lnTo>
                    <a:lnTo>
                      <a:pt x="244" y="184"/>
                    </a:lnTo>
                    <a:lnTo>
                      <a:pt x="251" y="184"/>
                    </a:lnTo>
                    <a:lnTo>
                      <a:pt x="255" y="184"/>
                    </a:lnTo>
                    <a:lnTo>
                      <a:pt x="259" y="180"/>
                    </a:lnTo>
                    <a:lnTo>
                      <a:pt x="259" y="178"/>
                    </a:lnTo>
                    <a:lnTo>
                      <a:pt x="259" y="178"/>
                    </a:lnTo>
                    <a:lnTo>
                      <a:pt x="257" y="180"/>
                    </a:lnTo>
                    <a:lnTo>
                      <a:pt x="254" y="177"/>
                    </a:lnTo>
                    <a:lnTo>
                      <a:pt x="257" y="175"/>
                    </a:lnTo>
                    <a:lnTo>
                      <a:pt x="261" y="174"/>
                    </a:lnTo>
                    <a:lnTo>
                      <a:pt x="265" y="174"/>
                    </a:lnTo>
                    <a:lnTo>
                      <a:pt x="267" y="173"/>
                    </a:lnTo>
                    <a:lnTo>
                      <a:pt x="267" y="171"/>
                    </a:lnTo>
                    <a:lnTo>
                      <a:pt x="266" y="169"/>
                    </a:lnTo>
                    <a:lnTo>
                      <a:pt x="259" y="169"/>
                    </a:lnTo>
                    <a:lnTo>
                      <a:pt x="251" y="168"/>
                    </a:lnTo>
                    <a:lnTo>
                      <a:pt x="252" y="165"/>
                    </a:lnTo>
                    <a:lnTo>
                      <a:pt x="255" y="165"/>
                    </a:lnTo>
                    <a:lnTo>
                      <a:pt x="257" y="161"/>
                    </a:lnTo>
                    <a:lnTo>
                      <a:pt x="260" y="163"/>
                    </a:lnTo>
                    <a:lnTo>
                      <a:pt x="260" y="165"/>
                    </a:lnTo>
                    <a:lnTo>
                      <a:pt x="260" y="165"/>
                    </a:lnTo>
                    <a:lnTo>
                      <a:pt x="262" y="163"/>
                    </a:lnTo>
                    <a:lnTo>
                      <a:pt x="268" y="166"/>
                    </a:lnTo>
                    <a:lnTo>
                      <a:pt x="270" y="163"/>
                    </a:lnTo>
                    <a:lnTo>
                      <a:pt x="274" y="166"/>
                    </a:lnTo>
                    <a:lnTo>
                      <a:pt x="274" y="166"/>
                    </a:lnTo>
                    <a:lnTo>
                      <a:pt x="276" y="163"/>
                    </a:lnTo>
                    <a:lnTo>
                      <a:pt x="276" y="162"/>
                    </a:lnTo>
                    <a:lnTo>
                      <a:pt x="272" y="160"/>
                    </a:lnTo>
                    <a:lnTo>
                      <a:pt x="274" y="156"/>
                    </a:lnTo>
                    <a:lnTo>
                      <a:pt x="275" y="155"/>
                    </a:lnTo>
                    <a:lnTo>
                      <a:pt x="274" y="148"/>
                    </a:lnTo>
                    <a:lnTo>
                      <a:pt x="279" y="153"/>
                    </a:lnTo>
                    <a:lnTo>
                      <a:pt x="279" y="156"/>
                    </a:lnTo>
                    <a:lnTo>
                      <a:pt x="277" y="158"/>
                    </a:lnTo>
                    <a:lnTo>
                      <a:pt x="277" y="159"/>
                    </a:lnTo>
                    <a:lnTo>
                      <a:pt x="279" y="159"/>
                    </a:lnTo>
                    <a:lnTo>
                      <a:pt x="281" y="158"/>
                    </a:lnTo>
                    <a:lnTo>
                      <a:pt x="288" y="158"/>
                    </a:lnTo>
                    <a:lnTo>
                      <a:pt x="289" y="155"/>
                    </a:lnTo>
                    <a:lnTo>
                      <a:pt x="292" y="153"/>
                    </a:lnTo>
                    <a:lnTo>
                      <a:pt x="292" y="149"/>
                    </a:lnTo>
                    <a:lnTo>
                      <a:pt x="294" y="148"/>
                    </a:lnTo>
                    <a:lnTo>
                      <a:pt x="297" y="148"/>
                    </a:lnTo>
                    <a:lnTo>
                      <a:pt x="299" y="146"/>
                    </a:lnTo>
                    <a:lnTo>
                      <a:pt x="302" y="146"/>
                    </a:lnTo>
                    <a:lnTo>
                      <a:pt x="304" y="145"/>
                    </a:lnTo>
                    <a:lnTo>
                      <a:pt x="310" y="144"/>
                    </a:lnTo>
                    <a:lnTo>
                      <a:pt x="312" y="141"/>
                    </a:lnTo>
                    <a:lnTo>
                      <a:pt x="318" y="140"/>
                    </a:lnTo>
                    <a:lnTo>
                      <a:pt x="321" y="137"/>
                    </a:lnTo>
                    <a:lnTo>
                      <a:pt x="325" y="138"/>
                    </a:lnTo>
                    <a:lnTo>
                      <a:pt x="327" y="137"/>
                    </a:lnTo>
                    <a:lnTo>
                      <a:pt x="329" y="137"/>
                    </a:lnTo>
                    <a:lnTo>
                      <a:pt x="334" y="134"/>
                    </a:lnTo>
                    <a:lnTo>
                      <a:pt x="337" y="131"/>
                    </a:lnTo>
                    <a:lnTo>
                      <a:pt x="340" y="131"/>
                    </a:lnTo>
                    <a:lnTo>
                      <a:pt x="342" y="127"/>
                    </a:lnTo>
                    <a:lnTo>
                      <a:pt x="349" y="126"/>
                    </a:lnTo>
                    <a:lnTo>
                      <a:pt x="350" y="125"/>
                    </a:lnTo>
                    <a:lnTo>
                      <a:pt x="355" y="123"/>
                    </a:lnTo>
                    <a:lnTo>
                      <a:pt x="357" y="118"/>
                    </a:lnTo>
                    <a:lnTo>
                      <a:pt x="358" y="116"/>
                    </a:lnTo>
                    <a:lnTo>
                      <a:pt x="355" y="116"/>
                    </a:lnTo>
                    <a:lnTo>
                      <a:pt x="351" y="117"/>
                    </a:lnTo>
                    <a:lnTo>
                      <a:pt x="349" y="116"/>
                    </a:lnTo>
                    <a:lnTo>
                      <a:pt x="347" y="116"/>
                    </a:lnTo>
                    <a:lnTo>
                      <a:pt x="341" y="121"/>
                    </a:lnTo>
                    <a:lnTo>
                      <a:pt x="333" y="122"/>
                    </a:lnTo>
                    <a:lnTo>
                      <a:pt x="321" y="123"/>
                    </a:lnTo>
                    <a:lnTo>
                      <a:pt x="317" y="123"/>
                    </a:lnTo>
                    <a:lnTo>
                      <a:pt x="309" y="123"/>
                    </a:lnTo>
                    <a:lnTo>
                      <a:pt x="304" y="125"/>
                    </a:lnTo>
                    <a:lnTo>
                      <a:pt x="303" y="122"/>
                    </a:lnTo>
                    <a:lnTo>
                      <a:pt x="298" y="123"/>
                    </a:lnTo>
                    <a:lnTo>
                      <a:pt x="302" y="117"/>
                    </a:lnTo>
                    <a:lnTo>
                      <a:pt x="305" y="116"/>
                    </a:lnTo>
                    <a:lnTo>
                      <a:pt x="307" y="117"/>
                    </a:lnTo>
                    <a:lnTo>
                      <a:pt x="312" y="115"/>
                    </a:lnTo>
                    <a:lnTo>
                      <a:pt x="312" y="118"/>
                    </a:lnTo>
                    <a:lnTo>
                      <a:pt x="316" y="118"/>
                    </a:lnTo>
                    <a:lnTo>
                      <a:pt x="320" y="117"/>
                    </a:lnTo>
                    <a:lnTo>
                      <a:pt x="324" y="117"/>
                    </a:lnTo>
                    <a:lnTo>
                      <a:pt x="332" y="116"/>
                    </a:lnTo>
                    <a:lnTo>
                      <a:pt x="346" y="111"/>
                    </a:lnTo>
                    <a:lnTo>
                      <a:pt x="346" y="110"/>
                    </a:lnTo>
                    <a:lnTo>
                      <a:pt x="346" y="109"/>
                    </a:lnTo>
                    <a:lnTo>
                      <a:pt x="340" y="108"/>
                    </a:lnTo>
                    <a:lnTo>
                      <a:pt x="329" y="107"/>
                    </a:lnTo>
                    <a:lnTo>
                      <a:pt x="325" y="101"/>
                    </a:lnTo>
                    <a:lnTo>
                      <a:pt x="333" y="103"/>
                    </a:lnTo>
                    <a:lnTo>
                      <a:pt x="334" y="103"/>
                    </a:lnTo>
                    <a:lnTo>
                      <a:pt x="334" y="103"/>
                    </a:lnTo>
                    <a:lnTo>
                      <a:pt x="331" y="100"/>
                    </a:lnTo>
                    <a:lnTo>
                      <a:pt x="329" y="92"/>
                    </a:lnTo>
                    <a:lnTo>
                      <a:pt x="335" y="99"/>
                    </a:lnTo>
                    <a:lnTo>
                      <a:pt x="340" y="103"/>
                    </a:lnTo>
                    <a:lnTo>
                      <a:pt x="340" y="103"/>
                    </a:lnTo>
                    <a:lnTo>
                      <a:pt x="342" y="102"/>
                    </a:lnTo>
                    <a:lnTo>
                      <a:pt x="344" y="104"/>
                    </a:lnTo>
                    <a:lnTo>
                      <a:pt x="350" y="104"/>
                    </a:lnTo>
                    <a:lnTo>
                      <a:pt x="353" y="106"/>
                    </a:lnTo>
                    <a:lnTo>
                      <a:pt x="354" y="106"/>
                    </a:lnTo>
                    <a:lnTo>
                      <a:pt x="354" y="101"/>
                    </a:lnTo>
                    <a:lnTo>
                      <a:pt x="359" y="102"/>
                    </a:lnTo>
                    <a:lnTo>
                      <a:pt x="363" y="104"/>
                    </a:lnTo>
                    <a:lnTo>
                      <a:pt x="366" y="106"/>
                    </a:lnTo>
                    <a:lnTo>
                      <a:pt x="368" y="106"/>
                    </a:lnTo>
                    <a:lnTo>
                      <a:pt x="369" y="102"/>
                    </a:lnTo>
                    <a:lnTo>
                      <a:pt x="372" y="104"/>
                    </a:lnTo>
                    <a:lnTo>
                      <a:pt x="376" y="104"/>
                    </a:lnTo>
                    <a:lnTo>
                      <a:pt x="380" y="103"/>
                    </a:lnTo>
                    <a:lnTo>
                      <a:pt x="383" y="102"/>
                    </a:lnTo>
                    <a:lnTo>
                      <a:pt x="386" y="100"/>
                    </a:lnTo>
                    <a:lnTo>
                      <a:pt x="395" y="95"/>
                    </a:lnTo>
                    <a:lnTo>
                      <a:pt x="396" y="94"/>
                    </a:lnTo>
                    <a:lnTo>
                      <a:pt x="396" y="93"/>
                    </a:lnTo>
                    <a:lnTo>
                      <a:pt x="401" y="90"/>
                    </a:lnTo>
                    <a:lnTo>
                      <a:pt x="403" y="92"/>
                    </a:lnTo>
                    <a:lnTo>
                      <a:pt x="405" y="90"/>
                    </a:lnTo>
                    <a:lnTo>
                      <a:pt x="410" y="87"/>
                    </a:lnTo>
                    <a:lnTo>
                      <a:pt x="414" y="81"/>
                    </a:lnTo>
                    <a:lnTo>
                      <a:pt x="415" y="74"/>
                    </a:lnTo>
                    <a:lnTo>
                      <a:pt x="415" y="70"/>
                    </a:lnTo>
                    <a:lnTo>
                      <a:pt x="413" y="67"/>
                    </a:lnTo>
                    <a:lnTo>
                      <a:pt x="410" y="65"/>
                    </a:lnTo>
                    <a:lnTo>
                      <a:pt x="409" y="65"/>
                    </a:lnTo>
                    <a:lnTo>
                      <a:pt x="408" y="66"/>
                    </a:lnTo>
                    <a:lnTo>
                      <a:pt x="406" y="66"/>
                    </a:lnTo>
                    <a:lnTo>
                      <a:pt x="403" y="68"/>
                    </a:lnTo>
                    <a:lnTo>
                      <a:pt x="400" y="70"/>
                    </a:lnTo>
                    <a:lnTo>
                      <a:pt x="398" y="67"/>
                    </a:lnTo>
                    <a:lnTo>
                      <a:pt x="402" y="63"/>
                    </a:lnTo>
                    <a:lnTo>
                      <a:pt x="402" y="59"/>
                    </a:lnTo>
                    <a:lnTo>
                      <a:pt x="406" y="58"/>
                    </a:lnTo>
                    <a:lnTo>
                      <a:pt x="406" y="55"/>
                    </a:lnTo>
                    <a:lnTo>
                      <a:pt x="405" y="52"/>
                    </a:lnTo>
                    <a:lnTo>
                      <a:pt x="402" y="51"/>
                    </a:lnTo>
                    <a:lnTo>
                      <a:pt x="406" y="49"/>
                    </a:lnTo>
                    <a:lnTo>
                      <a:pt x="407" y="44"/>
                    </a:lnTo>
                    <a:lnTo>
                      <a:pt x="406" y="44"/>
                    </a:lnTo>
                    <a:lnTo>
                      <a:pt x="403" y="44"/>
                    </a:lnTo>
                    <a:lnTo>
                      <a:pt x="403" y="46"/>
                    </a:lnTo>
                    <a:lnTo>
                      <a:pt x="401" y="49"/>
                    </a:lnTo>
                    <a:lnTo>
                      <a:pt x="398" y="50"/>
                    </a:lnTo>
                    <a:lnTo>
                      <a:pt x="395" y="46"/>
                    </a:lnTo>
                    <a:lnTo>
                      <a:pt x="396" y="44"/>
                    </a:lnTo>
                    <a:lnTo>
                      <a:pt x="398" y="43"/>
                    </a:lnTo>
                    <a:lnTo>
                      <a:pt x="398" y="41"/>
                    </a:lnTo>
                    <a:lnTo>
                      <a:pt x="396" y="42"/>
                    </a:lnTo>
                    <a:lnTo>
                      <a:pt x="395" y="45"/>
                    </a:lnTo>
                    <a:lnTo>
                      <a:pt x="392" y="48"/>
                    </a:lnTo>
                    <a:lnTo>
                      <a:pt x="389" y="44"/>
                    </a:lnTo>
                    <a:lnTo>
                      <a:pt x="392" y="41"/>
                    </a:lnTo>
                    <a:lnTo>
                      <a:pt x="391" y="40"/>
                    </a:lnTo>
                    <a:lnTo>
                      <a:pt x="388" y="40"/>
                    </a:lnTo>
                    <a:lnTo>
                      <a:pt x="385" y="42"/>
                    </a:lnTo>
                    <a:lnTo>
                      <a:pt x="384" y="45"/>
                    </a:lnTo>
                    <a:lnTo>
                      <a:pt x="379" y="45"/>
                    </a:lnTo>
                    <a:lnTo>
                      <a:pt x="379" y="45"/>
                    </a:lnTo>
                    <a:lnTo>
                      <a:pt x="377" y="49"/>
                    </a:lnTo>
                    <a:lnTo>
                      <a:pt x="373" y="49"/>
                    </a:lnTo>
                    <a:lnTo>
                      <a:pt x="371" y="48"/>
                    </a:lnTo>
                    <a:lnTo>
                      <a:pt x="365" y="46"/>
                    </a:lnTo>
                    <a:lnTo>
                      <a:pt x="348" y="48"/>
                    </a:lnTo>
                    <a:lnTo>
                      <a:pt x="363" y="43"/>
                    </a:lnTo>
                    <a:lnTo>
                      <a:pt x="364" y="41"/>
                    </a:lnTo>
                    <a:lnTo>
                      <a:pt x="368" y="42"/>
                    </a:lnTo>
                    <a:lnTo>
                      <a:pt x="369" y="42"/>
                    </a:lnTo>
                    <a:lnTo>
                      <a:pt x="373" y="40"/>
                    </a:lnTo>
                    <a:lnTo>
                      <a:pt x="377" y="40"/>
                    </a:lnTo>
                    <a:lnTo>
                      <a:pt x="380" y="36"/>
                    </a:lnTo>
                    <a:lnTo>
                      <a:pt x="385" y="34"/>
                    </a:lnTo>
                    <a:lnTo>
                      <a:pt x="386" y="33"/>
                    </a:lnTo>
                    <a:lnTo>
                      <a:pt x="386" y="33"/>
                    </a:lnTo>
                    <a:lnTo>
                      <a:pt x="384" y="33"/>
                    </a:lnTo>
                    <a:lnTo>
                      <a:pt x="378" y="29"/>
                    </a:lnTo>
                    <a:lnTo>
                      <a:pt x="377" y="27"/>
                    </a:lnTo>
                    <a:lnTo>
                      <a:pt x="374" y="29"/>
                    </a:lnTo>
                    <a:lnTo>
                      <a:pt x="372" y="30"/>
                    </a:lnTo>
                    <a:lnTo>
                      <a:pt x="369" y="29"/>
                    </a:lnTo>
                    <a:lnTo>
                      <a:pt x="368" y="26"/>
                    </a:lnTo>
                    <a:lnTo>
                      <a:pt x="370" y="25"/>
                    </a:lnTo>
                    <a:lnTo>
                      <a:pt x="370" y="23"/>
                    </a:lnTo>
                    <a:lnTo>
                      <a:pt x="366" y="25"/>
                    </a:lnTo>
                    <a:lnTo>
                      <a:pt x="365" y="27"/>
                    </a:lnTo>
                    <a:lnTo>
                      <a:pt x="362" y="26"/>
                    </a:lnTo>
                    <a:lnTo>
                      <a:pt x="361" y="23"/>
                    </a:lnTo>
                    <a:lnTo>
                      <a:pt x="359" y="23"/>
                    </a:lnTo>
                    <a:lnTo>
                      <a:pt x="357" y="26"/>
                    </a:lnTo>
                    <a:lnTo>
                      <a:pt x="354" y="22"/>
                    </a:lnTo>
                    <a:lnTo>
                      <a:pt x="356" y="20"/>
                    </a:lnTo>
                    <a:lnTo>
                      <a:pt x="355" y="16"/>
                    </a:lnTo>
                    <a:lnTo>
                      <a:pt x="357" y="16"/>
                    </a:lnTo>
                    <a:lnTo>
                      <a:pt x="358" y="16"/>
                    </a:lnTo>
                    <a:lnTo>
                      <a:pt x="357" y="15"/>
                    </a:lnTo>
                    <a:lnTo>
                      <a:pt x="351" y="14"/>
                    </a:lnTo>
                    <a:lnTo>
                      <a:pt x="347" y="12"/>
                    </a:lnTo>
                    <a:lnTo>
                      <a:pt x="344" y="13"/>
                    </a:lnTo>
                    <a:lnTo>
                      <a:pt x="342" y="15"/>
                    </a:lnTo>
                    <a:lnTo>
                      <a:pt x="341" y="18"/>
                    </a:lnTo>
                    <a:lnTo>
                      <a:pt x="339" y="20"/>
                    </a:lnTo>
                    <a:lnTo>
                      <a:pt x="335" y="15"/>
                    </a:lnTo>
                    <a:lnTo>
                      <a:pt x="339" y="12"/>
                    </a:lnTo>
                    <a:lnTo>
                      <a:pt x="336" y="11"/>
                    </a:lnTo>
                    <a:lnTo>
                      <a:pt x="333" y="9"/>
                    </a:lnTo>
                    <a:lnTo>
                      <a:pt x="331" y="9"/>
                    </a:lnTo>
                    <a:lnTo>
                      <a:pt x="329" y="12"/>
                    </a:lnTo>
                    <a:lnTo>
                      <a:pt x="324" y="15"/>
                    </a:lnTo>
                    <a:lnTo>
                      <a:pt x="320" y="19"/>
                    </a:lnTo>
                    <a:lnTo>
                      <a:pt x="317" y="20"/>
                    </a:lnTo>
                    <a:lnTo>
                      <a:pt x="316" y="16"/>
                    </a:lnTo>
                    <a:lnTo>
                      <a:pt x="317" y="13"/>
                    </a:lnTo>
                    <a:lnTo>
                      <a:pt x="317" y="9"/>
                    </a:lnTo>
                    <a:lnTo>
                      <a:pt x="316" y="8"/>
                    </a:lnTo>
                    <a:lnTo>
                      <a:pt x="316" y="6"/>
                    </a:lnTo>
                    <a:lnTo>
                      <a:pt x="312" y="4"/>
                    </a:lnTo>
                    <a:lnTo>
                      <a:pt x="309" y="5"/>
                    </a:lnTo>
                    <a:lnTo>
                      <a:pt x="304" y="4"/>
                    </a:lnTo>
                    <a:lnTo>
                      <a:pt x="303" y="1"/>
                    </a:lnTo>
                    <a:lnTo>
                      <a:pt x="299" y="0"/>
                    </a:lnTo>
                    <a:lnTo>
                      <a:pt x="296" y="3"/>
                    </a:lnTo>
                    <a:lnTo>
                      <a:pt x="292" y="1"/>
                    </a:lnTo>
                    <a:lnTo>
                      <a:pt x="290" y="1"/>
                    </a:lnTo>
                    <a:lnTo>
                      <a:pt x="289" y="0"/>
                    </a:lnTo>
                    <a:lnTo>
                      <a:pt x="288" y="0"/>
                    </a:lnTo>
                    <a:lnTo>
                      <a:pt x="288" y="4"/>
                    </a:lnTo>
                    <a:lnTo>
                      <a:pt x="290" y="9"/>
                    </a:lnTo>
                    <a:lnTo>
                      <a:pt x="288" y="15"/>
                    </a:lnTo>
                    <a:lnTo>
                      <a:pt x="288" y="20"/>
                    </a:lnTo>
                    <a:lnTo>
                      <a:pt x="285" y="22"/>
                    </a:lnTo>
                    <a:lnTo>
                      <a:pt x="283" y="21"/>
                    </a:lnTo>
                    <a:lnTo>
                      <a:pt x="280" y="22"/>
                    </a:lnTo>
                    <a:lnTo>
                      <a:pt x="276" y="20"/>
                    </a:lnTo>
                    <a:lnTo>
                      <a:pt x="279" y="18"/>
                    </a:lnTo>
                    <a:lnTo>
                      <a:pt x="277" y="12"/>
                    </a:lnTo>
                    <a:lnTo>
                      <a:pt x="279" y="9"/>
                    </a:lnTo>
                    <a:lnTo>
                      <a:pt x="280" y="7"/>
                    </a:lnTo>
                    <a:lnTo>
                      <a:pt x="276" y="9"/>
                    </a:lnTo>
                    <a:lnTo>
                      <a:pt x="276" y="11"/>
                    </a:lnTo>
                    <a:lnTo>
                      <a:pt x="273" y="12"/>
                    </a:lnTo>
                    <a:lnTo>
                      <a:pt x="270" y="9"/>
                    </a:lnTo>
                    <a:lnTo>
                      <a:pt x="272" y="5"/>
                    </a:lnTo>
                    <a:lnTo>
                      <a:pt x="272" y="5"/>
                    </a:lnTo>
                    <a:lnTo>
                      <a:pt x="272" y="5"/>
                    </a:lnTo>
                    <a:lnTo>
                      <a:pt x="269" y="9"/>
                    </a:lnTo>
                    <a:lnTo>
                      <a:pt x="266" y="9"/>
                    </a:lnTo>
                    <a:lnTo>
                      <a:pt x="264" y="7"/>
                    </a:lnTo>
                    <a:lnTo>
                      <a:pt x="266" y="4"/>
                    </a:lnTo>
                    <a:lnTo>
                      <a:pt x="266" y="1"/>
                    </a:lnTo>
                    <a:lnTo>
                      <a:pt x="265" y="0"/>
                    </a:lnTo>
                    <a:lnTo>
                      <a:pt x="260" y="0"/>
                    </a:lnTo>
                    <a:lnTo>
                      <a:pt x="257" y="3"/>
                    </a:lnTo>
                    <a:lnTo>
                      <a:pt x="253" y="3"/>
                    </a:lnTo>
                    <a:lnTo>
                      <a:pt x="254" y="4"/>
                    </a:lnTo>
                    <a:lnTo>
                      <a:pt x="257" y="4"/>
                    </a:lnTo>
                    <a:lnTo>
                      <a:pt x="260" y="7"/>
                    </a:lnTo>
                    <a:lnTo>
                      <a:pt x="254" y="7"/>
                    </a:lnTo>
                    <a:lnTo>
                      <a:pt x="254" y="8"/>
                    </a:lnTo>
                    <a:lnTo>
                      <a:pt x="255" y="9"/>
                    </a:lnTo>
                    <a:lnTo>
                      <a:pt x="259" y="12"/>
                    </a:lnTo>
                    <a:lnTo>
                      <a:pt x="258" y="15"/>
                    </a:lnTo>
                    <a:lnTo>
                      <a:pt x="258" y="15"/>
                    </a:lnTo>
                    <a:lnTo>
                      <a:pt x="260" y="18"/>
                    </a:lnTo>
                    <a:lnTo>
                      <a:pt x="262" y="19"/>
                    </a:lnTo>
                    <a:lnTo>
                      <a:pt x="262" y="22"/>
                    </a:lnTo>
                    <a:lnTo>
                      <a:pt x="259" y="22"/>
                    </a:lnTo>
                    <a:lnTo>
                      <a:pt x="258" y="25"/>
                    </a:lnTo>
                    <a:lnTo>
                      <a:pt x="252" y="18"/>
                    </a:lnTo>
                    <a:lnTo>
                      <a:pt x="252" y="19"/>
                    </a:lnTo>
                    <a:lnTo>
                      <a:pt x="252" y="23"/>
                    </a:lnTo>
                    <a:lnTo>
                      <a:pt x="247" y="21"/>
                    </a:lnTo>
                    <a:lnTo>
                      <a:pt x="247" y="16"/>
                    </a:lnTo>
                    <a:lnTo>
                      <a:pt x="247" y="13"/>
                    </a:lnTo>
                    <a:lnTo>
                      <a:pt x="246" y="9"/>
                    </a:lnTo>
                    <a:lnTo>
                      <a:pt x="246" y="6"/>
                    </a:lnTo>
                    <a:lnTo>
                      <a:pt x="245" y="5"/>
                    </a:lnTo>
                    <a:lnTo>
                      <a:pt x="244" y="5"/>
                    </a:lnTo>
                    <a:lnTo>
                      <a:pt x="240" y="3"/>
                    </a:lnTo>
                    <a:lnTo>
                      <a:pt x="239" y="3"/>
                    </a:lnTo>
                    <a:lnTo>
                      <a:pt x="239" y="5"/>
                    </a:lnTo>
                    <a:lnTo>
                      <a:pt x="239" y="9"/>
                    </a:lnTo>
                    <a:lnTo>
                      <a:pt x="239" y="15"/>
                    </a:lnTo>
                    <a:lnTo>
                      <a:pt x="240" y="19"/>
                    </a:lnTo>
                    <a:lnTo>
                      <a:pt x="240" y="23"/>
                    </a:lnTo>
                    <a:lnTo>
                      <a:pt x="242" y="26"/>
                    </a:lnTo>
                    <a:lnTo>
                      <a:pt x="242" y="29"/>
                    </a:lnTo>
                    <a:lnTo>
                      <a:pt x="238" y="33"/>
                    </a:lnTo>
                    <a:lnTo>
                      <a:pt x="236" y="28"/>
                    </a:lnTo>
                    <a:lnTo>
                      <a:pt x="236" y="25"/>
                    </a:lnTo>
                    <a:lnTo>
                      <a:pt x="233" y="22"/>
                    </a:lnTo>
                    <a:lnTo>
                      <a:pt x="235" y="18"/>
                    </a:lnTo>
                    <a:lnTo>
                      <a:pt x="233" y="15"/>
                    </a:lnTo>
                    <a:lnTo>
                      <a:pt x="232" y="11"/>
                    </a:lnTo>
                    <a:lnTo>
                      <a:pt x="228" y="8"/>
                    </a:lnTo>
                    <a:lnTo>
                      <a:pt x="227" y="8"/>
                    </a:lnTo>
                    <a:lnTo>
                      <a:pt x="227" y="11"/>
                    </a:lnTo>
                    <a:lnTo>
                      <a:pt x="225" y="12"/>
                    </a:lnTo>
                    <a:lnTo>
                      <a:pt x="227" y="15"/>
                    </a:lnTo>
                    <a:lnTo>
                      <a:pt x="231" y="19"/>
                    </a:lnTo>
                    <a:lnTo>
                      <a:pt x="231" y="22"/>
                    </a:lnTo>
                    <a:lnTo>
                      <a:pt x="224" y="22"/>
                    </a:lnTo>
                    <a:lnTo>
                      <a:pt x="223" y="21"/>
                    </a:lnTo>
                    <a:lnTo>
                      <a:pt x="222" y="21"/>
                    </a:lnTo>
                    <a:lnTo>
                      <a:pt x="221" y="22"/>
                    </a:lnTo>
                    <a:lnTo>
                      <a:pt x="223" y="28"/>
                    </a:lnTo>
                    <a:lnTo>
                      <a:pt x="222" y="30"/>
                    </a:lnTo>
                    <a:lnTo>
                      <a:pt x="218" y="31"/>
                    </a:lnTo>
                    <a:lnTo>
                      <a:pt x="217" y="34"/>
                    </a:lnTo>
                    <a:lnTo>
                      <a:pt x="214" y="36"/>
                    </a:lnTo>
                    <a:lnTo>
                      <a:pt x="212" y="33"/>
                    </a:lnTo>
                    <a:lnTo>
                      <a:pt x="212" y="33"/>
                    </a:lnTo>
                    <a:lnTo>
                      <a:pt x="210" y="35"/>
                    </a:lnTo>
                    <a:lnTo>
                      <a:pt x="206" y="36"/>
                    </a:lnTo>
                    <a:lnTo>
                      <a:pt x="205" y="28"/>
                    </a:lnTo>
                    <a:lnTo>
                      <a:pt x="206" y="23"/>
                    </a:lnTo>
                    <a:lnTo>
                      <a:pt x="206" y="23"/>
                    </a:lnTo>
                    <a:lnTo>
                      <a:pt x="200" y="21"/>
                    </a:lnTo>
                    <a:lnTo>
                      <a:pt x="199" y="18"/>
                    </a:lnTo>
                    <a:lnTo>
                      <a:pt x="201" y="15"/>
                    </a:lnTo>
                    <a:lnTo>
                      <a:pt x="201" y="14"/>
                    </a:lnTo>
                    <a:lnTo>
                      <a:pt x="200" y="13"/>
                    </a:lnTo>
                    <a:lnTo>
                      <a:pt x="194" y="13"/>
                    </a:lnTo>
                    <a:lnTo>
                      <a:pt x="194" y="12"/>
                    </a:lnTo>
                    <a:lnTo>
                      <a:pt x="191" y="13"/>
                    </a:lnTo>
                    <a:lnTo>
                      <a:pt x="191" y="14"/>
                    </a:lnTo>
                    <a:lnTo>
                      <a:pt x="193" y="16"/>
                    </a:lnTo>
                    <a:lnTo>
                      <a:pt x="192" y="22"/>
                    </a:lnTo>
                    <a:lnTo>
                      <a:pt x="191" y="25"/>
                    </a:lnTo>
                    <a:lnTo>
                      <a:pt x="187" y="25"/>
                    </a:lnTo>
                    <a:lnTo>
                      <a:pt x="184" y="26"/>
                    </a:lnTo>
                    <a:lnTo>
                      <a:pt x="182" y="23"/>
                    </a:lnTo>
                    <a:lnTo>
                      <a:pt x="180" y="23"/>
                    </a:lnTo>
                    <a:lnTo>
                      <a:pt x="179" y="25"/>
                    </a:lnTo>
                    <a:lnTo>
                      <a:pt x="180" y="26"/>
                    </a:lnTo>
                    <a:lnTo>
                      <a:pt x="183" y="29"/>
                    </a:lnTo>
                    <a:lnTo>
                      <a:pt x="184" y="31"/>
                    </a:lnTo>
                    <a:lnTo>
                      <a:pt x="184" y="34"/>
                    </a:lnTo>
                    <a:lnTo>
                      <a:pt x="185" y="36"/>
                    </a:lnTo>
                    <a:lnTo>
                      <a:pt x="187" y="35"/>
                    </a:lnTo>
                    <a:lnTo>
                      <a:pt x="190" y="41"/>
                    </a:lnTo>
                    <a:lnTo>
                      <a:pt x="190" y="45"/>
                    </a:lnTo>
                    <a:lnTo>
                      <a:pt x="185" y="50"/>
                    </a:lnTo>
                    <a:lnTo>
                      <a:pt x="186" y="45"/>
                    </a:lnTo>
                    <a:lnTo>
                      <a:pt x="184" y="48"/>
                    </a:lnTo>
                    <a:lnTo>
                      <a:pt x="182" y="45"/>
                    </a:lnTo>
                    <a:lnTo>
                      <a:pt x="180" y="41"/>
                    </a:lnTo>
                    <a:lnTo>
                      <a:pt x="180" y="41"/>
                    </a:lnTo>
                    <a:lnTo>
                      <a:pt x="180" y="41"/>
                    </a:lnTo>
                    <a:lnTo>
                      <a:pt x="180" y="44"/>
                    </a:lnTo>
                    <a:lnTo>
                      <a:pt x="177" y="49"/>
                    </a:lnTo>
                    <a:lnTo>
                      <a:pt x="176" y="44"/>
                    </a:lnTo>
                    <a:lnTo>
                      <a:pt x="173" y="43"/>
                    </a:lnTo>
                    <a:lnTo>
                      <a:pt x="175" y="40"/>
                    </a:lnTo>
                    <a:lnTo>
                      <a:pt x="175" y="36"/>
                    </a:lnTo>
                    <a:lnTo>
                      <a:pt x="172" y="33"/>
                    </a:lnTo>
                    <a:lnTo>
                      <a:pt x="172" y="33"/>
                    </a:lnTo>
                    <a:lnTo>
                      <a:pt x="169" y="37"/>
                    </a:lnTo>
                    <a:lnTo>
                      <a:pt x="168" y="38"/>
                    </a:lnTo>
                    <a:lnTo>
                      <a:pt x="168" y="41"/>
                    </a:lnTo>
                    <a:lnTo>
                      <a:pt x="170" y="43"/>
                    </a:lnTo>
                    <a:lnTo>
                      <a:pt x="166" y="45"/>
                    </a:lnTo>
                    <a:lnTo>
                      <a:pt x="163" y="43"/>
                    </a:lnTo>
                    <a:lnTo>
                      <a:pt x="164" y="41"/>
                    </a:lnTo>
                    <a:lnTo>
                      <a:pt x="163" y="37"/>
                    </a:lnTo>
                    <a:lnTo>
                      <a:pt x="163" y="35"/>
                    </a:lnTo>
                    <a:lnTo>
                      <a:pt x="163" y="33"/>
                    </a:lnTo>
                    <a:lnTo>
                      <a:pt x="160" y="31"/>
                    </a:lnTo>
                    <a:lnTo>
                      <a:pt x="160" y="27"/>
                    </a:lnTo>
                    <a:lnTo>
                      <a:pt x="160" y="25"/>
                    </a:lnTo>
                    <a:lnTo>
                      <a:pt x="156" y="28"/>
                    </a:lnTo>
                    <a:lnTo>
                      <a:pt x="155" y="28"/>
                    </a:lnTo>
                    <a:lnTo>
                      <a:pt x="154" y="30"/>
                    </a:lnTo>
                    <a:lnTo>
                      <a:pt x="155" y="34"/>
                    </a:lnTo>
                    <a:lnTo>
                      <a:pt x="154" y="35"/>
                    </a:lnTo>
                    <a:lnTo>
                      <a:pt x="154" y="37"/>
                    </a:lnTo>
                    <a:lnTo>
                      <a:pt x="149" y="41"/>
                    </a:lnTo>
                    <a:lnTo>
                      <a:pt x="149" y="36"/>
                    </a:lnTo>
                    <a:lnTo>
                      <a:pt x="148" y="41"/>
                    </a:lnTo>
                    <a:lnTo>
                      <a:pt x="143" y="42"/>
                    </a:lnTo>
                    <a:lnTo>
                      <a:pt x="143" y="33"/>
                    </a:lnTo>
                    <a:lnTo>
                      <a:pt x="145" y="31"/>
                    </a:lnTo>
                    <a:lnTo>
                      <a:pt x="145" y="30"/>
                    </a:lnTo>
                    <a:lnTo>
                      <a:pt x="143" y="30"/>
                    </a:lnTo>
                    <a:lnTo>
                      <a:pt x="142" y="30"/>
                    </a:lnTo>
                    <a:lnTo>
                      <a:pt x="135" y="31"/>
                    </a:lnTo>
                    <a:lnTo>
                      <a:pt x="131" y="34"/>
                    </a:lnTo>
                    <a:lnTo>
                      <a:pt x="128" y="34"/>
                    </a:lnTo>
                    <a:lnTo>
                      <a:pt x="125" y="35"/>
                    </a:lnTo>
                    <a:lnTo>
                      <a:pt x="124" y="38"/>
                    </a:lnTo>
                    <a:lnTo>
                      <a:pt x="119" y="37"/>
                    </a:lnTo>
                    <a:lnTo>
                      <a:pt x="118" y="38"/>
                    </a:lnTo>
                    <a:lnTo>
                      <a:pt x="117" y="43"/>
                    </a:lnTo>
                    <a:lnTo>
                      <a:pt x="114" y="42"/>
                    </a:lnTo>
                    <a:lnTo>
                      <a:pt x="114" y="43"/>
                    </a:lnTo>
                    <a:lnTo>
                      <a:pt x="117" y="43"/>
                    </a:lnTo>
                    <a:lnTo>
                      <a:pt x="116" y="48"/>
                    </a:lnTo>
                    <a:lnTo>
                      <a:pt x="116" y="49"/>
                    </a:lnTo>
                    <a:lnTo>
                      <a:pt x="118" y="48"/>
                    </a:lnTo>
                    <a:lnTo>
                      <a:pt x="119" y="46"/>
                    </a:lnTo>
                    <a:lnTo>
                      <a:pt x="119" y="43"/>
                    </a:lnTo>
                    <a:lnTo>
                      <a:pt x="123" y="43"/>
                    </a:lnTo>
                    <a:lnTo>
                      <a:pt x="124" y="42"/>
                    </a:lnTo>
                    <a:lnTo>
                      <a:pt x="127" y="41"/>
                    </a:lnTo>
                    <a:lnTo>
                      <a:pt x="128" y="43"/>
                    </a:lnTo>
                    <a:lnTo>
                      <a:pt x="128" y="41"/>
                    </a:lnTo>
                    <a:lnTo>
                      <a:pt x="133" y="38"/>
                    </a:lnTo>
                    <a:lnTo>
                      <a:pt x="132" y="44"/>
                    </a:lnTo>
                    <a:lnTo>
                      <a:pt x="133" y="45"/>
                    </a:lnTo>
                    <a:lnTo>
                      <a:pt x="140" y="45"/>
                    </a:lnTo>
                    <a:lnTo>
                      <a:pt x="133" y="49"/>
                    </a:lnTo>
                    <a:lnTo>
                      <a:pt x="128" y="49"/>
                    </a:lnTo>
                    <a:lnTo>
                      <a:pt x="124" y="52"/>
                    </a:lnTo>
                    <a:lnTo>
                      <a:pt x="121" y="53"/>
                    </a:lnTo>
                    <a:lnTo>
                      <a:pt x="123" y="56"/>
                    </a:lnTo>
                    <a:lnTo>
                      <a:pt x="121" y="57"/>
                    </a:lnTo>
                    <a:lnTo>
                      <a:pt x="123" y="57"/>
                    </a:lnTo>
                    <a:lnTo>
                      <a:pt x="125" y="55"/>
                    </a:lnTo>
                    <a:lnTo>
                      <a:pt x="128" y="55"/>
                    </a:lnTo>
                    <a:lnTo>
                      <a:pt x="132" y="53"/>
                    </a:lnTo>
                    <a:lnTo>
                      <a:pt x="138" y="52"/>
                    </a:lnTo>
                    <a:lnTo>
                      <a:pt x="145" y="51"/>
                    </a:lnTo>
                    <a:lnTo>
                      <a:pt x="147" y="53"/>
                    </a:lnTo>
                    <a:lnTo>
                      <a:pt x="147" y="57"/>
                    </a:lnTo>
                    <a:lnTo>
                      <a:pt x="143" y="58"/>
                    </a:lnTo>
                    <a:lnTo>
                      <a:pt x="141" y="57"/>
                    </a:lnTo>
                    <a:lnTo>
                      <a:pt x="139" y="57"/>
                    </a:lnTo>
                    <a:lnTo>
                      <a:pt x="136" y="59"/>
                    </a:lnTo>
                    <a:lnTo>
                      <a:pt x="131" y="58"/>
                    </a:lnTo>
                    <a:lnTo>
                      <a:pt x="127" y="62"/>
                    </a:lnTo>
                    <a:lnTo>
                      <a:pt x="123" y="62"/>
                    </a:lnTo>
                    <a:lnTo>
                      <a:pt x="124" y="64"/>
                    </a:lnTo>
                    <a:lnTo>
                      <a:pt x="127" y="64"/>
                    </a:lnTo>
                    <a:lnTo>
                      <a:pt x="132" y="67"/>
                    </a:lnTo>
                    <a:lnTo>
                      <a:pt x="127" y="68"/>
                    </a:lnTo>
                    <a:lnTo>
                      <a:pt x="121" y="70"/>
                    </a:lnTo>
                    <a:lnTo>
                      <a:pt x="119" y="66"/>
                    </a:lnTo>
                    <a:lnTo>
                      <a:pt x="119" y="66"/>
                    </a:lnTo>
                    <a:lnTo>
                      <a:pt x="118" y="67"/>
                    </a:lnTo>
                    <a:lnTo>
                      <a:pt x="118" y="71"/>
                    </a:lnTo>
                    <a:lnTo>
                      <a:pt x="117" y="72"/>
                    </a:lnTo>
                    <a:lnTo>
                      <a:pt x="117" y="73"/>
                    </a:lnTo>
                    <a:lnTo>
                      <a:pt x="119" y="74"/>
                    </a:lnTo>
                    <a:lnTo>
                      <a:pt x="123" y="73"/>
                    </a:lnTo>
                    <a:lnTo>
                      <a:pt x="127" y="75"/>
                    </a:lnTo>
                    <a:lnTo>
                      <a:pt x="132" y="75"/>
                    </a:lnTo>
                    <a:lnTo>
                      <a:pt x="133" y="77"/>
                    </a:lnTo>
                    <a:lnTo>
                      <a:pt x="135" y="77"/>
                    </a:lnTo>
                    <a:lnTo>
                      <a:pt x="139" y="80"/>
                    </a:lnTo>
                    <a:lnTo>
                      <a:pt x="141" y="80"/>
                    </a:lnTo>
                    <a:lnTo>
                      <a:pt x="142" y="79"/>
                    </a:lnTo>
                    <a:lnTo>
                      <a:pt x="147" y="80"/>
                    </a:lnTo>
                    <a:lnTo>
                      <a:pt x="148" y="79"/>
                    </a:lnTo>
                    <a:lnTo>
                      <a:pt x="154" y="77"/>
                    </a:lnTo>
                    <a:lnTo>
                      <a:pt x="160" y="77"/>
                    </a:lnTo>
                    <a:lnTo>
                      <a:pt x="163" y="77"/>
                    </a:lnTo>
                    <a:lnTo>
                      <a:pt x="165" y="74"/>
                    </a:lnTo>
                    <a:lnTo>
                      <a:pt x="170" y="73"/>
                    </a:lnTo>
                    <a:lnTo>
                      <a:pt x="171" y="77"/>
                    </a:lnTo>
                    <a:lnTo>
                      <a:pt x="170" y="80"/>
                    </a:lnTo>
                    <a:lnTo>
                      <a:pt x="163" y="80"/>
                    </a:lnTo>
                    <a:lnTo>
                      <a:pt x="157" y="82"/>
                    </a:lnTo>
                    <a:lnTo>
                      <a:pt x="155" y="84"/>
                    </a:lnTo>
                    <a:lnTo>
                      <a:pt x="153" y="84"/>
                    </a:lnTo>
                    <a:lnTo>
                      <a:pt x="151" y="85"/>
                    </a:lnTo>
                    <a:lnTo>
                      <a:pt x="147" y="84"/>
                    </a:lnTo>
                    <a:lnTo>
                      <a:pt x="143" y="86"/>
                    </a:lnTo>
                    <a:lnTo>
                      <a:pt x="140" y="85"/>
                    </a:lnTo>
                    <a:lnTo>
                      <a:pt x="139" y="85"/>
                    </a:lnTo>
                    <a:lnTo>
                      <a:pt x="135" y="85"/>
                    </a:lnTo>
                    <a:lnTo>
                      <a:pt x="131" y="81"/>
                    </a:lnTo>
                    <a:lnTo>
                      <a:pt x="123" y="81"/>
                    </a:lnTo>
                    <a:lnTo>
                      <a:pt x="120" y="80"/>
                    </a:lnTo>
                    <a:lnTo>
                      <a:pt x="118" y="81"/>
                    </a:lnTo>
                    <a:lnTo>
                      <a:pt x="114" y="80"/>
                    </a:lnTo>
                    <a:lnTo>
                      <a:pt x="114" y="80"/>
                    </a:lnTo>
                    <a:lnTo>
                      <a:pt x="114" y="84"/>
                    </a:lnTo>
                    <a:lnTo>
                      <a:pt x="117" y="85"/>
                    </a:lnTo>
                    <a:lnTo>
                      <a:pt x="117" y="89"/>
                    </a:lnTo>
                    <a:lnTo>
                      <a:pt x="118" y="93"/>
                    </a:lnTo>
                    <a:lnTo>
                      <a:pt x="119" y="94"/>
                    </a:lnTo>
                    <a:lnTo>
                      <a:pt x="120" y="95"/>
                    </a:lnTo>
                    <a:lnTo>
                      <a:pt x="125" y="101"/>
                    </a:lnTo>
                    <a:lnTo>
                      <a:pt x="127" y="101"/>
                    </a:lnTo>
                    <a:lnTo>
                      <a:pt x="127" y="101"/>
                    </a:lnTo>
                    <a:lnTo>
                      <a:pt x="131" y="96"/>
                    </a:lnTo>
                    <a:lnTo>
                      <a:pt x="136" y="94"/>
                    </a:lnTo>
                    <a:lnTo>
                      <a:pt x="142" y="90"/>
                    </a:lnTo>
                    <a:lnTo>
                      <a:pt x="147" y="85"/>
                    </a:lnTo>
                    <a:lnTo>
                      <a:pt x="149" y="85"/>
                    </a:lnTo>
                    <a:lnTo>
                      <a:pt x="156" y="86"/>
                    </a:lnTo>
                    <a:lnTo>
                      <a:pt x="162" y="86"/>
                    </a:lnTo>
                    <a:lnTo>
                      <a:pt x="166" y="86"/>
                    </a:lnTo>
                    <a:lnTo>
                      <a:pt x="170" y="88"/>
                    </a:lnTo>
                    <a:lnTo>
                      <a:pt x="177" y="89"/>
                    </a:lnTo>
                    <a:lnTo>
                      <a:pt x="183" y="89"/>
                    </a:lnTo>
                    <a:lnTo>
                      <a:pt x="186" y="92"/>
                    </a:lnTo>
                    <a:lnTo>
                      <a:pt x="185" y="94"/>
                    </a:lnTo>
                    <a:lnTo>
                      <a:pt x="179" y="94"/>
                    </a:lnTo>
                    <a:lnTo>
                      <a:pt x="176" y="94"/>
                    </a:lnTo>
                    <a:lnTo>
                      <a:pt x="170" y="93"/>
                    </a:lnTo>
                    <a:lnTo>
                      <a:pt x="165" y="90"/>
                    </a:lnTo>
                    <a:lnTo>
                      <a:pt x="162" y="89"/>
                    </a:lnTo>
                    <a:lnTo>
                      <a:pt x="161" y="90"/>
                    </a:lnTo>
                    <a:lnTo>
                      <a:pt x="154" y="90"/>
                    </a:lnTo>
                    <a:lnTo>
                      <a:pt x="151" y="89"/>
                    </a:lnTo>
                    <a:lnTo>
                      <a:pt x="149" y="92"/>
                    </a:lnTo>
                    <a:lnTo>
                      <a:pt x="146" y="94"/>
                    </a:lnTo>
                    <a:lnTo>
                      <a:pt x="142" y="97"/>
                    </a:lnTo>
                    <a:lnTo>
                      <a:pt x="138" y="100"/>
                    </a:lnTo>
                    <a:lnTo>
                      <a:pt x="135" y="103"/>
                    </a:lnTo>
                    <a:lnTo>
                      <a:pt x="134" y="106"/>
                    </a:lnTo>
                    <a:lnTo>
                      <a:pt x="134" y="106"/>
                    </a:lnTo>
                    <a:lnTo>
                      <a:pt x="136" y="108"/>
                    </a:lnTo>
                    <a:lnTo>
                      <a:pt x="140" y="108"/>
                    </a:lnTo>
                    <a:lnTo>
                      <a:pt x="140" y="110"/>
                    </a:lnTo>
                    <a:lnTo>
                      <a:pt x="142" y="112"/>
                    </a:lnTo>
                    <a:lnTo>
                      <a:pt x="148" y="112"/>
                    </a:lnTo>
                    <a:lnTo>
                      <a:pt x="155" y="115"/>
                    </a:lnTo>
                    <a:lnTo>
                      <a:pt x="158" y="115"/>
                    </a:lnTo>
                    <a:lnTo>
                      <a:pt x="163" y="111"/>
                    </a:lnTo>
                    <a:lnTo>
                      <a:pt x="163" y="106"/>
                    </a:lnTo>
                    <a:lnTo>
                      <a:pt x="169" y="104"/>
                    </a:lnTo>
                    <a:lnTo>
                      <a:pt x="176" y="106"/>
                    </a:lnTo>
                    <a:lnTo>
                      <a:pt x="170" y="109"/>
                    </a:lnTo>
                    <a:lnTo>
                      <a:pt x="170" y="109"/>
                    </a:lnTo>
                    <a:lnTo>
                      <a:pt x="171" y="110"/>
                    </a:lnTo>
                    <a:lnTo>
                      <a:pt x="175" y="108"/>
                    </a:lnTo>
                    <a:lnTo>
                      <a:pt x="178" y="109"/>
                    </a:lnTo>
                    <a:lnTo>
                      <a:pt x="183" y="108"/>
                    </a:lnTo>
                    <a:lnTo>
                      <a:pt x="187" y="108"/>
                    </a:lnTo>
                    <a:lnTo>
                      <a:pt x="183" y="112"/>
                    </a:lnTo>
                    <a:lnTo>
                      <a:pt x="177" y="114"/>
                    </a:lnTo>
                    <a:lnTo>
                      <a:pt x="173" y="115"/>
                    </a:lnTo>
                    <a:lnTo>
                      <a:pt x="170" y="115"/>
                    </a:lnTo>
                    <a:lnTo>
                      <a:pt x="166" y="117"/>
                    </a:lnTo>
                    <a:lnTo>
                      <a:pt x="166" y="118"/>
                    </a:lnTo>
                    <a:lnTo>
                      <a:pt x="169" y="118"/>
                    </a:lnTo>
                    <a:lnTo>
                      <a:pt x="173" y="118"/>
                    </a:lnTo>
                    <a:lnTo>
                      <a:pt x="177" y="122"/>
                    </a:lnTo>
                    <a:lnTo>
                      <a:pt x="186" y="122"/>
                    </a:lnTo>
                    <a:lnTo>
                      <a:pt x="188" y="123"/>
                    </a:lnTo>
                    <a:lnTo>
                      <a:pt x="192" y="122"/>
                    </a:lnTo>
                    <a:lnTo>
                      <a:pt x="202" y="117"/>
                    </a:lnTo>
                    <a:lnTo>
                      <a:pt x="206" y="117"/>
                    </a:lnTo>
                    <a:lnTo>
                      <a:pt x="210" y="114"/>
                    </a:lnTo>
                    <a:lnTo>
                      <a:pt x="207" y="114"/>
                    </a:lnTo>
                    <a:lnTo>
                      <a:pt x="213" y="107"/>
                    </a:lnTo>
                    <a:lnTo>
                      <a:pt x="216" y="107"/>
                    </a:lnTo>
                    <a:lnTo>
                      <a:pt x="218" y="103"/>
                    </a:lnTo>
                    <a:lnTo>
                      <a:pt x="221" y="103"/>
                    </a:lnTo>
                    <a:lnTo>
                      <a:pt x="222" y="106"/>
                    </a:lnTo>
                    <a:lnTo>
                      <a:pt x="222" y="104"/>
                    </a:lnTo>
                    <a:lnTo>
                      <a:pt x="230" y="97"/>
                    </a:lnTo>
                    <a:lnTo>
                      <a:pt x="237" y="96"/>
                    </a:lnTo>
                    <a:lnTo>
                      <a:pt x="247" y="93"/>
                    </a:lnTo>
                    <a:lnTo>
                      <a:pt x="246" y="97"/>
                    </a:lnTo>
                    <a:lnTo>
                      <a:pt x="238" y="101"/>
                    </a:lnTo>
                    <a:lnTo>
                      <a:pt x="233" y="101"/>
                    </a:lnTo>
                    <a:lnTo>
                      <a:pt x="227" y="106"/>
                    </a:lnTo>
                    <a:lnTo>
                      <a:pt x="224" y="110"/>
                    </a:lnTo>
                    <a:lnTo>
                      <a:pt x="221" y="112"/>
                    </a:lnTo>
                    <a:lnTo>
                      <a:pt x="218" y="114"/>
                    </a:lnTo>
                    <a:lnTo>
                      <a:pt x="216" y="117"/>
                    </a:lnTo>
                    <a:lnTo>
                      <a:pt x="222" y="117"/>
                    </a:lnTo>
                    <a:lnTo>
                      <a:pt x="224" y="118"/>
                    </a:lnTo>
                    <a:lnTo>
                      <a:pt x="228" y="118"/>
                    </a:lnTo>
                    <a:lnTo>
                      <a:pt x="232" y="121"/>
                    </a:lnTo>
                    <a:lnTo>
                      <a:pt x="232" y="122"/>
                    </a:lnTo>
                    <a:lnTo>
                      <a:pt x="233" y="123"/>
                    </a:lnTo>
                    <a:lnTo>
                      <a:pt x="236" y="123"/>
                    </a:lnTo>
                    <a:lnTo>
                      <a:pt x="239" y="126"/>
                    </a:lnTo>
                    <a:lnTo>
                      <a:pt x="233" y="127"/>
                    </a:lnTo>
                    <a:lnTo>
                      <a:pt x="230" y="130"/>
                    </a:lnTo>
                    <a:lnTo>
                      <a:pt x="227" y="126"/>
                    </a:lnTo>
                    <a:lnTo>
                      <a:pt x="221" y="124"/>
                    </a:lnTo>
                    <a:lnTo>
                      <a:pt x="214" y="125"/>
                    </a:lnTo>
                    <a:lnTo>
                      <a:pt x="203" y="126"/>
                    </a:lnTo>
                    <a:lnTo>
                      <a:pt x="199" y="127"/>
                    </a:lnTo>
                    <a:lnTo>
                      <a:pt x="198" y="127"/>
                    </a:lnTo>
                    <a:lnTo>
                      <a:pt x="198" y="127"/>
                    </a:lnTo>
                    <a:lnTo>
                      <a:pt x="202" y="129"/>
                    </a:lnTo>
                    <a:lnTo>
                      <a:pt x="207" y="129"/>
                    </a:lnTo>
                    <a:lnTo>
                      <a:pt x="210" y="131"/>
                    </a:lnTo>
                    <a:lnTo>
                      <a:pt x="210" y="134"/>
                    </a:lnTo>
                    <a:lnTo>
                      <a:pt x="206" y="136"/>
                    </a:lnTo>
                    <a:lnTo>
                      <a:pt x="202" y="133"/>
                    </a:lnTo>
                    <a:lnTo>
                      <a:pt x="197" y="133"/>
                    </a:lnTo>
                    <a:lnTo>
                      <a:pt x="193" y="131"/>
                    </a:lnTo>
                    <a:lnTo>
                      <a:pt x="191" y="130"/>
                    </a:lnTo>
                    <a:lnTo>
                      <a:pt x="186" y="132"/>
                    </a:lnTo>
                    <a:lnTo>
                      <a:pt x="180" y="133"/>
                    </a:lnTo>
                    <a:lnTo>
                      <a:pt x="176" y="131"/>
                    </a:lnTo>
                    <a:lnTo>
                      <a:pt x="171" y="131"/>
                    </a:lnTo>
                    <a:lnTo>
                      <a:pt x="166" y="130"/>
                    </a:lnTo>
                    <a:lnTo>
                      <a:pt x="164" y="129"/>
                    </a:lnTo>
                    <a:lnTo>
                      <a:pt x="160" y="129"/>
                    </a:lnTo>
                    <a:lnTo>
                      <a:pt x="160" y="131"/>
                    </a:lnTo>
                    <a:lnTo>
                      <a:pt x="160" y="133"/>
                    </a:lnTo>
                    <a:lnTo>
                      <a:pt x="161" y="145"/>
                    </a:lnTo>
                    <a:lnTo>
                      <a:pt x="161" y="147"/>
                    </a:lnTo>
                    <a:lnTo>
                      <a:pt x="157" y="149"/>
                    </a:lnTo>
                    <a:lnTo>
                      <a:pt x="157" y="151"/>
                    </a:lnTo>
                    <a:lnTo>
                      <a:pt x="160" y="152"/>
                    </a:lnTo>
                    <a:lnTo>
                      <a:pt x="162" y="154"/>
                    </a:lnTo>
                    <a:lnTo>
                      <a:pt x="165" y="155"/>
                    </a:lnTo>
                    <a:lnTo>
                      <a:pt x="172" y="159"/>
                    </a:lnTo>
                    <a:lnTo>
                      <a:pt x="164" y="159"/>
                    </a:lnTo>
                    <a:lnTo>
                      <a:pt x="163" y="159"/>
                    </a:lnTo>
                    <a:lnTo>
                      <a:pt x="161" y="165"/>
                    </a:lnTo>
                    <a:lnTo>
                      <a:pt x="160" y="159"/>
                    </a:lnTo>
                    <a:lnTo>
                      <a:pt x="157" y="156"/>
                    </a:lnTo>
                    <a:lnTo>
                      <a:pt x="157" y="156"/>
                    </a:lnTo>
                    <a:lnTo>
                      <a:pt x="155" y="159"/>
                    </a:lnTo>
                    <a:lnTo>
                      <a:pt x="151" y="154"/>
                    </a:lnTo>
                    <a:lnTo>
                      <a:pt x="151" y="148"/>
                    </a:lnTo>
                    <a:lnTo>
                      <a:pt x="151" y="144"/>
                    </a:lnTo>
                    <a:lnTo>
                      <a:pt x="150" y="137"/>
                    </a:lnTo>
                    <a:lnTo>
                      <a:pt x="147" y="132"/>
                    </a:lnTo>
                    <a:lnTo>
                      <a:pt x="147" y="130"/>
                    </a:lnTo>
                    <a:lnTo>
                      <a:pt x="140" y="125"/>
                    </a:lnTo>
                    <a:lnTo>
                      <a:pt x="138" y="125"/>
                    </a:lnTo>
                    <a:lnTo>
                      <a:pt x="133" y="123"/>
                    </a:lnTo>
                    <a:lnTo>
                      <a:pt x="133" y="119"/>
                    </a:lnTo>
                    <a:lnTo>
                      <a:pt x="131" y="118"/>
                    </a:lnTo>
                    <a:lnTo>
                      <a:pt x="127" y="119"/>
                    </a:lnTo>
                    <a:lnTo>
                      <a:pt x="118" y="130"/>
                    </a:lnTo>
                    <a:lnTo>
                      <a:pt x="117" y="132"/>
                    </a:lnTo>
                    <a:lnTo>
                      <a:pt x="117" y="134"/>
                    </a:lnTo>
                    <a:lnTo>
                      <a:pt x="118" y="136"/>
                    </a:lnTo>
                    <a:lnTo>
                      <a:pt x="121" y="137"/>
                    </a:lnTo>
                    <a:lnTo>
                      <a:pt x="124" y="141"/>
                    </a:lnTo>
                    <a:lnTo>
                      <a:pt x="124" y="145"/>
                    </a:lnTo>
                    <a:lnTo>
                      <a:pt x="120" y="146"/>
                    </a:lnTo>
                    <a:lnTo>
                      <a:pt x="119" y="141"/>
                    </a:lnTo>
                    <a:lnTo>
                      <a:pt x="117" y="141"/>
                    </a:lnTo>
                    <a:lnTo>
                      <a:pt x="114" y="140"/>
                    </a:lnTo>
                    <a:lnTo>
                      <a:pt x="113" y="140"/>
                    </a:lnTo>
                    <a:lnTo>
                      <a:pt x="112" y="141"/>
                    </a:lnTo>
                    <a:lnTo>
                      <a:pt x="113" y="145"/>
                    </a:lnTo>
                    <a:lnTo>
                      <a:pt x="116" y="146"/>
                    </a:lnTo>
                    <a:lnTo>
                      <a:pt x="117" y="151"/>
                    </a:lnTo>
                    <a:lnTo>
                      <a:pt x="118" y="159"/>
                    </a:lnTo>
                    <a:lnTo>
                      <a:pt x="116" y="163"/>
                    </a:lnTo>
                    <a:lnTo>
                      <a:pt x="116" y="168"/>
                    </a:lnTo>
                    <a:lnTo>
                      <a:pt x="113" y="173"/>
                    </a:lnTo>
                    <a:lnTo>
                      <a:pt x="113" y="175"/>
                    </a:lnTo>
                    <a:lnTo>
                      <a:pt x="117" y="174"/>
                    </a:lnTo>
                    <a:lnTo>
                      <a:pt x="116" y="181"/>
                    </a:lnTo>
                    <a:lnTo>
                      <a:pt x="112" y="185"/>
                    </a:lnTo>
                    <a:lnTo>
                      <a:pt x="110" y="182"/>
                    </a:lnTo>
                    <a:lnTo>
                      <a:pt x="109" y="180"/>
                    </a:lnTo>
                    <a:lnTo>
                      <a:pt x="108" y="178"/>
                    </a:lnTo>
                    <a:lnTo>
                      <a:pt x="106" y="178"/>
                    </a:lnTo>
                    <a:lnTo>
                      <a:pt x="106" y="183"/>
                    </a:lnTo>
                    <a:lnTo>
                      <a:pt x="110" y="189"/>
                    </a:lnTo>
                    <a:lnTo>
                      <a:pt x="114" y="189"/>
                    </a:lnTo>
                    <a:lnTo>
                      <a:pt x="117" y="190"/>
                    </a:lnTo>
                    <a:lnTo>
                      <a:pt x="119" y="192"/>
                    </a:lnTo>
                    <a:lnTo>
                      <a:pt x="124" y="192"/>
                    </a:lnTo>
                    <a:lnTo>
                      <a:pt x="128" y="193"/>
                    </a:lnTo>
                    <a:lnTo>
                      <a:pt x="130" y="192"/>
                    </a:lnTo>
                    <a:lnTo>
                      <a:pt x="133" y="190"/>
                    </a:lnTo>
                    <a:lnTo>
                      <a:pt x="133" y="188"/>
                    </a:lnTo>
                    <a:lnTo>
                      <a:pt x="138" y="187"/>
                    </a:lnTo>
                    <a:lnTo>
                      <a:pt x="138" y="190"/>
                    </a:lnTo>
                    <a:lnTo>
                      <a:pt x="136" y="193"/>
                    </a:lnTo>
                    <a:lnTo>
                      <a:pt x="136" y="197"/>
                    </a:lnTo>
                    <a:lnTo>
                      <a:pt x="134" y="199"/>
                    </a:lnTo>
                    <a:lnTo>
                      <a:pt x="131" y="198"/>
                    </a:lnTo>
                    <a:lnTo>
                      <a:pt x="125" y="198"/>
                    </a:lnTo>
                    <a:lnTo>
                      <a:pt x="123" y="198"/>
                    </a:lnTo>
                    <a:lnTo>
                      <a:pt x="123" y="199"/>
                    </a:lnTo>
                    <a:lnTo>
                      <a:pt x="123" y="199"/>
                    </a:lnTo>
                    <a:lnTo>
                      <a:pt x="127" y="199"/>
                    </a:lnTo>
                    <a:lnTo>
                      <a:pt x="128" y="204"/>
                    </a:lnTo>
                    <a:lnTo>
                      <a:pt x="125" y="204"/>
                    </a:lnTo>
                    <a:lnTo>
                      <a:pt x="126" y="212"/>
                    </a:lnTo>
                    <a:lnTo>
                      <a:pt x="119" y="203"/>
                    </a:lnTo>
                    <a:lnTo>
                      <a:pt x="118" y="203"/>
                    </a:lnTo>
                    <a:lnTo>
                      <a:pt x="116" y="199"/>
                    </a:lnTo>
                    <a:lnTo>
                      <a:pt x="114" y="197"/>
                    </a:lnTo>
                    <a:lnTo>
                      <a:pt x="108" y="193"/>
                    </a:lnTo>
                    <a:lnTo>
                      <a:pt x="106" y="192"/>
                    </a:lnTo>
                    <a:lnTo>
                      <a:pt x="102" y="188"/>
                    </a:lnTo>
                    <a:lnTo>
                      <a:pt x="101" y="188"/>
                    </a:lnTo>
                    <a:lnTo>
                      <a:pt x="97" y="190"/>
                    </a:lnTo>
                    <a:lnTo>
                      <a:pt x="95" y="190"/>
                    </a:lnTo>
                    <a:lnTo>
                      <a:pt x="93" y="191"/>
                    </a:lnTo>
                    <a:lnTo>
                      <a:pt x="88" y="190"/>
                    </a:lnTo>
                    <a:lnTo>
                      <a:pt x="81" y="191"/>
                    </a:lnTo>
                    <a:lnTo>
                      <a:pt x="80" y="191"/>
                    </a:lnTo>
                    <a:lnTo>
                      <a:pt x="75" y="196"/>
                    </a:lnTo>
                    <a:lnTo>
                      <a:pt x="74" y="199"/>
                    </a:lnTo>
                    <a:lnTo>
                      <a:pt x="73" y="203"/>
                    </a:lnTo>
                    <a:lnTo>
                      <a:pt x="69" y="204"/>
                    </a:lnTo>
                    <a:lnTo>
                      <a:pt x="67" y="205"/>
                    </a:lnTo>
                    <a:lnTo>
                      <a:pt x="64" y="206"/>
                    </a:lnTo>
                    <a:lnTo>
                      <a:pt x="64" y="208"/>
                    </a:lnTo>
                    <a:lnTo>
                      <a:pt x="60" y="212"/>
                    </a:lnTo>
                    <a:lnTo>
                      <a:pt x="60" y="213"/>
                    </a:lnTo>
                    <a:lnTo>
                      <a:pt x="60" y="213"/>
                    </a:lnTo>
                    <a:lnTo>
                      <a:pt x="64" y="217"/>
                    </a:lnTo>
                    <a:lnTo>
                      <a:pt x="59" y="218"/>
                    </a:lnTo>
                    <a:lnTo>
                      <a:pt x="58" y="218"/>
                    </a:lnTo>
                    <a:lnTo>
                      <a:pt x="60" y="220"/>
                    </a:lnTo>
                    <a:lnTo>
                      <a:pt x="64" y="220"/>
                    </a:lnTo>
                    <a:lnTo>
                      <a:pt x="66" y="219"/>
                    </a:lnTo>
                    <a:lnTo>
                      <a:pt x="66" y="217"/>
                    </a:lnTo>
                    <a:lnTo>
                      <a:pt x="71" y="217"/>
                    </a:lnTo>
                    <a:lnTo>
                      <a:pt x="76" y="212"/>
                    </a:lnTo>
                    <a:lnTo>
                      <a:pt x="76" y="219"/>
                    </a:lnTo>
                    <a:lnTo>
                      <a:pt x="73" y="220"/>
                    </a:lnTo>
                    <a:lnTo>
                      <a:pt x="71" y="222"/>
                    </a:lnTo>
                    <a:lnTo>
                      <a:pt x="71" y="224"/>
                    </a:lnTo>
                    <a:lnTo>
                      <a:pt x="75" y="224"/>
                    </a:lnTo>
                    <a:lnTo>
                      <a:pt x="76" y="224"/>
                    </a:lnTo>
                    <a:lnTo>
                      <a:pt x="80" y="220"/>
                    </a:lnTo>
                    <a:lnTo>
                      <a:pt x="84" y="217"/>
                    </a:lnTo>
                    <a:lnTo>
                      <a:pt x="88" y="211"/>
                    </a:lnTo>
                    <a:lnTo>
                      <a:pt x="93" y="205"/>
                    </a:lnTo>
                    <a:lnTo>
                      <a:pt x="97" y="205"/>
                    </a:lnTo>
                    <a:lnTo>
                      <a:pt x="96" y="208"/>
                    </a:lnTo>
                    <a:lnTo>
                      <a:pt x="94" y="211"/>
                    </a:lnTo>
                    <a:lnTo>
                      <a:pt x="90" y="215"/>
                    </a:lnTo>
                    <a:lnTo>
                      <a:pt x="91" y="219"/>
                    </a:lnTo>
                    <a:lnTo>
                      <a:pt x="88" y="219"/>
                    </a:lnTo>
                    <a:lnTo>
                      <a:pt x="87" y="221"/>
                    </a:lnTo>
                    <a:lnTo>
                      <a:pt x="90" y="221"/>
                    </a:lnTo>
                    <a:lnTo>
                      <a:pt x="87" y="225"/>
                    </a:lnTo>
                    <a:lnTo>
                      <a:pt x="84" y="225"/>
                    </a:lnTo>
                    <a:lnTo>
                      <a:pt x="83" y="227"/>
                    </a:lnTo>
                    <a:lnTo>
                      <a:pt x="83" y="227"/>
                    </a:lnTo>
                    <a:lnTo>
                      <a:pt x="90" y="227"/>
                    </a:lnTo>
                    <a:lnTo>
                      <a:pt x="83" y="230"/>
                    </a:lnTo>
                    <a:lnTo>
                      <a:pt x="80" y="229"/>
                    </a:lnTo>
                    <a:lnTo>
                      <a:pt x="78" y="229"/>
                    </a:lnTo>
                    <a:lnTo>
                      <a:pt x="75" y="230"/>
                    </a:lnTo>
                    <a:lnTo>
                      <a:pt x="73" y="232"/>
                    </a:lnTo>
                    <a:lnTo>
                      <a:pt x="73" y="232"/>
                    </a:lnTo>
                    <a:lnTo>
                      <a:pt x="74" y="233"/>
                    </a:lnTo>
                    <a:lnTo>
                      <a:pt x="74" y="233"/>
                    </a:lnTo>
                    <a:lnTo>
                      <a:pt x="76" y="230"/>
                    </a:lnTo>
                    <a:lnTo>
                      <a:pt x="79" y="233"/>
                    </a:lnTo>
                    <a:lnTo>
                      <a:pt x="82" y="233"/>
                    </a:lnTo>
                    <a:lnTo>
                      <a:pt x="81" y="236"/>
                    </a:lnTo>
                    <a:lnTo>
                      <a:pt x="79" y="237"/>
                    </a:lnTo>
                    <a:lnTo>
                      <a:pt x="78" y="240"/>
                    </a:lnTo>
                    <a:lnTo>
                      <a:pt x="74" y="241"/>
                    </a:lnTo>
                    <a:lnTo>
                      <a:pt x="73" y="241"/>
                    </a:lnTo>
                    <a:lnTo>
                      <a:pt x="75" y="243"/>
                    </a:lnTo>
                    <a:lnTo>
                      <a:pt x="75" y="244"/>
                    </a:lnTo>
                    <a:lnTo>
                      <a:pt x="76" y="242"/>
                    </a:lnTo>
                    <a:lnTo>
                      <a:pt x="82" y="237"/>
                    </a:lnTo>
                    <a:lnTo>
                      <a:pt x="82" y="244"/>
                    </a:lnTo>
                    <a:lnTo>
                      <a:pt x="79" y="247"/>
                    </a:lnTo>
                    <a:lnTo>
                      <a:pt x="76" y="248"/>
                    </a:lnTo>
                    <a:lnTo>
                      <a:pt x="76" y="249"/>
                    </a:lnTo>
                    <a:lnTo>
                      <a:pt x="80" y="250"/>
                    </a:lnTo>
                    <a:lnTo>
                      <a:pt x="82" y="250"/>
                    </a:lnTo>
                    <a:lnTo>
                      <a:pt x="82" y="249"/>
                    </a:lnTo>
                    <a:lnTo>
                      <a:pt x="86" y="249"/>
                    </a:lnTo>
                    <a:lnTo>
                      <a:pt x="87" y="250"/>
                    </a:lnTo>
                    <a:lnTo>
                      <a:pt x="91" y="249"/>
                    </a:lnTo>
                    <a:lnTo>
                      <a:pt x="95" y="246"/>
                    </a:lnTo>
                    <a:lnTo>
                      <a:pt x="95" y="244"/>
                    </a:lnTo>
                    <a:lnTo>
                      <a:pt x="99" y="242"/>
                    </a:lnTo>
                    <a:lnTo>
                      <a:pt x="104" y="237"/>
                    </a:lnTo>
                    <a:lnTo>
                      <a:pt x="104" y="235"/>
                    </a:lnTo>
                    <a:lnTo>
                      <a:pt x="106" y="233"/>
                    </a:lnTo>
                    <a:lnTo>
                      <a:pt x="112" y="233"/>
                    </a:lnTo>
                    <a:lnTo>
                      <a:pt x="109" y="236"/>
                    </a:lnTo>
                    <a:lnTo>
                      <a:pt x="109" y="239"/>
                    </a:lnTo>
                    <a:lnTo>
                      <a:pt x="103" y="244"/>
                    </a:lnTo>
                    <a:lnTo>
                      <a:pt x="97" y="248"/>
                    </a:lnTo>
                    <a:lnTo>
                      <a:pt x="94" y="252"/>
                    </a:lnTo>
                    <a:lnTo>
                      <a:pt x="89" y="255"/>
                    </a:lnTo>
                    <a:lnTo>
                      <a:pt x="88" y="256"/>
                    </a:lnTo>
                    <a:lnTo>
                      <a:pt x="89" y="257"/>
                    </a:lnTo>
                    <a:lnTo>
                      <a:pt x="87" y="261"/>
                    </a:lnTo>
                    <a:lnTo>
                      <a:pt x="82" y="256"/>
                    </a:lnTo>
                    <a:lnTo>
                      <a:pt x="78" y="256"/>
                    </a:lnTo>
                    <a:lnTo>
                      <a:pt x="78" y="258"/>
                    </a:lnTo>
                    <a:lnTo>
                      <a:pt x="73" y="257"/>
                    </a:lnTo>
                    <a:lnTo>
                      <a:pt x="71" y="254"/>
                    </a:lnTo>
                    <a:lnTo>
                      <a:pt x="66" y="251"/>
                    </a:lnTo>
                    <a:lnTo>
                      <a:pt x="64" y="252"/>
                    </a:lnTo>
                    <a:lnTo>
                      <a:pt x="61" y="250"/>
                    </a:lnTo>
                    <a:lnTo>
                      <a:pt x="62" y="246"/>
                    </a:lnTo>
                    <a:lnTo>
                      <a:pt x="62" y="237"/>
                    </a:lnTo>
                    <a:lnTo>
                      <a:pt x="61" y="232"/>
                    </a:lnTo>
                    <a:lnTo>
                      <a:pt x="59" y="228"/>
                    </a:lnTo>
                    <a:lnTo>
                      <a:pt x="57" y="228"/>
                    </a:lnTo>
                    <a:lnTo>
                      <a:pt x="54" y="227"/>
                    </a:lnTo>
                    <a:lnTo>
                      <a:pt x="52" y="228"/>
                    </a:lnTo>
                    <a:lnTo>
                      <a:pt x="49" y="228"/>
                    </a:lnTo>
                    <a:lnTo>
                      <a:pt x="46" y="228"/>
                    </a:lnTo>
                    <a:lnTo>
                      <a:pt x="44" y="229"/>
                    </a:lnTo>
                    <a:lnTo>
                      <a:pt x="44" y="230"/>
                    </a:lnTo>
                    <a:lnTo>
                      <a:pt x="45" y="233"/>
                    </a:lnTo>
                    <a:lnTo>
                      <a:pt x="44" y="234"/>
                    </a:lnTo>
                    <a:lnTo>
                      <a:pt x="44" y="239"/>
                    </a:lnTo>
                    <a:lnTo>
                      <a:pt x="45" y="240"/>
                    </a:lnTo>
                    <a:lnTo>
                      <a:pt x="46" y="240"/>
                    </a:lnTo>
                    <a:lnTo>
                      <a:pt x="46" y="243"/>
                    </a:lnTo>
                    <a:lnTo>
                      <a:pt x="44" y="246"/>
                    </a:lnTo>
                    <a:lnTo>
                      <a:pt x="43" y="247"/>
                    </a:lnTo>
                    <a:lnTo>
                      <a:pt x="44" y="248"/>
                    </a:lnTo>
                    <a:lnTo>
                      <a:pt x="45" y="248"/>
                    </a:lnTo>
                    <a:lnTo>
                      <a:pt x="46" y="247"/>
                    </a:lnTo>
                    <a:lnTo>
                      <a:pt x="52" y="249"/>
                    </a:lnTo>
                    <a:lnTo>
                      <a:pt x="50" y="251"/>
                    </a:lnTo>
                    <a:lnTo>
                      <a:pt x="50" y="251"/>
                    </a:lnTo>
                    <a:lnTo>
                      <a:pt x="49" y="254"/>
                    </a:lnTo>
                    <a:lnTo>
                      <a:pt x="47" y="255"/>
                    </a:lnTo>
                    <a:lnTo>
                      <a:pt x="50" y="257"/>
                    </a:lnTo>
                    <a:lnTo>
                      <a:pt x="52" y="256"/>
                    </a:lnTo>
                    <a:lnTo>
                      <a:pt x="54" y="258"/>
                    </a:lnTo>
                    <a:lnTo>
                      <a:pt x="52" y="261"/>
                    </a:lnTo>
                    <a:lnTo>
                      <a:pt x="49" y="261"/>
                    </a:lnTo>
                    <a:lnTo>
                      <a:pt x="47" y="262"/>
                    </a:lnTo>
                    <a:lnTo>
                      <a:pt x="44" y="259"/>
                    </a:lnTo>
                    <a:lnTo>
                      <a:pt x="44" y="259"/>
                    </a:lnTo>
                    <a:lnTo>
                      <a:pt x="43" y="261"/>
                    </a:lnTo>
                    <a:lnTo>
                      <a:pt x="39" y="262"/>
                    </a:lnTo>
                    <a:lnTo>
                      <a:pt x="38" y="258"/>
                    </a:lnTo>
                    <a:lnTo>
                      <a:pt x="36" y="258"/>
                    </a:lnTo>
                    <a:lnTo>
                      <a:pt x="35" y="259"/>
                    </a:lnTo>
                    <a:lnTo>
                      <a:pt x="29" y="258"/>
                    </a:lnTo>
                    <a:lnTo>
                      <a:pt x="26" y="257"/>
                    </a:lnTo>
                    <a:lnTo>
                      <a:pt x="23" y="257"/>
                    </a:lnTo>
                    <a:lnTo>
                      <a:pt x="22" y="258"/>
                    </a:lnTo>
                    <a:lnTo>
                      <a:pt x="22" y="259"/>
                    </a:lnTo>
                    <a:lnTo>
                      <a:pt x="17" y="262"/>
                    </a:lnTo>
                    <a:lnTo>
                      <a:pt x="15" y="264"/>
                    </a:lnTo>
                    <a:lnTo>
                      <a:pt x="10" y="264"/>
                    </a:lnTo>
                    <a:lnTo>
                      <a:pt x="9" y="265"/>
                    </a:lnTo>
                    <a:lnTo>
                      <a:pt x="7" y="265"/>
                    </a:lnTo>
                    <a:lnTo>
                      <a:pt x="6" y="268"/>
                    </a:lnTo>
                    <a:lnTo>
                      <a:pt x="5" y="269"/>
                    </a:lnTo>
                    <a:lnTo>
                      <a:pt x="5" y="271"/>
                    </a:lnTo>
                    <a:lnTo>
                      <a:pt x="5" y="273"/>
                    </a:lnTo>
                    <a:lnTo>
                      <a:pt x="1" y="276"/>
                    </a:lnTo>
                    <a:lnTo>
                      <a:pt x="0" y="277"/>
                    </a:lnTo>
                    <a:lnTo>
                      <a:pt x="1" y="278"/>
                    </a:lnTo>
                    <a:lnTo>
                      <a:pt x="1" y="281"/>
                    </a:lnTo>
                    <a:lnTo>
                      <a:pt x="1" y="283"/>
                    </a:lnTo>
                    <a:lnTo>
                      <a:pt x="4" y="283"/>
                    </a:lnTo>
                    <a:lnTo>
                      <a:pt x="6" y="279"/>
                    </a:lnTo>
                    <a:lnTo>
                      <a:pt x="7" y="279"/>
                    </a:lnTo>
                    <a:lnTo>
                      <a:pt x="7" y="278"/>
                    </a:lnTo>
                    <a:lnTo>
                      <a:pt x="9" y="271"/>
                    </a:lnTo>
                    <a:lnTo>
                      <a:pt x="12" y="270"/>
                    </a:lnTo>
                    <a:lnTo>
                      <a:pt x="17" y="266"/>
                    </a:lnTo>
                    <a:lnTo>
                      <a:pt x="12" y="277"/>
                    </a:lnTo>
                    <a:lnTo>
                      <a:pt x="12" y="279"/>
                    </a:lnTo>
                    <a:lnTo>
                      <a:pt x="12" y="280"/>
                    </a:lnTo>
                    <a:lnTo>
                      <a:pt x="10" y="284"/>
                    </a:lnTo>
                    <a:lnTo>
                      <a:pt x="9" y="286"/>
                    </a:lnTo>
                    <a:lnTo>
                      <a:pt x="9" y="286"/>
                    </a:lnTo>
                    <a:lnTo>
                      <a:pt x="12" y="286"/>
                    </a:lnTo>
                    <a:lnTo>
                      <a:pt x="13" y="288"/>
                    </a:lnTo>
                    <a:lnTo>
                      <a:pt x="15" y="288"/>
                    </a:lnTo>
                    <a:lnTo>
                      <a:pt x="15" y="287"/>
                    </a:lnTo>
                    <a:lnTo>
                      <a:pt x="14" y="285"/>
                    </a:lnTo>
                    <a:lnTo>
                      <a:pt x="16" y="283"/>
                    </a:lnTo>
                    <a:lnTo>
                      <a:pt x="17" y="280"/>
                    </a:lnTo>
                    <a:lnTo>
                      <a:pt x="21" y="276"/>
                    </a:lnTo>
                    <a:lnTo>
                      <a:pt x="21" y="281"/>
                    </a:lnTo>
                    <a:lnTo>
                      <a:pt x="21" y="283"/>
                    </a:lnTo>
                    <a:lnTo>
                      <a:pt x="20" y="286"/>
                    </a:lnTo>
                    <a:lnTo>
                      <a:pt x="20" y="288"/>
                    </a:lnTo>
                    <a:lnTo>
                      <a:pt x="20" y="289"/>
                    </a:lnTo>
                    <a:lnTo>
                      <a:pt x="22" y="292"/>
                    </a:lnTo>
                    <a:lnTo>
                      <a:pt x="22" y="292"/>
                    </a:lnTo>
                    <a:lnTo>
                      <a:pt x="23" y="291"/>
                    </a:lnTo>
                    <a:lnTo>
                      <a:pt x="22" y="289"/>
                    </a:lnTo>
                    <a:lnTo>
                      <a:pt x="22" y="288"/>
                    </a:lnTo>
                    <a:lnTo>
                      <a:pt x="23" y="286"/>
                    </a:lnTo>
                    <a:lnTo>
                      <a:pt x="26" y="287"/>
                    </a:lnTo>
                    <a:lnTo>
                      <a:pt x="27" y="286"/>
                    </a:lnTo>
                    <a:lnTo>
                      <a:pt x="26" y="285"/>
                    </a:lnTo>
                    <a:lnTo>
                      <a:pt x="24" y="284"/>
                    </a:lnTo>
                    <a:lnTo>
                      <a:pt x="24" y="278"/>
                    </a:lnTo>
                    <a:lnTo>
                      <a:pt x="28" y="280"/>
                    </a:lnTo>
                    <a:lnTo>
                      <a:pt x="30" y="285"/>
                    </a:lnTo>
                    <a:lnTo>
                      <a:pt x="30" y="287"/>
                    </a:lnTo>
                    <a:lnTo>
                      <a:pt x="29" y="291"/>
                    </a:lnTo>
                    <a:lnTo>
                      <a:pt x="28" y="292"/>
                    </a:lnTo>
                    <a:lnTo>
                      <a:pt x="27" y="293"/>
                    </a:lnTo>
                    <a:lnTo>
                      <a:pt x="27" y="293"/>
                    </a:lnTo>
                    <a:lnTo>
                      <a:pt x="28" y="293"/>
                    </a:lnTo>
                    <a:lnTo>
                      <a:pt x="29" y="294"/>
                    </a:lnTo>
                    <a:lnTo>
                      <a:pt x="29" y="295"/>
                    </a:lnTo>
                    <a:lnTo>
                      <a:pt x="31" y="294"/>
                    </a:lnTo>
                    <a:lnTo>
                      <a:pt x="36" y="298"/>
                    </a:lnTo>
                    <a:lnTo>
                      <a:pt x="38" y="299"/>
                    </a:lnTo>
                    <a:lnTo>
                      <a:pt x="38" y="300"/>
                    </a:lnTo>
                    <a:lnTo>
                      <a:pt x="43" y="301"/>
                    </a:lnTo>
                    <a:lnTo>
                      <a:pt x="45" y="301"/>
                    </a:lnTo>
                    <a:lnTo>
                      <a:pt x="45" y="301"/>
                    </a:lnTo>
                    <a:lnTo>
                      <a:pt x="46" y="301"/>
                    </a:lnTo>
                    <a:lnTo>
                      <a:pt x="44" y="298"/>
                    </a:lnTo>
                    <a:lnTo>
                      <a:pt x="43" y="292"/>
                    </a:lnTo>
                    <a:lnTo>
                      <a:pt x="44" y="287"/>
                    </a:lnTo>
                    <a:lnTo>
                      <a:pt x="46" y="286"/>
                    </a:lnTo>
                    <a:lnTo>
                      <a:pt x="49" y="288"/>
                    </a:lnTo>
                    <a:lnTo>
                      <a:pt x="50" y="292"/>
                    </a:lnTo>
                    <a:lnTo>
                      <a:pt x="50" y="294"/>
                    </a:lnTo>
                    <a:lnTo>
                      <a:pt x="50" y="295"/>
                    </a:lnTo>
                    <a:lnTo>
                      <a:pt x="50" y="295"/>
                    </a:lnTo>
                    <a:lnTo>
                      <a:pt x="51" y="294"/>
                    </a:lnTo>
                    <a:lnTo>
                      <a:pt x="53" y="294"/>
                    </a:lnTo>
                    <a:lnTo>
                      <a:pt x="53" y="293"/>
                    </a:lnTo>
                    <a:lnTo>
                      <a:pt x="53" y="291"/>
                    </a:lnTo>
                    <a:lnTo>
                      <a:pt x="56" y="289"/>
                    </a:lnTo>
                    <a:lnTo>
                      <a:pt x="56" y="286"/>
                    </a:lnTo>
                    <a:lnTo>
                      <a:pt x="57" y="284"/>
                    </a:lnTo>
                    <a:lnTo>
                      <a:pt x="60" y="285"/>
                    </a:lnTo>
                    <a:lnTo>
                      <a:pt x="61" y="288"/>
                    </a:lnTo>
                    <a:lnTo>
                      <a:pt x="60" y="291"/>
                    </a:lnTo>
                    <a:lnTo>
                      <a:pt x="59" y="293"/>
                    </a:lnTo>
                    <a:lnTo>
                      <a:pt x="59" y="294"/>
                    </a:lnTo>
                    <a:lnTo>
                      <a:pt x="60" y="295"/>
                    </a:lnTo>
                    <a:lnTo>
                      <a:pt x="60" y="298"/>
                    </a:lnTo>
                    <a:lnTo>
                      <a:pt x="61" y="299"/>
                    </a:lnTo>
                    <a:lnTo>
                      <a:pt x="64" y="299"/>
                    </a:lnTo>
                    <a:lnTo>
                      <a:pt x="65" y="294"/>
                    </a:lnTo>
                    <a:lnTo>
                      <a:pt x="64" y="292"/>
                    </a:lnTo>
                    <a:lnTo>
                      <a:pt x="65" y="287"/>
                    </a:lnTo>
                    <a:lnTo>
                      <a:pt x="67" y="285"/>
                    </a:lnTo>
                    <a:lnTo>
                      <a:pt x="75" y="284"/>
                    </a:lnTo>
                    <a:lnTo>
                      <a:pt x="69" y="288"/>
                    </a:lnTo>
                    <a:lnTo>
                      <a:pt x="69" y="291"/>
                    </a:lnTo>
                    <a:lnTo>
                      <a:pt x="71" y="294"/>
                    </a:lnTo>
                    <a:lnTo>
                      <a:pt x="68" y="299"/>
                    </a:lnTo>
                    <a:lnTo>
                      <a:pt x="68" y="300"/>
                    </a:lnTo>
                    <a:lnTo>
                      <a:pt x="69" y="302"/>
                    </a:lnTo>
                    <a:lnTo>
                      <a:pt x="72" y="301"/>
                    </a:lnTo>
                    <a:lnTo>
                      <a:pt x="74" y="302"/>
                    </a:lnTo>
                    <a:lnTo>
                      <a:pt x="75" y="301"/>
                    </a:lnTo>
                    <a:lnTo>
                      <a:pt x="75" y="299"/>
                    </a:lnTo>
                    <a:lnTo>
                      <a:pt x="78" y="296"/>
                    </a:lnTo>
                    <a:lnTo>
                      <a:pt x="76" y="295"/>
                    </a:lnTo>
                    <a:lnTo>
                      <a:pt x="74" y="291"/>
                    </a:lnTo>
                    <a:lnTo>
                      <a:pt x="76" y="286"/>
                    </a:lnTo>
                    <a:lnTo>
                      <a:pt x="76" y="278"/>
                    </a:lnTo>
                    <a:lnTo>
                      <a:pt x="80" y="285"/>
                    </a:lnTo>
                    <a:lnTo>
                      <a:pt x="80" y="288"/>
                    </a:lnTo>
                    <a:lnTo>
                      <a:pt x="79" y="291"/>
                    </a:lnTo>
                    <a:lnTo>
                      <a:pt x="81" y="293"/>
                    </a:lnTo>
                    <a:lnTo>
                      <a:pt x="82" y="294"/>
                    </a:lnTo>
                    <a:lnTo>
                      <a:pt x="87" y="296"/>
                    </a:lnTo>
                    <a:lnTo>
                      <a:pt x="82" y="298"/>
                    </a:lnTo>
                    <a:lnTo>
                      <a:pt x="81" y="300"/>
                    </a:lnTo>
                    <a:lnTo>
                      <a:pt x="81" y="301"/>
                    </a:lnTo>
                    <a:lnTo>
                      <a:pt x="84" y="302"/>
                    </a:lnTo>
                    <a:lnTo>
                      <a:pt x="87" y="300"/>
                    </a:lnTo>
                    <a:lnTo>
                      <a:pt x="91" y="306"/>
                    </a:lnTo>
                    <a:lnTo>
                      <a:pt x="91" y="309"/>
                    </a:lnTo>
                    <a:lnTo>
                      <a:pt x="89" y="313"/>
                    </a:lnTo>
                    <a:lnTo>
                      <a:pt x="87" y="313"/>
                    </a:lnTo>
                    <a:lnTo>
                      <a:pt x="88" y="314"/>
                    </a:lnTo>
                    <a:lnTo>
                      <a:pt x="88" y="315"/>
                    </a:lnTo>
                    <a:lnTo>
                      <a:pt x="90" y="315"/>
                    </a:lnTo>
                    <a:lnTo>
                      <a:pt x="94" y="314"/>
                    </a:lnTo>
                    <a:lnTo>
                      <a:pt x="95" y="315"/>
                    </a:lnTo>
                    <a:lnTo>
                      <a:pt x="99" y="311"/>
                    </a:lnTo>
                    <a:lnTo>
                      <a:pt x="103" y="311"/>
                    </a:lnTo>
                    <a:lnTo>
                      <a:pt x="104" y="311"/>
                    </a:lnTo>
                    <a:lnTo>
                      <a:pt x="108" y="308"/>
                    </a:lnTo>
                    <a:lnTo>
                      <a:pt x="110" y="308"/>
                    </a:lnTo>
                    <a:lnTo>
                      <a:pt x="112" y="303"/>
                    </a:lnTo>
                    <a:lnTo>
                      <a:pt x="116" y="302"/>
                    </a:lnTo>
                    <a:lnTo>
                      <a:pt x="117" y="303"/>
                    </a:lnTo>
                    <a:lnTo>
                      <a:pt x="117" y="308"/>
                    </a:lnTo>
                    <a:lnTo>
                      <a:pt x="116" y="310"/>
                    </a:lnTo>
                    <a:lnTo>
                      <a:pt x="117" y="309"/>
                    </a:lnTo>
                    <a:lnTo>
                      <a:pt x="119" y="306"/>
                    </a:lnTo>
                    <a:lnTo>
                      <a:pt x="123" y="303"/>
                    </a:lnTo>
                    <a:lnTo>
                      <a:pt x="125" y="303"/>
                    </a:lnTo>
                    <a:lnTo>
                      <a:pt x="128" y="299"/>
                    </a:lnTo>
                    <a:lnTo>
                      <a:pt x="130" y="294"/>
                    </a:lnTo>
                    <a:lnTo>
                      <a:pt x="128" y="292"/>
                    </a:lnTo>
                    <a:lnTo>
                      <a:pt x="130" y="289"/>
                    </a:lnTo>
                    <a:lnTo>
                      <a:pt x="128" y="289"/>
                    </a:lnTo>
                    <a:lnTo>
                      <a:pt x="127" y="289"/>
                    </a:lnTo>
                    <a:lnTo>
                      <a:pt x="126" y="289"/>
                    </a:lnTo>
                    <a:lnTo>
                      <a:pt x="123" y="292"/>
                    </a:lnTo>
                    <a:lnTo>
                      <a:pt x="120" y="294"/>
                    </a:lnTo>
                    <a:lnTo>
                      <a:pt x="114" y="294"/>
                    </a:lnTo>
                    <a:lnTo>
                      <a:pt x="119" y="289"/>
                    </a:lnTo>
                    <a:lnTo>
                      <a:pt x="117" y="289"/>
                    </a:lnTo>
                    <a:lnTo>
                      <a:pt x="114" y="288"/>
                    </a:lnTo>
                    <a:lnTo>
                      <a:pt x="117" y="285"/>
                    </a:lnTo>
                    <a:lnTo>
                      <a:pt x="118" y="284"/>
                    </a:lnTo>
                    <a:lnTo>
                      <a:pt x="120" y="279"/>
                    </a:lnTo>
                    <a:lnTo>
                      <a:pt x="121" y="278"/>
                    </a:lnTo>
                    <a:lnTo>
                      <a:pt x="120" y="277"/>
                    </a:lnTo>
                    <a:lnTo>
                      <a:pt x="118" y="274"/>
                    </a:lnTo>
                    <a:lnTo>
                      <a:pt x="113" y="276"/>
                    </a:lnTo>
                    <a:lnTo>
                      <a:pt x="106" y="281"/>
                    </a:lnTo>
                    <a:lnTo>
                      <a:pt x="109" y="274"/>
                    </a:lnTo>
                    <a:lnTo>
                      <a:pt x="108" y="272"/>
                    </a:lnTo>
                    <a:lnTo>
                      <a:pt x="104" y="270"/>
                    </a:lnTo>
                    <a:lnTo>
                      <a:pt x="103" y="271"/>
                    </a:lnTo>
                    <a:lnTo>
                      <a:pt x="102" y="272"/>
                    </a:lnTo>
                    <a:lnTo>
                      <a:pt x="99" y="272"/>
                    </a:lnTo>
                    <a:lnTo>
                      <a:pt x="96" y="276"/>
                    </a:lnTo>
                    <a:lnTo>
                      <a:pt x="91" y="276"/>
                    </a:lnTo>
                    <a:lnTo>
                      <a:pt x="94" y="270"/>
                    </a:lnTo>
                    <a:lnTo>
                      <a:pt x="89" y="266"/>
                    </a:lnTo>
                    <a:lnTo>
                      <a:pt x="96" y="266"/>
                    </a:lnTo>
                    <a:lnTo>
                      <a:pt x="96" y="266"/>
                    </a:lnTo>
                    <a:lnTo>
                      <a:pt x="101" y="265"/>
                    </a:lnTo>
                    <a:lnTo>
                      <a:pt x="101" y="266"/>
                    </a:lnTo>
                    <a:lnTo>
                      <a:pt x="98" y="263"/>
                    </a:lnTo>
                    <a:lnTo>
                      <a:pt x="101" y="259"/>
                    </a:lnTo>
                    <a:lnTo>
                      <a:pt x="102" y="256"/>
                    </a:lnTo>
                    <a:lnTo>
                      <a:pt x="102" y="254"/>
                    </a:lnTo>
                    <a:lnTo>
                      <a:pt x="108" y="247"/>
                    </a:lnTo>
                    <a:lnTo>
                      <a:pt x="106" y="252"/>
                    </a:lnTo>
                    <a:lnTo>
                      <a:pt x="108" y="254"/>
                    </a:lnTo>
                    <a:lnTo>
                      <a:pt x="106" y="257"/>
                    </a:lnTo>
                    <a:lnTo>
                      <a:pt x="105" y="258"/>
                    </a:lnTo>
                    <a:lnTo>
                      <a:pt x="106" y="264"/>
                    </a:lnTo>
                    <a:lnTo>
                      <a:pt x="112" y="271"/>
                    </a:lnTo>
                    <a:lnTo>
                      <a:pt x="114" y="272"/>
                    </a:lnTo>
                    <a:lnTo>
                      <a:pt x="116" y="271"/>
                    </a:lnTo>
                    <a:lnTo>
                      <a:pt x="121" y="271"/>
                    </a:lnTo>
                    <a:lnTo>
                      <a:pt x="127" y="274"/>
                    </a:lnTo>
                    <a:lnTo>
                      <a:pt x="128" y="273"/>
                    </a:lnTo>
                    <a:lnTo>
                      <a:pt x="131" y="270"/>
                    </a:lnTo>
                    <a:lnTo>
                      <a:pt x="133" y="268"/>
                    </a:lnTo>
                    <a:lnTo>
                      <a:pt x="138" y="268"/>
                    </a:lnTo>
                    <a:lnTo>
                      <a:pt x="135" y="270"/>
                    </a:lnTo>
                    <a:lnTo>
                      <a:pt x="138" y="269"/>
                    </a:lnTo>
                    <a:lnTo>
                      <a:pt x="138" y="268"/>
                    </a:lnTo>
                    <a:lnTo>
                      <a:pt x="140" y="265"/>
                    </a:lnTo>
                    <a:lnTo>
                      <a:pt x="141" y="266"/>
                    </a:lnTo>
                    <a:lnTo>
                      <a:pt x="143" y="265"/>
                    </a:lnTo>
                    <a:lnTo>
                      <a:pt x="143" y="262"/>
                    </a:lnTo>
                    <a:lnTo>
                      <a:pt x="148" y="259"/>
                    </a:lnTo>
                    <a:lnTo>
                      <a:pt x="148" y="258"/>
                    </a:lnTo>
                    <a:lnTo>
                      <a:pt x="148" y="258"/>
                    </a:lnTo>
                    <a:lnTo>
                      <a:pt x="142" y="258"/>
                    </a:lnTo>
                    <a:lnTo>
                      <a:pt x="147" y="254"/>
                    </a:lnTo>
                    <a:lnTo>
                      <a:pt x="148" y="248"/>
                    </a:lnTo>
                    <a:lnTo>
                      <a:pt x="153" y="2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6" name="Freeform 201">
                <a:extLst>
                  <a:ext uri="{FF2B5EF4-FFF2-40B4-BE49-F238E27FC236}">
                    <a16:creationId xmlns:a16="http://schemas.microsoft.com/office/drawing/2014/main" id="{727347E7-EA6D-92E0-0ACD-37B1AAAEE7B5}"/>
                  </a:ext>
                </a:extLst>
              </p:cNvPr>
              <p:cNvSpPr/>
              <p:nvPr/>
            </p:nvSpPr>
            <p:spPr bwMode="auto">
              <a:xfrm>
                <a:off x="3168650" y="2398713"/>
                <a:ext cx="136525" cy="130175"/>
              </a:xfrm>
              <a:custGeom>
                <a:avLst/>
                <a:gdLst>
                  <a:gd name="T0" fmla="*/ 74 w 86"/>
                  <a:gd name="T1" fmla="*/ 57 h 82"/>
                  <a:gd name="T2" fmla="*/ 80 w 86"/>
                  <a:gd name="T3" fmla="*/ 52 h 82"/>
                  <a:gd name="T4" fmla="*/ 85 w 86"/>
                  <a:gd name="T5" fmla="*/ 50 h 82"/>
                  <a:gd name="T6" fmla="*/ 83 w 86"/>
                  <a:gd name="T7" fmla="*/ 44 h 82"/>
                  <a:gd name="T8" fmla="*/ 78 w 86"/>
                  <a:gd name="T9" fmla="*/ 45 h 82"/>
                  <a:gd name="T10" fmla="*/ 74 w 86"/>
                  <a:gd name="T11" fmla="*/ 49 h 82"/>
                  <a:gd name="T12" fmla="*/ 70 w 86"/>
                  <a:gd name="T13" fmla="*/ 48 h 82"/>
                  <a:gd name="T14" fmla="*/ 65 w 86"/>
                  <a:gd name="T15" fmla="*/ 48 h 82"/>
                  <a:gd name="T16" fmla="*/ 62 w 86"/>
                  <a:gd name="T17" fmla="*/ 49 h 82"/>
                  <a:gd name="T18" fmla="*/ 60 w 86"/>
                  <a:gd name="T19" fmla="*/ 44 h 82"/>
                  <a:gd name="T20" fmla="*/ 54 w 86"/>
                  <a:gd name="T21" fmla="*/ 44 h 82"/>
                  <a:gd name="T22" fmla="*/ 52 w 86"/>
                  <a:gd name="T23" fmla="*/ 41 h 82"/>
                  <a:gd name="T24" fmla="*/ 54 w 86"/>
                  <a:gd name="T25" fmla="*/ 34 h 82"/>
                  <a:gd name="T26" fmla="*/ 54 w 86"/>
                  <a:gd name="T27" fmla="*/ 31 h 82"/>
                  <a:gd name="T28" fmla="*/ 50 w 86"/>
                  <a:gd name="T29" fmla="*/ 31 h 82"/>
                  <a:gd name="T30" fmla="*/ 43 w 86"/>
                  <a:gd name="T31" fmla="*/ 37 h 82"/>
                  <a:gd name="T32" fmla="*/ 41 w 86"/>
                  <a:gd name="T33" fmla="*/ 31 h 82"/>
                  <a:gd name="T34" fmla="*/ 45 w 86"/>
                  <a:gd name="T35" fmla="*/ 24 h 82"/>
                  <a:gd name="T36" fmla="*/ 52 w 86"/>
                  <a:gd name="T37" fmla="*/ 16 h 82"/>
                  <a:gd name="T38" fmla="*/ 55 w 86"/>
                  <a:gd name="T39" fmla="*/ 12 h 82"/>
                  <a:gd name="T40" fmla="*/ 57 w 86"/>
                  <a:gd name="T41" fmla="*/ 2 h 82"/>
                  <a:gd name="T42" fmla="*/ 64 w 86"/>
                  <a:gd name="T43" fmla="*/ 2 h 82"/>
                  <a:gd name="T44" fmla="*/ 64 w 86"/>
                  <a:gd name="T45" fmla="*/ 0 h 82"/>
                  <a:gd name="T46" fmla="*/ 61 w 86"/>
                  <a:gd name="T47" fmla="*/ 0 h 82"/>
                  <a:gd name="T48" fmla="*/ 54 w 86"/>
                  <a:gd name="T49" fmla="*/ 4 h 82"/>
                  <a:gd name="T50" fmla="*/ 47 w 86"/>
                  <a:gd name="T51" fmla="*/ 9 h 82"/>
                  <a:gd name="T52" fmla="*/ 40 w 86"/>
                  <a:gd name="T53" fmla="*/ 16 h 82"/>
                  <a:gd name="T54" fmla="*/ 40 w 86"/>
                  <a:gd name="T55" fmla="*/ 20 h 82"/>
                  <a:gd name="T56" fmla="*/ 37 w 86"/>
                  <a:gd name="T57" fmla="*/ 26 h 82"/>
                  <a:gd name="T58" fmla="*/ 30 w 86"/>
                  <a:gd name="T59" fmla="*/ 31 h 82"/>
                  <a:gd name="T60" fmla="*/ 28 w 86"/>
                  <a:gd name="T61" fmla="*/ 41 h 82"/>
                  <a:gd name="T62" fmla="*/ 23 w 86"/>
                  <a:gd name="T63" fmla="*/ 42 h 82"/>
                  <a:gd name="T64" fmla="*/ 24 w 86"/>
                  <a:gd name="T65" fmla="*/ 46 h 82"/>
                  <a:gd name="T66" fmla="*/ 17 w 86"/>
                  <a:gd name="T67" fmla="*/ 51 h 82"/>
                  <a:gd name="T68" fmla="*/ 17 w 86"/>
                  <a:gd name="T69" fmla="*/ 57 h 82"/>
                  <a:gd name="T70" fmla="*/ 4 w 86"/>
                  <a:gd name="T71" fmla="*/ 70 h 82"/>
                  <a:gd name="T72" fmla="*/ 0 w 86"/>
                  <a:gd name="T73" fmla="*/ 74 h 82"/>
                  <a:gd name="T74" fmla="*/ 3 w 86"/>
                  <a:gd name="T75" fmla="*/ 76 h 82"/>
                  <a:gd name="T76" fmla="*/ 12 w 86"/>
                  <a:gd name="T77" fmla="*/ 73 h 82"/>
                  <a:gd name="T78" fmla="*/ 16 w 86"/>
                  <a:gd name="T79" fmla="*/ 75 h 82"/>
                  <a:gd name="T80" fmla="*/ 26 w 86"/>
                  <a:gd name="T81" fmla="*/ 75 h 82"/>
                  <a:gd name="T82" fmla="*/ 32 w 86"/>
                  <a:gd name="T83" fmla="*/ 78 h 82"/>
                  <a:gd name="T84" fmla="*/ 33 w 86"/>
                  <a:gd name="T85" fmla="*/ 76 h 82"/>
                  <a:gd name="T86" fmla="*/ 40 w 86"/>
                  <a:gd name="T87" fmla="*/ 76 h 82"/>
                  <a:gd name="T88" fmla="*/ 45 w 86"/>
                  <a:gd name="T89" fmla="*/ 72 h 82"/>
                  <a:gd name="T90" fmla="*/ 50 w 86"/>
                  <a:gd name="T91" fmla="*/ 72 h 82"/>
                  <a:gd name="T92" fmla="*/ 52 w 86"/>
                  <a:gd name="T93" fmla="*/ 79 h 82"/>
                  <a:gd name="T94" fmla="*/ 52 w 86"/>
                  <a:gd name="T95" fmla="*/ 81 h 82"/>
                  <a:gd name="T96" fmla="*/ 53 w 86"/>
                  <a:gd name="T97" fmla="*/ 74 h 82"/>
                  <a:gd name="T98" fmla="*/ 61 w 86"/>
                  <a:gd name="T99" fmla="*/ 79 h 82"/>
                  <a:gd name="T100" fmla="*/ 64 w 86"/>
                  <a:gd name="T101" fmla="*/ 82 h 82"/>
                  <a:gd name="T102" fmla="*/ 68 w 86"/>
                  <a:gd name="T103" fmla="*/ 80 h 82"/>
                  <a:gd name="T104" fmla="*/ 72 w 86"/>
                  <a:gd name="T105" fmla="*/ 73 h 82"/>
                  <a:gd name="T106" fmla="*/ 76 w 86"/>
                  <a:gd name="T107" fmla="*/ 73 h 82"/>
                  <a:gd name="T108" fmla="*/ 76 w 86"/>
                  <a:gd name="T109" fmla="*/ 71 h 82"/>
                  <a:gd name="T110" fmla="*/ 72 w 86"/>
                  <a:gd name="T111" fmla="*/ 6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86" h="82">
                    <a:moveTo>
                      <a:pt x="76" y="64"/>
                    </a:moveTo>
                    <a:lnTo>
                      <a:pt x="78" y="57"/>
                    </a:lnTo>
                    <a:lnTo>
                      <a:pt x="77" y="57"/>
                    </a:lnTo>
                    <a:lnTo>
                      <a:pt x="74" y="57"/>
                    </a:lnTo>
                    <a:lnTo>
                      <a:pt x="74" y="53"/>
                    </a:lnTo>
                    <a:lnTo>
                      <a:pt x="76" y="53"/>
                    </a:lnTo>
                    <a:lnTo>
                      <a:pt x="77" y="53"/>
                    </a:lnTo>
                    <a:lnTo>
                      <a:pt x="80" y="52"/>
                    </a:lnTo>
                    <a:lnTo>
                      <a:pt x="82" y="52"/>
                    </a:lnTo>
                    <a:lnTo>
                      <a:pt x="83" y="51"/>
                    </a:lnTo>
                    <a:lnTo>
                      <a:pt x="84" y="50"/>
                    </a:lnTo>
                    <a:lnTo>
                      <a:pt x="85" y="50"/>
                    </a:lnTo>
                    <a:lnTo>
                      <a:pt x="85" y="48"/>
                    </a:lnTo>
                    <a:lnTo>
                      <a:pt x="86" y="46"/>
                    </a:lnTo>
                    <a:lnTo>
                      <a:pt x="85" y="46"/>
                    </a:lnTo>
                    <a:lnTo>
                      <a:pt x="83" y="44"/>
                    </a:lnTo>
                    <a:lnTo>
                      <a:pt x="80" y="43"/>
                    </a:lnTo>
                    <a:lnTo>
                      <a:pt x="78" y="44"/>
                    </a:lnTo>
                    <a:lnTo>
                      <a:pt x="78" y="44"/>
                    </a:lnTo>
                    <a:lnTo>
                      <a:pt x="78" y="45"/>
                    </a:lnTo>
                    <a:lnTo>
                      <a:pt x="77" y="46"/>
                    </a:lnTo>
                    <a:lnTo>
                      <a:pt x="76" y="50"/>
                    </a:lnTo>
                    <a:lnTo>
                      <a:pt x="67" y="57"/>
                    </a:lnTo>
                    <a:lnTo>
                      <a:pt x="74" y="49"/>
                    </a:lnTo>
                    <a:lnTo>
                      <a:pt x="74" y="46"/>
                    </a:lnTo>
                    <a:lnTo>
                      <a:pt x="72" y="45"/>
                    </a:lnTo>
                    <a:lnTo>
                      <a:pt x="72" y="45"/>
                    </a:lnTo>
                    <a:lnTo>
                      <a:pt x="70" y="48"/>
                    </a:lnTo>
                    <a:lnTo>
                      <a:pt x="69" y="46"/>
                    </a:lnTo>
                    <a:lnTo>
                      <a:pt x="69" y="48"/>
                    </a:lnTo>
                    <a:lnTo>
                      <a:pt x="67" y="48"/>
                    </a:lnTo>
                    <a:lnTo>
                      <a:pt x="65" y="48"/>
                    </a:lnTo>
                    <a:lnTo>
                      <a:pt x="65" y="48"/>
                    </a:lnTo>
                    <a:lnTo>
                      <a:pt x="64" y="50"/>
                    </a:lnTo>
                    <a:lnTo>
                      <a:pt x="52" y="59"/>
                    </a:lnTo>
                    <a:lnTo>
                      <a:pt x="62" y="49"/>
                    </a:lnTo>
                    <a:lnTo>
                      <a:pt x="62" y="46"/>
                    </a:lnTo>
                    <a:lnTo>
                      <a:pt x="60" y="49"/>
                    </a:lnTo>
                    <a:lnTo>
                      <a:pt x="59" y="45"/>
                    </a:lnTo>
                    <a:lnTo>
                      <a:pt x="60" y="44"/>
                    </a:lnTo>
                    <a:lnTo>
                      <a:pt x="60" y="44"/>
                    </a:lnTo>
                    <a:lnTo>
                      <a:pt x="56" y="46"/>
                    </a:lnTo>
                    <a:lnTo>
                      <a:pt x="54" y="45"/>
                    </a:lnTo>
                    <a:lnTo>
                      <a:pt x="54" y="44"/>
                    </a:lnTo>
                    <a:lnTo>
                      <a:pt x="52" y="45"/>
                    </a:lnTo>
                    <a:lnTo>
                      <a:pt x="49" y="45"/>
                    </a:lnTo>
                    <a:lnTo>
                      <a:pt x="48" y="43"/>
                    </a:lnTo>
                    <a:lnTo>
                      <a:pt x="52" y="41"/>
                    </a:lnTo>
                    <a:lnTo>
                      <a:pt x="53" y="38"/>
                    </a:lnTo>
                    <a:lnTo>
                      <a:pt x="46" y="44"/>
                    </a:lnTo>
                    <a:lnTo>
                      <a:pt x="50" y="36"/>
                    </a:lnTo>
                    <a:lnTo>
                      <a:pt x="54" y="34"/>
                    </a:lnTo>
                    <a:lnTo>
                      <a:pt x="56" y="34"/>
                    </a:lnTo>
                    <a:lnTo>
                      <a:pt x="57" y="34"/>
                    </a:lnTo>
                    <a:lnTo>
                      <a:pt x="56" y="32"/>
                    </a:lnTo>
                    <a:lnTo>
                      <a:pt x="54" y="31"/>
                    </a:lnTo>
                    <a:lnTo>
                      <a:pt x="54" y="31"/>
                    </a:lnTo>
                    <a:lnTo>
                      <a:pt x="48" y="35"/>
                    </a:lnTo>
                    <a:lnTo>
                      <a:pt x="50" y="30"/>
                    </a:lnTo>
                    <a:lnTo>
                      <a:pt x="50" y="31"/>
                    </a:lnTo>
                    <a:lnTo>
                      <a:pt x="48" y="34"/>
                    </a:lnTo>
                    <a:lnTo>
                      <a:pt x="47" y="35"/>
                    </a:lnTo>
                    <a:lnTo>
                      <a:pt x="46" y="36"/>
                    </a:lnTo>
                    <a:lnTo>
                      <a:pt x="43" y="37"/>
                    </a:lnTo>
                    <a:lnTo>
                      <a:pt x="40" y="42"/>
                    </a:lnTo>
                    <a:lnTo>
                      <a:pt x="40" y="36"/>
                    </a:lnTo>
                    <a:lnTo>
                      <a:pt x="40" y="34"/>
                    </a:lnTo>
                    <a:lnTo>
                      <a:pt x="41" y="31"/>
                    </a:lnTo>
                    <a:lnTo>
                      <a:pt x="41" y="30"/>
                    </a:lnTo>
                    <a:lnTo>
                      <a:pt x="43" y="27"/>
                    </a:lnTo>
                    <a:lnTo>
                      <a:pt x="45" y="26"/>
                    </a:lnTo>
                    <a:lnTo>
                      <a:pt x="45" y="24"/>
                    </a:lnTo>
                    <a:lnTo>
                      <a:pt x="48" y="22"/>
                    </a:lnTo>
                    <a:lnTo>
                      <a:pt x="49" y="19"/>
                    </a:lnTo>
                    <a:lnTo>
                      <a:pt x="50" y="17"/>
                    </a:lnTo>
                    <a:lnTo>
                      <a:pt x="52" y="16"/>
                    </a:lnTo>
                    <a:lnTo>
                      <a:pt x="54" y="15"/>
                    </a:lnTo>
                    <a:lnTo>
                      <a:pt x="54" y="15"/>
                    </a:lnTo>
                    <a:lnTo>
                      <a:pt x="54" y="14"/>
                    </a:lnTo>
                    <a:lnTo>
                      <a:pt x="55" y="12"/>
                    </a:lnTo>
                    <a:lnTo>
                      <a:pt x="57" y="6"/>
                    </a:lnTo>
                    <a:lnTo>
                      <a:pt x="57" y="6"/>
                    </a:lnTo>
                    <a:lnTo>
                      <a:pt x="56" y="5"/>
                    </a:lnTo>
                    <a:lnTo>
                      <a:pt x="57" y="2"/>
                    </a:lnTo>
                    <a:lnTo>
                      <a:pt x="60" y="1"/>
                    </a:lnTo>
                    <a:lnTo>
                      <a:pt x="63" y="2"/>
                    </a:lnTo>
                    <a:lnTo>
                      <a:pt x="64" y="4"/>
                    </a:lnTo>
                    <a:lnTo>
                      <a:pt x="64" y="2"/>
                    </a:lnTo>
                    <a:lnTo>
                      <a:pt x="65" y="2"/>
                    </a:lnTo>
                    <a:lnTo>
                      <a:pt x="65" y="0"/>
                    </a:lnTo>
                    <a:lnTo>
                      <a:pt x="64" y="0"/>
                    </a:lnTo>
                    <a:lnTo>
                      <a:pt x="64" y="0"/>
                    </a:lnTo>
                    <a:lnTo>
                      <a:pt x="64" y="0"/>
                    </a:lnTo>
                    <a:lnTo>
                      <a:pt x="64" y="1"/>
                    </a:lnTo>
                    <a:lnTo>
                      <a:pt x="61" y="1"/>
                    </a:lnTo>
                    <a:lnTo>
                      <a:pt x="61" y="0"/>
                    </a:lnTo>
                    <a:lnTo>
                      <a:pt x="60" y="1"/>
                    </a:lnTo>
                    <a:lnTo>
                      <a:pt x="57" y="1"/>
                    </a:lnTo>
                    <a:lnTo>
                      <a:pt x="56" y="2"/>
                    </a:lnTo>
                    <a:lnTo>
                      <a:pt x="54" y="4"/>
                    </a:lnTo>
                    <a:lnTo>
                      <a:pt x="52" y="4"/>
                    </a:lnTo>
                    <a:lnTo>
                      <a:pt x="50" y="6"/>
                    </a:lnTo>
                    <a:lnTo>
                      <a:pt x="47" y="7"/>
                    </a:lnTo>
                    <a:lnTo>
                      <a:pt x="47" y="9"/>
                    </a:lnTo>
                    <a:lnTo>
                      <a:pt x="45" y="11"/>
                    </a:lnTo>
                    <a:lnTo>
                      <a:pt x="45" y="12"/>
                    </a:lnTo>
                    <a:lnTo>
                      <a:pt x="43" y="14"/>
                    </a:lnTo>
                    <a:lnTo>
                      <a:pt x="40" y="16"/>
                    </a:lnTo>
                    <a:lnTo>
                      <a:pt x="40" y="17"/>
                    </a:lnTo>
                    <a:lnTo>
                      <a:pt x="38" y="19"/>
                    </a:lnTo>
                    <a:lnTo>
                      <a:pt x="38" y="19"/>
                    </a:lnTo>
                    <a:lnTo>
                      <a:pt x="40" y="20"/>
                    </a:lnTo>
                    <a:lnTo>
                      <a:pt x="37" y="22"/>
                    </a:lnTo>
                    <a:lnTo>
                      <a:pt x="35" y="23"/>
                    </a:lnTo>
                    <a:lnTo>
                      <a:pt x="34" y="24"/>
                    </a:lnTo>
                    <a:lnTo>
                      <a:pt x="37" y="26"/>
                    </a:lnTo>
                    <a:lnTo>
                      <a:pt x="33" y="28"/>
                    </a:lnTo>
                    <a:lnTo>
                      <a:pt x="32" y="28"/>
                    </a:lnTo>
                    <a:lnTo>
                      <a:pt x="31" y="29"/>
                    </a:lnTo>
                    <a:lnTo>
                      <a:pt x="30" y="31"/>
                    </a:lnTo>
                    <a:lnTo>
                      <a:pt x="27" y="36"/>
                    </a:lnTo>
                    <a:lnTo>
                      <a:pt x="27" y="36"/>
                    </a:lnTo>
                    <a:lnTo>
                      <a:pt x="28" y="37"/>
                    </a:lnTo>
                    <a:lnTo>
                      <a:pt x="28" y="41"/>
                    </a:lnTo>
                    <a:lnTo>
                      <a:pt x="25" y="42"/>
                    </a:lnTo>
                    <a:lnTo>
                      <a:pt x="25" y="41"/>
                    </a:lnTo>
                    <a:lnTo>
                      <a:pt x="25" y="41"/>
                    </a:lnTo>
                    <a:lnTo>
                      <a:pt x="23" y="42"/>
                    </a:lnTo>
                    <a:lnTo>
                      <a:pt x="22" y="43"/>
                    </a:lnTo>
                    <a:lnTo>
                      <a:pt x="23" y="43"/>
                    </a:lnTo>
                    <a:lnTo>
                      <a:pt x="25" y="45"/>
                    </a:lnTo>
                    <a:lnTo>
                      <a:pt x="24" y="46"/>
                    </a:lnTo>
                    <a:lnTo>
                      <a:pt x="23" y="48"/>
                    </a:lnTo>
                    <a:lnTo>
                      <a:pt x="20" y="50"/>
                    </a:lnTo>
                    <a:lnTo>
                      <a:pt x="17" y="49"/>
                    </a:lnTo>
                    <a:lnTo>
                      <a:pt x="17" y="51"/>
                    </a:lnTo>
                    <a:lnTo>
                      <a:pt x="16" y="52"/>
                    </a:lnTo>
                    <a:lnTo>
                      <a:pt x="13" y="56"/>
                    </a:lnTo>
                    <a:lnTo>
                      <a:pt x="13" y="57"/>
                    </a:lnTo>
                    <a:lnTo>
                      <a:pt x="17" y="57"/>
                    </a:lnTo>
                    <a:lnTo>
                      <a:pt x="12" y="60"/>
                    </a:lnTo>
                    <a:lnTo>
                      <a:pt x="10" y="64"/>
                    </a:lnTo>
                    <a:lnTo>
                      <a:pt x="8" y="67"/>
                    </a:lnTo>
                    <a:lnTo>
                      <a:pt x="4" y="70"/>
                    </a:lnTo>
                    <a:lnTo>
                      <a:pt x="1" y="72"/>
                    </a:lnTo>
                    <a:lnTo>
                      <a:pt x="0" y="72"/>
                    </a:lnTo>
                    <a:lnTo>
                      <a:pt x="0" y="72"/>
                    </a:lnTo>
                    <a:lnTo>
                      <a:pt x="0" y="74"/>
                    </a:lnTo>
                    <a:lnTo>
                      <a:pt x="0" y="75"/>
                    </a:lnTo>
                    <a:lnTo>
                      <a:pt x="0" y="76"/>
                    </a:lnTo>
                    <a:lnTo>
                      <a:pt x="1" y="76"/>
                    </a:lnTo>
                    <a:lnTo>
                      <a:pt x="3" y="76"/>
                    </a:lnTo>
                    <a:lnTo>
                      <a:pt x="7" y="76"/>
                    </a:lnTo>
                    <a:lnTo>
                      <a:pt x="9" y="75"/>
                    </a:lnTo>
                    <a:lnTo>
                      <a:pt x="11" y="74"/>
                    </a:lnTo>
                    <a:lnTo>
                      <a:pt x="12" y="73"/>
                    </a:lnTo>
                    <a:lnTo>
                      <a:pt x="15" y="70"/>
                    </a:lnTo>
                    <a:lnTo>
                      <a:pt x="16" y="74"/>
                    </a:lnTo>
                    <a:lnTo>
                      <a:pt x="15" y="75"/>
                    </a:lnTo>
                    <a:lnTo>
                      <a:pt x="16" y="75"/>
                    </a:lnTo>
                    <a:lnTo>
                      <a:pt x="19" y="74"/>
                    </a:lnTo>
                    <a:lnTo>
                      <a:pt x="20" y="75"/>
                    </a:lnTo>
                    <a:lnTo>
                      <a:pt x="24" y="76"/>
                    </a:lnTo>
                    <a:lnTo>
                      <a:pt x="26" y="75"/>
                    </a:lnTo>
                    <a:lnTo>
                      <a:pt x="27" y="76"/>
                    </a:lnTo>
                    <a:lnTo>
                      <a:pt x="28" y="78"/>
                    </a:lnTo>
                    <a:lnTo>
                      <a:pt x="31" y="78"/>
                    </a:lnTo>
                    <a:lnTo>
                      <a:pt x="32" y="78"/>
                    </a:lnTo>
                    <a:lnTo>
                      <a:pt x="33" y="79"/>
                    </a:lnTo>
                    <a:lnTo>
                      <a:pt x="33" y="79"/>
                    </a:lnTo>
                    <a:lnTo>
                      <a:pt x="34" y="78"/>
                    </a:lnTo>
                    <a:lnTo>
                      <a:pt x="33" y="76"/>
                    </a:lnTo>
                    <a:lnTo>
                      <a:pt x="38" y="76"/>
                    </a:lnTo>
                    <a:lnTo>
                      <a:pt x="39" y="78"/>
                    </a:lnTo>
                    <a:lnTo>
                      <a:pt x="39" y="78"/>
                    </a:lnTo>
                    <a:lnTo>
                      <a:pt x="40" y="76"/>
                    </a:lnTo>
                    <a:lnTo>
                      <a:pt x="42" y="76"/>
                    </a:lnTo>
                    <a:lnTo>
                      <a:pt x="42" y="75"/>
                    </a:lnTo>
                    <a:lnTo>
                      <a:pt x="42" y="71"/>
                    </a:lnTo>
                    <a:lnTo>
                      <a:pt x="45" y="72"/>
                    </a:lnTo>
                    <a:lnTo>
                      <a:pt x="45" y="72"/>
                    </a:lnTo>
                    <a:lnTo>
                      <a:pt x="52" y="70"/>
                    </a:lnTo>
                    <a:lnTo>
                      <a:pt x="49" y="72"/>
                    </a:lnTo>
                    <a:lnTo>
                      <a:pt x="50" y="72"/>
                    </a:lnTo>
                    <a:lnTo>
                      <a:pt x="50" y="75"/>
                    </a:lnTo>
                    <a:lnTo>
                      <a:pt x="49" y="75"/>
                    </a:lnTo>
                    <a:lnTo>
                      <a:pt x="53" y="75"/>
                    </a:lnTo>
                    <a:lnTo>
                      <a:pt x="52" y="79"/>
                    </a:lnTo>
                    <a:lnTo>
                      <a:pt x="49" y="80"/>
                    </a:lnTo>
                    <a:lnTo>
                      <a:pt x="49" y="80"/>
                    </a:lnTo>
                    <a:lnTo>
                      <a:pt x="50" y="80"/>
                    </a:lnTo>
                    <a:lnTo>
                      <a:pt x="52" y="81"/>
                    </a:lnTo>
                    <a:lnTo>
                      <a:pt x="52" y="80"/>
                    </a:lnTo>
                    <a:lnTo>
                      <a:pt x="53" y="80"/>
                    </a:lnTo>
                    <a:lnTo>
                      <a:pt x="54" y="79"/>
                    </a:lnTo>
                    <a:lnTo>
                      <a:pt x="53" y="74"/>
                    </a:lnTo>
                    <a:lnTo>
                      <a:pt x="56" y="76"/>
                    </a:lnTo>
                    <a:lnTo>
                      <a:pt x="59" y="78"/>
                    </a:lnTo>
                    <a:lnTo>
                      <a:pt x="60" y="79"/>
                    </a:lnTo>
                    <a:lnTo>
                      <a:pt x="61" y="79"/>
                    </a:lnTo>
                    <a:lnTo>
                      <a:pt x="62" y="78"/>
                    </a:lnTo>
                    <a:lnTo>
                      <a:pt x="68" y="78"/>
                    </a:lnTo>
                    <a:lnTo>
                      <a:pt x="64" y="81"/>
                    </a:lnTo>
                    <a:lnTo>
                      <a:pt x="64" y="82"/>
                    </a:lnTo>
                    <a:lnTo>
                      <a:pt x="63" y="82"/>
                    </a:lnTo>
                    <a:lnTo>
                      <a:pt x="64" y="82"/>
                    </a:lnTo>
                    <a:lnTo>
                      <a:pt x="67" y="82"/>
                    </a:lnTo>
                    <a:lnTo>
                      <a:pt x="68" y="80"/>
                    </a:lnTo>
                    <a:lnTo>
                      <a:pt x="69" y="78"/>
                    </a:lnTo>
                    <a:lnTo>
                      <a:pt x="69" y="74"/>
                    </a:lnTo>
                    <a:lnTo>
                      <a:pt x="70" y="73"/>
                    </a:lnTo>
                    <a:lnTo>
                      <a:pt x="72" y="73"/>
                    </a:lnTo>
                    <a:lnTo>
                      <a:pt x="74" y="74"/>
                    </a:lnTo>
                    <a:lnTo>
                      <a:pt x="75" y="74"/>
                    </a:lnTo>
                    <a:lnTo>
                      <a:pt x="76" y="75"/>
                    </a:lnTo>
                    <a:lnTo>
                      <a:pt x="76" y="73"/>
                    </a:lnTo>
                    <a:lnTo>
                      <a:pt x="69" y="71"/>
                    </a:lnTo>
                    <a:lnTo>
                      <a:pt x="75" y="71"/>
                    </a:lnTo>
                    <a:lnTo>
                      <a:pt x="75" y="70"/>
                    </a:lnTo>
                    <a:lnTo>
                      <a:pt x="76" y="71"/>
                    </a:lnTo>
                    <a:lnTo>
                      <a:pt x="76" y="70"/>
                    </a:lnTo>
                    <a:lnTo>
                      <a:pt x="76" y="70"/>
                    </a:lnTo>
                    <a:lnTo>
                      <a:pt x="77" y="66"/>
                    </a:lnTo>
                    <a:lnTo>
                      <a:pt x="72" y="65"/>
                    </a:lnTo>
                    <a:lnTo>
                      <a:pt x="76"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7" name="Freeform 202">
                <a:extLst>
                  <a:ext uri="{FF2B5EF4-FFF2-40B4-BE49-F238E27FC236}">
                    <a16:creationId xmlns:a16="http://schemas.microsoft.com/office/drawing/2014/main" id="{FA58D187-4CAE-EF6C-09D1-EDD6CC6CA20D}"/>
                  </a:ext>
                </a:extLst>
              </p:cNvPr>
              <p:cNvSpPr/>
              <p:nvPr/>
            </p:nvSpPr>
            <p:spPr bwMode="auto">
              <a:xfrm>
                <a:off x="2568575" y="1531938"/>
                <a:ext cx="76200" cy="77787"/>
              </a:xfrm>
              <a:custGeom>
                <a:avLst/>
                <a:gdLst>
                  <a:gd name="T0" fmla="*/ 42 w 48"/>
                  <a:gd name="T1" fmla="*/ 32 h 49"/>
                  <a:gd name="T2" fmla="*/ 45 w 48"/>
                  <a:gd name="T3" fmla="*/ 25 h 49"/>
                  <a:gd name="T4" fmla="*/ 42 w 48"/>
                  <a:gd name="T5" fmla="*/ 16 h 49"/>
                  <a:gd name="T6" fmla="*/ 39 w 48"/>
                  <a:gd name="T7" fmla="*/ 14 h 49"/>
                  <a:gd name="T8" fmla="*/ 39 w 48"/>
                  <a:gd name="T9" fmla="*/ 12 h 49"/>
                  <a:gd name="T10" fmla="*/ 38 w 48"/>
                  <a:gd name="T11" fmla="*/ 12 h 49"/>
                  <a:gd name="T12" fmla="*/ 33 w 48"/>
                  <a:gd name="T13" fmla="*/ 17 h 49"/>
                  <a:gd name="T14" fmla="*/ 34 w 48"/>
                  <a:gd name="T15" fmla="*/ 9 h 49"/>
                  <a:gd name="T16" fmla="*/ 36 w 48"/>
                  <a:gd name="T17" fmla="*/ 7 h 49"/>
                  <a:gd name="T18" fmla="*/ 34 w 48"/>
                  <a:gd name="T19" fmla="*/ 5 h 49"/>
                  <a:gd name="T20" fmla="*/ 36 w 48"/>
                  <a:gd name="T21" fmla="*/ 2 h 49"/>
                  <a:gd name="T22" fmla="*/ 36 w 48"/>
                  <a:gd name="T23" fmla="*/ 0 h 49"/>
                  <a:gd name="T24" fmla="*/ 32 w 48"/>
                  <a:gd name="T25" fmla="*/ 1 h 49"/>
                  <a:gd name="T26" fmla="*/ 29 w 48"/>
                  <a:gd name="T27" fmla="*/ 5 h 49"/>
                  <a:gd name="T28" fmla="*/ 26 w 48"/>
                  <a:gd name="T29" fmla="*/ 9 h 49"/>
                  <a:gd name="T30" fmla="*/ 29 w 48"/>
                  <a:gd name="T31" fmla="*/ 15 h 49"/>
                  <a:gd name="T32" fmla="*/ 23 w 48"/>
                  <a:gd name="T33" fmla="*/ 14 h 49"/>
                  <a:gd name="T34" fmla="*/ 23 w 48"/>
                  <a:gd name="T35" fmla="*/ 12 h 49"/>
                  <a:gd name="T36" fmla="*/ 22 w 48"/>
                  <a:gd name="T37" fmla="*/ 13 h 49"/>
                  <a:gd name="T38" fmla="*/ 21 w 48"/>
                  <a:gd name="T39" fmla="*/ 14 h 49"/>
                  <a:gd name="T40" fmla="*/ 22 w 48"/>
                  <a:gd name="T41" fmla="*/ 15 h 49"/>
                  <a:gd name="T42" fmla="*/ 19 w 48"/>
                  <a:gd name="T43" fmla="*/ 18 h 49"/>
                  <a:gd name="T44" fmla="*/ 17 w 48"/>
                  <a:gd name="T45" fmla="*/ 18 h 49"/>
                  <a:gd name="T46" fmla="*/ 15 w 48"/>
                  <a:gd name="T47" fmla="*/ 22 h 49"/>
                  <a:gd name="T48" fmla="*/ 10 w 48"/>
                  <a:gd name="T49" fmla="*/ 21 h 49"/>
                  <a:gd name="T50" fmla="*/ 8 w 48"/>
                  <a:gd name="T51" fmla="*/ 22 h 49"/>
                  <a:gd name="T52" fmla="*/ 6 w 48"/>
                  <a:gd name="T53" fmla="*/ 22 h 49"/>
                  <a:gd name="T54" fmla="*/ 0 w 48"/>
                  <a:gd name="T55" fmla="*/ 25 h 49"/>
                  <a:gd name="T56" fmla="*/ 1 w 48"/>
                  <a:gd name="T57" fmla="*/ 27 h 49"/>
                  <a:gd name="T58" fmla="*/ 3 w 48"/>
                  <a:gd name="T59" fmla="*/ 30 h 49"/>
                  <a:gd name="T60" fmla="*/ 3 w 48"/>
                  <a:gd name="T61" fmla="*/ 29 h 49"/>
                  <a:gd name="T62" fmla="*/ 3 w 48"/>
                  <a:gd name="T63" fmla="*/ 28 h 49"/>
                  <a:gd name="T64" fmla="*/ 4 w 48"/>
                  <a:gd name="T65" fmla="*/ 24 h 49"/>
                  <a:gd name="T66" fmla="*/ 10 w 48"/>
                  <a:gd name="T67" fmla="*/ 28 h 49"/>
                  <a:gd name="T68" fmla="*/ 9 w 48"/>
                  <a:gd name="T69" fmla="*/ 32 h 49"/>
                  <a:gd name="T70" fmla="*/ 10 w 48"/>
                  <a:gd name="T71" fmla="*/ 33 h 49"/>
                  <a:gd name="T72" fmla="*/ 12 w 48"/>
                  <a:gd name="T73" fmla="*/ 30 h 49"/>
                  <a:gd name="T74" fmla="*/ 15 w 48"/>
                  <a:gd name="T75" fmla="*/ 33 h 49"/>
                  <a:gd name="T76" fmla="*/ 14 w 48"/>
                  <a:gd name="T77" fmla="*/ 37 h 49"/>
                  <a:gd name="T78" fmla="*/ 17 w 48"/>
                  <a:gd name="T79" fmla="*/ 39 h 49"/>
                  <a:gd name="T80" fmla="*/ 19 w 48"/>
                  <a:gd name="T81" fmla="*/ 40 h 49"/>
                  <a:gd name="T82" fmla="*/ 22 w 48"/>
                  <a:gd name="T83" fmla="*/ 45 h 49"/>
                  <a:gd name="T84" fmla="*/ 22 w 48"/>
                  <a:gd name="T85" fmla="*/ 46 h 49"/>
                  <a:gd name="T86" fmla="*/ 26 w 48"/>
                  <a:gd name="T87" fmla="*/ 40 h 49"/>
                  <a:gd name="T88" fmla="*/ 26 w 48"/>
                  <a:gd name="T89" fmla="*/ 46 h 49"/>
                  <a:gd name="T90" fmla="*/ 30 w 48"/>
                  <a:gd name="T91" fmla="*/ 49 h 49"/>
                  <a:gd name="T92" fmla="*/ 31 w 48"/>
                  <a:gd name="T93" fmla="*/ 49 h 49"/>
                  <a:gd name="T94" fmla="*/ 33 w 48"/>
                  <a:gd name="T95" fmla="*/ 49 h 49"/>
                  <a:gd name="T96" fmla="*/ 37 w 48"/>
                  <a:gd name="T97" fmla="*/ 46 h 49"/>
                  <a:gd name="T98" fmla="*/ 39 w 48"/>
                  <a:gd name="T99" fmla="*/ 45 h 49"/>
                  <a:gd name="T100" fmla="*/ 44 w 48"/>
                  <a:gd name="T101" fmla="*/ 42 h 49"/>
                  <a:gd name="T102" fmla="*/ 45 w 48"/>
                  <a:gd name="T103" fmla="*/ 44 h 49"/>
                  <a:gd name="T104" fmla="*/ 45 w 48"/>
                  <a:gd name="T105" fmla="*/ 44 h 49"/>
                  <a:gd name="T106" fmla="*/ 48 w 48"/>
                  <a:gd name="T107" fmla="*/ 42 h 49"/>
                  <a:gd name="T108" fmla="*/ 46 w 48"/>
                  <a:gd name="T109" fmla="*/ 43 h 49"/>
                  <a:gd name="T110" fmla="*/ 44 w 48"/>
                  <a:gd name="T111" fmla="*/ 39 h 49"/>
                  <a:gd name="T112" fmla="*/ 47 w 48"/>
                  <a:gd name="T113" fmla="*/ 32 h 49"/>
                  <a:gd name="T114" fmla="*/ 47 w 48"/>
                  <a:gd name="T115" fmla="*/ 32 h 49"/>
                  <a:gd name="T116" fmla="*/ 42 w 48"/>
                  <a:gd name="T117" fmla="*/ 40 h 49"/>
                  <a:gd name="T118" fmla="*/ 42 w 48"/>
                  <a:gd name="T119" fmla="*/ 32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8" h="49">
                    <a:moveTo>
                      <a:pt x="42" y="32"/>
                    </a:moveTo>
                    <a:lnTo>
                      <a:pt x="45" y="25"/>
                    </a:lnTo>
                    <a:lnTo>
                      <a:pt x="42" y="16"/>
                    </a:lnTo>
                    <a:lnTo>
                      <a:pt x="39" y="14"/>
                    </a:lnTo>
                    <a:lnTo>
                      <a:pt x="39" y="12"/>
                    </a:lnTo>
                    <a:lnTo>
                      <a:pt x="38" y="12"/>
                    </a:lnTo>
                    <a:lnTo>
                      <a:pt x="33" y="17"/>
                    </a:lnTo>
                    <a:lnTo>
                      <a:pt x="34" y="9"/>
                    </a:lnTo>
                    <a:lnTo>
                      <a:pt x="36" y="7"/>
                    </a:lnTo>
                    <a:lnTo>
                      <a:pt x="34" y="5"/>
                    </a:lnTo>
                    <a:lnTo>
                      <a:pt x="36" y="2"/>
                    </a:lnTo>
                    <a:lnTo>
                      <a:pt x="36" y="0"/>
                    </a:lnTo>
                    <a:lnTo>
                      <a:pt x="32" y="1"/>
                    </a:lnTo>
                    <a:lnTo>
                      <a:pt x="29" y="5"/>
                    </a:lnTo>
                    <a:lnTo>
                      <a:pt x="26" y="9"/>
                    </a:lnTo>
                    <a:lnTo>
                      <a:pt x="29" y="15"/>
                    </a:lnTo>
                    <a:lnTo>
                      <a:pt x="23" y="14"/>
                    </a:lnTo>
                    <a:lnTo>
                      <a:pt x="23" y="12"/>
                    </a:lnTo>
                    <a:lnTo>
                      <a:pt x="22" y="13"/>
                    </a:lnTo>
                    <a:lnTo>
                      <a:pt x="21" y="14"/>
                    </a:lnTo>
                    <a:lnTo>
                      <a:pt x="22" y="15"/>
                    </a:lnTo>
                    <a:lnTo>
                      <a:pt x="19" y="18"/>
                    </a:lnTo>
                    <a:lnTo>
                      <a:pt x="17" y="18"/>
                    </a:lnTo>
                    <a:lnTo>
                      <a:pt x="15" y="22"/>
                    </a:lnTo>
                    <a:lnTo>
                      <a:pt x="10" y="21"/>
                    </a:lnTo>
                    <a:lnTo>
                      <a:pt x="8" y="22"/>
                    </a:lnTo>
                    <a:lnTo>
                      <a:pt x="6" y="22"/>
                    </a:lnTo>
                    <a:lnTo>
                      <a:pt x="0" y="25"/>
                    </a:lnTo>
                    <a:lnTo>
                      <a:pt x="1" y="27"/>
                    </a:lnTo>
                    <a:lnTo>
                      <a:pt x="3" y="30"/>
                    </a:lnTo>
                    <a:lnTo>
                      <a:pt x="3" y="29"/>
                    </a:lnTo>
                    <a:lnTo>
                      <a:pt x="3" y="28"/>
                    </a:lnTo>
                    <a:lnTo>
                      <a:pt x="4" y="24"/>
                    </a:lnTo>
                    <a:lnTo>
                      <a:pt x="10" y="28"/>
                    </a:lnTo>
                    <a:lnTo>
                      <a:pt x="9" y="32"/>
                    </a:lnTo>
                    <a:lnTo>
                      <a:pt x="10" y="33"/>
                    </a:lnTo>
                    <a:lnTo>
                      <a:pt x="12" y="30"/>
                    </a:lnTo>
                    <a:lnTo>
                      <a:pt x="15" y="33"/>
                    </a:lnTo>
                    <a:lnTo>
                      <a:pt x="14" y="37"/>
                    </a:lnTo>
                    <a:lnTo>
                      <a:pt x="17" y="39"/>
                    </a:lnTo>
                    <a:lnTo>
                      <a:pt x="19" y="40"/>
                    </a:lnTo>
                    <a:lnTo>
                      <a:pt x="22" y="45"/>
                    </a:lnTo>
                    <a:lnTo>
                      <a:pt x="22" y="46"/>
                    </a:lnTo>
                    <a:lnTo>
                      <a:pt x="26" y="40"/>
                    </a:lnTo>
                    <a:lnTo>
                      <a:pt x="26" y="46"/>
                    </a:lnTo>
                    <a:lnTo>
                      <a:pt x="30" y="49"/>
                    </a:lnTo>
                    <a:lnTo>
                      <a:pt x="31" y="49"/>
                    </a:lnTo>
                    <a:lnTo>
                      <a:pt x="33" y="49"/>
                    </a:lnTo>
                    <a:lnTo>
                      <a:pt x="37" y="46"/>
                    </a:lnTo>
                    <a:lnTo>
                      <a:pt x="39" y="45"/>
                    </a:lnTo>
                    <a:lnTo>
                      <a:pt x="44" y="42"/>
                    </a:lnTo>
                    <a:lnTo>
                      <a:pt x="45" y="44"/>
                    </a:lnTo>
                    <a:lnTo>
                      <a:pt x="45" y="44"/>
                    </a:lnTo>
                    <a:lnTo>
                      <a:pt x="48" y="42"/>
                    </a:lnTo>
                    <a:lnTo>
                      <a:pt x="46" y="43"/>
                    </a:lnTo>
                    <a:lnTo>
                      <a:pt x="44" y="39"/>
                    </a:lnTo>
                    <a:lnTo>
                      <a:pt x="47" y="32"/>
                    </a:lnTo>
                    <a:lnTo>
                      <a:pt x="47" y="32"/>
                    </a:lnTo>
                    <a:lnTo>
                      <a:pt x="42" y="40"/>
                    </a:lnTo>
                    <a:lnTo>
                      <a:pt x="42" y="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8" name="Freeform 203">
                <a:extLst>
                  <a:ext uri="{FF2B5EF4-FFF2-40B4-BE49-F238E27FC236}">
                    <a16:creationId xmlns:a16="http://schemas.microsoft.com/office/drawing/2014/main" id="{0FCBB844-ACA5-D291-792A-969693514644}"/>
                  </a:ext>
                </a:extLst>
              </p:cNvPr>
              <p:cNvSpPr/>
              <p:nvPr/>
            </p:nvSpPr>
            <p:spPr bwMode="auto">
              <a:xfrm>
                <a:off x="2241550" y="1255713"/>
                <a:ext cx="320675" cy="307975"/>
              </a:xfrm>
              <a:custGeom>
                <a:avLst/>
                <a:gdLst>
                  <a:gd name="T0" fmla="*/ 191 w 202"/>
                  <a:gd name="T1" fmla="*/ 144 h 194"/>
                  <a:gd name="T2" fmla="*/ 176 w 202"/>
                  <a:gd name="T3" fmla="*/ 113 h 194"/>
                  <a:gd name="T4" fmla="*/ 186 w 202"/>
                  <a:gd name="T5" fmla="*/ 95 h 194"/>
                  <a:gd name="T6" fmla="*/ 193 w 202"/>
                  <a:gd name="T7" fmla="*/ 67 h 194"/>
                  <a:gd name="T8" fmla="*/ 199 w 202"/>
                  <a:gd name="T9" fmla="*/ 43 h 194"/>
                  <a:gd name="T10" fmla="*/ 191 w 202"/>
                  <a:gd name="T11" fmla="*/ 30 h 194"/>
                  <a:gd name="T12" fmla="*/ 176 w 202"/>
                  <a:gd name="T13" fmla="*/ 29 h 194"/>
                  <a:gd name="T14" fmla="*/ 166 w 202"/>
                  <a:gd name="T15" fmla="*/ 54 h 194"/>
                  <a:gd name="T16" fmla="*/ 160 w 202"/>
                  <a:gd name="T17" fmla="*/ 78 h 194"/>
                  <a:gd name="T18" fmla="*/ 150 w 202"/>
                  <a:gd name="T19" fmla="*/ 87 h 194"/>
                  <a:gd name="T20" fmla="*/ 146 w 202"/>
                  <a:gd name="T21" fmla="*/ 70 h 194"/>
                  <a:gd name="T22" fmla="*/ 151 w 202"/>
                  <a:gd name="T23" fmla="*/ 49 h 194"/>
                  <a:gd name="T24" fmla="*/ 146 w 202"/>
                  <a:gd name="T25" fmla="*/ 30 h 194"/>
                  <a:gd name="T26" fmla="*/ 142 w 202"/>
                  <a:gd name="T27" fmla="*/ 41 h 194"/>
                  <a:gd name="T28" fmla="*/ 132 w 202"/>
                  <a:gd name="T29" fmla="*/ 50 h 194"/>
                  <a:gd name="T30" fmla="*/ 112 w 202"/>
                  <a:gd name="T31" fmla="*/ 47 h 194"/>
                  <a:gd name="T32" fmla="*/ 129 w 202"/>
                  <a:gd name="T33" fmla="*/ 36 h 194"/>
                  <a:gd name="T34" fmla="*/ 114 w 202"/>
                  <a:gd name="T35" fmla="*/ 18 h 194"/>
                  <a:gd name="T36" fmla="*/ 98 w 202"/>
                  <a:gd name="T37" fmla="*/ 29 h 194"/>
                  <a:gd name="T38" fmla="*/ 97 w 202"/>
                  <a:gd name="T39" fmla="*/ 20 h 194"/>
                  <a:gd name="T40" fmla="*/ 106 w 202"/>
                  <a:gd name="T41" fmla="*/ 2 h 194"/>
                  <a:gd name="T42" fmla="*/ 41 w 202"/>
                  <a:gd name="T43" fmla="*/ 22 h 194"/>
                  <a:gd name="T44" fmla="*/ 23 w 202"/>
                  <a:gd name="T45" fmla="*/ 39 h 194"/>
                  <a:gd name="T46" fmla="*/ 23 w 202"/>
                  <a:gd name="T47" fmla="*/ 49 h 194"/>
                  <a:gd name="T48" fmla="*/ 36 w 202"/>
                  <a:gd name="T49" fmla="*/ 61 h 194"/>
                  <a:gd name="T50" fmla="*/ 56 w 202"/>
                  <a:gd name="T51" fmla="*/ 69 h 194"/>
                  <a:gd name="T52" fmla="*/ 31 w 202"/>
                  <a:gd name="T53" fmla="*/ 70 h 194"/>
                  <a:gd name="T54" fmla="*/ 13 w 202"/>
                  <a:gd name="T55" fmla="*/ 84 h 194"/>
                  <a:gd name="T56" fmla="*/ 20 w 202"/>
                  <a:gd name="T57" fmla="*/ 91 h 194"/>
                  <a:gd name="T58" fmla="*/ 35 w 202"/>
                  <a:gd name="T59" fmla="*/ 94 h 194"/>
                  <a:gd name="T60" fmla="*/ 59 w 202"/>
                  <a:gd name="T61" fmla="*/ 96 h 194"/>
                  <a:gd name="T62" fmla="*/ 72 w 202"/>
                  <a:gd name="T63" fmla="*/ 108 h 194"/>
                  <a:gd name="T64" fmla="*/ 82 w 202"/>
                  <a:gd name="T65" fmla="*/ 126 h 194"/>
                  <a:gd name="T66" fmla="*/ 57 w 202"/>
                  <a:gd name="T67" fmla="*/ 120 h 194"/>
                  <a:gd name="T68" fmla="*/ 41 w 202"/>
                  <a:gd name="T69" fmla="*/ 111 h 194"/>
                  <a:gd name="T70" fmla="*/ 4 w 202"/>
                  <a:gd name="T71" fmla="*/ 113 h 194"/>
                  <a:gd name="T72" fmla="*/ 4 w 202"/>
                  <a:gd name="T73" fmla="*/ 138 h 194"/>
                  <a:gd name="T74" fmla="*/ 23 w 202"/>
                  <a:gd name="T75" fmla="*/ 145 h 194"/>
                  <a:gd name="T76" fmla="*/ 29 w 202"/>
                  <a:gd name="T77" fmla="*/ 160 h 194"/>
                  <a:gd name="T78" fmla="*/ 25 w 202"/>
                  <a:gd name="T79" fmla="*/ 179 h 194"/>
                  <a:gd name="T80" fmla="*/ 46 w 202"/>
                  <a:gd name="T81" fmla="*/ 181 h 194"/>
                  <a:gd name="T82" fmla="*/ 61 w 202"/>
                  <a:gd name="T83" fmla="*/ 181 h 194"/>
                  <a:gd name="T84" fmla="*/ 83 w 202"/>
                  <a:gd name="T85" fmla="*/ 175 h 194"/>
                  <a:gd name="T86" fmla="*/ 109 w 202"/>
                  <a:gd name="T87" fmla="*/ 169 h 194"/>
                  <a:gd name="T88" fmla="*/ 119 w 202"/>
                  <a:gd name="T89" fmla="*/ 164 h 194"/>
                  <a:gd name="T90" fmla="*/ 121 w 202"/>
                  <a:gd name="T91" fmla="*/ 173 h 194"/>
                  <a:gd name="T92" fmla="*/ 135 w 202"/>
                  <a:gd name="T93" fmla="*/ 182 h 194"/>
                  <a:gd name="T94" fmla="*/ 141 w 202"/>
                  <a:gd name="T95" fmla="*/ 184 h 194"/>
                  <a:gd name="T96" fmla="*/ 153 w 202"/>
                  <a:gd name="T97" fmla="*/ 190 h 194"/>
                  <a:gd name="T98" fmla="*/ 166 w 202"/>
                  <a:gd name="T99" fmla="*/ 192 h 194"/>
                  <a:gd name="T100" fmla="*/ 175 w 202"/>
                  <a:gd name="T101" fmla="*/ 187 h 194"/>
                  <a:gd name="T102" fmla="*/ 175 w 202"/>
                  <a:gd name="T103" fmla="*/ 174 h 194"/>
                  <a:gd name="T104" fmla="*/ 162 w 202"/>
                  <a:gd name="T105" fmla="*/ 176 h 194"/>
                  <a:gd name="T106" fmla="*/ 169 w 202"/>
                  <a:gd name="T107" fmla="*/ 168 h 194"/>
                  <a:gd name="T108" fmla="*/ 178 w 202"/>
                  <a:gd name="T109" fmla="*/ 164 h 194"/>
                  <a:gd name="T110" fmla="*/ 187 w 202"/>
                  <a:gd name="T111" fmla="*/ 167 h 194"/>
                  <a:gd name="T112" fmla="*/ 196 w 202"/>
                  <a:gd name="T113" fmla="*/ 17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01" h="194">
                    <a:moveTo>
                      <a:pt x="201" y="155"/>
                    </a:moveTo>
                    <a:lnTo>
                      <a:pt x="200" y="155"/>
                    </a:lnTo>
                    <a:lnTo>
                      <a:pt x="196" y="158"/>
                    </a:lnTo>
                    <a:lnTo>
                      <a:pt x="196" y="151"/>
                    </a:lnTo>
                    <a:lnTo>
                      <a:pt x="198" y="151"/>
                    </a:lnTo>
                    <a:lnTo>
                      <a:pt x="195" y="151"/>
                    </a:lnTo>
                    <a:lnTo>
                      <a:pt x="194" y="150"/>
                    </a:lnTo>
                    <a:lnTo>
                      <a:pt x="192" y="147"/>
                    </a:lnTo>
                    <a:lnTo>
                      <a:pt x="191" y="144"/>
                    </a:lnTo>
                    <a:lnTo>
                      <a:pt x="190" y="139"/>
                    </a:lnTo>
                    <a:lnTo>
                      <a:pt x="188" y="137"/>
                    </a:lnTo>
                    <a:lnTo>
                      <a:pt x="185" y="132"/>
                    </a:lnTo>
                    <a:lnTo>
                      <a:pt x="181" y="130"/>
                    </a:lnTo>
                    <a:lnTo>
                      <a:pt x="180" y="124"/>
                    </a:lnTo>
                    <a:lnTo>
                      <a:pt x="179" y="123"/>
                    </a:lnTo>
                    <a:lnTo>
                      <a:pt x="178" y="118"/>
                    </a:lnTo>
                    <a:lnTo>
                      <a:pt x="176" y="115"/>
                    </a:lnTo>
                    <a:lnTo>
                      <a:pt x="176" y="113"/>
                    </a:lnTo>
                    <a:lnTo>
                      <a:pt x="175" y="110"/>
                    </a:lnTo>
                    <a:lnTo>
                      <a:pt x="175" y="107"/>
                    </a:lnTo>
                    <a:lnTo>
                      <a:pt x="178" y="106"/>
                    </a:lnTo>
                    <a:lnTo>
                      <a:pt x="179" y="103"/>
                    </a:lnTo>
                    <a:lnTo>
                      <a:pt x="183" y="103"/>
                    </a:lnTo>
                    <a:lnTo>
                      <a:pt x="183" y="103"/>
                    </a:lnTo>
                    <a:lnTo>
                      <a:pt x="184" y="103"/>
                    </a:lnTo>
                    <a:lnTo>
                      <a:pt x="184" y="101"/>
                    </a:lnTo>
                    <a:lnTo>
                      <a:pt x="186" y="95"/>
                    </a:lnTo>
                    <a:lnTo>
                      <a:pt x="186" y="91"/>
                    </a:lnTo>
                    <a:lnTo>
                      <a:pt x="187" y="89"/>
                    </a:lnTo>
                    <a:lnTo>
                      <a:pt x="185" y="85"/>
                    </a:lnTo>
                    <a:lnTo>
                      <a:pt x="186" y="80"/>
                    </a:lnTo>
                    <a:lnTo>
                      <a:pt x="188" y="80"/>
                    </a:lnTo>
                    <a:lnTo>
                      <a:pt x="188" y="76"/>
                    </a:lnTo>
                    <a:lnTo>
                      <a:pt x="192" y="72"/>
                    </a:lnTo>
                    <a:lnTo>
                      <a:pt x="192" y="70"/>
                    </a:lnTo>
                    <a:lnTo>
                      <a:pt x="193" y="67"/>
                    </a:lnTo>
                    <a:lnTo>
                      <a:pt x="193" y="62"/>
                    </a:lnTo>
                    <a:lnTo>
                      <a:pt x="195" y="61"/>
                    </a:lnTo>
                    <a:lnTo>
                      <a:pt x="195" y="58"/>
                    </a:lnTo>
                    <a:lnTo>
                      <a:pt x="199" y="55"/>
                    </a:lnTo>
                    <a:lnTo>
                      <a:pt x="199" y="51"/>
                    </a:lnTo>
                    <a:lnTo>
                      <a:pt x="199" y="49"/>
                    </a:lnTo>
                    <a:lnTo>
                      <a:pt x="201" y="48"/>
                    </a:lnTo>
                    <a:lnTo>
                      <a:pt x="201" y="47"/>
                    </a:lnTo>
                    <a:lnTo>
                      <a:pt x="199" y="43"/>
                    </a:lnTo>
                    <a:lnTo>
                      <a:pt x="200" y="41"/>
                    </a:lnTo>
                    <a:lnTo>
                      <a:pt x="200" y="40"/>
                    </a:lnTo>
                    <a:lnTo>
                      <a:pt x="198" y="39"/>
                    </a:lnTo>
                    <a:lnTo>
                      <a:pt x="195" y="33"/>
                    </a:lnTo>
                    <a:lnTo>
                      <a:pt x="196" y="32"/>
                    </a:lnTo>
                    <a:lnTo>
                      <a:pt x="195" y="27"/>
                    </a:lnTo>
                    <a:lnTo>
                      <a:pt x="192" y="27"/>
                    </a:lnTo>
                    <a:lnTo>
                      <a:pt x="192" y="26"/>
                    </a:lnTo>
                    <a:lnTo>
                      <a:pt x="191" y="30"/>
                    </a:lnTo>
                    <a:lnTo>
                      <a:pt x="187" y="29"/>
                    </a:lnTo>
                    <a:lnTo>
                      <a:pt x="185" y="24"/>
                    </a:lnTo>
                    <a:lnTo>
                      <a:pt x="183" y="24"/>
                    </a:lnTo>
                    <a:lnTo>
                      <a:pt x="180" y="21"/>
                    </a:lnTo>
                    <a:lnTo>
                      <a:pt x="180" y="21"/>
                    </a:lnTo>
                    <a:lnTo>
                      <a:pt x="181" y="26"/>
                    </a:lnTo>
                    <a:lnTo>
                      <a:pt x="179" y="27"/>
                    </a:lnTo>
                    <a:lnTo>
                      <a:pt x="177" y="27"/>
                    </a:lnTo>
                    <a:lnTo>
                      <a:pt x="176" y="29"/>
                    </a:lnTo>
                    <a:lnTo>
                      <a:pt x="176" y="32"/>
                    </a:lnTo>
                    <a:lnTo>
                      <a:pt x="175" y="33"/>
                    </a:lnTo>
                    <a:lnTo>
                      <a:pt x="172" y="39"/>
                    </a:lnTo>
                    <a:lnTo>
                      <a:pt x="172" y="42"/>
                    </a:lnTo>
                    <a:lnTo>
                      <a:pt x="170" y="44"/>
                    </a:lnTo>
                    <a:lnTo>
                      <a:pt x="170" y="49"/>
                    </a:lnTo>
                    <a:lnTo>
                      <a:pt x="169" y="49"/>
                    </a:lnTo>
                    <a:lnTo>
                      <a:pt x="169" y="52"/>
                    </a:lnTo>
                    <a:lnTo>
                      <a:pt x="166" y="54"/>
                    </a:lnTo>
                    <a:lnTo>
                      <a:pt x="166" y="59"/>
                    </a:lnTo>
                    <a:lnTo>
                      <a:pt x="163" y="62"/>
                    </a:lnTo>
                    <a:lnTo>
                      <a:pt x="162" y="62"/>
                    </a:lnTo>
                    <a:lnTo>
                      <a:pt x="161" y="65"/>
                    </a:lnTo>
                    <a:lnTo>
                      <a:pt x="162" y="66"/>
                    </a:lnTo>
                    <a:lnTo>
                      <a:pt x="161" y="70"/>
                    </a:lnTo>
                    <a:lnTo>
                      <a:pt x="160" y="73"/>
                    </a:lnTo>
                    <a:lnTo>
                      <a:pt x="158" y="76"/>
                    </a:lnTo>
                    <a:lnTo>
                      <a:pt x="160" y="78"/>
                    </a:lnTo>
                    <a:lnTo>
                      <a:pt x="158" y="81"/>
                    </a:lnTo>
                    <a:lnTo>
                      <a:pt x="158" y="81"/>
                    </a:lnTo>
                    <a:lnTo>
                      <a:pt x="160" y="81"/>
                    </a:lnTo>
                    <a:lnTo>
                      <a:pt x="160" y="87"/>
                    </a:lnTo>
                    <a:lnTo>
                      <a:pt x="156" y="86"/>
                    </a:lnTo>
                    <a:lnTo>
                      <a:pt x="155" y="86"/>
                    </a:lnTo>
                    <a:lnTo>
                      <a:pt x="153" y="87"/>
                    </a:lnTo>
                    <a:lnTo>
                      <a:pt x="150" y="87"/>
                    </a:lnTo>
                    <a:lnTo>
                      <a:pt x="150" y="87"/>
                    </a:lnTo>
                    <a:lnTo>
                      <a:pt x="150" y="91"/>
                    </a:lnTo>
                    <a:lnTo>
                      <a:pt x="148" y="93"/>
                    </a:lnTo>
                    <a:lnTo>
                      <a:pt x="145" y="91"/>
                    </a:lnTo>
                    <a:lnTo>
                      <a:pt x="143" y="87"/>
                    </a:lnTo>
                    <a:lnTo>
                      <a:pt x="145" y="85"/>
                    </a:lnTo>
                    <a:lnTo>
                      <a:pt x="143" y="84"/>
                    </a:lnTo>
                    <a:lnTo>
                      <a:pt x="143" y="78"/>
                    </a:lnTo>
                    <a:lnTo>
                      <a:pt x="146" y="73"/>
                    </a:lnTo>
                    <a:lnTo>
                      <a:pt x="146" y="70"/>
                    </a:lnTo>
                    <a:lnTo>
                      <a:pt x="148" y="67"/>
                    </a:lnTo>
                    <a:lnTo>
                      <a:pt x="148" y="65"/>
                    </a:lnTo>
                    <a:lnTo>
                      <a:pt x="149" y="63"/>
                    </a:lnTo>
                    <a:lnTo>
                      <a:pt x="150" y="56"/>
                    </a:lnTo>
                    <a:lnTo>
                      <a:pt x="154" y="55"/>
                    </a:lnTo>
                    <a:lnTo>
                      <a:pt x="155" y="54"/>
                    </a:lnTo>
                    <a:lnTo>
                      <a:pt x="154" y="54"/>
                    </a:lnTo>
                    <a:lnTo>
                      <a:pt x="151" y="52"/>
                    </a:lnTo>
                    <a:lnTo>
                      <a:pt x="151" y="49"/>
                    </a:lnTo>
                    <a:lnTo>
                      <a:pt x="154" y="47"/>
                    </a:lnTo>
                    <a:lnTo>
                      <a:pt x="154" y="42"/>
                    </a:lnTo>
                    <a:lnTo>
                      <a:pt x="153" y="41"/>
                    </a:lnTo>
                    <a:lnTo>
                      <a:pt x="150" y="36"/>
                    </a:lnTo>
                    <a:lnTo>
                      <a:pt x="151" y="35"/>
                    </a:lnTo>
                    <a:lnTo>
                      <a:pt x="151" y="33"/>
                    </a:lnTo>
                    <a:lnTo>
                      <a:pt x="150" y="33"/>
                    </a:lnTo>
                    <a:lnTo>
                      <a:pt x="148" y="29"/>
                    </a:lnTo>
                    <a:lnTo>
                      <a:pt x="146" y="30"/>
                    </a:lnTo>
                    <a:lnTo>
                      <a:pt x="145" y="32"/>
                    </a:lnTo>
                    <a:lnTo>
                      <a:pt x="147" y="34"/>
                    </a:lnTo>
                    <a:lnTo>
                      <a:pt x="147" y="36"/>
                    </a:lnTo>
                    <a:lnTo>
                      <a:pt x="149" y="39"/>
                    </a:lnTo>
                    <a:lnTo>
                      <a:pt x="149" y="42"/>
                    </a:lnTo>
                    <a:lnTo>
                      <a:pt x="145" y="43"/>
                    </a:lnTo>
                    <a:lnTo>
                      <a:pt x="143" y="40"/>
                    </a:lnTo>
                    <a:lnTo>
                      <a:pt x="143" y="40"/>
                    </a:lnTo>
                    <a:lnTo>
                      <a:pt x="142" y="41"/>
                    </a:lnTo>
                    <a:lnTo>
                      <a:pt x="143" y="42"/>
                    </a:lnTo>
                    <a:lnTo>
                      <a:pt x="146" y="49"/>
                    </a:lnTo>
                    <a:lnTo>
                      <a:pt x="142" y="51"/>
                    </a:lnTo>
                    <a:lnTo>
                      <a:pt x="142" y="50"/>
                    </a:lnTo>
                    <a:lnTo>
                      <a:pt x="141" y="54"/>
                    </a:lnTo>
                    <a:lnTo>
                      <a:pt x="136" y="49"/>
                    </a:lnTo>
                    <a:lnTo>
                      <a:pt x="136" y="48"/>
                    </a:lnTo>
                    <a:lnTo>
                      <a:pt x="134" y="51"/>
                    </a:lnTo>
                    <a:lnTo>
                      <a:pt x="132" y="50"/>
                    </a:lnTo>
                    <a:lnTo>
                      <a:pt x="132" y="45"/>
                    </a:lnTo>
                    <a:lnTo>
                      <a:pt x="131" y="45"/>
                    </a:lnTo>
                    <a:lnTo>
                      <a:pt x="126" y="50"/>
                    </a:lnTo>
                    <a:lnTo>
                      <a:pt x="124" y="45"/>
                    </a:lnTo>
                    <a:lnTo>
                      <a:pt x="123" y="45"/>
                    </a:lnTo>
                    <a:lnTo>
                      <a:pt x="121" y="48"/>
                    </a:lnTo>
                    <a:lnTo>
                      <a:pt x="116" y="48"/>
                    </a:lnTo>
                    <a:lnTo>
                      <a:pt x="116" y="47"/>
                    </a:lnTo>
                    <a:lnTo>
                      <a:pt x="112" y="47"/>
                    </a:lnTo>
                    <a:lnTo>
                      <a:pt x="110" y="44"/>
                    </a:lnTo>
                    <a:lnTo>
                      <a:pt x="113" y="41"/>
                    </a:lnTo>
                    <a:lnTo>
                      <a:pt x="118" y="41"/>
                    </a:lnTo>
                    <a:lnTo>
                      <a:pt x="119" y="41"/>
                    </a:lnTo>
                    <a:lnTo>
                      <a:pt x="121" y="41"/>
                    </a:lnTo>
                    <a:lnTo>
                      <a:pt x="123" y="39"/>
                    </a:lnTo>
                    <a:lnTo>
                      <a:pt x="125" y="37"/>
                    </a:lnTo>
                    <a:lnTo>
                      <a:pt x="127" y="39"/>
                    </a:lnTo>
                    <a:lnTo>
                      <a:pt x="129" y="36"/>
                    </a:lnTo>
                    <a:lnTo>
                      <a:pt x="129" y="34"/>
                    </a:lnTo>
                    <a:lnTo>
                      <a:pt x="129" y="33"/>
                    </a:lnTo>
                    <a:lnTo>
                      <a:pt x="128" y="32"/>
                    </a:lnTo>
                    <a:lnTo>
                      <a:pt x="126" y="27"/>
                    </a:lnTo>
                    <a:lnTo>
                      <a:pt x="121" y="26"/>
                    </a:lnTo>
                    <a:lnTo>
                      <a:pt x="121" y="24"/>
                    </a:lnTo>
                    <a:lnTo>
                      <a:pt x="117" y="19"/>
                    </a:lnTo>
                    <a:lnTo>
                      <a:pt x="117" y="18"/>
                    </a:lnTo>
                    <a:lnTo>
                      <a:pt x="114" y="18"/>
                    </a:lnTo>
                    <a:lnTo>
                      <a:pt x="111" y="20"/>
                    </a:lnTo>
                    <a:lnTo>
                      <a:pt x="110" y="21"/>
                    </a:lnTo>
                    <a:lnTo>
                      <a:pt x="106" y="25"/>
                    </a:lnTo>
                    <a:lnTo>
                      <a:pt x="106" y="25"/>
                    </a:lnTo>
                    <a:lnTo>
                      <a:pt x="106" y="28"/>
                    </a:lnTo>
                    <a:lnTo>
                      <a:pt x="104" y="29"/>
                    </a:lnTo>
                    <a:lnTo>
                      <a:pt x="101" y="32"/>
                    </a:lnTo>
                    <a:lnTo>
                      <a:pt x="101" y="29"/>
                    </a:lnTo>
                    <a:lnTo>
                      <a:pt x="98" y="29"/>
                    </a:lnTo>
                    <a:lnTo>
                      <a:pt x="96" y="28"/>
                    </a:lnTo>
                    <a:lnTo>
                      <a:pt x="94" y="28"/>
                    </a:lnTo>
                    <a:lnTo>
                      <a:pt x="93" y="29"/>
                    </a:lnTo>
                    <a:lnTo>
                      <a:pt x="89" y="29"/>
                    </a:lnTo>
                    <a:lnTo>
                      <a:pt x="86" y="27"/>
                    </a:lnTo>
                    <a:lnTo>
                      <a:pt x="89" y="25"/>
                    </a:lnTo>
                    <a:lnTo>
                      <a:pt x="93" y="24"/>
                    </a:lnTo>
                    <a:lnTo>
                      <a:pt x="94" y="21"/>
                    </a:lnTo>
                    <a:lnTo>
                      <a:pt x="97" y="20"/>
                    </a:lnTo>
                    <a:lnTo>
                      <a:pt x="98" y="20"/>
                    </a:lnTo>
                    <a:lnTo>
                      <a:pt x="101" y="19"/>
                    </a:lnTo>
                    <a:lnTo>
                      <a:pt x="101" y="15"/>
                    </a:lnTo>
                    <a:lnTo>
                      <a:pt x="102" y="12"/>
                    </a:lnTo>
                    <a:lnTo>
                      <a:pt x="104" y="12"/>
                    </a:lnTo>
                    <a:lnTo>
                      <a:pt x="106" y="10"/>
                    </a:lnTo>
                    <a:lnTo>
                      <a:pt x="106" y="5"/>
                    </a:lnTo>
                    <a:lnTo>
                      <a:pt x="106" y="3"/>
                    </a:lnTo>
                    <a:lnTo>
                      <a:pt x="106" y="2"/>
                    </a:lnTo>
                    <a:lnTo>
                      <a:pt x="105" y="0"/>
                    </a:lnTo>
                    <a:lnTo>
                      <a:pt x="101" y="3"/>
                    </a:lnTo>
                    <a:lnTo>
                      <a:pt x="95" y="4"/>
                    </a:lnTo>
                    <a:lnTo>
                      <a:pt x="89" y="6"/>
                    </a:lnTo>
                    <a:lnTo>
                      <a:pt x="77" y="7"/>
                    </a:lnTo>
                    <a:lnTo>
                      <a:pt x="64" y="13"/>
                    </a:lnTo>
                    <a:lnTo>
                      <a:pt x="60" y="15"/>
                    </a:lnTo>
                    <a:lnTo>
                      <a:pt x="51" y="18"/>
                    </a:lnTo>
                    <a:lnTo>
                      <a:pt x="41" y="22"/>
                    </a:lnTo>
                    <a:lnTo>
                      <a:pt x="37" y="26"/>
                    </a:lnTo>
                    <a:lnTo>
                      <a:pt x="37" y="27"/>
                    </a:lnTo>
                    <a:lnTo>
                      <a:pt x="38" y="27"/>
                    </a:lnTo>
                    <a:lnTo>
                      <a:pt x="42" y="29"/>
                    </a:lnTo>
                    <a:lnTo>
                      <a:pt x="37" y="33"/>
                    </a:lnTo>
                    <a:lnTo>
                      <a:pt x="34" y="33"/>
                    </a:lnTo>
                    <a:lnTo>
                      <a:pt x="29" y="36"/>
                    </a:lnTo>
                    <a:lnTo>
                      <a:pt x="24" y="37"/>
                    </a:lnTo>
                    <a:lnTo>
                      <a:pt x="23" y="39"/>
                    </a:lnTo>
                    <a:lnTo>
                      <a:pt x="22" y="41"/>
                    </a:lnTo>
                    <a:lnTo>
                      <a:pt x="19" y="44"/>
                    </a:lnTo>
                    <a:lnTo>
                      <a:pt x="16" y="47"/>
                    </a:lnTo>
                    <a:lnTo>
                      <a:pt x="16" y="48"/>
                    </a:lnTo>
                    <a:lnTo>
                      <a:pt x="17" y="47"/>
                    </a:lnTo>
                    <a:lnTo>
                      <a:pt x="21" y="50"/>
                    </a:lnTo>
                    <a:lnTo>
                      <a:pt x="20" y="51"/>
                    </a:lnTo>
                    <a:lnTo>
                      <a:pt x="21" y="51"/>
                    </a:lnTo>
                    <a:lnTo>
                      <a:pt x="23" y="49"/>
                    </a:lnTo>
                    <a:lnTo>
                      <a:pt x="28" y="50"/>
                    </a:lnTo>
                    <a:lnTo>
                      <a:pt x="30" y="52"/>
                    </a:lnTo>
                    <a:lnTo>
                      <a:pt x="29" y="56"/>
                    </a:lnTo>
                    <a:lnTo>
                      <a:pt x="28" y="57"/>
                    </a:lnTo>
                    <a:lnTo>
                      <a:pt x="30" y="56"/>
                    </a:lnTo>
                    <a:lnTo>
                      <a:pt x="31" y="59"/>
                    </a:lnTo>
                    <a:lnTo>
                      <a:pt x="31" y="59"/>
                    </a:lnTo>
                    <a:lnTo>
                      <a:pt x="31" y="59"/>
                    </a:lnTo>
                    <a:lnTo>
                      <a:pt x="36" y="61"/>
                    </a:lnTo>
                    <a:lnTo>
                      <a:pt x="42" y="59"/>
                    </a:lnTo>
                    <a:lnTo>
                      <a:pt x="45" y="59"/>
                    </a:lnTo>
                    <a:lnTo>
                      <a:pt x="49" y="62"/>
                    </a:lnTo>
                    <a:lnTo>
                      <a:pt x="52" y="61"/>
                    </a:lnTo>
                    <a:lnTo>
                      <a:pt x="56" y="62"/>
                    </a:lnTo>
                    <a:lnTo>
                      <a:pt x="58" y="64"/>
                    </a:lnTo>
                    <a:lnTo>
                      <a:pt x="61" y="65"/>
                    </a:lnTo>
                    <a:lnTo>
                      <a:pt x="59" y="69"/>
                    </a:lnTo>
                    <a:lnTo>
                      <a:pt x="56" y="69"/>
                    </a:lnTo>
                    <a:lnTo>
                      <a:pt x="51" y="66"/>
                    </a:lnTo>
                    <a:lnTo>
                      <a:pt x="49" y="66"/>
                    </a:lnTo>
                    <a:lnTo>
                      <a:pt x="50" y="66"/>
                    </a:lnTo>
                    <a:lnTo>
                      <a:pt x="51" y="70"/>
                    </a:lnTo>
                    <a:lnTo>
                      <a:pt x="44" y="70"/>
                    </a:lnTo>
                    <a:lnTo>
                      <a:pt x="42" y="69"/>
                    </a:lnTo>
                    <a:lnTo>
                      <a:pt x="36" y="69"/>
                    </a:lnTo>
                    <a:lnTo>
                      <a:pt x="34" y="71"/>
                    </a:lnTo>
                    <a:lnTo>
                      <a:pt x="31" y="70"/>
                    </a:lnTo>
                    <a:lnTo>
                      <a:pt x="30" y="70"/>
                    </a:lnTo>
                    <a:lnTo>
                      <a:pt x="28" y="70"/>
                    </a:lnTo>
                    <a:lnTo>
                      <a:pt x="24" y="70"/>
                    </a:lnTo>
                    <a:lnTo>
                      <a:pt x="19" y="70"/>
                    </a:lnTo>
                    <a:lnTo>
                      <a:pt x="16" y="71"/>
                    </a:lnTo>
                    <a:lnTo>
                      <a:pt x="12" y="72"/>
                    </a:lnTo>
                    <a:lnTo>
                      <a:pt x="10" y="74"/>
                    </a:lnTo>
                    <a:lnTo>
                      <a:pt x="12" y="83"/>
                    </a:lnTo>
                    <a:lnTo>
                      <a:pt x="13" y="84"/>
                    </a:lnTo>
                    <a:lnTo>
                      <a:pt x="13" y="88"/>
                    </a:lnTo>
                    <a:lnTo>
                      <a:pt x="12" y="88"/>
                    </a:lnTo>
                    <a:lnTo>
                      <a:pt x="12" y="89"/>
                    </a:lnTo>
                    <a:lnTo>
                      <a:pt x="12" y="91"/>
                    </a:lnTo>
                    <a:lnTo>
                      <a:pt x="14" y="89"/>
                    </a:lnTo>
                    <a:lnTo>
                      <a:pt x="16" y="89"/>
                    </a:lnTo>
                    <a:lnTo>
                      <a:pt x="19" y="91"/>
                    </a:lnTo>
                    <a:lnTo>
                      <a:pt x="20" y="91"/>
                    </a:lnTo>
                    <a:lnTo>
                      <a:pt x="20" y="91"/>
                    </a:lnTo>
                    <a:lnTo>
                      <a:pt x="22" y="89"/>
                    </a:lnTo>
                    <a:lnTo>
                      <a:pt x="24" y="91"/>
                    </a:lnTo>
                    <a:lnTo>
                      <a:pt x="25" y="92"/>
                    </a:lnTo>
                    <a:lnTo>
                      <a:pt x="27" y="91"/>
                    </a:lnTo>
                    <a:lnTo>
                      <a:pt x="29" y="93"/>
                    </a:lnTo>
                    <a:lnTo>
                      <a:pt x="30" y="94"/>
                    </a:lnTo>
                    <a:lnTo>
                      <a:pt x="30" y="95"/>
                    </a:lnTo>
                    <a:lnTo>
                      <a:pt x="32" y="94"/>
                    </a:lnTo>
                    <a:lnTo>
                      <a:pt x="35" y="94"/>
                    </a:lnTo>
                    <a:lnTo>
                      <a:pt x="37" y="95"/>
                    </a:lnTo>
                    <a:lnTo>
                      <a:pt x="39" y="95"/>
                    </a:lnTo>
                    <a:lnTo>
                      <a:pt x="42" y="95"/>
                    </a:lnTo>
                    <a:lnTo>
                      <a:pt x="44" y="96"/>
                    </a:lnTo>
                    <a:lnTo>
                      <a:pt x="46" y="95"/>
                    </a:lnTo>
                    <a:lnTo>
                      <a:pt x="49" y="96"/>
                    </a:lnTo>
                    <a:lnTo>
                      <a:pt x="52" y="96"/>
                    </a:lnTo>
                    <a:lnTo>
                      <a:pt x="56" y="95"/>
                    </a:lnTo>
                    <a:lnTo>
                      <a:pt x="59" y="96"/>
                    </a:lnTo>
                    <a:lnTo>
                      <a:pt x="59" y="98"/>
                    </a:lnTo>
                    <a:lnTo>
                      <a:pt x="61" y="96"/>
                    </a:lnTo>
                    <a:lnTo>
                      <a:pt x="62" y="101"/>
                    </a:lnTo>
                    <a:lnTo>
                      <a:pt x="65" y="102"/>
                    </a:lnTo>
                    <a:lnTo>
                      <a:pt x="65" y="105"/>
                    </a:lnTo>
                    <a:lnTo>
                      <a:pt x="66" y="105"/>
                    </a:lnTo>
                    <a:lnTo>
                      <a:pt x="68" y="105"/>
                    </a:lnTo>
                    <a:lnTo>
                      <a:pt x="71" y="106"/>
                    </a:lnTo>
                    <a:lnTo>
                      <a:pt x="72" y="108"/>
                    </a:lnTo>
                    <a:lnTo>
                      <a:pt x="73" y="108"/>
                    </a:lnTo>
                    <a:lnTo>
                      <a:pt x="75" y="111"/>
                    </a:lnTo>
                    <a:lnTo>
                      <a:pt x="75" y="113"/>
                    </a:lnTo>
                    <a:lnTo>
                      <a:pt x="74" y="114"/>
                    </a:lnTo>
                    <a:lnTo>
                      <a:pt x="77" y="116"/>
                    </a:lnTo>
                    <a:lnTo>
                      <a:pt x="81" y="120"/>
                    </a:lnTo>
                    <a:lnTo>
                      <a:pt x="81" y="122"/>
                    </a:lnTo>
                    <a:lnTo>
                      <a:pt x="81" y="123"/>
                    </a:lnTo>
                    <a:lnTo>
                      <a:pt x="82" y="126"/>
                    </a:lnTo>
                    <a:lnTo>
                      <a:pt x="77" y="124"/>
                    </a:lnTo>
                    <a:lnTo>
                      <a:pt x="73" y="123"/>
                    </a:lnTo>
                    <a:lnTo>
                      <a:pt x="68" y="122"/>
                    </a:lnTo>
                    <a:lnTo>
                      <a:pt x="66" y="123"/>
                    </a:lnTo>
                    <a:lnTo>
                      <a:pt x="65" y="122"/>
                    </a:lnTo>
                    <a:lnTo>
                      <a:pt x="64" y="123"/>
                    </a:lnTo>
                    <a:lnTo>
                      <a:pt x="60" y="123"/>
                    </a:lnTo>
                    <a:lnTo>
                      <a:pt x="58" y="120"/>
                    </a:lnTo>
                    <a:lnTo>
                      <a:pt x="57" y="120"/>
                    </a:lnTo>
                    <a:lnTo>
                      <a:pt x="54" y="117"/>
                    </a:lnTo>
                    <a:lnTo>
                      <a:pt x="53" y="117"/>
                    </a:lnTo>
                    <a:lnTo>
                      <a:pt x="51" y="117"/>
                    </a:lnTo>
                    <a:lnTo>
                      <a:pt x="47" y="116"/>
                    </a:lnTo>
                    <a:lnTo>
                      <a:pt x="46" y="115"/>
                    </a:lnTo>
                    <a:lnTo>
                      <a:pt x="43" y="114"/>
                    </a:lnTo>
                    <a:lnTo>
                      <a:pt x="43" y="111"/>
                    </a:lnTo>
                    <a:lnTo>
                      <a:pt x="42" y="111"/>
                    </a:lnTo>
                    <a:lnTo>
                      <a:pt x="41" y="111"/>
                    </a:lnTo>
                    <a:lnTo>
                      <a:pt x="37" y="111"/>
                    </a:lnTo>
                    <a:lnTo>
                      <a:pt x="36" y="110"/>
                    </a:lnTo>
                    <a:lnTo>
                      <a:pt x="29" y="111"/>
                    </a:lnTo>
                    <a:lnTo>
                      <a:pt x="24" y="110"/>
                    </a:lnTo>
                    <a:lnTo>
                      <a:pt x="22" y="109"/>
                    </a:lnTo>
                    <a:lnTo>
                      <a:pt x="9" y="109"/>
                    </a:lnTo>
                    <a:lnTo>
                      <a:pt x="8" y="110"/>
                    </a:lnTo>
                    <a:lnTo>
                      <a:pt x="5" y="111"/>
                    </a:lnTo>
                    <a:lnTo>
                      <a:pt x="4" y="113"/>
                    </a:lnTo>
                    <a:lnTo>
                      <a:pt x="4" y="117"/>
                    </a:lnTo>
                    <a:lnTo>
                      <a:pt x="0" y="122"/>
                    </a:lnTo>
                    <a:lnTo>
                      <a:pt x="1" y="125"/>
                    </a:lnTo>
                    <a:lnTo>
                      <a:pt x="0" y="128"/>
                    </a:lnTo>
                    <a:lnTo>
                      <a:pt x="1" y="128"/>
                    </a:lnTo>
                    <a:lnTo>
                      <a:pt x="4" y="129"/>
                    </a:lnTo>
                    <a:lnTo>
                      <a:pt x="2" y="132"/>
                    </a:lnTo>
                    <a:lnTo>
                      <a:pt x="1" y="133"/>
                    </a:lnTo>
                    <a:lnTo>
                      <a:pt x="4" y="138"/>
                    </a:lnTo>
                    <a:lnTo>
                      <a:pt x="6" y="140"/>
                    </a:lnTo>
                    <a:lnTo>
                      <a:pt x="6" y="142"/>
                    </a:lnTo>
                    <a:lnTo>
                      <a:pt x="10" y="144"/>
                    </a:lnTo>
                    <a:lnTo>
                      <a:pt x="12" y="145"/>
                    </a:lnTo>
                    <a:lnTo>
                      <a:pt x="14" y="144"/>
                    </a:lnTo>
                    <a:lnTo>
                      <a:pt x="16" y="146"/>
                    </a:lnTo>
                    <a:lnTo>
                      <a:pt x="17" y="146"/>
                    </a:lnTo>
                    <a:lnTo>
                      <a:pt x="21" y="145"/>
                    </a:lnTo>
                    <a:lnTo>
                      <a:pt x="23" y="145"/>
                    </a:lnTo>
                    <a:lnTo>
                      <a:pt x="25" y="147"/>
                    </a:lnTo>
                    <a:lnTo>
                      <a:pt x="29" y="147"/>
                    </a:lnTo>
                    <a:lnTo>
                      <a:pt x="31" y="151"/>
                    </a:lnTo>
                    <a:lnTo>
                      <a:pt x="32" y="152"/>
                    </a:lnTo>
                    <a:lnTo>
                      <a:pt x="34" y="155"/>
                    </a:lnTo>
                    <a:lnTo>
                      <a:pt x="30" y="157"/>
                    </a:lnTo>
                    <a:lnTo>
                      <a:pt x="31" y="158"/>
                    </a:lnTo>
                    <a:lnTo>
                      <a:pt x="29" y="159"/>
                    </a:lnTo>
                    <a:lnTo>
                      <a:pt x="29" y="160"/>
                    </a:lnTo>
                    <a:lnTo>
                      <a:pt x="28" y="162"/>
                    </a:lnTo>
                    <a:lnTo>
                      <a:pt x="24" y="165"/>
                    </a:lnTo>
                    <a:lnTo>
                      <a:pt x="24" y="166"/>
                    </a:lnTo>
                    <a:lnTo>
                      <a:pt x="23" y="167"/>
                    </a:lnTo>
                    <a:lnTo>
                      <a:pt x="25" y="168"/>
                    </a:lnTo>
                    <a:lnTo>
                      <a:pt x="25" y="173"/>
                    </a:lnTo>
                    <a:lnTo>
                      <a:pt x="28" y="176"/>
                    </a:lnTo>
                    <a:lnTo>
                      <a:pt x="27" y="179"/>
                    </a:lnTo>
                    <a:lnTo>
                      <a:pt x="25" y="179"/>
                    </a:lnTo>
                    <a:lnTo>
                      <a:pt x="29" y="180"/>
                    </a:lnTo>
                    <a:lnTo>
                      <a:pt x="30" y="179"/>
                    </a:lnTo>
                    <a:lnTo>
                      <a:pt x="32" y="180"/>
                    </a:lnTo>
                    <a:lnTo>
                      <a:pt x="32" y="180"/>
                    </a:lnTo>
                    <a:lnTo>
                      <a:pt x="34" y="179"/>
                    </a:lnTo>
                    <a:lnTo>
                      <a:pt x="36" y="179"/>
                    </a:lnTo>
                    <a:lnTo>
                      <a:pt x="38" y="179"/>
                    </a:lnTo>
                    <a:lnTo>
                      <a:pt x="42" y="180"/>
                    </a:lnTo>
                    <a:lnTo>
                      <a:pt x="46" y="181"/>
                    </a:lnTo>
                    <a:lnTo>
                      <a:pt x="47" y="179"/>
                    </a:lnTo>
                    <a:lnTo>
                      <a:pt x="53" y="180"/>
                    </a:lnTo>
                    <a:lnTo>
                      <a:pt x="53" y="181"/>
                    </a:lnTo>
                    <a:lnTo>
                      <a:pt x="54" y="180"/>
                    </a:lnTo>
                    <a:lnTo>
                      <a:pt x="57" y="180"/>
                    </a:lnTo>
                    <a:lnTo>
                      <a:pt x="59" y="181"/>
                    </a:lnTo>
                    <a:lnTo>
                      <a:pt x="60" y="182"/>
                    </a:lnTo>
                    <a:lnTo>
                      <a:pt x="60" y="182"/>
                    </a:lnTo>
                    <a:lnTo>
                      <a:pt x="61" y="181"/>
                    </a:lnTo>
                    <a:lnTo>
                      <a:pt x="65" y="182"/>
                    </a:lnTo>
                    <a:lnTo>
                      <a:pt x="65" y="184"/>
                    </a:lnTo>
                    <a:lnTo>
                      <a:pt x="66" y="183"/>
                    </a:lnTo>
                    <a:lnTo>
                      <a:pt x="69" y="182"/>
                    </a:lnTo>
                    <a:lnTo>
                      <a:pt x="72" y="181"/>
                    </a:lnTo>
                    <a:lnTo>
                      <a:pt x="75" y="180"/>
                    </a:lnTo>
                    <a:lnTo>
                      <a:pt x="76" y="180"/>
                    </a:lnTo>
                    <a:lnTo>
                      <a:pt x="80" y="176"/>
                    </a:lnTo>
                    <a:lnTo>
                      <a:pt x="83" y="175"/>
                    </a:lnTo>
                    <a:lnTo>
                      <a:pt x="86" y="175"/>
                    </a:lnTo>
                    <a:lnTo>
                      <a:pt x="87" y="173"/>
                    </a:lnTo>
                    <a:lnTo>
                      <a:pt x="89" y="173"/>
                    </a:lnTo>
                    <a:lnTo>
                      <a:pt x="93" y="174"/>
                    </a:lnTo>
                    <a:lnTo>
                      <a:pt x="95" y="174"/>
                    </a:lnTo>
                    <a:lnTo>
                      <a:pt x="97" y="175"/>
                    </a:lnTo>
                    <a:lnTo>
                      <a:pt x="102" y="175"/>
                    </a:lnTo>
                    <a:lnTo>
                      <a:pt x="108" y="170"/>
                    </a:lnTo>
                    <a:lnTo>
                      <a:pt x="109" y="169"/>
                    </a:lnTo>
                    <a:lnTo>
                      <a:pt x="111" y="168"/>
                    </a:lnTo>
                    <a:lnTo>
                      <a:pt x="111" y="169"/>
                    </a:lnTo>
                    <a:lnTo>
                      <a:pt x="112" y="168"/>
                    </a:lnTo>
                    <a:lnTo>
                      <a:pt x="113" y="167"/>
                    </a:lnTo>
                    <a:lnTo>
                      <a:pt x="113" y="166"/>
                    </a:lnTo>
                    <a:lnTo>
                      <a:pt x="116" y="164"/>
                    </a:lnTo>
                    <a:lnTo>
                      <a:pt x="117" y="164"/>
                    </a:lnTo>
                    <a:lnTo>
                      <a:pt x="118" y="164"/>
                    </a:lnTo>
                    <a:lnTo>
                      <a:pt x="119" y="164"/>
                    </a:lnTo>
                    <a:lnTo>
                      <a:pt x="118" y="160"/>
                    </a:lnTo>
                    <a:lnTo>
                      <a:pt x="121" y="161"/>
                    </a:lnTo>
                    <a:lnTo>
                      <a:pt x="123" y="161"/>
                    </a:lnTo>
                    <a:lnTo>
                      <a:pt x="125" y="164"/>
                    </a:lnTo>
                    <a:lnTo>
                      <a:pt x="125" y="165"/>
                    </a:lnTo>
                    <a:lnTo>
                      <a:pt x="126" y="167"/>
                    </a:lnTo>
                    <a:lnTo>
                      <a:pt x="124" y="169"/>
                    </a:lnTo>
                    <a:lnTo>
                      <a:pt x="124" y="170"/>
                    </a:lnTo>
                    <a:lnTo>
                      <a:pt x="121" y="173"/>
                    </a:lnTo>
                    <a:lnTo>
                      <a:pt x="123" y="174"/>
                    </a:lnTo>
                    <a:lnTo>
                      <a:pt x="124" y="175"/>
                    </a:lnTo>
                    <a:lnTo>
                      <a:pt x="125" y="175"/>
                    </a:lnTo>
                    <a:lnTo>
                      <a:pt x="127" y="174"/>
                    </a:lnTo>
                    <a:lnTo>
                      <a:pt x="131" y="176"/>
                    </a:lnTo>
                    <a:lnTo>
                      <a:pt x="131" y="179"/>
                    </a:lnTo>
                    <a:lnTo>
                      <a:pt x="132" y="177"/>
                    </a:lnTo>
                    <a:lnTo>
                      <a:pt x="135" y="179"/>
                    </a:lnTo>
                    <a:lnTo>
                      <a:pt x="135" y="182"/>
                    </a:lnTo>
                    <a:lnTo>
                      <a:pt x="133" y="184"/>
                    </a:lnTo>
                    <a:lnTo>
                      <a:pt x="131" y="184"/>
                    </a:lnTo>
                    <a:lnTo>
                      <a:pt x="131" y="186"/>
                    </a:lnTo>
                    <a:lnTo>
                      <a:pt x="131" y="186"/>
                    </a:lnTo>
                    <a:lnTo>
                      <a:pt x="133" y="186"/>
                    </a:lnTo>
                    <a:lnTo>
                      <a:pt x="135" y="188"/>
                    </a:lnTo>
                    <a:lnTo>
                      <a:pt x="136" y="187"/>
                    </a:lnTo>
                    <a:lnTo>
                      <a:pt x="139" y="184"/>
                    </a:lnTo>
                    <a:lnTo>
                      <a:pt x="141" y="184"/>
                    </a:lnTo>
                    <a:lnTo>
                      <a:pt x="141" y="188"/>
                    </a:lnTo>
                    <a:lnTo>
                      <a:pt x="142" y="190"/>
                    </a:lnTo>
                    <a:lnTo>
                      <a:pt x="143" y="190"/>
                    </a:lnTo>
                    <a:lnTo>
                      <a:pt x="145" y="189"/>
                    </a:lnTo>
                    <a:lnTo>
                      <a:pt x="148" y="190"/>
                    </a:lnTo>
                    <a:lnTo>
                      <a:pt x="149" y="191"/>
                    </a:lnTo>
                    <a:lnTo>
                      <a:pt x="151" y="191"/>
                    </a:lnTo>
                    <a:lnTo>
                      <a:pt x="153" y="192"/>
                    </a:lnTo>
                    <a:lnTo>
                      <a:pt x="153" y="190"/>
                    </a:lnTo>
                    <a:lnTo>
                      <a:pt x="155" y="190"/>
                    </a:lnTo>
                    <a:lnTo>
                      <a:pt x="157" y="190"/>
                    </a:lnTo>
                    <a:lnTo>
                      <a:pt x="160" y="191"/>
                    </a:lnTo>
                    <a:lnTo>
                      <a:pt x="160" y="194"/>
                    </a:lnTo>
                    <a:lnTo>
                      <a:pt x="161" y="194"/>
                    </a:lnTo>
                    <a:lnTo>
                      <a:pt x="163" y="190"/>
                    </a:lnTo>
                    <a:lnTo>
                      <a:pt x="165" y="191"/>
                    </a:lnTo>
                    <a:lnTo>
                      <a:pt x="165" y="192"/>
                    </a:lnTo>
                    <a:lnTo>
                      <a:pt x="166" y="192"/>
                    </a:lnTo>
                    <a:lnTo>
                      <a:pt x="168" y="191"/>
                    </a:lnTo>
                    <a:lnTo>
                      <a:pt x="169" y="190"/>
                    </a:lnTo>
                    <a:lnTo>
                      <a:pt x="172" y="190"/>
                    </a:lnTo>
                    <a:lnTo>
                      <a:pt x="173" y="191"/>
                    </a:lnTo>
                    <a:lnTo>
                      <a:pt x="173" y="191"/>
                    </a:lnTo>
                    <a:lnTo>
                      <a:pt x="173" y="191"/>
                    </a:lnTo>
                    <a:lnTo>
                      <a:pt x="173" y="191"/>
                    </a:lnTo>
                    <a:lnTo>
                      <a:pt x="173" y="189"/>
                    </a:lnTo>
                    <a:lnTo>
                      <a:pt x="175" y="187"/>
                    </a:lnTo>
                    <a:lnTo>
                      <a:pt x="175" y="186"/>
                    </a:lnTo>
                    <a:lnTo>
                      <a:pt x="177" y="184"/>
                    </a:lnTo>
                    <a:lnTo>
                      <a:pt x="177" y="183"/>
                    </a:lnTo>
                    <a:lnTo>
                      <a:pt x="175" y="183"/>
                    </a:lnTo>
                    <a:lnTo>
                      <a:pt x="173" y="180"/>
                    </a:lnTo>
                    <a:lnTo>
                      <a:pt x="175" y="176"/>
                    </a:lnTo>
                    <a:lnTo>
                      <a:pt x="177" y="176"/>
                    </a:lnTo>
                    <a:lnTo>
                      <a:pt x="177" y="175"/>
                    </a:lnTo>
                    <a:lnTo>
                      <a:pt x="175" y="174"/>
                    </a:lnTo>
                    <a:lnTo>
                      <a:pt x="175" y="174"/>
                    </a:lnTo>
                    <a:lnTo>
                      <a:pt x="175" y="176"/>
                    </a:lnTo>
                    <a:lnTo>
                      <a:pt x="172" y="177"/>
                    </a:lnTo>
                    <a:lnTo>
                      <a:pt x="170" y="176"/>
                    </a:lnTo>
                    <a:lnTo>
                      <a:pt x="166" y="176"/>
                    </a:lnTo>
                    <a:lnTo>
                      <a:pt x="164" y="180"/>
                    </a:lnTo>
                    <a:lnTo>
                      <a:pt x="158" y="183"/>
                    </a:lnTo>
                    <a:lnTo>
                      <a:pt x="158" y="179"/>
                    </a:lnTo>
                    <a:lnTo>
                      <a:pt x="162" y="176"/>
                    </a:lnTo>
                    <a:lnTo>
                      <a:pt x="163" y="175"/>
                    </a:lnTo>
                    <a:lnTo>
                      <a:pt x="161" y="174"/>
                    </a:lnTo>
                    <a:lnTo>
                      <a:pt x="161" y="170"/>
                    </a:lnTo>
                    <a:lnTo>
                      <a:pt x="163" y="168"/>
                    </a:lnTo>
                    <a:lnTo>
                      <a:pt x="161" y="165"/>
                    </a:lnTo>
                    <a:lnTo>
                      <a:pt x="164" y="161"/>
                    </a:lnTo>
                    <a:lnTo>
                      <a:pt x="168" y="162"/>
                    </a:lnTo>
                    <a:lnTo>
                      <a:pt x="168" y="165"/>
                    </a:lnTo>
                    <a:lnTo>
                      <a:pt x="169" y="168"/>
                    </a:lnTo>
                    <a:lnTo>
                      <a:pt x="170" y="169"/>
                    </a:lnTo>
                    <a:lnTo>
                      <a:pt x="171" y="169"/>
                    </a:lnTo>
                    <a:lnTo>
                      <a:pt x="173" y="169"/>
                    </a:lnTo>
                    <a:lnTo>
                      <a:pt x="173" y="167"/>
                    </a:lnTo>
                    <a:lnTo>
                      <a:pt x="172" y="166"/>
                    </a:lnTo>
                    <a:lnTo>
                      <a:pt x="172" y="162"/>
                    </a:lnTo>
                    <a:lnTo>
                      <a:pt x="177" y="162"/>
                    </a:lnTo>
                    <a:lnTo>
                      <a:pt x="177" y="164"/>
                    </a:lnTo>
                    <a:lnTo>
                      <a:pt x="178" y="164"/>
                    </a:lnTo>
                    <a:lnTo>
                      <a:pt x="180" y="161"/>
                    </a:lnTo>
                    <a:lnTo>
                      <a:pt x="183" y="154"/>
                    </a:lnTo>
                    <a:lnTo>
                      <a:pt x="184" y="160"/>
                    </a:lnTo>
                    <a:lnTo>
                      <a:pt x="190" y="154"/>
                    </a:lnTo>
                    <a:lnTo>
                      <a:pt x="185" y="165"/>
                    </a:lnTo>
                    <a:lnTo>
                      <a:pt x="185" y="166"/>
                    </a:lnTo>
                    <a:lnTo>
                      <a:pt x="186" y="166"/>
                    </a:lnTo>
                    <a:lnTo>
                      <a:pt x="187" y="167"/>
                    </a:lnTo>
                    <a:lnTo>
                      <a:pt x="187" y="167"/>
                    </a:lnTo>
                    <a:lnTo>
                      <a:pt x="190" y="166"/>
                    </a:lnTo>
                    <a:lnTo>
                      <a:pt x="192" y="161"/>
                    </a:lnTo>
                    <a:lnTo>
                      <a:pt x="196" y="159"/>
                    </a:lnTo>
                    <a:lnTo>
                      <a:pt x="195" y="165"/>
                    </a:lnTo>
                    <a:lnTo>
                      <a:pt x="193" y="167"/>
                    </a:lnTo>
                    <a:lnTo>
                      <a:pt x="193" y="170"/>
                    </a:lnTo>
                    <a:lnTo>
                      <a:pt x="195" y="170"/>
                    </a:lnTo>
                    <a:lnTo>
                      <a:pt x="195" y="172"/>
                    </a:lnTo>
                    <a:lnTo>
                      <a:pt x="196" y="170"/>
                    </a:lnTo>
                    <a:lnTo>
                      <a:pt x="200" y="167"/>
                    </a:lnTo>
                    <a:lnTo>
                      <a:pt x="201" y="164"/>
                    </a:lnTo>
                    <a:lnTo>
                      <a:pt x="202" y="160"/>
                    </a:lnTo>
                    <a:lnTo>
                      <a:pt x="201" y="157"/>
                    </a:lnTo>
                    <a:lnTo>
                      <a:pt x="202" y="155"/>
                    </a:lnTo>
                    <a:lnTo>
                      <a:pt x="201" y="15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59" name="Freeform 204">
                <a:extLst>
                  <a:ext uri="{FF2B5EF4-FFF2-40B4-BE49-F238E27FC236}">
                    <a16:creationId xmlns:a16="http://schemas.microsoft.com/office/drawing/2014/main" id="{B91E8819-0508-DC00-A9D2-23BBE73026B1}"/>
                  </a:ext>
                </a:extLst>
              </p:cNvPr>
              <p:cNvSpPr/>
              <p:nvPr/>
            </p:nvSpPr>
            <p:spPr bwMode="auto">
              <a:xfrm>
                <a:off x="2728913" y="1303338"/>
                <a:ext cx="141288" cy="122237"/>
              </a:xfrm>
              <a:custGeom>
                <a:avLst/>
                <a:gdLst>
                  <a:gd name="T0" fmla="*/ 18 w 89"/>
                  <a:gd name="T1" fmla="*/ 69 h 77"/>
                  <a:gd name="T2" fmla="*/ 22 w 89"/>
                  <a:gd name="T3" fmla="*/ 68 h 77"/>
                  <a:gd name="T4" fmla="*/ 26 w 89"/>
                  <a:gd name="T5" fmla="*/ 64 h 77"/>
                  <a:gd name="T6" fmla="*/ 27 w 89"/>
                  <a:gd name="T7" fmla="*/ 59 h 77"/>
                  <a:gd name="T8" fmla="*/ 28 w 89"/>
                  <a:gd name="T9" fmla="*/ 55 h 77"/>
                  <a:gd name="T10" fmla="*/ 21 w 89"/>
                  <a:gd name="T11" fmla="*/ 53 h 77"/>
                  <a:gd name="T12" fmla="*/ 26 w 89"/>
                  <a:gd name="T13" fmla="*/ 49 h 77"/>
                  <a:gd name="T14" fmla="*/ 30 w 89"/>
                  <a:gd name="T15" fmla="*/ 50 h 77"/>
                  <a:gd name="T16" fmla="*/ 35 w 89"/>
                  <a:gd name="T17" fmla="*/ 49 h 77"/>
                  <a:gd name="T18" fmla="*/ 39 w 89"/>
                  <a:gd name="T19" fmla="*/ 54 h 77"/>
                  <a:gd name="T20" fmla="*/ 44 w 89"/>
                  <a:gd name="T21" fmla="*/ 56 h 77"/>
                  <a:gd name="T22" fmla="*/ 47 w 89"/>
                  <a:gd name="T23" fmla="*/ 58 h 77"/>
                  <a:gd name="T24" fmla="*/ 55 w 89"/>
                  <a:gd name="T25" fmla="*/ 53 h 77"/>
                  <a:gd name="T26" fmla="*/ 63 w 89"/>
                  <a:gd name="T27" fmla="*/ 46 h 77"/>
                  <a:gd name="T28" fmla="*/ 63 w 89"/>
                  <a:gd name="T29" fmla="*/ 44 h 77"/>
                  <a:gd name="T30" fmla="*/ 67 w 89"/>
                  <a:gd name="T31" fmla="*/ 41 h 77"/>
                  <a:gd name="T32" fmla="*/ 77 w 89"/>
                  <a:gd name="T33" fmla="*/ 33 h 77"/>
                  <a:gd name="T34" fmla="*/ 80 w 89"/>
                  <a:gd name="T35" fmla="*/ 31 h 77"/>
                  <a:gd name="T36" fmla="*/ 87 w 89"/>
                  <a:gd name="T37" fmla="*/ 24 h 77"/>
                  <a:gd name="T38" fmla="*/ 89 w 89"/>
                  <a:gd name="T39" fmla="*/ 19 h 77"/>
                  <a:gd name="T40" fmla="*/ 87 w 89"/>
                  <a:gd name="T41" fmla="*/ 15 h 77"/>
                  <a:gd name="T42" fmla="*/ 73 w 89"/>
                  <a:gd name="T43" fmla="*/ 12 h 77"/>
                  <a:gd name="T44" fmla="*/ 69 w 89"/>
                  <a:gd name="T45" fmla="*/ 12 h 77"/>
                  <a:gd name="T46" fmla="*/ 67 w 89"/>
                  <a:gd name="T47" fmla="*/ 7 h 77"/>
                  <a:gd name="T48" fmla="*/ 66 w 89"/>
                  <a:gd name="T49" fmla="*/ 6 h 77"/>
                  <a:gd name="T50" fmla="*/ 61 w 89"/>
                  <a:gd name="T51" fmla="*/ 2 h 77"/>
                  <a:gd name="T52" fmla="*/ 55 w 89"/>
                  <a:gd name="T53" fmla="*/ 4 h 77"/>
                  <a:gd name="T54" fmla="*/ 51 w 89"/>
                  <a:gd name="T55" fmla="*/ 2 h 77"/>
                  <a:gd name="T56" fmla="*/ 48 w 89"/>
                  <a:gd name="T57" fmla="*/ 2 h 77"/>
                  <a:gd name="T58" fmla="*/ 37 w 89"/>
                  <a:gd name="T59" fmla="*/ 3 h 77"/>
                  <a:gd name="T60" fmla="*/ 39 w 89"/>
                  <a:gd name="T61" fmla="*/ 10 h 77"/>
                  <a:gd name="T62" fmla="*/ 37 w 89"/>
                  <a:gd name="T63" fmla="*/ 13 h 77"/>
                  <a:gd name="T64" fmla="*/ 32 w 89"/>
                  <a:gd name="T65" fmla="*/ 18 h 77"/>
                  <a:gd name="T66" fmla="*/ 29 w 89"/>
                  <a:gd name="T67" fmla="*/ 11 h 77"/>
                  <a:gd name="T68" fmla="*/ 27 w 89"/>
                  <a:gd name="T69" fmla="*/ 13 h 77"/>
                  <a:gd name="T70" fmla="*/ 27 w 89"/>
                  <a:gd name="T71" fmla="*/ 18 h 77"/>
                  <a:gd name="T72" fmla="*/ 24 w 89"/>
                  <a:gd name="T73" fmla="*/ 21 h 77"/>
                  <a:gd name="T74" fmla="*/ 19 w 89"/>
                  <a:gd name="T75" fmla="*/ 29 h 77"/>
                  <a:gd name="T76" fmla="*/ 14 w 89"/>
                  <a:gd name="T77" fmla="*/ 36 h 77"/>
                  <a:gd name="T78" fmla="*/ 12 w 89"/>
                  <a:gd name="T79" fmla="*/ 40 h 77"/>
                  <a:gd name="T80" fmla="*/ 10 w 89"/>
                  <a:gd name="T81" fmla="*/ 49 h 77"/>
                  <a:gd name="T82" fmla="*/ 11 w 89"/>
                  <a:gd name="T83" fmla="*/ 53 h 77"/>
                  <a:gd name="T84" fmla="*/ 9 w 89"/>
                  <a:gd name="T85" fmla="*/ 56 h 77"/>
                  <a:gd name="T86" fmla="*/ 7 w 89"/>
                  <a:gd name="T87" fmla="*/ 64 h 77"/>
                  <a:gd name="T88" fmla="*/ 6 w 89"/>
                  <a:gd name="T89" fmla="*/ 68 h 77"/>
                  <a:gd name="T90" fmla="*/ 5 w 89"/>
                  <a:gd name="T91" fmla="*/ 73 h 77"/>
                  <a:gd name="T92" fmla="*/ 2 w 89"/>
                  <a:gd name="T93" fmla="*/ 73 h 77"/>
                  <a:gd name="T94" fmla="*/ 4 w 89"/>
                  <a:gd name="T95" fmla="*/ 75 h 77"/>
                  <a:gd name="T96" fmla="*/ 11 w 89"/>
                  <a:gd name="T97" fmla="*/ 77 h 77"/>
                  <a:gd name="T98" fmla="*/ 14 w 89"/>
                  <a:gd name="T99" fmla="*/ 7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 h="77">
                    <a:moveTo>
                      <a:pt x="15" y="72"/>
                    </a:moveTo>
                    <a:lnTo>
                      <a:pt x="18" y="69"/>
                    </a:lnTo>
                    <a:lnTo>
                      <a:pt x="20" y="68"/>
                    </a:lnTo>
                    <a:lnTo>
                      <a:pt x="22" y="68"/>
                    </a:lnTo>
                    <a:lnTo>
                      <a:pt x="25" y="65"/>
                    </a:lnTo>
                    <a:lnTo>
                      <a:pt x="26" y="64"/>
                    </a:lnTo>
                    <a:lnTo>
                      <a:pt x="27" y="62"/>
                    </a:lnTo>
                    <a:lnTo>
                      <a:pt x="27" y="59"/>
                    </a:lnTo>
                    <a:lnTo>
                      <a:pt x="25" y="58"/>
                    </a:lnTo>
                    <a:lnTo>
                      <a:pt x="28" y="55"/>
                    </a:lnTo>
                    <a:lnTo>
                      <a:pt x="24" y="55"/>
                    </a:lnTo>
                    <a:lnTo>
                      <a:pt x="21" y="53"/>
                    </a:lnTo>
                    <a:lnTo>
                      <a:pt x="22" y="48"/>
                    </a:lnTo>
                    <a:lnTo>
                      <a:pt x="26" y="49"/>
                    </a:lnTo>
                    <a:lnTo>
                      <a:pt x="28" y="50"/>
                    </a:lnTo>
                    <a:lnTo>
                      <a:pt x="30" y="50"/>
                    </a:lnTo>
                    <a:lnTo>
                      <a:pt x="33" y="50"/>
                    </a:lnTo>
                    <a:lnTo>
                      <a:pt x="35" y="49"/>
                    </a:lnTo>
                    <a:lnTo>
                      <a:pt x="39" y="50"/>
                    </a:lnTo>
                    <a:lnTo>
                      <a:pt x="39" y="54"/>
                    </a:lnTo>
                    <a:lnTo>
                      <a:pt x="42" y="56"/>
                    </a:lnTo>
                    <a:lnTo>
                      <a:pt x="44" y="56"/>
                    </a:lnTo>
                    <a:lnTo>
                      <a:pt x="45" y="57"/>
                    </a:lnTo>
                    <a:lnTo>
                      <a:pt x="47" y="58"/>
                    </a:lnTo>
                    <a:lnTo>
                      <a:pt x="49" y="57"/>
                    </a:lnTo>
                    <a:lnTo>
                      <a:pt x="55" y="53"/>
                    </a:lnTo>
                    <a:lnTo>
                      <a:pt x="58" y="49"/>
                    </a:lnTo>
                    <a:lnTo>
                      <a:pt x="63" y="46"/>
                    </a:lnTo>
                    <a:lnTo>
                      <a:pt x="64" y="44"/>
                    </a:lnTo>
                    <a:lnTo>
                      <a:pt x="63" y="44"/>
                    </a:lnTo>
                    <a:lnTo>
                      <a:pt x="64" y="41"/>
                    </a:lnTo>
                    <a:lnTo>
                      <a:pt x="67" y="41"/>
                    </a:lnTo>
                    <a:lnTo>
                      <a:pt x="71" y="36"/>
                    </a:lnTo>
                    <a:lnTo>
                      <a:pt x="77" y="33"/>
                    </a:lnTo>
                    <a:lnTo>
                      <a:pt x="77" y="31"/>
                    </a:lnTo>
                    <a:lnTo>
                      <a:pt x="80" y="31"/>
                    </a:lnTo>
                    <a:lnTo>
                      <a:pt x="82" y="27"/>
                    </a:lnTo>
                    <a:lnTo>
                      <a:pt x="87" y="24"/>
                    </a:lnTo>
                    <a:lnTo>
                      <a:pt x="88" y="19"/>
                    </a:lnTo>
                    <a:lnTo>
                      <a:pt x="89" y="19"/>
                    </a:lnTo>
                    <a:lnTo>
                      <a:pt x="88" y="18"/>
                    </a:lnTo>
                    <a:lnTo>
                      <a:pt x="87" y="15"/>
                    </a:lnTo>
                    <a:lnTo>
                      <a:pt x="85" y="13"/>
                    </a:lnTo>
                    <a:lnTo>
                      <a:pt x="73" y="12"/>
                    </a:lnTo>
                    <a:lnTo>
                      <a:pt x="71" y="13"/>
                    </a:lnTo>
                    <a:lnTo>
                      <a:pt x="69" y="12"/>
                    </a:lnTo>
                    <a:lnTo>
                      <a:pt x="69" y="9"/>
                    </a:lnTo>
                    <a:lnTo>
                      <a:pt x="67" y="7"/>
                    </a:lnTo>
                    <a:lnTo>
                      <a:pt x="66" y="7"/>
                    </a:lnTo>
                    <a:lnTo>
                      <a:pt x="66" y="6"/>
                    </a:lnTo>
                    <a:lnTo>
                      <a:pt x="63" y="5"/>
                    </a:lnTo>
                    <a:lnTo>
                      <a:pt x="61" y="2"/>
                    </a:lnTo>
                    <a:lnTo>
                      <a:pt x="58" y="2"/>
                    </a:lnTo>
                    <a:lnTo>
                      <a:pt x="55" y="4"/>
                    </a:lnTo>
                    <a:lnTo>
                      <a:pt x="54" y="2"/>
                    </a:lnTo>
                    <a:lnTo>
                      <a:pt x="51" y="2"/>
                    </a:lnTo>
                    <a:lnTo>
                      <a:pt x="50" y="0"/>
                    </a:lnTo>
                    <a:lnTo>
                      <a:pt x="48" y="2"/>
                    </a:lnTo>
                    <a:lnTo>
                      <a:pt x="43" y="2"/>
                    </a:lnTo>
                    <a:lnTo>
                      <a:pt x="37" y="3"/>
                    </a:lnTo>
                    <a:lnTo>
                      <a:pt x="35" y="6"/>
                    </a:lnTo>
                    <a:lnTo>
                      <a:pt x="39" y="10"/>
                    </a:lnTo>
                    <a:lnTo>
                      <a:pt x="35" y="11"/>
                    </a:lnTo>
                    <a:lnTo>
                      <a:pt x="37" y="13"/>
                    </a:lnTo>
                    <a:lnTo>
                      <a:pt x="37" y="18"/>
                    </a:lnTo>
                    <a:lnTo>
                      <a:pt x="32" y="18"/>
                    </a:lnTo>
                    <a:lnTo>
                      <a:pt x="32" y="14"/>
                    </a:lnTo>
                    <a:lnTo>
                      <a:pt x="29" y="11"/>
                    </a:lnTo>
                    <a:lnTo>
                      <a:pt x="28" y="11"/>
                    </a:lnTo>
                    <a:lnTo>
                      <a:pt x="27" y="13"/>
                    </a:lnTo>
                    <a:lnTo>
                      <a:pt x="28" y="14"/>
                    </a:lnTo>
                    <a:lnTo>
                      <a:pt x="27" y="18"/>
                    </a:lnTo>
                    <a:lnTo>
                      <a:pt x="25" y="18"/>
                    </a:lnTo>
                    <a:lnTo>
                      <a:pt x="24" y="21"/>
                    </a:lnTo>
                    <a:lnTo>
                      <a:pt x="20" y="26"/>
                    </a:lnTo>
                    <a:lnTo>
                      <a:pt x="19" y="29"/>
                    </a:lnTo>
                    <a:lnTo>
                      <a:pt x="17" y="34"/>
                    </a:lnTo>
                    <a:lnTo>
                      <a:pt x="14" y="36"/>
                    </a:lnTo>
                    <a:lnTo>
                      <a:pt x="14" y="39"/>
                    </a:lnTo>
                    <a:lnTo>
                      <a:pt x="12" y="40"/>
                    </a:lnTo>
                    <a:lnTo>
                      <a:pt x="10" y="46"/>
                    </a:lnTo>
                    <a:lnTo>
                      <a:pt x="10" y="49"/>
                    </a:lnTo>
                    <a:lnTo>
                      <a:pt x="9" y="51"/>
                    </a:lnTo>
                    <a:lnTo>
                      <a:pt x="11" y="53"/>
                    </a:lnTo>
                    <a:lnTo>
                      <a:pt x="11" y="56"/>
                    </a:lnTo>
                    <a:lnTo>
                      <a:pt x="9" y="56"/>
                    </a:lnTo>
                    <a:lnTo>
                      <a:pt x="9" y="58"/>
                    </a:lnTo>
                    <a:lnTo>
                      <a:pt x="7" y="64"/>
                    </a:lnTo>
                    <a:lnTo>
                      <a:pt x="4" y="69"/>
                    </a:lnTo>
                    <a:lnTo>
                      <a:pt x="6" y="68"/>
                    </a:lnTo>
                    <a:lnTo>
                      <a:pt x="7" y="71"/>
                    </a:lnTo>
                    <a:lnTo>
                      <a:pt x="5" y="73"/>
                    </a:lnTo>
                    <a:lnTo>
                      <a:pt x="3" y="72"/>
                    </a:lnTo>
                    <a:lnTo>
                      <a:pt x="2" y="73"/>
                    </a:lnTo>
                    <a:lnTo>
                      <a:pt x="0" y="75"/>
                    </a:lnTo>
                    <a:lnTo>
                      <a:pt x="4" y="75"/>
                    </a:lnTo>
                    <a:lnTo>
                      <a:pt x="6" y="73"/>
                    </a:lnTo>
                    <a:lnTo>
                      <a:pt x="11" y="77"/>
                    </a:lnTo>
                    <a:lnTo>
                      <a:pt x="11" y="73"/>
                    </a:lnTo>
                    <a:lnTo>
                      <a:pt x="14" y="73"/>
                    </a:lnTo>
                    <a:lnTo>
                      <a:pt x="15"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0" name="Freeform 205">
                <a:extLst>
                  <a:ext uri="{FF2B5EF4-FFF2-40B4-BE49-F238E27FC236}">
                    <a16:creationId xmlns:a16="http://schemas.microsoft.com/office/drawing/2014/main" id="{34341F59-317D-307F-AB11-3F0C1F526C6A}"/>
                  </a:ext>
                </a:extLst>
              </p:cNvPr>
              <p:cNvSpPr/>
              <p:nvPr/>
            </p:nvSpPr>
            <p:spPr bwMode="auto">
              <a:xfrm>
                <a:off x="2611438" y="1295400"/>
                <a:ext cx="136525" cy="157162"/>
              </a:xfrm>
              <a:custGeom>
                <a:avLst/>
                <a:gdLst>
                  <a:gd name="T0" fmla="*/ 56 w 74"/>
                  <a:gd name="T1" fmla="*/ 47 h 86"/>
                  <a:gd name="T2" fmla="*/ 58 w 74"/>
                  <a:gd name="T3" fmla="*/ 40 h 86"/>
                  <a:gd name="T4" fmla="*/ 58 w 74"/>
                  <a:gd name="T5" fmla="*/ 36 h 86"/>
                  <a:gd name="T6" fmla="*/ 54 w 74"/>
                  <a:gd name="T7" fmla="*/ 32 h 86"/>
                  <a:gd name="T8" fmla="*/ 49 w 74"/>
                  <a:gd name="T9" fmla="*/ 35 h 86"/>
                  <a:gd name="T10" fmla="*/ 48 w 74"/>
                  <a:gd name="T11" fmla="*/ 28 h 86"/>
                  <a:gd name="T12" fmla="*/ 58 w 74"/>
                  <a:gd name="T13" fmla="*/ 24 h 86"/>
                  <a:gd name="T14" fmla="*/ 65 w 74"/>
                  <a:gd name="T15" fmla="*/ 22 h 86"/>
                  <a:gd name="T16" fmla="*/ 66 w 74"/>
                  <a:gd name="T17" fmla="*/ 20 h 86"/>
                  <a:gd name="T18" fmla="*/ 63 w 74"/>
                  <a:gd name="T19" fmla="*/ 15 h 86"/>
                  <a:gd name="T20" fmla="*/ 69 w 74"/>
                  <a:gd name="T21" fmla="*/ 14 h 86"/>
                  <a:gd name="T22" fmla="*/ 74 w 74"/>
                  <a:gd name="T23" fmla="*/ 11 h 86"/>
                  <a:gd name="T24" fmla="*/ 73 w 74"/>
                  <a:gd name="T25" fmla="*/ 8 h 86"/>
                  <a:gd name="T26" fmla="*/ 64 w 74"/>
                  <a:gd name="T27" fmla="*/ 6 h 86"/>
                  <a:gd name="T28" fmla="*/ 57 w 74"/>
                  <a:gd name="T29" fmla="*/ 6 h 86"/>
                  <a:gd name="T30" fmla="*/ 50 w 74"/>
                  <a:gd name="T31" fmla="*/ 3 h 86"/>
                  <a:gd name="T32" fmla="*/ 45 w 74"/>
                  <a:gd name="T33" fmla="*/ 4 h 86"/>
                  <a:gd name="T34" fmla="*/ 38 w 74"/>
                  <a:gd name="T35" fmla="*/ 0 h 86"/>
                  <a:gd name="T36" fmla="*/ 35 w 74"/>
                  <a:gd name="T37" fmla="*/ 3 h 86"/>
                  <a:gd name="T38" fmla="*/ 35 w 74"/>
                  <a:gd name="T39" fmla="*/ 7 h 86"/>
                  <a:gd name="T40" fmla="*/ 36 w 74"/>
                  <a:gd name="T41" fmla="*/ 13 h 86"/>
                  <a:gd name="T42" fmla="*/ 32 w 74"/>
                  <a:gd name="T43" fmla="*/ 11 h 86"/>
                  <a:gd name="T44" fmla="*/ 29 w 74"/>
                  <a:gd name="T45" fmla="*/ 10 h 86"/>
                  <a:gd name="T46" fmla="*/ 26 w 74"/>
                  <a:gd name="T47" fmla="*/ 13 h 86"/>
                  <a:gd name="T48" fmla="*/ 30 w 74"/>
                  <a:gd name="T49" fmla="*/ 20 h 86"/>
                  <a:gd name="T50" fmla="*/ 35 w 74"/>
                  <a:gd name="T51" fmla="*/ 17 h 86"/>
                  <a:gd name="T52" fmla="*/ 39 w 74"/>
                  <a:gd name="T53" fmla="*/ 27 h 86"/>
                  <a:gd name="T54" fmla="*/ 32 w 74"/>
                  <a:gd name="T55" fmla="*/ 23 h 86"/>
                  <a:gd name="T56" fmla="*/ 31 w 74"/>
                  <a:gd name="T57" fmla="*/ 26 h 86"/>
                  <a:gd name="T58" fmla="*/ 29 w 74"/>
                  <a:gd name="T59" fmla="*/ 32 h 86"/>
                  <a:gd name="T60" fmla="*/ 27 w 74"/>
                  <a:gd name="T61" fmla="*/ 38 h 86"/>
                  <a:gd name="T62" fmla="*/ 19 w 74"/>
                  <a:gd name="T63" fmla="*/ 36 h 86"/>
                  <a:gd name="T64" fmla="*/ 16 w 74"/>
                  <a:gd name="T65" fmla="*/ 28 h 86"/>
                  <a:gd name="T66" fmla="*/ 14 w 74"/>
                  <a:gd name="T67" fmla="*/ 24 h 86"/>
                  <a:gd name="T68" fmla="*/ 15 w 74"/>
                  <a:gd name="T69" fmla="*/ 23 h 86"/>
                  <a:gd name="T70" fmla="*/ 8 w 74"/>
                  <a:gd name="T71" fmla="*/ 22 h 86"/>
                  <a:gd name="T72" fmla="*/ 4 w 74"/>
                  <a:gd name="T73" fmla="*/ 25 h 86"/>
                  <a:gd name="T74" fmla="*/ 2 w 74"/>
                  <a:gd name="T75" fmla="*/ 35 h 86"/>
                  <a:gd name="T76" fmla="*/ 2 w 74"/>
                  <a:gd name="T77" fmla="*/ 42 h 86"/>
                  <a:gd name="T78" fmla="*/ 1 w 74"/>
                  <a:gd name="T79" fmla="*/ 45 h 86"/>
                  <a:gd name="T80" fmla="*/ 5 w 74"/>
                  <a:gd name="T81" fmla="*/ 45 h 86"/>
                  <a:gd name="T82" fmla="*/ 8 w 74"/>
                  <a:gd name="T83" fmla="*/ 50 h 86"/>
                  <a:gd name="T84" fmla="*/ 11 w 74"/>
                  <a:gd name="T85" fmla="*/ 58 h 86"/>
                  <a:gd name="T86" fmla="*/ 14 w 74"/>
                  <a:gd name="T87" fmla="*/ 64 h 86"/>
                  <a:gd name="T88" fmla="*/ 16 w 74"/>
                  <a:gd name="T89" fmla="*/ 72 h 86"/>
                  <a:gd name="T90" fmla="*/ 17 w 74"/>
                  <a:gd name="T91" fmla="*/ 79 h 86"/>
                  <a:gd name="T92" fmla="*/ 20 w 74"/>
                  <a:gd name="T93" fmla="*/ 82 h 86"/>
                  <a:gd name="T94" fmla="*/ 23 w 74"/>
                  <a:gd name="T95" fmla="*/ 85 h 86"/>
                  <a:gd name="T96" fmla="*/ 28 w 74"/>
                  <a:gd name="T97" fmla="*/ 79 h 86"/>
                  <a:gd name="T98" fmla="*/ 25 w 74"/>
                  <a:gd name="T99" fmla="*/ 70 h 86"/>
                  <a:gd name="T100" fmla="*/ 29 w 74"/>
                  <a:gd name="T101" fmla="*/ 72 h 86"/>
                  <a:gd name="T102" fmla="*/ 34 w 74"/>
                  <a:gd name="T103" fmla="*/ 74 h 86"/>
                  <a:gd name="T104" fmla="*/ 39 w 74"/>
                  <a:gd name="T105" fmla="*/ 74 h 86"/>
                  <a:gd name="T106" fmla="*/ 48 w 74"/>
                  <a:gd name="T107" fmla="*/ 70 h 86"/>
                  <a:gd name="T108" fmla="*/ 48 w 74"/>
                  <a:gd name="T109" fmla="*/ 67 h 86"/>
                  <a:gd name="T110" fmla="*/ 49 w 74"/>
                  <a:gd name="T111" fmla="*/ 63 h 86"/>
                  <a:gd name="T112" fmla="*/ 53 w 74"/>
                  <a:gd name="T113" fmla="*/ 63 h 86"/>
                  <a:gd name="T114" fmla="*/ 54 w 74"/>
                  <a:gd name="T115" fmla="*/ 56 h 86"/>
                  <a:gd name="T116" fmla="*/ 61 w 74"/>
                  <a:gd name="T117" fmla="*/ 52 h 86"/>
                  <a:gd name="T118" fmla="*/ 60 w 74"/>
                  <a:gd name="T119" fmla="*/ 4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4" h="86">
                    <a:moveTo>
                      <a:pt x="60" y="46"/>
                    </a:moveTo>
                    <a:cubicBezTo>
                      <a:pt x="57" y="50"/>
                      <a:pt x="57" y="50"/>
                      <a:pt x="57" y="50"/>
                    </a:cubicBezTo>
                    <a:cubicBezTo>
                      <a:pt x="56" y="47"/>
                      <a:pt x="56" y="47"/>
                      <a:pt x="56" y="47"/>
                    </a:cubicBezTo>
                    <a:cubicBezTo>
                      <a:pt x="56" y="43"/>
                      <a:pt x="56" y="43"/>
                      <a:pt x="56" y="43"/>
                    </a:cubicBezTo>
                    <a:cubicBezTo>
                      <a:pt x="58" y="42"/>
                      <a:pt x="58" y="42"/>
                      <a:pt x="58" y="42"/>
                    </a:cubicBezTo>
                    <a:cubicBezTo>
                      <a:pt x="58" y="40"/>
                      <a:pt x="58" y="40"/>
                      <a:pt x="58" y="40"/>
                    </a:cubicBezTo>
                    <a:cubicBezTo>
                      <a:pt x="57" y="39"/>
                      <a:pt x="57" y="39"/>
                      <a:pt x="57" y="39"/>
                    </a:cubicBezTo>
                    <a:cubicBezTo>
                      <a:pt x="53" y="37"/>
                      <a:pt x="53" y="37"/>
                      <a:pt x="53" y="37"/>
                    </a:cubicBezTo>
                    <a:cubicBezTo>
                      <a:pt x="58" y="36"/>
                      <a:pt x="58" y="36"/>
                      <a:pt x="58" y="36"/>
                    </a:cubicBezTo>
                    <a:cubicBezTo>
                      <a:pt x="58" y="36"/>
                      <a:pt x="58" y="36"/>
                      <a:pt x="58" y="36"/>
                    </a:cubicBezTo>
                    <a:cubicBezTo>
                      <a:pt x="58" y="34"/>
                      <a:pt x="58" y="34"/>
                      <a:pt x="58" y="34"/>
                    </a:cubicBezTo>
                    <a:cubicBezTo>
                      <a:pt x="54" y="32"/>
                      <a:pt x="54" y="32"/>
                      <a:pt x="54" y="32"/>
                    </a:cubicBezTo>
                    <a:cubicBezTo>
                      <a:pt x="53" y="33"/>
                      <a:pt x="53" y="33"/>
                      <a:pt x="53" y="33"/>
                    </a:cubicBezTo>
                    <a:cubicBezTo>
                      <a:pt x="50" y="34"/>
                      <a:pt x="50" y="34"/>
                      <a:pt x="50" y="34"/>
                    </a:cubicBezTo>
                    <a:cubicBezTo>
                      <a:pt x="49" y="35"/>
                      <a:pt x="49" y="35"/>
                      <a:pt x="49" y="35"/>
                    </a:cubicBezTo>
                    <a:cubicBezTo>
                      <a:pt x="46" y="35"/>
                      <a:pt x="46" y="35"/>
                      <a:pt x="46" y="35"/>
                    </a:cubicBezTo>
                    <a:cubicBezTo>
                      <a:pt x="45" y="32"/>
                      <a:pt x="45" y="32"/>
                      <a:pt x="45" y="32"/>
                    </a:cubicBezTo>
                    <a:cubicBezTo>
                      <a:pt x="48" y="28"/>
                      <a:pt x="48" y="28"/>
                      <a:pt x="48" y="28"/>
                    </a:cubicBezTo>
                    <a:cubicBezTo>
                      <a:pt x="50" y="28"/>
                      <a:pt x="50" y="28"/>
                      <a:pt x="50" y="28"/>
                    </a:cubicBezTo>
                    <a:cubicBezTo>
                      <a:pt x="53" y="26"/>
                      <a:pt x="53" y="26"/>
                      <a:pt x="53" y="26"/>
                    </a:cubicBezTo>
                    <a:cubicBezTo>
                      <a:pt x="58" y="24"/>
                      <a:pt x="58" y="24"/>
                      <a:pt x="58" y="24"/>
                    </a:cubicBezTo>
                    <a:cubicBezTo>
                      <a:pt x="59" y="23"/>
                      <a:pt x="59" y="23"/>
                      <a:pt x="59" y="23"/>
                    </a:cubicBezTo>
                    <a:cubicBezTo>
                      <a:pt x="62" y="22"/>
                      <a:pt x="62" y="22"/>
                      <a:pt x="62" y="22"/>
                    </a:cubicBezTo>
                    <a:cubicBezTo>
                      <a:pt x="65" y="22"/>
                      <a:pt x="65" y="22"/>
                      <a:pt x="65" y="22"/>
                    </a:cubicBezTo>
                    <a:cubicBezTo>
                      <a:pt x="65" y="23"/>
                      <a:pt x="65" y="23"/>
                      <a:pt x="65" y="23"/>
                    </a:cubicBezTo>
                    <a:cubicBezTo>
                      <a:pt x="66" y="23"/>
                      <a:pt x="66" y="23"/>
                      <a:pt x="66" y="23"/>
                    </a:cubicBezTo>
                    <a:cubicBezTo>
                      <a:pt x="66" y="20"/>
                      <a:pt x="66" y="20"/>
                      <a:pt x="66" y="20"/>
                    </a:cubicBezTo>
                    <a:cubicBezTo>
                      <a:pt x="67" y="19"/>
                      <a:pt x="67" y="19"/>
                      <a:pt x="67" y="19"/>
                    </a:cubicBezTo>
                    <a:cubicBezTo>
                      <a:pt x="64" y="17"/>
                      <a:pt x="64" y="17"/>
                      <a:pt x="64" y="17"/>
                    </a:cubicBezTo>
                    <a:cubicBezTo>
                      <a:pt x="63" y="15"/>
                      <a:pt x="63" y="15"/>
                      <a:pt x="63" y="15"/>
                    </a:cubicBezTo>
                    <a:cubicBezTo>
                      <a:pt x="66" y="14"/>
                      <a:pt x="66" y="14"/>
                      <a:pt x="66" y="14"/>
                    </a:cubicBezTo>
                    <a:cubicBezTo>
                      <a:pt x="68" y="12"/>
                      <a:pt x="68" y="12"/>
                      <a:pt x="68" y="12"/>
                    </a:cubicBezTo>
                    <a:cubicBezTo>
                      <a:pt x="69" y="14"/>
                      <a:pt x="69" y="14"/>
                      <a:pt x="69" y="14"/>
                    </a:cubicBezTo>
                    <a:cubicBezTo>
                      <a:pt x="70" y="14"/>
                      <a:pt x="70" y="14"/>
                      <a:pt x="70" y="14"/>
                    </a:cubicBezTo>
                    <a:cubicBezTo>
                      <a:pt x="73" y="13"/>
                      <a:pt x="73" y="13"/>
                      <a:pt x="73" y="13"/>
                    </a:cubicBezTo>
                    <a:cubicBezTo>
                      <a:pt x="74" y="11"/>
                      <a:pt x="74" y="11"/>
                      <a:pt x="74" y="11"/>
                    </a:cubicBezTo>
                    <a:cubicBezTo>
                      <a:pt x="73" y="10"/>
                      <a:pt x="73" y="10"/>
                      <a:pt x="73" y="10"/>
                    </a:cubicBezTo>
                    <a:cubicBezTo>
                      <a:pt x="73" y="8"/>
                      <a:pt x="73" y="8"/>
                      <a:pt x="73" y="8"/>
                    </a:cubicBezTo>
                    <a:cubicBezTo>
                      <a:pt x="73" y="8"/>
                      <a:pt x="73" y="8"/>
                      <a:pt x="73" y="8"/>
                    </a:cubicBezTo>
                    <a:cubicBezTo>
                      <a:pt x="72" y="8"/>
                      <a:pt x="72" y="8"/>
                      <a:pt x="72" y="8"/>
                    </a:cubicBezTo>
                    <a:cubicBezTo>
                      <a:pt x="70" y="6"/>
                      <a:pt x="70" y="6"/>
                      <a:pt x="70" y="6"/>
                    </a:cubicBezTo>
                    <a:cubicBezTo>
                      <a:pt x="64" y="6"/>
                      <a:pt x="64" y="6"/>
                      <a:pt x="64" y="6"/>
                    </a:cubicBezTo>
                    <a:cubicBezTo>
                      <a:pt x="62" y="6"/>
                      <a:pt x="62" y="6"/>
                      <a:pt x="62" y="6"/>
                    </a:cubicBezTo>
                    <a:cubicBezTo>
                      <a:pt x="61" y="7"/>
                      <a:pt x="61" y="7"/>
                      <a:pt x="61" y="7"/>
                    </a:cubicBezTo>
                    <a:cubicBezTo>
                      <a:pt x="57" y="6"/>
                      <a:pt x="57" y="6"/>
                      <a:pt x="57" y="6"/>
                    </a:cubicBezTo>
                    <a:cubicBezTo>
                      <a:pt x="55" y="5"/>
                      <a:pt x="55" y="5"/>
                      <a:pt x="55" y="5"/>
                    </a:cubicBezTo>
                    <a:cubicBezTo>
                      <a:pt x="52" y="6"/>
                      <a:pt x="52" y="6"/>
                      <a:pt x="52" y="6"/>
                    </a:cubicBezTo>
                    <a:cubicBezTo>
                      <a:pt x="50" y="3"/>
                      <a:pt x="50" y="3"/>
                      <a:pt x="50" y="3"/>
                    </a:cubicBezTo>
                    <a:cubicBezTo>
                      <a:pt x="48" y="2"/>
                      <a:pt x="48" y="2"/>
                      <a:pt x="48" y="2"/>
                    </a:cubicBezTo>
                    <a:cubicBezTo>
                      <a:pt x="48" y="0"/>
                      <a:pt x="48" y="0"/>
                      <a:pt x="48" y="0"/>
                    </a:cubicBezTo>
                    <a:cubicBezTo>
                      <a:pt x="45" y="4"/>
                      <a:pt x="45" y="4"/>
                      <a:pt x="45" y="4"/>
                    </a:cubicBezTo>
                    <a:cubicBezTo>
                      <a:pt x="41" y="3"/>
                      <a:pt x="41" y="3"/>
                      <a:pt x="41" y="3"/>
                    </a:cubicBezTo>
                    <a:cubicBezTo>
                      <a:pt x="39" y="0"/>
                      <a:pt x="39" y="0"/>
                      <a:pt x="39" y="0"/>
                    </a:cubicBezTo>
                    <a:cubicBezTo>
                      <a:pt x="38" y="0"/>
                      <a:pt x="38" y="0"/>
                      <a:pt x="38" y="0"/>
                    </a:cubicBezTo>
                    <a:cubicBezTo>
                      <a:pt x="37" y="0"/>
                      <a:pt x="37" y="0"/>
                      <a:pt x="37" y="0"/>
                    </a:cubicBezTo>
                    <a:cubicBezTo>
                      <a:pt x="35" y="0"/>
                      <a:pt x="35" y="0"/>
                      <a:pt x="35" y="0"/>
                    </a:cubicBezTo>
                    <a:cubicBezTo>
                      <a:pt x="35" y="3"/>
                      <a:pt x="35" y="3"/>
                      <a:pt x="35" y="3"/>
                    </a:cubicBezTo>
                    <a:cubicBezTo>
                      <a:pt x="34" y="4"/>
                      <a:pt x="34" y="4"/>
                      <a:pt x="34" y="4"/>
                    </a:cubicBezTo>
                    <a:cubicBezTo>
                      <a:pt x="34" y="5"/>
                      <a:pt x="34" y="5"/>
                      <a:pt x="34" y="5"/>
                    </a:cubicBezTo>
                    <a:cubicBezTo>
                      <a:pt x="35" y="7"/>
                      <a:pt x="35" y="7"/>
                      <a:pt x="35" y="7"/>
                    </a:cubicBezTo>
                    <a:cubicBezTo>
                      <a:pt x="37" y="8"/>
                      <a:pt x="37" y="8"/>
                      <a:pt x="37" y="8"/>
                    </a:cubicBezTo>
                    <a:cubicBezTo>
                      <a:pt x="37" y="12"/>
                      <a:pt x="37" y="12"/>
                      <a:pt x="37" y="12"/>
                    </a:cubicBezTo>
                    <a:cubicBezTo>
                      <a:pt x="36" y="13"/>
                      <a:pt x="36" y="13"/>
                      <a:pt x="36" y="13"/>
                    </a:cubicBezTo>
                    <a:cubicBezTo>
                      <a:pt x="35" y="17"/>
                      <a:pt x="35" y="17"/>
                      <a:pt x="35" y="17"/>
                    </a:cubicBezTo>
                    <a:cubicBezTo>
                      <a:pt x="32" y="17"/>
                      <a:pt x="32" y="17"/>
                      <a:pt x="32" y="17"/>
                    </a:cubicBezTo>
                    <a:cubicBezTo>
                      <a:pt x="32" y="11"/>
                      <a:pt x="32" y="11"/>
                      <a:pt x="32" y="11"/>
                    </a:cubicBezTo>
                    <a:cubicBezTo>
                      <a:pt x="30" y="9"/>
                      <a:pt x="30" y="9"/>
                      <a:pt x="30" y="9"/>
                    </a:cubicBezTo>
                    <a:cubicBezTo>
                      <a:pt x="30" y="9"/>
                      <a:pt x="30" y="9"/>
                      <a:pt x="30" y="9"/>
                    </a:cubicBezTo>
                    <a:cubicBezTo>
                      <a:pt x="29" y="10"/>
                      <a:pt x="29" y="10"/>
                      <a:pt x="29" y="10"/>
                    </a:cubicBezTo>
                    <a:cubicBezTo>
                      <a:pt x="27" y="10"/>
                      <a:pt x="27" y="10"/>
                      <a:pt x="27" y="10"/>
                    </a:cubicBezTo>
                    <a:cubicBezTo>
                      <a:pt x="26" y="11"/>
                      <a:pt x="26" y="11"/>
                      <a:pt x="26" y="11"/>
                    </a:cubicBezTo>
                    <a:cubicBezTo>
                      <a:pt x="26" y="13"/>
                      <a:pt x="26" y="13"/>
                      <a:pt x="26" y="13"/>
                    </a:cubicBezTo>
                    <a:cubicBezTo>
                      <a:pt x="28" y="16"/>
                      <a:pt x="28" y="16"/>
                      <a:pt x="28" y="16"/>
                    </a:cubicBezTo>
                    <a:cubicBezTo>
                      <a:pt x="28" y="18"/>
                      <a:pt x="28" y="18"/>
                      <a:pt x="28" y="18"/>
                    </a:cubicBezTo>
                    <a:cubicBezTo>
                      <a:pt x="30" y="20"/>
                      <a:pt x="30" y="20"/>
                      <a:pt x="30" y="20"/>
                    </a:cubicBezTo>
                    <a:cubicBezTo>
                      <a:pt x="32" y="20"/>
                      <a:pt x="32" y="20"/>
                      <a:pt x="32" y="20"/>
                    </a:cubicBezTo>
                    <a:cubicBezTo>
                      <a:pt x="33" y="17"/>
                      <a:pt x="33" y="17"/>
                      <a:pt x="33" y="17"/>
                    </a:cubicBezTo>
                    <a:cubicBezTo>
                      <a:pt x="35" y="17"/>
                      <a:pt x="35" y="17"/>
                      <a:pt x="35" y="17"/>
                    </a:cubicBezTo>
                    <a:cubicBezTo>
                      <a:pt x="36" y="20"/>
                      <a:pt x="36" y="20"/>
                      <a:pt x="36" y="20"/>
                    </a:cubicBezTo>
                    <a:cubicBezTo>
                      <a:pt x="38" y="24"/>
                      <a:pt x="38" y="24"/>
                      <a:pt x="38" y="24"/>
                    </a:cubicBezTo>
                    <a:cubicBezTo>
                      <a:pt x="39" y="27"/>
                      <a:pt x="39" y="27"/>
                      <a:pt x="39" y="27"/>
                    </a:cubicBezTo>
                    <a:cubicBezTo>
                      <a:pt x="35" y="27"/>
                      <a:pt x="35" y="27"/>
                      <a:pt x="35" y="27"/>
                    </a:cubicBezTo>
                    <a:cubicBezTo>
                      <a:pt x="33" y="24"/>
                      <a:pt x="33" y="24"/>
                      <a:pt x="33" y="24"/>
                    </a:cubicBezTo>
                    <a:cubicBezTo>
                      <a:pt x="32" y="23"/>
                      <a:pt x="32" y="23"/>
                      <a:pt x="32" y="23"/>
                    </a:cubicBezTo>
                    <a:cubicBezTo>
                      <a:pt x="31" y="24"/>
                      <a:pt x="31" y="24"/>
                      <a:pt x="31" y="24"/>
                    </a:cubicBezTo>
                    <a:cubicBezTo>
                      <a:pt x="30" y="24"/>
                      <a:pt x="30" y="24"/>
                      <a:pt x="30" y="24"/>
                    </a:cubicBezTo>
                    <a:cubicBezTo>
                      <a:pt x="31" y="26"/>
                      <a:pt x="31" y="26"/>
                      <a:pt x="31" y="26"/>
                    </a:cubicBezTo>
                    <a:cubicBezTo>
                      <a:pt x="31" y="29"/>
                      <a:pt x="31" y="29"/>
                      <a:pt x="31" y="29"/>
                    </a:cubicBezTo>
                    <a:cubicBezTo>
                      <a:pt x="29" y="30"/>
                      <a:pt x="29" y="30"/>
                      <a:pt x="29" y="30"/>
                    </a:cubicBezTo>
                    <a:cubicBezTo>
                      <a:pt x="29" y="32"/>
                      <a:pt x="29" y="32"/>
                      <a:pt x="29" y="32"/>
                    </a:cubicBezTo>
                    <a:cubicBezTo>
                      <a:pt x="27" y="35"/>
                      <a:pt x="27" y="35"/>
                      <a:pt x="27" y="35"/>
                    </a:cubicBezTo>
                    <a:cubicBezTo>
                      <a:pt x="26" y="36"/>
                      <a:pt x="26" y="36"/>
                      <a:pt x="26" y="36"/>
                    </a:cubicBezTo>
                    <a:cubicBezTo>
                      <a:pt x="27" y="38"/>
                      <a:pt x="27" y="38"/>
                      <a:pt x="27" y="38"/>
                    </a:cubicBezTo>
                    <a:cubicBezTo>
                      <a:pt x="25" y="40"/>
                      <a:pt x="25" y="40"/>
                      <a:pt x="25" y="40"/>
                    </a:cubicBezTo>
                    <a:cubicBezTo>
                      <a:pt x="21" y="39"/>
                      <a:pt x="21" y="39"/>
                      <a:pt x="21" y="39"/>
                    </a:cubicBezTo>
                    <a:cubicBezTo>
                      <a:pt x="19" y="36"/>
                      <a:pt x="19" y="36"/>
                      <a:pt x="19" y="36"/>
                    </a:cubicBezTo>
                    <a:cubicBezTo>
                      <a:pt x="19" y="34"/>
                      <a:pt x="19" y="34"/>
                      <a:pt x="19" y="34"/>
                    </a:cubicBezTo>
                    <a:cubicBezTo>
                      <a:pt x="16" y="31"/>
                      <a:pt x="16" y="31"/>
                      <a:pt x="16" y="31"/>
                    </a:cubicBezTo>
                    <a:cubicBezTo>
                      <a:pt x="16" y="28"/>
                      <a:pt x="16" y="28"/>
                      <a:pt x="16" y="28"/>
                    </a:cubicBezTo>
                    <a:cubicBezTo>
                      <a:pt x="16" y="27"/>
                      <a:pt x="16" y="27"/>
                      <a:pt x="16" y="27"/>
                    </a:cubicBezTo>
                    <a:cubicBezTo>
                      <a:pt x="13" y="27"/>
                      <a:pt x="13" y="27"/>
                      <a:pt x="13" y="27"/>
                    </a:cubicBezTo>
                    <a:cubicBezTo>
                      <a:pt x="14" y="24"/>
                      <a:pt x="14" y="24"/>
                      <a:pt x="14" y="24"/>
                    </a:cubicBezTo>
                    <a:cubicBezTo>
                      <a:pt x="15" y="23"/>
                      <a:pt x="15" y="23"/>
                      <a:pt x="15" y="23"/>
                    </a:cubicBezTo>
                    <a:cubicBezTo>
                      <a:pt x="15" y="23"/>
                      <a:pt x="15" y="23"/>
                      <a:pt x="15" y="23"/>
                    </a:cubicBezTo>
                    <a:cubicBezTo>
                      <a:pt x="15" y="23"/>
                      <a:pt x="15" y="23"/>
                      <a:pt x="15" y="23"/>
                    </a:cubicBezTo>
                    <a:cubicBezTo>
                      <a:pt x="13" y="22"/>
                      <a:pt x="13" y="22"/>
                      <a:pt x="13" y="22"/>
                    </a:cubicBezTo>
                    <a:cubicBezTo>
                      <a:pt x="9" y="23"/>
                      <a:pt x="9" y="23"/>
                      <a:pt x="9" y="23"/>
                    </a:cubicBezTo>
                    <a:cubicBezTo>
                      <a:pt x="8" y="22"/>
                      <a:pt x="8" y="22"/>
                      <a:pt x="8" y="22"/>
                    </a:cubicBezTo>
                    <a:cubicBezTo>
                      <a:pt x="8" y="22"/>
                      <a:pt x="8" y="22"/>
                      <a:pt x="8" y="22"/>
                    </a:cubicBezTo>
                    <a:cubicBezTo>
                      <a:pt x="7" y="24"/>
                      <a:pt x="7" y="24"/>
                      <a:pt x="7" y="24"/>
                    </a:cubicBezTo>
                    <a:cubicBezTo>
                      <a:pt x="4" y="25"/>
                      <a:pt x="4" y="25"/>
                      <a:pt x="4" y="25"/>
                    </a:cubicBezTo>
                    <a:cubicBezTo>
                      <a:pt x="2" y="28"/>
                      <a:pt x="2" y="28"/>
                      <a:pt x="2" y="28"/>
                    </a:cubicBezTo>
                    <a:cubicBezTo>
                      <a:pt x="2" y="30"/>
                      <a:pt x="2" y="30"/>
                      <a:pt x="2" y="30"/>
                    </a:cubicBezTo>
                    <a:cubicBezTo>
                      <a:pt x="2" y="35"/>
                      <a:pt x="2" y="35"/>
                      <a:pt x="2" y="35"/>
                    </a:cubicBezTo>
                    <a:cubicBezTo>
                      <a:pt x="2" y="36"/>
                      <a:pt x="2" y="36"/>
                      <a:pt x="2" y="36"/>
                    </a:cubicBezTo>
                    <a:cubicBezTo>
                      <a:pt x="3" y="37"/>
                      <a:pt x="3" y="37"/>
                      <a:pt x="3" y="37"/>
                    </a:cubicBezTo>
                    <a:cubicBezTo>
                      <a:pt x="2" y="42"/>
                      <a:pt x="2" y="42"/>
                      <a:pt x="2" y="42"/>
                    </a:cubicBezTo>
                    <a:cubicBezTo>
                      <a:pt x="0" y="43"/>
                      <a:pt x="0" y="43"/>
                      <a:pt x="0" y="43"/>
                    </a:cubicBezTo>
                    <a:cubicBezTo>
                      <a:pt x="0" y="45"/>
                      <a:pt x="0" y="45"/>
                      <a:pt x="0" y="45"/>
                    </a:cubicBezTo>
                    <a:cubicBezTo>
                      <a:pt x="1" y="45"/>
                      <a:pt x="1" y="45"/>
                      <a:pt x="1" y="45"/>
                    </a:cubicBezTo>
                    <a:cubicBezTo>
                      <a:pt x="2" y="45"/>
                      <a:pt x="2" y="45"/>
                      <a:pt x="2" y="45"/>
                    </a:cubicBezTo>
                    <a:cubicBezTo>
                      <a:pt x="3" y="46"/>
                      <a:pt x="3" y="46"/>
                      <a:pt x="3" y="46"/>
                    </a:cubicBezTo>
                    <a:cubicBezTo>
                      <a:pt x="5" y="45"/>
                      <a:pt x="5" y="45"/>
                      <a:pt x="5" y="45"/>
                    </a:cubicBezTo>
                    <a:cubicBezTo>
                      <a:pt x="8" y="46"/>
                      <a:pt x="8" y="46"/>
                      <a:pt x="8" y="46"/>
                    </a:cubicBezTo>
                    <a:cubicBezTo>
                      <a:pt x="8" y="49"/>
                      <a:pt x="8" y="49"/>
                      <a:pt x="8" y="49"/>
                    </a:cubicBezTo>
                    <a:cubicBezTo>
                      <a:pt x="8" y="50"/>
                      <a:pt x="8" y="50"/>
                      <a:pt x="8" y="50"/>
                    </a:cubicBezTo>
                    <a:cubicBezTo>
                      <a:pt x="9" y="50"/>
                      <a:pt x="9" y="50"/>
                      <a:pt x="9" y="50"/>
                    </a:cubicBezTo>
                    <a:cubicBezTo>
                      <a:pt x="12" y="54"/>
                      <a:pt x="12" y="54"/>
                      <a:pt x="12" y="54"/>
                    </a:cubicBezTo>
                    <a:cubicBezTo>
                      <a:pt x="11" y="58"/>
                      <a:pt x="11" y="58"/>
                      <a:pt x="11" y="58"/>
                    </a:cubicBezTo>
                    <a:cubicBezTo>
                      <a:pt x="14" y="60"/>
                      <a:pt x="14" y="60"/>
                      <a:pt x="14" y="60"/>
                    </a:cubicBezTo>
                    <a:cubicBezTo>
                      <a:pt x="14" y="63"/>
                      <a:pt x="14" y="63"/>
                      <a:pt x="14" y="63"/>
                    </a:cubicBezTo>
                    <a:cubicBezTo>
                      <a:pt x="14" y="64"/>
                      <a:pt x="14" y="64"/>
                      <a:pt x="14" y="64"/>
                    </a:cubicBezTo>
                    <a:cubicBezTo>
                      <a:pt x="17" y="66"/>
                      <a:pt x="17" y="66"/>
                      <a:pt x="17" y="66"/>
                    </a:cubicBezTo>
                    <a:cubicBezTo>
                      <a:pt x="16" y="68"/>
                      <a:pt x="16" y="68"/>
                      <a:pt x="16" y="68"/>
                    </a:cubicBezTo>
                    <a:cubicBezTo>
                      <a:pt x="16" y="72"/>
                      <a:pt x="16" y="72"/>
                      <a:pt x="16" y="72"/>
                    </a:cubicBezTo>
                    <a:cubicBezTo>
                      <a:pt x="15" y="74"/>
                      <a:pt x="15" y="74"/>
                      <a:pt x="15" y="74"/>
                    </a:cubicBezTo>
                    <a:cubicBezTo>
                      <a:pt x="16" y="76"/>
                      <a:pt x="16" y="76"/>
                      <a:pt x="16" y="76"/>
                    </a:cubicBezTo>
                    <a:cubicBezTo>
                      <a:pt x="17" y="79"/>
                      <a:pt x="17" y="79"/>
                      <a:pt x="17" y="79"/>
                    </a:cubicBezTo>
                    <a:cubicBezTo>
                      <a:pt x="17" y="81"/>
                      <a:pt x="17" y="81"/>
                      <a:pt x="17" y="81"/>
                    </a:cubicBezTo>
                    <a:cubicBezTo>
                      <a:pt x="18" y="80"/>
                      <a:pt x="18" y="80"/>
                      <a:pt x="18" y="80"/>
                    </a:cubicBezTo>
                    <a:cubicBezTo>
                      <a:pt x="20" y="82"/>
                      <a:pt x="20" y="82"/>
                      <a:pt x="20" y="82"/>
                    </a:cubicBezTo>
                    <a:cubicBezTo>
                      <a:pt x="20" y="85"/>
                      <a:pt x="20" y="85"/>
                      <a:pt x="20" y="85"/>
                    </a:cubicBezTo>
                    <a:cubicBezTo>
                      <a:pt x="21" y="86"/>
                      <a:pt x="21" y="86"/>
                      <a:pt x="21" y="86"/>
                    </a:cubicBezTo>
                    <a:cubicBezTo>
                      <a:pt x="21" y="86"/>
                      <a:pt x="23" y="85"/>
                      <a:pt x="23" y="85"/>
                    </a:cubicBezTo>
                    <a:cubicBezTo>
                      <a:pt x="25" y="83"/>
                      <a:pt x="25" y="83"/>
                      <a:pt x="25" y="83"/>
                    </a:cubicBezTo>
                    <a:cubicBezTo>
                      <a:pt x="28" y="81"/>
                      <a:pt x="28" y="81"/>
                      <a:pt x="28" y="81"/>
                    </a:cubicBezTo>
                    <a:cubicBezTo>
                      <a:pt x="28" y="79"/>
                      <a:pt x="28" y="79"/>
                      <a:pt x="28" y="79"/>
                    </a:cubicBezTo>
                    <a:cubicBezTo>
                      <a:pt x="27" y="78"/>
                      <a:pt x="27" y="78"/>
                      <a:pt x="27" y="78"/>
                    </a:cubicBezTo>
                    <a:cubicBezTo>
                      <a:pt x="25" y="73"/>
                      <a:pt x="25" y="73"/>
                      <a:pt x="25" y="73"/>
                    </a:cubicBezTo>
                    <a:cubicBezTo>
                      <a:pt x="25" y="70"/>
                      <a:pt x="25" y="70"/>
                      <a:pt x="25" y="70"/>
                    </a:cubicBezTo>
                    <a:cubicBezTo>
                      <a:pt x="32" y="63"/>
                      <a:pt x="32" y="63"/>
                      <a:pt x="32" y="63"/>
                    </a:cubicBezTo>
                    <a:cubicBezTo>
                      <a:pt x="32" y="68"/>
                      <a:pt x="32" y="68"/>
                      <a:pt x="32" y="68"/>
                    </a:cubicBezTo>
                    <a:cubicBezTo>
                      <a:pt x="29" y="72"/>
                      <a:pt x="29" y="72"/>
                      <a:pt x="29" y="72"/>
                    </a:cubicBezTo>
                    <a:cubicBezTo>
                      <a:pt x="30" y="76"/>
                      <a:pt x="30" y="76"/>
                      <a:pt x="30" y="76"/>
                    </a:cubicBezTo>
                    <a:cubicBezTo>
                      <a:pt x="31" y="76"/>
                      <a:pt x="31" y="76"/>
                      <a:pt x="31" y="76"/>
                    </a:cubicBezTo>
                    <a:cubicBezTo>
                      <a:pt x="34" y="74"/>
                      <a:pt x="34" y="74"/>
                      <a:pt x="34" y="74"/>
                    </a:cubicBezTo>
                    <a:cubicBezTo>
                      <a:pt x="37" y="76"/>
                      <a:pt x="37" y="76"/>
                      <a:pt x="37" y="76"/>
                    </a:cubicBezTo>
                    <a:cubicBezTo>
                      <a:pt x="39" y="76"/>
                      <a:pt x="39" y="76"/>
                      <a:pt x="39" y="76"/>
                    </a:cubicBezTo>
                    <a:cubicBezTo>
                      <a:pt x="39" y="74"/>
                      <a:pt x="39" y="74"/>
                      <a:pt x="39" y="74"/>
                    </a:cubicBezTo>
                    <a:cubicBezTo>
                      <a:pt x="43" y="72"/>
                      <a:pt x="43" y="72"/>
                      <a:pt x="43" y="72"/>
                    </a:cubicBezTo>
                    <a:cubicBezTo>
                      <a:pt x="46" y="72"/>
                      <a:pt x="46" y="72"/>
                      <a:pt x="46" y="72"/>
                    </a:cubicBezTo>
                    <a:cubicBezTo>
                      <a:pt x="48" y="70"/>
                      <a:pt x="48" y="70"/>
                      <a:pt x="48" y="70"/>
                    </a:cubicBezTo>
                    <a:cubicBezTo>
                      <a:pt x="49" y="71"/>
                      <a:pt x="49" y="71"/>
                      <a:pt x="49" y="71"/>
                    </a:cubicBezTo>
                    <a:cubicBezTo>
                      <a:pt x="50" y="70"/>
                      <a:pt x="50" y="70"/>
                      <a:pt x="50" y="70"/>
                    </a:cubicBezTo>
                    <a:cubicBezTo>
                      <a:pt x="48" y="67"/>
                      <a:pt x="48" y="67"/>
                      <a:pt x="48" y="67"/>
                    </a:cubicBezTo>
                    <a:cubicBezTo>
                      <a:pt x="52" y="67"/>
                      <a:pt x="52" y="67"/>
                      <a:pt x="52" y="67"/>
                    </a:cubicBezTo>
                    <a:cubicBezTo>
                      <a:pt x="49" y="65"/>
                      <a:pt x="49" y="65"/>
                      <a:pt x="49" y="65"/>
                    </a:cubicBezTo>
                    <a:cubicBezTo>
                      <a:pt x="49" y="63"/>
                      <a:pt x="49" y="63"/>
                      <a:pt x="49" y="63"/>
                    </a:cubicBezTo>
                    <a:cubicBezTo>
                      <a:pt x="52" y="61"/>
                      <a:pt x="52" y="61"/>
                      <a:pt x="52" y="61"/>
                    </a:cubicBezTo>
                    <a:cubicBezTo>
                      <a:pt x="53" y="63"/>
                      <a:pt x="53" y="63"/>
                      <a:pt x="53" y="63"/>
                    </a:cubicBezTo>
                    <a:cubicBezTo>
                      <a:pt x="53" y="63"/>
                      <a:pt x="53" y="63"/>
                      <a:pt x="53" y="63"/>
                    </a:cubicBezTo>
                    <a:cubicBezTo>
                      <a:pt x="54" y="60"/>
                      <a:pt x="54" y="60"/>
                      <a:pt x="54" y="60"/>
                    </a:cubicBezTo>
                    <a:cubicBezTo>
                      <a:pt x="53" y="59"/>
                      <a:pt x="53" y="59"/>
                      <a:pt x="53" y="59"/>
                    </a:cubicBezTo>
                    <a:cubicBezTo>
                      <a:pt x="54" y="56"/>
                      <a:pt x="54" y="56"/>
                      <a:pt x="54" y="56"/>
                    </a:cubicBezTo>
                    <a:cubicBezTo>
                      <a:pt x="57" y="56"/>
                      <a:pt x="57" y="56"/>
                      <a:pt x="57" y="56"/>
                    </a:cubicBezTo>
                    <a:cubicBezTo>
                      <a:pt x="61" y="54"/>
                      <a:pt x="61" y="54"/>
                      <a:pt x="61" y="54"/>
                    </a:cubicBezTo>
                    <a:cubicBezTo>
                      <a:pt x="61" y="52"/>
                      <a:pt x="61" y="52"/>
                      <a:pt x="61" y="52"/>
                    </a:cubicBezTo>
                    <a:cubicBezTo>
                      <a:pt x="62" y="48"/>
                      <a:pt x="62" y="48"/>
                      <a:pt x="62" y="48"/>
                    </a:cubicBezTo>
                    <a:cubicBezTo>
                      <a:pt x="62" y="45"/>
                      <a:pt x="62" y="45"/>
                      <a:pt x="62" y="45"/>
                    </a:cubicBezTo>
                    <a:lnTo>
                      <a:pt x="60"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1" name="Freeform 206">
                <a:extLst>
                  <a:ext uri="{FF2B5EF4-FFF2-40B4-BE49-F238E27FC236}">
                    <a16:creationId xmlns:a16="http://schemas.microsoft.com/office/drawing/2014/main" id="{B1A39A24-BB01-79B7-D35A-C7A07D5A69F8}"/>
                  </a:ext>
                </a:extLst>
              </p:cNvPr>
              <p:cNvSpPr/>
              <p:nvPr/>
            </p:nvSpPr>
            <p:spPr bwMode="auto">
              <a:xfrm>
                <a:off x="2722563" y="1774825"/>
                <a:ext cx="128588" cy="120650"/>
              </a:xfrm>
              <a:custGeom>
                <a:avLst/>
                <a:gdLst>
                  <a:gd name="T0" fmla="*/ 81 w 81"/>
                  <a:gd name="T1" fmla="*/ 61 h 76"/>
                  <a:gd name="T2" fmla="*/ 76 w 81"/>
                  <a:gd name="T3" fmla="*/ 62 h 76"/>
                  <a:gd name="T4" fmla="*/ 71 w 81"/>
                  <a:gd name="T5" fmla="*/ 61 h 76"/>
                  <a:gd name="T6" fmla="*/ 66 w 81"/>
                  <a:gd name="T7" fmla="*/ 55 h 76"/>
                  <a:gd name="T8" fmla="*/ 69 w 81"/>
                  <a:gd name="T9" fmla="*/ 54 h 76"/>
                  <a:gd name="T10" fmla="*/ 69 w 81"/>
                  <a:gd name="T11" fmla="*/ 47 h 76"/>
                  <a:gd name="T12" fmla="*/ 68 w 81"/>
                  <a:gd name="T13" fmla="*/ 42 h 76"/>
                  <a:gd name="T14" fmla="*/ 59 w 81"/>
                  <a:gd name="T15" fmla="*/ 32 h 76"/>
                  <a:gd name="T16" fmla="*/ 56 w 81"/>
                  <a:gd name="T17" fmla="*/ 26 h 76"/>
                  <a:gd name="T18" fmla="*/ 46 w 81"/>
                  <a:gd name="T19" fmla="*/ 23 h 76"/>
                  <a:gd name="T20" fmla="*/ 46 w 81"/>
                  <a:gd name="T21" fmla="*/ 16 h 76"/>
                  <a:gd name="T22" fmla="*/ 41 w 81"/>
                  <a:gd name="T23" fmla="*/ 16 h 76"/>
                  <a:gd name="T24" fmla="*/ 36 w 81"/>
                  <a:gd name="T25" fmla="*/ 18 h 76"/>
                  <a:gd name="T26" fmla="*/ 36 w 81"/>
                  <a:gd name="T27" fmla="*/ 8 h 76"/>
                  <a:gd name="T28" fmla="*/ 38 w 81"/>
                  <a:gd name="T29" fmla="*/ 5 h 76"/>
                  <a:gd name="T30" fmla="*/ 36 w 81"/>
                  <a:gd name="T31" fmla="*/ 1 h 76"/>
                  <a:gd name="T32" fmla="*/ 30 w 81"/>
                  <a:gd name="T33" fmla="*/ 3 h 76"/>
                  <a:gd name="T34" fmla="*/ 24 w 81"/>
                  <a:gd name="T35" fmla="*/ 16 h 76"/>
                  <a:gd name="T36" fmla="*/ 19 w 81"/>
                  <a:gd name="T37" fmla="*/ 24 h 76"/>
                  <a:gd name="T38" fmla="*/ 17 w 81"/>
                  <a:gd name="T39" fmla="*/ 30 h 76"/>
                  <a:gd name="T40" fmla="*/ 13 w 81"/>
                  <a:gd name="T41" fmla="*/ 38 h 76"/>
                  <a:gd name="T42" fmla="*/ 11 w 81"/>
                  <a:gd name="T43" fmla="*/ 48 h 76"/>
                  <a:gd name="T44" fmla="*/ 1 w 81"/>
                  <a:gd name="T45" fmla="*/ 53 h 76"/>
                  <a:gd name="T46" fmla="*/ 0 w 81"/>
                  <a:gd name="T47" fmla="*/ 61 h 76"/>
                  <a:gd name="T48" fmla="*/ 4 w 81"/>
                  <a:gd name="T49" fmla="*/ 60 h 76"/>
                  <a:gd name="T50" fmla="*/ 8 w 81"/>
                  <a:gd name="T51" fmla="*/ 60 h 76"/>
                  <a:gd name="T52" fmla="*/ 14 w 81"/>
                  <a:gd name="T53" fmla="*/ 64 h 76"/>
                  <a:gd name="T54" fmla="*/ 10 w 81"/>
                  <a:gd name="T55" fmla="*/ 73 h 76"/>
                  <a:gd name="T56" fmla="*/ 13 w 81"/>
                  <a:gd name="T57" fmla="*/ 76 h 76"/>
                  <a:gd name="T58" fmla="*/ 18 w 81"/>
                  <a:gd name="T59" fmla="*/ 75 h 76"/>
                  <a:gd name="T60" fmla="*/ 23 w 81"/>
                  <a:gd name="T61" fmla="*/ 73 h 76"/>
                  <a:gd name="T62" fmla="*/ 29 w 81"/>
                  <a:gd name="T63" fmla="*/ 66 h 76"/>
                  <a:gd name="T64" fmla="*/ 33 w 81"/>
                  <a:gd name="T65" fmla="*/ 64 h 76"/>
                  <a:gd name="T66" fmla="*/ 39 w 81"/>
                  <a:gd name="T67" fmla="*/ 60 h 76"/>
                  <a:gd name="T68" fmla="*/ 43 w 81"/>
                  <a:gd name="T69" fmla="*/ 51 h 76"/>
                  <a:gd name="T70" fmla="*/ 48 w 81"/>
                  <a:gd name="T71" fmla="*/ 51 h 76"/>
                  <a:gd name="T72" fmla="*/ 53 w 81"/>
                  <a:gd name="T73" fmla="*/ 55 h 76"/>
                  <a:gd name="T74" fmla="*/ 56 w 81"/>
                  <a:gd name="T75" fmla="*/ 58 h 76"/>
                  <a:gd name="T76" fmla="*/ 58 w 81"/>
                  <a:gd name="T77" fmla="*/ 66 h 76"/>
                  <a:gd name="T78" fmla="*/ 56 w 81"/>
                  <a:gd name="T79" fmla="*/ 68 h 76"/>
                  <a:gd name="T80" fmla="*/ 61 w 81"/>
                  <a:gd name="T81" fmla="*/ 69 h 76"/>
                  <a:gd name="T82" fmla="*/ 67 w 81"/>
                  <a:gd name="T83" fmla="*/ 70 h 76"/>
                  <a:gd name="T84" fmla="*/ 74 w 81"/>
                  <a:gd name="T85" fmla="*/ 74 h 76"/>
                  <a:gd name="T86" fmla="*/ 77 w 81"/>
                  <a:gd name="T87" fmla="*/ 69 h 76"/>
                  <a:gd name="T88" fmla="*/ 81 w 81"/>
                  <a:gd name="T89" fmla="*/ 6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1" h="76">
                    <a:moveTo>
                      <a:pt x="78" y="63"/>
                    </a:moveTo>
                    <a:lnTo>
                      <a:pt x="81" y="62"/>
                    </a:lnTo>
                    <a:lnTo>
                      <a:pt x="81" y="61"/>
                    </a:lnTo>
                    <a:lnTo>
                      <a:pt x="80" y="61"/>
                    </a:lnTo>
                    <a:lnTo>
                      <a:pt x="77" y="63"/>
                    </a:lnTo>
                    <a:lnTo>
                      <a:pt x="76" y="62"/>
                    </a:lnTo>
                    <a:lnTo>
                      <a:pt x="73" y="60"/>
                    </a:lnTo>
                    <a:lnTo>
                      <a:pt x="73" y="60"/>
                    </a:lnTo>
                    <a:lnTo>
                      <a:pt x="71" y="61"/>
                    </a:lnTo>
                    <a:lnTo>
                      <a:pt x="66" y="61"/>
                    </a:lnTo>
                    <a:lnTo>
                      <a:pt x="62" y="58"/>
                    </a:lnTo>
                    <a:lnTo>
                      <a:pt x="66" y="55"/>
                    </a:lnTo>
                    <a:lnTo>
                      <a:pt x="68" y="55"/>
                    </a:lnTo>
                    <a:lnTo>
                      <a:pt x="69" y="54"/>
                    </a:lnTo>
                    <a:lnTo>
                      <a:pt x="69" y="54"/>
                    </a:lnTo>
                    <a:lnTo>
                      <a:pt x="69" y="53"/>
                    </a:lnTo>
                    <a:lnTo>
                      <a:pt x="68" y="48"/>
                    </a:lnTo>
                    <a:lnTo>
                      <a:pt x="69" y="47"/>
                    </a:lnTo>
                    <a:lnTo>
                      <a:pt x="69" y="46"/>
                    </a:lnTo>
                    <a:lnTo>
                      <a:pt x="68" y="45"/>
                    </a:lnTo>
                    <a:lnTo>
                      <a:pt x="68" y="42"/>
                    </a:lnTo>
                    <a:lnTo>
                      <a:pt x="65" y="39"/>
                    </a:lnTo>
                    <a:lnTo>
                      <a:pt x="60" y="37"/>
                    </a:lnTo>
                    <a:lnTo>
                      <a:pt x="59" y="32"/>
                    </a:lnTo>
                    <a:lnTo>
                      <a:pt x="56" y="32"/>
                    </a:lnTo>
                    <a:lnTo>
                      <a:pt x="55" y="30"/>
                    </a:lnTo>
                    <a:lnTo>
                      <a:pt x="56" y="26"/>
                    </a:lnTo>
                    <a:lnTo>
                      <a:pt x="55" y="25"/>
                    </a:lnTo>
                    <a:lnTo>
                      <a:pt x="52" y="25"/>
                    </a:lnTo>
                    <a:lnTo>
                      <a:pt x="46" y="23"/>
                    </a:lnTo>
                    <a:lnTo>
                      <a:pt x="45" y="18"/>
                    </a:lnTo>
                    <a:lnTo>
                      <a:pt x="46" y="17"/>
                    </a:lnTo>
                    <a:lnTo>
                      <a:pt x="46" y="16"/>
                    </a:lnTo>
                    <a:lnTo>
                      <a:pt x="44" y="15"/>
                    </a:lnTo>
                    <a:lnTo>
                      <a:pt x="44" y="14"/>
                    </a:lnTo>
                    <a:lnTo>
                      <a:pt x="41" y="16"/>
                    </a:lnTo>
                    <a:lnTo>
                      <a:pt x="41" y="18"/>
                    </a:lnTo>
                    <a:lnTo>
                      <a:pt x="38" y="21"/>
                    </a:lnTo>
                    <a:lnTo>
                      <a:pt x="36" y="18"/>
                    </a:lnTo>
                    <a:lnTo>
                      <a:pt x="36" y="15"/>
                    </a:lnTo>
                    <a:lnTo>
                      <a:pt x="34" y="11"/>
                    </a:lnTo>
                    <a:lnTo>
                      <a:pt x="36" y="8"/>
                    </a:lnTo>
                    <a:lnTo>
                      <a:pt x="38" y="9"/>
                    </a:lnTo>
                    <a:lnTo>
                      <a:pt x="38" y="8"/>
                    </a:lnTo>
                    <a:lnTo>
                      <a:pt x="38" y="5"/>
                    </a:lnTo>
                    <a:lnTo>
                      <a:pt x="38" y="4"/>
                    </a:lnTo>
                    <a:lnTo>
                      <a:pt x="34" y="5"/>
                    </a:lnTo>
                    <a:lnTo>
                      <a:pt x="36" y="1"/>
                    </a:lnTo>
                    <a:lnTo>
                      <a:pt x="36" y="0"/>
                    </a:lnTo>
                    <a:lnTo>
                      <a:pt x="32" y="1"/>
                    </a:lnTo>
                    <a:lnTo>
                      <a:pt x="30" y="3"/>
                    </a:lnTo>
                    <a:lnTo>
                      <a:pt x="28" y="9"/>
                    </a:lnTo>
                    <a:lnTo>
                      <a:pt x="24" y="14"/>
                    </a:lnTo>
                    <a:lnTo>
                      <a:pt x="24" y="16"/>
                    </a:lnTo>
                    <a:lnTo>
                      <a:pt x="22" y="18"/>
                    </a:lnTo>
                    <a:lnTo>
                      <a:pt x="22" y="19"/>
                    </a:lnTo>
                    <a:lnTo>
                      <a:pt x="19" y="24"/>
                    </a:lnTo>
                    <a:lnTo>
                      <a:pt x="21" y="26"/>
                    </a:lnTo>
                    <a:lnTo>
                      <a:pt x="18" y="27"/>
                    </a:lnTo>
                    <a:lnTo>
                      <a:pt x="17" y="30"/>
                    </a:lnTo>
                    <a:lnTo>
                      <a:pt x="17" y="33"/>
                    </a:lnTo>
                    <a:lnTo>
                      <a:pt x="14" y="37"/>
                    </a:lnTo>
                    <a:lnTo>
                      <a:pt x="13" y="38"/>
                    </a:lnTo>
                    <a:lnTo>
                      <a:pt x="13" y="42"/>
                    </a:lnTo>
                    <a:lnTo>
                      <a:pt x="11" y="44"/>
                    </a:lnTo>
                    <a:lnTo>
                      <a:pt x="11" y="48"/>
                    </a:lnTo>
                    <a:lnTo>
                      <a:pt x="9" y="52"/>
                    </a:lnTo>
                    <a:lnTo>
                      <a:pt x="4" y="52"/>
                    </a:lnTo>
                    <a:lnTo>
                      <a:pt x="1" y="53"/>
                    </a:lnTo>
                    <a:lnTo>
                      <a:pt x="1" y="55"/>
                    </a:lnTo>
                    <a:lnTo>
                      <a:pt x="0" y="60"/>
                    </a:lnTo>
                    <a:lnTo>
                      <a:pt x="0" y="61"/>
                    </a:lnTo>
                    <a:lnTo>
                      <a:pt x="0" y="60"/>
                    </a:lnTo>
                    <a:lnTo>
                      <a:pt x="2" y="59"/>
                    </a:lnTo>
                    <a:lnTo>
                      <a:pt x="4" y="60"/>
                    </a:lnTo>
                    <a:lnTo>
                      <a:pt x="6" y="61"/>
                    </a:lnTo>
                    <a:lnTo>
                      <a:pt x="7" y="61"/>
                    </a:lnTo>
                    <a:lnTo>
                      <a:pt x="8" y="60"/>
                    </a:lnTo>
                    <a:lnTo>
                      <a:pt x="10" y="60"/>
                    </a:lnTo>
                    <a:lnTo>
                      <a:pt x="13" y="62"/>
                    </a:lnTo>
                    <a:lnTo>
                      <a:pt x="14" y="64"/>
                    </a:lnTo>
                    <a:lnTo>
                      <a:pt x="11" y="68"/>
                    </a:lnTo>
                    <a:lnTo>
                      <a:pt x="11" y="70"/>
                    </a:lnTo>
                    <a:lnTo>
                      <a:pt x="10" y="73"/>
                    </a:lnTo>
                    <a:lnTo>
                      <a:pt x="10" y="76"/>
                    </a:lnTo>
                    <a:lnTo>
                      <a:pt x="11" y="75"/>
                    </a:lnTo>
                    <a:lnTo>
                      <a:pt x="13" y="76"/>
                    </a:lnTo>
                    <a:lnTo>
                      <a:pt x="14" y="76"/>
                    </a:lnTo>
                    <a:lnTo>
                      <a:pt x="16" y="75"/>
                    </a:lnTo>
                    <a:lnTo>
                      <a:pt x="18" y="75"/>
                    </a:lnTo>
                    <a:lnTo>
                      <a:pt x="18" y="75"/>
                    </a:lnTo>
                    <a:lnTo>
                      <a:pt x="22" y="73"/>
                    </a:lnTo>
                    <a:lnTo>
                      <a:pt x="23" y="73"/>
                    </a:lnTo>
                    <a:lnTo>
                      <a:pt x="25" y="71"/>
                    </a:lnTo>
                    <a:lnTo>
                      <a:pt x="26" y="68"/>
                    </a:lnTo>
                    <a:lnTo>
                      <a:pt x="29" y="66"/>
                    </a:lnTo>
                    <a:lnTo>
                      <a:pt x="30" y="63"/>
                    </a:lnTo>
                    <a:lnTo>
                      <a:pt x="32" y="63"/>
                    </a:lnTo>
                    <a:lnTo>
                      <a:pt x="33" y="64"/>
                    </a:lnTo>
                    <a:lnTo>
                      <a:pt x="37" y="62"/>
                    </a:lnTo>
                    <a:lnTo>
                      <a:pt x="38" y="62"/>
                    </a:lnTo>
                    <a:lnTo>
                      <a:pt x="39" y="60"/>
                    </a:lnTo>
                    <a:lnTo>
                      <a:pt x="39" y="55"/>
                    </a:lnTo>
                    <a:lnTo>
                      <a:pt x="41" y="53"/>
                    </a:lnTo>
                    <a:lnTo>
                      <a:pt x="43" y="51"/>
                    </a:lnTo>
                    <a:lnTo>
                      <a:pt x="46" y="51"/>
                    </a:lnTo>
                    <a:lnTo>
                      <a:pt x="47" y="52"/>
                    </a:lnTo>
                    <a:lnTo>
                      <a:pt x="48" y="51"/>
                    </a:lnTo>
                    <a:lnTo>
                      <a:pt x="51" y="49"/>
                    </a:lnTo>
                    <a:lnTo>
                      <a:pt x="53" y="51"/>
                    </a:lnTo>
                    <a:lnTo>
                      <a:pt x="53" y="55"/>
                    </a:lnTo>
                    <a:lnTo>
                      <a:pt x="51" y="58"/>
                    </a:lnTo>
                    <a:lnTo>
                      <a:pt x="52" y="58"/>
                    </a:lnTo>
                    <a:lnTo>
                      <a:pt x="56" y="58"/>
                    </a:lnTo>
                    <a:lnTo>
                      <a:pt x="59" y="59"/>
                    </a:lnTo>
                    <a:lnTo>
                      <a:pt x="60" y="62"/>
                    </a:lnTo>
                    <a:lnTo>
                      <a:pt x="58" y="66"/>
                    </a:lnTo>
                    <a:lnTo>
                      <a:pt x="55" y="67"/>
                    </a:lnTo>
                    <a:lnTo>
                      <a:pt x="55" y="68"/>
                    </a:lnTo>
                    <a:lnTo>
                      <a:pt x="56" y="68"/>
                    </a:lnTo>
                    <a:lnTo>
                      <a:pt x="58" y="68"/>
                    </a:lnTo>
                    <a:lnTo>
                      <a:pt x="60" y="68"/>
                    </a:lnTo>
                    <a:lnTo>
                      <a:pt x="61" y="69"/>
                    </a:lnTo>
                    <a:lnTo>
                      <a:pt x="63" y="68"/>
                    </a:lnTo>
                    <a:lnTo>
                      <a:pt x="65" y="70"/>
                    </a:lnTo>
                    <a:lnTo>
                      <a:pt x="67" y="70"/>
                    </a:lnTo>
                    <a:lnTo>
                      <a:pt x="68" y="71"/>
                    </a:lnTo>
                    <a:lnTo>
                      <a:pt x="70" y="71"/>
                    </a:lnTo>
                    <a:lnTo>
                      <a:pt x="74" y="74"/>
                    </a:lnTo>
                    <a:lnTo>
                      <a:pt x="74" y="74"/>
                    </a:lnTo>
                    <a:lnTo>
                      <a:pt x="75" y="70"/>
                    </a:lnTo>
                    <a:lnTo>
                      <a:pt x="77" y="69"/>
                    </a:lnTo>
                    <a:lnTo>
                      <a:pt x="80" y="67"/>
                    </a:lnTo>
                    <a:lnTo>
                      <a:pt x="81" y="67"/>
                    </a:lnTo>
                    <a:lnTo>
                      <a:pt x="81" y="67"/>
                    </a:lnTo>
                    <a:lnTo>
                      <a:pt x="78"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2" name="Freeform 207">
                <a:extLst>
                  <a:ext uri="{FF2B5EF4-FFF2-40B4-BE49-F238E27FC236}">
                    <a16:creationId xmlns:a16="http://schemas.microsoft.com/office/drawing/2014/main" id="{03E90499-A15C-C3B0-38D5-EBE87B67CD00}"/>
                  </a:ext>
                </a:extLst>
              </p:cNvPr>
              <p:cNvSpPr/>
              <p:nvPr/>
            </p:nvSpPr>
            <p:spPr bwMode="auto">
              <a:xfrm>
                <a:off x="2611438" y="3344863"/>
                <a:ext cx="50800" cy="19050"/>
              </a:xfrm>
              <a:custGeom>
                <a:avLst/>
                <a:gdLst>
                  <a:gd name="T0" fmla="*/ 26 w 32"/>
                  <a:gd name="T1" fmla="*/ 6 h 12"/>
                  <a:gd name="T2" fmla="*/ 24 w 32"/>
                  <a:gd name="T3" fmla="*/ 1 h 12"/>
                  <a:gd name="T4" fmla="*/ 12 w 32"/>
                  <a:gd name="T5" fmla="*/ 0 h 12"/>
                  <a:gd name="T6" fmla="*/ 6 w 32"/>
                  <a:gd name="T7" fmla="*/ 2 h 12"/>
                  <a:gd name="T8" fmla="*/ 3 w 32"/>
                  <a:gd name="T9" fmla="*/ 1 h 12"/>
                  <a:gd name="T10" fmla="*/ 2 w 32"/>
                  <a:gd name="T11" fmla="*/ 2 h 12"/>
                  <a:gd name="T12" fmla="*/ 0 w 32"/>
                  <a:gd name="T13" fmla="*/ 3 h 12"/>
                  <a:gd name="T14" fmla="*/ 2 w 32"/>
                  <a:gd name="T15" fmla="*/ 3 h 12"/>
                  <a:gd name="T16" fmla="*/ 4 w 32"/>
                  <a:gd name="T17" fmla="*/ 3 h 12"/>
                  <a:gd name="T18" fmla="*/ 6 w 32"/>
                  <a:gd name="T19" fmla="*/ 5 h 12"/>
                  <a:gd name="T20" fmla="*/ 9 w 32"/>
                  <a:gd name="T21" fmla="*/ 9 h 12"/>
                  <a:gd name="T22" fmla="*/ 10 w 32"/>
                  <a:gd name="T23" fmla="*/ 10 h 12"/>
                  <a:gd name="T24" fmla="*/ 13 w 32"/>
                  <a:gd name="T25" fmla="*/ 9 h 12"/>
                  <a:gd name="T26" fmla="*/ 15 w 32"/>
                  <a:gd name="T27" fmla="*/ 12 h 12"/>
                  <a:gd name="T28" fmla="*/ 18 w 32"/>
                  <a:gd name="T29" fmla="*/ 12 h 12"/>
                  <a:gd name="T30" fmla="*/ 18 w 32"/>
                  <a:gd name="T31" fmla="*/ 8 h 12"/>
                  <a:gd name="T32" fmla="*/ 22 w 32"/>
                  <a:gd name="T33" fmla="*/ 8 h 12"/>
                  <a:gd name="T34" fmla="*/ 24 w 32"/>
                  <a:gd name="T35" fmla="*/ 10 h 12"/>
                  <a:gd name="T36" fmla="*/ 24 w 32"/>
                  <a:gd name="T37" fmla="*/ 9 h 12"/>
                  <a:gd name="T38" fmla="*/ 26 w 32"/>
                  <a:gd name="T39" fmla="*/ 7 h 12"/>
                  <a:gd name="T40" fmla="*/ 28 w 32"/>
                  <a:gd name="T41" fmla="*/ 8 h 12"/>
                  <a:gd name="T42" fmla="*/ 32 w 32"/>
                  <a:gd name="T43" fmla="*/ 8 h 12"/>
                  <a:gd name="T44" fmla="*/ 31 w 32"/>
                  <a:gd name="T45" fmla="*/ 7 h 12"/>
                  <a:gd name="T46" fmla="*/ 26 w 32"/>
                  <a:gd name="T47"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12">
                    <a:moveTo>
                      <a:pt x="26" y="6"/>
                    </a:moveTo>
                    <a:lnTo>
                      <a:pt x="24" y="1"/>
                    </a:lnTo>
                    <a:lnTo>
                      <a:pt x="12" y="0"/>
                    </a:lnTo>
                    <a:lnTo>
                      <a:pt x="6" y="2"/>
                    </a:lnTo>
                    <a:lnTo>
                      <a:pt x="3" y="1"/>
                    </a:lnTo>
                    <a:lnTo>
                      <a:pt x="2" y="2"/>
                    </a:lnTo>
                    <a:lnTo>
                      <a:pt x="0" y="3"/>
                    </a:lnTo>
                    <a:lnTo>
                      <a:pt x="2" y="3"/>
                    </a:lnTo>
                    <a:lnTo>
                      <a:pt x="4" y="3"/>
                    </a:lnTo>
                    <a:lnTo>
                      <a:pt x="6" y="5"/>
                    </a:lnTo>
                    <a:lnTo>
                      <a:pt x="9" y="9"/>
                    </a:lnTo>
                    <a:lnTo>
                      <a:pt x="10" y="10"/>
                    </a:lnTo>
                    <a:lnTo>
                      <a:pt x="13" y="9"/>
                    </a:lnTo>
                    <a:lnTo>
                      <a:pt x="15" y="12"/>
                    </a:lnTo>
                    <a:lnTo>
                      <a:pt x="18" y="12"/>
                    </a:lnTo>
                    <a:lnTo>
                      <a:pt x="18" y="8"/>
                    </a:lnTo>
                    <a:lnTo>
                      <a:pt x="22" y="8"/>
                    </a:lnTo>
                    <a:lnTo>
                      <a:pt x="24" y="10"/>
                    </a:lnTo>
                    <a:lnTo>
                      <a:pt x="24" y="9"/>
                    </a:lnTo>
                    <a:lnTo>
                      <a:pt x="26" y="7"/>
                    </a:lnTo>
                    <a:lnTo>
                      <a:pt x="28" y="8"/>
                    </a:lnTo>
                    <a:lnTo>
                      <a:pt x="32" y="8"/>
                    </a:lnTo>
                    <a:lnTo>
                      <a:pt x="31" y="7"/>
                    </a:lnTo>
                    <a:lnTo>
                      <a:pt x="26"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3" name="Freeform 208">
                <a:extLst>
                  <a:ext uri="{FF2B5EF4-FFF2-40B4-BE49-F238E27FC236}">
                    <a16:creationId xmlns:a16="http://schemas.microsoft.com/office/drawing/2014/main" id="{5CC9AF08-98E0-1787-D329-14BBBD7CE461}"/>
                  </a:ext>
                </a:extLst>
              </p:cNvPr>
              <p:cNvSpPr/>
              <p:nvPr/>
            </p:nvSpPr>
            <p:spPr bwMode="auto">
              <a:xfrm>
                <a:off x="2709863" y="3309938"/>
                <a:ext cx="63500" cy="44450"/>
              </a:xfrm>
              <a:custGeom>
                <a:avLst/>
                <a:gdLst>
                  <a:gd name="T0" fmla="*/ 31 w 35"/>
                  <a:gd name="T1" fmla="*/ 3 h 24"/>
                  <a:gd name="T2" fmla="*/ 28 w 35"/>
                  <a:gd name="T3" fmla="*/ 1 h 24"/>
                  <a:gd name="T4" fmla="*/ 23 w 35"/>
                  <a:gd name="T5" fmla="*/ 0 h 24"/>
                  <a:gd name="T6" fmla="*/ 22 w 35"/>
                  <a:gd name="T7" fmla="*/ 1 h 24"/>
                  <a:gd name="T8" fmla="*/ 19 w 35"/>
                  <a:gd name="T9" fmla="*/ 0 h 24"/>
                  <a:gd name="T10" fmla="*/ 15 w 35"/>
                  <a:gd name="T11" fmla="*/ 0 h 24"/>
                  <a:gd name="T12" fmla="*/ 17 w 35"/>
                  <a:gd name="T13" fmla="*/ 1 h 24"/>
                  <a:gd name="T14" fmla="*/ 25 w 35"/>
                  <a:gd name="T15" fmla="*/ 4 h 24"/>
                  <a:gd name="T16" fmla="*/ 24 w 35"/>
                  <a:gd name="T17" fmla="*/ 6 h 24"/>
                  <a:gd name="T18" fmla="*/ 24 w 35"/>
                  <a:gd name="T19" fmla="*/ 8 h 24"/>
                  <a:gd name="T20" fmla="*/ 24 w 35"/>
                  <a:gd name="T21" fmla="*/ 11 h 24"/>
                  <a:gd name="T22" fmla="*/ 24 w 35"/>
                  <a:gd name="T23" fmla="*/ 13 h 24"/>
                  <a:gd name="T24" fmla="*/ 27 w 35"/>
                  <a:gd name="T25" fmla="*/ 13 h 24"/>
                  <a:gd name="T26" fmla="*/ 30 w 35"/>
                  <a:gd name="T27" fmla="*/ 16 h 24"/>
                  <a:gd name="T28" fmla="*/ 29 w 35"/>
                  <a:gd name="T29" fmla="*/ 19 h 24"/>
                  <a:gd name="T30" fmla="*/ 23 w 35"/>
                  <a:gd name="T31" fmla="*/ 19 h 24"/>
                  <a:gd name="T32" fmla="*/ 22 w 35"/>
                  <a:gd name="T33" fmla="*/ 20 h 24"/>
                  <a:gd name="T34" fmla="*/ 19 w 35"/>
                  <a:gd name="T35" fmla="*/ 19 h 24"/>
                  <a:gd name="T36" fmla="*/ 16 w 35"/>
                  <a:gd name="T37" fmla="*/ 20 h 24"/>
                  <a:gd name="T38" fmla="*/ 13 w 35"/>
                  <a:gd name="T39" fmla="*/ 19 h 24"/>
                  <a:gd name="T40" fmla="*/ 9 w 35"/>
                  <a:gd name="T41" fmla="*/ 20 h 24"/>
                  <a:gd name="T42" fmla="*/ 9 w 35"/>
                  <a:gd name="T43" fmla="*/ 18 h 24"/>
                  <a:gd name="T44" fmla="*/ 9 w 35"/>
                  <a:gd name="T45" fmla="*/ 18 h 24"/>
                  <a:gd name="T46" fmla="*/ 4 w 35"/>
                  <a:gd name="T47" fmla="*/ 19 h 24"/>
                  <a:gd name="T48" fmla="*/ 2 w 35"/>
                  <a:gd name="T49" fmla="*/ 17 h 24"/>
                  <a:gd name="T50" fmla="*/ 0 w 35"/>
                  <a:gd name="T51" fmla="*/ 18 h 24"/>
                  <a:gd name="T52" fmla="*/ 0 w 35"/>
                  <a:gd name="T53" fmla="*/ 19 h 24"/>
                  <a:gd name="T54" fmla="*/ 0 w 35"/>
                  <a:gd name="T55" fmla="*/ 20 h 24"/>
                  <a:gd name="T56" fmla="*/ 3 w 35"/>
                  <a:gd name="T57" fmla="*/ 20 h 24"/>
                  <a:gd name="T58" fmla="*/ 7 w 35"/>
                  <a:gd name="T59" fmla="*/ 24 h 24"/>
                  <a:gd name="T60" fmla="*/ 7 w 35"/>
                  <a:gd name="T61" fmla="*/ 23 h 24"/>
                  <a:gd name="T62" fmla="*/ 9 w 35"/>
                  <a:gd name="T63" fmla="*/ 21 h 24"/>
                  <a:gd name="T64" fmla="*/ 16 w 35"/>
                  <a:gd name="T65" fmla="*/ 21 h 24"/>
                  <a:gd name="T66" fmla="*/ 18 w 35"/>
                  <a:gd name="T67" fmla="*/ 22 h 24"/>
                  <a:gd name="T68" fmla="*/ 25 w 35"/>
                  <a:gd name="T69" fmla="*/ 23 h 24"/>
                  <a:gd name="T70" fmla="*/ 26 w 35"/>
                  <a:gd name="T71" fmla="*/ 22 h 24"/>
                  <a:gd name="T72" fmla="*/ 29 w 35"/>
                  <a:gd name="T73" fmla="*/ 23 h 24"/>
                  <a:gd name="T74" fmla="*/ 29 w 35"/>
                  <a:gd name="T75" fmla="*/ 23 h 24"/>
                  <a:gd name="T76" fmla="*/ 29 w 35"/>
                  <a:gd name="T77" fmla="*/ 22 h 24"/>
                  <a:gd name="T78" fmla="*/ 33 w 35"/>
                  <a:gd name="T79" fmla="*/ 19 h 24"/>
                  <a:gd name="T80" fmla="*/ 33 w 35"/>
                  <a:gd name="T81" fmla="*/ 16 h 24"/>
                  <a:gd name="T82" fmla="*/ 31 w 35"/>
                  <a:gd name="T83" fmla="*/ 13 h 24"/>
                  <a:gd name="T84" fmla="*/ 32 w 35"/>
                  <a:gd name="T85" fmla="*/ 11 h 24"/>
                  <a:gd name="T86" fmla="*/ 34 w 35"/>
                  <a:gd name="T87" fmla="*/ 10 h 24"/>
                  <a:gd name="T88" fmla="*/ 35 w 35"/>
                  <a:gd name="T89" fmla="*/ 8 h 24"/>
                  <a:gd name="T90" fmla="*/ 34 w 35"/>
                  <a:gd name="T91" fmla="*/ 6 h 24"/>
                  <a:gd name="T92" fmla="*/ 35 w 35"/>
                  <a:gd name="T93" fmla="*/ 3 h 24"/>
                  <a:gd name="T94" fmla="*/ 35 w 35"/>
                  <a:gd name="T95" fmla="*/ 3 h 24"/>
                  <a:gd name="T96" fmla="*/ 33 w 35"/>
                  <a:gd name="T97" fmla="*/ 3 h 24"/>
                  <a:gd name="T98" fmla="*/ 31 w 35"/>
                  <a:gd name="T99"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 h="24">
                    <a:moveTo>
                      <a:pt x="31" y="3"/>
                    </a:moveTo>
                    <a:cubicBezTo>
                      <a:pt x="28" y="1"/>
                      <a:pt x="28" y="1"/>
                      <a:pt x="28" y="1"/>
                    </a:cubicBezTo>
                    <a:cubicBezTo>
                      <a:pt x="23" y="0"/>
                      <a:pt x="23" y="0"/>
                      <a:pt x="23" y="0"/>
                    </a:cubicBezTo>
                    <a:cubicBezTo>
                      <a:pt x="22" y="1"/>
                      <a:pt x="22" y="1"/>
                      <a:pt x="22" y="1"/>
                    </a:cubicBezTo>
                    <a:cubicBezTo>
                      <a:pt x="19" y="0"/>
                      <a:pt x="19" y="0"/>
                      <a:pt x="19" y="0"/>
                    </a:cubicBezTo>
                    <a:cubicBezTo>
                      <a:pt x="15" y="0"/>
                      <a:pt x="15" y="0"/>
                      <a:pt x="15" y="0"/>
                    </a:cubicBezTo>
                    <a:cubicBezTo>
                      <a:pt x="15" y="1"/>
                      <a:pt x="16" y="1"/>
                      <a:pt x="17" y="1"/>
                    </a:cubicBezTo>
                    <a:cubicBezTo>
                      <a:pt x="25" y="4"/>
                      <a:pt x="25" y="4"/>
                      <a:pt x="25" y="4"/>
                    </a:cubicBezTo>
                    <a:cubicBezTo>
                      <a:pt x="24" y="6"/>
                      <a:pt x="24" y="6"/>
                      <a:pt x="24" y="6"/>
                    </a:cubicBezTo>
                    <a:cubicBezTo>
                      <a:pt x="24" y="8"/>
                      <a:pt x="24" y="8"/>
                      <a:pt x="24" y="8"/>
                    </a:cubicBezTo>
                    <a:cubicBezTo>
                      <a:pt x="24" y="11"/>
                      <a:pt x="24" y="11"/>
                      <a:pt x="24" y="11"/>
                    </a:cubicBezTo>
                    <a:cubicBezTo>
                      <a:pt x="24" y="13"/>
                      <a:pt x="24" y="13"/>
                      <a:pt x="24" y="13"/>
                    </a:cubicBezTo>
                    <a:cubicBezTo>
                      <a:pt x="27" y="13"/>
                      <a:pt x="27" y="13"/>
                      <a:pt x="27" y="13"/>
                    </a:cubicBezTo>
                    <a:cubicBezTo>
                      <a:pt x="30" y="16"/>
                      <a:pt x="30" y="16"/>
                      <a:pt x="30" y="16"/>
                    </a:cubicBezTo>
                    <a:cubicBezTo>
                      <a:pt x="29" y="19"/>
                      <a:pt x="29" y="19"/>
                      <a:pt x="29" y="19"/>
                    </a:cubicBezTo>
                    <a:cubicBezTo>
                      <a:pt x="23" y="19"/>
                      <a:pt x="23" y="19"/>
                      <a:pt x="23" y="19"/>
                    </a:cubicBezTo>
                    <a:cubicBezTo>
                      <a:pt x="22" y="20"/>
                      <a:pt x="22" y="20"/>
                      <a:pt x="22" y="20"/>
                    </a:cubicBezTo>
                    <a:cubicBezTo>
                      <a:pt x="19" y="19"/>
                      <a:pt x="19" y="19"/>
                      <a:pt x="19" y="19"/>
                    </a:cubicBezTo>
                    <a:cubicBezTo>
                      <a:pt x="16" y="20"/>
                      <a:pt x="16" y="20"/>
                      <a:pt x="16" y="20"/>
                    </a:cubicBezTo>
                    <a:cubicBezTo>
                      <a:pt x="13" y="19"/>
                      <a:pt x="13" y="19"/>
                      <a:pt x="13" y="19"/>
                    </a:cubicBezTo>
                    <a:cubicBezTo>
                      <a:pt x="9" y="20"/>
                      <a:pt x="9" y="20"/>
                      <a:pt x="9" y="20"/>
                    </a:cubicBezTo>
                    <a:cubicBezTo>
                      <a:pt x="9" y="18"/>
                      <a:pt x="9" y="18"/>
                      <a:pt x="9" y="18"/>
                    </a:cubicBezTo>
                    <a:cubicBezTo>
                      <a:pt x="9" y="18"/>
                      <a:pt x="9" y="18"/>
                      <a:pt x="9" y="18"/>
                    </a:cubicBezTo>
                    <a:cubicBezTo>
                      <a:pt x="4" y="19"/>
                      <a:pt x="4" y="19"/>
                      <a:pt x="4" y="19"/>
                    </a:cubicBezTo>
                    <a:cubicBezTo>
                      <a:pt x="2" y="17"/>
                      <a:pt x="2" y="17"/>
                      <a:pt x="2" y="17"/>
                    </a:cubicBezTo>
                    <a:cubicBezTo>
                      <a:pt x="0" y="18"/>
                      <a:pt x="0" y="18"/>
                      <a:pt x="0" y="18"/>
                    </a:cubicBezTo>
                    <a:cubicBezTo>
                      <a:pt x="0" y="19"/>
                      <a:pt x="0" y="19"/>
                      <a:pt x="0" y="19"/>
                    </a:cubicBezTo>
                    <a:cubicBezTo>
                      <a:pt x="0" y="20"/>
                      <a:pt x="0" y="20"/>
                      <a:pt x="0" y="20"/>
                    </a:cubicBezTo>
                    <a:cubicBezTo>
                      <a:pt x="3" y="20"/>
                      <a:pt x="3" y="20"/>
                      <a:pt x="3" y="20"/>
                    </a:cubicBezTo>
                    <a:cubicBezTo>
                      <a:pt x="7" y="24"/>
                      <a:pt x="7" y="24"/>
                      <a:pt x="7" y="24"/>
                    </a:cubicBezTo>
                    <a:cubicBezTo>
                      <a:pt x="7" y="23"/>
                      <a:pt x="7" y="23"/>
                      <a:pt x="7" y="23"/>
                    </a:cubicBezTo>
                    <a:cubicBezTo>
                      <a:pt x="9" y="21"/>
                      <a:pt x="9" y="21"/>
                      <a:pt x="9" y="21"/>
                    </a:cubicBezTo>
                    <a:cubicBezTo>
                      <a:pt x="16" y="21"/>
                      <a:pt x="16" y="21"/>
                      <a:pt x="16" y="21"/>
                    </a:cubicBezTo>
                    <a:cubicBezTo>
                      <a:pt x="18" y="22"/>
                      <a:pt x="18" y="22"/>
                      <a:pt x="18" y="22"/>
                    </a:cubicBezTo>
                    <a:cubicBezTo>
                      <a:pt x="25" y="23"/>
                      <a:pt x="25" y="23"/>
                      <a:pt x="25" y="23"/>
                    </a:cubicBezTo>
                    <a:cubicBezTo>
                      <a:pt x="26" y="22"/>
                      <a:pt x="26" y="22"/>
                      <a:pt x="26" y="22"/>
                    </a:cubicBezTo>
                    <a:cubicBezTo>
                      <a:pt x="29" y="23"/>
                      <a:pt x="29" y="23"/>
                      <a:pt x="29" y="23"/>
                    </a:cubicBezTo>
                    <a:cubicBezTo>
                      <a:pt x="29" y="23"/>
                      <a:pt x="29" y="23"/>
                      <a:pt x="29" y="23"/>
                    </a:cubicBezTo>
                    <a:cubicBezTo>
                      <a:pt x="29" y="22"/>
                      <a:pt x="29" y="22"/>
                      <a:pt x="29" y="22"/>
                    </a:cubicBezTo>
                    <a:cubicBezTo>
                      <a:pt x="33" y="19"/>
                      <a:pt x="33" y="19"/>
                      <a:pt x="33" y="19"/>
                    </a:cubicBezTo>
                    <a:cubicBezTo>
                      <a:pt x="33" y="16"/>
                      <a:pt x="33" y="16"/>
                      <a:pt x="33" y="16"/>
                    </a:cubicBezTo>
                    <a:cubicBezTo>
                      <a:pt x="31" y="13"/>
                      <a:pt x="31" y="13"/>
                      <a:pt x="31" y="13"/>
                    </a:cubicBezTo>
                    <a:cubicBezTo>
                      <a:pt x="32" y="11"/>
                      <a:pt x="32" y="11"/>
                      <a:pt x="32" y="11"/>
                    </a:cubicBezTo>
                    <a:cubicBezTo>
                      <a:pt x="34" y="10"/>
                      <a:pt x="34" y="10"/>
                      <a:pt x="34" y="10"/>
                    </a:cubicBezTo>
                    <a:cubicBezTo>
                      <a:pt x="35" y="8"/>
                      <a:pt x="35" y="8"/>
                      <a:pt x="35" y="8"/>
                    </a:cubicBezTo>
                    <a:cubicBezTo>
                      <a:pt x="34" y="6"/>
                      <a:pt x="34" y="6"/>
                      <a:pt x="34" y="6"/>
                    </a:cubicBezTo>
                    <a:cubicBezTo>
                      <a:pt x="35" y="3"/>
                      <a:pt x="35" y="3"/>
                      <a:pt x="35" y="3"/>
                    </a:cubicBezTo>
                    <a:cubicBezTo>
                      <a:pt x="35" y="3"/>
                      <a:pt x="35" y="3"/>
                      <a:pt x="35" y="3"/>
                    </a:cubicBezTo>
                    <a:cubicBezTo>
                      <a:pt x="33" y="3"/>
                      <a:pt x="33" y="3"/>
                      <a:pt x="33" y="3"/>
                    </a:cubicBezTo>
                    <a:lnTo>
                      <a:pt x="3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4" name="Freeform 209">
                <a:extLst>
                  <a:ext uri="{FF2B5EF4-FFF2-40B4-BE49-F238E27FC236}">
                    <a16:creationId xmlns:a16="http://schemas.microsoft.com/office/drawing/2014/main" id="{3C723699-544C-B054-C951-D865C412B09F}"/>
                  </a:ext>
                </a:extLst>
              </p:cNvPr>
              <p:cNvSpPr/>
              <p:nvPr/>
            </p:nvSpPr>
            <p:spPr bwMode="auto">
              <a:xfrm>
                <a:off x="2471738" y="3221038"/>
                <a:ext cx="241300" cy="88900"/>
              </a:xfrm>
              <a:custGeom>
                <a:avLst/>
                <a:gdLst>
                  <a:gd name="T0" fmla="*/ 137 w 152"/>
                  <a:gd name="T1" fmla="*/ 54 h 56"/>
                  <a:gd name="T2" fmla="*/ 140 w 152"/>
                  <a:gd name="T3" fmla="*/ 53 h 56"/>
                  <a:gd name="T4" fmla="*/ 149 w 152"/>
                  <a:gd name="T5" fmla="*/ 51 h 56"/>
                  <a:gd name="T6" fmla="*/ 152 w 152"/>
                  <a:gd name="T7" fmla="*/ 49 h 56"/>
                  <a:gd name="T8" fmla="*/ 149 w 152"/>
                  <a:gd name="T9" fmla="*/ 48 h 56"/>
                  <a:gd name="T10" fmla="*/ 140 w 152"/>
                  <a:gd name="T11" fmla="*/ 41 h 56"/>
                  <a:gd name="T12" fmla="*/ 129 w 152"/>
                  <a:gd name="T13" fmla="*/ 40 h 56"/>
                  <a:gd name="T14" fmla="*/ 132 w 152"/>
                  <a:gd name="T15" fmla="*/ 35 h 56"/>
                  <a:gd name="T16" fmla="*/ 129 w 152"/>
                  <a:gd name="T17" fmla="*/ 36 h 56"/>
                  <a:gd name="T18" fmla="*/ 121 w 152"/>
                  <a:gd name="T19" fmla="*/ 32 h 56"/>
                  <a:gd name="T20" fmla="*/ 116 w 152"/>
                  <a:gd name="T21" fmla="*/ 31 h 56"/>
                  <a:gd name="T22" fmla="*/ 110 w 152"/>
                  <a:gd name="T23" fmla="*/ 31 h 56"/>
                  <a:gd name="T24" fmla="*/ 107 w 152"/>
                  <a:gd name="T25" fmla="*/ 29 h 56"/>
                  <a:gd name="T26" fmla="*/ 98 w 152"/>
                  <a:gd name="T27" fmla="*/ 25 h 56"/>
                  <a:gd name="T28" fmla="*/ 91 w 152"/>
                  <a:gd name="T29" fmla="*/ 19 h 56"/>
                  <a:gd name="T30" fmla="*/ 78 w 152"/>
                  <a:gd name="T31" fmla="*/ 16 h 56"/>
                  <a:gd name="T32" fmla="*/ 73 w 152"/>
                  <a:gd name="T33" fmla="*/ 11 h 56"/>
                  <a:gd name="T34" fmla="*/ 68 w 152"/>
                  <a:gd name="T35" fmla="*/ 9 h 56"/>
                  <a:gd name="T36" fmla="*/ 55 w 152"/>
                  <a:gd name="T37" fmla="*/ 5 h 56"/>
                  <a:gd name="T38" fmla="*/ 46 w 152"/>
                  <a:gd name="T39" fmla="*/ 5 h 56"/>
                  <a:gd name="T40" fmla="*/ 36 w 152"/>
                  <a:gd name="T41" fmla="*/ 0 h 56"/>
                  <a:gd name="T42" fmla="*/ 27 w 152"/>
                  <a:gd name="T43" fmla="*/ 3 h 56"/>
                  <a:gd name="T44" fmla="*/ 12 w 152"/>
                  <a:gd name="T45" fmla="*/ 5 h 56"/>
                  <a:gd name="T46" fmla="*/ 4 w 152"/>
                  <a:gd name="T47" fmla="*/ 9 h 56"/>
                  <a:gd name="T48" fmla="*/ 0 w 152"/>
                  <a:gd name="T49" fmla="*/ 13 h 56"/>
                  <a:gd name="T50" fmla="*/ 1 w 152"/>
                  <a:gd name="T51" fmla="*/ 18 h 56"/>
                  <a:gd name="T52" fmla="*/ 2 w 152"/>
                  <a:gd name="T53" fmla="*/ 20 h 56"/>
                  <a:gd name="T54" fmla="*/ 9 w 152"/>
                  <a:gd name="T55" fmla="*/ 16 h 56"/>
                  <a:gd name="T56" fmla="*/ 13 w 152"/>
                  <a:gd name="T57" fmla="*/ 16 h 56"/>
                  <a:gd name="T58" fmla="*/ 20 w 152"/>
                  <a:gd name="T59" fmla="*/ 10 h 56"/>
                  <a:gd name="T60" fmla="*/ 25 w 152"/>
                  <a:gd name="T61" fmla="*/ 7 h 56"/>
                  <a:gd name="T62" fmla="*/ 32 w 152"/>
                  <a:gd name="T63" fmla="*/ 7 h 56"/>
                  <a:gd name="T64" fmla="*/ 43 w 152"/>
                  <a:gd name="T65" fmla="*/ 12 h 56"/>
                  <a:gd name="T66" fmla="*/ 36 w 152"/>
                  <a:gd name="T67" fmla="*/ 14 h 56"/>
                  <a:gd name="T68" fmla="*/ 36 w 152"/>
                  <a:gd name="T69" fmla="*/ 14 h 56"/>
                  <a:gd name="T70" fmla="*/ 47 w 152"/>
                  <a:gd name="T71" fmla="*/ 16 h 56"/>
                  <a:gd name="T72" fmla="*/ 53 w 152"/>
                  <a:gd name="T73" fmla="*/ 18 h 56"/>
                  <a:gd name="T74" fmla="*/ 58 w 152"/>
                  <a:gd name="T75" fmla="*/ 18 h 56"/>
                  <a:gd name="T76" fmla="*/ 63 w 152"/>
                  <a:gd name="T77" fmla="*/ 19 h 56"/>
                  <a:gd name="T78" fmla="*/ 68 w 152"/>
                  <a:gd name="T79" fmla="*/ 24 h 56"/>
                  <a:gd name="T80" fmla="*/ 73 w 152"/>
                  <a:gd name="T81" fmla="*/ 22 h 56"/>
                  <a:gd name="T82" fmla="*/ 78 w 152"/>
                  <a:gd name="T83" fmla="*/ 25 h 56"/>
                  <a:gd name="T84" fmla="*/ 85 w 152"/>
                  <a:gd name="T85" fmla="*/ 24 h 56"/>
                  <a:gd name="T86" fmla="*/ 91 w 152"/>
                  <a:gd name="T87" fmla="*/ 34 h 56"/>
                  <a:gd name="T88" fmla="*/ 97 w 152"/>
                  <a:gd name="T89" fmla="*/ 40 h 56"/>
                  <a:gd name="T90" fmla="*/ 102 w 152"/>
                  <a:gd name="T91" fmla="*/ 41 h 56"/>
                  <a:gd name="T92" fmla="*/ 109 w 152"/>
                  <a:gd name="T93" fmla="*/ 43 h 56"/>
                  <a:gd name="T94" fmla="*/ 112 w 152"/>
                  <a:gd name="T95" fmla="*/ 49 h 56"/>
                  <a:gd name="T96" fmla="*/ 102 w 152"/>
                  <a:gd name="T97" fmla="*/ 54 h 56"/>
                  <a:gd name="T98" fmla="*/ 106 w 152"/>
                  <a:gd name="T99" fmla="*/ 56 h 56"/>
                  <a:gd name="T100" fmla="*/ 113 w 152"/>
                  <a:gd name="T101" fmla="*/ 55 h 56"/>
                  <a:gd name="T102" fmla="*/ 125 w 152"/>
                  <a:gd name="T103" fmla="*/ 5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2" h="56">
                    <a:moveTo>
                      <a:pt x="130" y="56"/>
                    </a:moveTo>
                    <a:lnTo>
                      <a:pt x="137" y="54"/>
                    </a:lnTo>
                    <a:lnTo>
                      <a:pt x="138" y="53"/>
                    </a:lnTo>
                    <a:lnTo>
                      <a:pt x="140" y="53"/>
                    </a:lnTo>
                    <a:lnTo>
                      <a:pt x="143" y="51"/>
                    </a:lnTo>
                    <a:lnTo>
                      <a:pt x="149" y="51"/>
                    </a:lnTo>
                    <a:lnTo>
                      <a:pt x="151" y="51"/>
                    </a:lnTo>
                    <a:lnTo>
                      <a:pt x="152" y="49"/>
                    </a:lnTo>
                    <a:lnTo>
                      <a:pt x="152" y="49"/>
                    </a:lnTo>
                    <a:lnTo>
                      <a:pt x="149" y="48"/>
                    </a:lnTo>
                    <a:lnTo>
                      <a:pt x="147" y="44"/>
                    </a:lnTo>
                    <a:lnTo>
                      <a:pt x="140" y="41"/>
                    </a:lnTo>
                    <a:lnTo>
                      <a:pt x="132" y="41"/>
                    </a:lnTo>
                    <a:lnTo>
                      <a:pt x="129" y="40"/>
                    </a:lnTo>
                    <a:lnTo>
                      <a:pt x="131" y="38"/>
                    </a:lnTo>
                    <a:lnTo>
                      <a:pt x="132" y="35"/>
                    </a:lnTo>
                    <a:lnTo>
                      <a:pt x="131" y="35"/>
                    </a:lnTo>
                    <a:lnTo>
                      <a:pt x="129" y="36"/>
                    </a:lnTo>
                    <a:lnTo>
                      <a:pt x="125" y="35"/>
                    </a:lnTo>
                    <a:lnTo>
                      <a:pt x="121" y="32"/>
                    </a:lnTo>
                    <a:lnTo>
                      <a:pt x="119" y="33"/>
                    </a:lnTo>
                    <a:lnTo>
                      <a:pt x="116" y="31"/>
                    </a:lnTo>
                    <a:lnTo>
                      <a:pt x="113" y="28"/>
                    </a:lnTo>
                    <a:lnTo>
                      <a:pt x="110" y="31"/>
                    </a:lnTo>
                    <a:lnTo>
                      <a:pt x="107" y="28"/>
                    </a:lnTo>
                    <a:lnTo>
                      <a:pt x="107" y="29"/>
                    </a:lnTo>
                    <a:lnTo>
                      <a:pt x="105" y="26"/>
                    </a:lnTo>
                    <a:lnTo>
                      <a:pt x="98" y="25"/>
                    </a:lnTo>
                    <a:lnTo>
                      <a:pt x="94" y="21"/>
                    </a:lnTo>
                    <a:lnTo>
                      <a:pt x="91" y="19"/>
                    </a:lnTo>
                    <a:lnTo>
                      <a:pt x="87" y="17"/>
                    </a:lnTo>
                    <a:lnTo>
                      <a:pt x="78" y="16"/>
                    </a:lnTo>
                    <a:lnTo>
                      <a:pt x="75" y="14"/>
                    </a:lnTo>
                    <a:lnTo>
                      <a:pt x="73" y="11"/>
                    </a:lnTo>
                    <a:lnTo>
                      <a:pt x="70" y="7"/>
                    </a:lnTo>
                    <a:lnTo>
                      <a:pt x="68" y="9"/>
                    </a:lnTo>
                    <a:lnTo>
                      <a:pt x="67" y="6"/>
                    </a:lnTo>
                    <a:lnTo>
                      <a:pt x="55" y="5"/>
                    </a:lnTo>
                    <a:lnTo>
                      <a:pt x="51" y="6"/>
                    </a:lnTo>
                    <a:lnTo>
                      <a:pt x="46" y="5"/>
                    </a:lnTo>
                    <a:lnTo>
                      <a:pt x="43" y="2"/>
                    </a:lnTo>
                    <a:lnTo>
                      <a:pt x="36" y="0"/>
                    </a:lnTo>
                    <a:lnTo>
                      <a:pt x="31" y="0"/>
                    </a:lnTo>
                    <a:lnTo>
                      <a:pt x="27" y="3"/>
                    </a:lnTo>
                    <a:lnTo>
                      <a:pt x="19" y="4"/>
                    </a:lnTo>
                    <a:lnTo>
                      <a:pt x="12" y="5"/>
                    </a:lnTo>
                    <a:lnTo>
                      <a:pt x="10" y="7"/>
                    </a:lnTo>
                    <a:lnTo>
                      <a:pt x="4" y="9"/>
                    </a:lnTo>
                    <a:lnTo>
                      <a:pt x="2" y="12"/>
                    </a:lnTo>
                    <a:lnTo>
                      <a:pt x="0" y="13"/>
                    </a:lnTo>
                    <a:lnTo>
                      <a:pt x="0" y="16"/>
                    </a:lnTo>
                    <a:lnTo>
                      <a:pt x="1" y="18"/>
                    </a:lnTo>
                    <a:lnTo>
                      <a:pt x="0" y="20"/>
                    </a:lnTo>
                    <a:lnTo>
                      <a:pt x="2" y="20"/>
                    </a:lnTo>
                    <a:lnTo>
                      <a:pt x="4" y="14"/>
                    </a:lnTo>
                    <a:lnTo>
                      <a:pt x="9" y="16"/>
                    </a:lnTo>
                    <a:lnTo>
                      <a:pt x="11" y="14"/>
                    </a:lnTo>
                    <a:lnTo>
                      <a:pt x="13" y="16"/>
                    </a:lnTo>
                    <a:lnTo>
                      <a:pt x="16" y="16"/>
                    </a:lnTo>
                    <a:lnTo>
                      <a:pt x="20" y="10"/>
                    </a:lnTo>
                    <a:lnTo>
                      <a:pt x="23" y="10"/>
                    </a:lnTo>
                    <a:lnTo>
                      <a:pt x="25" y="7"/>
                    </a:lnTo>
                    <a:lnTo>
                      <a:pt x="30" y="7"/>
                    </a:lnTo>
                    <a:lnTo>
                      <a:pt x="32" y="7"/>
                    </a:lnTo>
                    <a:lnTo>
                      <a:pt x="40" y="9"/>
                    </a:lnTo>
                    <a:lnTo>
                      <a:pt x="43" y="12"/>
                    </a:lnTo>
                    <a:lnTo>
                      <a:pt x="40" y="14"/>
                    </a:lnTo>
                    <a:lnTo>
                      <a:pt x="36" y="14"/>
                    </a:lnTo>
                    <a:lnTo>
                      <a:pt x="35" y="14"/>
                    </a:lnTo>
                    <a:lnTo>
                      <a:pt x="36" y="14"/>
                    </a:lnTo>
                    <a:lnTo>
                      <a:pt x="45" y="17"/>
                    </a:lnTo>
                    <a:lnTo>
                      <a:pt x="47" y="16"/>
                    </a:lnTo>
                    <a:lnTo>
                      <a:pt x="50" y="16"/>
                    </a:lnTo>
                    <a:lnTo>
                      <a:pt x="53" y="18"/>
                    </a:lnTo>
                    <a:lnTo>
                      <a:pt x="56" y="18"/>
                    </a:lnTo>
                    <a:lnTo>
                      <a:pt x="58" y="18"/>
                    </a:lnTo>
                    <a:lnTo>
                      <a:pt x="60" y="16"/>
                    </a:lnTo>
                    <a:lnTo>
                      <a:pt x="63" y="19"/>
                    </a:lnTo>
                    <a:lnTo>
                      <a:pt x="63" y="20"/>
                    </a:lnTo>
                    <a:lnTo>
                      <a:pt x="68" y="24"/>
                    </a:lnTo>
                    <a:lnTo>
                      <a:pt x="71" y="24"/>
                    </a:lnTo>
                    <a:lnTo>
                      <a:pt x="73" y="22"/>
                    </a:lnTo>
                    <a:lnTo>
                      <a:pt x="76" y="25"/>
                    </a:lnTo>
                    <a:lnTo>
                      <a:pt x="78" y="25"/>
                    </a:lnTo>
                    <a:lnTo>
                      <a:pt x="80" y="26"/>
                    </a:lnTo>
                    <a:lnTo>
                      <a:pt x="85" y="24"/>
                    </a:lnTo>
                    <a:lnTo>
                      <a:pt x="87" y="25"/>
                    </a:lnTo>
                    <a:lnTo>
                      <a:pt x="91" y="34"/>
                    </a:lnTo>
                    <a:lnTo>
                      <a:pt x="95" y="40"/>
                    </a:lnTo>
                    <a:lnTo>
                      <a:pt x="97" y="40"/>
                    </a:lnTo>
                    <a:lnTo>
                      <a:pt x="98" y="39"/>
                    </a:lnTo>
                    <a:lnTo>
                      <a:pt x="102" y="41"/>
                    </a:lnTo>
                    <a:lnTo>
                      <a:pt x="108" y="41"/>
                    </a:lnTo>
                    <a:lnTo>
                      <a:pt x="109" y="43"/>
                    </a:lnTo>
                    <a:lnTo>
                      <a:pt x="112" y="43"/>
                    </a:lnTo>
                    <a:lnTo>
                      <a:pt x="112" y="49"/>
                    </a:lnTo>
                    <a:lnTo>
                      <a:pt x="107" y="50"/>
                    </a:lnTo>
                    <a:lnTo>
                      <a:pt x="102" y="54"/>
                    </a:lnTo>
                    <a:lnTo>
                      <a:pt x="102" y="55"/>
                    </a:lnTo>
                    <a:lnTo>
                      <a:pt x="106" y="56"/>
                    </a:lnTo>
                    <a:lnTo>
                      <a:pt x="109" y="54"/>
                    </a:lnTo>
                    <a:lnTo>
                      <a:pt x="113" y="55"/>
                    </a:lnTo>
                    <a:lnTo>
                      <a:pt x="120" y="53"/>
                    </a:lnTo>
                    <a:lnTo>
                      <a:pt x="125" y="54"/>
                    </a:lnTo>
                    <a:lnTo>
                      <a:pt x="130" y="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5" name="Freeform 210">
                <a:extLst>
                  <a:ext uri="{FF2B5EF4-FFF2-40B4-BE49-F238E27FC236}">
                    <a16:creationId xmlns:a16="http://schemas.microsoft.com/office/drawing/2014/main" id="{B9727771-6794-81B0-4DEE-55D039287067}"/>
                  </a:ext>
                </a:extLst>
              </p:cNvPr>
              <p:cNvSpPr/>
              <p:nvPr/>
            </p:nvSpPr>
            <p:spPr bwMode="auto">
              <a:xfrm>
                <a:off x="1589088" y="2365375"/>
                <a:ext cx="1384300" cy="801687"/>
              </a:xfrm>
              <a:custGeom>
                <a:avLst/>
                <a:gdLst>
                  <a:gd name="T0" fmla="*/ 373 w 872"/>
                  <a:gd name="T1" fmla="*/ 448 h 505"/>
                  <a:gd name="T2" fmla="*/ 402 w 872"/>
                  <a:gd name="T3" fmla="*/ 434 h 505"/>
                  <a:gd name="T4" fmla="*/ 411 w 872"/>
                  <a:gd name="T5" fmla="*/ 431 h 505"/>
                  <a:gd name="T6" fmla="*/ 453 w 872"/>
                  <a:gd name="T7" fmla="*/ 423 h 505"/>
                  <a:gd name="T8" fmla="*/ 471 w 872"/>
                  <a:gd name="T9" fmla="*/ 435 h 505"/>
                  <a:gd name="T10" fmla="*/ 486 w 872"/>
                  <a:gd name="T11" fmla="*/ 424 h 505"/>
                  <a:gd name="T12" fmla="*/ 516 w 872"/>
                  <a:gd name="T13" fmla="*/ 409 h 505"/>
                  <a:gd name="T14" fmla="*/ 544 w 872"/>
                  <a:gd name="T15" fmla="*/ 415 h 505"/>
                  <a:gd name="T16" fmla="*/ 566 w 872"/>
                  <a:gd name="T17" fmla="*/ 421 h 505"/>
                  <a:gd name="T18" fmla="*/ 591 w 872"/>
                  <a:gd name="T19" fmla="*/ 437 h 505"/>
                  <a:gd name="T20" fmla="*/ 592 w 872"/>
                  <a:gd name="T21" fmla="*/ 469 h 505"/>
                  <a:gd name="T22" fmla="*/ 603 w 872"/>
                  <a:gd name="T23" fmla="*/ 492 h 505"/>
                  <a:gd name="T24" fmla="*/ 624 w 872"/>
                  <a:gd name="T25" fmla="*/ 493 h 505"/>
                  <a:gd name="T26" fmla="*/ 623 w 872"/>
                  <a:gd name="T27" fmla="*/ 448 h 505"/>
                  <a:gd name="T28" fmla="*/ 625 w 872"/>
                  <a:gd name="T29" fmla="*/ 387 h 505"/>
                  <a:gd name="T30" fmla="*/ 647 w 872"/>
                  <a:gd name="T31" fmla="*/ 373 h 505"/>
                  <a:gd name="T32" fmla="*/ 677 w 872"/>
                  <a:gd name="T33" fmla="*/ 350 h 505"/>
                  <a:gd name="T34" fmla="*/ 693 w 872"/>
                  <a:gd name="T35" fmla="*/ 327 h 505"/>
                  <a:gd name="T36" fmla="*/ 708 w 872"/>
                  <a:gd name="T37" fmla="*/ 318 h 505"/>
                  <a:gd name="T38" fmla="*/ 713 w 872"/>
                  <a:gd name="T39" fmla="*/ 312 h 505"/>
                  <a:gd name="T40" fmla="*/ 695 w 872"/>
                  <a:gd name="T41" fmla="*/ 288 h 505"/>
                  <a:gd name="T42" fmla="*/ 710 w 872"/>
                  <a:gd name="T43" fmla="*/ 283 h 505"/>
                  <a:gd name="T44" fmla="*/ 707 w 872"/>
                  <a:gd name="T45" fmla="*/ 271 h 505"/>
                  <a:gd name="T46" fmla="*/ 715 w 872"/>
                  <a:gd name="T47" fmla="*/ 243 h 505"/>
                  <a:gd name="T48" fmla="*/ 720 w 872"/>
                  <a:gd name="T49" fmla="*/ 273 h 505"/>
                  <a:gd name="T50" fmla="*/ 725 w 872"/>
                  <a:gd name="T51" fmla="*/ 250 h 505"/>
                  <a:gd name="T52" fmla="*/ 739 w 872"/>
                  <a:gd name="T53" fmla="*/ 257 h 505"/>
                  <a:gd name="T54" fmla="*/ 753 w 872"/>
                  <a:gd name="T55" fmla="*/ 234 h 505"/>
                  <a:gd name="T56" fmla="*/ 783 w 872"/>
                  <a:gd name="T57" fmla="*/ 214 h 505"/>
                  <a:gd name="T58" fmla="*/ 810 w 872"/>
                  <a:gd name="T59" fmla="*/ 209 h 505"/>
                  <a:gd name="T60" fmla="*/ 810 w 872"/>
                  <a:gd name="T61" fmla="*/ 184 h 505"/>
                  <a:gd name="T62" fmla="*/ 836 w 872"/>
                  <a:gd name="T63" fmla="*/ 160 h 505"/>
                  <a:gd name="T64" fmla="*/ 863 w 872"/>
                  <a:gd name="T65" fmla="*/ 154 h 505"/>
                  <a:gd name="T66" fmla="*/ 866 w 872"/>
                  <a:gd name="T67" fmla="*/ 138 h 505"/>
                  <a:gd name="T68" fmla="*/ 850 w 872"/>
                  <a:gd name="T69" fmla="*/ 97 h 505"/>
                  <a:gd name="T70" fmla="*/ 820 w 872"/>
                  <a:gd name="T71" fmla="*/ 133 h 505"/>
                  <a:gd name="T72" fmla="*/ 739 w 872"/>
                  <a:gd name="T73" fmla="*/ 154 h 505"/>
                  <a:gd name="T74" fmla="*/ 639 w 872"/>
                  <a:gd name="T75" fmla="*/ 175 h 505"/>
                  <a:gd name="T76" fmla="*/ 530 w 872"/>
                  <a:gd name="T77" fmla="*/ 63 h 505"/>
                  <a:gd name="T78" fmla="*/ 494 w 872"/>
                  <a:gd name="T79" fmla="*/ 48 h 505"/>
                  <a:gd name="T80" fmla="*/ 81 w 872"/>
                  <a:gd name="T81" fmla="*/ 10 h 505"/>
                  <a:gd name="T82" fmla="*/ 70 w 872"/>
                  <a:gd name="T83" fmla="*/ 40 h 505"/>
                  <a:gd name="T84" fmla="*/ 67 w 872"/>
                  <a:gd name="T85" fmla="*/ 34 h 505"/>
                  <a:gd name="T86" fmla="*/ 45 w 872"/>
                  <a:gd name="T87" fmla="*/ 12 h 505"/>
                  <a:gd name="T88" fmla="*/ 41 w 872"/>
                  <a:gd name="T89" fmla="*/ 51 h 505"/>
                  <a:gd name="T90" fmla="*/ 56 w 872"/>
                  <a:gd name="T91" fmla="*/ 69 h 505"/>
                  <a:gd name="T92" fmla="*/ 30 w 872"/>
                  <a:gd name="T93" fmla="*/ 94 h 505"/>
                  <a:gd name="T94" fmla="*/ 8 w 872"/>
                  <a:gd name="T95" fmla="*/ 155 h 505"/>
                  <a:gd name="T96" fmla="*/ 0 w 872"/>
                  <a:gd name="T97" fmla="*/ 194 h 505"/>
                  <a:gd name="T98" fmla="*/ 10 w 872"/>
                  <a:gd name="T99" fmla="*/ 242 h 505"/>
                  <a:gd name="T100" fmla="*/ 21 w 872"/>
                  <a:gd name="T101" fmla="*/ 255 h 505"/>
                  <a:gd name="T102" fmla="*/ 18 w 872"/>
                  <a:gd name="T103" fmla="*/ 269 h 505"/>
                  <a:gd name="T104" fmla="*/ 27 w 872"/>
                  <a:gd name="T105" fmla="*/ 305 h 505"/>
                  <a:gd name="T106" fmla="*/ 48 w 872"/>
                  <a:gd name="T107" fmla="*/ 323 h 505"/>
                  <a:gd name="T108" fmla="*/ 75 w 872"/>
                  <a:gd name="T109" fmla="*/ 357 h 505"/>
                  <a:gd name="T110" fmla="*/ 244 w 872"/>
                  <a:gd name="T111" fmla="*/ 389 h 505"/>
                  <a:gd name="T112" fmla="*/ 259 w 872"/>
                  <a:gd name="T113" fmla="*/ 410 h 505"/>
                  <a:gd name="T114" fmla="*/ 269 w 872"/>
                  <a:gd name="T115" fmla="*/ 427 h 505"/>
                  <a:gd name="T116" fmla="*/ 289 w 872"/>
                  <a:gd name="T117" fmla="*/ 423 h 505"/>
                  <a:gd name="T118" fmla="*/ 319 w 872"/>
                  <a:gd name="T119" fmla="*/ 430 h 505"/>
                  <a:gd name="T120" fmla="*/ 335 w 872"/>
                  <a:gd name="T121" fmla="*/ 467 h 505"/>
                  <a:gd name="T122" fmla="*/ 361 w 872"/>
                  <a:gd name="T123" fmla="*/ 485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2" h="505">
                    <a:moveTo>
                      <a:pt x="361" y="485"/>
                    </a:moveTo>
                    <a:lnTo>
                      <a:pt x="360" y="484"/>
                    </a:lnTo>
                    <a:lnTo>
                      <a:pt x="360" y="477"/>
                    </a:lnTo>
                    <a:lnTo>
                      <a:pt x="359" y="475"/>
                    </a:lnTo>
                    <a:lnTo>
                      <a:pt x="361" y="470"/>
                    </a:lnTo>
                    <a:lnTo>
                      <a:pt x="363" y="465"/>
                    </a:lnTo>
                    <a:lnTo>
                      <a:pt x="365" y="463"/>
                    </a:lnTo>
                    <a:lnTo>
                      <a:pt x="364" y="457"/>
                    </a:lnTo>
                    <a:lnTo>
                      <a:pt x="366" y="455"/>
                    </a:lnTo>
                    <a:lnTo>
                      <a:pt x="368" y="454"/>
                    </a:lnTo>
                    <a:lnTo>
                      <a:pt x="367" y="453"/>
                    </a:lnTo>
                    <a:lnTo>
                      <a:pt x="371" y="447"/>
                    </a:lnTo>
                    <a:lnTo>
                      <a:pt x="373" y="448"/>
                    </a:lnTo>
                    <a:lnTo>
                      <a:pt x="374" y="448"/>
                    </a:lnTo>
                    <a:lnTo>
                      <a:pt x="374" y="442"/>
                    </a:lnTo>
                    <a:lnTo>
                      <a:pt x="378" y="445"/>
                    </a:lnTo>
                    <a:lnTo>
                      <a:pt x="378" y="445"/>
                    </a:lnTo>
                    <a:lnTo>
                      <a:pt x="376" y="443"/>
                    </a:lnTo>
                    <a:lnTo>
                      <a:pt x="381" y="440"/>
                    </a:lnTo>
                    <a:lnTo>
                      <a:pt x="382" y="441"/>
                    </a:lnTo>
                    <a:lnTo>
                      <a:pt x="384" y="440"/>
                    </a:lnTo>
                    <a:lnTo>
                      <a:pt x="387" y="442"/>
                    </a:lnTo>
                    <a:lnTo>
                      <a:pt x="388" y="441"/>
                    </a:lnTo>
                    <a:lnTo>
                      <a:pt x="390" y="442"/>
                    </a:lnTo>
                    <a:lnTo>
                      <a:pt x="396" y="439"/>
                    </a:lnTo>
                    <a:lnTo>
                      <a:pt x="402" y="434"/>
                    </a:lnTo>
                    <a:lnTo>
                      <a:pt x="404" y="434"/>
                    </a:lnTo>
                    <a:lnTo>
                      <a:pt x="405" y="433"/>
                    </a:lnTo>
                    <a:lnTo>
                      <a:pt x="404" y="431"/>
                    </a:lnTo>
                    <a:lnTo>
                      <a:pt x="404" y="428"/>
                    </a:lnTo>
                    <a:lnTo>
                      <a:pt x="400" y="416"/>
                    </a:lnTo>
                    <a:lnTo>
                      <a:pt x="406" y="424"/>
                    </a:lnTo>
                    <a:lnTo>
                      <a:pt x="406" y="424"/>
                    </a:lnTo>
                    <a:lnTo>
                      <a:pt x="409" y="423"/>
                    </a:lnTo>
                    <a:lnTo>
                      <a:pt x="410" y="416"/>
                    </a:lnTo>
                    <a:lnTo>
                      <a:pt x="413" y="425"/>
                    </a:lnTo>
                    <a:lnTo>
                      <a:pt x="411" y="427"/>
                    </a:lnTo>
                    <a:lnTo>
                      <a:pt x="412" y="428"/>
                    </a:lnTo>
                    <a:lnTo>
                      <a:pt x="411" y="431"/>
                    </a:lnTo>
                    <a:lnTo>
                      <a:pt x="412" y="430"/>
                    </a:lnTo>
                    <a:lnTo>
                      <a:pt x="416" y="426"/>
                    </a:lnTo>
                    <a:lnTo>
                      <a:pt x="418" y="426"/>
                    </a:lnTo>
                    <a:lnTo>
                      <a:pt x="420" y="425"/>
                    </a:lnTo>
                    <a:lnTo>
                      <a:pt x="425" y="424"/>
                    </a:lnTo>
                    <a:lnTo>
                      <a:pt x="430" y="424"/>
                    </a:lnTo>
                    <a:lnTo>
                      <a:pt x="438" y="426"/>
                    </a:lnTo>
                    <a:lnTo>
                      <a:pt x="439" y="427"/>
                    </a:lnTo>
                    <a:lnTo>
                      <a:pt x="447" y="427"/>
                    </a:lnTo>
                    <a:lnTo>
                      <a:pt x="448" y="427"/>
                    </a:lnTo>
                    <a:lnTo>
                      <a:pt x="448" y="427"/>
                    </a:lnTo>
                    <a:lnTo>
                      <a:pt x="448" y="424"/>
                    </a:lnTo>
                    <a:lnTo>
                      <a:pt x="453" y="423"/>
                    </a:lnTo>
                    <a:lnTo>
                      <a:pt x="456" y="424"/>
                    </a:lnTo>
                    <a:lnTo>
                      <a:pt x="455" y="426"/>
                    </a:lnTo>
                    <a:lnTo>
                      <a:pt x="457" y="425"/>
                    </a:lnTo>
                    <a:lnTo>
                      <a:pt x="460" y="427"/>
                    </a:lnTo>
                    <a:lnTo>
                      <a:pt x="460" y="430"/>
                    </a:lnTo>
                    <a:lnTo>
                      <a:pt x="460" y="430"/>
                    </a:lnTo>
                    <a:lnTo>
                      <a:pt x="463" y="430"/>
                    </a:lnTo>
                    <a:lnTo>
                      <a:pt x="465" y="432"/>
                    </a:lnTo>
                    <a:lnTo>
                      <a:pt x="462" y="434"/>
                    </a:lnTo>
                    <a:lnTo>
                      <a:pt x="464" y="434"/>
                    </a:lnTo>
                    <a:lnTo>
                      <a:pt x="467" y="435"/>
                    </a:lnTo>
                    <a:lnTo>
                      <a:pt x="470" y="437"/>
                    </a:lnTo>
                    <a:lnTo>
                      <a:pt x="471" y="435"/>
                    </a:lnTo>
                    <a:lnTo>
                      <a:pt x="473" y="433"/>
                    </a:lnTo>
                    <a:lnTo>
                      <a:pt x="478" y="435"/>
                    </a:lnTo>
                    <a:lnTo>
                      <a:pt x="478" y="437"/>
                    </a:lnTo>
                    <a:lnTo>
                      <a:pt x="479" y="437"/>
                    </a:lnTo>
                    <a:lnTo>
                      <a:pt x="479" y="433"/>
                    </a:lnTo>
                    <a:lnTo>
                      <a:pt x="477" y="430"/>
                    </a:lnTo>
                    <a:lnTo>
                      <a:pt x="483" y="430"/>
                    </a:lnTo>
                    <a:lnTo>
                      <a:pt x="485" y="433"/>
                    </a:lnTo>
                    <a:lnTo>
                      <a:pt x="484" y="431"/>
                    </a:lnTo>
                    <a:lnTo>
                      <a:pt x="484" y="427"/>
                    </a:lnTo>
                    <a:lnTo>
                      <a:pt x="488" y="425"/>
                    </a:lnTo>
                    <a:lnTo>
                      <a:pt x="487" y="425"/>
                    </a:lnTo>
                    <a:lnTo>
                      <a:pt x="486" y="424"/>
                    </a:lnTo>
                    <a:lnTo>
                      <a:pt x="485" y="425"/>
                    </a:lnTo>
                    <a:lnTo>
                      <a:pt x="482" y="426"/>
                    </a:lnTo>
                    <a:lnTo>
                      <a:pt x="482" y="421"/>
                    </a:lnTo>
                    <a:lnTo>
                      <a:pt x="485" y="418"/>
                    </a:lnTo>
                    <a:lnTo>
                      <a:pt x="490" y="417"/>
                    </a:lnTo>
                    <a:lnTo>
                      <a:pt x="492" y="415"/>
                    </a:lnTo>
                    <a:lnTo>
                      <a:pt x="502" y="412"/>
                    </a:lnTo>
                    <a:lnTo>
                      <a:pt x="506" y="413"/>
                    </a:lnTo>
                    <a:lnTo>
                      <a:pt x="507" y="412"/>
                    </a:lnTo>
                    <a:lnTo>
                      <a:pt x="509" y="412"/>
                    </a:lnTo>
                    <a:lnTo>
                      <a:pt x="510" y="411"/>
                    </a:lnTo>
                    <a:lnTo>
                      <a:pt x="512" y="408"/>
                    </a:lnTo>
                    <a:lnTo>
                      <a:pt x="516" y="409"/>
                    </a:lnTo>
                    <a:lnTo>
                      <a:pt x="515" y="411"/>
                    </a:lnTo>
                    <a:lnTo>
                      <a:pt x="515" y="412"/>
                    </a:lnTo>
                    <a:lnTo>
                      <a:pt x="517" y="415"/>
                    </a:lnTo>
                    <a:lnTo>
                      <a:pt x="520" y="413"/>
                    </a:lnTo>
                    <a:lnTo>
                      <a:pt x="524" y="413"/>
                    </a:lnTo>
                    <a:lnTo>
                      <a:pt x="527" y="412"/>
                    </a:lnTo>
                    <a:lnTo>
                      <a:pt x="529" y="413"/>
                    </a:lnTo>
                    <a:lnTo>
                      <a:pt x="532" y="413"/>
                    </a:lnTo>
                    <a:lnTo>
                      <a:pt x="534" y="413"/>
                    </a:lnTo>
                    <a:lnTo>
                      <a:pt x="537" y="412"/>
                    </a:lnTo>
                    <a:lnTo>
                      <a:pt x="542" y="412"/>
                    </a:lnTo>
                    <a:lnTo>
                      <a:pt x="544" y="415"/>
                    </a:lnTo>
                    <a:lnTo>
                      <a:pt x="544" y="415"/>
                    </a:lnTo>
                    <a:lnTo>
                      <a:pt x="546" y="416"/>
                    </a:lnTo>
                    <a:lnTo>
                      <a:pt x="546" y="415"/>
                    </a:lnTo>
                    <a:lnTo>
                      <a:pt x="550" y="415"/>
                    </a:lnTo>
                    <a:lnTo>
                      <a:pt x="550" y="417"/>
                    </a:lnTo>
                    <a:lnTo>
                      <a:pt x="553" y="419"/>
                    </a:lnTo>
                    <a:lnTo>
                      <a:pt x="553" y="420"/>
                    </a:lnTo>
                    <a:lnTo>
                      <a:pt x="554" y="421"/>
                    </a:lnTo>
                    <a:lnTo>
                      <a:pt x="556" y="424"/>
                    </a:lnTo>
                    <a:lnTo>
                      <a:pt x="557" y="426"/>
                    </a:lnTo>
                    <a:lnTo>
                      <a:pt x="561" y="425"/>
                    </a:lnTo>
                    <a:lnTo>
                      <a:pt x="566" y="421"/>
                    </a:lnTo>
                    <a:lnTo>
                      <a:pt x="566" y="421"/>
                    </a:lnTo>
                    <a:lnTo>
                      <a:pt x="566" y="421"/>
                    </a:lnTo>
                    <a:lnTo>
                      <a:pt x="569" y="419"/>
                    </a:lnTo>
                    <a:lnTo>
                      <a:pt x="573" y="418"/>
                    </a:lnTo>
                    <a:lnTo>
                      <a:pt x="575" y="420"/>
                    </a:lnTo>
                    <a:lnTo>
                      <a:pt x="579" y="421"/>
                    </a:lnTo>
                    <a:lnTo>
                      <a:pt x="581" y="427"/>
                    </a:lnTo>
                    <a:lnTo>
                      <a:pt x="582" y="428"/>
                    </a:lnTo>
                    <a:lnTo>
                      <a:pt x="583" y="428"/>
                    </a:lnTo>
                    <a:lnTo>
                      <a:pt x="584" y="432"/>
                    </a:lnTo>
                    <a:lnTo>
                      <a:pt x="586" y="433"/>
                    </a:lnTo>
                    <a:lnTo>
                      <a:pt x="588" y="433"/>
                    </a:lnTo>
                    <a:lnTo>
                      <a:pt x="588" y="435"/>
                    </a:lnTo>
                    <a:lnTo>
                      <a:pt x="589" y="437"/>
                    </a:lnTo>
                    <a:lnTo>
                      <a:pt x="591" y="437"/>
                    </a:lnTo>
                    <a:lnTo>
                      <a:pt x="594" y="441"/>
                    </a:lnTo>
                    <a:lnTo>
                      <a:pt x="592" y="445"/>
                    </a:lnTo>
                    <a:lnTo>
                      <a:pt x="591" y="453"/>
                    </a:lnTo>
                    <a:lnTo>
                      <a:pt x="588" y="458"/>
                    </a:lnTo>
                    <a:lnTo>
                      <a:pt x="588" y="460"/>
                    </a:lnTo>
                    <a:lnTo>
                      <a:pt x="589" y="461"/>
                    </a:lnTo>
                    <a:lnTo>
                      <a:pt x="589" y="460"/>
                    </a:lnTo>
                    <a:lnTo>
                      <a:pt x="589" y="458"/>
                    </a:lnTo>
                    <a:lnTo>
                      <a:pt x="591" y="456"/>
                    </a:lnTo>
                    <a:lnTo>
                      <a:pt x="595" y="457"/>
                    </a:lnTo>
                    <a:lnTo>
                      <a:pt x="595" y="462"/>
                    </a:lnTo>
                    <a:lnTo>
                      <a:pt x="591" y="467"/>
                    </a:lnTo>
                    <a:lnTo>
                      <a:pt x="592" y="469"/>
                    </a:lnTo>
                    <a:lnTo>
                      <a:pt x="592" y="471"/>
                    </a:lnTo>
                    <a:lnTo>
                      <a:pt x="595" y="474"/>
                    </a:lnTo>
                    <a:lnTo>
                      <a:pt x="596" y="474"/>
                    </a:lnTo>
                    <a:lnTo>
                      <a:pt x="596" y="472"/>
                    </a:lnTo>
                    <a:lnTo>
                      <a:pt x="598" y="475"/>
                    </a:lnTo>
                    <a:lnTo>
                      <a:pt x="605" y="472"/>
                    </a:lnTo>
                    <a:lnTo>
                      <a:pt x="599" y="478"/>
                    </a:lnTo>
                    <a:lnTo>
                      <a:pt x="599" y="480"/>
                    </a:lnTo>
                    <a:lnTo>
                      <a:pt x="598" y="482"/>
                    </a:lnTo>
                    <a:lnTo>
                      <a:pt x="598" y="483"/>
                    </a:lnTo>
                    <a:lnTo>
                      <a:pt x="602" y="485"/>
                    </a:lnTo>
                    <a:lnTo>
                      <a:pt x="603" y="489"/>
                    </a:lnTo>
                    <a:lnTo>
                      <a:pt x="603" y="492"/>
                    </a:lnTo>
                    <a:lnTo>
                      <a:pt x="603" y="493"/>
                    </a:lnTo>
                    <a:lnTo>
                      <a:pt x="606" y="493"/>
                    </a:lnTo>
                    <a:lnTo>
                      <a:pt x="607" y="496"/>
                    </a:lnTo>
                    <a:lnTo>
                      <a:pt x="607" y="498"/>
                    </a:lnTo>
                    <a:lnTo>
                      <a:pt x="612" y="502"/>
                    </a:lnTo>
                    <a:lnTo>
                      <a:pt x="612" y="502"/>
                    </a:lnTo>
                    <a:lnTo>
                      <a:pt x="612" y="502"/>
                    </a:lnTo>
                    <a:lnTo>
                      <a:pt x="613" y="504"/>
                    </a:lnTo>
                    <a:lnTo>
                      <a:pt x="616" y="505"/>
                    </a:lnTo>
                    <a:lnTo>
                      <a:pt x="620" y="504"/>
                    </a:lnTo>
                    <a:lnTo>
                      <a:pt x="620" y="499"/>
                    </a:lnTo>
                    <a:lnTo>
                      <a:pt x="623" y="497"/>
                    </a:lnTo>
                    <a:lnTo>
                      <a:pt x="624" y="493"/>
                    </a:lnTo>
                    <a:lnTo>
                      <a:pt x="626" y="489"/>
                    </a:lnTo>
                    <a:lnTo>
                      <a:pt x="626" y="485"/>
                    </a:lnTo>
                    <a:lnTo>
                      <a:pt x="627" y="484"/>
                    </a:lnTo>
                    <a:lnTo>
                      <a:pt x="627" y="479"/>
                    </a:lnTo>
                    <a:lnTo>
                      <a:pt x="626" y="478"/>
                    </a:lnTo>
                    <a:lnTo>
                      <a:pt x="628" y="476"/>
                    </a:lnTo>
                    <a:lnTo>
                      <a:pt x="627" y="472"/>
                    </a:lnTo>
                    <a:lnTo>
                      <a:pt x="624" y="470"/>
                    </a:lnTo>
                    <a:lnTo>
                      <a:pt x="623" y="461"/>
                    </a:lnTo>
                    <a:lnTo>
                      <a:pt x="621" y="458"/>
                    </a:lnTo>
                    <a:lnTo>
                      <a:pt x="621" y="454"/>
                    </a:lnTo>
                    <a:lnTo>
                      <a:pt x="623" y="450"/>
                    </a:lnTo>
                    <a:lnTo>
                      <a:pt x="623" y="448"/>
                    </a:lnTo>
                    <a:lnTo>
                      <a:pt x="620" y="446"/>
                    </a:lnTo>
                    <a:lnTo>
                      <a:pt x="618" y="438"/>
                    </a:lnTo>
                    <a:lnTo>
                      <a:pt x="617" y="435"/>
                    </a:lnTo>
                    <a:lnTo>
                      <a:pt x="617" y="428"/>
                    </a:lnTo>
                    <a:lnTo>
                      <a:pt x="614" y="425"/>
                    </a:lnTo>
                    <a:lnTo>
                      <a:pt x="616" y="418"/>
                    </a:lnTo>
                    <a:lnTo>
                      <a:pt x="616" y="413"/>
                    </a:lnTo>
                    <a:lnTo>
                      <a:pt x="616" y="404"/>
                    </a:lnTo>
                    <a:lnTo>
                      <a:pt x="616" y="398"/>
                    </a:lnTo>
                    <a:lnTo>
                      <a:pt x="618" y="394"/>
                    </a:lnTo>
                    <a:lnTo>
                      <a:pt x="621" y="389"/>
                    </a:lnTo>
                    <a:lnTo>
                      <a:pt x="624" y="389"/>
                    </a:lnTo>
                    <a:lnTo>
                      <a:pt x="625" y="387"/>
                    </a:lnTo>
                    <a:lnTo>
                      <a:pt x="627" y="387"/>
                    </a:lnTo>
                    <a:lnTo>
                      <a:pt x="628" y="384"/>
                    </a:lnTo>
                    <a:lnTo>
                      <a:pt x="628" y="382"/>
                    </a:lnTo>
                    <a:lnTo>
                      <a:pt x="626" y="381"/>
                    </a:lnTo>
                    <a:lnTo>
                      <a:pt x="629" y="380"/>
                    </a:lnTo>
                    <a:lnTo>
                      <a:pt x="632" y="380"/>
                    </a:lnTo>
                    <a:lnTo>
                      <a:pt x="633" y="377"/>
                    </a:lnTo>
                    <a:lnTo>
                      <a:pt x="636" y="377"/>
                    </a:lnTo>
                    <a:lnTo>
                      <a:pt x="636" y="376"/>
                    </a:lnTo>
                    <a:lnTo>
                      <a:pt x="642" y="375"/>
                    </a:lnTo>
                    <a:lnTo>
                      <a:pt x="643" y="373"/>
                    </a:lnTo>
                    <a:lnTo>
                      <a:pt x="647" y="374"/>
                    </a:lnTo>
                    <a:lnTo>
                      <a:pt x="647" y="373"/>
                    </a:lnTo>
                    <a:lnTo>
                      <a:pt x="650" y="372"/>
                    </a:lnTo>
                    <a:lnTo>
                      <a:pt x="651" y="372"/>
                    </a:lnTo>
                    <a:lnTo>
                      <a:pt x="653" y="371"/>
                    </a:lnTo>
                    <a:lnTo>
                      <a:pt x="654" y="367"/>
                    </a:lnTo>
                    <a:lnTo>
                      <a:pt x="656" y="368"/>
                    </a:lnTo>
                    <a:lnTo>
                      <a:pt x="657" y="366"/>
                    </a:lnTo>
                    <a:lnTo>
                      <a:pt x="657" y="365"/>
                    </a:lnTo>
                    <a:lnTo>
                      <a:pt x="663" y="357"/>
                    </a:lnTo>
                    <a:lnTo>
                      <a:pt x="666" y="354"/>
                    </a:lnTo>
                    <a:lnTo>
                      <a:pt x="672" y="353"/>
                    </a:lnTo>
                    <a:lnTo>
                      <a:pt x="673" y="354"/>
                    </a:lnTo>
                    <a:lnTo>
                      <a:pt x="673" y="354"/>
                    </a:lnTo>
                    <a:lnTo>
                      <a:pt x="677" y="350"/>
                    </a:lnTo>
                    <a:lnTo>
                      <a:pt x="684" y="343"/>
                    </a:lnTo>
                    <a:lnTo>
                      <a:pt x="692" y="339"/>
                    </a:lnTo>
                    <a:lnTo>
                      <a:pt x="695" y="338"/>
                    </a:lnTo>
                    <a:lnTo>
                      <a:pt x="696" y="338"/>
                    </a:lnTo>
                    <a:lnTo>
                      <a:pt x="696" y="338"/>
                    </a:lnTo>
                    <a:lnTo>
                      <a:pt x="688" y="331"/>
                    </a:lnTo>
                    <a:lnTo>
                      <a:pt x="696" y="335"/>
                    </a:lnTo>
                    <a:lnTo>
                      <a:pt x="699" y="334"/>
                    </a:lnTo>
                    <a:lnTo>
                      <a:pt x="699" y="332"/>
                    </a:lnTo>
                    <a:lnTo>
                      <a:pt x="700" y="331"/>
                    </a:lnTo>
                    <a:lnTo>
                      <a:pt x="700" y="331"/>
                    </a:lnTo>
                    <a:lnTo>
                      <a:pt x="696" y="331"/>
                    </a:lnTo>
                    <a:lnTo>
                      <a:pt x="693" y="327"/>
                    </a:lnTo>
                    <a:lnTo>
                      <a:pt x="699" y="327"/>
                    </a:lnTo>
                    <a:lnTo>
                      <a:pt x="700" y="328"/>
                    </a:lnTo>
                    <a:lnTo>
                      <a:pt x="701" y="327"/>
                    </a:lnTo>
                    <a:lnTo>
                      <a:pt x="702" y="321"/>
                    </a:lnTo>
                    <a:lnTo>
                      <a:pt x="705" y="328"/>
                    </a:lnTo>
                    <a:lnTo>
                      <a:pt x="706" y="328"/>
                    </a:lnTo>
                    <a:lnTo>
                      <a:pt x="708" y="329"/>
                    </a:lnTo>
                    <a:lnTo>
                      <a:pt x="708" y="328"/>
                    </a:lnTo>
                    <a:lnTo>
                      <a:pt x="709" y="325"/>
                    </a:lnTo>
                    <a:lnTo>
                      <a:pt x="711" y="324"/>
                    </a:lnTo>
                    <a:lnTo>
                      <a:pt x="711" y="324"/>
                    </a:lnTo>
                    <a:lnTo>
                      <a:pt x="709" y="323"/>
                    </a:lnTo>
                    <a:lnTo>
                      <a:pt x="708" y="318"/>
                    </a:lnTo>
                    <a:lnTo>
                      <a:pt x="708" y="318"/>
                    </a:lnTo>
                    <a:lnTo>
                      <a:pt x="702" y="320"/>
                    </a:lnTo>
                    <a:lnTo>
                      <a:pt x="696" y="321"/>
                    </a:lnTo>
                    <a:lnTo>
                      <a:pt x="699" y="317"/>
                    </a:lnTo>
                    <a:lnTo>
                      <a:pt x="699" y="313"/>
                    </a:lnTo>
                    <a:lnTo>
                      <a:pt x="701" y="310"/>
                    </a:lnTo>
                    <a:lnTo>
                      <a:pt x="703" y="315"/>
                    </a:lnTo>
                    <a:lnTo>
                      <a:pt x="703" y="315"/>
                    </a:lnTo>
                    <a:lnTo>
                      <a:pt x="706" y="314"/>
                    </a:lnTo>
                    <a:lnTo>
                      <a:pt x="709" y="313"/>
                    </a:lnTo>
                    <a:lnTo>
                      <a:pt x="710" y="312"/>
                    </a:lnTo>
                    <a:lnTo>
                      <a:pt x="711" y="312"/>
                    </a:lnTo>
                    <a:lnTo>
                      <a:pt x="713" y="312"/>
                    </a:lnTo>
                    <a:lnTo>
                      <a:pt x="711" y="309"/>
                    </a:lnTo>
                    <a:lnTo>
                      <a:pt x="710" y="307"/>
                    </a:lnTo>
                    <a:lnTo>
                      <a:pt x="710" y="303"/>
                    </a:lnTo>
                    <a:lnTo>
                      <a:pt x="713" y="305"/>
                    </a:lnTo>
                    <a:lnTo>
                      <a:pt x="714" y="303"/>
                    </a:lnTo>
                    <a:lnTo>
                      <a:pt x="713" y="301"/>
                    </a:lnTo>
                    <a:lnTo>
                      <a:pt x="713" y="300"/>
                    </a:lnTo>
                    <a:lnTo>
                      <a:pt x="710" y="301"/>
                    </a:lnTo>
                    <a:lnTo>
                      <a:pt x="707" y="300"/>
                    </a:lnTo>
                    <a:lnTo>
                      <a:pt x="706" y="296"/>
                    </a:lnTo>
                    <a:lnTo>
                      <a:pt x="705" y="296"/>
                    </a:lnTo>
                    <a:lnTo>
                      <a:pt x="701" y="295"/>
                    </a:lnTo>
                    <a:lnTo>
                      <a:pt x="695" y="288"/>
                    </a:lnTo>
                    <a:lnTo>
                      <a:pt x="702" y="292"/>
                    </a:lnTo>
                    <a:lnTo>
                      <a:pt x="706" y="292"/>
                    </a:lnTo>
                    <a:lnTo>
                      <a:pt x="702" y="290"/>
                    </a:lnTo>
                    <a:lnTo>
                      <a:pt x="709" y="291"/>
                    </a:lnTo>
                    <a:lnTo>
                      <a:pt x="709" y="290"/>
                    </a:lnTo>
                    <a:lnTo>
                      <a:pt x="710" y="290"/>
                    </a:lnTo>
                    <a:lnTo>
                      <a:pt x="709" y="288"/>
                    </a:lnTo>
                    <a:lnTo>
                      <a:pt x="706" y="286"/>
                    </a:lnTo>
                    <a:lnTo>
                      <a:pt x="703" y="279"/>
                    </a:lnTo>
                    <a:lnTo>
                      <a:pt x="708" y="281"/>
                    </a:lnTo>
                    <a:lnTo>
                      <a:pt x="709" y="284"/>
                    </a:lnTo>
                    <a:lnTo>
                      <a:pt x="709" y="284"/>
                    </a:lnTo>
                    <a:lnTo>
                      <a:pt x="710" y="283"/>
                    </a:lnTo>
                    <a:lnTo>
                      <a:pt x="710" y="280"/>
                    </a:lnTo>
                    <a:lnTo>
                      <a:pt x="708" y="279"/>
                    </a:lnTo>
                    <a:lnTo>
                      <a:pt x="705" y="276"/>
                    </a:lnTo>
                    <a:lnTo>
                      <a:pt x="701" y="273"/>
                    </a:lnTo>
                    <a:lnTo>
                      <a:pt x="699" y="271"/>
                    </a:lnTo>
                    <a:lnTo>
                      <a:pt x="696" y="270"/>
                    </a:lnTo>
                    <a:lnTo>
                      <a:pt x="696" y="266"/>
                    </a:lnTo>
                    <a:lnTo>
                      <a:pt x="706" y="255"/>
                    </a:lnTo>
                    <a:lnTo>
                      <a:pt x="700" y="266"/>
                    </a:lnTo>
                    <a:lnTo>
                      <a:pt x="700" y="266"/>
                    </a:lnTo>
                    <a:lnTo>
                      <a:pt x="701" y="268"/>
                    </a:lnTo>
                    <a:lnTo>
                      <a:pt x="703" y="271"/>
                    </a:lnTo>
                    <a:lnTo>
                      <a:pt x="707" y="271"/>
                    </a:lnTo>
                    <a:lnTo>
                      <a:pt x="709" y="275"/>
                    </a:lnTo>
                    <a:lnTo>
                      <a:pt x="709" y="270"/>
                    </a:lnTo>
                    <a:lnTo>
                      <a:pt x="709" y="268"/>
                    </a:lnTo>
                    <a:lnTo>
                      <a:pt x="709" y="265"/>
                    </a:lnTo>
                    <a:lnTo>
                      <a:pt x="709" y="264"/>
                    </a:lnTo>
                    <a:lnTo>
                      <a:pt x="709" y="259"/>
                    </a:lnTo>
                    <a:lnTo>
                      <a:pt x="710" y="257"/>
                    </a:lnTo>
                    <a:lnTo>
                      <a:pt x="707" y="254"/>
                    </a:lnTo>
                    <a:lnTo>
                      <a:pt x="710" y="254"/>
                    </a:lnTo>
                    <a:lnTo>
                      <a:pt x="713" y="253"/>
                    </a:lnTo>
                    <a:lnTo>
                      <a:pt x="715" y="250"/>
                    </a:lnTo>
                    <a:lnTo>
                      <a:pt x="716" y="249"/>
                    </a:lnTo>
                    <a:lnTo>
                      <a:pt x="715" y="243"/>
                    </a:lnTo>
                    <a:lnTo>
                      <a:pt x="720" y="249"/>
                    </a:lnTo>
                    <a:lnTo>
                      <a:pt x="718" y="251"/>
                    </a:lnTo>
                    <a:lnTo>
                      <a:pt x="720" y="253"/>
                    </a:lnTo>
                    <a:lnTo>
                      <a:pt x="716" y="255"/>
                    </a:lnTo>
                    <a:lnTo>
                      <a:pt x="715" y="257"/>
                    </a:lnTo>
                    <a:lnTo>
                      <a:pt x="717" y="262"/>
                    </a:lnTo>
                    <a:lnTo>
                      <a:pt x="716" y="266"/>
                    </a:lnTo>
                    <a:lnTo>
                      <a:pt x="714" y="270"/>
                    </a:lnTo>
                    <a:lnTo>
                      <a:pt x="714" y="271"/>
                    </a:lnTo>
                    <a:lnTo>
                      <a:pt x="716" y="273"/>
                    </a:lnTo>
                    <a:lnTo>
                      <a:pt x="717" y="271"/>
                    </a:lnTo>
                    <a:lnTo>
                      <a:pt x="718" y="273"/>
                    </a:lnTo>
                    <a:lnTo>
                      <a:pt x="720" y="273"/>
                    </a:lnTo>
                    <a:lnTo>
                      <a:pt x="720" y="276"/>
                    </a:lnTo>
                    <a:lnTo>
                      <a:pt x="718" y="277"/>
                    </a:lnTo>
                    <a:lnTo>
                      <a:pt x="720" y="278"/>
                    </a:lnTo>
                    <a:lnTo>
                      <a:pt x="724" y="278"/>
                    </a:lnTo>
                    <a:lnTo>
                      <a:pt x="725" y="276"/>
                    </a:lnTo>
                    <a:lnTo>
                      <a:pt x="729" y="275"/>
                    </a:lnTo>
                    <a:lnTo>
                      <a:pt x="731" y="269"/>
                    </a:lnTo>
                    <a:lnTo>
                      <a:pt x="731" y="265"/>
                    </a:lnTo>
                    <a:lnTo>
                      <a:pt x="730" y="261"/>
                    </a:lnTo>
                    <a:lnTo>
                      <a:pt x="728" y="259"/>
                    </a:lnTo>
                    <a:lnTo>
                      <a:pt x="728" y="255"/>
                    </a:lnTo>
                    <a:lnTo>
                      <a:pt x="727" y="254"/>
                    </a:lnTo>
                    <a:lnTo>
                      <a:pt x="725" y="250"/>
                    </a:lnTo>
                    <a:lnTo>
                      <a:pt x="728" y="247"/>
                    </a:lnTo>
                    <a:lnTo>
                      <a:pt x="730" y="243"/>
                    </a:lnTo>
                    <a:lnTo>
                      <a:pt x="740" y="239"/>
                    </a:lnTo>
                    <a:lnTo>
                      <a:pt x="730" y="249"/>
                    </a:lnTo>
                    <a:lnTo>
                      <a:pt x="730" y="250"/>
                    </a:lnTo>
                    <a:lnTo>
                      <a:pt x="731" y="253"/>
                    </a:lnTo>
                    <a:lnTo>
                      <a:pt x="733" y="255"/>
                    </a:lnTo>
                    <a:lnTo>
                      <a:pt x="736" y="255"/>
                    </a:lnTo>
                    <a:lnTo>
                      <a:pt x="738" y="257"/>
                    </a:lnTo>
                    <a:lnTo>
                      <a:pt x="738" y="257"/>
                    </a:lnTo>
                    <a:lnTo>
                      <a:pt x="738" y="257"/>
                    </a:lnTo>
                    <a:lnTo>
                      <a:pt x="738" y="258"/>
                    </a:lnTo>
                    <a:lnTo>
                      <a:pt x="739" y="257"/>
                    </a:lnTo>
                    <a:lnTo>
                      <a:pt x="739" y="254"/>
                    </a:lnTo>
                    <a:lnTo>
                      <a:pt x="742" y="254"/>
                    </a:lnTo>
                    <a:lnTo>
                      <a:pt x="743" y="253"/>
                    </a:lnTo>
                    <a:lnTo>
                      <a:pt x="744" y="253"/>
                    </a:lnTo>
                    <a:lnTo>
                      <a:pt x="746" y="248"/>
                    </a:lnTo>
                    <a:lnTo>
                      <a:pt x="747" y="246"/>
                    </a:lnTo>
                    <a:lnTo>
                      <a:pt x="748" y="246"/>
                    </a:lnTo>
                    <a:lnTo>
                      <a:pt x="750" y="243"/>
                    </a:lnTo>
                    <a:lnTo>
                      <a:pt x="751" y="241"/>
                    </a:lnTo>
                    <a:lnTo>
                      <a:pt x="750" y="240"/>
                    </a:lnTo>
                    <a:lnTo>
                      <a:pt x="752" y="237"/>
                    </a:lnTo>
                    <a:lnTo>
                      <a:pt x="752" y="236"/>
                    </a:lnTo>
                    <a:lnTo>
                      <a:pt x="753" y="234"/>
                    </a:lnTo>
                    <a:lnTo>
                      <a:pt x="753" y="233"/>
                    </a:lnTo>
                    <a:lnTo>
                      <a:pt x="751" y="232"/>
                    </a:lnTo>
                    <a:lnTo>
                      <a:pt x="750" y="228"/>
                    </a:lnTo>
                    <a:lnTo>
                      <a:pt x="754" y="226"/>
                    </a:lnTo>
                    <a:lnTo>
                      <a:pt x="754" y="224"/>
                    </a:lnTo>
                    <a:lnTo>
                      <a:pt x="758" y="221"/>
                    </a:lnTo>
                    <a:lnTo>
                      <a:pt x="760" y="220"/>
                    </a:lnTo>
                    <a:lnTo>
                      <a:pt x="765" y="218"/>
                    </a:lnTo>
                    <a:lnTo>
                      <a:pt x="768" y="218"/>
                    </a:lnTo>
                    <a:lnTo>
                      <a:pt x="773" y="214"/>
                    </a:lnTo>
                    <a:lnTo>
                      <a:pt x="776" y="214"/>
                    </a:lnTo>
                    <a:lnTo>
                      <a:pt x="777" y="215"/>
                    </a:lnTo>
                    <a:lnTo>
                      <a:pt x="783" y="214"/>
                    </a:lnTo>
                    <a:lnTo>
                      <a:pt x="785" y="215"/>
                    </a:lnTo>
                    <a:lnTo>
                      <a:pt x="789" y="214"/>
                    </a:lnTo>
                    <a:lnTo>
                      <a:pt x="796" y="214"/>
                    </a:lnTo>
                    <a:lnTo>
                      <a:pt x="795" y="213"/>
                    </a:lnTo>
                    <a:lnTo>
                      <a:pt x="796" y="209"/>
                    </a:lnTo>
                    <a:lnTo>
                      <a:pt x="796" y="203"/>
                    </a:lnTo>
                    <a:lnTo>
                      <a:pt x="802" y="209"/>
                    </a:lnTo>
                    <a:lnTo>
                      <a:pt x="802" y="212"/>
                    </a:lnTo>
                    <a:lnTo>
                      <a:pt x="802" y="213"/>
                    </a:lnTo>
                    <a:lnTo>
                      <a:pt x="802" y="213"/>
                    </a:lnTo>
                    <a:lnTo>
                      <a:pt x="804" y="211"/>
                    </a:lnTo>
                    <a:lnTo>
                      <a:pt x="807" y="204"/>
                    </a:lnTo>
                    <a:lnTo>
                      <a:pt x="810" y="209"/>
                    </a:lnTo>
                    <a:lnTo>
                      <a:pt x="810" y="211"/>
                    </a:lnTo>
                    <a:lnTo>
                      <a:pt x="811" y="211"/>
                    </a:lnTo>
                    <a:lnTo>
                      <a:pt x="817" y="207"/>
                    </a:lnTo>
                    <a:lnTo>
                      <a:pt x="811" y="207"/>
                    </a:lnTo>
                    <a:lnTo>
                      <a:pt x="810" y="204"/>
                    </a:lnTo>
                    <a:lnTo>
                      <a:pt x="809" y="200"/>
                    </a:lnTo>
                    <a:lnTo>
                      <a:pt x="804" y="198"/>
                    </a:lnTo>
                    <a:lnTo>
                      <a:pt x="804" y="195"/>
                    </a:lnTo>
                    <a:lnTo>
                      <a:pt x="810" y="190"/>
                    </a:lnTo>
                    <a:lnTo>
                      <a:pt x="810" y="190"/>
                    </a:lnTo>
                    <a:lnTo>
                      <a:pt x="807" y="190"/>
                    </a:lnTo>
                    <a:lnTo>
                      <a:pt x="807" y="185"/>
                    </a:lnTo>
                    <a:lnTo>
                      <a:pt x="810" y="184"/>
                    </a:lnTo>
                    <a:lnTo>
                      <a:pt x="811" y="182"/>
                    </a:lnTo>
                    <a:lnTo>
                      <a:pt x="812" y="181"/>
                    </a:lnTo>
                    <a:lnTo>
                      <a:pt x="814" y="175"/>
                    </a:lnTo>
                    <a:lnTo>
                      <a:pt x="820" y="170"/>
                    </a:lnTo>
                    <a:lnTo>
                      <a:pt x="822" y="166"/>
                    </a:lnTo>
                    <a:lnTo>
                      <a:pt x="824" y="166"/>
                    </a:lnTo>
                    <a:lnTo>
                      <a:pt x="827" y="161"/>
                    </a:lnTo>
                    <a:lnTo>
                      <a:pt x="828" y="166"/>
                    </a:lnTo>
                    <a:lnTo>
                      <a:pt x="828" y="166"/>
                    </a:lnTo>
                    <a:lnTo>
                      <a:pt x="829" y="165"/>
                    </a:lnTo>
                    <a:lnTo>
                      <a:pt x="833" y="159"/>
                    </a:lnTo>
                    <a:lnTo>
                      <a:pt x="833" y="163"/>
                    </a:lnTo>
                    <a:lnTo>
                      <a:pt x="836" y="160"/>
                    </a:lnTo>
                    <a:lnTo>
                      <a:pt x="837" y="161"/>
                    </a:lnTo>
                    <a:lnTo>
                      <a:pt x="837" y="161"/>
                    </a:lnTo>
                    <a:lnTo>
                      <a:pt x="841" y="156"/>
                    </a:lnTo>
                    <a:lnTo>
                      <a:pt x="849" y="147"/>
                    </a:lnTo>
                    <a:lnTo>
                      <a:pt x="846" y="155"/>
                    </a:lnTo>
                    <a:lnTo>
                      <a:pt x="847" y="156"/>
                    </a:lnTo>
                    <a:lnTo>
                      <a:pt x="848" y="156"/>
                    </a:lnTo>
                    <a:lnTo>
                      <a:pt x="850" y="153"/>
                    </a:lnTo>
                    <a:lnTo>
                      <a:pt x="856" y="153"/>
                    </a:lnTo>
                    <a:lnTo>
                      <a:pt x="856" y="156"/>
                    </a:lnTo>
                    <a:lnTo>
                      <a:pt x="857" y="156"/>
                    </a:lnTo>
                    <a:lnTo>
                      <a:pt x="859" y="153"/>
                    </a:lnTo>
                    <a:lnTo>
                      <a:pt x="863" y="154"/>
                    </a:lnTo>
                    <a:lnTo>
                      <a:pt x="864" y="153"/>
                    </a:lnTo>
                    <a:lnTo>
                      <a:pt x="866" y="152"/>
                    </a:lnTo>
                    <a:lnTo>
                      <a:pt x="869" y="152"/>
                    </a:lnTo>
                    <a:lnTo>
                      <a:pt x="872" y="150"/>
                    </a:lnTo>
                    <a:lnTo>
                      <a:pt x="871" y="148"/>
                    </a:lnTo>
                    <a:lnTo>
                      <a:pt x="872" y="145"/>
                    </a:lnTo>
                    <a:lnTo>
                      <a:pt x="866" y="143"/>
                    </a:lnTo>
                    <a:lnTo>
                      <a:pt x="866" y="143"/>
                    </a:lnTo>
                    <a:lnTo>
                      <a:pt x="866" y="143"/>
                    </a:lnTo>
                    <a:lnTo>
                      <a:pt x="862" y="139"/>
                    </a:lnTo>
                    <a:lnTo>
                      <a:pt x="865" y="140"/>
                    </a:lnTo>
                    <a:lnTo>
                      <a:pt x="866" y="139"/>
                    </a:lnTo>
                    <a:lnTo>
                      <a:pt x="866" y="138"/>
                    </a:lnTo>
                    <a:lnTo>
                      <a:pt x="866" y="136"/>
                    </a:lnTo>
                    <a:lnTo>
                      <a:pt x="866" y="133"/>
                    </a:lnTo>
                    <a:lnTo>
                      <a:pt x="865" y="132"/>
                    </a:lnTo>
                    <a:lnTo>
                      <a:pt x="864" y="131"/>
                    </a:lnTo>
                    <a:lnTo>
                      <a:pt x="863" y="131"/>
                    </a:lnTo>
                    <a:lnTo>
                      <a:pt x="864" y="128"/>
                    </a:lnTo>
                    <a:lnTo>
                      <a:pt x="866" y="108"/>
                    </a:lnTo>
                    <a:lnTo>
                      <a:pt x="866" y="104"/>
                    </a:lnTo>
                    <a:lnTo>
                      <a:pt x="862" y="100"/>
                    </a:lnTo>
                    <a:lnTo>
                      <a:pt x="861" y="100"/>
                    </a:lnTo>
                    <a:lnTo>
                      <a:pt x="856" y="99"/>
                    </a:lnTo>
                    <a:lnTo>
                      <a:pt x="852" y="100"/>
                    </a:lnTo>
                    <a:lnTo>
                      <a:pt x="850" y="97"/>
                    </a:lnTo>
                    <a:lnTo>
                      <a:pt x="849" y="96"/>
                    </a:lnTo>
                    <a:lnTo>
                      <a:pt x="849" y="96"/>
                    </a:lnTo>
                    <a:lnTo>
                      <a:pt x="847" y="99"/>
                    </a:lnTo>
                    <a:lnTo>
                      <a:pt x="846" y="102"/>
                    </a:lnTo>
                    <a:lnTo>
                      <a:pt x="840" y="108"/>
                    </a:lnTo>
                    <a:lnTo>
                      <a:pt x="837" y="110"/>
                    </a:lnTo>
                    <a:lnTo>
                      <a:pt x="837" y="114"/>
                    </a:lnTo>
                    <a:lnTo>
                      <a:pt x="833" y="116"/>
                    </a:lnTo>
                    <a:lnTo>
                      <a:pt x="833" y="118"/>
                    </a:lnTo>
                    <a:lnTo>
                      <a:pt x="832" y="122"/>
                    </a:lnTo>
                    <a:lnTo>
                      <a:pt x="827" y="128"/>
                    </a:lnTo>
                    <a:lnTo>
                      <a:pt x="825" y="128"/>
                    </a:lnTo>
                    <a:lnTo>
                      <a:pt x="820" y="133"/>
                    </a:lnTo>
                    <a:lnTo>
                      <a:pt x="820" y="136"/>
                    </a:lnTo>
                    <a:lnTo>
                      <a:pt x="817" y="137"/>
                    </a:lnTo>
                    <a:lnTo>
                      <a:pt x="814" y="137"/>
                    </a:lnTo>
                    <a:lnTo>
                      <a:pt x="812" y="137"/>
                    </a:lnTo>
                    <a:lnTo>
                      <a:pt x="811" y="138"/>
                    </a:lnTo>
                    <a:lnTo>
                      <a:pt x="810" y="138"/>
                    </a:lnTo>
                    <a:lnTo>
                      <a:pt x="806" y="141"/>
                    </a:lnTo>
                    <a:lnTo>
                      <a:pt x="760" y="140"/>
                    </a:lnTo>
                    <a:lnTo>
                      <a:pt x="755" y="141"/>
                    </a:lnTo>
                    <a:lnTo>
                      <a:pt x="753" y="144"/>
                    </a:lnTo>
                    <a:lnTo>
                      <a:pt x="750" y="145"/>
                    </a:lnTo>
                    <a:lnTo>
                      <a:pt x="746" y="147"/>
                    </a:lnTo>
                    <a:lnTo>
                      <a:pt x="739" y="154"/>
                    </a:lnTo>
                    <a:lnTo>
                      <a:pt x="735" y="154"/>
                    </a:lnTo>
                    <a:lnTo>
                      <a:pt x="732" y="156"/>
                    </a:lnTo>
                    <a:lnTo>
                      <a:pt x="718" y="166"/>
                    </a:lnTo>
                    <a:lnTo>
                      <a:pt x="691" y="174"/>
                    </a:lnTo>
                    <a:lnTo>
                      <a:pt x="688" y="182"/>
                    </a:lnTo>
                    <a:lnTo>
                      <a:pt x="681" y="184"/>
                    </a:lnTo>
                    <a:lnTo>
                      <a:pt x="627" y="198"/>
                    </a:lnTo>
                    <a:lnTo>
                      <a:pt x="624" y="192"/>
                    </a:lnTo>
                    <a:lnTo>
                      <a:pt x="627" y="188"/>
                    </a:lnTo>
                    <a:lnTo>
                      <a:pt x="633" y="185"/>
                    </a:lnTo>
                    <a:lnTo>
                      <a:pt x="635" y="182"/>
                    </a:lnTo>
                    <a:lnTo>
                      <a:pt x="638" y="178"/>
                    </a:lnTo>
                    <a:lnTo>
                      <a:pt x="639" y="175"/>
                    </a:lnTo>
                    <a:lnTo>
                      <a:pt x="640" y="155"/>
                    </a:lnTo>
                    <a:lnTo>
                      <a:pt x="629" y="109"/>
                    </a:lnTo>
                    <a:lnTo>
                      <a:pt x="620" y="102"/>
                    </a:lnTo>
                    <a:lnTo>
                      <a:pt x="617" y="97"/>
                    </a:lnTo>
                    <a:lnTo>
                      <a:pt x="554" y="70"/>
                    </a:lnTo>
                    <a:lnTo>
                      <a:pt x="552" y="67"/>
                    </a:lnTo>
                    <a:lnTo>
                      <a:pt x="549" y="67"/>
                    </a:lnTo>
                    <a:lnTo>
                      <a:pt x="547" y="65"/>
                    </a:lnTo>
                    <a:lnTo>
                      <a:pt x="539" y="65"/>
                    </a:lnTo>
                    <a:lnTo>
                      <a:pt x="538" y="62"/>
                    </a:lnTo>
                    <a:lnTo>
                      <a:pt x="537" y="62"/>
                    </a:lnTo>
                    <a:lnTo>
                      <a:pt x="535" y="63"/>
                    </a:lnTo>
                    <a:lnTo>
                      <a:pt x="530" y="63"/>
                    </a:lnTo>
                    <a:lnTo>
                      <a:pt x="527" y="62"/>
                    </a:lnTo>
                    <a:lnTo>
                      <a:pt x="524" y="59"/>
                    </a:lnTo>
                    <a:lnTo>
                      <a:pt x="522" y="58"/>
                    </a:lnTo>
                    <a:lnTo>
                      <a:pt x="516" y="57"/>
                    </a:lnTo>
                    <a:lnTo>
                      <a:pt x="515" y="53"/>
                    </a:lnTo>
                    <a:lnTo>
                      <a:pt x="513" y="53"/>
                    </a:lnTo>
                    <a:lnTo>
                      <a:pt x="509" y="51"/>
                    </a:lnTo>
                    <a:lnTo>
                      <a:pt x="507" y="51"/>
                    </a:lnTo>
                    <a:lnTo>
                      <a:pt x="505" y="50"/>
                    </a:lnTo>
                    <a:lnTo>
                      <a:pt x="500" y="51"/>
                    </a:lnTo>
                    <a:lnTo>
                      <a:pt x="498" y="49"/>
                    </a:lnTo>
                    <a:lnTo>
                      <a:pt x="494" y="49"/>
                    </a:lnTo>
                    <a:lnTo>
                      <a:pt x="494" y="48"/>
                    </a:lnTo>
                    <a:lnTo>
                      <a:pt x="491" y="47"/>
                    </a:lnTo>
                    <a:lnTo>
                      <a:pt x="491" y="47"/>
                    </a:lnTo>
                    <a:lnTo>
                      <a:pt x="488" y="43"/>
                    </a:lnTo>
                    <a:lnTo>
                      <a:pt x="487" y="43"/>
                    </a:lnTo>
                    <a:lnTo>
                      <a:pt x="485" y="41"/>
                    </a:lnTo>
                    <a:lnTo>
                      <a:pt x="482" y="41"/>
                    </a:lnTo>
                    <a:lnTo>
                      <a:pt x="482" y="41"/>
                    </a:lnTo>
                    <a:lnTo>
                      <a:pt x="482" y="41"/>
                    </a:lnTo>
                    <a:lnTo>
                      <a:pt x="479" y="40"/>
                    </a:lnTo>
                    <a:lnTo>
                      <a:pt x="77" y="0"/>
                    </a:lnTo>
                    <a:lnTo>
                      <a:pt x="77" y="4"/>
                    </a:lnTo>
                    <a:lnTo>
                      <a:pt x="81" y="7"/>
                    </a:lnTo>
                    <a:lnTo>
                      <a:pt x="81" y="10"/>
                    </a:lnTo>
                    <a:lnTo>
                      <a:pt x="78" y="12"/>
                    </a:lnTo>
                    <a:lnTo>
                      <a:pt x="78" y="13"/>
                    </a:lnTo>
                    <a:lnTo>
                      <a:pt x="82" y="15"/>
                    </a:lnTo>
                    <a:lnTo>
                      <a:pt x="78" y="19"/>
                    </a:lnTo>
                    <a:lnTo>
                      <a:pt x="78" y="19"/>
                    </a:lnTo>
                    <a:lnTo>
                      <a:pt x="79" y="21"/>
                    </a:lnTo>
                    <a:lnTo>
                      <a:pt x="81" y="23"/>
                    </a:lnTo>
                    <a:lnTo>
                      <a:pt x="77" y="28"/>
                    </a:lnTo>
                    <a:lnTo>
                      <a:pt x="75" y="29"/>
                    </a:lnTo>
                    <a:lnTo>
                      <a:pt x="75" y="33"/>
                    </a:lnTo>
                    <a:lnTo>
                      <a:pt x="73" y="34"/>
                    </a:lnTo>
                    <a:lnTo>
                      <a:pt x="73" y="37"/>
                    </a:lnTo>
                    <a:lnTo>
                      <a:pt x="70" y="40"/>
                    </a:lnTo>
                    <a:lnTo>
                      <a:pt x="70" y="42"/>
                    </a:lnTo>
                    <a:lnTo>
                      <a:pt x="66" y="45"/>
                    </a:lnTo>
                    <a:lnTo>
                      <a:pt x="62" y="43"/>
                    </a:lnTo>
                    <a:lnTo>
                      <a:pt x="60" y="41"/>
                    </a:lnTo>
                    <a:lnTo>
                      <a:pt x="64" y="36"/>
                    </a:lnTo>
                    <a:lnTo>
                      <a:pt x="66" y="37"/>
                    </a:lnTo>
                    <a:lnTo>
                      <a:pt x="67" y="36"/>
                    </a:lnTo>
                    <a:lnTo>
                      <a:pt x="67" y="35"/>
                    </a:lnTo>
                    <a:lnTo>
                      <a:pt x="69" y="30"/>
                    </a:lnTo>
                    <a:lnTo>
                      <a:pt x="71" y="29"/>
                    </a:lnTo>
                    <a:lnTo>
                      <a:pt x="71" y="29"/>
                    </a:lnTo>
                    <a:lnTo>
                      <a:pt x="68" y="32"/>
                    </a:lnTo>
                    <a:lnTo>
                      <a:pt x="67" y="34"/>
                    </a:lnTo>
                    <a:lnTo>
                      <a:pt x="62" y="34"/>
                    </a:lnTo>
                    <a:lnTo>
                      <a:pt x="62" y="30"/>
                    </a:lnTo>
                    <a:lnTo>
                      <a:pt x="67" y="27"/>
                    </a:lnTo>
                    <a:lnTo>
                      <a:pt x="69" y="26"/>
                    </a:lnTo>
                    <a:lnTo>
                      <a:pt x="69" y="25"/>
                    </a:lnTo>
                    <a:lnTo>
                      <a:pt x="69" y="25"/>
                    </a:lnTo>
                    <a:lnTo>
                      <a:pt x="69" y="25"/>
                    </a:lnTo>
                    <a:lnTo>
                      <a:pt x="67" y="25"/>
                    </a:lnTo>
                    <a:lnTo>
                      <a:pt x="64" y="21"/>
                    </a:lnTo>
                    <a:lnTo>
                      <a:pt x="63" y="21"/>
                    </a:lnTo>
                    <a:lnTo>
                      <a:pt x="55" y="20"/>
                    </a:lnTo>
                    <a:lnTo>
                      <a:pt x="52" y="18"/>
                    </a:lnTo>
                    <a:lnTo>
                      <a:pt x="45" y="12"/>
                    </a:lnTo>
                    <a:lnTo>
                      <a:pt x="45" y="14"/>
                    </a:lnTo>
                    <a:lnTo>
                      <a:pt x="42" y="20"/>
                    </a:lnTo>
                    <a:lnTo>
                      <a:pt x="42" y="22"/>
                    </a:lnTo>
                    <a:lnTo>
                      <a:pt x="44" y="28"/>
                    </a:lnTo>
                    <a:lnTo>
                      <a:pt x="42" y="35"/>
                    </a:lnTo>
                    <a:lnTo>
                      <a:pt x="44" y="40"/>
                    </a:lnTo>
                    <a:lnTo>
                      <a:pt x="42" y="43"/>
                    </a:lnTo>
                    <a:lnTo>
                      <a:pt x="42" y="44"/>
                    </a:lnTo>
                    <a:lnTo>
                      <a:pt x="45" y="44"/>
                    </a:lnTo>
                    <a:lnTo>
                      <a:pt x="45" y="48"/>
                    </a:lnTo>
                    <a:lnTo>
                      <a:pt x="44" y="50"/>
                    </a:lnTo>
                    <a:lnTo>
                      <a:pt x="42" y="50"/>
                    </a:lnTo>
                    <a:lnTo>
                      <a:pt x="41" y="51"/>
                    </a:lnTo>
                    <a:lnTo>
                      <a:pt x="42" y="51"/>
                    </a:lnTo>
                    <a:lnTo>
                      <a:pt x="46" y="52"/>
                    </a:lnTo>
                    <a:lnTo>
                      <a:pt x="45" y="56"/>
                    </a:lnTo>
                    <a:lnTo>
                      <a:pt x="44" y="59"/>
                    </a:lnTo>
                    <a:lnTo>
                      <a:pt x="41" y="62"/>
                    </a:lnTo>
                    <a:lnTo>
                      <a:pt x="40" y="62"/>
                    </a:lnTo>
                    <a:lnTo>
                      <a:pt x="40" y="62"/>
                    </a:lnTo>
                    <a:lnTo>
                      <a:pt x="40" y="62"/>
                    </a:lnTo>
                    <a:lnTo>
                      <a:pt x="44" y="63"/>
                    </a:lnTo>
                    <a:lnTo>
                      <a:pt x="48" y="63"/>
                    </a:lnTo>
                    <a:lnTo>
                      <a:pt x="51" y="65"/>
                    </a:lnTo>
                    <a:lnTo>
                      <a:pt x="54" y="66"/>
                    </a:lnTo>
                    <a:lnTo>
                      <a:pt x="56" y="69"/>
                    </a:lnTo>
                    <a:lnTo>
                      <a:pt x="59" y="82"/>
                    </a:lnTo>
                    <a:lnTo>
                      <a:pt x="53" y="71"/>
                    </a:lnTo>
                    <a:lnTo>
                      <a:pt x="52" y="69"/>
                    </a:lnTo>
                    <a:lnTo>
                      <a:pt x="49" y="70"/>
                    </a:lnTo>
                    <a:lnTo>
                      <a:pt x="47" y="67"/>
                    </a:lnTo>
                    <a:lnTo>
                      <a:pt x="41" y="67"/>
                    </a:lnTo>
                    <a:lnTo>
                      <a:pt x="40" y="67"/>
                    </a:lnTo>
                    <a:lnTo>
                      <a:pt x="40" y="69"/>
                    </a:lnTo>
                    <a:lnTo>
                      <a:pt x="38" y="72"/>
                    </a:lnTo>
                    <a:lnTo>
                      <a:pt x="38" y="74"/>
                    </a:lnTo>
                    <a:lnTo>
                      <a:pt x="38" y="77"/>
                    </a:lnTo>
                    <a:lnTo>
                      <a:pt x="36" y="81"/>
                    </a:lnTo>
                    <a:lnTo>
                      <a:pt x="30" y="94"/>
                    </a:lnTo>
                    <a:lnTo>
                      <a:pt x="29" y="101"/>
                    </a:lnTo>
                    <a:lnTo>
                      <a:pt x="25" y="108"/>
                    </a:lnTo>
                    <a:lnTo>
                      <a:pt x="24" y="116"/>
                    </a:lnTo>
                    <a:lnTo>
                      <a:pt x="22" y="119"/>
                    </a:lnTo>
                    <a:lnTo>
                      <a:pt x="19" y="123"/>
                    </a:lnTo>
                    <a:lnTo>
                      <a:pt x="17" y="129"/>
                    </a:lnTo>
                    <a:lnTo>
                      <a:pt x="16" y="130"/>
                    </a:lnTo>
                    <a:lnTo>
                      <a:pt x="15" y="133"/>
                    </a:lnTo>
                    <a:lnTo>
                      <a:pt x="10" y="138"/>
                    </a:lnTo>
                    <a:lnTo>
                      <a:pt x="10" y="140"/>
                    </a:lnTo>
                    <a:lnTo>
                      <a:pt x="10" y="146"/>
                    </a:lnTo>
                    <a:lnTo>
                      <a:pt x="9" y="152"/>
                    </a:lnTo>
                    <a:lnTo>
                      <a:pt x="8" y="155"/>
                    </a:lnTo>
                    <a:lnTo>
                      <a:pt x="11" y="159"/>
                    </a:lnTo>
                    <a:lnTo>
                      <a:pt x="9" y="161"/>
                    </a:lnTo>
                    <a:lnTo>
                      <a:pt x="9" y="162"/>
                    </a:lnTo>
                    <a:lnTo>
                      <a:pt x="10" y="167"/>
                    </a:lnTo>
                    <a:lnTo>
                      <a:pt x="9" y="174"/>
                    </a:lnTo>
                    <a:lnTo>
                      <a:pt x="8" y="177"/>
                    </a:lnTo>
                    <a:lnTo>
                      <a:pt x="7" y="178"/>
                    </a:lnTo>
                    <a:lnTo>
                      <a:pt x="7" y="180"/>
                    </a:lnTo>
                    <a:lnTo>
                      <a:pt x="8" y="180"/>
                    </a:lnTo>
                    <a:lnTo>
                      <a:pt x="6" y="185"/>
                    </a:lnTo>
                    <a:lnTo>
                      <a:pt x="1" y="189"/>
                    </a:lnTo>
                    <a:lnTo>
                      <a:pt x="0" y="191"/>
                    </a:lnTo>
                    <a:lnTo>
                      <a:pt x="0" y="194"/>
                    </a:lnTo>
                    <a:lnTo>
                      <a:pt x="2" y="197"/>
                    </a:lnTo>
                    <a:lnTo>
                      <a:pt x="4" y="204"/>
                    </a:lnTo>
                    <a:lnTo>
                      <a:pt x="6" y="210"/>
                    </a:lnTo>
                    <a:lnTo>
                      <a:pt x="4" y="214"/>
                    </a:lnTo>
                    <a:lnTo>
                      <a:pt x="3" y="217"/>
                    </a:lnTo>
                    <a:lnTo>
                      <a:pt x="3" y="217"/>
                    </a:lnTo>
                    <a:lnTo>
                      <a:pt x="4" y="220"/>
                    </a:lnTo>
                    <a:lnTo>
                      <a:pt x="4" y="224"/>
                    </a:lnTo>
                    <a:lnTo>
                      <a:pt x="3" y="226"/>
                    </a:lnTo>
                    <a:lnTo>
                      <a:pt x="2" y="227"/>
                    </a:lnTo>
                    <a:lnTo>
                      <a:pt x="3" y="228"/>
                    </a:lnTo>
                    <a:lnTo>
                      <a:pt x="10" y="239"/>
                    </a:lnTo>
                    <a:lnTo>
                      <a:pt x="10" y="242"/>
                    </a:lnTo>
                    <a:lnTo>
                      <a:pt x="9" y="243"/>
                    </a:lnTo>
                    <a:lnTo>
                      <a:pt x="10" y="246"/>
                    </a:lnTo>
                    <a:lnTo>
                      <a:pt x="14" y="249"/>
                    </a:lnTo>
                    <a:lnTo>
                      <a:pt x="14" y="249"/>
                    </a:lnTo>
                    <a:lnTo>
                      <a:pt x="14" y="242"/>
                    </a:lnTo>
                    <a:lnTo>
                      <a:pt x="17" y="244"/>
                    </a:lnTo>
                    <a:lnTo>
                      <a:pt x="18" y="242"/>
                    </a:lnTo>
                    <a:lnTo>
                      <a:pt x="19" y="244"/>
                    </a:lnTo>
                    <a:lnTo>
                      <a:pt x="22" y="244"/>
                    </a:lnTo>
                    <a:lnTo>
                      <a:pt x="22" y="246"/>
                    </a:lnTo>
                    <a:lnTo>
                      <a:pt x="33" y="247"/>
                    </a:lnTo>
                    <a:lnTo>
                      <a:pt x="19" y="250"/>
                    </a:lnTo>
                    <a:lnTo>
                      <a:pt x="21" y="255"/>
                    </a:lnTo>
                    <a:lnTo>
                      <a:pt x="21" y="257"/>
                    </a:lnTo>
                    <a:lnTo>
                      <a:pt x="25" y="262"/>
                    </a:lnTo>
                    <a:lnTo>
                      <a:pt x="17" y="258"/>
                    </a:lnTo>
                    <a:lnTo>
                      <a:pt x="16" y="255"/>
                    </a:lnTo>
                    <a:lnTo>
                      <a:pt x="16" y="256"/>
                    </a:lnTo>
                    <a:lnTo>
                      <a:pt x="16" y="257"/>
                    </a:lnTo>
                    <a:lnTo>
                      <a:pt x="15" y="258"/>
                    </a:lnTo>
                    <a:lnTo>
                      <a:pt x="15" y="259"/>
                    </a:lnTo>
                    <a:lnTo>
                      <a:pt x="14" y="263"/>
                    </a:lnTo>
                    <a:lnTo>
                      <a:pt x="15" y="264"/>
                    </a:lnTo>
                    <a:lnTo>
                      <a:pt x="16" y="265"/>
                    </a:lnTo>
                    <a:lnTo>
                      <a:pt x="16" y="268"/>
                    </a:lnTo>
                    <a:lnTo>
                      <a:pt x="18" y="269"/>
                    </a:lnTo>
                    <a:lnTo>
                      <a:pt x="21" y="271"/>
                    </a:lnTo>
                    <a:lnTo>
                      <a:pt x="21" y="275"/>
                    </a:lnTo>
                    <a:lnTo>
                      <a:pt x="18" y="278"/>
                    </a:lnTo>
                    <a:lnTo>
                      <a:pt x="17" y="278"/>
                    </a:lnTo>
                    <a:lnTo>
                      <a:pt x="18" y="280"/>
                    </a:lnTo>
                    <a:lnTo>
                      <a:pt x="18" y="284"/>
                    </a:lnTo>
                    <a:lnTo>
                      <a:pt x="18" y="285"/>
                    </a:lnTo>
                    <a:lnTo>
                      <a:pt x="21" y="286"/>
                    </a:lnTo>
                    <a:lnTo>
                      <a:pt x="22" y="292"/>
                    </a:lnTo>
                    <a:lnTo>
                      <a:pt x="24" y="299"/>
                    </a:lnTo>
                    <a:lnTo>
                      <a:pt x="26" y="301"/>
                    </a:lnTo>
                    <a:lnTo>
                      <a:pt x="29" y="303"/>
                    </a:lnTo>
                    <a:lnTo>
                      <a:pt x="27" y="305"/>
                    </a:lnTo>
                    <a:lnTo>
                      <a:pt x="27" y="305"/>
                    </a:lnTo>
                    <a:lnTo>
                      <a:pt x="31" y="308"/>
                    </a:lnTo>
                    <a:lnTo>
                      <a:pt x="31" y="312"/>
                    </a:lnTo>
                    <a:lnTo>
                      <a:pt x="30" y="316"/>
                    </a:lnTo>
                    <a:lnTo>
                      <a:pt x="30" y="318"/>
                    </a:lnTo>
                    <a:lnTo>
                      <a:pt x="29" y="320"/>
                    </a:lnTo>
                    <a:lnTo>
                      <a:pt x="30" y="321"/>
                    </a:lnTo>
                    <a:lnTo>
                      <a:pt x="31" y="321"/>
                    </a:lnTo>
                    <a:lnTo>
                      <a:pt x="36" y="321"/>
                    </a:lnTo>
                    <a:lnTo>
                      <a:pt x="39" y="322"/>
                    </a:lnTo>
                    <a:lnTo>
                      <a:pt x="41" y="323"/>
                    </a:lnTo>
                    <a:lnTo>
                      <a:pt x="44" y="323"/>
                    </a:lnTo>
                    <a:lnTo>
                      <a:pt x="48" y="323"/>
                    </a:lnTo>
                    <a:lnTo>
                      <a:pt x="51" y="327"/>
                    </a:lnTo>
                    <a:lnTo>
                      <a:pt x="51" y="329"/>
                    </a:lnTo>
                    <a:lnTo>
                      <a:pt x="54" y="330"/>
                    </a:lnTo>
                    <a:lnTo>
                      <a:pt x="56" y="331"/>
                    </a:lnTo>
                    <a:lnTo>
                      <a:pt x="61" y="332"/>
                    </a:lnTo>
                    <a:lnTo>
                      <a:pt x="62" y="335"/>
                    </a:lnTo>
                    <a:lnTo>
                      <a:pt x="62" y="337"/>
                    </a:lnTo>
                    <a:lnTo>
                      <a:pt x="63" y="337"/>
                    </a:lnTo>
                    <a:lnTo>
                      <a:pt x="66" y="336"/>
                    </a:lnTo>
                    <a:lnTo>
                      <a:pt x="69" y="340"/>
                    </a:lnTo>
                    <a:lnTo>
                      <a:pt x="75" y="349"/>
                    </a:lnTo>
                    <a:lnTo>
                      <a:pt x="76" y="353"/>
                    </a:lnTo>
                    <a:lnTo>
                      <a:pt x="75" y="357"/>
                    </a:lnTo>
                    <a:lnTo>
                      <a:pt x="75" y="358"/>
                    </a:lnTo>
                    <a:lnTo>
                      <a:pt x="112" y="358"/>
                    </a:lnTo>
                    <a:lnTo>
                      <a:pt x="113" y="360"/>
                    </a:lnTo>
                    <a:lnTo>
                      <a:pt x="113" y="361"/>
                    </a:lnTo>
                    <a:lnTo>
                      <a:pt x="165" y="383"/>
                    </a:lnTo>
                    <a:lnTo>
                      <a:pt x="208" y="386"/>
                    </a:lnTo>
                    <a:lnTo>
                      <a:pt x="208" y="380"/>
                    </a:lnTo>
                    <a:lnTo>
                      <a:pt x="235" y="381"/>
                    </a:lnTo>
                    <a:lnTo>
                      <a:pt x="238" y="382"/>
                    </a:lnTo>
                    <a:lnTo>
                      <a:pt x="241" y="386"/>
                    </a:lnTo>
                    <a:lnTo>
                      <a:pt x="242" y="388"/>
                    </a:lnTo>
                    <a:lnTo>
                      <a:pt x="242" y="388"/>
                    </a:lnTo>
                    <a:lnTo>
                      <a:pt x="244" y="389"/>
                    </a:lnTo>
                    <a:lnTo>
                      <a:pt x="246" y="391"/>
                    </a:lnTo>
                    <a:lnTo>
                      <a:pt x="246" y="393"/>
                    </a:lnTo>
                    <a:lnTo>
                      <a:pt x="247" y="394"/>
                    </a:lnTo>
                    <a:lnTo>
                      <a:pt x="249" y="396"/>
                    </a:lnTo>
                    <a:lnTo>
                      <a:pt x="249" y="398"/>
                    </a:lnTo>
                    <a:lnTo>
                      <a:pt x="250" y="398"/>
                    </a:lnTo>
                    <a:lnTo>
                      <a:pt x="253" y="399"/>
                    </a:lnTo>
                    <a:lnTo>
                      <a:pt x="254" y="403"/>
                    </a:lnTo>
                    <a:lnTo>
                      <a:pt x="255" y="405"/>
                    </a:lnTo>
                    <a:lnTo>
                      <a:pt x="255" y="406"/>
                    </a:lnTo>
                    <a:lnTo>
                      <a:pt x="256" y="406"/>
                    </a:lnTo>
                    <a:lnTo>
                      <a:pt x="257" y="408"/>
                    </a:lnTo>
                    <a:lnTo>
                      <a:pt x="259" y="410"/>
                    </a:lnTo>
                    <a:lnTo>
                      <a:pt x="259" y="413"/>
                    </a:lnTo>
                    <a:lnTo>
                      <a:pt x="257" y="415"/>
                    </a:lnTo>
                    <a:lnTo>
                      <a:pt x="256" y="415"/>
                    </a:lnTo>
                    <a:lnTo>
                      <a:pt x="261" y="420"/>
                    </a:lnTo>
                    <a:lnTo>
                      <a:pt x="262" y="421"/>
                    </a:lnTo>
                    <a:lnTo>
                      <a:pt x="262" y="421"/>
                    </a:lnTo>
                    <a:lnTo>
                      <a:pt x="263" y="424"/>
                    </a:lnTo>
                    <a:lnTo>
                      <a:pt x="264" y="424"/>
                    </a:lnTo>
                    <a:lnTo>
                      <a:pt x="267" y="424"/>
                    </a:lnTo>
                    <a:lnTo>
                      <a:pt x="267" y="426"/>
                    </a:lnTo>
                    <a:lnTo>
                      <a:pt x="267" y="426"/>
                    </a:lnTo>
                    <a:lnTo>
                      <a:pt x="268" y="427"/>
                    </a:lnTo>
                    <a:lnTo>
                      <a:pt x="269" y="427"/>
                    </a:lnTo>
                    <a:lnTo>
                      <a:pt x="272" y="428"/>
                    </a:lnTo>
                    <a:lnTo>
                      <a:pt x="274" y="430"/>
                    </a:lnTo>
                    <a:lnTo>
                      <a:pt x="276" y="431"/>
                    </a:lnTo>
                    <a:lnTo>
                      <a:pt x="279" y="432"/>
                    </a:lnTo>
                    <a:lnTo>
                      <a:pt x="279" y="433"/>
                    </a:lnTo>
                    <a:lnTo>
                      <a:pt x="281" y="433"/>
                    </a:lnTo>
                    <a:lnTo>
                      <a:pt x="281" y="433"/>
                    </a:lnTo>
                    <a:lnTo>
                      <a:pt x="281" y="432"/>
                    </a:lnTo>
                    <a:lnTo>
                      <a:pt x="284" y="430"/>
                    </a:lnTo>
                    <a:lnTo>
                      <a:pt x="285" y="430"/>
                    </a:lnTo>
                    <a:lnTo>
                      <a:pt x="284" y="428"/>
                    </a:lnTo>
                    <a:lnTo>
                      <a:pt x="286" y="426"/>
                    </a:lnTo>
                    <a:lnTo>
                      <a:pt x="289" y="423"/>
                    </a:lnTo>
                    <a:lnTo>
                      <a:pt x="291" y="420"/>
                    </a:lnTo>
                    <a:lnTo>
                      <a:pt x="293" y="419"/>
                    </a:lnTo>
                    <a:lnTo>
                      <a:pt x="294" y="420"/>
                    </a:lnTo>
                    <a:lnTo>
                      <a:pt x="296" y="418"/>
                    </a:lnTo>
                    <a:lnTo>
                      <a:pt x="299" y="418"/>
                    </a:lnTo>
                    <a:lnTo>
                      <a:pt x="302" y="419"/>
                    </a:lnTo>
                    <a:lnTo>
                      <a:pt x="305" y="418"/>
                    </a:lnTo>
                    <a:lnTo>
                      <a:pt x="307" y="419"/>
                    </a:lnTo>
                    <a:lnTo>
                      <a:pt x="309" y="419"/>
                    </a:lnTo>
                    <a:lnTo>
                      <a:pt x="312" y="420"/>
                    </a:lnTo>
                    <a:lnTo>
                      <a:pt x="313" y="423"/>
                    </a:lnTo>
                    <a:lnTo>
                      <a:pt x="316" y="426"/>
                    </a:lnTo>
                    <a:lnTo>
                      <a:pt x="319" y="430"/>
                    </a:lnTo>
                    <a:lnTo>
                      <a:pt x="320" y="433"/>
                    </a:lnTo>
                    <a:lnTo>
                      <a:pt x="321" y="434"/>
                    </a:lnTo>
                    <a:lnTo>
                      <a:pt x="321" y="437"/>
                    </a:lnTo>
                    <a:lnTo>
                      <a:pt x="321" y="440"/>
                    </a:lnTo>
                    <a:lnTo>
                      <a:pt x="323" y="440"/>
                    </a:lnTo>
                    <a:lnTo>
                      <a:pt x="326" y="448"/>
                    </a:lnTo>
                    <a:lnTo>
                      <a:pt x="327" y="449"/>
                    </a:lnTo>
                    <a:lnTo>
                      <a:pt x="328" y="450"/>
                    </a:lnTo>
                    <a:lnTo>
                      <a:pt x="330" y="452"/>
                    </a:lnTo>
                    <a:lnTo>
                      <a:pt x="331" y="455"/>
                    </a:lnTo>
                    <a:lnTo>
                      <a:pt x="333" y="457"/>
                    </a:lnTo>
                    <a:lnTo>
                      <a:pt x="335" y="461"/>
                    </a:lnTo>
                    <a:lnTo>
                      <a:pt x="335" y="467"/>
                    </a:lnTo>
                    <a:lnTo>
                      <a:pt x="335" y="468"/>
                    </a:lnTo>
                    <a:lnTo>
                      <a:pt x="338" y="477"/>
                    </a:lnTo>
                    <a:lnTo>
                      <a:pt x="338" y="480"/>
                    </a:lnTo>
                    <a:lnTo>
                      <a:pt x="339" y="482"/>
                    </a:lnTo>
                    <a:lnTo>
                      <a:pt x="341" y="483"/>
                    </a:lnTo>
                    <a:lnTo>
                      <a:pt x="342" y="482"/>
                    </a:lnTo>
                    <a:lnTo>
                      <a:pt x="345" y="484"/>
                    </a:lnTo>
                    <a:lnTo>
                      <a:pt x="348" y="486"/>
                    </a:lnTo>
                    <a:lnTo>
                      <a:pt x="352" y="487"/>
                    </a:lnTo>
                    <a:lnTo>
                      <a:pt x="354" y="489"/>
                    </a:lnTo>
                    <a:lnTo>
                      <a:pt x="358" y="490"/>
                    </a:lnTo>
                    <a:lnTo>
                      <a:pt x="359" y="491"/>
                    </a:lnTo>
                    <a:lnTo>
                      <a:pt x="361" y="4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6" name="Freeform 211">
                <a:extLst>
                  <a:ext uri="{FF2B5EF4-FFF2-40B4-BE49-F238E27FC236}">
                    <a16:creationId xmlns:a16="http://schemas.microsoft.com/office/drawing/2014/main" id="{BE631CBB-BCC4-E701-77DC-9BED7E2947D2}"/>
                  </a:ext>
                </a:extLst>
              </p:cNvPr>
              <p:cNvSpPr/>
              <p:nvPr/>
            </p:nvSpPr>
            <p:spPr bwMode="auto">
              <a:xfrm>
                <a:off x="2490788" y="3568700"/>
                <a:ext cx="131763" cy="55562"/>
              </a:xfrm>
              <a:custGeom>
                <a:avLst/>
                <a:gdLst>
                  <a:gd name="T0" fmla="*/ 80 w 83"/>
                  <a:gd name="T1" fmla="*/ 12 h 35"/>
                  <a:gd name="T2" fmla="*/ 76 w 83"/>
                  <a:gd name="T3" fmla="*/ 7 h 35"/>
                  <a:gd name="T4" fmla="*/ 66 w 83"/>
                  <a:gd name="T5" fmla="*/ 3 h 35"/>
                  <a:gd name="T6" fmla="*/ 57 w 83"/>
                  <a:gd name="T7" fmla="*/ 3 h 35"/>
                  <a:gd name="T8" fmla="*/ 55 w 83"/>
                  <a:gd name="T9" fmla="*/ 0 h 35"/>
                  <a:gd name="T10" fmla="*/ 49 w 83"/>
                  <a:gd name="T11" fmla="*/ 3 h 35"/>
                  <a:gd name="T12" fmla="*/ 35 w 83"/>
                  <a:gd name="T13" fmla="*/ 8 h 35"/>
                  <a:gd name="T14" fmla="*/ 29 w 83"/>
                  <a:gd name="T15" fmla="*/ 12 h 35"/>
                  <a:gd name="T16" fmla="*/ 18 w 83"/>
                  <a:gd name="T17" fmla="*/ 7 h 35"/>
                  <a:gd name="T18" fmla="*/ 13 w 83"/>
                  <a:gd name="T19" fmla="*/ 11 h 35"/>
                  <a:gd name="T20" fmla="*/ 8 w 83"/>
                  <a:gd name="T21" fmla="*/ 6 h 35"/>
                  <a:gd name="T22" fmla="*/ 7 w 83"/>
                  <a:gd name="T23" fmla="*/ 5 h 35"/>
                  <a:gd name="T24" fmla="*/ 5 w 83"/>
                  <a:gd name="T25" fmla="*/ 1 h 35"/>
                  <a:gd name="T26" fmla="*/ 3 w 83"/>
                  <a:gd name="T27" fmla="*/ 3 h 35"/>
                  <a:gd name="T28" fmla="*/ 0 w 83"/>
                  <a:gd name="T29" fmla="*/ 7 h 35"/>
                  <a:gd name="T30" fmla="*/ 1 w 83"/>
                  <a:gd name="T31" fmla="*/ 8 h 35"/>
                  <a:gd name="T32" fmla="*/ 1 w 83"/>
                  <a:gd name="T33" fmla="*/ 14 h 35"/>
                  <a:gd name="T34" fmla="*/ 0 w 83"/>
                  <a:gd name="T35" fmla="*/ 18 h 35"/>
                  <a:gd name="T36" fmla="*/ 3 w 83"/>
                  <a:gd name="T37" fmla="*/ 18 h 35"/>
                  <a:gd name="T38" fmla="*/ 7 w 83"/>
                  <a:gd name="T39" fmla="*/ 18 h 35"/>
                  <a:gd name="T40" fmla="*/ 12 w 83"/>
                  <a:gd name="T41" fmla="*/ 19 h 35"/>
                  <a:gd name="T42" fmla="*/ 13 w 83"/>
                  <a:gd name="T43" fmla="*/ 20 h 35"/>
                  <a:gd name="T44" fmla="*/ 20 w 83"/>
                  <a:gd name="T45" fmla="*/ 24 h 35"/>
                  <a:gd name="T46" fmla="*/ 23 w 83"/>
                  <a:gd name="T47" fmla="*/ 29 h 35"/>
                  <a:gd name="T48" fmla="*/ 26 w 83"/>
                  <a:gd name="T49" fmla="*/ 29 h 35"/>
                  <a:gd name="T50" fmla="*/ 27 w 83"/>
                  <a:gd name="T51" fmla="*/ 24 h 35"/>
                  <a:gd name="T52" fmla="*/ 31 w 83"/>
                  <a:gd name="T53" fmla="*/ 27 h 35"/>
                  <a:gd name="T54" fmla="*/ 31 w 83"/>
                  <a:gd name="T55" fmla="*/ 33 h 35"/>
                  <a:gd name="T56" fmla="*/ 31 w 83"/>
                  <a:gd name="T57" fmla="*/ 35 h 35"/>
                  <a:gd name="T58" fmla="*/ 36 w 83"/>
                  <a:gd name="T59" fmla="*/ 34 h 35"/>
                  <a:gd name="T60" fmla="*/ 42 w 83"/>
                  <a:gd name="T61" fmla="*/ 31 h 35"/>
                  <a:gd name="T62" fmla="*/ 42 w 83"/>
                  <a:gd name="T63" fmla="*/ 29 h 35"/>
                  <a:gd name="T64" fmla="*/ 37 w 83"/>
                  <a:gd name="T65" fmla="*/ 26 h 35"/>
                  <a:gd name="T66" fmla="*/ 37 w 83"/>
                  <a:gd name="T67" fmla="*/ 20 h 35"/>
                  <a:gd name="T68" fmla="*/ 45 w 83"/>
                  <a:gd name="T69" fmla="*/ 18 h 35"/>
                  <a:gd name="T70" fmla="*/ 49 w 83"/>
                  <a:gd name="T71" fmla="*/ 14 h 35"/>
                  <a:gd name="T72" fmla="*/ 48 w 83"/>
                  <a:gd name="T73" fmla="*/ 8 h 35"/>
                  <a:gd name="T74" fmla="*/ 58 w 83"/>
                  <a:gd name="T75" fmla="*/ 5 h 35"/>
                  <a:gd name="T76" fmla="*/ 63 w 83"/>
                  <a:gd name="T77" fmla="*/ 9 h 35"/>
                  <a:gd name="T78" fmla="*/ 68 w 83"/>
                  <a:gd name="T79" fmla="*/ 14 h 35"/>
                  <a:gd name="T80" fmla="*/ 70 w 83"/>
                  <a:gd name="T81" fmla="*/ 16 h 35"/>
                  <a:gd name="T82" fmla="*/ 72 w 83"/>
                  <a:gd name="T83" fmla="*/ 14 h 35"/>
                  <a:gd name="T84" fmla="*/ 76 w 83"/>
                  <a:gd name="T85" fmla="*/ 18 h 35"/>
                  <a:gd name="T86" fmla="*/ 73 w 83"/>
                  <a:gd name="T87" fmla="*/ 20 h 35"/>
                  <a:gd name="T88" fmla="*/ 70 w 83"/>
                  <a:gd name="T89" fmla="*/ 24 h 35"/>
                  <a:gd name="T90" fmla="*/ 74 w 83"/>
                  <a:gd name="T91" fmla="*/ 31 h 35"/>
                  <a:gd name="T92" fmla="*/ 78 w 83"/>
                  <a:gd name="T93" fmla="*/ 29 h 35"/>
                  <a:gd name="T94" fmla="*/ 81 w 83"/>
                  <a:gd name="T95" fmla="*/ 28 h 35"/>
                  <a:gd name="T96" fmla="*/ 83 w 83"/>
                  <a:gd name="T97" fmla="*/ 21 h 35"/>
                  <a:gd name="T98" fmla="*/ 82 w 83"/>
                  <a:gd name="T99" fmla="*/ 15 h 35"/>
                  <a:gd name="T100" fmla="*/ 82 w 83"/>
                  <a:gd name="T101" fmla="*/ 1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3" h="35">
                    <a:moveTo>
                      <a:pt x="82" y="13"/>
                    </a:moveTo>
                    <a:lnTo>
                      <a:pt x="80" y="12"/>
                    </a:lnTo>
                    <a:lnTo>
                      <a:pt x="79" y="9"/>
                    </a:lnTo>
                    <a:lnTo>
                      <a:pt x="76" y="7"/>
                    </a:lnTo>
                    <a:lnTo>
                      <a:pt x="71" y="4"/>
                    </a:lnTo>
                    <a:lnTo>
                      <a:pt x="66" y="3"/>
                    </a:lnTo>
                    <a:lnTo>
                      <a:pt x="60" y="3"/>
                    </a:lnTo>
                    <a:lnTo>
                      <a:pt x="57" y="3"/>
                    </a:lnTo>
                    <a:lnTo>
                      <a:pt x="56" y="0"/>
                    </a:lnTo>
                    <a:lnTo>
                      <a:pt x="55" y="0"/>
                    </a:lnTo>
                    <a:lnTo>
                      <a:pt x="53" y="0"/>
                    </a:lnTo>
                    <a:lnTo>
                      <a:pt x="49" y="3"/>
                    </a:lnTo>
                    <a:lnTo>
                      <a:pt x="44" y="4"/>
                    </a:lnTo>
                    <a:lnTo>
                      <a:pt x="35" y="8"/>
                    </a:lnTo>
                    <a:lnTo>
                      <a:pt x="33" y="12"/>
                    </a:lnTo>
                    <a:lnTo>
                      <a:pt x="29" y="12"/>
                    </a:lnTo>
                    <a:lnTo>
                      <a:pt x="23" y="12"/>
                    </a:lnTo>
                    <a:lnTo>
                      <a:pt x="18" y="7"/>
                    </a:lnTo>
                    <a:lnTo>
                      <a:pt x="18" y="9"/>
                    </a:lnTo>
                    <a:lnTo>
                      <a:pt x="13" y="11"/>
                    </a:lnTo>
                    <a:lnTo>
                      <a:pt x="9" y="8"/>
                    </a:lnTo>
                    <a:lnTo>
                      <a:pt x="8" y="6"/>
                    </a:lnTo>
                    <a:lnTo>
                      <a:pt x="8" y="6"/>
                    </a:lnTo>
                    <a:lnTo>
                      <a:pt x="7" y="5"/>
                    </a:lnTo>
                    <a:lnTo>
                      <a:pt x="5" y="3"/>
                    </a:lnTo>
                    <a:lnTo>
                      <a:pt x="5" y="1"/>
                    </a:lnTo>
                    <a:lnTo>
                      <a:pt x="3" y="1"/>
                    </a:lnTo>
                    <a:lnTo>
                      <a:pt x="3" y="3"/>
                    </a:lnTo>
                    <a:lnTo>
                      <a:pt x="3" y="5"/>
                    </a:lnTo>
                    <a:lnTo>
                      <a:pt x="0" y="7"/>
                    </a:lnTo>
                    <a:lnTo>
                      <a:pt x="0" y="7"/>
                    </a:lnTo>
                    <a:lnTo>
                      <a:pt x="1" y="8"/>
                    </a:lnTo>
                    <a:lnTo>
                      <a:pt x="5" y="12"/>
                    </a:lnTo>
                    <a:lnTo>
                      <a:pt x="1" y="14"/>
                    </a:lnTo>
                    <a:lnTo>
                      <a:pt x="0" y="16"/>
                    </a:lnTo>
                    <a:lnTo>
                      <a:pt x="0" y="18"/>
                    </a:lnTo>
                    <a:lnTo>
                      <a:pt x="1" y="18"/>
                    </a:lnTo>
                    <a:lnTo>
                      <a:pt x="3" y="18"/>
                    </a:lnTo>
                    <a:lnTo>
                      <a:pt x="5" y="18"/>
                    </a:lnTo>
                    <a:lnTo>
                      <a:pt x="7" y="18"/>
                    </a:lnTo>
                    <a:lnTo>
                      <a:pt x="9" y="16"/>
                    </a:lnTo>
                    <a:lnTo>
                      <a:pt x="12" y="19"/>
                    </a:lnTo>
                    <a:lnTo>
                      <a:pt x="12" y="19"/>
                    </a:lnTo>
                    <a:lnTo>
                      <a:pt x="13" y="20"/>
                    </a:lnTo>
                    <a:lnTo>
                      <a:pt x="20" y="20"/>
                    </a:lnTo>
                    <a:lnTo>
                      <a:pt x="20" y="24"/>
                    </a:lnTo>
                    <a:lnTo>
                      <a:pt x="22" y="28"/>
                    </a:lnTo>
                    <a:lnTo>
                      <a:pt x="23" y="29"/>
                    </a:lnTo>
                    <a:lnTo>
                      <a:pt x="26" y="29"/>
                    </a:lnTo>
                    <a:lnTo>
                      <a:pt x="26" y="29"/>
                    </a:lnTo>
                    <a:lnTo>
                      <a:pt x="24" y="28"/>
                    </a:lnTo>
                    <a:lnTo>
                      <a:pt x="27" y="24"/>
                    </a:lnTo>
                    <a:lnTo>
                      <a:pt x="29" y="26"/>
                    </a:lnTo>
                    <a:lnTo>
                      <a:pt x="31" y="27"/>
                    </a:lnTo>
                    <a:lnTo>
                      <a:pt x="30" y="29"/>
                    </a:lnTo>
                    <a:lnTo>
                      <a:pt x="31" y="33"/>
                    </a:lnTo>
                    <a:lnTo>
                      <a:pt x="31" y="34"/>
                    </a:lnTo>
                    <a:lnTo>
                      <a:pt x="31" y="35"/>
                    </a:lnTo>
                    <a:lnTo>
                      <a:pt x="35" y="35"/>
                    </a:lnTo>
                    <a:lnTo>
                      <a:pt x="36" y="34"/>
                    </a:lnTo>
                    <a:lnTo>
                      <a:pt x="38" y="30"/>
                    </a:lnTo>
                    <a:lnTo>
                      <a:pt x="42" y="31"/>
                    </a:lnTo>
                    <a:lnTo>
                      <a:pt x="42" y="30"/>
                    </a:lnTo>
                    <a:lnTo>
                      <a:pt x="42" y="29"/>
                    </a:lnTo>
                    <a:lnTo>
                      <a:pt x="41" y="28"/>
                    </a:lnTo>
                    <a:lnTo>
                      <a:pt x="37" y="26"/>
                    </a:lnTo>
                    <a:lnTo>
                      <a:pt x="36" y="22"/>
                    </a:lnTo>
                    <a:lnTo>
                      <a:pt x="37" y="20"/>
                    </a:lnTo>
                    <a:lnTo>
                      <a:pt x="41" y="18"/>
                    </a:lnTo>
                    <a:lnTo>
                      <a:pt x="45" y="18"/>
                    </a:lnTo>
                    <a:lnTo>
                      <a:pt x="49" y="14"/>
                    </a:lnTo>
                    <a:lnTo>
                      <a:pt x="49" y="14"/>
                    </a:lnTo>
                    <a:lnTo>
                      <a:pt x="48" y="13"/>
                    </a:lnTo>
                    <a:lnTo>
                      <a:pt x="48" y="8"/>
                    </a:lnTo>
                    <a:lnTo>
                      <a:pt x="53" y="6"/>
                    </a:lnTo>
                    <a:lnTo>
                      <a:pt x="58" y="5"/>
                    </a:lnTo>
                    <a:lnTo>
                      <a:pt x="60" y="7"/>
                    </a:lnTo>
                    <a:lnTo>
                      <a:pt x="63" y="9"/>
                    </a:lnTo>
                    <a:lnTo>
                      <a:pt x="65" y="9"/>
                    </a:lnTo>
                    <a:lnTo>
                      <a:pt x="68" y="14"/>
                    </a:lnTo>
                    <a:lnTo>
                      <a:pt x="70" y="16"/>
                    </a:lnTo>
                    <a:lnTo>
                      <a:pt x="70" y="16"/>
                    </a:lnTo>
                    <a:lnTo>
                      <a:pt x="70" y="16"/>
                    </a:lnTo>
                    <a:lnTo>
                      <a:pt x="72" y="14"/>
                    </a:lnTo>
                    <a:lnTo>
                      <a:pt x="75" y="14"/>
                    </a:lnTo>
                    <a:lnTo>
                      <a:pt x="76" y="18"/>
                    </a:lnTo>
                    <a:lnTo>
                      <a:pt x="74" y="20"/>
                    </a:lnTo>
                    <a:lnTo>
                      <a:pt x="73" y="20"/>
                    </a:lnTo>
                    <a:lnTo>
                      <a:pt x="71" y="23"/>
                    </a:lnTo>
                    <a:lnTo>
                      <a:pt x="70" y="24"/>
                    </a:lnTo>
                    <a:lnTo>
                      <a:pt x="71" y="27"/>
                    </a:lnTo>
                    <a:lnTo>
                      <a:pt x="74" y="31"/>
                    </a:lnTo>
                    <a:lnTo>
                      <a:pt x="75" y="33"/>
                    </a:lnTo>
                    <a:lnTo>
                      <a:pt x="78" y="29"/>
                    </a:lnTo>
                    <a:lnTo>
                      <a:pt x="80" y="29"/>
                    </a:lnTo>
                    <a:lnTo>
                      <a:pt x="81" y="28"/>
                    </a:lnTo>
                    <a:lnTo>
                      <a:pt x="81" y="24"/>
                    </a:lnTo>
                    <a:lnTo>
                      <a:pt x="83" y="21"/>
                    </a:lnTo>
                    <a:lnTo>
                      <a:pt x="82" y="19"/>
                    </a:lnTo>
                    <a:lnTo>
                      <a:pt x="82" y="15"/>
                    </a:lnTo>
                    <a:lnTo>
                      <a:pt x="82" y="14"/>
                    </a:lnTo>
                    <a:lnTo>
                      <a:pt x="82"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7" name="Freeform 212">
                <a:extLst>
                  <a:ext uri="{FF2B5EF4-FFF2-40B4-BE49-F238E27FC236}">
                    <a16:creationId xmlns:a16="http://schemas.microsoft.com/office/drawing/2014/main" id="{09D3BD27-4CF4-747C-91BF-AED1D2CB9A90}"/>
                  </a:ext>
                </a:extLst>
              </p:cNvPr>
              <p:cNvSpPr/>
              <p:nvPr/>
            </p:nvSpPr>
            <p:spPr bwMode="auto">
              <a:xfrm>
                <a:off x="2417763" y="3529013"/>
                <a:ext cx="77788" cy="73025"/>
              </a:xfrm>
              <a:custGeom>
                <a:avLst/>
                <a:gdLst>
                  <a:gd name="T0" fmla="*/ 43 w 49"/>
                  <a:gd name="T1" fmla="*/ 18 h 46"/>
                  <a:gd name="T2" fmla="*/ 37 w 49"/>
                  <a:gd name="T3" fmla="*/ 12 h 46"/>
                  <a:gd name="T4" fmla="*/ 37 w 49"/>
                  <a:gd name="T5" fmla="*/ 8 h 46"/>
                  <a:gd name="T6" fmla="*/ 30 w 49"/>
                  <a:gd name="T7" fmla="*/ 9 h 46"/>
                  <a:gd name="T8" fmla="*/ 29 w 49"/>
                  <a:gd name="T9" fmla="*/ 9 h 46"/>
                  <a:gd name="T10" fmla="*/ 25 w 49"/>
                  <a:gd name="T11" fmla="*/ 4 h 46"/>
                  <a:gd name="T12" fmla="*/ 22 w 49"/>
                  <a:gd name="T13" fmla="*/ 2 h 46"/>
                  <a:gd name="T14" fmla="*/ 15 w 49"/>
                  <a:gd name="T15" fmla="*/ 2 h 46"/>
                  <a:gd name="T16" fmla="*/ 3 w 49"/>
                  <a:gd name="T17" fmla="*/ 1 h 46"/>
                  <a:gd name="T18" fmla="*/ 2 w 49"/>
                  <a:gd name="T19" fmla="*/ 2 h 46"/>
                  <a:gd name="T20" fmla="*/ 3 w 49"/>
                  <a:gd name="T21" fmla="*/ 6 h 46"/>
                  <a:gd name="T22" fmla="*/ 1 w 49"/>
                  <a:gd name="T23" fmla="*/ 12 h 46"/>
                  <a:gd name="T24" fmla="*/ 1 w 49"/>
                  <a:gd name="T25" fmla="*/ 17 h 46"/>
                  <a:gd name="T26" fmla="*/ 8 w 49"/>
                  <a:gd name="T27" fmla="*/ 21 h 46"/>
                  <a:gd name="T28" fmla="*/ 13 w 49"/>
                  <a:gd name="T29" fmla="*/ 24 h 46"/>
                  <a:gd name="T30" fmla="*/ 13 w 49"/>
                  <a:gd name="T31" fmla="*/ 21 h 46"/>
                  <a:gd name="T32" fmla="*/ 7 w 49"/>
                  <a:gd name="T33" fmla="*/ 15 h 46"/>
                  <a:gd name="T34" fmla="*/ 14 w 49"/>
                  <a:gd name="T35" fmla="*/ 15 h 46"/>
                  <a:gd name="T36" fmla="*/ 17 w 49"/>
                  <a:gd name="T37" fmla="*/ 19 h 46"/>
                  <a:gd name="T38" fmla="*/ 21 w 49"/>
                  <a:gd name="T39" fmla="*/ 24 h 46"/>
                  <a:gd name="T40" fmla="*/ 28 w 49"/>
                  <a:gd name="T41" fmla="*/ 29 h 46"/>
                  <a:gd name="T42" fmla="*/ 34 w 49"/>
                  <a:gd name="T43" fmla="*/ 34 h 46"/>
                  <a:gd name="T44" fmla="*/ 31 w 49"/>
                  <a:gd name="T45" fmla="*/ 39 h 46"/>
                  <a:gd name="T46" fmla="*/ 32 w 49"/>
                  <a:gd name="T47" fmla="*/ 41 h 46"/>
                  <a:gd name="T48" fmla="*/ 38 w 49"/>
                  <a:gd name="T49" fmla="*/ 44 h 46"/>
                  <a:gd name="T50" fmla="*/ 38 w 49"/>
                  <a:gd name="T51" fmla="*/ 43 h 46"/>
                  <a:gd name="T52" fmla="*/ 35 w 49"/>
                  <a:gd name="T53" fmla="*/ 40 h 46"/>
                  <a:gd name="T54" fmla="*/ 37 w 49"/>
                  <a:gd name="T55" fmla="*/ 37 h 46"/>
                  <a:gd name="T56" fmla="*/ 42 w 49"/>
                  <a:gd name="T57" fmla="*/ 41 h 46"/>
                  <a:gd name="T58" fmla="*/ 44 w 49"/>
                  <a:gd name="T59" fmla="*/ 45 h 46"/>
                  <a:gd name="T60" fmla="*/ 45 w 49"/>
                  <a:gd name="T61" fmla="*/ 46 h 46"/>
                  <a:gd name="T62" fmla="*/ 45 w 49"/>
                  <a:gd name="T63" fmla="*/ 44 h 46"/>
                  <a:gd name="T64" fmla="*/ 44 w 49"/>
                  <a:gd name="T65" fmla="*/ 40 h 46"/>
                  <a:gd name="T66" fmla="*/ 47 w 49"/>
                  <a:gd name="T67" fmla="*/ 37 h 46"/>
                  <a:gd name="T68" fmla="*/ 44 w 49"/>
                  <a:gd name="T69" fmla="*/ 34 h 46"/>
                  <a:gd name="T70" fmla="*/ 46 w 49"/>
                  <a:gd name="T71" fmla="*/ 29 h 46"/>
                  <a:gd name="T72" fmla="*/ 49 w 49"/>
                  <a:gd name="T73" fmla="*/ 24 h 46"/>
                  <a:gd name="T74" fmla="*/ 44 w 49"/>
                  <a:gd name="T75" fmla="*/ 21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 h="46">
                    <a:moveTo>
                      <a:pt x="44" y="21"/>
                    </a:moveTo>
                    <a:lnTo>
                      <a:pt x="43" y="18"/>
                    </a:lnTo>
                    <a:lnTo>
                      <a:pt x="39" y="16"/>
                    </a:lnTo>
                    <a:lnTo>
                      <a:pt x="37" y="12"/>
                    </a:lnTo>
                    <a:lnTo>
                      <a:pt x="37" y="9"/>
                    </a:lnTo>
                    <a:lnTo>
                      <a:pt x="37" y="8"/>
                    </a:lnTo>
                    <a:lnTo>
                      <a:pt x="36" y="9"/>
                    </a:lnTo>
                    <a:lnTo>
                      <a:pt x="30" y="9"/>
                    </a:lnTo>
                    <a:lnTo>
                      <a:pt x="30" y="9"/>
                    </a:lnTo>
                    <a:lnTo>
                      <a:pt x="29" y="9"/>
                    </a:lnTo>
                    <a:lnTo>
                      <a:pt x="25" y="6"/>
                    </a:lnTo>
                    <a:lnTo>
                      <a:pt x="25" y="4"/>
                    </a:lnTo>
                    <a:lnTo>
                      <a:pt x="23" y="4"/>
                    </a:lnTo>
                    <a:lnTo>
                      <a:pt x="22" y="2"/>
                    </a:lnTo>
                    <a:lnTo>
                      <a:pt x="18" y="2"/>
                    </a:lnTo>
                    <a:lnTo>
                      <a:pt x="15" y="2"/>
                    </a:lnTo>
                    <a:lnTo>
                      <a:pt x="7" y="0"/>
                    </a:lnTo>
                    <a:lnTo>
                      <a:pt x="3" y="1"/>
                    </a:lnTo>
                    <a:lnTo>
                      <a:pt x="3" y="1"/>
                    </a:lnTo>
                    <a:lnTo>
                      <a:pt x="2" y="2"/>
                    </a:lnTo>
                    <a:lnTo>
                      <a:pt x="1" y="6"/>
                    </a:lnTo>
                    <a:lnTo>
                      <a:pt x="3" y="6"/>
                    </a:lnTo>
                    <a:lnTo>
                      <a:pt x="5" y="10"/>
                    </a:lnTo>
                    <a:lnTo>
                      <a:pt x="1" y="12"/>
                    </a:lnTo>
                    <a:lnTo>
                      <a:pt x="0" y="15"/>
                    </a:lnTo>
                    <a:lnTo>
                      <a:pt x="1" y="17"/>
                    </a:lnTo>
                    <a:lnTo>
                      <a:pt x="5" y="19"/>
                    </a:lnTo>
                    <a:lnTo>
                      <a:pt x="8" y="21"/>
                    </a:lnTo>
                    <a:lnTo>
                      <a:pt x="12" y="22"/>
                    </a:lnTo>
                    <a:lnTo>
                      <a:pt x="13" y="24"/>
                    </a:lnTo>
                    <a:lnTo>
                      <a:pt x="14" y="22"/>
                    </a:lnTo>
                    <a:lnTo>
                      <a:pt x="13" y="21"/>
                    </a:lnTo>
                    <a:lnTo>
                      <a:pt x="9" y="17"/>
                    </a:lnTo>
                    <a:lnTo>
                      <a:pt x="7" y="15"/>
                    </a:lnTo>
                    <a:lnTo>
                      <a:pt x="10" y="12"/>
                    </a:lnTo>
                    <a:lnTo>
                      <a:pt x="14" y="15"/>
                    </a:lnTo>
                    <a:lnTo>
                      <a:pt x="17" y="17"/>
                    </a:lnTo>
                    <a:lnTo>
                      <a:pt x="17" y="19"/>
                    </a:lnTo>
                    <a:lnTo>
                      <a:pt x="21" y="22"/>
                    </a:lnTo>
                    <a:lnTo>
                      <a:pt x="21" y="24"/>
                    </a:lnTo>
                    <a:lnTo>
                      <a:pt x="24" y="26"/>
                    </a:lnTo>
                    <a:lnTo>
                      <a:pt x="28" y="29"/>
                    </a:lnTo>
                    <a:lnTo>
                      <a:pt x="30" y="30"/>
                    </a:lnTo>
                    <a:lnTo>
                      <a:pt x="34" y="34"/>
                    </a:lnTo>
                    <a:lnTo>
                      <a:pt x="34" y="36"/>
                    </a:lnTo>
                    <a:lnTo>
                      <a:pt x="31" y="39"/>
                    </a:lnTo>
                    <a:lnTo>
                      <a:pt x="31" y="40"/>
                    </a:lnTo>
                    <a:lnTo>
                      <a:pt x="32" y="41"/>
                    </a:lnTo>
                    <a:lnTo>
                      <a:pt x="36" y="43"/>
                    </a:lnTo>
                    <a:lnTo>
                      <a:pt x="38" y="44"/>
                    </a:lnTo>
                    <a:lnTo>
                      <a:pt x="38" y="44"/>
                    </a:lnTo>
                    <a:lnTo>
                      <a:pt x="38" y="43"/>
                    </a:lnTo>
                    <a:lnTo>
                      <a:pt x="37" y="41"/>
                    </a:lnTo>
                    <a:lnTo>
                      <a:pt x="35" y="40"/>
                    </a:lnTo>
                    <a:lnTo>
                      <a:pt x="35" y="38"/>
                    </a:lnTo>
                    <a:lnTo>
                      <a:pt x="37" y="37"/>
                    </a:lnTo>
                    <a:lnTo>
                      <a:pt x="39" y="38"/>
                    </a:lnTo>
                    <a:lnTo>
                      <a:pt x="42" y="41"/>
                    </a:lnTo>
                    <a:lnTo>
                      <a:pt x="42" y="44"/>
                    </a:lnTo>
                    <a:lnTo>
                      <a:pt x="44" y="45"/>
                    </a:lnTo>
                    <a:lnTo>
                      <a:pt x="44" y="46"/>
                    </a:lnTo>
                    <a:lnTo>
                      <a:pt x="45" y="46"/>
                    </a:lnTo>
                    <a:lnTo>
                      <a:pt x="45" y="46"/>
                    </a:lnTo>
                    <a:lnTo>
                      <a:pt x="45" y="44"/>
                    </a:lnTo>
                    <a:lnTo>
                      <a:pt x="44" y="43"/>
                    </a:lnTo>
                    <a:lnTo>
                      <a:pt x="44" y="40"/>
                    </a:lnTo>
                    <a:lnTo>
                      <a:pt x="45" y="38"/>
                    </a:lnTo>
                    <a:lnTo>
                      <a:pt x="47" y="37"/>
                    </a:lnTo>
                    <a:lnTo>
                      <a:pt x="46" y="36"/>
                    </a:lnTo>
                    <a:lnTo>
                      <a:pt x="44" y="34"/>
                    </a:lnTo>
                    <a:lnTo>
                      <a:pt x="44" y="31"/>
                    </a:lnTo>
                    <a:lnTo>
                      <a:pt x="46" y="29"/>
                    </a:lnTo>
                    <a:lnTo>
                      <a:pt x="46" y="25"/>
                    </a:lnTo>
                    <a:lnTo>
                      <a:pt x="49" y="24"/>
                    </a:lnTo>
                    <a:lnTo>
                      <a:pt x="45" y="24"/>
                    </a:lnTo>
                    <a:lnTo>
                      <a:pt x="44"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8" name="Freeform 213">
                <a:extLst>
                  <a:ext uri="{FF2B5EF4-FFF2-40B4-BE49-F238E27FC236}">
                    <a16:creationId xmlns:a16="http://schemas.microsoft.com/office/drawing/2014/main" id="{6CD43928-FB05-74FA-686C-CE1C19FAE10F}"/>
                  </a:ext>
                </a:extLst>
              </p:cNvPr>
              <p:cNvSpPr/>
              <p:nvPr/>
            </p:nvSpPr>
            <p:spPr bwMode="auto">
              <a:xfrm>
                <a:off x="2381250" y="3433763"/>
                <a:ext cx="104775" cy="104775"/>
              </a:xfrm>
              <a:custGeom>
                <a:avLst/>
                <a:gdLst>
                  <a:gd name="T0" fmla="*/ 55 w 66"/>
                  <a:gd name="T1" fmla="*/ 63 h 66"/>
                  <a:gd name="T2" fmla="*/ 53 w 66"/>
                  <a:gd name="T3" fmla="*/ 57 h 66"/>
                  <a:gd name="T4" fmla="*/ 53 w 66"/>
                  <a:gd name="T5" fmla="*/ 55 h 66"/>
                  <a:gd name="T6" fmla="*/ 54 w 66"/>
                  <a:gd name="T7" fmla="*/ 48 h 66"/>
                  <a:gd name="T8" fmla="*/ 55 w 66"/>
                  <a:gd name="T9" fmla="*/ 44 h 66"/>
                  <a:gd name="T10" fmla="*/ 58 w 66"/>
                  <a:gd name="T11" fmla="*/ 35 h 66"/>
                  <a:gd name="T12" fmla="*/ 60 w 66"/>
                  <a:gd name="T13" fmla="*/ 35 h 66"/>
                  <a:gd name="T14" fmla="*/ 61 w 66"/>
                  <a:gd name="T15" fmla="*/ 27 h 66"/>
                  <a:gd name="T16" fmla="*/ 59 w 66"/>
                  <a:gd name="T17" fmla="*/ 26 h 66"/>
                  <a:gd name="T18" fmla="*/ 61 w 66"/>
                  <a:gd name="T19" fmla="*/ 22 h 66"/>
                  <a:gd name="T20" fmla="*/ 62 w 66"/>
                  <a:gd name="T21" fmla="*/ 19 h 66"/>
                  <a:gd name="T22" fmla="*/ 66 w 66"/>
                  <a:gd name="T23" fmla="*/ 15 h 66"/>
                  <a:gd name="T24" fmla="*/ 65 w 66"/>
                  <a:gd name="T25" fmla="*/ 12 h 66"/>
                  <a:gd name="T26" fmla="*/ 66 w 66"/>
                  <a:gd name="T27" fmla="*/ 9 h 66"/>
                  <a:gd name="T28" fmla="*/ 66 w 66"/>
                  <a:gd name="T29" fmla="*/ 2 h 66"/>
                  <a:gd name="T30" fmla="*/ 63 w 66"/>
                  <a:gd name="T31" fmla="*/ 2 h 66"/>
                  <a:gd name="T32" fmla="*/ 62 w 66"/>
                  <a:gd name="T33" fmla="*/ 0 h 66"/>
                  <a:gd name="T34" fmla="*/ 61 w 66"/>
                  <a:gd name="T35" fmla="*/ 2 h 66"/>
                  <a:gd name="T36" fmla="*/ 55 w 66"/>
                  <a:gd name="T37" fmla="*/ 5 h 66"/>
                  <a:gd name="T38" fmla="*/ 53 w 66"/>
                  <a:gd name="T39" fmla="*/ 8 h 66"/>
                  <a:gd name="T40" fmla="*/ 46 w 66"/>
                  <a:gd name="T41" fmla="*/ 8 h 66"/>
                  <a:gd name="T42" fmla="*/ 44 w 66"/>
                  <a:gd name="T43" fmla="*/ 5 h 66"/>
                  <a:gd name="T44" fmla="*/ 40 w 66"/>
                  <a:gd name="T45" fmla="*/ 8 h 66"/>
                  <a:gd name="T46" fmla="*/ 38 w 66"/>
                  <a:gd name="T47" fmla="*/ 12 h 66"/>
                  <a:gd name="T48" fmla="*/ 33 w 66"/>
                  <a:gd name="T49" fmla="*/ 17 h 66"/>
                  <a:gd name="T50" fmla="*/ 29 w 66"/>
                  <a:gd name="T51" fmla="*/ 19 h 66"/>
                  <a:gd name="T52" fmla="*/ 24 w 66"/>
                  <a:gd name="T53" fmla="*/ 19 h 66"/>
                  <a:gd name="T54" fmla="*/ 20 w 66"/>
                  <a:gd name="T55" fmla="*/ 17 h 66"/>
                  <a:gd name="T56" fmla="*/ 10 w 66"/>
                  <a:gd name="T57" fmla="*/ 20 h 66"/>
                  <a:gd name="T58" fmla="*/ 10 w 66"/>
                  <a:gd name="T59" fmla="*/ 24 h 66"/>
                  <a:gd name="T60" fmla="*/ 9 w 66"/>
                  <a:gd name="T61" fmla="*/ 31 h 66"/>
                  <a:gd name="T62" fmla="*/ 2 w 66"/>
                  <a:gd name="T63" fmla="*/ 33 h 66"/>
                  <a:gd name="T64" fmla="*/ 0 w 66"/>
                  <a:gd name="T65" fmla="*/ 34 h 66"/>
                  <a:gd name="T66" fmla="*/ 7 w 66"/>
                  <a:gd name="T67" fmla="*/ 40 h 66"/>
                  <a:gd name="T68" fmla="*/ 10 w 66"/>
                  <a:gd name="T69" fmla="*/ 46 h 66"/>
                  <a:gd name="T70" fmla="*/ 21 w 66"/>
                  <a:gd name="T71" fmla="*/ 59 h 66"/>
                  <a:gd name="T72" fmla="*/ 23 w 66"/>
                  <a:gd name="T73" fmla="*/ 59 h 66"/>
                  <a:gd name="T74" fmla="*/ 38 w 66"/>
                  <a:gd name="T75" fmla="*/ 60 h 66"/>
                  <a:gd name="T76" fmla="*/ 46 w 66"/>
                  <a:gd name="T77" fmla="*/ 59 h 66"/>
                  <a:gd name="T78" fmla="*/ 51 w 66"/>
                  <a:gd name="T79" fmla="*/ 62 h 66"/>
                  <a:gd name="T80" fmla="*/ 53 w 66"/>
                  <a:gd name="T81" fmla="*/ 66 h 66"/>
                  <a:gd name="T82" fmla="*/ 55 w 66"/>
                  <a:gd name="T8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66">
                    <a:moveTo>
                      <a:pt x="55" y="64"/>
                    </a:moveTo>
                    <a:lnTo>
                      <a:pt x="55" y="63"/>
                    </a:lnTo>
                    <a:lnTo>
                      <a:pt x="54" y="61"/>
                    </a:lnTo>
                    <a:lnTo>
                      <a:pt x="53" y="57"/>
                    </a:lnTo>
                    <a:lnTo>
                      <a:pt x="55" y="54"/>
                    </a:lnTo>
                    <a:lnTo>
                      <a:pt x="53" y="55"/>
                    </a:lnTo>
                    <a:lnTo>
                      <a:pt x="53" y="50"/>
                    </a:lnTo>
                    <a:lnTo>
                      <a:pt x="54" y="48"/>
                    </a:lnTo>
                    <a:lnTo>
                      <a:pt x="55" y="45"/>
                    </a:lnTo>
                    <a:lnTo>
                      <a:pt x="55" y="44"/>
                    </a:lnTo>
                    <a:lnTo>
                      <a:pt x="55" y="40"/>
                    </a:lnTo>
                    <a:lnTo>
                      <a:pt x="58" y="35"/>
                    </a:lnTo>
                    <a:lnTo>
                      <a:pt x="60" y="35"/>
                    </a:lnTo>
                    <a:lnTo>
                      <a:pt x="60" y="35"/>
                    </a:lnTo>
                    <a:lnTo>
                      <a:pt x="60" y="28"/>
                    </a:lnTo>
                    <a:lnTo>
                      <a:pt x="61" y="27"/>
                    </a:lnTo>
                    <a:lnTo>
                      <a:pt x="60" y="26"/>
                    </a:lnTo>
                    <a:lnTo>
                      <a:pt x="59" y="26"/>
                    </a:lnTo>
                    <a:lnTo>
                      <a:pt x="59" y="23"/>
                    </a:lnTo>
                    <a:lnTo>
                      <a:pt x="61" y="22"/>
                    </a:lnTo>
                    <a:lnTo>
                      <a:pt x="62" y="22"/>
                    </a:lnTo>
                    <a:lnTo>
                      <a:pt x="62" y="19"/>
                    </a:lnTo>
                    <a:lnTo>
                      <a:pt x="65" y="16"/>
                    </a:lnTo>
                    <a:lnTo>
                      <a:pt x="66" y="15"/>
                    </a:lnTo>
                    <a:lnTo>
                      <a:pt x="66" y="13"/>
                    </a:lnTo>
                    <a:lnTo>
                      <a:pt x="65" y="12"/>
                    </a:lnTo>
                    <a:lnTo>
                      <a:pt x="65" y="10"/>
                    </a:lnTo>
                    <a:lnTo>
                      <a:pt x="66" y="9"/>
                    </a:lnTo>
                    <a:lnTo>
                      <a:pt x="65" y="7"/>
                    </a:lnTo>
                    <a:lnTo>
                      <a:pt x="66" y="2"/>
                    </a:lnTo>
                    <a:lnTo>
                      <a:pt x="66" y="1"/>
                    </a:lnTo>
                    <a:lnTo>
                      <a:pt x="63" y="2"/>
                    </a:lnTo>
                    <a:lnTo>
                      <a:pt x="63" y="0"/>
                    </a:lnTo>
                    <a:lnTo>
                      <a:pt x="62" y="0"/>
                    </a:lnTo>
                    <a:lnTo>
                      <a:pt x="62" y="1"/>
                    </a:lnTo>
                    <a:lnTo>
                      <a:pt x="61" y="2"/>
                    </a:lnTo>
                    <a:lnTo>
                      <a:pt x="59" y="3"/>
                    </a:lnTo>
                    <a:lnTo>
                      <a:pt x="55" y="5"/>
                    </a:lnTo>
                    <a:lnTo>
                      <a:pt x="54" y="5"/>
                    </a:lnTo>
                    <a:lnTo>
                      <a:pt x="53" y="8"/>
                    </a:lnTo>
                    <a:lnTo>
                      <a:pt x="50" y="8"/>
                    </a:lnTo>
                    <a:lnTo>
                      <a:pt x="46" y="8"/>
                    </a:lnTo>
                    <a:lnTo>
                      <a:pt x="46" y="5"/>
                    </a:lnTo>
                    <a:lnTo>
                      <a:pt x="44" y="5"/>
                    </a:lnTo>
                    <a:lnTo>
                      <a:pt x="44" y="8"/>
                    </a:lnTo>
                    <a:lnTo>
                      <a:pt x="40" y="8"/>
                    </a:lnTo>
                    <a:lnTo>
                      <a:pt x="38" y="10"/>
                    </a:lnTo>
                    <a:lnTo>
                      <a:pt x="38" y="12"/>
                    </a:lnTo>
                    <a:lnTo>
                      <a:pt x="37" y="13"/>
                    </a:lnTo>
                    <a:lnTo>
                      <a:pt x="33" y="17"/>
                    </a:lnTo>
                    <a:lnTo>
                      <a:pt x="30" y="18"/>
                    </a:lnTo>
                    <a:lnTo>
                      <a:pt x="29" y="19"/>
                    </a:lnTo>
                    <a:lnTo>
                      <a:pt x="26" y="19"/>
                    </a:lnTo>
                    <a:lnTo>
                      <a:pt x="24" y="19"/>
                    </a:lnTo>
                    <a:lnTo>
                      <a:pt x="22" y="17"/>
                    </a:lnTo>
                    <a:lnTo>
                      <a:pt x="20" y="17"/>
                    </a:lnTo>
                    <a:lnTo>
                      <a:pt x="14" y="19"/>
                    </a:lnTo>
                    <a:lnTo>
                      <a:pt x="10" y="20"/>
                    </a:lnTo>
                    <a:lnTo>
                      <a:pt x="10" y="22"/>
                    </a:lnTo>
                    <a:lnTo>
                      <a:pt x="10" y="24"/>
                    </a:lnTo>
                    <a:lnTo>
                      <a:pt x="10" y="28"/>
                    </a:lnTo>
                    <a:lnTo>
                      <a:pt x="9" y="31"/>
                    </a:lnTo>
                    <a:lnTo>
                      <a:pt x="2" y="32"/>
                    </a:lnTo>
                    <a:lnTo>
                      <a:pt x="2" y="33"/>
                    </a:lnTo>
                    <a:lnTo>
                      <a:pt x="0" y="34"/>
                    </a:lnTo>
                    <a:lnTo>
                      <a:pt x="0" y="34"/>
                    </a:lnTo>
                    <a:lnTo>
                      <a:pt x="3" y="39"/>
                    </a:lnTo>
                    <a:lnTo>
                      <a:pt x="7" y="40"/>
                    </a:lnTo>
                    <a:lnTo>
                      <a:pt x="7" y="42"/>
                    </a:lnTo>
                    <a:lnTo>
                      <a:pt x="10" y="46"/>
                    </a:lnTo>
                    <a:lnTo>
                      <a:pt x="15" y="52"/>
                    </a:lnTo>
                    <a:lnTo>
                      <a:pt x="21" y="59"/>
                    </a:lnTo>
                    <a:lnTo>
                      <a:pt x="23" y="59"/>
                    </a:lnTo>
                    <a:lnTo>
                      <a:pt x="23" y="59"/>
                    </a:lnTo>
                    <a:lnTo>
                      <a:pt x="30" y="57"/>
                    </a:lnTo>
                    <a:lnTo>
                      <a:pt x="38" y="60"/>
                    </a:lnTo>
                    <a:lnTo>
                      <a:pt x="41" y="60"/>
                    </a:lnTo>
                    <a:lnTo>
                      <a:pt x="46" y="59"/>
                    </a:lnTo>
                    <a:lnTo>
                      <a:pt x="48" y="62"/>
                    </a:lnTo>
                    <a:lnTo>
                      <a:pt x="51" y="62"/>
                    </a:lnTo>
                    <a:lnTo>
                      <a:pt x="51" y="64"/>
                    </a:lnTo>
                    <a:lnTo>
                      <a:pt x="53" y="66"/>
                    </a:lnTo>
                    <a:lnTo>
                      <a:pt x="54" y="66"/>
                    </a:lnTo>
                    <a:lnTo>
                      <a:pt x="55" y="66"/>
                    </a:lnTo>
                    <a:lnTo>
                      <a:pt x="55"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69" name="Freeform 214">
                <a:extLst>
                  <a:ext uri="{FF2B5EF4-FFF2-40B4-BE49-F238E27FC236}">
                    <a16:creationId xmlns:a16="http://schemas.microsoft.com/office/drawing/2014/main" id="{4B19F6A7-19BF-5F67-65C6-33AEBB8B8200}"/>
                  </a:ext>
                </a:extLst>
              </p:cNvPr>
              <p:cNvSpPr/>
              <p:nvPr/>
            </p:nvSpPr>
            <p:spPr bwMode="auto">
              <a:xfrm>
                <a:off x="2338388" y="3409950"/>
                <a:ext cx="150813" cy="71437"/>
              </a:xfrm>
              <a:custGeom>
                <a:avLst/>
                <a:gdLst>
                  <a:gd name="T0" fmla="*/ 92 w 95"/>
                  <a:gd name="T1" fmla="*/ 10 h 45"/>
                  <a:gd name="T2" fmla="*/ 92 w 95"/>
                  <a:gd name="T3" fmla="*/ 12 h 45"/>
                  <a:gd name="T4" fmla="*/ 82 w 95"/>
                  <a:gd name="T5" fmla="*/ 11 h 45"/>
                  <a:gd name="T6" fmla="*/ 78 w 95"/>
                  <a:gd name="T7" fmla="*/ 10 h 45"/>
                  <a:gd name="T8" fmla="*/ 75 w 95"/>
                  <a:gd name="T9" fmla="*/ 6 h 45"/>
                  <a:gd name="T10" fmla="*/ 77 w 95"/>
                  <a:gd name="T11" fmla="*/ 4 h 45"/>
                  <a:gd name="T12" fmla="*/ 81 w 95"/>
                  <a:gd name="T13" fmla="*/ 4 h 45"/>
                  <a:gd name="T14" fmla="*/ 77 w 95"/>
                  <a:gd name="T15" fmla="*/ 3 h 45"/>
                  <a:gd name="T16" fmla="*/ 73 w 95"/>
                  <a:gd name="T17" fmla="*/ 3 h 45"/>
                  <a:gd name="T18" fmla="*/ 70 w 95"/>
                  <a:gd name="T19" fmla="*/ 3 h 45"/>
                  <a:gd name="T20" fmla="*/ 56 w 95"/>
                  <a:gd name="T21" fmla="*/ 3 h 45"/>
                  <a:gd name="T22" fmla="*/ 48 w 95"/>
                  <a:gd name="T23" fmla="*/ 2 h 45"/>
                  <a:gd name="T24" fmla="*/ 43 w 95"/>
                  <a:gd name="T25" fmla="*/ 2 h 45"/>
                  <a:gd name="T26" fmla="*/ 32 w 95"/>
                  <a:gd name="T27" fmla="*/ 3 h 45"/>
                  <a:gd name="T28" fmla="*/ 19 w 95"/>
                  <a:gd name="T29" fmla="*/ 5 h 45"/>
                  <a:gd name="T30" fmla="*/ 18 w 95"/>
                  <a:gd name="T31" fmla="*/ 4 h 45"/>
                  <a:gd name="T32" fmla="*/ 14 w 95"/>
                  <a:gd name="T33" fmla="*/ 9 h 45"/>
                  <a:gd name="T34" fmla="*/ 7 w 95"/>
                  <a:gd name="T35" fmla="*/ 11 h 45"/>
                  <a:gd name="T36" fmla="*/ 3 w 95"/>
                  <a:gd name="T37" fmla="*/ 19 h 45"/>
                  <a:gd name="T38" fmla="*/ 1 w 95"/>
                  <a:gd name="T39" fmla="*/ 23 h 45"/>
                  <a:gd name="T40" fmla="*/ 4 w 95"/>
                  <a:gd name="T41" fmla="*/ 25 h 45"/>
                  <a:gd name="T42" fmla="*/ 7 w 95"/>
                  <a:gd name="T43" fmla="*/ 25 h 45"/>
                  <a:gd name="T44" fmla="*/ 14 w 95"/>
                  <a:gd name="T45" fmla="*/ 30 h 45"/>
                  <a:gd name="T46" fmla="*/ 14 w 95"/>
                  <a:gd name="T47" fmla="*/ 31 h 45"/>
                  <a:gd name="T48" fmla="*/ 19 w 95"/>
                  <a:gd name="T49" fmla="*/ 28 h 45"/>
                  <a:gd name="T50" fmla="*/ 25 w 95"/>
                  <a:gd name="T51" fmla="*/ 33 h 45"/>
                  <a:gd name="T52" fmla="*/ 23 w 95"/>
                  <a:gd name="T53" fmla="*/ 38 h 45"/>
                  <a:gd name="T54" fmla="*/ 23 w 95"/>
                  <a:gd name="T55" fmla="*/ 40 h 45"/>
                  <a:gd name="T56" fmla="*/ 26 w 95"/>
                  <a:gd name="T57" fmla="*/ 41 h 45"/>
                  <a:gd name="T58" fmla="*/ 26 w 95"/>
                  <a:gd name="T59" fmla="*/ 40 h 45"/>
                  <a:gd name="T60" fmla="*/ 29 w 95"/>
                  <a:gd name="T61" fmla="*/ 43 h 45"/>
                  <a:gd name="T62" fmla="*/ 30 w 95"/>
                  <a:gd name="T63" fmla="*/ 45 h 45"/>
                  <a:gd name="T64" fmla="*/ 35 w 95"/>
                  <a:gd name="T65" fmla="*/ 42 h 45"/>
                  <a:gd name="T66" fmla="*/ 35 w 95"/>
                  <a:gd name="T67" fmla="*/ 37 h 45"/>
                  <a:gd name="T68" fmla="*/ 41 w 95"/>
                  <a:gd name="T69" fmla="*/ 32 h 45"/>
                  <a:gd name="T70" fmla="*/ 50 w 95"/>
                  <a:gd name="T71" fmla="*/ 30 h 45"/>
                  <a:gd name="T72" fmla="*/ 53 w 95"/>
                  <a:gd name="T73" fmla="*/ 31 h 45"/>
                  <a:gd name="T74" fmla="*/ 56 w 95"/>
                  <a:gd name="T75" fmla="*/ 31 h 45"/>
                  <a:gd name="T76" fmla="*/ 62 w 95"/>
                  <a:gd name="T77" fmla="*/ 26 h 45"/>
                  <a:gd name="T78" fmla="*/ 63 w 95"/>
                  <a:gd name="T79" fmla="*/ 24 h 45"/>
                  <a:gd name="T80" fmla="*/ 68 w 95"/>
                  <a:gd name="T81" fmla="*/ 20 h 45"/>
                  <a:gd name="T82" fmla="*/ 72 w 95"/>
                  <a:gd name="T83" fmla="*/ 17 h 45"/>
                  <a:gd name="T84" fmla="*/ 75 w 95"/>
                  <a:gd name="T85" fmla="*/ 20 h 45"/>
                  <a:gd name="T86" fmla="*/ 78 w 95"/>
                  <a:gd name="T87" fmla="*/ 20 h 45"/>
                  <a:gd name="T88" fmla="*/ 82 w 95"/>
                  <a:gd name="T89" fmla="*/ 18 h 45"/>
                  <a:gd name="T90" fmla="*/ 86 w 95"/>
                  <a:gd name="T91" fmla="*/ 16 h 45"/>
                  <a:gd name="T92" fmla="*/ 89 w 95"/>
                  <a:gd name="T93" fmla="*/ 12 h 45"/>
                  <a:gd name="T94" fmla="*/ 92 w 95"/>
                  <a:gd name="T95" fmla="*/ 13 h 45"/>
                  <a:gd name="T96" fmla="*/ 95 w 95"/>
                  <a:gd name="T97" fmla="*/ 12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5" h="45">
                    <a:moveTo>
                      <a:pt x="95" y="12"/>
                    </a:moveTo>
                    <a:lnTo>
                      <a:pt x="92" y="10"/>
                    </a:lnTo>
                    <a:lnTo>
                      <a:pt x="90" y="10"/>
                    </a:lnTo>
                    <a:lnTo>
                      <a:pt x="92" y="12"/>
                    </a:lnTo>
                    <a:lnTo>
                      <a:pt x="86" y="12"/>
                    </a:lnTo>
                    <a:lnTo>
                      <a:pt x="82" y="11"/>
                    </a:lnTo>
                    <a:lnTo>
                      <a:pt x="80" y="10"/>
                    </a:lnTo>
                    <a:lnTo>
                      <a:pt x="78" y="10"/>
                    </a:lnTo>
                    <a:lnTo>
                      <a:pt x="73" y="10"/>
                    </a:lnTo>
                    <a:lnTo>
                      <a:pt x="75" y="6"/>
                    </a:lnTo>
                    <a:lnTo>
                      <a:pt x="77" y="6"/>
                    </a:lnTo>
                    <a:lnTo>
                      <a:pt x="77" y="4"/>
                    </a:lnTo>
                    <a:lnTo>
                      <a:pt x="79" y="4"/>
                    </a:lnTo>
                    <a:lnTo>
                      <a:pt x="81" y="4"/>
                    </a:lnTo>
                    <a:lnTo>
                      <a:pt x="79" y="3"/>
                    </a:lnTo>
                    <a:lnTo>
                      <a:pt x="77" y="3"/>
                    </a:lnTo>
                    <a:lnTo>
                      <a:pt x="74" y="4"/>
                    </a:lnTo>
                    <a:lnTo>
                      <a:pt x="73" y="3"/>
                    </a:lnTo>
                    <a:lnTo>
                      <a:pt x="73" y="5"/>
                    </a:lnTo>
                    <a:lnTo>
                      <a:pt x="70" y="3"/>
                    </a:lnTo>
                    <a:lnTo>
                      <a:pt x="63" y="3"/>
                    </a:lnTo>
                    <a:lnTo>
                      <a:pt x="56" y="3"/>
                    </a:lnTo>
                    <a:lnTo>
                      <a:pt x="52" y="0"/>
                    </a:lnTo>
                    <a:lnTo>
                      <a:pt x="48" y="2"/>
                    </a:lnTo>
                    <a:lnTo>
                      <a:pt x="47" y="3"/>
                    </a:lnTo>
                    <a:lnTo>
                      <a:pt x="43" y="2"/>
                    </a:lnTo>
                    <a:lnTo>
                      <a:pt x="38" y="3"/>
                    </a:lnTo>
                    <a:lnTo>
                      <a:pt x="32" y="3"/>
                    </a:lnTo>
                    <a:lnTo>
                      <a:pt x="23" y="3"/>
                    </a:lnTo>
                    <a:lnTo>
                      <a:pt x="19" y="5"/>
                    </a:lnTo>
                    <a:lnTo>
                      <a:pt x="18" y="4"/>
                    </a:lnTo>
                    <a:lnTo>
                      <a:pt x="18" y="4"/>
                    </a:lnTo>
                    <a:lnTo>
                      <a:pt x="15" y="5"/>
                    </a:lnTo>
                    <a:lnTo>
                      <a:pt x="14" y="9"/>
                    </a:lnTo>
                    <a:lnTo>
                      <a:pt x="10" y="11"/>
                    </a:lnTo>
                    <a:lnTo>
                      <a:pt x="7" y="11"/>
                    </a:lnTo>
                    <a:lnTo>
                      <a:pt x="1" y="17"/>
                    </a:lnTo>
                    <a:lnTo>
                      <a:pt x="3" y="19"/>
                    </a:lnTo>
                    <a:lnTo>
                      <a:pt x="0" y="23"/>
                    </a:lnTo>
                    <a:lnTo>
                      <a:pt x="1" y="23"/>
                    </a:lnTo>
                    <a:lnTo>
                      <a:pt x="3" y="24"/>
                    </a:lnTo>
                    <a:lnTo>
                      <a:pt x="4" y="25"/>
                    </a:lnTo>
                    <a:lnTo>
                      <a:pt x="5" y="26"/>
                    </a:lnTo>
                    <a:lnTo>
                      <a:pt x="7" y="25"/>
                    </a:lnTo>
                    <a:lnTo>
                      <a:pt x="12" y="26"/>
                    </a:lnTo>
                    <a:lnTo>
                      <a:pt x="14" y="30"/>
                    </a:lnTo>
                    <a:lnTo>
                      <a:pt x="14" y="31"/>
                    </a:lnTo>
                    <a:lnTo>
                      <a:pt x="14" y="31"/>
                    </a:lnTo>
                    <a:lnTo>
                      <a:pt x="15" y="28"/>
                    </a:lnTo>
                    <a:lnTo>
                      <a:pt x="19" y="28"/>
                    </a:lnTo>
                    <a:lnTo>
                      <a:pt x="25" y="30"/>
                    </a:lnTo>
                    <a:lnTo>
                      <a:pt x="25" y="33"/>
                    </a:lnTo>
                    <a:lnTo>
                      <a:pt x="23" y="35"/>
                    </a:lnTo>
                    <a:lnTo>
                      <a:pt x="23" y="38"/>
                    </a:lnTo>
                    <a:lnTo>
                      <a:pt x="23" y="40"/>
                    </a:lnTo>
                    <a:lnTo>
                      <a:pt x="23" y="40"/>
                    </a:lnTo>
                    <a:lnTo>
                      <a:pt x="25" y="41"/>
                    </a:lnTo>
                    <a:lnTo>
                      <a:pt x="26" y="41"/>
                    </a:lnTo>
                    <a:lnTo>
                      <a:pt x="26" y="41"/>
                    </a:lnTo>
                    <a:lnTo>
                      <a:pt x="26" y="40"/>
                    </a:lnTo>
                    <a:lnTo>
                      <a:pt x="29" y="41"/>
                    </a:lnTo>
                    <a:lnTo>
                      <a:pt x="29" y="43"/>
                    </a:lnTo>
                    <a:lnTo>
                      <a:pt x="29" y="45"/>
                    </a:lnTo>
                    <a:lnTo>
                      <a:pt x="30" y="45"/>
                    </a:lnTo>
                    <a:lnTo>
                      <a:pt x="34" y="43"/>
                    </a:lnTo>
                    <a:lnTo>
                      <a:pt x="35" y="42"/>
                    </a:lnTo>
                    <a:lnTo>
                      <a:pt x="35" y="39"/>
                    </a:lnTo>
                    <a:lnTo>
                      <a:pt x="35" y="37"/>
                    </a:lnTo>
                    <a:lnTo>
                      <a:pt x="35" y="33"/>
                    </a:lnTo>
                    <a:lnTo>
                      <a:pt x="41" y="32"/>
                    </a:lnTo>
                    <a:lnTo>
                      <a:pt x="45" y="30"/>
                    </a:lnTo>
                    <a:lnTo>
                      <a:pt x="50" y="30"/>
                    </a:lnTo>
                    <a:lnTo>
                      <a:pt x="52" y="32"/>
                    </a:lnTo>
                    <a:lnTo>
                      <a:pt x="53" y="31"/>
                    </a:lnTo>
                    <a:lnTo>
                      <a:pt x="55" y="32"/>
                    </a:lnTo>
                    <a:lnTo>
                      <a:pt x="56" y="31"/>
                    </a:lnTo>
                    <a:lnTo>
                      <a:pt x="59" y="30"/>
                    </a:lnTo>
                    <a:lnTo>
                      <a:pt x="62" y="26"/>
                    </a:lnTo>
                    <a:lnTo>
                      <a:pt x="63" y="26"/>
                    </a:lnTo>
                    <a:lnTo>
                      <a:pt x="63" y="24"/>
                    </a:lnTo>
                    <a:lnTo>
                      <a:pt x="66" y="20"/>
                    </a:lnTo>
                    <a:lnTo>
                      <a:pt x="68" y="20"/>
                    </a:lnTo>
                    <a:lnTo>
                      <a:pt x="70" y="17"/>
                    </a:lnTo>
                    <a:lnTo>
                      <a:pt x="72" y="17"/>
                    </a:lnTo>
                    <a:lnTo>
                      <a:pt x="75" y="19"/>
                    </a:lnTo>
                    <a:lnTo>
                      <a:pt x="75" y="20"/>
                    </a:lnTo>
                    <a:lnTo>
                      <a:pt x="77" y="19"/>
                    </a:lnTo>
                    <a:lnTo>
                      <a:pt x="78" y="20"/>
                    </a:lnTo>
                    <a:lnTo>
                      <a:pt x="79" y="18"/>
                    </a:lnTo>
                    <a:lnTo>
                      <a:pt x="82" y="18"/>
                    </a:lnTo>
                    <a:lnTo>
                      <a:pt x="85" y="17"/>
                    </a:lnTo>
                    <a:lnTo>
                      <a:pt x="86" y="16"/>
                    </a:lnTo>
                    <a:lnTo>
                      <a:pt x="87" y="13"/>
                    </a:lnTo>
                    <a:lnTo>
                      <a:pt x="89" y="12"/>
                    </a:lnTo>
                    <a:lnTo>
                      <a:pt x="92" y="12"/>
                    </a:lnTo>
                    <a:lnTo>
                      <a:pt x="92" y="13"/>
                    </a:lnTo>
                    <a:lnTo>
                      <a:pt x="95" y="13"/>
                    </a:lnTo>
                    <a:lnTo>
                      <a:pt x="95" y="1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0" name="Freeform 215">
                <a:extLst>
                  <a:ext uri="{FF2B5EF4-FFF2-40B4-BE49-F238E27FC236}">
                    <a16:creationId xmlns:a16="http://schemas.microsoft.com/office/drawing/2014/main" id="{42C35064-D864-8F50-C03C-78B4BD16DD97}"/>
                  </a:ext>
                </a:extLst>
              </p:cNvPr>
              <p:cNvSpPr/>
              <p:nvPr/>
            </p:nvSpPr>
            <p:spPr bwMode="auto">
              <a:xfrm>
                <a:off x="2316163" y="3449638"/>
                <a:ext cx="55563" cy="31750"/>
              </a:xfrm>
              <a:custGeom>
                <a:avLst/>
                <a:gdLst>
                  <a:gd name="T0" fmla="*/ 12 w 35"/>
                  <a:gd name="T1" fmla="*/ 0 h 20"/>
                  <a:gd name="T2" fmla="*/ 12 w 35"/>
                  <a:gd name="T3" fmla="*/ 0 h 20"/>
                  <a:gd name="T4" fmla="*/ 10 w 35"/>
                  <a:gd name="T5" fmla="*/ 2 h 20"/>
                  <a:gd name="T6" fmla="*/ 10 w 35"/>
                  <a:gd name="T7" fmla="*/ 3 h 20"/>
                  <a:gd name="T8" fmla="*/ 6 w 35"/>
                  <a:gd name="T9" fmla="*/ 5 h 20"/>
                  <a:gd name="T10" fmla="*/ 3 w 35"/>
                  <a:gd name="T11" fmla="*/ 6 h 20"/>
                  <a:gd name="T12" fmla="*/ 0 w 35"/>
                  <a:gd name="T13" fmla="*/ 8 h 20"/>
                  <a:gd name="T14" fmla="*/ 0 w 35"/>
                  <a:gd name="T15" fmla="*/ 10 h 20"/>
                  <a:gd name="T16" fmla="*/ 0 w 35"/>
                  <a:gd name="T17" fmla="*/ 10 h 20"/>
                  <a:gd name="T18" fmla="*/ 3 w 35"/>
                  <a:gd name="T19" fmla="*/ 10 h 20"/>
                  <a:gd name="T20" fmla="*/ 5 w 35"/>
                  <a:gd name="T21" fmla="*/ 13 h 20"/>
                  <a:gd name="T22" fmla="*/ 9 w 35"/>
                  <a:gd name="T23" fmla="*/ 13 h 20"/>
                  <a:gd name="T24" fmla="*/ 11 w 35"/>
                  <a:gd name="T25" fmla="*/ 13 h 20"/>
                  <a:gd name="T26" fmla="*/ 18 w 35"/>
                  <a:gd name="T27" fmla="*/ 16 h 20"/>
                  <a:gd name="T28" fmla="*/ 20 w 35"/>
                  <a:gd name="T29" fmla="*/ 15 h 20"/>
                  <a:gd name="T30" fmla="*/ 24 w 35"/>
                  <a:gd name="T31" fmla="*/ 15 h 20"/>
                  <a:gd name="T32" fmla="*/ 26 w 35"/>
                  <a:gd name="T33" fmla="*/ 18 h 20"/>
                  <a:gd name="T34" fmla="*/ 27 w 35"/>
                  <a:gd name="T35" fmla="*/ 20 h 20"/>
                  <a:gd name="T36" fmla="*/ 33 w 35"/>
                  <a:gd name="T37" fmla="*/ 20 h 20"/>
                  <a:gd name="T38" fmla="*/ 34 w 35"/>
                  <a:gd name="T39" fmla="*/ 18 h 20"/>
                  <a:gd name="T40" fmla="*/ 34 w 35"/>
                  <a:gd name="T41" fmla="*/ 16 h 20"/>
                  <a:gd name="T42" fmla="*/ 35 w 35"/>
                  <a:gd name="T43" fmla="*/ 15 h 20"/>
                  <a:gd name="T44" fmla="*/ 34 w 35"/>
                  <a:gd name="T45" fmla="*/ 14 h 20"/>
                  <a:gd name="T46" fmla="*/ 35 w 35"/>
                  <a:gd name="T47" fmla="*/ 12 h 20"/>
                  <a:gd name="T48" fmla="*/ 35 w 35"/>
                  <a:gd name="T49" fmla="*/ 12 h 20"/>
                  <a:gd name="T50" fmla="*/ 35 w 35"/>
                  <a:gd name="T51" fmla="*/ 8 h 20"/>
                  <a:gd name="T52" fmla="*/ 35 w 35"/>
                  <a:gd name="T53" fmla="*/ 7 h 20"/>
                  <a:gd name="T54" fmla="*/ 33 w 35"/>
                  <a:gd name="T55" fmla="*/ 6 h 20"/>
                  <a:gd name="T56" fmla="*/ 32 w 35"/>
                  <a:gd name="T57" fmla="*/ 6 h 20"/>
                  <a:gd name="T58" fmla="*/ 29 w 35"/>
                  <a:gd name="T59" fmla="*/ 9 h 20"/>
                  <a:gd name="T60" fmla="*/ 26 w 35"/>
                  <a:gd name="T61" fmla="*/ 7 h 20"/>
                  <a:gd name="T62" fmla="*/ 26 w 35"/>
                  <a:gd name="T63" fmla="*/ 6 h 20"/>
                  <a:gd name="T64" fmla="*/ 25 w 35"/>
                  <a:gd name="T65" fmla="*/ 3 h 20"/>
                  <a:gd name="T66" fmla="*/ 21 w 35"/>
                  <a:gd name="T67" fmla="*/ 3 h 20"/>
                  <a:gd name="T68" fmla="*/ 18 w 35"/>
                  <a:gd name="T69" fmla="*/ 3 h 20"/>
                  <a:gd name="T70" fmla="*/ 17 w 35"/>
                  <a:gd name="T71" fmla="*/ 1 h 20"/>
                  <a:gd name="T72" fmla="*/ 14 w 35"/>
                  <a:gd name="T73" fmla="*/ 1 h 20"/>
                  <a:gd name="T74" fmla="*/ 14 w 35"/>
                  <a:gd name="T75" fmla="*/ 0 h 20"/>
                  <a:gd name="T76" fmla="*/ 13 w 35"/>
                  <a:gd name="T77" fmla="*/ 0 h 20"/>
                  <a:gd name="T78" fmla="*/ 12 w 35"/>
                  <a:gd name="T79" fmla="*/ 0 h 20"/>
                  <a:gd name="T80" fmla="*/ 12 w 35"/>
                  <a:gd name="T8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 h="20">
                    <a:moveTo>
                      <a:pt x="12" y="0"/>
                    </a:moveTo>
                    <a:lnTo>
                      <a:pt x="12" y="0"/>
                    </a:lnTo>
                    <a:lnTo>
                      <a:pt x="10" y="2"/>
                    </a:lnTo>
                    <a:lnTo>
                      <a:pt x="10" y="3"/>
                    </a:lnTo>
                    <a:lnTo>
                      <a:pt x="6" y="5"/>
                    </a:lnTo>
                    <a:lnTo>
                      <a:pt x="3" y="6"/>
                    </a:lnTo>
                    <a:lnTo>
                      <a:pt x="0" y="8"/>
                    </a:lnTo>
                    <a:lnTo>
                      <a:pt x="0" y="10"/>
                    </a:lnTo>
                    <a:lnTo>
                      <a:pt x="0" y="10"/>
                    </a:lnTo>
                    <a:lnTo>
                      <a:pt x="3" y="10"/>
                    </a:lnTo>
                    <a:lnTo>
                      <a:pt x="5" y="13"/>
                    </a:lnTo>
                    <a:lnTo>
                      <a:pt x="9" y="13"/>
                    </a:lnTo>
                    <a:lnTo>
                      <a:pt x="11" y="13"/>
                    </a:lnTo>
                    <a:lnTo>
                      <a:pt x="18" y="16"/>
                    </a:lnTo>
                    <a:lnTo>
                      <a:pt x="20" y="15"/>
                    </a:lnTo>
                    <a:lnTo>
                      <a:pt x="24" y="15"/>
                    </a:lnTo>
                    <a:lnTo>
                      <a:pt x="26" y="18"/>
                    </a:lnTo>
                    <a:lnTo>
                      <a:pt x="27" y="20"/>
                    </a:lnTo>
                    <a:lnTo>
                      <a:pt x="33" y="20"/>
                    </a:lnTo>
                    <a:lnTo>
                      <a:pt x="34" y="18"/>
                    </a:lnTo>
                    <a:lnTo>
                      <a:pt x="34" y="16"/>
                    </a:lnTo>
                    <a:lnTo>
                      <a:pt x="35" y="15"/>
                    </a:lnTo>
                    <a:lnTo>
                      <a:pt x="34" y="14"/>
                    </a:lnTo>
                    <a:lnTo>
                      <a:pt x="35" y="12"/>
                    </a:lnTo>
                    <a:lnTo>
                      <a:pt x="35" y="12"/>
                    </a:lnTo>
                    <a:lnTo>
                      <a:pt x="35" y="8"/>
                    </a:lnTo>
                    <a:lnTo>
                      <a:pt x="35" y="7"/>
                    </a:lnTo>
                    <a:lnTo>
                      <a:pt x="33" y="6"/>
                    </a:lnTo>
                    <a:lnTo>
                      <a:pt x="32" y="6"/>
                    </a:lnTo>
                    <a:lnTo>
                      <a:pt x="29" y="9"/>
                    </a:lnTo>
                    <a:lnTo>
                      <a:pt x="26" y="7"/>
                    </a:lnTo>
                    <a:lnTo>
                      <a:pt x="26" y="6"/>
                    </a:lnTo>
                    <a:lnTo>
                      <a:pt x="25" y="3"/>
                    </a:lnTo>
                    <a:lnTo>
                      <a:pt x="21" y="3"/>
                    </a:lnTo>
                    <a:lnTo>
                      <a:pt x="18" y="3"/>
                    </a:lnTo>
                    <a:lnTo>
                      <a:pt x="17" y="1"/>
                    </a:lnTo>
                    <a:lnTo>
                      <a:pt x="14" y="1"/>
                    </a:lnTo>
                    <a:lnTo>
                      <a:pt x="14" y="0"/>
                    </a:lnTo>
                    <a:lnTo>
                      <a:pt x="13" y="0"/>
                    </a:lnTo>
                    <a:lnTo>
                      <a:pt x="12" y="0"/>
                    </a:ln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1" name="Freeform 216">
                <a:extLst>
                  <a:ext uri="{FF2B5EF4-FFF2-40B4-BE49-F238E27FC236}">
                    <a16:creationId xmlns:a16="http://schemas.microsoft.com/office/drawing/2014/main" id="{2368F676-4007-8390-B4C7-8C5756A61197}"/>
                  </a:ext>
                </a:extLst>
              </p:cNvPr>
              <p:cNvSpPr/>
              <p:nvPr/>
            </p:nvSpPr>
            <p:spPr bwMode="auto">
              <a:xfrm>
                <a:off x="2265363" y="3365500"/>
                <a:ext cx="96838" cy="98425"/>
              </a:xfrm>
              <a:custGeom>
                <a:avLst/>
                <a:gdLst>
                  <a:gd name="T0" fmla="*/ 39 w 61"/>
                  <a:gd name="T1" fmla="*/ 53 h 62"/>
                  <a:gd name="T2" fmla="*/ 41 w 61"/>
                  <a:gd name="T3" fmla="*/ 53 h 62"/>
                  <a:gd name="T4" fmla="*/ 44 w 61"/>
                  <a:gd name="T5" fmla="*/ 51 h 62"/>
                  <a:gd name="T6" fmla="*/ 45 w 61"/>
                  <a:gd name="T7" fmla="*/ 47 h 62"/>
                  <a:gd name="T8" fmla="*/ 45 w 61"/>
                  <a:gd name="T9" fmla="*/ 44 h 62"/>
                  <a:gd name="T10" fmla="*/ 52 w 61"/>
                  <a:gd name="T11" fmla="*/ 37 h 62"/>
                  <a:gd name="T12" fmla="*/ 54 w 61"/>
                  <a:gd name="T13" fmla="*/ 37 h 62"/>
                  <a:gd name="T14" fmla="*/ 58 w 61"/>
                  <a:gd name="T15" fmla="*/ 34 h 62"/>
                  <a:gd name="T16" fmla="*/ 59 w 61"/>
                  <a:gd name="T17" fmla="*/ 32 h 62"/>
                  <a:gd name="T18" fmla="*/ 61 w 61"/>
                  <a:gd name="T19" fmla="*/ 31 h 62"/>
                  <a:gd name="T20" fmla="*/ 61 w 61"/>
                  <a:gd name="T21" fmla="*/ 31 h 62"/>
                  <a:gd name="T22" fmla="*/ 61 w 61"/>
                  <a:gd name="T23" fmla="*/ 31 h 62"/>
                  <a:gd name="T24" fmla="*/ 59 w 61"/>
                  <a:gd name="T25" fmla="*/ 30 h 62"/>
                  <a:gd name="T26" fmla="*/ 59 w 61"/>
                  <a:gd name="T27" fmla="*/ 33 h 62"/>
                  <a:gd name="T28" fmla="*/ 56 w 61"/>
                  <a:gd name="T29" fmla="*/ 31 h 62"/>
                  <a:gd name="T30" fmla="*/ 52 w 61"/>
                  <a:gd name="T31" fmla="*/ 31 h 62"/>
                  <a:gd name="T32" fmla="*/ 52 w 61"/>
                  <a:gd name="T33" fmla="*/ 29 h 62"/>
                  <a:gd name="T34" fmla="*/ 50 w 61"/>
                  <a:gd name="T35" fmla="*/ 29 h 62"/>
                  <a:gd name="T36" fmla="*/ 50 w 61"/>
                  <a:gd name="T37" fmla="*/ 29 h 62"/>
                  <a:gd name="T38" fmla="*/ 46 w 61"/>
                  <a:gd name="T39" fmla="*/ 29 h 62"/>
                  <a:gd name="T40" fmla="*/ 46 w 61"/>
                  <a:gd name="T41" fmla="*/ 0 h 62"/>
                  <a:gd name="T42" fmla="*/ 22 w 61"/>
                  <a:gd name="T43" fmla="*/ 0 h 62"/>
                  <a:gd name="T44" fmla="*/ 21 w 61"/>
                  <a:gd name="T45" fmla="*/ 8 h 62"/>
                  <a:gd name="T46" fmla="*/ 17 w 61"/>
                  <a:gd name="T47" fmla="*/ 8 h 62"/>
                  <a:gd name="T48" fmla="*/ 17 w 61"/>
                  <a:gd name="T49" fmla="*/ 8 h 62"/>
                  <a:gd name="T50" fmla="*/ 17 w 61"/>
                  <a:gd name="T51" fmla="*/ 10 h 62"/>
                  <a:gd name="T52" fmla="*/ 20 w 61"/>
                  <a:gd name="T53" fmla="*/ 12 h 62"/>
                  <a:gd name="T54" fmla="*/ 22 w 61"/>
                  <a:gd name="T55" fmla="*/ 14 h 62"/>
                  <a:gd name="T56" fmla="*/ 24 w 61"/>
                  <a:gd name="T57" fmla="*/ 14 h 62"/>
                  <a:gd name="T58" fmla="*/ 26 w 61"/>
                  <a:gd name="T59" fmla="*/ 17 h 62"/>
                  <a:gd name="T60" fmla="*/ 27 w 61"/>
                  <a:gd name="T61" fmla="*/ 18 h 62"/>
                  <a:gd name="T62" fmla="*/ 27 w 61"/>
                  <a:gd name="T63" fmla="*/ 19 h 62"/>
                  <a:gd name="T64" fmla="*/ 29 w 61"/>
                  <a:gd name="T65" fmla="*/ 19 h 62"/>
                  <a:gd name="T66" fmla="*/ 31 w 61"/>
                  <a:gd name="T67" fmla="*/ 21 h 62"/>
                  <a:gd name="T68" fmla="*/ 31 w 61"/>
                  <a:gd name="T69" fmla="*/ 24 h 62"/>
                  <a:gd name="T70" fmla="*/ 29 w 61"/>
                  <a:gd name="T71" fmla="*/ 26 h 62"/>
                  <a:gd name="T72" fmla="*/ 29 w 61"/>
                  <a:gd name="T73" fmla="*/ 26 h 62"/>
                  <a:gd name="T74" fmla="*/ 9 w 61"/>
                  <a:gd name="T75" fmla="*/ 26 h 62"/>
                  <a:gd name="T76" fmla="*/ 1 w 61"/>
                  <a:gd name="T77" fmla="*/ 40 h 62"/>
                  <a:gd name="T78" fmla="*/ 1 w 61"/>
                  <a:gd name="T79" fmla="*/ 43 h 62"/>
                  <a:gd name="T80" fmla="*/ 1 w 61"/>
                  <a:gd name="T81" fmla="*/ 44 h 62"/>
                  <a:gd name="T82" fmla="*/ 2 w 61"/>
                  <a:gd name="T83" fmla="*/ 45 h 62"/>
                  <a:gd name="T84" fmla="*/ 2 w 61"/>
                  <a:gd name="T85" fmla="*/ 45 h 62"/>
                  <a:gd name="T86" fmla="*/ 2 w 61"/>
                  <a:gd name="T87" fmla="*/ 48 h 62"/>
                  <a:gd name="T88" fmla="*/ 0 w 61"/>
                  <a:gd name="T89" fmla="*/ 50 h 62"/>
                  <a:gd name="T90" fmla="*/ 0 w 61"/>
                  <a:gd name="T91" fmla="*/ 51 h 62"/>
                  <a:gd name="T92" fmla="*/ 2 w 61"/>
                  <a:gd name="T93" fmla="*/ 53 h 62"/>
                  <a:gd name="T94" fmla="*/ 4 w 61"/>
                  <a:gd name="T95" fmla="*/ 55 h 62"/>
                  <a:gd name="T96" fmla="*/ 6 w 61"/>
                  <a:gd name="T97" fmla="*/ 55 h 62"/>
                  <a:gd name="T98" fmla="*/ 8 w 61"/>
                  <a:gd name="T99" fmla="*/ 58 h 62"/>
                  <a:gd name="T100" fmla="*/ 16 w 61"/>
                  <a:gd name="T101" fmla="*/ 61 h 62"/>
                  <a:gd name="T102" fmla="*/ 21 w 61"/>
                  <a:gd name="T103" fmla="*/ 61 h 62"/>
                  <a:gd name="T104" fmla="*/ 24 w 61"/>
                  <a:gd name="T105" fmla="*/ 61 h 62"/>
                  <a:gd name="T106" fmla="*/ 29 w 61"/>
                  <a:gd name="T107" fmla="*/ 62 h 62"/>
                  <a:gd name="T108" fmla="*/ 30 w 61"/>
                  <a:gd name="T109" fmla="*/ 62 h 62"/>
                  <a:gd name="T110" fmla="*/ 30 w 61"/>
                  <a:gd name="T111" fmla="*/ 60 h 62"/>
                  <a:gd name="T112" fmla="*/ 34 w 61"/>
                  <a:gd name="T113" fmla="*/ 56 h 62"/>
                  <a:gd name="T114" fmla="*/ 39 w 61"/>
                  <a:gd name="T115" fmla="*/ 55 h 62"/>
                  <a:gd name="T116" fmla="*/ 39 w 61"/>
                  <a:gd name="T117" fmla="*/ 54 h 62"/>
                  <a:gd name="T118" fmla="*/ 39 w 61"/>
                  <a:gd name="T119" fmla="*/ 53 h 62"/>
                  <a:gd name="T120" fmla="*/ 39 w 61"/>
                  <a:gd name="T121" fmla="*/ 53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 h="62">
                    <a:moveTo>
                      <a:pt x="39" y="53"/>
                    </a:moveTo>
                    <a:lnTo>
                      <a:pt x="41" y="53"/>
                    </a:lnTo>
                    <a:lnTo>
                      <a:pt x="44" y="51"/>
                    </a:lnTo>
                    <a:lnTo>
                      <a:pt x="45" y="47"/>
                    </a:lnTo>
                    <a:lnTo>
                      <a:pt x="45" y="44"/>
                    </a:lnTo>
                    <a:lnTo>
                      <a:pt x="52" y="37"/>
                    </a:lnTo>
                    <a:lnTo>
                      <a:pt x="54" y="37"/>
                    </a:lnTo>
                    <a:lnTo>
                      <a:pt x="58" y="34"/>
                    </a:lnTo>
                    <a:lnTo>
                      <a:pt x="59" y="32"/>
                    </a:lnTo>
                    <a:lnTo>
                      <a:pt x="61" y="31"/>
                    </a:lnTo>
                    <a:lnTo>
                      <a:pt x="61" y="31"/>
                    </a:lnTo>
                    <a:lnTo>
                      <a:pt x="61" y="31"/>
                    </a:lnTo>
                    <a:lnTo>
                      <a:pt x="59" y="30"/>
                    </a:lnTo>
                    <a:lnTo>
                      <a:pt x="59" y="33"/>
                    </a:lnTo>
                    <a:lnTo>
                      <a:pt x="56" y="31"/>
                    </a:lnTo>
                    <a:lnTo>
                      <a:pt x="52" y="31"/>
                    </a:lnTo>
                    <a:lnTo>
                      <a:pt x="52" y="29"/>
                    </a:lnTo>
                    <a:lnTo>
                      <a:pt x="50" y="29"/>
                    </a:lnTo>
                    <a:lnTo>
                      <a:pt x="50" y="29"/>
                    </a:lnTo>
                    <a:lnTo>
                      <a:pt x="46" y="29"/>
                    </a:lnTo>
                    <a:lnTo>
                      <a:pt x="46" y="0"/>
                    </a:lnTo>
                    <a:lnTo>
                      <a:pt x="22" y="0"/>
                    </a:lnTo>
                    <a:lnTo>
                      <a:pt x="21" y="8"/>
                    </a:lnTo>
                    <a:lnTo>
                      <a:pt x="17" y="8"/>
                    </a:lnTo>
                    <a:lnTo>
                      <a:pt x="17" y="8"/>
                    </a:lnTo>
                    <a:lnTo>
                      <a:pt x="17" y="10"/>
                    </a:lnTo>
                    <a:lnTo>
                      <a:pt x="20" y="12"/>
                    </a:lnTo>
                    <a:lnTo>
                      <a:pt x="22" y="14"/>
                    </a:lnTo>
                    <a:lnTo>
                      <a:pt x="24" y="14"/>
                    </a:lnTo>
                    <a:lnTo>
                      <a:pt x="26" y="17"/>
                    </a:lnTo>
                    <a:lnTo>
                      <a:pt x="27" y="18"/>
                    </a:lnTo>
                    <a:lnTo>
                      <a:pt x="27" y="19"/>
                    </a:lnTo>
                    <a:lnTo>
                      <a:pt x="29" y="19"/>
                    </a:lnTo>
                    <a:lnTo>
                      <a:pt x="31" y="21"/>
                    </a:lnTo>
                    <a:lnTo>
                      <a:pt x="31" y="24"/>
                    </a:lnTo>
                    <a:lnTo>
                      <a:pt x="29" y="26"/>
                    </a:lnTo>
                    <a:lnTo>
                      <a:pt x="29" y="26"/>
                    </a:lnTo>
                    <a:lnTo>
                      <a:pt x="9" y="26"/>
                    </a:lnTo>
                    <a:lnTo>
                      <a:pt x="1" y="40"/>
                    </a:lnTo>
                    <a:lnTo>
                      <a:pt x="1" y="43"/>
                    </a:lnTo>
                    <a:lnTo>
                      <a:pt x="1" y="44"/>
                    </a:lnTo>
                    <a:lnTo>
                      <a:pt x="2" y="45"/>
                    </a:lnTo>
                    <a:lnTo>
                      <a:pt x="2" y="45"/>
                    </a:lnTo>
                    <a:lnTo>
                      <a:pt x="2" y="48"/>
                    </a:lnTo>
                    <a:lnTo>
                      <a:pt x="0" y="50"/>
                    </a:lnTo>
                    <a:lnTo>
                      <a:pt x="0" y="51"/>
                    </a:lnTo>
                    <a:lnTo>
                      <a:pt x="2" y="53"/>
                    </a:lnTo>
                    <a:lnTo>
                      <a:pt x="4" y="55"/>
                    </a:lnTo>
                    <a:lnTo>
                      <a:pt x="6" y="55"/>
                    </a:lnTo>
                    <a:lnTo>
                      <a:pt x="8" y="58"/>
                    </a:lnTo>
                    <a:lnTo>
                      <a:pt x="16" y="61"/>
                    </a:lnTo>
                    <a:lnTo>
                      <a:pt x="21" y="61"/>
                    </a:lnTo>
                    <a:lnTo>
                      <a:pt x="24" y="61"/>
                    </a:lnTo>
                    <a:lnTo>
                      <a:pt x="29" y="62"/>
                    </a:lnTo>
                    <a:lnTo>
                      <a:pt x="30" y="62"/>
                    </a:lnTo>
                    <a:lnTo>
                      <a:pt x="30" y="60"/>
                    </a:lnTo>
                    <a:lnTo>
                      <a:pt x="34" y="56"/>
                    </a:lnTo>
                    <a:lnTo>
                      <a:pt x="39" y="55"/>
                    </a:lnTo>
                    <a:lnTo>
                      <a:pt x="39" y="54"/>
                    </a:lnTo>
                    <a:lnTo>
                      <a:pt x="39" y="53"/>
                    </a:lnTo>
                    <a:lnTo>
                      <a:pt x="39"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72" name="Freeform 217">
                <a:extLst>
                  <a:ext uri="{FF2B5EF4-FFF2-40B4-BE49-F238E27FC236}">
                    <a16:creationId xmlns:a16="http://schemas.microsoft.com/office/drawing/2014/main" id="{AB0954D6-EA49-623C-2164-9C6255804173}"/>
                  </a:ext>
                </a:extLst>
              </p:cNvPr>
              <p:cNvSpPr/>
              <p:nvPr/>
            </p:nvSpPr>
            <p:spPr bwMode="auto">
              <a:xfrm>
                <a:off x="1709738" y="2936875"/>
                <a:ext cx="700088" cy="504825"/>
              </a:xfrm>
              <a:custGeom>
                <a:avLst/>
                <a:gdLst>
                  <a:gd name="T0" fmla="*/ 407 w 441"/>
                  <a:gd name="T1" fmla="*/ 258 h 318"/>
                  <a:gd name="T2" fmla="*/ 422 w 441"/>
                  <a:gd name="T3" fmla="*/ 260 h 318"/>
                  <a:gd name="T4" fmla="*/ 425 w 441"/>
                  <a:gd name="T5" fmla="*/ 235 h 318"/>
                  <a:gd name="T6" fmla="*/ 438 w 441"/>
                  <a:gd name="T7" fmla="*/ 206 h 318"/>
                  <a:gd name="T8" fmla="*/ 396 w 441"/>
                  <a:gd name="T9" fmla="*/ 211 h 318"/>
                  <a:gd name="T10" fmla="*/ 373 w 441"/>
                  <a:gd name="T11" fmla="*/ 248 h 318"/>
                  <a:gd name="T12" fmla="*/ 357 w 441"/>
                  <a:gd name="T13" fmla="*/ 255 h 318"/>
                  <a:gd name="T14" fmla="*/ 335 w 441"/>
                  <a:gd name="T15" fmla="*/ 259 h 318"/>
                  <a:gd name="T16" fmla="*/ 305 w 441"/>
                  <a:gd name="T17" fmla="*/ 252 h 318"/>
                  <a:gd name="T18" fmla="*/ 277 w 441"/>
                  <a:gd name="T19" fmla="*/ 221 h 318"/>
                  <a:gd name="T20" fmla="*/ 273 w 441"/>
                  <a:gd name="T21" fmla="*/ 195 h 318"/>
                  <a:gd name="T22" fmla="*/ 275 w 441"/>
                  <a:gd name="T23" fmla="*/ 161 h 318"/>
                  <a:gd name="T24" fmla="*/ 281 w 441"/>
                  <a:gd name="T25" fmla="*/ 138 h 318"/>
                  <a:gd name="T26" fmla="*/ 263 w 441"/>
                  <a:gd name="T27" fmla="*/ 125 h 318"/>
                  <a:gd name="T28" fmla="*/ 252 w 441"/>
                  <a:gd name="T29" fmla="*/ 94 h 318"/>
                  <a:gd name="T30" fmla="*/ 240 w 441"/>
                  <a:gd name="T31" fmla="*/ 71 h 318"/>
                  <a:gd name="T32" fmla="*/ 223 w 441"/>
                  <a:gd name="T33" fmla="*/ 60 h 318"/>
                  <a:gd name="T34" fmla="*/ 211 w 441"/>
                  <a:gd name="T35" fmla="*/ 68 h 318"/>
                  <a:gd name="T36" fmla="*/ 199 w 441"/>
                  <a:gd name="T37" fmla="*/ 73 h 318"/>
                  <a:gd name="T38" fmla="*/ 185 w 441"/>
                  <a:gd name="T39" fmla="*/ 65 h 318"/>
                  <a:gd name="T40" fmla="*/ 178 w 441"/>
                  <a:gd name="T41" fmla="*/ 49 h 318"/>
                  <a:gd name="T42" fmla="*/ 170 w 441"/>
                  <a:gd name="T43" fmla="*/ 35 h 318"/>
                  <a:gd name="T44" fmla="*/ 134 w 441"/>
                  <a:gd name="T45" fmla="*/ 22 h 318"/>
                  <a:gd name="T46" fmla="*/ 3 w 441"/>
                  <a:gd name="T47" fmla="*/ 14 h 318"/>
                  <a:gd name="T48" fmla="*/ 12 w 441"/>
                  <a:gd name="T49" fmla="*/ 34 h 318"/>
                  <a:gd name="T50" fmla="*/ 18 w 441"/>
                  <a:gd name="T51" fmla="*/ 56 h 318"/>
                  <a:gd name="T52" fmla="*/ 34 w 441"/>
                  <a:gd name="T53" fmla="*/ 82 h 318"/>
                  <a:gd name="T54" fmla="*/ 20 w 441"/>
                  <a:gd name="T55" fmla="*/ 92 h 318"/>
                  <a:gd name="T56" fmla="*/ 37 w 441"/>
                  <a:gd name="T57" fmla="*/ 105 h 318"/>
                  <a:gd name="T58" fmla="*/ 51 w 441"/>
                  <a:gd name="T59" fmla="*/ 117 h 318"/>
                  <a:gd name="T60" fmla="*/ 58 w 441"/>
                  <a:gd name="T61" fmla="*/ 146 h 318"/>
                  <a:gd name="T62" fmla="*/ 80 w 441"/>
                  <a:gd name="T63" fmla="*/ 164 h 318"/>
                  <a:gd name="T64" fmla="*/ 92 w 441"/>
                  <a:gd name="T65" fmla="*/ 170 h 318"/>
                  <a:gd name="T66" fmla="*/ 80 w 441"/>
                  <a:gd name="T67" fmla="*/ 160 h 318"/>
                  <a:gd name="T68" fmla="*/ 73 w 441"/>
                  <a:gd name="T69" fmla="*/ 137 h 318"/>
                  <a:gd name="T70" fmla="*/ 67 w 441"/>
                  <a:gd name="T71" fmla="*/ 112 h 318"/>
                  <a:gd name="T72" fmla="*/ 55 w 441"/>
                  <a:gd name="T73" fmla="*/ 94 h 318"/>
                  <a:gd name="T74" fmla="*/ 42 w 441"/>
                  <a:gd name="T75" fmla="*/ 72 h 318"/>
                  <a:gd name="T76" fmla="*/ 29 w 441"/>
                  <a:gd name="T77" fmla="*/ 48 h 318"/>
                  <a:gd name="T78" fmla="*/ 38 w 441"/>
                  <a:gd name="T79" fmla="*/ 17 h 318"/>
                  <a:gd name="T80" fmla="*/ 58 w 441"/>
                  <a:gd name="T81" fmla="*/ 31 h 318"/>
                  <a:gd name="T82" fmla="*/ 64 w 441"/>
                  <a:gd name="T83" fmla="*/ 60 h 318"/>
                  <a:gd name="T84" fmla="*/ 70 w 441"/>
                  <a:gd name="T85" fmla="*/ 78 h 318"/>
                  <a:gd name="T86" fmla="*/ 83 w 441"/>
                  <a:gd name="T87" fmla="*/ 88 h 318"/>
                  <a:gd name="T88" fmla="*/ 95 w 441"/>
                  <a:gd name="T89" fmla="*/ 110 h 318"/>
                  <a:gd name="T90" fmla="*/ 105 w 441"/>
                  <a:gd name="T91" fmla="*/ 123 h 318"/>
                  <a:gd name="T92" fmla="*/ 112 w 441"/>
                  <a:gd name="T93" fmla="*/ 138 h 318"/>
                  <a:gd name="T94" fmla="*/ 126 w 441"/>
                  <a:gd name="T95" fmla="*/ 155 h 318"/>
                  <a:gd name="T96" fmla="*/ 150 w 441"/>
                  <a:gd name="T97" fmla="*/ 193 h 318"/>
                  <a:gd name="T98" fmla="*/ 148 w 441"/>
                  <a:gd name="T99" fmla="*/ 223 h 318"/>
                  <a:gd name="T100" fmla="*/ 158 w 441"/>
                  <a:gd name="T101" fmla="*/ 242 h 318"/>
                  <a:gd name="T102" fmla="*/ 184 w 441"/>
                  <a:gd name="T103" fmla="*/ 262 h 318"/>
                  <a:gd name="T104" fmla="*/ 210 w 441"/>
                  <a:gd name="T105" fmla="*/ 272 h 318"/>
                  <a:gd name="T106" fmla="*/ 247 w 441"/>
                  <a:gd name="T107" fmla="*/ 287 h 318"/>
                  <a:gd name="T108" fmla="*/ 276 w 441"/>
                  <a:gd name="T109" fmla="*/ 299 h 318"/>
                  <a:gd name="T110" fmla="*/ 311 w 441"/>
                  <a:gd name="T111" fmla="*/ 291 h 318"/>
                  <a:gd name="T112" fmla="*/ 327 w 441"/>
                  <a:gd name="T113" fmla="*/ 299 h 318"/>
                  <a:gd name="T114" fmla="*/ 350 w 441"/>
                  <a:gd name="T115" fmla="*/ 316 h 318"/>
                  <a:gd name="T116" fmla="*/ 379 w 441"/>
                  <a:gd name="T117" fmla="*/ 292 h 318"/>
                  <a:gd name="T118" fmla="*/ 365 w 441"/>
                  <a:gd name="T119" fmla="*/ 280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41" h="318">
                    <a:moveTo>
                      <a:pt x="396" y="267"/>
                    </a:moveTo>
                    <a:lnTo>
                      <a:pt x="396" y="266"/>
                    </a:lnTo>
                    <a:lnTo>
                      <a:pt x="400" y="264"/>
                    </a:lnTo>
                    <a:lnTo>
                      <a:pt x="403" y="264"/>
                    </a:lnTo>
                    <a:lnTo>
                      <a:pt x="403" y="265"/>
                    </a:lnTo>
                    <a:lnTo>
                      <a:pt x="403" y="265"/>
                    </a:lnTo>
                    <a:lnTo>
                      <a:pt x="406" y="263"/>
                    </a:lnTo>
                    <a:lnTo>
                      <a:pt x="406" y="260"/>
                    </a:lnTo>
                    <a:lnTo>
                      <a:pt x="407" y="258"/>
                    </a:lnTo>
                    <a:lnTo>
                      <a:pt x="410" y="257"/>
                    </a:lnTo>
                    <a:lnTo>
                      <a:pt x="410" y="257"/>
                    </a:lnTo>
                    <a:lnTo>
                      <a:pt x="412" y="256"/>
                    </a:lnTo>
                    <a:lnTo>
                      <a:pt x="416" y="251"/>
                    </a:lnTo>
                    <a:lnTo>
                      <a:pt x="421" y="250"/>
                    </a:lnTo>
                    <a:lnTo>
                      <a:pt x="419" y="256"/>
                    </a:lnTo>
                    <a:lnTo>
                      <a:pt x="418" y="257"/>
                    </a:lnTo>
                    <a:lnTo>
                      <a:pt x="422" y="258"/>
                    </a:lnTo>
                    <a:lnTo>
                      <a:pt x="422" y="260"/>
                    </a:lnTo>
                    <a:lnTo>
                      <a:pt x="424" y="256"/>
                    </a:lnTo>
                    <a:lnTo>
                      <a:pt x="426" y="248"/>
                    </a:lnTo>
                    <a:lnTo>
                      <a:pt x="424" y="247"/>
                    </a:lnTo>
                    <a:lnTo>
                      <a:pt x="424" y="244"/>
                    </a:lnTo>
                    <a:lnTo>
                      <a:pt x="428" y="241"/>
                    </a:lnTo>
                    <a:lnTo>
                      <a:pt x="428" y="240"/>
                    </a:lnTo>
                    <a:lnTo>
                      <a:pt x="426" y="240"/>
                    </a:lnTo>
                    <a:lnTo>
                      <a:pt x="423" y="237"/>
                    </a:lnTo>
                    <a:lnTo>
                      <a:pt x="425" y="235"/>
                    </a:lnTo>
                    <a:lnTo>
                      <a:pt x="428" y="234"/>
                    </a:lnTo>
                    <a:lnTo>
                      <a:pt x="428" y="229"/>
                    </a:lnTo>
                    <a:lnTo>
                      <a:pt x="430" y="227"/>
                    </a:lnTo>
                    <a:lnTo>
                      <a:pt x="436" y="221"/>
                    </a:lnTo>
                    <a:lnTo>
                      <a:pt x="441" y="212"/>
                    </a:lnTo>
                    <a:lnTo>
                      <a:pt x="441" y="210"/>
                    </a:lnTo>
                    <a:lnTo>
                      <a:pt x="438" y="205"/>
                    </a:lnTo>
                    <a:lnTo>
                      <a:pt x="437" y="205"/>
                    </a:lnTo>
                    <a:lnTo>
                      <a:pt x="438" y="206"/>
                    </a:lnTo>
                    <a:lnTo>
                      <a:pt x="434" y="207"/>
                    </a:lnTo>
                    <a:lnTo>
                      <a:pt x="426" y="206"/>
                    </a:lnTo>
                    <a:lnTo>
                      <a:pt x="423" y="206"/>
                    </a:lnTo>
                    <a:lnTo>
                      <a:pt x="423" y="207"/>
                    </a:lnTo>
                    <a:lnTo>
                      <a:pt x="417" y="210"/>
                    </a:lnTo>
                    <a:lnTo>
                      <a:pt x="416" y="208"/>
                    </a:lnTo>
                    <a:lnTo>
                      <a:pt x="412" y="208"/>
                    </a:lnTo>
                    <a:lnTo>
                      <a:pt x="410" y="212"/>
                    </a:lnTo>
                    <a:lnTo>
                      <a:pt x="396" y="211"/>
                    </a:lnTo>
                    <a:lnTo>
                      <a:pt x="388" y="213"/>
                    </a:lnTo>
                    <a:lnTo>
                      <a:pt x="392" y="214"/>
                    </a:lnTo>
                    <a:lnTo>
                      <a:pt x="385" y="221"/>
                    </a:lnTo>
                    <a:lnTo>
                      <a:pt x="384" y="230"/>
                    </a:lnTo>
                    <a:lnTo>
                      <a:pt x="385" y="232"/>
                    </a:lnTo>
                    <a:lnTo>
                      <a:pt x="379" y="239"/>
                    </a:lnTo>
                    <a:lnTo>
                      <a:pt x="379" y="243"/>
                    </a:lnTo>
                    <a:lnTo>
                      <a:pt x="376" y="248"/>
                    </a:lnTo>
                    <a:lnTo>
                      <a:pt x="373" y="248"/>
                    </a:lnTo>
                    <a:lnTo>
                      <a:pt x="370" y="249"/>
                    </a:lnTo>
                    <a:lnTo>
                      <a:pt x="370" y="252"/>
                    </a:lnTo>
                    <a:lnTo>
                      <a:pt x="370" y="257"/>
                    </a:lnTo>
                    <a:lnTo>
                      <a:pt x="365" y="260"/>
                    </a:lnTo>
                    <a:lnTo>
                      <a:pt x="364" y="260"/>
                    </a:lnTo>
                    <a:lnTo>
                      <a:pt x="363" y="264"/>
                    </a:lnTo>
                    <a:lnTo>
                      <a:pt x="360" y="260"/>
                    </a:lnTo>
                    <a:lnTo>
                      <a:pt x="356" y="258"/>
                    </a:lnTo>
                    <a:lnTo>
                      <a:pt x="357" y="255"/>
                    </a:lnTo>
                    <a:lnTo>
                      <a:pt x="357" y="255"/>
                    </a:lnTo>
                    <a:lnTo>
                      <a:pt x="357" y="255"/>
                    </a:lnTo>
                    <a:lnTo>
                      <a:pt x="356" y="257"/>
                    </a:lnTo>
                    <a:lnTo>
                      <a:pt x="351" y="256"/>
                    </a:lnTo>
                    <a:lnTo>
                      <a:pt x="348" y="256"/>
                    </a:lnTo>
                    <a:lnTo>
                      <a:pt x="345" y="258"/>
                    </a:lnTo>
                    <a:lnTo>
                      <a:pt x="342" y="258"/>
                    </a:lnTo>
                    <a:lnTo>
                      <a:pt x="336" y="258"/>
                    </a:lnTo>
                    <a:lnTo>
                      <a:pt x="335" y="259"/>
                    </a:lnTo>
                    <a:lnTo>
                      <a:pt x="329" y="263"/>
                    </a:lnTo>
                    <a:lnTo>
                      <a:pt x="326" y="263"/>
                    </a:lnTo>
                    <a:lnTo>
                      <a:pt x="325" y="262"/>
                    </a:lnTo>
                    <a:lnTo>
                      <a:pt x="320" y="263"/>
                    </a:lnTo>
                    <a:lnTo>
                      <a:pt x="315" y="265"/>
                    </a:lnTo>
                    <a:lnTo>
                      <a:pt x="314" y="260"/>
                    </a:lnTo>
                    <a:lnTo>
                      <a:pt x="311" y="256"/>
                    </a:lnTo>
                    <a:lnTo>
                      <a:pt x="306" y="254"/>
                    </a:lnTo>
                    <a:lnTo>
                      <a:pt x="305" y="252"/>
                    </a:lnTo>
                    <a:lnTo>
                      <a:pt x="302" y="252"/>
                    </a:lnTo>
                    <a:lnTo>
                      <a:pt x="300" y="254"/>
                    </a:lnTo>
                    <a:lnTo>
                      <a:pt x="297" y="250"/>
                    </a:lnTo>
                    <a:lnTo>
                      <a:pt x="291" y="243"/>
                    </a:lnTo>
                    <a:lnTo>
                      <a:pt x="290" y="240"/>
                    </a:lnTo>
                    <a:lnTo>
                      <a:pt x="290" y="237"/>
                    </a:lnTo>
                    <a:lnTo>
                      <a:pt x="288" y="234"/>
                    </a:lnTo>
                    <a:lnTo>
                      <a:pt x="285" y="230"/>
                    </a:lnTo>
                    <a:lnTo>
                      <a:pt x="277" y="221"/>
                    </a:lnTo>
                    <a:lnTo>
                      <a:pt x="276" y="219"/>
                    </a:lnTo>
                    <a:lnTo>
                      <a:pt x="275" y="215"/>
                    </a:lnTo>
                    <a:lnTo>
                      <a:pt x="276" y="213"/>
                    </a:lnTo>
                    <a:lnTo>
                      <a:pt x="275" y="212"/>
                    </a:lnTo>
                    <a:lnTo>
                      <a:pt x="274" y="206"/>
                    </a:lnTo>
                    <a:lnTo>
                      <a:pt x="270" y="204"/>
                    </a:lnTo>
                    <a:lnTo>
                      <a:pt x="272" y="197"/>
                    </a:lnTo>
                    <a:lnTo>
                      <a:pt x="273" y="197"/>
                    </a:lnTo>
                    <a:lnTo>
                      <a:pt x="273" y="195"/>
                    </a:lnTo>
                    <a:lnTo>
                      <a:pt x="272" y="189"/>
                    </a:lnTo>
                    <a:lnTo>
                      <a:pt x="270" y="186"/>
                    </a:lnTo>
                    <a:lnTo>
                      <a:pt x="274" y="183"/>
                    </a:lnTo>
                    <a:lnTo>
                      <a:pt x="274" y="176"/>
                    </a:lnTo>
                    <a:lnTo>
                      <a:pt x="274" y="171"/>
                    </a:lnTo>
                    <a:lnTo>
                      <a:pt x="274" y="167"/>
                    </a:lnTo>
                    <a:lnTo>
                      <a:pt x="274" y="168"/>
                    </a:lnTo>
                    <a:lnTo>
                      <a:pt x="275" y="163"/>
                    </a:lnTo>
                    <a:lnTo>
                      <a:pt x="275" y="161"/>
                    </a:lnTo>
                    <a:lnTo>
                      <a:pt x="276" y="160"/>
                    </a:lnTo>
                    <a:lnTo>
                      <a:pt x="275" y="159"/>
                    </a:lnTo>
                    <a:lnTo>
                      <a:pt x="275" y="154"/>
                    </a:lnTo>
                    <a:lnTo>
                      <a:pt x="276" y="153"/>
                    </a:lnTo>
                    <a:lnTo>
                      <a:pt x="277" y="148"/>
                    </a:lnTo>
                    <a:lnTo>
                      <a:pt x="275" y="146"/>
                    </a:lnTo>
                    <a:lnTo>
                      <a:pt x="278" y="144"/>
                    </a:lnTo>
                    <a:lnTo>
                      <a:pt x="278" y="138"/>
                    </a:lnTo>
                    <a:lnTo>
                      <a:pt x="281" y="138"/>
                    </a:lnTo>
                    <a:lnTo>
                      <a:pt x="282" y="134"/>
                    </a:lnTo>
                    <a:lnTo>
                      <a:pt x="281" y="133"/>
                    </a:lnTo>
                    <a:lnTo>
                      <a:pt x="281" y="132"/>
                    </a:lnTo>
                    <a:lnTo>
                      <a:pt x="278" y="131"/>
                    </a:lnTo>
                    <a:lnTo>
                      <a:pt x="275" y="130"/>
                    </a:lnTo>
                    <a:lnTo>
                      <a:pt x="269" y="127"/>
                    </a:lnTo>
                    <a:lnTo>
                      <a:pt x="267" y="125"/>
                    </a:lnTo>
                    <a:lnTo>
                      <a:pt x="266" y="125"/>
                    </a:lnTo>
                    <a:lnTo>
                      <a:pt x="263" y="125"/>
                    </a:lnTo>
                    <a:lnTo>
                      <a:pt x="261" y="124"/>
                    </a:lnTo>
                    <a:lnTo>
                      <a:pt x="259" y="122"/>
                    </a:lnTo>
                    <a:lnTo>
                      <a:pt x="259" y="117"/>
                    </a:lnTo>
                    <a:lnTo>
                      <a:pt x="257" y="108"/>
                    </a:lnTo>
                    <a:lnTo>
                      <a:pt x="257" y="107"/>
                    </a:lnTo>
                    <a:lnTo>
                      <a:pt x="257" y="102"/>
                    </a:lnTo>
                    <a:lnTo>
                      <a:pt x="254" y="98"/>
                    </a:lnTo>
                    <a:lnTo>
                      <a:pt x="253" y="96"/>
                    </a:lnTo>
                    <a:lnTo>
                      <a:pt x="252" y="94"/>
                    </a:lnTo>
                    <a:lnTo>
                      <a:pt x="250" y="93"/>
                    </a:lnTo>
                    <a:lnTo>
                      <a:pt x="248" y="90"/>
                    </a:lnTo>
                    <a:lnTo>
                      <a:pt x="247" y="89"/>
                    </a:lnTo>
                    <a:lnTo>
                      <a:pt x="245" y="82"/>
                    </a:lnTo>
                    <a:lnTo>
                      <a:pt x="243" y="81"/>
                    </a:lnTo>
                    <a:lnTo>
                      <a:pt x="243" y="77"/>
                    </a:lnTo>
                    <a:lnTo>
                      <a:pt x="243" y="75"/>
                    </a:lnTo>
                    <a:lnTo>
                      <a:pt x="241" y="74"/>
                    </a:lnTo>
                    <a:lnTo>
                      <a:pt x="240" y="71"/>
                    </a:lnTo>
                    <a:lnTo>
                      <a:pt x="238" y="67"/>
                    </a:lnTo>
                    <a:lnTo>
                      <a:pt x="235" y="65"/>
                    </a:lnTo>
                    <a:lnTo>
                      <a:pt x="233" y="63"/>
                    </a:lnTo>
                    <a:lnTo>
                      <a:pt x="232" y="61"/>
                    </a:lnTo>
                    <a:lnTo>
                      <a:pt x="230" y="63"/>
                    </a:lnTo>
                    <a:lnTo>
                      <a:pt x="229" y="61"/>
                    </a:lnTo>
                    <a:lnTo>
                      <a:pt x="229" y="61"/>
                    </a:lnTo>
                    <a:lnTo>
                      <a:pt x="226" y="61"/>
                    </a:lnTo>
                    <a:lnTo>
                      <a:pt x="223" y="60"/>
                    </a:lnTo>
                    <a:lnTo>
                      <a:pt x="221" y="60"/>
                    </a:lnTo>
                    <a:lnTo>
                      <a:pt x="221" y="63"/>
                    </a:lnTo>
                    <a:lnTo>
                      <a:pt x="217" y="63"/>
                    </a:lnTo>
                    <a:lnTo>
                      <a:pt x="217" y="63"/>
                    </a:lnTo>
                    <a:lnTo>
                      <a:pt x="217" y="63"/>
                    </a:lnTo>
                    <a:lnTo>
                      <a:pt x="216" y="63"/>
                    </a:lnTo>
                    <a:lnTo>
                      <a:pt x="215" y="64"/>
                    </a:lnTo>
                    <a:lnTo>
                      <a:pt x="213" y="67"/>
                    </a:lnTo>
                    <a:lnTo>
                      <a:pt x="211" y="68"/>
                    </a:lnTo>
                    <a:lnTo>
                      <a:pt x="211" y="70"/>
                    </a:lnTo>
                    <a:lnTo>
                      <a:pt x="211" y="72"/>
                    </a:lnTo>
                    <a:lnTo>
                      <a:pt x="209" y="72"/>
                    </a:lnTo>
                    <a:lnTo>
                      <a:pt x="207" y="74"/>
                    </a:lnTo>
                    <a:lnTo>
                      <a:pt x="207" y="75"/>
                    </a:lnTo>
                    <a:lnTo>
                      <a:pt x="205" y="75"/>
                    </a:lnTo>
                    <a:lnTo>
                      <a:pt x="202" y="75"/>
                    </a:lnTo>
                    <a:lnTo>
                      <a:pt x="201" y="74"/>
                    </a:lnTo>
                    <a:lnTo>
                      <a:pt x="199" y="73"/>
                    </a:lnTo>
                    <a:lnTo>
                      <a:pt x="195" y="72"/>
                    </a:lnTo>
                    <a:lnTo>
                      <a:pt x="195" y="71"/>
                    </a:lnTo>
                    <a:lnTo>
                      <a:pt x="193" y="70"/>
                    </a:lnTo>
                    <a:lnTo>
                      <a:pt x="191" y="70"/>
                    </a:lnTo>
                    <a:lnTo>
                      <a:pt x="188" y="67"/>
                    </a:lnTo>
                    <a:lnTo>
                      <a:pt x="188" y="66"/>
                    </a:lnTo>
                    <a:lnTo>
                      <a:pt x="187" y="66"/>
                    </a:lnTo>
                    <a:lnTo>
                      <a:pt x="186" y="66"/>
                    </a:lnTo>
                    <a:lnTo>
                      <a:pt x="185" y="65"/>
                    </a:lnTo>
                    <a:lnTo>
                      <a:pt x="183" y="65"/>
                    </a:lnTo>
                    <a:lnTo>
                      <a:pt x="184" y="63"/>
                    </a:lnTo>
                    <a:lnTo>
                      <a:pt x="183" y="61"/>
                    </a:lnTo>
                    <a:lnTo>
                      <a:pt x="178" y="56"/>
                    </a:lnTo>
                    <a:lnTo>
                      <a:pt x="178" y="52"/>
                    </a:lnTo>
                    <a:lnTo>
                      <a:pt x="180" y="52"/>
                    </a:lnTo>
                    <a:lnTo>
                      <a:pt x="180" y="51"/>
                    </a:lnTo>
                    <a:lnTo>
                      <a:pt x="179" y="49"/>
                    </a:lnTo>
                    <a:lnTo>
                      <a:pt x="178" y="49"/>
                    </a:lnTo>
                    <a:lnTo>
                      <a:pt x="178" y="49"/>
                    </a:lnTo>
                    <a:lnTo>
                      <a:pt x="176" y="46"/>
                    </a:lnTo>
                    <a:lnTo>
                      <a:pt x="176" y="43"/>
                    </a:lnTo>
                    <a:lnTo>
                      <a:pt x="174" y="42"/>
                    </a:lnTo>
                    <a:lnTo>
                      <a:pt x="173" y="41"/>
                    </a:lnTo>
                    <a:lnTo>
                      <a:pt x="170" y="39"/>
                    </a:lnTo>
                    <a:lnTo>
                      <a:pt x="171" y="37"/>
                    </a:lnTo>
                    <a:lnTo>
                      <a:pt x="171" y="37"/>
                    </a:lnTo>
                    <a:lnTo>
                      <a:pt x="170" y="35"/>
                    </a:lnTo>
                    <a:lnTo>
                      <a:pt x="166" y="34"/>
                    </a:lnTo>
                    <a:lnTo>
                      <a:pt x="166" y="33"/>
                    </a:lnTo>
                    <a:lnTo>
                      <a:pt x="166" y="31"/>
                    </a:lnTo>
                    <a:lnTo>
                      <a:pt x="164" y="31"/>
                    </a:lnTo>
                    <a:lnTo>
                      <a:pt x="164" y="29"/>
                    </a:lnTo>
                    <a:lnTo>
                      <a:pt x="163" y="28"/>
                    </a:lnTo>
                    <a:lnTo>
                      <a:pt x="161" y="24"/>
                    </a:lnTo>
                    <a:lnTo>
                      <a:pt x="158" y="23"/>
                    </a:lnTo>
                    <a:lnTo>
                      <a:pt x="134" y="22"/>
                    </a:lnTo>
                    <a:lnTo>
                      <a:pt x="134" y="28"/>
                    </a:lnTo>
                    <a:lnTo>
                      <a:pt x="88" y="26"/>
                    </a:lnTo>
                    <a:lnTo>
                      <a:pt x="34" y="2"/>
                    </a:lnTo>
                    <a:lnTo>
                      <a:pt x="35" y="0"/>
                    </a:lnTo>
                    <a:lnTo>
                      <a:pt x="35" y="0"/>
                    </a:lnTo>
                    <a:lnTo>
                      <a:pt x="0" y="1"/>
                    </a:lnTo>
                    <a:lnTo>
                      <a:pt x="0" y="2"/>
                    </a:lnTo>
                    <a:lnTo>
                      <a:pt x="2" y="11"/>
                    </a:lnTo>
                    <a:lnTo>
                      <a:pt x="3" y="14"/>
                    </a:lnTo>
                    <a:lnTo>
                      <a:pt x="6" y="16"/>
                    </a:lnTo>
                    <a:lnTo>
                      <a:pt x="3" y="17"/>
                    </a:lnTo>
                    <a:lnTo>
                      <a:pt x="3" y="20"/>
                    </a:lnTo>
                    <a:lnTo>
                      <a:pt x="5" y="22"/>
                    </a:lnTo>
                    <a:lnTo>
                      <a:pt x="9" y="27"/>
                    </a:lnTo>
                    <a:lnTo>
                      <a:pt x="9" y="30"/>
                    </a:lnTo>
                    <a:lnTo>
                      <a:pt x="8" y="30"/>
                    </a:lnTo>
                    <a:lnTo>
                      <a:pt x="8" y="31"/>
                    </a:lnTo>
                    <a:lnTo>
                      <a:pt x="12" y="34"/>
                    </a:lnTo>
                    <a:lnTo>
                      <a:pt x="13" y="38"/>
                    </a:lnTo>
                    <a:lnTo>
                      <a:pt x="12" y="39"/>
                    </a:lnTo>
                    <a:lnTo>
                      <a:pt x="10" y="42"/>
                    </a:lnTo>
                    <a:lnTo>
                      <a:pt x="13" y="43"/>
                    </a:lnTo>
                    <a:lnTo>
                      <a:pt x="14" y="45"/>
                    </a:lnTo>
                    <a:lnTo>
                      <a:pt x="14" y="51"/>
                    </a:lnTo>
                    <a:lnTo>
                      <a:pt x="15" y="55"/>
                    </a:lnTo>
                    <a:lnTo>
                      <a:pt x="17" y="56"/>
                    </a:lnTo>
                    <a:lnTo>
                      <a:pt x="18" y="56"/>
                    </a:lnTo>
                    <a:lnTo>
                      <a:pt x="23" y="60"/>
                    </a:lnTo>
                    <a:lnTo>
                      <a:pt x="27" y="64"/>
                    </a:lnTo>
                    <a:lnTo>
                      <a:pt x="27" y="66"/>
                    </a:lnTo>
                    <a:lnTo>
                      <a:pt x="31" y="71"/>
                    </a:lnTo>
                    <a:lnTo>
                      <a:pt x="32" y="74"/>
                    </a:lnTo>
                    <a:lnTo>
                      <a:pt x="34" y="75"/>
                    </a:lnTo>
                    <a:lnTo>
                      <a:pt x="36" y="79"/>
                    </a:lnTo>
                    <a:lnTo>
                      <a:pt x="34" y="82"/>
                    </a:lnTo>
                    <a:lnTo>
                      <a:pt x="34" y="82"/>
                    </a:lnTo>
                    <a:lnTo>
                      <a:pt x="35" y="85"/>
                    </a:lnTo>
                    <a:lnTo>
                      <a:pt x="34" y="88"/>
                    </a:lnTo>
                    <a:lnTo>
                      <a:pt x="34" y="88"/>
                    </a:lnTo>
                    <a:lnTo>
                      <a:pt x="34" y="92"/>
                    </a:lnTo>
                    <a:lnTo>
                      <a:pt x="31" y="94"/>
                    </a:lnTo>
                    <a:lnTo>
                      <a:pt x="28" y="93"/>
                    </a:lnTo>
                    <a:lnTo>
                      <a:pt x="24" y="92"/>
                    </a:lnTo>
                    <a:lnTo>
                      <a:pt x="22" y="92"/>
                    </a:lnTo>
                    <a:lnTo>
                      <a:pt x="20" y="92"/>
                    </a:lnTo>
                    <a:lnTo>
                      <a:pt x="22" y="94"/>
                    </a:lnTo>
                    <a:lnTo>
                      <a:pt x="25" y="95"/>
                    </a:lnTo>
                    <a:lnTo>
                      <a:pt x="25" y="98"/>
                    </a:lnTo>
                    <a:lnTo>
                      <a:pt x="27" y="101"/>
                    </a:lnTo>
                    <a:lnTo>
                      <a:pt x="29" y="102"/>
                    </a:lnTo>
                    <a:lnTo>
                      <a:pt x="34" y="104"/>
                    </a:lnTo>
                    <a:lnTo>
                      <a:pt x="34" y="104"/>
                    </a:lnTo>
                    <a:lnTo>
                      <a:pt x="34" y="104"/>
                    </a:lnTo>
                    <a:lnTo>
                      <a:pt x="37" y="105"/>
                    </a:lnTo>
                    <a:lnTo>
                      <a:pt x="37" y="108"/>
                    </a:lnTo>
                    <a:lnTo>
                      <a:pt x="37" y="109"/>
                    </a:lnTo>
                    <a:lnTo>
                      <a:pt x="38" y="108"/>
                    </a:lnTo>
                    <a:lnTo>
                      <a:pt x="40" y="108"/>
                    </a:lnTo>
                    <a:lnTo>
                      <a:pt x="43" y="104"/>
                    </a:lnTo>
                    <a:lnTo>
                      <a:pt x="46" y="105"/>
                    </a:lnTo>
                    <a:lnTo>
                      <a:pt x="45" y="109"/>
                    </a:lnTo>
                    <a:lnTo>
                      <a:pt x="45" y="114"/>
                    </a:lnTo>
                    <a:lnTo>
                      <a:pt x="51" y="117"/>
                    </a:lnTo>
                    <a:lnTo>
                      <a:pt x="52" y="118"/>
                    </a:lnTo>
                    <a:lnTo>
                      <a:pt x="54" y="118"/>
                    </a:lnTo>
                    <a:lnTo>
                      <a:pt x="57" y="122"/>
                    </a:lnTo>
                    <a:lnTo>
                      <a:pt x="58" y="127"/>
                    </a:lnTo>
                    <a:lnTo>
                      <a:pt x="59" y="133"/>
                    </a:lnTo>
                    <a:lnTo>
                      <a:pt x="58" y="139"/>
                    </a:lnTo>
                    <a:lnTo>
                      <a:pt x="55" y="142"/>
                    </a:lnTo>
                    <a:lnTo>
                      <a:pt x="55" y="145"/>
                    </a:lnTo>
                    <a:lnTo>
                      <a:pt x="58" y="146"/>
                    </a:lnTo>
                    <a:lnTo>
                      <a:pt x="59" y="146"/>
                    </a:lnTo>
                    <a:lnTo>
                      <a:pt x="60" y="148"/>
                    </a:lnTo>
                    <a:lnTo>
                      <a:pt x="64" y="148"/>
                    </a:lnTo>
                    <a:lnTo>
                      <a:pt x="65" y="152"/>
                    </a:lnTo>
                    <a:lnTo>
                      <a:pt x="72" y="159"/>
                    </a:lnTo>
                    <a:lnTo>
                      <a:pt x="74" y="160"/>
                    </a:lnTo>
                    <a:lnTo>
                      <a:pt x="75" y="162"/>
                    </a:lnTo>
                    <a:lnTo>
                      <a:pt x="77" y="164"/>
                    </a:lnTo>
                    <a:lnTo>
                      <a:pt x="80" y="164"/>
                    </a:lnTo>
                    <a:lnTo>
                      <a:pt x="82" y="168"/>
                    </a:lnTo>
                    <a:lnTo>
                      <a:pt x="82" y="171"/>
                    </a:lnTo>
                    <a:lnTo>
                      <a:pt x="84" y="173"/>
                    </a:lnTo>
                    <a:lnTo>
                      <a:pt x="84" y="175"/>
                    </a:lnTo>
                    <a:lnTo>
                      <a:pt x="85" y="178"/>
                    </a:lnTo>
                    <a:lnTo>
                      <a:pt x="87" y="178"/>
                    </a:lnTo>
                    <a:lnTo>
                      <a:pt x="90" y="176"/>
                    </a:lnTo>
                    <a:lnTo>
                      <a:pt x="92" y="173"/>
                    </a:lnTo>
                    <a:lnTo>
                      <a:pt x="92" y="170"/>
                    </a:lnTo>
                    <a:lnTo>
                      <a:pt x="91" y="169"/>
                    </a:lnTo>
                    <a:lnTo>
                      <a:pt x="90" y="166"/>
                    </a:lnTo>
                    <a:lnTo>
                      <a:pt x="89" y="164"/>
                    </a:lnTo>
                    <a:lnTo>
                      <a:pt x="88" y="162"/>
                    </a:lnTo>
                    <a:lnTo>
                      <a:pt x="85" y="161"/>
                    </a:lnTo>
                    <a:lnTo>
                      <a:pt x="84" y="159"/>
                    </a:lnTo>
                    <a:lnTo>
                      <a:pt x="83" y="156"/>
                    </a:lnTo>
                    <a:lnTo>
                      <a:pt x="83" y="159"/>
                    </a:lnTo>
                    <a:lnTo>
                      <a:pt x="80" y="160"/>
                    </a:lnTo>
                    <a:lnTo>
                      <a:pt x="79" y="158"/>
                    </a:lnTo>
                    <a:lnTo>
                      <a:pt x="77" y="156"/>
                    </a:lnTo>
                    <a:lnTo>
                      <a:pt x="74" y="152"/>
                    </a:lnTo>
                    <a:lnTo>
                      <a:pt x="74" y="149"/>
                    </a:lnTo>
                    <a:lnTo>
                      <a:pt x="75" y="146"/>
                    </a:lnTo>
                    <a:lnTo>
                      <a:pt x="75" y="144"/>
                    </a:lnTo>
                    <a:lnTo>
                      <a:pt x="73" y="140"/>
                    </a:lnTo>
                    <a:lnTo>
                      <a:pt x="73" y="138"/>
                    </a:lnTo>
                    <a:lnTo>
                      <a:pt x="73" y="137"/>
                    </a:lnTo>
                    <a:lnTo>
                      <a:pt x="72" y="136"/>
                    </a:lnTo>
                    <a:lnTo>
                      <a:pt x="72" y="133"/>
                    </a:lnTo>
                    <a:lnTo>
                      <a:pt x="70" y="131"/>
                    </a:lnTo>
                    <a:lnTo>
                      <a:pt x="70" y="127"/>
                    </a:lnTo>
                    <a:lnTo>
                      <a:pt x="69" y="126"/>
                    </a:lnTo>
                    <a:lnTo>
                      <a:pt x="69" y="123"/>
                    </a:lnTo>
                    <a:lnTo>
                      <a:pt x="69" y="120"/>
                    </a:lnTo>
                    <a:lnTo>
                      <a:pt x="68" y="115"/>
                    </a:lnTo>
                    <a:lnTo>
                      <a:pt x="67" y="112"/>
                    </a:lnTo>
                    <a:lnTo>
                      <a:pt x="65" y="115"/>
                    </a:lnTo>
                    <a:lnTo>
                      <a:pt x="61" y="109"/>
                    </a:lnTo>
                    <a:lnTo>
                      <a:pt x="60" y="107"/>
                    </a:lnTo>
                    <a:lnTo>
                      <a:pt x="61" y="104"/>
                    </a:lnTo>
                    <a:lnTo>
                      <a:pt x="61" y="104"/>
                    </a:lnTo>
                    <a:lnTo>
                      <a:pt x="59" y="104"/>
                    </a:lnTo>
                    <a:lnTo>
                      <a:pt x="59" y="97"/>
                    </a:lnTo>
                    <a:lnTo>
                      <a:pt x="57" y="94"/>
                    </a:lnTo>
                    <a:lnTo>
                      <a:pt x="55" y="94"/>
                    </a:lnTo>
                    <a:lnTo>
                      <a:pt x="52" y="90"/>
                    </a:lnTo>
                    <a:lnTo>
                      <a:pt x="52" y="86"/>
                    </a:lnTo>
                    <a:lnTo>
                      <a:pt x="52" y="83"/>
                    </a:lnTo>
                    <a:lnTo>
                      <a:pt x="50" y="80"/>
                    </a:lnTo>
                    <a:lnTo>
                      <a:pt x="47" y="80"/>
                    </a:lnTo>
                    <a:lnTo>
                      <a:pt x="46" y="78"/>
                    </a:lnTo>
                    <a:lnTo>
                      <a:pt x="46" y="74"/>
                    </a:lnTo>
                    <a:lnTo>
                      <a:pt x="44" y="73"/>
                    </a:lnTo>
                    <a:lnTo>
                      <a:pt x="42" y="72"/>
                    </a:lnTo>
                    <a:lnTo>
                      <a:pt x="40" y="68"/>
                    </a:lnTo>
                    <a:lnTo>
                      <a:pt x="40" y="66"/>
                    </a:lnTo>
                    <a:lnTo>
                      <a:pt x="40" y="63"/>
                    </a:lnTo>
                    <a:lnTo>
                      <a:pt x="36" y="60"/>
                    </a:lnTo>
                    <a:lnTo>
                      <a:pt x="35" y="58"/>
                    </a:lnTo>
                    <a:lnTo>
                      <a:pt x="32" y="58"/>
                    </a:lnTo>
                    <a:lnTo>
                      <a:pt x="32" y="55"/>
                    </a:lnTo>
                    <a:lnTo>
                      <a:pt x="31" y="50"/>
                    </a:lnTo>
                    <a:lnTo>
                      <a:pt x="29" y="48"/>
                    </a:lnTo>
                    <a:lnTo>
                      <a:pt x="30" y="45"/>
                    </a:lnTo>
                    <a:lnTo>
                      <a:pt x="30" y="35"/>
                    </a:lnTo>
                    <a:lnTo>
                      <a:pt x="29" y="28"/>
                    </a:lnTo>
                    <a:lnTo>
                      <a:pt x="30" y="24"/>
                    </a:lnTo>
                    <a:lnTo>
                      <a:pt x="32" y="20"/>
                    </a:lnTo>
                    <a:lnTo>
                      <a:pt x="31" y="17"/>
                    </a:lnTo>
                    <a:lnTo>
                      <a:pt x="27" y="2"/>
                    </a:lnTo>
                    <a:lnTo>
                      <a:pt x="35" y="16"/>
                    </a:lnTo>
                    <a:lnTo>
                      <a:pt x="38" y="17"/>
                    </a:lnTo>
                    <a:lnTo>
                      <a:pt x="42" y="22"/>
                    </a:lnTo>
                    <a:lnTo>
                      <a:pt x="43" y="23"/>
                    </a:lnTo>
                    <a:lnTo>
                      <a:pt x="44" y="23"/>
                    </a:lnTo>
                    <a:lnTo>
                      <a:pt x="46" y="21"/>
                    </a:lnTo>
                    <a:lnTo>
                      <a:pt x="50" y="24"/>
                    </a:lnTo>
                    <a:lnTo>
                      <a:pt x="51" y="26"/>
                    </a:lnTo>
                    <a:lnTo>
                      <a:pt x="53" y="26"/>
                    </a:lnTo>
                    <a:lnTo>
                      <a:pt x="58" y="28"/>
                    </a:lnTo>
                    <a:lnTo>
                      <a:pt x="58" y="31"/>
                    </a:lnTo>
                    <a:lnTo>
                      <a:pt x="55" y="34"/>
                    </a:lnTo>
                    <a:lnTo>
                      <a:pt x="55" y="35"/>
                    </a:lnTo>
                    <a:lnTo>
                      <a:pt x="57" y="39"/>
                    </a:lnTo>
                    <a:lnTo>
                      <a:pt x="58" y="44"/>
                    </a:lnTo>
                    <a:lnTo>
                      <a:pt x="59" y="46"/>
                    </a:lnTo>
                    <a:lnTo>
                      <a:pt x="59" y="51"/>
                    </a:lnTo>
                    <a:lnTo>
                      <a:pt x="59" y="52"/>
                    </a:lnTo>
                    <a:lnTo>
                      <a:pt x="60" y="55"/>
                    </a:lnTo>
                    <a:lnTo>
                      <a:pt x="64" y="60"/>
                    </a:lnTo>
                    <a:lnTo>
                      <a:pt x="64" y="63"/>
                    </a:lnTo>
                    <a:lnTo>
                      <a:pt x="62" y="64"/>
                    </a:lnTo>
                    <a:lnTo>
                      <a:pt x="64" y="64"/>
                    </a:lnTo>
                    <a:lnTo>
                      <a:pt x="65" y="64"/>
                    </a:lnTo>
                    <a:lnTo>
                      <a:pt x="66" y="66"/>
                    </a:lnTo>
                    <a:lnTo>
                      <a:pt x="67" y="71"/>
                    </a:lnTo>
                    <a:lnTo>
                      <a:pt x="69" y="72"/>
                    </a:lnTo>
                    <a:lnTo>
                      <a:pt x="70" y="75"/>
                    </a:lnTo>
                    <a:lnTo>
                      <a:pt x="70" y="78"/>
                    </a:lnTo>
                    <a:lnTo>
                      <a:pt x="72" y="79"/>
                    </a:lnTo>
                    <a:lnTo>
                      <a:pt x="74" y="80"/>
                    </a:lnTo>
                    <a:lnTo>
                      <a:pt x="76" y="83"/>
                    </a:lnTo>
                    <a:lnTo>
                      <a:pt x="76" y="86"/>
                    </a:lnTo>
                    <a:lnTo>
                      <a:pt x="79" y="88"/>
                    </a:lnTo>
                    <a:lnTo>
                      <a:pt x="79" y="88"/>
                    </a:lnTo>
                    <a:lnTo>
                      <a:pt x="81" y="88"/>
                    </a:lnTo>
                    <a:lnTo>
                      <a:pt x="82" y="89"/>
                    </a:lnTo>
                    <a:lnTo>
                      <a:pt x="83" y="88"/>
                    </a:lnTo>
                    <a:lnTo>
                      <a:pt x="87" y="90"/>
                    </a:lnTo>
                    <a:lnTo>
                      <a:pt x="87" y="95"/>
                    </a:lnTo>
                    <a:lnTo>
                      <a:pt x="85" y="97"/>
                    </a:lnTo>
                    <a:lnTo>
                      <a:pt x="85" y="100"/>
                    </a:lnTo>
                    <a:lnTo>
                      <a:pt x="90" y="104"/>
                    </a:lnTo>
                    <a:lnTo>
                      <a:pt x="91" y="104"/>
                    </a:lnTo>
                    <a:lnTo>
                      <a:pt x="95" y="105"/>
                    </a:lnTo>
                    <a:lnTo>
                      <a:pt x="95" y="109"/>
                    </a:lnTo>
                    <a:lnTo>
                      <a:pt x="95" y="110"/>
                    </a:lnTo>
                    <a:lnTo>
                      <a:pt x="97" y="110"/>
                    </a:lnTo>
                    <a:lnTo>
                      <a:pt x="99" y="110"/>
                    </a:lnTo>
                    <a:lnTo>
                      <a:pt x="103" y="115"/>
                    </a:lnTo>
                    <a:lnTo>
                      <a:pt x="104" y="116"/>
                    </a:lnTo>
                    <a:lnTo>
                      <a:pt x="104" y="117"/>
                    </a:lnTo>
                    <a:lnTo>
                      <a:pt x="106" y="115"/>
                    </a:lnTo>
                    <a:lnTo>
                      <a:pt x="107" y="118"/>
                    </a:lnTo>
                    <a:lnTo>
                      <a:pt x="109" y="120"/>
                    </a:lnTo>
                    <a:lnTo>
                      <a:pt x="105" y="123"/>
                    </a:lnTo>
                    <a:lnTo>
                      <a:pt x="104" y="122"/>
                    </a:lnTo>
                    <a:lnTo>
                      <a:pt x="103" y="122"/>
                    </a:lnTo>
                    <a:lnTo>
                      <a:pt x="101" y="124"/>
                    </a:lnTo>
                    <a:lnTo>
                      <a:pt x="99" y="127"/>
                    </a:lnTo>
                    <a:lnTo>
                      <a:pt x="99" y="130"/>
                    </a:lnTo>
                    <a:lnTo>
                      <a:pt x="102" y="131"/>
                    </a:lnTo>
                    <a:lnTo>
                      <a:pt x="104" y="131"/>
                    </a:lnTo>
                    <a:lnTo>
                      <a:pt x="106" y="133"/>
                    </a:lnTo>
                    <a:lnTo>
                      <a:pt x="112" y="138"/>
                    </a:lnTo>
                    <a:lnTo>
                      <a:pt x="116" y="139"/>
                    </a:lnTo>
                    <a:lnTo>
                      <a:pt x="118" y="139"/>
                    </a:lnTo>
                    <a:lnTo>
                      <a:pt x="120" y="144"/>
                    </a:lnTo>
                    <a:lnTo>
                      <a:pt x="121" y="146"/>
                    </a:lnTo>
                    <a:lnTo>
                      <a:pt x="120" y="149"/>
                    </a:lnTo>
                    <a:lnTo>
                      <a:pt x="119" y="151"/>
                    </a:lnTo>
                    <a:lnTo>
                      <a:pt x="120" y="151"/>
                    </a:lnTo>
                    <a:lnTo>
                      <a:pt x="126" y="153"/>
                    </a:lnTo>
                    <a:lnTo>
                      <a:pt x="126" y="155"/>
                    </a:lnTo>
                    <a:lnTo>
                      <a:pt x="127" y="155"/>
                    </a:lnTo>
                    <a:lnTo>
                      <a:pt x="131" y="160"/>
                    </a:lnTo>
                    <a:lnTo>
                      <a:pt x="136" y="166"/>
                    </a:lnTo>
                    <a:lnTo>
                      <a:pt x="140" y="171"/>
                    </a:lnTo>
                    <a:lnTo>
                      <a:pt x="144" y="177"/>
                    </a:lnTo>
                    <a:lnTo>
                      <a:pt x="144" y="181"/>
                    </a:lnTo>
                    <a:lnTo>
                      <a:pt x="150" y="188"/>
                    </a:lnTo>
                    <a:lnTo>
                      <a:pt x="151" y="191"/>
                    </a:lnTo>
                    <a:lnTo>
                      <a:pt x="150" y="193"/>
                    </a:lnTo>
                    <a:lnTo>
                      <a:pt x="151" y="195"/>
                    </a:lnTo>
                    <a:lnTo>
                      <a:pt x="156" y="208"/>
                    </a:lnTo>
                    <a:lnTo>
                      <a:pt x="156" y="212"/>
                    </a:lnTo>
                    <a:lnTo>
                      <a:pt x="155" y="215"/>
                    </a:lnTo>
                    <a:lnTo>
                      <a:pt x="151" y="218"/>
                    </a:lnTo>
                    <a:lnTo>
                      <a:pt x="151" y="218"/>
                    </a:lnTo>
                    <a:lnTo>
                      <a:pt x="155" y="221"/>
                    </a:lnTo>
                    <a:lnTo>
                      <a:pt x="153" y="223"/>
                    </a:lnTo>
                    <a:lnTo>
                      <a:pt x="148" y="223"/>
                    </a:lnTo>
                    <a:lnTo>
                      <a:pt x="147" y="225"/>
                    </a:lnTo>
                    <a:lnTo>
                      <a:pt x="147" y="225"/>
                    </a:lnTo>
                    <a:lnTo>
                      <a:pt x="149" y="229"/>
                    </a:lnTo>
                    <a:lnTo>
                      <a:pt x="151" y="232"/>
                    </a:lnTo>
                    <a:lnTo>
                      <a:pt x="151" y="234"/>
                    </a:lnTo>
                    <a:lnTo>
                      <a:pt x="154" y="237"/>
                    </a:lnTo>
                    <a:lnTo>
                      <a:pt x="155" y="241"/>
                    </a:lnTo>
                    <a:lnTo>
                      <a:pt x="156" y="242"/>
                    </a:lnTo>
                    <a:lnTo>
                      <a:pt x="158" y="242"/>
                    </a:lnTo>
                    <a:lnTo>
                      <a:pt x="159" y="243"/>
                    </a:lnTo>
                    <a:lnTo>
                      <a:pt x="164" y="244"/>
                    </a:lnTo>
                    <a:lnTo>
                      <a:pt x="168" y="244"/>
                    </a:lnTo>
                    <a:lnTo>
                      <a:pt x="171" y="244"/>
                    </a:lnTo>
                    <a:lnTo>
                      <a:pt x="169" y="248"/>
                    </a:lnTo>
                    <a:lnTo>
                      <a:pt x="172" y="249"/>
                    </a:lnTo>
                    <a:lnTo>
                      <a:pt x="177" y="254"/>
                    </a:lnTo>
                    <a:lnTo>
                      <a:pt x="181" y="260"/>
                    </a:lnTo>
                    <a:lnTo>
                      <a:pt x="184" y="262"/>
                    </a:lnTo>
                    <a:lnTo>
                      <a:pt x="185" y="260"/>
                    </a:lnTo>
                    <a:lnTo>
                      <a:pt x="188" y="262"/>
                    </a:lnTo>
                    <a:lnTo>
                      <a:pt x="191" y="262"/>
                    </a:lnTo>
                    <a:lnTo>
                      <a:pt x="196" y="264"/>
                    </a:lnTo>
                    <a:lnTo>
                      <a:pt x="198" y="264"/>
                    </a:lnTo>
                    <a:lnTo>
                      <a:pt x="199" y="264"/>
                    </a:lnTo>
                    <a:lnTo>
                      <a:pt x="201" y="263"/>
                    </a:lnTo>
                    <a:lnTo>
                      <a:pt x="203" y="265"/>
                    </a:lnTo>
                    <a:lnTo>
                      <a:pt x="210" y="272"/>
                    </a:lnTo>
                    <a:lnTo>
                      <a:pt x="213" y="273"/>
                    </a:lnTo>
                    <a:lnTo>
                      <a:pt x="217" y="278"/>
                    </a:lnTo>
                    <a:lnTo>
                      <a:pt x="223" y="280"/>
                    </a:lnTo>
                    <a:lnTo>
                      <a:pt x="231" y="281"/>
                    </a:lnTo>
                    <a:lnTo>
                      <a:pt x="235" y="282"/>
                    </a:lnTo>
                    <a:lnTo>
                      <a:pt x="237" y="286"/>
                    </a:lnTo>
                    <a:lnTo>
                      <a:pt x="241" y="286"/>
                    </a:lnTo>
                    <a:lnTo>
                      <a:pt x="245" y="288"/>
                    </a:lnTo>
                    <a:lnTo>
                      <a:pt x="247" y="287"/>
                    </a:lnTo>
                    <a:lnTo>
                      <a:pt x="248" y="288"/>
                    </a:lnTo>
                    <a:lnTo>
                      <a:pt x="251" y="292"/>
                    </a:lnTo>
                    <a:lnTo>
                      <a:pt x="254" y="293"/>
                    </a:lnTo>
                    <a:lnTo>
                      <a:pt x="257" y="293"/>
                    </a:lnTo>
                    <a:lnTo>
                      <a:pt x="258" y="293"/>
                    </a:lnTo>
                    <a:lnTo>
                      <a:pt x="261" y="295"/>
                    </a:lnTo>
                    <a:lnTo>
                      <a:pt x="267" y="296"/>
                    </a:lnTo>
                    <a:lnTo>
                      <a:pt x="273" y="296"/>
                    </a:lnTo>
                    <a:lnTo>
                      <a:pt x="276" y="299"/>
                    </a:lnTo>
                    <a:lnTo>
                      <a:pt x="283" y="301"/>
                    </a:lnTo>
                    <a:lnTo>
                      <a:pt x="287" y="301"/>
                    </a:lnTo>
                    <a:lnTo>
                      <a:pt x="295" y="298"/>
                    </a:lnTo>
                    <a:lnTo>
                      <a:pt x="297" y="298"/>
                    </a:lnTo>
                    <a:lnTo>
                      <a:pt x="302" y="295"/>
                    </a:lnTo>
                    <a:lnTo>
                      <a:pt x="304" y="295"/>
                    </a:lnTo>
                    <a:lnTo>
                      <a:pt x="304" y="292"/>
                    </a:lnTo>
                    <a:lnTo>
                      <a:pt x="308" y="289"/>
                    </a:lnTo>
                    <a:lnTo>
                      <a:pt x="311" y="291"/>
                    </a:lnTo>
                    <a:lnTo>
                      <a:pt x="311" y="292"/>
                    </a:lnTo>
                    <a:lnTo>
                      <a:pt x="312" y="291"/>
                    </a:lnTo>
                    <a:lnTo>
                      <a:pt x="315" y="291"/>
                    </a:lnTo>
                    <a:lnTo>
                      <a:pt x="315" y="292"/>
                    </a:lnTo>
                    <a:lnTo>
                      <a:pt x="318" y="292"/>
                    </a:lnTo>
                    <a:lnTo>
                      <a:pt x="318" y="293"/>
                    </a:lnTo>
                    <a:lnTo>
                      <a:pt x="321" y="293"/>
                    </a:lnTo>
                    <a:lnTo>
                      <a:pt x="324" y="295"/>
                    </a:lnTo>
                    <a:lnTo>
                      <a:pt x="327" y="299"/>
                    </a:lnTo>
                    <a:lnTo>
                      <a:pt x="327" y="301"/>
                    </a:lnTo>
                    <a:lnTo>
                      <a:pt x="328" y="302"/>
                    </a:lnTo>
                    <a:lnTo>
                      <a:pt x="339" y="310"/>
                    </a:lnTo>
                    <a:lnTo>
                      <a:pt x="342" y="311"/>
                    </a:lnTo>
                    <a:lnTo>
                      <a:pt x="343" y="314"/>
                    </a:lnTo>
                    <a:lnTo>
                      <a:pt x="347" y="316"/>
                    </a:lnTo>
                    <a:lnTo>
                      <a:pt x="348" y="318"/>
                    </a:lnTo>
                    <a:lnTo>
                      <a:pt x="349" y="317"/>
                    </a:lnTo>
                    <a:lnTo>
                      <a:pt x="350" y="316"/>
                    </a:lnTo>
                    <a:lnTo>
                      <a:pt x="350" y="316"/>
                    </a:lnTo>
                    <a:lnTo>
                      <a:pt x="349" y="315"/>
                    </a:lnTo>
                    <a:lnTo>
                      <a:pt x="349" y="313"/>
                    </a:lnTo>
                    <a:lnTo>
                      <a:pt x="349" y="313"/>
                    </a:lnTo>
                    <a:lnTo>
                      <a:pt x="349" y="309"/>
                    </a:lnTo>
                    <a:lnTo>
                      <a:pt x="358" y="294"/>
                    </a:lnTo>
                    <a:lnTo>
                      <a:pt x="378" y="294"/>
                    </a:lnTo>
                    <a:lnTo>
                      <a:pt x="379" y="293"/>
                    </a:lnTo>
                    <a:lnTo>
                      <a:pt x="379" y="292"/>
                    </a:lnTo>
                    <a:lnTo>
                      <a:pt x="378" y="292"/>
                    </a:lnTo>
                    <a:lnTo>
                      <a:pt x="376" y="292"/>
                    </a:lnTo>
                    <a:lnTo>
                      <a:pt x="374" y="289"/>
                    </a:lnTo>
                    <a:lnTo>
                      <a:pt x="373" y="287"/>
                    </a:lnTo>
                    <a:lnTo>
                      <a:pt x="373" y="286"/>
                    </a:lnTo>
                    <a:lnTo>
                      <a:pt x="371" y="286"/>
                    </a:lnTo>
                    <a:lnTo>
                      <a:pt x="369" y="284"/>
                    </a:lnTo>
                    <a:lnTo>
                      <a:pt x="366" y="281"/>
                    </a:lnTo>
                    <a:lnTo>
                      <a:pt x="365" y="280"/>
                    </a:lnTo>
                    <a:lnTo>
                      <a:pt x="360" y="276"/>
                    </a:lnTo>
                    <a:lnTo>
                      <a:pt x="369" y="276"/>
                    </a:lnTo>
                    <a:lnTo>
                      <a:pt x="370" y="267"/>
                    </a:lnTo>
                    <a:lnTo>
                      <a:pt x="371" y="267"/>
                    </a:lnTo>
                    <a:lnTo>
                      <a:pt x="371" y="267"/>
                    </a:lnTo>
                    <a:lnTo>
                      <a:pt x="396" y="26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nvGrpSpPr>
            <p:cNvPr id="10" name="Group 9">
              <a:extLst>
                <a:ext uri="{FF2B5EF4-FFF2-40B4-BE49-F238E27FC236}">
                  <a16:creationId xmlns:a16="http://schemas.microsoft.com/office/drawing/2014/main" id="{8BAAE252-1BC2-5D52-40F2-49CB1E13D2D0}"/>
                </a:ext>
              </a:extLst>
            </p:cNvPr>
            <p:cNvGrpSpPr/>
            <p:nvPr/>
          </p:nvGrpSpPr>
          <p:grpSpPr>
            <a:xfrm>
              <a:off x="3877286" y="3812794"/>
              <a:ext cx="819466" cy="1318372"/>
              <a:chOff x="1514476" y="4367213"/>
              <a:chExt cx="1152525" cy="1854201"/>
            </a:xfrm>
            <a:solidFill>
              <a:schemeClr val="accent2"/>
            </a:solidFill>
          </p:grpSpPr>
          <p:sp>
            <p:nvSpPr>
              <p:cNvPr id="17" name="Freeform 221">
                <a:extLst>
                  <a:ext uri="{FF2B5EF4-FFF2-40B4-BE49-F238E27FC236}">
                    <a16:creationId xmlns:a16="http://schemas.microsoft.com/office/drawing/2014/main" id="{C802314A-2A34-E1A7-74A7-03DA51A4BFE2}"/>
                  </a:ext>
                </a:extLst>
              </p:cNvPr>
              <p:cNvSpPr/>
              <p:nvPr/>
            </p:nvSpPr>
            <p:spPr bwMode="auto">
              <a:xfrm>
                <a:off x="1701801" y="4545013"/>
                <a:ext cx="965200" cy="985838"/>
              </a:xfrm>
              <a:custGeom>
                <a:avLst/>
                <a:gdLst>
                  <a:gd name="T0" fmla="*/ 240 w 524"/>
                  <a:gd name="T1" fmla="*/ 46 h 536"/>
                  <a:gd name="T2" fmla="*/ 208 w 524"/>
                  <a:gd name="T3" fmla="*/ 53 h 536"/>
                  <a:gd name="T4" fmla="*/ 185 w 524"/>
                  <a:gd name="T5" fmla="*/ 34 h 536"/>
                  <a:gd name="T6" fmla="*/ 185 w 524"/>
                  <a:gd name="T7" fmla="*/ 5 h 536"/>
                  <a:gd name="T8" fmla="*/ 153 w 524"/>
                  <a:gd name="T9" fmla="*/ 12 h 536"/>
                  <a:gd name="T10" fmla="*/ 129 w 524"/>
                  <a:gd name="T11" fmla="*/ 22 h 536"/>
                  <a:gd name="T12" fmla="*/ 137 w 524"/>
                  <a:gd name="T13" fmla="*/ 42 h 536"/>
                  <a:gd name="T14" fmla="*/ 101 w 524"/>
                  <a:gd name="T15" fmla="*/ 62 h 536"/>
                  <a:gd name="T16" fmla="*/ 72 w 524"/>
                  <a:gd name="T17" fmla="*/ 46 h 536"/>
                  <a:gd name="T18" fmla="*/ 51 w 524"/>
                  <a:gd name="T19" fmla="*/ 72 h 536"/>
                  <a:gd name="T20" fmla="*/ 50 w 524"/>
                  <a:gd name="T21" fmla="*/ 130 h 536"/>
                  <a:gd name="T22" fmla="*/ 19 w 524"/>
                  <a:gd name="T23" fmla="*/ 135 h 536"/>
                  <a:gd name="T24" fmla="*/ 2 w 524"/>
                  <a:gd name="T25" fmla="*/ 163 h 536"/>
                  <a:gd name="T26" fmla="*/ 19 w 524"/>
                  <a:gd name="T27" fmla="*/ 195 h 536"/>
                  <a:gd name="T28" fmla="*/ 47 w 524"/>
                  <a:gd name="T29" fmla="*/ 217 h 536"/>
                  <a:gd name="T30" fmla="*/ 88 w 524"/>
                  <a:gd name="T31" fmla="*/ 206 h 536"/>
                  <a:gd name="T32" fmla="*/ 115 w 524"/>
                  <a:gd name="T33" fmla="*/ 221 h 536"/>
                  <a:gd name="T34" fmla="*/ 153 w 524"/>
                  <a:gd name="T35" fmla="*/ 243 h 536"/>
                  <a:gd name="T36" fmla="*/ 188 w 524"/>
                  <a:gd name="T37" fmla="*/ 286 h 536"/>
                  <a:gd name="T38" fmla="*/ 220 w 524"/>
                  <a:gd name="T39" fmla="*/ 342 h 536"/>
                  <a:gd name="T40" fmla="*/ 248 w 524"/>
                  <a:gd name="T41" fmla="*/ 367 h 536"/>
                  <a:gd name="T42" fmla="*/ 274 w 524"/>
                  <a:gd name="T43" fmla="*/ 410 h 536"/>
                  <a:gd name="T44" fmla="*/ 278 w 524"/>
                  <a:gd name="T45" fmla="*/ 442 h 536"/>
                  <a:gd name="T46" fmla="*/ 252 w 524"/>
                  <a:gd name="T47" fmla="*/ 463 h 536"/>
                  <a:gd name="T48" fmla="*/ 248 w 524"/>
                  <a:gd name="T49" fmla="*/ 482 h 536"/>
                  <a:gd name="T50" fmla="*/ 280 w 524"/>
                  <a:gd name="T51" fmla="*/ 506 h 536"/>
                  <a:gd name="T52" fmla="*/ 302 w 524"/>
                  <a:gd name="T53" fmla="*/ 533 h 536"/>
                  <a:gd name="T54" fmla="*/ 314 w 524"/>
                  <a:gd name="T55" fmla="*/ 499 h 536"/>
                  <a:gd name="T56" fmla="*/ 315 w 524"/>
                  <a:gd name="T57" fmla="*/ 477 h 536"/>
                  <a:gd name="T58" fmla="*/ 322 w 524"/>
                  <a:gd name="T59" fmla="*/ 502 h 536"/>
                  <a:gd name="T60" fmla="*/ 350 w 524"/>
                  <a:gd name="T61" fmla="*/ 453 h 536"/>
                  <a:gd name="T62" fmla="*/ 348 w 524"/>
                  <a:gd name="T63" fmla="*/ 430 h 536"/>
                  <a:gd name="T64" fmla="*/ 359 w 524"/>
                  <a:gd name="T65" fmla="*/ 409 h 536"/>
                  <a:gd name="T66" fmla="*/ 391 w 524"/>
                  <a:gd name="T67" fmla="*/ 389 h 536"/>
                  <a:gd name="T68" fmla="*/ 413 w 524"/>
                  <a:gd name="T69" fmla="*/ 374 h 536"/>
                  <a:gd name="T70" fmla="*/ 436 w 524"/>
                  <a:gd name="T71" fmla="*/ 375 h 536"/>
                  <a:gd name="T72" fmla="*/ 451 w 524"/>
                  <a:gd name="T73" fmla="*/ 349 h 536"/>
                  <a:gd name="T74" fmla="*/ 464 w 524"/>
                  <a:gd name="T75" fmla="*/ 310 h 536"/>
                  <a:gd name="T76" fmla="*/ 467 w 524"/>
                  <a:gd name="T77" fmla="*/ 255 h 536"/>
                  <a:gd name="T78" fmla="*/ 472 w 524"/>
                  <a:gd name="T79" fmla="*/ 237 h 536"/>
                  <a:gd name="T80" fmla="*/ 491 w 524"/>
                  <a:gd name="T81" fmla="*/ 218 h 536"/>
                  <a:gd name="T82" fmla="*/ 522 w 524"/>
                  <a:gd name="T83" fmla="*/ 173 h 536"/>
                  <a:gd name="T84" fmla="*/ 496 w 524"/>
                  <a:gd name="T85" fmla="*/ 136 h 536"/>
                  <a:gd name="T86" fmla="*/ 449 w 524"/>
                  <a:gd name="T87" fmla="*/ 106 h 536"/>
                  <a:gd name="T88" fmla="*/ 426 w 524"/>
                  <a:gd name="T89" fmla="*/ 106 h 536"/>
                  <a:gd name="T90" fmla="*/ 400 w 524"/>
                  <a:gd name="T91" fmla="*/ 107 h 536"/>
                  <a:gd name="T92" fmla="*/ 394 w 524"/>
                  <a:gd name="T93" fmla="*/ 97 h 536"/>
                  <a:gd name="T94" fmla="*/ 373 w 524"/>
                  <a:gd name="T95" fmla="*/ 86 h 536"/>
                  <a:gd name="T96" fmla="*/ 354 w 524"/>
                  <a:gd name="T97" fmla="*/ 82 h 536"/>
                  <a:gd name="T98" fmla="*/ 328 w 524"/>
                  <a:gd name="T99" fmla="*/ 105 h 536"/>
                  <a:gd name="T100" fmla="*/ 326 w 524"/>
                  <a:gd name="T101" fmla="*/ 97 h 536"/>
                  <a:gd name="T102" fmla="*/ 326 w 524"/>
                  <a:gd name="T103" fmla="*/ 90 h 536"/>
                  <a:gd name="T104" fmla="*/ 335 w 524"/>
                  <a:gd name="T105" fmla="*/ 72 h 536"/>
                  <a:gd name="T106" fmla="*/ 310 w 524"/>
                  <a:gd name="T107" fmla="*/ 85 h 536"/>
                  <a:gd name="T108" fmla="*/ 296 w 524"/>
                  <a:gd name="T109" fmla="*/ 89 h 536"/>
                  <a:gd name="T110" fmla="*/ 319 w 524"/>
                  <a:gd name="T111" fmla="*/ 54 h 536"/>
                  <a:gd name="T112" fmla="*/ 305 w 524"/>
                  <a:gd name="T113" fmla="*/ 28 h 536"/>
                  <a:gd name="T114" fmla="*/ 286 w 524"/>
                  <a:gd name="T115" fmla="*/ 35 h 536"/>
                  <a:gd name="T116" fmla="*/ 269 w 524"/>
                  <a:gd name="T117" fmla="*/ 43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24" h="536">
                    <a:moveTo>
                      <a:pt x="258" y="36"/>
                    </a:moveTo>
                    <a:cubicBezTo>
                      <a:pt x="256" y="34"/>
                      <a:pt x="256" y="34"/>
                      <a:pt x="256" y="34"/>
                    </a:cubicBezTo>
                    <a:cubicBezTo>
                      <a:pt x="253" y="34"/>
                      <a:pt x="253" y="34"/>
                      <a:pt x="253" y="34"/>
                    </a:cubicBezTo>
                    <a:cubicBezTo>
                      <a:pt x="250" y="35"/>
                      <a:pt x="250" y="35"/>
                      <a:pt x="250" y="35"/>
                    </a:cubicBezTo>
                    <a:cubicBezTo>
                      <a:pt x="245" y="35"/>
                      <a:pt x="245" y="35"/>
                      <a:pt x="245" y="35"/>
                    </a:cubicBezTo>
                    <a:cubicBezTo>
                      <a:pt x="242" y="34"/>
                      <a:pt x="242" y="34"/>
                      <a:pt x="242" y="34"/>
                    </a:cubicBezTo>
                    <a:cubicBezTo>
                      <a:pt x="240" y="36"/>
                      <a:pt x="240" y="36"/>
                      <a:pt x="240" y="36"/>
                    </a:cubicBezTo>
                    <a:cubicBezTo>
                      <a:pt x="240" y="37"/>
                      <a:pt x="240" y="37"/>
                      <a:pt x="240" y="37"/>
                    </a:cubicBezTo>
                    <a:cubicBezTo>
                      <a:pt x="242" y="39"/>
                      <a:pt x="242" y="39"/>
                      <a:pt x="242" y="39"/>
                    </a:cubicBezTo>
                    <a:cubicBezTo>
                      <a:pt x="244" y="44"/>
                      <a:pt x="244" y="44"/>
                      <a:pt x="244" y="44"/>
                    </a:cubicBezTo>
                    <a:cubicBezTo>
                      <a:pt x="243" y="46"/>
                      <a:pt x="243" y="46"/>
                      <a:pt x="243" y="46"/>
                    </a:cubicBezTo>
                    <a:cubicBezTo>
                      <a:pt x="240" y="46"/>
                      <a:pt x="240" y="46"/>
                      <a:pt x="240" y="46"/>
                    </a:cubicBezTo>
                    <a:cubicBezTo>
                      <a:pt x="236" y="45"/>
                      <a:pt x="236" y="45"/>
                      <a:pt x="236" y="45"/>
                    </a:cubicBezTo>
                    <a:cubicBezTo>
                      <a:pt x="236" y="45"/>
                      <a:pt x="236" y="45"/>
                      <a:pt x="236" y="45"/>
                    </a:cubicBezTo>
                    <a:cubicBezTo>
                      <a:pt x="230" y="45"/>
                      <a:pt x="230" y="45"/>
                      <a:pt x="230" y="45"/>
                    </a:cubicBezTo>
                    <a:cubicBezTo>
                      <a:pt x="227" y="45"/>
                      <a:pt x="227" y="45"/>
                      <a:pt x="227" y="45"/>
                    </a:cubicBezTo>
                    <a:cubicBezTo>
                      <a:pt x="226" y="44"/>
                      <a:pt x="226" y="44"/>
                      <a:pt x="226" y="44"/>
                    </a:cubicBezTo>
                    <a:cubicBezTo>
                      <a:pt x="223" y="44"/>
                      <a:pt x="223" y="44"/>
                      <a:pt x="223" y="44"/>
                    </a:cubicBezTo>
                    <a:cubicBezTo>
                      <a:pt x="221" y="45"/>
                      <a:pt x="221" y="45"/>
                      <a:pt x="221" y="45"/>
                    </a:cubicBezTo>
                    <a:cubicBezTo>
                      <a:pt x="219" y="49"/>
                      <a:pt x="219" y="49"/>
                      <a:pt x="219" y="49"/>
                    </a:cubicBezTo>
                    <a:cubicBezTo>
                      <a:pt x="213" y="49"/>
                      <a:pt x="213" y="49"/>
                      <a:pt x="213" y="49"/>
                    </a:cubicBezTo>
                    <a:cubicBezTo>
                      <a:pt x="211" y="50"/>
                      <a:pt x="211" y="50"/>
                      <a:pt x="211" y="50"/>
                    </a:cubicBezTo>
                    <a:cubicBezTo>
                      <a:pt x="211" y="51"/>
                      <a:pt x="211" y="51"/>
                      <a:pt x="211" y="51"/>
                    </a:cubicBezTo>
                    <a:cubicBezTo>
                      <a:pt x="208" y="53"/>
                      <a:pt x="208" y="53"/>
                      <a:pt x="208" y="53"/>
                    </a:cubicBezTo>
                    <a:cubicBezTo>
                      <a:pt x="204" y="54"/>
                      <a:pt x="204" y="54"/>
                      <a:pt x="204" y="54"/>
                    </a:cubicBezTo>
                    <a:cubicBezTo>
                      <a:pt x="204" y="53"/>
                      <a:pt x="204" y="53"/>
                      <a:pt x="204" y="53"/>
                    </a:cubicBezTo>
                    <a:cubicBezTo>
                      <a:pt x="203" y="53"/>
                      <a:pt x="203" y="53"/>
                      <a:pt x="203" y="53"/>
                    </a:cubicBezTo>
                    <a:cubicBezTo>
                      <a:pt x="201" y="56"/>
                      <a:pt x="201" y="56"/>
                      <a:pt x="201" y="56"/>
                    </a:cubicBezTo>
                    <a:cubicBezTo>
                      <a:pt x="198" y="54"/>
                      <a:pt x="198" y="54"/>
                      <a:pt x="198" y="54"/>
                    </a:cubicBezTo>
                    <a:cubicBezTo>
                      <a:pt x="193" y="50"/>
                      <a:pt x="193" y="50"/>
                      <a:pt x="193" y="50"/>
                    </a:cubicBezTo>
                    <a:cubicBezTo>
                      <a:pt x="190" y="47"/>
                      <a:pt x="190" y="47"/>
                      <a:pt x="190" y="47"/>
                    </a:cubicBezTo>
                    <a:cubicBezTo>
                      <a:pt x="190" y="45"/>
                      <a:pt x="190" y="45"/>
                      <a:pt x="190" y="45"/>
                    </a:cubicBezTo>
                    <a:cubicBezTo>
                      <a:pt x="185" y="40"/>
                      <a:pt x="185" y="40"/>
                      <a:pt x="185" y="40"/>
                    </a:cubicBezTo>
                    <a:cubicBezTo>
                      <a:pt x="185" y="37"/>
                      <a:pt x="185" y="37"/>
                      <a:pt x="185" y="37"/>
                    </a:cubicBezTo>
                    <a:cubicBezTo>
                      <a:pt x="185" y="35"/>
                      <a:pt x="185" y="35"/>
                      <a:pt x="185" y="35"/>
                    </a:cubicBezTo>
                    <a:cubicBezTo>
                      <a:pt x="185" y="34"/>
                      <a:pt x="185" y="34"/>
                      <a:pt x="185" y="34"/>
                    </a:cubicBezTo>
                    <a:cubicBezTo>
                      <a:pt x="185" y="31"/>
                      <a:pt x="185" y="31"/>
                      <a:pt x="185" y="31"/>
                    </a:cubicBezTo>
                    <a:cubicBezTo>
                      <a:pt x="186" y="29"/>
                      <a:pt x="186" y="29"/>
                      <a:pt x="186" y="29"/>
                    </a:cubicBezTo>
                    <a:cubicBezTo>
                      <a:pt x="186" y="26"/>
                      <a:pt x="186" y="26"/>
                      <a:pt x="186" y="26"/>
                    </a:cubicBezTo>
                    <a:cubicBezTo>
                      <a:pt x="188" y="22"/>
                      <a:pt x="188" y="22"/>
                      <a:pt x="188" y="22"/>
                    </a:cubicBezTo>
                    <a:cubicBezTo>
                      <a:pt x="190" y="18"/>
                      <a:pt x="190" y="18"/>
                      <a:pt x="190" y="18"/>
                    </a:cubicBezTo>
                    <a:cubicBezTo>
                      <a:pt x="192" y="15"/>
                      <a:pt x="192" y="15"/>
                      <a:pt x="192" y="15"/>
                    </a:cubicBezTo>
                    <a:cubicBezTo>
                      <a:pt x="190" y="15"/>
                      <a:pt x="190" y="15"/>
                      <a:pt x="190" y="15"/>
                    </a:cubicBezTo>
                    <a:cubicBezTo>
                      <a:pt x="188" y="13"/>
                      <a:pt x="188" y="13"/>
                      <a:pt x="188" y="13"/>
                    </a:cubicBezTo>
                    <a:cubicBezTo>
                      <a:pt x="187" y="12"/>
                      <a:pt x="187" y="12"/>
                      <a:pt x="187" y="12"/>
                    </a:cubicBezTo>
                    <a:cubicBezTo>
                      <a:pt x="185" y="12"/>
                      <a:pt x="185" y="12"/>
                      <a:pt x="185" y="12"/>
                    </a:cubicBezTo>
                    <a:cubicBezTo>
                      <a:pt x="181" y="10"/>
                      <a:pt x="181" y="10"/>
                      <a:pt x="181" y="10"/>
                    </a:cubicBezTo>
                    <a:cubicBezTo>
                      <a:pt x="185" y="5"/>
                      <a:pt x="185" y="5"/>
                      <a:pt x="185" y="5"/>
                    </a:cubicBezTo>
                    <a:cubicBezTo>
                      <a:pt x="185" y="2"/>
                      <a:pt x="185" y="2"/>
                      <a:pt x="185" y="2"/>
                    </a:cubicBezTo>
                    <a:cubicBezTo>
                      <a:pt x="183" y="0"/>
                      <a:pt x="183" y="0"/>
                      <a:pt x="183" y="0"/>
                    </a:cubicBezTo>
                    <a:cubicBezTo>
                      <a:pt x="181" y="0"/>
                      <a:pt x="181" y="0"/>
                      <a:pt x="181" y="0"/>
                    </a:cubicBezTo>
                    <a:cubicBezTo>
                      <a:pt x="179" y="1"/>
                      <a:pt x="179" y="1"/>
                      <a:pt x="179" y="1"/>
                    </a:cubicBezTo>
                    <a:cubicBezTo>
                      <a:pt x="178" y="0"/>
                      <a:pt x="178" y="0"/>
                      <a:pt x="178" y="0"/>
                    </a:cubicBezTo>
                    <a:cubicBezTo>
                      <a:pt x="178" y="1"/>
                      <a:pt x="178" y="1"/>
                      <a:pt x="178" y="1"/>
                    </a:cubicBezTo>
                    <a:cubicBezTo>
                      <a:pt x="177" y="5"/>
                      <a:pt x="177" y="5"/>
                      <a:pt x="177" y="5"/>
                    </a:cubicBezTo>
                    <a:cubicBezTo>
                      <a:pt x="169" y="10"/>
                      <a:pt x="169" y="10"/>
                      <a:pt x="169" y="10"/>
                    </a:cubicBezTo>
                    <a:cubicBezTo>
                      <a:pt x="165" y="11"/>
                      <a:pt x="165" y="11"/>
                      <a:pt x="165" y="11"/>
                    </a:cubicBezTo>
                    <a:cubicBezTo>
                      <a:pt x="158" y="13"/>
                      <a:pt x="158" y="13"/>
                      <a:pt x="158" y="13"/>
                    </a:cubicBezTo>
                    <a:cubicBezTo>
                      <a:pt x="156" y="12"/>
                      <a:pt x="156" y="12"/>
                      <a:pt x="156" y="12"/>
                    </a:cubicBezTo>
                    <a:cubicBezTo>
                      <a:pt x="153" y="12"/>
                      <a:pt x="153" y="12"/>
                      <a:pt x="153" y="12"/>
                    </a:cubicBezTo>
                    <a:cubicBezTo>
                      <a:pt x="148" y="16"/>
                      <a:pt x="148" y="16"/>
                      <a:pt x="148" y="16"/>
                    </a:cubicBezTo>
                    <a:cubicBezTo>
                      <a:pt x="143" y="18"/>
                      <a:pt x="143" y="18"/>
                      <a:pt x="143" y="18"/>
                    </a:cubicBezTo>
                    <a:cubicBezTo>
                      <a:pt x="142" y="17"/>
                      <a:pt x="142" y="17"/>
                      <a:pt x="142" y="17"/>
                    </a:cubicBezTo>
                    <a:cubicBezTo>
                      <a:pt x="136" y="18"/>
                      <a:pt x="136" y="18"/>
                      <a:pt x="136" y="18"/>
                    </a:cubicBezTo>
                    <a:cubicBezTo>
                      <a:pt x="131" y="18"/>
                      <a:pt x="131" y="18"/>
                      <a:pt x="131" y="18"/>
                    </a:cubicBezTo>
                    <a:cubicBezTo>
                      <a:pt x="127" y="15"/>
                      <a:pt x="127" y="15"/>
                      <a:pt x="127" y="15"/>
                    </a:cubicBezTo>
                    <a:cubicBezTo>
                      <a:pt x="123" y="15"/>
                      <a:pt x="123" y="15"/>
                      <a:pt x="123" y="15"/>
                    </a:cubicBezTo>
                    <a:cubicBezTo>
                      <a:pt x="122" y="14"/>
                      <a:pt x="122" y="14"/>
                      <a:pt x="122" y="14"/>
                    </a:cubicBezTo>
                    <a:cubicBezTo>
                      <a:pt x="122" y="15"/>
                      <a:pt x="122" y="15"/>
                      <a:pt x="122" y="15"/>
                    </a:cubicBezTo>
                    <a:cubicBezTo>
                      <a:pt x="125" y="16"/>
                      <a:pt x="125" y="16"/>
                      <a:pt x="125" y="16"/>
                    </a:cubicBezTo>
                    <a:cubicBezTo>
                      <a:pt x="128" y="19"/>
                      <a:pt x="128" y="19"/>
                      <a:pt x="128" y="19"/>
                    </a:cubicBezTo>
                    <a:cubicBezTo>
                      <a:pt x="129" y="22"/>
                      <a:pt x="129" y="22"/>
                      <a:pt x="129" y="22"/>
                    </a:cubicBezTo>
                    <a:cubicBezTo>
                      <a:pt x="125" y="28"/>
                      <a:pt x="125" y="28"/>
                      <a:pt x="125" y="28"/>
                    </a:cubicBezTo>
                    <a:cubicBezTo>
                      <a:pt x="126" y="28"/>
                      <a:pt x="126" y="28"/>
                      <a:pt x="126" y="28"/>
                    </a:cubicBezTo>
                    <a:cubicBezTo>
                      <a:pt x="126" y="28"/>
                      <a:pt x="126" y="28"/>
                      <a:pt x="126" y="28"/>
                    </a:cubicBezTo>
                    <a:cubicBezTo>
                      <a:pt x="127" y="30"/>
                      <a:pt x="127" y="30"/>
                      <a:pt x="127" y="30"/>
                    </a:cubicBezTo>
                    <a:cubicBezTo>
                      <a:pt x="126" y="34"/>
                      <a:pt x="126" y="34"/>
                      <a:pt x="126" y="34"/>
                    </a:cubicBezTo>
                    <a:cubicBezTo>
                      <a:pt x="131" y="36"/>
                      <a:pt x="131" y="36"/>
                      <a:pt x="131" y="36"/>
                    </a:cubicBezTo>
                    <a:cubicBezTo>
                      <a:pt x="135" y="35"/>
                      <a:pt x="135" y="35"/>
                      <a:pt x="135" y="35"/>
                    </a:cubicBezTo>
                    <a:cubicBezTo>
                      <a:pt x="140" y="36"/>
                      <a:pt x="140" y="36"/>
                      <a:pt x="140" y="36"/>
                    </a:cubicBezTo>
                    <a:cubicBezTo>
                      <a:pt x="141" y="40"/>
                      <a:pt x="141" y="40"/>
                      <a:pt x="141" y="40"/>
                    </a:cubicBezTo>
                    <a:cubicBezTo>
                      <a:pt x="137" y="42"/>
                      <a:pt x="137" y="42"/>
                      <a:pt x="137" y="42"/>
                    </a:cubicBezTo>
                    <a:cubicBezTo>
                      <a:pt x="137" y="42"/>
                      <a:pt x="137" y="42"/>
                      <a:pt x="137" y="42"/>
                    </a:cubicBezTo>
                    <a:cubicBezTo>
                      <a:pt x="137" y="42"/>
                      <a:pt x="137" y="42"/>
                      <a:pt x="137" y="42"/>
                    </a:cubicBezTo>
                    <a:cubicBezTo>
                      <a:pt x="131" y="43"/>
                      <a:pt x="131" y="43"/>
                      <a:pt x="131" y="43"/>
                    </a:cubicBezTo>
                    <a:cubicBezTo>
                      <a:pt x="131" y="43"/>
                      <a:pt x="131" y="43"/>
                      <a:pt x="131" y="43"/>
                    </a:cubicBezTo>
                    <a:cubicBezTo>
                      <a:pt x="129" y="45"/>
                      <a:pt x="129" y="45"/>
                      <a:pt x="129" y="45"/>
                    </a:cubicBezTo>
                    <a:cubicBezTo>
                      <a:pt x="127" y="49"/>
                      <a:pt x="127" y="49"/>
                      <a:pt x="127" y="49"/>
                    </a:cubicBezTo>
                    <a:cubicBezTo>
                      <a:pt x="120" y="52"/>
                      <a:pt x="120" y="52"/>
                      <a:pt x="120" y="52"/>
                    </a:cubicBezTo>
                    <a:cubicBezTo>
                      <a:pt x="118" y="55"/>
                      <a:pt x="118" y="55"/>
                      <a:pt x="118" y="55"/>
                    </a:cubicBezTo>
                    <a:cubicBezTo>
                      <a:pt x="114" y="58"/>
                      <a:pt x="114" y="58"/>
                      <a:pt x="114" y="58"/>
                    </a:cubicBezTo>
                    <a:cubicBezTo>
                      <a:pt x="110" y="62"/>
                      <a:pt x="110" y="62"/>
                      <a:pt x="110" y="62"/>
                    </a:cubicBezTo>
                    <a:cubicBezTo>
                      <a:pt x="104" y="62"/>
                      <a:pt x="104" y="62"/>
                      <a:pt x="104" y="62"/>
                    </a:cubicBezTo>
                    <a:cubicBezTo>
                      <a:pt x="104" y="62"/>
                      <a:pt x="104" y="62"/>
                      <a:pt x="104" y="62"/>
                    </a:cubicBezTo>
                    <a:cubicBezTo>
                      <a:pt x="104" y="62"/>
                      <a:pt x="104" y="62"/>
                      <a:pt x="104" y="62"/>
                    </a:cubicBezTo>
                    <a:cubicBezTo>
                      <a:pt x="101" y="62"/>
                      <a:pt x="101" y="62"/>
                      <a:pt x="101" y="62"/>
                    </a:cubicBezTo>
                    <a:cubicBezTo>
                      <a:pt x="95" y="57"/>
                      <a:pt x="95" y="57"/>
                      <a:pt x="95" y="57"/>
                    </a:cubicBezTo>
                    <a:cubicBezTo>
                      <a:pt x="90" y="54"/>
                      <a:pt x="90" y="54"/>
                      <a:pt x="90" y="54"/>
                    </a:cubicBezTo>
                    <a:cubicBezTo>
                      <a:pt x="86" y="55"/>
                      <a:pt x="86" y="55"/>
                      <a:pt x="86" y="55"/>
                    </a:cubicBezTo>
                    <a:cubicBezTo>
                      <a:pt x="86" y="50"/>
                      <a:pt x="86" y="50"/>
                      <a:pt x="86" y="50"/>
                    </a:cubicBezTo>
                    <a:cubicBezTo>
                      <a:pt x="86" y="48"/>
                      <a:pt x="86" y="48"/>
                      <a:pt x="86" y="48"/>
                    </a:cubicBezTo>
                    <a:cubicBezTo>
                      <a:pt x="83" y="45"/>
                      <a:pt x="83" y="45"/>
                      <a:pt x="83" y="45"/>
                    </a:cubicBezTo>
                    <a:cubicBezTo>
                      <a:pt x="83" y="44"/>
                      <a:pt x="83" y="44"/>
                      <a:pt x="83" y="44"/>
                    </a:cubicBezTo>
                    <a:cubicBezTo>
                      <a:pt x="81" y="44"/>
                      <a:pt x="81" y="44"/>
                      <a:pt x="81" y="44"/>
                    </a:cubicBezTo>
                    <a:cubicBezTo>
                      <a:pt x="78" y="47"/>
                      <a:pt x="78" y="47"/>
                      <a:pt x="78" y="47"/>
                    </a:cubicBezTo>
                    <a:cubicBezTo>
                      <a:pt x="75" y="48"/>
                      <a:pt x="75" y="48"/>
                      <a:pt x="75" y="48"/>
                    </a:cubicBezTo>
                    <a:cubicBezTo>
                      <a:pt x="74" y="46"/>
                      <a:pt x="74" y="46"/>
                      <a:pt x="74" y="46"/>
                    </a:cubicBezTo>
                    <a:cubicBezTo>
                      <a:pt x="72" y="46"/>
                      <a:pt x="72" y="46"/>
                      <a:pt x="72" y="46"/>
                    </a:cubicBezTo>
                    <a:cubicBezTo>
                      <a:pt x="70" y="48"/>
                      <a:pt x="70" y="48"/>
                      <a:pt x="70" y="48"/>
                    </a:cubicBezTo>
                    <a:cubicBezTo>
                      <a:pt x="56" y="48"/>
                      <a:pt x="56" y="48"/>
                      <a:pt x="56" y="48"/>
                    </a:cubicBezTo>
                    <a:cubicBezTo>
                      <a:pt x="55" y="51"/>
                      <a:pt x="55" y="51"/>
                      <a:pt x="55" y="51"/>
                    </a:cubicBezTo>
                    <a:cubicBezTo>
                      <a:pt x="56" y="54"/>
                      <a:pt x="56" y="54"/>
                      <a:pt x="56" y="54"/>
                    </a:cubicBezTo>
                    <a:cubicBezTo>
                      <a:pt x="61" y="55"/>
                      <a:pt x="61" y="55"/>
                      <a:pt x="61" y="55"/>
                    </a:cubicBezTo>
                    <a:cubicBezTo>
                      <a:pt x="63" y="59"/>
                      <a:pt x="63" y="59"/>
                      <a:pt x="63" y="59"/>
                    </a:cubicBezTo>
                    <a:cubicBezTo>
                      <a:pt x="62" y="61"/>
                      <a:pt x="62" y="61"/>
                      <a:pt x="62" y="61"/>
                    </a:cubicBezTo>
                    <a:cubicBezTo>
                      <a:pt x="63" y="62"/>
                      <a:pt x="63" y="62"/>
                      <a:pt x="63" y="62"/>
                    </a:cubicBezTo>
                    <a:cubicBezTo>
                      <a:pt x="62" y="66"/>
                      <a:pt x="62" y="66"/>
                      <a:pt x="62" y="66"/>
                    </a:cubicBezTo>
                    <a:cubicBezTo>
                      <a:pt x="58" y="64"/>
                      <a:pt x="58" y="64"/>
                      <a:pt x="58" y="64"/>
                    </a:cubicBezTo>
                    <a:cubicBezTo>
                      <a:pt x="50" y="66"/>
                      <a:pt x="50" y="66"/>
                      <a:pt x="50" y="66"/>
                    </a:cubicBezTo>
                    <a:cubicBezTo>
                      <a:pt x="51" y="72"/>
                      <a:pt x="51" y="72"/>
                      <a:pt x="51" y="72"/>
                    </a:cubicBezTo>
                    <a:cubicBezTo>
                      <a:pt x="53" y="75"/>
                      <a:pt x="53" y="75"/>
                      <a:pt x="53" y="75"/>
                    </a:cubicBezTo>
                    <a:cubicBezTo>
                      <a:pt x="58" y="79"/>
                      <a:pt x="58" y="79"/>
                      <a:pt x="58" y="79"/>
                    </a:cubicBezTo>
                    <a:cubicBezTo>
                      <a:pt x="61" y="85"/>
                      <a:pt x="61" y="85"/>
                      <a:pt x="61" y="85"/>
                    </a:cubicBezTo>
                    <a:cubicBezTo>
                      <a:pt x="61" y="92"/>
                      <a:pt x="61" y="92"/>
                      <a:pt x="61" y="92"/>
                    </a:cubicBezTo>
                    <a:cubicBezTo>
                      <a:pt x="54" y="119"/>
                      <a:pt x="54" y="119"/>
                      <a:pt x="54" y="119"/>
                    </a:cubicBezTo>
                    <a:cubicBezTo>
                      <a:pt x="51" y="126"/>
                      <a:pt x="51" y="126"/>
                      <a:pt x="51" y="126"/>
                    </a:cubicBezTo>
                    <a:cubicBezTo>
                      <a:pt x="52" y="127"/>
                      <a:pt x="52" y="127"/>
                      <a:pt x="52" y="127"/>
                    </a:cubicBezTo>
                    <a:cubicBezTo>
                      <a:pt x="52" y="128"/>
                      <a:pt x="52" y="128"/>
                      <a:pt x="52" y="128"/>
                    </a:cubicBezTo>
                    <a:cubicBezTo>
                      <a:pt x="52" y="128"/>
                      <a:pt x="52" y="128"/>
                      <a:pt x="52" y="128"/>
                    </a:cubicBezTo>
                    <a:cubicBezTo>
                      <a:pt x="52" y="128"/>
                      <a:pt x="52" y="128"/>
                      <a:pt x="52" y="128"/>
                    </a:cubicBezTo>
                    <a:cubicBezTo>
                      <a:pt x="50" y="130"/>
                      <a:pt x="50" y="130"/>
                      <a:pt x="50" y="130"/>
                    </a:cubicBezTo>
                    <a:cubicBezTo>
                      <a:pt x="50" y="130"/>
                      <a:pt x="50" y="130"/>
                      <a:pt x="50" y="130"/>
                    </a:cubicBezTo>
                    <a:cubicBezTo>
                      <a:pt x="50" y="130"/>
                      <a:pt x="50" y="130"/>
                      <a:pt x="50" y="130"/>
                    </a:cubicBezTo>
                    <a:cubicBezTo>
                      <a:pt x="50" y="131"/>
                      <a:pt x="50" y="131"/>
                      <a:pt x="50" y="131"/>
                    </a:cubicBezTo>
                    <a:cubicBezTo>
                      <a:pt x="45" y="129"/>
                      <a:pt x="45" y="129"/>
                      <a:pt x="45" y="129"/>
                    </a:cubicBezTo>
                    <a:cubicBezTo>
                      <a:pt x="46" y="128"/>
                      <a:pt x="46" y="128"/>
                      <a:pt x="46" y="128"/>
                    </a:cubicBezTo>
                    <a:cubicBezTo>
                      <a:pt x="44" y="127"/>
                      <a:pt x="44" y="127"/>
                      <a:pt x="44" y="127"/>
                    </a:cubicBezTo>
                    <a:cubicBezTo>
                      <a:pt x="43" y="127"/>
                      <a:pt x="43" y="127"/>
                      <a:pt x="43" y="127"/>
                    </a:cubicBezTo>
                    <a:cubicBezTo>
                      <a:pt x="40" y="127"/>
                      <a:pt x="40" y="127"/>
                      <a:pt x="40" y="127"/>
                    </a:cubicBezTo>
                    <a:cubicBezTo>
                      <a:pt x="39" y="129"/>
                      <a:pt x="39" y="129"/>
                      <a:pt x="39" y="129"/>
                    </a:cubicBezTo>
                    <a:cubicBezTo>
                      <a:pt x="29" y="132"/>
                      <a:pt x="29" y="132"/>
                      <a:pt x="29" y="132"/>
                    </a:cubicBezTo>
                    <a:cubicBezTo>
                      <a:pt x="22" y="133"/>
                      <a:pt x="22" y="133"/>
                      <a:pt x="22" y="133"/>
                    </a:cubicBezTo>
                    <a:cubicBezTo>
                      <a:pt x="20" y="135"/>
                      <a:pt x="20" y="135"/>
                      <a:pt x="20" y="135"/>
                    </a:cubicBezTo>
                    <a:cubicBezTo>
                      <a:pt x="19" y="135"/>
                      <a:pt x="19" y="135"/>
                      <a:pt x="19" y="135"/>
                    </a:cubicBezTo>
                    <a:cubicBezTo>
                      <a:pt x="16" y="138"/>
                      <a:pt x="16" y="138"/>
                      <a:pt x="16" y="138"/>
                    </a:cubicBezTo>
                    <a:cubicBezTo>
                      <a:pt x="13" y="139"/>
                      <a:pt x="13" y="139"/>
                      <a:pt x="13" y="139"/>
                    </a:cubicBezTo>
                    <a:cubicBezTo>
                      <a:pt x="11" y="140"/>
                      <a:pt x="11" y="140"/>
                      <a:pt x="11" y="140"/>
                    </a:cubicBezTo>
                    <a:cubicBezTo>
                      <a:pt x="12" y="144"/>
                      <a:pt x="12" y="144"/>
                      <a:pt x="12" y="144"/>
                    </a:cubicBezTo>
                    <a:cubicBezTo>
                      <a:pt x="10" y="146"/>
                      <a:pt x="10" y="146"/>
                      <a:pt x="10" y="146"/>
                    </a:cubicBezTo>
                    <a:cubicBezTo>
                      <a:pt x="11" y="148"/>
                      <a:pt x="11" y="148"/>
                      <a:pt x="11" y="148"/>
                    </a:cubicBezTo>
                    <a:cubicBezTo>
                      <a:pt x="7" y="151"/>
                      <a:pt x="7" y="151"/>
                      <a:pt x="7" y="151"/>
                    </a:cubicBezTo>
                    <a:cubicBezTo>
                      <a:pt x="8" y="155"/>
                      <a:pt x="8" y="155"/>
                      <a:pt x="8" y="155"/>
                    </a:cubicBezTo>
                    <a:cubicBezTo>
                      <a:pt x="10" y="158"/>
                      <a:pt x="10" y="158"/>
                      <a:pt x="10" y="158"/>
                    </a:cubicBezTo>
                    <a:cubicBezTo>
                      <a:pt x="7" y="161"/>
                      <a:pt x="7" y="161"/>
                      <a:pt x="7" y="161"/>
                    </a:cubicBezTo>
                    <a:cubicBezTo>
                      <a:pt x="5" y="161"/>
                      <a:pt x="5" y="161"/>
                      <a:pt x="5" y="161"/>
                    </a:cubicBezTo>
                    <a:cubicBezTo>
                      <a:pt x="2" y="163"/>
                      <a:pt x="2" y="163"/>
                      <a:pt x="2" y="163"/>
                    </a:cubicBezTo>
                    <a:cubicBezTo>
                      <a:pt x="2" y="165"/>
                      <a:pt x="2" y="165"/>
                      <a:pt x="2" y="165"/>
                    </a:cubicBezTo>
                    <a:cubicBezTo>
                      <a:pt x="0" y="166"/>
                      <a:pt x="0" y="166"/>
                      <a:pt x="0" y="166"/>
                    </a:cubicBezTo>
                    <a:cubicBezTo>
                      <a:pt x="1" y="168"/>
                      <a:pt x="1" y="168"/>
                      <a:pt x="1" y="168"/>
                    </a:cubicBezTo>
                    <a:cubicBezTo>
                      <a:pt x="1" y="171"/>
                      <a:pt x="1" y="171"/>
                      <a:pt x="1" y="171"/>
                    </a:cubicBezTo>
                    <a:cubicBezTo>
                      <a:pt x="0" y="173"/>
                      <a:pt x="0" y="173"/>
                      <a:pt x="0" y="173"/>
                    </a:cubicBezTo>
                    <a:cubicBezTo>
                      <a:pt x="1" y="175"/>
                      <a:pt x="1" y="175"/>
                      <a:pt x="1" y="175"/>
                    </a:cubicBezTo>
                    <a:cubicBezTo>
                      <a:pt x="0" y="177"/>
                      <a:pt x="0" y="177"/>
                      <a:pt x="0" y="177"/>
                    </a:cubicBezTo>
                    <a:cubicBezTo>
                      <a:pt x="3" y="180"/>
                      <a:pt x="3" y="180"/>
                      <a:pt x="3" y="180"/>
                    </a:cubicBezTo>
                    <a:cubicBezTo>
                      <a:pt x="10" y="191"/>
                      <a:pt x="10" y="191"/>
                      <a:pt x="10" y="191"/>
                    </a:cubicBezTo>
                    <a:cubicBezTo>
                      <a:pt x="8" y="194"/>
                      <a:pt x="8" y="194"/>
                      <a:pt x="8" y="194"/>
                    </a:cubicBezTo>
                    <a:cubicBezTo>
                      <a:pt x="14" y="194"/>
                      <a:pt x="14" y="194"/>
                      <a:pt x="14" y="194"/>
                    </a:cubicBezTo>
                    <a:cubicBezTo>
                      <a:pt x="19" y="195"/>
                      <a:pt x="19" y="195"/>
                      <a:pt x="19" y="195"/>
                    </a:cubicBezTo>
                    <a:cubicBezTo>
                      <a:pt x="22" y="199"/>
                      <a:pt x="22" y="199"/>
                      <a:pt x="22" y="199"/>
                    </a:cubicBezTo>
                    <a:cubicBezTo>
                      <a:pt x="23" y="202"/>
                      <a:pt x="23" y="202"/>
                      <a:pt x="23" y="202"/>
                    </a:cubicBezTo>
                    <a:cubicBezTo>
                      <a:pt x="28" y="202"/>
                      <a:pt x="28" y="202"/>
                      <a:pt x="28" y="202"/>
                    </a:cubicBezTo>
                    <a:cubicBezTo>
                      <a:pt x="34" y="203"/>
                      <a:pt x="34" y="203"/>
                      <a:pt x="34" y="203"/>
                    </a:cubicBezTo>
                    <a:cubicBezTo>
                      <a:pt x="39" y="198"/>
                      <a:pt x="39" y="198"/>
                      <a:pt x="39" y="198"/>
                    </a:cubicBezTo>
                    <a:cubicBezTo>
                      <a:pt x="45" y="195"/>
                      <a:pt x="45" y="195"/>
                      <a:pt x="45" y="195"/>
                    </a:cubicBezTo>
                    <a:cubicBezTo>
                      <a:pt x="47" y="197"/>
                      <a:pt x="47" y="197"/>
                      <a:pt x="47" y="197"/>
                    </a:cubicBezTo>
                    <a:cubicBezTo>
                      <a:pt x="47" y="201"/>
                      <a:pt x="47" y="201"/>
                      <a:pt x="47" y="201"/>
                    </a:cubicBezTo>
                    <a:cubicBezTo>
                      <a:pt x="46" y="202"/>
                      <a:pt x="46" y="202"/>
                      <a:pt x="46" y="202"/>
                    </a:cubicBezTo>
                    <a:cubicBezTo>
                      <a:pt x="46" y="206"/>
                      <a:pt x="46" y="206"/>
                      <a:pt x="46" y="206"/>
                    </a:cubicBezTo>
                    <a:cubicBezTo>
                      <a:pt x="46" y="217"/>
                      <a:pt x="46" y="217"/>
                      <a:pt x="46" y="217"/>
                    </a:cubicBezTo>
                    <a:cubicBezTo>
                      <a:pt x="47" y="217"/>
                      <a:pt x="47" y="217"/>
                      <a:pt x="47" y="217"/>
                    </a:cubicBezTo>
                    <a:cubicBezTo>
                      <a:pt x="49" y="217"/>
                      <a:pt x="49" y="217"/>
                      <a:pt x="49" y="217"/>
                    </a:cubicBezTo>
                    <a:cubicBezTo>
                      <a:pt x="52" y="216"/>
                      <a:pt x="52" y="216"/>
                      <a:pt x="52" y="216"/>
                    </a:cubicBezTo>
                    <a:cubicBezTo>
                      <a:pt x="57" y="216"/>
                      <a:pt x="57" y="216"/>
                      <a:pt x="57" y="216"/>
                    </a:cubicBezTo>
                    <a:cubicBezTo>
                      <a:pt x="59" y="217"/>
                      <a:pt x="59" y="217"/>
                      <a:pt x="59" y="217"/>
                    </a:cubicBezTo>
                    <a:cubicBezTo>
                      <a:pt x="67" y="217"/>
                      <a:pt x="67" y="217"/>
                      <a:pt x="67" y="217"/>
                    </a:cubicBezTo>
                    <a:cubicBezTo>
                      <a:pt x="71" y="217"/>
                      <a:pt x="71" y="217"/>
                      <a:pt x="71" y="217"/>
                    </a:cubicBezTo>
                    <a:cubicBezTo>
                      <a:pt x="75" y="215"/>
                      <a:pt x="75" y="215"/>
                      <a:pt x="75" y="215"/>
                    </a:cubicBezTo>
                    <a:cubicBezTo>
                      <a:pt x="76" y="215"/>
                      <a:pt x="76" y="215"/>
                      <a:pt x="76" y="215"/>
                    </a:cubicBezTo>
                    <a:cubicBezTo>
                      <a:pt x="79" y="213"/>
                      <a:pt x="79" y="213"/>
                      <a:pt x="79" y="213"/>
                    </a:cubicBezTo>
                    <a:cubicBezTo>
                      <a:pt x="83" y="213"/>
                      <a:pt x="83" y="213"/>
                      <a:pt x="83" y="213"/>
                    </a:cubicBezTo>
                    <a:cubicBezTo>
                      <a:pt x="86" y="212"/>
                      <a:pt x="86" y="212"/>
                      <a:pt x="86" y="212"/>
                    </a:cubicBezTo>
                    <a:cubicBezTo>
                      <a:pt x="88" y="206"/>
                      <a:pt x="88" y="206"/>
                      <a:pt x="88" y="206"/>
                    </a:cubicBezTo>
                    <a:cubicBezTo>
                      <a:pt x="95" y="202"/>
                      <a:pt x="95" y="202"/>
                      <a:pt x="95" y="202"/>
                    </a:cubicBezTo>
                    <a:cubicBezTo>
                      <a:pt x="100" y="201"/>
                      <a:pt x="100" y="201"/>
                      <a:pt x="100" y="201"/>
                    </a:cubicBezTo>
                    <a:cubicBezTo>
                      <a:pt x="104" y="199"/>
                      <a:pt x="104" y="199"/>
                      <a:pt x="104" y="199"/>
                    </a:cubicBezTo>
                    <a:cubicBezTo>
                      <a:pt x="108" y="199"/>
                      <a:pt x="108" y="199"/>
                      <a:pt x="108" y="199"/>
                    </a:cubicBezTo>
                    <a:cubicBezTo>
                      <a:pt x="110" y="200"/>
                      <a:pt x="110" y="200"/>
                      <a:pt x="110" y="200"/>
                    </a:cubicBezTo>
                    <a:cubicBezTo>
                      <a:pt x="113" y="198"/>
                      <a:pt x="113" y="198"/>
                      <a:pt x="113" y="198"/>
                    </a:cubicBezTo>
                    <a:cubicBezTo>
                      <a:pt x="116" y="201"/>
                      <a:pt x="116" y="201"/>
                      <a:pt x="116" y="201"/>
                    </a:cubicBezTo>
                    <a:cubicBezTo>
                      <a:pt x="115" y="204"/>
                      <a:pt x="115" y="204"/>
                      <a:pt x="115" y="204"/>
                    </a:cubicBezTo>
                    <a:cubicBezTo>
                      <a:pt x="117" y="209"/>
                      <a:pt x="117" y="209"/>
                      <a:pt x="117" y="209"/>
                    </a:cubicBezTo>
                    <a:cubicBezTo>
                      <a:pt x="115" y="213"/>
                      <a:pt x="115" y="213"/>
                      <a:pt x="115" y="213"/>
                    </a:cubicBezTo>
                    <a:cubicBezTo>
                      <a:pt x="117" y="219"/>
                      <a:pt x="117" y="219"/>
                      <a:pt x="117" y="219"/>
                    </a:cubicBezTo>
                    <a:cubicBezTo>
                      <a:pt x="115" y="221"/>
                      <a:pt x="115" y="221"/>
                      <a:pt x="115" y="221"/>
                    </a:cubicBezTo>
                    <a:cubicBezTo>
                      <a:pt x="117" y="225"/>
                      <a:pt x="117" y="225"/>
                      <a:pt x="117" y="225"/>
                    </a:cubicBezTo>
                    <a:cubicBezTo>
                      <a:pt x="121" y="227"/>
                      <a:pt x="121" y="227"/>
                      <a:pt x="121" y="227"/>
                    </a:cubicBezTo>
                    <a:cubicBezTo>
                      <a:pt x="122" y="231"/>
                      <a:pt x="122" y="231"/>
                      <a:pt x="122" y="231"/>
                    </a:cubicBezTo>
                    <a:cubicBezTo>
                      <a:pt x="124" y="232"/>
                      <a:pt x="124" y="232"/>
                      <a:pt x="124" y="232"/>
                    </a:cubicBezTo>
                    <a:cubicBezTo>
                      <a:pt x="129" y="235"/>
                      <a:pt x="129" y="235"/>
                      <a:pt x="129" y="235"/>
                    </a:cubicBezTo>
                    <a:cubicBezTo>
                      <a:pt x="131" y="237"/>
                      <a:pt x="131" y="237"/>
                      <a:pt x="131" y="237"/>
                    </a:cubicBezTo>
                    <a:cubicBezTo>
                      <a:pt x="132" y="236"/>
                      <a:pt x="132" y="236"/>
                      <a:pt x="132" y="236"/>
                    </a:cubicBezTo>
                    <a:cubicBezTo>
                      <a:pt x="138" y="235"/>
                      <a:pt x="138" y="235"/>
                      <a:pt x="138" y="235"/>
                    </a:cubicBezTo>
                    <a:cubicBezTo>
                      <a:pt x="143" y="239"/>
                      <a:pt x="143" y="239"/>
                      <a:pt x="143" y="239"/>
                    </a:cubicBezTo>
                    <a:cubicBezTo>
                      <a:pt x="146" y="238"/>
                      <a:pt x="146" y="238"/>
                      <a:pt x="146" y="238"/>
                    </a:cubicBezTo>
                    <a:cubicBezTo>
                      <a:pt x="151" y="243"/>
                      <a:pt x="151" y="243"/>
                      <a:pt x="151" y="243"/>
                    </a:cubicBezTo>
                    <a:cubicBezTo>
                      <a:pt x="153" y="243"/>
                      <a:pt x="153" y="243"/>
                      <a:pt x="153" y="243"/>
                    </a:cubicBezTo>
                    <a:cubicBezTo>
                      <a:pt x="163" y="247"/>
                      <a:pt x="163" y="247"/>
                      <a:pt x="163" y="247"/>
                    </a:cubicBezTo>
                    <a:cubicBezTo>
                      <a:pt x="164" y="250"/>
                      <a:pt x="164" y="250"/>
                      <a:pt x="164" y="250"/>
                    </a:cubicBezTo>
                    <a:cubicBezTo>
                      <a:pt x="166" y="251"/>
                      <a:pt x="166" y="251"/>
                      <a:pt x="166" y="251"/>
                    </a:cubicBezTo>
                    <a:cubicBezTo>
                      <a:pt x="170" y="253"/>
                      <a:pt x="170" y="253"/>
                      <a:pt x="170" y="253"/>
                    </a:cubicBezTo>
                    <a:cubicBezTo>
                      <a:pt x="177" y="252"/>
                      <a:pt x="177" y="252"/>
                      <a:pt x="177" y="252"/>
                    </a:cubicBezTo>
                    <a:cubicBezTo>
                      <a:pt x="183" y="255"/>
                      <a:pt x="183" y="255"/>
                      <a:pt x="183" y="255"/>
                    </a:cubicBezTo>
                    <a:cubicBezTo>
                      <a:pt x="185" y="258"/>
                      <a:pt x="185" y="258"/>
                      <a:pt x="185" y="258"/>
                    </a:cubicBezTo>
                    <a:cubicBezTo>
                      <a:pt x="184" y="264"/>
                      <a:pt x="184" y="264"/>
                      <a:pt x="184" y="264"/>
                    </a:cubicBezTo>
                    <a:cubicBezTo>
                      <a:pt x="185" y="270"/>
                      <a:pt x="185" y="270"/>
                      <a:pt x="185" y="270"/>
                    </a:cubicBezTo>
                    <a:cubicBezTo>
                      <a:pt x="184" y="272"/>
                      <a:pt x="184" y="272"/>
                      <a:pt x="184" y="272"/>
                    </a:cubicBezTo>
                    <a:cubicBezTo>
                      <a:pt x="189" y="281"/>
                      <a:pt x="189" y="281"/>
                      <a:pt x="189" y="281"/>
                    </a:cubicBezTo>
                    <a:cubicBezTo>
                      <a:pt x="188" y="286"/>
                      <a:pt x="188" y="286"/>
                      <a:pt x="188" y="286"/>
                    </a:cubicBezTo>
                    <a:cubicBezTo>
                      <a:pt x="212" y="286"/>
                      <a:pt x="212" y="286"/>
                      <a:pt x="212" y="286"/>
                    </a:cubicBezTo>
                    <a:cubicBezTo>
                      <a:pt x="213" y="295"/>
                      <a:pt x="213" y="295"/>
                      <a:pt x="213" y="295"/>
                    </a:cubicBezTo>
                    <a:cubicBezTo>
                      <a:pt x="213" y="300"/>
                      <a:pt x="213" y="300"/>
                      <a:pt x="213" y="300"/>
                    </a:cubicBezTo>
                    <a:cubicBezTo>
                      <a:pt x="219" y="301"/>
                      <a:pt x="219" y="301"/>
                      <a:pt x="219" y="301"/>
                    </a:cubicBezTo>
                    <a:cubicBezTo>
                      <a:pt x="227" y="314"/>
                      <a:pt x="227" y="314"/>
                      <a:pt x="227" y="314"/>
                    </a:cubicBezTo>
                    <a:cubicBezTo>
                      <a:pt x="227" y="321"/>
                      <a:pt x="227" y="321"/>
                      <a:pt x="227" y="321"/>
                    </a:cubicBezTo>
                    <a:cubicBezTo>
                      <a:pt x="227" y="321"/>
                      <a:pt x="227" y="321"/>
                      <a:pt x="227" y="321"/>
                    </a:cubicBezTo>
                    <a:cubicBezTo>
                      <a:pt x="221" y="334"/>
                      <a:pt x="221" y="334"/>
                      <a:pt x="221" y="334"/>
                    </a:cubicBezTo>
                    <a:cubicBezTo>
                      <a:pt x="221" y="336"/>
                      <a:pt x="221" y="336"/>
                      <a:pt x="221" y="336"/>
                    </a:cubicBezTo>
                    <a:cubicBezTo>
                      <a:pt x="219" y="338"/>
                      <a:pt x="219" y="338"/>
                      <a:pt x="219" y="338"/>
                    </a:cubicBezTo>
                    <a:cubicBezTo>
                      <a:pt x="220" y="339"/>
                      <a:pt x="220" y="339"/>
                      <a:pt x="220" y="339"/>
                    </a:cubicBezTo>
                    <a:cubicBezTo>
                      <a:pt x="220" y="342"/>
                      <a:pt x="220" y="342"/>
                      <a:pt x="220" y="342"/>
                    </a:cubicBezTo>
                    <a:cubicBezTo>
                      <a:pt x="223" y="344"/>
                      <a:pt x="223" y="344"/>
                      <a:pt x="223" y="344"/>
                    </a:cubicBezTo>
                    <a:cubicBezTo>
                      <a:pt x="223" y="348"/>
                      <a:pt x="223" y="348"/>
                      <a:pt x="223" y="348"/>
                    </a:cubicBezTo>
                    <a:cubicBezTo>
                      <a:pt x="226" y="352"/>
                      <a:pt x="226" y="352"/>
                      <a:pt x="226" y="352"/>
                    </a:cubicBezTo>
                    <a:cubicBezTo>
                      <a:pt x="224" y="361"/>
                      <a:pt x="224" y="361"/>
                      <a:pt x="224" y="361"/>
                    </a:cubicBezTo>
                    <a:cubicBezTo>
                      <a:pt x="225" y="364"/>
                      <a:pt x="225" y="364"/>
                      <a:pt x="225" y="364"/>
                    </a:cubicBezTo>
                    <a:cubicBezTo>
                      <a:pt x="224" y="367"/>
                      <a:pt x="224" y="367"/>
                      <a:pt x="224" y="367"/>
                    </a:cubicBezTo>
                    <a:cubicBezTo>
                      <a:pt x="225" y="368"/>
                      <a:pt x="225" y="368"/>
                      <a:pt x="225" y="368"/>
                    </a:cubicBezTo>
                    <a:cubicBezTo>
                      <a:pt x="229" y="368"/>
                      <a:pt x="229" y="368"/>
                      <a:pt x="229" y="368"/>
                    </a:cubicBezTo>
                    <a:cubicBezTo>
                      <a:pt x="232" y="369"/>
                      <a:pt x="232" y="369"/>
                      <a:pt x="232" y="369"/>
                    </a:cubicBezTo>
                    <a:cubicBezTo>
                      <a:pt x="238" y="369"/>
                      <a:pt x="238" y="369"/>
                      <a:pt x="238" y="369"/>
                    </a:cubicBezTo>
                    <a:cubicBezTo>
                      <a:pt x="241" y="370"/>
                      <a:pt x="241" y="370"/>
                      <a:pt x="241" y="370"/>
                    </a:cubicBezTo>
                    <a:cubicBezTo>
                      <a:pt x="248" y="367"/>
                      <a:pt x="248" y="367"/>
                      <a:pt x="248" y="367"/>
                    </a:cubicBezTo>
                    <a:cubicBezTo>
                      <a:pt x="251" y="370"/>
                      <a:pt x="251" y="370"/>
                      <a:pt x="251" y="370"/>
                    </a:cubicBezTo>
                    <a:cubicBezTo>
                      <a:pt x="254" y="371"/>
                      <a:pt x="254" y="371"/>
                      <a:pt x="254" y="371"/>
                    </a:cubicBezTo>
                    <a:cubicBezTo>
                      <a:pt x="255" y="374"/>
                      <a:pt x="255" y="374"/>
                      <a:pt x="255" y="374"/>
                    </a:cubicBezTo>
                    <a:cubicBezTo>
                      <a:pt x="259" y="389"/>
                      <a:pt x="259" y="389"/>
                      <a:pt x="259" y="389"/>
                    </a:cubicBezTo>
                    <a:cubicBezTo>
                      <a:pt x="261" y="393"/>
                      <a:pt x="261" y="393"/>
                      <a:pt x="261" y="393"/>
                    </a:cubicBezTo>
                    <a:cubicBezTo>
                      <a:pt x="262" y="393"/>
                      <a:pt x="262" y="393"/>
                      <a:pt x="262" y="393"/>
                    </a:cubicBezTo>
                    <a:cubicBezTo>
                      <a:pt x="268" y="391"/>
                      <a:pt x="268" y="391"/>
                      <a:pt x="268" y="391"/>
                    </a:cubicBezTo>
                    <a:cubicBezTo>
                      <a:pt x="272" y="392"/>
                      <a:pt x="272" y="392"/>
                      <a:pt x="272" y="392"/>
                    </a:cubicBezTo>
                    <a:cubicBezTo>
                      <a:pt x="273" y="394"/>
                      <a:pt x="273" y="394"/>
                      <a:pt x="273" y="394"/>
                    </a:cubicBezTo>
                    <a:cubicBezTo>
                      <a:pt x="277" y="394"/>
                      <a:pt x="277" y="394"/>
                      <a:pt x="277" y="394"/>
                    </a:cubicBezTo>
                    <a:cubicBezTo>
                      <a:pt x="275" y="398"/>
                      <a:pt x="275" y="398"/>
                      <a:pt x="275" y="398"/>
                    </a:cubicBezTo>
                    <a:cubicBezTo>
                      <a:pt x="274" y="410"/>
                      <a:pt x="274" y="410"/>
                      <a:pt x="274" y="410"/>
                    </a:cubicBezTo>
                    <a:cubicBezTo>
                      <a:pt x="273" y="412"/>
                      <a:pt x="273" y="412"/>
                      <a:pt x="273" y="412"/>
                    </a:cubicBezTo>
                    <a:cubicBezTo>
                      <a:pt x="273" y="413"/>
                      <a:pt x="273" y="413"/>
                      <a:pt x="273" y="413"/>
                    </a:cubicBezTo>
                    <a:cubicBezTo>
                      <a:pt x="273" y="414"/>
                      <a:pt x="273" y="414"/>
                      <a:pt x="273" y="414"/>
                    </a:cubicBezTo>
                    <a:cubicBezTo>
                      <a:pt x="274" y="413"/>
                      <a:pt x="274" y="413"/>
                      <a:pt x="274" y="413"/>
                    </a:cubicBezTo>
                    <a:cubicBezTo>
                      <a:pt x="281" y="414"/>
                      <a:pt x="281" y="414"/>
                      <a:pt x="281" y="414"/>
                    </a:cubicBezTo>
                    <a:cubicBezTo>
                      <a:pt x="282" y="418"/>
                      <a:pt x="282" y="418"/>
                      <a:pt x="282" y="418"/>
                    </a:cubicBezTo>
                    <a:cubicBezTo>
                      <a:pt x="284" y="423"/>
                      <a:pt x="284" y="423"/>
                      <a:pt x="284" y="423"/>
                    </a:cubicBezTo>
                    <a:cubicBezTo>
                      <a:pt x="284" y="428"/>
                      <a:pt x="284" y="428"/>
                      <a:pt x="284" y="428"/>
                    </a:cubicBezTo>
                    <a:cubicBezTo>
                      <a:pt x="285" y="438"/>
                      <a:pt x="285" y="438"/>
                      <a:pt x="285" y="438"/>
                    </a:cubicBezTo>
                    <a:cubicBezTo>
                      <a:pt x="284" y="441"/>
                      <a:pt x="284" y="441"/>
                      <a:pt x="284" y="441"/>
                    </a:cubicBezTo>
                    <a:cubicBezTo>
                      <a:pt x="281" y="441"/>
                      <a:pt x="281" y="441"/>
                      <a:pt x="281" y="441"/>
                    </a:cubicBezTo>
                    <a:cubicBezTo>
                      <a:pt x="278" y="442"/>
                      <a:pt x="278" y="442"/>
                      <a:pt x="278" y="442"/>
                    </a:cubicBezTo>
                    <a:cubicBezTo>
                      <a:pt x="277" y="443"/>
                      <a:pt x="277" y="443"/>
                      <a:pt x="277" y="443"/>
                    </a:cubicBezTo>
                    <a:cubicBezTo>
                      <a:pt x="275" y="445"/>
                      <a:pt x="275" y="445"/>
                      <a:pt x="275" y="445"/>
                    </a:cubicBezTo>
                    <a:cubicBezTo>
                      <a:pt x="274" y="445"/>
                      <a:pt x="274" y="445"/>
                      <a:pt x="274" y="445"/>
                    </a:cubicBezTo>
                    <a:cubicBezTo>
                      <a:pt x="269" y="448"/>
                      <a:pt x="269" y="448"/>
                      <a:pt x="269" y="448"/>
                    </a:cubicBezTo>
                    <a:cubicBezTo>
                      <a:pt x="268" y="450"/>
                      <a:pt x="268" y="450"/>
                      <a:pt x="268" y="450"/>
                    </a:cubicBezTo>
                    <a:cubicBezTo>
                      <a:pt x="266" y="450"/>
                      <a:pt x="266" y="450"/>
                      <a:pt x="266" y="450"/>
                    </a:cubicBezTo>
                    <a:cubicBezTo>
                      <a:pt x="261" y="454"/>
                      <a:pt x="261" y="454"/>
                      <a:pt x="261" y="454"/>
                    </a:cubicBezTo>
                    <a:cubicBezTo>
                      <a:pt x="260" y="455"/>
                      <a:pt x="260" y="455"/>
                      <a:pt x="260" y="455"/>
                    </a:cubicBezTo>
                    <a:cubicBezTo>
                      <a:pt x="259" y="458"/>
                      <a:pt x="259" y="458"/>
                      <a:pt x="259" y="458"/>
                    </a:cubicBezTo>
                    <a:cubicBezTo>
                      <a:pt x="257" y="459"/>
                      <a:pt x="257" y="459"/>
                      <a:pt x="257" y="459"/>
                    </a:cubicBezTo>
                    <a:cubicBezTo>
                      <a:pt x="255" y="459"/>
                      <a:pt x="255" y="459"/>
                      <a:pt x="255" y="459"/>
                    </a:cubicBezTo>
                    <a:cubicBezTo>
                      <a:pt x="252" y="463"/>
                      <a:pt x="252" y="463"/>
                      <a:pt x="252" y="463"/>
                    </a:cubicBezTo>
                    <a:cubicBezTo>
                      <a:pt x="251" y="465"/>
                      <a:pt x="251" y="465"/>
                      <a:pt x="251" y="465"/>
                    </a:cubicBezTo>
                    <a:cubicBezTo>
                      <a:pt x="251" y="468"/>
                      <a:pt x="251" y="468"/>
                      <a:pt x="251" y="468"/>
                    </a:cubicBezTo>
                    <a:cubicBezTo>
                      <a:pt x="249" y="469"/>
                      <a:pt x="249" y="469"/>
                      <a:pt x="249" y="469"/>
                    </a:cubicBezTo>
                    <a:cubicBezTo>
                      <a:pt x="248" y="470"/>
                      <a:pt x="248" y="470"/>
                      <a:pt x="248" y="470"/>
                    </a:cubicBezTo>
                    <a:cubicBezTo>
                      <a:pt x="245" y="475"/>
                      <a:pt x="245" y="475"/>
                      <a:pt x="245" y="475"/>
                    </a:cubicBezTo>
                    <a:cubicBezTo>
                      <a:pt x="243" y="477"/>
                      <a:pt x="243" y="477"/>
                      <a:pt x="243" y="477"/>
                    </a:cubicBezTo>
                    <a:cubicBezTo>
                      <a:pt x="241" y="480"/>
                      <a:pt x="241" y="480"/>
                      <a:pt x="241" y="480"/>
                    </a:cubicBezTo>
                    <a:cubicBezTo>
                      <a:pt x="241" y="482"/>
                      <a:pt x="241" y="482"/>
                      <a:pt x="241" y="482"/>
                    </a:cubicBezTo>
                    <a:cubicBezTo>
                      <a:pt x="239" y="483"/>
                      <a:pt x="239" y="483"/>
                      <a:pt x="239" y="483"/>
                    </a:cubicBezTo>
                    <a:cubicBezTo>
                      <a:pt x="240" y="483"/>
                      <a:pt x="240" y="483"/>
                      <a:pt x="240" y="483"/>
                    </a:cubicBezTo>
                    <a:cubicBezTo>
                      <a:pt x="241" y="484"/>
                      <a:pt x="241" y="484"/>
                      <a:pt x="241" y="484"/>
                    </a:cubicBezTo>
                    <a:cubicBezTo>
                      <a:pt x="248" y="482"/>
                      <a:pt x="248" y="482"/>
                      <a:pt x="248" y="482"/>
                    </a:cubicBezTo>
                    <a:cubicBezTo>
                      <a:pt x="251" y="484"/>
                      <a:pt x="251" y="484"/>
                      <a:pt x="251" y="484"/>
                    </a:cubicBezTo>
                    <a:cubicBezTo>
                      <a:pt x="254" y="488"/>
                      <a:pt x="254" y="488"/>
                      <a:pt x="254" y="488"/>
                    </a:cubicBezTo>
                    <a:cubicBezTo>
                      <a:pt x="257" y="489"/>
                      <a:pt x="257" y="489"/>
                      <a:pt x="257" y="489"/>
                    </a:cubicBezTo>
                    <a:cubicBezTo>
                      <a:pt x="259" y="493"/>
                      <a:pt x="259" y="493"/>
                      <a:pt x="259" y="493"/>
                    </a:cubicBezTo>
                    <a:cubicBezTo>
                      <a:pt x="261" y="498"/>
                      <a:pt x="261" y="498"/>
                      <a:pt x="261" y="498"/>
                    </a:cubicBezTo>
                    <a:cubicBezTo>
                      <a:pt x="262" y="498"/>
                      <a:pt x="262" y="498"/>
                      <a:pt x="262" y="498"/>
                    </a:cubicBezTo>
                    <a:cubicBezTo>
                      <a:pt x="265" y="495"/>
                      <a:pt x="265" y="495"/>
                      <a:pt x="265" y="495"/>
                    </a:cubicBezTo>
                    <a:cubicBezTo>
                      <a:pt x="267" y="495"/>
                      <a:pt x="267" y="495"/>
                      <a:pt x="267" y="495"/>
                    </a:cubicBezTo>
                    <a:cubicBezTo>
                      <a:pt x="270" y="500"/>
                      <a:pt x="270" y="500"/>
                      <a:pt x="270" y="500"/>
                    </a:cubicBezTo>
                    <a:cubicBezTo>
                      <a:pt x="274" y="502"/>
                      <a:pt x="274" y="502"/>
                      <a:pt x="274" y="502"/>
                    </a:cubicBezTo>
                    <a:cubicBezTo>
                      <a:pt x="277" y="502"/>
                      <a:pt x="277" y="502"/>
                      <a:pt x="277" y="502"/>
                    </a:cubicBezTo>
                    <a:cubicBezTo>
                      <a:pt x="280" y="506"/>
                      <a:pt x="280" y="506"/>
                      <a:pt x="280" y="506"/>
                    </a:cubicBezTo>
                    <a:cubicBezTo>
                      <a:pt x="281" y="509"/>
                      <a:pt x="281" y="509"/>
                      <a:pt x="281" y="509"/>
                    </a:cubicBezTo>
                    <a:cubicBezTo>
                      <a:pt x="282" y="508"/>
                      <a:pt x="282" y="508"/>
                      <a:pt x="282" y="508"/>
                    </a:cubicBezTo>
                    <a:cubicBezTo>
                      <a:pt x="288" y="511"/>
                      <a:pt x="288" y="511"/>
                      <a:pt x="288" y="511"/>
                    </a:cubicBezTo>
                    <a:cubicBezTo>
                      <a:pt x="291" y="515"/>
                      <a:pt x="291" y="515"/>
                      <a:pt x="291" y="515"/>
                    </a:cubicBezTo>
                    <a:cubicBezTo>
                      <a:pt x="295" y="520"/>
                      <a:pt x="295" y="520"/>
                      <a:pt x="295" y="520"/>
                    </a:cubicBezTo>
                    <a:cubicBezTo>
                      <a:pt x="298" y="522"/>
                      <a:pt x="298" y="522"/>
                      <a:pt x="298" y="522"/>
                    </a:cubicBezTo>
                    <a:cubicBezTo>
                      <a:pt x="297" y="527"/>
                      <a:pt x="297" y="527"/>
                      <a:pt x="297" y="527"/>
                    </a:cubicBezTo>
                    <a:cubicBezTo>
                      <a:pt x="295" y="530"/>
                      <a:pt x="295" y="530"/>
                      <a:pt x="295" y="530"/>
                    </a:cubicBezTo>
                    <a:cubicBezTo>
                      <a:pt x="296" y="533"/>
                      <a:pt x="296" y="533"/>
                      <a:pt x="296" y="533"/>
                    </a:cubicBezTo>
                    <a:cubicBezTo>
                      <a:pt x="297" y="535"/>
                      <a:pt x="297" y="535"/>
                      <a:pt x="297" y="535"/>
                    </a:cubicBezTo>
                    <a:cubicBezTo>
                      <a:pt x="298" y="536"/>
                      <a:pt x="298" y="536"/>
                      <a:pt x="298" y="536"/>
                    </a:cubicBezTo>
                    <a:cubicBezTo>
                      <a:pt x="302" y="533"/>
                      <a:pt x="302" y="533"/>
                      <a:pt x="302" y="533"/>
                    </a:cubicBezTo>
                    <a:cubicBezTo>
                      <a:pt x="304" y="529"/>
                      <a:pt x="304" y="529"/>
                      <a:pt x="304" y="529"/>
                    </a:cubicBezTo>
                    <a:cubicBezTo>
                      <a:pt x="306" y="520"/>
                      <a:pt x="306" y="520"/>
                      <a:pt x="306" y="520"/>
                    </a:cubicBezTo>
                    <a:cubicBezTo>
                      <a:pt x="308" y="514"/>
                      <a:pt x="308" y="514"/>
                      <a:pt x="308" y="514"/>
                    </a:cubicBezTo>
                    <a:cubicBezTo>
                      <a:pt x="309" y="513"/>
                      <a:pt x="309" y="513"/>
                      <a:pt x="309" y="513"/>
                    </a:cubicBezTo>
                    <a:cubicBezTo>
                      <a:pt x="308" y="512"/>
                      <a:pt x="308" y="512"/>
                      <a:pt x="308" y="512"/>
                    </a:cubicBezTo>
                    <a:cubicBezTo>
                      <a:pt x="306" y="509"/>
                      <a:pt x="306" y="509"/>
                      <a:pt x="306" y="509"/>
                    </a:cubicBezTo>
                    <a:cubicBezTo>
                      <a:pt x="307" y="505"/>
                      <a:pt x="307" y="505"/>
                      <a:pt x="307" y="505"/>
                    </a:cubicBezTo>
                    <a:cubicBezTo>
                      <a:pt x="309" y="504"/>
                      <a:pt x="309" y="504"/>
                      <a:pt x="309" y="504"/>
                    </a:cubicBezTo>
                    <a:cubicBezTo>
                      <a:pt x="309" y="503"/>
                      <a:pt x="309" y="503"/>
                      <a:pt x="309" y="503"/>
                    </a:cubicBezTo>
                    <a:cubicBezTo>
                      <a:pt x="311" y="500"/>
                      <a:pt x="311" y="500"/>
                      <a:pt x="311" y="500"/>
                    </a:cubicBezTo>
                    <a:cubicBezTo>
                      <a:pt x="311" y="497"/>
                      <a:pt x="311" y="497"/>
                      <a:pt x="311" y="497"/>
                    </a:cubicBezTo>
                    <a:cubicBezTo>
                      <a:pt x="314" y="499"/>
                      <a:pt x="314" y="499"/>
                      <a:pt x="314" y="499"/>
                    </a:cubicBezTo>
                    <a:cubicBezTo>
                      <a:pt x="315" y="499"/>
                      <a:pt x="315" y="499"/>
                      <a:pt x="315" y="499"/>
                    </a:cubicBezTo>
                    <a:cubicBezTo>
                      <a:pt x="317" y="497"/>
                      <a:pt x="317" y="497"/>
                      <a:pt x="317" y="497"/>
                    </a:cubicBezTo>
                    <a:cubicBezTo>
                      <a:pt x="317" y="495"/>
                      <a:pt x="317" y="495"/>
                      <a:pt x="317" y="495"/>
                    </a:cubicBezTo>
                    <a:cubicBezTo>
                      <a:pt x="318" y="494"/>
                      <a:pt x="318" y="494"/>
                      <a:pt x="318" y="494"/>
                    </a:cubicBezTo>
                    <a:cubicBezTo>
                      <a:pt x="318" y="491"/>
                      <a:pt x="318" y="491"/>
                      <a:pt x="318" y="491"/>
                    </a:cubicBezTo>
                    <a:cubicBezTo>
                      <a:pt x="320" y="489"/>
                      <a:pt x="320" y="489"/>
                      <a:pt x="320" y="489"/>
                    </a:cubicBezTo>
                    <a:cubicBezTo>
                      <a:pt x="321" y="489"/>
                      <a:pt x="321" y="489"/>
                      <a:pt x="321" y="489"/>
                    </a:cubicBezTo>
                    <a:cubicBezTo>
                      <a:pt x="321" y="487"/>
                      <a:pt x="321" y="487"/>
                      <a:pt x="321" y="487"/>
                    </a:cubicBezTo>
                    <a:cubicBezTo>
                      <a:pt x="321" y="486"/>
                      <a:pt x="321" y="486"/>
                      <a:pt x="321" y="486"/>
                    </a:cubicBezTo>
                    <a:cubicBezTo>
                      <a:pt x="319" y="484"/>
                      <a:pt x="319" y="484"/>
                      <a:pt x="319" y="484"/>
                    </a:cubicBezTo>
                    <a:cubicBezTo>
                      <a:pt x="319" y="480"/>
                      <a:pt x="319" y="480"/>
                      <a:pt x="319" y="480"/>
                    </a:cubicBezTo>
                    <a:cubicBezTo>
                      <a:pt x="315" y="477"/>
                      <a:pt x="315" y="477"/>
                      <a:pt x="315" y="477"/>
                    </a:cubicBezTo>
                    <a:cubicBezTo>
                      <a:pt x="321" y="478"/>
                      <a:pt x="321" y="478"/>
                      <a:pt x="321" y="478"/>
                    </a:cubicBezTo>
                    <a:cubicBezTo>
                      <a:pt x="323" y="482"/>
                      <a:pt x="323" y="482"/>
                      <a:pt x="323" y="482"/>
                    </a:cubicBezTo>
                    <a:cubicBezTo>
                      <a:pt x="326" y="485"/>
                      <a:pt x="326" y="485"/>
                      <a:pt x="326" y="485"/>
                    </a:cubicBezTo>
                    <a:cubicBezTo>
                      <a:pt x="326" y="485"/>
                      <a:pt x="326" y="485"/>
                      <a:pt x="326" y="485"/>
                    </a:cubicBezTo>
                    <a:cubicBezTo>
                      <a:pt x="328" y="484"/>
                      <a:pt x="328" y="484"/>
                      <a:pt x="328" y="484"/>
                    </a:cubicBezTo>
                    <a:cubicBezTo>
                      <a:pt x="330" y="485"/>
                      <a:pt x="330" y="485"/>
                      <a:pt x="330" y="485"/>
                    </a:cubicBezTo>
                    <a:cubicBezTo>
                      <a:pt x="330" y="489"/>
                      <a:pt x="330" y="489"/>
                      <a:pt x="330" y="489"/>
                    </a:cubicBezTo>
                    <a:cubicBezTo>
                      <a:pt x="329" y="489"/>
                      <a:pt x="329" y="489"/>
                      <a:pt x="329" y="489"/>
                    </a:cubicBezTo>
                    <a:cubicBezTo>
                      <a:pt x="328" y="494"/>
                      <a:pt x="328" y="494"/>
                      <a:pt x="328" y="494"/>
                    </a:cubicBezTo>
                    <a:cubicBezTo>
                      <a:pt x="324" y="499"/>
                      <a:pt x="324" y="499"/>
                      <a:pt x="324" y="499"/>
                    </a:cubicBezTo>
                    <a:cubicBezTo>
                      <a:pt x="322" y="499"/>
                      <a:pt x="322" y="499"/>
                      <a:pt x="322" y="499"/>
                    </a:cubicBezTo>
                    <a:cubicBezTo>
                      <a:pt x="322" y="502"/>
                      <a:pt x="322" y="502"/>
                      <a:pt x="322" y="502"/>
                    </a:cubicBezTo>
                    <a:cubicBezTo>
                      <a:pt x="320" y="505"/>
                      <a:pt x="320" y="505"/>
                      <a:pt x="320" y="505"/>
                    </a:cubicBezTo>
                    <a:cubicBezTo>
                      <a:pt x="321" y="504"/>
                      <a:pt x="321" y="504"/>
                      <a:pt x="321" y="504"/>
                    </a:cubicBezTo>
                    <a:cubicBezTo>
                      <a:pt x="325" y="499"/>
                      <a:pt x="325" y="499"/>
                      <a:pt x="325" y="499"/>
                    </a:cubicBezTo>
                    <a:cubicBezTo>
                      <a:pt x="331" y="489"/>
                      <a:pt x="331" y="489"/>
                      <a:pt x="331" y="489"/>
                    </a:cubicBezTo>
                    <a:cubicBezTo>
                      <a:pt x="334" y="484"/>
                      <a:pt x="334" y="484"/>
                      <a:pt x="334" y="484"/>
                    </a:cubicBezTo>
                    <a:cubicBezTo>
                      <a:pt x="336" y="477"/>
                      <a:pt x="336" y="477"/>
                      <a:pt x="336" y="477"/>
                    </a:cubicBezTo>
                    <a:cubicBezTo>
                      <a:pt x="342" y="466"/>
                      <a:pt x="342" y="466"/>
                      <a:pt x="342" y="466"/>
                    </a:cubicBezTo>
                    <a:cubicBezTo>
                      <a:pt x="348" y="459"/>
                      <a:pt x="348" y="459"/>
                      <a:pt x="348" y="459"/>
                    </a:cubicBezTo>
                    <a:cubicBezTo>
                      <a:pt x="349" y="457"/>
                      <a:pt x="349" y="457"/>
                      <a:pt x="349" y="457"/>
                    </a:cubicBezTo>
                    <a:cubicBezTo>
                      <a:pt x="348" y="457"/>
                      <a:pt x="348" y="457"/>
                      <a:pt x="348" y="457"/>
                    </a:cubicBezTo>
                    <a:cubicBezTo>
                      <a:pt x="349" y="454"/>
                      <a:pt x="349" y="454"/>
                      <a:pt x="349" y="454"/>
                    </a:cubicBezTo>
                    <a:cubicBezTo>
                      <a:pt x="350" y="453"/>
                      <a:pt x="350" y="453"/>
                      <a:pt x="350" y="453"/>
                    </a:cubicBezTo>
                    <a:cubicBezTo>
                      <a:pt x="351" y="450"/>
                      <a:pt x="351" y="450"/>
                      <a:pt x="351" y="450"/>
                    </a:cubicBezTo>
                    <a:cubicBezTo>
                      <a:pt x="353" y="450"/>
                      <a:pt x="353" y="450"/>
                      <a:pt x="353" y="450"/>
                    </a:cubicBezTo>
                    <a:cubicBezTo>
                      <a:pt x="352" y="448"/>
                      <a:pt x="352" y="448"/>
                      <a:pt x="352" y="448"/>
                    </a:cubicBezTo>
                    <a:cubicBezTo>
                      <a:pt x="353" y="446"/>
                      <a:pt x="353" y="446"/>
                      <a:pt x="353" y="446"/>
                    </a:cubicBezTo>
                    <a:cubicBezTo>
                      <a:pt x="352" y="446"/>
                      <a:pt x="352" y="446"/>
                      <a:pt x="352" y="446"/>
                    </a:cubicBezTo>
                    <a:cubicBezTo>
                      <a:pt x="351" y="445"/>
                      <a:pt x="351" y="445"/>
                      <a:pt x="351" y="445"/>
                    </a:cubicBezTo>
                    <a:cubicBezTo>
                      <a:pt x="351" y="442"/>
                      <a:pt x="351" y="442"/>
                      <a:pt x="351" y="442"/>
                    </a:cubicBezTo>
                    <a:cubicBezTo>
                      <a:pt x="349" y="439"/>
                      <a:pt x="349" y="439"/>
                      <a:pt x="349" y="439"/>
                    </a:cubicBezTo>
                    <a:cubicBezTo>
                      <a:pt x="349" y="436"/>
                      <a:pt x="349" y="436"/>
                      <a:pt x="349" y="436"/>
                    </a:cubicBezTo>
                    <a:cubicBezTo>
                      <a:pt x="349" y="435"/>
                      <a:pt x="349" y="435"/>
                      <a:pt x="349" y="435"/>
                    </a:cubicBezTo>
                    <a:cubicBezTo>
                      <a:pt x="349" y="434"/>
                      <a:pt x="349" y="434"/>
                      <a:pt x="349" y="434"/>
                    </a:cubicBezTo>
                    <a:cubicBezTo>
                      <a:pt x="348" y="430"/>
                      <a:pt x="348" y="430"/>
                      <a:pt x="348" y="430"/>
                    </a:cubicBezTo>
                    <a:cubicBezTo>
                      <a:pt x="346" y="425"/>
                      <a:pt x="346" y="425"/>
                      <a:pt x="346" y="425"/>
                    </a:cubicBezTo>
                    <a:cubicBezTo>
                      <a:pt x="348" y="424"/>
                      <a:pt x="348" y="424"/>
                      <a:pt x="348" y="424"/>
                    </a:cubicBezTo>
                    <a:cubicBezTo>
                      <a:pt x="351" y="423"/>
                      <a:pt x="351" y="423"/>
                      <a:pt x="351" y="423"/>
                    </a:cubicBezTo>
                    <a:cubicBezTo>
                      <a:pt x="350" y="423"/>
                      <a:pt x="350" y="423"/>
                      <a:pt x="350" y="423"/>
                    </a:cubicBezTo>
                    <a:cubicBezTo>
                      <a:pt x="347" y="420"/>
                      <a:pt x="347" y="420"/>
                      <a:pt x="347" y="420"/>
                    </a:cubicBezTo>
                    <a:cubicBezTo>
                      <a:pt x="352" y="419"/>
                      <a:pt x="352" y="419"/>
                      <a:pt x="352" y="419"/>
                    </a:cubicBezTo>
                    <a:cubicBezTo>
                      <a:pt x="352" y="418"/>
                      <a:pt x="352" y="418"/>
                      <a:pt x="352" y="418"/>
                    </a:cubicBezTo>
                    <a:cubicBezTo>
                      <a:pt x="346" y="416"/>
                      <a:pt x="346" y="416"/>
                      <a:pt x="346" y="416"/>
                    </a:cubicBezTo>
                    <a:cubicBezTo>
                      <a:pt x="352" y="414"/>
                      <a:pt x="352" y="414"/>
                      <a:pt x="352" y="414"/>
                    </a:cubicBezTo>
                    <a:cubicBezTo>
                      <a:pt x="354" y="411"/>
                      <a:pt x="354" y="411"/>
                      <a:pt x="354" y="411"/>
                    </a:cubicBezTo>
                    <a:cubicBezTo>
                      <a:pt x="355" y="413"/>
                      <a:pt x="355" y="413"/>
                      <a:pt x="355" y="413"/>
                    </a:cubicBezTo>
                    <a:cubicBezTo>
                      <a:pt x="359" y="409"/>
                      <a:pt x="359" y="409"/>
                      <a:pt x="359" y="409"/>
                    </a:cubicBezTo>
                    <a:cubicBezTo>
                      <a:pt x="361" y="408"/>
                      <a:pt x="361" y="408"/>
                      <a:pt x="361" y="408"/>
                    </a:cubicBezTo>
                    <a:cubicBezTo>
                      <a:pt x="361" y="407"/>
                      <a:pt x="361" y="407"/>
                      <a:pt x="361" y="407"/>
                    </a:cubicBezTo>
                    <a:cubicBezTo>
                      <a:pt x="365" y="403"/>
                      <a:pt x="365" y="403"/>
                      <a:pt x="365" y="403"/>
                    </a:cubicBezTo>
                    <a:cubicBezTo>
                      <a:pt x="369" y="401"/>
                      <a:pt x="369" y="401"/>
                      <a:pt x="369" y="401"/>
                    </a:cubicBezTo>
                    <a:cubicBezTo>
                      <a:pt x="375" y="394"/>
                      <a:pt x="375" y="394"/>
                      <a:pt x="375" y="394"/>
                    </a:cubicBezTo>
                    <a:cubicBezTo>
                      <a:pt x="380" y="394"/>
                      <a:pt x="380" y="394"/>
                      <a:pt x="380" y="394"/>
                    </a:cubicBezTo>
                    <a:cubicBezTo>
                      <a:pt x="382" y="392"/>
                      <a:pt x="382" y="392"/>
                      <a:pt x="382" y="392"/>
                    </a:cubicBezTo>
                    <a:cubicBezTo>
                      <a:pt x="385" y="389"/>
                      <a:pt x="385" y="389"/>
                      <a:pt x="385" y="389"/>
                    </a:cubicBezTo>
                    <a:cubicBezTo>
                      <a:pt x="389" y="389"/>
                      <a:pt x="389" y="389"/>
                      <a:pt x="389" y="389"/>
                    </a:cubicBezTo>
                    <a:cubicBezTo>
                      <a:pt x="391" y="390"/>
                      <a:pt x="391" y="390"/>
                      <a:pt x="391" y="390"/>
                    </a:cubicBezTo>
                    <a:cubicBezTo>
                      <a:pt x="391" y="391"/>
                      <a:pt x="391" y="391"/>
                      <a:pt x="391" y="391"/>
                    </a:cubicBezTo>
                    <a:cubicBezTo>
                      <a:pt x="391" y="389"/>
                      <a:pt x="391" y="389"/>
                      <a:pt x="391" y="389"/>
                    </a:cubicBezTo>
                    <a:cubicBezTo>
                      <a:pt x="394" y="386"/>
                      <a:pt x="394" y="386"/>
                      <a:pt x="394" y="386"/>
                    </a:cubicBezTo>
                    <a:cubicBezTo>
                      <a:pt x="400" y="382"/>
                      <a:pt x="400" y="382"/>
                      <a:pt x="400" y="382"/>
                    </a:cubicBezTo>
                    <a:cubicBezTo>
                      <a:pt x="401" y="382"/>
                      <a:pt x="401" y="382"/>
                      <a:pt x="401" y="382"/>
                    </a:cubicBezTo>
                    <a:cubicBezTo>
                      <a:pt x="400" y="382"/>
                      <a:pt x="400" y="382"/>
                      <a:pt x="400" y="382"/>
                    </a:cubicBezTo>
                    <a:cubicBezTo>
                      <a:pt x="398" y="381"/>
                      <a:pt x="398" y="381"/>
                      <a:pt x="398" y="381"/>
                    </a:cubicBezTo>
                    <a:cubicBezTo>
                      <a:pt x="397" y="378"/>
                      <a:pt x="397" y="378"/>
                      <a:pt x="397" y="378"/>
                    </a:cubicBezTo>
                    <a:cubicBezTo>
                      <a:pt x="400" y="377"/>
                      <a:pt x="400" y="377"/>
                      <a:pt x="400" y="377"/>
                    </a:cubicBezTo>
                    <a:cubicBezTo>
                      <a:pt x="404" y="375"/>
                      <a:pt x="404" y="375"/>
                      <a:pt x="404" y="375"/>
                    </a:cubicBezTo>
                    <a:cubicBezTo>
                      <a:pt x="406" y="375"/>
                      <a:pt x="406" y="375"/>
                      <a:pt x="406" y="375"/>
                    </a:cubicBezTo>
                    <a:cubicBezTo>
                      <a:pt x="408" y="375"/>
                      <a:pt x="408" y="375"/>
                      <a:pt x="408" y="375"/>
                    </a:cubicBezTo>
                    <a:cubicBezTo>
                      <a:pt x="409" y="374"/>
                      <a:pt x="409" y="374"/>
                      <a:pt x="409" y="374"/>
                    </a:cubicBezTo>
                    <a:cubicBezTo>
                      <a:pt x="413" y="374"/>
                      <a:pt x="413" y="374"/>
                      <a:pt x="413" y="374"/>
                    </a:cubicBezTo>
                    <a:cubicBezTo>
                      <a:pt x="413" y="376"/>
                      <a:pt x="413" y="376"/>
                      <a:pt x="413" y="376"/>
                    </a:cubicBezTo>
                    <a:cubicBezTo>
                      <a:pt x="416" y="375"/>
                      <a:pt x="416" y="375"/>
                      <a:pt x="416" y="375"/>
                    </a:cubicBezTo>
                    <a:cubicBezTo>
                      <a:pt x="415" y="375"/>
                      <a:pt x="415" y="375"/>
                      <a:pt x="415" y="375"/>
                    </a:cubicBezTo>
                    <a:cubicBezTo>
                      <a:pt x="418" y="372"/>
                      <a:pt x="418" y="372"/>
                      <a:pt x="418" y="372"/>
                    </a:cubicBezTo>
                    <a:cubicBezTo>
                      <a:pt x="421" y="373"/>
                      <a:pt x="421" y="373"/>
                      <a:pt x="421" y="373"/>
                    </a:cubicBezTo>
                    <a:cubicBezTo>
                      <a:pt x="420" y="375"/>
                      <a:pt x="420" y="375"/>
                      <a:pt x="420" y="375"/>
                    </a:cubicBezTo>
                    <a:cubicBezTo>
                      <a:pt x="420" y="376"/>
                      <a:pt x="420" y="376"/>
                      <a:pt x="420" y="377"/>
                    </a:cubicBezTo>
                    <a:cubicBezTo>
                      <a:pt x="421" y="377"/>
                      <a:pt x="422" y="377"/>
                      <a:pt x="423" y="377"/>
                    </a:cubicBezTo>
                    <a:cubicBezTo>
                      <a:pt x="426" y="376"/>
                      <a:pt x="426" y="376"/>
                      <a:pt x="426" y="376"/>
                    </a:cubicBezTo>
                    <a:cubicBezTo>
                      <a:pt x="429" y="376"/>
                      <a:pt x="429" y="376"/>
                      <a:pt x="429" y="376"/>
                    </a:cubicBezTo>
                    <a:cubicBezTo>
                      <a:pt x="434" y="376"/>
                      <a:pt x="434" y="376"/>
                      <a:pt x="434" y="376"/>
                    </a:cubicBezTo>
                    <a:cubicBezTo>
                      <a:pt x="436" y="375"/>
                      <a:pt x="436" y="375"/>
                      <a:pt x="436" y="375"/>
                    </a:cubicBezTo>
                    <a:cubicBezTo>
                      <a:pt x="436" y="375"/>
                      <a:pt x="436" y="375"/>
                      <a:pt x="436" y="375"/>
                    </a:cubicBezTo>
                    <a:cubicBezTo>
                      <a:pt x="435" y="374"/>
                      <a:pt x="435" y="374"/>
                      <a:pt x="435" y="374"/>
                    </a:cubicBezTo>
                    <a:cubicBezTo>
                      <a:pt x="435" y="372"/>
                      <a:pt x="435" y="372"/>
                      <a:pt x="435" y="372"/>
                    </a:cubicBezTo>
                    <a:cubicBezTo>
                      <a:pt x="442" y="367"/>
                      <a:pt x="442" y="367"/>
                      <a:pt x="442" y="367"/>
                    </a:cubicBezTo>
                    <a:cubicBezTo>
                      <a:pt x="447" y="366"/>
                      <a:pt x="447" y="366"/>
                      <a:pt x="447" y="366"/>
                    </a:cubicBezTo>
                    <a:cubicBezTo>
                      <a:pt x="449" y="364"/>
                      <a:pt x="449" y="364"/>
                      <a:pt x="449" y="364"/>
                    </a:cubicBezTo>
                    <a:cubicBezTo>
                      <a:pt x="450" y="364"/>
                      <a:pt x="450" y="364"/>
                      <a:pt x="450" y="364"/>
                    </a:cubicBezTo>
                    <a:cubicBezTo>
                      <a:pt x="449" y="363"/>
                      <a:pt x="449" y="363"/>
                      <a:pt x="449" y="363"/>
                    </a:cubicBezTo>
                    <a:cubicBezTo>
                      <a:pt x="447" y="357"/>
                      <a:pt x="447" y="357"/>
                      <a:pt x="447" y="357"/>
                    </a:cubicBezTo>
                    <a:cubicBezTo>
                      <a:pt x="449" y="353"/>
                      <a:pt x="449" y="353"/>
                      <a:pt x="449" y="353"/>
                    </a:cubicBezTo>
                    <a:cubicBezTo>
                      <a:pt x="450" y="351"/>
                      <a:pt x="450" y="351"/>
                      <a:pt x="450" y="351"/>
                    </a:cubicBezTo>
                    <a:cubicBezTo>
                      <a:pt x="451" y="349"/>
                      <a:pt x="451" y="349"/>
                      <a:pt x="451" y="349"/>
                    </a:cubicBezTo>
                    <a:cubicBezTo>
                      <a:pt x="452" y="347"/>
                      <a:pt x="452" y="347"/>
                      <a:pt x="452" y="347"/>
                    </a:cubicBezTo>
                    <a:cubicBezTo>
                      <a:pt x="454" y="346"/>
                      <a:pt x="454" y="346"/>
                      <a:pt x="454" y="346"/>
                    </a:cubicBezTo>
                    <a:cubicBezTo>
                      <a:pt x="454" y="345"/>
                      <a:pt x="454" y="345"/>
                      <a:pt x="454" y="345"/>
                    </a:cubicBezTo>
                    <a:cubicBezTo>
                      <a:pt x="453" y="344"/>
                      <a:pt x="453" y="344"/>
                      <a:pt x="453" y="344"/>
                    </a:cubicBezTo>
                    <a:cubicBezTo>
                      <a:pt x="458" y="337"/>
                      <a:pt x="458" y="337"/>
                      <a:pt x="458" y="337"/>
                    </a:cubicBezTo>
                    <a:cubicBezTo>
                      <a:pt x="463" y="331"/>
                      <a:pt x="463" y="331"/>
                      <a:pt x="463" y="331"/>
                    </a:cubicBezTo>
                    <a:cubicBezTo>
                      <a:pt x="463" y="329"/>
                      <a:pt x="463" y="329"/>
                      <a:pt x="463" y="329"/>
                    </a:cubicBezTo>
                    <a:cubicBezTo>
                      <a:pt x="462" y="321"/>
                      <a:pt x="462" y="321"/>
                      <a:pt x="462" y="321"/>
                    </a:cubicBezTo>
                    <a:cubicBezTo>
                      <a:pt x="461" y="319"/>
                      <a:pt x="461" y="319"/>
                      <a:pt x="461" y="319"/>
                    </a:cubicBezTo>
                    <a:cubicBezTo>
                      <a:pt x="463" y="314"/>
                      <a:pt x="463" y="314"/>
                      <a:pt x="463" y="314"/>
                    </a:cubicBezTo>
                    <a:cubicBezTo>
                      <a:pt x="464" y="312"/>
                      <a:pt x="464" y="312"/>
                      <a:pt x="464" y="312"/>
                    </a:cubicBezTo>
                    <a:cubicBezTo>
                      <a:pt x="464" y="310"/>
                      <a:pt x="464" y="310"/>
                      <a:pt x="464" y="310"/>
                    </a:cubicBezTo>
                    <a:cubicBezTo>
                      <a:pt x="468" y="307"/>
                      <a:pt x="468" y="307"/>
                      <a:pt x="468" y="307"/>
                    </a:cubicBezTo>
                    <a:cubicBezTo>
                      <a:pt x="469" y="306"/>
                      <a:pt x="469" y="306"/>
                      <a:pt x="469" y="306"/>
                    </a:cubicBezTo>
                    <a:cubicBezTo>
                      <a:pt x="468" y="301"/>
                      <a:pt x="468" y="301"/>
                      <a:pt x="468" y="301"/>
                    </a:cubicBezTo>
                    <a:cubicBezTo>
                      <a:pt x="470" y="295"/>
                      <a:pt x="470" y="295"/>
                      <a:pt x="470" y="295"/>
                    </a:cubicBezTo>
                    <a:cubicBezTo>
                      <a:pt x="469" y="291"/>
                      <a:pt x="469" y="291"/>
                      <a:pt x="469" y="291"/>
                    </a:cubicBezTo>
                    <a:cubicBezTo>
                      <a:pt x="470" y="287"/>
                      <a:pt x="470" y="287"/>
                      <a:pt x="470" y="287"/>
                    </a:cubicBezTo>
                    <a:cubicBezTo>
                      <a:pt x="470" y="285"/>
                      <a:pt x="470" y="285"/>
                      <a:pt x="470" y="285"/>
                    </a:cubicBezTo>
                    <a:cubicBezTo>
                      <a:pt x="471" y="280"/>
                      <a:pt x="471" y="280"/>
                      <a:pt x="471" y="280"/>
                    </a:cubicBezTo>
                    <a:cubicBezTo>
                      <a:pt x="470" y="263"/>
                      <a:pt x="470" y="263"/>
                      <a:pt x="470" y="263"/>
                    </a:cubicBezTo>
                    <a:cubicBezTo>
                      <a:pt x="470" y="259"/>
                      <a:pt x="470" y="259"/>
                      <a:pt x="470" y="259"/>
                    </a:cubicBezTo>
                    <a:cubicBezTo>
                      <a:pt x="471" y="257"/>
                      <a:pt x="471" y="257"/>
                      <a:pt x="471" y="257"/>
                    </a:cubicBezTo>
                    <a:cubicBezTo>
                      <a:pt x="467" y="255"/>
                      <a:pt x="467" y="255"/>
                      <a:pt x="467" y="255"/>
                    </a:cubicBezTo>
                    <a:cubicBezTo>
                      <a:pt x="467" y="252"/>
                      <a:pt x="467" y="252"/>
                      <a:pt x="467" y="252"/>
                    </a:cubicBezTo>
                    <a:cubicBezTo>
                      <a:pt x="469" y="250"/>
                      <a:pt x="469" y="250"/>
                      <a:pt x="469" y="250"/>
                    </a:cubicBezTo>
                    <a:cubicBezTo>
                      <a:pt x="469" y="247"/>
                      <a:pt x="469" y="247"/>
                      <a:pt x="469" y="247"/>
                    </a:cubicBezTo>
                    <a:cubicBezTo>
                      <a:pt x="470" y="244"/>
                      <a:pt x="470" y="244"/>
                      <a:pt x="470" y="244"/>
                    </a:cubicBezTo>
                    <a:cubicBezTo>
                      <a:pt x="471" y="244"/>
                      <a:pt x="471" y="244"/>
                      <a:pt x="471" y="244"/>
                    </a:cubicBezTo>
                    <a:cubicBezTo>
                      <a:pt x="471" y="242"/>
                      <a:pt x="471" y="242"/>
                      <a:pt x="471" y="242"/>
                    </a:cubicBezTo>
                    <a:cubicBezTo>
                      <a:pt x="470" y="239"/>
                      <a:pt x="470" y="239"/>
                      <a:pt x="470" y="239"/>
                    </a:cubicBezTo>
                    <a:cubicBezTo>
                      <a:pt x="464" y="237"/>
                      <a:pt x="464" y="237"/>
                      <a:pt x="464" y="237"/>
                    </a:cubicBezTo>
                    <a:cubicBezTo>
                      <a:pt x="467" y="236"/>
                      <a:pt x="467" y="236"/>
                      <a:pt x="467" y="236"/>
                    </a:cubicBezTo>
                    <a:cubicBezTo>
                      <a:pt x="469" y="233"/>
                      <a:pt x="469" y="233"/>
                      <a:pt x="469" y="233"/>
                    </a:cubicBezTo>
                    <a:cubicBezTo>
                      <a:pt x="470" y="236"/>
                      <a:pt x="470" y="236"/>
                      <a:pt x="470" y="236"/>
                    </a:cubicBezTo>
                    <a:cubicBezTo>
                      <a:pt x="472" y="237"/>
                      <a:pt x="472" y="237"/>
                      <a:pt x="472" y="237"/>
                    </a:cubicBezTo>
                    <a:cubicBezTo>
                      <a:pt x="473" y="237"/>
                      <a:pt x="473" y="237"/>
                      <a:pt x="473" y="237"/>
                    </a:cubicBezTo>
                    <a:cubicBezTo>
                      <a:pt x="473" y="235"/>
                      <a:pt x="473" y="235"/>
                      <a:pt x="473" y="235"/>
                    </a:cubicBezTo>
                    <a:cubicBezTo>
                      <a:pt x="477" y="235"/>
                      <a:pt x="477" y="235"/>
                      <a:pt x="477" y="235"/>
                    </a:cubicBezTo>
                    <a:cubicBezTo>
                      <a:pt x="478" y="237"/>
                      <a:pt x="478" y="237"/>
                      <a:pt x="478" y="237"/>
                    </a:cubicBezTo>
                    <a:cubicBezTo>
                      <a:pt x="480" y="238"/>
                      <a:pt x="480" y="238"/>
                      <a:pt x="480" y="238"/>
                    </a:cubicBezTo>
                    <a:cubicBezTo>
                      <a:pt x="478" y="240"/>
                      <a:pt x="478" y="240"/>
                      <a:pt x="478" y="240"/>
                    </a:cubicBezTo>
                    <a:cubicBezTo>
                      <a:pt x="481" y="238"/>
                      <a:pt x="481" y="238"/>
                      <a:pt x="481" y="238"/>
                    </a:cubicBezTo>
                    <a:cubicBezTo>
                      <a:pt x="485" y="232"/>
                      <a:pt x="485" y="232"/>
                      <a:pt x="485" y="232"/>
                    </a:cubicBezTo>
                    <a:cubicBezTo>
                      <a:pt x="487" y="227"/>
                      <a:pt x="487" y="227"/>
                      <a:pt x="487" y="227"/>
                    </a:cubicBezTo>
                    <a:cubicBezTo>
                      <a:pt x="488" y="224"/>
                      <a:pt x="488" y="224"/>
                      <a:pt x="488" y="224"/>
                    </a:cubicBezTo>
                    <a:cubicBezTo>
                      <a:pt x="490" y="222"/>
                      <a:pt x="490" y="222"/>
                      <a:pt x="490" y="222"/>
                    </a:cubicBezTo>
                    <a:cubicBezTo>
                      <a:pt x="491" y="218"/>
                      <a:pt x="491" y="218"/>
                      <a:pt x="491" y="218"/>
                    </a:cubicBezTo>
                    <a:cubicBezTo>
                      <a:pt x="494" y="214"/>
                      <a:pt x="494" y="214"/>
                      <a:pt x="494" y="214"/>
                    </a:cubicBezTo>
                    <a:cubicBezTo>
                      <a:pt x="501" y="209"/>
                      <a:pt x="501" y="209"/>
                      <a:pt x="501" y="209"/>
                    </a:cubicBezTo>
                    <a:cubicBezTo>
                      <a:pt x="502" y="206"/>
                      <a:pt x="502" y="206"/>
                      <a:pt x="502" y="206"/>
                    </a:cubicBezTo>
                    <a:cubicBezTo>
                      <a:pt x="504" y="206"/>
                      <a:pt x="504" y="206"/>
                      <a:pt x="504" y="206"/>
                    </a:cubicBezTo>
                    <a:cubicBezTo>
                      <a:pt x="505" y="203"/>
                      <a:pt x="505" y="203"/>
                      <a:pt x="505" y="203"/>
                    </a:cubicBezTo>
                    <a:cubicBezTo>
                      <a:pt x="511" y="198"/>
                      <a:pt x="511" y="198"/>
                      <a:pt x="511" y="198"/>
                    </a:cubicBezTo>
                    <a:cubicBezTo>
                      <a:pt x="518" y="189"/>
                      <a:pt x="518" y="189"/>
                      <a:pt x="518" y="189"/>
                    </a:cubicBezTo>
                    <a:cubicBezTo>
                      <a:pt x="521" y="182"/>
                      <a:pt x="521" y="182"/>
                      <a:pt x="521" y="182"/>
                    </a:cubicBezTo>
                    <a:cubicBezTo>
                      <a:pt x="522" y="179"/>
                      <a:pt x="522" y="179"/>
                      <a:pt x="522" y="179"/>
                    </a:cubicBezTo>
                    <a:cubicBezTo>
                      <a:pt x="524" y="177"/>
                      <a:pt x="524" y="177"/>
                      <a:pt x="524" y="177"/>
                    </a:cubicBezTo>
                    <a:cubicBezTo>
                      <a:pt x="524" y="176"/>
                      <a:pt x="524" y="176"/>
                      <a:pt x="524" y="176"/>
                    </a:cubicBezTo>
                    <a:cubicBezTo>
                      <a:pt x="522" y="173"/>
                      <a:pt x="522" y="173"/>
                      <a:pt x="522" y="173"/>
                    </a:cubicBezTo>
                    <a:cubicBezTo>
                      <a:pt x="523" y="169"/>
                      <a:pt x="523" y="169"/>
                      <a:pt x="523" y="169"/>
                    </a:cubicBezTo>
                    <a:cubicBezTo>
                      <a:pt x="524" y="168"/>
                      <a:pt x="524" y="168"/>
                      <a:pt x="524" y="168"/>
                    </a:cubicBezTo>
                    <a:cubicBezTo>
                      <a:pt x="524" y="163"/>
                      <a:pt x="524" y="163"/>
                      <a:pt x="524" y="163"/>
                    </a:cubicBezTo>
                    <a:cubicBezTo>
                      <a:pt x="522" y="162"/>
                      <a:pt x="522" y="162"/>
                      <a:pt x="522" y="162"/>
                    </a:cubicBezTo>
                    <a:cubicBezTo>
                      <a:pt x="521" y="158"/>
                      <a:pt x="521" y="158"/>
                      <a:pt x="521" y="158"/>
                    </a:cubicBezTo>
                    <a:cubicBezTo>
                      <a:pt x="517" y="148"/>
                      <a:pt x="517" y="148"/>
                      <a:pt x="517" y="148"/>
                    </a:cubicBezTo>
                    <a:cubicBezTo>
                      <a:pt x="517" y="145"/>
                      <a:pt x="517" y="145"/>
                      <a:pt x="517" y="145"/>
                    </a:cubicBezTo>
                    <a:cubicBezTo>
                      <a:pt x="516" y="141"/>
                      <a:pt x="516" y="141"/>
                      <a:pt x="516" y="141"/>
                    </a:cubicBezTo>
                    <a:cubicBezTo>
                      <a:pt x="508" y="138"/>
                      <a:pt x="508" y="138"/>
                      <a:pt x="508" y="138"/>
                    </a:cubicBezTo>
                    <a:cubicBezTo>
                      <a:pt x="504" y="138"/>
                      <a:pt x="504" y="138"/>
                      <a:pt x="504" y="138"/>
                    </a:cubicBezTo>
                    <a:cubicBezTo>
                      <a:pt x="499" y="140"/>
                      <a:pt x="499" y="140"/>
                      <a:pt x="499" y="140"/>
                    </a:cubicBezTo>
                    <a:cubicBezTo>
                      <a:pt x="496" y="136"/>
                      <a:pt x="496" y="136"/>
                      <a:pt x="496" y="136"/>
                    </a:cubicBezTo>
                    <a:cubicBezTo>
                      <a:pt x="494" y="135"/>
                      <a:pt x="494" y="135"/>
                      <a:pt x="494" y="135"/>
                    </a:cubicBezTo>
                    <a:cubicBezTo>
                      <a:pt x="491" y="132"/>
                      <a:pt x="491" y="132"/>
                      <a:pt x="491" y="132"/>
                    </a:cubicBezTo>
                    <a:cubicBezTo>
                      <a:pt x="487" y="130"/>
                      <a:pt x="487" y="130"/>
                      <a:pt x="487" y="130"/>
                    </a:cubicBezTo>
                    <a:cubicBezTo>
                      <a:pt x="484" y="130"/>
                      <a:pt x="484" y="130"/>
                      <a:pt x="484" y="130"/>
                    </a:cubicBezTo>
                    <a:cubicBezTo>
                      <a:pt x="478" y="123"/>
                      <a:pt x="478" y="123"/>
                      <a:pt x="478" y="123"/>
                    </a:cubicBezTo>
                    <a:cubicBezTo>
                      <a:pt x="473" y="117"/>
                      <a:pt x="473" y="117"/>
                      <a:pt x="473" y="117"/>
                    </a:cubicBezTo>
                    <a:cubicBezTo>
                      <a:pt x="471" y="116"/>
                      <a:pt x="471" y="116"/>
                      <a:pt x="471" y="116"/>
                    </a:cubicBezTo>
                    <a:cubicBezTo>
                      <a:pt x="468" y="114"/>
                      <a:pt x="468" y="114"/>
                      <a:pt x="468" y="114"/>
                    </a:cubicBezTo>
                    <a:cubicBezTo>
                      <a:pt x="465" y="114"/>
                      <a:pt x="465" y="114"/>
                      <a:pt x="465" y="114"/>
                    </a:cubicBezTo>
                    <a:cubicBezTo>
                      <a:pt x="457" y="108"/>
                      <a:pt x="457" y="108"/>
                      <a:pt x="457" y="108"/>
                    </a:cubicBezTo>
                    <a:cubicBezTo>
                      <a:pt x="453" y="108"/>
                      <a:pt x="453" y="108"/>
                      <a:pt x="453" y="108"/>
                    </a:cubicBezTo>
                    <a:cubicBezTo>
                      <a:pt x="449" y="106"/>
                      <a:pt x="449" y="106"/>
                      <a:pt x="449" y="106"/>
                    </a:cubicBezTo>
                    <a:cubicBezTo>
                      <a:pt x="447" y="108"/>
                      <a:pt x="447" y="108"/>
                      <a:pt x="447" y="108"/>
                    </a:cubicBezTo>
                    <a:cubicBezTo>
                      <a:pt x="442" y="108"/>
                      <a:pt x="442" y="108"/>
                      <a:pt x="442" y="108"/>
                    </a:cubicBezTo>
                    <a:cubicBezTo>
                      <a:pt x="441" y="107"/>
                      <a:pt x="441" y="107"/>
                      <a:pt x="441" y="107"/>
                    </a:cubicBezTo>
                    <a:cubicBezTo>
                      <a:pt x="439" y="107"/>
                      <a:pt x="439" y="107"/>
                      <a:pt x="439" y="107"/>
                    </a:cubicBezTo>
                    <a:cubicBezTo>
                      <a:pt x="437" y="110"/>
                      <a:pt x="437" y="110"/>
                      <a:pt x="437" y="110"/>
                    </a:cubicBezTo>
                    <a:cubicBezTo>
                      <a:pt x="435" y="108"/>
                      <a:pt x="435" y="108"/>
                      <a:pt x="435" y="108"/>
                    </a:cubicBezTo>
                    <a:cubicBezTo>
                      <a:pt x="432" y="106"/>
                      <a:pt x="432" y="106"/>
                      <a:pt x="432" y="106"/>
                    </a:cubicBezTo>
                    <a:cubicBezTo>
                      <a:pt x="431" y="107"/>
                      <a:pt x="431" y="107"/>
                      <a:pt x="431" y="107"/>
                    </a:cubicBezTo>
                    <a:cubicBezTo>
                      <a:pt x="430" y="106"/>
                      <a:pt x="430" y="106"/>
                      <a:pt x="430" y="106"/>
                    </a:cubicBezTo>
                    <a:cubicBezTo>
                      <a:pt x="430" y="106"/>
                      <a:pt x="430" y="106"/>
                      <a:pt x="430" y="106"/>
                    </a:cubicBezTo>
                    <a:cubicBezTo>
                      <a:pt x="430" y="109"/>
                      <a:pt x="430" y="109"/>
                      <a:pt x="430" y="109"/>
                    </a:cubicBezTo>
                    <a:cubicBezTo>
                      <a:pt x="426" y="106"/>
                      <a:pt x="426" y="106"/>
                      <a:pt x="426" y="106"/>
                    </a:cubicBezTo>
                    <a:cubicBezTo>
                      <a:pt x="425" y="107"/>
                      <a:pt x="425" y="107"/>
                      <a:pt x="425" y="107"/>
                    </a:cubicBezTo>
                    <a:cubicBezTo>
                      <a:pt x="420" y="105"/>
                      <a:pt x="420" y="105"/>
                      <a:pt x="420" y="105"/>
                    </a:cubicBezTo>
                    <a:cubicBezTo>
                      <a:pt x="419" y="105"/>
                      <a:pt x="419" y="105"/>
                      <a:pt x="419" y="105"/>
                    </a:cubicBezTo>
                    <a:cubicBezTo>
                      <a:pt x="415" y="104"/>
                      <a:pt x="415" y="104"/>
                      <a:pt x="415" y="104"/>
                    </a:cubicBezTo>
                    <a:cubicBezTo>
                      <a:pt x="408" y="101"/>
                      <a:pt x="408" y="101"/>
                      <a:pt x="408" y="101"/>
                    </a:cubicBezTo>
                    <a:cubicBezTo>
                      <a:pt x="407" y="101"/>
                      <a:pt x="407" y="101"/>
                      <a:pt x="407" y="101"/>
                    </a:cubicBezTo>
                    <a:cubicBezTo>
                      <a:pt x="407" y="103"/>
                      <a:pt x="407" y="103"/>
                      <a:pt x="407" y="103"/>
                    </a:cubicBezTo>
                    <a:cubicBezTo>
                      <a:pt x="406" y="105"/>
                      <a:pt x="406" y="105"/>
                      <a:pt x="406" y="105"/>
                    </a:cubicBezTo>
                    <a:cubicBezTo>
                      <a:pt x="404" y="104"/>
                      <a:pt x="404" y="104"/>
                      <a:pt x="404" y="104"/>
                    </a:cubicBezTo>
                    <a:cubicBezTo>
                      <a:pt x="404" y="105"/>
                      <a:pt x="404" y="105"/>
                      <a:pt x="404" y="105"/>
                    </a:cubicBezTo>
                    <a:cubicBezTo>
                      <a:pt x="401" y="106"/>
                      <a:pt x="401" y="106"/>
                      <a:pt x="401" y="106"/>
                    </a:cubicBezTo>
                    <a:cubicBezTo>
                      <a:pt x="400" y="107"/>
                      <a:pt x="400" y="107"/>
                      <a:pt x="400" y="107"/>
                    </a:cubicBezTo>
                    <a:cubicBezTo>
                      <a:pt x="400" y="113"/>
                      <a:pt x="400" y="113"/>
                      <a:pt x="400" y="113"/>
                    </a:cubicBezTo>
                    <a:cubicBezTo>
                      <a:pt x="397" y="108"/>
                      <a:pt x="397" y="108"/>
                      <a:pt x="397" y="108"/>
                    </a:cubicBezTo>
                    <a:cubicBezTo>
                      <a:pt x="397" y="108"/>
                      <a:pt x="397" y="108"/>
                      <a:pt x="397" y="108"/>
                    </a:cubicBezTo>
                    <a:cubicBezTo>
                      <a:pt x="395" y="113"/>
                      <a:pt x="395" y="113"/>
                      <a:pt x="395" y="113"/>
                    </a:cubicBezTo>
                    <a:cubicBezTo>
                      <a:pt x="395" y="125"/>
                      <a:pt x="395" y="125"/>
                      <a:pt x="395" y="125"/>
                    </a:cubicBezTo>
                    <a:cubicBezTo>
                      <a:pt x="392" y="113"/>
                      <a:pt x="392" y="113"/>
                      <a:pt x="392" y="113"/>
                    </a:cubicBezTo>
                    <a:cubicBezTo>
                      <a:pt x="392" y="109"/>
                      <a:pt x="392" y="109"/>
                      <a:pt x="392" y="109"/>
                    </a:cubicBezTo>
                    <a:cubicBezTo>
                      <a:pt x="392" y="106"/>
                      <a:pt x="392" y="106"/>
                      <a:pt x="392" y="106"/>
                    </a:cubicBezTo>
                    <a:cubicBezTo>
                      <a:pt x="393" y="101"/>
                      <a:pt x="393" y="101"/>
                      <a:pt x="393" y="101"/>
                    </a:cubicBezTo>
                    <a:cubicBezTo>
                      <a:pt x="394" y="101"/>
                      <a:pt x="394" y="101"/>
                      <a:pt x="394" y="101"/>
                    </a:cubicBezTo>
                    <a:cubicBezTo>
                      <a:pt x="390" y="101"/>
                      <a:pt x="390" y="101"/>
                      <a:pt x="390" y="101"/>
                    </a:cubicBezTo>
                    <a:cubicBezTo>
                      <a:pt x="394" y="97"/>
                      <a:pt x="394" y="97"/>
                      <a:pt x="394" y="97"/>
                    </a:cubicBezTo>
                    <a:cubicBezTo>
                      <a:pt x="391" y="94"/>
                      <a:pt x="391" y="94"/>
                      <a:pt x="391" y="94"/>
                    </a:cubicBezTo>
                    <a:cubicBezTo>
                      <a:pt x="389" y="91"/>
                      <a:pt x="389" y="91"/>
                      <a:pt x="389" y="91"/>
                    </a:cubicBezTo>
                    <a:cubicBezTo>
                      <a:pt x="388" y="91"/>
                      <a:pt x="388" y="91"/>
                      <a:pt x="388" y="91"/>
                    </a:cubicBezTo>
                    <a:cubicBezTo>
                      <a:pt x="385" y="91"/>
                      <a:pt x="385" y="91"/>
                      <a:pt x="385" y="91"/>
                    </a:cubicBezTo>
                    <a:cubicBezTo>
                      <a:pt x="383" y="93"/>
                      <a:pt x="383" y="93"/>
                      <a:pt x="383" y="93"/>
                    </a:cubicBezTo>
                    <a:cubicBezTo>
                      <a:pt x="380" y="94"/>
                      <a:pt x="380" y="94"/>
                      <a:pt x="380" y="94"/>
                    </a:cubicBezTo>
                    <a:cubicBezTo>
                      <a:pt x="379" y="91"/>
                      <a:pt x="379" y="91"/>
                      <a:pt x="379" y="91"/>
                    </a:cubicBezTo>
                    <a:cubicBezTo>
                      <a:pt x="378" y="90"/>
                      <a:pt x="378" y="90"/>
                      <a:pt x="378" y="90"/>
                    </a:cubicBezTo>
                    <a:cubicBezTo>
                      <a:pt x="377" y="89"/>
                      <a:pt x="377" y="89"/>
                      <a:pt x="377" y="89"/>
                    </a:cubicBezTo>
                    <a:cubicBezTo>
                      <a:pt x="376" y="88"/>
                      <a:pt x="376" y="88"/>
                      <a:pt x="376" y="88"/>
                    </a:cubicBezTo>
                    <a:cubicBezTo>
                      <a:pt x="374" y="88"/>
                      <a:pt x="374" y="88"/>
                      <a:pt x="374" y="88"/>
                    </a:cubicBezTo>
                    <a:cubicBezTo>
                      <a:pt x="373" y="86"/>
                      <a:pt x="373" y="86"/>
                      <a:pt x="373" y="86"/>
                    </a:cubicBezTo>
                    <a:cubicBezTo>
                      <a:pt x="372" y="86"/>
                      <a:pt x="372" y="86"/>
                      <a:pt x="372" y="86"/>
                    </a:cubicBezTo>
                    <a:cubicBezTo>
                      <a:pt x="369" y="89"/>
                      <a:pt x="369" y="89"/>
                      <a:pt x="369" y="89"/>
                    </a:cubicBezTo>
                    <a:cubicBezTo>
                      <a:pt x="369" y="86"/>
                      <a:pt x="369" y="86"/>
                      <a:pt x="369" y="86"/>
                    </a:cubicBezTo>
                    <a:cubicBezTo>
                      <a:pt x="368" y="85"/>
                      <a:pt x="368" y="85"/>
                      <a:pt x="368" y="85"/>
                    </a:cubicBezTo>
                    <a:cubicBezTo>
                      <a:pt x="368" y="84"/>
                      <a:pt x="368" y="84"/>
                      <a:pt x="368" y="84"/>
                    </a:cubicBezTo>
                    <a:cubicBezTo>
                      <a:pt x="367" y="84"/>
                      <a:pt x="367" y="84"/>
                      <a:pt x="367" y="84"/>
                    </a:cubicBezTo>
                    <a:cubicBezTo>
                      <a:pt x="363" y="83"/>
                      <a:pt x="363" y="83"/>
                      <a:pt x="363" y="83"/>
                    </a:cubicBezTo>
                    <a:cubicBezTo>
                      <a:pt x="359" y="81"/>
                      <a:pt x="359" y="81"/>
                      <a:pt x="359" y="81"/>
                    </a:cubicBezTo>
                    <a:cubicBezTo>
                      <a:pt x="358" y="82"/>
                      <a:pt x="358" y="82"/>
                      <a:pt x="358" y="82"/>
                    </a:cubicBezTo>
                    <a:cubicBezTo>
                      <a:pt x="355" y="80"/>
                      <a:pt x="355" y="80"/>
                      <a:pt x="355" y="80"/>
                    </a:cubicBezTo>
                    <a:cubicBezTo>
                      <a:pt x="354" y="80"/>
                      <a:pt x="354" y="80"/>
                      <a:pt x="354" y="80"/>
                    </a:cubicBezTo>
                    <a:cubicBezTo>
                      <a:pt x="354" y="82"/>
                      <a:pt x="354" y="82"/>
                      <a:pt x="354" y="82"/>
                    </a:cubicBezTo>
                    <a:cubicBezTo>
                      <a:pt x="351" y="82"/>
                      <a:pt x="351" y="82"/>
                      <a:pt x="351" y="82"/>
                    </a:cubicBezTo>
                    <a:cubicBezTo>
                      <a:pt x="351" y="80"/>
                      <a:pt x="351" y="80"/>
                      <a:pt x="351" y="80"/>
                    </a:cubicBezTo>
                    <a:cubicBezTo>
                      <a:pt x="348" y="80"/>
                      <a:pt x="348" y="80"/>
                      <a:pt x="348" y="80"/>
                    </a:cubicBezTo>
                    <a:cubicBezTo>
                      <a:pt x="346" y="81"/>
                      <a:pt x="346" y="81"/>
                      <a:pt x="346" y="81"/>
                    </a:cubicBezTo>
                    <a:cubicBezTo>
                      <a:pt x="345" y="83"/>
                      <a:pt x="345" y="83"/>
                      <a:pt x="345" y="83"/>
                    </a:cubicBezTo>
                    <a:cubicBezTo>
                      <a:pt x="345" y="85"/>
                      <a:pt x="345" y="85"/>
                      <a:pt x="345" y="85"/>
                    </a:cubicBezTo>
                    <a:cubicBezTo>
                      <a:pt x="342" y="88"/>
                      <a:pt x="342" y="88"/>
                      <a:pt x="342" y="88"/>
                    </a:cubicBezTo>
                    <a:cubicBezTo>
                      <a:pt x="333" y="93"/>
                      <a:pt x="333" y="93"/>
                      <a:pt x="333" y="93"/>
                    </a:cubicBezTo>
                    <a:cubicBezTo>
                      <a:pt x="331" y="96"/>
                      <a:pt x="331" y="96"/>
                      <a:pt x="331" y="96"/>
                    </a:cubicBezTo>
                    <a:cubicBezTo>
                      <a:pt x="330" y="99"/>
                      <a:pt x="330" y="99"/>
                      <a:pt x="330" y="99"/>
                    </a:cubicBezTo>
                    <a:cubicBezTo>
                      <a:pt x="329" y="103"/>
                      <a:pt x="329" y="103"/>
                      <a:pt x="329" y="103"/>
                    </a:cubicBezTo>
                    <a:cubicBezTo>
                      <a:pt x="328" y="105"/>
                      <a:pt x="328" y="105"/>
                      <a:pt x="328" y="105"/>
                    </a:cubicBezTo>
                    <a:cubicBezTo>
                      <a:pt x="326" y="107"/>
                      <a:pt x="326" y="107"/>
                      <a:pt x="326" y="107"/>
                    </a:cubicBezTo>
                    <a:cubicBezTo>
                      <a:pt x="326" y="108"/>
                      <a:pt x="326" y="108"/>
                      <a:pt x="326" y="108"/>
                    </a:cubicBezTo>
                    <a:cubicBezTo>
                      <a:pt x="327" y="111"/>
                      <a:pt x="327" y="111"/>
                      <a:pt x="327" y="111"/>
                    </a:cubicBezTo>
                    <a:cubicBezTo>
                      <a:pt x="326" y="122"/>
                      <a:pt x="326" y="122"/>
                      <a:pt x="326" y="122"/>
                    </a:cubicBezTo>
                    <a:cubicBezTo>
                      <a:pt x="323" y="113"/>
                      <a:pt x="323" y="113"/>
                      <a:pt x="323" y="113"/>
                    </a:cubicBezTo>
                    <a:cubicBezTo>
                      <a:pt x="321" y="110"/>
                      <a:pt x="321" y="110"/>
                      <a:pt x="321" y="110"/>
                    </a:cubicBezTo>
                    <a:cubicBezTo>
                      <a:pt x="321" y="107"/>
                      <a:pt x="321" y="107"/>
                      <a:pt x="321" y="107"/>
                    </a:cubicBezTo>
                    <a:cubicBezTo>
                      <a:pt x="323" y="105"/>
                      <a:pt x="323" y="105"/>
                      <a:pt x="323" y="105"/>
                    </a:cubicBezTo>
                    <a:cubicBezTo>
                      <a:pt x="325" y="103"/>
                      <a:pt x="325" y="103"/>
                      <a:pt x="325" y="103"/>
                    </a:cubicBezTo>
                    <a:cubicBezTo>
                      <a:pt x="325" y="100"/>
                      <a:pt x="325" y="100"/>
                      <a:pt x="325" y="100"/>
                    </a:cubicBezTo>
                    <a:cubicBezTo>
                      <a:pt x="326" y="97"/>
                      <a:pt x="326" y="97"/>
                      <a:pt x="326" y="97"/>
                    </a:cubicBezTo>
                    <a:cubicBezTo>
                      <a:pt x="326" y="97"/>
                      <a:pt x="326" y="97"/>
                      <a:pt x="326" y="97"/>
                    </a:cubicBezTo>
                    <a:cubicBezTo>
                      <a:pt x="326" y="97"/>
                      <a:pt x="326" y="97"/>
                      <a:pt x="326" y="97"/>
                    </a:cubicBezTo>
                    <a:cubicBezTo>
                      <a:pt x="322" y="98"/>
                      <a:pt x="322" y="98"/>
                      <a:pt x="322" y="98"/>
                    </a:cubicBezTo>
                    <a:cubicBezTo>
                      <a:pt x="319" y="97"/>
                      <a:pt x="319" y="97"/>
                      <a:pt x="319" y="97"/>
                    </a:cubicBezTo>
                    <a:cubicBezTo>
                      <a:pt x="316" y="97"/>
                      <a:pt x="316" y="97"/>
                      <a:pt x="316" y="97"/>
                    </a:cubicBezTo>
                    <a:cubicBezTo>
                      <a:pt x="313" y="98"/>
                      <a:pt x="313" y="98"/>
                      <a:pt x="313" y="98"/>
                    </a:cubicBezTo>
                    <a:cubicBezTo>
                      <a:pt x="308" y="93"/>
                      <a:pt x="308" y="93"/>
                      <a:pt x="308" y="93"/>
                    </a:cubicBezTo>
                    <a:cubicBezTo>
                      <a:pt x="313" y="94"/>
                      <a:pt x="313" y="94"/>
                      <a:pt x="313" y="94"/>
                    </a:cubicBezTo>
                    <a:cubicBezTo>
                      <a:pt x="316" y="92"/>
                      <a:pt x="316" y="92"/>
                      <a:pt x="316" y="92"/>
                    </a:cubicBezTo>
                    <a:cubicBezTo>
                      <a:pt x="318" y="92"/>
                      <a:pt x="318" y="92"/>
                      <a:pt x="318" y="92"/>
                    </a:cubicBezTo>
                    <a:cubicBezTo>
                      <a:pt x="322" y="93"/>
                      <a:pt x="322" y="93"/>
                      <a:pt x="322" y="93"/>
                    </a:cubicBezTo>
                    <a:cubicBezTo>
                      <a:pt x="324" y="92"/>
                      <a:pt x="324" y="92"/>
                      <a:pt x="324" y="92"/>
                    </a:cubicBezTo>
                    <a:cubicBezTo>
                      <a:pt x="326" y="90"/>
                      <a:pt x="326" y="90"/>
                      <a:pt x="326" y="90"/>
                    </a:cubicBezTo>
                    <a:cubicBezTo>
                      <a:pt x="328" y="89"/>
                      <a:pt x="328" y="89"/>
                      <a:pt x="328" y="89"/>
                    </a:cubicBezTo>
                    <a:cubicBezTo>
                      <a:pt x="329" y="90"/>
                      <a:pt x="329" y="90"/>
                      <a:pt x="329" y="90"/>
                    </a:cubicBezTo>
                    <a:cubicBezTo>
                      <a:pt x="330" y="90"/>
                      <a:pt x="330" y="90"/>
                      <a:pt x="330" y="90"/>
                    </a:cubicBezTo>
                    <a:cubicBezTo>
                      <a:pt x="332" y="89"/>
                      <a:pt x="332" y="89"/>
                      <a:pt x="332" y="89"/>
                    </a:cubicBezTo>
                    <a:cubicBezTo>
                      <a:pt x="335" y="88"/>
                      <a:pt x="335" y="88"/>
                      <a:pt x="335" y="88"/>
                    </a:cubicBezTo>
                    <a:cubicBezTo>
                      <a:pt x="335" y="85"/>
                      <a:pt x="335" y="85"/>
                      <a:pt x="335" y="85"/>
                    </a:cubicBezTo>
                    <a:cubicBezTo>
                      <a:pt x="339" y="81"/>
                      <a:pt x="339" y="81"/>
                      <a:pt x="339" y="81"/>
                    </a:cubicBezTo>
                    <a:cubicBezTo>
                      <a:pt x="339" y="78"/>
                      <a:pt x="339" y="78"/>
                      <a:pt x="339" y="78"/>
                    </a:cubicBezTo>
                    <a:cubicBezTo>
                      <a:pt x="340" y="76"/>
                      <a:pt x="340" y="76"/>
                      <a:pt x="340" y="76"/>
                    </a:cubicBezTo>
                    <a:cubicBezTo>
                      <a:pt x="340" y="75"/>
                      <a:pt x="340" y="75"/>
                      <a:pt x="340" y="75"/>
                    </a:cubicBezTo>
                    <a:cubicBezTo>
                      <a:pt x="337" y="74"/>
                      <a:pt x="337" y="74"/>
                      <a:pt x="337" y="74"/>
                    </a:cubicBezTo>
                    <a:cubicBezTo>
                      <a:pt x="335" y="72"/>
                      <a:pt x="335" y="72"/>
                      <a:pt x="335" y="72"/>
                    </a:cubicBezTo>
                    <a:cubicBezTo>
                      <a:pt x="333" y="72"/>
                      <a:pt x="333" y="72"/>
                      <a:pt x="333" y="72"/>
                    </a:cubicBezTo>
                    <a:cubicBezTo>
                      <a:pt x="328" y="75"/>
                      <a:pt x="328" y="75"/>
                      <a:pt x="328" y="75"/>
                    </a:cubicBezTo>
                    <a:cubicBezTo>
                      <a:pt x="325" y="75"/>
                      <a:pt x="325" y="75"/>
                      <a:pt x="325" y="75"/>
                    </a:cubicBezTo>
                    <a:cubicBezTo>
                      <a:pt x="320" y="73"/>
                      <a:pt x="320" y="73"/>
                      <a:pt x="320" y="73"/>
                    </a:cubicBezTo>
                    <a:cubicBezTo>
                      <a:pt x="316" y="73"/>
                      <a:pt x="316" y="73"/>
                      <a:pt x="316" y="73"/>
                    </a:cubicBezTo>
                    <a:cubicBezTo>
                      <a:pt x="313" y="76"/>
                      <a:pt x="313" y="76"/>
                      <a:pt x="313" y="76"/>
                    </a:cubicBezTo>
                    <a:cubicBezTo>
                      <a:pt x="313" y="76"/>
                      <a:pt x="313" y="76"/>
                      <a:pt x="313" y="76"/>
                    </a:cubicBezTo>
                    <a:cubicBezTo>
                      <a:pt x="314" y="77"/>
                      <a:pt x="314" y="77"/>
                      <a:pt x="314" y="77"/>
                    </a:cubicBezTo>
                    <a:cubicBezTo>
                      <a:pt x="316" y="80"/>
                      <a:pt x="316" y="80"/>
                      <a:pt x="316" y="80"/>
                    </a:cubicBezTo>
                    <a:cubicBezTo>
                      <a:pt x="312" y="80"/>
                      <a:pt x="312" y="80"/>
                      <a:pt x="312" y="80"/>
                    </a:cubicBezTo>
                    <a:cubicBezTo>
                      <a:pt x="312" y="81"/>
                      <a:pt x="312" y="81"/>
                      <a:pt x="312" y="81"/>
                    </a:cubicBezTo>
                    <a:cubicBezTo>
                      <a:pt x="310" y="85"/>
                      <a:pt x="310" y="85"/>
                      <a:pt x="310" y="85"/>
                    </a:cubicBezTo>
                    <a:cubicBezTo>
                      <a:pt x="309" y="81"/>
                      <a:pt x="309" y="81"/>
                      <a:pt x="309" y="81"/>
                    </a:cubicBezTo>
                    <a:cubicBezTo>
                      <a:pt x="308" y="81"/>
                      <a:pt x="308" y="81"/>
                      <a:pt x="308" y="81"/>
                    </a:cubicBezTo>
                    <a:cubicBezTo>
                      <a:pt x="306" y="82"/>
                      <a:pt x="306" y="82"/>
                      <a:pt x="306" y="82"/>
                    </a:cubicBezTo>
                    <a:cubicBezTo>
                      <a:pt x="303" y="86"/>
                      <a:pt x="303" y="86"/>
                      <a:pt x="303" y="86"/>
                    </a:cubicBezTo>
                    <a:cubicBezTo>
                      <a:pt x="299" y="90"/>
                      <a:pt x="299" y="90"/>
                      <a:pt x="299" y="90"/>
                    </a:cubicBezTo>
                    <a:cubicBezTo>
                      <a:pt x="297" y="89"/>
                      <a:pt x="297" y="89"/>
                      <a:pt x="297" y="89"/>
                    </a:cubicBezTo>
                    <a:cubicBezTo>
                      <a:pt x="300" y="85"/>
                      <a:pt x="300" y="85"/>
                      <a:pt x="300" y="85"/>
                    </a:cubicBezTo>
                    <a:cubicBezTo>
                      <a:pt x="300" y="82"/>
                      <a:pt x="300" y="82"/>
                      <a:pt x="300" y="82"/>
                    </a:cubicBezTo>
                    <a:cubicBezTo>
                      <a:pt x="301" y="81"/>
                      <a:pt x="301" y="81"/>
                      <a:pt x="301" y="81"/>
                    </a:cubicBezTo>
                    <a:cubicBezTo>
                      <a:pt x="299" y="82"/>
                      <a:pt x="299" y="82"/>
                      <a:pt x="299" y="82"/>
                    </a:cubicBezTo>
                    <a:cubicBezTo>
                      <a:pt x="298" y="85"/>
                      <a:pt x="298" y="85"/>
                      <a:pt x="298" y="85"/>
                    </a:cubicBezTo>
                    <a:cubicBezTo>
                      <a:pt x="296" y="89"/>
                      <a:pt x="296" y="89"/>
                      <a:pt x="296" y="89"/>
                    </a:cubicBezTo>
                    <a:cubicBezTo>
                      <a:pt x="290" y="92"/>
                      <a:pt x="290" y="92"/>
                      <a:pt x="290" y="92"/>
                    </a:cubicBezTo>
                    <a:cubicBezTo>
                      <a:pt x="294" y="85"/>
                      <a:pt x="294" y="85"/>
                      <a:pt x="294" y="85"/>
                    </a:cubicBezTo>
                    <a:cubicBezTo>
                      <a:pt x="294" y="82"/>
                      <a:pt x="294" y="82"/>
                      <a:pt x="294" y="82"/>
                    </a:cubicBezTo>
                    <a:cubicBezTo>
                      <a:pt x="299" y="76"/>
                      <a:pt x="299" y="76"/>
                      <a:pt x="299" y="76"/>
                    </a:cubicBezTo>
                    <a:cubicBezTo>
                      <a:pt x="300" y="72"/>
                      <a:pt x="300" y="72"/>
                      <a:pt x="300" y="72"/>
                    </a:cubicBezTo>
                    <a:cubicBezTo>
                      <a:pt x="303" y="69"/>
                      <a:pt x="303" y="69"/>
                      <a:pt x="303" y="69"/>
                    </a:cubicBezTo>
                    <a:cubicBezTo>
                      <a:pt x="305" y="68"/>
                      <a:pt x="305" y="68"/>
                      <a:pt x="305" y="68"/>
                    </a:cubicBezTo>
                    <a:cubicBezTo>
                      <a:pt x="308" y="66"/>
                      <a:pt x="308" y="66"/>
                      <a:pt x="308" y="66"/>
                    </a:cubicBezTo>
                    <a:cubicBezTo>
                      <a:pt x="310" y="65"/>
                      <a:pt x="310" y="65"/>
                      <a:pt x="310" y="65"/>
                    </a:cubicBezTo>
                    <a:cubicBezTo>
                      <a:pt x="312" y="62"/>
                      <a:pt x="312" y="62"/>
                      <a:pt x="312" y="62"/>
                    </a:cubicBezTo>
                    <a:cubicBezTo>
                      <a:pt x="318" y="55"/>
                      <a:pt x="318" y="55"/>
                      <a:pt x="318" y="55"/>
                    </a:cubicBezTo>
                    <a:cubicBezTo>
                      <a:pt x="319" y="54"/>
                      <a:pt x="319" y="54"/>
                      <a:pt x="319" y="54"/>
                    </a:cubicBezTo>
                    <a:cubicBezTo>
                      <a:pt x="319" y="53"/>
                      <a:pt x="319" y="53"/>
                      <a:pt x="319" y="53"/>
                    </a:cubicBezTo>
                    <a:cubicBezTo>
                      <a:pt x="319" y="52"/>
                      <a:pt x="319" y="52"/>
                      <a:pt x="319" y="52"/>
                    </a:cubicBezTo>
                    <a:cubicBezTo>
                      <a:pt x="319" y="49"/>
                      <a:pt x="319" y="49"/>
                      <a:pt x="319" y="49"/>
                    </a:cubicBezTo>
                    <a:cubicBezTo>
                      <a:pt x="320" y="49"/>
                      <a:pt x="320" y="49"/>
                      <a:pt x="320" y="49"/>
                    </a:cubicBezTo>
                    <a:cubicBezTo>
                      <a:pt x="320" y="47"/>
                      <a:pt x="320" y="47"/>
                      <a:pt x="320" y="47"/>
                    </a:cubicBezTo>
                    <a:cubicBezTo>
                      <a:pt x="318" y="46"/>
                      <a:pt x="318" y="46"/>
                      <a:pt x="318" y="46"/>
                    </a:cubicBezTo>
                    <a:cubicBezTo>
                      <a:pt x="316" y="46"/>
                      <a:pt x="316" y="46"/>
                      <a:pt x="316" y="46"/>
                    </a:cubicBezTo>
                    <a:cubicBezTo>
                      <a:pt x="315" y="48"/>
                      <a:pt x="315" y="48"/>
                      <a:pt x="315" y="48"/>
                    </a:cubicBezTo>
                    <a:cubicBezTo>
                      <a:pt x="313" y="44"/>
                      <a:pt x="313" y="44"/>
                      <a:pt x="313" y="44"/>
                    </a:cubicBezTo>
                    <a:cubicBezTo>
                      <a:pt x="311" y="39"/>
                      <a:pt x="311" y="39"/>
                      <a:pt x="311" y="39"/>
                    </a:cubicBezTo>
                    <a:cubicBezTo>
                      <a:pt x="308" y="32"/>
                      <a:pt x="308" y="32"/>
                      <a:pt x="308" y="32"/>
                    </a:cubicBezTo>
                    <a:cubicBezTo>
                      <a:pt x="305" y="28"/>
                      <a:pt x="305" y="28"/>
                      <a:pt x="305" y="28"/>
                    </a:cubicBezTo>
                    <a:cubicBezTo>
                      <a:pt x="303" y="23"/>
                      <a:pt x="303" y="23"/>
                      <a:pt x="303" y="23"/>
                    </a:cubicBezTo>
                    <a:cubicBezTo>
                      <a:pt x="303" y="20"/>
                      <a:pt x="303" y="20"/>
                      <a:pt x="303" y="20"/>
                    </a:cubicBezTo>
                    <a:cubicBezTo>
                      <a:pt x="303" y="18"/>
                      <a:pt x="303" y="18"/>
                      <a:pt x="303" y="18"/>
                    </a:cubicBezTo>
                    <a:cubicBezTo>
                      <a:pt x="302" y="17"/>
                      <a:pt x="302" y="17"/>
                      <a:pt x="302" y="17"/>
                    </a:cubicBezTo>
                    <a:cubicBezTo>
                      <a:pt x="301" y="14"/>
                      <a:pt x="301" y="14"/>
                      <a:pt x="301" y="14"/>
                    </a:cubicBezTo>
                    <a:cubicBezTo>
                      <a:pt x="301" y="14"/>
                      <a:pt x="301" y="14"/>
                      <a:pt x="301" y="14"/>
                    </a:cubicBezTo>
                    <a:cubicBezTo>
                      <a:pt x="300" y="16"/>
                      <a:pt x="300" y="16"/>
                      <a:pt x="300" y="16"/>
                    </a:cubicBezTo>
                    <a:cubicBezTo>
                      <a:pt x="297" y="18"/>
                      <a:pt x="297" y="18"/>
                      <a:pt x="297" y="18"/>
                    </a:cubicBezTo>
                    <a:cubicBezTo>
                      <a:pt x="296" y="19"/>
                      <a:pt x="296" y="19"/>
                      <a:pt x="296" y="19"/>
                    </a:cubicBezTo>
                    <a:cubicBezTo>
                      <a:pt x="289" y="27"/>
                      <a:pt x="289" y="27"/>
                      <a:pt x="289" y="27"/>
                    </a:cubicBezTo>
                    <a:cubicBezTo>
                      <a:pt x="289" y="30"/>
                      <a:pt x="289" y="30"/>
                      <a:pt x="289" y="30"/>
                    </a:cubicBezTo>
                    <a:cubicBezTo>
                      <a:pt x="286" y="35"/>
                      <a:pt x="286" y="35"/>
                      <a:pt x="286" y="35"/>
                    </a:cubicBezTo>
                    <a:cubicBezTo>
                      <a:pt x="284" y="39"/>
                      <a:pt x="284" y="39"/>
                      <a:pt x="284" y="39"/>
                    </a:cubicBezTo>
                    <a:cubicBezTo>
                      <a:pt x="282" y="42"/>
                      <a:pt x="282" y="42"/>
                      <a:pt x="282" y="42"/>
                    </a:cubicBezTo>
                    <a:cubicBezTo>
                      <a:pt x="280" y="43"/>
                      <a:pt x="280" y="43"/>
                      <a:pt x="280" y="43"/>
                    </a:cubicBezTo>
                    <a:cubicBezTo>
                      <a:pt x="279" y="43"/>
                      <a:pt x="279" y="43"/>
                      <a:pt x="279" y="43"/>
                    </a:cubicBezTo>
                    <a:cubicBezTo>
                      <a:pt x="278" y="45"/>
                      <a:pt x="278" y="45"/>
                      <a:pt x="278" y="45"/>
                    </a:cubicBezTo>
                    <a:cubicBezTo>
                      <a:pt x="275" y="48"/>
                      <a:pt x="275" y="48"/>
                      <a:pt x="275" y="48"/>
                    </a:cubicBezTo>
                    <a:cubicBezTo>
                      <a:pt x="272" y="47"/>
                      <a:pt x="272" y="47"/>
                      <a:pt x="272" y="47"/>
                    </a:cubicBezTo>
                    <a:cubicBezTo>
                      <a:pt x="272" y="43"/>
                      <a:pt x="272" y="43"/>
                      <a:pt x="272" y="43"/>
                    </a:cubicBezTo>
                    <a:cubicBezTo>
                      <a:pt x="271" y="43"/>
                      <a:pt x="271" y="43"/>
                      <a:pt x="271" y="43"/>
                    </a:cubicBezTo>
                    <a:cubicBezTo>
                      <a:pt x="271" y="42"/>
                      <a:pt x="271" y="42"/>
                      <a:pt x="271" y="42"/>
                    </a:cubicBezTo>
                    <a:cubicBezTo>
                      <a:pt x="270" y="42"/>
                      <a:pt x="270" y="42"/>
                      <a:pt x="270" y="42"/>
                    </a:cubicBezTo>
                    <a:cubicBezTo>
                      <a:pt x="269" y="43"/>
                      <a:pt x="269" y="43"/>
                      <a:pt x="269" y="43"/>
                    </a:cubicBezTo>
                    <a:cubicBezTo>
                      <a:pt x="267" y="44"/>
                      <a:pt x="267" y="44"/>
                      <a:pt x="267" y="44"/>
                    </a:cubicBezTo>
                    <a:cubicBezTo>
                      <a:pt x="264" y="44"/>
                      <a:pt x="264" y="44"/>
                      <a:pt x="264" y="44"/>
                    </a:cubicBezTo>
                    <a:cubicBezTo>
                      <a:pt x="262" y="41"/>
                      <a:pt x="262" y="41"/>
                      <a:pt x="262" y="41"/>
                    </a:cubicBezTo>
                    <a:cubicBezTo>
                      <a:pt x="262" y="40"/>
                      <a:pt x="262" y="40"/>
                      <a:pt x="262" y="40"/>
                    </a:cubicBezTo>
                    <a:cubicBezTo>
                      <a:pt x="261" y="39"/>
                      <a:pt x="261" y="39"/>
                      <a:pt x="261" y="39"/>
                    </a:cubicBezTo>
                    <a:cubicBezTo>
                      <a:pt x="260" y="36"/>
                      <a:pt x="260" y="36"/>
                      <a:pt x="260" y="36"/>
                    </a:cubicBezTo>
                    <a:lnTo>
                      <a:pt x="258" y="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8" name="Freeform 222">
                <a:extLst>
                  <a:ext uri="{FF2B5EF4-FFF2-40B4-BE49-F238E27FC236}">
                    <a16:creationId xmlns:a16="http://schemas.microsoft.com/office/drawing/2014/main" id="{7B86D9AC-14CC-FE88-4ADD-265E7960BFED}"/>
                  </a:ext>
                </a:extLst>
              </p:cNvPr>
              <p:cNvSpPr/>
              <p:nvPr/>
            </p:nvSpPr>
            <p:spPr bwMode="auto">
              <a:xfrm>
                <a:off x="2182813" y="4533901"/>
                <a:ext cx="66675" cy="95250"/>
              </a:xfrm>
              <a:custGeom>
                <a:avLst/>
                <a:gdLst>
                  <a:gd name="T0" fmla="*/ 2 w 42"/>
                  <a:gd name="T1" fmla="*/ 51 h 60"/>
                  <a:gd name="T2" fmla="*/ 3 w 42"/>
                  <a:gd name="T3" fmla="*/ 53 h 60"/>
                  <a:gd name="T4" fmla="*/ 3 w 42"/>
                  <a:gd name="T5" fmla="*/ 54 h 60"/>
                  <a:gd name="T6" fmla="*/ 5 w 42"/>
                  <a:gd name="T7" fmla="*/ 56 h 60"/>
                  <a:gd name="T8" fmla="*/ 7 w 42"/>
                  <a:gd name="T9" fmla="*/ 56 h 60"/>
                  <a:gd name="T10" fmla="*/ 8 w 42"/>
                  <a:gd name="T11" fmla="*/ 55 h 60"/>
                  <a:gd name="T12" fmla="*/ 10 w 42"/>
                  <a:gd name="T13" fmla="*/ 54 h 60"/>
                  <a:gd name="T14" fmla="*/ 14 w 42"/>
                  <a:gd name="T15" fmla="*/ 54 h 60"/>
                  <a:gd name="T16" fmla="*/ 14 w 42"/>
                  <a:gd name="T17" fmla="*/ 55 h 60"/>
                  <a:gd name="T18" fmla="*/ 15 w 42"/>
                  <a:gd name="T19" fmla="*/ 56 h 60"/>
                  <a:gd name="T20" fmla="*/ 15 w 42"/>
                  <a:gd name="T21" fmla="*/ 60 h 60"/>
                  <a:gd name="T22" fmla="*/ 16 w 42"/>
                  <a:gd name="T23" fmla="*/ 60 h 60"/>
                  <a:gd name="T24" fmla="*/ 17 w 42"/>
                  <a:gd name="T25" fmla="*/ 58 h 60"/>
                  <a:gd name="T26" fmla="*/ 19 w 42"/>
                  <a:gd name="T27" fmla="*/ 56 h 60"/>
                  <a:gd name="T28" fmla="*/ 21 w 42"/>
                  <a:gd name="T29" fmla="*/ 55 h 60"/>
                  <a:gd name="T30" fmla="*/ 23 w 42"/>
                  <a:gd name="T31" fmla="*/ 54 h 60"/>
                  <a:gd name="T32" fmla="*/ 24 w 42"/>
                  <a:gd name="T33" fmla="*/ 51 h 60"/>
                  <a:gd name="T34" fmla="*/ 27 w 42"/>
                  <a:gd name="T35" fmla="*/ 47 h 60"/>
                  <a:gd name="T36" fmla="*/ 30 w 42"/>
                  <a:gd name="T37" fmla="*/ 41 h 60"/>
                  <a:gd name="T38" fmla="*/ 30 w 42"/>
                  <a:gd name="T39" fmla="*/ 38 h 60"/>
                  <a:gd name="T40" fmla="*/ 35 w 42"/>
                  <a:gd name="T41" fmla="*/ 33 h 60"/>
                  <a:gd name="T42" fmla="*/ 35 w 42"/>
                  <a:gd name="T43" fmla="*/ 32 h 60"/>
                  <a:gd name="T44" fmla="*/ 32 w 42"/>
                  <a:gd name="T45" fmla="*/ 33 h 60"/>
                  <a:gd name="T46" fmla="*/ 39 w 42"/>
                  <a:gd name="T47" fmla="*/ 26 h 60"/>
                  <a:gd name="T48" fmla="*/ 42 w 42"/>
                  <a:gd name="T49" fmla="*/ 22 h 60"/>
                  <a:gd name="T50" fmla="*/ 42 w 42"/>
                  <a:gd name="T51" fmla="*/ 20 h 60"/>
                  <a:gd name="T52" fmla="*/ 41 w 42"/>
                  <a:gd name="T53" fmla="*/ 18 h 60"/>
                  <a:gd name="T54" fmla="*/ 38 w 42"/>
                  <a:gd name="T55" fmla="*/ 20 h 60"/>
                  <a:gd name="T56" fmla="*/ 36 w 42"/>
                  <a:gd name="T57" fmla="*/ 17 h 60"/>
                  <a:gd name="T58" fmla="*/ 35 w 42"/>
                  <a:gd name="T59" fmla="*/ 14 h 60"/>
                  <a:gd name="T60" fmla="*/ 30 w 42"/>
                  <a:gd name="T61" fmla="*/ 10 h 60"/>
                  <a:gd name="T62" fmla="*/ 29 w 42"/>
                  <a:gd name="T63" fmla="*/ 9 h 60"/>
                  <a:gd name="T64" fmla="*/ 25 w 42"/>
                  <a:gd name="T65" fmla="*/ 5 h 60"/>
                  <a:gd name="T66" fmla="*/ 16 w 42"/>
                  <a:gd name="T67" fmla="*/ 3 h 60"/>
                  <a:gd name="T68" fmla="*/ 13 w 42"/>
                  <a:gd name="T69" fmla="*/ 2 h 60"/>
                  <a:gd name="T70" fmla="*/ 9 w 42"/>
                  <a:gd name="T71" fmla="*/ 0 h 60"/>
                  <a:gd name="T72" fmla="*/ 7 w 42"/>
                  <a:gd name="T73" fmla="*/ 3 h 60"/>
                  <a:gd name="T74" fmla="*/ 3 w 42"/>
                  <a:gd name="T75" fmla="*/ 4 h 60"/>
                  <a:gd name="T76" fmla="*/ 2 w 42"/>
                  <a:gd name="T77" fmla="*/ 5 h 60"/>
                  <a:gd name="T78" fmla="*/ 2 w 42"/>
                  <a:gd name="T79" fmla="*/ 5 h 60"/>
                  <a:gd name="T80" fmla="*/ 0 w 42"/>
                  <a:gd name="T81" fmla="*/ 7 h 60"/>
                  <a:gd name="T82" fmla="*/ 1 w 42"/>
                  <a:gd name="T83" fmla="*/ 12 h 60"/>
                  <a:gd name="T84" fmla="*/ 2 w 42"/>
                  <a:gd name="T85" fmla="*/ 14 h 60"/>
                  <a:gd name="T86" fmla="*/ 1 w 42"/>
                  <a:gd name="T87" fmla="*/ 18 h 60"/>
                  <a:gd name="T88" fmla="*/ 1 w 42"/>
                  <a:gd name="T89" fmla="*/ 20 h 60"/>
                  <a:gd name="T90" fmla="*/ 3 w 42"/>
                  <a:gd name="T91" fmla="*/ 21 h 60"/>
                  <a:gd name="T92" fmla="*/ 6 w 42"/>
                  <a:gd name="T93" fmla="*/ 24 h 60"/>
                  <a:gd name="T94" fmla="*/ 7 w 42"/>
                  <a:gd name="T95" fmla="*/ 27 h 60"/>
                  <a:gd name="T96" fmla="*/ 8 w 42"/>
                  <a:gd name="T97" fmla="*/ 31 h 60"/>
                  <a:gd name="T98" fmla="*/ 8 w 42"/>
                  <a:gd name="T99" fmla="*/ 32 h 60"/>
                  <a:gd name="T100" fmla="*/ 8 w 42"/>
                  <a:gd name="T101" fmla="*/ 35 h 60"/>
                  <a:gd name="T102" fmla="*/ 6 w 42"/>
                  <a:gd name="T103" fmla="*/ 38 h 60"/>
                  <a:gd name="T104" fmla="*/ 6 w 42"/>
                  <a:gd name="T105" fmla="*/ 41 h 60"/>
                  <a:gd name="T106" fmla="*/ 7 w 42"/>
                  <a:gd name="T107" fmla="*/ 43 h 60"/>
                  <a:gd name="T108" fmla="*/ 6 w 42"/>
                  <a:gd name="T109" fmla="*/ 47 h 60"/>
                  <a:gd name="T110" fmla="*/ 1 w 42"/>
                  <a:gd name="T111" fmla="*/ 49 h 60"/>
                  <a:gd name="T112" fmla="*/ 2 w 42"/>
                  <a:gd name="T113" fmla="*/ 5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 h="60">
                    <a:moveTo>
                      <a:pt x="2" y="51"/>
                    </a:moveTo>
                    <a:lnTo>
                      <a:pt x="3" y="53"/>
                    </a:lnTo>
                    <a:lnTo>
                      <a:pt x="3" y="54"/>
                    </a:lnTo>
                    <a:lnTo>
                      <a:pt x="5" y="56"/>
                    </a:lnTo>
                    <a:lnTo>
                      <a:pt x="7" y="56"/>
                    </a:lnTo>
                    <a:lnTo>
                      <a:pt x="8" y="55"/>
                    </a:lnTo>
                    <a:lnTo>
                      <a:pt x="10" y="54"/>
                    </a:lnTo>
                    <a:lnTo>
                      <a:pt x="14" y="54"/>
                    </a:lnTo>
                    <a:lnTo>
                      <a:pt x="14" y="55"/>
                    </a:lnTo>
                    <a:lnTo>
                      <a:pt x="15" y="56"/>
                    </a:lnTo>
                    <a:lnTo>
                      <a:pt x="15" y="60"/>
                    </a:lnTo>
                    <a:lnTo>
                      <a:pt x="16" y="60"/>
                    </a:lnTo>
                    <a:lnTo>
                      <a:pt x="17" y="58"/>
                    </a:lnTo>
                    <a:lnTo>
                      <a:pt x="19" y="56"/>
                    </a:lnTo>
                    <a:lnTo>
                      <a:pt x="21" y="55"/>
                    </a:lnTo>
                    <a:lnTo>
                      <a:pt x="23" y="54"/>
                    </a:lnTo>
                    <a:lnTo>
                      <a:pt x="24" y="51"/>
                    </a:lnTo>
                    <a:lnTo>
                      <a:pt x="27" y="47"/>
                    </a:lnTo>
                    <a:lnTo>
                      <a:pt x="30" y="41"/>
                    </a:lnTo>
                    <a:lnTo>
                      <a:pt x="30" y="38"/>
                    </a:lnTo>
                    <a:lnTo>
                      <a:pt x="35" y="33"/>
                    </a:lnTo>
                    <a:lnTo>
                      <a:pt x="35" y="32"/>
                    </a:lnTo>
                    <a:lnTo>
                      <a:pt x="32" y="33"/>
                    </a:lnTo>
                    <a:lnTo>
                      <a:pt x="39" y="26"/>
                    </a:lnTo>
                    <a:lnTo>
                      <a:pt x="42" y="22"/>
                    </a:lnTo>
                    <a:lnTo>
                      <a:pt x="42" y="20"/>
                    </a:lnTo>
                    <a:lnTo>
                      <a:pt x="41" y="18"/>
                    </a:lnTo>
                    <a:lnTo>
                      <a:pt x="38" y="20"/>
                    </a:lnTo>
                    <a:lnTo>
                      <a:pt x="36" y="17"/>
                    </a:lnTo>
                    <a:lnTo>
                      <a:pt x="35" y="14"/>
                    </a:lnTo>
                    <a:lnTo>
                      <a:pt x="30" y="10"/>
                    </a:lnTo>
                    <a:lnTo>
                      <a:pt x="29" y="9"/>
                    </a:lnTo>
                    <a:lnTo>
                      <a:pt x="25" y="5"/>
                    </a:lnTo>
                    <a:lnTo>
                      <a:pt x="16" y="3"/>
                    </a:lnTo>
                    <a:lnTo>
                      <a:pt x="13" y="2"/>
                    </a:lnTo>
                    <a:lnTo>
                      <a:pt x="9" y="0"/>
                    </a:lnTo>
                    <a:lnTo>
                      <a:pt x="7" y="3"/>
                    </a:lnTo>
                    <a:lnTo>
                      <a:pt x="3" y="4"/>
                    </a:lnTo>
                    <a:lnTo>
                      <a:pt x="2" y="5"/>
                    </a:lnTo>
                    <a:lnTo>
                      <a:pt x="2" y="5"/>
                    </a:lnTo>
                    <a:lnTo>
                      <a:pt x="0" y="7"/>
                    </a:lnTo>
                    <a:lnTo>
                      <a:pt x="1" y="12"/>
                    </a:lnTo>
                    <a:lnTo>
                      <a:pt x="2" y="14"/>
                    </a:lnTo>
                    <a:lnTo>
                      <a:pt x="1" y="18"/>
                    </a:lnTo>
                    <a:lnTo>
                      <a:pt x="1" y="20"/>
                    </a:lnTo>
                    <a:lnTo>
                      <a:pt x="3" y="21"/>
                    </a:lnTo>
                    <a:lnTo>
                      <a:pt x="6" y="24"/>
                    </a:lnTo>
                    <a:lnTo>
                      <a:pt x="7" y="27"/>
                    </a:lnTo>
                    <a:lnTo>
                      <a:pt x="8" y="31"/>
                    </a:lnTo>
                    <a:lnTo>
                      <a:pt x="8" y="32"/>
                    </a:lnTo>
                    <a:lnTo>
                      <a:pt x="8" y="35"/>
                    </a:lnTo>
                    <a:lnTo>
                      <a:pt x="6" y="38"/>
                    </a:lnTo>
                    <a:lnTo>
                      <a:pt x="6" y="41"/>
                    </a:lnTo>
                    <a:lnTo>
                      <a:pt x="7" y="43"/>
                    </a:lnTo>
                    <a:lnTo>
                      <a:pt x="6" y="47"/>
                    </a:lnTo>
                    <a:lnTo>
                      <a:pt x="1" y="49"/>
                    </a:lnTo>
                    <a:lnTo>
                      <a:pt x="2" y="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9" name="Freeform 223">
                <a:extLst>
                  <a:ext uri="{FF2B5EF4-FFF2-40B4-BE49-F238E27FC236}">
                    <a16:creationId xmlns:a16="http://schemas.microsoft.com/office/drawing/2014/main" id="{947EB8A8-2106-9FA9-1E35-37D9D3602EE3}"/>
                  </a:ext>
                </a:extLst>
              </p:cNvPr>
              <p:cNvSpPr/>
              <p:nvPr/>
            </p:nvSpPr>
            <p:spPr bwMode="auto">
              <a:xfrm>
                <a:off x="2095501" y="4522788"/>
                <a:ext cx="96838" cy="103188"/>
              </a:xfrm>
              <a:custGeom>
                <a:avLst/>
                <a:gdLst>
                  <a:gd name="T0" fmla="*/ 27 w 61"/>
                  <a:gd name="T1" fmla="*/ 64 h 65"/>
                  <a:gd name="T2" fmla="*/ 33 w 61"/>
                  <a:gd name="T3" fmla="*/ 65 h 65"/>
                  <a:gd name="T4" fmla="*/ 27 w 61"/>
                  <a:gd name="T5" fmla="*/ 58 h 65"/>
                  <a:gd name="T6" fmla="*/ 32 w 61"/>
                  <a:gd name="T7" fmla="*/ 51 h 65"/>
                  <a:gd name="T8" fmla="*/ 42 w 61"/>
                  <a:gd name="T9" fmla="*/ 53 h 65"/>
                  <a:gd name="T10" fmla="*/ 50 w 61"/>
                  <a:gd name="T11" fmla="*/ 51 h 65"/>
                  <a:gd name="T12" fmla="*/ 55 w 61"/>
                  <a:gd name="T13" fmla="*/ 54 h 65"/>
                  <a:gd name="T14" fmla="*/ 58 w 61"/>
                  <a:gd name="T15" fmla="*/ 53 h 65"/>
                  <a:gd name="T16" fmla="*/ 58 w 61"/>
                  <a:gd name="T17" fmla="*/ 48 h 65"/>
                  <a:gd name="T18" fmla="*/ 61 w 61"/>
                  <a:gd name="T19" fmla="*/ 41 h 65"/>
                  <a:gd name="T20" fmla="*/ 61 w 61"/>
                  <a:gd name="T21" fmla="*/ 38 h 65"/>
                  <a:gd name="T22" fmla="*/ 58 w 61"/>
                  <a:gd name="T23" fmla="*/ 33 h 65"/>
                  <a:gd name="T24" fmla="*/ 54 w 61"/>
                  <a:gd name="T25" fmla="*/ 28 h 65"/>
                  <a:gd name="T26" fmla="*/ 54 w 61"/>
                  <a:gd name="T27" fmla="*/ 23 h 65"/>
                  <a:gd name="T28" fmla="*/ 53 w 61"/>
                  <a:gd name="T29" fmla="*/ 14 h 65"/>
                  <a:gd name="T30" fmla="*/ 57 w 61"/>
                  <a:gd name="T31" fmla="*/ 9 h 65"/>
                  <a:gd name="T32" fmla="*/ 60 w 61"/>
                  <a:gd name="T33" fmla="*/ 5 h 65"/>
                  <a:gd name="T34" fmla="*/ 51 w 61"/>
                  <a:gd name="T35" fmla="*/ 3 h 65"/>
                  <a:gd name="T36" fmla="*/ 45 w 61"/>
                  <a:gd name="T37" fmla="*/ 2 h 65"/>
                  <a:gd name="T38" fmla="*/ 36 w 61"/>
                  <a:gd name="T39" fmla="*/ 2 h 65"/>
                  <a:gd name="T40" fmla="*/ 25 w 61"/>
                  <a:gd name="T41" fmla="*/ 2 h 65"/>
                  <a:gd name="T42" fmla="*/ 16 w 61"/>
                  <a:gd name="T43" fmla="*/ 3 h 65"/>
                  <a:gd name="T44" fmla="*/ 14 w 61"/>
                  <a:gd name="T45" fmla="*/ 6 h 65"/>
                  <a:gd name="T46" fmla="*/ 14 w 61"/>
                  <a:gd name="T47" fmla="*/ 11 h 65"/>
                  <a:gd name="T48" fmla="*/ 14 w 61"/>
                  <a:gd name="T49" fmla="*/ 12 h 65"/>
                  <a:gd name="T50" fmla="*/ 11 w 61"/>
                  <a:gd name="T51" fmla="*/ 14 h 65"/>
                  <a:gd name="T52" fmla="*/ 5 w 61"/>
                  <a:gd name="T53" fmla="*/ 17 h 65"/>
                  <a:gd name="T54" fmla="*/ 3 w 61"/>
                  <a:gd name="T55" fmla="*/ 23 h 65"/>
                  <a:gd name="T56" fmla="*/ 0 w 61"/>
                  <a:gd name="T57" fmla="*/ 29 h 65"/>
                  <a:gd name="T58" fmla="*/ 5 w 61"/>
                  <a:gd name="T59" fmla="*/ 33 h 65"/>
                  <a:gd name="T60" fmla="*/ 7 w 61"/>
                  <a:gd name="T61" fmla="*/ 38 h 65"/>
                  <a:gd name="T62" fmla="*/ 9 w 61"/>
                  <a:gd name="T63" fmla="*/ 40 h 65"/>
                  <a:gd name="T64" fmla="*/ 13 w 61"/>
                  <a:gd name="T65" fmla="*/ 41 h 65"/>
                  <a:gd name="T66" fmla="*/ 14 w 61"/>
                  <a:gd name="T67" fmla="*/ 51 h 65"/>
                  <a:gd name="T68" fmla="*/ 19 w 61"/>
                  <a:gd name="T69" fmla="*/ 56 h 65"/>
                  <a:gd name="T70" fmla="*/ 22 w 61"/>
                  <a:gd name="T71" fmla="*/ 60 h 65"/>
                  <a:gd name="T72" fmla="*/ 24 w 61"/>
                  <a:gd name="T73" fmla="*/ 62 h 65"/>
                  <a:gd name="T74" fmla="*/ 26 w 61"/>
                  <a:gd name="T75" fmla="*/ 63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1" h="65">
                    <a:moveTo>
                      <a:pt x="26" y="63"/>
                    </a:moveTo>
                    <a:lnTo>
                      <a:pt x="27" y="64"/>
                    </a:lnTo>
                    <a:lnTo>
                      <a:pt x="31" y="65"/>
                    </a:lnTo>
                    <a:lnTo>
                      <a:pt x="33" y="65"/>
                    </a:lnTo>
                    <a:lnTo>
                      <a:pt x="31" y="61"/>
                    </a:lnTo>
                    <a:lnTo>
                      <a:pt x="27" y="58"/>
                    </a:lnTo>
                    <a:lnTo>
                      <a:pt x="28" y="54"/>
                    </a:lnTo>
                    <a:lnTo>
                      <a:pt x="32" y="51"/>
                    </a:lnTo>
                    <a:lnTo>
                      <a:pt x="36" y="53"/>
                    </a:lnTo>
                    <a:lnTo>
                      <a:pt x="42" y="53"/>
                    </a:lnTo>
                    <a:lnTo>
                      <a:pt x="46" y="50"/>
                    </a:lnTo>
                    <a:lnTo>
                      <a:pt x="50" y="51"/>
                    </a:lnTo>
                    <a:lnTo>
                      <a:pt x="53" y="54"/>
                    </a:lnTo>
                    <a:lnTo>
                      <a:pt x="55" y="54"/>
                    </a:lnTo>
                    <a:lnTo>
                      <a:pt x="55" y="54"/>
                    </a:lnTo>
                    <a:lnTo>
                      <a:pt x="58" y="53"/>
                    </a:lnTo>
                    <a:lnTo>
                      <a:pt x="60" y="50"/>
                    </a:lnTo>
                    <a:lnTo>
                      <a:pt x="58" y="48"/>
                    </a:lnTo>
                    <a:lnTo>
                      <a:pt x="58" y="43"/>
                    </a:lnTo>
                    <a:lnTo>
                      <a:pt x="61" y="41"/>
                    </a:lnTo>
                    <a:lnTo>
                      <a:pt x="61" y="39"/>
                    </a:lnTo>
                    <a:lnTo>
                      <a:pt x="61" y="38"/>
                    </a:lnTo>
                    <a:lnTo>
                      <a:pt x="60" y="35"/>
                    </a:lnTo>
                    <a:lnTo>
                      <a:pt x="58" y="33"/>
                    </a:lnTo>
                    <a:lnTo>
                      <a:pt x="57" y="31"/>
                    </a:lnTo>
                    <a:lnTo>
                      <a:pt x="54" y="28"/>
                    </a:lnTo>
                    <a:lnTo>
                      <a:pt x="54" y="25"/>
                    </a:lnTo>
                    <a:lnTo>
                      <a:pt x="54" y="23"/>
                    </a:lnTo>
                    <a:lnTo>
                      <a:pt x="53" y="19"/>
                    </a:lnTo>
                    <a:lnTo>
                      <a:pt x="53" y="14"/>
                    </a:lnTo>
                    <a:lnTo>
                      <a:pt x="56" y="11"/>
                    </a:lnTo>
                    <a:lnTo>
                      <a:pt x="57" y="9"/>
                    </a:lnTo>
                    <a:lnTo>
                      <a:pt x="60" y="6"/>
                    </a:lnTo>
                    <a:lnTo>
                      <a:pt x="60" y="5"/>
                    </a:lnTo>
                    <a:lnTo>
                      <a:pt x="57" y="4"/>
                    </a:lnTo>
                    <a:lnTo>
                      <a:pt x="51" y="3"/>
                    </a:lnTo>
                    <a:lnTo>
                      <a:pt x="46" y="0"/>
                    </a:lnTo>
                    <a:lnTo>
                      <a:pt x="45" y="2"/>
                    </a:lnTo>
                    <a:lnTo>
                      <a:pt x="41" y="3"/>
                    </a:lnTo>
                    <a:lnTo>
                      <a:pt x="36" y="2"/>
                    </a:lnTo>
                    <a:lnTo>
                      <a:pt x="31" y="3"/>
                    </a:lnTo>
                    <a:lnTo>
                      <a:pt x="25" y="2"/>
                    </a:lnTo>
                    <a:lnTo>
                      <a:pt x="19" y="2"/>
                    </a:lnTo>
                    <a:lnTo>
                      <a:pt x="16" y="3"/>
                    </a:lnTo>
                    <a:lnTo>
                      <a:pt x="14" y="5"/>
                    </a:lnTo>
                    <a:lnTo>
                      <a:pt x="14" y="6"/>
                    </a:lnTo>
                    <a:lnTo>
                      <a:pt x="14" y="6"/>
                    </a:lnTo>
                    <a:lnTo>
                      <a:pt x="14" y="11"/>
                    </a:lnTo>
                    <a:lnTo>
                      <a:pt x="14" y="11"/>
                    </a:lnTo>
                    <a:lnTo>
                      <a:pt x="14" y="12"/>
                    </a:lnTo>
                    <a:lnTo>
                      <a:pt x="14" y="12"/>
                    </a:lnTo>
                    <a:lnTo>
                      <a:pt x="11" y="14"/>
                    </a:lnTo>
                    <a:lnTo>
                      <a:pt x="9" y="16"/>
                    </a:lnTo>
                    <a:lnTo>
                      <a:pt x="5" y="17"/>
                    </a:lnTo>
                    <a:lnTo>
                      <a:pt x="4" y="19"/>
                    </a:lnTo>
                    <a:lnTo>
                      <a:pt x="3" y="23"/>
                    </a:lnTo>
                    <a:lnTo>
                      <a:pt x="0" y="28"/>
                    </a:lnTo>
                    <a:lnTo>
                      <a:pt x="0" y="29"/>
                    </a:lnTo>
                    <a:lnTo>
                      <a:pt x="4" y="31"/>
                    </a:lnTo>
                    <a:lnTo>
                      <a:pt x="5" y="33"/>
                    </a:lnTo>
                    <a:lnTo>
                      <a:pt x="6" y="35"/>
                    </a:lnTo>
                    <a:lnTo>
                      <a:pt x="7" y="38"/>
                    </a:lnTo>
                    <a:lnTo>
                      <a:pt x="7" y="39"/>
                    </a:lnTo>
                    <a:lnTo>
                      <a:pt x="9" y="40"/>
                    </a:lnTo>
                    <a:lnTo>
                      <a:pt x="11" y="40"/>
                    </a:lnTo>
                    <a:lnTo>
                      <a:pt x="13" y="41"/>
                    </a:lnTo>
                    <a:lnTo>
                      <a:pt x="14" y="49"/>
                    </a:lnTo>
                    <a:lnTo>
                      <a:pt x="14" y="51"/>
                    </a:lnTo>
                    <a:lnTo>
                      <a:pt x="16" y="53"/>
                    </a:lnTo>
                    <a:lnTo>
                      <a:pt x="19" y="56"/>
                    </a:lnTo>
                    <a:lnTo>
                      <a:pt x="19" y="58"/>
                    </a:lnTo>
                    <a:lnTo>
                      <a:pt x="22" y="60"/>
                    </a:lnTo>
                    <a:lnTo>
                      <a:pt x="22" y="61"/>
                    </a:lnTo>
                    <a:lnTo>
                      <a:pt x="24" y="62"/>
                    </a:lnTo>
                    <a:lnTo>
                      <a:pt x="25" y="63"/>
                    </a:lnTo>
                    <a:lnTo>
                      <a:pt x="26" y="6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0" name="Freeform 224">
                <a:extLst>
                  <a:ext uri="{FF2B5EF4-FFF2-40B4-BE49-F238E27FC236}">
                    <a16:creationId xmlns:a16="http://schemas.microsoft.com/office/drawing/2014/main" id="{435340A8-88EB-31B6-DA4A-7F0E7B6C9E11}"/>
                  </a:ext>
                </a:extLst>
              </p:cNvPr>
              <p:cNvSpPr/>
              <p:nvPr/>
            </p:nvSpPr>
            <p:spPr bwMode="auto">
              <a:xfrm>
                <a:off x="2011363" y="4467226"/>
                <a:ext cx="117475" cy="176213"/>
              </a:xfrm>
              <a:custGeom>
                <a:avLst/>
                <a:gdLst>
                  <a:gd name="T0" fmla="*/ 19 w 74"/>
                  <a:gd name="T1" fmla="*/ 5 h 111"/>
                  <a:gd name="T2" fmla="*/ 15 w 74"/>
                  <a:gd name="T3" fmla="*/ 8 h 111"/>
                  <a:gd name="T4" fmla="*/ 13 w 74"/>
                  <a:gd name="T5" fmla="*/ 8 h 111"/>
                  <a:gd name="T6" fmla="*/ 10 w 74"/>
                  <a:gd name="T7" fmla="*/ 12 h 111"/>
                  <a:gd name="T8" fmla="*/ 15 w 74"/>
                  <a:gd name="T9" fmla="*/ 16 h 111"/>
                  <a:gd name="T10" fmla="*/ 19 w 74"/>
                  <a:gd name="T11" fmla="*/ 23 h 111"/>
                  <a:gd name="T12" fmla="*/ 9 w 74"/>
                  <a:gd name="T13" fmla="*/ 25 h 111"/>
                  <a:gd name="T14" fmla="*/ 5 w 74"/>
                  <a:gd name="T15" fmla="*/ 25 h 111"/>
                  <a:gd name="T16" fmla="*/ 4 w 74"/>
                  <a:gd name="T17" fmla="*/ 31 h 111"/>
                  <a:gd name="T18" fmla="*/ 1 w 74"/>
                  <a:gd name="T19" fmla="*/ 37 h 111"/>
                  <a:gd name="T20" fmla="*/ 10 w 74"/>
                  <a:gd name="T21" fmla="*/ 47 h 111"/>
                  <a:gd name="T22" fmla="*/ 13 w 74"/>
                  <a:gd name="T23" fmla="*/ 48 h 111"/>
                  <a:gd name="T24" fmla="*/ 19 w 74"/>
                  <a:gd name="T25" fmla="*/ 47 h 111"/>
                  <a:gd name="T26" fmla="*/ 22 w 74"/>
                  <a:gd name="T27" fmla="*/ 56 h 111"/>
                  <a:gd name="T28" fmla="*/ 20 w 74"/>
                  <a:gd name="T29" fmla="*/ 61 h 111"/>
                  <a:gd name="T30" fmla="*/ 26 w 74"/>
                  <a:gd name="T31" fmla="*/ 63 h 111"/>
                  <a:gd name="T32" fmla="*/ 30 w 74"/>
                  <a:gd name="T33" fmla="*/ 64 h 111"/>
                  <a:gd name="T34" fmla="*/ 27 w 74"/>
                  <a:gd name="T35" fmla="*/ 71 h 111"/>
                  <a:gd name="T36" fmla="*/ 23 w 74"/>
                  <a:gd name="T37" fmla="*/ 81 h 111"/>
                  <a:gd name="T38" fmla="*/ 22 w 74"/>
                  <a:gd name="T39" fmla="*/ 86 h 111"/>
                  <a:gd name="T40" fmla="*/ 23 w 74"/>
                  <a:gd name="T41" fmla="*/ 90 h 111"/>
                  <a:gd name="T42" fmla="*/ 22 w 74"/>
                  <a:gd name="T43" fmla="*/ 95 h 111"/>
                  <a:gd name="T44" fmla="*/ 29 w 74"/>
                  <a:gd name="T45" fmla="*/ 103 h 111"/>
                  <a:gd name="T46" fmla="*/ 36 w 74"/>
                  <a:gd name="T47" fmla="*/ 110 h 111"/>
                  <a:gd name="T48" fmla="*/ 40 w 74"/>
                  <a:gd name="T49" fmla="*/ 108 h 111"/>
                  <a:gd name="T50" fmla="*/ 43 w 74"/>
                  <a:gd name="T51" fmla="*/ 108 h 111"/>
                  <a:gd name="T52" fmla="*/ 48 w 74"/>
                  <a:gd name="T53" fmla="*/ 107 h 111"/>
                  <a:gd name="T54" fmla="*/ 52 w 74"/>
                  <a:gd name="T55" fmla="*/ 104 h 111"/>
                  <a:gd name="T56" fmla="*/ 59 w 74"/>
                  <a:gd name="T57" fmla="*/ 99 h 111"/>
                  <a:gd name="T58" fmla="*/ 69 w 74"/>
                  <a:gd name="T59" fmla="*/ 98 h 111"/>
                  <a:gd name="T60" fmla="*/ 72 w 74"/>
                  <a:gd name="T61" fmla="*/ 98 h 111"/>
                  <a:gd name="T62" fmla="*/ 71 w 74"/>
                  <a:gd name="T63" fmla="*/ 97 h 111"/>
                  <a:gd name="T64" fmla="*/ 73 w 74"/>
                  <a:gd name="T65" fmla="*/ 96 h 111"/>
                  <a:gd name="T66" fmla="*/ 70 w 74"/>
                  <a:gd name="T67" fmla="*/ 92 h 111"/>
                  <a:gd name="T68" fmla="*/ 65 w 74"/>
                  <a:gd name="T69" fmla="*/ 88 h 111"/>
                  <a:gd name="T70" fmla="*/ 64 w 74"/>
                  <a:gd name="T71" fmla="*/ 78 h 111"/>
                  <a:gd name="T72" fmla="*/ 62 w 74"/>
                  <a:gd name="T73" fmla="*/ 77 h 111"/>
                  <a:gd name="T74" fmla="*/ 58 w 74"/>
                  <a:gd name="T75" fmla="*/ 73 h 111"/>
                  <a:gd name="T76" fmla="*/ 56 w 74"/>
                  <a:gd name="T77" fmla="*/ 69 h 111"/>
                  <a:gd name="T78" fmla="*/ 51 w 74"/>
                  <a:gd name="T79" fmla="*/ 66 h 111"/>
                  <a:gd name="T80" fmla="*/ 53 w 74"/>
                  <a:gd name="T81" fmla="*/ 56 h 111"/>
                  <a:gd name="T82" fmla="*/ 57 w 74"/>
                  <a:gd name="T83" fmla="*/ 48 h 111"/>
                  <a:gd name="T84" fmla="*/ 63 w 74"/>
                  <a:gd name="T85" fmla="*/ 47 h 111"/>
                  <a:gd name="T86" fmla="*/ 65 w 74"/>
                  <a:gd name="T87" fmla="*/ 44 h 111"/>
                  <a:gd name="T88" fmla="*/ 65 w 74"/>
                  <a:gd name="T89" fmla="*/ 38 h 111"/>
                  <a:gd name="T90" fmla="*/ 64 w 74"/>
                  <a:gd name="T91" fmla="*/ 32 h 111"/>
                  <a:gd name="T92" fmla="*/ 53 w 74"/>
                  <a:gd name="T93" fmla="*/ 25 h 111"/>
                  <a:gd name="T94" fmla="*/ 50 w 74"/>
                  <a:gd name="T95" fmla="*/ 25 h 111"/>
                  <a:gd name="T96" fmla="*/ 45 w 74"/>
                  <a:gd name="T97" fmla="*/ 27 h 111"/>
                  <a:gd name="T98" fmla="*/ 41 w 74"/>
                  <a:gd name="T99" fmla="*/ 26 h 111"/>
                  <a:gd name="T100" fmla="*/ 43 w 74"/>
                  <a:gd name="T101" fmla="*/ 18 h 111"/>
                  <a:gd name="T102" fmla="*/ 40 w 74"/>
                  <a:gd name="T103" fmla="*/ 12 h 111"/>
                  <a:gd name="T104" fmla="*/ 29 w 74"/>
                  <a:gd name="T105" fmla="*/ 4 h 111"/>
                  <a:gd name="T106" fmla="*/ 26 w 74"/>
                  <a:gd name="T107" fmla="*/ 0 h 111"/>
                  <a:gd name="T108" fmla="*/ 23 w 74"/>
                  <a:gd name="T109" fmla="*/ 0 h 111"/>
                  <a:gd name="T110" fmla="*/ 19 w 74"/>
                  <a:gd name="T111" fmla="*/ 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4" h="110">
                    <a:moveTo>
                      <a:pt x="19" y="5"/>
                    </a:moveTo>
                    <a:lnTo>
                      <a:pt x="19" y="5"/>
                    </a:lnTo>
                    <a:lnTo>
                      <a:pt x="15" y="8"/>
                    </a:lnTo>
                    <a:lnTo>
                      <a:pt x="15" y="8"/>
                    </a:lnTo>
                    <a:lnTo>
                      <a:pt x="15" y="8"/>
                    </a:lnTo>
                    <a:lnTo>
                      <a:pt x="13" y="8"/>
                    </a:lnTo>
                    <a:lnTo>
                      <a:pt x="9" y="11"/>
                    </a:lnTo>
                    <a:lnTo>
                      <a:pt x="10" y="12"/>
                    </a:lnTo>
                    <a:lnTo>
                      <a:pt x="12" y="16"/>
                    </a:lnTo>
                    <a:lnTo>
                      <a:pt x="15" y="16"/>
                    </a:lnTo>
                    <a:lnTo>
                      <a:pt x="19" y="18"/>
                    </a:lnTo>
                    <a:lnTo>
                      <a:pt x="19" y="23"/>
                    </a:lnTo>
                    <a:lnTo>
                      <a:pt x="12" y="26"/>
                    </a:lnTo>
                    <a:lnTo>
                      <a:pt x="9" y="25"/>
                    </a:lnTo>
                    <a:lnTo>
                      <a:pt x="7" y="26"/>
                    </a:lnTo>
                    <a:lnTo>
                      <a:pt x="5" y="25"/>
                    </a:lnTo>
                    <a:lnTo>
                      <a:pt x="4" y="26"/>
                    </a:lnTo>
                    <a:lnTo>
                      <a:pt x="4" y="31"/>
                    </a:lnTo>
                    <a:lnTo>
                      <a:pt x="0" y="34"/>
                    </a:lnTo>
                    <a:lnTo>
                      <a:pt x="1" y="37"/>
                    </a:lnTo>
                    <a:lnTo>
                      <a:pt x="5" y="41"/>
                    </a:lnTo>
                    <a:lnTo>
                      <a:pt x="10" y="47"/>
                    </a:lnTo>
                    <a:lnTo>
                      <a:pt x="12" y="47"/>
                    </a:lnTo>
                    <a:lnTo>
                      <a:pt x="13" y="48"/>
                    </a:lnTo>
                    <a:lnTo>
                      <a:pt x="14" y="47"/>
                    </a:lnTo>
                    <a:lnTo>
                      <a:pt x="19" y="47"/>
                    </a:lnTo>
                    <a:lnTo>
                      <a:pt x="22" y="52"/>
                    </a:lnTo>
                    <a:lnTo>
                      <a:pt x="22" y="56"/>
                    </a:lnTo>
                    <a:lnTo>
                      <a:pt x="20" y="60"/>
                    </a:lnTo>
                    <a:lnTo>
                      <a:pt x="20" y="61"/>
                    </a:lnTo>
                    <a:lnTo>
                      <a:pt x="24" y="60"/>
                    </a:lnTo>
                    <a:lnTo>
                      <a:pt x="26" y="63"/>
                    </a:lnTo>
                    <a:lnTo>
                      <a:pt x="27" y="64"/>
                    </a:lnTo>
                    <a:lnTo>
                      <a:pt x="30" y="64"/>
                    </a:lnTo>
                    <a:lnTo>
                      <a:pt x="30" y="68"/>
                    </a:lnTo>
                    <a:lnTo>
                      <a:pt x="27" y="71"/>
                    </a:lnTo>
                    <a:lnTo>
                      <a:pt x="26" y="76"/>
                    </a:lnTo>
                    <a:lnTo>
                      <a:pt x="23" y="81"/>
                    </a:lnTo>
                    <a:lnTo>
                      <a:pt x="23" y="84"/>
                    </a:lnTo>
                    <a:lnTo>
                      <a:pt x="22" y="86"/>
                    </a:lnTo>
                    <a:lnTo>
                      <a:pt x="22" y="88"/>
                    </a:lnTo>
                    <a:lnTo>
                      <a:pt x="23" y="90"/>
                    </a:lnTo>
                    <a:lnTo>
                      <a:pt x="22" y="92"/>
                    </a:lnTo>
                    <a:lnTo>
                      <a:pt x="22" y="95"/>
                    </a:lnTo>
                    <a:lnTo>
                      <a:pt x="28" y="100"/>
                    </a:lnTo>
                    <a:lnTo>
                      <a:pt x="29" y="103"/>
                    </a:lnTo>
                    <a:lnTo>
                      <a:pt x="30" y="105"/>
                    </a:lnTo>
                    <a:lnTo>
                      <a:pt x="36" y="110"/>
                    </a:lnTo>
                    <a:lnTo>
                      <a:pt x="38" y="111"/>
                    </a:lnTo>
                    <a:lnTo>
                      <a:pt x="40" y="108"/>
                    </a:lnTo>
                    <a:lnTo>
                      <a:pt x="43" y="107"/>
                    </a:lnTo>
                    <a:lnTo>
                      <a:pt x="43" y="108"/>
                    </a:lnTo>
                    <a:lnTo>
                      <a:pt x="45" y="108"/>
                    </a:lnTo>
                    <a:lnTo>
                      <a:pt x="48" y="107"/>
                    </a:lnTo>
                    <a:lnTo>
                      <a:pt x="48" y="105"/>
                    </a:lnTo>
                    <a:lnTo>
                      <a:pt x="52" y="104"/>
                    </a:lnTo>
                    <a:lnTo>
                      <a:pt x="58" y="104"/>
                    </a:lnTo>
                    <a:lnTo>
                      <a:pt x="59" y="99"/>
                    </a:lnTo>
                    <a:lnTo>
                      <a:pt x="64" y="98"/>
                    </a:lnTo>
                    <a:lnTo>
                      <a:pt x="69" y="98"/>
                    </a:lnTo>
                    <a:lnTo>
                      <a:pt x="70" y="99"/>
                    </a:lnTo>
                    <a:lnTo>
                      <a:pt x="72" y="98"/>
                    </a:lnTo>
                    <a:lnTo>
                      <a:pt x="74" y="98"/>
                    </a:lnTo>
                    <a:lnTo>
                      <a:pt x="71" y="97"/>
                    </a:lnTo>
                    <a:lnTo>
                      <a:pt x="73" y="97"/>
                    </a:lnTo>
                    <a:lnTo>
                      <a:pt x="73" y="96"/>
                    </a:lnTo>
                    <a:lnTo>
                      <a:pt x="70" y="95"/>
                    </a:lnTo>
                    <a:lnTo>
                      <a:pt x="70" y="92"/>
                    </a:lnTo>
                    <a:lnTo>
                      <a:pt x="67" y="89"/>
                    </a:lnTo>
                    <a:lnTo>
                      <a:pt x="65" y="88"/>
                    </a:lnTo>
                    <a:lnTo>
                      <a:pt x="65" y="84"/>
                    </a:lnTo>
                    <a:lnTo>
                      <a:pt x="64" y="78"/>
                    </a:lnTo>
                    <a:lnTo>
                      <a:pt x="63" y="77"/>
                    </a:lnTo>
                    <a:lnTo>
                      <a:pt x="62" y="77"/>
                    </a:lnTo>
                    <a:lnTo>
                      <a:pt x="58" y="75"/>
                    </a:lnTo>
                    <a:lnTo>
                      <a:pt x="58" y="73"/>
                    </a:lnTo>
                    <a:lnTo>
                      <a:pt x="57" y="70"/>
                    </a:lnTo>
                    <a:lnTo>
                      <a:pt x="56" y="69"/>
                    </a:lnTo>
                    <a:lnTo>
                      <a:pt x="55" y="68"/>
                    </a:lnTo>
                    <a:lnTo>
                      <a:pt x="51" y="66"/>
                    </a:lnTo>
                    <a:lnTo>
                      <a:pt x="51" y="63"/>
                    </a:lnTo>
                    <a:lnTo>
                      <a:pt x="53" y="56"/>
                    </a:lnTo>
                    <a:lnTo>
                      <a:pt x="53" y="53"/>
                    </a:lnTo>
                    <a:lnTo>
                      <a:pt x="57" y="48"/>
                    </a:lnTo>
                    <a:lnTo>
                      <a:pt x="60" y="48"/>
                    </a:lnTo>
                    <a:lnTo>
                      <a:pt x="63" y="47"/>
                    </a:lnTo>
                    <a:lnTo>
                      <a:pt x="65" y="46"/>
                    </a:lnTo>
                    <a:lnTo>
                      <a:pt x="65" y="44"/>
                    </a:lnTo>
                    <a:lnTo>
                      <a:pt x="65" y="40"/>
                    </a:lnTo>
                    <a:lnTo>
                      <a:pt x="65" y="38"/>
                    </a:lnTo>
                    <a:lnTo>
                      <a:pt x="65" y="34"/>
                    </a:lnTo>
                    <a:lnTo>
                      <a:pt x="64" y="32"/>
                    </a:lnTo>
                    <a:lnTo>
                      <a:pt x="58" y="31"/>
                    </a:lnTo>
                    <a:lnTo>
                      <a:pt x="53" y="25"/>
                    </a:lnTo>
                    <a:lnTo>
                      <a:pt x="51" y="24"/>
                    </a:lnTo>
                    <a:lnTo>
                      <a:pt x="50" y="25"/>
                    </a:lnTo>
                    <a:lnTo>
                      <a:pt x="46" y="25"/>
                    </a:lnTo>
                    <a:lnTo>
                      <a:pt x="45" y="27"/>
                    </a:lnTo>
                    <a:lnTo>
                      <a:pt x="43" y="37"/>
                    </a:lnTo>
                    <a:lnTo>
                      <a:pt x="41" y="26"/>
                    </a:lnTo>
                    <a:lnTo>
                      <a:pt x="42" y="22"/>
                    </a:lnTo>
                    <a:lnTo>
                      <a:pt x="43" y="18"/>
                    </a:lnTo>
                    <a:lnTo>
                      <a:pt x="42" y="15"/>
                    </a:lnTo>
                    <a:lnTo>
                      <a:pt x="40" y="12"/>
                    </a:lnTo>
                    <a:lnTo>
                      <a:pt x="34" y="9"/>
                    </a:lnTo>
                    <a:lnTo>
                      <a:pt x="29" y="4"/>
                    </a:lnTo>
                    <a:lnTo>
                      <a:pt x="28" y="2"/>
                    </a:lnTo>
                    <a:lnTo>
                      <a:pt x="26" y="0"/>
                    </a:lnTo>
                    <a:lnTo>
                      <a:pt x="23" y="0"/>
                    </a:lnTo>
                    <a:lnTo>
                      <a:pt x="23" y="0"/>
                    </a:lnTo>
                    <a:lnTo>
                      <a:pt x="19" y="5"/>
                    </a:lnTo>
                    <a:lnTo>
                      <a:pt x="19" y="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1" name="Freeform 225">
                <a:extLst>
                  <a:ext uri="{FF2B5EF4-FFF2-40B4-BE49-F238E27FC236}">
                    <a16:creationId xmlns:a16="http://schemas.microsoft.com/office/drawing/2014/main" id="{D32B19BD-F898-AB6F-27B0-CCF07C92F0FC}"/>
                  </a:ext>
                </a:extLst>
              </p:cNvPr>
              <p:cNvSpPr/>
              <p:nvPr/>
            </p:nvSpPr>
            <p:spPr bwMode="auto">
              <a:xfrm>
                <a:off x="1720851" y="4389438"/>
                <a:ext cx="323850" cy="266700"/>
              </a:xfrm>
              <a:custGeom>
                <a:avLst/>
                <a:gdLst>
                  <a:gd name="T0" fmla="*/ 25 w 204"/>
                  <a:gd name="T1" fmla="*/ 67 h 168"/>
                  <a:gd name="T2" fmla="*/ 26 w 204"/>
                  <a:gd name="T3" fmla="*/ 67 h 168"/>
                  <a:gd name="T4" fmla="*/ 35 w 204"/>
                  <a:gd name="T5" fmla="*/ 67 h 168"/>
                  <a:gd name="T6" fmla="*/ 60 w 204"/>
                  <a:gd name="T7" fmla="*/ 80 h 168"/>
                  <a:gd name="T8" fmla="*/ 69 w 204"/>
                  <a:gd name="T9" fmla="*/ 81 h 168"/>
                  <a:gd name="T10" fmla="*/ 81 w 204"/>
                  <a:gd name="T11" fmla="*/ 80 h 168"/>
                  <a:gd name="T12" fmla="*/ 86 w 204"/>
                  <a:gd name="T13" fmla="*/ 80 h 168"/>
                  <a:gd name="T14" fmla="*/ 90 w 204"/>
                  <a:gd name="T15" fmla="*/ 88 h 168"/>
                  <a:gd name="T16" fmla="*/ 83 w 204"/>
                  <a:gd name="T17" fmla="*/ 97 h 168"/>
                  <a:gd name="T18" fmla="*/ 82 w 204"/>
                  <a:gd name="T19" fmla="*/ 113 h 168"/>
                  <a:gd name="T20" fmla="*/ 82 w 204"/>
                  <a:gd name="T21" fmla="*/ 135 h 168"/>
                  <a:gd name="T22" fmla="*/ 87 w 204"/>
                  <a:gd name="T23" fmla="*/ 137 h 168"/>
                  <a:gd name="T24" fmla="*/ 89 w 204"/>
                  <a:gd name="T25" fmla="*/ 146 h 168"/>
                  <a:gd name="T26" fmla="*/ 100 w 204"/>
                  <a:gd name="T27" fmla="*/ 163 h 168"/>
                  <a:gd name="T28" fmla="*/ 106 w 204"/>
                  <a:gd name="T29" fmla="*/ 168 h 168"/>
                  <a:gd name="T30" fmla="*/ 124 w 204"/>
                  <a:gd name="T31" fmla="*/ 160 h 168"/>
                  <a:gd name="T32" fmla="*/ 137 w 204"/>
                  <a:gd name="T33" fmla="*/ 148 h 168"/>
                  <a:gd name="T34" fmla="*/ 146 w 204"/>
                  <a:gd name="T35" fmla="*/ 145 h 168"/>
                  <a:gd name="T36" fmla="*/ 140 w 204"/>
                  <a:gd name="T37" fmla="*/ 142 h 168"/>
                  <a:gd name="T38" fmla="*/ 131 w 204"/>
                  <a:gd name="T39" fmla="*/ 131 h 168"/>
                  <a:gd name="T40" fmla="*/ 127 w 204"/>
                  <a:gd name="T41" fmla="*/ 118 h 168"/>
                  <a:gd name="T42" fmla="*/ 141 w 204"/>
                  <a:gd name="T43" fmla="*/ 117 h 168"/>
                  <a:gd name="T44" fmla="*/ 159 w 204"/>
                  <a:gd name="T45" fmla="*/ 115 h 168"/>
                  <a:gd name="T46" fmla="*/ 178 w 204"/>
                  <a:gd name="T47" fmla="*/ 109 h 168"/>
                  <a:gd name="T48" fmla="*/ 192 w 204"/>
                  <a:gd name="T49" fmla="*/ 98 h 168"/>
                  <a:gd name="T50" fmla="*/ 187 w 204"/>
                  <a:gd name="T51" fmla="*/ 93 h 168"/>
                  <a:gd name="T52" fmla="*/ 184 w 204"/>
                  <a:gd name="T53" fmla="*/ 74 h 168"/>
                  <a:gd name="T54" fmla="*/ 195 w 204"/>
                  <a:gd name="T55" fmla="*/ 72 h 168"/>
                  <a:gd name="T56" fmla="*/ 192 w 204"/>
                  <a:gd name="T57" fmla="*/ 67 h 168"/>
                  <a:gd name="T58" fmla="*/ 197 w 204"/>
                  <a:gd name="T59" fmla="*/ 54 h 168"/>
                  <a:gd name="T60" fmla="*/ 199 w 204"/>
                  <a:gd name="T61" fmla="*/ 44 h 168"/>
                  <a:gd name="T62" fmla="*/ 190 w 204"/>
                  <a:gd name="T63" fmla="*/ 45 h 168"/>
                  <a:gd name="T64" fmla="*/ 168 w 204"/>
                  <a:gd name="T65" fmla="*/ 45 h 168"/>
                  <a:gd name="T66" fmla="*/ 184 w 204"/>
                  <a:gd name="T67" fmla="*/ 39 h 168"/>
                  <a:gd name="T68" fmla="*/ 185 w 204"/>
                  <a:gd name="T69" fmla="*/ 32 h 168"/>
                  <a:gd name="T70" fmla="*/ 174 w 204"/>
                  <a:gd name="T71" fmla="*/ 27 h 168"/>
                  <a:gd name="T72" fmla="*/ 166 w 204"/>
                  <a:gd name="T73" fmla="*/ 24 h 168"/>
                  <a:gd name="T74" fmla="*/ 158 w 204"/>
                  <a:gd name="T75" fmla="*/ 18 h 168"/>
                  <a:gd name="T76" fmla="*/ 168 w 204"/>
                  <a:gd name="T77" fmla="*/ 13 h 168"/>
                  <a:gd name="T78" fmla="*/ 147 w 204"/>
                  <a:gd name="T79" fmla="*/ 14 h 168"/>
                  <a:gd name="T80" fmla="*/ 134 w 204"/>
                  <a:gd name="T81" fmla="*/ 18 h 168"/>
                  <a:gd name="T82" fmla="*/ 123 w 204"/>
                  <a:gd name="T83" fmla="*/ 23 h 168"/>
                  <a:gd name="T84" fmla="*/ 110 w 204"/>
                  <a:gd name="T85" fmla="*/ 15 h 168"/>
                  <a:gd name="T86" fmla="*/ 76 w 204"/>
                  <a:gd name="T87" fmla="*/ 16 h 168"/>
                  <a:gd name="T88" fmla="*/ 76 w 204"/>
                  <a:gd name="T89" fmla="*/ 7 h 168"/>
                  <a:gd name="T90" fmla="*/ 61 w 204"/>
                  <a:gd name="T91" fmla="*/ 2 h 168"/>
                  <a:gd name="T92" fmla="*/ 54 w 204"/>
                  <a:gd name="T93" fmla="*/ 3 h 168"/>
                  <a:gd name="T94" fmla="*/ 42 w 204"/>
                  <a:gd name="T95" fmla="*/ 6 h 168"/>
                  <a:gd name="T96" fmla="*/ 26 w 204"/>
                  <a:gd name="T97" fmla="*/ 13 h 168"/>
                  <a:gd name="T98" fmla="*/ 31 w 204"/>
                  <a:gd name="T99" fmla="*/ 30 h 168"/>
                  <a:gd name="T100" fmla="*/ 17 w 204"/>
                  <a:gd name="T101" fmla="*/ 34 h 168"/>
                  <a:gd name="T102" fmla="*/ 17 w 204"/>
                  <a:gd name="T103" fmla="*/ 22 h 168"/>
                  <a:gd name="T104" fmla="*/ 21 w 204"/>
                  <a:gd name="T105" fmla="*/ 7 h 168"/>
                  <a:gd name="T106" fmla="*/ 16 w 204"/>
                  <a:gd name="T107" fmla="*/ 5 h 168"/>
                  <a:gd name="T108" fmla="*/ 7 w 204"/>
                  <a:gd name="T109" fmla="*/ 13 h 168"/>
                  <a:gd name="T110" fmla="*/ 1 w 204"/>
                  <a:gd name="T111" fmla="*/ 30 h 168"/>
                  <a:gd name="T112" fmla="*/ 9 w 204"/>
                  <a:gd name="T113" fmla="*/ 46 h 168"/>
                  <a:gd name="T114" fmla="*/ 12 w 204"/>
                  <a:gd name="T115" fmla="*/ 59 h 168"/>
                  <a:gd name="T116" fmla="*/ 18 w 204"/>
                  <a:gd name="T117" fmla="*/ 66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4" h="168">
                    <a:moveTo>
                      <a:pt x="18" y="66"/>
                    </a:moveTo>
                    <a:lnTo>
                      <a:pt x="21" y="67"/>
                    </a:lnTo>
                    <a:lnTo>
                      <a:pt x="24" y="68"/>
                    </a:lnTo>
                    <a:lnTo>
                      <a:pt x="25" y="67"/>
                    </a:lnTo>
                    <a:lnTo>
                      <a:pt x="25" y="67"/>
                    </a:lnTo>
                    <a:lnTo>
                      <a:pt x="25" y="67"/>
                    </a:lnTo>
                    <a:lnTo>
                      <a:pt x="26" y="67"/>
                    </a:lnTo>
                    <a:lnTo>
                      <a:pt x="26" y="67"/>
                    </a:lnTo>
                    <a:lnTo>
                      <a:pt x="26" y="67"/>
                    </a:lnTo>
                    <a:lnTo>
                      <a:pt x="31" y="67"/>
                    </a:lnTo>
                    <a:lnTo>
                      <a:pt x="33" y="68"/>
                    </a:lnTo>
                    <a:lnTo>
                      <a:pt x="35" y="67"/>
                    </a:lnTo>
                    <a:lnTo>
                      <a:pt x="39" y="66"/>
                    </a:lnTo>
                    <a:lnTo>
                      <a:pt x="45" y="67"/>
                    </a:lnTo>
                    <a:lnTo>
                      <a:pt x="48" y="69"/>
                    </a:lnTo>
                    <a:lnTo>
                      <a:pt x="60" y="80"/>
                    </a:lnTo>
                    <a:lnTo>
                      <a:pt x="64" y="79"/>
                    </a:lnTo>
                    <a:lnTo>
                      <a:pt x="65" y="80"/>
                    </a:lnTo>
                    <a:lnTo>
                      <a:pt x="66" y="80"/>
                    </a:lnTo>
                    <a:lnTo>
                      <a:pt x="69" y="81"/>
                    </a:lnTo>
                    <a:lnTo>
                      <a:pt x="71" y="81"/>
                    </a:lnTo>
                    <a:lnTo>
                      <a:pt x="74" y="80"/>
                    </a:lnTo>
                    <a:lnTo>
                      <a:pt x="77" y="80"/>
                    </a:lnTo>
                    <a:lnTo>
                      <a:pt x="81" y="80"/>
                    </a:lnTo>
                    <a:lnTo>
                      <a:pt x="82" y="80"/>
                    </a:lnTo>
                    <a:lnTo>
                      <a:pt x="86" y="80"/>
                    </a:lnTo>
                    <a:lnTo>
                      <a:pt x="86" y="80"/>
                    </a:lnTo>
                    <a:lnTo>
                      <a:pt x="86" y="80"/>
                    </a:lnTo>
                    <a:lnTo>
                      <a:pt x="86" y="80"/>
                    </a:lnTo>
                    <a:lnTo>
                      <a:pt x="86" y="80"/>
                    </a:lnTo>
                    <a:lnTo>
                      <a:pt x="89" y="81"/>
                    </a:lnTo>
                    <a:lnTo>
                      <a:pt x="90" y="88"/>
                    </a:lnTo>
                    <a:lnTo>
                      <a:pt x="88" y="90"/>
                    </a:lnTo>
                    <a:lnTo>
                      <a:pt x="88" y="94"/>
                    </a:lnTo>
                    <a:lnTo>
                      <a:pt x="87" y="96"/>
                    </a:lnTo>
                    <a:lnTo>
                      <a:pt x="83" y="97"/>
                    </a:lnTo>
                    <a:lnTo>
                      <a:pt x="82" y="98"/>
                    </a:lnTo>
                    <a:lnTo>
                      <a:pt x="83" y="105"/>
                    </a:lnTo>
                    <a:lnTo>
                      <a:pt x="82" y="109"/>
                    </a:lnTo>
                    <a:lnTo>
                      <a:pt x="82" y="113"/>
                    </a:lnTo>
                    <a:lnTo>
                      <a:pt x="83" y="116"/>
                    </a:lnTo>
                    <a:lnTo>
                      <a:pt x="83" y="118"/>
                    </a:lnTo>
                    <a:lnTo>
                      <a:pt x="88" y="126"/>
                    </a:lnTo>
                    <a:lnTo>
                      <a:pt x="82" y="135"/>
                    </a:lnTo>
                    <a:lnTo>
                      <a:pt x="82" y="137"/>
                    </a:lnTo>
                    <a:lnTo>
                      <a:pt x="83" y="137"/>
                    </a:lnTo>
                    <a:lnTo>
                      <a:pt x="84" y="135"/>
                    </a:lnTo>
                    <a:lnTo>
                      <a:pt x="87" y="137"/>
                    </a:lnTo>
                    <a:lnTo>
                      <a:pt x="87" y="139"/>
                    </a:lnTo>
                    <a:lnTo>
                      <a:pt x="88" y="140"/>
                    </a:lnTo>
                    <a:lnTo>
                      <a:pt x="90" y="144"/>
                    </a:lnTo>
                    <a:lnTo>
                      <a:pt x="89" y="146"/>
                    </a:lnTo>
                    <a:lnTo>
                      <a:pt x="91" y="149"/>
                    </a:lnTo>
                    <a:lnTo>
                      <a:pt x="95" y="157"/>
                    </a:lnTo>
                    <a:lnTo>
                      <a:pt x="95" y="160"/>
                    </a:lnTo>
                    <a:lnTo>
                      <a:pt x="100" y="163"/>
                    </a:lnTo>
                    <a:lnTo>
                      <a:pt x="100" y="163"/>
                    </a:lnTo>
                    <a:lnTo>
                      <a:pt x="100" y="163"/>
                    </a:lnTo>
                    <a:lnTo>
                      <a:pt x="100" y="163"/>
                    </a:lnTo>
                    <a:lnTo>
                      <a:pt x="106" y="168"/>
                    </a:lnTo>
                    <a:lnTo>
                      <a:pt x="109" y="168"/>
                    </a:lnTo>
                    <a:lnTo>
                      <a:pt x="115" y="168"/>
                    </a:lnTo>
                    <a:lnTo>
                      <a:pt x="118" y="163"/>
                    </a:lnTo>
                    <a:lnTo>
                      <a:pt x="124" y="160"/>
                    </a:lnTo>
                    <a:lnTo>
                      <a:pt x="126" y="157"/>
                    </a:lnTo>
                    <a:lnTo>
                      <a:pt x="134" y="153"/>
                    </a:lnTo>
                    <a:lnTo>
                      <a:pt x="135" y="149"/>
                    </a:lnTo>
                    <a:lnTo>
                      <a:pt x="137" y="148"/>
                    </a:lnTo>
                    <a:lnTo>
                      <a:pt x="137" y="148"/>
                    </a:lnTo>
                    <a:lnTo>
                      <a:pt x="139" y="146"/>
                    </a:lnTo>
                    <a:lnTo>
                      <a:pt x="144" y="145"/>
                    </a:lnTo>
                    <a:lnTo>
                      <a:pt x="146" y="145"/>
                    </a:lnTo>
                    <a:lnTo>
                      <a:pt x="148" y="144"/>
                    </a:lnTo>
                    <a:lnTo>
                      <a:pt x="148" y="142"/>
                    </a:lnTo>
                    <a:lnTo>
                      <a:pt x="145" y="141"/>
                    </a:lnTo>
                    <a:lnTo>
                      <a:pt x="140" y="142"/>
                    </a:lnTo>
                    <a:lnTo>
                      <a:pt x="131" y="139"/>
                    </a:lnTo>
                    <a:lnTo>
                      <a:pt x="132" y="137"/>
                    </a:lnTo>
                    <a:lnTo>
                      <a:pt x="132" y="134"/>
                    </a:lnTo>
                    <a:lnTo>
                      <a:pt x="131" y="131"/>
                    </a:lnTo>
                    <a:lnTo>
                      <a:pt x="135" y="124"/>
                    </a:lnTo>
                    <a:lnTo>
                      <a:pt x="134" y="122"/>
                    </a:lnTo>
                    <a:lnTo>
                      <a:pt x="131" y="119"/>
                    </a:lnTo>
                    <a:lnTo>
                      <a:pt x="127" y="118"/>
                    </a:lnTo>
                    <a:lnTo>
                      <a:pt x="124" y="111"/>
                    </a:lnTo>
                    <a:lnTo>
                      <a:pt x="131" y="113"/>
                    </a:lnTo>
                    <a:lnTo>
                      <a:pt x="137" y="113"/>
                    </a:lnTo>
                    <a:lnTo>
                      <a:pt x="141" y="117"/>
                    </a:lnTo>
                    <a:lnTo>
                      <a:pt x="146" y="116"/>
                    </a:lnTo>
                    <a:lnTo>
                      <a:pt x="153" y="116"/>
                    </a:lnTo>
                    <a:lnTo>
                      <a:pt x="155" y="116"/>
                    </a:lnTo>
                    <a:lnTo>
                      <a:pt x="159" y="115"/>
                    </a:lnTo>
                    <a:lnTo>
                      <a:pt x="164" y="110"/>
                    </a:lnTo>
                    <a:lnTo>
                      <a:pt x="169" y="110"/>
                    </a:lnTo>
                    <a:lnTo>
                      <a:pt x="171" y="111"/>
                    </a:lnTo>
                    <a:lnTo>
                      <a:pt x="178" y="109"/>
                    </a:lnTo>
                    <a:lnTo>
                      <a:pt x="183" y="108"/>
                    </a:lnTo>
                    <a:lnTo>
                      <a:pt x="191" y="103"/>
                    </a:lnTo>
                    <a:lnTo>
                      <a:pt x="192" y="100"/>
                    </a:lnTo>
                    <a:lnTo>
                      <a:pt x="192" y="98"/>
                    </a:lnTo>
                    <a:lnTo>
                      <a:pt x="192" y="98"/>
                    </a:lnTo>
                    <a:lnTo>
                      <a:pt x="192" y="97"/>
                    </a:lnTo>
                    <a:lnTo>
                      <a:pt x="192" y="97"/>
                    </a:lnTo>
                    <a:lnTo>
                      <a:pt x="187" y="93"/>
                    </a:lnTo>
                    <a:lnTo>
                      <a:pt x="182" y="87"/>
                    </a:lnTo>
                    <a:lnTo>
                      <a:pt x="181" y="82"/>
                    </a:lnTo>
                    <a:lnTo>
                      <a:pt x="184" y="79"/>
                    </a:lnTo>
                    <a:lnTo>
                      <a:pt x="184" y="74"/>
                    </a:lnTo>
                    <a:lnTo>
                      <a:pt x="188" y="71"/>
                    </a:lnTo>
                    <a:lnTo>
                      <a:pt x="190" y="72"/>
                    </a:lnTo>
                    <a:lnTo>
                      <a:pt x="192" y="72"/>
                    </a:lnTo>
                    <a:lnTo>
                      <a:pt x="195" y="72"/>
                    </a:lnTo>
                    <a:lnTo>
                      <a:pt x="199" y="71"/>
                    </a:lnTo>
                    <a:lnTo>
                      <a:pt x="199" y="68"/>
                    </a:lnTo>
                    <a:lnTo>
                      <a:pt x="197" y="67"/>
                    </a:lnTo>
                    <a:lnTo>
                      <a:pt x="192" y="67"/>
                    </a:lnTo>
                    <a:lnTo>
                      <a:pt x="191" y="62"/>
                    </a:lnTo>
                    <a:lnTo>
                      <a:pt x="189" y="60"/>
                    </a:lnTo>
                    <a:lnTo>
                      <a:pt x="195" y="54"/>
                    </a:lnTo>
                    <a:lnTo>
                      <a:pt x="197" y="54"/>
                    </a:lnTo>
                    <a:lnTo>
                      <a:pt x="200" y="52"/>
                    </a:lnTo>
                    <a:lnTo>
                      <a:pt x="202" y="51"/>
                    </a:lnTo>
                    <a:lnTo>
                      <a:pt x="204" y="47"/>
                    </a:lnTo>
                    <a:lnTo>
                      <a:pt x="199" y="44"/>
                    </a:lnTo>
                    <a:lnTo>
                      <a:pt x="197" y="44"/>
                    </a:lnTo>
                    <a:lnTo>
                      <a:pt x="195" y="45"/>
                    </a:lnTo>
                    <a:lnTo>
                      <a:pt x="191" y="44"/>
                    </a:lnTo>
                    <a:lnTo>
                      <a:pt x="190" y="45"/>
                    </a:lnTo>
                    <a:lnTo>
                      <a:pt x="188" y="45"/>
                    </a:lnTo>
                    <a:lnTo>
                      <a:pt x="182" y="46"/>
                    </a:lnTo>
                    <a:lnTo>
                      <a:pt x="177" y="46"/>
                    </a:lnTo>
                    <a:lnTo>
                      <a:pt x="168" y="45"/>
                    </a:lnTo>
                    <a:lnTo>
                      <a:pt x="180" y="43"/>
                    </a:lnTo>
                    <a:lnTo>
                      <a:pt x="182" y="43"/>
                    </a:lnTo>
                    <a:lnTo>
                      <a:pt x="183" y="42"/>
                    </a:lnTo>
                    <a:lnTo>
                      <a:pt x="184" y="39"/>
                    </a:lnTo>
                    <a:lnTo>
                      <a:pt x="188" y="37"/>
                    </a:lnTo>
                    <a:lnTo>
                      <a:pt x="185" y="36"/>
                    </a:lnTo>
                    <a:lnTo>
                      <a:pt x="187" y="35"/>
                    </a:lnTo>
                    <a:lnTo>
                      <a:pt x="185" y="32"/>
                    </a:lnTo>
                    <a:lnTo>
                      <a:pt x="182" y="30"/>
                    </a:lnTo>
                    <a:lnTo>
                      <a:pt x="176" y="29"/>
                    </a:lnTo>
                    <a:lnTo>
                      <a:pt x="175" y="28"/>
                    </a:lnTo>
                    <a:lnTo>
                      <a:pt x="174" y="27"/>
                    </a:lnTo>
                    <a:lnTo>
                      <a:pt x="170" y="27"/>
                    </a:lnTo>
                    <a:lnTo>
                      <a:pt x="169" y="25"/>
                    </a:lnTo>
                    <a:lnTo>
                      <a:pt x="167" y="24"/>
                    </a:lnTo>
                    <a:lnTo>
                      <a:pt x="166" y="24"/>
                    </a:lnTo>
                    <a:lnTo>
                      <a:pt x="167" y="29"/>
                    </a:lnTo>
                    <a:lnTo>
                      <a:pt x="162" y="23"/>
                    </a:lnTo>
                    <a:lnTo>
                      <a:pt x="161" y="21"/>
                    </a:lnTo>
                    <a:lnTo>
                      <a:pt x="158" y="18"/>
                    </a:lnTo>
                    <a:lnTo>
                      <a:pt x="156" y="16"/>
                    </a:lnTo>
                    <a:lnTo>
                      <a:pt x="159" y="14"/>
                    </a:lnTo>
                    <a:lnTo>
                      <a:pt x="166" y="14"/>
                    </a:lnTo>
                    <a:lnTo>
                      <a:pt x="168" y="13"/>
                    </a:lnTo>
                    <a:lnTo>
                      <a:pt x="162" y="11"/>
                    </a:lnTo>
                    <a:lnTo>
                      <a:pt x="158" y="11"/>
                    </a:lnTo>
                    <a:lnTo>
                      <a:pt x="154" y="11"/>
                    </a:lnTo>
                    <a:lnTo>
                      <a:pt x="147" y="14"/>
                    </a:lnTo>
                    <a:lnTo>
                      <a:pt x="145" y="13"/>
                    </a:lnTo>
                    <a:lnTo>
                      <a:pt x="142" y="14"/>
                    </a:lnTo>
                    <a:lnTo>
                      <a:pt x="137" y="17"/>
                    </a:lnTo>
                    <a:lnTo>
                      <a:pt x="134" y="18"/>
                    </a:lnTo>
                    <a:lnTo>
                      <a:pt x="131" y="20"/>
                    </a:lnTo>
                    <a:lnTo>
                      <a:pt x="130" y="22"/>
                    </a:lnTo>
                    <a:lnTo>
                      <a:pt x="125" y="22"/>
                    </a:lnTo>
                    <a:lnTo>
                      <a:pt x="123" y="23"/>
                    </a:lnTo>
                    <a:lnTo>
                      <a:pt x="119" y="22"/>
                    </a:lnTo>
                    <a:lnTo>
                      <a:pt x="112" y="17"/>
                    </a:lnTo>
                    <a:lnTo>
                      <a:pt x="111" y="15"/>
                    </a:lnTo>
                    <a:lnTo>
                      <a:pt x="110" y="15"/>
                    </a:lnTo>
                    <a:lnTo>
                      <a:pt x="103" y="15"/>
                    </a:lnTo>
                    <a:lnTo>
                      <a:pt x="88" y="17"/>
                    </a:lnTo>
                    <a:lnTo>
                      <a:pt x="80" y="17"/>
                    </a:lnTo>
                    <a:lnTo>
                      <a:pt x="76" y="16"/>
                    </a:lnTo>
                    <a:lnTo>
                      <a:pt x="75" y="13"/>
                    </a:lnTo>
                    <a:lnTo>
                      <a:pt x="75" y="9"/>
                    </a:lnTo>
                    <a:lnTo>
                      <a:pt x="77" y="9"/>
                    </a:lnTo>
                    <a:lnTo>
                      <a:pt x="76" y="7"/>
                    </a:lnTo>
                    <a:lnTo>
                      <a:pt x="74" y="3"/>
                    </a:lnTo>
                    <a:lnTo>
                      <a:pt x="72" y="3"/>
                    </a:lnTo>
                    <a:lnTo>
                      <a:pt x="65" y="3"/>
                    </a:lnTo>
                    <a:lnTo>
                      <a:pt x="61" y="2"/>
                    </a:lnTo>
                    <a:lnTo>
                      <a:pt x="59" y="2"/>
                    </a:lnTo>
                    <a:lnTo>
                      <a:pt x="57" y="2"/>
                    </a:lnTo>
                    <a:lnTo>
                      <a:pt x="54" y="0"/>
                    </a:lnTo>
                    <a:lnTo>
                      <a:pt x="54" y="3"/>
                    </a:lnTo>
                    <a:lnTo>
                      <a:pt x="51" y="5"/>
                    </a:lnTo>
                    <a:lnTo>
                      <a:pt x="46" y="2"/>
                    </a:lnTo>
                    <a:lnTo>
                      <a:pt x="46" y="3"/>
                    </a:lnTo>
                    <a:lnTo>
                      <a:pt x="42" y="6"/>
                    </a:lnTo>
                    <a:lnTo>
                      <a:pt x="35" y="7"/>
                    </a:lnTo>
                    <a:lnTo>
                      <a:pt x="29" y="9"/>
                    </a:lnTo>
                    <a:lnTo>
                      <a:pt x="26" y="11"/>
                    </a:lnTo>
                    <a:lnTo>
                      <a:pt x="26" y="13"/>
                    </a:lnTo>
                    <a:lnTo>
                      <a:pt x="29" y="16"/>
                    </a:lnTo>
                    <a:lnTo>
                      <a:pt x="29" y="23"/>
                    </a:lnTo>
                    <a:lnTo>
                      <a:pt x="29" y="27"/>
                    </a:lnTo>
                    <a:lnTo>
                      <a:pt x="31" y="30"/>
                    </a:lnTo>
                    <a:lnTo>
                      <a:pt x="28" y="36"/>
                    </a:lnTo>
                    <a:lnTo>
                      <a:pt x="22" y="39"/>
                    </a:lnTo>
                    <a:lnTo>
                      <a:pt x="17" y="39"/>
                    </a:lnTo>
                    <a:lnTo>
                      <a:pt x="17" y="34"/>
                    </a:lnTo>
                    <a:lnTo>
                      <a:pt x="15" y="30"/>
                    </a:lnTo>
                    <a:lnTo>
                      <a:pt x="14" y="27"/>
                    </a:lnTo>
                    <a:lnTo>
                      <a:pt x="17" y="23"/>
                    </a:lnTo>
                    <a:lnTo>
                      <a:pt x="17" y="22"/>
                    </a:lnTo>
                    <a:lnTo>
                      <a:pt x="23" y="16"/>
                    </a:lnTo>
                    <a:lnTo>
                      <a:pt x="23" y="13"/>
                    </a:lnTo>
                    <a:lnTo>
                      <a:pt x="21" y="9"/>
                    </a:lnTo>
                    <a:lnTo>
                      <a:pt x="21" y="7"/>
                    </a:lnTo>
                    <a:lnTo>
                      <a:pt x="21" y="6"/>
                    </a:lnTo>
                    <a:lnTo>
                      <a:pt x="18" y="5"/>
                    </a:lnTo>
                    <a:lnTo>
                      <a:pt x="17" y="2"/>
                    </a:lnTo>
                    <a:lnTo>
                      <a:pt x="16" y="5"/>
                    </a:lnTo>
                    <a:lnTo>
                      <a:pt x="14" y="7"/>
                    </a:lnTo>
                    <a:lnTo>
                      <a:pt x="11" y="7"/>
                    </a:lnTo>
                    <a:lnTo>
                      <a:pt x="9" y="10"/>
                    </a:lnTo>
                    <a:lnTo>
                      <a:pt x="7" y="13"/>
                    </a:lnTo>
                    <a:lnTo>
                      <a:pt x="2" y="20"/>
                    </a:lnTo>
                    <a:lnTo>
                      <a:pt x="1" y="22"/>
                    </a:lnTo>
                    <a:lnTo>
                      <a:pt x="2" y="24"/>
                    </a:lnTo>
                    <a:lnTo>
                      <a:pt x="1" y="30"/>
                    </a:lnTo>
                    <a:lnTo>
                      <a:pt x="0" y="35"/>
                    </a:lnTo>
                    <a:lnTo>
                      <a:pt x="0" y="35"/>
                    </a:lnTo>
                    <a:lnTo>
                      <a:pt x="3" y="35"/>
                    </a:lnTo>
                    <a:lnTo>
                      <a:pt x="9" y="46"/>
                    </a:lnTo>
                    <a:lnTo>
                      <a:pt x="12" y="51"/>
                    </a:lnTo>
                    <a:lnTo>
                      <a:pt x="14" y="53"/>
                    </a:lnTo>
                    <a:lnTo>
                      <a:pt x="11" y="57"/>
                    </a:lnTo>
                    <a:lnTo>
                      <a:pt x="12" y="59"/>
                    </a:lnTo>
                    <a:lnTo>
                      <a:pt x="11" y="61"/>
                    </a:lnTo>
                    <a:lnTo>
                      <a:pt x="11" y="62"/>
                    </a:lnTo>
                    <a:lnTo>
                      <a:pt x="14" y="65"/>
                    </a:lnTo>
                    <a:lnTo>
                      <a:pt x="18"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2" name="Freeform 226">
                <a:extLst>
                  <a:ext uri="{FF2B5EF4-FFF2-40B4-BE49-F238E27FC236}">
                    <a16:creationId xmlns:a16="http://schemas.microsoft.com/office/drawing/2014/main" id="{AF82DD5F-7777-1E67-DD68-8472EAA13EED}"/>
                  </a:ext>
                </a:extLst>
              </p:cNvPr>
              <p:cNvSpPr/>
              <p:nvPr/>
            </p:nvSpPr>
            <p:spPr bwMode="auto">
              <a:xfrm>
                <a:off x="1574801" y="4367213"/>
                <a:ext cx="293688" cy="403225"/>
              </a:xfrm>
              <a:custGeom>
                <a:avLst/>
                <a:gdLst>
                  <a:gd name="T0" fmla="*/ 72 w 185"/>
                  <a:gd name="T1" fmla="*/ 203 h 254"/>
                  <a:gd name="T2" fmla="*/ 87 w 185"/>
                  <a:gd name="T3" fmla="*/ 218 h 254"/>
                  <a:gd name="T4" fmla="*/ 92 w 185"/>
                  <a:gd name="T5" fmla="*/ 228 h 254"/>
                  <a:gd name="T6" fmla="*/ 103 w 185"/>
                  <a:gd name="T7" fmla="*/ 231 h 254"/>
                  <a:gd name="T8" fmla="*/ 123 w 185"/>
                  <a:gd name="T9" fmla="*/ 227 h 254"/>
                  <a:gd name="T10" fmla="*/ 135 w 185"/>
                  <a:gd name="T11" fmla="*/ 233 h 254"/>
                  <a:gd name="T12" fmla="*/ 136 w 185"/>
                  <a:gd name="T13" fmla="*/ 251 h 254"/>
                  <a:gd name="T14" fmla="*/ 145 w 185"/>
                  <a:gd name="T15" fmla="*/ 205 h 254"/>
                  <a:gd name="T16" fmla="*/ 151 w 185"/>
                  <a:gd name="T17" fmla="*/ 185 h 254"/>
                  <a:gd name="T18" fmla="*/ 143 w 185"/>
                  <a:gd name="T19" fmla="*/ 176 h 254"/>
                  <a:gd name="T20" fmla="*/ 167 w 185"/>
                  <a:gd name="T21" fmla="*/ 163 h 254"/>
                  <a:gd name="T22" fmla="*/ 179 w 185"/>
                  <a:gd name="T23" fmla="*/ 163 h 254"/>
                  <a:gd name="T24" fmla="*/ 183 w 185"/>
                  <a:gd name="T25" fmla="*/ 171 h 254"/>
                  <a:gd name="T26" fmla="*/ 176 w 185"/>
                  <a:gd name="T27" fmla="*/ 155 h 254"/>
                  <a:gd name="T28" fmla="*/ 176 w 185"/>
                  <a:gd name="T29" fmla="*/ 140 h 254"/>
                  <a:gd name="T30" fmla="*/ 172 w 185"/>
                  <a:gd name="T31" fmla="*/ 125 h 254"/>
                  <a:gd name="T32" fmla="*/ 173 w 185"/>
                  <a:gd name="T33" fmla="*/ 119 h 254"/>
                  <a:gd name="T34" fmla="*/ 178 w 185"/>
                  <a:gd name="T35" fmla="*/ 103 h 254"/>
                  <a:gd name="T36" fmla="*/ 174 w 185"/>
                  <a:gd name="T37" fmla="*/ 97 h 254"/>
                  <a:gd name="T38" fmla="*/ 158 w 185"/>
                  <a:gd name="T39" fmla="*/ 96 h 254"/>
                  <a:gd name="T40" fmla="*/ 136 w 185"/>
                  <a:gd name="T41" fmla="*/ 83 h 254"/>
                  <a:gd name="T42" fmla="*/ 118 w 185"/>
                  <a:gd name="T43" fmla="*/ 83 h 254"/>
                  <a:gd name="T44" fmla="*/ 109 w 185"/>
                  <a:gd name="T45" fmla="*/ 82 h 254"/>
                  <a:gd name="T46" fmla="*/ 101 w 185"/>
                  <a:gd name="T47" fmla="*/ 71 h 254"/>
                  <a:gd name="T48" fmla="*/ 92 w 185"/>
                  <a:gd name="T49" fmla="*/ 51 h 254"/>
                  <a:gd name="T50" fmla="*/ 91 w 185"/>
                  <a:gd name="T51" fmla="*/ 36 h 254"/>
                  <a:gd name="T52" fmla="*/ 104 w 185"/>
                  <a:gd name="T53" fmla="*/ 19 h 254"/>
                  <a:gd name="T54" fmla="*/ 121 w 185"/>
                  <a:gd name="T55" fmla="*/ 6 h 254"/>
                  <a:gd name="T56" fmla="*/ 117 w 185"/>
                  <a:gd name="T57" fmla="*/ 0 h 254"/>
                  <a:gd name="T58" fmla="*/ 110 w 185"/>
                  <a:gd name="T59" fmla="*/ 3 h 254"/>
                  <a:gd name="T60" fmla="*/ 106 w 185"/>
                  <a:gd name="T61" fmla="*/ 8 h 254"/>
                  <a:gd name="T62" fmla="*/ 82 w 185"/>
                  <a:gd name="T63" fmla="*/ 17 h 254"/>
                  <a:gd name="T64" fmla="*/ 80 w 185"/>
                  <a:gd name="T65" fmla="*/ 21 h 254"/>
                  <a:gd name="T66" fmla="*/ 71 w 185"/>
                  <a:gd name="T67" fmla="*/ 23 h 254"/>
                  <a:gd name="T68" fmla="*/ 59 w 185"/>
                  <a:gd name="T69" fmla="*/ 25 h 254"/>
                  <a:gd name="T70" fmla="*/ 53 w 185"/>
                  <a:gd name="T71" fmla="*/ 45 h 254"/>
                  <a:gd name="T72" fmla="*/ 40 w 185"/>
                  <a:gd name="T73" fmla="*/ 52 h 254"/>
                  <a:gd name="T74" fmla="*/ 36 w 185"/>
                  <a:gd name="T75" fmla="*/ 66 h 254"/>
                  <a:gd name="T76" fmla="*/ 29 w 185"/>
                  <a:gd name="T77" fmla="*/ 65 h 254"/>
                  <a:gd name="T78" fmla="*/ 24 w 185"/>
                  <a:gd name="T79" fmla="*/ 61 h 254"/>
                  <a:gd name="T80" fmla="*/ 19 w 185"/>
                  <a:gd name="T81" fmla="*/ 75 h 254"/>
                  <a:gd name="T82" fmla="*/ 21 w 185"/>
                  <a:gd name="T83" fmla="*/ 89 h 254"/>
                  <a:gd name="T84" fmla="*/ 24 w 185"/>
                  <a:gd name="T85" fmla="*/ 97 h 254"/>
                  <a:gd name="T86" fmla="*/ 23 w 185"/>
                  <a:gd name="T87" fmla="*/ 107 h 254"/>
                  <a:gd name="T88" fmla="*/ 23 w 185"/>
                  <a:gd name="T89" fmla="*/ 126 h 254"/>
                  <a:gd name="T90" fmla="*/ 28 w 185"/>
                  <a:gd name="T91" fmla="*/ 132 h 254"/>
                  <a:gd name="T92" fmla="*/ 21 w 185"/>
                  <a:gd name="T93" fmla="*/ 146 h 254"/>
                  <a:gd name="T94" fmla="*/ 0 w 185"/>
                  <a:gd name="T95" fmla="*/ 163 h 254"/>
                  <a:gd name="T96" fmla="*/ 17 w 185"/>
                  <a:gd name="T97" fmla="*/ 180 h 254"/>
                  <a:gd name="T98" fmla="*/ 31 w 185"/>
                  <a:gd name="T99" fmla="*/ 191 h 254"/>
                  <a:gd name="T100" fmla="*/ 42 w 185"/>
                  <a:gd name="T101" fmla="*/ 187 h 254"/>
                  <a:gd name="T102" fmla="*/ 53 w 185"/>
                  <a:gd name="T103" fmla="*/ 192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5" h="254">
                    <a:moveTo>
                      <a:pt x="56" y="192"/>
                    </a:moveTo>
                    <a:lnTo>
                      <a:pt x="57" y="195"/>
                    </a:lnTo>
                    <a:lnTo>
                      <a:pt x="66" y="197"/>
                    </a:lnTo>
                    <a:lnTo>
                      <a:pt x="67" y="198"/>
                    </a:lnTo>
                    <a:lnTo>
                      <a:pt x="72" y="203"/>
                    </a:lnTo>
                    <a:lnTo>
                      <a:pt x="72" y="206"/>
                    </a:lnTo>
                    <a:lnTo>
                      <a:pt x="74" y="210"/>
                    </a:lnTo>
                    <a:lnTo>
                      <a:pt x="75" y="210"/>
                    </a:lnTo>
                    <a:lnTo>
                      <a:pt x="84" y="212"/>
                    </a:lnTo>
                    <a:lnTo>
                      <a:pt x="87" y="218"/>
                    </a:lnTo>
                    <a:lnTo>
                      <a:pt x="87" y="220"/>
                    </a:lnTo>
                    <a:lnTo>
                      <a:pt x="87" y="221"/>
                    </a:lnTo>
                    <a:lnTo>
                      <a:pt x="91" y="222"/>
                    </a:lnTo>
                    <a:lnTo>
                      <a:pt x="92" y="227"/>
                    </a:lnTo>
                    <a:lnTo>
                      <a:pt x="92" y="228"/>
                    </a:lnTo>
                    <a:lnTo>
                      <a:pt x="92" y="229"/>
                    </a:lnTo>
                    <a:lnTo>
                      <a:pt x="94" y="231"/>
                    </a:lnTo>
                    <a:lnTo>
                      <a:pt x="96" y="229"/>
                    </a:lnTo>
                    <a:lnTo>
                      <a:pt x="100" y="231"/>
                    </a:lnTo>
                    <a:lnTo>
                      <a:pt x="103" y="231"/>
                    </a:lnTo>
                    <a:lnTo>
                      <a:pt x="104" y="229"/>
                    </a:lnTo>
                    <a:lnTo>
                      <a:pt x="110" y="227"/>
                    </a:lnTo>
                    <a:lnTo>
                      <a:pt x="115" y="228"/>
                    </a:lnTo>
                    <a:lnTo>
                      <a:pt x="118" y="229"/>
                    </a:lnTo>
                    <a:lnTo>
                      <a:pt x="123" y="227"/>
                    </a:lnTo>
                    <a:lnTo>
                      <a:pt x="127" y="227"/>
                    </a:lnTo>
                    <a:lnTo>
                      <a:pt x="128" y="229"/>
                    </a:lnTo>
                    <a:lnTo>
                      <a:pt x="129" y="228"/>
                    </a:lnTo>
                    <a:lnTo>
                      <a:pt x="134" y="231"/>
                    </a:lnTo>
                    <a:lnTo>
                      <a:pt x="135" y="233"/>
                    </a:lnTo>
                    <a:lnTo>
                      <a:pt x="138" y="231"/>
                    </a:lnTo>
                    <a:lnTo>
                      <a:pt x="139" y="235"/>
                    </a:lnTo>
                    <a:lnTo>
                      <a:pt x="129" y="251"/>
                    </a:lnTo>
                    <a:lnTo>
                      <a:pt x="129" y="253"/>
                    </a:lnTo>
                    <a:lnTo>
                      <a:pt x="136" y="251"/>
                    </a:lnTo>
                    <a:lnTo>
                      <a:pt x="138" y="254"/>
                    </a:lnTo>
                    <a:lnTo>
                      <a:pt x="139" y="250"/>
                    </a:lnTo>
                    <a:lnTo>
                      <a:pt x="149" y="218"/>
                    </a:lnTo>
                    <a:lnTo>
                      <a:pt x="149" y="211"/>
                    </a:lnTo>
                    <a:lnTo>
                      <a:pt x="145" y="205"/>
                    </a:lnTo>
                    <a:lnTo>
                      <a:pt x="139" y="200"/>
                    </a:lnTo>
                    <a:lnTo>
                      <a:pt x="137" y="197"/>
                    </a:lnTo>
                    <a:lnTo>
                      <a:pt x="136" y="188"/>
                    </a:lnTo>
                    <a:lnTo>
                      <a:pt x="147" y="183"/>
                    </a:lnTo>
                    <a:lnTo>
                      <a:pt x="151" y="185"/>
                    </a:lnTo>
                    <a:lnTo>
                      <a:pt x="151" y="185"/>
                    </a:lnTo>
                    <a:lnTo>
                      <a:pt x="149" y="183"/>
                    </a:lnTo>
                    <a:lnTo>
                      <a:pt x="151" y="181"/>
                    </a:lnTo>
                    <a:lnTo>
                      <a:pt x="149" y="178"/>
                    </a:lnTo>
                    <a:lnTo>
                      <a:pt x="143" y="176"/>
                    </a:lnTo>
                    <a:lnTo>
                      <a:pt x="142" y="171"/>
                    </a:lnTo>
                    <a:lnTo>
                      <a:pt x="143" y="166"/>
                    </a:lnTo>
                    <a:lnTo>
                      <a:pt x="160" y="166"/>
                    </a:lnTo>
                    <a:lnTo>
                      <a:pt x="163" y="163"/>
                    </a:lnTo>
                    <a:lnTo>
                      <a:pt x="167" y="163"/>
                    </a:lnTo>
                    <a:lnTo>
                      <a:pt x="168" y="165"/>
                    </a:lnTo>
                    <a:lnTo>
                      <a:pt x="169" y="165"/>
                    </a:lnTo>
                    <a:lnTo>
                      <a:pt x="172" y="161"/>
                    </a:lnTo>
                    <a:lnTo>
                      <a:pt x="178" y="160"/>
                    </a:lnTo>
                    <a:lnTo>
                      <a:pt x="179" y="163"/>
                    </a:lnTo>
                    <a:lnTo>
                      <a:pt x="182" y="167"/>
                    </a:lnTo>
                    <a:lnTo>
                      <a:pt x="182" y="170"/>
                    </a:lnTo>
                    <a:lnTo>
                      <a:pt x="182" y="173"/>
                    </a:lnTo>
                    <a:lnTo>
                      <a:pt x="185" y="173"/>
                    </a:lnTo>
                    <a:lnTo>
                      <a:pt x="183" y="171"/>
                    </a:lnTo>
                    <a:lnTo>
                      <a:pt x="181" y="163"/>
                    </a:lnTo>
                    <a:lnTo>
                      <a:pt x="179" y="160"/>
                    </a:lnTo>
                    <a:lnTo>
                      <a:pt x="180" y="158"/>
                    </a:lnTo>
                    <a:lnTo>
                      <a:pt x="179" y="155"/>
                    </a:lnTo>
                    <a:lnTo>
                      <a:pt x="176" y="155"/>
                    </a:lnTo>
                    <a:lnTo>
                      <a:pt x="176" y="153"/>
                    </a:lnTo>
                    <a:lnTo>
                      <a:pt x="175" y="153"/>
                    </a:lnTo>
                    <a:lnTo>
                      <a:pt x="172" y="152"/>
                    </a:lnTo>
                    <a:lnTo>
                      <a:pt x="172" y="149"/>
                    </a:lnTo>
                    <a:lnTo>
                      <a:pt x="176" y="140"/>
                    </a:lnTo>
                    <a:lnTo>
                      <a:pt x="173" y="132"/>
                    </a:lnTo>
                    <a:lnTo>
                      <a:pt x="173" y="131"/>
                    </a:lnTo>
                    <a:lnTo>
                      <a:pt x="172" y="129"/>
                    </a:lnTo>
                    <a:lnTo>
                      <a:pt x="172" y="131"/>
                    </a:lnTo>
                    <a:lnTo>
                      <a:pt x="172" y="125"/>
                    </a:lnTo>
                    <a:lnTo>
                      <a:pt x="172" y="123"/>
                    </a:lnTo>
                    <a:lnTo>
                      <a:pt x="172" y="123"/>
                    </a:lnTo>
                    <a:lnTo>
                      <a:pt x="172" y="123"/>
                    </a:lnTo>
                    <a:lnTo>
                      <a:pt x="173" y="119"/>
                    </a:lnTo>
                    <a:lnTo>
                      <a:pt x="173" y="119"/>
                    </a:lnTo>
                    <a:lnTo>
                      <a:pt x="172" y="111"/>
                    </a:lnTo>
                    <a:lnTo>
                      <a:pt x="174" y="109"/>
                    </a:lnTo>
                    <a:lnTo>
                      <a:pt x="178" y="108"/>
                    </a:lnTo>
                    <a:lnTo>
                      <a:pt x="178" y="107"/>
                    </a:lnTo>
                    <a:lnTo>
                      <a:pt x="178" y="103"/>
                    </a:lnTo>
                    <a:lnTo>
                      <a:pt x="179" y="102"/>
                    </a:lnTo>
                    <a:lnTo>
                      <a:pt x="179" y="96"/>
                    </a:lnTo>
                    <a:lnTo>
                      <a:pt x="176" y="96"/>
                    </a:lnTo>
                    <a:lnTo>
                      <a:pt x="175" y="96"/>
                    </a:lnTo>
                    <a:lnTo>
                      <a:pt x="174" y="97"/>
                    </a:lnTo>
                    <a:lnTo>
                      <a:pt x="169" y="96"/>
                    </a:lnTo>
                    <a:lnTo>
                      <a:pt x="166" y="96"/>
                    </a:lnTo>
                    <a:lnTo>
                      <a:pt x="163" y="98"/>
                    </a:lnTo>
                    <a:lnTo>
                      <a:pt x="160" y="97"/>
                    </a:lnTo>
                    <a:lnTo>
                      <a:pt x="158" y="96"/>
                    </a:lnTo>
                    <a:lnTo>
                      <a:pt x="157" y="96"/>
                    </a:lnTo>
                    <a:lnTo>
                      <a:pt x="156" y="96"/>
                    </a:lnTo>
                    <a:lnTo>
                      <a:pt x="151" y="96"/>
                    </a:lnTo>
                    <a:lnTo>
                      <a:pt x="139" y="85"/>
                    </a:lnTo>
                    <a:lnTo>
                      <a:pt x="136" y="83"/>
                    </a:lnTo>
                    <a:lnTo>
                      <a:pt x="131" y="83"/>
                    </a:lnTo>
                    <a:lnTo>
                      <a:pt x="128" y="83"/>
                    </a:lnTo>
                    <a:lnTo>
                      <a:pt x="127" y="85"/>
                    </a:lnTo>
                    <a:lnTo>
                      <a:pt x="122" y="83"/>
                    </a:lnTo>
                    <a:lnTo>
                      <a:pt x="118" y="83"/>
                    </a:lnTo>
                    <a:lnTo>
                      <a:pt x="116" y="85"/>
                    </a:lnTo>
                    <a:lnTo>
                      <a:pt x="116" y="85"/>
                    </a:lnTo>
                    <a:lnTo>
                      <a:pt x="116" y="85"/>
                    </a:lnTo>
                    <a:lnTo>
                      <a:pt x="113" y="83"/>
                    </a:lnTo>
                    <a:lnTo>
                      <a:pt x="109" y="82"/>
                    </a:lnTo>
                    <a:lnTo>
                      <a:pt x="104" y="81"/>
                    </a:lnTo>
                    <a:lnTo>
                      <a:pt x="101" y="78"/>
                    </a:lnTo>
                    <a:lnTo>
                      <a:pt x="100" y="74"/>
                    </a:lnTo>
                    <a:lnTo>
                      <a:pt x="101" y="73"/>
                    </a:lnTo>
                    <a:lnTo>
                      <a:pt x="101" y="71"/>
                    </a:lnTo>
                    <a:lnTo>
                      <a:pt x="102" y="67"/>
                    </a:lnTo>
                    <a:lnTo>
                      <a:pt x="102" y="65"/>
                    </a:lnTo>
                    <a:lnTo>
                      <a:pt x="100" y="61"/>
                    </a:lnTo>
                    <a:lnTo>
                      <a:pt x="94" y="51"/>
                    </a:lnTo>
                    <a:lnTo>
                      <a:pt x="92" y="51"/>
                    </a:lnTo>
                    <a:lnTo>
                      <a:pt x="88" y="51"/>
                    </a:lnTo>
                    <a:lnTo>
                      <a:pt x="88" y="48"/>
                    </a:lnTo>
                    <a:lnTo>
                      <a:pt x="91" y="43"/>
                    </a:lnTo>
                    <a:lnTo>
                      <a:pt x="92" y="38"/>
                    </a:lnTo>
                    <a:lnTo>
                      <a:pt x="91" y="36"/>
                    </a:lnTo>
                    <a:lnTo>
                      <a:pt x="92" y="31"/>
                    </a:lnTo>
                    <a:lnTo>
                      <a:pt x="96" y="25"/>
                    </a:lnTo>
                    <a:lnTo>
                      <a:pt x="99" y="23"/>
                    </a:lnTo>
                    <a:lnTo>
                      <a:pt x="102" y="19"/>
                    </a:lnTo>
                    <a:lnTo>
                      <a:pt x="104" y="19"/>
                    </a:lnTo>
                    <a:lnTo>
                      <a:pt x="106" y="17"/>
                    </a:lnTo>
                    <a:lnTo>
                      <a:pt x="110" y="9"/>
                    </a:lnTo>
                    <a:lnTo>
                      <a:pt x="118" y="7"/>
                    </a:lnTo>
                    <a:lnTo>
                      <a:pt x="120" y="6"/>
                    </a:lnTo>
                    <a:lnTo>
                      <a:pt x="121" y="6"/>
                    </a:lnTo>
                    <a:lnTo>
                      <a:pt x="121" y="6"/>
                    </a:lnTo>
                    <a:lnTo>
                      <a:pt x="123" y="5"/>
                    </a:lnTo>
                    <a:lnTo>
                      <a:pt x="123" y="3"/>
                    </a:lnTo>
                    <a:lnTo>
                      <a:pt x="122" y="2"/>
                    </a:lnTo>
                    <a:lnTo>
                      <a:pt x="117" y="0"/>
                    </a:lnTo>
                    <a:lnTo>
                      <a:pt x="116" y="0"/>
                    </a:lnTo>
                    <a:lnTo>
                      <a:pt x="115" y="0"/>
                    </a:lnTo>
                    <a:lnTo>
                      <a:pt x="115" y="2"/>
                    </a:lnTo>
                    <a:lnTo>
                      <a:pt x="113" y="2"/>
                    </a:lnTo>
                    <a:lnTo>
                      <a:pt x="110" y="3"/>
                    </a:lnTo>
                    <a:lnTo>
                      <a:pt x="108" y="3"/>
                    </a:lnTo>
                    <a:lnTo>
                      <a:pt x="107" y="3"/>
                    </a:lnTo>
                    <a:lnTo>
                      <a:pt x="106" y="5"/>
                    </a:lnTo>
                    <a:lnTo>
                      <a:pt x="107" y="6"/>
                    </a:lnTo>
                    <a:lnTo>
                      <a:pt x="106" y="8"/>
                    </a:lnTo>
                    <a:lnTo>
                      <a:pt x="101" y="10"/>
                    </a:lnTo>
                    <a:lnTo>
                      <a:pt x="96" y="14"/>
                    </a:lnTo>
                    <a:lnTo>
                      <a:pt x="92" y="16"/>
                    </a:lnTo>
                    <a:lnTo>
                      <a:pt x="88" y="17"/>
                    </a:lnTo>
                    <a:lnTo>
                      <a:pt x="82" y="17"/>
                    </a:lnTo>
                    <a:lnTo>
                      <a:pt x="78" y="17"/>
                    </a:lnTo>
                    <a:lnTo>
                      <a:pt x="75" y="17"/>
                    </a:lnTo>
                    <a:lnTo>
                      <a:pt x="77" y="19"/>
                    </a:lnTo>
                    <a:lnTo>
                      <a:pt x="77" y="21"/>
                    </a:lnTo>
                    <a:lnTo>
                      <a:pt x="80" y="21"/>
                    </a:lnTo>
                    <a:lnTo>
                      <a:pt x="77" y="22"/>
                    </a:lnTo>
                    <a:lnTo>
                      <a:pt x="77" y="24"/>
                    </a:lnTo>
                    <a:lnTo>
                      <a:pt x="73" y="28"/>
                    </a:lnTo>
                    <a:lnTo>
                      <a:pt x="70" y="25"/>
                    </a:lnTo>
                    <a:lnTo>
                      <a:pt x="71" y="23"/>
                    </a:lnTo>
                    <a:lnTo>
                      <a:pt x="71" y="22"/>
                    </a:lnTo>
                    <a:lnTo>
                      <a:pt x="66" y="21"/>
                    </a:lnTo>
                    <a:lnTo>
                      <a:pt x="65" y="21"/>
                    </a:lnTo>
                    <a:lnTo>
                      <a:pt x="60" y="23"/>
                    </a:lnTo>
                    <a:lnTo>
                      <a:pt x="59" y="25"/>
                    </a:lnTo>
                    <a:lnTo>
                      <a:pt x="56" y="29"/>
                    </a:lnTo>
                    <a:lnTo>
                      <a:pt x="52" y="37"/>
                    </a:lnTo>
                    <a:lnTo>
                      <a:pt x="53" y="38"/>
                    </a:lnTo>
                    <a:lnTo>
                      <a:pt x="55" y="42"/>
                    </a:lnTo>
                    <a:lnTo>
                      <a:pt x="53" y="45"/>
                    </a:lnTo>
                    <a:lnTo>
                      <a:pt x="50" y="46"/>
                    </a:lnTo>
                    <a:lnTo>
                      <a:pt x="48" y="46"/>
                    </a:lnTo>
                    <a:lnTo>
                      <a:pt x="45" y="48"/>
                    </a:lnTo>
                    <a:lnTo>
                      <a:pt x="42" y="52"/>
                    </a:lnTo>
                    <a:lnTo>
                      <a:pt x="40" y="52"/>
                    </a:lnTo>
                    <a:lnTo>
                      <a:pt x="37" y="57"/>
                    </a:lnTo>
                    <a:lnTo>
                      <a:pt x="34" y="58"/>
                    </a:lnTo>
                    <a:lnTo>
                      <a:pt x="34" y="58"/>
                    </a:lnTo>
                    <a:lnTo>
                      <a:pt x="36" y="61"/>
                    </a:lnTo>
                    <a:lnTo>
                      <a:pt x="36" y="66"/>
                    </a:lnTo>
                    <a:lnTo>
                      <a:pt x="35" y="71"/>
                    </a:lnTo>
                    <a:lnTo>
                      <a:pt x="31" y="71"/>
                    </a:lnTo>
                    <a:lnTo>
                      <a:pt x="28" y="67"/>
                    </a:lnTo>
                    <a:lnTo>
                      <a:pt x="28" y="65"/>
                    </a:lnTo>
                    <a:lnTo>
                      <a:pt x="29" y="65"/>
                    </a:lnTo>
                    <a:lnTo>
                      <a:pt x="27" y="64"/>
                    </a:lnTo>
                    <a:lnTo>
                      <a:pt x="26" y="60"/>
                    </a:lnTo>
                    <a:lnTo>
                      <a:pt x="24" y="59"/>
                    </a:lnTo>
                    <a:lnTo>
                      <a:pt x="24" y="59"/>
                    </a:lnTo>
                    <a:lnTo>
                      <a:pt x="24" y="61"/>
                    </a:lnTo>
                    <a:lnTo>
                      <a:pt x="27" y="66"/>
                    </a:lnTo>
                    <a:lnTo>
                      <a:pt x="23" y="70"/>
                    </a:lnTo>
                    <a:lnTo>
                      <a:pt x="22" y="74"/>
                    </a:lnTo>
                    <a:lnTo>
                      <a:pt x="20" y="75"/>
                    </a:lnTo>
                    <a:lnTo>
                      <a:pt x="19" y="75"/>
                    </a:lnTo>
                    <a:lnTo>
                      <a:pt x="17" y="79"/>
                    </a:lnTo>
                    <a:lnTo>
                      <a:pt x="17" y="79"/>
                    </a:lnTo>
                    <a:lnTo>
                      <a:pt x="19" y="83"/>
                    </a:lnTo>
                    <a:lnTo>
                      <a:pt x="19" y="86"/>
                    </a:lnTo>
                    <a:lnTo>
                      <a:pt x="21" y="89"/>
                    </a:lnTo>
                    <a:lnTo>
                      <a:pt x="22" y="89"/>
                    </a:lnTo>
                    <a:lnTo>
                      <a:pt x="24" y="88"/>
                    </a:lnTo>
                    <a:lnTo>
                      <a:pt x="26" y="90"/>
                    </a:lnTo>
                    <a:lnTo>
                      <a:pt x="26" y="95"/>
                    </a:lnTo>
                    <a:lnTo>
                      <a:pt x="24" y="97"/>
                    </a:lnTo>
                    <a:lnTo>
                      <a:pt x="24" y="97"/>
                    </a:lnTo>
                    <a:lnTo>
                      <a:pt x="26" y="100"/>
                    </a:lnTo>
                    <a:lnTo>
                      <a:pt x="26" y="104"/>
                    </a:lnTo>
                    <a:lnTo>
                      <a:pt x="23" y="107"/>
                    </a:lnTo>
                    <a:lnTo>
                      <a:pt x="23" y="107"/>
                    </a:lnTo>
                    <a:lnTo>
                      <a:pt x="23" y="107"/>
                    </a:lnTo>
                    <a:lnTo>
                      <a:pt x="26" y="110"/>
                    </a:lnTo>
                    <a:lnTo>
                      <a:pt x="24" y="116"/>
                    </a:lnTo>
                    <a:lnTo>
                      <a:pt x="26" y="124"/>
                    </a:lnTo>
                    <a:lnTo>
                      <a:pt x="23" y="126"/>
                    </a:lnTo>
                    <a:lnTo>
                      <a:pt x="22" y="127"/>
                    </a:lnTo>
                    <a:lnTo>
                      <a:pt x="23" y="129"/>
                    </a:lnTo>
                    <a:lnTo>
                      <a:pt x="28" y="127"/>
                    </a:lnTo>
                    <a:lnTo>
                      <a:pt x="27" y="131"/>
                    </a:lnTo>
                    <a:lnTo>
                      <a:pt x="28" y="132"/>
                    </a:lnTo>
                    <a:lnTo>
                      <a:pt x="30" y="131"/>
                    </a:lnTo>
                    <a:lnTo>
                      <a:pt x="30" y="134"/>
                    </a:lnTo>
                    <a:lnTo>
                      <a:pt x="28" y="137"/>
                    </a:lnTo>
                    <a:lnTo>
                      <a:pt x="27" y="140"/>
                    </a:lnTo>
                    <a:lnTo>
                      <a:pt x="21" y="146"/>
                    </a:lnTo>
                    <a:lnTo>
                      <a:pt x="20" y="149"/>
                    </a:lnTo>
                    <a:lnTo>
                      <a:pt x="15" y="154"/>
                    </a:lnTo>
                    <a:lnTo>
                      <a:pt x="8" y="155"/>
                    </a:lnTo>
                    <a:lnTo>
                      <a:pt x="5" y="158"/>
                    </a:lnTo>
                    <a:lnTo>
                      <a:pt x="0" y="163"/>
                    </a:lnTo>
                    <a:lnTo>
                      <a:pt x="0" y="169"/>
                    </a:lnTo>
                    <a:lnTo>
                      <a:pt x="0" y="170"/>
                    </a:lnTo>
                    <a:lnTo>
                      <a:pt x="4" y="171"/>
                    </a:lnTo>
                    <a:lnTo>
                      <a:pt x="15" y="180"/>
                    </a:lnTo>
                    <a:lnTo>
                      <a:pt x="17" y="180"/>
                    </a:lnTo>
                    <a:lnTo>
                      <a:pt x="22" y="184"/>
                    </a:lnTo>
                    <a:lnTo>
                      <a:pt x="22" y="187"/>
                    </a:lnTo>
                    <a:lnTo>
                      <a:pt x="22" y="188"/>
                    </a:lnTo>
                    <a:lnTo>
                      <a:pt x="27" y="188"/>
                    </a:lnTo>
                    <a:lnTo>
                      <a:pt x="31" y="191"/>
                    </a:lnTo>
                    <a:lnTo>
                      <a:pt x="34" y="192"/>
                    </a:lnTo>
                    <a:lnTo>
                      <a:pt x="38" y="192"/>
                    </a:lnTo>
                    <a:lnTo>
                      <a:pt x="38" y="192"/>
                    </a:lnTo>
                    <a:lnTo>
                      <a:pt x="38" y="189"/>
                    </a:lnTo>
                    <a:lnTo>
                      <a:pt x="42" y="187"/>
                    </a:lnTo>
                    <a:lnTo>
                      <a:pt x="44" y="187"/>
                    </a:lnTo>
                    <a:lnTo>
                      <a:pt x="49" y="188"/>
                    </a:lnTo>
                    <a:lnTo>
                      <a:pt x="51" y="190"/>
                    </a:lnTo>
                    <a:lnTo>
                      <a:pt x="52" y="191"/>
                    </a:lnTo>
                    <a:lnTo>
                      <a:pt x="53" y="192"/>
                    </a:lnTo>
                    <a:lnTo>
                      <a:pt x="56" y="1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3" name="Freeform 227">
                <a:extLst>
                  <a:ext uri="{FF2B5EF4-FFF2-40B4-BE49-F238E27FC236}">
                    <a16:creationId xmlns:a16="http://schemas.microsoft.com/office/drawing/2014/main" id="{6B1F380C-C06D-A30B-906D-9C04E0A8EACB}"/>
                  </a:ext>
                </a:extLst>
              </p:cNvPr>
              <p:cNvSpPr/>
              <p:nvPr/>
            </p:nvSpPr>
            <p:spPr bwMode="auto">
              <a:xfrm>
                <a:off x="1524001" y="4641851"/>
                <a:ext cx="141288" cy="152400"/>
              </a:xfrm>
              <a:custGeom>
                <a:avLst/>
                <a:gdLst>
                  <a:gd name="T0" fmla="*/ 82 w 89"/>
                  <a:gd name="T1" fmla="*/ 18 h 96"/>
                  <a:gd name="T2" fmla="*/ 75 w 89"/>
                  <a:gd name="T3" fmla="*/ 16 h 96"/>
                  <a:gd name="T4" fmla="*/ 74 w 89"/>
                  <a:gd name="T5" fmla="*/ 21 h 96"/>
                  <a:gd name="T6" fmla="*/ 65 w 89"/>
                  <a:gd name="T7" fmla="*/ 22 h 96"/>
                  <a:gd name="T8" fmla="*/ 58 w 89"/>
                  <a:gd name="T9" fmla="*/ 17 h 96"/>
                  <a:gd name="T10" fmla="*/ 52 w 89"/>
                  <a:gd name="T11" fmla="*/ 14 h 96"/>
                  <a:gd name="T12" fmla="*/ 49 w 89"/>
                  <a:gd name="T13" fmla="*/ 9 h 96"/>
                  <a:gd name="T14" fmla="*/ 39 w 89"/>
                  <a:gd name="T15" fmla="*/ 4 h 96"/>
                  <a:gd name="T16" fmla="*/ 31 w 89"/>
                  <a:gd name="T17" fmla="*/ 0 h 96"/>
                  <a:gd name="T18" fmla="*/ 25 w 89"/>
                  <a:gd name="T19" fmla="*/ 3 h 96"/>
                  <a:gd name="T20" fmla="*/ 14 w 89"/>
                  <a:gd name="T21" fmla="*/ 9 h 96"/>
                  <a:gd name="T22" fmla="*/ 12 w 89"/>
                  <a:gd name="T23" fmla="*/ 12 h 96"/>
                  <a:gd name="T24" fmla="*/ 15 w 89"/>
                  <a:gd name="T25" fmla="*/ 17 h 96"/>
                  <a:gd name="T26" fmla="*/ 8 w 89"/>
                  <a:gd name="T27" fmla="*/ 29 h 96"/>
                  <a:gd name="T28" fmla="*/ 9 w 89"/>
                  <a:gd name="T29" fmla="*/ 32 h 96"/>
                  <a:gd name="T30" fmla="*/ 2 w 89"/>
                  <a:gd name="T31" fmla="*/ 38 h 96"/>
                  <a:gd name="T32" fmla="*/ 1 w 89"/>
                  <a:gd name="T33" fmla="*/ 43 h 96"/>
                  <a:gd name="T34" fmla="*/ 1 w 89"/>
                  <a:gd name="T35" fmla="*/ 48 h 96"/>
                  <a:gd name="T36" fmla="*/ 0 w 89"/>
                  <a:gd name="T37" fmla="*/ 56 h 96"/>
                  <a:gd name="T38" fmla="*/ 0 w 89"/>
                  <a:gd name="T39" fmla="*/ 59 h 96"/>
                  <a:gd name="T40" fmla="*/ 7 w 89"/>
                  <a:gd name="T41" fmla="*/ 63 h 96"/>
                  <a:gd name="T42" fmla="*/ 9 w 89"/>
                  <a:gd name="T43" fmla="*/ 63 h 96"/>
                  <a:gd name="T44" fmla="*/ 11 w 89"/>
                  <a:gd name="T45" fmla="*/ 58 h 96"/>
                  <a:gd name="T46" fmla="*/ 16 w 89"/>
                  <a:gd name="T47" fmla="*/ 56 h 96"/>
                  <a:gd name="T48" fmla="*/ 18 w 89"/>
                  <a:gd name="T49" fmla="*/ 62 h 96"/>
                  <a:gd name="T50" fmla="*/ 18 w 89"/>
                  <a:gd name="T51" fmla="*/ 69 h 96"/>
                  <a:gd name="T52" fmla="*/ 14 w 89"/>
                  <a:gd name="T53" fmla="*/ 76 h 96"/>
                  <a:gd name="T54" fmla="*/ 15 w 89"/>
                  <a:gd name="T55" fmla="*/ 82 h 96"/>
                  <a:gd name="T56" fmla="*/ 9 w 89"/>
                  <a:gd name="T57" fmla="*/ 85 h 96"/>
                  <a:gd name="T58" fmla="*/ 11 w 89"/>
                  <a:gd name="T59" fmla="*/ 87 h 96"/>
                  <a:gd name="T60" fmla="*/ 17 w 89"/>
                  <a:gd name="T61" fmla="*/ 88 h 96"/>
                  <a:gd name="T62" fmla="*/ 25 w 89"/>
                  <a:gd name="T63" fmla="*/ 90 h 96"/>
                  <a:gd name="T64" fmla="*/ 30 w 89"/>
                  <a:gd name="T65" fmla="*/ 96 h 96"/>
                  <a:gd name="T66" fmla="*/ 45 w 89"/>
                  <a:gd name="T67" fmla="*/ 69 h 96"/>
                  <a:gd name="T68" fmla="*/ 63 w 89"/>
                  <a:gd name="T69" fmla="*/ 62 h 96"/>
                  <a:gd name="T70" fmla="*/ 81 w 89"/>
                  <a:gd name="T71" fmla="*/ 48 h 96"/>
                  <a:gd name="T72" fmla="*/ 88 w 89"/>
                  <a:gd name="T73" fmla="*/ 37 h 96"/>
                  <a:gd name="T74" fmla="*/ 89 w 89"/>
                  <a:gd name="T75" fmla="*/ 33 h 96"/>
                  <a:gd name="T76" fmla="*/ 85 w 89"/>
                  <a:gd name="T77" fmla="*/ 25 h 96"/>
                  <a:gd name="T78" fmla="*/ 84 w 89"/>
                  <a:gd name="T79" fmla="*/ 2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9" h="96">
                    <a:moveTo>
                      <a:pt x="82" y="21"/>
                    </a:moveTo>
                    <a:lnTo>
                      <a:pt x="82" y="18"/>
                    </a:lnTo>
                    <a:lnTo>
                      <a:pt x="80" y="17"/>
                    </a:lnTo>
                    <a:lnTo>
                      <a:pt x="75" y="16"/>
                    </a:lnTo>
                    <a:lnTo>
                      <a:pt x="74" y="17"/>
                    </a:lnTo>
                    <a:lnTo>
                      <a:pt x="74" y="21"/>
                    </a:lnTo>
                    <a:lnTo>
                      <a:pt x="70" y="23"/>
                    </a:lnTo>
                    <a:lnTo>
                      <a:pt x="65" y="22"/>
                    </a:lnTo>
                    <a:lnTo>
                      <a:pt x="62" y="19"/>
                    </a:lnTo>
                    <a:lnTo>
                      <a:pt x="58" y="17"/>
                    </a:lnTo>
                    <a:lnTo>
                      <a:pt x="52" y="17"/>
                    </a:lnTo>
                    <a:lnTo>
                      <a:pt x="52" y="14"/>
                    </a:lnTo>
                    <a:lnTo>
                      <a:pt x="52" y="12"/>
                    </a:lnTo>
                    <a:lnTo>
                      <a:pt x="49" y="9"/>
                    </a:lnTo>
                    <a:lnTo>
                      <a:pt x="46" y="9"/>
                    </a:lnTo>
                    <a:lnTo>
                      <a:pt x="39" y="4"/>
                    </a:lnTo>
                    <a:lnTo>
                      <a:pt x="34" y="1"/>
                    </a:lnTo>
                    <a:lnTo>
                      <a:pt x="31" y="0"/>
                    </a:lnTo>
                    <a:lnTo>
                      <a:pt x="30" y="3"/>
                    </a:lnTo>
                    <a:lnTo>
                      <a:pt x="25" y="3"/>
                    </a:lnTo>
                    <a:lnTo>
                      <a:pt x="18" y="9"/>
                    </a:lnTo>
                    <a:lnTo>
                      <a:pt x="14" y="9"/>
                    </a:lnTo>
                    <a:lnTo>
                      <a:pt x="11" y="10"/>
                    </a:lnTo>
                    <a:lnTo>
                      <a:pt x="12" y="12"/>
                    </a:lnTo>
                    <a:lnTo>
                      <a:pt x="12" y="15"/>
                    </a:lnTo>
                    <a:lnTo>
                      <a:pt x="15" y="17"/>
                    </a:lnTo>
                    <a:lnTo>
                      <a:pt x="14" y="22"/>
                    </a:lnTo>
                    <a:lnTo>
                      <a:pt x="8" y="29"/>
                    </a:lnTo>
                    <a:lnTo>
                      <a:pt x="7" y="30"/>
                    </a:lnTo>
                    <a:lnTo>
                      <a:pt x="9" y="32"/>
                    </a:lnTo>
                    <a:lnTo>
                      <a:pt x="5" y="37"/>
                    </a:lnTo>
                    <a:lnTo>
                      <a:pt x="2" y="38"/>
                    </a:lnTo>
                    <a:lnTo>
                      <a:pt x="0" y="40"/>
                    </a:lnTo>
                    <a:lnTo>
                      <a:pt x="1" y="43"/>
                    </a:lnTo>
                    <a:lnTo>
                      <a:pt x="2" y="46"/>
                    </a:lnTo>
                    <a:lnTo>
                      <a:pt x="1" y="48"/>
                    </a:lnTo>
                    <a:lnTo>
                      <a:pt x="2" y="53"/>
                    </a:lnTo>
                    <a:lnTo>
                      <a:pt x="0" y="56"/>
                    </a:lnTo>
                    <a:lnTo>
                      <a:pt x="0" y="58"/>
                    </a:lnTo>
                    <a:lnTo>
                      <a:pt x="0" y="59"/>
                    </a:lnTo>
                    <a:lnTo>
                      <a:pt x="3" y="60"/>
                    </a:lnTo>
                    <a:lnTo>
                      <a:pt x="7" y="63"/>
                    </a:lnTo>
                    <a:lnTo>
                      <a:pt x="8" y="63"/>
                    </a:lnTo>
                    <a:lnTo>
                      <a:pt x="9" y="63"/>
                    </a:lnTo>
                    <a:lnTo>
                      <a:pt x="10" y="61"/>
                    </a:lnTo>
                    <a:lnTo>
                      <a:pt x="11" y="58"/>
                    </a:lnTo>
                    <a:lnTo>
                      <a:pt x="16" y="54"/>
                    </a:lnTo>
                    <a:lnTo>
                      <a:pt x="16" y="56"/>
                    </a:lnTo>
                    <a:lnTo>
                      <a:pt x="17" y="58"/>
                    </a:lnTo>
                    <a:lnTo>
                      <a:pt x="18" y="62"/>
                    </a:lnTo>
                    <a:lnTo>
                      <a:pt x="17" y="67"/>
                    </a:lnTo>
                    <a:lnTo>
                      <a:pt x="18" y="69"/>
                    </a:lnTo>
                    <a:lnTo>
                      <a:pt x="16" y="74"/>
                    </a:lnTo>
                    <a:lnTo>
                      <a:pt x="14" y="76"/>
                    </a:lnTo>
                    <a:lnTo>
                      <a:pt x="14" y="76"/>
                    </a:lnTo>
                    <a:lnTo>
                      <a:pt x="15" y="82"/>
                    </a:lnTo>
                    <a:lnTo>
                      <a:pt x="11" y="83"/>
                    </a:lnTo>
                    <a:lnTo>
                      <a:pt x="9" y="85"/>
                    </a:lnTo>
                    <a:lnTo>
                      <a:pt x="9" y="87"/>
                    </a:lnTo>
                    <a:lnTo>
                      <a:pt x="11" y="87"/>
                    </a:lnTo>
                    <a:lnTo>
                      <a:pt x="16" y="85"/>
                    </a:lnTo>
                    <a:lnTo>
                      <a:pt x="17" y="88"/>
                    </a:lnTo>
                    <a:lnTo>
                      <a:pt x="22" y="89"/>
                    </a:lnTo>
                    <a:lnTo>
                      <a:pt x="25" y="90"/>
                    </a:lnTo>
                    <a:lnTo>
                      <a:pt x="29" y="96"/>
                    </a:lnTo>
                    <a:lnTo>
                      <a:pt x="30" y="96"/>
                    </a:lnTo>
                    <a:lnTo>
                      <a:pt x="32" y="94"/>
                    </a:lnTo>
                    <a:lnTo>
                      <a:pt x="45" y="69"/>
                    </a:lnTo>
                    <a:lnTo>
                      <a:pt x="47" y="67"/>
                    </a:lnTo>
                    <a:lnTo>
                      <a:pt x="63" y="62"/>
                    </a:lnTo>
                    <a:lnTo>
                      <a:pt x="70" y="58"/>
                    </a:lnTo>
                    <a:lnTo>
                      <a:pt x="81" y="48"/>
                    </a:lnTo>
                    <a:lnTo>
                      <a:pt x="84" y="38"/>
                    </a:lnTo>
                    <a:lnTo>
                      <a:pt x="88" y="37"/>
                    </a:lnTo>
                    <a:lnTo>
                      <a:pt x="88" y="37"/>
                    </a:lnTo>
                    <a:lnTo>
                      <a:pt x="89" y="33"/>
                    </a:lnTo>
                    <a:lnTo>
                      <a:pt x="88" y="31"/>
                    </a:lnTo>
                    <a:lnTo>
                      <a:pt x="85" y="25"/>
                    </a:lnTo>
                    <a:lnTo>
                      <a:pt x="85" y="23"/>
                    </a:lnTo>
                    <a:lnTo>
                      <a:pt x="84" y="22"/>
                    </a:lnTo>
                    <a:lnTo>
                      <a:pt x="82" y="2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4" name="Freeform 228">
                <a:extLst>
                  <a:ext uri="{FF2B5EF4-FFF2-40B4-BE49-F238E27FC236}">
                    <a16:creationId xmlns:a16="http://schemas.microsoft.com/office/drawing/2014/main" id="{309ECDBD-FD1D-7163-07D7-BFE80F593E61}"/>
                  </a:ext>
                </a:extLst>
              </p:cNvPr>
              <p:cNvSpPr/>
              <p:nvPr/>
            </p:nvSpPr>
            <p:spPr bwMode="auto">
              <a:xfrm>
                <a:off x="1514476" y="4679951"/>
                <a:ext cx="315913" cy="452438"/>
              </a:xfrm>
              <a:custGeom>
                <a:avLst/>
                <a:gdLst>
                  <a:gd name="T0" fmla="*/ 198 w 199"/>
                  <a:gd name="T1" fmla="*/ 255 h 285"/>
                  <a:gd name="T2" fmla="*/ 195 w 199"/>
                  <a:gd name="T3" fmla="*/ 236 h 285"/>
                  <a:gd name="T4" fmla="*/ 197 w 199"/>
                  <a:gd name="T5" fmla="*/ 224 h 285"/>
                  <a:gd name="T6" fmla="*/ 197 w 199"/>
                  <a:gd name="T7" fmla="*/ 193 h 285"/>
                  <a:gd name="T8" fmla="*/ 183 w 199"/>
                  <a:gd name="T9" fmla="*/ 168 h 285"/>
                  <a:gd name="T10" fmla="*/ 173 w 199"/>
                  <a:gd name="T11" fmla="*/ 170 h 285"/>
                  <a:gd name="T12" fmla="*/ 168 w 199"/>
                  <a:gd name="T13" fmla="*/ 148 h 285"/>
                  <a:gd name="T14" fmla="*/ 166 w 199"/>
                  <a:gd name="T15" fmla="*/ 147 h 285"/>
                  <a:gd name="T16" fmla="*/ 141 w 199"/>
                  <a:gd name="T17" fmla="*/ 147 h 285"/>
                  <a:gd name="T18" fmla="*/ 127 w 199"/>
                  <a:gd name="T19" fmla="*/ 137 h 285"/>
                  <a:gd name="T20" fmla="*/ 115 w 199"/>
                  <a:gd name="T21" fmla="*/ 116 h 285"/>
                  <a:gd name="T22" fmla="*/ 117 w 199"/>
                  <a:gd name="T23" fmla="*/ 105 h 285"/>
                  <a:gd name="T24" fmla="*/ 126 w 199"/>
                  <a:gd name="T25" fmla="*/ 98 h 285"/>
                  <a:gd name="T26" fmla="*/ 127 w 199"/>
                  <a:gd name="T27" fmla="*/ 83 h 285"/>
                  <a:gd name="T28" fmla="*/ 136 w 199"/>
                  <a:gd name="T29" fmla="*/ 73 h 285"/>
                  <a:gd name="T30" fmla="*/ 152 w 199"/>
                  <a:gd name="T31" fmla="*/ 66 h 285"/>
                  <a:gd name="T32" fmla="*/ 168 w 199"/>
                  <a:gd name="T33" fmla="*/ 60 h 285"/>
                  <a:gd name="T34" fmla="*/ 175 w 199"/>
                  <a:gd name="T35" fmla="*/ 64 h 285"/>
                  <a:gd name="T36" fmla="*/ 175 w 199"/>
                  <a:gd name="T37" fmla="*/ 61 h 285"/>
                  <a:gd name="T38" fmla="*/ 165 w 199"/>
                  <a:gd name="T39" fmla="*/ 54 h 285"/>
                  <a:gd name="T40" fmla="*/ 170 w 199"/>
                  <a:gd name="T41" fmla="*/ 36 h 285"/>
                  <a:gd name="T42" fmla="*/ 161 w 199"/>
                  <a:gd name="T43" fmla="*/ 32 h 285"/>
                  <a:gd name="T44" fmla="*/ 144 w 199"/>
                  <a:gd name="T45" fmla="*/ 35 h 285"/>
                  <a:gd name="T46" fmla="*/ 132 w 199"/>
                  <a:gd name="T47" fmla="*/ 36 h 285"/>
                  <a:gd name="T48" fmla="*/ 126 w 199"/>
                  <a:gd name="T49" fmla="*/ 27 h 285"/>
                  <a:gd name="T50" fmla="*/ 120 w 199"/>
                  <a:gd name="T51" fmla="*/ 17 h 285"/>
                  <a:gd name="T52" fmla="*/ 108 w 199"/>
                  <a:gd name="T53" fmla="*/ 7 h 285"/>
                  <a:gd name="T54" fmla="*/ 94 w 199"/>
                  <a:gd name="T55" fmla="*/ 0 h 285"/>
                  <a:gd name="T56" fmla="*/ 96 w 199"/>
                  <a:gd name="T57" fmla="*/ 14 h 285"/>
                  <a:gd name="T58" fmla="*/ 78 w 199"/>
                  <a:gd name="T59" fmla="*/ 35 h 285"/>
                  <a:gd name="T60" fmla="*/ 40 w 199"/>
                  <a:gd name="T61" fmla="*/ 72 h 285"/>
                  <a:gd name="T62" fmla="*/ 26 w 199"/>
                  <a:gd name="T63" fmla="*/ 67 h 285"/>
                  <a:gd name="T64" fmla="*/ 14 w 199"/>
                  <a:gd name="T65" fmla="*/ 65 h 285"/>
                  <a:gd name="T66" fmla="*/ 17 w 199"/>
                  <a:gd name="T67" fmla="*/ 53 h 285"/>
                  <a:gd name="T68" fmla="*/ 2 w 199"/>
                  <a:gd name="T69" fmla="*/ 64 h 285"/>
                  <a:gd name="T70" fmla="*/ 2 w 199"/>
                  <a:gd name="T71" fmla="*/ 73 h 285"/>
                  <a:gd name="T72" fmla="*/ 4 w 199"/>
                  <a:gd name="T73" fmla="*/ 80 h 285"/>
                  <a:gd name="T74" fmla="*/ 1 w 199"/>
                  <a:gd name="T75" fmla="*/ 90 h 285"/>
                  <a:gd name="T76" fmla="*/ 10 w 199"/>
                  <a:gd name="T77" fmla="*/ 98 h 285"/>
                  <a:gd name="T78" fmla="*/ 25 w 199"/>
                  <a:gd name="T79" fmla="*/ 107 h 285"/>
                  <a:gd name="T80" fmla="*/ 37 w 199"/>
                  <a:gd name="T81" fmla="*/ 122 h 285"/>
                  <a:gd name="T82" fmla="*/ 44 w 199"/>
                  <a:gd name="T83" fmla="*/ 139 h 285"/>
                  <a:gd name="T84" fmla="*/ 52 w 199"/>
                  <a:gd name="T85" fmla="*/ 153 h 285"/>
                  <a:gd name="T86" fmla="*/ 60 w 199"/>
                  <a:gd name="T87" fmla="*/ 168 h 285"/>
                  <a:gd name="T88" fmla="*/ 67 w 199"/>
                  <a:gd name="T89" fmla="*/ 177 h 285"/>
                  <a:gd name="T90" fmla="*/ 74 w 199"/>
                  <a:gd name="T91" fmla="*/ 188 h 285"/>
                  <a:gd name="T92" fmla="*/ 86 w 199"/>
                  <a:gd name="T93" fmla="*/ 209 h 285"/>
                  <a:gd name="T94" fmla="*/ 83 w 199"/>
                  <a:gd name="T95" fmla="*/ 217 h 285"/>
                  <a:gd name="T96" fmla="*/ 88 w 199"/>
                  <a:gd name="T97" fmla="*/ 222 h 285"/>
                  <a:gd name="T98" fmla="*/ 100 w 199"/>
                  <a:gd name="T99" fmla="*/ 233 h 285"/>
                  <a:gd name="T100" fmla="*/ 107 w 199"/>
                  <a:gd name="T101" fmla="*/ 238 h 285"/>
                  <a:gd name="T102" fmla="*/ 115 w 199"/>
                  <a:gd name="T103" fmla="*/ 242 h 285"/>
                  <a:gd name="T104" fmla="*/ 125 w 199"/>
                  <a:gd name="T105" fmla="*/ 250 h 285"/>
                  <a:gd name="T106" fmla="*/ 138 w 199"/>
                  <a:gd name="T107" fmla="*/ 255 h 285"/>
                  <a:gd name="T108" fmla="*/ 148 w 199"/>
                  <a:gd name="T109" fmla="*/ 260 h 285"/>
                  <a:gd name="T110" fmla="*/ 160 w 199"/>
                  <a:gd name="T111" fmla="*/ 268 h 285"/>
                  <a:gd name="T112" fmla="*/ 163 w 199"/>
                  <a:gd name="T113" fmla="*/ 275 h 285"/>
                  <a:gd name="T114" fmla="*/ 178 w 199"/>
                  <a:gd name="T115" fmla="*/ 285 h 285"/>
                  <a:gd name="T116" fmla="*/ 190 w 199"/>
                  <a:gd name="T117" fmla="*/ 279 h 285"/>
                  <a:gd name="T118" fmla="*/ 191 w 199"/>
                  <a:gd name="T119" fmla="*/ 27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99" h="285">
                    <a:moveTo>
                      <a:pt x="189" y="268"/>
                    </a:moveTo>
                    <a:lnTo>
                      <a:pt x="191" y="262"/>
                    </a:lnTo>
                    <a:lnTo>
                      <a:pt x="196" y="260"/>
                    </a:lnTo>
                    <a:lnTo>
                      <a:pt x="198" y="255"/>
                    </a:lnTo>
                    <a:lnTo>
                      <a:pt x="198" y="253"/>
                    </a:lnTo>
                    <a:lnTo>
                      <a:pt x="194" y="242"/>
                    </a:lnTo>
                    <a:lnTo>
                      <a:pt x="196" y="240"/>
                    </a:lnTo>
                    <a:lnTo>
                      <a:pt x="195" y="236"/>
                    </a:lnTo>
                    <a:lnTo>
                      <a:pt x="195" y="234"/>
                    </a:lnTo>
                    <a:lnTo>
                      <a:pt x="194" y="231"/>
                    </a:lnTo>
                    <a:lnTo>
                      <a:pt x="196" y="228"/>
                    </a:lnTo>
                    <a:lnTo>
                      <a:pt x="197" y="224"/>
                    </a:lnTo>
                    <a:lnTo>
                      <a:pt x="196" y="214"/>
                    </a:lnTo>
                    <a:lnTo>
                      <a:pt x="195" y="210"/>
                    </a:lnTo>
                    <a:lnTo>
                      <a:pt x="197" y="204"/>
                    </a:lnTo>
                    <a:lnTo>
                      <a:pt x="197" y="193"/>
                    </a:lnTo>
                    <a:lnTo>
                      <a:pt x="199" y="190"/>
                    </a:lnTo>
                    <a:lnTo>
                      <a:pt x="199" y="188"/>
                    </a:lnTo>
                    <a:lnTo>
                      <a:pt x="185" y="169"/>
                    </a:lnTo>
                    <a:lnTo>
                      <a:pt x="183" y="168"/>
                    </a:lnTo>
                    <a:lnTo>
                      <a:pt x="182" y="168"/>
                    </a:lnTo>
                    <a:lnTo>
                      <a:pt x="178" y="168"/>
                    </a:lnTo>
                    <a:lnTo>
                      <a:pt x="176" y="169"/>
                    </a:lnTo>
                    <a:lnTo>
                      <a:pt x="173" y="170"/>
                    </a:lnTo>
                    <a:lnTo>
                      <a:pt x="169" y="168"/>
                    </a:lnTo>
                    <a:lnTo>
                      <a:pt x="169" y="163"/>
                    </a:lnTo>
                    <a:lnTo>
                      <a:pt x="168" y="154"/>
                    </a:lnTo>
                    <a:lnTo>
                      <a:pt x="168" y="148"/>
                    </a:lnTo>
                    <a:lnTo>
                      <a:pt x="170" y="147"/>
                    </a:lnTo>
                    <a:lnTo>
                      <a:pt x="170" y="145"/>
                    </a:lnTo>
                    <a:lnTo>
                      <a:pt x="170" y="145"/>
                    </a:lnTo>
                    <a:lnTo>
                      <a:pt x="166" y="147"/>
                    </a:lnTo>
                    <a:lnTo>
                      <a:pt x="159" y="153"/>
                    </a:lnTo>
                    <a:lnTo>
                      <a:pt x="149" y="153"/>
                    </a:lnTo>
                    <a:lnTo>
                      <a:pt x="142" y="152"/>
                    </a:lnTo>
                    <a:lnTo>
                      <a:pt x="141" y="147"/>
                    </a:lnTo>
                    <a:lnTo>
                      <a:pt x="138" y="143"/>
                    </a:lnTo>
                    <a:lnTo>
                      <a:pt x="134" y="143"/>
                    </a:lnTo>
                    <a:lnTo>
                      <a:pt x="122" y="144"/>
                    </a:lnTo>
                    <a:lnTo>
                      <a:pt x="127" y="137"/>
                    </a:lnTo>
                    <a:lnTo>
                      <a:pt x="119" y="126"/>
                    </a:lnTo>
                    <a:lnTo>
                      <a:pt x="115" y="122"/>
                    </a:lnTo>
                    <a:lnTo>
                      <a:pt x="116" y="118"/>
                    </a:lnTo>
                    <a:lnTo>
                      <a:pt x="115" y="116"/>
                    </a:lnTo>
                    <a:lnTo>
                      <a:pt x="117" y="112"/>
                    </a:lnTo>
                    <a:lnTo>
                      <a:pt x="117" y="110"/>
                    </a:lnTo>
                    <a:lnTo>
                      <a:pt x="116" y="108"/>
                    </a:lnTo>
                    <a:lnTo>
                      <a:pt x="117" y="105"/>
                    </a:lnTo>
                    <a:lnTo>
                      <a:pt x="118" y="102"/>
                    </a:lnTo>
                    <a:lnTo>
                      <a:pt x="123" y="98"/>
                    </a:lnTo>
                    <a:lnTo>
                      <a:pt x="125" y="100"/>
                    </a:lnTo>
                    <a:lnTo>
                      <a:pt x="126" y="98"/>
                    </a:lnTo>
                    <a:lnTo>
                      <a:pt x="125" y="96"/>
                    </a:lnTo>
                    <a:lnTo>
                      <a:pt x="124" y="90"/>
                    </a:lnTo>
                    <a:lnTo>
                      <a:pt x="129" y="86"/>
                    </a:lnTo>
                    <a:lnTo>
                      <a:pt x="127" y="83"/>
                    </a:lnTo>
                    <a:lnTo>
                      <a:pt x="129" y="81"/>
                    </a:lnTo>
                    <a:lnTo>
                      <a:pt x="129" y="76"/>
                    </a:lnTo>
                    <a:lnTo>
                      <a:pt x="132" y="75"/>
                    </a:lnTo>
                    <a:lnTo>
                      <a:pt x="136" y="73"/>
                    </a:lnTo>
                    <a:lnTo>
                      <a:pt x="139" y="70"/>
                    </a:lnTo>
                    <a:lnTo>
                      <a:pt x="141" y="70"/>
                    </a:lnTo>
                    <a:lnTo>
                      <a:pt x="142" y="67"/>
                    </a:lnTo>
                    <a:lnTo>
                      <a:pt x="152" y="66"/>
                    </a:lnTo>
                    <a:lnTo>
                      <a:pt x="161" y="63"/>
                    </a:lnTo>
                    <a:lnTo>
                      <a:pt x="162" y="59"/>
                    </a:lnTo>
                    <a:lnTo>
                      <a:pt x="165" y="60"/>
                    </a:lnTo>
                    <a:lnTo>
                      <a:pt x="168" y="60"/>
                    </a:lnTo>
                    <a:lnTo>
                      <a:pt x="169" y="60"/>
                    </a:lnTo>
                    <a:lnTo>
                      <a:pt x="174" y="63"/>
                    </a:lnTo>
                    <a:lnTo>
                      <a:pt x="174" y="64"/>
                    </a:lnTo>
                    <a:lnTo>
                      <a:pt x="175" y="64"/>
                    </a:lnTo>
                    <a:lnTo>
                      <a:pt x="175" y="63"/>
                    </a:lnTo>
                    <a:lnTo>
                      <a:pt x="175" y="63"/>
                    </a:lnTo>
                    <a:lnTo>
                      <a:pt x="175" y="61"/>
                    </a:lnTo>
                    <a:lnTo>
                      <a:pt x="175" y="61"/>
                    </a:lnTo>
                    <a:lnTo>
                      <a:pt x="175" y="59"/>
                    </a:lnTo>
                    <a:lnTo>
                      <a:pt x="173" y="57"/>
                    </a:lnTo>
                    <a:lnTo>
                      <a:pt x="165" y="58"/>
                    </a:lnTo>
                    <a:lnTo>
                      <a:pt x="165" y="54"/>
                    </a:lnTo>
                    <a:lnTo>
                      <a:pt x="174" y="37"/>
                    </a:lnTo>
                    <a:lnTo>
                      <a:pt x="174" y="37"/>
                    </a:lnTo>
                    <a:lnTo>
                      <a:pt x="172" y="38"/>
                    </a:lnTo>
                    <a:lnTo>
                      <a:pt x="170" y="36"/>
                    </a:lnTo>
                    <a:lnTo>
                      <a:pt x="167" y="35"/>
                    </a:lnTo>
                    <a:lnTo>
                      <a:pt x="165" y="35"/>
                    </a:lnTo>
                    <a:lnTo>
                      <a:pt x="163" y="32"/>
                    </a:lnTo>
                    <a:lnTo>
                      <a:pt x="161" y="32"/>
                    </a:lnTo>
                    <a:lnTo>
                      <a:pt x="156" y="35"/>
                    </a:lnTo>
                    <a:lnTo>
                      <a:pt x="152" y="34"/>
                    </a:lnTo>
                    <a:lnTo>
                      <a:pt x="148" y="32"/>
                    </a:lnTo>
                    <a:lnTo>
                      <a:pt x="144" y="35"/>
                    </a:lnTo>
                    <a:lnTo>
                      <a:pt x="141" y="36"/>
                    </a:lnTo>
                    <a:lnTo>
                      <a:pt x="138" y="36"/>
                    </a:lnTo>
                    <a:lnTo>
                      <a:pt x="134" y="36"/>
                    </a:lnTo>
                    <a:lnTo>
                      <a:pt x="132" y="36"/>
                    </a:lnTo>
                    <a:lnTo>
                      <a:pt x="127" y="35"/>
                    </a:lnTo>
                    <a:lnTo>
                      <a:pt x="126" y="31"/>
                    </a:lnTo>
                    <a:lnTo>
                      <a:pt x="127" y="30"/>
                    </a:lnTo>
                    <a:lnTo>
                      <a:pt x="126" y="27"/>
                    </a:lnTo>
                    <a:lnTo>
                      <a:pt x="124" y="27"/>
                    </a:lnTo>
                    <a:lnTo>
                      <a:pt x="123" y="25"/>
                    </a:lnTo>
                    <a:lnTo>
                      <a:pt x="123" y="22"/>
                    </a:lnTo>
                    <a:lnTo>
                      <a:pt x="120" y="17"/>
                    </a:lnTo>
                    <a:lnTo>
                      <a:pt x="113" y="15"/>
                    </a:lnTo>
                    <a:lnTo>
                      <a:pt x="110" y="15"/>
                    </a:lnTo>
                    <a:lnTo>
                      <a:pt x="108" y="9"/>
                    </a:lnTo>
                    <a:lnTo>
                      <a:pt x="108" y="7"/>
                    </a:lnTo>
                    <a:lnTo>
                      <a:pt x="104" y="3"/>
                    </a:lnTo>
                    <a:lnTo>
                      <a:pt x="103" y="2"/>
                    </a:lnTo>
                    <a:lnTo>
                      <a:pt x="94" y="0"/>
                    </a:lnTo>
                    <a:lnTo>
                      <a:pt x="94" y="0"/>
                    </a:lnTo>
                    <a:lnTo>
                      <a:pt x="94" y="0"/>
                    </a:lnTo>
                    <a:lnTo>
                      <a:pt x="97" y="7"/>
                    </a:lnTo>
                    <a:lnTo>
                      <a:pt x="97" y="9"/>
                    </a:lnTo>
                    <a:lnTo>
                      <a:pt x="96" y="14"/>
                    </a:lnTo>
                    <a:lnTo>
                      <a:pt x="95" y="16"/>
                    </a:lnTo>
                    <a:lnTo>
                      <a:pt x="93" y="16"/>
                    </a:lnTo>
                    <a:lnTo>
                      <a:pt x="88" y="25"/>
                    </a:lnTo>
                    <a:lnTo>
                      <a:pt x="78" y="35"/>
                    </a:lnTo>
                    <a:lnTo>
                      <a:pt x="71" y="41"/>
                    </a:lnTo>
                    <a:lnTo>
                      <a:pt x="54" y="45"/>
                    </a:lnTo>
                    <a:lnTo>
                      <a:pt x="52" y="46"/>
                    </a:lnTo>
                    <a:lnTo>
                      <a:pt x="40" y="72"/>
                    </a:lnTo>
                    <a:lnTo>
                      <a:pt x="37" y="74"/>
                    </a:lnTo>
                    <a:lnTo>
                      <a:pt x="33" y="74"/>
                    </a:lnTo>
                    <a:lnTo>
                      <a:pt x="29" y="68"/>
                    </a:lnTo>
                    <a:lnTo>
                      <a:pt x="26" y="67"/>
                    </a:lnTo>
                    <a:lnTo>
                      <a:pt x="22" y="66"/>
                    </a:lnTo>
                    <a:lnTo>
                      <a:pt x="21" y="65"/>
                    </a:lnTo>
                    <a:lnTo>
                      <a:pt x="17" y="66"/>
                    </a:lnTo>
                    <a:lnTo>
                      <a:pt x="14" y="65"/>
                    </a:lnTo>
                    <a:lnTo>
                      <a:pt x="13" y="61"/>
                    </a:lnTo>
                    <a:lnTo>
                      <a:pt x="16" y="57"/>
                    </a:lnTo>
                    <a:lnTo>
                      <a:pt x="18" y="56"/>
                    </a:lnTo>
                    <a:lnTo>
                      <a:pt x="17" y="53"/>
                    </a:lnTo>
                    <a:lnTo>
                      <a:pt x="17" y="53"/>
                    </a:lnTo>
                    <a:lnTo>
                      <a:pt x="10" y="57"/>
                    </a:lnTo>
                    <a:lnTo>
                      <a:pt x="7" y="59"/>
                    </a:lnTo>
                    <a:lnTo>
                      <a:pt x="2" y="64"/>
                    </a:lnTo>
                    <a:lnTo>
                      <a:pt x="1" y="67"/>
                    </a:lnTo>
                    <a:lnTo>
                      <a:pt x="0" y="70"/>
                    </a:lnTo>
                    <a:lnTo>
                      <a:pt x="0" y="71"/>
                    </a:lnTo>
                    <a:lnTo>
                      <a:pt x="2" y="73"/>
                    </a:lnTo>
                    <a:lnTo>
                      <a:pt x="3" y="76"/>
                    </a:lnTo>
                    <a:lnTo>
                      <a:pt x="1" y="78"/>
                    </a:lnTo>
                    <a:lnTo>
                      <a:pt x="1" y="78"/>
                    </a:lnTo>
                    <a:lnTo>
                      <a:pt x="4" y="80"/>
                    </a:lnTo>
                    <a:lnTo>
                      <a:pt x="7" y="85"/>
                    </a:lnTo>
                    <a:lnTo>
                      <a:pt x="6" y="89"/>
                    </a:lnTo>
                    <a:lnTo>
                      <a:pt x="3" y="89"/>
                    </a:lnTo>
                    <a:lnTo>
                      <a:pt x="1" y="90"/>
                    </a:lnTo>
                    <a:lnTo>
                      <a:pt x="1" y="92"/>
                    </a:lnTo>
                    <a:lnTo>
                      <a:pt x="2" y="93"/>
                    </a:lnTo>
                    <a:lnTo>
                      <a:pt x="6" y="94"/>
                    </a:lnTo>
                    <a:lnTo>
                      <a:pt x="10" y="98"/>
                    </a:lnTo>
                    <a:lnTo>
                      <a:pt x="15" y="98"/>
                    </a:lnTo>
                    <a:lnTo>
                      <a:pt x="21" y="103"/>
                    </a:lnTo>
                    <a:lnTo>
                      <a:pt x="24" y="103"/>
                    </a:lnTo>
                    <a:lnTo>
                      <a:pt x="25" y="107"/>
                    </a:lnTo>
                    <a:lnTo>
                      <a:pt x="29" y="111"/>
                    </a:lnTo>
                    <a:lnTo>
                      <a:pt x="29" y="116"/>
                    </a:lnTo>
                    <a:lnTo>
                      <a:pt x="31" y="118"/>
                    </a:lnTo>
                    <a:lnTo>
                      <a:pt x="37" y="122"/>
                    </a:lnTo>
                    <a:lnTo>
                      <a:pt x="40" y="126"/>
                    </a:lnTo>
                    <a:lnTo>
                      <a:pt x="42" y="131"/>
                    </a:lnTo>
                    <a:lnTo>
                      <a:pt x="43" y="134"/>
                    </a:lnTo>
                    <a:lnTo>
                      <a:pt x="44" y="139"/>
                    </a:lnTo>
                    <a:lnTo>
                      <a:pt x="45" y="141"/>
                    </a:lnTo>
                    <a:lnTo>
                      <a:pt x="47" y="143"/>
                    </a:lnTo>
                    <a:lnTo>
                      <a:pt x="51" y="148"/>
                    </a:lnTo>
                    <a:lnTo>
                      <a:pt x="52" y="153"/>
                    </a:lnTo>
                    <a:lnTo>
                      <a:pt x="51" y="154"/>
                    </a:lnTo>
                    <a:lnTo>
                      <a:pt x="53" y="159"/>
                    </a:lnTo>
                    <a:lnTo>
                      <a:pt x="58" y="165"/>
                    </a:lnTo>
                    <a:lnTo>
                      <a:pt x="60" y="168"/>
                    </a:lnTo>
                    <a:lnTo>
                      <a:pt x="59" y="170"/>
                    </a:lnTo>
                    <a:lnTo>
                      <a:pt x="59" y="171"/>
                    </a:lnTo>
                    <a:lnTo>
                      <a:pt x="61" y="173"/>
                    </a:lnTo>
                    <a:lnTo>
                      <a:pt x="67" y="177"/>
                    </a:lnTo>
                    <a:lnTo>
                      <a:pt x="68" y="181"/>
                    </a:lnTo>
                    <a:lnTo>
                      <a:pt x="68" y="184"/>
                    </a:lnTo>
                    <a:lnTo>
                      <a:pt x="69" y="185"/>
                    </a:lnTo>
                    <a:lnTo>
                      <a:pt x="74" y="188"/>
                    </a:lnTo>
                    <a:lnTo>
                      <a:pt x="75" y="191"/>
                    </a:lnTo>
                    <a:lnTo>
                      <a:pt x="80" y="198"/>
                    </a:lnTo>
                    <a:lnTo>
                      <a:pt x="81" y="202"/>
                    </a:lnTo>
                    <a:lnTo>
                      <a:pt x="86" y="209"/>
                    </a:lnTo>
                    <a:lnTo>
                      <a:pt x="86" y="213"/>
                    </a:lnTo>
                    <a:lnTo>
                      <a:pt x="83" y="214"/>
                    </a:lnTo>
                    <a:lnTo>
                      <a:pt x="83" y="216"/>
                    </a:lnTo>
                    <a:lnTo>
                      <a:pt x="83" y="217"/>
                    </a:lnTo>
                    <a:lnTo>
                      <a:pt x="84" y="217"/>
                    </a:lnTo>
                    <a:lnTo>
                      <a:pt x="87" y="219"/>
                    </a:lnTo>
                    <a:lnTo>
                      <a:pt x="88" y="221"/>
                    </a:lnTo>
                    <a:lnTo>
                      <a:pt x="88" y="222"/>
                    </a:lnTo>
                    <a:lnTo>
                      <a:pt x="91" y="225"/>
                    </a:lnTo>
                    <a:lnTo>
                      <a:pt x="97" y="228"/>
                    </a:lnTo>
                    <a:lnTo>
                      <a:pt x="97" y="231"/>
                    </a:lnTo>
                    <a:lnTo>
                      <a:pt x="100" y="233"/>
                    </a:lnTo>
                    <a:lnTo>
                      <a:pt x="102" y="233"/>
                    </a:lnTo>
                    <a:lnTo>
                      <a:pt x="104" y="234"/>
                    </a:lnTo>
                    <a:lnTo>
                      <a:pt x="105" y="238"/>
                    </a:lnTo>
                    <a:lnTo>
                      <a:pt x="107" y="238"/>
                    </a:lnTo>
                    <a:lnTo>
                      <a:pt x="110" y="238"/>
                    </a:lnTo>
                    <a:lnTo>
                      <a:pt x="116" y="231"/>
                    </a:lnTo>
                    <a:lnTo>
                      <a:pt x="112" y="240"/>
                    </a:lnTo>
                    <a:lnTo>
                      <a:pt x="115" y="242"/>
                    </a:lnTo>
                    <a:lnTo>
                      <a:pt x="119" y="244"/>
                    </a:lnTo>
                    <a:lnTo>
                      <a:pt x="123" y="247"/>
                    </a:lnTo>
                    <a:lnTo>
                      <a:pt x="123" y="249"/>
                    </a:lnTo>
                    <a:lnTo>
                      <a:pt x="125" y="250"/>
                    </a:lnTo>
                    <a:lnTo>
                      <a:pt x="127" y="251"/>
                    </a:lnTo>
                    <a:lnTo>
                      <a:pt x="129" y="250"/>
                    </a:lnTo>
                    <a:lnTo>
                      <a:pt x="132" y="251"/>
                    </a:lnTo>
                    <a:lnTo>
                      <a:pt x="138" y="255"/>
                    </a:lnTo>
                    <a:lnTo>
                      <a:pt x="142" y="256"/>
                    </a:lnTo>
                    <a:lnTo>
                      <a:pt x="145" y="257"/>
                    </a:lnTo>
                    <a:lnTo>
                      <a:pt x="147" y="257"/>
                    </a:lnTo>
                    <a:lnTo>
                      <a:pt x="148" y="260"/>
                    </a:lnTo>
                    <a:lnTo>
                      <a:pt x="152" y="263"/>
                    </a:lnTo>
                    <a:lnTo>
                      <a:pt x="154" y="264"/>
                    </a:lnTo>
                    <a:lnTo>
                      <a:pt x="158" y="268"/>
                    </a:lnTo>
                    <a:lnTo>
                      <a:pt x="160" y="268"/>
                    </a:lnTo>
                    <a:lnTo>
                      <a:pt x="161" y="271"/>
                    </a:lnTo>
                    <a:lnTo>
                      <a:pt x="161" y="272"/>
                    </a:lnTo>
                    <a:lnTo>
                      <a:pt x="161" y="273"/>
                    </a:lnTo>
                    <a:lnTo>
                      <a:pt x="163" y="275"/>
                    </a:lnTo>
                    <a:lnTo>
                      <a:pt x="168" y="276"/>
                    </a:lnTo>
                    <a:lnTo>
                      <a:pt x="173" y="280"/>
                    </a:lnTo>
                    <a:lnTo>
                      <a:pt x="176" y="284"/>
                    </a:lnTo>
                    <a:lnTo>
                      <a:pt x="178" y="285"/>
                    </a:lnTo>
                    <a:lnTo>
                      <a:pt x="182" y="283"/>
                    </a:lnTo>
                    <a:lnTo>
                      <a:pt x="185" y="280"/>
                    </a:lnTo>
                    <a:lnTo>
                      <a:pt x="188" y="282"/>
                    </a:lnTo>
                    <a:lnTo>
                      <a:pt x="190" y="279"/>
                    </a:lnTo>
                    <a:lnTo>
                      <a:pt x="190" y="278"/>
                    </a:lnTo>
                    <a:lnTo>
                      <a:pt x="188" y="276"/>
                    </a:lnTo>
                    <a:lnTo>
                      <a:pt x="189" y="272"/>
                    </a:lnTo>
                    <a:lnTo>
                      <a:pt x="191" y="270"/>
                    </a:lnTo>
                    <a:lnTo>
                      <a:pt x="189" y="26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5" name="Freeform 229">
                <a:extLst>
                  <a:ext uri="{FF2B5EF4-FFF2-40B4-BE49-F238E27FC236}">
                    <a16:creationId xmlns:a16="http://schemas.microsoft.com/office/drawing/2014/main" id="{130CF6E4-B973-4A39-8301-657BED70EBF5}"/>
                  </a:ext>
                </a:extLst>
              </p:cNvPr>
              <p:cNvSpPr/>
              <p:nvPr/>
            </p:nvSpPr>
            <p:spPr bwMode="auto">
              <a:xfrm>
                <a:off x="1812926" y="4914901"/>
                <a:ext cx="303213" cy="333375"/>
              </a:xfrm>
              <a:custGeom>
                <a:avLst/>
                <a:gdLst>
                  <a:gd name="T0" fmla="*/ 59 w 191"/>
                  <a:gd name="T1" fmla="*/ 193 h 210"/>
                  <a:gd name="T2" fmla="*/ 72 w 191"/>
                  <a:gd name="T3" fmla="*/ 195 h 210"/>
                  <a:gd name="T4" fmla="*/ 83 w 191"/>
                  <a:gd name="T5" fmla="*/ 194 h 210"/>
                  <a:gd name="T6" fmla="*/ 90 w 191"/>
                  <a:gd name="T7" fmla="*/ 205 h 210"/>
                  <a:gd name="T8" fmla="*/ 91 w 191"/>
                  <a:gd name="T9" fmla="*/ 197 h 210"/>
                  <a:gd name="T10" fmla="*/ 112 w 191"/>
                  <a:gd name="T11" fmla="*/ 193 h 210"/>
                  <a:gd name="T12" fmla="*/ 119 w 191"/>
                  <a:gd name="T13" fmla="*/ 182 h 210"/>
                  <a:gd name="T14" fmla="*/ 117 w 191"/>
                  <a:gd name="T15" fmla="*/ 173 h 210"/>
                  <a:gd name="T16" fmla="*/ 125 w 191"/>
                  <a:gd name="T17" fmla="*/ 157 h 210"/>
                  <a:gd name="T18" fmla="*/ 169 w 191"/>
                  <a:gd name="T19" fmla="*/ 149 h 210"/>
                  <a:gd name="T20" fmla="*/ 183 w 191"/>
                  <a:gd name="T21" fmla="*/ 157 h 210"/>
                  <a:gd name="T22" fmla="*/ 191 w 191"/>
                  <a:gd name="T23" fmla="*/ 139 h 210"/>
                  <a:gd name="T24" fmla="*/ 175 w 191"/>
                  <a:gd name="T25" fmla="*/ 117 h 210"/>
                  <a:gd name="T26" fmla="*/ 146 w 191"/>
                  <a:gd name="T27" fmla="*/ 101 h 210"/>
                  <a:gd name="T28" fmla="*/ 142 w 191"/>
                  <a:gd name="T29" fmla="*/ 79 h 210"/>
                  <a:gd name="T30" fmla="*/ 141 w 191"/>
                  <a:gd name="T31" fmla="*/ 65 h 210"/>
                  <a:gd name="T32" fmla="*/ 122 w 191"/>
                  <a:gd name="T33" fmla="*/ 61 h 210"/>
                  <a:gd name="T34" fmla="*/ 113 w 191"/>
                  <a:gd name="T35" fmla="*/ 54 h 210"/>
                  <a:gd name="T36" fmla="*/ 100 w 191"/>
                  <a:gd name="T37" fmla="*/ 47 h 210"/>
                  <a:gd name="T38" fmla="*/ 84 w 191"/>
                  <a:gd name="T39" fmla="*/ 43 h 210"/>
                  <a:gd name="T40" fmla="*/ 73 w 191"/>
                  <a:gd name="T41" fmla="*/ 39 h 210"/>
                  <a:gd name="T42" fmla="*/ 65 w 191"/>
                  <a:gd name="T43" fmla="*/ 30 h 210"/>
                  <a:gd name="T44" fmla="*/ 61 w 191"/>
                  <a:gd name="T45" fmla="*/ 14 h 210"/>
                  <a:gd name="T46" fmla="*/ 61 w 191"/>
                  <a:gd name="T47" fmla="*/ 1 h 210"/>
                  <a:gd name="T48" fmla="*/ 54 w 191"/>
                  <a:gd name="T49" fmla="*/ 0 h 210"/>
                  <a:gd name="T50" fmla="*/ 42 w 191"/>
                  <a:gd name="T51" fmla="*/ 4 h 210"/>
                  <a:gd name="T52" fmla="*/ 26 w 191"/>
                  <a:gd name="T53" fmla="*/ 17 h 210"/>
                  <a:gd name="T54" fmla="*/ 17 w 191"/>
                  <a:gd name="T55" fmla="*/ 19 h 210"/>
                  <a:gd name="T56" fmla="*/ 0 w 191"/>
                  <a:gd name="T57" fmla="*/ 21 h 210"/>
                  <a:gd name="T58" fmla="*/ 11 w 191"/>
                  <a:gd name="T59" fmla="*/ 47 h 210"/>
                  <a:gd name="T60" fmla="*/ 10 w 191"/>
                  <a:gd name="T61" fmla="*/ 65 h 210"/>
                  <a:gd name="T62" fmla="*/ 8 w 191"/>
                  <a:gd name="T63" fmla="*/ 84 h 210"/>
                  <a:gd name="T64" fmla="*/ 10 w 191"/>
                  <a:gd name="T65" fmla="*/ 92 h 210"/>
                  <a:gd name="T66" fmla="*/ 13 w 191"/>
                  <a:gd name="T67" fmla="*/ 108 h 210"/>
                  <a:gd name="T68" fmla="*/ 4 w 191"/>
                  <a:gd name="T69" fmla="*/ 118 h 210"/>
                  <a:gd name="T70" fmla="*/ 7 w 191"/>
                  <a:gd name="T71" fmla="*/ 122 h 210"/>
                  <a:gd name="T72" fmla="*/ 14 w 191"/>
                  <a:gd name="T73" fmla="*/ 130 h 210"/>
                  <a:gd name="T74" fmla="*/ 14 w 191"/>
                  <a:gd name="T75" fmla="*/ 138 h 210"/>
                  <a:gd name="T76" fmla="*/ 24 w 191"/>
                  <a:gd name="T77" fmla="*/ 152 h 210"/>
                  <a:gd name="T78" fmla="*/ 24 w 191"/>
                  <a:gd name="T79" fmla="*/ 163 h 210"/>
                  <a:gd name="T80" fmla="*/ 30 w 191"/>
                  <a:gd name="T81" fmla="*/ 180 h 210"/>
                  <a:gd name="T82" fmla="*/ 45 w 191"/>
                  <a:gd name="T83" fmla="*/ 208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91" h="210">
                    <a:moveTo>
                      <a:pt x="50" y="205"/>
                    </a:moveTo>
                    <a:lnTo>
                      <a:pt x="52" y="200"/>
                    </a:lnTo>
                    <a:lnTo>
                      <a:pt x="59" y="193"/>
                    </a:lnTo>
                    <a:lnTo>
                      <a:pt x="64" y="191"/>
                    </a:lnTo>
                    <a:lnTo>
                      <a:pt x="67" y="195"/>
                    </a:lnTo>
                    <a:lnTo>
                      <a:pt x="72" y="195"/>
                    </a:lnTo>
                    <a:lnTo>
                      <a:pt x="74" y="194"/>
                    </a:lnTo>
                    <a:lnTo>
                      <a:pt x="77" y="195"/>
                    </a:lnTo>
                    <a:lnTo>
                      <a:pt x="83" y="194"/>
                    </a:lnTo>
                    <a:lnTo>
                      <a:pt x="87" y="194"/>
                    </a:lnTo>
                    <a:lnTo>
                      <a:pt x="88" y="200"/>
                    </a:lnTo>
                    <a:lnTo>
                      <a:pt x="90" y="205"/>
                    </a:lnTo>
                    <a:lnTo>
                      <a:pt x="90" y="203"/>
                    </a:lnTo>
                    <a:lnTo>
                      <a:pt x="91" y="200"/>
                    </a:lnTo>
                    <a:lnTo>
                      <a:pt x="91" y="197"/>
                    </a:lnTo>
                    <a:lnTo>
                      <a:pt x="95" y="193"/>
                    </a:lnTo>
                    <a:lnTo>
                      <a:pt x="104" y="193"/>
                    </a:lnTo>
                    <a:lnTo>
                      <a:pt x="112" y="193"/>
                    </a:lnTo>
                    <a:lnTo>
                      <a:pt x="115" y="194"/>
                    </a:lnTo>
                    <a:lnTo>
                      <a:pt x="116" y="191"/>
                    </a:lnTo>
                    <a:lnTo>
                      <a:pt x="119" y="182"/>
                    </a:lnTo>
                    <a:lnTo>
                      <a:pt x="119" y="179"/>
                    </a:lnTo>
                    <a:lnTo>
                      <a:pt x="119" y="175"/>
                    </a:lnTo>
                    <a:lnTo>
                      <a:pt x="117" y="173"/>
                    </a:lnTo>
                    <a:lnTo>
                      <a:pt x="123" y="165"/>
                    </a:lnTo>
                    <a:lnTo>
                      <a:pt x="125" y="159"/>
                    </a:lnTo>
                    <a:lnTo>
                      <a:pt x="125" y="157"/>
                    </a:lnTo>
                    <a:lnTo>
                      <a:pt x="129" y="153"/>
                    </a:lnTo>
                    <a:lnTo>
                      <a:pt x="151" y="147"/>
                    </a:lnTo>
                    <a:lnTo>
                      <a:pt x="169" y="149"/>
                    </a:lnTo>
                    <a:lnTo>
                      <a:pt x="180" y="156"/>
                    </a:lnTo>
                    <a:lnTo>
                      <a:pt x="182" y="156"/>
                    </a:lnTo>
                    <a:lnTo>
                      <a:pt x="183" y="157"/>
                    </a:lnTo>
                    <a:lnTo>
                      <a:pt x="184" y="156"/>
                    </a:lnTo>
                    <a:lnTo>
                      <a:pt x="183" y="154"/>
                    </a:lnTo>
                    <a:lnTo>
                      <a:pt x="191" y="139"/>
                    </a:lnTo>
                    <a:lnTo>
                      <a:pt x="191" y="132"/>
                    </a:lnTo>
                    <a:lnTo>
                      <a:pt x="183" y="118"/>
                    </a:lnTo>
                    <a:lnTo>
                      <a:pt x="175" y="117"/>
                    </a:lnTo>
                    <a:lnTo>
                      <a:pt x="175" y="109"/>
                    </a:lnTo>
                    <a:lnTo>
                      <a:pt x="174" y="101"/>
                    </a:lnTo>
                    <a:lnTo>
                      <a:pt x="146" y="101"/>
                    </a:lnTo>
                    <a:lnTo>
                      <a:pt x="147" y="93"/>
                    </a:lnTo>
                    <a:lnTo>
                      <a:pt x="140" y="84"/>
                    </a:lnTo>
                    <a:lnTo>
                      <a:pt x="142" y="79"/>
                    </a:lnTo>
                    <a:lnTo>
                      <a:pt x="141" y="74"/>
                    </a:lnTo>
                    <a:lnTo>
                      <a:pt x="142" y="68"/>
                    </a:lnTo>
                    <a:lnTo>
                      <a:pt x="141" y="65"/>
                    </a:lnTo>
                    <a:lnTo>
                      <a:pt x="135" y="62"/>
                    </a:lnTo>
                    <a:lnTo>
                      <a:pt x="126" y="63"/>
                    </a:lnTo>
                    <a:lnTo>
                      <a:pt x="122" y="61"/>
                    </a:lnTo>
                    <a:lnTo>
                      <a:pt x="118" y="59"/>
                    </a:lnTo>
                    <a:lnTo>
                      <a:pt x="117" y="55"/>
                    </a:lnTo>
                    <a:lnTo>
                      <a:pt x="113" y="54"/>
                    </a:lnTo>
                    <a:lnTo>
                      <a:pt x="108" y="51"/>
                    </a:lnTo>
                    <a:lnTo>
                      <a:pt x="104" y="52"/>
                    </a:lnTo>
                    <a:lnTo>
                      <a:pt x="100" y="47"/>
                    </a:lnTo>
                    <a:lnTo>
                      <a:pt x="95" y="48"/>
                    </a:lnTo>
                    <a:lnTo>
                      <a:pt x="89" y="42"/>
                    </a:lnTo>
                    <a:lnTo>
                      <a:pt x="84" y="43"/>
                    </a:lnTo>
                    <a:lnTo>
                      <a:pt x="82" y="45"/>
                    </a:lnTo>
                    <a:lnTo>
                      <a:pt x="77" y="42"/>
                    </a:lnTo>
                    <a:lnTo>
                      <a:pt x="73" y="39"/>
                    </a:lnTo>
                    <a:lnTo>
                      <a:pt x="69" y="36"/>
                    </a:lnTo>
                    <a:lnTo>
                      <a:pt x="68" y="32"/>
                    </a:lnTo>
                    <a:lnTo>
                      <a:pt x="65" y="30"/>
                    </a:lnTo>
                    <a:lnTo>
                      <a:pt x="61" y="23"/>
                    </a:lnTo>
                    <a:lnTo>
                      <a:pt x="62" y="21"/>
                    </a:lnTo>
                    <a:lnTo>
                      <a:pt x="61" y="14"/>
                    </a:lnTo>
                    <a:lnTo>
                      <a:pt x="64" y="10"/>
                    </a:lnTo>
                    <a:lnTo>
                      <a:pt x="61" y="4"/>
                    </a:lnTo>
                    <a:lnTo>
                      <a:pt x="61" y="1"/>
                    </a:lnTo>
                    <a:lnTo>
                      <a:pt x="61" y="0"/>
                    </a:lnTo>
                    <a:lnTo>
                      <a:pt x="58" y="3"/>
                    </a:lnTo>
                    <a:lnTo>
                      <a:pt x="54" y="0"/>
                    </a:lnTo>
                    <a:lnTo>
                      <a:pt x="52" y="0"/>
                    </a:lnTo>
                    <a:lnTo>
                      <a:pt x="46" y="3"/>
                    </a:lnTo>
                    <a:lnTo>
                      <a:pt x="42" y="4"/>
                    </a:lnTo>
                    <a:lnTo>
                      <a:pt x="35" y="7"/>
                    </a:lnTo>
                    <a:lnTo>
                      <a:pt x="32" y="14"/>
                    </a:lnTo>
                    <a:lnTo>
                      <a:pt x="26" y="17"/>
                    </a:lnTo>
                    <a:lnTo>
                      <a:pt x="23" y="17"/>
                    </a:lnTo>
                    <a:lnTo>
                      <a:pt x="19" y="19"/>
                    </a:lnTo>
                    <a:lnTo>
                      <a:pt x="17" y="19"/>
                    </a:lnTo>
                    <a:lnTo>
                      <a:pt x="13" y="21"/>
                    </a:lnTo>
                    <a:lnTo>
                      <a:pt x="8" y="21"/>
                    </a:lnTo>
                    <a:lnTo>
                      <a:pt x="0" y="21"/>
                    </a:lnTo>
                    <a:lnTo>
                      <a:pt x="14" y="40"/>
                    </a:lnTo>
                    <a:lnTo>
                      <a:pt x="14" y="42"/>
                    </a:lnTo>
                    <a:lnTo>
                      <a:pt x="11" y="47"/>
                    </a:lnTo>
                    <a:lnTo>
                      <a:pt x="11" y="57"/>
                    </a:lnTo>
                    <a:lnTo>
                      <a:pt x="9" y="62"/>
                    </a:lnTo>
                    <a:lnTo>
                      <a:pt x="10" y="65"/>
                    </a:lnTo>
                    <a:lnTo>
                      <a:pt x="11" y="76"/>
                    </a:lnTo>
                    <a:lnTo>
                      <a:pt x="10" y="81"/>
                    </a:lnTo>
                    <a:lnTo>
                      <a:pt x="8" y="84"/>
                    </a:lnTo>
                    <a:lnTo>
                      <a:pt x="9" y="86"/>
                    </a:lnTo>
                    <a:lnTo>
                      <a:pt x="10" y="88"/>
                    </a:lnTo>
                    <a:lnTo>
                      <a:pt x="10" y="92"/>
                    </a:lnTo>
                    <a:lnTo>
                      <a:pt x="9" y="94"/>
                    </a:lnTo>
                    <a:lnTo>
                      <a:pt x="13" y="105"/>
                    </a:lnTo>
                    <a:lnTo>
                      <a:pt x="13" y="108"/>
                    </a:lnTo>
                    <a:lnTo>
                      <a:pt x="9" y="113"/>
                    </a:lnTo>
                    <a:lnTo>
                      <a:pt x="6" y="115"/>
                    </a:lnTo>
                    <a:lnTo>
                      <a:pt x="4" y="118"/>
                    </a:lnTo>
                    <a:lnTo>
                      <a:pt x="4" y="120"/>
                    </a:lnTo>
                    <a:lnTo>
                      <a:pt x="7" y="120"/>
                    </a:lnTo>
                    <a:lnTo>
                      <a:pt x="7" y="122"/>
                    </a:lnTo>
                    <a:lnTo>
                      <a:pt x="8" y="122"/>
                    </a:lnTo>
                    <a:lnTo>
                      <a:pt x="8" y="127"/>
                    </a:lnTo>
                    <a:lnTo>
                      <a:pt x="14" y="130"/>
                    </a:lnTo>
                    <a:lnTo>
                      <a:pt x="14" y="134"/>
                    </a:lnTo>
                    <a:lnTo>
                      <a:pt x="13" y="137"/>
                    </a:lnTo>
                    <a:lnTo>
                      <a:pt x="14" y="138"/>
                    </a:lnTo>
                    <a:lnTo>
                      <a:pt x="15" y="143"/>
                    </a:lnTo>
                    <a:lnTo>
                      <a:pt x="16" y="146"/>
                    </a:lnTo>
                    <a:lnTo>
                      <a:pt x="24" y="152"/>
                    </a:lnTo>
                    <a:lnTo>
                      <a:pt x="24" y="156"/>
                    </a:lnTo>
                    <a:lnTo>
                      <a:pt x="23" y="159"/>
                    </a:lnTo>
                    <a:lnTo>
                      <a:pt x="24" y="163"/>
                    </a:lnTo>
                    <a:lnTo>
                      <a:pt x="21" y="171"/>
                    </a:lnTo>
                    <a:lnTo>
                      <a:pt x="22" y="173"/>
                    </a:lnTo>
                    <a:lnTo>
                      <a:pt x="30" y="180"/>
                    </a:lnTo>
                    <a:lnTo>
                      <a:pt x="42" y="210"/>
                    </a:lnTo>
                    <a:lnTo>
                      <a:pt x="44" y="210"/>
                    </a:lnTo>
                    <a:lnTo>
                      <a:pt x="45" y="208"/>
                    </a:lnTo>
                    <a:lnTo>
                      <a:pt x="47" y="208"/>
                    </a:lnTo>
                    <a:lnTo>
                      <a:pt x="50" y="20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6" name="Freeform 230">
                <a:extLst>
                  <a:ext uri="{FF2B5EF4-FFF2-40B4-BE49-F238E27FC236}">
                    <a16:creationId xmlns:a16="http://schemas.microsoft.com/office/drawing/2014/main" id="{191F29A5-7491-E157-9ED4-5CF25C123A97}"/>
                  </a:ext>
                </a:extLst>
              </p:cNvPr>
              <p:cNvSpPr/>
              <p:nvPr/>
            </p:nvSpPr>
            <p:spPr bwMode="auto">
              <a:xfrm>
                <a:off x="1998663" y="5154613"/>
                <a:ext cx="206375" cy="212725"/>
              </a:xfrm>
              <a:custGeom>
                <a:avLst/>
                <a:gdLst>
                  <a:gd name="T0" fmla="*/ 51 w 130"/>
                  <a:gd name="T1" fmla="*/ 0 h 134"/>
                  <a:gd name="T2" fmla="*/ 13 w 130"/>
                  <a:gd name="T3" fmla="*/ 5 h 134"/>
                  <a:gd name="T4" fmla="*/ 10 w 130"/>
                  <a:gd name="T5" fmla="*/ 9 h 134"/>
                  <a:gd name="T6" fmla="*/ 3 w 130"/>
                  <a:gd name="T7" fmla="*/ 22 h 134"/>
                  <a:gd name="T8" fmla="*/ 6 w 130"/>
                  <a:gd name="T9" fmla="*/ 28 h 134"/>
                  <a:gd name="T10" fmla="*/ 1 w 130"/>
                  <a:gd name="T11" fmla="*/ 40 h 134"/>
                  <a:gd name="T12" fmla="*/ 3 w 130"/>
                  <a:gd name="T13" fmla="*/ 49 h 134"/>
                  <a:gd name="T14" fmla="*/ 10 w 130"/>
                  <a:gd name="T15" fmla="*/ 57 h 134"/>
                  <a:gd name="T16" fmla="*/ 23 w 130"/>
                  <a:gd name="T17" fmla="*/ 66 h 134"/>
                  <a:gd name="T18" fmla="*/ 30 w 130"/>
                  <a:gd name="T19" fmla="*/ 73 h 134"/>
                  <a:gd name="T20" fmla="*/ 45 w 130"/>
                  <a:gd name="T21" fmla="*/ 79 h 134"/>
                  <a:gd name="T22" fmla="*/ 54 w 130"/>
                  <a:gd name="T23" fmla="*/ 85 h 134"/>
                  <a:gd name="T24" fmla="*/ 71 w 130"/>
                  <a:gd name="T25" fmla="*/ 89 h 134"/>
                  <a:gd name="T26" fmla="*/ 80 w 130"/>
                  <a:gd name="T27" fmla="*/ 97 h 134"/>
                  <a:gd name="T28" fmla="*/ 80 w 130"/>
                  <a:gd name="T29" fmla="*/ 105 h 134"/>
                  <a:gd name="T30" fmla="*/ 75 w 130"/>
                  <a:gd name="T31" fmla="*/ 111 h 134"/>
                  <a:gd name="T32" fmla="*/ 75 w 130"/>
                  <a:gd name="T33" fmla="*/ 117 h 134"/>
                  <a:gd name="T34" fmla="*/ 67 w 130"/>
                  <a:gd name="T35" fmla="*/ 127 h 134"/>
                  <a:gd name="T36" fmla="*/ 68 w 130"/>
                  <a:gd name="T37" fmla="*/ 130 h 134"/>
                  <a:gd name="T38" fmla="*/ 89 w 130"/>
                  <a:gd name="T39" fmla="*/ 131 h 134"/>
                  <a:gd name="T40" fmla="*/ 99 w 130"/>
                  <a:gd name="T41" fmla="*/ 133 h 134"/>
                  <a:gd name="T42" fmla="*/ 102 w 130"/>
                  <a:gd name="T43" fmla="*/ 133 h 134"/>
                  <a:gd name="T44" fmla="*/ 107 w 130"/>
                  <a:gd name="T45" fmla="*/ 130 h 134"/>
                  <a:gd name="T46" fmla="*/ 112 w 130"/>
                  <a:gd name="T47" fmla="*/ 127 h 134"/>
                  <a:gd name="T48" fmla="*/ 121 w 130"/>
                  <a:gd name="T49" fmla="*/ 119 h 134"/>
                  <a:gd name="T50" fmla="*/ 124 w 130"/>
                  <a:gd name="T51" fmla="*/ 111 h 134"/>
                  <a:gd name="T52" fmla="*/ 126 w 130"/>
                  <a:gd name="T53" fmla="*/ 105 h 134"/>
                  <a:gd name="T54" fmla="*/ 126 w 130"/>
                  <a:gd name="T55" fmla="*/ 98 h 134"/>
                  <a:gd name="T56" fmla="*/ 128 w 130"/>
                  <a:gd name="T57" fmla="*/ 96 h 134"/>
                  <a:gd name="T58" fmla="*/ 128 w 130"/>
                  <a:gd name="T59" fmla="*/ 93 h 134"/>
                  <a:gd name="T60" fmla="*/ 129 w 130"/>
                  <a:gd name="T61" fmla="*/ 90 h 134"/>
                  <a:gd name="T62" fmla="*/ 130 w 130"/>
                  <a:gd name="T63" fmla="*/ 75 h 134"/>
                  <a:gd name="T64" fmla="*/ 126 w 130"/>
                  <a:gd name="T65" fmla="*/ 73 h 134"/>
                  <a:gd name="T66" fmla="*/ 118 w 130"/>
                  <a:gd name="T67" fmla="*/ 75 h 134"/>
                  <a:gd name="T68" fmla="*/ 111 w 130"/>
                  <a:gd name="T69" fmla="*/ 67 h 134"/>
                  <a:gd name="T70" fmla="*/ 107 w 130"/>
                  <a:gd name="T71" fmla="*/ 49 h 134"/>
                  <a:gd name="T72" fmla="*/ 100 w 130"/>
                  <a:gd name="T73" fmla="*/ 45 h 134"/>
                  <a:gd name="T74" fmla="*/ 88 w 130"/>
                  <a:gd name="T75" fmla="*/ 46 h 134"/>
                  <a:gd name="T76" fmla="*/ 79 w 130"/>
                  <a:gd name="T77" fmla="*/ 45 h 134"/>
                  <a:gd name="T78" fmla="*/ 71 w 130"/>
                  <a:gd name="T79" fmla="*/ 42 h 134"/>
                  <a:gd name="T80" fmla="*/ 71 w 130"/>
                  <a:gd name="T81" fmla="*/ 35 h 134"/>
                  <a:gd name="T82" fmla="*/ 70 w 130"/>
                  <a:gd name="T83" fmla="*/ 21 h 134"/>
                  <a:gd name="T84" fmla="*/ 65 w 130"/>
                  <a:gd name="T85" fmla="*/ 14 h 134"/>
                  <a:gd name="T86" fmla="*/ 64 w 130"/>
                  <a:gd name="T87" fmla="*/ 7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30" h="134">
                    <a:moveTo>
                      <a:pt x="61" y="7"/>
                    </a:moveTo>
                    <a:lnTo>
                      <a:pt x="51" y="0"/>
                    </a:lnTo>
                    <a:lnTo>
                      <a:pt x="34" y="0"/>
                    </a:lnTo>
                    <a:lnTo>
                      <a:pt x="13" y="5"/>
                    </a:lnTo>
                    <a:lnTo>
                      <a:pt x="10" y="7"/>
                    </a:lnTo>
                    <a:lnTo>
                      <a:pt x="10" y="9"/>
                    </a:lnTo>
                    <a:lnTo>
                      <a:pt x="8" y="15"/>
                    </a:lnTo>
                    <a:lnTo>
                      <a:pt x="3" y="22"/>
                    </a:lnTo>
                    <a:lnTo>
                      <a:pt x="5" y="24"/>
                    </a:lnTo>
                    <a:lnTo>
                      <a:pt x="6" y="28"/>
                    </a:lnTo>
                    <a:lnTo>
                      <a:pt x="5" y="32"/>
                    </a:lnTo>
                    <a:lnTo>
                      <a:pt x="1" y="40"/>
                    </a:lnTo>
                    <a:lnTo>
                      <a:pt x="0" y="45"/>
                    </a:lnTo>
                    <a:lnTo>
                      <a:pt x="3" y="49"/>
                    </a:lnTo>
                    <a:lnTo>
                      <a:pt x="6" y="50"/>
                    </a:lnTo>
                    <a:lnTo>
                      <a:pt x="10" y="57"/>
                    </a:lnTo>
                    <a:lnTo>
                      <a:pt x="20" y="65"/>
                    </a:lnTo>
                    <a:lnTo>
                      <a:pt x="23" y="66"/>
                    </a:lnTo>
                    <a:lnTo>
                      <a:pt x="28" y="69"/>
                    </a:lnTo>
                    <a:lnTo>
                      <a:pt x="30" y="73"/>
                    </a:lnTo>
                    <a:lnTo>
                      <a:pt x="38" y="75"/>
                    </a:lnTo>
                    <a:lnTo>
                      <a:pt x="45" y="79"/>
                    </a:lnTo>
                    <a:lnTo>
                      <a:pt x="48" y="79"/>
                    </a:lnTo>
                    <a:lnTo>
                      <a:pt x="54" y="85"/>
                    </a:lnTo>
                    <a:lnTo>
                      <a:pt x="61" y="88"/>
                    </a:lnTo>
                    <a:lnTo>
                      <a:pt x="71" y="89"/>
                    </a:lnTo>
                    <a:lnTo>
                      <a:pt x="75" y="94"/>
                    </a:lnTo>
                    <a:lnTo>
                      <a:pt x="80" y="97"/>
                    </a:lnTo>
                    <a:lnTo>
                      <a:pt x="82" y="102"/>
                    </a:lnTo>
                    <a:lnTo>
                      <a:pt x="80" y="105"/>
                    </a:lnTo>
                    <a:lnTo>
                      <a:pt x="78" y="110"/>
                    </a:lnTo>
                    <a:lnTo>
                      <a:pt x="75" y="111"/>
                    </a:lnTo>
                    <a:lnTo>
                      <a:pt x="74" y="113"/>
                    </a:lnTo>
                    <a:lnTo>
                      <a:pt x="75" y="117"/>
                    </a:lnTo>
                    <a:lnTo>
                      <a:pt x="72" y="123"/>
                    </a:lnTo>
                    <a:lnTo>
                      <a:pt x="67" y="127"/>
                    </a:lnTo>
                    <a:lnTo>
                      <a:pt x="67" y="130"/>
                    </a:lnTo>
                    <a:lnTo>
                      <a:pt x="68" y="130"/>
                    </a:lnTo>
                    <a:lnTo>
                      <a:pt x="80" y="127"/>
                    </a:lnTo>
                    <a:lnTo>
                      <a:pt x="89" y="131"/>
                    </a:lnTo>
                    <a:lnTo>
                      <a:pt x="95" y="134"/>
                    </a:lnTo>
                    <a:lnTo>
                      <a:pt x="99" y="133"/>
                    </a:lnTo>
                    <a:lnTo>
                      <a:pt x="101" y="133"/>
                    </a:lnTo>
                    <a:lnTo>
                      <a:pt x="102" y="133"/>
                    </a:lnTo>
                    <a:lnTo>
                      <a:pt x="106" y="131"/>
                    </a:lnTo>
                    <a:lnTo>
                      <a:pt x="107" y="130"/>
                    </a:lnTo>
                    <a:lnTo>
                      <a:pt x="110" y="131"/>
                    </a:lnTo>
                    <a:lnTo>
                      <a:pt x="112" y="127"/>
                    </a:lnTo>
                    <a:lnTo>
                      <a:pt x="114" y="124"/>
                    </a:lnTo>
                    <a:lnTo>
                      <a:pt x="121" y="119"/>
                    </a:lnTo>
                    <a:lnTo>
                      <a:pt x="122" y="116"/>
                    </a:lnTo>
                    <a:lnTo>
                      <a:pt x="124" y="111"/>
                    </a:lnTo>
                    <a:lnTo>
                      <a:pt x="126" y="110"/>
                    </a:lnTo>
                    <a:lnTo>
                      <a:pt x="126" y="105"/>
                    </a:lnTo>
                    <a:lnTo>
                      <a:pt x="126" y="103"/>
                    </a:lnTo>
                    <a:lnTo>
                      <a:pt x="126" y="98"/>
                    </a:lnTo>
                    <a:lnTo>
                      <a:pt x="128" y="97"/>
                    </a:lnTo>
                    <a:lnTo>
                      <a:pt x="128" y="96"/>
                    </a:lnTo>
                    <a:lnTo>
                      <a:pt x="128" y="95"/>
                    </a:lnTo>
                    <a:lnTo>
                      <a:pt x="128" y="93"/>
                    </a:lnTo>
                    <a:lnTo>
                      <a:pt x="129" y="91"/>
                    </a:lnTo>
                    <a:lnTo>
                      <a:pt x="129" y="90"/>
                    </a:lnTo>
                    <a:lnTo>
                      <a:pt x="129" y="76"/>
                    </a:lnTo>
                    <a:lnTo>
                      <a:pt x="130" y="75"/>
                    </a:lnTo>
                    <a:lnTo>
                      <a:pt x="129" y="75"/>
                    </a:lnTo>
                    <a:lnTo>
                      <a:pt x="126" y="73"/>
                    </a:lnTo>
                    <a:lnTo>
                      <a:pt x="124" y="72"/>
                    </a:lnTo>
                    <a:lnTo>
                      <a:pt x="118" y="75"/>
                    </a:lnTo>
                    <a:lnTo>
                      <a:pt x="114" y="74"/>
                    </a:lnTo>
                    <a:lnTo>
                      <a:pt x="111" y="67"/>
                    </a:lnTo>
                    <a:lnTo>
                      <a:pt x="107" y="51"/>
                    </a:lnTo>
                    <a:lnTo>
                      <a:pt x="107" y="49"/>
                    </a:lnTo>
                    <a:lnTo>
                      <a:pt x="103" y="47"/>
                    </a:lnTo>
                    <a:lnTo>
                      <a:pt x="100" y="45"/>
                    </a:lnTo>
                    <a:lnTo>
                      <a:pt x="93" y="47"/>
                    </a:lnTo>
                    <a:lnTo>
                      <a:pt x="88" y="46"/>
                    </a:lnTo>
                    <a:lnTo>
                      <a:pt x="81" y="46"/>
                    </a:lnTo>
                    <a:lnTo>
                      <a:pt x="79" y="45"/>
                    </a:lnTo>
                    <a:lnTo>
                      <a:pt x="72" y="46"/>
                    </a:lnTo>
                    <a:lnTo>
                      <a:pt x="71" y="42"/>
                    </a:lnTo>
                    <a:lnTo>
                      <a:pt x="72" y="38"/>
                    </a:lnTo>
                    <a:lnTo>
                      <a:pt x="71" y="35"/>
                    </a:lnTo>
                    <a:lnTo>
                      <a:pt x="73" y="25"/>
                    </a:lnTo>
                    <a:lnTo>
                      <a:pt x="70" y="21"/>
                    </a:lnTo>
                    <a:lnTo>
                      <a:pt x="70" y="16"/>
                    </a:lnTo>
                    <a:lnTo>
                      <a:pt x="65" y="14"/>
                    </a:lnTo>
                    <a:lnTo>
                      <a:pt x="66" y="10"/>
                    </a:lnTo>
                    <a:lnTo>
                      <a:pt x="64" y="7"/>
                    </a:lnTo>
                    <a:lnTo>
                      <a:pt x="61" y="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7" name="Freeform 231">
                <a:extLst>
                  <a:ext uri="{FF2B5EF4-FFF2-40B4-BE49-F238E27FC236}">
                    <a16:creationId xmlns:a16="http://schemas.microsoft.com/office/drawing/2014/main" id="{B7AB614E-3C77-B7B6-19E2-0934E0C6552D}"/>
                  </a:ext>
                </a:extLst>
              </p:cNvPr>
              <p:cNvSpPr/>
              <p:nvPr/>
            </p:nvSpPr>
            <p:spPr bwMode="auto">
              <a:xfrm>
                <a:off x="2127251" y="5435601"/>
                <a:ext cx="122238" cy="134938"/>
              </a:xfrm>
              <a:custGeom>
                <a:avLst/>
                <a:gdLst>
                  <a:gd name="T0" fmla="*/ 5 w 77"/>
                  <a:gd name="T1" fmla="*/ 13 h 85"/>
                  <a:gd name="T2" fmla="*/ 5 w 77"/>
                  <a:gd name="T3" fmla="*/ 18 h 85"/>
                  <a:gd name="T4" fmla="*/ 2 w 77"/>
                  <a:gd name="T5" fmla="*/ 27 h 85"/>
                  <a:gd name="T6" fmla="*/ 1 w 77"/>
                  <a:gd name="T7" fmla="*/ 33 h 85"/>
                  <a:gd name="T8" fmla="*/ 1 w 77"/>
                  <a:gd name="T9" fmla="*/ 40 h 85"/>
                  <a:gd name="T10" fmla="*/ 4 w 77"/>
                  <a:gd name="T11" fmla="*/ 51 h 85"/>
                  <a:gd name="T12" fmla="*/ 0 w 77"/>
                  <a:gd name="T13" fmla="*/ 56 h 85"/>
                  <a:gd name="T14" fmla="*/ 0 w 77"/>
                  <a:gd name="T15" fmla="*/ 63 h 85"/>
                  <a:gd name="T16" fmla="*/ 6 w 77"/>
                  <a:gd name="T17" fmla="*/ 73 h 85"/>
                  <a:gd name="T18" fmla="*/ 12 w 77"/>
                  <a:gd name="T19" fmla="*/ 78 h 85"/>
                  <a:gd name="T20" fmla="*/ 21 w 77"/>
                  <a:gd name="T21" fmla="*/ 78 h 85"/>
                  <a:gd name="T22" fmla="*/ 29 w 77"/>
                  <a:gd name="T23" fmla="*/ 81 h 85"/>
                  <a:gd name="T24" fmla="*/ 34 w 77"/>
                  <a:gd name="T25" fmla="*/ 81 h 85"/>
                  <a:gd name="T26" fmla="*/ 35 w 77"/>
                  <a:gd name="T27" fmla="*/ 85 h 85"/>
                  <a:gd name="T28" fmla="*/ 40 w 77"/>
                  <a:gd name="T29" fmla="*/ 84 h 85"/>
                  <a:gd name="T30" fmla="*/ 48 w 77"/>
                  <a:gd name="T31" fmla="*/ 84 h 85"/>
                  <a:gd name="T32" fmla="*/ 51 w 77"/>
                  <a:gd name="T33" fmla="*/ 84 h 85"/>
                  <a:gd name="T34" fmla="*/ 56 w 77"/>
                  <a:gd name="T35" fmla="*/ 85 h 85"/>
                  <a:gd name="T36" fmla="*/ 57 w 77"/>
                  <a:gd name="T37" fmla="*/ 82 h 85"/>
                  <a:gd name="T38" fmla="*/ 60 w 77"/>
                  <a:gd name="T39" fmla="*/ 82 h 85"/>
                  <a:gd name="T40" fmla="*/ 69 w 77"/>
                  <a:gd name="T41" fmla="*/ 77 h 85"/>
                  <a:gd name="T42" fmla="*/ 71 w 77"/>
                  <a:gd name="T43" fmla="*/ 72 h 85"/>
                  <a:gd name="T44" fmla="*/ 73 w 77"/>
                  <a:gd name="T45" fmla="*/ 66 h 85"/>
                  <a:gd name="T46" fmla="*/ 74 w 77"/>
                  <a:gd name="T47" fmla="*/ 59 h 85"/>
                  <a:gd name="T48" fmla="*/ 72 w 77"/>
                  <a:gd name="T49" fmla="*/ 52 h 85"/>
                  <a:gd name="T50" fmla="*/ 76 w 77"/>
                  <a:gd name="T51" fmla="*/ 45 h 85"/>
                  <a:gd name="T52" fmla="*/ 69 w 77"/>
                  <a:gd name="T53" fmla="*/ 37 h 85"/>
                  <a:gd name="T54" fmla="*/ 59 w 77"/>
                  <a:gd name="T55" fmla="*/ 32 h 85"/>
                  <a:gd name="T56" fmla="*/ 55 w 77"/>
                  <a:gd name="T57" fmla="*/ 27 h 85"/>
                  <a:gd name="T58" fmla="*/ 49 w 77"/>
                  <a:gd name="T59" fmla="*/ 23 h 85"/>
                  <a:gd name="T60" fmla="*/ 41 w 77"/>
                  <a:gd name="T61" fmla="*/ 15 h 85"/>
                  <a:gd name="T62" fmla="*/ 37 w 77"/>
                  <a:gd name="T63" fmla="*/ 19 h 85"/>
                  <a:gd name="T64" fmla="*/ 30 w 77"/>
                  <a:gd name="T65" fmla="*/ 12 h 85"/>
                  <a:gd name="T66" fmla="*/ 26 w 77"/>
                  <a:gd name="T67" fmla="*/ 7 h 85"/>
                  <a:gd name="T68" fmla="*/ 19 w 77"/>
                  <a:gd name="T69" fmla="*/ 0 h 85"/>
                  <a:gd name="T70" fmla="*/ 9 w 77"/>
                  <a:gd name="T71" fmla="*/ 1 h 85"/>
                  <a:gd name="T72" fmla="*/ 6 w 77"/>
                  <a:gd name="T73" fmla="*/ 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7" h="85">
                    <a:moveTo>
                      <a:pt x="4" y="8"/>
                    </a:moveTo>
                    <a:lnTo>
                      <a:pt x="5" y="13"/>
                    </a:lnTo>
                    <a:lnTo>
                      <a:pt x="4" y="15"/>
                    </a:lnTo>
                    <a:lnTo>
                      <a:pt x="5" y="18"/>
                    </a:lnTo>
                    <a:lnTo>
                      <a:pt x="4" y="25"/>
                    </a:lnTo>
                    <a:lnTo>
                      <a:pt x="2" y="27"/>
                    </a:lnTo>
                    <a:lnTo>
                      <a:pt x="4" y="30"/>
                    </a:lnTo>
                    <a:lnTo>
                      <a:pt x="1" y="33"/>
                    </a:lnTo>
                    <a:lnTo>
                      <a:pt x="4" y="37"/>
                    </a:lnTo>
                    <a:lnTo>
                      <a:pt x="1" y="40"/>
                    </a:lnTo>
                    <a:lnTo>
                      <a:pt x="2" y="45"/>
                    </a:lnTo>
                    <a:lnTo>
                      <a:pt x="4" y="51"/>
                    </a:lnTo>
                    <a:lnTo>
                      <a:pt x="2" y="55"/>
                    </a:lnTo>
                    <a:lnTo>
                      <a:pt x="0" y="56"/>
                    </a:lnTo>
                    <a:lnTo>
                      <a:pt x="0" y="57"/>
                    </a:lnTo>
                    <a:lnTo>
                      <a:pt x="0" y="63"/>
                    </a:lnTo>
                    <a:lnTo>
                      <a:pt x="2" y="69"/>
                    </a:lnTo>
                    <a:lnTo>
                      <a:pt x="6" y="73"/>
                    </a:lnTo>
                    <a:lnTo>
                      <a:pt x="8" y="74"/>
                    </a:lnTo>
                    <a:lnTo>
                      <a:pt x="12" y="78"/>
                    </a:lnTo>
                    <a:lnTo>
                      <a:pt x="14" y="79"/>
                    </a:lnTo>
                    <a:lnTo>
                      <a:pt x="21" y="78"/>
                    </a:lnTo>
                    <a:lnTo>
                      <a:pt x="26" y="78"/>
                    </a:lnTo>
                    <a:lnTo>
                      <a:pt x="29" y="81"/>
                    </a:lnTo>
                    <a:lnTo>
                      <a:pt x="31" y="81"/>
                    </a:lnTo>
                    <a:lnTo>
                      <a:pt x="34" y="81"/>
                    </a:lnTo>
                    <a:lnTo>
                      <a:pt x="36" y="84"/>
                    </a:lnTo>
                    <a:lnTo>
                      <a:pt x="35" y="85"/>
                    </a:lnTo>
                    <a:lnTo>
                      <a:pt x="36" y="85"/>
                    </a:lnTo>
                    <a:lnTo>
                      <a:pt x="40" y="84"/>
                    </a:lnTo>
                    <a:lnTo>
                      <a:pt x="44" y="82"/>
                    </a:lnTo>
                    <a:lnTo>
                      <a:pt x="48" y="84"/>
                    </a:lnTo>
                    <a:lnTo>
                      <a:pt x="50" y="85"/>
                    </a:lnTo>
                    <a:lnTo>
                      <a:pt x="51" y="84"/>
                    </a:lnTo>
                    <a:lnTo>
                      <a:pt x="54" y="85"/>
                    </a:lnTo>
                    <a:lnTo>
                      <a:pt x="56" y="85"/>
                    </a:lnTo>
                    <a:lnTo>
                      <a:pt x="56" y="85"/>
                    </a:lnTo>
                    <a:lnTo>
                      <a:pt x="57" y="82"/>
                    </a:lnTo>
                    <a:lnTo>
                      <a:pt x="58" y="81"/>
                    </a:lnTo>
                    <a:lnTo>
                      <a:pt x="60" y="82"/>
                    </a:lnTo>
                    <a:lnTo>
                      <a:pt x="65" y="81"/>
                    </a:lnTo>
                    <a:lnTo>
                      <a:pt x="69" y="77"/>
                    </a:lnTo>
                    <a:lnTo>
                      <a:pt x="69" y="76"/>
                    </a:lnTo>
                    <a:lnTo>
                      <a:pt x="71" y="72"/>
                    </a:lnTo>
                    <a:lnTo>
                      <a:pt x="73" y="70"/>
                    </a:lnTo>
                    <a:lnTo>
                      <a:pt x="73" y="66"/>
                    </a:lnTo>
                    <a:lnTo>
                      <a:pt x="77" y="63"/>
                    </a:lnTo>
                    <a:lnTo>
                      <a:pt x="74" y="59"/>
                    </a:lnTo>
                    <a:lnTo>
                      <a:pt x="73" y="58"/>
                    </a:lnTo>
                    <a:lnTo>
                      <a:pt x="72" y="52"/>
                    </a:lnTo>
                    <a:lnTo>
                      <a:pt x="74" y="49"/>
                    </a:lnTo>
                    <a:lnTo>
                      <a:pt x="76" y="45"/>
                    </a:lnTo>
                    <a:lnTo>
                      <a:pt x="72" y="43"/>
                    </a:lnTo>
                    <a:lnTo>
                      <a:pt x="69" y="37"/>
                    </a:lnTo>
                    <a:lnTo>
                      <a:pt x="65" y="34"/>
                    </a:lnTo>
                    <a:lnTo>
                      <a:pt x="59" y="32"/>
                    </a:lnTo>
                    <a:lnTo>
                      <a:pt x="56" y="32"/>
                    </a:lnTo>
                    <a:lnTo>
                      <a:pt x="55" y="27"/>
                    </a:lnTo>
                    <a:lnTo>
                      <a:pt x="52" y="23"/>
                    </a:lnTo>
                    <a:lnTo>
                      <a:pt x="49" y="23"/>
                    </a:lnTo>
                    <a:lnTo>
                      <a:pt x="44" y="21"/>
                    </a:lnTo>
                    <a:lnTo>
                      <a:pt x="41" y="15"/>
                    </a:lnTo>
                    <a:lnTo>
                      <a:pt x="40" y="15"/>
                    </a:lnTo>
                    <a:lnTo>
                      <a:pt x="37" y="19"/>
                    </a:lnTo>
                    <a:lnTo>
                      <a:pt x="34" y="19"/>
                    </a:lnTo>
                    <a:lnTo>
                      <a:pt x="30" y="12"/>
                    </a:lnTo>
                    <a:lnTo>
                      <a:pt x="28" y="8"/>
                    </a:lnTo>
                    <a:lnTo>
                      <a:pt x="26" y="7"/>
                    </a:lnTo>
                    <a:lnTo>
                      <a:pt x="21" y="3"/>
                    </a:lnTo>
                    <a:lnTo>
                      <a:pt x="19" y="0"/>
                    </a:lnTo>
                    <a:lnTo>
                      <a:pt x="11" y="3"/>
                    </a:lnTo>
                    <a:lnTo>
                      <a:pt x="9" y="1"/>
                    </a:lnTo>
                    <a:lnTo>
                      <a:pt x="8" y="1"/>
                    </a:lnTo>
                    <a:lnTo>
                      <a:pt x="6" y="6"/>
                    </a:lnTo>
                    <a:lnTo>
                      <a:pt x="4"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8" name="Freeform 232">
                <a:extLst>
                  <a:ext uri="{FF2B5EF4-FFF2-40B4-BE49-F238E27FC236}">
                    <a16:creationId xmlns:a16="http://schemas.microsoft.com/office/drawing/2014/main" id="{656E89B2-8AC3-F311-BE9E-510E19C657D7}"/>
                  </a:ext>
                </a:extLst>
              </p:cNvPr>
              <p:cNvSpPr/>
              <p:nvPr/>
            </p:nvSpPr>
            <p:spPr bwMode="auto">
              <a:xfrm>
                <a:off x="1828801" y="5224463"/>
                <a:ext cx="393700" cy="901700"/>
              </a:xfrm>
              <a:custGeom>
                <a:avLst/>
                <a:gdLst>
                  <a:gd name="T0" fmla="*/ 209 w 248"/>
                  <a:gd name="T1" fmla="*/ 114 h 568"/>
                  <a:gd name="T2" fmla="*/ 222 w 248"/>
                  <a:gd name="T3" fmla="*/ 96 h 568"/>
                  <a:gd name="T4" fmla="*/ 240 w 248"/>
                  <a:gd name="T5" fmla="*/ 83 h 568"/>
                  <a:gd name="T6" fmla="*/ 244 w 248"/>
                  <a:gd name="T7" fmla="*/ 54 h 568"/>
                  <a:gd name="T8" fmla="*/ 236 w 248"/>
                  <a:gd name="T9" fmla="*/ 60 h 568"/>
                  <a:gd name="T10" fmla="*/ 218 w 248"/>
                  <a:gd name="T11" fmla="*/ 89 h 568"/>
                  <a:gd name="T12" fmla="*/ 195 w 248"/>
                  <a:gd name="T13" fmla="*/ 89 h 568"/>
                  <a:gd name="T14" fmla="*/ 179 w 248"/>
                  <a:gd name="T15" fmla="*/ 69 h 568"/>
                  <a:gd name="T16" fmla="*/ 177 w 248"/>
                  <a:gd name="T17" fmla="*/ 47 h 568"/>
                  <a:gd name="T18" fmla="*/ 132 w 248"/>
                  <a:gd name="T19" fmla="*/ 27 h 568"/>
                  <a:gd name="T20" fmla="*/ 102 w 248"/>
                  <a:gd name="T21" fmla="*/ 0 h 568"/>
                  <a:gd name="T22" fmla="*/ 80 w 248"/>
                  <a:gd name="T23" fmla="*/ 15 h 568"/>
                  <a:gd name="T24" fmla="*/ 62 w 248"/>
                  <a:gd name="T25" fmla="*/ 2 h 568"/>
                  <a:gd name="T26" fmla="*/ 41 w 248"/>
                  <a:gd name="T27" fmla="*/ 16 h 568"/>
                  <a:gd name="T28" fmla="*/ 20 w 248"/>
                  <a:gd name="T29" fmla="*/ 57 h 568"/>
                  <a:gd name="T30" fmla="*/ 23 w 248"/>
                  <a:gd name="T31" fmla="*/ 79 h 568"/>
                  <a:gd name="T32" fmla="*/ 8 w 248"/>
                  <a:gd name="T33" fmla="*/ 108 h 568"/>
                  <a:gd name="T34" fmla="*/ 6 w 248"/>
                  <a:gd name="T35" fmla="*/ 153 h 568"/>
                  <a:gd name="T36" fmla="*/ 12 w 248"/>
                  <a:gd name="T37" fmla="*/ 184 h 568"/>
                  <a:gd name="T38" fmla="*/ 12 w 248"/>
                  <a:gd name="T39" fmla="*/ 227 h 568"/>
                  <a:gd name="T40" fmla="*/ 7 w 248"/>
                  <a:gd name="T41" fmla="*/ 270 h 568"/>
                  <a:gd name="T42" fmla="*/ 3 w 248"/>
                  <a:gd name="T43" fmla="*/ 319 h 568"/>
                  <a:gd name="T44" fmla="*/ 11 w 248"/>
                  <a:gd name="T45" fmla="*/ 361 h 568"/>
                  <a:gd name="T46" fmla="*/ 16 w 248"/>
                  <a:gd name="T47" fmla="*/ 395 h 568"/>
                  <a:gd name="T48" fmla="*/ 15 w 248"/>
                  <a:gd name="T49" fmla="*/ 411 h 568"/>
                  <a:gd name="T50" fmla="*/ 29 w 248"/>
                  <a:gd name="T51" fmla="*/ 428 h 568"/>
                  <a:gd name="T52" fmla="*/ 27 w 248"/>
                  <a:gd name="T53" fmla="*/ 458 h 568"/>
                  <a:gd name="T54" fmla="*/ 21 w 248"/>
                  <a:gd name="T55" fmla="*/ 504 h 568"/>
                  <a:gd name="T56" fmla="*/ 34 w 248"/>
                  <a:gd name="T57" fmla="*/ 533 h 568"/>
                  <a:gd name="T58" fmla="*/ 54 w 248"/>
                  <a:gd name="T59" fmla="*/ 561 h 568"/>
                  <a:gd name="T60" fmla="*/ 100 w 248"/>
                  <a:gd name="T61" fmla="*/ 568 h 568"/>
                  <a:gd name="T62" fmla="*/ 84 w 248"/>
                  <a:gd name="T63" fmla="*/ 554 h 568"/>
                  <a:gd name="T64" fmla="*/ 80 w 248"/>
                  <a:gd name="T65" fmla="*/ 532 h 568"/>
                  <a:gd name="T66" fmla="*/ 88 w 248"/>
                  <a:gd name="T67" fmla="*/ 516 h 568"/>
                  <a:gd name="T68" fmla="*/ 98 w 248"/>
                  <a:gd name="T69" fmla="*/ 505 h 568"/>
                  <a:gd name="T70" fmla="*/ 103 w 248"/>
                  <a:gd name="T71" fmla="*/ 489 h 568"/>
                  <a:gd name="T72" fmla="*/ 115 w 248"/>
                  <a:gd name="T73" fmla="*/ 476 h 568"/>
                  <a:gd name="T74" fmla="*/ 115 w 248"/>
                  <a:gd name="T75" fmla="*/ 465 h 568"/>
                  <a:gd name="T76" fmla="*/ 108 w 248"/>
                  <a:gd name="T77" fmla="*/ 458 h 568"/>
                  <a:gd name="T78" fmla="*/ 83 w 248"/>
                  <a:gd name="T79" fmla="*/ 437 h 568"/>
                  <a:gd name="T80" fmla="*/ 92 w 248"/>
                  <a:gd name="T81" fmla="*/ 418 h 568"/>
                  <a:gd name="T82" fmla="*/ 106 w 248"/>
                  <a:gd name="T83" fmla="*/ 411 h 568"/>
                  <a:gd name="T84" fmla="*/ 108 w 248"/>
                  <a:gd name="T85" fmla="*/ 396 h 568"/>
                  <a:gd name="T86" fmla="*/ 109 w 248"/>
                  <a:gd name="T87" fmla="*/ 380 h 568"/>
                  <a:gd name="T88" fmla="*/ 110 w 248"/>
                  <a:gd name="T89" fmla="*/ 368 h 568"/>
                  <a:gd name="T90" fmla="*/ 124 w 248"/>
                  <a:gd name="T91" fmla="*/ 370 h 568"/>
                  <a:gd name="T92" fmla="*/ 130 w 248"/>
                  <a:gd name="T93" fmla="*/ 357 h 568"/>
                  <a:gd name="T94" fmla="*/ 117 w 248"/>
                  <a:gd name="T95" fmla="*/ 363 h 568"/>
                  <a:gd name="T96" fmla="*/ 106 w 248"/>
                  <a:gd name="T97" fmla="*/ 341 h 568"/>
                  <a:gd name="T98" fmla="*/ 119 w 248"/>
                  <a:gd name="T99" fmla="*/ 331 h 568"/>
                  <a:gd name="T100" fmla="*/ 145 w 248"/>
                  <a:gd name="T101" fmla="*/ 328 h 568"/>
                  <a:gd name="T102" fmla="*/ 143 w 248"/>
                  <a:gd name="T103" fmla="*/ 313 h 568"/>
                  <a:gd name="T104" fmla="*/ 143 w 248"/>
                  <a:gd name="T105" fmla="*/ 304 h 568"/>
                  <a:gd name="T106" fmla="*/ 145 w 248"/>
                  <a:gd name="T107" fmla="*/ 288 h 568"/>
                  <a:gd name="T108" fmla="*/ 174 w 248"/>
                  <a:gd name="T109" fmla="*/ 292 h 568"/>
                  <a:gd name="T110" fmla="*/ 211 w 248"/>
                  <a:gd name="T111" fmla="*/ 276 h 568"/>
                  <a:gd name="T112" fmla="*/ 219 w 248"/>
                  <a:gd name="T113" fmla="*/ 254 h 568"/>
                  <a:gd name="T114" fmla="*/ 207 w 248"/>
                  <a:gd name="T115" fmla="*/ 236 h 568"/>
                  <a:gd name="T116" fmla="*/ 186 w 248"/>
                  <a:gd name="T117" fmla="*/ 209 h 568"/>
                  <a:gd name="T118" fmla="*/ 186 w 248"/>
                  <a:gd name="T119" fmla="*/ 190 h 568"/>
                  <a:gd name="T120" fmla="*/ 188 w 248"/>
                  <a:gd name="T121" fmla="*/ 180 h 568"/>
                  <a:gd name="T122" fmla="*/ 190 w 248"/>
                  <a:gd name="T123" fmla="*/ 151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8" h="568">
                    <a:moveTo>
                      <a:pt x="197" y="130"/>
                    </a:moveTo>
                    <a:lnTo>
                      <a:pt x="197" y="129"/>
                    </a:lnTo>
                    <a:lnTo>
                      <a:pt x="200" y="124"/>
                    </a:lnTo>
                    <a:lnTo>
                      <a:pt x="202" y="122"/>
                    </a:lnTo>
                    <a:lnTo>
                      <a:pt x="206" y="116"/>
                    </a:lnTo>
                    <a:lnTo>
                      <a:pt x="207" y="114"/>
                    </a:lnTo>
                    <a:lnTo>
                      <a:pt x="209" y="114"/>
                    </a:lnTo>
                    <a:lnTo>
                      <a:pt x="209" y="110"/>
                    </a:lnTo>
                    <a:lnTo>
                      <a:pt x="210" y="108"/>
                    </a:lnTo>
                    <a:lnTo>
                      <a:pt x="215" y="101"/>
                    </a:lnTo>
                    <a:lnTo>
                      <a:pt x="217" y="102"/>
                    </a:lnTo>
                    <a:lnTo>
                      <a:pt x="218" y="101"/>
                    </a:lnTo>
                    <a:lnTo>
                      <a:pt x="218" y="97"/>
                    </a:lnTo>
                    <a:lnTo>
                      <a:pt x="222" y="96"/>
                    </a:lnTo>
                    <a:lnTo>
                      <a:pt x="228" y="92"/>
                    </a:lnTo>
                    <a:lnTo>
                      <a:pt x="230" y="92"/>
                    </a:lnTo>
                    <a:lnTo>
                      <a:pt x="231" y="89"/>
                    </a:lnTo>
                    <a:lnTo>
                      <a:pt x="238" y="85"/>
                    </a:lnTo>
                    <a:lnTo>
                      <a:pt x="239" y="86"/>
                    </a:lnTo>
                    <a:lnTo>
                      <a:pt x="240" y="85"/>
                    </a:lnTo>
                    <a:lnTo>
                      <a:pt x="240" y="83"/>
                    </a:lnTo>
                    <a:lnTo>
                      <a:pt x="245" y="81"/>
                    </a:lnTo>
                    <a:lnTo>
                      <a:pt x="248" y="81"/>
                    </a:lnTo>
                    <a:lnTo>
                      <a:pt x="248" y="80"/>
                    </a:lnTo>
                    <a:lnTo>
                      <a:pt x="247" y="68"/>
                    </a:lnTo>
                    <a:lnTo>
                      <a:pt x="247" y="64"/>
                    </a:lnTo>
                    <a:lnTo>
                      <a:pt x="245" y="57"/>
                    </a:lnTo>
                    <a:lnTo>
                      <a:pt x="244" y="54"/>
                    </a:lnTo>
                    <a:lnTo>
                      <a:pt x="238" y="54"/>
                    </a:lnTo>
                    <a:lnTo>
                      <a:pt x="237" y="56"/>
                    </a:lnTo>
                    <a:lnTo>
                      <a:pt x="237" y="56"/>
                    </a:lnTo>
                    <a:lnTo>
                      <a:pt x="237" y="56"/>
                    </a:lnTo>
                    <a:lnTo>
                      <a:pt x="236" y="56"/>
                    </a:lnTo>
                    <a:lnTo>
                      <a:pt x="236" y="59"/>
                    </a:lnTo>
                    <a:lnTo>
                      <a:pt x="236" y="60"/>
                    </a:lnTo>
                    <a:lnTo>
                      <a:pt x="236" y="67"/>
                    </a:lnTo>
                    <a:lnTo>
                      <a:pt x="232" y="69"/>
                    </a:lnTo>
                    <a:lnTo>
                      <a:pt x="231" y="73"/>
                    </a:lnTo>
                    <a:lnTo>
                      <a:pt x="230" y="76"/>
                    </a:lnTo>
                    <a:lnTo>
                      <a:pt x="223" y="81"/>
                    </a:lnTo>
                    <a:lnTo>
                      <a:pt x="222" y="86"/>
                    </a:lnTo>
                    <a:lnTo>
                      <a:pt x="218" y="89"/>
                    </a:lnTo>
                    <a:lnTo>
                      <a:pt x="214" y="88"/>
                    </a:lnTo>
                    <a:lnTo>
                      <a:pt x="214" y="89"/>
                    </a:lnTo>
                    <a:lnTo>
                      <a:pt x="209" y="94"/>
                    </a:lnTo>
                    <a:lnTo>
                      <a:pt x="208" y="92"/>
                    </a:lnTo>
                    <a:lnTo>
                      <a:pt x="207" y="92"/>
                    </a:lnTo>
                    <a:lnTo>
                      <a:pt x="202" y="93"/>
                    </a:lnTo>
                    <a:lnTo>
                      <a:pt x="195" y="89"/>
                    </a:lnTo>
                    <a:lnTo>
                      <a:pt x="186" y="86"/>
                    </a:lnTo>
                    <a:lnTo>
                      <a:pt x="175" y="88"/>
                    </a:lnTo>
                    <a:lnTo>
                      <a:pt x="171" y="88"/>
                    </a:lnTo>
                    <a:lnTo>
                      <a:pt x="172" y="82"/>
                    </a:lnTo>
                    <a:lnTo>
                      <a:pt x="178" y="78"/>
                    </a:lnTo>
                    <a:lnTo>
                      <a:pt x="179" y="73"/>
                    </a:lnTo>
                    <a:lnTo>
                      <a:pt x="179" y="69"/>
                    </a:lnTo>
                    <a:lnTo>
                      <a:pt x="181" y="66"/>
                    </a:lnTo>
                    <a:lnTo>
                      <a:pt x="184" y="64"/>
                    </a:lnTo>
                    <a:lnTo>
                      <a:pt x="186" y="60"/>
                    </a:lnTo>
                    <a:lnTo>
                      <a:pt x="186" y="58"/>
                    </a:lnTo>
                    <a:lnTo>
                      <a:pt x="185" y="56"/>
                    </a:lnTo>
                    <a:lnTo>
                      <a:pt x="180" y="51"/>
                    </a:lnTo>
                    <a:lnTo>
                      <a:pt x="177" y="47"/>
                    </a:lnTo>
                    <a:lnTo>
                      <a:pt x="167" y="46"/>
                    </a:lnTo>
                    <a:lnTo>
                      <a:pt x="160" y="43"/>
                    </a:lnTo>
                    <a:lnTo>
                      <a:pt x="153" y="37"/>
                    </a:lnTo>
                    <a:lnTo>
                      <a:pt x="151" y="37"/>
                    </a:lnTo>
                    <a:lnTo>
                      <a:pt x="145" y="34"/>
                    </a:lnTo>
                    <a:lnTo>
                      <a:pt x="135" y="31"/>
                    </a:lnTo>
                    <a:lnTo>
                      <a:pt x="132" y="27"/>
                    </a:lnTo>
                    <a:lnTo>
                      <a:pt x="129" y="24"/>
                    </a:lnTo>
                    <a:lnTo>
                      <a:pt x="125" y="24"/>
                    </a:lnTo>
                    <a:lnTo>
                      <a:pt x="115" y="14"/>
                    </a:lnTo>
                    <a:lnTo>
                      <a:pt x="112" y="7"/>
                    </a:lnTo>
                    <a:lnTo>
                      <a:pt x="108" y="7"/>
                    </a:lnTo>
                    <a:lnTo>
                      <a:pt x="103" y="2"/>
                    </a:lnTo>
                    <a:lnTo>
                      <a:pt x="102" y="0"/>
                    </a:lnTo>
                    <a:lnTo>
                      <a:pt x="94" y="0"/>
                    </a:lnTo>
                    <a:lnTo>
                      <a:pt x="86" y="0"/>
                    </a:lnTo>
                    <a:lnTo>
                      <a:pt x="84" y="2"/>
                    </a:lnTo>
                    <a:lnTo>
                      <a:pt x="84" y="6"/>
                    </a:lnTo>
                    <a:lnTo>
                      <a:pt x="83" y="8"/>
                    </a:lnTo>
                    <a:lnTo>
                      <a:pt x="83" y="12"/>
                    </a:lnTo>
                    <a:lnTo>
                      <a:pt x="80" y="15"/>
                    </a:lnTo>
                    <a:lnTo>
                      <a:pt x="78" y="12"/>
                    </a:lnTo>
                    <a:lnTo>
                      <a:pt x="76" y="5"/>
                    </a:lnTo>
                    <a:lnTo>
                      <a:pt x="74" y="1"/>
                    </a:lnTo>
                    <a:lnTo>
                      <a:pt x="73" y="1"/>
                    </a:lnTo>
                    <a:lnTo>
                      <a:pt x="67" y="2"/>
                    </a:lnTo>
                    <a:lnTo>
                      <a:pt x="64" y="1"/>
                    </a:lnTo>
                    <a:lnTo>
                      <a:pt x="62" y="2"/>
                    </a:lnTo>
                    <a:lnTo>
                      <a:pt x="56" y="2"/>
                    </a:lnTo>
                    <a:lnTo>
                      <a:pt x="52" y="0"/>
                    </a:lnTo>
                    <a:lnTo>
                      <a:pt x="50" y="0"/>
                    </a:lnTo>
                    <a:lnTo>
                      <a:pt x="44" y="6"/>
                    </a:lnTo>
                    <a:lnTo>
                      <a:pt x="41" y="12"/>
                    </a:lnTo>
                    <a:lnTo>
                      <a:pt x="40" y="14"/>
                    </a:lnTo>
                    <a:lnTo>
                      <a:pt x="41" y="16"/>
                    </a:lnTo>
                    <a:lnTo>
                      <a:pt x="42" y="17"/>
                    </a:lnTo>
                    <a:lnTo>
                      <a:pt x="37" y="36"/>
                    </a:lnTo>
                    <a:lnTo>
                      <a:pt x="19" y="45"/>
                    </a:lnTo>
                    <a:lnTo>
                      <a:pt x="18" y="47"/>
                    </a:lnTo>
                    <a:lnTo>
                      <a:pt x="21" y="50"/>
                    </a:lnTo>
                    <a:lnTo>
                      <a:pt x="21" y="53"/>
                    </a:lnTo>
                    <a:lnTo>
                      <a:pt x="20" y="57"/>
                    </a:lnTo>
                    <a:lnTo>
                      <a:pt x="20" y="61"/>
                    </a:lnTo>
                    <a:lnTo>
                      <a:pt x="23" y="66"/>
                    </a:lnTo>
                    <a:lnTo>
                      <a:pt x="23" y="71"/>
                    </a:lnTo>
                    <a:lnTo>
                      <a:pt x="21" y="73"/>
                    </a:lnTo>
                    <a:lnTo>
                      <a:pt x="20" y="74"/>
                    </a:lnTo>
                    <a:lnTo>
                      <a:pt x="22" y="76"/>
                    </a:lnTo>
                    <a:lnTo>
                      <a:pt x="23" y="79"/>
                    </a:lnTo>
                    <a:lnTo>
                      <a:pt x="23" y="82"/>
                    </a:lnTo>
                    <a:lnTo>
                      <a:pt x="26" y="85"/>
                    </a:lnTo>
                    <a:lnTo>
                      <a:pt x="22" y="88"/>
                    </a:lnTo>
                    <a:lnTo>
                      <a:pt x="19" y="90"/>
                    </a:lnTo>
                    <a:lnTo>
                      <a:pt x="15" y="94"/>
                    </a:lnTo>
                    <a:lnTo>
                      <a:pt x="11" y="104"/>
                    </a:lnTo>
                    <a:lnTo>
                      <a:pt x="8" y="108"/>
                    </a:lnTo>
                    <a:lnTo>
                      <a:pt x="7" y="119"/>
                    </a:lnTo>
                    <a:lnTo>
                      <a:pt x="5" y="120"/>
                    </a:lnTo>
                    <a:lnTo>
                      <a:pt x="6" y="130"/>
                    </a:lnTo>
                    <a:lnTo>
                      <a:pt x="8" y="134"/>
                    </a:lnTo>
                    <a:lnTo>
                      <a:pt x="8" y="142"/>
                    </a:lnTo>
                    <a:lnTo>
                      <a:pt x="6" y="145"/>
                    </a:lnTo>
                    <a:lnTo>
                      <a:pt x="6" y="153"/>
                    </a:lnTo>
                    <a:lnTo>
                      <a:pt x="1" y="155"/>
                    </a:lnTo>
                    <a:lnTo>
                      <a:pt x="0" y="160"/>
                    </a:lnTo>
                    <a:lnTo>
                      <a:pt x="3" y="167"/>
                    </a:lnTo>
                    <a:lnTo>
                      <a:pt x="5" y="170"/>
                    </a:lnTo>
                    <a:lnTo>
                      <a:pt x="6" y="174"/>
                    </a:lnTo>
                    <a:lnTo>
                      <a:pt x="9" y="178"/>
                    </a:lnTo>
                    <a:lnTo>
                      <a:pt x="12" y="184"/>
                    </a:lnTo>
                    <a:lnTo>
                      <a:pt x="13" y="192"/>
                    </a:lnTo>
                    <a:lnTo>
                      <a:pt x="15" y="195"/>
                    </a:lnTo>
                    <a:lnTo>
                      <a:pt x="18" y="206"/>
                    </a:lnTo>
                    <a:lnTo>
                      <a:pt x="16" y="215"/>
                    </a:lnTo>
                    <a:lnTo>
                      <a:pt x="13" y="215"/>
                    </a:lnTo>
                    <a:lnTo>
                      <a:pt x="11" y="221"/>
                    </a:lnTo>
                    <a:lnTo>
                      <a:pt x="12" y="227"/>
                    </a:lnTo>
                    <a:lnTo>
                      <a:pt x="8" y="232"/>
                    </a:lnTo>
                    <a:lnTo>
                      <a:pt x="9" y="233"/>
                    </a:lnTo>
                    <a:lnTo>
                      <a:pt x="13" y="239"/>
                    </a:lnTo>
                    <a:lnTo>
                      <a:pt x="14" y="246"/>
                    </a:lnTo>
                    <a:lnTo>
                      <a:pt x="11" y="249"/>
                    </a:lnTo>
                    <a:lnTo>
                      <a:pt x="7" y="255"/>
                    </a:lnTo>
                    <a:lnTo>
                      <a:pt x="7" y="270"/>
                    </a:lnTo>
                    <a:lnTo>
                      <a:pt x="6" y="276"/>
                    </a:lnTo>
                    <a:lnTo>
                      <a:pt x="15" y="293"/>
                    </a:lnTo>
                    <a:lnTo>
                      <a:pt x="13" y="297"/>
                    </a:lnTo>
                    <a:lnTo>
                      <a:pt x="9" y="299"/>
                    </a:lnTo>
                    <a:lnTo>
                      <a:pt x="8" y="307"/>
                    </a:lnTo>
                    <a:lnTo>
                      <a:pt x="3" y="314"/>
                    </a:lnTo>
                    <a:lnTo>
                      <a:pt x="3" y="319"/>
                    </a:lnTo>
                    <a:lnTo>
                      <a:pt x="6" y="323"/>
                    </a:lnTo>
                    <a:lnTo>
                      <a:pt x="5" y="335"/>
                    </a:lnTo>
                    <a:lnTo>
                      <a:pt x="6" y="345"/>
                    </a:lnTo>
                    <a:lnTo>
                      <a:pt x="7" y="351"/>
                    </a:lnTo>
                    <a:lnTo>
                      <a:pt x="9" y="352"/>
                    </a:lnTo>
                    <a:lnTo>
                      <a:pt x="12" y="357"/>
                    </a:lnTo>
                    <a:lnTo>
                      <a:pt x="11" y="361"/>
                    </a:lnTo>
                    <a:lnTo>
                      <a:pt x="7" y="364"/>
                    </a:lnTo>
                    <a:lnTo>
                      <a:pt x="7" y="374"/>
                    </a:lnTo>
                    <a:lnTo>
                      <a:pt x="9" y="378"/>
                    </a:lnTo>
                    <a:lnTo>
                      <a:pt x="14" y="380"/>
                    </a:lnTo>
                    <a:lnTo>
                      <a:pt x="14" y="386"/>
                    </a:lnTo>
                    <a:lnTo>
                      <a:pt x="14" y="389"/>
                    </a:lnTo>
                    <a:lnTo>
                      <a:pt x="16" y="395"/>
                    </a:lnTo>
                    <a:lnTo>
                      <a:pt x="19" y="402"/>
                    </a:lnTo>
                    <a:lnTo>
                      <a:pt x="20" y="402"/>
                    </a:lnTo>
                    <a:lnTo>
                      <a:pt x="22" y="401"/>
                    </a:lnTo>
                    <a:lnTo>
                      <a:pt x="26" y="402"/>
                    </a:lnTo>
                    <a:lnTo>
                      <a:pt x="26" y="407"/>
                    </a:lnTo>
                    <a:lnTo>
                      <a:pt x="22" y="411"/>
                    </a:lnTo>
                    <a:lnTo>
                      <a:pt x="15" y="411"/>
                    </a:lnTo>
                    <a:lnTo>
                      <a:pt x="15" y="412"/>
                    </a:lnTo>
                    <a:lnTo>
                      <a:pt x="15" y="414"/>
                    </a:lnTo>
                    <a:lnTo>
                      <a:pt x="15" y="412"/>
                    </a:lnTo>
                    <a:lnTo>
                      <a:pt x="20" y="412"/>
                    </a:lnTo>
                    <a:lnTo>
                      <a:pt x="26" y="417"/>
                    </a:lnTo>
                    <a:lnTo>
                      <a:pt x="29" y="423"/>
                    </a:lnTo>
                    <a:lnTo>
                      <a:pt x="29" y="428"/>
                    </a:lnTo>
                    <a:lnTo>
                      <a:pt x="25" y="431"/>
                    </a:lnTo>
                    <a:lnTo>
                      <a:pt x="25" y="432"/>
                    </a:lnTo>
                    <a:lnTo>
                      <a:pt x="27" y="437"/>
                    </a:lnTo>
                    <a:lnTo>
                      <a:pt x="28" y="445"/>
                    </a:lnTo>
                    <a:lnTo>
                      <a:pt x="30" y="452"/>
                    </a:lnTo>
                    <a:lnTo>
                      <a:pt x="27" y="455"/>
                    </a:lnTo>
                    <a:lnTo>
                      <a:pt x="27" y="458"/>
                    </a:lnTo>
                    <a:lnTo>
                      <a:pt x="30" y="466"/>
                    </a:lnTo>
                    <a:lnTo>
                      <a:pt x="27" y="469"/>
                    </a:lnTo>
                    <a:lnTo>
                      <a:pt x="26" y="476"/>
                    </a:lnTo>
                    <a:lnTo>
                      <a:pt x="27" y="481"/>
                    </a:lnTo>
                    <a:lnTo>
                      <a:pt x="29" y="490"/>
                    </a:lnTo>
                    <a:lnTo>
                      <a:pt x="27" y="498"/>
                    </a:lnTo>
                    <a:lnTo>
                      <a:pt x="21" y="504"/>
                    </a:lnTo>
                    <a:lnTo>
                      <a:pt x="19" y="507"/>
                    </a:lnTo>
                    <a:lnTo>
                      <a:pt x="16" y="521"/>
                    </a:lnTo>
                    <a:lnTo>
                      <a:pt x="18" y="526"/>
                    </a:lnTo>
                    <a:lnTo>
                      <a:pt x="23" y="538"/>
                    </a:lnTo>
                    <a:lnTo>
                      <a:pt x="26" y="538"/>
                    </a:lnTo>
                    <a:lnTo>
                      <a:pt x="28" y="535"/>
                    </a:lnTo>
                    <a:lnTo>
                      <a:pt x="34" y="533"/>
                    </a:lnTo>
                    <a:lnTo>
                      <a:pt x="38" y="533"/>
                    </a:lnTo>
                    <a:lnTo>
                      <a:pt x="38" y="538"/>
                    </a:lnTo>
                    <a:lnTo>
                      <a:pt x="40" y="546"/>
                    </a:lnTo>
                    <a:lnTo>
                      <a:pt x="43" y="549"/>
                    </a:lnTo>
                    <a:lnTo>
                      <a:pt x="44" y="555"/>
                    </a:lnTo>
                    <a:lnTo>
                      <a:pt x="47" y="560"/>
                    </a:lnTo>
                    <a:lnTo>
                      <a:pt x="54" y="561"/>
                    </a:lnTo>
                    <a:lnTo>
                      <a:pt x="56" y="562"/>
                    </a:lnTo>
                    <a:lnTo>
                      <a:pt x="66" y="561"/>
                    </a:lnTo>
                    <a:lnTo>
                      <a:pt x="88" y="561"/>
                    </a:lnTo>
                    <a:lnTo>
                      <a:pt x="90" y="562"/>
                    </a:lnTo>
                    <a:lnTo>
                      <a:pt x="92" y="562"/>
                    </a:lnTo>
                    <a:lnTo>
                      <a:pt x="96" y="565"/>
                    </a:lnTo>
                    <a:lnTo>
                      <a:pt x="100" y="568"/>
                    </a:lnTo>
                    <a:lnTo>
                      <a:pt x="100" y="567"/>
                    </a:lnTo>
                    <a:lnTo>
                      <a:pt x="96" y="564"/>
                    </a:lnTo>
                    <a:lnTo>
                      <a:pt x="91" y="561"/>
                    </a:lnTo>
                    <a:lnTo>
                      <a:pt x="91" y="558"/>
                    </a:lnTo>
                    <a:lnTo>
                      <a:pt x="88" y="556"/>
                    </a:lnTo>
                    <a:lnTo>
                      <a:pt x="87" y="557"/>
                    </a:lnTo>
                    <a:lnTo>
                      <a:pt x="84" y="554"/>
                    </a:lnTo>
                    <a:lnTo>
                      <a:pt x="87" y="552"/>
                    </a:lnTo>
                    <a:lnTo>
                      <a:pt x="87" y="552"/>
                    </a:lnTo>
                    <a:lnTo>
                      <a:pt x="86" y="550"/>
                    </a:lnTo>
                    <a:lnTo>
                      <a:pt x="86" y="548"/>
                    </a:lnTo>
                    <a:lnTo>
                      <a:pt x="84" y="541"/>
                    </a:lnTo>
                    <a:lnTo>
                      <a:pt x="80" y="536"/>
                    </a:lnTo>
                    <a:lnTo>
                      <a:pt x="80" y="532"/>
                    </a:lnTo>
                    <a:lnTo>
                      <a:pt x="83" y="526"/>
                    </a:lnTo>
                    <a:lnTo>
                      <a:pt x="86" y="523"/>
                    </a:lnTo>
                    <a:lnTo>
                      <a:pt x="87" y="521"/>
                    </a:lnTo>
                    <a:lnTo>
                      <a:pt x="86" y="520"/>
                    </a:lnTo>
                    <a:lnTo>
                      <a:pt x="86" y="518"/>
                    </a:lnTo>
                    <a:lnTo>
                      <a:pt x="81" y="511"/>
                    </a:lnTo>
                    <a:lnTo>
                      <a:pt x="88" y="516"/>
                    </a:lnTo>
                    <a:lnTo>
                      <a:pt x="91" y="518"/>
                    </a:lnTo>
                    <a:lnTo>
                      <a:pt x="92" y="518"/>
                    </a:lnTo>
                    <a:lnTo>
                      <a:pt x="94" y="517"/>
                    </a:lnTo>
                    <a:lnTo>
                      <a:pt x="94" y="514"/>
                    </a:lnTo>
                    <a:lnTo>
                      <a:pt x="98" y="511"/>
                    </a:lnTo>
                    <a:lnTo>
                      <a:pt x="98" y="509"/>
                    </a:lnTo>
                    <a:lnTo>
                      <a:pt x="98" y="505"/>
                    </a:lnTo>
                    <a:lnTo>
                      <a:pt x="96" y="505"/>
                    </a:lnTo>
                    <a:lnTo>
                      <a:pt x="92" y="509"/>
                    </a:lnTo>
                    <a:lnTo>
                      <a:pt x="94" y="502"/>
                    </a:lnTo>
                    <a:lnTo>
                      <a:pt x="96" y="499"/>
                    </a:lnTo>
                    <a:lnTo>
                      <a:pt x="98" y="497"/>
                    </a:lnTo>
                    <a:lnTo>
                      <a:pt x="99" y="494"/>
                    </a:lnTo>
                    <a:lnTo>
                      <a:pt x="103" y="489"/>
                    </a:lnTo>
                    <a:lnTo>
                      <a:pt x="106" y="489"/>
                    </a:lnTo>
                    <a:lnTo>
                      <a:pt x="107" y="485"/>
                    </a:lnTo>
                    <a:lnTo>
                      <a:pt x="109" y="482"/>
                    </a:lnTo>
                    <a:lnTo>
                      <a:pt x="110" y="482"/>
                    </a:lnTo>
                    <a:lnTo>
                      <a:pt x="110" y="480"/>
                    </a:lnTo>
                    <a:lnTo>
                      <a:pt x="114" y="479"/>
                    </a:lnTo>
                    <a:lnTo>
                      <a:pt x="115" y="476"/>
                    </a:lnTo>
                    <a:lnTo>
                      <a:pt x="115" y="476"/>
                    </a:lnTo>
                    <a:lnTo>
                      <a:pt x="115" y="473"/>
                    </a:lnTo>
                    <a:lnTo>
                      <a:pt x="116" y="473"/>
                    </a:lnTo>
                    <a:lnTo>
                      <a:pt x="115" y="472"/>
                    </a:lnTo>
                    <a:lnTo>
                      <a:pt x="110" y="472"/>
                    </a:lnTo>
                    <a:lnTo>
                      <a:pt x="115" y="467"/>
                    </a:lnTo>
                    <a:lnTo>
                      <a:pt x="115" y="465"/>
                    </a:lnTo>
                    <a:lnTo>
                      <a:pt x="114" y="461"/>
                    </a:lnTo>
                    <a:lnTo>
                      <a:pt x="114" y="459"/>
                    </a:lnTo>
                    <a:lnTo>
                      <a:pt x="115" y="459"/>
                    </a:lnTo>
                    <a:lnTo>
                      <a:pt x="114" y="458"/>
                    </a:lnTo>
                    <a:lnTo>
                      <a:pt x="113" y="458"/>
                    </a:lnTo>
                    <a:lnTo>
                      <a:pt x="112" y="458"/>
                    </a:lnTo>
                    <a:lnTo>
                      <a:pt x="108" y="458"/>
                    </a:lnTo>
                    <a:lnTo>
                      <a:pt x="102" y="459"/>
                    </a:lnTo>
                    <a:lnTo>
                      <a:pt x="96" y="452"/>
                    </a:lnTo>
                    <a:lnTo>
                      <a:pt x="92" y="450"/>
                    </a:lnTo>
                    <a:lnTo>
                      <a:pt x="90" y="448"/>
                    </a:lnTo>
                    <a:lnTo>
                      <a:pt x="86" y="445"/>
                    </a:lnTo>
                    <a:lnTo>
                      <a:pt x="83" y="439"/>
                    </a:lnTo>
                    <a:lnTo>
                      <a:pt x="83" y="437"/>
                    </a:lnTo>
                    <a:lnTo>
                      <a:pt x="81" y="433"/>
                    </a:lnTo>
                    <a:lnTo>
                      <a:pt x="81" y="431"/>
                    </a:lnTo>
                    <a:lnTo>
                      <a:pt x="85" y="429"/>
                    </a:lnTo>
                    <a:lnTo>
                      <a:pt x="86" y="426"/>
                    </a:lnTo>
                    <a:lnTo>
                      <a:pt x="87" y="422"/>
                    </a:lnTo>
                    <a:lnTo>
                      <a:pt x="90" y="422"/>
                    </a:lnTo>
                    <a:lnTo>
                      <a:pt x="92" y="418"/>
                    </a:lnTo>
                    <a:lnTo>
                      <a:pt x="95" y="418"/>
                    </a:lnTo>
                    <a:lnTo>
                      <a:pt x="99" y="415"/>
                    </a:lnTo>
                    <a:lnTo>
                      <a:pt x="103" y="414"/>
                    </a:lnTo>
                    <a:lnTo>
                      <a:pt x="107" y="415"/>
                    </a:lnTo>
                    <a:lnTo>
                      <a:pt x="110" y="414"/>
                    </a:lnTo>
                    <a:lnTo>
                      <a:pt x="109" y="414"/>
                    </a:lnTo>
                    <a:lnTo>
                      <a:pt x="106" y="411"/>
                    </a:lnTo>
                    <a:lnTo>
                      <a:pt x="107" y="409"/>
                    </a:lnTo>
                    <a:lnTo>
                      <a:pt x="107" y="407"/>
                    </a:lnTo>
                    <a:lnTo>
                      <a:pt x="110" y="404"/>
                    </a:lnTo>
                    <a:lnTo>
                      <a:pt x="110" y="404"/>
                    </a:lnTo>
                    <a:lnTo>
                      <a:pt x="112" y="401"/>
                    </a:lnTo>
                    <a:lnTo>
                      <a:pt x="113" y="401"/>
                    </a:lnTo>
                    <a:lnTo>
                      <a:pt x="108" y="396"/>
                    </a:lnTo>
                    <a:lnTo>
                      <a:pt x="109" y="394"/>
                    </a:lnTo>
                    <a:lnTo>
                      <a:pt x="109" y="393"/>
                    </a:lnTo>
                    <a:lnTo>
                      <a:pt x="108" y="392"/>
                    </a:lnTo>
                    <a:lnTo>
                      <a:pt x="107" y="387"/>
                    </a:lnTo>
                    <a:lnTo>
                      <a:pt x="109" y="384"/>
                    </a:lnTo>
                    <a:lnTo>
                      <a:pt x="110" y="382"/>
                    </a:lnTo>
                    <a:lnTo>
                      <a:pt x="109" y="380"/>
                    </a:lnTo>
                    <a:lnTo>
                      <a:pt x="112" y="378"/>
                    </a:lnTo>
                    <a:lnTo>
                      <a:pt x="116" y="375"/>
                    </a:lnTo>
                    <a:lnTo>
                      <a:pt x="120" y="373"/>
                    </a:lnTo>
                    <a:lnTo>
                      <a:pt x="120" y="373"/>
                    </a:lnTo>
                    <a:lnTo>
                      <a:pt x="116" y="372"/>
                    </a:lnTo>
                    <a:lnTo>
                      <a:pt x="113" y="372"/>
                    </a:lnTo>
                    <a:lnTo>
                      <a:pt x="110" y="368"/>
                    </a:lnTo>
                    <a:lnTo>
                      <a:pt x="112" y="366"/>
                    </a:lnTo>
                    <a:lnTo>
                      <a:pt x="115" y="364"/>
                    </a:lnTo>
                    <a:lnTo>
                      <a:pt x="120" y="361"/>
                    </a:lnTo>
                    <a:lnTo>
                      <a:pt x="124" y="364"/>
                    </a:lnTo>
                    <a:lnTo>
                      <a:pt x="124" y="367"/>
                    </a:lnTo>
                    <a:lnTo>
                      <a:pt x="123" y="368"/>
                    </a:lnTo>
                    <a:lnTo>
                      <a:pt x="124" y="370"/>
                    </a:lnTo>
                    <a:lnTo>
                      <a:pt x="125" y="371"/>
                    </a:lnTo>
                    <a:lnTo>
                      <a:pt x="131" y="367"/>
                    </a:lnTo>
                    <a:lnTo>
                      <a:pt x="131" y="366"/>
                    </a:lnTo>
                    <a:lnTo>
                      <a:pt x="130" y="363"/>
                    </a:lnTo>
                    <a:lnTo>
                      <a:pt x="128" y="359"/>
                    </a:lnTo>
                    <a:lnTo>
                      <a:pt x="129" y="358"/>
                    </a:lnTo>
                    <a:lnTo>
                      <a:pt x="130" y="357"/>
                    </a:lnTo>
                    <a:lnTo>
                      <a:pt x="128" y="355"/>
                    </a:lnTo>
                    <a:lnTo>
                      <a:pt x="127" y="355"/>
                    </a:lnTo>
                    <a:lnTo>
                      <a:pt x="124" y="356"/>
                    </a:lnTo>
                    <a:lnTo>
                      <a:pt x="123" y="356"/>
                    </a:lnTo>
                    <a:lnTo>
                      <a:pt x="124" y="357"/>
                    </a:lnTo>
                    <a:lnTo>
                      <a:pt x="124" y="360"/>
                    </a:lnTo>
                    <a:lnTo>
                      <a:pt x="117" y="363"/>
                    </a:lnTo>
                    <a:lnTo>
                      <a:pt x="113" y="360"/>
                    </a:lnTo>
                    <a:lnTo>
                      <a:pt x="116" y="358"/>
                    </a:lnTo>
                    <a:lnTo>
                      <a:pt x="112" y="358"/>
                    </a:lnTo>
                    <a:lnTo>
                      <a:pt x="108" y="356"/>
                    </a:lnTo>
                    <a:lnTo>
                      <a:pt x="107" y="352"/>
                    </a:lnTo>
                    <a:lnTo>
                      <a:pt x="107" y="345"/>
                    </a:lnTo>
                    <a:lnTo>
                      <a:pt x="106" y="341"/>
                    </a:lnTo>
                    <a:lnTo>
                      <a:pt x="102" y="337"/>
                    </a:lnTo>
                    <a:lnTo>
                      <a:pt x="102" y="330"/>
                    </a:lnTo>
                    <a:lnTo>
                      <a:pt x="106" y="327"/>
                    </a:lnTo>
                    <a:lnTo>
                      <a:pt x="112" y="327"/>
                    </a:lnTo>
                    <a:lnTo>
                      <a:pt x="109" y="329"/>
                    </a:lnTo>
                    <a:lnTo>
                      <a:pt x="113" y="329"/>
                    </a:lnTo>
                    <a:lnTo>
                      <a:pt x="119" y="331"/>
                    </a:lnTo>
                    <a:lnTo>
                      <a:pt x="124" y="335"/>
                    </a:lnTo>
                    <a:lnTo>
                      <a:pt x="129" y="336"/>
                    </a:lnTo>
                    <a:lnTo>
                      <a:pt x="137" y="336"/>
                    </a:lnTo>
                    <a:lnTo>
                      <a:pt x="141" y="334"/>
                    </a:lnTo>
                    <a:lnTo>
                      <a:pt x="141" y="333"/>
                    </a:lnTo>
                    <a:lnTo>
                      <a:pt x="144" y="329"/>
                    </a:lnTo>
                    <a:lnTo>
                      <a:pt x="145" y="328"/>
                    </a:lnTo>
                    <a:lnTo>
                      <a:pt x="144" y="326"/>
                    </a:lnTo>
                    <a:lnTo>
                      <a:pt x="145" y="323"/>
                    </a:lnTo>
                    <a:lnTo>
                      <a:pt x="145" y="322"/>
                    </a:lnTo>
                    <a:lnTo>
                      <a:pt x="144" y="321"/>
                    </a:lnTo>
                    <a:lnTo>
                      <a:pt x="142" y="317"/>
                    </a:lnTo>
                    <a:lnTo>
                      <a:pt x="142" y="314"/>
                    </a:lnTo>
                    <a:lnTo>
                      <a:pt x="143" y="313"/>
                    </a:lnTo>
                    <a:lnTo>
                      <a:pt x="142" y="311"/>
                    </a:lnTo>
                    <a:lnTo>
                      <a:pt x="145" y="308"/>
                    </a:lnTo>
                    <a:lnTo>
                      <a:pt x="144" y="306"/>
                    </a:lnTo>
                    <a:lnTo>
                      <a:pt x="146" y="306"/>
                    </a:lnTo>
                    <a:lnTo>
                      <a:pt x="146" y="305"/>
                    </a:lnTo>
                    <a:lnTo>
                      <a:pt x="146" y="304"/>
                    </a:lnTo>
                    <a:lnTo>
                      <a:pt x="143" y="304"/>
                    </a:lnTo>
                    <a:lnTo>
                      <a:pt x="143" y="301"/>
                    </a:lnTo>
                    <a:lnTo>
                      <a:pt x="142" y="299"/>
                    </a:lnTo>
                    <a:lnTo>
                      <a:pt x="142" y="293"/>
                    </a:lnTo>
                    <a:lnTo>
                      <a:pt x="141" y="291"/>
                    </a:lnTo>
                    <a:lnTo>
                      <a:pt x="141" y="288"/>
                    </a:lnTo>
                    <a:lnTo>
                      <a:pt x="144" y="286"/>
                    </a:lnTo>
                    <a:lnTo>
                      <a:pt x="145" y="288"/>
                    </a:lnTo>
                    <a:lnTo>
                      <a:pt x="148" y="288"/>
                    </a:lnTo>
                    <a:lnTo>
                      <a:pt x="152" y="290"/>
                    </a:lnTo>
                    <a:lnTo>
                      <a:pt x="156" y="292"/>
                    </a:lnTo>
                    <a:lnTo>
                      <a:pt x="158" y="292"/>
                    </a:lnTo>
                    <a:lnTo>
                      <a:pt x="163" y="291"/>
                    </a:lnTo>
                    <a:lnTo>
                      <a:pt x="168" y="292"/>
                    </a:lnTo>
                    <a:lnTo>
                      <a:pt x="174" y="292"/>
                    </a:lnTo>
                    <a:lnTo>
                      <a:pt x="185" y="288"/>
                    </a:lnTo>
                    <a:lnTo>
                      <a:pt x="194" y="285"/>
                    </a:lnTo>
                    <a:lnTo>
                      <a:pt x="195" y="282"/>
                    </a:lnTo>
                    <a:lnTo>
                      <a:pt x="197" y="284"/>
                    </a:lnTo>
                    <a:lnTo>
                      <a:pt x="203" y="283"/>
                    </a:lnTo>
                    <a:lnTo>
                      <a:pt x="210" y="278"/>
                    </a:lnTo>
                    <a:lnTo>
                      <a:pt x="211" y="276"/>
                    </a:lnTo>
                    <a:lnTo>
                      <a:pt x="210" y="272"/>
                    </a:lnTo>
                    <a:lnTo>
                      <a:pt x="213" y="266"/>
                    </a:lnTo>
                    <a:lnTo>
                      <a:pt x="215" y="264"/>
                    </a:lnTo>
                    <a:lnTo>
                      <a:pt x="216" y="264"/>
                    </a:lnTo>
                    <a:lnTo>
                      <a:pt x="216" y="261"/>
                    </a:lnTo>
                    <a:lnTo>
                      <a:pt x="219" y="256"/>
                    </a:lnTo>
                    <a:lnTo>
                      <a:pt x="219" y="254"/>
                    </a:lnTo>
                    <a:lnTo>
                      <a:pt x="219" y="248"/>
                    </a:lnTo>
                    <a:lnTo>
                      <a:pt x="219" y="247"/>
                    </a:lnTo>
                    <a:lnTo>
                      <a:pt x="218" y="248"/>
                    </a:lnTo>
                    <a:lnTo>
                      <a:pt x="214" y="248"/>
                    </a:lnTo>
                    <a:lnTo>
                      <a:pt x="209" y="244"/>
                    </a:lnTo>
                    <a:lnTo>
                      <a:pt x="207" y="240"/>
                    </a:lnTo>
                    <a:lnTo>
                      <a:pt x="207" y="236"/>
                    </a:lnTo>
                    <a:lnTo>
                      <a:pt x="210" y="229"/>
                    </a:lnTo>
                    <a:lnTo>
                      <a:pt x="211" y="227"/>
                    </a:lnTo>
                    <a:lnTo>
                      <a:pt x="209" y="226"/>
                    </a:lnTo>
                    <a:lnTo>
                      <a:pt x="202" y="220"/>
                    </a:lnTo>
                    <a:lnTo>
                      <a:pt x="195" y="218"/>
                    </a:lnTo>
                    <a:lnTo>
                      <a:pt x="188" y="212"/>
                    </a:lnTo>
                    <a:lnTo>
                      <a:pt x="186" y="209"/>
                    </a:lnTo>
                    <a:lnTo>
                      <a:pt x="187" y="207"/>
                    </a:lnTo>
                    <a:lnTo>
                      <a:pt x="187" y="205"/>
                    </a:lnTo>
                    <a:lnTo>
                      <a:pt x="185" y="203"/>
                    </a:lnTo>
                    <a:lnTo>
                      <a:pt x="186" y="202"/>
                    </a:lnTo>
                    <a:lnTo>
                      <a:pt x="185" y="196"/>
                    </a:lnTo>
                    <a:lnTo>
                      <a:pt x="186" y="190"/>
                    </a:lnTo>
                    <a:lnTo>
                      <a:pt x="186" y="190"/>
                    </a:lnTo>
                    <a:lnTo>
                      <a:pt x="186" y="189"/>
                    </a:lnTo>
                    <a:lnTo>
                      <a:pt x="186" y="189"/>
                    </a:lnTo>
                    <a:lnTo>
                      <a:pt x="186" y="189"/>
                    </a:lnTo>
                    <a:lnTo>
                      <a:pt x="187" y="188"/>
                    </a:lnTo>
                    <a:lnTo>
                      <a:pt x="188" y="185"/>
                    </a:lnTo>
                    <a:lnTo>
                      <a:pt x="189" y="184"/>
                    </a:lnTo>
                    <a:lnTo>
                      <a:pt x="188" y="180"/>
                    </a:lnTo>
                    <a:lnTo>
                      <a:pt x="187" y="171"/>
                    </a:lnTo>
                    <a:lnTo>
                      <a:pt x="188" y="170"/>
                    </a:lnTo>
                    <a:lnTo>
                      <a:pt x="187" y="166"/>
                    </a:lnTo>
                    <a:lnTo>
                      <a:pt x="189" y="162"/>
                    </a:lnTo>
                    <a:lnTo>
                      <a:pt x="188" y="160"/>
                    </a:lnTo>
                    <a:lnTo>
                      <a:pt x="189" y="158"/>
                    </a:lnTo>
                    <a:lnTo>
                      <a:pt x="190" y="151"/>
                    </a:lnTo>
                    <a:lnTo>
                      <a:pt x="189" y="148"/>
                    </a:lnTo>
                    <a:lnTo>
                      <a:pt x="190" y="146"/>
                    </a:lnTo>
                    <a:lnTo>
                      <a:pt x="189" y="141"/>
                    </a:lnTo>
                    <a:lnTo>
                      <a:pt x="193" y="137"/>
                    </a:lnTo>
                    <a:lnTo>
                      <a:pt x="195" y="131"/>
                    </a:lnTo>
                    <a:lnTo>
                      <a:pt x="197" y="13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29" name="Freeform 233">
                <a:extLst>
                  <a:ext uri="{FF2B5EF4-FFF2-40B4-BE49-F238E27FC236}">
                    <a16:creationId xmlns:a16="http://schemas.microsoft.com/office/drawing/2014/main" id="{E6B67A4A-F283-637F-4A6A-03418CD7CC4D}"/>
                  </a:ext>
                </a:extLst>
              </p:cNvPr>
              <p:cNvSpPr/>
              <p:nvPr/>
            </p:nvSpPr>
            <p:spPr bwMode="auto">
              <a:xfrm>
                <a:off x="1990726" y="6164263"/>
                <a:ext cx="85725" cy="55563"/>
              </a:xfrm>
              <a:custGeom>
                <a:avLst/>
                <a:gdLst>
                  <a:gd name="T0" fmla="*/ 0 w 54"/>
                  <a:gd name="T1" fmla="*/ 0 h 35"/>
                  <a:gd name="T2" fmla="*/ 7 w 54"/>
                  <a:gd name="T3" fmla="*/ 26 h 35"/>
                  <a:gd name="T4" fmla="*/ 13 w 54"/>
                  <a:gd name="T5" fmla="*/ 24 h 35"/>
                  <a:gd name="T6" fmla="*/ 18 w 54"/>
                  <a:gd name="T7" fmla="*/ 24 h 35"/>
                  <a:gd name="T8" fmla="*/ 23 w 54"/>
                  <a:gd name="T9" fmla="*/ 23 h 35"/>
                  <a:gd name="T10" fmla="*/ 21 w 54"/>
                  <a:gd name="T11" fmla="*/ 27 h 35"/>
                  <a:gd name="T12" fmla="*/ 19 w 54"/>
                  <a:gd name="T13" fmla="*/ 28 h 35"/>
                  <a:gd name="T14" fmla="*/ 14 w 54"/>
                  <a:gd name="T15" fmla="*/ 29 h 35"/>
                  <a:gd name="T16" fmla="*/ 8 w 54"/>
                  <a:gd name="T17" fmla="*/ 29 h 35"/>
                  <a:gd name="T18" fmla="*/ 10 w 54"/>
                  <a:gd name="T19" fmla="*/ 33 h 35"/>
                  <a:gd name="T20" fmla="*/ 10 w 54"/>
                  <a:gd name="T21" fmla="*/ 33 h 35"/>
                  <a:gd name="T22" fmla="*/ 15 w 54"/>
                  <a:gd name="T23" fmla="*/ 30 h 35"/>
                  <a:gd name="T24" fmla="*/ 22 w 54"/>
                  <a:gd name="T25" fmla="*/ 31 h 35"/>
                  <a:gd name="T26" fmla="*/ 26 w 54"/>
                  <a:gd name="T27" fmla="*/ 31 h 35"/>
                  <a:gd name="T28" fmla="*/ 33 w 54"/>
                  <a:gd name="T29" fmla="*/ 31 h 35"/>
                  <a:gd name="T30" fmla="*/ 36 w 54"/>
                  <a:gd name="T31" fmla="*/ 34 h 35"/>
                  <a:gd name="T32" fmla="*/ 40 w 54"/>
                  <a:gd name="T33" fmla="*/ 35 h 35"/>
                  <a:gd name="T34" fmla="*/ 42 w 54"/>
                  <a:gd name="T35" fmla="*/ 34 h 35"/>
                  <a:gd name="T36" fmla="*/ 44 w 54"/>
                  <a:gd name="T37" fmla="*/ 31 h 35"/>
                  <a:gd name="T38" fmla="*/ 46 w 54"/>
                  <a:gd name="T39" fmla="*/ 29 h 35"/>
                  <a:gd name="T40" fmla="*/ 50 w 54"/>
                  <a:gd name="T41" fmla="*/ 28 h 35"/>
                  <a:gd name="T42" fmla="*/ 51 w 54"/>
                  <a:gd name="T43" fmla="*/ 28 h 35"/>
                  <a:gd name="T44" fmla="*/ 54 w 54"/>
                  <a:gd name="T45" fmla="*/ 27 h 35"/>
                  <a:gd name="T46" fmla="*/ 54 w 54"/>
                  <a:gd name="T47" fmla="*/ 26 h 35"/>
                  <a:gd name="T48" fmla="*/ 53 w 54"/>
                  <a:gd name="T49" fmla="*/ 26 h 35"/>
                  <a:gd name="T50" fmla="*/ 47 w 54"/>
                  <a:gd name="T51" fmla="*/ 27 h 35"/>
                  <a:gd name="T52" fmla="*/ 43 w 54"/>
                  <a:gd name="T53" fmla="*/ 27 h 35"/>
                  <a:gd name="T54" fmla="*/ 39 w 54"/>
                  <a:gd name="T55" fmla="*/ 23 h 35"/>
                  <a:gd name="T56" fmla="*/ 34 w 54"/>
                  <a:gd name="T57" fmla="*/ 22 h 35"/>
                  <a:gd name="T58" fmla="*/ 33 w 54"/>
                  <a:gd name="T59" fmla="*/ 20 h 35"/>
                  <a:gd name="T60" fmla="*/ 17 w 54"/>
                  <a:gd name="T61" fmla="*/ 15 h 35"/>
                  <a:gd name="T62" fmla="*/ 17 w 54"/>
                  <a:gd name="T63" fmla="*/ 11 h 35"/>
                  <a:gd name="T64" fmla="*/ 13 w 54"/>
                  <a:gd name="T65" fmla="*/ 8 h 35"/>
                  <a:gd name="T66" fmla="*/ 8 w 54"/>
                  <a:gd name="T67" fmla="*/ 8 h 35"/>
                  <a:gd name="T68" fmla="*/ 7 w 54"/>
                  <a:gd name="T69" fmla="*/ 2 h 35"/>
                  <a:gd name="T70" fmla="*/ 6 w 54"/>
                  <a:gd name="T71" fmla="*/ 0 h 35"/>
                  <a:gd name="T72" fmla="*/ 3 w 54"/>
                  <a:gd name="T73" fmla="*/ 0 h 35"/>
                  <a:gd name="T74" fmla="*/ 0 w 54"/>
                  <a:gd name="T7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4" h="35">
                    <a:moveTo>
                      <a:pt x="0" y="0"/>
                    </a:moveTo>
                    <a:lnTo>
                      <a:pt x="7" y="26"/>
                    </a:lnTo>
                    <a:lnTo>
                      <a:pt x="13" y="24"/>
                    </a:lnTo>
                    <a:lnTo>
                      <a:pt x="18" y="24"/>
                    </a:lnTo>
                    <a:lnTo>
                      <a:pt x="23" y="23"/>
                    </a:lnTo>
                    <a:lnTo>
                      <a:pt x="21" y="27"/>
                    </a:lnTo>
                    <a:lnTo>
                      <a:pt x="19" y="28"/>
                    </a:lnTo>
                    <a:lnTo>
                      <a:pt x="14" y="29"/>
                    </a:lnTo>
                    <a:lnTo>
                      <a:pt x="8" y="29"/>
                    </a:lnTo>
                    <a:lnTo>
                      <a:pt x="10" y="33"/>
                    </a:lnTo>
                    <a:lnTo>
                      <a:pt x="10" y="33"/>
                    </a:lnTo>
                    <a:lnTo>
                      <a:pt x="15" y="30"/>
                    </a:lnTo>
                    <a:lnTo>
                      <a:pt x="22" y="31"/>
                    </a:lnTo>
                    <a:lnTo>
                      <a:pt x="26" y="31"/>
                    </a:lnTo>
                    <a:lnTo>
                      <a:pt x="33" y="31"/>
                    </a:lnTo>
                    <a:lnTo>
                      <a:pt x="36" y="34"/>
                    </a:lnTo>
                    <a:lnTo>
                      <a:pt x="40" y="35"/>
                    </a:lnTo>
                    <a:lnTo>
                      <a:pt x="42" y="34"/>
                    </a:lnTo>
                    <a:lnTo>
                      <a:pt x="44" y="31"/>
                    </a:lnTo>
                    <a:lnTo>
                      <a:pt x="46" y="29"/>
                    </a:lnTo>
                    <a:lnTo>
                      <a:pt x="50" y="28"/>
                    </a:lnTo>
                    <a:lnTo>
                      <a:pt x="51" y="28"/>
                    </a:lnTo>
                    <a:lnTo>
                      <a:pt x="54" y="27"/>
                    </a:lnTo>
                    <a:lnTo>
                      <a:pt x="54" y="26"/>
                    </a:lnTo>
                    <a:lnTo>
                      <a:pt x="53" y="26"/>
                    </a:lnTo>
                    <a:lnTo>
                      <a:pt x="47" y="27"/>
                    </a:lnTo>
                    <a:lnTo>
                      <a:pt x="43" y="27"/>
                    </a:lnTo>
                    <a:lnTo>
                      <a:pt x="39" y="23"/>
                    </a:lnTo>
                    <a:lnTo>
                      <a:pt x="34" y="22"/>
                    </a:lnTo>
                    <a:lnTo>
                      <a:pt x="33" y="20"/>
                    </a:lnTo>
                    <a:lnTo>
                      <a:pt x="17" y="15"/>
                    </a:lnTo>
                    <a:lnTo>
                      <a:pt x="17" y="11"/>
                    </a:lnTo>
                    <a:lnTo>
                      <a:pt x="13" y="8"/>
                    </a:lnTo>
                    <a:lnTo>
                      <a:pt x="8" y="8"/>
                    </a:lnTo>
                    <a:lnTo>
                      <a:pt x="7" y="2"/>
                    </a:lnTo>
                    <a:lnTo>
                      <a:pt x="6" y="0"/>
                    </a:lnTo>
                    <a:lnTo>
                      <a:pt x="3"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0" name="Freeform 234">
                <a:extLst>
                  <a:ext uri="{FF2B5EF4-FFF2-40B4-BE49-F238E27FC236}">
                    <a16:creationId xmlns:a16="http://schemas.microsoft.com/office/drawing/2014/main" id="{D346C499-E92D-B9B0-1443-0681D8D6EDD4}"/>
                  </a:ext>
                </a:extLst>
              </p:cNvPr>
              <p:cNvSpPr/>
              <p:nvPr/>
            </p:nvSpPr>
            <p:spPr bwMode="auto">
              <a:xfrm>
                <a:off x="1939926" y="6200776"/>
                <a:ext cx="60325" cy="20638"/>
              </a:xfrm>
              <a:custGeom>
                <a:avLst/>
                <a:gdLst>
                  <a:gd name="T0" fmla="*/ 37 w 38"/>
                  <a:gd name="T1" fmla="*/ 6 h 13"/>
                  <a:gd name="T2" fmla="*/ 33 w 38"/>
                  <a:gd name="T3" fmla="*/ 4 h 13"/>
                  <a:gd name="T4" fmla="*/ 28 w 38"/>
                  <a:gd name="T5" fmla="*/ 3 h 13"/>
                  <a:gd name="T6" fmla="*/ 20 w 38"/>
                  <a:gd name="T7" fmla="*/ 0 h 13"/>
                  <a:gd name="T8" fmla="*/ 20 w 38"/>
                  <a:gd name="T9" fmla="*/ 0 h 13"/>
                  <a:gd name="T10" fmla="*/ 17 w 38"/>
                  <a:gd name="T11" fmla="*/ 3 h 13"/>
                  <a:gd name="T12" fmla="*/ 16 w 38"/>
                  <a:gd name="T13" fmla="*/ 3 h 13"/>
                  <a:gd name="T14" fmla="*/ 17 w 38"/>
                  <a:gd name="T15" fmla="*/ 5 h 13"/>
                  <a:gd name="T16" fmla="*/ 14 w 38"/>
                  <a:gd name="T17" fmla="*/ 5 h 13"/>
                  <a:gd name="T18" fmla="*/ 14 w 38"/>
                  <a:gd name="T19" fmla="*/ 6 h 13"/>
                  <a:gd name="T20" fmla="*/ 10 w 38"/>
                  <a:gd name="T21" fmla="*/ 7 h 13"/>
                  <a:gd name="T22" fmla="*/ 9 w 38"/>
                  <a:gd name="T23" fmla="*/ 5 h 13"/>
                  <a:gd name="T24" fmla="*/ 7 w 38"/>
                  <a:gd name="T25" fmla="*/ 4 h 13"/>
                  <a:gd name="T26" fmla="*/ 8 w 38"/>
                  <a:gd name="T27" fmla="*/ 5 h 13"/>
                  <a:gd name="T28" fmla="*/ 4 w 38"/>
                  <a:gd name="T29" fmla="*/ 6 h 13"/>
                  <a:gd name="T30" fmla="*/ 0 w 38"/>
                  <a:gd name="T31" fmla="*/ 6 h 13"/>
                  <a:gd name="T32" fmla="*/ 1 w 38"/>
                  <a:gd name="T33" fmla="*/ 7 h 13"/>
                  <a:gd name="T34" fmla="*/ 0 w 38"/>
                  <a:gd name="T35" fmla="*/ 7 h 13"/>
                  <a:gd name="T36" fmla="*/ 1 w 38"/>
                  <a:gd name="T37" fmla="*/ 7 h 13"/>
                  <a:gd name="T38" fmla="*/ 4 w 38"/>
                  <a:gd name="T39" fmla="*/ 8 h 13"/>
                  <a:gd name="T40" fmla="*/ 7 w 38"/>
                  <a:gd name="T41" fmla="*/ 10 h 13"/>
                  <a:gd name="T42" fmla="*/ 8 w 38"/>
                  <a:gd name="T43" fmla="*/ 8 h 13"/>
                  <a:gd name="T44" fmla="*/ 10 w 38"/>
                  <a:gd name="T45" fmla="*/ 11 h 13"/>
                  <a:gd name="T46" fmla="*/ 10 w 38"/>
                  <a:gd name="T47" fmla="*/ 12 h 13"/>
                  <a:gd name="T48" fmla="*/ 11 w 38"/>
                  <a:gd name="T49" fmla="*/ 13 h 13"/>
                  <a:gd name="T50" fmla="*/ 20 w 38"/>
                  <a:gd name="T51" fmla="*/ 11 h 13"/>
                  <a:gd name="T52" fmla="*/ 23 w 38"/>
                  <a:gd name="T53" fmla="*/ 10 h 13"/>
                  <a:gd name="T54" fmla="*/ 35 w 38"/>
                  <a:gd name="T55" fmla="*/ 12 h 13"/>
                  <a:gd name="T56" fmla="*/ 36 w 38"/>
                  <a:gd name="T57" fmla="*/ 12 h 13"/>
                  <a:gd name="T58" fmla="*/ 35 w 38"/>
                  <a:gd name="T59" fmla="*/ 10 h 13"/>
                  <a:gd name="T60" fmla="*/ 38 w 38"/>
                  <a:gd name="T61" fmla="*/ 10 h 13"/>
                  <a:gd name="T62" fmla="*/ 38 w 38"/>
                  <a:gd name="T63" fmla="*/ 7 h 13"/>
                  <a:gd name="T64" fmla="*/ 38 w 38"/>
                  <a:gd name="T65" fmla="*/ 6 h 13"/>
                  <a:gd name="T66" fmla="*/ 37 w 38"/>
                  <a:gd name="T67"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8" h="13">
                    <a:moveTo>
                      <a:pt x="37" y="6"/>
                    </a:moveTo>
                    <a:lnTo>
                      <a:pt x="33" y="4"/>
                    </a:lnTo>
                    <a:lnTo>
                      <a:pt x="28" y="3"/>
                    </a:lnTo>
                    <a:lnTo>
                      <a:pt x="20" y="0"/>
                    </a:lnTo>
                    <a:lnTo>
                      <a:pt x="20" y="0"/>
                    </a:lnTo>
                    <a:lnTo>
                      <a:pt x="17" y="3"/>
                    </a:lnTo>
                    <a:lnTo>
                      <a:pt x="16" y="3"/>
                    </a:lnTo>
                    <a:lnTo>
                      <a:pt x="17" y="5"/>
                    </a:lnTo>
                    <a:lnTo>
                      <a:pt x="14" y="5"/>
                    </a:lnTo>
                    <a:lnTo>
                      <a:pt x="14" y="6"/>
                    </a:lnTo>
                    <a:lnTo>
                      <a:pt x="10" y="7"/>
                    </a:lnTo>
                    <a:lnTo>
                      <a:pt x="9" y="5"/>
                    </a:lnTo>
                    <a:lnTo>
                      <a:pt x="7" y="4"/>
                    </a:lnTo>
                    <a:lnTo>
                      <a:pt x="8" y="5"/>
                    </a:lnTo>
                    <a:lnTo>
                      <a:pt x="4" y="6"/>
                    </a:lnTo>
                    <a:lnTo>
                      <a:pt x="0" y="6"/>
                    </a:lnTo>
                    <a:lnTo>
                      <a:pt x="1" y="7"/>
                    </a:lnTo>
                    <a:lnTo>
                      <a:pt x="0" y="7"/>
                    </a:lnTo>
                    <a:lnTo>
                      <a:pt x="1" y="7"/>
                    </a:lnTo>
                    <a:lnTo>
                      <a:pt x="4" y="8"/>
                    </a:lnTo>
                    <a:lnTo>
                      <a:pt x="7" y="10"/>
                    </a:lnTo>
                    <a:lnTo>
                      <a:pt x="8" y="8"/>
                    </a:lnTo>
                    <a:lnTo>
                      <a:pt x="10" y="11"/>
                    </a:lnTo>
                    <a:lnTo>
                      <a:pt x="10" y="12"/>
                    </a:lnTo>
                    <a:lnTo>
                      <a:pt x="11" y="13"/>
                    </a:lnTo>
                    <a:lnTo>
                      <a:pt x="20" y="11"/>
                    </a:lnTo>
                    <a:lnTo>
                      <a:pt x="23" y="10"/>
                    </a:lnTo>
                    <a:lnTo>
                      <a:pt x="35" y="12"/>
                    </a:lnTo>
                    <a:lnTo>
                      <a:pt x="36" y="12"/>
                    </a:lnTo>
                    <a:lnTo>
                      <a:pt x="35" y="10"/>
                    </a:lnTo>
                    <a:lnTo>
                      <a:pt x="38" y="10"/>
                    </a:lnTo>
                    <a:lnTo>
                      <a:pt x="38" y="7"/>
                    </a:lnTo>
                    <a:lnTo>
                      <a:pt x="38" y="6"/>
                    </a:lnTo>
                    <a:lnTo>
                      <a:pt x="37" y="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1" name="Freeform 235">
                <a:extLst>
                  <a:ext uri="{FF2B5EF4-FFF2-40B4-BE49-F238E27FC236}">
                    <a16:creationId xmlns:a16="http://schemas.microsoft.com/office/drawing/2014/main" id="{147C57E9-D3BE-A4E9-44D4-0729FA2A3C9F}"/>
                  </a:ext>
                </a:extLst>
              </p:cNvPr>
              <p:cNvSpPr/>
              <p:nvPr/>
            </p:nvSpPr>
            <p:spPr bwMode="auto">
              <a:xfrm>
                <a:off x="1776413" y="5111751"/>
                <a:ext cx="200025" cy="1074738"/>
              </a:xfrm>
              <a:custGeom>
                <a:avLst/>
                <a:gdLst>
                  <a:gd name="T0" fmla="*/ 44 w 126"/>
                  <a:gd name="T1" fmla="*/ 35 h 677"/>
                  <a:gd name="T2" fmla="*/ 29 w 126"/>
                  <a:gd name="T3" fmla="*/ 4 h 677"/>
                  <a:gd name="T4" fmla="*/ 23 w 126"/>
                  <a:gd name="T5" fmla="*/ 12 h 677"/>
                  <a:gd name="T6" fmla="*/ 19 w 126"/>
                  <a:gd name="T7" fmla="*/ 43 h 677"/>
                  <a:gd name="T8" fmla="*/ 17 w 126"/>
                  <a:gd name="T9" fmla="*/ 92 h 677"/>
                  <a:gd name="T10" fmla="*/ 19 w 126"/>
                  <a:gd name="T11" fmla="*/ 136 h 677"/>
                  <a:gd name="T12" fmla="*/ 17 w 126"/>
                  <a:gd name="T13" fmla="*/ 171 h 677"/>
                  <a:gd name="T14" fmla="*/ 19 w 126"/>
                  <a:gd name="T15" fmla="*/ 203 h 677"/>
                  <a:gd name="T16" fmla="*/ 17 w 126"/>
                  <a:gd name="T17" fmla="*/ 233 h 677"/>
                  <a:gd name="T18" fmla="*/ 19 w 126"/>
                  <a:gd name="T19" fmla="*/ 263 h 677"/>
                  <a:gd name="T20" fmla="*/ 18 w 126"/>
                  <a:gd name="T21" fmla="*/ 285 h 677"/>
                  <a:gd name="T22" fmla="*/ 11 w 126"/>
                  <a:gd name="T23" fmla="*/ 311 h 677"/>
                  <a:gd name="T24" fmla="*/ 7 w 126"/>
                  <a:gd name="T25" fmla="*/ 332 h 677"/>
                  <a:gd name="T26" fmla="*/ 0 w 126"/>
                  <a:gd name="T27" fmla="*/ 348 h 677"/>
                  <a:gd name="T28" fmla="*/ 11 w 126"/>
                  <a:gd name="T29" fmla="*/ 386 h 677"/>
                  <a:gd name="T30" fmla="*/ 8 w 126"/>
                  <a:gd name="T31" fmla="*/ 404 h 677"/>
                  <a:gd name="T32" fmla="*/ 22 w 126"/>
                  <a:gd name="T33" fmla="*/ 424 h 677"/>
                  <a:gd name="T34" fmla="*/ 29 w 126"/>
                  <a:gd name="T35" fmla="*/ 429 h 677"/>
                  <a:gd name="T36" fmla="*/ 30 w 126"/>
                  <a:gd name="T37" fmla="*/ 443 h 677"/>
                  <a:gd name="T38" fmla="*/ 32 w 126"/>
                  <a:gd name="T39" fmla="*/ 461 h 677"/>
                  <a:gd name="T40" fmla="*/ 38 w 126"/>
                  <a:gd name="T41" fmla="*/ 477 h 677"/>
                  <a:gd name="T42" fmla="*/ 31 w 126"/>
                  <a:gd name="T43" fmla="*/ 500 h 677"/>
                  <a:gd name="T44" fmla="*/ 25 w 126"/>
                  <a:gd name="T45" fmla="*/ 528 h 677"/>
                  <a:gd name="T46" fmla="*/ 15 w 126"/>
                  <a:gd name="T47" fmla="*/ 512 h 677"/>
                  <a:gd name="T48" fmla="*/ 9 w 126"/>
                  <a:gd name="T49" fmla="*/ 511 h 677"/>
                  <a:gd name="T50" fmla="*/ 12 w 126"/>
                  <a:gd name="T51" fmla="*/ 524 h 677"/>
                  <a:gd name="T52" fmla="*/ 26 w 126"/>
                  <a:gd name="T53" fmla="*/ 533 h 677"/>
                  <a:gd name="T54" fmla="*/ 23 w 126"/>
                  <a:gd name="T55" fmla="*/ 543 h 677"/>
                  <a:gd name="T56" fmla="*/ 40 w 126"/>
                  <a:gd name="T57" fmla="*/ 550 h 677"/>
                  <a:gd name="T58" fmla="*/ 31 w 126"/>
                  <a:gd name="T59" fmla="*/ 558 h 677"/>
                  <a:gd name="T60" fmla="*/ 31 w 126"/>
                  <a:gd name="T61" fmla="*/ 568 h 677"/>
                  <a:gd name="T62" fmla="*/ 44 w 126"/>
                  <a:gd name="T63" fmla="*/ 575 h 677"/>
                  <a:gd name="T64" fmla="*/ 38 w 126"/>
                  <a:gd name="T65" fmla="*/ 589 h 677"/>
                  <a:gd name="T66" fmla="*/ 46 w 126"/>
                  <a:gd name="T67" fmla="*/ 609 h 677"/>
                  <a:gd name="T68" fmla="*/ 48 w 126"/>
                  <a:gd name="T69" fmla="*/ 617 h 677"/>
                  <a:gd name="T70" fmla="*/ 49 w 126"/>
                  <a:gd name="T71" fmla="*/ 627 h 677"/>
                  <a:gd name="T72" fmla="*/ 58 w 126"/>
                  <a:gd name="T73" fmla="*/ 633 h 677"/>
                  <a:gd name="T74" fmla="*/ 75 w 126"/>
                  <a:gd name="T75" fmla="*/ 632 h 677"/>
                  <a:gd name="T76" fmla="*/ 78 w 126"/>
                  <a:gd name="T77" fmla="*/ 648 h 677"/>
                  <a:gd name="T78" fmla="*/ 85 w 126"/>
                  <a:gd name="T79" fmla="*/ 653 h 677"/>
                  <a:gd name="T80" fmla="*/ 74 w 126"/>
                  <a:gd name="T81" fmla="*/ 662 h 677"/>
                  <a:gd name="T82" fmla="*/ 84 w 126"/>
                  <a:gd name="T83" fmla="*/ 663 h 677"/>
                  <a:gd name="T84" fmla="*/ 100 w 126"/>
                  <a:gd name="T85" fmla="*/ 655 h 677"/>
                  <a:gd name="T86" fmla="*/ 90 w 126"/>
                  <a:gd name="T87" fmla="*/ 675 h 677"/>
                  <a:gd name="T88" fmla="*/ 102 w 126"/>
                  <a:gd name="T89" fmla="*/ 665 h 677"/>
                  <a:gd name="T90" fmla="*/ 117 w 126"/>
                  <a:gd name="T91" fmla="*/ 642 h 677"/>
                  <a:gd name="T92" fmla="*/ 89 w 126"/>
                  <a:gd name="T93" fmla="*/ 635 h 677"/>
                  <a:gd name="T94" fmla="*/ 63 w 126"/>
                  <a:gd name="T95" fmla="*/ 609 h 677"/>
                  <a:gd name="T96" fmla="*/ 58 w 126"/>
                  <a:gd name="T97" fmla="*/ 553 h 677"/>
                  <a:gd name="T98" fmla="*/ 55 w 126"/>
                  <a:gd name="T99" fmla="*/ 504 h 677"/>
                  <a:gd name="T100" fmla="*/ 46 w 126"/>
                  <a:gd name="T101" fmla="*/ 480 h 677"/>
                  <a:gd name="T102" fmla="*/ 45 w 126"/>
                  <a:gd name="T103" fmla="*/ 457 h 677"/>
                  <a:gd name="T104" fmla="*/ 36 w 126"/>
                  <a:gd name="T105" fmla="*/ 416 h 677"/>
                  <a:gd name="T106" fmla="*/ 37 w 126"/>
                  <a:gd name="T107" fmla="*/ 347 h 677"/>
                  <a:gd name="T108" fmla="*/ 41 w 126"/>
                  <a:gd name="T109" fmla="*/ 292 h 677"/>
                  <a:gd name="T110" fmla="*/ 36 w 126"/>
                  <a:gd name="T111" fmla="*/ 242 h 677"/>
                  <a:gd name="T112" fmla="*/ 36 w 126"/>
                  <a:gd name="T113" fmla="*/ 190 h 677"/>
                  <a:gd name="T114" fmla="*/ 54 w 126"/>
                  <a:gd name="T115" fmla="*/ 150 h 677"/>
                  <a:gd name="T116" fmla="*/ 52 w 126"/>
                  <a:gd name="T117" fmla="*/ 123 h 6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5" h="677">
                    <a:moveTo>
                      <a:pt x="70" y="86"/>
                    </a:moveTo>
                    <a:lnTo>
                      <a:pt x="69" y="86"/>
                    </a:lnTo>
                    <a:lnTo>
                      <a:pt x="68" y="88"/>
                    </a:lnTo>
                    <a:lnTo>
                      <a:pt x="62" y="88"/>
                    </a:lnTo>
                    <a:lnTo>
                      <a:pt x="51" y="57"/>
                    </a:lnTo>
                    <a:lnTo>
                      <a:pt x="44" y="50"/>
                    </a:lnTo>
                    <a:lnTo>
                      <a:pt x="40" y="47"/>
                    </a:lnTo>
                    <a:lnTo>
                      <a:pt x="45" y="39"/>
                    </a:lnTo>
                    <a:lnTo>
                      <a:pt x="44" y="35"/>
                    </a:lnTo>
                    <a:lnTo>
                      <a:pt x="45" y="30"/>
                    </a:lnTo>
                    <a:lnTo>
                      <a:pt x="45" y="29"/>
                    </a:lnTo>
                    <a:lnTo>
                      <a:pt x="38" y="23"/>
                    </a:lnTo>
                    <a:lnTo>
                      <a:pt x="34" y="20"/>
                    </a:lnTo>
                    <a:lnTo>
                      <a:pt x="34" y="14"/>
                    </a:lnTo>
                    <a:lnTo>
                      <a:pt x="33" y="13"/>
                    </a:lnTo>
                    <a:lnTo>
                      <a:pt x="34" y="10"/>
                    </a:lnTo>
                    <a:lnTo>
                      <a:pt x="34" y="7"/>
                    </a:lnTo>
                    <a:lnTo>
                      <a:pt x="29" y="4"/>
                    </a:lnTo>
                    <a:lnTo>
                      <a:pt x="29" y="0"/>
                    </a:lnTo>
                    <a:lnTo>
                      <a:pt x="29" y="0"/>
                    </a:lnTo>
                    <a:lnTo>
                      <a:pt x="29" y="0"/>
                    </a:lnTo>
                    <a:lnTo>
                      <a:pt x="27" y="0"/>
                    </a:lnTo>
                    <a:lnTo>
                      <a:pt x="26" y="1"/>
                    </a:lnTo>
                    <a:lnTo>
                      <a:pt x="26" y="3"/>
                    </a:lnTo>
                    <a:lnTo>
                      <a:pt x="29" y="6"/>
                    </a:lnTo>
                    <a:lnTo>
                      <a:pt x="27" y="10"/>
                    </a:lnTo>
                    <a:lnTo>
                      <a:pt x="23" y="12"/>
                    </a:lnTo>
                    <a:lnTo>
                      <a:pt x="22" y="12"/>
                    </a:lnTo>
                    <a:lnTo>
                      <a:pt x="18" y="13"/>
                    </a:lnTo>
                    <a:lnTo>
                      <a:pt x="16" y="14"/>
                    </a:lnTo>
                    <a:lnTo>
                      <a:pt x="16" y="14"/>
                    </a:lnTo>
                    <a:lnTo>
                      <a:pt x="17" y="20"/>
                    </a:lnTo>
                    <a:lnTo>
                      <a:pt x="16" y="22"/>
                    </a:lnTo>
                    <a:lnTo>
                      <a:pt x="17" y="27"/>
                    </a:lnTo>
                    <a:lnTo>
                      <a:pt x="19" y="39"/>
                    </a:lnTo>
                    <a:lnTo>
                      <a:pt x="19" y="43"/>
                    </a:lnTo>
                    <a:lnTo>
                      <a:pt x="18" y="47"/>
                    </a:lnTo>
                    <a:lnTo>
                      <a:pt x="17" y="48"/>
                    </a:lnTo>
                    <a:lnTo>
                      <a:pt x="18" y="54"/>
                    </a:lnTo>
                    <a:lnTo>
                      <a:pt x="20" y="58"/>
                    </a:lnTo>
                    <a:lnTo>
                      <a:pt x="22" y="64"/>
                    </a:lnTo>
                    <a:lnTo>
                      <a:pt x="22" y="72"/>
                    </a:lnTo>
                    <a:lnTo>
                      <a:pt x="20" y="76"/>
                    </a:lnTo>
                    <a:lnTo>
                      <a:pt x="20" y="90"/>
                    </a:lnTo>
                    <a:lnTo>
                      <a:pt x="17" y="92"/>
                    </a:lnTo>
                    <a:lnTo>
                      <a:pt x="17" y="98"/>
                    </a:lnTo>
                    <a:lnTo>
                      <a:pt x="19" y="96"/>
                    </a:lnTo>
                    <a:lnTo>
                      <a:pt x="22" y="99"/>
                    </a:lnTo>
                    <a:lnTo>
                      <a:pt x="19" y="101"/>
                    </a:lnTo>
                    <a:lnTo>
                      <a:pt x="19" y="116"/>
                    </a:lnTo>
                    <a:lnTo>
                      <a:pt x="22" y="122"/>
                    </a:lnTo>
                    <a:lnTo>
                      <a:pt x="22" y="127"/>
                    </a:lnTo>
                    <a:lnTo>
                      <a:pt x="22" y="131"/>
                    </a:lnTo>
                    <a:lnTo>
                      <a:pt x="19" y="136"/>
                    </a:lnTo>
                    <a:lnTo>
                      <a:pt x="19" y="138"/>
                    </a:lnTo>
                    <a:lnTo>
                      <a:pt x="22" y="144"/>
                    </a:lnTo>
                    <a:lnTo>
                      <a:pt x="22" y="147"/>
                    </a:lnTo>
                    <a:lnTo>
                      <a:pt x="20" y="156"/>
                    </a:lnTo>
                    <a:lnTo>
                      <a:pt x="19" y="158"/>
                    </a:lnTo>
                    <a:lnTo>
                      <a:pt x="19" y="161"/>
                    </a:lnTo>
                    <a:lnTo>
                      <a:pt x="20" y="164"/>
                    </a:lnTo>
                    <a:lnTo>
                      <a:pt x="20" y="166"/>
                    </a:lnTo>
                    <a:lnTo>
                      <a:pt x="17" y="171"/>
                    </a:lnTo>
                    <a:lnTo>
                      <a:pt x="17" y="174"/>
                    </a:lnTo>
                    <a:lnTo>
                      <a:pt x="16" y="176"/>
                    </a:lnTo>
                    <a:lnTo>
                      <a:pt x="17" y="181"/>
                    </a:lnTo>
                    <a:lnTo>
                      <a:pt x="16" y="183"/>
                    </a:lnTo>
                    <a:lnTo>
                      <a:pt x="13" y="189"/>
                    </a:lnTo>
                    <a:lnTo>
                      <a:pt x="13" y="190"/>
                    </a:lnTo>
                    <a:lnTo>
                      <a:pt x="16" y="195"/>
                    </a:lnTo>
                    <a:lnTo>
                      <a:pt x="17" y="200"/>
                    </a:lnTo>
                    <a:lnTo>
                      <a:pt x="19" y="203"/>
                    </a:lnTo>
                    <a:lnTo>
                      <a:pt x="16" y="205"/>
                    </a:lnTo>
                    <a:lnTo>
                      <a:pt x="15" y="208"/>
                    </a:lnTo>
                    <a:lnTo>
                      <a:pt x="17" y="210"/>
                    </a:lnTo>
                    <a:lnTo>
                      <a:pt x="13" y="213"/>
                    </a:lnTo>
                    <a:lnTo>
                      <a:pt x="12" y="215"/>
                    </a:lnTo>
                    <a:lnTo>
                      <a:pt x="12" y="218"/>
                    </a:lnTo>
                    <a:lnTo>
                      <a:pt x="13" y="220"/>
                    </a:lnTo>
                    <a:lnTo>
                      <a:pt x="13" y="224"/>
                    </a:lnTo>
                    <a:lnTo>
                      <a:pt x="17" y="233"/>
                    </a:lnTo>
                    <a:lnTo>
                      <a:pt x="17" y="239"/>
                    </a:lnTo>
                    <a:lnTo>
                      <a:pt x="16" y="240"/>
                    </a:lnTo>
                    <a:lnTo>
                      <a:pt x="16" y="242"/>
                    </a:lnTo>
                    <a:lnTo>
                      <a:pt x="19" y="247"/>
                    </a:lnTo>
                    <a:lnTo>
                      <a:pt x="19" y="253"/>
                    </a:lnTo>
                    <a:lnTo>
                      <a:pt x="18" y="256"/>
                    </a:lnTo>
                    <a:lnTo>
                      <a:pt x="18" y="258"/>
                    </a:lnTo>
                    <a:lnTo>
                      <a:pt x="19" y="261"/>
                    </a:lnTo>
                    <a:lnTo>
                      <a:pt x="19" y="263"/>
                    </a:lnTo>
                    <a:lnTo>
                      <a:pt x="18" y="266"/>
                    </a:lnTo>
                    <a:lnTo>
                      <a:pt x="19" y="267"/>
                    </a:lnTo>
                    <a:lnTo>
                      <a:pt x="23" y="271"/>
                    </a:lnTo>
                    <a:lnTo>
                      <a:pt x="23" y="275"/>
                    </a:lnTo>
                    <a:lnTo>
                      <a:pt x="20" y="278"/>
                    </a:lnTo>
                    <a:lnTo>
                      <a:pt x="18" y="280"/>
                    </a:lnTo>
                    <a:lnTo>
                      <a:pt x="17" y="283"/>
                    </a:lnTo>
                    <a:lnTo>
                      <a:pt x="17" y="283"/>
                    </a:lnTo>
                    <a:lnTo>
                      <a:pt x="18" y="285"/>
                    </a:lnTo>
                    <a:lnTo>
                      <a:pt x="17" y="290"/>
                    </a:lnTo>
                    <a:lnTo>
                      <a:pt x="15" y="291"/>
                    </a:lnTo>
                    <a:lnTo>
                      <a:pt x="15" y="293"/>
                    </a:lnTo>
                    <a:lnTo>
                      <a:pt x="15" y="299"/>
                    </a:lnTo>
                    <a:lnTo>
                      <a:pt x="13" y="300"/>
                    </a:lnTo>
                    <a:lnTo>
                      <a:pt x="13" y="304"/>
                    </a:lnTo>
                    <a:lnTo>
                      <a:pt x="12" y="305"/>
                    </a:lnTo>
                    <a:lnTo>
                      <a:pt x="12" y="309"/>
                    </a:lnTo>
                    <a:lnTo>
                      <a:pt x="11" y="311"/>
                    </a:lnTo>
                    <a:lnTo>
                      <a:pt x="11" y="312"/>
                    </a:lnTo>
                    <a:lnTo>
                      <a:pt x="12" y="313"/>
                    </a:lnTo>
                    <a:lnTo>
                      <a:pt x="10" y="317"/>
                    </a:lnTo>
                    <a:lnTo>
                      <a:pt x="10" y="320"/>
                    </a:lnTo>
                    <a:lnTo>
                      <a:pt x="10" y="324"/>
                    </a:lnTo>
                    <a:lnTo>
                      <a:pt x="8" y="325"/>
                    </a:lnTo>
                    <a:lnTo>
                      <a:pt x="8" y="328"/>
                    </a:lnTo>
                    <a:lnTo>
                      <a:pt x="7" y="329"/>
                    </a:lnTo>
                    <a:lnTo>
                      <a:pt x="7" y="332"/>
                    </a:lnTo>
                    <a:lnTo>
                      <a:pt x="8" y="334"/>
                    </a:lnTo>
                    <a:lnTo>
                      <a:pt x="8" y="337"/>
                    </a:lnTo>
                    <a:lnTo>
                      <a:pt x="5" y="341"/>
                    </a:lnTo>
                    <a:lnTo>
                      <a:pt x="2" y="341"/>
                    </a:lnTo>
                    <a:lnTo>
                      <a:pt x="1" y="340"/>
                    </a:lnTo>
                    <a:lnTo>
                      <a:pt x="0" y="340"/>
                    </a:lnTo>
                    <a:lnTo>
                      <a:pt x="0" y="341"/>
                    </a:lnTo>
                    <a:lnTo>
                      <a:pt x="0" y="343"/>
                    </a:lnTo>
                    <a:lnTo>
                      <a:pt x="0" y="348"/>
                    </a:lnTo>
                    <a:lnTo>
                      <a:pt x="2" y="350"/>
                    </a:lnTo>
                    <a:lnTo>
                      <a:pt x="5" y="354"/>
                    </a:lnTo>
                    <a:lnTo>
                      <a:pt x="7" y="357"/>
                    </a:lnTo>
                    <a:lnTo>
                      <a:pt x="5" y="362"/>
                    </a:lnTo>
                    <a:lnTo>
                      <a:pt x="10" y="369"/>
                    </a:lnTo>
                    <a:lnTo>
                      <a:pt x="11" y="371"/>
                    </a:lnTo>
                    <a:lnTo>
                      <a:pt x="13" y="373"/>
                    </a:lnTo>
                    <a:lnTo>
                      <a:pt x="13" y="379"/>
                    </a:lnTo>
                    <a:lnTo>
                      <a:pt x="11" y="386"/>
                    </a:lnTo>
                    <a:lnTo>
                      <a:pt x="10" y="387"/>
                    </a:lnTo>
                    <a:lnTo>
                      <a:pt x="11" y="388"/>
                    </a:lnTo>
                    <a:lnTo>
                      <a:pt x="10" y="392"/>
                    </a:lnTo>
                    <a:lnTo>
                      <a:pt x="8" y="391"/>
                    </a:lnTo>
                    <a:lnTo>
                      <a:pt x="8" y="391"/>
                    </a:lnTo>
                    <a:lnTo>
                      <a:pt x="7" y="393"/>
                    </a:lnTo>
                    <a:lnTo>
                      <a:pt x="8" y="394"/>
                    </a:lnTo>
                    <a:lnTo>
                      <a:pt x="10" y="397"/>
                    </a:lnTo>
                    <a:lnTo>
                      <a:pt x="8" y="404"/>
                    </a:lnTo>
                    <a:lnTo>
                      <a:pt x="9" y="407"/>
                    </a:lnTo>
                    <a:lnTo>
                      <a:pt x="8" y="408"/>
                    </a:lnTo>
                    <a:lnTo>
                      <a:pt x="9" y="409"/>
                    </a:lnTo>
                    <a:lnTo>
                      <a:pt x="8" y="413"/>
                    </a:lnTo>
                    <a:lnTo>
                      <a:pt x="12" y="421"/>
                    </a:lnTo>
                    <a:lnTo>
                      <a:pt x="15" y="422"/>
                    </a:lnTo>
                    <a:lnTo>
                      <a:pt x="15" y="424"/>
                    </a:lnTo>
                    <a:lnTo>
                      <a:pt x="19" y="426"/>
                    </a:lnTo>
                    <a:lnTo>
                      <a:pt x="22" y="424"/>
                    </a:lnTo>
                    <a:lnTo>
                      <a:pt x="22" y="421"/>
                    </a:lnTo>
                    <a:lnTo>
                      <a:pt x="24" y="420"/>
                    </a:lnTo>
                    <a:lnTo>
                      <a:pt x="27" y="420"/>
                    </a:lnTo>
                    <a:lnTo>
                      <a:pt x="30" y="422"/>
                    </a:lnTo>
                    <a:lnTo>
                      <a:pt x="30" y="422"/>
                    </a:lnTo>
                    <a:lnTo>
                      <a:pt x="34" y="421"/>
                    </a:lnTo>
                    <a:lnTo>
                      <a:pt x="32" y="426"/>
                    </a:lnTo>
                    <a:lnTo>
                      <a:pt x="29" y="428"/>
                    </a:lnTo>
                    <a:lnTo>
                      <a:pt x="29" y="429"/>
                    </a:lnTo>
                    <a:lnTo>
                      <a:pt x="30" y="429"/>
                    </a:lnTo>
                    <a:lnTo>
                      <a:pt x="33" y="428"/>
                    </a:lnTo>
                    <a:lnTo>
                      <a:pt x="33" y="431"/>
                    </a:lnTo>
                    <a:lnTo>
                      <a:pt x="33" y="437"/>
                    </a:lnTo>
                    <a:lnTo>
                      <a:pt x="36" y="439"/>
                    </a:lnTo>
                    <a:lnTo>
                      <a:pt x="33" y="442"/>
                    </a:lnTo>
                    <a:lnTo>
                      <a:pt x="33" y="441"/>
                    </a:lnTo>
                    <a:lnTo>
                      <a:pt x="33" y="443"/>
                    </a:lnTo>
                    <a:lnTo>
                      <a:pt x="30" y="443"/>
                    </a:lnTo>
                    <a:lnTo>
                      <a:pt x="30" y="444"/>
                    </a:lnTo>
                    <a:lnTo>
                      <a:pt x="30" y="446"/>
                    </a:lnTo>
                    <a:lnTo>
                      <a:pt x="33" y="450"/>
                    </a:lnTo>
                    <a:lnTo>
                      <a:pt x="30" y="452"/>
                    </a:lnTo>
                    <a:lnTo>
                      <a:pt x="30" y="453"/>
                    </a:lnTo>
                    <a:lnTo>
                      <a:pt x="31" y="455"/>
                    </a:lnTo>
                    <a:lnTo>
                      <a:pt x="29" y="458"/>
                    </a:lnTo>
                    <a:lnTo>
                      <a:pt x="29" y="459"/>
                    </a:lnTo>
                    <a:lnTo>
                      <a:pt x="32" y="461"/>
                    </a:lnTo>
                    <a:lnTo>
                      <a:pt x="31" y="465"/>
                    </a:lnTo>
                    <a:lnTo>
                      <a:pt x="30" y="468"/>
                    </a:lnTo>
                    <a:lnTo>
                      <a:pt x="29" y="471"/>
                    </a:lnTo>
                    <a:lnTo>
                      <a:pt x="29" y="472"/>
                    </a:lnTo>
                    <a:lnTo>
                      <a:pt x="30" y="472"/>
                    </a:lnTo>
                    <a:lnTo>
                      <a:pt x="32" y="472"/>
                    </a:lnTo>
                    <a:lnTo>
                      <a:pt x="34" y="475"/>
                    </a:lnTo>
                    <a:lnTo>
                      <a:pt x="36" y="477"/>
                    </a:lnTo>
                    <a:lnTo>
                      <a:pt x="38" y="477"/>
                    </a:lnTo>
                    <a:lnTo>
                      <a:pt x="39" y="480"/>
                    </a:lnTo>
                    <a:lnTo>
                      <a:pt x="39" y="486"/>
                    </a:lnTo>
                    <a:lnTo>
                      <a:pt x="36" y="489"/>
                    </a:lnTo>
                    <a:lnTo>
                      <a:pt x="32" y="492"/>
                    </a:lnTo>
                    <a:lnTo>
                      <a:pt x="31" y="492"/>
                    </a:lnTo>
                    <a:lnTo>
                      <a:pt x="31" y="494"/>
                    </a:lnTo>
                    <a:lnTo>
                      <a:pt x="32" y="497"/>
                    </a:lnTo>
                    <a:lnTo>
                      <a:pt x="31" y="499"/>
                    </a:lnTo>
                    <a:lnTo>
                      <a:pt x="31" y="500"/>
                    </a:lnTo>
                    <a:lnTo>
                      <a:pt x="32" y="501"/>
                    </a:lnTo>
                    <a:lnTo>
                      <a:pt x="30" y="504"/>
                    </a:lnTo>
                    <a:lnTo>
                      <a:pt x="27" y="509"/>
                    </a:lnTo>
                    <a:lnTo>
                      <a:pt x="27" y="511"/>
                    </a:lnTo>
                    <a:lnTo>
                      <a:pt x="30" y="511"/>
                    </a:lnTo>
                    <a:lnTo>
                      <a:pt x="29" y="515"/>
                    </a:lnTo>
                    <a:lnTo>
                      <a:pt x="29" y="521"/>
                    </a:lnTo>
                    <a:lnTo>
                      <a:pt x="26" y="522"/>
                    </a:lnTo>
                    <a:lnTo>
                      <a:pt x="25" y="528"/>
                    </a:lnTo>
                    <a:lnTo>
                      <a:pt x="22" y="522"/>
                    </a:lnTo>
                    <a:lnTo>
                      <a:pt x="23" y="521"/>
                    </a:lnTo>
                    <a:lnTo>
                      <a:pt x="24" y="516"/>
                    </a:lnTo>
                    <a:lnTo>
                      <a:pt x="24" y="514"/>
                    </a:lnTo>
                    <a:lnTo>
                      <a:pt x="24" y="512"/>
                    </a:lnTo>
                    <a:lnTo>
                      <a:pt x="20" y="514"/>
                    </a:lnTo>
                    <a:lnTo>
                      <a:pt x="17" y="516"/>
                    </a:lnTo>
                    <a:lnTo>
                      <a:pt x="15" y="516"/>
                    </a:lnTo>
                    <a:lnTo>
                      <a:pt x="15" y="512"/>
                    </a:lnTo>
                    <a:lnTo>
                      <a:pt x="18" y="511"/>
                    </a:lnTo>
                    <a:lnTo>
                      <a:pt x="19" y="510"/>
                    </a:lnTo>
                    <a:lnTo>
                      <a:pt x="19" y="508"/>
                    </a:lnTo>
                    <a:lnTo>
                      <a:pt x="16" y="508"/>
                    </a:lnTo>
                    <a:lnTo>
                      <a:pt x="10" y="509"/>
                    </a:lnTo>
                    <a:lnTo>
                      <a:pt x="9" y="508"/>
                    </a:lnTo>
                    <a:lnTo>
                      <a:pt x="8" y="508"/>
                    </a:lnTo>
                    <a:lnTo>
                      <a:pt x="8" y="509"/>
                    </a:lnTo>
                    <a:lnTo>
                      <a:pt x="9" y="511"/>
                    </a:lnTo>
                    <a:lnTo>
                      <a:pt x="10" y="511"/>
                    </a:lnTo>
                    <a:lnTo>
                      <a:pt x="11" y="516"/>
                    </a:lnTo>
                    <a:lnTo>
                      <a:pt x="9" y="516"/>
                    </a:lnTo>
                    <a:lnTo>
                      <a:pt x="8" y="518"/>
                    </a:lnTo>
                    <a:lnTo>
                      <a:pt x="5" y="521"/>
                    </a:lnTo>
                    <a:lnTo>
                      <a:pt x="5" y="522"/>
                    </a:lnTo>
                    <a:lnTo>
                      <a:pt x="9" y="522"/>
                    </a:lnTo>
                    <a:lnTo>
                      <a:pt x="11" y="518"/>
                    </a:lnTo>
                    <a:lnTo>
                      <a:pt x="12" y="524"/>
                    </a:lnTo>
                    <a:lnTo>
                      <a:pt x="15" y="525"/>
                    </a:lnTo>
                    <a:lnTo>
                      <a:pt x="17" y="525"/>
                    </a:lnTo>
                    <a:lnTo>
                      <a:pt x="18" y="524"/>
                    </a:lnTo>
                    <a:lnTo>
                      <a:pt x="22" y="525"/>
                    </a:lnTo>
                    <a:lnTo>
                      <a:pt x="23" y="526"/>
                    </a:lnTo>
                    <a:lnTo>
                      <a:pt x="26" y="529"/>
                    </a:lnTo>
                    <a:lnTo>
                      <a:pt x="30" y="532"/>
                    </a:lnTo>
                    <a:lnTo>
                      <a:pt x="26" y="533"/>
                    </a:lnTo>
                    <a:lnTo>
                      <a:pt x="26" y="533"/>
                    </a:lnTo>
                    <a:lnTo>
                      <a:pt x="29" y="536"/>
                    </a:lnTo>
                    <a:lnTo>
                      <a:pt x="25" y="537"/>
                    </a:lnTo>
                    <a:lnTo>
                      <a:pt x="25" y="538"/>
                    </a:lnTo>
                    <a:lnTo>
                      <a:pt x="25" y="539"/>
                    </a:lnTo>
                    <a:lnTo>
                      <a:pt x="29" y="541"/>
                    </a:lnTo>
                    <a:lnTo>
                      <a:pt x="27" y="545"/>
                    </a:lnTo>
                    <a:lnTo>
                      <a:pt x="23" y="543"/>
                    </a:lnTo>
                    <a:lnTo>
                      <a:pt x="23" y="541"/>
                    </a:lnTo>
                    <a:lnTo>
                      <a:pt x="23" y="543"/>
                    </a:lnTo>
                    <a:lnTo>
                      <a:pt x="24" y="544"/>
                    </a:lnTo>
                    <a:lnTo>
                      <a:pt x="25" y="546"/>
                    </a:lnTo>
                    <a:lnTo>
                      <a:pt x="29" y="546"/>
                    </a:lnTo>
                    <a:lnTo>
                      <a:pt x="33" y="544"/>
                    </a:lnTo>
                    <a:lnTo>
                      <a:pt x="34" y="546"/>
                    </a:lnTo>
                    <a:lnTo>
                      <a:pt x="36" y="546"/>
                    </a:lnTo>
                    <a:lnTo>
                      <a:pt x="41" y="544"/>
                    </a:lnTo>
                    <a:lnTo>
                      <a:pt x="39" y="548"/>
                    </a:lnTo>
                    <a:lnTo>
                      <a:pt x="40" y="550"/>
                    </a:lnTo>
                    <a:lnTo>
                      <a:pt x="38" y="551"/>
                    </a:lnTo>
                    <a:lnTo>
                      <a:pt x="34" y="551"/>
                    </a:lnTo>
                    <a:lnTo>
                      <a:pt x="33" y="553"/>
                    </a:lnTo>
                    <a:lnTo>
                      <a:pt x="31" y="551"/>
                    </a:lnTo>
                    <a:lnTo>
                      <a:pt x="27" y="552"/>
                    </a:lnTo>
                    <a:lnTo>
                      <a:pt x="26" y="553"/>
                    </a:lnTo>
                    <a:lnTo>
                      <a:pt x="27" y="553"/>
                    </a:lnTo>
                    <a:lnTo>
                      <a:pt x="30" y="555"/>
                    </a:lnTo>
                    <a:lnTo>
                      <a:pt x="31" y="558"/>
                    </a:lnTo>
                    <a:lnTo>
                      <a:pt x="32" y="558"/>
                    </a:lnTo>
                    <a:lnTo>
                      <a:pt x="37" y="555"/>
                    </a:lnTo>
                    <a:lnTo>
                      <a:pt x="36" y="560"/>
                    </a:lnTo>
                    <a:lnTo>
                      <a:pt x="33" y="562"/>
                    </a:lnTo>
                    <a:lnTo>
                      <a:pt x="33" y="563"/>
                    </a:lnTo>
                    <a:lnTo>
                      <a:pt x="33" y="565"/>
                    </a:lnTo>
                    <a:lnTo>
                      <a:pt x="32" y="568"/>
                    </a:lnTo>
                    <a:lnTo>
                      <a:pt x="31" y="568"/>
                    </a:lnTo>
                    <a:lnTo>
                      <a:pt x="31" y="568"/>
                    </a:lnTo>
                    <a:lnTo>
                      <a:pt x="32" y="575"/>
                    </a:lnTo>
                    <a:lnTo>
                      <a:pt x="34" y="577"/>
                    </a:lnTo>
                    <a:lnTo>
                      <a:pt x="34" y="581"/>
                    </a:lnTo>
                    <a:lnTo>
                      <a:pt x="36" y="583"/>
                    </a:lnTo>
                    <a:lnTo>
                      <a:pt x="36" y="583"/>
                    </a:lnTo>
                    <a:lnTo>
                      <a:pt x="36" y="580"/>
                    </a:lnTo>
                    <a:lnTo>
                      <a:pt x="38" y="574"/>
                    </a:lnTo>
                    <a:lnTo>
                      <a:pt x="41" y="572"/>
                    </a:lnTo>
                    <a:lnTo>
                      <a:pt x="44" y="575"/>
                    </a:lnTo>
                    <a:lnTo>
                      <a:pt x="41" y="576"/>
                    </a:lnTo>
                    <a:lnTo>
                      <a:pt x="40" y="581"/>
                    </a:lnTo>
                    <a:lnTo>
                      <a:pt x="40" y="582"/>
                    </a:lnTo>
                    <a:lnTo>
                      <a:pt x="41" y="583"/>
                    </a:lnTo>
                    <a:lnTo>
                      <a:pt x="46" y="582"/>
                    </a:lnTo>
                    <a:lnTo>
                      <a:pt x="42" y="585"/>
                    </a:lnTo>
                    <a:lnTo>
                      <a:pt x="39" y="587"/>
                    </a:lnTo>
                    <a:lnTo>
                      <a:pt x="38" y="588"/>
                    </a:lnTo>
                    <a:lnTo>
                      <a:pt x="38" y="589"/>
                    </a:lnTo>
                    <a:lnTo>
                      <a:pt x="37" y="592"/>
                    </a:lnTo>
                    <a:lnTo>
                      <a:pt x="37" y="596"/>
                    </a:lnTo>
                    <a:lnTo>
                      <a:pt x="36" y="597"/>
                    </a:lnTo>
                    <a:lnTo>
                      <a:pt x="34" y="598"/>
                    </a:lnTo>
                    <a:lnTo>
                      <a:pt x="34" y="599"/>
                    </a:lnTo>
                    <a:lnTo>
                      <a:pt x="38" y="603"/>
                    </a:lnTo>
                    <a:lnTo>
                      <a:pt x="44" y="604"/>
                    </a:lnTo>
                    <a:lnTo>
                      <a:pt x="47" y="606"/>
                    </a:lnTo>
                    <a:lnTo>
                      <a:pt x="46" y="609"/>
                    </a:lnTo>
                    <a:lnTo>
                      <a:pt x="46" y="609"/>
                    </a:lnTo>
                    <a:lnTo>
                      <a:pt x="46" y="611"/>
                    </a:lnTo>
                    <a:lnTo>
                      <a:pt x="49" y="606"/>
                    </a:lnTo>
                    <a:lnTo>
                      <a:pt x="49" y="612"/>
                    </a:lnTo>
                    <a:lnTo>
                      <a:pt x="48" y="614"/>
                    </a:lnTo>
                    <a:lnTo>
                      <a:pt x="46" y="616"/>
                    </a:lnTo>
                    <a:lnTo>
                      <a:pt x="45" y="617"/>
                    </a:lnTo>
                    <a:lnTo>
                      <a:pt x="45" y="617"/>
                    </a:lnTo>
                    <a:lnTo>
                      <a:pt x="48" y="617"/>
                    </a:lnTo>
                    <a:lnTo>
                      <a:pt x="48" y="619"/>
                    </a:lnTo>
                    <a:lnTo>
                      <a:pt x="51" y="621"/>
                    </a:lnTo>
                    <a:lnTo>
                      <a:pt x="51" y="621"/>
                    </a:lnTo>
                    <a:lnTo>
                      <a:pt x="54" y="618"/>
                    </a:lnTo>
                    <a:lnTo>
                      <a:pt x="54" y="624"/>
                    </a:lnTo>
                    <a:lnTo>
                      <a:pt x="55" y="628"/>
                    </a:lnTo>
                    <a:lnTo>
                      <a:pt x="52" y="628"/>
                    </a:lnTo>
                    <a:lnTo>
                      <a:pt x="51" y="627"/>
                    </a:lnTo>
                    <a:lnTo>
                      <a:pt x="49" y="627"/>
                    </a:lnTo>
                    <a:lnTo>
                      <a:pt x="49" y="627"/>
                    </a:lnTo>
                    <a:lnTo>
                      <a:pt x="52" y="629"/>
                    </a:lnTo>
                    <a:lnTo>
                      <a:pt x="53" y="631"/>
                    </a:lnTo>
                    <a:lnTo>
                      <a:pt x="54" y="634"/>
                    </a:lnTo>
                    <a:lnTo>
                      <a:pt x="55" y="635"/>
                    </a:lnTo>
                    <a:lnTo>
                      <a:pt x="58" y="638"/>
                    </a:lnTo>
                    <a:lnTo>
                      <a:pt x="58" y="638"/>
                    </a:lnTo>
                    <a:lnTo>
                      <a:pt x="56" y="634"/>
                    </a:lnTo>
                    <a:lnTo>
                      <a:pt x="58" y="633"/>
                    </a:lnTo>
                    <a:lnTo>
                      <a:pt x="55" y="627"/>
                    </a:lnTo>
                    <a:lnTo>
                      <a:pt x="59" y="629"/>
                    </a:lnTo>
                    <a:lnTo>
                      <a:pt x="59" y="626"/>
                    </a:lnTo>
                    <a:lnTo>
                      <a:pt x="61" y="626"/>
                    </a:lnTo>
                    <a:lnTo>
                      <a:pt x="60" y="624"/>
                    </a:lnTo>
                    <a:lnTo>
                      <a:pt x="63" y="623"/>
                    </a:lnTo>
                    <a:lnTo>
                      <a:pt x="68" y="625"/>
                    </a:lnTo>
                    <a:lnTo>
                      <a:pt x="74" y="627"/>
                    </a:lnTo>
                    <a:lnTo>
                      <a:pt x="75" y="632"/>
                    </a:lnTo>
                    <a:lnTo>
                      <a:pt x="73" y="634"/>
                    </a:lnTo>
                    <a:lnTo>
                      <a:pt x="73" y="636"/>
                    </a:lnTo>
                    <a:lnTo>
                      <a:pt x="75" y="640"/>
                    </a:lnTo>
                    <a:lnTo>
                      <a:pt x="75" y="643"/>
                    </a:lnTo>
                    <a:lnTo>
                      <a:pt x="70" y="647"/>
                    </a:lnTo>
                    <a:lnTo>
                      <a:pt x="71" y="646"/>
                    </a:lnTo>
                    <a:lnTo>
                      <a:pt x="75" y="647"/>
                    </a:lnTo>
                    <a:lnTo>
                      <a:pt x="77" y="646"/>
                    </a:lnTo>
                    <a:lnTo>
                      <a:pt x="78" y="648"/>
                    </a:lnTo>
                    <a:lnTo>
                      <a:pt x="78" y="647"/>
                    </a:lnTo>
                    <a:lnTo>
                      <a:pt x="83" y="646"/>
                    </a:lnTo>
                    <a:lnTo>
                      <a:pt x="85" y="647"/>
                    </a:lnTo>
                    <a:lnTo>
                      <a:pt x="89" y="647"/>
                    </a:lnTo>
                    <a:lnTo>
                      <a:pt x="92" y="647"/>
                    </a:lnTo>
                    <a:lnTo>
                      <a:pt x="94" y="650"/>
                    </a:lnTo>
                    <a:lnTo>
                      <a:pt x="91" y="650"/>
                    </a:lnTo>
                    <a:lnTo>
                      <a:pt x="89" y="654"/>
                    </a:lnTo>
                    <a:lnTo>
                      <a:pt x="85" y="653"/>
                    </a:lnTo>
                    <a:lnTo>
                      <a:pt x="84" y="651"/>
                    </a:lnTo>
                    <a:lnTo>
                      <a:pt x="83" y="651"/>
                    </a:lnTo>
                    <a:lnTo>
                      <a:pt x="78" y="656"/>
                    </a:lnTo>
                    <a:lnTo>
                      <a:pt x="77" y="656"/>
                    </a:lnTo>
                    <a:lnTo>
                      <a:pt x="76" y="656"/>
                    </a:lnTo>
                    <a:lnTo>
                      <a:pt x="75" y="657"/>
                    </a:lnTo>
                    <a:lnTo>
                      <a:pt x="75" y="658"/>
                    </a:lnTo>
                    <a:lnTo>
                      <a:pt x="74" y="661"/>
                    </a:lnTo>
                    <a:lnTo>
                      <a:pt x="74" y="662"/>
                    </a:lnTo>
                    <a:lnTo>
                      <a:pt x="74" y="662"/>
                    </a:lnTo>
                    <a:lnTo>
                      <a:pt x="75" y="663"/>
                    </a:lnTo>
                    <a:lnTo>
                      <a:pt x="74" y="665"/>
                    </a:lnTo>
                    <a:lnTo>
                      <a:pt x="77" y="667"/>
                    </a:lnTo>
                    <a:lnTo>
                      <a:pt x="81" y="669"/>
                    </a:lnTo>
                    <a:lnTo>
                      <a:pt x="81" y="669"/>
                    </a:lnTo>
                    <a:lnTo>
                      <a:pt x="80" y="667"/>
                    </a:lnTo>
                    <a:lnTo>
                      <a:pt x="82" y="663"/>
                    </a:lnTo>
                    <a:lnTo>
                      <a:pt x="84" y="663"/>
                    </a:lnTo>
                    <a:lnTo>
                      <a:pt x="81" y="660"/>
                    </a:lnTo>
                    <a:lnTo>
                      <a:pt x="87" y="658"/>
                    </a:lnTo>
                    <a:lnTo>
                      <a:pt x="89" y="656"/>
                    </a:lnTo>
                    <a:lnTo>
                      <a:pt x="91" y="653"/>
                    </a:lnTo>
                    <a:lnTo>
                      <a:pt x="95" y="650"/>
                    </a:lnTo>
                    <a:lnTo>
                      <a:pt x="96" y="651"/>
                    </a:lnTo>
                    <a:lnTo>
                      <a:pt x="97" y="653"/>
                    </a:lnTo>
                    <a:lnTo>
                      <a:pt x="99" y="653"/>
                    </a:lnTo>
                    <a:lnTo>
                      <a:pt x="100" y="655"/>
                    </a:lnTo>
                    <a:lnTo>
                      <a:pt x="98" y="657"/>
                    </a:lnTo>
                    <a:lnTo>
                      <a:pt x="96" y="658"/>
                    </a:lnTo>
                    <a:lnTo>
                      <a:pt x="96" y="661"/>
                    </a:lnTo>
                    <a:lnTo>
                      <a:pt x="94" y="663"/>
                    </a:lnTo>
                    <a:lnTo>
                      <a:pt x="94" y="665"/>
                    </a:lnTo>
                    <a:lnTo>
                      <a:pt x="95" y="668"/>
                    </a:lnTo>
                    <a:lnTo>
                      <a:pt x="92" y="671"/>
                    </a:lnTo>
                    <a:lnTo>
                      <a:pt x="88" y="672"/>
                    </a:lnTo>
                    <a:lnTo>
                      <a:pt x="90" y="675"/>
                    </a:lnTo>
                    <a:lnTo>
                      <a:pt x="95" y="675"/>
                    </a:lnTo>
                    <a:lnTo>
                      <a:pt x="98" y="677"/>
                    </a:lnTo>
                    <a:lnTo>
                      <a:pt x="99" y="677"/>
                    </a:lnTo>
                    <a:lnTo>
                      <a:pt x="100" y="677"/>
                    </a:lnTo>
                    <a:lnTo>
                      <a:pt x="102" y="677"/>
                    </a:lnTo>
                    <a:lnTo>
                      <a:pt x="103" y="674"/>
                    </a:lnTo>
                    <a:lnTo>
                      <a:pt x="102" y="669"/>
                    </a:lnTo>
                    <a:lnTo>
                      <a:pt x="102" y="667"/>
                    </a:lnTo>
                    <a:lnTo>
                      <a:pt x="102" y="665"/>
                    </a:lnTo>
                    <a:lnTo>
                      <a:pt x="103" y="661"/>
                    </a:lnTo>
                    <a:lnTo>
                      <a:pt x="103" y="656"/>
                    </a:lnTo>
                    <a:lnTo>
                      <a:pt x="102" y="654"/>
                    </a:lnTo>
                    <a:lnTo>
                      <a:pt x="103" y="650"/>
                    </a:lnTo>
                    <a:lnTo>
                      <a:pt x="106" y="648"/>
                    </a:lnTo>
                    <a:lnTo>
                      <a:pt x="111" y="643"/>
                    </a:lnTo>
                    <a:lnTo>
                      <a:pt x="113" y="643"/>
                    </a:lnTo>
                    <a:lnTo>
                      <a:pt x="116" y="643"/>
                    </a:lnTo>
                    <a:lnTo>
                      <a:pt x="117" y="642"/>
                    </a:lnTo>
                    <a:lnTo>
                      <a:pt x="116" y="639"/>
                    </a:lnTo>
                    <a:lnTo>
                      <a:pt x="119" y="636"/>
                    </a:lnTo>
                    <a:lnTo>
                      <a:pt x="123" y="635"/>
                    </a:lnTo>
                    <a:lnTo>
                      <a:pt x="126" y="638"/>
                    </a:lnTo>
                    <a:lnTo>
                      <a:pt x="124" y="635"/>
                    </a:lnTo>
                    <a:lnTo>
                      <a:pt x="120" y="635"/>
                    </a:lnTo>
                    <a:lnTo>
                      <a:pt x="120" y="634"/>
                    </a:lnTo>
                    <a:lnTo>
                      <a:pt x="100" y="634"/>
                    </a:lnTo>
                    <a:lnTo>
                      <a:pt x="89" y="635"/>
                    </a:lnTo>
                    <a:lnTo>
                      <a:pt x="85" y="634"/>
                    </a:lnTo>
                    <a:lnTo>
                      <a:pt x="77" y="634"/>
                    </a:lnTo>
                    <a:lnTo>
                      <a:pt x="75" y="626"/>
                    </a:lnTo>
                    <a:lnTo>
                      <a:pt x="74" y="621"/>
                    </a:lnTo>
                    <a:lnTo>
                      <a:pt x="70" y="618"/>
                    </a:lnTo>
                    <a:lnTo>
                      <a:pt x="69" y="609"/>
                    </a:lnTo>
                    <a:lnTo>
                      <a:pt x="69" y="606"/>
                    </a:lnTo>
                    <a:lnTo>
                      <a:pt x="67" y="606"/>
                    </a:lnTo>
                    <a:lnTo>
                      <a:pt x="63" y="609"/>
                    </a:lnTo>
                    <a:lnTo>
                      <a:pt x="60" y="612"/>
                    </a:lnTo>
                    <a:lnTo>
                      <a:pt x="55" y="612"/>
                    </a:lnTo>
                    <a:lnTo>
                      <a:pt x="48" y="597"/>
                    </a:lnTo>
                    <a:lnTo>
                      <a:pt x="47" y="592"/>
                    </a:lnTo>
                    <a:lnTo>
                      <a:pt x="49" y="577"/>
                    </a:lnTo>
                    <a:lnTo>
                      <a:pt x="53" y="573"/>
                    </a:lnTo>
                    <a:lnTo>
                      <a:pt x="58" y="568"/>
                    </a:lnTo>
                    <a:lnTo>
                      <a:pt x="60" y="561"/>
                    </a:lnTo>
                    <a:lnTo>
                      <a:pt x="58" y="553"/>
                    </a:lnTo>
                    <a:lnTo>
                      <a:pt x="55" y="547"/>
                    </a:lnTo>
                    <a:lnTo>
                      <a:pt x="58" y="539"/>
                    </a:lnTo>
                    <a:lnTo>
                      <a:pt x="60" y="536"/>
                    </a:lnTo>
                    <a:lnTo>
                      <a:pt x="58" y="530"/>
                    </a:lnTo>
                    <a:lnTo>
                      <a:pt x="58" y="525"/>
                    </a:lnTo>
                    <a:lnTo>
                      <a:pt x="60" y="523"/>
                    </a:lnTo>
                    <a:lnTo>
                      <a:pt x="59" y="517"/>
                    </a:lnTo>
                    <a:lnTo>
                      <a:pt x="58" y="508"/>
                    </a:lnTo>
                    <a:lnTo>
                      <a:pt x="55" y="504"/>
                    </a:lnTo>
                    <a:lnTo>
                      <a:pt x="55" y="501"/>
                    </a:lnTo>
                    <a:lnTo>
                      <a:pt x="60" y="497"/>
                    </a:lnTo>
                    <a:lnTo>
                      <a:pt x="60" y="494"/>
                    </a:lnTo>
                    <a:lnTo>
                      <a:pt x="56" y="489"/>
                    </a:lnTo>
                    <a:lnTo>
                      <a:pt x="52" y="486"/>
                    </a:lnTo>
                    <a:lnTo>
                      <a:pt x="49" y="486"/>
                    </a:lnTo>
                    <a:lnTo>
                      <a:pt x="48" y="488"/>
                    </a:lnTo>
                    <a:lnTo>
                      <a:pt x="45" y="485"/>
                    </a:lnTo>
                    <a:lnTo>
                      <a:pt x="46" y="480"/>
                    </a:lnTo>
                    <a:lnTo>
                      <a:pt x="54" y="480"/>
                    </a:lnTo>
                    <a:lnTo>
                      <a:pt x="56" y="478"/>
                    </a:lnTo>
                    <a:lnTo>
                      <a:pt x="56" y="475"/>
                    </a:lnTo>
                    <a:lnTo>
                      <a:pt x="55" y="474"/>
                    </a:lnTo>
                    <a:lnTo>
                      <a:pt x="53" y="477"/>
                    </a:lnTo>
                    <a:lnTo>
                      <a:pt x="49" y="475"/>
                    </a:lnTo>
                    <a:lnTo>
                      <a:pt x="47" y="467"/>
                    </a:lnTo>
                    <a:lnTo>
                      <a:pt x="45" y="461"/>
                    </a:lnTo>
                    <a:lnTo>
                      <a:pt x="45" y="457"/>
                    </a:lnTo>
                    <a:lnTo>
                      <a:pt x="45" y="452"/>
                    </a:lnTo>
                    <a:lnTo>
                      <a:pt x="40" y="451"/>
                    </a:lnTo>
                    <a:lnTo>
                      <a:pt x="38" y="445"/>
                    </a:lnTo>
                    <a:lnTo>
                      <a:pt x="38" y="434"/>
                    </a:lnTo>
                    <a:lnTo>
                      <a:pt x="41" y="431"/>
                    </a:lnTo>
                    <a:lnTo>
                      <a:pt x="41" y="428"/>
                    </a:lnTo>
                    <a:lnTo>
                      <a:pt x="40" y="426"/>
                    </a:lnTo>
                    <a:lnTo>
                      <a:pt x="38" y="424"/>
                    </a:lnTo>
                    <a:lnTo>
                      <a:pt x="36" y="416"/>
                    </a:lnTo>
                    <a:lnTo>
                      <a:pt x="36" y="406"/>
                    </a:lnTo>
                    <a:lnTo>
                      <a:pt x="37" y="395"/>
                    </a:lnTo>
                    <a:lnTo>
                      <a:pt x="33" y="390"/>
                    </a:lnTo>
                    <a:lnTo>
                      <a:pt x="33" y="384"/>
                    </a:lnTo>
                    <a:lnTo>
                      <a:pt x="39" y="377"/>
                    </a:lnTo>
                    <a:lnTo>
                      <a:pt x="39" y="368"/>
                    </a:lnTo>
                    <a:lnTo>
                      <a:pt x="44" y="366"/>
                    </a:lnTo>
                    <a:lnTo>
                      <a:pt x="46" y="364"/>
                    </a:lnTo>
                    <a:lnTo>
                      <a:pt x="37" y="347"/>
                    </a:lnTo>
                    <a:lnTo>
                      <a:pt x="38" y="340"/>
                    </a:lnTo>
                    <a:lnTo>
                      <a:pt x="38" y="326"/>
                    </a:lnTo>
                    <a:lnTo>
                      <a:pt x="41" y="319"/>
                    </a:lnTo>
                    <a:lnTo>
                      <a:pt x="45" y="315"/>
                    </a:lnTo>
                    <a:lnTo>
                      <a:pt x="44" y="311"/>
                    </a:lnTo>
                    <a:lnTo>
                      <a:pt x="41" y="306"/>
                    </a:lnTo>
                    <a:lnTo>
                      <a:pt x="38" y="304"/>
                    </a:lnTo>
                    <a:lnTo>
                      <a:pt x="42" y="298"/>
                    </a:lnTo>
                    <a:lnTo>
                      <a:pt x="41" y="292"/>
                    </a:lnTo>
                    <a:lnTo>
                      <a:pt x="44" y="285"/>
                    </a:lnTo>
                    <a:lnTo>
                      <a:pt x="47" y="284"/>
                    </a:lnTo>
                    <a:lnTo>
                      <a:pt x="47" y="277"/>
                    </a:lnTo>
                    <a:lnTo>
                      <a:pt x="46" y="267"/>
                    </a:lnTo>
                    <a:lnTo>
                      <a:pt x="44" y="264"/>
                    </a:lnTo>
                    <a:lnTo>
                      <a:pt x="42" y="255"/>
                    </a:lnTo>
                    <a:lnTo>
                      <a:pt x="40" y="251"/>
                    </a:lnTo>
                    <a:lnTo>
                      <a:pt x="36" y="245"/>
                    </a:lnTo>
                    <a:lnTo>
                      <a:pt x="36" y="242"/>
                    </a:lnTo>
                    <a:lnTo>
                      <a:pt x="33" y="239"/>
                    </a:lnTo>
                    <a:lnTo>
                      <a:pt x="31" y="231"/>
                    </a:lnTo>
                    <a:lnTo>
                      <a:pt x="32" y="224"/>
                    </a:lnTo>
                    <a:lnTo>
                      <a:pt x="37" y="223"/>
                    </a:lnTo>
                    <a:lnTo>
                      <a:pt x="37" y="215"/>
                    </a:lnTo>
                    <a:lnTo>
                      <a:pt x="39" y="212"/>
                    </a:lnTo>
                    <a:lnTo>
                      <a:pt x="39" y="207"/>
                    </a:lnTo>
                    <a:lnTo>
                      <a:pt x="37" y="201"/>
                    </a:lnTo>
                    <a:lnTo>
                      <a:pt x="36" y="190"/>
                    </a:lnTo>
                    <a:lnTo>
                      <a:pt x="38" y="189"/>
                    </a:lnTo>
                    <a:lnTo>
                      <a:pt x="39" y="178"/>
                    </a:lnTo>
                    <a:lnTo>
                      <a:pt x="42" y="173"/>
                    </a:lnTo>
                    <a:lnTo>
                      <a:pt x="46" y="163"/>
                    </a:lnTo>
                    <a:lnTo>
                      <a:pt x="51" y="159"/>
                    </a:lnTo>
                    <a:lnTo>
                      <a:pt x="54" y="157"/>
                    </a:lnTo>
                    <a:lnTo>
                      <a:pt x="55" y="156"/>
                    </a:lnTo>
                    <a:lnTo>
                      <a:pt x="54" y="154"/>
                    </a:lnTo>
                    <a:lnTo>
                      <a:pt x="54" y="150"/>
                    </a:lnTo>
                    <a:lnTo>
                      <a:pt x="53" y="149"/>
                    </a:lnTo>
                    <a:lnTo>
                      <a:pt x="51" y="146"/>
                    </a:lnTo>
                    <a:lnTo>
                      <a:pt x="52" y="143"/>
                    </a:lnTo>
                    <a:lnTo>
                      <a:pt x="54" y="140"/>
                    </a:lnTo>
                    <a:lnTo>
                      <a:pt x="54" y="138"/>
                    </a:lnTo>
                    <a:lnTo>
                      <a:pt x="51" y="134"/>
                    </a:lnTo>
                    <a:lnTo>
                      <a:pt x="49" y="128"/>
                    </a:lnTo>
                    <a:lnTo>
                      <a:pt x="52" y="124"/>
                    </a:lnTo>
                    <a:lnTo>
                      <a:pt x="52" y="123"/>
                    </a:lnTo>
                    <a:lnTo>
                      <a:pt x="48" y="120"/>
                    </a:lnTo>
                    <a:lnTo>
                      <a:pt x="49" y="114"/>
                    </a:lnTo>
                    <a:lnTo>
                      <a:pt x="68" y="105"/>
                    </a:lnTo>
                    <a:lnTo>
                      <a:pt x="71" y="88"/>
                    </a:lnTo>
                    <a:lnTo>
                      <a:pt x="70" y="87"/>
                    </a:lnTo>
                    <a:lnTo>
                      <a:pt x="70" y="87"/>
                    </a:lnTo>
                    <a:lnTo>
                      <a:pt x="70" y="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32" name="Freeform 236">
                <a:extLst>
                  <a:ext uri="{FF2B5EF4-FFF2-40B4-BE49-F238E27FC236}">
                    <a16:creationId xmlns:a16="http://schemas.microsoft.com/office/drawing/2014/main" id="{81C050F6-FEC5-8E0E-F9DD-077B9B8D123D}"/>
                  </a:ext>
                </a:extLst>
              </p:cNvPr>
              <p:cNvSpPr/>
              <p:nvPr/>
            </p:nvSpPr>
            <p:spPr bwMode="auto">
              <a:xfrm>
                <a:off x="1952626" y="6135688"/>
                <a:ext cx="46038" cy="66675"/>
              </a:xfrm>
              <a:custGeom>
                <a:avLst/>
                <a:gdLst>
                  <a:gd name="T0" fmla="*/ 22 w 29"/>
                  <a:gd name="T1" fmla="*/ 19 h 42"/>
                  <a:gd name="T2" fmla="*/ 22 w 29"/>
                  <a:gd name="T3" fmla="*/ 17 h 42"/>
                  <a:gd name="T4" fmla="*/ 21 w 29"/>
                  <a:gd name="T5" fmla="*/ 17 h 42"/>
                  <a:gd name="T6" fmla="*/ 22 w 29"/>
                  <a:gd name="T7" fmla="*/ 16 h 42"/>
                  <a:gd name="T8" fmla="*/ 17 w 29"/>
                  <a:gd name="T9" fmla="*/ 0 h 42"/>
                  <a:gd name="T10" fmla="*/ 15 w 29"/>
                  <a:gd name="T11" fmla="*/ 1 h 42"/>
                  <a:gd name="T12" fmla="*/ 13 w 29"/>
                  <a:gd name="T13" fmla="*/ 3 h 42"/>
                  <a:gd name="T14" fmla="*/ 9 w 29"/>
                  <a:gd name="T15" fmla="*/ 0 h 42"/>
                  <a:gd name="T16" fmla="*/ 9 w 29"/>
                  <a:gd name="T17" fmla="*/ 0 h 42"/>
                  <a:gd name="T18" fmla="*/ 8 w 29"/>
                  <a:gd name="T19" fmla="*/ 1 h 42"/>
                  <a:gd name="T20" fmla="*/ 9 w 29"/>
                  <a:gd name="T21" fmla="*/ 3 h 42"/>
                  <a:gd name="T22" fmla="*/ 8 w 29"/>
                  <a:gd name="T23" fmla="*/ 5 h 42"/>
                  <a:gd name="T24" fmla="*/ 6 w 29"/>
                  <a:gd name="T25" fmla="*/ 8 h 42"/>
                  <a:gd name="T26" fmla="*/ 5 w 29"/>
                  <a:gd name="T27" fmla="*/ 10 h 42"/>
                  <a:gd name="T28" fmla="*/ 2 w 29"/>
                  <a:gd name="T29" fmla="*/ 10 h 42"/>
                  <a:gd name="T30" fmla="*/ 1 w 29"/>
                  <a:gd name="T31" fmla="*/ 13 h 42"/>
                  <a:gd name="T32" fmla="*/ 0 w 29"/>
                  <a:gd name="T33" fmla="*/ 15 h 42"/>
                  <a:gd name="T34" fmla="*/ 0 w 29"/>
                  <a:gd name="T35" fmla="*/ 17 h 42"/>
                  <a:gd name="T36" fmla="*/ 0 w 29"/>
                  <a:gd name="T37" fmla="*/ 19 h 42"/>
                  <a:gd name="T38" fmla="*/ 2 w 29"/>
                  <a:gd name="T39" fmla="*/ 23 h 42"/>
                  <a:gd name="T40" fmla="*/ 3 w 29"/>
                  <a:gd name="T41" fmla="*/ 23 h 42"/>
                  <a:gd name="T42" fmla="*/ 6 w 29"/>
                  <a:gd name="T43" fmla="*/ 20 h 42"/>
                  <a:gd name="T44" fmla="*/ 10 w 29"/>
                  <a:gd name="T45" fmla="*/ 18 h 42"/>
                  <a:gd name="T46" fmla="*/ 15 w 29"/>
                  <a:gd name="T47" fmla="*/ 18 h 42"/>
                  <a:gd name="T48" fmla="*/ 16 w 29"/>
                  <a:gd name="T49" fmla="*/ 22 h 42"/>
                  <a:gd name="T50" fmla="*/ 14 w 29"/>
                  <a:gd name="T51" fmla="*/ 26 h 42"/>
                  <a:gd name="T52" fmla="*/ 12 w 29"/>
                  <a:gd name="T53" fmla="*/ 27 h 42"/>
                  <a:gd name="T54" fmla="*/ 10 w 29"/>
                  <a:gd name="T55" fmla="*/ 29 h 42"/>
                  <a:gd name="T56" fmla="*/ 6 w 29"/>
                  <a:gd name="T57" fmla="*/ 31 h 42"/>
                  <a:gd name="T58" fmla="*/ 6 w 29"/>
                  <a:gd name="T59" fmla="*/ 31 h 42"/>
                  <a:gd name="T60" fmla="*/ 7 w 29"/>
                  <a:gd name="T61" fmla="*/ 32 h 42"/>
                  <a:gd name="T62" fmla="*/ 9 w 29"/>
                  <a:gd name="T63" fmla="*/ 34 h 42"/>
                  <a:gd name="T64" fmla="*/ 12 w 29"/>
                  <a:gd name="T65" fmla="*/ 35 h 42"/>
                  <a:gd name="T66" fmla="*/ 14 w 29"/>
                  <a:gd name="T67" fmla="*/ 35 h 42"/>
                  <a:gd name="T68" fmla="*/ 20 w 29"/>
                  <a:gd name="T69" fmla="*/ 38 h 42"/>
                  <a:gd name="T70" fmla="*/ 28 w 29"/>
                  <a:gd name="T71" fmla="*/ 42 h 42"/>
                  <a:gd name="T72" fmla="*/ 29 w 29"/>
                  <a:gd name="T73" fmla="*/ 42 h 42"/>
                  <a:gd name="T74" fmla="*/ 22 w 29"/>
                  <a:gd name="T75" fmla="*/ 19 h 42"/>
                  <a:gd name="T76" fmla="*/ 22 w 29"/>
                  <a:gd name="T77" fmla="*/ 1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8" h="42">
                    <a:moveTo>
                      <a:pt x="22" y="19"/>
                    </a:moveTo>
                    <a:lnTo>
                      <a:pt x="22" y="17"/>
                    </a:lnTo>
                    <a:lnTo>
                      <a:pt x="21" y="17"/>
                    </a:lnTo>
                    <a:lnTo>
                      <a:pt x="22" y="16"/>
                    </a:lnTo>
                    <a:lnTo>
                      <a:pt x="17" y="0"/>
                    </a:lnTo>
                    <a:lnTo>
                      <a:pt x="15" y="1"/>
                    </a:lnTo>
                    <a:lnTo>
                      <a:pt x="13" y="3"/>
                    </a:lnTo>
                    <a:lnTo>
                      <a:pt x="9" y="0"/>
                    </a:lnTo>
                    <a:lnTo>
                      <a:pt x="9" y="0"/>
                    </a:lnTo>
                    <a:lnTo>
                      <a:pt x="8" y="1"/>
                    </a:lnTo>
                    <a:lnTo>
                      <a:pt x="9" y="3"/>
                    </a:lnTo>
                    <a:lnTo>
                      <a:pt x="8" y="5"/>
                    </a:lnTo>
                    <a:lnTo>
                      <a:pt x="6" y="8"/>
                    </a:lnTo>
                    <a:lnTo>
                      <a:pt x="5" y="10"/>
                    </a:lnTo>
                    <a:lnTo>
                      <a:pt x="2" y="10"/>
                    </a:lnTo>
                    <a:lnTo>
                      <a:pt x="1" y="13"/>
                    </a:lnTo>
                    <a:lnTo>
                      <a:pt x="0" y="15"/>
                    </a:lnTo>
                    <a:lnTo>
                      <a:pt x="0" y="17"/>
                    </a:lnTo>
                    <a:lnTo>
                      <a:pt x="0" y="19"/>
                    </a:lnTo>
                    <a:lnTo>
                      <a:pt x="2" y="23"/>
                    </a:lnTo>
                    <a:lnTo>
                      <a:pt x="3" y="23"/>
                    </a:lnTo>
                    <a:lnTo>
                      <a:pt x="6" y="20"/>
                    </a:lnTo>
                    <a:lnTo>
                      <a:pt x="10" y="18"/>
                    </a:lnTo>
                    <a:lnTo>
                      <a:pt x="15" y="18"/>
                    </a:lnTo>
                    <a:lnTo>
                      <a:pt x="16" y="22"/>
                    </a:lnTo>
                    <a:lnTo>
                      <a:pt x="14" y="26"/>
                    </a:lnTo>
                    <a:lnTo>
                      <a:pt x="12" y="27"/>
                    </a:lnTo>
                    <a:lnTo>
                      <a:pt x="10" y="29"/>
                    </a:lnTo>
                    <a:lnTo>
                      <a:pt x="6" y="31"/>
                    </a:lnTo>
                    <a:lnTo>
                      <a:pt x="6" y="31"/>
                    </a:lnTo>
                    <a:lnTo>
                      <a:pt x="7" y="32"/>
                    </a:lnTo>
                    <a:lnTo>
                      <a:pt x="9" y="34"/>
                    </a:lnTo>
                    <a:lnTo>
                      <a:pt x="12" y="35"/>
                    </a:lnTo>
                    <a:lnTo>
                      <a:pt x="14" y="35"/>
                    </a:lnTo>
                    <a:lnTo>
                      <a:pt x="20" y="38"/>
                    </a:lnTo>
                    <a:lnTo>
                      <a:pt x="28" y="42"/>
                    </a:lnTo>
                    <a:lnTo>
                      <a:pt x="29" y="42"/>
                    </a:lnTo>
                    <a:lnTo>
                      <a:pt x="22" y="19"/>
                    </a:lnTo>
                    <a:lnTo>
                      <a:pt x="22" y="1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nvGrpSpPr>
            <p:cNvPr id="11" name="Group 10">
              <a:extLst>
                <a:ext uri="{FF2B5EF4-FFF2-40B4-BE49-F238E27FC236}">
                  <a16:creationId xmlns:a16="http://schemas.microsoft.com/office/drawing/2014/main" id="{2C8A0C7F-4C4D-AFB5-4CCE-37037C323D54}"/>
                </a:ext>
              </a:extLst>
            </p:cNvPr>
            <p:cNvGrpSpPr/>
            <p:nvPr/>
          </p:nvGrpSpPr>
          <p:grpSpPr>
            <a:xfrm>
              <a:off x="7650327" y="4251031"/>
              <a:ext cx="1074560" cy="1021510"/>
              <a:chOff x="5230813" y="488950"/>
              <a:chExt cx="1511300" cy="1436688"/>
            </a:xfrm>
            <a:solidFill>
              <a:schemeClr val="accent5"/>
            </a:solidFill>
          </p:grpSpPr>
          <p:sp>
            <p:nvSpPr>
              <p:cNvPr id="12" name="Freeform 240">
                <a:extLst>
                  <a:ext uri="{FF2B5EF4-FFF2-40B4-BE49-F238E27FC236}">
                    <a16:creationId xmlns:a16="http://schemas.microsoft.com/office/drawing/2014/main" id="{6890EEC2-7A4D-8C08-E597-DE0BAC6730B9}"/>
                  </a:ext>
                </a:extLst>
              </p:cNvPr>
              <p:cNvSpPr/>
              <p:nvPr/>
            </p:nvSpPr>
            <p:spPr bwMode="auto">
              <a:xfrm>
                <a:off x="6350001" y="1692275"/>
                <a:ext cx="239713" cy="233363"/>
              </a:xfrm>
              <a:custGeom>
                <a:avLst/>
                <a:gdLst>
                  <a:gd name="T0" fmla="*/ 147 w 151"/>
                  <a:gd name="T1" fmla="*/ 14 h 147"/>
                  <a:gd name="T2" fmla="*/ 142 w 151"/>
                  <a:gd name="T3" fmla="*/ 17 h 147"/>
                  <a:gd name="T4" fmla="*/ 139 w 151"/>
                  <a:gd name="T5" fmla="*/ 9 h 147"/>
                  <a:gd name="T6" fmla="*/ 139 w 151"/>
                  <a:gd name="T7" fmla="*/ 5 h 147"/>
                  <a:gd name="T8" fmla="*/ 135 w 151"/>
                  <a:gd name="T9" fmla="*/ 3 h 147"/>
                  <a:gd name="T10" fmla="*/ 132 w 151"/>
                  <a:gd name="T11" fmla="*/ 2 h 147"/>
                  <a:gd name="T12" fmla="*/ 128 w 151"/>
                  <a:gd name="T13" fmla="*/ 8 h 147"/>
                  <a:gd name="T14" fmla="*/ 120 w 151"/>
                  <a:gd name="T15" fmla="*/ 19 h 147"/>
                  <a:gd name="T16" fmla="*/ 113 w 151"/>
                  <a:gd name="T17" fmla="*/ 28 h 147"/>
                  <a:gd name="T18" fmla="*/ 107 w 151"/>
                  <a:gd name="T19" fmla="*/ 31 h 147"/>
                  <a:gd name="T20" fmla="*/ 102 w 151"/>
                  <a:gd name="T21" fmla="*/ 38 h 147"/>
                  <a:gd name="T22" fmla="*/ 100 w 151"/>
                  <a:gd name="T23" fmla="*/ 45 h 147"/>
                  <a:gd name="T24" fmla="*/ 85 w 151"/>
                  <a:gd name="T25" fmla="*/ 58 h 147"/>
                  <a:gd name="T26" fmla="*/ 78 w 151"/>
                  <a:gd name="T27" fmla="*/ 61 h 147"/>
                  <a:gd name="T28" fmla="*/ 64 w 151"/>
                  <a:gd name="T29" fmla="*/ 69 h 147"/>
                  <a:gd name="T30" fmla="*/ 59 w 151"/>
                  <a:gd name="T31" fmla="*/ 75 h 147"/>
                  <a:gd name="T32" fmla="*/ 55 w 151"/>
                  <a:gd name="T33" fmla="*/ 77 h 147"/>
                  <a:gd name="T34" fmla="*/ 48 w 151"/>
                  <a:gd name="T35" fmla="*/ 77 h 147"/>
                  <a:gd name="T36" fmla="*/ 40 w 151"/>
                  <a:gd name="T37" fmla="*/ 83 h 147"/>
                  <a:gd name="T38" fmla="*/ 32 w 151"/>
                  <a:gd name="T39" fmla="*/ 90 h 147"/>
                  <a:gd name="T40" fmla="*/ 27 w 151"/>
                  <a:gd name="T41" fmla="*/ 92 h 147"/>
                  <a:gd name="T42" fmla="*/ 22 w 151"/>
                  <a:gd name="T43" fmla="*/ 101 h 147"/>
                  <a:gd name="T44" fmla="*/ 17 w 151"/>
                  <a:gd name="T45" fmla="*/ 104 h 147"/>
                  <a:gd name="T46" fmla="*/ 12 w 151"/>
                  <a:gd name="T47" fmla="*/ 113 h 147"/>
                  <a:gd name="T48" fmla="*/ 8 w 151"/>
                  <a:gd name="T49" fmla="*/ 111 h 147"/>
                  <a:gd name="T50" fmla="*/ 8 w 151"/>
                  <a:gd name="T51" fmla="*/ 118 h 147"/>
                  <a:gd name="T52" fmla="*/ 5 w 151"/>
                  <a:gd name="T53" fmla="*/ 123 h 147"/>
                  <a:gd name="T54" fmla="*/ 5 w 151"/>
                  <a:gd name="T55" fmla="*/ 126 h 147"/>
                  <a:gd name="T56" fmla="*/ 3 w 151"/>
                  <a:gd name="T57" fmla="*/ 131 h 147"/>
                  <a:gd name="T58" fmla="*/ 8 w 151"/>
                  <a:gd name="T59" fmla="*/ 132 h 147"/>
                  <a:gd name="T60" fmla="*/ 15 w 151"/>
                  <a:gd name="T61" fmla="*/ 137 h 147"/>
                  <a:gd name="T62" fmla="*/ 18 w 151"/>
                  <a:gd name="T63" fmla="*/ 137 h 147"/>
                  <a:gd name="T64" fmla="*/ 22 w 151"/>
                  <a:gd name="T65" fmla="*/ 144 h 147"/>
                  <a:gd name="T66" fmla="*/ 28 w 151"/>
                  <a:gd name="T67" fmla="*/ 147 h 147"/>
                  <a:gd name="T68" fmla="*/ 37 w 151"/>
                  <a:gd name="T69" fmla="*/ 145 h 147"/>
                  <a:gd name="T70" fmla="*/ 44 w 151"/>
                  <a:gd name="T71" fmla="*/ 140 h 147"/>
                  <a:gd name="T72" fmla="*/ 48 w 151"/>
                  <a:gd name="T73" fmla="*/ 139 h 147"/>
                  <a:gd name="T74" fmla="*/ 52 w 151"/>
                  <a:gd name="T75" fmla="*/ 132 h 147"/>
                  <a:gd name="T76" fmla="*/ 59 w 151"/>
                  <a:gd name="T77" fmla="*/ 127 h 147"/>
                  <a:gd name="T78" fmla="*/ 68 w 151"/>
                  <a:gd name="T79" fmla="*/ 113 h 147"/>
                  <a:gd name="T80" fmla="*/ 78 w 151"/>
                  <a:gd name="T81" fmla="*/ 104 h 147"/>
                  <a:gd name="T82" fmla="*/ 83 w 151"/>
                  <a:gd name="T83" fmla="*/ 94 h 147"/>
                  <a:gd name="T84" fmla="*/ 88 w 151"/>
                  <a:gd name="T85" fmla="*/ 87 h 147"/>
                  <a:gd name="T86" fmla="*/ 93 w 151"/>
                  <a:gd name="T87" fmla="*/ 86 h 147"/>
                  <a:gd name="T88" fmla="*/ 99 w 151"/>
                  <a:gd name="T89" fmla="*/ 82 h 147"/>
                  <a:gd name="T90" fmla="*/ 94 w 151"/>
                  <a:gd name="T91" fmla="*/ 73 h 147"/>
                  <a:gd name="T92" fmla="*/ 105 w 151"/>
                  <a:gd name="T93" fmla="*/ 80 h 147"/>
                  <a:gd name="T94" fmla="*/ 112 w 151"/>
                  <a:gd name="T95" fmla="*/ 77 h 147"/>
                  <a:gd name="T96" fmla="*/ 113 w 151"/>
                  <a:gd name="T97" fmla="*/ 80 h 147"/>
                  <a:gd name="T98" fmla="*/ 116 w 151"/>
                  <a:gd name="T99" fmla="*/ 77 h 147"/>
                  <a:gd name="T100" fmla="*/ 113 w 151"/>
                  <a:gd name="T101" fmla="*/ 75 h 147"/>
                  <a:gd name="T102" fmla="*/ 115 w 151"/>
                  <a:gd name="T103" fmla="*/ 63 h 147"/>
                  <a:gd name="T104" fmla="*/ 127 w 151"/>
                  <a:gd name="T105" fmla="*/ 59 h 147"/>
                  <a:gd name="T106" fmla="*/ 130 w 151"/>
                  <a:gd name="T107" fmla="*/ 51 h 147"/>
                  <a:gd name="T108" fmla="*/ 136 w 151"/>
                  <a:gd name="T109" fmla="*/ 46 h 147"/>
                  <a:gd name="T110" fmla="*/ 151 w 151"/>
                  <a:gd name="T111" fmla="*/ 31 h 147"/>
                  <a:gd name="T112" fmla="*/ 150 w 151"/>
                  <a:gd name="T113" fmla="*/ 22 h 147"/>
                  <a:gd name="T114" fmla="*/ 149 w 151"/>
                  <a:gd name="T115" fmla="*/ 16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1" h="147">
                    <a:moveTo>
                      <a:pt x="149" y="16"/>
                    </a:moveTo>
                    <a:lnTo>
                      <a:pt x="147" y="15"/>
                    </a:lnTo>
                    <a:lnTo>
                      <a:pt x="147" y="14"/>
                    </a:lnTo>
                    <a:lnTo>
                      <a:pt x="146" y="14"/>
                    </a:lnTo>
                    <a:lnTo>
                      <a:pt x="145" y="14"/>
                    </a:lnTo>
                    <a:lnTo>
                      <a:pt x="142" y="17"/>
                    </a:lnTo>
                    <a:lnTo>
                      <a:pt x="139" y="16"/>
                    </a:lnTo>
                    <a:lnTo>
                      <a:pt x="137" y="10"/>
                    </a:lnTo>
                    <a:lnTo>
                      <a:pt x="139" y="9"/>
                    </a:lnTo>
                    <a:lnTo>
                      <a:pt x="140" y="8"/>
                    </a:lnTo>
                    <a:lnTo>
                      <a:pt x="139" y="7"/>
                    </a:lnTo>
                    <a:lnTo>
                      <a:pt x="139" y="5"/>
                    </a:lnTo>
                    <a:lnTo>
                      <a:pt x="138" y="7"/>
                    </a:lnTo>
                    <a:lnTo>
                      <a:pt x="136" y="5"/>
                    </a:lnTo>
                    <a:lnTo>
                      <a:pt x="135" y="3"/>
                    </a:lnTo>
                    <a:lnTo>
                      <a:pt x="136" y="1"/>
                    </a:lnTo>
                    <a:lnTo>
                      <a:pt x="136" y="0"/>
                    </a:lnTo>
                    <a:lnTo>
                      <a:pt x="132" y="2"/>
                    </a:lnTo>
                    <a:lnTo>
                      <a:pt x="130" y="3"/>
                    </a:lnTo>
                    <a:lnTo>
                      <a:pt x="128" y="4"/>
                    </a:lnTo>
                    <a:lnTo>
                      <a:pt x="128" y="8"/>
                    </a:lnTo>
                    <a:lnTo>
                      <a:pt x="124" y="16"/>
                    </a:lnTo>
                    <a:lnTo>
                      <a:pt x="121" y="19"/>
                    </a:lnTo>
                    <a:lnTo>
                      <a:pt x="120" y="19"/>
                    </a:lnTo>
                    <a:lnTo>
                      <a:pt x="117" y="24"/>
                    </a:lnTo>
                    <a:lnTo>
                      <a:pt x="115" y="26"/>
                    </a:lnTo>
                    <a:lnTo>
                      <a:pt x="113" y="28"/>
                    </a:lnTo>
                    <a:lnTo>
                      <a:pt x="109" y="28"/>
                    </a:lnTo>
                    <a:lnTo>
                      <a:pt x="107" y="29"/>
                    </a:lnTo>
                    <a:lnTo>
                      <a:pt x="107" y="31"/>
                    </a:lnTo>
                    <a:lnTo>
                      <a:pt x="107" y="34"/>
                    </a:lnTo>
                    <a:lnTo>
                      <a:pt x="105" y="36"/>
                    </a:lnTo>
                    <a:lnTo>
                      <a:pt x="102" y="38"/>
                    </a:lnTo>
                    <a:lnTo>
                      <a:pt x="102" y="41"/>
                    </a:lnTo>
                    <a:lnTo>
                      <a:pt x="101" y="43"/>
                    </a:lnTo>
                    <a:lnTo>
                      <a:pt x="100" y="45"/>
                    </a:lnTo>
                    <a:lnTo>
                      <a:pt x="94" y="52"/>
                    </a:lnTo>
                    <a:lnTo>
                      <a:pt x="87" y="57"/>
                    </a:lnTo>
                    <a:lnTo>
                      <a:pt x="85" y="58"/>
                    </a:lnTo>
                    <a:lnTo>
                      <a:pt x="81" y="59"/>
                    </a:lnTo>
                    <a:lnTo>
                      <a:pt x="80" y="61"/>
                    </a:lnTo>
                    <a:lnTo>
                      <a:pt x="78" y="61"/>
                    </a:lnTo>
                    <a:lnTo>
                      <a:pt x="72" y="63"/>
                    </a:lnTo>
                    <a:lnTo>
                      <a:pt x="66" y="69"/>
                    </a:lnTo>
                    <a:lnTo>
                      <a:pt x="64" y="69"/>
                    </a:lnTo>
                    <a:lnTo>
                      <a:pt x="59" y="73"/>
                    </a:lnTo>
                    <a:lnTo>
                      <a:pt x="58" y="73"/>
                    </a:lnTo>
                    <a:lnTo>
                      <a:pt x="59" y="75"/>
                    </a:lnTo>
                    <a:lnTo>
                      <a:pt x="61" y="82"/>
                    </a:lnTo>
                    <a:lnTo>
                      <a:pt x="56" y="77"/>
                    </a:lnTo>
                    <a:lnTo>
                      <a:pt x="55" y="77"/>
                    </a:lnTo>
                    <a:lnTo>
                      <a:pt x="52" y="77"/>
                    </a:lnTo>
                    <a:lnTo>
                      <a:pt x="49" y="79"/>
                    </a:lnTo>
                    <a:lnTo>
                      <a:pt x="48" y="77"/>
                    </a:lnTo>
                    <a:lnTo>
                      <a:pt x="47" y="77"/>
                    </a:lnTo>
                    <a:lnTo>
                      <a:pt x="42" y="81"/>
                    </a:lnTo>
                    <a:lnTo>
                      <a:pt x="40" y="83"/>
                    </a:lnTo>
                    <a:lnTo>
                      <a:pt x="36" y="87"/>
                    </a:lnTo>
                    <a:lnTo>
                      <a:pt x="34" y="88"/>
                    </a:lnTo>
                    <a:lnTo>
                      <a:pt x="32" y="90"/>
                    </a:lnTo>
                    <a:lnTo>
                      <a:pt x="29" y="99"/>
                    </a:lnTo>
                    <a:lnTo>
                      <a:pt x="28" y="92"/>
                    </a:lnTo>
                    <a:lnTo>
                      <a:pt x="27" y="92"/>
                    </a:lnTo>
                    <a:lnTo>
                      <a:pt x="26" y="94"/>
                    </a:lnTo>
                    <a:lnTo>
                      <a:pt x="26" y="97"/>
                    </a:lnTo>
                    <a:lnTo>
                      <a:pt x="22" y="101"/>
                    </a:lnTo>
                    <a:lnTo>
                      <a:pt x="21" y="99"/>
                    </a:lnTo>
                    <a:lnTo>
                      <a:pt x="18" y="104"/>
                    </a:lnTo>
                    <a:lnTo>
                      <a:pt x="17" y="104"/>
                    </a:lnTo>
                    <a:lnTo>
                      <a:pt x="15" y="105"/>
                    </a:lnTo>
                    <a:lnTo>
                      <a:pt x="15" y="110"/>
                    </a:lnTo>
                    <a:lnTo>
                      <a:pt x="12" y="113"/>
                    </a:lnTo>
                    <a:lnTo>
                      <a:pt x="11" y="110"/>
                    </a:lnTo>
                    <a:lnTo>
                      <a:pt x="10" y="111"/>
                    </a:lnTo>
                    <a:lnTo>
                      <a:pt x="8" y="111"/>
                    </a:lnTo>
                    <a:lnTo>
                      <a:pt x="6" y="115"/>
                    </a:lnTo>
                    <a:lnTo>
                      <a:pt x="6" y="116"/>
                    </a:lnTo>
                    <a:lnTo>
                      <a:pt x="8" y="118"/>
                    </a:lnTo>
                    <a:lnTo>
                      <a:pt x="11" y="120"/>
                    </a:lnTo>
                    <a:lnTo>
                      <a:pt x="8" y="123"/>
                    </a:lnTo>
                    <a:lnTo>
                      <a:pt x="5" y="123"/>
                    </a:lnTo>
                    <a:lnTo>
                      <a:pt x="3" y="123"/>
                    </a:lnTo>
                    <a:lnTo>
                      <a:pt x="0" y="125"/>
                    </a:lnTo>
                    <a:lnTo>
                      <a:pt x="5" y="126"/>
                    </a:lnTo>
                    <a:lnTo>
                      <a:pt x="2" y="128"/>
                    </a:lnTo>
                    <a:lnTo>
                      <a:pt x="2" y="130"/>
                    </a:lnTo>
                    <a:lnTo>
                      <a:pt x="3" y="131"/>
                    </a:lnTo>
                    <a:lnTo>
                      <a:pt x="4" y="132"/>
                    </a:lnTo>
                    <a:lnTo>
                      <a:pt x="7" y="132"/>
                    </a:lnTo>
                    <a:lnTo>
                      <a:pt x="8" y="132"/>
                    </a:lnTo>
                    <a:lnTo>
                      <a:pt x="11" y="131"/>
                    </a:lnTo>
                    <a:lnTo>
                      <a:pt x="14" y="132"/>
                    </a:lnTo>
                    <a:lnTo>
                      <a:pt x="15" y="137"/>
                    </a:lnTo>
                    <a:lnTo>
                      <a:pt x="15" y="137"/>
                    </a:lnTo>
                    <a:lnTo>
                      <a:pt x="15" y="137"/>
                    </a:lnTo>
                    <a:lnTo>
                      <a:pt x="18" y="137"/>
                    </a:lnTo>
                    <a:lnTo>
                      <a:pt x="20" y="139"/>
                    </a:lnTo>
                    <a:lnTo>
                      <a:pt x="20" y="141"/>
                    </a:lnTo>
                    <a:lnTo>
                      <a:pt x="22" y="144"/>
                    </a:lnTo>
                    <a:lnTo>
                      <a:pt x="25" y="146"/>
                    </a:lnTo>
                    <a:lnTo>
                      <a:pt x="28" y="145"/>
                    </a:lnTo>
                    <a:lnTo>
                      <a:pt x="28" y="147"/>
                    </a:lnTo>
                    <a:lnTo>
                      <a:pt x="29" y="147"/>
                    </a:lnTo>
                    <a:lnTo>
                      <a:pt x="33" y="147"/>
                    </a:lnTo>
                    <a:lnTo>
                      <a:pt x="37" y="145"/>
                    </a:lnTo>
                    <a:lnTo>
                      <a:pt x="42" y="141"/>
                    </a:lnTo>
                    <a:lnTo>
                      <a:pt x="44" y="140"/>
                    </a:lnTo>
                    <a:lnTo>
                      <a:pt x="44" y="140"/>
                    </a:lnTo>
                    <a:lnTo>
                      <a:pt x="43" y="133"/>
                    </a:lnTo>
                    <a:lnTo>
                      <a:pt x="49" y="138"/>
                    </a:lnTo>
                    <a:lnTo>
                      <a:pt x="48" y="139"/>
                    </a:lnTo>
                    <a:lnTo>
                      <a:pt x="49" y="138"/>
                    </a:lnTo>
                    <a:lnTo>
                      <a:pt x="50" y="135"/>
                    </a:lnTo>
                    <a:lnTo>
                      <a:pt x="52" y="132"/>
                    </a:lnTo>
                    <a:lnTo>
                      <a:pt x="58" y="130"/>
                    </a:lnTo>
                    <a:lnTo>
                      <a:pt x="61" y="128"/>
                    </a:lnTo>
                    <a:lnTo>
                      <a:pt x="59" y="127"/>
                    </a:lnTo>
                    <a:lnTo>
                      <a:pt x="64" y="123"/>
                    </a:lnTo>
                    <a:lnTo>
                      <a:pt x="66" y="119"/>
                    </a:lnTo>
                    <a:lnTo>
                      <a:pt x="68" y="113"/>
                    </a:lnTo>
                    <a:lnTo>
                      <a:pt x="70" y="111"/>
                    </a:lnTo>
                    <a:lnTo>
                      <a:pt x="77" y="106"/>
                    </a:lnTo>
                    <a:lnTo>
                      <a:pt x="78" y="104"/>
                    </a:lnTo>
                    <a:lnTo>
                      <a:pt x="79" y="101"/>
                    </a:lnTo>
                    <a:lnTo>
                      <a:pt x="81" y="96"/>
                    </a:lnTo>
                    <a:lnTo>
                      <a:pt x="83" y="94"/>
                    </a:lnTo>
                    <a:lnTo>
                      <a:pt x="84" y="91"/>
                    </a:lnTo>
                    <a:lnTo>
                      <a:pt x="87" y="88"/>
                    </a:lnTo>
                    <a:lnTo>
                      <a:pt x="88" y="87"/>
                    </a:lnTo>
                    <a:lnTo>
                      <a:pt x="90" y="82"/>
                    </a:lnTo>
                    <a:lnTo>
                      <a:pt x="93" y="86"/>
                    </a:lnTo>
                    <a:lnTo>
                      <a:pt x="93" y="86"/>
                    </a:lnTo>
                    <a:lnTo>
                      <a:pt x="94" y="83"/>
                    </a:lnTo>
                    <a:lnTo>
                      <a:pt x="98" y="83"/>
                    </a:lnTo>
                    <a:lnTo>
                      <a:pt x="99" y="82"/>
                    </a:lnTo>
                    <a:lnTo>
                      <a:pt x="100" y="81"/>
                    </a:lnTo>
                    <a:lnTo>
                      <a:pt x="100" y="80"/>
                    </a:lnTo>
                    <a:lnTo>
                      <a:pt x="94" y="73"/>
                    </a:lnTo>
                    <a:lnTo>
                      <a:pt x="102" y="76"/>
                    </a:lnTo>
                    <a:lnTo>
                      <a:pt x="103" y="80"/>
                    </a:lnTo>
                    <a:lnTo>
                      <a:pt x="105" y="80"/>
                    </a:lnTo>
                    <a:lnTo>
                      <a:pt x="105" y="79"/>
                    </a:lnTo>
                    <a:lnTo>
                      <a:pt x="108" y="76"/>
                    </a:lnTo>
                    <a:lnTo>
                      <a:pt x="112" y="77"/>
                    </a:lnTo>
                    <a:lnTo>
                      <a:pt x="112" y="80"/>
                    </a:lnTo>
                    <a:lnTo>
                      <a:pt x="113" y="80"/>
                    </a:lnTo>
                    <a:lnTo>
                      <a:pt x="113" y="80"/>
                    </a:lnTo>
                    <a:lnTo>
                      <a:pt x="113" y="77"/>
                    </a:lnTo>
                    <a:lnTo>
                      <a:pt x="114" y="75"/>
                    </a:lnTo>
                    <a:lnTo>
                      <a:pt x="116" y="77"/>
                    </a:lnTo>
                    <a:lnTo>
                      <a:pt x="116" y="77"/>
                    </a:lnTo>
                    <a:lnTo>
                      <a:pt x="116" y="76"/>
                    </a:lnTo>
                    <a:lnTo>
                      <a:pt x="113" y="75"/>
                    </a:lnTo>
                    <a:lnTo>
                      <a:pt x="114" y="73"/>
                    </a:lnTo>
                    <a:lnTo>
                      <a:pt x="114" y="69"/>
                    </a:lnTo>
                    <a:lnTo>
                      <a:pt x="115" y="63"/>
                    </a:lnTo>
                    <a:lnTo>
                      <a:pt x="117" y="62"/>
                    </a:lnTo>
                    <a:lnTo>
                      <a:pt x="122" y="61"/>
                    </a:lnTo>
                    <a:lnTo>
                      <a:pt x="127" y="59"/>
                    </a:lnTo>
                    <a:lnTo>
                      <a:pt x="127" y="57"/>
                    </a:lnTo>
                    <a:lnTo>
                      <a:pt x="130" y="53"/>
                    </a:lnTo>
                    <a:lnTo>
                      <a:pt x="130" y="51"/>
                    </a:lnTo>
                    <a:lnTo>
                      <a:pt x="135" y="46"/>
                    </a:lnTo>
                    <a:lnTo>
                      <a:pt x="136" y="46"/>
                    </a:lnTo>
                    <a:lnTo>
                      <a:pt x="136" y="46"/>
                    </a:lnTo>
                    <a:lnTo>
                      <a:pt x="142" y="40"/>
                    </a:lnTo>
                    <a:lnTo>
                      <a:pt x="142" y="39"/>
                    </a:lnTo>
                    <a:lnTo>
                      <a:pt x="151" y="31"/>
                    </a:lnTo>
                    <a:lnTo>
                      <a:pt x="151" y="28"/>
                    </a:lnTo>
                    <a:lnTo>
                      <a:pt x="150" y="24"/>
                    </a:lnTo>
                    <a:lnTo>
                      <a:pt x="150" y="22"/>
                    </a:lnTo>
                    <a:lnTo>
                      <a:pt x="151" y="18"/>
                    </a:lnTo>
                    <a:lnTo>
                      <a:pt x="145" y="18"/>
                    </a:lnTo>
                    <a:lnTo>
                      <a:pt x="149"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3" name="Freeform 241">
                <a:extLst>
                  <a:ext uri="{FF2B5EF4-FFF2-40B4-BE49-F238E27FC236}">
                    <a16:creationId xmlns:a16="http://schemas.microsoft.com/office/drawing/2014/main" id="{79BCCD92-D53F-DB47-820A-BC37F31734AA}"/>
                  </a:ext>
                </a:extLst>
              </p:cNvPr>
              <p:cNvSpPr/>
              <p:nvPr/>
            </p:nvSpPr>
            <p:spPr bwMode="auto">
              <a:xfrm>
                <a:off x="5230813" y="711200"/>
                <a:ext cx="984250" cy="849313"/>
              </a:xfrm>
              <a:custGeom>
                <a:avLst/>
                <a:gdLst>
                  <a:gd name="T0" fmla="*/ 307 w 620"/>
                  <a:gd name="T1" fmla="*/ 20 h 535"/>
                  <a:gd name="T2" fmla="*/ 292 w 620"/>
                  <a:gd name="T3" fmla="*/ 31 h 535"/>
                  <a:gd name="T4" fmla="*/ 276 w 620"/>
                  <a:gd name="T5" fmla="*/ 55 h 535"/>
                  <a:gd name="T6" fmla="*/ 272 w 620"/>
                  <a:gd name="T7" fmla="*/ 67 h 535"/>
                  <a:gd name="T8" fmla="*/ 255 w 620"/>
                  <a:gd name="T9" fmla="*/ 76 h 535"/>
                  <a:gd name="T10" fmla="*/ 237 w 620"/>
                  <a:gd name="T11" fmla="*/ 49 h 535"/>
                  <a:gd name="T12" fmla="*/ 215 w 620"/>
                  <a:gd name="T13" fmla="*/ 61 h 535"/>
                  <a:gd name="T14" fmla="*/ 205 w 620"/>
                  <a:gd name="T15" fmla="*/ 76 h 535"/>
                  <a:gd name="T16" fmla="*/ 195 w 620"/>
                  <a:gd name="T17" fmla="*/ 94 h 535"/>
                  <a:gd name="T18" fmla="*/ 182 w 620"/>
                  <a:gd name="T19" fmla="*/ 103 h 535"/>
                  <a:gd name="T20" fmla="*/ 159 w 620"/>
                  <a:gd name="T21" fmla="*/ 103 h 535"/>
                  <a:gd name="T22" fmla="*/ 144 w 620"/>
                  <a:gd name="T23" fmla="*/ 135 h 535"/>
                  <a:gd name="T24" fmla="*/ 85 w 620"/>
                  <a:gd name="T25" fmla="*/ 157 h 535"/>
                  <a:gd name="T26" fmla="*/ 48 w 620"/>
                  <a:gd name="T27" fmla="*/ 172 h 535"/>
                  <a:gd name="T28" fmla="*/ 19 w 620"/>
                  <a:gd name="T29" fmla="*/ 186 h 535"/>
                  <a:gd name="T30" fmla="*/ 14 w 620"/>
                  <a:gd name="T31" fmla="*/ 257 h 535"/>
                  <a:gd name="T32" fmla="*/ 13 w 620"/>
                  <a:gd name="T33" fmla="*/ 306 h 535"/>
                  <a:gd name="T34" fmla="*/ 17 w 620"/>
                  <a:gd name="T35" fmla="*/ 376 h 535"/>
                  <a:gd name="T36" fmla="*/ 13 w 620"/>
                  <a:gd name="T37" fmla="*/ 415 h 535"/>
                  <a:gd name="T38" fmla="*/ 37 w 620"/>
                  <a:gd name="T39" fmla="*/ 423 h 535"/>
                  <a:gd name="T40" fmla="*/ 66 w 620"/>
                  <a:gd name="T41" fmla="*/ 412 h 535"/>
                  <a:gd name="T42" fmla="*/ 108 w 620"/>
                  <a:gd name="T43" fmla="*/ 401 h 535"/>
                  <a:gd name="T44" fmla="*/ 137 w 620"/>
                  <a:gd name="T45" fmla="*/ 397 h 535"/>
                  <a:gd name="T46" fmla="*/ 184 w 620"/>
                  <a:gd name="T47" fmla="*/ 374 h 535"/>
                  <a:gd name="T48" fmla="*/ 259 w 620"/>
                  <a:gd name="T49" fmla="*/ 362 h 535"/>
                  <a:gd name="T50" fmla="*/ 293 w 620"/>
                  <a:gd name="T51" fmla="*/ 376 h 535"/>
                  <a:gd name="T52" fmla="*/ 310 w 620"/>
                  <a:gd name="T53" fmla="*/ 409 h 535"/>
                  <a:gd name="T54" fmla="*/ 316 w 620"/>
                  <a:gd name="T55" fmla="*/ 431 h 535"/>
                  <a:gd name="T56" fmla="*/ 345 w 620"/>
                  <a:gd name="T57" fmla="*/ 404 h 535"/>
                  <a:gd name="T58" fmla="*/ 347 w 620"/>
                  <a:gd name="T59" fmla="*/ 420 h 535"/>
                  <a:gd name="T60" fmla="*/ 350 w 620"/>
                  <a:gd name="T61" fmla="*/ 426 h 535"/>
                  <a:gd name="T62" fmla="*/ 358 w 620"/>
                  <a:gd name="T63" fmla="*/ 451 h 535"/>
                  <a:gd name="T64" fmla="*/ 369 w 620"/>
                  <a:gd name="T65" fmla="*/ 481 h 535"/>
                  <a:gd name="T66" fmla="*/ 388 w 620"/>
                  <a:gd name="T67" fmla="*/ 514 h 535"/>
                  <a:gd name="T68" fmla="*/ 423 w 620"/>
                  <a:gd name="T69" fmla="*/ 524 h 535"/>
                  <a:gd name="T70" fmla="*/ 439 w 620"/>
                  <a:gd name="T71" fmla="*/ 524 h 535"/>
                  <a:gd name="T72" fmla="*/ 452 w 620"/>
                  <a:gd name="T73" fmla="*/ 535 h 535"/>
                  <a:gd name="T74" fmla="*/ 500 w 620"/>
                  <a:gd name="T75" fmla="*/ 513 h 535"/>
                  <a:gd name="T76" fmla="*/ 528 w 620"/>
                  <a:gd name="T77" fmla="*/ 476 h 535"/>
                  <a:gd name="T78" fmla="*/ 559 w 620"/>
                  <a:gd name="T79" fmla="*/ 423 h 535"/>
                  <a:gd name="T80" fmla="*/ 585 w 620"/>
                  <a:gd name="T81" fmla="*/ 394 h 535"/>
                  <a:gd name="T82" fmla="*/ 609 w 620"/>
                  <a:gd name="T83" fmla="*/ 340 h 535"/>
                  <a:gd name="T84" fmla="*/ 615 w 620"/>
                  <a:gd name="T85" fmla="*/ 290 h 535"/>
                  <a:gd name="T86" fmla="*/ 613 w 620"/>
                  <a:gd name="T87" fmla="*/ 251 h 535"/>
                  <a:gd name="T88" fmla="*/ 590 w 620"/>
                  <a:gd name="T89" fmla="*/ 220 h 535"/>
                  <a:gd name="T90" fmla="*/ 576 w 620"/>
                  <a:gd name="T91" fmla="*/ 205 h 535"/>
                  <a:gd name="T92" fmla="*/ 564 w 620"/>
                  <a:gd name="T93" fmla="*/ 164 h 535"/>
                  <a:gd name="T94" fmla="*/ 539 w 620"/>
                  <a:gd name="T95" fmla="*/ 161 h 535"/>
                  <a:gd name="T96" fmla="*/ 527 w 620"/>
                  <a:gd name="T97" fmla="*/ 126 h 535"/>
                  <a:gd name="T98" fmla="*/ 522 w 620"/>
                  <a:gd name="T99" fmla="*/ 86 h 535"/>
                  <a:gd name="T100" fmla="*/ 507 w 620"/>
                  <a:gd name="T101" fmla="*/ 57 h 535"/>
                  <a:gd name="T102" fmla="*/ 493 w 620"/>
                  <a:gd name="T103" fmla="*/ 25 h 535"/>
                  <a:gd name="T104" fmla="*/ 482 w 620"/>
                  <a:gd name="T105" fmla="*/ 2 h 535"/>
                  <a:gd name="T106" fmla="*/ 473 w 620"/>
                  <a:gd name="T107" fmla="*/ 33 h 535"/>
                  <a:gd name="T108" fmla="*/ 466 w 620"/>
                  <a:gd name="T109" fmla="*/ 73 h 535"/>
                  <a:gd name="T110" fmla="*/ 430 w 620"/>
                  <a:gd name="T111" fmla="*/ 114 h 535"/>
                  <a:gd name="T112" fmla="*/ 397 w 620"/>
                  <a:gd name="T113" fmla="*/ 90 h 535"/>
                  <a:gd name="T114" fmla="*/ 369 w 620"/>
                  <a:gd name="T115" fmla="*/ 68 h 535"/>
                  <a:gd name="T116" fmla="*/ 382 w 620"/>
                  <a:gd name="T117" fmla="*/ 38 h 535"/>
                  <a:gd name="T118" fmla="*/ 389 w 620"/>
                  <a:gd name="T119" fmla="*/ 21 h 535"/>
                  <a:gd name="T120" fmla="*/ 371 w 620"/>
                  <a:gd name="T121" fmla="*/ 21 h 535"/>
                  <a:gd name="T122" fmla="*/ 349 w 620"/>
                  <a:gd name="T123" fmla="*/ 17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20" h="535">
                    <a:moveTo>
                      <a:pt x="330" y="11"/>
                    </a:moveTo>
                    <a:lnTo>
                      <a:pt x="329" y="11"/>
                    </a:lnTo>
                    <a:lnTo>
                      <a:pt x="330" y="11"/>
                    </a:lnTo>
                    <a:lnTo>
                      <a:pt x="329" y="13"/>
                    </a:lnTo>
                    <a:lnTo>
                      <a:pt x="330" y="19"/>
                    </a:lnTo>
                    <a:lnTo>
                      <a:pt x="327" y="20"/>
                    </a:lnTo>
                    <a:lnTo>
                      <a:pt x="324" y="25"/>
                    </a:lnTo>
                    <a:lnTo>
                      <a:pt x="322" y="21"/>
                    </a:lnTo>
                    <a:lnTo>
                      <a:pt x="321" y="20"/>
                    </a:lnTo>
                    <a:lnTo>
                      <a:pt x="319" y="22"/>
                    </a:lnTo>
                    <a:lnTo>
                      <a:pt x="309" y="22"/>
                    </a:lnTo>
                    <a:lnTo>
                      <a:pt x="307" y="20"/>
                    </a:lnTo>
                    <a:lnTo>
                      <a:pt x="307" y="21"/>
                    </a:lnTo>
                    <a:lnTo>
                      <a:pt x="303" y="21"/>
                    </a:lnTo>
                    <a:lnTo>
                      <a:pt x="303" y="26"/>
                    </a:lnTo>
                    <a:lnTo>
                      <a:pt x="301" y="25"/>
                    </a:lnTo>
                    <a:lnTo>
                      <a:pt x="303" y="33"/>
                    </a:lnTo>
                    <a:lnTo>
                      <a:pt x="299" y="27"/>
                    </a:lnTo>
                    <a:lnTo>
                      <a:pt x="297" y="26"/>
                    </a:lnTo>
                    <a:lnTo>
                      <a:pt x="295" y="27"/>
                    </a:lnTo>
                    <a:lnTo>
                      <a:pt x="298" y="28"/>
                    </a:lnTo>
                    <a:lnTo>
                      <a:pt x="297" y="32"/>
                    </a:lnTo>
                    <a:lnTo>
                      <a:pt x="292" y="31"/>
                    </a:lnTo>
                    <a:lnTo>
                      <a:pt x="292" y="31"/>
                    </a:lnTo>
                    <a:lnTo>
                      <a:pt x="293" y="33"/>
                    </a:lnTo>
                    <a:lnTo>
                      <a:pt x="288" y="35"/>
                    </a:lnTo>
                    <a:lnTo>
                      <a:pt x="288" y="36"/>
                    </a:lnTo>
                    <a:lnTo>
                      <a:pt x="291" y="39"/>
                    </a:lnTo>
                    <a:lnTo>
                      <a:pt x="293" y="43"/>
                    </a:lnTo>
                    <a:lnTo>
                      <a:pt x="287" y="41"/>
                    </a:lnTo>
                    <a:lnTo>
                      <a:pt x="286" y="42"/>
                    </a:lnTo>
                    <a:lnTo>
                      <a:pt x="283" y="42"/>
                    </a:lnTo>
                    <a:lnTo>
                      <a:pt x="280" y="46"/>
                    </a:lnTo>
                    <a:lnTo>
                      <a:pt x="278" y="51"/>
                    </a:lnTo>
                    <a:lnTo>
                      <a:pt x="277" y="51"/>
                    </a:lnTo>
                    <a:lnTo>
                      <a:pt x="276" y="55"/>
                    </a:lnTo>
                    <a:lnTo>
                      <a:pt x="273" y="56"/>
                    </a:lnTo>
                    <a:lnTo>
                      <a:pt x="275" y="57"/>
                    </a:lnTo>
                    <a:lnTo>
                      <a:pt x="285" y="58"/>
                    </a:lnTo>
                    <a:lnTo>
                      <a:pt x="278" y="61"/>
                    </a:lnTo>
                    <a:lnTo>
                      <a:pt x="278" y="61"/>
                    </a:lnTo>
                    <a:lnTo>
                      <a:pt x="286" y="64"/>
                    </a:lnTo>
                    <a:lnTo>
                      <a:pt x="280" y="67"/>
                    </a:lnTo>
                    <a:lnTo>
                      <a:pt x="279" y="67"/>
                    </a:lnTo>
                    <a:lnTo>
                      <a:pt x="279" y="70"/>
                    </a:lnTo>
                    <a:lnTo>
                      <a:pt x="287" y="80"/>
                    </a:lnTo>
                    <a:lnTo>
                      <a:pt x="275" y="71"/>
                    </a:lnTo>
                    <a:lnTo>
                      <a:pt x="272" y="67"/>
                    </a:lnTo>
                    <a:lnTo>
                      <a:pt x="272" y="67"/>
                    </a:lnTo>
                    <a:lnTo>
                      <a:pt x="271" y="68"/>
                    </a:lnTo>
                    <a:lnTo>
                      <a:pt x="269" y="73"/>
                    </a:lnTo>
                    <a:lnTo>
                      <a:pt x="268" y="68"/>
                    </a:lnTo>
                    <a:lnTo>
                      <a:pt x="262" y="64"/>
                    </a:lnTo>
                    <a:lnTo>
                      <a:pt x="259" y="64"/>
                    </a:lnTo>
                    <a:lnTo>
                      <a:pt x="261" y="65"/>
                    </a:lnTo>
                    <a:lnTo>
                      <a:pt x="257" y="69"/>
                    </a:lnTo>
                    <a:lnTo>
                      <a:pt x="255" y="67"/>
                    </a:lnTo>
                    <a:lnTo>
                      <a:pt x="255" y="68"/>
                    </a:lnTo>
                    <a:lnTo>
                      <a:pt x="257" y="70"/>
                    </a:lnTo>
                    <a:lnTo>
                      <a:pt x="255" y="76"/>
                    </a:lnTo>
                    <a:lnTo>
                      <a:pt x="254" y="73"/>
                    </a:lnTo>
                    <a:lnTo>
                      <a:pt x="250" y="76"/>
                    </a:lnTo>
                    <a:lnTo>
                      <a:pt x="235" y="78"/>
                    </a:lnTo>
                    <a:lnTo>
                      <a:pt x="248" y="72"/>
                    </a:lnTo>
                    <a:lnTo>
                      <a:pt x="250" y="70"/>
                    </a:lnTo>
                    <a:lnTo>
                      <a:pt x="249" y="65"/>
                    </a:lnTo>
                    <a:lnTo>
                      <a:pt x="251" y="63"/>
                    </a:lnTo>
                    <a:lnTo>
                      <a:pt x="251" y="62"/>
                    </a:lnTo>
                    <a:lnTo>
                      <a:pt x="248" y="62"/>
                    </a:lnTo>
                    <a:lnTo>
                      <a:pt x="243" y="54"/>
                    </a:lnTo>
                    <a:lnTo>
                      <a:pt x="242" y="50"/>
                    </a:lnTo>
                    <a:lnTo>
                      <a:pt x="237" y="49"/>
                    </a:lnTo>
                    <a:lnTo>
                      <a:pt x="235" y="48"/>
                    </a:lnTo>
                    <a:lnTo>
                      <a:pt x="237" y="49"/>
                    </a:lnTo>
                    <a:lnTo>
                      <a:pt x="234" y="50"/>
                    </a:lnTo>
                    <a:lnTo>
                      <a:pt x="232" y="54"/>
                    </a:lnTo>
                    <a:lnTo>
                      <a:pt x="227" y="54"/>
                    </a:lnTo>
                    <a:lnTo>
                      <a:pt x="226" y="56"/>
                    </a:lnTo>
                    <a:lnTo>
                      <a:pt x="225" y="54"/>
                    </a:lnTo>
                    <a:lnTo>
                      <a:pt x="221" y="55"/>
                    </a:lnTo>
                    <a:lnTo>
                      <a:pt x="221" y="57"/>
                    </a:lnTo>
                    <a:lnTo>
                      <a:pt x="222" y="60"/>
                    </a:lnTo>
                    <a:lnTo>
                      <a:pt x="217" y="63"/>
                    </a:lnTo>
                    <a:lnTo>
                      <a:pt x="215" y="61"/>
                    </a:lnTo>
                    <a:lnTo>
                      <a:pt x="213" y="60"/>
                    </a:lnTo>
                    <a:lnTo>
                      <a:pt x="213" y="60"/>
                    </a:lnTo>
                    <a:lnTo>
                      <a:pt x="210" y="60"/>
                    </a:lnTo>
                    <a:lnTo>
                      <a:pt x="209" y="61"/>
                    </a:lnTo>
                    <a:lnTo>
                      <a:pt x="209" y="63"/>
                    </a:lnTo>
                    <a:lnTo>
                      <a:pt x="214" y="64"/>
                    </a:lnTo>
                    <a:lnTo>
                      <a:pt x="209" y="70"/>
                    </a:lnTo>
                    <a:lnTo>
                      <a:pt x="205" y="69"/>
                    </a:lnTo>
                    <a:lnTo>
                      <a:pt x="203" y="70"/>
                    </a:lnTo>
                    <a:lnTo>
                      <a:pt x="203" y="70"/>
                    </a:lnTo>
                    <a:lnTo>
                      <a:pt x="209" y="71"/>
                    </a:lnTo>
                    <a:lnTo>
                      <a:pt x="205" y="76"/>
                    </a:lnTo>
                    <a:lnTo>
                      <a:pt x="203" y="77"/>
                    </a:lnTo>
                    <a:lnTo>
                      <a:pt x="199" y="73"/>
                    </a:lnTo>
                    <a:lnTo>
                      <a:pt x="198" y="76"/>
                    </a:lnTo>
                    <a:lnTo>
                      <a:pt x="196" y="76"/>
                    </a:lnTo>
                    <a:lnTo>
                      <a:pt x="197" y="79"/>
                    </a:lnTo>
                    <a:lnTo>
                      <a:pt x="200" y="78"/>
                    </a:lnTo>
                    <a:lnTo>
                      <a:pt x="197" y="84"/>
                    </a:lnTo>
                    <a:lnTo>
                      <a:pt x="198" y="86"/>
                    </a:lnTo>
                    <a:lnTo>
                      <a:pt x="195" y="89"/>
                    </a:lnTo>
                    <a:lnTo>
                      <a:pt x="202" y="90"/>
                    </a:lnTo>
                    <a:lnTo>
                      <a:pt x="195" y="92"/>
                    </a:lnTo>
                    <a:lnTo>
                      <a:pt x="195" y="94"/>
                    </a:lnTo>
                    <a:lnTo>
                      <a:pt x="190" y="93"/>
                    </a:lnTo>
                    <a:lnTo>
                      <a:pt x="188" y="91"/>
                    </a:lnTo>
                    <a:lnTo>
                      <a:pt x="187" y="90"/>
                    </a:lnTo>
                    <a:lnTo>
                      <a:pt x="184" y="92"/>
                    </a:lnTo>
                    <a:lnTo>
                      <a:pt x="183" y="92"/>
                    </a:lnTo>
                    <a:lnTo>
                      <a:pt x="182" y="92"/>
                    </a:lnTo>
                    <a:lnTo>
                      <a:pt x="181" y="94"/>
                    </a:lnTo>
                    <a:lnTo>
                      <a:pt x="182" y="96"/>
                    </a:lnTo>
                    <a:lnTo>
                      <a:pt x="188" y="96"/>
                    </a:lnTo>
                    <a:lnTo>
                      <a:pt x="185" y="100"/>
                    </a:lnTo>
                    <a:lnTo>
                      <a:pt x="184" y="105"/>
                    </a:lnTo>
                    <a:lnTo>
                      <a:pt x="182" y="103"/>
                    </a:lnTo>
                    <a:lnTo>
                      <a:pt x="183" y="105"/>
                    </a:lnTo>
                    <a:lnTo>
                      <a:pt x="181" y="108"/>
                    </a:lnTo>
                    <a:lnTo>
                      <a:pt x="181" y="116"/>
                    </a:lnTo>
                    <a:lnTo>
                      <a:pt x="174" y="103"/>
                    </a:lnTo>
                    <a:lnTo>
                      <a:pt x="170" y="96"/>
                    </a:lnTo>
                    <a:lnTo>
                      <a:pt x="168" y="93"/>
                    </a:lnTo>
                    <a:lnTo>
                      <a:pt x="167" y="94"/>
                    </a:lnTo>
                    <a:lnTo>
                      <a:pt x="166" y="98"/>
                    </a:lnTo>
                    <a:lnTo>
                      <a:pt x="163" y="99"/>
                    </a:lnTo>
                    <a:lnTo>
                      <a:pt x="163" y="101"/>
                    </a:lnTo>
                    <a:lnTo>
                      <a:pt x="160" y="100"/>
                    </a:lnTo>
                    <a:lnTo>
                      <a:pt x="159" y="103"/>
                    </a:lnTo>
                    <a:lnTo>
                      <a:pt x="156" y="104"/>
                    </a:lnTo>
                    <a:lnTo>
                      <a:pt x="156" y="107"/>
                    </a:lnTo>
                    <a:lnTo>
                      <a:pt x="156" y="115"/>
                    </a:lnTo>
                    <a:lnTo>
                      <a:pt x="159" y="115"/>
                    </a:lnTo>
                    <a:lnTo>
                      <a:pt x="159" y="120"/>
                    </a:lnTo>
                    <a:lnTo>
                      <a:pt x="155" y="121"/>
                    </a:lnTo>
                    <a:lnTo>
                      <a:pt x="153" y="125"/>
                    </a:lnTo>
                    <a:lnTo>
                      <a:pt x="149" y="126"/>
                    </a:lnTo>
                    <a:lnTo>
                      <a:pt x="149" y="127"/>
                    </a:lnTo>
                    <a:lnTo>
                      <a:pt x="146" y="129"/>
                    </a:lnTo>
                    <a:lnTo>
                      <a:pt x="146" y="134"/>
                    </a:lnTo>
                    <a:lnTo>
                      <a:pt x="144" y="135"/>
                    </a:lnTo>
                    <a:lnTo>
                      <a:pt x="139" y="142"/>
                    </a:lnTo>
                    <a:lnTo>
                      <a:pt x="129" y="148"/>
                    </a:lnTo>
                    <a:lnTo>
                      <a:pt x="121" y="149"/>
                    </a:lnTo>
                    <a:lnTo>
                      <a:pt x="118" y="150"/>
                    </a:lnTo>
                    <a:lnTo>
                      <a:pt x="112" y="150"/>
                    </a:lnTo>
                    <a:lnTo>
                      <a:pt x="109" y="151"/>
                    </a:lnTo>
                    <a:lnTo>
                      <a:pt x="105" y="150"/>
                    </a:lnTo>
                    <a:lnTo>
                      <a:pt x="102" y="151"/>
                    </a:lnTo>
                    <a:lnTo>
                      <a:pt x="101" y="155"/>
                    </a:lnTo>
                    <a:lnTo>
                      <a:pt x="97" y="156"/>
                    </a:lnTo>
                    <a:lnTo>
                      <a:pt x="87" y="156"/>
                    </a:lnTo>
                    <a:lnTo>
                      <a:pt x="85" y="157"/>
                    </a:lnTo>
                    <a:lnTo>
                      <a:pt x="85" y="159"/>
                    </a:lnTo>
                    <a:lnTo>
                      <a:pt x="77" y="163"/>
                    </a:lnTo>
                    <a:lnTo>
                      <a:pt x="72" y="163"/>
                    </a:lnTo>
                    <a:lnTo>
                      <a:pt x="70" y="162"/>
                    </a:lnTo>
                    <a:lnTo>
                      <a:pt x="66" y="162"/>
                    </a:lnTo>
                    <a:lnTo>
                      <a:pt x="65" y="161"/>
                    </a:lnTo>
                    <a:lnTo>
                      <a:pt x="64" y="161"/>
                    </a:lnTo>
                    <a:lnTo>
                      <a:pt x="61" y="165"/>
                    </a:lnTo>
                    <a:lnTo>
                      <a:pt x="56" y="166"/>
                    </a:lnTo>
                    <a:lnTo>
                      <a:pt x="55" y="167"/>
                    </a:lnTo>
                    <a:lnTo>
                      <a:pt x="52" y="167"/>
                    </a:lnTo>
                    <a:lnTo>
                      <a:pt x="48" y="172"/>
                    </a:lnTo>
                    <a:lnTo>
                      <a:pt x="41" y="174"/>
                    </a:lnTo>
                    <a:lnTo>
                      <a:pt x="32" y="178"/>
                    </a:lnTo>
                    <a:lnTo>
                      <a:pt x="29" y="183"/>
                    </a:lnTo>
                    <a:lnTo>
                      <a:pt x="28" y="187"/>
                    </a:lnTo>
                    <a:lnTo>
                      <a:pt x="23" y="191"/>
                    </a:lnTo>
                    <a:lnTo>
                      <a:pt x="20" y="188"/>
                    </a:lnTo>
                    <a:lnTo>
                      <a:pt x="21" y="186"/>
                    </a:lnTo>
                    <a:lnTo>
                      <a:pt x="21" y="184"/>
                    </a:lnTo>
                    <a:lnTo>
                      <a:pt x="22" y="180"/>
                    </a:lnTo>
                    <a:lnTo>
                      <a:pt x="22" y="179"/>
                    </a:lnTo>
                    <a:lnTo>
                      <a:pt x="20" y="181"/>
                    </a:lnTo>
                    <a:lnTo>
                      <a:pt x="19" y="186"/>
                    </a:lnTo>
                    <a:lnTo>
                      <a:pt x="15" y="192"/>
                    </a:lnTo>
                    <a:lnTo>
                      <a:pt x="17" y="196"/>
                    </a:lnTo>
                    <a:lnTo>
                      <a:pt x="16" y="200"/>
                    </a:lnTo>
                    <a:lnTo>
                      <a:pt x="16" y="208"/>
                    </a:lnTo>
                    <a:lnTo>
                      <a:pt x="9" y="215"/>
                    </a:lnTo>
                    <a:lnTo>
                      <a:pt x="8" y="224"/>
                    </a:lnTo>
                    <a:lnTo>
                      <a:pt x="9" y="230"/>
                    </a:lnTo>
                    <a:lnTo>
                      <a:pt x="8" y="237"/>
                    </a:lnTo>
                    <a:lnTo>
                      <a:pt x="14" y="246"/>
                    </a:lnTo>
                    <a:lnTo>
                      <a:pt x="14" y="249"/>
                    </a:lnTo>
                    <a:lnTo>
                      <a:pt x="16" y="252"/>
                    </a:lnTo>
                    <a:lnTo>
                      <a:pt x="14" y="257"/>
                    </a:lnTo>
                    <a:lnTo>
                      <a:pt x="16" y="261"/>
                    </a:lnTo>
                    <a:lnTo>
                      <a:pt x="10" y="264"/>
                    </a:lnTo>
                    <a:lnTo>
                      <a:pt x="9" y="260"/>
                    </a:lnTo>
                    <a:lnTo>
                      <a:pt x="12" y="265"/>
                    </a:lnTo>
                    <a:lnTo>
                      <a:pt x="5" y="266"/>
                    </a:lnTo>
                    <a:lnTo>
                      <a:pt x="0" y="261"/>
                    </a:lnTo>
                    <a:lnTo>
                      <a:pt x="1" y="263"/>
                    </a:lnTo>
                    <a:lnTo>
                      <a:pt x="7" y="270"/>
                    </a:lnTo>
                    <a:lnTo>
                      <a:pt x="10" y="279"/>
                    </a:lnTo>
                    <a:lnTo>
                      <a:pt x="9" y="294"/>
                    </a:lnTo>
                    <a:lnTo>
                      <a:pt x="12" y="296"/>
                    </a:lnTo>
                    <a:lnTo>
                      <a:pt x="13" y="306"/>
                    </a:lnTo>
                    <a:lnTo>
                      <a:pt x="19" y="317"/>
                    </a:lnTo>
                    <a:lnTo>
                      <a:pt x="16" y="321"/>
                    </a:lnTo>
                    <a:lnTo>
                      <a:pt x="16" y="338"/>
                    </a:lnTo>
                    <a:lnTo>
                      <a:pt x="16" y="340"/>
                    </a:lnTo>
                    <a:lnTo>
                      <a:pt x="17" y="345"/>
                    </a:lnTo>
                    <a:lnTo>
                      <a:pt x="17" y="350"/>
                    </a:lnTo>
                    <a:lnTo>
                      <a:pt x="21" y="358"/>
                    </a:lnTo>
                    <a:lnTo>
                      <a:pt x="21" y="362"/>
                    </a:lnTo>
                    <a:lnTo>
                      <a:pt x="19" y="364"/>
                    </a:lnTo>
                    <a:lnTo>
                      <a:pt x="20" y="365"/>
                    </a:lnTo>
                    <a:lnTo>
                      <a:pt x="19" y="369"/>
                    </a:lnTo>
                    <a:lnTo>
                      <a:pt x="17" y="376"/>
                    </a:lnTo>
                    <a:lnTo>
                      <a:pt x="15" y="379"/>
                    </a:lnTo>
                    <a:lnTo>
                      <a:pt x="16" y="380"/>
                    </a:lnTo>
                    <a:lnTo>
                      <a:pt x="15" y="384"/>
                    </a:lnTo>
                    <a:lnTo>
                      <a:pt x="13" y="387"/>
                    </a:lnTo>
                    <a:lnTo>
                      <a:pt x="13" y="390"/>
                    </a:lnTo>
                    <a:lnTo>
                      <a:pt x="7" y="395"/>
                    </a:lnTo>
                    <a:lnTo>
                      <a:pt x="5" y="394"/>
                    </a:lnTo>
                    <a:lnTo>
                      <a:pt x="2" y="398"/>
                    </a:lnTo>
                    <a:lnTo>
                      <a:pt x="2" y="406"/>
                    </a:lnTo>
                    <a:lnTo>
                      <a:pt x="4" y="408"/>
                    </a:lnTo>
                    <a:lnTo>
                      <a:pt x="6" y="408"/>
                    </a:lnTo>
                    <a:lnTo>
                      <a:pt x="13" y="415"/>
                    </a:lnTo>
                    <a:lnTo>
                      <a:pt x="13" y="418"/>
                    </a:lnTo>
                    <a:lnTo>
                      <a:pt x="14" y="418"/>
                    </a:lnTo>
                    <a:lnTo>
                      <a:pt x="17" y="419"/>
                    </a:lnTo>
                    <a:lnTo>
                      <a:pt x="19" y="420"/>
                    </a:lnTo>
                    <a:lnTo>
                      <a:pt x="22" y="422"/>
                    </a:lnTo>
                    <a:lnTo>
                      <a:pt x="24" y="420"/>
                    </a:lnTo>
                    <a:lnTo>
                      <a:pt x="26" y="423"/>
                    </a:lnTo>
                    <a:lnTo>
                      <a:pt x="29" y="423"/>
                    </a:lnTo>
                    <a:lnTo>
                      <a:pt x="34" y="422"/>
                    </a:lnTo>
                    <a:lnTo>
                      <a:pt x="34" y="423"/>
                    </a:lnTo>
                    <a:lnTo>
                      <a:pt x="36" y="423"/>
                    </a:lnTo>
                    <a:lnTo>
                      <a:pt x="37" y="423"/>
                    </a:lnTo>
                    <a:lnTo>
                      <a:pt x="41" y="423"/>
                    </a:lnTo>
                    <a:lnTo>
                      <a:pt x="44" y="423"/>
                    </a:lnTo>
                    <a:lnTo>
                      <a:pt x="44" y="420"/>
                    </a:lnTo>
                    <a:lnTo>
                      <a:pt x="46" y="420"/>
                    </a:lnTo>
                    <a:lnTo>
                      <a:pt x="50" y="416"/>
                    </a:lnTo>
                    <a:lnTo>
                      <a:pt x="53" y="417"/>
                    </a:lnTo>
                    <a:lnTo>
                      <a:pt x="53" y="415"/>
                    </a:lnTo>
                    <a:lnTo>
                      <a:pt x="58" y="412"/>
                    </a:lnTo>
                    <a:lnTo>
                      <a:pt x="60" y="412"/>
                    </a:lnTo>
                    <a:lnTo>
                      <a:pt x="63" y="415"/>
                    </a:lnTo>
                    <a:lnTo>
                      <a:pt x="65" y="411"/>
                    </a:lnTo>
                    <a:lnTo>
                      <a:pt x="66" y="412"/>
                    </a:lnTo>
                    <a:lnTo>
                      <a:pt x="66" y="411"/>
                    </a:lnTo>
                    <a:lnTo>
                      <a:pt x="67" y="408"/>
                    </a:lnTo>
                    <a:lnTo>
                      <a:pt x="77" y="402"/>
                    </a:lnTo>
                    <a:lnTo>
                      <a:pt x="81" y="403"/>
                    </a:lnTo>
                    <a:lnTo>
                      <a:pt x="82" y="404"/>
                    </a:lnTo>
                    <a:lnTo>
                      <a:pt x="85" y="402"/>
                    </a:lnTo>
                    <a:lnTo>
                      <a:pt x="94" y="401"/>
                    </a:lnTo>
                    <a:lnTo>
                      <a:pt x="95" y="402"/>
                    </a:lnTo>
                    <a:lnTo>
                      <a:pt x="100" y="401"/>
                    </a:lnTo>
                    <a:lnTo>
                      <a:pt x="102" y="402"/>
                    </a:lnTo>
                    <a:lnTo>
                      <a:pt x="104" y="402"/>
                    </a:lnTo>
                    <a:lnTo>
                      <a:pt x="108" y="401"/>
                    </a:lnTo>
                    <a:lnTo>
                      <a:pt x="109" y="404"/>
                    </a:lnTo>
                    <a:lnTo>
                      <a:pt x="110" y="404"/>
                    </a:lnTo>
                    <a:lnTo>
                      <a:pt x="114" y="403"/>
                    </a:lnTo>
                    <a:lnTo>
                      <a:pt x="115" y="404"/>
                    </a:lnTo>
                    <a:lnTo>
                      <a:pt x="116" y="403"/>
                    </a:lnTo>
                    <a:lnTo>
                      <a:pt x="124" y="403"/>
                    </a:lnTo>
                    <a:lnTo>
                      <a:pt x="124" y="405"/>
                    </a:lnTo>
                    <a:lnTo>
                      <a:pt x="126" y="403"/>
                    </a:lnTo>
                    <a:lnTo>
                      <a:pt x="130" y="404"/>
                    </a:lnTo>
                    <a:lnTo>
                      <a:pt x="133" y="402"/>
                    </a:lnTo>
                    <a:lnTo>
                      <a:pt x="134" y="397"/>
                    </a:lnTo>
                    <a:lnTo>
                      <a:pt x="137" y="397"/>
                    </a:lnTo>
                    <a:lnTo>
                      <a:pt x="140" y="394"/>
                    </a:lnTo>
                    <a:lnTo>
                      <a:pt x="141" y="389"/>
                    </a:lnTo>
                    <a:lnTo>
                      <a:pt x="146" y="386"/>
                    </a:lnTo>
                    <a:lnTo>
                      <a:pt x="151" y="384"/>
                    </a:lnTo>
                    <a:lnTo>
                      <a:pt x="153" y="384"/>
                    </a:lnTo>
                    <a:lnTo>
                      <a:pt x="159" y="383"/>
                    </a:lnTo>
                    <a:lnTo>
                      <a:pt x="167" y="379"/>
                    </a:lnTo>
                    <a:lnTo>
                      <a:pt x="171" y="374"/>
                    </a:lnTo>
                    <a:lnTo>
                      <a:pt x="175" y="373"/>
                    </a:lnTo>
                    <a:lnTo>
                      <a:pt x="177" y="373"/>
                    </a:lnTo>
                    <a:lnTo>
                      <a:pt x="180" y="373"/>
                    </a:lnTo>
                    <a:lnTo>
                      <a:pt x="184" y="374"/>
                    </a:lnTo>
                    <a:lnTo>
                      <a:pt x="189" y="375"/>
                    </a:lnTo>
                    <a:lnTo>
                      <a:pt x="191" y="374"/>
                    </a:lnTo>
                    <a:lnTo>
                      <a:pt x="197" y="374"/>
                    </a:lnTo>
                    <a:lnTo>
                      <a:pt x="206" y="371"/>
                    </a:lnTo>
                    <a:lnTo>
                      <a:pt x="211" y="369"/>
                    </a:lnTo>
                    <a:lnTo>
                      <a:pt x="214" y="367"/>
                    </a:lnTo>
                    <a:lnTo>
                      <a:pt x="217" y="367"/>
                    </a:lnTo>
                    <a:lnTo>
                      <a:pt x="221" y="364"/>
                    </a:lnTo>
                    <a:lnTo>
                      <a:pt x="246" y="362"/>
                    </a:lnTo>
                    <a:lnTo>
                      <a:pt x="251" y="364"/>
                    </a:lnTo>
                    <a:lnTo>
                      <a:pt x="255" y="364"/>
                    </a:lnTo>
                    <a:lnTo>
                      <a:pt x="259" y="362"/>
                    </a:lnTo>
                    <a:lnTo>
                      <a:pt x="264" y="362"/>
                    </a:lnTo>
                    <a:lnTo>
                      <a:pt x="269" y="368"/>
                    </a:lnTo>
                    <a:lnTo>
                      <a:pt x="272" y="374"/>
                    </a:lnTo>
                    <a:lnTo>
                      <a:pt x="275" y="374"/>
                    </a:lnTo>
                    <a:lnTo>
                      <a:pt x="276" y="373"/>
                    </a:lnTo>
                    <a:lnTo>
                      <a:pt x="279" y="372"/>
                    </a:lnTo>
                    <a:lnTo>
                      <a:pt x="280" y="373"/>
                    </a:lnTo>
                    <a:lnTo>
                      <a:pt x="281" y="373"/>
                    </a:lnTo>
                    <a:lnTo>
                      <a:pt x="285" y="374"/>
                    </a:lnTo>
                    <a:lnTo>
                      <a:pt x="288" y="377"/>
                    </a:lnTo>
                    <a:lnTo>
                      <a:pt x="292" y="377"/>
                    </a:lnTo>
                    <a:lnTo>
                      <a:pt x="293" y="376"/>
                    </a:lnTo>
                    <a:lnTo>
                      <a:pt x="301" y="382"/>
                    </a:lnTo>
                    <a:lnTo>
                      <a:pt x="301" y="384"/>
                    </a:lnTo>
                    <a:lnTo>
                      <a:pt x="302" y="384"/>
                    </a:lnTo>
                    <a:lnTo>
                      <a:pt x="306" y="388"/>
                    </a:lnTo>
                    <a:lnTo>
                      <a:pt x="303" y="391"/>
                    </a:lnTo>
                    <a:lnTo>
                      <a:pt x="301" y="391"/>
                    </a:lnTo>
                    <a:lnTo>
                      <a:pt x="301" y="393"/>
                    </a:lnTo>
                    <a:lnTo>
                      <a:pt x="303" y="397"/>
                    </a:lnTo>
                    <a:lnTo>
                      <a:pt x="306" y="397"/>
                    </a:lnTo>
                    <a:lnTo>
                      <a:pt x="309" y="401"/>
                    </a:lnTo>
                    <a:lnTo>
                      <a:pt x="310" y="406"/>
                    </a:lnTo>
                    <a:lnTo>
                      <a:pt x="310" y="409"/>
                    </a:lnTo>
                    <a:lnTo>
                      <a:pt x="314" y="417"/>
                    </a:lnTo>
                    <a:lnTo>
                      <a:pt x="313" y="420"/>
                    </a:lnTo>
                    <a:lnTo>
                      <a:pt x="314" y="422"/>
                    </a:lnTo>
                    <a:lnTo>
                      <a:pt x="313" y="426"/>
                    </a:lnTo>
                    <a:lnTo>
                      <a:pt x="312" y="430"/>
                    </a:lnTo>
                    <a:lnTo>
                      <a:pt x="312" y="430"/>
                    </a:lnTo>
                    <a:lnTo>
                      <a:pt x="312" y="430"/>
                    </a:lnTo>
                    <a:lnTo>
                      <a:pt x="314" y="431"/>
                    </a:lnTo>
                    <a:lnTo>
                      <a:pt x="315" y="434"/>
                    </a:lnTo>
                    <a:lnTo>
                      <a:pt x="317" y="433"/>
                    </a:lnTo>
                    <a:lnTo>
                      <a:pt x="319" y="434"/>
                    </a:lnTo>
                    <a:lnTo>
                      <a:pt x="316" y="431"/>
                    </a:lnTo>
                    <a:lnTo>
                      <a:pt x="319" y="429"/>
                    </a:lnTo>
                    <a:lnTo>
                      <a:pt x="321" y="425"/>
                    </a:lnTo>
                    <a:lnTo>
                      <a:pt x="323" y="425"/>
                    </a:lnTo>
                    <a:lnTo>
                      <a:pt x="324" y="423"/>
                    </a:lnTo>
                    <a:lnTo>
                      <a:pt x="327" y="422"/>
                    </a:lnTo>
                    <a:lnTo>
                      <a:pt x="328" y="419"/>
                    </a:lnTo>
                    <a:lnTo>
                      <a:pt x="331" y="415"/>
                    </a:lnTo>
                    <a:lnTo>
                      <a:pt x="337" y="412"/>
                    </a:lnTo>
                    <a:lnTo>
                      <a:pt x="338" y="410"/>
                    </a:lnTo>
                    <a:lnTo>
                      <a:pt x="339" y="410"/>
                    </a:lnTo>
                    <a:lnTo>
                      <a:pt x="344" y="408"/>
                    </a:lnTo>
                    <a:lnTo>
                      <a:pt x="345" y="404"/>
                    </a:lnTo>
                    <a:lnTo>
                      <a:pt x="350" y="397"/>
                    </a:lnTo>
                    <a:lnTo>
                      <a:pt x="354" y="396"/>
                    </a:lnTo>
                    <a:lnTo>
                      <a:pt x="356" y="395"/>
                    </a:lnTo>
                    <a:lnTo>
                      <a:pt x="354" y="391"/>
                    </a:lnTo>
                    <a:lnTo>
                      <a:pt x="356" y="383"/>
                    </a:lnTo>
                    <a:lnTo>
                      <a:pt x="359" y="393"/>
                    </a:lnTo>
                    <a:lnTo>
                      <a:pt x="360" y="401"/>
                    </a:lnTo>
                    <a:lnTo>
                      <a:pt x="358" y="403"/>
                    </a:lnTo>
                    <a:lnTo>
                      <a:pt x="357" y="411"/>
                    </a:lnTo>
                    <a:lnTo>
                      <a:pt x="350" y="415"/>
                    </a:lnTo>
                    <a:lnTo>
                      <a:pt x="350" y="418"/>
                    </a:lnTo>
                    <a:lnTo>
                      <a:pt x="347" y="420"/>
                    </a:lnTo>
                    <a:lnTo>
                      <a:pt x="347" y="424"/>
                    </a:lnTo>
                    <a:lnTo>
                      <a:pt x="344" y="429"/>
                    </a:lnTo>
                    <a:lnTo>
                      <a:pt x="345" y="430"/>
                    </a:lnTo>
                    <a:lnTo>
                      <a:pt x="342" y="439"/>
                    </a:lnTo>
                    <a:lnTo>
                      <a:pt x="335" y="438"/>
                    </a:lnTo>
                    <a:lnTo>
                      <a:pt x="334" y="441"/>
                    </a:lnTo>
                    <a:lnTo>
                      <a:pt x="332" y="444"/>
                    </a:lnTo>
                    <a:lnTo>
                      <a:pt x="335" y="442"/>
                    </a:lnTo>
                    <a:lnTo>
                      <a:pt x="339" y="440"/>
                    </a:lnTo>
                    <a:lnTo>
                      <a:pt x="344" y="442"/>
                    </a:lnTo>
                    <a:lnTo>
                      <a:pt x="349" y="434"/>
                    </a:lnTo>
                    <a:lnTo>
                      <a:pt x="350" y="426"/>
                    </a:lnTo>
                    <a:lnTo>
                      <a:pt x="356" y="422"/>
                    </a:lnTo>
                    <a:lnTo>
                      <a:pt x="358" y="424"/>
                    </a:lnTo>
                    <a:lnTo>
                      <a:pt x="358" y="431"/>
                    </a:lnTo>
                    <a:lnTo>
                      <a:pt x="360" y="437"/>
                    </a:lnTo>
                    <a:lnTo>
                      <a:pt x="359" y="437"/>
                    </a:lnTo>
                    <a:lnTo>
                      <a:pt x="359" y="444"/>
                    </a:lnTo>
                    <a:lnTo>
                      <a:pt x="356" y="451"/>
                    </a:lnTo>
                    <a:lnTo>
                      <a:pt x="350" y="453"/>
                    </a:lnTo>
                    <a:lnTo>
                      <a:pt x="350" y="453"/>
                    </a:lnTo>
                    <a:lnTo>
                      <a:pt x="353" y="453"/>
                    </a:lnTo>
                    <a:lnTo>
                      <a:pt x="357" y="453"/>
                    </a:lnTo>
                    <a:lnTo>
                      <a:pt x="358" y="451"/>
                    </a:lnTo>
                    <a:lnTo>
                      <a:pt x="361" y="451"/>
                    </a:lnTo>
                    <a:lnTo>
                      <a:pt x="365" y="447"/>
                    </a:lnTo>
                    <a:lnTo>
                      <a:pt x="367" y="448"/>
                    </a:lnTo>
                    <a:lnTo>
                      <a:pt x="372" y="447"/>
                    </a:lnTo>
                    <a:lnTo>
                      <a:pt x="367" y="455"/>
                    </a:lnTo>
                    <a:lnTo>
                      <a:pt x="365" y="455"/>
                    </a:lnTo>
                    <a:lnTo>
                      <a:pt x="365" y="455"/>
                    </a:lnTo>
                    <a:lnTo>
                      <a:pt x="367" y="459"/>
                    </a:lnTo>
                    <a:lnTo>
                      <a:pt x="368" y="462"/>
                    </a:lnTo>
                    <a:lnTo>
                      <a:pt x="371" y="468"/>
                    </a:lnTo>
                    <a:lnTo>
                      <a:pt x="371" y="474"/>
                    </a:lnTo>
                    <a:lnTo>
                      <a:pt x="369" y="481"/>
                    </a:lnTo>
                    <a:lnTo>
                      <a:pt x="366" y="485"/>
                    </a:lnTo>
                    <a:lnTo>
                      <a:pt x="367" y="487"/>
                    </a:lnTo>
                    <a:lnTo>
                      <a:pt x="366" y="491"/>
                    </a:lnTo>
                    <a:lnTo>
                      <a:pt x="368" y="494"/>
                    </a:lnTo>
                    <a:lnTo>
                      <a:pt x="371" y="498"/>
                    </a:lnTo>
                    <a:lnTo>
                      <a:pt x="372" y="503"/>
                    </a:lnTo>
                    <a:lnTo>
                      <a:pt x="376" y="509"/>
                    </a:lnTo>
                    <a:lnTo>
                      <a:pt x="381" y="510"/>
                    </a:lnTo>
                    <a:lnTo>
                      <a:pt x="385" y="512"/>
                    </a:lnTo>
                    <a:lnTo>
                      <a:pt x="386" y="516"/>
                    </a:lnTo>
                    <a:lnTo>
                      <a:pt x="387" y="516"/>
                    </a:lnTo>
                    <a:lnTo>
                      <a:pt x="388" y="514"/>
                    </a:lnTo>
                    <a:lnTo>
                      <a:pt x="390" y="514"/>
                    </a:lnTo>
                    <a:lnTo>
                      <a:pt x="395" y="516"/>
                    </a:lnTo>
                    <a:lnTo>
                      <a:pt x="398" y="519"/>
                    </a:lnTo>
                    <a:lnTo>
                      <a:pt x="402" y="519"/>
                    </a:lnTo>
                    <a:lnTo>
                      <a:pt x="407" y="524"/>
                    </a:lnTo>
                    <a:lnTo>
                      <a:pt x="407" y="526"/>
                    </a:lnTo>
                    <a:lnTo>
                      <a:pt x="410" y="527"/>
                    </a:lnTo>
                    <a:lnTo>
                      <a:pt x="412" y="531"/>
                    </a:lnTo>
                    <a:lnTo>
                      <a:pt x="414" y="531"/>
                    </a:lnTo>
                    <a:lnTo>
                      <a:pt x="415" y="529"/>
                    </a:lnTo>
                    <a:lnTo>
                      <a:pt x="420" y="526"/>
                    </a:lnTo>
                    <a:lnTo>
                      <a:pt x="423" y="524"/>
                    </a:lnTo>
                    <a:lnTo>
                      <a:pt x="426" y="524"/>
                    </a:lnTo>
                    <a:lnTo>
                      <a:pt x="431" y="519"/>
                    </a:lnTo>
                    <a:lnTo>
                      <a:pt x="433" y="520"/>
                    </a:lnTo>
                    <a:lnTo>
                      <a:pt x="433" y="519"/>
                    </a:lnTo>
                    <a:lnTo>
                      <a:pt x="433" y="519"/>
                    </a:lnTo>
                    <a:lnTo>
                      <a:pt x="430" y="518"/>
                    </a:lnTo>
                    <a:lnTo>
                      <a:pt x="432" y="514"/>
                    </a:lnTo>
                    <a:lnTo>
                      <a:pt x="438" y="510"/>
                    </a:lnTo>
                    <a:lnTo>
                      <a:pt x="445" y="514"/>
                    </a:lnTo>
                    <a:lnTo>
                      <a:pt x="445" y="519"/>
                    </a:lnTo>
                    <a:lnTo>
                      <a:pt x="439" y="523"/>
                    </a:lnTo>
                    <a:lnTo>
                      <a:pt x="439" y="524"/>
                    </a:lnTo>
                    <a:lnTo>
                      <a:pt x="440" y="524"/>
                    </a:lnTo>
                    <a:lnTo>
                      <a:pt x="441" y="521"/>
                    </a:lnTo>
                    <a:lnTo>
                      <a:pt x="445" y="519"/>
                    </a:lnTo>
                    <a:lnTo>
                      <a:pt x="449" y="521"/>
                    </a:lnTo>
                    <a:lnTo>
                      <a:pt x="449" y="526"/>
                    </a:lnTo>
                    <a:lnTo>
                      <a:pt x="447" y="526"/>
                    </a:lnTo>
                    <a:lnTo>
                      <a:pt x="446" y="527"/>
                    </a:lnTo>
                    <a:lnTo>
                      <a:pt x="449" y="532"/>
                    </a:lnTo>
                    <a:lnTo>
                      <a:pt x="449" y="535"/>
                    </a:lnTo>
                    <a:lnTo>
                      <a:pt x="449" y="535"/>
                    </a:lnTo>
                    <a:lnTo>
                      <a:pt x="453" y="535"/>
                    </a:lnTo>
                    <a:lnTo>
                      <a:pt x="452" y="535"/>
                    </a:lnTo>
                    <a:lnTo>
                      <a:pt x="455" y="532"/>
                    </a:lnTo>
                    <a:lnTo>
                      <a:pt x="464" y="532"/>
                    </a:lnTo>
                    <a:lnTo>
                      <a:pt x="464" y="533"/>
                    </a:lnTo>
                    <a:lnTo>
                      <a:pt x="464" y="533"/>
                    </a:lnTo>
                    <a:lnTo>
                      <a:pt x="468" y="527"/>
                    </a:lnTo>
                    <a:lnTo>
                      <a:pt x="473" y="525"/>
                    </a:lnTo>
                    <a:lnTo>
                      <a:pt x="476" y="520"/>
                    </a:lnTo>
                    <a:lnTo>
                      <a:pt x="469" y="518"/>
                    </a:lnTo>
                    <a:lnTo>
                      <a:pt x="478" y="517"/>
                    </a:lnTo>
                    <a:lnTo>
                      <a:pt x="482" y="517"/>
                    </a:lnTo>
                    <a:lnTo>
                      <a:pt x="488" y="516"/>
                    </a:lnTo>
                    <a:lnTo>
                      <a:pt x="500" y="513"/>
                    </a:lnTo>
                    <a:lnTo>
                      <a:pt x="500" y="513"/>
                    </a:lnTo>
                    <a:lnTo>
                      <a:pt x="510" y="514"/>
                    </a:lnTo>
                    <a:lnTo>
                      <a:pt x="513" y="513"/>
                    </a:lnTo>
                    <a:lnTo>
                      <a:pt x="513" y="510"/>
                    </a:lnTo>
                    <a:lnTo>
                      <a:pt x="517" y="510"/>
                    </a:lnTo>
                    <a:lnTo>
                      <a:pt x="519" y="509"/>
                    </a:lnTo>
                    <a:lnTo>
                      <a:pt x="521" y="504"/>
                    </a:lnTo>
                    <a:lnTo>
                      <a:pt x="520" y="498"/>
                    </a:lnTo>
                    <a:lnTo>
                      <a:pt x="520" y="495"/>
                    </a:lnTo>
                    <a:lnTo>
                      <a:pt x="526" y="489"/>
                    </a:lnTo>
                    <a:lnTo>
                      <a:pt x="526" y="481"/>
                    </a:lnTo>
                    <a:lnTo>
                      <a:pt x="528" y="476"/>
                    </a:lnTo>
                    <a:lnTo>
                      <a:pt x="529" y="470"/>
                    </a:lnTo>
                    <a:lnTo>
                      <a:pt x="532" y="469"/>
                    </a:lnTo>
                    <a:lnTo>
                      <a:pt x="532" y="467"/>
                    </a:lnTo>
                    <a:lnTo>
                      <a:pt x="542" y="454"/>
                    </a:lnTo>
                    <a:lnTo>
                      <a:pt x="544" y="454"/>
                    </a:lnTo>
                    <a:lnTo>
                      <a:pt x="546" y="448"/>
                    </a:lnTo>
                    <a:lnTo>
                      <a:pt x="549" y="442"/>
                    </a:lnTo>
                    <a:lnTo>
                      <a:pt x="551" y="437"/>
                    </a:lnTo>
                    <a:lnTo>
                      <a:pt x="555" y="433"/>
                    </a:lnTo>
                    <a:lnTo>
                      <a:pt x="555" y="430"/>
                    </a:lnTo>
                    <a:lnTo>
                      <a:pt x="558" y="427"/>
                    </a:lnTo>
                    <a:lnTo>
                      <a:pt x="559" y="423"/>
                    </a:lnTo>
                    <a:lnTo>
                      <a:pt x="557" y="420"/>
                    </a:lnTo>
                    <a:lnTo>
                      <a:pt x="563" y="418"/>
                    </a:lnTo>
                    <a:lnTo>
                      <a:pt x="566" y="413"/>
                    </a:lnTo>
                    <a:lnTo>
                      <a:pt x="569" y="411"/>
                    </a:lnTo>
                    <a:lnTo>
                      <a:pt x="571" y="406"/>
                    </a:lnTo>
                    <a:lnTo>
                      <a:pt x="572" y="405"/>
                    </a:lnTo>
                    <a:lnTo>
                      <a:pt x="572" y="405"/>
                    </a:lnTo>
                    <a:lnTo>
                      <a:pt x="574" y="402"/>
                    </a:lnTo>
                    <a:lnTo>
                      <a:pt x="580" y="402"/>
                    </a:lnTo>
                    <a:lnTo>
                      <a:pt x="585" y="398"/>
                    </a:lnTo>
                    <a:lnTo>
                      <a:pt x="586" y="396"/>
                    </a:lnTo>
                    <a:lnTo>
                      <a:pt x="585" y="394"/>
                    </a:lnTo>
                    <a:lnTo>
                      <a:pt x="586" y="390"/>
                    </a:lnTo>
                    <a:lnTo>
                      <a:pt x="591" y="386"/>
                    </a:lnTo>
                    <a:lnTo>
                      <a:pt x="591" y="382"/>
                    </a:lnTo>
                    <a:lnTo>
                      <a:pt x="595" y="381"/>
                    </a:lnTo>
                    <a:lnTo>
                      <a:pt x="598" y="376"/>
                    </a:lnTo>
                    <a:lnTo>
                      <a:pt x="598" y="374"/>
                    </a:lnTo>
                    <a:lnTo>
                      <a:pt x="599" y="369"/>
                    </a:lnTo>
                    <a:lnTo>
                      <a:pt x="598" y="368"/>
                    </a:lnTo>
                    <a:lnTo>
                      <a:pt x="599" y="365"/>
                    </a:lnTo>
                    <a:lnTo>
                      <a:pt x="603" y="354"/>
                    </a:lnTo>
                    <a:lnTo>
                      <a:pt x="605" y="350"/>
                    </a:lnTo>
                    <a:lnTo>
                      <a:pt x="609" y="340"/>
                    </a:lnTo>
                    <a:lnTo>
                      <a:pt x="609" y="336"/>
                    </a:lnTo>
                    <a:lnTo>
                      <a:pt x="613" y="329"/>
                    </a:lnTo>
                    <a:lnTo>
                      <a:pt x="617" y="325"/>
                    </a:lnTo>
                    <a:lnTo>
                      <a:pt x="618" y="322"/>
                    </a:lnTo>
                    <a:lnTo>
                      <a:pt x="617" y="317"/>
                    </a:lnTo>
                    <a:lnTo>
                      <a:pt x="620" y="314"/>
                    </a:lnTo>
                    <a:lnTo>
                      <a:pt x="617" y="308"/>
                    </a:lnTo>
                    <a:lnTo>
                      <a:pt x="617" y="303"/>
                    </a:lnTo>
                    <a:lnTo>
                      <a:pt x="615" y="299"/>
                    </a:lnTo>
                    <a:lnTo>
                      <a:pt x="614" y="296"/>
                    </a:lnTo>
                    <a:lnTo>
                      <a:pt x="614" y="293"/>
                    </a:lnTo>
                    <a:lnTo>
                      <a:pt x="615" y="290"/>
                    </a:lnTo>
                    <a:lnTo>
                      <a:pt x="615" y="287"/>
                    </a:lnTo>
                    <a:lnTo>
                      <a:pt x="618" y="284"/>
                    </a:lnTo>
                    <a:lnTo>
                      <a:pt x="617" y="282"/>
                    </a:lnTo>
                    <a:lnTo>
                      <a:pt x="617" y="273"/>
                    </a:lnTo>
                    <a:lnTo>
                      <a:pt x="620" y="270"/>
                    </a:lnTo>
                    <a:lnTo>
                      <a:pt x="618" y="268"/>
                    </a:lnTo>
                    <a:lnTo>
                      <a:pt x="617" y="265"/>
                    </a:lnTo>
                    <a:lnTo>
                      <a:pt x="617" y="260"/>
                    </a:lnTo>
                    <a:lnTo>
                      <a:pt x="616" y="259"/>
                    </a:lnTo>
                    <a:lnTo>
                      <a:pt x="617" y="256"/>
                    </a:lnTo>
                    <a:lnTo>
                      <a:pt x="615" y="256"/>
                    </a:lnTo>
                    <a:lnTo>
                      <a:pt x="613" y="251"/>
                    </a:lnTo>
                    <a:lnTo>
                      <a:pt x="613" y="249"/>
                    </a:lnTo>
                    <a:lnTo>
                      <a:pt x="610" y="245"/>
                    </a:lnTo>
                    <a:lnTo>
                      <a:pt x="608" y="241"/>
                    </a:lnTo>
                    <a:lnTo>
                      <a:pt x="607" y="237"/>
                    </a:lnTo>
                    <a:lnTo>
                      <a:pt x="605" y="234"/>
                    </a:lnTo>
                    <a:lnTo>
                      <a:pt x="605" y="234"/>
                    </a:lnTo>
                    <a:lnTo>
                      <a:pt x="601" y="235"/>
                    </a:lnTo>
                    <a:lnTo>
                      <a:pt x="598" y="232"/>
                    </a:lnTo>
                    <a:lnTo>
                      <a:pt x="598" y="228"/>
                    </a:lnTo>
                    <a:lnTo>
                      <a:pt x="596" y="228"/>
                    </a:lnTo>
                    <a:lnTo>
                      <a:pt x="595" y="225"/>
                    </a:lnTo>
                    <a:lnTo>
                      <a:pt x="590" y="220"/>
                    </a:lnTo>
                    <a:lnTo>
                      <a:pt x="591" y="217"/>
                    </a:lnTo>
                    <a:lnTo>
                      <a:pt x="588" y="214"/>
                    </a:lnTo>
                    <a:lnTo>
                      <a:pt x="592" y="209"/>
                    </a:lnTo>
                    <a:lnTo>
                      <a:pt x="593" y="206"/>
                    </a:lnTo>
                    <a:lnTo>
                      <a:pt x="592" y="203"/>
                    </a:lnTo>
                    <a:lnTo>
                      <a:pt x="591" y="206"/>
                    </a:lnTo>
                    <a:lnTo>
                      <a:pt x="583" y="198"/>
                    </a:lnTo>
                    <a:lnTo>
                      <a:pt x="581" y="196"/>
                    </a:lnTo>
                    <a:lnTo>
                      <a:pt x="581" y="199"/>
                    </a:lnTo>
                    <a:lnTo>
                      <a:pt x="585" y="209"/>
                    </a:lnTo>
                    <a:lnTo>
                      <a:pt x="578" y="201"/>
                    </a:lnTo>
                    <a:lnTo>
                      <a:pt x="576" y="205"/>
                    </a:lnTo>
                    <a:lnTo>
                      <a:pt x="576" y="199"/>
                    </a:lnTo>
                    <a:lnTo>
                      <a:pt x="573" y="196"/>
                    </a:lnTo>
                    <a:lnTo>
                      <a:pt x="573" y="187"/>
                    </a:lnTo>
                    <a:lnTo>
                      <a:pt x="574" y="186"/>
                    </a:lnTo>
                    <a:lnTo>
                      <a:pt x="574" y="185"/>
                    </a:lnTo>
                    <a:lnTo>
                      <a:pt x="571" y="184"/>
                    </a:lnTo>
                    <a:lnTo>
                      <a:pt x="572" y="180"/>
                    </a:lnTo>
                    <a:lnTo>
                      <a:pt x="570" y="179"/>
                    </a:lnTo>
                    <a:lnTo>
                      <a:pt x="571" y="177"/>
                    </a:lnTo>
                    <a:lnTo>
                      <a:pt x="566" y="172"/>
                    </a:lnTo>
                    <a:lnTo>
                      <a:pt x="564" y="169"/>
                    </a:lnTo>
                    <a:lnTo>
                      <a:pt x="564" y="164"/>
                    </a:lnTo>
                    <a:lnTo>
                      <a:pt x="568" y="164"/>
                    </a:lnTo>
                    <a:lnTo>
                      <a:pt x="568" y="163"/>
                    </a:lnTo>
                    <a:lnTo>
                      <a:pt x="565" y="161"/>
                    </a:lnTo>
                    <a:lnTo>
                      <a:pt x="565" y="161"/>
                    </a:lnTo>
                    <a:lnTo>
                      <a:pt x="561" y="161"/>
                    </a:lnTo>
                    <a:lnTo>
                      <a:pt x="558" y="156"/>
                    </a:lnTo>
                    <a:lnTo>
                      <a:pt x="556" y="156"/>
                    </a:lnTo>
                    <a:lnTo>
                      <a:pt x="554" y="154"/>
                    </a:lnTo>
                    <a:lnTo>
                      <a:pt x="551" y="156"/>
                    </a:lnTo>
                    <a:lnTo>
                      <a:pt x="550" y="154"/>
                    </a:lnTo>
                    <a:lnTo>
                      <a:pt x="548" y="152"/>
                    </a:lnTo>
                    <a:lnTo>
                      <a:pt x="539" y="161"/>
                    </a:lnTo>
                    <a:lnTo>
                      <a:pt x="546" y="149"/>
                    </a:lnTo>
                    <a:lnTo>
                      <a:pt x="549" y="148"/>
                    </a:lnTo>
                    <a:lnTo>
                      <a:pt x="549" y="148"/>
                    </a:lnTo>
                    <a:lnTo>
                      <a:pt x="549" y="147"/>
                    </a:lnTo>
                    <a:lnTo>
                      <a:pt x="546" y="147"/>
                    </a:lnTo>
                    <a:lnTo>
                      <a:pt x="542" y="147"/>
                    </a:lnTo>
                    <a:lnTo>
                      <a:pt x="541" y="145"/>
                    </a:lnTo>
                    <a:lnTo>
                      <a:pt x="540" y="144"/>
                    </a:lnTo>
                    <a:lnTo>
                      <a:pt x="533" y="141"/>
                    </a:lnTo>
                    <a:lnTo>
                      <a:pt x="530" y="135"/>
                    </a:lnTo>
                    <a:lnTo>
                      <a:pt x="529" y="129"/>
                    </a:lnTo>
                    <a:lnTo>
                      <a:pt x="527" y="126"/>
                    </a:lnTo>
                    <a:lnTo>
                      <a:pt x="528" y="122"/>
                    </a:lnTo>
                    <a:lnTo>
                      <a:pt x="529" y="121"/>
                    </a:lnTo>
                    <a:lnTo>
                      <a:pt x="530" y="116"/>
                    </a:lnTo>
                    <a:lnTo>
                      <a:pt x="529" y="108"/>
                    </a:lnTo>
                    <a:lnTo>
                      <a:pt x="526" y="104"/>
                    </a:lnTo>
                    <a:lnTo>
                      <a:pt x="527" y="103"/>
                    </a:lnTo>
                    <a:lnTo>
                      <a:pt x="527" y="103"/>
                    </a:lnTo>
                    <a:lnTo>
                      <a:pt x="525" y="103"/>
                    </a:lnTo>
                    <a:lnTo>
                      <a:pt x="521" y="96"/>
                    </a:lnTo>
                    <a:lnTo>
                      <a:pt x="521" y="87"/>
                    </a:lnTo>
                    <a:lnTo>
                      <a:pt x="522" y="86"/>
                    </a:lnTo>
                    <a:lnTo>
                      <a:pt x="522" y="86"/>
                    </a:lnTo>
                    <a:lnTo>
                      <a:pt x="521" y="84"/>
                    </a:lnTo>
                    <a:lnTo>
                      <a:pt x="520" y="75"/>
                    </a:lnTo>
                    <a:lnTo>
                      <a:pt x="521" y="72"/>
                    </a:lnTo>
                    <a:lnTo>
                      <a:pt x="520" y="69"/>
                    </a:lnTo>
                    <a:lnTo>
                      <a:pt x="521" y="68"/>
                    </a:lnTo>
                    <a:lnTo>
                      <a:pt x="521" y="67"/>
                    </a:lnTo>
                    <a:lnTo>
                      <a:pt x="517" y="62"/>
                    </a:lnTo>
                    <a:lnTo>
                      <a:pt x="512" y="60"/>
                    </a:lnTo>
                    <a:lnTo>
                      <a:pt x="513" y="57"/>
                    </a:lnTo>
                    <a:lnTo>
                      <a:pt x="512" y="56"/>
                    </a:lnTo>
                    <a:lnTo>
                      <a:pt x="508" y="57"/>
                    </a:lnTo>
                    <a:lnTo>
                      <a:pt x="507" y="57"/>
                    </a:lnTo>
                    <a:lnTo>
                      <a:pt x="506" y="60"/>
                    </a:lnTo>
                    <a:lnTo>
                      <a:pt x="502" y="60"/>
                    </a:lnTo>
                    <a:lnTo>
                      <a:pt x="498" y="54"/>
                    </a:lnTo>
                    <a:lnTo>
                      <a:pt x="498" y="51"/>
                    </a:lnTo>
                    <a:lnTo>
                      <a:pt x="497" y="47"/>
                    </a:lnTo>
                    <a:lnTo>
                      <a:pt x="498" y="41"/>
                    </a:lnTo>
                    <a:lnTo>
                      <a:pt x="497" y="36"/>
                    </a:lnTo>
                    <a:lnTo>
                      <a:pt x="496" y="36"/>
                    </a:lnTo>
                    <a:lnTo>
                      <a:pt x="495" y="32"/>
                    </a:lnTo>
                    <a:lnTo>
                      <a:pt x="496" y="29"/>
                    </a:lnTo>
                    <a:lnTo>
                      <a:pt x="493" y="27"/>
                    </a:lnTo>
                    <a:lnTo>
                      <a:pt x="493" y="25"/>
                    </a:lnTo>
                    <a:lnTo>
                      <a:pt x="491" y="24"/>
                    </a:lnTo>
                    <a:lnTo>
                      <a:pt x="492" y="19"/>
                    </a:lnTo>
                    <a:lnTo>
                      <a:pt x="493" y="18"/>
                    </a:lnTo>
                    <a:lnTo>
                      <a:pt x="492" y="18"/>
                    </a:lnTo>
                    <a:lnTo>
                      <a:pt x="490" y="18"/>
                    </a:lnTo>
                    <a:lnTo>
                      <a:pt x="486" y="15"/>
                    </a:lnTo>
                    <a:lnTo>
                      <a:pt x="488" y="7"/>
                    </a:lnTo>
                    <a:lnTo>
                      <a:pt x="488" y="6"/>
                    </a:lnTo>
                    <a:lnTo>
                      <a:pt x="486" y="3"/>
                    </a:lnTo>
                    <a:lnTo>
                      <a:pt x="483" y="2"/>
                    </a:lnTo>
                    <a:lnTo>
                      <a:pt x="483" y="0"/>
                    </a:lnTo>
                    <a:lnTo>
                      <a:pt x="482" y="2"/>
                    </a:lnTo>
                    <a:lnTo>
                      <a:pt x="481" y="3"/>
                    </a:lnTo>
                    <a:lnTo>
                      <a:pt x="481" y="9"/>
                    </a:lnTo>
                    <a:lnTo>
                      <a:pt x="478" y="13"/>
                    </a:lnTo>
                    <a:lnTo>
                      <a:pt x="478" y="14"/>
                    </a:lnTo>
                    <a:lnTo>
                      <a:pt x="477" y="19"/>
                    </a:lnTo>
                    <a:lnTo>
                      <a:pt x="476" y="18"/>
                    </a:lnTo>
                    <a:lnTo>
                      <a:pt x="474" y="22"/>
                    </a:lnTo>
                    <a:lnTo>
                      <a:pt x="471" y="26"/>
                    </a:lnTo>
                    <a:lnTo>
                      <a:pt x="474" y="27"/>
                    </a:lnTo>
                    <a:lnTo>
                      <a:pt x="477" y="31"/>
                    </a:lnTo>
                    <a:lnTo>
                      <a:pt x="474" y="33"/>
                    </a:lnTo>
                    <a:lnTo>
                      <a:pt x="473" y="33"/>
                    </a:lnTo>
                    <a:lnTo>
                      <a:pt x="471" y="34"/>
                    </a:lnTo>
                    <a:lnTo>
                      <a:pt x="470" y="38"/>
                    </a:lnTo>
                    <a:lnTo>
                      <a:pt x="473" y="40"/>
                    </a:lnTo>
                    <a:lnTo>
                      <a:pt x="473" y="44"/>
                    </a:lnTo>
                    <a:lnTo>
                      <a:pt x="469" y="43"/>
                    </a:lnTo>
                    <a:lnTo>
                      <a:pt x="468" y="44"/>
                    </a:lnTo>
                    <a:lnTo>
                      <a:pt x="467" y="50"/>
                    </a:lnTo>
                    <a:lnTo>
                      <a:pt x="468" y="56"/>
                    </a:lnTo>
                    <a:lnTo>
                      <a:pt x="467" y="62"/>
                    </a:lnTo>
                    <a:lnTo>
                      <a:pt x="469" y="65"/>
                    </a:lnTo>
                    <a:lnTo>
                      <a:pt x="468" y="70"/>
                    </a:lnTo>
                    <a:lnTo>
                      <a:pt x="466" y="73"/>
                    </a:lnTo>
                    <a:lnTo>
                      <a:pt x="466" y="76"/>
                    </a:lnTo>
                    <a:lnTo>
                      <a:pt x="462" y="82"/>
                    </a:lnTo>
                    <a:lnTo>
                      <a:pt x="462" y="90"/>
                    </a:lnTo>
                    <a:lnTo>
                      <a:pt x="459" y="93"/>
                    </a:lnTo>
                    <a:lnTo>
                      <a:pt x="460" y="96"/>
                    </a:lnTo>
                    <a:lnTo>
                      <a:pt x="458" y="101"/>
                    </a:lnTo>
                    <a:lnTo>
                      <a:pt x="455" y="104"/>
                    </a:lnTo>
                    <a:lnTo>
                      <a:pt x="455" y="109"/>
                    </a:lnTo>
                    <a:lnTo>
                      <a:pt x="449" y="114"/>
                    </a:lnTo>
                    <a:lnTo>
                      <a:pt x="439" y="118"/>
                    </a:lnTo>
                    <a:lnTo>
                      <a:pt x="434" y="115"/>
                    </a:lnTo>
                    <a:lnTo>
                      <a:pt x="430" y="114"/>
                    </a:lnTo>
                    <a:lnTo>
                      <a:pt x="427" y="112"/>
                    </a:lnTo>
                    <a:lnTo>
                      <a:pt x="424" y="108"/>
                    </a:lnTo>
                    <a:lnTo>
                      <a:pt x="424" y="106"/>
                    </a:lnTo>
                    <a:lnTo>
                      <a:pt x="423" y="105"/>
                    </a:lnTo>
                    <a:lnTo>
                      <a:pt x="422" y="103"/>
                    </a:lnTo>
                    <a:lnTo>
                      <a:pt x="419" y="101"/>
                    </a:lnTo>
                    <a:lnTo>
                      <a:pt x="416" y="100"/>
                    </a:lnTo>
                    <a:lnTo>
                      <a:pt x="411" y="100"/>
                    </a:lnTo>
                    <a:lnTo>
                      <a:pt x="405" y="97"/>
                    </a:lnTo>
                    <a:lnTo>
                      <a:pt x="405" y="94"/>
                    </a:lnTo>
                    <a:lnTo>
                      <a:pt x="402" y="91"/>
                    </a:lnTo>
                    <a:lnTo>
                      <a:pt x="397" y="90"/>
                    </a:lnTo>
                    <a:lnTo>
                      <a:pt x="394" y="87"/>
                    </a:lnTo>
                    <a:lnTo>
                      <a:pt x="394" y="86"/>
                    </a:lnTo>
                    <a:lnTo>
                      <a:pt x="392" y="85"/>
                    </a:lnTo>
                    <a:lnTo>
                      <a:pt x="390" y="84"/>
                    </a:lnTo>
                    <a:lnTo>
                      <a:pt x="387" y="84"/>
                    </a:lnTo>
                    <a:lnTo>
                      <a:pt x="382" y="83"/>
                    </a:lnTo>
                    <a:lnTo>
                      <a:pt x="383" y="82"/>
                    </a:lnTo>
                    <a:lnTo>
                      <a:pt x="380" y="79"/>
                    </a:lnTo>
                    <a:lnTo>
                      <a:pt x="380" y="76"/>
                    </a:lnTo>
                    <a:lnTo>
                      <a:pt x="376" y="72"/>
                    </a:lnTo>
                    <a:lnTo>
                      <a:pt x="373" y="72"/>
                    </a:lnTo>
                    <a:lnTo>
                      <a:pt x="369" y="68"/>
                    </a:lnTo>
                    <a:lnTo>
                      <a:pt x="369" y="63"/>
                    </a:lnTo>
                    <a:lnTo>
                      <a:pt x="372" y="58"/>
                    </a:lnTo>
                    <a:lnTo>
                      <a:pt x="373" y="54"/>
                    </a:lnTo>
                    <a:lnTo>
                      <a:pt x="376" y="51"/>
                    </a:lnTo>
                    <a:lnTo>
                      <a:pt x="376" y="49"/>
                    </a:lnTo>
                    <a:lnTo>
                      <a:pt x="376" y="49"/>
                    </a:lnTo>
                    <a:lnTo>
                      <a:pt x="373" y="43"/>
                    </a:lnTo>
                    <a:lnTo>
                      <a:pt x="376" y="41"/>
                    </a:lnTo>
                    <a:lnTo>
                      <a:pt x="375" y="36"/>
                    </a:lnTo>
                    <a:lnTo>
                      <a:pt x="379" y="38"/>
                    </a:lnTo>
                    <a:lnTo>
                      <a:pt x="381" y="36"/>
                    </a:lnTo>
                    <a:lnTo>
                      <a:pt x="382" y="38"/>
                    </a:lnTo>
                    <a:lnTo>
                      <a:pt x="385" y="38"/>
                    </a:lnTo>
                    <a:lnTo>
                      <a:pt x="387" y="36"/>
                    </a:lnTo>
                    <a:lnTo>
                      <a:pt x="388" y="34"/>
                    </a:lnTo>
                    <a:lnTo>
                      <a:pt x="385" y="32"/>
                    </a:lnTo>
                    <a:lnTo>
                      <a:pt x="389" y="29"/>
                    </a:lnTo>
                    <a:lnTo>
                      <a:pt x="390" y="29"/>
                    </a:lnTo>
                    <a:lnTo>
                      <a:pt x="392" y="25"/>
                    </a:lnTo>
                    <a:lnTo>
                      <a:pt x="394" y="24"/>
                    </a:lnTo>
                    <a:lnTo>
                      <a:pt x="396" y="21"/>
                    </a:lnTo>
                    <a:lnTo>
                      <a:pt x="394" y="20"/>
                    </a:lnTo>
                    <a:lnTo>
                      <a:pt x="393" y="22"/>
                    </a:lnTo>
                    <a:lnTo>
                      <a:pt x="389" y="21"/>
                    </a:lnTo>
                    <a:lnTo>
                      <a:pt x="388" y="17"/>
                    </a:lnTo>
                    <a:lnTo>
                      <a:pt x="388" y="18"/>
                    </a:lnTo>
                    <a:lnTo>
                      <a:pt x="386" y="20"/>
                    </a:lnTo>
                    <a:lnTo>
                      <a:pt x="386" y="20"/>
                    </a:lnTo>
                    <a:lnTo>
                      <a:pt x="386" y="25"/>
                    </a:lnTo>
                    <a:lnTo>
                      <a:pt x="382" y="26"/>
                    </a:lnTo>
                    <a:lnTo>
                      <a:pt x="379" y="24"/>
                    </a:lnTo>
                    <a:lnTo>
                      <a:pt x="379" y="22"/>
                    </a:lnTo>
                    <a:lnTo>
                      <a:pt x="378" y="22"/>
                    </a:lnTo>
                    <a:lnTo>
                      <a:pt x="373" y="24"/>
                    </a:lnTo>
                    <a:lnTo>
                      <a:pt x="374" y="21"/>
                    </a:lnTo>
                    <a:lnTo>
                      <a:pt x="371" y="21"/>
                    </a:lnTo>
                    <a:lnTo>
                      <a:pt x="371" y="24"/>
                    </a:lnTo>
                    <a:lnTo>
                      <a:pt x="367" y="24"/>
                    </a:lnTo>
                    <a:lnTo>
                      <a:pt x="366" y="22"/>
                    </a:lnTo>
                    <a:lnTo>
                      <a:pt x="363" y="22"/>
                    </a:lnTo>
                    <a:lnTo>
                      <a:pt x="363" y="20"/>
                    </a:lnTo>
                    <a:lnTo>
                      <a:pt x="360" y="18"/>
                    </a:lnTo>
                    <a:lnTo>
                      <a:pt x="360" y="18"/>
                    </a:lnTo>
                    <a:lnTo>
                      <a:pt x="357" y="19"/>
                    </a:lnTo>
                    <a:lnTo>
                      <a:pt x="354" y="18"/>
                    </a:lnTo>
                    <a:lnTo>
                      <a:pt x="352" y="19"/>
                    </a:lnTo>
                    <a:lnTo>
                      <a:pt x="350" y="17"/>
                    </a:lnTo>
                    <a:lnTo>
                      <a:pt x="349" y="17"/>
                    </a:lnTo>
                    <a:lnTo>
                      <a:pt x="347" y="13"/>
                    </a:lnTo>
                    <a:lnTo>
                      <a:pt x="344" y="15"/>
                    </a:lnTo>
                    <a:lnTo>
                      <a:pt x="341" y="14"/>
                    </a:lnTo>
                    <a:lnTo>
                      <a:pt x="336" y="12"/>
                    </a:lnTo>
                    <a:lnTo>
                      <a:pt x="336" y="10"/>
                    </a:lnTo>
                    <a:lnTo>
                      <a:pt x="336" y="9"/>
                    </a:lnTo>
                    <a:lnTo>
                      <a:pt x="330" y="11"/>
                    </a:lnTo>
                    <a:lnTo>
                      <a:pt x="330" y="11"/>
                    </a:lnTo>
                    <a:lnTo>
                      <a:pt x="330"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4" name="Freeform 242">
                <a:extLst>
                  <a:ext uri="{FF2B5EF4-FFF2-40B4-BE49-F238E27FC236}">
                    <a16:creationId xmlns:a16="http://schemas.microsoft.com/office/drawing/2014/main" id="{DD63F79D-DD67-9168-62B6-11D1D6F2ED73}"/>
                  </a:ext>
                </a:extLst>
              </p:cNvPr>
              <p:cNvSpPr/>
              <p:nvPr/>
            </p:nvSpPr>
            <p:spPr bwMode="auto">
              <a:xfrm>
                <a:off x="5888038" y="1627188"/>
                <a:ext cx="88900" cy="114300"/>
              </a:xfrm>
              <a:custGeom>
                <a:avLst/>
                <a:gdLst>
                  <a:gd name="T0" fmla="*/ 3 w 49"/>
                  <a:gd name="T1" fmla="*/ 0 h 62"/>
                  <a:gd name="T2" fmla="*/ 2 w 49"/>
                  <a:gd name="T3" fmla="*/ 4 h 62"/>
                  <a:gd name="T4" fmla="*/ 3 w 49"/>
                  <a:gd name="T5" fmla="*/ 11 h 62"/>
                  <a:gd name="T6" fmla="*/ 3 w 49"/>
                  <a:gd name="T7" fmla="*/ 20 h 62"/>
                  <a:gd name="T8" fmla="*/ 3 w 49"/>
                  <a:gd name="T9" fmla="*/ 28 h 62"/>
                  <a:gd name="T10" fmla="*/ 4 w 49"/>
                  <a:gd name="T11" fmla="*/ 31 h 62"/>
                  <a:gd name="T12" fmla="*/ 2 w 49"/>
                  <a:gd name="T13" fmla="*/ 34 h 62"/>
                  <a:gd name="T14" fmla="*/ 0 w 49"/>
                  <a:gd name="T15" fmla="*/ 34 h 62"/>
                  <a:gd name="T16" fmla="*/ 2 w 49"/>
                  <a:gd name="T17" fmla="*/ 39 h 62"/>
                  <a:gd name="T18" fmla="*/ 2 w 49"/>
                  <a:gd name="T19" fmla="*/ 48 h 62"/>
                  <a:gd name="T20" fmla="*/ 2 w 49"/>
                  <a:gd name="T21" fmla="*/ 51 h 62"/>
                  <a:gd name="T22" fmla="*/ 6 w 49"/>
                  <a:gd name="T23" fmla="*/ 54 h 62"/>
                  <a:gd name="T24" fmla="*/ 4 w 49"/>
                  <a:gd name="T25" fmla="*/ 58 h 62"/>
                  <a:gd name="T26" fmla="*/ 7 w 49"/>
                  <a:gd name="T27" fmla="*/ 58 h 62"/>
                  <a:gd name="T28" fmla="*/ 11 w 49"/>
                  <a:gd name="T29" fmla="*/ 55 h 62"/>
                  <a:gd name="T30" fmla="*/ 12 w 49"/>
                  <a:gd name="T31" fmla="*/ 62 h 62"/>
                  <a:gd name="T32" fmla="*/ 15 w 49"/>
                  <a:gd name="T33" fmla="*/ 58 h 62"/>
                  <a:gd name="T34" fmla="*/ 17 w 49"/>
                  <a:gd name="T35" fmla="*/ 50 h 62"/>
                  <a:gd name="T36" fmla="*/ 20 w 49"/>
                  <a:gd name="T37" fmla="*/ 52 h 62"/>
                  <a:gd name="T38" fmla="*/ 25 w 49"/>
                  <a:gd name="T39" fmla="*/ 42 h 62"/>
                  <a:gd name="T40" fmla="*/ 25 w 49"/>
                  <a:gd name="T41" fmla="*/ 50 h 62"/>
                  <a:gd name="T42" fmla="*/ 30 w 49"/>
                  <a:gd name="T43" fmla="*/ 47 h 62"/>
                  <a:gd name="T44" fmla="*/ 32 w 49"/>
                  <a:gd name="T45" fmla="*/ 52 h 62"/>
                  <a:gd name="T46" fmla="*/ 33 w 49"/>
                  <a:gd name="T47" fmla="*/ 49 h 62"/>
                  <a:gd name="T48" fmla="*/ 33 w 49"/>
                  <a:gd name="T49" fmla="*/ 44 h 62"/>
                  <a:gd name="T50" fmla="*/ 36 w 49"/>
                  <a:gd name="T51" fmla="*/ 40 h 62"/>
                  <a:gd name="T52" fmla="*/ 37 w 49"/>
                  <a:gd name="T53" fmla="*/ 34 h 62"/>
                  <a:gd name="T54" fmla="*/ 41 w 49"/>
                  <a:gd name="T55" fmla="*/ 28 h 62"/>
                  <a:gd name="T56" fmla="*/ 42 w 49"/>
                  <a:gd name="T57" fmla="*/ 31 h 62"/>
                  <a:gd name="T58" fmla="*/ 42 w 49"/>
                  <a:gd name="T59" fmla="*/ 27 h 62"/>
                  <a:gd name="T60" fmla="*/ 44 w 49"/>
                  <a:gd name="T61" fmla="*/ 19 h 62"/>
                  <a:gd name="T62" fmla="*/ 48 w 49"/>
                  <a:gd name="T63" fmla="*/ 10 h 62"/>
                  <a:gd name="T64" fmla="*/ 46 w 49"/>
                  <a:gd name="T65" fmla="*/ 6 h 62"/>
                  <a:gd name="T66" fmla="*/ 44 w 49"/>
                  <a:gd name="T67" fmla="*/ 9 h 62"/>
                  <a:gd name="T68" fmla="*/ 42 w 49"/>
                  <a:gd name="T69" fmla="*/ 8 h 62"/>
                  <a:gd name="T70" fmla="*/ 39 w 49"/>
                  <a:gd name="T71" fmla="*/ 11 h 62"/>
                  <a:gd name="T72" fmla="*/ 30 w 49"/>
                  <a:gd name="T73" fmla="*/ 11 h 62"/>
                  <a:gd name="T74" fmla="*/ 26 w 49"/>
                  <a:gd name="T75" fmla="*/ 12 h 62"/>
                  <a:gd name="T76" fmla="*/ 23 w 49"/>
                  <a:gd name="T77" fmla="*/ 13 h 62"/>
                  <a:gd name="T78" fmla="*/ 16 w 49"/>
                  <a:gd name="T79" fmla="*/ 8 h 62"/>
                  <a:gd name="T80" fmla="*/ 11 w 49"/>
                  <a:gd name="T81" fmla="*/ 5 h 62"/>
                  <a:gd name="T82" fmla="*/ 5 w 49"/>
                  <a:gd name="T83" fmla="*/ 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9" h="62">
                    <a:moveTo>
                      <a:pt x="3" y="0"/>
                    </a:moveTo>
                    <a:cubicBezTo>
                      <a:pt x="3" y="0"/>
                      <a:pt x="3" y="0"/>
                      <a:pt x="3" y="0"/>
                    </a:cubicBezTo>
                    <a:cubicBezTo>
                      <a:pt x="3" y="3"/>
                      <a:pt x="3" y="3"/>
                      <a:pt x="3" y="3"/>
                    </a:cubicBezTo>
                    <a:cubicBezTo>
                      <a:pt x="2" y="4"/>
                      <a:pt x="2" y="4"/>
                      <a:pt x="2" y="4"/>
                    </a:cubicBezTo>
                    <a:cubicBezTo>
                      <a:pt x="2" y="6"/>
                      <a:pt x="2" y="6"/>
                      <a:pt x="2" y="6"/>
                    </a:cubicBezTo>
                    <a:cubicBezTo>
                      <a:pt x="3" y="11"/>
                      <a:pt x="3" y="11"/>
                      <a:pt x="3" y="11"/>
                    </a:cubicBezTo>
                    <a:cubicBezTo>
                      <a:pt x="2" y="15"/>
                      <a:pt x="2" y="15"/>
                      <a:pt x="2" y="15"/>
                    </a:cubicBezTo>
                    <a:cubicBezTo>
                      <a:pt x="3" y="20"/>
                      <a:pt x="3" y="20"/>
                      <a:pt x="3" y="20"/>
                    </a:cubicBezTo>
                    <a:cubicBezTo>
                      <a:pt x="3" y="25"/>
                      <a:pt x="3" y="25"/>
                      <a:pt x="3" y="25"/>
                    </a:cubicBezTo>
                    <a:cubicBezTo>
                      <a:pt x="3" y="28"/>
                      <a:pt x="3" y="28"/>
                      <a:pt x="3" y="28"/>
                    </a:cubicBezTo>
                    <a:cubicBezTo>
                      <a:pt x="4" y="29"/>
                      <a:pt x="4" y="29"/>
                      <a:pt x="4" y="29"/>
                    </a:cubicBezTo>
                    <a:cubicBezTo>
                      <a:pt x="4" y="31"/>
                      <a:pt x="4" y="31"/>
                      <a:pt x="4" y="31"/>
                    </a:cubicBezTo>
                    <a:cubicBezTo>
                      <a:pt x="8" y="35"/>
                      <a:pt x="8" y="35"/>
                      <a:pt x="8" y="35"/>
                    </a:cubicBezTo>
                    <a:cubicBezTo>
                      <a:pt x="2" y="34"/>
                      <a:pt x="2" y="34"/>
                      <a:pt x="2" y="34"/>
                    </a:cubicBezTo>
                    <a:cubicBezTo>
                      <a:pt x="0" y="33"/>
                      <a:pt x="0" y="33"/>
                      <a:pt x="0" y="33"/>
                    </a:cubicBezTo>
                    <a:cubicBezTo>
                      <a:pt x="0" y="34"/>
                      <a:pt x="0" y="34"/>
                      <a:pt x="0" y="34"/>
                    </a:cubicBezTo>
                    <a:cubicBezTo>
                      <a:pt x="0" y="37"/>
                      <a:pt x="0" y="37"/>
                      <a:pt x="0" y="37"/>
                    </a:cubicBezTo>
                    <a:cubicBezTo>
                      <a:pt x="2" y="39"/>
                      <a:pt x="2" y="39"/>
                      <a:pt x="2" y="39"/>
                    </a:cubicBezTo>
                    <a:cubicBezTo>
                      <a:pt x="1" y="41"/>
                      <a:pt x="1" y="41"/>
                      <a:pt x="1" y="41"/>
                    </a:cubicBezTo>
                    <a:cubicBezTo>
                      <a:pt x="2" y="48"/>
                      <a:pt x="2" y="48"/>
                      <a:pt x="2" y="48"/>
                    </a:cubicBezTo>
                    <a:cubicBezTo>
                      <a:pt x="3" y="49"/>
                      <a:pt x="3" y="49"/>
                      <a:pt x="3" y="49"/>
                    </a:cubicBezTo>
                    <a:cubicBezTo>
                      <a:pt x="2" y="51"/>
                      <a:pt x="2" y="51"/>
                      <a:pt x="2" y="51"/>
                    </a:cubicBezTo>
                    <a:cubicBezTo>
                      <a:pt x="3" y="53"/>
                      <a:pt x="3" y="53"/>
                      <a:pt x="3" y="53"/>
                    </a:cubicBezTo>
                    <a:cubicBezTo>
                      <a:pt x="6" y="54"/>
                      <a:pt x="6" y="54"/>
                      <a:pt x="6" y="54"/>
                    </a:cubicBezTo>
                    <a:cubicBezTo>
                      <a:pt x="4" y="57"/>
                      <a:pt x="4" y="57"/>
                      <a:pt x="4" y="57"/>
                    </a:cubicBezTo>
                    <a:cubicBezTo>
                      <a:pt x="4" y="58"/>
                      <a:pt x="4" y="58"/>
                      <a:pt x="4" y="58"/>
                    </a:cubicBezTo>
                    <a:cubicBezTo>
                      <a:pt x="4" y="58"/>
                      <a:pt x="4" y="58"/>
                      <a:pt x="4" y="58"/>
                    </a:cubicBezTo>
                    <a:cubicBezTo>
                      <a:pt x="7" y="58"/>
                      <a:pt x="7" y="58"/>
                      <a:pt x="7" y="58"/>
                    </a:cubicBezTo>
                    <a:cubicBezTo>
                      <a:pt x="8" y="59"/>
                      <a:pt x="8" y="59"/>
                      <a:pt x="8" y="59"/>
                    </a:cubicBezTo>
                    <a:cubicBezTo>
                      <a:pt x="11" y="55"/>
                      <a:pt x="11" y="55"/>
                      <a:pt x="11" y="55"/>
                    </a:cubicBezTo>
                    <a:cubicBezTo>
                      <a:pt x="11" y="60"/>
                      <a:pt x="11" y="60"/>
                      <a:pt x="11" y="60"/>
                    </a:cubicBezTo>
                    <a:cubicBezTo>
                      <a:pt x="12" y="62"/>
                      <a:pt x="12" y="62"/>
                      <a:pt x="12" y="62"/>
                    </a:cubicBezTo>
                    <a:cubicBezTo>
                      <a:pt x="13" y="62"/>
                      <a:pt x="13" y="62"/>
                      <a:pt x="13" y="62"/>
                    </a:cubicBezTo>
                    <a:cubicBezTo>
                      <a:pt x="15" y="58"/>
                      <a:pt x="15" y="58"/>
                      <a:pt x="15" y="58"/>
                    </a:cubicBezTo>
                    <a:cubicBezTo>
                      <a:pt x="16" y="56"/>
                      <a:pt x="16" y="56"/>
                      <a:pt x="16" y="56"/>
                    </a:cubicBezTo>
                    <a:cubicBezTo>
                      <a:pt x="17" y="50"/>
                      <a:pt x="17" y="50"/>
                      <a:pt x="17" y="50"/>
                    </a:cubicBezTo>
                    <a:cubicBezTo>
                      <a:pt x="20" y="52"/>
                      <a:pt x="20" y="52"/>
                      <a:pt x="20" y="52"/>
                    </a:cubicBezTo>
                    <a:cubicBezTo>
                      <a:pt x="20" y="52"/>
                      <a:pt x="20" y="52"/>
                      <a:pt x="20" y="52"/>
                    </a:cubicBezTo>
                    <a:cubicBezTo>
                      <a:pt x="22" y="50"/>
                      <a:pt x="22" y="50"/>
                      <a:pt x="22" y="50"/>
                    </a:cubicBezTo>
                    <a:cubicBezTo>
                      <a:pt x="25" y="42"/>
                      <a:pt x="25" y="42"/>
                      <a:pt x="25" y="42"/>
                    </a:cubicBezTo>
                    <a:cubicBezTo>
                      <a:pt x="25" y="50"/>
                      <a:pt x="25" y="50"/>
                      <a:pt x="25" y="50"/>
                    </a:cubicBezTo>
                    <a:cubicBezTo>
                      <a:pt x="25" y="50"/>
                      <a:pt x="25" y="50"/>
                      <a:pt x="25" y="50"/>
                    </a:cubicBezTo>
                    <a:cubicBezTo>
                      <a:pt x="26" y="48"/>
                      <a:pt x="26" y="48"/>
                      <a:pt x="26" y="48"/>
                    </a:cubicBezTo>
                    <a:cubicBezTo>
                      <a:pt x="30" y="47"/>
                      <a:pt x="30" y="47"/>
                      <a:pt x="30" y="47"/>
                    </a:cubicBezTo>
                    <a:cubicBezTo>
                      <a:pt x="32" y="49"/>
                      <a:pt x="32" y="49"/>
                      <a:pt x="32" y="49"/>
                    </a:cubicBezTo>
                    <a:cubicBezTo>
                      <a:pt x="32" y="52"/>
                      <a:pt x="32" y="52"/>
                      <a:pt x="32" y="52"/>
                    </a:cubicBezTo>
                    <a:cubicBezTo>
                      <a:pt x="33" y="49"/>
                      <a:pt x="33" y="49"/>
                      <a:pt x="33" y="49"/>
                    </a:cubicBezTo>
                    <a:cubicBezTo>
                      <a:pt x="33" y="49"/>
                      <a:pt x="33" y="49"/>
                      <a:pt x="33" y="49"/>
                    </a:cubicBezTo>
                    <a:cubicBezTo>
                      <a:pt x="31" y="47"/>
                      <a:pt x="31" y="47"/>
                      <a:pt x="31" y="47"/>
                    </a:cubicBezTo>
                    <a:cubicBezTo>
                      <a:pt x="33" y="44"/>
                      <a:pt x="33" y="44"/>
                      <a:pt x="33" y="44"/>
                    </a:cubicBezTo>
                    <a:cubicBezTo>
                      <a:pt x="33" y="40"/>
                      <a:pt x="33" y="40"/>
                      <a:pt x="33" y="40"/>
                    </a:cubicBezTo>
                    <a:cubicBezTo>
                      <a:pt x="36" y="40"/>
                      <a:pt x="36" y="40"/>
                      <a:pt x="36" y="40"/>
                    </a:cubicBezTo>
                    <a:cubicBezTo>
                      <a:pt x="36" y="40"/>
                      <a:pt x="36" y="40"/>
                      <a:pt x="36" y="40"/>
                    </a:cubicBezTo>
                    <a:cubicBezTo>
                      <a:pt x="37" y="34"/>
                      <a:pt x="37" y="34"/>
                      <a:pt x="37" y="34"/>
                    </a:cubicBezTo>
                    <a:cubicBezTo>
                      <a:pt x="39" y="33"/>
                      <a:pt x="39" y="33"/>
                      <a:pt x="39" y="33"/>
                    </a:cubicBezTo>
                    <a:cubicBezTo>
                      <a:pt x="41" y="28"/>
                      <a:pt x="41" y="28"/>
                      <a:pt x="41" y="28"/>
                    </a:cubicBezTo>
                    <a:cubicBezTo>
                      <a:pt x="42" y="33"/>
                      <a:pt x="42" y="33"/>
                      <a:pt x="42" y="33"/>
                    </a:cubicBezTo>
                    <a:cubicBezTo>
                      <a:pt x="42" y="31"/>
                      <a:pt x="42" y="31"/>
                      <a:pt x="42" y="31"/>
                    </a:cubicBezTo>
                    <a:cubicBezTo>
                      <a:pt x="43" y="30"/>
                      <a:pt x="43" y="30"/>
                      <a:pt x="43" y="30"/>
                    </a:cubicBezTo>
                    <a:cubicBezTo>
                      <a:pt x="42" y="27"/>
                      <a:pt x="42" y="27"/>
                      <a:pt x="42" y="27"/>
                    </a:cubicBezTo>
                    <a:cubicBezTo>
                      <a:pt x="44" y="24"/>
                      <a:pt x="44" y="24"/>
                      <a:pt x="44" y="24"/>
                    </a:cubicBezTo>
                    <a:cubicBezTo>
                      <a:pt x="44" y="19"/>
                      <a:pt x="44" y="19"/>
                      <a:pt x="44" y="19"/>
                    </a:cubicBezTo>
                    <a:cubicBezTo>
                      <a:pt x="47" y="16"/>
                      <a:pt x="47" y="16"/>
                      <a:pt x="47" y="16"/>
                    </a:cubicBezTo>
                    <a:cubicBezTo>
                      <a:pt x="48" y="10"/>
                      <a:pt x="48" y="10"/>
                      <a:pt x="48" y="10"/>
                    </a:cubicBezTo>
                    <a:cubicBezTo>
                      <a:pt x="49" y="8"/>
                      <a:pt x="49" y="8"/>
                      <a:pt x="49" y="8"/>
                    </a:cubicBezTo>
                    <a:cubicBezTo>
                      <a:pt x="46" y="6"/>
                      <a:pt x="46" y="6"/>
                      <a:pt x="46" y="6"/>
                    </a:cubicBezTo>
                    <a:cubicBezTo>
                      <a:pt x="46" y="6"/>
                      <a:pt x="46" y="6"/>
                      <a:pt x="46" y="6"/>
                    </a:cubicBezTo>
                    <a:cubicBezTo>
                      <a:pt x="44" y="9"/>
                      <a:pt x="44" y="9"/>
                      <a:pt x="44" y="9"/>
                    </a:cubicBezTo>
                    <a:cubicBezTo>
                      <a:pt x="43" y="8"/>
                      <a:pt x="43" y="8"/>
                      <a:pt x="43" y="8"/>
                    </a:cubicBezTo>
                    <a:cubicBezTo>
                      <a:pt x="42" y="8"/>
                      <a:pt x="42" y="8"/>
                      <a:pt x="42" y="8"/>
                    </a:cubicBezTo>
                    <a:cubicBezTo>
                      <a:pt x="41" y="9"/>
                      <a:pt x="41" y="9"/>
                      <a:pt x="41" y="9"/>
                    </a:cubicBezTo>
                    <a:cubicBezTo>
                      <a:pt x="39" y="11"/>
                      <a:pt x="39" y="11"/>
                      <a:pt x="39" y="11"/>
                    </a:cubicBezTo>
                    <a:cubicBezTo>
                      <a:pt x="31" y="10"/>
                      <a:pt x="31" y="10"/>
                      <a:pt x="31" y="10"/>
                    </a:cubicBezTo>
                    <a:cubicBezTo>
                      <a:pt x="30" y="11"/>
                      <a:pt x="30" y="11"/>
                      <a:pt x="30" y="11"/>
                    </a:cubicBezTo>
                    <a:cubicBezTo>
                      <a:pt x="30" y="15"/>
                      <a:pt x="30" y="15"/>
                      <a:pt x="30" y="15"/>
                    </a:cubicBezTo>
                    <a:cubicBezTo>
                      <a:pt x="26" y="12"/>
                      <a:pt x="26" y="12"/>
                      <a:pt x="26" y="12"/>
                    </a:cubicBezTo>
                    <a:cubicBezTo>
                      <a:pt x="25" y="12"/>
                      <a:pt x="25" y="12"/>
                      <a:pt x="25" y="12"/>
                    </a:cubicBezTo>
                    <a:cubicBezTo>
                      <a:pt x="23" y="13"/>
                      <a:pt x="23" y="13"/>
                      <a:pt x="23" y="13"/>
                    </a:cubicBezTo>
                    <a:cubicBezTo>
                      <a:pt x="19" y="11"/>
                      <a:pt x="19" y="11"/>
                      <a:pt x="19" y="11"/>
                    </a:cubicBezTo>
                    <a:cubicBezTo>
                      <a:pt x="16" y="8"/>
                      <a:pt x="16" y="8"/>
                      <a:pt x="16" y="8"/>
                    </a:cubicBezTo>
                    <a:cubicBezTo>
                      <a:pt x="11" y="5"/>
                      <a:pt x="11" y="5"/>
                      <a:pt x="11" y="5"/>
                    </a:cubicBezTo>
                    <a:cubicBezTo>
                      <a:pt x="11" y="5"/>
                      <a:pt x="11" y="5"/>
                      <a:pt x="11" y="5"/>
                    </a:cubicBezTo>
                    <a:cubicBezTo>
                      <a:pt x="7" y="2"/>
                      <a:pt x="7" y="2"/>
                      <a:pt x="7" y="2"/>
                    </a:cubicBezTo>
                    <a:cubicBezTo>
                      <a:pt x="5" y="1"/>
                      <a:pt x="5" y="1"/>
                      <a:pt x="5" y="1"/>
                    </a:cubicBezTo>
                    <a:lnTo>
                      <a:pt x="3"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5" name="Freeform 243">
                <a:extLst>
                  <a:ext uri="{FF2B5EF4-FFF2-40B4-BE49-F238E27FC236}">
                    <a16:creationId xmlns:a16="http://schemas.microsoft.com/office/drawing/2014/main" id="{F7F6F6E0-8CDE-C80C-3278-B9062CB4B01E}"/>
                  </a:ext>
                </a:extLst>
              </p:cNvPr>
              <p:cNvSpPr/>
              <p:nvPr/>
            </p:nvSpPr>
            <p:spPr bwMode="auto">
              <a:xfrm>
                <a:off x="6605588" y="1489075"/>
                <a:ext cx="136525" cy="242888"/>
              </a:xfrm>
              <a:custGeom>
                <a:avLst/>
                <a:gdLst>
                  <a:gd name="T0" fmla="*/ 72 w 86"/>
                  <a:gd name="T1" fmla="*/ 68 h 153"/>
                  <a:gd name="T2" fmla="*/ 62 w 86"/>
                  <a:gd name="T3" fmla="*/ 67 h 153"/>
                  <a:gd name="T4" fmla="*/ 51 w 86"/>
                  <a:gd name="T5" fmla="*/ 58 h 153"/>
                  <a:gd name="T6" fmla="*/ 52 w 86"/>
                  <a:gd name="T7" fmla="*/ 51 h 153"/>
                  <a:gd name="T8" fmla="*/ 49 w 86"/>
                  <a:gd name="T9" fmla="*/ 42 h 153"/>
                  <a:gd name="T10" fmla="*/ 49 w 86"/>
                  <a:gd name="T11" fmla="*/ 37 h 153"/>
                  <a:gd name="T12" fmla="*/ 48 w 86"/>
                  <a:gd name="T13" fmla="*/ 34 h 153"/>
                  <a:gd name="T14" fmla="*/ 45 w 86"/>
                  <a:gd name="T15" fmla="*/ 41 h 153"/>
                  <a:gd name="T16" fmla="*/ 48 w 86"/>
                  <a:gd name="T17" fmla="*/ 48 h 153"/>
                  <a:gd name="T18" fmla="*/ 41 w 86"/>
                  <a:gd name="T19" fmla="*/ 44 h 153"/>
                  <a:gd name="T20" fmla="*/ 36 w 86"/>
                  <a:gd name="T21" fmla="*/ 41 h 153"/>
                  <a:gd name="T22" fmla="*/ 35 w 86"/>
                  <a:gd name="T23" fmla="*/ 36 h 153"/>
                  <a:gd name="T24" fmla="*/ 36 w 86"/>
                  <a:gd name="T25" fmla="*/ 29 h 153"/>
                  <a:gd name="T26" fmla="*/ 37 w 86"/>
                  <a:gd name="T27" fmla="*/ 24 h 153"/>
                  <a:gd name="T28" fmla="*/ 37 w 86"/>
                  <a:gd name="T29" fmla="*/ 17 h 153"/>
                  <a:gd name="T30" fmla="*/ 37 w 86"/>
                  <a:gd name="T31" fmla="*/ 13 h 153"/>
                  <a:gd name="T32" fmla="*/ 41 w 86"/>
                  <a:gd name="T33" fmla="*/ 8 h 153"/>
                  <a:gd name="T34" fmla="*/ 40 w 86"/>
                  <a:gd name="T35" fmla="*/ 0 h 153"/>
                  <a:gd name="T36" fmla="*/ 26 w 86"/>
                  <a:gd name="T37" fmla="*/ 2 h 153"/>
                  <a:gd name="T38" fmla="*/ 27 w 86"/>
                  <a:gd name="T39" fmla="*/ 12 h 153"/>
                  <a:gd name="T40" fmla="*/ 29 w 86"/>
                  <a:gd name="T41" fmla="*/ 20 h 153"/>
                  <a:gd name="T42" fmla="*/ 34 w 86"/>
                  <a:gd name="T43" fmla="*/ 26 h 153"/>
                  <a:gd name="T44" fmla="*/ 32 w 86"/>
                  <a:gd name="T45" fmla="*/ 33 h 153"/>
                  <a:gd name="T46" fmla="*/ 28 w 86"/>
                  <a:gd name="T47" fmla="*/ 35 h 153"/>
                  <a:gd name="T48" fmla="*/ 32 w 86"/>
                  <a:gd name="T49" fmla="*/ 39 h 153"/>
                  <a:gd name="T50" fmla="*/ 36 w 86"/>
                  <a:gd name="T51" fmla="*/ 45 h 153"/>
                  <a:gd name="T52" fmla="*/ 33 w 86"/>
                  <a:gd name="T53" fmla="*/ 52 h 153"/>
                  <a:gd name="T54" fmla="*/ 30 w 86"/>
                  <a:gd name="T55" fmla="*/ 60 h 153"/>
                  <a:gd name="T56" fmla="*/ 28 w 86"/>
                  <a:gd name="T57" fmla="*/ 64 h 153"/>
                  <a:gd name="T58" fmla="*/ 30 w 86"/>
                  <a:gd name="T59" fmla="*/ 68 h 153"/>
                  <a:gd name="T60" fmla="*/ 23 w 86"/>
                  <a:gd name="T61" fmla="*/ 73 h 153"/>
                  <a:gd name="T62" fmla="*/ 15 w 86"/>
                  <a:gd name="T63" fmla="*/ 89 h 153"/>
                  <a:gd name="T64" fmla="*/ 5 w 86"/>
                  <a:gd name="T65" fmla="*/ 92 h 153"/>
                  <a:gd name="T66" fmla="*/ 3 w 86"/>
                  <a:gd name="T67" fmla="*/ 101 h 153"/>
                  <a:gd name="T68" fmla="*/ 12 w 86"/>
                  <a:gd name="T69" fmla="*/ 109 h 153"/>
                  <a:gd name="T70" fmla="*/ 19 w 86"/>
                  <a:gd name="T71" fmla="*/ 120 h 153"/>
                  <a:gd name="T72" fmla="*/ 18 w 86"/>
                  <a:gd name="T73" fmla="*/ 125 h 153"/>
                  <a:gd name="T74" fmla="*/ 6 w 86"/>
                  <a:gd name="T75" fmla="*/ 140 h 153"/>
                  <a:gd name="T76" fmla="*/ 0 w 86"/>
                  <a:gd name="T77" fmla="*/ 146 h 153"/>
                  <a:gd name="T78" fmla="*/ 6 w 86"/>
                  <a:gd name="T79" fmla="*/ 145 h 153"/>
                  <a:gd name="T80" fmla="*/ 7 w 86"/>
                  <a:gd name="T81" fmla="*/ 149 h 153"/>
                  <a:gd name="T82" fmla="*/ 10 w 86"/>
                  <a:gd name="T83" fmla="*/ 153 h 153"/>
                  <a:gd name="T84" fmla="*/ 25 w 86"/>
                  <a:gd name="T85" fmla="*/ 140 h 153"/>
                  <a:gd name="T86" fmla="*/ 37 w 86"/>
                  <a:gd name="T87" fmla="*/ 126 h 153"/>
                  <a:gd name="T88" fmla="*/ 40 w 86"/>
                  <a:gd name="T89" fmla="*/ 124 h 153"/>
                  <a:gd name="T90" fmla="*/ 47 w 86"/>
                  <a:gd name="T91" fmla="*/ 115 h 153"/>
                  <a:gd name="T92" fmla="*/ 50 w 86"/>
                  <a:gd name="T93" fmla="*/ 108 h 153"/>
                  <a:gd name="T94" fmla="*/ 41 w 86"/>
                  <a:gd name="T95" fmla="*/ 108 h 153"/>
                  <a:gd name="T96" fmla="*/ 56 w 86"/>
                  <a:gd name="T97" fmla="*/ 95 h 153"/>
                  <a:gd name="T98" fmla="*/ 66 w 86"/>
                  <a:gd name="T99" fmla="*/ 92 h 153"/>
                  <a:gd name="T100" fmla="*/ 74 w 86"/>
                  <a:gd name="T101" fmla="*/ 85 h 153"/>
                  <a:gd name="T102" fmla="*/ 77 w 86"/>
                  <a:gd name="T103" fmla="*/ 82 h 153"/>
                  <a:gd name="T104" fmla="*/ 83 w 86"/>
                  <a:gd name="T105" fmla="*/ 68 h 153"/>
                  <a:gd name="T106" fmla="*/ 84 w 86"/>
                  <a:gd name="T107" fmla="*/ 64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153">
                    <a:moveTo>
                      <a:pt x="80" y="60"/>
                    </a:moveTo>
                    <a:lnTo>
                      <a:pt x="78" y="62"/>
                    </a:lnTo>
                    <a:lnTo>
                      <a:pt x="72" y="68"/>
                    </a:lnTo>
                    <a:lnTo>
                      <a:pt x="69" y="68"/>
                    </a:lnTo>
                    <a:lnTo>
                      <a:pt x="66" y="70"/>
                    </a:lnTo>
                    <a:lnTo>
                      <a:pt x="62" y="67"/>
                    </a:lnTo>
                    <a:lnTo>
                      <a:pt x="56" y="62"/>
                    </a:lnTo>
                    <a:lnTo>
                      <a:pt x="55" y="63"/>
                    </a:lnTo>
                    <a:lnTo>
                      <a:pt x="51" y="58"/>
                    </a:lnTo>
                    <a:lnTo>
                      <a:pt x="50" y="56"/>
                    </a:lnTo>
                    <a:lnTo>
                      <a:pt x="52" y="53"/>
                    </a:lnTo>
                    <a:lnTo>
                      <a:pt x="52" y="51"/>
                    </a:lnTo>
                    <a:lnTo>
                      <a:pt x="50" y="45"/>
                    </a:lnTo>
                    <a:lnTo>
                      <a:pt x="50" y="44"/>
                    </a:lnTo>
                    <a:lnTo>
                      <a:pt x="49" y="42"/>
                    </a:lnTo>
                    <a:lnTo>
                      <a:pt x="49" y="38"/>
                    </a:lnTo>
                    <a:lnTo>
                      <a:pt x="50" y="37"/>
                    </a:lnTo>
                    <a:lnTo>
                      <a:pt x="49" y="37"/>
                    </a:lnTo>
                    <a:lnTo>
                      <a:pt x="48" y="33"/>
                    </a:lnTo>
                    <a:lnTo>
                      <a:pt x="48" y="34"/>
                    </a:lnTo>
                    <a:lnTo>
                      <a:pt x="48" y="34"/>
                    </a:lnTo>
                    <a:lnTo>
                      <a:pt x="48" y="36"/>
                    </a:lnTo>
                    <a:lnTo>
                      <a:pt x="48" y="38"/>
                    </a:lnTo>
                    <a:lnTo>
                      <a:pt x="45" y="41"/>
                    </a:lnTo>
                    <a:lnTo>
                      <a:pt x="45" y="42"/>
                    </a:lnTo>
                    <a:lnTo>
                      <a:pt x="48" y="44"/>
                    </a:lnTo>
                    <a:lnTo>
                      <a:pt x="48" y="48"/>
                    </a:lnTo>
                    <a:lnTo>
                      <a:pt x="43" y="49"/>
                    </a:lnTo>
                    <a:lnTo>
                      <a:pt x="41" y="45"/>
                    </a:lnTo>
                    <a:lnTo>
                      <a:pt x="41" y="44"/>
                    </a:lnTo>
                    <a:lnTo>
                      <a:pt x="37" y="43"/>
                    </a:lnTo>
                    <a:lnTo>
                      <a:pt x="37" y="42"/>
                    </a:lnTo>
                    <a:lnTo>
                      <a:pt x="36" y="41"/>
                    </a:lnTo>
                    <a:lnTo>
                      <a:pt x="34" y="42"/>
                    </a:lnTo>
                    <a:lnTo>
                      <a:pt x="33" y="38"/>
                    </a:lnTo>
                    <a:lnTo>
                      <a:pt x="35" y="36"/>
                    </a:lnTo>
                    <a:lnTo>
                      <a:pt x="36" y="36"/>
                    </a:lnTo>
                    <a:lnTo>
                      <a:pt x="34" y="34"/>
                    </a:lnTo>
                    <a:lnTo>
                      <a:pt x="36" y="29"/>
                    </a:lnTo>
                    <a:lnTo>
                      <a:pt x="39" y="28"/>
                    </a:lnTo>
                    <a:lnTo>
                      <a:pt x="39" y="27"/>
                    </a:lnTo>
                    <a:lnTo>
                      <a:pt x="37" y="24"/>
                    </a:lnTo>
                    <a:lnTo>
                      <a:pt x="39" y="22"/>
                    </a:lnTo>
                    <a:lnTo>
                      <a:pt x="37" y="20"/>
                    </a:lnTo>
                    <a:lnTo>
                      <a:pt x="37" y="17"/>
                    </a:lnTo>
                    <a:lnTo>
                      <a:pt x="34" y="15"/>
                    </a:lnTo>
                    <a:lnTo>
                      <a:pt x="35" y="10"/>
                    </a:lnTo>
                    <a:lnTo>
                      <a:pt x="37" y="13"/>
                    </a:lnTo>
                    <a:lnTo>
                      <a:pt x="40" y="12"/>
                    </a:lnTo>
                    <a:lnTo>
                      <a:pt x="40" y="9"/>
                    </a:lnTo>
                    <a:lnTo>
                      <a:pt x="41" y="8"/>
                    </a:lnTo>
                    <a:lnTo>
                      <a:pt x="41" y="5"/>
                    </a:lnTo>
                    <a:lnTo>
                      <a:pt x="40" y="0"/>
                    </a:lnTo>
                    <a:lnTo>
                      <a:pt x="40" y="0"/>
                    </a:lnTo>
                    <a:lnTo>
                      <a:pt x="36" y="1"/>
                    </a:lnTo>
                    <a:lnTo>
                      <a:pt x="34" y="0"/>
                    </a:lnTo>
                    <a:lnTo>
                      <a:pt x="26" y="2"/>
                    </a:lnTo>
                    <a:lnTo>
                      <a:pt x="25" y="5"/>
                    </a:lnTo>
                    <a:lnTo>
                      <a:pt x="25" y="7"/>
                    </a:lnTo>
                    <a:lnTo>
                      <a:pt x="27" y="12"/>
                    </a:lnTo>
                    <a:lnTo>
                      <a:pt x="27" y="20"/>
                    </a:lnTo>
                    <a:lnTo>
                      <a:pt x="27" y="21"/>
                    </a:lnTo>
                    <a:lnTo>
                      <a:pt x="29" y="20"/>
                    </a:lnTo>
                    <a:lnTo>
                      <a:pt x="30" y="22"/>
                    </a:lnTo>
                    <a:lnTo>
                      <a:pt x="34" y="21"/>
                    </a:lnTo>
                    <a:lnTo>
                      <a:pt x="34" y="26"/>
                    </a:lnTo>
                    <a:lnTo>
                      <a:pt x="32" y="29"/>
                    </a:lnTo>
                    <a:lnTo>
                      <a:pt x="32" y="30"/>
                    </a:lnTo>
                    <a:lnTo>
                      <a:pt x="32" y="33"/>
                    </a:lnTo>
                    <a:lnTo>
                      <a:pt x="28" y="34"/>
                    </a:lnTo>
                    <a:lnTo>
                      <a:pt x="28" y="34"/>
                    </a:lnTo>
                    <a:lnTo>
                      <a:pt x="28" y="35"/>
                    </a:lnTo>
                    <a:lnTo>
                      <a:pt x="30" y="39"/>
                    </a:lnTo>
                    <a:lnTo>
                      <a:pt x="30" y="39"/>
                    </a:lnTo>
                    <a:lnTo>
                      <a:pt x="32" y="39"/>
                    </a:lnTo>
                    <a:lnTo>
                      <a:pt x="34" y="43"/>
                    </a:lnTo>
                    <a:lnTo>
                      <a:pt x="34" y="43"/>
                    </a:lnTo>
                    <a:lnTo>
                      <a:pt x="36" y="45"/>
                    </a:lnTo>
                    <a:lnTo>
                      <a:pt x="33" y="48"/>
                    </a:lnTo>
                    <a:lnTo>
                      <a:pt x="34" y="49"/>
                    </a:lnTo>
                    <a:lnTo>
                      <a:pt x="33" y="52"/>
                    </a:lnTo>
                    <a:lnTo>
                      <a:pt x="30" y="57"/>
                    </a:lnTo>
                    <a:lnTo>
                      <a:pt x="30" y="59"/>
                    </a:lnTo>
                    <a:lnTo>
                      <a:pt x="30" y="60"/>
                    </a:lnTo>
                    <a:lnTo>
                      <a:pt x="32" y="62"/>
                    </a:lnTo>
                    <a:lnTo>
                      <a:pt x="30" y="64"/>
                    </a:lnTo>
                    <a:lnTo>
                      <a:pt x="28" y="64"/>
                    </a:lnTo>
                    <a:lnTo>
                      <a:pt x="27" y="66"/>
                    </a:lnTo>
                    <a:lnTo>
                      <a:pt x="27" y="66"/>
                    </a:lnTo>
                    <a:lnTo>
                      <a:pt x="30" y="68"/>
                    </a:lnTo>
                    <a:lnTo>
                      <a:pt x="26" y="71"/>
                    </a:lnTo>
                    <a:lnTo>
                      <a:pt x="25" y="71"/>
                    </a:lnTo>
                    <a:lnTo>
                      <a:pt x="23" y="73"/>
                    </a:lnTo>
                    <a:lnTo>
                      <a:pt x="21" y="87"/>
                    </a:lnTo>
                    <a:lnTo>
                      <a:pt x="19" y="89"/>
                    </a:lnTo>
                    <a:lnTo>
                      <a:pt x="15" y="89"/>
                    </a:lnTo>
                    <a:lnTo>
                      <a:pt x="13" y="88"/>
                    </a:lnTo>
                    <a:lnTo>
                      <a:pt x="11" y="88"/>
                    </a:lnTo>
                    <a:lnTo>
                      <a:pt x="5" y="92"/>
                    </a:lnTo>
                    <a:lnTo>
                      <a:pt x="3" y="94"/>
                    </a:lnTo>
                    <a:lnTo>
                      <a:pt x="3" y="96"/>
                    </a:lnTo>
                    <a:lnTo>
                      <a:pt x="3" y="101"/>
                    </a:lnTo>
                    <a:lnTo>
                      <a:pt x="5" y="102"/>
                    </a:lnTo>
                    <a:lnTo>
                      <a:pt x="10" y="106"/>
                    </a:lnTo>
                    <a:lnTo>
                      <a:pt x="12" y="109"/>
                    </a:lnTo>
                    <a:lnTo>
                      <a:pt x="15" y="110"/>
                    </a:lnTo>
                    <a:lnTo>
                      <a:pt x="18" y="113"/>
                    </a:lnTo>
                    <a:lnTo>
                      <a:pt x="19" y="120"/>
                    </a:lnTo>
                    <a:lnTo>
                      <a:pt x="19" y="121"/>
                    </a:lnTo>
                    <a:lnTo>
                      <a:pt x="18" y="122"/>
                    </a:lnTo>
                    <a:lnTo>
                      <a:pt x="18" y="125"/>
                    </a:lnTo>
                    <a:lnTo>
                      <a:pt x="17" y="128"/>
                    </a:lnTo>
                    <a:lnTo>
                      <a:pt x="11" y="136"/>
                    </a:lnTo>
                    <a:lnTo>
                      <a:pt x="6" y="140"/>
                    </a:lnTo>
                    <a:lnTo>
                      <a:pt x="1" y="145"/>
                    </a:lnTo>
                    <a:lnTo>
                      <a:pt x="0" y="146"/>
                    </a:lnTo>
                    <a:lnTo>
                      <a:pt x="0" y="146"/>
                    </a:lnTo>
                    <a:lnTo>
                      <a:pt x="1" y="146"/>
                    </a:lnTo>
                    <a:lnTo>
                      <a:pt x="3" y="145"/>
                    </a:lnTo>
                    <a:lnTo>
                      <a:pt x="6" y="145"/>
                    </a:lnTo>
                    <a:lnTo>
                      <a:pt x="6" y="149"/>
                    </a:lnTo>
                    <a:lnTo>
                      <a:pt x="6" y="149"/>
                    </a:lnTo>
                    <a:lnTo>
                      <a:pt x="7" y="149"/>
                    </a:lnTo>
                    <a:lnTo>
                      <a:pt x="8" y="151"/>
                    </a:lnTo>
                    <a:lnTo>
                      <a:pt x="8" y="153"/>
                    </a:lnTo>
                    <a:lnTo>
                      <a:pt x="10" y="153"/>
                    </a:lnTo>
                    <a:lnTo>
                      <a:pt x="15" y="149"/>
                    </a:lnTo>
                    <a:lnTo>
                      <a:pt x="20" y="145"/>
                    </a:lnTo>
                    <a:lnTo>
                      <a:pt x="25" y="140"/>
                    </a:lnTo>
                    <a:lnTo>
                      <a:pt x="29" y="136"/>
                    </a:lnTo>
                    <a:lnTo>
                      <a:pt x="34" y="129"/>
                    </a:lnTo>
                    <a:lnTo>
                      <a:pt x="37" y="126"/>
                    </a:lnTo>
                    <a:lnTo>
                      <a:pt x="40" y="126"/>
                    </a:lnTo>
                    <a:lnTo>
                      <a:pt x="40" y="126"/>
                    </a:lnTo>
                    <a:lnTo>
                      <a:pt x="40" y="124"/>
                    </a:lnTo>
                    <a:lnTo>
                      <a:pt x="42" y="122"/>
                    </a:lnTo>
                    <a:lnTo>
                      <a:pt x="44" y="121"/>
                    </a:lnTo>
                    <a:lnTo>
                      <a:pt x="47" y="115"/>
                    </a:lnTo>
                    <a:lnTo>
                      <a:pt x="49" y="110"/>
                    </a:lnTo>
                    <a:lnTo>
                      <a:pt x="49" y="109"/>
                    </a:lnTo>
                    <a:lnTo>
                      <a:pt x="50" y="108"/>
                    </a:lnTo>
                    <a:lnTo>
                      <a:pt x="49" y="107"/>
                    </a:lnTo>
                    <a:lnTo>
                      <a:pt x="48" y="107"/>
                    </a:lnTo>
                    <a:lnTo>
                      <a:pt x="41" y="108"/>
                    </a:lnTo>
                    <a:lnTo>
                      <a:pt x="47" y="103"/>
                    </a:lnTo>
                    <a:lnTo>
                      <a:pt x="49" y="102"/>
                    </a:lnTo>
                    <a:lnTo>
                      <a:pt x="56" y="95"/>
                    </a:lnTo>
                    <a:lnTo>
                      <a:pt x="59" y="94"/>
                    </a:lnTo>
                    <a:lnTo>
                      <a:pt x="66" y="95"/>
                    </a:lnTo>
                    <a:lnTo>
                      <a:pt x="66" y="92"/>
                    </a:lnTo>
                    <a:lnTo>
                      <a:pt x="69" y="87"/>
                    </a:lnTo>
                    <a:lnTo>
                      <a:pt x="71" y="85"/>
                    </a:lnTo>
                    <a:lnTo>
                      <a:pt x="74" y="85"/>
                    </a:lnTo>
                    <a:lnTo>
                      <a:pt x="76" y="85"/>
                    </a:lnTo>
                    <a:lnTo>
                      <a:pt x="76" y="85"/>
                    </a:lnTo>
                    <a:lnTo>
                      <a:pt x="77" y="82"/>
                    </a:lnTo>
                    <a:lnTo>
                      <a:pt x="80" y="77"/>
                    </a:lnTo>
                    <a:lnTo>
                      <a:pt x="80" y="72"/>
                    </a:lnTo>
                    <a:lnTo>
                      <a:pt x="83" y="68"/>
                    </a:lnTo>
                    <a:lnTo>
                      <a:pt x="85" y="65"/>
                    </a:lnTo>
                    <a:lnTo>
                      <a:pt x="86" y="65"/>
                    </a:lnTo>
                    <a:lnTo>
                      <a:pt x="84" y="64"/>
                    </a:lnTo>
                    <a:lnTo>
                      <a:pt x="80"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sp>
            <p:nvSpPr>
              <p:cNvPr id="16" name="Freeform 244">
                <a:extLst>
                  <a:ext uri="{FF2B5EF4-FFF2-40B4-BE49-F238E27FC236}">
                    <a16:creationId xmlns:a16="http://schemas.microsoft.com/office/drawing/2014/main" id="{8B258F44-F939-AC26-AB6F-814435BCBD37}"/>
                  </a:ext>
                </a:extLst>
              </p:cNvPr>
              <p:cNvSpPr/>
              <p:nvPr/>
            </p:nvSpPr>
            <p:spPr bwMode="auto">
              <a:xfrm>
                <a:off x="5902326" y="488950"/>
                <a:ext cx="233363" cy="198438"/>
              </a:xfrm>
              <a:custGeom>
                <a:avLst/>
                <a:gdLst>
                  <a:gd name="T0" fmla="*/ 14 w 147"/>
                  <a:gd name="T1" fmla="*/ 77 h 125"/>
                  <a:gd name="T2" fmla="*/ 18 w 147"/>
                  <a:gd name="T3" fmla="*/ 85 h 125"/>
                  <a:gd name="T4" fmla="*/ 25 w 147"/>
                  <a:gd name="T5" fmla="*/ 87 h 125"/>
                  <a:gd name="T6" fmla="*/ 37 w 147"/>
                  <a:gd name="T7" fmla="*/ 87 h 125"/>
                  <a:gd name="T8" fmla="*/ 35 w 147"/>
                  <a:gd name="T9" fmla="*/ 84 h 125"/>
                  <a:gd name="T10" fmla="*/ 35 w 147"/>
                  <a:gd name="T11" fmla="*/ 81 h 125"/>
                  <a:gd name="T12" fmla="*/ 40 w 147"/>
                  <a:gd name="T13" fmla="*/ 80 h 125"/>
                  <a:gd name="T14" fmla="*/ 41 w 147"/>
                  <a:gd name="T15" fmla="*/ 77 h 125"/>
                  <a:gd name="T16" fmla="*/ 44 w 147"/>
                  <a:gd name="T17" fmla="*/ 73 h 125"/>
                  <a:gd name="T18" fmla="*/ 48 w 147"/>
                  <a:gd name="T19" fmla="*/ 78 h 125"/>
                  <a:gd name="T20" fmla="*/ 51 w 147"/>
                  <a:gd name="T21" fmla="*/ 68 h 125"/>
                  <a:gd name="T22" fmla="*/ 59 w 147"/>
                  <a:gd name="T23" fmla="*/ 75 h 125"/>
                  <a:gd name="T24" fmla="*/ 60 w 147"/>
                  <a:gd name="T25" fmla="*/ 75 h 125"/>
                  <a:gd name="T26" fmla="*/ 62 w 147"/>
                  <a:gd name="T27" fmla="*/ 75 h 125"/>
                  <a:gd name="T28" fmla="*/ 67 w 147"/>
                  <a:gd name="T29" fmla="*/ 74 h 125"/>
                  <a:gd name="T30" fmla="*/ 66 w 147"/>
                  <a:gd name="T31" fmla="*/ 79 h 125"/>
                  <a:gd name="T32" fmla="*/ 76 w 147"/>
                  <a:gd name="T33" fmla="*/ 82 h 125"/>
                  <a:gd name="T34" fmla="*/ 83 w 147"/>
                  <a:gd name="T35" fmla="*/ 92 h 125"/>
                  <a:gd name="T36" fmla="*/ 91 w 147"/>
                  <a:gd name="T37" fmla="*/ 100 h 125"/>
                  <a:gd name="T38" fmla="*/ 101 w 147"/>
                  <a:gd name="T39" fmla="*/ 111 h 125"/>
                  <a:gd name="T40" fmla="*/ 106 w 147"/>
                  <a:gd name="T41" fmla="*/ 116 h 125"/>
                  <a:gd name="T42" fmla="*/ 113 w 147"/>
                  <a:gd name="T43" fmla="*/ 116 h 125"/>
                  <a:gd name="T44" fmla="*/ 124 w 147"/>
                  <a:gd name="T45" fmla="*/ 117 h 125"/>
                  <a:gd name="T46" fmla="*/ 134 w 147"/>
                  <a:gd name="T47" fmla="*/ 118 h 125"/>
                  <a:gd name="T48" fmla="*/ 141 w 147"/>
                  <a:gd name="T49" fmla="*/ 123 h 125"/>
                  <a:gd name="T50" fmla="*/ 145 w 147"/>
                  <a:gd name="T51" fmla="*/ 125 h 125"/>
                  <a:gd name="T52" fmla="*/ 145 w 147"/>
                  <a:gd name="T53" fmla="*/ 123 h 125"/>
                  <a:gd name="T54" fmla="*/ 145 w 147"/>
                  <a:gd name="T55" fmla="*/ 118 h 125"/>
                  <a:gd name="T56" fmla="*/ 131 w 147"/>
                  <a:gd name="T57" fmla="*/ 113 h 125"/>
                  <a:gd name="T58" fmla="*/ 127 w 147"/>
                  <a:gd name="T59" fmla="*/ 109 h 125"/>
                  <a:gd name="T60" fmla="*/ 127 w 147"/>
                  <a:gd name="T61" fmla="*/ 102 h 125"/>
                  <a:gd name="T62" fmla="*/ 125 w 147"/>
                  <a:gd name="T63" fmla="*/ 100 h 125"/>
                  <a:gd name="T64" fmla="*/ 119 w 147"/>
                  <a:gd name="T65" fmla="*/ 100 h 125"/>
                  <a:gd name="T66" fmla="*/ 113 w 147"/>
                  <a:gd name="T67" fmla="*/ 92 h 125"/>
                  <a:gd name="T68" fmla="*/ 107 w 147"/>
                  <a:gd name="T69" fmla="*/ 82 h 125"/>
                  <a:gd name="T70" fmla="*/ 101 w 147"/>
                  <a:gd name="T71" fmla="*/ 78 h 125"/>
                  <a:gd name="T72" fmla="*/ 94 w 147"/>
                  <a:gd name="T73" fmla="*/ 68 h 125"/>
                  <a:gd name="T74" fmla="*/ 99 w 147"/>
                  <a:gd name="T75" fmla="*/ 63 h 125"/>
                  <a:gd name="T76" fmla="*/ 105 w 147"/>
                  <a:gd name="T77" fmla="*/ 56 h 125"/>
                  <a:gd name="T78" fmla="*/ 98 w 147"/>
                  <a:gd name="T79" fmla="*/ 52 h 125"/>
                  <a:gd name="T80" fmla="*/ 85 w 147"/>
                  <a:gd name="T81" fmla="*/ 45 h 125"/>
                  <a:gd name="T82" fmla="*/ 73 w 147"/>
                  <a:gd name="T83" fmla="*/ 39 h 125"/>
                  <a:gd name="T84" fmla="*/ 74 w 147"/>
                  <a:gd name="T85" fmla="*/ 32 h 125"/>
                  <a:gd name="T86" fmla="*/ 66 w 147"/>
                  <a:gd name="T87" fmla="*/ 28 h 125"/>
                  <a:gd name="T88" fmla="*/ 60 w 147"/>
                  <a:gd name="T89" fmla="*/ 21 h 125"/>
                  <a:gd name="T90" fmla="*/ 55 w 147"/>
                  <a:gd name="T91" fmla="*/ 19 h 125"/>
                  <a:gd name="T92" fmla="*/ 45 w 147"/>
                  <a:gd name="T93" fmla="*/ 14 h 125"/>
                  <a:gd name="T94" fmla="*/ 28 w 147"/>
                  <a:gd name="T95" fmla="*/ 9 h 125"/>
                  <a:gd name="T96" fmla="*/ 22 w 147"/>
                  <a:gd name="T97" fmla="*/ 6 h 125"/>
                  <a:gd name="T98" fmla="*/ 13 w 147"/>
                  <a:gd name="T99" fmla="*/ 2 h 125"/>
                  <a:gd name="T100" fmla="*/ 1 w 147"/>
                  <a:gd name="T101" fmla="*/ 56 h 125"/>
                  <a:gd name="T102" fmla="*/ 1 w 147"/>
                  <a:gd name="T103" fmla="*/ 6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7" h="125">
                    <a:moveTo>
                      <a:pt x="11" y="74"/>
                    </a:moveTo>
                    <a:lnTo>
                      <a:pt x="11" y="77"/>
                    </a:lnTo>
                    <a:lnTo>
                      <a:pt x="14" y="77"/>
                    </a:lnTo>
                    <a:lnTo>
                      <a:pt x="17" y="80"/>
                    </a:lnTo>
                    <a:lnTo>
                      <a:pt x="18" y="85"/>
                    </a:lnTo>
                    <a:lnTo>
                      <a:pt x="18" y="85"/>
                    </a:lnTo>
                    <a:lnTo>
                      <a:pt x="23" y="86"/>
                    </a:lnTo>
                    <a:lnTo>
                      <a:pt x="25" y="88"/>
                    </a:lnTo>
                    <a:lnTo>
                      <a:pt x="25" y="87"/>
                    </a:lnTo>
                    <a:lnTo>
                      <a:pt x="30" y="87"/>
                    </a:lnTo>
                    <a:lnTo>
                      <a:pt x="33" y="87"/>
                    </a:lnTo>
                    <a:lnTo>
                      <a:pt x="37" y="87"/>
                    </a:lnTo>
                    <a:lnTo>
                      <a:pt x="38" y="87"/>
                    </a:lnTo>
                    <a:lnTo>
                      <a:pt x="36" y="86"/>
                    </a:lnTo>
                    <a:lnTo>
                      <a:pt x="35" y="84"/>
                    </a:lnTo>
                    <a:lnTo>
                      <a:pt x="32" y="84"/>
                    </a:lnTo>
                    <a:lnTo>
                      <a:pt x="28" y="75"/>
                    </a:lnTo>
                    <a:lnTo>
                      <a:pt x="35" y="81"/>
                    </a:lnTo>
                    <a:lnTo>
                      <a:pt x="38" y="80"/>
                    </a:lnTo>
                    <a:lnTo>
                      <a:pt x="39" y="82"/>
                    </a:lnTo>
                    <a:lnTo>
                      <a:pt x="40" y="80"/>
                    </a:lnTo>
                    <a:lnTo>
                      <a:pt x="41" y="79"/>
                    </a:lnTo>
                    <a:lnTo>
                      <a:pt x="41" y="78"/>
                    </a:lnTo>
                    <a:lnTo>
                      <a:pt x="41" y="77"/>
                    </a:lnTo>
                    <a:lnTo>
                      <a:pt x="39" y="74"/>
                    </a:lnTo>
                    <a:lnTo>
                      <a:pt x="39" y="71"/>
                    </a:lnTo>
                    <a:lnTo>
                      <a:pt x="44" y="73"/>
                    </a:lnTo>
                    <a:lnTo>
                      <a:pt x="45" y="74"/>
                    </a:lnTo>
                    <a:lnTo>
                      <a:pt x="47" y="77"/>
                    </a:lnTo>
                    <a:lnTo>
                      <a:pt x="48" y="78"/>
                    </a:lnTo>
                    <a:lnTo>
                      <a:pt x="46" y="72"/>
                    </a:lnTo>
                    <a:lnTo>
                      <a:pt x="50" y="74"/>
                    </a:lnTo>
                    <a:lnTo>
                      <a:pt x="51" y="68"/>
                    </a:lnTo>
                    <a:lnTo>
                      <a:pt x="54" y="72"/>
                    </a:lnTo>
                    <a:lnTo>
                      <a:pt x="58" y="73"/>
                    </a:lnTo>
                    <a:lnTo>
                      <a:pt x="59" y="75"/>
                    </a:lnTo>
                    <a:lnTo>
                      <a:pt x="60" y="75"/>
                    </a:lnTo>
                    <a:lnTo>
                      <a:pt x="60" y="75"/>
                    </a:lnTo>
                    <a:lnTo>
                      <a:pt x="60" y="75"/>
                    </a:lnTo>
                    <a:lnTo>
                      <a:pt x="60" y="75"/>
                    </a:lnTo>
                    <a:lnTo>
                      <a:pt x="62" y="75"/>
                    </a:lnTo>
                    <a:lnTo>
                      <a:pt x="62" y="75"/>
                    </a:lnTo>
                    <a:lnTo>
                      <a:pt x="66" y="72"/>
                    </a:lnTo>
                    <a:lnTo>
                      <a:pt x="66" y="74"/>
                    </a:lnTo>
                    <a:lnTo>
                      <a:pt x="67" y="74"/>
                    </a:lnTo>
                    <a:lnTo>
                      <a:pt x="66" y="77"/>
                    </a:lnTo>
                    <a:lnTo>
                      <a:pt x="65" y="78"/>
                    </a:lnTo>
                    <a:lnTo>
                      <a:pt x="66" y="79"/>
                    </a:lnTo>
                    <a:lnTo>
                      <a:pt x="67" y="79"/>
                    </a:lnTo>
                    <a:lnTo>
                      <a:pt x="68" y="81"/>
                    </a:lnTo>
                    <a:lnTo>
                      <a:pt x="76" y="82"/>
                    </a:lnTo>
                    <a:lnTo>
                      <a:pt x="80" y="85"/>
                    </a:lnTo>
                    <a:lnTo>
                      <a:pt x="82" y="88"/>
                    </a:lnTo>
                    <a:lnTo>
                      <a:pt x="83" y="92"/>
                    </a:lnTo>
                    <a:lnTo>
                      <a:pt x="88" y="97"/>
                    </a:lnTo>
                    <a:lnTo>
                      <a:pt x="88" y="99"/>
                    </a:lnTo>
                    <a:lnTo>
                      <a:pt x="91" y="100"/>
                    </a:lnTo>
                    <a:lnTo>
                      <a:pt x="92" y="102"/>
                    </a:lnTo>
                    <a:lnTo>
                      <a:pt x="94" y="104"/>
                    </a:lnTo>
                    <a:lnTo>
                      <a:pt x="101" y="111"/>
                    </a:lnTo>
                    <a:lnTo>
                      <a:pt x="101" y="114"/>
                    </a:lnTo>
                    <a:lnTo>
                      <a:pt x="103" y="115"/>
                    </a:lnTo>
                    <a:lnTo>
                      <a:pt x="106" y="116"/>
                    </a:lnTo>
                    <a:lnTo>
                      <a:pt x="109" y="116"/>
                    </a:lnTo>
                    <a:lnTo>
                      <a:pt x="111" y="116"/>
                    </a:lnTo>
                    <a:lnTo>
                      <a:pt x="113" y="116"/>
                    </a:lnTo>
                    <a:lnTo>
                      <a:pt x="118" y="116"/>
                    </a:lnTo>
                    <a:lnTo>
                      <a:pt x="120" y="117"/>
                    </a:lnTo>
                    <a:lnTo>
                      <a:pt x="124" y="117"/>
                    </a:lnTo>
                    <a:lnTo>
                      <a:pt x="128" y="118"/>
                    </a:lnTo>
                    <a:lnTo>
                      <a:pt x="131" y="120"/>
                    </a:lnTo>
                    <a:lnTo>
                      <a:pt x="134" y="118"/>
                    </a:lnTo>
                    <a:lnTo>
                      <a:pt x="136" y="121"/>
                    </a:lnTo>
                    <a:lnTo>
                      <a:pt x="140" y="121"/>
                    </a:lnTo>
                    <a:lnTo>
                      <a:pt x="141" y="123"/>
                    </a:lnTo>
                    <a:lnTo>
                      <a:pt x="140" y="123"/>
                    </a:lnTo>
                    <a:lnTo>
                      <a:pt x="141" y="123"/>
                    </a:lnTo>
                    <a:lnTo>
                      <a:pt x="145" y="125"/>
                    </a:lnTo>
                    <a:lnTo>
                      <a:pt x="147" y="124"/>
                    </a:lnTo>
                    <a:lnTo>
                      <a:pt x="147" y="124"/>
                    </a:lnTo>
                    <a:lnTo>
                      <a:pt x="145" y="123"/>
                    </a:lnTo>
                    <a:lnTo>
                      <a:pt x="142" y="123"/>
                    </a:lnTo>
                    <a:lnTo>
                      <a:pt x="142" y="120"/>
                    </a:lnTo>
                    <a:lnTo>
                      <a:pt x="145" y="118"/>
                    </a:lnTo>
                    <a:lnTo>
                      <a:pt x="139" y="117"/>
                    </a:lnTo>
                    <a:lnTo>
                      <a:pt x="134" y="115"/>
                    </a:lnTo>
                    <a:lnTo>
                      <a:pt x="131" y="113"/>
                    </a:lnTo>
                    <a:lnTo>
                      <a:pt x="135" y="110"/>
                    </a:lnTo>
                    <a:lnTo>
                      <a:pt x="133" y="110"/>
                    </a:lnTo>
                    <a:lnTo>
                      <a:pt x="127" y="109"/>
                    </a:lnTo>
                    <a:lnTo>
                      <a:pt x="125" y="107"/>
                    </a:lnTo>
                    <a:lnTo>
                      <a:pt x="125" y="103"/>
                    </a:lnTo>
                    <a:lnTo>
                      <a:pt x="127" y="102"/>
                    </a:lnTo>
                    <a:lnTo>
                      <a:pt x="127" y="101"/>
                    </a:lnTo>
                    <a:lnTo>
                      <a:pt x="126" y="100"/>
                    </a:lnTo>
                    <a:lnTo>
                      <a:pt x="125" y="100"/>
                    </a:lnTo>
                    <a:lnTo>
                      <a:pt x="124" y="101"/>
                    </a:lnTo>
                    <a:lnTo>
                      <a:pt x="121" y="100"/>
                    </a:lnTo>
                    <a:lnTo>
                      <a:pt x="119" y="100"/>
                    </a:lnTo>
                    <a:lnTo>
                      <a:pt x="116" y="96"/>
                    </a:lnTo>
                    <a:lnTo>
                      <a:pt x="116" y="93"/>
                    </a:lnTo>
                    <a:lnTo>
                      <a:pt x="113" y="92"/>
                    </a:lnTo>
                    <a:lnTo>
                      <a:pt x="110" y="85"/>
                    </a:lnTo>
                    <a:lnTo>
                      <a:pt x="109" y="85"/>
                    </a:lnTo>
                    <a:lnTo>
                      <a:pt x="107" y="82"/>
                    </a:lnTo>
                    <a:lnTo>
                      <a:pt x="105" y="82"/>
                    </a:lnTo>
                    <a:lnTo>
                      <a:pt x="103" y="81"/>
                    </a:lnTo>
                    <a:lnTo>
                      <a:pt x="101" y="78"/>
                    </a:lnTo>
                    <a:lnTo>
                      <a:pt x="97" y="74"/>
                    </a:lnTo>
                    <a:lnTo>
                      <a:pt x="96" y="71"/>
                    </a:lnTo>
                    <a:lnTo>
                      <a:pt x="94" y="68"/>
                    </a:lnTo>
                    <a:lnTo>
                      <a:pt x="92" y="65"/>
                    </a:lnTo>
                    <a:lnTo>
                      <a:pt x="92" y="63"/>
                    </a:lnTo>
                    <a:lnTo>
                      <a:pt x="99" y="63"/>
                    </a:lnTo>
                    <a:lnTo>
                      <a:pt x="105" y="60"/>
                    </a:lnTo>
                    <a:lnTo>
                      <a:pt x="106" y="58"/>
                    </a:lnTo>
                    <a:lnTo>
                      <a:pt x="105" y="56"/>
                    </a:lnTo>
                    <a:lnTo>
                      <a:pt x="102" y="52"/>
                    </a:lnTo>
                    <a:lnTo>
                      <a:pt x="99" y="51"/>
                    </a:lnTo>
                    <a:lnTo>
                      <a:pt x="98" y="52"/>
                    </a:lnTo>
                    <a:lnTo>
                      <a:pt x="94" y="51"/>
                    </a:lnTo>
                    <a:lnTo>
                      <a:pt x="88" y="48"/>
                    </a:lnTo>
                    <a:lnTo>
                      <a:pt x="85" y="45"/>
                    </a:lnTo>
                    <a:lnTo>
                      <a:pt x="83" y="46"/>
                    </a:lnTo>
                    <a:lnTo>
                      <a:pt x="74" y="43"/>
                    </a:lnTo>
                    <a:lnTo>
                      <a:pt x="73" y="39"/>
                    </a:lnTo>
                    <a:lnTo>
                      <a:pt x="75" y="36"/>
                    </a:lnTo>
                    <a:lnTo>
                      <a:pt x="75" y="34"/>
                    </a:lnTo>
                    <a:lnTo>
                      <a:pt x="74" y="32"/>
                    </a:lnTo>
                    <a:lnTo>
                      <a:pt x="69" y="27"/>
                    </a:lnTo>
                    <a:lnTo>
                      <a:pt x="68" y="27"/>
                    </a:lnTo>
                    <a:lnTo>
                      <a:pt x="66" y="28"/>
                    </a:lnTo>
                    <a:lnTo>
                      <a:pt x="63" y="24"/>
                    </a:lnTo>
                    <a:lnTo>
                      <a:pt x="61" y="23"/>
                    </a:lnTo>
                    <a:lnTo>
                      <a:pt x="60" y="21"/>
                    </a:lnTo>
                    <a:lnTo>
                      <a:pt x="58" y="21"/>
                    </a:lnTo>
                    <a:lnTo>
                      <a:pt x="55" y="19"/>
                    </a:lnTo>
                    <a:lnTo>
                      <a:pt x="55" y="19"/>
                    </a:lnTo>
                    <a:lnTo>
                      <a:pt x="52" y="17"/>
                    </a:lnTo>
                    <a:lnTo>
                      <a:pt x="48" y="17"/>
                    </a:lnTo>
                    <a:lnTo>
                      <a:pt x="45" y="14"/>
                    </a:lnTo>
                    <a:lnTo>
                      <a:pt x="41" y="14"/>
                    </a:lnTo>
                    <a:lnTo>
                      <a:pt x="36" y="10"/>
                    </a:lnTo>
                    <a:lnTo>
                      <a:pt x="28" y="9"/>
                    </a:lnTo>
                    <a:lnTo>
                      <a:pt x="23" y="8"/>
                    </a:lnTo>
                    <a:lnTo>
                      <a:pt x="22" y="6"/>
                    </a:lnTo>
                    <a:lnTo>
                      <a:pt x="22" y="6"/>
                    </a:lnTo>
                    <a:lnTo>
                      <a:pt x="21" y="7"/>
                    </a:lnTo>
                    <a:lnTo>
                      <a:pt x="14" y="3"/>
                    </a:lnTo>
                    <a:lnTo>
                      <a:pt x="13" y="2"/>
                    </a:lnTo>
                    <a:lnTo>
                      <a:pt x="4" y="0"/>
                    </a:lnTo>
                    <a:lnTo>
                      <a:pt x="3" y="0"/>
                    </a:lnTo>
                    <a:lnTo>
                      <a:pt x="1" y="56"/>
                    </a:lnTo>
                    <a:lnTo>
                      <a:pt x="0" y="60"/>
                    </a:lnTo>
                    <a:lnTo>
                      <a:pt x="0" y="62"/>
                    </a:lnTo>
                    <a:lnTo>
                      <a:pt x="1" y="63"/>
                    </a:lnTo>
                    <a:lnTo>
                      <a:pt x="1" y="68"/>
                    </a:lnTo>
                    <a:lnTo>
                      <a:pt x="11" y="7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ct val="0"/>
                  </a:spcBef>
                  <a:spcAft>
                    <a:spcPct val="0"/>
                  </a:spcAft>
                  <a:buClrTx/>
                  <a:buSzTx/>
                  <a:buFontTx/>
                  <a:buNone/>
                  <a:defRPr/>
                </a:pPr>
                <a:endParaRPr kumimoji="0" lang="en-GB" sz="1800" b="0" i="0" u="none" strike="noStrike" kern="1200" cap="none" spc="0" normalizeH="0" baseline="0" noProof="0">
                  <a:ln>
                    <a:noFill/>
                  </a:ln>
                  <a:solidFill>
                    <a:srgbClr val="000000"/>
                  </a:solidFill>
                  <a:effectLst/>
                  <a:uLnTx/>
                  <a:uFillTx/>
                  <a:latin typeface="Calibri"/>
                  <a:cs typeface="Arial"/>
                </a:endParaRPr>
              </a:p>
            </p:txBody>
          </p:sp>
        </p:grpSp>
      </p:grpSp>
    </p:spTree>
    <p:extLst>
      <p:ext uri="{BB962C8B-B14F-4D97-AF65-F5344CB8AC3E}">
        <p14:creationId xmlns:p14="http://schemas.microsoft.com/office/powerpoint/2010/main" val="2848529894"/>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8407430-FA1B-49D2-9D0E-400FAF08409C}"/>
              </a:ext>
            </a:extLst>
          </p:cNvPr>
          <p:cNvSpPr>
            <a:spLocks noGrp="1"/>
          </p:cNvSpPr>
          <p:nvPr>
            <p:ph type="body" sz="quarter" idx="13"/>
          </p:nvPr>
        </p:nvSpPr>
        <p:spPr/>
        <p:txBody>
          <a:bodyPr/>
          <a:lstStyle/>
          <a:p>
            <a:r>
              <a:rPr lang="en-IN">
                <a:solidFill>
                  <a:schemeClr val="accent1"/>
                </a:solidFill>
              </a:rPr>
              <a:t>Locations &amp; Subsidiaries</a:t>
            </a:r>
          </a:p>
        </p:txBody>
      </p:sp>
      <p:graphicFrame>
        <p:nvGraphicFramePr>
          <p:cNvPr id="3" name="Table 2">
            <a:extLst>
              <a:ext uri="{FF2B5EF4-FFF2-40B4-BE49-F238E27FC236}">
                <a16:creationId xmlns:a16="http://schemas.microsoft.com/office/drawing/2014/main" id="{BA3952D6-12B7-9275-C459-ED1C392CE230}"/>
              </a:ext>
            </a:extLst>
          </p:cNvPr>
          <p:cNvGraphicFramePr/>
          <p:nvPr>
            <p:extLst>
              <p:ext uri="{D42A27DB-BD31-4B8C-83A1-F6EECF244321}">
                <p14:modId xmlns:p14="http://schemas.microsoft.com/office/powerpoint/2010/main" val="2051316399"/>
              </p:ext>
            </p:extLst>
          </p:nvPr>
        </p:nvGraphicFramePr>
        <p:xfrm>
          <a:off x="465443" y="736308"/>
          <a:ext cx="10608957" cy="5241838"/>
        </p:xfrm>
        <a:graphic>
          <a:graphicData uri="http://schemas.openxmlformats.org/drawingml/2006/table">
            <a:tbl>
              <a:tblPr firstRow="1">
                <a:tableStyleId>{9DCAF9ED-07DC-4A11-8D7F-57B35C25682E}</a:tableStyleId>
              </a:tblPr>
              <a:tblGrid>
                <a:gridCol w="5153025">
                  <a:extLst>
                    <a:ext uri="{9D8B030D-6E8A-4147-A177-3AD203B41FA5}">
                      <a16:colId xmlns:a16="http://schemas.microsoft.com/office/drawing/2014/main" val="3370542122"/>
                    </a:ext>
                  </a:extLst>
                </a:gridCol>
                <a:gridCol w="5455932">
                  <a:extLst>
                    <a:ext uri="{9D8B030D-6E8A-4147-A177-3AD203B41FA5}">
                      <a16:colId xmlns:a16="http://schemas.microsoft.com/office/drawing/2014/main" val="1595811326"/>
                    </a:ext>
                  </a:extLst>
                </a:gridCol>
              </a:tblGrid>
              <a:tr h="761358">
                <a:tc gridSpan="2">
                  <a:txBody>
                    <a:bodyPr/>
                    <a:lstStyle/>
                    <a:p>
                      <a:pPr algn="l"/>
                      <a:endParaRPr lang="en-IN" sz="1300">
                        <a:solidFill>
                          <a:schemeClr val="bg1"/>
                        </a:solidFill>
                      </a:endParaRPr>
                    </a:p>
                  </a:txBody>
                  <a:tcPr marR="182880">
                    <a:lnL>
                      <a:noFill/>
                    </a:lnL>
                    <a:lnR>
                      <a:noFill/>
                    </a:lnR>
                    <a:lnT w="12700" cmpd="sng">
                      <a:noFill/>
                    </a:lnT>
                    <a:lnB w="12700" cmpd="sng">
                      <a:noFill/>
                    </a:lnB>
                    <a:lnTlToBr w="12700" cmpd="sng">
                      <a:noFill/>
                      <a:prstDash val="solid"/>
                    </a:lnTlToBr>
                    <a:lnBlToTr w="12700" cmpd="sng">
                      <a:noFill/>
                      <a:prstDash val="solid"/>
                    </a:lnBlToTr>
                    <a:solidFill>
                      <a:schemeClr val="bg1"/>
                    </a:solidFill>
                  </a:tcPr>
                </a:tc>
                <a:tc hMerge="1">
                  <a:txBody>
                    <a:bodyPr/>
                    <a:lstStyle/>
                    <a:p>
                      <a:pPr algn="l"/>
                      <a:endParaRPr lang="en-IN" sz="1300">
                        <a:solidFill>
                          <a:schemeClr val="bg1"/>
                        </a:solidFill>
                      </a:endParaRPr>
                    </a:p>
                  </a:txBody>
                  <a:tcPr marR="182880">
                    <a:lnL>
                      <a:noFill/>
                    </a:lnL>
                    <a:lnR>
                      <a:noFill/>
                    </a:lnR>
                    <a:lnT w="12700" cmpd="sng">
                      <a:noFill/>
                    </a:lnT>
                    <a:lnB w="12700" cmpd="sng">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263680179"/>
                  </a:ext>
                </a:extLst>
              </a:tr>
              <a:tr h="798560">
                <a:tc>
                  <a:txBody>
                    <a:bodyPr/>
                    <a:lstStyle/>
                    <a:p>
                      <a:pPr algn="l"/>
                      <a:r>
                        <a:rPr lang="en-IN" sz="1300">
                          <a:solidFill>
                            <a:schemeClr val="tx2"/>
                          </a:solidFill>
                        </a:rPr>
                        <a:t>Lhoist North America of Canada, Inc. 20303 – 102B Avenue, Langley, British Columbia, Canada, Zip Code: V1M 3H1</a:t>
                      </a:r>
                    </a:p>
                  </a:txBody>
                  <a:tcPr marR="182880">
                    <a:lnL>
                      <a:noFill/>
                    </a:lnL>
                    <a:lnR>
                      <a:noFill/>
                    </a:lnR>
                    <a:lnT w="12700" cmpd="sng">
                      <a:noFill/>
                    </a:lnT>
                    <a:lnB w="12700" cmpd="sng">
                      <a:noFill/>
                    </a:lnB>
                    <a:lnTlToBr w="12700" cmpd="sng">
                      <a:noFill/>
                      <a:prstDash val="solid"/>
                    </a:lnTlToBr>
                    <a:lnBlToTr w="12700" cmpd="sng">
                      <a:noFill/>
                      <a:prstDash val="solid"/>
                    </a:lnBlToTr>
                  </a:tcPr>
                </a:tc>
                <a:tc>
                  <a:txBody>
                    <a:bodyPr/>
                    <a:lstStyle/>
                    <a:p>
                      <a:pPr algn="l"/>
                      <a:r>
                        <a:rPr lang="en-IN" sz="1300">
                          <a:solidFill>
                            <a:schemeClr val="tx2"/>
                          </a:solidFill>
                        </a:rPr>
                        <a:t>Rheinkalk GmbH Germany</a:t>
                      </a:r>
                    </a:p>
                  </a:txBody>
                  <a:tcPr marR="182880">
                    <a:lnL>
                      <a:noFill/>
                    </a:lnL>
                    <a:lnR>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4239577743"/>
                  </a:ext>
                </a:extLst>
              </a:tr>
              <a:tr h="0">
                <a:tc>
                  <a:txBody>
                    <a:bodyPr/>
                    <a:lstStyle/>
                    <a:p>
                      <a:pPr algn="l"/>
                      <a:r>
                        <a:rPr lang="en-IN" sz="1300">
                          <a:solidFill>
                            <a:schemeClr val="tx2"/>
                          </a:solidFill>
                        </a:rPr>
                        <a:t>Rheinkalk Hagen-Halden GmbH &amp; Co KG Dolomitstrasse 10, Hagen, Nordrhein-Westfalen, Germany, Zip Code: 58099</a:t>
                      </a:r>
                    </a:p>
                  </a:txBody>
                  <a:tcPr marR="182880">
                    <a:lnL>
                      <a:noFill/>
                    </a:lnL>
                    <a:lnR>
                      <a:noFill/>
                    </a:lnR>
                    <a:lnT w="12700" cmpd="sng">
                      <a:noFill/>
                    </a:lnT>
                    <a:lnB w="12700" cmpd="sng">
                      <a:noFill/>
                    </a:lnB>
                    <a:lnTlToBr w="12700" cmpd="sng">
                      <a:noFill/>
                      <a:prstDash val="solid"/>
                    </a:lnTlToBr>
                    <a:lnBlToTr w="12700" cmpd="sng">
                      <a:noFill/>
                      <a:prstDash val="solid"/>
                    </a:lnBlToTr>
                  </a:tcPr>
                </a:tc>
                <a:tc>
                  <a:txBody>
                    <a:bodyPr/>
                    <a:lstStyle/>
                    <a:p>
                      <a:pPr algn="l"/>
                      <a:endParaRPr lang="en-IN" sz="1300">
                        <a:solidFill>
                          <a:schemeClr val="tx2"/>
                        </a:solidFill>
                      </a:endParaRPr>
                    </a:p>
                  </a:txBody>
                  <a:tcPr marR="182880">
                    <a:lnL>
                      <a:noFill/>
                    </a:lnL>
                    <a:lnR>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152807014"/>
                  </a:ext>
                </a:extLst>
              </a:tr>
              <a:tr h="798560">
                <a:tc>
                  <a:txBody>
                    <a:bodyPr/>
                    <a:lstStyle/>
                    <a:p>
                      <a:pPr algn="l"/>
                      <a:r>
                        <a:rPr lang="en-IN" sz="1300">
                          <a:solidFill>
                            <a:schemeClr val="tx2"/>
                          </a:solidFill>
                        </a:rPr>
                        <a:t>Vapenka Certovy schody AS Tman, 200, Tman, Czech Republic, Zip Code: 267 21</a:t>
                      </a:r>
                    </a:p>
                  </a:txBody>
                  <a:tcPr marR="182880">
                    <a:lnL>
                      <a:noFill/>
                    </a:lnL>
                    <a:lnR>
                      <a:noFill/>
                    </a:lnR>
                    <a:lnT w="12700" cmpd="sng">
                      <a:noFill/>
                    </a:lnT>
                    <a:lnB w="12700" cmpd="sng">
                      <a:noFill/>
                    </a:lnB>
                    <a:lnTlToBr w="12700" cmpd="sng">
                      <a:noFill/>
                      <a:prstDash val="solid"/>
                    </a:lnTlToBr>
                    <a:lnBlToTr w="12700" cmpd="sng">
                      <a:noFill/>
                      <a:prstDash val="solid"/>
                    </a:lnBlToTr>
                  </a:tcPr>
                </a:tc>
                <a:tc>
                  <a:txBody>
                    <a:bodyPr/>
                    <a:lstStyle/>
                    <a:p>
                      <a:pPr algn="l"/>
                      <a:endParaRPr lang="en-IN" sz="1300">
                        <a:solidFill>
                          <a:schemeClr val="tx2"/>
                        </a:solidFill>
                      </a:endParaRPr>
                    </a:p>
                  </a:txBody>
                  <a:tcPr marR="182880">
                    <a:lnL>
                      <a:noFill/>
                    </a:lnL>
                    <a:lnR>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4760904"/>
                  </a:ext>
                </a:extLst>
              </a:tr>
              <a:tr h="798560">
                <a:tc>
                  <a:txBody>
                    <a:bodyPr/>
                    <a:lstStyle/>
                    <a:p>
                      <a:pPr algn="l"/>
                      <a:r>
                        <a:rPr lang="en-IN" sz="1300">
                          <a:solidFill>
                            <a:schemeClr val="tx2"/>
                          </a:solidFill>
                        </a:rPr>
                        <a:t>Araguaia and Industria Mineracao Ltda. Hemvarnsgatan 15, Solna, Sweden, Zip Code: 171 54</a:t>
                      </a:r>
                    </a:p>
                  </a:txBody>
                  <a:tcPr marR="182880">
                    <a:lnL>
                      <a:noFill/>
                    </a:lnL>
                    <a:lnR>
                      <a:noFill/>
                    </a:lnR>
                    <a:lnT w="12700" cmpd="sng">
                      <a:noFill/>
                    </a:lnT>
                    <a:lnB w="12700" cmpd="sng">
                      <a:noFill/>
                    </a:lnB>
                    <a:lnTlToBr w="12700" cmpd="sng">
                      <a:noFill/>
                      <a:prstDash val="solid"/>
                    </a:lnTlToBr>
                    <a:lnBlToTr w="12700" cmpd="sng">
                      <a:noFill/>
                      <a:prstDash val="solid"/>
                    </a:lnBlToTr>
                  </a:tcPr>
                </a:tc>
                <a:tc>
                  <a:txBody>
                    <a:bodyPr/>
                    <a:lstStyle/>
                    <a:p>
                      <a:pPr algn="l"/>
                      <a:endParaRPr lang="en-IN" sz="1300">
                        <a:solidFill>
                          <a:schemeClr val="tx2"/>
                        </a:solidFill>
                      </a:endParaRPr>
                    </a:p>
                  </a:txBody>
                  <a:tcPr marR="182880">
                    <a:lnL>
                      <a:noFill/>
                    </a:lnL>
                    <a:lnR>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90167140"/>
                  </a:ext>
                </a:extLst>
              </a:tr>
              <a:tr h="798560">
                <a:tc>
                  <a:txBody>
                    <a:bodyPr/>
                    <a:lstStyle/>
                    <a:p>
                      <a:pPr algn="l"/>
                      <a:r>
                        <a:rPr lang="en-IN" sz="1300">
                          <a:solidFill>
                            <a:schemeClr val="tx2"/>
                          </a:solidFill>
                        </a:rPr>
                        <a:t>Lhoist UK Limited United Kingdom</a:t>
                      </a:r>
                    </a:p>
                  </a:txBody>
                  <a:tcPr marR="182880">
                    <a:lnL>
                      <a:noFill/>
                    </a:lnL>
                    <a:lnR>
                      <a:noFill/>
                    </a:lnR>
                    <a:lnT w="12700" cmpd="sng">
                      <a:noFill/>
                    </a:lnT>
                    <a:lnB w="12700" cmpd="sng">
                      <a:noFill/>
                    </a:lnB>
                    <a:lnTlToBr w="12700" cmpd="sng">
                      <a:noFill/>
                      <a:prstDash val="solid"/>
                    </a:lnTlToBr>
                    <a:lnBlToTr w="12700" cmpd="sng">
                      <a:noFill/>
                      <a:prstDash val="solid"/>
                    </a:lnBlToTr>
                  </a:tcPr>
                </a:tc>
                <a:tc>
                  <a:txBody>
                    <a:bodyPr/>
                    <a:lstStyle/>
                    <a:p>
                      <a:pPr algn="l"/>
                      <a:endParaRPr lang="en-IN" sz="1300">
                        <a:solidFill>
                          <a:schemeClr val="tx2"/>
                        </a:solidFill>
                      </a:endParaRPr>
                    </a:p>
                  </a:txBody>
                  <a:tcPr marR="182880">
                    <a:lnL>
                      <a:noFill/>
                    </a:lnL>
                    <a:lnR>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039538414"/>
                  </a:ext>
                </a:extLst>
              </a:tr>
              <a:tr h="798560">
                <a:tc>
                  <a:txBody>
                    <a:bodyPr/>
                    <a:lstStyle/>
                    <a:p>
                      <a:pPr algn="l"/>
                      <a:endParaRPr lang="en-IN" sz="1300">
                        <a:solidFill>
                          <a:schemeClr val="tx2"/>
                        </a:solidFill>
                      </a:endParaRPr>
                    </a:p>
                  </a:txBody>
                  <a:tcPr marR="182880">
                    <a:lnL>
                      <a:noFill/>
                    </a:lnL>
                    <a:lnR>
                      <a:noFill/>
                    </a:lnR>
                    <a:lnT w="12700" cmpd="sng">
                      <a:noFill/>
                    </a:lnT>
                    <a:lnB w="12700" cmpd="sng">
                      <a:noFill/>
                    </a:lnB>
                    <a:lnTlToBr w="12700" cmpd="sng">
                      <a:noFill/>
                      <a:prstDash val="solid"/>
                    </a:lnTlToBr>
                    <a:lnBlToTr w="12700" cmpd="sng">
                      <a:noFill/>
                      <a:prstDash val="solid"/>
                    </a:lnBlToTr>
                  </a:tcPr>
                </a:tc>
                <a:tc>
                  <a:txBody>
                    <a:bodyPr/>
                    <a:lstStyle/>
                    <a:p>
                      <a:pPr algn="l"/>
                      <a:endParaRPr lang="en-IN" sz="1300">
                        <a:solidFill>
                          <a:schemeClr val="tx2"/>
                        </a:solidFill>
                      </a:endParaRPr>
                    </a:p>
                  </a:txBody>
                  <a:tcPr marR="182880">
                    <a:lnL>
                      <a:noFill/>
                    </a:lnL>
                    <a:lnR>
                      <a:noFill/>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144259970"/>
                  </a:ext>
                </a:extLst>
              </a:tr>
            </a:tbl>
          </a:graphicData>
        </a:graphic>
      </p:graphicFrame>
      <p:pic>
        <p:nvPicPr>
          <p:cNvPr id="4" name="Picture 3">
            <a:extLst>
              <a:ext uri="{FF2B5EF4-FFF2-40B4-BE49-F238E27FC236}">
                <a16:creationId xmlns:a16="http://schemas.microsoft.com/office/drawing/2014/main" id="{4477438F-04A8-EBEA-671A-EB93753A0A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1990" y="798208"/>
            <a:ext cx="410401" cy="432000"/>
          </a:xfrm>
          <a:prstGeom prst="rect">
            <a:avLst/>
          </a:prstGeom>
        </p:spPr>
      </p:pic>
      <p:sp>
        <p:nvSpPr>
          <p:cNvPr id="6" name="TextBox 5">
            <a:extLst>
              <a:ext uri="{FF2B5EF4-FFF2-40B4-BE49-F238E27FC236}">
                <a16:creationId xmlns:a16="http://schemas.microsoft.com/office/drawing/2014/main" id="{32A633DF-6660-3D48-EDF0-2CC82BCA82CE}"/>
              </a:ext>
            </a:extLst>
          </p:cNvPr>
          <p:cNvSpPr txBox="1"/>
          <p:nvPr/>
        </p:nvSpPr>
        <p:spPr>
          <a:xfrm>
            <a:off x="1576790" y="6328960"/>
            <a:ext cx="3192158" cy="261610"/>
          </a:xfrm>
          <a:prstGeom prst="rect">
            <a:avLst/>
          </a:prstGeom>
        </p:spPr>
        <p:txBody>
          <a:bodyPr wrap="square" rtlCol="0">
            <a:spAutoFit/>
          </a:bodyPr>
          <a:lstStyle/>
          <a:p>
            <a:pPr marR="0" algn="l" defTabSz="914400" rtl="0" eaLnBrk="0" fontAlgn="base" latinLnBrk="0" hangingPunct="0">
              <a:spcAft>
                <a:spcPct val="0"/>
              </a:spcAft>
              <a:buClr>
                <a:schemeClr val="accent5"/>
              </a:buClr>
              <a:buSzPct val="115000"/>
            </a:pPr>
            <a:r>
              <a:rPr lang="en-US" sz="1100">
                <a:solidFill>
                  <a:schemeClr val="tx1">
                    <a:lumMod val="65000"/>
                    <a:lumOff val="35000"/>
                  </a:schemeClr>
                </a:solidFill>
                <a:latin typeface="+mj-lt"/>
                <a:cs typeface="Rubik Light" panose="02000604000000020004" pitchFamily="2" charset="-79"/>
              </a:rPr>
              <a:t> </a:t>
            </a:r>
            <a:r>
              <a:rPr lang="en-US" sz="1100">
                <a:latin typeface="+mj-lt"/>
                <a:cs typeface="Rubik Light" panose="02000604000000020004" pitchFamily="2" charset="-79"/>
              </a:rPr>
              <a:t>for full list of locations &amp; subsidiaries</a:t>
            </a:r>
          </a:p>
        </p:txBody>
      </p:sp>
      <p:sp>
        <p:nvSpPr>
          <p:cNvPr id="7" name="TextBox 6">
            <a:extLst>
              <a:ext uri="{FF2B5EF4-FFF2-40B4-BE49-F238E27FC236}">
                <a16:creationId xmlns:a16="http://schemas.microsoft.com/office/drawing/2014/main" id="{F236781D-4C45-29F4-AA52-87F5BF06566C}"/>
              </a:ext>
            </a:extLst>
          </p:cNvPr>
          <p:cNvSpPr txBox="1"/>
          <p:nvPr/>
        </p:nvSpPr>
        <p:spPr>
          <a:xfrm>
            <a:off x="1282535" y="800975"/>
            <a:ext cx="2706369" cy="276999"/>
          </a:xfrm>
          <a:prstGeom prst="rect">
            <a:avLst/>
          </a:prstGeom>
          <a:noFill/>
        </p:spPr>
        <p:txBody>
          <a:bodyPr wrap="square">
            <a:spAutoFit/>
          </a:bodyPr>
          <a:lstStyle/>
          <a:p>
            <a:r>
              <a:rPr lang="en-IN" sz="1200" b="1">
                <a:solidFill>
                  <a:srgbClr val="000000"/>
                </a:solidFill>
                <a:latin typeface="Calibri (Body)"/>
              </a:rPr>
              <a:t>Key locations &amp; Subsidiaries</a:t>
            </a:r>
          </a:p>
        </p:txBody>
      </p:sp>
      <p:sp>
        <p:nvSpPr>
          <p:cNvPr id="5" name="Text Placeholder 5">
            <a:extLst>
              <a:ext uri="{FF2B5EF4-FFF2-40B4-BE49-F238E27FC236}">
                <a16:creationId xmlns:a16="http://schemas.microsoft.com/office/drawing/2014/main" id="{E78C0A64-ADF6-10B6-EDF5-91712480A45B}"/>
              </a:ext>
            </a:extLst>
          </p:cNvPr>
          <p:cNvSpPr txBox="1"/>
          <p:nvPr/>
        </p:nvSpPr>
        <p:spPr>
          <a:xfrm>
            <a:off x="251417" y="6344349"/>
            <a:ext cx="11232000" cy="246221"/>
          </a:xfrm>
          <a:prstGeom prst="rect">
            <a:avLst/>
          </a:prstGeom>
        </p:spPr>
        <p:txBody>
          <a:bodyPr/>
          <a:lstStyle>
            <a:lvl1pPr marL="228600" indent="-228600" algn="l" defTabSz="914400" rtl="0" eaLnBrk="1" latinLnBrk="0" hangingPunct="1">
              <a:lnSpc>
                <a:spcPct val="90000"/>
              </a:lnSpc>
              <a:spcBef>
                <a:spcPts val="1000"/>
              </a:spcBef>
              <a:buFont typeface="Arial"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sz="1800" kern="1200">
                <a:solidFill>
                  <a:schemeClr val="tx1"/>
                </a:solidFill>
                <a:latin typeface="+mn-lt"/>
                <a:ea typeface="+mn-ea"/>
                <a:cs typeface="+mn-cs"/>
              </a:defRPr>
            </a:lvl9pPr>
          </a:lstStyle>
          <a:p>
            <a:pPr marL="0" indent="0">
              <a:buNone/>
            </a:pPr>
            <a:r>
              <a:rPr lang="en-US" sz="1000" u="sng">
                <a:latin typeface="Calibri" pitchFamily="34" charset="0"/>
                <a:cs typeface="Calibri" panose="020F0502020204030204" pitchFamily="34" charset="0"/>
                <a:hlinkClick r:id="rId3"/>
              </a:rPr>
              <a:t>Click here to view more</a:t>
            </a:r>
            <a:endParaRPr lang="en-IN" sz="1000" u="sng">
              <a:latin typeface="Calibri" pitchFamily="34" charset="0"/>
              <a:cs typeface="Calibri" panose="020F0502020204030204" pitchFamily="34" charset="0"/>
            </a:endParaRPr>
          </a:p>
        </p:txBody>
      </p:sp>
    </p:spTree>
    <p:extLst>
      <p:ext uri="{BB962C8B-B14F-4D97-AF65-F5344CB8AC3E}">
        <p14:creationId xmlns:p14="http://schemas.microsoft.com/office/powerpoint/2010/main" val="102134542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 Placeholder 17">
            <a:extLst>
              <a:ext uri="{FF2B5EF4-FFF2-40B4-BE49-F238E27FC236}">
                <a16:creationId xmlns:a16="http://schemas.microsoft.com/office/drawing/2014/main" id="{C45D086E-2CBB-4D4C-A8AA-3723C03BD902}"/>
              </a:ext>
            </a:extLst>
          </p:cNvPr>
          <p:cNvSpPr>
            <a:spLocks noGrp="1"/>
          </p:cNvSpPr>
          <p:nvPr>
            <p:ph type="body" sz="quarter" idx="13"/>
          </p:nvPr>
        </p:nvSpPr>
        <p:spPr/>
        <p:txBody>
          <a:bodyPr/>
          <a:lstStyle/>
          <a:p>
            <a:r>
              <a:rPr lang="en-IN"/>
              <a:t>Digital Strategy</a:t>
            </a:r>
          </a:p>
        </p:txBody>
      </p:sp>
      <p:sp>
        <p:nvSpPr>
          <p:cNvPr id="3" name="Text Placeholder 8">
            <a:extLst>
              <a:ext uri="{FF2B5EF4-FFF2-40B4-BE49-F238E27FC236}">
                <a16:creationId xmlns:a16="http://schemas.microsoft.com/office/drawing/2014/main" id="{B4CFB6C7-BE5C-5A03-B43C-4019BABBB642}"/>
              </a:ext>
            </a:extLst>
          </p:cNvPr>
          <p:cNvSpPr txBox="1"/>
          <p:nvPr/>
        </p:nvSpPr>
        <p:spPr>
          <a:xfrm>
            <a:off x="682051" y="3787451"/>
            <a:ext cx="10724381" cy="1103920"/>
          </a:xfrm>
          <a:prstGeom prst="rect">
            <a:avLst/>
          </a:prstGeom>
        </p:spPr>
        <p:txBody>
          <a:bodyPr/>
          <a:lstStyle>
            <a:lvl1pPr marL="342900" indent="-342900" algn="l" rtl="0" eaLnBrk="0" fontAlgn="base" hangingPunct="0">
              <a:spcBef>
                <a:spcPct val="20000"/>
              </a:spcBef>
              <a:spcAft>
                <a:spcPct val="0"/>
              </a:spcAft>
              <a:buFont typeface="Arial"/>
              <a:buChar char="•"/>
              <a:defRPr sz="3200" kern="1200">
                <a:solidFill>
                  <a:schemeClr val="tx1"/>
                </a:solidFill>
                <a:latin typeface="Arial"/>
                <a:ea typeface="+mn-ea"/>
                <a:cs typeface="+mn-cs"/>
              </a:defRPr>
            </a:lvl1pPr>
            <a:lvl2pPr marL="742950" indent="-285750" algn="l" rtl="0" eaLnBrk="0" fontAlgn="base" hangingPunct="0">
              <a:spcBef>
                <a:spcPct val="20000"/>
              </a:spcBef>
              <a:spcAft>
                <a:spcPct val="0"/>
              </a:spcAft>
              <a:buFont typeface="Arial"/>
              <a:buChar char="–"/>
              <a:defRPr sz="2800" kern="1200">
                <a:solidFill>
                  <a:schemeClr val="tx1"/>
                </a:solidFill>
                <a:latin typeface="Arial"/>
                <a:ea typeface="+mn-ea"/>
                <a:cs typeface="+mn-cs"/>
              </a:defRPr>
            </a:lvl2pPr>
            <a:lvl3pPr marL="1143000" indent="-228600" algn="l" rtl="0" eaLnBrk="0" fontAlgn="base" hangingPunct="0">
              <a:spcBef>
                <a:spcPct val="20000"/>
              </a:spcBef>
              <a:spcAft>
                <a:spcPct val="0"/>
              </a:spcAft>
              <a:buFont typeface="Arial"/>
              <a:buChar char="•"/>
              <a:defRPr sz="2400" kern="1200">
                <a:solidFill>
                  <a:schemeClr val="tx1"/>
                </a:solidFill>
                <a:latin typeface="Arial"/>
                <a:ea typeface="+mn-ea"/>
                <a:cs typeface="+mn-cs"/>
              </a:defRPr>
            </a:lvl3pPr>
            <a:lvl4pPr marL="16002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4pPr>
            <a:lvl5pPr marL="2057400" indent="-228600" algn="l" rtl="0" eaLnBrk="0" fontAlgn="base" hangingPunct="0">
              <a:spcBef>
                <a:spcPct val="20000"/>
              </a:spcBef>
              <a:spcAft>
                <a:spcPct val="0"/>
              </a:spcAft>
              <a:buFont typeface="Arial"/>
              <a:buChar char="»"/>
              <a:defRPr sz="2000" kern="1200">
                <a:solidFill>
                  <a:schemeClr val="tx1"/>
                </a:solidFill>
                <a:latin typeface="Arial"/>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ts val="5200"/>
              </a:lnSpc>
              <a:spcBef>
                <a:spcPct val="0"/>
              </a:spcBef>
              <a:buNone/>
            </a:pPr>
            <a:r>
              <a:rPr lang="en-GB" sz="4000" b="1">
                <a:solidFill>
                  <a:schemeClr val="bg1"/>
                </a:solidFill>
                <a:latin typeface="+mn-lt"/>
              </a:rPr>
              <a:t>Lhoist Group</a:t>
            </a:r>
          </a:p>
        </p:txBody>
      </p:sp>
    </p:spTree>
    <p:extLst>
      <p:ext uri="{BB962C8B-B14F-4D97-AF65-F5344CB8AC3E}">
        <p14:creationId xmlns:p14="http://schemas.microsoft.com/office/powerpoint/2010/main" val="2356757985"/>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20.12.14"/>
  <p:tag name="AS_TITLE" val="Aspose.Slides for .NET 4.0"/>
  <p:tag name="AS_VERSION" val="20.12"/>
</p:tagLst>
</file>

<file path=ppt/theme/theme1.xml><?xml version="1.0" encoding="utf-8"?>
<a:theme xmlns:a="http://schemas.openxmlformats.org/drawingml/2006/main" name="Covers">
  <a:themeElements>
    <a:clrScheme name="GD blue">
      <a:dk1>
        <a:srgbClr val="000000"/>
      </a:dk1>
      <a:lt1>
        <a:srgbClr val="FFFFFF"/>
      </a:lt1>
      <a:dk2>
        <a:srgbClr val="000000"/>
      </a:dk2>
      <a:lt2>
        <a:srgbClr val="F3F5F6"/>
      </a:lt2>
      <a:accent1>
        <a:srgbClr val="352354"/>
      </a:accent1>
      <a:accent2>
        <a:srgbClr val="325DA3"/>
      </a:accent2>
      <a:accent3>
        <a:srgbClr val="2E7DDB"/>
      </a:accent3>
      <a:accent4>
        <a:srgbClr val="2C95E6"/>
      </a:accent4>
      <a:accent5>
        <a:srgbClr val="36C3FF"/>
      </a:accent5>
      <a:accent6>
        <a:srgbClr val="B4E8FF"/>
      </a:accent6>
      <a:hlink>
        <a:srgbClr val="0034EC"/>
      </a:hlink>
      <a:folHlink>
        <a:srgbClr val="96ADFF"/>
      </a:folHlink>
    </a:clrScheme>
    <a:fontScheme name="GlobalData">
      <a:majorFont>
        <a:latin typeface="Calibri"/>
        <a:ea typeface="Arial"/>
        <a:cs typeface="Arial"/>
      </a:majorFont>
      <a:minorFont>
        <a:latin typeface="Calibri"/>
        <a:ea typeface="Aria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tandard templates">
  <a:themeElements>
    <a:clrScheme name="GD blue">
      <a:dk1>
        <a:srgbClr val="000000"/>
      </a:dk1>
      <a:lt1>
        <a:srgbClr val="FFFFFF"/>
      </a:lt1>
      <a:dk2>
        <a:srgbClr val="000000"/>
      </a:dk2>
      <a:lt2>
        <a:srgbClr val="F3F5F6"/>
      </a:lt2>
      <a:accent1>
        <a:srgbClr val="352354"/>
      </a:accent1>
      <a:accent2>
        <a:srgbClr val="325DA3"/>
      </a:accent2>
      <a:accent3>
        <a:srgbClr val="2E7DDB"/>
      </a:accent3>
      <a:accent4>
        <a:srgbClr val="2C95E6"/>
      </a:accent4>
      <a:accent5>
        <a:srgbClr val="36C3FF"/>
      </a:accent5>
      <a:accent6>
        <a:srgbClr val="B4E8FF"/>
      </a:accent6>
      <a:hlink>
        <a:srgbClr val="0034EC"/>
      </a:hlink>
      <a:folHlink>
        <a:srgbClr val="96ADFF"/>
      </a:folHlink>
    </a:clrScheme>
    <a:fontScheme name="GlobalData">
      <a:majorFont>
        <a:latin typeface="Calibri"/>
        <a:ea typeface="Arial"/>
        <a:cs typeface="Arial"/>
      </a:majorFont>
      <a:minorFont>
        <a:latin typeface="Calibri"/>
        <a:ea typeface="Arial"/>
        <a:cs typeface="Arial"/>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lumMod val="75000"/>
          </a:schemeClr>
        </a:solidFill>
        <a:ln>
          <a:noFill/>
        </a:ln>
      </a:spPr>
      <a:bodyPr rtlCol="0" anchor="ctr">
        <a:noAutofit/>
      </a:bodyPr>
      <a:lstStyle>
        <a:defPPr algn="ctr">
          <a:defRPr sz="1400" smtClean="0">
            <a:solidFill>
              <a:schemeClr val="tx1">
                <a:lumMod val="65000"/>
                <a:lumOff val="35000"/>
              </a:schemeClr>
            </a:solidFill>
          </a:defRPr>
        </a:defPPr>
      </a:lstStyle>
    </a:spDef>
    <a:txDef>
      <a:spPr/>
      <a:bodyPr wrap="square" rtlCol="0">
        <a:spAutoFit/>
      </a:bodyPr>
      <a:lstStyle>
        <a:defPPr marR="0" algn="l" defTabSz="914400" rtl="0" eaLnBrk="0" fontAlgn="base" latinLnBrk="0" hangingPunct="0">
          <a:spcAft>
            <a:spcPct val="0"/>
          </a:spcAft>
          <a:buClr>
            <a:schemeClr val="accent5"/>
          </a:buClr>
          <a:buSzPct val="115000"/>
          <a:tabLst/>
          <a:defRPr sz="1400" dirty="0" smtClean="0">
            <a:solidFill>
              <a:schemeClr val="tx1">
                <a:lumMod val="65000"/>
                <a:lumOff val="35000"/>
              </a:schemeClr>
            </a:solidFill>
            <a:latin typeface="+mj-lt"/>
            <a:cs typeface="Rubik Light" panose="02000604000000020004" pitchFamily="2" charset="-79"/>
          </a:defRPr>
        </a:defPPr>
      </a:lstStyle>
    </a:txDef>
  </a:objectDefaults>
  <a:extraClrSchemeLst/>
</a:theme>
</file>

<file path=ppt/theme/theme3.xml><?xml version="1.0" encoding="utf-8"?>
<a:theme xmlns:a="http://schemas.openxmlformats.org/drawingml/2006/main" name="6_Plain layout">
  <a:themeElements>
    <a:clrScheme name="GD blue">
      <a:dk1>
        <a:srgbClr val="231142"/>
      </a:dk1>
      <a:lt1>
        <a:srgbClr val="FFFFFF"/>
      </a:lt1>
      <a:dk2>
        <a:srgbClr val="231142"/>
      </a:dk2>
      <a:lt2>
        <a:srgbClr val="F3F5F6"/>
      </a:lt2>
      <a:accent1>
        <a:srgbClr val="352354"/>
      </a:accent1>
      <a:accent2>
        <a:srgbClr val="325DA3"/>
      </a:accent2>
      <a:accent3>
        <a:srgbClr val="2E7DDB"/>
      </a:accent3>
      <a:accent4>
        <a:srgbClr val="2C95E6"/>
      </a:accent4>
      <a:accent5>
        <a:srgbClr val="36C3FF"/>
      </a:accent5>
      <a:accent6>
        <a:srgbClr val="B4E8FF"/>
      </a:accent6>
      <a:hlink>
        <a:srgbClr val="0034EC"/>
      </a:hlink>
      <a:folHlink>
        <a:srgbClr val="96ADFF"/>
      </a:folHlink>
    </a:clrScheme>
    <a:fontScheme name="GlobalData">
      <a:majorFont>
        <a:latin typeface="Calibri"/>
        <a:ea typeface="Arial"/>
        <a:cs typeface="Arial"/>
      </a:majorFont>
      <a:minorFont>
        <a:latin typeface="Calibri"/>
        <a:ea typeface="Aria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Charts">
  <a:themeElements>
    <a:clrScheme name="GD blue">
      <a:dk1>
        <a:srgbClr val="231142"/>
      </a:dk1>
      <a:lt1>
        <a:srgbClr val="FFFFFF"/>
      </a:lt1>
      <a:dk2>
        <a:srgbClr val="231142"/>
      </a:dk2>
      <a:lt2>
        <a:srgbClr val="F3F5F6"/>
      </a:lt2>
      <a:accent1>
        <a:srgbClr val="352354"/>
      </a:accent1>
      <a:accent2>
        <a:srgbClr val="325DA3"/>
      </a:accent2>
      <a:accent3>
        <a:srgbClr val="2E7DDB"/>
      </a:accent3>
      <a:accent4>
        <a:srgbClr val="2C95E6"/>
      </a:accent4>
      <a:accent5>
        <a:srgbClr val="36C3FF"/>
      </a:accent5>
      <a:accent6>
        <a:srgbClr val="B4E8FF"/>
      </a:accent6>
      <a:hlink>
        <a:srgbClr val="0034EC"/>
      </a:hlink>
      <a:folHlink>
        <a:srgbClr val="96ADFF"/>
      </a:folHlink>
    </a:clrScheme>
    <a:fontScheme name="GlobalData">
      <a:majorFont>
        <a:latin typeface="Calibri"/>
        <a:ea typeface="Arial"/>
        <a:cs typeface="Arial"/>
      </a:majorFont>
      <a:minorFont>
        <a:latin typeface="Calibri"/>
        <a:ea typeface="Aria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Contact Us">
  <a:themeElements>
    <a:clrScheme name="GD blue">
      <a:dk1>
        <a:srgbClr val="231142"/>
      </a:dk1>
      <a:lt1>
        <a:srgbClr val="FFFFFF"/>
      </a:lt1>
      <a:dk2>
        <a:srgbClr val="231142"/>
      </a:dk2>
      <a:lt2>
        <a:srgbClr val="F3F5F6"/>
      </a:lt2>
      <a:accent1>
        <a:srgbClr val="352354"/>
      </a:accent1>
      <a:accent2>
        <a:srgbClr val="325DA3"/>
      </a:accent2>
      <a:accent3>
        <a:srgbClr val="2E7DDB"/>
      </a:accent3>
      <a:accent4>
        <a:srgbClr val="2C95E6"/>
      </a:accent4>
      <a:accent5>
        <a:srgbClr val="36C3FF"/>
      </a:accent5>
      <a:accent6>
        <a:srgbClr val="B4E8FF"/>
      </a:accent6>
      <a:hlink>
        <a:srgbClr val="0034EC"/>
      </a:hlink>
      <a:folHlink>
        <a:srgbClr val="96ADFF"/>
      </a:folHlink>
    </a:clrScheme>
    <a:fontScheme name="GlobalData">
      <a:majorFont>
        <a:latin typeface="Calibri"/>
        <a:ea typeface="Arial"/>
        <a:cs typeface="Arial"/>
      </a:majorFont>
      <a:minorFont>
        <a:latin typeface="Calibri"/>
        <a:ea typeface="Aria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Covers">
  <a:themeElements>
    <a:clrScheme name="GD blue">
      <a:dk1>
        <a:srgbClr val="000000"/>
      </a:dk1>
      <a:lt1>
        <a:srgbClr val="FFFFFF"/>
      </a:lt1>
      <a:dk2>
        <a:srgbClr val="000000"/>
      </a:dk2>
      <a:lt2>
        <a:srgbClr val="F3F5F6"/>
      </a:lt2>
      <a:accent1>
        <a:srgbClr val="352354"/>
      </a:accent1>
      <a:accent2>
        <a:srgbClr val="325DA3"/>
      </a:accent2>
      <a:accent3>
        <a:srgbClr val="2E7DDB"/>
      </a:accent3>
      <a:accent4>
        <a:srgbClr val="2C95E6"/>
      </a:accent4>
      <a:accent5>
        <a:srgbClr val="36C3FF"/>
      </a:accent5>
      <a:accent6>
        <a:srgbClr val="B4E8FF"/>
      </a:accent6>
      <a:hlink>
        <a:srgbClr val="0034EC"/>
      </a:hlink>
      <a:folHlink>
        <a:srgbClr val="96ADFF"/>
      </a:folHlink>
    </a:clrScheme>
    <a:fontScheme name="GlobalData">
      <a:majorFont>
        <a:latin typeface="Calibri"/>
        <a:ea typeface="Arial"/>
        <a:cs typeface="Arial"/>
      </a:majorFont>
      <a:minorFont>
        <a:latin typeface="Calibri"/>
        <a:ea typeface="Arial"/>
        <a:cs typeface="Arial"/>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TaxCatchAll xmlns="c0920aba-6f92-4348-a1f4-c5b5761cc839" xsi:nil="true"/>
    <lcf76f155ced4ddcb4097134ff3c332f xmlns="23b3150e-21b4-4e11-b511-7e945e2f5270">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D129E6A83B3234C936C6D85FE6AF210" ma:contentTypeVersion="12" ma:contentTypeDescription="Create a new document." ma:contentTypeScope="" ma:versionID="3e9cc2eb1cd6278603fefcc160ebd8f3">
  <xsd:schema xmlns:xsd="http://www.w3.org/2001/XMLSchema" xmlns:xs="http://www.w3.org/2001/XMLSchema" xmlns:p="http://schemas.microsoft.com/office/2006/metadata/properties" xmlns:ns2="23b3150e-21b4-4e11-b511-7e945e2f5270" xmlns:ns3="c0920aba-6f92-4348-a1f4-c5b5761cc839" targetNamespace="http://schemas.microsoft.com/office/2006/metadata/properties" ma:root="true" ma:fieldsID="eb26960db43ac71804b42ae2cf84a436" ns2:_="" ns3:_="">
    <xsd:import namespace="23b3150e-21b4-4e11-b511-7e945e2f5270"/>
    <xsd:import namespace="c0920aba-6f92-4348-a1f4-c5b5761cc839"/>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3:SharedWithUsers" minOccurs="0"/>
                <xsd:element ref="ns3:SharedWithDetail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3b3150e-21b4-4e11-b511-7e945e2f527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lcf76f155ced4ddcb4097134ff3c332f" ma:index="14" nillable="true" ma:taxonomy="true" ma:internalName="lcf76f155ced4ddcb4097134ff3c332f" ma:taxonomyFieldName="MediaServiceImageTags" ma:displayName="Image Tags" ma:readOnly="false" ma:fieldId="{5cf76f15-5ced-4ddc-b409-7134ff3c332f}" ma:taxonomyMulti="true" ma:sspId="aa8976df-9c6d-4c47-88b7-85635e50fb47" ma:termSetId="09814cd3-568e-fe90-9814-8d621ff8fb84" ma:anchorId="fba54fb3-c3e1-fe81-a776-ca4b69148c4d" ma:open="true" ma:isKeyword="false">
      <xsd:complexType>
        <xsd:sequence>
          <xsd:element ref="pc:Terms" minOccurs="0" maxOccurs="1"/>
        </xsd:sequence>
      </xsd:complex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SearchProperties" ma:index="19"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920aba-6f92-4348-a1f4-c5b5761cc839"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TaxCatchAll" ma:index="15" nillable="true" ma:displayName="Taxonomy Catch All Column" ma:hidden="true" ma:list="{585f72d7-f2f2-45b0-bed6-a02d9cc46fc4}" ma:internalName="TaxCatchAll" ma:showField="CatchAllData" ma:web="c0920aba-6f92-4348-a1f4-c5b5761cc83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9C21F6A-5004-49F4-8DA0-15E3D9C4B168}">
  <ds:schemaRefs>
    <ds:schemaRef ds:uri="23b3150e-21b4-4e11-b511-7e945e2f5270"/>
    <ds:schemaRef ds:uri="7d171667-b9e7-4d02-961a-1c5d2402f37d"/>
    <ds:schemaRef ds:uri="ba890f1d-e819-4e57-9260-246697bb6f17"/>
    <ds:schemaRef ds:uri="c0920aba-6f92-4348-a1f4-c5b5761cc83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8278AA00-7F14-4CD2-9C7D-B7D69C158AF2}">
  <ds:schemaRefs>
    <ds:schemaRef ds:uri="http://schemas.microsoft.com/sharepoint/v3/contenttype/forms"/>
  </ds:schemaRefs>
</ds:datastoreItem>
</file>

<file path=customXml/itemProps3.xml><?xml version="1.0" encoding="utf-8"?>
<ds:datastoreItem xmlns:ds="http://schemas.openxmlformats.org/officeDocument/2006/customXml" ds:itemID="{CFBC350D-EC91-4233-9D28-E87FCA2BDAE4}">
  <ds:schemaRefs>
    <ds:schemaRef ds:uri="23b3150e-21b4-4e11-b511-7e945e2f5270"/>
    <ds:schemaRef ds:uri="c0920aba-6f92-4348-a1f4-c5b5761cc83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e6c818a6-e1a0-4a6e-a969-20d857c5dc62}" enabled="1" method="Standard" siteId="{90c7a20a-f34b-40bf-bc48-b9253b6f5d20}" contentBits="2" removed="0"/>
</clbl:labelList>
</file>

<file path=docProps/app.xml><?xml version="1.0" encoding="utf-8"?>
<Properties xmlns="http://schemas.openxmlformats.org/officeDocument/2006/extended-properties" xmlns:vt="http://schemas.openxmlformats.org/officeDocument/2006/docPropsVTypes">
  <TotalTime>8</TotalTime>
  <Words>2594</Words>
  <Application>Microsoft Office PowerPoint</Application>
  <PresentationFormat>Widescreen</PresentationFormat>
  <Paragraphs>585</Paragraphs>
  <Slides>28</Slides>
  <Notes>7</Notes>
  <HiddenSlides>0</HiddenSlides>
  <MMClips>0</MMClips>
  <ScaleCrop>false</ScaleCrop>
  <HeadingPairs>
    <vt:vector size="6" baseType="variant">
      <vt:variant>
        <vt:lpstr>Fonts Used</vt:lpstr>
      </vt:variant>
      <vt:variant>
        <vt:i4>10</vt:i4>
      </vt:variant>
      <vt:variant>
        <vt:lpstr>Theme</vt:lpstr>
      </vt:variant>
      <vt:variant>
        <vt:i4>6</vt:i4>
      </vt:variant>
      <vt:variant>
        <vt:lpstr>Slide Titles</vt:lpstr>
      </vt:variant>
      <vt:variant>
        <vt:i4>28</vt:i4>
      </vt:variant>
    </vt:vector>
  </HeadingPairs>
  <TitlesOfParts>
    <vt:vector size="44" baseType="lpstr">
      <vt:lpstr>SimSun</vt:lpstr>
      <vt:lpstr>Arial</vt:lpstr>
      <vt:lpstr>Calibri</vt:lpstr>
      <vt:lpstr>Calibri (Body)</vt:lpstr>
      <vt:lpstr>Calibri (Headings)</vt:lpstr>
      <vt:lpstr>Helvetica 75 Bold</vt:lpstr>
      <vt:lpstr>Rubik</vt:lpstr>
      <vt:lpstr>Rubik Light</vt:lpstr>
      <vt:lpstr>Segoe UI</vt:lpstr>
      <vt:lpstr>Times New Roman</vt:lpstr>
      <vt:lpstr>Covers</vt:lpstr>
      <vt:lpstr>Standard templates</vt:lpstr>
      <vt:lpstr>6_Plain layout</vt:lpstr>
      <vt:lpstr>Charts</vt:lpstr>
      <vt:lpstr>Contact Us</vt:lpstr>
      <vt:lpstr>1_Covers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Jonathan Hardinges</dc:creator>
  <cp:lastModifiedBy>DUBE Mayuri OBS/GDO</cp:lastModifiedBy>
  <cp:revision>1</cp:revision>
  <cp:lastPrinted>2020-03-17T16:59:59Z</cp:lastPrinted>
  <dcterms:created xsi:type="dcterms:W3CDTF">2020-03-04T17:45:35Z</dcterms:created>
  <dcterms:modified xsi:type="dcterms:W3CDTF">2025-02-03T09:49:27Z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0x0101000D129E6A83B3234C936C6D85FE6AF210</vt:lpwstr>
  </property>
  <property fmtid="{D5CDD505-2E9C-101B-9397-08002B2CF9AE}" pid="3" name="MediaServiceImageTags">
    <vt:lpwstr/>
  </property>
  <property fmtid="{D5CDD505-2E9C-101B-9397-08002B2CF9AE}" pid="4" name="ClassificationContentMarkingFooterLocations">
    <vt:lpwstr>Covers:3\Standard templates:5\6_Plain layout:7\Charts:6\Contact Us:3\1_Covers:3</vt:lpwstr>
  </property>
  <property fmtid="{D5CDD505-2E9C-101B-9397-08002B2CF9AE}" pid="5" name="ClassificationContentMarkingFooterText">
    <vt:lpwstr>Orange Restricted</vt:lpwstr>
  </property>
</Properties>
</file>

<file path=docProps/thumbnail.jpeg>
</file>